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 id="2147483680" r:id="rId2"/>
  </p:sldMasterIdLst>
  <p:notesMasterIdLst>
    <p:notesMasterId r:id="rId56"/>
  </p:notesMasterIdLst>
  <p:sldIdLst>
    <p:sldId id="275" r:id="rId3"/>
    <p:sldId id="256" r:id="rId4"/>
    <p:sldId id="257" r:id="rId5"/>
    <p:sldId id="302" r:id="rId6"/>
    <p:sldId id="305" r:id="rId7"/>
    <p:sldId id="306" r:id="rId8"/>
    <p:sldId id="304" r:id="rId9"/>
    <p:sldId id="309" r:id="rId10"/>
    <p:sldId id="308" r:id="rId11"/>
    <p:sldId id="30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Lst>
  <p:sldSz cx="9144000" cy="5143500" type="screen16x9"/>
  <p:notesSz cx="6858000" cy="9144000"/>
  <p:embeddedFontLst>
    <p:embeddedFont>
      <p:font typeface="Amatic SC" panose="00000500000000000000" pitchFamily="2" charset="-79"/>
      <p:regular r:id="rId57"/>
      <p:bold r:id="rId58"/>
    </p:embeddedFont>
    <p:embeddedFont>
      <p:font typeface="Calibri" panose="020F0502020204030204" pitchFamily="34" charset="0"/>
      <p:regular r:id="rId59"/>
      <p:bold r:id="rId60"/>
      <p:italic r:id="rId61"/>
      <p:boldItalic r:id="rId62"/>
    </p:embeddedFont>
    <p:embeddedFont>
      <p:font typeface="Elephant" panose="02020904090505020303" pitchFamily="18" charset="0"/>
      <p:regular r:id="rId63"/>
      <p:italic r:id="rId64"/>
    </p:embeddedFont>
    <p:embeddedFont>
      <p:font typeface="Fira Sans Condensed" panose="020B0503050000020004" pitchFamily="34" charset="0"/>
      <p:regular r:id="rId65"/>
      <p:bold r:id="rId66"/>
      <p:italic r:id="rId67"/>
      <p:boldItalic r:id="rId68"/>
    </p:embeddedFont>
    <p:embeddedFont>
      <p:font typeface="IM Fell English SC" panose="020B0604020202020204" charset="0"/>
      <p:regular r:id="rId69"/>
    </p:embeddedFont>
    <p:embeddedFont>
      <p:font typeface="Proxima Nova" panose="020B0604020202020204" charset="0"/>
      <p:regular r:id="rId70"/>
      <p:bold r:id="rId71"/>
      <p:italic r:id="rId72"/>
      <p:boldItalic r:id="rId73"/>
    </p:embeddedFont>
    <p:embeddedFont>
      <p:font typeface="Proxima Nova Semibold" panose="020B0604020202020204" charset="0"/>
      <p:regular r:id="rId74"/>
      <p:bold r:id="rId75"/>
      <p:boldItalic r:id="rId76"/>
    </p:embeddedFont>
    <p:embeddedFont>
      <p:font typeface="Roboto Medium" panose="02000000000000000000" pitchFamily="2" charset="0"/>
      <p:regular r:id="rId77"/>
      <p:bold r:id="rId78"/>
      <p:italic r:id="rId79"/>
      <p:boldItalic r:id="rId80"/>
    </p:embeddedFont>
    <p:embeddedFont>
      <p:font typeface="Tahoma" panose="020B0604030504040204" pitchFamily="34" charset="0"/>
      <p:regular r:id="rId81"/>
      <p:bold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ADC4D75-8F41-4872-8589-C934A58F2C73}">
  <a:tblStyle styleId="{4ADC4D75-8F41-4872-8589-C934A58F2C7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114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61" Type="http://schemas.openxmlformats.org/officeDocument/2006/relationships/font" Target="fonts/font5.fntdata"/><Relationship Id="rId82" Type="http://schemas.openxmlformats.org/officeDocument/2006/relationships/font" Target="fonts/font26.fntdata"/></Relationships>
</file>

<file path=ppt/media/image1.png>
</file>

<file path=ppt/media/image10.jpg>
</file>

<file path=ppt/media/image11.gif>
</file>

<file path=ppt/media/image12.gif>
</file>

<file path=ppt/media/image13.gif>
</file>

<file path=ppt/media/image14.gif>
</file>

<file path=ppt/media/image15.gif>
</file>

<file path=ppt/media/image16.png>
</file>

<file path=ppt/media/image2.jpe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9"/>
        <p:cNvGrpSpPr/>
        <p:nvPr/>
      </p:nvGrpSpPr>
      <p:grpSpPr>
        <a:xfrm>
          <a:off x="0" y="0"/>
          <a:ext cx="0" cy="0"/>
          <a:chOff x="0" y="0"/>
          <a:chExt cx="0" cy="0"/>
        </a:xfrm>
      </p:grpSpPr>
      <p:sp>
        <p:nvSpPr>
          <p:cNvPr id="8330" name="Google Shape;8330;g1055503d578_0_199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1" name="Google Shape;8331;g1055503d578_0_19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5837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8"/>
        <p:cNvGrpSpPr/>
        <p:nvPr/>
      </p:nvGrpSpPr>
      <p:grpSpPr>
        <a:xfrm>
          <a:off x="0" y="0"/>
          <a:ext cx="0" cy="0"/>
          <a:chOff x="0" y="0"/>
          <a:chExt cx="0" cy="0"/>
        </a:xfrm>
      </p:grpSpPr>
      <p:sp>
        <p:nvSpPr>
          <p:cNvPr id="6669" name="Google Shape;6669;g1055503d578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0" name="Google Shape;6670;g1055503d578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8"/>
        <p:cNvGrpSpPr/>
        <p:nvPr/>
      </p:nvGrpSpPr>
      <p:grpSpPr>
        <a:xfrm>
          <a:off x="0" y="0"/>
          <a:ext cx="0" cy="0"/>
          <a:chOff x="0" y="0"/>
          <a:chExt cx="0" cy="0"/>
        </a:xfrm>
      </p:grpSpPr>
      <p:sp>
        <p:nvSpPr>
          <p:cNvPr id="6719" name="Google Shape;6719;g1055503d578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0" name="Google Shape;6720;g1055503d578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4"/>
        <p:cNvGrpSpPr/>
        <p:nvPr/>
      </p:nvGrpSpPr>
      <p:grpSpPr>
        <a:xfrm>
          <a:off x="0" y="0"/>
          <a:ext cx="0" cy="0"/>
          <a:chOff x="0" y="0"/>
          <a:chExt cx="0" cy="0"/>
        </a:xfrm>
      </p:grpSpPr>
      <p:sp>
        <p:nvSpPr>
          <p:cNvPr id="6985" name="Google Shape;6985;g1055503d578_0_189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6" name="Google Shape;6986;g1055503d578_0_189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9"/>
        <p:cNvGrpSpPr/>
        <p:nvPr/>
      </p:nvGrpSpPr>
      <p:grpSpPr>
        <a:xfrm>
          <a:off x="0" y="0"/>
          <a:ext cx="0" cy="0"/>
          <a:chOff x="0" y="0"/>
          <a:chExt cx="0" cy="0"/>
        </a:xfrm>
      </p:grpSpPr>
      <p:sp>
        <p:nvSpPr>
          <p:cNvPr id="7020" name="Google Shape;7020;g1055503d578_0_199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1" name="Google Shape;7021;g1055503d578_0_199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8"/>
        <p:cNvGrpSpPr/>
        <p:nvPr/>
      </p:nvGrpSpPr>
      <p:grpSpPr>
        <a:xfrm>
          <a:off x="0" y="0"/>
          <a:ext cx="0" cy="0"/>
          <a:chOff x="0" y="0"/>
          <a:chExt cx="0" cy="0"/>
        </a:xfrm>
      </p:grpSpPr>
      <p:sp>
        <p:nvSpPr>
          <p:cNvPr id="7159" name="Google Shape;7159;g1055503d578_0_189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0" name="Google Shape;7160;g1055503d578_0_18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3"/>
        <p:cNvGrpSpPr/>
        <p:nvPr/>
      </p:nvGrpSpPr>
      <p:grpSpPr>
        <a:xfrm>
          <a:off x="0" y="0"/>
          <a:ext cx="0" cy="0"/>
          <a:chOff x="0" y="0"/>
          <a:chExt cx="0" cy="0"/>
        </a:xfrm>
      </p:grpSpPr>
      <p:sp>
        <p:nvSpPr>
          <p:cNvPr id="7334" name="Google Shape;7334;g1055503d578_0_189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5" name="Google Shape;7335;g1055503d578_0_18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9"/>
        <p:cNvGrpSpPr/>
        <p:nvPr/>
      </p:nvGrpSpPr>
      <p:grpSpPr>
        <a:xfrm>
          <a:off x="0" y="0"/>
          <a:ext cx="0" cy="0"/>
          <a:chOff x="0" y="0"/>
          <a:chExt cx="0" cy="0"/>
        </a:xfrm>
      </p:grpSpPr>
      <p:sp>
        <p:nvSpPr>
          <p:cNvPr id="7390" name="Google Shape;7390;g1055503d578_0_190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1" name="Google Shape;7391;g1055503d578_0_1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8"/>
        <p:cNvGrpSpPr/>
        <p:nvPr/>
      </p:nvGrpSpPr>
      <p:grpSpPr>
        <a:xfrm>
          <a:off x="0" y="0"/>
          <a:ext cx="0" cy="0"/>
          <a:chOff x="0" y="0"/>
          <a:chExt cx="0" cy="0"/>
        </a:xfrm>
      </p:grpSpPr>
      <p:sp>
        <p:nvSpPr>
          <p:cNvPr id="7399" name="Google Shape;7399;g1055503d578_0_199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0" name="Google Shape;7400;g1055503d578_0_19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7"/>
        <p:cNvGrpSpPr/>
        <p:nvPr/>
      </p:nvGrpSpPr>
      <p:grpSpPr>
        <a:xfrm>
          <a:off x="0" y="0"/>
          <a:ext cx="0" cy="0"/>
          <a:chOff x="0" y="0"/>
          <a:chExt cx="0" cy="0"/>
        </a:xfrm>
      </p:grpSpPr>
      <p:sp>
        <p:nvSpPr>
          <p:cNvPr id="7558" name="Google Shape;7558;g1055503d578_0_199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9" name="Google Shape;7559;g1055503d578_0_199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3"/>
        <p:cNvGrpSpPr/>
        <p:nvPr/>
      </p:nvGrpSpPr>
      <p:grpSpPr>
        <a:xfrm>
          <a:off x="0" y="0"/>
          <a:ext cx="0" cy="0"/>
          <a:chOff x="0" y="0"/>
          <a:chExt cx="0" cy="0"/>
        </a:xfrm>
      </p:grpSpPr>
      <p:sp>
        <p:nvSpPr>
          <p:cNvPr id="7604" name="Google Shape;7604;g1055503d578_0_190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5" name="Google Shape;7605;g1055503d578_0_190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0"/>
        <p:cNvGrpSpPr/>
        <p:nvPr/>
      </p:nvGrpSpPr>
      <p:grpSpPr>
        <a:xfrm>
          <a:off x="0" y="0"/>
          <a:ext cx="0" cy="0"/>
          <a:chOff x="0" y="0"/>
          <a:chExt cx="0" cy="0"/>
        </a:xfrm>
      </p:grpSpPr>
      <p:sp>
        <p:nvSpPr>
          <p:cNvPr id="4891" name="Google Shape;4891;g104e475c178_0_5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2" name="Google Shape;4892;g104e475c178_0_5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7"/>
        <p:cNvGrpSpPr/>
        <p:nvPr/>
      </p:nvGrpSpPr>
      <p:grpSpPr>
        <a:xfrm>
          <a:off x="0" y="0"/>
          <a:ext cx="0" cy="0"/>
          <a:chOff x="0" y="0"/>
          <a:chExt cx="0" cy="0"/>
        </a:xfrm>
      </p:grpSpPr>
      <p:sp>
        <p:nvSpPr>
          <p:cNvPr id="8258" name="Google Shape;8258;g1055503d578_0_189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9" name="Google Shape;8259;g1055503d578_0_18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5"/>
        <p:cNvGrpSpPr/>
        <p:nvPr/>
      </p:nvGrpSpPr>
      <p:grpSpPr>
        <a:xfrm>
          <a:off x="0" y="0"/>
          <a:ext cx="0" cy="0"/>
          <a:chOff x="0" y="0"/>
          <a:chExt cx="0" cy="0"/>
        </a:xfrm>
      </p:grpSpPr>
      <p:sp>
        <p:nvSpPr>
          <p:cNvPr id="8526" name="Google Shape;8526;g1055503d578_0_19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7" name="Google Shape;8527;g1055503d578_0_19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2"/>
        <p:cNvGrpSpPr/>
        <p:nvPr/>
      </p:nvGrpSpPr>
      <p:grpSpPr>
        <a:xfrm>
          <a:off x="0" y="0"/>
          <a:ext cx="0" cy="0"/>
          <a:chOff x="0" y="0"/>
          <a:chExt cx="0" cy="0"/>
        </a:xfrm>
      </p:grpSpPr>
      <p:sp>
        <p:nvSpPr>
          <p:cNvPr id="8993" name="Google Shape;8993;g1055503d578_0_190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4" name="Google Shape;8994;g1055503d578_0_19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2"/>
        <p:cNvGrpSpPr/>
        <p:nvPr/>
      </p:nvGrpSpPr>
      <p:grpSpPr>
        <a:xfrm>
          <a:off x="0" y="0"/>
          <a:ext cx="0" cy="0"/>
          <a:chOff x="0" y="0"/>
          <a:chExt cx="0" cy="0"/>
        </a:xfrm>
      </p:grpSpPr>
      <p:sp>
        <p:nvSpPr>
          <p:cNvPr id="9203" name="Google Shape;9203;g1069370fe31_0_2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4" name="Google Shape;9204;g1069370fe31_0_2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2"/>
        <p:cNvGrpSpPr/>
        <p:nvPr/>
      </p:nvGrpSpPr>
      <p:grpSpPr>
        <a:xfrm>
          <a:off x="0" y="0"/>
          <a:ext cx="0" cy="0"/>
          <a:chOff x="0" y="0"/>
          <a:chExt cx="0" cy="0"/>
        </a:xfrm>
      </p:grpSpPr>
      <p:sp>
        <p:nvSpPr>
          <p:cNvPr id="9353" name="Google Shape;9353;g1055503d578_0_19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54" name="Google Shape;9354;g1055503d578_0_19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4"/>
        <p:cNvGrpSpPr/>
        <p:nvPr/>
      </p:nvGrpSpPr>
      <p:grpSpPr>
        <a:xfrm>
          <a:off x="0" y="0"/>
          <a:ext cx="0" cy="0"/>
          <a:chOff x="0" y="0"/>
          <a:chExt cx="0" cy="0"/>
        </a:xfrm>
      </p:grpSpPr>
      <p:sp>
        <p:nvSpPr>
          <p:cNvPr id="9615" name="Google Shape;9615;g1055503d578_0_20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6" name="Google Shape;9616;g1055503d578_0_20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5"/>
        <p:cNvGrpSpPr/>
        <p:nvPr/>
      </p:nvGrpSpPr>
      <p:grpSpPr>
        <a:xfrm>
          <a:off x="0" y="0"/>
          <a:ext cx="0" cy="0"/>
          <a:chOff x="0" y="0"/>
          <a:chExt cx="0" cy="0"/>
        </a:xfrm>
      </p:grpSpPr>
      <p:sp>
        <p:nvSpPr>
          <p:cNvPr id="9696" name="Google Shape;9696;g104e475c178_0_125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7" name="Google Shape;9697;g104e475c178_0_12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8"/>
        <p:cNvGrpSpPr/>
        <p:nvPr/>
      </p:nvGrpSpPr>
      <p:grpSpPr>
        <a:xfrm>
          <a:off x="0" y="0"/>
          <a:ext cx="0" cy="0"/>
          <a:chOff x="0" y="0"/>
          <a:chExt cx="0" cy="0"/>
        </a:xfrm>
      </p:grpSpPr>
      <p:sp>
        <p:nvSpPr>
          <p:cNvPr id="10159" name="Google Shape;10159;g1069370fe31_0_99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0" name="Google Shape;10160;g1069370fe31_0_9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2"/>
        <p:cNvGrpSpPr/>
        <p:nvPr/>
      </p:nvGrpSpPr>
      <p:grpSpPr>
        <a:xfrm>
          <a:off x="0" y="0"/>
          <a:ext cx="0" cy="0"/>
          <a:chOff x="0" y="0"/>
          <a:chExt cx="0" cy="0"/>
        </a:xfrm>
      </p:grpSpPr>
      <p:sp>
        <p:nvSpPr>
          <p:cNvPr id="11113" name="Google Shape;11113;g1069370fe31_0_59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4" name="Google Shape;11114;g1069370fe31_0_5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0"/>
        <p:cNvGrpSpPr/>
        <p:nvPr/>
      </p:nvGrpSpPr>
      <p:grpSpPr>
        <a:xfrm>
          <a:off x="0" y="0"/>
          <a:ext cx="0" cy="0"/>
          <a:chOff x="0" y="0"/>
          <a:chExt cx="0" cy="0"/>
        </a:xfrm>
      </p:grpSpPr>
      <p:sp>
        <p:nvSpPr>
          <p:cNvPr id="11121" name="Google Shape;11121;g1055503d578_0_93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2" name="Google Shape;11122;g1055503d578_0_9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8"/>
        <p:cNvGrpSpPr/>
        <p:nvPr/>
      </p:nvGrpSpPr>
      <p:grpSpPr>
        <a:xfrm>
          <a:off x="0" y="0"/>
          <a:ext cx="0" cy="0"/>
          <a:chOff x="0" y="0"/>
          <a:chExt cx="0" cy="0"/>
        </a:xfrm>
      </p:grpSpPr>
      <p:sp>
        <p:nvSpPr>
          <p:cNvPr id="5459" name="Google Shape;5459;g1055503d57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0" name="Google Shape;5460;g1055503d57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7"/>
        <p:cNvGrpSpPr/>
        <p:nvPr/>
      </p:nvGrpSpPr>
      <p:grpSpPr>
        <a:xfrm>
          <a:off x="0" y="0"/>
          <a:ext cx="0" cy="0"/>
          <a:chOff x="0" y="0"/>
          <a:chExt cx="0" cy="0"/>
        </a:xfrm>
      </p:grpSpPr>
      <p:sp>
        <p:nvSpPr>
          <p:cNvPr id="11128" name="Google Shape;11128;g1055503d578_0_94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9" name="Google Shape;11129;g1055503d578_0_9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4"/>
        <p:cNvGrpSpPr/>
        <p:nvPr/>
      </p:nvGrpSpPr>
      <p:grpSpPr>
        <a:xfrm>
          <a:off x="0" y="0"/>
          <a:ext cx="0" cy="0"/>
          <a:chOff x="0" y="0"/>
          <a:chExt cx="0" cy="0"/>
        </a:xfrm>
      </p:grpSpPr>
      <p:sp>
        <p:nvSpPr>
          <p:cNvPr id="11135" name="Google Shape;11135;g1055503d578_0_9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36" name="Google Shape;11136;g1055503d578_0_9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5"/>
        <p:cNvGrpSpPr/>
        <p:nvPr/>
      </p:nvGrpSpPr>
      <p:grpSpPr>
        <a:xfrm>
          <a:off x="0" y="0"/>
          <a:ext cx="0" cy="0"/>
          <a:chOff x="0" y="0"/>
          <a:chExt cx="0" cy="0"/>
        </a:xfrm>
      </p:grpSpPr>
      <p:sp>
        <p:nvSpPr>
          <p:cNvPr id="11156" name="Google Shape;11156;g1055503d578_0_9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7" name="Google Shape;11157;g1055503d578_0_9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1"/>
        <p:cNvGrpSpPr/>
        <p:nvPr/>
      </p:nvGrpSpPr>
      <p:grpSpPr>
        <a:xfrm>
          <a:off x="0" y="0"/>
          <a:ext cx="0" cy="0"/>
          <a:chOff x="0" y="0"/>
          <a:chExt cx="0" cy="0"/>
        </a:xfrm>
      </p:grpSpPr>
      <p:sp>
        <p:nvSpPr>
          <p:cNvPr id="11172" name="Google Shape;11172;g1055503d578_0_94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3" name="Google Shape;11173;g1055503d578_0_9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0"/>
        <p:cNvGrpSpPr/>
        <p:nvPr/>
      </p:nvGrpSpPr>
      <p:grpSpPr>
        <a:xfrm>
          <a:off x="0" y="0"/>
          <a:ext cx="0" cy="0"/>
          <a:chOff x="0" y="0"/>
          <a:chExt cx="0" cy="0"/>
        </a:xfrm>
      </p:grpSpPr>
      <p:sp>
        <p:nvSpPr>
          <p:cNvPr id="11511" name="Google Shape;11511;g1055503d578_0_9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12" name="Google Shape;11512;g1055503d578_0_9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7"/>
        <p:cNvGrpSpPr/>
        <p:nvPr/>
      </p:nvGrpSpPr>
      <p:grpSpPr>
        <a:xfrm>
          <a:off x="0" y="0"/>
          <a:ext cx="0" cy="0"/>
          <a:chOff x="0" y="0"/>
          <a:chExt cx="0" cy="0"/>
        </a:xfrm>
      </p:grpSpPr>
      <p:sp>
        <p:nvSpPr>
          <p:cNvPr id="14298" name="Google Shape;14298;g1055503d578_0_12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9" name="Google Shape;14299;g1055503d578_0_12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16"/>
        <p:cNvGrpSpPr/>
        <p:nvPr/>
      </p:nvGrpSpPr>
      <p:grpSpPr>
        <a:xfrm>
          <a:off x="0" y="0"/>
          <a:ext cx="0" cy="0"/>
          <a:chOff x="0" y="0"/>
          <a:chExt cx="0" cy="0"/>
        </a:xfrm>
      </p:grpSpPr>
      <p:sp>
        <p:nvSpPr>
          <p:cNvPr id="14717" name="Google Shape;14717;g1055503d578_0_129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18" name="Google Shape;14718;g1055503d578_0_129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86"/>
        <p:cNvGrpSpPr/>
        <p:nvPr/>
      </p:nvGrpSpPr>
      <p:grpSpPr>
        <a:xfrm>
          <a:off x="0" y="0"/>
          <a:ext cx="0" cy="0"/>
          <a:chOff x="0" y="0"/>
          <a:chExt cx="0" cy="0"/>
        </a:xfrm>
      </p:grpSpPr>
      <p:sp>
        <p:nvSpPr>
          <p:cNvPr id="14887" name="Google Shape;14887;g1055503d578_0_13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88" name="Google Shape;14888;g1055503d578_0_13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91"/>
        <p:cNvGrpSpPr/>
        <p:nvPr/>
      </p:nvGrpSpPr>
      <p:grpSpPr>
        <a:xfrm>
          <a:off x="0" y="0"/>
          <a:ext cx="0" cy="0"/>
          <a:chOff x="0" y="0"/>
          <a:chExt cx="0" cy="0"/>
        </a:xfrm>
      </p:grpSpPr>
      <p:sp>
        <p:nvSpPr>
          <p:cNvPr id="15292" name="Google Shape;15292;g1055503d578_0_135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3" name="Google Shape;15293;g1055503d578_0_13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1"/>
        <p:cNvGrpSpPr/>
        <p:nvPr/>
      </p:nvGrpSpPr>
      <p:grpSpPr>
        <a:xfrm>
          <a:off x="0" y="0"/>
          <a:ext cx="0" cy="0"/>
          <a:chOff x="0" y="0"/>
          <a:chExt cx="0" cy="0"/>
        </a:xfrm>
      </p:grpSpPr>
      <p:sp>
        <p:nvSpPr>
          <p:cNvPr id="15672" name="Google Shape;15672;g1055503d578_0_139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73" name="Google Shape;15673;g1055503d578_0_13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0"/>
        <p:cNvGrpSpPr/>
        <p:nvPr/>
      </p:nvGrpSpPr>
      <p:grpSpPr>
        <a:xfrm>
          <a:off x="0" y="0"/>
          <a:ext cx="0" cy="0"/>
          <a:chOff x="0" y="0"/>
          <a:chExt cx="0" cy="0"/>
        </a:xfrm>
      </p:grpSpPr>
      <p:sp>
        <p:nvSpPr>
          <p:cNvPr id="5481" name="Google Shape;5481;g104e475c178_0_130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2" name="Google Shape;5482;g104e475c178_0_13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85"/>
        <p:cNvGrpSpPr/>
        <p:nvPr/>
      </p:nvGrpSpPr>
      <p:grpSpPr>
        <a:xfrm>
          <a:off x="0" y="0"/>
          <a:ext cx="0" cy="0"/>
          <a:chOff x="0" y="0"/>
          <a:chExt cx="0" cy="0"/>
        </a:xfrm>
      </p:grpSpPr>
      <p:sp>
        <p:nvSpPr>
          <p:cNvPr id="16086" name="Google Shape;16086;g1055503d578_0_14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7" name="Google Shape;16087;g1055503d578_0_14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46"/>
        <p:cNvGrpSpPr/>
        <p:nvPr/>
      </p:nvGrpSpPr>
      <p:grpSpPr>
        <a:xfrm>
          <a:off x="0" y="0"/>
          <a:ext cx="0" cy="0"/>
          <a:chOff x="0" y="0"/>
          <a:chExt cx="0" cy="0"/>
        </a:xfrm>
      </p:grpSpPr>
      <p:sp>
        <p:nvSpPr>
          <p:cNvPr id="16447" name="Google Shape;16447;g1055503d578_0_147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48" name="Google Shape;16448;g1055503d578_0_147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56"/>
        <p:cNvGrpSpPr/>
        <p:nvPr/>
      </p:nvGrpSpPr>
      <p:grpSpPr>
        <a:xfrm>
          <a:off x="0" y="0"/>
          <a:ext cx="0" cy="0"/>
          <a:chOff x="0" y="0"/>
          <a:chExt cx="0" cy="0"/>
        </a:xfrm>
      </p:grpSpPr>
      <p:sp>
        <p:nvSpPr>
          <p:cNvPr id="16957" name="Google Shape;16957;g1055503d578_0_15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58" name="Google Shape;16958;g1055503d578_0_15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76"/>
        <p:cNvGrpSpPr/>
        <p:nvPr/>
      </p:nvGrpSpPr>
      <p:grpSpPr>
        <a:xfrm>
          <a:off x="0" y="0"/>
          <a:ext cx="0" cy="0"/>
          <a:chOff x="0" y="0"/>
          <a:chExt cx="0" cy="0"/>
        </a:xfrm>
      </p:grpSpPr>
      <p:sp>
        <p:nvSpPr>
          <p:cNvPr id="17577" name="Google Shape;17577;g1055503d578_0_158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8" name="Google Shape;17578;g1055503d578_0_158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0"/>
        <p:cNvGrpSpPr/>
        <p:nvPr/>
      </p:nvGrpSpPr>
      <p:grpSpPr>
        <a:xfrm>
          <a:off x="0" y="0"/>
          <a:ext cx="0" cy="0"/>
          <a:chOff x="0" y="0"/>
          <a:chExt cx="0" cy="0"/>
        </a:xfrm>
      </p:grpSpPr>
      <p:sp>
        <p:nvSpPr>
          <p:cNvPr id="18171" name="Google Shape;18171;g1055503d578_0_16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72" name="Google Shape;18172;g1055503d578_0_16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91"/>
        <p:cNvGrpSpPr/>
        <p:nvPr/>
      </p:nvGrpSpPr>
      <p:grpSpPr>
        <a:xfrm>
          <a:off x="0" y="0"/>
          <a:ext cx="0" cy="0"/>
          <a:chOff x="0" y="0"/>
          <a:chExt cx="0" cy="0"/>
        </a:xfrm>
      </p:grpSpPr>
      <p:sp>
        <p:nvSpPr>
          <p:cNvPr id="18492" name="Google Shape;18492;g1055503d578_0_167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93" name="Google Shape;18493;g1055503d578_0_16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9"/>
        <p:cNvGrpSpPr/>
        <p:nvPr/>
      </p:nvGrpSpPr>
      <p:grpSpPr>
        <a:xfrm>
          <a:off x="0" y="0"/>
          <a:ext cx="0" cy="0"/>
          <a:chOff x="0" y="0"/>
          <a:chExt cx="0" cy="0"/>
        </a:xfrm>
      </p:grpSpPr>
      <p:sp>
        <p:nvSpPr>
          <p:cNvPr id="18800" name="Google Shape;18800;g1055503d578_0_186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01" name="Google Shape;18801;g1055503d578_0_18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1"/>
        <p:cNvGrpSpPr/>
        <p:nvPr/>
      </p:nvGrpSpPr>
      <p:grpSpPr>
        <a:xfrm>
          <a:off x="0" y="0"/>
          <a:ext cx="0" cy="0"/>
          <a:chOff x="0" y="0"/>
          <a:chExt cx="0" cy="0"/>
        </a:xfrm>
      </p:grpSpPr>
      <p:sp>
        <p:nvSpPr>
          <p:cNvPr id="5562" name="Google Shape;5562;g104e475c178_0_258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3" name="Google Shape;5563;g104e475c178_0_25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0"/>
        <p:cNvGrpSpPr/>
        <p:nvPr/>
      </p:nvGrpSpPr>
      <p:grpSpPr>
        <a:xfrm>
          <a:off x="0" y="0"/>
          <a:ext cx="0" cy="0"/>
          <a:chOff x="0" y="0"/>
          <a:chExt cx="0" cy="0"/>
        </a:xfrm>
      </p:grpSpPr>
      <p:sp>
        <p:nvSpPr>
          <p:cNvPr id="5781" name="Google Shape;5781;g1055503d578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2" name="Google Shape;5782;g1055503d578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4"/>
        <p:cNvGrpSpPr/>
        <p:nvPr/>
      </p:nvGrpSpPr>
      <p:grpSpPr>
        <a:xfrm>
          <a:off x="0" y="0"/>
          <a:ext cx="0" cy="0"/>
          <a:chOff x="0" y="0"/>
          <a:chExt cx="0" cy="0"/>
        </a:xfrm>
      </p:grpSpPr>
      <p:sp>
        <p:nvSpPr>
          <p:cNvPr id="6195" name="Google Shape;6195;g1055503d578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6" name="Google Shape;6196;g1055503d57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8"/>
        <p:cNvGrpSpPr/>
        <p:nvPr/>
      </p:nvGrpSpPr>
      <p:grpSpPr>
        <a:xfrm>
          <a:off x="0" y="0"/>
          <a:ext cx="0" cy="0"/>
          <a:chOff x="0" y="0"/>
          <a:chExt cx="0" cy="0"/>
        </a:xfrm>
      </p:grpSpPr>
      <p:sp>
        <p:nvSpPr>
          <p:cNvPr id="6449" name="Google Shape;6449;g104e475c178_0_258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0" name="Google Shape;6450;g104e475c178_0_25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0"/>
        <p:cNvGrpSpPr/>
        <p:nvPr/>
      </p:nvGrpSpPr>
      <p:grpSpPr>
        <a:xfrm>
          <a:off x="0" y="0"/>
          <a:ext cx="0" cy="0"/>
          <a:chOff x="0" y="0"/>
          <a:chExt cx="0" cy="0"/>
        </a:xfrm>
      </p:grpSpPr>
      <p:sp>
        <p:nvSpPr>
          <p:cNvPr id="6501" name="Google Shape;6501;g1055503d578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2" name="Google Shape;6502;g1055503d578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mt="24000"/>
          </a:blip>
          <a:stretch>
            <a:fillRect/>
          </a:stretch>
        </p:blipFill>
        <p:spPr>
          <a:xfrm>
            <a:off x="-25" y="-3900"/>
            <a:ext cx="9144003" cy="5143501"/>
          </a:xfrm>
          <a:prstGeom prst="rect">
            <a:avLst/>
          </a:prstGeom>
          <a:noFill/>
          <a:ln>
            <a:noFill/>
          </a:ln>
        </p:spPr>
      </p:pic>
      <p:sp>
        <p:nvSpPr>
          <p:cNvPr id="11" name="Google Shape;11;p2"/>
          <p:cNvSpPr txBox="1">
            <a:spLocks noGrp="1"/>
          </p:cNvSpPr>
          <p:nvPr>
            <p:ph type="ctrTitle"/>
          </p:nvPr>
        </p:nvSpPr>
        <p:spPr>
          <a:xfrm>
            <a:off x="1895400" y="1209850"/>
            <a:ext cx="5353200" cy="21849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SzPts val="5200"/>
              <a:buNone/>
              <a:defRPr sz="5800">
                <a:latin typeface="IM Fell English SC"/>
                <a:ea typeface="IM Fell English SC"/>
                <a:cs typeface="IM Fell English SC"/>
                <a:sym typeface="IM Fell English SC"/>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895400" y="3507850"/>
            <a:ext cx="5353200" cy="409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solidFill>
                  <a:schemeClr val="dk1"/>
                </a:solidFill>
                <a:latin typeface="Fira Sans Condensed"/>
                <a:ea typeface="Fira Sans Condensed"/>
                <a:cs typeface="Fira Sans Condensed"/>
                <a:sym typeface="Fira Sans Condense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1678"/>
        <p:cNvGrpSpPr/>
        <p:nvPr/>
      </p:nvGrpSpPr>
      <p:grpSpPr>
        <a:xfrm>
          <a:off x="0" y="0"/>
          <a:ext cx="0" cy="0"/>
          <a:chOff x="0" y="0"/>
          <a:chExt cx="0" cy="0"/>
        </a:xfrm>
      </p:grpSpPr>
      <p:pic>
        <p:nvPicPr>
          <p:cNvPr id="1679" name="Google Shape;1679;p13"/>
          <p:cNvPicPr preferRelativeResize="0"/>
          <p:nvPr/>
        </p:nvPicPr>
        <p:blipFill>
          <a:blip r:embed="rId2">
            <a:alphaModFix amt="24000"/>
          </a:blip>
          <a:stretch>
            <a:fillRect/>
          </a:stretch>
        </p:blipFill>
        <p:spPr>
          <a:xfrm>
            <a:off x="-25" y="-3900"/>
            <a:ext cx="9144003" cy="5143501"/>
          </a:xfrm>
          <a:prstGeom prst="rect">
            <a:avLst/>
          </a:prstGeom>
          <a:noFill/>
          <a:ln>
            <a:noFill/>
          </a:ln>
        </p:spPr>
      </p:pic>
      <p:grpSp>
        <p:nvGrpSpPr>
          <p:cNvPr id="1680" name="Google Shape;1680;p13"/>
          <p:cNvGrpSpPr/>
          <p:nvPr/>
        </p:nvGrpSpPr>
        <p:grpSpPr>
          <a:xfrm>
            <a:off x="317855" y="295950"/>
            <a:ext cx="8508290" cy="4551600"/>
            <a:chOff x="317855" y="295950"/>
            <a:chExt cx="8508290" cy="4551600"/>
          </a:xfrm>
        </p:grpSpPr>
        <p:sp>
          <p:nvSpPr>
            <p:cNvPr id="1681" name="Google Shape;1681;p13"/>
            <p:cNvSpPr/>
            <p:nvPr/>
          </p:nvSpPr>
          <p:spPr>
            <a:xfrm>
              <a:off x="8686802"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2" name="Google Shape;1682;p13"/>
            <p:cNvGrpSpPr/>
            <p:nvPr/>
          </p:nvGrpSpPr>
          <p:grpSpPr>
            <a:xfrm>
              <a:off x="317855" y="295950"/>
              <a:ext cx="8508290" cy="4551600"/>
              <a:chOff x="317855" y="295950"/>
              <a:chExt cx="8508290" cy="4551600"/>
            </a:xfrm>
          </p:grpSpPr>
          <p:grpSp>
            <p:nvGrpSpPr>
              <p:cNvPr id="1683" name="Google Shape;1683;p13"/>
              <p:cNvGrpSpPr/>
              <p:nvPr/>
            </p:nvGrpSpPr>
            <p:grpSpPr>
              <a:xfrm>
                <a:off x="317855" y="510392"/>
                <a:ext cx="198576" cy="4114917"/>
                <a:chOff x="9353514" y="751142"/>
                <a:chExt cx="198576" cy="4114917"/>
              </a:xfrm>
            </p:grpSpPr>
            <p:sp>
              <p:nvSpPr>
                <p:cNvPr id="1684" name="Google Shape;1684;p13"/>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3"/>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3"/>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3"/>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3"/>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3"/>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3"/>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3"/>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3"/>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3"/>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3"/>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3"/>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3"/>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3"/>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3"/>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3"/>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3"/>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3"/>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3"/>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3"/>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3"/>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3"/>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3"/>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3"/>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3"/>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3"/>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3"/>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3"/>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3"/>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3"/>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3"/>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3"/>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3"/>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3"/>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3"/>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3"/>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3"/>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3"/>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3"/>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3"/>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3"/>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3"/>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3"/>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3"/>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3"/>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3"/>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3"/>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3"/>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3"/>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3"/>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3"/>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3"/>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3"/>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3"/>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3"/>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3"/>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3"/>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3"/>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3"/>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3"/>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3"/>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3"/>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6" name="Google Shape;1746;p13"/>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3"/>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3"/>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9" name="Google Shape;1749;p13"/>
              <p:cNvGrpSpPr/>
              <p:nvPr/>
            </p:nvGrpSpPr>
            <p:grpSpPr>
              <a:xfrm>
                <a:off x="8627569" y="510392"/>
                <a:ext cx="198576" cy="4114917"/>
                <a:chOff x="13700828" y="751142"/>
                <a:chExt cx="198576" cy="4114917"/>
              </a:xfrm>
            </p:grpSpPr>
            <p:sp>
              <p:nvSpPr>
                <p:cNvPr id="1750" name="Google Shape;1750;p13"/>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3"/>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3"/>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3"/>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3"/>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3"/>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3"/>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3"/>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3"/>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3"/>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3"/>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3"/>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3"/>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3"/>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3"/>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3"/>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3"/>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3"/>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3"/>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3"/>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3"/>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3"/>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3"/>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3"/>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3"/>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3"/>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3"/>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3"/>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3"/>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3"/>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3"/>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3"/>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3"/>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3"/>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3"/>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3"/>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3"/>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3"/>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3"/>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3"/>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3"/>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3"/>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3"/>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3"/>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3"/>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3"/>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3"/>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3"/>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3"/>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3"/>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3"/>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3"/>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3"/>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3"/>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3"/>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3"/>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3"/>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3"/>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3"/>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3"/>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3"/>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3"/>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13"/>
              <p:cNvGrpSpPr/>
              <p:nvPr/>
            </p:nvGrpSpPr>
            <p:grpSpPr>
              <a:xfrm>
                <a:off x="504825" y="295950"/>
                <a:ext cx="8122726" cy="198675"/>
                <a:chOff x="504825" y="298750"/>
                <a:chExt cx="8122726" cy="198675"/>
              </a:xfrm>
            </p:grpSpPr>
            <p:grpSp>
              <p:nvGrpSpPr>
                <p:cNvPr id="1813" name="Google Shape;1813;p13"/>
                <p:cNvGrpSpPr/>
                <p:nvPr/>
              </p:nvGrpSpPr>
              <p:grpSpPr>
                <a:xfrm>
                  <a:off x="504825" y="298750"/>
                  <a:ext cx="8122726" cy="198675"/>
                  <a:chOff x="9017419" y="539512"/>
                  <a:chExt cx="5210550" cy="198675"/>
                </a:xfrm>
              </p:grpSpPr>
              <p:sp>
                <p:nvSpPr>
                  <p:cNvPr id="1814" name="Google Shape;1814;p13"/>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3"/>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3"/>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3"/>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3"/>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3"/>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3"/>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3"/>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3"/>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3"/>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3"/>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3"/>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3"/>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3"/>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3"/>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3"/>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3"/>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3"/>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3"/>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3"/>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3"/>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3"/>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3"/>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3"/>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3"/>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3"/>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3"/>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3"/>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3"/>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3"/>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3"/>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3"/>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3"/>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3"/>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3"/>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3"/>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3"/>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3"/>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3"/>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3"/>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3"/>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3"/>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3"/>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3"/>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3"/>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3"/>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3"/>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3"/>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3"/>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3"/>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3"/>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3"/>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3"/>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3"/>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3"/>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13"/>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3"/>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3"/>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3"/>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3"/>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3"/>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3"/>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3"/>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13"/>
                <p:cNvGrpSpPr/>
                <p:nvPr/>
              </p:nvGrpSpPr>
              <p:grpSpPr>
                <a:xfrm>
                  <a:off x="569351" y="371931"/>
                  <a:ext cx="831096" cy="73279"/>
                  <a:chOff x="9740085" y="612693"/>
                  <a:chExt cx="533129" cy="73279"/>
                </a:xfrm>
              </p:grpSpPr>
              <p:sp>
                <p:nvSpPr>
                  <p:cNvPr id="1878" name="Google Shape;1878;p13"/>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3"/>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3"/>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3"/>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3"/>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3"/>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13"/>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3"/>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 name="Google Shape;1886;p13"/>
                <p:cNvGrpSpPr/>
                <p:nvPr/>
              </p:nvGrpSpPr>
              <p:grpSpPr>
                <a:xfrm>
                  <a:off x="7658325" y="371931"/>
                  <a:ext cx="945022" cy="73279"/>
                  <a:chOff x="13000570" y="612693"/>
                  <a:chExt cx="606211" cy="73279"/>
                </a:xfrm>
              </p:grpSpPr>
              <p:sp>
                <p:nvSpPr>
                  <p:cNvPr id="1887" name="Google Shape;1887;p13"/>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3"/>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3"/>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3"/>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3"/>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3"/>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3"/>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3"/>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3"/>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96" name="Google Shape;1896;p13"/>
              <p:cNvGrpSpPr/>
              <p:nvPr/>
            </p:nvGrpSpPr>
            <p:grpSpPr>
              <a:xfrm>
                <a:off x="504825" y="4648875"/>
                <a:ext cx="8122726" cy="198675"/>
                <a:chOff x="504825" y="298750"/>
                <a:chExt cx="8122726" cy="198675"/>
              </a:xfrm>
            </p:grpSpPr>
            <p:grpSp>
              <p:nvGrpSpPr>
                <p:cNvPr id="1897" name="Google Shape;1897;p13"/>
                <p:cNvGrpSpPr/>
                <p:nvPr/>
              </p:nvGrpSpPr>
              <p:grpSpPr>
                <a:xfrm>
                  <a:off x="504825" y="298750"/>
                  <a:ext cx="8122726" cy="198675"/>
                  <a:chOff x="9017419" y="539512"/>
                  <a:chExt cx="5210550" cy="198675"/>
                </a:xfrm>
              </p:grpSpPr>
              <p:sp>
                <p:nvSpPr>
                  <p:cNvPr id="1898" name="Google Shape;1898;p13"/>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3"/>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3"/>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3"/>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3"/>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3"/>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3"/>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3"/>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3"/>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3"/>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3"/>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3"/>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3"/>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3"/>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3"/>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3"/>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3"/>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3"/>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3"/>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3"/>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3"/>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3"/>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3"/>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3"/>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3"/>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3"/>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3"/>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3"/>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3"/>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3"/>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3"/>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3"/>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3"/>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3"/>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3"/>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3"/>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3"/>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3"/>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3"/>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3"/>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3"/>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3"/>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3"/>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3"/>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3"/>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3"/>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3"/>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3"/>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3"/>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3"/>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3"/>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3"/>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3"/>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3"/>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3"/>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3"/>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3"/>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3"/>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3"/>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3"/>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3"/>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3"/>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3"/>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13"/>
                <p:cNvGrpSpPr/>
                <p:nvPr/>
              </p:nvGrpSpPr>
              <p:grpSpPr>
                <a:xfrm>
                  <a:off x="569351" y="371931"/>
                  <a:ext cx="831096" cy="73279"/>
                  <a:chOff x="9740085" y="612693"/>
                  <a:chExt cx="533129" cy="73279"/>
                </a:xfrm>
              </p:grpSpPr>
              <p:sp>
                <p:nvSpPr>
                  <p:cNvPr id="1962" name="Google Shape;1962;p13"/>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3"/>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3"/>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3"/>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3"/>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3"/>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3"/>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3"/>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13"/>
                <p:cNvGrpSpPr/>
                <p:nvPr/>
              </p:nvGrpSpPr>
              <p:grpSpPr>
                <a:xfrm>
                  <a:off x="7658325" y="371931"/>
                  <a:ext cx="945022" cy="73279"/>
                  <a:chOff x="13000570" y="612693"/>
                  <a:chExt cx="606211" cy="73279"/>
                </a:xfrm>
              </p:grpSpPr>
              <p:sp>
                <p:nvSpPr>
                  <p:cNvPr id="1971" name="Google Shape;1971;p13"/>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3"/>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3"/>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3"/>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3"/>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3"/>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3"/>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3"/>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3"/>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980" name="Google Shape;1980;p13"/>
          <p:cNvSpPr txBox="1">
            <a:spLocks noGrp="1"/>
          </p:cNvSpPr>
          <p:nvPr>
            <p:ph type="ctrTitle"/>
          </p:nvPr>
        </p:nvSpPr>
        <p:spPr>
          <a:xfrm>
            <a:off x="3286325" y="1940813"/>
            <a:ext cx="2576100" cy="39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None/>
              <a:defRPr sz="26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81" name="Google Shape;1981;p13"/>
          <p:cNvSpPr txBox="1">
            <a:spLocks noGrp="1"/>
          </p:cNvSpPr>
          <p:nvPr>
            <p:ph type="subTitle" idx="1"/>
          </p:nvPr>
        </p:nvSpPr>
        <p:spPr>
          <a:xfrm>
            <a:off x="3286325" y="2356975"/>
            <a:ext cx="2576100" cy="47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2" name="Google Shape;1982;p13"/>
          <p:cNvSpPr txBox="1">
            <a:spLocks noGrp="1"/>
          </p:cNvSpPr>
          <p:nvPr>
            <p:ph type="ctrTitle" idx="2"/>
          </p:nvPr>
        </p:nvSpPr>
        <p:spPr>
          <a:xfrm>
            <a:off x="5848249" y="1940762"/>
            <a:ext cx="2578500" cy="39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None/>
              <a:defRPr sz="26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83" name="Google Shape;1983;p13"/>
          <p:cNvSpPr txBox="1">
            <a:spLocks noGrp="1"/>
          </p:cNvSpPr>
          <p:nvPr>
            <p:ph type="subTitle" idx="3"/>
          </p:nvPr>
        </p:nvSpPr>
        <p:spPr>
          <a:xfrm>
            <a:off x="5848250" y="2356975"/>
            <a:ext cx="2578500" cy="47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4" name="Google Shape;1984;p13"/>
          <p:cNvSpPr txBox="1">
            <a:spLocks noGrp="1"/>
          </p:cNvSpPr>
          <p:nvPr>
            <p:ph type="ctrTitle" idx="4"/>
          </p:nvPr>
        </p:nvSpPr>
        <p:spPr>
          <a:xfrm>
            <a:off x="5848245" y="3551600"/>
            <a:ext cx="2578500" cy="39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None/>
              <a:defRPr sz="26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85" name="Google Shape;1985;p13"/>
          <p:cNvSpPr txBox="1">
            <a:spLocks noGrp="1"/>
          </p:cNvSpPr>
          <p:nvPr>
            <p:ph type="subTitle" idx="5"/>
          </p:nvPr>
        </p:nvSpPr>
        <p:spPr>
          <a:xfrm>
            <a:off x="5848248" y="3966788"/>
            <a:ext cx="2578500" cy="47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6" name="Google Shape;1986;p13"/>
          <p:cNvSpPr txBox="1">
            <a:spLocks noGrp="1"/>
          </p:cNvSpPr>
          <p:nvPr>
            <p:ph type="ctrTitle" idx="6"/>
          </p:nvPr>
        </p:nvSpPr>
        <p:spPr>
          <a:xfrm>
            <a:off x="720400" y="3551600"/>
            <a:ext cx="2578500" cy="39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None/>
              <a:defRPr sz="26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87" name="Google Shape;1987;p13"/>
          <p:cNvSpPr txBox="1">
            <a:spLocks noGrp="1"/>
          </p:cNvSpPr>
          <p:nvPr>
            <p:ph type="subTitle" idx="7"/>
          </p:nvPr>
        </p:nvSpPr>
        <p:spPr>
          <a:xfrm>
            <a:off x="720400" y="3966788"/>
            <a:ext cx="2578500" cy="47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8" name="Google Shape;1988;p13"/>
          <p:cNvSpPr txBox="1">
            <a:spLocks noGrp="1"/>
          </p:cNvSpPr>
          <p:nvPr>
            <p:ph type="ctrTitle" idx="8"/>
          </p:nvPr>
        </p:nvSpPr>
        <p:spPr>
          <a:xfrm>
            <a:off x="3285117" y="3551600"/>
            <a:ext cx="2578500" cy="39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None/>
              <a:defRPr sz="26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89" name="Google Shape;1989;p13"/>
          <p:cNvSpPr txBox="1">
            <a:spLocks noGrp="1"/>
          </p:cNvSpPr>
          <p:nvPr>
            <p:ph type="subTitle" idx="9"/>
          </p:nvPr>
        </p:nvSpPr>
        <p:spPr>
          <a:xfrm>
            <a:off x="3285118" y="3966788"/>
            <a:ext cx="2578500" cy="47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90" name="Google Shape;1990;p13"/>
          <p:cNvSpPr txBox="1">
            <a:spLocks noGrp="1"/>
          </p:cNvSpPr>
          <p:nvPr>
            <p:ph type="title" idx="13" hasCustomPrompt="1"/>
          </p:nvPr>
        </p:nvSpPr>
        <p:spPr>
          <a:xfrm>
            <a:off x="4266567" y="1476125"/>
            <a:ext cx="6156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3000">
                <a:solidFill>
                  <a:schemeClr val="dk2"/>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r>
              <a:t>xx%</a:t>
            </a:r>
          </a:p>
        </p:txBody>
      </p:sp>
      <p:sp>
        <p:nvSpPr>
          <p:cNvPr id="1991" name="Google Shape;1991;p13"/>
          <p:cNvSpPr txBox="1">
            <a:spLocks noGrp="1"/>
          </p:cNvSpPr>
          <p:nvPr>
            <p:ph type="title" idx="14" hasCustomPrompt="1"/>
          </p:nvPr>
        </p:nvSpPr>
        <p:spPr>
          <a:xfrm>
            <a:off x="6831190" y="1474025"/>
            <a:ext cx="612600" cy="31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3000">
                <a:solidFill>
                  <a:schemeClr val="dk2"/>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r>
              <a:t>xx%</a:t>
            </a:r>
          </a:p>
        </p:txBody>
      </p:sp>
      <p:sp>
        <p:nvSpPr>
          <p:cNvPr id="1992" name="Google Shape;1992;p13"/>
          <p:cNvSpPr txBox="1">
            <a:spLocks noGrp="1"/>
          </p:cNvSpPr>
          <p:nvPr>
            <p:ph type="title" idx="15" hasCustomPrompt="1"/>
          </p:nvPr>
        </p:nvSpPr>
        <p:spPr>
          <a:xfrm>
            <a:off x="6831190" y="3073072"/>
            <a:ext cx="612600" cy="31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3000">
                <a:solidFill>
                  <a:schemeClr val="dk2"/>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r>
              <a:t>xx%</a:t>
            </a:r>
          </a:p>
        </p:txBody>
      </p:sp>
      <p:sp>
        <p:nvSpPr>
          <p:cNvPr id="1993" name="Google Shape;1993;p13"/>
          <p:cNvSpPr txBox="1">
            <a:spLocks noGrp="1"/>
          </p:cNvSpPr>
          <p:nvPr>
            <p:ph type="title" idx="16" hasCustomPrompt="1"/>
          </p:nvPr>
        </p:nvSpPr>
        <p:spPr>
          <a:xfrm>
            <a:off x="1703355" y="3073072"/>
            <a:ext cx="612600" cy="31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3000">
                <a:solidFill>
                  <a:schemeClr val="dk2"/>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r>
              <a:t>xx%</a:t>
            </a:r>
          </a:p>
        </p:txBody>
      </p:sp>
      <p:sp>
        <p:nvSpPr>
          <p:cNvPr id="1994" name="Google Shape;1994;p13"/>
          <p:cNvSpPr txBox="1">
            <a:spLocks noGrp="1"/>
          </p:cNvSpPr>
          <p:nvPr>
            <p:ph type="title" idx="17" hasCustomPrompt="1"/>
          </p:nvPr>
        </p:nvSpPr>
        <p:spPr>
          <a:xfrm>
            <a:off x="4268067" y="3073072"/>
            <a:ext cx="612600" cy="31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3000">
                <a:solidFill>
                  <a:schemeClr val="dk2"/>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r>
              <a:t>xx%</a:t>
            </a:r>
          </a:p>
        </p:txBody>
      </p:sp>
      <p:sp>
        <p:nvSpPr>
          <p:cNvPr id="1995" name="Google Shape;1995;p13"/>
          <p:cNvSpPr txBox="1">
            <a:spLocks noGrp="1"/>
          </p:cNvSpPr>
          <p:nvPr>
            <p:ph type="title" idx="18"/>
          </p:nvPr>
        </p:nvSpPr>
        <p:spPr>
          <a:xfrm>
            <a:off x="3212525" y="540275"/>
            <a:ext cx="5226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p:cSld name="CUSTOM_7">
    <p:spTree>
      <p:nvGrpSpPr>
        <p:cNvPr id="1" name="Shape 1996"/>
        <p:cNvGrpSpPr/>
        <p:nvPr/>
      </p:nvGrpSpPr>
      <p:grpSpPr>
        <a:xfrm>
          <a:off x="0" y="0"/>
          <a:ext cx="0" cy="0"/>
          <a:chOff x="0" y="0"/>
          <a:chExt cx="0" cy="0"/>
        </a:xfrm>
      </p:grpSpPr>
      <p:pic>
        <p:nvPicPr>
          <p:cNvPr id="1997" name="Google Shape;1997;p14"/>
          <p:cNvPicPr preferRelativeResize="0"/>
          <p:nvPr/>
        </p:nvPicPr>
        <p:blipFill>
          <a:blip r:embed="rId2">
            <a:alphaModFix amt="24000"/>
          </a:blip>
          <a:stretch>
            <a:fillRect/>
          </a:stretch>
        </p:blipFill>
        <p:spPr>
          <a:xfrm rot="10800000">
            <a:off x="-25" y="-3900"/>
            <a:ext cx="9144003" cy="5143501"/>
          </a:xfrm>
          <a:prstGeom prst="rect">
            <a:avLst/>
          </a:prstGeom>
          <a:noFill/>
          <a:ln>
            <a:noFill/>
          </a:ln>
        </p:spPr>
      </p:pic>
      <p:grpSp>
        <p:nvGrpSpPr>
          <p:cNvPr id="1998" name="Google Shape;1998;p14"/>
          <p:cNvGrpSpPr/>
          <p:nvPr/>
        </p:nvGrpSpPr>
        <p:grpSpPr>
          <a:xfrm>
            <a:off x="317855" y="361460"/>
            <a:ext cx="198576" cy="4451943"/>
            <a:chOff x="317855" y="361460"/>
            <a:chExt cx="198576" cy="4451943"/>
          </a:xfrm>
        </p:grpSpPr>
        <p:grpSp>
          <p:nvGrpSpPr>
            <p:cNvPr id="1999" name="Google Shape;1999;p14"/>
            <p:cNvGrpSpPr/>
            <p:nvPr/>
          </p:nvGrpSpPr>
          <p:grpSpPr>
            <a:xfrm>
              <a:off x="317855" y="510392"/>
              <a:ext cx="198576" cy="4114917"/>
              <a:chOff x="9353514" y="751142"/>
              <a:chExt cx="198576" cy="4114917"/>
            </a:xfrm>
          </p:grpSpPr>
          <p:sp>
            <p:nvSpPr>
              <p:cNvPr id="2000" name="Google Shape;2000;p14"/>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4"/>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4"/>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4"/>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4"/>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4"/>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4"/>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4"/>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4"/>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4"/>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4"/>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4"/>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4"/>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4"/>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4"/>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4"/>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4"/>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4"/>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4"/>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4"/>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4"/>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4"/>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4"/>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4"/>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4"/>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4"/>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4"/>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4"/>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4"/>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4"/>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4"/>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4"/>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4"/>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4"/>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4"/>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4"/>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14"/>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4"/>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4"/>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4"/>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4"/>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4"/>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4"/>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4"/>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4"/>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4"/>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4"/>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4"/>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4"/>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4"/>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4"/>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4"/>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4"/>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4"/>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4"/>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4"/>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4"/>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4"/>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4"/>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4"/>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4"/>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4"/>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2" name="Google Shape;2062;p14"/>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4"/>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14"/>
          <p:cNvGrpSpPr/>
          <p:nvPr/>
        </p:nvGrpSpPr>
        <p:grpSpPr>
          <a:xfrm>
            <a:off x="8627569" y="361460"/>
            <a:ext cx="198576" cy="4451943"/>
            <a:chOff x="8627569" y="361460"/>
            <a:chExt cx="198576" cy="4451943"/>
          </a:xfrm>
        </p:grpSpPr>
        <p:sp>
          <p:nvSpPr>
            <p:cNvPr id="2065" name="Google Shape;2065;p14"/>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6" name="Google Shape;2066;p14"/>
            <p:cNvGrpSpPr/>
            <p:nvPr/>
          </p:nvGrpSpPr>
          <p:grpSpPr>
            <a:xfrm>
              <a:off x="8627569" y="510392"/>
              <a:ext cx="198576" cy="4114917"/>
              <a:chOff x="13700828" y="751142"/>
              <a:chExt cx="198576" cy="4114917"/>
            </a:xfrm>
          </p:grpSpPr>
          <p:sp>
            <p:nvSpPr>
              <p:cNvPr id="2067" name="Google Shape;2067;p14"/>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4"/>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4"/>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4"/>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4"/>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4"/>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4"/>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4"/>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4"/>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4"/>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4"/>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4"/>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4"/>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4"/>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4"/>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4"/>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4"/>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4"/>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4"/>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4"/>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4"/>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4"/>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4"/>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4"/>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4"/>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4"/>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4"/>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4"/>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4"/>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4"/>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4"/>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4"/>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4"/>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4"/>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4"/>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4"/>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4"/>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4"/>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4"/>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4"/>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4"/>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4"/>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4"/>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4"/>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4"/>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4"/>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4"/>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4"/>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4"/>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4"/>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4"/>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4"/>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4"/>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4"/>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4"/>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4"/>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4"/>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4"/>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4"/>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4"/>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4"/>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4"/>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9" name="Google Shape;2129;p14"/>
            <p:cNvSpPr/>
            <p:nvPr/>
          </p:nvSpPr>
          <p:spPr>
            <a:xfrm>
              <a:off x="8686802"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14"/>
          <p:cNvGrpSpPr/>
          <p:nvPr/>
        </p:nvGrpSpPr>
        <p:grpSpPr>
          <a:xfrm rot="-611176">
            <a:off x="7713589" y="176394"/>
            <a:ext cx="1277196" cy="406806"/>
            <a:chOff x="4440625" y="1955050"/>
            <a:chExt cx="825550" cy="262950"/>
          </a:xfrm>
        </p:grpSpPr>
        <p:sp>
          <p:nvSpPr>
            <p:cNvPr id="2131" name="Google Shape;2131;p14"/>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4"/>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4"/>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4"/>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4"/>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4"/>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4"/>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4"/>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4"/>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4"/>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4"/>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4"/>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4"/>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4"/>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4"/>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14"/>
          <p:cNvGrpSpPr/>
          <p:nvPr/>
        </p:nvGrpSpPr>
        <p:grpSpPr>
          <a:xfrm rot="2066184">
            <a:off x="146552" y="4460879"/>
            <a:ext cx="1133346" cy="574001"/>
            <a:chOff x="6893875" y="2013700"/>
            <a:chExt cx="396325" cy="200725"/>
          </a:xfrm>
        </p:grpSpPr>
        <p:sp>
          <p:nvSpPr>
            <p:cNvPr id="2147" name="Google Shape;2147;p14"/>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4"/>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4"/>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4"/>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4"/>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4"/>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4"/>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4"/>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4"/>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4"/>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4"/>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4"/>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4"/>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4"/>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4"/>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4"/>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4"/>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4"/>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4"/>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4"/>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4"/>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4"/>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4"/>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4"/>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4"/>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2" name="Google Shape;2172;p14"/>
          <p:cNvSpPr txBox="1">
            <a:spLocks noGrp="1"/>
          </p:cNvSpPr>
          <p:nvPr>
            <p:ph type="title" hasCustomPrompt="1"/>
          </p:nvPr>
        </p:nvSpPr>
        <p:spPr>
          <a:xfrm>
            <a:off x="4950000" y="1472679"/>
            <a:ext cx="3130200" cy="485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000"/>
            </a:lvl1pPr>
            <a:lvl2pPr lvl="1" algn="r" rtl="0">
              <a:spcBef>
                <a:spcPts val="0"/>
              </a:spcBef>
              <a:spcAft>
                <a:spcPts val="0"/>
              </a:spcAft>
              <a:buSzPts val="3000"/>
              <a:buNone/>
              <a:defRPr sz="3000"/>
            </a:lvl2pPr>
            <a:lvl3pPr lvl="2" algn="r" rtl="0">
              <a:spcBef>
                <a:spcPts val="0"/>
              </a:spcBef>
              <a:spcAft>
                <a:spcPts val="0"/>
              </a:spcAft>
              <a:buSzPts val="3000"/>
              <a:buNone/>
              <a:defRPr sz="3000"/>
            </a:lvl3pPr>
            <a:lvl4pPr lvl="3" algn="r" rtl="0">
              <a:spcBef>
                <a:spcPts val="0"/>
              </a:spcBef>
              <a:spcAft>
                <a:spcPts val="0"/>
              </a:spcAft>
              <a:buSzPts val="3000"/>
              <a:buNone/>
              <a:defRPr sz="3000"/>
            </a:lvl4pPr>
            <a:lvl5pPr lvl="4" algn="r" rtl="0">
              <a:spcBef>
                <a:spcPts val="0"/>
              </a:spcBef>
              <a:spcAft>
                <a:spcPts val="0"/>
              </a:spcAft>
              <a:buSzPts val="3000"/>
              <a:buNone/>
              <a:defRPr sz="3000"/>
            </a:lvl5pPr>
            <a:lvl6pPr lvl="5" algn="r" rtl="0">
              <a:spcBef>
                <a:spcPts val="0"/>
              </a:spcBef>
              <a:spcAft>
                <a:spcPts val="0"/>
              </a:spcAft>
              <a:buSzPts val="3000"/>
              <a:buNone/>
              <a:defRPr sz="3000"/>
            </a:lvl6pPr>
            <a:lvl7pPr lvl="6" algn="r" rtl="0">
              <a:spcBef>
                <a:spcPts val="0"/>
              </a:spcBef>
              <a:spcAft>
                <a:spcPts val="0"/>
              </a:spcAft>
              <a:buSzPts val="3000"/>
              <a:buNone/>
              <a:defRPr sz="3000"/>
            </a:lvl7pPr>
            <a:lvl8pPr lvl="7" algn="r" rtl="0">
              <a:spcBef>
                <a:spcPts val="0"/>
              </a:spcBef>
              <a:spcAft>
                <a:spcPts val="0"/>
              </a:spcAft>
              <a:buSzPts val="3000"/>
              <a:buNone/>
              <a:defRPr sz="3000"/>
            </a:lvl8pPr>
            <a:lvl9pPr lvl="8" algn="r" rtl="0">
              <a:spcBef>
                <a:spcPts val="0"/>
              </a:spcBef>
              <a:spcAft>
                <a:spcPts val="0"/>
              </a:spcAft>
              <a:buSzPts val="3000"/>
              <a:buNone/>
              <a:defRPr sz="3000"/>
            </a:lvl9pPr>
          </a:lstStyle>
          <a:p>
            <a:r>
              <a:t>xx%</a:t>
            </a:r>
          </a:p>
        </p:txBody>
      </p:sp>
      <p:sp>
        <p:nvSpPr>
          <p:cNvPr id="2173" name="Google Shape;2173;p14"/>
          <p:cNvSpPr txBox="1">
            <a:spLocks noGrp="1"/>
          </p:cNvSpPr>
          <p:nvPr>
            <p:ph type="subTitle" idx="1"/>
          </p:nvPr>
        </p:nvSpPr>
        <p:spPr>
          <a:xfrm>
            <a:off x="4950000" y="1958654"/>
            <a:ext cx="3130200" cy="50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2174" name="Google Shape;2174;p14"/>
          <p:cNvSpPr txBox="1">
            <a:spLocks noGrp="1"/>
          </p:cNvSpPr>
          <p:nvPr>
            <p:ph type="title" idx="2" hasCustomPrompt="1"/>
          </p:nvPr>
        </p:nvSpPr>
        <p:spPr>
          <a:xfrm>
            <a:off x="4950000" y="3624879"/>
            <a:ext cx="3130200" cy="485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000"/>
            </a:lvl1pPr>
            <a:lvl2pPr lvl="1" algn="r" rtl="0">
              <a:spcBef>
                <a:spcPts val="0"/>
              </a:spcBef>
              <a:spcAft>
                <a:spcPts val="0"/>
              </a:spcAft>
              <a:buSzPts val="3000"/>
              <a:buNone/>
              <a:defRPr sz="3000"/>
            </a:lvl2pPr>
            <a:lvl3pPr lvl="2" algn="r" rtl="0">
              <a:spcBef>
                <a:spcPts val="0"/>
              </a:spcBef>
              <a:spcAft>
                <a:spcPts val="0"/>
              </a:spcAft>
              <a:buSzPts val="3000"/>
              <a:buNone/>
              <a:defRPr sz="3000"/>
            </a:lvl3pPr>
            <a:lvl4pPr lvl="3" algn="r" rtl="0">
              <a:spcBef>
                <a:spcPts val="0"/>
              </a:spcBef>
              <a:spcAft>
                <a:spcPts val="0"/>
              </a:spcAft>
              <a:buSzPts val="3000"/>
              <a:buNone/>
              <a:defRPr sz="3000"/>
            </a:lvl4pPr>
            <a:lvl5pPr lvl="4" algn="r" rtl="0">
              <a:spcBef>
                <a:spcPts val="0"/>
              </a:spcBef>
              <a:spcAft>
                <a:spcPts val="0"/>
              </a:spcAft>
              <a:buSzPts val="3000"/>
              <a:buNone/>
              <a:defRPr sz="3000"/>
            </a:lvl5pPr>
            <a:lvl6pPr lvl="5" algn="r" rtl="0">
              <a:spcBef>
                <a:spcPts val="0"/>
              </a:spcBef>
              <a:spcAft>
                <a:spcPts val="0"/>
              </a:spcAft>
              <a:buSzPts val="3000"/>
              <a:buNone/>
              <a:defRPr sz="3000"/>
            </a:lvl6pPr>
            <a:lvl7pPr lvl="6" algn="r" rtl="0">
              <a:spcBef>
                <a:spcPts val="0"/>
              </a:spcBef>
              <a:spcAft>
                <a:spcPts val="0"/>
              </a:spcAft>
              <a:buSzPts val="3000"/>
              <a:buNone/>
              <a:defRPr sz="3000"/>
            </a:lvl7pPr>
            <a:lvl8pPr lvl="7" algn="r" rtl="0">
              <a:spcBef>
                <a:spcPts val="0"/>
              </a:spcBef>
              <a:spcAft>
                <a:spcPts val="0"/>
              </a:spcAft>
              <a:buSzPts val="3000"/>
              <a:buNone/>
              <a:defRPr sz="3000"/>
            </a:lvl8pPr>
            <a:lvl9pPr lvl="8" algn="r" rtl="0">
              <a:spcBef>
                <a:spcPts val="0"/>
              </a:spcBef>
              <a:spcAft>
                <a:spcPts val="0"/>
              </a:spcAft>
              <a:buSzPts val="3000"/>
              <a:buNone/>
              <a:defRPr sz="3000"/>
            </a:lvl9pPr>
          </a:lstStyle>
          <a:p>
            <a:r>
              <a:t>xx%</a:t>
            </a:r>
          </a:p>
        </p:txBody>
      </p:sp>
      <p:sp>
        <p:nvSpPr>
          <p:cNvPr id="2175" name="Google Shape;2175;p14"/>
          <p:cNvSpPr txBox="1">
            <a:spLocks noGrp="1"/>
          </p:cNvSpPr>
          <p:nvPr>
            <p:ph type="subTitle" idx="3"/>
          </p:nvPr>
        </p:nvSpPr>
        <p:spPr>
          <a:xfrm>
            <a:off x="4950000" y="4110279"/>
            <a:ext cx="3130200" cy="50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2176" name="Google Shape;2176;p14"/>
          <p:cNvSpPr txBox="1">
            <a:spLocks noGrp="1"/>
          </p:cNvSpPr>
          <p:nvPr>
            <p:ph type="title" idx="4" hasCustomPrompt="1"/>
          </p:nvPr>
        </p:nvSpPr>
        <p:spPr>
          <a:xfrm>
            <a:off x="1063800" y="1472679"/>
            <a:ext cx="3130200" cy="485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000"/>
            </a:lvl1pPr>
            <a:lvl2pPr lvl="1" algn="r" rtl="0">
              <a:spcBef>
                <a:spcPts val="0"/>
              </a:spcBef>
              <a:spcAft>
                <a:spcPts val="0"/>
              </a:spcAft>
              <a:buSzPts val="3000"/>
              <a:buNone/>
              <a:defRPr sz="3000"/>
            </a:lvl2pPr>
            <a:lvl3pPr lvl="2" algn="r" rtl="0">
              <a:spcBef>
                <a:spcPts val="0"/>
              </a:spcBef>
              <a:spcAft>
                <a:spcPts val="0"/>
              </a:spcAft>
              <a:buSzPts val="3000"/>
              <a:buNone/>
              <a:defRPr sz="3000"/>
            </a:lvl3pPr>
            <a:lvl4pPr lvl="3" algn="r" rtl="0">
              <a:spcBef>
                <a:spcPts val="0"/>
              </a:spcBef>
              <a:spcAft>
                <a:spcPts val="0"/>
              </a:spcAft>
              <a:buSzPts val="3000"/>
              <a:buNone/>
              <a:defRPr sz="3000"/>
            </a:lvl4pPr>
            <a:lvl5pPr lvl="4" algn="r" rtl="0">
              <a:spcBef>
                <a:spcPts val="0"/>
              </a:spcBef>
              <a:spcAft>
                <a:spcPts val="0"/>
              </a:spcAft>
              <a:buSzPts val="3000"/>
              <a:buNone/>
              <a:defRPr sz="3000"/>
            </a:lvl5pPr>
            <a:lvl6pPr lvl="5" algn="r" rtl="0">
              <a:spcBef>
                <a:spcPts val="0"/>
              </a:spcBef>
              <a:spcAft>
                <a:spcPts val="0"/>
              </a:spcAft>
              <a:buSzPts val="3000"/>
              <a:buNone/>
              <a:defRPr sz="3000"/>
            </a:lvl6pPr>
            <a:lvl7pPr lvl="6" algn="r" rtl="0">
              <a:spcBef>
                <a:spcPts val="0"/>
              </a:spcBef>
              <a:spcAft>
                <a:spcPts val="0"/>
              </a:spcAft>
              <a:buSzPts val="3000"/>
              <a:buNone/>
              <a:defRPr sz="3000"/>
            </a:lvl7pPr>
            <a:lvl8pPr lvl="7" algn="r" rtl="0">
              <a:spcBef>
                <a:spcPts val="0"/>
              </a:spcBef>
              <a:spcAft>
                <a:spcPts val="0"/>
              </a:spcAft>
              <a:buSzPts val="3000"/>
              <a:buNone/>
              <a:defRPr sz="3000"/>
            </a:lvl8pPr>
            <a:lvl9pPr lvl="8" algn="r" rtl="0">
              <a:spcBef>
                <a:spcPts val="0"/>
              </a:spcBef>
              <a:spcAft>
                <a:spcPts val="0"/>
              </a:spcAft>
              <a:buSzPts val="3000"/>
              <a:buNone/>
              <a:defRPr sz="3000"/>
            </a:lvl9pPr>
          </a:lstStyle>
          <a:p>
            <a:r>
              <a:t>xx%</a:t>
            </a:r>
          </a:p>
        </p:txBody>
      </p:sp>
      <p:sp>
        <p:nvSpPr>
          <p:cNvPr id="2177" name="Google Shape;2177;p14"/>
          <p:cNvSpPr txBox="1">
            <a:spLocks noGrp="1"/>
          </p:cNvSpPr>
          <p:nvPr>
            <p:ph type="subTitle" idx="5"/>
          </p:nvPr>
        </p:nvSpPr>
        <p:spPr>
          <a:xfrm>
            <a:off x="1063800" y="1958654"/>
            <a:ext cx="3130200" cy="50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2178" name="Google Shape;2178;p14"/>
          <p:cNvSpPr txBox="1">
            <a:spLocks noGrp="1"/>
          </p:cNvSpPr>
          <p:nvPr>
            <p:ph type="title" idx="6" hasCustomPrompt="1"/>
          </p:nvPr>
        </p:nvSpPr>
        <p:spPr>
          <a:xfrm>
            <a:off x="1063800" y="3624879"/>
            <a:ext cx="3130200" cy="485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000"/>
            </a:lvl1pPr>
            <a:lvl2pPr lvl="1" algn="r" rtl="0">
              <a:spcBef>
                <a:spcPts val="0"/>
              </a:spcBef>
              <a:spcAft>
                <a:spcPts val="0"/>
              </a:spcAft>
              <a:buSzPts val="3000"/>
              <a:buNone/>
              <a:defRPr sz="3000"/>
            </a:lvl2pPr>
            <a:lvl3pPr lvl="2" algn="r" rtl="0">
              <a:spcBef>
                <a:spcPts val="0"/>
              </a:spcBef>
              <a:spcAft>
                <a:spcPts val="0"/>
              </a:spcAft>
              <a:buSzPts val="3000"/>
              <a:buNone/>
              <a:defRPr sz="3000"/>
            </a:lvl3pPr>
            <a:lvl4pPr lvl="3" algn="r" rtl="0">
              <a:spcBef>
                <a:spcPts val="0"/>
              </a:spcBef>
              <a:spcAft>
                <a:spcPts val="0"/>
              </a:spcAft>
              <a:buSzPts val="3000"/>
              <a:buNone/>
              <a:defRPr sz="3000"/>
            </a:lvl4pPr>
            <a:lvl5pPr lvl="4" algn="r" rtl="0">
              <a:spcBef>
                <a:spcPts val="0"/>
              </a:spcBef>
              <a:spcAft>
                <a:spcPts val="0"/>
              </a:spcAft>
              <a:buSzPts val="3000"/>
              <a:buNone/>
              <a:defRPr sz="3000"/>
            </a:lvl5pPr>
            <a:lvl6pPr lvl="5" algn="r" rtl="0">
              <a:spcBef>
                <a:spcPts val="0"/>
              </a:spcBef>
              <a:spcAft>
                <a:spcPts val="0"/>
              </a:spcAft>
              <a:buSzPts val="3000"/>
              <a:buNone/>
              <a:defRPr sz="3000"/>
            </a:lvl6pPr>
            <a:lvl7pPr lvl="6" algn="r" rtl="0">
              <a:spcBef>
                <a:spcPts val="0"/>
              </a:spcBef>
              <a:spcAft>
                <a:spcPts val="0"/>
              </a:spcAft>
              <a:buSzPts val="3000"/>
              <a:buNone/>
              <a:defRPr sz="3000"/>
            </a:lvl7pPr>
            <a:lvl8pPr lvl="7" algn="r" rtl="0">
              <a:spcBef>
                <a:spcPts val="0"/>
              </a:spcBef>
              <a:spcAft>
                <a:spcPts val="0"/>
              </a:spcAft>
              <a:buSzPts val="3000"/>
              <a:buNone/>
              <a:defRPr sz="3000"/>
            </a:lvl8pPr>
            <a:lvl9pPr lvl="8" algn="r" rtl="0">
              <a:spcBef>
                <a:spcPts val="0"/>
              </a:spcBef>
              <a:spcAft>
                <a:spcPts val="0"/>
              </a:spcAft>
              <a:buSzPts val="3000"/>
              <a:buNone/>
              <a:defRPr sz="3000"/>
            </a:lvl9pPr>
          </a:lstStyle>
          <a:p>
            <a:r>
              <a:t>xx%</a:t>
            </a:r>
          </a:p>
        </p:txBody>
      </p:sp>
      <p:sp>
        <p:nvSpPr>
          <p:cNvPr id="2179" name="Google Shape;2179;p14"/>
          <p:cNvSpPr txBox="1">
            <a:spLocks noGrp="1"/>
          </p:cNvSpPr>
          <p:nvPr>
            <p:ph type="subTitle" idx="7"/>
          </p:nvPr>
        </p:nvSpPr>
        <p:spPr>
          <a:xfrm>
            <a:off x="1063800" y="4110279"/>
            <a:ext cx="3130200" cy="50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6">
    <p:spTree>
      <p:nvGrpSpPr>
        <p:cNvPr id="1" name="Shape 2180"/>
        <p:cNvGrpSpPr/>
        <p:nvPr/>
      </p:nvGrpSpPr>
      <p:grpSpPr>
        <a:xfrm>
          <a:off x="0" y="0"/>
          <a:ext cx="0" cy="0"/>
          <a:chOff x="0" y="0"/>
          <a:chExt cx="0" cy="0"/>
        </a:xfrm>
      </p:grpSpPr>
      <p:pic>
        <p:nvPicPr>
          <p:cNvPr id="2181" name="Google Shape;2181;p15"/>
          <p:cNvPicPr preferRelativeResize="0"/>
          <p:nvPr/>
        </p:nvPicPr>
        <p:blipFill>
          <a:blip r:embed="rId2">
            <a:alphaModFix amt="24000"/>
          </a:blip>
          <a:stretch>
            <a:fillRect/>
          </a:stretch>
        </p:blipFill>
        <p:spPr>
          <a:xfrm rot="10800000" flipH="1">
            <a:off x="-25" y="-3900"/>
            <a:ext cx="9144003" cy="5143501"/>
          </a:xfrm>
          <a:prstGeom prst="rect">
            <a:avLst/>
          </a:prstGeom>
          <a:noFill/>
          <a:ln>
            <a:noFill/>
          </a:ln>
        </p:spPr>
      </p:pic>
      <p:grpSp>
        <p:nvGrpSpPr>
          <p:cNvPr id="2182" name="Google Shape;2182;p15"/>
          <p:cNvGrpSpPr/>
          <p:nvPr/>
        </p:nvGrpSpPr>
        <p:grpSpPr>
          <a:xfrm>
            <a:off x="317850" y="-65826"/>
            <a:ext cx="8504375" cy="4913376"/>
            <a:chOff x="317850" y="-65826"/>
            <a:chExt cx="8504375" cy="4913376"/>
          </a:xfrm>
        </p:grpSpPr>
        <p:sp>
          <p:nvSpPr>
            <p:cNvPr id="2183" name="Google Shape;2183;p15"/>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5"/>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5" name="Google Shape;2185;p15"/>
            <p:cNvGrpSpPr/>
            <p:nvPr/>
          </p:nvGrpSpPr>
          <p:grpSpPr>
            <a:xfrm>
              <a:off x="504825" y="4648875"/>
              <a:ext cx="8122726" cy="198675"/>
              <a:chOff x="504825" y="298750"/>
              <a:chExt cx="8122726" cy="198675"/>
            </a:xfrm>
          </p:grpSpPr>
          <p:grpSp>
            <p:nvGrpSpPr>
              <p:cNvPr id="2186" name="Google Shape;2186;p15"/>
              <p:cNvGrpSpPr/>
              <p:nvPr/>
            </p:nvGrpSpPr>
            <p:grpSpPr>
              <a:xfrm>
                <a:off x="504825" y="298750"/>
                <a:ext cx="8122726" cy="198675"/>
                <a:chOff x="9017419" y="539512"/>
                <a:chExt cx="5210550" cy="198675"/>
              </a:xfrm>
            </p:grpSpPr>
            <p:sp>
              <p:nvSpPr>
                <p:cNvPr id="2187" name="Google Shape;2187;p15"/>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5"/>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5"/>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5"/>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5"/>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5"/>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5"/>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5"/>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5"/>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5"/>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5"/>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5"/>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5"/>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5"/>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5"/>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5"/>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5"/>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5"/>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5"/>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5"/>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5"/>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5"/>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5"/>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5"/>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5"/>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5"/>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5"/>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5"/>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5"/>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5"/>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5"/>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5"/>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5"/>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5"/>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5"/>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5"/>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5"/>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5"/>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5"/>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5"/>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5"/>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5"/>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5"/>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5"/>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5"/>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5"/>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5"/>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5"/>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5"/>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5"/>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5"/>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5"/>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5"/>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5"/>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5"/>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5"/>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5"/>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5"/>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5"/>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5"/>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5"/>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5"/>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5"/>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0" name="Google Shape;2250;p15"/>
              <p:cNvGrpSpPr/>
              <p:nvPr/>
            </p:nvGrpSpPr>
            <p:grpSpPr>
              <a:xfrm>
                <a:off x="569351" y="371931"/>
                <a:ext cx="831096" cy="73279"/>
                <a:chOff x="9740085" y="612693"/>
                <a:chExt cx="533129" cy="73279"/>
              </a:xfrm>
            </p:grpSpPr>
            <p:sp>
              <p:nvSpPr>
                <p:cNvPr id="2251" name="Google Shape;2251;p15"/>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5"/>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5"/>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5"/>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5"/>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5"/>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5"/>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5"/>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 name="Google Shape;2259;p15"/>
              <p:cNvGrpSpPr/>
              <p:nvPr/>
            </p:nvGrpSpPr>
            <p:grpSpPr>
              <a:xfrm>
                <a:off x="7658325" y="371931"/>
                <a:ext cx="945022" cy="73279"/>
                <a:chOff x="13000570" y="612693"/>
                <a:chExt cx="606211" cy="73279"/>
              </a:xfrm>
            </p:grpSpPr>
            <p:sp>
              <p:nvSpPr>
                <p:cNvPr id="2260" name="Google Shape;2260;p15"/>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5"/>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5"/>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5"/>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5"/>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5"/>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5"/>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5"/>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5"/>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69" name="Google Shape;2269;p15"/>
            <p:cNvGrpSpPr/>
            <p:nvPr/>
          </p:nvGrpSpPr>
          <p:grpSpPr>
            <a:xfrm>
              <a:off x="317850" y="-65826"/>
              <a:ext cx="198575" cy="4691111"/>
              <a:chOff x="317850" y="-65826"/>
              <a:chExt cx="198575" cy="4691111"/>
            </a:xfrm>
          </p:grpSpPr>
          <p:grpSp>
            <p:nvGrpSpPr>
              <p:cNvPr id="2270" name="Google Shape;2270;p15"/>
              <p:cNvGrpSpPr/>
              <p:nvPr/>
            </p:nvGrpSpPr>
            <p:grpSpPr>
              <a:xfrm>
                <a:off x="317850" y="-65826"/>
                <a:ext cx="198575" cy="4691111"/>
                <a:chOff x="9353509" y="174924"/>
                <a:chExt cx="198575" cy="4691111"/>
              </a:xfrm>
            </p:grpSpPr>
            <p:sp>
              <p:nvSpPr>
                <p:cNvPr id="2271" name="Google Shape;2271;p15"/>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5"/>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5"/>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5"/>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5"/>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5"/>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5"/>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5"/>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5"/>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5"/>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5"/>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5"/>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5"/>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5"/>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5"/>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5"/>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5"/>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5"/>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5"/>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5"/>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5"/>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5"/>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5"/>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5"/>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5"/>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5"/>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5"/>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5"/>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5"/>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5"/>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5"/>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5"/>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5"/>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5"/>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5"/>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5"/>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5"/>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5"/>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5"/>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5"/>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5"/>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5"/>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5"/>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5"/>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5"/>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5"/>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5"/>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5"/>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5"/>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5"/>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5"/>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5"/>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5"/>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5"/>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5"/>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5"/>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5"/>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5"/>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5"/>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5"/>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5"/>
                <p:cNvSpPr/>
                <p:nvPr/>
              </p:nvSpPr>
              <p:spPr>
                <a:xfrm>
                  <a:off x="9353509" y="174924"/>
                  <a:ext cx="20965" cy="4691111"/>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5"/>
                <p:cNvSpPr/>
                <p:nvPr/>
              </p:nvSpPr>
              <p:spPr>
                <a:xfrm>
                  <a:off x="9531119" y="174924"/>
                  <a:ext cx="20965" cy="4691111"/>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 name="Google Shape;2333;p15"/>
              <p:cNvGrpSpPr/>
              <p:nvPr/>
            </p:nvGrpSpPr>
            <p:grpSpPr>
              <a:xfrm>
                <a:off x="380553" y="-12940"/>
                <a:ext cx="73180" cy="533031"/>
                <a:chOff x="9416212" y="769437"/>
                <a:chExt cx="73180" cy="533031"/>
              </a:xfrm>
            </p:grpSpPr>
            <p:sp>
              <p:nvSpPr>
                <p:cNvPr id="2334" name="Google Shape;2334;p15"/>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5"/>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5"/>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5"/>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5"/>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5"/>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5"/>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5"/>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2" name="Google Shape;2342;p15"/>
            <p:cNvGrpSpPr/>
            <p:nvPr/>
          </p:nvGrpSpPr>
          <p:grpSpPr>
            <a:xfrm>
              <a:off x="8623650" y="-65826"/>
              <a:ext cx="198575" cy="4691111"/>
              <a:chOff x="317850" y="-65826"/>
              <a:chExt cx="198575" cy="4691111"/>
            </a:xfrm>
          </p:grpSpPr>
          <p:grpSp>
            <p:nvGrpSpPr>
              <p:cNvPr id="2343" name="Google Shape;2343;p15"/>
              <p:cNvGrpSpPr/>
              <p:nvPr/>
            </p:nvGrpSpPr>
            <p:grpSpPr>
              <a:xfrm>
                <a:off x="317850" y="-65826"/>
                <a:ext cx="198575" cy="4691111"/>
                <a:chOff x="9353509" y="174924"/>
                <a:chExt cx="198575" cy="4691111"/>
              </a:xfrm>
            </p:grpSpPr>
            <p:sp>
              <p:nvSpPr>
                <p:cNvPr id="2344" name="Google Shape;2344;p15"/>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5"/>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5"/>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5"/>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5"/>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5"/>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5"/>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5"/>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5"/>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5"/>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5"/>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5"/>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5"/>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5"/>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5"/>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5"/>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5"/>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5"/>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5"/>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5"/>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5"/>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5"/>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5"/>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5"/>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5"/>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5"/>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5"/>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5"/>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5"/>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5"/>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5"/>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5"/>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5"/>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5"/>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5"/>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5"/>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5"/>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5"/>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5"/>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5"/>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5"/>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5"/>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5"/>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5"/>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5"/>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5"/>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5"/>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5"/>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5"/>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5"/>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5"/>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5"/>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5"/>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5"/>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5"/>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5"/>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5"/>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5"/>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5"/>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5"/>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5"/>
                <p:cNvSpPr/>
                <p:nvPr/>
              </p:nvSpPr>
              <p:spPr>
                <a:xfrm>
                  <a:off x="9353509" y="174924"/>
                  <a:ext cx="20965" cy="4691111"/>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5"/>
                <p:cNvSpPr/>
                <p:nvPr/>
              </p:nvSpPr>
              <p:spPr>
                <a:xfrm>
                  <a:off x="9531119" y="174924"/>
                  <a:ext cx="20965" cy="4691111"/>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 name="Google Shape;2406;p15"/>
              <p:cNvGrpSpPr/>
              <p:nvPr/>
            </p:nvGrpSpPr>
            <p:grpSpPr>
              <a:xfrm>
                <a:off x="380553" y="-12940"/>
                <a:ext cx="73180" cy="533031"/>
                <a:chOff x="9416212" y="769437"/>
                <a:chExt cx="73180" cy="533031"/>
              </a:xfrm>
            </p:grpSpPr>
            <p:sp>
              <p:nvSpPr>
                <p:cNvPr id="2407" name="Google Shape;2407;p15"/>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5"/>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5"/>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5"/>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5"/>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5"/>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5"/>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5"/>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415" name="Google Shape;2415;p15"/>
          <p:cNvSpPr txBox="1">
            <a:spLocks noGrp="1"/>
          </p:cNvSpPr>
          <p:nvPr>
            <p:ph type="title"/>
          </p:nvPr>
        </p:nvSpPr>
        <p:spPr>
          <a:xfrm>
            <a:off x="2391900" y="2652613"/>
            <a:ext cx="4360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416" name="Google Shape;2416;p15"/>
          <p:cNvSpPr txBox="1">
            <a:spLocks noGrp="1"/>
          </p:cNvSpPr>
          <p:nvPr>
            <p:ph type="subTitle" idx="1"/>
          </p:nvPr>
        </p:nvSpPr>
        <p:spPr>
          <a:xfrm>
            <a:off x="1226400" y="1063638"/>
            <a:ext cx="6691200" cy="147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CUSTOM_3">
    <p:spTree>
      <p:nvGrpSpPr>
        <p:cNvPr id="1" name="Shape 2417"/>
        <p:cNvGrpSpPr/>
        <p:nvPr/>
      </p:nvGrpSpPr>
      <p:grpSpPr>
        <a:xfrm>
          <a:off x="0" y="0"/>
          <a:ext cx="0" cy="0"/>
          <a:chOff x="0" y="0"/>
          <a:chExt cx="0" cy="0"/>
        </a:xfrm>
      </p:grpSpPr>
      <p:pic>
        <p:nvPicPr>
          <p:cNvPr id="2418" name="Google Shape;2418;p16"/>
          <p:cNvPicPr preferRelativeResize="0"/>
          <p:nvPr/>
        </p:nvPicPr>
        <p:blipFill>
          <a:blip r:embed="rId2">
            <a:alphaModFix amt="24000"/>
          </a:blip>
          <a:stretch>
            <a:fillRect/>
          </a:stretch>
        </p:blipFill>
        <p:spPr>
          <a:xfrm flipH="1">
            <a:off x="-25" y="-3900"/>
            <a:ext cx="9144003" cy="5143501"/>
          </a:xfrm>
          <a:prstGeom prst="rect">
            <a:avLst/>
          </a:prstGeom>
          <a:noFill/>
          <a:ln>
            <a:noFill/>
          </a:ln>
        </p:spPr>
      </p:pic>
      <p:grpSp>
        <p:nvGrpSpPr>
          <p:cNvPr id="2419" name="Google Shape;2419;p16"/>
          <p:cNvGrpSpPr/>
          <p:nvPr/>
        </p:nvGrpSpPr>
        <p:grpSpPr>
          <a:xfrm>
            <a:off x="317855" y="295950"/>
            <a:ext cx="8918905" cy="4551600"/>
            <a:chOff x="317855" y="295950"/>
            <a:chExt cx="8918905" cy="4551600"/>
          </a:xfrm>
        </p:grpSpPr>
        <p:grpSp>
          <p:nvGrpSpPr>
            <p:cNvPr id="2420" name="Google Shape;2420;p16"/>
            <p:cNvGrpSpPr/>
            <p:nvPr/>
          </p:nvGrpSpPr>
          <p:grpSpPr>
            <a:xfrm>
              <a:off x="317855" y="510392"/>
              <a:ext cx="198576" cy="4114917"/>
              <a:chOff x="9353514" y="751142"/>
              <a:chExt cx="198576" cy="4114917"/>
            </a:xfrm>
          </p:grpSpPr>
          <p:sp>
            <p:nvSpPr>
              <p:cNvPr id="2421" name="Google Shape;2421;p16"/>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6"/>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6"/>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6"/>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6"/>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6"/>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6"/>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6"/>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6"/>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6"/>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6"/>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6"/>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6"/>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6"/>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6"/>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6"/>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6"/>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6"/>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6"/>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6"/>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6"/>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6"/>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6"/>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6"/>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6"/>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6"/>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6"/>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6"/>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6"/>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6"/>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6"/>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6"/>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6"/>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6"/>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6"/>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6"/>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6"/>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6"/>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6"/>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6"/>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6"/>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6"/>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6"/>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6"/>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6"/>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6"/>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6"/>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6"/>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6"/>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6"/>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6"/>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6"/>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6"/>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6"/>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6"/>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6"/>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6"/>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6"/>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6"/>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6"/>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6"/>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6"/>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3" name="Google Shape;2483;p16"/>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6"/>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5" name="Google Shape;2485;p16"/>
            <p:cNvGrpSpPr/>
            <p:nvPr/>
          </p:nvGrpSpPr>
          <p:grpSpPr>
            <a:xfrm>
              <a:off x="504825" y="295950"/>
              <a:ext cx="8731935" cy="198675"/>
              <a:chOff x="504825" y="295950"/>
              <a:chExt cx="8731935" cy="198675"/>
            </a:xfrm>
          </p:grpSpPr>
          <p:grpSp>
            <p:nvGrpSpPr>
              <p:cNvPr id="2486" name="Google Shape;2486;p16"/>
              <p:cNvGrpSpPr/>
              <p:nvPr/>
            </p:nvGrpSpPr>
            <p:grpSpPr>
              <a:xfrm>
                <a:off x="504825" y="295950"/>
                <a:ext cx="8705930" cy="198675"/>
                <a:chOff x="504825" y="298750"/>
                <a:chExt cx="8705930" cy="198675"/>
              </a:xfrm>
            </p:grpSpPr>
            <p:grpSp>
              <p:nvGrpSpPr>
                <p:cNvPr id="2487" name="Google Shape;2487;p16"/>
                <p:cNvGrpSpPr/>
                <p:nvPr/>
              </p:nvGrpSpPr>
              <p:grpSpPr>
                <a:xfrm>
                  <a:off x="504825" y="298750"/>
                  <a:ext cx="8705930" cy="198675"/>
                  <a:chOff x="9017419" y="539512"/>
                  <a:chExt cx="5584662" cy="198675"/>
                </a:xfrm>
              </p:grpSpPr>
              <p:sp>
                <p:nvSpPr>
                  <p:cNvPr id="2488" name="Google Shape;2488;p16"/>
                  <p:cNvSpPr/>
                  <p:nvPr/>
                </p:nvSpPr>
                <p:spPr>
                  <a:xfrm>
                    <a:off x="9038813" y="685962"/>
                    <a:ext cx="5536467"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6"/>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6"/>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6"/>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6"/>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6"/>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6"/>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6"/>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6"/>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6"/>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6"/>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6"/>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6"/>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6"/>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6"/>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6"/>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6"/>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6"/>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6"/>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6"/>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6"/>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6"/>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6"/>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6"/>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6"/>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6"/>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6"/>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6"/>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6"/>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6"/>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6"/>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6"/>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6"/>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6"/>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6"/>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6"/>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6"/>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6"/>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6"/>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6"/>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6"/>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6"/>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6"/>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6"/>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6"/>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6"/>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6"/>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6"/>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6"/>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6"/>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6"/>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6"/>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6"/>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6"/>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6"/>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6"/>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6"/>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6"/>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6"/>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6"/>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6"/>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6"/>
                  <p:cNvSpPr/>
                  <p:nvPr/>
                </p:nvSpPr>
                <p:spPr>
                  <a:xfrm>
                    <a:off x="9017419" y="539512"/>
                    <a:ext cx="5584662"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6"/>
                  <p:cNvSpPr/>
                  <p:nvPr/>
                </p:nvSpPr>
                <p:spPr>
                  <a:xfrm>
                    <a:off x="9017419" y="717222"/>
                    <a:ext cx="5584662"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1" name="Google Shape;2551;p16"/>
                <p:cNvGrpSpPr/>
                <p:nvPr/>
              </p:nvGrpSpPr>
              <p:grpSpPr>
                <a:xfrm>
                  <a:off x="569351" y="371931"/>
                  <a:ext cx="831096" cy="73279"/>
                  <a:chOff x="9740085" y="612693"/>
                  <a:chExt cx="533129" cy="73279"/>
                </a:xfrm>
              </p:grpSpPr>
              <p:sp>
                <p:nvSpPr>
                  <p:cNvPr id="2552" name="Google Shape;2552;p16"/>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6"/>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6"/>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6"/>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6"/>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6"/>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6"/>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6"/>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 name="Google Shape;2560;p16"/>
                <p:cNvGrpSpPr/>
                <p:nvPr/>
              </p:nvGrpSpPr>
              <p:grpSpPr>
                <a:xfrm>
                  <a:off x="7658325" y="371931"/>
                  <a:ext cx="945022" cy="73279"/>
                  <a:chOff x="13000570" y="612693"/>
                  <a:chExt cx="606211" cy="73279"/>
                </a:xfrm>
              </p:grpSpPr>
              <p:sp>
                <p:nvSpPr>
                  <p:cNvPr id="2561" name="Google Shape;2561;p16"/>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6"/>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6"/>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6"/>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6"/>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6"/>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6"/>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6"/>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6"/>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70" name="Google Shape;2570;p16"/>
              <p:cNvGrpSpPr/>
              <p:nvPr/>
            </p:nvGrpSpPr>
            <p:grpSpPr>
              <a:xfrm>
                <a:off x="8503558" y="369131"/>
                <a:ext cx="733202" cy="73279"/>
                <a:chOff x="13136449" y="612693"/>
                <a:chExt cx="470333" cy="73279"/>
              </a:xfrm>
            </p:grpSpPr>
            <p:sp>
              <p:nvSpPr>
                <p:cNvPr id="2571" name="Google Shape;2571;p16"/>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6"/>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6"/>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6"/>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6"/>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6"/>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6"/>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78" name="Google Shape;2578;p16"/>
            <p:cNvGrpSpPr/>
            <p:nvPr/>
          </p:nvGrpSpPr>
          <p:grpSpPr>
            <a:xfrm>
              <a:off x="504825" y="4648875"/>
              <a:ext cx="8731935" cy="198675"/>
              <a:chOff x="504825" y="295950"/>
              <a:chExt cx="8731935" cy="198675"/>
            </a:xfrm>
          </p:grpSpPr>
          <p:grpSp>
            <p:nvGrpSpPr>
              <p:cNvPr id="2579" name="Google Shape;2579;p16"/>
              <p:cNvGrpSpPr/>
              <p:nvPr/>
            </p:nvGrpSpPr>
            <p:grpSpPr>
              <a:xfrm>
                <a:off x="504825" y="295950"/>
                <a:ext cx="8705930" cy="198675"/>
                <a:chOff x="504825" y="298750"/>
                <a:chExt cx="8705930" cy="198675"/>
              </a:xfrm>
            </p:grpSpPr>
            <p:grpSp>
              <p:nvGrpSpPr>
                <p:cNvPr id="2580" name="Google Shape;2580;p16"/>
                <p:cNvGrpSpPr/>
                <p:nvPr/>
              </p:nvGrpSpPr>
              <p:grpSpPr>
                <a:xfrm>
                  <a:off x="504825" y="298750"/>
                  <a:ext cx="8705930" cy="198675"/>
                  <a:chOff x="9017419" y="539512"/>
                  <a:chExt cx="5584662" cy="198675"/>
                </a:xfrm>
              </p:grpSpPr>
              <p:sp>
                <p:nvSpPr>
                  <p:cNvPr id="2581" name="Google Shape;2581;p16"/>
                  <p:cNvSpPr/>
                  <p:nvPr/>
                </p:nvSpPr>
                <p:spPr>
                  <a:xfrm>
                    <a:off x="9038813" y="685962"/>
                    <a:ext cx="5536467"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6"/>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6"/>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6"/>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6"/>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6"/>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6"/>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6"/>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6"/>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6"/>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6"/>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6"/>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6"/>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6"/>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6"/>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6"/>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6"/>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6"/>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6"/>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6"/>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6"/>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6"/>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6"/>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6"/>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6"/>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6"/>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6"/>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6"/>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6"/>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6"/>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6"/>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6"/>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6"/>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6"/>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6"/>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6"/>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6"/>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6"/>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6"/>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6"/>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6"/>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6"/>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6"/>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6"/>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6"/>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6"/>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6"/>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6"/>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6"/>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6"/>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6"/>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6"/>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6"/>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6"/>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6"/>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6"/>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6"/>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6"/>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6"/>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6"/>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6"/>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6"/>
                  <p:cNvSpPr/>
                  <p:nvPr/>
                </p:nvSpPr>
                <p:spPr>
                  <a:xfrm>
                    <a:off x="9017419" y="539512"/>
                    <a:ext cx="5584662"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6"/>
                  <p:cNvSpPr/>
                  <p:nvPr/>
                </p:nvSpPr>
                <p:spPr>
                  <a:xfrm>
                    <a:off x="9017419" y="717222"/>
                    <a:ext cx="5584662"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16"/>
                <p:cNvGrpSpPr/>
                <p:nvPr/>
              </p:nvGrpSpPr>
              <p:grpSpPr>
                <a:xfrm>
                  <a:off x="569351" y="371931"/>
                  <a:ext cx="831096" cy="73279"/>
                  <a:chOff x="9740085" y="612693"/>
                  <a:chExt cx="533129" cy="73279"/>
                </a:xfrm>
              </p:grpSpPr>
              <p:sp>
                <p:nvSpPr>
                  <p:cNvPr id="2645" name="Google Shape;2645;p16"/>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6"/>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6"/>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6"/>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6"/>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6"/>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6"/>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6"/>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16"/>
                <p:cNvGrpSpPr/>
                <p:nvPr/>
              </p:nvGrpSpPr>
              <p:grpSpPr>
                <a:xfrm>
                  <a:off x="7658325" y="371931"/>
                  <a:ext cx="945022" cy="73279"/>
                  <a:chOff x="13000570" y="612693"/>
                  <a:chExt cx="606211" cy="73279"/>
                </a:xfrm>
              </p:grpSpPr>
              <p:sp>
                <p:nvSpPr>
                  <p:cNvPr id="2654" name="Google Shape;2654;p16"/>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6"/>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6"/>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6"/>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6"/>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6"/>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6"/>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6"/>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6"/>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63" name="Google Shape;2663;p16"/>
              <p:cNvGrpSpPr/>
              <p:nvPr/>
            </p:nvGrpSpPr>
            <p:grpSpPr>
              <a:xfrm>
                <a:off x="8503558" y="369131"/>
                <a:ext cx="733202" cy="73279"/>
                <a:chOff x="13136449" y="612693"/>
                <a:chExt cx="470333" cy="73279"/>
              </a:xfrm>
            </p:grpSpPr>
            <p:sp>
              <p:nvSpPr>
                <p:cNvPr id="2664" name="Google Shape;2664;p16"/>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6"/>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6"/>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6"/>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6"/>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6"/>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6"/>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1" name="Google Shape;2671;p16"/>
          <p:cNvSpPr txBox="1">
            <a:spLocks noGrp="1"/>
          </p:cNvSpPr>
          <p:nvPr>
            <p:ph type="title"/>
          </p:nvPr>
        </p:nvSpPr>
        <p:spPr>
          <a:xfrm>
            <a:off x="1323825" y="2755060"/>
            <a:ext cx="50676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72" name="Google Shape;2672;p16"/>
          <p:cNvSpPr txBox="1">
            <a:spLocks noGrp="1"/>
          </p:cNvSpPr>
          <p:nvPr>
            <p:ph type="title" idx="2" hasCustomPrompt="1"/>
          </p:nvPr>
        </p:nvSpPr>
        <p:spPr>
          <a:xfrm>
            <a:off x="1257150" y="1180848"/>
            <a:ext cx="1428900" cy="100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7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73" name="Google Shape;2673;p16"/>
          <p:cNvSpPr txBox="1">
            <a:spLocks noGrp="1"/>
          </p:cNvSpPr>
          <p:nvPr>
            <p:ph type="subTitle" idx="1"/>
          </p:nvPr>
        </p:nvSpPr>
        <p:spPr>
          <a:xfrm>
            <a:off x="1323825" y="3583985"/>
            <a:ext cx="5067600" cy="37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2">
  <p:cSld name="CUSTOM_3_1">
    <p:spTree>
      <p:nvGrpSpPr>
        <p:cNvPr id="1" name="Shape 2674"/>
        <p:cNvGrpSpPr/>
        <p:nvPr/>
      </p:nvGrpSpPr>
      <p:grpSpPr>
        <a:xfrm>
          <a:off x="0" y="0"/>
          <a:ext cx="0" cy="0"/>
          <a:chOff x="0" y="0"/>
          <a:chExt cx="0" cy="0"/>
        </a:xfrm>
      </p:grpSpPr>
      <p:pic>
        <p:nvPicPr>
          <p:cNvPr id="2675" name="Google Shape;2675;p17"/>
          <p:cNvPicPr preferRelativeResize="0"/>
          <p:nvPr/>
        </p:nvPicPr>
        <p:blipFill>
          <a:blip r:embed="rId2">
            <a:alphaModFix amt="24000"/>
          </a:blip>
          <a:stretch>
            <a:fillRect/>
          </a:stretch>
        </p:blipFill>
        <p:spPr>
          <a:xfrm rot="10800000" flipH="1">
            <a:off x="-25" y="-3900"/>
            <a:ext cx="9144003" cy="5143501"/>
          </a:xfrm>
          <a:prstGeom prst="rect">
            <a:avLst/>
          </a:prstGeom>
          <a:noFill/>
          <a:ln>
            <a:noFill/>
          </a:ln>
        </p:spPr>
      </p:pic>
      <p:grpSp>
        <p:nvGrpSpPr>
          <p:cNvPr id="2676" name="Google Shape;2676;p17"/>
          <p:cNvGrpSpPr/>
          <p:nvPr/>
        </p:nvGrpSpPr>
        <p:grpSpPr>
          <a:xfrm>
            <a:off x="-104775" y="295950"/>
            <a:ext cx="8927006" cy="4551600"/>
            <a:chOff x="-104775" y="295950"/>
            <a:chExt cx="8927006" cy="4551600"/>
          </a:xfrm>
        </p:grpSpPr>
        <p:grpSp>
          <p:nvGrpSpPr>
            <p:cNvPr id="2677" name="Google Shape;2677;p17"/>
            <p:cNvGrpSpPr/>
            <p:nvPr/>
          </p:nvGrpSpPr>
          <p:grpSpPr>
            <a:xfrm>
              <a:off x="8623655" y="361460"/>
              <a:ext cx="198576" cy="4451943"/>
              <a:chOff x="317855" y="361460"/>
              <a:chExt cx="198576" cy="4451943"/>
            </a:xfrm>
          </p:grpSpPr>
          <p:grpSp>
            <p:nvGrpSpPr>
              <p:cNvPr id="2678" name="Google Shape;2678;p17"/>
              <p:cNvGrpSpPr/>
              <p:nvPr/>
            </p:nvGrpSpPr>
            <p:grpSpPr>
              <a:xfrm>
                <a:off x="317855" y="510392"/>
                <a:ext cx="198576" cy="4114917"/>
                <a:chOff x="9353514" y="751142"/>
                <a:chExt cx="198576" cy="4114917"/>
              </a:xfrm>
            </p:grpSpPr>
            <p:sp>
              <p:nvSpPr>
                <p:cNvPr id="2679" name="Google Shape;2679;p17"/>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7"/>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7"/>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7"/>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7"/>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7"/>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7"/>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7"/>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7"/>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7"/>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7"/>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7"/>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7"/>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7"/>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7"/>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7"/>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7"/>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7"/>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7"/>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7"/>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7"/>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7"/>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7"/>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7"/>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7"/>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7"/>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7"/>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7"/>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7"/>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7"/>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7"/>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7"/>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7"/>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7"/>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7"/>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7"/>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7"/>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7"/>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7"/>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7"/>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7"/>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7"/>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7"/>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7"/>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7"/>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7"/>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7"/>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7"/>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7"/>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7"/>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7"/>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7"/>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7"/>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7"/>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7"/>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7"/>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7"/>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7"/>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7"/>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7"/>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7"/>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7"/>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1" name="Google Shape;2741;p17"/>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7"/>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17"/>
            <p:cNvGrpSpPr/>
            <p:nvPr/>
          </p:nvGrpSpPr>
          <p:grpSpPr>
            <a:xfrm>
              <a:off x="-104775" y="295950"/>
              <a:ext cx="8731935" cy="198675"/>
              <a:chOff x="504825" y="295950"/>
              <a:chExt cx="8731935" cy="198675"/>
            </a:xfrm>
          </p:grpSpPr>
          <p:grpSp>
            <p:nvGrpSpPr>
              <p:cNvPr id="2744" name="Google Shape;2744;p17"/>
              <p:cNvGrpSpPr/>
              <p:nvPr/>
            </p:nvGrpSpPr>
            <p:grpSpPr>
              <a:xfrm>
                <a:off x="504825" y="295950"/>
                <a:ext cx="8705930" cy="198675"/>
                <a:chOff x="504825" y="298750"/>
                <a:chExt cx="8705930" cy="198675"/>
              </a:xfrm>
            </p:grpSpPr>
            <p:grpSp>
              <p:nvGrpSpPr>
                <p:cNvPr id="2745" name="Google Shape;2745;p17"/>
                <p:cNvGrpSpPr/>
                <p:nvPr/>
              </p:nvGrpSpPr>
              <p:grpSpPr>
                <a:xfrm>
                  <a:off x="504825" y="298750"/>
                  <a:ext cx="8705930" cy="198675"/>
                  <a:chOff x="9017419" y="539512"/>
                  <a:chExt cx="5584662" cy="198675"/>
                </a:xfrm>
              </p:grpSpPr>
              <p:sp>
                <p:nvSpPr>
                  <p:cNvPr id="2746" name="Google Shape;2746;p17"/>
                  <p:cNvSpPr/>
                  <p:nvPr/>
                </p:nvSpPr>
                <p:spPr>
                  <a:xfrm>
                    <a:off x="9038813" y="685962"/>
                    <a:ext cx="5536467"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7"/>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7"/>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7"/>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7"/>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7"/>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7"/>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7"/>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7"/>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7"/>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7"/>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7"/>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7"/>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7"/>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7"/>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7"/>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7"/>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7"/>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7"/>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7"/>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7"/>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7"/>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7"/>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7"/>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7"/>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7"/>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7"/>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7"/>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7"/>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7"/>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7"/>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7"/>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7"/>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7"/>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7"/>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7"/>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7"/>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7"/>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7"/>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7"/>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7"/>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7"/>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7"/>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7"/>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7"/>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7"/>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7"/>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7"/>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7"/>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7"/>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7"/>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7"/>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7"/>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7"/>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7"/>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7"/>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7"/>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7"/>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7"/>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7"/>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17"/>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7"/>
                  <p:cNvSpPr/>
                  <p:nvPr/>
                </p:nvSpPr>
                <p:spPr>
                  <a:xfrm>
                    <a:off x="9017419" y="539512"/>
                    <a:ext cx="5584662"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7"/>
                  <p:cNvSpPr/>
                  <p:nvPr/>
                </p:nvSpPr>
                <p:spPr>
                  <a:xfrm>
                    <a:off x="9017419" y="717222"/>
                    <a:ext cx="5584662"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9" name="Google Shape;2809;p17"/>
                <p:cNvGrpSpPr/>
                <p:nvPr/>
              </p:nvGrpSpPr>
              <p:grpSpPr>
                <a:xfrm>
                  <a:off x="569351" y="371931"/>
                  <a:ext cx="831096" cy="73279"/>
                  <a:chOff x="9740085" y="612693"/>
                  <a:chExt cx="533129" cy="73279"/>
                </a:xfrm>
              </p:grpSpPr>
              <p:sp>
                <p:nvSpPr>
                  <p:cNvPr id="2810" name="Google Shape;2810;p17"/>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7"/>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7"/>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7"/>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7"/>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7"/>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7"/>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7"/>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8" name="Google Shape;2818;p17"/>
                <p:cNvGrpSpPr/>
                <p:nvPr/>
              </p:nvGrpSpPr>
              <p:grpSpPr>
                <a:xfrm>
                  <a:off x="7658325" y="371931"/>
                  <a:ext cx="945022" cy="73279"/>
                  <a:chOff x="13000570" y="612693"/>
                  <a:chExt cx="606211" cy="73279"/>
                </a:xfrm>
              </p:grpSpPr>
              <p:sp>
                <p:nvSpPr>
                  <p:cNvPr id="2819" name="Google Shape;2819;p17"/>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7"/>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7"/>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7"/>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7"/>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7"/>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7"/>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7"/>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7"/>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28" name="Google Shape;2828;p17"/>
              <p:cNvGrpSpPr/>
              <p:nvPr/>
            </p:nvGrpSpPr>
            <p:grpSpPr>
              <a:xfrm>
                <a:off x="8503558" y="369131"/>
                <a:ext cx="733202" cy="73279"/>
                <a:chOff x="13136449" y="612693"/>
                <a:chExt cx="470333" cy="73279"/>
              </a:xfrm>
            </p:grpSpPr>
            <p:sp>
              <p:nvSpPr>
                <p:cNvPr id="2829" name="Google Shape;2829;p17"/>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7"/>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7"/>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7"/>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7"/>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7"/>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7"/>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6" name="Google Shape;2836;p17"/>
            <p:cNvGrpSpPr/>
            <p:nvPr/>
          </p:nvGrpSpPr>
          <p:grpSpPr>
            <a:xfrm>
              <a:off x="-104775" y="4648875"/>
              <a:ext cx="8731935" cy="198675"/>
              <a:chOff x="504825" y="295950"/>
              <a:chExt cx="8731935" cy="198675"/>
            </a:xfrm>
          </p:grpSpPr>
          <p:grpSp>
            <p:nvGrpSpPr>
              <p:cNvPr id="2837" name="Google Shape;2837;p17"/>
              <p:cNvGrpSpPr/>
              <p:nvPr/>
            </p:nvGrpSpPr>
            <p:grpSpPr>
              <a:xfrm>
                <a:off x="504825" y="295950"/>
                <a:ext cx="8705930" cy="198675"/>
                <a:chOff x="504825" y="298750"/>
                <a:chExt cx="8705930" cy="198675"/>
              </a:xfrm>
            </p:grpSpPr>
            <p:grpSp>
              <p:nvGrpSpPr>
                <p:cNvPr id="2838" name="Google Shape;2838;p17"/>
                <p:cNvGrpSpPr/>
                <p:nvPr/>
              </p:nvGrpSpPr>
              <p:grpSpPr>
                <a:xfrm>
                  <a:off x="504825" y="298750"/>
                  <a:ext cx="8705930" cy="198675"/>
                  <a:chOff x="9017419" y="539512"/>
                  <a:chExt cx="5584662" cy="198675"/>
                </a:xfrm>
              </p:grpSpPr>
              <p:sp>
                <p:nvSpPr>
                  <p:cNvPr id="2839" name="Google Shape;2839;p17"/>
                  <p:cNvSpPr/>
                  <p:nvPr/>
                </p:nvSpPr>
                <p:spPr>
                  <a:xfrm>
                    <a:off x="9038813" y="685962"/>
                    <a:ext cx="5536467"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7"/>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7"/>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7"/>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7"/>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7"/>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7"/>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7"/>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7"/>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7"/>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7"/>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7"/>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7"/>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7"/>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7"/>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7"/>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7"/>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7"/>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7"/>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7"/>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7"/>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7"/>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7"/>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7"/>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7"/>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7"/>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7"/>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7"/>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7"/>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7"/>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7"/>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7"/>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7"/>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7"/>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7"/>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7"/>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7"/>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7"/>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7"/>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7"/>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7"/>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7"/>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7"/>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7"/>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7"/>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7"/>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7"/>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7"/>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7"/>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7"/>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7"/>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7"/>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7"/>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7"/>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7"/>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7"/>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7"/>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7"/>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7"/>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7"/>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7"/>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7"/>
                  <p:cNvSpPr/>
                  <p:nvPr/>
                </p:nvSpPr>
                <p:spPr>
                  <a:xfrm>
                    <a:off x="9017419" y="539512"/>
                    <a:ext cx="5584662"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7"/>
                  <p:cNvSpPr/>
                  <p:nvPr/>
                </p:nvSpPr>
                <p:spPr>
                  <a:xfrm>
                    <a:off x="9017419" y="717222"/>
                    <a:ext cx="5584662"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17"/>
                <p:cNvGrpSpPr/>
                <p:nvPr/>
              </p:nvGrpSpPr>
              <p:grpSpPr>
                <a:xfrm>
                  <a:off x="569351" y="371931"/>
                  <a:ext cx="831096" cy="73279"/>
                  <a:chOff x="9740085" y="612693"/>
                  <a:chExt cx="533129" cy="73279"/>
                </a:xfrm>
              </p:grpSpPr>
              <p:sp>
                <p:nvSpPr>
                  <p:cNvPr id="2903" name="Google Shape;2903;p17"/>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7"/>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7"/>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7"/>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7"/>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7"/>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7"/>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7"/>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17"/>
                <p:cNvGrpSpPr/>
                <p:nvPr/>
              </p:nvGrpSpPr>
              <p:grpSpPr>
                <a:xfrm>
                  <a:off x="7658325" y="371931"/>
                  <a:ext cx="945022" cy="73279"/>
                  <a:chOff x="13000570" y="612693"/>
                  <a:chExt cx="606211" cy="73279"/>
                </a:xfrm>
              </p:grpSpPr>
              <p:sp>
                <p:nvSpPr>
                  <p:cNvPr id="2912" name="Google Shape;2912;p17"/>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7"/>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7"/>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7"/>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7"/>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7"/>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7"/>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7"/>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7"/>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1" name="Google Shape;2921;p17"/>
              <p:cNvGrpSpPr/>
              <p:nvPr/>
            </p:nvGrpSpPr>
            <p:grpSpPr>
              <a:xfrm>
                <a:off x="8503558" y="369131"/>
                <a:ext cx="733202" cy="73279"/>
                <a:chOff x="13136449" y="612693"/>
                <a:chExt cx="470333" cy="73279"/>
              </a:xfrm>
            </p:grpSpPr>
            <p:sp>
              <p:nvSpPr>
                <p:cNvPr id="2922" name="Google Shape;2922;p17"/>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7"/>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7"/>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7"/>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7"/>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7"/>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7"/>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929" name="Google Shape;2929;p17"/>
          <p:cNvSpPr txBox="1">
            <a:spLocks noGrp="1"/>
          </p:cNvSpPr>
          <p:nvPr>
            <p:ph type="title"/>
          </p:nvPr>
        </p:nvSpPr>
        <p:spPr>
          <a:xfrm>
            <a:off x="2743050" y="2755060"/>
            <a:ext cx="50676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2930" name="Google Shape;2930;p17"/>
          <p:cNvSpPr txBox="1">
            <a:spLocks noGrp="1"/>
          </p:cNvSpPr>
          <p:nvPr>
            <p:ph type="title" idx="2" hasCustomPrompt="1"/>
          </p:nvPr>
        </p:nvSpPr>
        <p:spPr>
          <a:xfrm>
            <a:off x="6381750" y="1180848"/>
            <a:ext cx="1428900" cy="100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7000">
                <a:solidFill>
                  <a:schemeClr val="lt1"/>
                </a:solidFill>
              </a:defRPr>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r>
              <a:t>xx%</a:t>
            </a:r>
          </a:p>
        </p:txBody>
      </p:sp>
      <p:sp>
        <p:nvSpPr>
          <p:cNvPr id="2931" name="Google Shape;2931;p17"/>
          <p:cNvSpPr txBox="1">
            <a:spLocks noGrp="1"/>
          </p:cNvSpPr>
          <p:nvPr>
            <p:ph type="subTitle" idx="1"/>
          </p:nvPr>
        </p:nvSpPr>
        <p:spPr>
          <a:xfrm>
            <a:off x="2743050" y="3583985"/>
            <a:ext cx="5067600" cy="372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3">
  <p:cSld name="CUSTOM_3_1_1">
    <p:spTree>
      <p:nvGrpSpPr>
        <p:cNvPr id="1" name="Shape 2932"/>
        <p:cNvGrpSpPr/>
        <p:nvPr/>
      </p:nvGrpSpPr>
      <p:grpSpPr>
        <a:xfrm>
          <a:off x="0" y="0"/>
          <a:ext cx="0" cy="0"/>
          <a:chOff x="0" y="0"/>
          <a:chExt cx="0" cy="0"/>
        </a:xfrm>
      </p:grpSpPr>
      <p:pic>
        <p:nvPicPr>
          <p:cNvPr id="2933" name="Google Shape;2933;p18"/>
          <p:cNvPicPr preferRelativeResize="0"/>
          <p:nvPr/>
        </p:nvPicPr>
        <p:blipFill>
          <a:blip r:embed="rId2">
            <a:alphaModFix amt="24000"/>
          </a:blip>
          <a:stretch>
            <a:fillRect/>
          </a:stretch>
        </p:blipFill>
        <p:spPr>
          <a:xfrm rot="10800000" flipH="1">
            <a:off x="-25" y="-3900"/>
            <a:ext cx="9144003" cy="5143501"/>
          </a:xfrm>
          <a:prstGeom prst="rect">
            <a:avLst/>
          </a:prstGeom>
          <a:noFill/>
          <a:ln>
            <a:noFill/>
          </a:ln>
        </p:spPr>
      </p:pic>
      <p:sp>
        <p:nvSpPr>
          <p:cNvPr id="2934" name="Google Shape;2934;p18"/>
          <p:cNvSpPr txBox="1">
            <a:spLocks noGrp="1"/>
          </p:cNvSpPr>
          <p:nvPr>
            <p:ph type="title"/>
          </p:nvPr>
        </p:nvSpPr>
        <p:spPr>
          <a:xfrm>
            <a:off x="4176675" y="2701488"/>
            <a:ext cx="2981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35" name="Google Shape;2935;p18"/>
          <p:cNvSpPr txBox="1">
            <a:spLocks noGrp="1"/>
          </p:cNvSpPr>
          <p:nvPr>
            <p:ph type="title" idx="2" hasCustomPrompt="1"/>
          </p:nvPr>
        </p:nvSpPr>
        <p:spPr>
          <a:xfrm>
            <a:off x="1985925" y="1095303"/>
            <a:ext cx="1428900" cy="100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7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36" name="Google Shape;2936;p18"/>
          <p:cNvSpPr txBox="1">
            <a:spLocks noGrp="1"/>
          </p:cNvSpPr>
          <p:nvPr>
            <p:ph type="subTitle" idx="1"/>
          </p:nvPr>
        </p:nvSpPr>
        <p:spPr>
          <a:xfrm>
            <a:off x="4176675" y="3530425"/>
            <a:ext cx="2981400" cy="54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4">
  <p:cSld name="CUSTOM_3_1_1_1">
    <p:spTree>
      <p:nvGrpSpPr>
        <p:cNvPr id="1" name="Shape 2937"/>
        <p:cNvGrpSpPr/>
        <p:nvPr/>
      </p:nvGrpSpPr>
      <p:grpSpPr>
        <a:xfrm>
          <a:off x="0" y="0"/>
          <a:ext cx="0" cy="0"/>
          <a:chOff x="0" y="0"/>
          <a:chExt cx="0" cy="0"/>
        </a:xfrm>
      </p:grpSpPr>
      <p:pic>
        <p:nvPicPr>
          <p:cNvPr id="2938" name="Google Shape;2938;p19"/>
          <p:cNvPicPr preferRelativeResize="0"/>
          <p:nvPr/>
        </p:nvPicPr>
        <p:blipFill>
          <a:blip r:embed="rId2">
            <a:alphaModFix amt="24000"/>
          </a:blip>
          <a:stretch>
            <a:fillRect/>
          </a:stretch>
        </p:blipFill>
        <p:spPr>
          <a:xfrm rot="10800000" flipH="1">
            <a:off x="-25" y="-3900"/>
            <a:ext cx="9144003" cy="5143501"/>
          </a:xfrm>
          <a:prstGeom prst="rect">
            <a:avLst/>
          </a:prstGeom>
          <a:noFill/>
          <a:ln>
            <a:noFill/>
          </a:ln>
        </p:spPr>
      </p:pic>
      <p:sp>
        <p:nvSpPr>
          <p:cNvPr id="2939" name="Google Shape;2939;p19"/>
          <p:cNvSpPr txBox="1">
            <a:spLocks noGrp="1"/>
          </p:cNvSpPr>
          <p:nvPr>
            <p:ph type="title"/>
          </p:nvPr>
        </p:nvSpPr>
        <p:spPr>
          <a:xfrm flipH="1">
            <a:off x="1985925" y="2701488"/>
            <a:ext cx="29814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40" name="Google Shape;2940;p19"/>
          <p:cNvSpPr txBox="1">
            <a:spLocks noGrp="1"/>
          </p:cNvSpPr>
          <p:nvPr>
            <p:ph type="title" idx="2" hasCustomPrompt="1"/>
          </p:nvPr>
        </p:nvSpPr>
        <p:spPr>
          <a:xfrm flipH="1">
            <a:off x="5729175" y="1095303"/>
            <a:ext cx="1428900" cy="100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7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41" name="Google Shape;2941;p19"/>
          <p:cNvSpPr txBox="1">
            <a:spLocks noGrp="1"/>
          </p:cNvSpPr>
          <p:nvPr>
            <p:ph type="subTitle" idx="1"/>
          </p:nvPr>
        </p:nvSpPr>
        <p:spPr>
          <a:xfrm flipH="1">
            <a:off x="1985925" y="3530425"/>
            <a:ext cx="2981400" cy="549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2942"/>
        <p:cNvGrpSpPr/>
        <p:nvPr/>
      </p:nvGrpSpPr>
      <p:grpSpPr>
        <a:xfrm>
          <a:off x="0" y="0"/>
          <a:ext cx="0" cy="0"/>
          <a:chOff x="0" y="0"/>
          <a:chExt cx="0" cy="0"/>
        </a:xfrm>
      </p:grpSpPr>
      <p:pic>
        <p:nvPicPr>
          <p:cNvPr id="2943" name="Google Shape;2943;p20"/>
          <p:cNvPicPr preferRelativeResize="0"/>
          <p:nvPr/>
        </p:nvPicPr>
        <p:blipFill>
          <a:blip r:embed="rId2">
            <a:alphaModFix amt="24000"/>
          </a:blip>
          <a:stretch>
            <a:fillRect/>
          </a:stretch>
        </p:blipFill>
        <p:spPr>
          <a:xfrm>
            <a:off x="-25" y="-3900"/>
            <a:ext cx="9144003" cy="5143501"/>
          </a:xfrm>
          <a:prstGeom prst="rect">
            <a:avLst/>
          </a:prstGeom>
          <a:noFill/>
          <a:ln>
            <a:noFill/>
          </a:ln>
        </p:spPr>
      </p:pic>
      <p:sp>
        <p:nvSpPr>
          <p:cNvPr id="2944" name="Google Shape;2944;p20"/>
          <p:cNvSpPr txBox="1">
            <a:spLocks noGrp="1"/>
          </p:cNvSpPr>
          <p:nvPr>
            <p:ph type="title"/>
          </p:nvPr>
        </p:nvSpPr>
        <p:spPr>
          <a:xfrm>
            <a:off x="709050" y="540275"/>
            <a:ext cx="772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945" name="Google Shape;2945;p20"/>
          <p:cNvGrpSpPr/>
          <p:nvPr/>
        </p:nvGrpSpPr>
        <p:grpSpPr>
          <a:xfrm>
            <a:off x="370363" y="4648875"/>
            <a:ext cx="8414046" cy="198675"/>
            <a:chOff x="370363" y="4648875"/>
            <a:chExt cx="8414046" cy="198675"/>
          </a:xfrm>
        </p:grpSpPr>
        <p:sp>
          <p:nvSpPr>
            <p:cNvPr id="2946" name="Google Shape;2946;p20"/>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0"/>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8" name="Google Shape;2948;p20"/>
            <p:cNvGrpSpPr/>
            <p:nvPr/>
          </p:nvGrpSpPr>
          <p:grpSpPr>
            <a:xfrm>
              <a:off x="504825" y="4648875"/>
              <a:ext cx="8122726" cy="198675"/>
              <a:chOff x="504825" y="298750"/>
              <a:chExt cx="8122726" cy="198675"/>
            </a:xfrm>
          </p:grpSpPr>
          <p:grpSp>
            <p:nvGrpSpPr>
              <p:cNvPr id="2949" name="Google Shape;2949;p20"/>
              <p:cNvGrpSpPr/>
              <p:nvPr/>
            </p:nvGrpSpPr>
            <p:grpSpPr>
              <a:xfrm>
                <a:off x="504825" y="298750"/>
                <a:ext cx="8122726" cy="198675"/>
                <a:chOff x="9017419" y="539512"/>
                <a:chExt cx="5210550" cy="198675"/>
              </a:xfrm>
            </p:grpSpPr>
            <p:sp>
              <p:nvSpPr>
                <p:cNvPr id="2950" name="Google Shape;2950;p20"/>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0"/>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0"/>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0"/>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0"/>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0"/>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0"/>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0"/>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0"/>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0"/>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0"/>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0"/>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0"/>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0"/>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0"/>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0"/>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0"/>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0"/>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0"/>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0"/>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0"/>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0"/>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0"/>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0"/>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0"/>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0"/>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0"/>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0"/>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0"/>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0"/>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0"/>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0"/>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0"/>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0"/>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0"/>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0"/>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0"/>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0"/>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0"/>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0"/>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0"/>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0"/>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0"/>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0"/>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0"/>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0"/>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20"/>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20"/>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20"/>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0"/>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0"/>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0"/>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0"/>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0"/>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0"/>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0"/>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0"/>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0"/>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0"/>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0"/>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0"/>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0"/>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0"/>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3" name="Google Shape;3013;p20"/>
              <p:cNvGrpSpPr/>
              <p:nvPr/>
            </p:nvGrpSpPr>
            <p:grpSpPr>
              <a:xfrm>
                <a:off x="569351" y="371931"/>
                <a:ext cx="831096" cy="73279"/>
                <a:chOff x="9740085" y="612693"/>
                <a:chExt cx="533129" cy="73279"/>
              </a:xfrm>
            </p:grpSpPr>
            <p:sp>
              <p:nvSpPr>
                <p:cNvPr id="3014" name="Google Shape;3014;p20"/>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20"/>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20"/>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20"/>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20"/>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20"/>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0"/>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20"/>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2" name="Google Shape;3022;p20"/>
              <p:cNvGrpSpPr/>
              <p:nvPr/>
            </p:nvGrpSpPr>
            <p:grpSpPr>
              <a:xfrm>
                <a:off x="7658325" y="371931"/>
                <a:ext cx="945022" cy="73279"/>
                <a:chOff x="13000570" y="612693"/>
                <a:chExt cx="606211" cy="73279"/>
              </a:xfrm>
            </p:grpSpPr>
            <p:sp>
              <p:nvSpPr>
                <p:cNvPr id="3023" name="Google Shape;3023;p20"/>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0"/>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0"/>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0"/>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0"/>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0"/>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0"/>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0"/>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0"/>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32" name="Google Shape;3032;p20"/>
          <p:cNvGrpSpPr/>
          <p:nvPr/>
        </p:nvGrpSpPr>
        <p:grpSpPr>
          <a:xfrm>
            <a:off x="371748" y="295950"/>
            <a:ext cx="3149667" cy="198675"/>
            <a:chOff x="371748" y="295950"/>
            <a:chExt cx="3149667" cy="198675"/>
          </a:xfrm>
        </p:grpSpPr>
        <p:sp>
          <p:nvSpPr>
            <p:cNvPr id="3033" name="Google Shape;3033;p20"/>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4" name="Google Shape;3034;p20"/>
            <p:cNvGrpSpPr/>
            <p:nvPr/>
          </p:nvGrpSpPr>
          <p:grpSpPr>
            <a:xfrm>
              <a:off x="504825" y="295950"/>
              <a:ext cx="3016590" cy="198675"/>
              <a:chOff x="504825" y="295950"/>
              <a:chExt cx="3016590" cy="198675"/>
            </a:xfrm>
          </p:grpSpPr>
          <p:sp>
            <p:nvSpPr>
              <p:cNvPr id="3035" name="Google Shape;3035;p20"/>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0"/>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0"/>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0"/>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0"/>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0"/>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0"/>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0"/>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0"/>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0"/>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0"/>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0"/>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0"/>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0"/>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0"/>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0"/>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0"/>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0"/>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0"/>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0"/>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0"/>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0"/>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0"/>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0"/>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0"/>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0"/>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0"/>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0"/>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0"/>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0"/>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5" name="Google Shape;3065;p20"/>
          <p:cNvGrpSpPr/>
          <p:nvPr/>
        </p:nvGrpSpPr>
        <p:grpSpPr>
          <a:xfrm>
            <a:off x="5629548" y="295950"/>
            <a:ext cx="3149667" cy="198675"/>
            <a:chOff x="5629548" y="295950"/>
            <a:chExt cx="3149667" cy="198675"/>
          </a:xfrm>
        </p:grpSpPr>
        <p:sp>
          <p:nvSpPr>
            <p:cNvPr id="3066" name="Google Shape;3066;p20"/>
            <p:cNvSpPr/>
            <p:nvPr/>
          </p:nvSpPr>
          <p:spPr>
            <a:xfrm flipH="1">
              <a:off x="867626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7" name="Google Shape;3067;p20"/>
            <p:cNvGrpSpPr/>
            <p:nvPr/>
          </p:nvGrpSpPr>
          <p:grpSpPr>
            <a:xfrm>
              <a:off x="5629548" y="295950"/>
              <a:ext cx="3016590" cy="198675"/>
              <a:chOff x="504825" y="295950"/>
              <a:chExt cx="3016590" cy="198675"/>
            </a:xfrm>
          </p:grpSpPr>
          <p:sp>
            <p:nvSpPr>
              <p:cNvPr id="3068" name="Google Shape;3068;p20"/>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0"/>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0"/>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0"/>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0"/>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0"/>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0"/>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20"/>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20"/>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20"/>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0"/>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0"/>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0"/>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0"/>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0"/>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0"/>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0"/>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0"/>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0"/>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0"/>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0"/>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0"/>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0"/>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0"/>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0"/>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0"/>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0"/>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0"/>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0"/>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0"/>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20"/>
          <p:cNvGrpSpPr/>
          <p:nvPr/>
        </p:nvGrpSpPr>
        <p:grpSpPr>
          <a:xfrm rot="-485498">
            <a:off x="3828372" y="133289"/>
            <a:ext cx="1495596" cy="476370"/>
            <a:chOff x="4440625" y="1955050"/>
            <a:chExt cx="825550" cy="262950"/>
          </a:xfrm>
        </p:grpSpPr>
        <p:sp>
          <p:nvSpPr>
            <p:cNvPr id="3099" name="Google Shape;3099;p20"/>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0"/>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0"/>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0"/>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0"/>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0"/>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0"/>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0"/>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0"/>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0"/>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0"/>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0"/>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0"/>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20"/>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20"/>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8">
    <p:spTree>
      <p:nvGrpSpPr>
        <p:cNvPr id="1" name="Shape 3114"/>
        <p:cNvGrpSpPr/>
        <p:nvPr/>
      </p:nvGrpSpPr>
      <p:grpSpPr>
        <a:xfrm>
          <a:off x="0" y="0"/>
          <a:ext cx="0" cy="0"/>
          <a:chOff x="0" y="0"/>
          <a:chExt cx="0" cy="0"/>
        </a:xfrm>
      </p:grpSpPr>
      <p:pic>
        <p:nvPicPr>
          <p:cNvPr id="3115" name="Google Shape;3115;p21"/>
          <p:cNvPicPr preferRelativeResize="0"/>
          <p:nvPr/>
        </p:nvPicPr>
        <p:blipFill>
          <a:blip r:embed="rId2">
            <a:alphaModFix amt="24000"/>
          </a:blip>
          <a:stretch>
            <a:fillRect/>
          </a:stretch>
        </p:blipFill>
        <p:spPr>
          <a:xfrm>
            <a:off x="-25" y="-3900"/>
            <a:ext cx="9144003" cy="5143501"/>
          </a:xfrm>
          <a:prstGeom prst="rect">
            <a:avLst/>
          </a:prstGeom>
          <a:noFill/>
          <a:ln>
            <a:noFill/>
          </a:ln>
        </p:spPr>
      </p:pic>
      <p:grpSp>
        <p:nvGrpSpPr>
          <p:cNvPr id="3116" name="Google Shape;3116;p21"/>
          <p:cNvGrpSpPr/>
          <p:nvPr/>
        </p:nvGrpSpPr>
        <p:grpSpPr>
          <a:xfrm flipH="1">
            <a:off x="5489925" y="295950"/>
            <a:ext cx="3338195" cy="2441003"/>
            <a:chOff x="317850" y="295950"/>
            <a:chExt cx="3338195" cy="2441003"/>
          </a:xfrm>
        </p:grpSpPr>
        <p:grpSp>
          <p:nvGrpSpPr>
            <p:cNvPr id="3117" name="Google Shape;3117;p21"/>
            <p:cNvGrpSpPr/>
            <p:nvPr/>
          </p:nvGrpSpPr>
          <p:grpSpPr>
            <a:xfrm>
              <a:off x="317850" y="510396"/>
              <a:ext cx="198575" cy="2061359"/>
              <a:chOff x="317850" y="510396"/>
              <a:chExt cx="198575" cy="2061359"/>
            </a:xfrm>
          </p:grpSpPr>
          <p:sp>
            <p:nvSpPr>
              <p:cNvPr id="3118" name="Google Shape;3118;p21"/>
              <p:cNvSpPr/>
              <p:nvPr/>
            </p:nvSpPr>
            <p:spPr>
              <a:xfrm>
                <a:off x="380553" y="24933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1"/>
              <p:cNvSpPr/>
              <p:nvPr/>
            </p:nvSpPr>
            <p:spPr>
              <a:xfrm>
                <a:off x="380553" y="24305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1"/>
              <p:cNvSpPr/>
              <p:nvPr/>
            </p:nvSpPr>
            <p:spPr>
              <a:xfrm>
                <a:off x="380553" y="235750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1"/>
              <p:cNvSpPr/>
              <p:nvPr/>
            </p:nvSpPr>
            <p:spPr>
              <a:xfrm>
                <a:off x="380553" y="229480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1"/>
              <p:cNvSpPr/>
              <p:nvPr/>
            </p:nvSpPr>
            <p:spPr>
              <a:xfrm>
                <a:off x="380553" y="222162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1"/>
              <p:cNvSpPr/>
              <p:nvPr/>
            </p:nvSpPr>
            <p:spPr>
              <a:xfrm>
                <a:off x="380553" y="21589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1"/>
              <p:cNvSpPr/>
              <p:nvPr/>
            </p:nvSpPr>
            <p:spPr>
              <a:xfrm>
                <a:off x="380553" y="208575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1"/>
              <p:cNvSpPr/>
              <p:nvPr/>
            </p:nvSpPr>
            <p:spPr>
              <a:xfrm>
                <a:off x="380553" y="202305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1"/>
              <p:cNvSpPr/>
              <p:nvPr/>
            </p:nvSpPr>
            <p:spPr>
              <a:xfrm>
                <a:off x="380553" y="194987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1"/>
              <p:cNvSpPr/>
              <p:nvPr/>
            </p:nvSpPr>
            <p:spPr>
              <a:xfrm>
                <a:off x="380553" y="188717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1"/>
              <p:cNvSpPr/>
              <p:nvPr/>
            </p:nvSpPr>
            <p:spPr>
              <a:xfrm>
                <a:off x="380553" y="182447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1"/>
              <p:cNvSpPr/>
              <p:nvPr/>
            </p:nvSpPr>
            <p:spPr>
              <a:xfrm>
                <a:off x="380553" y="175139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1"/>
              <p:cNvSpPr/>
              <p:nvPr/>
            </p:nvSpPr>
            <p:spPr>
              <a:xfrm>
                <a:off x="380553" y="167821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1"/>
              <p:cNvSpPr/>
              <p:nvPr/>
            </p:nvSpPr>
            <p:spPr>
              <a:xfrm>
                <a:off x="380553" y="161551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1"/>
              <p:cNvSpPr/>
              <p:nvPr/>
            </p:nvSpPr>
            <p:spPr>
              <a:xfrm>
                <a:off x="380553" y="154233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1"/>
              <p:cNvSpPr/>
              <p:nvPr/>
            </p:nvSpPr>
            <p:spPr>
              <a:xfrm>
                <a:off x="380553" y="147963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1"/>
              <p:cNvSpPr/>
              <p:nvPr/>
            </p:nvSpPr>
            <p:spPr>
              <a:xfrm>
                <a:off x="380553" y="140645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1"/>
              <p:cNvSpPr/>
              <p:nvPr/>
            </p:nvSpPr>
            <p:spPr>
              <a:xfrm>
                <a:off x="380553" y="134375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1"/>
              <p:cNvSpPr/>
              <p:nvPr/>
            </p:nvSpPr>
            <p:spPr>
              <a:xfrm>
                <a:off x="380553" y="127067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1"/>
              <p:cNvSpPr/>
              <p:nvPr/>
            </p:nvSpPr>
            <p:spPr>
              <a:xfrm>
                <a:off x="380553" y="120798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1"/>
              <p:cNvSpPr/>
              <p:nvPr/>
            </p:nvSpPr>
            <p:spPr>
              <a:xfrm>
                <a:off x="380553" y="113480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1"/>
              <p:cNvSpPr/>
              <p:nvPr/>
            </p:nvSpPr>
            <p:spPr>
              <a:xfrm>
                <a:off x="380553" y="107210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1"/>
              <p:cNvSpPr/>
              <p:nvPr/>
            </p:nvSpPr>
            <p:spPr>
              <a:xfrm>
                <a:off x="380553" y="99892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1"/>
              <p:cNvSpPr/>
              <p:nvPr/>
            </p:nvSpPr>
            <p:spPr>
              <a:xfrm>
                <a:off x="380553" y="93622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1"/>
              <p:cNvSpPr/>
              <p:nvPr/>
            </p:nvSpPr>
            <p:spPr>
              <a:xfrm>
                <a:off x="380553" y="86304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1"/>
              <p:cNvSpPr/>
              <p:nvPr/>
            </p:nvSpPr>
            <p:spPr>
              <a:xfrm>
                <a:off x="380553" y="80034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1"/>
              <p:cNvSpPr/>
              <p:nvPr/>
            </p:nvSpPr>
            <p:spPr>
              <a:xfrm>
                <a:off x="380553" y="72726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21"/>
              <p:cNvSpPr/>
              <p:nvPr/>
            </p:nvSpPr>
            <p:spPr>
              <a:xfrm>
                <a:off x="380553" y="66456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21"/>
              <p:cNvSpPr/>
              <p:nvPr/>
            </p:nvSpPr>
            <p:spPr>
              <a:xfrm>
                <a:off x="380553" y="59138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1"/>
              <p:cNvSpPr/>
              <p:nvPr/>
            </p:nvSpPr>
            <p:spPr>
              <a:xfrm>
                <a:off x="380553" y="52868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1"/>
              <p:cNvSpPr/>
              <p:nvPr/>
            </p:nvSpPr>
            <p:spPr>
              <a:xfrm>
                <a:off x="317850" y="510396"/>
                <a:ext cx="20965" cy="2061359"/>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1"/>
              <p:cNvSpPr/>
              <p:nvPr/>
            </p:nvSpPr>
            <p:spPr>
              <a:xfrm>
                <a:off x="495460" y="510396"/>
                <a:ext cx="20965" cy="2061359"/>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21"/>
            <p:cNvSpPr/>
            <p:nvPr/>
          </p:nvSpPr>
          <p:spPr>
            <a:xfrm>
              <a:off x="370363" y="263232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1"/>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2" name="Google Shape;3152;p21"/>
            <p:cNvGrpSpPr/>
            <p:nvPr/>
          </p:nvGrpSpPr>
          <p:grpSpPr>
            <a:xfrm>
              <a:off x="504825" y="295950"/>
              <a:ext cx="3016590" cy="198675"/>
              <a:chOff x="504825" y="295950"/>
              <a:chExt cx="3016590" cy="198675"/>
            </a:xfrm>
          </p:grpSpPr>
          <p:sp>
            <p:nvSpPr>
              <p:cNvPr id="3153" name="Google Shape;3153;p21"/>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1"/>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1"/>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1"/>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1"/>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1"/>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1"/>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1"/>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1"/>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1"/>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1"/>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1"/>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1"/>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1"/>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1"/>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1"/>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1"/>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1"/>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1"/>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1"/>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1"/>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1"/>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1"/>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1"/>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1"/>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21"/>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21"/>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1"/>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1"/>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1"/>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3" name="Google Shape;3183;p21"/>
            <p:cNvSpPr/>
            <p:nvPr/>
          </p:nvSpPr>
          <p:spPr>
            <a:xfrm>
              <a:off x="3553098" y="347173"/>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4" name="Google Shape;3184;p21"/>
          <p:cNvGrpSpPr/>
          <p:nvPr/>
        </p:nvGrpSpPr>
        <p:grpSpPr>
          <a:xfrm rot="10800000" flipH="1">
            <a:off x="317850" y="2405738"/>
            <a:ext cx="3338195" cy="2441003"/>
            <a:chOff x="317850" y="295950"/>
            <a:chExt cx="3338195" cy="2441003"/>
          </a:xfrm>
        </p:grpSpPr>
        <p:grpSp>
          <p:nvGrpSpPr>
            <p:cNvPr id="3185" name="Google Shape;3185;p21"/>
            <p:cNvGrpSpPr/>
            <p:nvPr/>
          </p:nvGrpSpPr>
          <p:grpSpPr>
            <a:xfrm>
              <a:off x="317850" y="510396"/>
              <a:ext cx="198575" cy="2061359"/>
              <a:chOff x="317850" y="510396"/>
              <a:chExt cx="198575" cy="2061359"/>
            </a:xfrm>
          </p:grpSpPr>
          <p:sp>
            <p:nvSpPr>
              <p:cNvPr id="3186" name="Google Shape;3186;p21"/>
              <p:cNvSpPr/>
              <p:nvPr/>
            </p:nvSpPr>
            <p:spPr>
              <a:xfrm>
                <a:off x="380553" y="24933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21"/>
              <p:cNvSpPr/>
              <p:nvPr/>
            </p:nvSpPr>
            <p:spPr>
              <a:xfrm>
                <a:off x="380553" y="24305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21"/>
              <p:cNvSpPr/>
              <p:nvPr/>
            </p:nvSpPr>
            <p:spPr>
              <a:xfrm>
                <a:off x="380553" y="235750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21"/>
              <p:cNvSpPr/>
              <p:nvPr/>
            </p:nvSpPr>
            <p:spPr>
              <a:xfrm>
                <a:off x="380553" y="229480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21"/>
              <p:cNvSpPr/>
              <p:nvPr/>
            </p:nvSpPr>
            <p:spPr>
              <a:xfrm>
                <a:off x="380553" y="222162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21"/>
              <p:cNvSpPr/>
              <p:nvPr/>
            </p:nvSpPr>
            <p:spPr>
              <a:xfrm>
                <a:off x="380553" y="21589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21"/>
              <p:cNvSpPr/>
              <p:nvPr/>
            </p:nvSpPr>
            <p:spPr>
              <a:xfrm>
                <a:off x="380553" y="208575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21"/>
              <p:cNvSpPr/>
              <p:nvPr/>
            </p:nvSpPr>
            <p:spPr>
              <a:xfrm>
                <a:off x="380553" y="202305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21"/>
              <p:cNvSpPr/>
              <p:nvPr/>
            </p:nvSpPr>
            <p:spPr>
              <a:xfrm>
                <a:off x="380553" y="194987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21"/>
              <p:cNvSpPr/>
              <p:nvPr/>
            </p:nvSpPr>
            <p:spPr>
              <a:xfrm>
                <a:off x="380553" y="188717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21"/>
              <p:cNvSpPr/>
              <p:nvPr/>
            </p:nvSpPr>
            <p:spPr>
              <a:xfrm>
                <a:off x="380553" y="182447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21"/>
              <p:cNvSpPr/>
              <p:nvPr/>
            </p:nvSpPr>
            <p:spPr>
              <a:xfrm>
                <a:off x="380553" y="175139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21"/>
              <p:cNvSpPr/>
              <p:nvPr/>
            </p:nvSpPr>
            <p:spPr>
              <a:xfrm>
                <a:off x="380553" y="167821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21"/>
              <p:cNvSpPr/>
              <p:nvPr/>
            </p:nvSpPr>
            <p:spPr>
              <a:xfrm>
                <a:off x="380553" y="161551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21"/>
              <p:cNvSpPr/>
              <p:nvPr/>
            </p:nvSpPr>
            <p:spPr>
              <a:xfrm>
                <a:off x="380553" y="154233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21"/>
              <p:cNvSpPr/>
              <p:nvPr/>
            </p:nvSpPr>
            <p:spPr>
              <a:xfrm>
                <a:off x="380553" y="147963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1"/>
              <p:cNvSpPr/>
              <p:nvPr/>
            </p:nvSpPr>
            <p:spPr>
              <a:xfrm>
                <a:off x="380553" y="140645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21"/>
              <p:cNvSpPr/>
              <p:nvPr/>
            </p:nvSpPr>
            <p:spPr>
              <a:xfrm>
                <a:off x="380553" y="134375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21"/>
              <p:cNvSpPr/>
              <p:nvPr/>
            </p:nvSpPr>
            <p:spPr>
              <a:xfrm>
                <a:off x="380553" y="127067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1"/>
              <p:cNvSpPr/>
              <p:nvPr/>
            </p:nvSpPr>
            <p:spPr>
              <a:xfrm>
                <a:off x="380553" y="120798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1"/>
              <p:cNvSpPr/>
              <p:nvPr/>
            </p:nvSpPr>
            <p:spPr>
              <a:xfrm>
                <a:off x="380553" y="113480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1"/>
              <p:cNvSpPr/>
              <p:nvPr/>
            </p:nvSpPr>
            <p:spPr>
              <a:xfrm>
                <a:off x="380553" y="107210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1"/>
              <p:cNvSpPr/>
              <p:nvPr/>
            </p:nvSpPr>
            <p:spPr>
              <a:xfrm>
                <a:off x="380553" y="99892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1"/>
              <p:cNvSpPr/>
              <p:nvPr/>
            </p:nvSpPr>
            <p:spPr>
              <a:xfrm>
                <a:off x="380553" y="93622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1"/>
              <p:cNvSpPr/>
              <p:nvPr/>
            </p:nvSpPr>
            <p:spPr>
              <a:xfrm>
                <a:off x="380553" y="86304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21"/>
              <p:cNvSpPr/>
              <p:nvPr/>
            </p:nvSpPr>
            <p:spPr>
              <a:xfrm>
                <a:off x="380553" y="80034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21"/>
              <p:cNvSpPr/>
              <p:nvPr/>
            </p:nvSpPr>
            <p:spPr>
              <a:xfrm>
                <a:off x="380553" y="72726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21"/>
              <p:cNvSpPr/>
              <p:nvPr/>
            </p:nvSpPr>
            <p:spPr>
              <a:xfrm>
                <a:off x="380553" y="66456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21"/>
              <p:cNvSpPr/>
              <p:nvPr/>
            </p:nvSpPr>
            <p:spPr>
              <a:xfrm>
                <a:off x="380553" y="59138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21"/>
              <p:cNvSpPr/>
              <p:nvPr/>
            </p:nvSpPr>
            <p:spPr>
              <a:xfrm>
                <a:off x="380553" y="52868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21"/>
              <p:cNvSpPr/>
              <p:nvPr/>
            </p:nvSpPr>
            <p:spPr>
              <a:xfrm>
                <a:off x="317850" y="510396"/>
                <a:ext cx="20965" cy="2061359"/>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21"/>
              <p:cNvSpPr/>
              <p:nvPr/>
            </p:nvSpPr>
            <p:spPr>
              <a:xfrm>
                <a:off x="495460" y="510396"/>
                <a:ext cx="20965" cy="2061359"/>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8" name="Google Shape;3218;p21"/>
            <p:cNvSpPr/>
            <p:nvPr/>
          </p:nvSpPr>
          <p:spPr>
            <a:xfrm>
              <a:off x="370363" y="263232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21"/>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0" name="Google Shape;3220;p21"/>
            <p:cNvGrpSpPr/>
            <p:nvPr/>
          </p:nvGrpSpPr>
          <p:grpSpPr>
            <a:xfrm>
              <a:off x="504825" y="295950"/>
              <a:ext cx="3016590" cy="198675"/>
              <a:chOff x="504825" y="295950"/>
              <a:chExt cx="3016590" cy="198675"/>
            </a:xfrm>
          </p:grpSpPr>
          <p:sp>
            <p:nvSpPr>
              <p:cNvPr id="3221" name="Google Shape;3221;p21"/>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21"/>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21"/>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21"/>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21"/>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21"/>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21"/>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21"/>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21"/>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21"/>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21"/>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21"/>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21"/>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21"/>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21"/>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21"/>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21"/>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21"/>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21"/>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21"/>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21"/>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21"/>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21"/>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21"/>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21"/>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21"/>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21"/>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21"/>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21"/>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21"/>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1" name="Google Shape;3251;p21"/>
            <p:cNvSpPr/>
            <p:nvPr/>
          </p:nvSpPr>
          <p:spPr>
            <a:xfrm>
              <a:off x="3553098" y="347173"/>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21"/>
          <p:cNvSpPr txBox="1">
            <a:spLocks noGrp="1"/>
          </p:cNvSpPr>
          <p:nvPr>
            <p:ph type="subTitle" idx="1"/>
          </p:nvPr>
        </p:nvSpPr>
        <p:spPr>
          <a:xfrm>
            <a:off x="1142999" y="2707700"/>
            <a:ext cx="2439300" cy="114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253" name="Google Shape;3253;p21"/>
          <p:cNvSpPr txBox="1">
            <a:spLocks noGrp="1"/>
          </p:cNvSpPr>
          <p:nvPr>
            <p:ph type="title"/>
          </p:nvPr>
        </p:nvSpPr>
        <p:spPr>
          <a:xfrm>
            <a:off x="713225" y="540275"/>
            <a:ext cx="77259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254" name="Google Shape;3254;p21"/>
          <p:cNvGrpSpPr/>
          <p:nvPr/>
        </p:nvGrpSpPr>
        <p:grpSpPr>
          <a:xfrm>
            <a:off x="8331969" y="3174902"/>
            <a:ext cx="707276" cy="1831070"/>
            <a:chOff x="7081325" y="4515325"/>
            <a:chExt cx="299300" cy="774925"/>
          </a:xfrm>
        </p:grpSpPr>
        <p:sp>
          <p:nvSpPr>
            <p:cNvPr id="3255" name="Google Shape;3255;p21"/>
            <p:cNvSpPr/>
            <p:nvPr/>
          </p:nvSpPr>
          <p:spPr>
            <a:xfrm>
              <a:off x="7081325" y="4515325"/>
              <a:ext cx="299300" cy="774925"/>
            </a:xfrm>
            <a:custGeom>
              <a:avLst/>
              <a:gdLst/>
              <a:ahLst/>
              <a:cxnLst/>
              <a:rect l="l" t="t" r="r" b="b"/>
              <a:pathLst>
                <a:path w="11972" h="30997" extrusionOk="0">
                  <a:moveTo>
                    <a:pt x="8212" y="0"/>
                  </a:moveTo>
                  <a:cubicBezTo>
                    <a:pt x="6980" y="0"/>
                    <a:pt x="6326" y="893"/>
                    <a:pt x="5961" y="1383"/>
                  </a:cubicBezTo>
                  <a:cubicBezTo>
                    <a:pt x="5860" y="1547"/>
                    <a:pt x="5735" y="1698"/>
                    <a:pt x="5596" y="1836"/>
                  </a:cubicBezTo>
                  <a:cubicBezTo>
                    <a:pt x="5269" y="2138"/>
                    <a:pt x="5005" y="2515"/>
                    <a:pt x="4829" y="2930"/>
                  </a:cubicBezTo>
                  <a:cubicBezTo>
                    <a:pt x="4766" y="2980"/>
                    <a:pt x="4716" y="3018"/>
                    <a:pt x="4666" y="3068"/>
                  </a:cubicBezTo>
                  <a:cubicBezTo>
                    <a:pt x="4477" y="3257"/>
                    <a:pt x="3811" y="3974"/>
                    <a:pt x="3408" y="5319"/>
                  </a:cubicBezTo>
                  <a:cubicBezTo>
                    <a:pt x="3383" y="5420"/>
                    <a:pt x="3345" y="5546"/>
                    <a:pt x="3308" y="5684"/>
                  </a:cubicBezTo>
                  <a:cubicBezTo>
                    <a:pt x="3094" y="5973"/>
                    <a:pt x="2968" y="6325"/>
                    <a:pt x="2956" y="6677"/>
                  </a:cubicBezTo>
                  <a:lnTo>
                    <a:pt x="2956" y="6778"/>
                  </a:lnTo>
                  <a:lnTo>
                    <a:pt x="2956" y="6891"/>
                  </a:lnTo>
                  <a:cubicBezTo>
                    <a:pt x="2956" y="6966"/>
                    <a:pt x="2956" y="7105"/>
                    <a:pt x="2968" y="7268"/>
                  </a:cubicBezTo>
                  <a:cubicBezTo>
                    <a:pt x="2943" y="7319"/>
                    <a:pt x="2930" y="7369"/>
                    <a:pt x="2918" y="7432"/>
                  </a:cubicBezTo>
                  <a:cubicBezTo>
                    <a:pt x="2842" y="7834"/>
                    <a:pt x="2792" y="8249"/>
                    <a:pt x="2780" y="8664"/>
                  </a:cubicBezTo>
                  <a:cubicBezTo>
                    <a:pt x="2629" y="8978"/>
                    <a:pt x="2566" y="9331"/>
                    <a:pt x="2603" y="9670"/>
                  </a:cubicBezTo>
                  <a:lnTo>
                    <a:pt x="2616" y="9808"/>
                  </a:lnTo>
                  <a:cubicBezTo>
                    <a:pt x="2629" y="9834"/>
                    <a:pt x="2629" y="9859"/>
                    <a:pt x="2629" y="9884"/>
                  </a:cubicBezTo>
                  <a:cubicBezTo>
                    <a:pt x="2641" y="9984"/>
                    <a:pt x="2666" y="10123"/>
                    <a:pt x="2704" y="10299"/>
                  </a:cubicBezTo>
                  <a:lnTo>
                    <a:pt x="2717" y="10362"/>
                  </a:lnTo>
                  <a:cubicBezTo>
                    <a:pt x="2767" y="10525"/>
                    <a:pt x="2817" y="10714"/>
                    <a:pt x="2880" y="10902"/>
                  </a:cubicBezTo>
                  <a:cubicBezTo>
                    <a:pt x="2880" y="10928"/>
                    <a:pt x="2893" y="10953"/>
                    <a:pt x="2905" y="10978"/>
                  </a:cubicBezTo>
                  <a:cubicBezTo>
                    <a:pt x="2943" y="11078"/>
                    <a:pt x="2981" y="11192"/>
                    <a:pt x="3031" y="11292"/>
                  </a:cubicBezTo>
                  <a:lnTo>
                    <a:pt x="3031" y="11317"/>
                  </a:lnTo>
                  <a:cubicBezTo>
                    <a:pt x="3006" y="11682"/>
                    <a:pt x="3006" y="12047"/>
                    <a:pt x="3031" y="12411"/>
                  </a:cubicBezTo>
                  <a:cubicBezTo>
                    <a:pt x="3006" y="12499"/>
                    <a:pt x="2981" y="12600"/>
                    <a:pt x="2968" y="12701"/>
                  </a:cubicBezTo>
                  <a:lnTo>
                    <a:pt x="2968" y="12763"/>
                  </a:lnTo>
                  <a:cubicBezTo>
                    <a:pt x="2968" y="12826"/>
                    <a:pt x="2956" y="12889"/>
                    <a:pt x="2956" y="12990"/>
                  </a:cubicBezTo>
                  <a:cubicBezTo>
                    <a:pt x="2943" y="13241"/>
                    <a:pt x="2956" y="13493"/>
                    <a:pt x="2981" y="13744"/>
                  </a:cubicBezTo>
                  <a:lnTo>
                    <a:pt x="2981" y="13782"/>
                  </a:lnTo>
                  <a:cubicBezTo>
                    <a:pt x="3018" y="14084"/>
                    <a:pt x="3069" y="14386"/>
                    <a:pt x="3144" y="14675"/>
                  </a:cubicBezTo>
                  <a:lnTo>
                    <a:pt x="3157" y="14713"/>
                  </a:lnTo>
                  <a:cubicBezTo>
                    <a:pt x="3220" y="14914"/>
                    <a:pt x="3283" y="15115"/>
                    <a:pt x="3345" y="15278"/>
                  </a:cubicBezTo>
                  <a:cubicBezTo>
                    <a:pt x="3295" y="15542"/>
                    <a:pt x="3283" y="15807"/>
                    <a:pt x="3320" y="16071"/>
                  </a:cubicBezTo>
                  <a:cubicBezTo>
                    <a:pt x="3358" y="16310"/>
                    <a:pt x="3358" y="16536"/>
                    <a:pt x="3345" y="16775"/>
                  </a:cubicBezTo>
                  <a:cubicBezTo>
                    <a:pt x="3132" y="17492"/>
                    <a:pt x="3056" y="18246"/>
                    <a:pt x="3144" y="18988"/>
                  </a:cubicBezTo>
                  <a:cubicBezTo>
                    <a:pt x="3069" y="19177"/>
                    <a:pt x="3018" y="19390"/>
                    <a:pt x="3006" y="19592"/>
                  </a:cubicBezTo>
                  <a:cubicBezTo>
                    <a:pt x="2327" y="19994"/>
                    <a:pt x="1912" y="20723"/>
                    <a:pt x="1912" y="21515"/>
                  </a:cubicBezTo>
                  <a:lnTo>
                    <a:pt x="1912" y="21905"/>
                  </a:lnTo>
                  <a:cubicBezTo>
                    <a:pt x="717" y="22459"/>
                    <a:pt x="0" y="23553"/>
                    <a:pt x="0" y="24823"/>
                  </a:cubicBezTo>
                  <a:lnTo>
                    <a:pt x="0" y="28344"/>
                  </a:lnTo>
                  <a:cubicBezTo>
                    <a:pt x="0" y="28859"/>
                    <a:pt x="189" y="30594"/>
                    <a:pt x="2742" y="30896"/>
                  </a:cubicBezTo>
                  <a:cubicBezTo>
                    <a:pt x="3396" y="30972"/>
                    <a:pt x="4326" y="30997"/>
                    <a:pt x="5974" y="30997"/>
                  </a:cubicBezTo>
                  <a:cubicBezTo>
                    <a:pt x="7608" y="30997"/>
                    <a:pt x="8551" y="30972"/>
                    <a:pt x="9180" y="30896"/>
                  </a:cubicBezTo>
                  <a:cubicBezTo>
                    <a:pt x="11733" y="30607"/>
                    <a:pt x="11921" y="28872"/>
                    <a:pt x="11921" y="28344"/>
                  </a:cubicBezTo>
                  <a:lnTo>
                    <a:pt x="11921" y="24823"/>
                  </a:lnTo>
                  <a:cubicBezTo>
                    <a:pt x="11921" y="23527"/>
                    <a:pt x="11192" y="22459"/>
                    <a:pt x="10010" y="21905"/>
                  </a:cubicBezTo>
                  <a:lnTo>
                    <a:pt x="10010" y="21515"/>
                  </a:lnTo>
                  <a:cubicBezTo>
                    <a:pt x="10010" y="21100"/>
                    <a:pt x="9897" y="20698"/>
                    <a:pt x="9671" y="20346"/>
                  </a:cubicBezTo>
                  <a:lnTo>
                    <a:pt x="9721" y="20283"/>
                  </a:lnTo>
                  <a:cubicBezTo>
                    <a:pt x="9884" y="20082"/>
                    <a:pt x="10010" y="19843"/>
                    <a:pt x="10073" y="19579"/>
                  </a:cubicBezTo>
                  <a:cubicBezTo>
                    <a:pt x="10211" y="19378"/>
                    <a:pt x="10324" y="19177"/>
                    <a:pt x="10425" y="18988"/>
                  </a:cubicBezTo>
                  <a:lnTo>
                    <a:pt x="10450" y="18938"/>
                  </a:lnTo>
                  <a:cubicBezTo>
                    <a:pt x="10563" y="18699"/>
                    <a:pt x="10664" y="18460"/>
                    <a:pt x="10752" y="18221"/>
                  </a:cubicBezTo>
                  <a:cubicBezTo>
                    <a:pt x="10790" y="18120"/>
                    <a:pt x="10802" y="18045"/>
                    <a:pt x="10827" y="17982"/>
                  </a:cubicBezTo>
                  <a:lnTo>
                    <a:pt x="10840" y="17919"/>
                  </a:lnTo>
                  <a:cubicBezTo>
                    <a:pt x="10928" y="17642"/>
                    <a:pt x="10941" y="17341"/>
                    <a:pt x="10878" y="17051"/>
                  </a:cubicBezTo>
                  <a:cubicBezTo>
                    <a:pt x="11620" y="14499"/>
                    <a:pt x="11620" y="12851"/>
                    <a:pt x="11620" y="12650"/>
                  </a:cubicBezTo>
                  <a:cubicBezTo>
                    <a:pt x="11607" y="12512"/>
                    <a:pt x="11594" y="12374"/>
                    <a:pt x="11569" y="12223"/>
                  </a:cubicBezTo>
                  <a:lnTo>
                    <a:pt x="11607" y="12072"/>
                  </a:lnTo>
                  <a:lnTo>
                    <a:pt x="11632" y="12022"/>
                  </a:lnTo>
                  <a:cubicBezTo>
                    <a:pt x="11682" y="11770"/>
                    <a:pt x="11745" y="11531"/>
                    <a:pt x="11783" y="11342"/>
                  </a:cubicBezTo>
                  <a:lnTo>
                    <a:pt x="11796" y="11292"/>
                  </a:lnTo>
                  <a:cubicBezTo>
                    <a:pt x="11833" y="11091"/>
                    <a:pt x="11859" y="10915"/>
                    <a:pt x="11884" y="10789"/>
                  </a:cubicBezTo>
                  <a:cubicBezTo>
                    <a:pt x="11884" y="10777"/>
                    <a:pt x="11884" y="10751"/>
                    <a:pt x="11884" y="10739"/>
                  </a:cubicBezTo>
                  <a:lnTo>
                    <a:pt x="11909" y="10563"/>
                  </a:lnTo>
                  <a:cubicBezTo>
                    <a:pt x="11972" y="10072"/>
                    <a:pt x="11846" y="9582"/>
                    <a:pt x="11544" y="9180"/>
                  </a:cubicBezTo>
                  <a:cubicBezTo>
                    <a:pt x="11506" y="8978"/>
                    <a:pt x="11469" y="8777"/>
                    <a:pt x="11418" y="8576"/>
                  </a:cubicBezTo>
                  <a:cubicBezTo>
                    <a:pt x="11381" y="8337"/>
                    <a:pt x="11305" y="7947"/>
                    <a:pt x="11280" y="7796"/>
                  </a:cubicBezTo>
                  <a:cubicBezTo>
                    <a:pt x="11318" y="7180"/>
                    <a:pt x="11418" y="6375"/>
                    <a:pt x="11418" y="6338"/>
                  </a:cubicBezTo>
                  <a:cubicBezTo>
                    <a:pt x="11456" y="6036"/>
                    <a:pt x="11431" y="5722"/>
                    <a:pt x="11343" y="5420"/>
                  </a:cubicBezTo>
                  <a:cubicBezTo>
                    <a:pt x="11481" y="4816"/>
                    <a:pt x="11318" y="4187"/>
                    <a:pt x="10890" y="3722"/>
                  </a:cubicBezTo>
                  <a:lnTo>
                    <a:pt x="10890" y="3697"/>
                  </a:lnTo>
                  <a:cubicBezTo>
                    <a:pt x="10991" y="1169"/>
                    <a:pt x="9809" y="327"/>
                    <a:pt x="8803" y="75"/>
                  </a:cubicBezTo>
                  <a:cubicBezTo>
                    <a:pt x="8715" y="50"/>
                    <a:pt x="8627" y="38"/>
                    <a:pt x="8551" y="25"/>
                  </a:cubicBezTo>
                  <a:cubicBezTo>
                    <a:pt x="8438" y="0"/>
                    <a:pt x="8325" y="0"/>
                    <a:pt x="8212" y="0"/>
                  </a:cubicBezTo>
                  <a:close/>
                </a:path>
              </a:pathLst>
            </a:custGeom>
            <a:solidFill>
              <a:schemeClr val="lt1"/>
            </a:solidFill>
            <a:ln>
              <a:noFill/>
            </a:ln>
            <a:effectLst>
              <a:outerShdw blurRad="28575" dist="9525" dir="5400000" algn="bl" rotWithShape="0">
                <a:schemeClr val="dk2">
                  <a:alpha val="4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21"/>
            <p:cNvSpPr/>
            <p:nvPr/>
          </p:nvSpPr>
          <p:spPr>
            <a:xfrm>
              <a:off x="7177200" y="5089025"/>
              <a:ext cx="106925" cy="17950"/>
            </a:xfrm>
            <a:custGeom>
              <a:avLst/>
              <a:gdLst/>
              <a:ahLst/>
              <a:cxnLst/>
              <a:rect l="l" t="t" r="r" b="b"/>
              <a:pathLst>
                <a:path w="4277" h="718" extrusionOk="0">
                  <a:moveTo>
                    <a:pt x="3597" y="419"/>
                  </a:moveTo>
                  <a:cubicBezTo>
                    <a:pt x="3761" y="419"/>
                    <a:pt x="3924" y="422"/>
                    <a:pt x="4088" y="429"/>
                  </a:cubicBezTo>
                  <a:cubicBezTo>
                    <a:pt x="3773" y="517"/>
                    <a:pt x="3446" y="579"/>
                    <a:pt x="3119" y="617"/>
                  </a:cubicBezTo>
                  <a:cubicBezTo>
                    <a:pt x="2792" y="655"/>
                    <a:pt x="2465" y="680"/>
                    <a:pt x="2139" y="680"/>
                  </a:cubicBezTo>
                  <a:cubicBezTo>
                    <a:pt x="1799" y="680"/>
                    <a:pt x="1472" y="655"/>
                    <a:pt x="1145" y="630"/>
                  </a:cubicBezTo>
                  <a:cubicBezTo>
                    <a:pt x="818" y="592"/>
                    <a:pt x="504" y="529"/>
                    <a:pt x="189" y="429"/>
                  </a:cubicBezTo>
                  <a:lnTo>
                    <a:pt x="189" y="429"/>
                  </a:lnTo>
                  <a:lnTo>
                    <a:pt x="1158" y="441"/>
                  </a:lnTo>
                  <a:cubicBezTo>
                    <a:pt x="1376" y="441"/>
                    <a:pt x="1594" y="447"/>
                    <a:pt x="1812" y="447"/>
                  </a:cubicBezTo>
                  <a:cubicBezTo>
                    <a:pt x="1921" y="447"/>
                    <a:pt x="2030" y="445"/>
                    <a:pt x="2139" y="441"/>
                  </a:cubicBezTo>
                  <a:cubicBezTo>
                    <a:pt x="2453" y="441"/>
                    <a:pt x="2780" y="441"/>
                    <a:pt x="3107" y="429"/>
                  </a:cubicBezTo>
                  <a:cubicBezTo>
                    <a:pt x="3270" y="422"/>
                    <a:pt x="3434" y="419"/>
                    <a:pt x="3597" y="419"/>
                  </a:cubicBezTo>
                  <a:close/>
                  <a:moveTo>
                    <a:pt x="240" y="1"/>
                  </a:moveTo>
                  <a:cubicBezTo>
                    <a:pt x="101" y="26"/>
                    <a:pt x="1" y="139"/>
                    <a:pt x="1" y="290"/>
                  </a:cubicBezTo>
                  <a:lnTo>
                    <a:pt x="1" y="542"/>
                  </a:lnTo>
                  <a:cubicBezTo>
                    <a:pt x="252" y="605"/>
                    <a:pt x="906" y="718"/>
                    <a:pt x="2151" y="718"/>
                  </a:cubicBezTo>
                  <a:cubicBezTo>
                    <a:pt x="3497" y="718"/>
                    <a:pt x="4088" y="579"/>
                    <a:pt x="4276" y="529"/>
                  </a:cubicBezTo>
                  <a:lnTo>
                    <a:pt x="4276" y="290"/>
                  </a:lnTo>
                  <a:cubicBezTo>
                    <a:pt x="4276" y="152"/>
                    <a:pt x="4176" y="26"/>
                    <a:pt x="4037" y="1"/>
                  </a:cubicBezTo>
                  <a:cubicBezTo>
                    <a:pt x="3409" y="114"/>
                    <a:pt x="2774" y="171"/>
                    <a:pt x="2139" y="171"/>
                  </a:cubicBezTo>
                  <a:cubicBezTo>
                    <a:pt x="1504" y="171"/>
                    <a:pt x="868" y="114"/>
                    <a:pt x="2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21"/>
            <p:cNvSpPr/>
            <p:nvPr/>
          </p:nvSpPr>
          <p:spPr>
            <a:xfrm>
              <a:off x="7236300" y="5049100"/>
              <a:ext cx="32100" cy="5375"/>
            </a:xfrm>
            <a:custGeom>
              <a:avLst/>
              <a:gdLst/>
              <a:ahLst/>
              <a:cxnLst/>
              <a:rect l="l" t="t" r="r" b="b"/>
              <a:pathLst>
                <a:path w="1284" h="215" extrusionOk="0">
                  <a:moveTo>
                    <a:pt x="164" y="1"/>
                  </a:moveTo>
                  <a:cubicBezTo>
                    <a:pt x="101" y="64"/>
                    <a:pt x="64" y="139"/>
                    <a:pt x="1" y="215"/>
                  </a:cubicBezTo>
                  <a:cubicBezTo>
                    <a:pt x="428" y="202"/>
                    <a:pt x="856" y="164"/>
                    <a:pt x="1284" y="102"/>
                  </a:cubicBezTo>
                  <a:cubicBezTo>
                    <a:pt x="906" y="51"/>
                    <a:pt x="529" y="14"/>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21"/>
            <p:cNvSpPr/>
            <p:nvPr/>
          </p:nvSpPr>
          <p:spPr>
            <a:xfrm>
              <a:off x="7219325" y="5077100"/>
              <a:ext cx="56925" cy="8800"/>
            </a:xfrm>
            <a:custGeom>
              <a:avLst/>
              <a:gdLst/>
              <a:ahLst/>
              <a:cxnLst/>
              <a:rect l="l" t="t" r="r" b="b"/>
              <a:pathLst>
                <a:path w="2277" h="352" extrusionOk="0">
                  <a:moveTo>
                    <a:pt x="2277" y="0"/>
                  </a:moveTo>
                  <a:cubicBezTo>
                    <a:pt x="1522" y="201"/>
                    <a:pt x="768" y="302"/>
                    <a:pt x="1" y="340"/>
                  </a:cubicBezTo>
                  <a:cubicBezTo>
                    <a:pt x="163" y="348"/>
                    <a:pt x="325" y="352"/>
                    <a:pt x="487" y="352"/>
                  </a:cubicBezTo>
                  <a:cubicBezTo>
                    <a:pt x="1083" y="352"/>
                    <a:pt x="1684" y="297"/>
                    <a:pt x="2277" y="189"/>
                  </a:cubicBezTo>
                  <a:lnTo>
                    <a:pt x="2277"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21"/>
            <p:cNvSpPr/>
            <p:nvPr/>
          </p:nvSpPr>
          <p:spPr>
            <a:xfrm>
              <a:off x="7200150" y="5144050"/>
              <a:ext cx="107225" cy="9275"/>
            </a:xfrm>
            <a:custGeom>
              <a:avLst/>
              <a:gdLst/>
              <a:ahLst/>
              <a:cxnLst/>
              <a:rect l="l" t="t" r="r" b="b"/>
              <a:pathLst>
                <a:path w="4289" h="371" extrusionOk="0">
                  <a:moveTo>
                    <a:pt x="4289" y="1"/>
                  </a:moveTo>
                  <a:lnTo>
                    <a:pt x="4289" y="1"/>
                  </a:lnTo>
                  <a:cubicBezTo>
                    <a:pt x="4113" y="26"/>
                    <a:pt x="3937" y="63"/>
                    <a:pt x="3761" y="76"/>
                  </a:cubicBezTo>
                  <a:cubicBezTo>
                    <a:pt x="3572" y="89"/>
                    <a:pt x="3409" y="126"/>
                    <a:pt x="3220" y="139"/>
                  </a:cubicBezTo>
                  <a:cubicBezTo>
                    <a:pt x="2868" y="177"/>
                    <a:pt x="2516" y="202"/>
                    <a:pt x="2151" y="227"/>
                  </a:cubicBezTo>
                  <a:cubicBezTo>
                    <a:pt x="1799" y="239"/>
                    <a:pt x="1434" y="265"/>
                    <a:pt x="1082" y="277"/>
                  </a:cubicBezTo>
                  <a:cubicBezTo>
                    <a:pt x="894" y="290"/>
                    <a:pt x="718" y="290"/>
                    <a:pt x="541" y="290"/>
                  </a:cubicBezTo>
                  <a:cubicBezTo>
                    <a:pt x="353" y="290"/>
                    <a:pt x="177" y="290"/>
                    <a:pt x="1" y="302"/>
                  </a:cubicBezTo>
                  <a:cubicBezTo>
                    <a:pt x="353" y="353"/>
                    <a:pt x="718" y="365"/>
                    <a:pt x="1082" y="365"/>
                  </a:cubicBezTo>
                  <a:cubicBezTo>
                    <a:pt x="1177" y="369"/>
                    <a:pt x="1272" y="370"/>
                    <a:pt x="1368" y="370"/>
                  </a:cubicBezTo>
                  <a:cubicBezTo>
                    <a:pt x="1630" y="370"/>
                    <a:pt x="1897" y="358"/>
                    <a:pt x="2164" y="340"/>
                  </a:cubicBezTo>
                  <a:cubicBezTo>
                    <a:pt x="2880" y="302"/>
                    <a:pt x="3597" y="189"/>
                    <a:pt x="4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1"/>
            <p:cNvSpPr/>
            <p:nvPr/>
          </p:nvSpPr>
          <p:spPr>
            <a:xfrm>
              <a:off x="7185075" y="5064825"/>
              <a:ext cx="91175" cy="13425"/>
            </a:xfrm>
            <a:custGeom>
              <a:avLst/>
              <a:gdLst/>
              <a:ahLst/>
              <a:cxnLst/>
              <a:rect l="l" t="t" r="r" b="b"/>
              <a:pathLst>
                <a:path w="3647" h="537" extrusionOk="0">
                  <a:moveTo>
                    <a:pt x="3647" y="1"/>
                  </a:moveTo>
                  <a:cubicBezTo>
                    <a:pt x="2768" y="232"/>
                    <a:pt x="1870" y="347"/>
                    <a:pt x="971" y="347"/>
                  </a:cubicBezTo>
                  <a:cubicBezTo>
                    <a:pt x="647" y="347"/>
                    <a:pt x="323" y="332"/>
                    <a:pt x="0" y="303"/>
                  </a:cubicBezTo>
                  <a:lnTo>
                    <a:pt x="0" y="491"/>
                  </a:lnTo>
                  <a:cubicBezTo>
                    <a:pt x="323" y="521"/>
                    <a:pt x="647" y="536"/>
                    <a:pt x="971" y="536"/>
                  </a:cubicBezTo>
                  <a:cubicBezTo>
                    <a:pt x="1870" y="536"/>
                    <a:pt x="2768" y="421"/>
                    <a:pt x="3647" y="189"/>
                  </a:cubicBezTo>
                  <a:lnTo>
                    <a:pt x="36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1"/>
            <p:cNvSpPr/>
            <p:nvPr/>
          </p:nvSpPr>
          <p:spPr>
            <a:xfrm>
              <a:off x="7284400" y="5111350"/>
              <a:ext cx="42475" cy="115400"/>
            </a:xfrm>
            <a:custGeom>
              <a:avLst/>
              <a:gdLst/>
              <a:ahLst/>
              <a:cxnLst/>
              <a:rect l="l" t="t" r="r" b="b"/>
              <a:pathLst>
                <a:path w="1699" h="4616" extrusionOk="0">
                  <a:moveTo>
                    <a:pt x="793" y="1"/>
                  </a:moveTo>
                  <a:lnTo>
                    <a:pt x="793" y="1"/>
                  </a:lnTo>
                  <a:cubicBezTo>
                    <a:pt x="931" y="64"/>
                    <a:pt x="1070" y="152"/>
                    <a:pt x="1183" y="265"/>
                  </a:cubicBezTo>
                  <a:lnTo>
                    <a:pt x="1120" y="303"/>
                  </a:lnTo>
                  <a:cubicBezTo>
                    <a:pt x="1082" y="328"/>
                    <a:pt x="1032" y="353"/>
                    <a:pt x="982" y="378"/>
                  </a:cubicBezTo>
                  <a:cubicBezTo>
                    <a:pt x="881" y="428"/>
                    <a:pt x="768" y="479"/>
                    <a:pt x="667" y="529"/>
                  </a:cubicBezTo>
                  <a:cubicBezTo>
                    <a:pt x="454" y="617"/>
                    <a:pt x="227" y="680"/>
                    <a:pt x="1" y="755"/>
                  </a:cubicBezTo>
                  <a:cubicBezTo>
                    <a:pt x="240" y="743"/>
                    <a:pt x="479" y="718"/>
                    <a:pt x="705" y="692"/>
                  </a:cubicBezTo>
                  <a:cubicBezTo>
                    <a:pt x="831" y="655"/>
                    <a:pt x="944" y="642"/>
                    <a:pt x="1070" y="617"/>
                  </a:cubicBezTo>
                  <a:cubicBezTo>
                    <a:pt x="1120" y="604"/>
                    <a:pt x="1183" y="592"/>
                    <a:pt x="1246" y="567"/>
                  </a:cubicBezTo>
                  <a:lnTo>
                    <a:pt x="1334" y="542"/>
                  </a:lnTo>
                  <a:lnTo>
                    <a:pt x="1384" y="516"/>
                  </a:lnTo>
                  <a:cubicBezTo>
                    <a:pt x="1447" y="617"/>
                    <a:pt x="1485" y="743"/>
                    <a:pt x="1485" y="868"/>
                  </a:cubicBezTo>
                  <a:cubicBezTo>
                    <a:pt x="1497" y="919"/>
                    <a:pt x="1497" y="969"/>
                    <a:pt x="1485" y="1007"/>
                  </a:cubicBezTo>
                  <a:lnTo>
                    <a:pt x="1485" y="1170"/>
                  </a:lnTo>
                  <a:lnTo>
                    <a:pt x="1485" y="1485"/>
                  </a:lnTo>
                  <a:lnTo>
                    <a:pt x="1485" y="2113"/>
                  </a:lnTo>
                  <a:lnTo>
                    <a:pt x="1485" y="2742"/>
                  </a:lnTo>
                  <a:cubicBezTo>
                    <a:pt x="1485" y="2943"/>
                    <a:pt x="1485" y="3157"/>
                    <a:pt x="1497" y="3371"/>
                  </a:cubicBezTo>
                  <a:cubicBezTo>
                    <a:pt x="1522" y="3786"/>
                    <a:pt x="1548" y="4201"/>
                    <a:pt x="1598" y="4616"/>
                  </a:cubicBezTo>
                  <a:cubicBezTo>
                    <a:pt x="1636" y="4201"/>
                    <a:pt x="1661" y="3786"/>
                    <a:pt x="1686" y="3371"/>
                  </a:cubicBezTo>
                  <a:cubicBezTo>
                    <a:pt x="1698" y="3157"/>
                    <a:pt x="1698" y="2956"/>
                    <a:pt x="1698" y="2742"/>
                  </a:cubicBezTo>
                  <a:lnTo>
                    <a:pt x="1698" y="2113"/>
                  </a:lnTo>
                  <a:lnTo>
                    <a:pt x="1698" y="1485"/>
                  </a:lnTo>
                  <a:lnTo>
                    <a:pt x="1698" y="1170"/>
                  </a:lnTo>
                  <a:cubicBezTo>
                    <a:pt x="1686" y="1070"/>
                    <a:pt x="1686" y="956"/>
                    <a:pt x="1673" y="856"/>
                  </a:cubicBezTo>
                  <a:cubicBezTo>
                    <a:pt x="1636" y="630"/>
                    <a:pt x="1522" y="428"/>
                    <a:pt x="1359" y="277"/>
                  </a:cubicBezTo>
                  <a:cubicBezTo>
                    <a:pt x="1195" y="139"/>
                    <a:pt x="994" y="51"/>
                    <a:pt x="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1"/>
            <p:cNvSpPr/>
            <p:nvPr/>
          </p:nvSpPr>
          <p:spPr>
            <a:xfrm>
              <a:off x="7192925" y="5049100"/>
              <a:ext cx="28625" cy="5075"/>
            </a:xfrm>
            <a:custGeom>
              <a:avLst/>
              <a:gdLst/>
              <a:ahLst/>
              <a:cxnLst/>
              <a:rect l="l" t="t" r="r" b="b"/>
              <a:pathLst>
                <a:path w="1145" h="203" extrusionOk="0">
                  <a:moveTo>
                    <a:pt x="1082" y="1"/>
                  </a:moveTo>
                  <a:cubicBezTo>
                    <a:pt x="717" y="14"/>
                    <a:pt x="353" y="51"/>
                    <a:pt x="1" y="102"/>
                  </a:cubicBezTo>
                  <a:cubicBezTo>
                    <a:pt x="378" y="164"/>
                    <a:pt x="755" y="190"/>
                    <a:pt x="1145" y="202"/>
                  </a:cubicBezTo>
                  <a:cubicBezTo>
                    <a:pt x="1120" y="164"/>
                    <a:pt x="1107" y="114"/>
                    <a:pt x="1095" y="51"/>
                  </a:cubicBezTo>
                  <a:cubicBezTo>
                    <a:pt x="1095" y="39"/>
                    <a:pt x="1082" y="14"/>
                    <a:pt x="10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1"/>
            <p:cNvSpPr/>
            <p:nvPr/>
          </p:nvSpPr>
          <p:spPr>
            <a:xfrm>
              <a:off x="7185075" y="5059475"/>
              <a:ext cx="65725" cy="6575"/>
            </a:xfrm>
            <a:custGeom>
              <a:avLst/>
              <a:gdLst/>
              <a:ahLst/>
              <a:cxnLst/>
              <a:rect l="l" t="t" r="r" b="b"/>
              <a:pathLst>
                <a:path w="2629" h="263" extrusionOk="0">
                  <a:moveTo>
                    <a:pt x="0" y="1"/>
                  </a:moveTo>
                  <a:lnTo>
                    <a:pt x="0" y="215"/>
                  </a:lnTo>
                  <a:cubicBezTo>
                    <a:pt x="315" y="247"/>
                    <a:pt x="634" y="262"/>
                    <a:pt x="953" y="262"/>
                  </a:cubicBezTo>
                  <a:cubicBezTo>
                    <a:pt x="1513" y="262"/>
                    <a:pt x="2076" y="215"/>
                    <a:pt x="2628" y="127"/>
                  </a:cubicBezTo>
                  <a:lnTo>
                    <a:pt x="2628" y="127"/>
                  </a:lnTo>
                  <a:cubicBezTo>
                    <a:pt x="2389" y="152"/>
                    <a:pt x="2113" y="164"/>
                    <a:pt x="1824" y="164"/>
                  </a:cubicBezTo>
                  <a:cubicBezTo>
                    <a:pt x="1207" y="164"/>
                    <a:pt x="604" y="1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21"/>
            <p:cNvSpPr/>
            <p:nvPr/>
          </p:nvSpPr>
          <p:spPr>
            <a:xfrm>
              <a:off x="7181300" y="5213525"/>
              <a:ext cx="98425" cy="7875"/>
            </a:xfrm>
            <a:custGeom>
              <a:avLst/>
              <a:gdLst/>
              <a:ahLst/>
              <a:cxnLst/>
              <a:rect l="l" t="t" r="r" b="b"/>
              <a:pathLst>
                <a:path w="3937" h="315" extrusionOk="0">
                  <a:moveTo>
                    <a:pt x="1968" y="1"/>
                  </a:moveTo>
                  <a:cubicBezTo>
                    <a:pt x="1638" y="1"/>
                    <a:pt x="1308" y="26"/>
                    <a:pt x="981" y="76"/>
                  </a:cubicBezTo>
                  <a:cubicBezTo>
                    <a:pt x="642" y="126"/>
                    <a:pt x="315" y="202"/>
                    <a:pt x="0" y="315"/>
                  </a:cubicBezTo>
                  <a:cubicBezTo>
                    <a:pt x="327" y="290"/>
                    <a:pt x="654" y="265"/>
                    <a:pt x="981" y="240"/>
                  </a:cubicBezTo>
                  <a:cubicBezTo>
                    <a:pt x="1308" y="214"/>
                    <a:pt x="1648" y="202"/>
                    <a:pt x="1975" y="202"/>
                  </a:cubicBezTo>
                  <a:cubicBezTo>
                    <a:pt x="2301" y="202"/>
                    <a:pt x="2628" y="214"/>
                    <a:pt x="2955" y="240"/>
                  </a:cubicBezTo>
                  <a:cubicBezTo>
                    <a:pt x="3282" y="252"/>
                    <a:pt x="3609" y="290"/>
                    <a:pt x="3936" y="315"/>
                  </a:cubicBezTo>
                  <a:cubicBezTo>
                    <a:pt x="3622" y="202"/>
                    <a:pt x="3295" y="126"/>
                    <a:pt x="2955" y="76"/>
                  </a:cubicBezTo>
                  <a:cubicBezTo>
                    <a:pt x="2628" y="26"/>
                    <a:pt x="2298" y="1"/>
                    <a:pt x="1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21"/>
            <p:cNvSpPr/>
            <p:nvPr/>
          </p:nvSpPr>
          <p:spPr>
            <a:xfrm>
              <a:off x="7136975" y="5109150"/>
              <a:ext cx="94025" cy="114775"/>
            </a:xfrm>
            <a:custGeom>
              <a:avLst/>
              <a:gdLst/>
              <a:ahLst/>
              <a:cxnLst/>
              <a:rect l="l" t="t" r="r" b="b"/>
              <a:pathLst>
                <a:path w="3761" h="4591" extrusionOk="0">
                  <a:moveTo>
                    <a:pt x="1258" y="1"/>
                  </a:moveTo>
                  <a:lnTo>
                    <a:pt x="1258" y="1"/>
                  </a:lnTo>
                  <a:cubicBezTo>
                    <a:pt x="780" y="64"/>
                    <a:pt x="0" y="290"/>
                    <a:pt x="0" y="1070"/>
                  </a:cubicBezTo>
                  <a:lnTo>
                    <a:pt x="0" y="4591"/>
                  </a:lnTo>
                  <a:cubicBezTo>
                    <a:pt x="289" y="3723"/>
                    <a:pt x="453" y="2830"/>
                    <a:pt x="503" y="1925"/>
                  </a:cubicBezTo>
                  <a:cubicBezTo>
                    <a:pt x="503" y="1711"/>
                    <a:pt x="528" y="1510"/>
                    <a:pt x="566" y="1296"/>
                  </a:cubicBezTo>
                  <a:cubicBezTo>
                    <a:pt x="730" y="1334"/>
                    <a:pt x="880" y="1346"/>
                    <a:pt x="1031" y="1371"/>
                  </a:cubicBezTo>
                  <a:cubicBezTo>
                    <a:pt x="1333" y="1397"/>
                    <a:pt x="1648" y="1409"/>
                    <a:pt x="1949" y="1409"/>
                  </a:cubicBezTo>
                  <a:cubicBezTo>
                    <a:pt x="2251" y="1409"/>
                    <a:pt x="2553" y="1397"/>
                    <a:pt x="2855" y="1397"/>
                  </a:cubicBezTo>
                  <a:cubicBezTo>
                    <a:pt x="3157" y="1384"/>
                    <a:pt x="3458" y="1359"/>
                    <a:pt x="3760" y="1334"/>
                  </a:cubicBezTo>
                  <a:cubicBezTo>
                    <a:pt x="3458" y="1309"/>
                    <a:pt x="3157" y="1283"/>
                    <a:pt x="2867" y="1246"/>
                  </a:cubicBezTo>
                  <a:cubicBezTo>
                    <a:pt x="2565" y="1208"/>
                    <a:pt x="2264" y="1170"/>
                    <a:pt x="1974" y="1120"/>
                  </a:cubicBezTo>
                  <a:cubicBezTo>
                    <a:pt x="1673" y="1082"/>
                    <a:pt x="1383" y="1019"/>
                    <a:pt x="1107" y="944"/>
                  </a:cubicBezTo>
                  <a:cubicBezTo>
                    <a:pt x="968" y="906"/>
                    <a:pt x="830" y="856"/>
                    <a:pt x="692" y="818"/>
                  </a:cubicBezTo>
                  <a:cubicBezTo>
                    <a:pt x="918" y="177"/>
                    <a:pt x="1258"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21"/>
            <p:cNvSpPr/>
            <p:nvPr/>
          </p:nvSpPr>
          <p:spPr>
            <a:xfrm>
              <a:off x="7153625" y="5221375"/>
              <a:ext cx="154075" cy="8200"/>
            </a:xfrm>
            <a:custGeom>
              <a:avLst/>
              <a:gdLst/>
              <a:ahLst/>
              <a:cxnLst/>
              <a:rect l="l" t="t" r="r" b="b"/>
              <a:pathLst>
                <a:path w="6163" h="328" extrusionOk="0">
                  <a:moveTo>
                    <a:pt x="3082" y="1"/>
                  </a:moveTo>
                  <a:cubicBezTo>
                    <a:pt x="2566" y="1"/>
                    <a:pt x="2038" y="26"/>
                    <a:pt x="1535" y="89"/>
                  </a:cubicBezTo>
                  <a:cubicBezTo>
                    <a:pt x="1019" y="127"/>
                    <a:pt x="504" y="215"/>
                    <a:pt x="1" y="328"/>
                  </a:cubicBezTo>
                  <a:cubicBezTo>
                    <a:pt x="516" y="303"/>
                    <a:pt x="1032" y="265"/>
                    <a:pt x="1547" y="240"/>
                  </a:cubicBezTo>
                  <a:cubicBezTo>
                    <a:pt x="2050" y="227"/>
                    <a:pt x="2566" y="215"/>
                    <a:pt x="3082" y="215"/>
                  </a:cubicBezTo>
                  <a:cubicBezTo>
                    <a:pt x="3597" y="215"/>
                    <a:pt x="4100" y="227"/>
                    <a:pt x="4616" y="240"/>
                  </a:cubicBezTo>
                  <a:cubicBezTo>
                    <a:pt x="5131" y="265"/>
                    <a:pt x="5647" y="303"/>
                    <a:pt x="6162" y="328"/>
                  </a:cubicBezTo>
                  <a:cubicBezTo>
                    <a:pt x="5659" y="215"/>
                    <a:pt x="5144" y="127"/>
                    <a:pt x="4628" y="89"/>
                  </a:cubicBezTo>
                  <a:cubicBezTo>
                    <a:pt x="4113" y="26"/>
                    <a:pt x="3597" y="14"/>
                    <a:pt x="30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1"/>
            <p:cNvSpPr/>
            <p:nvPr/>
          </p:nvSpPr>
          <p:spPr>
            <a:xfrm>
              <a:off x="7229400" y="4641050"/>
              <a:ext cx="37425" cy="414050"/>
            </a:xfrm>
            <a:custGeom>
              <a:avLst/>
              <a:gdLst/>
              <a:ahLst/>
              <a:cxnLst/>
              <a:rect l="l" t="t" r="r" b="b"/>
              <a:pathLst>
                <a:path w="1497" h="16562" extrusionOk="0">
                  <a:moveTo>
                    <a:pt x="1497" y="1"/>
                  </a:moveTo>
                  <a:lnTo>
                    <a:pt x="1497" y="1"/>
                  </a:lnTo>
                  <a:cubicBezTo>
                    <a:pt x="1270" y="818"/>
                    <a:pt x="1157" y="1673"/>
                    <a:pt x="1157" y="2528"/>
                  </a:cubicBezTo>
                  <a:cubicBezTo>
                    <a:pt x="1157" y="3384"/>
                    <a:pt x="1207" y="4251"/>
                    <a:pt x="1233" y="5106"/>
                  </a:cubicBezTo>
                  <a:cubicBezTo>
                    <a:pt x="1321" y="6816"/>
                    <a:pt x="1295" y="8539"/>
                    <a:pt x="1170" y="10249"/>
                  </a:cubicBezTo>
                  <a:cubicBezTo>
                    <a:pt x="1145" y="10677"/>
                    <a:pt x="1107" y="11104"/>
                    <a:pt x="1057" y="11532"/>
                  </a:cubicBezTo>
                  <a:cubicBezTo>
                    <a:pt x="1006" y="11947"/>
                    <a:pt x="956" y="12375"/>
                    <a:pt x="880" y="12789"/>
                  </a:cubicBezTo>
                  <a:cubicBezTo>
                    <a:pt x="742" y="13619"/>
                    <a:pt x="566" y="14437"/>
                    <a:pt x="365" y="15242"/>
                  </a:cubicBezTo>
                  <a:cubicBezTo>
                    <a:pt x="252" y="15682"/>
                    <a:pt x="139" y="16122"/>
                    <a:pt x="0" y="16562"/>
                  </a:cubicBezTo>
                  <a:lnTo>
                    <a:pt x="63" y="16562"/>
                  </a:lnTo>
                  <a:cubicBezTo>
                    <a:pt x="189" y="16134"/>
                    <a:pt x="315" y="15707"/>
                    <a:pt x="428" y="15279"/>
                  </a:cubicBezTo>
                  <a:cubicBezTo>
                    <a:pt x="642" y="14487"/>
                    <a:pt x="818" y="13657"/>
                    <a:pt x="956" y="12815"/>
                  </a:cubicBezTo>
                  <a:cubicBezTo>
                    <a:pt x="1031" y="12400"/>
                    <a:pt x="1082" y="11972"/>
                    <a:pt x="1145" y="11545"/>
                  </a:cubicBezTo>
                  <a:cubicBezTo>
                    <a:pt x="1195" y="11117"/>
                    <a:pt x="1233" y="10689"/>
                    <a:pt x="1258" y="10262"/>
                  </a:cubicBezTo>
                  <a:cubicBezTo>
                    <a:pt x="1383" y="8539"/>
                    <a:pt x="1409" y="6816"/>
                    <a:pt x="1308" y="5094"/>
                  </a:cubicBezTo>
                  <a:cubicBezTo>
                    <a:pt x="1270" y="4239"/>
                    <a:pt x="1207" y="3384"/>
                    <a:pt x="1207" y="2516"/>
                  </a:cubicBezTo>
                  <a:cubicBezTo>
                    <a:pt x="1195" y="1673"/>
                    <a:pt x="1283" y="818"/>
                    <a:pt x="1497"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1"/>
            <p:cNvSpPr/>
            <p:nvPr/>
          </p:nvSpPr>
          <p:spPr>
            <a:xfrm>
              <a:off x="7201725" y="4569600"/>
              <a:ext cx="125775" cy="480800"/>
            </a:xfrm>
            <a:custGeom>
              <a:avLst/>
              <a:gdLst/>
              <a:ahLst/>
              <a:cxnLst/>
              <a:rect l="l" t="t" r="r" b="b"/>
              <a:pathLst>
                <a:path w="5031" h="19232" extrusionOk="0">
                  <a:moveTo>
                    <a:pt x="3547" y="1363"/>
                  </a:moveTo>
                  <a:lnTo>
                    <a:pt x="3496" y="1513"/>
                  </a:lnTo>
                  <a:cubicBezTo>
                    <a:pt x="3459" y="1614"/>
                    <a:pt x="3421" y="1752"/>
                    <a:pt x="3371" y="1928"/>
                  </a:cubicBezTo>
                  <a:cubicBezTo>
                    <a:pt x="3320" y="2092"/>
                    <a:pt x="3258" y="2293"/>
                    <a:pt x="3195" y="2507"/>
                  </a:cubicBezTo>
                  <a:cubicBezTo>
                    <a:pt x="3132" y="2721"/>
                    <a:pt x="3081" y="2947"/>
                    <a:pt x="3019" y="3173"/>
                  </a:cubicBezTo>
                  <a:cubicBezTo>
                    <a:pt x="2968" y="3412"/>
                    <a:pt x="2918" y="3651"/>
                    <a:pt x="2868" y="3865"/>
                  </a:cubicBezTo>
                  <a:cubicBezTo>
                    <a:pt x="2817" y="4079"/>
                    <a:pt x="2780" y="4292"/>
                    <a:pt x="2755" y="4469"/>
                  </a:cubicBezTo>
                  <a:cubicBezTo>
                    <a:pt x="2729" y="4657"/>
                    <a:pt x="2692" y="4808"/>
                    <a:pt x="2679" y="4909"/>
                  </a:cubicBezTo>
                  <a:lnTo>
                    <a:pt x="2654" y="5072"/>
                  </a:lnTo>
                  <a:lnTo>
                    <a:pt x="2667" y="4909"/>
                  </a:lnTo>
                  <a:cubicBezTo>
                    <a:pt x="2667" y="4795"/>
                    <a:pt x="2679" y="4645"/>
                    <a:pt x="2704" y="4456"/>
                  </a:cubicBezTo>
                  <a:cubicBezTo>
                    <a:pt x="2729" y="4267"/>
                    <a:pt x="2755" y="4054"/>
                    <a:pt x="2792" y="3827"/>
                  </a:cubicBezTo>
                  <a:cubicBezTo>
                    <a:pt x="2830" y="3601"/>
                    <a:pt x="2880" y="3349"/>
                    <a:pt x="2943" y="3123"/>
                  </a:cubicBezTo>
                  <a:cubicBezTo>
                    <a:pt x="2993" y="2897"/>
                    <a:pt x="3069" y="2645"/>
                    <a:pt x="3132" y="2444"/>
                  </a:cubicBezTo>
                  <a:cubicBezTo>
                    <a:pt x="3195" y="2243"/>
                    <a:pt x="3258" y="2042"/>
                    <a:pt x="3320" y="1878"/>
                  </a:cubicBezTo>
                  <a:cubicBezTo>
                    <a:pt x="3383" y="1715"/>
                    <a:pt x="3446" y="1589"/>
                    <a:pt x="3484" y="1501"/>
                  </a:cubicBezTo>
                  <a:lnTo>
                    <a:pt x="3547" y="1363"/>
                  </a:lnTo>
                  <a:close/>
                  <a:moveTo>
                    <a:pt x="1786" y="3588"/>
                  </a:moveTo>
                  <a:lnTo>
                    <a:pt x="1799" y="3689"/>
                  </a:lnTo>
                  <a:lnTo>
                    <a:pt x="1824" y="3915"/>
                  </a:lnTo>
                  <a:cubicBezTo>
                    <a:pt x="1824" y="4016"/>
                    <a:pt x="1837" y="4129"/>
                    <a:pt x="1849" y="4242"/>
                  </a:cubicBezTo>
                  <a:cubicBezTo>
                    <a:pt x="1862" y="4368"/>
                    <a:pt x="1874" y="4494"/>
                    <a:pt x="1887" y="4619"/>
                  </a:cubicBezTo>
                  <a:cubicBezTo>
                    <a:pt x="1912" y="4745"/>
                    <a:pt x="1912" y="4883"/>
                    <a:pt x="1937" y="4997"/>
                  </a:cubicBezTo>
                  <a:cubicBezTo>
                    <a:pt x="1950" y="5122"/>
                    <a:pt x="1962" y="5236"/>
                    <a:pt x="1975" y="5324"/>
                  </a:cubicBezTo>
                  <a:lnTo>
                    <a:pt x="2000" y="5563"/>
                  </a:lnTo>
                  <a:lnTo>
                    <a:pt x="2013" y="5651"/>
                  </a:lnTo>
                  <a:lnTo>
                    <a:pt x="1987" y="5575"/>
                  </a:lnTo>
                  <a:cubicBezTo>
                    <a:pt x="1962" y="5525"/>
                    <a:pt x="1950" y="5449"/>
                    <a:pt x="1925" y="5349"/>
                  </a:cubicBezTo>
                  <a:cubicBezTo>
                    <a:pt x="1899" y="5261"/>
                    <a:pt x="1874" y="5148"/>
                    <a:pt x="1862" y="5034"/>
                  </a:cubicBezTo>
                  <a:cubicBezTo>
                    <a:pt x="1837" y="4921"/>
                    <a:pt x="1824" y="4783"/>
                    <a:pt x="1811" y="4657"/>
                  </a:cubicBezTo>
                  <a:cubicBezTo>
                    <a:pt x="1786" y="4531"/>
                    <a:pt x="1786" y="4393"/>
                    <a:pt x="1774" y="4267"/>
                  </a:cubicBezTo>
                  <a:cubicBezTo>
                    <a:pt x="1774" y="4142"/>
                    <a:pt x="1774" y="4028"/>
                    <a:pt x="1774" y="3928"/>
                  </a:cubicBezTo>
                  <a:cubicBezTo>
                    <a:pt x="1774" y="3827"/>
                    <a:pt x="1774" y="3739"/>
                    <a:pt x="1786" y="3689"/>
                  </a:cubicBezTo>
                  <a:lnTo>
                    <a:pt x="1786" y="3588"/>
                  </a:lnTo>
                  <a:close/>
                  <a:moveTo>
                    <a:pt x="705" y="4343"/>
                  </a:moveTo>
                  <a:lnTo>
                    <a:pt x="705" y="4380"/>
                  </a:lnTo>
                  <a:lnTo>
                    <a:pt x="705" y="4519"/>
                  </a:lnTo>
                  <a:cubicBezTo>
                    <a:pt x="692" y="4682"/>
                    <a:pt x="705" y="4833"/>
                    <a:pt x="717" y="4997"/>
                  </a:cubicBezTo>
                  <a:cubicBezTo>
                    <a:pt x="743" y="5198"/>
                    <a:pt x="780" y="5399"/>
                    <a:pt x="856" y="5600"/>
                  </a:cubicBezTo>
                  <a:cubicBezTo>
                    <a:pt x="919" y="5801"/>
                    <a:pt x="1019" y="5977"/>
                    <a:pt x="1145" y="6141"/>
                  </a:cubicBezTo>
                  <a:cubicBezTo>
                    <a:pt x="1271" y="6304"/>
                    <a:pt x="1396" y="6455"/>
                    <a:pt x="1535" y="6594"/>
                  </a:cubicBezTo>
                  <a:cubicBezTo>
                    <a:pt x="1661" y="6732"/>
                    <a:pt x="1774" y="6883"/>
                    <a:pt x="1862" y="7034"/>
                  </a:cubicBezTo>
                  <a:cubicBezTo>
                    <a:pt x="1937" y="7160"/>
                    <a:pt x="2000" y="7298"/>
                    <a:pt x="2050" y="7449"/>
                  </a:cubicBezTo>
                  <a:cubicBezTo>
                    <a:pt x="2063" y="7499"/>
                    <a:pt x="2075" y="7562"/>
                    <a:pt x="2088" y="7625"/>
                  </a:cubicBezTo>
                  <a:cubicBezTo>
                    <a:pt x="2063" y="7574"/>
                    <a:pt x="2025" y="7524"/>
                    <a:pt x="2000" y="7474"/>
                  </a:cubicBezTo>
                  <a:cubicBezTo>
                    <a:pt x="1950" y="7361"/>
                    <a:pt x="1874" y="7260"/>
                    <a:pt x="1786" y="7160"/>
                  </a:cubicBezTo>
                  <a:cubicBezTo>
                    <a:pt x="1686" y="7034"/>
                    <a:pt x="1560" y="6921"/>
                    <a:pt x="1434" y="6807"/>
                  </a:cubicBezTo>
                  <a:cubicBezTo>
                    <a:pt x="1283" y="6669"/>
                    <a:pt x="1145" y="6531"/>
                    <a:pt x="1019" y="6380"/>
                  </a:cubicBezTo>
                  <a:cubicBezTo>
                    <a:pt x="881" y="6179"/>
                    <a:pt x="780" y="5952"/>
                    <a:pt x="705" y="5726"/>
                  </a:cubicBezTo>
                  <a:cubicBezTo>
                    <a:pt x="642" y="5487"/>
                    <a:pt x="617" y="5248"/>
                    <a:pt x="617" y="5022"/>
                  </a:cubicBezTo>
                  <a:cubicBezTo>
                    <a:pt x="617" y="4846"/>
                    <a:pt x="629" y="4682"/>
                    <a:pt x="655" y="4519"/>
                  </a:cubicBezTo>
                  <a:cubicBezTo>
                    <a:pt x="667" y="4456"/>
                    <a:pt x="680" y="4418"/>
                    <a:pt x="692" y="4380"/>
                  </a:cubicBezTo>
                  <a:lnTo>
                    <a:pt x="705" y="4343"/>
                  </a:lnTo>
                  <a:close/>
                  <a:moveTo>
                    <a:pt x="4100" y="5613"/>
                  </a:moveTo>
                  <a:lnTo>
                    <a:pt x="4025" y="5852"/>
                  </a:lnTo>
                  <a:cubicBezTo>
                    <a:pt x="4012" y="5927"/>
                    <a:pt x="3987" y="6028"/>
                    <a:pt x="3962" y="6128"/>
                  </a:cubicBezTo>
                  <a:cubicBezTo>
                    <a:pt x="3937" y="6242"/>
                    <a:pt x="3899" y="6367"/>
                    <a:pt x="3874" y="6493"/>
                  </a:cubicBezTo>
                  <a:cubicBezTo>
                    <a:pt x="3823" y="6770"/>
                    <a:pt x="3761" y="7084"/>
                    <a:pt x="3723" y="7424"/>
                  </a:cubicBezTo>
                  <a:cubicBezTo>
                    <a:pt x="3672" y="7763"/>
                    <a:pt x="3622" y="8140"/>
                    <a:pt x="3559" y="8505"/>
                  </a:cubicBezTo>
                  <a:cubicBezTo>
                    <a:pt x="3509" y="8882"/>
                    <a:pt x="3446" y="9247"/>
                    <a:pt x="3383" y="9599"/>
                  </a:cubicBezTo>
                  <a:cubicBezTo>
                    <a:pt x="3308" y="9939"/>
                    <a:pt x="3220" y="10253"/>
                    <a:pt x="3144" y="10517"/>
                  </a:cubicBezTo>
                  <a:cubicBezTo>
                    <a:pt x="3107" y="10643"/>
                    <a:pt x="3056" y="10756"/>
                    <a:pt x="3019" y="10856"/>
                  </a:cubicBezTo>
                  <a:lnTo>
                    <a:pt x="2968" y="10995"/>
                  </a:lnTo>
                  <a:lnTo>
                    <a:pt x="2918" y="11108"/>
                  </a:lnTo>
                  <a:lnTo>
                    <a:pt x="2817" y="11322"/>
                  </a:lnTo>
                  <a:lnTo>
                    <a:pt x="2880" y="11083"/>
                  </a:lnTo>
                  <a:lnTo>
                    <a:pt x="2931" y="10957"/>
                  </a:lnTo>
                  <a:lnTo>
                    <a:pt x="2968" y="10806"/>
                  </a:lnTo>
                  <a:cubicBezTo>
                    <a:pt x="2993" y="10706"/>
                    <a:pt x="3031" y="10580"/>
                    <a:pt x="3056" y="10442"/>
                  </a:cubicBezTo>
                  <a:cubicBezTo>
                    <a:pt x="3119" y="10190"/>
                    <a:pt x="3170" y="9863"/>
                    <a:pt x="3232" y="9524"/>
                  </a:cubicBezTo>
                  <a:cubicBezTo>
                    <a:pt x="3283" y="9184"/>
                    <a:pt x="3333" y="8819"/>
                    <a:pt x="3383" y="8455"/>
                  </a:cubicBezTo>
                  <a:cubicBezTo>
                    <a:pt x="3446" y="8077"/>
                    <a:pt x="3509" y="7713"/>
                    <a:pt x="3572" y="7361"/>
                  </a:cubicBezTo>
                  <a:cubicBezTo>
                    <a:pt x="3635" y="7021"/>
                    <a:pt x="3710" y="6707"/>
                    <a:pt x="3786" y="6443"/>
                  </a:cubicBezTo>
                  <a:cubicBezTo>
                    <a:pt x="3823" y="6317"/>
                    <a:pt x="3874" y="6191"/>
                    <a:pt x="3899" y="6091"/>
                  </a:cubicBezTo>
                  <a:cubicBezTo>
                    <a:pt x="3937" y="5990"/>
                    <a:pt x="3974" y="5902"/>
                    <a:pt x="3999" y="5827"/>
                  </a:cubicBezTo>
                  <a:lnTo>
                    <a:pt x="4100" y="5613"/>
                  </a:lnTo>
                  <a:close/>
                  <a:moveTo>
                    <a:pt x="856" y="8115"/>
                  </a:moveTo>
                  <a:lnTo>
                    <a:pt x="931" y="8228"/>
                  </a:lnTo>
                  <a:cubicBezTo>
                    <a:pt x="981" y="8304"/>
                    <a:pt x="1057" y="8417"/>
                    <a:pt x="1132" y="8555"/>
                  </a:cubicBezTo>
                  <a:cubicBezTo>
                    <a:pt x="1195" y="8694"/>
                    <a:pt x="1283" y="8870"/>
                    <a:pt x="1371" y="9058"/>
                  </a:cubicBezTo>
                  <a:cubicBezTo>
                    <a:pt x="1459" y="9234"/>
                    <a:pt x="1522" y="9448"/>
                    <a:pt x="1610" y="9674"/>
                  </a:cubicBezTo>
                  <a:cubicBezTo>
                    <a:pt x="1686" y="9888"/>
                    <a:pt x="1736" y="10115"/>
                    <a:pt x="1799" y="10341"/>
                  </a:cubicBezTo>
                  <a:cubicBezTo>
                    <a:pt x="1849" y="10555"/>
                    <a:pt x="1887" y="10768"/>
                    <a:pt x="1912" y="10945"/>
                  </a:cubicBezTo>
                  <a:cubicBezTo>
                    <a:pt x="1950" y="11121"/>
                    <a:pt x="1962" y="11271"/>
                    <a:pt x="1975" y="11385"/>
                  </a:cubicBezTo>
                  <a:lnTo>
                    <a:pt x="1987" y="11548"/>
                  </a:lnTo>
                  <a:lnTo>
                    <a:pt x="1950" y="11385"/>
                  </a:lnTo>
                  <a:cubicBezTo>
                    <a:pt x="1937" y="11284"/>
                    <a:pt x="1899" y="11146"/>
                    <a:pt x="1862" y="10970"/>
                  </a:cubicBezTo>
                  <a:cubicBezTo>
                    <a:pt x="1824" y="10794"/>
                    <a:pt x="1774" y="10592"/>
                    <a:pt x="1723" y="10391"/>
                  </a:cubicBezTo>
                  <a:cubicBezTo>
                    <a:pt x="1661" y="10177"/>
                    <a:pt x="1598" y="9951"/>
                    <a:pt x="1522" y="9750"/>
                  </a:cubicBezTo>
                  <a:cubicBezTo>
                    <a:pt x="1447" y="9524"/>
                    <a:pt x="1371" y="9322"/>
                    <a:pt x="1296" y="9121"/>
                  </a:cubicBezTo>
                  <a:cubicBezTo>
                    <a:pt x="1220" y="8933"/>
                    <a:pt x="1145" y="8757"/>
                    <a:pt x="1082" y="8606"/>
                  </a:cubicBezTo>
                  <a:cubicBezTo>
                    <a:pt x="1007" y="8467"/>
                    <a:pt x="956" y="8342"/>
                    <a:pt x="919" y="8254"/>
                  </a:cubicBezTo>
                  <a:lnTo>
                    <a:pt x="856" y="8115"/>
                  </a:lnTo>
                  <a:close/>
                  <a:moveTo>
                    <a:pt x="4540" y="8719"/>
                  </a:moveTo>
                  <a:lnTo>
                    <a:pt x="4515" y="8857"/>
                  </a:lnTo>
                  <a:cubicBezTo>
                    <a:pt x="4502" y="8945"/>
                    <a:pt x="4477" y="9071"/>
                    <a:pt x="4427" y="9222"/>
                  </a:cubicBezTo>
                  <a:cubicBezTo>
                    <a:pt x="4389" y="9373"/>
                    <a:pt x="4352" y="9549"/>
                    <a:pt x="4289" y="9725"/>
                  </a:cubicBezTo>
                  <a:cubicBezTo>
                    <a:pt x="4238" y="9913"/>
                    <a:pt x="4175" y="10102"/>
                    <a:pt x="4113" y="10303"/>
                  </a:cubicBezTo>
                  <a:cubicBezTo>
                    <a:pt x="4050" y="10492"/>
                    <a:pt x="3974" y="10668"/>
                    <a:pt x="3911" y="10844"/>
                  </a:cubicBezTo>
                  <a:cubicBezTo>
                    <a:pt x="3849" y="11020"/>
                    <a:pt x="3786" y="11183"/>
                    <a:pt x="3723" y="11322"/>
                  </a:cubicBezTo>
                  <a:cubicBezTo>
                    <a:pt x="3672" y="11460"/>
                    <a:pt x="3610" y="11561"/>
                    <a:pt x="3584" y="11636"/>
                  </a:cubicBezTo>
                  <a:lnTo>
                    <a:pt x="3522" y="11749"/>
                  </a:lnTo>
                  <a:lnTo>
                    <a:pt x="3572" y="11624"/>
                  </a:lnTo>
                  <a:lnTo>
                    <a:pt x="3685" y="11271"/>
                  </a:lnTo>
                  <a:lnTo>
                    <a:pt x="3849" y="10794"/>
                  </a:lnTo>
                  <a:cubicBezTo>
                    <a:pt x="3911" y="10618"/>
                    <a:pt x="3974" y="10429"/>
                    <a:pt x="4037" y="10240"/>
                  </a:cubicBezTo>
                  <a:cubicBezTo>
                    <a:pt x="4100" y="10052"/>
                    <a:pt x="4163" y="9863"/>
                    <a:pt x="4226" y="9687"/>
                  </a:cubicBezTo>
                  <a:lnTo>
                    <a:pt x="4377" y="9197"/>
                  </a:lnTo>
                  <a:lnTo>
                    <a:pt x="4490" y="8857"/>
                  </a:lnTo>
                  <a:lnTo>
                    <a:pt x="4540" y="8719"/>
                  </a:lnTo>
                  <a:close/>
                  <a:moveTo>
                    <a:pt x="4389" y="11611"/>
                  </a:moveTo>
                  <a:lnTo>
                    <a:pt x="4339" y="11787"/>
                  </a:lnTo>
                  <a:cubicBezTo>
                    <a:pt x="4301" y="11888"/>
                    <a:pt x="4251" y="12051"/>
                    <a:pt x="4175" y="12227"/>
                  </a:cubicBezTo>
                  <a:cubicBezTo>
                    <a:pt x="4113" y="12403"/>
                    <a:pt x="4025" y="12604"/>
                    <a:pt x="3937" y="12818"/>
                  </a:cubicBezTo>
                  <a:cubicBezTo>
                    <a:pt x="3849" y="13032"/>
                    <a:pt x="3735" y="13246"/>
                    <a:pt x="3622" y="13472"/>
                  </a:cubicBezTo>
                  <a:cubicBezTo>
                    <a:pt x="3509" y="13686"/>
                    <a:pt x="3396" y="13874"/>
                    <a:pt x="3283" y="14063"/>
                  </a:cubicBezTo>
                  <a:cubicBezTo>
                    <a:pt x="3170" y="14252"/>
                    <a:pt x="3056" y="14403"/>
                    <a:pt x="2956" y="14528"/>
                  </a:cubicBezTo>
                  <a:cubicBezTo>
                    <a:pt x="2855" y="14667"/>
                    <a:pt x="2767" y="14767"/>
                    <a:pt x="2704" y="14843"/>
                  </a:cubicBezTo>
                  <a:lnTo>
                    <a:pt x="2616" y="14956"/>
                  </a:lnTo>
                  <a:lnTo>
                    <a:pt x="2679" y="14805"/>
                  </a:lnTo>
                  <a:cubicBezTo>
                    <a:pt x="2729" y="14704"/>
                    <a:pt x="2805" y="14579"/>
                    <a:pt x="2880" y="14415"/>
                  </a:cubicBezTo>
                  <a:cubicBezTo>
                    <a:pt x="2968" y="14252"/>
                    <a:pt x="3069" y="14076"/>
                    <a:pt x="3170" y="13887"/>
                  </a:cubicBezTo>
                  <a:cubicBezTo>
                    <a:pt x="3270" y="13686"/>
                    <a:pt x="3383" y="13485"/>
                    <a:pt x="3496" y="13271"/>
                  </a:cubicBezTo>
                  <a:cubicBezTo>
                    <a:pt x="3597" y="13057"/>
                    <a:pt x="3723" y="12868"/>
                    <a:pt x="3823" y="12667"/>
                  </a:cubicBezTo>
                  <a:cubicBezTo>
                    <a:pt x="3937" y="12479"/>
                    <a:pt x="4025" y="12303"/>
                    <a:pt x="4113" y="12139"/>
                  </a:cubicBezTo>
                  <a:cubicBezTo>
                    <a:pt x="4188" y="11976"/>
                    <a:pt x="4264" y="11850"/>
                    <a:pt x="4314" y="11749"/>
                  </a:cubicBezTo>
                  <a:lnTo>
                    <a:pt x="4389" y="11611"/>
                  </a:lnTo>
                  <a:close/>
                  <a:moveTo>
                    <a:pt x="680" y="10945"/>
                  </a:moveTo>
                  <a:cubicBezTo>
                    <a:pt x="680" y="10946"/>
                    <a:pt x="705" y="11009"/>
                    <a:pt x="755" y="11108"/>
                  </a:cubicBezTo>
                  <a:cubicBezTo>
                    <a:pt x="818" y="11271"/>
                    <a:pt x="868" y="11422"/>
                    <a:pt x="906" y="11586"/>
                  </a:cubicBezTo>
                  <a:cubicBezTo>
                    <a:pt x="969" y="11787"/>
                    <a:pt x="1032" y="12026"/>
                    <a:pt x="1082" y="12290"/>
                  </a:cubicBezTo>
                  <a:cubicBezTo>
                    <a:pt x="1132" y="12567"/>
                    <a:pt x="1170" y="12856"/>
                    <a:pt x="1208" y="13145"/>
                  </a:cubicBezTo>
                  <a:cubicBezTo>
                    <a:pt x="1246" y="13434"/>
                    <a:pt x="1271" y="13724"/>
                    <a:pt x="1296" y="14000"/>
                  </a:cubicBezTo>
                  <a:cubicBezTo>
                    <a:pt x="1334" y="14277"/>
                    <a:pt x="1346" y="14528"/>
                    <a:pt x="1371" y="14755"/>
                  </a:cubicBezTo>
                  <a:cubicBezTo>
                    <a:pt x="1396" y="14968"/>
                    <a:pt x="1422" y="15157"/>
                    <a:pt x="1434" y="15283"/>
                  </a:cubicBezTo>
                  <a:lnTo>
                    <a:pt x="1472" y="15484"/>
                  </a:lnTo>
                  <a:lnTo>
                    <a:pt x="1422" y="15283"/>
                  </a:lnTo>
                  <a:cubicBezTo>
                    <a:pt x="1396" y="15157"/>
                    <a:pt x="1371" y="14981"/>
                    <a:pt x="1334" y="14767"/>
                  </a:cubicBezTo>
                  <a:cubicBezTo>
                    <a:pt x="1296" y="14553"/>
                    <a:pt x="1258" y="14302"/>
                    <a:pt x="1233" y="14025"/>
                  </a:cubicBezTo>
                  <a:cubicBezTo>
                    <a:pt x="1195" y="13761"/>
                    <a:pt x="1158" y="13459"/>
                    <a:pt x="1132" y="13170"/>
                  </a:cubicBezTo>
                  <a:cubicBezTo>
                    <a:pt x="1095" y="12881"/>
                    <a:pt x="1057" y="12592"/>
                    <a:pt x="1007" y="12328"/>
                  </a:cubicBezTo>
                  <a:cubicBezTo>
                    <a:pt x="969" y="12064"/>
                    <a:pt x="919" y="11825"/>
                    <a:pt x="868" y="11611"/>
                  </a:cubicBezTo>
                  <a:cubicBezTo>
                    <a:pt x="818" y="11410"/>
                    <a:pt x="780" y="11246"/>
                    <a:pt x="743" y="11121"/>
                  </a:cubicBezTo>
                  <a:cubicBezTo>
                    <a:pt x="705" y="11009"/>
                    <a:pt x="680" y="10946"/>
                    <a:pt x="680" y="10945"/>
                  </a:cubicBezTo>
                  <a:close/>
                  <a:moveTo>
                    <a:pt x="717" y="16415"/>
                  </a:moveTo>
                  <a:lnTo>
                    <a:pt x="730" y="16503"/>
                  </a:lnTo>
                  <a:lnTo>
                    <a:pt x="768" y="16716"/>
                  </a:lnTo>
                  <a:cubicBezTo>
                    <a:pt x="780" y="16804"/>
                    <a:pt x="805" y="16892"/>
                    <a:pt x="831" y="17006"/>
                  </a:cubicBezTo>
                  <a:cubicBezTo>
                    <a:pt x="843" y="17119"/>
                    <a:pt x="868" y="17232"/>
                    <a:pt x="893" y="17345"/>
                  </a:cubicBezTo>
                  <a:cubicBezTo>
                    <a:pt x="919" y="17458"/>
                    <a:pt x="931" y="17571"/>
                    <a:pt x="956" y="17685"/>
                  </a:cubicBezTo>
                  <a:lnTo>
                    <a:pt x="1019" y="17974"/>
                  </a:lnTo>
                  <a:lnTo>
                    <a:pt x="1057" y="18188"/>
                  </a:lnTo>
                  <a:lnTo>
                    <a:pt x="1070" y="18276"/>
                  </a:lnTo>
                  <a:lnTo>
                    <a:pt x="1044" y="18200"/>
                  </a:lnTo>
                  <a:cubicBezTo>
                    <a:pt x="1019" y="18162"/>
                    <a:pt x="994" y="18100"/>
                    <a:pt x="969" y="18012"/>
                  </a:cubicBezTo>
                  <a:cubicBezTo>
                    <a:pt x="944" y="17936"/>
                    <a:pt x="919" y="17835"/>
                    <a:pt x="881" y="17735"/>
                  </a:cubicBezTo>
                  <a:cubicBezTo>
                    <a:pt x="856" y="17622"/>
                    <a:pt x="831" y="17509"/>
                    <a:pt x="805" y="17395"/>
                  </a:cubicBezTo>
                  <a:cubicBezTo>
                    <a:pt x="780" y="17282"/>
                    <a:pt x="768" y="17156"/>
                    <a:pt x="755" y="17043"/>
                  </a:cubicBezTo>
                  <a:cubicBezTo>
                    <a:pt x="743" y="16930"/>
                    <a:pt x="730" y="16817"/>
                    <a:pt x="717" y="16729"/>
                  </a:cubicBezTo>
                  <a:cubicBezTo>
                    <a:pt x="717" y="16628"/>
                    <a:pt x="717" y="16553"/>
                    <a:pt x="717" y="16503"/>
                  </a:cubicBezTo>
                  <a:lnTo>
                    <a:pt x="717" y="16415"/>
                  </a:lnTo>
                  <a:close/>
                  <a:moveTo>
                    <a:pt x="3437" y="1"/>
                  </a:moveTo>
                  <a:cubicBezTo>
                    <a:pt x="3062" y="1"/>
                    <a:pt x="2817" y="720"/>
                    <a:pt x="2189" y="1300"/>
                  </a:cubicBezTo>
                  <a:cubicBezTo>
                    <a:pt x="1522" y="1903"/>
                    <a:pt x="1497" y="4469"/>
                    <a:pt x="1497" y="4469"/>
                  </a:cubicBezTo>
                  <a:cubicBezTo>
                    <a:pt x="1346" y="3827"/>
                    <a:pt x="1271" y="3161"/>
                    <a:pt x="1296" y="2507"/>
                  </a:cubicBezTo>
                  <a:lnTo>
                    <a:pt x="1296" y="2507"/>
                  </a:lnTo>
                  <a:cubicBezTo>
                    <a:pt x="1296" y="2507"/>
                    <a:pt x="868" y="2909"/>
                    <a:pt x="604" y="3802"/>
                  </a:cubicBezTo>
                  <a:cubicBezTo>
                    <a:pt x="328" y="4695"/>
                    <a:pt x="76" y="5751"/>
                    <a:pt x="1170" y="6782"/>
                  </a:cubicBezTo>
                  <a:cubicBezTo>
                    <a:pt x="667" y="6644"/>
                    <a:pt x="265" y="6242"/>
                    <a:pt x="139" y="5739"/>
                  </a:cubicBezTo>
                  <a:cubicBezTo>
                    <a:pt x="38" y="6355"/>
                    <a:pt x="1" y="6996"/>
                    <a:pt x="38" y="7637"/>
                  </a:cubicBezTo>
                  <a:cubicBezTo>
                    <a:pt x="89" y="8870"/>
                    <a:pt x="944" y="8920"/>
                    <a:pt x="1409" y="10643"/>
                  </a:cubicBezTo>
                  <a:cubicBezTo>
                    <a:pt x="1409" y="10643"/>
                    <a:pt x="793" y="9662"/>
                    <a:pt x="290" y="9297"/>
                  </a:cubicBezTo>
                  <a:lnTo>
                    <a:pt x="290" y="9297"/>
                  </a:lnTo>
                  <a:cubicBezTo>
                    <a:pt x="252" y="10039"/>
                    <a:pt x="315" y="10781"/>
                    <a:pt x="478" y="11498"/>
                  </a:cubicBezTo>
                  <a:cubicBezTo>
                    <a:pt x="743" y="12604"/>
                    <a:pt x="1233" y="14352"/>
                    <a:pt x="1107" y="15723"/>
                  </a:cubicBezTo>
                  <a:cubicBezTo>
                    <a:pt x="1057" y="14981"/>
                    <a:pt x="881" y="14252"/>
                    <a:pt x="567" y="13560"/>
                  </a:cubicBezTo>
                  <a:lnTo>
                    <a:pt x="567" y="13560"/>
                  </a:lnTo>
                  <a:cubicBezTo>
                    <a:pt x="567" y="13560"/>
                    <a:pt x="717" y="14591"/>
                    <a:pt x="541" y="15207"/>
                  </a:cubicBezTo>
                  <a:cubicBezTo>
                    <a:pt x="353" y="15824"/>
                    <a:pt x="302" y="16176"/>
                    <a:pt x="504" y="17257"/>
                  </a:cubicBezTo>
                  <a:cubicBezTo>
                    <a:pt x="617" y="17823"/>
                    <a:pt x="881" y="18779"/>
                    <a:pt x="1019" y="19231"/>
                  </a:cubicBezTo>
                  <a:cubicBezTo>
                    <a:pt x="1107" y="18929"/>
                    <a:pt x="1195" y="18615"/>
                    <a:pt x="1283" y="18301"/>
                  </a:cubicBezTo>
                  <a:cubicBezTo>
                    <a:pt x="1484" y="17496"/>
                    <a:pt x="1673" y="16679"/>
                    <a:pt x="1811" y="15849"/>
                  </a:cubicBezTo>
                  <a:lnTo>
                    <a:pt x="1874" y="15534"/>
                  </a:lnTo>
                  <a:lnTo>
                    <a:pt x="1912" y="15220"/>
                  </a:lnTo>
                  <a:lnTo>
                    <a:pt x="2013" y="14591"/>
                  </a:lnTo>
                  <a:lnTo>
                    <a:pt x="2075" y="13950"/>
                  </a:lnTo>
                  <a:cubicBezTo>
                    <a:pt x="2101" y="13736"/>
                    <a:pt x="2126" y="13522"/>
                    <a:pt x="2138" y="13309"/>
                  </a:cubicBezTo>
                  <a:cubicBezTo>
                    <a:pt x="2214" y="12441"/>
                    <a:pt x="2252" y="11573"/>
                    <a:pt x="2277" y="10706"/>
                  </a:cubicBezTo>
                  <a:cubicBezTo>
                    <a:pt x="2289" y="9838"/>
                    <a:pt x="2277" y="8983"/>
                    <a:pt x="2226" y="8103"/>
                  </a:cubicBezTo>
                  <a:cubicBezTo>
                    <a:pt x="2189" y="7222"/>
                    <a:pt x="2151" y="6355"/>
                    <a:pt x="2151" y="5449"/>
                  </a:cubicBezTo>
                  <a:cubicBezTo>
                    <a:pt x="2151" y="4997"/>
                    <a:pt x="2176" y="4544"/>
                    <a:pt x="2239" y="4091"/>
                  </a:cubicBezTo>
                  <a:cubicBezTo>
                    <a:pt x="2289" y="3664"/>
                    <a:pt x="2390" y="3224"/>
                    <a:pt x="2553" y="2809"/>
                  </a:cubicBezTo>
                  <a:cubicBezTo>
                    <a:pt x="2562" y="2766"/>
                    <a:pt x="2594" y="2741"/>
                    <a:pt x="2625" y="2741"/>
                  </a:cubicBezTo>
                  <a:cubicBezTo>
                    <a:pt x="2640" y="2741"/>
                    <a:pt x="2654" y="2746"/>
                    <a:pt x="2667" y="2758"/>
                  </a:cubicBezTo>
                  <a:cubicBezTo>
                    <a:pt x="2704" y="2809"/>
                    <a:pt x="2717" y="2859"/>
                    <a:pt x="2704" y="2922"/>
                  </a:cubicBezTo>
                  <a:cubicBezTo>
                    <a:pt x="2553" y="3752"/>
                    <a:pt x="2478" y="4594"/>
                    <a:pt x="2478" y="5437"/>
                  </a:cubicBezTo>
                  <a:cubicBezTo>
                    <a:pt x="2478" y="6292"/>
                    <a:pt x="2541" y="7160"/>
                    <a:pt x="2578" y="8040"/>
                  </a:cubicBezTo>
                  <a:cubicBezTo>
                    <a:pt x="2616" y="8920"/>
                    <a:pt x="2654" y="9800"/>
                    <a:pt x="2641" y="10693"/>
                  </a:cubicBezTo>
                  <a:cubicBezTo>
                    <a:pt x="2641" y="10919"/>
                    <a:pt x="2641" y="11133"/>
                    <a:pt x="2629" y="11359"/>
                  </a:cubicBezTo>
                  <a:lnTo>
                    <a:pt x="2629" y="11699"/>
                  </a:lnTo>
                  <a:lnTo>
                    <a:pt x="2616" y="12026"/>
                  </a:lnTo>
                  <a:cubicBezTo>
                    <a:pt x="2604" y="12252"/>
                    <a:pt x="2591" y="12479"/>
                    <a:pt x="2578" y="12692"/>
                  </a:cubicBezTo>
                  <a:lnTo>
                    <a:pt x="2528" y="13359"/>
                  </a:lnTo>
                  <a:cubicBezTo>
                    <a:pt x="2516" y="13585"/>
                    <a:pt x="2490" y="13799"/>
                    <a:pt x="2465" y="14025"/>
                  </a:cubicBezTo>
                  <a:lnTo>
                    <a:pt x="2402" y="14692"/>
                  </a:lnTo>
                  <a:lnTo>
                    <a:pt x="2302" y="15346"/>
                  </a:lnTo>
                  <a:lnTo>
                    <a:pt x="2252" y="15673"/>
                  </a:lnTo>
                  <a:lnTo>
                    <a:pt x="2201" y="16000"/>
                  </a:lnTo>
                  <a:cubicBezTo>
                    <a:pt x="2151" y="16213"/>
                    <a:pt x="2126" y="16427"/>
                    <a:pt x="2075" y="16641"/>
                  </a:cubicBezTo>
                  <a:lnTo>
                    <a:pt x="1937" y="17282"/>
                  </a:lnTo>
                  <a:cubicBezTo>
                    <a:pt x="1910" y="17435"/>
                    <a:pt x="1870" y="17582"/>
                    <a:pt x="1831" y="17732"/>
                  </a:cubicBezTo>
                  <a:lnTo>
                    <a:pt x="1831" y="17732"/>
                  </a:lnTo>
                  <a:lnTo>
                    <a:pt x="1899" y="17634"/>
                  </a:lnTo>
                  <a:cubicBezTo>
                    <a:pt x="1962" y="17571"/>
                    <a:pt x="2050" y="17446"/>
                    <a:pt x="2151" y="17320"/>
                  </a:cubicBezTo>
                  <a:cubicBezTo>
                    <a:pt x="2239" y="17194"/>
                    <a:pt x="2352" y="17031"/>
                    <a:pt x="2465" y="16855"/>
                  </a:cubicBezTo>
                  <a:cubicBezTo>
                    <a:pt x="2591" y="16679"/>
                    <a:pt x="2704" y="16477"/>
                    <a:pt x="2817" y="16264"/>
                  </a:cubicBezTo>
                  <a:cubicBezTo>
                    <a:pt x="2931" y="16050"/>
                    <a:pt x="3044" y="15849"/>
                    <a:pt x="3132" y="15635"/>
                  </a:cubicBezTo>
                  <a:cubicBezTo>
                    <a:pt x="3220" y="15421"/>
                    <a:pt x="3308" y="15233"/>
                    <a:pt x="3383" y="15056"/>
                  </a:cubicBezTo>
                  <a:cubicBezTo>
                    <a:pt x="3446" y="14868"/>
                    <a:pt x="3509" y="14730"/>
                    <a:pt x="3534" y="14616"/>
                  </a:cubicBezTo>
                  <a:lnTo>
                    <a:pt x="3597" y="14453"/>
                  </a:lnTo>
                  <a:lnTo>
                    <a:pt x="3559" y="14616"/>
                  </a:lnTo>
                  <a:cubicBezTo>
                    <a:pt x="3522" y="14730"/>
                    <a:pt x="3484" y="14893"/>
                    <a:pt x="3421" y="15069"/>
                  </a:cubicBezTo>
                  <a:cubicBezTo>
                    <a:pt x="3358" y="15258"/>
                    <a:pt x="3295" y="15471"/>
                    <a:pt x="3195" y="15698"/>
                  </a:cubicBezTo>
                  <a:cubicBezTo>
                    <a:pt x="3107" y="15912"/>
                    <a:pt x="2993" y="16125"/>
                    <a:pt x="2880" y="16339"/>
                  </a:cubicBezTo>
                  <a:cubicBezTo>
                    <a:pt x="2767" y="16565"/>
                    <a:pt x="2641" y="16754"/>
                    <a:pt x="2528" y="16930"/>
                  </a:cubicBezTo>
                  <a:cubicBezTo>
                    <a:pt x="2415" y="17094"/>
                    <a:pt x="2302" y="17244"/>
                    <a:pt x="2176" y="17383"/>
                  </a:cubicBezTo>
                  <a:cubicBezTo>
                    <a:pt x="2075" y="17509"/>
                    <a:pt x="1975" y="17597"/>
                    <a:pt x="1912" y="17659"/>
                  </a:cubicBezTo>
                  <a:lnTo>
                    <a:pt x="1828" y="17743"/>
                  </a:lnTo>
                  <a:lnTo>
                    <a:pt x="1828" y="17743"/>
                  </a:lnTo>
                  <a:cubicBezTo>
                    <a:pt x="1829" y="17739"/>
                    <a:pt x="1830" y="17736"/>
                    <a:pt x="1831" y="17732"/>
                  </a:cubicBezTo>
                  <a:lnTo>
                    <a:pt x="1831" y="17732"/>
                  </a:lnTo>
                  <a:lnTo>
                    <a:pt x="1811" y="17760"/>
                  </a:lnTo>
                  <a:lnTo>
                    <a:pt x="1828" y="17743"/>
                  </a:lnTo>
                  <a:lnTo>
                    <a:pt x="1828" y="17743"/>
                  </a:lnTo>
                  <a:cubicBezTo>
                    <a:pt x="1814" y="17799"/>
                    <a:pt x="1800" y="17854"/>
                    <a:pt x="1786" y="17911"/>
                  </a:cubicBezTo>
                  <a:cubicBezTo>
                    <a:pt x="1723" y="18112"/>
                    <a:pt x="1686" y="18301"/>
                    <a:pt x="1635" y="18489"/>
                  </a:cubicBezTo>
                  <a:cubicBezTo>
                    <a:pt x="2641" y="16842"/>
                    <a:pt x="3295" y="16905"/>
                    <a:pt x="3987" y="14704"/>
                  </a:cubicBezTo>
                  <a:cubicBezTo>
                    <a:pt x="4804" y="12139"/>
                    <a:pt x="4779" y="10530"/>
                    <a:pt x="4779" y="10530"/>
                  </a:cubicBezTo>
                  <a:lnTo>
                    <a:pt x="4779" y="10530"/>
                  </a:lnTo>
                  <a:lnTo>
                    <a:pt x="3559" y="12780"/>
                  </a:lnTo>
                  <a:cubicBezTo>
                    <a:pt x="3559" y="12780"/>
                    <a:pt x="4678" y="10027"/>
                    <a:pt x="4855" y="9071"/>
                  </a:cubicBezTo>
                  <a:cubicBezTo>
                    <a:pt x="5031" y="8115"/>
                    <a:pt x="4389" y="6267"/>
                    <a:pt x="4427" y="5563"/>
                  </a:cubicBezTo>
                  <a:cubicBezTo>
                    <a:pt x="4465" y="4846"/>
                    <a:pt x="4590" y="3890"/>
                    <a:pt x="4590" y="3890"/>
                  </a:cubicBezTo>
                  <a:lnTo>
                    <a:pt x="4590" y="3890"/>
                  </a:lnTo>
                  <a:cubicBezTo>
                    <a:pt x="4590" y="3890"/>
                    <a:pt x="3572" y="5412"/>
                    <a:pt x="3396" y="6933"/>
                  </a:cubicBezTo>
                  <a:cubicBezTo>
                    <a:pt x="3396" y="6933"/>
                    <a:pt x="3459" y="4770"/>
                    <a:pt x="4339" y="3236"/>
                  </a:cubicBezTo>
                  <a:cubicBezTo>
                    <a:pt x="4125" y="2658"/>
                    <a:pt x="4037" y="2042"/>
                    <a:pt x="4050" y="1425"/>
                  </a:cubicBezTo>
                  <a:cubicBezTo>
                    <a:pt x="4087" y="457"/>
                    <a:pt x="3937" y="105"/>
                    <a:pt x="3522" y="4"/>
                  </a:cubicBezTo>
                  <a:lnTo>
                    <a:pt x="3484" y="4"/>
                  </a:lnTo>
                  <a:cubicBezTo>
                    <a:pt x="3468" y="2"/>
                    <a:pt x="3452" y="1"/>
                    <a:pt x="3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1"/>
            <p:cNvSpPr/>
            <p:nvPr/>
          </p:nvSpPr>
          <p:spPr>
            <a:xfrm>
              <a:off x="7181925" y="5100050"/>
              <a:ext cx="97475" cy="6300"/>
            </a:xfrm>
            <a:custGeom>
              <a:avLst/>
              <a:gdLst/>
              <a:ahLst/>
              <a:cxnLst/>
              <a:rect l="l" t="t" r="r" b="b"/>
              <a:pathLst>
                <a:path w="3899" h="252" extrusionOk="0">
                  <a:moveTo>
                    <a:pt x="2918" y="0"/>
                  </a:moveTo>
                  <a:cubicBezTo>
                    <a:pt x="2591" y="13"/>
                    <a:pt x="2264" y="13"/>
                    <a:pt x="1950" y="13"/>
                  </a:cubicBezTo>
                  <a:lnTo>
                    <a:pt x="981" y="13"/>
                  </a:lnTo>
                  <a:lnTo>
                    <a:pt x="0" y="0"/>
                  </a:lnTo>
                  <a:lnTo>
                    <a:pt x="0" y="0"/>
                  </a:lnTo>
                  <a:cubicBezTo>
                    <a:pt x="315" y="88"/>
                    <a:pt x="629" y="151"/>
                    <a:pt x="969" y="189"/>
                  </a:cubicBezTo>
                  <a:cubicBezTo>
                    <a:pt x="1283" y="226"/>
                    <a:pt x="1623" y="252"/>
                    <a:pt x="1950" y="252"/>
                  </a:cubicBezTo>
                  <a:cubicBezTo>
                    <a:pt x="2276" y="239"/>
                    <a:pt x="2603" y="226"/>
                    <a:pt x="2930" y="189"/>
                  </a:cubicBezTo>
                  <a:cubicBezTo>
                    <a:pt x="3257" y="151"/>
                    <a:pt x="3584" y="88"/>
                    <a:pt x="3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1"/>
            <p:cNvSpPr/>
            <p:nvPr/>
          </p:nvSpPr>
          <p:spPr>
            <a:xfrm>
              <a:off x="7128800" y="4562075"/>
              <a:ext cx="204350" cy="681025"/>
            </a:xfrm>
            <a:custGeom>
              <a:avLst/>
              <a:gdLst/>
              <a:ahLst/>
              <a:cxnLst/>
              <a:rect l="l" t="t" r="r" b="b"/>
              <a:pathLst>
                <a:path w="8174" h="27241" extrusionOk="0">
                  <a:moveTo>
                    <a:pt x="6337" y="303"/>
                  </a:moveTo>
                  <a:cubicBezTo>
                    <a:pt x="6349" y="303"/>
                    <a:pt x="6362" y="304"/>
                    <a:pt x="6376" y="305"/>
                  </a:cubicBezTo>
                  <a:lnTo>
                    <a:pt x="6413" y="305"/>
                  </a:lnTo>
                  <a:cubicBezTo>
                    <a:pt x="6828" y="419"/>
                    <a:pt x="6979" y="758"/>
                    <a:pt x="6942" y="1739"/>
                  </a:cubicBezTo>
                  <a:cubicBezTo>
                    <a:pt x="6929" y="2343"/>
                    <a:pt x="7017" y="2959"/>
                    <a:pt x="7218" y="3537"/>
                  </a:cubicBezTo>
                  <a:cubicBezTo>
                    <a:pt x="6351" y="5071"/>
                    <a:pt x="6275" y="7234"/>
                    <a:pt x="6275" y="7234"/>
                  </a:cubicBezTo>
                  <a:cubicBezTo>
                    <a:pt x="6464" y="5713"/>
                    <a:pt x="7470" y="4204"/>
                    <a:pt x="7470" y="4204"/>
                  </a:cubicBezTo>
                  <a:lnTo>
                    <a:pt x="7470" y="4204"/>
                  </a:lnTo>
                  <a:cubicBezTo>
                    <a:pt x="7470" y="4204"/>
                    <a:pt x="7357" y="5159"/>
                    <a:pt x="7319" y="5864"/>
                  </a:cubicBezTo>
                  <a:cubicBezTo>
                    <a:pt x="7269" y="6580"/>
                    <a:pt x="7897" y="8416"/>
                    <a:pt x="7721" y="9372"/>
                  </a:cubicBezTo>
                  <a:cubicBezTo>
                    <a:pt x="7545" y="10328"/>
                    <a:pt x="6426" y="13081"/>
                    <a:pt x="6426" y="13081"/>
                  </a:cubicBezTo>
                  <a:lnTo>
                    <a:pt x="7671" y="10843"/>
                  </a:lnTo>
                  <a:lnTo>
                    <a:pt x="7671" y="10843"/>
                  </a:lnTo>
                  <a:cubicBezTo>
                    <a:pt x="7671" y="10843"/>
                    <a:pt x="7696" y="12440"/>
                    <a:pt x="6879" y="15018"/>
                  </a:cubicBezTo>
                  <a:cubicBezTo>
                    <a:pt x="6187" y="17219"/>
                    <a:pt x="5533" y="17156"/>
                    <a:pt x="4527" y="18790"/>
                  </a:cubicBezTo>
                  <a:cubicBezTo>
                    <a:pt x="4578" y="18602"/>
                    <a:pt x="4628" y="18413"/>
                    <a:pt x="4666" y="18212"/>
                  </a:cubicBezTo>
                  <a:cubicBezTo>
                    <a:pt x="4716" y="18023"/>
                    <a:pt x="4779" y="17797"/>
                    <a:pt x="4829" y="17583"/>
                  </a:cubicBezTo>
                  <a:lnTo>
                    <a:pt x="4967" y="16954"/>
                  </a:lnTo>
                  <a:cubicBezTo>
                    <a:pt x="5005" y="16741"/>
                    <a:pt x="5043" y="16514"/>
                    <a:pt x="5081" y="16301"/>
                  </a:cubicBezTo>
                  <a:lnTo>
                    <a:pt x="5143" y="15974"/>
                  </a:lnTo>
                  <a:lnTo>
                    <a:pt x="5194" y="15647"/>
                  </a:lnTo>
                  <a:lnTo>
                    <a:pt x="5282" y="14993"/>
                  </a:lnTo>
                  <a:lnTo>
                    <a:pt x="5357" y="14326"/>
                  </a:lnTo>
                  <a:cubicBezTo>
                    <a:pt x="5382" y="14113"/>
                    <a:pt x="5407" y="13886"/>
                    <a:pt x="5420" y="13672"/>
                  </a:cubicBezTo>
                  <a:lnTo>
                    <a:pt x="5470" y="13006"/>
                  </a:lnTo>
                  <a:cubicBezTo>
                    <a:pt x="5483" y="12780"/>
                    <a:pt x="5495" y="12553"/>
                    <a:pt x="5508" y="12340"/>
                  </a:cubicBezTo>
                  <a:lnTo>
                    <a:pt x="5521" y="12000"/>
                  </a:lnTo>
                  <a:lnTo>
                    <a:pt x="5521" y="11673"/>
                  </a:lnTo>
                  <a:cubicBezTo>
                    <a:pt x="5521" y="11447"/>
                    <a:pt x="5533" y="11220"/>
                    <a:pt x="5533" y="11007"/>
                  </a:cubicBezTo>
                  <a:cubicBezTo>
                    <a:pt x="5546" y="10114"/>
                    <a:pt x="5508" y="9221"/>
                    <a:pt x="5470" y="8341"/>
                  </a:cubicBezTo>
                  <a:cubicBezTo>
                    <a:pt x="5433" y="7473"/>
                    <a:pt x="5370" y="6593"/>
                    <a:pt x="5370" y="5738"/>
                  </a:cubicBezTo>
                  <a:cubicBezTo>
                    <a:pt x="5370" y="4895"/>
                    <a:pt x="5445" y="4053"/>
                    <a:pt x="5596" y="3223"/>
                  </a:cubicBezTo>
                  <a:cubicBezTo>
                    <a:pt x="5609" y="3173"/>
                    <a:pt x="5596" y="3110"/>
                    <a:pt x="5558" y="3072"/>
                  </a:cubicBezTo>
                  <a:cubicBezTo>
                    <a:pt x="5542" y="3060"/>
                    <a:pt x="5526" y="3054"/>
                    <a:pt x="5511" y="3054"/>
                  </a:cubicBezTo>
                  <a:cubicBezTo>
                    <a:pt x="5478" y="3054"/>
                    <a:pt x="5450" y="3079"/>
                    <a:pt x="5433" y="3122"/>
                  </a:cubicBezTo>
                  <a:cubicBezTo>
                    <a:pt x="5282" y="3537"/>
                    <a:pt x="5181" y="3965"/>
                    <a:pt x="5118" y="4405"/>
                  </a:cubicBezTo>
                  <a:cubicBezTo>
                    <a:pt x="5068" y="4858"/>
                    <a:pt x="5030" y="5310"/>
                    <a:pt x="5043" y="5763"/>
                  </a:cubicBezTo>
                  <a:cubicBezTo>
                    <a:pt x="5043" y="6656"/>
                    <a:pt x="5093" y="7536"/>
                    <a:pt x="5118" y="8404"/>
                  </a:cubicBezTo>
                  <a:cubicBezTo>
                    <a:pt x="5156" y="9271"/>
                    <a:pt x="5169" y="10139"/>
                    <a:pt x="5156" y="11007"/>
                  </a:cubicBezTo>
                  <a:cubicBezTo>
                    <a:pt x="5143" y="11887"/>
                    <a:pt x="5106" y="12742"/>
                    <a:pt x="5030" y="13610"/>
                  </a:cubicBezTo>
                  <a:cubicBezTo>
                    <a:pt x="5018" y="13823"/>
                    <a:pt x="4992" y="14037"/>
                    <a:pt x="4967" y="14251"/>
                  </a:cubicBezTo>
                  <a:lnTo>
                    <a:pt x="4892" y="14892"/>
                  </a:lnTo>
                  <a:lnTo>
                    <a:pt x="4804" y="15521"/>
                  </a:lnTo>
                  <a:lnTo>
                    <a:pt x="4766" y="15835"/>
                  </a:lnTo>
                  <a:lnTo>
                    <a:pt x="4703" y="16150"/>
                  </a:lnTo>
                  <a:cubicBezTo>
                    <a:pt x="4565" y="16992"/>
                    <a:pt x="4376" y="17810"/>
                    <a:pt x="4163" y="18614"/>
                  </a:cubicBezTo>
                  <a:cubicBezTo>
                    <a:pt x="4087" y="18929"/>
                    <a:pt x="3999" y="19230"/>
                    <a:pt x="3911" y="19532"/>
                  </a:cubicBezTo>
                  <a:cubicBezTo>
                    <a:pt x="3773" y="19092"/>
                    <a:pt x="3496" y="18136"/>
                    <a:pt x="3395" y="17558"/>
                  </a:cubicBezTo>
                  <a:cubicBezTo>
                    <a:pt x="3194" y="16477"/>
                    <a:pt x="3245" y="16137"/>
                    <a:pt x="3421" y="15521"/>
                  </a:cubicBezTo>
                  <a:cubicBezTo>
                    <a:pt x="3609" y="14905"/>
                    <a:pt x="3458" y="13874"/>
                    <a:pt x="3458" y="13874"/>
                  </a:cubicBezTo>
                  <a:lnTo>
                    <a:pt x="3458" y="13874"/>
                  </a:lnTo>
                  <a:cubicBezTo>
                    <a:pt x="3760" y="14553"/>
                    <a:pt x="3949" y="15282"/>
                    <a:pt x="3999" y="16037"/>
                  </a:cubicBezTo>
                  <a:cubicBezTo>
                    <a:pt x="4125" y="14666"/>
                    <a:pt x="3622" y="12905"/>
                    <a:pt x="3370" y="11811"/>
                  </a:cubicBezTo>
                  <a:cubicBezTo>
                    <a:pt x="3207" y="11082"/>
                    <a:pt x="3144" y="10340"/>
                    <a:pt x="3182" y="9598"/>
                  </a:cubicBezTo>
                  <a:lnTo>
                    <a:pt x="3182" y="9598"/>
                  </a:lnTo>
                  <a:cubicBezTo>
                    <a:pt x="3685" y="9975"/>
                    <a:pt x="4288" y="10956"/>
                    <a:pt x="4288" y="10956"/>
                  </a:cubicBezTo>
                  <a:cubicBezTo>
                    <a:pt x="3836" y="9221"/>
                    <a:pt x="2968" y="9171"/>
                    <a:pt x="2930" y="7938"/>
                  </a:cubicBezTo>
                  <a:cubicBezTo>
                    <a:pt x="2892" y="7310"/>
                    <a:pt x="2930" y="6668"/>
                    <a:pt x="3031" y="6040"/>
                  </a:cubicBezTo>
                  <a:cubicBezTo>
                    <a:pt x="3157" y="6555"/>
                    <a:pt x="3546" y="6958"/>
                    <a:pt x="4062" y="7096"/>
                  </a:cubicBezTo>
                  <a:cubicBezTo>
                    <a:pt x="2968" y="6052"/>
                    <a:pt x="3219" y="4996"/>
                    <a:pt x="3484" y="4103"/>
                  </a:cubicBezTo>
                  <a:cubicBezTo>
                    <a:pt x="3760" y="3223"/>
                    <a:pt x="4175" y="2808"/>
                    <a:pt x="4175" y="2808"/>
                  </a:cubicBezTo>
                  <a:lnTo>
                    <a:pt x="4175" y="2808"/>
                  </a:lnTo>
                  <a:cubicBezTo>
                    <a:pt x="4163" y="3474"/>
                    <a:pt x="4225" y="4128"/>
                    <a:pt x="4376" y="4770"/>
                  </a:cubicBezTo>
                  <a:cubicBezTo>
                    <a:pt x="4376" y="4770"/>
                    <a:pt x="4389" y="2229"/>
                    <a:pt x="5068" y="1613"/>
                  </a:cubicBezTo>
                  <a:cubicBezTo>
                    <a:pt x="5725" y="1005"/>
                    <a:pt x="5958" y="303"/>
                    <a:pt x="6337" y="303"/>
                  </a:cubicBezTo>
                  <a:close/>
                  <a:moveTo>
                    <a:pt x="4452" y="19482"/>
                  </a:moveTo>
                  <a:cubicBezTo>
                    <a:pt x="4829" y="19495"/>
                    <a:pt x="5206" y="19532"/>
                    <a:pt x="5584" y="19583"/>
                  </a:cubicBezTo>
                  <a:lnTo>
                    <a:pt x="5584" y="19595"/>
                  </a:lnTo>
                  <a:cubicBezTo>
                    <a:pt x="5156" y="19658"/>
                    <a:pt x="4728" y="19696"/>
                    <a:pt x="4301" y="19696"/>
                  </a:cubicBezTo>
                  <a:cubicBezTo>
                    <a:pt x="4351" y="19620"/>
                    <a:pt x="4401" y="19557"/>
                    <a:pt x="4452" y="19482"/>
                  </a:cubicBezTo>
                  <a:close/>
                  <a:moveTo>
                    <a:pt x="3647" y="19482"/>
                  </a:moveTo>
                  <a:cubicBezTo>
                    <a:pt x="3647" y="19507"/>
                    <a:pt x="3660" y="19520"/>
                    <a:pt x="3660" y="19545"/>
                  </a:cubicBezTo>
                  <a:cubicBezTo>
                    <a:pt x="3672" y="19595"/>
                    <a:pt x="3685" y="19645"/>
                    <a:pt x="3710" y="19708"/>
                  </a:cubicBezTo>
                  <a:cubicBezTo>
                    <a:pt x="3320" y="19683"/>
                    <a:pt x="2943" y="19658"/>
                    <a:pt x="2566" y="19595"/>
                  </a:cubicBezTo>
                  <a:cubicBezTo>
                    <a:pt x="2918" y="19545"/>
                    <a:pt x="3282" y="19507"/>
                    <a:pt x="3647" y="19482"/>
                  </a:cubicBezTo>
                  <a:close/>
                  <a:moveTo>
                    <a:pt x="5521" y="3160"/>
                  </a:moveTo>
                  <a:cubicBezTo>
                    <a:pt x="5319" y="3990"/>
                    <a:pt x="5219" y="4832"/>
                    <a:pt x="5231" y="5687"/>
                  </a:cubicBezTo>
                  <a:cubicBezTo>
                    <a:pt x="5231" y="6543"/>
                    <a:pt x="5294" y="7398"/>
                    <a:pt x="5332" y="8253"/>
                  </a:cubicBezTo>
                  <a:cubicBezTo>
                    <a:pt x="5433" y="9975"/>
                    <a:pt x="5420" y="11711"/>
                    <a:pt x="5294" y="13434"/>
                  </a:cubicBezTo>
                  <a:cubicBezTo>
                    <a:pt x="5257" y="13861"/>
                    <a:pt x="5206" y="14289"/>
                    <a:pt x="5169" y="14716"/>
                  </a:cubicBezTo>
                  <a:cubicBezTo>
                    <a:pt x="5118" y="15144"/>
                    <a:pt x="5055" y="15559"/>
                    <a:pt x="4980" y="15986"/>
                  </a:cubicBezTo>
                  <a:cubicBezTo>
                    <a:pt x="4842" y="16816"/>
                    <a:pt x="4666" y="17646"/>
                    <a:pt x="4464" y="18451"/>
                  </a:cubicBezTo>
                  <a:cubicBezTo>
                    <a:pt x="4351" y="18878"/>
                    <a:pt x="4225" y="19306"/>
                    <a:pt x="4087" y="19721"/>
                  </a:cubicBezTo>
                  <a:lnTo>
                    <a:pt x="4037" y="19721"/>
                  </a:lnTo>
                  <a:cubicBezTo>
                    <a:pt x="4163" y="19293"/>
                    <a:pt x="4288" y="18853"/>
                    <a:pt x="4401" y="18413"/>
                  </a:cubicBezTo>
                  <a:cubicBezTo>
                    <a:pt x="4603" y="17608"/>
                    <a:pt x="4766" y="16778"/>
                    <a:pt x="4904" y="15948"/>
                  </a:cubicBezTo>
                  <a:cubicBezTo>
                    <a:pt x="4980" y="15534"/>
                    <a:pt x="5030" y="15119"/>
                    <a:pt x="5081" y="14691"/>
                  </a:cubicBezTo>
                  <a:cubicBezTo>
                    <a:pt x="5143" y="14276"/>
                    <a:pt x="5181" y="13848"/>
                    <a:pt x="5206" y="13421"/>
                  </a:cubicBezTo>
                  <a:cubicBezTo>
                    <a:pt x="5332" y="11698"/>
                    <a:pt x="5345" y="9975"/>
                    <a:pt x="5269" y="8265"/>
                  </a:cubicBezTo>
                  <a:cubicBezTo>
                    <a:pt x="5231" y="7410"/>
                    <a:pt x="5181" y="6555"/>
                    <a:pt x="5194" y="5687"/>
                  </a:cubicBezTo>
                  <a:cubicBezTo>
                    <a:pt x="5181" y="4832"/>
                    <a:pt x="5294" y="3990"/>
                    <a:pt x="5521" y="3160"/>
                  </a:cubicBezTo>
                  <a:close/>
                  <a:moveTo>
                    <a:pt x="2251" y="19897"/>
                  </a:moveTo>
                  <a:cubicBezTo>
                    <a:pt x="2855" y="20010"/>
                    <a:pt x="3458" y="20060"/>
                    <a:pt x="4075" y="20060"/>
                  </a:cubicBezTo>
                  <a:cubicBezTo>
                    <a:pt x="4364" y="20060"/>
                    <a:pt x="4640" y="20048"/>
                    <a:pt x="4879" y="20035"/>
                  </a:cubicBezTo>
                  <a:lnTo>
                    <a:pt x="4879" y="20035"/>
                  </a:lnTo>
                  <a:cubicBezTo>
                    <a:pt x="4330" y="20123"/>
                    <a:pt x="3770" y="20165"/>
                    <a:pt x="3213" y="20165"/>
                  </a:cubicBezTo>
                  <a:cubicBezTo>
                    <a:pt x="2891" y="20165"/>
                    <a:pt x="2569" y="20151"/>
                    <a:pt x="2251" y="20123"/>
                  </a:cubicBezTo>
                  <a:lnTo>
                    <a:pt x="2251" y="19897"/>
                  </a:lnTo>
                  <a:close/>
                  <a:moveTo>
                    <a:pt x="5898" y="20111"/>
                  </a:moveTo>
                  <a:lnTo>
                    <a:pt x="5898" y="20312"/>
                  </a:lnTo>
                  <a:cubicBezTo>
                    <a:pt x="5019" y="20543"/>
                    <a:pt x="4121" y="20659"/>
                    <a:pt x="3222" y="20659"/>
                  </a:cubicBezTo>
                  <a:cubicBezTo>
                    <a:pt x="2898" y="20659"/>
                    <a:pt x="2574" y="20644"/>
                    <a:pt x="2251" y="20614"/>
                  </a:cubicBezTo>
                  <a:lnTo>
                    <a:pt x="2251" y="20413"/>
                  </a:lnTo>
                  <a:cubicBezTo>
                    <a:pt x="2574" y="20442"/>
                    <a:pt x="2898" y="20457"/>
                    <a:pt x="3222" y="20457"/>
                  </a:cubicBezTo>
                  <a:cubicBezTo>
                    <a:pt x="4121" y="20457"/>
                    <a:pt x="5019" y="20342"/>
                    <a:pt x="5898" y="20111"/>
                  </a:cubicBezTo>
                  <a:close/>
                  <a:moveTo>
                    <a:pt x="5898" y="20614"/>
                  </a:moveTo>
                  <a:lnTo>
                    <a:pt x="5898" y="20802"/>
                  </a:lnTo>
                  <a:cubicBezTo>
                    <a:pt x="5308" y="20901"/>
                    <a:pt x="4710" y="20953"/>
                    <a:pt x="4116" y="20953"/>
                  </a:cubicBezTo>
                  <a:cubicBezTo>
                    <a:pt x="3994" y="20953"/>
                    <a:pt x="3872" y="20951"/>
                    <a:pt x="3750" y="20946"/>
                  </a:cubicBezTo>
                  <a:lnTo>
                    <a:pt x="3750" y="20946"/>
                  </a:lnTo>
                  <a:cubicBezTo>
                    <a:pt x="4473" y="20903"/>
                    <a:pt x="5185" y="20792"/>
                    <a:pt x="5898" y="20614"/>
                  </a:cubicBezTo>
                  <a:close/>
                  <a:moveTo>
                    <a:pt x="5973" y="21079"/>
                  </a:moveTo>
                  <a:lnTo>
                    <a:pt x="5973" y="21092"/>
                  </a:lnTo>
                  <a:cubicBezTo>
                    <a:pt x="6112" y="21117"/>
                    <a:pt x="6212" y="21230"/>
                    <a:pt x="6212" y="21368"/>
                  </a:cubicBezTo>
                  <a:lnTo>
                    <a:pt x="6212" y="21620"/>
                  </a:lnTo>
                  <a:cubicBezTo>
                    <a:pt x="6024" y="21670"/>
                    <a:pt x="5433" y="21808"/>
                    <a:pt x="4087" y="21808"/>
                  </a:cubicBezTo>
                  <a:cubicBezTo>
                    <a:pt x="2842" y="21808"/>
                    <a:pt x="2201" y="21695"/>
                    <a:pt x="1937" y="21632"/>
                  </a:cubicBezTo>
                  <a:lnTo>
                    <a:pt x="1937" y="21368"/>
                  </a:lnTo>
                  <a:cubicBezTo>
                    <a:pt x="1937" y="21230"/>
                    <a:pt x="2037" y="21104"/>
                    <a:pt x="2176" y="21079"/>
                  </a:cubicBezTo>
                  <a:cubicBezTo>
                    <a:pt x="2804" y="21192"/>
                    <a:pt x="3440" y="21249"/>
                    <a:pt x="4075" y="21249"/>
                  </a:cubicBezTo>
                  <a:cubicBezTo>
                    <a:pt x="4710" y="21249"/>
                    <a:pt x="5345" y="21192"/>
                    <a:pt x="5973" y="21079"/>
                  </a:cubicBezTo>
                  <a:close/>
                  <a:moveTo>
                    <a:pt x="7155" y="23292"/>
                  </a:moveTo>
                  <a:lnTo>
                    <a:pt x="7155" y="23292"/>
                  </a:lnTo>
                  <a:cubicBezTo>
                    <a:pt x="6451" y="23468"/>
                    <a:pt x="5734" y="23581"/>
                    <a:pt x="5018" y="23619"/>
                  </a:cubicBezTo>
                  <a:lnTo>
                    <a:pt x="5018" y="23632"/>
                  </a:lnTo>
                  <a:cubicBezTo>
                    <a:pt x="4653" y="23644"/>
                    <a:pt x="4288" y="23657"/>
                    <a:pt x="3936" y="23657"/>
                  </a:cubicBezTo>
                  <a:cubicBezTo>
                    <a:pt x="3572" y="23644"/>
                    <a:pt x="3207" y="23632"/>
                    <a:pt x="2855" y="23594"/>
                  </a:cubicBezTo>
                  <a:cubicBezTo>
                    <a:pt x="3031" y="23594"/>
                    <a:pt x="3207" y="23594"/>
                    <a:pt x="3395" y="23581"/>
                  </a:cubicBezTo>
                  <a:cubicBezTo>
                    <a:pt x="3572" y="23569"/>
                    <a:pt x="3748" y="23569"/>
                    <a:pt x="3936" y="23569"/>
                  </a:cubicBezTo>
                  <a:cubicBezTo>
                    <a:pt x="4288" y="23544"/>
                    <a:pt x="4653" y="23531"/>
                    <a:pt x="5005" y="23506"/>
                  </a:cubicBezTo>
                  <a:cubicBezTo>
                    <a:pt x="5370" y="23493"/>
                    <a:pt x="5722" y="23456"/>
                    <a:pt x="6087" y="23418"/>
                  </a:cubicBezTo>
                  <a:cubicBezTo>
                    <a:pt x="6263" y="23405"/>
                    <a:pt x="6439" y="23380"/>
                    <a:pt x="6615" y="23368"/>
                  </a:cubicBezTo>
                  <a:cubicBezTo>
                    <a:pt x="6791" y="23342"/>
                    <a:pt x="6967" y="23305"/>
                    <a:pt x="7155" y="23292"/>
                  </a:cubicBezTo>
                  <a:close/>
                  <a:moveTo>
                    <a:pt x="4068" y="26059"/>
                  </a:moveTo>
                  <a:cubicBezTo>
                    <a:pt x="4398" y="26059"/>
                    <a:pt x="4728" y="26084"/>
                    <a:pt x="5055" y="26134"/>
                  </a:cubicBezTo>
                  <a:cubicBezTo>
                    <a:pt x="5395" y="26184"/>
                    <a:pt x="5722" y="26272"/>
                    <a:pt x="6036" y="26386"/>
                  </a:cubicBezTo>
                  <a:cubicBezTo>
                    <a:pt x="5709" y="26348"/>
                    <a:pt x="5382" y="26323"/>
                    <a:pt x="5055" y="26298"/>
                  </a:cubicBezTo>
                  <a:cubicBezTo>
                    <a:pt x="4728" y="26285"/>
                    <a:pt x="4401" y="26272"/>
                    <a:pt x="4075" y="26272"/>
                  </a:cubicBezTo>
                  <a:cubicBezTo>
                    <a:pt x="3748" y="26272"/>
                    <a:pt x="3421" y="26285"/>
                    <a:pt x="3081" y="26298"/>
                  </a:cubicBezTo>
                  <a:cubicBezTo>
                    <a:pt x="2754" y="26323"/>
                    <a:pt x="2427" y="26360"/>
                    <a:pt x="2100" y="26386"/>
                  </a:cubicBezTo>
                  <a:cubicBezTo>
                    <a:pt x="2415" y="26272"/>
                    <a:pt x="2742" y="26184"/>
                    <a:pt x="3081" y="26134"/>
                  </a:cubicBezTo>
                  <a:cubicBezTo>
                    <a:pt x="3408" y="26084"/>
                    <a:pt x="3738" y="26059"/>
                    <a:pt x="4068" y="26059"/>
                  </a:cubicBezTo>
                  <a:close/>
                  <a:moveTo>
                    <a:pt x="1585" y="21884"/>
                  </a:moveTo>
                  <a:cubicBezTo>
                    <a:pt x="1585" y="21884"/>
                    <a:pt x="1245" y="22060"/>
                    <a:pt x="1019" y="22701"/>
                  </a:cubicBezTo>
                  <a:cubicBezTo>
                    <a:pt x="1157" y="22739"/>
                    <a:pt x="1295" y="22789"/>
                    <a:pt x="1434" y="22827"/>
                  </a:cubicBezTo>
                  <a:cubicBezTo>
                    <a:pt x="1710" y="22902"/>
                    <a:pt x="2012" y="22953"/>
                    <a:pt x="2301" y="23003"/>
                  </a:cubicBezTo>
                  <a:cubicBezTo>
                    <a:pt x="2591" y="23053"/>
                    <a:pt x="2892" y="23104"/>
                    <a:pt x="3194" y="23129"/>
                  </a:cubicBezTo>
                  <a:cubicBezTo>
                    <a:pt x="3496" y="23166"/>
                    <a:pt x="3785" y="23192"/>
                    <a:pt x="4087" y="23217"/>
                  </a:cubicBezTo>
                  <a:cubicBezTo>
                    <a:pt x="3785" y="23242"/>
                    <a:pt x="3484" y="23267"/>
                    <a:pt x="3182" y="23267"/>
                  </a:cubicBezTo>
                  <a:cubicBezTo>
                    <a:pt x="2880" y="23292"/>
                    <a:pt x="2578" y="23292"/>
                    <a:pt x="2276" y="23292"/>
                  </a:cubicBezTo>
                  <a:cubicBezTo>
                    <a:pt x="1975" y="23292"/>
                    <a:pt x="1673" y="23280"/>
                    <a:pt x="1358" y="23242"/>
                  </a:cubicBezTo>
                  <a:cubicBezTo>
                    <a:pt x="1195" y="23229"/>
                    <a:pt x="1057" y="23204"/>
                    <a:pt x="893" y="23179"/>
                  </a:cubicBezTo>
                  <a:cubicBezTo>
                    <a:pt x="855" y="23393"/>
                    <a:pt x="843" y="23594"/>
                    <a:pt x="830" y="23808"/>
                  </a:cubicBezTo>
                  <a:lnTo>
                    <a:pt x="830" y="23820"/>
                  </a:lnTo>
                  <a:cubicBezTo>
                    <a:pt x="780" y="24726"/>
                    <a:pt x="616" y="25618"/>
                    <a:pt x="327" y="26474"/>
                  </a:cubicBezTo>
                  <a:lnTo>
                    <a:pt x="327" y="22953"/>
                  </a:lnTo>
                  <a:cubicBezTo>
                    <a:pt x="327" y="22173"/>
                    <a:pt x="1107" y="21947"/>
                    <a:pt x="1585" y="21884"/>
                  </a:cubicBezTo>
                  <a:close/>
                  <a:moveTo>
                    <a:pt x="7017" y="21972"/>
                  </a:moveTo>
                  <a:lnTo>
                    <a:pt x="7017" y="21972"/>
                  </a:lnTo>
                  <a:cubicBezTo>
                    <a:pt x="7218" y="22010"/>
                    <a:pt x="7419" y="22110"/>
                    <a:pt x="7583" y="22248"/>
                  </a:cubicBezTo>
                  <a:cubicBezTo>
                    <a:pt x="7746" y="22399"/>
                    <a:pt x="7860" y="22601"/>
                    <a:pt x="7897" y="22827"/>
                  </a:cubicBezTo>
                  <a:cubicBezTo>
                    <a:pt x="7910" y="22927"/>
                    <a:pt x="7910" y="23028"/>
                    <a:pt x="7922" y="23141"/>
                  </a:cubicBezTo>
                  <a:lnTo>
                    <a:pt x="7922" y="23456"/>
                  </a:lnTo>
                  <a:lnTo>
                    <a:pt x="7922" y="24084"/>
                  </a:lnTo>
                  <a:lnTo>
                    <a:pt x="7922" y="24713"/>
                  </a:lnTo>
                  <a:cubicBezTo>
                    <a:pt x="7922" y="24914"/>
                    <a:pt x="7922" y="25128"/>
                    <a:pt x="7910" y="25342"/>
                  </a:cubicBezTo>
                  <a:cubicBezTo>
                    <a:pt x="7885" y="25757"/>
                    <a:pt x="7860" y="26172"/>
                    <a:pt x="7822" y="26587"/>
                  </a:cubicBezTo>
                  <a:cubicBezTo>
                    <a:pt x="7772" y="26172"/>
                    <a:pt x="7746" y="25757"/>
                    <a:pt x="7721" y="25342"/>
                  </a:cubicBezTo>
                  <a:cubicBezTo>
                    <a:pt x="7709" y="25128"/>
                    <a:pt x="7709" y="24927"/>
                    <a:pt x="7709" y="24713"/>
                  </a:cubicBezTo>
                  <a:lnTo>
                    <a:pt x="7709" y="24084"/>
                  </a:lnTo>
                  <a:lnTo>
                    <a:pt x="7709" y="23456"/>
                  </a:lnTo>
                  <a:lnTo>
                    <a:pt x="7709" y="23141"/>
                  </a:lnTo>
                  <a:lnTo>
                    <a:pt x="7709" y="22978"/>
                  </a:lnTo>
                  <a:cubicBezTo>
                    <a:pt x="7721" y="22927"/>
                    <a:pt x="7721" y="22890"/>
                    <a:pt x="7709" y="22839"/>
                  </a:cubicBezTo>
                  <a:cubicBezTo>
                    <a:pt x="7709" y="22714"/>
                    <a:pt x="7671" y="22588"/>
                    <a:pt x="7608" y="22487"/>
                  </a:cubicBezTo>
                  <a:lnTo>
                    <a:pt x="7558" y="22500"/>
                  </a:lnTo>
                  <a:lnTo>
                    <a:pt x="7470" y="22538"/>
                  </a:lnTo>
                  <a:cubicBezTo>
                    <a:pt x="7407" y="22563"/>
                    <a:pt x="7344" y="22575"/>
                    <a:pt x="7294" y="22588"/>
                  </a:cubicBezTo>
                  <a:cubicBezTo>
                    <a:pt x="7168" y="22613"/>
                    <a:pt x="7055" y="22638"/>
                    <a:pt x="6929" y="22651"/>
                  </a:cubicBezTo>
                  <a:cubicBezTo>
                    <a:pt x="6703" y="22689"/>
                    <a:pt x="6464" y="22701"/>
                    <a:pt x="6237" y="22726"/>
                  </a:cubicBezTo>
                  <a:cubicBezTo>
                    <a:pt x="6451" y="22651"/>
                    <a:pt x="6678" y="22575"/>
                    <a:pt x="6891" y="22487"/>
                  </a:cubicBezTo>
                  <a:lnTo>
                    <a:pt x="6891" y="22500"/>
                  </a:lnTo>
                  <a:cubicBezTo>
                    <a:pt x="6992" y="22450"/>
                    <a:pt x="7105" y="22399"/>
                    <a:pt x="7206" y="22349"/>
                  </a:cubicBezTo>
                  <a:cubicBezTo>
                    <a:pt x="7256" y="22324"/>
                    <a:pt x="7306" y="22299"/>
                    <a:pt x="7344" y="22274"/>
                  </a:cubicBezTo>
                  <a:lnTo>
                    <a:pt x="7407" y="22236"/>
                  </a:lnTo>
                  <a:cubicBezTo>
                    <a:pt x="7294" y="22123"/>
                    <a:pt x="7155" y="22035"/>
                    <a:pt x="7017" y="21972"/>
                  </a:cubicBezTo>
                  <a:close/>
                  <a:moveTo>
                    <a:pt x="4075" y="26386"/>
                  </a:moveTo>
                  <a:cubicBezTo>
                    <a:pt x="4590" y="26386"/>
                    <a:pt x="5106" y="26411"/>
                    <a:pt x="5621" y="26461"/>
                  </a:cubicBezTo>
                  <a:cubicBezTo>
                    <a:pt x="6137" y="26511"/>
                    <a:pt x="6640" y="26599"/>
                    <a:pt x="7143" y="26712"/>
                  </a:cubicBezTo>
                  <a:cubicBezTo>
                    <a:pt x="6627" y="26675"/>
                    <a:pt x="6124" y="26637"/>
                    <a:pt x="5609" y="26612"/>
                  </a:cubicBezTo>
                  <a:lnTo>
                    <a:pt x="5609" y="26624"/>
                  </a:lnTo>
                  <a:cubicBezTo>
                    <a:pt x="5093" y="26599"/>
                    <a:pt x="4578" y="26587"/>
                    <a:pt x="4075" y="26587"/>
                  </a:cubicBezTo>
                  <a:cubicBezTo>
                    <a:pt x="3559" y="26599"/>
                    <a:pt x="3043" y="26599"/>
                    <a:pt x="2528" y="26624"/>
                  </a:cubicBezTo>
                  <a:cubicBezTo>
                    <a:pt x="2025" y="26650"/>
                    <a:pt x="1509" y="26675"/>
                    <a:pt x="994" y="26712"/>
                  </a:cubicBezTo>
                  <a:cubicBezTo>
                    <a:pt x="1497" y="26599"/>
                    <a:pt x="2000" y="26511"/>
                    <a:pt x="2515" y="26461"/>
                  </a:cubicBezTo>
                  <a:cubicBezTo>
                    <a:pt x="3031" y="26411"/>
                    <a:pt x="3546" y="26386"/>
                    <a:pt x="4075" y="26386"/>
                  </a:cubicBezTo>
                  <a:close/>
                  <a:moveTo>
                    <a:pt x="6348" y="0"/>
                  </a:moveTo>
                  <a:cubicBezTo>
                    <a:pt x="6062" y="0"/>
                    <a:pt x="5858" y="288"/>
                    <a:pt x="5621" y="620"/>
                  </a:cubicBezTo>
                  <a:cubicBezTo>
                    <a:pt x="5433" y="884"/>
                    <a:pt x="5231" y="1123"/>
                    <a:pt x="5005" y="1337"/>
                  </a:cubicBezTo>
                  <a:cubicBezTo>
                    <a:pt x="4666" y="1651"/>
                    <a:pt x="4477" y="2305"/>
                    <a:pt x="4364" y="2971"/>
                  </a:cubicBezTo>
                  <a:lnTo>
                    <a:pt x="4364" y="2820"/>
                  </a:lnTo>
                  <a:cubicBezTo>
                    <a:pt x="4376" y="2720"/>
                    <a:pt x="4351" y="2632"/>
                    <a:pt x="4288" y="2556"/>
                  </a:cubicBezTo>
                  <a:cubicBezTo>
                    <a:pt x="4263" y="2531"/>
                    <a:pt x="4238" y="2519"/>
                    <a:pt x="4213" y="2506"/>
                  </a:cubicBezTo>
                  <a:cubicBezTo>
                    <a:pt x="4163" y="2506"/>
                    <a:pt x="4125" y="2519"/>
                    <a:pt x="4100" y="2544"/>
                  </a:cubicBezTo>
                  <a:cubicBezTo>
                    <a:pt x="4087" y="2569"/>
                    <a:pt x="3634" y="3009"/>
                    <a:pt x="3333" y="3977"/>
                  </a:cubicBezTo>
                  <a:cubicBezTo>
                    <a:pt x="3182" y="4417"/>
                    <a:pt x="3106" y="4883"/>
                    <a:pt x="3094" y="5348"/>
                  </a:cubicBezTo>
                  <a:cubicBezTo>
                    <a:pt x="3069" y="5310"/>
                    <a:pt x="3056" y="5260"/>
                    <a:pt x="3043" y="5222"/>
                  </a:cubicBezTo>
                  <a:cubicBezTo>
                    <a:pt x="3018" y="5122"/>
                    <a:pt x="2993" y="5046"/>
                    <a:pt x="2981" y="4996"/>
                  </a:cubicBezTo>
                  <a:lnTo>
                    <a:pt x="2955" y="4908"/>
                  </a:lnTo>
                  <a:lnTo>
                    <a:pt x="2955" y="5008"/>
                  </a:lnTo>
                  <a:lnTo>
                    <a:pt x="2955" y="5273"/>
                  </a:lnTo>
                  <a:cubicBezTo>
                    <a:pt x="2955" y="5373"/>
                    <a:pt x="2981" y="5499"/>
                    <a:pt x="3006" y="5625"/>
                  </a:cubicBezTo>
                  <a:cubicBezTo>
                    <a:pt x="3018" y="5662"/>
                    <a:pt x="3031" y="5700"/>
                    <a:pt x="3043" y="5738"/>
                  </a:cubicBezTo>
                  <a:cubicBezTo>
                    <a:pt x="2968" y="5738"/>
                    <a:pt x="2905" y="5826"/>
                    <a:pt x="2880" y="5939"/>
                  </a:cubicBezTo>
                  <a:cubicBezTo>
                    <a:pt x="2767" y="6605"/>
                    <a:pt x="2729" y="7284"/>
                    <a:pt x="2767" y="7951"/>
                  </a:cubicBezTo>
                  <a:lnTo>
                    <a:pt x="2767" y="7989"/>
                  </a:lnTo>
                  <a:lnTo>
                    <a:pt x="2754" y="7951"/>
                  </a:lnTo>
                  <a:cubicBezTo>
                    <a:pt x="2704" y="7850"/>
                    <a:pt x="2666" y="7762"/>
                    <a:pt x="2641" y="7699"/>
                  </a:cubicBezTo>
                  <a:lnTo>
                    <a:pt x="2591" y="7586"/>
                  </a:lnTo>
                  <a:lnTo>
                    <a:pt x="2616" y="7712"/>
                  </a:lnTo>
                  <a:cubicBezTo>
                    <a:pt x="2628" y="7787"/>
                    <a:pt x="2641" y="7901"/>
                    <a:pt x="2666" y="8026"/>
                  </a:cubicBezTo>
                  <a:cubicBezTo>
                    <a:pt x="2691" y="8152"/>
                    <a:pt x="2742" y="8303"/>
                    <a:pt x="2792" y="8454"/>
                  </a:cubicBezTo>
                  <a:cubicBezTo>
                    <a:pt x="2830" y="8605"/>
                    <a:pt x="2905" y="8743"/>
                    <a:pt x="2968" y="8894"/>
                  </a:cubicBezTo>
                  <a:cubicBezTo>
                    <a:pt x="3031" y="9045"/>
                    <a:pt x="3131" y="9158"/>
                    <a:pt x="3194" y="9271"/>
                  </a:cubicBezTo>
                  <a:lnTo>
                    <a:pt x="3219" y="9309"/>
                  </a:lnTo>
                  <a:cubicBezTo>
                    <a:pt x="3210" y="9306"/>
                    <a:pt x="3201" y="9304"/>
                    <a:pt x="3191" y="9304"/>
                  </a:cubicBezTo>
                  <a:cubicBezTo>
                    <a:pt x="3163" y="9304"/>
                    <a:pt x="3135" y="9318"/>
                    <a:pt x="3106" y="9347"/>
                  </a:cubicBezTo>
                  <a:cubicBezTo>
                    <a:pt x="3056" y="9410"/>
                    <a:pt x="3018" y="9485"/>
                    <a:pt x="3018" y="9573"/>
                  </a:cubicBezTo>
                  <a:cubicBezTo>
                    <a:pt x="2981" y="10353"/>
                    <a:pt x="3043" y="11145"/>
                    <a:pt x="3219" y="11912"/>
                  </a:cubicBezTo>
                  <a:cubicBezTo>
                    <a:pt x="3245" y="12050"/>
                    <a:pt x="3282" y="12201"/>
                    <a:pt x="3320" y="12365"/>
                  </a:cubicBezTo>
                  <a:lnTo>
                    <a:pt x="3408" y="12692"/>
                  </a:lnTo>
                  <a:cubicBezTo>
                    <a:pt x="3345" y="12528"/>
                    <a:pt x="3270" y="12365"/>
                    <a:pt x="3219" y="12201"/>
                  </a:cubicBezTo>
                  <a:cubicBezTo>
                    <a:pt x="3157" y="12013"/>
                    <a:pt x="3094" y="11824"/>
                    <a:pt x="3056" y="11623"/>
                  </a:cubicBezTo>
                  <a:cubicBezTo>
                    <a:pt x="3018" y="11484"/>
                    <a:pt x="2993" y="11334"/>
                    <a:pt x="2981" y="11195"/>
                  </a:cubicBezTo>
                  <a:cubicBezTo>
                    <a:pt x="2968" y="11132"/>
                    <a:pt x="2968" y="11095"/>
                    <a:pt x="2968" y="11069"/>
                  </a:cubicBezTo>
                  <a:cubicBezTo>
                    <a:pt x="2968" y="11095"/>
                    <a:pt x="2955" y="11145"/>
                    <a:pt x="2955" y="11195"/>
                  </a:cubicBezTo>
                  <a:cubicBezTo>
                    <a:pt x="2943" y="11359"/>
                    <a:pt x="2943" y="11510"/>
                    <a:pt x="2968" y="11673"/>
                  </a:cubicBezTo>
                  <a:cubicBezTo>
                    <a:pt x="2993" y="11887"/>
                    <a:pt x="3031" y="12101"/>
                    <a:pt x="3094" y="12302"/>
                  </a:cubicBezTo>
                  <a:cubicBezTo>
                    <a:pt x="3157" y="12528"/>
                    <a:pt x="3232" y="12754"/>
                    <a:pt x="3320" y="12968"/>
                  </a:cubicBezTo>
                  <a:cubicBezTo>
                    <a:pt x="3395" y="13195"/>
                    <a:pt x="3484" y="13396"/>
                    <a:pt x="3559" y="13584"/>
                  </a:cubicBezTo>
                  <a:cubicBezTo>
                    <a:pt x="3534" y="13584"/>
                    <a:pt x="3521" y="13572"/>
                    <a:pt x="3509" y="13572"/>
                  </a:cubicBezTo>
                  <a:cubicBezTo>
                    <a:pt x="3471" y="13572"/>
                    <a:pt x="3433" y="13572"/>
                    <a:pt x="3408" y="13597"/>
                  </a:cubicBezTo>
                  <a:cubicBezTo>
                    <a:pt x="3320" y="13685"/>
                    <a:pt x="3282" y="13811"/>
                    <a:pt x="3307" y="13924"/>
                  </a:cubicBezTo>
                  <a:cubicBezTo>
                    <a:pt x="3345" y="14188"/>
                    <a:pt x="3421" y="14955"/>
                    <a:pt x="3295" y="15383"/>
                  </a:cubicBezTo>
                  <a:cubicBezTo>
                    <a:pt x="3081" y="16099"/>
                    <a:pt x="3043" y="16527"/>
                    <a:pt x="3245" y="17633"/>
                  </a:cubicBezTo>
                  <a:cubicBezTo>
                    <a:pt x="3282" y="17847"/>
                    <a:pt x="3345" y="18099"/>
                    <a:pt x="3408" y="18363"/>
                  </a:cubicBezTo>
                  <a:cubicBezTo>
                    <a:pt x="3345" y="18262"/>
                    <a:pt x="3295" y="18174"/>
                    <a:pt x="3245" y="18111"/>
                  </a:cubicBezTo>
                  <a:cubicBezTo>
                    <a:pt x="3207" y="18036"/>
                    <a:pt x="3119" y="17948"/>
                    <a:pt x="3069" y="17910"/>
                  </a:cubicBezTo>
                  <a:lnTo>
                    <a:pt x="3006" y="17835"/>
                  </a:lnTo>
                  <a:lnTo>
                    <a:pt x="3056" y="17948"/>
                  </a:lnTo>
                  <a:cubicBezTo>
                    <a:pt x="3081" y="18011"/>
                    <a:pt x="3131" y="18099"/>
                    <a:pt x="3169" y="18225"/>
                  </a:cubicBezTo>
                  <a:cubicBezTo>
                    <a:pt x="3219" y="18338"/>
                    <a:pt x="3282" y="18463"/>
                    <a:pt x="3345" y="18602"/>
                  </a:cubicBezTo>
                  <a:cubicBezTo>
                    <a:pt x="3395" y="18753"/>
                    <a:pt x="3458" y="18904"/>
                    <a:pt x="3509" y="19067"/>
                  </a:cubicBezTo>
                  <a:lnTo>
                    <a:pt x="3546" y="19142"/>
                  </a:lnTo>
                  <a:cubicBezTo>
                    <a:pt x="3081" y="19155"/>
                    <a:pt x="2628" y="19218"/>
                    <a:pt x="2188" y="19306"/>
                  </a:cubicBezTo>
                  <a:cubicBezTo>
                    <a:pt x="2025" y="19344"/>
                    <a:pt x="1912" y="19482"/>
                    <a:pt x="1912" y="19633"/>
                  </a:cubicBezTo>
                  <a:lnTo>
                    <a:pt x="1912" y="20815"/>
                  </a:lnTo>
                  <a:cubicBezTo>
                    <a:pt x="1723" y="20928"/>
                    <a:pt x="1597" y="21129"/>
                    <a:pt x="1597" y="21356"/>
                  </a:cubicBezTo>
                  <a:lnTo>
                    <a:pt x="1597" y="21532"/>
                  </a:lnTo>
                  <a:cubicBezTo>
                    <a:pt x="1396" y="21557"/>
                    <a:pt x="1195" y="21607"/>
                    <a:pt x="994" y="21670"/>
                  </a:cubicBezTo>
                  <a:cubicBezTo>
                    <a:pt x="352" y="21896"/>
                    <a:pt x="0" y="22362"/>
                    <a:pt x="0" y="22953"/>
                  </a:cubicBezTo>
                  <a:lnTo>
                    <a:pt x="0" y="26474"/>
                  </a:lnTo>
                  <a:cubicBezTo>
                    <a:pt x="0" y="27027"/>
                    <a:pt x="730" y="27115"/>
                    <a:pt x="1069" y="27153"/>
                  </a:cubicBezTo>
                  <a:cubicBezTo>
                    <a:pt x="1635" y="27215"/>
                    <a:pt x="2540" y="27241"/>
                    <a:pt x="4087" y="27241"/>
                  </a:cubicBezTo>
                  <a:cubicBezTo>
                    <a:pt x="5621" y="27241"/>
                    <a:pt x="6527" y="27215"/>
                    <a:pt x="7092" y="27153"/>
                  </a:cubicBezTo>
                  <a:cubicBezTo>
                    <a:pt x="7445" y="27115"/>
                    <a:pt x="8174" y="27027"/>
                    <a:pt x="8174" y="26474"/>
                  </a:cubicBezTo>
                  <a:lnTo>
                    <a:pt x="8174" y="22953"/>
                  </a:lnTo>
                  <a:cubicBezTo>
                    <a:pt x="8174" y="21984"/>
                    <a:pt x="7281" y="21620"/>
                    <a:pt x="6564" y="21532"/>
                  </a:cubicBezTo>
                  <a:lnTo>
                    <a:pt x="6564" y="21368"/>
                  </a:lnTo>
                  <a:cubicBezTo>
                    <a:pt x="6564" y="21142"/>
                    <a:pt x="6439" y="20941"/>
                    <a:pt x="6250" y="20827"/>
                  </a:cubicBezTo>
                  <a:lnTo>
                    <a:pt x="6250" y="19645"/>
                  </a:lnTo>
                  <a:cubicBezTo>
                    <a:pt x="6250" y="19482"/>
                    <a:pt x="6137" y="19344"/>
                    <a:pt x="5986" y="19306"/>
                  </a:cubicBezTo>
                  <a:cubicBezTo>
                    <a:pt x="5584" y="19230"/>
                    <a:pt x="5169" y="19168"/>
                    <a:pt x="4766" y="19155"/>
                  </a:cubicBezTo>
                  <a:cubicBezTo>
                    <a:pt x="4829" y="19080"/>
                    <a:pt x="4904" y="19017"/>
                    <a:pt x="4980" y="18954"/>
                  </a:cubicBezTo>
                  <a:cubicBezTo>
                    <a:pt x="5030" y="18904"/>
                    <a:pt x="5081" y="18866"/>
                    <a:pt x="5118" y="18828"/>
                  </a:cubicBezTo>
                  <a:cubicBezTo>
                    <a:pt x="5156" y="18803"/>
                    <a:pt x="5194" y="18778"/>
                    <a:pt x="5231" y="18753"/>
                  </a:cubicBezTo>
                  <a:lnTo>
                    <a:pt x="5319" y="18677"/>
                  </a:lnTo>
                  <a:lnTo>
                    <a:pt x="5319" y="18677"/>
                  </a:lnTo>
                  <a:lnTo>
                    <a:pt x="5219" y="18690"/>
                  </a:lnTo>
                  <a:cubicBezTo>
                    <a:pt x="5181" y="18702"/>
                    <a:pt x="5131" y="18715"/>
                    <a:pt x="5093" y="18728"/>
                  </a:cubicBezTo>
                  <a:cubicBezTo>
                    <a:pt x="5043" y="18753"/>
                    <a:pt x="4992" y="18778"/>
                    <a:pt x="4942" y="18803"/>
                  </a:cubicBezTo>
                  <a:cubicBezTo>
                    <a:pt x="4892" y="18828"/>
                    <a:pt x="4829" y="18866"/>
                    <a:pt x="4766" y="18904"/>
                  </a:cubicBezTo>
                  <a:cubicBezTo>
                    <a:pt x="4854" y="18828"/>
                    <a:pt x="4955" y="18728"/>
                    <a:pt x="5055" y="18639"/>
                  </a:cubicBezTo>
                  <a:cubicBezTo>
                    <a:pt x="5169" y="18539"/>
                    <a:pt x="5294" y="18401"/>
                    <a:pt x="5420" y="18287"/>
                  </a:cubicBezTo>
                  <a:cubicBezTo>
                    <a:pt x="5546" y="18174"/>
                    <a:pt x="5659" y="18036"/>
                    <a:pt x="5772" y="17923"/>
                  </a:cubicBezTo>
                  <a:cubicBezTo>
                    <a:pt x="5885" y="17797"/>
                    <a:pt x="5986" y="17684"/>
                    <a:pt x="6074" y="17583"/>
                  </a:cubicBezTo>
                  <a:lnTo>
                    <a:pt x="6288" y="17344"/>
                  </a:lnTo>
                  <a:lnTo>
                    <a:pt x="6376" y="17244"/>
                  </a:lnTo>
                  <a:lnTo>
                    <a:pt x="6275" y="17294"/>
                  </a:lnTo>
                  <a:lnTo>
                    <a:pt x="6036" y="17445"/>
                  </a:lnTo>
                  <a:lnTo>
                    <a:pt x="6024" y="17457"/>
                  </a:lnTo>
                  <a:lnTo>
                    <a:pt x="6036" y="17432"/>
                  </a:lnTo>
                  <a:cubicBezTo>
                    <a:pt x="6200" y="17244"/>
                    <a:pt x="6363" y="17042"/>
                    <a:pt x="6514" y="16841"/>
                  </a:cubicBezTo>
                  <a:cubicBezTo>
                    <a:pt x="6652" y="16653"/>
                    <a:pt x="6766" y="16451"/>
                    <a:pt x="6879" y="16238"/>
                  </a:cubicBezTo>
                  <a:cubicBezTo>
                    <a:pt x="6967" y="16074"/>
                    <a:pt x="7030" y="15911"/>
                    <a:pt x="7092" y="15747"/>
                  </a:cubicBezTo>
                  <a:cubicBezTo>
                    <a:pt x="7118" y="15684"/>
                    <a:pt x="7130" y="15622"/>
                    <a:pt x="7143" y="15584"/>
                  </a:cubicBezTo>
                  <a:lnTo>
                    <a:pt x="7155" y="15534"/>
                  </a:lnTo>
                  <a:lnTo>
                    <a:pt x="7130" y="15584"/>
                  </a:lnTo>
                  <a:cubicBezTo>
                    <a:pt x="7118" y="15609"/>
                    <a:pt x="7092" y="15659"/>
                    <a:pt x="7067" y="15710"/>
                  </a:cubicBezTo>
                  <a:cubicBezTo>
                    <a:pt x="6992" y="15848"/>
                    <a:pt x="6904" y="15986"/>
                    <a:pt x="6816" y="16125"/>
                  </a:cubicBezTo>
                  <a:cubicBezTo>
                    <a:pt x="6690" y="16301"/>
                    <a:pt x="6564" y="16464"/>
                    <a:pt x="6426" y="16628"/>
                  </a:cubicBezTo>
                  <a:cubicBezTo>
                    <a:pt x="6690" y="16150"/>
                    <a:pt x="6904" y="15647"/>
                    <a:pt x="7055" y="15131"/>
                  </a:cubicBezTo>
                  <a:cubicBezTo>
                    <a:pt x="7872" y="12528"/>
                    <a:pt x="7860" y="10893"/>
                    <a:pt x="7860" y="10818"/>
                  </a:cubicBezTo>
                  <a:cubicBezTo>
                    <a:pt x="7860" y="10717"/>
                    <a:pt x="7822" y="10617"/>
                    <a:pt x="7746" y="10554"/>
                  </a:cubicBezTo>
                  <a:cubicBezTo>
                    <a:pt x="7734" y="10554"/>
                    <a:pt x="7721" y="10541"/>
                    <a:pt x="7696" y="10541"/>
                  </a:cubicBezTo>
                  <a:cubicBezTo>
                    <a:pt x="7684" y="10541"/>
                    <a:pt x="7658" y="10541"/>
                    <a:pt x="7646" y="10554"/>
                  </a:cubicBezTo>
                  <a:cubicBezTo>
                    <a:pt x="7671" y="10491"/>
                    <a:pt x="7696" y="10428"/>
                    <a:pt x="7721" y="10353"/>
                  </a:cubicBezTo>
                  <a:cubicBezTo>
                    <a:pt x="7784" y="10126"/>
                    <a:pt x="7847" y="9900"/>
                    <a:pt x="7910" y="9686"/>
                  </a:cubicBezTo>
                  <a:cubicBezTo>
                    <a:pt x="7973" y="9460"/>
                    <a:pt x="8023" y="9246"/>
                    <a:pt x="8061" y="9070"/>
                  </a:cubicBezTo>
                  <a:cubicBezTo>
                    <a:pt x="8098" y="8894"/>
                    <a:pt x="8124" y="8731"/>
                    <a:pt x="8136" y="8617"/>
                  </a:cubicBezTo>
                  <a:lnTo>
                    <a:pt x="8161" y="8454"/>
                  </a:lnTo>
                  <a:lnTo>
                    <a:pt x="8111" y="8605"/>
                  </a:lnTo>
                  <a:cubicBezTo>
                    <a:pt x="8073" y="8705"/>
                    <a:pt x="8023" y="8844"/>
                    <a:pt x="7973" y="9007"/>
                  </a:cubicBezTo>
                  <a:lnTo>
                    <a:pt x="7960" y="9058"/>
                  </a:lnTo>
                  <a:cubicBezTo>
                    <a:pt x="7973" y="8454"/>
                    <a:pt x="7822" y="7737"/>
                    <a:pt x="7696" y="7071"/>
                  </a:cubicBezTo>
                  <a:cubicBezTo>
                    <a:pt x="7595" y="6681"/>
                    <a:pt x="7545" y="6291"/>
                    <a:pt x="7520" y="5889"/>
                  </a:cubicBezTo>
                  <a:cubicBezTo>
                    <a:pt x="7558" y="5197"/>
                    <a:pt x="7658" y="4254"/>
                    <a:pt x="7658" y="4241"/>
                  </a:cubicBezTo>
                  <a:cubicBezTo>
                    <a:pt x="7684" y="4128"/>
                    <a:pt x="7646" y="4028"/>
                    <a:pt x="7570" y="3940"/>
                  </a:cubicBezTo>
                  <a:cubicBezTo>
                    <a:pt x="7558" y="3927"/>
                    <a:pt x="7533" y="3914"/>
                    <a:pt x="7507" y="3914"/>
                  </a:cubicBezTo>
                  <a:cubicBezTo>
                    <a:pt x="7499" y="3913"/>
                    <a:pt x="7491" y="3912"/>
                    <a:pt x="7483" y="3912"/>
                  </a:cubicBezTo>
                  <a:cubicBezTo>
                    <a:pt x="7432" y="3912"/>
                    <a:pt x="7391" y="3946"/>
                    <a:pt x="7369" y="3990"/>
                  </a:cubicBezTo>
                  <a:cubicBezTo>
                    <a:pt x="7193" y="4254"/>
                    <a:pt x="7042" y="4531"/>
                    <a:pt x="6891" y="4807"/>
                  </a:cubicBezTo>
                  <a:cubicBezTo>
                    <a:pt x="6916" y="4757"/>
                    <a:pt x="6942" y="4694"/>
                    <a:pt x="6954" y="4631"/>
                  </a:cubicBezTo>
                  <a:lnTo>
                    <a:pt x="6979" y="4581"/>
                  </a:lnTo>
                  <a:cubicBezTo>
                    <a:pt x="7042" y="4455"/>
                    <a:pt x="7092" y="4329"/>
                    <a:pt x="7155" y="4204"/>
                  </a:cubicBezTo>
                  <a:cubicBezTo>
                    <a:pt x="7218" y="4078"/>
                    <a:pt x="7269" y="3940"/>
                    <a:pt x="7331" y="3814"/>
                  </a:cubicBezTo>
                  <a:cubicBezTo>
                    <a:pt x="7382" y="3688"/>
                    <a:pt x="7432" y="3575"/>
                    <a:pt x="7482" y="3474"/>
                  </a:cubicBezTo>
                  <a:cubicBezTo>
                    <a:pt x="7545" y="3386"/>
                    <a:pt x="7570" y="3286"/>
                    <a:pt x="7595" y="3223"/>
                  </a:cubicBezTo>
                  <a:lnTo>
                    <a:pt x="7633" y="3135"/>
                  </a:lnTo>
                  <a:lnTo>
                    <a:pt x="7570" y="3185"/>
                  </a:lnTo>
                  <a:cubicBezTo>
                    <a:pt x="7533" y="3223"/>
                    <a:pt x="7482" y="3286"/>
                    <a:pt x="7407" y="3361"/>
                  </a:cubicBezTo>
                  <a:lnTo>
                    <a:pt x="7382" y="3399"/>
                  </a:lnTo>
                  <a:lnTo>
                    <a:pt x="7382" y="3386"/>
                  </a:lnTo>
                  <a:cubicBezTo>
                    <a:pt x="7206" y="2858"/>
                    <a:pt x="7118" y="2305"/>
                    <a:pt x="7130" y="1739"/>
                  </a:cubicBezTo>
                  <a:cubicBezTo>
                    <a:pt x="7181" y="658"/>
                    <a:pt x="6979" y="155"/>
                    <a:pt x="6451" y="16"/>
                  </a:cubicBezTo>
                  <a:lnTo>
                    <a:pt x="6401" y="4"/>
                  </a:lnTo>
                  <a:cubicBezTo>
                    <a:pt x="6383" y="2"/>
                    <a:pt x="6365" y="0"/>
                    <a:pt x="6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1"/>
            <p:cNvSpPr/>
            <p:nvPr/>
          </p:nvSpPr>
          <p:spPr>
            <a:xfrm>
              <a:off x="7267125" y="4860175"/>
              <a:ext cx="44350" cy="83650"/>
            </a:xfrm>
            <a:custGeom>
              <a:avLst/>
              <a:gdLst/>
              <a:ahLst/>
              <a:cxnLst/>
              <a:rect l="l" t="t" r="r" b="b"/>
              <a:pathLst>
                <a:path w="1774" h="3346" extrusionOk="0">
                  <a:moveTo>
                    <a:pt x="1773" y="1"/>
                  </a:moveTo>
                  <a:lnTo>
                    <a:pt x="1698" y="139"/>
                  </a:lnTo>
                  <a:cubicBezTo>
                    <a:pt x="1648" y="239"/>
                    <a:pt x="1572" y="365"/>
                    <a:pt x="1497" y="529"/>
                  </a:cubicBezTo>
                  <a:cubicBezTo>
                    <a:pt x="1409" y="680"/>
                    <a:pt x="1321" y="868"/>
                    <a:pt x="1207" y="1057"/>
                  </a:cubicBezTo>
                  <a:cubicBezTo>
                    <a:pt x="1107" y="1258"/>
                    <a:pt x="1006" y="1472"/>
                    <a:pt x="893" y="1673"/>
                  </a:cubicBezTo>
                  <a:cubicBezTo>
                    <a:pt x="780" y="1874"/>
                    <a:pt x="667" y="2075"/>
                    <a:pt x="554" y="2277"/>
                  </a:cubicBezTo>
                  <a:cubicBezTo>
                    <a:pt x="453" y="2465"/>
                    <a:pt x="352" y="2654"/>
                    <a:pt x="264" y="2805"/>
                  </a:cubicBezTo>
                  <a:cubicBezTo>
                    <a:pt x="189" y="2956"/>
                    <a:pt x="113" y="3094"/>
                    <a:pt x="76" y="3195"/>
                  </a:cubicBezTo>
                  <a:lnTo>
                    <a:pt x="0" y="3345"/>
                  </a:lnTo>
                  <a:lnTo>
                    <a:pt x="88" y="3232"/>
                  </a:lnTo>
                  <a:cubicBezTo>
                    <a:pt x="151" y="3157"/>
                    <a:pt x="239" y="3056"/>
                    <a:pt x="340" y="2918"/>
                  </a:cubicBezTo>
                  <a:cubicBezTo>
                    <a:pt x="440" y="2792"/>
                    <a:pt x="541" y="2616"/>
                    <a:pt x="667" y="2453"/>
                  </a:cubicBezTo>
                  <a:cubicBezTo>
                    <a:pt x="780" y="2277"/>
                    <a:pt x="893" y="2063"/>
                    <a:pt x="1006" y="1849"/>
                  </a:cubicBezTo>
                  <a:cubicBezTo>
                    <a:pt x="1119" y="1648"/>
                    <a:pt x="1220" y="1422"/>
                    <a:pt x="1321" y="1208"/>
                  </a:cubicBezTo>
                  <a:cubicBezTo>
                    <a:pt x="1421" y="1007"/>
                    <a:pt x="1497" y="793"/>
                    <a:pt x="1559" y="617"/>
                  </a:cubicBezTo>
                  <a:cubicBezTo>
                    <a:pt x="1635" y="441"/>
                    <a:pt x="1685" y="277"/>
                    <a:pt x="1723" y="177"/>
                  </a:cubicBezTo>
                  <a:lnTo>
                    <a:pt x="1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21"/>
            <p:cNvSpPr/>
            <p:nvPr/>
          </p:nvSpPr>
          <p:spPr>
            <a:xfrm>
              <a:off x="7271825" y="4709900"/>
              <a:ext cx="32100" cy="142750"/>
            </a:xfrm>
            <a:custGeom>
              <a:avLst/>
              <a:gdLst/>
              <a:ahLst/>
              <a:cxnLst/>
              <a:rect l="l" t="t" r="r" b="b"/>
              <a:pathLst>
                <a:path w="1284" h="5710" extrusionOk="0">
                  <a:moveTo>
                    <a:pt x="1283" y="1"/>
                  </a:moveTo>
                  <a:lnTo>
                    <a:pt x="1183" y="227"/>
                  </a:lnTo>
                  <a:cubicBezTo>
                    <a:pt x="1158" y="290"/>
                    <a:pt x="1120" y="378"/>
                    <a:pt x="1095" y="479"/>
                  </a:cubicBezTo>
                  <a:cubicBezTo>
                    <a:pt x="1057" y="592"/>
                    <a:pt x="1007" y="705"/>
                    <a:pt x="969" y="831"/>
                  </a:cubicBezTo>
                  <a:cubicBezTo>
                    <a:pt x="894" y="1095"/>
                    <a:pt x="831" y="1422"/>
                    <a:pt x="755" y="1761"/>
                  </a:cubicBezTo>
                  <a:cubicBezTo>
                    <a:pt x="680" y="2101"/>
                    <a:pt x="630" y="2478"/>
                    <a:pt x="567" y="2843"/>
                  </a:cubicBezTo>
                  <a:cubicBezTo>
                    <a:pt x="516" y="3207"/>
                    <a:pt x="466" y="3585"/>
                    <a:pt x="416" y="3924"/>
                  </a:cubicBezTo>
                  <a:cubicBezTo>
                    <a:pt x="366" y="4264"/>
                    <a:pt x="303" y="4578"/>
                    <a:pt x="240" y="4842"/>
                  </a:cubicBezTo>
                  <a:cubicBezTo>
                    <a:pt x="215" y="4968"/>
                    <a:pt x="177" y="5094"/>
                    <a:pt x="152" y="5194"/>
                  </a:cubicBezTo>
                  <a:lnTo>
                    <a:pt x="114" y="5358"/>
                  </a:lnTo>
                  <a:lnTo>
                    <a:pt x="76" y="5483"/>
                  </a:lnTo>
                  <a:lnTo>
                    <a:pt x="1" y="5710"/>
                  </a:lnTo>
                  <a:lnTo>
                    <a:pt x="101" y="5509"/>
                  </a:lnTo>
                  <a:lnTo>
                    <a:pt x="152" y="5383"/>
                  </a:lnTo>
                  <a:lnTo>
                    <a:pt x="202" y="5244"/>
                  </a:lnTo>
                  <a:cubicBezTo>
                    <a:pt x="240" y="5144"/>
                    <a:pt x="290" y="5031"/>
                    <a:pt x="328" y="4905"/>
                  </a:cubicBezTo>
                  <a:cubicBezTo>
                    <a:pt x="416" y="4641"/>
                    <a:pt x="491" y="4327"/>
                    <a:pt x="567" y="3987"/>
                  </a:cubicBezTo>
                  <a:cubicBezTo>
                    <a:pt x="642" y="3647"/>
                    <a:pt x="692" y="3270"/>
                    <a:pt x="755" y="2906"/>
                  </a:cubicBezTo>
                  <a:cubicBezTo>
                    <a:pt x="806" y="2528"/>
                    <a:pt x="856" y="2164"/>
                    <a:pt x="906" y="1812"/>
                  </a:cubicBezTo>
                  <a:cubicBezTo>
                    <a:pt x="969" y="1472"/>
                    <a:pt x="1007" y="1158"/>
                    <a:pt x="1070" y="894"/>
                  </a:cubicBezTo>
                  <a:cubicBezTo>
                    <a:pt x="1095" y="755"/>
                    <a:pt x="1120" y="630"/>
                    <a:pt x="1145" y="529"/>
                  </a:cubicBezTo>
                  <a:cubicBezTo>
                    <a:pt x="1170" y="416"/>
                    <a:pt x="1195" y="328"/>
                    <a:pt x="1221" y="252"/>
                  </a:cubicBezTo>
                  <a:lnTo>
                    <a:pt x="1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21"/>
            <p:cNvSpPr/>
            <p:nvPr/>
          </p:nvSpPr>
          <p:spPr>
            <a:xfrm>
              <a:off x="7216500" y="4678150"/>
              <a:ext cx="36500" cy="82075"/>
            </a:xfrm>
            <a:custGeom>
              <a:avLst/>
              <a:gdLst/>
              <a:ahLst/>
              <a:cxnLst/>
              <a:rect l="l" t="t" r="r" b="b"/>
              <a:pathLst>
                <a:path w="1460" h="3283" extrusionOk="0">
                  <a:moveTo>
                    <a:pt x="89" y="1"/>
                  </a:moveTo>
                  <a:lnTo>
                    <a:pt x="76" y="38"/>
                  </a:lnTo>
                  <a:cubicBezTo>
                    <a:pt x="76" y="76"/>
                    <a:pt x="64" y="114"/>
                    <a:pt x="51" y="177"/>
                  </a:cubicBezTo>
                  <a:cubicBezTo>
                    <a:pt x="13" y="340"/>
                    <a:pt x="1" y="504"/>
                    <a:pt x="1" y="680"/>
                  </a:cubicBezTo>
                  <a:cubicBezTo>
                    <a:pt x="1" y="906"/>
                    <a:pt x="38" y="1145"/>
                    <a:pt x="101" y="1384"/>
                  </a:cubicBezTo>
                  <a:cubicBezTo>
                    <a:pt x="164" y="1610"/>
                    <a:pt x="277" y="1837"/>
                    <a:pt x="416" y="2038"/>
                  </a:cubicBezTo>
                  <a:cubicBezTo>
                    <a:pt x="541" y="2189"/>
                    <a:pt x="680" y="2327"/>
                    <a:pt x="831" y="2465"/>
                  </a:cubicBezTo>
                  <a:cubicBezTo>
                    <a:pt x="956" y="2579"/>
                    <a:pt x="1070" y="2692"/>
                    <a:pt x="1183" y="2818"/>
                  </a:cubicBezTo>
                  <a:cubicBezTo>
                    <a:pt x="1271" y="2918"/>
                    <a:pt x="1334" y="3019"/>
                    <a:pt x="1396" y="3132"/>
                  </a:cubicBezTo>
                  <a:cubicBezTo>
                    <a:pt x="1422" y="3182"/>
                    <a:pt x="1447" y="3232"/>
                    <a:pt x="1459" y="3283"/>
                  </a:cubicBezTo>
                  <a:cubicBezTo>
                    <a:pt x="1459" y="3220"/>
                    <a:pt x="1447" y="3157"/>
                    <a:pt x="1422" y="3107"/>
                  </a:cubicBezTo>
                  <a:cubicBezTo>
                    <a:pt x="1384" y="2956"/>
                    <a:pt x="1334" y="2830"/>
                    <a:pt x="1258" y="2692"/>
                  </a:cubicBezTo>
                  <a:cubicBezTo>
                    <a:pt x="1158" y="2541"/>
                    <a:pt x="1044" y="2390"/>
                    <a:pt x="919" y="2252"/>
                  </a:cubicBezTo>
                  <a:cubicBezTo>
                    <a:pt x="793" y="2113"/>
                    <a:pt x="655" y="1962"/>
                    <a:pt x="541" y="1812"/>
                  </a:cubicBezTo>
                  <a:cubicBezTo>
                    <a:pt x="416" y="1635"/>
                    <a:pt x="315" y="1459"/>
                    <a:pt x="252" y="1258"/>
                  </a:cubicBezTo>
                  <a:cubicBezTo>
                    <a:pt x="177" y="1057"/>
                    <a:pt x="126" y="856"/>
                    <a:pt x="114" y="655"/>
                  </a:cubicBezTo>
                  <a:cubicBezTo>
                    <a:pt x="89" y="491"/>
                    <a:pt x="89" y="340"/>
                    <a:pt x="89" y="177"/>
                  </a:cubicBezTo>
                  <a:lnTo>
                    <a:pt x="89" y="38"/>
                  </a:lnTo>
                  <a:lnTo>
                    <a:pt x="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1"/>
            <p:cNvSpPr/>
            <p:nvPr/>
          </p:nvSpPr>
          <p:spPr>
            <a:xfrm>
              <a:off x="7268050" y="4603650"/>
              <a:ext cx="22050" cy="92775"/>
            </a:xfrm>
            <a:custGeom>
              <a:avLst/>
              <a:gdLst/>
              <a:ahLst/>
              <a:cxnLst/>
              <a:rect l="l" t="t" r="r" b="b"/>
              <a:pathLst>
                <a:path w="882" h="3711" extrusionOk="0">
                  <a:moveTo>
                    <a:pt x="881" y="1"/>
                  </a:moveTo>
                  <a:lnTo>
                    <a:pt x="818" y="139"/>
                  </a:lnTo>
                  <a:cubicBezTo>
                    <a:pt x="781" y="227"/>
                    <a:pt x="730" y="353"/>
                    <a:pt x="667" y="516"/>
                  </a:cubicBezTo>
                  <a:cubicBezTo>
                    <a:pt x="605" y="680"/>
                    <a:pt x="542" y="868"/>
                    <a:pt x="466" y="1082"/>
                  </a:cubicBezTo>
                  <a:cubicBezTo>
                    <a:pt x="403" y="1296"/>
                    <a:pt x="340" y="1522"/>
                    <a:pt x="278" y="1761"/>
                  </a:cubicBezTo>
                  <a:cubicBezTo>
                    <a:pt x="227" y="1987"/>
                    <a:pt x="177" y="2226"/>
                    <a:pt x="139" y="2465"/>
                  </a:cubicBezTo>
                  <a:cubicBezTo>
                    <a:pt x="102" y="2692"/>
                    <a:pt x="64" y="2905"/>
                    <a:pt x="51" y="3094"/>
                  </a:cubicBezTo>
                  <a:cubicBezTo>
                    <a:pt x="26" y="3270"/>
                    <a:pt x="14" y="3433"/>
                    <a:pt x="1" y="3534"/>
                  </a:cubicBezTo>
                  <a:lnTo>
                    <a:pt x="1" y="3710"/>
                  </a:lnTo>
                  <a:lnTo>
                    <a:pt x="26" y="3547"/>
                  </a:lnTo>
                  <a:cubicBezTo>
                    <a:pt x="51" y="3433"/>
                    <a:pt x="64" y="3283"/>
                    <a:pt x="102" y="3107"/>
                  </a:cubicBezTo>
                  <a:cubicBezTo>
                    <a:pt x="127" y="2930"/>
                    <a:pt x="164" y="2717"/>
                    <a:pt x="215" y="2503"/>
                  </a:cubicBezTo>
                  <a:cubicBezTo>
                    <a:pt x="252" y="2277"/>
                    <a:pt x="303" y="2038"/>
                    <a:pt x="366" y="1811"/>
                  </a:cubicBezTo>
                  <a:cubicBezTo>
                    <a:pt x="428" y="1585"/>
                    <a:pt x="479" y="1346"/>
                    <a:pt x="542" y="1132"/>
                  </a:cubicBezTo>
                  <a:cubicBezTo>
                    <a:pt x="605" y="931"/>
                    <a:pt x="655" y="730"/>
                    <a:pt x="705" y="554"/>
                  </a:cubicBezTo>
                  <a:cubicBezTo>
                    <a:pt x="768" y="390"/>
                    <a:pt x="806" y="239"/>
                    <a:pt x="843" y="151"/>
                  </a:cubicBezTo>
                  <a:lnTo>
                    <a:pt x="88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1"/>
            <p:cNvSpPr/>
            <p:nvPr/>
          </p:nvSpPr>
          <p:spPr>
            <a:xfrm>
              <a:off x="7246050" y="4659300"/>
              <a:ext cx="6000" cy="51250"/>
            </a:xfrm>
            <a:custGeom>
              <a:avLst/>
              <a:gdLst/>
              <a:ahLst/>
              <a:cxnLst/>
              <a:rect l="l" t="t" r="r" b="b"/>
              <a:pathLst>
                <a:path w="240" h="2050" extrusionOk="0">
                  <a:moveTo>
                    <a:pt x="13" y="0"/>
                  </a:moveTo>
                  <a:lnTo>
                    <a:pt x="13" y="88"/>
                  </a:lnTo>
                  <a:cubicBezTo>
                    <a:pt x="13" y="151"/>
                    <a:pt x="1" y="227"/>
                    <a:pt x="1" y="327"/>
                  </a:cubicBezTo>
                  <a:lnTo>
                    <a:pt x="1" y="667"/>
                  </a:lnTo>
                  <a:cubicBezTo>
                    <a:pt x="1" y="792"/>
                    <a:pt x="26" y="931"/>
                    <a:pt x="38" y="1069"/>
                  </a:cubicBezTo>
                  <a:cubicBezTo>
                    <a:pt x="51" y="1195"/>
                    <a:pt x="64" y="1321"/>
                    <a:pt x="89" y="1446"/>
                  </a:cubicBezTo>
                  <a:cubicBezTo>
                    <a:pt x="101" y="1560"/>
                    <a:pt x="126" y="1673"/>
                    <a:pt x="152" y="1761"/>
                  </a:cubicBezTo>
                  <a:cubicBezTo>
                    <a:pt x="177" y="1849"/>
                    <a:pt x="189" y="1924"/>
                    <a:pt x="202" y="1975"/>
                  </a:cubicBezTo>
                  <a:lnTo>
                    <a:pt x="240" y="2050"/>
                  </a:lnTo>
                  <a:lnTo>
                    <a:pt x="227" y="1962"/>
                  </a:lnTo>
                  <a:lnTo>
                    <a:pt x="202" y="1736"/>
                  </a:lnTo>
                  <a:cubicBezTo>
                    <a:pt x="189" y="1635"/>
                    <a:pt x="177" y="1522"/>
                    <a:pt x="164" y="1409"/>
                  </a:cubicBezTo>
                  <a:cubicBezTo>
                    <a:pt x="139" y="1283"/>
                    <a:pt x="126" y="1157"/>
                    <a:pt x="114" y="1031"/>
                  </a:cubicBezTo>
                  <a:cubicBezTo>
                    <a:pt x="101" y="906"/>
                    <a:pt x="89" y="767"/>
                    <a:pt x="76" y="654"/>
                  </a:cubicBezTo>
                  <a:cubicBezTo>
                    <a:pt x="64" y="528"/>
                    <a:pt x="51" y="415"/>
                    <a:pt x="51" y="327"/>
                  </a:cubicBezTo>
                  <a:lnTo>
                    <a:pt x="26" y="88"/>
                  </a:lnTo>
                  <a:lnTo>
                    <a:pt x="13" y="0"/>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1"/>
            <p:cNvSpPr/>
            <p:nvPr/>
          </p:nvSpPr>
          <p:spPr>
            <a:xfrm>
              <a:off x="7289750" y="4787250"/>
              <a:ext cx="25800" cy="76100"/>
            </a:xfrm>
            <a:custGeom>
              <a:avLst/>
              <a:gdLst/>
              <a:ahLst/>
              <a:cxnLst/>
              <a:rect l="l" t="t" r="r" b="b"/>
              <a:pathLst>
                <a:path w="1032" h="3044" extrusionOk="0">
                  <a:moveTo>
                    <a:pt x="1032" y="0"/>
                  </a:moveTo>
                  <a:lnTo>
                    <a:pt x="981" y="126"/>
                  </a:lnTo>
                  <a:lnTo>
                    <a:pt x="856" y="478"/>
                  </a:lnTo>
                  <a:lnTo>
                    <a:pt x="705" y="968"/>
                  </a:lnTo>
                  <a:cubicBezTo>
                    <a:pt x="642" y="1145"/>
                    <a:pt x="579" y="1333"/>
                    <a:pt x="516" y="1522"/>
                  </a:cubicBezTo>
                  <a:cubicBezTo>
                    <a:pt x="453" y="1710"/>
                    <a:pt x="390" y="1899"/>
                    <a:pt x="328" y="2075"/>
                  </a:cubicBezTo>
                  <a:lnTo>
                    <a:pt x="164" y="2565"/>
                  </a:lnTo>
                  <a:lnTo>
                    <a:pt x="51" y="2905"/>
                  </a:lnTo>
                  <a:lnTo>
                    <a:pt x="1" y="3043"/>
                  </a:lnTo>
                  <a:lnTo>
                    <a:pt x="63" y="2918"/>
                  </a:lnTo>
                  <a:cubicBezTo>
                    <a:pt x="101" y="2842"/>
                    <a:pt x="151" y="2742"/>
                    <a:pt x="202" y="2603"/>
                  </a:cubicBezTo>
                  <a:cubicBezTo>
                    <a:pt x="265" y="2477"/>
                    <a:pt x="328" y="2314"/>
                    <a:pt x="390" y="2138"/>
                  </a:cubicBezTo>
                  <a:cubicBezTo>
                    <a:pt x="453" y="1949"/>
                    <a:pt x="529" y="1773"/>
                    <a:pt x="592" y="1585"/>
                  </a:cubicBezTo>
                  <a:cubicBezTo>
                    <a:pt x="654" y="1396"/>
                    <a:pt x="717" y="1195"/>
                    <a:pt x="768" y="1019"/>
                  </a:cubicBezTo>
                  <a:cubicBezTo>
                    <a:pt x="831" y="830"/>
                    <a:pt x="868" y="654"/>
                    <a:pt x="906" y="503"/>
                  </a:cubicBezTo>
                  <a:cubicBezTo>
                    <a:pt x="956" y="365"/>
                    <a:pt x="981" y="227"/>
                    <a:pt x="994" y="139"/>
                  </a:cubicBezTo>
                  <a:lnTo>
                    <a:pt x="10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1"/>
            <p:cNvSpPr/>
            <p:nvPr/>
          </p:nvSpPr>
          <p:spPr>
            <a:xfrm>
              <a:off x="7247000" y="4929975"/>
              <a:ext cx="44675" cy="83325"/>
            </a:xfrm>
            <a:custGeom>
              <a:avLst/>
              <a:gdLst/>
              <a:ahLst/>
              <a:cxnLst/>
              <a:rect l="l" t="t" r="r" b="b"/>
              <a:pathLst>
                <a:path w="1787" h="3333" extrusionOk="0">
                  <a:moveTo>
                    <a:pt x="1786" y="0"/>
                  </a:moveTo>
                  <a:lnTo>
                    <a:pt x="1723" y="176"/>
                  </a:lnTo>
                  <a:cubicBezTo>
                    <a:pt x="1685" y="289"/>
                    <a:pt x="1635" y="440"/>
                    <a:pt x="1572" y="616"/>
                  </a:cubicBezTo>
                  <a:cubicBezTo>
                    <a:pt x="1497" y="792"/>
                    <a:pt x="1409" y="994"/>
                    <a:pt x="1321" y="1207"/>
                  </a:cubicBezTo>
                  <a:cubicBezTo>
                    <a:pt x="1233" y="1409"/>
                    <a:pt x="1120" y="1635"/>
                    <a:pt x="1006" y="1836"/>
                  </a:cubicBezTo>
                  <a:cubicBezTo>
                    <a:pt x="893" y="2037"/>
                    <a:pt x="767" y="2238"/>
                    <a:pt x="654" y="2427"/>
                  </a:cubicBezTo>
                  <a:cubicBezTo>
                    <a:pt x="541" y="2603"/>
                    <a:pt x="428" y="2767"/>
                    <a:pt x="327" y="2892"/>
                  </a:cubicBezTo>
                  <a:cubicBezTo>
                    <a:pt x="227" y="3018"/>
                    <a:pt x="151" y="3144"/>
                    <a:pt x="88" y="3207"/>
                  </a:cubicBezTo>
                  <a:lnTo>
                    <a:pt x="0" y="3332"/>
                  </a:lnTo>
                  <a:lnTo>
                    <a:pt x="101" y="3232"/>
                  </a:lnTo>
                  <a:cubicBezTo>
                    <a:pt x="164" y="3169"/>
                    <a:pt x="264" y="3081"/>
                    <a:pt x="365" y="2955"/>
                  </a:cubicBezTo>
                  <a:cubicBezTo>
                    <a:pt x="491" y="2804"/>
                    <a:pt x="604" y="2653"/>
                    <a:pt x="705" y="2503"/>
                  </a:cubicBezTo>
                  <a:cubicBezTo>
                    <a:pt x="830" y="2326"/>
                    <a:pt x="956" y="2125"/>
                    <a:pt x="1069" y="1912"/>
                  </a:cubicBezTo>
                  <a:cubicBezTo>
                    <a:pt x="1182" y="1698"/>
                    <a:pt x="1296" y="1484"/>
                    <a:pt x="1384" y="1258"/>
                  </a:cubicBezTo>
                  <a:cubicBezTo>
                    <a:pt x="1472" y="1044"/>
                    <a:pt x="1547" y="830"/>
                    <a:pt x="1610" y="641"/>
                  </a:cubicBezTo>
                  <a:cubicBezTo>
                    <a:pt x="1673" y="453"/>
                    <a:pt x="1711" y="289"/>
                    <a:pt x="1748" y="176"/>
                  </a:cubicBezTo>
                  <a:lnTo>
                    <a:pt x="1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1"/>
            <p:cNvSpPr/>
            <p:nvPr/>
          </p:nvSpPr>
          <p:spPr>
            <a:xfrm>
              <a:off x="7219325" y="4979950"/>
              <a:ext cx="9150" cy="46875"/>
            </a:xfrm>
            <a:custGeom>
              <a:avLst/>
              <a:gdLst/>
              <a:ahLst/>
              <a:cxnLst/>
              <a:rect l="l" t="t" r="r" b="b"/>
              <a:pathLst>
                <a:path w="366" h="1875" extrusionOk="0">
                  <a:moveTo>
                    <a:pt x="1" y="1"/>
                  </a:moveTo>
                  <a:lnTo>
                    <a:pt x="1" y="101"/>
                  </a:lnTo>
                  <a:cubicBezTo>
                    <a:pt x="1" y="151"/>
                    <a:pt x="1" y="227"/>
                    <a:pt x="13" y="327"/>
                  </a:cubicBezTo>
                  <a:cubicBezTo>
                    <a:pt x="26" y="416"/>
                    <a:pt x="26" y="529"/>
                    <a:pt x="39" y="642"/>
                  </a:cubicBezTo>
                  <a:cubicBezTo>
                    <a:pt x="64" y="755"/>
                    <a:pt x="76" y="868"/>
                    <a:pt x="101" y="994"/>
                  </a:cubicBezTo>
                  <a:cubicBezTo>
                    <a:pt x="114" y="1107"/>
                    <a:pt x="152" y="1220"/>
                    <a:pt x="177" y="1321"/>
                  </a:cubicBezTo>
                  <a:cubicBezTo>
                    <a:pt x="202" y="1434"/>
                    <a:pt x="240" y="1522"/>
                    <a:pt x="265" y="1610"/>
                  </a:cubicBezTo>
                  <a:cubicBezTo>
                    <a:pt x="290" y="1686"/>
                    <a:pt x="315" y="1748"/>
                    <a:pt x="328" y="1799"/>
                  </a:cubicBezTo>
                  <a:lnTo>
                    <a:pt x="366" y="1874"/>
                  </a:lnTo>
                  <a:lnTo>
                    <a:pt x="353" y="1786"/>
                  </a:lnTo>
                  <a:lnTo>
                    <a:pt x="303" y="1560"/>
                  </a:lnTo>
                  <a:lnTo>
                    <a:pt x="252" y="1271"/>
                  </a:lnTo>
                  <a:cubicBezTo>
                    <a:pt x="227" y="1157"/>
                    <a:pt x="202" y="1044"/>
                    <a:pt x="189" y="931"/>
                  </a:cubicBezTo>
                  <a:cubicBezTo>
                    <a:pt x="164" y="818"/>
                    <a:pt x="139" y="705"/>
                    <a:pt x="114" y="592"/>
                  </a:cubicBezTo>
                  <a:cubicBezTo>
                    <a:pt x="101" y="491"/>
                    <a:pt x="76" y="390"/>
                    <a:pt x="64" y="302"/>
                  </a:cubicBezTo>
                  <a:lnTo>
                    <a:pt x="26" y="89"/>
                  </a:lnTo>
                  <a:lnTo>
                    <a:pt x="1" y="1"/>
                  </a:lnTo>
                  <a:close/>
                  <a:moveTo>
                    <a:pt x="366" y="1874"/>
                  </a:moveTo>
                  <a:lnTo>
                    <a:pt x="366" y="1874"/>
                  </a:lnTo>
                  <a:lnTo>
                    <a:pt x="366" y="18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21"/>
            <p:cNvSpPr/>
            <p:nvPr/>
          </p:nvSpPr>
          <p:spPr>
            <a:xfrm>
              <a:off x="7218700" y="4843200"/>
              <a:ext cx="19825" cy="113200"/>
            </a:xfrm>
            <a:custGeom>
              <a:avLst/>
              <a:gdLst/>
              <a:ahLst/>
              <a:cxnLst/>
              <a:rect l="l" t="t" r="r" b="b"/>
              <a:pathLst>
                <a:path w="793" h="4528" extrusionOk="0">
                  <a:moveTo>
                    <a:pt x="1" y="1"/>
                  </a:moveTo>
                  <a:cubicBezTo>
                    <a:pt x="1" y="2"/>
                    <a:pt x="26" y="65"/>
                    <a:pt x="64" y="177"/>
                  </a:cubicBezTo>
                  <a:cubicBezTo>
                    <a:pt x="89" y="290"/>
                    <a:pt x="139" y="466"/>
                    <a:pt x="189" y="667"/>
                  </a:cubicBezTo>
                  <a:cubicBezTo>
                    <a:pt x="240" y="868"/>
                    <a:pt x="277" y="1120"/>
                    <a:pt x="328" y="1384"/>
                  </a:cubicBezTo>
                  <a:cubicBezTo>
                    <a:pt x="378" y="1648"/>
                    <a:pt x="416" y="1937"/>
                    <a:pt x="453" y="2226"/>
                  </a:cubicBezTo>
                  <a:cubicBezTo>
                    <a:pt x="479" y="2515"/>
                    <a:pt x="516" y="2805"/>
                    <a:pt x="554" y="3081"/>
                  </a:cubicBezTo>
                  <a:cubicBezTo>
                    <a:pt x="579" y="3345"/>
                    <a:pt x="617" y="3609"/>
                    <a:pt x="655" y="3823"/>
                  </a:cubicBezTo>
                  <a:cubicBezTo>
                    <a:pt x="692" y="4037"/>
                    <a:pt x="717" y="4213"/>
                    <a:pt x="743" y="4339"/>
                  </a:cubicBezTo>
                  <a:lnTo>
                    <a:pt x="793" y="4527"/>
                  </a:lnTo>
                  <a:lnTo>
                    <a:pt x="768" y="4326"/>
                  </a:lnTo>
                  <a:cubicBezTo>
                    <a:pt x="743" y="4200"/>
                    <a:pt x="717" y="4024"/>
                    <a:pt x="692" y="3811"/>
                  </a:cubicBezTo>
                  <a:cubicBezTo>
                    <a:pt x="667" y="3584"/>
                    <a:pt x="655" y="3333"/>
                    <a:pt x="617" y="3056"/>
                  </a:cubicBezTo>
                  <a:cubicBezTo>
                    <a:pt x="592" y="2780"/>
                    <a:pt x="567" y="2490"/>
                    <a:pt x="529" y="2201"/>
                  </a:cubicBezTo>
                  <a:cubicBezTo>
                    <a:pt x="504" y="1899"/>
                    <a:pt x="453" y="1610"/>
                    <a:pt x="403" y="1346"/>
                  </a:cubicBezTo>
                  <a:cubicBezTo>
                    <a:pt x="353" y="1082"/>
                    <a:pt x="290" y="843"/>
                    <a:pt x="227" y="642"/>
                  </a:cubicBezTo>
                  <a:cubicBezTo>
                    <a:pt x="189" y="478"/>
                    <a:pt x="139" y="315"/>
                    <a:pt x="76" y="164"/>
                  </a:cubicBezTo>
                  <a:cubicBezTo>
                    <a:pt x="26" y="65"/>
                    <a:pt x="1" y="2"/>
                    <a:pt x="1" y="1"/>
                  </a:cubicBezTo>
                  <a:close/>
                  <a:moveTo>
                    <a:pt x="793" y="4527"/>
                  </a:moveTo>
                  <a:lnTo>
                    <a:pt x="793" y="4527"/>
                  </a:lnTo>
                  <a:lnTo>
                    <a:pt x="793" y="45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21"/>
            <p:cNvSpPr/>
            <p:nvPr/>
          </p:nvSpPr>
          <p:spPr>
            <a:xfrm>
              <a:off x="7223100" y="4772475"/>
              <a:ext cx="28325" cy="85850"/>
            </a:xfrm>
            <a:custGeom>
              <a:avLst/>
              <a:gdLst/>
              <a:ahLst/>
              <a:cxnLst/>
              <a:rect l="l" t="t" r="r" b="b"/>
              <a:pathLst>
                <a:path w="1133" h="3434" extrusionOk="0">
                  <a:moveTo>
                    <a:pt x="1" y="0"/>
                  </a:moveTo>
                  <a:lnTo>
                    <a:pt x="64" y="139"/>
                  </a:lnTo>
                  <a:cubicBezTo>
                    <a:pt x="101" y="227"/>
                    <a:pt x="164" y="352"/>
                    <a:pt x="215" y="491"/>
                  </a:cubicBezTo>
                  <a:cubicBezTo>
                    <a:pt x="277" y="642"/>
                    <a:pt x="353" y="818"/>
                    <a:pt x="441" y="1006"/>
                  </a:cubicBezTo>
                  <a:cubicBezTo>
                    <a:pt x="516" y="1195"/>
                    <a:pt x="592" y="1409"/>
                    <a:pt x="655" y="1622"/>
                  </a:cubicBezTo>
                  <a:cubicBezTo>
                    <a:pt x="730" y="1849"/>
                    <a:pt x="806" y="2062"/>
                    <a:pt x="856" y="2276"/>
                  </a:cubicBezTo>
                  <a:cubicBezTo>
                    <a:pt x="919" y="2477"/>
                    <a:pt x="969" y="2679"/>
                    <a:pt x="1007" y="2855"/>
                  </a:cubicBezTo>
                  <a:cubicBezTo>
                    <a:pt x="1044" y="3031"/>
                    <a:pt x="1070" y="3169"/>
                    <a:pt x="1095" y="3270"/>
                  </a:cubicBezTo>
                  <a:lnTo>
                    <a:pt x="1132" y="3433"/>
                  </a:lnTo>
                  <a:lnTo>
                    <a:pt x="1107" y="3257"/>
                  </a:lnTo>
                  <a:cubicBezTo>
                    <a:pt x="1095" y="3156"/>
                    <a:pt x="1082" y="3006"/>
                    <a:pt x="1057" y="2830"/>
                  </a:cubicBezTo>
                  <a:cubicBezTo>
                    <a:pt x="1032" y="2653"/>
                    <a:pt x="994" y="2440"/>
                    <a:pt x="931" y="2226"/>
                  </a:cubicBezTo>
                  <a:cubicBezTo>
                    <a:pt x="881" y="2000"/>
                    <a:pt x="818" y="1786"/>
                    <a:pt x="743" y="1559"/>
                  </a:cubicBezTo>
                  <a:cubicBezTo>
                    <a:pt x="680" y="1333"/>
                    <a:pt x="592" y="1132"/>
                    <a:pt x="504" y="943"/>
                  </a:cubicBezTo>
                  <a:cubicBezTo>
                    <a:pt x="428" y="742"/>
                    <a:pt x="340" y="579"/>
                    <a:pt x="265" y="440"/>
                  </a:cubicBezTo>
                  <a:cubicBezTo>
                    <a:pt x="189" y="302"/>
                    <a:pt x="126" y="189"/>
                    <a:pt x="76" y="113"/>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8_1">
    <p:spTree>
      <p:nvGrpSpPr>
        <p:cNvPr id="1" name="Shape 3281"/>
        <p:cNvGrpSpPr/>
        <p:nvPr/>
      </p:nvGrpSpPr>
      <p:grpSpPr>
        <a:xfrm>
          <a:off x="0" y="0"/>
          <a:ext cx="0" cy="0"/>
          <a:chOff x="0" y="0"/>
          <a:chExt cx="0" cy="0"/>
        </a:xfrm>
      </p:grpSpPr>
      <p:pic>
        <p:nvPicPr>
          <p:cNvPr id="3282" name="Google Shape;3282;p22"/>
          <p:cNvPicPr preferRelativeResize="0"/>
          <p:nvPr/>
        </p:nvPicPr>
        <p:blipFill>
          <a:blip r:embed="rId2">
            <a:alphaModFix amt="24000"/>
          </a:blip>
          <a:stretch>
            <a:fillRect/>
          </a:stretch>
        </p:blipFill>
        <p:spPr>
          <a:xfrm>
            <a:off x="-25" y="-3900"/>
            <a:ext cx="9144003" cy="5143501"/>
          </a:xfrm>
          <a:prstGeom prst="rect">
            <a:avLst/>
          </a:prstGeom>
          <a:noFill/>
          <a:ln>
            <a:noFill/>
          </a:ln>
        </p:spPr>
      </p:pic>
      <p:pic>
        <p:nvPicPr>
          <p:cNvPr id="3283" name="Google Shape;3283;p22"/>
          <p:cNvPicPr preferRelativeResize="0"/>
          <p:nvPr/>
        </p:nvPicPr>
        <p:blipFill>
          <a:blip r:embed="rId2">
            <a:alphaModFix amt="24000"/>
          </a:blip>
          <a:stretch>
            <a:fillRect/>
          </a:stretch>
        </p:blipFill>
        <p:spPr>
          <a:xfrm>
            <a:off x="-25" y="-3900"/>
            <a:ext cx="9144003" cy="5143501"/>
          </a:xfrm>
          <a:prstGeom prst="rect">
            <a:avLst/>
          </a:prstGeom>
          <a:noFill/>
          <a:ln>
            <a:noFill/>
          </a:ln>
        </p:spPr>
      </p:pic>
      <p:sp>
        <p:nvSpPr>
          <p:cNvPr id="3284" name="Google Shape;3284;p22"/>
          <p:cNvSpPr txBox="1">
            <a:spLocks noGrp="1"/>
          </p:cNvSpPr>
          <p:nvPr>
            <p:ph type="title"/>
          </p:nvPr>
        </p:nvSpPr>
        <p:spPr>
          <a:xfrm>
            <a:off x="709050" y="540275"/>
            <a:ext cx="772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285" name="Google Shape;3285;p22"/>
          <p:cNvGrpSpPr/>
          <p:nvPr/>
        </p:nvGrpSpPr>
        <p:grpSpPr>
          <a:xfrm>
            <a:off x="370363" y="4648875"/>
            <a:ext cx="8414046" cy="198675"/>
            <a:chOff x="370363" y="4648875"/>
            <a:chExt cx="8414046" cy="198675"/>
          </a:xfrm>
        </p:grpSpPr>
        <p:sp>
          <p:nvSpPr>
            <p:cNvPr id="3286" name="Google Shape;3286;p22"/>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22"/>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8" name="Google Shape;3288;p22"/>
            <p:cNvGrpSpPr/>
            <p:nvPr/>
          </p:nvGrpSpPr>
          <p:grpSpPr>
            <a:xfrm>
              <a:off x="504825" y="4648875"/>
              <a:ext cx="8122726" cy="198675"/>
              <a:chOff x="504825" y="298750"/>
              <a:chExt cx="8122726" cy="198675"/>
            </a:xfrm>
          </p:grpSpPr>
          <p:grpSp>
            <p:nvGrpSpPr>
              <p:cNvPr id="3289" name="Google Shape;3289;p22"/>
              <p:cNvGrpSpPr/>
              <p:nvPr/>
            </p:nvGrpSpPr>
            <p:grpSpPr>
              <a:xfrm>
                <a:off x="504825" y="298750"/>
                <a:ext cx="8122726" cy="198675"/>
                <a:chOff x="9017419" y="539512"/>
                <a:chExt cx="5210550" cy="198675"/>
              </a:xfrm>
            </p:grpSpPr>
            <p:sp>
              <p:nvSpPr>
                <p:cNvPr id="3290" name="Google Shape;3290;p22"/>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2"/>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2"/>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2"/>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22"/>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2"/>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22"/>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2"/>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2"/>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22"/>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22"/>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22"/>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22"/>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22"/>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22"/>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22"/>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22"/>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22"/>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22"/>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22"/>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22"/>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22"/>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22"/>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22"/>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22"/>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22"/>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22"/>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22"/>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22"/>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22"/>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22"/>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22"/>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22"/>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22"/>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22"/>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22"/>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22"/>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22"/>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22"/>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22"/>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22"/>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22"/>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22"/>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22"/>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22"/>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22"/>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22"/>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22"/>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22"/>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22"/>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22"/>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22"/>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22"/>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22"/>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22"/>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22"/>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22"/>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22"/>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22"/>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22"/>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22"/>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22"/>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22"/>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22"/>
              <p:cNvGrpSpPr/>
              <p:nvPr/>
            </p:nvGrpSpPr>
            <p:grpSpPr>
              <a:xfrm>
                <a:off x="569351" y="371931"/>
                <a:ext cx="831096" cy="73279"/>
                <a:chOff x="9740085" y="612693"/>
                <a:chExt cx="533129" cy="73279"/>
              </a:xfrm>
            </p:grpSpPr>
            <p:sp>
              <p:nvSpPr>
                <p:cNvPr id="3354" name="Google Shape;3354;p22"/>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22"/>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22"/>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22"/>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22"/>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22"/>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2"/>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2"/>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2" name="Google Shape;3362;p22"/>
              <p:cNvGrpSpPr/>
              <p:nvPr/>
            </p:nvGrpSpPr>
            <p:grpSpPr>
              <a:xfrm>
                <a:off x="7658325" y="371931"/>
                <a:ext cx="945022" cy="73279"/>
                <a:chOff x="13000570" y="612693"/>
                <a:chExt cx="606211" cy="73279"/>
              </a:xfrm>
            </p:grpSpPr>
            <p:sp>
              <p:nvSpPr>
                <p:cNvPr id="3363" name="Google Shape;3363;p22"/>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2"/>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2"/>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2"/>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2"/>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2"/>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2"/>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2"/>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2"/>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2" name="Google Shape;3372;p22"/>
          <p:cNvGrpSpPr/>
          <p:nvPr/>
        </p:nvGrpSpPr>
        <p:grpSpPr>
          <a:xfrm>
            <a:off x="371748" y="295950"/>
            <a:ext cx="3149667" cy="198675"/>
            <a:chOff x="371748" y="295950"/>
            <a:chExt cx="3149667" cy="198675"/>
          </a:xfrm>
        </p:grpSpPr>
        <p:sp>
          <p:nvSpPr>
            <p:cNvPr id="3373" name="Google Shape;3373;p22"/>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4" name="Google Shape;3374;p22"/>
            <p:cNvGrpSpPr/>
            <p:nvPr/>
          </p:nvGrpSpPr>
          <p:grpSpPr>
            <a:xfrm>
              <a:off x="504825" y="295950"/>
              <a:ext cx="3016590" cy="198675"/>
              <a:chOff x="504825" y="295950"/>
              <a:chExt cx="3016590" cy="198675"/>
            </a:xfrm>
          </p:grpSpPr>
          <p:sp>
            <p:nvSpPr>
              <p:cNvPr id="3375" name="Google Shape;3375;p22"/>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2"/>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2"/>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2"/>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2"/>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2"/>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2"/>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2"/>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2"/>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2"/>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22"/>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22"/>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2"/>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2"/>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2"/>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2"/>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2"/>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2"/>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2"/>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22"/>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22"/>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22"/>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22"/>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22"/>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22"/>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22"/>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22"/>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22"/>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22"/>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22"/>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05" name="Google Shape;3405;p22"/>
          <p:cNvGrpSpPr/>
          <p:nvPr/>
        </p:nvGrpSpPr>
        <p:grpSpPr>
          <a:xfrm>
            <a:off x="5629548" y="295950"/>
            <a:ext cx="3149667" cy="198675"/>
            <a:chOff x="5629548" y="295950"/>
            <a:chExt cx="3149667" cy="198675"/>
          </a:xfrm>
        </p:grpSpPr>
        <p:sp>
          <p:nvSpPr>
            <p:cNvPr id="3406" name="Google Shape;3406;p22"/>
            <p:cNvSpPr/>
            <p:nvPr/>
          </p:nvSpPr>
          <p:spPr>
            <a:xfrm flipH="1">
              <a:off x="867626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7" name="Google Shape;3407;p22"/>
            <p:cNvGrpSpPr/>
            <p:nvPr/>
          </p:nvGrpSpPr>
          <p:grpSpPr>
            <a:xfrm>
              <a:off x="5629548" y="295950"/>
              <a:ext cx="3016590" cy="198675"/>
              <a:chOff x="504825" y="295950"/>
              <a:chExt cx="3016590" cy="198675"/>
            </a:xfrm>
          </p:grpSpPr>
          <p:sp>
            <p:nvSpPr>
              <p:cNvPr id="3408" name="Google Shape;3408;p22"/>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22"/>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22"/>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22"/>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22"/>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22"/>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22"/>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22"/>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22"/>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22"/>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22"/>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22"/>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22"/>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22"/>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22"/>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22"/>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22"/>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22"/>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22"/>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22"/>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22"/>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22"/>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22"/>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22"/>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22"/>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22"/>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22"/>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22"/>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22"/>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22"/>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8" name="Google Shape;3438;p22"/>
          <p:cNvGrpSpPr/>
          <p:nvPr/>
        </p:nvGrpSpPr>
        <p:grpSpPr>
          <a:xfrm rot="-485498">
            <a:off x="3828372" y="133289"/>
            <a:ext cx="1495596" cy="476370"/>
            <a:chOff x="4440625" y="1955050"/>
            <a:chExt cx="825550" cy="262950"/>
          </a:xfrm>
        </p:grpSpPr>
        <p:sp>
          <p:nvSpPr>
            <p:cNvPr id="3439" name="Google Shape;3439;p22"/>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22"/>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22"/>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22"/>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22"/>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22"/>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22"/>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22"/>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22"/>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22"/>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22"/>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22"/>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22"/>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22"/>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22"/>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4" name="Google Shape;3454;p22"/>
          <p:cNvSpPr txBox="1">
            <a:spLocks noGrp="1"/>
          </p:cNvSpPr>
          <p:nvPr>
            <p:ph type="body" idx="1"/>
          </p:nvPr>
        </p:nvSpPr>
        <p:spPr>
          <a:xfrm>
            <a:off x="713225" y="1371550"/>
            <a:ext cx="7725900" cy="1178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2"/>
              </a:buClr>
              <a:buSzPts val="14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a:blip r:embed="rId2">
            <a:alphaModFix amt="24000"/>
          </a:blip>
          <a:stretch>
            <a:fillRect/>
          </a:stretch>
        </p:blipFill>
        <p:spPr>
          <a:xfrm>
            <a:off x="-25" y="-3900"/>
            <a:ext cx="9144003" cy="5143501"/>
          </a:xfrm>
          <a:prstGeom prst="rect">
            <a:avLst/>
          </a:prstGeom>
          <a:noFill/>
          <a:ln>
            <a:noFill/>
          </a:ln>
        </p:spPr>
      </p:pic>
      <p:grpSp>
        <p:nvGrpSpPr>
          <p:cNvPr id="15" name="Google Shape;15;p3"/>
          <p:cNvGrpSpPr/>
          <p:nvPr/>
        </p:nvGrpSpPr>
        <p:grpSpPr>
          <a:xfrm>
            <a:off x="317855" y="295950"/>
            <a:ext cx="8508290" cy="4551600"/>
            <a:chOff x="317855" y="295950"/>
            <a:chExt cx="8508290" cy="4551600"/>
          </a:xfrm>
        </p:grpSpPr>
        <p:grpSp>
          <p:nvGrpSpPr>
            <p:cNvPr id="16" name="Google Shape;16;p3"/>
            <p:cNvGrpSpPr/>
            <p:nvPr/>
          </p:nvGrpSpPr>
          <p:grpSpPr>
            <a:xfrm>
              <a:off x="317855" y="295950"/>
              <a:ext cx="8508290" cy="4551600"/>
              <a:chOff x="317855" y="295950"/>
              <a:chExt cx="8508290" cy="4551600"/>
            </a:xfrm>
          </p:grpSpPr>
          <p:grpSp>
            <p:nvGrpSpPr>
              <p:cNvPr id="17" name="Google Shape;17;p3"/>
              <p:cNvGrpSpPr/>
              <p:nvPr/>
            </p:nvGrpSpPr>
            <p:grpSpPr>
              <a:xfrm>
                <a:off x="317855" y="510392"/>
                <a:ext cx="198576" cy="4114917"/>
                <a:chOff x="9353514" y="751142"/>
                <a:chExt cx="198576" cy="4114917"/>
              </a:xfrm>
            </p:grpSpPr>
            <p:sp>
              <p:nvSpPr>
                <p:cNvPr id="18" name="Google Shape;18;p3"/>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3"/>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3"/>
              <p:cNvGrpSpPr/>
              <p:nvPr/>
            </p:nvGrpSpPr>
            <p:grpSpPr>
              <a:xfrm>
                <a:off x="8627569" y="510392"/>
                <a:ext cx="198576" cy="4114917"/>
                <a:chOff x="13700828" y="751142"/>
                <a:chExt cx="198576" cy="4114917"/>
              </a:xfrm>
            </p:grpSpPr>
            <p:sp>
              <p:nvSpPr>
                <p:cNvPr id="84" name="Google Shape;84;p3"/>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3"/>
              <p:cNvGrpSpPr/>
              <p:nvPr/>
            </p:nvGrpSpPr>
            <p:grpSpPr>
              <a:xfrm>
                <a:off x="504825" y="295950"/>
                <a:ext cx="8122726" cy="198675"/>
                <a:chOff x="504825" y="298750"/>
                <a:chExt cx="8122726" cy="198675"/>
              </a:xfrm>
            </p:grpSpPr>
            <p:grpSp>
              <p:nvGrpSpPr>
                <p:cNvPr id="147" name="Google Shape;147;p3"/>
                <p:cNvGrpSpPr/>
                <p:nvPr/>
              </p:nvGrpSpPr>
              <p:grpSpPr>
                <a:xfrm>
                  <a:off x="504825" y="298750"/>
                  <a:ext cx="8122726" cy="198675"/>
                  <a:chOff x="9017419" y="539512"/>
                  <a:chExt cx="5210550" cy="198675"/>
                </a:xfrm>
              </p:grpSpPr>
              <p:sp>
                <p:nvSpPr>
                  <p:cNvPr id="148" name="Google Shape;148;p3"/>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3"/>
                <p:cNvGrpSpPr/>
                <p:nvPr/>
              </p:nvGrpSpPr>
              <p:grpSpPr>
                <a:xfrm>
                  <a:off x="569351" y="371931"/>
                  <a:ext cx="831096" cy="73279"/>
                  <a:chOff x="9740085" y="612693"/>
                  <a:chExt cx="533129" cy="73279"/>
                </a:xfrm>
              </p:grpSpPr>
              <p:sp>
                <p:nvSpPr>
                  <p:cNvPr id="212" name="Google Shape;212;p3"/>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3"/>
                <p:cNvGrpSpPr/>
                <p:nvPr/>
              </p:nvGrpSpPr>
              <p:grpSpPr>
                <a:xfrm>
                  <a:off x="7658325" y="371931"/>
                  <a:ext cx="945022" cy="73279"/>
                  <a:chOff x="13000570" y="612693"/>
                  <a:chExt cx="606211" cy="73279"/>
                </a:xfrm>
              </p:grpSpPr>
              <p:sp>
                <p:nvSpPr>
                  <p:cNvPr id="221" name="Google Shape;221;p3"/>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0" name="Google Shape;230;p3"/>
              <p:cNvGrpSpPr/>
              <p:nvPr/>
            </p:nvGrpSpPr>
            <p:grpSpPr>
              <a:xfrm>
                <a:off x="504825" y="4648875"/>
                <a:ext cx="8122726" cy="198675"/>
                <a:chOff x="504825" y="298750"/>
                <a:chExt cx="8122726" cy="198675"/>
              </a:xfrm>
            </p:grpSpPr>
            <p:grpSp>
              <p:nvGrpSpPr>
                <p:cNvPr id="231" name="Google Shape;231;p3"/>
                <p:cNvGrpSpPr/>
                <p:nvPr/>
              </p:nvGrpSpPr>
              <p:grpSpPr>
                <a:xfrm>
                  <a:off x="504825" y="298750"/>
                  <a:ext cx="8122726" cy="198675"/>
                  <a:chOff x="9017419" y="539512"/>
                  <a:chExt cx="5210550" cy="198675"/>
                </a:xfrm>
              </p:grpSpPr>
              <p:sp>
                <p:nvSpPr>
                  <p:cNvPr id="232" name="Google Shape;232;p3"/>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3"/>
                <p:cNvGrpSpPr/>
                <p:nvPr/>
              </p:nvGrpSpPr>
              <p:grpSpPr>
                <a:xfrm>
                  <a:off x="569351" y="371931"/>
                  <a:ext cx="831096" cy="73279"/>
                  <a:chOff x="9740085" y="612693"/>
                  <a:chExt cx="533129" cy="73279"/>
                </a:xfrm>
              </p:grpSpPr>
              <p:sp>
                <p:nvSpPr>
                  <p:cNvPr id="296" name="Google Shape;296;p3"/>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3"/>
                <p:cNvGrpSpPr/>
                <p:nvPr/>
              </p:nvGrpSpPr>
              <p:grpSpPr>
                <a:xfrm>
                  <a:off x="7658325" y="371931"/>
                  <a:ext cx="945022" cy="73279"/>
                  <a:chOff x="13000570" y="612693"/>
                  <a:chExt cx="606211" cy="73279"/>
                </a:xfrm>
              </p:grpSpPr>
              <p:sp>
                <p:nvSpPr>
                  <p:cNvPr id="305" name="Google Shape;305;p3"/>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14" name="Google Shape;314;p3"/>
            <p:cNvSpPr/>
            <p:nvPr/>
          </p:nvSpPr>
          <p:spPr>
            <a:xfrm>
              <a:off x="8686802"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 name="Google Shape;315;p3"/>
          <p:cNvSpPr txBox="1">
            <a:spLocks noGrp="1"/>
          </p:cNvSpPr>
          <p:nvPr>
            <p:ph type="title"/>
          </p:nvPr>
        </p:nvSpPr>
        <p:spPr>
          <a:xfrm>
            <a:off x="2038200" y="2755060"/>
            <a:ext cx="5067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16" name="Google Shape;316;p3"/>
          <p:cNvSpPr txBox="1">
            <a:spLocks noGrp="1"/>
          </p:cNvSpPr>
          <p:nvPr>
            <p:ph type="title" idx="2" hasCustomPrompt="1"/>
          </p:nvPr>
        </p:nvSpPr>
        <p:spPr>
          <a:xfrm>
            <a:off x="3857550" y="1180848"/>
            <a:ext cx="1428900" cy="100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7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7" name="Google Shape;317;p3"/>
          <p:cNvSpPr txBox="1">
            <a:spLocks noGrp="1"/>
          </p:cNvSpPr>
          <p:nvPr>
            <p:ph type="subTitle" idx="1"/>
          </p:nvPr>
        </p:nvSpPr>
        <p:spPr>
          <a:xfrm>
            <a:off x="2038200" y="3583985"/>
            <a:ext cx="5067600" cy="37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3455"/>
        <p:cNvGrpSpPr/>
        <p:nvPr/>
      </p:nvGrpSpPr>
      <p:grpSpPr>
        <a:xfrm>
          <a:off x="0" y="0"/>
          <a:ext cx="0" cy="0"/>
          <a:chOff x="0" y="0"/>
          <a:chExt cx="0" cy="0"/>
        </a:xfrm>
      </p:grpSpPr>
      <p:pic>
        <p:nvPicPr>
          <p:cNvPr id="3456" name="Google Shape;3456;p23"/>
          <p:cNvPicPr preferRelativeResize="0"/>
          <p:nvPr/>
        </p:nvPicPr>
        <p:blipFill>
          <a:blip r:embed="rId2">
            <a:alphaModFix amt="24000"/>
          </a:blip>
          <a:stretch>
            <a:fillRect/>
          </a:stretch>
        </p:blipFill>
        <p:spPr>
          <a:xfrm>
            <a:off x="-25" y="-3900"/>
            <a:ext cx="9144003" cy="5143501"/>
          </a:xfrm>
          <a:prstGeom prst="rect">
            <a:avLst/>
          </a:prstGeom>
          <a:noFill/>
          <a:ln>
            <a:noFill/>
          </a:ln>
        </p:spPr>
      </p:pic>
      <p:sp>
        <p:nvSpPr>
          <p:cNvPr id="3457" name="Google Shape;3457;p23"/>
          <p:cNvSpPr txBox="1">
            <a:spLocks noGrp="1"/>
          </p:cNvSpPr>
          <p:nvPr>
            <p:ph type="title"/>
          </p:nvPr>
        </p:nvSpPr>
        <p:spPr>
          <a:xfrm>
            <a:off x="713225" y="540275"/>
            <a:ext cx="77259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58" name="Google Shape;3458;p23"/>
          <p:cNvSpPr txBox="1">
            <a:spLocks noGrp="1"/>
          </p:cNvSpPr>
          <p:nvPr>
            <p:ph type="body" idx="1"/>
          </p:nvPr>
        </p:nvSpPr>
        <p:spPr>
          <a:xfrm>
            <a:off x="4566600" y="1847933"/>
            <a:ext cx="3858900" cy="2682600"/>
          </a:xfrm>
          <a:prstGeom prst="rect">
            <a:avLst/>
          </a:prstGeom>
        </p:spPr>
        <p:txBody>
          <a:bodyPr spcFirstLastPara="1" wrap="square" lIns="91425" tIns="91425" rIns="91425" bIns="91425" anchor="b" anchorCtr="0">
            <a:noAutofit/>
          </a:bodyPr>
          <a:lstStyle>
            <a:lvl1pPr marL="457200" lvl="0" indent="-317500" rtl="0">
              <a:lnSpc>
                <a:spcPct val="100000"/>
              </a:lnSpc>
              <a:spcBef>
                <a:spcPts val="0"/>
              </a:spcBef>
              <a:spcAft>
                <a:spcPts val="0"/>
              </a:spcAft>
              <a:buClr>
                <a:schemeClr val="accent2"/>
              </a:buClr>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459" name="Google Shape;3459;p23"/>
          <p:cNvSpPr txBox="1">
            <a:spLocks noGrp="1"/>
          </p:cNvSpPr>
          <p:nvPr>
            <p:ph type="body" idx="2"/>
          </p:nvPr>
        </p:nvSpPr>
        <p:spPr>
          <a:xfrm>
            <a:off x="718500" y="1847850"/>
            <a:ext cx="3840000" cy="2682600"/>
          </a:xfrm>
          <a:prstGeom prst="rect">
            <a:avLst/>
          </a:prstGeom>
        </p:spPr>
        <p:txBody>
          <a:bodyPr spcFirstLastPara="1" wrap="square" lIns="91425" tIns="91425" rIns="91425" bIns="91425" anchor="b" anchorCtr="0">
            <a:noAutofit/>
          </a:bodyPr>
          <a:lstStyle>
            <a:lvl1pPr marL="457200" lvl="0" indent="-317500" rtl="0">
              <a:lnSpc>
                <a:spcPct val="100000"/>
              </a:lnSpc>
              <a:spcBef>
                <a:spcPts val="0"/>
              </a:spcBef>
              <a:spcAft>
                <a:spcPts val="0"/>
              </a:spcAft>
              <a:buClr>
                <a:schemeClr val="accent2"/>
              </a:buClr>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grpSp>
        <p:nvGrpSpPr>
          <p:cNvPr id="3460" name="Google Shape;3460;p23"/>
          <p:cNvGrpSpPr/>
          <p:nvPr/>
        </p:nvGrpSpPr>
        <p:grpSpPr>
          <a:xfrm>
            <a:off x="317855" y="295950"/>
            <a:ext cx="8508290" cy="4517453"/>
            <a:chOff x="317855" y="295950"/>
            <a:chExt cx="8508290" cy="4517453"/>
          </a:xfrm>
        </p:grpSpPr>
        <p:grpSp>
          <p:nvGrpSpPr>
            <p:cNvPr id="3461" name="Google Shape;3461;p23"/>
            <p:cNvGrpSpPr/>
            <p:nvPr/>
          </p:nvGrpSpPr>
          <p:grpSpPr>
            <a:xfrm>
              <a:off x="317855" y="361460"/>
              <a:ext cx="198576" cy="4451943"/>
              <a:chOff x="317855" y="361460"/>
              <a:chExt cx="198576" cy="4451943"/>
            </a:xfrm>
          </p:grpSpPr>
          <p:grpSp>
            <p:nvGrpSpPr>
              <p:cNvPr id="3462" name="Google Shape;3462;p23"/>
              <p:cNvGrpSpPr/>
              <p:nvPr/>
            </p:nvGrpSpPr>
            <p:grpSpPr>
              <a:xfrm>
                <a:off x="317855" y="510392"/>
                <a:ext cx="198576" cy="4114917"/>
                <a:chOff x="9353514" y="751142"/>
                <a:chExt cx="198576" cy="4114917"/>
              </a:xfrm>
            </p:grpSpPr>
            <p:sp>
              <p:nvSpPr>
                <p:cNvPr id="3463" name="Google Shape;3463;p23"/>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3"/>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3"/>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23"/>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23"/>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3"/>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3"/>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3"/>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3"/>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3"/>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3"/>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3"/>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3"/>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3"/>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23"/>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3"/>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3"/>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3"/>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23"/>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23"/>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3"/>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3"/>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3"/>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3"/>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3"/>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3"/>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3"/>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3"/>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3"/>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3"/>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23"/>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23"/>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3"/>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3"/>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3"/>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3"/>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3"/>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3"/>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3"/>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3"/>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3"/>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3"/>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3"/>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3"/>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3"/>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3"/>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3"/>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3"/>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3"/>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3"/>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3"/>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3"/>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23"/>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23"/>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3"/>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3"/>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3"/>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3"/>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3"/>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3"/>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3"/>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3"/>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5" name="Google Shape;3525;p23"/>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3"/>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23"/>
            <p:cNvGrpSpPr/>
            <p:nvPr/>
          </p:nvGrpSpPr>
          <p:grpSpPr>
            <a:xfrm>
              <a:off x="8627569" y="361460"/>
              <a:ext cx="198576" cy="4451943"/>
              <a:chOff x="8627569" y="361460"/>
              <a:chExt cx="198576" cy="4451943"/>
            </a:xfrm>
          </p:grpSpPr>
          <p:sp>
            <p:nvSpPr>
              <p:cNvPr id="3528" name="Google Shape;3528;p23"/>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9" name="Google Shape;3529;p23"/>
              <p:cNvGrpSpPr/>
              <p:nvPr/>
            </p:nvGrpSpPr>
            <p:grpSpPr>
              <a:xfrm>
                <a:off x="8627569" y="510392"/>
                <a:ext cx="198576" cy="4114917"/>
                <a:chOff x="13700828" y="751142"/>
                <a:chExt cx="198576" cy="4114917"/>
              </a:xfrm>
            </p:grpSpPr>
            <p:sp>
              <p:nvSpPr>
                <p:cNvPr id="3530" name="Google Shape;3530;p23"/>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3"/>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3"/>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3"/>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3"/>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3"/>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3"/>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3"/>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3"/>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3"/>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3"/>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3"/>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3"/>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3"/>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3"/>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3"/>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3"/>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3"/>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3"/>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23"/>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23"/>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23"/>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23"/>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23"/>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23"/>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23"/>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23"/>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23"/>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23"/>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23"/>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23"/>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23"/>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23"/>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23"/>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23"/>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23"/>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23"/>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23"/>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23"/>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23"/>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23"/>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23"/>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23"/>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23"/>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23"/>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3"/>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3"/>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3"/>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23"/>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23"/>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3"/>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3"/>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3"/>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3"/>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3"/>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3"/>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3"/>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23"/>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23"/>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23"/>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3"/>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3"/>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2" name="Google Shape;3592;p23"/>
              <p:cNvSpPr/>
              <p:nvPr/>
            </p:nvSpPr>
            <p:spPr>
              <a:xfrm>
                <a:off x="8686802"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23"/>
            <p:cNvGrpSpPr/>
            <p:nvPr/>
          </p:nvGrpSpPr>
          <p:grpSpPr>
            <a:xfrm>
              <a:off x="504825" y="295950"/>
              <a:ext cx="3016590" cy="198675"/>
              <a:chOff x="504825" y="295950"/>
              <a:chExt cx="3016590" cy="198675"/>
            </a:xfrm>
          </p:grpSpPr>
          <p:sp>
            <p:nvSpPr>
              <p:cNvPr id="3594" name="Google Shape;3594;p23"/>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3"/>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3"/>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3"/>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3"/>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3"/>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3"/>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23"/>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23"/>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23"/>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23"/>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3"/>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3"/>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3"/>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3"/>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3"/>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23"/>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3"/>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3"/>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3"/>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3"/>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3"/>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3"/>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23"/>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3"/>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3"/>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3"/>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3"/>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3"/>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23"/>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23"/>
            <p:cNvGrpSpPr/>
            <p:nvPr/>
          </p:nvGrpSpPr>
          <p:grpSpPr>
            <a:xfrm>
              <a:off x="5629548" y="295950"/>
              <a:ext cx="3016590" cy="198675"/>
              <a:chOff x="504825" y="295950"/>
              <a:chExt cx="3016590" cy="198675"/>
            </a:xfrm>
          </p:grpSpPr>
          <p:sp>
            <p:nvSpPr>
              <p:cNvPr id="3625" name="Google Shape;3625;p23"/>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23"/>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23"/>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23"/>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23"/>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23"/>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23"/>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23"/>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23"/>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23"/>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23"/>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23"/>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23"/>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23"/>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23"/>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23"/>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23"/>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23"/>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23"/>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23"/>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23"/>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23"/>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23"/>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23"/>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23"/>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23"/>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23"/>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23"/>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23"/>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23"/>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5" name="Google Shape;3655;p23"/>
          <p:cNvGrpSpPr/>
          <p:nvPr/>
        </p:nvGrpSpPr>
        <p:grpSpPr>
          <a:xfrm rot="-5400000">
            <a:off x="8011152" y="3896879"/>
            <a:ext cx="1495566" cy="476360"/>
            <a:chOff x="4440625" y="1955050"/>
            <a:chExt cx="825550" cy="262950"/>
          </a:xfrm>
        </p:grpSpPr>
        <p:sp>
          <p:nvSpPr>
            <p:cNvPr id="3656" name="Google Shape;3656;p23"/>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23"/>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23"/>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23"/>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23"/>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23"/>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23"/>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23"/>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23"/>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23"/>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23"/>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23"/>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23"/>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23"/>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23"/>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23"/>
          <p:cNvGrpSpPr/>
          <p:nvPr/>
        </p:nvGrpSpPr>
        <p:grpSpPr>
          <a:xfrm rot="-5400000" flipH="1">
            <a:off x="-135162" y="4062663"/>
            <a:ext cx="1133331" cy="573993"/>
            <a:chOff x="6893875" y="2013700"/>
            <a:chExt cx="396325" cy="200725"/>
          </a:xfrm>
        </p:grpSpPr>
        <p:sp>
          <p:nvSpPr>
            <p:cNvPr id="3672" name="Google Shape;3672;p23"/>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23"/>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23"/>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23"/>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23"/>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23"/>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23"/>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23"/>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23"/>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23"/>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23"/>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23"/>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23"/>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23"/>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23"/>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23"/>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23"/>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23"/>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23"/>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23"/>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23"/>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23"/>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23"/>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23"/>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23"/>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3697"/>
        <p:cNvGrpSpPr/>
        <p:nvPr/>
      </p:nvGrpSpPr>
      <p:grpSpPr>
        <a:xfrm>
          <a:off x="0" y="0"/>
          <a:ext cx="0" cy="0"/>
          <a:chOff x="0" y="0"/>
          <a:chExt cx="0" cy="0"/>
        </a:xfrm>
      </p:grpSpPr>
      <p:pic>
        <p:nvPicPr>
          <p:cNvPr id="3698" name="Google Shape;3698;p24"/>
          <p:cNvPicPr preferRelativeResize="0"/>
          <p:nvPr/>
        </p:nvPicPr>
        <p:blipFill>
          <a:blip r:embed="rId2">
            <a:alphaModFix amt="24000"/>
          </a:blip>
          <a:stretch>
            <a:fillRect/>
          </a:stretch>
        </p:blipFill>
        <p:spPr>
          <a:xfrm rot="10800000" flipH="1">
            <a:off x="-25" y="-3900"/>
            <a:ext cx="9144003" cy="5143501"/>
          </a:xfrm>
          <a:prstGeom prst="rect">
            <a:avLst/>
          </a:prstGeom>
          <a:noFill/>
          <a:ln>
            <a:noFill/>
          </a:ln>
        </p:spPr>
      </p:pic>
      <p:grpSp>
        <p:nvGrpSpPr>
          <p:cNvPr id="3699" name="Google Shape;3699;p24"/>
          <p:cNvGrpSpPr/>
          <p:nvPr/>
        </p:nvGrpSpPr>
        <p:grpSpPr>
          <a:xfrm>
            <a:off x="371748" y="295950"/>
            <a:ext cx="8412661" cy="198675"/>
            <a:chOff x="371748" y="295950"/>
            <a:chExt cx="8412661" cy="198675"/>
          </a:xfrm>
        </p:grpSpPr>
        <p:sp>
          <p:nvSpPr>
            <p:cNvPr id="3700" name="Google Shape;3700;p24"/>
            <p:cNvSpPr/>
            <p:nvPr/>
          </p:nvSpPr>
          <p:spPr>
            <a:xfrm>
              <a:off x="8686802"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24"/>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2" name="Google Shape;3702;p24"/>
            <p:cNvGrpSpPr/>
            <p:nvPr/>
          </p:nvGrpSpPr>
          <p:grpSpPr>
            <a:xfrm>
              <a:off x="504825" y="295950"/>
              <a:ext cx="8122726" cy="198675"/>
              <a:chOff x="504825" y="298750"/>
              <a:chExt cx="8122726" cy="198675"/>
            </a:xfrm>
          </p:grpSpPr>
          <p:grpSp>
            <p:nvGrpSpPr>
              <p:cNvPr id="3703" name="Google Shape;3703;p24"/>
              <p:cNvGrpSpPr/>
              <p:nvPr/>
            </p:nvGrpSpPr>
            <p:grpSpPr>
              <a:xfrm>
                <a:off x="504825" y="298750"/>
                <a:ext cx="8122726" cy="198675"/>
                <a:chOff x="9017419" y="539512"/>
                <a:chExt cx="5210550" cy="198675"/>
              </a:xfrm>
            </p:grpSpPr>
            <p:sp>
              <p:nvSpPr>
                <p:cNvPr id="3704" name="Google Shape;3704;p24"/>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24"/>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24"/>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24"/>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24"/>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24"/>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24"/>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24"/>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24"/>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24"/>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24"/>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24"/>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24"/>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24"/>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24"/>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24"/>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24"/>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24"/>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24"/>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24"/>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24"/>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24"/>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24"/>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24"/>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24"/>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24"/>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24"/>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24"/>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24"/>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24"/>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24"/>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24"/>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24"/>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24"/>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24"/>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24"/>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24"/>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24"/>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24"/>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24"/>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24"/>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24"/>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24"/>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24"/>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24"/>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24"/>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24"/>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24"/>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24"/>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24"/>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24"/>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24"/>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24"/>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24"/>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24"/>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24"/>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24"/>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24"/>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24"/>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24"/>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24"/>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24"/>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24"/>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24"/>
              <p:cNvGrpSpPr/>
              <p:nvPr/>
            </p:nvGrpSpPr>
            <p:grpSpPr>
              <a:xfrm>
                <a:off x="569351" y="371931"/>
                <a:ext cx="831096" cy="73279"/>
                <a:chOff x="9740085" y="612693"/>
                <a:chExt cx="533129" cy="73279"/>
              </a:xfrm>
            </p:grpSpPr>
            <p:sp>
              <p:nvSpPr>
                <p:cNvPr id="3768" name="Google Shape;3768;p24"/>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24"/>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24"/>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24"/>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24"/>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24"/>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24"/>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24"/>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24"/>
              <p:cNvGrpSpPr/>
              <p:nvPr/>
            </p:nvGrpSpPr>
            <p:grpSpPr>
              <a:xfrm>
                <a:off x="7658325" y="371931"/>
                <a:ext cx="945022" cy="73279"/>
                <a:chOff x="13000570" y="612693"/>
                <a:chExt cx="606211" cy="73279"/>
              </a:xfrm>
            </p:grpSpPr>
            <p:sp>
              <p:nvSpPr>
                <p:cNvPr id="3777" name="Google Shape;3777;p24"/>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24"/>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24"/>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24"/>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24"/>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24"/>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24"/>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24"/>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24"/>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86" name="Google Shape;3786;p24"/>
          <p:cNvGrpSpPr/>
          <p:nvPr/>
        </p:nvGrpSpPr>
        <p:grpSpPr>
          <a:xfrm>
            <a:off x="370363" y="4648875"/>
            <a:ext cx="8414046" cy="198675"/>
            <a:chOff x="370363" y="4648875"/>
            <a:chExt cx="8414046" cy="198675"/>
          </a:xfrm>
        </p:grpSpPr>
        <p:sp>
          <p:nvSpPr>
            <p:cNvPr id="3787" name="Google Shape;3787;p24"/>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24"/>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9" name="Google Shape;3789;p24"/>
            <p:cNvGrpSpPr/>
            <p:nvPr/>
          </p:nvGrpSpPr>
          <p:grpSpPr>
            <a:xfrm>
              <a:off x="504825" y="4648875"/>
              <a:ext cx="8122726" cy="198675"/>
              <a:chOff x="504825" y="298750"/>
              <a:chExt cx="8122726" cy="198675"/>
            </a:xfrm>
          </p:grpSpPr>
          <p:grpSp>
            <p:nvGrpSpPr>
              <p:cNvPr id="3790" name="Google Shape;3790;p24"/>
              <p:cNvGrpSpPr/>
              <p:nvPr/>
            </p:nvGrpSpPr>
            <p:grpSpPr>
              <a:xfrm>
                <a:off x="504825" y="298750"/>
                <a:ext cx="8122726" cy="198675"/>
                <a:chOff x="9017419" y="539512"/>
                <a:chExt cx="5210550" cy="198675"/>
              </a:xfrm>
            </p:grpSpPr>
            <p:sp>
              <p:nvSpPr>
                <p:cNvPr id="3791" name="Google Shape;3791;p24"/>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24"/>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24"/>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24"/>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24"/>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24"/>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24"/>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24"/>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24"/>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24"/>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24"/>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24"/>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24"/>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24"/>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24"/>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24"/>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24"/>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24"/>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24"/>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24"/>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24"/>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24"/>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24"/>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24"/>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24"/>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24"/>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24"/>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24"/>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24"/>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24"/>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24"/>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24"/>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24"/>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24"/>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24"/>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24"/>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24"/>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24"/>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24"/>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24"/>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24"/>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24"/>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24"/>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24"/>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24"/>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24"/>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24"/>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24"/>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24"/>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24"/>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24"/>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24"/>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24"/>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24"/>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24"/>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24"/>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24"/>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24"/>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24"/>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24"/>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24"/>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24"/>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24"/>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24"/>
              <p:cNvGrpSpPr/>
              <p:nvPr/>
            </p:nvGrpSpPr>
            <p:grpSpPr>
              <a:xfrm>
                <a:off x="569351" y="371931"/>
                <a:ext cx="831096" cy="73279"/>
                <a:chOff x="9740085" y="612693"/>
                <a:chExt cx="533129" cy="73279"/>
              </a:xfrm>
            </p:grpSpPr>
            <p:sp>
              <p:nvSpPr>
                <p:cNvPr id="3855" name="Google Shape;3855;p24"/>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24"/>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24"/>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24"/>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24"/>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24"/>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24"/>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24"/>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24"/>
              <p:cNvGrpSpPr/>
              <p:nvPr/>
            </p:nvGrpSpPr>
            <p:grpSpPr>
              <a:xfrm>
                <a:off x="7658325" y="371931"/>
                <a:ext cx="945022" cy="73279"/>
                <a:chOff x="13000570" y="612693"/>
                <a:chExt cx="606211" cy="73279"/>
              </a:xfrm>
            </p:grpSpPr>
            <p:sp>
              <p:nvSpPr>
                <p:cNvPr id="3864" name="Google Shape;3864;p24"/>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24"/>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24"/>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24"/>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24"/>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24"/>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24"/>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24"/>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24"/>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73" name="Google Shape;3873;p24"/>
          <p:cNvGrpSpPr/>
          <p:nvPr/>
        </p:nvGrpSpPr>
        <p:grpSpPr>
          <a:xfrm rot="-5400000">
            <a:off x="7929511" y="1262444"/>
            <a:ext cx="1495566" cy="476360"/>
            <a:chOff x="4440625" y="1955050"/>
            <a:chExt cx="825550" cy="262950"/>
          </a:xfrm>
        </p:grpSpPr>
        <p:sp>
          <p:nvSpPr>
            <p:cNvPr id="3874" name="Google Shape;3874;p24"/>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24"/>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24"/>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24"/>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24"/>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24"/>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24"/>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24"/>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24"/>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24"/>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24"/>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24"/>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24"/>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24"/>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24"/>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24"/>
          <p:cNvGrpSpPr/>
          <p:nvPr/>
        </p:nvGrpSpPr>
        <p:grpSpPr>
          <a:xfrm rot="5400000">
            <a:off x="-214208" y="3460988"/>
            <a:ext cx="1133331" cy="573993"/>
            <a:chOff x="6893875" y="2013700"/>
            <a:chExt cx="396325" cy="200725"/>
          </a:xfrm>
        </p:grpSpPr>
        <p:sp>
          <p:nvSpPr>
            <p:cNvPr id="3890" name="Google Shape;3890;p24"/>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24"/>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24"/>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24"/>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24"/>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24"/>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24"/>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24"/>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24"/>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24"/>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24"/>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24"/>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24"/>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24"/>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24"/>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24"/>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24"/>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24"/>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24"/>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24"/>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24"/>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24"/>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24"/>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24"/>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24"/>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5" name="Google Shape;3915;p24"/>
          <p:cNvSpPr txBox="1">
            <a:spLocks noGrp="1"/>
          </p:cNvSpPr>
          <p:nvPr>
            <p:ph type="title"/>
          </p:nvPr>
        </p:nvSpPr>
        <p:spPr>
          <a:xfrm>
            <a:off x="937700" y="2842700"/>
            <a:ext cx="2175300" cy="39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16" name="Google Shape;3916;p24"/>
          <p:cNvSpPr txBox="1">
            <a:spLocks noGrp="1"/>
          </p:cNvSpPr>
          <p:nvPr>
            <p:ph type="subTitle" idx="1"/>
          </p:nvPr>
        </p:nvSpPr>
        <p:spPr>
          <a:xfrm>
            <a:off x="937700" y="323687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17" name="Google Shape;3917;p24"/>
          <p:cNvSpPr txBox="1">
            <a:spLocks noGrp="1"/>
          </p:cNvSpPr>
          <p:nvPr>
            <p:ph type="title" idx="2"/>
          </p:nvPr>
        </p:nvSpPr>
        <p:spPr>
          <a:xfrm>
            <a:off x="3484424" y="2842700"/>
            <a:ext cx="2175300" cy="39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18" name="Google Shape;3918;p24"/>
          <p:cNvSpPr txBox="1">
            <a:spLocks noGrp="1"/>
          </p:cNvSpPr>
          <p:nvPr>
            <p:ph type="subTitle" idx="3"/>
          </p:nvPr>
        </p:nvSpPr>
        <p:spPr>
          <a:xfrm>
            <a:off x="3484424" y="323687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19" name="Google Shape;3919;p24"/>
          <p:cNvSpPr txBox="1">
            <a:spLocks noGrp="1"/>
          </p:cNvSpPr>
          <p:nvPr>
            <p:ph type="title" idx="4"/>
          </p:nvPr>
        </p:nvSpPr>
        <p:spPr>
          <a:xfrm>
            <a:off x="6031149" y="2842700"/>
            <a:ext cx="2175300" cy="39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20" name="Google Shape;3920;p24"/>
          <p:cNvSpPr txBox="1">
            <a:spLocks noGrp="1"/>
          </p:cNvSpPr>
          <p:nvPr>
            <p:ph type="subTitle" idx="5"/>
          </p:nvPr>
        </p:nvSpPr>
        <p:spPr>
          <a:xfrm>
            <a:off x="6031149" y="323687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21" name="Google Shape;3921;p24"/>
          <p:cNvSpPr txBox="1">
            <a:spLocks noGrp="1"/>
          </p:cNvSpPr>
          <p:nvPr>
            <p:ph type="title" idx="6"/>
          </p:nvPr>
        </p:nvSpPr>
        <p:spPr>
          <a:xfrm>
            <a:off x="1991675" y="540275"/>
            <a:ext cx="5169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922"/>
        <p:cNvGrpSpPr/>
        <p:nvPr/>
      </p:nvGrpSpPr>
      <p:grpSpPr>
        <a:xfrm>
          <a:off x="0" y="0"/>
          <a:ext cx="0" cy="0"/>
          <a:chOff x="0" y="0"/>
          <a:chExt cx="0" cy="0"/>
        </a:xfrm>
      </p:grpSpPr>
      <p:pic>
        <p:nvPicPr>
          <p:cNvPr id="3923" name="Google Shape;3923;p25"/>
          <p:cNvPicPr preferRelativeResize="0"/>
          <p:nvPr/>
        </p:nvPicPr>
        <p:blipFill>
          <a:blip r:embed="rId2">
            <a:alphaModFix amt="24000"/>
          </a:blip>
          <a:stretch>
            <a:fillRect/>
          </a:stretch>
        </p:blipFill>
        <p:spPr>
          <a:xfrm rot="10800000" flipH="1">
            <a:off x="-25" y="-3900"/>
            <a:ext cx="9144003" cy="5143501"/>
          </a:xfrm>
          <a:prstGeom prst="rect">
            <a:avLst/>
          </a:prstGeom>
          <a:noFill/>
          <a:ln>
            <a:noFill/>
          </a:ln>
        </p:spPr>
      </p:pic>
      <p:grpSp>
        <p:nvGrpSpPr>
          <p:cNvPr id="3924" name="Google Shape;3924;p25"/>
          <p:cNvGrpSpPr/>
          <p:nvPr/>
        </p:nvGrpSpPr>
        <p:grpSpPr>
          <a:xfrm>
            <a:off x="371748" y="295950"/>
            <a:ext cx="8412661" cy="198675"/>
            <a:chOff x="371748" y="295950"/>
            <a:chExt cx="8412661" cy="198675"/>
          </a:xfrm>
        </p:grpSpPr>
        <p:sp>
          <p:nvSpPr>
            <p:cNvPr id="3925" name="Google Shape;3925;p25"/>
            <p:cNvSpPr/>
            <p:nvPr/>
          </p:nvSpPr>
          <p:spPr>
            <a:xfrm>
              <a:off x="8686802"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25"/>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25"/>
            <p:cNvGrpSpPr/>
            <p:nvPr/>
          </p:nvGrpSpPr>
          <p:grpSpPr>
            <a:xfrm>
              <a:off x="504825" y="295950"/>
              <a:ext cx="8122726" cy="198675"/>
              <a:chOff x="504825" y="298750"/>
              <a:chExt cx="8122726" cy="198675"/>
            </a:xfrm>
          </p:grpSpPr>
          <p:grpSp>
            <p:nvGrpSpPr>
              <p:cNvPr id="3928" name="Google Shape;3928;p25"/>
              <p:cNvGrpSpPr/>
              <p:nvPr/>
            </p:nvGrpSpPr>
            <p:grpSpPr>
              <a:xfrm>
                <a:off x="504825" y="298750"/>
                <a:ext cx="8122726" cy="198675"/>
                <a:chOff x="9017419" y="539512"/>
                <a:chExt cx="5210550" cy="198675"/>
              </a:xfrm>
            </p:grpSpPr>
            <p:sp>
              <p:nvSpPr>
                <p:cNvPr id="3929" name="Google Shape;3929;p25"/>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25"/>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25"/>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25"/>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25"/>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25"/>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25"/>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25"/>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25"/>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25"/>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25"/>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25"/>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25"/>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25"/>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25"/>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25"/>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25"/>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25"/>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25"/>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25"/>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25"/>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25"/>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25"/>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25"/>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25"/>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25"/>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25"/>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25"/>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25"/>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25"/>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25"/>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25"/>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25"/>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25"/>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25"/>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25"/>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25"/>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25"/>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25"/>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25"/>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25"/>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25"/>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25"/>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25"/>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25"/>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25"/>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25"/>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25"/>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25"/>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25"/>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25"/>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25"/>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25"/>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25"/>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25"/>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25"/>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25"/>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25"/>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25"/>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25"/>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25"/>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25"/>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25"/>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25"/>
              <p:cNvGrpSpPr/>
              <p:nvPr/>
            </p:nvGrpSpPr>
            <p:grpSpPr>
              <a:xfrm>
                <a:off x="569351" y="371931"/>
                <a:ext cx="831096" cy="73279"/>
                <a:chOff x="9740085" y="612693"/>
                <a:chExt cx="533129" cy="73279"/>
              </a:xfrm>
            </p:grpSpPr>
            <p:sp>
              <p:nvSpPr>
                <p:cNvPr id="3993" name="Google Shape;3993;p25"/>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25"/>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25"/>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25"/>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25"/>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25"/>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25"/>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25"/>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25"/>
              <p:cNvGrpSpPr/>
              <p:nvPr/>
            </p:nvGrpSpPr>
            <p:grpSpPr>
              <a:xfrm>
                <a:off x="7658325" y="371931"/>
                <a:ext cx="945022" cy="73279"/>
                <a:chOff x="13000570" y="612693"/>
                <a:chExt cx="606211" cy="73279"/>
              </a:xfrm>
            </p:grpSpPr>
            <p:sp>
              <p:nvSpPr>
                <p:cNvPr id="4002" name="Google Shape;4002;p25"/>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25"/>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25"/>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25"/>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25"/>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25"/>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25"/>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25"/>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25"/>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011" name="Google Shape;4011;p25"/>
          <p:cNvGrpSpPr/>
          <p:nvPr/>
        </p:nvGrpSpPr>
        <p:grpSpPr>
          <a:xfrm>
            <a:off x="370363" y="4648875"/>
            <a:ext cx="8414046" cy="198675"/>
            <a:chOff x="370363" y="4648875"/>
            <a:chExt cx="8414046" cy="198675"/>
          </a:xfrm>
        </p:grpSpPr>
        <p:sp>
          <p:nvSpPr>
            <p:cNvPr id="4012" name="Google Shape;4012;p25"/>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25"/>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4" name="Google Shape;4014;p25"/>
            <p:cNvGrpSpPr/>
            <p:nvPr/>
          </p:nvGrpSpPr>
          <p:grpSpPr>
            <a:xfrm>
              <a:off x="504825" y="4648875"/>
              <a:ext cx="8122726" cy="198675"/>
              <a:chOff x="504825" y="298750"/>
              <a:chExt cx="8122726" cy="198675"/>
            </a:xfrm>
          </p:grpSpPr>
          <p:grpSp>
            <p:nvGrpSpPr>
              <p:cNvPr id="4015" name="Google Shape;4015;p25"/>
              <p:cNvGrpSpPr/>
              <p:nvPr/>
            </p:nvGrpSpPr>
            <p:grpSpPr>
              <a:xfrm>
                <a:off x="504825" y="298750"/>
                <a:ext cx="8122726" cy="198675"/>
                <a:chOff x="9017419" y="539512"/>
                <a:chExt cx="5210550" cy="198675"/>
              </a:xfrm>
            </p:grpSpPr>
            <p:sp>
              <p:nvSpPr>
                <p:cNvPr id="4016" name="Google Shape;4016;p25"/>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25"/>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25"/>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25"/>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25"/>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25"/>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25"/>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25"/>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25"/>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25"/>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25"/>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25"/>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25"/>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25"/>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25"/>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25"/>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25"/>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25"/>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25"/>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25"/>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25"/>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25"/>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25"/>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25"/>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25"/>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25"/>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25"/>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25"/>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25"/>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25"/>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25"/>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25"/>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25"/>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25"/>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25"/>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25"/>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25"/>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25"/>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25"/>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25"/>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25"/>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25"/>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25"/>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25"/>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25"/>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25"/>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25"/>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25"/>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25"/>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25"/>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25"/>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25"/>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5"/>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5"/>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5"/>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5"/>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25"/>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25"/>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5"/>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5"/>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5"/>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5"/>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5"/>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9" name="Google Shape;4079;p25"/>
              <p:cNvGrpSpPr/>
              <p:nvPr/>
            </p:nvGrpSpPr>
            <p:grpSpPr>
              <a:xfrm>
                <a:off x="569351" y="371931"/>
                <a:ext cx="831096" cy="73279"/>
                <a:chOff x="9740085" y="612693"/>
                <a:chExt cx="533129" cy="73279"/>
              </a:xfrm>
            </p:grpSpPr>
            <p:sp>
              <p:nvSpPr>
                <p:cNvPr id="4080" name="Google Shape;4080;p25"/>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5"/>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5"/>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5"/>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5"/>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5"/>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5"/>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25"/>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8" name="Google Shape;4088;p25"/>
              <p:cNvGrpSpPr/>
              <p:nvPr/>
            </p:nvGrpSpPr>
            <p:grpSpPr>
              <a:xfrm>
                <a:off x="7658325" y="371931"/>
                <a:ext cx="945022" cy="73279"/>
                <a:chOff x="13000570" y="612693"/>
                <a:chExt cx="606211" cy="73279"/>
              </a:xfrm>
            </p:grpSpPr>
            <p:sp>
              <p:nvSpPr>
                <p:cNvPr id="4089" name="Google Shape;4089;p25"/>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5"/>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25"/>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25"/>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5"/>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5"/>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25"/>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25"/>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25"/>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098" name="Google Shape;4098;p25"/>
          <p:cNvGrpSpPr/>
          <p:nvPr/>
        </p:nvGrpSpPr>
        <p:grpSpPr>
          <a:xfrm rot="-1036435">
            <a:off x="7972782" y="564479"/>
            <a:ext cx="844723" cy="1075769"/>
            <a:chOff x="6519292" y="3218921"/>
            <a:chExt cx="1053033" cy="1341104"/>
          </a:xfrm>
        </p:grpSpPr>
        <p:grpSp>
          <p:nvGrpSpPr>
            <p:cNvPr id="4099" name="Google Shape;4099;p25"/>
            <p:cNvGrpSpPr/>
            <p:nvPr/>
          </p:nvGrpSpPr>
          <p:grpSpPr>
            <a:xfrm>
              <a:off x="6519292" y="3218921"/>
              <a:ext cx="1053033" cy="1341104"/>
              <a:chOff x="6519292" y="3218921"/>
              <a:chExt cx="1053033" cy="1341104"/>
            </a:xfrm>
          </p:grpSpPr>
          <p:sp>
            <p:nvSpPr>
              <p:cNvPr id="4100" name="Google Shape;4100;p25"/>
              <p:cNvSpPr/>
              <p:nvPr/>
            </p:nvSpPr>
            <p:spPr>
              <a:xfrm rot="-6237245">
                <a:off x="6453070" y="3494229"/>
                <a:ext cx="1185476" cy="790487"/>
              </a:xfrm>
              <a:custGeom>
                <a:avLst/>
                <a:gdLst/>
                <a:ahLst/>
                <a:cxnLst/>
                <a:rect l="l" t="t" r="r" b="b"/>
                <a:pathLst>
                  <a:path w="24170" h="16116" extrusionOk="0">
                    <a:moveTo>
                      <a:pt x="16506" y="4863"/>
                    </a:moveTo>
                    <a:cubicBezTo>
                      <a:pt x="16579" y="4863"/>
                      <a:pt x="16652" y="4867"/>
                      <a:pt x="16725" y="4874"/>
                    </a:cubicBezTo>
                    <a:cubicBezTo>
                      <a:pt x="16788" y="4937"/>
                      <a:pt x="16851" y="4987"/>
                      <a:pt x="16914" y="5037"/>
                    </a:cubicBezTo>
                    <a:lnTo>
                      <a:pt x="17052" y="5125"/>
                    </a:lnTo>
                    <a:cubicBezTo>
                      <a:pt x="17102" y="5150"/>
                      <a:pt x="17152" y="5201"/>
                      <a:pt x="17215" y="5251"/>
                    </a:cubicBezTo>
                    <a:lnTo>
                      <a:pt x="17228" y="5263"/>
                    </a:lnTo>
                    <a:cubicBezTo>
                      <a:pt x="17404" y="5414"/>
                      <a:pt x="17567" y="5603"/>
                      <a:pt x="17693" y="5804"/>
                    </a:cubicBezTo>
                    <a:cubicBezTo>
                      <a:pt x="17781" y="5930"/>
                      <a:pt x="17844" y="6056"/>
                      <a:pt x="17894" y="6181"/>
                    </a:cubicBezTo>
                    <a:lnTo>
                      <a:pt x="17970" y="6420"/>
                    </a:lnTo>
                    <a:cubicBezTo>
                      <a:pt x="17982" y="6471"/>
                      <a:pt x="17995" y="6521"/>
                      <a:pt x="18008" y="6584"/>
                    </a:cubicBezTo>
                    <a:lnTo>
                      <a:pt x="18008" y="6596"/>
                    </a:lnTo>
                    <a:lnTo>
                      <a:pt x="18008" y="6622"/>
                    </a:lnTo>
                    <a:cubicBezTo>
                      <a:pt x="18008" y="6647"/>
                      <a:pt x="18008" y="6684"/>
                      <a:pt x="18020" y="6710"/>
                    </a:cubicBezTo>
                    <a:cubicBezTo>
                      <a:pt x="18033" y="6860"/>
                      <a:pt x="18033" y="7011"/>
                      <a:pt x="18020" y="7150"/>
                    </a:cubicBezTo>
                    <a:cubicBezTo>
                      <a:pt x="17995" y="7313"/>
                      <a:pt x="17957" y="7477"/>
                      <a:pt x="17907" y="7628"/>
                    </a:cubicBezTo>
                    <a:cubicBezTo>
                      <a:pt x="17844" y="7778"/>
                      <a:pt x="17769" y="7917"/>
                      <a:pt x="17681" y="8042"/>
                    </a:cubicBezTo>
                    <a:cubicBezTo>
                      <a:pt x="17593" y="8168"/>
                      <a:pt x="17492" y="8281"/>
                      <a:pt x="17379" y="8382"/>
                    </a:cubicBezTo>
                    <a:lnTo>
                      <a:pt x="17316" y="8432"/>
                    </a:lnTo>
                    <a:lnTo>
                      <a:pt x="17303" y="8457"/>
                    </a:lnTo>
                    <a:lnTo>
                      <a:pt x="17178" y="8545"/>
                    </a:lnTo>
                    <a:lnTo>
                      <a:pt x="17077" y="8621"/>
                    </a:lnTo>
                    <a:lnTo>
                      <a:pt x="17002" y="8671"/>
                    </a:lnTo>
                    <a:lnTo>
                      <a:pt x="16951" y="8684"/>
                    </a:lnTo>
                    <a:cubicBezTo>
                      <a:pt x="16825" y="8747"/>
                      <a:pt x="16687" y="8810"/>
                      <a:pt x="16549" y="8847"/>
                    </a:cubicBezTo>
                    <a:cubicBezTo>
                      <a:pt x="16323" y="8898"/>
                      <a:pt x="16096" y="8935"/>
                      <a:pt x="15870" y="8935"/>
                    </a:cubicBezTo>
                    <a:lnTo>
                      <a:pt x="15832" y="8923"/>
                    </a:lnTo>
                    <a:cubicBezTo>
                      <a:pt x="15744" y="8910"/>
                      <a:pt x="15681" y="8910"/>
                      <a:pt x="15631" y="8910"/>
                    </a:cubicBezTo>
                    <a:lnTo>
                      <a:pt x="15467" y="8898"/>
                    </a:lnTo>
                    <a:cubicBezTo>
                      <a:pt x="15405" y="8885"/>
                      <a:pt x="15342" y="8885"/>
                      <a:pt x="15279" y="8885"/>
                    </a:cubicBezTo>
                    <a:lnTo>
                      <a:pt x="15216" y="8885"/>
                    </a:lnTo>
                    <a:cubicBezTo>
                      <a:pt x="13833" y="7892"/>
                      <a:pt x="14034" y="5766"/>
                      <a:pt x="15581" y="5062"/>
                    </a:cubicBezTo>
                    <a:cubicBezTo>
                      <a:pt x="15877" y="4929"/>
                      <a:pt x="16190" y="4863"/>
                      <a:pt x="16506" y="4863"/>
                    </a:cubicBezTo>
                    <a:close/>
                    <a:moveTo>
                      <a:pt x="16513" y="0"/>
                    </a:moveTo>
                    <a:cubicBezTo>
                      <a:pt x="15605" y="0"/>
                      <a:pt x="14690" y="175"/>
                      <a:pt x="13820" y="535"/>
                    </a:cubicBezTo>
                    <a:cubicBezTo>
                      <a:pt x="11167" y="1629"/>
                      <a:pt x="9432" y="4207"/>
                      <a:pt x="9419" y="7074"/>
                    </a:cubicBezTo>
                    <a:lnTo>
                      <a:pt x="1736" y="10583"/>
                    </a:lnTo>
                    <a:cubicBezTo>
                      <a:pt x="529" y="11136"/>
                      <a:pt x="0" y="12544"/>
                      <a:pt x="554" y="13751"/>
                    </a:cubicBezTo>
                    <a:lnTo>
                      <a:pt x="994" y="14720"/>
                    </a:lnTo>
                    <a:cubicBezTo>
                      <a:pt x="1384" y="15562"/>
                      <a:pt x="2226" y="16115"/>
                      <a:pt x="3169" y="16115"/>
                    </a:cubicBezTo>
                    <a:cubicBezTo>
                      <a:pt x="3509" y="16115"/>
                      <a:pt x="3848" y="16040"/>
                      <a:pt x="4163" y="15902"/>
                    </a:cubicBezTo>
                    <a:lnTo>
                      <a:pt x="11821" y="12406"/>
                    </a:lnTo>
                    <a:cubicBezTo>
                      <a:pt x="13116" y="13550"/>
                      <a:pt x="14788" y="14179"/>
                      <a:pt x="16524" y="14192"/>
                    </a:cubicBezTo>
                    <a:cubicBezTo>
                      <a:pt x="19391" y="14179"/>
                      <a:pt x="21969" y="12456"/>
                      <a:pt x="23075" y="9803"/>
                    </a:cubicBezTo>
                    <a:cubicBezTo>
                      <a:pt x="24169" y="7162"/>
                      <a:pt x="23566" y="4107"/>
                      <a:pt x="21541" y="2082"/>
                    </a:cubicBezTo>
                    <a:cubicBezTo>
                      <a:pt x="20183" y="724"/>
                      <a:pt x="18362" y="0"/>
                      <a:pt x="16513" y="0"/>
                    </a:cubicBezTo>
                    <a:close/>
                  </a:path>
                </a:pathLst>
              </a:custGeom>
              <a:solidFill>
                <a:schemeClr val="lt1"/>
              </a:solidFill>
              <a:ln>
                <a:noFill/>
              </a:ln>
              <a:effectLst>
                <a:outerShdw blurRad="42863" dist="9525"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25"/>
              <p:cNvSpPr/>
              <p:nvPr/>
            </p:nvSpPr>
            <p:spPr>
              <a:xfrm>
                <a:off x="6805625" y="3577075"/>
                <a:ext cx="257100" cy="228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2" name="Google Shape;4102;p25"/>
            <p:cNvGrpSpPr/>
            <p:nvPr/>
          </p:nvGrpSpPr>
          <p:grpSpPr>
            <a:xfrm>
              <a:off x="6598936" y="3290867"/>
              <a:ext cx="885426" cy="1186970"/>
              <a:chOff x="6595451" y="3286988"/>
              <a:chExt cx="885426" cy="1186970"/>
            </a:xfrm>
          </p:grpSpPr>
          <p:sp>
            <p:nvSpPr>
              <p:cNvPr id="4103" name="Google Shape;4103;p25"/>
              <p:cNvSpPr/>
              <p:nvPr/>
            </p:nvSpPr>
            <p:spPr>
              <a:xfrm rot="-6237134">
                <a:off x="6507692" y="3556610"/>
                <a:ext cx="1061262" cy="648351"/>
              </a:xfrm>
              <a:custGeom>
                <a:avLst/>
                <a:gdLst/>
                <a:ahLst/>
                <a:cxnLst/>
                <a:rect l="l" t="t" r="r" b="b"/>
                <a:pathLst>
                  <a:path w="20208" h="12345" extrusionOk="0">
                    <a:moveTo>
                      <a:pt x="14390" y="1103"/>
                    </a:moveTo>
                    <a:cubicBezTo>
                      <a:pt x="15524" y="1103"/>
                      <a:pt x="16666" y="1567"/>
                      <a:pt x="17495" y="2546"/>
                    </a:cubicBezTo>
                    <a:lnTo>
                      <a:pt x="17495" y="2546"/>
                    </a:lnTo>
                    <a:cubicBezTo>
                      <a:pt x="17317" y="2371"/>
                      <a:pt x="17126" y="2207"/>
                      <a:pt x="16913" y="2077"/>
                    </a:cubicBezTo>
                    <a:cubicBezTo>
                      <a:pt x="16737" y="1964"/>
                      <a:pt x="16561" y="1863"/>
                      <a:pt x="16385" y="1788"/>
                    </a:cubicBezTo>
                    <a:cubicBezTo>
                      <a:pt x="16259" y="1738"/>
                      <a:pt x="16146" y="1687"/>
                      <a:pt x="16020" y="1662"/>
                    </a:cubicBezTo>
                    <a:lnTo>
                      <a:pt x="15895" y="1625"/>
                    </a:lnTo>
                    <a:lnTo>
                      <a:pt x="15995" y="1700"/>
                    </a:lnTo>
                    <a:cubicBezTo>
                      <a:pt x="16071" y="1750"/>
                      <a:pt x="16171" y="1826"/>
                      <a:pt x="16297" y="1926"/>
                    </a:cubicBezTo>
                    <a:cubicBezTo>
                      <a:pt x="16624" y="2203"/>
                      <a:pt x="16901" y="2530"/>
                      <a:pt x="17140" y="2895"/>
                    </a:cubicBezTo>
                    <a:cubicBezTo>
                      <a:pt x="17290" y="3121"/>
                      <a:pt x="17416" y="3372"/>
                      <a:pt x="17517" y="3624"/>
                    </a:cubicBezTo>
                    <a:lnTo>
                      <a:pt x="17542" y="3674"/>
                    </a:lnTo>
                    <a:lnTo>
                      <a:pt x="17542" y="3699"/>
                    </a:lnTo>
                    <a:lnTo>
                      <a:pt x="17580" y="3825"/>
                    </a:lnTo>
                    <a:lnTo>
                      <a:pt x="17655" y="4052"/>
                    </a:lnTo>
                    <a:cubicBezTo>
                      <a:pt x="17668" y="4127"/>
                      <a:pt x="17693" y="4202"/>
                      <a:pt x="17705" y="4265"/>
                    </a:cubicBezTo>
                    <a:lnTo>
                      <a:pt x="17731" y="4378"/>
                    </a:lnTo>
                    <a:cubicBezTo>
                      <a:pt x="17731" y="4416"/>
                      <a:pt x="17731" y="4454"/>
                      <a:pt x="17743" y="4492"/>
                    </a:cubicBezTo>
                    <a:cubicBezTo>
                      <a:pt x="17781" y="4806"/>
                      <a:pt x="17793" y="5120"/>
                      <a:pt x="17768" y="5435"/>
                    </a:cubicBezTo>
                    <a:cubicBezTo>
                      <a:pt x="17718" y="5749"/>
                      <a:pt x="17643" y="6076"/>
                      <a:pt x="17542" y="6378"/>
                    </a:cubicBezTo>
                    <a:cubicBezTo>
                      <a:pt x="17416" y="6680"/>
                      <a:pt x="17265" y="6969"/>
                      <a:pt x="17077" y="7233"/>
                    </a:cubicBezTo>
                    <a:cubicBezTo>
                      <a:pt x="16888" y="7497"/>
                      <a:pt x="16674" y="7748"/>
                      <a:pt x="16435" y="7962"/>
                    </a:cubicBezTo>
                    <a:cubicBezTo>
                      <a:pt x="16373" y="8013"/>
                      <a:pt x="16322" y="8063"/>
                      <a:pt x="16259" y="8101"/>
                    </a:cubicBezTo>
                    <a:cubicBezTo>
                      <a:pt x="16196" y="8151"/>
                      <a:pt x="16134" y="8201"/>
                      <a:pt x="16071" y="8239"/>
                    </a:cubicBezTo>
                    <a:lnTo>
                      <a:pt x="16071" y="8251"/>
                    </a:lnTo>
                    <a:cubicBezTo>
                      <a:pt x="15945" y="8327"/>
                      <a:pt x="15819" y="8402"/>
                      <a:pt x="15681" y="8478"/>
                    </a:cubicBezTo>
                    <a:cubicBezTo>
                      <a:pt x="15442" y="8604"/>
                      <a:pt x="15178" y="8704"/>
                      <a:pt x="14914" y="8780"/>
                    </a:cubicBezTo>
                    <a:cubicBezTo>
                      <a:pt x="14552" y="8881"/>
                      <a:pt x="14169" y="8932"/>
                      <a:pt x="13785" y="8932"/>
                    </a:cubicBezTo>
                    <a:cubicBezTo>
                      <a:pt x="13742" y="8932"/>
                      <a:pt x="13699" y="8932"/>
                      <a:pt x="13656" y="8931"/>
                    </a:cubicBezTo>
                    <a:cubicBezTo>
                      <a:pt x="13493" y="8931"/>
                      <a:pt x="13367" y="8918"/>
                      <a:pt x="13279" y="8905"/>
                    </a:cubicBezTo>
                    <a:lnTo>
                      <a:pt x="13141" y="8893"/>
                    </a:lnTo>
                    <a:lnTo>
                      <a:pt x="13141" y="8893"/>
                    </a:lnTo>
                    <a:lnTo>
                      <a:pt x="13267" y="8956"/>
                    </a:lnTo>
                    <a:cubicBezTo>
                      <a:pt x="13380" y="9006"/>
                      <a:pt x="13493" y="9056"/>
                      <a:pt x="13619" y="9094"/>
                    </a:cubicBezTo>
                    <a:cubicBezTo>
                      <a:pt x="13807" y="9157"/>
                      <a:pt x="14008" y="9207"/>
                      <a:pt x="14210" y="9232"/>
                    </a:cubicBezTo>
                    <a:cubicBezTo>
                      <a:pt x="14380" y="9257"/>
                      <a:pt x="14551" y="9271"/>
                      <a:pt x="14721" y="9271"/>
                    </a:cubicBezTo>
                    <a:cubicBezTo>
                      <a:pt x="14815" y="9271"/>
                      <a:pt x="14908" y="9266"/>
                      <a:pt x="15002" y="9257"/>
                    </a:cubicBezTo>
                    <a:lnTo>
                      <a:pt x="15027" y="9257"/>
                    </a:lnTo>
                    <a:cubicBezTo>
                      <a:pt x="14798" y="9294"/>
                      <a:pt x="14572" y="9312"/>
                      <a:pt x="14351" y="9312"/>
                    </a:cubicBezTo>
                    <a:cubicBezTo>
                      <a:pt x="11562" y="9312"/>
                      <a:pt x="9501" y="6488"/>
                      <a:pt x="10538" y="3750"/>
                    </a:cubicBezTo>
                    <a:cubicBezTo>
                      <a:pt x="11195" y="2034"/>
                      <a:pt x="12784" y="1103"/>
                      <a:pt x="14390" y="1103"/>
                    </a:cubicBezTo>
                    <a:close/>
                    <a:moveTo>
                      <a:pt x="14373" y="1"/>
                    </a:moveTo>
                    <a:cubicBezTo>
                      <a:pt x="13856" y="1"/>
                      <a:pt x="13331" y="79"/>
                      <a:pt x="12814" y="241"/>
                    </a:cubicBezTo>
                    <a:cubicBezTo>
                      <a:pt x="10286" y="1034"/>
                      <a:pt x="8752" y="3586"/>
                      <a:pt x="9255" y="6189"/>
                    </a:cubicBezTo>
                    <a:cubicBezTo>
                      <a:pt x="9214" y="6166"/>
                      <a:pt x="9192" y="6156"/>
                      <a:pt x="9172" y="6156"/>
                    </a:cubicBezTo>
                    <a:cubicBezTo>
                      <a:pt x="9148" y="6156"/>
                      <a:pt x="9126" y="6169"/>
                      <a:pt x="9079" y="6189"/>
                    </a:cubicBezTo>
                    <a:lnTo>
                      <a:pt x="8979" y="6240"/>
                    </a:lnTo>
                    <a:cubicBezTo>
                      <a:pt x="8853" y="6302"/>
                      <a:pt x="8777" y="6428"/>
                      <a:pt x="8790" y="6566"/>
                    </a:cubicBezTo>
                    <a:lnTo>
                      <a:pt x="377" y="10402"/>
                    </a:lnTo>
                    <a:cubicBezTo>
                      <a:pt x="113" y="10528"/>
                      <a:pt x="0" y="10829"/>
                      <a:pt x="126" y="11081"/>
                    </a:cubicBezTo>
                    <a:lnTo>
                      <a:pt x="566" y="12049"/>
                    </a:lnTo>
                    <a:cubicBezTo>
                      <a:pt x="649" y="12234"/>
                      <a:pt x="835" y="12344"/>
                      <a:pt x="1028" y="12344"/>
                    </a:cubicBezTo>
                    <a:cubicBezTo>
                      <a:pt x="1096" y="12344"/>
                      <a:pt x="1166" y="12330"/>
                      <a:pt x="1232" y="12301"/>
                    </a:cubicBezTo>
                    <a:lnTo>
                      <a:pt x="9658" y="8453"/>
                    </a:lnTo>
                    <a:cubicBezTo>
                      <a:pt x="9720" y="8507"/>
                      <a:pt x="9793" y="8538"/>
                      <a:pt x="9869" y="8538"/>
                    </a:cubicBezTo>
                    <a:cubicBezTo>
                      <a:pt x="9915" y="8538"/>
                      <a:pt x="9962" y="8527"/>
                      <a:pt x="10010" y="8503"/>
                    </a:cubicBezTo>
                    <a:lnTo>
                      <a:pt x="10110" y="8465"/>
                    </a:lnTo>
                    <a:cubicBezTo>
                      <a:pt x="10198" y="8428"/>
                      <a:pt x="10198" y="8440"/>
                      <a:pt x="10223" y="8365"/>
                    </a:cubicBezTo>
                    <a:cubicBezTo>
                      <a:pt x="11240" y="9701"/>
                      <a:pt x="12796" y="10422"/>
                      <a:pt x="14381" y="10422"/>
                    </a:cubicBezTo>
                    <a:cubicBezTo>
                      <a:pt x="15285" y="10422"/>
                      <a:pt x="16199" y="10187"/>
                      <a:pt x="17026" y="9698"/>
                    </a:cubicBezTo>
                    <a:cubicBezTo>
                      <a:pt x="19302" y="8339"/>
                      <a:pt x="20208" y="5510"/>
                      <a:pt x="19126" y="3083"/>
                    </a:cubicBezTo>
                    <a:cubicBezTo>
                      <a:pt x="18267" y="1165"/>
                      <a:pt x="16376" y="1"/>
                      <a:pt x="14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25"/>
              <p:cNvSpPr/>
              <p:nvPr/>
            </p:nvSpPr>
            <p:spPr>
              <a:xfrm rot="-6237134">
                <a:off x="6860786" y="3687644"/>
                <a:ext cx="146627" cy="286335"/>
              </a:xfrm>
              <a:custGeom>
                <a:avLst/>
                <a:gdLst/>
                <a:ahLst/>
                <a:cxnLst/>
                <a:rect l="l" t="t" r="r" b="b"/>
                <a:pathLst>
                  <a:path w="2792" h="5452" extrusionOk="0">
                    <a:moveTo>
                      <a:pt x="2792" y="0"/>
                    </a:moveTo>
                    <a:lnTo>
                      <a:pt x="2792" y="0"/>
                    </a:lnTo>
                    <a:cubicBezTo>
                      <a:pt x="855" y="881"/>
                      <a:pt x="0" y="3169"/>
                      <a:pt x="881" y="5106"/>
                    </a:cubicBezTo>
                    <a:cubicBezTo>
                      <a:pt x="974" y="5305"/>
                      <a:pt x="1163" y="5452"/>
                      <a:pt x="1291" y="5452"/>
                    </a:cubicBezTo>
                    <a:cubicBezTo>
                      <a:pt x="1423" y="5452"/>
                      <a:pt x="1492" y="5299"/>
                      <a:pt x="1333" y="4892"/>
                    </a:cubicBezTo>
                    <a:cubicBezTo>
                      <a:pt x="1019" y="4100"/>
                      <a:pt x="717" y="3270"/>
                      <a:pt x="1170" y="2012"/>
                    </a:cubicBezTo>
                    <a:cubicBezTo>
                      <a:pt x="1497" y="1182"/>
                      <a:pt x="2063" y="491"/>
                      <a:pt x="27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25"/>
              <p:cNvSpPr/>
              <p:nvPr/>
            </p:nvSpPr>
            <p:spPr>
              <a:xfrm rot="-6237134">
                <a:off x="7086573" y="3850634"/>
                <a:ext cx="46267" cy="101730"/>
              </a:xfrm>
              <a:custGeom>
                <a:avLst/>
                <a:gdLst/>
                <a:ahLst/>
                <a:cxnLst/>
                <a:rect l="l" t="t" r="r" b="b"/>
                <a:pathLst>
                  <a:path w="881" h="1937" extrusionOk="0">
                    <a:moveTo>
                      <a:pt x="0" y="0"/>
                    </a:moveTo>
                    <a:cubicBezTo>
                      <a:pt x="0" y="0"/>
                      <a:pt x="0" y="38"/>
                      <a:pt x="26" y="88"/>
                    </a:cubicBezTo>
                    <a:cubicBezTo>
                      <a:pt x="38" y="138"/>
                      <a:pt x="63" y="226"/>
                      <a:pt x="101" y="315"/>
                    </a:cubicBezTo>
                    <a:cubicBezTo>
                      <a:pt x="164" y="503"/>
                      <a:pt x="264" y="755"/>
                      <a:pt x="378" y="994"/>
                    </a:cubicBezTo>
                    <a:cubicBezTo>
                      <a:pt x="491" y="1232"/>
                      <a:pt x="617" y="1471"/>
                      <a:pt x="705" y="1647"/>
                    </a:cubicBezTo>
                    <a:cubicBezTo>
                      <a:pt x="755" y="1735"/>
                      <a:pt x="805" y="1811"/>
                      <a:pt x="830" y="1861"/>
                    </a:cubicBezTo>
                    <a:cubicBezTo>
                      <a:pt x="855" y="1911"/>
                      <a:pt x="881" y="1937"/>
                      <a:pt x="881" y="1937"/>
                    </a:cubicBezTo>
                    <a:cubicBezTo>
                      <a:pt x="881" y="1937"/>
                      <a:pt x="868" y="1911"/>
                      <a:pt x="855" y="1849"/>
                    </a:cubicBezTo>
                    <a:cubicBezTo>
                      <a:pt x="830" y="1798"/>
                      <a:pt x="805" y="1723"/>
                      <a:pt x="767" y="1622"/>
                    </a:cubicBezTo>
                    <a:cubicBezTo>
                      <a:pt x="705" y="1434"/>
                      <a:pt x="604" y="1182"/>
                      <a:pt x="491" y="943"/>
                    </a:cubicBezTo>
                    <a:cubicBezTo>
                      <a:pt x="378" y="704"/>
                      <a:pt x="264" y="465"/>
                      <a:pt x="164" y="289"/>
                    </a:cubicBezTo>
                    <a:cubicBezTo>
                      <a:pt x="114" y="201"/>
                      <a:pt x="76" y="138"/>
                      <a:pt x="38" y="76"/>
                    </a:cubicBezTo>
                    <a:cubicBezTo>
                      <a:pt x="13" y="25"/>
                      <a:pt x="0" y="0"/>
                      <a:pt x="0"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25"/>
              <p:cNvSpPr/>
              <p:nvPr/>
            </p:nvSpPr>
            <p:spPr>
              <a:xfrm rot="-6237134">
                <a:off x="7076025" y="3836907"/>
                <a:ext cx="49576" cy="107034"/>
              </a:xfrm>
              <a:custGeom>
                <a:avLst/>
                <a:gdLst/>
                <a:ahLst/>
                <a:cxnLst/>
                <a:rect l="l" t="t" r="r" b="b"/>
                <a:pathLst>
                  <a:path w="944" h="2038" extrusionOk="0">
                    <a:moveTo>
                      <a:pt x="0" y="1"/>
                    </a:moveTo>
                    <a:cubicBezTo>
                      <a:pt x="0" y="1"/>
                      <a:pt x="13" y="38"/>
                      <a:pt x="38" y="89"/>
                    </a:cubicBezTo>
                    <a:cubicBezTo>
                      <a:pt x="50" y="152"/>
                      <a:pt x="88" y="240"/>
                      <a:pt x="126" y="340"/>
                    </a:cubicBezTo>
                    <a:cubicBezTo>
                      <a:pt x="189" y="529"/>
                      <a:pt x="302" y="793"/>
                      <a:pt x="415" y="1044"/>
                    </a:cubicBezTo>
                    <a:cubicBezTo>
                      <a:pt x="528" y="1296"/>
                      <a:pt x="654" y="1547"/>
                      <a:pt x="767" y="1736"/>
                    </a:cubicBezTo>
                    <a:cubicBezTo>
                      <a:pt x="818" y="1824"/>
                      <a:pt x="855" y="1899"/>
                      <a:pt x="893" y="1962"/>
                    </a:cubicBezTo>
                    <a:cubicBezTo>
                      <a:pt x="918" y="2013"/>
                      <a:pt x="943" y="2038"/>
                      <a:pt x="943" y="2038"/>
                    </a:cubicBezTo>
                    <a:cubicBezTo>
                      <a:pt x="943" y="2038"/>
                      <a:pt x="931" y="2013"/>
                      <a:pt x="906" y="1950"/>
                    </a:cubicBezTo>
                    <a:cubicBezTo>
                      <a:pt x="893" y="1887"/>
                      <a:pt x="868" y="1811"/>
                      <a:pt x="830" y="1711"/>
                    </a:cubicBezTo>
                    <a:cubicBezTo>
                      <a:pt x="755" y="1510"/>
                      <a:pt x="641" y="1246"/>
                      <a:pt x="528" y="994"/>
                    </a:cubicBezTo>
                    <a:cubicBezTo>
                      <a:pt x="415" y="743"/>
                      <a:pt x="289" y="491"/>
                      <a:pt x="189" y="302"/>
                    </a:cubicBezTo>
                    <a:cubicBezTo>
                      <a:pt x="126" y="214"/>
                      <a:pt x="88" y="139"/>
                      <a:pt x="50" y="89"/>
                    </a:cubicBezTo>
                    <a:cubicBezTo>
                      <a:pt x="25" y="26"/>
                      <a:pt x="0" y="1"/>
                      <a:pt x="0"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25"/>
              <p:cNvSpPr/>
              <p:nvPr/>
            </p:nvSpPr>
            <p:spPr>
              <a:xfrm rot="-6237134">
                <a:off x="7127467" y="4003408"/>
                <a:ext cx="357955" cy="163860"/>
              </a:xfrm>
              <a:custGeom>
                <a:avLst/>
                <a:gdLst/>
                <a:ahLst/>
                <a:cxnLst/>
                <a:rect l="l" t="t" r="r" b="b"/>
                <a:pathLst>
                  <a:path w="6816" h="3120" extrusionOk="0">
                    <a:moveTo>
                      <a:pt x="6816" y="1"/>
                    </a:moveTo>
                    <a:cubicBezTo>
                      <a:pt x="6816" y="1"/>
                      <a:pt x="6375" y="164"/>
                      <a:pt x="5722" y="428"/>
                    </a:cubicBezTo>
                    <a:cubicBezTo>
                      <a:pt x="5395" y="567"/>
                      <a:pt x="5017" y="717"/>
                      <a:pt x="4615" y="906"/>
                    </a:cubicBezTo>
                    <a:cubicBezTo>
                      <a:pt x="4414" y="994"/>
                      <a:pt x="4213" y="1082"/>
                      <a:pt x="3999" y="1170"/>
                    </a:cubicBezTo>
                    <a:lnTo>
                      <a:pt x="3358" y="1459"/>
                    </a:lnTo>
                    <a:lnTo>
                      <a:pt x="2729" y="1749"/>
                    </a:lnTo>
                    <a:cubicBezTo>
                      <a:pt x="2515" y="1849"/>
                      <a:pt x="2314" y="1950"/>
                      <a:pt x="2113" y="2038"/>
                    </a:cubicBezTo>
                    <a:cubicBezTo>
                      <a:pt x="1723" y="2239"/>
                      <a:pt x="1358" y="2415"/>
                      <a:pt x="1044" y="2579"/>
                    </a:cubicBezTo>
                    <a:cubicBezTo>
                      <a:pt x="415" y="2893"/>
                      <a:pt x="0" y="3119"/>
                      <a:pt x="0" y="3119"/>
                    </a:cubicBezTo>
                    <a:cubicBezTo>
                      <a:pt x="0" y="3119"/>
                      <a:pt x="453" y="2968"/>
                      <a:pt x="1107" y="2704"/>
                    </a:cubicBezTo>
                    <a:cubicBezTo>
                      <a:pt x="1434" y="2566"/>
                      <a:pt x="1811" y="2415"/>
                      <a:pt x="2201" y="2226"/>
                    </a:cubicBezTo>
                    <a:cubicBezTo>
                      <a:pt x="2402" y="2138"/>
                      <a:pt x="2616" y="2050"/>
                      <a:pt x="2829" y="1962"/>
                    </a:cubicBezTo>
                    <a:lnTo>
                      <a:pt x="3471" y="1673"/>
                    </a:lnTo>
                    <a:lnTo>
                      <a:pt x="4100" y="1384"/>
                    </a:lnTo>
                    <a:cubicBezTo>
                      <a:pt x="4301" y="1283"/>
                      <a:pt x="4502" y="1183"/>
                      <a:pt x="4703" y="1095"/>
                    </a:cubicBezTo>
                    <a:cubicBezTo>
                      <a:pt x="5106" y="894"/>
                      <a:pt x="5470" y="717"/>
                      <a:pt x="5785" y="554"/>
                    </a:cubicBezTo>
                    <a:cubicBezTo>
                      <a:pt x="6413" y="240"/>
                      <a:pt x="6816" y="1"/>
                      <a:pt x="6816"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25"/>
              <p:cNvSpPr/>
              <p:nvPr/>
            </p:nvSpPr>
            <p:spPr>
              <a:xfrm rot="-6237134">
                <a:off x="7036206" y="3995555"/>
                <a:ext cx="453746" cy="257607"/>
              </a:xfrm>
              <a:custGeom>
                <a:avLst/>
                <a:gdLst/>
                <a:ahLst/>
                <a:cxnLst/>
                <a:rect l="l" t="t" r="r" b="b"/>
                <a:pathLst>
                  <a:path w="8640" h="4905" extrusionOk="0">
                    <a:moveTo>
                      <a:pt x="8614" y="0"/>
                    </a:moveTo>
                    <a:lnTo>
                      <a:pt x="315" y="3785"/>
                    </a:lnTo>
                    <a:cubicBezTo>
                      <a:pt x="63" y="3886"/>
                      <a:pt x="1" y="4062"/>
                      <a:pt x="101" y="4275"/>
                    </a:cubicBezTo>
                    <a:lnTo>
                      <a:pt x="328" y="4766"/>
                    </a:lnTo>
                    <a:cubicBezTo>
                      <a:pt x="328" y="4766"/>
                      <a:pt x="290" y="4590"/>
                      <a:pt x="491" y="4313"/>
                    </a:cubicBezTo>
                    <a:lnTo>
                      <a:pt x="340" y="3835"/>
                    </a:lnTo>
                    <a:lnTo>
                      <a:pt x="969" y="4904"/>
                    </a:lnTo>
                    <a:lnTo>
                      <a:pt x="969" y="4904"/>
                    </a:lnTo>
                    <a:lnTo>
                      <a:pt x="705" y="4074"/>
                    </a:lnTo>
                    <a:cubicBezTo>
                      <a:pt x="981" y="3835"/>
                      <a:pt x="1283" y="3634"/>
                      <a:pt x="1610" y="3483"/>
                    </a:cubicBezTo>
                    <a:cubicBezTo>
                      <a:pt x="2641" y="2955"/>
                      <a:pt x="6087" y="1258"/>
                      <a:pt x="7860" y="377"/>
                    </a:cubicBezTo>
                    <a:lnTo>
                      <a:pt x="8640" y="1874"/>
                    </a:lnTo>
                    <a:lnTo>
                      <a:pt x="8011" y="302"/>
                    </a:lnTo>
                    <a:cubicBezTo>
                      <a:pt x="8262" y="176"/>
                      <a:pt x="8463" y="76"/>
                      <a:pt x="8614"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25"/>
              <p:cNvSpPr/>
              <p:nvPr/>
            </p:nvSpPr>
            <p:spPr>
              <a:xfrm rot="-6237134">
                <a:off x="6656968" y="3433813"/>
                <a:ext cx="521125" cy="488535"/>
              </a:xfrm>
              <a:custGeom>
                <a:avLst/>
                <a:gdLst/>
                <a:ahLst/>
                <a:cxnLst/>
                <a:rect l="l" t="t" r="r" b="b"/>
                <a:pathLst>
                  <a:path w="9923" h="9302" extrusionOk="0">
                    <a:moveTo>
                      <a:pt x="4972" y="0"/>
                    </a:moveTo>
                    <a:cubicBezTo>
                      <a:pt x="4820" y="0"/>
                      <a:pt x="4668" y="7"/>
                      <a:pt x="4515" y="21"/>
                    </a:cubicBezTo>
                    <a:cubicBezTo>
                      <a:pt x="4427" y="21"/>
                      <a:pt x="4339" y="21"/>
                      <a:pt x="4251" y="46"/>
                    </a:cubicBezTo>
                    <a:lnTo>
                      <a:pt x="3987" y="97"/>
                    </a:lnTo>
                    <a:cubicBezTo>
                      <a:pt x="3811" y="122"/>
                      <a:pt x="3635" y="172"/>
                      <a:pt x="3471" y="223"/>
                    </a:cubicBezTo>
                    <a:lnTo>
                      <a:pt x="3333" y="260"/>
                    </a:lnTo>
                    <a:lnTo>
                      <a:pt x="3220" y="311"/>
                    </a:lnTo>
                    <a:lnTo>
                      <a:pt x="2981" y="411"/>
                    </a:lnTo>
                    <a:cubicBezTo>
                      <a:pt x="2931" y="424"/>
                      <a:pt x="2906" y="436"/>
                      <a:pt x="2855" y="461"/>
                    </a:cubicBezTo>
                    <a:lnTo>
                      <a:pt x="2742" y="512"/>
                    </a:lnTo>
                    <a:lnTo>
                      <a:pt x="2503" y="638"/>
                    </a:lnTo>
                    <a:cubicBezTo>
                      <a:pt x="1925" y="952"/>
                      <a:pt x="1422" y="1392"/>
                      <a:pt x="1019" y="1920"/>
                    </a:cubicBezTo>
                    <a:cubicBezTo>
                      <a:pt x="667" y="2398"/>
                      <a:pt x="391" y="2926"/>
                      <a:pt x="215" y="3492"/>
                    </a:cubicBezTo>
                    <a:cubicBezTo>
                      <a:pt x="64" y="3957"/>
                      <a:pt x="1" y="4448"/>
                      <a:pt x="13" y="4951"/>
                    </a:cubicBezTo>
                    <a:lnTo>
                      <a:pt x="13" y="5102"/>
                    </a:lnTo>
                    <a:cubicBezTo>
                      <a:pt x="13" y="5164"/>
                      <a:pt x="13" y="5215"/>
                      <a:pt x="26" y="5265"/>
                    </a:cubicBezTo>
                    <a:lnTo>
                      <a:pt x="51" y="5554"/>
                    </a:lnTo>
                    <a:cubicBezTo>
                      <a:pt x="76" y="5743"/>
                      <a:pt x="127" y="5919"/>
                      <a:pt x="152" y="6070"/>
                    </a:cubicBezTo>
                    <a:lnTo>
                      <a:pt x="277" y="6472"/>
                    </a:lnTo>
                    <a:cubicBezTo>
                      <a:pt x="303" y="6598"/>
                      <a:pt x="353" y="6686"/>
                      <a:pt x="391" y="6761"/>
                    </a:cubicBezTo>
                    <a:lnTo>
                      <a:pt x="491" y="7000"/>
                    </a:lnTo>
                    <a:lnTo>
                      <a:pt x="403" y="6761"/>
                    </a:lnTo>
                    <a:cubicBezTo>
                      <a:pt x="378" y="6673"/>
                      <a:pt x="328" y="6585"/>
                      <a:pt x="303" y="6460"/>
                    </a:cubicBezTo>
                    <a:lnTo>
                      <a:pt x="189" y="6057"/>
                    </a:lnTo>
                    <a:cubicBezTo>
                      <a:pt x="164" y="5906"/>
                      <a:pt x="139" y="5743"/>
                      <a:pt x="114" y="5554"/>
                    </a:cubicBezTo>
                    <a:lnTo>
                      <a:pt x="101" y="5265"/>
                    </a:lnTo>
                    <a:cubicBezTo>
                      <a:pt x="101" y="5215"/>
                      <a:pt x="101" y="5152"/>
                      <a:pt x="89" y="5102"/>
                    </a:cubicBezTo>
                    <a:lnTo>
                      <a:pt x="89" y="4951"/>
                    </a:lnTo>
                    <a:cubicBezTo>
                      <a:pt x="114" y="3882"/>
                      <a:pt x="491" y="2863"/>
                      <a:pt x="1158" y="2033"/>
                    </a:cubicBezTo>
                    <a:cubicBezTo>
                      <a:pt x="1548" y="1530"/>
                      <a:pt x="2038" y="1128"/>
                      <a:pt x="2604" y="826"/>
                    </a:cubicBezTo>
                    <a:lnTo>
                      <a:pt x="2818" y="713"/>
                    </a:lnTo>
                    <a:lnTo>
                      <a:pt x="2931" y="650"/>
                    </a:lnTo>
                    <a:lnTo>
                      <a:pt x="3044" y="600"/>
                    </a:lnTo>
                    <a:lnTo>
                      <a:pt x="3283" y="512"/>
                    </a:lnTo>
                    <a:lnTo>
                      <a:pt x="3396" y="461"/>
                    </a:lnTo>
                    <a:lnTo>
                      <a:pt x="3522" y="436"/>
                    </a:lnTo>
                    <a:cubicBezTo>
                      <a:pt x="3685" y="386"/>
                      <a:pt x="3849" y="336"/>
                      <a:pt x="4012" y="311"/>
                    </a:cubicBezTo>
                    <a:lnTo>
                      <a:pt x="4264" y="273"/>
                    </a:lnTo>
                    <a:cubicBezTo>
                      <a:pt x="4352" y="248"/>
                      <a:pt x="4440" y="248"/>
                      <a:pt x="4515" y="248"/>
                    </a:cubicBezTo>
                    <a:cubicBezTo>
                      <a:pt x="4643" y="237"/>
                      <a:pt x="4771" y="232"/>
                      <a:pt x="4899" y="232"/>
                    </a:cubicBezTo>
                    <a:cubicBezTo>
                      <a:pt x="6174" y="232"/>
                      <a:pt x="7410" y="742"/>
                      <a:pt x="8313" y="1656"/>
                    </a:cubicBezTo>
                    <a:cubicBezTo>
                      <a:pt x="8778" y="2146"/>
                      <a:pt x="9155" y="2725"/>
                      <a:pt x="9382" y="3354"/>
                    </a:cubicBezTo>
                    <a:cubicBezTo>
                      <a:pt x="9608" y="3957"/>
                      <a:pt x="9721" y="4586"/>
                      <a:pt x="9696" y="5227"/>
                    </a:cubicBezTo>
                    <a:cubicBezTo>
                      <a:pt x="9658" y="6284"/>
                      <a:pt x="9268" y="7302"/>
                      <a:pt x="8589" y="8119"/>
                    </a:cubicBezTo>
                    <a:lnTo>
                      <a:pt x="8489" y="8245"/>
                    </a:lnTo>
                    <a:cubicBezTo>
                      <a:pt x="8451" y="8283"/>
                      <a:pt x="8413" y="8321"/>
                      <a:pt x="8388" y="8358"/>
                    </a:cubicBezTo>
                    <a:lnTo>
                      <a:pt x="8174" y="8572"/>
                    </a:lnTo>
                    <a:cubicBezTo>
                      <a:pt x="8036" y="8698"/>
                      <a:pt x="7910" y="8799"/>
                      <a:pt x="7785" y="8899"/>
                    </a:cubicBezTo>
                    <a:lnTo>
                      <a:pt x="7445" y="9138"/>
                    </a:lnTo>
                    <a:cubicBezTo>
                      <a:pt x="7344" y="9214"/>
                      <a:pt x="7244" y="9251"/>
                      <a:pt x="7181" y="9302"/>
                    </a:cubicBezTo>
                    <a:cubicBezTo>
                      <a:pt x="7256" y="9264"/>
                      <a:pt x="7357" y="9226"/>
                      <a:pt x="7458" y="9163"/>
                    </a:cubicBezTo>
                    <a:lnTo>
                      <a:pt x="7810" y="8937"/>
                    </a:lnTo>
                    <a:cubicBezTo>
                      <a:pt x="7936" y="8849"/>
                      <a:pt x="8074" y="8736"/>
                      <a:pt x="8225" y="8622"/>
                    </a:cubicBezTo>
                    <a:lnTo>
                      <a:pt x="8438" y="8409"/>
                    </a:lnTo>
                    <a:cubicBezTo>
                      <a:pt x="8476" y="8384"/>
                      <a:pt x="8514" y="8346"/>
                      <a:pt x="8552" y="8308"/>
                    </a:cubicBezTo>
                    <a:lnTo>
                      <a:pt x="8652" y="8182"/>
                    </a:lnTo>
                    <a:cubicBezTo>
                      <a:pt x="8992" y="7818"/>
                      <a:pt x="9256" y="7390"/>
                      <a:pt x="9457" y="6937"/>
                    </a:cubicBezTo>
                    <a:cubicBezTo>
                      <a:pt x="9696" y="6397"/>
                      <a:pt x="9847" y="5818"/>
                      <a:pt x="9885" y="5227"/>
                    </a:cubicBezTo>
                    <a:cubicBezTo>
                      <a:pt x="9922" y="4561"/>
                      <a:pt x="9822" y="3907"/>
                      <a:pt x="9595" y="3278"/>
                    </a:cubicBezTo>
                    <a:cubicBezTo>
                      <a:pt x="9356" y="2612"/>
                      <a:pt x="8979" y="2008"/>
                      <a:pt x="8489" y="1505"/>
                    </a:cubicBezTo>
                    <a:cubicBezTo>
                      <a:pt x="7564" y="535"/>
                      <a:pt x="6295" y="0"/>
                      <a:pt x="4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25"/>
              <p:cNvSpPr/>
              <p:nvPr/>
            </p:nvSpPr>
            <p:spPr>
              <a:xfrm rot="-6237134">
                <a:off x="6507192" y="3556219"/>
                <a:ext cx="1061944" cy="648509"/>
              </a:xfrm>
              <a:custGeom>
                <a:avLst/>
                <a:gdLst/>
                <a:ahLst/>
                <a:cxnLst/>
                <a:rect l="l" t="t" r="r" b="b"/>
                <a:pathLst>
                  <a:path w="20221" h="12348" extrusionOk="0">
                    <a:moveTo>
                      <a:pt x="9180" y="6268"/>
                    </a:moveTo>
                    <a:cubicBezTo>
                      <a:pt x="9180" y="6268"/>
                      <a:pt x="9192" y="6305"/>
                      <a:pt x="9230" y="6356"/>
                    </a:cubicBezTo>
                    <a:cubicBezTo>
                      <a:pt x="9255" y="6406"/>
                      <a:pt x="9305" y="6481"/>
                      <a:pt x="9356" y="6582"/>
                    </a:cubicBezTo>
                    <a:cubicBezTo>
                      <a:pt x="9456" y="6758"/>
                      <a:pt x="9582" y="7010"/>
                      <a:pt x="9695" y="7261"/>
                    </a:cubicBezTo>
                    <a:cubicBezTo>
                      <a:pt x="9808" y="7525"/>
                      <a:pt x="9922" y="7777"/>
                      <a:pt x="9997" y="7978"/>
                    </a:cubicBezTo>
                    <a:cubicBezTo>
                      <a:pt x="10035" y="8078"/>
                      <a:pt x="10060" y="8154"/>
                      <a:pt x="10073" y="8217"/>
                    </a:cubicBezTo>
                    <a:cubicBezTo>
                      <a:pt x="10098" y="8280"/>
                      <a:pt x="10110" y="8317"/>
                      <a:pt x="10110" y="8317"/>
                    </a:cubicBezTo>
                    <a:cubicBezTo>
                      <a:pt x="10110" y="8317"/>
                      <a:pt x="10085" y="8280"/>
                      <a:pt x="10060" y="8229"/>
                    </a:cubicBezTo>
                    <a:cubicBezTo>
                      <a:pt x="10022" y="8179"/>
                      <a:pt x="9985" y="8104"/>
                      <a:pt x="9934" y="8003"/>
                    </a:cubicBezTo>
                    <a:cubicBezTo>
                      <a:pt x="9834" y="7827"/>
                      <a:pt x="9708" y="7575"/>
                      <a:pt x="9582" y="7311"/>
                    </a:cubicBezTo>
                    <a:cubicBezTo>
                      <a:pt x="9469" y="7060"/>
                      <a:pt x="9368" y="6808"/>
                      <a:pt x="9293" y="6607"/>
                    </a:cubicBezTo>
                    <a:cubicBezTo>
                      <a:pt x="9255" y="6507"/>
                      <a:pt x="9230" y="6419"/>
                      <a:pt x="9205" y="6368"/>
                    </a:cubicBezTo>
                    <a:cubicBezTo>
                      <a:pt x="9180" y="6305"/>
                      <a:pt x="9180" y="6268"/>
                      <a:pt x="9180" y="6268"/>
                    </a:cubicBezTo>
                    <a:close/>
                    <a:moveTo>
                      <a:pt x="8953" y="6431"/>
                    </a:moveTo>
                    <a:cubicBezTo>
                      <a:pt x="8953" y="6431"/>
                      <a:pt x="8966" y="6469"/>
                      <a:pt x="9004" y="6519"/>
                    </a:cubicBezTo>
                    <a:cubicBezTo>
                      <a:pt x="9029" y="6569"/>
                      <a:pt x="9079" y="6632"/>
                      <a:pt x="9117" y="6720"/>
                    </a:cubicBezTo>
                    <a:cubicBezTo>
                      <a:pt x="9217" y="6896"/>
                      <a:pt x="9343" y="7135"/>
                      <a:pt x="9444" y="7374"/>
                    </a:cubicBezTo>
                    <a:cubicBezTo>
                      <a:pt x="9557" y="7626"/>
                      <a:pt x="9658" y="7865"/>
                      <a:pt x="9733" y="8053"/>
                    </a:cubicBezTo>
                    <a:cubicBezTo>
                      <a:pt x="9758" y="8154"/>
                      <a:pt x="9783" y="8229"/>
                      <a:pt x="9808" y="8292"/>
                    </a:cubicBezTo>
                    <a:cubicBezTo>
                      <a:pt x="9821" y="8342"/>
                      <a:pt x="9834" y="8380"/>
                      <a:pt x="9834" y="8380"/>
                    </a:cubicBezTo>
                    <a:cubicBezTo>
                      <a:pt x="9834" y="8380"/>
                      <a:pt x="9808" y="8342"/>
                      <a:pt x="9783" y="8292"/>
                    </a:cubicBezTo>
                    <a:cubicBezTo>
                      <a:pt x="9758" y="8242"/>
                      <a:pt x="9708" y="8179"/>
                      <a:pt x="9670" y="8091"/>
                    </a:cubicBezTo>
                    <a:cubicBezTo>
                      <a:pt x="9570" y="7915"/>
                      <a:pt x="9444" y="7676"/>
                      <a:pt x="9331" y="7425"/>
                    </a:cubicBezTo>
                    <a:cubicBezTo>
                      <a:pt x="9230" y="7186"/>
                      <a:pt x="9129" y="6947"/>
                      <a:pt x="9054" y="6758"/>
                    </a:cubicBezTo>
                    <a:cubicBezTo>
                      <a:pt x="9016" y="6657"/>
                      <a:pt x="8991" y="6582"/>
                      <a:pt x="8979" y="6519"/>
                    </a:cubicBezTo>
                    <a:cubicBezTo>
                      <a:pt x="8953" y="6469"/>
                      <a:pt x="8953" y="6431"/>
                      <a:pt x="8953" y="6431"/>
                    </a:cubicBezTo>
                    <a:close/>
                    <a:moveTo>
                      <a:pt x="14375" y="1114"/>
                    </a:moveTo>
                    <a:cubicBezTo>
                      <a:pt x="15571" y="1114"/>
                      <a:pt x="16747" y="1635"/>
                      <a:pt x="17555" y="2621"/>
                    </a:cubicBezTo>
                    <a:lnTo>
                      <a:pt x="17517" y="2583"/>
                    </a:lnTo>
                    <a:cubicBezTo>
                      <a:pt x="17341" y="2395"/>
                      <a:pt x="17127" y="2219"/>
                      <a:pt x="16913" y="2080"/>
                    </a:cubicBezTo>
                    <a:cubicBezTo>
                      <a:pt x="16737" y="1967"/>
                      <a:pt x="16561" y="1866"/>
                      <a:pt x="16373" y="1791"/>
                    </a:cubicBezTo>
                    <a:cubicBezTo>
                      <a:pt x="16259" y="1741"/>
                      <a:pt x="16134" y="1703"/>
                      <a:pt x="16020" y="1665"/>
                    </a:cubicBezTo>
                    <a:lnTo>
                      <a:pt x="15882" y="1628"/>
                    </a:lnTo>
                    <a:lnTo>
                      <a:pt x="15995" y="1703"/>
                    </a:lnTo>
                    <a:cubicBezTo>
                      <a:pt x="16071" y="1753"/>
                      <a:pt x="16159" y="1841"/>
                      <a:pt x="16284" y="1942"/>
                    </a:cubicBezTo>
                    <a:cubicBezTo>
                      <a:pt x="16611" y="2219"/>
                      <a:pt x="16901" y="2533"/>
                      <a:pt x="17140" y="2898"/>
                    </a:cubicBezTo>
                    <a:cubicBezTo>
                      <a:pt x="17290" y="3124"/>
                      <a:pt x="17416" y="3375"/>
                      <a:pt x="17517" y="3627"/>
                    </a:cubicBezTo>
                    <a:lnTo>
                      <a:pt x="17529" y="3677"/>
                    </a:lnTo>
                    <a:lnTo>
                      <a:pt x="17542" y="3715"/>
                    </a:lnTo>
                    <a:lnTo>
                      <a:pt x="17580" y="3828"/>
                    </a:lnTo>
                    <a:lnTo>
                      <a:pt x="17655" y="4055"/>
                    </a:lnTo>
                    <a:cubicBezTo>
                      <a:pt x="17668" y="4130"/>
                      <a:pt x="17680" y="4205"/>
                      <a:pt x="17705" y="4268"/>
                    </a:cubicBezTo>
                    <a:lnTo>
                      <a:pt x="17718" y="4381"/>
                    </a:lnTo>
                    <a:cubicBezTo>
                      <a:pt x="17718" y="4419"/>
                      <a:pt x="17731" y="4457"/>
                      <a:pt x="17743" y="4495"/>
                    </a:cubicBezTo>
                    <a:cubicBezTo>
                      <a:pt x="17781" y="4809"/>
                      <a:pt x="17793" y="5123"/>
                      <a:pt x="17756" y="5438"/>
                    </a:cubicBezTo>
                    <a:cubicBezTo>
                      <a:pt x="17718" y="5765"/>
                      <a:pt x="17643" y="6079"/>
                      <a:pt x="17529" y="6381"/>
                    </a:cubicBezTo>
                    <a:cubicBezTo>
                      <a:pt x="17416" y="6683"/>
                      <a:pt x="17265" y="6972"/>
                      <a:pt x="17077" y="7248"/>
                    </a:cubicBezTo>
                    <a:cubicBezTo>
                      <a:pt x="16888" y="7513"/>
                      <a:pt x="16674" y="7751"/>
                      <a:pt x="16435" y="7965"/>
                    </a:cubicBezTo>
                    <a:cubicBezTo>
                      <a:pt x="16373" y="8016"/>
                      <a:pt x="16322" y="8066"/>
                      <a:pt x="16259" y="8104"/>
                    </a:cubicBezTo>
                    <a:cubicBezTo>
                      <a:pt x="16196" y="8154"/>
                      <a:pt x="16134" y="8204"/>
                      <a:pt x="16071" y="8242"/>
                    </a:cubicBezTo>
                    <a:cubicBezTo>
                      <a:pt x="15945" y="8317"/>
                      <a:pt x="15819" y="8405"/>
                      <a:pt x="15681" y="8468"/>
                    </a:cubicBezTo>
                    <a:cubicBezTo>
                      <a:pt x="15442" y="8594"/>
                      <a:pt x="15178" y="8695"/>
                      <a:pt x="14914" y="8770"/>
                    </a:cubicBezTo>
                    <a:cubicBezTo>
                      <a:pt x="14499" y="8883"/>
                      <a:pt x="14071" y="8934"/>
                      <a:pt x="13644" y="8934"/>
                    </a:cubicBezTo>
                    <a:cubicBezTo>
                      <a:pt x="13493" y="8934"/>
                      <a:pt x="13367" y="8921"/>
                      <a:pt x="13279" y="8908"/>
                    </a:cubicBezTo>
                    <a:lnTo>
                      <a:pt x="13141" y="8896"/>
                    </a:lnTo>
                    <a:lnTo>
                      <a:pt x="13141" y="8896"/>
                    </a:lnTo>
                    <a:lnTo>
                      <a:pt x="13267" y="8959"/>
                    </a:lnTo>
                    <a:cubicBezTo>
                      <a:pt x="13380" y="9009"/>
                      <a:pt x="13493" y="9059"/>
                      <a:pt x="13619" y="9097"/>
                    </a:cubicBezTo>
                    <a:cubicBezTo>
                      <a:pt x="13807" y="9160"/>
                      <a:pt x="14008" y="9210"/>
                      <a:pt x="14210" y="9235"/>
                    </a:cubicBezTo>
                    <a:cubicBezTo>
                      <a:pt x="14377" y="9259"/>
                      <a:pt x="14544" y="9268"/>
                      <a:pt x="14712" y="9268"/>
                    </a:cubicBezTo>
                    <a:cubicBezTo>
                      <a:pt x="14809" y="9268"/>
                      <a:pt x="14905" y="9265"/>
                      <a:pt x="15002" y="9260"/>
                    </a:cubicBezTo>
                    <a:lnTo>
                      <a:pt x="15027" y="9260"/>
                    </a:lnTo>
                    <a:cubicBezTo>
                      <a:pt x="14810" y="9295"/>
                      <a:pt x="14593" y="9312"/>
                      <a:pt x="14378" y="9312"/>
                    </a:cubicBezTo>
                    <a:cubicBezTo>
                      <a:pt x="12790" y="9312"/>
                      <a:pt x="11314" y="8393"/>
                      <a:pt x="10638" y="6909"/>
                    </a:cubicBezTo>
                    <a:cubicBezTo>
                      <a:pt x="9796" y="5035"/>
                      <a:pt x="10462" y="2822"/>
                      <a:pt x="12210" y="1728"/>
                    </a:cubicBezTo>
                    <a:cubicBezTo>
                      <a:pt x="12884" y="1314"/>
                      <a:pt x="13633" y="1114"/>
                      <a:pt x="14375" y="1114"/>
                    </a:cubicBezTo>
                    <a:close/>
                    <a:moveTo>
                      <a:pt x="14412" y="223"/>
                    </a:moveTo>
                    <a:cubicBezTo>
                      <a:pt x="15727" y="223"/>
                      <a:pt x="17006" y="758"/>
                      <a:pt x="17919" y="1728"/>
                    </a:cubicBezTo>
                    <a:cubicBezTo>
                      <a:pt x="18422" y="2231"/>
                      <a:pt x="18799" y="2835"/>
                      <a:pt x="19038" y="3501"/>
                    </a:cubicBezTo>
                    <a:cubicBezTo>
                      <a:pt x="19265" y="4130"/>
                      <a:pt x="19365" y="4784"/>
                      <a:pt x="19328" y="5450"/>
                    </a:cubicBezTo>
                    <a:cubicBezTo>
                      <a:pt x="19290" y="6041"/>
                      <a:pt x="19139" y="6620"/>
                      <a:pt x="18900" y="7148"/>
                    </a:cubicBezTo>
                    <a:cubicBezTo>
                      <a:pt x="18699" y="7613"/>
                      <a:pt x="18435" y="8028"/>
                      <a:pt x="18108" y="8393"/>
                    </a:cubicBezTo>
                    <a:lnTo>
                      <a:pt x="17995" y="8531"/>
                    </a:lnTo>
                    <a:cubicBezTo>
                      <a:pt x="17957" y="8569"/>
                      <a:pt x="17919" y="8594"/>
                      <a:pt x="17881" y="8632"/>
                    </a:cubicBezTo>
                    <a:lnTo>
                      <a:pt x="17668" y="8833"/>
                    </a:lnTo>
                    <a:cubicBezTo>
                      <a:pt x="17529" y="8959"/>
                      <a:pt x="17379" y="9059"/>
                      <a:pt x="17265" y="9160"/>
                    </a:cubicBezTo>
                    <a:lnTo>
                      <a:pt x="16913" y="9374"/>
                    </a:lnTo>
                    <a:cubicBezTo>
                      <a:pt x="16800" y="9449"/>
                      <a:pt x="16712" y="9487"/>
                      <a:pt x="16637" y="9525"/>
                    </a:cubicBezTo>
                    <a:lnTo>
                      <a:pt x="16398" y="9638"/>
                    </a:lnTo>
                    <a:lnTo>
                      <a:pt x="16624" y="9512"/>
                    </a:lnTo>
                    <a:cubicBezTo>
                      <a:pt x="16699" y="9462"/>
                      <a:pt x="16800" y="9424"/>
                      <a:pt x="16901" y="9348"/>
                    </a:cubicBezTo>
                    <a:lnTo>
                      <a:pt x="17240" y="9122"/>
                    </a:lnTo>
                    <a:cubicBezTo>
                      <a:pt x="17353" y="9009"/>
                      <a:pt x="17492" y="8908"/>
                      <a:pt x="17630" y="8783"/>
                    </a:cubicBezTo>
                    <a:lnTo>
                      <a:pt x="17831" y="8569"/>
                    </a:lnTo>
                    <a:cubicBezTo>
                      <a:pt x="17869" y="8531"/>
                      <a:pt x="17907" y="8506"/>
                      <a:pt x="17944" y="8456"/>
                    </a:cubicBezTo>
                    <a:lnTo>
                      <a:pt x="18045" y="8342"/>
                    </a:lnTo>
                    <a:cubicBezTo>
                      <a:pt x="18711" y="7513"/>
                      <a:pt x="19101" y="6507"/>
                      <a:pt x="19139" y="5450"/>
                    </a:cubicBezTo>
                    <a:cubicBezTo>
                      <a:pt x="19164" y="4822"/>
                      <a:pt x="19064" y="4180"/>
                      <a:pt x="18850" y="3589"/>
                    </a:cubicBezTo>
                    <a:cubicBezTo>
                      <a:pt x="18611" y="2960"/>
                      <a:pt x="18246" y="2369"/>
                      <a:pt x="17768" y="1892"/>
                    </a:cubicBezTo>
                    <a:cubicBezTo>
                      <a:pt x="16865" y="977"/>
                      <a:pt x="15640" y="468"/>
                      <a:pt x="14367" y="468"/>
                    </a:cubicBezTo>
                    <a:cubicBezTo>
                      <a:pt x="14239" y="468"/>
                      <a:pt x="14111" y="473"/>
                      <a:pt x="13983" y="483"/>
                    </a:cubicBezTo>
                    <a:cubicBezTo>
                      <a:pt x="13895" y="483"/>
                      <a:pt x="13807" y="483"/>
                      <a:pt x="13732" y="496"/>
                    </a:cubicBezTo>
                    <a:lnTo>
                      <a:pt x="13468" y="546"/>
                    </a:lnTo>
                    <a:cubicBezTo>
                      <a:pt x="13304" y="571"/>
                      <a:pt x="13141" y="609"/>
                      <a:pt x="12977" y="659"/>
                    </a:cubicBezTo>
                    <a:lnTo>
                      <a:pt x="12864" y="697"/>
                    </a:lnTo>
                    <a:lnTo>
                      <a:pt x="12738" y="747"/>
                    </a:lnTo>
                    <a:lnTo>
                      <a:pt x="12499" y="835"/>
                    </a:lnTo>
                    <a:lnTo>
                      <a:pt x="12386" y="886"/>
                    </a:lnTo>
                    <a:lnTo>
                      <a:pt x="12286" y="936"/>
                    </a:lnTo>
                    <a:lnTo>
                      <a:pt x="12059" y="1049"/>
                    </a:lnTo>
                    <a:cubicBezTo>
                      <a:pt x="11506" y="1364"/>
                      <a:pt x="11016" y="1766"/>
                      <a:pt x="10613" y="2269"/>
                    </a:cubicBezTo>
                    <a:cubicBezTo>
                      <a:pt x="9959" y="3099"/>
                      <a:pt x="9582" y="4117"/>
                      <a:pt x="9557" y="5174"/>
                    </a:cubicBezTo>
                    <a:lnTo>
                      <a:pt x="9557" y="5337"/>
                    </a:lnTo>
                    <a:cubicBezTo>
                      <a:pt x="9557" y="5387"/>
                      <a:pt x="9557" y="5438"/>
                      <a:pt x="9557" y="5488"/>
                    </a:cubicBezTo>
                    <a:lnTo>
                      <a:pt x="9582" y="5790"/>
                    </a:lnTo>
                    <a:cubicBezTo>
                      <a:pt x="9595" y="5966"/>
                      <a:pt x="9632" y="6142"/>
                      <a:pt x="9658" y="6293"/>
                    </a:cubicBezTo>
                    <a:lnTo>
                      <a:pt x="9758" y="6695"/>
                    </a:lnTo>
                    <a:cubicBezTo>
                      <a:pt x="9783" y="6821"/>
                      <a:pt x="9834" y="6909"/>
                      <a:pt x="9859" y="6984"/>
                    </a:cubicBezTo>
                    <a:lnTo>
                      <a:pt x="9947" y="7236"/>
                    </a:lnTo>
                    <a:lnTo>
                      <a:pt x="9834" y="6984"/>
                    </a:lnTo>
                    <a:cubicBezTo>
                      <a:pt x="9808" y="6909"/>
                      <a:pt x="9758" y="6821"/>
                      <a:pt x="9720" y="6708"/>
                    </a:cubicBezTo>
                    <a:lnTo>
                      <a:pt x="9595" y="6305"/>
                    </a:lnTo>
                    <a:cubicBezTo>
                      <a:pt x="9570" y="6142"/>
                      <a:pt x="9532" y="5978"/>
                      <a:pt x="9494" y="5790"/>
                    </a:cubicBezTo>
                    <a:lnTo>
                      <a:pt x="9469" y="5488"/>
                    </a:lnTo>
                    <a:cubicBezTo>
                      <a:pt x="9469" y="5438"/>
                      <a:pt x="9456" y="5387"/>
                      <a:pt x="9456" y="5337"/>
                    </a:cubicBezTo>
                    <a:cubicBezTo>
                      <a:pt x="9456" y="5287"/>
                      <a:pt x="9456" y="5224"/>
                      <a:pt x="9456" y="5174"/>
                    </a:cubicBezTo>
                    <a:cubicBezTo>
                      <a:pt x="9444" y="4683"/>
                      <a:pt x="9519" y="4180"/>
                      <a:pt x="9670" y="3715"/>
                    </a:cubicBezTo>
                    <a:cubicBezTo>
                      <a:pt x="9834" y="3149"/>
                      <a:pt x="10110" y="2621"/>
                      <a:pt x="10462" y="2143"/>
                    </a:cubicBezTo>
                    <a:cubicBezTo>
                      <a:pt x="10865" y="1615"/>
                      <a:pt x="11368" y="1187"/>
                      <a:pt x="11946" y="861"/>
                    </a:cubicBezTo>
                    <a:lnTo>
                      <a:pt x="12173" y="747"/>
                    </a:lnTo>
                    <a:lnTo>
                      <a:pt x="12286" y="684"/>
                    </a:lnTo>
                    <a:cubicBezTo>
                      <a:pt x="12336" y="659"/>
                      <a:pt x="12374" y="647"/>
                      <a:pt x="12411" y="634"/>
                    </a:cubicBezTo>
                    <a:lnTo>
                      <a:pt x="12650" y="534"/>
                    </a:lnTo>
                    <a:lnTo>
                      <a:pt x="12776" y="483"/>
                    </a:lnTo>
                    <a:lnTo>
                      <a:pt x="12902" y="446"/>
                    </a:lnTo>
                    <a:cubicBezTo>
                      <a:pt x="13078" y="395"/>
                      <a:pt x="13241" y="345"/>
                      <a:pt x="13417" y="320"/>
                    </a:cubicBezTo>
                    <a:lnTo>
                      <a:pt x="13682" y="269"/>
                    </a:lnTo>
                    <a:cubicBezTo>
                      <a:pt x="13770" y="257"/>
                      <a:pt x="13870" y="257"/>
                      <a:pt x="13958" y="244"/>
                    </a:cubicBezTo>
                    <a:cubicBezTo>
                      <a:pt x="14110" y="230"/>
                      <a:pt x="14261" y="223"/>
                      <a:pt x="14412" y="223"/>
                    </a:cubicBezTo>
                    <a:close/>
                    <a:moveTo>
                      <a:pt x="8865" y="6746"/>
                    </a:moveTo>
                    <a:lnTo>
                      <a:pt x="8865" y="6746"/>
                    </a:lnTo>
                    <a:cubicBezTo>
                      <a:pt x="8714" y="6821"/>
                      <a:pt x="8526" y="6934"/>
                      <a:pt x="8287" y="7047"/>
                    </a:cubicBezTo>
                    <a:lnTo>
                      <a:pt x="8916" y="8619"/>
                    </a:lnTo>
                    <a:lnTo>
                      <a:pt x="8123" y="7135"/>
                    </a:lnTo>
                    <a:cubicBezTo>
                      <a:pt x="6350" y="8003"/>
                      <a:pt x="2905" y="9701"/>
                      <a:pt x="1874" y="10229"/>
                    </a:cubicBezTo>
                    <a:cubicBezTo>
                      <a:pt x="1547" y="10392"/>
                      <a:pt x="1245" y="10593"/>
                      <a:pt x="968" y="10832"/>
                    </a:cubicBezTo>
                    <a:lnTo>
                      <a:pt x="1232" y="11650"/>
                    </a:lnTo>
                    <a:lnTo>
                      <a:pt x="604" y="10593"/>
                    </a:lnTo>
                    <a:lnTo>
                      <a:pt x="767" y="11059"/>
                    </a:lnTo>
                    <a:cubicBezTo>
                      <a:pt x="553" y="11348"/>
                      <a:pt x="591" y="11524"/>
                      <a:pt x="591" y="11524"/>
                    </a:cubicBezTo>
                    <a:lnTo>
                      <a:pt x="377" y="11033"/>
                    </a:lnTo>
                    <a:cubicBezTo>
                      <a:pt x="277" y="10820"/>
                      <a:pt x="327" y="10644"/>
                      <a:pt x="579" y="10531"/>
                    </a:cubicBezTo>
                    <a:lnTo>
                      <a:pt x="8865" y="6746"/>
                    </a:lnTo>
                    <a:close/>
                    <a:moveTo>
                      <a:pt x="8501" y="8632"/>
                    </a:moveTo>
                    <a:cubicBezTo>
                      <a:pt x="8501" y="8632"/>
                      <a:pt x="8086" y="8871"/>
                      <a:pt x="7470" y="9185"/>
                    </a:cubicBezTo>
                    <a:cubicBezTo>
                      <a:pt x="7155" y="9348"/>
                      <a:pt x="6778" y="9525"/>
                      <a:pt x="6388" y="9713"/>
                    </a:cubicBezTo>
                    <a:cubicBezTo>
                      <a:pt x="6187" y="9814"/>
                      <a:pt x="5986" y="9914"/>
                      <a:pt x="5772" y="10015"/>
                    </a:cubicBezTo>
                    <a:lnTo>
                      <a:pt x="5143" y="10304"/>
                    </a:lnTo>
                    <a:lnTo>
                      <a:pt x="4514" y="10593"/>
                    </a:lnTo>
                    <a:cubicBezTo>
                      <a:pt x="4301" y="10681"/>
                      <a:pt x="4087" y="10769"/>
                      <a:pt x="3886" y="10857"/>
                    </a:cubicBezTo>
                    <a:cubicBezTo>
                      <a:pt x="3483" y="11033"/>
                      <a:pt x="3106" y="11197"/>
                      <a:pt x="2792" y="11335"/>
                    </a:cubicBezTo>
                    <a:cubicBezTo>
                      <a:pt x="2138" y="11599"/>
                      <a:pt x="1685" y="11750"/>
                      <a:pt x="1685" y="11750"/>
                    </a:cubicBezTo>
                    <a:cubicBezTo>
                      <a:pt x="1685" y="11750"/>
                      <a:pt x="2100" y="11524"/>
                      <a:pt x="2729" y="11210"/>
                    </a:cubicBezTo>
                    <a:cubicBezTo>
                      <a:pt x="3043" y="11046"/>
                      <a:pt x="3408" y="10857"/>
                      <a:pt x="3798" y="10669"/>
                    </a:cubicBezTo>
                    <a:cubicBezTo>
                      <a:pt x="3999" y="10581"/>
                      <a:pt x="4200" y="10480"/>
                      <a:pt x="4414" y="10380"/>
                    </a:cubicBezTo>
                    <a:lnTo>
                      <a:pt x="5043" y="10090"/>
                    </a:lnTo>
                    <a:lnTo>
                      <a:pt x="5684" y="9801"/>
                    </a:lnTo>
                    <a:cubicBezTo>
                      <a:pt x="5885" y="9701"/>
                      <a:pt x="6099" y="9613"/>
                      <a:pt x="6300" y="9525"/>
                    </a:cubicBezTo>
                    <a:cubicBezTo>
                      <a:pt x="6702" y="9361"/>
                      <a:pt x="7080" y="9198"/>
                      <a:pt x="7394" y="9059"/>
                    </a:cubicBezTo>
                    <a:cubicBezTo>
                      <a:pt x="8048" y="8795"/>
                      <a:pt x="8501" y="8632"/>
                      <a:pt x="8501" y="8632"/>
                    </a:cubicBezTo>
                    <a:close/>
                    <a:moveTo>
                      <a:pt x="14365" y="1"/>
                    </a:moveTo>
                    <a:cubicBezTo>
                      <a:pt x="13842" y="1"/>
                      <a:pt x="13311" y="80"/>
                      <a:pt x="12789" y="244"/>
                    </a:cubicBezTo>
                    <a:cubicBezTo>
                      <a:pt x="10286" y="1049"/>
                      <a:pt x="8765" y="3602"/>
                      <a:pt x="9255" y="6192"/>
                    </a:cubicBezTo>
                    <a:cubicBezTo>
                      <a:pt x="9214" y="6169"/>
                      <a:pt x="9195" y="6159"/>
                      <a:pt x="9176" y="6159"/>
                    </a:cubicBezTo>
                    <a:cubicBezTo>
                      <a:pt x="9154" y="6159"/>
                      <a:pt x="9133" y="6172"/>
                      <a:pt x="9079" y="6192"/>
                    </a:cubicBezTo>
                    <a:lnTo>
                      <a:pt x="8979" y="6243"/>
                    </a:lnTo>
                    <a:cubicBezTo>
                      <a:pt x="8853" y="6293"/>
                      <a:pt x="8777" y="6419"/>
                      <a:pt x="8790" y="6557"/>
                    </a:cubicBezTo>
                    <a:lnTo>
                      <a:pt x="377" y="10405"/>
                    </a:lnTo>
                    <a:cubicBezTo>
                      <a:pt x="113" y="10518"/>
                      <a:pt x="0" y="10820"/>
                      <a:pt x="126" y="11071"/>
                    </a:cubicBezTo>
                    <a:lnTo>
                      <a:pt x="566" y="12052"/>
                    </a:lnTo>
                    <a:cubicBezTo>
                      <a:pt x="649" y="12237"/>
                      <a:pt x="835" y="12347"/>
                      <a:pt x="1028" y="12347"/>
                    </a:cubicBezTo>
                    <a:cubicBezTo>
                      <a:pt x="1096" y="12347"/>
                      <a:pt x="1166" y="12333"/>
                      <a:pt x="1232" y="12304"/>
                    </a:cubicBezTo>
                    <a:lnTo>
                      <a:pt x="9658" y="8456"/>
                    </a:lnTo>
                    <a:cubicBezTo>
                      <a:pt x="9720" y="8510"/>
                      <a:pt x="9793" y="8541"/>
                      <a:pt x="9869" y="8541"/>
                    </a:cubicBezTo>
                    <a:cubicBezTo>
                      <a:pt x="9915" y="8541"/>
                      <a:pt x="9962" y="8530"/>
                      <a:pt x="10010" y="8506"/>
                    </a:cubicBezTo>
                    <a:lnTo>
                      <a:pt x="10110" y="8468"/>
                    </a:lnTo>
                    <a:cubicBezTo>
                      <a:pt x="10198" y="8431"/>
                      <a:pt x="10198" y="8443"/>
                      <a:pt x="10223" y="8368"/>
                    </a:cubicBezTo>
                    <a:cubicBezTo>
                      <a:pt x="11237" y="9716"/>
                      <a:pt x="12797" y="10442"/>
                      <a:pt x="14384" y="10442"/>
                    </a:cubicBezTo>
                    <a:cubicBezTo>
                      <a:pt x="15298" y="10442"/>
                      <a:pt x="16220" y="10201"/>
                      <a:pt x="17052" y="9701"/>
                    </a:cubicBezTo>
                    <a:cubicBezTo>
                      <a:pt x="19340" y="8330"/>
                      <a:pt x="20220" y="5463"/>
                      <a:pt x="19114" y="3049"/>
                    </a:cubicBezTo>
                    <a:cubicBezTo>
                      <a:pt x="18237" y="1146"/>
                      <a:pt x="16359" y="1"/>
                      <a:pt x="14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25"/>
              <p:cNvSpPr/>
              <p:nvPr/>
            </p:nvSpPr>
            <p:spPr>
              <a:xfrm rot="-6237134">
                <a:off x="6861245" y="3687687"/>
                <a:ext cx="146627" cy="286020"/>
              </a:xfrm>
              <a:custGeom>
                <a:avLst/>
                <a:gdLst/>
                <a:ahLst/>
                <a:cxnLst/>
                <a:rect l="l" t="t" r="r" b="b"/>
                <a:pathLst>
                  <a:path w="2792" h="5446" extrusionOk="0">
                    <a:moveTo>
                      <a:pt x="2792" y="1"/>
                    </a:moveTo>
                    <a:cubicBezTo>
                      <a:pt x="855" y="881"/>
                      <a:pt x="0" y="3157"/>
                      <a:pt x="881" y="5094"/>
                    </a:cubicBezTo>
                    <a:cubicBezTo>
                      <a:pt x="974" y="5299"/>
                      <a:pt x="1163" y="5446"/>
                      <a:pt x="1291" y="5446"/>
                    </a:cubicBezTo>
                    <a:cubicBezTo>
                      <a:pt x="1423" y="5446"/>
                      <a:pt x="1492" y="5293"/>
                      <a:pt x="1333" y="4892"/>
                    </a:cubicBezTo>
                    <a:cubicBezTo>
                      <a:pt x="1019" y="4088"/>
                      <a:pt x="717" y="3258"/>
                      <a:pt x="1170" y="2000"/>
                    </a:cubicBezTo>
                    <a:cubicBezTo>
                      <a:pt x="1497" y="1183"/>
                      <a:pt x="2063" y="479"/>
                      <a:pt x="2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12" name="Google Shape;4112;p25"/>
          <p:cNvSpPr txBox="1">
            <a:spLocks noGrp="1"/>
          </p:cNvSpPr>
          <p:nvPr>
            <p:ph type="title"/>
          </p:nvPr>
        </p:nvSpPr>
        <p:spPr>
          <a:xfrm>
            <a:off x="762225" y="2905125"/>
            <a:ext cx="1791300" cy="44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13" name="Google Shape;4113;p25"/>
          <p:cNvSpPr txBox="1">
            <a:spLocks noGrp="1"/>
          </p:cNvSpPr>
          <p:nvPr>
            <p:ph type="subTitle" idx="1"/>
          </p:nvPr>
        </p:nvSpPr>
        <p:spPr>
          <a:xfrm>
            <a:off x="762225" y="3333750"/>
            <a:ext cx="1791300" cy="80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14" name="Google Shape;4114;p25"/>
          <p:cNvSpPr txBox="1">
            <a:spLocks noGrp="1"/>
          </p:cNvSpPr>
          <p:nvPr>
            <p:ph type="title" idx="2"/>
          </p:nvPr>
        </p:nvSpPr>
        <p:spPr>
          <a:xfrm>
            <a:off x="6588362" y="2905125"/>
            <a:ext cx="1791300" cy="44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15" name="Google Shape;4115;p25"/>
          <p:cNvSpPr txBox="1">
            <a:spLocks noGrp="1"/>
          </p:cNvSpPr>
          <p:nvPr>
            <p:ph type="subTitle" idx="3"/>
          </p:nvPr>
        </p:nvSpPr>
        <p:spPr>
          <a:xfrm>
            <a:off x="6588362" y="3333750"/>
            <a:ext cx="1791300" cy="80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16" name="Google Shape;4116;p25"/>
          <p:cNvSpPr txBox="1">
            <a:spLocks noGrp="1"/>
          </p:cNvSpPr>
          <p:nvPr>
            <p:ph type="title" idx="4"/>
          </p:nvPr>
        </p:nvSpPr>
        <p:spPr>
          <a:xfrm>
            <a:off x="2702875" y="2905125"/>
            <a:ext cx="1791300" cy="44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17" name="Google Shape;4117;p25"/>
          <p:cNvSpPr txBox="1">
            <a:spLocks noGrp="1"/>
          </p:cNvSpPr>
          <p:nvPr>
            <p:ph type="subTitle" idx="5"/>
          </p:nvPr>
        </p:nvSpPr>
        <p:spPr>
          <a:xfrm>
            <a:off x="2702950" y="3333750"/>
            <a:ext cx="1791300" cy="80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18" name="Google Shape;4118;p25"/>
          <p:cNvSpPr txBox="1">
            <a:spLocks noGrp="1"/>
          </p:cNvSpPr>
          <p:nvPr>
            <p:ph type="title" idx="6"/>
          </p:nvPr>
        </p:nvSpPr>
        <p:spPr>
          <a:xfrm>
            <a:off x="4645613" y="2905125"/>
            <a:ext cx="1791300" cy="44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19" name="Google Shape;4119;p25"/>
          <p:cNvSpPr txBox="1">
            <a:spLocks noGrp="1"/>
          </p:cNvSpPr>
          <p:nvPr>
            <p:ph type="subTitle" idx="7"/>
          </p:nvPr>
        </p:nvSpPr>
        <p:spPr>
          <a:xfrm>
            <a:off x="4645612" y="3333750"/>
            <a:ext cx="1791300" cy="80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20" name="Google Shape;4120;p25"/>
          <p:cNvSpPr txBox="1">
            <a:spLocks noGrp="1"/>
          </p:cNvSpPr>
          <p:nvPr>
            <p:ph type="title" idx="8"/>
          </p:nvPr>
        </p:nvSpPr>
        <p:spPr>
          <a:xfrm>
            <a:off x="713225" y="540275"/>
            <a:ext cx="772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4121"/>
        <p:cNvGrpSpPr/>
        <p:nvPr/>
      </p:nvGrpSpPr>
      <p:grpSpPr>
        <a:xfrm>
          <a:off x="0" y="0"/>
          <a:ext cx="0" cy="0"/>
          <a:chOff x="0" y="0"/>
          <a:chExt cx="0" cy="0"/>
        </a:xfrm>
      </p:grpSpPr>
      <p:pic>
        <p:nvPicPr>
          <p:cNvPr id="4122" name="Google Shape;4122;p26"/>
          <p:cNvPicPr preferRelativeResize="0"/>
          <p:nvPr/>
        </p:nvPicPr>
        <p:blipFill>
          <a:blip r:embed="rId2">
            <a:alphaModFix amt="24000"/>
          </a:blip>
          <a:stretch>
            <a:fillRect/>
          </a:stretch>
        </p:blipFill>
        <p:spPr>
          <a:xfrm>
            <a:off x="-25" y="-3900"/>
            <a:ext cx="9144003" cy="5143501"/>
          </a:xfrm>
          <a:prstGeom prst="rect">
            <a:avLst/>
          </a:prstGeom>
          <a:noFill/>
          <a:ln>
            <a:noFill/>
          </a:ln>
        </p:spPr>
      </p:pic>
      <p:grpSp>
        <p:nvGrpSpPr>
          <p:cNvPr id="4123" name="Google Shape;4123;p26"/>
          <p:cNvGrpSpPr/>
          <p:nvPr/>
        </p:nvGrpSpPr>
        <p:grpSpPr>
          <a:xfrm>
            <a:off x="317855" y="295950"/>
            <a:ext cx="8508290" cy="4503056"/>
            <a:chOff x="317855" y="295950"/>
            <a:chExt cx="8508290" cy="4503056"/>
          </a:xfrm>
        </p:grpSpPr>
        <p:grpSp>
          <p:nvGrpSpPr>
            <p:cNvPr id="4124" name="Google Shape;4124;p26"/>
            <p:cNvGrpSpPr/>
            <p:nvPr/>
          </p:nvGrpSpPr>
          <p:grpSpPr>
            <a:xfrm>
              <a:off x="371748" y="295950"/>
              <a:ext cx="3149667" cy="198675"/>
              <a:chOff x="371748" y="295950"/>
              <a:chExt cx="3149667" cy="198675"/>
            </a:xfrm>
          </p:grpSpPr>
          <p:sp>
            <p:nvSpPr>
              <p:cNvPr id="4125" name="Google Shape;4125;p26"/>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6" name="Google Shape;4126;p26"/>
              <p:cNvGrpSpPr/>
              <p:nvPr/>
            </p:nvGrpSpPr>
            <p:grpSpPr>
              <a:xfrm>
                <a:off x="504825" y="295950"/>
                <a:ext cx="3016590" cy="198675"/>
                <a:chOff x="504825" y="295950"/>
                <a:chExt cx="3016590" cy="198675"/>
              </a:xfrm>
            </p:grpSpPr>
            <p:sp>
              <p:nvSpPr>
                <p:cNvPr id="4127" name="Google Shape;4127;p26"/>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6"/>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6"/>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26"/>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26"/>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6"/>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6"/>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6"/>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6"/>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6"/>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6"/>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6"/>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6"/>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26"/>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26"/>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26"/>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26"/>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26"/>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26"/>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26"/>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26"/>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26"/>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26"/>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6"/>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6"/>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6"/>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6"/>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6"/>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6"/>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26"/>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7" name="Google Shape;4157;p26"/>
            <p:cNvGrpSpPr/>
            <p:nvPr/>
          </p:nvGrpSpPr>
          <p:grpSpPr>
            <a:xfrm>
              <a:off x="5629548" y="295950"/>
              <a:ext cx="3149667" cy="198675"/>
              <a:chOff x="5629548" y="295950"/>
              <a:chExt cx="3149667" cy="198675"/>
            </a:xfrm>
          </p:grpSpPr>
          <p:sp>
            <p:nvSpPr>
              <p:cNvPr id="4158" name="Google Shape;4158;p26"/>
              <p:cNvSpPr/>
              <p:nvPr/>
            </p:nvSpPr>
            <p:spPr>
              <a:xfrm flipH="1">
                <a:off x="867626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9" name="Google Shape;4159;p26"/>
              <p:cNvGrpSpPr/>
              <p:nvPr/>
            </p:nvGrpSpPr>
            <p:grpSpPr>
              <a:xfrm>
                <a:off x="5629548" y="295950"/>
                <a:ext cx="3016590" cy="198675"/>
                <a:chOff x="504825" y="295950"/>
                <a:chExt cx="3016590" cy="198675"/>
              </a:xfrm>
            </p:grpSpPr>
            <p:sp>
              <p:nvSpPr>
                <p:cNvPr id="4160" name="Google Shape;4160;p26"/>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6"/>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6"/>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6"/>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6"/>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6"/>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6"/>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6"/>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6"/>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6"/>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6"/>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6"/>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6"/>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6"/>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6"/>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6"/>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26"/>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26"/>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6"/>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26"/>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26"/>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26"/>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26"/>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26"/>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26"/>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26"/>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26"/>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26"/>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6"/>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6"/>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0" name="Google Shape;4190;p26"/>
            <p:cNvGrpSpPr/>
            <p:nvPr/>
          </p:nvGrpSpPr>
          <p:grpSpPr>
            <a:xfrm>
              <a:off x="8627569" y="510392"/>
              <a:ext cx="198576" cy="4288614"/>
              <a:chOff x="8627569" y="510392"/>
              <a:chExt cx="198576" cy="4288614"/>
            </a:xfrm>
          </p:grpSpPr>
          <p:grpSp>
            <p:nvGrpSpPr>
              <p:cNvPr id="4191" name="Google Shape;4191;p26"/>
              <p:cNvGrpSpPr/>
              <p:nvPr/>
            </p:nvGrpSpPr>
            <p:grpSpPr>
              <a:xfrm>
                <a:off x="8627569" y="510392"/>
                <a:ext cx="198576" cy="4114917"/>
                <a:chOff x="13700828" y="751142"/>
                <a:chExt cx="198576" cy="4114917"/>
              </a:xfrm>
            </p:grpSpPr>
            <p:sp>
              <p:nvSpPr>
                <p:cNvPr id="4192" name="Google Shape;4192;p26"/>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6"/>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6"/>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6"/>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26"/>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26"/>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26"/>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6"/>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6"/>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6"/>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6"/>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6"/>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6"/>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6"/>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6"/>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6"/>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26"/>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6"/>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6"/>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6"/>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6"/>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6"/>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6"/>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6"/>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26"/>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26"/>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26"/>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6"/>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6"/>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6"/>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6"/>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6"/>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6"/>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6"/>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26"/>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26"/>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6"/>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26"/>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26"/>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26"/>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26"/>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26"/>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26"/>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26"/>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26"/>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26"/>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26"/>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26"/>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26"/>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26"/>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26"/>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26"/>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26"/>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26"/>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26"/>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26"/>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26"/>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26"/>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26"/>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26"/>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26"/>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26"/>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4" name="Google Shape;4254;p26"/>
              <p:cNvSpPr/>
              <p:nvPr/>
            </p:nvSpPr>
            <p:spPr>
              <a:xfrm flipH="1">
                <a:off x="8676268" y="47048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26"/>
            <p:cNvGrpSpPr/>
            <p:nvPr/>
          </p:nvGrpSpPr>
          <p:grpSpPr>
            <a:xfrm>
              <a:off x="317855" y="510392"/>
              <a:ext cx="198576" cy="4288614"/>
              <a:chOff x="317855" y="510392"/>
              <a:chExt cx="198576" cy="4288614"/>
            </a:xfrm>
          </p:grpSpPr>
          <p:grpSp>
            <p:nvGrpSpPr>
              <p:cNvPr id="4256" name="Google Shape;4256;p26"/>
              <p:cNvGrpSpPr/>
              <p:nvPr/>
            </p:nvGrpSpPr>
            <p:grpSpPr>
              <a:xfrm>
                <a:off x="317855" y="510392"/>
                <a:ext cx="198576" cy="4114917"/>
                <a:chOff x="9353514" y="751142"/>
                <a:chExt cx="198576" cy="4114917"/>
              </a:xfrm>
            </p:grpSpPr>
            <p:sp>
              <p:nvSpPr>
                <p:cNvPr id="4257" name="Google Shape;4257;p26"/>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26"/>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26"/>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26"/>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26"/>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26"/>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26"/>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26"/>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26"/>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26"/>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26"/>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26"/>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26"/>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26"/>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26"/>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6"/>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6"/>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6"/>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6"/>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6"/>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6"/>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6"/>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6"/>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6"/>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6"/>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26"/>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26"/>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6"/>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6"/>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6"/>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6"/>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26"/>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26"/>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6"/>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6"/>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26"/>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26"/>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6"/>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26"/>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26"/>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26"/>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26"/>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6"/>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6"/>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6"/>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6"/>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6"/>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6"/>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6"/>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6"/>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6"/>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26"/>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26"/>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6"/>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6"/>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6"/>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6"/>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6"/>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6"/>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6"/>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6"/>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6"/>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9" name="Google Shape;4319;p26"/>
              <p:cNvSpPr/>
              <p:nvPr/>
            </p:nvSpPr>
            <p:spPr>
              <a:xfrm>
                <a:off x="371748" y="47048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0" name="Google Shape;4320;p26"/>
          <p:cNvGrpSpPr/>
          <p:nvPr/>
        </p:nvGrpSpPr>
        <p:grpSpPr>
          <a:xfrm rot="6046223">
            <a:off x="7988018" y="3920181"/>
            <a:ext cx="1054872" cy="1343447"/>
            <a:chOff x="6519292" y="3218921"/>
            <a:chExt cx="1053033" cy="1341104"/>
          </a:xfrm>
        </p:grpSpPr>
        <p:grpSp>
          <p:nvGrpSpPr>
            <p:cNvPr id="4321" name="Google Shape;4321;p26"/>
            <p:cNvGrpSpPr/>
            <p:nvPr/>
          </p:nvGrpSpPr>
          <p:grpSpPr>
            <a:xfrm>
              <a:off x="6519292" y="3218921"/>
              <a:ext cx="1053033" cy="1341104"/>
              <a:chOff x="6519292" y="3218921"/>
              <a:chExt cx="1053033" cy="1341104"/>
            </a:xfrm>
          </p:grpSpPr>
          <p:sp>
            <p:nvSpPr>
              <p:cNvPr id="4322" name="Google Shape;4322;p26"/>
              <p:cNvSpPr/>
              <p:nvPr/>
            </p:nvSpPr>
            <p:spPr>
              <a:xfrm rot="-6237245">
                <a:off x="6453070" y="3494229"/>
                <a:ext cx="1185476" cy="790487"/>
              </a:xfrm>
              <a:custGeom>
                <a:avLst/>
                <a:gdLst/>
                <a:ahLst/>
                <a:cxnLst/>
                <a:rect l="l" t="t" r="r" b="b"/>
                <a:pathLst>
                  <a:path w="24170" h="16116" extrusionOk="0">
                    <a:moveTo>
                      <a:pt x="16506" y="4863"/>
                    </a:moveTo>
                    <a:cubicBezTo>
                      <a:pt x="16579" y="4863"/>
                      <a:pt x="16652" y="4867"/>
                      <a:pt x="16725" y="4874"/>
                    </a:cubicBezTo>
                    <a:cubicBezTo>
                      <a:pt x="16788" y="4937"/>
                      <a:pt x="16851" y="4987"/>
                      <a:pt x="16914" y="5037"/>
                    </a:cubicBezTo>
                    <a:lnTo>
                      <a:pt x="17052" y="5125"/>
                    </a:lnTo>
                    <a:cubicBezTo>
                      <a:pt x="17102" y="5150"/>
                      <a:pt x="17152" y="5201"/>
                      <a:pt x="17215" y="5251"/>
                    </a:cubicBezTo>
                    <a:lnTo>
                      <a:pt x="17228" y="5263"/>
                    </a:lnTo>
                    <a:cubicBezTo>
                      <a:pt x="17404" y="5414"/>
                      <a:pt x="17567" y="5603"/>
                      <a:pt x="17693" y="5804"/>
                    </a:cubicBezTo>
                    <a:cubicBezTo>
                      <a:pt x="17781" y="5930"/>
                      <a:pt x="17844" y="6056"/>
                      <a:pt x="17894" y="6181"/>
                    </a:cubicBezTo>
                    <a:lnTo>
                      <a:pt x="17970" y="6420"/>
                    </a:lnTo>
                    <a:cubicBezTo>
                      <a:pt x="17982" y="6471"/>
                      <a:pt x="17995" y="6521"/>
                      <a:pt x="18008" y="6584"/>
                    </a:cubicBezTo>
                    <a:lnTo>
                      <a:pt x="18008" y="6596"/>
                    </a:lnTo>
                    <a:lnTo>
                      <a:pt x="18008" y="6622"/>
                    </a:lnTo>
                    <a:cubicBezTo>
                      <a:pt x="18008" y="6647"/>
                      <a:pt x="18008" y="6684"/>
                      <a:pt x="18020" y="6710"/>
                    </a:cubicBezTo>
                    <a:cubicBezTo>
                      <a:pt x="18033" y="6860"/>
                      <a:pt x="18033" y="7011"/>
                      <a:pt x="18020" y="7150"/>
                    </a:cubicBezTo>
                    <a:cubicBezTo>
                      <a:pt x="17995" y="7313"/>
                      <a:pt x="17957" y="7477"/>
                      <a:pt x="17907" y="7628"/>
                    </a:cubicBezTo>
                    <a:cubicBezTo>
                      <a:pt x="17844" y="7778"/>
                      <a:pt x="17769" y="7917"/>
                      <a:pt x="17681" y="8042"/>
                    </a:cubicBezTo>
                    <a:cubicBezTo>
                      <a:pt x="17593" y="8168"/>
                      <a:pt x="17492" y="8281"/>
                      <a:pt x="17379" y="8382"/>
                    </a:cubicBezTo>
                    <a:lnTo>
                      <a:pt x="17316" y="8432"/>
                    </a:lnTo>
                    <a:lnTo>
                      <a:pt x="17303" y="8457"/>
                    </a:lnTo>
                    <a:lnTo>
                      <a:pt x="17178" y="8545"/>
                    </a:lnTo>
                    <a:lnTo>
                      <a:pt x="17077" y="8621"/>
                    </a:lnTo>
                    <a:lnTo>
                      <a:pt x="17002" y="8671"/>
                    </a:lnTo>
                    <a:lnTo>
                      <a:pt x="16951" y="8684"/>
                    </a:lnTo>
                    <a:cubicBezTo>
                      <a:pt x="16825" y="8747"/>
                      <a:pt x="16687" y="8810"/>
                      <a:pt x="16549" y="8847"/>
                    </a:cubicBezTo>
                    <a:cubicBezTo>
                      <a:pt x="16323" y="8898"/>
                      <a:pt x="16096" y="8935"/>
                      <a:pt x="15870" y="8935"/>
                    </a:cubicBezTo>
                    <a:lnTo>
                      <a:pt x="15832" y="8923"/>
                    </a:lnTo>
                    <a:cubicBezTo>
                      <a:pt x="15744" y="8910"/>
                      <a:pt x="15681" y="8910"/>
                      <a:pt x="15631" y="8910"/>
                    </a:cubicBezTo>
                    <a:lnTo>
                      <a:pt x="15467" y="8898"/>
                    </a:lnTo>
                    <a:cubicBezTo>
                      <a:pt x="15405" y="8885"/>
                      <a:pt x="15342" y="8885"/>
                      <a:pt x="15279" y="8885"/>
                    </a:cubicBezTo>
                    <a:lnTo>
                      <a:pt x="15216" y="8885"/>
                    </a:lnTo>
                    <a:cubicBezTo>
                      <a:pt x="13833" y="7892"/>
                      <a:pt x="14034" y="5766"/>
                      <a:pt x="15581" y="5062"/>
                    </a:cubicBezTo>
                    <a:cubicBezTo>
                      <a:pt x="15877" y="4929"/>
                      <a:pt x="16190" y="4863"/>
                      <a:pt x="16506" y="4863"/>
                    </a:cubicBezTo>
                    <a:close/>
                    <a:moveTo>
                      <a:pt x="16513" y="0"/>
                    </a:moveTo>
                    <a:cubicBezTo>
                      <a:pt x="15605" y="0"/>
                      <a:pt x="14690" y="175"/>
                      <a:pt x="13820" y="535"/>
                    </a:cubicBezTo>
                    <a:cubicBezTo>
                      <a:pt x="11167" y="1629"/>
                      <a:pt x="9432" y="4207"/>
                      <a:pt x="9419" y="7074"/>
                    </a:cubicBezTo>
                    <a:lnTo>
                      <a:pt x="1736" y="10583"/>
                    </a:lnTo>
                    <a:cubicBezTo>
                      <a:pt x="529" y="11136"/>
                      <a:pt x="0" y="12544"/>
                      <a:pt x="554" y="13751"/>
                    </a:cubicBezTo>
                    <a:lnTo>
                      <a:pt x="994" y="14720"/>
                    </a:lnTo>
                    <a:cubicBezTo>
                      <a:pt x="1384" y="15562"/>
                      <a:pt x="2226" y="16115"/>
                      <a:pt x="3169" y="16115"/>
                    </a:cubicBezTo>
                    <a:cubicBezTo>
                      <a:pt x="3509" y="16115"/>
                      <a:pt x="3848" y="16040"/>
                      <a:pt x="4163" y="15902"/>
                    </a:cubicBezTo>
                    <a:lnTo>
                      <a:pt x="11821" y="12406"/>
                    </a:lnTo>
                    <a:cubicBezTo>
                      <a:pt x="13116" y="13550"/>
                      <a:pt x="14788" y="14179"/>
                      <a:pt x="16524" y="14192"/>
                    </a:cubicBezTo>
                    <a:cubicBezTo>
                      <a:pt x="19391" y="14179"/>
                      <a:pt x="21969" y="12456"/>
                      <a:pt x="23075" y="9803"/>
                    </a:cubicBezTo>
                    <a:cubicBezTo>
                      <a:pt x="24169" y="7162"/>
                      <a:pt x="23566" y="4107"/>
                      <a:pt x="21541" y="2082"/>
                    </a:cubicBezTo>
                    <a:cubicBezTo>
                      <a:pt x="20183" y="724"/>
                      <a:pt x="18362" y="0"/>
                      <a:pt x="16513" y="0"/>
                    </a:cubicBezTo>
                    <a:close/>
                  </a:path>
                </a:pathLst>
              </a:custGeom>
              <a:solidFill>
                <a:schemeClr val="lt1"/>
              </a:solidFill>
              <a:ln>
                <a:noFill/>
              </a:ln>
              <a:effectLst>
                <a:outerShdw blurRad="42863" dist="9525"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6"/>
              <p:cNvSpPr/>
              <p:nvPr/>
            </p:nvSpPr>
            <p:spPr>
              <a:xfrm>
                <a:off x="6805625" y="3577075"/>
                <a:ext cx="257100" cy="228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26"/>
            <p:cNvGrpSpPr/>
            <p:nvPr/>
          </p:nvGrpSpPr>
          <p:grpSpPr>
            <a:xfrm>
              <a:off x="6598936" y="3290867"/>
              <a:ext cx="885426" cy="1186970"/>
              <a:chOff x="6595451" y="3286988"/>
              <a:chExt cx="885426" cy="1186970"/>
            </a:xfrm>
          </p:grpSpPr>
          <p:sp>
            <p:nvSpPr>
              <p:cNvPr id="4325" name="Google Shape;4325;p26"/>
              <p:cNvSpPr/>
              <p:nvPr/>
            </p:nvSpPr>
            <p:spPr>
              <a:xfrm rot="-6237134">
                <a:off x="6507692" y="3556610"/>
                <a:ext cx="1061262" cy="648351"/>
              </a:xfrm>
              <a:custGeom>
                <a:avLst/>
                <a:gdLst/>
                <a:ahLst/>
                <a:cxnLst/>
                <a:rect l="l" t="t" r="r" b="b"/>
                <a:pathLst>
                  <a:path w="20208" h="12345" extrusionOk="0">
                    <a:moveTo>
                      <a:pt x="14390" y="1103"/>
                    </a:moveTo>
                    <a:cubicBezTo>
                      <a:pt x="15524" y="1103"/>
                      <a:pt x="16666" y="1567"/>
                      <a:pt x="17495" y="2546"/>
                    </a:cubicBezTo>
                    <a:lnTo>
                      <a:pt x="17495" y="2546"/>
                    </a:lnTo>
                    <a:cubicBezTo>
                      <a:pt x="17317" y="2371"/>
                      <a:pt x="17126" y="2207"/>
                      <a:pt x="16913" y="2077"/>
                    </a:cubicBezTo>
                    <a:cubicBezTo>
                      <a:pt x="16737" y="1964"/>
                      <a:pt x="16561" y="1863"/>
                      <a:pt x="16385" y="1788"/>
                    </a:cubicBezTo>
                    <a:cubicBezTo>
                      <a:pt x="16259" y="1738"/>
                      <a:pt x="16146" y="1687"/>
                      <a:pt x="16020" y="1662"/>
                    </a:cubicBezTo>
                    <a:lnTo>
                      <a:pt x="15895" y="1625"/>
                    </a:lnTo>
                    <a:lnTo>
                      <a:pt x="15995" y="1700"/>
                    </a:lnTo>
                    <a:cubicBezTo>
                      <a:pt x="16071" y="1750"/>
                      <a:pt x="16171" y="1826"/>
                      <a:pt x="16297" y="1926"/>
                    </a:cubicBezTo>
                    <a:cubicBezTo>
                      <a:pt x="16624" y="2203"/>
                      <a:pt x="16901" y="2530"/>
                      <a:pt x="17140" y="2895"/>
                    </a:cubicBezTo>
                    <a:cubicBezTo>
                      <a:pt x="17290" y="3121"/>
                      <a:pt x="17416" y="3372"/>
                      <a:pt x="17517" y="3624"/>
                    </a:cubicBezTo>
                    <a:lnTo>
                      <a:pt x="17542" y="3674"/>
                    </a:lnTo>
                    <a:lnTo>
                      <a:pt x="17542" y="3699"/>
                    </a:lnTo>
                    <a:lnTo>
                      <a:pt x="17580" y="3825"/>
                    </a:lnTo>
                    <a:lnTo>
                      <a:pt x="17655" y="4052"/>
                    </a:lnTo>
                    <a:cubicBezTo>
                      <a:pt x="17668" y="4127"/>
                      <a:pt x="17693" y="4202"/>
                      <a:pt x="17705" y="4265"/>
                    </a:cubicBezTo>
                    <a:lnTo>
                      <a:pt x="17731" y="4378"/>
                    </a:lnTo>
                    <a:cubicBezTo>
                      <a:pt x="17731" y="4416"/>
                      <a:pt x="17731" y="4454"/>
                      <a:pt x="17743" y="4492"/>
                    </a:cubicBezTo>
                    <a:cubicBezTo>
                      <a:pt x="17781" y="4806"/>
                      <a:pt x="17793" y="5120"/>
                      <a:pt x="17768" y="5435"/>
                    </a:cubicBezTo>
                    <a:cubicBezTo>
                      <a:pt x="17718" y="5749"/>
                      <a:pt x="17643" y="6076"/>
                      <a:pt x="17542" y="6378"/>
                    </a:cubicBezTo>
                    <a:cubicBezTo>
                      <a:pt x="17416" y="6680"/>
                      <a:pt x="17265" y="6969"/>
                      <a:pt x="17077" y="7233"/>
                    </a:cubicBezTo>
                    <a:cubicBezTo>
                      <a:pt x="16888" y="7497"/>
                      <a:pt x="16674" y="7748"/>
                      <a:pt x="16435" y="7962"/>
                    </a:cubicBezTo>
                    <a:cubicBezTo>
                      <a:pt x="16373" y="8013"/>
                      <a:pt x="16322" y="8063"/>
                      <a:pt x="16259" y="8101"/>
                    </a:cubicBezTo>
                    <a:cubicBezTo>
                      <a:pt x="16196" y="8151"/>
                      <a:pt x="16134" y="8201"/>
                      <a:pt x="16071" y="8239"/>
                    </a:cubicBezTo>
                    <a:lnTo>
                      <a:pt x="16071" y="8251"/>
                    </a:lnTo>
                    <a:cubicBezTo>
                      <a:pt x="15945" y="8327"/>
                      <a:pt x="15819" y="8402"/>
                      <a:pt x="15681" y="8478"/>
                    </a:cubicBezTo>
                    <a:cubicBezTo>
                      <a:pt x="15442" y="8604"/>
                      <a:pt x="15178" y="8704"/>
                      <a:pt x="14914" y="8780"/>
                    </a:cubicBezTo>
                    <a:cubicBezTo>
                      <a:pt x="14552" y="8881"/>
                      <a:pt x="14169" y="8932"/>
                      <a:pt x="13785" y="8932"/>
                    </a:cubicBezTo>
                    <a:cubicBezTo>
                      <a:pt x="13742" y="8932"/>
                      <a:pt x="13699" y="8932"/>
                      <a:pt x="13656" y="8931"/>
                    </a:cubicBezTo>
                    <a:cubicBezTo>
                      <a:pt x="13493" y="8931"/>
                      <a:pt x="13367" y="8918"/>
                      <a:pt x="13279" y="8905"/>
                    </a:cubicBezTo>
                    <a:lnTo>
                      <a:pt x="13141" y="8893"/>
                    </a:lnTo>
                    <a:lnTo>
                      <a:pt x="13141" y="8893"/>
                    </a:lnTo>
                    <a:lnTo>
                      <a:pt x="13267" y="8956"/>
                    </a:lnTo>
                    <a:cubicBezTo>
                      <a:pt x="13380" y="9006"/>
                      <a:pt x="13493" y="9056"/>
                      <a:pt x="13619" y="9094"/>
                    </a:cubicBezTo>
                    <a:cubicBezTo>
                      <a:pt x="13807" y="9157"/>
                      <a:pt x="14008" y="9207"/>
                      <a:pt x="14210" y="9232"/>
                    </a:cubicBezTo>
                    <a:cubicBezTo>
                      <a:pt x="14380" y="9257"/>
                      <a:pt x="14551" y="9271"/>
                      <a:pt x="14721" y="9271"/>
                    </a:cubicBezTo>
                    <a:cubicBezTo>
                      <a:pt x="14815" y="9271"/>
                      <a:pt x="14908" y="9266"/>
                      <a:pt x="15002" y="9257"/>
                    </a:cubicBezTo>
                    <a:lnTo>
                      <a:pt x="15027" y="9257"/>
                    </a:lnTo>
                    <a:cubicBezTo>
                      <a:pt x="14798" y="9294"/>
                      <a:pt x="14572" y="9312"/>
                      <a:pt x="14351" y="9312"/>
                    </a:cubicBezTo>
                    <a:cubicBezTo>
                      <a:pt x="11562" y="9312"/>
                      <a:pt x="9501" y="6488"/>
                      <a:pt x="10538" y="3750"/>
                    </a:cubicBezTo>
                    <a:cubicBezTo>
                      <a:pt x="11195" y="2034"/>
                      <a:pt x="12784" y="1103"/>
                      <a:pt x="14390" y="1103"/>
                    </a:cubicBezTo>
                    <a:close/>
                    <a:moveTo>
                      <a:pt x="14373" y="1"/>
                    </a:moveTo>
                    <a:cubicBezTo>
                      <a:pt x="13856" y="1"/>
                      <a:pt x="13331" y="79"/>
                      <a:pt x="12814" y="241"/>
                    </a:cubicBezTo>
                    <a:cubicBezTo>
                      <a:pt x="10286" y="1034"/>
                      <a:pt x="8752" y="3586"/>
                      <a:pt x="9255" y="6189"/>
                    </a:cubicBezTo>
                    <a:cubicBezTo>
                      <a:pt x="9214" y="6166"/>
                      <a:pt x="9192" y="6156"/>
                      <a:pt x="9172" y="6156"/>
                    </a:cubicBezTo>
                    <a:cubicBezTo>
                      <a:pt x="9148" y="6156"/>
                      <a:pt x="9126" y="6169"/>
                      <a:pt x="9079" y="6189"/>
                    </a:cubicBezTo>
                    <a:lnTo>
                      <a:pt x="8979" y="6240"/>
                    </a:lnTo>
                    <a:cubicBezTo>
                      <a:pt x="8853" y="6302"/>
                      <a:pt x="8777" y="6428"/>
                      <a:pt x="8790" y="6566"/>
                    </a:cubicBezTo>
                    <a:lnTo>
                      <a:pt x="377" y="10402"/>
                    </a:lnTo>
                    <a:cubicBezTo>
                      <a:pt x="113" y="10528"/>
                      <a:pt x="0" y="10829"/>
                      <a:pt x="126" y="11081"/>
                    </a:cubicBezTo>
                    <a:lnTo>
                      <a:pt x="566" y="12049"/>
                    </a:lnTo>
                    <a:cubicBezTo>
                      <a:pt x="649" y="12234"/>
                      <a:pt x="835" y="12344"/>
                      <a:pt x="1028" y="12344"/>
                    </a:cubicBezTo>
                    <a:cubicBezTo>
                      <a:pt x="1096" y="12344"/>
                      <a:pt x="1166" y="12330"/>
                      <a:pt x="1232" y="12301"/>
                    </a:cubicBezTo>
                    <a:lnTo>
                      <a:pt x="9658" y="8453"/>
                    </a:lnTo>
                    <a:cubicBezTo>
                      <a:pt x="9720" y="8507"/>
                      <a:pt x="9793" y="8538"/>
                      <a:pt x="9869" y="8538"/>
                    </a:cubicBezTo>
                    <a:cubicBezTo>
                      <a:pt x="9915" y="8538"/>
                      <a:pt x="9962" y="8527"/>
                      <a:pt x="10010" y="8503"/>
                    </a:cubicBezTo>
                    <a:lnTo>
                      <a:pt x="10110" y="8465"/>
                    </a:lnTo>
                    <a:cubicBezTo>
                      <a:pt x="10198" y="8428"/>
                      <a:pt x="10198" y="8440"/>
                      <a:pt x="10223" y="8365"/>
                    </a:cubicBezTo>
                    <a:cubicBezTo>
                      <a:pt x="11240" y="9701"/>
                      <a:pt x="12796" y="10422"/>
                      <a:pt x="14381" y="10422"/>
                    </a:cubicBezTo>
                    <a:cubicBezTo>
                      <a:pt x="15285" y="10422"/>
                      <a:pt x="16199" y="10187"/>
                      <a:pt x="17026" y="9698"/>
                    </a:cubicBezTo>
                    <a:cubicBezTo>
                      <a:pt x="19302" y="8339"/>
                      <a:pt x="20208" y="5510"/>
                      <a:pt x="19126" y="3083"/>
                    </a:cubicBezTo>
                    <a:cubicBezTo>
                      <a:pt x="18267" y="1165"/>
                      <a:pt x="16376" y="1"/>
                      <a:pt x="14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26"/>
              <p:cNvSpPr/>
              <p:nvPr/>
            </p:nvSpPr>
            <p:spPr>
              <a:xfrm rot="-6237134">
                <a:off x="6860786" y="3687644"/>
                <a:ext cx="146627" cy="286335"/>
              </a:xfrm>
              <a:custGeom>
                <a:avLst/>
                <a:gdLst/>
                <a:ahLst/>
                <a:cxnLst/>
                <a:rect l="l" t="t" r="r" b="b"/>
                <a:pathLst>
                  <a:path w="2792" h="5452" extrusionOk="0">
                    <a:moveTo>
                      <a:pt x="2792" y="0"/>
                    </a:moveTo>
                    <a:lnTo>
                      <a:pt x="2792" y="0"/>
                    </a:lnTo>
                    <a:cubicBezTo>
                      <a:pt x="855" y="881"/>
                      <a:pt x="0" y="3169"/>
                      <a:pt x="881" y="5106"/>
                    </a:cubicBezTo>
                    <a:cubicBezTo>
                      <a:pt x="974" y="5305"/>
                      <a:pt x="1163" y="5452"/>
                      <a:pt x="1291" y="5452"/>
                    </a:cubicBezTo>
                    <a:cubicBezTo>
                      <a:pt x="1423" y="5452"/>
                      <a:pt x="1492" y="5299"/>
                      <a:pt x="1333" y="4892"/>
                    </a:cubicBezTo>
                    <a:cubicBezTo>
                      <a:pt x="1019" y="4100"/>
                      <a:pt x="717" y="3270"/>
                      <a:pt x="1170" y="2012"/>
                    </a:cubicBezTo>
                    <a:cubicBezTo>
                      <a:pt x="1497" y="1182"/>
                      <a:pt x="2063" y="491"/>
                      <a:pt x="27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26"/>
              <p:cNvSpPr/>
              <p:nvPr/>
            </p:nvSpPr>
            <p:spPr>
              <a:xfrm rot="-6237134">
                <a:off x="7086573" y="3850634"/>
                <a:ext cx="46267" cy="101730"/>
              </a:xfrm>
              <a:custGeom>
                <a:avLst/>
                <a:gdLst/>
                <a:ahLst/>
                <a:cxnLst/>
                <a:rect l="l" t="t" r="r" b="b"/>
                <a:pathLst>
                  <a:path w="881" h="1937" extrusionOk="0">
                    <a:moveTo>
                      <a:pt x="0" y="0"/>
                    </a:moveTo>
                    <a:cubicBezTo>
                      <a:pt x="0" y="0"/>
                      <a:pt x="0" y="38"/>
                      <a:pt x="26" y="88"/>
                    </a:cubicBezTo>
                    <a:cubicBezTo>
                      <a:pt x="38" y="138"/>
                      <a:pt x="63" y="226"/>
                      <a:pt x="101" y="315"/>
                    </a:cubicBezTo>
                    <a:cubicBezTo>
                      <a:pt x="164" y="503"/>
                      <a:pt x="264" y="755"/>
                      <a:pt x="378" y="994"/>
                    </a:cubicBezTo>
                    <a:cubicBezTo>
                      <a:pt x="491" y="1232"/>
                      <a:pt x="617" y="1471"/>
                      <a:pt x="705" y="1647"/>
                    </a:cubicBezTo>
                    <a:cubicBezTo>
                      <a:pt x="755" y="1735"/>
                      <a:pt x="805" y="1811"/>
                      <a:pt x="830" y="1861"/>
                    </a:cubicBezTo>
                    <a:cubicBezTo>
                      <a:pt x="855" y="1911"/>
                      <a:pt x="881" y="1937"/>
                      <a:pt x="881" y="1937"/>
                    </a:cubicBezTo>
                    <a:cubicBezTo>
                      <a:pt x="881" y="1937"/>
                      <a:pt x="868" y="1911"/>
                      <a:pt x="855" y="1849"/>
                    </a:cubicBezTo>
                    <a:cubicBezTo>
                      <a:pt x="830" y="1798"/>
                      <a:pt x="805" y="1723"/>
                      <a:pt x="767" y="1622"/>
                    </a:cubicBezTo>
                    <a:cubicBezTo>
                      <a:pt x="705" y="1434"/>
                      <a:pt x="604" y="1182"/>
                      <a:pt x="491" y="943"/>
                    </a:cubicBezTo>
                    <a:cubicBezTo>
                      <a:pt x="378" y="704"/>
                      <a:pt x="264" y="465"/>
                      <a:pt x="164" y="289"/>
                    </a:cubicBezTo>
                    <a:cubicBezTo>
                      <a:pt x="114" y="201"/>
                      <a:pt x="76" y="138"/>
                      <a:pt x="38" y="76"/>
                    </a:cubicBezTo>
                    <a:cubicBezTo>
                      <a:pt x="13" y="25"/>
                      <a:pt x="0" y="0"/>
                      <a:pt x="0"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26"/>
              <p:cNvSpPr/>
              <p:nvPr/>
            </p:nvSpPr>
            <p:spPr>
              <a:xfrm rot="-6237134">
                <a:off x="7076025" y="3836907"/>
                <a:ext cx="49576" cy="107034"/>
              </a:xfrm>
              <a:custGeom>
                <a:avLst/>
                <a:gdLst/>
                <a:ahLst/>
                <a:cxnLst/>
                <a:rect l="l" t="t" r="r" b="b"/>
                <a:pathLst>
                  <a:path w="944" h="2038" extrusionOk="0">
                    <a:moveTo>
                      <a:pt x="0" y="1"/>
                    </a:moveTo>
                    <a:cubicBezTo>
                      <a:pt x="0" y="1"/>
                      <a:pt x="13" y="38"/>
                      <a:pt x="38" y="89"/>
                    </a:cubicBezTo>
                    <a:cubicBezTo>
                      <a:pt x="50" y="152"/>
                      <a:pt x="88" y="240"/>
                      <a:pt x="126" y="340"/>
                    </a:cubicBezTo>
                    <a:cubicBezTo>
                      <a:pt x="189" y="529"/>
                      <a:pt x="302" y="793"/>
                      <a:pt x="415" y="1044"/>
                    </a:cubicBezTo>
                    <a:cubicBezTo>
                      <a:pt x="528" y="1296"/>
                      <a:pt x="654" y="1547"/>
                      <a:pt x="767" y="1736"/>
                    </a:cubicBezTo>
                    <a:cubicBezTo>
                      <a:pt x="818" y="1824"/>
                      <a:pt x="855" y="1899"/>
                      <a:pt x="893" y="1962"/>
                    </a:cubicBezTo>
                    <a:cubicBezTo>
                      <a:pt x="918" y="2013"/>
                      <a:pt x="943" y="2038"/>
                      <a:pt x="943" y="2038"/>
                    </a:cubicBezTo>
                    <a:cubicBezTo>
                      <a:pt x="943" y="2038"/>
                      <a:pt x="931" y="2013"/>
                      <a:pt x="906" y="1950"/>
                    </a:cubicBezTo>
                    <a:cubicBezTo>
                      <a:pt x="893" y="1887"/>
                      <a:pt x="868" y="1811"/>
                      <a:pt x="830" y="1711"/>
                    </a:cubicBezTo>
                    <a:cubicBezTo>
                      <a:pt x="755" y="1510"/>
                      <a:pt x="641" y="1246"/>
                      <a:pt x="528" y="994"/>
                    </a:cubicBezTo>
                    <a:cubicBezTo>
                      <a:pt x="415" y="743"/>
                      <a:pt x="289" y="491"/>
                      <a:pt x="189" y="302"/>
                    </a:cubicBezTo>
                    <a:cubicBezTo>
                      <a:pt x="126" y="214"/>
                      <a:pt x="88" y="139"/>
                      <a:pt x="50" y="89"/>
                    </a:cubicBezTo>
                    <a:cubicBezTo>
                      <a:pt x="25" y="26"/>
                      <a:pt x="0" y="1"/>
                      <a:pt x="0"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6"/>
              <p:cNvSpPr/>
              <p:nvPr/>
            </p:nvSpPr>
            <p:spPr>
              <a:xfrm rot="-6237134">
                <a:off x="7127467" y="4003408"/>
                <a:ext cx="357955" cy="163860"/>
              </a:xfrm>
              <a:custGeom>
                <a:avLst/>
                <a:gdLst/>
                <a:ahLst/>
                <a:cxnLst/>
                <a:rect l="l" t="t" r="r" b="b"/>
                <a:pathLst>
                  <a:path w="6816" h="3120" extrusionOk="0">
                    <a:moveTo>
                      <a:pt x="6816" y="1"/>
                    </a:moveTo>
                    <a:cubicBezTo>
                      <a:pt x="6816" y="1"/>
                      <a:pt x="6375" y="164"/>
                      <a:pt x="5722" y="428"/>
                    </a:cubicBezTo>
                    <a:cubicBezTo>
                      <a:pt x="5395" y="567"/>
                      <a:pt x="5017" y="717"/>
                      <a:pt x="4615" y="906"/>
                    </a:cubicBezTo>
                    <a:cubicBezTo>
                      <a:pt x="4414" y="994"/>
                      <a:pt x="4213" y="1082"/>
                      <a:pt x="3999" y="1170"/>
                    </a:cubicBezTo>
                    <a:lnTo>
                      <a:pt x="3358" y="1459"/>
                    </a:lnTo>
                    <a:lnTo>
                      <a:pt x="2729" y="1749"/>
                    </a:lnTo>
                    <a:cubicBezTo>
                      <a:pt x="2515" y="1849"/>
                      <a:pt x="2314" y="1950"/>
                      <a:pt x="2113" y="2038"/>
                    </a:cubicBezTo>
                    <a:cubicBezTo>
                      <a:pt x="1723" y="2239"/>
                      <a:pt x="1358" y="2415"/>
                      <a:pt x="1044" y="2579"/>
                    </a:cubicBezTo>
                    <a:cubicBezTo>
                      <a:pt x="415" y="2893"/>
                      <a:pt x="0" y="3119"/>
                      <a:pt x="0" y="3119"/>
                    </a:cubicBezTo>
                    <a:cubicBezTo>
                      <a:pt x="0" y="3119"/>
                      <a:pt x="453" y="2968"/>
                      <a:pt x="1107" y="2704"/>
                    </a:cubicBezTo>
                    <a:cubicBezTo>
                      <a:pt x="1434" y="2566"/>
                      <a:pt x="1811" y="2415"/>
                      <a:pt x="2201" y="2226"/>
                    </a:cubicBezTo>
                    <a:cubicBezTo>
                      <a:pt x="2402" y="2138"/>
                      <a:pt x="2616" y="2050"/>
                      <a:pt x="2829" y="1962"/>
                    </a:cubicBezTo>
                    <a:lnTo>
                      <a:pt x="3471" y="1673"/>
                    </a:lnTo>
                    <a:lnTo>
                      <a:pt x="4100" y="1384"/>
                    </a:lnTo>
                    <a:cubicBezTo>
                      <a:pt x="4301" y="1283"/>
                      <a:pt x="4502" y="1183"/>
                      <a:pt x="4703" y="1095"/>
                    </a:cubicBezTo>
                    <a:cubicBezTo>
                      <a:pt x="5106" y="894"/>
                      <a:pt x="5470" y="717"/>
                      <a:pt x="5785" y="554"/>
                    </a:cubicBezTo>
                    <a:cubicBezTo>
                      <a:pt x="6413" y="240"/>
                      <a:pt x="6816" y="1"/>
                      <a:pt x="6816"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26"/>
              <p:cNvSpPr/>
              <p:nvPr/>
            </p:nvSpPr>
            <p:spPr>
              <a:xfrm rot="-6237134">
                <a:off x="7036206" y="3995555"/>
                <a:ext cx="453746" cy="257607"/>
              </a:xfrm>
              <a:custGeom>
                <a:avLst/>
                <a:gdLst/>
                <a:ahLst/>
                <a:cxnLst/>
                <a:rect l="l" t="t" r="r" b="b"/>
                <a:pathLst>
                  <a:path w="8640" h="4905" extrusionOk="0">
                    <a:moveTo>
                      <a:pt x="8614" y="0"/>
                    </a:moveTo>
                    <a:lnTo>
                      <a:pt x="315" y="3785"/>
                    </a:lnTo>
                    <a:cubicBezTo>
                      <a:pt x="63" y="3886"/>
                      <a:pt x="1" y="4062"/>
                      <a:pt x="101" y="4275"/>
                    </a:cubicBezTo>
                    <a:lnTo>
                      <a:pt x="328" y="4766"/>
                    </a:lnTo>
                    <a:cubicBezTo>
                      <a:pt x="328" y="4766"/>
                      <a:pt x="290" y="4590"/>
                      <a:pt x="491" y="4313"/>
                    </a:cubicBezTo>
                    <a:lnTo>
                      <a:pt x="340" y="3835"/>
                    </a:lnTo>
                    <a:lnTo>
                      <a:pt x="969" y="4904"/>
                    </a:lnTo>
                    <a:lnTo>
                      <a:pt x="969" y="4904"/>
                    </a:lnTo>
                    <a:lnTo>
                      <a:pt x="705" y="4074"/>
                    </a:lnTo>
                    <a:cubicBezTo>
                      <a:pt x="981" y="3835"/>
                      <a:pt x="1283" y="3634"/>
                      <a:pt x="1610" y="3483"/>
                    </a:cubicBezTo>
                    <a:cubicBezTo>
                      <a:pt x="2641" y="2955"/>
                      <a:pt x="6087" y="1258"/>
                      <a:pt x="7860" y="377"/>
                    </a:cubicBezTo>
                    <a:lnTo>
                      <a:pt x="8640" y="1874"/>
                    </a:lnTo>
                    <a:lnTo>
                      <a:pt x="8011" y="302"/>
                    </a:lnTo>
                    <a:cubicBezTo>
                      <a:pt x="8262" y="176"/>
                      <a:pt x="8463" y="76"/>
                      <a:pt x="8614"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26"/>
              <p:cNvSpPr/>
              <p:nvPr/>
            </p:nvSpPr>
            <p:spPr>
              <a:xfrm rot="-6237134">
                <a:off x="6656968" y="3433813"/>
                <a:ext cx="521125" cy="488535"/>
              </a:xfrm>
              <a:custGeom>
                <a:avLst/>
                <a:gdLst/>
                <a:ahLst/>
                <a:cxnLst/>
                <a:rect l="l" t="t" r="r" b="b"/>
                <a:pathLst>
                  <a:path w="9923" h="9302" extrusionOk="0">
                    <a:moveTo>
                      <a:pt x="4972" y="0"/>
                    </a:moveTo>
                    <a:cubicBezTo>
                      <a:pt x="4820" y="0"/>
                      <a:pt x="4668" y="7"/>
                      <a:pt x="4515" y="21"/>
                    </a:cubicBezTo>
                    <a:cubicBezTo>
                      <a:pt x="4427" y="21"/>
                      <a:pt x="4339" y="21"/>
                      <a:pt x="4251" y="46"/>
                    </a:cubicBezTo>
                    <a:lnTo>
                      <a:pt x="3987" y="97"/>
                    </a:lnTo>
                    <a:cubicBezTo>
                      <a:pt x="3811" y="122"/>
                      <a:pt x="3635" y="172"/>
                      <a:pt x="3471" y="223"/>
                    </a:cubicBezTo>
                    <a:lnTo>
                      <a:pt x="3333" y="260"/>
                    </a:lnTo>
                    <a:lnTo>
                      <a:pt x="3220" y="311"/>
                    </a:lnTo>
                    <a:lnTo>
                      <a:pt x="2981" y="411"/>
                    </a:lnTo>
                    <a:cubicBezTo>
                      <a:pt x="2931" y="424"/>
                      <a:pt x="2906" y="436"/>
                      <a:pt x="2855" y="461"/>
                    </a:cubicBezTo>
                    <a:lnTo>
                      <a:pt x="2742" y="512"/>
                    </a:lnTo>
                    <a:lnTo>
                      <a:pt x="2503" y="638"/>
                    </a:lnTo>
                    <a:cubicBezTo>
                      <a:pt x="1925" y="952"/>
                      <a:pt x="1422" y="1392"/>
                      <a:pt x="1019" y="1920"/>
                    </a:cubicBezTo>
                    <a:cubicBezTo>
                      <a:pt x="667" y="2398"/>
                      <a:pt x="391" y="2926"/>
                      <a:pt x="215" y="3492"/>
                    </a:cubicBezTo>
                    <a:cubicBezTo>
                      <a:pt x="64" y="3957"/>
                      <a:pt x="1" y="4448"/>
                      <a:pt x="13" y="4951"/>
                    </a:cubicBezTo>
                    <a:lnTo>
                      <a:pt x="13" y="5102"/>
                    </a:lnTo>
                    <a:cubicBezTo>
                      <a:pt x="13" y="5164"/>
                      <a:pt x="13" y="5215"/>
                      <a:pt x="26" y="5265"/>
                    </a:cubicBezTo>
                    <a:lnTo>
                      <a:pt x="51" y="5554"/>
                    </a:lnTo>
                    <a:cubicBezTo>
                      <a:pt x="76" y="5743"/>
                      <a:pt x="127" y="5919"/>
                      <a:pt x="152" y="6070"/>
                    </a:cubicBezTo>
                    <a:lnTo>
                      <a:pt x="277" y="6472"/>
                    </a:lnTo>
                    <a:cubicBezTo>
                      <a:pt x="303" y="6598"/>
                      <a:pt x="353" y="6686"/>
                      <a:pt x="391" y="6761"/>
                    </a:cubicBezTo>
                    <a:lnTo>
                      <a:pt x="491" y="7000"/>
                    </a:lnTo>
                    <a:lnTo>
                      <a:pt x="403" y="6761"/>
                    </a:lnTo>
                    <a:cubicBezTo>
                      <a:pt x="378" y="6673"/>
                      <a:pt x="328" y="6585"/>
                      <a:pt x="303" y="6460"/>
                    </a:cubicBezTo>
                    <a:lnTo>
                      <a:pt x="189" y="6057"/>
                    </a:lnTo>
                    <a:cubicBezTo>
                      <a:pt x="164" y="5906"/>
                      <a:pt x="139" y="5743"/>
                      <a:pt x="114" y="5554"/>
                    </a:cubicBezTo>
                    <a:lnTo>
                      <a:pt x="101" y="5265"/>
                    </a:lnTo>
                    <a:cubicBezTo>
                      <a:pt x="101" y="5215"/>
                      <a:pt x="101" y="5152"/>
                      <a:pt x="89" y="5102"/>
                    </a:cubicBezTo>
                    <a:lnTo>
                      <a:pt x="89" y="4951"/>
                    </a:lnTo>
                    <a:cubicBezTo>
                      <a:pt x="114" y="3882"/>
                      <a:pt x="491" y="2863"/>
                      <a:pt x="1158" y="2033"/>
                    </a:cubicBezTo>
                    <a:cubicBezTo>
                      <a:pt x="1548" y="1530"/>
                      <a:pt x="2038" y="1128"/>
                      <a:pt x="2604" y="826"/>
                    </a:cubicBezTo>
                    <a:lnTo>
                      <a:pt x="2818" y="713"/>
                    </a:lnTo>
                    <a:lnTo>
                      <a:pt x="2931" y="650"/>
                    </a:lnTo>
                    <a:lnTo>
                      <a:pt x="3044" y="600"/>
                    </a:lnTo>
                    <a:lnTo>
                      <a:pt x="3283" y="512"/>
                    </a:lnTo>
                    <a:lnTo>
                      <a:pt x="3396" y="461"/>
                    </a:lnTo>
                    <a:lnTo>
                      <a:pt x="3522" y="436"/>
                    </a:lnTo>
                    <a:cubicBezTo>
                      <a:pt x="3685" y="386"/>
                      <a:pt x="3849" y="336"/>
                      <a:pt x="4012" y="311"/>
                    </a:cubicBezTo>
                    <a:lnTo>
                      <a:pt x="4264" y="273"/>
                    </a:lnTo>
                    <a:cubicBezTo>
                      <a:pt x="4352" y="248"/>
                      <a:pt x="4440" y="248"/>
                      <a:pt x="4515" y="248"/>
                    </a:cubicBezTo>
                    <a:cubicBezTo>
                      <a:pt x="4643" y="237"/>
                      <a:pt x="4771" y="232"/>
                      <a:pt x="4899" y="232"/>
                    </a:cubicBezTo>
                    <a:cubicBezTo>
                      <a:pt x="6174" y="232"/>
                      <a:pt x="7410" y="742"/>
                      <a:pt x="8313" y="1656"/>
                    </a:cubicBezTo>
                    <a:cubicBezTo>
                      <a:pt x="8778" y="2146"/>
                      <a:pt x="9155" y="2725"/>
                      <a:pt x="9382" y="3354"/>
                    </a:cubicBezTo>
                    <a:cubicBezTo>
                      <a:pt x="9608" y="3957"/>
                      <a:pt x="9721" y="4586"/>
                      <a:pt x="9696" y="5227"/>
                    </a:cubicBezTo>
                    <a:cubicBezTo>
                      <a:pt x="9658" y="6284"/>
                      <a:pt x="9268" y="7302"/>
                      <a:pt x="8589" y="8119"/>
                    </a:cubicBezTo>
                    <a:lnTo>
                      <a:pt x="8489" y="8245"/>
                    </a:lnTo>
                    <a:cubicBezTo>
                      <a:pt x="8451" y="8283"/>
                      <a:pt x="8413" y="8321"/>
                      <a:pt x="8388" y="8358"/>
                    </a:cubicBezTo>
                    <a:lnTo>
                      <a:pt x="8174" y="8572"/>
                    </a:lnTo>
                    <a:cubicBezTo>
                      <a:pt x="8036" y="8698"/>
                      <a:pt x="7910" y="8799"/>
                      <a:pt x="7785" y="8899"/>
                    </a:cubicBezTo>
                    <a:lnTo>
                      <a:pt x="7445" y="9138"/>
                    </a:lnTo>
                    <a:cubicBezTo>
                      <a:pt x="7344" y="9214"/>
                      <a:pt x="7244" y="9251"/>
                      <a:pt x="7181" y="9302"/>
                    </a:cubicBezTo>
                    <a:cubicBezTo>
                      <a:pt x="7256" y="9264"/>
                      <a:pt x="7357" y="9226"/>
                      <a:pt x="7458" y="9163"/>
                    </a:cubicBezTo>
                    <a:lnTo>
                      <a:pt x="7810" y="8937"/>
                    </a:lnTo>
                    <a:cubicBezTo>
                      <a:pt x="7936" y="8849"/>
                      <a:pt x="8074" y="8736"/>
                      <a:pt x="8225" y="8622"/>
                    </a:cubicBezTo>
                    <a:lnTo>
                      <a:pt x="8438" y="8409"/>
                    </a:lnTo>
                    <a:cubicBezTo>
                      <a:pt x="8476" y="8384"/>
                      <a:pt x="8514" y="8346"/>
                      <a:pt x="8552" y="8308"/>
                    </a:cubicBezTo>
                    <a:lnTo>
                      <a:pt x="8652" y="8182"/>
                    </a:lnTo>
                    <a:cubicBezTo>
                      <a:pt x="8992" y="7818"/>
                      <a:pt x="9256" y="7390"/>
                      <a:pt x="9457" y="6937"/>
                    </a:cubicBezTo>
                    <a:cubicBezTo>
                      <a:pt x="9696" y="6397"/>
                      <a:pt x="9847" y="5818"/>
                      <a:pt x="9885" y="5227"/>
                    </a:cubicBezTo>
                    <a:cubicBezTo>
                      <a:pt x="9922" y="4561"/>
                      <a:pt x="9822" y="3907"/>
                      <a:pt x="9595" y="3278"/>
                    </a:cubicBezTo>
                    <a:cubicBezTo>
                      <a:pt x="9356" y="2612"/>
                      <a:pt x="8979" y="2008"/>
                      <a:pt x="8489" y="1505"/>
                    </a:cubicBezTo>
                    <a:cubicBezTo>
                      <a:pt x="7564" y="535"/>
                      <a:pt x="6295" y="0"/>
                      <a:pt x="4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26"/>
              <p:cNvSpPr/>
              <p:nvPr/>
            </p:nvSpPr>
            <p:spPr>
              <a:xfrm rot="-6237134">
                <a:off x="6507192" y="3556219"/>
                <a:ext cx="1061944" cy="648509"/>
              </a:xfrm>
              <a:custGeom>
                <a:avLst/>
                <a:gdLst/>
                <a:ahLst/>
                <a:cxnLst/>
                <a:rect l="l" t="t" r="r" b="b"/>
                <a:pathLst>
                  <a:path w="20221" h="12348" extrusionOk="0">
                    <a:moveTo>
                      <a:pt x="9180" y="6268"/>
                    </a:moveTo>
                    <a:cubicBezTo>
                      <a:pt x="9180" y="6268"/>
                      <a:pt x="9192" y="6305"/>
                      <a:pt x="9230" y="6356"/>
                    </a:cubicBezTo>
                    <a:cubicBezTo>
                      <a:pt x="9255" y="6406"/>
                      <a:pt x="9305" y="6481"/>
                      <a:pt x="9356" y="6582"/>
                    </a:cubicBezTo>
                    <a:cubicBezTo>
                      <a:pt x="9456" y="6758"/>
                      <a:pt x="9582" y="7010"/>
                      <a:pt x="9695" y="7261"/>
                    </a:cubicBezTo>
                    <a:cubicBezTo>
                      <a:pt x="9808" y="7525"/>
                      <a:pt x="9922" y="7777"/>
                      <a:pt x="9997" y="7978"/>
                    </a:cubicBezTo>
                    <a:cubicBezTo>
                      <a:pt x="10035" y="8078"/>
                      <a:pt x="10060" y="8154"/>
                      <a:pt x="10073" y="8217"/>
                    </a:cubicBezTo>
                    <a:cubicBezTo>
                      <a:pt x="10098" y="8280"/>
                      <a:pt x="10110" y="8317"/>
                      <a:pt x="10110" y="8317"/>
                    </a:cubicBezTo>
                    <a:cubicBezTo>
                      <a:pt x="10110" y="8317"/>
                      <a:pt x="10085" y="8280"/>
                      <a:pt x="10060" y="8229"/>
                    </a:cubicBezTo>
                    <a:cubicBezTo>
                      <a:pt x="10022" y="8179"/>
                      <a:pt x="9985" y="8104"/>
                      <a:pt x="9934" y="8003"/>
                    </a:cubicBezTo>
                    <a:cubicBezTo>
                      <a:pt x="9834" y="7827"/>
                      <a:pt x="9708" y="7575"/>
                      <a:pt x="9582" y="7311"/>
                    </a:cubicBezTo>
                    <a:cubicBezTo>
                      <a:pt x="9469" y="7060"/>
                      <a:pt x="9368" y="6808"/>
                      <a:pt x="9293" y="6607"/>
                    </a:cubicBezTo>
                    <a:cubicBezTo>
                      <a:pt x="9255" y="6507"/>
                      <a:pt x="9230" y="6419"/>
                      <a:pt x="9205" y="6368"/>
                    </a:cubicBezTo>
                    <a:cubicBezTo>
                      <a:pt x="9180" y="6305"/>
                      <a:pt x="9180" y="6268"/>
                      <a:pt x="9180" y="6268"/>
                    </a:cubicBezTo>
                    <a:close/>
                    <a:moveTo>
                      <a:pt x="8953" y="6431"/>
                    </a:moveTo>
                    <a:cubicBezTo>
                      <a:pt x="8953" y="6431"/>
                      <a:pt x="8966" y="6469"/>
                      <a:pt x="9004" y="6519"/>
                    </a:cubicBezTo>
                    <a:cubicBezTo>
                      <a:pt x="9029" y="6569"/>
                      <a:pt x="9079" y="6632"/>
                      <a:pt x="9117" y="6720"/>
                    </a:cubicBezTo>
                    <a:cubicBezTo>
                      <a:pt x="9217" y="6896"/>
                      <a:pt x="9343" y="7135"/>
                      <a:pt x="9444" y="7374"/>
                    </a:cubicBezTo>
                    <a:cubicBezTo>
                      <a:pt x="9557" y="7626"/>
                      <a:pt x="9658" y="7865"/>
                      <a:pt x="9733" y="8053"/>
                    </a:cubicBezTo>
                    <a:cubicBezTo>
                      <a:pt x="9758" y="8154"/>
                      <a:pt x="9783" y="8229"/>
                      <a:pt x="9808" y="8292"/>
                    </a:cubicBezTo>
                    <a:cubicBezTo>
                      <a:pt x="9821" y="8342"/>
                      <a:pt x="9834" y="8380"/>
                      <a:pt x="9834" y="8380"/>
                    </a:cubicBezTo>
                    <a:cubicBezTo>
                      <a:pt x="9834" y="8380"/>
                      <a:pt x="9808" y="8342"/>
                      <a:pt x="9783" y="8292"/>
                    </a:cubicBezTo>
                    <a:cubicBezTo>
                      <a:pt x="9758" y="8242"/>
                      <a:pt x="9708" y="8179"/>
                      <a:pt x="9670" y="8091"/>
                    </a:cubicBezTo>
                    <a:cubicBezTo>
                      <a:pt x="9570" y="7915"/>
                      <a:pt x="9444" y="7676"/>
                      <a:pt x="9331" y="7425"/>
                    </a:cubicBezTo>
                    <a:cubicBezTo>
                      <a:pt x="9230" y="7186"/>
                      <a:pt x="9129" y="6947"/>
                      <a:pt x="9054" y="6758"/>
                    </a:cubicBezTo>
                    <a:cubicBezTo>
                      <a:pt x="9016" y="6657"/>
                      <a:pt x="8991" y="6582"/>
                      <a:pt x="8979" y="6519"/>
                    </a:cubicBezTo>
                    <a:cubicBezTo>
                      <a:pt x="8953" y="6469"/>
                      <a:pt x="8953" y="6431"/>
                      <a:pt x="8953" y="6431"/>
                    </a:cubicBezTo>
                    <a:close/>
                    <a:moveTo>
                      <a:pt x="14375" y="1114"/>
                    </a:moveTo>
                    <a:cubicBezTo>
                      <a:pt x="15571" y="1114"/>
                      <a:pt x="16747" y="1635"/>
                      <a:pt x="17555" y="2621"/>
                    </a:cubicBezTo>
                    <a:lnTo>
                      <a:pt x="17517" y="2583"/>
                    </a:lnTo>
                    <a:cubicBezTo>
                      <a:pt x="17341" y="2395"/>
                      <a:pt x="17127" y="2219"/>
                      <a:pt x="16913" y="2080"/>
                    </a:cubicBezTo>
                    <a:cubicBezTo>
                      <a:pt x="16737" y="1967"/>
                      <a:pt x="16561" y="1866"/>
                      <a:pt x="16373" y="1791"/>
                    </a:cubicBezTo>
                    <a:cubicBezTo>
                      <a:pt x="16259" y="1741"/>
                      <a:pt x="16134" y="1703"/>
                      <a:pt x="16020" y="1665"/>
                    </a:cubicBezTo>
                    <a:lnTo>
                      <a:pt x="15882" y="1628"/>
                    </a:lnTo>
                    <a:lnTo>
                      <a:pt x="15995" y="1703"/>
                    </a:lnTo>
                    <a:cubicBezTo>
                      <a:pt x="16071" y="1753"/>
                      <a:pt x="16159" y="1841"/>
                      <a:pt x="16284" y="1942"/>
                    </a:cubicBezTo>
                    <a:cubicBezTo>
                      <a:pt x="16611" y="2219"/>
                      <a:pt x="16901" y="2533"/>
                      <a:pt x="17140" y="2898"/>
                    </a:cubicBezTo>
                    <a:cubicBezTo>
                      <a:pt x="17290" y="3124"/>
                      <a:pt x="17416" y="3375"/>
                      <a:pt x="17517" y="3627"/>
                    </a:cubicBezTo>
                    <a:lnTo>
                      <a:pt x="17529" y="3677"/>
                    </a:lnTo>
                    <a:lnTo>
                      <a:pt x="17542" y="3715"/>
                    </a:lnTo>
                    <a:lnTo>
                      <a:pt x="17580" y="3828"/>
                    </a:lnTo>
                    <a:lnTo>
                      <a:pt x="17655" y="4055"/>
                    </a:lnTo>
                    <a:cubicBezTo>
                      <a:pt x="17668" y="4130"/>
                      <a:pt x="17680" y="4205"/>
                      <a:pt x="17705" y="4268"/>
                    </a:cubicBezTo>
                    <a:lnTo>
                      <a:pt x="17718" y="4381"/>
                    </a:lnTo>
                    <a:cubicBezTo>
                      <a:pt x="17718" y="4419"/>
                      <a:pt x="17731" y="4457"/>
                      <a:pt x="17743" y="4495"/>
                    </a:cubicBezTo>
                    <a:cubicBezTo>
                      <a:pt x="17781" y="4809"/>
                      <a:pt x="17793" y="5123"/>
                      <a:pt x="17756" y="5438"/>
                    </a:cubicBezTo>
                    <a:cubicBezTo>
                      <a:pt x="17718" y="5765"/>
                      <a:pt x="17643" y="6079"/>
                      <a:pt x="17529" y="6381"/>
                    </a:cubicBezTo>
                    <a:cubicBezTo>
                      <a:pt x="17416" y="6683"/>
                      <a:pt x="17265" y="6972"/>
                      <a:pt x="17077" y="7248"/>
                    </a:cubicBezTo>
                    <a:cubicBezTo>
                      <a:pt x="16888" y="7513"/>
                      <a:pt x="16674" y="7751"/>
                      <a:pt x="16435" y="7965"/>
                    </a:cubicBezTo>
                    <a:cubicBezTo>
                      <a:pt x="16373" y="8016"/>
                      <a:pt x="16322" y="8066"/>
                      <a:pt x="16259" y="8104"/>
                    </a:cubicBezTo>
                    <a:cubicBezTo>
                      <a:pt x="16196" y="8154"/>
                      <a:pt x="16134" y="8204"/>
                      <a:pt x="16071" y="8242"/>
                    </a:cubicBezTo>
                    <a:cubicBezTo>
                      <a:pt x="15945" y="8317"/>
                      <a:pt x="15819" y="8405"/>
                      <a:pt x="15681" y="8468"/>
                    </a:cubicBezTo>
                    <a:cubicBezTo>
                      <a:pt x="15442" y="8594"/>
                      <a:pt x="15178" y="8695"/>
                      <a:pt x="14914" y="8770"/>
                    </a:cubicBezTo>
                    <a:cubicBezTo>
                      <a:pt x="14499" y="8883"/>
                      <a:pt x="14071" y="8934"/>
                      <a:pt x="13644" y="8934"/>
                    </a:cubicBezTo>
                    <a:cubicBezTo>
                      <a:pt x="13493" y="8934"/>
                      <a:pt x="13367" y="8921"/>
                      <a:pt x="13279" y="8908"/>
                    </a:cubicBezTo>
                    <a:lnTo>
                      <a:pt x="13141" y="8896"/>
                    </a:lnTo>
                    <a:lnTo>
                      <a:pt x="13141" y="8896"/>
                    </a:lnTo>
                    <a:lnTo>
                      <a:pt x="13267" y="8959"/>
                    </a:lnTo>
                    <a:cubicBezTo>
                      <a:pt x="13380" y="9009"/>
                      <a:pt x="13493" y="9059"/>
                      <a:pt x="13619" y="9097"/>
                    </a:cubicBezTo>
                    <a:cubicBezTo>
                      <a:pt x="13807" y="9160"/>
                      <a:pt x="14008" y="9210"/>
                      <a:pt x="14210" y="9235"/>
                    </a:cubicBezTo>
                    <a:cubicBezTo>
                      <a:pt x="14377" y="9259"/>
                      <a:pt x="14544" y="9268"/>
                      <a:pt x="14712" y="9268"/>
                    </a:cubicBezTo>
                    <a:cubicBezTo>
                      <a:pt x="14809" y="9268"/>
                      <a:pt x="14905" y="9265"/>
                      <a:pt x="15002" y="9260"/>
                    </a:cubicBezTo>
                    <a:lnTo>
                      <a:pt x="15027" y="9260"/>
                    </a:lnTo>
                    <a:cubicBezTo>
                      <a:pt x="14810" y="9295"/>
                      <a:pt x="14593" y="9312"/>
                      <a:pt x="14378" y="9312"/>
                    </a:cubicBezTo>
                    <a:cubicBezTo>
                      <a:pt x="12790" y="9312"/>
                      <a:pt x="11314" y="8393"/>
                      <a:pt x="10638" y="6909"/>
                    </a:cubicBezTo>
                    <a:cubicBezTo>
                      <a:pt x="9796" y="5035"/>
                      <a:pt x="10462" y="2822"/>
                      <a:pt x="12210" y="1728"/>
                    </a:cubicBezTo>
                    <a:cubicBezTo>
                      <a:pt x="12884" y="1314"/>
                      <a:pt x="13633" y="1114"/>
                      <a:pt x="14375" y="1114"/>
                    </a:cubicBezTo>
                    <a:close/>
                    <a:moveTo>
                      <a:pt x="14412" y="223"/>
                    </a:moveTo>
                    <a:cubicBezTo>
                      <a:pt x="15727" y="223"/>
                      <a:pt x="17006" y="758"/>
                      <a:pt x="17919" y="1728"/>
                    </a:cubicBezTo>
                    <a:cubicBezTo>
                      <a:pt x="18422" y="2231"/>
                      <a:pt x="18799" y="2835"/>
                      <a:pt x="19038" y="3501"/>
                    </a:cubicBezTo>
                    <a:cubicBezTo>
                      <a:pt x="19265" y="4130"/>
                      <a:pt x="19365" y="4784"/>
                      <a:pt x="19328" y="5450"/>
                    </a:cubicBezTo>
                    <a:cubicBezTo>
                      <a:pt x="19290" y="6041"/>
                      <a:pt x="19139" y="6620"/>
                      <a:pt x="18900" y="7148"/>
                    </a:cubicBezTo>
                    <a:cubicBezTo>
                      <a:pt x="18699" y="7613"/>
                      <a:pt x="18435" y="8028"/>
                      <a:pt x="18108" y="8393"/>
                    </a:cubicBezTo>
                    <a:lnTo>
                      <a:pt x="17995" y="8531"/>
                    </a:lnTo>
                    <a:cubicBezTo>
                      <a:pt x="17957" y="8569"/>
                      <a:pt x="17919" y="8594"/>
                      <a:pt x="17881" y="8632"/>
                    </a:cubicBezTo>
                    <a:lnTo>
                      <a:pt x="17668" y="8833"/>
                    </a:lnTo>
                    <a:cubicBezTo>
                      <a:pt x="17529" y="8959"/>
                      <a:pt x="17379" y="9059"/>
                      <a:pt x="17265" y="9160"/>
                    </a:cubicBezTo>
                    <a:lnTo>
                      <a:pt x="16913" y="9374"/>
                    </a:lnTo>
                    <a:cubicBezTo>
                      <a:pt x="16800" y="9449"/>
                      <a:pt x="16712" y="9487"/>
                      <a:pt x="16637" y="9525"/>
                    </a:cubicBezTo>
                    <a:lnTo>
                      <a:pt x="16398" y="9638"/>
                    </a:lnTo>
                    <a:lnTo>
                      <a:pt x="16624" y="9512"/>
                    </a:lnTo>
                    <a:cubicBezTo>
                      <a:pt x="16699" y="9462"/>
                      <a:pt x="16800" y="9424"/>
                      <a:pt x="16901" y="9348"/>
                    </a:cubicBezTo>
                    <a:lnTo>
                      <a:pt x="17240" y="9122"/>
                    </a:lnTo>
                    <a:cubicBezTo>
                      <a:pt x="17353" y="9009"/>
                      <a:pt x="17492" y="8908"/>
                      <a:pt x="17630" y="8783"/>
                    </a:cubicBezTo>
                    <a:lnTo>
                      <a:pt x="17831" y="8569"/>
                    </a:lnTo>
                    <a:cubicBezTo>
                      <a:pt x="17869" y="8531"/>
                      <a:pt x="17907" y="8506"/>
                      <a:pt x="17944" y="8456"/>
                    </a:cubicBezTo>
                    <a:lnTo>
                      <a:pt x="18045" y="8342"/>
                    </a:lnTo>
                    <a:cubicBezTo>
                      <a:pt x="18711" y="7513"/>
                      <a:pt x="19101" y="6507"/>
                      <a:pt x="19139" y="5450"/>
                    </a:cubicBezTo>
                    <a:cubicBezTo>
                      <a:pt x="19164" y="4822"/>
                      <a:pt x="19064" y="4180"/>
                      <a:pt x="18850" y="3589"/>
                    </a:cubicBezTo>
                    <a:cubicBezTo>
                      <a:pt x="18611" y="2960"/>
                      <a:pt x="18246" y="2369"/>
                      <a:pt x="17768" y="1892"/>
                    </a:cubicBezTo>
                    <a:cubicBezTo>
                      <a:pt x="16865" y="977"/>
                      <a:pt x="15640" y="468"/>
                      <a:pt x="14367" y="468"/>
                    </a:cubicBezTo>
                    <a:cubicBezTo>
                      <a:pt x="14239" y="468"/>
                      <a:pt x="14111" y="473"/>
                      <a:pt x="13983" y="483"/>
                    </a:cubicBezTo>
                    <a:cubicBezTo>
                      <a:pt x="13895" y="483"/>
                      <a:pt x="13807" y="483"/>
                      <a:pt x="13732" y="496"/>
                    </a:cubicBezTo>
                    <a:lnTo>
                      <a:pt x="13468" y="546"/>
                    </a:lnTo>
                    <a:cubicBezTo>
                      <a:pt x="13304" y="571"/>
                      <a:pt x="13141" y="609"/>
                      <a:pt x="12977" y="659"/>
                    </a:cubicBezTo>
                    <a:lnTo>
                      <a:pt x="12864" y="697"/>
                    </a:lnTo>
                    <a:lnTo>
                      <a:pt x="12738" y="747"/>
                    </a:lnTo>
                    <a:lnTo>
                      <a:pt x="12499" y="835"/>
                    </a:lnTo>
                    <a:lnTo>
                      <a:pt x="12386" y="886"/>
                    </a:lnTo>
                    <a:lnTo>
                      <a:pt x="12286" y="936"/>
                    </a:lnTo>
                    <a:lnTo>
                      <a:pt x="12059" y="1049"/>
                    </a:lnTo>
                    <a:cubicBezTo>
                      <a:pt x="11506" y="1364"/>
                      <a:pt x="11016" y="1766"/>
                      <a:pt x="10613" y="2269"/>
                    </a:cubicBezTo>
                    <a:cubicBezTo>
                      <a:pt x="9959" y="3099"/>
                      <a:pt x="9582" y="4117"/>
                      <a:pt x="9557" y="5174"/>
                    </a:cubicBezTo>
                    <a:lnTo>
                      <a:pt x="9557" y="5337"/>
                    </a:lnTo>
                    <a:cubicBezTo>
                      <a:pt x="9557" y="5387"/>
                      <a:pt x="9557" y="5438"/>
                      <a:pt x="9557" y="5488"/>
                    </a:cubicBezTo>
                    <a:lnTo>
                      <a:pt x="9582" y="5790"/>
                    </a:lnTo>
                    <a:cubicBezTo>
                      <a:pt x="9595" y="5966"/>
                      <a:pt x="9632" y="6142"/>
                      <a:pt x="9658" y="6293"/>
                    </a:cubicBezTo>
                    <a:lnTo>
                      <a:pt x="9758" y="6695"/>
                    </a:lnTo>
                    <a:cubicBezTo>
                      <a:pt x="9783" y="6821"/>
                      <a:pt x="9834" y="6909"/>
                      <a:pt x="9859" y="6984"/>
                    </a:cubicBezTo>
                    <a:lnTo>
                      <a:pt x="9947" y="7236"/>
                    </a:lnTo>
                    <a:lnTo>
                      <a:pt x="9834" y="6984"/>
                    </a:lnTo>
                    <a:cubicBezTo>
                      <a:pt x="9808" y="6909"/>
                      <a:pt x="9758" y="6821"/>
                      <a:pt x="9720" y="6708"/>
                    </a:cubicBezTo>
                    <a:lnTo>
                      <a:pt x="9595" y="6305"/>
                    </a:lnTo>
                    <a:cubicBezTo>
                      <a:pt x="9570" y="6142"/>
                      <a:pt x="9532" y="5978"/>
                      <a:pt x="9494" y="5790"/>
                    </a:cubicBezTo>
                    <a:lnTo>
                      <a:pt x="9469" y="5488"/>
                    </a:lnTo>
                    <a:cubicBezTo>
                      <a:pt x="9469" y="5438"/>
                      <a:pt x="9456" y="5387"/>
                      <a:pt x="9456" y="5337"/>
                    </a:cubicBezTo>
                    <a:cubicBezTo>
                      <a:pt x="9456" y="5287"/>
                      <a:pt x="9456" y="5224"/>
                      <a:pt x="9456" y="5174"/>
                    </a:cubicBezTo>
                    <a:cubicBezTo>
                      <a:pt x="9444" y="4683"/>
                      <a:pt x="9519" y="4180"/>
                      <a:pt x="9670" y="3715"/>
                    </a:cubicBezTo>
                    <a:cubicBezTo>
                      <a:pt x="9834" y="3149"/>
                      <a:pt x="10110" y="2621"/>
                      <a:pt x="10462" y="2143"/>
                    </a:cubicBezTo>
                    <a:cubicBezTo>
                      <a:pt x="10865" y="1615"/>
                      <a:pt x="11368" y="1187"/>
                      <a:pt x="11946" y="861"/>
                    </a:cubicBezTo>
                    <a:lnTo>
                      <a:pt x="12173" y="747"/>
                    </a:lnTo>
                    <a:lnTo>
                      <a:pt x="12286" y="684"/>
                    </a:lnTo>
                    <a:cubicBezTo>
                      <a:pt x="12336" y="659"/>
                      <a:pt x="12374" y="647"/>
                      <a:pt x="12411" y="634"/>
                    </a:cubicBezTo>
                    <a:lnTo>
                      <a:pt x="12650" y="534"/>
                    </a:lnTo>
                    <a:lnTo>
                      <a:pt x="12776" y="483"/>
                    </a:lnTo>
                    <a:lnTo>
                      <a:pt x="12902" y="446"/>
                    </a:lnTo>
                    <a:cubicBezTo>
                      <a:pt x="13078" y="395"/>
                      <a:pt x="13241" y="345"/>
                      <a:pt x="13417" y="320"/>
                    </a:cubicBezTo>
                    <a:lnTo>
                      <a:pt x="13682" y="269"/>
                    </a:lnTo>
                    <a:cubicBezTo>
                      <a:pt x="13770" y="257"/>
                      <a:pt x="13870" y="257"/>
                      <a:pt x="13958" y="244"/>
                    </a:cubicBezTo>
                    <a:cubicBezTo>
                      <a:pt x="14110" y="230"/>
                      <a:pt x="14261" y="223"/>
                      <a:pt x="14412" y="223"/>
                    </a:cubicBezTo>
                    <a:close/>
                    <a:moveTo>
                      <a:pt x="8865" y="6746"/>
                    </a:moveTo>
                    <a:lnTo>
                      <a:pt x="8865" y="6746"/>
                    </a:lnTo>
                    <a:cubicBezTo>
                      <a:pt x="8714" y="6821"/>
                      <a:pt x="8526" y="6934"/>
                      <a:pt x="8287" y="7047"/>
                    </a:cubicBezTo>
                    <a:lnTo>
                      <a:pt x="8916" y="8619"/>
                    </a:lnTo>
                    <a:lnTo>
                      <a:pt x="8123" y="7135"/>
                    </a:lnTo>
                    <a:cubicBezTo>
                      <a:pt x="6350" y="8003"/>
                      <a:pt x="2905" y="9701"/>
                      <a:pt x="1874" y="10229"/>
                    </a:cubicBezTo>
                    <a:cubicBezTo>
                      <a:pt x="1547" y="10392"/>
                      <a:pt x="1245" y="10593"/>
                      <a:pt x="968" y="10832"/>
                    </a:cubicBezTo>
                    <a:lnTo>
                      <a:pt x="1232" y="11650"/>
                    </a:lnTo>
                    <a:lnTo>
                      <a:pt x="604" y="10593"/>
                    </a:lnTo>
                    <a:lnTo>
                      <a:pt x="767" y="11059"/>
                    </a:lnTo>
                    <a:cubicBezTo>
                      <a:pt x="553" y="11348"/>
                      <a:pt x="591" y="11524"/>
                      <a:pt x="591" y="11524"/>
                    </a:cubicBezTo>
                    <a:lnTo>
                      <a:pt x="377" y="11033"/>
                    </a:lnTo>
                    <a:cubicBezTo>
                      <a:pt x="277" y="10820"/>
                      <a:pt x="327" y="10644"/>
                      <a:pt x="579" y="10531"/>
                    </a:cubicBezTo>
                    <a:lnTo>
                      <a:pt x="8865" y="6746"/>
                    </a:lnTo>
                    <a:close/>
                    <a:moveTo>
                      <a:pt x="8501" y="8632"/>
                    </a:moveTo>
                    <a:cubicBezTo>
                      <a:pt x="8501" y="8632"/>
                      <a:pt x="8086" y="8871"/>
                      <a:pt x="7470" y="9185"/>
                    </a:cubicBezTo>
                    <a:cubicBezTo>
                      <a:pt x="7155" y="9348"/>
                      <a:pt x="6778" y="9525"/>
                      <a:pt x="6388" y="9713"/>
                    </a:cubicBezTo>
                    <a:cubicBezTo>
                      <a:pt x="6187" y="9814"/>
                      <a:pt x="5986" y="9914"/>
                      <a:pt x="5772" y="10015"/>
                    </a:cubicBezTo>
                    <a:lnTo>
                      <a:pt x="5143" y="10304"/>
                    </a:lnTo>
                    <a:lnTo>
                      <a:pt x="4514" y="10593"/>
                    </a:lnTo>
                    <a:cubicBezTo>
                      <a:pt x="4301" y="10681"/>
                      <a:pt x="4087" y="10769"/>
                      <a:pt x="3886" y="10857"/>
                    </a:cubicBezTo>
                    <a:cubicBezTo>
                      <a:pt x="3483" y="11033"/>
                      <a:pt x="3106" y="11197"/>
                      <a:pt x="2792" y="11335"/>
                    </a:cubicBezTo>
                    <a:cubicBezTo>
                      <a:pt x="2138" y="11599"/>
                      <a:pt x="1685" y="11750"/>
                      <a:pt x="1685" y="11750"/>
                    </a:cubicBezTo>
                    <a:cubicBezTo>
                      <a:pt x="1685" y="11750"/>
                      <a:pt x="2100" y="11524"/>
                      <a:pt x="2729" y="11210"/>
                    </a:cubicBezTo>
                    <a:cubicBezTo>
                      <a:pt x="3043" y="11046"/>
                      <a:pt x="3408" y="10857"/>
                      <a:pt x="3798" y="10669"/>
                    </a:cubicBezTo>
                    <a:cubicBezTo>
                      <a:pt x="3999" y="10581"/>
                      <a:pt x="4200" y="10480"/>
                      <a:pt x="4414" y="10380"/>
                    </a:cubicBezTo>
                    <a:lnTo>
                      <a:pt x="5043" y="10090"/>
                    </a:lnTo>
                    <a:lnTo>
                      <a:pt x="5684" y="9801"/>
                    </a:lnTo>
                    <a:cubicBezTo>
                      <a:pt x="5885" y="9701"/>
                      <a:pt x="6099" y="9613"/>
                      <a:pt x="6300" y="9525"/>
                    </a:cubicBezTo>
                    <a:cubicBezTo>
                      <a:pt x="6702" y="9361"/>
                      <a:pt x="7080" y="9198"/>
                      <a:pt x="7394" y="9059"/>
                    </a:cubicBezTo>
                    <a:cubicBezTo>
                      <a:pt x="8048" y="8795"/>
                      <a:pt x="8501" y="8632"/>
                      <a:pt x="8501" y="8632"/>
                    </a:cubicBezTo>
                    <a:close/>
                    <a:moveTo>
                      <a:pt x="14365" y="1"/>
                    </a:moveTo>
                    <a:cubicBezTo>
                      <a:pt x="13842" y="1"/>
                      <a:pt x="13311" y="80"/>
                      <a:pt x="12789" y="244"/>
                    </a:cubicBezTo>
                    <a:cubicBezTo>
                      <a:pt x="10286" y="1049"/>
                      <a:pt x="8765" y="3602"/>
                      <a:pt x="9255" y="6192"/>
                    </a:cubicBezTo>
                    <a:cubicBezTo>
                      <a:pt x="9214" y="6169"/>
                      <a:pt x="9195" y="6159"/>
                      <a:pt x="9176" y="6159"/>
                    </a:cubicBezTo>
                    <a:cubicBezTo>
                      <a:pt x="9154" y="6159"/>
                      <a:pt x="9133" y="6172"/>
                      <a:pt x="9079" y="6192"/>
                    </a:cubicBezTo>
                    <a:lnTo>
                      <a:pt x="8979" y="6243"/>
                    </a:lnTo>
                    <a:cubicBezTo>
                      <a:pt x="8853" y="6293"/>
                      <a:pt x="8777" y="6419"/>
                      <a:pt x="8790" y="6557"/>
                    </a:cubicBezTo>
                    <a:lnTo>
                      <a:pt x="377" y="10405"/>
                    </a:lnTo>
                    <a:cubicBezTo>
                      <a:pt x="113" y="10518"/>
                      <a:pt x="0" y="10820"/>
                      <a:pt x="126" y="11071"/>
                    </a:cubicBezTo>
                    <a:lnTo>
                      <a:pt x="566" y="12052"/>
                    </a:lnTo>
                    <a:cubicBezTo>
                      <a:pt x="649" y="12237"/>
                      <a:pt x="835" y="12347"/>
                      <a:pt x="1028" y="12347"/>
                    </a:cubicBezTo>
                    <a:cubicBezTo>
                      <a:pt x="1096" y="12347"/>
                      <a:pt x="1166" y="12333"/>
                      <a:pt x="1232" y="12304"/>
                    </a:cubicBezTo>
                    <a:lnTo>
                      <a:pt x="9658" y="8456"/>
                    </a:lnTo>
                    <a:cubicBezTo>
                      <a:pt x="9720" y="8510"/>
                      <a:pt x="9793" y="8541"/>
                      <a:pt x="9869" y="8541"/>
                    </a:cubicBezTo>
                    <a:cubicBezTo>
                      <a:pt x="9915" y="8541"/>
                      <a:pt x="9962" y="8530"/>
                      <a:pt x="10010" y="8506"/>
                    </a:cubicBezTo>
                    <a:lnTo>
                      <a:pt x="10110" y="8468"/>
                    </a:lnTo>
                    <a:cubicBezTo>
                      <a:pt x="10198" y="8431"/>
                      <a:pt x="10198" y="8443"/>
                      <a:pt x="10223" y="8368"/>
                    </a:cubicBezTo>
                    <a:cubicBezTo>
                      <a:pt x="11237" y="9716"/>
                      <a:pt x="12797" y="10442"/>
                      <a:pt x="14384" y="10442"/>
                    </a:cubicBezTo>
                    <a:cubicBezTo>
                      <a:pt x="15298" y="10442"/>
                      <a:pt x="16220" y="10201"/>
                      <a:pt x="17052" y="9701"/>
                    </a:cubicBezTo>
                    <a:cubicBezTo>
                      <a:pt x="19340" y="8330"/>
                      <a:pt x="20220" y="5463"/>
                      <a:pt x="19114" y="3049"/>
                    </a:cubicBezTo>
                    <a:cubicBezTo>
                      <a:pt x="18237" y="1146"/>
                      <a:pt x="16359" y="1"/>
                      <a:pt x="14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26"/>
              <p:cNvSpPr/>
              <p:nvPr/>
            </p:nvSpPr>
            <p:spPr>
              <a:xfrm rot="-6237134">
                <a:off x="6861245" y="3687687"/>
                <a:ext cx="146627" cy="286020"/>
              </a:xfrm>
              <a:custGeom>
                <a:avLst/>
                <a:gdLst/>
                <a:ahLst/>
                <a:cxnLst/>
                <a:rect l="l" t="t" r="r" b="b"/>
                <a:pathLst>
                  <a:path w="2792" h="5446" extrusionOk="0">
                    <a:moveTo>
                      <a:pt x="2792" y="1"/>
                    </a:moveTo>
                    <a:cubicBezTo>
                      <a:pt x="855" y="881"/>
                      <a:pt x="0" y="3157"/>
                      <a:pt x="881" y="5094"/>
                    </a:cubicBezTo>
                    <a:cubicBezTo>
                      <a:pt x="974" y="5299"/>
                      <a:pt x="1163" y="5446"/>
                      <a:pt x="1291" y="5446"/>
                    </a:cubicBezTo>
                    <a:cubicBezTo>
                      <a:pt x="1423" y="5446"/>
                      <a:pt x="1492" y="5293"/>
                      <a:pt x="1333" y="4892"/>
                    </a:cubicBezTo>
                    <a:cubicBezTo>
                      <a:pt x="1019" y="4088"/>
                      <a:pt x="717" y="3258"/>
                      <a:pt x="1170" y="2000"/>
                    </a:cubicBezTo>
                    <a:cubicBezTo>
                      <a:pt x="1497" y="1183"/>
                      <a:pt x="2063" y="479"/>
                      <a:pt x="2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4" name="Google Shape;4334;p26"/>
          <p:cNvGrpSpPr/>
          <p:nvPr/>
        </p:nvGrpSpPr>
        <p:grpSpPr>
          <a:xfrm rot="-6033006">
            <a:off x="-376716" y="4028650"/>
            <a:ext cx="1495587" cy="476367"/>
            <a:chOff x="4440625" y="1955050"/>
            <a:chExt cx="825550" cy="262950"/>
          </a:xfrm>
        </p:grpSpPr>
        <p:sp>
          <p:nvSpPr>
            <p:cNvPr id="4335" name="Google Shape;4335;p26"/>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26"/>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26"/>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26"/>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26"/>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26"/>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26"/>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26"/>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26"/>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26"/>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26"/>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26"/>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26"/>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26"/>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26"/>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0" name="Google Shape;4350;p26"/>
          <p:cNvSpPr txBox="1">
            <a:spLocks noGrp="1"/>
          </p:cNvSpPr>
          <p:nvPr>
            <p:ph type="title"/>
          </p:nvPr>
        </p:nvSpPr>
        <p:spPr>
          <a:xfrm>
            <a:off x="1101175" y="2014884"/>
            <a:ext cx="1986000" cy="39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51" name="Google Shape;4351;p26"/>
          <p:cNvSpPr txBox="1">
            <a:spLocks noGrp="1"/>
          </p:cNvSpPr>
          <p:nvPr>
            <p:ph type="subTitle" idx="1"/>
          </p:nvPr>
        </p:nvSpPr>
        <p:spPr>
          <a:xfrm>
            <a:off x="1101175" y="2410422"/>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52" name="Google Shape;4352;p26"/>
          <p:cNvSpPr txBox="1">
            <a:spLocks noGrp="1"/>
          </p:cNvSpPr>
          <p:nvPr>
            <p:ph type="title" idx="2"/>
          </p:nvPr>
        </p:nvSpPr>
        <p:spPr>
          <a:xfrm>
            <a:off x="3578951" y="2014884"/>
            <a:ext cx="1986000" cy="39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53" name="Google Shape;4353;p26"/>
          <p:cNvSpPr txBox="1">
            <a:spLocks noGrp="1"/>
          </p:cNvSpPr>
          <p:nvPr>
            <p:ph type="subTitle" idx="3"/>
          </p:nvPr>
        </p:nvSpPr>
        <p:spPr>
          <a:xfrm>
            <a:off x="3578951" y="2410422"/>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54" name="Google Shape;4354;p26"/>
          <p:cNvSpPr txBox="1">
            <a:spLocks noGrp="1"/>
          </p:cNvSpPr>
          <p:nvPr>
            <p:ph type="title" idx="4"/>
          </p:nvPr>
        </p:nvSpPr>
        <p:spPr>
          <a:xfrm>
            <a:off x="1101175" y="3628900"/>
            <a:ext cx="1986000" cy="389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55" name="Google Shape;4355;p26"/>
          <p:cNvSpPr txBox="1">
            <a:spLocks noGrp="1"/>
          </p:cNvSpPr>
          <p:nvPr>
            <p:ph type="subTitle" idx="5"/>
          </p:nvPr>
        </p:nvSpPr>
        <p:spPr>
          <a:xfrm>
            <a:off x="1101175" y="4024431"/>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56" name="Google Shape;4356;p26"/>
          <p:cNvSpPr txBox="1">
            <a:spLocks noGrp="1"/>
          </p:cNvSpPr>
          <p:nvPr>
            <p:ph type="title" idx="6"/>
          </p:nvPr>
        </p:nvSpPr>
        <p:spPr>
          <a:xfrm>
            <a:off x="3578951" y="3628900"/>
            <a:ext cx="1986000" cy="389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57" name="Google Shape;4357;p26"/>
          <p:cNvSpPr txBox="1">
            <a:spLocks noGrp="1"/>
          </p:cNvSpPr>
          <p:nvPr>
            <p:ph type="subTitle" idx="7"/>
          </p:nvPr>
        </p:nvSpPr>
        <p:spPr>
          <a:xfrm>
            <a:off x="3578951" y="4024431"/>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58" name="Google Shape;4358;p26"/>
          <p:cNvSpPr txBox="1">
            <a:spLocks noGrp="1"/>
          </p:cNvSpPr>
          <p:nvPr>
            <p:ph type="title" idx="8"/>
          </p:nvPr>
        </p:nvSpPr>
        <p:spPr>
          <a:xfrm>
            <a:off x="6056726" y="2014884"/>
            <a:ext cx="1986000" cy="39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59" name="Google Shape;4359;p26"/>
          <p:cNvSpPr txBox="1">
            <a:spLocks noGrp="1"/>
          </p:cNvSpPr>
          <p:nvPr>
            <p:ph type="subTitle" idx="9"/>
          </p:nvPr>
        </p:nvSpPr>
        <p:spPr>
          <a:xfrm>
            <a:off x="6056726" y="2410422"/>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60" name="Google Shape;4360;p26"/>
          <p:cNvSpPr txBox="1">
            <a:spLocks noGrp="1"/>
          </p:cNvSpPr>
          <p:nvPr>
            <p:ph type="title" idx="13"/>
          </p:nvPr>
        </p:nvSpPr>
        <p:spPr>
          <a:xfrm>
            <a:off x="6056726" y="3628900"/>
            <a:ext cx="1986000" cy="389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61" name="Google Shape;4361;p26"/>
          <p:cNvSpPr txBox="1">
            <a:spLocks noGrp="1"/>
          </p:cNvSpPr>
          <p:nvPr>
            <p:ph type="subTitle" idx="14"/>
          </p:nvPr>
        </p:nvSpPr>
        <p:spPr>
          <a:xfrm>
            <a:off x="6056726" y="4024431"/>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62" name="Google Shape;4362;p26"/>
          <p:cNvSpPr txBox="1">
            <a:spLocks noGrp="1"/>
          </p:cNvSpPr>
          <p:nvPr>
            <p:ph type="title" idx="15"/>
          </p:nvPr>
        </p:nvSpPr>
        <p:spPr>
          <a:xfrm>
            <a:off x="713225" y="540275"/>
            <a:ext cx="772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
    <p:spTree>
      <p:nvGrpSpPr>
        <p:cNvPr id="1" name="Shape 4363"/>
        <p:cNvGrpSpPr/>
        <p:nvPr/>
      </p:nvGrpSpPr>
      <p:grpSpPr>
        <a:xfrm>
          <a:off x="0" y="0"/>
          <a:ext cx="0" cy="0"/>
          <a:chOff x="0" y="0"/>
          <a:chExt cx="0" cy="0"/>
        </a:xfrm>
      </p:grpSpPr>
      <p:pic>
        <p:nvPicPr>
          <p:cNvPr id="4364" name="Google Shape;4364;p27"/>
          <p:cNvPicPr preferRelativeResize="0"/>
          <p:nvPr/>
        </p:nvPicPr>
        <p:blipFill>
          <a:blip r:embed="rId2">
            <a:alphaModFix amt="24000"/>
          </a:blip>
          <a:stretch>
            <a:fillRect/>
          </a:stretch>
        </p:blipFill>
        <p:spPr>
          <a:xfrm flipH="1">
            <a:off x="-25" y="-3900"/>
            <a:ext cx="9144003" cy="5143501"/>
          </a:xfrm>
          <a:prstGeom prst="rect">
            <a:avLst/>
          </a:prstGeom>
          <a:noFill/>
          <a:ln>
            <a:noFill/>
          </a:ln>
        </p:spPr>
      </p:pic>
      <p:sp>
        <p:nvSpPr>
          <p:cNvPr id="4365" name="Google Shape;4365;p27"/>
          <p:cNvSpPr txBox="1">
            <a:spLocks noGrp="1"/>
          </p:cNvSpPr>
          <p:nvPr>
            <p:ph type="ctrTitle"/>
          </p:nvPr>
        </p:nvSpPr>
        <p:spPr>
          <a:xfrm>
            <a:off x="2714700" y="790575"/>
            <a:ext cx="3714600" cy="8229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6000">
                <a:latin typeface="IM Fell English SC"/>
                <a:ea typeface="IM Fell English SC"/>
                <a:cs typeface="IM Fell English SC"/>
                <a:sym typeface="IM Fell English SC"/>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366" name="Google Shape;4366;p27"/>
          <p:cNvSpPr txBox="1">
            <a:spLocks noGrp="1"/>
          </p:cNvSpPr>
          <p:nvPr>
            <p:ph type="subTitle" idx="1"/>
          </p:nvPr>
        </p:nvSpPr>
        <p:spPr>
          <a:xfrm>
            <a:off x="2317500" y="1635100"/>
            <a:ext cx="4509000" cy="159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solidFill>
                  <a:schemeClr val="dk1"/>
                </a:solidFill>
                <a:latin typeface="Fira Sans Condensed"/>
                <a:ea typeface="Fira Sans Condensed"/>
                <a:cs typeface="Fira Sans Condensed"/>
                <a:sym typeface="Fira Sans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67" name="Google Shape;4367;p27"/>
          <p:cNvSpPr txBox="1"/>
          <p:nvPr/>
        </p:nvSpPr>
        <p:spPr>
          <a:xfrm>
            <a:off x="2834725" y="3293725"/>
            <a:ext cx="3475500"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200">
                <a:solidFill>
                  <a:schemeClr val="dk1"/>
                </a:solidFill>
                <a:latin typeface="Fira Sans Condensed"/>
                <a:ea typeface="Fira Sans Condensed"/>
                <a:cs typeface="Fira Sans Condensed"/>
                <a:sym typeface="Fira Sans Condensed"/>
              </a:rPr>
              <a:t>CREDITS: This presentation template was created by </a:t>
            </a:r>
            <a:r>
              <a:rPr lang="en" sz="1200" b="1">
                <a:solidFill>
                  <a:schemeClr val="dk1"/>
                </a:solidFill>
                <a:uFill>
                  <a:noFill/>
                </a:uFill>
                <a:latin typeface="Fira Sans Condensed"/>
                <a:ea typeface="Fira Sans Condensed"/>
                <a:cs typeface="Fira Sans Condensed"/>
                <a:sym typeface="Fira Sans Condensed"/>
                <a:hlinkClick r:id="rId3">
                  <a:extLst>
                    <a:ext uri="{A12FA001-AC4F-418D-AE19-62706E023703}">
                      <ahyp:hlinkClr xmlns:ahyp="http://schemas.microsoft.com/office/drawing/2018/hyperlinkcolor" val="tx"/>
                    </a:ext>
                  </a:extLst>
                </a:hlinkClick>
              </a:rPr>
              <a:t>Slidesgo</a:t>
            </a:r>
            <a:r>
              <a:rPr lang="en" sz="1200">
                <a:solidFill>
                  <a:schemeClr val="dk1"/>
                </a:solidFill>
                <a:latin typeface="Fira Sans Condensed"/>
                <a:ea typeface="Fira Sans Condensed"/>
                <a:cs typeface="Fira Sans Condensed"/>
                <a:sym typeface="Fira Sans Condensed"/>
              </a:rPr>
              <a:t>, including icons by </a:t>
            </a:r>
            <a:r>
              <a:rPr lang="en" sz="1200" b="1">
                <a:solidFill>
                  <a:schemeClr val="dk1"/>
                </a:solidFill>
                <a:uFill>
                  <a:noFill/>
                </a:uFill>
                <a:latin typeface="Fira Sans Condensed"/>
                <a:ea typeface="Fira Sans Condensed"/>
                <a:cs typeface="Fira Sans Condensed"/>
                <a:sym typeface="Fira Sans Condensed"/>
                <a:hlinkClick r:id="rId4">
                  <a:extLst>
                    <a:ext uri="{A12FA001-AC4F-418D-AE19-62706E023703}">
                      <ahyp:hlinkClr xmlns:ahyp="http://schemas.microsoft.com/office/drawing/2018/hyperlinkcolor" val="tx"/>
                    </a:ext>
                  </a:extLst>
                </a:hlinkClick>
              </a:rPr>
              <a:t>Flaticon</a:t>
            </a:r>
            <a:r>
              <a:rPr lang="en" sz="1200" b="1">
                <a:solidFill>
                  <a:schemeClr val="dk1"/>
                </a:solidFill>
                <a:latin typeface="Fira Sans Condensed"/>
                <a:ea typeface="Fira Sans Condensed"/>
                <a:cs typeface="Fira Sans Condensed"/>
                <a:sym typeface="Fira Sans Condensed"/>
              </a:rPr>
              <a:t> </a:t>
            </a:r>
            <a:r>
              <a:rPr lang="en" sz="1200">
                <a:solidFill>
                  <a:schemeClr val="dk1"/>
                </a:solidFill>
                <a:latin typeface="Fira Sans Condensed"/>
                <a:ea typeface="Fira Sans Condensed"/>
                <a:cs typeface="Fira Sans Condensed"/>
                <a:sym typeface="Fira Sans Condensed"/>
              </a:rPr>
              <a:t>and infographics &amp; images by </a:t>
            </a:r>
            <a:r>
              <a:rPr lang="en" sz="1200" b="1">
                <a:solidFill>
                  <a:schemeClr val="dk1"/>
                </a:solidFill>
                <a:uFill>
                  <a:noFill/>
                </a:uFill>
                <a:latin typeface="Fira Sans Condensed"/>
                <a:ea typeface="Fira Sans Condensed"/>
                <a:cs typeface="Fira Sans Condensed"/>
                <a:sym typeface="Fira Sans Condensed"/>
                <a:hlinkClick r:id="rId5">
                  <a:extLst>
                    <a:ext uri="{A12FA001-AC4F-418D-AE19-62706E023703}">
                      <ahyp:hlinkClr xmlns:ahyp="http://schemas.microsoft.com/office/drawing/2018/hyperlinkcolor" val="tx"/>
                    </a:ext>
                  </a:extLst>
                </a:hlinkClick>
              </a:rPr>
              <a:t>Freepik</a:t>
            </a:r>
            <a:endParaRPr sz="1200" b="1">
              <a:solidFill>
                <a:schemeClr val="dk1"/>
              </a:solidFill>
              <a:latin typeface="Fira Sans Condensed"/>
              <a:ea typeface="Fira Sans Condensed"/>
              <a:cs typeface="Fira Sans Condensed"/>
              <a:sym typeface="Fira Sans Condense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4368"/>
        <p:cNvGrpSpPr/>
        <p:nvPr/>
      </p:nvGrpSpPr>
      <p:grpSpPr>
        <a:xfrm>
          <a:off x="0" y="0"/>
          <a:ext cx="0" cy="0"/>
          <a:chOff x="0" y="0"/>
          <a:chExt cx="0" cy="0"/>
        </a:xfrm>
      </p:grpSpPr>
      <p:pic>
        <p:nvPicPr>
          <p:cNvPr id="4369" name="Google Shape;4369;p28"/>
          <p:cNvPicPr preferRelativeResize="0"/>
          <p:nvPr/>
        </p:nvPicPr>
        <p:blipFill>
          <a:blip r:embed="rId2">
            <a:alphaModFix amt="24000"/>
          </a:blip>
          <a:stretch>
            <a:fillRect/>
          </a:stretch>
        </p:blipFill>
        <p:spPr>
          <a:xfrm flipH="1">
            <a:off x="-25" y="-3900"/>
            <a:ext cx="9144003" cy="5143501"/>
          </a:xfrm>
          <a:prstGeom prst="rect">
            <a:avLst/>
          </a:prstGeom>
          <a:noFill/>
          <a:ln>
            <a:noFill/>
          </a:ln>
        </p:spPr>
      </p:pic>
      <p:grpSp>
        <p:nvGrpSpPr>
          <p:cNvPr id="4370" name="Google Shape;4370;p28"/>
          <p:cNvGrpSpPr/>
          <p:nvPr/>
        </p:nvGrpSpPr>
        <p:grpSpPr>
          <a:xfrm rot="10800000" flipH="1">
            <a:off x="317855" y="295950"/>
            <a:ext cx="8508290" cy="4503056"/>
            <a:chOff x="317855" y="295950"/>
            <a:chExt cx="8508290" cy="4503056"/>
          </a:xfrm>
        </p:grpSpPr>
        <p:grpSp>
          <p:nvGrpSpPr>
            <p:cNvPr id="4371" name="Google Shape;4371;p28"/>
            <p:cNvGrpSpPr/>
            <p:nvPr/>
          </p:nvGrpSpPr>
          <p:grpSpPr>
            <a:xfrm>
              <a:off x="371748" y="295950"/>
              <a:ext cx="3149667" cy="198675"/>
              <a:chOff x="371748" y="295950"/>
              <a:chExt cx="3149667" cy="198675"/>
            </a:xfrm>
          </p:grpSpPr>
          <p:sp>
            <p:nvSpPr>
              <p:cNvPr id="4372" name="Google Shape;4372;p28"/>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3" name="Google Shape;4373;p28"/>
              <p:cNvGrpSpPr/>
              <p:nvPr/>
            </p:nvGrpSpPr>
            <p:grpSpPr>
              <a:xfrm>
                <a:off x="504825" y="295950"/>
                <a:ext cx="3016590" cy="198675"/>
                <a:chOff x="504825" y="295950"/>
                <a:chExt cx="3016590" cy="198675"/>
              </a:xfrm>
            </p:grpSpPr>
            <p:sp>
              <p:nvSpPr>
                <p:cNvPr id="4374" name="Google Shape;4374;p28"/>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28"/>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28"/>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28"/>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28"/>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28"/>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28"/>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28"/>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28"/>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28"/>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28"/>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28"/>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28"/>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28"/>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28"/>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28"/>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28"/>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28"/>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28"/>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28"/>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28"/>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28"/>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28"/>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28"/>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28"/>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28"/>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28"/>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28"/>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28"/>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28"/>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04" name="Google Shape;4404;p28"/>
            <p:cNvGrpSpPr/>
            <p:nvPr/>
          </p:nvGrpSpPr>
          <p:grpSpPr>
            <a:xfrm>
              <a:off x="5629548" y="295950"/>
              <a:ext cx="3149667" cy="198675"/>
              <a:chOff x="5629548" y="295950"/>
              <a:chExt cx="3149667" cy="198675"/>
            </a:xfrm>
          </p:grpSpPr>
          <p:sp>
            <p:nvSpPr>
              <p:cNvPr id="4405" name="Google Shape;4405;p28"/>
              <p:cNvSpPr/>
              <p:nvPr/>
            </p:nvSpPr>
            <p:spPr>
              <a:xfrm flipH="1">
                <a:off x="867626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6" name="Google Shape;4406;p28"/>
              <p:cNvGrpSpPr/>
              <p:nvPr/>
            </p:nvGrpSpPr>
            <p:grpSpPr>
              <a:xfrm>
                <a:off x="5629548" y="295950"/>
                <a:ext cx="3016590" cy="198675"/>
                <a:chOff x="504825" y="295950"/>
                <a:chExt cx="3016590" cy="198675"/>
              </a:xfrm>
            </p:grpSpPr>
            <p:sp>
              <p:nvSpPr>
                <p:cNvPr id="4407" name="Google Shape;4407;p28"/>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28"/>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28"/>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28"/>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28"/>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28"/>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28"/>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28"/>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28"/>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28"/>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28"/>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28"/>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28"/>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28"/>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28"/>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28"/>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28"/>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28"/>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28"/>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28"/>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28"/>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28"/>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28"/>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28"/>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28"/>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28"/>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28"/>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28"/>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28"/>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28"/>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7" name="Google Shape;4437;p28"/>
            <p:cNvGrpSpPr/>
            <p:nvPr/>
          </p:nvGrpSpPr>
          <p:grpSpPr>
            <a:xfrm>
              <a:off x="8627569" y="510392"/>
              <a:ext cx="198576" cy="4288614"/>
              <a:chOff x="8627569" y="510392"/>
              <a:chExt cx="198576" cy="4288614"/>
            </a:xfrm>
          </p:grpSpPr>
          <p:grpSp>
            <p:nvGrpSpPr>
              <p:cNvPr id="4438" name="Google Shape;4438;p28"/>
              <p:cNvGrpSpPr/>
              <p:nvPr/>
            </p:nvGrpSpPr>
            <p:grpSpPr>
              <a:xfrm>
                <a:off x="8627569" y="510392"/>
                <a:ext cx="198576" cy="4114917"/>
                <a:chOff x="13700828" y="751142"/>
                <a:chExt cx="198576" cy="4114917"/>
              </a:xfrm>
            </p:grpSpPr>
            <p:sp>
              <p:nvSpPr>
                <p:cNvPr id="4439" name="Google Shape;4439;p28"/>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28"/>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28"/>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28"/>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28"/>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28"/>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28"/>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28"/>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28"/>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28"/>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28"/>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28"/>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28"/>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28"/>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28"/>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28"/>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28"/>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28"/>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28"/>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28"/>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28"/>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28"/>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28"/>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28"/>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28"/>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28"/>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28"/>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28"/>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28"/>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28"/>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28"/>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28"/>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28"/>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28"/>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28"/>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28"/>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28"/>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28"/>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28"/>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28"/>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28"/>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28"/>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28"/>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28"/>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28"/>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28"/>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28"/>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28"/>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28"/>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28"/>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28"/>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28"/>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28"/>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28"/>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28"/>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28"/>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28"/>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28"/>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28"/>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28"/>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28"/>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28"/>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1" name="Google Shape;4501;p28"/>
              <p:cNvSpPr/>
              <p:nvPr/>
            </p:nvSpPr>
            <p:spPr>
              <a:xfrm flipH="1">
                <a:off x="8676268" y="47048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28"/>
            <p:cNvGrpSpPr/>
            <p:nvPr/>
          </p:nvGrpSpPr>
          <p:grpSpPr>
            <a:xfrm>
              <a:off x="317855" y="510392"/>
              <a:ext cx="198576" cy="4288614"/>
              <a:chOff x="317855" y="510392"/>
              <a:chExt cx="198576" cy="4288614"/>
            </a:xfrm>
          </p:grpSpPr>
          <p:grpSp>
            <p:nvGrpSpPr>
              <p:cNvPr id="4503" name="Google Shape;4503;p28"/>
              <p:cNvGrpSpPr/>
              <p:nvPr/>
            </p:nvGrpSpPr>
            <p:grpSpPr>
              <a:xfrm>
                <a:off x="317855" y="510392"/>
                <a:ext cx="198576" cy="4114917"/>
                <a:chOff x="9353514" y="751142"/>
                <a:chExt cx="198576" cy="4114917"/>
              </a:xfrm>
            </p:grpSpPr>
            <p:sp>
              <p:nvSpPr>
                <p:cNvPr id="4504" name="Google Shape;4504;p28"/>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8"/>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28"/>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28"/>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8"/>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8"/>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8"/>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8"/>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8"/>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8"/>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8"/>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8"/>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8"/>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8"/>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8"/>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8"/>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8"/>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8"/>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8"/>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8"/>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8"/>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8"/>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8"/>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8"/>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8"/>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8"/>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8"/>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8"/>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8"/>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8"/>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8"/>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8"/>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8"/>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8"/>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8"/>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8"/>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28"/>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28"/>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8"/>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8"/>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8"/>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8"/>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8"/>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8"/>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8"/>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8"/>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8"/>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8"/>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8"/>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8"/>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8"/>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8"/>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8"/>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8"/>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8"/>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8"/>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8"/>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8"/>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8"/>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8"/>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8"/>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8"/>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6" name="Google Shape;4566;p28"/>
              <p:cNvSpPr/>
              <p:nvPr/>
            </p:nvSpPr>
            <p:spPr>
              <a:xfrm>
                <a:off x="371748" y="47048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7" name="Google Shape;4567;p28"/>
          <p:cNvGrpSpPr/>
          <p:nvPr/>
        </p:nvGrpSpPr>
        <p:grpSpPr>
          <a:xfrm flipH="1">
            <a:off x="3824213" y="4463743"/>
            <a:ext cx="1495566" cy="476360"/>
            <a:chOff x="4440625" y="1955050"/>
            <a:chExt cx="825550" cy="262950"/>
          </a:xfrm>
        </p:grpSpPr>
        <p:sp>
          <p:nvSpPr>
            <p:cNvPr id="4568" name="Google Shape;4568;p28"/>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8"/>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8"/>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8"/>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8"/>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8"/>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8"/>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8"/>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8"/>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8"/>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8"/>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8"/>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8"/>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8"/>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8"/>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2">
    <p:spTree>
      <p:nvGrpSpPr>
        <p:cNvPr id="1" name="Shape 4583"/>
        <p:cNvGrpSpPr/>
        <p:nvPr/>
      </p:nvGrpSpPr>
      <p:grpSpPr>
        <a:xfrm>
          <a:off x="0" y="0"/>
          <a:ext cx="0" cy="0"/>
          <a:chOff x="0" y="0"/>
          <a:chExt cx="0" cy="0"/>
        </a:xfrm>
      </p:grpSpPr>
      <p:pic>
        <p:nvPicPr>
          <p:cNvPr id="4584" name="Google Shape;4584;p29"/>
          <p:cNvPicPr preferRelativeResize="0"/>
          <p:nvPr/>
        </p:nvPicPr>
        <p:blipFill>
          <a:blip r:embed="rId2">
            <a:alphaModFix amt="24000"/>
          </a:blip>
          <a:stretch>
            <a:fillRect/>
          </a:stretch>
        </p:blipFill>
        <p:spPr>
          <a:xfrm>
            <a:off x="-25" y="-3900"/>
            <a:ext cx="9144003" cy="5143501"/>
          </a:xfrm>
          <a:prstGeom prst="rect">
            <a:avLst/>
          </a:prstGeom>
          <a:noFill/>
          <a:ln>
            <a:noFill/>
          </a:ln>
        </p:spPr>
      </p:pic>
      <p:grpSp>
        <p:nvGrpSpPr>
          <p:cNvPr id="4585" name="Google Shape;4585;p29"/>
          <p:cNvGrpSpPr/>
          <p:nvPr/>
        </p:nvGrpSpPr>
        <p:grpSpPr>
          <a:xfrm rot="10800000" flipH="1">
            <a:off x="370363" y="295950"/>
            <a:ext cx="8414046" cy="198675"/>
            <a:chOff x="370363" y="4648875"/>
            <a:chExt cx="8414046" cy="198675"/>
          </a:xfrm>
        </p:grpSpPr>
        <p:sp>
          <p:nvSpPr>
            <p:cNvPr id="4586" name="Google Shape;4586;p29"/>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9"/>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8" name="Google Shape;4588;p29"/>
            <p:cNvGrpSpPr/>
            <p:nvPr/>
          </p:nvGrpSpPr>
          <p:grpSpPr>
            <a:xfrm>
              <a:off x="504825" y="4648875"/>
              <a:ext cx="8122726" cy="198675"/>
              <a:chOff x="504825" y="298750"/>
              <a:chExt cx="8122726" cy="198675"/>
            </a:xfrm>
          </p:grpSpPr>
          <p:grpSp>
            <p:nvGrpSpPr>
              <p:cNvPr id="4589" name="Google Shape;4589;p29"/>
              <p:cNvGrpSpPr/>
              <p:nvPr/>
            </p:nvGrpSpPr>
            <p:grpSpPr>
              <a:xfrm>
                <a:off x="504825" y="298750"/>
                <a:ext cx="8122726" cy="198675"/>
                <a:chOff x="9017419" y="539512"/>
                <a:chExt cx="5210550" cy="198675"/>
              </a:xfrm>
            </p:grpSpPr>
            <p:sp>
              <p:nvSpPr>
                <p:cNvPr id="4590" name="Google Shape;4590;p29"/>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9"/>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9"/>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9"/>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9"/>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9"/>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9"/>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9"/>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9"/>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9"/>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9"/>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9"/>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9"/>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9"/>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9"/>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9"/>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9"/>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9"/>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9"/>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9"/>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9"/>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9"/>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9"/>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9"/>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9"/>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9"/>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9"/>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9"/>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9"/>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9"/>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9"/>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9"/>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9"/>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9"/>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9"/>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9"/>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9"/>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9"/>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9"/>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9"/>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9"/>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9"/>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9"/>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9"/>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9"/>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9"/>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9"/>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9"/>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9"/>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9"/>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9"/>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9"/>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9"/>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9"/>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9"/>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9"/>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9"/>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9"/>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9"/>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9"/>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9"/>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9"/>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9"/>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29"/>
              <p:cNvGrpSpPr/>
              <p:nvPr/>
            </p:nvGrpSpPr>
            <p:grpSpPr>
              <a:xfrm>
                <a:off x="569351" y="371931"/>
                <a:ext cx="831096" cy="73279"/>
                <a:chOff x="9740085" y="612693"/>
                <a:chExt cx="533129" cy="73279"/>
              </a:xfrm>
            </p:grpSpPr>
            <p:sp>
              <p:nvSpPr>
                <p:cNvPr id="4654" name="Google Shape;4654;p29"/>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9"/>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9"/>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9"/>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9"/>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9"/>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9"/>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9"/>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2" name="Google Shape;4662;p29"/>
              <p:cNvGrpSpPr/>
              <p:nvPr/>
            </p:nvGrpSpPr>
            <p:grpSpPr>
              <a:xfrm>
                <a:off x="7658325" y="371931"/>
                <a:ext cx="945022" cy="73279"/>
                <a:chOff x="13000570" y="612693"/>
                <a:chExt cx="606211" cy="73279"/>
              </a:xfrm>
            </p:grpSpPr>
            <p:sp>
              <p:nvSpPr>
                <p:cNvPr id="4663" name="Google Shape;4663;p29"/>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9"/>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9"/>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9"/>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9"/>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9"/>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9"/>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9"/>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9"/>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72" name="Google Shape;4672;p29"/>
          <p:cNvGrpSpPr/>
          <p:nvPr/>
        </p:nvGrpSpPr>
        <p:grpSpPr>
          <a:xfrm rot="10800000" flipH="1">
            <a:off x="371748" y="4648875"/>
            <a:ext cx="3149667" cy="198675"/>
            <a:chOff x="371748" y="295950"/>
            <a:chExt cx="3149667" cy="198675"/>
          </a:xfrm>
        </p:grpSpPr>
        <p:sp>
          <p:nvSpPr>
            <p:cNvPr id="4673" name="Google Shape;4673;p29"/>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4" name="Google Shape;4674;p29"/>
            <p:cNvGrpSpPr/>
            <p:nvPr/>
          </p:nvGrpSpPr>
          <p:grpSpPr>
            <a:xfrm>
              <a:off x="504825" y="295950"/>
              <a:ext cx="3016590" cy="198675"/>
              <a:chOff x="504825" y="295950"/>
              <a:chExt cx="3016590" cy="198675"/>
            </a:xfrm>
          </p:grpSpPr>
          <p:sp>
            <p:nvSpPr>
              <p:cNvPr id="4675" name="Google Shape;4675;p29"/>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9"/>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9"/>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9"/>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9"/>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9"/>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29"/>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29"/>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29"/>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29"/>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29"/>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29"/>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29"/>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29"/>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29"/>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29"/>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29"/>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9"/>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9"/>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9"/>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9"/>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9"/>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9"/>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9"/>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9"/>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9"/>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9"/>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9"/>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9"/>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9"/>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05" name="Google Shape;4705;p29"/>
          <p:cNvGrpSpPr/>
          <p:nvPr/>
        </p:nvGrpSpPr>
        <p:grpSpPr>
          <a:xfrm rot="10800000" flipH="1">
            <a:off x="5629548" y="4648875"/>
            <a:ext cx="3149667" cy="198675"/>
            <a:chOff x="5629548" y="295950"/>
            <a:chExt cx="3149667" cy="198675"/>
          </a:xfrm>
        </p:grpSpPr>
        <p:sp>
          <p:nvSpPr>
            <p:cNvPr id="4706" name="Google Shape;4706;p29"/>
            <p:cNvSpPr/>
            <p:nvPr/>
          </p:nvSpPr>
          <p:spPr>
            <a:xfrm flipH="1">
              <a:off x="867626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7" name="Google Shape;4707;p29"/>
            <p:cNvGrpSpPr/>
            <p:nvPr/>
          </p:nvGrpSpPr>
          <p:grpSpPr>
            <a:xfrm>
              <a:off x="5629548" y="295950"/>
              <a:ext cx="3016590" cy="198675"/>
              <a:chOff x="504825" y="295950"/>
              <a:chExt cx="3016590" cy="198675"/>
            </a:xfrm>
          </p:grpSpPr>
          <p:sp>
            <p:nvSpPr>
              <p:cNvPr id="4708" name="Google Shape;4708;p29"/>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9"/>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9"/>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9"/>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9"/>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9"/>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9"/>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9"/>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9"/>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9"/>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9"/>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9"/>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9"/>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9"/>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9"/>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29"/>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9"/>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9"/>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9"/>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9"/>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29"/>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29"/>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9"/>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9"/>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9"/>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9"/>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9"/>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9"/>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9"/>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9"/>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38" name="Google Shape;4738;p29"/>
          <p:cNvGrpSpPr/>
          <p:nvPr/>
        </p:nvGrpSpPr>
        <p:grpSpPr>
          <a:xfrm rot="3186435">
            <a:off x="-77893" y="192526"/>
            <a:ext cx="844785" cy="1075646"/>
            <a:chOff x="6519292" y="3218921"/>
            <a:chExt cx="1053033" cy="1341104"/>
          </a:xfrm>
        </p:grpSpPr>
        <p:grpSp>
          <p:nvGrpSpPr>
            <p:cNvPr id="4739" name="Google Shape;4739;p29"/>
            <p:cNvGrpSpPr/>
            <p:nvPr/>
          </p:nvGrpSpPr>
          <p:grpSpPr>
            <a:xfrm>
              <a:off x="6519292" y="3218921"/>
              <a:ext cx="1053033" cy="1341104"/>
              <a:chOff x="6519292" y="3218921"/>
              <a:chExt cx="1053033" cy="1341104"/>
            </a:xfrm>
          </p:grpSpPr>
          <p:sp>
            <p:nvSpPr>
              <p:cNvPr id="4740" name="Google Shape;4740;p29"/>
              <p:cNvSpPr/>
              <p:nvPr/>
            </p:nvSpPr>
            <p:spPr>
              <a:xfrm rot="-6237245">
                <a:off x="6453070" y="3494229"/>
                <a:ext cx="1185476" cy="790487"/>
              </a:xfrm>
              <a:custGeom>
                <a:avLst/>
                <a:gdLst/>
                <a:ahLst/>
                <a:cxnLst/>
                <a:rect l="l" t="t" r="r" b="b"/>
                <a:pathLst>
                  <a:path w="24170" h="16116" extrusionOk="0">
                    <a:moveTo>
                      <a:pt x="16506" y="4863"/>
                    </a:moveTo>
                    <a:cubicBezTo>
                      <a:pt x="16579" y="4863"/>
                      <a:pt x="16652" y="4867"/>
                      <a:pt x="16725" y="4874"/>
                    </a:cubicBezTo>
                    <a:cubicBezTo>
                      <a:pt x="16788" y="4937"/>
                      <a:pt x="16851" y="4987"/>
                      <a:pt x="16914" y="5037"/>
                    </a:cubicBezTo>
                    <a:lnTo>
                      <a:pt x="17052" y="5125"/>
                    </a:lnTo>
                    <a:cubicBezTo>
                      <a:pt x="17102" y="5150"/>
                      <a:pt x="17152" y="5201"/>
                      <a:pt x="17215" y="5251"/>
                    </a:cubicBezTo>
                    <a:lnTo>
                      <a:pt x="17228" y="5263"/>
                    </a:lnTo>
                    <a:cubicBezTo>
                      <a:pt x="17404" y="5414"/>
                      <a:pt x="17567" y="5603"/>
                      <a:pt x="17693" y="5804"/>
                    </a:cubicBezTo>
                    <a:cubicBezTo>
                      <a:pt x="17781" y="5930"/>
                      <a:pt x="17844" y="6056"/>
                      <a:pt x="17894" y="6181"/>
                    </a:cubicBezTo>
                    <a:lnTo>
                      <a:pt x="17970" y="6420"/>
                    </a:lnTo>
                    <a:cubicBezTo>
                      <a:pt x="17982" y="6471"/>
                      <a:pt x="17995" y="6521"/>
                      <a:pt x="18008" y="6584"/>
                    </a:cubicBezTo>
                    <a:lnTo>
                      <a:pt x="18008" y="6596"/>
                    </a:lnTo>
                    <a:lnTo>
                      <a:pt x="18008" y="6622"/>
                    </a:lnTo>
                    <a:cubicBezTo>
                      <a:pt x="18008" y="6647"/>
                      <a:pt x="18008" y="6684"/>
                      <a:pt x="18020" y="6710"/>
                    </a:cubicBezTo>
                    <a:cubicBezTo>
                      <a:pt x="18033" y="6860"/>
                      <a:pt x="18033" y="7011"/>
                      <a:pt x="18020" y="7150"/>
                    </a:cubicBezTo>
                    <a:cubicBezTo>
                      <a:pt x="17995" y="7313"/>
                      <a:pt x="17957" y="7477"/>
                      <a:pt x="17907" y="7628"/>
                    </a:cubicBezTo>
                    <a:cubicBezTo>
                      <a:pt x="17844" y="7778"/>
                      <a:pt x="17769" y="7917"/>
                      <a:pt x="17681" y="8042"/>
                    </a:cubicBezTo>
                    <a:cubicBezTo>
                      <a:pt x="17593" y="8168"/>
                      <a:pt x="17492" y="8281"/>
                      <a:pt x="17379" y="8382"/>
                    </a:cubicBezTo>
                    <a:lnTo>
                      <a:pt x="17316" y="8432"/>
                    </a:lnTo>
                    <a:lnTo>
                      <a:pt x="17303" y="8457"/>
                    </a:lnTo>
                    <a:lnTo>
                      <a:pt x="17178" y="8545"/>
                    </a:lnTo>
                    <a:lnTo>
                      <a:pt x="17077" y="8621"/>
                    </a:lnTo>
                    <a:lnTo>
                      <a:pt x="17002" y="8671"/>
                    </a:lnTo>
                    <a:lnTo>
                      <a:pt x="16951" y="8684"/>
                    </a:lnTo>
                    <a:cubicBezTo>
                      <a:pt x="16825" y="8747"/>
                      <a:pt x="16687" y="8810"/>
                      <a:pt x="16549" y="8847"/>
                    </a:cubicBezTo>
                    <a:cubicBezTo>
                      <a:pt x="16323" y="8898"/>
                      <a:pt x="16096" y="8935"/>
                      <a:pt x="15870" y="8935"/>
                    </a:cubicBezTo>
                    <a:lnTo>
                      <a:pt x="15832" y="8923"/>
                    </a:lnTo>
                    <a:cubicBezTo>
                      <a:pt x="15744" y="8910"/>
                      <a:pt x="15681" y="8910"/>
                      <a:pt x="15631" y="8910"/>
                    </a:cubicBezTo>
                    <a:lnTo>
                      <a:pt x="15467" y="8898"/>
                    </a:lnTo>
                    <a:cubicBezTo>
                      <a:pt x="15405" y="8885"/>
                      <a:pt x="15342" y="8885"/>
                      <a:pt x="15279" y="8885"/>
                    </a:cubicBezTo>
                    <a:lnTo>
                      <a:pt x="15216" y="8885"/>
                    </a:lnTo>
                    <a:cubicBezTo>
                      <a:pt x="13833" y="7892"/>
                      <a:pt x="14034" y="5766"/>
                      <a:pt x="15581" y="5062"/>
                    </a:cubicBezTo>
                    <a:cubicBezTo>
                      <a:pt x="15877" y="4929"/>
                      <a:pt x="16190" y="4863"/>
                      <a:pt x="16506" y="4863"/>
                    </a:cubicBezTo>
                    <a:close/>
                    <a:moveTo>
                      <a:pt x="16513" y="0"/>
                    </a:moveTo>
                    <a:cubicBezTo>
                      <a:pt x="15605" y="0"/>
                      <a:pt x="14690" y="175"/>
                      <a:pt x="13820" y="535"/>
                    </a:cubicBezTo>
                    <a:cubicBezTo>
                      <a:pt x="11167" y="1629"/>
                      <a:pt x="9432" y="4207"/>
                      <a:pt x="9419" y="7074"/>
                    </a:cubicBezTo>
                    <a:lnTo>
                      <a:pt x="1736" y="10583"/>
                    </a:lnTo>
                    <a:cubicBezTo>
                      <a:pt x="529" y="11136"/>
                      <a:pt x="0" y="12544"/>
                      <a:pt x="554" y="13751"/>
                    </a:cubicBezTo>
                    <a:lnTo>
                      <a:pt x="994" y="14720"/>
                    </a:lnTo>
                    <a:cubicBezTo>
                      <a:pt x="1384" y="15562"/>
                      <a:pt x="2226" y="16115"/>
                      <a:pt x="3169" y="16115"/>
                    </a:cubicBezTo>
                    <a:cubicBezTo>
                      <a:pt x="3509" y="16115"/>
                      <a:pt x="3848" y="16040"/>
                      <a:pt x="4163" y="15902"/>
                    </a:cubicBezTo>
                    <a:lnTo>
                      <a:pt x="11821" y="12406"/>
                    </a:lnTo>
                    <a:cubicBezTo>
                      <a:pt x="13116" y="13550"/>
                      <a:pt x="14788" y="14179"/>
                      <a:pt x="16524" y="14192"/>
                    </a:cubicBezTo>
                    <a:cubicBezTo>
                      <a:pt x="19391" y="14179"/>
                      <a:pt x="21969" y="12456"/>
                      <a:pt x="23075" y="9803"/>
                    </a:cubicBezTo>
                    <a:cubicBezTo>
                      <a:pt x="24169" y="7162"/>
                      <a:pt x="23566" y="4107"/>
                      <a:pt x="21541" y="2082"/>
                    </a:cubicBezTo>
                    <a:cubicBezTo>
                      <a:pt x="20183" y="724"/>
                      <a:pt x="18362" y="0"/>
                      <a:pt x="16513" y="0"/>
                    </a:cubicBezTo>
                    <a:close/>
                  </a:path>
                </a:pathLst>
              </a:custGeom>
              <a:solidFill>
                <a:schemeClr val="lt1"/>
              </a:solidFill>
              <a:ln>
                <a:noFill/>
              </a:ln>
              <a:effectLst>
                <a:outerShdw blurRad="42863" dist="9525"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9"/>
              <p:cNvSpPr/>
              <p:nvPr/>
            </p:nvSpPr>
            <p:spPr>
              <a:xfrm>
                <a:off x="6805625" y="3577075"/>
                <a:ext cx="257100" cy="228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2" name="Google Shape;4742;p29"/>
            <p:cNvGrpSpPr/>
            <p:nvPr/>
          </p:nvGrpSpPr>
          <p:grpSpPr>
            <a:xfrm>
              <a:off x="6598936" y="3290867"/>
              <a:ext cx="885426" cy="1186970"/>
              <a:chOff x="6595451" y="3286988"/>
              <a:chExt cx="885426" cy="1186970"/>
            </a:xfrm>
          </p:grpSpPr>
          <p:sp>
            <p:nvSpPr>
              <p:cNvPr id="4743" name="Google Shape;4743;p29"/>
              <p:cNvSpPr/>
              <p:nvPr/>
            </p:nvSpPr>
            <p:spPr>
              <a:xfrm rot="-6237134">
                <a:off x="6507692" y="3556610"/>
                <a:ext cx="1061262" cy="648351"/>
              </a:xfrm>
              <a:custGeom>
                <a:avLst/>
                <a:gdLst/>
                <a:ahLst/>
                <a:cxnLst/>
                <a:rect l="l" t="t" r="r" b="b"/>
                <a:pathLst>
                  <a:path w="20208" h="12345" extrusionOk="0">
                    <a:moveTo>
                      <a:pt x="14390" y="1103"/>
                    </a:moveTo>
                    <a:cubicBezTo>
                      <a:pt x="15524" y="1103"/>
                      <a:pt x="16666" y="1567"/>
                      <a:pt x="17495" y="2546"/>
                    </a:cubicBezTo>
                    <a:lnTo>
                      <a:pt x="17495" y="2546"/>
                    </a:lnTo>
                    <a:cubicBezTo>
                      <a:pt x="17317" y="2371"/>
                      <a:pt x="17126" y="2207"/>
                      <a:pt x="16913" y="2077"/>
                    </a:cubicBezTo>
                    <a:cubicBezTo>
                      <a:pt x="16737" y="1964"/>
                      <a:pt x="16561" y="1863"/>
                      <a:pt x="16385" y="1788"/>
                    </a:cubicBezTo>
                    <a:cubicBezTo>
                      <a:pt x="16259" y="1738"/>
                      <a:pt x="16146" y="1687"/>
                      <a:pt x="16020" y="1662"/>
                    </a:cubicBezTo>
                    <a:lnTo>
                      <a:pt x="15895" y="1625"/>
                    </a:lnTo>
                    <a:lnTo>
                      <a:pt x="15995" y="1700"/>
                    </a:lnTo>
                    <a:cubicBezTo>
                      <a:pt x="16071" y="1750"/>
                      <a:pt x="16171" y="1826"/>
                      <a:pt x="16297" y="1926"/>
                    </a:cubicBezTo>
                    <a:cubicBezTo>
                      <a:pt x="16624" y="2203"/>
                      <a:pt x="16901" y="2530"/>
                      <a:pt x="17140" y="2895"/>
                    </a:cubicBezTo>
                    <a:cubicBezTo>
                      <a:pt x="17290" y="3121"/>
                      <a:pt x="17416" y="3372"/>
                      <a:pt x="17517" y="3624"/>
                    </a:cubicBezTo>
                    <a:lnTo>
                      <a:pt x="17542" y="3674"/>
                    </a:lnTo>
                    <a:lnTo>
                      <a:pt x="17542" y="3699"/>
                    </a:lnTo>
                    <a:lnTo>
                      <a:pt x="17580" y="3825"/>
                    </a:lnTo>
                    <a:lnTo>
                      <a:pt x="17655" y="4052"/>
                    </a:lnTo>
                    <a:cubicBezTo>
                      <a:pt x="17668" y="4127"/>
                      <a:pt x="17693" y="4202"/>
                      <a:pt x="17705" y="4265"/>
                    </a:cubicBezTo>
                    <a:lnTo>
                      <a:pt x="17731" y="4378"/>
                    </a:lnTo>
                    <a:cubicBezTo>
                      <a:pt x="17731" y="4416"/>
                      <a:pt x="17731" y="4454"/>
                      <a:pt x="17743" y="4492"/>
                    </a:cubicBezTo>
                    <a:cubicBezTo>
                      <a:pt x="17781" y="4806"/>
                      <a:pt x="17793" y="5120"/>
                      <a:pt x="17768" y="5435"/>
                    </a:cubicBezTo>
                    <a:cubicBezTo>
                      <a:pt x="17718" y="5749"/>
                      <a:pt x="17643" y="6076"/>
                      <a:pt x="17542" y="6378"/>
                    </a:cubicBezTo>
                    <a:cubicBezTo>
                      <a:pt x="17416" y="6680"/>
                      <a:pt x="17265" y="6969"/>
                      <a:pt x="17077" y="7233"/>
                    </a:cubicBezTo>
                    <a:cubicBezTo>
                      <a:pt x="16888" y="7497"/>
                      <a:pt x="16674" y="7748"/>
                      <a:pt x="16435" y="7962"/>
                    </a:cubicBezTo>
                    <a:cubicBezTo>
                      <a:pt x="16373" y="8013"/>
                      <a:pt x="16322" y="8063"/>
                      <a:pt x="16259" y="8101"/>
                    </a:cubicBezTo>
                    <a:cubicBezTo>
                      <a:pt x="16196" y="8151"/>
                      <a:pt x="16134" y="8201"/>
                      <a:pt x="16071" y="8239"/>
                    </a:cubicBezTo>
                    <a:lnTo>
                      <a:pt x="16071" y="8251"/>
                    </a:lnTo>
                    <a:cubicBezTo>
                      <a:pt x="15945" y="8327"/>
                      <a:pt x="15819" y="8402"/>
                      <a:pt x="15681" y="8478"/>
                    </a:cubicBezTo>
                    <a:cubicBezTo>
                      <a:pt x="15442" y="8604"/>
                      <a:pt x="15178" y="8704"/>
                      <a:pt x="14914" y="8780"/>
                    </a:cubicBezTo>
                    <a:cubicBezTo>
                      <a:pt x="14552" y="8881"/>
                      <a:pt x="14169" y="8932"/>
                      <a:pt x="13785" y="8932"/>
                    </a:cubicBezTo>
                    <a:cubicBezTo>
                      <a:pt x="13742" y="8932"/>
                      <a:pt x="13699" y="8932"/>
                      <a:pt x="13656" y="8931"/>
                    </a:cubicBezTo>
                    <a:cubicBezTo>
                      <a:pt x="13493" y="8931"/>
                      <a:pt x="13367" y="8918"/>
                      <a:pt x="13279" y="8905"/>
                    </a:cubicBezTo>
                    <a:lnTo>
                      <a:pt x="13141" y="8893"/>
                    </a:lnTo>
                    <a:lnTo>
                      <a:pt x="13141" y="8893"/>
                    </a:lnTo>
                    <a:lnTo>
                      <a:pt x="13267" y="8956"/>
                    </a:lnTo>
                    <a:cubicBezTo>
                      <a:pt x="13380" y="9006"/>
                      <a:pt x="13493" y="9056"/>
                      <a:pt x="13619" y="9094"/>
                    </a:cubicBezTo>
                    <a:cubicBezTo>
                      <a:pt x="13807" y="9157"/>
                      <a:pt x="14008" y="9207"/>
                      <a:pt x="14210" y="9232"/>
                    </a:cubicBezTo>
                    <a:cubicBezTo>
                      <a:pt x="14380" y="9257"/>
                      <a:pt x="14551" y="9271"/>
                      <a:pt x="14721" y="9271"/>
                    </a:cubicBezTo>
                    <a:cubicBezTo>
                      <a:pt x="14815" y="9271"/>
                      <a:pt x="14908" y="9266"/>
                      <a:pt x="15002" y="9257"/>
                    </a:cubicBezTo>
                    <a:lnTo>
                      <a:pt x="15027" y="9257"/>
                    </a:lnTo>
                    <a:cubicBezTo>
                      <a:pt x="14798" y="9294"/>
                      <a:pt x="14572" y="9312"/>
                      <a:pt x="14351" y="9312"/>
                    </a:cubicBezTo>
                    <a:cubicBezTo>
                      <a:pt x="11562" y="9312"/>
                      <a:pt x="9501" y="6488"/>
                      <a:pt x="10538" y="3750"/>
                    </a:cubicBezTo>
                    <a:cubicBezTo>
                      <a:pt x="11195" y="2034"/>
                      <a:pt x="12784" y="1103"/>
                      <a:pt x="14390" y="1103"/>
                    </a:cubicBezTo>
                    <a:close/>
                    <a:moveTo>
                      <a:pt x="14373" y="1"/>
                    </a:moveTo>
                    <a:cubicBezTo>
                      <a:pt x="13856" y="1"/>
                      <a:pt x="13331" y="79"/>
                      <a:pt x="12814" y="241"/>
                    </a:cubicBezTo>
                    <a:cubicBezTo>
                      <a:pt x="10286" y="1034"/>
                      <a:pt x="8752" y="3586"/>
                      <a:pt x="9255" y="6189"/>
                    </a:cubicBezTo>
                    <a:cubicBezTo>
                      <a:pt x="9214" y="6166"/>
                      <a:pt x="9192" y="6156"/>
                      <a:pt x="9172" y="6156"/>
                    </a:cubicBezTo>
                    <a:cubicBezTo>
                      <a:pt x="9148" y="6156"/>
                      <a:pt x="9126" y="6169"/>
                      <a:pt x="9079" y="6189"/>
                    </a:cubicBezTo>
                    <a:lnTo>
                      <a:pt x="8979" y="6240"/>
                    </a:lnTo>
                    <a:cubicBezTo>
                      <a:pt x="8853" y="6302"/>
                      <a:pt x="8777" y="6428"/>
                      <a:pt x="8790" y="6566"/>
                    </a:cubicBezTo>
                    <a:lnTo>
                      <a:pt x="377" y="10402"/>
                    </a:lnTo>
                    <a:cubicBezTo>
                      <a:pt x="113" y="10528"/>
                      <a:pt x="0" y="10829"/>
                      <a:pt x="126" y="11081"/>
                    </a:cubicBezTo>
                    <a:lnTo>
                      <a:pt x="566" y="12049"/>
                    </a:lnTo>
                    <a:cubicBezTo>
                      <a:pt x="649" y="12234"/>
                      <a:pt x="835" y="12344"/>
                      <a:pt x="1028" y="12344"/>
                    </a:cubicBezTo>
                    <a:cubicBezTo>
                      <a:pt x="1096" y="12344"/>
                      <a:pt x="1166" y="12330"/>
                      <a:pt x="1232" y="12301"/>
                    </a:cubicBezTo>
                    <a:lnTo>
                      <a:pt x="9658" y="8453"/>
                    </a:lnTo>
                    <a:cubicBezTo>
                      <a:pt x="9720" y="8507"/>
                      <a:pt x="9793" y="8538"/>
                      <a:pt x="9869" y="8538"/>
                    </a:cubicBezTo>
                    <a:cubicBezTo>
                      <a:pt x="9915" y="8538"/>
                      <a:pt x="9962" y="8527"/>
                      <a:pt x="10010" y="8503"/>
                    </a:cubicBezTo>
                    <a:lnTo>
                      <a:pt x="10110" y="8465"/>
                    </a:lnTo>
                    <a:cubicBezTo>
                      <a:pt x="10198" y="8428"/>
                      <a:pt x="10198" y="8440"/>
                      <a:pt x="10223" y="8365"/>
                    </a:cubicBezTo>
                    <a:cubicBezTo>
                      <a:pt x="11240" y="9701"/>
                      <a:pt x="12796" y="10422"/>
                      <a:pt x="14381" y="10422"/>
                    </a:cubicBezTo>
                    <a:cubicBezTo>
                      <a:pt x="15285" y="10422"/>
                      <a:pt x="16199" y="10187"/>
                      <a:pt x="17026" y="9698"/>
                    </a:cubicBezTo>
                    <a:cubicBezTo>
                      <a:pt x="19302" y="8339"/>
                      <a:pt x="20208" y="5510"/>
                      <a:pt x="19126" y="3083"/>
                    </a:cubicBezTo>
                    <a:cubicBezTo>
                      <a:pt x="18267" y="1165"/>
                      <a:pt x="16376" y="1"/>
                      <a:pt x="14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9"/>
              <p:cNvSpPr/>
              <p:nvPr/>
            </p:nvSpPr>
            <p:spPr>
              <a:xfrm rot="-6237134">
                <a:off x="6860786" y="3687644"/>
                <a:ext cx="146627" cy="286335"/>
              </a:xfrm>
              <a:custGeom>
                <a:avLst/>
                <a:gdLst/>
                <a:ahLst/>
                <a:cxnLst/>
                <a:rect l="l" t="t" r="r" b="b"/>
                <a:pathLst>
                  <a:path w="2792" h="5452" extrusionOk="0">
                    <a:moveTo>
                      <a:pt x="2792" y="0"/>
                    </a:moveTo>
                    <a:lnTo>
                      <a:pt x="2792" y="0"/>
                    </a:lnTo>
                    <a:cubicBezTo>
                      <a:pt x="855" y="881"/>
                      <a:pt x="0" y="3169"/>
                      <a:pt x="881" y="5106"/>
                    </a:cubicBezTo>
                    <a:cubicBezTo>
                      <a:pt x="974" y="5305"/>
                      <a:pt x="1163" y="5452"/>
                      <a:pt x="1291" y="5452"/>
                    </a:cubicBezTo>
                    <a:cubicBezTo>
                      <a:pt x="1423" y="5452"/>
                      <a:pt x="1492" y="5299"/>
                      <a:pt x="1333" y="4892"/>
                    </a:cubicBezTo>
                    <a:cubicBezTo>
                      <a:pt x="1019" y="4100"/>
                      <a:pt x="717" y="3270"/>
                      <a:pt x="1170" y="2012"/>
                    </a:cubicBezTo>
                    <a:cubicBezTo>
                      <a:pt x="1497" y="1182"/>
                      <a:pt x="2063" y="491"/>
                      <a:pt x="27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9"/>
              <p:cNvSpPr/>
              <p:nvPr/>
            </p:nvSpPr>
            <p:spPr>
              <a:xfrm rot="-6237134">
                <a:off x="7086573" y="3850634"/>
                <a:ext cx="46267" cy="101730"/>
              </a:xfrm>
              <a:custGeom>
                <a:avLst/>
                <a:gdLst/>
                <a:ahLst/>
                <a:cxnLst/>
                <a:rect l="l" t="t" r="r" b="b"/>
                <a:pathLst>
                  <a:path w="881" h="1937" extrusionOk="0">
                    <a:moveTo>
                      <a:pt x="0" y="0"/>
                    </a:moveTo>
                    <a:cubicBezTo>
                      <a:pt x="0" y="0"/>
                      <a:pt x="0" y="38"/>
                      <a:pt x="26" y="88"/>
                    </a:cubicBezTo>
                    <a:cubicBezTo>
                      <a:pt x="38" y="138"/>
                      <a:pt x="63" y="226"/>
                      <a:pt x="101" y="315"/>
                    </a:cubicBezTo>
                    <a:cubicBezTo>
                      <a:pt x="164" y="503"/>
                      <a:pt x="264" y="755"/>
                      <a:pt x="378" y="994"/>
                    </a:cubicBezTo>
                    <a:cubicBezTo>
                      <a:pt x="491" y="1232"/>
                      <a:pt x="617" y="1471"/>
                      <a:pt x="705" y="1647"/>
                    </a:cubicBezTo>
                    <a:cubicBezTo>
                      <a:pt x="755" y="1735"/>
                      <a:pt x="805" y="1811"/>
                      <a:pt x="830" y="1861"/>
                    </a:cubicBezTo>
                    <a:cubicBezTo>
                      <a:pt x="855" y="1911"/>
                      <a:pt x="881" y="1937"/>
                      <a:pt x="881" y="1937"/>
                    </a:cubicBezTo>
                    <a:cubicBezTo>
                      <a:pt x="881" y="1937"/>
                      <a:pt x="868" y="1911"/>
                      <a:pt x="855" y="1849"/>
                    </a:cubicBezTo>
                    <a:cubicBezTo>
                      <a:pt x="830" y="1798"/>
                      <a:pt x="805" y="1723"/>
                      <a:pt x="767" y="1622"/>
                    </a:cubicBezTo>
                    <a:cubicBezTo>
                      <a:pt x="705" y="1434"/>
                      <a:pt x="604" y="1182"/>
                      <a:pt x="491" y="943"/>
                    </a:cubicBezTo>
                    <a:cubicBezTo>
                      <a:pt x="378" y="704"/>
                      <a:pt x="264" y="465"/>
                      <a:pt x="164" y="289"/>
                    </a:cubicBezTo>
                    <a:cubicBezTo>
                      <a:pt x="114" y="201"/>
                      <a:pt x="76" y="138"/>
                      <a:pt x="38" y="76"/>
                    </a:cubicBezTo>
                    <a:cubicBezTo>
                      <a:pt x="13" y="25"/>
                      <a:pt x="0" y="0"/>
                      <a:pt x="0"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9"/>
              <p:cNvSpPr/>
              <p:nvPr/>
            </p:nvSpPr>
            <p:spPr>
              <a:xfrm rot="-6237134">
                <a:off x="7076025" y="3836907"/>
                <a:ext cx="49576" cy="107034"/>
              </a:xfrm>
              <a:custGeom>
                <a:avLst/>
                <a:gdLst/>
                <a:ahLst/>
                <a:cxnLst/>
                <a:rect l="l" t="t" r="r" b="b"/>
                <a:pathLst>
                  <a:path w="944" h="2038" extrusionOk="0">
                    <a:moveTo>
                      <a:pt x="0" y="1"/>
                    </a:moveTo>
                    <a:cubicBezTo>
                      <a:pt x="0" y="1"/>
                      <a:pt x="13" y="38"/>
                      <a:pt x="38" y="89"/>
                    </a:cubicBezTo>
                    <a:cubicBezTo>
                      <a:pt x="50" y="152"/>
                      <a:pt x="88" y="240"/>
                      <a:pt x="126" y="340"/>
                    </a:cubicBezTo>
                    <a:cubicBezTo>
                      <a:pt x="189" y="529"/>
                      <a:pt x="302" y="793"/>
                      <a:pt x="415" y="1044"/>
                    </a:cubicBezTo>
                    <a:cubicBezTo>
                      <a:pt x="528" y="1296"/>
                      <a:pt x="654" y="1547"/>
                      <a:pt x="767" y="1736"/>
                    </a:cubicBezTo>
                    <a:cubicBezTo>
                      <a:pt x="818" y="1824"/>
                      <a:pt x="855" y="1899"/>
                      <a:pt x="893" y="1962"/>
                    </a:cubicBezTo>
                    <a:cubicBezTo>
                      <a:pt x="918" y="2013"/>
                      <a:pt x="943" y="2038"/>
                      <a:pt x="943" y="2038"/>
                    </a:cubicBezTo>
                    <a:cubicBezTo>
                      <a:pt x="943" y="2038"/>
                      <a:pt x="931" y="2013"/>
                      <a:pt x="906" y="1950"/>
                    </a:cubicBezTo>
                    <a:cubicBezTo>
                      <a:pt x="893" y="1887"/>
                      <a:pt x="868" y="1811"/>
                      <a:pt x="830" y="1711"/>
                    </a:cubicBezTo>
                    <a:cubicBezTo>
                      <a:pt x="755" y="1510"/>
                      <a:pt x="641" y="1246"/>
                      <a:pt x="528" y="994"/>
                    </a:cubicBezTo>
                    <a:cubicBezTo>
                      <a:pt x="415" y="743"/>
                      <a:pt x="289" y="491"/>
                      <a:pt x="189" y="302"/>
                    </a:cubicBezTo>
                    <a:cubicBezTo>
                      <a:pt x="126" y="214"/>
                      <a:pt x="88" y="139"/>
                      <a:pt x="50" y="89"/>
                    </a:cubicBezTo>
                    <a:cubicBezTo>
                      <a:pt x="25" y="26"/>
                      <a:pt x="0" y="1"/>
                      <a:pt x="0"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9"/>
              <p:cNvSpPr/>
              <p:nvPr/>
            </p:nvSpPr>
            <p:spPr>
              <a:xfrm rot="-6237134">
                <a:off x="7127467" y="4003408"/>
                <a:ext cx="357955" cy="163860"/>
              </a:xfrm>
              <a:custGeom>
                <a:avLst/>
                <a:gdLst/>
                <a:ahLst/>
                <a:cxnLst/>
                <a:rect l="l" t="t" r="r" b="b"/>
                <a:pathLst>
                  <a:path w="6816" h="3120" extrusionOk="0">
                    <a:moveTo>
                      <a:pt x="6816" y="1"/>
                    </a:moveTo>
                    <a:cubicBezTo>
                      <a:pt x="6816" y="1"/>
                      <a:pt x="6375" y="164"/>
                      <a:pt x="5722" y="428"/>
                    </a:cubicBezTo>
                    <a:cubicBezTo>
                      <a:pt x="5395" y="567"/>
                      <a:pt x="5017" y="717"/>
                      <a:pt x="4615" y="906"/>
                    </a:cubicBezTo>
                    <a:cubicBezTo>
                      <a:pt x="4414" y="994"/>
                      <a:pt x="4213" y="1082"/>
                      <a:pt x="3999" y="1170"/>
                    </a:cubicBezTo>
                    <a:lnTo>
                      <a:pt x="3358" y="1459"/>
                    </a:lnTo>
                    <a:lnTo>
                      <a:pt x="2729" y="1749"/>
                    </a:lnTo>
                    <a:cubicBezTo>
                      <a:pt x="2515" y="1849"/>
                      <a:pt x="2314" y="1950"/>
                      <a:pt x="2113" y="2038"/>
                    </a:cubicBezTo>
                    <a:cubicBezTo>
                      <a:pt x="1723" y="2239"/>
                      <a:pt x="1358" y="2415"/>
                      <a:pt x="1044" y="2579"/>
                    </a:cubicBezTo>
                    <a:cubicBezTo>
                      <a:pt x="415" y="2893"/>
                      <a:pt x="0" y="3119"/>
                      <a:pt x="0" y="3119"/>
                    </a:cubicBezTo>
                    <a:cubicBezTo>
                      <a:pt x="0" y="3119"/>
                      <a:pt x="453" y="2968"/>
                      <a:pt x="1107" y="2704"/>
                    </a:cubicBezTo>
                    <a:cubicBezTo>
                      <a:pt x="1434" y="2566"/>
                      <a:pt x="1811" y="2415"/>
                      <a:pt x="2201" y="2226"/>
                    </a:cubicBezTo>
                    <a:cubicBezTo>
                      <a:pt x="2402" y="2138"/>
                      <a:pt x="2616" y="2050"/>
                      <a:pt x="2829" y="1962"/>
                    </a:cubicBezTo>
                    <a:lnTo>
                      <a:pt x="3471" y="1673"/>
                    </a:lnTo>
                    <a:lnTo>
                      <a:pt x="4100" y="1384"/>
                    </a:lnTo>
                    <a:cubicBezTo>
                      <a:pt x="4301" y="1283"/>
                      <a:pt x="4502" y="1183"/>
                      <a:pt x="4703" y="1095"/>
                    </a:cubicBezTo>
                    <a:cubicBezTo>
                      <a:pt x="5106" y="894"/>
                      <a:pt x="5470" y="717"/>
                      <a:pt x="5785" y="554"/>
                    </a:cubicBezTo>
                    <a:cubicBezTo>
                      <a:pt x="6413" y="240"/>
                      <a:pt x="6816" y="1"/>
                      <a:pt x="6816"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9"/>
              <p:cNvSpPr/>
              <p:nvPr/>
            </p:nvSpPr>
            <p:spPr>
              <a:xfrm rot="-6237134">
                <a:off x="7036206" y="3995555"/>
                <a:ext cx="453746" cy="257607"/>
              </a:xfrm>
              <a:custGeom>
                <a:avLst/>
                <a:gdLst/>
                <a:ahLst/>
                <a:cxnLst/>
                <a:rect l="l" t="t" r="r" b="b"/>
                <a:pathLst>
                  <a:path w="8640" h="4905" extrusionOk="0">
                    <a:moveTo>
                      <a:pt x="8614" y="0"/>
                    </a:moveTo>
                    <a:lnTo>
                      <a:pt x="315" y="3785"/>
                    </a:lnTo>
                    <a:cubicBezTo>
                      <a:pt x="63" y="3886"/>
                      <a:pt x="1" y="4062"/>
                      <a:pt x="101" y="4275"/>
                    </a:cubicBezTo>
                    <a:lnTo>
                      <a:pt x="328" y="4766"/>
                    </a:lnTo>
                    <a:cubicBezTo>
                      <a:pt x="328" y="4766"/>
                      <a:pt x="290" y="4590"/>
                      <a:pt x="491" y="4313"/>
                    </a:cubicBezTo>
                    <a:lnTo>
                      <a:pt x="340" y="3835"/>
                    </a:lnTo>
                    <a:lnTo>
                      <a:pt x="969" y="4904"/>
                    </a:lnTo>
                    <a:lnTo>
                      <a:pt x="969" y="4904"/>
                    </a:lnTo>
                    <a:lnTo>
                      <a:pt x="705" y="4074"/>
                    </a:lnTo>
                    <a:cubicBezTo>
                      <a:pt x="981" y="3835"/>
                      <a:pt x="1283" y="3634"/>
                      <a:pt x="1610" y="3483"/>
                    </a:cubicBezTo>
                    <a:cubicBezTo>
                      <a:pt x="2641" y="2955"/>
                      <a:pt x="6087" y="1258"/>
                      <a:pt x="7860" y="377"/>
                    </a:cubicBezTo>
                    <a:lnTo>
                      <a:pt x="8640" y="1874"/>
                    </a:lnTo>
                    <a:lnTo>
                      <a:pt x="8011" y="302"/>
                    </a:lnTo>
                    <a:cubicBezTo>
                      <a:pt x="8262" y="176"/>
                      <a:pt x="8463" y="76"/>
                      <a:pt x="8614"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9"/>
              <p:cNvSpPr/>
              <p:nvPr/>
            </p:nvSpPr>
            <p:spPr>
              <a:xfrm rot="-6237134">
                <a:off x="6656968" y="3433813"/>
                <a:ext cx="521125" cy="488535"/>
              </a:xfrm>
              <a:custGeom>
                <a:avLst/>
                <a:gdLst/>
                <a:ahLst/>
                <a:cxnLst/>
                <a:rect l="l" t="t" r="r" b="b"/>
                <a:pathLst>
                  <a:path w="9923" h="9302" extrusionOk="0">
                    <a:moveTo>
                      <a:pt x="4972" y="0"/>
                    </a:moveTo>
                    <a:cubicBezTo>
                      <a:pt x="4820" y="0"/>
                      <a:pt x="4668" y="7"/>
                      <a:pt x="4515" y="21"/>
                    </a:cubicBezTo>
                    <a:cubicBezTo>
                      <a:pt x="4427" y="21"/>
                      <a:pt x="4339" y="21"/>
                      <a:pt x="4251" y="46"/>
                    </a:cubicBezTo>
                    <a:lnTo>
                      <a:pt x="3987" y="97"/>
                    </a:lnTo>
                    <a:cubicBezTo>
                      <a:pt x="3811" y="122"/>
                      <a:pt x="3635" y="172"/>
                      <a:pt x="3471" y="223"/>
                    </a:cubicBezTo>
                    <a:lnTo>
                      <a:pt x="3333" y="260"/>
                    </a:lnTo>
                    <a:lnTo>
                      <a:pt x="3220" y="311"/>
                    </a:lnTo>
                    <a:lnTo>
                      <a:pt x="2981" y="411"/>
                    </a:lnTo>
                    <a:cubicBezTo>
                      <a:pt x="2931" y="424"/>
                      <a:pt x="2906" y="436"/>
                      <a:pt x="2855" y="461"/>
                    </a:cubicBezTo>
                    <a:lnTo>
                      <a:pt x="2742" y="512"/>
                    </a:lnTo>
                    <a:lnTo>
                      <a:pt x="2503" y="638"/>
                    </a:lnTo>
                    <a:cubicBezTo>
                      <a:pt x="1925" y="952"/>
                      <a:pt x="1422" y="1392"/>
                      <a:pt x="1019" y="1920"/>
                    </a:cubicBezTo>
                    <a:cubicBezTo>
                      <a:pt x="667" y="2398"/>
                      <a:pt x="391" y="2926"/>
                      <a:pt x="215" y="3492"/>
                    </a:cubicBezTo>
                    <a:cubicBezTo>
                      <a:pt x="64" y="3957"/>
                      <a:pt x="1" y="4448"/>
                      <a:pt x="13" y="4951"/>
                    </a:cubicBezTo>
                    <a:lnTo>
                      <a:pt x="13" y="5102"/>
                    </a:lnTo>
                    <a:cubicBezTo>
                      <a:pt x="13" y="5164"/>
                      <a:pt x="13" y="5215"/>
                      <a:pt x="26" y="5265"/>
                    </a:cubicBezTo>
                    <a:lnTo>
                      <a:pt x="51" y="5554"/>
                    </a:lnTo>
                    <a:cubicBezTo>
                      <a:pt x="76" y="5743"/>
                      <a:pt x="127" y="5919"/>
                      <a:pt x="152" y="6070"/>
                    </a:cubicBezTo>
                    <a:lnTo>
                      <a:pt x="277" y="6472"/>
                    </a:lnTo>
                    <a:cubicBezTo>
                      <a:pt x="303" y="6598"/>
                      <a:pt x="353" y="6686"/>
                      <a:pt x="391" y="6761"/>
                    </a:cubicBezTo>
                    <a:lnTo>
                      <a:pt x="491" y="7000"/>
                    </a:lnTo>
                    <a:lnTo>
                      <a:pt x="403" y="6761"/>
                    </a:lnTo>
                    <a:cubicBezTo>
                      <a:pt x="378" y="6673"/>
                      <a:pt x="328" y="6585"/>
                      <a:pt x="303" y="6460"/>
                    </a:cubicBezTo>
                    <a:lnTo>
                      <a:pt x="189" y="6057"/>
                    </a:lnTo>
                    <a:cubicBezTo>
                      <a:pt x="164" y="5906"/>
                      <a:pt x="139" y="5743"/>
                      <a:pt x="114" y="5554"/>
                    </a:cubicBezTo>
                    <a:lnTo>
                      <a:pt x="101" y="5265"/>
                    </a:lnTo>
                    <a:cubicBezTo>
                      <a:pt x="101" y="5215"/>
                      <a:pt x="101" y="5152"/>
                      <a:pt x="89" y="5102"/>
                    </a:cubicBezTo>
                    <a:lnTo>
                      <a:pt x="89" y="4951"/>
                    </a:lnTo>
                    <a:cubicBezTo>
                      <a:pt x="114" y="3882"/>
                      <a:pt x="491" y="2863"/>
                      <a:pt x="1158" y="2033"/>
                    </a:cubicBezTo>
                    <a:cubicBezTo>
                      <a:pt x="1548" y="1530"/>
                      <a:pt x="2038" y="1128"/>
                      <a:pt x="2604" y="826"/>
                    </a:cubicBezTo>
                    <a:lnTo>
                      <a:pt x="2818" y="713"/>
                    </a:lnTo>
                    <a:lnTo>
                      <a:pt x="2931" y="650"/>
                    </a:lnTo>
                    <a:lnTo>
                      <a:pt x="3044" y="600"/>
                    </a:lnTo>
                    <a:lnTo>
                      <a:pt x="3283" y="512"/>
                    </a:lnTo>
                    <a:lnTo>
                      <a:pt x="3396" y="461"/>
                    </a:lnTo>
                    <a:lnTo>
                      <a:pt x="3522" y="436"/>
                    </a:lnTo>
                    <a:cubicBezTo>
                      <a:pt x="3685" y="386"/>
                      <a:pt x="3849" y="336"/>
                      <a:pt x="4012" y="311"/>
                    </a:cubicBezTo>
                    <a:lnTo>
                      <a:pt x="4264" y="273"/>
                    </a:lnTo>
                    <a:cubicBezTo>
                      <a:pt x="4352" y="248"/>
                      <a:pt x="4440" y="248"/>
                      <a:pt x="4515" y="248"/>
                    </a:cubicBezTo>
                    <a:cubicBezTo>
                      <a:pt x="4643" y="237"/>
                      <a:pt x="4771" y="232"/>
                      <a:pt x="4899" y="232"/>
                    </a:cubicBezTo>
                    <a:cubicBezTo>
                      <a:pt x="6174" y="232"/>
                      <a:pt x="7410" y="742"/>
                      <a:pt x="8313" y="1656"/>
                    </a:cubicBezTo>
                    <a:cubicBezTo>
                      <a:pt x="8778" y="2146"/>
                      <a:pt x="9155" y="2725"/>
                      <a:pt x="9382" y="3354"/>
                    </a:cubicBezTo>
                    <a:cubicBezTo>
                      <a:pt x="9608" y="3957"/>
                      <a:pt x="9721" y="4586"/>
                      <a:pt x="9696" y="5227"/>
                    </a:cubicBezTo>
                    <a:cubicBezTo>
                      <a:pt x="9658" y="6284"/>
                      <a:pt x="9268" y="7302"/>
                      <a:pt x="8589" y="8119"/>
                    </a:cubicBezTo>
                    <a:lnTo>
                      <a:pt x="8489" y="8245"/>
                    </a:lnTo>
                    <a:cubicBezTo>
                      <a:pt x="8451" y="8283"/>
                      <a:pt x="8413" y="8321"/>
                      <a:pt x="8388" y="8358"/>
                    </a:cubicBezTo>
                    <a:lnTo>
                      <a:pt x="8174" y="8572"/>
                    </a:lnTo>
                    <a:cubicBezTo>
                      <a:pt x="8036" y="8698"/>
                      <a:pt x="7910" y="8799"/>
                      <a:pt x="7785" y="8899"/>
                    </a:cubicBezTo>
                    <a:lnTo>
                      <a:pt x="7445" y="9138"/>
                    </a:lnTo>
                    <a:cubicBezTo>
                      <a:pt x="7344" y="9214"/>
                      <a:pt x="7244" y="9251"/>
                      <a:pt x="7181" y="9302"/>
                    </a:cubicBezTo>
                    <a:cubicBezTo>
                      <a:pt x="7256" y="9264"/>
                      <a:pt x="7357" y="9226"/>
                      <a:pt x="7458" y="9163"/>
                    </a:cubicBezTo>
                    <a:lnTo>
                      <a:pt x="7810" y="8937"/>
                    </a:lnTo>
                    <a:cubicBezTo>
                      <a:pt x="7936" y="8849"/>
                      <a:pt x="8074" y="8736"/>
                      <a:pt x="8225" y="8622"/>
                    </a:cubicBezTo>
                    <a:lnTo>
                      <a:pt x="8438" y="8409"/>
                    </a:lnTo>
                    <a:cubicBezTo>
                      <a:pt x="8476" y="8384"/>
                      <a:pt x="8514" y="8346"/>
                      <a:pt x="8552" y="8308"/>
                    </a:cubicBezTo>
                    <a:lnTo>
                      <a:pt x="8652" y="8182"/>
                    </a:lnTo>
                    <a:cubicBezTo>
                      <a:pt x="8992" y="7818"/>
                      <a:pt x="9256" y="7390"/>
                      <a:pt x="9457" y="6937"/>
                    </a:cubicBezTo>
                    <a:cubicBezTo>
                      <a:pt x="9696" y="6397"/>
                      <a:pt x="9847" y="5818"/>
                      <a:pt x="9885" y="5227"/>
                    </a:cubicBezTo>
                    <a:cubicBezTo>
                      <a:pt x="9922" y="4561"/>
                      <a:pt x="9822" y="3907"/>
                      <a:pt x="9595" y="3278"/>
                    </a:cubicBezTo>
                    <a:cubicBezTo>
                      <a:pt x="9356" y="2612"/>
                      <a:pt x="8979" y="2008"/>
                      <a:pt x="8489" y="1505"/>
                    </a:cubicBezTo>
                    <a:cubicBezTo>
                      <a:pt x="7564" y="535"/>
                      <a:pt x="6295" y="0"/>
                      <a:pt x="4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9"/>
              <p:cNvSpPr/>
              <p:nvPr/>
            </p:nvSpPr>
            <p:spPr>
              <a:xfrm rot="-6237134">
                <a:off x="6507192" y="3556219"/>
                <a:ext cx="1061944" cy="648509"/>
              </a:xfrm>
              <a:custGeom>
                <a:avLst/>
                <a:gdLst/>
                <a:ahLst/>
                <a:cxnLst/>
                <a:rect l="l" t="t" r="r" b="b"/>
                <a:pathLst>
                  <a:path w="20221" h="12348" extrusionOk="0">
                    <a:moveTo>
                      <a:pt x="9180" y="6268"/>
                    </a:moveTo>
                    <a:cubicBezTo>
                      <a:pt x="9180" y="6268"/>
                      <a:pt x="9192" y="6305"/>
                      <a:pt x="9230" y="6356"/>
                    </a:cubicBezTo>
                    <a:cubicBezTo>
                      <a:pt x="9255" y="6406"/>
                      <a:pt x="9305" y="6481"/>
                      <a:pt x="9356" y="6582"/>
                    </a:cubicBezTo>
                    <a:cubicBezTo>
                      <a:pt x="9456" y="6758"/>
                      <a:pt x="9582" y="7010"/>
                      <a:pt x="9695" y="7261"/>
                    </a:cubicBezTo>
                    <a:cubicBezTo>
                      <a:pt x="9808" y="7525"/>
                      <a:pt x="9922" y="7777"/>
                      <a:pt x="9997" y="7978"/>
                    </a:cubicBezTo>
                    <a:cubicBezTo>
                      <a:pt x="10035" y="8078"/>
                      <a:pt x="10060" y="8154"/>
                      <a:pt x="10073" y="8217"/>
                    </a:cubicBezTo>
                    <a:cubicBezTo>
                      <a:pt x="10098" y="8280"/>
                      <a:pt x="10110" y="8317"/>
                      <a:pt x="10110" y="8317"/>
                    </a:cubicBezTo>
                    <a:cubicBezTo>
                      <a:pt x="10110" y="8317"/>
                      <a:pt x="10085" y="8280"/>
                      <a:pt x="10060" y="8229"/>
                    </a:cubicBezTo>
                    <a:cubicBezTo>
                      <a:pt x="10022" y="8179"/>
                      <a:pt x="9985" y="8104"/>
                      <a:pt x="9934" y="8003"/>
                    </a:cubicBezTo>
                    <a:cubicBezTo>
                      <a:pt x="9834" y="7827"/>
                      <a:pt x="9708" y="7575"/>
                      <a:pt x="9582" y="7311"/>
                    </a:cubicBezTo>
                    <a:cubicBezTo>
                      <a:pt x="9469" y="7060"/>
                      <a:pt x="9368" y="6808"/>
                      <a:pt x="9293" y="6607"/>
                    </a:cubicBezTo>
                    <a:cubicBezTo>
                      <a:pt x="9255" y="6507"/>
                      <a:pt x="9230" y="6419"/>
                      <a:pt x="9205" y="6368"/>
                    </a:cubicBezTo>
                    <a:cubicBezTo>
                      <a:pt x="9180" y="6305"/>
                      <a:pt x="9180" y="6268"/>
                      <a:pt x="9180" y="6268"/>
                    </a:cubicBezTo>
                    <a:close/>
                    <a:moveTo>
                      <a:pt x="8953" y="6431"/>
                    </a:moveTo>
                    <a:cubicBezTo>
                      <a:pt x="8953" y="6431"/>
                      <a:pt x="8966" y="6469"/>
                      <a:pt x="9004" y="6519"/>
                    </a:cubicBezTo>
                    <a:cubicBezTo>
                      <a:pt x="9029" y="6569"/>
                      <a:pt x="9079" y="6632"/>
                      <a:pt x="9117" y="6720"/>
                    </a:cubicBezTo>
                    <a:cubicBezTo>
                      <a:pt x="9217" y="6896"/>
                      <a:pt x="9343" y="7135"/>
                      <a:pt x="9444" y="7374"/>
                    </a:cubicBezTo>
                    <a:cubicBezTo>
                      <a:pt x="9557" y="7626"/>
                      <a:pt x="9658" y="7865"/>
                      <a:pt x="9733" y="8053"/>
                    </a:cubicBezTo>
                    <a:cubicBezTo>
                      <a:pt x="9758" y="8154"/>
                      <a:pt x="9783" y="8229"/>
                      <a:pt x="9808" y="8292"/>
                    </a:cubicBezTo>
                    <a:cubicBezTo>
                      <a:pt x="9821" y="8342"/>
                      <a:pt x="9834" y="8380"/>
                      <a:pt x="9834" y="8380"/>
                    </a:cubicBezTo>
                    <a:cubicBezTo>
                      <a:pt x="9834" y="8380"/>
                      <a:pt x="9808" y="8342"/>
                      <a:pt x="9783" y="8292"/>
                    </a:cubicBezTo>
                    <a:cubicBezTo>
                      <a:pt x="9758" y="8242"/>
                      <a:pt x="9708" y="8179"/>
                      <a:pt x="9670" y="8091"/>
                    </a:cubicBezTo>
                    <a:cubicBezTo>
                      <a:pt x="9570" y="7915"/>
                      <a:pt x="9444" y="7676"/>
                      <a:pt x="9331" y="7425"/>
                    </a:cubicBezTo>
                    <a:cubicBezTo>
                      <a:pt x="9230" y="7186"/>
                      <a:pt x="9129" y="6947"/>
                      <a:pt x="9054" y="6758"/>
                    </a:cubicBezTo>
                    <a:cubicBezTo>
                      <a:pt x="9016" y="6657"/>
                      <a:pt x="8991" y="6582"/>
                      <a:pt x="8979" y="6519"/>
                    </a:cubicBezTo>
                    <a:cubicBezTo>
                      <a:pt x="8953" y="6469"/>
                      <a:pt x="8953" y="6431"/>
                      <a:pt x="8953" y="6431"/>
                    </a:cubicBezTo>
                    <a:close/>
                    <a:moveTo>
                      <a:pt x="14375" y="1114"/>
                    </a:moveTo>
                    <a:cubicBezTo>
                      <a:pt x="15571" y="1114"/>
                      <a:pt x="16747" y="1635"/>
                      <a:pt x="17555" y="2621"/>
                    </a:cubicBezTo>
                    <a:lnTo>
                      <a:pt x="17517" y="2583"/>
                    </a:lnTo>
                    <a:cubicBezTo>
                      <a:pt x="17341" y="2395"/>
                      <a:pt x="17127" y="2219"/>
                      <a:pt x="16913" y="2080"/>
                    </a:cubicBezTo>
                    <a:cubicBezTo>
                      <a:pt x="16737" y="1967"/>
                      <a:pt x="16561" y="1866"/>
                      <a:pt x="16373" y="1791"/>
                    </a:cubicBezTo>
                    <a:cubicBezTo>
                      <a:pt x="16259" y="1741"/>
                      <a:pt x="16134" y="1703"/>
                      <a:pt x="16020" y="1665"/>
                    </a:cubicBezTo>
                    <a:lnTo>
                      <a:pt x="15882" y="1628"/>
                    </a:lnTo>
                    <a:lnTo>
                      <a:pt x="15995" y="1703"/>
                    </a:lnTo>
                    <a:cubicBezTo>
                      <a:pt x="16071" y="1753"/>
                      <a:pt x="16159" y="1841"/>
                      <a:pt x="16284" y="1942"/>
                    </a:cubicBezTo>
                    <a:cubicBezTo>
                      <a:pt x="16611" y="2219"/>
                      <a:pt x="16901" y="2533"/>
                      <a:pt x="17140" y="2898"/>
                    </a:cubicBezTo>
                    <a:cubicBezTo>
                      <a:pt x="17290" y="3124"/>
                      <a:pt x="17416" y="3375"/>
                      <a:pt x="17517" y="3627"/>
                    </a:cubicBezTo>
                    <a:lnTo>
                      <a:pt x="17529" y="3677"/>
                    </a:lnTo>
                    <a:lnTo>
                      <a:pt x="17542" y="3715"/>
                    </a:lnTo>
                    <a:lnTo>
                      <a:pt x="17580" y="3828"/>
                    </a:lnTo>
                    <a:lnTo>
                      <a:pt x="17655" y="4055"/>
                    </a:lnTo>
                    <a:cubicBezTo>
                      <a:pt x="17668" y="4130"/>
                      <a:pt x="17680" y="4205"/>
                      <a:pt x="17705" y="4268"/>
                    </a:cubicBezTo>
                    <a:lnTo>
                      <a:pt x="17718" y="4381"/>
                    </a:lnTo>
                    <a:cubicBezTo>
                      <a:pt x="17718" y="4419"/>
                      <a:pt x="17731" y="4457"/>
                      <a:pt x="17743" y="4495"/>
                    </a:cubicBezTo>
                    <a:cubicBezTo>
                      <a:pt x="17781" y="4809"/>
                      <a:pt x="17793" y="5123"/>
                      <a:pt x="17756" y="5438"/>
                    </a:cubicBezTo>
                    <a:cubicBezTo>
                      <a:pt x="17718" y="5765"/>
                      <a:pt x="17643" y="6079"/>
                      <a:pt x="17529" y="6381"/>
                    </a:cubicBezTo>
                    <a:cubicBezTo>
                      <a:pt x="17416" y="6683"/>
                      <a:pt x="17265" y="6972"/>
                      <a:pt x="17077" y="7248"/>
                    </a:cubicBezTo>
                    <a:cubicBezTo>
                      <a:pt x="16888" y="7513"/>
                      <a:pt x="16674" y="7751"/>
                      <a:pt x="16435" y="7965"/>
                    </a:cubicBezTo>
                    <a:cubicBezTo>
                      <a:pt x="16373" y="8016"/>
                      <a:pt x="16322" y="8066"/>
                      <a:pt x="16259" y="8104"/>
                    </a:cubicBezTo>
                    <a:cubicBezTo>
                      <a:pt x="16196" y="8154"/>
                      <a:pt x="16134" y="8204"/>
                      <a:pt x="16071" y="8242"/>
                    </a:cubicBezTo>
                    <a:cubicBezTo>
                      <a:pt x="15945" y="8317"/>
                      <a:pt x="15819" y="8405"/>
                      <a:pt x="15681" y="8468"/>
                    </a:cubicBezTo>
                    <a:cubicBezTo>
                      <a:pt x="15442" y="8594"/>
                      <a:pt x="15178" y="8695"/>
                      <a:pt x="14914" y="8770"/>
                    </a:cubicBezTo>
                    <a:cubicBezTo>
                      <a:pt x="14499" y="8883"/>
                      <a:pt x="14071" y="8934"/>
                      <a:pt x="13644" y="8934"/>
                    </a:cubicBezTo>
                    <a:cubicBezTo>
                      <a:pt x="13493" y="8934"/>
                      <a:pt x="13367" y="8921"/>
                      <a:pt x="13279" y="8908"/>
                    </a:cubicBezTo>
                    <a:lnTo>
                      <a:pt x="13141" y="8896"/>
                    </a:lnTo>
                    <a:lnTo>
                      <a:pt x="13141" y="8896"/>
                    </a:lnTo>
                    <a:lnTo>
                      <a:pt x="13267" y="8959"/>
                    </a:lnTo>
                    <a:cubicBezTo>
                      <a:pt x="13380" y="9009"/>
                      <a:pt x="13493" y="9059"/>
                      <a:pt x="13619" y="9097"/>
                    </a:cubicBezTo>
                    <a:cubicBezTo>
                      <a:pt x="13807" y="9160"/>
                      <a:pt x="14008" y="9210"/>
                      <a:pt x="14210" y="9235"/>
                    </a:cubicBezTo>
                    <a:cubicBezTo>
                      <a:pt x="14377" y="9259"/>
                      <a:pt x="14544" y="9268"/>
                      <a:pt x="14712" y="9268"/>
                    </a:cubicBezTo>
                    <a:cubicBezTo>
                      <a:pt x="14809" y="9268"/>
                      <a:pt x="14905" y="9265"/>
                      <a:pt x="15002" y="9260"/>
                    </a:cubicBezTo>
                    <a:lnTo>
                      <a:pt x="15027" y="9260"/>
                    </a:lnTo>
                    <a:cubicBezTo>
                      <a:pt x="14810" y="9295"/>
                      <a:pt x="14593" y="9312"/>
                      <a:pt x="14378" y="9312"/>
                    </a:cubicBezTo>
                    <a:cubicBezTo>
                      <a:pt x="12790" y="9312"/>
                      <a:pt x="11314" y="8393"/>
                      <a:pt x="10638" y="6909"/>
                    </a:cubicBezTo>
                    <a:cubicBezTo>
                      <a:pt x="9796" y="5035"/>
                      <a:pt x="10462" y="2822"/>
                      <a:pt x="12210" y="1728"/>
                    </a:cubicBezTo>
                    <a:cubicBezTo>
                      <a:pt x="12884" y="1314"/>
                      <a:pt x="13633" y="1114"/>
                      <a:pt x="14375" y="1114"/>
                    </a:cubicBezTo>
                    <a:close/>
                    <a:moveTo>
                      <a:pt x="14412" y="223"/>
                    </a:moveTo>
                    <a:cubicBezTo>
                      <a:pt x="15727" y="223"/>
                      <a:pt x="17006" y="758"/>
                      <a:pt x="17919" y="1728"/>
                    </a:cubicBezTo>
                    <a:cubicBezTo>
                      <a:pt x="18422" y="2231"/>
                      <a:pt x="18799" y="2835"/>
                      <a:pt x="19038" y="3501"/>
                    </a:cubicBezTo>
                    <a:cubicBezTo>
                      <a:pt x="19265" y="4130"/>
                      <a:pt x="19365" y="4784"/>
                      <a:pt x="19328" y="5450"/>
                    </a:cubicBezTo>
                    <a:cubicBezTo>
                      <a:pt x="19290" y="6041"/>
                      <a:pt x="19139" y="6620"/>
                      <a:pt x="18900" y="7148"/>
                    </a:cubicBezTo>
                    <a:cubicBezTo>
                      <a:pt x="18699" y="7613"/>
                      <a:pt x="18435" y="8028"/>
                      <a:pt x="18108" y="8393"/>
                    </a:cubicBezTo>
                    <a:lnTo>
                      <a:pt x="17995" y="8531"/>
                    </a:lnTo>
                    <a:cubicBezTo>
                      <a:pt x="17957" y="8569"/>
                      <a:pt x="17919" y="8594"/>
                      <a:pt x="17881" y="8632"/>
                    </a:cubicBezTo>
                    <a:lnTo>
                      <a:pt x="17668" y="8833"/>
                    </a:lnTo>
                    <a:cubicBezTo>
                      <a:pt x="17529" y="8959"/>
                      <a:pt x="17379" y="9059"/>
                      <a:pt x="17265" y="9160"/>
                    </a:cubicBezTo>
                    <a:lnTo>
                      <a:pt x="16913" y="9374"/>
                    </a:lnTo>
                    <a:cubicBezTo>
                      <a:pt x="16800" y="9449"/>
                      <a:pt x="16712" y="9487"/>
                      <a:pt x="16637" y="9525"/>
                    </a:cubicBezTo>
                    <a:lnTo>
                      <a:pt x="16398" y="9638"/>
                    </a:lnTo>
                    <a:lnTo>
                      <a:pt x="16624" y="9512"/>
                    </a:lnTo>
                    <a:cubicBezTo>
                      <a:pt x="16699" y="9462"/>
                      <a:pt x="16800" y="9424"/>
                      <a:pt x="16901" y="9348"/>
                    </a:cubicBezTo>
                    <a:lnTo>
                      <a:pt x="17240" y="9122"/>
                    </a:lnTo>
                    <a:cubicBezTo>
                      <a:pt x="17353" y="9009"/>
                      <a:pt x="17492" y="8908"/>
                      <a:pt x="17630" y="8783"/>
                    </a:cubicBezTo>
                    <a:lnTo>
                      <a:pt x="17831" y="8569"/>
                    </a:lnTo>
                    <a:cubicBezTo>
                      <a:pt x="17869" y="8531"/>
                      <a:pt x="17907" y="8506"/>
                      <a:pt x="17944" y="8456"/>
                    </a:cubicBezTo>
                    <a:lnTo>
                      <a:pt x="18045" y="8342"/>
                    </a:lnTo>
                    <a:cubicBezTo>
                      <a:pt x="18711" y="7513"/>
                      <a:pt x="19101" y="6507"/>
                      <a:pt x="19139" y="5450"/>
                    </a:cubicBezTo>
                    <a:cubicBezTo>
                      <a:pt x="19164" y="4822"/>
                      <a:pt x="19064" y="4180"/>
                      <a:pt x="18850" y="3589"/>
                    </a:cubicBezTo>
                    <a:cubicBezTo>
                      <a:pt x="18611" y="2960"/>
                      <a:pt x="18246" y="2369"/>
                      <a:pt x="17768" y="1892"/>
                    </a:cubicBezTo>
                    <a:cubicBezTo>
                      <a:pt x="16865" y="977"/>
                      <a:pt x="15640" y="468"/>
                      <a:pt x="14367" y="468"/>
                    </a:cubicBezTo>
                    <a:cubicBezTo>
                      <a:pt x="14239" y="468"/>
                      <a:pt x="14111" y="473"/>
                      <a:pt x="13983" y="483"/>
                    </a:cubicBezTo>
                    <a:cubicBezTo>
                      <a:pt x="13895" y="483"/>
                      <a:pt x="13807" y="483"/>
                      <a:pt x="13732" y="496"/>
                    </a:cubicBezTo>
                    <a:lnTo>
                      <a:pt x="13468" y="546"/>
                    </a:lnTo>
                    <a:cubicBezTo>
                      <a:pt x="13304" y="571"/>
                      <a:pt x="13141" y="609"/>
                      <a:pt x="12977" y="659"/>
                    </a:cubicBezTo>
                    <a:lnTo>
                      <a:pt x="12864" y="697"/>
                    </a:lnTo>
                    <a:lnTo>
                      <a:pt x="12738" y="747"/>
                    </a:lnTo>
                    <a:lnTo>
                      <a:pt x="12499" y="835"/>
                    </a:lnTo>
                    <a:lnTo>
                      <a:pt x="12386" y="886"/>
                    </a:lnTo>
                    <a:lnTo>
                      <a:pt x="12286" y="936"/>
                    </a:lnTo>
                    <a:lnTo>
                      <a:pt x="12059" y="1049"/>
                    </a:lnTo>
                    <a:cubicBezTo>
                      <a:pt x="11506" y="1364"/>
                      <a:pt x="11016" y="1766"/>
                      <a:pt x="10613" y="2269"/>
                    </a:cubicBezTo>
                    <a:cubicBezTo>
                      <a:pt x="9959" y="3099"/>
                      <a:pt x="9582" y="4117"/>
                      <a:pt x="9557" y="5174"/>
                    </a:cubicBezTo>
                    <a:lnTo>
                      <a:pt x="9557" y="5337"/>
                    </a:lnTo>
                    <a:cubicBezTo>
                      <a:pt x="9557" y="5387"/>
                      <a:pt x="9557" y="5438"/>
                      <a:pt x="9557" y="5488"/>
                    </a:cubicBezTo>
                    <a:lnTo>
                      <a:pt x="9582" y="5790"/>
                    </a:lnTo>
                    <a:cubicBezTo>
                      <a:pt x="9595" y="5966"/>
                      <a:pt x="9632" y="6142"/>
                      <a:pt x="9658" y="6293"/>
                    </a:cubicBezTo>
                    <a:lnTo>
                      <a:pt x="9758" y="6695"/>
                    </a:lnTo>
                    <a:cubicBezTo>
                      <a:pt x="9783" y="6821"/>
                      <a:pt x="9834" y="6909"/>
                      <a:pt x="9859" y="6984"/>
                    </a:cubicBezTo>
                    <a:lnTo>
                      <a:pt x="9947" y="7236"/>
                    </a:lnTo>
                    <a:lnTo>
                      <a:pt x="9834" y="6984"/>
                    </a:lnTo>
                    <a:cubicBezTo>
                      <a:pt x="9808" y="6909"/>
                      <a:pt x="9758" y="6821"/>
                      <a:pt x="9720" y="6708"/>
                    </a:cubicBezTo>
                    <a:lnTo>
                      <a:pt x="9595" y="6305"/>
                    </a:lnTo>
                    <a:cubicBezTo>
                      <a:pt x="9570" y="6142"/>
                      <a:pt x="9532" y="5978"/>
                      <a:pt x="9494" y="5790"/>
                    </a:cubicBezTo>
                    <a:lnTo>
                      <a:pt x="9469" y="5488"/>
                    </a:lnTo>
                    <a:cubicBezTo>
                      <a:pt x="9469" y="5438"/>
                      <a:pt x="9456" y="5387"/>
                      <a:pt x="9456" y="5337"/>
                    </a:cubicBezTo>
                    <a:cubicBezTo>
                      <a:pt x="9456" y="5287"/>
                      <a:pt x="9456" y="5224"/>
                      <a:pt x="9456" y="5174"/>
                    </a:cubicBezTo>
                    <a:cubicBezTo>
                      <a:pt x="9444" y="4683"/>
                      <a:pt x="9519" y="4180"/>
                      <a:pt x="9670" y="3715"/>
                    </a:cubicBezTo>
                    <a:cubicBezTo>
                      <a:pt x="9834" y="3149"/>
                      <a:pt x="10110" y="2621"/>
                      <a:pt x="10462" y="2143"/>
                    </a:cubicBezTo>
                    <a:cubicBezTo>
                      <a:pt x="10865" y="1615"/>
                      <a:pt x="11368" y="1187"/>
                      <a:pt x="11946" y="861"/>
                    </a:cubicBezTo>
                    <a:lnTo>
                      <a:pt x="12173" y="747"/>
                    </a:lnTo>
                    <a:lnTo>
                      <a:pt x="12286" y="684"/>
                    </a:lnTo>
                    <a:cubicBezTo>
                      <a:pt x="12336" y="659"/>
                      <a:pt x="12374" y="647"/>
                      <a:pt x="12411" y="634"/>
                    </a:cubicBezTo>
                    <a:lnTo>
                      <a:pt x="12650" y="534"/>
                    </a:lnTo>
                    <a:lnTo>
                      <a:pt x="12776" y="483"/>
                    </a:lnTo>
                    <a:lnTo>
                      <a:pt x="12902" y="446"/>
                    </a:lnTo>
                    <a:cubicBezTo>
                      <a:pt x="13078" y="395"/>
                      <a:pt x="13241" y="345"/>
                      <a:pt x="13417" y="320"/>
                    </a:cubicBezTo>
                    <a:lnTo>
                      <a:pt x="13682" y="269"/>
                    </a:lnTo>
                    <a:cubicBezTo>
                      <a:pt x="13770" y="257"/>
                      <a:pt x="13870" y="257"/>
                      <a:pt x="13958" y="244"/>
                    </a:cubicBezTo>
                    <a:cubicBezTo>
                      <a:pt x="14110" y="230"/>
                      <a:pt x="14261" y="223"/>
                      <a:pt x="14412" y="223"/>
                    </a:cubicBezTo>
                    <a:close/>
                    <a:moveTo>
                      <a:pt x="8865" y="6746"/>
                    </a:moveTo>
                    <a:lnTo>
                      <a:pt x="8865" y="6746"/>
                    </a:lnTo>
                    <a:cubicBezTo>
                      <a:pt x="8714" y="6821"/>
                      <a:pt x="8526" y="6934"/>
                      <a:pt x="8287" y="7047"/>
                    </a:cubicBezTo>
                    <a:lnTo>
                      <a:pt x="8916" y="8619"/>
                    </a:lnTo>
                    <a:lnTo>
                      <a:pt x="8123" y="7135"/>
                    </a:lnTo>
                    <a:cubicBezTo>
                      <a:pt x="6350" y="8003"/>
                      <a:pt x="2905" y="9701"/>
                      <a:pt x="1874" y="10229"/>
                    </a:cubicBezTo>
                    <a:cubicBezTo>
                      <a:pt x="1547" y="10392"/>
                      <a:pt x="1245" y="10593"/>
                      <a:pt x="968" y="10832"/>
                    </a:cubicBezTo>
                    <a:lnTo>
                      <a:pt x="1232" y="11650"/>
                    </a:lnTo>
                    <a:lnTo>
                      <a:pt x="604" y="10593"/>
                    </a:lnTo>
                    <a:lnTo>
                      <a:pt x="767" y="11059"/>
                    </a:lnTo>
                    <a:cubicBezTo>
                      <a:pt x="553" y="11348"/>
                      <a:pt x="591" y="11524"/>
                      <a:pt x="591" y="11524"/>
                    </a:cubicBezTo>
                    <a:lnTo>
                      <a:pt x="377" y="11033"/>
                    </a:lnTo>
                    <a:cubicBezTo>
                      <a:pt x="277" y="10820"/>
                      <a:pt x="327" y="10644"/>
                      <a:pt x="579" y="10531"/>
                    </a:cubicBezTo>
                    <a:lnTo>
                      <a:pt x="8865" y="6746"/>
                    </a:lnTo>
                    <a:close/>
                    <a:moveTo>
                      <a:pt x="8501" y="8632"/>
                    </a:moveTo>
                    <a:cubicBezTo>
                      <a:pt x="8501" y="8632"/>
                      <a:pt x="8086" y="8871"/>
                      <a:pt x="7470" y="9185"/>
                    </a:cubicBezTo>
                    <a:cubicBezTo>
                      <a:pt x="7155" y="9348"/>
                      <a:pt x="6778" y="9525"/>
                      <a:pt x="6388" y="9713"/>
                    </a:cubicBezTo>
                    <a:cubicBezTo>
                      <a:pt x="6187" y="9814"/>
                      <a:pt x="5986" y="9914"/>
                      <a:pt x="5772" y="10015"/>
                    </a:cubicBezTo>
                    <a:lnTo>
                      <a:pt x="5143" y="10304"/>
                    </a:lnTo>
                    <a:lnTo>
                      <a:pt x="4514" y="10593"/>
                    </a:lnTo>
                    <a:cubicBezTo>
                      <a:pt x="4301" y="10681"/>
                      <a:pt x="4087" y="10769"/>
                      <a:pt x="3886" y="10857"/>
                    </a:cubicBezTo>
                    <a:cubicBezTo>
                      <a:pt x="3483" y="11033"/>
                      <a:pt x="3106" y="11197"/>
                      <a:pt x="2792" y="11335"/>
                    </a:cubicBezTo>
                    <a:cubicBezTo>
                      <a:pt x="2138" y="11599"/>
                      <a:pt x="1685" y="11750"/>
                      <a:pt x="1685" y="11750"/>
                    </a:cubicBezTo>
                    <a:cubicBezTo>
                      <a:pt x="1685" y="11750"/>
                      <a:pt x="2100" y="11524"/>
                      <a:pt x="2729" y="11210"/>
                    </a:cubicBezTo>
                    <a:cubicBezTo>
                      <a:pt x="3043" y="11046"/>
                      <a:pt x="3408" y="10857"/>
                      <a:pt x="3798" y="10669"/>
                    </a:cubicBezTo>
                    <a:cubicBezTo>
                      <a:pt x="3999" y="10581"/>
                      <a:pt x="4200" y="10480"/>
                      <a:pt x="4414" y="10380"/>
                    </a:cubicBezTo>
                    <a:lnTo>
                      <a:pt x="5043" y="10090"/>
                    </a:lnTo>
                    <a:lnTo>
                      <a:pt x="5684" y="9801"/>
                    </a:lnTo>
                    <a:cubicBezTo>
                      <a:pt x="5885" y="9701"/>
                      <a:pt x="6099" y="9613"/>
                      <a:pt x="6300" y="9525"/>
                    </a:cubicBezTo>
                    <a:cubicBezTo>
                      <a:pt x="6702" y="9361"/>
                      <a:pt x="7080" y="9198"/>
                      <a:pt x="7394" y="9059"/>
                    </a:cubicBezTo>
                    <a:cubicBezTo>
                      <a:pt x="8048" y="8795"/>
                      <a:pt x="8501" y="8632"/>
                      <a:pt x="8501" y="8632"/>
                    </a:cubicBezTo>
                    <a:close/>
                    <a:moveTo>
                      <a:pt x="14365" y="1"/>
                    </a:moveTo>
                    <a:cubicBezTo>
                      <a:pt x="13842" y="1"/>
                      <a:pt x="13311" y="80"/>
                      <a:pt x="12789" y="244"/>
                    </a:cubicBezTo>
                    <a:cubicBezTo>
                      <a:pt x="10286" y="1049"/>
                      <a:pt x="8765" y="3602"/>
                      <a:pt x="9255" y="6192"/>
                    </a:cubicBezTo>
                    <a:cubicBezTo>
                      <a:pt x="9214" y="6169"/>
                      <a:pt x="9195" y="6159"/>
                      <a:pt x="9176" y="6159"/>
                    </a:cubicBezTo>
                    <a:cubicBezTo>
                      <a:pt x="9154" y="6159"/>
                      <a:pt x="9133" y="6172"/>
                      <a:pt x="9079" y="6192"/>
                    </a:cubicBezTo>
                    <a:lnTo>
                      <a:pt x="8979" y="6243"/>
                    </a:lnTo>
                    <a:cubicBezTo>
                      <a:pt x="8853" y="6293"/>
                      <a:pt x="8777" y="6419"/>
                      <a:pt x="8790" y="6557"/>
                    </a:cubicBezTo>
                    <a:lnTo>
                      <a:pt x="377" y="10405"/>
                    </a:lnTo>
                    <a:cubicBezTo>
                      <a:pt x="113" y="10518"/>
                      <a:pt x="0" y="10820"/>
                      <a:pt x="126" y="11071"/>
                    </a:cubicBezTo>
                    <a:lnTo>
                      <a:pt x="566" y="12052"/>
                    </a:lnTo>
                    <a:cubicBezTo>
                      <a:pt x="649" y="12237"/>
                      <a:pt x="835" y="12347"/>
                      <a:pt x="1028" y="12347"/>
                    </a:cubicBezTo>
                    <a:cubicBezTo>
                      <a:pt x="1096" y="12347"/>
                      <a:pt x="1166" y="12333"/>
                      <a:pt x="1232" y="12304"/>
                    </a:cubicBezTo>
                    <a:lnTo>
                      <a:pt x="9658" y="8456"/>
                    </a:lnTo>
                    <a:cubicBezTo>
                      <a:pt x="9720" y="8510"/>
                      <a:pt x="9793" y="8541"/>
                      <a:pt x="9869" y="8541"/>
                    </a:cubicBezTo>
                    <a:cubicBezTo>
                      <a:pt x="9915" y="8541"/>
                      <a:pt x="9962" y="8530"/>
                      <a:pt x="10010" y="8506"/>
                    </a:cubicBezTo>
                    <a:lnTo>
                      <a:pt x="10110" y="8468"/>
                    </a:lnTo>
                    <a:cubicBezTo>
                      <a:pt x="10198" y="8431"/>
                      <a:pt x="10198" y="8443"/>
                      <a:pt x="10223" y="8368"/>
                    </a:cubicBezTo>
                    <a:cubicBezTo>
                      <a:pt x="11237" y="9716"/>
                      <a:pt x="12797" y="10442"/>
                      <a:pt x="14384" y="10442"/>
                    </a:cubicBezTo>
                    <a:cubicBezTo>
                      <a:pt x="15298" y="10442"/>
                      <a:pt x="16220" y="10201"/>
                      <a:pt x="17052" y="9701"/>
                    </a:cubicBezTo>
                    <a:cubicBezTo>
                      <a:pt x="19340" y="8330"/>
                      <a:pt x="20220" y="5463"/>
                      <a:pt x="19114" y="3049"/>
                    </a:cubicBezTo>
                    <a:cubicBezTo>
                      <a:pt x="18237" y="1146"/>
                      <a:pt x="16359" y="1"/>
                      <a:pt x="14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9"/>
              <p:cNvSpPr/>
              <p:nvPr/>
            </p:nvSpPr>
            <p:spPr>
              <a:xfrm rot="-6237134">
                <a:off x="6861245" y="3687687"/>
                <a:ext cx="146627" cy="286020"/>
              </a:xfrm>
              <a:custGeom>
                <a:avLst/>
                <a:gdLst/>
                <a:ahLst/>
                <a:cxnLst/>
                <a:rect l="l" t="t" r="r" b="b"/>
                <a:pathLst>
                  <a:path w="2792" h="5446" extrusionOk="0">
                    <a:moveTo>
                      <a:pt x="2792" y="1"/>
                    </a:moveTo>
                    <a:cubicBezTo>
                      <a:pt x="855" y="881"/>
                      <a:pt x="0" y="3157"/>
                      <a:pt x="881" y="5094"/>
                    </a:cubicBezTo>
                    <a:cubicBezTo>
                      <a:pt x="974" y="5299"/>
                      <a:pt x="1163" y="5446"/>
                      <a:pt x="1291" y="5446"/>
                    </a:cubicBezTo>
                    <a:cubicBezTo>
                      <a:pt x="1423" y="5446"/>
                      <a:pt x="1492" y="5293"/>
                      <a:pt x="1333" y="4892"/>
                    </a:cubicBezTo>
                    <a:cubicBezTo>
                      <a:pt x="1019" y="4088"/>
                      <a:pt x="717" y="3258"/>
                      <a:pt x="1170" y="2000"/>
                    </a:cubicBezTo>
                    <a:cubicBezTo>
                      <a:pt x="1497" y="1183"/>
                      <a:pt x="2063" y="479"/>
                      <a:pt x="2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3">
    <p:spTree>
      <p:nvGrpSpPr>
        <p:cNvPr id="1" name="Shape 4752"/>
        <p:cNvGrpSpPr/>
        <p:nvPr/>
      </p:nvGrpSpPr>
      <p:grpSpPr>
        <a:xfrm>
          <a:off x="0" y="0"/>
          <a:ext cx="0" cy="0"/>
          <a:chOff x="0" y="0"/>
          <a:chExt cx="0" cy="0"/>
        </a:xfrm>
      </p:grpSpPr>
      <p:pic>
        <p:nvPicPr>
          <p:cNvPr id="4753" name="Google Shape;4753;p30"/>
          <p:cNvPicPr preferRelativeResize="0"/>
          <p:nvPr/>
        </p:nvPicPr>
        <p:blipFill>
          <a:blip r:embed="rId2">
            <a:alphaModFix amt="24000"/>
          </a:blip>
          <a:stretch>
            <a:fillRect/>
          </a:stretch>
        </p:blipFill>
        <p:spPr>
          <a:xfrm rot="10800000" flipH="1">
            <a:off x="-25" y="-3900"/>
            <a:ext cx="9144003" cy="5143501"/>
          </a:xfrm>
          <a:prstGeom prst="rect">
            <a:avLst/>
          </a:prstGeom>
          <a:noFill/>
          <a:ln>
            <a:noFill/>
          </a:ln>
        </p:spPr>
      </p:pic>
      <p:grpSp>
        <p:nvGrpSpPr>
          <p:cNvPr id="4754" name="Google Shape;4754;p30"/>
          <p:cNvGrpSpPr/>
          <p:nvPr/>
        </p:nvGrpSpPr>
        <p:grpSpPr>
          <a:xfrm>
            <a:off x="371748" y="4639350"/>
            <a:ext cx="8402474" cy="198675"/>
            <a:chOff x="371748" y="295950"/>
            <a:chExt cx="8402474" cy="198675"/>
          </a:xfrm>
        </p:grpSpPr>
        <p:sp>
          <p:nvSpPr>
            <p:cNvPr id="4755" name="Google Shape;4755;p30"/>
            <p:cNvSpPr/>
            <p:nvPr/>
          </p:nvSpPr>
          <p:spPr>
            <a:xfrm flipH="1">
              <a:off x="8671275" y="363841"/>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6" name="Google Shape;4756;p30"/>
            <p:cNvGrpSpPr/>
            <p:nvPr/>
          </p:nvGrpSpPr>
          <p:grpSpPr>
            <a:xfrm>
              <a:off x="371748" y="295950"/>
              <a:ext cx="8255803" cy="198675"/>
              <a:chOff x="371748" y="295950"/>
              <a:chExt cx="8255803" cy="198675"/>
            </a:xfrm>
          </p:grpSpPr>
          <p:sp>
            <p:nvSpPr>
              <p:cNvPr id="4757" name="Google Shape;4757;p30"/>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8" name="Google Shape;4758;p30"/>
              <p:cNvGrpSpPr/>
              <p:nvPr/>
            </p:nvGrpSpPr>
            <p:grpSpPr>
              <a:xfrm>
                <a:off x="504825" y="295950"/>
                <a:ext cx="8122726" cy="198675"/>
                <a:chOff x="504825" y="298750"/>
                <a:chExt cx="8122726" cy="198675"/>
              </a:xfrm>
            </p:grpSpPr>
            <p:grpSp>
              <p:nvGrpSpPr>
                <p:cNvPr id="4759" name="Google Shape;4759;p30"/>
                <p:cNvGrpSpPr/>
                <p:nvPr/>
              </p:nvGrpSpPr>
              <p:grpSpPr>
                <a:xfrm>
                  <a:off x="504825" y="298750"/>
                  <a:ext cx="8122726" cy="198675"/>
                  <a:chOff x="9017419" y="539512"/>
                  <a:chExt cx="5210550" cy="198675"/>
                </a:xfrm>
              </p:grpSpPr>
              <p:sp>
                <p:nvSpPr>
                  <p:cNvPr id="4760" name="Google Shape;4760;p30"/>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0"/>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0"/>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0"/>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0"/>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0"/>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0"/>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0"/>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0"/>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0"/>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0"/>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0"/>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0"/>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0"/>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0"/>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0"/>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0"/>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0"/>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0"/>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0"/>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0"/>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0"/>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0"/>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0"/>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0"/>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0"/>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0"/>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0"/>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0"/>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0"/>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0"/>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0"/>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0"/>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0"/>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0"/>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0"/>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0"/>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0"/>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0"/>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0"/>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0"/>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0"/>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0"/>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0"/>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0"/>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0"/>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0"/>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3" name="Google Shape;4823;p30"/>
                <p:cNvGrpSpPr/>
                <p:nvPr/>
              </p:nvGrpSpPr>
              <p:grpSpPr>
                <a:xfrm>
                  <a:off x="569351" y="371931"/>
                  <a:ext cx="831096" cy="73279"/>
                  <a:chOff x="9740085" y="612693"/>
                  <a:chExt cx="533129" cy="73279"/>
                </a:xfrm>
              </p:grpSpPr>
              <p:sp>
                <p:nvSpPr>
                  <p:cNvPr id="4824" name="Google Shape;4824;p30"/>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0"/>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0"/>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0"/>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0"/>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0"/>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0"/>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0"/>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2" name="Google Shape;4832;p30"/>
                <p:cNvGrpSpPr/>
                <p:nvPr/>
              </p:nvGrpSpPr>
              <p:grpSpPr>
                <a:xfrm>
                  <a:off x="7658325" y="371931"/>
                  <a:ext cx="945022" cy="73279"/>
                  <a:chOff x="13000570" y="612693"/>
                  <a:chExt cx="606211" cy="73279"/>
                </a:xfrm>
              </p:grpSpPr>
              <p:sp>
                <p:nvSpPr>
                  <p:cNvPr id="4833" name="Google Shape;4833;p30"/>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0"/>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0"/>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0"/>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0"/>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0"/>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0"/>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0"/>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0"/>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842" name="Google Shape;4842;p30"/>
          <p:cNvGrpSpPr/>
          <p:nvPr/>
        </p:nvGrpSpPr>
        <p:grpSpPr>
          <a:xfrm rot="5400000" flipH="1">
            <a:off x="8105638" y="1301443"/>
            <a:ext cx="1495566" cy="476360"/>
            <a:chOff x="4440625" y="1955050"/>
            <a:chExt cx="825550" cy="262950"/>
          </a:xfrm>
        </p:grpSpPr>
        <p:sp>
          <p:nvSpPr>
            <p:cNvPr id="4843" name="Google Shape;4843;p30"/>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0"/>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0"/>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0"/>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0"/>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0"/>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0"/>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0"/>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0"/>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0"/>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0"/>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0"/>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0"/>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0"/>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0"/>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8" name="Google Shape;4858;p30"/>
          <p:cNvGrpSpPr/>
          <p:nvPr/>
        </p:nvGrpSpPr>
        <p:grpSpPr>
          <a:xfrm>
            <a:off x="146558" y="163207"/>
            <a:ext cx="1133331" cy="573993"/>
            <a:chOff x="6893875" y="2013700"/>
            <a:chExt cx="396325" cy="200725"/>
          </a:xfrm>
        </p:grpSpPr>
        <p:sp>
          <p:nvSpPr>
            <p:cNvPr id="4859" name="Google Shape;4859;p30"/>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0"/>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0"/>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0"/>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0"/>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0"/>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0"/>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0"/>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0"/>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0"/>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0"/>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0"/>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0"/>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0"/>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0"/>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0"/>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0"/>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0"/>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0"/>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0"/>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0"/>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0"/>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0"/>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0"/>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0"/>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020"/>
        <p:cNvGrpSpPr/>
        <p:nvPr/>
      </p:nvGrpSpPr>
      <p:grpSpPr>
        <a:xfrm>
          <a:off x="0" y="0"/>
          <a:ext cx="0" cy="0"/>
          <a:chOff x="0" y="0"/>
          <a:chExt cx="0" cy="0"/>
        </a:xfrm>
      </p:grpSpPr>
      <p:pic>
        <p:nvPicPr>
          <p:cNvPr id="1021" name="Google Shape;1021;p8"/>
          <p:cNvPicPr preferRelativeResize="0"/>
          <p:nvPr/>
        </p:nvPicPr>
        <p:blipFill>
          <a:blip r:embed="rId2">
            <a:alphaModFix amt="24000"/>
          </a:blip>
          <a:stretch>
            <a:fillRect/>
          </a:stretch>
        </p:blipFill>
        <p:spPr>
          <a:xfrm>
            <a:off x="-25" y="-3900"/>
            <a:ext cx="9144003" cy="5143501"/>
          </a:xfrm>
          <a:prstGeom prst="rect">
            <a:avLst/>
          </a:prstGeom>
          <a:noFill/>
          <a:ln>
            <a:noFill/>
          </a:ln>
        </p:spPr>
      </p:pic>
      <p:grpSp>
        <p:nvGrpSpPr>
          <p:cNvPr id="1022" name="Google Shape;1022;p8"/>
          <p:cNvGrpSpPr/>
          <p:nvPr/>
        </p:nvGrpSpPr>
        <p:grpSpPr>
          <a:xfrm>
            <a:off x="317855" y="295950"/>
            <a:ext cx="8508290" cy="4551600"/>
            <a:chOff x="317855" y="295950"/>
            <a:chExt cx="8508290" cy="4551600"/>
          </a:xfrm>
        </p:grpSpPr>
        <p:grpSp>
          <p:nvGrpSpPr>
            <p:cNvPr id="1023" name="Google Shape;1023;p8"/>
            <p:cNvGrpSpPr/>
            <p:nvPr/>
          </p:nvGrpSpPr>
          <p:grpSpPr>
            <a:xfrm>
              <a:off x="317855" y="295950"/>
              <a:ext cx="8508290" cy="4551600"/>
              <a:chOff x="317855" y="295950"/>
              <a:chExt cx="8508290" cy="4551600"/>
            </a:xfrm>
          </p:grpSpPr>
          <p:grpSp>
            <p:nvGrpSpPr>
              <p:cNvPr id="1024" name="Google Shape;1024;p8"/>
              <p:cNvGrpSpPr/>
              <p:nvPr/>
            </p:nvGrpSpPr>
            <p:grpSpPr>
              <a:xfrm>
                <a:off x="317855" y="510392"/>
                <a:ext cx="198576" cy="4114917"/>
                <a:chOff x="9353514" y="751142"/>
                <a:chExt cx="198576" cy="4114917"/>
              </a:xfrm>
            </p:grpSpPr>
            <p:sp>
              <p:nvSpPr>
                <p:cNvPr id="1025" name="Google Shape;1025;p8"/>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8"/>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8"/>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8"/>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8"/>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8"/>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8"/>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8"/>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8"/>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8"/>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8"/>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8"/>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8"/>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8"/>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8"/>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8"/>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8"/>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8"/>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8"/>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8"/>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8"/>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8"/>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8"/>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8"/>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8"/>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8"/>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8"/>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8"/>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8"/>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8"/>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8"/>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8"/>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8"/>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8"/>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8"/>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8"/>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8"/>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8"/>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8"/>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8"/>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8"/>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8"/>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8"/>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8"/>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8"/>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8"/>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8"/>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8"/>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8"/>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8"/>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8"/>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8"/>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8"/>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8"/>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8"/>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8"/>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8"/>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8"/>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8"/>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8"/>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8"/>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8"/>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 name="Google Shape;1087;p8"/>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8"/>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8"/>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 name="Google Shape;1090;p8"/>
              <p:cNvGrpSpPr/>
              <p:nvPr/>
            </p:nvGrpSpPr>
            <p:grpSpPr>
              <a:xfrm>
                <a:off x="8627569" y="510392"/>
                <a:ext cx="198576" cy="4114917"/>
                <a:chOff x="13700828" y="751142"/>
                <a:chExt cx="198576" cy="4114917"/>
              </a:xfrm>
            </p:grpSpPr>
            <p:sp>
              <p:nvSpPr>
                <p:cNvPr id="1091" name="Google Shape;1091;p8"/>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8"/>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8"/>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8"/>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8"/>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8"/>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8"/>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8"/>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8"/>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8"/>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8"/>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8"/>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8"/>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8"/>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8"/>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8"/>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8"/>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8"/>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8"/>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8"/>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8"/>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8"/>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8"/>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8"/>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8"/>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8"/>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8"/>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8"/>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8"/>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8"/>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8"/>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8"/>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8"/>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8"/>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8"/>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8"/>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8"/>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8"/>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8"/>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8"/>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8"/>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8"/>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8"/>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8"/>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8"/>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8"/>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8"/>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8"/>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8"/>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8"/>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8"/>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8"/>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8"/>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8"/>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8"/>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8"/>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8"/>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8"/>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8"/>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8"/>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8"/>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8"/>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8"/>
              <p:cNvGrpSpPr/>
              <p:nvPr/>
            </p:nvGrpSpPr>
            <p:grpSpPr>
              <a:xfrm>
                <a:off x="504825" y="295950"/>
                <a:ext cx="8122726" cy="198675"/>
                <a:chOff x="504825" y="298750"/>
                <a:chExt cx="8122726" cy="198675"/>
              </a:xfrm>
            </p:grpSpPr>
            <p:grpSp>
              <p:nvGrpSpPr>
                <p:cNvPr id="1154" name="Google Shape;1154;p8"/>
                <p:cNvGrpSpPr/>
                <p:nvPr/>
              </p:nvGrpSpPr>
              <p:grpSpPr>
                <a:xfrm>
                  <a:off x="504825" y="298750"/>
                  <a:ext cx="8122726" cy="198675"/>
                  <a:chOff x="9017419" y="539512"/>
                  <a:chExt cx="5210550" cy="198675"/>
                </a:xfrm>
              </p:grpSpPr>
              <p:sp>
                <p:nvSpPr>
                  <p:cNvPr id="1155" name="Google Shape;1155;p8"/>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8"/>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8"/>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8"/>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8"/>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8"/>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8"/>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8"/>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8"/>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8"/>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8"/>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8"/>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8"/>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8"/>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8"/>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8"/>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8"/>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8"/>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8"/>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8"/>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8"/>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8"/>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8"/>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8"/>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8"/>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8"/>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8"/>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8"/>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8"/>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8"/>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8"/>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8"/>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8"/>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8"/>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8"/>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8"/>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8"/>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8"/>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8"/>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8"/>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8"/>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8"/>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8"/>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8"/>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8"/>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8"/>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8"/>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8"/>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8"/>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8"/>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8"/>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8"/>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8"/>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8"/>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8"/>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8"/>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8"/>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8"/>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8"/>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8"/>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8"/>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8"/>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8"/>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8"/>
                <p:cNvGrpSpPr/>
                <p:nvPr/>
              </p:nvGrpSpPr>
              <p:grpSpPr>
                <a:xfrm>
                  <a:off x="569351" y="371931"/>
                  <a:ext cx="831096" cy="73279"/>
                  <a:chOff x="9740085" y="612693"/>
                  <a:chExt cx="533129" cy="73279"/>
                </a:xfrm>
              </p:grpSpPr>
              <p:sp>
                <p:nvSpPr>
                  <p:cNvPr id="1219" name="Google Shape;1219;p8"/>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8"/>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8"/>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8"/>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8"/>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8"/>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8"/>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8"/>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8"/>
                <p:cNvGrpSpPr/>
                <p:nvPr/>
              </p:nvGrpSpPr>
              <p:grpSpPr>
                <a:xfrm>
                  <a:off x="7658325" y="371931"/>
                  <a:ext cx="945022" cy="73279"/>
                  <a:chOff x="13000570" y="612693"/>
                  <a:chExt cx="606211" cy="73279"/>
                </a:xfrm>
              </p:grpSpPr>
              <p:sp>
                <p:nvSpPr>
                  <p:cNvPr id="1228" name="Google Shape;1228;p8"/>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8"/>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8"/>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8"/>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8"/>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8"/>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8"/>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8"/>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8"/>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7" name="Google Shape;1237;p8"/>
              <p:cNvGrpSpPr/>
              <p:nvPr/>
            </p:nvGrpSpPr>
            <p:grpSpPr>
              <a:xfrm>
                <a:off x="504825" y="4648875"/>
                <a:ext cx="8122726" cy="198675"/>
                <a:chOff x="504825" y="298750"/>
                <a:chExt cx="8122726" cy="198675"/>
              </a:xfrm>
            </p:grpSpPr>
            <p:grpSp>
              <p:nvGrpSpPr>
                <p:cNvPr id="1238" name="Google Shape;1238;p8"/>
                <p:cNvGrpSpPr/>
                <p:nvPr/>
              </p:nvGrpSpPr>
              <p:grpSpPr>
                <a:xfrm>
                  <a:off x="504825" y="298750"/>
                  <a:ext cx="8122726" cy="198675"/>
                  <a:chOff x="9017419" y="539512"/>
                  <a:chExt cx="5210550" cy="198675"/>
                </a:xfrm>
              </p:grpSpPr>
              <p:sp>
                <p:nvSpPr>
                  <p:cNvPr id="1239" name="Google Shape;1239;p8"/>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8"/>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8"/>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8"/>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8"/>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8"/>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8"/>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8"/>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8"/>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8"/>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8"/>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8"/>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8"/>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8"/>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8"/>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8"/>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8"/>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8"/>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8"/>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8"/>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8"/>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8"/>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8"/>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8"/>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8"/>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8"/>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8"/>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8"/>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8"/>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8"/>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8"/>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8"/>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8"/>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8"/>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8"/>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8"/>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8"/>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8"/>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8"/>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8"/>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8"/>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8"/>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8"/>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8"/>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8"/>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8"/>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8"/>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8"/>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8"/>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8"/>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8"/>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8"/>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8"/>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8"/>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8"/>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8"/>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8"/>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8"/>
                <p:cNvGrpSpPr/>
                <p:nvPr/>
              </p:nvGrpSpPr>
              <p:grpSpPr>
                <a:xfrm>
                  <a:off x="569351" y="371931"/>
                  <a:ext cx="831096" cy="73279"/>
                  <a:chOff x="9740085" y="612693"/>
                  <a:chExt cx="533129" cy="73279"/>
                </a:xfrm>
              </p:grpSpPr>
              <p:sp>
                <p:nvSpPr>
                  <p:cNvPr id="1303" name="Google Shape;1303;p8"/>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8"/>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8"/>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8"/>
                <p:cNvGrpSpPr/>
                <p:nvPr/>
              </p:nvGrpSpPr>
              <p:grpSpPr>
                <a:xfrm>
                  <a:off x="7658325" y="371931"/>
                  <a:ext cx="945022" cy="73279"/>
                  <a:chOff x="13000570" y="612693"/>
                  <a:chExt cx="606211" cy="73279"/>
                </a:xfrm>
              </p:grpSpPr>
              <p:sp>
                <p:nvSpPr>
                  <p:cNvPr id="1312" name="Google Shape;1312;p8"/>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21" name="Google Shape;1321;p8"/>
            <p:cNvSpPr/>
            <p:nvPr/>
          </p:nvSpPr>
          <p:spPr>
            <a:xfrm>
              <a:off x="8686802"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 name="Google Shape;1322;p8"/>
          <p:cNvSpPr txBox="1">
            <a:spLocks noGrp="1"/>
          </p:cNvSpPr>
          <p:nvPr>
            <p:ph type="title"/>
          </p:nvPr>
        </p:nvSpPr>
        <p:spPr>
          <a:xfrm>
            <a:off x="709050" y="1123950"/>
            <a:ext cx="7725900" cy="13905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8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51425580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88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8"/>
        <p:cNvGrpSpPr/>
        <p:nvPr/>
      </p:nvGrpSpPr>
      <p:grpSpPr>
        <a:xfrm>
          <a:off x="0" y="0"/>
          <a:ext cx="0" cy="0"/>
          <a:chOff x="0" y="0"/>
          <a:chExt cx="0" cy="0"/>
        </a:xfrm>
      </p:grpSpPr>
      <p:pic>
        <p:nvPicPr>
          <p:cNvPr id="319" name="Google Shape;319;p4"/>
          <p:cNvPicPr preferRelativeResize="0"/>
          <p:nvPr/>
        </p:nvPicPr>
        <p:blipFill>
          <a:blip r:embed="rId2">
            <a:alphaModFix amt="24000"/>
          </a:blip>
          <a:stretch>
            <a:fillRect/>
          </a:stretch>
        </p:blipFill>
        <p:spPr>
          <a:xfrm rot="10800000" flipH="1">
            <a:off x="-25" y="-3900"/>
            <a:ext cx="9144003" cy="5143501"/>
          </a:xfrm>
          <a:prstGeom prst="rect">
            <a:avLst/>
          </a:prstGeom>
          <a:noFill/>
          <a:ln>
            <a:noFill/>
          </a:ln>
        </p:spPr>
      </p:pic>
      <p:grpSp>
        <p:nvGrpSpPr>
          <p:cNvPr id="320" name="Google Shape;320;p4"/>
          <p:cNvGrpSpPr/>
          <p:nvPr/>
        </p:nvGrpSpPr>
        <p:grpSpPr>
          <a:xfrm>
            <a:off x="317850" y="295950"/>
            <a:ext cx="3338195" cy="2441003"/>
            <a:chOff x="317850" y="295950"/>
            <a:chExt cx="3338195" cy="2441003"/>
          </a:xfrm>
        </p:grpSpPr>
        <p:grpSp>
          <p:nvGrpSpPr>
            <p:cNvPr id="321" name="Google Shape;321;p4"/>
            <p:cNvGrpSpPr/>
            <p:nvPr/>
          </p:nvGrpSpPr>
          <p:grpSpPr>
            <a:xfrm>
              <a:off x="317850" y="510396"/>
              <a:ext cx="198575" cy="2061359"/>
              <a:chOff x="317850" y="510396"/>
              <a:chExt cx="198575" cy="2061359"/>
            </a:xfrm>
          </p:grpSpPr>
          <p:sp>
            <p:nvSpPr>
              <p:cNvPr id="322" name="Google Shape;322;p4"/>
              <p:cNvSpPr/>
              <p:nvPr/>
            </p:nvSpPr>
            <p:spPr>
              <a:xfrm>
                <a:off x="380553" y="24933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
              <p:cNvSpPr/>
              <p:nvPr/>
            </p:nvSpPr>
            <p:spPr>
              <a:xfrm>
                <a:off x="380553" y="24305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
              <p:cNvSpPr/>
              <p:nvPr/>
            </p:nvSpPr>
            <p:spPr>
              <a:xfrm>
                <a:off x="380553" y="235750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a:off x="380553" y="229480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a:off x="380553" y="222162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a:off x="380553" y="21589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a:off x="380553" y="208575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a:off x="380553" y="202305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
              <p:cNvSpPr/>
              <p:nvPr/>
            </p:nvSpPr>
            <p:spPr>
              <a:xfrm>
                <a:off x="380553" y="194987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
              <p:cNvSpPr/>
              <p:nvPr/>
            </p:nvSpPr>
            <p:spPr>
              <a:xfrm>
                <a:off x="380553" y="188717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
              <p:cNvSpPr/>
              <p:nvPr/>
            </p:nvSpPr>
            <p:spPr>
              <a:xfrm>
                <a:off x="380553" y="182447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
              <p:cNvSpPr/>
              <p:nvPr/>
            </p:nvSpPr>
            <p:spPr>
              <a:xfrm>
                <a:off x="380553" y="175139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
              <p:cNvSpPr/>
              <p:nvPr/>
            </p:nvSpPr>
            <p:spPr>
              <a:xfrm>
                <a:off x="380553" y="167821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a:off x="380553" y="161551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
              <p:cNvSpPr/>
              <p:nvPr/>
            </p:nvSpPr>
            <p:spPr>
              <a:xfrm>
                <a:off x="380553" y="154233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
              <p:cNvSpPr/>
              <p:nvPr/>
            </p:nvSpPr>
            <p:spPr>
              <a:xfrm>
                <a:off x="380553" y="147963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a:off x="380553" y="140645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
              <p:cNvSpPr/>
              <p:nvPr/>
            </p:nvSpPr>
            <p:spPr>
              <a:xfrm>
                <a:off x="380553" y="134375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a:off x="380553" y="127067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a:off x="380553" y="120798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a:off x="380553" y="113480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a:off x="380553" y="107210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a:off x="380553" y="99892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a:off x="380553" y="93622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a:off x="380553" y="86304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
              <p:cNvSpPr/>
              <p:nvPr/>
            </p:nvSpPr>
            <p:spPr>
              <a:xfrm>
                <a:off x="380553" y="80034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a:off x="380553" y="72726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a:off x="380553" y="66456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a:off x="380553" y="59138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a:off x="380553" y="52868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a:off x="317850" y="510396"/>
                <a:ext cx="20965" cy="2061359"/>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a:off x="495460" y="510396"/>
                <a:ext cx="20965" cy="2061359"/>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4"/>
            <p:cNvSpPr/>
            <p:nvPr/>
          </p:nvSpPr>
          <p:spPr>
            <a:xfrm>
              <a:off x="370363" y="263232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4"/>
            <p:cNvGrpSpPr/>
            <p:nvPr/>
          </p:nvGrpSpPr>
          <p:grpSpPr>
            <a:xfrm>
              <a:off x="504825" y="295950"/>
              <a:ext cx="3016590" cy="198675"/>
              <a:chOff x="504825" y="295950"/>
              <a:chExt cx="3016590" cy="198675"/>
            </a:xfrm>
          </p:grpSpPr>
          <p:sp>
            <p:nvSpPr>
              <p:cNvPr id="357" name="Google Shape;357;p4"/>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 name="Google Shape;387;p4"/>
            <p:cNvSpPr/>
            <p:nvPr/>
          </p:nvSpPr>
          <p:spPr>
            <a:xfrm>
              <a:off x="3553098" y="347173"/>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4"/>
          <p:cNvGrpSpPr/>
          <p:nvPr/>
        </p:nvGrpSpPr>
        <p:grpSpPr>
          <a:xfrm rot="10800000">
            <a:off x="5489925" y="2405738"/>
            <a:ext cx="3338195" cy="2441003"/>
            <a:chOff x="317850" y="295950"/>
            <a:chExt cx="3338195" cy="2441003"/>
          </a:xfrm>
        </p:grpSpPr>
        <p:grpSp>
          <p:nvGrpSpPr>
            <p:cNvPr id="389" name="Google Shape;389;p4"/>
            <p:cNvGrpSpPr/>
            <p:nvPr/>
          </p:nvGrpSpPr>
          <p:grpSpPr>
            <a:xfrm>
              <a:off x="317850" y="510396"/>
              <a:ext cx="198575" cy="2061359"/>
              <a:chOff x="317850" y="510396"/>
              <a:chExt cx="198575" cy="2061359"/>
            </a:xfrm>
          </p:grpSpPr>
          <p:sp>
            <p:nvSpPr>
              <p:cNvPr id="390" name="Google Shape;390;p4"/>
              <p:cNvSpPr/>
              <p:nvPr/>
            </p:nvSpPr>
            <p:spPr>
              <a:xfrm>
                <a:off x="380553" y="24933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
              <p:cNvSpPr/>
              <p:nvPr/>
            </p:nvSpPr>
            <p:spPr>
              <a:xfrm>
                <a:off x="380553" y="24305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
              <p:cNvSpPr/>
              <p:nvPr/>
            </p:nvSpPr>
            <p:spPr>
              <a:xfrm>
                <a:off x="380553" y="235750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
              <p:cNvSpPr/>
              <p:nvPr/>
            </p:nvSpPr>
            <p:spPr>
              <a:xfrm>
                <a:off x="380553" y="229480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
              <p:cNvSpPr/>
              <p:nvPr/>
            </p:nvSpPr>
            <p:spPr>
              <a:xfrm>
                <a:off x="380553" y="222162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
              <p:cNvSpPr/>
              <p:nvPr/>
            </p:nvSpPr>
            <p:spPr>
              <a:xfrm>
                <a:off x="380553" y="21589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
              <p:cNvSpPr/>
              <p:nvPr/>
            </p:nvSpPr>
            <p:spPr>
              <a:xfrm>
                <a:off x="380553" y="208575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
              <p:cNvSpPr/>
              <p:nvPr/>
            </p:nvSpPr>
            <p:spPr>
              <a:xfrm>
                <a:off x="380553" y="202305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
              <p:cNvSpPr/>
              <p:nvPr/>
            </p:nvSpPr>
            <p:spPr>
              <a:xfrm>
                <a:off x="380553" y="194987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
              <p:cNvSpPr/>
              <p:nvPr/>
            </p:nvSpPr>
            <p:spPr>
              <a:xfrm>
                <a:off x="380553" y="188717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
              <p:cNvSpPr/>
              <p:nvPr/>
            </p:nvSpPr>
            <p:spPr>
              <a:xfrm>
                <a:off x="380553" y="182447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
              <p:cNvSpPr/>
              <p:nvPr/>
            </p:nvSpPr>
            <p:spPr>
              <a:xfrm>
                <a:off x="380553" y="175139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
              <p:cNvSpPr/>
              <p:nvPr/>
            </p:nvSpPr>
            <p:spPr>
              <a:xfrm>
                <a:off x="380553" y="167821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
              <p:cNvSpPr/>
              <p:nvPr/>
            </p:nvSpPr>
            <p:spPr>
              <a:xfrm>
                <a:off x="380553" y="161551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
              <p:cNvSpPr/>
              <p:nvPr/>
            </p:nvSpPr>
            <p:spPr>
              <a:xfrm>
                <a:off x="380553" y="154233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
              <p:cNvSpPr/>
              <p:nvPr/>
            </p:nvSpPr>
            <p:spPr>
              <a:xfrm>
                <a:off x="380553" y="147963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
              <p:cNvSpPr/>
              <p:nvPr/>
            </p:nvSpPr>
            <p:spPr>
              <a:xfrm>
                <a:off x="380553" y="140645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
              <p:cNvSpPr/>
              <p:nvPr/>
            </p:nvSpPr>
            <p:spPr>
              <a:xfrm>
                <a:off x="380553" y="134375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
              <p:cNvSpPr/>
              <p:nvPr/>
            </p:nvSpPr>
            <p:spPr>
              <a:xfrm>
                <a:off x="380553" y="127067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
              <p:cNvSpPr/>
              <p:nvPr/>
            </p:nvSpPr>
            <p:spPr>
              <a:xfrm>
                <a:off x="380553" y="120798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
              <p:cNvSpPr/>
              <p:nvPr/>
            </p:nvSpPr>
            <p:spPr>
              <a:xfrm>
                <a:off x="380553" y="113480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
              <p:cNvSpPr/>
              <p:nvPr/>
            </p:nvSpPr>
            <p:spPr>
              <a:xfrm>
                <a:off x="380553" y="107210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
              <p:cNvSpPr/>
              <p:nvPr/>
            </p:nvSpPr>
            <p:spPr>
              <a:xfrm>
                <a:off x="380553" y="99892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
              <p:cNvSpPr/>
              <p:nvPr/>
            </p:nvSpPr>
            <p:spPr>
              <a:xfrm>
                <a:off x="380553" y="93622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
              <p:cNvSpPr/>
              <p:nvPr/>
            </p:nvSpPr>
            <p:spPr>
              <a:xfrm>
                <a:off x="380553" y="86304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
              <p:cNvSpPr/>
              <p:nvPr/>
            </p:nvSpPr>
            <p:spPr>
              <a:xfrm>
                <a:off x="380553" y="80034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
              <p:cNvSpPr/>
              <p:nvPr/>
            </p:nvSpPr>
            <p:spPr>
              <a:xfrm>
                <a:off x="380553" y="72726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
              <p:cNvSpPr/>
              <p:nvPr/>
            </p:nvSpPr>
            <p:spPr>
              <a:xfrm>
                <a:off x="380553" y="66456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
              <p:cNvSpPr/>
              <p:nvPr/>
            </p:nvSpPr>
            <p:spPr>
              <a:xfrm>
                <a:off x="380553" y="59138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
              <p:cNvSpPr/>
              <p:nvPr/>
            </p:nvSpPr>
            <p:spPr>
              <a:xfrm>
                <a:off x="380553" y="52868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
              <p:cNvSpPr/>
              <p:nvPr/>
            </p:nvSpPr>
            <p:spPr>
              <a:xfrm>
                <a:off x="317850" y="510396"/>
                <a:ext cx="20965" cy="2061359"/>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
              <p:cNvSpPr/>
              <p:nvPr/>
            </p:nvSpPr>
            <p:spPr>
              <a:xfrm>
                <a:off x="495460" y="510396"/>
                <a:ext cx="20965" cy="2061359"/>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 name="Google Shape;422;p4"/>
            <p:cNvSpPr/>
            <p:nvPr/>
          </p:nvSpPr>
          <p:spPr>
            <a:xfrm>
              <a:off x="370363" y="263232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 name="Google Shape;424;p4"/>
            <p:cNvGrpSpPr/>
            <p:nvPr/>
          </p:nvGrpSpPr>
          <p:grpSpPr>
            <a:xfrm>
              <a:off x="504825" y="295950"/>
              <a:ext cx="3016590" cy="198675"/>
              <a:chOff x="504825" y="295950"/>
              <a:chExt cx="3016590" cy="198675"/>
            </a:xfrm>
          </p:grpSpPr>
          <p:sp>
            <p:nvSpPr>
              <p:cNvPr id="425" name="Google Shape;425;p4"/>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 name="Google Shape;455;p4"/>
            <p:cNvSpPr/>
            <p:nvPr/>
          </p:nvSpPr>
          <p:spPr>
            <a:xfrm>
              <a:off x="3553098" y="347173"/>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4"/>
          <p:cNvGrpSpPr/>
          <p:nvPr/>
        </p:nvGrpSpPr>
        <p:grpSpPr>
          <a:xfrm>
            <a:off x="104624" y="3316305"/>
            <a:ext cx="653342" cy="1691506"/>
            <a:chOff x="7081325" y="4515325"/>
            <a:chExt cx="299300" cy="774925"/>
          </a:xfrm>
        </p:grpSpPr>
        <p:sp>
          <p:nvSpPr>
            <p:cNvPr id="457" name="Google Shape;457;p4"/>
            <p:cNvSpPr/>
            <p:nvPr/>
          </p:nvSpPr>
          <p:spPr>
            <a:xfrm>
              <a:off x="7081325" y="4515325"/>
              <a:ext cx="299300" cy="774925"/>
            </a:xfrm>
            <a:custGeom>
              <a:avLst/>
              <a:gdLst/>
              <a:ahLst/>
              <a:cxnLst/>
              <a:rect l="l" t="t" r="r" b="b"/>
              <a:pathLst>
                <a:path w="11972" h="30997" extrusionOk="0">
                  <a:moveTo>
                    <a:pt x="8212" y="0"/>
                  </a:moveTo>
                  <a:cubicBezTo>
                    <a:pt x="6980" y="0"/>
                    <a:pt x="6326" y="893"/>
                    <a:pt x="5961" y="1383"/>
                  </a:cubicBezTo>
                  <a:cubicBezTo>
                    <a:pt x="5860" y="1547"/>
                    <a:pt x="5735" y="1698"/>
                    <a:pt x="5596" y="1836"/>
                  </a:cubicBezTo>
                  <a:cubicBezTo>
                    <a:pt x="5269" y="2138"/>
                    <a:pt x="5005" y="2515"/>
                    <a:pt x="4829" y="2930"/>
                  </a:cubicBezTo>
                  <a:cubicBezTo>
                    <a:pt x="4766" y="2980"/>
                    <a:pt x="4716" y="3018"/>
                    <a:pt x="4666" y="3068"/>
                  </a:cubicBezTo>
                  <a:cubicBezTo>
                    <a:pt x="4477" y="3257"/>
                    <a:pt x="3811" y="3974"/>
                    <a:pt x="3408" y="5319"/>
                  </a:cubicBezTo>
                  <a:cubicBezTo>
                    <a:pt x="3383" y="5420"/>
                    <a:pt x="3345" y="5546"/>
                    <a:pt x="3308" y="5684"/>
                  </a:cubicBezTo>
                  <a:cubicBezTo>
                    <a:pt x="3094" y="5973"/>
                    <a:pt x="2968" y="6325"/>
                    <a:pt x="2956" y="6677"/>
                  </a:cubicBezTo>
                  <a:lnTo>
                    <a:pt x="2956" y="6778"/>
                  </a:lnTo>
                  <a:lnTo>
                    <a:pt x="2956" y="6891"/>
                  </a:lnTo>
                  <a:cubicBezTo>
                    <a:pt x="2956" y="6966"/>
                    <a:pt x="2956" y="7105"/>
                    <a:pt x="2968" y="7268"/>
                  </a:cubicBezTo>
                  <a:cubicBezTo>
                    <a:pt x="2943" y="7319"/>
                    <a:pt x="2930" y="7369"/>
                    <a:pt x="2918" y="7432"/>
                  </a:cubicBezTo>
                  <a:cubicBezTo>
                    <a:pt x="2842" y="7834"/>
                    <a:pt x="2792" y="8249"/>
                    <a:pt x="2780" y="8664"/>
                  </a:cubicBezTo>
                  <a:cubicBezTo>
                    <a:pt x="2629" y="8978"/>
                    <a:pt x="2566" y="9331"/>
                    <a:pt x="2603" y="9670"/>
                  </a:cubicBezTo>
                  <a:lnTo>
                    <a:pt x="2616" y="9808"/>
                  </a:lnTo>
                  <a:cubicBezTo>
                    <a:pt x="2629" y="9834"/>
                    <a:pt x="2629" y="9859"/>
                    <a:pt x="2629" y="9884"/>
                  </a:cubicBezTo>
                  <a:cubicBezTo>
                    <a:pt x="2641" y="9984"/>
                    <a:pt x="2666" y="10123"/>
                    <a:pt x="2704" y="10299"/>
                  </a:cubicBezTo>
                  <a:lnTo>
                    <a:pt x="2717" y="10362"/>
                  </a:lnTo>
                  <a:cubicBezTo>
                    <a:pt x="2767" y="10525"/>
                    <a:pt x="2817" y="10714"/>
                    <a:pt x="2880" y="10902"/>
                  </a:cubicBezTo>
                  <a:cubicBezTo>
                    <a:pt x="2880" y="10928"/>
                    <a:pt x="2893" y="10953"/>
                    <a:pt x="2905" y="10978"/>
                  </a:cubicBezTo>
                  <a:cubicBezTo>
                    <a:pt x="2943" y="11078"/>
                    <a:pt x="2981" y="11192"/>
                    <a:pt x="3031" y="11292"/>
                  </a:cubicBezTo>
                  <a:lnTo>
                    <a:pt x="3031" y="11317"/>
                  </a:lnTo>
                  <a:cubicBezTo>
                    <a:pt x="3006" y="11682"/>
                    <a:pt x="3006" y="12047"/>
                    <a:pt x="3031" y="12411"/>
                  </a:cubicBezTo>
                  <a:cubicBezTo>
                    <a:pt x="3006" y="12499"/>
                    <a:pt x="2981" y="12600"/>
                    <a:pt x="2968" y="12701"/>
                  </a:cubicBezTo>
                  <a:lnTo>
                    <a:pt x="2968" y="12763"/>
                  </a:lnTo>
                  <a:cubicBezTo>
                    <a:pt x="2968" y="12826"/>
                    <a:pt x="2956" y="12889"/>
                    <a:pt x="2956" y="12990"/>
                  </a:cubicBezTo>
                  <a:cubicBezTo>
                    <a:pt x="2943" y="13241"/>
                    <a:pt x="2956" y="13493"/>
                    <a:pt x="2981" y="13744"/>
                  </a:cubicBezTo>
                  <a:lnTo>
                    <a:pt x="2981" y="13782"/>
                  </a:lnTo>
                  <a:cubicBezTo>
                    <a:pt x="3018" y="14084"/>
                    <a:pt x="3069" y="14386"/>
                    <a:pt x="3144" y="14675"/>
                  </a:cubicBezTo>
                  <a:lnTo>
                    <a:pt x="3157" y="14713"/>
                  </a:lnTo>
                  <a:cubicBezTo>
                    <a:pt x="3220" y="14914"/>
                    <a:pt x="3283" y="15115"/>
                    <a:pt x="3345" y="15278"/>
                  </a:cubicBezTo>
                  <a:cubicBezTo>
                    <a:pt x="3295" y="15542"/>
                    <a:pt x="3283" y="15807"/>
                    <a:pt x="3320" y="16071"/>
                  </a:cubicBezTo>
                  <a:cubicBezTo>
                    <a:pt x="3358" y="16310"/>
                    <a:pt x="3358" y="16536"/>
                    <a:pt x="3345" y="16775"/>
                  </a:cubicBezTo>
                  <a:cubicBezTo>
                    <a:pt x="3132" y="17492"/>
                    <a:pt x="3056" y="18246"/>
                    <a:pt x="3144" y="18988"/>
                  </a:cubicBezTo>
                  <a:cubicBezTo>
                    <a:pt x="3069" y="19177"/>
                    <a:pt x="3018" y="19390"/>
                    <a:pt x="3006" y="19592"/>
                  </a:cubicBezTo>
                  <a:cubicBezTo>
                    <a:pt x="2327" y="19994"/>
                    <a:pt x="1912" y="20723"/>
                    <a:pt x="1912" y="21515"/>
                  </a:cubicBezTo>
                  <a:lnTo>
                    <a:pt x="1912" y="21905"/>
                  </a:lnTo>
                  <a:cubicBezTo>
                    <a:pt x="717" y="22459"/>
                    <a:pt x="0" y="23553"/>
                    <a:pt x="0" y="24823"/>
                  </a:cubicBezTo>
                  <a:lnTo>
                    <a:pt x="0" y="28344"/>
                  </a:lnTo>
                  <a:cubicBezTo>
                    <a:pt x="0" y="28859"/>
                    <a:pt x="189" y="30594"/>
                    <a:pt x="2742" y="30896"/>
                  </a:cubicBezTo>
                  <a:cubicBezTo>
                    <a:pt x="3396" y="30972"/>
                    <a:pt x="4326" y="30997"/>
                    <a:pt x="5974" y="30997"/>
                  </a:cubicBezTo>
                  <a:cubicBezTo>
                    <a:pt x="7608" y="30997"/>
                    <a:pt x="8551" y="30972"/>
                    <a:pt x="9180" y="30896"/>
                  </a:cubicBezTo>
                  <a:cubicBezTo>
                    <a:pt x="11733" y="30607"/>
                    <a:pt x="11921" y="28872"/>
                    <a:pt x="11921" y="28344"/>
                  </a:cubicBezTo>
                  <a:lnTo>
                    <a:pt x="11921" y="24823"/>
                  </a:lnTo>
                  <a:cubicBezTo>
                    <a:pt x="11921" y="23527"/>
                    <a:pt x="11192" y="22459"/>
                    <a:pt x="10010" y="21905"/>
                  </a:cubicBezTo>
                  <a:lnTo>
                    <a:pt x="10010" y="21515"/>
                  </a:lnTo>
                  <a:cubicBezTo>
                    <a:pt x="10010" y="21100"/>
                    <a:pt x="9897" y="20698"/>
                    <a:pt x="9671" y="20346"/>
                  </a:cubicBezTo>
                  <a:lnTo>
                    <a:pt x="9721" y="20283"/>
                  </a:lnTo>
                  <a:cubicBezTo>
                    <a:pt x="9884" y="20082"/>
                    <a:pt x="10010" y="19843"/>
                    <a:pt x="10073" y="19579"/>
                  </a:cubicBezTo>
                  <a:cubicBezTo>
                    <a:pt x="10211" y="19378"/>
                    <a:pt x="10324" y="19177"/>
                    <a:pt x="10425" y="18988"/>
                  </a:cubicBezTo>
                  <a:lnTo>
                    <a:pt x="10450" y="18938"/>
                  </a:lnTo>
                  <a:cubicBezTo>
                    <a:pt x="10563" y="18699"/>
                    <a:pt x="10664" y="18460"/>
                    <a:pt x="10752" y="18221"/>
                  </a:cubicBezTo>
                  <a:cubicBezTo>
                    <a:pt x="10790" y="18120"/>
                    <a:pt x="10802" y="18045"/>
                    <a:pt x="10827" y="17982"/>
                  </a:cubicBezTo>
                  <a:lnTo>
                    <a:pt x="10840" y="17919"/>
                  </a:lnTo>
                  <a:cubicBezTo>
                    <a:pt x="10928" y="17642"/>
                    <a:pt x="10941" y="17341"/>
                    <a:pt x="10878" y="17051"/>
                  </a:cubicBezTo>
                  <a:cubicBezTo>
                    <a:pt x="11620" y="14499"/>
                    <a:pt x="11620" y="12851"/>
                    <a:pt x="11620" y="12650"/>
                  </a:cubicBezTo>
                  <a:cubicBezTo>
                    <a:pt x="11607" y="12512"/>
                    <a:pt x="11594" y="12374"/>
                    <a:pt x="11569" y="12223"/>
                  </a:cubicBezTo>
                  <a:lnTo>
                    <a:pt x="11607" y="12072"/>
                  </a:lnTo>
                  <a:lnTo>
                    <a:pt x="11632" y="12022"/>
                  </a:lnTo>
                  <a:cubicBezTo>
                    <a:pt x="11682" y="11770"/>
                    <a:pt x="11745" y="11531"/>
                    <a:pt x="11783" y="11342"/>
                  </a:cubicBezTo>
                  <a:lnTo>
                    <a:pt x="11796" y="11292"/>
                  </a:lnTo>
                  <a:cubicBezTo>
                    <a:pt x="11833" y="11091"/>
                    <a:pt x="11859" y="10915"/>
                    <a:pt x="11884" y="10789"/>
                  </a:cubicBezTo>
                  <a:cubicBezTo>
                    <a:pt x="11884" y="10777"/>
                    <a:pt x="11884" y="10751"/>
                    <a:pt x="11884" y="10739"/>
                  </a:cubicBezTo>
                  <a:lnTo>
                    <a:pt x="11909" y="10563"/>
                  </a:lnTo>
                  <a:cubicBezTo>
                    <a:pt x="11972" y="10072"/>
                    <a:pt x="11846" y="9582"/>
                    <a:pt x="11544" y="9180"/>
                  </a:cubicBezTo>
                  <a:cubicBezTo>
                    <a:pt x="11506" y="8978"/>
                    <a:pt x="11469" y="8777"/>
                    <a:pt x="11418" y="8576"/>
                  </a:cubicBezTo>
                  <a:cubicBezTo>
                    <a:pt x="11381" y="8337"/>
                    <a:pt x="11305" y="7947"/>
                    <a:pt x="11280" y="7796"/>
                  </a:cubicBezTo>
                  <a:cubicBezTo>
                    <a:pt x="11318" y="7180"/>
                    <a:pt x="11418" y="6375"/>
                    <a:pt x="11418" y="6338"/>
                  </a:cubicBezTo>
                  <a:cubicBezTo>
                    <a:pt x="11456" y="6036"/>
                    <a:pt x="11431" y="5722"/>
                    <a:pt x="11343" y="5420"/>
                  </a:cubicBezTo>
                  <a:cubicBezTo>
                    <a:pt x="11481" y="4816"/>
                    <a:pt x="11318" y="4187"/>
                    <a:pt x="10890" y="3722"/>
                  </a:cubicBezTo>
                  <a:lnTo>
                    <a:pt x="10890" y="3697"/>
                  </a:lnTo>
                  <a:cubicBezTo>
                    <a:pt x="10991" y="1169"/>
                    <a:pt x="9809" y="327"/>
                    <a:pt x="8803" y="75"/>
                  </a:cubicBezTo>
                  <a:cubicBezTo>
                    <a:pt x="8715" y="50"/>
                    <a:pt x="8627" y="38"/>
                    <a:pt x="8551" y="25"/>
                  </a:cubicBezTo>
                  <a:cubicBezTo>
                    <a:pt x="8438" y="0"/>
                    <a:pt x="8325" y="0"/>
                    <a:pt x="8212" y="0"/>
                  </a:cubicBezTo>
                  <a:close/>
                </a:path>
              </a:pathLst>
            </a:custGeom>
            <a:solidFill>
              <a:schemeClr val="lt1"/>
            </a:solidFill>
            <a:ln>
              <a:noFill/>
            </a:ln>
            <a:effectLst>
              <a:outerShdw blurRad="28575" dist="9525" dir="5400000" algn="bl" rotWithShape="0">
                <a:schemeClr val="dk2">
                  <a:alpha val="4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
            <p:cNvSpPr/>
            <p:nvPr/>
          </p:nvSpPr>
          <p:spPr>
            <a:xfrm>
              <a:off x="7177200" y="5089025"/>
              <a:ext cx="106925" cy="17950"/>
            </a:xfrm>
            <a:custGeom>
              <a:avLst/>
              <a:gdLst/>
              <a:ahLst/>
              <a:cxnLst/>
              <a:rect l="l" t="t" r="r" b="b"/>
              <a:pathLst>
                <a:path w="4277" h="718" extrusionOk="0">
                  <a:moveTo>
                    <a:pt x="3597" y="419"/>
                  </a:moveTo>
                  <a:cubicBezTo>
                    <a:pt x="3761" y="419"/>
                    <a:pt x="3924" y="422"/>
                    <a:pt x="4088" y="429"/>
                  </a:cubicBezTo>
                  <a:cubicBezTo>
                    <a:pt x="3773" y="517"/>
                    <a:pt x="3446" y="579"/>
                    <a:pt x="3119" y="617"/>
                  </a:cubicBezTo>
                  <a:cubicBezTo>
                    <a:pt x="2792" y="655"/>
                    <a:pt x="2465" y="680"/>
                    <a:pt x="2139" y="680"/>
                  </a:cubicBezTo>
                  <a:cubicBezTo>
                    <a:pt x="1799" y="680"/>
                    <a:pt x="1472" y="655"/>
                    <a:pt x="1145" y="630"/>
                  </a:cubicBezTo>
                  <a:cubicBezTo>
                    <a:pt x="818" y="592"/>
                    <a:pt x="504" y="529"/>
                    <a:pt x="189" y="429"/>
                  </a:cubicBezTo>
                  <a:lnTo>
                    <a:pt x="189" y="429"/>
                  </a:lnTo>
                  <a:lnTo>
                    <a:pt x="1158" y="441"/>
                  </a:lnTo>
                  <a:cubicBezTo>
                    <a:pt x="1376" y="441"/>
                    <a:pt x="1594" y="447"/>
                    <a:pt x="1812" y="447"/>
                  </a:cubicBezTo>
                  <a:cubicBezTo>
                    <a:pt x="1921" y="447"/>
                    <a:pt x="2030" y="445"/>
                    <a:pt x="2139" y="441"/>
                  </a:cubicBezTo>
                  <a:cubicBezTo>
                    <a:pt x="2453" y="441"/>
                    <a:pt x="2780" y="441"/>
                    <a:pt x="3107" y="429"/>
                  </a:cubicBezTo>
                  <a:cubicBezTo>
                    <a:pt x="3270" y="422"/>
                    <a:pt x="3434" y="419"/>
                    <a:pt x="3597" y="419"/>
                  </a:cubicBezTo>
                  <a:close/>
                  <a:moveTo>
                    <a:pt x="240" y="1"/>
                  </a:moveTo>
                  <a:cubicBezTo>
                    <a:pt x="101" y="26"/>
                    <a:pt x="1" y="139"/>
                    <a:pt x="1" y="290"/>
                  </a:cubicBezTo>
                  <a:lnTo>
                    <a:pt x="1" y="542"/>
                  </a:lnTo>
                  <a:cubicBezTo>
                    <a:pt x="252" y="605"/>
                    <a:pt x="906" y="718"/>
                    <a:pt x="2151" y="718"/>
                  </a:cubicBezTo>
                  <a:cubicBezTo>
                    <a:pt x="3497" y="718"/>
                    <a:pt x="4088" y="579"/>
                    <a:pt x="4276" y="529"/>
                  </a:cubicBezTo>
                  <a:lnTo>
                    <a:pt x="4276" y="290"/>
                  </a:lnTo>
                  <a:cubicBezTo>
                    <a:pt x="4276" y="152"/>
                    <a:pt x="4176" y="26"/>
                    <a:pt x="4037" y="1"/>
                  </a:cubicBezTo>
                  <a:cubicBezTo>
                    <a:pt x="3409" y="114"/>
                    <a:pt x="2774" y="171"/>
                    <a:pt x="2139" y="171"/>
                  </a:cubicBezTo>
                  <a:cubicBezTo>
                    <a:pt x="1504" y="171"/>
                    <a:pt x="868" y="114"/>
                    <a:pt x="2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
            <p:cNvSpPr/>
            <p:nvPr/>
          </p:nvSpPr>
          <p:spPr>
            <a:xfrm>
              <a:off x="7236300" y="5049100"/>
              <a:ext cx="32100" cy="5375"/>
            </a:xfrm>
            <a:custGeom>
              <a:avLst/>
              <a:gdLst/>
              <a:ahLst/>
              <a:cxnLst/>
              <a:rect l="l" t="t" r="r" b="b"/>
              <a:pathLst>
                <a:path w="1284" h="215" extrusionOk="0">
                  <a:moveTo>
                    <a:pt x="164" y="1"/>
                  </a:moveTo>
                  <a:cubicBezTo>
                    <a:pt x="101" y="64"/>
                    <a:pt x="64" y="139"/>
                    <a:pt x="1" y="215"/>
                  </a:cubicBezTo>
                  <a:cubicBezTo>
                    <a:pt x="428" y="202"/>
                    <a:pt x="856" y="164"/>
                    <a:pt x="1284" y="102"/>
                  </a:cubicBezTo>
                  <a:cubicBezTo>
                    <a:pt x="906" y="51"/>
                    <a:pt x="529" y="14"/>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
            <p:cNvSpPr/>
            <p:nvPr/>
          </p:nvSpPr>
          <p:spPr>
            <a:xfrm>
              <a:off x="7219325" y="5077100"/>
              <a:ext cx="56925" cy="8800"/>
            </a:xfrm>
            <a:custGeom>
              <a:avLst/>
              <a:gdLst/>
              <a:ahLst/>
              <a:cxnLst/>
              <a:rect l="l" t="t" r="r" b="b"/>
              <a:pathLst>
                <a:path w="2277" h="352" extrusionOk="0">
                  <a:moveTo>
                    <a:pt x="2277" y="0"/>
                  </a:moveTo>
                  <a:cubicBezTo>
                    <a:pt x="1522" y="201"/>
                    <a:pt x="768" y="302"/>
                    <a:pt x="1" y="340"/>
                  </a:cubicBezTo>
                  <a:cubicBezTo>
                    <a:pt x="163" y="348"/>
                    <a:pt x="325" y="352"/>
                    <a:pt x="487" y="352"/>
                  </a:cubicBezTo>
                  <a:cubicBezTo>
                    <a:pt x="1083" y="352"/>
                    <a:pt x="1684" y="297"/>
                    <a:pt x="2277" y="189"/>
                  </a:cubicBezTo>
                  <a:lnTo>
                    <a:pt x="2277"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
            <p:cNvSpPr/>
            <p:nvPr/>
          </p:nvSpPr>
          <p:spPr>
            <a:xfrm>
              <a:off x="7200150" y="5144050"/>
              <a:ext cx="107225" cy="9275"/>
            </a:xfrm>
            <a:custGeom>
              <a:avLst/>
              <a:gdLst/>
              <a:ahLst/>
              <a:cxnLst/>
              <a:rect l="l" t="t" r="r" b="b"/>
              <a:pathLst>
                <a:path w="4289" h="371" extrusionOk="0">
                  <a:moveTo>
                    <a:pt x="4289" y="1"/>
                  </a:moveTo>
                  <a:lnTo>
                    <a:pt x="4289" y="1"/>
                  </a:lnTo>
                  <a:cubicBezTo>
                    <a:pt x="4113" y="26"/>
                    <a:pt x="3937" y="63"/>
                    <a:pt x="3761" y="76"/>
                  </a:cubicBezTo>
                  <a:cubicBezTo>
                    <a:pt x="3572" y="89"/>
                    <a:pt x="3409" y="126"/>
                    <a:pt x="3220" y="139"/>
                  </a:cubicBezTo>
                  <a:cubicBezTo>
                    <a:pt x="2868" y="177"/>
                    <a:pt x="2516" y="202"/>
                    <a:pt x="2151" y="227"/>
                  </a:cubicBezTo>
                  <a:cubicBezTo>
                    <a:pt x="1799" y="239"/>
                    <a:pt x="1434" y="265"/>
                    <a:pt x="1082" y="277"/>
                  </a:cubicBezTo>
                  <a:cubicBezTo>
                    <a:pt x="894" y="290"/>
                    <a:pt x="718" y="290"/>
                    <a:pt x="541" y="290"/>
                  </a:cubicBezTo>
                  <a:cubicBezTo>
                    <a:pt x="353" y="290"/>
                    <a:pt x="177" y="290"/>
                    <a:pt x="1" y="302"/>
                  </a:cubicBezTo>
                  <a:cubicBezTo>
                    <a:pt x="353" y="353"/>
                    <a:pt x="718" y="365"/>
                    <a:pt x="1082" y="365"/>
                  </a:cubicBezTo>
                  <a:cubicBezTo>
                    <a:pt x="1177" y="369"/>
                    <a:pt x="1272" y="370"/>
                    <a:pt x="1368" y="370"/>
                  </a:cubicBezTo>
                  <a:cubicBezTo>
                    <a:pt x="1630" y="370"/>
                    <a:pt x="1897" y="358"/>
                    <a:pt x="2164" y="340"/>
                  </a:cubicBezTo>
                  <a:cubicBezTo>
                    <a:pt x="2880" y="302"/>
                    <a:pt x="3597" y="189"/>
                    <a:pt x="4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
            <p:cNvSpPr/>
            <p:nvPr/>
          </p:nvSpPr>
          <p:spPr>
            <a:xfrm>
              <a:off x="7185075" y="5064825"/>
              <a:ext cx="91175" cy="13425"/>
            </a:xfrm>
            <a:custGeom>
              <a:avLst/>
              <a:gdLst/>
              <a:ahLst/>
              <a:cxnLst/>
              <a:rect l="l" t="t" r="r" b="b"/>
              <a:pathLst>
                <a:path w="3647" h="537" extrusionOk="0">
                  <a:moveTo>
                    <a:pt x="3647" y="1"/>
                  </a:moveTo>
                  <a:cubicBezTo>
                    <a:pt x="2768" y="232"/>
                    <a:pt x="1870" y="347"/>
                    <a:pt x="971" y="347"/>
                  </a:cubicBezTo>
                  <a:cubicBezTo>
                    <a:pt x="647" y="347"/>
                    <a:pt x="323" y="332"/>
                    <a:pt x="0" y="303"/>
                  </a:cubicBezTo>
                  <a:lnTo>
                    <a:pt x="0" y="491"/>
                  </a:lnTo>
                  <a:cubicBezTo>
                    <a:pt x="323" y="521"/>
                    <a:pt x="647" y="536"/>
                    <a:pt x="971" y="536"/>
                  </a:cubicBezTo>
                  <a:cubicBezTo>
                    <a:pt x="1870" y="536"/>
                    <a:pt x="2768" y="421"/>
                    <a:pt x="3647" y="189"/>
                  </a:cubicBezTo>
                  <a:lnTo>
                    <a:pt x="36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
            <p:cNvSpPr/>
            <p:nvPr/>
          </p:nvSpPr>
          <p:spPr>
            <a:xfrm>
              <a:off x="7284400" y="5111350"/>
              <a:ext cx="42475" cy="115400"/>
            </a:xfrm>
            <a:custGeom>
              <a:avLst/>
              <a:gdLst/>
              <a:ahLst/>
              <a:cxnLst/>
              <a:rect l="l" t="t" r="r" b="b"/>
              <a:pathLst>
                <a:path w="1699" h="4616" extrusionOk="0">
                  <a:moveTo>
                    <a:pt x="793" y="1"/>
                  </a:moveTo>
                  <a:lnTo>
                    <a:pt x="793" y="1"/>
                  </a:lnTo>
                  <a:cubicBezTo>
                    <a:pt x="931" y="64"/>
                    <a:pt x="1070" y="152"/>
                    <a:pt x="1183" y="265"/>
                  </a:cubicBezTo>
                  <a:lnTo>
                    <a:pt x="1120" y="303"/>
                  </a:lnTo>
                  <a:cubicBezTo>
                    <a:pt x="1082" y="328"/>
                    <a:pt x="1032" y="353"/>
                    <a:pt x="982" y="378"/>
                  </a:cubicBezTo>
                  <a:cubicBezTo>
                    <a:pt x="881" y="428"/>
                    <a:pt x="768" y="479"/>
                    <a:pt x="667" y="529"/>
                  </a:cubicBezTo>
                  <a:cubicBezTo>
                    <a:pt x="454" y="617"/>
                    <a:pt x="227" y="680"/>
                    <a:pt x="1" y="755"/>
                  </a:cubicBezTo>
                  <a:cubicBezTo>
                    <a:pt x="240" y="743"/>
                    <a:pt x="479" y="718"/>
                    <a:pt x="705" y="692"/>
                  </a:cubicBezTo>
                  <a:cubicBezTo>
                    <a:pt x="831" y="655"/>
                    <a:pt x="944" y="642"/>
                    <a:pt x="1070" y="617"/>
                  </a:cubicBezTo>
                  <a:cubicBezTo>
                    <a:pt x="1120" y="604"/>
                    <a:pt x="1183" y="592"/>
                    <a:pt x="1246" y="567"/>
                  </a:cubicBezTo>
                  <a:lnTo>
                    <a:pt x="1334" y="542"/>
                  </a:lnTo>
                  <a:lnTo>
                    <a:pt x="1384" y="516"/>
                  </a:lnTo>
                  <a:cubicBezTo>
                    <a:pt x="1447" y="617"/>
                    <a:pt x="1485" y="743"/>
                    <a:pt x="1485" y="868"/>
                  </a:cubicBezTo>
                  <a:cubicBezTo>
                    <a:pt x="1497" y="919"/>
                    <a:pt x="1497" y="969"/>
                    <a:pt x="1485" y="1007"/>
                  </a:cubicBezTo>
                  <a:lnTo>
                    <a:pt x="1485" y="1170"/>
                  </a:lnTo>
                  <a:lnTo>
                    <a:pt x="1485" y="1485"/>
                  </a:lnTo>
                  <a:lnTo>
                    <a:pt x="1485" y="2113"/>
                  </a:lnTo>
                  <a:lnTo>
                    <a:pt x="1485" y="2742"/>
                  </a:lnTo>
                  <a:cubicBezTo>
                    <a:pt x="1485" y="2943"/>
                    <a:pt x="1485" y="3157"/>
                    <a:pt x="1497" y="3371"/>
                  </a:cubicBezTo>
                  <a:cubicBezTo>
                    <a:pt x="1522" y="3786"/>
                    <a:pt x="1548" y="4201"/>
                    <a:pt x="1598" y="4616"/>
                  </a:cubicBezTo>
                  <a:cubicBezTo>
                    <a:pt x="1636" y="4201"/>
                    <a:pt x="1661" y="3786"/>
                    <a:pt x="1686" y="3371"/>
                  </a:cubicBezTo>
                  <a:cubicBezTo>
                    <a:pt x="1698" y="3157"/>
                    <a:pt x="1698" y="2956"/>
                    <a:pt x="1698" y="2742"/>
                  </a:cubicBezTo>
                  <a:lnTo>
                    <a:pt x="1698" y="2113"/>
                  </a:lnTo>
                  <a:lnTo>
                    <a:pt x="1698" y="1485"/>
                  </a:lnTo>
                  <a:lnTo>
                    <a:pt x="1698" y="1170"/>
                  </a:lnTo>
                  <a:cubicBezTo>
                    <a:pt x="1686" y="1070"/>
                    <a:pt x="1686" y="956"/>
                    <a:pt x="1673" y="856"/>
                  </a:cubicBezTo>
                  <a:cubicBezTo>
                    <a:pt x="1636" y="630"/>
                    <a:pt x="1522" y="428"/>
                    <a:pt x="1359" y="277"/>
                  </a:cubicBezTo>
                  <a:cubicBezTo>
                    <a:pt x="1195" y="139"/>
                    <a:pt x="994" y="51"/>
                    <a:pt x="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
            <p:cNvSpPr/>
            <p:nvPr/>
          </p:nvSpPr>
          <p:spPr>
            <a:xfrm>
              <a:off x="7192925" y="5049100"/>
              <a:ext cx="28625" cy="5075"/>
            </a:xfrm>
            <a:custGeom>
              <a:avLst/>
              <a:gdLst/>
              <a:ahLst/>
              <a:cxnLst/>
              <a:rect l="l" t="t" r="r" b="b"/>
              <a:pathLst>
                <a:path w="1145" h="203" extrusionOk="0">
                  <a:moveTo>
                    <a:pt x="1082" y="1"/>
                  </a:moveTo>
                  <a:cubicBezTo>
                    <a:pt x="717" y="14"/>
                    <a:pt x="353" y="51"/>
                    <a:pt x="1" y="102"/>
                  </a:cubicBezTo>
                  <a:cubicBezTo>
                    <a:pt x="378" y="164"/>
                    <a:pt x="755" y="190"/>
                    <a:pt x="1145" y="202"/>
                  </a:cubicBezTo>
                  <a:cubicBezTo>
                    <a:pt x="1120" y="164"/>
                    <a:pt x="1107" y="114"/>
                    <a:pt x="1095" y="51"/>
                  </a:cubicBezTo>
                  <a:cubicBezTo>
                    <a:pt x="1095" y="39"/>
                    <a:pt x="1082" y="14"/>
                    <a:pt x="10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
            <p:cNvSpPr/>
            <p:nvPr/>
          </p:nvSpPr>
          <p:spPr>
            <a:xfrm>
              <a:off x="7185075" y="5059475"/>
              <a:ext cx="65725" cy="6575"/>
            </a:xfrm>
            <a:custGeom>
              <a:avLst/>
              <a:gdLst/>
              <a:ahLst/>
              <a:cxnLst/>
              <a:rect l="l" t="t" r="r" b="b"/>
              <a:pathLst>
                <a:path w="2629" h="263" extrusionOk="0">
                  <a:moveTo>
                    <a:pt x="0" y="1"/>
                  </a:moveTo>
                  <a:lnTo>
                    <a:pt x="0" y="215"/>
                  </a:lnTo>
                  <a:cubicBezTo>
                    <a:pt x="315" y="247"/>
                    <a:pt x="634" y="262"/>
                    <a:pt x="953" y="262"/>
                  </a:cubicBezTo>
                  <a:cubicBezTo>
                    <a:pt x="1513" y="262"/>
                    <a:pt x="2076" y="215"/>
                    <a:pt x="2628" y="127"/>
                  </a:cubicBezTo>
                  <a:lnTo>
                    <a:pt x="2628" y="127"/>
                  </a:lnTo>
                  <a:cubicBezTo>
                    <a:pt x="2389" y="152"/>
                    <a:pt x="2113" y="164"/>
                    <a:pt x="1824" y="164"/>
                  </a:cubicBezTo>
                  <a:cubicBezTo>
                    <a:pt x="1207" y="164"/>
                    <a:pt x="604" y="1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
            <p:cNvSpPr/>
            <p:nvPr/>
          </p:nvSpPr>
          <p:spPr>
            <a:xfrm>
              <a:off x="7181300" y="5213525"/>
              <a:ext cx="98425" cy="7875"/>
            </a:xfrm>
            <a:custGeom>
              <a:avLst/>
              <a:gdLst/>
              <a:ahLst/>
              <a:cxnLst/>
              <a:rect l="l" t="t" r="r" b="b"/>
              <a:pathLst>
                <a:path w="3937" h="315" extrusionOk="0">
                  <a:moveTo>
                    <a:pt x="1968" y="1"/>
                  </a:moveTo>
                  <a:cubicBezTo>
                    <a:pt x="1638" y="1"/>
                    <a:pt x="1308" y="26"/>
                    <a:pt x="981" y="76"/>
                  </a:cubicBezTo>
                  <a:cubicBezTo>
                    <a:pt x="642" y="126"/>
                    <a:pt x="315" y="202"/>
                    <a:pt x="0" y="315"/>
                  </a:cubicBezTo>
                  <a:cubicBezTo>
                    <a:pt x="327" y="290"/>
                    <a:pt x="654" y="265"/>
                    <a:pt x="981" y="240"/>
                  </a:cubicBezTo>
                  <a:cubicBezTo>
                    <a:pt x="1308" y="214"/>
                    <a:pt x="1648" y="202"/>
                    <a:pt x="1975" y="202"/>
                  </a:cubicBezTo>
                  <a:cubicBezTo>
                    <a:pt x="2301" y="202"/>
                    <a:pt x="2628" y="214"/>
                    <a:pt x="2955" y="240"/>
                  </a:cubicBezTo>
                  <a:cubicBezTo>
                    <a:pt x="3282" y="252"/>
                    <a:pt x="3609" y="290"/>
                    <a:pt x="3936" y="315"/>
                  </a:cubicBezTo>
                  <a:cubicBezTo>
                    <a:pt x="3622" y="202"/>
                    <a:pt x="3295" y="126"/>
                    <a:pt x="2955" y="76"/>
                  </a:cubicBezTo>
                  <a:cubicBezTo>
                    <a:pt x="2628" y="26"/>
                    <a:pt x="2298" y="1"/>
                    <a:pt x="1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
            <p:cNvSpPr/>
            <p:nvPr/>
          </p:nvSpPr>
          <p:spPr>
            <a:xfrm>
              <a:off x="7136975" y="5109150"/>
              <a:ext cx="94025" cy="114775"/>
            </a:xfrm>
            <a:custGeom>
              <a:avLst/>
              <a:gdLst/>
              <a:ahLst/>
              <a:cxnLst/>
              <a:rect l="l" t="t" r="r" b="b"/>
              <a:pathLst>
                <a:path w="3761" h="4591" extrusionOk="0">
                  <a:moveTo>
                    <a:pt x="1258" y="1"/>
                  </a:moveTo>
                  <a:lnTo>
                    <a:pt x="1258" y="1"/>
                  </a:lnTo>
                  <a:cubicBezTo>
                    <a:pt x="780" y="64"/>
                    <a:pt x="0" y="290"/>
                    <a:pt x="0" y="1070"/>
                  </a:cubicBezTo>
                  <a:lnTo>
                    <a:pt x="0" y="4591"/>
                  </a:lnTo>
                  <a:cubicBezTo>
                    <a:pt x="289" y="3723"/>
                    <a:pt x="453" y="2830"/>
                    <a:pt x="503" y="1925"/>
                  </a:cubicBezTo>
                  <a:cubicBezTo>
                    <a:pt x="503" y="1711"/>
                    <a:pt x="528" y="1510"/>
                    <a:pt x="566" y="1296"/>
                  </a:cubicBezTo>
                  <a:cubicBezTo>
                    <a:pt x="730" y="1334"/>
                    <a:pt x="880" y="1346"/>
                    <a:pt x="1031" y="1371"/>
                  </a:cubicBezTo>
                  <a:cubicBezTo>
                    <a:pt x="1333" y="1397"/>
                    <a:pt x="1648" y="1409"/>
                    <a:pt x="1949" y="1409"/>
                  </a:cubicBezTo>
                  <a:cubicBezTo>
                    <a:pt x="2251" y="1409"/>
                    <a:pt x="2553" y="1397"/>
                    <a:pt x="2855" y="1397"/>
                  </a:cubicBezTo>
                  <a:cubicBezTo>
                    <a:pt x="3157" y="1384"/>
                    <a:pt x="3458" y="1359"/>
                    <a:pt x="3760" y="1334"/>
                  </a:cubicBezTo>
                  <a:cubicBezTo>
                    <a:pt x="3458" y="1309"/>
                    <a:pt x="3157" y="1283"/>
                    <a:pt x="2867" y="1246"/>
                  </a:cubicBezTo>
                  <a:cubicBezTo>
                    <a:pt x="2565" y="1208"/>
                    <a:pt x="2264" y="1170"/>
                    <a:pt x="1974" y="1120"/>
                  </a:cubicBezTo>
                  <a:cubicBezTo>
                    <a:pt x="1673" y="1082"/>
                    <a:pt x="1383" y="1019"/>
                    <a:pt x="1107" y="944"/>
                  </a:cubicBezTo>
                  <a:cubicBezTo>
                    <a:pt x="968" y="906"/>
                    <a:pt x="830" y="856"/>
                    <a:pt x="692" y="818"/>
                  </a:cubicBezTo>
                  <a:cubicBezTo>
                    <a:pt x="918" y="177"/>
                    <a:pt x="1258"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
            <p:cNvSpPr/>
            <p:nvPr/>
          </p:nvSpPr>
          <p:spPr>
            <a:xfrm>
              <a:off x="7153625" y="5221375"/>
              <a:ext cx="154075" cy="8200"/>
            </a:xfrm>
            <a:custGeom>
              <a:avLst/>
              <a:gdLst/>
              <a:ahLst/>
              <a:cxnLst/>
              <a:rect l="l" t="t" r="r" b="b"/>
              <a:pathLst>
                <a:path w="6163" h="328" extrusionOk="0">
                  <a:moveTo>
                    <a:pt x="3082" y="1"/>
                  </a:moveTo>
                  <a:cubicBezTo>
                    <a:pt x="2566" y="1"/>
                    <a:pt x="2038" y="26"/>
                    <a:pt x="1535" y="89"/>
                  </a:cubicBezTo>
                  <a:cubicBezTo>
                    <a:pt x="1019" y="127"/>
                    <a:pt x="504" y="215"/>
                    <a:pt x="1" y="328"/>
                  </a:cubicBezTo>
                  <a:cubicBezTo>
                    <a:pt x="516" y="303"/>
                    <a:pt x="1032" y="265"/>
                    <a:pt x="1547" y="240"/>
                  </a:cubicBezTo>
                  <a:cubicBezTo>
                    <a:pt x="2050" y="227"/>
                    <a:pt x="2566" y="215"/>
                    <a:pt x="3082" y="215"/>
                  </a:cubicBezTo>
                  <a:cubicBezTo>
                    <a:pt x="3597" y="215"/>
                    <a:pt x="4100" y="227"/>
                    <a:pt x="4616" y="240"/>
                  </a:cubicBezTo>
                  <a:cubicBezTo>
                    <a:pt x="5131" y="265"/>
                    <a:pt x="5647" y="303"/>
                    <a:pt x="6162" y="328"/>
                  </a:cubicBezTo>
                  <a:cubicBezTo>
                    <a:pt x="5659" y="215"/>
                    <a:pt x="5144" y="127"/>
                    <a:pt x="4628" y="89"/>
                  </a:cubicBezTo>
                  <a:cubicBezTo>
                    <a:pt x="4113" y="26"/>
                    <a:pt x="3597" y="14"/>
                    <a:pt x="30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
            <p:cNvSpPr/>
            <p:nvPr/>
          </p:nvSpPr>
          <p:spPr>
            <a:xfrm>
              <a:off x="7229400" y="4641050"/>
              <a:ext cx="37425" cy="414050"/>
            </a:xfrm>
            <a:custGeom>
              <a:avLst/>
              <a:gdLst/>
              <a:ahLst/>
              <a:cxnLst/>
              <a:rect l="l" t="t" r="r" b="b"/>
              <a:pathLst>
                <a:path w="1497" h="16562" extrusionOk="0">
                  <a:moveTo>
                    <a:pt x="1497" y="1"/>
                  </a:moveTo>
                  <a:lnTo>
                    <a:pt x="1497" y="1"/>
                  </a:lnTo>
                  <a:cubicBezTo>
                    <a:pt x="1270" y="818"/>
                    <a:pt x="1157" y="1673"/>
                    <a:pt x="1157" y="2528"/>
                  </a:cubicBezTo>
                  <a:cubicBezTo>
                    <a:pt x="1157" y="3384"/>
                    <a:pt x="1207" y="4251"/>
                    <a:pt x="1233" y="5106"/>
                  </a:cubicBezTo>
                  <a:cubicBezTo>
                    <a:pt x="1321" y="6816"/>
                    <a:pt x="1295" y="8539"/>
                    <a:pt x="1170" y="10249"/>
                  </a:cubicBezTo>
                  <a:cubicBezTo>
                    <a:pt x="1145" y="10677"/>
                    <a:pt x="1107" y="11104"/>
                    <a:pt x="1057" y="11532"/>
                  </a:cubicBezTo>
                  <a:cubicBezTo>
                    <a:pt x="1006" y="11947"/>
                    <a:pt x="956" y="12375"/>
                    <a:pt x="880" y="12789"/>
                  </a:cubicBezTo>
                  <a:cubicBezTo>
                    <a:pt x="742" y="13619"/>
                    <a:pt x="566" y="14437"/>
                    <a:pt x="365" y="15242"/>
                  </a:cubicBezTo>
                  <a:cubicBezTo>
                    <a:pt x="252" y="15682"/>
                    <a:pt x="139" y="16122"/>
                    <a:pt x="0" y="16562"/>
                  </a:cubicBezTo>
                  <a:lnTo>
                    <a:pt x="63" y="16562"/>
                  </a:lnTo>
                  <a:cubicBezTo>
                    <a:pt x="189" y="16134"/>
                    <a:pt x="315" y="15707"/>
                    <a:pt x="428" y="15279"/>
                  </a:cubicBezTo>
                  <a:cubicBezTo>
                    <a:pt x="642" y="14487"/>
                    <a:pt x="818" y="13657"/>
                    <a:pt x="956" y="12815"/>
                  </a:cubicBezTo>
                  <a:cubicBezTo>
                    <a:pt x="1031" y="12400"/>
                    <a:pt x="1082" y="11972"/>
                    <a:pt x="1145" y="11545"/>
                  </a:cubicBezTo>
                  <a:cubicBezTo>
                    <a:pt x="1195" y="11117"/>
                    <a:pt x="1233" y="10689"/>
                    <a:pt x="1258" y="10262"/>
                  </a:cubicBezTo>
                  <a:cubicBezTo>
                    <a:pt x="1383" y="8539"/>
                    <a:pt x="1409" y="6816"/>
                    <a:pt x="1308" y="5094"/>
                  </a:cubicBezTo>
                  <a:cubicBezTo>
                    <a:pt x="1270" y="4239"/>
                    <a:pt x="1207" y="3384"/>
                    <a:pt x="1207" y="2516"/>
                  </a:cubicBezTo>
                  <a:cubicBezTo>
                    <a:pt x="1195" y="1673"/>
                    <a:pt x="1283" y="818"/>
                    <a:pt x="1497"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
            <p:cNvSpPr/>
            <p:nvPr/>
          </p:nvSpPr>
          <p:spPr>
            <a:xfrm>
              <a:off x="7201725" y="4569600"/>
              <a:ext cx="125775" cy="480800"/>
            </a:xfrm>
            <a:custGeom>
              <a:avLst/>
              <a:gdLst/>
              <a:ahLst/>
              <a:cxnLst/>
              <a:rect l="l" t="t" r="r" b="b"/>
              <a:pathLst>
                <a:path w="5031" h="19232" extrusionOk="0">
                  <a:moveTo>
                    <a:pt x="3547" y="1363"/>
                  </a:moveTo>
                  <a:lnTo>
                    <a:pt x="3496" y="1513"/>
                  </a:lnTo>
                  <a:cubicBezTo>
                    <a:pt x="3459" y="1614"/>
                    <a:pt x="3421" y="1752"/>
                    <a:pt x="3371" y="1928"/>
                  </a:cubicBezTo>
                  <a:cubicBezTo>
                    <a:pt x="3320" y="2092"/>
                    <a:pt x="3258" y="2293"/>
                    <a:pt x="3195" y="2507"/>
                  </a:cubicBezTo>
                  <a:cubicBezTo>
                    <a:pt x="3132" y="2721"/>
                    <a:pt x="3081" y="2947"/>
                    <a:pt x="3019" y="3173"/>
                  </a:cubicBezTo>
                  <a:cubicBezTo>
                    <a:pt x="2968" y="3412"/>
                    <a:pt x="2918" y="3651"/>
                    <a:pt x="2868" y="3865"/>
                  </a:cubicBezTo>
                  <a:cubicBezTo>
                    <a:pt x="2817" y="4079"/>
                    <a:pt x="2780" y="4292"/>
                    <a:pt x="2755" y="4469"/>
                  </a:cubicBezTo>
                  <a:cubicBezTo>
                    <a:pt x="2729" y="4657"/>
                    <a:pt x="2692" y="4808"/>
                    <a:pt x="2679" y="4909"/>
                  </a:cubicBezTo>
                  <a:lnTo>
                    <a:pt x="2654" y="5072"/>
                  </a:lnTo>
                  <a:lnTo>
                    <a:pt x="2667" y="4909"/>
                  </a:lnTo>
                  <a:cubicBezTo>
                    <a:pt x="2667" y="4795"/>
                    <a:pt x="2679" y="4645"/>
                    <a:pt x="2704" y="4456"/>
                  </a:cubicBezTo>
                  <a:cubicBezTo>
                    <a:pt x="2729" y="4267"/>
                    <a:pt x="2755" y="4054"/>
                    <a:pt x="2792" y="3827"/>
                  </a:cubicBezTo>
                  <a:cubicBezTo>
                    <a:pt x="2830" y="3601"/>
                    <a:pt x="2880" y="3349"/>
                    <a:pt x="2943" y="3123"/>
                  </a:cubicBezTo>
                  <a:cubicBezTo>
                    <a:pt x="2993" y="2897"/>
                    <a:pt x="3069" y="2645"/>
                    <a:pt x="3132" y="2444"/>
                  </a:cubicBezTo>
                  <a:cubicBezTo>
                    <a:pt x="3195" y="2243"/>
                    <a:pt x="3258" y="2042"/>
                    <a:pt x="3320" y="1878"/>
                  </a:cubicBezTo>
                  <a:cubicBezTo>
                    <a:pt x="3383" y="1715"/>
                    <a:pt x="3446" y="1589"/>
                    <a:pt x="3484" y="1501"/>
                  </a:cubicBezTo>
                  <a:lnTo>
                    <a:pt x="3547" y="1363"/>
                  </a:lnTo>
                  <a:close/>
                  <a:moveTo>
                    <a:pt x="1786" y="3588"/>
                  </a:moveTo>
                  <a:lnTo>
                    <a:pt x="1799" y="3689"/>
                  </a:lnTo>
                  <a:lnTo>
                    <a:pt x="1824" y="3915"/>
                  </a:lnTo>
                  <a:cubicBezTo>
                    <a:pt x="1824" y="4016"/>
                    <a:pt x="1837" y="4129"/>
                    <a:pt x="1849" y="4242"/>
                  </a:cubicBezTo>
                  <a:cubicBezTo>
                    <a:pt x="1862" y="4368"/>
                    <a:pt x="1874" y="4494"/>
                    <a:pt x="1887" y="4619"/>
                  </a:cubicBezTo>
                  <a:cubicBezTo>
                    <a:pt x="1912" y="4745"/>
                    <a:pt x="1912" y="4883"/>
                    <a:pt x="1937" y="4997"/>
                  </a:cubicBezTo>
                  <a:cubicBezTo>
                    <a:pt x="1950" y="5122"/>
                    <a:pt x="1962" y="5236"/>
                    <a:pt x="1975" y="5324"/>
                  </a:cubicBezTo>
                  <a:lnTo>
                    <a:pt x="2000" y="5563"/>
                  </a:lnTo>
                  <a:lnTo>
                    <a:pt x="2013" y="5651"/>
                  </a:lnTo>
                  <a:lnTo>
                    <a:pt x="1987" y="5575"/>
                  </a:lnTo>
                  <a:cubicBezTo>
                    <a:pt x="1962" y="5525"/>
                    <a:pt x="1950" y="5449"/>
                    <a:pt x="1925" y="5349"/>
                  </a:cubicBezTo>
                  <a:cubicBezTo>
                    <a:pt x="1899" y="5261"/>
                    <a:pt x="1874" y="5148"/>
                    <a:pt x="1862" y="5034"/>
                  </a:cubicBezTo>
                  <a:cubicBezTo>
                    <a:pt x="1837" y="4921"/>
                    <a:pt x="1824" y="4783"/>
                    <a:pt x="1811" y="4657"/>
                  </a:cubicBezTo>
                  <a:cubicBezTo>
                    <a:pt x="1786" y="4531"/>
                    <a:pt x="1786" y="4393"/>
                    <a:pt x="1774" y="4267"/>
                  </a:cubicBezTo>
                  <a:cubicBezTo>
                    <a:pt x="1774" y="4142"/>
                    <a:pt x="1774" y="4028"/>
                    <a:pt x="1774" y="3928"/>
                  </a:cubicBezTo>
                  <a:cubicBezTo>
                    <a:pt x="1774" y="3827"/>
                    <a:pt x="1774" y="3739"/>
                    <a:pt x="1786" y="3689"/>
                  </a:cubicBezTo>
                  <a:lnTo>
                    <a:pt x="1786" y="3588"/>
                  </a:lnTo>
                  <a:close/>
                  <a:moveTo>
                    <a:pt x="705" y="4343"/>
                  </a:moveTo>
                  <a:lnTo>
                    <a:pt x="705" y="4380"/>
                  </a:lnTo>
                  <a:lnTo>
                    <a:pt x="705" y="4519"/>
                  </a:lnTo>
                  <a:cubicBezTo>
                    <a:pt x="692" y="4682"/>
                    <a:pt x="705" y="4833"/>
                    <a:pt x="717" y="4997"/>
                  </a:cubicBezTo>
                  <a:cubicBezTo>
                    <a:pt x="743" y="5198"/>
                    <a:pt x="780" y="5399"/>
                    <a:pt x="856" y="5600"/>
                  </a:cubicBezTo>
                  <a:cubicBezTo>
                    <a:pt x="919" y="5801"/>
                    <a:pt x="1019" y="5977"/>
                    <a:pt x="1145" y="6141"/>
                  </a:cubicBezTo>
                  <a:cubicBezTo>
                    <a:pt x="1271" y="6304"/>
                    <a:pt x="1396" y="6455"/>
                    <a:pt x="1535" y="6594"/>
                  </a:cubicBezTo>
                  <a:cubicBezTo>
                    <a:pt x="1661" y="6732"/>
                    <a:pt x="1774" y="6883"/>
                    <a:pt x="1862" y="7034"/>
                  </a:cubicBezTo>
                  <a:cubicBezTo>
                    <a:pt x="1937" y="7160"/>
                    <a:pt x="2000" y="7298"/>
                    <a:pt x="2050" y="7449"/>
                  </a:cubicBezTo>
                  <a:cubicBezTo>
                    <a:pt x="2063" y="7499"/>
                    <a:pt x="2075" y="7562"/>
                    <a:pt x="2088" y="7625"/>
                  </a:cubicBezTo>
                  <a:cubicBezTo>
                    <a:pt x="2063" y="7574"/>
                    <a:pt x="2025" y="7524"/>
                    <a:pt x="2000" y="7474"/>
                  </a:cubicBezTo>
                  <a:cubicBezTo>
                    <a:pt x="1950" y="7361"/>
                    <a:pt x="1874" y="7260"/>
                    <a:pt x="1786" y="7160"/>
                  </a:cubicBezTo>
                  <a:cubicBezTo>
                    <a:pt x="1686" y="7034"/>
                    <a:pt x="1560" y="6921"/>
                    <a:pt x="1434" y="6807"/>
                  </a:cubicBezTo>
                  <a:cubicBezTo>
                    <a:pt x="1283" y="6669"/>
                    <a:pt x="1145" y="6531"/>
                    <a:pt x="1019" y="6380"/>
                  </a:cubicBezTo>
                  <a:cubicBezTo>
                    <a:pt x="881" y="6179"/>
                    <a:pt x="780" y="5952"/>
                    <a:pt x="705" y="5726"/>
                  </a:cubicBezTo>
                  <a:cubicBezTo>
                    <a:pt x="642" y="5487"/>
                    <a:pt x="617" y="5248"/>
                    <a:pt x="617" y="5022"/>
                  </a:cubicBezTo>
                  <a:cubicBezTo>
                    <a:pt x="617" y="4846"/>
                    <a:pt x="629" y="4682"/>
                    <a:pt x="655" y="4519"/>
                  </a:cubicBezTo>
                  <a:cubicBezTo>
                    <a:pt x="667" y="4456"/>
                    <a:pt x="680" y="4418"/>
                    <a:pt x="692" y="4380"/>
                  </a:cubicBezTo>
                  <a:lnTo>
                    <a:pt x="705" y="4343"/>
                  </a:lnTo>
                  <a:close/>
                  <a:moveTo>
                    <a:pt x="4100" y="5613"/>
                  </a:moveTo>
                  <a:lnTo>
                    <a:pt x="4025" y="5852"/>
                  </a:lnTo>
                  <a:cubicBezTo>
                    <a:pt x="4012" y="5927"/>
                    <a:pt x="3987" y="6028"/>
                    <a:pt x="3962" y="6128"/>
                  </a:cubicBezTo>
                  <a:cubicBezTo>
                    <a:pt x="3937" y="6242"/>
                    <a:pt x="3899" y="6367"/>
                    <a:pt x="3874" y="6493"/>
                  </a:cubicBezTo>
                  <a:cubicBezTo>
                    <a:pt x="3823" y="6770"/>
                    <a:pt x="3761" y="7084"/>
                    <a:pt x="3723" y="7424"/>
                  </a:cubicBezTo>
                  <a:cubicBezTo>
                    <a:pt x="3672" y="7763"/>
                    <a:pt x="3622" y="8140"/>
                    <a:pt x="3559" y="8505"/>
                  </a:cubicBezTo>
                  <a:cubicBezTo>
                    <a:pt x="3509" y="8882"/>
                    <a:pt x="3446" y="9247"/>
                    <a:pt x="3383" y="9599"/>
                  </a:cubicBezTo>
                  <a:cubicBezTo>
                    <a:pt x="3308" y="9939"/>
                    <a:pt x="3220" y="10253"/>
                    <a:pt x="3144" y="10517"/>
                  </a:cubicBezTo>
                  <a:cubicBezTo>
                    <a:pt x="3107" y="10643"/>
                    <a:pt x="3056" y="10756"/>
                    <a:pt x="3019" y="10856"/>
                  </a:cubicBezTo>
                  <a:lnTo>
                    <a:pt x="2968" y="10995"/>
                  </a:lnTo>
                  <a:lnTo>
                    <a:pt x="2918" y="11108"/>
                  </a:lnTo>
                  <a:lnTo>
                    <a:pt x="2817" y="11322"/>
                  </a:lnTo>
                  <a:lnTo>
                    <a:pt x="2880" y="11083"/>
                  </a:lnTo>
                  <a:lnTo>
                    <a:pt x="2931" y="10957"/>
                  </a:lnTo>
                  <a:lnTo>
                    <a:pt x="2968" y="10806"/>
                  </a:lnTo>
                  <a:cubicBezTo>
                    <a:pt x="2993" y="10706"/>
                    <a:pt x="3031" y="10580"/>
                    <a:pt x="3056" y="10442"/>
                  </a:cubicBezTo>
                  <a:cubicBezTo>
                    <a:pt x="3119" y="10190"/>
                    <a:pt x="3170" y="9863"/>
                    <a:pt x="3232" y="9524"/>
                  </a:cubicBezTo>
                  <a:cubicBezTo>
                    <a:pt x="3283" y="9184"/>
                    <a:pt x="3333" y="8819"/>
                    <a:pt x="3383" y="8455"/>
                  </a:cubicBezTo>
                  <a:cubicBezTo>
                    <a:pt x="3446" y="8077"/>
                    <a:pt x="3509" y="7713"/>
                    <a:pt x="3572" y="7361"/>
                  </a:cubicBezTo>
                  <a:cubicBezTo>
                    <a:pt x="3635" y="7021"/>
                    <a:pt x="3710" y="6707"/>
                    <a:pt x="3786" y="6443"/>
                  </a:cubicBezTo>
                  <a:cubicBezTo>
                    <a:pt x="3823" y="6317"/>
                    <a:pt x="3874" y="6191"/>
                    <a:pt x="3899" y="6091"/>
                  </a:cubicBezTo>
                  <a:cubicBezTo>
                    <a:pt x="3937" y="5990"/>
                    <a:pt x="3974" y="5902"/>
                    <a:pt x="3999" y="5827"/>
                  </a:cubicBezTo>
                  <a:lnTo>
                    <a:pt x="4100" y="5613"/>
                  </a:lnTo>
                  <a:close/>
                  <a:moveTo>
                    <a:pt x="856" y="8115"/>
                  </a:moveTo>
                  <a:lnTo>
                    <a:pt x="931" y="8228"/>
                  </a:lnTo>
                  <a:cubicBezTo>
                    <a:pt x="981" y="8304"/>
                    <a:pt x="1057" y="8417"/>
                    <a:pt x="1132" y="8555"/>
                  </a:cubicBezTo>
                  <a:cubicBezTo>
                    <a:pt x="1195" y="8694"/>
                    <a:pt x="1283" y="8870"/>
                    <a:pt x="1371" y="9058"/>
                  </a:cubicBezTo>
                  <a:cubicBezTo>
                    <a:pt x="1459" y="9234"/>
                    <a:pt x="1522" y="9448"/>
                    <a:pt x="1610" y="9674"/>
                  </a:cubicBezTo>
                  <a:cubicBezTo>
                    <a:pt x="1686" y="9888"/>
                    <a:pt x="1736" y="10115"/>
                    <a:pt x="1799" y="10341"/>
                  </a:cubicBezTo>
                  <a:cubicBezTo>
                    <a:pt x="1849" y="10555"/>
                    <a:pt x="1887" y="10768"/>
                    <a:pt x="1912" y="10945"/>
                  </a:cubicBezTo>
                  <a:cubicBezTo>
                    <a:pt x="1950" y="11121"/>
                    <a:pt x="1962" y="11271"/>
                    <a:pt x="1975" y="11385"/>
                  </a:cubicBezTo>
                  <a:lnTo>
                    <a:pt x="1987" y="11548"/>
                  </a:lnTo>
                  <a:lnTo>
                    <a:pt x="1950" y="11385"/>
                  </a:lnTo>
                  <a:cubicBezTo>
                    <a:pt x="1937" y="11284"/>
                    <a:pt x="1899" y="11146"/>
                    <a:pt x="1862" y="10970"/>
                  </a:cubicBezTo>
                  <a:cubicBezTo>
                    <a:pt x="1824" y="10794"/>
                    <a:pt x="1774" y="10592"/>
                    <a:pt x="1723" y="10391"/>
                  </a:cubicBezTo>
                  <a:cubicBezTo>
                    <a:pt x="1661" y="10177"/>
                    <a:pt x="1598" y="9951"/>
                    <a:pt x="1522" y="9750"/>
                  </a:cubicBezTo>
                  <a:cubicBezTo>
                    <a:pt x="1447" y="9524"/>
                    <a:pt x="1371" y="9322"/>
                    <a:pt x="1296" y="9121"/>
                  </a:cubicBezTo>
                  <a:cubicBezTo>
                    <a:pt x="1220" y="8933"/>
                    <a:pt x="1145" y="8757"/>
                    <a:pt x="1082" y="8606"/>
                  </a:cubicBezTo>
                  <a:cubicBezTo>
                    <a:pt x="1007" y="8467"/>
                    <a:pt x="956" y="8342"/>
                    <a:pt x="919" y="8254"/>
                  </a:cubicBezTo>
                  <a:lnTo>
                    <a:pt x="856" y="8115"/>
                  </a:lnTo>
                  <a:close/>
                  <a:moveTo>
                    <a:pt x="4540" y="8719"/>
                  </a:moveTo>
                  <a:lnTo>
                    <a:pt x="4515" y="8857"/>
                  </a:lnTo>
                  <a:cubicBezTo>
                    <a:pt x="4502" y="8945"/>
                    <a:pt x="4477" y="9071"/>
                    <a:pt x="4427" y="9222"/>
                  </a:cubicBezTo>
                  <a:cubicBezTo>
                    <a:pt x="4389" y="9373"/>
                    <a:pt x="4352" y="9549"/>
                    <a:pt x="4289" y="9725"/>
                  </a:cubicBezTo>
                  <a:cubicBezTo>
                    <a:pt x="4238" y="9913"/>
                    <a:pt x="4175" y="10102"/>
                    <a:pt x="4113" y="10303"/>
                  </a:cubicBezTo>
                  <a:cubicBezTo>
                    <a:pt x="4050" y="10492"/>
                    <a:pt x="3974" y="10668"/>
                    <a:pt x="3911" y="10844"/>
                  </a:cubicBezTo>
                  <a:cubicBezTo>
                    <a:pt x="3849" y="11020"/>
                    <a:pt x="3786" y="11183"/>
                    <a:pt x="3723" y="11322"/>
                  </a:cubicBezTo>
                  <a:cubicBezTo>
                    <a:pt x="3672" y="11460"/>
                    <a:pt x="3610" y="11561"/>
                    <a:pt x="3584" y="11636"/>
                  </a:cubicBezTo>
                  <a:lnTo>
                    <a:pt x="3522" y="11749"/>
                  </a:lnTo>
                  <a:lnTo>
                    <a:pt x="3572" y="11624"/>
                  </a:lnTo>
                  <a:lnTo>
                    <a:pt x="3685" y="11271"/>
                  </a:lnTo>
                  <a:lnTo>
                    <a:pt x="3849" y="10794"/>
                  </a:lnTo>
                  <a:cubicBezTo>
                    <a:pt x="3911" y="10618"/>
                    <a:pt x="3974" y="10429"/>
                    <a:pt x="4037" y="10240"/>
                  </a:cubicBezTo>
                  <a:cubicBezTo>
                    <a:pt x="4100" y="10052"/>
                    <a:pt x="4163" y="9863"/>
                    <a:pt x="4226" y="9687"/>
                  </a:cubicBezTo>
                  <a:lnTo>
                    <a:pt x="4377" y="9197"/>
                  </a:lnTo>
                  <a:lnTo>
                    <a:pt x="4490" y="8857"/>
                  </a:lnTo>
                  <a:lnTo>
                    <a:pt x="4540" y="8719"/>
                  </a:lnTo>
                  <a:close/>
                  <a:moveTo>
                    <a:pt x="4389" y="11611"/>
                  </a:moveTo>
                  <a:lnTo>
                    <a:pt x="4339" y="11787"/>
                  </a:lnTo>
                  <a:cubicBezTo>
                    <a:pt x="4301" y="11888"/>
                    <a:pt x="4251" y="12051"/>
                    <a:pt x="4175" y="12227"/>
                  </a:cubicBezTo>
                  <a:cubicBezTo>
                    <a:pt x="4113" y="12403"/>
                    <a:pt x="4025" y="12604"/>
                    <a:pt x="3937" y="12818"/>
                  </a:cubicBezTo>
                  <a:cubicBezTo>
                    <a:pt x="3849" y="13032"/>
                    <a:pt x="3735" y="13246"/>
                    <a:pt x="3622" y="13472"/>
                  </a:cubicBezTo>
                  <a:cubicBezTo>
                    <a:pt x="3509" y="13686"/>
                    <a:pt x="3396" y="13874"/>
                    <a:pt x="3283" y="14063"/>
                  </a:cubicBezTo>
                  <a:cubicBezTo>
                    <a:pt x="3170" y="14252"/>
                    <a:pt x="3056" y="14403"/>
                    <a:pt x="2956" y="14528"/>
                  </a:cubicBezTo>
                  <a:cubicBezTo>
                    <a:pt x="2855" y="14667"/>
                    <a:pt x="2767" y="14767"/>
                    <a:pt x="2704" y="14843"/>
                  </a:cubicBezTo>
                  <a:lnTo>
                    <a:pt x="2616" y="14956"/>
                  </a:lnTo>
                  <a:lnTo>
                    <a:pt x="2679" y="14805"/>
                  </a:lnTo>
                  <a:cubicBezTo>
                    <a:pt x="2729" y="14704"/>
                    <a:pt x="2805" y="14579"/>
                    <a:pt x="2880" y="14415"/>
                  </a:cubicBezTo>
                  <a:cubicBezTo>
                    <a:pt x="2968" y="14252"/>
                    <a:pt x="3069" y="14076"/>
                    <a:pt x="3170" y="13887"/>
                  </a:cubicBezTo>
                  <a:cubicBezTo>
                    <a:pt x="3270" y="13686"/>
                    <a:pt x="3383" y="13485"/>
                    <a:pt x="3496" y="13271"/>
                  </a:cubicBezTo>
                  <a:cubicBezTo>
                    <a:pt x="3597" y="13057"/>
                    <a:pt x="3723" y="12868"/>
                    <a:pt x="3823" y="12667"/>
                  </a:cubicBezTo>
                  <a:cubicBezTo>
                    <a:pt x="3937" y="12479"/>
                    <a:pt x="4025" y="12303"/>
                    <a:pt x="4113" y="12139"/>
                  </a:cubicBezTo>
                  <a:cubicBezTo>
                    <a:pt x="4188" y="11976"/>
                    <a:pt x="4264" y="11850"/>
                    <a:pt x="4314" y="11749"/>
                  </a:cubicBezTo>
                  <a:lnTo>
                    <a:pt x="4389" y="11611"/>
                  </a:lnTo>
                  <a:close/>
                  <a:moveTo>
                    <a:pt x="680" y="10945"/>
                  </a:moveTo>
                  <a:cubicBezTo>
                    <a:pt x="680" y="10946"/>
                    <a:pt x="705" y="11009"/>
                    <a:pt x="755" y="11108"/>
                  </a:cubicBezTo>
                  <a:cubicBezTo>
                    <a:pt x="818" y="11271"/>
                    <a:pt x="868" y="11422"/>
                    <a:pt x="906" y="11586"/>
                  </a:cubicBezTo>
                  <a:cubicBezTo>
                    <a:pt x="969" y="11787"/>
                    <a:pt x="1032" y="12026"/>
                    <a:pt x="1082" y="12290"/>
                  </a:cubicBezTo>
                  <a:cubicBezTo>
                    <a:pt x="1132" y="12567"/>
                    <a:pt x="1170" y="12856"/>
                    <a:pt x="1208" y="13145"/>
                  </a:cubicBezTo>
                  <a:cubicBezTo>
                    <a:pt x="1246" y="13434"/>
                    <a:pt x="1271" y="13724"/>
                    <a:pt x="1296" y="14000"/>
                  </a:cubicBezTo>
                  <a:cubicBezTo>
                    <a:pt x="1334" y="14277"/>
                    <a:pt x="1346" y="14528"/>
                    <a:pt x="1371" y="14755"/>
                  </a:cubicBezTo>
                  <a:cubicBezTo>
                    <a:pt x="1396" y="14968"/>
                    <a:pt x="1422" y="15157"/>
                    <a:pt x="1434" y="15283"/>
                  </a:cubicBezTo>
                  <a:lnTo>
                    <a:pt x="1472" y="15484"/>
                  </a:lnTo>
                  <a:lnTo>
                    <a:pt x="1422" y="15283"/>
                  </a:lnTo>
                  <a:cubicBezTo>
                    <a:pt x="1396" y="15157"/>
                    <a:pt x="1371" y="14981"/>
                    <a:pt x="1334" y="14767"/>
                  </a:cubicBezTo>
                  <a:cubicBezTo>
                    <a:pt x="1296" y="14553"/>
                    <a:pt x="1258" y="14302"/>
                    <a:pt x="1233" y="14025"/>
                  </a:cubicBezTo>
                  <a:cubicBezTo>
                    <a:pt x="1195" y="13761"/>
                    <a:pt x="1158" y="13459"/>
                    <a:pt x="1132" y="13170"/>
                  </a:cubicBezTo>
                  <a:cubicBezTo>
                    <a:pt x="1095" y="12881"/>
                    <a:pt x="1057" y="12592"/>
                    <a:pt x="1007" y="12328"/>
                  </a:cubicBezTo>
                  <a:cubicBezTo>
                    <a:pt x="969" y="12064"/>
                    <a:pt x="919" y="11825"/>
                    <a:pt x="868" y="11611"/>
                  </a:cubicBezTo>
                  <a:cubicBezTo>
                    <a:pt x="818" y="11410"/>
                    <a:pt x="780" y="11246"/>
                    <a:pt x="743" y="11121"/>
                  </a:cubicBezTo>
                  <a:cubicBezTo>
                    <a:pt x="705" y="11009"/>
                    <a:pt x="680" y="10946"/>
                    <a:pt x="680" y="10945"/>
                  </a:cubicBezTo>
                  <a:close/>
                  <a:moveTo>
                    <a:pt x="717" y="16415"/>
                  </a:moveTo>
                  <a:lnTo>
                    <a:pt x="730" y="16503"/>
                  </a:lnTo>
                  <a:lnTo>
                    <a:pt x="768" y="16716"/>
                  </a:lnTo>
                  <a:cubicBezTo>
                    <a:pt x="780" y="16804"/>
                    <a:pt x="805" y="16892"/>
                    <a:pt x="831" y="17006"/>
                  </a:cubicBezTo>
                  <a:cubicBezTo>
                    <a:pt x="843" y="17119"/>
                    <a:pt x="868" y="17232"/>
                    <a:pt x="893" y="17345"/>
                  </a:cubicBezTo>
                  <a:cubicBezTo>
                    <a:pt x="919" y="17458"/>
                    <a:pt x="931" y="17571"/>
                    <a:pt x="956" y="17685"/>
                  </a:cubicBezTo>
                  <a:lnTo>
                    <a:pt x="1019" y="17974"/>
                  </a:lnTo>
                  <a:lnTo>
                    <a:pt x="1057" y="18188"/>
                  </a:lnTo>
                  <a:lnTo>
                    <a:pt x="1070" y="18276"/>
                  </a:lnTo>
                  <a:lnTo>
                    <a:pt x="1044" y="18200"/>
                  </a:lnTo>
                  <a:cubicBezTo>
                    <a:pt x="1019" y="18162"/>
                    <a:pt x="994" y="18100"/>
                    <a:pt x="969" y="18012"/>
                  </a:cubicBezTo>
                  <a:cubicBezTo>
                    <a:pt x="944" y="17936"/>
                    <a:pt x="919" y="17835"/>
                    <a:pt x="881" y="17735"/>
                  </a:cubicBezTo>
                  <a:cubicBezTo>
                    <a:pt x="856" y="17622"/>
                    <a:pt x="831" y="17509"/>
                    <a:pt x="805" y="17395"/>
                  </a:cubicBezTo>
                  <a:cubicBezTo>
                    <a:pt x="780" y="17282"/>
                    <a:pt x="768" y="17156"/>
                    <a:pt x="755" y="17043"/>
                  </a:cubicBezTo>
                  <a:cubicBezTo>
                    <a:pt x="743" y="16930"/>
                    <a:pt x="730" y="16817"/>
                    <a:pt x="717" y="16729"/>
                  </a:cubicBezTo>
                  <a:cubicBezTo>
                    <a:pt x="717" y="16628"/>
                    <a:pt x="717" y="16553"/>
                    <a:pt x="717" y="16503"/>
                  </a:cubicBezTo>
                  <a:lnTo>
                    <a:pt x="717" y="16415"/>
                  </a:lnTo>
                  <a:close/>
                  <a:moveTo>
                    <a:pt x="3437" y="1"/>
                  </a:moveTo>
                  <a:cubicBezTo>
                    <a:pt x="3062" y="1"/>
                    <a:pt x="2817" y="720"/>
                    <a:pt x="2189" y="1300"/>
                  </a:cubicBezTo>
                  <a:cubicBezTo>
                    <a:pt x="1522" y="1903"/>
                    <a:pt x="1497" y="4469"/>
                    <a:pt x="1497" y="4469"/>
                  </a:cubicBezTo>
                  <a:cubicBezTo>
                    <a:pt x="1346" y="3827"/>
                    <a:pt x="1271" y="3161"/>
                    <a:pt x="1296" y="2507"/>
                  </a:cubicBezTo>
                  <a:lnTo>
                    <a:pt x="1296" y="2507"/>
                  </a:lnTo>
                  <a:cubicBezTo>
                    <a:pt x="1296" y="2507"/>
                    <a:pt x="868" y="2909"/>
                    <a:pt x="604" y="3802"/>
                  </a:cubicBezTo>
                  <a:cubicBezTo>
                    <a:pt x="328" y="4695"/>
                    <a:pt x="76" y="5751"/>
                    <a:pt x="1170" y="6782"/>
                  </a:cubicBezTo>
                  <a:cubicBezTo>
                    <a:pt x="667" y="6644"/>
                    <a:pt x="265" y="6242"/>
                    <a:pt x="139" y="5739"/>
                  </a:cubicBezTo>
                  <a:cubicBezTo>
                    <a:pt x="38" y="6355"/>
                    <a:pt x="1" y="6996"/>
                    <a:pt x="38" y="7637"/>
                  </a:cubicBezTo>
                  <a:cubicBezTo>
                    <a:pt x="89" y="8870"/>
                    <a:pt x="944" y="8920"/>
                    <a:pt x="1409" y="10643"/>
                  </a:cubicBezTo>
                  <a:cubicBezTo>
                    <a:pt x="1409" y="10643"/>
                    <a:pt x="793" y="9662"/>
                    <a:pt x="290" y="9297"/>
                  </a:cubicBezTo>
                  <a:lnTo>
                    <a:pt x="290" y="9297"/>
                  </a:lnTo>
                  <a:cubicBezTo>
                    <a:pt x="252" y="10039"/>
                    <a:pt x="315" y="10781"/>
                    <a:pt x="478" y="11498"/>
                  </a:cubicBezTo>
                  <a:cubicBezTo>
                    <a:pt x="743" y="12604"/>
                    <a:pt x="1233" y="14352"/>
                    <a:pt x="1107" y="15723"/>
                  </a:cubicBezTo>
                  <a:cubicBezTo>
                    <a:pt x="1057" y="14981"/>
                    <a:pt x="881" y="14252"/>
                    <a:pt x="567" y="13560"/>
                  </a:cubicBezTo>
                  <a:lnTo>
                    <a:pt x="567" y="13560"/>
                  </a:lnTo>
                  <a:cubicBezTo>
                    <a:pt x="567" y="13560"/>
                    <a:pt x="717" y="14591"/>
                    <a:pt x="541" y="15207"/>
                  </a:cubicBezTo>
                  <a:cubicBezTo>
                    <a:pt x="353" y="15824"/>
                    <a:pt x="302" y="16176"/>
                    <a:pt x="504" y="17257"/>
                  </a:cubicBezTo>
                  <a:cubicBezTo>
                    <a:pt x="617" y="17823"/>
                    <a:pt x="881" y="18779"/>
                    <a:pt x="1019" y="19231"/>
                  </a:cubicBezTo>
                  <a:cubicBezTo>
                    <a:pt x="1107" y="18929"/>
                    <a:pt x="1195" y="18615"/>
                    <a:pt x="1283" y="18301"/>
                  </a:cubicBezTo>
                  <a:cubicBezTo>
                    <a:pt x="1484" y="17496"/>
                    <a:pt x="1673" y="16679"/>
                    <a:pt x="1811" y="15849"/>
                  </a:cubicBezTo>
                  <a:lnTo>
                    <a:pt x="1874" y="15534"/>
                  </a:lnTo>
                  <a:lnTo>
                    <a:pt x="1912" y="15220"/>
                  </a:lnTo>
                  <a:lnTo>
                    <a:pt x="2013" y="14591"/>
                  </a:lnTo>
                  <a:lnTo>
                    <a:pt x="2075" y="13950"/>
                  </a:lnTo>
                  <a:cubicBezTo>
                    <a:pt x="2101" y="13736"/>
                    <a:pt x="2126" y="13522"/>
                    <a:pt x="2138" y="13309"/>
                  </a:cubicBezTo>
                  <a:cubicBezTo>
                    <a:pt x="2214" y="12441"/>
                    <a:pt x="2252" y="11573"/>
                    <a:pt x="2277" y="10706"/>
                  </a:cubicBezTo>
                  <a:cubicBezTo>
                    <a:pt x="2289" y="9838"/>
                    <a:pt x="2277" y="8983"/>
                    <a:pt x="2226" y="8103"/>
                  </a:cubicBezTo>
                  <a:cubicBezTo>
                    <a:pt x="2189" y="7222"/>
                    <a:pt x="2151" y="6355"/>
                    <a:pt x="2151" y="5449"/>
                  </a:cubicBezTo>
                  <a:cubicBezTo>
                    <a:pt x="2151" y="4997"/>
                    <a:pt x="2176" y="4544"/>
                    <a:pt x="2239" y="4091"/>
                  </a:cubicBezTo>
                  <a:cubicBezTo>
                    <a:pt x="2289" y="3664"/>
                    <a:pt x="2390" y="3224"/>
                    <a:pt x="2553" y="2809"/>
                  </a:cubicBezTo>
                  <a:cubicBezTo>
                    <a:pt x="2562" y="2766"/>
                    <a:pt x="2594" y="2741"/>
                    <a:pt x="2625" y="2741"/>
                  </a:cubicBezTo>
                  <a:cubicBezTo>
                    <a:pt x="2640" y="2741"/>
                    <a:pt x="2654" y="2746"/>
                    <a:pt x="2667" y="2758"/>
                  </a:cubicBezTo>
                  <a:cubicBezTo>
                    <a:pt x="2704" y="2809"/>
                    <a:pt x="2717" y="2859"/>
                    <a:pt x="2704" y="2922"/>
                  </a:cubicBezTo>
                  <a:cubicBezTo>
                    <a:pt x="2553" y="3752"/>
                    <a:pt x="2478" y="4594"/>
                    <a:pt x="2478" y="5437"/>
                  </a:cubicBezTo>
                  <a:cubicBezTo>
                    <a:pt x="2478" y="6292"/>
                    <a:pt x="2541" y="7160"/>
                    <a:pt x="2578" y="8040"/>
                  </a:cubicBezTo>
                  <a:cubicBezTo>
                    <a:pt x="2616" y="8920"/>
                    <a:pt x="2654" y="9800"/>
                    <a:pt x="2641" y="10693"/>
                  </a:cubicBezTo>
                  <a:cubicBezTo>
                    <a:pt x="2641" y="10919"/>
                    <a:pt x="2641" y="11133"/>
                    <a:pt x="2629" y="11359"/>
                  </a:cubicBezTo>
                  <a:lnTo>
                    <a:pt x="2629" y="11699"/>
                  </a:lnTo>
                  <a:lnTo>
                    <a:pt x="2616" y="12026"/>
                  </a:lnTo>
                  <a:cubicBezTo>
                    <a:pt x="2604" y="12252"/>
                    <a:pt x="2591" y="12479"/>
                    <a:pt x="2578" y="12692"/>
                  </a:cubicBezTo>
                  <a:lnTo>
                    <a:pt x="2528" y="13359"/>
                  </a:lnTo>
                  <a:cubicBezTo>
                    <a:pt x="2516" y="13585"/>
                    <a:pt x="2490" y="13799"/>
                    <a:pt x="2465" y="14025"/>
                  </a:cubicBezTo>
                  <a:lnTo>
                    <a:pt x="2402" y="14692"/>
                  </a:lnTo>
                  <a:lnTo>
                    <a:pt x="2302" y="15346"/>
                  </a:lnTo>
                  <a:lnTo>
                    <a:pt x="2252" y="15673"/>
                  </a:lnTo>
                  <a:lnTo>
                    <a:pt x="2201" y="16000"/>
                  </a:lnTo>
                  <a:cubicBezTo>
                    <a:pt x="2151" y="16213"/>
                    <a:pt x="2126" y="16427"/>
                    <a:pt x="2075" y="16641"/>
                  </a:cubicBezTo>
                  <a:lnTo>
                    <a:pt x="1937" y="17282"/>
                  </a:lnTo>
                  <a:cubicBezTo>
                    <a:pt x="1910" y="17435"/>
                    <a:pt x="1870" y="17582"/>
                    <a:pt x="1831" y="17732"/>
                  </a:cubicBezTo>
                  <a:lnTo>
                    <a:pt x="1831" y="17732"/>
                  </a:lnTo>
                  <a:lnTo>
                    <a:pt x="1899" y="17634"/>
                  </a:lnTo>
                  <a:cubicBezTo>
                    <a:pt x="1962" y="17571"/>
                    <a:pt x="2050" y="17446"/>
                    <a:pt x="2151" y="17320"/>
                  </a:cubicBezTo>
                  <a:cubicBezTo>
                    <a:pt x="2239" y="17194"/>
                    <a:pt x="2352" y="17031"/>
                    <a:pt x="2465" y="16855"/>
                  </a:cubicBezTo>
                  <a:cubicBezTo>
                    <a:pt x="2591" y="16679"/>
                    <a:pt x="2704" y="16477"/>
                    <a:pt x="2817" y="16264"/>
                  </a:cubicBezTo>
                  <a:cubicBezTo>
                    <a:pt x="2931" y="16050"/>
                    <a:pt x="3044" y="15849"/>
                    <a:pt x="3132" y="15635"/>
                  </a:cubicBezTo>
                  <a:cubicBezTo>
                    <a:pt x="3220" y="15421"/>
                    <a:pt x="3308" y="15233"/>
                    <a:pt x="3383" y="15056"/>
                  </a:cubicBezTo>
                  <a:cubicBezTo>
                    <a:pt x="3446" y="14868"/>
                    <a:pt x="3509" y="14730"/>
                    <a:pt x="3534" y="14616"/>
                  </a:cubicBezTo>
                  <a:lnTo>
                    <a:pt x="3597" y="14453"/>
                  </a:lnTo>
                  <a:lnTo>
                    <a:pt x="3559" y="14616"/>
                  </a:lnTo>
                  <a:cubicBezTo>
                    <a:pt x="3522" y="14730"/>
                    <a:pt x="3484" y="14893"/>
                    <a:pt x="3421" y="15069"/>
                  </a:cubicBezTo>
                  <a:cubicBezTo>
                    <a:pt x="3358" y="15258"/>
                    <a:pt x="3295" y="15471"/>
                    <a:pt x="3195" y="15698"/>
                  </a:cubicBezTo>
                  <a:cubicBezTo>
                    <a:pt x="3107" y="15912"/>
                    <a:pt x="2993" y="16125"/>
                    <a:pt x="2880" y="16339"/>
                  </a:cubicBezTo>
                  <a:cubicBezTo>
                    <a:pt x="2767" y="16565"/>
                    <a:pt x="2641" y="16754"/>
                    <a:pt x="2528" y="16930"/>
                  </a:cubicBezTo>
                  <a:cubicBezTo>
                    <a:pt x="2415" y="17094"/>
                    <a:pt x="2302" y="17244"/>
                    <a:pt x="2176" y="17383"/>
                  </a:cubicBezTo>
                  <a:cubicBezTo>
                    <a:pt x="2075" y="17509"/>
                    <a:pt x="1975" y="17597"/>
                    <a:pt x="1912" y="17659"/>
                  </a:cubicBezTo>
                  <a:lnTo>
                    <a:pt x="1828" y="17743"/>
                  </a:lnTo>
                  <a:lnTo>
                    <a:pt x="1828" y="17743"/>
                  </a:lnTo>
                  <a:cubicBezTo>
                    <a:pt x="1829" y="17739"/>
                    <a:pt x="1830" y="17736"/>
                    <a:pt x="1831" y="17732"/>
                  </a:cubicBezTo>
                  <a:lnTo>
                    <a:pt x="1831" y="17732"/>
                  </a:lnTo>
                  <a:lnTo>
                    <a:pt x="1811" y="17760"/>
                  </a:lnTo>
                  <a:lnTo>
                    <a:pt x="1828" y="17743"/>
                  </a:lnTo>
                  <a:lnTo>
                    <a:pt x="1828" y="17743"/>
                  </a:lnTo>
                  <a:cubicBezTo>
                    <a:pt x="1814" y="17799"/>
                    <a:pt x="1800" y="17854"/>
                    <a:pt x="1786" y="17911"/>
                  </a:cubicBezTo>
                  <a:cubicBezTo>
                    <a:pt x="1723" y="18112"/>
                    <a:pt x="1686" y="18301"/>
                    <a:pt x="1635" y="18489"/>
                  </a:cubicBezTo>
                  <a:cubicBezTo>
                    <a:pt x="2641" y="16842"/>
                    <a:pt x="3295" y="16905"/>
                    <a:pt x="3987" y="14704"/>
                  </a:cubicBezTo>
                  <a:cubicBezTo>
                    <a:pt x="4804" y="12139"/>
                    <a:pt x="4779" y="10530"/>
                    <a:pt x="4779" y="10530"/>
                  </a:cubicBezTo>
                  <a:lnTo>
                    <a:pt x="4779" y="10530"/>
                  </a:lnTo>
                  <a:lnTo>
                    <a:pt x="3559" y="12780"/>
                  </a:lnTo>
                  <a:cubicBezTo>
                    <a:pt x="3559" y="12780"/>
                    <a:pt x="4678" y="10027"/>
                    <a:pt x="4855" y="9071"/>
                  </a:cubicBezTo>
                  <a:cubicBezTo>
                    <a:pt x="5031" y="8115"/>
                    <a:pt x="4389" y="6267"/>
                    <a:pt x="4427" y="5563"/>
                  </a:cubicBezTo>
                  <a:cubicBezTo>
                    <a:pt x="4465" y="4846"/>
                    <a:pt x="4590" y="3890"/>
                    <a:pt x="4590" y="3890"/>
                  </a:cubicBezTo>
                  <a:lnTo>
                    <a:pt x="4590" y="3890"/>
                  </a:lnTo>
                  <a:cubicBezTo>
                    <a:pt x="4590" y="3890"/>
                    <a:pt x="3572" y="5412"/>
                    <a:pt x="3396" y="6933"/>
                  </a:cubicBezTo>
                  <a:cubicBezTo>
                    <a:pt x="3396" y="6933"/>
                    <a:pt x="3459" y="4770"/>
                    <a:pt x="4339" y="3236"/>
                  </a:cubicBezTo>
                  <a:cubicBezTo>
                    <a:pt x="4125" y="2658"/>
                    <a:pt x="4037" y="2042"/>
                    <a:pt x="4050" y="1425"/>
                  </a:cubicBezTo>
                  <a:cubicBezTo>
                    <a:pt x="4087" y="457"/>
                    <a:pt x="3937" y="105"/>
                    <a:pt x="3522" y="4"/>
                  </a:cubicBezTo>
                  <a:lnTo>
                    <a:pt x="3484" y="4"/>
                  </a:lnTo>
                  <a:cubicBezTo>
                    <a:pt x="3468" y="2"/>
                    <a:pt x="3452" y="1"/>
                    <a:pt x="3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
            <p:cNvSpPr/>
            <p:nvPr/>
          </p:nvSpPr>
          <p:spPr>
            <a:xfrm>
              <a:off x="7181925" y="5100050"/>
              <a:ext cx="97475" cy="6300"/>
            </a:xfrm>
            <a:custGeom>
              <a:avLst/>
              <a:gdLst/>
              <a:ahLst/>
              <a:cxnLst/>
              <a:rect l="l" t="t" r="r" b="b"/>
              <a:pathLst>
                <a:path w="3899" h="252" extrusionOk="0">
                  <a:moveTo>
                    <a:pt x="2918" y="0"/>
                  </a:moveTo>
                  <a:cubicBezTo>
                    <a:pt x="2591" y="13"/>
                    <a:pt x="2264" y="13"/>
                    <a:pt x="1950" y="13"/>
                  </a:cubicBezTo>
                  <a:lnTo>
                    <a:pt x="981" y="13"/>
                  </a:lnTo>
                  <a:lnTo>
                    <a:pt x="0" y="0"/>
                  </a:lnTo>
                  <a:lnTo>
                    <a:pt x="0" y="0"/>
                  </a:lnTo>
                  <a:cubicBezTo>
                    <a:pt x="315" y="88"/>
                    <a:pt x="629" y="151"/>
                    <a:pt x="969" y="189"/>
                  </a:cubicBezTo>
                  <a:cubicBezTo>
                    <a:pt x="1283" y="226"/>
                    <a:pt x="1623" y="252"/>
                    <a:pt x="1950" y="252"/>
                  </a:cubicBezTo>
                  <a:cubicBezTo>
                    <a:pt x="2276" y="239"/>
                    <a:pt x="2603" y="226"/>
                    <a:pt x="2930" y="189"/>
                  </a:cubicBezTo>
                  <a:cubicBezTo>
                    <a:pt x="3257" y="151"/>
                    <a:pt x="3584" y="88"/>
                    <a:pt x="3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
            <p:cNvSpPr/>
            <p:nvPr/>
          </p:nvSpPr>
          <p:spPr>
            <a:xfrm>
              <a:off x="7128800" y="4562075"/>
              <a:ext cx="204350" cy="681025"/>
            </a:xfrm>
            <a:custGeom>
              <a:avLst/>
              <a:gdLst/>
              <a:ahLst/>
              <a:cxnLst/>
              <a:rect l="l" t="t" r="r" b="b"/>
              <a:pathLst>
                <a:path w="8174" h="27241" extrusionOk="0">
                  <a:moveTo>
                    <a:pt x="6337" y="303"/>
                  </a:moveTo>
                  <a:cubicBezTo>
                    <a:pt x="6349" y="303"/>
                    <a:pt x="6362" y="304"/>
                    <a:pt x="6376" y="305"/>
                  </a:cubicBezTo>
                  <a:lnTo>
                    <a:pt x="6413" y="305"/>
                  </a:lnTo>
                  <a:cubicBezTo>
                    <a:pt x="6828" y="419"/>
                    <a:pt x="6979" y="758"/>
                    <a:pt x="6942" y="1739"/>
                  </a:cubicBezTo>
                  <a:cubicBezTo>
                    <a:pt x="6929" y="2343"/>
                    <a:pt x="7017" y="2959"/>
                    <a:pt x="7218" y="3537"/>
                  </a:cubicBezTo>
                  <a:cubicBezTo>
                    <a:pt x="6351" y="5071"/>
                    <a:pt x="6275" y="7234"/>
                    <a:pt x="6275" y="7234"/>
                  </a:cubicBezTo>
                  <a:cubicBezTo>
                    <a:pt x="6464" y="5713"/>
                    <a:pt x="7470" y="4204"/>
                    <a:pt x="7470" y="4204"/>
                  </a:cubicBezTo>
                  <a:lnTo>
                    <a:pt x="7470" y="4204"/>
                  </a:lnTo>
                  <a:cubicBezTo>
                    <a:pt x="7470" y="4204"/>
                    <a:pt x="7357" y="5159"/>
                    <a:pt x="7319" y="5864"/>
                  </a:cubicBezTo>
                  <a:cubicBezTo>
                    <a:pt x="7269" y="6580"/>
                    <a:pt x="7897" y="8416"/>
                    <a:pt x="7721" y="9372"/>
                  </a:cubicBezTo>
                  <a:cubicBezTo>
                    <a:pt x="7545" y="10328"/>
                    <a:pt x="6426" y="13081"/>
                    <a:pt x="6426" y="13081"/>
                  </a:cubicBezTo>
                  <a:lnTo>
                    <a:pt x="7671" y="10843"/>
                  </a:lnTo>
                  <a:lnTo>
                    <a:pt x="7671" y="10843"/>
                  </a:lnTo>
                  <a:cubicBezTo>
                    <a:pt x="7671" y="10843"/>
                    <a:pt x="7696" y="12440"/>
                    <a:pt x="6879" y="15018"/>
                  </a:cubicBezTo>
                  <a:cubicBezTo>
                    <a:pt x="6187" y="17219"/>
                    <a:pt x="5533" y="17156"/>
                    <a:pt x="4527" y="18790"/>
                  </a:cubicBezTo>
                  <a:cubicBezTo>
                    <a:pt x="4578" y="18602"/>
                    <a:pt x="4628" y="18413"/>
                    <a:pt x="4666" y="18212"/>
                  </a:cubicBezTo>
                  <a:cubicBezTo>
                    <a:pt x="4716" y="18023"/>
                    <a:pt x="4779" y="17797"/>
                    <a:pt x="4829" y="17583"/>
                  </a:cubicBezTo>
                  <a:lnTo>
                    <a:pt x="4967" y="16954"/>
                  </a:lnTo>
                  <a:cubicBezTo>
                    <a:pt x="5005" y="16741"/>
                    <a:pt x="5043" y="16514"/>
                    <a:pt x="5081" y="16301"/>
                  </a:cubicBezTo>
                  <a:lnTo>
                    <a:pt x="5143" y="15974"/>
                  </a:lnTo>
                  <a:lnTo>
                    <a:pt x="5194" y="15647"/>
                  </a:lnTo>
                  <a:lnTo>
                    <a:pt x="5282" y="14993"/>
                  </a:lnTo>
                  <a:lnTo>
                    <a:pt x="5357" y="14326"/>
                  </a:lnTo>
                  <a:cubicBezTo>
                    <a:pt x="5382" y="14113"/>
                    <a:pt x="5407" y="13886"/>
                    <a:pt x="5420" y="13672"/>
                  </a:cubicBezTo>
                  <a:lnTo>
                    <a:pt x="5470" y="13006"/>
                  </a:lnTo>
                  <a:cubicBezTo>
                    <a:pt x="5483" y="12780"/>
                    <a:pt x="5495" y="12553"/>
                    <a:pt x="5508" y="12340"/>
                  </a:cubicBezTo>
                  <a:lnTo>
                    <a:pt x="5521" y="12000"/>
                  </a:lnTo>
                  <a:lnTo>
                    <a:pt x="5521" y="11673"/>
                  </a:lnTo>
                  <a:cubicBezTo>
                    <a:pt x="5521" y="11447"/>
                    <a:pt x="5533" y="11220"/>
                    <a:pt x="5533" y="11007"/>
                  </a:cubicBezTo>
                  <a:cubicBezTo>
                    <a:pt x="5546" y="10114"/>
                    <a:pt x="5508" y="9221"/>
                    <a:pt x="5470" y="8341"/>
                  </a:cubicBezTo>
                  <a:cubicBezTo>
                    <a:pt x="5433" y="7473"/>
                    <a:pt x="5370" y="6593"/>
                    <a:pt x="5370" y="5738"/>
                  </a:cubicBezTo>
                  <a:cubicBezTo>
                    <a:pt x="5370" y="4895"/>
                    <a:pt x="5445" y="4053"/>
                    <a:pt x="5596" y="3223"/>
                  </a:cubicBezTo>
                  <a:cubicBezTo>
                    <a:pt x="5609" y="3173"/>
                    <a:pt x="5596" y="3110"/>
                    <a:pt x="5558" y="3072"/>
                  </a:cubicBezTo>
                  <a:cubicBezTo>
                    <a:pt x="5542" y="3060"/>
                    <a:pt x="5526" y="3054"/>
                    <a:pt x="5511" y="3054"/>
                  </a:cubicBezTo>
                  <a:cubicBezTo>
                    <a:pt x="5478" y="3054"/>
                    <a:pt x="5450" y="3079"/>
                    <a:pt x="5433" y="3122"/>
                  </a:cubicBezTo>
                  <a:cubicBezTo>
                    <a:pt x="5282" y="3537"/>
                    <a:pt x="5181" y="3965"/>
                    <a:pt x="5118" y="4405"/>
                  </a:cubicBezTo>
                  <a:cubicBezTo>
                    <a:pt x="5068" y="4858"/>
                    <a:pt x="5030" y="5310"/>
                    <a:pt x="5043" y="5763"/>
                  </a:cubicBezTo>
                  <a:cubicBezTo>
                    <a:pt x="5043" y="6656"/>
                    <a:pt x="5093" y="7536"/>
                    <a:pt x="5118" y="8404"/>
                  </a:cubicBezTo>
                  <a:cubicBezTo>
                    <a:pt x="5156" y="9271"/>
                    <a:pt x="5169" y="10139"/>
                    <a:pt x="5156" y="11007"/>
                  </a:cubicBezTo>
                  <a:cubicBezTo>
                    <a:pt x="5143" y="11887"/>
                    <a:pt x="5106" y="12742"/>
                    <a:pt x="5030" y="13610"/>
                  </a:cubicBezTo>
                  <a:cubicBezTo>
                    <a:pt x="5018" y="13823"/>
                    <a:pt x="4992" y="14037"/>
                    <a:pt x="4967" y="14251"/>
                  </a:cubicBezTo>
                  <a:lnTo>
                    <a:pt x="4892" y="14892"/>
                  </a:lnTo>
                  <a:lnTo>
                    <a:pt x="4804" y="15521"/>
                  </a:lnTo>
                  <a:lnTo>
                    <a:pt x="4766" y="15835"/>
                  </a:lnTo>
                  <a:lnTo>
                    <a:pt x="4703" y="16150"/>
                  </a:lnTo>
                  <a:cubicBezTo>
                    <a:pt x="4565" y="16992"/>
                    <a:pt x="4376" y="17810"/>
                    <a:pt x="4163" y="18614"/>
                  </a:cubicBezTo>
                  <a:cubicBezTo>
                    <a:pt x="4087" y="18929"/>
                    <a:pt x="3999" y="19230"/>
                    <a:pt x="3911" y="19532"/>
                  </a:cubicBezTo>
                  <a:cubicBezTo>
                    <a:pt x="3773" y="19092"/>
                    <a:pt x="3496" y="18136"/>
                    <a:pt x="3395" y="17558"/>
                  </a:cubicBezTo>
                  <a:cubicBezTo>
                    <a:pt x="3194" y="16477"/>
                    <a:pt x="3245" y="16137"/>
                    <a:pt x="3421" y="15521"/>
                  </a:cubicBezTo>
                  <a:cubicBezTo>
                    <a:pt x="3609" y="14905"/>
                    <a:pt x="3458" y="13874"/>
                    <a:pt x="3458" y="13874"/>
                  </a:cubicBezTo>
                  <a:lnTo>
                    <a:pt x="3458" y="13874"/>
                  </a:lnTo>
                  <a:cubicBezTo>
                    <a:pt x="3760" y="14553"/>
                    <a:pt x="3949" y="15282"/>
                    <a:pt x="3999" y="16037"/>
                  </a:cubicBezTo>
                  <a:cubicBezTo>
                    <a:pt x="4125" y="14666"/>
                    <a:pt x="3622" y="12905"/>
                    <a:pt x="3370" y="11811"/>
                  </a:cubicBezTo>
                  <a:cubicBezTo>
                    <a:pt x="3207" y="11082"/>
                    <a:pt x="3144" y="10340"/>
                    <a:pt x="3182" y="9598"/>
                  </a:cubicBezTo>
                  <a:lnTo>
                    <a:pt x="3182" y="9598"/>
                  </a:lnTo>
                  <a:cubicBezTo>
                    <a:pt x="3685" y="9975"/>
                    <a:pt x="4288" y="10956"/>
                    <a:pt x="4288" y="10956"/>
                  </a:cubicBezTo>
                  <a:cubicBezTo>
                    <a:pt x="3836" y="9221"/>
                    <a:pt x="2968" y="9171"/>
                    <a:pt x="2930" y="7938"/>
                  </a:cubicBezTo>
                  <a:cubicBezTo>
                    <a:pt x="2892" y="7310"/>
                    <a:pt x="2930" y="6668"/>
                    <a:pt x="3031" y="6040"/>
                  </a:cubicBezTo>
                  <a:cubicBezTo>
                    <a:pt x="3157" y="6555"/>
                    <a:pt x="3546" y="6958"/>
                    <a:pt x="4062" y="7096"/>
                  </a:cubicBezTo>
                  <a:cubicBezTo>
                    <a:pt x="2968" y="6052"/>
                    <a:pt x="3219" y="4996"/>
                    <a:pt x="3484" y="4103"/>
                  </a:cubicBezTo>
                  <a:cubicBezTo>
                    <a:pt x="3760" y="3223"/>
                    <a:pt x="4175" y="2808"/>
                    <a:pt x="4175" y="2808"/>
                  </a:cubicBezTo>
                  <a:lnTo>
                    <a:pt x="4175" y="2808"/>
                  </a:lnTo>
                  <a:cubicBezTo>
                    <a:pt x="4163" y="3474"/>
                    <a:pt x="4225" y="4128"/>
                    <a:pt x="4376" y="4770"/>
                  </a:cubicBezTo>
                  <a:cubicBezTo>
                    <a:pt x="4376" y="4770"/>
                    <a:pt x="4389" y="2229"/>
                    <a:pt x="5068" y="1613"/>
                  </a:cubicBezTo>
                  <a:cubicBezTo>
                    <a:pt x="5725" y="1005"/>
                    <a:pt x="5958" y="303"/>
                    <a:pt x="6337" y="303"/>
                  </a:cubicBezTo>
                  <a:close/>
                  <a:moveTo>
                    <a:pt x="4452" y="19482"/>
                  </a:moveTo>
                  <a:cubicBezTo>
                    <a:pt x="4829" y="19495"/>
                    <a:pt x="5206" y="19532"/>
                    <a:pt x="5584" y="19583"/>
                  </a:cubicBezTo>
                  <a:lnTo>
                    <a:pt x="5584" y="19595"/>
                  </a:lnTo>
                  <a:cubicBezTo>
                    <a:pt x="5156" y="19658"/>
                    <a:pt x="4728" y="19696"/>
                    <a:pt x="4301" y="19696"/>
                  </a:cubicBezTo>
                  <a:cubicBezTo>
                    <a:pt x="4351" y="19620"/>
                    <a:pt x="4401" y="19557"/>
                    <a:pt x="4452" y="19482"/>
                  </a:cubicBezTo>
                  <a:close/>
                  <a:moveTo>
                    <a:pt x="3647" y="19482"/>
                  </a:moveTo>
                  <a:cubicBezTo>
                    <a:pt x="3647" y="19507"/>
                    <a:pt x="3660" y="19520"/>
                    <a:pt x="3660" y="19545"/>
                  </a:cubicBezTo>
                  <a:cubicBezTo>
                    <a:pt x="3672" y="19595"/>
                    <a:pt x="3685" y="19645"/>
                    <a:pt x="3710" y="19708"/>
                  </a:cubicBezTo>
                  <a:cubicBezTo>
                    <a:pt x="3320" y="19683"/>
                    <a:pt x="2943" y="19658"/>
                    <a:pt x="2566" y="19595"/>
                  </a:cubicBezTo>
                  <a:cubicBezTo>
                    <a:pt x="2918" y="19545"/>
                    <a:pt x="3282" y="19507"/>
                    <a:pt x="3647" y="19482"/>
                  </a:cubicBezTo>
                  <a:close/>
                  <a:moveTo>
                    <a:pt x="5521" y="3160"/>
                  </a:moveTo>
                  <a:cubicBezTo>
                    <a:pt x="5319" y="3990"/>
                    <a:pt x="5219" y="4832"/>
                    <a:pt x="5231" y="5687"/>
                  </a:cubicBezTo>
                  <a:cubicBezTo>
                    <a:pt x="5231" y="6543"/>
                    <a:pt x="5294" y="7398"/>
                    <a:pt x="5332" y="8253"/>
                  </a:cubicBezTo>
                  <a:cubicBezTo>
                    <a:pt x="5433" y="9975"/>
                    <a:pt x="5420" y="11711"/>
                    <a:pt x="5294" y="13434"/>
                  </a:cubicBezTo>
                  <a:cubicBezTo>
                    <a:pt x="5257" y="13861"/>
                    <a:pt x="5206" y="14289"/>
                    <a:pt x="5169" y="14716"/>
                  </a:cubicBezTo>
                  <a:cubicBezTo>
                    <a:pt x="5118" y="15144"/>
                    <a:pt x="5055" y="15559"/>
                    <a:pt x="4980" y="15986"/>
                  </a:cubicBezTo>
                  <a:cubicBezTo>
                    <a:pt x="4842" y="16816"/>
                    <a:pt x="4666" y="17646"/>
                    <a:pt x="4464" y="18451"/>
                  </a:cubicBezTo>
                  <a:cubicBezTo>
                    <a:pt x="4351" y="18878"/>
                    <a:pt x="4225" y="19306"/>
                    <a:pt x="4087" y="19721"/>
                  </a:cubicBezTo>
                  <a:lnTo>
                    <a:pt x="4037" y="19721"/>
                  </a:lnTo>
                  <a:cubicBezTo>
                    <a:pt x="4163" y="19293"/>
                    <a:pt x="4288" y="18853"/>
                    <a:pt x="4401" y="18413"/>
                  </a:cubicBezTo>
                  <a:cubicBezTo>
                    <a:pt x="4603" y="17608"/>
                    <a:pt x="4766" y="16778"/>
                    <a:pt x="4904" y="15948"/>
                  </a:cubicBezTo>
                  <a:cubicBezTo>
                    <a:pt x="4980" y="15534"/>
                    <a:pt x="5030" y="15119"/>
                    <a:pt x="5081" y="14691"/>
                  </a:cubicBezTo>
                  <a:cubicBezTo>
                    <a:pt x="5143" y="14276"/>
                    <a:pt x="5181" y="13848"/>
                    <a:pt x="5206" y="13421"/>
                  </a:cubicBezTo>
                  <a:cubicBezTo>
                    <a:pt x="5332" y="11698"/>
                    <a:pt x="5345" y="9975"/>
                    <a:pt x="5269" y="8265"/>
                  </a:cubicBezTo>
                  <a:cubicBezTo>
                    <a:pt x="5231" y="7410"/>
                    <a:pt x="5181" y="6555"/>
                    <a:pt x="5194" y="5687"/>
                  </a:cubicBezTo>
                  <a:cubicBezTo>
                    <a:pt x="5181" y="4832"/>
                    <a:pt x="5294" y="3990"/>
                    <a:pt x="5521" y="3160"/>
                  </a:cubicBezTo>
                  <a:close/>
                  <a:moveTo>
                    <a:pt x="2251" y="19897"/>
                  </a:moveTo>
                  <a:cubicBezTo>
                    <a:pt x="2855" y="20010"/>
                    <a:pt x="3458" y="20060"/>
                    <a:pt x="4075" y="20060"/>
                  </a:cubicBezTo>
                  <a:cubicBezTo>
                    <a:pt x="4364" y="20060"/>
                    <a:pt x="4640" y="20048"/>
                    <a:pt x="4879" y="20035"/>
                  </a:cubicBezTo>
                  <a:lnTo>
                    <a:pt x="4879" y="20035"/>
                  </a:lnTo>
                  <a:cubicBezTo>
                    <a:pt x="4330" y="20123"/>
                    <a:pt x="3770" y="20165"/>
                    <a:pt x="3213" y="20165"/>
                  </a:cubicBezTo>
                  <a:cubicBezTo>
                    <a:pt x="2891" y="20165"/>
                    <a:pt x="2569" y="20151"/>
                    <a:pt x="2251" y="20123"/>
                  </a:cubicBezTo>
                  <a:lnTo>
                    <a:pt x="2251" y="19897"/>
                  </a:lnTo>
                  <a:close/>
                  <a:moveTo>
                    <a:pt x="5898" y="20111"/>
                  </a:moveTo>
                  <a:lnTo>
                    <a:pt x="5898" y="20312"/>
                  </a:lnTo>
                  <a:cubicBezTo>
                    <a:pt x="5019" y="20543"/>
                    <a:pt x="4121" y="20659"/>
                    <a:pt x="3222" y="20659"/>
                  </a:cubicBezTo>
                  <a:cubicBezTo>
                    <a:pt x="2898" y="20659"/>
                    <a:pt x="2574" y="20644"/>
                    <a:pt x="2251" y="20614"/>
                  </a:cubicBezTo>
                  <a:lnTo>
                    <a:pt x="2251" y="20413"/>
                  </a:lnTo>
                  <a:cubicBezTo>
                    <a:pt x="2574" y="20442"/>
                    <a:pt x="2898" y="20457"/>
                    <a:pt x="3222" y="20457"/>
                  </a:cubicBezTo>
                  <a:cubicBezTo>
                    <a:pt x="4121" y="20457"/>
                    <a:pt x="5019" y="20342"/>
                    <a:pt x="5898" y="20111"/>
                  </a:cubicBezTo>
                  <a:close/>
                  <a:moveTo>
                    <a:pt x="5898" y="20614"/>
                  </a:moveTo>
                  <a:lnTo>
                    <a:pt x="5898" y="20802"/>
                  </a:lnTo>
                  <a:cubicBezTo>
                    <a:pt x="5308" y="20901"/>
                    <a:pt x="4710" y="20953"/>
                    <a:pt x="4116" y="20953"/>
                  </a:cubicBezTo>
                  <a:cubicBezTo>
                    <a:pt x="3994" y="20953"/>
                    <a:pt x="3872" y="20951"/>
                    <a:pt x="3750" y="20946"/>
                  </a:cubicBezTo>
                  <a:lnTo>
                    <a:pt x="3750" y="20946"/>
                  </a:lnTo>
                  <a:cubicBezTo>
                    <a:pt x="4473" y="20903"/>
                    <a:pt x="5185" y="20792"/>
                    <a:pt x="5898" y="20614"/>
                  </a:cubicBezTo>
                  <a:close/>
                  <a:moveTo>
                    <a:pt x="5973" y="21079"/>
                  </a:moveTo>
                  <a:lnTo>
                    <a:pt x="5973" y="21092"/>
                  </a:lnTo>
                  <a:cubicBezTo>
                    <a:pt x="6112" y="21117"/>
                    <a:pt x="6212" y="21230"/>
                    <a:pt x="6212" y="21368"/>
                  </a:cubicBezTo>
                  <a:lnTo>
                    <a:pt x="6212" y="21620"/>
                  </a:lnTo>
                  <a:cubicBezTo>
                    <a:pt x="6024" y="21670"/>
                    <a:pt x="5433" y="21808"/>
                    <a:pt x="4087" y="21808"/>
                  </a:cubicBezTo>
                  <a:cubicBezTo>
                    <a:pt x="2842" y="21808"/>
                    <a:pt x="2201" y="21695"/>
                    <a:pt x="1937" y="21632"/>
                  </a:cubicBezTo>
                  <a:lnTo>
                    <a:pt x="1937" y="21368"/>
                  </a:lnTo>
                  <a:cubicBezTo>
                    <a:pt x="1937" y="21230"/>
                    <a:pt x="2037" y="21104"/>
                    <a:pt x="2176" y="21079"/>
                  </a:cubicBezTo>
                  <a:cubicBezTo>
                    <a:pt x="2804" y="21192"/>
                    <a:pt x="3440" y="21249"/>
                    <a:pt x="4075" y="21249"/>
                  </a:cubicBezTo>
                  <a:cubicBezTo>
                    <a:pt x="4710" y="21249"/>
                    <a:pt x="5345" y="21192"/>
                    <a:pt x="5973" y="21079"/>
                  </a:cubicBezTo>
                  <a:close/>
                  <a:moveTo>
                    <a:pt x="7155" y="23292"/>
                  </a:moveTo>
                  <a:lnTo>
                    <a:pt x="7155" y="23292"/>
                  </a:lnTo>
                  <a:cubicBezTo>
                    <a:pt x="6451" y="23468"/>
                    <a:pt x="5734" y="23581"/>
                    <a:pt x="5018" y="23619"/>
                  </a:cubicBezTo>
                  <a:lnTo>
                    <a:pt x="5018" y="23632"/>
                  </a:lnTo>
                  <a:cubicBezTo>
                    <a:pt x="4653" y="23644"/>
                    <a:pt x="4288" y="23657"/>
                    <a:pt x="3936" y="23657"/>
                  </a:cubicBezTo>
                  <a:cubicBezTo>
                    <a:pt x="3572" y="23644"/>
                    <a:pt x="3207" y="23632"/>
                    <a:pt x="2855" y="23594"/>
                  </a:cubicBezTo>
                  <a:cubicBezTo>
                    <a:pt x="3031" y="23594"/>
                    <a:pt x="3207" y="23594"/>
                    <a:pt x="3395" y="23581"/>
                  </a:cubicBezTo>
                  <a:cubicBezTo>
                    <a:pt x="3572" y="23569"/>
                    <a:pt x="3748" y="23569"/>
                    <a:pt x="3936" y="23569"/>
                  </a:cubicBezTo>
                  <a:cubicBezTo>
                    <a:pt x="4288" y="23544"/>
                    <a:pt x="4653" y="23531"/>
                    <a:pt x="5005" y="23506"/>
                  </a:cubicBezTo>
                  <a:cubicBezTo>
                    <a:pt x="5370" y="23493"/>
                    <a:pt x="5722" y="23456"/>
                    <a:pt x="6087" y="23418"/>
                  </a:cubicBezTo>
                  <a:cubicBezTo>
                    <a:pt x="6263" y="23405"/>
                    <a:pt x="6439" y="23380"/>
                    <a:pt x="6615" y="23368"/>
                  </a:cubicBezTo>
                  <a:cubicBezTo>
                    <a:pt x="6791" y="23342"/>
                    <a:pt x="6967" y="23305"/>
                    <a:pt x="7155" y="23292"/>
                  </a:cubicBezTo>
                  <a:close/>
                  <a:moveTo>
                    <a:pt x="4068" y="26059"/>
                  </a:moveTo>
                  <a:cubicBezTo>
                    <a:pt x="4398" y="26059"/>
                    <a:pt x="4728" y="26084"/>
                    <a:pt x="5055" y="26134"/>
                  </a:cubicBezTo>
                  <a:cubicBezTo>
                    <a:pt x="5395" y="26184"/>
                    <a:pt x="5722" y="26272"/>
                    <a:pt x="6036" y="26386"/>
                  </a:cubicBezTo>
                  <a:cubicBezTo>
                    <a:pt x="5709" y="26348"/>
                    <a:pt x="5382" y="26323"/>
                    <a:pt x="5055" y="26298"/>
                  </a:cubicBezTo>
                  <a:cubicBezTo>
                    <a:pt x="4728" y="26285"/>
                    <a:pt x="4401" y="26272"/>
                    <a:pt x="4075" y="26272"/>
                  </a:cubicBezTo>
                  <a:cubicBezTo>
                    <a:pt x="3748" y="26272"/>
                    <a:pt x="3421" y="26285"/>
                    <a:pt x="3081" y="26298"/>
                  </a:cubicBezTo>
                  <a:cubicBezTo>
                    <a:pt x="2754" y="26323"/>
                    <a:pt x="2427" y="26360"/>
                    <a:pt x="2100" y="26386"/>
                  </a:cubicBezTo>
                  <a:cubicBezTo>
                    <a:pt x="2415" y="26272"/>
                    <a:pt x="2742" y="26184"/>
                    <a:pt x="3081" y="26134"/>
                  </a:cubicBezTo>
                  <a:cubicBezTo>
                    <a:pt x="3408" y="26084"/>
                    <a:pt x="3738" y="26059"/>
                    <a:pt x="4068" y="26059"/>
                  </a:cubicBezTo>
                  <a:close/>
                  <a:moveTo>
                    <a:pt x="1585" y="21884"/>
                  </a:moveTo>
                  <a:cubicBezTo>
                    <a:pt x="1585" y="21884"/>
                    <a:pt x="1245" y="22060"/>
                    <a:pt x="1019" y="22701"/>
                  </a:cubicBezTo>
                  <a:cubicBezTo>
                    <a:pt x="1157" y="22739"/>
                    <a:pt x="1295" y="22789"/>
                    <a:pt x="1434" y="22827"/>
                  </a:cubicBezTo>
                  <a:cubicBezTo>
                    <a:pt x="1710" y="22902"/>
                    <a:pt x="2012" y="22953"/>
                    <a:pt x="2301" y="23003"/>
                  </a:cubicBezTo>
                  <a:cubicBezTo>
                    <a:pt x="2591" y="23053"/>
                    <a:pt x="2892" y="23104"/>
                    <a:pt x="3194" y="23129"/>
                  </a:cubicBezTo>
                  <a:cubicBezTo>
                    <a:pt x="3496" y="23166"/>
                    <a:pt x="3785" y="23192"/>
                    <a:pt x="4087" y="23217"/>
                  </a:cubicBezTo>
                  <a:cubicBezTo>
                    <a:pt x="3785" y="23242"/>
                    <a:pt x="3484" y="23267"/>
                    <a:pt x="3182" y="23267"/>
                  </a:cubicBezTo>
                  <a:cubicBezTo>
                    <a:pt x="2880" y="23292"/>
                    <a:pt x="2578" y="23292"/>
                    <a:pt x="2276" y="23292"/>
                  </a:cubicBezTo>
                  <a:cubicBezTo>
                    <a:pt x="1975" y="23292"/>
                    <a:pt x="1673" y="23280"/>
                    <a:pt x="1358" y="23242"/>
                  </a:cubicBezTo>
                  <a:cubicBezTo>
                    <a:pt x="1195" y="23229"/>
                    <a:pt x="1057" y="23204"/>
                    <a:pt x="893" y="23179"/>
                  </a:cubicBezTo>
                  <a:cubicBezTo>
                    <a:pt x="855" y="23393"/>
                    <a:pt x="843" y="23594"/>
                    <a:pt x="830" y="23808"/>
                  </a:cubicBezTo>
                  <a:lnTo>
                    <a:pt x="830" y="23820"/>
                  </a:lnTo>
                  <a:cubicBezTo>
                    <a:pt x="780" y="24726"/>
                    <a:pt x="616" y="25618"/>
                    <a:pt x="327" y="26474"/>
                  </a:cubicBezTo>
                  <a:lnTo>
                    <a:pt x="327" y="22953"/>
                  </a:lnTo>
                  <a:cubicBezTo>
                    <a:pt x="327" y="22173"/>
                    <a:pt x="1107" y="21947"/>
                    <a:pt x="1585" y="21884"/>
                  </a:cubicBezTo>
                  <a:close/>
                  <a:moveTo>
                    <a:pt x="7017" y="21972"/>
                  </a:moveTo>
                  <a:lnTo>
                    <a:pt x="7017" y="21972"/>
                  </a:lnTo>
                  <a:cubicBezTo>
                    <a:pt x="7218" y="22010"/>
                    <a:pt x="7419" y="22110"/>
                    <a:pt x="7583" y="22248"/>
                  </a:cubicBezTo>
                  <a:cubicBezTo>
                    <a:pt x="7746" y="22399"/>
                    <a:pt x="7860" y="22601"/>
                    <a:pt x="7897" y="22827"/>
                  </a:cubicBezTo>
                  <a:cubicBezTo>
                    <a:pt x="7910" y="22927"/>
                    <a:pt x="7910" y="23028"/>
                    <a:pt x="7922" y="23141"/>
                  </a:cubicBezTo>
                  <a:lnTo>
                    <a:pt x="7922" y="23456"/>
                  </a:lnTo>
                  <a:lnTo>
                    <a:pt x="7922" y="24084"/>
                  </a:lnTo>
                  <a:lnTo>
                    <a:pt x="7922" y="24713"/>
                  </a:lnTo>
                  <a:cubicBezTo>
                    <a:pt x="7922" y="24914"/>
                    <a:pt x="7922" y="25128"/>
                    <a:pt x="7910" y="25342"/>
                  </a:cubicBezTo>
                  <a:cubicBezTo>
                    <a:pt x="7885" y="25757"/>
                    <a:pt x="7860" y="26172"/>
                    <a:pt x="7822" y="26587"/>
                  </a:cubicBezTo>
                  <a:cubicBezTo>
                    <a:pt x="7772" y="26172"/>
                    <a:pt x="7746" y="25757"/>
                    <a:pt x="7721" y="25342"/>
                  </a:cubicBezTo>
                  <a:cubicBezTo>
                    <a:pt x="7709" y="25128"/>
                    <a:pt x="7709" y="24927"/>
                    <a:pt x="7709" y="24713"/>
                  </a:cubicBezTo>
                  <a:lnTo>
                    <a:pt x="7709" y="24084"/>
                  </a:lnTo>
                  <a:lnTo>
                    <a:pt x="7709" y="23456"/>
                  </a:lnTo>
                  <a:lnTo>
                    <a:pt x="7709" y="23141"/>
                  </a:lnTo>
                  <a:lnTo>
                    <a:pt x="7709" y="22978"/>
                  </a:lnTo>
                  <a:cubicBezTo>
                    <a:pt x="7721" y="22927"/>
                    <a:pt x="7721" y="22890"/>
                    <a:pt x="7709" y="22839"/>
                  </a:cubicBezTo>
                  <a:cubicBezTo>
                    <a:pt x="7709" y="22714"/>
                    <a:pt x="7671" y="22588"/>
                    <a:pt x="7608" y="22487"/>
                  </a:cubicBezTo>
                  <a:lnTo>
                    <a:pt x="7558" y="22500"/>
                  </a:lnTo>
                  <a:lnTo>
                    <a:pt x="7470" y="22538"/>
                  </a:lnTo>
                  <a:cubicBezTo>
                    <a:pt x="7407" y="22563"/>
                    <a:pt x="7344" y="22575"/>
                    <a:pt x="7294" y="22588"/>
                  </a:cubicBezTo>
                  <a:cubicBezTo>
                    <a:pt x="7168" y="22613"/>
                    <a:pt x="7055" y="22638"/>
                    <a:pt x="6929" y="22651"/>
                  </a:cubicBezTo>
                  <a:cubicBezTo>
                    <a:pt x="6703" y="22689"/>
                    <a:pt x="6464" y="22701"/>
                    <a:pt x="6237" y="22726"/>
                  </a:cubicBezTo>
                  <a:cubicBezTo>
                    <a:pt x="6451" y="22651"/>
                    <a:pt x="6678" y="22575"/>
                    <a:pt x="6891" y="22487"/>
                  </a:cubicBezTo>
                  <a:lnTo>
                    <a:pt x="6891" y="22500"/>
                  </a:lnTo>
                  <a:cubicBezTo>
                    <a:pt x="6992" y="22450"/>
                    <a:pt x="7105" y="22399"/>
                    <a:pt x="7206" y="22349"/>
                  </a:cubicBezTo>
                  <a:cubicBezTo>
                    <a:pt x="7256" y="22324"/>
                    <a:pt x="7306" y="22299"/>
                    <a:pt x="7344" y="22274"/>
                  </a:cubicBezTo>
                  <a:lnTo>
                    <a:pt x="7407" y="22236"/>
                  </a:lnTo>
                  <a:cubicBezTo>
                    <a:pt x="7294" y="22123"/>
                    <a:pt x="7155" y="22035"/>
                    <a:pt x="7017" y="21972"/>
                  </a:cubicBezTo>
                  <a:close/>
                  <a:moveTo>
                    <a:pt x="4075" y="26386"/>
                  </a:moveTo>
                  <a:cubicBezTo>
                    <a:pt x="4590" y="26386"/>
                    <a:pt x="5106" y="26411"/>
                    <a:pt x="5621" y="26461"/>
                  </a:cubicBezTo>
                  <a:cubicBezTo>
                    <a:pt x="6137" y="26511"/>
                    <a:pt x="6640" y="26599"/>
                    <a:pt x="7143" y="26712"/>
                  </a:cubicBezTo>
                  <a:cubicBezTo>
                    <a:pt x="6627" y="26675"/>
                    <a:pt x="6124" y="26637"/>
                    <a:pt x="5609" y="26612"/>
                  </a:cubicBezTo>
                  <a:lnTo>
                    <a:pt x="5609" y="26624"/>
                  </a:lnTo>
                  <a:cubicBezTo>
                    <a:pt x="5093" y="26599"/>
                    <a:pt x="4578" y="26587"/>
                    <a:pt x="4075" y="26587"/>
                  </a:cubicBezTo>
                  <a:cubicBezTo>
                    <a:pt x="3559" y="26599"/>
                    <a:pt x="3043" y="26599"/>
                    <a:pt x="2528" y="26624"/>
                  </a:cubicBezTo>
                  <a:cubicBezTo>
                    <a:pt x="2025" y="26650"/>
                    <a:pt x="1509" y="26675"/>
                    <a:pt x="994" y="26712"/>
                  </a:cubicBezTo>
                  <a:cubicBezTo>
                    <a:pt x="1497" y="26599"/>
                    <a:pt x="2000" y="26511"/>
                    <a:pt x="2515" y="26461"/>
                  </a:cubicBezTo>
                  <a:cubicBezTo>
                    <a:pt x="3031" y="26411"/>
                    <a:pt x="3546" y="26386"/>
                    <a:pt x="4075" y="26386"/>
                  </a:cubicBezTo>
                  <a:close/>
                  <a:moveTo>
                    <a:pt x="6348" y="0"/>
                  </a:moveTo>
                  <a:cubicBezTo>
                    <a:pt x="6062" y="0"/>
                    <a:pt x="5858" y="288"/>
                    <a:pt x="5621" y="620"/>
                  </a:cubicBezTo>
                  <a:cubicBezTo>
                    <a:pt x="5433" y="884"/>
                    <a:pt x="5231" y="1123"/>
                    <a:pt x="5005" y="1337"/>
                  </a:cubicBezTo>
                  <a:cubicBezTo>
                    <a:pt x="4666" y="1651"/>
                    <a:pt x="4477" y="2305"/>
                    <a:pt x="4364" y="2971"/>
                  </a:cubicBezTo>
                  <a:lnTo>
                    <a:pt x="4364" y="2820"/>
                  </a:lnTo>
                  <a:cubicBezTo>
                    <a:pt x="4376" y="2720"/>
                    <a:pt x="4351" y="2632"/>
                    <a:pt x="4288" y="2556"/>
                  </a:cubicBezTo>
                  <a:cubicBezTo>
                    <a:pt x="4263" y="2531"/>
                    <a:pt x="4238" y="2519"/>
                    <a:pt x="4213" y="2506"/>
                  </a:cubicBezTo>
                  <a:cubicBezTo>
                    <a:pt x="4163" y="2506"/>
                    <a:pt x="4125" y="2519"/>
                    <a:pt x="4100" y="2544"/>
                  </a:cubicBezTo>
                  <a:cubicBezTo>
                    <a:pt x="4087" y="2569"/>
                    <a:pt x="3634" y="3009"/>
                    <a:pt x="3333" y="3977"/>
                  </a:cubicBezTo>
                  <a:cubicBezTo>
                    <a:pt x="3182" y="4417"/>
                    <a:pt x="3106" y="4883"/>
                    <a:pt x="3094" y="5348"/>
                  </a:cubicBezTo>
                  <a:cubicBezTo>
                    <a:pt x="3069" y="5310"/>
                    <a:pt x="3056" y="5260"/>
                    <a:pt x="3043" y="5222"/>
                  </a:cubicBezTo>
                  <a:cubicBezTo>
                    <a:pt x="3018" y="5122"/>
                    <a:pt x="2993" y="5046"/>
                    <a:pt x="2981" y="4996"/>
                  </a:cubicBezTo>
                  <a:lnTo>
                    <a:pt x="2955" y="4908"/>
                  </a:lnTo>
                  <a:lnTo>
                    <a:pt x="2955" y="5008"/>
                  </a:lnTo>
                  <a:lnTo>
                    <a:pt x="2955" y="5273"/>
                  </a:lnTo>
                  <a:cubicBezTo>
                    <a:pt x="2955" y="5373"/>
                    <a:pt x="2981" y="5499"/>
                    <a:pt x="3006" y="5625"/>
                  </a:cubicBezTo>
                  <a:cubicBezTo>
                    <a:pt x="3018" y="5662"/>
                    <a:pt x="3031" y="5700"/>
                    <a:pt x="3043" y="5738"/>
                  </a:cubicBezTo>
                  <a:cubicBezTo>
                    <a:pt x="2968" y="5738"/>
                    <a:pt x="2905" y="5826"/>
                    <a:pt x="2880" y="5939"/>
                  </a:cubicBezTo>
                  <a:cubicBezTo>
                    <a:pt x="2767" y="6605"/>
                    <a:pt x="2729" y="7284"/>
                    <a:pt x="2767" y="7951"/>
                  </a:cubicBezTo>
                  <a:lnTo>
                    <a:pt x="2767" y="7989"/>
                  </a:lnTo>
                  <a:lnTo>
                    <a:pt x="2754" y="7951"/>
                  </a:lnTo>
                  <a:cubicBezTo>
                    <a:pt x="2704" y="7850"/>
                    <a:pt x="2666" y="7762"/>
                    <a:pt x="2641" y="7699"/>
                  </a:cubicBezTo>
                  <a:lnTo>
                    <a:pt x="2591" y="7586"/>
                  </a:lnTo>
                  <a:lnTo>
                    <a:pt x="2616" y="7712"/>
                  </a:lnTo>
                  <a:cubicBezTo>
                    <a:pt x="2628" y="7787"/>
                    <a:pt x="2641" y="7901"/>
                    <a:pt x="2666" y="8026"/>
                  </a:cubicBezTo>
                  <a:cubicBezTo>
                    <a:pt x="2691" y="8152"/>
                    <a:pt x="2742" y="8303"/>
                    <a:pt x="2792" y="8454"/>
                  </a:cubicBezTo>
                  <a:cubicBezTo>
                    <a:pt x="2830" y="8605"/>
                    <a:pt x="2905" y="8743"/>
                    <a:pt x="2968" y="8894"/>
                  </a:cubicBezTo>
                  <a:cubicBezTo>
                    <a:pt x="3031" y="9045"/>
                    <a:pt x="3131" y="9158"/>
                    <a:pt x="3194" y="9271"/>
                  </a:cubicBezTo>
                  <a:lnTo>
                    <a:pt x="3219" y="9309"/>
                  </a:lnTo>
                  <a:cubicBezTo>
                    <a:pt x="3210" y="9306"/>
                    <a:pt x="3201" y="9304"/>
                    <a:pt x="3191" y="9304"/>
                  </a:cubicBezTo>
                  <a:cubicBezTo>
                    <a:pt x="3163" y="9304"/>
                    <a:pt x="3135" y="9318"/>
                    <a:pt x="3106" y="9347"/>
                  </a:cubicBezTo>
                  <a:cubicBezTo>
                    <a:pt x="3056" y="9410"/>
                    <a:pt x="3018" y="9485"/>
                    <a:pt x="3018" y="9573"/>
                  </a:cubicBezTo>
                  <a:cubicBezTo>
                    <a:pt x="2981" y="10353"/>
                    <a:pt x="3043" y="11145"/>
                    <a:pt x="3219" y="11912"/>
                  </a:cubicBezTo>
                  <a:cubicBezTo>
                    <a:pt x="3245" y="12050"/>
                    <a:pt x="3282" y="12201"/>
                    <a:pt x="3320" y="12365"/>
                  </a:cubicBezTo>
                  <a:lnTo>
                    <a:pt x="3408" y="12692"/>
                  </a:lnTo>
                  <a:cubicBezTo>
                    <a:pt x="3345" y="12528"/>
                    <a:pt x="3270" y="12365"/>
                    <a:pt x="3219" y="12201"/>
                  </a:cubicBezTo>
                  <a:cubicBezTo>
                    <a:pt x="3157" y="12013"/>
                    <a:pt x="3094" y="11824"/>
                    <a:pt x="3056" y="11623"/>
                  </a:cubicBezTo>
                  <a:cubicBezTo>
                    <a:pt x="3018" y="11484"/>
                    <a:pt x="2993" y="11334"/>
                    <a:pt x="2981" y="11195"/>
                  </a:cubicBezTo>
                  <a:cubicBezTo>
                    <a:pt x="2968" y="11132"/>
                    <a:pt x="2968" y="11095"/>
                    <a:pt x="2968" y="11069"/>
                  </a:cubicBezTo>
                  <a:cubicBezTo>
                    <a:pt x="2968" y="11095"/>
                    <a:pt x="2955" y="11145"/>
                    <a:pt x="2955" y="11195"/>
                  </a:cubicBezTo>
                  <a:cubicBezTo>
                    <a:pt x="2943" y="11359"/>
                    <a:pt x="2943" y="11510"/>
                    <a:pt x="2968" y="11673"/>
                  </a:cubicBezTo>
                  <a:cubicBezTo>
                    <a:pt x="2993" y="11887"/>
                    <a:pt x="3031" y="12101"/>
                    <a:pt x="3094" y="12302"/>
                  </a:cubicBezTo>
                  <a:cubicBezTo>
                    <a:pt x="3157" y="12528"/>
                    <a:pt x="3232" y="12754"/>
                    <a:pt x="3320" y="12968"/>
                  </a:cubicBezTo>
                  <a:cubicBezTo>
                    <a:pt x="3395" y="13195"/>
                    <a:pt x="3484" y="13396"/>
                    <a:pt x="3559" y="13584"/>
                  </a:cubicBezTo>
                  <a:cubicBezTo>
                    <a:pt x="3534" y="13584"/>
                    <a:pt x="3521" y="13572"/>
                    <a:pt x="3509" y="13572"/>
                  </a:cubicBezTo>
                  <a:cubicBezTo>
                    <a:pt x="3471" y="13572"/>
                    <a:pt x="3433" y="13572"/>
                    <a:pt x="3408" y="13597"/>
                  </a:cubicBezTo>
                  <a:cubicBezTo>
                    <a:pt x="3320" y="13685"/>
                    <a:pt x="3282" y="13811"/>
                    <a:pt x="3307" y="13924"/>
                  </a:cubicBezTo>
                  <a:cubicBezTo>
                    <a:pt x="3345" y="14188"/>
                    <a:pt x="3421" y="14955"/>
                    <a:pt x="3295" y="15383"/>
                  </a:cubicBezTo>
                  <a:cubicBezTo>
                    <a:pt x="3081" y="16099"/>
                    <a:pt x="3043" y="16527"/>
                    <a:pt x="3245" y="17633"/>
                  </a:cubicBezTo>
                  <a:cubicBezTo>
                    <a:pt x="3282" y="17847"/>
                    <a:pt x="3345" y="18099"/>
                    <a:pt x="3408" y="18363"/>
                  </a:cubicBezTo>
                  <a:cubicBezTo>
                    <a:pt x="3345" y="18262"/>
                    <a:pt x="3295" y="18174"/>
                    <a:pt x="3245" y="18111"/>
                  </a:cubicBezTo>
                  <a:cubicBezTo>
                    <a:pt x="3207" y="18036"/>
                    <a:pt x="3119" y="17948"/>
                    <a:pt x="3069" y="17910"/>
                  </a:cubicBezTo>
                  <a:lnTo>
                    <a:pt x="3006" y="17835"/>
                  </a:lnTo>
                  <a:lnTo>
                    <a:pt x="3056" y="17948"/>
                  </a:lnTo>
                  <a:cubicBezTo>
                    <a:pt x="3081" y="18011"/>
                    <a:pt x="3131" y="18099"/>
                    <a:pt x="3169" y="18225"/>
                  </a:cubicBezTo>
                  <a:cubicBezTo>
                    <a:pt x="3219" y="18338"/>
                    <a:pt x="3282" y="18463"/>
                    <a:pt x="3345" y="18602"/>
                  </a:cubicBezTo>
                  <a:cubicBezTo>
                    <a:pt x="3395" y="18753"/>
                    <a:pt x="3458" y="18904"/>
                    <a:pt x="3509" y="19067"/>
                  </a:cubicBezTo>
                  <a:lnTo>
                    <a:pt x="3546" y="19142"/>
                  </a:lnTo>
                  <a:cubicBezTo>
                    <a:pt x="3081" y="19155"/>
                    <a:pt x="2628" y="19218"/>
                    <a:pt x="2188" y="19306"/>
                  </a:cubicBezTo>
                  <a:cubicBezTo>
                    <a:pt x="2025" y="19344"/>
                    <a:pt x="1912" y="19482"/>
                    <a:pt x="1912" y="19633"/>
                  </a:cubicBezTo>
                  <a:lnTo>
                    <a:pt x="1912" y="20815"/>
                  </a:lnTo>
                  <a:cubicBezTo>
                    <a:pt x="1723" y="20928"/>
                    <a:pt x="1597" y="21129"/>
                    <a:pt x="1597" y="21356"/>
                  </a:cubicBezTo>
                  <a:lnTo>
                    <a:pt x="1597" y="21532"/>
                  </a:lnTo>
                  <a:cubicBezTo>
                    <a:pt x="1396" y="21557"/>
                    <a:pt x="1195" y="21607"/>
                    <a:pt x="994" y="21670"/>
                  </a:cubicBezTo>
                  <a:cubicBezTo>
                    <a:pt x="352" y="21896"/>
                    <a:pt x="0" y="22362"/>
                    <a:pt x="0" y="22953"/>
                  </a:cubicBezTo>
                  <a:lnTo>
                    <a:pt x="0" y="26474"/>
                  </a:lnTo>
                  <a:cubicBezTo>
                    <a:pt x="0" y="27027"/>
                    <a:pt x="730" y="27115"/>
                    <a:pt x="1069" y="27153"/>
                  </a:cubicBezTo>
                  <a:cubicBezTo>
                    <a:pt x="1635" y="27215"/>
                    <a:pt x="2540" y="27241"/>
                    <a:pt x="4087" y="27241"/>
                  </a:cubicBezTo>
                  <a:cubicBezTo>
                    <a:pt x="5621" y="27241"/>
                    <a:pt x="6527" y="27215"/>
                    <a:pt x="7092" y="27153"/>
                  </a:cubicBezTo>
                  <a:cubicBezTo>
                    <a:pt x="7445" y="27115"/>
                    <a:pt x="8174" y="27027"/>
                    <a:pt x="8174" y="26474"/>
                  </a:cubicBezTo>
                  <a:lnTo>
                    <a:pt x="8174" y="22953"/>
                  </a:lnTo>
                  <a:cubicBezTo>
                    <a:pt x="8174" y="21984"/>
                    <a:pt x="7281" y="21620"/>
                    <a:pt x="6564" y="21532"/>
                  </a:cubicBezTo>
                  <a:lnTo>
                    <a:pt x="6564" y="21368"/>
                  </a:lnTo>
                  <a:cubicBezTo>
                    <a:pt x="6564" y="21142"/>
                    <a:pt x="6439" y="20941"/>
                    <a:pt x="6250" y="20827"/>
                  </a:cubicBezTo>
                  <a:lnTo>
                    <a:pt x="6250" y="19645"/>
                  </a:lnTo>
                  <a:cubicBezTo>
                    <a:pt x="6250" y="19482"/>
                    <a:pt x="6137" y="19344"/>
                    <a:pt x="5986" y="19306"/>
                  </a:cubicBezTo>
                  <a:cubicBezTo>
                    <a:pt x="5584" y="19230"/>
                    <a:pt x="5169" y="19168"/>
                    <a:pt x="4766" y="19155"/>
                  </a:cubicBezTo>
                  <a:cubicBezTo>
                    <a:pt x="4829" y="19080"/>
                    <a:pt x="4904" y="19017"/>
                    <a:pt x="4980" y="18954"/>
                  </a:cubicBezTo>
                  <a:cubicBezTo>
                    <a:pt x="5030" y="18904"/>
                    <a:pt x="5081" y="18866"/>
                    <a:pt x="5118" y="18828"/>
                  </a:cubicBezTo>
                  <a:cubicBezTo>
                    <a:pt x="5156" y="18803"/>
                    <a:pt x="5194" y="18778"/>
                    <a:pt x="5231" y="18753"/>
                  </a:cubicBezTo>
                  <a:lnTo>
                    <a:pt x="5319" y="18677"/>
                  </a:lnTo>
                  <a:lnTo>
                    <a:pt x="5319" y="18677"/>
                  </a:lnTo>
                  <a:lnTo>
                    <a:pt x="5219" y="18690"/>
                  </a:lnTo>
                  <a:cubicBezTo>
                    <a:pt x="5181" y="18702"/>
                    <a:pt x="5131" y="18715"/>
                    <a:pt x="5093" y="18728"/>
                  </a:cubicBezTo>
                  <a:cubicBezTo>
                    <a:pt x="5043" y="18753"/>
                    <a:pt x="4992" y="18778"/>
                    <a:pt x="4942" y="18803"/>
                  </a:cubicBezTo>
                  <a:cubicBezTo>
                    <a:pt x="4892" y="18828"/>
                    <a:pt x="4829" y="18866"/>
                    <a:pt x="4766" y="18904"/>
                  </a:cubicBezTo>
                  <a:cubicBezTo>
                    <a:pt x="4854" y="18828"/>
                    <a:pt x="4955" y="18728"/>
                    <a:pt x="5055" y="18639"/>
                  </a:cubicBezTo>
                  <a:cubicBezTo>
                    <a:pt x="5169" y="18539"/>
                    <a:pt x="5294" y="18401"/>
                    <a:pt x="5420" y="18287"/>
                  </a:cubicBezTo>
                  <a:cubicBezTo>
                    <a:pt x="5546" y="18174"/>
                    <a:pt x="5659" y="18036"/>
                    <a:pt x="5772" y="17923"/>
                  </a:cubicBezTo>
                  <a:cubicBezTo>
                    <a:pt x="5885" y="17797"/>
                    <a:pt x="5986" y="17684"/>
                    <a:pt x="6074" y="17583"/>
                  </a:cubicBezTo>
                  <a:lnTo>
                    <a:pt x="6288" y="17344"/>
                  </a:lnTo>
                  <a:lnTo>
                    <a:pt x="6376" y="17244"/>
                  </a:lnTo>
                  <a:lnTo>
                    <a:pt x="6275" y="17294"/>
                  </a:lnTo>
                  <a:lnTo>
                    <a:pt x="6036" y="17445"/>
                  </a:lnTo>
                  <a:lnTo>
                    <a:pt x="6024" y="17457"/>
                  </a:lnTo>
                  <a:lnTo>
                    <a:pt x="6036" y="17432"/>
                  </a:lnTo>
                  <a:cubicBezTo>
                    <a:pt x="6200" y="17244"/>
                    <a:pt x="6363" y="17042"/>
                    <a:pt x="6514" y="16841"/>
                  </a:cubicBezTo>
                  <a:cubicBezTo>
                    <a:pt x="6652" y="16653"/>
                    <a:pt x="6766" y="16451"/>
                    <a:pt x="6879" y="16238"/>
                  </a:cubicBezTo>
                  <a:cubicBezTo>
                    <a:pt x="6967" y="16074"/>
                    <a:pt x="7030" y="15911"/>
                    <a:pt x="7092" y="15747"/>
                  </a:cubicBezTo>
                  <a:cubicBezTo>
                    <a:pt x="7118" y="15684"/>
                    <a:pt x="7130" y="15622"/>
                    <a:pt x="7143" y="15584"/>
                  </a:cubicBezTo>
                  <a:lnTo>
                    <a:pt x="7155" y="15534"/>
                  </a:lnTo>
                  <a:lnTo>
                    <a:pt x="7130" y="15584"/>
                  </a:lnTo>
                  <a:cubicBezTo>
                    <a:pt x="7118" y="15609"/>
                    <a:pt x="7092" y="15659"/>
                    <a:pt x="7067" y="15710"/>
                  </a:cubicBezTo>
                  <a:cubicBezTo>
                    <a:pt x="6992" y="15848"/>
                    <a:pt x="6904" y="15986"/>
                    <a:pt x="6816" y="16125"/>
                  </a:cubicBezTo>
                  <a:cubicBezTo>
                    <a:pt x="6690" y="16301"/>
                    <a:pt x="6564" y="16464"/>
                    <a:pt x="6426" y="16628"/>
                  </a:cubicBezTo>
                  <a:cubicBezTo>
                    <a:pt x="6690" y="16150"/>
                    <a:pt x="6904" y="15647"/>
                    <a:pt x="7055" y="15131"/>
                  </a:cubicBezTo>
                  <a:cubicBezTo>
                    <a:pt x="7872" y="12528"/>
                    <a:pt x="7860" y="10893"/>
                    <a:pt x="7860" y="10818"/>
                  </a:cubicBezTo>
                  <a:cubicBezTo>
                    <a:pt x="7860" y="10717"/>
                    <a:pt x="7822" y="10617"/>
                    <a:pt x="7746" y="10554"/>
                  </a:cubicBezTo>
                  <a:cubicBezTo>
                    <a:pt x="7734" y="10554"/>
                    <a:pt x="7721" y="10541"/>
                    <a:pt x="7696" y="10541"/>
                  </a:cubicBezTo>
                  <a:cubicBezTo>
                    <a:pt x="7684" y="10541"/>
                    <a:pt x="7658" y="10541"/>
                    <a:pt x="7646" y="10554"/>
                  </a:cubicBezTo>
                  <a:cubicBezTo>
                    <a:pt x="7671" y="10491"/>
                    <a:pt x="7696" y="10428"/>
                    <a:pt x="7721" y="10353"/>
                  </a:cubicBezTo>
                  <a:cubicBezTo>
                    <a:pt x="7784" y="10126"/>
                    <a:pt x="7847" y="9900"/>
                    <a:pt x="7910" y="9686"/>
                  </a:cubicBezTo>
                  <a:cubicBezTo>
                    <a:pt x="7973" y="9460"/>
                    <a:pt x="8023" y="9246"/>
                    <a:pt x="8061" y="9070"/>
                  </a:cubicBezTo>
                  <a:cubicBezTo>
                    <a:pt x="8098" y="8894"/>
                    <a:pt x="8124" y="8731"/>
                    <a:pt x="8136" y="8617"/>
                  </a:cubicBezTo>
                  <a:lnTo>
                    <a:pt x="8161" y="8454"/>
                  </a:lnTo>
                  <a:lnTo>
                    <a:pt x="8111" y="8605"/>
                  </a:lnTo>
                  <a:cubicBezTo>
                    <a:pt x="8073" y="8705"/>
                    <a:pt x="8023" y="8844"/>
                    <a:pt x="7973" y="9007"/>
                  </a:cubicBezTo>
                  <a:lnTo>
                    <a:pt x="7960" y="9058"/>
                  </a:lnTo>
                  <a:cubicBezTo>
                    <a:pt x="7973" y="8454"/>
                    <a:pt x="7822" y="7737"/>
                    <a:pt x="7696" y="7071"/>
                  </a:cubicBezTo>
                  <a:cubicBezTo>
                    <a:pt x="7595" y="6681"/>
                    <a:pt x="7545" y="6291"/>
                    <a:pt x="7520" y="5889"/>
                  </a:cubicBezTo>
                  <a:cubicBezTo>
                    <a:pt x="7558" y="5197"/>
                    <a:pt x="7658" y="4254"/>
                    <a:pt x="7658" y="4241"/>
                  </a:cubicBezTo>
                  <a:cubicBezTo>
                    <a:pt x="7684" y="4128"/>
                    <a:pt x="7646" y="4028"/>
                    <a:pt x="7570" y="3940"/>
                  </a:cubicBezTo>
                  <a:cubicBezTo>
                    <a:pt x="7558" y="3927"/>
                    <a:pt x="7533" y="3914"/>
                    <a:pt x="7507" y="3914"/>
                  </a:cubicBezTo>
                  <a:cubicBezTo>
                    <a:pt x="7499" y="3913"/>
                    <a:pt x="7491" y="3912"/>
                    <a:pt x="7483" y="3912"/>
                  </a:cubicBezTo>
                  <a:cubicBezTo>
                    <a:pt x="7432" y="3912"/>
                    <a:pt x="7391" y="3946"/>
                    <a:pt x="7369" y="3990"/>
                  </a:cubicBezTo>
                  <a:cubicBezTo>
                    <a:pt x="7193" y="4254"/>
                    <a:pt x="7042" y="4531"/>
                    <a:pt x="6891" y="4807"/>
                  </a:cubicBezTo>
                  <a:cubicBezTo>
                    <a:pt x="6916" y="4757"/>
                    <a:pt x="6942" y="4694"/>
                    <a:pt x="6954" y="4631"/>
                  </a:cubicBezTo>
                  <a:lnTo>
                    <a:pt x="6979" y="4581"/>
                  </a:lnTo>
                  <a:cubicBezTo>
                    <a:pt x="7042" y="4455"/>
                    <a:pt x="7092" y="4329"/>
                    <a:pt x="7155" y="4204"/>
                  </a:cubicBezTo>
                  <a:cubicBezTo>
                    <a:pt x="7218" y="4078"/>
                    <a:pt x="7269" y="3940"/>
                    <a:pt x="7331" y="3814"/>
                  </a:cubicBezTo>
                  <a:cubicBezTo>
                    <a:pt x="7382" y="3688"/>
                    <a:pt x="7432" y="3575"/>
                    <a:pt x="7482" y="3474"/>
                  </a:cubicBezTo>
                  <a:cubicBezTo>
                    <a:pt x="7545" y="3386"/>
                    <a:pt x="7570" y="3286"/>
                    <a:pt x="7595" y="3223"/>
                  </a:cubicBezTo>
                  <a:lnTo>
                    <a:pt x="7633" y="3135"/>
                  </a:lnTo>
                  <a:lnTo>
                    <a:pt x="7570" y="3185"/>
                  </a:lnTo>
                  <a:cubicBezTo>
                    <a:pt x="7533" y="3223"/>
                    <a:pt x="7482" y="3286"/>
                    <a:pt x="7407" y="3361"/>
                  </a:cubicBezTo>
                  <a:lnTo>
                    <a:pt x="7382" y="3399"/>
                  </a:lnTo>
                  <a:lnTo>
                    <a:pt x="7382" y="3386"/>
                  </a:lnTo>
                  <a:cubicBezTo>
                    <a:pt x="7206" y="2858"/>
                    <a:pt x="7118" y="2305"/>
                    <a:pt x="7130" y="1739"/>
                  </a:cubicBezTo>
                  <a:cubicBezTo>
                    <a:pt x="7181" y="658"/>
                    <a:pt x="6979" y="155"/>
                    <a:pt x="6451" y="16"/>
                  </a:cubicBezTo>
                  <a:lnTo>
                    <a:pt x="6401" y="4"/>
                  </a:lnTo>
                  <a:cubicBezTo>
                    <a:pt x="6383" y="2"/>
                    <a:pt x="6365" y="0"/>
                    <a:pt x="6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
            <p:cNvSpPr/>
            <p:nvPr/>
          </p:nvSpPr>
          <p:spPr>
            <a:xfrm>
              <a:off x="7267125" y="4860175"/>
              <a:ext cx="44350" cy="83650"/>
            </a:xfrm>
            <a:custGeom>
              <a:avLst/>
              <a:gdLst/>
              <a:ahLst/>
              <a:cxnLst/>
              <a:rect l="l" t="t" r="r" b="b"/>
              <a:pathLst>
                <a:path w="1774" h="3346" extrusionOk="0">
                  <a:moveTo>
                    <a:pt x="1773" y="1"/>
                  </a:moveTo>
                  <a:lnTo>
                    <a:pt x="1698" y="139"/>
                  </a:lnTo>
                  <a:cubicBezTo>
                    <a:pt x="1648" y="239"/>
                    <a:pt x="1572" y="365"/>
                    <a:pt x="1497" y="529"/>
                  </a:cubicBezTo>
                  <a:cubicBezTo>
                    <a:pt x="1409" y="680"/>
                    <a:pt x="1321" y="868"/>
                    <a:pt x="1207" y="1057"/>
                  </a:cubicBezTo>
                  <a:cubicBezTo>
                    <a:pt x="1107" y="1258"/>
                    <a:pt x="1006" y="1472"/>
                    <a:pt x="893" y="1673"/>
                  </a:cubicBezTo>
                  <a:cubicBezTo>
                    <a:pt x="780" y="1874"/>
                    <a:pt x="667" y="2075"/>
                    <a:pt x="554" y="2277"/>
                  </a:cubicBezTo>
                  <a:cubicBezTo>
                    <a:pt x="453" y="2465"/>
                    <a:pt x="352" y="2654"/>
                    <a:pt x="264" y="2805"/>
                  </a:cubicBezTo>
                  <a:cubicBezTo>
                    <a:pt x="189" y="2956"/>
                    <a:pt x="113" y="3094"/>
                    <a:pt x="76" y="3195"/>
                  </a:cubicBezTo>
                  <a:lnTo>
                    <a:pt x="0" y="3345"/>
                  </a:lnTo>
                  <a:lnTo>
                    <a:pt x="88" y="3232"/>
                  </a:lnTo>
                  <a:cubicBezTo>
                    <a:pt x="151" y="3157"/>
                    <a:pt x="239" y="3056"/>
                    <a:pt x="340" y="2918"/>
                  </a:cubicBezTo>
                  <a:cubicBezTo>
                    <a:pt x="440" y="2792"/>
                    <a:pt x="541" y="2616"/>
                    <a:pt x="667" y="2453"/>
                  </a:cubicBezTo>
                  <a:cubicBezTo>
                    <a:pt x="780" y="2277"/>
                    <a:pt x="893" y="2063"/>
                    <a:pt x="1006" y="1849"/>
                  </a:cubicBezTo>
                  <a:cubicBezTo>
                    <a:pt x="1119" y="1648"/>
                    <a:pt x="1220" y="1422"/>
                    <a:pt x="1321" y="1208"/>
                  </a:cubicBezTo>
                  <a:cubicBezTo>
                    <a:pt x="1421" y="1007"/>
                    <a:pt x="1497" y="793"/>
                    <a:pt x="1559" y="617"/>
                  </a:cubicBezTo>
                  <a:cubicBezTo>
                    <a:pt x="1635" y="441"/>
                    <a:pt x="1685" y="277"/>
                    <a:pt x="1723" y="177"/>
                  </a:cubicBezTo>
                  <a:lnTo>
                    <a:pt x="1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
            <p:cNvSpPr/>
            <p:nvPr/>
          </p:nvSpPr>
          <p:spPr>
            <a:xfrm>
              <a:off x="7271825" y="4709900"/>
              <a:ext cx="32100" cy="142750"/>
            </a:xfrm>
            <a:custGeom>
              <a:avLst/>
              <a:gdLst/>
              <a:ahLst/>
              <a:cxnLst/>
              <a:rect l="l" t="t" r="r" b="b"/>
              <a:pathLst>
                <a:path w="1284" h="5710" extrusionOk="0">
                  <a:moveTo>
                    <a:pt x="1283" y="1"/>
                  </a:moveTo>
                  <a:lnTo>
                    <a:pt x="1183" y="227"/>
                  </a:lnTo>
                  <a:cubicBezTo>
                    <a:pt x="1158" y="290"/>
                    <a:pt x="1120" y="378"/>
                    <a:pt x="1095" y="479"/>
                  </a:cubicBezTo>
                  <a:cubicBezTo>
                    <a:pt x="1057" y="592"/>
                    <a:pt x="1007" y="705"/>
                    <a:pt x="969" y="831"/>
                  </a:cubicBezTo>
                  <a:cubicBezTo>
                    <a:pt x="894" y="1095"/>
                    <a:pt x="831" y="1422"/>
                    <a:pt x="755" y="1761"/>
                  </a:cubicBezTo>
                  <a:cubicBezTo>
                    <a:pt x="680" y="2101"/>
                    <a:pt x="630" y="2478"/>
                    <a:pt x="567" y="2843"/>
                  </a:cubicBezTo>
                  <a:cubicBezTo>
                    <a:pt x="516" y="3207"/>
                    <a:pt x="466" y="3585"/>
                    <a:pt x="416" y="3924"/>
                  </a:cubicBezTo>
                  <a:cubicBezTo>
                    <a:pt x="366" y="4264"/>
                    <a:pt x="303" y="4578"/>
                    <a:pt x="240" y="4842"/>
                  </a:cubicBezTo>
                  <a:cubicBezTo>
                    <a:pt x="215" y="4968"/>
                    <a:pt x="177" y="5094"/>
                    <a:pt x="152" y="5194"/>
                  </a:cubicBezTo>
                  <a:lnTo>
                    <a:pt x="114" y="5358"/>
                  </a:lnTo>
                  <a:lnTo>
                    <a:pt x="76" y="5483"/>
                  </a:lnTo>
                  <a:lnTo>
                    <a:pt x="1" y="5710"/>
                  </a:lnTo>
                  <a:lnTo>
                    <a:pt x="101" y="5509"/>
                  </a:lnTo>
                  <a:lnTo>
                    <a:pt x="152" y="5383"/>
                  </a:lnTo>
                  <a:lnTo>
                    <a:pt x="202" y="5244"/>
                  </a:lnTo>
                  <a:cubicBezTo>
                    <a:pt x="240" y="5144"/>
                    <a:pt x="290" y="5031"/>
                    <a:pt x="328" y="4905"/>
                  </a:cubicBezTo>
                  <a:cubicBezTo>
                    <a:pt x="416" y="4641"/>
                    <a:pt x="491" y="4327"/>
                    <a:pt x="567" y="3987"/>
                  </a:cubicBezTo>
                  <a:cubicBezTo>
                    <a:pt x="642" y="3647"/>
                    <a:pt x="692" y="3270"/>
                    <a:pt x="755" y="2906"/>
                  </a:cubicBezTo>
                  <a:cubicBezTo>
                    <a:pt x="806" y="2528"/>
                    <a:pt x="856" y="2164"/>
                    <a:pt x="906" y="1812"/>
                  </a:cubicBezTo>
                  <a:cubicBezTo>
                    <a:pt x="969" y="1472"/>
                    <a:pt x="1007" y="1158"/>
                    <a:pt x="1070" y="894"/>
                  </a:cubicBezTo>
                  <a:cubicBezTo>
                    <a:pt x="1095" y="755"/>
                    <a:pt x="1120" y="630"/>
                    <a:pt x="1145" y="529"/>
                  </a:cubicBezTo>
                  <a:cubicBezTo>
                    <a:pt x="1170" y="416"/>
                    <a:pt x="1195" y="328"/>
                    <a:pt x="1221" y="252"/>
                  </a:cubicBezTo>
                  <a:lnTo>
                    <a:pt x="1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
            <p:cNvSpPr/>
            <p:nvPr/>
          </p:nvSpPr>
          <p:spPr>
            <a:xfrm>
              <a:off x="7216500" y="4678150"/>
              <a:ext cx="36500" cy="82075"/>
            </a:xfrm>
            <a:custGeom>
              <a:avLst/>
              <a:gdLst/>
              <a:ahLst/>
              <a:cxnLst/>
              <a:rect l="l" t="t" r="r" b="b"/>
              <a:pathLst>
                <a:path w="1460" h="3283" extrusionOk="0">
                  <a:moveTo>
                    <a:pt x="89" y="1"/>
                  </a:moveTo>
                  <a:lnTo>
                    <a:pt x="76" y="38"/>
                  </a:lnTo>
                  <a:cubicBezTo>
                    <a:pt x="76" y="76"/>
                    <a:pt x="64" y="114"/>
                    <a:pt x="51" y="177"/>
                  </a:cubicBezTo>
                  <a:cubicBezTo>
                    <a:pt x="13" y="340"/>
                    <a:pt x="1" y="504"/>
                    <a:pt x="1" y="680"/>
                  </a:cubicBezTo>
                  <a:cubicBezTo>
                    <a:pt x="1" y="906"/>
                    <a:pt x="38" y="1145"/>
                    <a:pt x="101" y="1384"/>
                  </a:cubicBezTo>
                  <a:cubicBezTo>
                    <a:pt x="164" y="1610"/>
                    <a:pt x="277" y="1837"/>
                    <a:pt x="416" y="2038"/>
                  </a:cubicBezTo>
                  <a:cubicBezTo>
                    <a:pt x="541" y="2189"/>
                    <a:pt x="680" y="2327"/>
                    <a:pt x="831" y="2465"/>
                  </a:cubicBezTo>
                  <a:cubicBezTo>
                    <a:pt x="956" y="2579"/>
                    <a:pt x="1070" y="2692"/>
                    <a:pt x="1183" y="2818"/>
                  </a:cubicBezTo>
                  <a:cubicBezTo>
                    <a:pt x="1271" y="2918"/>
                    <a:pt x="1334" y="3019"/>
                    <a:pt x="1396" y="3132"/>
                  </a:cubicBezTo>
                  <a:cubicBezTo>
                    <a:pt x="1422" y="3182"/>
                    <a:pt x="1447" y="3232"/>
                    <a:pt x="1459" y="3283"/>
                  </a:cubicBezTo>
                  <a:cubicBezTo>
                    <a:pt x="1459" y="3220"/>
                    <a:pt x="1447" y="3157"/>
                    <a:pt x="1422" y="3107"/>
                  </a:cubicBezTo>
                  <a:cubicBezTo>
                    <a:pt x="1384" y="2956"/>
                    <a:pt x="1334" y="2830"/>
                    <a:pt x="1258" y="2692"/>
                  </a:cubicBezTo>
                  <a:cubicBezTo>
                    <a:pt x="1158" y="2541"/>
                    <a:pt x="1044" y="2390"/>
                    <a:pt x="919" y="2252"/>
                  </a:cubicBezTo>
                  <a:cubicBezTo>
                    <a:pt x="793" y="2113"/>
                    <a:pt x="655" y="1962"/>
                    <a:pt x="541" y="1812"/>
                  </a:cubicBezTo>
                  <a:cubicBezTo>
                    <a:pt x="416" y="1635"/>
                    <a:pt x="315" y="1459"/>
                    <a:pt x="252" y="1258"/>
                  </a:cubicBezTo>
                  <a:cubicBezTo>
                    <a:pt x="177" y="1057"/>
                    <a:pt x="126" y="856"/>
                    <a:pt x="114" y="655"/>
                  </a:cubicBezTo>
                  <a:cubicBezTo>
                    <a:pt x="89" y="491"/>
                    <a:pt x="89" y="340"/>
                    <a:pt x="89" y="177"/>
                  </a:cubicBezTo>
                  <a:lnTo>
                    <a:pt x="89" y="38"/>
                  </a:lnTo>
                  <a:lnTo>
                    <a:pt x="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
            <p:cNvSpPr/>
            <p:nvPr/>
          </p:nvSpPr>
          <p:spPr>
            <a:xfrm>
              <a:off x="7268050" y="4603650"/>
              <a:ext cx="22050" cy="92775"/>
            </a:xfrm>
            <a:custGeom>
              <a:avLst/>
              <a:gdLst/>
              <a:ahLst/>
              <a:cxnLst/>
              <a:rect l="l" t="t" r="r" b="b"/>
              <a:pathLst>
                <a:path w="882" h="3711" extrusionOk="0">
                  <a:moveTo>
                    <a:pt x="881" y="1"/>
                  </a:moveTo>
                  <a:lnTo>
                    <a:pt x="818" y="139"/>
                  </a:lnTo>
                  <a:cubicBezTo>
                    <a:pt x="781" y="227"/>
                    <a:pt x="730" y="353"/>
                    <a:pt x="667" y="516"/>
                  </a:cubicBezTo>
                  <a:cubicBezTo>
                    <a:pt x="605" y="680"/>
                    <a:pt x="542" y="868"/>
                    <a:pt x="466" y="1082"/>
                  </a:cubicBezTo>
                  <a:cubicBezTo>
                    <a:pt x="403" y="1296"/>
                    <a:pt x="340" y="1522"/>
                    <a:pt x="278" y="1761"/>
                  </a:cubicBezTo>
                  <a:cubicBezTo>
                    <a:pt x="227" y="1987"/>
                    <a:pt x="177" y="2226"/>
                    <a:pt x="139" y="2465"/>
                  </a:cubicBezTo>
                  <a:cubicBezTo>
                    <a:pt x="102" y="2692"/>
                    <a:pt x="64" y="2905"/>
                    <a:pt x="51" y="3094"/>
                  </a:cubicBezTo>
                  <a:cubicBezTo>
                    <a:pt x="26" y="3270"/>
                    <a:pt x="14" y="3433"/>
                    <a:pt x="1" y="3534"/>
                  </a:cubicBezTo>
                  <a:lnTo>
                    <a:pt x="1" y="3710"/>
                  </a:lnTo>
                  <a:lnTo>
                    <a:pt x="26" y="3547"/>
                  </a:lnTo>
                  <a:cubicBezTo>
                    <a:pt x="51" y="3433"/>
                    <a:pt x="64" y="3283"/>
                    <a:pt x="102" y="3107"/>
                  </a:cubicBezTo>
                  <a:cubicBezTo>
                    <a:pt x="127" y="2930"/>
                    <a:pt x="164" y="2717"/>
                    <a:pt x="215" y="2503"/>
                  </a:cubicBezTo>
                  <a:cubicBezTo>
                    <a:pt x="252" y="2277"/>
                    <a:pt x="303" y="2038"/>
                    <a:pt x="366" y="1811"/>
                  </a:cubicBezTo>
                  <a:cubicBezTo>
                    <a:pt x="428" y="1585"/>
                    <a:pt x="479" y="1346"/>
                    <a:pt x="542" y="1132"/>
                  </a:cubicBezTo>
                  <a:cubicBezTo>
                    <a:pt x="605" y="931"/>
                    <a:pt x="655" y="730"/>
                    <a:pt x="705" y="554"/>
                  </a:cubicBezTo>
                  <a:cubicBezTo>
                    <a:pt x="768" y="390"/>
                    <a:pt x="806" y="239"/>
                    <a:pt x="843" y="151"/>
                  </a:cubicBezTo>
                  <a:lnTo>
                    <a:pt x="88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
            <p:cNvSpPr/>
            <p:nvPr/>
          </p:nvSpPr>
          <p:spPr>
            <a:xfrm>
              <a:off x="7246050" y="4659300"/>
              <a:ext cx="6000" cy="51250"/>
            </a:xfrm>
            <a:custGeom>
              <a:avLst/>
              <a:gdLst/>
              <a:ahLst/>
              <a:cxnLst/>
              <a:rect l="l" t="t" r="r" b="b"/>
              <a:pathLst>
                <a:path w="240" h="2050" extrusionOk="0">
                  <a:moveTo>
                    <a:pt x="13" y="0"/>
                  </a:moveTo>
                  <a:lnTo>
                    <a:pt x="13" y="88"/>
                  </a:lnTo>
                  <a:cubicBezTo>
                    <a:pt x="13" y="151"/>
                    <a:pt x="1" y="227"/>
                    <a:pt x="1" y="327"/>
                  </a:cubicBezTo>
                  <a:lnTo>
                    <a:pt x="1" y="667"/>
                  </a:lnTo>
                  <a:cubicBezTo>
                    <a:pt x="1" y="792"/>
                    <a:pt x="26" y="931"/>
                    <a:pt x="38" y="1069"/>
                  </a:cubicBezTo>
                  <a:cubicBezTo>
                    <a:pt x="51" y="1195"/>
                    <a:pt x="64" y="1321"/>
                    <a:pt x="89" y="1446"/>
                  </a:cubicBezTo>
                  <a:cubicBezTo>
                    <a:pt x="101" y="1560"/>
                    <a:pt x="126" y="1673"/>
                    <a:pt x="152" y="1761"/>
                  </a:cubicBezTo>
                  <a:cubicBezTo>
                    <a:pt x="177" y="1849"/>
                    <a:pt x="189" y="1924"/>
                    <a:pt x="202" y="1975"/>
                  </a:cubicBezTo>
                  <a:lnTo>
                    <a:pt x="240" y="2050"/>
                  </a:lnTo>
                  <a:lnTo>
                    <a:pt x="227" y="1962"/>
                  </a:lnTo>
                  <a:lnTo>
                    <a:pt x="202" y="1736"/>
                  </a:lnTo>
                  <a:cubicBezTo>
                    <a:pt x="189" y="1635"/>
                    <a:pt x="177" y="1522"/>
                    <a:pt x="164" y="1409"/>
                  </a:cubicBezTo>
                  <a:cubicBezTo>
                    <a:pt x="139" y="1283"/>
                    <a:pt x="126" y="1157"/>
                    <a:pt x="114" y="1031"/>
                  </a:cubicBezTo>
                  <a:cubicBezTo>
                    <a:pt x="101" y="906"/>
                    <a:pt x="89" y="767"/>
                    <a:pt x="76" y="654"/>
                  </a:cubicBezTo>
                  <a:cubicBezTo>
                    <a:pt x="64" y="528"/>
                    <a:pt x="51" y="415"/>
                    <a:pt x="51" y="327"/>
                  </a:cubicBezTo>
                  <a:lnTo>
                    <a:pt x="26" y="88"/>
                  </a:lnTo>
                  <a:lnTo>
                    <a:pt x="13" y="0"/>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
            <p:cNvSpPr/>
            <p:nvPr/>
          </p:nvSpPr>
          <p:spPr>
            <a:xfrm>
              <a:off x="7289750" y="4787250"/>
              <a:ext cx="25800" cy="76100"/>
            </a:xfrm>
            <a:custGeom>
              <a:avLst/>
              <a:gdLst/>
              <a:ahLst/>
              <a:cxnLst/>
              <a:rect l="l" t="t" r="r" b="b"/>
              <a:pathLst>
                <a:path w="1032" h="3044" extrusionOk="0">
                  <a:moveTo>
                    <a:pt x="1032" y="0"/>
                  </a:moveTo>
                  <a:lnTo>
                    <a:pt x="981" y="126"/>
                  </a:lnTo>
                  <a:lnTo>
                    <a:pt x="856" y="478"/>
                  </a:lnTo>
                  <a:lnTo>
                    <a:pt x="705" y="968"/>
                  </a:lnTo>
                  <a:cubicBezTo>
                    <a:pt x="642" y="1145"/>
                    <a:pt x="579" y="1333"/>
                    <a:pt x="516" y="1522"/>
                  </a:cubicBezTo>
                  <a:cubicBezTo>
                    <a:pt x="453" y="1710"/>
                    <a:pt x="390" y="1899"/>
                    <a:pt x="328" y="2075"/>
                  </a:cubicBezTo>
                  <a:lnTo>
                    <a:pt x="164" y="2565"/>
                  </a:lnTo>
                  <a:lnTo>
                    <a:pt x="51" y="2905"/>
                  </a:lnTo>
                  <a:lnTo>
                    <a:pt x="1" y="3043"/>
                  </a:lnTo>
                  <a:lnTo>
                    <a:pt x="63" y="2918"/>
                  </a:lnTo>
                  <a:cubicBezTo>
                    <a:pt x="101" y="2842"/>
                    <a:pt x="151" y="2742"/>
                    <a:pt x="202" y="2603"/>
                  </a:cubicBezTo>
                  <a:cubicBezTo>
                    <a:pt x="265" y="2477"/>
                    <a:pt x="328" y="2314"/>
                    <a:pt x="390" y="2138"/>
                  </a:cubicBezTo>
                  <a:cubicBezTo>
                    <a:pt x="453" y="1949"/>
                    <a:pt x="529" y="1773"/>
                    <a:pt x="592" y="1585"/>
                  </a:cubicBezTo>
                  <a:cubicBezTo>
                    <a:pt x="654" y="1396"/>
                    <a:pt x="717" y="1195"/>
                    <a:pt x="768" y="1019"/>
                  </a:cubicBezTo>
                  <a:cubicBezTo>
                    <a:pt x="831" y="830"/>
                    <a:pt x="868" y="654"/>
                    <a:pt x="906" y="503"/>
                  </a:cubicBezTo>
                  <a:cubicBezTo>
                    <a:pt x="956" y="365"/>
                    <a:pt x="981" y="227"/>
                    <a:pt x="994" y="139"/>
                  </a:cubicBezTo>
                  <a:lnTo>
                    <a:pt x="10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
            <p:cNvSpPr/>
            <p:nvPr/>
          </p:nvSpPr>
          <p:spPr>
            <a:xfrm>
              <a:off x="7247000" y="4929975"/>
              <a:ext cx="44675" cy="83325"/>
            </a:xfrm>
            <a:custGeom>
              <a:avLst/>
              <a:gdLst/>
              <a:ahLst/>
              <a:cxnLst/>
              <a:rect l="l" t="t" r="r" b="b"/>
              <a:pathLst>
                <a:path w="1787" h="3333" extrusionOk="0">
                  <a:moveTo>
                    <a:pt x="1786" y="0"/>
                  </a:moveTo>
                  <a:lnTo>
                    <a:pt x="1723" y="176"/>
                  </a:lnTo>
                  <a:cubicBezTo>
                    <a:pt x="1685" y="289"/>
                    <a:pt x="1635" y="440"/>
                    <a:pt x="1572" y="616"/>
                  </a:cubicBezTo>
                  <a:cubicBezTo>
                    <a:pt x="1497" y="792"/>
                    <a:pt x="1409" y="994"/>
                    <a:pt x="1321" y="1207"/>
                  </a:cubicBezTo>
                  <a:cubicBezTo>
                    <a:pt x="1233" y="1409"/>
                    <a:pt x="1120" y="1635"/>
                    <a:pt x="1006" y="1836"/>
                  </a:cubicBezTo>
                  <a:cubicBezTo>
                    <a:pt x="893" y="2037"/>
                    <a:pt x="767" y="2238"/>
                    <a:pt x="654" y="2427"/>
                  </a:cubicBezTo>
                  <a:cubicBezTo>
                    <a:pt x="541" y="2603"/>
                    <a:pt x="428" y="2767"/>
                    <a:pt x="327" y="2892"/>
                  </a:cubicBezTo>
                  <a:cubicBezTo>
                    <a:pt x="227" y="3018"/>
                    <a:pt x="151" y="3144"/>
                    <a:pt x="88" y="3207"/>
                  </a:cubicBezTo>
                  <a:lnTo>
                    <a:pt x="0" y="3332"/>
                  </a:lnTo>
                  <a:lnTo>
                    <a:pt x="101" y="3232"/>
                  </a:lnTo>
                  <a:cubicBezTo>
                    <a:pt x="164" y="3169"/>
                    <a:pt x="264" y="3081"/>
                    <a:pt x="365" y="2955"/>
                  </a:cubicBezTo>
                  <a:cubicBezTo>
                    <a:pt x="491" y="2804"/>
                    <a:pt x="604" y="2653"/>
                    <a:pt x="705" y="2503"/>
                  </a:cubicBezTo>
                  <a:cubicBezTo>
                    <a:pt x="830" y="2326"/>
                    <a:pt x="956" y="2125"/>
                    <a:pt x="1069" y="1912"/>
                  </a:cubicBezTo>
                  <a:cubicBezTo>
                    <a:pt x="1182" y="1698"/>
                    <a:pt x="1296" y="1484"/>
                    <a:pt x="1384" y="1258"/>
                  </a:cubicBezTo>
                  <a:cubicBezTo>
                    <a:pt x="1472" y="1044"/>
                    <a:pt x="1547" y="830"/>
                    <a:pt x="1610" y="641"/>
                  </a:cubicBezTo>
                  <a:cubicBezTo>
                    <a:pt x="1673" y="453"/>
                    <a:pt x="1711" y="289"/>
                    <a:pt x="1748" y="176"/>
                  </a:cubicBezTo>
                  <a:lnTo>
                    <a:pt x="1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
            <p:cNvSpPr/>
            <p:nvPr/>
          </p:nvSpPr>
          <p:spPr>
            <a:xfrm>
              <a:off x="7219325" y="4979950"/>
              <a:ext cx="9150" cy="46875"/>
            </a:xfrm>
            <a:custGeom>
              <a:avLst/>
              <a:gdLst/>
              <a:ahLst/>
              <a:cxnLst/>
              <a:rect l="l" t="t" r="r" b="b"/>
              <a:pathLst>
                <a:path w="366" h="1875" extrusionOk="0">
                  <a:moveTo>
                    <a:pt x="1" y="1"/>
                  </a:moveTo>
                  <a:lnTo>
                    <a:pt x="1" y="101"/>
                  </a:lnTo>
                  <a:cubicBezTo>
                    <a:pt x="1" y="151"/>
                    <a:pt x="1" y="227"/>
                    <a:pt x="13" y="327"/>
                  </a:cubicBezTo>
                  <a:cubicBezTo>
                    <a:pt x="26" y="416"/>
                    <a:pt x="26" y="529"/>
                    <a:pt x="39" y="642"/>
                  </a:cubicBezTo>
                  <a:cubicBezTo>
                    <a:pt x="64" y="755"/>
                    <a:pt x="76" y="868"/>
                    <a:pt x="101" y="994"/>
                  </a:cubicBezTo>
                  <a:cubicBezTo>
                    <a:pt x="114" y="1107"/>
                    <a:pt x="152" y="1220"/>
                    <a:pt x="177" y="1321"/>
                  </a:cubicBezTo>
                  <a:cubicBezTo>
                    <a:pt x="202" y="1434"/>
                    <a:pt x="240" y="1522"/>
                    <a:pt x="265" y="1610"/>
                  </a:cubicBezTo>
                  <a:cubicBezTo>
                    <a:pt x="290" y="1686"/>
                    <a:pt x="315" y="1748"/>
                    <a:pt x="328" y="1799"/>
                  </a:cubicBezTo>
                  <a:lnTo>
                    <a:pt x="366" y="1874"/>
                  </a:lnTo>
                  <a:lnTo>
                    <a:pt x="353" y="1786"/>
                  </a:lnTo>
                  <a:lnTo>
                    <a:pt x="303" y="1560"/>
                  </a:lnTo>
                  <a:lnTo>
                    <a:pt x="252" y="1271"/>
                  </a:lnTo>
                  <a:cubicBezTo>
                    <a:pt x="227" y="1157"/>
                    <a:pt x="202" y="1044"/>
                    <a:pt x="189" y="931"/>
                  </a:cubicBezTo>
                  <a:cubicBezTo>
                    <a:pt x="164" y="818"/>
                    <a:pt x="139" y="705"/>
                    <a:pt x="114" y="592"/>
                  </a:cubicBezTo>
                  <a:cubicBezTo>
                    <a:pt x="101" y="491"/>
                    <a:pt x="76" y="390"/>
                    <a:pt x="64" y="302"/>
                  </a:cubicBezTo>
                  <a:lnTo>
                    <a:pt x="26" y="89"/>
                  </a:lnTo>
                  <a:lnTo>
                    <a:pt x="1" y="1"/>
                  </a:lnTo>
                  <a:close/>
                  <a:moveTo>
                    <a:pt x="366" y="1874"/>
                  </a:moveTo>
                  <a:lnTo>
                    <a:pt x="366" y="1874"/>
                  </a:lnTo>
                  <a:lnTo>
                    <a:pt x="366" y="18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
            <p:cNvSpPr/>
            <p:nvPr/>
          </p:nvSpPr>
          <p:spPr>
            <a:xfrm>
              <a:off x="7218700" y="4843200"/>
              <a:ext cx="19825" cy="113200"/>
            </a:xfrm>
            <a:custGeom>
              <a:avLst/>
              <a:gdLst/>
              <a:ahLst/>
              <a:cxnLst/>
              <a:rect l="l" t="t" r="r" b="b"/>
              <a:pathLst>
                <a:path w="793" h="4528" extrusionOk="0">
                  <a:moveTo>
                    <a:pt x="1" y="1"/>
                  </a:moveTo>
                  <a:cubicBezTo>
                    <a:pt x="1" y="2"/>
                    <a:pt x="26" y="65"/>
                    <a:pt x="64" y="177"/>
                  </a:cubicBezTo>
                  <a:cubicBezTo>
                    <a:pt x="89" y="290"/>
                    <a:pt x="139" y="466"/>
                    <a:pt x="189" y="667"/>
                  </a:cubicBezTo>
                  <a:cubicBezTo>
                    <a:pt x="240" y="868"/>
                    <a:pt x="277" y="1120"/>
                    <a:pt x="328" y="1384"/>
                  </a:cubicBezTo>
                  <a:cubicBezTo>
                    <a:pt x="378" y="1648"/>
                    <a:pt x="416" y="1937"/>
                    <a:pt x="453" y="2226"/>
                  </a:cubicBezTo>
                  <a:cubicBezTo>
                    <a:pt x="479" y="2515"/>
                    <a:pt x="516" y="2805"/>
                    <a:pt x="554" y="3081"/>
                  </a:cubicBezTo>
                  <a:cubicBezTo>
                    <a:pt x="579" y="3345"/>
                    <a:pt x="617" y="3609"/>
                    <a:pt x="655" y="3823"/>
                  </a:cubicBezTo>
                  <a:cubicBezTo>
                    <a:pt x="692" y="4037"/>
                    <a:pt x="717" y="4213"/>
                    <a:pt x="743" y="4339"/>
                  </a:cubicBezTo>
                  <a:lnTo>
                    <a:pt x="793" y="4527"/>
                  </a:lnTo>
                  <a:lnTo>
                    <a:pt x="768" y="4326"/>
                  </a:lnTo>
                  <a:cubicBezTo>
                    <a:pt x="743" y="4200"/>
                    <a:pt x="717" y="4024"/>
                    <a:pt x="692" y="3811"/>
                  </a:cubicBezTo>
                  <a:cubicBezTo>
                    <a:pt x="667" y="3584"/>
                    <a:pt x="655" y="3333"/>
                    <a:pt x="617" y="3056"/>
                  </a:cubicBezTo>
                  <a:cubicBezTo>
                    <a:pt x="592" y="2780"/>
                    <a:pt x="567" y="2490"/>
                    <a:pt x="529" y="2201"/>
                  </a:cubicBezTo>
                  <a:cubicBezTo>
                    <a:pt x="504" y="1899"/>
                    <a:pt x="453" y="1610"/>
                    <a:pt x="403" y="1346"/>
                  </a:cubicBezTo>
                  <a:cubicBezTo>
                    <a:pt x="353" y="1082"/>
                    <a:pt x="290" y="843"/>
                    <a:pt x="227" y="642"/>
                  </a:cubicBezTo>
                  <a:cubicBezTo>
                    <a:pt x="189" y="478"/>
                    <a:pt x="139" y="315"/>
                    <a:pt x="76" y="164"/>
                  </a:cubicBezTo>
                  <a:cubicBezTo>
                    <a:pt x="26" y="65"/>
                    <a:pt x="1" y="2"/>
                    <a:pt x="1" y="1"/>
                  </a:cubicBezTo>
                  <a:close/>
                  <a:moveTo>
                    <a:pt x="793" y="4527"/>
                  </a:moveTo>
                  <a:lnTo>
                    <a:pt x="793" y="4527"/>
                  </a:lnTo>
                  <a:lnTo>
                    <a:pt x="793" y="45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
            <p:cNvSpPr/>
            <p:nvPr/>
          </p:nvSpPr>
          <p:spPr>
            <a:xfrm>
              <a:off x="7223100" y="4772475"/>
              <a:ext cx="28325" cy="85850"/>
            </a:xfrm>
            <a:custGeom>
              <a:avLst/>
              <a:gdLst/>
              <a:ahLst/>
              <a:cxnLst/>
              <a:rect l="l" t="t" r="r" b="b"/>
              <a:pathLst>
                <a:path w="1133" h="3434" extrusionOk="0">
                  <a:moveTo>
                    <a:pt x="1" y="0"/>
                  </a:moveTo>
                  <a:lnTo>
                    <a:pt x="64" y="139"/>
                  </a:lnTo>
                  <a:cubicBezTo>
                    <a:pt x="101" y="227"/>
                    <a:pt x="164" y="352"/>
                    <a:pt x="215" y="491"/>
                  </a:cubicBezTo>
                  <a:cubicBezTo>
                    <a:pt x="277" y="642"/>
                    <a:pt x="353" y="818"/>
                    <a:pt x="441" y="1006"/>
                  </a:cubicBezTo>
                  <a:cubicBezTo>
                    <a:pt x="516" y="1195"/>
                    <a:pt x="592" y="1409"/>
                    <a:pt x="655" y="1622"/>
                  </a:cubicBezTo>
                  <a:cubicBezTo>
                    <a:pt x="730" y="1849"/>
                    <a:pt x="806" y="2062"/>
                    <a:pt x="856" y="2276"/>
                  </a:cubicBezTo>
                  <a:cubicBezTo>
                    <a:pt x="919" y="2477"/>
                    <a:pt x="969" y="2679"/>
                    <a:pt x="1007" y="2855"/>
                  </a:cubicBezTo>
                  <a:cubicBezTo>
                    <a:pt x="1044" y="3031"/>
                    <a:pt x="1070" y="3169"/>
                    <a:pt x="1095" y="3270"/>
                  </a:cubicBezTo>
                  <a:lnTo>
                    <a:pt x="1132" y="3433"/>
                  </a:lnTo>
                  <a:lnTo>
                    <a:pt x="1107" y="3257"/>
                  </a:lnTo>
                  <a:cubicBezTo>
                    <a:pt x="1095" y="3156"/>
                    <a:pt x="1082" y="3006"/>
                    <a:pt x="1057" y="2830"/>
                  </a:cubicBezTo>
                  <a:cubicBezTo>
                    <a:pt x="1032" y="2653"/>
                    <a:pt x="994" y="2440"/>
                    <a:pt x="931" y="2226"/>
                  </a:cubicBezTo>
                  <a:cubicBezTo>
                    <a:pt x="881" y="2000"/>
                    <a:pt x="818" y="1786"/>
                    <a:pt x="743" y="1559"/>
                  </a:cubicBezTo>
                  <a:cubicBezTo>
                    <a:pt x="680" y="1333"/>
                    <a:pt x="592" y="1132"/>
                    <a:pt x="504" y="943"/>
                  </a:cubicBezTo>
                  <a:cubicBezTo>
                    <a:pt x="428" y="742"/>
                    <a:pt x="340" y="579"/>
                    <a:pt x="265" y="440"/>
                  </a:cubicBezTo>
                  <a:cubicBezTo>
                    <a:pt x="189" y="302"/>
                    <a:pt x="126" y="189"/>
                    <a:pt x="76" y="113"/>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 name="Google Shape;483;p4"/>
          <p:cNvSpPr txBox="1">
            <a:spLocks noGrp="1"/>
          </p:cNvSpPr>
          <p:nvPr>
            <p:ph type="body" idx="1"/>
          </p:nvPr>
        </p:nvSpPr>
        <p:spPr>
          <a:xfrm>
            <a:off x="713225" y="1371550"/>
            <a:ext cx="7725900" cy="32766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AutoNum type="arabicPeriod"/>
              <a:defRPr sz="120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484" name="Google Shape;484;p4"/>
          <p:cNvSpPr txBox="1">
            <a:spLocks noGrp="1"/>
          </p:cNvSpPr>
          <p:nvPr>
            <p:ph type="title"/>
          </p:nvPr>
        </p:nvSpPr>
        <p:spPr>
          <a:xfrm>
            <a:off x="1135375" y="540275"/>
            <a:ext cx="6881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888"/>
        <p:cNvGrpSpPr/>
        <p:nvPr/>
      </p:nvGrpSpPr>
      <p:grpSpPr>
        <a:xfrm>
          <a:off x="0" y="0"/>
          <a:ext cx="0" cy="0"/>
          <a:chOff x="0" y="0"/>
          <a:chExt cx="0" cy="0"/>
        </a:xfrm>
      </p:grpSpPr>
      <p:sp>
        <p:nvSpPr>
          <p:cNvPr id="4889" name="Google Shape;4889;p3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5"/>
        <p:cNvGrpSpPr/>
        <p:nvPr/>
      </p:nvGrpSpPr>
      <p:grpSpPr>
        <a:xfrm>
          <a:off x="0" y="0"/>
          <a:ext cx="0" cy="0"/>
          <a:chOff x="0" y="0"/>
          <a:chExt cx="0" cy="0"/>
        </a:xfrm>
      </p:grpSpPr>
      <p:pic>
        <p:nvPicPr>
          <p:cNvPr id="486" name="Google Shape;486;p5"/>
          <p:cNvPicPr preferRelativeResize="0"/>
          <p:nvPr/>
        </p:nvPicPr>
        <p:blipFill>
          <a:blip r:embed="rId2">
            <a:alphaModFix amt="24000"/>
          </a:blip>
          <a:stretch>
            <a:fillRect/>
          </a:stretch>
        </p:blipFill>
        <p:spPr>
          <a:xfrm rot="10800000" flipH="1">
            <a:off x="-25" y="-3900"/>
            <a:ext cx="9144003" cy="5143501"/>
          </a:xfrm>
          <a:prstGeom prst="rect">
            <a:avLst/>
          </a:prstGeom>
          <a:noFill/>
          <a:ln>
            <a:noFill/>
          </a:ln>
        </p:spPr>
      </p:pic>
      <p:sp>
        <p:nvSpPr>
          <p:cNvPr id="487" name="Google Shape;487;p5"/>
          <p:cNvSpPr txBox="1">
            <a:spLocks noGrp="1"/>
          </p:cNvSpPr>
          <p:nvPr>
            <p:ph type="title"/>
          </p:nvPr>
        </p:nvSpPr>
        <p:spPr>
          <a:xfrm>
            <a:off x="1819275" y="540275"/>
            <a:ext cx="5513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8" name="Google Shape;488;p5"/>
          <p:cNvSpPr txBox="1">
            <a:spLocks noGrp="1"/>
          </p:cNvSpPr>
          <p:nvPr>
            <p:ph type="title" idx="2"/>
          </p:nvPr>
        </p:nvSpPr>
        <p:spPr>
          <a:xfrm>
            <a:off x="1057375" y="3368901"/>
            <a:ext cx="3129600" cy="52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600" b="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9" name="Google Shape;489;p5"/>
          <p:cNvSpPr txBox="1">
            <a:spLocks noGrp="1"/>
          </p:cNvSpPr>
          <p:nvPr>
            <p:ph type="title" idx="3"/>
          </p:nvPr>
        </p:nvSpPr>
        <p:spPr>
          <a:xfrm>
            <a:off x="4957179" y="3368900"/>
            <a:ext cx="3129600" cy="52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600" b="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0" name="Google Shape;490;p5"/>
          <p:cNvSpPr txBox="1">
            <a:spLocks noGrp="1"/>
          </p:cNvSpPr>
          <p:nvPr>
            <p:ph type="subTitle" idx="1"/>
          </p:nvPr>
        </p:nvSpPr>
        <p:spPr>
          <a:xfrm>
            <a:off x="4957175" y="3890300"/>
            <a:ext cx="3129600" cy="52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1" name="Google Shape;491;p5"/>
          <p:cNvSpPr txBox="1">
            <a:spLocks noGrp="1"/>
          </p:cNvSpPr>
          <p:nvPr>
            <p:ph type="subTitle" idx="4"/>
          </p:nvPr>
        </p:nvSpPr>
        <p:spPr>
          <a:xfrm>
            <a:off x="1057225" y="3890300"/>
            <a:ext cx="3129600" cy="52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492" name="Google Shape;492;p5"/>
          <p:cNvGrpSpPr/>
          <p:nvPr/>
        </p:nvGrpSpPr>
        <p:grpSpPr>
          <a:xfrm>
            <a:off x="317855" y="295950"/>
            <a:ext cx="8508290" cy="4542075"/>
            <a:chOff x="317855" y="295950"/>
            <a:chExt cx="8508290" cy="4542075"/>
          </a:xfrm>
        </p:grpSpPr>
        <p:grpSp>
          <p:nvGrpSpPr>
            <p:cNvPr id="493" name="Google Shape;493;p5"/>
            <p:cNvGrpSpPr/>
            <p:nvPr/>
          </p:nvGrpSpPr>
          <p:grpSpPr>
            <a:xfrm>
              <a:off x="317855" y="361460"/>
              <a:ext cx="198576" cy="4451943"/>
              <a:chOff x="317855" y="361460"/>
              <a:chExt cx="198576" cy="4451943"/>
            </a:xfrm>
          </p:grpSpPr>
          <p:grpSp>
            <p:nvGrpSpPr>
              <p:cNvPr id="494" name="Google Shape;494;p5"/>
              <p:cNvGrpSpPr/>
              <p:nvPr/>
            </p:nvGrpSpPr>
            <p:grpSpPr>
              <a:xfrm>
                <a:off x="317855" y="510392"/>
                <a:ext cx="198576" cy="4114917"/>
                <a:chOff x="9353514" y="751142"/>
                <a:chExt cx="198576" cy="4114917"/>
              </a:xfrm>
            </p:grpSpPr>
            <p:sp>
              <p:nvSpPr>
                <p:cNvPr id="495" name="Google Shape;495;p5"/>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7" name="Google Shape;557;p5"/>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5"/>
            <p:cNvGrpSpPr/>
            <p:nvPr/>
          </p:nvGrpSpPr>
          <p:grpSpPr>
            <a:xfrm>
              <a:off x="8627569" y="361460"/>
              <a:ext cx="198576" cy="4451943"/>
              <a:chOff x="8627569" y="361460"/>
              <a:chExt cx="198576" cy="4451943"/>
            </a:xfrm>
          </p:grpSpPr>
          <p:sp>
            <p:nvSpPr>
              <p:cNvPr id="560" name="Google Shape;560;p5"/>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 name="Google Shape;561;p5"/>
              <p:cNvGrpSpPr/>
              <p:nvPr/>
            </p:nvGrpSpPr>
            <p:grpSpPr>
              <a:xfrm>
                <a:off x="8627569" y="510392"/>
                <a:ext cx="198576" cy="4114917"/>
                <a:chOff x="13700828" y="751142"/>
                <a:chExt cx="198576" cy="4114917"/>
              </a:xfrm>
            </p:grpSpPr>
            <p:sp>
              <p:nvSpPr>
                <p:cNvPr id="562" name="Google Shape;562;p5"/>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5"/>
              <p:cNvSpPr/>
              <p:nvPr/>
            </p:nvSpPr>
            <p:spPr>
              <a:xfrm>
                <a:off x="8686802"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5"/>
            <p:cNvGrpSpPr/>
            <p:nvPr/>
          </p:nvGrpSpPr>
          <p:grpSpPr>
            <a:xfrm>
              <a:off x="504825" y="295950"/>
              <a:ext cx="3016590" cy="198675"/>
              <a:chOff x="504825" y="295950"/>
              <a:chExt cx="3016590" cy="198675"/>
            </a:xfrm>
          </p:grpSpPr>
          <p:sp>
            <p:nvSpPr>
              <p:cNvPr id="626" name="Google Shape;626;p5"/>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5"/>
            <p:cNvGrpSpPr/>
            <p:nvPr/>
          </p:nvGrpSpPr>
          <p:grpSpPr>
            <a:xfrm>
              <a:off x="5629548" y="295950"/>
              <a:ext cx="3016590" cy="198675"/>
              <a:chOff x="504825" y="295950"/>
              <a:chExt cx="3016590" cy="198675"/>
            </a:xfrm>
          </p:grpSpPr>
          <p:sp>
            <p:nvSpPr>
              <p:cNvPr id="657" name="Google Shape;657;p5"/>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5"/>
            <p:cNvGrpSpPr/>
            <p:nvPr/>
          </p:nvGrpSpPr>
          <p:grpSpPr>
            <a:xfrm>
              <a:off x="504825" y="4639350"/>
              <a:ext cx="3016590" cy="198675"/>
              <a:chOff x="504825" y="295950"/>
              <a:chExt cx="3016590" cy="198675"/>
            </a:xfrm>
          </p:grpSpPr>
          <p:sp>
            <p:nvSpPr>
              <p:cNvPr id="688" name="Google Shape;688;p5"/>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5"/>
            <p:cNvGrpSpPr/>
            <p:nvPr/>
          </p:nvGrpSpPr>
          <p:grpSpPr>
            <a:xfrm>
              <a:off x="5629548" y="4639350"/>
              <a:ext cx="3016590" cy="198675"/>
              <a:chOff x="504825" y="295950"/>
              <a:chExt cx="3016590" cy="198675"/>
            </a:xfrm>
          </p:grpSpPr>
          <p:sp>
            <p:nvSpPr>
              <p:cNvPr id="719" name="Google Shape;719;p5"/>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 name="Google Shape;749;p5"/>
          <p:cNvGrpSpPr/>
          <p:nvPr/>
        </p:nvGrpSpPr>
        <p:grpSpPr>
          <a:xfrm rot="-1036205">
            <a:off x="4101740" y="4016591"/>
            <a:ext cx="1054890" cy="1343469"/>
            <a:chOff x="6519292" y="3218921"/>
            <a:chExt cx="1053033" cy="1341104"/>
          </a:xfrm>
        </p:grpSpPr>
        <p:grpSp>
          <p:nvGrpSpPr>
            <p:cNvPr id="750" name="Google Shape;750;p5"/>
            <p:cNvGrpSpPr/>
            <p:nvPr/>
          </p:nvGrpSpPr>
          <p:grpSpPr>
            <a:xfrm>
              <a:off x="6519292" y="3218921"/>
              <a:ext cx="1053033" cy="1341104"/>
              <a:chOff x="6519292" y="3218921"/>
              <a:chExt cx="1053033" cy="1341104"/>
            </a:xfrm>
          </p:grpSpPr>
          <p:sp>
            <p:nvSpPr>
              <p:cNvPr id="751" name="Google Shape;751;p5"/>
              <p:cNvSpPr/>
              <p:nvPr/>
            </p:nvSpPr>
            <p:spPr>
              <a:xfrm rot="-6237245">
                <a:off x="6453070" y="3494229"/>
                <a:ext cx="1185476" cy="790487"/>
              </a:xfrm>
              <a:custGeom>
                <a:avLst/>
                <a:gdLst/>
                <a:ahLst/>
                <a:cxnLst/>
                <a:rect l="l" t="t" r="r" b="b"/>
                <a:pathLst>
                  <a:path w="24170" h="16116" extrusionOk="0">
                    <a:moveTo>
                      <a:pt x="16506" y="4863"/>
                    </a:moveTo>
                    <a:cubicBezTo>
                      <a:pt x="16579" y="4863"/>
                      <a:pt x="16652" y="4867"/>
                      <a:pt x="16725" y="4874"/>
                    </a:cubicBezTo>
                    <a:cubicBezTo>
                      <a:pt x="16788" y="4937"/>
                      <a:pt x="16851" y="4987"/>
                      <a:pt x="16914" y="5037"/>
                    </a:cubicBezTo>
                    <a:lnTo>
                      <a:pt x="17052" y="5125"/>
                    </a:lnTo>
                    <a:cubicBezTo>
                      <a:pt x="17102" y="5150"/>
                      <a:pt x="17152" y="5201"/>
                      <a:pt x="17215" y="5251"/>
                    </a:cubicBezTo>
                    <a:lnTo>
                      <a:pt x="17228" y="5263"/>
                    </a:lnTo>
                    <a:cubicBezTo>
                      <a:pt x="17404" y="5414"/>
                      <a:pt x="17567" y="5603"/>
                      <a:pt x="17693" y="5804"/>
                    </a:cubicBezTo>
                    <a:cubicBezTo>
                      <a:pt x="17781" y="5930"/>
                      <a:pt x="17844" y="6056"/>
                      <a:pt x="17894" y="6181"/>
                    </a:cubicBezTo>
                    <a:lnTo>
                      <a:pt x="17970" y="6420"/>
                    </a:lnTo>
                    <a:cubicBezTo>
                      <a:pt x="17982" y="6471"/>
                      <a:pt x="17995" y="6521"/>
                      <a:pt x="18008" y="6584"/>
                    </a:cubicBezTo>
                    <a:lnTo>
                      <a:pt x="18008" y="6596"/>
                    </a:lnTo>
                    <a:lnTo>
                      <a:pt x="18008" y="6622"/>
                    </a:lnTo>
                    <a:cubicBezTo>
                      <a:pt x="18008" y="6647"/>
                      <a:pt x="18008" y="6684"/>
                      <a:pt x="18020" y="6710"/>
                    </a:cubicBezTo>
                    <a:cubicBezTo>
                      <a:pt x="18033" y="6860"/>
                      <a:pt x="18033" y="7011"/>
                      <a:pt x="18020" y="7150"/>
                    </a:cubicBezTo>
                    <a:cubicBezTo>
                      <a:pt x="17995" y="7313"/>
                      <a:pt x="17957" y="7477"/>
                      <a:pt x="17907" y="7628"/>
                    </a:cubicBezTo>
                    <a:cubicBezTo>
                      <a:pt x="17844" y="7778"/>
                      <a:pt x="17769" y="7917"/>
                      <a:pt x="17681" y="8042"/>
                    </a:cubicBezTo>
                    <a:cubicBezTo>
                      <a:pt x="17593" y="8168"/>
                      <a:pt x="17492" y="8281"/>
                      <a:pt x="17379" y="8382"/>
                    </a:cubicBezTo>
                    <a:lnTo>
                      <a:pt x="17316" y="8432"/>
                    </a:lnTo>
                    <a:lnTo>
                      <a:pt x="17303" y="8457"/>
                    </a:lnTo>
                    <a:lnTo>
                      <a:pt x="17178" y="8545"/>
                    </a:lnTo>
                    <a:lnTo>
                      <a:pt x="17077" y="8621"/>
                    </a:lnTo>
                    <a:lnTo>
                      <a:pt x="17002" y="8671"/>
                    </a:lnTo>
                    <a:lnTo>
                      <a:pt x="16951" y="8684"/>
                    </a:lnTo>
                    <a:cubicBezTo>
                      <a:pt x="16825" y="8747"/>
                      <a:pt x="16687" y="8810"/>
                      <a:pt x="16549" y="8847"/>
                    </a:cubicBezTo>
                    <a:cubicBezTo>
                      <a:pt x="16323" y="8898"/>
                      <a:pt x="16096" y="8935"/>
                      <a:pt x="15870" y="8935"/>
                    </a:cubicBezTo>
                    <a:lnTo>
                      <a:pt x="15832" y="8923"/>
                    </a:lnTo>
                    <a:cubicBezTo>
                      <a:pt x="15744" y="8910"/>
                      <a:pt x="15681" y="8910"/>
                      <a:pt x="15631" y="8910"/>
                    </a:cubicBezTo>
                    <a:lnTo>
                      <a:pt x="15467" y="8898"/>
                    </a:lnTo>
                    <a:cubicBezTo>
                      <a:pt x="15405" y="8885"/>
                      <a:pt x="15342" y="8885"/>
                      <a:pt x="15279" y="8885"/>
                    </a:cubicBezTo>
                    <a:lnTo>
                      <a:pt x="15216" y="8885"/>
                    </a:lnTo>
                    <a:cubicBezTo>
                      <a:pt x="13833" y="7892"/>
                      <a:pt x="14034" y="5766"/>
                      <a:pt x="15581" y="5062"/>
                    </a:cubicBezTo>
                    <a:cubicBezTo>
                      <a:pt x="15877" y="4929"/>
                      <a:pt x="16190" y="4863"/>
                      <a:pt x="16506" y="4863"/>
                    </a:cubicBezTo>
                    <a:close/>
                    <a:moveTo>
                      <a:pt x="16513" y="0"/>
                    </a:moveTo>
                    <a:cubicBezTo>
                      <a:pt x="15605" y="0"/>
                      <a:pt x="14690" y="175"/>
                      <a:pt x="13820" y="535"/>
                    </a:cubicBezTo>
                    <a:cubicBezTo>
                      <a:pt x="11167" y="1629"/>
                      <a:pt x="9432" y="4207"/>
                      <a:pt x="9419" y="7074"/>
                    </a:cubicBezTo>
                    <a:lnTo>
                      <a:pt x="1736" y="10583"/>
                    </a:lnTo>
                    <a:cubicBezTo>
                      <a:pt x="529" y="11136"/>
                      <a:pt x="0" y="12544"/>
                      <a:pt x="554" y="13751"/>
                    </a:cubicBezTo>
                    <a:lnTo>
                      <a:pt x="994" y="14720"/>
                    </a:lnTo>
                    <a:cubicBezTo>
                      <a:pt x="1384" y="15562"/>
                      <a:pt x="2226" y="16115"/>
                      <a:pt x="3169" y="16115"/>
                    </a:cubicBezTo>
                    <a:cubicBezTo>
                      <a:pt x="3509" y="16115"/>
                      <a:pt x="3848" y="16040"/>
                      <a:pt x="4163" y="15902"/>
                    </a:cubicBezTo>
                    <a:lnTo>
                      <a:pt x="11821" y="12406"/>
                    </a:lnTo>
                    <a:cubicBezTo>
                      <a:pt x="13116" y="13550"/>
                      <a:pt x="14788" y="14179"/>
                      <a:pt x="16524" y="14192"/>
                    </a:cubicBezTo>
                    <a:cubicBezTo>
                      <a:pt x="19391" y="14179"/>
                      <a:pt x="21969" y="12456"/>
                      <a:pt x="23075" y="9803"/>
                    </a:cubicBezTo>
                    <a:cubicBezTo>
                      <a:pt x="24169" y="7162"/>
                      <a:pt x="23566" y="4107"/>
                      <a:pt x="21541" y="2082"/>
                    </a:cubicBezTo>
                    <a:cubicBezTo>
                      <a:pt x="20183" y="724"/>
                      <a:pt x="18362" y="0"/>
                      <a:pt x="16513" y="0"/>
                    </a:cubicBezTo>
                    <a:close/>
                  </a:path>
                </a:pathLst>
              </a:custGeom>
              <a:solidFill>
                <a:schemeClr val="lt1"/>
              </a:solidFill>
              <a:ln>
                <a:noFill/>
              </a:ln>
              <a:effectLst>
                <a:outerShdw blurRad="42863" dist="9525"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
              <p:cNvSpPr/>
              <p:nvPr/>
            </p:nvSpPr>
            <p:spPr>
              <a:xfrm>
                <a:off x="6805625" y="3577075"/>
                <a:ext cx="257100" cy="228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5"/>
            <p:cNvGrpSpPr/>
            <p:nvPr/>
          </p:nvGrpSpPr>
          <p:grpSpPr>
            <a:xfrm>
              <a:off x="6598936" y="3290867"/>
              <a:ext cx="885426" cy="1186970"/>
              <a:chOff x="6595451" y="3286988"/>
              <a:chExt cx="885426" cy="1186970"/>
            </a:xfrm>
          </p:grpSpPr>
          <p:sp>
            <p:nvSpPr>
              <p:cNvPr id="754" name="Google Shape;754;p5"/>
              <p:cNvSpPr/>
              <p:nvPr/>
            </p:nvSpPr>
            <p:spPr>
              <a:xfrm rot="-6237134">
                <a:off x="6507692" y="3556610"/>
                <a:ext cx="1061262" cy="648351"/>
              </a:xfrm>
              <a:custGeom>
                <a:avLst/>
                <a:gdLst/>
                <a:ahLst/>
                <a:cxnLst/>
                <a:rect l="l" t="t" r="r" b="b"/>
                <a:pathLst>
                  <a:path w="20208" h="12345" extrusionOk="0">
                    <a:moveTo>
                      <a:pt x="14390" y="1103"/>
                    </a:moveTo>
                    <a:cubicBezTo>
                      <a:pt x="15524" y="1103"/>
                      <a:pt x="16666" y="1567"/>
                      <a:pt x="17495" y="2546"/>
                    </a:cubicBezTo>
                    <a:lnTo>
                      <a:pt x="17495" y="2546"/>
                    </a:lnTo>
                    <a:cubicBezTo>
                      <a:pt x="17317" y="2371"/>
                      <a:pt x="17126" y="2207"/>
                      <a:pt x="16913" y="2077"/>
                    </a:cubicBezTo>
                    <a:cubicBezTo>
                      <a:pt x="16737" y="1964"/>
                      <a:pt x="16561" y="1863"/>
                      <a:pt x="16385" y="1788"/>
                    </a:cubicBezTo>
                    <a:cubicBezTo>
                      <a:pt x="16259" y="1738"/>
                      <a:pt x="16146" y="1687"/>
                      <a:pt x="16020" y="1662"/>
                    </a:cubicBezTo>
                    <a:lnTo>
                      <a:pt x="15895" y="1625"/>
                    </a:lnTo>
                    <a:lnTo>
                      <a:pt x="15995" y="1700"/>
                    </a:lnTo>
                    <a:cubicBezTo>
                      <a:pt x="16071" y="1750"/>
                      <a:pt x="16171" y="1826"/>
                      <a:pt x="16297" y="1926"/>
                    </a:cubicBezTo>
                    <a:cubicBezTo>
                      <a:pt x="16624" y="2203"/>
                      <a:pt x="16901" y="2530"/>
                      <a:pt x="17140" y="2895"/>
                    </a:cubicBezTo>
                    <a:cubicBezTo>
                      <a:pt x="17290" y="3121"/>
                      <a:pt x="17416" y="3372"/>
                      <a:pt x="17517" y="3624"/>
                    </a:cubicBezTo>
                    <a:lnTo>
                      <a:pt x="17542" y="3674"/>
                    </a:lnTo>
                    <a:lnTo>
                      <a:pt x="17542" y="3699"/>
                    </a:lnTo>
                    <a:lnTo>
                      <a:pt x="17580" y="3825"/>
                    </a:lnTo>
                    <a:lnTo>
                      <a:pt x="17655" y="4052"/>
                    </a:lnTo>
                    <a:cubicBezTo>
                      <a:pt x="17668" y="4127"/>
                      <a:pt x="17693" y="4202"/>
                      <a:pt x="17705" y="4265"/>
                    </a:cubicBezTo>
                    <a:lnTo>
                      <a:pt x="17731" y="4378"/>
                    </a:lnTo>
                    <a:cubicBezTo>
                      <a:pt x="17731" y="4416"/>
                      <a:pt x="17731" y="4454"/>
                      <a:pt x="17743" y="4492"/>
                    </a:cubicBezTo>
                    <a:cubicBezTo>
                      <a:pt x="17781" y="4806"/>
                      <a:pt x="17793" y="5120"/>
                      <a:pt x="17768" y="5435"/>
                    </a:cubicBezTo>
                    <a:cubicBezTo>
                      <a:pt x="17718" y="5749"/>
                      <a:pt x="17643" y="6076"/>
                      <a:pt x="17542" y="6378"/>
                    </a:cubicBezTo>
                    <a:cubicBezTo>
                      <a:pt x="17416" y="6680"/>
                      <a:pt x="17265" y="6969"/>
                      <a:pt x="17077" y="7233"/>
                    </a:cubicBezTo>
                    <a:cubicBezTo>
                      <a:pt x="16888" y="7497"/>
                      <a:pt x="16674" y="7748"/>
                      <a:pt x="16435" y="7962"/>
                    </a:cubicBezTo>
                    <a:cubicBezTo>
                      <a:pt x="16373" y="8013"/>
                      <a:pt x="16322" y="8063"/>
                      <a:pt x="16259" y="8101"/>
                    </a:cubicBezTo>
                    <a:cubicBezTo>
                      <a:pt x="16196" y="8151"/>
                      <a:pt x="16134" y="8201"/>
                      <a:pt x="16071" y="8239"/>
                    </a:cubicBezTo>
                    <a:lnTo>
                      <a:pt x="16071" y="8251"/>
                    </a:lnTo>
                    <a:cubicBezTo>
                      <a:pt x="15945" y="8327"/>
                      <a:pt x="15819" y="8402"/>
                      <a:pt x="15681" y="8478"/>
                    </a:cubicBezTo>
                    <a:cubicBezTo>
                      <a:pt x="15442" y="8604"/>
                      <a:pt x="15178" y="8704"/>
                      <a:pt x="14914" y="8780"/>
                    </a:cubicBezTo>
                    <a:cubicBezTo>
                      <a:pt x="14552" y="8881"/>
                      <a:pt x="14169" y="8932"/>
                      <a:pt x="13785" y="8932"/>
                    </a:cubicBezTo>
                    <a:cubicBezTo>
                      <a:pt x="13742" y="8932"/>
                      <a:pt x="13699" y="8932"/>
                      <a:pt x="13656" y="8931"/>
                    </a:cubicBezTo>
                    <a:cubicBezTo>
                      <a:pt x="13493" y="8931"/>
                      <a:pt x="13367" y="8918"/>
                      <a:pt x="13279" y="8905"/>
                    </a:cubicBezTo>
                    <a:lnTo>
                      <a:pt x="13141" y="8893"/>
                    </a:lnTo>
                    <a:lnTo>
                      <a:pt x="13141" y="8893"/>
                    </a:lnTo>
                    <a:lnTo>
                      <a:pt x="13267" y="8956"/>
                    </a:lnTo>
                    <a:cubicBezTo>
                      <a:pt x="13380" y="9006"/>
                      <a:pt x="13493" y="9056"/>
                      <a:pt x="13619" y="9094"/>
                    </a:cubicBezTo>
                    <a:cubicBezTo>
                      <a:pt x="13807" y="9157"/>
                      <a:pt x="14008" y="9207"/>
                      <a:pt x="14210" y="9232"/>
                    </a:cubicBezTo>
                    <a:cubicBezTo>
                      <a:pt x="14380" y="9257"/>
                      <a:pt x="14551" y="9271"/>
                      <a:pt x="14721" y="9271"/>
                    </a:cubicBezTo>
                    <a:cubicBezTo>
                      <a:pt x="14815" y="9271"/>
                      <a:pt x="14908" y="9266"/>
                      <a:pt x="15002" y="9257"/>
                    </a:cubicBezTo>
                    <a:lnTo>
                      <a:pt x="15027" y="9257"/>
                    </a:lnTo>
                    <a:cubicBezTo>
                      <a:pt x="14798" y="9294"/>
                      <a:pt x="14572" y="9312"/>
                      <a:pt x="14351" y="9312"/>
                    </a:cubicBezTo>
                    <a:cubicBezTo>
                      <a:pt x="11562" y="9312"/>
                      <a:pt x="9501" y="6488"/>
                      <a:pt x="10538" y="3750"/>
                    </a:cubicBezTo>
                    <a:cubicBezTo>
                      <a:pt x="11195" y="2034"/>
                      <a:pt x="12784" y="1103"/>
                      <a:pt x="14390" y="1103"/>
                    </a:cubicBezTo>
                    <a:close/>
                    <a:moveTo>
                      <a:pt x="14373" y="1"/>
                    </a:moveTo>
                    <a:cubicBezTo>
                      <a:pt x="13856" y="1"/>
                      <a:pt x="13331" y="79"/>
                      <a:pt x="12814" y="241"/>
                    </a:cubicBezTo>
                    <a:cubicBezTo>
                      <a:pt x="10286" y="1034"/>
                      <a:pt x="8752" y="3586"/>
                      <a:pt x="9255" y="6189"/>
                    </a:cubicBezTo>
                    <a:cubicBezTo>
                      <a:pt x="9214" y="6166"/>
                      <a:pt x="9192" y="6156"/>
                      <a:pt x="9172" y="6156"/>
                    </a:cubicBezTo>
                    <a:cubicBezTo>
                      <a:pt x="9148" y="6156"/>
                      <a:pt x="9126" y="6169"/>
                      <a:pt x="9079" y="6189"/>
                    </a:cubicBezTo>
                    <a:lnTo>
                      <a:pt x="8979" y="6240"/>
                    </a:lnTo>
                    <a:cubicBezTo>
                      <a:pt x="8853" y="6302"/>
                      <a:pt x="8777" y="6428"/>
                      <a:pt x="8790" y="6566"/>
                    </a:cubicBezTo>
                    <a:lnTo>
                      <a:pt x="377" y="10402"/>
                    </a:lnTo>
                    <a:cubicBezTo>
                      <a:pt x="113" y="10528"/>
                      <a:pt x="0" y="10829"/>
                      <a:pt x="126" y="11081"/>
                    </a:cubicBezTo>
                    <a:lnTo>
                      <a:pt x="566" y="12049"/>
                    </a:lnTo>
                    <a:cubicBezTo>
                      <a:pt x="649" y="12234"/>
                      <a:pt x="835" y="12344"/>
                      <a:pt x="1028" y="12344"/>
                    </a:cubicBezTo>
                    <a:cubicBezTo>
                      <a:pt x="1096" y="12344"/>
                      <a:pt x="1166" y="12330"/>
                      <a:pt x="1232" y="12301"/>
                    </a:cubicBezTo>
                    <a:lnTo>
                      <a:pt x="9658" y="8453"/>
                    </a:lnTo>
                    <a:cubicBezTo>
                      <a:pt x="9720" y="8507"/>
                      <a:pt x="9793" y="8538"/>
                      <a:pt x="9869" y="8538"/>
                    </a:cubicBezTo>
                    <a:cubicBezTo>
                      <a:pt x="9915" y="8538"/>
                      <a:pt x="9962" y="8527"/>
                      <a:pt x="10010" y="8503"/>
                    </a:cubicBezTo>
                    <a:lnTo>
                      <a:pt x="10110" y="8465"/>
                    </a:lnTo>
                    <a:cubicBezTo>
                      <a:pt x="10198" y="8428"/>
                      <a:pt x="10198" y="8440"/>
                      <a:pt x="10223" y="8365"/>
                    </a:cubicBezTo>
                    <a:cubicBezTo>
                      <a:pt x="11240" y="9701"/>
                      <a:pt x="12796" y="10422"/>
                      <a:pt x="14381" y="10422"/>
                    </a:cubicBezTo>
                    <a:cubicBezTo>
                      <a:pt x="15285" y="10422"/>
                      <a:pt x="16199" y="10187"/>
                      <a:pt x="17026" y="9698"/>
                    </a:cubicBezTo>
                    <a:cubicBezTo>
                      <a:pt x="19302" y="8339"/>
                      <a:pt x="20208" y="5510"/>
                      <a:pt x="19126" y="3083"/>
                    </a:cubicBezTo>
                    <a:cubicBezTo>
                      <a:pt x="18267" y="1165"/>
                      <a:pt x="16376" y="1"/>
                      <a:pt x="14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
              <p:cNvSpPr/>
              <p:nvPr/>
            </p:nvSpPr>
            <p:spPr>
              <a:xfrm rot="-6237134">
                <a:off x="6860786" y="3687644"/>
                <a:ext cx="146627" cy="286335"/>
              </a:xfrm>
              <a:custGeom>
                <a:avLst/>
                <a:gdLst/>
                <a:ahLst/>
                <a:cxnLst/>
                <a:rect l="l" t="t" r="r" b="b"/>
                <a:pathLst>
                  <a:path w="2792" h="5452" extrusionOk="0">
                    <a:moveTo>
                      <a:pt x="2792" y="0"/>
                    </a:moveTo>
                    <a:lnTo>
                      <a:pt x="2792" y="0"/>
                    </a:lnTo>
                    <a:cubicBezTo>
                      <a:pt x="855" y="881"/>
                      <a:pt x="0" y="3169"/>
                      <a:pt x="881" y="5106"/>
                    </a:cubicBezTo>
                    <a:cubicBezTo>
                      <a:pt x="974" y="5305"/>
                      <a:pt x="1163" y="5452"/>
                      <a:pt x="1291" y="5452"/>
                    </a:cubicBezTo>
                    <a:cubicBezTo>
                      <a:pt x="1423" y="5452"/>
                      <a:pt x="1492" y="5299"/>
                      <a:pt x="1333" y="4892"/>
                    </a:cubicBezTo>
                    <a:cubicBezTo>
                      <a:pt x="1019" y="4100"/>
                      <a:pt x="717" y="3270"/>
                      <a:pt x="1170" y="2012"/>
                    </a:cubicBezTo>
                    <a:cubicBezTo>
                      <a:pt x="1497" y="1182"/>
                      <a:pt x="2063" y="491"/>
                      <a:pt x="27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
              <p:cNvSpPr/>
              <p:nvPr/>
            </p:nvSpPr>
            <p:spPr>
              <a:xfrm rot="-6237134">
                <a:off x="7086573" y="3850634"/>
                <a:ext cx="46267" cy="101730"/>
              </a:xfrm>
              <a:custGeom>
                <a:avLst/>
                <a:gdLst/>
                <a:ahLst/>
                <a:cxnLst/>
                <a:rect l="l" t="t" r="r" b="b"/>
                <a:pathLst>
                  <a:path w="881" h="1937" extrusionOk="0">
                    <a:moveTo>
                      <a:pt x="0" y="0"/>
                    </a:moveTo>
                    <a:cubicBezTo>
                      <a:pt x="0" y="0"/>
                      <a:pt x="0" y="38"/>
                      <a:pt x="26" y="88"/>
                    </a:cubicBezTo>
                    <a:cubicBezTo>
                      <a:pt x="38" y="138"/>
                      <a:pt x="63" y="226"/>
                      <a:pt x="101" y="315"/>
                    </a:cubicBezTo>
                    <a:cubicBezTo>
                      <a:pt x="164" y="503"/>
                      <a:pt x="264" y="755"/>
                      <a:pt x="378" y="994"/>
                    </a:cubicBezTo>
                    <a:cubicBezTo>
                      <a:pt x="491" y="1232"/>
                      <a:pt x="617" y="1471"/>
                      <a:pt x="705" y="1647"/>
                    </a:cubicBezTo>
                    <a:cubicBezTo>
                      <a:pt x="755" y="1735"/>
                      <a:pt x="805" y="1811"/>
                      <a:pt x="830" y="1861"/>
                    </a:cubicBezTo>
                    <a:cubicBezTo>
                      <a:pt x="855" y="1911"/>
                      <a:pt x="881" y="1937"/>
                      <a:pt x="881" y="1937"/>
                    </a:cubicBezTo>
                    <a:cubicBezTo>
                      <a:pt x="881" y="1937"/>
                      <a:pt x="868" y="1911"/>
                      <a:pt x="855" y="1849"/>
                    </a:cubicBezTo>
                    <a:cubicBezTo>
                      <a:pt x="830" y="1798"/>
                      <a:pt x="805" y="1723"/>
                      <a:pt x="767" y="1622"/>
                    </a:cubicBezTo>
                    <a:cubicBezTo>
                      <a:pt x="705" y="1434"/>
                      <a:pt x="604" y="1182"/>
                      <a:pt x="491" y="943"/>
                    </a:cubicBezTo>
                    <a:cubicBezTo>
                      <a:pt x="378" y="704"/>
                      <a:pt x="264" y="465"/>
                      <a:pt x="164" y="289"/>
                    </a:cubicBezTo>
                    <a:cubicBezTo>
                      <a:pt x="114" y="201"/>
                      <a:pt x="76" y="138"/>
                      <a:pt x="38" y="76"/>
                    </a:cubicBezTo>
                    <a:cubicBezTo>
                      <a:pt x="13" y="25"/>
                      <a:pt x="0" y="0"/>
                      <a:pt x="0"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
              <p:cNvSpPr/>
              <p:nvPr/>
            </p:nvSpPr>
            <p:spPr>
              <a:xfrm rot="-6237134">
                <a:off x="7076025" y="3836907"/>
                <a:ext cx="49576" cy="107034"/>
              </a:xfrm>
              <a:custGeom>
                <a:avLst/>
                <a:gdLst/>
                <a:ahLst/>
                <a:cxnLst/>
                <a:rect l="l" t="t" r="r" b="b"/>
                <a:pathLst>
                  <a:path w="944" h="2038" extrusionOk="0">
                    <a:moveTo>
                      <a:pt x="0" y="1"/>
                    </a:moveTo>
                    <a:cubicBezTo>
                      <a:pt x="0" y="1"/>
                      <a:pt x="13" y="38"/>
                      <a:pt x="38" y="89"/>
                    </a:cubicBezTo>
                    <a:cubicBezTo>
                      <a:pt x="50" y="152"/>
                      <a:pt x="88" y="240"/>
                      <a:pt x="126" y="340"/>
                    </a:cubicBezTo>
                    <a:cubicBezTo>
                      <a:pt x="189" y="529"/>
                      <a:pt x="302" y="793"/>
                      <a:pt x="415" y="1044"/>
                    </a:cubicBezTo>
                    <a:cubicBezTo>
                      <a:pt x="528" y="1296"/>
                      <a:pt x="654" y="1547"/>
                      <a:pt x="767" y="1736"/>
                    </a:cubicBezTo>
                    <a:cubicBezTo>
                      <a:pt x="818" y="1824"/>
                      <a:pt x="855" y="1899"/>
                      <a:pt x="893" y="1962"/>
                    </a:cubicBezTo>
                    <a:cubicBezTo>
                      <a:pt x="918" y="2013"/>
                      <a:pt x="943" y="2038"/>
                      <a:pt x="943" y="2038"/>
                    </a:cubicBezTo>
                    <a:cubicBezTo>
                      <a:pt x="943" y="2038"/>
                      <a:pt x="931" y="2013"/>
                      <a:pt x="906" y="1950"/>
                    </a:cubicBezTo>
                    <a:cubicBezTo>
                      <a:pt x="893" y="1887"/>
                      <a:pt x="868" y="1811"/>
                      <a:pt x="830" y="1711"/>
                    </a:cubicBezTo>
                    <a:cubicBezTo>
                      <a:pt x="755" y="1510"/>
                      <a:pt x="641" y="1246"/>
                      <a:pt x="528" y="994"/>
                    </a:cubicBezTo>
                    <a:cubicBezTo>
                      <a:pt x="415" y="743"/>
                      <a:pt x="289" y="491"/>
                      <a:pt x="189" y="302"/>
                    </a:cubicBezTo>
                    <a:cubicBezTo>
                      <a:pt x="126" y="214"/>
                      <a:pt x="88" y="139"/>
                      <a:pt x="50" y="89"/>
                    </a:cubicBezTo>
                    <a:cubicBezTo>
                      <a:pt x="25" y="26"/>
                      <a:pt x="0" y="1"/>
                      <a:pt x="0"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
              <p:cNvSpPr/>
              <p:nvPr/>
            </p:nvSpPr>
            <p:spPr>
              <a:xfrm rot="-6237134">
                <a:off x="7127467" y="4003408"/>
                <a:ext cx="357955" cy="163860"/>
              </a:xfrm>
              <a:custGeom>
                <a:avLst/>
                <a:gdLst/>
                <a:ahLst/>
                <a:cxnLst/>
                <a:rect l="l" t="t" r="r" b="b"/>
                <a:pathLst>
                  <a:path w="6816" h="3120" extrusionOk="0">
                    <a:moveTo>
                      <a:pt x="6816" y="1"/>
                    </a:moveTo>
                    <a:cubicBezTo>
                      <a:pt x="6816" y="1"/>
                      <a:pt x="6375" y="164"/>
                      <a:pt x="5722" y="428"/>
                    </a:cubicBezTo>
                    <a:cubicBezTo>
                      <a:pt x="5395" y="567"/>
                      <a:pt x="5017" y="717"/>
                      <a:pt x="4615" y="906"/>
                    </a:cubicBezTo>
                    <a:cubicBezTo>
                      <a:pt x="4414" y="994"/>
                      <a:pt x="4213" y="1082"/>
                      <a:pt x="3999" y="1170"/>
                    </a:cubicBezTo>
                    <a:lnTo>
                      <a:pt x="3358" y="1459"/>
                    </a:lnTo>
                    <a:lnTo>
                      <a:pt x="2729" y="1749"/>
                    </a:lnTo>
                    <a:cubicBezTo>
                      <a:pt x="2515" y="1849"/>
                      <a:pt x="2314" y="1950"/>
                      <a:pt x="2113" y="2038"/>
                    </a:cubicBezTo>
                    <a:cubicBezTo>
                      <a:pt x="1723" y="2239"/>
                      <a:pt x="1358" y="2415"/>
                      <a:pt x="1044" y="2579"/>
                    </a:cubicBezTo>
                    <a:cubicBezTo>
                      <a:pt x="415" y="2893"/>
                      <a:pt x="0" y="3119"/>
                      <a:pt x="0" y="3119"/>
                    </a:cubicBezTo>
                    <a:cubicBezTo>
                      <a:pt x="0" y="3119"/>
                      <a:pt x="453" y="2968"/>
                      <a:pt x="1107" y="2704"/>
                    </a:cubicBezTo>
                    <a:cubicBezTo>
                      <a:pt x="1434" y="2566"/>
                      <a:pt x="1811" y="2415"/>
                      <a:pt x="2201" y="2226"/>
                    </a:cubicBezTo>
                    <a:cubicBezTo>
                      <a:pt x="2402" y="2138"/>
                      <a:pt x="2616" y="2050"/>
                      <a:pt x="2829" y="1962"/>
                    </a:cubicBezTo>
                    <a:lnTo>
                      <a:pt x="3471" y="1673"/>
                    </a:lnTo>
                    <a:lnTo>
                      <a:pt x="4100" y="1384"/>
                    </a:lnTo>
                    <a:cubicBezTo>
                      <a:pt x="4301" y="1283"/>
                      <a:pt x="4502" y="1183"/>
                      <a:pt x="4703" y="1095"/>
                    </a:cubicBezTo>
                    <a:cubicBezTo>
                      <a:pt x="5106" y="894"/>
                      <a:pt x="5470" y="717"/>
                      <a:pt x="5785" y="554"/>
                    </a:cubicBezTo>
                    <a:cubicBezTo>
                      <a:pt x="6413" y="240"/>
                      <a:pt x="6816" y="1"/>
                      <a:pt x="6816"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
              <p:cNvSpPr/>
              <p:nvPr/>
            </p:nvSpPr>
            <p:spPr>
              <a:xfrm rot="-6237134">
                <a:off x="7036206" y="3995555"/>
                <a:ext cx="453746" cy="257607"/>
              </a:xfrm>
              <a:custGeom>
                <a:avLst/>
                <a:gdLst/>
                <a:ahLst/>
                <a:cxnLst/>
                <a:rect l="l" t="t" r="r" b="b"/>
                <a:pathLst>
                  <a:path w="8640" h="4905" extrusionOk="0">
                    <a:moveTo>
                      <a:pt x="8614" y="0"/>
                    </a:moveTo>
                    <a:lnTo>
                      <a:pt x="315" y="3785"/>
                    </a:lnTo>
                    <a:cubicBezTo>
                      <a:pt x="63" y="3886"/>
                      <a:pt x="1" y="4062"/>
                      <a:pt x="101" y="4275"/>
                    </a:cubicBezTo>
                    <a:lnTo>
                      <a:pt x="328" y="4766"/>
                    </a:lnTo>
                    <a:cubicBezTo>
                      <a:pt x="328" y="4766"/>
                      <a:pt x="290" y="4590"/>
                      <a:pt x="491" y="4313"/>
                    </a:cubicBezTo>
                    <a:lnTo>
                      <a:pt x="340" y="3835"/>
                    </a:lnTo>
                    <a:lnTo>
                      <a:pt x="969" y="4904"/>
                    </a:lnTo>
                    <a:lnTo>
                      <a:pt x="969" y="4904"/>
                    </a:lnTo>
                    <a:lnTo>
                      <a:pt x="705" y="4074"/>
                    </a:lnTo>
                    <a:cubicBezTo>
                      <a:pt x="981" y="3835"/>
                      <a:pt x="1283" y="3634"/>
                      <a:pt x="1610" y="3483"/>
                    </a:cubicBezTo>
                    <a:cubicBezTo>
                      <a:pt x="2641" y="2955"/>
                      <a:pt x="6087" y="1258"/>
                      <a:pt x="7860" y="377"/>
                    </a:cubicBezTo>
                    <a:lnTo>
                      <a:pt x="8640" y="1874"/>
                    </a:lnTo>
                    <a:lnTo>
                      <a:pt x="8011" y="302"/>
                    </a:lnTo>
                    <a:cubicBezTo>
                      <a:pt x="8262" y="176"/>
                      <a:pt x="8463" y="76"/>
                      <a:pt x="8614"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
              <p:cNvSpPr/>
              <p:nvPr/>
            </p:nvSpPr>
            <p:spPr>
              <a:xfrm rot="-6237134">
                <a:off x="6656968" y="3433813"/>
                <a:ext cx="521125" cy="488535"/>
              </a:xfrm>
              <a:custGeom>
                <a:avLst/>
                <a:gdLst/>
                <a:ahLst/>
                <a:cxnLst/>
                <a:rect l="l" t="t" r="r" b="b"/>
                <a:pathLst>
                  <a:path w="9923" h="9302" extrusionOk="0">
                    <a:moveTo>
                      <a:pt x="4972" y="0"/>
                    </a:moveTo>
                    <a:cubicBezTo>
                      <a:pt x="4820" y="0"/>
                      <a:pt x="4668" y="7"/>
                      <a:pt x="4515" y="21"/>
                    </a:cubicBezTo>
                    <a:cubicBezTo>
                      <a:pt x="4427" y="21"/>
                      <a:pt x="4339" y="21"/>
                      <a:pt x="4251" y="46"/>
                    </a:cubicBezTo>
                    <a:lnTo>
                      <a:pt x="3987" y="97"/>
                    </a:lnTo>
                    <a:cubicBezTo>
                      <a:pt x="3811" y="122"/>
                      <a:pt x="3635" y="172"/>
                      <a:pt x="3471" y="223"/>
                    </a:cubicBezTo>
                    <a:lnTo>
                      <a:pt x="3333" y="260"/>
                    </a:lnTo>
                    <a:lnTo>
                      <a:pt x="3220" y="311"/>
                    </a:lnTo>
                    <a:lnTo>
                      <a:pt x="2981" y="411"/>
                    </a:lnTo>
                    <a:cubicBezTo>
                      <a:pt x="2931" y="424"/>
                      <a:pt x="2906" y="436"/>
                      <a:pt x="2855" y="461"/>
                    </a:cubicBezTo>
                    <a:lnTo>
                      <a:pt x="2742" y="512"/>
                    </a:lnTo>
                    <a:lnTo>
                      <a:pt x="2503" y="638"/>
                    </a:lnTo>
                    <a:cubicBezTo>
                      <a:pt x="1925" y="952"/>
                      <a:pt x="1422" y="1392"/>
                      <a:pt x="1019" y="1920"/>
                    </a:cubicBezTo>
                    <a:cubicBezTo>
                      <a:pt x="667" y="2398"/>
                      <a:pt x="391" y="2926"/>
                      <a:pt x="215" y="3492"/>
                    </a:cubicBezTo>
                    <a:cubicBezTo>
                      <a:pt x="64" y="3957"/>
                      <a:pt x="1" y="4448"/>
                      <a:pt x="13" y="4951"/>
                    </a:cubicBezTo>
                    <a:lnTo>
                      <a:pt x="13" y="5102"/>
                    </a:lnTo>
                    <a:cubicBezTo>
                      <a:pt x="13" y="5164"/>
                      <a:pt x="13" y="5215"/>
                      <a:pt x="26" y="5265"/>
                    </a:cubicBezTo>
                    <a:lnTo>
                      <a:pt x="51" y="5554"/>
                    </a:lnTo>
                    <a:cubicBezTo>
                      <a:pt x="76" y="5743"/>
                      <a:pt x="127" y="5919"/>
                      <a:pt x="152" y="6070"/>
                    </a:cubicBezTo>
                    <a:lnTo>
                      <a:pt x="277" y="6472"/>
                    </a:lnTo>
                    <a:cubicBezTo>
                      <a:pt x="303" y="6598"/>
                      <a:pt x="353" y="6686"/>
                      <a:pt x="391" y="6761"/>
                    </a:cubicBezTo>
                    <a:lnTo>
                      <a:pt x="491" y="7000"/>
                    </a:lnTo>
                    <a:lnTo>
                      <a:pt x="403" y="6761"/>
                    </a:lnTo>
                    <a:cubicBezTo>
                      <a:pt x="378" y="6673"/>
                      <a:pt x="328" y="6585"/>
                      <a:pt x="303" y="6460"/>
                    </a:cubicBezTo>
                    <a:lnTo>
                      <a:pt x="189" y="6057"/>
                    </a:lnTo>
                    <a:cubicBezTo>
                      <a:pt x="164" y="5906"/>
                      <a:pt x="139" y="5743"/>
                      <a:pt x="114" y="5554"/>
                    </a:cubicBezTo>
                    <a:lnTo>
                      <a:pt x="101" y="5265"/>
                    </a:lnTo>
                    <a:cubicBezTo>
                      <a:pt x="101" y="5215"/>
                      <a:pt x="101" y="5152"/>
                      <a:pt x="89" y="5102"/>
                    </a:cubicBezTo>
                    <a:lnTo>
                      <a:pt x="89" y="4951"/>
                    </a:lnTo>
                    <a:cubicBezTo>
                      <a:pt x="114" y="3882"/>
                      <a:pt x="491" y="2863"/>
                      <a:pt x="1158" y="2033"/>
                    </a:cubicBezTo>
                    <a:cubicBezTo>
                      <a:pt x="1548" y="1530"/>
                      <a:pt x="2038" y="1128"/>
                      <a:pt x="2604" y="826"/>
                    </a:cubicBezTo>
                    <a:lnTo>
                      <a:pt x="2818" y="713"/>
                    </a:lnTo>
                    <a:lnTo>
                      <a:pt x="2931" y="650"/>
                    </a:lnTo>
                    <a:lnTo>
                      <a:pt x="3044" y="600"/>
                    </a:lnTo>
                    <a:lnTo>
                      <a:pt x="3283" y="512"/>
                    </a:lnTo>
                    <a:lnTo>
                      <a:pt x="3396" y="461"/>
                    </a:lnTo>
                    <a:lnTo>
                      <a:pt x="3522" y="436"/>
                    </a:lnTo>
                    <a:cubicBezTo>
                      <a:pt x="3685" y="386"/>
                      <a:pt x="3849" y="336"/>
                      <a:pt x="4012" y="311"/>
                    </a:cubicBezTo>
                    <a:lnTo>
                      <a:pt x="4264" y="273"/>
                    </a:lnTo>
                    <a:cubicBezTo>
                      <a:pt x="4352" y="248"/>
                      <a:pt x="4440" y="248"/>
                      <a:pt x="4515" y="248"/>
                    </a:cubicBezTo>
                    <a:cubicBezTo>
                      <a:pt x="4643" y="237"/>
                      <a:pt x="4771" y="232"/>
                      <a:pt x="4899" y="232"/>
                    </a:cubicBezTo>
                    <a:cubicBezTo>
                      <a:pt x="6174" y="232"/>
                      <a:pt x="7410" y="742"/>
                      <a:pt x="8313" y="1656"/>
                    </a:cubicBezTo>
                    <a:cubicBezTo>
                      <a:pt x="8778" y="2146"/>
                      <a:pt x="9155" y="2725"/>
                      <a:pt x="9382" y="3354"/>
                    </a:cubicBezTo>
                    <a:cubicBezTo>
                      <a:pt x="9608" y="3957"/>
                      <a:pt x="9721" y="4586"/>
                      <a:pt x="9696" y="5227"/>
                    </a:cubicBezTo>
                    <a:cubicBezTo>
                      <a:pt x="9658" y="6284"/>
                      <a:pt x="9268" y="7302"/>
                      <a:pt x="8589" y="8119"/>
                    </a:cubicBezTo>
                    <a:lnTo>
                      <a:pt x="8489" y="8245"/>
                    </a:lnTo>
                    <a:cubicBezTo>
                      <a:pt x="8451" y="8283"/>
                      <a:pt x="8413" y="8321"/>
                      <a:pt x="8388" y="8358"/>
                    </a:cubicBezTo>
                    <a:lnTo>
                      <a:pt x="8174" y="8572"/>
                    </a:lnTo>
                    <a:cubicBezTo>
                      <a:pt x="8036" y="8698"/>
                      <a:pt x="7910" y="8799"/>
                      <a:pt x="7785" y="8899"/>
                    </a:cubicBezTo>
                    <a:lnTo>
                      <a:pt x="7445" y="9138"/>
                    </a:lnTo>
                    <a:cubicBezTo>
                      <a:pt x="7344" y="9214"/>
                      <a:pt x="7244" y="9251"/>
                      <a:pt x="7181" y="9302"/>
                    </a:cubicBezTo>
                    <a:cubicBezTo>
                      <a:pt x="7256" y="9264"/>
                      <a:pt x="7357" y="9226"/>
                      <a:pt x="7458" y="9163"/>
                    </a:cubicBezTo>
                    <a:lnTo>
                      <a:pt x="7810" y="8937"/>
                    </a:lnTo>
                    <a:cubicBezTo>
                      <a:pt x="7936" y="8849"/>
                      <a:pt x="8074" y="8736"/>
                      <a:pt x="8225" y="8622"/>
                    </a:cubicBezTo>
                    <a:lnTo>
                      <a:pt x="8438" y="8409"/>
                    </a:lnTo>
                    <a:cubicBezTo>
                      <a:pt x="8476" y="8384"/>
                      <a:pt x="8514" y="8346"/>
                      <a:pt x="8552" y="8308"/>
                    </a:cubicBezTo>
                    <a:lnTo>
                      <a:pt x="8652" y="8182"/>
                    </a:lnTo>
                    <a:cubicBezTo>
                      <a:pt x="8992" y="7818"/>
                      <a:pt x="9256" y="7390"/>
                      <a:pt x="9457" y="6937"/>
                    </a:cubicBezTo>
                    <a:cubicBezTo>
                      <a:pt x="9696" y="6397"/>
                      <a:pt x="9847" y="5818"/>
                      <a:pt x="9885" y="5227"/>
                    </a:cubicBezTo>
                    <a:cubicBezTo>
                      <a:pt x="9922" y="4561"/>
                      <a:pt x="9822" y="3907"/>
                      <a:pt x="9595" y="3278"/>
                    </a:cubicBezTo>
                    <a:cubicBezTo>
                      <a:pt x="9356" y="2612"/>
                      <a:pt x="8979" y="2008"/>
                      <a:pt x="8489" y="1505"/>
                    </a:cubicBezTo>
                    <a:cubicBezTo>
                      <a:pt x="7564" y="535"/>
                      <a:pt x="6295" y="0"/>
                      <a:pt x="4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
              <p:cNvSpPr/>
              <p:nvPr/>
            </p:nvSpPr>
            <p:spPr>
              <a:xfrm rot="-6237134">
                <a:off x="6507192" y="3556219"/>
                <a:ext cx="1061944" cy="648509"/>
              </a:xfrm>
              <a:custGeom>
                <a:avLst/>
                <a:gdLst/>
                <a:ahLst/>
                <a:cxnLst/>
                <a:rect l="l" t="t" r="r" b="b"/>
                <a:pathLst>
                  <a:path w="20221" h="12348" extrusionOk="0">
                    <a:moveTo>
                      <a:pt x="9180" y="6268"/>
                    </a:moveTo>
                    <a:cubicBezTo>
                      <a:pt x="9180" y="6268"/>
                      <a:pt x="9192" y="6305"/>
                      <a:pt x="9230" y="6356"/>
                    </a:cubicBezTo>
                    <a:cubicBezTo>
                      <a:pt x="9255" y="6406"/>
                      <a:pt x="9305" y="6481"/>
                      <a:pt x="9356" y="6582"/>
                    </a:cubicBezTo>
                    <a:cubicBezTo>
                      <a:pt x="9456" y="6758"/>
                      <a:pt x="9582" y="7010"/>
                      <a:pt x="9695" y="7261"/>
                    </a:cubicBezTo>
                    <a:cubicBezTo>
                      <a:pt x="9808" y="7525"/>
                      <a:pt x="9922" y="7777"/>
                      <a:pt x="9997" y="7978"/>
                    </a:cubicBezTo>
                    <a:cubicBezTo>
                      <a:pt x="10035" y="8078"/>
                      <a:pt x="10060" y="8154"/>
                      <a:pt x="10073" y="8217"/>
                    </a:cubicBezTo>
                    <a:cubicBezTo>
                      <a:pt x="10098" y="8280"/>
                      <a:pt x="10110" y="8317"/>
                      <a:pt x="10110" y="8317"/>
                    </a:cubicBezTo>
                    <a:cubicBezTo>
                      <a:pt x="10110" y="8317"/>
                      <a:pt x="10085" y="8280"/>
                      <a:pt x="10060" y="8229"/>
                    </a:cubicBezTo>
                    <a:cubicBezTo>
                      <a:pt x="10022" y="8179"/>
                      <a:pt x="9985" y="8104"/>
                      <a:pt x="9934" y="8003"/>
                    </a:cubicBezTo>
                    <a:cubicBezTo>
                      <a:pt x="9834" y="7827"/>
                      <a:pt x="9708" y="7575"/>
                      <a:pt x="9582" y="7311"/>
                    </a:cubicBezTo>
                    <a:cubicBezTo>
                      <a:pt x="9469" y="7060"/>
                      <a:pt x="9368" y="6808"/>
                      <a:pt x="9293" y="6607"/>
                    </a:cubicBezTo>
                    <a:cubicBezTo>
                      <a:pt x="9255" y="6507"/>
                      <a:pt x="9230" y="6419"/>
                      <a:pt x="9205" y="6368"/>
                    </a:cubicBezTo>
                    <a:cubicBezTo>
                      <a:pt x="9180" y="6305"/>
                      <a:pt x="9180" y="6268"/>
                      <a:pt x="9180" y="6268"/>
                    </a:cubicBezTo>
                    <a:close/>
                    <a:moveTo>
                      <a:pt x="8953" y="6431"/>
                    </a:moveTo>
                    <a:cubicBezTo>
                      <a:pt x="8953" y="6431"/>
                      <a:pt x="8966" y="6469"/>
                      <a:pt x="9004" y="6519"/>
                    </a:cubicBezTo>
                    <a:cubicBezTo>
                      <a:pt x="9029" y="6569"/>
                      <a:pt x="9079" y="6632"/>
                      <a:pt x="9117" y="6720"/>
                    </a:cubicBezTo>
                    <a:cubicBezTo>
                      <a:pt x="9217" y="6896"/>
                      <a:pt x="9343" y="7135"/>
                      <a:pt x="9444" y="7374"/>
                    </a:cubicBezTo>
                    <a:cubicBezTo>
                      <a:pt x="9557" y="7626"/>
                      <a:pt x="9658" y="7865"/>
                      <a:pt x="9733" y="8053"/>
                    </a:cubicBezTo>
                    <a:cubicBezTo>
                      <a:pt x="9758" y="8154"/>
                      <a:pt x="9783" y="8229"/>
                      <a:pt x="9808" y="8292"/>
                    </a:cubicBezTo>
                    <a:cubicBezTo>
                      <a:pt x="9821" y="8342"/>
                      <a:pt x="9834" y="8380"/>
                      <a:pt x="9834" y="8380"/>
                    </a:cubicBezTo>
                    <a:cubicBezTo>
                      <a:pt x="9834" y="8380"/>
                      <a:pt x="9808" y="8342"/>
                      <a:pt x="9783" y="8292"/>
                    </a:cubicBezTo>
                    <a:cubicBezTo>
                      <a:pt x="9758" y="8242"/>
                      <a:pt x="9708" y="8179"/>
                      <a:pt x="9670" y="8091"/>
                    </a:cubicBezTo>
                    <a:cubicBezTo>
                      <a:pt x="9570" y="7915"/>
                      <a:pt x="9444" y="7676"/>
                      <a:pt x="9331" y="7425"/>
                    </a:cubicBezTo>
                    <a:cubicBezTo>
                      <a:pt x="9230" y="7186"/>
                      <a:pt x="9129" y="6947"/>
                      <a:pt x="9054" y="6758"/>
                    </a:cubicBezTo>
                    <a:cubicBezTo>
                      <a:pt x="9016" y="6657"/>
                      <a:pt x="8991" y="6582"/>
                      <a:pt x="8979" y="6519"/>
                    </a:cubicBezTo>
                    <a:cubicBezTo>
                      <a:pt x="8953" y="6469"/>
                      <a:pt x="8953" y="6431"/>
                      <a:pt x="8953" y="6431"/>
                    </a:cubicBezTo>
                    <a:close/>
                    <a:moveTo>
                      <a:pt x="14375" y="1114"/>
                    </a:moveTo>
                    <a:cubicBezTo>
                      <a:pt x="15571" y="1114"/>
                      <a:pt x="16747" y="1635"/>
                      <a:pt x="17555" y="2621"/>
                    </a:cubicBezTo>
                    <a:lnTo>
                      <a:pt x="17517" y="2583"/>
                    </a:lnTo>
                    <a:cubicBezTo>
                      <a:pt x="17341" y="2395"/>
                      <a:pt x="17127" y="2219"/>
                      <a:pt x="16913" y="2080"/>
                    </a:cubicBezTo>
                    <a:cubicBezTo>
                      <a:pt x="16737" y="1967"/>
                      <a:pt x="16561" y="1866"/>
                      <a:pt x="16373" y="1791"/>
                    </a:cubicBezTo>
                    <a:cubicBezTo>
                      <a:pt x="16259" y="1741"/>
                      <a:pt x="16134" y="1703"/>
                      <a:pt x="16020" y="1665"/>
                    </a:cubicBezTo>
                    <a:lnTo>
                      <a:pt x="15882" y="1628"/>
                    </a:lnTo>
                    <a:lnTo>
                      <a:pt x="15995" y="1703"/>
                    </a:lnTo>
                    <a:cubicBezTo>
                      <a:pt x="16071" y="1753"/>
                      <a:pt x="16159" y="1841"/>
                      <a:pt x="16284" y="1942"/>
                    </a:cubicBezTo>
                    <a:cubicBezTo>
                      <a:pt x="16611" y="2219"/>
                      <a:pt x="16901" y="2533"/>
                      <a:pt x="17140" y="2898"/>
                    </a:cubicBezTo>
                    <a:cubicBezTo>
                      <a:pt x="17290" y="3124"/>
                      <a:pt x="17416" y="3375"/>
                      <a:pt x="17517" y="3627"/>
                    </a:cubicBezTo>
                    <a:lnTo>
                      <a:pt x="17529" y="3677"/>
                    </a:lnTo>
                    <a:lnTo>
                      <a:pt x="17542" y="3715"/>
                    </a:lnTo>
                    <a:lnTo>
                      <a:pt x="17580" y="3828"/>
                    </a:lnTo>
                    <a:lnTo>
                      <a:pt x="17655" y="4055"/>
                    </a:lnTo>
                    <a:cubicBezTo>
                      <a:pt x="17668" y="4130"/>
                      <a:pt x="17680" y="4205"/>
                      <a:pt x="17705" y="4268"/>
                    </a:cubicBezTo>
                    <a:lnTo>
                      <a:pt x="17718" y="4381"/>
                    </a:lnTo>
                    <a:cubicBezTo>
                      <a:pt x="17718" y="4419"/>
                      <a:pt x="17731" y="4457"/>
                      <a:pt x="17743" y="4495"/>
                    </a:cubicBezTo>
                    <a:cubicBezTo>
                      <a:pt x="17781" y="4809"/>
                      <a:pt x="17793" y="5123"/>
                      <a:pt x="17756" y="5438"/>
                    </a:cubicBezTo>
                    <a:cubicBezTo>
                      <a:pt x="17718" y="5765"/>
                      <a:pt x="17643" y="6079"/>
                      <a:pt x="17529" y="6381"/>
                    </a:cubicBezTo>
                    <a:cubicBezTo>
                      <a:pt x="17416" y="6683"/>
                      <a:pt x="17265" y="6972"/>
                      <a:pt x="17077" y="7248"/>
                    </a:cubicBezTo>
                    <a:cubicBezTo>
                      <a:pt x="16888" y="7513"/>
                      <a:pt x="16674" y="7751"/>
                      <a:pt x="16435" y="7965"/>
                    </a:cubicBezTo>
                    <a:cubicBezTo>
                      <a:pt x="16373" y="8016"/>
                      <a:pt x="16322" y="8066"/>
                      <a:pt x="16259" y="8104"/>
                    </a:cubicBezTo>
                    <a:cubicBezTo>
                      <a:pt x="16196" y="8154"/>
                      <a:pt x="16134" y="8204"/>
                      <a:pt x="16071" y="8242"/>
                    </a:cubicBezTo>
                    <a:cubicBezTo>
                      <a:pt x="15945" y="8317"/>
                      <a:pt x="15819" y="8405"/>
                      <a:pt x="15681" y="8468"/>
                    </a:cubicBezTo>
                    <a:cubicBezTo>
                      <a:pt x="15442" y="8594"/>
                      <a:pt x="15178" y="8695"/>
                      <a:pt x="14914" y="8770"/>
                    </a:cubicBezTo>
                    <a:cubicBezTo>
                      <a:pt x="14499" y="8883"/>
                      <a:pt x="14071" y="8934"/>
                      <a:pt x="13644" y="8934"/>
                    </a:cubicBezTo>
                    <a:cubicBezTo>
                      <a:pt x="13493" y="8934"/>
                      <a:pt x="13367" y="8921"/>
                      <a:pt x="13279" y="8908"/>
                    </a:cubicBezTo>
                    <a:lnTo>
                      <a:pt x="13141" y="8896"/>
                    </a:lnTo>
                    <a:lnTo>
                      <a:pt x="13141" y="8896"/>
                    </a:lnTo>
                    <a:lnTo>
                      <a:pt x="13267" y="8959"/>
                    </a:lnTo>
                    <a:cubicBezTo>
                      <a:pt x="13380" y="9009"/>
                      <a:pt x="13493" y="9059"/>
                      <a:pt x="13619" y="9097"/>
                    </a:cubicBezTo>
                    <a:cubicBezTo>
                      <a:pt x="13807" y="9160"/>
                      <a:pt x="14008" y="9210"/>
                      <a:pt x="14210" y="9235"/>
                    </a:cubicBezTo>
                    <a:cubicBezTo>
                      <a:pt x="14377" y="9259"/>
                      <a:pt x="14544" y="9268"/>
                      <a:pt x="14712" y="9268"/>
                    </a:cubicBezTo>
                    <a:cubicBezTo>
                      <a:pt x="14809" y="9268"/>
                      <a:pt x="14905" y="9265"/>
                      <a:pt x="15002" y="9260"/>
                    </a:cubicBezTo>
                    <a:lnTo>
                      <a:pt x="15027" y="9260"/>
                    </a:lnTo>
                    <a:cubicBezTo>
                      <a:pt x="14810" y="9295"/>
                      <a:pt x="14593" y="9312"/>
                      <a:pt x="14378" y="9312"/>
                    </a:cubicBezTo>
                    <a:cubicBezTo>
                      <a:pt x="12790" y="9312"/>
                      <a:pt x="11314" y="8393"/>
                      <a:pt x="10638" y="6909"/>
                    </a:cubicBezTo>
                    <a:cubicBezTo>
                      <a:pt x="9796" y="5035"/>
                      <a:pt x="10462" y="2822"/>
                      <a:pt x="12210" y="1728"/>
                    </a:cubicBezTo>
                    <a:cubicBezTo>
                      <a:pt x="12884" y="1314"/>
                      <a:pt x="13633" y="1114"/>
                      <a:pt x="14375" y="1114"/>
                    </a:cubicBezTo>
                    <a:close/>
                    <a:moveTo>
                      <a:pt x="14412" y="223"/>
                    </a:moveTo>
                    <a:cubicBezTo>
                      <a:pt x="15727" y="223"/>
                      <a:pt x="17006" y="758"/>
                      <a:pt x="17919" y="1728"/>
                    </a:cubicBezTo>
                    <a:cubicBezTo>
                      <a:pt x="18422" y="2231"/>
                      <a:pt x="18799" y="2835"/>
                      <a:pt x="19038" y="3501"/>
                    </a:cubicBezTo>
                    <a:cubicBezTo>
                      <a:pt x="19265" y="4130"/>
                      <a:pt x="19365" y="4784"/>
                      <a:pt x="19328" y="5450"/>
                    </a:cubicBezTo>
                    <a:cubicBezTo>
                      <a:pt x="19290" y="6041"/>
                      <a:pt x="19139" y="6620"/>
                      <a:pt x="18900" y="7148"/>
                    </a:cubicBezTo>
                    <a:cubicBezTo>
                      <a:pt x="18699" y="7613"/>
                      <a:pt x="18435" y="8028"/>
                      <a:pt x="18108" y="8393"/>
                    </a:cubicBezTo>
                    <a:lnTo>
                      <a:pt x="17995" y="8531"/>
                    </a:lnTo>
                    <a:cubicBezTo>
                      <a:pt x="17957" y="8569"/>
                      <a:pt x="17919" y="8594"/>
                      <a:pt x="17881" y="8632"/>
                    </a:cubicBezTo>
                    <a:lnTo>
                      <a:pt x="17668" y="8833"/>
                    </a:lnTo>
                    <a:cubicBezTo>
                      <a:pt x="17529" y="8959"/>
                      <a:pt x="17379" y="9059"/>
                      <a:pt x="17265" y="9160"/>
                    </a:cubicBezTo>
                    <a:lnTo>
                      <a:pt x="16913" y="9374"/>
                    </a:lnTo>
                    <a:cubicBezTo>
                      <a:pt x="16800" y="9449"/>
                      <a:pt x="16712" y="9487"/>
                      <a:pt x="16637" y="9525"/>
                    </a:cubicBezTo>
                    <a:lnTo>
                      <a:pt x="16398" y="9638"/>
                    </a:lnTo>
                    <a:lnTo>
                      <a:pt x="16624" y="9512"/>
                    </a:lnTo>
                    <a:cubicBezTo>
                      <a:pt x="16699" y="9462"/>
                      <a:pt x="16800" y="9424"/>
                      <a:pt x="16901" y="9348"/>
                    </a:cubicBezTo>
                    <a:lnTo>
                      <a:pt x="17240" y="9122"/>
                    </a:lnTo>
                    <a:cubicBezTo>
                      <a:pt x="17353" y="9009"/>
                      <a:pt x="17492" y="8908"/>
                      <a:pt x="17630" y="8783"/>
                    </a:cubicBezTo>
                    <a:lnTo>
                      <a:pt x="17831" y="8569"/>
                    </a:lnTo>
                    <a:cubicBezTo>
                      <a:pt x="17869" y="8531"/>
                      <a:pt x="17907" y="8506"/>
                      <a:pt x="17944" y="8456"/>
                    </a:cubicBezTo>
                    <a:lnTo>
                      <a:pt x="18045" y="8342"/>
                    </a:lnTo>
                    <a:cubicBezTo>
                      <a:pt x="18711" y="7513"/>
                      <a:pt x="19101" y="6507"/>
                      <a:pt x="19139" y="5450"/>
                    </a:cubicBezTo>
                    <a:cubicBezTo>
                      <a:pt x="19164" y="4822"/>
                      <a:pt x="19064" y="4180"/>
                      <a:pt x="18850" y="3589"/>
                    </a:cubicBezTo>
                    <a:cubicBezTo>
                      <a:pt x="18611" y="2960"/>
                      <a:pt x="18246" y="2369"/>
                      <a:pt x="17768" y="1892"/>
                    </a:cubicBezTo>
                    <a:cubicBezTo>
                      <a:pt x="16865" y="977"/>
                      <a:pt x="15640" y="468"/>
                      <a:pt x="14367" y="468"/>
                    </a:cubicBezTo>
                    <a:cubicBezTo>
                      <a:pt x="14239" y="468"/>
                      <a:pt x="14111" y="473"/>
                      <a:pt x="13983" y="483"/>
                    </a:cubicBezTo>
                    <a:cubicBezTo>
                      <a:pt x="13895" y="483"/>
                      <a:pt x="13807" y="483"/>
                      <a:pt x="13732" y="496"/>
                    </a:cubicBezTo>
                    <a:lnTo>
                      <a:pt x="13468" y="546"/>
                    </a:lnTo>
                    <a:cubicBezTo>
                      <a:pt x="13304" y="571"/>
                      <a:pt x="13141" y="609"/>
                      <a:pt x="12977" y="659"/>
                    </a:cubicBezTo>
                    <a:lnTo>
                      <a:pt x="12864" y="697"/>
                    </a:lnTo>
                    <a:lnTo>
                      <a:pt x="12738" y="747"/>
                    </a:lnTo>
                    <a:lnTo>
                      <a:pt x="12499" y="835"/>
                    </a:lnTo>
                    <a:lnTo>
                      <a:pt x="12386" y="886"/>
                    </a:lnTo>
                    <a:lnTo>
                      <a:pt x="12286" y="936"/>
                    </a:lnTo>
                    <a:lnTo>
                      <a:pt x="12059" y="1049"/>
                    </a:lnTo>
                    <a:cubicBezTo>
                      <a:pt x="11506" y="1364"/>
                      <a:pt x="11016" y="1766"/>
                      <a:pt x="10613" y="2269"/>
                    </a:cubicBezTo>
                    <a:cubicBezTo>
                      <a:pt x="9959" y="3099"/>
                      <a:pt x="9582" y="4117"/>
                      <a:pt x="9557" y="5174"/>
                    </a:cubicBezTo>
                    <a:lnTo>
                      <a:pt x="9557" y="5337"/>
                    </a:lnTo>
                    <a:cubicBezTo>
                      <a:pt x="9557" y="5387"/>
                      <a:pt x="9557" y="5438"/>
                      <a:pt x="9557" y="5488"/>
                    </a:cubicBezTo>
                    <a:lnTo>
                      <a:pt x="9582" y="5790"/>
                    </a:lnTo>
                    <a:cubicBezTo>
                      <a:pt x="9595" y="5966"/>
                      <a:pt x="9632" y="6142"/>
                      <a:pt x="9658" y="6293"/>
                    </a:cubicBezTo>
                    <a:lnTo>
                      <a:pt x="9758" y="6695"/>
                    </a:lnTo>
                    <a:cubicBezTo>
                      <a:pt x="9783" y="6821"/>
                      <a:pt x="9834" y="6909"/>
                      <a:pt x="9859" y="6984"/>
                    </a:cubicBezTo>
                    <a:lnTo>
                      <a:pt x="9947" y="7236"/>
                    </a:lnTo>
                    <a:lnTo>
                      <a:pt x="9834" y="6984"/>
                    </a:lnTo>
                    <a:cubicBezTo>
                      <a:pt x="9808" y="6909"/>
                      <a:pt x="9758" y="6821"/>
                      <a:pt x="9720" y="6708"/>
                    </a:cubicBezTo>
                    <a:lnTo>
                      <a:pt x="9595" y="6305"/>
                    </a:lnTo>
                    <a:cubicBezTo>
                      <a:pt x="9570" y="6142"/>
                      <a:pt x="9532" y="5978"/>
                      <a:pt x="9494" y="5790"/>
                    </a:cubicBezTo>
                    <a:lnTo>
                      <a:pt x="9469" y="5488"/>
                    </a:lnTo>
                    <a:cubicBezTo>
                      <a:pt x="9469" y="5438"/>
                      <a:pt x="9456" y="5387"/>
                      <a:pt x="9456" y="5337"/>
                    </a:cubicBezTo>
                    <a:cubicBezTo>
                      <a:pt x="9456" y="5287"/>
                      <a:pt x="9456" y="5224"/>
                      <a:pt x="9456" y="5174"/>
                    </a:cubicBezTo>
                    <a:cubicBezTo>
                      <a:pt x="9444" y="4683"/>
                      <a:pt x="9519" y="4180"/>
                      <a:pt x="9670" y="3715"/>
                    </a:cubicBezTo>
                    <a:cubicBezTo>
                      <a:pt x="9834" y="3149"/>
                      <a:pt x="10110" y="2621"/>
                      <a:pt x="10462" y="2143"/>
                    </a:cubicBezTo>
                    <a:cubicBezTo>
                      <a:pt x="10865" y="1615"/>
                      <a:pt x="11368" y="1187"/>
                      <a:pt x="11946" y="861"/>
                    </a:cubicBezTo>
                    <a:lnTo>
                      <a:pt x="12173" y="747"/>
                    </a:lnTo>
                    <a:lnTo>
                      <a:pt x="12286" y="684"/>
                    </a:lnTo>
                    <a:cubicBezTo>
                      <a:pt x="12336" y="659"/>
                      <a:pt x="12374" y="647"/>
                      <a:pt x="12411" y="634"/>
                    </a:cubicBezTo>
                    <a:lnTo>
                      <a:pt x="12650" y="534"/>
                    </a:lnTo>
                    <a:lnTo>
                      <a:pt x="12776" y="483"/>
                    </a:lnTo>
                    <a:lnTo>
                      <a:pt x="12902" y="446"/>
                    </a:lnTo>
                    <a:cubicBezTo>
                      <a:pt x="13078" y="395"/>
                      <a:pt x="13241" y="345"/>
                      <a:pt x="13417" y="320"/>
                    </a:cubicBezTo>
                    <a:lnTo>
                      <a:pt x="13682" y="269"/>
                    </a:lnTo>
                    <a:cubicBezTo>
                      <a:pt x="13770" y="257"/>
                      <a:pt x="13870" y="257"/>
                      <a:pt x="13958" y="244"/>
                    </a:cubicBezTo>
                    <a:cubicBezTo>
                      <a:pt x="14110" y="230"/>
                      <a:pt x="14261" y="223"/>
                      <a:pt x="14412" y="223"/>
                    </a:cubicBezTo>
                    <a:close/>
                    <a:moveTo>
                      <a:pt x="8865" y="6746"/>
                    </a:moveTo>
                    <a:lnTo>
                      <a:pt x="8865" y="6746"/>
                    </a:lnTo>
                    <a:cubicBezTo>
                      <a:pt x="8714" y="6821"/>
                      <a:pt x="8526" y="6934"/>
                      <a:pt x="8287" y="7047"/>
                    </a:cubicBezTo>
                    <a:lnTo>
                      <a:pt x="8916" y="8619"/>
                    </a:lnTo>
                    <a:lnTo>
                      <a:pt x="8123" y="7135"/>
                    </a:lnTo>
                    <a:cubicBezTo>
                      <a:pt x="6350" y="8003"/>
                      <a:pt x="2905" y="9701"/>
                      <a:pt x="1874" y="10229"/>
                    </a:cubicBezTo>
                    <a:cubicBezTo>
                      <a:pt x="1547" y="10392"/>
                      <a:pt x="1245" y="10593"/>
                      <a:pt x="968" y="10832"/>
                    </a:cubicBezTo>
                    <a:lnTo>
                      <a:pt x="1232" y="11650"/>
                    </a:lnTo>
                    <a:lnTo>
                      <a:pt x="604" y="10593"/>
                    </a:lnTo>
                    <a:lnTo>
                      <a:pt x="767" y="11059"/>
                    </a:lnTo>
                    <a:cubicBezTo>
                      <a:pt x="553" y="11348"/>
                      <a:pt x="591" y="11524"/>
                      <a:pt x="591" y="11524"/>
                    </a:cubicBezTo>
                    <a:lnTo>
                      <a:pt x="377" y="11033"/>
                    </a:lnTo>
                    <a:cubicBezTo>
                      <a:pt x="277" y="10820"/>
                      <a:pt x="327" y="10644"/>
                      <a:pt x="579" y="10531"/>
                    </a:cubicBezTo>
                    <a:lnTo>
                      <a:pt x="8865" y="6746"/>
                    </a:lnTo>
                    <a:close/>
                    <a:moveTo>
                      <a:pt x="8501" y="8632"/>
                    </a:moveTo>
                    <a:cubicBezTo>
                      <a:pt x="8501" y="8632"/>
                      <a:pt x="8086" y="8871"/>
                      <a:pt x="7470" y="9185"/>
                    </a:cubicBezTo>
                    <a:cubicBezTo>
                      <a:pt x="7155" y="9348"/>
                      <a:pt x="6778" y="9525"/>
                      <a:pt x="6388" y="9713"/>
                    </a:cubicBezTo>
                    <a:cubicBezTo>
                      <a:pt x="6187" y="9814"/>
                      <a:pt x="5986" y="9914"/>
                      <a:pt x="5772" y="10015"/>
                    </a:cubicBezTo>
                    <a:lnTo>
                      <a:pt x="5143" y="10304"/>
                    </a:lnTo>
                    <a:lnTo>
                      <a:pt x="4514" y="10593"/>
                    </a:lnTo>
                    <a:cubicBezTo>
                      <a:pt x="4301" y="10681"/>
                      <a:pt x="4087" y="10769"/>
                      <a:pt x="3886" y="10857"/>
                    </a:cubicBezTo>
                    <a:cubicBezTo>
                      <a:pt x="3483" y="11033"/>
                      <a:pt x="3106" y="11197"/>
                      <a:pt x="2792" y="11335"/>
                    </a:cubicBezTo>
                    <a:cubicBezTo>
                      <a:pt x="2138" y="11599"/>
                      <a:pt x="1685" y="11750"/>
                      <a:pt x="1685" y="11750"/>
                    </a:cubicBezTo>
                    <a:cubicBezTo>
                      <a:pt x="1685" y="11750"/>
                      <a:pt x="2100" y="11524"/>
                      <a:pt x="2729" y="11210"/>
                    </a:cubicBezTo>
                    <a:cubicBezTo>
                      <a:pt x="3043" y="11046"/>
                      <a:pt x="3408" y="10857"/>
                      <a:pt x="3798" y="10669"/>
                    </a:cubicBezTo>
                    <a:cubicBezTo>
                      <a:pt x="3999" y="10581"/>
                      <a:pt x="4200" y="10480"/>
                      <a:pt x="4414" y="10380"/>
                    </a:cubicBezTo>
                    <a:lnTo>
                      <a:pt x="5043" y="10090"/>
                    </a:lnTo>
                    <a:lnTo>
                      <a:pt x="5684" y="9801"/>
                    </a:lnTo>
                    <a:cubicBezTo>
                      <a:pt x="5885" y="9701"/>
                      <a:pt x="6099" y="9613"/>
                      <a:pt x="6300" y="9525"/>
                    </a:cubicBezTo>
                    <a:cubicBezTo>
                      <a:pt x="6702" y="9361"/>
                      <a:pt x="7080" y="9198"/>
                      <a:pt x="7394" y="9059"/>
                    </a:cubicBezTo>
                    <a:cubicBezTo>
                      <a:pt x="8048" y="8795"/>
                      <a:pt x="8501" y="8632"/>
                      <a:pt x="8501" y="8632"/>
                    </a:cubicBezTo>
                    <a:close/>
                    <a:moveTo>
                      <a:pt x="14365" y="1"/>
                    </a:moveTo>
                    <a:cubicBezTo>
                      <a:pt x="13842" y="1"/>
                      <a:pt x="13311" y="80"/>
                      <a:pt x="12789" y="244"/>
                    </a:cubicBezTo>
                    <a:cubicBezTo>
                      <a:pt x="10286" y="1049"/>
                      <a:pt x="8765" y="3602"/>
                      <a:pt x="9255" y="6192"/>
                    </a:cubicBezTo>
                    <a:cubicBezTo>
                      <a:pt x="9214" y="6169"/>
                      <a:pt x="9195" y="6159"/>
                      <a:pt x="9176" y="6159"/>
                    </a:cubicBezTo>
                    <a:cubicBezTo>
                      <a:pt x="9154" y="6159"/>
                      <a:pt x="9133" y="6172"/>
                      <a:pt x="9079" y="6192"/>
                    </a:cubicBezTo>
                    <a:lnTo>
                      <a:pt x="8979" y="6243"/>
                    </a:lnTo>
                    <a:cubicBezTo>
                      <a:pt x="8853" y="6293"/>
                      <a:pt x="8777" y="6419"/>
                      <a:pt x="8790" y="6557"/>
                    </a:cubicBezTo>
                    <a:lnTo>
                      <a:pt x="377" y="10405"/>
                    </a:lnTo>
                    <a:cubicBezTo>
                      <a:pt x="113" y="10518"/>
                      <a:pt x="0" y="10820"/>
                      <a:pt x="126" y="11071"/>
                    </a:cubicBezTo>
                    <a:lnTo>
                      <a:pt x="566" y="12052"/>
                    </a:lnTo>
                    <a:cubicBezTo>
                      <a:pt x="649" y="12237"/>
                      <a:pt x="835" y="12347"/>
                      <a:pt x="1028" y="12347"/>
                    </a:cubicBezTo>
                    <a:cubicBezTo>
                      <a:pt x="1096" y="12347"/>
                      <a:pt x="1166" y="12333"/>
                      <a:pt x="1232" y="12304"/>
                    </a:cubicBezTo>
                    <a:lnTo>
                      <a:pt x="9658" y="8456"/>
                    </a:lnTo>
                    <a:cubicBezTo>
                      <a:pt x="9720" y="8510"/>
                      <a:pt x="9793" y="8541"/>
                      <a:pt x="9869" y="8541"/>
                    </a:cubicBezTo>
                    <a:cubicBezTo>
                      <a:pt x="9915" y="8541"/>
                      <a:pt x="9962" y="8530"/>
                      <a:pt x="10010" y="8506"/>
                    </a:cubicBezTo>
                    <a:lnTo>
                      <a:pt x="10110" y="8468"/>
                    </a:lnTo>
                    <a:cubicBezTo>
                      <a:pt x="10198" y="8431"/>
                      <a:pt x="10198" y="8443"/>
                      <a:pt x="10223" y="8368"/>
                    </a:cubicBezTo>
                    <a:cubicBezTo>
                      <a:pt x="11237" y="9716"/>
                      <a:pt x="12797" y="10442"/>
                      <a:pt x="14384" y="10442"/>
                    </a:cubicBezTo>
                    <a:cubicBezTo>
                      <a:pt x="15298" y="10442"/>
                      <a:pt x="16220" y="10201"/>
                      <a:pt x="17052" y="9701"/>
                    </a:cubicBezTo>
                    <a:cubicBezTo>
                      <a:pt x="19340" y="8330"/>
                      <a:pt x="20220" y="5463"/>
                      <a:pt x="19114" y="3049"/>
                    </a:cubicBezTo>
                    <a:cubicBezTo>
                      <a:pt x="18237" y="1146"/>
                      <a:pt x="16359" y="1"/>
                      <a:pt x="14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
              <p:cNvSpPr/>
              <p:nvPr/>
            </p:nvSpPr>
            <p:spPr>
              <a:xfrm rot="-6237134">
                <a:off x="6861245" y="3687687"/>
                <a:ext cx="146627" cy="286020"/>
              </a:xfrm>
              <a:custGeom>
                <a:avLst/>
                <a:gdLst/>
                <a:ahLst/>
                <a:cxnLst/>
                <a:rect l="l" t="t" r="r" b="b"/>
                <a:pathLst>
                  <a:path w="2792" h="5446" extrusionOk="0">
                    <a:moveTo>
                      <a:pt x="2792" y="1"/>
                    </a:moveTo>
                    <a:cubicBezTo>
                      <a:pt x="855" y="881"/>
                      <a:pt x="0" y="3157"/>
                      <a:pt x="881" y="5094"/>
                    </a:cubicBezTo>
                    <a:cubicBezTo>
                      <a:pt x="974" y="5299"/>
                      <a:pt x="1163" y="5446"/>
                      <a:pt x="1291" y="5446"/>
                    </a:cubicBezTo>
                    <a:cubicBezTo>
                      <a:pt x="1423" y="5446"/>
                      <a:pt x="1492" y="5293"/>
                      <a:pt x="1333" y="4892"/>
                    </a:cubicBezTo>
                    <a:cubicBezTo>
                      <a:pt x="1019" y="4088"/>
                      <a:pt x="717" y="3258"/>
                      <a:pt x="1170" y="2000"/>
                    </a:cubicBezTo>
                    <a:cubicBezTo>
                      <a:pt x="1497" y="1183"/>
                      <a:pt x="2063" y="479"/>
                      <a:pt x="2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63"/>
        <p:cNvGrpSpPr/>
        <p:nvPr/>
      </p:nvGrpSpPr>
      <p:grpSpPr>
        <a:xfrm>
          <a:off x="0" y="0"/>
          <a:ext cx="0" cy="0"/>
          <a:chOff x="0" y="0"/>
          <a:chExt cx="0" cy="0"/>
        </a:xfrm>
      </p:grpSpPr>
      <p:pic>
        <p:nvPicPr>
          <p:cNvPr id="764" name="Google Shape;764;p6"/>
          <p:cNvPicPr preferRelativeResize="0"/>
          <p:nvPr/>
        </p:nvPicPr>
        <p:blipFill>
          <a:blip r:embed="rId2">
            <a:alphaModFix amt="24000"/>
          </a:blip>
          <a:stretch>
            <a:fillRect/>
          </a:stretch>
        </p:blipFill>
        <p:spPr>
          <a:xfrm rot="10800000" flipH="1">
            <a:off x="-25" y="-3900"/>
            <a:ext cx="9144003" cy="5143501"/>
          </a:xfrm>
          <a:prstGeom prst="rect">
            <a:avLst/>
          </a:prstGeom>
          <a:noFill/>
          <a:ln>
            <a:noFill/>
          </a:ln>
        </p:spPr>
      </p:pic>
      <p:sp>
        <p:nvSpPr>
          <p:cNvPr id="765" name="Google Shape;765;p6"/>
          <p:cNvSpPr txBox="1">
            <a:spLocks noGrp="1"/>
          </p:cNvSpPr>
          <p:nvPr>
            <p:ph type="title"/>
          </p:nvPr>
        </p:nvSpPr>
        <p:spPr>
          <a:xfrm>
            <a:off x="1964550" y="540275"/>
            <a:ext cx="5214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766" name="Google Shape;766;p6"/>
          <p:cNvGrpSpPr/>
          <p:nvPr/>
        </p:nvGrpSpPr>
        <p:grpSpPr>
          <a:xfrm>
            <a:off x="371748" y="295950"/>
            <a:ext cx="8402474" cy="198675"/>
            <a:chOff x="371748" y="295950"/>
            <a:chExt cx="8402474" cy="198675"/>
          </a:xfrm>
        </p:grpSpPr>
        <p:sp>
          <p:nvSpPr>
            <p:cNvPr id="767" name="Google Shape;767;p6"/>
            <p:cNvSpPr/>
            <p:nvPr/>
          </p:nvSpPr>
          <p:spPr>
            <a:xfrm flipH="1">
              <a:off x="8671275" y="363841"/>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 name="Google Shape;768;p6"/>
            <p:cNvGrpSpPr/>
            <p:nvPr/>
          </p:nvGrpSpPr>
          <p:grpSpPr>
            <a:xfrm>
              <a:off x="371748" y="295950"/>
              <a:ext cx="8255803" cy="198675"/>
              <a:chOff x="371748" y="295950"/>
              <a:chExt cx="8255803" cy="198675"/>
            </a:xfrm>
          </p:grpSpPr>
          <p:sp>
            <p:nvSpPr>
              <p:cNvPr id="769" name="Google Shape;769;p6"/>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 name="Google Shape;770;p6"/>
              <p:cNvGrpSpPr/>
              <p:nvPr/>
            </p:nvGrpSpPr>
            <p:grpSpPr>
              <a:xfrm>
                <a:off x="504825" y="295950"/>
                <a:ext cx="8122726" cy="198675"/>
                <a:chOff x="504825" y="298750"/>
                <a:chExt cx="8122726" cy="198675"/>
              </a:xfrm>
            </p:grpSpPr>
            <p:grpSp>
              <p:nvGrpSpPr>
                <p:cNvPr id="771" name="Google Shape;771;p6"/>
                <p:cNvGrpSpPr/>
                <p:nvPr/>
              </p:nvGrpSpPr>
              <p:grpSpPr>
                <a:xfrm>
                  <a:off x="504825" y="298750"/>
                  <a:ext cx="8122726" cy="198675"/>
                  <a:chOff x="9017419" y="539512"/>
                  <a:chExt cx="5210550" cy="198675"/>
                </a:xfrm>
              </p:grpSpPr>
              <p:sp>
                <p:nvSpPr>
                  <p:cNvPr id="772" name="Google Shape;772;p6"/>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6"/>
                <p:cNvGrpSpPr/>
                <p:nvPr/>
              </p:nvGrpSpPr>
              <p:grpSpPr>
                <a:xfrm>
                  <a:off x="569351" y="371931"/>
                  <a:ext cx="831096" cy="73279"/>
                  <a:chOff x="9740085" y="612693"/>
                  <a:chExt cx="533129" cy="73279"/>
                </a:xfrm>
              </p:grpSpPr>
              <p:sp>
                <p:nvSpPr>
                  <p:cNvPr id="836" name="Google Shape;836;p6"/>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6"/>
                <p:cNvGrpSpPr/>
                <p:nvPr/>
              </p:nvGrpSpPr>
              <p:grpSpPr>
                <a:xfrm>
                  <a:off x="7658325" y="371931"/>
                  <a:ext cx="945022" cy="73279"/>
                  <a:chOff x="13000570" y="612693"/>
                  <a:chExt cx="606211" cy="73279"/>
                </a:xfrm>
              </p:grpSpPr>
              <p:sp>
                <p:nvSpPr>
                  <p:cNvPr id="845" name="Google Shape;845;p6"/>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54" name="Google Shape;854;p6"/>
          <p:cNvGrpSpPr/>
          <p:nvPr/>
        </p:nvGrpSpPr>
        <p:grpSpPr>
          <a:xfrm rot="9963336">
            <a:off x="7958208" y="4349076"/>
            <a:ext cx="1133320" cy="573987"/>
            <a:chOff x="6893875" y="2013700"/>
            <a:chExt cx="396325" cy="200725"/>
          </a:xfrm>
        </p:grpSpPr>
        <p:sp>
          <p:nvSpPr>
            <p:cNvPr id="855" name="Google Shape;855;p6"/>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80"/>
        <p:cNvGrpSpPr/>
        <p:nvPr/>
      </p:nvGrpSpPr>
      <p:grpSpPr>
        <a:xfrm>
          <a:off x="0" y="0"/>
          <a:ext cx="0" cy="0"/>
          <a:chOff x="0" y="0"/>
          <a:chExt cx="0" cy="0"/>
        </a:xfrm>
      </p:grpSpPr>
      <p:pic>
        <p:nvPicPr>
          <p:cNvPr id="881" name="Google Shape;881;p7"/>
          <p:cNvPicPr preferRelativeResize="0"/>
          <p:nvPr/>
        </p:nvPicPr>
        <p:blipFill>
          <a:blip r:embed="rId2">
            <a:alphaModFix amt="24000"/>
          </a:blip>
          <a:stretch>
            <a:fillRect/>
          </a:stretch>
        </p:blipFill>
        <p:spPr>
          <a:xfrm rot="10800000" flipH="1">
            <a:off x="-25" y="-3900"/>
            <a:ext cx="9144003" cy="5143501"/>
          </a:xfrm>
          <a:prstGeom prst="rect">
            <a:avLst/>
          </a:prstGeom>
          <a:noFill/>
          <a:ln>
            <a:noFill/>
          </a:ln>
        </p:spPr>
      </p:pic>
      <p:grpSp>
        <p:nvGrpSpPr>
          <p:cNvPr id="882" name="Google Shape;882;p7"/>
          <p:cNvGrpSpPr/>
          <p:nvPr/>
        </p:nvGrpSpPr>
        <p:grpSpPr>
          <a:xfrm rot="10800000" flipH="1">
            <a:off x="317850" y="2405738"/>
            <a:ext cx="3338195" cy="2441003"/>
            <a:chOff x="317850" y="295950"/>
            <a:chExt cx="3338195" cy="2441003"/>
          </a:xfrm>
        </p:grpSpPr>
        <p:grpSp>
          <p:nvGrpSpPr>
            <p:cNvPr id="883" name="Google Shape;883;p7"/>
            <p:cNvGrpSpPr/>
            <p:nvPr/>
          </p:nvGrpSpPr>
          <p:grpSpPr>
            <a:xfrm>
              <a:off x="317850" y="510396"/>
              <a:ext cx="198575" cy="2061359"/>
              <a:chOff x="317850" y="510396"/>
              <a:chExt cx="198575" cy="2061359"/>
            </a:xfrm>
          </p:grpSpPr>
          <p:sp>
            <p:nvSpPr>
              <p:cNvPr id="884" name="Google Shape;884;p7"/>
              <p:cNvSpPr/>
              <p:nvPr/>
            </p:nvSpPr>
            <p:spPr>
              <a:xfrm>
                <a:off x="380553" y="24933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
              <p:cNvSpPr/>
              <p:nvPr/>
            </p:nvSpPr>
            <p:spPr>
              <a:xfrm>
                <a:off x="380553" y="24305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
              <p:cNvSpPr/>
              <p:nvPr/>
            </p:nvSpPr>
            <p:spPr>
              <a:xfrm>
                <a:off x="380553" y="235750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
              <p:cNvSpPr/>
              <p:nvPr/>
            </p:nvSpPr>
            <p:spPr>
              <a:xfrm>
                <a:off x="380553" y="229480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
              <p:cNvSpPr/>
              <p:nvPr/>
            </p:nvSpPr>
            <p:spPr>
              <a:xfrm>
                <a:off x="380553" y="222162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
              <p:cNvSpPr/>
              <p:nvPr/>
            </p:nvSpPr>
            <p:spPr>
              <a:xfrm>
                <a:off x="380553" y="21589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
              <p:cNvSpPr/>
              <p:nvPr/>
            </p:nvSpPr>
            <p:spPr>
              <a:xfrm>
                <a:off x="380553" y="208575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
              <p:cNvSpPr/>
              <p:nvPr/>
            </p:nvSpPr>
            <p:spPr>
              <a:xfrm>
                <a:off x="380553" y="202305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
              <p:cNvSpPr/>
              <p:nvPr/>
            </p:nvSpPr>
            <p:spPr>
              <a:xfrm>
                <a:off x="380553" y="194987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
              <p:cNvSpPr/>
              <p:nvPr/>
            </p:nvSpPr>
            <p:spPr>
              <a:xfrm>
                <a:off x="380553" y="188717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
              <p:cNvSpPr/>
              <p:nvPr/>
            </p:nvSpPr>
            <p:spPr>
              <a:xfrm>
                <a:off x="380553" y="182447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
              <p:cNvSpPr/>
              <p:nvPr/>
            </p:nvSpPr>
            <p:spPr>
              <a:xfrm>
                <a:off x="380553" y="175139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
              <p:cNvSpPr/>
              <p:nvPr/>
            </p:nvSpPr>
            <p:spPr>
              <a:xfrm>
                <a:off x="380553" y="167821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
              <p:cNvSpPr/>
              <p:nvPr/>
            </p:nvSpPr>
            <p:spPr>
              <a:xfrm>
                <a:off x="380553" y="161551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
              <p:cNvSpPr/>
              <p:nvPr/>
            </p:nvSpPr>
            <p:spPr>
              <a:xfrm>
                <a:off x="380553" y="154233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
              <p:cNvSpPr/>
              <p:nvPr/>
            </p:nvSpPr>
            <p:spPr>
              <a:xfrm>
                <a:off x="380553" y="147963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
              <p:cNvSpPr/>
              <p:nvPr/>
            </p:nvSpPr>
            <p:spPr>
              <a:xfrm>
                <a:off x="380553" y="140645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
              <p:cNvSpPr/>
              <p:nvPr/>
            </p:nvSpPr>
            <p:spPr>
              <a:xfrm>
                <a:off x="380553" y="134375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
              <p:cNvSpPr/>
              <p:nvPr/>
            </p:nvSpPr>
            <p:spPr>
              <a:xfrm>
                <a:off x="380553" y="127067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
              <p:cNvSpPr/>
              <p:nvPr/>
            </p:nvSpPr>
            <p:spPr>
              <a:xfrm>
                <a:off x="380553" y="120798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
              <p:cNvSpPr/>
              <p:nvPr/>
            </p:nvSpPr>
            <p:spPr>
              <a:xfrm>
                <a:off x="380553" y="113480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
              <p:cNvSpPr/>
              <p:nvPr/>
            </p:nvSpPr>
            <p:spPr>
              <a:xfrm>
                <a:off x="380553" y="107210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
              <p:cNvSpPr/>
              <p:nvPr/>
            </p:nvSpPr>
            <p:spPr>
              <a:xfrm>
                <a:off x="380553" y="99892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
              <p:cNvSpPr/>
              <p:nvPr/>
            </p:nvSpPr>
            <p:spPr>
              <a:xfrm>
                <a:off x="380553" y="93622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
              <p:cNvSpPr/>
              <p:nvPr/>
            </p:nvSpPr>
            <p:spPr>
              <a:xfrm>
                <a:off x="380553" y="86304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
              <p:cNvSpPr/>
              <p:nvPr/>
            </p:nvSpPr>
            <p:spPr>
              <a:xfrm>
                <a:off x="380553" y="80034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
              <p:cNvSpPr/>
              <p:nvPr/>
            </p:nvSpPr>
            <p:spPr>
              <a:xfrm>
                <a:off x="380553" y="72726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
              <p:cNvSpPr/>
              <p:nvPr/>
            </p:nvSpPr>
            <p:spPr>
              <a:xfrm>
                <a:off x="380553" y="66456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
              <p:cNvSpPr/>
              <p:nvPr/>
            </p:nvSpPr>
            <p:spPr>
              <a:xfrm>
                <a:off x="380553" y="59138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7"/>
              <p:cNvSpPr/>
              <p:nvPr/>
            </p:nvSpPr>
            <p:spPr>
              <a:xfrm>
                <a:off x="380553" y="52868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
              <p:cNvSpPr/>
              <p:nvPr/>
            </p:nvSpPr>
            <p:spPr>
              <a:xfrm>
                <a:off x="317850" y="510396"/>
                <a:ext cx="20965" cy="2061359"/>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7"/>
              <p:cNvSpPr/>
              <p:nvPr/>
            </p:nvSpPr>
            <p:spPr>
              <a:xfrm>
                <a:off x="495460" y="510396"/>
                <a:ext cx="20965" cy="2061359"/>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 name="Google Shape;916;p7"/>
            <p:cNvSpPr/>
            <p:nvPr/>
          </p:nvSpPr>
          <p:spPr>
            <a:xfrm>
              <a:off x="370363" y="263232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7"/>
            <p:cNvGrpSpPr/>
            <p:nvPr/>
          </p:nvGrpSpPr>
          <p:grpSpPr>
            <a:xfrm>
              <a:off x="504825" y="295950"/>
              <a:ext cx="3016590" cy="198675"/>
              <a:chOff x="504825" y="295950"/>
              <a:chExt cx="3016590" cy="198675"/>
            </a:xfrm>
          </p:grpSpPr>
          <p:sp>
            <p:nvSpPr>
              <p:cNvPr id="919" name="Google Shape;919;p7"/>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7"/>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7"/>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7"/>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7"/>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7"/>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7"/>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7"/>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7"/>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7"/>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7"/>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7"/>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7"/>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7"/>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7"/>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7"/>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7"/>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7"/>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7"/>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 name="Google Shape;949;p7"/>
            <p:cNvSpPr/>
            <p:nvPr/>
          </p:nvSpPr>
          <p:spPr>
            <a:xfrm>
              <a:off x="3553098" y="347173"/>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7"/>
          <p:cNvGrpSpPr/>
          <p:nvPr/>
        </p:nvGrpSpPr>
        <p:grpSpPr>
          <a:xfrm flipH="1">
            <a:off x="5489925" y="298331"/>
            <a:ext cx="3338195" cy="2441003"/>
            <a:chOff x="317850" y="295950"/>
            <a:chExt cx="3338195" cy="2441003"/>
          </a:xfrm>
        </p:grpSpPr>
        <p:grpSp>
          <p:nvGrpSpPr>
            <p:cNvPr id="951" name="Google Shape;951;p7"/>
            <p:cNvGrpSpPr/>
            <p:nvPr/>
          </p:nvGrpSpPr>
          <p:grpSpPr>
            <a:xfrm>
              <a:off x="317850" y="510396"/>
              <a:ext cx="198575" cy="2061359"/>
              <a:chOff x="317850" y="510396"/>
              <a:chExt cx="198575" cy="2061359"/>
            </a:xfrm>
          </p:grpSpPr>
          <p:sp>
            <p:nvSpPr>
              <p:cNvPr id="952" name="Google Shape;952;p7"/>
              <p:cNvSpPr/>
              <p:nvPr/>
            </p:nvSpPr>
            <p:spPr>
              <a:xfrm>
                <a:off x="380553" y="24933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
              <p:cNvSpPr/>
              <p:nvPr/>
            </p:nvSpPr>
            <p:spPr>
              <a:xfrm>
                <a:off x="380553" y="24305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
              <p:cNvSpPr/>
              <p:nvPr/>
            </p:nvSpPr>
            <p:spPr>
              <a:xfrm>
                <a:off x="380553" y="235750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
              <p:cNvSpPr/>
              <p:nvPr/>
            </p:nvSpPr>
            <p:spPr>
              <a:xfrm>
                <a:off x="380553" y="229480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
              <p:cNvSpPr/>
              <p:nvPr/>
            </p:nvSpPr>
            <p:spPr>
              <a:xfrm>
                <a:off x="380553" y="222162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7"/>
              <p:cNvSpPr/>
              <p:nvPr/>
            </p:nvSpPr>
            <p:spPr>
              <a:xfrm>
                <a:off x="380553" y="21589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
              <p:cNvSpPr/>
              <p:nvPr/>
            </p:nvSpPr>
            <p:spPr>
              <a:xfrm>
                <a:off x="380553" y="208575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
              <p:cNvSpPr/>
              <p:nvPr/>
            </p:nvSpPr>
            <p:spPr>
              <a:xfrm>
                <a:off x="380553" y="202305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
              <p:cNvSpPr/>
              <p:nvPr/>
            </p:nvSpPr>
            <p:spPr>
              <a:xfrm>
                <a:off x="380553" y="194987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
              <p:cNvSpPr/>
              <p:nvPr/>
            </p:nvSpPr>
            <p:spPr>
              <a:xfrm>
                <a:off x="380553" y="188717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
              <p:cNvSpPr/>
              <p:nvPr/>
            </p:nvSpPr>
            <p:spPr>
              <a:xfrm>
                <a:off x="380553" y="182447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
              <p:cNvSpPr/>
              <p:nvPr/>
            </p:nvSpPr>
            <p:spPr>
              <a:xfrm>
                <a:off x="380553" y="175139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7"/>
              <p:cNvSpPr/>
              <p:nvPr/>
            </p:nvSpPr>
            <p:spPr>
              <a:xfrm>
                <a:off x="380553" y="167821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
              <p:cNvSpPr/>
              <p:nvPr/>
            </p:nvSpPr>
            <p:spPr>
              <a:xfrm>
                <a:off x="380553" y="161551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
              <p:cNvSpPr/>
              <p:nvPr/>
            </p:nvSpPr>
            <p:spPr>
              <a:xfrm>
                <a:off x="380553" y="154233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
              <p:cNvSpPr/>
              <p:nvPr/>
            </p:nvSpPr>
            <p:spPr>
              <a:xfrm>
                <a:off x="380553" y="147963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
              <p:cNvSpPr/>
              <p:nvPr/>
            </p:nvSpPr>
            <p:spPr>
              <a:xfrm>
                <a:off x="380553" y="140645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
              <p:cNvSpPr/>
              <p:nvPr/>
            </p:nvSpPr>
            <p:spPr>
              <a:xfrm>
                <a:off x="380553" y="134375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
              <p:cNvSpPr/>
              <p:nvPr/>
            </p:nvSpPr>
            <p:spPr>
              <a:xfrm>
                <a:off x="380553" y="127067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
              <p:cNvSpPr/>
              <p:nvPr/>
            </p:nvSpPr>
            <p:spPr>
              <a:xfrm>
                <a:off x="380553" y="120798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
              <p:cNvSpPr/>
              <p:nvPr/>
            </p:nvSpPr>
            <p:spPr>
              <a:xfrm>
                <a:off x="380553" y="113480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
              <p:cNvSpPr/>
              <p:nvPr/>
            </p:nvSpPr>
            <p:spPr>
              <a:xfrm>
                <a:off x="380553" y="107210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
              <p:cNvSpPr/>
              <p:nvPr/>
            </p:nvSpPr>
            <p:spPr>
              <a:xfrm>
                <a:off x="380553" y="99892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
              <p:cNvSpPr/>
              <p:nvPr/>
            </p:nvSpPr>
            <p:spPr>
              <a:xfrm>
                <a:off x="380553" y="93622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
              <p:cNvSpPr/>
              <p:nvPr/>
            </p:nvSpPr>
            <p:spPr>
              <a:xfrm>
                <a:off x="380553" y="86304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
              <p:cNvSpPr/>
              <p:nvPr/>
            </p:nvSpPr>
            <p:spPr>
              <a:xfrm>
                <a:off x="380553" y="80034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
              <p:cNvSpPr/>
              <p:nvPr/>
            </p:nvSpPr>
            <p:spPr>
              <a:xfrm>
                <a:off x="380553" y="72726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7"/>
              <p:cNvSpPr/>
              <p:nvPr/>
            </p:nvSpPr>
            <p:spPr>
              <a:xfrm>
                <a:off x="380553" y="66456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
              <p:cNvSpPr/>
              <p:nvPr/>
            </p:nvSpPr>
            <p:spPr>
              <a:xfrm>
                <a:off x="380553" y="59138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
              <p:cNvSpPr/>
              <p:nvPr/>
            </p:nvSpPr>
            <p:spPr>
              <a:xfrm>
                <a:off x="380553" y="52868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7"/>
              <p:cNvSpPr/>
              <p:nvPr/>
            </p:nvSpPr>
            <p:spPr>
              <a:xfrm>
                <a:off x="317850" y="510396"/>
                <a:ext cx="20965" cy="2061359"/>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
              <p:cNvSpPr/>
              <p:nvPr/>
            </p:nvSpPr>
            <p:spPr>
              <a:xfrm>
                <a:off x="495460" y="510396"/>
                <a:ext cx="20965" cy="2061359"/>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 name="Google Shape;984;p7"/>
            <p:cNvSpPr/>
            <p:nvPr/>
          </p:nvSpPr>
          <p:spPr>
            <a:xfrm>
              <a:off x="370363" y="263232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 name="Google Shape;986;p7"/>
            <p:cNvGrpSpPr/>
            <p:nvPr/>
          </p:nvGrpSpPr>
          <p:grpSpPr>
            <a:xfrm>
              <a:off x="504825" y="295950"/>
              <a:ext cx="3016590" cy="198675"/>
              <a:chOff x="504825" y="295950"/>
              <a:chExt cx="3016590" cy="198675"/>
            </a:xfrm>
          </p:grpSpPr>
          <p:sp>
            <p:nvSpPr>
              <p:cNvPr id="987" name="Google Shape;987;p7"/>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7"/>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7"/>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 name="Google Shape;1017;p7"/>
            <p:cNvSpPr/>
            <p:nvPr/>
          </p:nvSpPr>
          <p:spPr>
            <a:xfrm>
              <a:off x="3553098" y="347173"/>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 name="Google Shape;1018;p7"/>
          <p:cNvSpPr txBox="1">
            <a:spLocks noGrp="1"/>
          </p:cNvSpPr>
          <p:nvPr>
            <p:ph type="body" idx="1"/>
          </p:nvPr>
        </p:nvSpPr>
        <p:spPr>
          <a:xfrm>
            <a:off x="720000" y="1995681"/>
            <a:ext cx="4117800" cy="2307300"/>
          </a:xfrm>
          <a:prstGeom prst="rect">
            <a:avLst/>
          </a:prstGeom>
        </p:spPr>
        <p:txBody>
          <a:bodyPr spcFirstLastPara="1" wrap="square" lIns="91425" tIns="91425" rIns="91425" bIns="91425" anchor="ctr" anchorCtr="0">
            <a:noAutofit/>
          </a:bodyPr>
          <a:lstStyle>
            <a:lvl1pPr marL="457200" lvl="0" indent="-292100" rtl="0">
              <a:lnSpc>
                <a:spcPct val="100000"/>
              </a:lnSpc>
              <a:spcBef>
                <a:spcPts val="0"/>
              </a:spcBef>
              <a:spcAft>
                <a:spcPts val="0"/>
              </a:spcAft>
              <a:buSzPts val="1000"/>
              <a:buChar char="◈"/>
              <a:defRPr sz="1400">
                <a:solidFill>
                  <a:srgbClr val="434343"/>
                </a:solidFill>
              </a:defRPr>
            </a:lvl1pPr>
            <a:lvl2pPr marL="914400" lvl="1" indent="-317500" rtl="0">
              <a:lnSpc>
                <a:spcPct val="115000"/>
              </a:lnSpc>
              <a:spcBef>
                <a:spcPts val="0"/>
              </a:spcBef>
              <a:spcAft>
                <a:spcPts val="0"/>
              </a:spcAft>
              <a:buSzPts val="1400"/>
              <a:buChar char="○"/>
              <a:defRPr>
                <a:solidFill>
                  <a:srgbClr val="434343"/>
                </a:solidFill>
              </a:defRPr>
            </a:lvl2pPr>
            <a:lvl3pPr marL="1371600" lvl="2" indent="-317500" rtl="0">
              <a:lnSpc>
                <a:spcPct val="115000"/>
              </a:lnSpc>
              <a:spcBef>
                <a:spcPts val="1600"/>
              </a:spcBef>
              <a:spcAft>
                <a:spcPts val="0"/>
              </a:spcAft>
              <a:buSzPts val="1400"/>
              <a:buChar char="■"/>
              <a:defRPr>
                <a:solidFill>
                  <a:srgbClr val="434343"/>
                </a:solidFill>
              </a:defRPr>
            </a:lvl3pPr>
            <a:lvl4pPr marL="1828800" lvl="3" indent="-317500" rtl="0">
              <a:lnSpc>
                <a:spcPct val="115000"/>
              </a:lnSpc>
              <a:spcBef>
                <a:spcPts val="1600"/>
              </a:spcBef>
              <a:spcAft>
                <a:spcPts val="0"/>
              </a:spcAft>
              <a:buSzPts val="1400"/>
              <a:buChar char="●"/>
              <a:defRPr>
                <a:solidFill>
                  <a:srgbClr val="434343"/>
                </a:solidFill>
              </a:defRPr>
            </a:lvl4pPr>
            <a:lvl5pPr marL="2286000" lvl="4" indent="-317500" rtl="0">
              <a:lnSpc>
                <a:spcPct val="115000"/>
              </a:lnSpc>
              <a:spcBef>
                <a:spcPts val="1600"/>
              </a:spcBef>
              <a:spcAft>
                <a:spcPts val="0"/>
              </a:spcAft>
              <a:buSzPts val="1400"/>
              <a:buChar char="○"/>
              <a:defRPr>
                <a:solidFill>
                  <a:srgbClr val="434343"/>
                </a:solidFill>
              </a:defRPr>
            </a:lvl5pPr>
            <a:lvl6pPr marL="2743200" lvl="5" indent="-317500" rtl="0">
              <a:lnSpc>
                <a:spcPct val="115000"/>
              </a:lnSpc>
              <a:spcBef>
                <a:spcPts val="1600"/>
              </a:spcBef>
              <a:spcAft>
                <a:spcPts val="0"/>
              </a:spcAft>
              <a:buSzPts val="1400"/>
              <a:buChar char="■"/>
              <a:defRPr>
                <a:solidFill>
                  <a:srgbClr val="434343"/>
                </a:solidFill>
              </a:defRPr>
            </a:lvl6pPr>
            <a:lvl7pPr marL="3200400" lvl="6" indent="-317500" rtl="0">
              <a:lnSpc>
                <a:spcPct val="115000"/>
              </a:lnSpc>
              <a:spcBef>
                <a:spcPts val="1600"/>
              </a:spcBef>
              <a:spcAft>
                <a:spcPts val="0"/>
              </a:spcAft>
              <a:buSzPts val="1400"/>
              <a:buChar char="●"/>
              <a:defRPr>
                <a:solidFill>
                  <a:srgbClr val="434343"/>
                </a:solidFill>
              </a:defRPr>
            </a:lvl7pPr>
            <a:lvl8pPr marL="3657600" lvl="7" indent="-317500" rtl="0">
              <a:lnSpc>
                <a:spcPct val="115000"/>
              </a:lnSpc>
              <a:spcBef>
                <a:spcPts val="1600"/>
              </a:spcBef>
              <a:spcAft>
                <a:spcPts val="0"/>
              </a:spcAft>
              <a:buSzPts val="1400"/>
              <a:buChar char="○"/>
              <a:defRPr>
                <a:solidFill>
                  <a:srgbClr val="434343"/>
                </a:solidFill>
              </a:defRPr>
            </a:lvl8pPr>
            <a:lvl9pPr marL="4114800" lvl="8" indent="-317500" rtl="0">
              <a:lnSpc>
                <a:spcPct val="115000"/>
              </a:lnSpc>
              <a:spcBef>
                <a:spcPts val="1600"/>
              </a:spcBef>
              <a:spcAft>
                <a:spcPts val="1600"/>
              </a:spcAft>
              <a:buSzPts val="1400"/>
              <a:buChar char="■"/>
              <a:defRPr>
                <a:solidFill>
                  <a:srgbClr val="434343"/>
                </a:solidFill>
              </a:defRPr>
            </a:lvl9pPr>
          </a:lstStyle>
          <a:p>
            <a:endParaRPr/>
          </a:p>
        </p:txBody>
      </p:sp>
      <p:sp>
        <p:nvSpPr>
          <p:cNvPr id="1019" name="Google Shape;1019;p7"/>
          <p:cNvSpPr txBox="1">
            <a:spLocks noGrp="1"/>
          </p:cNvSpPr>
          <p:nvPr>
            <p:ph type="title"/>
          </p:nvPr>
        </p:nvSpPr>
        <p:spPr>
          <a:xfrm>
            <a:off x="713225" y="840519"/>
            <a:ext cx="4117800" cy="11025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35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23"/>
        <p:cNvGrpSpPr/>
        <p:nvPr/>
      </p:nvGrpSpPr>
      <p:grpSpPr>
        <a:xfrm>
          <a:off x="0" y="0"/>
          <a:ext cx="0" cy="0"/>
          <a:chOff x="0" y="0"/>
          <a:chExt cx="0" cy="0"/>
        </a:xfrm>
      </p:grpSpPr>
      <p:pic>
        <p:nvPicPr>
          <p:cNvPr id="1324" name="Google Shape;1324;p9"/>
          <p:cNvPicPr preferRelativeResize="0"/>
          <p:nvPr/>
        </p:nvPicPr>
        <p:blipFill>
          <a:blip r:embed="rId2">
            <a:alphaModFix amt="24000"/>
          </a:blip>
          <a:stretch>
            <a:fillRect/>
          </a:stretch>
        </p:blipFill>
        <p:spPr>
          <a:xfrm>
            <a:off x="-25" y="-3900"/>
            <a:ext cx="9144003" cy="5143501"/>
          </a:xfrm>
          <a:prstGeom prst="rect">
            <a:avLst/>
          </a:prstGeom>
          <a:noFill/>
          <a:ln>
            <a:noFill/>
          </a:ln>
        </p:spPr>
      </p:pic>
      <p:sp>
        <p:nvSpPr>
          <p:cNvPr id="1325" name="Google Shape;1325;p9"/>
          <p:cNvSpPr txBox="1">
            <a:spLocks noGrp="1"/>
          </p:cNvSpPr>
          <p:nvPr>
            <p:ph type="title"/>
          </p:nvPr>
        </p:nvSpPr>
        <p:spPr>
          <a:xfrm>
            <a:off x="746125" y="1072275"/>
            <a:ext cx="4444200" cy="17853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3600"/>
              <a:buNone/>
              <a:defRPr sz="4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26" name="Google Shape;1326;p9"/>
          <p:cNvSpPr txBox="1">
            <a:spLocks noGrp="1"/>
          </p:cNvSpPr>
          <p:nvPr>
            <p:ph type="subTitle" idx="1"/>
          </p:nvPr>
        </p:nvSpPr>
        <p:spPr>
          <a:xfrm>
            <a:off x="746125" y="2929900"/>
            <a:ext cx="3938400" cy="115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327" name="Google Shape;1327;p9"/>
          <p:cNvGrpSpPr/>
          <p:nvPr/>
        </p:nvGrpSpPr>
        <p:grpSpPr>
          <a:xfrm rot="10800000">
            <a:off x="5489925" y="2405738"/>
            <a:ext cx="3338195" cy="2441003"/>
            <a:chOff x="317850" y="295950"/>
            <a:chExt cx="3338195" cy="2441003"/>
          </a:xfrm>
        </p:grpSpPr>
        <p:grpSp>
          <p:nvGrpSpPr>
            <p:cNvPr id="1328" name="Google Shape;1328;p9"/>
            <p:cNvGrpSpPr/>
            <p:nvPr/>
          </p:nvGrpSpPr>
          <p:grpSpPr>
            <a:xfrm>
              <a:off x="317850" y="510396"/>
              <a:ext cx="198575" cy="2061359"/>
              <a:chOff x="317850" y="510396"/>
              <a:chExt cx="198575" cy="2061359"/>
            </a:xfrm>
          </p:grpSpPr>
          <p:sp>
            <p:nvSpPr>
              <p:cNvPr id="1329" name="Google Shape;1329;p9"/>
              <p:cNvSpPr/>
              <p:nvPr/>
            </p:nvSpPr>
            <p:spPr>
              <a:xfrm>
                <a:off x="380553" y="24933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9"/>
              <p:cNvSpPr/>
              <p:nvPr/>
            </p:nvSpPr>
            <p:spPr>
              <a:xfrm>
                <a:off x="380553" y="24305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9"/>
              <p:cNvSpPr/>
              <p:nvPr/>
            </p:nvSpPr>
            <p:spPr>
              <a:xfrm>
                <a:off x="380553" y="235750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9"/>
              <p:cNvSpPr/>
              <p:nvPr/>
            </p:nvSpPr>
            <p:spPr>
              <a:xfrm>
                <a:off x="380553" y="229480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9"/>
              <p:cNvSpPr/>
              <p:nvPr/>
            </p:nvSpPr>
            <p:spPr>
              <a:xfrm>
                <a:off x="380553" y="222162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9"/>
              <p:cNvSpPr/>
              <p:nvPr/>
            </p:nvSpPr>
            <p:spPr>
              <a:xfrm>
                <a:off x="380553" y="21589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9"/>
              <p:cNvSpPr/>
              <p:nvPr/>
            </p:nvSpPr>
            <p:spPr>
              <a:xfrm>
                <a:off x="380553" y="208575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9"/>
              <p:cNvSpPr/>
              <p:nvPr/>
            </p:nvSpPr>
            <p:spPr>
              <a:xfrm>
                <a:off x="380553" y="202305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9"/>
              <p:cNvSpPr/>
              <p:nvPr/>
            </p:nvSpPr>
            <p:spPr>
              <a:xfrm>
                <a:off x="380553" y="194987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9"/>
              <p:cNvSpPr/>
              <p:nvPr/>
            </p:nvSpPr>
            <p:spPr>
              <a:xfrm>
                <a:off x="380553" y="188717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9"/>
              <p:cNvSpPr/>
              <p:nvPr/>
            </p:nvSpPr>
            <p:spPr>
              <a:xfrm>
                <a:off x="380553" y="182447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9"/>
              <p:cNvSpPr/>
              <p:nvPr/>
            </p:nvSpPr>
            <p:spPr>
              <a:xfrm>
                <a:off x="380553" y="175139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9"/>
              <p:cNvSpPr/>
              <p:nvPr/>
            </p:nvSpPr>
            <p:spPr>
              <a:xfrm>
                <a:off x="380553" y="167821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9"/>
              <p:cNvSpPr/>
              <p:nvPr/>
            </p:nvSpPr>
            <p:spPr>
              <a:xfrm>
                <a:off x="380553" y="161551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9"/>
              <p:cNvSpPr/>
              <p:nvPr/>
            </p:nvSpPr>
            <p:spPr>
              <a:xfrm>
                <a:off x="380553" y="154233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9"/>
              <p:cNvSpPr/>
              <p:nvPr/>
            </p:nvSpPr>
            <p:spPr>
              <a:xfrm>
                <a:off x="380553" y="147963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9"/>
              <p:cNvSpPr/>
              <p:nvPr/>
            </p:nvSpPr>
            <p:spPr>
              <a:xfrm>
                <a:off x="380553" y="140645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9"/>
              <p:cNvSpPr/>
              <p:nvPr/>
            </p:nvSpPr>
            <p:spPr>
              <a:xfrm>
                <a:off x="380553" y="134375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9"/>
              <p:cNvSpPr/>
              <p:nvPr/>
            </p:nvSpPr>
            <p:spPr>
              <a:xfrm>
                <a:off x="380553" y="127067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9"/>
              <p:cNvSpPr/>
              <p:nvPr/>
            </p:nvSpPr>
            <p:spPr>
              <a:xfrm>
                <a:off x="380553" y="120798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9"/>
              <p:cNvSpPr/>
              <p:nvPr/>
            </p:nvSpPr>
            <p:spPr>
              <a:xfrm>
                <a:off x="380553" y="113480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9"/>
              <p:cNvSpPr/>
              <p:nvPr/>
            </p:nvSpPr>
            <p:spPr>
              <a:xfrm>
                <a:off x="380553" y="107210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9"/>
              <p:cNvSpPr/>
              <p:nvPr/>
            </p:nvSpPr>
            <p:spPr>
              <a:xfrm>
                <a:off x="380553" y="99892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9"/>
              <p:cNvSpPr/>
              <p:nvPr/>
            </p:nvSpPr>
            <p:spPr>
              <a:xfrm>
                <a:off x="380553" y="93622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9"/>
              <p:cNvSpPr/>
              <p:nvPr/>
            </p:nvSpPr>
            <p:spPr>
              <a:xfrm>
                <a:off x="380553" y="86304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9"/>
              <p:cNvSpPr/>
              <p:nvPr/>
            </p:nvSpPr>
            <p:spPr>
              <a:xfrm>
                <a:off x="380553" y="80034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9"/>
              <p:cNvSpPr/>
              <p:nvPr/>
            </p:nvSpPr>
            <p:spPr>
              <a:xfrm>
                <a:off x="380553" y="72726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9"/>
              <p:cNvSpPr/>
              <p:nvPr/>
            </p:nvSpPr>
            <p:spPr>
              <a:xfrm>
                <a:off x="380553" y="66456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9"/>
              <p:cNvSpPr/>
              <p:nvPr/>
            </p:nvSpPr>
            <p:spPr>
              <a:xfrm>
                <a:off x="380553" y="59138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9"/>
              <p:cNvSpPr/>
              <p:nvPr/>
            </p:nvSpPr>
            <p:spPr>
              <a:xfrm>
                <a:off x="380553" y="52868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9"/>
              <p:cNvSpPr/>
              <p:nvPr/>
            </p:nvSpPr>
            <p:spPr>
              <a:xfrm>
                <a:off x="317850" y="510396"/>
                <a:ext cx="20965" cy="2061359"/>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9"/>
              <p:cNvSpPr/>
              <p:nvPr/>
            </p:nvSpPr>
            <p:spPr>
              <a:xfrm>
                <a:off x="495460" y="510396"/>
                <a:ext cx="20965" cy="2061359"/>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 name="Google Shape;1361;p9"/>
            <p:cNvSpPr/>
            <p:nvPr/>
          </p:nvSpPr>
          <p:spPr>
            <a:xfrm>
              <a:off x="370363" y="263232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9"/>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 name="Google Shape;1363;p9"/>
            <p:cNvGrpSpPr/>
            <p:nvPr/>
          </p:nvGrpSpPr>
          <p:grpSpPr>
            <a:xfrm>
              <a:off x="504825" y="295950"/>
              <a:ext cx="3016590" cy="198675"/>
              <a:chOff x="504825" y="295950"/>
              <a:chExt cx="3016590" cy="198675"/>
            </a:xfrm>
          </p:grpSpPr>
          <p:sp>
            <p:nvSpPr>
              <p:cNvPr id="1364" name="Google Shape;1364;p9"/>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9"/>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9"/>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9"/>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9"/>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9"/>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9"/>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9"/>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9"/>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9"/>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9"/>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9"/>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9"/>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9"/>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9"/>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9"/>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9"/>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9"/>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9"/>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9"/>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9"/>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9"/>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9"/>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9"/>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9"/>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9"/>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9"/>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9"/>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9"/>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9"/>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 name="Google Shape;1394;p9"/>
            <p:cNvSpPr/>
            <p:nvPr/>
          </p:nvSpPr>
          <p:spPr>
            <a:xfrm>
              <a:off x="3553098" y="347173"/>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9"/>
          <p:cNvGrpSpPr/>
          <p:nvPr/>
        </p:nvGrpSpPr>
        <p:grpSpPr>
          <a:xfrm flipH="1">
            <a:off x="3076438" y="301318"/>
            <a:ext cx="1495566" cy="476360"/>
            <a:chOff x="4440625" y="1955050"/>
            <a:chExt cx="825550" cy="262950"/>
          </a:xfrm>
        </p:grpSpPr>
        <p:sp>
          <p:nvSpPr>
            <p:cNvPr id="1396" name="Google Shape;1396;p9"/>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9"/>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9"/>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9"/>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9"/>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9"/>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9"/>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9"/>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9"/>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9"/>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9"/>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9"/>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9"/>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9"/>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9"/>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9"/>
          <p:cNvGrpSpPr/>
          <p:nvPr/>
        </p:nvGrpSpPr>
        <p:grpSpPr>
          <a:xfrm>
            <a:off x="317858" y="4319932"/>
            <a:ext cx="1133331" cy="573993"/>
            <a:chOff x="6893875" y="2013700"/>
            <a:chExt cx="396325" cy="200725"/>
          </a:xfrm>
        </p:grpSpPr>
        <p:sp>
          <p:nvSpPr>
            <p:cNvPr id="1412" name="Google Shape;1412;p9"/>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9"/>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9"/>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9"/>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9"/>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9"/>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9"/>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9"/>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9"/>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9"/>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9"/>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9"/>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9"/>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9"/>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9"/>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9"/>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9"/>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9"/>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9"/>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9"/>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9"/>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9"/>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9"/>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9"/>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9"/>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37"/>
        <p:cNvGrpSpPr/>
        <p:nvPr/>
      </p:nvGrpSpPr>
      <p:grpSpPr>
        <a:xfrm>
          <a:off x="0" y="0"/>
          <a:ext cx="0" cy="0"/>
          <a:chOff x="0" y="0"/>
          <a:chExt cx="0" cy="0"/>
        </a:xfrm>
      </p:grpSpPr>
      <p:pic>
        <p:nvPicPr>
          <p:cNvPr id="1438" name="Google Shape;1438;p10"/>
          <p:cNvPicPr preferRelativeResize="0"/>
          <p:nvPr/>
        </p:nvPicPr>
        <p:blipFill>
          <a:blip r:embed="rId2">
            <a:alphaModFix/>
          </a:blip>
          <a:stretch>
            <a:fillRect/>
          </a:stretch>
        </p:blipFill>
        <p:spPr>
          <a:xfrm flipH="1">
            <a:off x="-25" y="-3900"/>
            <a:ext cx="9144003" cy="5143501"/>
          </a:xfrm>
          <a:prstGeom prst="rect">
            <a:avLst/>
          </a:prstGeom>
          <a:noFill/>
          <a:ln>
            <a:noFill/>
          </a:ln>
        </p:spPr>
      </p:pic>
      <p:sp>
        <p:nvSpPr>
          <p:cNvPr id="1439" name="Google Shape;1439;p10"/>
          <p:cNvSpPr txBox="1">
            <a:spLocks noGrp="1"/>
          </p:cNvSpPr>
          <p:nvPr>
            <p:ph type="title"/>
          </p:nvPr>
        </p:nvSpPr>
        <p:spPr>
          <a:xfrm>
            <a:off x="1879875" y="3600375"/>
            <a:ext cx="5384400" cy="1001700"/>
          </a:xfrm>
          <a:prstGeom prst="rect">
            <a:avLst/>
          </a:prstGeom>
          <a:noFill/>
        </p:spPr>
        <p:txBody>
          <a:bodyPr spcFirstLastPara="1" wrap="square" lIns="91425" tIns="91425" rIns="91425" bIns="91425" anchor="ctr" anchorCtr="0">
            <a:noAutofit/>
          </a:bodyPr>
          <a:lstStyle>
            <a:lvl1pPr lvl="0" algn="ctr" rtl="0">
              <a:lnSpc>
                <a:spcPct val="80000"/>
              </a:lnSpc>
              <a:spcBef>
                <a:spcPts val="0"/>
              </a:spcBef>
              <a:spcAft>
                <a:spcPts val="0"/>
              </a:spcAft>
              <a:buSzPts val="4800"/>
              <a:buNone/>
              <a:defRPr sz="4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40"/>
        <p:cNvGrpSpPr/>
        <p:nvPr/>
      </p:nvGrpSpPr>
      <p:grpSpPr>
        <a:xfrm>
          <a:off x="0" y="0"/>
          <a:ext cx="0" cy="0"/>
          <a:chOff x="0" y="0"/>
          <a:chExt cx="0" cy="0"/>
        </a:xfrm>
      </p:grpSpPr>
      <p:pic>
        <p:nvPicPr>
          <p:cNvPr id="1441" name="Google Shape;1441;p11"/>
          <p:cNvPicPr preferRelativeResize="0"/>
          <p:nvPr/>
        </p:nvPicPr>
        <p:blipFill>
          <a:blip r:embed="rId2">
            <a:alphaModFix amt="24000"/>
          </a:blip>
          <a:stretch>
            <a:fillRect/>
          </a:stretch>
        </p:blipFill>
        <p:spPr>
          <a:xfrm>
            <a:off x="-25" y="-3900"/>
            <a:ext cx="9144003" cy="5143501"/>
          </a:xfrm>
          <a:prstGeom prst="rect">
            <a:avLst/>
          </a:prstGeom>
          <a:noFill/>
          <a:ln>
            <a:noFill/>
          </a:ln>
        </p:spPr>
      </p:pic>
      <p:sp>
        <p:nvSpPr>
          <p:cNvPr id="1442" name="Google Shape;1442;p11"/>
          <p:cNvSpPr txBox="1">
            <a:spLocks noGrp="1"/>
          </p:cNvSpPr>
          <p:nvPr>
            <p:ph type="title" hasCustomPrompt="1"/>
          </p:nvPr>
        </p:nvSpPr>
        <p:spPr>
          <a:xfrm>
            <a:off x="1284000" y="1552575"/>
            <a:ext cx="6576000" cy="178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149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443" name="Google Shape;1443;p11"/>
          <p:cNvSpPr txBox="1">
            <a:spLocks noGrp="1"/>
          </p:cNvSpPr>
          <p:nvPr>
            <p:ph type="subTitle" idx="1"/>
          </p:nvPr>
        </p:nvSpPr>
        <p:spPr>
          <a:xfrm>
            <a:off x="1284000" y="34114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444" name="Google Shape;1444;p11"/>
          <p:cNvGrpSpPr/>
          <p:nvPr/>
        </p:nvGrpSpPr>
        <p:grpSpPr>
          <a:xfrm rot="10800000" flipH="1">
            <a:off x="317850" y="296124"/>
            <a:ext cx="8504375" cy="4913376"/>
            <a:chOff x="317850" y="-65826"/>
            <a:chExt cx="8504375" cy="4913376"/>
          </a:xfrm>
        </p:grpSpPr>
        <p:sp>
          <p:nvSpPr>
            <p:cNvPr id="1445" name="Google Shape;1445;p11"/>
            <p:cNvSpPr/>
            <p:nvPr/>
          </p:nvSpPr>
          <p:spPr>
            <a:xfrm>
              <a:off x="86853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1"/>
            <p:cNvSpPr/>
            <p:nvPr/>
          </p:nvSpPr>
          <p:spPr>
            <a:xfrm>
              <a:off x="3703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 name="Google Shape;1447;p11"/>
            <p:cNvGrpSpPr/>
            <p:nvPr/>
          </p:nvGrpSpPr>
          <p:grpSpPr>
            <a:xfrm>
              <a:off x="504825" y="4648875"/>
              <a:ext cx="8122726" cy="198675"/>
              <a:chOff x="504825" y="298750"/>
              <a:chExt cx="8122726" cy="198675"/>
            </a:xfrm>
          </p:grpSpPr>
          <p:grpSp>
            <p:nvGrpSpPr>
              <p:cNvPr id="1448" name="Google Shape;1448;p11"/>
              <p:cNvGrpSpPr/>
              <p:nvPr/>
            </p:nvGrpSpPr>
            <p:grpSpPr>
              <a:xfrm>
                <a:off x="504825" y="298750"/>
                <a:ext cx="8122726" cy="198675"/>
                <a:chOff x="9017419" y="539512"/>
                <a:chExt cx="5210550" cy="198675"/>
              </a:xfrm>
            </p:grpSpPr>
            <p:sp>
              <p:nvSpPr>
                <p:cNvPr id="1449" name="Google Shape;1449;p11"/>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1"/>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1"/>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1"/>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1"/>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1"/>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1"/>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1"/>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1"/>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1"/>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1"/>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1"/>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1"/>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1"/>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1"/>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1"/>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1"/>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1"/>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1"/>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1"/>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1"/>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1"/>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1"/>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1"/>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1"/>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1"/>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1"/>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1"/>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1"/>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1"/>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1"/>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1"/>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1"/>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1"/>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1"/>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1"/>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1"/>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1"/>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1"/>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1"/>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1"/>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1"/>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1"/>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1"/>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1"/>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1"/>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1"/>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1"/>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1"/>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1"/>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1"/>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1"/>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1"/>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1"/>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1"/>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1"/>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1"/>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1"/>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1"/>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1"/>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1"/>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1"/>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1"/>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11"/>
              <p:cNvGrpSpPr/>
              <p:nvPr/>
            </p:nvGrpSpPr>
            <p:grpSpPr>
              <a:xfrm>
                <a:off x="569351" y="371931"/>
                <a:ext cx="831096" cy="73279"/>
                <a:chOff x="9740085" y="612693"/>
                <a:chExt cx="533129" cy="73279"/>
              </a:xfrm>
            </p:grpSpPr>
            <p:sp>
              <p:nvSpPr>
                <p:cNvPr id="1513" name="Google Shape;1513;p11"/>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1"/>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1"/>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1"/>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1"/>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1"/>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1"/>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1"/>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11"/>
              <p:cNvGrpSpPr/>
              <p:nvPr/>
            </p:nvGrpSpPr>
            <p:grpSpPr>
              <a:xfrm>
                <a:off x="7658325" y="371931"/>
                <a:ext cx="945022" cy="73279"/>
                <a:chOff x="13000570" y="612693"/>
                <a:chExt cx="606211" cy="73279"/>
              </a:xfrm>
            </p:grpSpPr>
            <p:sp>
              <p:nvSpPr>
                <p:cNvPr id="1522" name="Google Shape;1522;p11"/>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1"/>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1"/>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1"/>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1"/>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1"/>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1"/>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1"/>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1"/>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1" name="Google Shape;1531;p11"/>
            <p:cNvGrpSpPr/>
            <p:nvPr/>
          </p:nvGrpSpPr>
          <p:grpSpPr>
            <a:xfrm>
              <a:off x="317850" y="-65826"/>
              <a:ext cx="198575" cy="4691111"/>
              <a:chOff x="317850" y="-65826"/>
              <a:chExt cx="198575" cy="4691111"/>
            </a:xfrm>
          </p:grpSpPr>
          <p:grpSp>
            <p:nvGrpSpPr>
              <p:cNvPr id="1532" name="Google Shape;1532;p11"/>
              <p:cNvGrpSpPr/>
              <p:nvPr/>
            </p:nvGrpSpPr>
            <p:grpSpPr>
              <a:xfrm>
                <a:off x="317850" y="-65826"/>
                <a:ext cx="198575" cy="4691111"/>
                <a:chOff x="9353509" y="174924"/>
                <a:chExt cx="198575" cy="4691111"/>
              </a:xfrm>
            </p:grpSpPr>
            <p:sp>
              <p:nvSpPr>
                <p:cNvPr id="1533" name="Google Shape;1533;p11"/>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1"/>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1"/>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1"/>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1"/>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1"/>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1"/>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1"/>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1"/>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1"/>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1"/>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1"/>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1"/>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1"/>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1"/>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1"/>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1"/>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1"/>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1"/>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1"/>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1"/>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1"/>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1"/>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1"/>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1"/>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1"/>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1"/>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1"/>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1"/>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1"/>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1"/>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1"/>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1"/>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1"/>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1"/>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1"/>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1"/>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1"/>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1"/>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1"/>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1"/>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1"/>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1"/>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1"/>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1"/>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1"/>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1"/>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1"/>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1"/>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1"/>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1"/>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1"/>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1"/>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1"/>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1"/>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1"/>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1"/>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1"/>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1"/>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1"/>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1"/>
                <p:cNvSpPr/>
                <p:nvPr/>
              </p:nvSpPr>
              <p:spPr>
                <a:xfrm>
                  <a:off x="9353509" y="174924"/>
                  <a:ext cx="20965" cy="4691111"/>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1"/>
                <p:cNvSpPr/>
                <p:nvPr/>
              </p:nvSpPr>
              <p:spPr>
                <a:xfrm>
                  <a:off x="9531119" y="174924"/>
                  <a:ext cx="20965" cy="4691111"/>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 name="Google Shape;1595;p11"/>
              <p:cNvGrpSpPr/>
              <p:nvPr/>
            </p:nvGrpSpPr>
            <p:grpSpPr>
              <a:xfrm>
                <a:off x="380553" y="-12940"/>
                <a:ext cx="73180" cy="533031"/>
                <a:chOff x="9416212" y="769437"/>
                <a:chExt cx="73180" cy="533031"/>
              </a:xfrm>
            </p:grpSpPr>
            <p:sp>
              <p:nvSpPr>
                <p:cNvPr id="1596" name="Google Shape;1596;p11"/>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1"/>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1"/>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1"/>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1"/>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1"/>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1"/>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1"/>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4" name="Google Shape;1604;p11"/>
            <p:cNvGrpSpPr/>
            <p:nvPr/>
          </p:nvGrpSpPr>
          <p:grpSpPr>
            <a:xfrm>
              <a:off x="8623650" y="-65826"/>
              <a:ext cx="198575" cy="4691111"/>
              <a:chOff x="317850" y="-65826"/>
              <a:chExt cx="198575" cy="4691111"/>
            </a:xfrm>
          </p:grpSpPr>
          <p:grpSp>
            <p:nvGrpSpPr>
              <p:cNvPr id="1605" name="Google Shape;1605;p11"/>
              <p:cNvGrpSpPr/>
              <p:nvPr/>
            </p:nvGrpSpPr>
            <p:grpSpPr>
              <a:xfrm>
                <a:off x="317850" y="-65826"/>
                <a:ext cx="198575" cy="4691111"/>
                <a:chOff x="9353509" y="174924"/>
                <a:chExt cx="198575" cy="4691111"/>
              </a:xfrm>
            </p:grpSpPr>
            <p:sp>
              <p:nvSpPr>
                <p:cNvPr id="1606" name="Google Shape;1606;p11"/>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1"/>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1"/>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1"/>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1"/>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1"/>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1"/>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1"/>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1"/>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1"/>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1"/>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1"/>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1"/>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1"/>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1"/>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1"/>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1"/>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1"/>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1"/>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1"/>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1"/>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1"/>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1"/>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1"/>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1"/>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1"/>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1"/>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1"/>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1"/>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1"/>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1"/>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1"/>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1"/>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1"/>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1"/>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1"/>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1"/>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1"/>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1"/>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1"/>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1"/>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1"/>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1"/>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1"/>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1"/>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1"/>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1"/>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1"/>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1"/>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1"/>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1"/>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1"/>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1"/>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1"/>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1"/>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1"/>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1"/>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1"/>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1"/>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1"/>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1"/>
                <p:cNvSpPr/>
                <p:nvPr/>
              </p:nvSpPr>
              <p:spPr>
                <a:xfrm>
                  <a:off x="9353509" y="174924"/>
                  <a:ext cx="20965" cy="4691111"/>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1"/>
                <p:cNvSpPr/>
                <p:nvPr/>
              </p:nvSpPr>
              <p:spPr>
                <a:xfrm>
                  <a:off x="9531119" y="174924"/>
                  <a:ext cx="20965" cy="4691111"/>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11"/>
              <p:cNvGrpSpPr/>
              <p:nvPr/>
            </p:nvGrpSpPr>
            <p:grpSpPr>
              <a:xfrm>
                <a:off x="380553" y="-12940"/>
                <a:ext cx="73180" cy="533031"/>
                <a:chOff x="9416212" y="769437"/>
                <a:chExt cx="73180" cy="533031"/>
              </a:xfrm>
            </p:grpSpPr>
            <p:sp>
              <p:nvSpPr>
                <p:cNvPr id="1669" name="Google Shape;1669;p11"/>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1"/>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1"/>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1"/>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1"/>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1"/>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1"/>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1"/>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IM Fell English SC"/>
              <a:buNone/>
              <a:defRPr sz="3500">
                <a:solidFill>
                  <a:schemeClr val="dk1"/>
                </a:solidFill>
                <a:latin typeface="IM Fell English SC"/>
                <a:ea typeface="IM Fell English SC"/>
                <a:cs typeface="IM Fell English SC"/>
                <a:sym typeface="IM Fell English SC"/>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Fira Sans Condensed"/>
              <a:buChar char="●"/>
              <a:defRPr sz="1800">
                <a:solidFill>
                  <a:schemeClr val="dk1"/>
                </a:solidFill>
                <a:latin typeface="Fira Sans Condensed"/>
                <a:ea typeface="Fira Sans Condensed"/>
                <a:cs typeface="Fira Sans Condensed"/>
                <a:sym typeface="Fira Sans Condensed"/>
              </a:defRPr>
            </a:lvl1pPr>
            <a:lvl2pPr marL="914400" lvl="1" indent="-317500">
              <a:lnSpc>
                <a:spcPct val="115000"/>
              </a:lnSpc>
              <a:spcBef>
                <a:spcPts val="0"/>
              </a:spcBef>
              <a:spcAft>
                <a:spcPts val="0"/>
              </a:spcAft>
              <a:buClr>
                <a:schemeClr val="dk1"/>
              </a:buClr>
              <a:buSzPts val="1400"/>
              <a:buFont typeface="Fira Sans Condensed"/>
              <a:buChar char="○"/>
              <a:defRPr>
                <a:solidFill>
                  <a:schemeClr val="dk1"/>
                </a:solidFill>
                <a:latin typeface="Fira Sans Condensed"/>
                <a:ea typeface="Fira Sans Condensed"/>
                <a:cs typeface="Fira Sans Condensed"/>
                <a:sym typeface="Fira Sans Condensed"/>
              </a:defRPr>
            </a:lvl2pPr>
            <a:lvl3pPr marL="1371600" lvl="2" indent="-317500">
              <a:lnSpc>
                <a:spcPct val="115000"/>
              </a:lnSpc>
              <a:spcBef>
                <a:spcPts val="0"/>
              </a:spcBef>
              <a:spcAft>
                <a:spcPts val="0"/>
              </a:spcAft>
              <a:buClr>
                <a:schemeClr val="dk1"/>
              </a:buClr>
              <a:buSzPts val="1400"/>
              <a:buFont typeface="Fira Sans Condensed"/>
              <a:buChar char="■"/>
              <a:defRPr>
                <a:solidFill>
                  <a:schemeClr val="dk1"/>
                </a:solidFill>
                <a:latin typeface="Fira Sans Condensed"/>
                <a:ea typeface="Fira Sans Condensed"/>
                <a:cs typeface="Fira Sans Condensed"/>
                <a:sym typeface="Fira Sans Condensed"/>
              </a:defRPr>
            </a:lvl3pPr>
            <a:lvl4pPr marL="1828800" lvl="3" indent="-317500">
              <a:lnSpc>
                <a:spcPct val="115000"/>
              </a:lnSpc>
              <a:spcBef>
                <a:spcPts val="0"/>
              </a:spcBef>
              <a:spcAft>
                <a:spcPts val="0"/>
              </a:spcAft>
              <a:buClr>
                <a:schemeClr val="dk1"/>
              </a:buClr>
              <a:buSzPts val="1400"/>
              <a:buFont typeface="Fira Sans Condensed"/>
              <a:buChar char="●"/>
              <a:defRPr>
                <a:solidFill>
                  <a:schemeClr val="dk1"/>
                </a:solidFill>
                <a:latin typeface="Fira Sans Condensed"/>
                <a:ea typeface="Fira Sans Condensed"/>
                <a:cs typeface="Fira Sans Condensed"/>
                <a:sym typeface="Fira Sans Condensed"/>
              </a:defRPr>
            </a:lvl4pPr>
            <a:lvl5pPr marL="2286000" lvl="4" indent="-317500">
              <a:lnSpc>
                <a:spcPct val="115000"/>
              </a:lnSpc>
              <a:spcBef>
                <a:spcPts val="0"/>
              </a:spcBef>
              <a:spcAft>
                <a:spcPts val="0"/>
              </a:spcAft>
              <a:buClr>
                <a:schemeClr val="dk1"/>
              </a:buClr>
              <a:buSzPts val="1400"/>
              <a:buFont typeface="Fira Sans Condensed"/>
              <a:buChar char="○"/>
              <a:defRPr>
                <a:solidFill>
                  <a:schemeClr val="dk1"/>
                </a:solidFill>
                <a:latin typeface="Fira Sans Condensed"/>
                <a:ea typeface="Fira Sans Condensed"/>
                <a:cs typeface="Fira Sans Condensed"/>
                <a:sym typeface="Fira Sans Condensed"/>
              </a:defRPr>
            </a:lvl5pPr>
            <a:lvl6pPr marL="2743200" lvl="5" indent="-317500">
              <a:lnSpc>
                <a:spcPct val="115000"/>
              </a:lnSpc>
              <a:spcBef>
                <a:spcPts val="0"/>
              </a:spcBef>
              <a:spcAft>
                <a:spcPts val="0"/>
              </a:spcAft>
              <a:buClr>
                <a:schemeClr val="dk1"/>
              </a:buClr>
              <a:buSzPts val="1400"/>
              <a:buFont typeface="Fira Sans Condensed"/>
              <a:buChar char="■"/>
              <a:defRPr>
                <a:solidFill>
                  <a:schemeClr val="dk1"/>
                </a:solidFill>
                <a:latin typeface="Fira Sans Condensed"/>
                <a:ea typeface="Fira Sans Condensed"/>
                <a:cs typeface="Fira Sans Condensed"/>
                <a:sym typeface="Fira Sans Condensed"/>
              </a:defRPr>
            </a:lvl6pPr>
            <a:lvl7pPr marL="3200400" lvl="6" indent="-317500">
              <a:lnSpc>
                <a:spcPct val="115000"/>
              </a:lnSpc>
              <a:spcBef>
                <a:spcPts val="0"/>
              </a:spcBef>
              <a:spcAft>
                <a:spcPts val="0"/>
              </a:spcAft>
              <a:buClr>
                <a:schemeClr val="dk1"/>
              </a:buClr>
              <a:buSzPts val="1400"/>
              <a:buFont typeface="Fira Sans Condensed"/>
              <a:buChar char="●"/>
              <a:defRPr>
                <a:solidFill>
                  <a:schemeClr val="dk1"/>
                </a:solidFill>
                <a:latin typeface="Fira Sans Condensed"/>
                <a:ea typeface="Fira Sans Condensed"/>
                <a:cs typeface="Fira Sans Condensed"/>
                <a:sym typeface="Fira Sans Condensed"/>
              </a:defRPr>
            </a:lvl7pPr>
            <a:lvl8pPr marL="3657600" lvl="7" indent="-317500">
              <a:lnSpc>
                <a:spcPct val="115000"/>
              </a:lnSpc>
              <a:spcBef>
                <a:spcPts val="0"/>
              </a:spcBef>
              <a:spcAft>
                <a:spcPts val="0"/>
              </a:spcAft>
              <a:buClr>
                <a:schemeClr val="dk1"/>
              </a:buClr>
              <a:buSzPts val="1400"/>
              <a:buFont typeface="Fira Sans Condensed"/>
              <a:buChar char="○"/>
              <a:defRPr>
                <a:solidFill>
                  <a:schemeClr val="dk1"/>
                </a:solidFill>
                <a:latin typeface="Fira Sans Condensed"/>
                <a:ea typeface="Fira Sans Condensed"/>
                <a:cs typeface="Fira Sans Condensed"/>
                <a:sym typeface="Fira Sans Condensed"/>
              </a:defRPr>
            </a:lvl8pPr>
            <a:lvl9pPr marL="4114800" lvl="8" indent="-317500">
              <a:lnSpc>
                <a:spcPct val="115000"/>
              </a:lnSpc>
              <a:spcBef>
                <a:spcPts val="0"/>
              </a:spcBef>
              <a:spcAft>
                <a:spcPts val="0"/>
              </a:spcAft>
              <a:buClr>
                <a:schemeClr val="dk1"/>
              </a:buClr>
              <a:buSzPts val="1400"/>
              <a:buFont typeface="Fira Sans Condensed"/>
              <a:buChar char="■"/>
              <a:defRPr>
                <a:solidFill>
                  <a:schemeClr val="dk1"/>
                </a:solidFill>
                <a:latin typeface="Fira Sans Condensed"/>
                <a:ea typeface="Fira Sans Condensed"/>
                <a:cs typeface="Fira Sans Condensed"/>
                <a:sym typeface="Fira Sans Condensed"/>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81"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884"/>
        <p:cNvGrpSpPr/>
        <p:nvPr/>
      </p:nvGrpSpPr>
      <p:grpSpPr>
        <a:xfrm>
          <a:off x="0" y="0"/>
          <a:ext cx="0" cy="0"/>
          <a:chOff x="0" y="0"/>
          <a:chExt cx="0" cy="0"/>
        </a:xfrm>
      </p:grpSpPr>
      <p:sp>
        <p:nvSpPr>
          <p:cNvPr id="4885" name="Google Shape;4885;p3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886" name="Google Shape;4886;p3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7" r:id="rId1"/>
    <p:sldLayoutId id="2147483678"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8Ik6OMYB0p0zajqm6cnZlej8mWnW_pfeRs88QAFGdnY/copy"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5.xml"/><Relationship Id="rId1" Type="http://schemas.openxmlformats.org/officeDocument/2006/relationships/slideLayout" Target="../slideLayouts/slideLayout18.xml"/><Relationship Id="rId4" Type="http://schemas.openxmlformats.org/officeDocument/2006/relationships/image" Target="../media/image10.jp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3" Type="http://schemas.openxmlformats.org/officeDocument/2006/relationships/hyperlink" Target="https://www.freepik.com/free-vector/old-vintage-retro-clock-set_3924698.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8" Type="http://schemas.openxmlformats.org/officeDocument/2006/relationships/hyperlink" Target="https://www.freepik.com/free-vector/sketch-books-set_1539023.htm/?utm_source=slidesgo_template&amp;utm_medium=referral-link&amp;utm_campaign=sg_resources&amp;utm_content=freepik" TargetMode="External"/><Relationship Id="rId13" Type="http://schemas.openxmlformats.org/officeDocument/2006/relationships/hyperlink" Target="https://www.freepik.com/free-photo/portrait-handsome-mature-man-reading-newspaper_10145452.htm/?utm_source=slidesgo_template&amp;utm_medium=referral-link&amp;utm_campaign=sg_resources&amp;utm_content=freepik" TargetMode="External"/><Relationship Id="rId3" Type="http://schemas.openxmlformats.org/officeDocument/2006/relationships/hyperlink" Target="https://www.freepik.com/free-vector/vintage-design-elements-collection_9587787.htm/?utm_source=slidesgo_template&amp;utm_medium=referral-link&amp;utm_campaign=sg_resources&amp;utm_content=freepik" TargetMode="External"/><Relationship Id="rId7" Type="http://schemas.openxmlformats.org/officeDocument/2006/relationships/hyperlink" Target="https://www.freepik.com/free-vector/retro-dressing-table-vector-mirror-hairbrush-perfumes-cosmetics-furniture-interior-dressing-table-with-mirror-retro-style-vector-illustration_11054173.htm/?utm_source=slidesgo_template&amp;utm_medium=referral-link&amp;utm_campaign=sg_resources&amp;utm_content=freepik" TargetMode="External"/><Relationship Id="rId12" Type="http://schemas.openxmlformats.org/officeDocument/2006/relationships/hyperlink" Target="https://www.freepik.com/free-photo/portrait-blonde-young-woman-sitting-white-chair-outdoors_3947848.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20.xml"/><Relationship Id="rId6" Type="http://schemas.openxmlformats.org/officeDocument/2006/relationships/hyperlink" Target="https://www.freepik.com/free-vector/several-antique-decor-objects_949770.htm/?utm_source=slidesgo_template&amp;utm_medium=referral-link&amp;utm_campaign=sg_resources&amp;utm_content=freepik" TargetMode="External"/><Relationship Id="rId11" Type="http://schemas.openxmlformats.org/officeDocument/2006/relationships/hyperlink" Target="https://www.freepik.com/free-photo/young-woman-reading-book-white-blanket_3003894.htm/?utm_source=slidesgo_template&amp;utm_medium=referral-link&amp;utm_campaign=sg_resources&amp;utm_content=freepik" TargetMode="External"/><Relationship Id="rId5" Type="http://schemas.openxmlformats.org/officeDocument/2006/relationships/hyperlink" Target="https://www.freepik.com/free-vector/vintage-colored-book-store-poster-with-feather-inkwell-pile-books_9647528.htm/?utm_source=slidesgo_template&amp;utm_medium=referral-link&amp;utm_campaign=sg_resources&amp;utm_content=freepik" TargetMode="External"/><Relationship Id="rId15" Type="http://schemas.openxmlformats.org/officeDocument/2006/relationships/hyperlink" Target="https://www.freepik.com/free-photo/beautiful-young-ballet-artist-dancing-with-grace_7076733.htm/?utm_source=slidesgo_template&amp;utm_medium=referral-link&amp;utm_campaign=sg_resources&amp;utm_content=freepik" TargetMode="External"/><Relationship Id="rId10" Type="http://schemas.openxmlformats.org/officeDocument/2006/relationships/hyperlink" Target="https://www.freepik.com/free-vector/set-vector-colorful-feathers-retro-style_10604017.htm/?utm_source=slidesgo_template&amp;utm_medium=referral-link&amp;utm_campaign=sg_resources&amp;utm_content=freepik" TargetMode="External"/><Relationship Id="rId4" Type="http://schemas.openxmlformats.org/officeDocument/2006/relationships/hyperlink" Target="https://www.freepik.com/free-vector/colored-education-bookstore-stamps-set-with-different-books-magnifier-feather-inkwell-lantern-vintage-style-isolated_9647523.htm/?utm_source=slidesgo_template&amp;utm_medium=referral-link&amp;utm_campaign=sg_resources&amp;utm_content=freepik" TargetMode="External"/><Relationship Id="rId9" Type="http://schemas.openxmlformats.org/officeDocument/2006/relationships/hyperlink" Target="https://www.freepik.com/free-vector/retro-gramophone-seamless-pattern-vintage-background-music-sound_11053788.htm/?utm_source=slidesgo_template&amp;utm_medium=referral-link&amp;utm_campaign=sg_resources&amp;utm_content=freepik" TargetMode="External"/><Relationship Id="rId14" Type="http://schemas.openxmlformats.org/officeDocument/2006/relationships/hyperlink" Target="https://www.freepik.com/free-photo/smiling-blonde-young-woman-sitting-garden-chair-looking-shoulder_3927847.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3.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30.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IM+Fell+English+SC" TargetMode="External"/><Relationship Id="rId2" Type="http://schemas.openxmlformats.org/officeDocument/2006/relationships/notesSlide" Target="../notesSlides/notesSlide31.xml"/><Relationship Id="rId1" Type="http://schemas.openxmlformats.org/officeDocument/2006/relationships/slideLayout" Target="../slideLayouts/slideLayout30.xml"/><Relationship Id="rId4" Type="http://schemas.openxmlformats.org/officeDocument/2006/relationships/hyperlink" Target="https://fonts.google.com/specimen/Fira+Sans+Condensed"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gif"/><Relationship Id="rId2" Type="http://schemas.openxmlformats.org/officeDocument/2006/relationships/notesSlide" Target="../notesSlides/notesSlide32.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gif"/><Relationship Id="rId4" Type="http://schemas.openxmlformats.org/officeDocument/2006/relationships/image" Target="../media/image11.gif"/><Relationship Id="rId9" Type="http://schemas.openxmlformats.org/officeDocument/2006/relationships/image" Target="../media/image12.gif"/></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3.xml"/><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9.xml"/><Relationship Id="rId1" Type="http://schemas.openxmlformats.org/officeDocument/2006/relationships/slideLayout" Target="../slideLayouts/slideLayout3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29.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32"/>
        <p:cNvGrpSpPr/>
        <p:nvPr/>
      </p:nvGrpSpPr>
      <p:grpSpPr>
        <a:xfrm>
          <a:off x="0" y="0"/>
          <a:ext cx="0" cy="0"/>
          <a:chOff x="0" y="0"/>
          <a:chExt cx="0" cy="0"/>
        </a:xfrm>
      </p:grpSpPr>
      <p:sp>
        <p:nvSpPr>
          <p:cNvPr id="8333" name="Google Shape;8333;p53"/>
          <p:cNvSpPr txBox="1">
            <a:spLocks noGrp="1"/>
          </p:cNvSpPr>
          <p:nvPr>
            <p:ph type="title"/>
          </p:nvPr>
        </p:nvSpPr>
        <p:spPr>
          <a:xfrm>
            <a:off x="594177" y="1440783"/>
            <a:ext cx="7725900" cy="139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t>SURAT</a:t>
            </a:r>
            <a:endParaRPr sz="7200" dirty="0"/>
          </a:p>
        </p:txBody>
      </p:sp>
      <p:grpSp>
        <p:nvGrpSpPr>
          <p:cNvPr id="8334" name="Google Shape;8334;p53"/>
          <p:cNvGrpSpPr/>
          <p:nvPr/>
        </p:nvGrpSpPr>
        <p:grpSpPr>
          <a:xfrm>
            <a:off x="2436589" y="2809790"/>
            <a:ext cx="4270821" cy="1505021"/>
            <a:chOff x="6130400" y="1151525"/>
            <a:chExt cx="1240400" cy="437125"/>
          </a:xfrm>
        </p:grpSpPr>
        <p:sp>
          <p:nvSpPr>
            <p:cNvPr id="8335" name="Google Shape;8335;p53"/>
            <p:cNvSpPr/>
            <p:nvPr/>
          </p:nvSpPr>
          <p:spPr>
            <a:xfrm>
              <a:off x="6130400" y="1151525"/>
              <a:ext cx="1240400" cy="437125"/>
            </a:xfrm>
            <a:custGeom>
              <a:avLst/>
              <a:gdLst/>
              <a:ahLst/>
              <a:cxnLst/>
              <a:rect l="l" t="t" r="r" b="b"/>
              <a:pathLst>
                <a:path w="49616" h="17485" extrusionOk="0">
                  <a:moveTo>
                    <a:pt x="8226" y="1"/>
                  </a:moveTo>
                  <a:cubicBezTo>
                    <a:pt x="7408" y="1"/>
                    <a:pt x="6745" y="658"/>
                    <a:pt x="6730" y="1479"/>
                  </a:cubicBezTo>
                  <a:lnTo>
                    <a:pt x="6730" y="1754"/>
                  </a:lnTo>
                  <a:lnTo>
                    <a:pt x="5434" y="1754"/>
                  </a:lnTo>
                  <a:cubicBezTo>
                    <a:pt x="5267" y="1754"/>
                    <a:pt x="5099" y="1784"/>
                    <a:pt x="4939" y="1838"/>
                  </a:cubicBezTo>
                  <a:cubicBezTo>
                    <a:pt x="4779" y="1784"/>
                    <a:pt x="4611" y="1754"/>
                    <a:pt x="4444" y="1754"/>
                  </a:cubicBezTo>
                  <a:lnTo>
                    <a:pt x="2691" y="1754"/>
                  </a:lnTo>
                  <a:cubicBezTo>
                    <a:pt x="2681" y="1754"/>
                    <a:pt x="2672" y="1754"/>
                    <a:pt x="2663" y="1754"/>
                  </a:cubicBezTo>
                  <a:cubicBezTo>
                    <a:pt x="1890" y="1754"/>
                    <a:pt x="1250" y="2381"/>
                    <a:pt x="1243" y="3164"/>
                  </a:cubicBezTo>
                  <a:lnTo>
                    <a:pt x="1243" y="14428"/>
                  </a:lnTo>
                  <a:lnTo>
                    <a:pt x="953" y="14428"/>
                  </a:lnTo>
                  <a:cubicBezTo>
                    <a:pt x="427" y="14428"/>
                    <a:pt x="0" y="14855"/>
                    <a:pt x="0" y="15381"/>
                  </a:cubicBezTo>
                  <a:lnTo>
                    <a:pt x="0" y="16532"/>
                  </a:lnTo>
                  <a:cubicBezTo>
                    <a:pt x="0" y="17058"/>
                    <a:pt x="427" y="17484"/>
                    <a:pt x="953" y="17484"/>
                  </a:cubicBezTo>
                  <a:lnTo>
                    <a:pt x="48663" y="17484"/>
                  </a:lnTo>
                  <a:cubicBezTo>
                    <a:pt x="49189" y="17484"/>
                    <a:pt x="49616" y="17058"/>
                    <a:pt x="49616" y="16532"/>
                  </a:cubicBezTo>
                  <a:lnTo>
                    <a:pt x="49616" y="15381"/>
                  </a:lnTo>
                  <a:cubicBezTo>
                    <a:pt x="49616" y="14855"/>
                    <a:pt x="49189" y="14428"/>
                    <a:pt x="48663" y="14428"/>
                  </a:cubicBezTo>
                  <a:lnTo>
                    <a:pt x="48381" y="14428"/>
                  </a:lnTo>
                  <a:lnTo>
                    <a:pt x="48381" y="4322"/>
                  </a:lnTo>
                  <a:cubicBezTo>
                    <a:pt x="48366" y="3509"/>
                    <a:pt x="47703" y="2859"/>
                    <a:pt x="46892" y="2859"/>
                  </a:cubicBezTo>
                  <a:cubicBezTo>
                    <a:pt x="46883" y="2859"/>
                    <a:pt x="46874" y="2859"/>
                    <a:pt x="46864" y="2859"/>
                  </a:cubicBezTo>
                  <a:lnTo>
                    <a:pt x="44174" y="2859"/>
                  </a:lnTo>
                  <a:cubicBezTo>
                    <a:pt x="43983" y="2859"/>
                    <a:pt x="43793" y="2889"/>
                    <a:pt x="43610" y="2966"/>
                  </a:cubicBezTo>
                  <a:cubicBezTo>
                    <a:pt x="43435" y="2889"/>
                    <a:pt x="43244" y="2859"/>
                    <a:pt x="43054" y="2859"/>
                  </a:cubicBezTo>
                  <a:lnTo>
                    <a:pt x="40752" y="2859"/>
                  </a:lnTo>
                  <a:lnTo>
                    <a:pt x="40752" y="1479"/>
                  </a:lnTo>
                  <a:cubicBezTo>
                    <a:pt x="40737" y="658"/>
                    <a:pt x="40074" y="1"/>
                    <a:pt x="39256" y="1"/>
                  </a:cubicBezTo>
                  <a:cubicBezTo>
                    <a:pt x="39246" y="1"/>
                    <a:pt x="39237" y="1"/>
                    <a:pt x="39228" y="1"/>
                  </a:cubicBezTo>
                  <a:lnTo>
                    <a:pt x="37231" y="1"/>
                  </a:lnTo>
                  <a:cubicBezTo>
                    <a:pt x="37221" y="1"/>
                    <a:pt x="37212" y="1"/>
                    <a:pt x="37203" y="1"/>
                  </a:cubicBezTo>
                  <a:cubicBezTo>
                    <a:pt x="36385" y="1"/>
                    <a:pt x="35714" y="658"/>
                    <a:pt x="35707" y="1479"/>
                  </a:cubicBezTo>
                  <a:lnTo>
                    <a:pt x="35707" y="1754"/>
                  </a:lnTo>
                  <a:lnTo>
                    <a:pt x="34845" y="1754"/>
                  </a:lnTo>
                  <a:cubicBezTo>
                    <a:pt x="34732" y="1050"/>
                    <a:pt x="34115" y="527"/>
                    <a:pt x="33405" y="527"/>
                  </a:cubicBezTo>
                  <a:cubicBezTo>
                    <a:pt x="33400" y="527"/>
                    <a:pt x="33395" y="527"/>
                    <a:pt x="33390" y="527"/>
                  </a:cubicBezTo>
                  <a:lnTo>
                    <a:pt x="31690" y="527"/>
                  </a:lnTo>
                  <a:cubicBezTo>
                    <a:pt x="31685" y="527"/>
                    <a:pt x="31681" y="527"/>
                    <a:pt x="31676" y="527"/>
                  </a:cubicBezTo>
                  <a:cubicBezTo>
                    <a:pt x="30897" y="527"/>
                    <a:pt x="30249" y="1141"/>
                    <a:pt x="30212" y="1922"/>
                  </a:cubicBezTo>
                  <a:lnTo>
                    <a:pt x="27468" y="1922"/>
                  </a:lnTo>
                  <a:lnTo>
                    <a:pt x="27468" y="1373"/>
                  </a:lnTo>
                  <a:cubicBezTo>
                    <a:pt x="27453" y="611"/>
                    <a:pt x="26828" y="1"/>
                    <a:pt x="26066" y="1"/>
                  </a:cubicBezTo>
                  <a:lnTo>
                    <a:pt x="24960" y="1"/>
                  </a:lnTo>
                  <a:cubicBezTo>
                    <a:pt x="24808" y="1"/>
                    <a:pt x="24656" y="24"/>
                    <a:pt x="24503" y="77"/>
                  </a:cubicBezTo>
                  <a:cubicBezTo>
                    <a:pt x="24358" y="24"/>
                    <a:pt x="24206" y="1"/>
                    <a:pt x="24046" y="1"/>
                  </a:cubicBezTo>
                  <a:lnTo>
                    <a:pt x="22941" y="1"/>
                  </a:lnTo>
                  <a:cubicBezTo>
                    <a:pt x="22788" y="1"/>
                    <a:pt x="22636" y="24"/>
                    <a:pt x="22483" y="77"/>
                  </a:cubicBezTo>
                  <a:cubicBezTo>
                    <a:pt x="22339" y="24"/>
                    <a:pt x="22186" y="1"/>
                    <a:pt x="22034" y="1"/>
                  </a:cubicBezTo>
                  <a:lnTo>
                    <a:pt x="20929" y="1"/>
                  </a:lnTo>
                  <a:cubicBezTo>
                    <a:pt x="20769" y="1"/>
                    <a:pt x="20616" y="24"/>
                    <a:pt x="20471" y="77"/>
                  </a:cubicBezTo>
                  <a:cubicBezTo>
                    <a:pt x="20319" y="24"/>
                    <a:pt x="20167" y="1"/>
                    <a:pt x="20014" y="1"/>
                  </a:cubicBezTo>
                  <a:lnTo>
                    <a:pt x="18909" y="1"/>
                  </a:lnTo>
                  <a:cubicBezTo>
                    <a:pt x="18904" y="1"/>
                    <a:pt x="18900" y="1"/>
                    <a:pt x="18895" y="1"/>
                  </a:cubicBezTo>
                  <a:cubicBezTo>
                    <a:pt x="18132" y="1"/>
                    <a:pt x="17507" y="608"/>
                    <a:pt x="17499" y="1373"/>
                  </a:cubicBezTo>
                  <a:lnTo>
                    <a:pt x="17499" y="2859"/>
                  </a:lnTo>
                  <a:lnTo>
                    <a:pt x="15197" y="2859"/>
                  </a:lnTo>
                  <a:cubicBezTo>
                    <a:pt x="15181" y="2858"/>
                    <a:pt x="15165" y="2858"/>
                    <a:pt x="15149" y="2858"/>
                  </a:cubicBezTo>
                  <a:cubicBezTo>
                    <a:pt x="14975" y="2858"/>
                    <a:pt x="14802" y="2895"/>
                    <a:pt x="14641" y="2958"/>
                  </a:cubicBezTo>
                  <a:cubicBezTo>
                    <a:pt x="14474" y="2895"/>
                    <a:pt x="14300" y="2858"/>
                    <a:pt x="14125" y="2858"/>
                  </a:cubicBezTo>
                  <a:cubicBezTo>
                    <a:pt x="14109" y="2858"/>
                    <a:pt x="14093" y="2858"/>
                    <a:pt x="14077" y="2859"/>
                  </a:cubicBezTo>
                  <a:lnTo>
                    <a:pt x="11775" y="2859"/>
                  </a:lnTo>
                  <a:lnTo>
                    <a:pt x="11775" y="1479"/>
                  </a:lnTo>
                  <a:cubicBezTo>
                    <a:pt x="11768" y="658"/>
                    <a:pt x="11097" y="1"/>
                    <a:pt x="10279" y="1"/>
                  </a:cubicBezTo>
                  <a:cubicBezTo>
                    <a:pt x="10270" y="1"/>
                    <a:pt x="10261" y="1"/>
                    <a:pt x="10251" y="1"/>
                  </a:cubicBezTo>
                  <a:lnTo>
                    <a:pt x="8254" y="1"/>
                  </a:lnTo>
                  <a:cubicBezTo>
                    <a:pt x="8245" y="1"/>
                    <a:pt x="8236" y="1"/>
                    <a:pt x="8226" y="1"/>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3"/>
            <p:cNvSpPr/>
            <p:nvPr/>
          </p:nvSpPr>
          <p:spPr>
            <a:xfrm>
              <a:off x="7131850" y="1265475"/>
              <a:ext cx="9550" cy="251725"/>
            </a:xfrm>
            <a:custGeom>
              <a:avLst/>
              <a:gdLst/>
              <a:ahLst/>
              <a:cxnLst/>
              <a:rect l="l" t="t" r="r" b="b"/>
              <a:pathLst>
                <a:path w="382" h="10069" extrusionOk="0">
                  <a:moveTo>
                    <a:pt x="0" y="1"/>
                  </a:moveTo>
                  <a:lnTo>
                    <a:pt x="0" y="10068"/>
                  </a:lnTo>
                  <a:lnTo>
                    <a:pt x="381" y="10068"/>
                  </a:lnTo>
                  <a:lnTo>
                    <a:pt x="3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3"/>
            <p:cNvSpPr/>
            <p:nvPr/>
          </p:nvSpPr>
          <p:spPr>
            <a:xfrm>
              <a:off x="7104600" y="1309875"/>
              <a:ext cx="4225" cy="9350"/>
            </a:xfrm>
            <a:custGeom>
              <a:avLst/>
              <a:gdLst/>
              <a:ahLst/>
              <a:cxnLst/>
              <a:rect l="l" t="t" r="r" b="b"/>
              <a:pathLst>
                <a:path w="169" h="374" extrusionOk="0">
                  <a:moveTo>
                    <a:pt x="84" y="0"/>
                  </a:moveTo>
                  <a:lnTo>
                    <a:pt x="1" y="191"/>
                  </a:lnTo>
                  <a:lnTo>
                    <a:pt x="84" y="374"/>
                  </a:lnTo>
                  <a:lnTo>
                    <a:pt x="168" y="191"/>
                  </a:lnTo>
                  <a:lnTo>
                    <a:pt x="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3"/>
            <p:cNvSpPr/>
            <p:nvPr/>
          </p:nvSpPr>
          <p:spPr>
            <a:xfrm>
              <a:off x="7104600" y="1252150"/>
              <a:ext cx="4225" cy="9550"/>
            </a:xfrm>
            <a:custGeom>
              <a:avLst/>
              <a:gdLst/>
              <a:ahLst/>
              <a:cxnLst/>
              <a:rect l="l" t="t" r="r" b="b"/>
              <a:pathLst>
                <a:path w="169" h="382" extrusionOk="0">
                  <a:moveTo>
                    <a:pt x="84" y="0"/>
                  </a:moveTo>
                  <a:lnTo>
                    <a:pt x="1" y="191"/>
                  </a:lnTo>
                  <a:lnTo>
                    <a:pt x="84" y="381"/>
                  </a:lnTo>
                  <a:lnTo>
                    <a:pt x="168" y="191"/>
                  </a:lnTo>
                  <a:lnTo>
                    <a:pt x="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3"/>
            <p:cNvSpPr/>
            <p:nvPr/>
          </p:nvSpPr>
          <p:spPr>
            <a:xfrm>
              <a:off x="7104600" y="1194600"/>
              <a:ext cx="4225" cy="9350"/>
            </a:xfrm>
            <a:custGeom>
              <a:avLst/>
              <a:gdLst/>
              <a:ahLst/>
              <a:cxnLst/>
              <a:rect l="l" t="t" r="r" b="b"/>
              <a:pathLst>
                <a:path w="169" h="374" extrusionOk="0">
                  <a:moveTo>
                    <a:pt x="84" y="0"/>
                  </a:moveTo>
                  <a:lnTo>
                    <a:pt x="1" y="191"/>
                  </a:lnTo>
                  <a:lnTo>
                    <a:pt x="84" y="374"/>
                  </a:lnTo>
                  <a:lnTo>
                    <a:pt x="168" y="191"/>
                  </a:lnTo>
                  <a:lnTo>
                    <a:pt x="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3"/>
            <p:cNvSpPr/>
            <p:nvPr/>
          </p:nvSpPr>
          <p:spPr>
            <a:xfrm>
              <a:off x="7063250" y="1309875"/>
              <a:ext cx="4225" cy="9350"/>
            </a:xfrm>
            <a:custGeom>
              <a:avLst/>
              <a:gdLst/>
              <a:ahLst/>
              <a:cxnLst/>
              <a:rect l="l" t="t" r="r" b="b"/>
              <a:pathLst>
                <a:path w="169" h="374" extrusionOk="0">
                  <a:moveTo>
                    <a:pt x="85" y="0"/>
                  </a:moveTo>
                  <a:lnTo>
                    <a:pt x="1" y="191"/>
                  </a:lnTo>
                  <a:lnTo>
                    <a:pt x="85" y="374"/>
                  </a:lnTo>
                  <a:lnTo>
                    <a:pt x="168" y="191"/>
                  </a:lnTo>
                  <a:lnTo>
                    <a:pt x="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6598150" y="1181450"/>
              <a:ext cx="37200" cy="348525"/>
            </a:xfrm>
            <a:custGeom>
              <a:avLst/>
              <a:gdLst/>
              <a:ahLst/>
              <a:cxnLst/>
              <a:rect l="l" t="t" r="r" b="b"/>
              <a:pathLst>
                <a:path w="1488" h="13941" extrusionOk="0">
                  <a:moveTo>
                    <a:pt x="1327" y="282"/>
                  </a:moveTo>
                  <a:lnTo>
                    <a:pt x="1327" y="435"/>
                  </a:lnTo>
                  <a:cubicBezTo>
                    <a:pt x="1327" y="534"/>
                    <a:pt x="1312" y="679"/>
                    <a:pt x="1304" y="862"/>
                  </a:cubicBezTo>
                  <a:cubicBezTo>
                    <a:pt x="1281" y="1228"/>
                    <a:pt x="1266" y="1753"/>
                    <a:pt x="1220" y="2378"/>
                  </a:cubicBezTo>
                  <a:cubicBezTo>
                    <a:pt x="1182" y="3011"/>
                    <a:pt x="1136" y="3743"/>
                    <a:pt x="1076" y="4528"/>
                  </a:cubicBezTo>
                  <a:cubicBezTo>
                    <a:pt x="1045" y="4916"/>
                    <a:pt x="1015" y="5320"/>
                    <a:pt x="984" y="5732"/>
                  </a:cubicBezTo>
                  <a:lnTo>
                    <a:pt x="877" y="6982"/>
                  </a:lnTo>
                  <a:lnTo>
                    <a:pt x="763" y="8232"/>
                  </a:lnTo>
                  <a:cubicBezTo>
                    <a:pt x="725" y="8643"/>
                    <a:pt x="687" y="9047"/>
                    <a:pt x="649" y="9436"/>
                  </a:cubicBezTo>
                  <a:lnTo>
                    <a:pt x="527" y="10564"/>
                  </a:lnTo>
                  <a:lnTo>
                    <a:pt x="420" y="11577"/>
                  </a:lnTo>
                  <a:cubicBezTo>
                    <a:pt x="351" y="12202"/>
                    <a:pt x="283" y="12721"/>
                    <a:pt x="237" y="13086"/>
                  </a:cubicBezTo>
                  <a:cubicBezTo>
                    <a:pt x="214" y="13269"/>
                    <a:pt x="191" y="13414"/>
                    <a:pt x="184" y="13506"/>
                  </a:cubicBezTo>
                  <a:lnTo>
                    <a:pt x="161" y="13658"/>
                  </a:lnTo>
                  <a:lnTo>
                    <a:pt x="169" y="13506"/>
                  </a:lnTo>
                  <a:cubicBezTo>
                    <a:pt x="169" y="13414"/>
                    <a:pt x="176" y="13262"/>
                    <a:pt x="184" y="13079"/>
                  </a:cubicBezTo>
                  <a:cubicBezTo>
                    <a:pt x="207" y="12713"/>
                    <a:pt x="230" y="12187"/>
                    <a:pt x="268" y="11562"/>
                  </a:cubicBezTo>
                  <a:lnTo>
                    <a:pt x="329" y="10548"/>
                  </a:lnTo>
                  <a:lnTo>
                    <a:pt x="412" y="9421"/>
                  </a:lnTo>
                  <a:cubicBezTo>
                    <a:pt x="443" y="9024"/>
                    <a:pt x="473" y="8620"/>
                    <a:pt x="512" y="8209"/>
                  </a:cubicBezTo>
                  <a:lnTo>
                    <a:pt x="611" y="6959"/>
                  </a:lnTo>
                  <a:lnTo>
                    <a:pt x="725" y="5717"/>
                  </a:lnTo>
                  <a:cubicBezTo>
                    <a:pt x="763" y="5305"/>
                    <a:pt x="809" y="4901"/>
                    <a:pt x="847" y="4505"/>
                  </a:cubicBezTo>
                  <a:cubicBezTo>
                    <a:pt x="923" y="3727"/>
                    <a:pt x="999" y="2996"/>
                    <a:pt x="1068" y="2371"/>
                  </a:cubicBezTo>
                  <a:cubicBezTo>
                    <a:pt x="1144" y="1746"/>
                    <a:pt x="1213" y="1228"/>
                    <a:pt x="1251" y="854"/>
                  </a:cubicBezTo>
                  <a:cubicBezTo>
                    <a:pt x="1274" y="671"/>
                    <a:pt x="1297" y="534"/>
                    <a:pt x="1312" y="435"/>
                  </a:cubicBezTo>
                  <a:lnTo>
                    <a:pt x="1327" y="282"/>
                  </a:lnTo>
                  <a:close/>
                  <a:moveTo>
                    <a:pt x="179" y="0"/>
                  </a:moveTo>
                  <a:cubicBezTo>
                    <a:pt x="85" y="0"/>
                    <a:pt x="8" y="81"/>
                    <a:pt x="1" y="176"/>
                  </a:cubicBezTo>
                  <a:lnTo>
                    <a:pt x="1" y="13765"/>
                  </a:lnTo>
                  <a:cubicBezTo>
                    <a:pt x="8" y="13866"/>
                    <a:pt x="85" y="13941"/>
                    <a:pt x="178" y="13941"/>
                  </a:cubicBezTo>
                  <a:cubicBezTo>
                    <a:pt x="182" y="13941"/>
                    <a:pt x="187" y="13940"/>
                    <a:pt x="191" y="13940"/>
                  </a:cubicBezTo>
                  <a:lnTo>
                    <a:pt x="1297" y="13940"/>
                  </a:lnTo>
                  <a:cubicBezTo>
                    <a:pt x="1301" y="13940"/>
                    <a:pt x="1306" y="13941"/>
                    <a:pt x="1310" y="13941"/>
                  </a:cubicBezTo>
                  <a:cubicBezTo>
                    <a:pt x="1403" y="13941"/>
                    <a:pt x="1480" y="13866"/>
                    <a:pt x="1487" y="13765"/>
                  </a:cubicBezTo>
                  <a:lnTo>
                    <a:pt x="1487" y="176"/>
                  </a:lnTo>
                  <a:cubicBezTo>
                    <a:pt x="1480" y="81"/>
                    <a:pt x="1403" y="0"/>
                    <a:pt x="1309" y="0"/>
                  </a:cubicBezTo>
                  <a:cubicBezTo>
                    <a:pt x="1305" y="0"/>
                    <a:pt x="1301" y="0"/>
                    <a:pt x="1297" y="0"/>
                  </a:cubicBezTo>
                  <a:lnTo>
                    <a:pt x="191" y="0"/>
                  </a:lnTo>
                  <a:cubicBezTo>
                    <a:pt x="187" y="0"/>
                    <a:pt x="183" y="0"/>
                    <a:pt x="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3"/>
            <p:cNvSpPr/>
            <p:nvPr/>
          </p:nvSpPr>
          <p:spPr>
            <a:xfrm>
              <a:off x="6698950" y="1181450"/>
              <a:ext cx="37175" cy="348525"/>
            </a:xfrm>
            <a:custGeom>
              <a:avLst/>
              <a:gdLst/>
              <a:ahLst/>
              <a:cxnLst/>
              <a:rect l="l" t="t" r="r" b="b"/>
              <a:pathLst>
                <a:path w="1487" h="13941" extrusionOk="0">
                  <a:moveTo>
                    <a:pt x="1334" y="282"/>
                  </a:moveTo>
                  <a:lnTo>
                    <a:pt x="1327" y="435"/>
                  </a:lnTo>
                  <a:cubicBezTo>
                    <a:pt x="1327" y="534"/>
                    <a:pt x="1319" y="679"/>
                    <a:pt x="1311" y="862"/>
                  </a:cubicBezTo>
                  <a:cubicBezTo>
                    <a:pt x="1289" y="1228"/>
                    <a:pt x="1266" y="1753"/>
                    <a:pt x="1228" y="2378"/>
                  </a:cubicBezTo>
                  <a:cubicBezTo>
                    <a:pt x="1190" y="3011"/>
                    <a:pt x="1136" y="3743"/>
                    <a:pt x="1083" y="4528"/>
                  </a:cubicBezTo>
                  <a:cubicBezTo>
                    <a:pt x="1052" y="4916"/>
                    <a:pt x="1022" y="5320"/>
                    <a:pt x="984" y="5732"/>
                  </a:cubicBezTo>
                  <a:lnTo>
                    <a:pt x="877" y="6982"/>
                  </a:lnTo>
                  <a:lnTo>
                    <a:pt x="770" y="8232"/>
                  </a:lnTo>
                  <a:cubicBezTo>
                    <a:pt x="732" y="8643"/>
                    <a:pt x="687" y="9047"/>
                    <a:pt x="648" y="9436"/>
                  </a:cubicBezTo>
                  <a:lnTo>
                    <a:pt x="534" y="10564"/>
                  </a:lnTo>
                  <a:lnTo>
                    <a:pt x="420" y="11577"/>
                  </a:lnTo>
                  <a:cubicBezTo>
                    <a:pt x="351" y="12202"/>
                    <a:pt x="283" y="12721"/>
                    <a:pt x="237" y="13086"/>
                  </a:cubicBezTo>
                  <a:cubicBezTo>
                    <a:pt x="214" y="13269"/>
                    <a:pt x="191" y="13414"/>
                    <a:pt x="184" y="13506"/>
                  </a:cubicBezTo>
                  <a:lnTo>
                    <a:pt x="161" y="13658"/>
                  </a:lnTo>
                  <a:lnTo>
                    <a:pt x="168" y="13506"/>
                  </a:lnTo>
                  <a:cubicBezTo>
                    <a:pt x="168" y="13414"/>
                    <a:pt x="176" y="13262"/>
                    <a:pt x="184" y="13079"/>
                  </a:cubicBezTo>
                  <a:cubicBezTo>
                    <a:pt x="206" y="12713"/>
                    <a:pt x="229" y="12187"/>
                    <a:pt x="267" y="11562"/>
                  </a:cubicBezTo>
                  <a:lnTo>
                    <a:pt x="336" y="10548"/>
                  </a:lnTo>
                  <a:lnTo>
                    <a:pt x="412" y="9421"/>
                  </a:lnTo>
                  <a:cubicBezTo>
                    <a:pt x="443" y="9024"/>
                    <a:pt x="473" y="8620"/>
                    <a:pt x="511" y="8209"/>
                  </a:cubicBezTo>
                  <a:lnTo>
                    <a:pt x="618" y="6959"/>
                  </a:lnTo>
                  <a:lnTo>
                    <a:pt x="732" y="5717"/>
                  </a:lnTo>
                  <a:cubicBezTo>
                    <a:pt x="763" y="5305"/>
                    <a:pt x="808" y="4901"/>
                    <a:pt x="847" y="4505"/>
                  </a:cubicBezTo>
                  <a:cubicBezTo>
                    <a:pt x="923" y="3727"/>
                    <a:pt x="999" y="2996"/>
                    <a:pt x="1075" y="2371"/>
                  </a:cubicBezTo>
                  <a:cubicBezTo>
                    <a:pt x="1144" y="1746"/>
                    <a:pt x="1212" y="1228"/>
                    <a:pt x="1258" y="854"/>
                  </a:cubicBezTo>
                  <a:cubicBezTo>
                    <a:pt x="1281" y="671"/>
                    <a:pt x="1296" y="534"/>
                    <a:pt x="1311" y="435"/>
                  </a:cubicBezTo>
                  <a:lnTo>
                    <a:pt x="1334" y="282"/>
                  </a:lnTo>
                  <a:close/>
                  <a:moveTo>
                    <a:pt x="179" y="0"/>
                  </a:moveTo>
                  <a:cubicBezTo>
                    <a:pt x="85" y="0"/>
                    <a:pt x="8" y="81"/>
                    <a:pt x="1" y="176"/>
                  </a:cubicBezTo>
                  <a:lnTo>
                    <a:pt x="1" y="13765"/>
                  </a:lnTo>
                  <a:cubicBezTo>
                    <a:pt x="8" y="13866"/>
                    <a:pt x="85" y="13941"/>
                    <a:pt x="178" y="13941"/>
                  </a:cubicBezTo>
                  <a:cubicBezTo>
                    <a:pt x="182" y="13941"/>
                    <a:pt x="187" y="13940"/>
                    <a:pt x="191" y="13940"/>
                  </a:cubicBezTo>
                  <a:lnTo>
                    <a:pt x="1296" y="13940"/>
                  </a:lnTo>
                  <a:cubicBezTo>
                    <a:pt x="1301" y="13940"/>
                    <a:pt x="1306" y="13941"/>
                    <a:pt x="1311" y="13941"/>
                  </a:cubicBezTo>
                  <a:cubicBezTo>
                    <a:pt x="1411" y="13941"/>
                    <a:pt x="1487" y="13866"/>
                    <a:pt x="1487" y="13765"/>
                  </a:cubicBezTo>
                  <a:lnTo>
                    <a:pt x="1487" y="176"/>
                  </a:lnTo>
                  <a:cubicBezTo>
                    <a:pt x="1487" y="81"/>
                    <a:pt x="1410" y="0"/>
                    <a:pt x="1310" y="0"/>
                  </a:cubicBezTo>
                  <a:cubicBezTo>
                    <a:pt x="1305" y="0"/>
                    <a:pt x="1301" y="0"/>
                    <a:pt x="1296" y="0"/>
                  </a:cubicBezTo>
                  <a:lnTo>
                    <a:pt x="191" y="0"/>
                  </a:lnTo>
                  <a:cubicBezTo>
                    <a:pt x="187" y="0"/>
                    <a:pt x="183" y="0"/>
                    <a:pt x="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3"/>
            <p:cNvSpPr/>
            <p:nvPr/>
          </p:nvSpPr>
          <p:spPr>
            <a:xfrm>
              <a:off x="7104600" y="1425150"/>
              <a:ext cx="4225" cy="9350"/>
            </a:xfrm>
            <a:custGeom>
              <a:avLst/>
              <a:gdLst/>
              <a:ahLst/>
              <a:cxnLst/>
              <a:rect l="l" t="t" r="r" b="b"/>
              <a:pathLst>
                <a:path w="169" h="374" extrusionOk="0">
                  <a:moveTo>
                    <a:pt x="84" y="0"/>
                  </a:moveTo>
                  <a:lnTo>
                    <a:pt x="1" y="183"/>
                  </a:lnTo>
                  <a:lnTo>
                    <a:pt x="84" y="374"/>
                  </a:lnTo>
                  <a:lnTo>
                    <a:pt x="168" y="183"/>
                  </a:lnTo>
                  <a:lnTo>
                    <a:pt x="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3"/>
            <p:cNvSpPr/>
            <p:nvPr/>
          </p:nvSpPr>
          <p:spPr>
            <a:xfrm>
              <a:off x="6648650" y="1181450"/>
              <a:ext cx="37175" cy="348525"/>
            </a:xfrm>
            <a:custGeom>
              <a:avLst/>
              <a:gdLst/>
              <a:ahLst/>
              <a:cxnLst/>
              <a:rect l="l" t="t" r="r" b="b"/>
              <a:pathLst>
                <a:path w="1487" h="13941" extrusionOk="0">
                  <a:moveTo>
                    <a:pt x="1327" y="282"/>
                  </a:moveTo>
                  <a:cubicBezTo>
                    <a:pt x="1327" y="283"/>
                    <a:pt x="1327" y="336"/>
                    <a:pt x="1319" y="435"/>
                  </a:cubicBezTo>
                  <a:cubicBezTo>
                    <a:pt x="1311" y="534"/>
                    <a:pt x="1311" y="679"/>
                    <a:pt x="1304" y="862"/>
                  </a:cubicBezTo>
                  <a:cubicBezTo>
                    <a:pt x="1281" y="1228"/>
                    <a:pt x="1258" y="1753"/>
                    <a:pt x="1220" y="2378"/>
                  </a:cubicBezTo>
                  <a:cubicBezTo>
                    <a:pt x="1182" y="3011"/>
                    <a:pt x="1129" y="3743"/>
                    <a:pt x="1075" y="4528"/>
                  </a:cubicBezTo>
                  <a:cubicBezTo>
                    <a:pt x="1045" y="4916"/>
                    <a:pt x="1014" y="5320"/>
                    <a:pt x="976" y="5732"/>
                  </a:cubicBezTo>
                  <a:lnTo>
                    <a:pt x="877" y="6982"/>
                  </a:lnTo>
                  <a:lnTo>
                    <a:pt x="763" y="8232"/>
                  </a:lnTo>
                  <a:cubicBezTo>
                    <a:pt x="725" y="8643"/>
                    <a:pt x="679" y="9047"/>
                    <a:pt x="641" y="9436"/>
                  </a:cubicBezTo>
                  <a:lnTo>
                    <a:pt x="526" y="10564"/>
                  </a:lnTo>
                  <a:lnTo>
                    <a:pt x="412" y="11577"/>
                  </a:lnTo>
                  <a:cubicBezTo>
                    <a:pt x="344" y="12202"/>
                    <a:pt x="275" y="12721"/>
                    <a:pt x="229" y="13086"/>
                  </a:cubicBezTo>
                  <a:cubicBezTo>
                    <a:pt x="214" y="13269"/>
                    <a:pt x="191" y="13414"/>
                    <a:pt x="176" y="13506"/>
                  </a:cubicBezTo>
                  <a:lnTo>
                    <a:pt x="161" y="13658"/>
                  </a:lnTo>
                  <a:lnTo>
                    <a:pt x="161" y="13506"/>
                  </a:lnTo>
                  <a:cubicBezTo>
                    <a:pt x="161" y="13414"/>
                    <a:pt x="168" y="13262"/>
                    <a:pt x="176" y="13079"/>
                  </a:cubicBezTo>
                  <a:cubicBezTo>
                    <a:pt x="199" y="12713"/>
                    <a:pt x="222" y="12187"/>
                    <a:pt x="260" y="11562"/>
                  </a:cubicBezTo>
                  <a:lnTo>
                    <a:pt x="328" y="10548"/>
                  </a:lnTo>
                  <a:cubicBezTo>
                    <a:pt x="351" y="10190"/>
                    <a:pt x="382" y="9809"/>
                    <a:pt x="405" y="9421"/>
                  </a:cubicBezTo>
                  <a:cubicBezTo>
                    <a:pt x="435" y="9024"/>
                    <a:pt x="465" y="8620"/>
                    <a:pt x="504" y="8209"/>
                  </a:cubicBezTo>
                  <a:lnTo>
                    <a:pt x="610" y="6959"/>
                  </a:lnTo>
                  <a:lnTo>
                    <a:pt x="725" y="5717"/>
                  </a:lnTo>
                  <a:cubicBezTo>
                    <a:pt x="755" y="5305"/>
                    <a:pt x="801" y="4901"/>
                    <a:pt x="839" y="4505"/>
                  </a:cubicBezTo>
                  <a:cubicBezTo>
                    <a:pt x="915" y="3727"/>
                    <a:pt x="991" y="2996"/>
                    <a:pt x="1068" y="2371"/>
                  </a:cubicBezTo>
                  <a:cubicBezTo>
                    <a:pt x="1136" y="1746"/>
                    <a:pt x="1205" y="1228"/>
                    <a:pt x="1250" y="854"/>
                  </a:cubicBezTo>
                  <a:cubicBezTo>
                    <a:pt x="1273" y="671"/>
                    <a:pt x="1289" y="534"/>
                    <a:pt x="1304" y="435"/>
                  </a:cubicBezTo>
                  <a:lnTo>
                    <a:pt x="1327" y="282"/>
                  </a:lnTo>
                  <a:close/>
                  <a:moveTo>
                    <a:pt x="178" y="0"/>
                  </a:moveTo>
                  <a:cubicBezTo>
                    <a:pt x="77" y="0"/>
                    <a:pt x="1" y="81"/>
                    <a:pt x="1" y="176"/>
                  </a:cubicBezTo>
                  <a:lnTo>
                    <a:pt x="1" y="13765"/>
                  </a:lnTo>
                  <a:cubicBezTo>
                    <a:pt x="1" y="13866"/>
                    <a:pt x="77" y="13941"/>
                    <a:pt x="176" y="13941"/>
                  </a:cubicBezTo>
                  <a:cubicBezTo>
                    <a:pt x="181" y="13941"/>
                    <a:pt x="186" y="13940"/>
                    <a:pt x="191" y="13940"/>
                  </a:cubicBezTo>
                  <a:lnTo>
                    <a:pt x="1296" y="13940"/>
                  </a:lnTo>
                  <a:cubicBezTo>
                    <a:pt x="1301" y="13940"/>
                    <a:pt x="1305" y="13941"/>
                    <a:pt x="1310" y="13941"/>
                  </a:cubicBezTo>
                  <a:cubicBezTo>
                    <a:pt x="1403" y="13941"/>
                    <a:pt x="1479" y="13866"/>
                    <a:pt x="1487" y="13765"/>
                  </a:cubicBezTo>
                  <a:lnTo>
                    <a:pt x="1487" y="176"/>
                  </a:lnTo>
                  <a:cubicBezTo>
                    <a:pt x="1479" y="81"/>
                    <a:pt x="1402" y="0"/>
                    <a:pt x="1309" y="0"/>
                  </a:cubicBezTo>
                  <a:cubicBezTo>
                    <a:pt x="1305" y="0"/>
                    <a:pt x="1300" y="0"/>
                    <a:pt x="1296" y="0"/>
                  </a:cubicBezTo>
                  <a:lnTo>
                    <a:pt x="191" y="0"/>
                  </a:lnTo>
                  <a:cubicBezTo>
                    <a:pt x="187" y="0"/>
                    <a:pt x="182" y="0"/>
                    <a:pt x="1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3"/>
            <p:cNvSpPr/>
            <p:nvPr/>
          </p:nvSpPr>
          <p:spPr>
            <a:xfrm>
              <a:off x="6502900" y="1252900"/>
              <a:ext cx="81950" cy="277075"/>
            </a:xfrm>
            <a:custGeom>
              <a:avLst/>
              <a:gdLst/>
              <a:ahLst/>
              <a:cxnLst/>
              <a:rect l="l" t="t" r="r" b="b"/>
              <a:pathLst>
                <a:path w="3278" h="11083" extrusionOk="0">
                  <a:moveTo>
                    <a:pt x="1662" y="305"/>
                  </a:moveTo>
                  <a:cubicBezTo>
                    <a:pt x="1791" y="305"/>
                    <a:pt x="1913" y="305"/>
                    <a:pt x="2043" y="321"/>
                  </a:cubicBezTo>
                  <a:cubicBezTo>
                    <a:pt x="2165" y="328"/>
                    <a:pt x="2271" y="336"/>
                    <a:pt x="2370" y="343"/>
                  </a:cubicBezTo>
                  <a:cubicBezTo>
                    <a:pt x="2561" y="359"/>
                    <a:pt x="2691" y="389"/>
                    <a:pt x="2691" y="389"/>
                  </a:cubicBezTo>
                  <a:cubicBezTo>
                    <a:pt x="2691" y="389"/>
                    <a:pt x="2561" y="420"/>
                    <a:pt x="2370" y="435"/>
                  </a:cubicBezTo>
                  <a:cubicBezTo>
                    <a:pt x="2271" y="450"/>
                    <a:pt x="2157" y="458"/>
                    <a:pt x="2043" y="458"/>
                  </a:cubicBezTo>
                  <a:cubicBezTo>
                    <a:pt x="1921" y="465"/>
                    <a:pt x="1791" y="473"/>
                    <a:pt x="1662" y="473"/>
                  </a:cubicBezTo>
                  <a:cubicBezTo>
                    <a:pt x="1524" y="473"/>
                    <a:pt x="1403" y="473"/>
                    <a:pt x="1281" y="458"/>
                  </a:cubicBezTo>
                  <a:cubicBezTo>
                    <a:pt x="1151" y="450"/>
                    <a:pt x="1044" y="450"/>
                    <a:pt x="945" y="435"/>
                  </a:cubicBezTo>
                  <a:cubicBezTo>
                    <a:pt x="755" y="420"/>
                    <a:pt x="625" y="389"/>
                    <a:pt x="625" y="389"/>
                  </a:cubicBezTo>
                  <a:cubicBezTo>
                    <a:pt x="625" y="389"/>
                    <a:pt x="755" y="359"/>
                    <a:pt x="945" y="343"/>
                  </a:cubicBezTo>
                  <a:cubicBezTo>
                    <a:pt x="1044" y="336"/>
                    <a:pt x="1159" y="321"/>
                    <a:pt x="1281" y="321"/>
                  </a:cubicBezTo>
                  <a:cubicBezTo>
                    <a:pt x="1395" y="313"/>
                    <a:pt x="1524" y="305"/>
                    <a:pt x="1662" y="305"/>
                  </a:cubicBezTo>
                  <a:close/>
                  <a:moveTo>
                    <a:pt x="1662" y="702"/>
                  </a:moveTo>
                  <a:cubicBezTo>
                    <a:pt x="1791" y="702"/>
                    <a:pt x="1913" y="702"/>
                    <a:pt x="2043" y="709"/>
                  </a:cubicBezTo>
                  <a:cubicBezTo>
                    <a:pt x="2165" y="725"/>
                    <a:pt x="2271" y="725"/>
                    <a:pt x="2370" y="740"/>
                  </a:cubicBezTo>
                  <a:cubicBezTo>
                    <a:pt x="2561" y="755"/>
                    <a:pt x="2691" y="786"/>
                    <a:pt x="2691" y="786"/>
                  </a:cubicBezTo>
                  <a:cubicBezTo>
                    <a:pt x="2691" y="786"/>
                    <a:pt x="2561" y="808"/>
                    <a:pt x="2370" y="831"/>
                  </a:cubicBezTo>
                  <a:cubicBezTo>
                    <a:pt x="2271" y="839"/>
                    <a:pt x="2157" y="846"/>
                    <a:pt x="2043" y="854"/>
                  </a:cubicBezTo>
                  <a:cubicBezTo>
                    <a:pt x="1921" y="862"/>
                    <a:pt x="1791" y="862"/>
                    <a:pt x="1662" y="862"/>
                  </a:cubicBezTo>
                  <a:cubicBezTo>
                    <a:pt x="1524" y="862"/>
                    <a:pt x="1403" y="862"/>
                    <a:pt x="1281" y="854"/>
                  </a:cubicBezTo>
                  <a:cubicBezTo>
                    <a:pt x="1151" y="846"/>
                    <a:pt x="1044" y="839"/>
                    <a:pt x="945" y="831"/>
                  </a:cubicBezTo>
                  <a:cubicBezTo>
                    <a:pt x="755" y="808"/>
                    <a:pt x="625" y="786"/>
                    <a:pt x="625" y="786"/>
                  </a:cubicBezTo>
                  <a:cubicBezTo>
                    <a:pt x="625" y="786"/>
                    <a:pt x="755" y="755"/>
                    <a:pt x="945" y="740"/>
                  </a:cubicBezTo>
                  <a:cubicBezTo>
                    <a:pt x="1044" y="725"/>
                    <a:pt x="1159" y="717"/>
                    <a:pt x="1281" y="709"/>
                  </a:cubicBezTo>
                  <a:cubicBezTo>
                    <a:pt x="1395" y="709"/>
                    <a:pt x="1524" y="702"/>
                    <a:pt x="1662" y="702"/>
                  </a:cubicBezTo>
                  <a:close/>
                  <a:moveTo>
                    <a:pt x="1662" y="1098"/>
                  </a:moveTo>
                  <a:cubicBezTo>
                    <a:pt x="1791" y="1098"/>
                    <a:pt x="1913" y="1098"/>
                    <a:pt x="2043" y="1106"/>
                  </a:cubicBezTo>
                  <a:cubicBezTo>
                    <a:pt x="2165" y="1113"/>
                    <a:pt x="2271" y="1121"/>
                    <a:pt x="2370" y="1128"/>
                  </a:cubicBezTo>
                  <a:cubicBezTo>
                    <a:pt x="2561" y="1151"/>
                    <a:pt x="2691" y="1174"/>
                    <a:pt x="2691" y="1174"/>
                  </a:cubicBezTo>
                  <a:cubicBezTo>
                    <a:pt x="2691" y="1174"/>
                    <a:pt x="2561" y="1205"/>
                    <a:pt x="2370" y="1228"/>
                  </a:cubicBezTo>
                  <a:cubicBezTo>
                    <a:pt x="2271" y="1235"/>
                    <a:pt x="2157" y="1243"/>
                    <a:pt x="2043" y="1250"/>
                  </a:cubicBezTo>
                  <a:cubicBezTo>
                    <a:pt x="1921" y="1258"/>
                    <a:pt x="1791" y="1258"/>
                    <a:pt x="1662" y="1258"/>
                  </a:cubicBezTo>
                  <a:cubicBezTo>
                    <a:pt x="1524" y="1258"/>
                    <a:pt x="1403" y="1258"/>
                    <a:pt x="1281" y="1250"/>
                  </a:cubicBezTo>
                  <a:cubicBezTo>
                    <a:pt x="1151" y="1243"/>
                    <a:pt x="1044" y="1235"/>
                    <a:pt x="945" y="1228"/>
                  </a:cubicBezTo>
                  <a:cubicBezTo>
                    <a:pt x="755" y="1205"/>
                    <a:pt x="625" y="1174"/>
                    <a:pt x="625" y="1174"/>
                  </a:cubicBezTo>
                  <a:cubicBezTo>
                    <a:pt x="625" y="1174"/>
                    <a:pt x="755" y="1151"/>
                    <a:pt x="945" y="1128"/>
                  </a:cubicBezTo>
                  <a:cubicBezTo>
                    <a:pt x="1044" y="1121"/>
                    <a:pt x="1159" y="1113"/>
                    <a:pt x="1281" y="1106"/>
                  </a:cubicBezTo>
                  <a:cubicBezTo>
                    <a:pt x="1395" y="1098"/>
                    <a:pt x="1524" y="1098"/>
                    <a:pt x="1662" y="1098"/>
                  </a:cubicBezTo>
                  <a:close/>
                  <a:moveTo>
                    <a:pt x="1662" y="9672"/>
                  </a:moveTo>
                  <a:cubicBezTo>
                    <a:pt x="1791" y="9672"/>
                    <a:pt x="1913" y="9672"/>
                    <a:pt x="2043" y="9680"/>
                  </a:cubicBezTo>
                  <a:cubicBezTo>
                    <a:pt x="2165" y="9687"/>
                    <a:pt x="2271" y="9695"/>
                    <a:pt x="2370" y="9703"/>
                  </a:cubicBezTo>
                  <a:cubicBezTo>
                    <a:pt x="2561" y="9725"/>
                    <a:pt x="2691" y="9748"/>
                    <a:pt x="2691" y="9748"/>
                  </a:cubicBezTo>
                  <a:cubicBezTo>
                    <a:pt x="2691" y="9748"/>
                    <a:pt x="2561" y="9779"/>
                    <a:pt x="2370" y="9794"/>
                  </a:cubicBezTo>
                  <a:cubicBezTo>
                    <a:pt x="2271" y="9809"/>
                    <a:pt x="2157" y="9817"/>
                    <a:pt x="2043" y="9824"/>
                  </a:cubicBezTo>
                  <a:cubicBezTo>
                    <a:pt x="1921" y="9832"/>
                    <a:pt x="1791" y="9832"/>
                    <a:pt x="1662" y="9832"/>
                  </a:cubicBezTo>
                  <a:cubicBezTo>
                    <a:pt x="1524" y="9832"/>
                    <a:pt x="1403" y="9832"/>
                    <a:pt x="1281" y="9824"/>
                  </a:cubicBezTo>
                  <a:cubicBezTo>
                    <a:pt x="1151" y="9817"/>
                    <a:pt x="1044" y="9809"/>
                    <a:pt x="945" y="9794"/>
                  </a:cubicBezTo>
                  <a:cubicBezTo>
                    <a:pt x="755" y="9779"/>
                    <a:pt x="625" y="9748"/>
                    <a:pt x="625" y="9748"/>
                  </a:cubicBezTo>
                  <a:cubicBezTo>
                    <a:pt x="625" y="9748"/>
                    <a:pt x="755" y="9725"/>
                    <a:pt x="945" y="9710"/>
                  </a:cubicBezTo>
                  <a:lnTo>
                    <a:pt x="945" y="9703"/>
                  </a:lnTo>
                  <a:cubicBezTo>
                    <a:pt x="1044" y="9695"/>
                    <a:pt x="1159" y="9687"/>
                    <a:pt x="1281" y="9680"/>
                  </a:cubicBezTo>
                  <a:cubicBezTo>
                    <a:pt x="1395" y="9672"/>
                    <a:pt x="1524" y="9672"/>
                    <a:pt x="1662" y="9672"/>
                  </a:cubicBezTo>
                  <a:close/>
                  <a:moveTo>
                    <a:pt x="1662" y="10068"/>
                  </a:moveTo>
                  <a:cubicBezTo>
                    <a:pt x="1791" y="10068"/>
                    <a:pt x="1913" y="10068"/>
                    <a:pt x="2043" y="10076"/>
                  </a:cubicBezTo>
                  <a:cubicBezTo>
                    <a:pt x="2165" y="10084"/>
                    <a:pt x="2271" y="10091"/>
                    <a:pt x="2370" y="10099"/>
                  </a:cubicBezTo>
                  <a:cubicBezTo>
                    <a:pt x="2561" y="10122"/>
                    <a:pt x="2691" y="10145"/>
                    <a:pt x="2691" y="10145"/>
                  </a:cubicBezTo>
                  <a:cubicBezTo>
                    <a:pt x="2691" y="10145"/>
                    <a:pt x="2561" y="10175"/>
                    <a:pt x="2370" y="10190"/>
                  </a:cubicBezTo>
                  <a:cubicBezTo>
                    <a:pt x="2271" y="10206"/>
                    <a:pt x="2157" y="10213"/>
                    <a:pt x="2043" y="10221"/>
                  </a:cubicBezTo>
                  <a:cubicBezTo>
                    <a:pt x="1921" y="10221"/>
                    <a:pt x="1791" y="10228"/>
                    <a:pt x="1662" y="10228"/>
                  </a:cubicBezTo>
                  <a:cubicBezTo>
                    <a:pt x="1524" y="10228"/>
                    <a:pt x="1403" y="10228"/>
                    <a:pt x="1281" y="10221"/>
                  </a:cubicBezTo>
                  <a:cubicBezTo>
                    <a:pt x="1151" y="10206"/>
                    <a:pt x="1044" y="10206"/>
                    <a:pt x="945" y="10190"/>
                  </a:cubicBezTo>
                  <a:cubicBezTo>
                    <a:pt x="755" y="10175"/>
                    <a:pt x="625" y="10145"/>
                    <a:pt x="625" y="10145"/>
                  </a:cubicBezTo>
                  <a:cubicBezTo>
                    <a:pt x="625" y="10145"/>
                    <a:pt x="755" y="10122"/>
                    <a:pt x="945" y="10099"/>
                  </a:cubicBezTo>
                  <a:cubicBezTo>
                    <a:pt x="1044" y="10091"/>
                    <a:pt x="1159" y="10084"/>
                    <a:pt x="1281" y="10076"/>
                  </a:cubicBezTo>
                  <a:cubicBezTo>
                    <a:pt x="1395" y="10068"/>
                    <a:pt x="1524" y="10068"/>
                    <a:pt x="1662" y="10068"/>
                  </a:cubicBezTo>
                  <a:close/>
                  <a:moveTo>
                    <a:pt x="1662" y="10457"/>
                  </a:moveTo>
                  <a:cubicBezTo>
                    <a:pt x="1791" y="10457"/>
                    <a:pt x="1913" y="10457"/>
                    <a:pt x="2043" y="10465"/>
                  </a:cubicBezTo>
                  <a:cubicBezTo>
                    <a:pt x="2165" y="10480"/>
                    <a:pt x="2271" y="10480"/>
                    <a:pt x="2370" y="10495"/>
                  </a:cubicBezTo>
                  <a:cubicBezTo>
                    <a:pt x="2561" y="10510"/>
                    <a:pt x="2691" y="10541"/>
                    <a:pt x="2691" y="10541"/>
                  </a:cubicBezTo>
                  <a:cubicBezTo>
                    <a:pt x="2691" y="10541"/>
                    <a:pt x="2561" y="10564"/>
                    <a:pt x="2370" y="10587"/>
                  </a:cubicBezTo>
                  <a:cubicBezTo>
                    <a:pt x="2271" y="10594"/>
                    <a:pt x="2157" y="10602"/>
                    <a:pt x="2043" y="10609"/>
                  </a:cubicBezTo>
                  <a:cubicBezTo>
                    <a:pt x="1921" y="10617"/>
                    <a:pt x="1791" y="10617"/>
                    <a:pt x="1662" y="10617"/>
                  </a:cubicBezTo>
                  <a:cubicBezTo>
                    <a:pt x="1524" y="10617"/>
                    <a:pt x="1403" y="10617"/>
                    <a:pt x="1281" y="10609"/>
                  </a:cubicBezTo>
                  <a:cubicBezTo>
                    <a:pt x="1151" y="10602"/>
                    <a:pt x="1044" y="10594"/>
                    <a:pt x="945" y="10587"/>
                  </a:cubicBezTo>
                  <a:cubicBezTo>
                    <a:pt x="755" y="10564"/>
                    <a:pt x="625" y="10541"/>
                    <a:pt x="625" y="10541"/>
                  </a:cubicBezTo>
                  <a:cubicBezTo>
                    <a:pt x="625" y="10541"/>
                    <a:pt x="755" y="10518"/>
                    <a:pt x="945" y="10495"/>
                  </a:cubicBezTo>
                  <a:cubicBezTo>
                    <a:pt x="1044" y="10480"/>
                    <a:pt x="1159" y="10472"/>
                    <a:pt x="1281" y="10465"/>
                  </a:cubicBezTo>
                  <a:cubicBezTo>
                    <a:pt x="1395" y="10465"/>
                    <a:pt x="1524" y="10457"/>
                    <a:pt x="1662" y="10457"/>
                  </a:cubicBezTo>
                  <a:close/>
                  <a:moveTo>
                    <a:pt x="343" y="313"/>
                  </a:moveTo>
                  <a:lnTo>
                    <a:pt x="366" y="763"/>
                  </a:lnTo>
                  <a:cubicBezTo>
                    <a:pt x="374" y="1045"/>
                    <a:pt x="389" y="1449"/>
                    <a:pt x="397" y="1936"/>
                  </a:cubicBezTo>
                  <a:cubicBezTo>
                    <a:pt x="404" y="2424"/>
                    <a:pt x="419" y="2996"/>
                    <a:pt x="427" y="3605"/>
                  </a:cubicBezTo>
                  <a:cubicBezTo>
                    <a:pt x="427" y="3910"/>
                    <a:pt x="427" y="4223"/>
                    <a:pt x="427" y="4543"/>
                  </a:cubicBezTo>
                  <a:cubicBezTo>
                    <a:pt x="435" y="4863"/>
                    <a:pt x="427" y="5191"/>
                    <a:pt x="427" y="5511"/>
                  </a:cubicBezTo>
                  <a:lnTo>
                    <a:pt x="427" y="6486"/>
                  </a:lnTo>
                  <a:lnTo>
                    <a:pt x="427" y="7424"/>
                  </a:lnTo>
                  <a:cubicBezTo>
                    <a:pt x="419" y="8033"/>
                    <a:pt x="412" y="8605"/>
                    <a:pt x="397" y="9093"/>
                  </a:cubicBezTo>
                  <a:cubicBezTo>
                    <a:pt x="381" y="9581"/>
                    <a:pt x="374" y="9985"/>
                    <a:pt x="366" y="10267"/>
                  </a:cubicBezTo>
                  <a:cubicBezTo>
                    <a:pt x="358" y="10556"/>
                    <a:pt x="343" y="10716"/>
                    <a:pt x="343" y="10716"/>
                  </a:cubicBezTo>
                  <a:cubicBezTo>
                    <a:pt x="343" y="10716"/>
                    <a:pt x="343" y="10549"/>
                    <a:pt x="328" y="10267"/>
                  </a:cubicBezTo>
                  <a:cubicBezTo>
                    <a:pt x="320" y="9985"/>
                    <a:pt x="305" y="9581"/>
                    <a:pt x="297" y="9093"/>
                  </a:cubicBezTo>
                  <a:cubicBezTo>
                    <a:pt x="290" y="8605"/>
                    <a:pt x="275" y="8033"/>
                    <a:pt x="267" y="7424"/>
                  </a:cubicBezTo>
                  <a:cubicBezTo>
                    <a:pt x="267" y="7119"/>
                    <a:pt x="267" y="6806"/>
                    <a:pt x="259" y="6486"/>
                  </a:cubicBezTo>
                  <a:cubicBezTo>
                    <a:pt x="259" y="6166"/>
                    <a:pt x="259" y="5838"/>
                    <a:pt x="259" y="5511"/>
                  </a:cubicBezTo>
                  <a:cubicBezTo>
                    <a:pt x="259" y="5183"/>
                    <a:pt x="259" y="4863"/>
                    <a:pt x="259" y="4543"/>
                  </a:cubicBezTo>
                  <a:cubicBezTo>
                    <a:pt x="259" y="4223"/>
                    <a:pt x="267" y="3910"/>
                    <a:pt x="267" y="3605"/>
                  </a:cubicBezTo>
                  <a:cubicBezTo>
                    <a:pt x="275" y="2996"/>
                    <a:pt x="282" y="2424"/>
                    <a:pt x="297" y="1936"/>
                  </a:cubicBezTo>
                  <a:cubicBezTo>
                    <a:pt x="305" y="1449"/>
                    <a:pt x="320" y="1045"/>
                    <a:pt x="328" y="763"/>
                  </a:cubicBezTo>
                  <a:cubicBezTo>
                    <a:pt x="336" y="473"/>
                    <a:pt x="343" y="313"/>
                    <a:pt x="343" y="313"/>
                  </a:cubicBezTo>
                  <a:close/>
                  <a:moveTo>
                    <a:pt x="2980" y="313"/>
                  </a:moveTo>
                  <a:lnTo>
                    <a:pt x="3003" y="763"/>
                  </a:lnTo>
                  <a:cubicBezTo>
                    <a:pt x="3011" y="1045"/>
                    <a:pt x="3026" y="1456"/>
                    <a:pt x="3034" y="1944"/>
                  </a:cubicBezTo>
                  <a:cubicBezTo>
                    <a:pt x="3041" y="2432"/>
                    <a:pt x="3056" y="2996"/>
                    <a:pt x="3064" y="3605"/>
                  </a:cubicBezTo>
                  <a:cubicBezTo>
                    <a:pt x="3064" y="3910"/>
                    <a:pt x="3064" y="4230"/>
                    <a:pt x="3072" y="4543"/>
                  </a:cubicBezTo>
                  <a:cubicBezTo>
                    <a:pt x="3072" y="4863"/>
                    <a:pt x="3072" y="5191"/>
                    <a:pt x="3072" y="5518"/>
                  </a:cubicBezTo>
                  <a:lnTo>
                    <a:pt x="3072" y="6486"/>
                  </a:lnTo>
                  <a:cubicBezTo>
                    <a:pt x="3072" y="6806"/>
                    <a:pt x="3064" y="7119"/>
                    <a:pt x="3064" y="7424"/>
                  </a:cubicBezTo>
                  <a:cubicBezTo>
                    <a:pt x="3056" y="8033"/>
                    <a:pt x="3041" y="8605"/>
                    <a:pt x="3034" y="9093"/>
                  </a:cubicBezTo>
                  <a:cubicBezTo>
                    <a:pt x="3018" y="9581"/>
                    <a:pt x="3011" y="9985"/>
                    <a:pt x="3003" y="10267"/>
                  </a:cubicBezTo>
                  <a:lnTo>
                    <a:pt x="2988" y="10716"/>
                  </a:lnTo>
                  <a:lnTo>
                    <a:pt x="2965" y="10267"/>
                  </a:lnTo>
                  <a:cubicBezTo>
                    <a:pt x="2957" y="9985"/>
                    <a:pt x="2942" y="9581"/>
                    <a:pt x="2934" y="9093"/>
                  </a:cubicBezTo>
                  <a:cubicBezTo>
                    <a:pt x="2927" y="8605"/>
                    <a:pt x="2912" y="8033"/>
                    <a:pt x="2904" y="7424"/>
                  </a:cubicBezTo>
                  <a:cubicBezTo>
                    <a:pt x="2904" y="7119"/>
                    <a:pt x="2904" y="6806"/>
                    <a:pt x="2896" y="6486"/>
                  </a:cubicBezTo>
                  <a:cubicBezTo>
                    <a:pt x="2896" y="6166"/>
                    <a:pt x="2896" y="5838"/>
                    <a:pt x="2896" y="5511"/>
                  </a:cubicBezTo>
                  <a:cubicBezTo>
                    <a:pt x="2896" y="5183"/>
                    <a:pt x="2896" y="4863"/>
                    <a:pt x="2896" y="4543"/>
                  </a:cubicBezTo>
                  <a:cubicBezTo>
                    <a:pt x="2896" y="4223"/>
                    <a:pt x="2904" y="3910"/>
                    <a:pt x="2904" y="3605"/>
                  </a:cubicBezTo>
                  <a:cubicBezTo>
                    <a:pt x="2912" y="2996"/>
                    <a:pt x="2919" y="2432"/>
                    <a:pt x="2934" y="1944"/>
                  </a:cubicBezTo>
                  <a:cubicBezTo>
                    <a:pt x="2942" y="1456"/>
                    <a:pt x="2957" y="1045"/>
                    <a:pt x="2965" y="763"/>
                  </a:cubicBezTo>
                  <a:lnTo>
                    <a:pt x="2980" y="313"/>
                  </a:lnTo>
                  <a:close/>
                  <a:moveTo>
                    <a:pt x="283" y="0"/>
                  </a:moveTo>
                  <a:cubicBezTo>
                    <a:pt x="130" y="0"/>
                    <a:pt x="8" y="119"/>
                    <a:pt x="0" y="267"/>
                  </a:cubicBezTo>
                  <a:lnTo>
                    <a:pt x="0" y="10815"/>
                  </a:lnTo>
                  <a:cubicBezTo>
                    <a:pt x="8" y="10963"/>
                    <a:pt x="130" y="11082"/>
                    <a:pt x="283" y="11082"/>
                  </a:cubicBezTo>
                  <a:cubicBezTo>
                    <a:pt x="288" y="11082"/>
                    <a:pt x="293" y="11082"/>
                    <a:pt x="297" y="11082"/>
                  </a:cubicBezTo>
                  <a:lnTo>
                    <a:pt x="2988" y="11082"/>
                  </a:lnTo>
                  <a:cubicBezTo>
                    <a:pt x="2992" y="11082"/>
                    <a:pt x="2997" y="11082"/>
                    <a:pt x="3001" y="11082"/>
                  </a:cubicBezTo>
                  <a:cubicBezTo>
                    <a:pt x="3148" y="11082"/>
                    <a:pt x="3270" y="10963"/>
                    <a:pt x="3277" y="10815"/>
                  </a:cubicBezTo>
                  <a:lnTo>
                    <a:pt x="3277" y="267"/>
                  </a:lnTo>
                  <a:cubicBezTo>
                    <a:pt x="3270" y="119"/>
                    <a:pt x="3148" y="0"/>
                    <a:pt x="3001" y="0"/>
                  </a:cubicBezTo>
                  <a:cubicBezTo>
                    <a:pt x="2997" y="0"/>
                    <a:pt x="2992" y="0"/>
                    <a:pt x="2988" y="1"/>
                  </a:cubicBezTo>
                  <a:lnTo>
                    <a:pt x="297" y="1"/>
                  </a:lnTo>
                  <a:cubicBezTo>
                    <a:pt x="293" y="0"/>
                    <a:pt x="288"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7227300" y="1252900"/>
              <a:ext cx="81950" cy="6500"/>
            </a:xfrm>
            <a:custGeom>
              <a:avLst/>
              <a:gdLst/>
              <a:ahLst/>
              <a:cxnLst/>
              <a:rect l="l" t="t" r="r" b="b"/>
              <a:pathLst>
                <a:path w="3278" h="260" extrusionOk="0">
                  <a:moveTo>
                    <a:pt x="276" y="0"/>
                  </a:moveTo>
                  <a:cubicBezTo>
                    <a:pt x="130" y="0"/>
                    <a:pt x="8" y="112"/>
                    <a:pt x="1" y="260"/>
                  </a:cubicBezTo>
                  <a:lnTo>
                    <a:pt x="3278" y="260"/>
                  </a:lnTo>
                  <a:cubicBezTo>
                    <a:pt x="3263" y="112"/>
                    <a:pt x="3141" y="0"/>
                    <a:pt x="2995" y="0"/>
                  </a:cubicBezTo>
                  <a:cubicBezTo>
                    <a:pt x="2990" y="0"/>
                    <a:pt x="2985" y="0"/>
                    <a:pt x="2981" y="1"/>
                  </a:cubicBezTo>
                  <a:lnTo>
                    <a:pt x="290" y="1"/>
                  </a:lnTo>
                  <a:cubicBezTo>
                    <a:pt x="285" y="0"/>
                    <a:pt x="281" y="0"/>
                    <a:pt x="2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3"/>
            <p:cNvSpPr/>
            <p:nvPr/>
          </p:nvSpPr>
          <p:spPr>
            <a:xfrm>
              <a:off x="7227125" y="1265475"/>
              <a:ext cx="9550" cy="251725"/>
            </a:xfrm>
            <a:custGeom>
              <a:avLst/>
              <a:gdLst/>
              <a:ahLst/>
              <a:cxnLst/>
              <a:rect l="l" t="t" r="r" b="b"/>
              <a:pathLst>
                <a:path w="382" h="10069" extrusionOk="0">
                  <a:moveTo>
                    <a:pt x="0" y="1"/>
                  </a:moveTo>
                  <a:lnTo>
                    <a:pt x="0" y="10068"/>
                  </a:lnTo>
                  <a:lnTo>
                    <a:pt x="381" y="10068"/>
                  </a:lnTo>
                  <a:lnTo>
                    <a:pt x="3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3"/>
            <p:cNvSpPr/>
            <p:nvPr/>
          </p:nvSpPr>
          <p:spPr>
            <a:xfrm>
              <a:off x="7299700" y="1265475"/>
              <a:ext cx="9550" cy="251725"/>
            </a:xfrm>
            <a:custGeom>
              <a:avLst/>
              <a:gdLst/>
              <a:ahLst/>
              <a:cxnLst/>
              <a:rect l="l" t="t" r="r" b="b"/>
              <a:pathLst>
                <a:path w="382" h="10069" extrusionOk="0">
                  <a:moveTo>
                    <a:pt x="1" y="1"/>
                  </a:moveTo>
                  <a:lnTo>
                    <a:pt x="1" y="10068"/>
                  </a:lnTo>
                  <a:lnTo>
                    <a:pt x="382" y="10068"/>
                  </a:lnTo>
                  <a:lnTo>
                    <a:pt x="3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6407625" y="1252900"/>
              <a:ext cx="81950" cy="277075"/>
            </a:xfrm>
            <a:custGeom>
              <a:avLst/>
              <a:gdLst/>
              <a:ahLst/>
              <a:cxnLst/>
              <a:rect l="l" t="t" r="r" b="b"/>
              <a:pathLst>
                <a:path w="3278" h="11083" extrusionOk="0">
                  <a:moveTo>
                    <a:pt x="1639" y="305"/>
                  </a:moveTo>
                  <a:cubicBezTo>
                    <a:pt x="1776" y="305"/>
                    <a:pt x="1898" y="305"/>
                    <a:pt x="2020" y="321"/>
                  </a:cubicBezTo>
                  <a:cubicBezTo>
                    <a:pt x="2150" y="328"/>
                    <a:pt x="2256" y="336"/>
                    <a:pt x="2348" y="343"/>
                  </a:cubicBezTo>
                  <a:cubicBezTo>
                    <a:pt x="2538" y="359"/>
                    <a:pt x="2676" y="389"/>
                    <a:pt x="2676" y="389"/>
                  </a:cubicBezTo>
                  <a:cubicBezTo>
                    <a:pt x="2676" y="389"/>
                    <a:pt x="2546" y="420"/>
                    <a:pt x="2348" y="435"/>
                  </a:cubicBezTo>
                  <a:cubicBezTo>
                    <a:pt x="2256" y="450"/>
                    <a:pt x="2142" y="458"/>
                    <a:pt x="2020" y="458"/>
                  </a:cubicBezTo>
                  <a:cubicBezTo>
                    <a:pt x="1906" y="465"/>
                    <a:pt x="1776" y="473"/>
                    <a:pt x="1639" y="473"/>
                  </a:cubicBezTo>
                  <a:cubicBezTo>
                    <a:pt x="1510" y="473"/>
                    <a:pt x="1388" y="473"/>
                    <a:pt x="1258" y="458"/>
                  </a:cubicBezTo>
                  <a:cubicBezTo>
                    <a:pt x="1136" y="450"/>
                    <a:pt x="1029" y="450"/>
                    <a:pt x="930" y="435"/>
                  </a:cubicBezTo>
                  <a:cubicBezTo>
                    <a:pt x="740" y="420"/>
                    <a:pt x="610" y="389"/>
                    <a:pt x="610" y="389"/>
                  </a:cubicBezTo>
                  <a:cubicBezTo>
                    <a:pt x="610" y="389"/>
                    <a:pt x="740" y="359"/>
                    <a:pt x="930" y="343"/>
                  </a:cubicBezTo>
                  <a:cubicBezTo>
                    <a:pt x="1029" y="336"/>
                    <a:pt x="1144" y="321"/>
                    <a:pt x="1258" y="321"/>
                  </a:cubicBezTo>
                  <a:cubicBezTo>
                    <a:pt x="1380" y="313"/>
                    <a:pt x="1510" y="305"/>
                    <a:pt x="1639" y="305"/>
                  </a:cubicBezTo>
                  <a:close/>
                  <a:moveTo>
                    <a:pt x="1639" y="702"/>
                  </a:moveTo>
                  <a:cubicBezTo>
                    <a:pt x="1776" y="702"/>
                    <a:pt x="1898" y="702"/>
                    <a:pt x="2020" y="709"/>
                  </a:cubicBezTo>
                  <a:cubicBezTo>
                    <a:pt x="2150" y="725"/>
                    <a:pt x="2256" y="725"/>
                    <a:pt x="2348" y="740"/>
                  </a:cubicBezTo>
                  <a:cubicBezTo>
                    <a:pt x="2538" y="755"/>
                    <a:pt x="2676" y="786"/>
                    <a:pt x="2676" y="786"/>
                  </a:cubicBezTo>
                  <a:cubicBezTo>
                    <a:pt x="2676" y="786"/>
                    <a:pt x="2546" y="808"/>
                    <a:pt x="2348" y="831"/>
                  </a:cubicBezTo>
                  <a:cubicBezTo>
                    <a:pt x="2256" y="839"/>
                    <a:pt x="2142" y="846"/>
                    <a:pt x="2020" y="854"/>
                  </a:cubicBezTo>
                  <a:cubicBezTo>
                    <a:pt x="1906" y="862"/>
                    <a:pt x="1776" y="862"/>
                    <a:pt x="1639" y="862"/>
                  </a:cubicBezTo>
                  <a:cubicBezTo>
                    <a:pt x="1510" y="862"/>
                    <a:pt x="1388" y="862"/>
                    <a:pt x="1258" y="854"/>
                  </a:cubicBezTo>
                  <a:cubicBezTo>
                    <a:pt x="1136" y="846"/>
                    <a:pt x="1029" y="839"/>
                    <a:pt x="930" y="831"/>
                  </a:cubicBezTo>
                  <a:cubicBezTo>
                    <a:pt x="740" y="808"/>
                    <a:pt x="610" y="786"/>
                    <a:pt x="610" y="786"/>
                  </a:cubicBezTo>
                  <a:cubicBezTo>
                    <a:pt x="610" y="786"/>
                    <a:pt x="740" y="755"/>
                    <a:pt x="930" y="740"/>
                  </a:cubicBezTo>
                  <a:cubicBezTo>
                    <a:pt x="1029" y="725"/>
                    <a:pt x="1144" y="717"/>
                    <a:pt x="1258" y="709"/>
                  </a:cubicBezTo>
                  <a:cubicBezTo>
                    <a:pt x="1380" y="709"/>
                    <a:pt x="1510" y="702"/>
                    <a:pt x="1639" y="702"/>
                  </a:cubicBezTo>
                  <a:close/>
                  <a:moveTo>
                    <a:pt x="1639" y="1098"/>
                  </a:moveTo>
                  <a:cubicBezTo>
                    <a:pt x="1776" y="1098"/>
                    <a:pt x="1898" y="1098"/>
                    <a:pt x="2020" y="1106"/>
                  </a:cubicBezTo>
                  <a:cubicBezTo>
                    <a:pt x="2150" y="1113"/>
                    <a:pt x="2256" y="1121"/>
                    <a:pt x="2348" y="1128"/>
                  </a:cubicBezTo>
                  <a:cubicBezTo>
                    <a:pt x="2538" y="1151"/>
                    <a:pt x="2676" y="1174"/>
                    <a:pt x="2676" y="1174"/>
                  </a:cubicBezTo>
                  <a:cubicBezTo>
                    <a:pt x="2569" y="1197"/>
                    <a:pt x="2462" y="1212"/>
                    <a:pt x="2348" y="1228"/>
                  </a:cubicBezTo>
                  <a:cubicBezTo>
                    <a:pt x="2256" y="1235"/>
                    <a:pt x="2142" y="1243"/>
                    <a:pt x="2020" y="1250"/>
                  </a:cubicBezTo>
                  <a:cubicBezTo>
                    <a:pt x="1906" y="1258"/>
                    <a:pt x="1776" y="1258"/>
                    <a:pt x="1639" y="1258"/>
                  </a:cubicBezTo>
                  <a:cubicBezTo>
                    <a:pt x="1510" y="1258"/>
                    <a:pt x="1388" y="1258"/>
                    <a:pt x="1258" y="1250"/>
                  </a:cubicBezTo>
                  <a:cubicBezTo>
                    <a:pt x="1136" y="1243"/>
                    <a:pt x="1029" y="1235"/>
                    <a:pt x="930" y="1228"/>
                  </a:cubicBezTo>
                  <a:cubicBezTo>
                    <a:pt x="740" y="1205"/>
                    <a:pt x="610" y="1174"/>
                    <a:pt x="610" y="1174"/>
                  </a:cubicBezTo>
                  <a:cubicBezTo>
                    <a:pt x="610" y="1174"/>
                    <a:pt x="740" y="1151"/>
                    <a:pt x="930" y="1128"/>
                  </a:cubicBezTo>
                  <a:cubicBezTo>
                    <a:pt x="1029" y="1121"/>
                    <a:pt x="1144" y="1113"/>
                    <a:pt x="1258" y="1106"/>
                  </a:cubicBezTo>
                  <a:cubicBezTo>
                    <a:pt x="1380" y="1098"/>
                    <a:pt x="1510" y="1098"/>
                    <a:pt x="1639" y="1098"/>
                  </a:cubicBezTo>
                  <a:close/>
                  <a:moveTo>
                    <a:pt x="1639" y="9672"/>
                  </a:moveTo>
                  <a:cubicBezTo>
                    <a:pt x="1776" y="9672"/>
                    <a:pt x="1898" y="9672"/>
                    <a:pt x="2020" y="9680"/>
                  </a:cubicBezTo>
                  <a:cubicBezTo>
                    <a:pt x="2150" y="9687"/>
                    <a:pt x="2256" y="9695"/>
                    <a:pt x="2348" y="9703"/>
                  </a:cubicBezTo>
                  <a:cubicBezTo>
                    <a:pt x="2538" y="9725"/>
                    <a:pt x="2676" y="9748"/>
                    <a:pt x="2676" y="9748"/>
                  </a:cubicBezTo>
                  <a:cubicBezTo>
                    <a:pt x="2676" y="9748"/>
                    <a:pt x="2546" y="9779"/>
                    <a:pt x="2348" y="9794"/>
                  </a:cubicBezTo>
                  <a:cubicBezTo>
                    <a:pt x="2256" y="9809"/>
                    <a:pt x="2142" y="9817"/>
                    <a:pt x="2020" y="9824"/>
                  </a:cubicBezTo>
                  <a:cubicBezTo>
                    <a:pt x="1906" y="9832"/>
                    <a:pt x="1776" y="9832"/>
                    <a:pt x="1639" y="9832"/>
                  </a:cubicBezTo>
                  <a:cubicBezTo>
                    <a:pt x="1510" y="9832"/>
                    <a:pt x="1388" y="9832"/>
                    <a:pt x="1258" y="9824"/>
                  </a:cubicBezTo>
                  <a:cubicBezTo>
                    <a:pt x="1136" y="9817"/>
                    <a:pt x="1029" y="9809"/>
                    <a:pt x="930" y="9794"/>
                  </a:cubicBezTo>
                  <a:cubicBezTo>
                    <a:pt x="740" y="9779"/>
                    <a:pt x="610" y="9748"/>
                    <a:pt x="610" y="9748"/>
                  </a:cubicBezTo>
                  <a:cubicBezTo>
                    <a:pt x="610" y="9748"/>
                    <a:pt x="740" y="9725"/>
                    <a:pt x="930" y="9710"/>
                  </a:cubicBezTo>
                  <a:lnTo>
                    <a:pt x="930" y="9703"/>
                  </a:lnTo>
                  <a:cubicBezTo>
                    <a:pt x="1029" y="9695"/>
                    <a:pt x="1144" y="9687"/>
                    <a:pt x="1258" y="9680"/>
                  </a:cubicBezTo>
                  <a:cubicBezTo>
                    <a:pt x="1380" y="9672"/>
                    <a:pt x="1510" y="9672"/>
                    <a:pt x="1639" y="9672"/>
                  </a:cubicBezTo>
                  <a:close/>
                  <a:moveTo>
                    <a:pt x="1639" y="10068"/>
                  </a:moveTo>
                  <a:cubicBezTo>
                    <a:pt x="1776" y="10068"/>
                    <a:pt x="1898" y="10068"/>
                    <a:pt x="2020" y="10076"/>
                  </a:cubicBezTo>
                  <a:cubicBezTo>
                    <a:pt x="2150" y="10084"/>
                    <a:pt x="2256" y="10091"/>
                    <a:pt x="2348" y="10099"/>
                  </a:cubicBezTo>
                  <a:cubicBezTo>
                    <a:pt x="2538" y="10122"/>
                    <a:pt x="2676" y="10145"/>
                    <a:pt x="2676" y="10145"/>
                  </a:cubicBezTo>
                  <a:cubicBezTo>
                    <a:pt x="2676" y="10145"/>
                    <a:pt x="2546" y="10175"/>
                    <a:pt x="2348" y="10190"/>
                  </a:cubicBezTo>
                  <a:cubicBezTo>
                    <a:pt x="2256" y="10206"/>
                    <a:pt x="2142" y="10213"/>
                    <a:pt x="2020" y="10221"/>
                  </a:cubicBezTo>
                  <a:cubicBezTo>
                    <a:pt x="1906" y="10221"/>
                    <a:pt x="1776" y="10228"/>
                    <a:pt x="1639" y="10228"/>
                  </a:cubicBezTo>
                  <a:cubicBezTo>
                    <a:pt x="1510" y="10228"/>
                    <a:pt x="1388" y="10228"/>
                    <a:pt x="1258" y="10221"/>
                  </a:cubicBezTo>
                  <a:cubicBezTo>
                    <a:pt x="1136" y="10206"/>
                    <a:pt x="1029" y="10206"/>
                    <a:pt x="930" y="10190"/>
                  </a:cubicBezTo>
                  <a:cubicBezTo>
                    <a:pt x="740" y="10175"/>
                    <a:pt x="610" y="10145"/>
                    <a:pt x="610" y="10145"/>
                  </a:cubicBezTo>
                  <a:cubicBezTo>
                    <a:pt x="610" y="10145"/>
                    <a:pt x="740" y="10122"/>
                    <a:pt x="930" y="10099"/>
                  </a:cubicBezTo>
                  <a:cubicBezTo>
                    <a:pt x="1029" y="10091"/>
                    <a:pt x="1144" y="10084"/>
                    <a:pt x="1258" y="10076"/>
                  </a:cubicBezTo>
                  <a:cubicBezTo>
                    <a:pt x="1380" y="10068"/>
                    <a:pt x="1510" y="10068"/>
                    <a:pt x="1639" y="10068"/>
                  </a:cubicBezTo>
                  <a:close/>
                  <a:moveTo>
                    <a:pt x="1639" y="10457"/>
                  </a:moveTo>
                  <a:cubicBezTo>
                    <a:pt x="1776" y="10457"/>
                    <a:pt x="1898" y="10457"/>
                    <a:pt x="2020" y="10465"/>
                  </a:cubicBezTo>
                  <a:cubicBezTo>
                    <a:pt x="2150" y="10480"/>
                    <a:pt x="2256" y="10480"/>
                    <a:pt x="2348" y="10495"/>
                  </a:cubicBezTo>
                  <a:cubicBezTo>
                    <a:pt x="2538" y="10510"/>
                    <a:pt x="2676" y="10541"/>
                    <a:pt x="2676" y="10541"/>
                  </a:cubicBezTo>
                  <a:cubicBezTo>
                    <a:pt x="2676" y="10541"/>
                    <a:pt x="2546" y="10564"/>
                    <a:pt x="2348" y="10587"/>
                  </a:cubicBezTo>
                  <a:cubicBezTo>
                    <a:pt x="2256" y="10594"/>
                    <a:pt x="2142" y="10602"/>
                    <a:pt x="2020" y="10609"/>
                  </a:cubicBezTo>
                  <a:cubicBezTo>
                    <a:pt x="1906" y="10617"/>
                    <a:pt x="1776" y="10617"/>
                    <a:pt x="1639" y="10617"/>
                  </a:cubicBezTo>
                  <a:cubicBezTo>
                    <a:pt x="1510" y="10617"/>
                    <a:pt x="1388" y="10617"/>
                    <a:pt x="1258" y="10609"/>
                  </a:cubicBezTo>
                  <a:cubicBezTo>
                    <a:pt x="1136" y="10602"/>
                    <a:pt x="1029" y="10594"/>
                    <a:pt x="930" y="10587"/>
                  </a:cubicBezTo>
                  <a:cubicBezTo>
                    <a:pt x="740" y="10564"/>
                    <a:pt x="610" y="10541"/>
                    <a:pt x="610" y="10541"/>
                  </a:cubicBezTo>
                  <a:cubicBezTo>
                    <a:pt x="610" y="10541"/>
                    <a:pt x="740" y="10518"/>
                    <a:pt x="930" y="10495"/>
                  </a:cubicBezTo>
                  <a:cubicBezTo>
                    <a:pt x="1029" y="10480"/>
                    <a:pt x="1144" y="10472"/>
                    <a:pt x="1258" y="10465"/>
                  </a:cubicBezTo>
                  <a:cubicBezTo>
                    <a:pt x="1380" y="10465"/>
                    <a:pt x="1510" y="10457"/>
                    <a:pt x="1639" y="10457"/>
                  </a:cubicBezTo>
                  <a:close/>
                  <a:moveTo>
                    <a:pt x="328" y="313"/>
                  </a:moveTo>
                  <a:lnTo>
                    <a:pt x="351" y="763"/>
                  </a:lnTo>
                  <a:cubicBezTo>
                    <a:pt x="359" y="1045"/>
                    <a:pt x="374" y="1449"/>
                    <a:pt x="382" y="1936"/>
                  </a:cubicBezTo>
                  <a:cubicBezTo>
                    <a:pt x="389" y="2424"/>
                    <a:pt x="404" y="2996"/>
                    <a:pt x="412" y="3605"/>
                  </a:cubicBezTo>
                  <a:cubicBezTo>
                    <a:pt x="412" y="3910"/>
                    <a:pt x="412" y="4223"/>
                    <a:pt x="420" y="4543"/>
                  </a:cubicBezTo>
                  <a:cubicBezTo>
                    <a:pt x="420" y="4863"/>
                    <a:pt x="420" y="5191"/>
                    <a:pt x="420" y="5511"/>
                  </a:cubicBezTo>
                  <a:lnTo>
                    <a:pt x="420" y="6486"/>
                  </a:lnTo>
                  <a:cubicBezTo>
                    <a:pt x="420" y="6806"/>
                    <a:pt x="412" y="7119"/>
                    <a:pt x="412" y="7424"/>
                  </a:cubicBezTo>
                  <a:cubicBezTo>
                    <a:pt x="404" y="8033"/>
                    <a:pt x="389" y="8605"/>
                    <a:pt x="382" y="9093"/>
                  </a:cubicBezTo>
                  <a:cubicBezTo>
                    <a:pt x="366" y="9581"/>
                    <a:pt x="351" y="9985"/>
                    <a:pt x="343" y="10267"/>
                  </a:cubicBezTo>
                  <a:cubicBezTo>
                    <a:pt x="336" y="10556"/>
                    <a:pt x="328" y="10716"/>
                    <a:pt x="328" y="10716"/>
                  </a:cubicBezTo>
                  <a:lnTo>
                    <a:pt x="313" y="10267"/>
                  </a:lnTo>
                  <a:cubicBezTo>
                    <a:pt x="305" y="9985"/>
                    <a:pt x="290" y="9581"/>
                    <a:pt x="275" y="9093"/>
                  </a:cubicBezTo>
                  <a:cubicBezTo>
                    <a:pt x="267" y="8605"/>
                    <a:pt x="260" y="8033"/>
                    <a:pt x="252" y="7424"/>
                  </a:cubicBezTo>
                  <a:cubicBezTo>
                    <a:pt x="252" y="7119"/>
                    <a:pt x="244" y="6806"/>
                    <a:pt x="244" y="6486"/>
                  </a:cubicBezTo>
                  <a:cubicBezTo>
                    <a:pt x="244" y="6166"/>
                    <a:pt x="244" y="5838"/>
                    <a:pt x="244" y="5511"/>
                  </a:cubicBezTo>
                  <a:cubicBezTo>
                    <a:pt x="244" y="5183"/>
                    <a:pt x="244" y="4863"/>
                    <a:pt x="244" y="4543"/>
                  </a:cubicBezTo>
                  <a:cubicBezTo>
                    <a:pt x="244" y="4223"/>
                    <a:pt x="252" y="3910"/>
                    <a:pt x="252" y="3605"/>
                  </a:cubicBezTo>
                  <a:cubicBezTo>
                    <a:pt x="260" y="2996"/>
                    <a:pt x="267" y="2424"/>
                    <a:pt x="283" y="1936"/>
                  </a:cubicBezTo>
                  <a:cubicBezTo>
                    <a:pt x="290" y="1449"/>
                    <a:pt x="305" y="1045"/>
                    <a:pt x="313" y="763"/>
                  </a:cubicBezTo>
                  <a:lnTo>
                    <a:pt x="328" y="313"/>
                  </a:lnTo>
                  <a:close/>
                  <a:moveTo>
                    <a:pt x="2965" y="313"/>
                  </a:moveTo>
                  <a:cubicBezTo>
                    <a:pt x="2965" y="313"/>
                    <a:pt x="2973" y="481"/>
                    <a:pt x="2988" y="763"/>
                  </a:cubicBezTo>
                  <a:cubicBezTo>
                    <a:pt x="2996" y="1045"/>
                    <a:pt x="3011" y="1456"/>
                    <a:pt x="3019" y="1944"/>
                  </a:cubicBezTo>
                  <a:cubicBezTo>
                    <a:pt x="3026" y="2432"/>
                    <a:pt x="3041" y="2996"/>
                    <a:pt x="3049" y="3605"/>
                  </a:cubicBezTo>
                  <a:cubicBezTo>
                    <a:pt x="3049" y="3910"/>
                    <a:pt x="3049" y="4230"/>
                    <a:pt x="3057" y="4543"/>
                  </a:cubicBezTo>
                  <a:cubicBezTo>
                    <a:pt x="3057" y="4863"/>
                    <a:pt x="3057" y="5191"/>
                    <a:pt x="3057" y="5518"/>
                  </a:cubicBezTo>
                  <a:lnTo>
                    <a:pt x="3057" y="6486"/>
                  </a:lnTo>
                  <a:lnTo>
                    <a:pt x="3049" y="7424"/>
                  </a:lnTo>
                  <a:cubicBezTo>
                    <a:pt x="3041" y="8033"/>
                    <a:pt x="3026" y="8605"/>
                    <a:pt x="3019" y="9093"/>
                  </a:cubicBezTo>
                  <a:cubicBezTo>
                    <a:pt x="3003" y="9581"/>
                    <a:pt x="2988" y="9985"/>
                    <a:pt x="2980" y="10267"/>
                  </a:cubicBezTo>
                  <a:cubicBezTo>
                    <a:pt x="2980" y="10556"/>
                    <a:pt x="2965" y="10716"/>
                    <a:pt x="2965" y="10716"/>
                  </a:cubicBezTo>
                  <a:lnTo>
                    <a:pt x="2950" y="10267"/>
                  </a:lnTo>
                  <a:cubicBezTo>
                    <a:pt x="2942" y="9985"/>
                    <a:pt x="2927" y="9581"/>
                    <a:pt x="2920" y="9093"/>
                  </a:cubicBezTo>
                  <a:cubicBezTo>
                    <a:pt x="2904" y="8605"/>
                    <a:pt x="2897" y="8033"/>
                    <a:pt x="2889" y="7424"/>
                  </a:cubicBezTo>
                  <a:cubicBezTo>
                    <a:pt x="2889" y="7119"/>
                    <a:pt x="2881" y="6806"/>
                    <a:pt x="2881" y="6486"/>
                  </a:cubicBezTo>
                  <a:cubicBezTo>
                    <a:pt x="2881" y="6166"/>
                    <a:pt x="2881" y="5838"/>
                    <a:pt x="2881" y="5511"/>
                  </a:cubicBezTo>
                  <a:cubicBezTo>
                    <a:pt x="2881" y="5183"/>
                    <a:pt x="2881" y="4863"/>
                    <a:pt x="2881" y="4543"/>
                  </a:cubicBezTo>
                  <a:cubicBezTo>
                    <a:pt x="2881" y="4223"/>
                    <a:pt x="2889" y="3910"/>
                    <a:pt x="2889" y="3605"/>
                  </a:cubicBezTo>
                  <a:cubicBezTo>
                    <a:pt x="2897" y="2996"/>
                    <a:pt x="2904" y="2432"/>
                    <a:pt x="2920" y="1944"/>
                  </a:cubicBezTo>
                  <a:cubicBezTo>
                    <a:pt x="2927" y="1456"/>
                    <a:pt x="2942" y="1045"/>
                    <a:pt x="2950" y="763"/>
                  </a:cubicBezTo>
                  <a:cubicBezTo>
                    <a:pt x="2958" y="481"/>
                    <a:pt x="2965" y="313"/>
                    <a:pt x="2965" y="313"/>
                  </a:cubicBezTo>
                  <a:close/>
                  <a:moveTo>
                    <a:pt x="277" y="0"/>
                  </a:moveTo>
                  <a:cubicBezTo>
                    <a:pt x="130" y="0"/>
                    <a:pt x="8" y="119"/>
                    <a:pt x="1" y="267"/>
                  </a:cubicBezTo>
                  <a:lnTo>
                    <a:pt x="1" y="10815"/>
                  </a:lnTo>
                  <a:cubicBezTo>
                    <a:pt x="8" y="10963"/>
                    <a:pt x="130" y="11082"/>
                    <a:pt x="277" y="11082"/>
                  </a:cubicBezTo>
                  <a:cubicBezTo>
                    <a:pt x="281" y="11082"/>
                    <a:pt x="286" y="11082"/>
                    <a:pt x="290" y="11082"/>
                  </a:cubicBezTo>
                  <a:lnTo>
                    <a:pt x="2980" y="11082"/>
                  </a:lnTo>
                  <a:cubicBezTo>
                    <a:pt x="2985" y="11082"/>
                    <a:pt x="2990" y="11082"/>
                    <a:pt x="2995" y="11082"/>
                  </a:cubicBezTo>
                  <a:cubicBezTo>
                    <a:pt x="3148" y="11082"/>
                    <a:pt x="3270" y="10963"/>
                    <a:pt x="3278" y="10815"/>
                  </a:cubicBezTo>
                  <a:lnTo>
                    <a:pt x="3278" y="267"/>
                  </a:lnTo>
                  <a:cubicBezTo>
                    <a:pt x="3270" y="119"/>
                    <a:pt x="3148" y="0"/>
                    <a:pt x="2995" y="0"/>
                  </a:cubicBezTo>
                  <a:cubicBezTo>
                    <a:pt x="2990" y="0"/>
                    <a:pt x="2985" y="0"/>
                    <a:pt x="2980" y="1"/>
                  </a:cubicBezTo>
                  <a:lnTo>
                    <a:pt x="290" y="1"/>
                  </a:lnTo>
                  <a:cubicBezTo>
                    <a:pt x="286" y="0"/>
                    <a:pt x="281" y="0"/>
                    <a:pt x="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3"/>
            <p:cNvSpPr/>
            <p:nvPr/>
          </p:nvSpPr>
          <p:spPr>
            <a:xfrm>
              <a:off x="7131850" y="1252900"/>
              <a:ext cx="82150" cy="6500"/>
            </a:xfrm>
            <a:custGeom>
              <a:avLst/>
              <a:gdLst/>
              <a:ahLst/>
              <a:cxnLst/>
              <a:rect l="l" t="t" r="r" b="b"/>
              <a:pathLst>
                <a:path w="3286" h="260" extrusionOk="0">
                  <a:moveTo>
                    <a:pt x="283" y="0"/>
                  </a:moveTo>
                  <a:cubicBezTo>
                    <a:pt x="137" y="0"/>
                    <a:pt x="15" y="112"/>
                    <a:pt x="0" y="260"/>
                  </a:cubicBezTo>
                  <a:lnTo>
                    <a:pt x="3285" y="260"/>
                  </a:lnTo>
                  <a:cubicBezTo>
                    <a:pt x="3270" y="112"/>
                    <a:pt x="3148" y="0"/>
                    <a:pt x="3002" y="0"/>
                  </a:cubicBezTo>
                  <a:cubicBezTo>
                    <a:pt x="2998" y="0"/>
                    <a:pt x="2993" y="0"/>
                    <a:pt x="2988" y="1"/>
                  </a:cubicBezTo>
                  <a:lnTo>
                    <a:pt x="298" y="1"/>
                  </a:lnTo>
                  <a:cubicBezTo>
                    <a:pt x="293" y="0"/>
                    <a:pt x="288" y="0"/>
                    <a:pt x="2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3"/>
            <p:cNvSpPr/>
            <p:nvPr/>
          </p:nvSpPr>
          <p:spPr>
            <a:xfrm>
              <a:off x="6749450" y="1181450"/>
              <a:ext cx="37175" cy="348525"/>
            </a:xfrm>
            <a:custGeom>
              <a:avLst/>
              <a:gdLst/>
              <a:ahLst/>
              <a:cxnLst/>
              <a:rect l="l" t="t" r="r" b="b"/>
              <a:pathLst>
                <a:path w="1487" h="13941" extrusionOk="0">
                  <a:moveTo>
                    <a:pt x="1326" y="282"/>
                  </a:moveTo>
                  <a:lnTo>
                    <a:pt x="1319" y="435"/>
                  </a:lnTo>
                  <a:cubicBezTo>
                    <a:pt x="1319" y="534"/>
                    <a:pt x="1311" y="679"/>
                    <a:pt x="1304" y="862"/>
                  </a:cubicBezTo>
                  <a:cubicBezTo>
                    <a:pt x="1281" y="1228"/>
                    <a:pt x="1265" y="1753"/>
                    <a:pt x="1220" y="2378"/>
                  </a:cubicBezTo>
                  <a:cubicBezTo>
                    <a:pt x="1182" y="3011"/>
                    <a:pt x="1136" y="3743"/>
                    <a:pt x="1075" y="4528"/>
                  </a:cubicBezTo>
                  <a:cubicBezTo>
                    <a:pt x="1044" y="4916"/>
                    <a:pt x="1014" y="5320"/>
                    <a:pt x="983" y="5732"/>
                  </a:cubicBezTo>
                  <a:lnTo>
                    <a:pt x="877" y="6982"/>
                  </a:lnTo>
                  <a:lnTo>
                    <a:pt x="762" y="8232"/>
                  </a:lnTo>
                  <a:cubicBezTo>
                    <a:pt x="724" y="8643"/>
                    <a:pt x="686" y="9047"/>
                    <a:pt x="648" y="9436"/>
                  </a:cubicBezTo>
                  <a:lnTo>
                    <a:pt x="526" y="10564"/>
                  </a:lnTo>
                  <a:lnTo>
                    <a:pt x="419" y="11577"/>
                  </a:lnTo>
                  <a:cubicBezTo>
                    <a:pt x="343" y="12202"/>
                    <a:pt x="275" y="12721"/>
                    <a:pt x="237" y="13086"/>
                  </a:cubicBezTo>
                  <a:cubicBezTo>
                    <a:pt x="214" y="13269"/>
                    <a:pt x="191" y="13414"/>
                    <a:pt x="176" y="13506"/>
                  </a:cubicBezTo>
                  <a:lnTo>
                    <a:pt x="160" y="13658"/>
                  </a:lnTo>
                  <a:lnTo>
                    <a:pt x="168" y="13506"/>
                  </a:lnTo>
                  <a:cubicBezTo>
                    <a:pt x="168" y="13414"/>
                    <a:pt x="176" y="13262"/>
                    <a:pt x="183" y="13079"/>
                  </a:cubicBezTo>
                  <a:cubicBezTo>
                    <a:pt x="206" y="12713"/>
                    <a:pt x="229" y="12187"/>
                    <a:pt x="267" y="11562"/>
                  </a:cubicBezTo>
                  <a:lnTo>
                    <a:pt x="328" y="10548"/>
                  </a:lnTo>
                  <a:lnTo>
                    <a:pt x="412" y="9421"/>
                  </a:lnTo>
                  <a:cubicBezTo>
                    <a:pt x="442" y="9024"/>
                    <a:pt x="473" y="8620"/>
                    <a:pt x="503" y="8209"/>
                  </a:cubicBezTo>
                  <a:lnTo>
                    <a:pt x="610" y="6959"/>
                  </a:lnTo>
                  <a:lnTo>
                    <a:pt x="724" y="5717"/>
                  </a:lnTo>
                  <a:cubicBezTo>
                    <a:pt x="762" y="5305"/>
                    <a:pt x="801" y="4901"/>
                    <a:pt x="839" y="4505"/>
                  </a:cubicBezTo>
                  <a:cubicBezTo>
                    <a:pt x="922" y="3727"/>
                    <a:pt x="999" y="2996"/>
                    <a:pt x="1067" y="2371"/>
                  </a:cubicBezTo>
                  <a:cubicBezTo>
                    <a:pt x="1143" y="1746"/>
                    <a:pt x="1212" y="1228"/>
                    <a:pt x="1250" y="854"/>
                  </a:cubicBezTo>
                  <a:cubicBezTo>
                    <a:pt x="1273" y="671"/>
                    <a:pt x="1296" y="534"/>
                    <a:pt x="1311" y="435"/>
                  </a:cubicBezTo>
                  <a:lnTo>
                    <a:pt x="1326" y="282"/>
                  </a:lnTo>
                  <a:close/>
                  <a:moveTo>
                    <a:pt x="178" y="0"/>
                  </a:moveTo>
                  <a:cubicBezTo>
                    <a:pt x="85" y="0"/>
                    <a:pt x="8" y="81"/>
                    <a:pt x="0" y="176"/>
                  </a:cubicBezTo>
                  <a:lnTo>
                    <a:pt x="0" y="13765"/>
                  </a:lnTo>
                  <a:cubicBezTo>
                    <a:pt x="8" y="13866"/>
                    <a:pt x="84" y="13941"/>
                    <a:pt x="177" y="13941"/>
                  </a:cubicBezTo>
                  <a:cubicBezTo>
                    <a:pt x="182" y="13941"/>
                    <a:pt x="186" y="13940"/>
                    <a:pt x="191" y="13940"/>
                  </a:cubicBezTo>
                  <a:lnTo>
                    <a:pt x="1296" y="13940"/>
                  </a:lnTo>
                  <a:cubicBezTo>
                    <a:pt x="1300" y="13940"/>
                    <a:pt x="1305" y="13941"/>
                    <a:pt x="1310" y="13941"/>
                  </a:cubicBezTo>
                  <a:cubicBezTo>
                    <a:pt x="1403" y="13941"/>
                    <a:pt x="1479" y="13866"/>
                    <a:pt x="1486" y="13765"/>
                  </a:cubicBezTo>
                  <a:lnTo>
                    <a:pt x="1486" y="176"/>
                  </a:lnTo>
                  <a:cubicBezTo>
                    <a:pt x="1479" y="81"/>
                    <a:pt x="1402" y="0"/>
                    <a:pt x="1308" y="0"/>
                  </a:cubicBezTo>
                  <a:cubicBezTo>
                    <a:pt x="1304" y="0"/>
                    <a:pt x="1300" y="0"/>
                    <a:pt x="1296" y="0"/>
                  </a:cubicBezTo>
                  <a:lnTo>
                    <a:pt x="191" y="0"/>
                  </a:lnTo>
                  <a:cubicBezTo>
                    <a:pt x="187" y="0"/>
                    <a:pt x="182" y="0"/>
                    <a:pt x="1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7131850" y="1523450"/>
              <a:ext cx="82150" cy="6525"/>
            </a:xfrm>
            <a:custGeom>
              <a:avLst/>
              <a:gdLst/>
              <a:ahLst/>
              <a:cxnLst/>
              <a:rect l="l" t="t" r="r" b="b"/>
              <a:pathLst>
                <a:path w="3286" h="261" extrusionOk="0">
                  <a:moveTo>
                    <a:pt x="0" y="1"/>
                  </a:moveTo>
                  <a:cubicBezTo>
                    <a:pt x="15" y="148"/>
                    <a:pt x="137" y="260"/>
                    <a:pt x="283" y="260"/>
                  </a:cubicBezTo>
                  <a:cubicBezTo>
                    <a:pt x="288" y="260"/>
                    <a:pt x="293" y="260"/>
                    <a:pt x="298" y="260"/>
                  </a:cubicBezTo>
                  <a:lnTo>
                    <a:pt x="2988" y="260"/>
                  </a:lnTo>
                  <a:cubicBezTo>
                    <a:pt x="2993" y="260"/>
                    <a:pt x="2998" y="260"/>
                    <a:pt x="3002" y="260"/>
                  </a:cubicBezTo>
                  <a:cubicBezTo>
                    <a:pt x="3148" y="260"/>
                    <a:pt x="3270" y="148"/>
                    <a:pt x="3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3"/>
            <p:cNvSpPr/>
            <p:nvPr/>
          </p:nvSpPr>
          <p:spPr>
            <a:xfrm>
              <a:off x="7204450" y="1265475"/>
              <a:ext cx="9550" cy="251725"/>
            </a:xfrm>
            <a:custGeom>
              <a:avLst/>
              <a:gdLst/>
              <a:ahLst/>
              <a:cxnLst/>
              <a:rect l="l" t="t" r="r" b="b"/>
              <a:pathLst>
                <a:path w="382" h="10069" extrusionOk="0">
                  <a:moveTo>
                    <a:pt x="0" y="1"/>
                  </a:moveTo>
                  <a:lnTo>
                    <a:pt x="0" y="10068"/>
                  </a:lnTo>
                  <a:lnTo>
                    <a:pt x="381" y="10068"/>
                  </a:lnTo>
                  <a:lnTo>
                    <a:pt x="3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3"/>
            <p:cNvSpPr/>
            <p:nvPr/>
          </p:nvSpPr>
          <p:spPr>
            <a:xfrm>
              <a:off x="7148050" y="1265675"/>
              <a:ext cx="49750" cy="251700"/>
            </a:xfrm>
            <a:custGeom>
              <a:avLst/>
              <a:gdLst/>
              <a:ahLst/>
              <a:cxnLst/>
              <a:rect l="l" t="t" r="r" b="b"/>
              <a:pathLst>
                <a:path w="1990" h="10068" extrusionOk="0">
                  <a:moveTo>
                    <a:pt x="999" y="343"/>
                  </a:moveTo>
                  <a:lnTo>
                    <a:pt x="1014" y="739"/>
                  </a:lnTo>
                  <a:cubicBezTo>
                    <a:pt x="1021" y="991"/>
                    <a:pt x="1037" y="1349"/>
                    <a:pt x="1044" y="1784"/>
                  </a:cubicBezTo>
                  <a:cubicBezTo>
                    <a:pt x="1052" y="2218"/>
                    <a:pt x="1067" y="2729"/>
                    <a:pt x="1075" y="3270"/>
                  </a:cubicBezTo>
                  <a:cubicBezTo>
                    <a:pt x="1075" y="3536"/>
                    <a:pt x="1075" y="3818"/>
                    <a:pt x="1082" y="4100"/>
                  </a:cubicBezTo>
                  <a:cubicBezTo>
                    <a:pt x="1082" y="4382"/>
                    <a:pt x="1082" y="4672"/>
                    <a:pt x="1082" y="4962"/>
                  </a:cubicBezTo>
                  <a:cubicBezTo>
                    <a:pt x="1082" y="5244"/>
                    <a:pt x="1082" y="5533"/>
                    <a:pt x="1082" y="5815"/>
                  </a:cubicBezTo>
                  <a:cubicBezTo>
                    <a:pt x="1082" y="6105"/>
                    <a:pt x="1075" y="6379"/>
                    <a:pt x="1075" y="6654"/>
                  </a:cubicBezTo>
                  <a:cubicBezTo>
                    <a:pt x="1067" y="7195"/>
                    <a:pt x="1060" y="7698"/>
                    <a:pt x="1044" y="8132"/>
                  </a:cubicBezTo>
                  <a:cubicBezTo>
                    <a:pt x="1037" y="8567"/>
                    <a:pt x="1021" y="8925"/>
                    <a:pt x="1014" y="9176"/>
                  </a:cubicBezTo>
                  <a:lnTo>
                    <a:pt x="999" y="9580"/>
                  </a:lnTo>
                  <a:lnTo>
                    <a:pt x="976" y="9176"/>
                  </a:lnTo>
                  <a:cubicBezTo>
                    <a:pt x="968" y="8925"/>
                    <a:pt x="953" y="8567"/>
                    <a:pt x="945" y="8132"/>
                  </a:cubicBezTo>
                  <a:cubicBezTo>
                    <a:pt x="938" y="7698"/>
                    <a:pt x="922" y="7195"/>
                    <a:pt x="915" y="6654"/>
                  </a:cubicBezTo>
                  <a:lnTo>
                    <a:pt x="907" y="5815"/>
                  </a:lnTo>
                  <a:lnTo>
                    <a:pt x="907" y="4962"/>
                  </a:lnTo>
                  <a:lnTo>
                    <a:pt x="907" y="4100"/>
                  </a:lnTo>
                  <a:cubicBezTo>
                    <a:pt x="907" y="3818"/>
                    <a:pt x="915" y="3536"/>
                    <a:pt x="915" y="3270"/>
                  </a:cubicBezTo>
                  <a:cubicBezTo>
                    <a:pt x="922" y="2729"/>
                    <a:pt x="930" y="2218"/>
                    <a:pt x="945" y="1784"/>
                  </a:cubicBezTo>
                  <a:cubicBezTo>
                    <a:pt x="953" y="1357"/>
                    <a:pt x="968" y="991"/>
                    <a:pt x="976" y="739"/>
                  </a:cubicBezTo>
                  <a:lnTo>
                    <a:pt x="999" y="343"/>
                  </a:lnTo>
                  <a:close/>
                  <a:moveTo>
                    <a:pt x="0" y="0"/>
                  </a:moveTo>
                  <a:lnTo>
                    <a:pt x="0" y="10068"/>
                  </a:lnTo>
                  <a:lnTo>
                    <a:pt x="1989" y="10068"/>
                  </a:lnTo>
                  <a:lnTo>
                    <a:pt x="19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3"/>
            <p:cNvSpPr/>
            <p:nvPr/>
          </p:nvSpPr>
          <p:spPr>
            <a:xfrm>
              <a:off x="7084025" y="1222225"/>
              <a:ext cx="4025" cy="9350"/>
            </a:xfrm>
            <a:custGeom>
              <a:avLst/>
              <a:gdLst/>
              <a:ahLst/>
              <a:cxnLst/>
              <a:rect l="l" t="t" r="r" b="b"/>
              <a:pathLst>
                <a:path w="161" h="374" extrusionOk="0">
                  <a:moveTo>
                    <a:pt x="77" y="0"/>
                  </a:moveTo>
                  <a:lnTo>
                    <a:pt x="0" y="183"/>
                  </a:lnTo>
                  <a:lnTo>
                    <a:pt x="77" y="374"/>
                  </a:lnTo>
                  <a:lnTo>
                    <a:pt x="160" y="183"/>
                  </a:lnTo>
                  <a:lnTo>
                    <a:pt x="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3"/>
            <p:cNvSpPr/>
            <p:nvPr/>
          </p:nvSpPr>
          <p:spPr>
            <a:xfrm>
              <a:off x="7053350" y="1181450"/>
              <a:ext cx="65175" cy="348525"/>
            </a:xfrm>
            <a:custGeom>
              <a:avLst/>
              <a:gdLst/>
              <a:ahLst/>
              <a:cxnLst/>
              <a:rect l="l" t="t" r="r" b="b"/>
              <a:pathLst>
                <a:path w="2607" h="13941" extrusionOk="0">
                  <a:moveTo>
                    <a:pt x="481" y="305"/>
                  </a:moveTo>
                  <a:lnTo>
                    <a:pt x="656" y="717"/>
                  </a:lnTo>
                  <a:lnTo>
                    <a:pt x="481" y="1121"/>
                  </a:lnTo>
                  <a:lnTo>
                    <a:pt x="298" y="717"/>
                  </a:lnTo>
                  <a:lnTo>
                    <a:pt x="481" y="305"/>
                  </a:lnTo>
                  <a:close/>
                  <a:moveTo>
                    <a:pt x="2134" y="305"/>
                  </a:moveTo>
                  <a:lnTo>
                    <a:pt x="2310" y="717"/>
                  </a:lnTo>
                  <a:lnTo>
                    <a:pt x="2134" y="1121"/>
                  </a:lnTo>
                  <a:lnTo>
                    <a:pt x="1959" y="717"/>
                  </a:lnTo>
                  <a:lnTo>
                    <a:pt x="2134" y="305"/>
                  </a:lnTo>
                  <a:close/>
                  <a:moveTo>
                    <a:pt x="1304" y="1410"/>
                  </a:moveTo>
                  <a:lnTo>
                    <a:pt x="1487" y="1814"/>
                  </a:lnTo>
                  <a:lnTo>
                    <a:pt x="1304" y="2226"/>
                  </a:lnTo>
                  <a:lnTo>
                    <a:pt x="1128" y="1814"/>
                  </a:lnTo>
                  <a:lnTo>
                    <a:pt x="1304" y="1410"/>
                  </a:lnTo>
                  <a:close/>
                  <a:moveTo>
                    <a:pt x="481" y="2607"/>
                  </a:moveTo>
                  <a:lnTo>
                    <a:pt x="656" y="3019"/>
                  </a:lnTo>
                  <a:lnTo>
                    <a:pt x="481" y="3422"/>
                  </a:lnTo>
                  <a:lnTo>
                    <a:pt x="298" y="3019"/>
                  </a:lnTo>
                  <a:lnTo>
                    <a:pt x="481" y="2607"/>
                  </a:lnTo>
                  <a:close/>
                  <a:moveTo>
                    <a:pt x="2134" y="2615"/>
                  </a:moveTo>
                  <a:lnTo>
                    <a:pt x="2310" y="3019"/>
                  </a:lnTo>
                  <a:lnTo>
                    <a:pt x="2134" y="3430"/>
                  </a:lnTo>
                  <a:lnTo>
                    <a:pt x="1959" y="3019"/>
                  </a:lnTo>
                  <a:lnTo>
                    <a:pt x="2134" y="2615"/>
                  </a:lnTo>
                  <a:close/>
                  <a:moveTo>
                    <a:pt x="1304" y="3712"/>
                  </a:moveTo>
                  <a:lnTo>
                    <a:pt x="1487" y="4124"/>
                  </a:lnTo>
                  <a:lnTo>
                    <a:pt x="1304" y="4528"/>
                  </a:lnTo>
                  <a:lnTo>
                    <a:pt x="1128" y="4124"/>
                  </a:lnTo>
                  <a:lnTo>
                    <a:pt x="1304" y="3712"/>
                  </a:lnTo>
                  <a:close/>
                  <a:moveTo>
                    <a:pt x="481" y="4916"/>
                  </a:moveTo>
                  <a:lnTo>
                    <a:pt x="656" y="5320"/>
                  </a:lnTo>
                  <a:lnTo>
                    <a:pt x="481" y="5732"/>
                  </a:lnTo>
                  <a:lnTo>
                    <a:pt x="298" y="5320"/>
                  </a:lnTo>
                  <a:lnTo>
                    <a:pt x="481" y="4916"/>
                  </a:lnTo>
                  <a:close/>
                  <a:moveTo>
                    <a:pt x="2134" y="4916"/>
                  </a:moveTo>
                  <a:lnTo>
                    <a:pt x="2310" y="5328"/>
                  </a:lnTo>
                  <a:lnTo>
                    <a:pt x="2134" y="5732"/>
                  </a:lnTo>
                  <a:lnTo>
                    <a:pt x="1959" y="5328"/>
                  </a:lnTo>
                  <a:lnTo>
                    <a:pt x="2134" y="4916"/>
                  </a:lnTo>
                  <a:close/>
                  <a:moveTo>
                    <a:pt x="1304" y="6014"/>
                  </a:moveTo>
                  <a:lnTo>
                    <a:pt x="1487" y="6425"/>
                  </a:lnTo>
                  <a:lnTo>
                    <a:pt x="1304" y="6837"/>
                  </a:lnTo>
                  <a:lnTo>
                    <a:pt x="1128" y="6433"/>
                  </a:lnTo>
                  <a:lnTo>
                    <a:pt x="1304" y="6014"/>
                  </a:lnTo>
                  <a:close/>
                  <a:moveTo>
                    <a:pt x="481" y="7218"/>
                  </a:moveTo>
                  <a:lnTo>
                    <a:pt x="656" y="7629"/>
                  </a:lnTo>
                  <a:lnTo>
                    <a:pt x="481" y="8033"/>
                  </a:lnTo>
                  <a:lnTo>
                    <a:pt x="298" y="7629"/>
                  </a:lnTo>
                  <a:lnTo>
                    <a:pt x="481" y="7218"/>
                  </a:lnTo>
                  <a:close/>
                  <a:moveTo>
                    <a:pt x="2134" y="7218"/>
                  </a:moveTo>
                  <a:lnTo>
                    <a:pt x="2310" y="7629"/>
                  </a:lnTo>
                  <a:lnTo>
                    <a:pt x="2134" y="8033"/>
                  </a:lnTo>
                  <a:lnTo>
                    <a:pt x="1959" y="7629"/>
                  </a:lnTo>
                  <a:lnTo>
                    <a:pt x="2134" y="7218"/>
                  </a:lnTo>
                  <a:close/>
                  <a:moveTo>
                    <a:pt x="1304" y="8323"/>
                  </a:moveTo>
                  <a:lnTo>
                    <a:pt x="1487" y="8727"/>
                  </a:lnTo>
                  <a:lnTo>
                    <a:pt x="1304" y="9139"/>
                  </a:lnTo>
                  <a:lnTo>
                    <a:pt x="1128" y="8727"/>
                  </a:lnTo>
                  <a:lnTo>
                    <a:pt x="1304" y="8323"/>
                  </a:lnTo>
                  <a:close/>
                  <a:moveTo>
                    <a:pt x="481" y="9527"/>
                  </a:moveTo>
                  <a:lnTo>
                    <a:pt x="656" y="9931"/>
                  </a:lnTo>
                  <a:lnTo>
                    <a:pt x="481" y="10343"/>
                  </a:lnTo>
                  <a:lnTo>
                    <a:pt x="298" y="9931"/>
                  </a:lnTo>
                  <a:lnTo>
                    <a:pt x="481" y="9527"/>
                  </a:lnTo>
                  <a:close/>
                  <a:moveTo>
                    <a:pt x="2134" y="9527"/>
                  </a:moveTo>
                  <a:lnTo>
                    <a:pt x="2310" y="9931"/>
                  </a:lnTo>
                  <a:lnTo>
                    <a:pt x="2134" y="10343"/>
                  </a:lnTo>
                  <a:lnTo>
                    <a:pt x="1959" y="9931"/>
                  </a:lnTo>
                  <a:lnTo>
                    <a:pt x="2134" y="9527"/>
                  </a:lnTo>
                  <a:close/>
                  <a:moveTo>
                    <a:pt x="1304" y="10625"/>
                  </a:moveTo>
                  <a:lnTo>
                    <a:pt x="1487" y="11036"/>
                  </a:lnTo>
                  <a:lnTo>
                    <a:pt x="1304" y="11440"/>
                  </a:lnTo>
                  <a:lnTo>
                    <a:pt x="1128" y="11036"/>
                  </a:lnTo>
                  <a:lnTo>
                    <a:pt x="1304" y="10625"/>
                  </a:lnTo>
                  <a:close/>
                  <a:moveTo>
                    <a:pt x="481" y="11829"/>
                  </a:moveTo>
                  <a:lnTo>
                    <a:pt x="656" y="12233"/>
                  </a:lnTo>
                  <a:lnTo>
                    <a:pt x="481" y="12652"/>
                  </a:lnTo>
                  <a:lnTo>
                    <a:pt x="305" y="12240"/>
                  </a:lnTo>
                  <a:lnTo>
                    <a:pt x="481" y="11829"/>
                  </a:lnTo>
                  <a:close/>
                  <a:moveTo>
                    <a:pt x="2134" y="11829"/>
                  </a:moveTo>
                  <a:lnTo>
                    <a:pt x="2310" y="12240"/>
                  </a:lnTo>
                  <a:lnTo>
                    <a:pt x="2134" y="12652"/>
                  </a:lnTo>
                  <a:lnTo>
                    <a:pt x="1959" y="12240"/>
                  </a:lnTo>
                  <a:lnTo>
                    <a:pt x="2134" y="11829"/>
                  </a:lnTo>
                  <a:close/>
                  <a:moveTo>
                    <a:pt x="1304" y="12934"/>
                  </a:moveTo>
                  <a:lnTo>
                    <a:pt x="1487" y="13338"/>
                  </a:lnTo>
                  <a:lnTo>
                    <a:pt x="1304" y="13749"/>
                  </a:lnTo>
                  <a:lnTo>
                    <a:pt x="1128" y="13338"/>
                  </a:lnTo>
                  <a:lnTo>
                    <a:pt x="1304" y="12934"/>
                  </a:lnTo>
                  <a:close/>
                  <a:moveTo>
                    <a:pt x="292" y="0"/>
                  </a:moveTo>
                  <a:cubicBezTo>
                    <a:pt x="138" y="0"/>
                    <a:pt x="8" y="127"/>
                    <a:pt x="0" y="282"/>
                  </a:cubicBezTo>
                  <a:lnTo>
                    <a:pt x="0" y="13666"/>
                  </a:lnTo>
                  <a:cubicBezTo>
                    <a:pt x="8" y="13821"/>
                    <a:pt x="137" y="13940"/>
                    <a:pt x="291" y="13940"/>
                  </a:cubicBezTo>
                  <a:cubicBezTo>
                    <a:pt x="296" y="13940"/>
                    <a:pt x="300" y="13940"/>
                    <a:pt x="305" y="13940"/>
                  </a:cubicBezTo>
                  <a:lnTo>
                    <a:pt x="2310" y="13940"/>
                  </a:lnTo>
                  <a:cubicBezTo>
                    <a:pt x="2314" y="13940"/>
                    <a:pt x="2319" y="13940"/>
                    <a:pt x="2324" y="13940"/>
                  </a:cubicBezTo>
                  <a:cubicBezTo>
                    <a:pt x="2477" y="13940"/>
                    <a:pt x="2599" y="13821"/>
                    <a:pt x="2607" y="13666"/>
                  </a:cubicBezTo>
                  <a:lnTo>
                    <a:pt x="2607" y="282"/>
                  </a:lnTo>
                  <a:cubicBezTo>
                    <a:pt x="2599" y="127"/>
                    <a:pt x="2477" y="0"/>
                    <a:pt x="2323" y="0"/>
                  </a:cubicBezTo>
                  <a:cubicBezTo>
                    <a:pt x="2319" y="0"/>
                    <a:pt x="2314" y="0"/>
                    <a:pt x="2310" y="0"/>
                  </a:cubicBezTo>
                  <a:lnTo>
                    <a:pt x="305" y="0"/>
                  </a:lnTo>
                  <a:cubicBezTo>
                    <a:pt x="301" y="0"/>
                    <a:pt x="296"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3"/>
            <p:cNvSpPr/>
            <p:nvPr/>
          </p:nvSpPr>
          <p:spPr>
            <a:xfrm>
              <a:off x="7084025" y="1510300"/>
              <a:ext cx="4025" cy="9375"/>
            </a:xfrm>
            <a:custGeom>
              <a:avLst/>
              <a:gdLst/>
              <a:ahLst/>
              <a:cxnLst/>
              <a:rect l="l" t="t" r="r" b="b"/>
              <a:pathLst>
                <a:path w="161" h="375" extrusionOk="0">
                  <a:moveTo>
                    <a:pt x="77" y="1"/>
                  </a:moveTo>
                  <a:lnTo>
                    <a:pt x="0" y="184"/>
                  </a:lnTo>
                  <a:lnTo>
                    <a:pt x="77" y="374"/>
                  </a:lnTo>
                  <a:lnTo>
                    <a:pt x="160" y="184"/>
                  </a:lnTo>
                  <a:lnTo>
                    <a:pt x="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7063250" y="1482675"/>
              <a:ext cx="4225" cy="9375"/>
            </a:xfrm>
            <a:custGeom>
              <a:avLst/>
              <a:gdLst/>
              <a:ahLst/>
              <a:cxnLst/>
              <a:rect l="l" t="t" r="r" b="b"/>
              <a:pathLst>
                <a:path w="169" h="375" extrusionOk="0">
                  <a:moveTo>
                    <a:pt x="85" y="1"/>
                  </a:moveTo>
                  <a:lnTo>
                    <a:pt x="1" y="191"/>
                  </a:lnTo>
                  <a:lnTo>
                    <a:pt x="85" y="374"/>
                  </a:lnTo>
                  <a:lnTo>
                    <a:pt x="168" y="191"/>
                  </a:lnTo>
                  <a:lnTo>
                    <a:pt x="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3"/>
            <p:cNvSpPr/>
            <p:nvPr/>
          </p:nvSpPr>
          <p:spPr>
            <a:xfrm>
              <a:off x="6916350" y="1194600"/>
              <a:ext cx="55275" cy="335350"/>
            </a:xfrm>
            <a:custGeom>
              <a:avLst/>
              <a:gdLst/>
              <a:ahLst/>
              <a:cxnLst/>
              <a:rect l="l" t="t" r="r" b="b"/>
              <a:pathLst>
                <a:path w="2211" h="13414" extrusionOk="0">
                  <a:moveTo>
                    <a:pt x="252" y="0"/>
                  </a:moveTo>
                  <a:cubicBezTo>
                    <a:pt x="115" y="0"/>
                    <a:pt x="1" y="99"/>
                    <a:pt x="1" y="237"/>
                  </a:cubicBezTo>
                  <a:lnTo>
                    <a:pt x="1" y="13178"/>
                  </a:lnTo>
                  <a:cubicBezTo>
                    <a:pt x="1" y="13292"/>
                    <a:pt x="77" y="13384"/>
                    <a:pt x="184" y="13406"/>
                  </a:cubicBezTo>
                  <a:lnTo>
                    <a:pt x="313" y="328"/>
                  </a:lnTo>
                  <a:lnTo>
                    <a:pt x="443" y="13414"/>
                  </a:lnTo>
                  <a:lnTo>
                    <a:pt x="1754" y="13414"/>
                  </a:lnTo>
                  <a:lnTo>
                    <a:pt x="1883" y="328"/>
                  </a:lnTo>
                  <a:lnTo>
                    <a:pt x="2020" y="13406"/>
                  </a:lnTo>
                  <a:cubicBezTo>
                    <a:pt x="2127" y="13384"/>
                    <a:pt x="2203" y="13292"/>
                    <a:pt x="2211" y="13178"/>
                  </a:cubicBezTo>
                  <a:lnTo>
                    <a:pt x="2211" y="237"/>
                  </a:lnTo>
                  <a:cubicBezTo>
                    <a:pt x="2203" y="99"/>
                    <a:pt x="2089" y="0"/>
                    <a:pt x="19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3"/>
            <p:cNvSpPr/>
            <p:nvPr/>
          </p:nvSpPr>
          <p:spPr>
            <a:xfrm>
              <a:off x="7104600" y="1482675"/>
              <a:ext cx="4225" cy="9375"/>
            </a:xfrm>
            <a:custGeom>
              <a:avLst/>
              <a:gdLst/>
              <a:ahLst/>
              <a:cxnLst/>
              <a:rect l="l" t="t" r="r" b="b"/>
              <a:pathLst>
                <a:path w="169" h="375" extrusionOk="0">
                  <a:moveTo>
                    <a:pt x="84" y="1"/>
                  </a:moveTo>
                  <a:lnTo>
                    <a:pt x="1" y="191"/>
                  </a:lnTo>
                  <a:lnTo>
                    <a:pt x="84" y="374"/>
                  </a:lnTo>
                  <a:lnTo>
                    <a:pt x="168" y="191"/>
                  </a:lnTo>
                  <a:lnTo>
                    <a:pt x="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7084025" y="1452575"/>
              <a:ext cx="4025" cy="9550"/>
            </a:xfrm>
            <a:custGeom>
              <a:avLst/>
              <a:gdLst/>
              <a:ahLst/>
              <a:cxnLst/>
              <a:rect l="l" t="t" r="r" b="b"/>
              <a:pathLst>
                <a:path w="161" h="382" extrusionOk="0">
                  <a:moveTo>
                    <a:pt x="77" y="1"/>
                  </a:moveTo>
                  <a:lnTo>
                    <a:pt x="0" y="191"/>
                  </a:lnTo>
                  <a:lnTo>
                    <a:pt x="77" y="382"/>
                  </a:lnTo>
                  <a:lnTo>
                    <a:pt x="160" y="191"/>
                  </a:lnTo>
                  <a:lnTo>
                    <a:pt x="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3"/>
            <p:cNvSpPr/>
            <p:nvPr/>
          </p:nvSpPr>
          <p:spPr>
            <a:xfrm>
              <a:off x="7063250" y="1194600"/>
              <a:ext cx="4225" cy="9350"/>
            </a:xfrm>
            <a:custGeom>
              <a:avLst/>
              <a:gdLst/>
              <a:ahLst/>
              <a:cxnLst/>
              <a:rect l="l" t="t" r="r" b="b"/>
              <a:pathLst>
                <a:path w="169" h="374" extrusionOk="0">
                  <a:moveTo>
                    <a:pt x="85" y="0"/>
                  </a:moveTo>
                  <a:lnTo>
                    <a:pt x="1" y="191"/>
                  </a:lnTo>
                  <a:lnTo>
                    <a:pt x="85" y="374"/>
                  </a:lnTo>
                  <a:lnTo>
                    <a:pt x="168" y="191"/>
                  </a:lnTo>
                  <a:lnTo>
                    <a:pt x="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3"/>
            <p:cNvSpPr/>
            <p:nvPr/>
          </p:nvSpPr>
          <p:spPr>
            <a:xfrm>
              <a:off x="7063250" y="1367400"/>
              <a:ext cx="4225" cy="9575"/>
            </a:xfrm>
            <a:custGeom>
              <a:avLst/>
              <a:gdLst/>
              <a:ahLst/>
              <a:cxnLst/>
              <a:rect l="l" t="t" r="r" b="b"/>
              <a:pathLst>
                <a:path w="169" h="383" extrusionOk="0">
                  <a:moveTo>
                    <a:pt x="85" y="1"/>
                  </a:moveTo>
                  <a:lnTo>
                    <a:pt x="1" y="191"/>
                  </a:lnTo>
                  <a:lnTo>
                    <a:pt x="85" y="382"/>
                  </a:lnTo>
                  <a:lnTo>
                    <a:pt x="168" y="191"/>
                  </a:lnTo>
                  <a:lnTo>
                    <a:pt x="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3"/>
            <p:cNvSpPr/>
            <p:nvPr/>
          </p:nvSpPr>
          <p:spPr>
            <a:xfrm>
              <a:off x="7063250" y="1252150"/>
              <a:ext cx="4225" cy="9550"/>
            </a:xfrm>
            <a:custGeom>
              <a:avLst/>
              <a:gdLst/>
              <a:ahLst/>
              <a:cxnLst/>
              <a:rect l="l" t="t" r="r" b="b"/>
              <a:pathLst>
                <a:path w="169" h="382" extrusionOk="0">
                  <a:moveTo>
                    <a:pt x="85" y="0"/>
                  </a:moveTo>
                  <a:lnTo>
                    <a:pt x="1" y="191"/>
                  </a:lnTo>
                  <a:lnTo>
                    <a:pt x="85" y="381"/>
                  </a:lnTo>
                  <a:lnTo>
                    <a:pt x="168" y="191"/>
                  </a:lnTo>
                  <a:lnTo>
                    <a:pt x="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3"/>
            <p:cNvSpPr/>
            <p:nvPr/>
          </p:nvSpPr>
          <p:spPr>
            <a:xfrm>
              <a:off x="7063250" y="1425150"/>
              <a:ext cx="4225" cy="9350"/>
            </a:xfrm>
            <a:custGeom>
              <a:avLst/>
              <a:gdLst/>
              <a:ahLst/>
              <a:cxnLst/>
              <a:rect l="l" t="t" r="r" b="b"/>
              <a:pathLst>
                <a:path w="169" h="374" extrusionOk="0">
                  <a:moveTo>
                    <a:pt x="85" y="0"/>
                  </a:moveTo>
                  <a:lnTo>
                    <a:pt x="1" y="183"/>
                  </a:lnTo>
                  <a:lnTo>
                    <a:pt x="85" y="374"/>
                  </a:lnTo>
                  <a:lnTo>
                    <a:pt x="168" y="183"/>
                  </a:lnTo>
                  <a:lnTo>
                    <a:pt x="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3"/>
            <p:cNvSpPr/>
            <p:nvPr/>
          </p:nvSpPr>
          <p:spPr>
            <a:xfrm>
              <a:off x="6984750" y="1225250"/>
              <a:ext cx="55275" cy="304725"/>
            </a:xfrm>
            <a:custGeom>
              <a:avLst/>
              <a:gdLst/>
              <a:ahLst/>
              <a:cxnLst/>
              <a:rect l="l" t="t" r="r" b="b"/>
              <a:pathLst>
                <a:path w="2211" h="12189" extrusionOk="0">
                  <a:moveTo>
                    <a:pt x="1113" y="2204"/>
                  </a:moveTo>
                  <a:cubicBezTo>
                    <a:pt x="1228" y="2204"/>
                    <a:pt x="1334" y="2204"/>
                    <a:pt x="1441" y="2212"/>
                  </a:cubicBezTo>
                  <a:cubicBezTo>
                    <a:pt x="1540" y="2219"/>
                    <a:pt x="1639" y="2227"/>
                    <a:pt x="1723" y="2234"/>
                  </a:cubicBezTo>
                  <a:cubicBezTo>
                    <a:pt x="1815" y="2250"/>
                    <a:pt x="1906" y="2265"/>
                    <a:pt x="1997" y="2280"/>
                  </a:cubicBezTo>
                  <a:cubicBezTo>
                    <a:pt x="1906" y="2303"/>
                    <a:pt x="1815" y="2318"/>
                    <a:pt x="1723" y="2334"/>
                  </a:cubicBezTo>
                  <a:cubicBezTo>
                    <a:pt x="1639" y="2341"/>
                    <a:pt x="1540" y="2349"/>
                    <a:pt x="1441" y="2356"/>
                  </a:cubicBezTo>
                  <a:cubicBezTo>
                    <a:pt x="1334" y="2364"/>
                    <a:pt x="1228" y="2364"/>
                    <a:pt x="1113" y="2364"/>
                  </a:cubicBezTo>
                  <a:cubicBezTo>
                    <a:pt x="999" y="2364"/>
                    <a:pt x="892" y="2364"/>
                    <a:pt x="786" y="2356"/>
                  </a:cubicBezTo>
                  <a:cubicBezTo>
                    <a:pt x="687" y="2349"/>
                    <a:pt x="588" y="2341"/>
                    <a:pt x="504" y="2334"/>
                  </a:cubicBezTo>
                  <a:cubicBezTo>
                    <a:pt x="412" y="2318"/>
                    <a:pt x="321" y="2303"/>
                    <a:pt x="229" y="2280"/>
                  </a:cubicBezTo>
                  <a:cubicBezTo>
                    <a:pt x="321" y="2265"/>
                    <a:pt x="412" y="2250"/>
                    <a:pt x="504" y="2234"/>
                  </a:cubicBezTo>
                  <a:cubicBezTo>
                    <a:pt x="588" y="2227"/>
                    <a:pt x="679" y="2219"/>
                    <a:pt x="786" y="2212"/>
                  </a:cubicBezTo>
                  <a:cubicBezTo>
                    <a:pt x="892" y="2204"/>
                    <a:pt x="999" y="2204"/>
                    <a:pt x="1113" y="2204"/>
                  </a:cubicBezTo>
                  <a:close/>
                  <a:moveTo>
                    <a:pt x="1113" y="10092"/>
                  </a:moveTo>
                  <a:cubicBezTo>
                    <a:pt x="1228" y="10092"/>
                    <a:pt x="1334" y="10092"/>
                    <a:pt x="1441" y="10100"/>
                  </a:cubicBezTo>
                  <a:cubicBezTo>
                    <a:pt x="1540" y="10107"/>
                    <a:pt x="1639" y="10115"/>
                    <a:pt x="1723" y="10123"/>
                  </a:cubicBezTo>
                  <a:cubicBezTo>
                    <a:pt x="1815" y="10130"/>
                    <a:pt x="1906" y="10153"/>
                    <a:pt x="1997" y="10168"/>
                  </a:cubicBezTo>
                  <a:cubicBezTo>
                    <a:pt x="1906" y="10191"/>
                    <a:pt x="1815" y="10206"/>
                    <a:pt x="1723" y="10214"/>
                  </a:cubicBezTo>
                  <a:cubicBezTo>
                    <a:pt x="1639" y="10229"/>
                    <a:pt x="1540" y="10237"/>
                    <a:pt x="1441" y="10245"/>
                  </a:cubicBezTo>
                  <a:cubicBezTo>
                    <a:pt x="1334" y="10245"/>
                    <a:pt x="1228" y="10252"/>
                    <a:pt x="1113" y="10252"/>
                  </a:cubicBezTo>
                  <a:cubicBezTo>
                    <a:pt x="999" y="10252"/>
                    <a:pt x="892" y="10252"/>
                    <a:pt x="786" y="10245"/>
                  </a:cubicBezTo>
                  <a:cubicBezTo>
                    <a:pt x="687" y="10229"/>
                    <a:pt x="588" y="10229"/>
                    <a:pt x="504" y="10214"/>
                  </a:cubicBezTo>
                  <a:cubicBezTo>
                    <a:pt x="412" y="10206"/>
                    <a:pt x="321" y="10191"/>
                    <a:pt x="229" y="10168"/>
                  </a:cubicBezTo>
                  <a:cubicBezTo>
                    <a:pt x="321" y="10145"/>
                    <a:pt x="412" y="10130"/>
                    <a:pt x="504" y="10123"/>
                  </a:cubicBezTo>
                  <a:cubicBezTo>
                    <a:pt x="588" y="10115"/>
                    <a:pt x="679" y="10107"/>
                    <a:pt x="786" y="10100"/>
                  </a:cubicBezTo>
                  <a:cubicBezTo>
                    <a:pt x="892" y="10092"/>
                    <a:pt x="999" y="10092"/>
                    <a:pt x="1113" y="10092"/>
                  </a:cubicBezTo>
                  <a:close/>
                  <a:moveTo>
                    <a:pt x="224" y="1"/>
                  </a:moveTo>
                  <a:cubicBezTo>
                    <a:pt x="107" y="1"/>
                    <a:pt x="8" y="97"/>
                    <a:pt x="1" y="215"/>
                  </a:cubicBezTo>
                  <a:lnTo>
                    <a:pt x="1" y="11975"/>
                  </a:lnTo>
                  <a:cubicBezTo>
                    <a:pt x="8" y="12092"/>
                    <a:pt x="107" y="12188"/>
                    <a:pt x="224" y="12188"/>
                  </a:cubicBezTo>
                  <a:cubicBezTo>
                    <a:pt x="228" y="12188"/>
                    <a:pt x="233" y="12188"/>
                    <a:pt x="237" y="12188"/>
                  </a:cubicBezTo>
                  <a:lnTo>
                    <a:pt x="397" y="12188"/>
                  </a:lnTo>
                  <a:lnTo>
                    <a:pt x="397" y="10603"/>
                  </a:lnTo>
                  <a:lnTo>
                    <a:pt x="664" y="10603"/>
                  </a:lnTo>
                  <a:lnTo>
                    <a:pt x="664" y="12188"/>
                  </a:lnTo>
                  <a:lnTo>
                    <a:pt x="976" y="12188"/>
                  </a:lnTo>
                  <a:lnTo>
                    <a:pt x="976" y="10603"/>
                  </a:lnTo>
                  <a:lnTo>
                    <a:pt x="1243" y="10603"/>
                  </a:lnTo>
                  <a:lnTo>
                    <a:pt x="1243" y="12188"/>
                  </a:lnTo>
                  <a:lnTo>
                    <a:pt x="1555" y="12188"/>
                  </a:lnTo>
                  <a:lnTo>
                    <a:pt x="1555" y="10603"/>
                  </a:lnTo>
                  <a:lnTo>
                    <a:pt x="1822" y="10603"/>
                  </a:lnTo>
                  <a:lnTo>
                    <a:pt x="1822" y="12188"/>
                  </a:lnTo>
                  <a:lnTo>
                    <a:pt x="1982" y="12188"/>
                  </a:lnTo>
                  <a:cubicBezTo>
                    <a:pt x="1987" y="12188"/>
                    <a:pt x="1991" y="12188"/>
                    <a:pt x="1995" y="12188"/>
                  </a:cubicBezTo>
                  <a:cubicBezTo>
                    <a:pt x="2112" y="12188"/>
                    <a:pt x="2211" y="12092"/>
                    <a:pt x="2211" y="11975"/>
                  </a:cubicBezTo>
                  <a:lnTo>
                    <a:pt x="2211" y="215"/>
                  </a:lnTo>
                  <a:cubicBezTo>
                    <a:pt x="2211" y="97"/>
                    <a:pt x="2112" y="1"/>
                    <a:pt x="1995" y="1"/>
                  </a:cubicBezTo>
                  <a:cubicBezTo>
                    <a:pt x="1991" y="1"/>
                    <a:pt x="1987" y="1"/>
                    <a:pt x="1982" y="1"/>
                  </a:cubicBezTo>
                  <a:lnTo>
                    <a:pt x="1822" y="1"/>
                  </a:lnTo>
                  <a:lnTo>
                    <a:pt x="1822" y="1815"/>
                  </a:lnTo>
                  <a:lnTo>
                    <a:pt x="1555" y="1815"/>
                  </a:lnTo>
                  <a:lnTo>
                    <a:pt x="1555" y="1"/>
                  </a:lnTo>
                  <a:lnTo>
                    <a:pt x="1243" y="1"/>
                  </a:lnTo>
                  <a:lnTo>
                    <a:pt x="1243" y="1815"/>
                  </a:lnTo>
                  <a:lnTo>
                    <a:pt x="976" y="1815"/>
                  </a:lnTo>
                  <a:lnTo>
                    <a:pt x="976" y="1"/>
                  </a:lnTo>
                  <a:lnTo>
                    <a:pt x="664" y="1"/>
                  </a:lnTo>
                  <a:lnTo>
                    <a:pt x="664" y="1815"/>
                  </a:lnTo>
                  <a:lnTo>
                    <a:pt x="397" y="1815"/>
                  </a:lnTo>
                  <a:lnTo>
                    <a:pt x="397" y="1"/>
                  </a:lnTo>
                  <a:lnTo>
                    <a:pt x="237" y="1"/>
                  </a:lnTo>
                  <a:cubicBezTo>
                    <a:pt x="233" y="1"/>
                    <a:pt x="228" y="1"/>
                    <a:pt x="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6799925" y="1352175"/>
              <a:ext cx="103125" cy="55075"/>
            </a:xfrm>
            <a:custGeom>
              <a:avLst/>
              <a:gdLst/>
              <a:ahLst/>
              <a:cxnLst/>
              <a:rect l="l" t="t" r="r" b="b"/>
              <a:pathLst>
                <a:path w="4125" h="2203" extrusionOk="0">
                  <a:moveTo>
                    <a:pt x="2059" y="694"/>
                  </a:moveTo>
                  <a:lnTo>
                    <a:pt x="2234" y="1105"/>
                  </a:lnTo>
                  <a:lnTo>
                    <a:pt x="2059" y="1509"/>
                  </a:lnTo>
                  <a:lnTo>
                    <a:pt x="1883" y="1105"/>
                  </a:lnTo>
                  <a:lnTo>
                    <a:pt x="2059" y="694"/>
                  </a:lnTo>
                  <a:close/>
                  <a:moveTo>
                    <a:pt x="1" y="0"/>
                  </a:moveTo>
                  <a:lnTo>
                    <a:pt x="1" y="2203"/>
                  </a:lnTo>
                  <a:lnTo>
                    <a:pt x="4124" y="2203"/>
                  </a:lnTo>
                  <a:lnTo>
                    <a:pt x="4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3"/>
            <p:cNvSpPr/>
            <p:nvPr/>
          </p:nvSpPr>
          <p:spPr>
            <a:xfrm>
              <a:off x="7243300" y="1265675"/>
              <a:ext cx="49775" cy="251700"/>
            </a:xfrm>
            <a:custGeom>
              <a:avLst/>
              <a:gdLst/>
              <a:ahLst/>
              <a:cxnLst/>
              <a:rect l="l" t="t" r="r" b="b"/>
              <a:pathLst>
                <a:path w="1991" h="10068" extrusionOk="0">
                  <a:moveTo>
                    <a:pt x="992" y="343"/>
                  </a:moveTo>
                  <a:lnTo>
                    <a:pt x="1015" y="739"/>
                  </a:lnTo>
                  <a:cubicBezTo>
                    <a:pt x="1022" y="991"/>
                    <a:pt x="1037" y="1349"/>
                    <a:pt x="1045" y="1784"/>
                  </a:cubicBezTo>
                  <a:cubicBezTo>
                    <a:pt x="1053" y="2218"/>
                    <a:pt x="1068" y="2729"/>
                    <a:pt x="1076" y="3270"/>
                  </a:cubicBezTo>
                  <a:cubicBezTo>
                    <a:pt x="1076" y="3536"/>
                    <a:pt x="1076" y="3818"/>
                    <a:pt x="1083" y="4100"/>
                  </a:cubicBezTo>
                  <a:cubicBezTo>
                    <a:pt x="1083" y="4382"/>
                    <a:pt x="1083" y="4672"/>
                    <a:pt x="1083" y="4962"/>
                  </a:cubicBezTo>
                  <a:cubicBezTo>
                    <a:pt x="1083" y="5244"/>
                    <a:pt x="1083" y="5533"/>
                    <a:pt x="1083" y="5815"/>
                  </a:cubicBezTo>
                  <a:cubicBezTo>
                    <a:pt x="1083" y="6105"/>
                    <a:pt x="1076" y="6379"/>
                    <a:pt x="1076" y="6654"/>
                  </a:cubicBezTo>
                  <a:cubicBezTo>
                    <a:pt x="1068" y="7195"/>
                    <a:pt x="1060" y="7698"/>
                    <a:pt x="1045" y="8132"/>
                  </a:cubicBezTo>
                  <a:cubicBezTo>
                    <a:pt x="1037" y="8567"/>
                    <a:pt x="1022" y="8925"/>
                    <a:pt x="1015" y="9176"/>
                  </a:cubicBezTo>
                  <a:lnTo>
                    <a:pt x="992" y="9580"/>
                  </a:lnTo>
                  <a:lnTo>
                    <a:pt x="976" y="9176"/>
                  </a:lnTo>
                  <a:cubicBezTo>
                    <a:pt x="969" y="8925"/>
                    <a:pt x="954" y="8567"/>
                    <a:pt x="946" y="8132"/>
                  </a:cubicBezTo>
                  <a:cubicBezTo>
                    <a:pt x="938" y="7698"/>
                    <a:pt x="923" y="7195"/>
                    <a:pt x="915" y="6654"/>
                  </a:cubicBezTo>
                  <a:cubicBezTo>
                    <a:pt x="915" y="6379"/>
                    <a:pt x="915" y="6097"/>
                    <a:pt x="908" y="5815"/>
                  </a:cubicBezTo>
                  <a:cubicBezTo>
                    <a:pt x="908" y="5533"/>
                    <a:pt x="908" y="5244"/>
                    <a:pt x="908" y="4962"/>
                  </a:cubicBezTo>
                  <a:lnTo>
                    <a:pt x="908" y="4100"/>
                  </a:lnTo>
                  <a:cubicBezTo>
                    <a:pt x="908" y="3818"/>
                    <a:pt x="915" y="3536"/>
                    <a:pt x="915" y="3270"/>
                  </a:cubicBezTo>
                  <a:cubicBezTo>
                    <a:pt x="923" y="2729"/>
                    <a:pt x="931" y="2218"/>
                    <a:pt x="946" y="1784"/>
                  </a:cubicBezTo>
                  <a:cubicBezTo>
                    <a:pt x="954" y="1357"/>
                    <a:pt x="969" y="991"/>
                    <a:pt x="976" y="739"/>
                  </a:cubicBezTo>
                  <a:lnTo>
                    <a:pt x="992" y="343"/>
                  </a:lnTo>
                  <a:close/>
                  <a:moveTo>
                    <a:pt x="1" y="0"/>
                  </a:moveTo>
                  <a:lnTo>
                    <a:pt x="1" y="10068"/>
                  </a:lnTo>
                  <a:lnTo>
                    <a:pt x="1990" y="10068"/>
                  </a:lnTo>
                  <a:lnTo>
                    <a:pt x="19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3"/>
            <p:cNvSpPr/>
            <p:nvPr/>
          </p:nvSpPr>
          <p:spPr>
            <a:xfrm>
              <a:off x="6799925" y="1413325"/>
              <a:ext cx="103125" cy="55100"/>
            </a:xfrm>
            <a:custGeom>
              <a:avLst/>
              <a:gdLst/>
              <a:ahLst/>
              <a:cxnLst/>
              <a:rect l="l" t="t" r="r" b="b"/>
              <a:pathLst>
                <a:path w="4125" h="2204" extrusionOk="0">
                  <a:moveTo>
                    <a:pt x="2059" y="717"/>
                  </a:moveTo>
                  <a:lnTo>
                    <a:pt x="2234" y="1129"/>
                  </a:lnTo>
                  <a:lnTo>
                    <a:pt x="2059" y="1533"/>
                  </a:lnTo>
                  <a:lnTo>
                    <a:pt x="1883" y="1129"/>
                  </a:lnTo>
                  <a:lnTo>
                    <a:pt x="2059" y="717"/>
                  </a:lnTo>
                  <a:close/>
                  <a:moveTo>
                    <a:pt x="1" y="1"/>
                  </a:moveTo>
                  <a:lnTo>
                    <a:pt x="1" y="2203"/>
                  </a:lnTo>
                  <a:lnTo>
                    <a:pt x="4124" y="2203"/>
                  </a:lnTo>
                  <a:lnTo>
                    <a:pt x="41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3"/>
            <p:cNvSpPr/>
            <p:nvPr/>
          </p:nvSpPr>
          <p:spPr>
            <a:xfrm>
              <a:off x="6799925" y="1474500"/>
              <a:ext cx="103125" cy="55475"/>
            </a:xfrm>
            <a:custGeom>
              <a:avLst/>
              <a:gdLst/>
              <a:ahLst/>
              <a:cxnLst/>
              <a:rect l="l" t="t" r="r" b="b"/>
              <a:pathLst>
                <a:path w="4125" h="2219" extrusionOk="0">
                  <a:moveTo>
                    <a:pt x="2059" y="770"/>
                  </a:moveTo>
                  <a:lnTo>
                    <a:pt x="2173" y="1021"/>
                  </a:lnTo>
                  <a:lnTo>
                    <a:pt x="3697" y="1174"/>
                  </a:lnTo>
                  <a:lnTo>
                    <a:pt x="2173" y="1326"/>
                  </a:lnTo>
                  <a:lnTo>
                    <a:pt x="2066" y="1585"/>
                  </a:lnTo>
                  <a:lnTo>
                    <a:pt x="1952" y="1326"/>
                  </a:lnTo>
                  <a:lnTo>
                    <a:pt x="420" y="1174"/>
                  </a:lnTo>
                  <a:lnTo>
                    <a:pt x="1952" y="1021"/>
                  </a:lnTo>
                  <a:lnTo>
                    <a:pt x="2059" y="770"/>
                  </a:lnTo>
                  <a:close/>
                  <a:moveTo>
                    <a:pt x="1" y="0"/>
                  </a:moveTo>
                  <a:lnTo>
                    <a:pt x="1" y="1875"/>
                  </a:lnTo>
                  <a:cubicBezTo>
                    <a:pt x="8" y="2068"/>
                    <a:pt x="168" y="2218"/>
                    <a:pt x="367" y="2218"/>
                  </a:cubicBezTo>
                  <a:cubicBezTo>
                    <a:pt x="372" y="2218"/>
                    <a:pt x="377" y="2218"/>
                    <a:pt x="382" y="2218"/>
                  </a:cubicBezTo>
                  <a:lnTo>
                    <a:pt x="3743" y="2218"/>
                  </a:lnTo>
                  <a:cubicBezTo>
                    <a:pt x="3752" y="2219"/>
                    <a:pt x="3761" y="2219"/>
                    <a:pt x="3769" y="2219"/>
                  </a:cubicBezTo>
                  <a:cubicBezTo>
                    <a:pt x="3956" y="2219"/>
                    <a:pt x="4117" y="2064"/>
                    <a:pt x="4124" y="1875"/>
                  </a:cubicBezTo>
                  <a:lnTo>
                    <a:pt x="4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3"/>
            <p:cNvSpPr/>
            <p:nvPr/>
          </p:nvSpPr>
          <p:spPr>
            <a:xfrm>
              <a:off x="6799925" y="1229275"/>
              <a:ext cx="103125" cy="55650"/>
            </a:xfrm>
            <a:custGeom>
              <a:avLst/>
              <a:gdLst/>
              <a:ahLst/>
              <a:cxnLst/>
              <a:rect l="l" t="t" r="r" b="b"/>
              <a:pathLst>
                <a:path w="4125" h="2226" extrusionOk="0">
                  <a:moveTo>
                    <a:pt x="2059" y="694"/>
                  </a:moveTo>
                  <a:lnTo>
                    <a:pt x="2173" y="953"/>
                  </a:lnTo>
                  <a:lnTo>
                    <a:pt x="3697" y="1106"/>
                  </a:lnTo>
                  <a:lnTo>
                    <a:pt x="2173" y="1258"/>
                  </a:lnTo>
                  <a:lnTo>
                    <a:pt x="2059" y="1509"/>
                  </a:lnTo>
                  <a:lnTo>
                    <a:pt x="1952" y="1258"/>
                  </a:lnTo>
                  <a:lnTo>
                    <a:pt x="420" y="1106"/>
                  </a:lnTo>
                  <a:lnTo>
                    <a:pt x="1952" y="953"/>
                  </a:lnTo>
                  <a:lnTo>
                    <a:pt x="2059" y="694"/>
                  </a:lnTo>
                  <a:close/>
                  <a:moveTo>
                    <a:pt x="368" y="0"/>
                  </a:moveTo>
                  <a:cubicBezTo>
                    <a:pt x="169" y="0"/>
                    <a:pt x="8" y="157"/>
                    <a:pt x="1" y="351"/>
                  </a:cubicBezTo>
                  <a:lnTo>
                    <a:pt x="1" y="2226"/>
                  </a:lnTo>
                  <a:lnTo>
                    <a:pt x="4124" y="2226"/>
                  </a:lnTo>
                  <a:lnTo>
                    <a:pt x="4124" y="351"/>
                  </a:lnTo>
                  <a:cubicBezTo>
                    <a:pt x="4109" y="157"/>
                    <a:pt x="3949" y="0"/>
                    <a:pt x="3757" y="0"/>
                  </a:cubicBezTo>
                  <a:cubicBezTo>
                    <a:pt x="3752" y="0"/>
                    <a:pt x="3748" y="0"/>
                    <a:pt x="3743" y="0"/>
                  </a:cubicBezTo>
                  <a:lnTo>
                    <a:pt x="382" y="0"/>
                  </a:lnTo>
                  <a:cubicBezTo>
                    <a:pt x="377" y="0"/>
                    <a:pt x="373" y="0"/>
                    <a:pt x="3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3"/>
            <p:cNvSpPr/>
            <p:nvPr/>
          </p:nvSpPr>
          <p:spPr>
            <a:xfrm>
              <a:off x="7084025" y="1395050"/>
              <a:ext cx="4025" cy="9350"/>
            </a:xfrm>
            <a:custGeom>
              <a:avLst/>
              <a:gdLst/>
              <a:ahLst/>
              <a:cxnLst/>
              <a:rect l="l" t="t" r="r" b="b"/>
              <a:pathLst>
                <a:path w="161" h="374" extrusionOk="0">
                  <a:moveTo>
                    <a:pt x="77" y="0"/>
                  </a:moveTo>
                  <a:lnTo>
                    <a:pt x="0" y="191"/>
                  </a:lnTo>
                  <a:lnTo>
                    <a:pt x="77" y="374"/>
                  </a:lnTo>
                  <a:lnTo>
                    <a:pt x="160" y="191"/>
                  </a:lnTo>
                  <a:lnTo>
                    <a:pt x="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3"/>
            <p:cNvSpPr/>
            <p:nvPr/>
          </p:nvSpPr>
          <p:spPr>
            <a:xfrm>
              <a:off x="7084025" y="1337300"/>
              <a:ext cx="4025" cy="9550"/>
            </a:xfrm>
            <a:custGeom>
              <a:avLst/>
              <a:gdLst/>
              <a:ahLst/>
              <a:cxnLst/>
              <a:rect l="l" t="t" r="r" b="b"/>
              <a:pathLst>
                <a:path w="161" h="382" extrusionOk="0">
                  <a:moveTo>
                    <a:pt x="77" y="1"/>
                  </a:moveTo>
                  <a:lnTo>
                    <a:pt x="0" y="191"/>
                  </a:lnTo>
                  <a:lnTo>
                    <a:pt x="77" y="382"/>
                  </a:lnTo>
                  <a:lnTo>
                    <a:pt x="160" y="191"/>
                  </a:lnTo>
                  <a:lnTo>
                    <a:pt x="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3"/>
            <p:cNvSpPr/>
            <p:nvPr/>
          </p:nvSpPr>
          <p:spPr>
            <a:xfrm>
              <a:off x="7084025" y="1279775"/>
              <a:ext cx="4025" cy="9350"/>
            </a:xfrm>
            <a:custGeom>
              <a:avLst/>
              <a:gdLst/>
              <a:ahLst/>
              <a:cxnLst/>
              <a:rect l="l" t="t" r="r" b="b"/>
              <a:pathLst>
                <a:path w="161" h="374" extrusionOk="0">
                  <a:moveTo>
                    <a:pt x="77" y="0"/>
                  </a:moveTo>
                  <a:lnTo>
                    <a:pt x="0" y="191"/>
                  </a:lnTo>
                  <a:lnTo>
                    <a:pt x="77" y="374"/>
                  </a:lnTo>
                  <a:lnTo>
                    <a:pt x="160" y="191"/>
                  </a:lnTo>
                  <a:lnTo>
                    <a:pt x="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3"/>
            <p:cNvSpPr/>
            <p:nvPr/>
          </p:nvSpPr>
          <p:spPr>
            <a:xfrm>
              <a:off x="6799925" y="1291000"/>
              <a:ext cx="103125" cy="55100"/>
            </a:xfrm>
            <a:custGeom>
              <a:avLst/>
              <a:gdLst/>
              <a:ahLst/>
              <a:cxnLst/>
              <a:rect l="l" t="t" r="r" b="b"/>
              <a:pathLst>
                <a:path w="4125" h="2204" extrusionOk="0">
                  <a:moveTo>
                    <a:pt x="2059" y="671"/>
                  </a:moveTo>
                  <a:lnTo>
                    <a:pt x="2234" y="1083"/>
                  </a:lnTo>
                  <a:lnTo>
                    <a:pt x="2059" y="1487"/>
                  </a:lnTo>
                  <a:lnTo>
                    <a:pt x="1883" y="1083"/>
                  </a:lnTo>
                  <a:lnTo>
                    <a:pt x="2059" y="671"/>
                  </a:lnTo>
                  <a:close/>
                  <a:moveTo>
                    <a:pt x="1" y="1"/>
                  </a:moveTo>
                  <a:lnTo>
                    <a:pt x="1" y="2203"/>
                  </a:lnTo>
                  <a:lnTo>
                    <a:pt x="4124" y="2203"/>
                  </a:lnTo>
                  <a:lnTo>
                    <a:pt x="41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3"/>
            <p:cNvSpPr/>
            <p:nvPr/>
          </p:nvSpPr>
          <p:spPr>
            <a:xfrm>
              <a:off x="7104600" y="1367400"/>
              <a:ext cx="4225" cy="9575"/>
            </a:xfrm>
            <a:custGeom>
              <a:avLst/>
              <a:gdLst/>
              <a:ahLst/>
              <a:cxnLst/>
              <a:rect l="l" t="t" r="r" b="b"/>
              <a:pathLst>
                <a:path w="169" h="383" extrusionOk="0">
                  <a:moveTo>
                    <a:pt x="84" y="1"/>
                  </a:moveTo>
                  <a:lnTo>
                    <a:pt x="1" y="191"/>
                  </a:lnTo>
                  <a:lnTo>
                    <a:pt x="84" y="382"/>
                  </a:lnTo>
                  <a:lnTo>
                    <a:pt x="168" y="191"/>
                  </a:lnTo>
                  <a:lnTo>
                    <a:pt x="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3"/>
            <p:cNvSpPr/>
            <p:nvPr/>
          </p:nvSpPr>
          <p:spPr>
            <a:xfrm>
              <a:off x="6260525" y="1510500"/>
              <a:ext cx="55300" cy="5750"/>
            </a:xfrm>
            <a:custGeom>
              <a:avLst/>
              <a:gdLst/>
              <a:ahLst/>
              <a:cxnLst/>
              <a:rect l="l" t="t" r="r" b="b"/>
              <a:pathLst>
                <a:path w="2212" h="230" extrusionOk="0">
                  <a:moveTo>
                    <a:pt x="1" y="1"/>
                  </a:moveTo>
                  <a:lnTo>
                    <a:pt x="1" y="229"/>
                  </a:lnTo>
                  <a:lnTo>
                    <a:pt x="2211" y="229"/>
                  </a:lnTo>
                  <a:lnTo>
                    <a:pt x="22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3"/>
            <p:cNvSpPr/>
            <p:nvPr/>
          </p:nvSpPr>
          <p:spPr>
            <a:xfrm>
              <a:off x="6260525" y="1500600"/>
              <a:ext cx="55300" cy="5725"/>
            </a:xfrm>
            <a:custGeom>
              <a:avLst/>
              <a:gdLst/>
              <a:ahLst/>
              <a:cxnLst/>
              <a:rect l="l" t="t" r="r" b="b"/>
              <a:pathLst>
                <a:path w="2212" h="229" extrusionOk="0">
                  <a:moveTo>
                    <a:pt x="1" y="0"/>
                  </a:moveTo>
                  <a:lnTo>
                    <a:pt x="1" y="229"/>
                  </a:lnTo>
                  <a:lnTo>
                    <a:pt x="2211" y="229"/>
                  </a:lnTo>
                  <a:lnTo>
                    <a:pt x="22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3"/>
            <p:cNvSpPr/>
            <p:nvPr/>
          </p:nvSpPr>
          <p:spPr>
            <a:xfrm>
              <a:off x="6191950" y="1225250"/>
              <a:ext cx="55275" cy="9775"/>
            </a:xfrm>
            <a:custGeom>
              <a:avLst/>
              <a:gdLst/>
              <a:ahLst/>
              <a:cxnLst/>
              <a:rect l="l" t="t" r="r" b="b"/>
              <a:pathLst>
                <a:path w="2211" h="391" extrusionOk="0">
                  <a:moveTo>
                    <a:pt x="216" y="1"/>
                  </a:moveTo>
                  <a:cubicBezTo>
                    <a:pt x="100" y="1"/>
                    <a:pt x="7" y="97"/>
                    <a:pt x="0" y="215"/>
                  </a:cubicBezTo>
                  <a:lnTo>
                    <a:pt x="0" y="390"/>
                  </a:lnTo>
                  <a:lnTo>
                    <a:pt x="2210" y="390"/>
                  </a:lnTo>
                  <a:lnTo>
                    <a:pt x="2210" y="215"/>
                  </a:lnTo>
                  <a:cubicBezTo>
                    <a:pt x="2203" y="97"/>
                    <a:pt x="2111" y="1"/>
                    <a:pt x="1988" y="1"/>
                  </a:cubicBezTo>
                  <a:cubicBezTo>
                    <a:pt x="1983" y="1"/>
                    <a:pt x="1979" y="1"/>
                    <a:pt x="1974" y="1"/>
                  </a:cubicBezTo>
                  <a:lnTo>
                    <a:pt x="229" y="1"/>
                  </a:lnTo>
                  <a:cubicBezTo>
                    <a:pt x="224" y="1"/>
                    <a:pt x="220" y="1"/>
                    <a:pt x="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3"/>
            <p:cNvSpPr/>
            <p:nvPr/>
          </p:nvSpPr>
          <p:spPr>
            <a:xfrm>
              <a:off x="6260525" y="1520225"/>
              <a:ext cx="55300" cy="9750"/>
            </a:xfrm>
            <a:custGeom>
              <a:avLst/>
              <a:gdLst/>
              <a:ahLst/>
              <a:cxnLst/>
              <a:rect l="l" t="t" r="r" b="b"/>
              <a:pathLst>
                <a:path w="2212" h="390" extrusionOk="0">
                  <a:moveTo>
                    <a:pt x="1" y="0"/>
                  </a:moveTo>
                  <a:lnTo>
                    <a:pt x="1" y="176"/>
                  </a:lnTo>
                  <a:cubicBezTo>
                    <a:pt x="1" y="293"/>
                    <a:pt x="100" y="389"/>
                    <a:pt x="216" y="389"/>
                  </a:cubicBezTo>
                  <a:cubicBezTo>
                    <a:pt x="221" y="389"/>
                    <a:pt x="225" y="389"/>
                    <a:pt x="229" y="389"/>
                  </a:cubicBezTo>
                  <a:lnTo>
                    <a:pt x="1975" y="389"/>
                  </a:lnTo>
                  <a:cubicBezTo>
                    <a:pt x="1979" y="389"/>
                    <a:pt x="1984" y="389"/>
                    <a:pt x="1989" y="389"/>
                  </a:cubicBezTo>
                  <a:cubicBezTo>
                    <a:pt x="2111" y="389"/>
                    <a:pt x="2204" y="293"/>
                    <a:pt x="2211" y="176"/>
                  </a:cubicBezTo>
                  <a:lnTo>
                    <a:pt x="22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3"/>
            <p:cNvSpPr/>
            <p:nvPr/>
          </p:nvSpPr>
          <p:spPr>
            <a:xfrm>
              <a:off x="6260525" y="1225250"/>
              <a:ext cx="55300" cy="9775"/>
            </a:xfrm>
            <a:custGeom>
              <a:avLst/>
              <a:gdLst/>
              <a:ahLst/>
              <a:cxnLst/>
              <a:rect l="l" t="t" r="r" b="b"/>
              <a:pathLst>
                <a:path w="2212" h="391" extrusionOk="0">
                  <a:moveTo>
                    <a:pt x="216" y="1"/>
                  </a:moveTo>
                  <a:cubicBezTo>
                    <a:pt x="100" y="1"/>
                    <a:pt x="1" y="97"/>
                    <a:pt x="1" y="215"/>
                  </a:cubicBezTo>
                  <a:lnTo>
                    <a:pt x="1" y="390"/>
                  </a:lnTo>
                  <a:lnTo>
                    <a:pt x="2211" y="390"/>
                  </a:lnTo>
                  <a:lnTo>
                    <a:pt x="2211" y="215"/>
                  </a:lnTo>
                  <a:cubicBezTo>
                    <a:pt x="2204" y="97"/>
                    <a:pt x="2111" y="1"/>
                    <a:pt x="1989" y="1"/>
                  </a:cubicBezTo>
                  <a:cubicBezTo>
                    <a:pt x="1984" y="1"/>
                    <a:pt x="1979" y="1"/>
                    <a:pt x="1975" y="1"/>
                  </a:cubicBezTo>
                  <a:lnTo>
                    <a:pt x="229" y="1"/>
                  </a:lnTo>
                  <a:cubicBezTo>
                    <a:pt x="225" y="1"/>
                    <a:pt x="221" y="1"/>
                    <a:pt x="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3"/>
            <p:cNvSpPr/>
            <p:nvPr/>
          </p:nvSpPr>
          <p:spPr>
            <a:xfrm>
              <a:off x="6260525" y="1248900"/>
              <a:ext cx="55300" cy="5925"/>
            </a:xfrm>
            <a:custGeom>
              <a:avLst/>
              <a:gdLst/>
              <a:ahLst/>
              <a:cxnLst/>
              <a:rect l="l" t="t" r="r" b="b"/>
              <a:pathLst>
                <a:path w="2212" h="237" extrusionOk="0">
                  <a:moveTo>
                    <a:pt x="1" y="0"/>
                  </a:moveTo>
                  <a:lnTo>
                    <a:pt x="1" y="237"/>
                  </a:lnTo>
                  <a:lnTo>
                    <a:pt x="2211" y="237"/>
                  </a:lnTo>
                  <a:lnTo>
                    <a:pt x="22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3"/>
            <p:cNvSpPr/>
            <p:nvPr/>
          </p:nvSpPr>
          <p:spPr>
            <a:xfrm>
              <a:off x="6260525" y="1239000"/>
              <a:ext cx="55300" cy="5925"/>
            </a:xfrm>
            <a:custGeom>
              <a:avLst/>
              <a:gdLst/>
              <a:ahLst/>
              <a:cxnLst/>
              <a:rect l="l" t="t" r="r" b="b"/>
              <a:pathLst>
                <a:path w="2212" h="237" extrusionOk="0">
                  <a:moveTo>
                    <a:pt x="1" y="0"/>
                  </a:moveTo>
                  <a:lnTo>
                    <a:pt x="1" y="236"/>
                  </a:lnTo>
                  <a:lnTo>
                    <a:pt x="2211" y="236"/>
                  </a:lnTo>
                  <a:lnTo>
                    <a:pt x="22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3"/>
            <p:cNvSpPr/>
            <p:nvPr/>
          </p:nvSpPr>
          <p:spPr>
            <a:xfrm>
              <a:off x="6260525" y="1268725"/>
              <a:ext cx="55300" cy="217975"/>
            </a:xfrm>
            <a:custGeom>
              <a:avLst/>
              <a:gdLst/>
              <a:ahLst/>
              <a:cxnLst/>
              <a:rect l="l" t="t" r="r" b="b"/>
              <a:pathLst>
                <a:path w="2212" h="8719" extrusionOk="0">
                  <a:moveTo>
                    <a:pt x="306" y="396"/>
                  </a:moveTo>
                  <a:cubicBezTo>
                    <a:pt x="306" y="396"/>
                    <a:pt x="344" y="892"/>
                    <a:pt x="382" y="1639"/>
                  </a:cubicBezTo>
                  <a:cubicBezTo>
                    <a:pt x="397" y="2012"/>
                    <a:pt x="412" y="2439"/>
                    <a:pt x="420" y="2904"/>
                  </a:cubicBezTo>
                  <a:cubicBezTo>
                    <a:pt x="420" y="3140"/>
                    <a:pt x="435" y="3376"/>
                    <a:pt x="435" y="3620"/>
                  </a:cubicBezTo>
                  <a:lnTo>
                    <a:pt x="435" y="4360"/>
                  </a:lnTo>
                  <a:cubicBezTo>
                    <a:pt x="435" y="4603"/>
                    <a:pt x="435" y="4855"/>
                    <a:pt x="435" y="5099"/>
                  </a:cubicBezTo>
                  <a:cubicBezTo>
                    <a:pt x="435" y="5343"/>
                    <a:pt x="428" y="5579"/>
                    <a:pt x="420" y="5808"/>
                  </a:cubicBezTo>
                  <a:cubicBezTo>
                    <a:pt x="420" y="6044"/>
                    <a:pt x="412" y="6265"/>
                    <a:pt x="405" y="6478"/>
                  </a:cubicBezTo>
                  <a:cubicBezTo>
                    <a:pt x="397" y="6692"/>
                    <a:pt x="390" y="6890"/>
                    <a:pt x="382" y="7080"/>
                  </a:cubicBezTo>
                  <a:cubicBezTo>
                    <a:pt x="351" y="7820"/>
                    <a:pt x="306" y="8315"/>
                    <a:pt x="306" y="8315"/>
                  </a:cubicBezTo>
                  <a:cubicBezTo>
                    <a:pt x="306" y="8315"/>
                    <a:pt x="260" y="7820"/>
                    <a:pt x="229" y="7080"/>
                  </a:cubicBezTo>
                  <a:cubicBezTo>
                    <a:pt x="214" y="6890"/>
                    <a:pt x="207" y="6692"/>
                    <a:pt x="207" y="6478"/>
                  </a:cubicBezTo>
                  <a:cubicBezTo>
                    <a:pt x="199" y="6265"/>
                    <a:pt x="191" y="6044"/>
                    <a:pt x="184" y="5808"/>
                  </a:cubicBezTo>
                  <a:cubicBezTo>
                    <a:pt x="184" y="5579"/>
                    <a:pt x="176" y="5343"/>
                    <a:pt x="176" y="5099"/>
                  </a:cubicBezTo>
                  <a:cubicBezTo>
                    <a:pt x="176" y="4855"/>
                    <a:pt x="176" y="4603"/>
                    <a:pt x="176" y="4360"/>
                  </a:cubicBezTo>
                  <a:lnTo>
                    <a:pt x="176" y="3620"/>
                  </a:lnTo>
                  <a:cubicBezTo>
                    <a:pt x="176" y="3376"/>
                    <a:pt x="184" y="3140"/>
                    <a:pt x="184" y="2904"/>
                  </a:cubicBezTo>
                  <a:cubicBezTo>
                    <a:pt x="199" y="2439"/>
                    <a:pt x="207" y="2012"/>
                    <a:pt x="229" y="1639"/>
                  </a:cubicBezTo>
                  <a:cubicBezTo>
                    <a:pt x="260" y="899"/>
                    <a:pt x="306" y="396"/>
                    <a:pt x="306" y="396"/>
                  </a:cubicBezTo>
                  <a:close/>
                  <a:moveTo>
                    <a:pt x="1830" y="396"/>
                  </a:moveTo>
                  <a:cubicBezTo>
                    <a:pt x="1830" y="396"/>
                    <a:pt x="1868" y="892"/>
                    <a:pt x="1906" y="1639"/>
                  </a:cubicBezTo>
                  <a:cubicBezTo>
                    <a:pt x="1921" y="2012"/>
                    <a:pt x="1937" y="2439"/>
                    <a:pt x="1944" y="2904"/>
                  </a:cubicBezTo>
                  <a:cubicBezTo>
                    <a:pt x="1944" y="3140"/>
                    <a:pt x="1960" y="3376"/>
                    <a:pt x="1960" y="3620"/>
                  </a:cubicBezTo>
                  <a:lnTo>
                    <a:pt x="1960" y="4360"/>
                  </a:lnTo>
                  <a:cubicBezTo>
                    <a:pt x="1960" y="4603"/>
                    <a:pt x="1952" y="4855"/>
                    <a:pt x="1952" y="5099"/>
                  </a:cubicBezTo>
                  <a:lnTo>
                    <a:pt x="1960" y="5099"/>
                  </a:lnTo>
                  <a:cubicBezTo>
                    <a:pt x="1960" y="5343"/>
                    <a:pt x="1952" y="5579"/>
                    <a:pt x="1944" y="5808"/>
                  </a:cubicBezTo>
                  <a:cubicBezTo>
                    <a:pt x="1944" y="6044"/>
                    <a:pt x="1937" y="6265"/>
                    <a:pt x="1929" y="6478"/>
                  </a:cubicBezTo>
                  <a:cubicBezTo>
                    <a:pt x="1921" y="6692"/>
                    <a:pt x="1914" y="6890"/>
                    <a:pt x="1906" y="7080"/>
                  </a:cubicBezTo>
                  <a:cubicBezTo>
                    <a:pt x="1876" y="7820"/>
                    <a:pt x="1830" y="8315"/>
                    <a:pt x="1830" y="8315"/>
                  </a:cubicBezTo>
                  <a:cubicBezTo>
                    <a:pt x="1830" y="8315"/>
                    <a:pt x="1784" y="7820"/>
                    <a:pt x="1754" y="7080"/>
                  </a:cubicBezTo>
                  <a:cubicBezTo>
                    <a:pt x="1738" y="6890"/>
                    <a:pt x="1731" y="6692"/>
                    <a:pt x="1731" y="6478"/>
                  </a:cubicBezTo>
                  <a:cubicBezTo>
                    <a:pt x="1723" y="6265"/>
                    <a:pt x="1716" y="6044"/>
                    <a:pt x="1708" y="5808"/>
                  </a:cubicBezTo>
                  <a:cubicBezTo>
                    <a:pt x="1708" y="5579"/>
                    <a:pt x="1700" y="5343"/>
                    <a:pt x="1700" y="5099"/>
                  </a:cubicBezTo>
                  <a:cubicBezTo>
                    <a:pt x="1700" y="4855"/>
                    <a:pt x="1700" y="4603"/>
                    <a:pt x="1700" y="4360"/>
                  </a:cubicBezTo>
                  <a:lnTo>
                    <a:pt x="1700" y="3620"/>
                  </a:lnTo>
                  <a:cubicBezTo>
                    <a:pt x="1700" y="3376"/>
                    <a:pt x="1708" y="3140"/>
                    <a:pt x="1708" y="2904"/>
                  </a:cubicBezTo>
                  <a:cubicBezTo>
                    <a:pt x="1723" y="2439"/>
                    <a:pt x="1731" y="2012"/>
                    <a:pt x="1754" y="1639"/>
                  </a:cubicBezTo>
                  <a:cubicBezTo>
                    <a:pt x="1784" y="899"/>
                    <a:pt x="1830" y="396"/>
                    <a:pt x="1830" y="396"/>
                  </a:cubicBezTo>
                  <a:close/>
                  <a:moveTo>
                    <a:pt x="1" y="0"/>
                  </a:moveTo>
                  <a:lnTo>
                    <a:pt x="1" y="8719"/>
                  </a:lnTo>
                  <a:lnTo>
                    <a:pt x="2211" y="8719"/>
                  </a:lnTo>
                  <a:lnTo>
                    <a:pt x="22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6260525" y="1258800"/>
              <a:ext cx="55300" cy="5750"/>
            </a:xfrm>
            <a:custGeom>
              <a:avLst/>
              <a:gdLst/>
              <a:ahLst/>
              <a:cxnLst/>
              <a:rect l="l" t="t" r="r" b="b"/>
              <a:pathLst>
                <a:path w="2212" h="230" extrusionOk="0">
                  <a:moveTo>
                    <a:pt x="1" y="1"/>
                  </a:moveTo>
                  <a:lnTo>
                    <a:pt x="1" y="229"/>
                  </a:lnTo>
                  <a:lnTo>
                    <a:pt x="2211" y="229"/>
                  </a:lnTo>
                  <a:lnTo>
                    <a:pt x="22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3"/>
            <p:cNvSpPr/>
            <p:nvPr/>
          </p:nvSpPr>
          <p:spPr>
            <a:xfrm>
              <a:off x="6260525" y="1490675"/>
              <a:ext cx="55300" cy="5950"/>
            </a:xfrm>
            <a:custGeom>
              <a:avLst/>
              <a:gdLst/>
              <a:ahLst/>
              <a:cxnLst/>
              <a:rect l="l" t="t" r="r" b="b"/>
              <a:pathLst>
                <a:path w="2212" h="238" extrusionOk="0">
                  <a:moveTo>
                    <a:pt x="1" y="1"/>
                  </a:moveTo>
                  <a:lnTo>
                    <a:pt x="1" y="237"/>
                  </a:lnTo>
                  <a:lnTo>
                    <a:pt x="2211" y="237"/>
                  </a:lnTo>
                  <a:lnTo>
                    <a:pt x="2211" y="1"/>
                  </a:ln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3"/>
            <p:cNvSpPr/>
            <p:nvPr/>
          </p:nvSpPr>
          <p:spPr>
            <a:xfrm>
              <a:off x="6191950" y="1520225"/>
              <a:ext cx="55275" cy="9750"/>
            </a:xfrm>
            <a:custGeom>
              <a:avLst/>
              <a:gdLst/>
              <a:ahLst/>
              <a:cxnLst/>
              <a:rect l="l" t="t" r="r" b="b"/>
              <a:pathLst>
                <a:path w="2211" h="390" extrusionOk="0">
                  <a:moveTo>
                    <a:pt x="0" y="0"/>
                  </a:moveTo>
                  <a:lnTo>
                    <a:pt x="0" y="176"/>
                  </a:lnTo>
                  <a:cubicBezTo>
                    <a:pt x="0" y="300"/>
                    <a:pt x="99" y="389"/>
                    <a:pt x="215" y="389"/>
                  </a:cubicBezTo>
                  <a:cubicBezTo>
                    <a:pt x="219" y="389"/>
                    <a:pt x="224" y="389"/>
                    <a:pt x="229" y="389"/>
                  </a:cubicBezTo>
                  <a:lnTo>
                    <a:pt x="1974" y="389"/>
                  </a:lnTo>
                  <a:cubicBezTo>
                    <a:pt x="1979" y="389"/>
                    <a:pt x="1983" y="389"/>
                    <a:pt x="1988" y="389"/>
                  </a:cubicBezTo>
                  <a:cubicBezTo>
                    <a:pt x="2111" y="389"/>
                    <a:pt x="2203" y="293"/>
                    <a:pt x="2210" y="176"/>
                  </a:cubicBezTo>
                  <a:lnTo>
                    <a:pt x="2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3"/>
            <p:cNvSpPr/>
            <p:nvPr/>
          </p:nvSpPr>
          <p:spPr>
            <a:xfrm>
              <a:off x="6191950" y="1510500"/>
              <a:ext cx="55275" cy="5750"/>
            </a:xfrm>
            <a:custGeom>
              <a:avLst/>
              <a:gdLst/>
              <a:ahLst/>
              <a:cxnLst/>
              <a:rect l="l" t="t" r="r" b="b"/>
              <a:pathLst>
                <a:path w="2211" h="230" extrusionOk="0">
                  <a:moveTo>
                    <a:pt x="0" y="1"/>
                  </a:moveTo>
                  <a:lnTo>
                    <a:pt x="0" y="229"/>
                  </a:lnTo>
                  <a:lnTo>
                    <a:pt x="2210" y="229"/>
                  </a:lnTo>
                  <a:lnTo>
                    <a:pt x="22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3"/>
            <p:cNvSpPr/>
            <p:nvPr/>
          </p:nvSpPr>
          <p:spPr>
            <a:xfrm>
              <a:off x="6191950" y="1500600"/>
              <a:ext cx="55275" cy="5725"/>
            </a:xfrm>
            <a:custGeom>
              <a:avLst/>
              <a:gdLst/>
              <a:ahLst/>
              <a:cxnLst/>
              <a:rect l="l" t="t" r="r" b="b"/>
              <a:pathLst>
                <a:path w="2211" h="229" extrusionOk="0">
                  <a:moveTo>
                    <a:pt x="0" y="0"/>
                  </a:moveTo>
                  <a:lnTo>
                    <a:pt x="0" y="229"/>
                  </a:lnTo>
                  <a:lnTo>
                    <a:pt x="2210" y="229"/>
                  </a:lnTo>
                  <a:lnTo>
                    <a:pt x="2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3"/>
            <p:cNvSpPr/>
            <p:nvPr/>
          </p:nvSpPr>
          <p:spPr>
            <a:xfrm>
              <a:off x="6191950" y="1268552"/>
              <a:ext cx="55275" cy="217975"/>
            </a:xfrm>
            <a:custGeom>
              <a:avLst/>
              <a:gdLst/>
              <a:ahLst/>
              <a:cxnLst/>
              <a:rect l="l" t="t" r="r" b="b"/>
              <a:pathLst>
                <a:path w="2211" h="8719" extrusionOk="0">
                  <a:moveTo>
                    <a:pt x="351" y="396"/>
                  </a:moveTo>
                  <a:cubicBezTo>
                    <a:pt x="351" y="396"/>
                    <a:pt x="389" y="892"/>
                    <a:pt x="427" y="1639"/>
                  </a:cubicBezTo>
                  <a:cubicBezTo>
                    <a:pt x="442" y="2012"/>
                    <a:pt x="457" y="2439"/>
                    <a:pt x="465" y="2904"/>
                  </a:cubicBezTo>
                  <a:cubicBezTo>
                    <a:pt x="465" y="3140"/>
                    <a:pt x="473" y="3376"/>
                    <a:pt x="473" y="3620"/>
                  </a:cubicBezTo>
                  <a:lnTo>
                    <a:pt x="473" y="4360"/>
                  </a:lnTo>
                  <a:cubicBezTo>
                    <a:pt x="473" y="4603"/>
                    <a:pt x="480" y="4855"/>
                    <a:pt x="480" y="5099"/>
                  </a:cubicBezTo>
                  <a:lnTo>
                    <a:pt x="473" y="5099"/>
                  </a:lnTo>
                  <a:cubicBezTo>
                    <a:pt x="473" y="5343"/>
                    <a:pt x="465" y="5579"/>
                    <a:pt x="465" y="5808"/>
                  </a:cubicBezTo>
                  <a:cubicBezTo>
                    <a:pt x="465" y="6044"/>
                    <a:pt x="457" y="6265"/>
                    <a:pt x="450" y="6478"/>
                  </a:cubicBezTo>
                  <a:cubicBezTo>
                    <a:pt x="442" y="6692"/>
                    <a:pt x="435" y="6890"/>
                    <a:pt x="427" y="7080"/>
                  </a:cubicBezTo>
                  <a:cubicBezTo>
                    <a:pt x="396" y="7820"/>
                    <a:pt x="351" y="8315"/>
                    <a:pt x="351" y="8315"/>
                  </a:cubicBezTo>
                  <a:cubicBezTo>
                    <a:pt x="351" y="8315"/>
                    <a:pt x="305" y="7820"/>
                    <a:pt x="275" y="7080"/>
                  </a:cubicBezTo>
                  <a:cubicBezTo>
                    <a:pt x="259" y="6890"/>
                    <a:pt x="252" y="6692"/>
                    <a:pt x="252" y="6478"/>
                  </a:cubicBezTo>
                  <a:cubicBezTo>
                    <a:pt x="244" y="6265"/>
                    <a:pt x="236" y="6044"/>
                    <a:pt x="229" y="5808"/>
                  </a:cubicBezTo>
                  <a:cubicBezTo>
                    <a:pt x="229" y="5579"/>
                    <a:pt x="221" y="5343"/>
                    <a:pt x="221" y="5099"/>
                  </a:cubicBezTo>
                  <a:cubicBezTo>
                    <a:pt x="221" y="4855"/>
                    <a:pt x="221" y="4603"/>
                    <a:pt x="221" y="4360"/>
                  </a:cubicBezTo>
                  <a:lnTo>
                    <a:pt x="221" y="3620"/>
                  </a:lnTo>
                  <a:cubicBezTo>
                    <a:pt x="221" y="3376"/>
                    <a:pt x="229" y="3140"/>
                    <a:pt x="229" y="2904"/>
                  </a:cubicBezTo>
                  <a:cubicBezTo>
                    <a:pt x="236" y="2439"/>
                    <a:pt x="252" y="2012"/>
                    <a:pt x="275" y="1639"/>
                  </a:cubicBezTo>
                  <a:cubicBezTo>
                    <a:pt x="305" y="899"/>
                    <a:pt x="351" y="396"/>
                    <a:pt x="351" y="396"/>
                  </a:cubicBezTo>
                  <a:close/>
                  <a:moveTo>
                    <a:pt x="1875" y="396"/>
                  </a:moveTo>
                  <a:cubicBezTo>
                    <a:pt x="1875" y="396"/>
                    <a:pt x="1913" y="892"/>
                    <a:pt x="1951" y="1639"/>
                  </a:cubicBezTo>
                  <a:cubicBezTo>
                    <a:pt x="1966" y="2012"/>
                    <a:pt x="1982" y="2439"/>
                    <a:pt x="1989" y="2904"/>
                  </a:cubicBezTo>
                  <a:cubicBezTo>
                    <a:pt x="1989" y="3140"/>
                    <a:pt x="1997" y="3376"/>
                    <a:pt x="1997" y="3620"/>
                  </a:cubicBezTo>
                  <a:lnTo>
                    <a:pt x="1997" y="4360"/>
                  </a:lnTo>
                  <a:cubicBezTo>
                    <a:pt x="1997" y="4603"/>
                    <a:pt x="1997" y="4855"/>
                    <a:pt x="1997" y="5099"/>
                  </a:cubicBezTo>
                  <a:cubicBezTo>
                    <a:pt x="1997" y="5343"/>
                    <a:pt x="1989" y="5579"/>
                    <a:pt x="1989" y="5808"/>
                  </a:cubicBezTo>
                  <a:cubicBezTo>
                    <a:pt x="1989" y="6044"/>
                    <a:pt x="1982" y="6265"/>
                    <a:pt x="1974" y="6478"/>
                  </a:cubicBezTo>
                  <a:cubicBezTo>
                    <a:pt x="1966" y="6692"/>
                    <a:pt x="1959" y="6890"/>
                    <a:pt x="1951" y="7080"/>
                  </a:cubicBezTo>
                  <a:cubicBezTo>
                    <a:pt x="1921" y="7820"/>
                    <a:pt x="1875" y="8315"/>
                    <a:pt x="1875" y="8315"/>
                  </a:cubicBezTo>
                  <a:cubicBezTo>
                    <a:pt x="1875" y="8315"/>
                    <a:pt x="1829" y="7820"/>
                    <a:pt x="1799" y="7080"/>
                  </a:cubicBezTo>
                  <a:cubicBezTo>
                    <a:pt x="1784" y="6890"/>
                    <a:pt x="1776" y="6692"/>
                    <a:pt x="1776" y="6478"/>
                  </a:cubicBezTo>
                  <a:cubicBezTo>
                    <a:pt x="1768" y="6265"/>
                    <a:pt x="1761" y="6044"/>
                    <a:pt x="1753" y="5808"/>
                  </a:cubicBezTo>
                  <a:cubicBezTo>
                    <a:pt x="1753" y="5579"/>
                    <a:pt x="1745" y="5343"/>
                    <a:pt x="1745" y="5099"/>
                  </a:cubicBezTo>
                  <a:cubicBezTo>
                    <a:pt x="1745" y="4855"/>
                    <a:pt x="1745" y="4603"/>
                    <a:pt x="1745" y="4360"/>
                  </a:cubicBezTo>
                  <a:lnTo>
                    <a:pt x="1745" y="3620"/>
                  </a:lnTo>
                  <a:cubicBezTo>
                    <a:pt x="1745" y="3376"/>
                    <a:pt x="1753" y="3140"/>
                    <a:pt x="1753" y="2904"/>
                  </a:cubicBezTo>
                  <a:cubicBezTo>
                    <a:pt x="1761" y="2439"/>
                    <a:pt x="1776" y="2012"/>
                    <a:pt x="1799" y="1639"/>
                  </a:cubicBezTo>
                  <a:cubicBezTo>
                    <a:pt x="1829" y="899"/>
                    <a:pt x="1875" y="396"/>
                    <a:pt x="1875" y="396"/>
                  </a:cubicBezTo>
                  <a:close/>
                  <a:moveTo>
                    <a:pt x="0" y="0"/>
                  </a:moveTo>
                  <a:lnTo>
                    <a:pt x="0" y="8719"/>
                  </a:lnTo>
                  <a:lnTo>
                    <a:pt x="2210" y="8719"/>
                  </a:lnTo>
                  <a:lnTo>
                    <a:pt x="22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6191950" y="1248900"/>
              <a:ext cx="55275" cy="5925"/>
            </a:xfrm>
            <a:custGeom>
              <a:avLst/>
              <a:gdLst/>
              <a:ahLst/>
              <a:cxnLst/>
              <a:rect l="l" t="t" r="r" b="b"/>
              <a:pathLst>
                <a:path w="2211" h="237" extrusionOk="0">
                  <a:moveTo>
                    <a:pt x="0" y="0"/>
                  </a:moveTo>
                  <a:lnTo>
                    <a:pt x="0" y="237"/>
                  </a:lnTo>
                  <a:lnTo>
                    <a:pt x="2210" y="237"/>
                  </a:lnTo>
                  <a:lnTo>
                    <a:pt x="2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3"/>
            <p:cNvSpPr/>
            <p:nvPr/>
          </p:nvSpPr>
          <p:spPr>
            <a:xfrm>
              <a:off x="6191950" y="1490675"/>
              <a:ext cx="55275" cy="5950"/>
            </a:xfrm>
            <a:custGeom>
              <a:avLst/>
              <a:gdLst/>
              <a:ahLst/>
              <a:cxnLst/>
              <a:rect l="l" t="t" r="r" b="b"/>
              <a:pathLst>
                <a:path w="2211" h="238" extrusionOk="0">
                  <a:moveTo>
                    <a:pt x="0" y="1"/>
                  </a:moveTo>
                  <a:lnTo>
                    <a:pt x="0" y="237"/>
                  </a:lnTo>
                  <a:lnTo>
                    <a:pt x="2210" y="237"/>
                  </a:lnTo>
                  <a:lnTo>
                    <a:pt x="22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3"/>
            <p:cNvSpPr/>
            <p:nvPr/>
          </p:nvSpPr>
          <p:spPr>
            <a:xfrm>
              <a:off x="6191950" y="1258800"/>
              <a:ext cx="55275" cy="5750"/>
            </a:xfrm>
            <a:custGeom>
              <a:avLst/>
              <a:gdLst/>
              <a:ahLst/>
              <a:cxnLst/>
              <a:rect l="l" t="t" r="r" b="b"/>
              <a:pathLst>
                <a:path w="2211" h="230" extrusionOk="0">
                  <a:moveTo>
                    <a:pt x="0" y="1"/>
                  </a:moveTo>
                  <a:lnTo>
                    <a:pt x="0" y="229"/>
                  </a:lnTo>
                  <a:lnTo>
                    <a:pt x="2210" y="229"/>
                  </a:lnTo>
                  <a:lnTo>
                    <a:pt x="22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3"/>
            <p:cNvSpPr/>
            <p:nvPr/>
          </p:nvSpPr>
          <p:spPr>
            <a:xfrm>
              <a:off x="6191950" y="1239000"/>
              <a:ext cx="55275" cy="5925"/>
            </a:xfrm>
            <a:custGeom>
              <a:avLst/>
              <a:gdLst/>
              <a:ahLst/>
              <a:cxnLst/>
              <a:rect l="l" t="t" r="r" b="b"/>
              <a:pathLst>
                <a:path w="2211" h="237" extrusionOk="0">
                  <a:moveTo>
                    <a:pt x="0" y="0"/>
                  </a:moveTo>
                  <a:lnTo>
                    <a:pt x="0" y="236"/>
                  </a:lnTo>
                  <a:lnTo>
                    <a:pt x="2210" y="236"/>
                  </a:lnTo>
                  <a:lnTo>
                    <a:pt x="2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3"/>
            <p:cNvSpPr/>
            <p:nvPr/>
          </p:nvSpPr>
          <p:spPr>
            <a:xfrm>
              <a:off x="6163350" y="1541175"/>
              <a:ext cx="1175250" cy="4025"/>
            </a:xfrm>
            <a:custGeom>
              <a:avLst/>
              <a:gdLst/>
              <a:ahLst/>
              <a:cxnLst/>
              <a:rect l="l" t="t" r="r" b="b"/>
              <a:pathLst>
                <a:path w="47010" h="161" extrusionOk="0">
                  <a:moveTo>
                    <a:pt x="23505" y="1"/>
                  </a:moveTo>
                  <a:lnTo>
                    <a:pt x="14870" y="8"/>
                  </a:lnTo>
                  <a:lnTo>
                    <a:pt x="7348" y="31"/>
                  </a:lnTo>
                  <a:lnTo>
                    <a:pt x="1" y="77"/>
                  </a:lnTo>
                  <a:lnTo>
                    <a:pt x="7348" y="123"/>
                  </a:lnTo>
                  <a:lnTo>
                    <a:pt x="14870" y="145"/>
                  </a:lnTo>
                  <a:lnTo>
                    <a:pt x="23505" y="161"/>
                  </a:lnTo>
                  <a:lnTo>
                    <a:pt x="32140" y="145"/>
                  </a:lnTo>
                  <a:lnTo>
                    <a:pt x="39663" y="123"/>
                  </a:lnTo>
                  <a:lnTo>
                    <a:pt x="47010" y="77"/>
                  </a:lnTo>
                  <a:lnTo>
                    <a:pt x="39663" y="31"/>
                  </a:lnTo>
                  <a:lnTo>
                    <a:pt x="32140" y="8"/>
                  </a:lnTo>
                  <a:lnTo>
                    <a:pt x="23505" y="1"/>
                  </a:ln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3"/>
            <p:cNvSpPr/>
            <p:nvPr/>
          </p:nvSpPr>
          <p:spPr>
            <a:xfrm>
              <a:off x="6329125" y="1181450"/>
              <a:ext cx="65200" cy="348525"/>
            </a:xfrm>
            <a:custGeom>
              <a:avLst/>
              <a:gdLst/>
              <a:ahLst/>
              <a:cxnLst/>
              <a:rect l="l" t="t" r="r" b="b"/>
              <a:pathLst>
                <a:path w="2608" h="13941" extrusionOk="0">
                  <a:moveTo>
                    <a:pt x="473" y="305"/>
                  </a:moveTo>
                  <a:lnTo>
                    <a:pt x="648" y="717"/>
                  </a:lnTo>
                  <a:lnTo>
                    <a:pt x="473" y="1121"/>
                  </a:lnTo>
                  <a:lnTo>
                    <a:pt x="298" y="717"/>
                  </a:lnTo>
                  <a:lnTo>
                    <a:pt x="473" y="305"/>
                  </a:lnTo>
                  <a:close/>
                  <a:moveTo>
                    <a:pt x="2127" y="305"/>
                  </a:moveTo>
                  <a:lnTo>
                    <a:pt x="2310" y="717"/>
                  </a:lnTo>
                  <a:lnTo>
                    <a:pt x="2127" y="1121"/>
                  </a:lnTo>
                  <a:lnTo>
                    <a:pt x="1952" y="717"/>
                  </a:lnTo>
                  <a:lnTo>
                    <a:pt x="2127" y="305"/>
                  </a:lnTo>
                  <a:close/>
                  <a:moveTo>
                    <a:pt x="1304" y="1410"/>
                  </a:moveTo>
                  <a:lnTo>
                    <a:pt x="1479" y="1814"/>
                  </a:lnTo>
                  <a:lnTo>
                    <a:pt x="1304" y="2226"/>
                  </a:lnTo>
                  <a:lnTo>
                    <a:pt x="1128" y="1814"/>
                  </a:lnTo>
                  <a:lnTo>
                    <a:pt x="1304" y="1410"/>
                  </a:lnTo>
                  <a:close/>
                  <a:moveTo>
                    <a:pt x="473" y="2607"/>
                  </a:moveTo>
                  <a:lnTo>
                    <a:pt x="648" y="3019"/>
                  </a:lnTo>
                  <a:lnTo>
                    <a:pt x="473" y="3422"/>
                  </a:lnTo>
                  <a:lnTo>
                    <a:pt x="298" y="3019"/>
                  </a:lnTo>
                  <a:lnTo>
                    <a:pt x="473" y="2607"/>
                  </a:lnTo>
                  <a:close/>
                  <a:moveTo>
                    <a:pt x="2127" y="2615"/>
                  </a:moveTo>
                  <a:lnTo>
                    <a:pt x="2310" y="3019"/>
                  </a:lnTo>
                  <a:lnTo>
                    <a:pt x="2127" y="3430"/>
                  </a:lnTo>
                  <a:lnTo>
                    <a:pt x="1952" y="3019"/>
                  </a:lnTo>
                  <a:lnTo>
                    <a:pt x="2127" y="2615"/>
                  </a:lnTo>
                  <a:close/>
                  <a:moveTo>
                    <a:pt x="1304" y="3712"/>
                  </a:moveTo>
                  <a:lnTo>
                    <a:pt x="1479" y="4124"/>
                  </a:lnTo>
                  <a:lnTo>
                    <a:pt x="1304" y="4528"/>
                  </a:lnTo>
                  <a:lnTo>
                    <a:pt x="1128" y="4124"/>
                  </a:lnTo>
                  <a:lnTo>
                    <a:pt x="1304" y="3712"/>
                  </a:lnTo>
                  <a:close/>
                  <a:moveTo>
                    <a:pt x="473" y="4916"/>
                  </a:moveTo>
                  <a:lnTo>
                    <a:pt x="648" y="5320"/>
                  </a:lnTo>
                  <a:lnTo>
                    <a:pt x="473" y="5732"/>
                  </a:lnTo>
                  <a:lnTo>
                    <a:pt x="298" y="5320"/>
                  </a:lnTo>
                  <a:lnTo>
                    <a:pt x="473" y="4916"/>
                  </a:lnTo>
                  <a:close/>
                  <a:moveTo>
                    <a:pt x="2127" y="4916"/>
                  </a:moveTo>
                  <a:lnTo>
                    <a:pt x="2310" y="5328"/>
                  </a:lnTo>
                  <a:lnTo>
                    <a:pt x="2127" y="5732"/>
                  </a:lnTo>
                  <a:lnTo>
                    <a:pt x="1952" y="5328"/>
                  </a:lnTo>
                  <a:lnTo>
                    <a:pt x="2127" y="4916"/>
                  </a:lnTo>
                  <a:close/>
                  <a:moveTo>
                    <a:pt x="1304" y="6014"/>
                  </a:moveTo>
                  <a:lnTo>
                    <a:pt x="1479" y="6425"/>
                  </a:lnTo>
                  <a:lnTo>
                    <a:pt x="1304" y="6837"/>
                  </a:lnTo>
                  <a:lnTo>
                    <a:pt x="1128" y="6425"/>
                  </a:lnTo>
                  <a:lnTo>
                    <a:pt x="1304" y="6014"/>
                  </a:lnTo>
                  <a:close/>
                  <a:moveTo>
                    <a:pt x="473" y="7218"/>
                  </a:moveTo>
                  <a:lnTo>
                    <a:pt x="648" y="7629"/>
                  </a:lnTo>
                  <a:lnTo>
                    <a:pt x="473" y="8033"/>
                  </a:lnTo>
                  <a:lnTo>
                    <a:pt x="298" y="7629"/>
                  </a:lnTo>
                  <a:lnTo>
                    <a:pt x="473" y="7218"/>
                  </a:lnTo>
                  <a:close/>
                  <a:moveTo>
                    <a:pt x="2127" y="7218"/>
                  </a:moveTo>
                  <a:lnTo>
                    <a:pt x="2310" y="7629"/>
                  </a:lnTo>
                  <a:lnTo>
                    <a:pt x="2127" y="8033"/>
                  </a:lnTo>
                  <a:lnTo>
                    <a:pt x="1952" y="7629"/>
                  </a:lnTo>
                  <a:lnTo>
                    <a:pt x="2127" y="7218"/>
                  </a:lnTo>
                  <a:close/>
                  <a:moveTo>
                    <a:pt x="1304" y="8323"/>
                  </a:moveTo>
                  <a:lnTo>
                    <a:pt x="1479" y="8727"/>
                  </a:lnTo>
                  <a:lnTo>
                    <a:pt x="1304" y="9139"/>
                  </a:lnTo>
                  <a:lnTo>
                    <a:pt x="1128" y="8735"/>
                  </a:lnTo>
                  <a:lnTo>
                    <a:pt x="1304" y="8323"/>
                  </a:lnTo>
                  <a:close/>
                  <a:moveTo>
                    <a:pt x="473" y="9527"/>
                  </a:moveTo>
                  <a:lnTo>
                    <a:pt x="648" y="9931"/>
                  </a:lnTo>
                  <a:lnTo>
                    <a:pt x="473" y="10343"/>
                  </a:lnTo>
                  <a:lnTo>
                    <a:pt x="298" y="9931"/>
                  </a:lnTo>
                  <a:lnTo>
                    <a:pt x="473" y="9527"/>
                  </a:lnTo>
                  <a:close/>
                  <a:moveTo>
                    <a:pt x="2127" y="9527"/>
                  </a:moveTo>
                  <a:lnTo>
                    <a:pt x="2310" y="9931"/>
                  </a:lnTo>
                  <a:lnTo>
                    <a:pt x="2127" y="10343"/>
                  </a:lnTo>
                  <a:lnTo>
                    <a:pt x="1952" y="9931"/>
                  </a:lnTo>
                  <a:lnTo>
                    <a:pt x="2127" y="9527"/>
                  </a:lnTo>
                  <a:close/>
                  <a:moveTo>
                    <a:pt x="1304" y="10625"/>
                  </a:moveTo>
                  <a:lnTo>
                    <a:pt x="1479" y="11036"/>
                  </a:lnTo>
                  <a:lnTo>
                    <a:pt x="1304" y="11440"/>
                  </a:lnTo>
                  <a:lnTo>
                    <a:pt x="1128" y="11036"/>
                  </a:lnTo>
                  <a:lnTo>
                    <a:pt x="1304" y="10625"/>
                  </a:lnTo>
                  <a:close/>
                  <a:moveTo>
                    <a:pt x="473" y="11829"/>
                  </a:moveTo>
                  <a:lnTo>
                    <a:pt x="648" y="12240"/>
                  </a:lnTo>
                  <a:lnTo>
                    <a:pt x="473" y="12652"/>
                  </a:lnTo>
                  <a:lnTo>
                    <a:pt x="298" y="12240"/>
                  </a:lnTo>
                  <a:lnTo>
                    <a:pt x="473" y="11829"/>
                  </a:lnTo>
                  <a:close/>
                  <a:moveTo>
                    <a:pt x="2127" y="11829"/>
                  </a:moveTo>
                  <a:lnTo>
                    <a:pt x="2310" y="12240"/>
                  </a:lnTo>
                  <a:lnTo>
                    <a:pt x="2127" y="12652"/>
                  </a:lnTo>
                  <a:lnTo>
                    <a:pt x="1952" y="12240"/>
                  </a:lnTo>
                  <a:lnTo>
                    <a:pt x="2127" y="11829"/>
                  </a:lnTo>
                  <a:close/>
                  <a:moveTo>
                    <a:pt x="1304" y="12934"/>
                  </a:moveTo>
                  <a:lnTo>
                    <a:pt x="1479" y="13338"/>
                  </a:lnTo>
                  <a:lnTo>
                    <a:pt x="1304" y="13749"/>
                  </a:lnTo>
                  <a:lnTo>
                    <a:pt x="1128" y="13338"/>
                  </a:lnTo>
                  <a:lnTo>
                    <a:pt x="1304" y="12934"/>
                  </a:lnTo>
                  <a:close/>
                  <a:moveTo>
                    <a:pt x="284" y="0"/>
                  </a:moveTo>
                  <a:cubicBezTo>
                    <a:pt x="131" y="0"/>
                    <a:pt x="8" y="127"/>
                    <a:pt x="1" y="282"/>
                  </a:cubicBezTo>
                  <a:lnTo>
                    <a:pt x="1" y="13666"/>
                  </a:lnTo>
                  <a:cubicBezTo>
                    <a:pt x="8" y="13821"/>
                    <a:pt x="130" y="13940"/>
                    <a:pt x="284" y="13940"/>
                  </a:cubicBezTo>
                  <a:cubicBezTo>
                    <a:pt x="288" y="13940"/>
                    <a:pt x="293" y="13940"/>
                    <a:pt x="298" y="13940"/>
                  </a:cubicBezTo>
                  <a:lnTo>
                    <a:pt x="2302" y="13940"/>
                  </a:lnTo>
                  <a:cubicBezTo>
                    <a:pt x="2307" y="13940"/>
                    <a:pt x="2312" y="13940"/>
                    <a:pt x="2316" y="13940"/>
                  </a:cubicBezTo>
                  <a:cubicBezTo>
                    <a:pt x="2470" y="13940"/>
                    <a:pt x="2600" y="13821"/>
                    <a:pt x="2607" y="13666"/>
                  </a:cubicBezTo>
                  <a:lnTo>
                    <a:pt x="2607" y="282"/>
                  </a:lnTo>
                  <a:cubicBezTo>
                    <a:pt x="2600" y="127"/>
                    <a:pt x="2470" y="0"/>
                    <a:pt x="2316" y="0"/>
                  </a:cubicBezTo>
                  <a:cubicBezTo>
                    <a:pt x="2311" y="0"/>
                    <a:pt x="2307" y="0"/>
                    <a:pt x="2302" y="0"/>
                  </a:cubicBezTo>
                  <a:lnTo>
                    <a:pt x="298" y="0"/>
                  </a:lnTo>
                  <a:cubicBezTo>
                    <a:pt x="293" y="0"/>
                    <a:pt x="289" y="0"/>
                    <a:pt x="2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7227300" y="1523450"/>
              <a:ext cx="81950" cy="6525"/>
            </a:xfrm>
            <a:custGeom>
              <a:avLst/>
              <a:gdLst/>
              <a:ahLst/>
              <a:cxnLst/>
              <a:rect l="l" t="t" r="r" b="b"/>
              <a:pathLst>
                <a:path w="3278" h="261" extrusionOk="0">
                  <a:moveTo>
                    <a:pt x="1" y="1"/>
                  </a:moveTo>
                  <a:cubicBezTo>
                    <a:pt x="8" y="148"/>
                    <a:pt x="130" y="260"/>
                    <a:pt x="276" y="260"/>
                  </a:cubicBezTo>
                  <a:cubicBezTo>
                    <a:pt x="281" y="260"/>
                    <a:pt x="285" y="260"/>
                    <a:pt x="290" y="260"/>
                  </a:cubicBezTo>
                  <a:lnTo>
                    <a:pt x="2981" y="260"/>
                  </a:lnTo>
                  <a:cubicBezTo>
                    <a:pt x="2985" y="260"/>
                    <a:pt x="2990" y="260"/>
                    <a:pt x="2995" y="260"/>
                  </a:cubicBezTo>
                  <a:cubicBezTo>
                    <a:pt x="3141" y="260"/>
                    <a:pt x="3263" y="148"/>
                    <a:pt x="3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3"/>
            <p:cNvSpPr/>
            <p:nvPr/>
          </p:nvSpPr>
          <p:spPr>
            <a:xfrm>
              <a:off x="6154400" y="1175325"/>
              <a:ext cx="1192575" cy="389500"/>
            </a:xfrm>
            <a:custGeom>
              <a:avLst/>
              <a:gdLst/>
              <a:ahLst/>
              <a:cxnLst/>
              <a:rect l="l" t="t" r="r" b="b"/>
              <a:pathLst>
                <a:path w="47703" h="15580" extrusionOk="0">
                  <a:moveTo>
                    <a:pt x="3497" y="1998"/>
                  </a:moveTo>
                  <a:cubicBezTo>
                    <a:pt x="3613" y="1998"/>
                    <a:pt x="3705" y="2094"/>
                    <a:pt x="3712" y="2212"/>
                  </a:cubicBezTo>
                  <a:lnTo>
                    <a:pt x="3712" y="2387"/>
                  </a:lnTo>
                  <a:lnTo>
                    <a:pt x="1502" y="2387"/>
                  </a:lnTo>
                  <a:lnTo>
                    <a:pt x="1502" y="2212"/>
                  </a:lnTo>
                  <a:cubicBezTo>
                    <a:pt x="1509" y="2094"/>
                    <a:pt x="1602" y="1998"/>
                    <a:pt x="1718" y="1998"/>
                  </a:cubicBezTo>
                  <a:cubicBezTo>
                    <a:pt x="1722" y="1998"/>
                    <a:pt x="1726" y="1998"/>
                    <a:pt x="1731" y="1998"/>
                  </a:cubicBezTo>
                  <a:lnTo>
                    <a:pt x="3484" y="1998"/>
                  </a:lnTo>
                  <a:cubicBezTo>
                    <a:pt x="3488" y="1998"/>
                    <a:pt x="3492" y="1998"/>
                    <a:pt x="3497" y="1998"/>
                  </a:cubicBezTo>
                  <a:close/>
                  <a:moveTo>
                    <a:pt x="6234" y="1998"/>
                  </a:moveTo>
                  <a:cubicBezTo>
                    <a:pt x="6356" y="1998"/>
                    <a:pt x="6449" y="2094"/>
                    <a:pt x="6456" y="2212"/>
                  </a:cubicBezTo>
                  <a:lnTo>
                    <a:pt x="6456" y="2387"/>
                  </a:lnTo>
                  <a:lnTo>
                    <a:pt x="4246" y="2387"/>
                  </a:lnTo>
                  <a:lnTo>
                    <a:pt x="4246" y="2212"/>
                  </a:lnTo>
                  <a:cubicBezTo>
                    <a:pt x="4253" y="2094"/>
                    <a:pt x="4345" y="1998"/>
                    <a:pt x="4461" y="1998"/>
                  </a:cubicBezTo>
                  <a:cubicBezTo>
                    <a:pt x="4466" y="1998"/>
                    <a:pt x="4470" y="1998"/>
                    <a:pt x="4474" y="1998"/>
                  </a:cubicBezTo>
                  <a:lnTo>
                    <a:pt x="6220" y="1998"/>
                  </a:lnTo>
                  <a:cubicBezTo>
                    <a:pt x="6224" y="1998"/>
                    <a:pt x="6229" y="1998"/>
                    <a:pt x="6234" y="1998"/>
                  </a:cubicBezTo>
                  <a:close/>
                  <a:moveTo>
                    <a:pt x="3712" y="2547"/>
                  </a:moveTo>
                  <a:lnTo>
                    <a:pt x="3712" y="2783"/>
                  </a:lnTo>
                  <a:lnTo>
                    <a:pt x="1502" y="2783"/>
                  </a:lnTo>
                  <a:lnTo>
                    <a:pt x="1502" y="2547"/>
                  </a:lnTo>
                  <a:close/>
                  <a:moveTo>
                    <a:pt x="6456" y="2555"/>
                  </a:moveTo>
                  <a:lnTo>
                    <a:pt x="6456" y="2783"/>
                  </a:lnTo>
                  <a:lnTo>
                    <a:pt x="4246" y="2783"/>
                  </a:lnTo>
                  <a:lnTo>
                    <a:pt x="4246" y="2555"/>
                  </a:lnTo>
                  <a:close/>
                  <a:moveTo>
                    <a:pt x="3712" y="2943"/>
                  </a:moveTo>
                  <a:lnTo>
                    <a:pt x="3712" y="3180"/>
                  </a:lnTo>
                  <a:lnTo>
                    <a:pt x="1502" y="3180"/>
                  </a:lnTo>
                  <a:lnTo>
                    <a:pt x="1502" y="2943"/>
                  </a:lnTo>
                  <a:close/>
                  <a:moveTo>
                    <a:pt x="6456" y="2943"/>
                  </a:moveTo>
                  <a:lnTo>
                    <a:pt x="6456" y="3180"/>
                  </a:lnTo>
                  <a:lnTo>
                    <a:pt x="4246" y="3180"/>
                  </a:lnTo>
                  <a:lnTo>
                    <a:pt x="4246" y="2943"/>
                  </a:lnTo>
                  <a:close/>
                  <a:moveTo>
                    <a:pt x="39381" y="3103"/>
                  </a:moveTo>
                  <a:cubicBezTo>
                    <a:pt x="39386" y="3103"/>
                    <a:pt x="39391" y="3103"/>
                    <a:pt x="39396" y="3104"/>
                  </a:cubicBezTo>
                  <a:lnTo>
                    <a:pt x="42086" y="3104"/>
                  </a:lnTo>
                  <a:cubicBezTo>
                    <a:pt x="42090" y="3103"/>
                    <a:pt x="42095" y="3103"/>
                    <a:pt x="42100" y="3103"/>
                  </a:cubicBezTo>
                  <a:cubicBezTo>
                    <a:pt x="42246" y="3103"/>
                    <a:pt x="42368" y="3222"/>
                    <a:pt x="42376" y="3370"/>
                  </a:cubicBezTo>
                  <a:lnTo>
                    <a:pt x="39098" y="3370"/>
                  </a:lnTo>
                  <a:cubicBezTo>
                    <a:pt x="39106" y="3215"/>
                    <a:pt x="39235" y="3103"/>
                    <a:pt x="39381" y="3103"/>
                  </a:cubicBezTo>
                  <a:close/>
                  <a:moveTo>
                    <a:pt x="43192" y="3103"/>
                  </a:moveTo>
                  <a:cubicBezTo>
                    <a:pt x="43197" y="3103"/>
                    <a:pt x="43201" y="3103"/>
                    <a:pt x="43206" y="3104"/>
                  </a:cubicBezTo>
                  <a:lnTo>
                    <a:pt x="45897" y="3104"/>
                  </a:lnTo>
                  <a:cubicBezTo>
                    <a:pt x="45901" y="3103"/>
                    <a:pt x="45906" y="3103"/>
                    <a:pt x="45910" y="3103"/>
                  </a:cubicBezTo>
                  <a:cubicBezTo>
                    <a:pt x="46057" y="3103"/>
                    <a:pt x="46179" y="3222"/>
                    <a:pt x="46194" y="3370"/>
                  </a:cubicBezTo>
                  <a:lnTo>
                    <a:pt x="42909" y="3370"/>
                  </a:lnTo>
                  <a:cubicBezTo>
                    <a:pt x="42924" y="3215"/>
                    <a:pt x="43046" y="3103"/>
                    <a:pt x="43192" y="3103"/>
                  </a:cubicBezTo>
                  <a:close/>
                  <a:moveTo>
                    <a:pt x="3712" y="3340"/>
                  </a:moveTo>
                  <a:lnTo>
                    <a:pt x="3712" y="3568"/>
                  </a:lnTo>
                  <a:lnTo>
                    <a:pt x="1502" y="3568"/>
                  </a:lnTo>
                  <a:lnTo>
                    <a:pt x="1502" y="3340"/>
                  </a:lnTo>
                  <a:close/>
                  <a:moveTo>
                    <a:pt x="6456" y="3340"/>
                  </a:moveTo>
                  <a:lnTo>
                    <a:pt x="6456" y="3568"/>
                  </a:lnTo>
                  <a:lnTo>
                    <a:pt x="4246" y="3568"/>
                  </a:lnTo>
                  <a:lnTo>
                    <a:pt x="4246" y="3340"/>
                  </a:lnTo>
                  <a:close/>
                  <a:moveTo>
                    <a:pt x="29578" y="2158"/>
                  </a:moveTo>
                  <a:cubicBezTo>
                    <a:pt x="29777" y="2158"/>
                    <a:pt x="29938" y="2315"/>
                    <a:pt x="29945" y="2509"/>
                  </a:cubicBezTo>
                  <a:lnTo>
                    <a:pt x="29945" y="4384"/>
                  </a:lnTo>
                  <a:lnTo>
                    <a:pt x="25822" y="4384"/>
                  </a:lnTo>
                  <a:lnTo>
                    <a:pt x="25822" y="2509"/>
                  </a:lnTo>
                  <a:cubicBezTo>
                    <a:pt x="25829" y="2315"/>
                    <a:pt x="25990" y="2158"/>
                    <a:pt x="26189" y="2158"/>
                  </a:cubicBezTo>
                  <a:cubicBezTo>
                    <a:pt x="26194" y="2158"/>
                    <a:pt x="26198" y="2158"/>
                    <a:pt x="26203" y="2158"/>
                  </a:cubicBezTo>
                  <a:lnTo>
                    <a:pt x="29564" y="2158"/>
                  </a:lnTo>
                  <a:cubicBezTo>
                    <a:pt x="29569" y="2158"/>
                    <a:pt x="29573" y="2158"/>
                    <a:pt x="29578" y="2158"/>
                  </a:cubicBezTo>
                  <a:close/>
                  <a:moveTo>
                    <a:pt x="29945" y="4628"/>
                  </a:moveTo>
                  <a:lnTo>
                    <a:pt x="29945" y="6830"/>
                  </a:lnTo>
                  <a:lnTo>
                    <a:pt x="25822" y="6830"/>
                  </a:lnTo>
                  <a:lnTo>
                    <a:pt x="25822" y="4628"/>
                  </a:lnTo>
                  <a:close/>
                  <a:moveTo>
                    <a:pt x="29945" y="7074"/>
                  </a:moveTo>
                  <a:lnTo>
                    <a:pt x="29945" y="9277"/>
                  </a:lnTo>
                  <a:lnTo>
                    <a:pt x="25822" y="9277"/>
                  </a:lnTo>
                  <a:lnTo>
                    <a:pt x="25822" y="7074"/>
                  </a:lnTo>
                  <a:close/>
                  <a:moveTo>
                    <a:pt x="29945" y="9521"/>
                  </a:moveTo>
                  <a:lnTo>
                    <a:pt x="29945" y="11723"/>
                  </a:lnTo>
                  <a:lnTo>
                    <a:pt x="25822" y="11723"/>
                  </a:lnTo>
                  <a:lnTo>
                    <a:pt x="25822" y="9521"/>
                  </a:lnTo>
                  <a:close/>
                  <a:moveTo>
                    <a:pt x="3712" y="3728"/>
                  </a:moveTo>
                  <a:lnTo>
                    <a:pt x="3712" y="12455"/>
                  </a:lnTo>
                  <a:lnTo>
                    <a:pt x="1502" y="12455"/>
                  </a:lnTo>
                  <a:lnTo>
                    <a:pt x="1502" y="3728"/>
                  </a:lnTo>
                  <a:close/>
                  <a:moveTo>
                    <a:pt x="6456" y="3736"/>
                  </a:moveTo>
                  <a:lnTo>
                    <a:pt x="6456" y="12455"/>
                  </a:lnTo>
                  <a:lnTo>
                    <a:pt x="4246" y="12455"/>
                  </a:lnTo>
                  <a:lnTo>
                    <a:pt x="4246" y="3736"/>
                  </a:lnTo>
                  <a:close/>
                  <a:moveTo>
                    <a:pt x="3712" y="12615"/>
                  </a:moveTo>
                  <a:lnTo>
                    <a:pt x="3712" y="12844"/>
                  </a:lnTo>
                  <a:lnTo>
                    <a:pt x="1502" y="12844"/>
                  </a:lnTo>
                  <a:lnTo>
                    <a:pt x="1502" y="12615"/>
                  </a:lnTo>
                  <a:close/>
                  <a:moveTo>
                    <a:pt x="6456" y="12615"/>
                  </a:moveTo>
                  <a:lnTo>
                    <a:pt x="6456" y="12851"/>
                  </a:lnTo>
                  <a:lnTo>
                    <a:pt x="4246" y="12851"/>
                  </a:lnTo>
                  <a:lnTo>
                    <a:pt x="4246" y="12615"/>
                  </a:lnTo>
                  <a:close/>
                  <a:moveTo>
                    <a:pt x="3712" y="13011"/>
                  </a:moveTo>
                  <a:lnTo>
                    <a:pt x="3712" y="13240"/>
                  </a:lnTo>
                  <a:lnTo>
                    <a:pt x="1502" y="13240"/>
                  </a:lnTo>
                  <a:lnTo>
                    <a:pt x="1502" y="13011"/>
                  </a:lnTo>
                  <a:close/>
                  <a:moveTo>
                    <a:pt x="6456" y="13011"/>
                  </a:moveTo>
                  <a:lnTo>
                    <a:pt x="6456" y="13240"/>
                  </a:lnTo>
                  <a:lnTo>
                    <a:pt x="4246" y="13240"/>
                  </a:lnTo>
                  <a:lnTo>
                    <a:pt x="4246" y="13011"/>
                  </a:lnTo>
                  <a:close/>
                  <a:moveTo>
                    <a:pt x="3712" y="13408"/>
                  </a:moveTo>
                  <a:lnTo>
                    <a:pt x="3712" y="13636"/>
                  </a:lnTo>
                  <a:lnTo>
                    <a:pt x="1502" y="13636"/>
                  </a:lnTo>
                  <a:lnTo>
                    <a:pt x="1502" y="13408"/>
                  </a:lnTo>
                  <a:close/>
                  <a:moveTo>
                    <a:pt x="6456" y="13408"/>
                  </a:moveTo>
                  <a:lnTo>
                    <a:pt x="6456" y="13636"/>
                  </a:lnTo>
                  <a:lnTo>
                    <a:pt x="4246" y="13636"/>
                  </a:lnTo>
                  <a:lnTo>
                    <a:pt x="4246" y="13408"/>
                  </a:lnTo>
                  <a:close/>
                  <a:moveTo>
                    <a:pt x="39479" y="3614"/>
                  </a:moveTo>
                  <a:lnTo>
                    <a:pt x="39479" y="13682"/>
                  </a:lnTo>
                  <a:lnTo>
                    <a:pt x="39098" y="13682"/>
                  </a:lnTo>
                  <a:lnTo>
                    <a:pt x="39098" y="3614"/>
                  </a:lnTo>
                  <a:close/>
                  <a:moveTo>
                    <a:pt x="41735" y="3614"/>
                  </a:moveTo>
                  <a:lnTo>
                    <a:pt x="41735" y="13682"/>
                  </a:lnTo>
                  <a:lnTo>
                    <a:pt x="39746" y="13682"/>
                  </a:lnTo>
                  <a:lnTo>
                    <a:pt x="39746" y="3614"/>
                  </a:lnTo>
                  <a:close/>
                  <a:moveTo>
                    <a:pt x="42383" y="3614"/>
                  </a:moveTo>
                  <a:lnTo>
                    <a:pt x="42383" y="13682"/>
                  </a:lnTo>
                  <a:lnTo>
                    <a:pt x="42002" y="13682"/>
                  </a:lnTo>
                  <a:lnTo>
                    <a:pt x="42002" y="3614"/>
                  </a:lnTo>
                  <a:close/>
                  <a:moveTo>
                    <a:pt x="43290" y="3614"/>
                  </a:moveTo>
                  <a:lnTo>
                    <a:pt x="43290" y="13682"/>
                  </a:lnTo>
                  <a:lnTo>
                    <a:pt x="42909" y="13682"/>
                  </a:lnTo>
                  <a:lnTo>
                    <a:pt x="42909" y="3614"/>
                  </a:lnTo>
                  <a:close/>
                  <a:moveTo>
                    <a:pt x="45546" y="3614"/>
                  </a:moveTo>
                  <a:lnTo>
                    <a:pt x="45546" y="13682"/>
                  </a:lnTo>
                  <a:lnTo>
                    <a:pt x="43557" y="13682"/>
                  </a:lnTo>
                  <a:lnTo>
                    <a:pt x="43557" y="3614"/>
                  </a:lnTo>
                  <a:close/>
                  <a:moveTo>
                    <a:pt x="46194" y="3614"/>
                  </a:moveTo>
                  <a:lnTo>
                    <a:pt x="46194" y="13682"/>
                  </a:lnTo>
                  <a:lnTo>
                    <a:pt x="45813" y="13682"/>
                  </a:lnTo>
                  <a:lnTo>
                    <a:pt x="45813" y="3614"/>
                  </a:lnTo>
                  <a:close/>
                  <a:moveTo>
                    <a:pt x="32436" y="779"/>
                  </a:moveTo>
                  <a:cubicBezTo>
                    <a:pt x="32567" y="779"/>
                    <a:pt x="32674" y="882"/>
                    <a:pt x="32681" y="1008"/>
                  </a:cubicBezTo>
                  <a:lnTo>
                    <a:pt x="32681" y="13949"/>
                  </a:lnTo>
                  <a:cubicBezTo>
                    <a:pt x="32674" y="14063"/>
                    <a:pt x="32597" y="14155"/>
                    <a:pt x="32491" y="14177"/>
                  </a:cubicBezTo>
                  <a:lnTo>
                    <a:pt x="32361" y="1099"/>
                  </a:lnTo>
                  <a:lnTo>
                    <a:pt x="32232" y="14185"/>
                  </a:lnTo>
                  <a:lnTo>
                    <a:pt x="30928" y="14185"/>
                  </a:lnTo>
                  <a:lnTo>
                    <a:pt x="30791" y="1099"/>
                  </a:lnTo>
                  <a:lnTo>
                    <a:pt x="30662" y="14177"/>
                  </a:lnTo>
                  <a:cubicBezTo>
                    <a:pt x="30555" y="14155"/>
                    <a:pt x="30479" y="14063"/>
                    <a:pt x="30471" y="13949"/>
                  </a:cubicBezTo>
                  <a:lnTo>
                    <a:pt x="30471" y="1008"/>
                  </a:lnTo>
                  <a:cubicBezTo>
                    <a:pt x="30478" y="882"/>
                    <a:pt x="30585" y="779"/>
                    <a:pt x="30716" y="779"/>
                  </a:cubicBezTo>
                  <a:cubicBezTo>
                    <a:pt x="30721" y="779"/>
                    <a:pt x="30725" y="779"/>
                    <a:pt x="30730" y="779"/>
                  </a:cubicBezTo>
                  <a:lnTo>
                    <a:pt x="32422" y="779"/>
                  </a:lnTo>
                  <a:cubicBezTo>
                    <a:pt x="32427" y="779"/>
                    <a:pt x="32431" y="779"/>
                    <a:pt x="32436" y="779"/>
                  </a:cubicBezTo>
                  <a:close/>
                  <a:moveTo>
                    <a:pt x="29945" y="11967"/>
                  </a:moveTo>
                  <a:lnTo>
                    <a:pt x="29945" y="13842"/>
                  </a:lnTo>
                  <a:cubicBezTo>
                    <a:pt x="29938" y="14035"/>
                    <a:pt x="29771" y="14185"/>
                    <a:pt x="29578" y="14185"/>
                  </a:cubicBezTo>
                  <a:cubicBezTo>
                    <a:pt x="29574" y="14185"/>
                    <a:pt x="29569" y="14185"/>
                    <a:pt x="29564" y="14185"/>
                  </a:cubicBezTo>
                  <a:lnTo>
                    <a:pt x="26203" y="14185"/>
                  </a:lnTo>
                  <a:cubicBezTo>
                    <a:pt x="26198" y="14185"/>
                    <a:pt x="26193" y="14185"/>
                    <a:pt x="26188" y="14185"/>
                  </a:cubicBezTo>
                  <a:cubicBezTo>
                    <a:pt x="25989" y="14185"/>
                    <a:pt x="25829" y="14035"/>
                    <a:pt x="25822" y="13842"/>
                  </a:cubicBezTo>
                  <a:lnTo>
                    <a:pt x="25822" y="11967"/>
                  </a:lnTo>
                  <a:close/>
                  <a:moveTo>
                    <a:pt x="9305" y="245"/>
                  </a:moveTo>
                  <a:cubicBezTo>
                    <a:pt x="9459" y="245"/>
                    <a:pt x="9589" y="372"/>
                    <a:pt x="9596" y="527"/>
                  </a:cubicBezTo>
                  <a:lnTo>
                    <a:pt x="9596" y="13911"/>
                  </a:lnTo>
                  <a:cubicBezTo>
                    <a:pt x="9589" y="14066"/>
                    <a:pt x="9459" y="14185"/>
                    <a:pt x="9305" y="14185"/>
                  </a:cubicBezTo>
                  <a:cubicBezTo>
                    <a:pt x="9301" y="14185"/>
                    <a:pt x="9296" y="14185"/>
                    <a:pt x="9291" y="14185"/>
                  </a:cubicBezTo>
                  <a:lnTo>
                    <a:pt x="7287" y="14185"/>
                  </a:lnTo>
                  <a:cubicBezTo>
                    <a:pt x="7282" y="14185"/>
                    <a:pt x="7277" y="14185"/>
                    <a:pt x="7273" y="14185"/>
                  </a:cubicBezTo>
                  <a:cubicBezTo>
                    <a:pt x="7119" y="14185"/>
                    <a:pt x="6997" y="14066"/>
                    <a:pt x="6990" y="13911"/>
                  </a:cubicBezTo>
                  <a:lnTo>
                    <a:pt x="6990" y="527"/>
                  </a:lnTo>
                  <a:cubicBezTo>
                    <a:pt x="6997" y="372"/>
                    <a:pt x="7120" y="245"/>
                    <a:pt x="7273" y="245"/>
                  </a:cubicBezTo>
                  <a:cubicBezTo>
                    <a:pt x="7278" y="245"/>
                    <a:pt x="7282" y="245"/>
                    <a:pt x="7287" y="245"/>
                  </a:cubicBezTo>
                  <a:lnTo>
                    <a:pt x="9291" y="245"/>
                  </a:lnTo>
                  <a:cubicBezTo>
                    <a:pt x="9296" y="245"/>
                    <a:pt x="9300" y="245"/>
                    <a:pt x="9305" y="245"/>
                  </a:cubicBezTo>
                  <a:close/>
                  <a:moveTo>
                    <a:pt x="38273" y="245"/>
                  </a:moveTo>
                  <a:cubicBezTo>
                    <a:pt x="38428" y="245"/>
                    <a:pt x="38557" y="372"/>
                    <a:pt x="38565" y="527"/>
                  </a:cubicBezTo>
                  <a:lnTo>
                    <a:pt x="38565" y="13911"/>
                  </a:lnTo>
                  <a:cubicBezTo>
                    <a:pt x="38557" y="14066"/>
                    <a:pt x="38428" y="14185"/>
                    <a:pt x="38274" y="14185"/>
                  </a:cubicBezTo>
                  <a:cubicBezTo>
                    <a:pt x="38270" y="14185"/>
                    <a:pt x="38265" y="14185"/>
                    <a:pt x="38260" y="14185"/>
                  </a:cubicBezTo>
                  <a:lnTo>
                    <a:pt x="36256" y="14185"/>
                  </a:lnTo>
                  <a:cubicBezTo>
                    <a:pt x="36251" y="14185"/>
                    <a:pt x="36246" y="14185"/>
                    <a:pt x="36241" y="14185"/>
                  </a:cubicBezTo>
                  <a:cubicBezTo>
                    <a:pt x="36088" y="14185"/>
                    <a:pt x="35966" y="14066"/>
                    <a:pt x="35958" y="13911"/>
                  </a:cubicBezTo>
                  <a:lnTo>
                    <a:pt x="35958" y="527"/>
                  </a:lnTo>
                  <a:cubicBezTo>
                    <a:pt x="35966" y="372"/>
                    <a:pt x="36088" y="245"/>
                    <a:pt x="36242" y="245"/>
                  </a:cubicBezTo>
                  <a:cubicBezTo>
                    <a:pt x="36247" y="245"/>
                    <a:pt x="36251" y="245"/>
                    <a:pt x="36256" y="245"/>
                  </a:cubicBezTo>
                  <a:lnTo>
                    <a:pt x="38260" y="245"/>
                  </a:lnTo>
                  <a:cubicBezTo>
                    <a:pt x="38265" y="245"/>
                    <a:pt x="38269" y="245"/>
                    <a:pt x="38273" y="245"/>
                  </a:cubicBezTo>
                  <a:close/>
                  <a:moveTo>
                    <a:pt x="13131" y="3103"/>
                  </a:moveTo>
                  <a:cubicBezTo>
                    <a:pt x="13278" y="3103"/>
                    <a:pt x="13407" y="3222"/>
                    <a:pt x="13414" y="3370"/>
                  </a:cubicBezTo>
                  <a:lnTo>
                    <a:pt x="13414" y="13918"/>
                  </a:lnTo>
                  <a:cubicBezTo>
                    <a:pt x="13407" y="14066"/>
                    <a:pt x="13278" y="14185"/>
                    <a:pt x="13131" y="14185"/>
                  </a:cubicBezTo>
                  <a:cubicBezTo>
                    <a:pt x="13126" y="14185"/>
                    <a:pt x="13122" y="14185"/>
                    <a:pt x="13117" y="14185"/>
                  </a:cubicBezTo>
                  <a:lnTo>
                    <a:pt x="10427" y="14185"/>
                  </a:lnTo>
                  <a:cubicBezTo>
                    <a:pt x="10422" y="14185"/>
                    <a:pt x="10418" y="14185"/>
                    <a:pt x="10413" y="14185"/>
                  </a:cubicBezTo>
                  <a:cubicBezTo>
                    <a:pt x="10266" y="14185"/>
                    <a:pt x="10137" y="14066"/>
                    <a:pt x="10130" y="13918"/>
                  </a:cubicBezTo>
                  <a:lnTo>
                    <a:pt x="10130" y="3370"/>
                  </a:lnTo>
                  <a:cubicBezTo>
                    <a:pt x="10137" y="3222"/>
                    <a:pt x="10259" y="3103"/>
                    <a:pt x="10413" y="3103"/>
                  </a:cubicBezTo>
                  <a:cubicBezTo>
                    <a:pt x="10417" y="3103"/>
                    <a:pt x="10422" y="3103"/>
                    <a:pt x="10427" y="3104"/>
                  </a:cubicBezTo>
                  <a:lnTo>
                    <a:pt x="13117" y="3104"/>
                  </a:lnTo>
                  <a:cubicBezTo>
                    <a:pt x="13122" y="3103"/>
                    <a:pt x="13126" y="3103"/>
                    <a:pt x="13131" y="3103"/>
                  </a:cubicBezTo>
                  <a:close/>
                  <a:moveTo>
                    <a:pt x="16941" y="3103"/>
                  </a:moveTo>
                  <a:cubicBezTo>
                    <a:pt x="17088" y="3103"/>
                    <a:pt x="17218" y="3222"/>
                    <a:pt x="17225" y="3370"/>
                  </a:cubicBezTo>
                  <a:lnTo>
                    <a:pt x="17225" y="13918"/>
                  </a:lnTo>
                  <a:cubicBezTo>
                    <a:pt x="17218" y="14066"/>
                    <a:pt x="17088" y="14185"/>
                    <a:pt x="16941" y="14185"/>
                  </a:cubicBezTo>
                  <a:cubicBezTo>
                    <a:pt x="16937" y="14185"/>
                    <a:pt x="16932" y="14185"/>
                    <a:pt x="16928" y="14185"/>
                  </a:cubicBezTo>
                  <a:lnTo>
                    <a:pt x="14237" y="14185"/>
                  </a:lnTo>
                  <a:cubicBezTo>
                    <a:pt x="14233" y="14185"/>
                    <a:pt x="14228" y="14185"/>
                    <a:pt x="14224" y="14185"/>
                  </a:cubicBezTo>
                  <a:cubicBezTo>
                    <a:pt x="14077" y="14185"/>
                    <a:pt x="13948" y="14066"/>
                    <a:pt x="13940" y="13918"/>
                  </a:cubicBezTo>
                  <a:lnTo>
                    <a:pt x="13940" y="3370"/>
                  </a:lnTo>
                  <a:cubicBezTo>
                    <a:pt x="13948" y="3222"/>
                    <a:pt x="14070" y="3103"/>
                    <a:pt x="14223" y="3103"/>
                  </a:cubicBezTo>
                  <a:cubicBezTo>
                    <a:pt x="14228" y="3103"/>
                    <a:pt x="14233" y="3103"/>
                    <a:pt x="14237" y="3104"/>
                  </a:cubicBezTo>
                  <a:lnTo>
                    <a:pt x="16928" y="3104"/>
                  </a:lnTo>
                  <a:cubicBezTo>
                    <a:pt x="16932" y="3103"/>
                    <a:pt x="16937" y="3103"/>
                    <a:pt x="16941" y="3103"/>
                  </a:cubicBezTo>
                  <a:close/>
                  <a:moveTo>
                    <a:pt x="42376" y="13926"/>
                  </a:moveTo>
                  <a:cubicBezTo>
                    <a:pt x="42368" y="14073"/>
                    <a:pt x="42246" y="14185"/>
                    <a:pt x="42100" y="14185"/>
                  </a:cubicBezTo>
                  <a:cubicBezTo>
                    <a:pt x="42096" y="14185"/>
                    <a:pt x="42091" y="14185"/>
                    <a:pt x="42086" y="14185"/>
                  </a:cubicBezTo>
                  <a:lnTo>
                    <a:pt x="39396" y="14185"/>
                  </a:lnTo>
                  <a:cubicBezTo>
                    <a:pt x="39391" y="14185"/>
                    <a:pt x="39386" y="14185"/>
                    <a:pt x="39381" y="14185"/>
                  </a:cubicBezTo>
                  <a:cubicBezTo>
                    <a:pt x="39235" y="14185"/>
                    <a:pt x="39113" y="14073"/>
                    <a:pt x="39098" y="13926"/>
                  </a:cubicBezTo>
                  <a:close/>
                  <a:moveTo>
                    <a:pt x="46194" y="13926"/>
                  </a:moveTo>
                  <a:cubicBezTo>
                    <a:pt x="46179" y="14073"/>
                    <a:pt x="46057" y="14185"/>
                    <a:pt x="45911" y="14185"/>
                  </a:cubicBezTo>
                  <a:cubicBezTo>
                    <a:pt x="45906" y="14185"/>
                    <a:pt x="45901" y="14185"/>
                    <a:pt x="45897" y="14185"/>
                  </a:cubicBezTo>
                  <a:lnTo>
                    <a:pt x="43206" y="14185"/>
                  </a:lnTo>
                  <a:cubicBezTo>
                    <a:pt x="43201" y="14185"/>
                    <a:pt x="43197" y="14185"/>
                    <a:pt x="43192" y="14185"/>
                  </a:cubicBezTo>
                  <a:cubicBezTo>
                    <a:pt x="43046" y="14185"/>
                    <a:pt x="42924" y="14073"/>
                    <a:pt x="42917" y="13926"/>
                  </a:cubicBezTo>
                  <a:close/>
                  <a:moveTo>
                    <a:pt x="3712" y="13796"/>
                  </a:moveTo>
                  <a:lnTo>
                    <a:pt x="3712" y="13972"/>
                  </a:lnTo>
                  <a:cubicBezTo>
                    <a:pt x="3705" y="14089"/>
                    <a:pt x="3613" y="14185"/>
                    <a:pt x="3497" y="14185"/>
                  </a:cubicBezTo>
                  <a:cubicBezTo>
                    <a:pt x="3492" y="14185"/>
                    <a:pt x="3488" y="14185"/>
                    <a:pt x="3484" y="14185"/>
                  </a:cubicBezTo>
                  <a:lnTo>
                    <a:pt x="1731" y="14185"/>
                  </a:lnTo>
                  <a:cubicBezTo>
                    <a:pt x="1726" y="14185"/>
                    <a:pt x="1722" y="14185"/>
                    <a:pt x="1718" y="14185"/>
                  </a:cubicBezTo>
                  <a:cubicBezTo>
                    <a:pt x="1602" y="14185"/>
                    <a:pt x="1509" y="14089"/>
                    <a:pt x="1502" y="13972"/>
                  </a:cubicBezTo>
                  <a:lnTo>
                    <a:pt x="1502" y="13796"/>
                  </a:lnTo>
                  <a:close/>
                  <a:moveTo>
                    <a:pt x="6456" y="13796"/>
                  </a:moveTo>
                  <a:lnTo>
                    <a:pt x="6456" y="13972"/>
                  </a:lnTo>
                  <a:cubicBezTo>
                    <a:pt x="6449" y="14089"/>
                    <a:pt x="6356" y="14185"/>
                    <a:pt x="6234" y="14185"/>
                  </a:cubicBezTo>
                  <a:cubicBezTo>
                    <a:pt x="6229" y="14185"/>
                    <a:pt x="6224" y="14185"/>
                    <a:pt x="6220" y="14185"/>
                  </a:cubicBezTo>
                  <a:lnTo>
                    <a:pt x="4474" y="14185"/>
                  </a:lnTo>
                  <a:cubicBezTo>
                    <a:pt x="4470" y="14185"/>
                    <a:pt x="4466" y="14185"/>
                    <a:pt x="4461" y="14185"/>
                  </a:cubicBezTo>
                  <a:cubicBezTo>
                    <a:pt x="4345" y="14185"/>
                    <a:pt x="4253" y="14089"/>
                    <a:pt x="4246" y="13972"/>
                  </a:cubicBezTo>
                  <a:lnTo>
                    <a:pt x="4246" y="13796"/>
                  </a:lnTo>
                  <a:close/>
                  <a:moveTo>
                    <a:pt x="35189" y="1998"/>
                  </a:moveTo>
                  <a:cubicBezTo>
                    <a:pt x="35318" y="1998"/>
                    <a:pt x="35417" y="2090"/>
                    <a:pt x="35425" y="2219"/>
                  </a:cubicBezTo>
                  <a:lnTo>
                    <a:pt x="35425" y="13972"/>
                  </a:lnTo>
                  <a:cubicBezTo>
                    <a:pt x="35418" y="14089"/>
                    <a:pt x="35325" y="14185"/>
                    <a:pt x="35203" y="14185"/>
                  </a:cubicBezTo>
                  <a:cubicBezTo>
                    <a:pt x="35198" y="14185"/>
                    <a:pt x="35193" y="14185"/>
                    <a:pt x="35189" y="14185"/>
                  </a:cubicBezTo>
                  <a:lnTo>
                    <a:pt x="35029" y="14185"/>
                  </a:lnTo>
                  <a:lnTo>
                    <a:pt x="35029" y="12600"/>
                  </a:lnTo>
                  <a:lnTo>
                    <a:pt x="34762" y="12600"/>
                  </a:lnTo>
                  <a:lnTo>
                    <a:pt x="34762" y="14185"/>
                  </a:lnTo>
                  <a:lnTo>
                    <a:pt x="34449" y="14185"/>
                  </a:lnTo>
                  <a:lnTo>
                    <a:pt x="34449" y="12600"/>
                  </a:lnTo>
                  <a:lnTo>
                    <a:pt x="34183" y="12600"/>
                  </a:lnTo>
                  <a:lnTo>
                    <a:pt x="34183" y="14185"/>
                  </a:lnTo>
                  <a:lnTo>
                    <a:pt x="33878" y="14185"/>
                  </a:lnTo>
                  <a:lnTo>
                    <a:pt x="33878" y="12600"/>
                  </a:lnTo>
                  <a:lnTo>
                    <a:pt x="33611" y="12600"/>
                  </a:lnTo>
                  <a:lnTo>
                    <a:pt x="33611" y="14185"/>
                  </a:lnTo>
                  <a:lnTo>
                    <a:pt x="33443" y="14185"/>
                  </a:lnTo>
                  <a:cubicBezTo>
                    <a:pt x="33439" y="14185"/>
                    <a:pt x="33435" y="14185"/>
                    <a:pt x="33430" y="14185"/>
                  </a:cubicBezTo>
                  <a:cubicBezTo>
                    <a:pt x="33314" y="14185"/>
                    <a:pt x="33215" y="14089"/>
                    <a:pt x="33215" y="13972"/>
                  </a:cubicBezTo>
                  <a:lnTo>
                    <a:pt x="33215" y="2219"/>
                  </a:lnTo>
                  <a:cubicBezTo>
                    <a:pt x="33215" y="2090"/>
                    <a:pt x="33321" y="1998"/>
                    <a:pt x="33443" y="1998"/>
                  </a:cubicBezTo>
                  <a:lnTo>
                    <a:pt x="33611" y="1998"/>
                  </a:lnTo>
                  <a:lnTo>
                    <a:pt x="33611" y="3812"/>
                  </a:lnTo>
                  <a:lnTo>
                    <a:pt x="33878" y="3812"/>
                  </a:lnTo>
                  <a:lnTo>
                    <a:pt x="33878" y="1998"/>
                  </a:lnTo>
                  <a:lnTo>
                    <a:pt x="34183" y="1998"/>
                  </a:lnTo>
                  <a:lnTo>
                    <a:pt x="34183" y="3812"/>
                  </a:lnTo>
                  <a:lnTo>
                    <a:pt x="34449" y="3812"/>
                  </a:lnTo>
                  <a:lnTo>
                    <a:pt x="34449" y="1998"/>
                  </a:lnTo>
                  <a:lnTo>
                    <a:pt x="34762" y="1998"/>
                  </a:lnTo>
                  <a:lnTo>
                    <a:pt x="34762" y="3812"/>
                  </a:lnTo>
                  <a:lnTo>
                    <a:pt x="35029" y="3812"/>
                  </a:lnTo>
                  <a:lnTo>
                    <a:pt x="35029" y="1998"/>
                  </a:lnTo>
                  <a:close/>
                  <a:moveTo>
                    <a:pt x="19060" y="245"/>
                  </a:moveTo>
                  <a:cubicBezTo>
                    <a:pt x="19160" y="245"/>
                    <a:pt x="19237" y="326"/>
                    <a:pt x="19237" y="421"/>
                  </a:cubicBezTo>
                  <a:lnTo>
                    <a:pt x="19237" y="14010"/>
                  </a:lnTo>
                  <a:cubicBezTo>
                    <a:pt x="19237" y="14111"/>
                    <a:pt x="19161" y="14186"/>
                    <a:pt x="19061" y="14186"/>
                  </a:cubicBezTo>
                  <a:cubicBezTo>
                    <a:pt x="19056" y="14186"/>
                    <a:pt x="19051" y="14185"/>
                    <a:pt x="19047" y="14185"/>
                  </a:cubicBezTo>
                  <a:lnTo>
                    <a:pt x="17941" y="14185"/>
                  </a:lnTo>
                  <a:cubicBezTo>
                    <a:pt x="17937" y="14185"/>
                    <a:pt x="17932" y="14186"/>
                    <a:pt x="17928" y="14186"/>
                  </a:cubicBezTo>
                  <a:cubicBezTo>
                    <a:pt x="17835" y="14186"/>
                    <a:pt x="17758" y="14111"/>
                    <a:pt x="17751" y="14010"/>
                  </a:cubicBezTo>
                  <a:lnTo>
                    <a:pt x="17751" y="421"/>
                  </a:lnTo>
                  <a:cubicBezTo>
                    <a:pt x="17758" y="326"/>
                    <a:pt x="17835" y="245"/>
                    <a:pt x="17929" y="245"/>
                  </a:cubicBezTo>
                  <a:cubicBezTo>
                    <a:pt x="17933" y="245"/>
                    <a:pt x="17937" y="245"/>
                    <a:pt x="17941" y="245"/>
                  </a:cubicBezTo>
                  <a:lnTo>
                    <a:pt x="19047" y="245"/>
                  </a:lnTo>
                  <a:cubicBezTo>
                    <a:pt x="19051" y="245"/>
                    <a:pt x="19056" y="245"/>
                    <a:pt x="19060" y="245"/>
                  </a:cubicBezTo>
                  <a:close/>
                  <a:moveTo>
                    <a:pt x="21079" y="245"/>
                  </a:moveTo>
                  <a:cubicBezTo>
                    <a:pt x="21172" y="245"/>
                    <a:pt x="21249" y="326"/>
                    <a:pt x="21257" y="421"/>
                  </a:cubicBezTo>
                  <a:lnTo>
                    <a:pt x="21257" y="14010"/>
                  </a:lnTo>
                  <a:cubicBezTo>
                    <a:pt x="21249" y="14111"/>
                    <a:pt x="21173" y="14186"/>
                    <a:pt x="21080" y="14186"/>
                  </a:cubicBezTo>
                  <a:cubicBezTo>
                    <a:pt x="21075" y="14186"/>
                    <a:pt x="21071" y="14185"/>
                    <a:pt x="21066" y="14185"/>
                  </a:cubicBezTo>
                  <a:lnTo>
                    <a:pt x="19961" y="14185"/>
                  </a:lnTo>
                  <a:cubicBezTo>
                    <a:pt x="19957" y="14185"/>
                    <a:pt x="19952" y="14186"/>
                    <a:pt x="19947" y="14186"/>
                  </a:cubicBezTo>
                  <a:cubicBezTo>
                    <a:pt x="19854" y="14186"/>
                    <a:pt x="19771" y="14111"/>
                    <a:pt x="19771" y="14010"/>
                  </a:cubicBezTo>
                  <a:lnTo>
                    <a:pt x="19771" y="421"/>
                  </a:lnTo>
                  <a:cubicBezTo>
                    <a:pt x="19771" y="326"/>
                    <a:pt x="19854" y="245"/>
                    <a:pt x="19949" y="245"/>
                  </a:cubicBezTo>
                  <a:cubicBezTo>
                    <a:pt x="19953" y="245"/>
                    <a:pt x="19957" y="245"/>
                    <a:pt x="19961" y="245"/>
                  </a:cubicBezTo>
                  <a:lnTo>
                    <a:pt x="21066" y="245"/>
                  </a:lnTo>
                  <a:cubicBezTo>
                    <a:pt x="21070" y="245"/>
                    <a:pt x="21075" y="245"/>
                    <a:pt x="21079" y="245"/>
                  </a:cubicBezTo>
                  <a:close/>
                  <a:moveTo>
                    <a:pt x="23098" y="245"/>
                  </a:moveTo>
                  <a:cubicBezTo>
                    <a:pt x="23192" y="245"/>
                    <a:pt x="23269" y="326"/>
                    <a:pt x="23276" y="421"/>
                  </a:cubicBezTo>
                  <a:lnTo>
                    <a:pt x="23276" y="14010"/>
                  </a:lnTo>
                  <a:cubicBezTo>
                    <a:pt x="23269" y="14111"/>
                    <a:pt x="23193" y="14186"/>
                    <a:pt x="23099" y="14186"/>
                  </a:cubicBezTo>
                  <a:cubicBezTo>
                    <a:pt x="23095" y="14186"/>
                    <a:pt x="23090" y="14185"/>
                    <a:pt x="23086" y="14185"/>
                  </a:cubicBezTo>
                  <a:lnTo>
                    <a:pt x="21981" y="14185"/>
                  </a:lnTo>
                  <a:cubicBezTo>
                    <a:pt x="21976" y="14185"/>
                    <a:pt x="21971" y="14186"/>
                    <a:pt x="21966" y="14186"/>
                  </a:cubicBezTo>
                  <a:cubicBezTo>
                    <a:pt x="21867" y="14186"/>
                    <a:pt x="21790" y="14111"/>
                    <a:pt x="21790" y="14010"/>
                  </a:cubicBezTo>
                  <a:lnTo>
                    <a:pt x="21790" y="421"/>
                  </a:lnTo>
                  <a:cubicBezTo>
                    <a:pt x="21790" y="326"/>
                    <a:pt x="21867" y="245"/>
                    <a:pt x="21967" y="245"/>
                  </a:cubicBezTo>
                  <a:cubicBezTo>
                    <a:pt x="21972" y="245"/>
                    <a:pt x="21976" y="245"/>
                    <a:pt x="21981" y="245"/>
                  </a:cubicBezTo>
                  <a:lnTo>
                    <a:pt x="23086" y="245"/>
                  </a:lnTo>
                  <a:cubicBezTo>
                    <a:pt x="23090" y="245"/>
                    <a:pt x="23094" y="245"/>
                    <a:pt x="23098" y="245"/>
                  </a:cubicBezTo>
                  <a:close/>
                  <a:moveTo>
                    <a:pt x="25110" y="245"/>
                  </a:moveTo>
                  <a:cubicBezTo>
                    <a:pt x="25205" y="245"/>
                    <a:pt x="25288" y="326"/>
                    <a:pt x="25288" y="421"/>
                  </a:cubicBezTo>
                  <a:lnTo>
                    <a:pt x="25288" y="14010"/>
                  </a:lnTo>
                  <a:cubicBezTo>
                    <a:pt x="25288" y="14111"/>
                    <a:pt x="25205" y="14186"/>
                    <a:pt x="25112" y="14186"/>
                  </a:cubicBezTo>
                  <a:cubicBezTo>
                    <a:pt x="25107" y="14186"/>
                    <a:pt x="25102" y="14185"/>
                    <a:pt x="25098" y="14185"/>
                  </a:cubicBezTo>
                  <a:lnTo>
                    <a:pt x="23993" y="14185"/>
                  </a:lnTo>
                  <a:cubicBezTo>
                    <a:pt x="23988" y="14185"/>
                    <a:pt x="23984" y="14186"/>
                    <a:pt x="23979" y="14186"/>
                  </a:cubicBezTo>
                  <a:cubicBezTo>
                    <a:pt x="23886" y="14186"/>
                    <a:pt x="23810" y="14111"/>
                    <a:pt x="23802" y="14010"/>
                  </a:cubicBezTo>
                  <a:lnTo>
                    <a:pt x="23802" y="421"/>
                  </a:lnTo>
                  <a:cubicBezTo>
                    <a:pt x="23810" y="326"/>
                    <a:pt x="23887" y="245"/>
                    <a:pt x="23980" y="245"/>
                  </a:cubicBezTo>
                  <a:cubicBezTo>
                    <a:pt x="23984" y="245"/>
                    <a:pt x="23989" y="245"/>
                    <a:pt x="23993" y="245"/>
                  </a:cubicBezTo>
                  <a:lnTo>
                    <a:pt x="25098" y="245"/>
                  </a:lnTo>
                  <a:cubicBezTo>
                    <a:pt x="25102" y="245"/>
                    <a:pt x="25106" y="245"/>
                    <a:pt x="25110" y="245"/>
                  </a:cubicBezTo>
                  <a:close/>
                  <a:moveTo>
                    <a:pt x="23871" y="14635"/>
                  </a:moveTo>
                  <a:lnTo>
                    <a:pt x="32498" y="14642"/>
                  </a:lnTo>
                  <a:lnTo>
                    <a:pt x="40028" y="14673"/>
                  </a:lnTo>
                  <a:lnTo>
                    <a:pt x="47375" y="14718"/>
                  </a:lnTo>
                  <a:lnTo>
                    <a:pt x="40028" y="14764"/>
                  </a:lnTo>
                  <a:lnTo>
                    <a:pt x="32498" y="14787"/>
                  </a:lnTo>
                  <a:lnTo>
                    <a:pt x="23871" y="14795"/>
                  </a:lnTo>
                  <a:lnTo>
                    <a:pt x="15236" y="14787"/>
                  </a:lnTo>
                  <a:lnTo>
                    <a:pt x="7706" y="14764"/>
                  </a:lnTo>
                  <a:lnTo>
                    <a:pt x="359" y="14718"/>
                  </a:lnTo>
                  <a:lnTo>
                    <a:pt x="7706" y="14673"/>
                  </a:lnTo>
                  <a:lnTo>
                    <a:pt x="15236" y="14642"/>
                  </a:lnTo>
                  <a:lnTo>
                    <a:pt x="23871" y="14635"/>
                  </a:lnTo>
                  <a:close/>
                  <a:moveTo>
                    <a:pt x="17907" y="1"/>
                  </a:moveTo>
                  <a:cubicBezTo>
                    <a:pt x="17682" y="1"/>
                    <a:pt x="17491" y="186"/>
                    <a:pt x="17484" y="421"/>
                  </a:cubicBezTo>
                  <a:lnTo>
                    <a:pt x="17484" y="3370"/>
                  </a:lnTo>
                  <a:cubicBezTo>
                    <a:pt x="17469" y="3082"/>
                    <a:pt x="17233" y="2859"/>
                    <a:pt x="16948" y="2859"/>
                  </a:cubicBezTo>
                  <a:cubicBezTo>
                    <a:pt x="16939" y="2859"/>
                    <a:pt x="16930" y="2859"/>
                    <a:pt x="16920" y="2860"/>
                  </a:cubicBezTo>
                  <a:lnTo>
                    <a:pt x="14230" y="2860"/>
                  </a:lnTo>
                  <a:cubicBezTo>
                    <a:pt x="14220" y="2859"/>
                    <a:pt x="14211" y="2859"/>
                    <a:pt x="14202" y="2859"/>
                  </a:cubicBezTo>
                  <a:cubicBezTo>
                    <a:pt x="13917" y="2859"/>
                    <a:pt x="13681" y="3082"/>
                    <a:pt x="13666" y="3370"/>
                  </a:cubicBezTo>
                  <a:cubicBezTo>
                    <a:pt x="13651" y="3082"/>
                    <a:pt x="13422" y="2859"/>
                    <a:pt x="13138" y="2859"/>
                  </a:cubicBezTo>
                  <a:cubicBezTo>
                    <a:pt x="13128" y="2859"/>
                    <a:pt x="13119" y="2859"/>
                    <a:pt x="13109" y="2860"/>
                  </a:cubicBezTo>
                  <a:lnTo>
                    <a:pt x="10419" y="2860"/>
                  </a:lnTo>
                  <a:cubicBezTo>
                    <a:pt x="10410" y="2859"/>
                    <a:pt x="10400" y="2859"/>
                    <a:pt x="10391" y="2859"/>
                  </a:cubicBezTo>
                  <a:cubicBezTo>
                    <a:pt x="10106" y="2859"/>
                    <a:pt x="9870" y="3082"/>
                    <a:pt x="9855" y="3370"/>
                  </a:cubicBezTo>
                  <a:lnTo>
                    <a:pt x="9855" y="527"/>
                  </a:lnTo>
                  <a:cubicBezTo>
                    <a:pt x="9840" y="232"/>
                    <a:pt x="9604" y="1"/>
                    <a:pt x="9311" y="1"/>
                  </a:cubicBezTo>
                  <a:cubicBezTo>
                    <a:pt x="9302" y="1"/>
                    <a:pt x="9293" y="1"/>
                    <a:pt x="9284" y="2"/>
                  </a:cubicBezTo>
                  <a:lnTo>
                    <a:pt x="7279" y="2"/>
                  </a:lnTo>
                  <a:cubicBezTo>
                    <a:pt x="7270" y="1"/>
                    <a:pt x="7261" y="1"/>
                    <a:pt x="7252" y="1"/>
                  </a:cubicBezTo>
                  <a:cubicBezTo>
                    <a:pt x="6966" y="1"/>
                    <a:pt x="6722" y="232"/>
                    <a:pt x="6708" y="527"/>
                  </a:cubicBezTo>
                  <a:lnTo>
                    <a:pt x="6708" y="2212"/>
                  </a:lnTo>
                  <a:cubicBezTo>
                    <a:pt x="6700" y="1954"/>
                    <a:pt x="6494" y="1754"/>
                    <a:pt x="6240" y="1754"/>
                  </a:cubicBezTo>
                  <a:cubicBezTo>
                    <a:pt x="6231" y="1754"/>
                    <a:pt x="6221" y="1754"/>
                    <a:pt x="6212" y="1755"/>
                  </a:cubicBezTo>
                  <a:lnTo>
                    <a:pt x="4467" y="1755"/>
                  </a:lnTo>
                  <a:cubicBezTo>
                    <a:pt x="4458" y="1754"/>
                    <a:pt x="4448" y="1754"/>
                    <a:pt x="4439" y="1754"/>
                  </a:cubicBezTo>
                  <a:cubicBezTo>
                    <a:pt x="4185" y="1754"/>
                    <a:pt x="3979" y="1954"/>
                    <a:pt x="3971" y="2212"/>
                  </a:cubicBezTo>
                  <a:cubicBezTo>
                    <a:pt x="3957" y="1954"/>
                    <a:pt x="3750" y="1754"/>
                    <a:pt x="3496" y="1754"/>
                  </a:cubicBezTo>
                  <a:cubicBezTo>
                    <a:pt x="3487" y="1754"/>
                    <a:pt x="3478" y="1754"/>
                    <a:pt x="3468" y="1755"/>
                  </a:cubicBezTo>
                  <a:lnTo>
                    <a:pt x="1731" y="1755"/>
                  </a:lnTo>
                  <a:cubicBezTo>
                    <a:pt x="1722" y="1754"/>
                    <a:pt x="1713" y="1754"/>
                    <a:pt x="1704" y="1754"/>
                  </a:cubicBezTo>
                  <a:cubicBezTo>
                    <a:pt x="1456" y="1754"/>
                    <a:pt x="1243" y="1954"/>
                    <a:pt x="1235" y="2212"/>
                  </a:cubicBezTo>
                  <a:lnTo>
                    <a:pt x="1235" y="13972"/>
                  </a:lnTo>
                  <a:cubicBezTo>
                    <a:pt x="1242" y="14220"/>
                    <a:pt x="1441" y="14415"/>
                    <a:pt x="1677" y="14429"/>
                  </a:cubicBezTo>
                  <a:lnTo>
                    <a:pt x="1" y="14429"/>
                  </a:lnTo>
                  <a:lnTo>
                    <a:pt x="1" y="15580"/>
                  </a:lnTo>
                  <a:lnTo>
                    <a:pt x="47703" y="15580"/>
                  </a:lnTo>
                  <a:lnTo>
                    <a:pt x="47703" y="14429"/>
                  </a:lnTo>
                  <a:lnTo>
                    <a:pt x="45953" y="14429"/>
                  </a:lnTo>
                  <a:cubicBezTo>
                    <a:pt x="46225" y="14415"/>
                    <a:pt x="46446" y="14197"/>
                    <a:pt x="46461" y="13918"/>
                  </a:cubicBezTo>
                  <a:lnTo>
                    <a:pt x="46461" y="3370"/>
                  </a:lnTo>
                  <a:cubicBezTo>
                    <a:pt x="46446" y="3082"/>
                    <a:pt x="46210" y="2859"/>
                    <a:pt x="45925" y="2859"/>
                  </a:cubicBezTo>
                  <a:cubicBezTo>
                    <a:pt x="45915" y="2859"/>
                    <a:pt x="45906" y="2859"/>
                    <a:pt x="45897" y="2860"/>
                  </a:cubicBezTo>
                  <a:lnTo>
                    <a:pt x="43206" y="2860"/>
                  </a:lnTo>
                  <a:cubicBezTo>
                    <a:pt x="43197" y="2859"/>
                    <a:pt x="43188" y="2859"/>
                    <a:pt x="43179" y="2859"/>
                  </a:cubicBezTo>
                  <a:cubicBezTo>
                    <a:pt x="42901" y="2859"/>
                    <a:pt x="42665" y="3082"/>
                    <a:pt x="42650" y="3363"/>
                  </a:cubicBezTo>
                  <a:lnTo>
                    <a:pt x="42650" y="3370"/>
                  </a:lnTo>
                  <a:cubicBezTo>
                    <a:pt x="42635" y="3082"/>
                    <a:pt x="42399" y="2859"/>
                    <a:pt x="42114" y="2859"/>
                  </a:cubicBezTo>
                  <a:cubicBezTo>
                    <a:pt x="42105" y="2859"/>
                    <a:pt x="42095" y="2859"/>
                    <a:pt x="42086" y="2860"/>
                  </a:cubicBezTo>
                  <a:lnTo>
                    <a:pt x="39396" y="2860"/>
                  </a:lnTo>
                  <a:cubicBezTo>
                    <a:pt x="39386" y="2859"/>
                    <a:pt x="39377" y="2859"/>
                    <a:pt x="39368" y="2859"/>
                  </a:cubicBezTo>
                  <a:cubicBezTo>
                    <a:pt x="39083" y="2859"/>
                    <a:pt x="38846" y="3082"/>
                    <a:pt x="38832" y="3370"/>
                  </a:cubicBezTo>
                  <a:lnTo>
                    <a:pt x="38832" y="527"/>
                  </a:lnTo>
                  <a:cubicBezTo>
                    <a:pt x="38824" y="232"/>
                    <a:pt x="38581" y="1"/>
                    <a:pt x="38288" y="1"/>
                  </a:cubicBezTo>
                  <a:cubicBezTo>
                    <a:pt x="38279" y="1"/>
                    <a:pt x="38269" y="1"/>
                    <a:pt x="38260" y="2"/>
                  </a:cubicBezTo>
                  <a:lnTo>
                    <a:pt x="36263" y="2"/>
                  </a:lnTo>
                  <a:cubicBezTo>
                    <a:pt x="36254" y="1"/>
                    <a:pt x="36245" y="1"/>
                    <a:pt x="36235" y="1"/>
                  </a:cubicBezTo>
                  <a:cubicBezTo>
                    <a:pt x="35943" y="1"/>
                    <a:pt x="35699" y="232"/>
                    <a:pt x="35692" y="527"/>
                  </a:cubicBezTo>
                  <a:lnTo>
                    <a:pt x="35692" y="2212"/>
                  </a:lnTo>
                  <a:cubicBezTo>
                    <a:pt x="35684" y="1954"/>
                    <a:pt x="35471" y="1754"/>
                    <a:pt x="35216" y="1754"/>
                  </a:cubicBezTo>
                  <a:cubicBezTo>
                    <a:pt x="35207" y="1754"/>
                    <a:pt x="35198" y="1754"/>
                    <a:pt x="35189" y="1755"/>
                  </a:cubicBezTo>
                  <a:lnTo>
                    <a:pt x="33443" y="1755"/>
                  </a:lnTo>
                  <a:cubicBezTo>
                    <a:pt x="33434" y="1754"/>
                    <a:pt x="33425" y="1754"/>
                    <a:pt x="33416" y="1754"/>
                  </a:cubicBezTo>
                  <a:cubicBezTo>
                    <a:pt x="33161" y="1754"/>
                    <a:pt x="32955" y="1954"/>
                    <a:pt x="32948" y="2212"/>
                  </a:cubicBezTo>
                  <a:lnTo>
                    <a:pt x="32948" y="1008"/>
                  </a:lnTo>
                  <a:cubicBezTo>
                    <a:pt x="32933" y="743"/>
                    <a:pt x="32712" y="534"/>
                    <a:pt x="32450" y="534"/>
                  </a:cubicBezTo>
                  <a:cubicBezTo>
                    <a:pt x="32441" y="534"/>
                    <a:pt x="32431" y="535"/>
                    <a:pt x="32422" y="535"/>
                  </a:cubicBezTo>
                  <a:lnTo>
                    <a:pt x="30730" y="535"/>
                  </a:lnTo>
                  <a:cubicBezTo>
                    <a:pt x="30721" y="535"/>
                    <a:pt x="30711" y="534"/>
                    <a:pt x="30702" y="534"/>
                  </a:cubicBezTo>
                  <a:cubicBezTo>
                    <a:pt x="30433" y="534"/>
                    <a:pt x="30219" y="743"/>
                    <a:pt x="30204" y="1008"/>
                  </a:cubicBezTo>
                  <a:lnTo>
                    <a:pt x="30204" y="2509"/>
                  </a:lnTo>
                  <a:cubicBezTo>
                    <a:pt x="30189" y="2175"/>
                    <a:pt x="29915" y="1914"/>
                    <a:pt x="29584" y="1914"/>
                  </a:cubicBezTo>
                  <a:cubicBezTo>
                    <a:pt x="29575" y="1914"/>
                    <a:pt x="29566" y="1914"/>
                    <a:pt x="29556" y="1915"/>
                  </a:cubicBezTo>
                  <a:lnTo>
                    <a:pt x="26203" y="1915"/>
                  </a:lnTo>
                  <a:cubicBezTo>
                    <a:pt x="26194" y="1914"/>
                    <a:pt x="26184" y="1914"/>
                    <a:pt x="26175" y="1914"/>
                  </a:cubicBezTo>
                  <a:cubicBezTo>
                    <a:pt x="25844" y="1914"/>
                    <a:pt x="25563" y="2175"/>
                    <a:pt x="25555" y="2509"/>
                  </a:cubicBezTo>
                  <a:lnTo>
                    <a:pt x="25555" y="421"/>
                  </a:lnTo>
                  <a:cubicBezTo>
                    <a:pt x="25541" y="186"/>
                    <a:pt x="25349" y="1"/>
                    <a:pt x="25124" y="1"/>
                  </a:cubicBezTo>
                  <a:cubicBezTo>
                    <a:pt x="25116" y="1"/>
                    <a:pt x="25107" y="1"/>
                    <a:pt x="25098" y="2"/>
                  </a:cubicBezTo>
                  <a:lnTo>
                    <a:pt x="23993" y="2"/>
                  </a:lnTo>
                  <a:cubicBezTo>
                    <a:pt x="23984" y="1"/>
                    <a:pt x="23975" y="1"/>
                    <a:pt x="23966" y="1"/>
                  </a:cubicBezTo>
                  <a:cubicBezTo>
                    <a:pt x="23734" y="1"/>
                    <a:pt x="23543" y="186"/>
                    <a:pt x="23536" y="421"/>
                  </a:cubicBezTo>
                  <a:cubicBezTo>
                    <a:pt x="23521" y="186"/>
                    <a:pt x="23337" y="1"/>
                    <a:pt x="23106" y="1"/>
                  </a:cubicBezTo>
                  <a:cubicBezTo>
                    <a:pt x="23097" y="1"/>
                    <a:pt x="23087" y="1"/>
                    <a:pt x="23078" y="2"/>
                  </a:cubicBezTo>
                  <a:lnTo>
                    <a:pt x="21973" y="2"/>
                  </a:lnTo>
                  <a:cubicBezTo>
                    <a:pt x="21964" y="1"/>
                    <a:pt x="21955" y="1"/>
                    <a:pt x="21946" y="1"/>
                  </a:cubicBezTo>
                  <a:cubicBezTo>
                    <a:pt x="21714" y="1"/>
                    <a:pt x="21523" y="186"/>
                    <a:pt x="21516" y="421"/>
                  </a:cubicBezTo>
                  <a:cubicBezTo>
                    <a:pt x="21509" y="186"/>
                    <a:pt x="21318" y="1"/>
                    <a:pt x="21086" y="1"/>
                  </a:cubicBezTo>
                  <a:cubicBezTo>
                    <a:pt x="21077" y="1"/>
                    <a:pt x="21068" y="1"/>
                    <a:pt x="21059" y="2"/>
                  </a:cubicBezTo>
                  <a:lnTo>
                    <a:pt x="19953" y="2"/>
                  </a:lnTo>
                  <a:cubicBezTo>
                    <a:pt x="19944" y="1"/>
                    <a:pt x="19935" y="1"/>
                    <a:pt x="19926" y="1"/>
                  </a:cubicBezTo>
                  <a:cubicBezTo>
                    <a:pt x="19695" y="1"/>
                    <a:pt x="19511" y="186"/>
                    <a:pt x="19496" y="421"/>
                  </a:cubicBezTo>
                  <a:cubicBezTo>
                    <a:pt x="19489" y="186"/>
                    <a:pt x="19298" y="1"/>
                    <a:pt x="19066" y="1"/>
                  </a:cubicBezTo>
                  <a:cubicBezTo>
                    <a:pt x="19057" y="1"/>
                    <a:pt x="19048" y="1"/>
                    <a:pt x="19039" y="2"/>
                  </a:cubicBezTo>
                  <a:lnTo>
                    <a:pt x="17934" y="2"/>
                  </a:lnTo>
                  <a:cubicBezTo>
                    <a:pt x="17925" y="1"/>
                    <a:pt x="17916" y="1"/>
                    <a:pt x="17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3"/>
            <p:cNvSpPr/>
            <p:nvPr/>
          </p:nvSpPr>
          <p:spPr>
            <a:xfrm>
              <a:off x="6197475" y="1278625"/>
              <a:ext cx="6500" cy="198000"/>
            </a:xfrm>
            <a:custGeom>
              <a:avLst/>
              <a:gdLst/>
              <a:ahLst/>
              <a:cxnLst/>
              <a:rect l="l" t="t" r="r" b="b"/>
              <a:pathLst>
                <a:path w="260" h="7920" extrusionOk="0">
                  <a:moveTo>
                    <a:pt x="130" y="0"/>
                  </a:moveTo>
                  <a:cubicBezTo>
                    <a:pt x="130" y="0"/>
                    <a:pt x="84" y="496"/>
                    <a:pt x="54" y="1243"/>
                  </a:cubicBezTo>
                  <a:cubicBezTo>
                    <a:pt x="31" y="1616"/>
                    <a:pt x="23" y="2043"/>
                    <a:pt x="8" y="2508"/>
                  </a:cubicBezTo>
                  <a:cubicBezTo>
                    <a:pt x="8" y="2744"/>
                    <a:pt x="0" y="2980"/>
                    <a:pt x="0" y="3224"/>
                  </a:cubicBezTo>
                  <a:lnTo>
                    <a:pt x="0" y="3964"/>
                  </a:lnTo>
                  <a:lnTo>
                    <a:pt x="0" y="4703"/>
                  </a:lnTo>
                  <a:cubicBezTo>
                    <a:pt x="0" y="4947"/>
                    <a:pt x="8" y="5183"/>
                    <a:pt x="8" y="5412"/>
                  </a:cubicBezTo>
                  <a:cubicBezTo>
                    <a:pt x="15" y="5648"/>
                    <a:pt x="23" y="5869"/>
                    <a:pt x="31" y="6082"/>
                  </a:cubicBezTo>
                  <a:cubicBezTo>
                    <a:pt x="38" y="6296"/>
                    <a:pt x="46" y="6494"/>
                    <a:pt x="54" y="6684"/>
                  </a:cubicBezTo>
                  <a:cubicBezTo>
                    <a:pt x="84" y="7424"/>
                    <a:pt x="130" y="7919"/>
                    <a:pt x="130" y="7919"/>
                  </a:cubicBezTo>
                  <a:cubicBezTo>
                    <a:pt x="130" y="7919"/>
                    <a:pt x="175" y="7424"/>
                    <a:pt x="206" y="6684"/>
                  </a:cubicBezTo>
                  <a:cubicBezTo>
                    <a:pt x="214" y="6494"/>
                    <a:pt x="221" y="6296"/>
                    <a:pt x="229" y="6082"/>
                  </a:cubicBezTo>
                  <a:cubicBezTo>
                    <a:pt x="229" y="5869"/>
                    <a:pt x="244" y="5648"/>
                    <a:pt x="244" y="5412"/>
                  </a:cubicBezTo>
                  <a:cubicBezTo>
                    <a:pt x="252" y="5183"/>
                    <a:pt x="252" y="4947"/>
                    <a:pt x="259" y="4703"/>
                  </a:cubicBezTo>
                  <a:cubicBezTo>
                    <a:pt x="259" y="4459"/>
                    <a:pt x="259" y="4207"/>
                    <a:pt x="259" y="3964"/>
                  </a:cubicBezTo>
                  <a:lnTo>
                    <a:pt x="259" y="3224"/>
                  </a:lnTo>
                  <a:cubicBezTo>
                    <a:pt x="259" y="2980"/>
                    <a:pt x="244" y="2744"/>
                    <a:pt x="244" y="2508"/>
                  </a:cubicBezTo>
                  <a:cubicBezTo>
                    <a:pt x="236" y="2043"/>
                    <a:pt x="221" y="1616"/>
                    <a:pt x="206" y="1243"/>
                  </a:cubicBezTo>
                  <a:cubicBezTo>
                    <a:pt x="175" y="503"/>
                    <a:pt x="130"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6235575" y="1278625"/>
              <a:ext cx="6300" cy="198000"/>
            </a:xfrm>
            <a:custGeom>
              <a:avLst/>
              <a:gdLst/>
              <a:ahLst/>
              <a:cxnLst/>
              <a:rect l="l" t="t" r="r" b="b"/>
              <a:pathLst>
                <a:path w="252" h="7920" extrusionOk="0">
                  <a:moveTo>
                    <a:pt x="122" y="0"/>
                  </a:moveTo>
                  <a:cubicBezTo>
                    <a:pt x="122" y="0"/>
                    <a:pt x="84" y="496"/>
                    <a:pt x="46" y="1243"/>
                  </a:cubicBezTo>
                  <a:cubicBezTo>
                    <a:pt x="31" y="1616"/>
                    <a:pt x="16" y="2043"/>
                    <a:pt x="8" y="2508"/>
                  </a:cubicBezTo>
                  <a:cubicBezTo>
                    <a:pt x="8" y="2744"/>
                    <a:pt x="0" y="2980"/>
                    <a:pt x="0" y="3224"/>
                  </a:cubicBezTo>
                  <a:lnTo>
                    <a:pt x="0" y="3964"/>
                  </a:lnTo>
                  <a:lnTo>
                    <a:pt x="0" y="4703"/>
                  </a:lnTo>
                  <a:cubicBezTo>
                    <a:pt x="0" y="4947"/>
                    <a:pt x="8" y="5183"/>
                    <a:pt x="8" y="5412"/>
                  </a:cubicBezTo>
                  <a:cubicBezTo>
                    <a:pt x="16" y="5648"/>
                    <a:pt x="23" y="5869"/>
                    <a:pt x="23" y="6082"/>
                  </a:cubicBezTo>
                  <a:cubicBezTo>
                    <a:pt x="31" y="6296"/>
                    <a:pt x="39" y="6494"/>
                    <a:pt x="46" y="6684"/>
                  </a:cubicBezTo>
                  <a:cubicBezTo>
                    <a:pt x="84" y="7424"/>
                    <a:pt x="122" y="7919"/>
                    <a:pt x="122" y="7919"/>
                  </a:cubicBezTo>
                  <a:cubicBezTo>
                    <a:pt x="122" y="7919"/>
                    <a:pt x="168" y="7424"/>
                    <a:pt x="199" y="6684"/>
                  </a:cubicBezTo>
                  <a:cubicBezTo>
                    <a:pt x="214" y="6494"/>
                    <a:pt x="221" y="6296"/>
                    <a:pt x="221" y="6082"/>
                  </a:cubicBezTo>
                  <a:cubicBezTo>
                    <a:pt x="229" y="5869"/>
                    <a:pt x="237" y="5648"/>
                    <a:pt x="244" y="5412"/>
                  </a:cubicBezTo>
                  <a:cubicBezTo>
                    <a:pt x="244" y="5183"/>
                    <a:pt x="252" y="4947"/>
                    <a:pt x="252" y="4703"/>
                  </a:cubicBezTo>
                  <a:cubicBezTo>
                    <a:pt x="252" y="4459"/>
                    <a:pt x="252" y="4207"/>
                    <a:pt x="252" y="3964"/>
                  </a:cubicBezTo>
                  <a:lnTo>
                    <a:pt x="252" y="3224"/>
                  </a:lnTo>
                  <a:cubicBezTo>
                    <a:pt x="252" y="2980"/>
                    <a:pt x="244" y="2744"/>
                    <a:pt x="244" y="2508"/>
                  </a:cubicBezTo>
                  <a:cubicBezTo>
                    <a:pt x="237" y="2043"/>
                    <a:pt x="221" y="1616"/>
                    <a:pt x="199" y="1243"/>
                  </a:cubicBezTo>
                  <a:cubicBezTo>
                    <a:pt x="168" y="503"/>
                    <a:pt x="122" y="0"/>
                    <a:pt x="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3"/>
            <p:cNvSpPr/>
            <p:nvPr/>
          </p:nvSpPr>
          <p:spPr>
            <a:xfrm>
              <a:off x="6264925" y="1278625"/>
              <a:ext cx="6500" cy="198000"/>
            </a:xfrm>
            <a:custGeom>
              <a:avLst/>
              <a:gdLst/>
              <a:ahLst/>
              <a:cxnLst/>
              <a:rect l="l" t="t" r="r" b="b"/>
              <a:pathLst>
                <a:path w="260" h="7920" extrusionOk="0">
                  <a:moveTo>
                    <a:pt x="130" y="0"/>
                  </a:moveTo>
                  <a:cubicBezTo>
                    <a:pt x="130" y="0"/>
                    <a:pt x="84" y="496"/>
                    <a:pt x="53" y="1243"/>
                  </a:cubicBezTo>
                  <a:cubicBezTo>
                    <a:pt x="31" y="1616"/>
                    <a:pt x="23" y="2043"/>
                    <a:pt x="8" y="2508"/>
                  </a:cubicBezTo>
                  <a:cubicBezTo>
                    <a:pt x="8" y="2744"/>
                    <a:pt x="0" y="2980"/>
                    <a:pt x="0" y="3224"/>
                  </a:cubicBezTo>
                  <a:lnTo>
                    <a:pt x="0" y="3964"/>
                  </a:lnTo>
                  <a:lnTo>
                    <a:pt x="0" y="4703"/>
                  </a:lnTo>
                  <a:cubicBezTo>
                    <a:pt x="0" y="4947"/>
                    <a:pt x="8" y="5183"/>
                    <a:pt x="8" y="5412"/>
                  </a:cubicBezTo>
                  <a:cubicBezTo>
                    <a:pt x="15" y="5648"/>
                    <a:pt x="23" y="5869"/>
                    <a:pt x="31" y="6082"/>
                  </a:cubicBezTo>
                  <a:cubicBezTo>
                    <a:pt x="38" y="6296"/>
                    <a:pt x="46" y="6494"/>
                    <a:pt x="53" y="6684"/>
                  </a:cubicBezTo>
                  <a:cubicBezTo>
                    <a:pt x="84" y="7424"/>
                    <a:pt x="130" y="7919"/>
                    <a:pt x="130" y="7919"/>
                  </a:cubicBezTo>
                  <a:cubicBezTo>
                    <a:pt x="130" y="7919"/>
                    <a:pt x="168" y="7424"/>
                    <a:pt x="206" y="6684"/>
                  </a:cubicBezTo>
                  <a:cubicBezTo>
                    <a:pt x="214" y="6494"/>
                    <a:pt x="221" y="6296"/>
                    <a:pt x="229" y="6082"/>
                  </a:cubicBezTo>
                  <a:cubicBezTo>
                    <a:pt x="229" y="5869"/>
                    <a:pt x="244" y="5648"/>
                    <a:pt x="244" y="5412"/>
                  </a:cubicBezTo>
                  <a:cubicBezTo>
                    <a:pt x="252" y="5183"/>
                    <a:pt x="259" y="4947"/>
                    <a:pt x="259" y="4703"/>
                  </a:cubicBezTo>
                  <a:lnTo>
                    <a:pt x="259" y="3964"/>
                  </a:lnTo>
                  <a:lnTo>
                    <a:pt x="259" y="3224"/>
                  </a:lnTo>
                  <a:cubicBezTo>
                    <a:pt x="259" y="2980"/>
                    <a:pt x="252" y="2744"/>
                    <a:pt x="244" y="2508"/>
                  </a:cubicBezTo>
                  <a:cubicBezTo>
                    <a:pt x="236" y="2043"/>
                    <a:pt x="221" y="1616"/>
                    <a:pt x="206" y="1243"/>
                  </a:cubicBezTo>
                  <a:cubicBezTo>
                    <a:pt x="175" y="503"/>
                    <a:pt x="130"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3"/>
            <p:cNvSpPr/>
            <p:nvPr/>
          </p:nvSpPr>
          <p:spPr>
            <a:xfrm>
              <a:off x="6302825" y="1278625"/>
              <a:ext cx="6500" cy="198000"/>
            </a:xfrm>
            <a:custGeom>
              <a:avLst/>
              <a:gdLst/>
              <a:ahLst/>
              <a:cxnLst/>
              <a:rect l="l" t="t" r="r" b="b"/>
              <a:pathLst>
                <a:path w="260" h="7920" extrusionOk="0">
                  <a:moveTo>
                    <a:pt x="130" y="0"/>
                  </a:moveTo>
                  <a:cubicBezTo>
                    <a:pt x="130" y="0"/>
                    <a:pt x="85" y="496"/>
                    <a:pt x="54" y="1243"/>
                  </a:cubicBezTo>
                  <a:cubicBezTo>
                    <a:pt x="39" y="1616"/>
                    <a:pt x="24" y="2043"/>
                    <a:pt x="16" y="2508"/>
                  </a:cubicBezTo>
                  <a:cubicBezTo>
                    <a:pt x="16" y="2744"/>
                    <a:pt x="1" y="2980"/>
                    <a:pt x="1" y="3224"/>
                  </a:cubicBezTo>
                  <a:lnTo>
                    <a:pt x="1" y="3964"/>
                  </a:lnTo>
                  <a:lnTo>
                    <a:pt x="1" y="4703"/>
                  </a:lnTo>
                  <a:cubicBezTo>
                    <a:pt x="1" y="4947"/>
                    <a:pt x="8" y="5183"/>
                    <a:pt x="16" y="5412"/>
                  </a:cubicBezTo>
                  <a:cubicBezTo>
                    <a:pt x="16" y="5648"/>
                    <a:pt x="24" y="5869"/>
                    <a:pt x="31" y="6082"/>
                  </a:cubicBezTo>
                  <a:cubicBezTo>
                    <a:pt x="39" y="6296"/>
                    <a:pt x="46" y="6494"/>
                    <a:pt x="54" y="6684"/>
                  </a:cubicBezTo>
                  <a:cubicBezTo>
                    <a:pt x="85" y="7424"/>
                    <a:pt x="130" y="7919"/>
                    <a:pt x="130" y="7919"/>
                  </a:cubicBezTo>
                  <a:cubicBezTo>
                    <a:pt x="130" y="7919"/>
                    <a:pt x="176" y="7424"/>
                    <a:pt x="207" y="6684"/>
                  </a:cubicBezTo>
                  <a:cubicBezTo>
                    <a:pt x="222" y="6494"/>
                    <a:pt x="229" y="6296"/>
                    <a:pt x="229" y="6082"/>
                  </a:cubicBezTo>
                  <a:cubicBezTo>
                    <a:pt x="237" y="5869"/>
                    <a:pt x="245" y="5648"/>
                    <a:pt x="252" y="5412"/>
                  </a:cubicBezTo>
                  <a:cubicBezTo>
                    <a:pt x="252" y="5183"/>
                    <a:pt x="260" y="4947"/>
                    <a:pt x="260" y="4703"/>
                  </a:cubicBezTo>
                  <a:cubicBezTo>
                    <a:pt x="260" y="4459"/>
                    <a:pt x="260" y="4207"/>
                    <a:pt x="260" y="3964"/>
                  </a:cubicBezTo>
                  <a:lnTo>
                    <a:pt x="260" y="3224"/>
                  </a:lnTo>
                  <a:cubicBezTo>
                    <a:pt x="260" y="2980"/>
                    <a:pt x="252" y="2744"/>
                    <a:pt x="252" y="2508"/>
                  </a:cubicBezTo>
                  <a:cubicBezTo>
                    <a:pt x="237" y="2043"/>
                    <a:pt x="229" y="1616"/>
                    <a:pt x="207" y="1243"/>
                  </a:cubicBezTo>
                  <a:cubicBezTo>
                    <a:pt x="176" y="503"/>
                    <a:pt x="130"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6357125" y="1216700"/>
              <a:ext cx="9000" cy="20400"/>
            </a:xfrm>
            <a:custGeom>
              <a:avLst/>
              <a:gdLst/>
              <a:ahLst/>
              <a:cxnLst/>
              <a:rect l="l" t="t" r="r" b="b"/>
              <a:pathLst>
                <a:path w="360" h="816" extrusionOk="0">
                  <a:moveTo>
                    <a:pt x="184" y="0"/>
                  </a:moveTo>
                  <a:lnTo>
                    <a:pt x="1" y="404"/>
                  </a:lnTo>
                  <a:lnTo>
                    <a:pt x="184" y="816"/>
                  </a:lnTo>
                  <a:lnTo>
                    <a:pt x="359" y="404"/>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3"/>
            <p:cNvSpPr/>
            <p:nvPr/>
          </p:nvSpPr>
          <p:spPr>
            <a:xfrm>
              <a:off x="6336550" y="1189075"/>
              <a:ext cx="8800" cy="20400"/>
            </a:xfrm>
            <a:custGeom>
              <a:avLst/>
              <a:gdLst/>
              <a:ahLst/>
              <a:cxnLst/>
              <a:rect l="l" t="t" r="r" b="b"/>
              <a:pathLst>
                <a:path w="352" h="816" extrusionOk="0">
                  <a:moveTo>
                    <a:pt x="176" y="0"/>
                  </a:moveTo>
                  <a:lnTo>
                    <a:pt x="1" y="412"/>
                  </a:lnTo>
                  <a:lnTo>
                    <a:pt x="176" y="816"/>
                  </a:lnTo>
                  <a:lnTo>
                    <a:pt x="351" y="412"/>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3"/>
            <p:cNvSpPr/>
            <p:nvPr/>
          </p:nvSpPr>
          <p:spPr>
            <a:xfrm>
              <a:off x="6377900" y="1189075"/>
              <a:ext cx="8975" cy="20400"/>
            </a:xfrm>
            <a:custGeom>
              <a:avLst/>
              <a:gdLst/>
              <a:ahLst/>
              <a:cxnLst/>
              <a:rect l="l" t="t" r="r" b="b"/>
              <a:pathLst>
                <a:path w="359" h="816" extrusionOk="0">
                  <a:moveTo>
                    <a:pt x="176" y="0"/>
                  </a:moveTo>
                  <a:lnTo>
                    <a:pt x="1" y="412"/>
                  </a:lnTo>
                  <a:lnTo>
                    <a:pt x="176" y="816"/>
                  </a:lnTo>
                  <a:lnTo>
                    <a:pt x="359" y="412"/>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6357125" y="1274250"/>
              <a:ext cx="9000" cy="20400"/>
            </a:xfrm>
            <a:custGeom>
              <a:avLst/>
              <a:gdLst/>
              <a:ahLst/>
              <a:cxnLst/>
              <a:rect l="l" t="t" r="r" b="b"/>
              <a:pathLst>
                <a:path w="360" h="816" extrusionOk="0">
                  <a:moveTo>
                    <a:pt x="184" y="0"/>
                  </a:moveTo>
                  <a:lnTo>
                    <a:pt x="1" y="412"/>
                  </a:lnTo>
                  <a:lnTo>
                    <a:pt x="184" y="816"/>
                  </a:lnTo>
                  <a:lnTo>
                    <a:pt x="359" y="41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3"/>
            <p:cNvSpPr/>
            <p:nvPr/>
          </p:nvSpPr>
          <p:spPr>
            <a:xfrm>
              <a:off x="6336550" y="1246800"/>
              <a:ext cx="8800" cy="20425"/>
            </a:xfrm>
            <a:custGeom>
              <a:avLst/>
              <a:gdLst/>
              <a:ahLst/>
              <a:cxnLst/>
              <a:rect l="l" t="t" r="r" b="b"/>
              <a:pathLst>
                <a:path w="352" h="817" extrusionOk="0">
                  <a:moveTo>
                    <a:pt x="176" y="1"/>
                  </a:moveTo>
                  <a:lnTo>
                    <a:pt x="1" y="405"/>
                  </a:lnTo>
                  <a:lnTo>
                    <a:pt x="176" y="816"/>
                  </a:lnTo>
                  <a:lnTo>
                    <a:pt x="351" y="405"/>
                  </a:lnTo>
                  <a:lnTo>
                    <a:pt x="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3"/>
            <p:cNvSpPr/>
            <p:nvPr/>
          </p:nvSpPr>
          <p:spPr>
            <a:xfrm>
              <a:off x="6377900" y="1246800"/>
              <a:ext cx="8975" cy="20425"/>
            </a:xfrm>
            <a:custGeom>
              <a:avLst/>
              <a:gdLst/>
              <a:ahLst/>
              <a:cxnLst/>
              <a:rect l="l" t="t" r="r" b="b"/>
              <a:pathLst>
                <a:path w="359" h="817" extrusionOk="0">
                  <a:moveTo>
                    <a:pt x="176" y="1"/>
                  </a:moveTo>
                  <a:lnTo>
                    <a:pt x="1" y="405"/>
                  </a:lnTo>
                  <a:lnTo>
                    <a:pt x="176" y="816"/>
                  </a:lnTo>
                  <a:lnTo>
                    <a:pt x="359" y="405"/>
                  </a:lnTo>
                  <a:lnTo>
                    <a:pt x="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3"/>
            <p:cNvSpPr/>
            <p:nvPr/>
          </p:nvSpPr>
          <p:spPr>
            <a:xfrm>
              <a:off x="6357125" y="1331975"/>
              <a:ext cx="9000" cy="20400"/>
            </a:xfrm>
            <a:custGeom>
              <a:avLst/>
              <a:gdLst/>
              <a:ahLst/>
              <a:cxnLst/>
              <a:rect l="l" t="t" r="r" b="b"/>
              <a:pathLst>
                <a:path w="360" h="816" extrusionOk="0">
                  <a:moveTo>
                    <a:pt x="184" y="0"/>
                  </a:moveTo>
                  <a:lnTo>
                    <a:pt x="1" y="404"/>
                  </a:lnTo>
                  <a:lnTo>
                    <a:pt x="184" y="816"/>
                  </a:lnTo>
                  <a:lnTo>
                    <a:pt x="359" y="404"/>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3"/>
            <p:cNvSpPr/>
            <p:nvPr/>
          </p:nvSpPr>
          <p:spPr>
            <a:xfrm>
              <a:off x="6336550" y="1304350"/>
              <a:ext cx="8800" cy="20400"/>
            </a:xfrm>
            <a:custGeom>
              <a:avLst/>
              <a:gdLst/>
              <a:ahLst/>
              <a:cxnLst/>
              <a:rect l="l" t="t" r="r" b="b"/>
              <a:pathLst>
                <a:path w="352" h="816" extrusionOk="0">
                  <a:moveTo>
                    <a:pt x="176" y="0"/>
                  </a:moveTo>
                  <a:lnTo>
                    <a:pt x="1" y="412"/>
                  </a:lnTo>
                  <a:lnTo>
                    <a:pt x="176" y="816"/>
                  </a:lnTo>
                  <a:lnTo>
                    <a:pt x="351" y="412"/>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3"/>
            <p:cNvSpPr/>
            <p:nvPr/>
          </p:nvSpPr>
          <p:spPr>
            <a:xfrm>
              <a:off x="6377900" y="1304350"/>
              <a:ext cx="8975" cy="20400"/>
            </a:xfrm>
            <a:custGeom>
              <a:avLst/>
              <a:gdLst/>
              <a:ahLst/>
              <a:cxnLst/>
              <a:rect l="l" t="t" r="r" b="b"/>
              <a:pathLst>
                <a:path w="359" h="816" extrusionOk="0">
                  <a:moveTo>
                    <a:pt x="176" y="0"/>
                  </a:moveTo>
                  <a:lnTo>
                    <a:pt x="1" y="412"/>
                  </a:lnTo>
                  <a:lnTo>
                    <a:pt x="176" y="816"/>
                  </a:lnTo>
                  <a:lnTo>
                    <a:pt x="359" y="412"/>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6357125" y="1389525"/>
              <a:ext cx="9000" cy="20400"/>
            </a:xfrm>
            <a:custGeom>
              <a:avLst/>
              <a:gdLst/>
              <a:ahLst/>
              <a:cxnLst/>
              <a:rect l="l" t="t" r="r" b="b"/>
              <a:pathLst>
                <a:path w="360" h="816" extrusionOk="0">
                  <a:moveTo>
                    <a:pt x="184" y="0"/>
                  </a:moveTo>
                  <a:lnTo>
                    <a:pt x="1" y="412"/>
                  </a:lnTo>
                  <a:lnTo>
                    <a:pt x="184" y="816"/>
                  </a:lnTo>
                  <a:lnTo>
                    <a:pt x="359" y="41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3"/>
            <p:cNvSpPr/>
            <p:nvPr/>
          </p:nvSpPr>
          <p:spPr>
            <a:xfrm>
              <a:off x="6336550" y="1361875"/>
              <a:ext cx="8800" cy="20425"/>
            </a:xfrm>
            <a:custGeom>
              <a:avLst/>
              <a:gdLst/>
              <a:ahLst/>
              <a:cxnLst/>
              <a:rect l="l" t="t" r="r" b="b"/>
              <a:pathLst>
                <a:path w="352" h="817" extrusionOk="0">
                  <a:moveTo>
                    <a:pt x="176" y="1"/>
                  </a:moveTo>
                  <a:lnTo>
                    <a:pt x="1" y="412"/>
                  </a:lnTo>
                  <a:lnTo>
                    <a:pt x="176" y="816"/>
                  </a:lnTo>
                  <a:lnTo>
                    <a:pt x="351" y="412"/>
                  </a:lnTo>
                  <a:lnTo>
                    <a:pt x="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3"/>
            <p:cNvSpPr/>
            <p:nvPr/>
          </p:nvSpPr>
          <p:spPr>
            <a:xfrm>
              <a:off x="6377900" y="1361875"/>
              <a:ext cx="8975" cy="20425"/>
            </a:xfrm>
            <a:custGeom>
              <a:avLst/>
              <a:gdLst/>
              <a:ahLst/>
              <a:cxnLst/>
              <a:rect l="l" t="t" r="r" b="b"/>
              <a:pathLst>
                <a:path w="359" h="817" extrusionOk="0">
                  <a:moveTo>
                    <a:pt x="176" y="1"/>
                  </a:moveTo>
                  <a:lnTo>
                    <a:pt x="1" y="412"/>
                  </a:lnTo>
                  <a:lnTo>
                    <a:pt x="176" y="816"/>
                  </a:lnTo>
                  <a:lnTo>
                    <a:pt x="359" y="412"/>
                  </a:lnTo>
                  <a:lnTo>
                    <a:pt x="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3"/>
            <p:cNvSpPr/>
            <p:nvPr/>
          </p:nvSpPr>
          <p:spPr>
            <a:xfrm>
              <a:off x="6357125" y="1447050"/>
              <a:ext cx="9000" cy="20425"/>
            </a:xfrm>
            <a:custGeom>
              <a:avLst/>
              <a:gdLst/>
              <a:ahLst/>
              <a:cxnLst/>
              <a:rect l="l" t="t" r="r" b="b"/>
              <a:pathLst>
                <a:path w="360" h="817" extrusionOk="0">
                  <a:moveTo>
                    <a:pt x="184" y="1"/>
                  </a:moveTo>
                  <a:lnTo>
                    <a:pt x="1" y="412"/>
                  </a:lnTo>
                  <a:lnTo>
                    <a:pt x="184" y="816"/>
                  </a:lnTo>
                  <a:lnTo>
                    <a:pt x="359" y="41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3"/>
            <p:cNvSpPr/>
            <p:nvPr/>
          </p:nvSpPr>
          <p:spPr>
            <a:xfrm>
              <a:off x="6336550" y="1419625"/>
              <a:ext cx="8800" cy="20400"/>
            </a:xfrm>
            <a:custGeom>
              <a:avLst/>
              <a:gdLst/>
              <a:ahLst/>
              <a:cxnLst/>
              <a:rect l="l" t="t" r="r" b="b"/>
              <a:pathLst>
                <a:path w="352" h="816" extrusionOk="0">
                  <a:moveTo>
                    <a:pt x="176" y="0"/>
                  </a:moveTo>
                  <a:lnTo>
                    <a:pt x="1" y="404"/>
                  </a:lnTo>
                  <a:lnTo>
                    <a:pt x="176" y="816"/>
                  </a:lnTo>
                  <a:lnTo>
                    <a:pt x="351" y="404"/>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3"/>
            <p:cNvSpPr/>
            <p:nvPr/>
          </p:nvSpPr>
          <p:spPr>
            <a:xfrm>
              <a:off x="6377900" y="1419625"/>
              <a:ext cx="8975" cy="20400"/>
            </a:xfrm>
            <a:custGeom>
              <a:avLst/>
              <a:gdLst/>
              <a:ahLst/>
              <a:cxnLst/>
              <a:rect l="l" t="t" r="r" b="b"/>
              <a:pathLst>
                <a:path w="359" h="816" extrusionOk="0">
                  <a:moveTo>
                    <a:pt x="176" y="0"/>
                  </a:moveTo>
                  <a:lnTo>
                    <a:pt x="1" y="404"/>
                  </a:lnTo>
                  <a:lnTo>
                    <a:pt x="176" y="816"/>
                  </a:lnTo>
                  <a:lnTo>
                    <a:pt x="359" y="404"/>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6357125" y="1504775"/>
              <a:ext cx="9000" cy="20425"/>
            </a:xfrm>
            <a:custGeom>
              <a:avLst/>
              <a:gdLst/>
              <a:ahLst/>
              <a:cxnLst/>
              <a:rect l="l" t="t" r="r" b="b"/>
              <a:pathLst>
                <a:path w="360" h="817" extrusionOk="0">
                  <a:moveTo>
                    <a:pt x="184" y="1"/>
                  </a:moveTo>
                  <a:lnTo>
                    <a:pt x="1" y="405"/>
                  </a:lnTo>
                  <a:lnTo>
                    <a:pt x="184" y="816"/>
                  </a:lnTo>
                  <a:lnTo>
                    <a:pt x="359" y="405"/>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3"/>
            <p:cNvSpPr/>
            <p:nvPr/>
          </p:nvSpPr>
          <p:spPr>
            <a:xfrm>
              <a:off x="6336550" y="1477150"/>
              <a:ext cx="8800" cy="20425"/>
            </a:xfrm>
            <a:custGeom>
              <a:avLst/>
              <a:gdLst/>
              <a:ahLst/>
              <a:cxnLst/>
              <a:rect l="l" t="t" r="r" b="b"/>
              <a:pathLst>
                <a:path w="352" h="817" extrusionOk="0">
                  <a:moveTo>
                    <a:pt x="176" y="1"/>
                  </a:moveTo>
                  <a:lnTo>
                    <a:pt x="1" y="412"/>
                  </a:lnTo>
                  <a:lnTo>
                    <a:pt x="176" y="816"/>
                  </a:lnTo>
                  <a:lnTo>
                    <a:pt x="351" y="412"/>
                  </a:lnTo>
                  <a:lnTo>
                    <a:pt x="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3"/>
            <p:cNvSpPr/>
            <p:nvPr/>
          </p:nvSpPr>
          <p:spPr>
            <a:xfrm>
              <a:off x="6377900" y="1477150"/>
              <a:ext cx="8975" cy="20425"/>
            </a:xfrm>
            <a:custGeom>
              <a:avLst/>
              <a:gdLst/>
              <a:ahLst/>
              <a:cxnLst/>
              <a:rect l="l" t="t" r="r" b="b"/>
              <a:pathLst>
                <a:path w="359" h="817" extrusionOk="0">
                  <a:moveTo>
                    <a:pt x="176" y="1"/>
                  </a:moveTo>
                  <a:lnTo>
                    <a:pt x="1" y="412"/>
                  </a:lnTo>
                  <a:lnTo>
                    <a:pt x="176" y="816"/>
                  </a:lnTo>
                  <a:lnTo>
                    <a:pt x="359" y="412"/>
                  </a:lnTo>
                  <a:lnTo>
                    <a:pt x="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7081550" y="1216700"/>
              <a:ext cx="8975" cy="20400"/>
            </a:xfrm>
            <a:custGeom>
              <a:avLst/>
              <a:gdLst/>
              <a:ahLst/>
              <a:cxnLst/>
              <a:rect l="l" t="t" r="r" b="b"/>
              <a:pathLst>
                <a:path w="359" h="816" extrusionOk="0">
                  <a:moveTo>
                    <a:pt x="176" y="214"/>
                  </a:moveTo>
                  <a:lnTo>
                    <a:pt x="259" y="404"/>
                  </a:lnTo>
                  <a:lnTo>
                    <a:pt x="176" y="595"/>
                  </a:lnTo>
                  <a:lnTo>
                    <a:pt x="99" y="404"/>
                  </a:lnTo>
                  <a:lnTo>
                    <a:pt x="176" y="214"/>
                  </a:lnTo>
                  <a:close/>
                  <a:moveTo>
                    <a:pt x="176" y="0"/>
                  </a:moveTo>
                  <a:lnTo>
                    <a:pt x="0" y="404"/>
                  </a:lnTo>
                  <a:lnTo>
                    <a:pt x="176" y="816"/>
                  </a:lnTo>
                  <a:lnTo>
                    <a:pt x="359" y="404"/>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3"/>
            <p:cNvSpPr/>
            <p:nvPr/>
          </p:nvSpPr>
          <p:spPr>
            <a:xfrm>
              <a:off x="7060775" y="1189075"/>
              <a:ext cx="8975" cy="20400"/>
            </a:xfrm>
            <a:custGeom>
              <a:avLst/>
              <a:gdLst/>
              <a:ahLst/>
              <a:cxnLst/>
              <a:rect l="l" t="t" r="r" b="b"/>
              <a:pathLst>
                <a:path w="359" h="816" extrusionOk="0">
                  <a:moveTo>
                    <a:pt x="184" y="221"/>
                  </a:moveTo>
                  <a:lnTo>
                    <a:pt x="260" y="412"/>
                  </a:lnTo>
                  <a:lnTo>
                    <a:pt x="184" y="602"/>
                  </a:lnTo>
                  <a:lnTo>
                    <a:pt x="100" y="412"/>
                  </a:lnTo>
                  <a:lnTo>
                    <a:pt x="184" y="221"/>
                  </a:lnTo>
                  <a:close/>
                  <a:moveTo>
                    <a:pt x="184" y="0"/>
                  </a:moveTo>
                  <a:lnTo>
                    <a:pt x="1" y="412"/>
                  </a:lnTo>
                  <a:lnTo>
                    <a:pt x="184" y="816"/>
                  </a:lnTo>
                  <a:lnTo>
                    <a:pt x="359" y="41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3"/>
            <p:cNvSpPr/>
            <p:nvPr/>
          </p:nvSpPr>
          <p:spPr>
            <a:xfrm>
              <a:off x="7102325" y="1189075"/>
              <a:ext cx="8775" cy="20400"/>
            </a:xfrm>
            <a:custGeom>
              <a:avLst/>
              <a:gdLst/>
              <a:ahLst/>
              <a:cxnLst/>
              <a:rect l="l" t="t" r="r" b="b"/>
              <a:pathLst>
                <a:path w="351" h="816" extrusionOk="0">
                  <a:moveTo>
                    <a:pt x="175" y="221"/>
                  </a:moveTo>
                  <a:lnTo>
                    <a:pt x="259" y="412"/>
                  </a:lnTo>
                  <a:lnTo>
                    <a:pt x="175" y="602"/>
                  </a:lnTo>
                  <a:lnTo>
                    <a:pt x="92" y="412"/>
                  </a:lnTo>
                  <a:lnTo>
                    <a:pt x="175" y="221"/>
                  </a:lnTo>
                  <a:close/>
                  <a:moveTo>
                    <a:pt x="175" y="0"/>
                  </a:moveTo>
                  <a:lnTo>
                    <a:pt x="0" y="412"/>
                  </a:lnTo>
                  <a:lnTo>
                    <a:pt x="175" y="816"/>
                  </a:lnTo>
                  <a:lnTo>
                    <a:pt x="351" y="412"/>
                  </a:lnTo>
                  <a:lnTo>
                    <a:pt x="1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7081550" y="1274250"/>
              <a:ext cx="8975" cy="20400"/>
            </a:xfrm>
            <a:custGeom>
              <a:avLst/>
              <a:gdLst/>
              <a:ahLst/>
              <a:cxnLst/>
              <a:rect l="l" t="t" r="r" b="b"/>
              <a:pathLst>
                <a:path w="359" h="816" extrusionOk="0">
                  <a:moveTo>
                    <a:pt x="176" y="221"/>
                  </a:moveTo>
                  <a:lnTo>
                    <a:pt x="259" y="412"/>
                  </a:lnTo>
                  <a:lnTo>
                    <a:pt x="176" y="602"/>
                  </a:lnTo>
                  <a:lnTo>
                    <a:pt x="99" y="412"/>
                  </a:lnTo>
                  <a:lnTo>
                    <a:pt x="176" y="221"/>
                  </a:lnTo>
                  <a:close/>
                  <a:moveTo>
                    <a:pt x="176" y="0"/>
                  </a:moveTo>
                  <a:lnTo>
                    <a:pt x="0" y="412"/>
                  </a:lnTo>
                  <a:lnTo>
                    <a:pt x="176" y="816"/>
                  </a:lnTo>
                  <a:lnTo>
                    <a:pt x="359" y="412"/>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3"/>
            <p:cNvSpPr/>
            <p:nvPr/>
          </p:nvSpPr>
          <p:spPr>
            <a:xfrm>
              <a:off x="7060775" y="1246800"/>
              <a:ext cx="8975" cy="20425"/>
            </a:xfrm>
            <a:custGeom>
              <a:avLst/>
              <a:gdLst/>
              <a:ahLst/>
              <a:cxnLst/>
              <a:rect l="l" t="t" r="r" b="b"/>
              <a:pathLst>
                <a:path w="359" h="817" extrusionOk="0">
                  <a:moveTo>
                    <a:pt x="184" y="214"/>
                  </a:moveTo>
                  <a:lnTo>
                    <a:pt x="260" y="405"/>
                  </a:lnTo>
                  <a:lnTo>
                    <a:pt x="184" y="595"/>
                  </a:lnTo>
                  <a:lnTo>
                    <a:pt x="100" y="405"/>
                  </a:lnTo>
                  <a:lnTo>
                    <a:pt x="184" y="214"/>
                  </a:lnTo>
                  <a:close/>
                  <a:moveTo>
                    <a:pt x="184" y="1"/>
                  </a:moveTo>
                  <a:lnTo>
                    <a:pt x="1" y="405"/>
                  </a:lnTo>
                  <a:lnTo>
                    <a:pt x="184" y="816"/>
                  </a:lnTo>
                  <a:lnTo>
                    <a:pt x="359" y="405"/>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3"/>
            <p:cNvSpPr/>
            <p:nvPr/>
          </p:nvSpPr>
          <p:spPr>
            <a:xfrm>
              <a:off x="7102325" y="1246800"/>
              <a:ext cx="8775" cy="20425"/>
            </a:xfrm>
            <a:custGeom>
              <a:avLst/>
              <a:gdLst/>
              <a:ahLst/>
              <a:cxnLst/>
              <a:rect l="l" t="t" r="r" b="b"/>
              <a:pathLst>
                <a:path w="351" h="817" extrusionOk="0">
                  <a:moveTo>
                    <a:pt x="175" y="214"/>
                  </a:moveTo>
                  <a:lnTo>
                    <a:pt x="259" y="405"/>
                  </a:lnTo>
                  <a:lnTo>
                    <a:pt x="175" y="595"/>
                  </a:lnTo>
                  <a:lnTo>
                    <a:pt x="92" y="405"/>
                  </a:lnTo>
                  <a:lnTo>
                    <a:pt x="175" y="214"/>
                  </a:lnTo>
                  <a:close/>
                  <a:moveTo>
                    <a:pt x="175" y="1"/>
                  </a:moveTo>
                  <a:lnTo>
                    <a:pt x="0" y="405"/>
                  </a:lnTo>
                  <a:lnTo>
                    <a:pt x="175" y="816"/>
                  </a:lnTo>
                  <a:lnTo>
                    <a:pt x="351" y="405"/>
                  </a:lnTo>
                  <a:lnTo>
                    <a:pt x="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7081550" y="1331975"/>
              <a:ext cx="8975" cy="20400"/>
            </a:xfrm>
            <a:custGeom>
              <a:avLst/>
              <a:gdLst/>
              <a:ahLst/>
              <a:cxnLst/>
              <a:rect l="l" t="t" r="r" b="b"/>
              <a:pathLst>
                <a:path w="359" h="816" extrusionOk="0">
                  <a:moveTo>
                    <a:pt x="176" y="214"/>
                  </a:moveTo>
                  <a:lnTo>
                    <a:pt x="259" y="404"/>
                  </a:lnTo>
                  <a:lnTo>
                    <a:pt x="176" y="595"/>
                  </a:lnTo>
                  <a:lnTo>
                    <a:pt x="99" y="404"/>
                  </a:lnTo>
                  <a:lnTo>
                    <a:pt x="176" y="214"/>
                  </a:lnTo>
                  <a:close/>
                  <a:moveTo>
                    <a:pt x="176" y="0"/>
                  </a:moveTo>
                  <a:lnTo>
                    <a:pt x="0" y="404"/>
                  </a:lnTo>
                  <a:lnTo>
                    <a:pt x="176" y="816"/>
                  </a:lnTo>
                  <a:lnTo>
                    <a:pt x="359" y="404"/>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3"/>
            <p:cNvSpPr/>
            <p:nvPr/>
          </p:nvSpPr>
          <p:spPr>
            <a:xfrm>
              <a:off x="7060775" y="1304350"/>
              <a:ext cx="8975" cy="20400"/>
            </a:xfrm>
            <a:custGeom>
              <a:avLst/>
              <a:gdLst/>
              <a:ahLst/>
              <a:cxnLst/>
              <a:rect l="l" t="t" r="r" b="b"/>
              <a:pathLst>
                <a:path w="359" h="816" extrusionOk="0">
                  <a:moveTo>
                    <a:pt x="184" y="221"/>
                  </a:moveTo>
                  <a:lnTo>
                    <a:pt x="260" y="412"/>
                  </a:lnTo>
                  <a:lnTo>
                    <a:pt x="184" y="602"/>
                  </a:lnTo>
                  <a:lnTo>
                    <a:pt x="100" y="412"/>
                  </a:lnTo>
                  <a:lnTo>
                    <a:pt x="184" y="221"/>
                  </a:lnTo>
                  <a:close/>
                  <a:moveTo>
                    <a:pt x="184" y="0"/>
                  </a:moveTo>
                  <a:lnTo>
                    <a:pt x="1" y="412"/>
                  </a:lnTo>
                  <a:lnTo>
                    <a:pt x="184" y="816"/>
                  </a:lnTo>
                  <a:lnTo>
                    <a:pt x="359" y="41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3"/>
            <p:cNvSpPr/>
            <p:nvPr/>
          </p:nvSpPr>
          <p:spPr>
            <a:xfrm>
              <a:off x="7102325" y="1304350"/>
              <a:ext cx="8775" cy="20400"/>
            </a:xfrm>
            <a:custGeom>
              <a:avLst/>
              <a:gdLst/>
              <a:ahLst/>
              <a:cxnLst/>
              <a:rect l="l" t="t" r="r" b="b"/>
              <a:pathLst>
                <a:path w="351" h="816" extrusionOk="0">
                  <a:moveTo>
                    <a:pt x="175" y="221"/>
                  </a:moveTo>
                  <a:lnTo>
                    <a:pt x="259" y="412"/>
                  </a:lnTo>
                  <a:lnTo>
                    <a:pt x="175" y="602"/>
                  </a:lnTo>
                  <a:lnTo>
                    <a:pt x="92" y="412"/>
                  </a:lnTo>
                  <a:lnTo>
                    <a:pt x="175" y="221"/>
                  </a:lnTo>
                  <a:close/>
                  <a:moveTo>
                    <a:pt x="175" y="0"/>
                  </a:moveTo>
                  <a:lnTo>
                    <a:pt x="0" y="412"/>
                  </a:lnTo>
                  <a:lnTo>
                    <a:pt x="175" y="816"/>
                  </a:lnTo>
                  <a:lnTo>
                    <a:pt x="351" y="412"/>
                  </a:lnTo>
                  <a:lnTo>
                    <a:pt x="1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7081550" y="1389525"/>
              <a:ext cx="8975" cy="20400"/>
            </a:xfrm>
            <a:custGeom>
              <a:avLst/>
              <a:gdLst/>
              <a:ahLst/>
              <a:cxnLst/>
              <a:rect l="l" t="t" r="r" b="b"/>
              <a:pathLst>
                <a:path w="359" h="816" extrusionOk="0">
                  <a:moveTo>
                    <a:pt x="176" y="221"/>
                  </a:moveTo>
                  <a:lnTo>
                    <a:pt x="259" y="412"/>
                  </a:lnTo>
                  <a:lnTo>
                    <a:pt x="176" y="602"/>
                  </a:lnTo>
                  <a:lnTo>
                    <a:pt x="99" y="412"/>
                  </a:lnTo>
                  <a:lnTo>
                    <a:pt x="176" y="221"/>
                  </a:lnTo>
                  <a:close/>
                  <a:moveTo>
                    <a:pt x="176" y="0"/>
                  </a:moveTo>
                  <a:lnTo>
                    <a:pt x="0" y="412"/>
                  </a:lnTo>
                  <a:lnTo>
                    <a:pt x="176" y="816"/>
                  </a:lnTo>
                  <a:lnTo>
                    <a:pt x="359" y="412"/>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3"/>
            <p:cNvSpPr/>
            <p:nvPr/>
          </p:nvSpPr>
          <p:spPr>
            <a:xfrm>
              <a:off x="7060975" y="1361875"/>
              <a:ext cx="8775" cy="20425"/>
            </a:xfrm>
            <a:custGeom>
              <a:avLst/>
              <a:gdLst/>
              <a:ahLst/>
              <a:cxnLst/>
              <a:rect l="l" t="t" r="r" b="b"/>
              <a:pathLst>
                <a:path w="351" h="817" extrusionOk="0">
                  <a:moveTo>
                    <a:pt x="176" y="222"/>
                  </a:moveTo>
                  <a:lnTo>
                    <a:pt x="252" y="412"/>
                  </a:lnTo>
                  <a:lnTo>
                    <a:pt x="176" y="603"/>
                  </a:lnTo>
                  <a:lnTo>
                    <a:pt x="92" y="412"/>
                  </a:lnTo>
                  <a:lnTo>
                    <a:pt x="176" y="222"/>
                  </a:lnTo>
                  <a:close/>
                  <a:moveTo>
                    <a:pt x="176" y="1"/>
                  </a:moveTo>
                  <a:lnTo>
                    <a:pt x="0" y="412"/>
                  </a:lnTo>
                  <a:lnTo>
                    <a:pt x="176" y="816"/>
                  </a:lnTo>
                  <a:lnTo>
                    <a:pt x="351" y="412"/>
                  </a:lnTo>
                  <a:lnTo>
                    <a:pt x="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3"/>
            <p:cNvSpPr/>
            <p:nvPr/>
          </p:nvSpPr>
          <p:spPr>
            <a:xfrm>
              <a:off x="7102325" y="1361875"/>
              <a:ext cx="8775" cy="20425"/>
            </a:xfrm>
            <a:custGeom>
              <a:avLst/>
              <a:gdLst/>
              <a:ahLst/>
              <a:cxnLst/>
              <a:rect l="l" t="t" r="r" b="b"/>
              <a:pathLst>
                <a:path w="351" h="817" extrusionOk="0">
                  <a:moveTo>
                    <a:pt x="175" y="222"/>
                  </a:moveTo>
                  <a:lnTo>
                    <a:pt x="259" y="412"/>
                  </a:lnTo>
                  <a:lnTo>
                    <a:pt x="175" y="603"/>
                  </a:lnTo>
                  <a:lnTo>
                    <a:pt x="92" y="412"/>
                  </a:lnTo>
                  <a:lnTo>
                    <a:pt x="175" y="222"/>
                  </a:lnTo>
                  <a:close/>
                  <a:moveTo>
                    <a:pt x="175" y="1"/>
                  </a:moveTo>
                  <a:lnTo>
                    <a:pt x="0" y="412"/>
                  </a:lnTo>
                  <a:lnTo>
                    <a:pt x="175" y="816"/>
                  </a:lnTo>
                  <a:lnTo>
                    <a:pt x="351" y="412"/>
                  </a:lnTo>
                  <a:lnTo>
                    <a:pt x="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3"/>
            <p:cNvSpPr/>
            <p:nvPr/>
          </p:nvSpPr>
          <p:spPr>
            <a:xfrm>
              <a:off x="7081550" y="1447050"/>
              <a:ext cx="8975" cy="20425"/>
            </a:xfrm>
            <a:custGeom>
              <a:avLst/>
              <a:gdLst/>
              <a:ahLst/>
              <a:cxnLst/>
              <a:rect l="l" t="t" r="r" b="b"/>
              <a:pathLst>
                <a:path w="359" h="817" extrusionOk="0">
                  <a:moveTo>
                    <a:pt x="176" y="222"/>
                  </a:moveTo>
                  <a:lnTo>
                    <a:pt x="259" y="412"/>
                  </a:lnTo>
                  <a:lnTo>
                    <a:pt x="176" y="603"/>
                  </a:lnTo>
                  <a:lnTo>
                    <a:pt x="99" y="412"/>
                  </a:lnTo>
                  <a:lnTo>
                    <a:pt x="176" y="222"/>
                  </a:lnTo>
                  <a:close/>
                  <a:moveTo>
                    <a:pt x="176" y="1"/>
                  </a:moveTo>
                  <a:lnTo>
                    <a:pt x="0" y="412"/>
                  </a:lnTo>
                  <a:lnTo>
                    <a:pt x="176" y="816"/>
                  </a:lnTo>
                  <a:lnTo>
                    <a:pt x="359" y="412"/>
                  </a:lnTo>
                  <a:lnTo>
                    <a:pt x="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3"/>
            <p:cNvSpPr/>
            <p:nvPr/>
          </p:nvSpPr>
          <p:spPr>
            <a:xfrm>
              <a:off x="7060775" y="1419625"/>
              <a:ext cx="8975" cy="20400"/>
            </a:xfrm>
            <a:custGeom>
              <a:avLst/>
              <a:gdLst/>
              <a:ahLst/>
              <a:cxnLst/>
              <a:rect l="l" t="t" r="r" b="b"/>
              <a:pathLst>
                <a:path w="359" h="816" extrusionOk="0">
                  <a:moveTo>
                    <a:pt x="184" y="214"/>
                  </a:moveTo>
                  <a:lnTo>
                    <a:pt x="260" y="404"/>
                  </a:lnTo>
                  <a:lnTo>
                    <a:pt x="184" y="595"/>
                  </a:lnTo>
                  <a:lnTo>
                    <a:pt x="100" y="404"/>
                  </a:lnTo>
                  <a:lnTo>
                    <a:pt x="184" y="214"/>
                  </a:lnTo>
                  <a:close/>
                  <a:moveTo>
                    <a:pt x="184" y="0"/>
                  </a:moveTo>
                  <a:lnTo>
                    <a:pt x="1" y="404"/>
                  </a:lnTo>
                  <a:lnTo>
                    <a:pt x="184" y="816"/>
                  </a:lnTo>
                  <a:lnTo>
                    <a:pt x="359" y="404"/>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3"/>
            <p:cNvSpPr/>
            <p:nvPr/>
          </p:nvSpPr>
          <p:spPr>
            <a:xfrm>
              <a:off x="7102325" y="1419625"/>
              <a:ext cx="8775" cy="20400"/>
            </a:xfrm>
            <a:custGeom>
              <a:avLst/>
              <a:gdLst/>
              <a:ahLst/>
              <a:cxnLst/>
              <a:rect l="l" t="t" r="r" b="b"/>
              <a:pathLst>
                <a:path w="351" h="816" extrusionOk="0">
                  <a:moveTo>
                    <a:pt x="175" y="214"/>
                  </a:moveTo>
                  <a:lnTo>
                    <a:pt x="259" y="404"/>
                  </a:lnTo>
                  <a:lnTo>
                    <a:pt x="175" y="595"/>
                  </a:lnTo>
                  <a:lnTo>
                    <a:pt x="92" y="404"/>
                  </a:lnTo>
                  <a:lnTo>
                    <a:pt x="175" y="214"/>
                  </a:lnTo>
                  <a:close/>
                  <a:moveTo>
                    <a:pt x="175" y="0"/>
                  </a:moveTo>
                  <a:lnTo>
                    <a:pt x="0" y="404"/>
                  </a:lnTo>
                  <a:lnTo>
                    <a:pt x="175" y="816"/>
                  </a:lnTo>
                  <a:lnTo>
                    <a:pt x="351" y="404"/>
                  </a:lnTo>
                  <a:lnTo>
                    <a:pt x="1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7081550" y="1504775"/>
              <a:ext cx="8975" cy="20425"/>
            </a:xfrm>
            <a:custGeom>
              <a:avLst/>
              <a:gdLst/>
              <a:ahLst/>
              <a:cxnLst/>
              <a:rect l="l" t="t" r="r" b="b"/>
              <a:pathLst>
                <a:path w="359" h="817" extrusionOk="0">
                  <a:moveTo>
                    <a:pt x="176" y="214"/>
                  </a:moveTo>
                  <a:lnTo>
                    <a:pt x="259" y="405"/>
                  </a:lnTo>
                  <a:lnTo>
                    <a:pt x="176" y="595"/>
                  </a:lnTo>
                  <a:lnTo>
                    <a:pt x="99" y="405"/>
                  </a:lnTo>
                  <a:lnTo>
                    <a:pt x="176" y="214"/>
                  </a:lnTo>
                  <a:close/>
                  <a:moveTo>
                    <a:pt x="176" y="1"/>
                  </a:moveTo>
                  <a:lnTo>
                    <a:pt x="0" y="413"/>
                  </a:lnTo>
                  <a:lnTo>
                    <a:pt x="176" y="816"/>
                  </a:lnTo>
                  <a:lnTo>
                    <a:pt x="359" y="405"/>
                  </a:lnTo>
                  <a:lnTo>
                    <a:pt x="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3"/>
            <p:cNvSpPr/>
            <p:nvPr/>
          </p:nvSpPr>
          <p:spPr>
            <a:xfrm>
              <a:off x="7060775" y="1477150"/>
              <a:ext cx="8975" cy="20600"/>
            </a:xfrm>
            <a:custGeom>
              <a:avLst/>
              <a:gdLst/>
              <a:ahLst/>
              <a:cxnLst/>
              <a:rect l="l" t="t" r="r" b="b"/>
              <a:pathLst>
                <a:path w="359" h="824" extrusionOk="0">
                  <a:moveTo>
                    <a:pt x="184" y="222"/>
                  </a:moveTo>
                  <a:lnTo>
                    <a:pt x="260" y="412"/>
                  </a:lnTo>
                  <a:lnTo>
                    <a:pt x="184" y="603"/>
                  </a:lnTo>
                  <a:lnTo>
                    <a:pt x="100" y="412"/>
                  </a:lnTo>
                  <a:lnTo>
                    <a:pt x="184" y="222"/>
                  </a:lnTo>
                  <a:close/>
                  <a:moveTo>
                    <a:pt x="184" y="1"/>
                  </a:moveTo>
                  <a:lnTo>
                    <a:pt x="1" y="412"/>
                  </a:lnTo>
                  <a:lnTo>
                    <a:pt x="184" y="824"/>
                  </a:lnTo>
                  <a:lnTo>
                    <a:pt x="359" y="41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3"/>
            <p:cNvSpPr/>
            <p:nvPr/>
          </p:nvSpPr>
          <p:spPr>
            <a:xfrm>
              <a:off x="7102325" y="1477150"/>
              <a:ext cx="8775" cy="20600"/>
            </a:xfrm>
            <a:custGeom>
              <a:avLst/>
              <a:gdLst/>
              <a:ahLst/>
              <a:cxnLst/>
              <a:rect l="l" t="t" r="r" b="b"/>
              <a:pathLst>
                <a:path w="351" h="824" extrusionOk="0">
                  <a:moveTo>
                    <a:pt x="175" y="222"/>
                  </a:moveTo>
                  <a:lnTo>
                    <a:pt x="259" y="412"/>
                  </a:lnTo>
                  <a:lnTo>
                    <a:pt x="175" y="603"/>
                  </a:lnTo>
                  <a:lnTo>
                    <a:pt x="92" y="412"/>
                  </a:lnTo>
                  <a:lnTo>
                    <a:pt x="175" y="222"/>
                  </a:lnTo>
                  <a:close/>
                  <a:moveTo>
                    <a:pt x="175" y="1"/>
                  </a:moveTo>
                  <a:lnTo>
                    <a:pt x="0" y="412"/>
                  </a:lnTo>
                  <a:lnTo>
                    <a:pt x="175" y="824"/>
                  </a:lnTo>
                  <a:lnTo>
                    <a:pt x="351" y="412"/>
                  </a:lnTo>
                  <a:lnTo>
                    <a:pt x="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3"/>
            <p:cNvSpPr/>
            <p:nvPr/>
          </p:nvSpPr>
          <p:spPr>
            <a:xfrm>
              <a:off x="6413725" y="1260700"/>
              <a:ext cx="4400" cy="260125"/>
            </a:xfrm>
            <a:custGeom>
              <a:avLst/>
              <a:gdLst/>
              <a:ahLst/>
              <a:cxnLst/>
              <a:rect l="l" t="t" r="r" b="b"/>
              <a:pathLst>
                <a:path w="176" h="10405" extrusionOk="0">
                  <a:moveTo>
                    <a:pt x="84" y="1"/>
                  </a:moveTo>
                  <a:lnTo>
                    <a:pt x="69" y="451"/>
                  </a:lnTo>
                  <a:cubicBezTo>
                    <a:pt x="61" y="733"/>
                    <a:pt x="46" y="1137"/>
                    <a:pt x="39" y="1624"/>
                  </a:cubicBezTo>
                  <a:cubicBezTo>
                    <a:pt x="23" y="2112"/>
                    <a:pt x="16" y="2684"/>
                    <a:pt x="8" y="3293"/>
                  </a:cubicBezTo>
                  <a:cubicBezTo>
                    <a:pt x="8" y="3598"/>
                    <a:pt x="0" y="3911"/>
                    <a:pt x="0" y="4231"/>
                  </a:cubicBezTo>
                  <a:cubicBezTo>
                    <a:pt x="0" y="4551"/>
                    <a:pt x="0" y="4879"/>
                    <a:pt x="0" y="5206"/>
                  </a:cubicBezTo>
                  <a:lnTo>
                    <a:pt x="0" y="6174"/>
                  </a:lnTo>
                  <a:cubicBezTo>
                    <a:pt x="0" y="6494"/>
                    <a:pt x="8" y="6814"/>
                    <a:pt x="8" y="7112"/>
                  </a:cubicBezTo>
                  <a:cubicBezTo>
                    <a:pt x="16" y="7721"/>
                    <a:pt x="23" y="8293"/>
                    <a:pt x="39" y="8781"/>
                  </a:cubicBezTo>
                  <a:cubicBezTo>
                    <a:pt x="46" y="9269"/>
                    <a:pt x="61" y="9673"/>
                    <a:pt x="69" y="9962"/>
                  </a:cubicBezTo>
                  <a:lnTo>
                    <a:pt x="84" y="10404"/>
                  </a:lnTo>
                  <a:cubicBezTo>
                    <a:pt x="84" y="10404"/>
                    <a:pt x="92" y="10244"/>
                    <a:pt x="99" y="9962"/>
                  </a:cubicBezTo>
                  <a:cubicBezTo>
                    <a:pt x="115" y="9673"/>
                    <a:pt x="130" y="9269"/>
                    <a:pt x="138" y="8781"/>
                  </a:cubicBezTo>
                  <a:cubicBezTo>
                    <a:pt x="145" y="8293"/>
                    <a:pt x="160" y="7721"/>
                    <a:pt x="160" y="7112"/>
                  </a:cubicBezTo>
                  <a:cubicBezTo>
                    <a:pt x="160" y="6807"/>
                    <a:pt x="168" y="6494"/>
                    <a:pt x="168" y="6174"/>
                  </a:cubicBezTo>
                  <a:cubicBezTo>
                    <a:pt x="176" y="5854"/>
                    <a:pt x="168" y="5526"/>
                    <a:pt x="168" y="5206"/>
                  </a:cubicBezTo>
                  <a:lnTo>
                    <a:pt x="168" y="4231"/>
                  </a:lnTo>
                  <a:cubicBezTo>
                    <a:pt x="168" y="3911"/>
                    <a:pt x="168" y="3598"/>
                    <a:pt x="160" y="3293"/>
                  </a:cubicBezTo>
                  <a:cubicBezTo>
                    <a:pt x="160" y="2684"/>
                    <a:pt x="145" y="2112"/>
                    <a:pt x="138" y="1624"/>
                  </a:cubicBezTo>
                  <a:cubicBezTo>
                    <a:pt x="122" y="1137"/>
                    <a:pt x="107" y="733"/>
                    <a:pt x="99" y="451"/>
                  </a:cubicBez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3"/>
            <p:cNvSpPr/>
            <p:nvPr/>
          </p:nvSpPr>
          <p:spPr>
            <a:xfrm>
              <a:off x="6479650" y="1260700"/>
              <a:ext cx="4225" cy="260125"/>
            </a:xfrm>
            <a:custGeom>
              <a:avLst/>
              <a:gdLst/>
              <a:ahLst/>
              <a:cxnLst/>
              <a:rect l="l" t="t" r="r" b="b"/>
              <a:pathLst>
                <a:path w="169" h="10405" extrusionOk="0">
                  <a:moveTo>
                    <a:pt x="84" y="1"/>
                  </a:moveTo>
                  <a:cubicBezTo>
                    <a:pt x="84" y="1"/>
                    <a:pt x="77" y="161"/>
                    <a:pt x="69" y="443"/>
                  </a:cubicBezTo>
                  <a:cubicBezTo>
                    <a:pt x="61" y="733"/>
                    <a:pt x="46" y="1137"/>
                    <a:pt x="39" y="1624"/>
                  </a:cubicBezTo>
                  <a:cubicBezTo>
                    <a:pt x="23" y="2112"/>
                    <a:pt x="16" y="2684"/>
                    <a:pt x="8" y="3293"/>
                  </a:cubicBezTo>
                  <a:cubicBezTo>
                    <a:pt x="8" y="3598"/>
                    <a:pt x="0" y="3911"/>
                    <a:pt x="0" y="4231"/>
                  </a:cubicBezTo>
                  <a:cubicBezTo>
                    <a:pt x="0" y="4551"/>
                    <a:pt x="0" y="4879"/>
                    <a:pt x="0" y="5199"/>
                  </a:cubicBezTo>
                  <a:lnTo>
                    <a:pt x="0" y="6174"/>
                  </a:lnTo>
                  <a:cubicBezTo>
                    <a:pt x="0" y="6494"/>
                    <a:pt x="8" y="6814"/>
                    <a:pt x="8" y="7112"/>
                  </a:cubicBezTo>
                  <a:cubicBezTo>
                    <a:pt x="16" y="7721"/>
                    <a:pt x="23" y="8293"/>
                    <a:pt x="39" y="8781"/>
                  </a:cubicBezTo>
                  <a:cubicBezTo>
                    <a:pt x="46" y="9269"/>
                    <a:pt x="61" y="9673"/>
                    <a:pt x="69" y="9955"/>
                  </a:cubicBezTo>
                  <a:lnTo>
                    <a:pt x="84" y="10404"/>
                  </a:lnTo>
                  <a:cubicBezTo>
                    <a:pt x="84" y="10404"/>
                    <a:pt x="92" y="10237"/>
                    <a:pt x="99" y="9955"/>
                  </a:cubicBezTo>
                  <a:cubicBezTo>
                    <a:pt x="115" y="9673"/>
                    <a:pt x="130" y="9269"/>
                    <a:pt x="138" y="8781"/>
                  </a:cubicBezTo>
                  <a:cubicBezTo>
                    <a:pt x="145" y="8293"/>
                    <a:pt x="160" y="7721"/>
                    <a:pt x="160" y="7112"/>
                  </a:cubicBezTo>
                  <a:lnTo>
                    <a:pt x="168" y="6174"/>
                  </a:lnTo>
                  <a:lnTo>
                    <a:pt x="168" y="5199"/>
                  </a:lnTo>
                  <a:lnTo>
                    <a:pt x="168" y="4231"/>
                  </a:lnTo>
                  <a:cubicBezTo>
                    <a:pt x="168" y="3911"/>
                    <a:pt x="168" y="3598"/>
                    <a:pt x="160" y="3293"/>
                  </a:cubicBezTo>
                  <a:cubicBezTo>
                    <a:pt x="160" y="2684"/>
                    <a:pt x="145" y="2112"/>
                    <a:pt x="138" y="1624"/>
                  </a:cubicBezTo>
                  <a:cubicBezTo>
                    <a:pt x="122" y="1137"/>
                    <a:pt x="107" y="733"/>
                    <a:pt x="99" y="443"/>
                  </a:cubicBezTo>
                  <a:cubicBezTo>
                    <a:pt x="92" y="161"/>
                    <a:pt x="84" y="1"/>
                    <a:pt x="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3"/>
            <p:cNvSpPr/>
            <p:nvPr/>
          </p:nvSpPr>
          <p:spPr>
            <a:xfrm>
              <a:off x="6422875" y="1514325"/>
              <a:ext cx="51450" cy="4200"/>
            </a:xfrm>
            <a:custGeom>
              <a:avLst/>
              <a:gdLst/>
              <a:ahLst/>
              <a:cxnLst/>
              <a:rect l="l" t="t" r="r" b="b"/>
              <a:pathLst>
                <a:path w="2058" h="168" extrusionOk="0">
                  <a:moveTo>
                    <a:pt x="1029" y="0"/>
                  </a:moveTo>
                  <a:cubicBezTo>
                    <a:pt x="900" y="0"/>
                    <a:pt x="778" y="0"/>
                    <a:pt x="648" y="15"/>
                  </a:cubicBezTo>
                  <a:cubicBezTo>
                    <a:pt x="526" y="23"/>
                    <a:pt x="419" y="31"/>
                    <a:pt x="320" y="38"/>
                  </a:cubicBezTo>
                  <a:cubicBezTo>
                    <a:pt x="130" y="53"/>
                    <a:pt x="0" y="84"/>
                    <a:pt x="0" y="84"/>
                  </a:cubicBezTo>
                  <a:cubicBezTo>
                    <a:pt x="0" y="84"/>
                    <a:pt x="130" y="114"/>
                    <a:pt x="320" y="130"/>
                  </a:cubicBezTo>
                  <a:cubicBezTo>
                    <a:pt x="419" y="145"/>
                    <a:pt x="526" y="152"/>
                    <a:pt x="648" y="152"/>
                  </a:cubicBezTo>
                  <a:cubicBezTo>
                    <a:pt x="770" y="160"/>
                    <a:pt x="900" y="168"/>
                    <a:pt x="1029" y="168"/>
                  </a:cubicBezTo>
                  <a:cubicBezTo>
                    <a:pt x="1166" y="168"/>
                    <a:pt x="1288" y="168"/>
                    <a:pt x="1410" y="152"/>
                  </a:cubicBezTo>
                  <a:cubicBezTo>
                    <a:pt x="1540" y="145"/>
                    <a:pt x="1646" y="145"/>
                    <a:pt x="1738" y="130"/>
                  </a:cubicBezTo>
                  <a:cubicBezTo>
                    <a:pt x="1928" y="114"/>
                    <a:pt x="2058" y="84"/>
                    <a:pt x="2058" y="84"/>
                  </a:cubicBezTo>
                  <a:cubicBezTo>
                    <a:pt x="2058" y="84"/>
                    <a:pt x="1936" y="53"/>
                    <a:pt x="1738" y="38"/>
                  </a:cubicBezTo>
                  <a:cubicBezTo>
                    <a:pt x="1646" y="31"/>
                    <a:pt x="1532" y="15"/>
                    <a:pt x="1410" y="15"/>
                  </a:cubicBezTo>
                  <a:cubicBezTo>
                    <a:pt x="1296" y="8"/>
                    <a:pt x="1166" y="0"/>
                    <a:pt x="10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6422875" y="1504600"/>
              <a:ext cx="51450" cy="4025"/>
            </a:xfrm>
            <a:custGeom>
              <a:avLst/>
              <a:gdLst/>
              <a:ahLst/>
              <a:cxnLst/>
              <a:rect l="l" t="t" r="r" b="b"/>
              <a:pathLst>
                <a:path w="2058" h="161" extrusionOk="0">
                  <a:moveTo>
                    <a:pt x="1029" y="0"/>
                  </a:moveTo>
                  <a:cubicBezTo>
                    <a:pt x="900" y="0"/>
                    <a:pt x="778" y="0"/>
                    <a:pt x="648" y="8"/>
                  </a:cubicBezTo>
                  <a:cubicBezTo>
                    <a:pt x="526" y="16"/>
                    <a:pt x="419" y="23"/>
                    <a:pt x="320" y="31"/>
                  </a:cubicBezTo>
                  <a:cubicBezTo>
                    <a:pt x="130" y="54"/>
                    <a:pt x="0" y="77"/>
                    <a:pt x="0" y="77"/>
                  </a:cubicBezTo>
                  <a:cubicBezTo>
                    <a:pt x="0" y="77"/>
                    <a:pt x="130" y="107"/>
                    <a:pt x="320" y="130"/>
                  </a:cubicBezTo>
                  <a:cubicBezTo>
                    <a:pt x="419" y="138"/>
                    <a:pt x="526" y="145"/>
                    <a:pt x="648" y="153"/>
                  </a:cubicBezTo>
                  <a:cubicBezTo>
                    <a:pt x="770" y="160"/>
                    <a:pt x="900" y="160"/>
                    <a:pt x="1029" y="160"/>
                  </a:cubicBezTo>
                  <a:cubicBezTo>
                    <a:pt x="1166" y="160"/>
                    <a:pt x="1288" y="160"/>
                    <a:pt x="1410" y="153"/>
                  </a:cubicBezTo>
                  <a:cubicBezTo>
                    <a:pt x="1540" y="145"/>
                    <a:pt x="1646" y="138"/>
                    <a:pt x="1738" y="130"/>
                  </a:cubicBezTo>
                  <a:cubicBezTo>
                    <a:pt x="1928" y="107"/>
                    <a:pt x="2058" y="77"/>
                    <a:pt x="2058" y="77"/>
                  </a:cubicBezTo>
                  <a:cubicBezTo>
                    <a:pt x="2058" y="77"/>
                    <a:pt x="1936" y="54"/>
                    <a:pt x="1738" y="31"/>
                  </a:cubicBezTo>
                  <a:cubicBezTo>
                    <a:pt x="1646" y="23"/>
                    <a:pt x="1532" y="16"/>
                    <a:pt x="1410" y="8"/>
                  </a:cubicBezTo>
                  <a:cubicBezTo>
                    <a:pt x="1296" y="0"/>
                    <a:pt x="1166" y="0"/>
                    <a:pt x="10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3"/>
            <p:cNvSpPr/>
            <p:nvPr/>
          </p:nvSpPr>
          <p:spPr>
            <a:xfrm>
              <a:off x="6422875" y="1494700"/>
              <a:ext cx="51450" cy="4025"/>
            </a:xfrm>
            <a:custGeom>
              <a:avLst/>
              <a:gdLst/>
              <a:ahLst/>
              <a:cxnLst/>
              <a:rect l="l" t="t" r="r" b="b"/>
              <a:pathLst>
                <a:path w="2058" h="161" extrusionOk="0">
                  <a:moveTo>
                    <a:pt x="1029" y="0"/>
                  </a:moveTo>
                  <a:cubicBezTo>
                    <a:pt x="900" y="0"/>
                    <a:pt x="778" y="0"/>
                    <a:pt x="648" y="8"/>
                  </a:cubicBezTo>
                  <a:cubicBezTo>
                    <a:pt x="526" y="23"/>
                    <a:pt x="419" y="23"/>
                    <a:pt x="320" y="38"/>
                  </a:cubicBezTo>
                  <a:cubicBezTo>
                    <a:pt x="130" y="53"/>
                    <a:pt x="0" y="84"/>
                    <a:pt x="0" y="84"/>
                  </a:cubicBezTo>
                  <a:cubicBezTo>
                    <a:pt x="0" y="84"/>
                    <a:pt x="130" y="107"/>
                    <a:pt x="320" y="130"/>
                  </a:cubicBezTo>
                  <a:cubicBezTo>
                    <a:pt x="419" y="137"/>
                    <a:pt x="526" y="145"/>
                    <a:pt x="648" y="152"/>
                  </a:cubicBezTo>
                  <a:cubicBezTo>
                    <a:pt x="770" y="160"/>
                    <a:pt x="900" y="160"/>
                    <a:pt x="1029" y="160"/>
                  </a:cubicBezTo>
                  <a:cubicBezTo>
                    <a:pt x="1166" y="160"/>
                    <a:pt x="1288" y="160"/>
                    <a:pt x="1410" y="152"/>
                  </a:cubicBezTo>
                  <a:cubicBezTo>
                    <a:pt x="1540" y="145"/>
                    <a:pt x="1646" y="137"/>
                    <a:pt x="1738" y="130"/>
                  </a:cubicBezTo>
                  <a:cubicBezTo>
                    <a:pt x="1928" y="107"/>
                    <a:pt x="2058" y="84"/>
                    <a:pt x="2058" y="84"/>
                  </a:cubicBezTo>
                  <a:cubicBezTo>
                    <a:pt x="2058" y="84"/>
                    <a:pt x="1936" y="53"/>
                    <a:pt x="1738" y="38"/>
                  </a:cubicBezTo>
                  <a:cubicBezTo>
                    <a:pt x="1646" y="23"/>
                    <a:pt x="1532" y="15"/>
                    <a:pt x="1410" y="8"/>
                  </a:cubicBezTo>
                  <a:cubicBezTo>
                    <a:pt x="1296" y="8"/>
                    <a:pt x="1166" y="0"/>
                    <a:pt x="10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6422875" y="1280325"/>
              <a:ext cx="51450" cy="4050"/>
            </a:xfrm>
            <a:custGeom>
              <a:avLst/>
              <a:gdLst/>
              <a:ahLst/>
              <a:cxnLst/>
              <a:rect l="l" t="t" r="r" b="b"/>
              <a:pathLst>
                <a:path w="2058" h="162" extrusionOk="0">
                  <a:moveTo>
                    <a:pt x="1029" y="1"/>
                  </a:moveTo>
                  <a:cubicBezTo>
                    <a:pt x="900" y="1"/>
                    <a:pt x="778" y="1"/>
                    <a:pt x="648" y="9"/>
                  </a:cubicBezTo>
                  <a:cubicBezTo>
                    <a:pt x="526" y="16"/>
                    <a:pt x="419" y="24"/>
                    <a:pt x="320" y="31"/>
                  </a:cubicBezTo>
                  <a:cubicBezTo>
                    <a:pt x="130" y="54"/>
                    <a:pt x="0" y="77"/>
                    <a:pt x="0" y="77"/>
                  </a:cubicBezTo>
                  <a:cubicBezTo>
                    <a:pt x="0" y="77"/>
                    <a:pt x="130" y="108"/>
                    <a:pt x="320" y="123"/>
                  </a:cubicBezTo>
                  <a:cubicBezTo>
                    <a:pt x="419" y="138"/>
                    <a:pt x="526" y="146"/>
                    <a:pt x="648" y="153"/>
                  </a:cubicBezTo>
                  <a:cubicBezTo>
                    <a:pt x="770" y="153"/>
                    <a:pt x="900" y="161"/>
                    <a:pt x="1029" y="161"/>
                  </a:cubicBezTo>
                  <a:cubicBezTo>
                    <a:pt x="1166" y="161"/>
                    <a:pt x="1288" y="161"/>
                    <a:pt x="1410" y="153"/>
                  </a:cubicBezTo>
                  <a:cubicBezTo>
                    <a:pt x="1540" y="138"/>
                    <a:pt x="1646" y="138"/>
                    <a:pt x="1738" y="123"/>
                  </a:cubicBezTo>
                  <a:cubicBezTo>
                    <a:pt x="1852" y="115"/>
                    <a:pt x="1959" y="100"/>
                    <a:pt x="2058" y="77"/>
                  </a:cubicBezTo>
                  <a:cubicBezTo>
                    <a:pt x="2058" y="77"/>
                    <a:pt x="1936" y="54"/>
                    <a:pt x="1738" y="31"/>
                  </a:cubicBezTo>
                  <a:cubicBezTo>
                    <a:pt x="1646" y="24"/>
                    <a:pt x="1532" y="16"/>
                    <a:pt x="1410" y="9"/>
                  </a:cubicBezTo>
                  <a:cubicBezTo>
                    <a:pt x="1296" y="1"/>
                    <a:pt x="1166" y="1"/>
                    <a:pt x="10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6422875" y="1270425"/>
              <a:ext cx="51450" cy="4025"/>
            </a:xfrm>
            <a:custGeom>
              <a:avLst/>
              <a:gdLst/>
              <a:ahLst/>
              <a:cxnLst/>
              <a:rect l="l" t="t" r="r" b="b"/>
              <a:pathLst>
                <a:path w="2058" h="161" extrusionOk="0">
                  <a:moveTo>
                    <a:pt x="1029" y="1"/>
                  </a:moveTo>
                  <a:cubicBezTo>
                    <a:pt x="900" y="1"/>
                    <a:pt x="778" y="1"/>
                    <a:pt x="648" y="8"/>
                  </a:cubicBezTo>
                  <a:cubicBezTo>
                    <a:pt x="526" y="24"/>
                    <a:pt x="419" y="24"/>
                    <a:pt x="320" y="39"/>
                  </a:cubicBezTo>
                  <a:cubicBezTo>
                    <a:pt x="130" y="54"/>
                    <a:pt x="0" y="85"/>
                    <a:pt x="0" y="85"/>
                  </a:cubicBezTo>
                  <a:cubicBezTo>
                    <a:pt x="0" y="85"/>
                    <a:pt x="130" y="107"/>
                    <a:pt x="320" y="130"/>
                  </a:cubicBezTo>
                  <a:cubicBezTo>
                    <a:pt x="419" y="138"/>
                    <a:pt x="526" y="145"/>
                    <a:pt x="648" y="153"/>
                  </a:cubicBezTo>
                  <a:cubicBezTo>
                    <a:pt x="770" y="161"/>
                    <a:pt x="900" y="161"/>
                    <a:pt x="1029" y="161"/>
                  </a:cubicBezTo>
                  <a:cubicBezTo>
                    <a:pt x="1166" y="161"/>
                    <a:pt x="1288" y="161"/>
                    <a:pt x="1410" y="153"/>
                  </a:cubicBezTo>
                  <a:cubicBezTo>
                    <a:pt x="1540" y="145"/>
                    <a:pt x="1646" y="138"/>
                    <a:pt x="1738" y="130"/>
                  </a:cubicBezTo>
                  <a:cubicBezTo>
                    <a:pt x="1928" y="107"/>
                    <a:pt x="2058" y="85"/>
                    <a:pt x="2058" y="85"/>
                  </a:cubicBezTo>
                  <a:cubicBezTo>
                    <a:pt x="2058" y="85"/>
                    <a:pt x="1936" y="54"/>
                    <a:pt x="1738" y="39"/>
                  </a:cubicBezTo>
                  <a:cubicBezTo>
                    <a:pt x="1646" y="24"/>
                    <a:pt x="1532" y="16"/>
                    <a:pt x="1410" y="8"/>
                  </a:cubicBezTo>
                  <a:cubicBezTo>
                    <a:pt x="1296" y="8"/>
                    <a:pt x="1166" y="1"/>
                    <a:pt x="10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6422875" y="1260525"/>
              <a:ext cx="51450" cy="4225"/>
            </a:xfrm>
            <a:custGeom>
              <a:avLst/>
              <a:gdLst/>
              <a:ahLst/>
              <a:cxnLst/>
              <a:rect l="l" t="t" r="r" b="b"/>
              <a:pathLst>
                <a:path w="2058" h="169" extrusionOk="0">
                  <a:moveTo>
                    <a:pt x="1029" y="0"/>
                  </a:moveTo>
                  <a:cubicBezTo>
                    <a:pt x="900" y="0"/>
                    <a:pt x="778" y="0"/>
                    <a:pt x="648" y="16"/>
                  </a:cubicBezTo>
                  <a:cubicBezTo>
                    <a:pt x="526" y="23"/>
                    <a:pt x="419" y="23"/>
                    <a:pt x="320" y="38"/>
                  </a:cubicBezTo>
                  <a:cubicBezTo>
                    <a:pt x="130" y="54"/>
                    <a:pt x="0" y="84"/>
                    <a:pt x="0" y="84"/>
                  </a:cubicBezTo>
                  <a:cubicBezTo>
                    <a:pt x="0" y="84"/>
                    <a:pt x="130" y="115"/>
                    <a:pt x="320" y="130"/>
                  </a:cubicBezTo>
                  <a:cubicBezTo>
                    <a:pt x="419" y="138"/>
                    <a:pt x="526" y="153"/>
                    <a:pt x="648" y="153"/>
                  </a:cubicBezTo>
                  <a:cubicBezTo>
                    <a:pt x="770" y="160"/>
                    <a:pt x="900" y="168"/>
                    <a:pt x="1029" y="168"/>
                  </a:cubicBezTo>
                  <a:cubicBezTo>
                    <a:pt x="1166" y="168"/>
                    <a:pt x="1288" y="168"/>
                    <a:pt x="1410" y="153"/>
                  </a:cubicBezTo>
                  <a:cubicBezTo>
                    <a:pt x="1540" y="145"/>
                    <a:pt x="1646" y="138"/>
                    <a:pt x="1738" y="130"/>
                  </a:cubicBezTo>
                  <a:cubicBezTo>
                    <a:pt x="1928" y="115"/>
                    <a:pt x="2058" y="84"/>
                    <a:pt x="2058" y="84"/>
                  </a:cubicBezTo>
                  <a:cubicBezTo>
                    <a:pt x="2058" y="84"/>
                    <a:pt x="1936" y="54"/>
                    <a:pt x="1738" y="38"/>
                  </a:cubicBezTo>
                  <a:cubicBezTo>
                    <a:pt x="1646" y="23"/>
                    <a:pt x="1532" y="16"/>
                    <a:pt x="1410" y="16"/>
                  </a:cubicBezTo>
                  <a:cubicBezTo>
                    <a:pt x="1296" y="8"/>
                    <a:pt x="1166" y="0"/>
                    <a:pt x="10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6509375" y="1260700"/>
              <a:ext cx="4200" cy="260125"/>
            </a:xfrm>
            <a:custGeom>
              <a:avLst/>
              <a:gdLst/>
              <a:ahLst/>
              <a:cxnLst/>
              <a:rect l="l" t="t" r="r" b="b"/>
              <a:pathLst>
                <a:path w="168" h="10405" extrusionOk="0">
                  <a:moveTo>
                    <a:pt x="84" y="1"/>
                  </a:moveTo>
                  <a:cubicBezTo>
                    <a:pt x="84" y="1"/>
                    <a:pt x="84" y="169"/>
                    <a:pt x="69" y="451"/>
                  </a:cubicBezTo>
                  <a:cubicBezTo>
                    <a:pt x="61" y="733"/>
                    <a:pt x="46" y="1137"/>
                    <a:pt x="38" y="1624"/>
                  </a:cubicBezTo>
                  <a:cubicBezTo>
                    <a:pt x="23" y="2112"/>
                    <a:pt x="16" y="2684"/>
                    <a:pt x="8" y="3293"/>
                  </a:cubicBezTo>
                  <a:cubicBezTo>
                    <a:pt x="8" y="3598"/>
                    <a:pt x="0" y="3911"/>
                    <a:pt x="0" y="4231"/>
                  </a:cubicBezTo>
                  <a:cubicBezTo>
                    <a:pt x="0" y="4551"/>
                    <a:pt x="0" y="4879"/>
                    <a:pt x="0" y="5206"/>
                  </a:cubicBezTo>
                  <a:lnTo>
                    <a:pt x="0" y="6174"/>
                  </a:lnTo>
                  <a:cubicBezTo>
                    <a:pt x="0" y="6494"/>
                    <a:pt x="8" y="6814"/>
                    <a:pt x="8" y="7112"/>
                  </a:cubicBezTo>
                  <a:cubicBezTo>
                    <a:pt x="16" y="7721"/>
                    <a:pt x="23" y="8293"/>
                    <a:pt x="38" y="8781"/>
                  </a:cubicBezTo>
                  <a:cubicBezTo>
                    <a:pt x="46" y="9269"/>
                    <a:pt x="61" y="9673"/>
                    <a:pt x="69" y="9962"/>
                  </a:cubicBezTo>
                  <a:cubicBezTo>
                    <a:pt x="77" y="10244"/>
                    <a:pt x="84" y="10404"/>
                    <a:pt x="84" y="10404"/>
                  </a:cubicBezTo>
                  <a:cubicBezTo>
                    <a:pt x="84" y="10404"/>
                    <a:pt x="92" y="10244"/>
                    <a:pt x="107" y="9962"/>
                  </a:cubicBezTo>
                  <a:cubicBezTo>
                    <a:pt x="115" y="9673"/>
                    <a:pt x="130" y="9269"/>
                    <a:pt x="138" y="8781"/>
                  </a:cubicBezTo>
                  <a:cubicBezTo>
                    <a:pt x="145" y="8293"/>
                    <a:pt x="160" y="7721"/>
                    <a:pt x="160" y="7112"/>
                  </a:cubicBezTo>
                  <a:lnTo>
                    <a:pt x="168" y="6174"/>
                  </a:lnTo>
                  <a:lnTo>
                    <a:pt x="168" y="5206"/>
                  </a:lnTo>
                  <a:lnTo>
                    <a:pt x="168" y="4231"/>
                  </a:lnTo>
                  <a:cubicBezTo>
                    <a:pt x="168" y="3911"/>
                    <a:pt x="168" y="3598"/>
                    <a:pt x="160" y="3293"/>
                  </a:cubicBezTo>
                  <a:cubicBezTo>
                    <a:pt x="160" y="2684"/>
                    <a:pt x="145" y="2112"/>
                    <a:pt x="138" y="1624"/>
                  </a:cubicBezTo>
                  <a:cubicBezTo>
                    <a:pt x="122" y="1137"/>
                    <a:pt x="115" y="733"/>
                    <a:pt x="107" y="451"/>
                  </a:cubicBez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6575300" y="1260700"/>
              <a:ext cx="4400" cy="260125"/>
            </a:xfrm>
            <a:custGeom>
              <a:avLst/>
              <a:gdLst/>
              <a:ahLst/>
              <a:cxnLst/>
              <a:rect l="l" t="t" r="r" b="b"/>
              <a:pathLst>
                <a:path w="176" h="10405" extrusionOk="0">
                  <a:moveTo>
                    <a:pt x="84" y="1"/>
                  </a:moveTo>
                  <a:lnTo>
                    <a:pt x="69" y="451"/>
                  </a:lnTo>
                  <a:cubicBezTo>
                    <a:pt x="61" y="733"/>
                    <a:pt x="46" y="1137"/>
                    <a:pt x="38" y="1624"/>
                  </a:cubicBezTo>
                  <a:cubicBezTo>
                    <a:pt x="31" y="2112"/>
                    <a:pt x="16" y="2684"/>
                    <a:pt x="8" y="3293"/>
                  </a:cubicBezTo>
                  <a:cubicBezTo>
                    <a:pt x="8" y="3598"/>
                    <a:pt x="8" y="3911"/>
                    <a:pt x="0" y="4231"/>
                  </a:cubicBezTo>
                  <a:cubicBezTo>
                    <a:pt x="0" y="4551"/>
                    <a:pt x="0" y="4879"/>
                    <a:pt x="0" y="5206"/>
                  </a:cubicBezTo>
                  <a:lnTo>
                    <a:pt x="0" y="6174"/>
                  </a:lnTo>
                  <a:cubicBezTo>
                    <a:pt x="0" y="6494"/>
                    <a:pt x="8" y="6814"/>
                    <a:pt x="8" y="7112"/>
                  </a:cubicBezTo>
                  <a:cubicBezTo>
                    <a:pt x="16" y="7721"/>
                    <a:pt x="23" y="8293"/>
                    <a:pt x="38" y="8781"/>
                  </a:cubicBezTo>
                  <a:cubicBezTo>
                    <a:pt x="46" y="9269"/>
                    <a:pt x="61" y="9673"/>
                    <a:pt x="69" y="9962"/>
                  </a:cubicBezTo>
                  <a:lnTo>
                    <a:pt x="84" y="10404"/>
                  </a:lnTo>
                  <a:lnTo>
                    <a:pt x="107" y="9962"/>
                  </a:lnTo>
                  <a:cubicBezTo>
                    <a:pt x="115" y="9673"/>
                    <a:pt x="130" y="9269"/>
                    <a:pt x="138" y="8781"/>
                  </a:cubicBezTo>
                  <a:cubicBezTo>
                    <a:pt x="145" y="8293"/>
                    <a:pt x="160" y="7721"/>
                    <a:pt x="168" y="7112"/>
                  </a:cubicBezTo>
                  <a:cubicBezTo>
                    <a:pt x="168" y="6807"/>
                    <a:pt x="168" y="6494"/>
                    <a:pt x="176" y="6174"/>
                  </a:cubicBezTo>
                  <a:cubicBezTo>
                    <a:pt x="176" y="5854"/>
                    <a:pt x="176" y="5526"/>
                    <a:pt x="176" y="5206"/>
                  </a:cubicBezTo>
                  <a:lnTo>
                    <a:pt x="176" y="4231"/>
                  </a:lnTo>
                  <a:cubicBezTo>
                    <a:pt x="176" y="3911"/>
                    <a:pt x="168" y="3598"/>
                    <a:pt x="168" y="3293"/>
                  </a:cubicBezTo>
                  <a:cubicBezTo>
                    <a:pt x="160" y="2684"/>
                    <a:pt x="153" y="2112"/>
                    <a:pt x="138" y="1624"/>
                  </a:cubicBezTo>
                  <a:cubicBezTo>
                    <a:pt x="130" y="1137"/>
                    <a:pt x="115" y="733"/>
                    <a:pt x="107" y="451"/>
                  </a:cubicBez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3"/>
            <p:cNvSpPr/>
            <p:nvPr/>
          </p:nvSpPr>
          <p:spPr>
            <a:xfrm>
              <a:off x="6518525" y="1514325"/>
              <a:ext cx="51650" cy="4200"/>
            </a:xfrm>
            <a:custGeom>
              <a:avLst/>
              <a:gdLst/>
              <a:ahLst/>
              <a:cxnLst/>
              <a:rect l="l" t="t" r="r" b="b"/>
              <a:pathLst>
                <a:path w="2066" h="168" extrusionOk="0">
                  <a:moveTo>
                    <a:pt x="1037" y="0"/>
                  </a:moveTo>
                  <a:cubicBezTo>
                    <a:pt x="899" y="0"/>
                    <a:pt x="778" y="0"/>
                    <a:pt x="656" y="15"/>
                  </a:cubicBezTo>
                  <a:cubicBezTo>
                    <a:pt x="526" y="23"/>
                    <a:pt x="419" y="31"/>
                    <a:pt x="320" y="38"/>
                  </a:cubicBezTo>
                  <a:cubicBezTo>
                    <a:pt x="130" y="53"/>
                    <a:pt x="0" y="84"/>
                    <a:pt x="0" y="84"/>
                  </a:cubicBezTo>
                  <a:cubicBezTo>
                    <a:pt x="0" y="84"/>
                    <a:pt x="130" y="114"/>
                    <a:pt x="320" y="130"/>
                  </a:cubicBezTo>
                  <a:cubicBezTo>
                    <a:pt x="419" y="145"/>
                    <a:pt x="534" y="152"/>
                    <a:pt x="656" y="152"/>
                  </a:cubicBezTo>
                  <a:cubicBezTo>
                    <a:pt x="770" y="160"/>
                    <a:pt x="899" y="168"/>
                    <a:pt x="1037" y="168"/>
                  </a:cubicBezTo>
                  <a:cubicBezTo>
                    <a:pt x="1166" y="168"/>
                    <a:pt x="1288" y="168"/>
                    <a:pt x="1418" y="152"/>
                  </a:cubicBezTo>
                  <a:cubicBezTo>
                    <a:pt x="1540" y="145"/>
                    <a:pt x="1646" y="145"/>
                    <a:pt x="1745" y="130"/>
                  </a:cubicBezTo>
                  <a:cubicBezTo>
                    <a:pt x="1936" y="114"/>
                    <a:pt x="2066" y="84"/>
                    <a:pt x="2066" y="84"/>
                  </a:cubicBezTo>
                  <a:cubicBezTo>
                    <a:pt x="2066" y="84"/>
                    <a:pt x="1936" y="53"/>
                    <a:pt x="1745" y="38"/>
                  </a:cubicBezTo>
                  <a:cubicBezTo>
                    <a:pt x="1646" y="31"/>
                    <a:pt x="1532" y="15"/>
                    <a:pt x="1418" y="15"/>
                  </a:cubicBezTo>
                  <a:cubicBezTo>
                    <a:pt x="1296" y="8"/>
                    <a:pt x="1166"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3"/>
            <p:cNvSpPr/>
            <p:nvPr/>
          </p:nvSpPr>
          <p:spPr>
            <a:xfrm>
              <a:off x="6518525" y="1504600"/>
              <a:ext cx="51650" cy="4025"/>
            </a:xfrm>
            <a:custGeom>
              <a:avLst/>
              <a:gdLst/>
              <a:ahLst/>
              <a:cxnLst/>
              <a:rect l="l" t="t" r="r" b="b"/>
              <a:pathLst>
                <a:path w="2066" h="161" extrusionOk="0">
                  <a:moveTo>
                    <a:pt x="1037" y="0"/>
                  </a:moveTo>
                  <a:cubicBezTo>
                    <a:pt x="899" y="0"/>
                    <a:pt x="778" y="0"/>
                    <a:pt x="656" y="8"/>
                  </a:cubicBezTo>
                  <a:cubicBezTo>
                    <a:pt x="526" y="16"/>
                    <a:pt x="419" y="23"/>
                    <a:pt x="320" y="31"/>
                  </a:cubicBezTo>
                  <a:cubicBezTo>
                    <a:pt x="130" y="54"/>
                    <a:pt x="0" y="77"/>
                    <a:pt x="0" y="77"/>
                  </a:cubicBezTo>
                  <a:cubicBezTo>
                    <a:pt x="0" y="77"/>
                    <a:pt x="130" y="107"/>
                    <a:pt x="320" y="130"/>
                  </a:cubicBezTo>
                  <a:cubicBezTo>
                    <a:pt x="419" y="138"/>
                    <a:pt x="534" y="145"/>
                    <a:pt x="656" y="153"/>
                  </a:cubicBezTo>
                  <a:cubicBezTo>
                    <a:pt x="770" y="160"/>
                    <a:pt x="899" y="160"/>
                    <a:pt x="1037" y="160"/>
                  </a:cubicBezTo>
                  <a:cubicBezTo>
                    <a:pt x="1166" y="160"/>
                    <a:pt x="1288" y="160"/>
                    <a:pt x="1418" y="153"/>
                  </a:cubicBezTo>
                  <a:cubicBezTo>
                    <a:pt x="1540" y="145"/>
                    <a:pt x="1646" y="138"/>
                    <a:pt x="1745" y="130"/>
                  </a:cubicBezTo>
                  <a:cubicBezTo>
                    <a:pt x="1936" y="107"/>
                    <a:pt x="2066" y="77"/>
                    <a:pt x="2066" y="77"/>
                  </a:cubicBezTo>
                  <a:cubicBezTo>
                    <a:pt x="2066" y="77"/>
                    <a:pt x="1936" y="54"/>
                    <a:pt x="1745" y="31"/>
                  </a:cubicBezTo>
                  <a:cubicBezTo>
                    <a:pt x="1646" y="23"/>
                    <a:pt x="1532" y="16"/>
                    <a:pt x="1418" y="8"/>
                  </a:cubicBezTo>
                  <a:cubicBezTo>
                    <a:pt x="1296" y="0"/>
                    <a:pt x="1166"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3"/>
            <p:cNvSpPr/>
            <p:nvPr/>
          </p:nvSpPr>
          <p:spPr>
            <a:xfrm>
              <a:off x="6518525" y="1494700"/>
              <a:ext cx="51650" cy="4025"/>
            </a:xfrm>
            <a:custGeom>
              <a:avLst/>
              <a:gdLst/>
              <a:ahLst/>
              <a:cxnLst/>
              <a:rect l="l" t="t" r="r" b="b"/>
              <a:pathLst>
                <a:path w="2066" h="161" extrusionOk="0">
                  <a:moveTo>
                    <a:pt x="1037" y="0"/>
                  </a:moveTo>
                  <a:cubicBezTo>
                    <a:pt x="899" y="0"/>
                    <a:pt x="778" y="0"/>
                    <a:pt x="656" y="8"/>
                  </a:cubicBezTo>
                  <a:cubicBezTo>
                    <a:pt x="526" y="23"/>
                    <a:pt x="419" y="23"/>
                    <a:pt x="320" y="38"/>
                  </a:cubicBezTo>
                  <a:cubicBezTo>
                    <a:pt x="130" y="53"/>
                    <a:pt x="0" y="84"/>
                    <a:pt x="0" y="84"/>
                  </a:cubicBezTo>
                  <a:cubicBezTo>
                    <a:pt x="0" y="84"/>
                    <a:pt x="130" y="107"/>
                    <a:pt x="320" y="130"/>
                  </a:cubicBezTo>
                  <a:cubicBezTo>
                    <a:pt x="419" y="137"/>
                    <a:pt x="534" y="145"/>
                    <a:pt x="656" y="152"/>
                  </a:cubicBezTo>
                  <a:cubicBezTo>
                    <a:pt x="770" y="160"/>
                    <a:pt x="899" y="160"/>
                    <a:pt x="1037" y="160"/>
                  </a:cubicBezTo>
                  <a:cubicBezTo>
                    <a:pt x="1166" y="160"/>
                    <a:pt x="1288" y="160"/>
                    <a:pt x="1418" y="152"/>
                  </a:cubicBezTo>
                  <a:cubicBezTo>
                    <a:pt x="1540" y="145"/>
                    <a:pt x="1646" y="137"/>
                    <a:pt x="1745" y="130"/>
                  </a:cubicBezTo>
                  <a:cubicBezTo>
                    <a:pt x="1936" y="107"/>
                    <a:pt x="2066" y="84"/>
                    <a:pt x="2066" y="84"/>
                  </a:cubicBezTo>
                  <a:cubicBezTo>
                    <a:pt x="2066" y="84"/>
                    <a:pt x="1936" y="53"/>
                    <a:pt x="1745" y="38"/>
                  </a:cubicBezTo>
                  <a:cubicBezTo>
                    <a:pt x="1646" y="23"/>
                    <a:pt x="1532" y="15"/>
                    <a:pt x="1418" y="8"/>
                  </a:cubicBezTo>
                  <a:cubicBezTo>
                    <a:pt x="1296" y="8"/>
                    <a:pt x="1166"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a:off x="6518525" y="1280325"/>
              <a:ext cx="51650" cy="4050"/>
            </a:xfrm>
            <a:custGeom>
              <a:avLst/>
              <a:gdLst/>
              <a:ahLst/>
              <a:cxnLst/>
              <a:rect l="l" t="t" r="r" b="b"/>
              <a:pathLst>
                <a:path w="2066" h="162" extrusionOk="0">
                  <a:moveTo>
                    <a:pt x="1037" y="1"/>
                  </a:moveTo>
                  <a:cubicBezTo>
                    <a:pt x="899" y="1"/>
                    <a:pt x="778" y="1"/>
                    <a:pt x="656" y="9"/>
                  </a:cubicBezTo>
                  <a:cubicBezTo>
                    <a:pt x="526" y="16"/>
                    <a:pt x="419" y="24"/>
                    <a:pt x="320" y="31"/>
                  </a:cubicBezTo>
                  <a:cubicBezTo>
                    <a:pt x="130" y="54"/>
                    <a:pt x="0" y="77"/>
                    <a:pt x="0" y="77"/>
                  </a:cubicBezTo>
                  <a:cubicBezTo>
                    <a:pt x="0" y="77"/>
                    <a:pt x="130" y="108"/>
                    <a:pt x="320" y="123"/>
                  </a:cubicBezTo>
                  <a:cubicBezTo>
                    <a:pt x="419" y="138"/>
                    <a:pt x="534" y="146"/>
                    <a:pt x="656" y="153"/>
                  </a:cubicBezTo>
                  <a:cubicBezTo>
                    <a:pt x="770" y="153"/>
                    <a:pt x="899" y="161"/>
                    <a:pt x="1037" y="161"/>
                  </a:cubicBezTo>
                  <a:cubicBezTo>
                    <a:pt x="1166" y="161"/>
                    <a:pt x="1288" y="161"/>
                    <a:pt x="1418" y="153"/>
                  </a:cubicBezTo>
                  <a:cubicBezTo>
                    <a:pt x="1540" y="138"/>
                    <a:pt x="1646" y="138"/>
                    <a:pt x="1745" y="123"/>
                  </a:cubicBezTo>
                  <a:cubicBezTo>
                    <a:pt x="1936" y="108"/>
                    <a:pt x="2066" y="77"/>
                    <a:pt x="2066" y="77"/>
                  </a:cubicBezTo>
                  <a:cubicBezTo>
                    <a:pt x="2066" y="77"/>
                    <a:pt x="1936" y="54"/>
                    <a:pt x="1745" y="31"/>
                  </a:cubicBezTo>
                  <a:cubicBezTo>
                    <a:pt x="1646" y="24"/>
                    <a:pt x="1532" y="16"/>
                    <a:pt x="1418" y="9"/>
                  </a:cubicBezTo>
                  <a:cubicBezTo>
                    <a:pt x="1296" y="1"/>
                    <a:pt x="1166" y="1"/>
                    <a:pt x="1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a:off x="6518525" y="1270425"/>
              <a:ext cx="51650" cy="4025"/>
            </a:xfrm>
            <a:custGeom>
              <a:avLst/>
              <a:gdLst/>
              <a:ahLst/>
              <a:cxnLst/>
              <a:rect l="l" t="t" r="r" b="b"/>
              <a:pathLst>
                <a:path w="2066" h="161" extrusionOk="0">
                  <a:moveTo>
                    <a:pt x="1037" y="1"/>
                  </a:moveTo>
                  <a:cubicBezTo>
                    <a:pt x="899" y="1"/>
                    <a:pt x="778" y="1"/>
                    <a:pt x="656" y="8"/>
                  </a:cubicBezTo>
                  <a:cubicBezTo>
                    <a:pt x="526" y="24"/>
                    <a:pt x="419" y="24"/>
                    <a:pt x="320" y="39"/>
                  </a:cubicBezTo>
                  <a:cubicBezTo>
                    <a:pt x="130" y="54"/>
                    <a:pt x="0" y="85"/>
                    <a:pt x="0" y="85"/>
                  </a:cubicBezTo>
                  <a:cubicBezTo>
                    <a:pt x="0" y="85"/>
                    <a:pt x="130" y="107"/>
                    <a:pt x="320" y="130"/>
                  </a:cubicBezTo>
                  <a:cubicBezTo>
                    <a:pt x="419" y="138"/>
                    <a:pt x="534" y="145"/>
                    <a:pt x="656" y="153"/>
                  </a:cubicBezTo>
                  <a:cubicBezTo>
                    <a:pt x="770" y="161"/>
                    <a:pt x="899" y="161"/>
                    <a:pt x="1037" y="161"/>
                  </a:cubicBezTo>
                  <a:cubicBezTo>
                    <a:pt x="1166" y="161"/>
                    <a:pt x="1288" y="161"/>
                    <a:pt x="1418" y="153"/>
                  </a:cubicBezTo>
                  <a:cubicBezTo>
                    <a:pt x="1540" y="145"/>
                    <a:pt x="1646" y="138"/>
                    <a:pt x="1745" y="130"/>
                  </a:cubicBezTo>
                  <a:cubicBezTo>
                    <a:pt x="1936" y="107"/>
                    <a:pt x="2066" y="85"/>
                    <a:pt x="2066" y="85"/>
                  </a:cubicBezTo>
                  <a:cubicBezTo>
                    <a:pt x="2066" y="85"/>
                    <a:pt x="1936" y="54"/>
                    <a:pt x="1745" y="39"/>
                  </a:cubicBezTo>
                  <a:cubicBezTo>
                    <a:pt x="1646" y="24"/>
                    <a:pt x="1532" y="16"/>
                    <a:pt x="1418" y="8"/>
                  </a:cubicBezTo>
                  <a:cubicBezTo>
                    <a:pt x="1296" y="8"/>
                    <a:pt x="1166" y="1"/>
                    <a:pt x="1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a:off x="6518525" y="1260525"/>
              <a:ext cx="51650" cy="4225"/>
            </a:xfrm>
            <a:custGeom>
              <a:avLst/>
              <a:gdLst/>
              <a:ahLst/>
              <a:cxnLst/>
              <a:rect l="l" t="t" r="r" b="b"/>
              <a:pathLst>
                <a:path w="2066" h="169" extrusionOk="0">
                  <a:moveTo>
                    <a:pt x="1037" y="0"/>
                  </a:moveTo>
                  <a:cubicBezTo>
                    <a:pt x="899" y="0"/>
                    <a:pt x="778" y="0"/>
                    <a:pt x="656" y="16"/>
                  </a:cubicBezTo>
                  <a:cubicBezTo>
                    <a:pt x="526" y="23"/>
                    <a:pt x="419" y="23"/>
                    <a:pt x="320" y="38"/>
                  </a:cubicBezTo>
                  <a:cubicBezTo>
                    <a:pt x="130" y="54"/>
                    <a:pt x="0" y="84"/>
                    <a:pt x="0" y="84"/>
                  </a:cubicBezTo>
                  <a:cubicBezTo>
                    <a:pt x="0" y="84"/>
                    <a:pt x="130" y="115"/>
                    <a:pt x="320" y="130"/>
                  </a:cubicBezTo>
                  <a:cubicBezTo>
                    <a:pt x="419" y="138"/>
                    <a:pt x="534" y="153"/>
                    <a:pt x="656" y="153"/>
                  </a:cubicBezTo>
                  <a:cubicBezTo>
                    <a:pt x="770" y="160"/>
                    <a:pt x="899" y="168"/>
                    <a:pt x="1037" y="168"/>
                  </a:cubicBezTo>
                  <a:cubicBezTo>
                    <a:pt x="1166" y="168"/>
                    <a:pt x="1288" y="168"/>
                    <a:pt x="1418" y="153"/>
                  </a:cubicBezTo>
                  <a:cubicBezTo>
                    <a:pt x="1540" y="145"/>
                    <a:pt x="1646" y="138"/>
                    <a:pt x="1745" y="130"/>
                  </a:cubicBezTo>
                  <a:cubicBezTo>
                    <a:pt x="1936" y="115"/>
                    <a:pt x="2066" y="84"/>
                    <a:pt x="2066" y="84"/>
                  </a:cubicBezTo>
                  <a:cubicBezTo>
                    <a:pt x="2066" y="84"/>
                    <a:pt x="1936" y="54"/>
                    <a:pt x="1745" y="38"/>
                  </a:cubicBezTo>
                  <a:cubicBezTo>
                    <a:pt x="1646" y="23"/>
                    <a:pt x="1532" y="16"/>
                    <a:pt x="1418" y="16"/>
                  </a:cubicBezTo>
                  <a:cubicBezTo>
                    <a:pt x="1296" y="8"/>
                    <a:pt x="1166"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a:off x="6847000" y="1307775"/>
              <a:ext cx="8975" cy="20400"/>
            </a:xfrm>
            <a:custGeom>
              <a:avLst/>
              <a:gdLst/>
              <a:ahLst/>
              <a:cxnLst/>
              <a:rect l="l" t="t" r="r" b="b"/>
              <a:pathLst>
                <a:path w="359" h="816" extrusionOk="0">
                  <a:moveTo>
                    <a:pt x="176" y="0"/>
                  </a:moveTo>
                  <a:lnTo>
                    <a:pt x="0" y="412"/>
                  </a:lnTo>
                  <a:lnTo>
                    <a:pt x="176" y="816"/>
                  </a:lnTo>
                  <a:lnTo>
                    <a:pt x="359" y="412"/>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3"/>
            <p:cNvSpPr/>
            <p:nvPr/>
          </p:nvSpPr>
          <p:spPr>
            <a:xfrm>
              <a:off x="6847000" y="1369500"/>
              <a:ext cx="8975" cy="20425"/>
            </a:xfrm>
            <a:custGeom>
              <a:avLst/>
              <a:gdLst/>
              <a:ahLst/>
              <a:cxnLst/>
              <a:rect l="l" t="t" r="r" b="b"/>
              <a:pathLst>
                <a:path w="359" h="817" extrusionOk="0">
                  <a:moveTo>
                    <a:pt x="176" y="1"/>
                  </a:moveTo>
                  <a:lnTo>
                    <a:pt x="0" y="412"/>
                  </a:lnTo>
                  <a:lnTo>
                    <a:pt x="176" y="816"/>
                  </a:lnTo>
                  <a:lnTo>
                    <a:pt x="359" y="412"/>
                  </a:lnTo>
                  <a:lnTo>
                    <a:pt x="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3"/>
            <p:cNvSpPr/>
            <p:nvPr/>
          </p:nvSpPr>
          <p:spPr>
            <a:xfrm>
              <a:off x="6847000" y="1431250"/>
              <a:ext cx="8975" cy="20400"/>
            </a:xfrm>
            <a:custGeom>
              <a:avLst/>
              <a:gdLst/>
              <a:ahLst/>
              <a:cxnLst/>
              <a:rect l="l" t="t" r="r" b="b"/>
              <a:pathLst>
                <a:path w="359" h="816" extrusionOk="0">
                  <a:moveTo>
                    <a:pt x="176" y="0"/>
                  </a:moveTo>
                  <a:lnTo>
                    <a:pt x="0" y="404"/>
                  </a:lnTo>
                  <a:lnTo>
                    <a:pt x="176" y="816"/>
                  </a:lnTo>
                  <a:lnTo>
                    <a:pt x="359" y="404"/>
                  </a:lnTo>
                  <a:lnTo>
                    <a:pt x="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3"/>
            <p:cNvSpPr/>
            <p:nvPr/>
          </p:nvSpPr>
          <p:spPr>
            <a:xfrm>
              <a:off x="6810425" y="1493550"/>
              <a:ext cx="81950" cy="20400"/>
            </a:xfrm>
            <a:custGeom>
              <a:avLst/>
              <a:gdLst/>
              <a:ahLst/>
              <a:cxnLst/>
              <a:rect l="l" t="t" r="r" b="b"/>
              <a:pathLst>
                <a:path w="3278" h="816" extrusionOk="0">
                  <a:moveTo>
                    <a:pt x="1639" y="0"/>
                  </a:moveTo>
                  <a:lnTo>
                    <a:pt x="1532" y="259"/>
                  </a:lnTo>
                  <a:lnTo>
                    <a:pt x="0" y="412"/>
                  </a:lnTo>
                  <a:lnTo>
                    <a:pt x="1532" y="564"/>
                  </a:lnTo>
                  <a:lnTo>
                    <a:pt x="1639" y="816"/>
                  </a:lnTo>
                  <a:lnTo>
                    <a:pt x="1753" y="564"/>
                  </a:lnTo>
                  <a:lnTo>
                    <a:pt x="3277" y="412"/>
                  </a:lnTo>
                  <a:lnTo>
                    <a:pt x="1753" y="259"/>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6810425" y="1246800"/>
              <a:ext cx="81950" cy="20425"/>
            </a:xfrm>
            <a:custGeom>
              <a:avLst/>
              <a:gdLst/>
              <a:ahLst/>
              <a:cxnLst/>
              <a:rect l="l" t="t" r="r" b="b"/>
              <a:pathLst>
                <a:path w="3278" h="817" extrusionOk="0">
                  <a:moveTo>
                    <a:pt x="1639" y="1"/>
                  </a:moveTo>
                  <a:lnTo>
                    <a:pt x="1532" y="252"/>
                  </a:lnTo>
                  <a:lnTo>
                    <a:pt x="0" y="405"/>
                  </a:lnTo>
                  <a:lnTo>
                    <a:pt x="1532" y="557"/>
                  </a:lnTo>
                  <a:lnTo>
                    <a:pt x="1639" y="816"/>
                  </a:lnTo>
                  <a:lnTo>
                    <a:pt x="1753" y="557"/>
                  </a:lnTo>
                  <a:lnTo>
                    <a:pt x="3277" y="405"/>
                  </a:lnTo>
                  <a:lnTo>
                    <a:pt x="1753" y="252"/>
                  </a:lnTo>
                  <a:lnTo>
                    <a:pt x="1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3"/>
            <p:cNvSpPr/>
            <p:nvPr/>
          </p:nvSpPr>
          <p:spPr>
            <a:xfrm>
              <a:off x="6602150" y="1188500"/>
              <a:ext cx="29175" cy="334600"/>
            </a:xfrm>
            <a:custGeom>
              <a:avLst/>
              <a:gdLst/>
              <a:ahLst/>
              <a:cxnLst/>
              <a:rect l="l" t="t" r="r" b="b"/>
              <a:pathLst>
                <a:path w="1167" h="13384" extrusionOk="0">
                  <a:moveTo>
                    <a:pt x="1167" y="0"/>
                  </a:moveTo>
                  <a:lnTo>
                    <a:pt x="1152" y="153"/>
                  </a:lnTo>
                  <a:cubicBezTo>
                    <a:pt x="1137" y="252"/>
                    <a:pt x="1114" y="397"/>
                    <a:pt x="1091" y="580"/>
                  </a:cubicBezTo>
                  <a:cubicBezTo>
                    <a:pt x="1053" y="938"/>
                    <a:pt x="984" y="1464"/>
                    <a:pt x="908" y="2089"/>
                  </a:cubicBezTo>
                  <a:cubicBezTo>
                    <a:pt x="839" y="2714"/>
                    <a:pt x="763" y="3445"/>
                    <a:pt x="687" y="4223"/>
                  </a:cubicBezTo>
                  <a:cubicBezTo>
                    <a:pt x="649" y="4619"/>
                    <a:pt x="603" y="5023"/>
                    <a:pt x="565" y="5435"/>
                  </a:cubicBezTo>
                  <a:lnTo>
                    <a:pt x="451" y="6677"/>
                  </a:lnTo>
                  <a:lnTo>
                    <a:pt x="352" y="7927"/>
                  </a:lnTo>
                  <a:cubicBezTo>
                    <a:pt x="313" y="8338"/>
                    <a:pt x="283" y="8742"/>
                    <a:pt x="252" y="9139"/>
                  </a:cubicBezTo>
                  <a:lnTo>
                    <a:pt x="169" y="10274"/>
                  </a:lnTo>
                  <a:lnTo>
                    <a:pt x="108" y="11288"/>
                  </a:lnTo>
                  <a:cubicBezTo>
                    <a:pt x="70" y="11913"/>
                    <a:pt x="47" y="12439"/>
                    <a:pt x="24" y="12804"/>
                  </a:cubicBezTo>
                  <a:cubicBezTo>
                    <a:pt x="16" y="12987"/>
                    <a:pt x="9" y="13132"/>
                    <a:pt x="9" y="13231"/>
                  </a:cubicBezTo>
                  <a:lnTo>
                    <a:pt x="1" y="13384"/>
                  </a:lnTo>
                  <a:lnTo>
                    <a:pt x="24" y="13224"/>
                  </a:lnTo>
                  <a:cubicBezTo>
                    <a:pt x="31" y="13132"/>
                    <a:pt x="54" y="12987"/>
                    <a:pt x="77" y="12804"/>
                  </a:cubicBezTo>
                  <a:cubicBezTo>
                    <a:pt x="115" y="12439"/>
                    <a:pt x="184" y="11920"/>
                    <a:pt x="260" y="11295"/>
                  </a:cubicBezTo>
                  <a:lnTo>
                    <a:pt x="367" y="10282"/>
                  </a:lnTo>
                  <a:lnTo>
                    <a:pt x="489" y="9154"/>
                  </a:lnTo>
                  <a:cubicBezTo>
                    <a:pt x="527" y="8765"/>
                    <a:pt x="565" y="8361"/>
                    <a:pt x="603" y="7950"/>
                  </a:cubicBezTo>
                  <a:lnTo>
                    <a:pt x="717" y="6700"/>
                  </a:lnTo>
                  <a:lnTo>
                    <a:pt x="824" y="5450"/>
                  </a:lnTo>
                  <a:cubicBezTo>
                    <a:pt x="855" y="5038"/>
                    <a:pt x="885" y="4634"/>
                    <a:pt x="916" y="4246"/>
                  </a:cubicBezTo>
                  <a:cubicBezTo>
                    <a:pt x="976" y="3461"/>
                    <a:pt x="1022" y="2729"/>
                    <a:pt x="1060" y="2096"/>
                  </a:cubicBezTo>
                  <a:cubicBezTo>
                    <a:pt x="1098" y="1471"/>
                    <a:pt x="1121" y="946"/>
                    <a:pt x="1144" y="580"/>
                  </a:cubicBezTo>
                  <a:cubicBezTo>
                    <a:pt x="1159" y="397"/>
                    <a:pt x="1159" y="252"/>
                    <a:pt x="1167" y="153"/>
                  </a:cubicBezTo>
                  <a:lnTo>
                    <a:pt x="11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3"/>
            <p:cNvSpPr/>
            <p:nvPr/>
          </p:nvSpPr>
          <p:spPr>
            <a:xfrm>
              <a:off x="6652650" y="1188500"/>
              <a:ext cx="29175" cy="334425"/>
            </a:xfrm>
            <a:custGeom>
              <a:avLst/>
              <a:gdLst/>
              <a:ahLst/>
              <a:cxnLst/>
              <a:rect l="l" t="t" r="r" b="b"/>
              <a:pathLst>
                <a:path w="1167" h="13377" extrusionOk="0">
                  <a:moveTo>
                    <a:pt x="1167" y="0"/>
                  </a:moveTo>
                  <a:lnTo>
                    <a:pt x="1144" y="153"/>
                  </a:lnTo>
                  <a:cubicBezTo>
                    <a:pt x="1136" y="252"/>
                    <a:pt x="1113" y="397"/>
                    <a:pt x="1090" y="580"/>
                  </a:cubicBezTo>
                  <a:cubicBezTo>
                    <a:pt x="1045" y="938"/>
                    <a:pt x="976" y="1464"/>
                    <a:pt x="908" y="2089"/>
                  </a:cubicBezTo>
                  <a:cubicBezTo>
                    <a:pt x="839" y="2714"/>
                    <a:pt x="755" y="3445"/>
                    <a:pt x="679" y="4223"/>
                  </a:cubicBezTo>
                  <a:cubicBezTo>
                    <a:pt x="641" y="4619"/>
                    <a:pt x="595" y="5023"/>
                    <a:pt x="565" y="5435"/>
                  </a:cubicBezTo>
                  <a:lnTo>
                    <a:pt x="450" y="6677"/>
                  </a:lnTo>
                  <a:lnTo>
                    <a:pt x="344" y="7927"/>
                  </a:lnTo>
                  <a:cubicBezTo>
                    <a:pt x="305" y="8338"/>
                    <a:pt x="283" y="8742"/>
                    <a:pt x="245" y="9139"/>
                  </a:cubicBezTo>
                  <a:cubicBezTo>
                    <a:pt x="214" y="9527"/>
                    <a:pt x="191" y="9908"/>
                    <a:pt x="168" y="10266"/>
                  </a:cubicBezTo>
                  <a:lnTo>
                    <a:pt x="100" y="11280"/>
                  </a:lnTo>
                  <a:cubicBezTo>
                    <a:pt x="62" y="11913"/>
                    <a:pt x="39" y="12431"/>
                    <a:pt x="16" y="12797"/>
                  </a:cubicBezTo>
                  <a:cubicBezTo>
                    <a:pt x="8" y="12980"/>
                    <a:pt x="8" y="13125"/>
                    <a:pt x="1" y="13224"/>
                  </a:cubicBezTo>
                  <a:cubicBezTo>
                    <a:pt x="1" y="13323"/>
                    <a:pt x="1" y="13376"/>
                    <a:pt x="1" y="13376"/>
                  </a:cubicBezTo>
                  <a:lnTo>
                    <a:pt x="23" y="13231"/>
                  </a:lnTo>
                  <a:cubicBezTo>
                    <a:pt x="31" y="13132"/>
                    <a:pt x="54" y="12987"/>
                    <a:pt x="69" y="12804"/>
                  </a:cubicBezTo>
                  <a:cubicBezTo>
                    <a:pt x="115" y="12439"/>
                    <a:pt x="184" y="11920"/>
                    <a:pt x="252" y="11295"/>
                  </a:cubicBezTo>
                  <a:lnTo>
                    <a:pt x="366" y="10282"/>
                  </a:lnTo>
                  <a:lnTo>
                    <a:pt x="481" y="9154"/>
                  </a:lnTo>
                  <a:cubicBezTo>
                    <a:pt x="519" y="8765"/>
                    <a:pt x="565" y="8361"/>
                    <a:pt x="603" y="7950"/>
                  </a:cubicBezTo>
                  <a:lnTo>
                    <a:pt x="717" y="6700"/>
                  </a:lnTo>
                  <a:lnTo>
                    <a:pt x="816" y="5450"/>
                  </a:lnTo>
                  <a:cubicBezTo>
                    <a:pt x="854" y="5038"/>
                    <a:pt x="885" y="4634"/>
                    <a:pt x="915" y="4246"/>
                  </a:cubicBezTo>
                  <a:cubicBezTo>
                    <a:pt x="969" y="3461"/>
                    <a:pt x="1022" y="2729"/>
                    <a:pt x="1060" y="2096"/>
                  </a:cubicBezTo>
                  <a:cubicBezTo>
                    <a:pt x="1098" y="1471"/>
                    <a:pt x="1121" y="946"/>
                    <a:pt x="1144" y="580"/>
                  </a:cubicBezTo>
                  <a:cubicBezTo>
                    <a:pt x="1151" y="397"/>
                    <a:pt x="1159" y="252"/>
                    <a:pt x="1159" y="153"/>
                  </a:cubicBezTo>
                  <a:cubicBezTo>
                    <a:pt x="1167" y="54"/>
                    <a:pt x="1167" y="1"/>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3"/>
            <p:cNvSpPr/>
            <p:nvPr/>
          </p:nvSpPr>
          <p:spPr>
            <a:xfrm>
              <a:off x="6702950" y="1188500"/>
              <a:ext cx="29175" cy="334600"/>
            </a:xfrm>
            <a:custGeom>
              <a:avLst/>
              <a:gdLst/>
              <a:ahLst/>
              <a:cxnLst/>
              <a:rect l="l" t="t" r="r" b="b"/>
              <a:pathLst>
                <a:path w="1167" h="13384" extrusionOk="0">
                  <a:moveTo>
                    <a:pt x="1167" y="0"/>
                  </a:moveTo>
                  <a:lnTo>
                    <a:pt x="1151" y="153"/>
                  </a:lnTo>
                  <a:cubicBezTo>
                    <a:pt x="1136" y="252"/>
                    <a:pt x="1113" y="397"/>
                    <a:pt x="1091" y="580"/>
                  </a:cubicBezTo>
                  <a:cubicBezTo>
                    <a:pt x="1052" y="938"/>
                    <a:pt x="976" y="1464"/>
                    <a:pt x="908" y="2089"/>
                  </a:cubicBezTo>
                  <a:cubicBezTo>
                    <a:pt x="839" y="2714"/>
                    <a:pt x="763" y="3445"/>
                    <a:pt x="679" y="4223"/>
                  </a:cubicBezTo>
                  <a:cubicBezTo>
                    <a:pt x="641" y="4619"/>
                    <a:pt x="603" y="5023"/>
                    <a:pt x="565" y="5435"/>
                  </a:cubicBezTo>
                  <a:lnTo>
                    <a:pt x="450" y="6677"/>
                  </a:lnTo>
                  <a:lnTo>
                    <a:pt x="344" y="7927"/>
                  </a:lnTo>
                  <a:cubicBezTo>
                    <a:pt x="313" y="8338"/>
                    <a:pt x="283" y="8742"/>
                    <a:pt x="252" y="9139"/>
                  </a:cubicBezTo>
                  <a:lnTo>
                    <a:pt x="176" y="10274"/>
                  </a:lnTo>
                  <a:lnTo>
                    <a:pt x="107" y="11288"/>
                  </a:lnTo>
                  <a:cubicBezTo>
                    <a:pt x="69" y="11913"/>
                    <a:pt x="46" y="12439"/>
                    <a:pt x="24" y="12804"/>
                  </a:cubicBezTo>
                  <a:cubicBezTo>
                    <a:pt x="16" y="12987"/>
                    <a:pt x="8" y="13132"/>
                    <a:pt x="8" y="13231"/>
                  </a:cubicBezTo>
                  <a:lnTo>
                    <a:pt x="1" y="13384"/>
                  </a:lnTo>
                  <a:lnTo>
                    <a:pt x="24" y="13231"/>
                  </a:lnTo>
                  <a:cubicBezTo>
                    <a:pt x="31" y="13132"/>
                    <a:pt x="54" y="12987"/>
                    <a:pt x="77" y="12804"/>
                  </a:cubicBezTo>
                  <a:cubicBezTo>
                    <a:pt x="123" y="12439"/>
                    <a:pt x="191" y="11920"/>
                    <a:pt x="260" y="11295"/>
                  </a:cubicBezTo>
                  <a:lnTo>
                    <a:pt x="374" y="10282"/>
                  </a:lnTo>
                  <a:lnTo>
                    <a:pt x="488" y="9154"/>
                  </a:lnTo>
                  <a:cubicBezTo>
                    <a:pt x="527" y="8765"/>
                    <a:pt x="565" y="8361"/>
                    <a:pt x="603" y="7950"/>
                  </a:cubicBezTo>
                  <a:lnTo>
                    <a:pt x="717" y="6700"/>
                  </a:lnTo>
                  <a:lnTo>
                    <a:pt x="824" y="5450"/>
                  </a:lnTo>
                  <a:cubicBezTo>
                    <a:pt x="854" y="5038"/>
                    <a:pt x="885" y="4634"/>
                    <a:pt x="915" y="4246"/>
                  </a:cubicBezTo>
                  <a:cubicBezTo>
                    <a:pt x="976" y="3461"/>
                    <a:pt x="1022" y="2729"/>
                    <a:pt x="1060" y="2096"/>
                  </a:cubicBezTo>
                  <a:cubicBezTo>
                    <a:pt x="1098" y="1471"/>
                    <a:pt x="1129" y="946"/>
                    <a:pt x="1144" y="580"/>
                  </a:cubicBezTo>
                  <a:cubicBezTo>
                    <a:pt x="1159" y="397"/>
                    <a:pt x="1159" y="252"/>
                    <a:pt x="1167" y="153"/>
                  </a:cubicBezTo>
                  <a:lnTo>
                    <a:pt x="11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3"/>
            <p:cNvSpPr/>
            <p:nvPr/>
          </p:nvSpPr>
          <p:spPr>
            <a:xfrm>
              <a:off x="6753450" y="1188500"/>
              <a:ext cx="29175" cy="334600"/>
            </a:xfrm>
            <a:custGeom>
              <a:avLst/>
              <a:gdLst/>
              <a:ahLst/>
              <a:cxnLst/>
              <a:rect l="l" t="t" r="r" b="b"/>
              <a:pathLst>
                <a:path w="1167" h="13384" extrusionOk="0">
                  <a:moveTo>
                    <a:pt x="1166" y="0"/>
                  </a:moveTo>
                  <a:lnTo>
                    <a:pt x="1151" y="153"/>
                  </a:lnTo>
                  <a:cubicBezTo>
                    <a:pt x="1136" y="252"/>
                    <a:pt x="1113" y="397"/>
                    <a:pt x="1090" y="580"/>
                  </a:cubicBezTo>
                  <a:cubicBezTo>
                    <a:pt x="1052" y="938"/>
                    <a:pt x="976" y="1464"/>
                    <a:pt x="907" y="2089"/>
                  </a:cubicBezTo>
                  <a:cubicBezTo>
                    <a:pt x="839" y="2714"/>
                    <a:pt x="762" y="3445"/>
                    <a:pt x="686" y="4223"/>
                  </a:cubicBezTo>
                  <a:cubicBezTo>
                    <a:pt x="648" y="4619"/>
                    <a:pt x="602" y="5023"/>
                    <a:pt x="564" y="5435"/>
                  </a:cubicBezTo>
                  <a:lnTo>
                    <a:pt x="450" y="6677"/>
                  </a:lnTo>
                  <a:lnTo>
                    <a:pt x="351" y="7927"/>
                  </a:lnTo>
                  <a:cubicBezTo>
                    <a:pt x="313" y="8338"/>
                    <a:pt x="290" y="8742"/>
                    <a:pt x="259" y="9139"/>
                  </a:cubicBezTo>
                  <a:lnTo>
                    <a:pt x="168" y="10274"/>
                  </a:lnTo>
                  <a:lnTo>
                    <a:pt x="107" y="11288"/>
                  </a:lnTo>
                  <a:cubicBezTo>
                    <a:pt x="69" y="11913"/>
                    <a:pt x="46" y="12439"/>
                    <a:pt x="23" y="12804"/>
                  </a:cubicBezTo>
                  <a:cubicBezTo>
                    <a:pt x="16" y="12987"/>
                    <a:pt x="8" y="13132"/>
                    <a:pt x="8" y="13231"/>
                  </a:cubicBezTo>
                  <a:lnTo>
                    <a:pt x="0" y="13384"/>
                  </a:lnTo>
                  <a:lnTo>
                    <a:pt x="23" y="13231"/>
                  </a:lnTo>
                  <a:cubicBezTo>
                    <a:pt x="31" y="13132"/>
                    <a:pt x="54" y="12987"/>
                    <a:pt x="77" y="12804"/>
                  </a:cubicBezTo>
                  <a:cubicBezTo>
                    <a:pt x="115" y="12439"/>
                    <a:pt x="183" y="11920"/>
                    <a:pt x="259" y="11295"/>
                  </a:cubicBezTo>
                  <a:lnTo>
                    <a:pt x="366" y="10282"/>
                  </a:lnTo>
                  <a:lnTo>
                    <a:pt x="488" y="9154"/>
                  </a:lnTo>
                  <a:cubicBezTo>
                    <a:pt x="526" y="8765"/>
                    <a:pt x="564" y="8361"/>
                    <a:pt x="602" y="7950"/>
                  </a:cubicBezTo>
                  <a:lnTo>
                    <a:pt x="717" y="6700"/>
                  </a:lnTo>
                  <a:lnTo>
                    <a:pt x="823" y="5450"/>
                  </a:lnTo>
                  <a:cubicBezTo>
                    <a:pt x="854" y="5038"/>
                    <a:pt x="884" y="4634"/>
                    <a:pt x="915" y="4246"/>
                  </a:cubicBezTo>
                  <a:cubicBezTo>
                    <a:pt x="976" y="3461"/>
                    <a:pt x="1022" y="2729"/>
                    <a:pt x="1060" y="2096"/>
                  </a:cubicBezTo>
                  <a:cubicBezTo>
                    <a:pt x="1098" y="1471"/>
                    <a:pt x="1121" y="946"/>
                    <a:pt x="1144" y="580"/>
                  </a:cubicBezTo>
                  <a:cubicBezTo>
                    <a:pt x="1159" y="397"/>
                    <a:pt x="1159" y="252"/>
                    <a:pt x="1166" y="153"/>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3"/>
            <p:cNvSpPr/>
            <p:nvPr/>
          </p:nvSpPr>
          <p:spPr>
            <a:xfrm>
              <a:off x="6990275" y="1477550"/>
              <a:ext cx="44425" cy="4025"/>
            </a:xfrm>
            <a:custGeom>
              <a:avLst/>
              <a:gdLst/>
              <a:ahLst/>
              <a:cxnLst/>
              <a:rect l="l" t="t" r="r" b="b"/>
              <a:pathLst>
                <a:path w="1777" h="161" extrusionOk="0">
                  <a:moveTo>
                    <a:pt x="892" y="0"/>
                  </a:moveTo>
                  <a:cubicBezTo>
                    <a:pt x="778" y="0"/>
                    <a:pt x="671" y="0"/>
                    <a:pt x="565" y="8"/>
                  </a:cubicBezTo>
                  <a:cubicBezTo>
                    <a:pt x="458" y="15"/>
                    <a:pt x="367" y="23"/>
                    <a:pt x="275" y="31"/>
                  </a:cubicBezTo>
                  <a:cubicBezTo>
                    <a:pt x="184" y="38"/>
                    <a:pt x="92" y="53"/>
                    <a:pt x="1" y="76"/>
                  </a:cubicBezTo>
                  <a:cubicBezTo>
                    <a:pt x="92" y="99"/>
                    <a:pt x="184" y="114"/>
                    <a:pt x="275" y="122"/>
                  </a:cubicBezTo>
                  <a:cubicBezTo>
                    <a:pt x="367" y="137"/>
                    <a:pt x="458" y="145"/>
                    <a:pt x="565" y="153"/>
                  </a:cubicBezTo>
                  <a:cubicBezTo>
                    <a:pt x="664" y="153"/>
                    <a:pt x="778" y="160"/>
                    <a:pt x="892" y="160"/>
                  </a:cubicBezTo>
                  <a:cubicBezTo>
                    <a:pt x="999" y="160"/>
                    <a:pt x="1106" y="160"/>
                    <a:pt x="1213" y="153"/>
                  </a:cubicBezTo>
                  <a:cubicBezTo>
                    <a:pt x="1319" y="137"/>
                    <a:pt x="1411" y="137"/>
                    <a:pt x="1502" y="122"/>
                  </a:cubicBezTo>
                  <a:cubicBezTo>
                    <a:pt x="1594" y="114"/>
                    <a:pt x="1685" y="99"/>
                    <a:pt x="1776" y="76"/>
                  </a:cubicBezTo>
                  <a:cubicBezTo>
                    <a:pt x="1685" y="53"/>
                    <a:pt x="1594" y="38"/>
                    <a:pt x="1502" y="31"/>
                  </a:cubicBezTo>
                  <a:cubicBezTo>
                    <a:pt x="1418" y="23"/>
                    <a:pt x="1319" y="15"/>
                    <a:pt x="1213" y="8"/>
                  </a:cubicBezTo>
                  <a:cubicBezTo>
                    <a:pt x="1106" y="0"/>
                    <a:pt x="999" y="0"/>
                    <a:pt x="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3"/>
            <p:cNvSpPr/>
            <p:nvPr/>
          </p:nvSpPr>
          <p:spPr>
            <a:xfrm>
              <a:off x="6990275" y="1280325"/>
              <a:ext cx="44425" cy="4050"/>
            </a:xfrm>
            <a:custGeom>
              <a:avLst/>
              <a:gdLst/>
              <a:ahLst/>
              <a:cxnLst/>
              <a:rect l="l" t="t" r="r" b="b"/>
              <a:pathLst>
                <a:path w="1777" h="162" extrusionOk="0">
                  <a:moveTo>
                    <a:pt x="892" y="1"/>
                  </a:moveTo>
                  <a:cubicBezTo>
                    <a:pt x="778" y="1"/>
                    <a:pt x="671" y="1"/>
                    <a:pt x="565" y="9"/>
                  </a:cubicBezTo>
                  <a:cubicBezTo>
                    <a:pt x="458" y="16"/>
                    <a:pt x="367" y="24"/>
                    <a:pt x="275" y="31"/>
                  </a:cubicBezTo>
                  <a:cubicBezTo>
                    <a:pt x="184" y="39"/>
                    <a:pt x="92" y="62"/>
                    <a:pt x="1" y="77"/>
                  </a:cubicBezTo>
                  <a:cubicBezTo>
                    <a:pt x="92" y="100"/>
                    <a:pt x="184" y="115"/>
                    <a:pt x="275" y="123"/>
                  </a:cubicBezTo>
                  <a:cubicBezTo>
                    <a:pt x="367" y="138"/>
                    <a:pt x="458" y="146"/>
                    <a:pt x="565" y="153"/>
                  </a:cubicBezTo>
                  <a:cubicBezTo>
                    <a:pt x="664" y="153"/>
                    <a:pt x="778" y="161"/>
                    <a:pt x="892" y="161"/>
                  </a:cubicBezTo>
                  <a:cubicBezTo>
                    <a:pt x="999" y="161"/>
                    <a:pt x="1106" y="161"/>
                    <a:pt x="1213" y="153"/>
                  </a:cubicBezTo>
                  <a:cubicBezTo>
                    <a:pt x="1319" y="138"/>
                    <a:pt x="1411" y="138"/>
                    <a:pt x="1502" y="123"/>
                  </a:cubicBezTo>
                  <a:cubicBezTo>
                    <a:pt x="1594" y="115"/>
                    <a:pt x="1685" y="100"/>
                    <a:pt x="1776" y="77"/>
                  </a:cubicBezTo>
                  <a:cubicBezTo>
                    <a:pt x="1685" y="62"/>
                    <a:pt x="1594" y="39"/>
                    <a:pt x="1502" y="31"/>
                  </a:cubicBezTo>
                  <a:cubicBezTo>
                    <a:pt x="1418" y="24"/>
                    <a:pt x="1319" y="16"/>
                    <a:pt x="1213" y="9"/>
                  </a:cubicBezTo>
                  <a:cubicBezTo>
                    <a:pt x="1106" y="1"/>
                    <a:pt x="999" y="1"/>
                    <a:pt x="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3"/>
            <p:cNvSpPr/>
            <p:nvPr/>
          </p:nvSpPr>
          <p:spPr>
            <a:xfrm>
              <a:off x="7170725" y="1273850"/>
              <a:ext cx="4400" cy="230950"/>
            </a:xfrm>
            <a:custGeom>
              <a:avLst/>
              <a:gdLst/>
              <a:ahLst/>
              <a:cxnLst/>
              <a:rect l="l" t="t" r="r" b="b"/>
              <a:pathLst>
                <a:path w="176" h="9238" extrusionOk="0">
                  <a:moveTo>
                    <a:pt x="84" y="1"/>
                  </a:moveTo>
                  <a:lnTo>
                    <a:pt x="69" y="405"/>
                  </a:lnTo>
                  <a:cubicBezTo>
                    <a:pt x="61" y="656"/>
                    <a:pt x="46" y="1014"/>
                    <a:pt x="38" y="1449"/>
                  </a:cubicBezTo>
                  <a:cubicBezTo>
                    <a:pt x="31" y="1883"/>
                    <a:pt x="15" y="2386"/>
                    <a:pt x="8" y="2927"/>
                  </a:cubicBezTo>
                  <a:cubicBezTo>
                    <a:pt x="8" y="3202"/>
                    <a:pt x="8" y="3484"/>
                    <a:pt x="0" y="3766"/>
                  </a:cubicBezTo>
                  <a:cubicBezTo>
                    <a:pt x="0" y="4048"/>
                    <a:pt x="0" y="4337"/>
                    <a:pt x="0" y="4619"/>
                  </a:cubicBezTo>
                  <a:lnTo>
                    <a:pt x="0" y="5481"/>
                  </a:lnTo>
                  <a:lnTo>
                    <a:pt x="8" y="6311"/>
                  </a:lnTo>
                  <a:cubicBezTo>
                    <a:pt x="15" y="6852"/>
                    <a:pt x="23" y="7363"/>
                    <a:pt x="38" y="7790"/>
                  </a:cubicBezTo>
                  <a:cubicBezTo>
                    <a:pt x="46" y="8224"/>
                    <a:pt x="61" y="8590"/>
                    <a:pt x="69" y="8842"/>
                  </a:cubicBezTo>
                  <a:lnTo>
                    <a:pt x="84" y="9238"/>
                  </a:lnTo>
                  <a:lnTo>
                    <a:pt x="107" y="8842"/>
                  </a:lnTo>
                  <a:cubicBezTo>
                    <a:pt x="114" y="8590"/>
                    <a:pt x="130" y="8232"/>
                    <a:pt x="137" y="7790"/>
                  </a:cubicBezTo>
                  <a:cubicBezTo>
                    <a:pt x="145" y="7363"/>
                    <a:pt x="160" y="6852"/>
                    <a:pt x="168" y="6311"/>
                  </a:cubicBezTo>
                  <a:cubicBezTo>
                    <a:pt x="168" y="6045"/>
                    <a:pt x="168" y="5763"/>
                    <a:pt x="175" y="5481"/>
                  </a:cubicBezTo>
                  <a:cubicBezTo>
                    <a:pt x="175" y="5199"/>
                    <a:pt x="175" y="4909"/>
                    <a:pt x="175" y="4619"/>
                  </a:cubicBezTo>
                  <a:lnTo>
                    <a:pt x="175" y="3766"/>
                  </a:lnTo>
                  <a:cubicBezTo>
                    <a:pt x="175" y="3484"/>
                    <a:pt x="168" y="3202"/>
                    <a:pt x="168" y="2927"/>
                  </a:cubicBezTo>
                  <a:cubicBezTo>
                    <a:pt x="160" y="2386"/>
                    <a:pt x="153" y="1883"/>
                    <a:pt x="137" y="1449"/>
                  </a:cubicBezTo>
                  <a:cubicBezTo>
                    <a:pt x="122" y="1014"/>
                    <a:pt x="114" y="656"/>
                    <a:pt x="107" y="405"/>
                  </a:cubicBez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3"/>
            <p:cNvSpPr/>
            <p:nvPr/>
          </p:nvSpPr>
          <p:spPr>
            <a:xfrm>
              <a:off x="7265975" y="1273850"/>
              <a:ext cx="4425" cy="230950"/>
            </a:xfrm>
            <a:custGeom>
              <a:avLst/>
              <a:gdLst/>
              <a:ahLst/>
              <a:cxnLst/>
              <a:rect l="l" t="t" r="r" b="b"/>
              <a:pathLst>
                <a:path w="177" h="9238" extrusionOk="0">
                  <a:moveTo>
                    <a:pt x="92" y="1"/>
                  </a:moveTo>
                  <a:lnTo>
                    <a:pt x="69" y="405"/>
                  </a:lnTo>
                  <a:cubicBezTo>
                    <a:pt x="62" y="656"/>
                    <a:pt x="47" y="1014"/>
                    <a:pt x="39" y="1449"/>
                  </a:cubicBezTo>
                  <a:cubicBezTo>
                    <a:pt x="31" y="1883"/>
                    <a:pt x="16" y="2386"/>
                    <a:pt x="16" y="2927"/>
                  </a:cubicBezTo>
                  <a:cubicBezTo>
                    <a:pt x="16" y="3202"/>
                    <a:pt x="8" y="3484"/>
                    <a:pt x="8" y="3766"/>
                  </a:cubicBezTo>
                  <a:cubicBezTo>
                    <a:pt x="1" y="4048"/>
                    <a:pt x="8" y="4337"/>
                    <a:pt x="8" y="4619"/>
                  </a:cubicBezTo>
                  <a:lnTo>
                    <a:pt x="8" y="5481"/>
                  </a:lnTo>
                  <a:cubicBezTo>
                    <a:pt x="8" y="5763"/>
                    <a:pt x="8" y="6045"/>
                    <a:pt x="16" y="6311"/>
                  </a:cubicBezTo>
                  <a:cubicBezTo>
                    <a:pt x="16" y="6852"/>
                    <a:pt x="31" y="7363"/>
                    <a:pt x="39" y="7790"/>
                  </a:cubicBezTo>
                  <a:cubicBezTo>
                    <a:pt x="54" y="8224"/>
                    <a:pt x="69" y="8590"/>
                    <a:pt x="77" y="8842"/>
                  </a:cubicBezTo>
                  <a:lnTo>
                    <a:pt x="92" y="9238"/>
                  </a:lnTo>
                  <a:lnTo>
                    <a:pt x="108" y="8842"/>
                  </a:lnTo>
                  <a:cubicBezTo>
                    <a:pt x="115" y="8590"/>
                    <a:pt x="130" y="8232"/>
                    <a:pt x="138" y="7790"/>
                  </a:cubicBezTo>
                  <a:cubicBezTo>
                    <a:pt x="153" y="7363"/>
                    <a:pt x="161" y="6852"/>
                    <a:pt x="169" y="6311"/>
                  </a:cubicBezTo>
                  <a:cubicBezTo>
                    <a:pt x="169" y="6045"/>
                    <a:pt x="176" y="5763"/>
                    <a:pt x="176" y="5481"/>
                  </a:cubicBezTo>
                  <a:cubicBezTo>
                    <a:pt x="176" y="5199"/>
                    <a:pt x="176" y="4909"/>
                    <a:pt x="176" y="4619"/>
                  </a:cubicBezTo>
                  <a:lnTo>
                    <a:pt x="176" y="3766"/>
                  </a:lnTo>
                  <a:cubicBezTo>
                    <a:pt x="176" y="3484"/>
                    <a:pt x="169" y="3202"/>
                    <a:pt x="169" y="2927"/>
                  </a:cubicBezTo>
                  <a:cubicBezTo>
                    <a:pt x="161" y="2386"/>
                    <a:pt x="153" y="1883"/>
                    <a:pt x="138" y="1449"/>
                  </a:cubicBezTo>
                  <a:cubicBezTo>
                    <a:pt x="130" y="1014"/>
                    <a:pt x="115" y="656"/>
                    <a:pt x="108" y="405"/>
                  </a:cubicBezTo>
                  <a:lnTo>
                    <a:pt x="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53"/>
          <p:cNvGrpSpPr/>
          <p:nvPr/>
        </p:nvGrpSpPr>
        <p:grpSpPr>
          <a:xfrm rot="-485498">
            <a:off x="3780747" y="811339"/>
            <a:ext cx="1495596" cy="476370"/>
            <a:chOff x="4440625" y="1955050"/>
            <a:chExt cx="825550" cy="262950"/>
          </a:xfrm>
        </p:grpSpPr>
        <p:sp>
          <p:nvSpPr>
            <p:cNvPr id="8469" name="Google Shape;8469;p53"/>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3"/>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3"/>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3"/>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3"/>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3"/>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3"/>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3"/>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3"/>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3"/>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3"/>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3"/>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3"/>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3"/>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3"/>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3"/>
          <p:cNvGrpSpPr/>
          <p:nvPr/>
        </p:nvGrpSpPr>
        <p:grpSpPr>
          <a:xfrm rot="-1036205">
            <a:off x="6883040" y="2559291"/>
            <a:ext cx="1054890" cy="1343469"/>
            <a:chOff x="6519292" y="3218921"/>
            <a:chExt cx="1053033" cy="1341104"/>
          </a:xfrm>
        </p:grpSpPr>
        <p:grpSp>
          <p:nvGrpSpPr>
            <p:cNvPr id="8485" name="Google Shape;8485;p53"/>
            <p:cNvGrpSpPr/>
            <p:nvPr/>
          </p:nvGrpSpPr>
          <p:grpSpPr>
            <a:xfrm>
              <a:off x="6519292" y="3218921"/>
              <a:ext cx="1053033" cy="1341104"/>
              <a:chOff x="6519292" y="3218921"/>
              <a:chExt cx="1053033" cy="1341104"/>
            </a:xfrm>
          </p:grpSpPr>
          <p:sp>
            <p:nvSpPr>
              <p:cNvPr id="8486" name="Google Shape;8486;p53"/>
              <p:cNvSpPr/>
              <p:nvPr/>
            </p:nvSpPr>
            <p:spPr>
              <a:xfrm rot="-6237245">
                <a:off x="6453070" y="3494229"/>
                <a:ext cx="1185476" cy="790487"/>
              </a:xfrm>
              <a:custGeom>
                <a:avLst/>
                <a:gdLst/>
                <a:ahLst/>
                <a:cxnLst/>
                <a:rect l="l" t="t" r="r" b="b"/>
                <a:pathLst>
                  <a:path w="24170" h="16116" extrusionOk="0">
                    <a:moveTo>
                      <a:pt x="16506" y="4863"/>
                    </a:moveTo>
                    <a:cubicBezTo>
                      <a:pt x="16579" y="4863"/>
                      <a:pt x="16652" y="4867"/>
                      <a:pt x="16725" y="4874"/>
                    </a:cubicBezTo>
                    <a:cubicBezTo>
                      <a:pt x="16788" y="4937"/>
                      <a:pt x="16851" y="4987"/>
                      <a:pt x="16914" y="5037"/>
                    </a:cubicBezTo>
                    <a:lnTo>
                      <a:pt x="17052" y="5125"/>
                    </a:lnTo>
                    <a:cubicBezTo>
                      <a:pt x="17102" y="5150"/>
                      <a:pt x="17152" y="5201"/>
                      <a:pt x="17215" y="5251"/>
                    </a:cubicBezTo>
                    <a:lnTo>
                      <a:pt x="17228" y="5263"/>
                    </a:lnTo>
                    <a:cubicBezTo>
                      <a:pt x="17404" y="5414"/>
                      <a:pt x="17567" y="5603"/>
                      <a:pt x="17693" y="5804"/>
                    </a:cubicBezTo>
                    <a:cubicBezTo>
                      <a:pt x="17781" y="5930"/>
                      <a:pt x="17844" y="6056"/>
                      <a:pt x="17894" y="6181"/>
                    </a:cubicBezTo>
                    <a:lnTo>
                      <a:pt x="17970" y="6420"/>
                    </a:lnTo>
                    <a:cubicBezTo>
                      <a:pt x="17982" y="6471"/>
                      <a:pt x="17995" y="6521"/>
                      <a:pt x="18008" y="6584"/>
                    </a:cubicBezTo>
                    <a:lnTo>
                      <a:pt x="18008" y="6596"/>
                    </a:lnTo>
                    <a:lnTo>
                      <a:pt x="18008" y="6622"/>
                    </a:lnTo>
                    <a:cubicBezTo>
                      <a:pt x="18008" y="6647"/>
                      <a:pt x="18008" y="6684"/>
                      <a:pt x="18020" y="6710"/>
                    </a:cubicBezTo>
                    <a:cubicBezTo>
                      <a:pt x="18033" y="6860"/>
                      <a:pt x="18033" y="7011"/>
                      <a:pt x="18020" y="7150"/>
                    </a:cubicBezTo>
                    <a:cubicBezTo>
                      <a:pt x="17995" y="7313"/>
                      <a:pt x="17957" y="7477"/>
                      <a:pt x="17907" y="7628"/>
                    </a:cubicBezTo>
                    <a:cubicBezTo>
                      <a:pt x="17844" y="7778"/>
                      <a:pt x="17769" y="7917"/>
                      <a:pt x="17681" y="8042"/>
                    </a:cubicBezTo>
                    <a:cubicBezTo>
                      <a:pt x="17593" y="8168"/>
                      <a:pt x="17492" y="8281"/>
                      <a:pt x="17379" y="8382"/>
                    </a:cubicBezTo>
                    <a:lnTo>
                      <a:pt x="17316" y="8432"/>
                    </a:lnTo>
                    <a:lnTo>
                      <a:pt x="17303" y="8457"/>
                    </a:lnTo>
                    <a:lnTo>
                      <a:pt x="17178" y="8545"/>
                    </a:lnTo>
                    <a:lnTo>
                      <a:pt x="17077" y="8621"/>
                    </a:lnTo>
                    <a:lnTo>
                      <a:pt x="17002" y="8671"/>
                    </a:lnTo>
                    <a:lnTo>
                      <a:pt x="16951" y="8684"/>
                    </a:lnTo>
                    <a:cubicBezTo>
                      <a:pt x="16825" y="8747"/>
                      <a:pt x="16687" y="8810"/>
                      <a:pt x="16549" y="8847"/>
                    </a:cubicBezTo>
                    <a:cubicBezTo>
                      <a:pt x="16323" y="8898"/>
                      <a:pt x="16096" y="8935"/>
                      <a:pt x="15870" y="8935"/>
                    </a:cubicBezTo>
                    <a:lnTo>
                      <a:pt x="15832" y="8923"/>
                    </a:lnTo>
                    <a:cubicBezTo>
                      <a:pt x="15744" y="8910"/>
                      <a:pt x="15681" y="8910"/>
                      <a:pt x="15631" y="8910"/>
                    </a:cubicBezTo>
                    <a:lnTo>
                      <a:pt x="15467" y="8898"/>
                    </a:lnTo>
                    <a:cubicBezTo>
                      <a:pt x="15405" y="8885"/>
                      <a:pt x="15342" y="8885"/>
                      <a:pt x="15279" y="8885"/>
                    </a:cubicBezTo>
                    <a:lnTo>
                      <a:pt x="15216" y="8885"/>
                    </a:lnTo>
                    <a:cubicBezTo>
                      <a:pt x="13833" y="7892"/>
                      <a:pt x="14034" y="5766"/>
                      <a:pt x="15581" y="5062"/>
                    </a:cubicBezTo>
                    <a:cubicBezTo>
                      <a:pt x="15877" y="4929"/>
                      <a:pt x="16190" y="4863"/>
                      <a:pt x="16506" y="4863"/>
                    </a:cubicBezTo>
                    <a:close/>
                    <a:moveTo>
                      <a:pt x="16513" y="0"/>
                    </a:moveTo>
                    <a:cubicBezTo>
                      <a:pt x="15605" y="0"/>
                      <a:pt x="14690" y="175"/>
                      <a:pt x="13820" y="535"/>
                    </a:cubicBezTo>
                    <a:cubicBezTo>
                      <a:pt x="11167" y="1629"/>
                      <a:pt x="9432" y="4207"/>
                      <a:pt x="9419" y="7074"/>
                    </a:cubicBezTo>
                    <a:lnTo>
                      <a:pt x="1736" y="10583"/>
                    </a:lnTo>
                    <a:cubicBezTo>
                      <a:pt x="529" y="11136"/>
                      <a:pt x="0" y="12544"/>
                      <a:pt x="554" y="13751"/>
                    </a:cubicBezTo>
                    <a:lnTo>
                      <a:pt x="994" y="14720"/>
                    </a:lnTo>
                    <a:cubicBezTo>
                      <a:pt x="1384" y="15562"/>
                      <a:pt x="2226" y="16115"/>
                      <a:pt x="3169" y="16115"/>
                    </a:cubicBezTo>
                    <a:cubicBezTo>
                      <a:pt x="3509" y="16115"/>
                      <a:pt x="3848" y="16040"/>
                      <a:pt x="4163" y="15902"/>
                    </a:cubicBezTo>
                    <a:lnTo>
                      <a:pt x="11821" y="12406"/>
                    </a:lnTo>
                    <a:cubicBezTo>
                      <a:pt x="13116" y="13550"/>
                      <a:pt x="14788" y="14179"/>
                      <a:pt x="16524" y="14192"/>
                    </a:cubicBezTo>
                    <a:cubicBezTo>
                      <a:pt x="19391" y="14179"/>
                      <a:pt x="21969" y="12456"/>
                      <a:pt x="23075" y="9803"/>
                    </a:cubicBezTo>
                    <a:cubicBezTo>
                      <a:pt x="24169" y="7162"/>
                      <a:pt x="23566" y="4107"/>
                      <a:pt x="21541" y="2082"/>
                    </a:cubicBezTo>
                    <a:cubicBezTo>
                      <a:pt x="20183" y="724"/>
                      <a:pt x="18362" y="0"/>
                      <a:pt x="16513" y="0"/>
                    </a:cubicBezTo>
                    <a:close/>
                  </a:path>
                </a:pathLst>
              </a:custGeom>
              <a:solidFill>
                <a:schemeClr val="lt1"/>
              </a:solidFill>
              <a:ln>
                <a:noFill/>
              </a:ln>
              <a:effectLst>
                <a:outerShdw blurRad="42863" dist="9525"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6805625" y="3577075"/>
                <a:ext cx="257100" cy="228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3"/>
            <p:cNvGrpSpPr/>
            <p:nvPr/>
          </p:nvGrpSpPr>
          <p:grpSpPr>
            <a:xfrm>
              <a:off x="6598936" y="3290867"/>
              <a:ext cx="885426" cy="1186970"/>
              <a:chOff x="6595451" y="3286988"/>
              <a:chExt cx="885426" cy="1186970"/>
            </a:xfrm>
          </p:grpSpPr>
          <p:sp>
            <p:nvSpPr>
              <p:cNvPr id="8489" name="Google Shape;8489;p53"/>
              <p:cNvSpPr/>
              <p:nvPr/>
            </p:nvSpPr>
            <p:spPr>
              <a:xfrm rot="-6237134">
                <a:off x="6507692" y="3556610"/>
                <a:ext cx="1061262" cy="648351"/>
              </a:xfrm>
              <a:custGeom>
                <a:avLst/>
                <a:gdLst/>
                <a:ahLst/>
                <a:cxnLst/>
                <a:rect l="l" t="t" r="r" b="b"/>
                <a:pathLst>
                  <a:path w="20208" h="12345" extrusionOk="0">
                    <a:moveTo>
                      <a:pt x="14390" y="1103"/>
                    </a:moveTo>
                    <a:cubicBezTo>
                      <a:pt x="15524" y="1103"/>
                      <a:pt x="16666" y="1567"/>
                      <a:pt x="17495" y="2546"/>
                    </a:cubicBezTo>
                    <a:lnTo>
                      <a:pt x="17495" y="2546"/>
                    </a:lnTo>
                    <a:cubicBezTo>
                      <a:pt x="17317" y="2371"/>
                      <a:pt x="17126" y="2207"/>
                      <a:pt x="16913" y="2077"/>
                    </a:cubicBezTo>
                    <a:cubicBezTo>
                      <a:pt x="16737" y="1964"/>
                      <a:pt x="16561" y="1863"/>
                      <a:pt x="16385" y="1788"/>
                    </a:cubicBezTo>
                    <a:cubicBezTo>
                      <a:pt x="16259" y="1738"/>
                      <a:pt x="16146" y="1687"/>
                      <a:pt x="16020" y="1662"/>
                    </a:cubicBezTo>
                    <a:lnTo>
                      <a:pt x="15895" y="1625"/>
                    </a:lnTo>
                    <a:lnTo>
                      <a:pt x="15995" y="1700"/>
                    </a:lnTo>
                    <a:cubicBezTo>
                      <a:pt x="16071" y="1750"/>
                      <a:pt x="16171" y="1826"/>
                      <a:pt x="16297" y="1926"/>
                    </a:cubicBezTo>
                    <a:cubicBezTo>
                      <a:pt x="16624" y="2203"/>
                      <a:pt x="16901" y="2530"/>
                      <a:pt x="17140" y="2895"/>
                    </a:cubicBezTo>
                    <a:cubicBezTo>
                      <a:pt x="17290" y="3121"/>
                      <a:pt x="17416" y="3372"/>
                      <a:pt x="17517" y="3624"/>
                    </a:cubicBezTo>
                    <a:lnTo>
                      <a:pt x="17542" y="3674"/>
                    </a:lnTo>
                    <a:lnTo>
                      <a:pt x="17542" y="3699"/>
                    </a:lnTo>
                    <a:lnTo>
                      <a:pt x="17580" y="3825"/>
                    </a:lnTo>
                    <a:lnTo>
                      <a:pt x="17655" y="4052"/>
                    </a:lnTo>
                    <a:cubicBezTo>
                      <a:pt x="17668" y="4127"/>
                      <a:pt x="17693" y="4202"/>
                      <a:pt x="17705" y="4265"/>
                    </a:cubicBezTo>
                    <a:lnTo>
                      <a:pt x="17731" y="4378"/>
                    </a:lnTo>
                    <a:cubicBezTo>
                      <a:pt x="17731" y="4416"/>
                      <a:pt x="17731" y="4454"/>
                      <a:pt x="17743" y="4492"/>
                    </a:cubicBezTo>
                    <a:cubicBezTo>
                      <a:pt x="17781" y="4806"/>
                      <a:pt x="17793" y="5120"/>
                      <a:pt x="17768" y="5435"/>
                    </a:cubicBezTo>
                    <a:cubicBezTo>
                      <a:pt x="17718" y="5749"/>
                      <a:pt x="17643" y="6076"/>
                      <a:pt x="17542" y="6378"/>
                    </a:cubicBezTo>
                    <a:cubicBezTo>
                      <a:pt x="17416" y="6680"/>
                      <a:pt x="17265" y="6969"/>
                      <a:pt x="17077" y="7233"/>
                    </a:cubicBezTo>
                    <a:cubicBezTo>
                      <a:pt x="16888" y="7497"/>
                      <a:pt x="16674" y="7748"/>
                      <a:pt x="16435" y="7962"/>
                    </a:cubicBezTo>
                    <a:cubicBezTo>
                      <a:pt x="16373" y="8013"/>
                      <a:pt x="16322" y="8063"/>
                      <a:pt x="16259" y="8101"/>
                    </a:cubicBezTo>
                    <a:cubicBezTo>
                      <a:pt x="16196" y="8151"/>
                      <a:pt x="16134" y="8201"/>
                      <a:pt x="16071" y="8239"/>
                    </a:cubicBezTo>
                    <a:lnTo>
                      <a:pt x="16071" y="8251"/>
                    </a:lnTo>
                    <a:cubicBezTo>
                      <a:pt x="15945" y="8327"/>
                      <a:pt x="15819" y="8402"/>
                      <a:pt x="15681" y="8478"/>
                    </a:cubicBezTo>
                    <a:cubicBezTo>
                      <a:pt x="15442" y="8604"/>
                      <a:pt x="15178" y="8704"/>
                      <a:pt x="14914" y="8780"/>
                    </a:cubicBezTo>
                    <a:cubicBezTo>
                      <a:pt x="14552" y="8881"/>
                      <a:pt x="14169" y="8932"/>
                      <a:pt x="13785" y="8932"/>
                    </a:cubicBezTo>
                    <a:cubicBezTo>
                      <a:pt x="13742" y="8932"/>
                      <a:pt x="13699" y="8932"/>
                      <a:pt x="13656" y="8931"/>
                    </a:cubicBezTo>
                    <a:cubicBezTo>
                      <a:pt x="13493" y="8931"/>
                      <a:pt x="13367" y="8918"/>
                      <a:pt x="13279" y="8905"/>
                    </a:cubicBezTo>
                    <a:lnTo>
                      <a:pt x="13141" y="8893"/>
                    </a:lnTo>
                    <a:lnTo>
                      <a:pt x="13141" y="8893"/>
                    </a:lnTo>
                    <a:lnTo>
                      <a:pt x="13267" y="8956"/>
                    </a:lnTo>
                    <a:cubicBezTo>
                      <a:pt x="13380" y="9006"/>
                      <a:pt x="13493" y="9056"/>
                      <a:pt x="13619" y="9094"/>
                    </a:cubicBezTo>
                    <a:cubicBezTo>
                      <a:pt x="13807" y="9157"/>
                      <a:pt x="14008" y="9207"/>
                      <a:pt x="14210" y="9232"/>
                    </a:cubicBezTo>
                    <a:cubicBezTo>
                      <a:pt x="14380" y="9257"/>
                      <a:pt x="14551" y="9271"/>
                      <a:pt x="14721" y="9271"/>
                    </a:cubicBezTo>
                    <a:cubicBezTo>
                      <a:pt x="14815" y="9271"/>
                      <a:pt x="14908" y="9266"/>
                      <a:pt x="15002" y="9257"/>
                    </a:cubicBezTo>
                    <a:lnTo>
                      <a:pt x="15027" y="9257"/>
                    </a:lnTo>
                    <a:cubicBezTo>
                      <a:pt x="14798" y="9294"/>
                      <a:pt x="14572" y="9312"/>
                      <a:pt x="14351" y="9312"/>
                    </a:cubicBezTo>
                    <a:cubicBezTo>
                      <a:pt x="11562" y="9312"/>
                      <a:pt x="9501" y="6488"/>
                      <a:pt x="10538" y="3750"/>
                    </a:cubicBezTo>
                    <a:cubicBezTo>
                      <a:pt x="11195" y="2034"/>
                      <a:pt x="12784" y="1103"/>
                      <a:pt x="14390" y="1103"/>
                    </a:cubicBezTo>
                    <a:close/>
                    <a:moveTo>
                      <a:pt x="14373" y="1"/>
                    </a:moveTo>
                    <a:cubicBezTo>
                      <a:pt x="13856" y="1"/>
                      <a:pt x="13331" y="79"/>
                      <a:pt x="12814" y="241"/>
                    </a:cubicBezTo>
                    <a:cubicBezTo>
                      <a:pt x="10286" y="1034"/>
                      <a:pt x="8752" y="3586"/>
                      <a:pt x="9255" y="6189"/>
                    </a:cubicBezTo>
                    <a:cubicBezTo>
                      <a:pt x="9214" y="6166"/>
                      <a:pt x="9192" y="6156"/>
                      <a:pt x="9172" y="6156"/>
                    </a:cubicBezTo>
                    <a:cubicBezTo>
                      <a:pt x="9148" y="6156"/>
                      <a:pt x="9126" y="6169"/>
                      <a:pt x="9079" y="6189"/>
                    </a:cubicBezTo>
                    <a:lnTo>
                      <a:pt x="8979" y="6240"/>
                    </a:lnTo>
                    <a:cubicBezTo>
                      <a:pt x="8853" y="6302"/>
                      <a:pt x="8777" y="6428"/>
                      <a:pt x="8790" y="6566"/>
                    </a:cubicBezTo>
                    <a:lnTo>
                      <a:pt x="377" y="10402"/>
                    </a:lnTo>
                    <a:cubicBezTo>
                      <a:pt x="113" y="10528"/>
                      <a:pt x="0" y="10829"/>
                      <a:pt x="126" y="11081"/>
                    </a:cubicBezTo>
                    <a:lnTo>
                      <a:pt x="566" y="12049"/>
                    </a:lnTo>
                    <a:cubicBezTo>
                      <a:pt x="649" y="12234"/>
                      <a:pt x="835" y="12344"/>
                      <a:pt x="1028" y="12344"/>
                    </a:cubicBezTo>
                    <a:cubicBezTo>
                      <a:pt x="1096" y="12344"/>
                      <a:pt x="1166" y="12330"/>
                      <a:pt x="1232" y="12301"/>
                    </a:cubicBezTo>
                    <a:lnTo>
                      <a:pt x="9658" y="8453"/>
                    </a:lnTo>
                    <a:cubicBezTo>
                      <a:pt x="9720" y="8507"/>
                      <a:pt x="9793" y="8538"/>
                      <a:pt x="9869" y="8538"/>
                    </a:cubicBezTo>
                    <a:cubicBezTo>
                      <a:pt x="9915" y="8538"/>
                      <a:pt x="9962" y="8527"/>
                      <a:pt x="10010" y="8503"/>
                    </a:cubicBezTo>
                    <a:lnTo>
                      <a:pt x="10110" y="8465"/>
                    </a:lnTo>
                    <a:cubicBezTo>
                      <a:pt x="10198" y="8428"/>
                      <a:pt x="10198" y="8440"/>
                      <a:pt x="10223" y="8365"/>
                    </a:cubicBezTo>
                    <a:cubicBezTo>
                      <a:pt x="11240" y="9701"/>
                      <a:pt x="12796" y="10422"/>
                      <a:pt x="14381" y="10422"/>
                    </a:cubicBezTo>
                    <a:cubicBezTo>
                      <a:pt x="15285" y="10422"/>
                      <a:pt x="16199" y="10187"/>
                      <a:pt x="17026" y="9698"/>
                    </a:cubicBezTo>
                    <a:cubicBezTo>
                      <a:pt x="19302" y="8339"/>
                      <a:pt x="20208" y="5510"/>
                      <a:pt x="19126" y="3083"/>
                    </a:cubicBezTo>
                    <a:cubicBezTo>
                      <a:pt x="18267" y="1165"/>
                      <a:pt x="16376" y="1"/>
                      <a:pt x="14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3"/>
              <p:cNvSpPr/>
              <p:nvPr/>
            </p:nvSpPr>
            <p:spPr>
              <a:xfrm rot="-6237134">
                <a:off x="6860786" y="3687644"/>
                <a:ext cx="146627" cy="286335"/>
              </a:xfrm>
              <a:custGeom>
                <a:avLst/>
                <a:gdLst/>
                <a:ahLst/>
                <a:cxnLst/>
                <a:rect l="l" t="t" r="r" b="b"/>
                <a:pathLst>
                  <a:path w="2792" h="5452" extrusionOk="0">
                    <a:moveTo>
                      <a:pt x="2792" y="0"/>
                    </a:moveTo>
                    <a:lnTo>
                      <a:pt x="2792" y="0"/>
                    </a:lnTo>
                    <a:cubicBezTo>
                      <a:pt x="855" y="881"/>
                      <a:pt x="0" y="3169"/>
                      <a:pt x="881" y="5106"/>
                    </a:cubicBezTo>
                    <a:cubicBezTo>
                      <a:pt x="974" y="5305"/>
                      <a:pt x="1163" y="5452"/>
                      <a:pt x="1291" y="5452"/>
                    </a:cubicBezTo>
                    <a:cubicBezTo>
                      <a:pt x="1423" y="5452"/>
                      <a:pt x="1492" y="5299"/>
                      <a:pt x="1333" y="4892"/>
                    </a:cubicBezTo>
                    <a:cubicBezTo>
                      <a:pt x="1019" y="4100"/>
                      <a:pt x="717" y="3270"/>
                      <a:pt x="1170" y="2012"/>
                    </a:cubicBezTo>
                    <a:cubicBezTo>
                      <a:pt x="1497" y="1182"/>
                      <a:pt x="2063" y="491"/>
                      <a:pt x="27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3"/>
              <p:cNvSpPr/>
              <p:nvPr/>
            </p:nvSpPr>
            <p:spPr>
              <a:xfrm rot="-6237134">
                <a:off x="7086573" y="3850634"/>
                <a:ext cx="46267" cy="101730"/>
              </a:xfrm>
              <a:custGeom>
                <a:avLst/>
                <a:gdLst/>
                <a:ahLst/>
                <a:cxnLst/>
                <a:rect l="l" t="t" r="r" b="b"/>
                <a:pathLst>
                  <a:path w="881" h="1937" extrusionOk="0">
                    <a:moveTo>
                      <a:pt x="0" y="0"/>
                    </a:moveTo>
                    <a:cubicBezTo>
                      <a:pt x="0" y="0"/>
                      <a:pt x="0" y="38"/>
                      <a:pt x="26" y="88"/>
                    </a:cubicBezTo>
                    <a:cubicBezTo>
                      <a:pt x="38" y="138"/>
                      <a:pt x="63" y="226"/>
                      <a:pt x="101" y="315"/>
                    </a:cubicBezTo>
                    <a:cubicBezTo>
                      <a:pt x="164" y="503"/>
                      <a:pt x="264" y="755"/>
                      <a:pt x="378" y="994"/>
                    </a:cubicBezTo>
                    <a:cubicBezTo>
                      <a:pt x="491" y="1232"/>
                      <a:pt x="617" y="1471"/>
                      <a:pt x="705" y="1647"/>
                    </a:cubicBezTo>
                    <a:cubicBezTo>
                      <a:pt x="755" y="1735"/>
                      <a:pt x="805" y="1811"/>
                      <a:pt x="830" y="1861"/>
                    </a:cubicBezTo>
                    <a:cubicBezTo>
                      <a:pt x="855" y="1911"/>
                      <a:pt x="881" y="1937"/>
                      <a:pt x="881" y="1937"/>
                    </a:cubicBezTo>
                    <a:cubicBezTo>
                      <a:pt x="881" y="1937"/>
                      <a:pt x="868" y="1911"/>
                      <a:pt x="855" y="1849"/>
                    </a:cubicBezTo>
                    <a:cubicBezTo>
                      <a:pt x="830" y="1798"/>
                      <a:pt x="805" y="1723"/>
                      <a:pt x="767" y="1622"/>
                    </a:cubicBezTo>
                    <a:cubicBezTo>
                      <a:pt x="705" y="1434"/>
                      <a:pt x="604" y="1182"/>
                      <a:pt x="491" y="943"/>
                    </a:cubicBezTo>
                    <a:cubicBezTo>
                      <a:pt x="378" y="704"/>
                      <a:pt x="264" y="465"/>
                      <a:pt x="164" y="289"/>
                    </a:cubicBezTo>
                    <a:cubicBezTo>
                      <a:pt x="114" y="201"/>
                      <a:pt x="76" y="138"/>
                      <a:pt x="38" y="76"/>
                    </a:cubicBezTo>
                    <a:cubicBezTo>
                      <a:pt x="13" y="25"/>
                      <a:pt x="0" y="0"/>
                      <a:pt x="0"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3"/>
              <p:cNvSpPr/>
              <p:nvPr/>
            </p:nvSpPr>
            <p:spPr>
              <a:xfrm rot="-6237134">
                <a:off x="7076025" y="3836907"/>
                <a:ext cx="49576" cy="107034"/>
              </a:xfrm>
              <a:custGeom>
                <a:avLst/>
                <a:gdLst/>
                <a:ahLst/>
                <a:cxnLst/>
                <a:rect l="l" t="t" r="r" b="b"/>
                <a:pathLst>
                  <a:path w="944" h="2038" extrusionOk="0">
                    <a:moveTo>
                      <a:pt x="0" y="1"/>
                    </a:moveTo>
                    <a:cubicBezTo>
                      <a:pt x="0" y="1"/>
                      <a:pt x="13" y="38"/>
                      <a:pt x="38" y="89"/>
                    </a:cubicBezTo>
                    <a:cubicBezTo>
                      <a:pt x="50" y="152"/>
                      <a:pt x="88" y="240"/>
                      <a:pt x="126" y="340"/>
                    </a:cubicBezTo>
                    <a:cubicBezTo>
                      <a:pt x="189" y="529"/>
                      <a:pt x="302" y="793"/>
                      <a:pt x="415" y="1044"/>
                    </a:cubicBezTo>
                    <a:cubicBezTo>
                      <a:pt x="528" y="1296"/>
                      <a:pt x="654" y="1547"/>
                      <a:pt x="767" y="1736"/>
                    </a:cubicBezTo>
                    <a:cubicBezTo>
                      <a:pt x="818" y="1824"/>
                      <a:pt x="855" y="1899"/>
                      <a:pt x="893" y="1962"/>
                    </a:cubicBezTo>
                    <a:cubicBezTo>
                      <a:pt x="918" y="2013"/>
                      <a:pt x="943" y="2038"/>
                      <a:pt x="943" y="2038"/>
                    </a:cubicBezTo>
                    <a:cubicBezTo>
                      <a:pt x="943" y="2038"/>
                      <a:pt x="931" y="2013"/>
                      <a:pt x="906" y="1950"/>
                    </a:cubicBezTo>
                    <a:cubicBezTo>
                      <a:pt x="893" y="1887"/>
                      <a:pt x="868" y="1811"/>
                      <a:pt x="830" y="1711"/>
                    </a:cubicBezTo>
                    <a:cubicBezTo>
                      <a:pt x="755" y="1510"/>
                      <a:pt x="641" y="1246"/>
                      <a:pt x="528" y="994"/>
                    </a:cubicBezTo>
                    <a:cubicBezTo>
                      <a:pt x="415" y="743"/>
                      <a:pt x="289" y="491"/>
                      <a:pt x="189" y="302"/>
                    </a:cubicBezTo>
                    <a:cubicBezTo>
                      <a:pt x="126" y="214"/>
                      <a:pt x="88" y="139"/>
                      <a:pt x="50" y="89"/>
                    </a:cubicBezTo>
                    <a:cubicBezTo>
                      <a:pt x="25" y="26"/>
                      <a:pt x="0" y="1"/>
                      <a:pt x="0"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3"/>
              <p:cNvSpPr/>
              <p:nvPr/>
            </p:nvSpPr>
            <p:spPr>
              <a:xfrm rot="-6237134">
                <a:off x="7127467" y="4003408"/>
                <a:ext cx="357955" cy="163860"/>
              </a:xfrm>
              <a:custGeom>
                <a:avLst/>
                <a:gdLst/>
                <a:ahLst/>
                <a:cxnLst/>
                <a:rect l="l" t="t" r="r" b="b"/>
                <a:pathLst>
                  <a:path w="6816" h="3120" extrusionOk="0">
                    <a:moveTo>
                      <a:pt x="6816" y="1"/>
                    </a:moveTo>
                    <a:cubicBezTo>
                      <a:pt x="6816" y="1"/>
                      <a:pt x="6375" y="164"/>
                      <a:pt x="5722" y="428"/>
                    </a:cubicBezTo>
                    <a:cubicBezTo>
                      <a:pt x="5395" y="567"/>
                      <a:pt x="5017" y="717"/>
                      <a:pt x="4615" y="906"/>
                    </a:cubicBezTo>
                    <a:cubicBezTo>
                      <a:pt x="4414" y="994"/>
                      <a:pt x="4213" y="1082"/>
                      <a:pt x="3999" y="1170"/>
                    </a:cubicBezTo>
                    <a:lnTo>
                      <a:pt x="3358" y="1459"/>
                    </a:lnTo>
                    <a:lnTo>
                      <a:pt x="2729" y="1749"/>
                    </a:lnTo>
                    <a:cubicBezTo>
                      <a:pt x="2515" y="1849"/>
                      <a:pt x="2314" y="1950"/>
                      <a:pt x="2113" y="2038"/>
                    </a:cubicBezTo>
                    <a:cubicBezTo>
                      <a:pt x="1723" y="2239"/>
                      <a:pt x="1358" y="2415"/>
                      <a:pt x="1044" y="2579"/>
                    </a:cubicBezTo>
                    <a:cubicBezTo>
                      <a:pt x="415" y="2893"/>
                      <a:pt x="0" y="3119"/>
                      <a:pt x="0" y="3119"/>
                    </a:cubicBezTo>
                    <a:cubicBezTo>
                      <a:pt x="0" y="3119"/>
                      <a:pt x="453" y="2968"/>
                      <a:pt x="1107" y="2704"/>
                    </a:cubicBezTo>
                    <a:cubicBezTo>
                      <a:pt x="1434" y="2566"/>
                      <a:pt x="1811" y="2415"/>
                      <a:pt x="2201" y="2226"/>
                    </a:cubicBezTo>
                    <a:cubicBezTo>
                      <a:pt x="2402" y="2138"/>
                      <a:pt x="2616" y="2050"/>
                      <a:pt x="2829" y="1962"/>
                    </a:cubicBezTo>
                    <a:lnTo>
                      <a:pt x="3471" y="1673"/>
                    </a:lnTo>
                    <a:lnTo>
                      <a:pt x="4100" y="1384"/>
                    </a:lnTo>
                    <a:cubicBezTo>
                      <a:pt x="4301" y="1283"/>
                      <a:pt x="4502" y="1183"/>
                      <a:pt x="4703" y="1095"/>
                    </a:cubicBezTo>
                    <a:cubicBezTo>
                      <a:pt x="5106" y="894"/>
                      <a:pt x="5470" y="717"/>
                      <a:pt x="5785" y="554"/>
                    </a:cubicBezTo>
                    <a:cubicBezTo>
                      <a:pt x="6413" y="240"/>
                      <a:pt x="6816" y="1"/>
                      <a:pt x="6816"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3"/>
              <p:cNvSpPr/>
              <p:nvPr/>
            </p:nvSpPr>
            <p:spPr>
              <a:xfrm rot="-6237134">
                <a:off x="7036206" y="3995555"/>
                <a:ext cx="453746" cy="257607"/>
              </a:xfrm>
              <a:custGeom>
                <a:avLst/>
                <a:gdLst/>
                <a:ahLst/>
                <a:cxnLst/>
                <a:rect l="l" t="t" r="r" b="b"/>
                <a:pathLst>
                  <a:path w="8640" h="4905" extrusionOk="0">
                    <a:moveTo>
                      <a:pt x="8614" y="0"/>
                    </a:moveTo>
                    <a:lnTo>
                      <a:pt x="315" y="3785"/>
                    </a:lnTo>
                    <a:cubicBezTo>
                      <a:pt x="63" y="3886"/>
                      <a:pt x="1" y="4062"/>
                      <a:pt x="101" y="4275"/>
                    </a:cubicBezTo>
                    <a:lnTo>
                      <a:pt x="328" y="4766"/>
                    </a:lnTo>
                    <a:cubicBezTo>
                      <a:pt x="328" y="4766"/>
                      <a:pt x="290" y="4590"/>
                      <a:pt x="491" y="4313"/>
                    </a:cubicBezTo>
                    <a:lnTo>
                      <a:pt x="340" y="3835"/>
                    </a:lnTo>
                    <a:lnTo>
                      <a:pt x="969" y="4904"/>
                    </a:lnTo>
                    <a:lnTo>
                      <a:pt x="969" y="4904"/>
                    </a:lnTo>
                    <a:lnTo>
                      <a:pt x="705" y="4074"/>
                    </a:lnTo>
                    <a:cubicBezTo>
                      <a:pt x="981" y="3835"/>
                      <a:pt x="1283" y="3634"/>
                      <a:pt x="1610" y="3483"/>
                    </a:cubicBezTo>
                    <a:cubicBezTo>
                      <a:pt x="2641" y="2955"/>
                      <a:pt x="6087" y="1258"/>
                      <a:pt x="7860" y="377"/>
                    </a:cubicBezTo>
                    <a:lnTo>
                      <a:pt x="8640" y="1874"/>
                    </a:lnTo>
                    <a:lnTo>
                      <a:pt x="8011" y="302"/>
                    </a:lnTo>
                    <a:cubicBezTo>
                      <a:pt x="8262" y="176"/>
                      <a:pt x="8463" y="76"/>
                      <a:pt x="8614"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rot="-6237134">
                <a:off x="6656968" y="3433813"/>
                <a:ext cx="521125" cy="488535"/>
              </a:xfrm>
              <a:custGeom>
                <a:avLst/>
                <a:gdLst/>
                <a:ahLst/>
                <a:cxnLst/>
                <a:rect l="l" t="t" r="r" b="b"/>
                <a:pathLst>
                  <a:path w="9923" h="9302" extrusionOk="0">
                    <a:moveTo>
                      <a:pt x="4972" y="0"/>
                    </a:moveTo>
                    <a:cubicBezTo>
                      <a:pt x="4820" y="0"/>
                      <a:pt x="4668" y="7"/>
                      <a:pt x="4515" y="21"/>
                    </a:cubicBezTo>
                    <a:cubicBezTo>
                      <a:pt x="4427" y="21"/>
                      <a:pt x="4339" y="21"/>
                      <a:pt x="4251" y="46"/>
                    </a:cubicBezTo>
                    <a:lnTo>
                      <a:pt x="3987" y="97"/>
                    </a:lnTo>
                    <a:cubicBezTo>
                      <a:pt x="3811" y="122"/>
                      <a:pt x="3635" y="172"/>
                      <a:pt x="3471" y="223"/>
                    </a:cubicBezTo>
                    <a:lnTo>
                      <a:pt x="3333" y="260"/>
                    </a:lnTo>
                    <a:lnTo>
                      <a:pt x="3220" y="311"/>
                    </a:lnTo>
                    <a:lnTo>
                      <a:pt x="2981" y="411"/>
                    </a:lnTo>
                    <a:cubicBezTo>
                      <a:pt x="2931" y="424"/>
                      <a:pt x="2906" y="436"/>
                      <a:pt x="2855" y="461"/>
                    </a:cubicBezTo>
                    <a:lnTo>
                      <a:pt x="2742" y="512"/>
                    </a:lnTo>
                    <a:lnTo>
                      <a:pt x="2503" y="638"/>
                    </a:lnTo>
                    <a:cubicBezTo>
                      <a:pt x="1925" y="952"/>
                      <a:pt x="1422" y="1392"/>
                      <a:pt x="1019" y="1920"/>
                    </a:cubicBezTo>
                    <a:cubicBezTo>
                      <a:pt x="667" y="2398"/>
                      <a:pt x="391" y="2926"/>
                      <a:pt x="215" y="3492"/>
                    </a:cubicBezTo>
                    <a:cubicBezTo>
                      <a:pt x="64" y="3957"/>
                      <a:pt x="1" y="4448"/>
                      <a:pt x="13" y="4951"/>
                    </a:cubicBezTo>
                    <a:lnTo>
                      <a:pt x="13" y="5102"/>
                    </a:lnTo>
                    <a:cubicBezTo>
                      <a:pt x="13" y="5164"/>
                      <a:pt x="13" y="5215"/>
                      <a:pt x="26" y="5265"/>
                    </a:cubicBezTo>
                    <a:lnTo>
                      <a:pt x="51" y="5554"/>
                    </a:lnTo>
                    <a:cubicBezTo>
                      <a:pt x="76" y="5743"/>
                      <a:pt x="127" y="5919"/>
                      <a:pt x="152" y="6070"/>
                    </a:cubicBezTo>
                    <a:lnTo>
                      <a:pt x="277" y="6472"/>
                    </a:lnTo>
                    <a:cubicBezTo>
                      <a:pt x="303" y="6598"/>
                      <a:pt x="353" y="6686"/>
                      <a:pt x="391" y="6761"/>
                    </a:cubicBezTo>
                    <a:lnTo>
                      <a:pt x="491" y="7000"/>
                    </a:lnTo>
                    <a:lnTo>
                      <a:pt x="403" y="6761"/>
                    </a:lnTo>
                    <a:cubicBezTo>
                      <a:pt x="378" y="6673"/>
                      <a:pt x="328" y="6585"/>
                      <a:pt x="303" y="6460"/>
                    </a:cubicBezTo>
                    <a:lnTo>
                      <a:pt x="189" y="6057"/>
                    </a:lnTo>
                    <a:cubicBezTo>
                      <a:pt x="164" y="5906"/>
                      <a:pt x="139" y="5743"/>
                      <a:pt x="114" y="5554"/>
                    </a:cubicBezTo>
                    <a:lnTo>
                      <a:pt x="101" y="5265"/>
                    </a:lnTo>
                    <a:cubicBezTo>
                      <a:pt x="101" y="5215"/>
                      <a:pt x="101" y="5152"/>
                      <a:pt x="89" y="5102"/>
                    </a:cubicBezTo>
                    <a:lnTo>
                      <a:pt x="89" y="4951"/>
                    </a:lnTo>
                    <a:cubicBezTo>
                      <a:pt x="114" y="3882"/>
                      <a:pt x="491" y="2863"/>
                      <a:pt x="1158" y="2033"/>
                    </a:cubicBezTo>
                    <a:cubicBezTo>
                      <a:pt x="1548" y="1530"/>
                      <a:pt x="2038" y="1128"/>
                      <a:pt x="2604" y="826"/>
                    </a:cubicBezTo>
                    <a:lnTo>
                      <a:pt x="2818" y="713"/>
                    </a:lnTo>
                    <a:lnTo>
                      <a:pt x="2931" y="650"/>
                    </a:lnTo>
                    <a:lnTo>
                      <a:pt x="3044" y="600"/>
                    </a:lnTo>
                    <a:lnTo>
                      <a:pt x="3283" y="512"/>
                    </a:lnTo>
                    <a:lnTo>
                      <a:pt x="3396" y="461"/>
                    </a:lnTo>
                    <a:lnTo>
                      <a:pt x="3522" y="436"/>
                    </a:lnTo>
                    <a:cubicBezTo>
                      <a:pt x="3685" y="386"/>
                      <a:pt x="3849" y="336"/>
                      <a:pt x="4012" y="311"/>
                    </a:cubicBezTo>
                    <a:lnTo>
                      <a:pt x="4264" y="273"/>
                    </a:lnTo>
                    <a:cubicBezTo>
                      <a:pt x="4352" y="248"/>
                      <a:pt x="4440" y="248"/>
                      <a:pt x="4515" y="248"/>
                    </a:cubicBezTo>
                    <a:cubicBezTo>
                      <a:pt x="4643" y="237"/>
                      <a:pt x="4771" y="232"/>
                      <a:pt x="4899" y="232"/>
                    </a:cubicBezTo>
                    <a:cubicBezTo>
                      <a:pt x="6174" y="232"/>
                      <a:pt x="7410" y="742"/>
                      <a:pt x="8313" y="1656"/>
                    </a:cubicBezTo>
                    <a:cubicBezTo>
                      <a:pt x="8778" y="2146"/>
                      <a:pt x="9155" y="2725"/>
                      <a:pt x="9382" y="3354"/>
                    </a:cubicBezTo>
                    <a:cubicBezTo>
                      <a:pt x="9608" y="3957"/>
                      <a:pt x="9721" y="4586"/>
                      <a:pt x="9696" y="5227"/>
                    </a:cubicBezTo>
                    <a:cubicBezTo>
                      <a:pt x="9658" y="6284"/>
                      <a:pt x="9268" y="7302"/>
                      <a:pt x="8589" y="8119"/>
                    </a:cubicBezTo>
                    <a:lnTo>
                      <a:pt x="8489" y="8245"/>
                    </a:lnTo>
                    <a:cubicBezTo>
                      <a:pt x="8451" y="8283"/>
                      <a:pt x="8413" y="8321"/>
                      <a:pt x="8388" y="8358"/>
                    </a:cubicBezTo>
                    <a:lnTo>
                      <a:pt x="8174" y="8572"/>
                    </a:lnTo>
                    <a:cubicBezTo>
                      <a:pt x="8036" y="8698"/>
                      <a:pt x="7910" y="8799"/>
                      <a:pt x="7785" y="8899"/>
                    </a:cubicBezTo>
                    <a:lnTo>
                      <a:pt x="7445" y="9138"/>
                    </a:lnTo>
                    <a:cubicBezTo>
                      <a:pt x="7344" y="9214"/>
                      <a:pt x="7244" y="9251"/>
                      <a:pt x="7181" y="9302"/>
                    </a:cubicBezTo>
                    <a:cubicBezTo>
                      <a:pt x="7256" y="9264"/>
                      <a:pt x="7357" y="9226"/>
                      <a:pt x="7458" y="9163"/>
                    </a:cubicBezTo>
                    <a:lnTo>
                      <a:pt x="7810" y="8937"/>
                    </a:lnTo>
                    <a:cubicBezTo>
                      <a:pt x="7936" y="8849"/>
                      <a:pt x="8074" y="8736"/>
                      <a:pt x="8225" y="8622"/>
                    </a:cubicBezTo>
                    <a:lnTo>
                      <a:pt x="8438" y="8409"/>
                    </a:lnTo>
                    <a:cubicBezTo>
                      <a:pt x="8476" y="8384"/>
                      <a:pt x="8514" y="8346"/>
                      <a:pt x="8552" y="8308"/>
                    </a:cubicBezTo>
                    <a:lnTo>
                      <a:pt x="8652" y="8182"/>
                    </a:lnTo>
                    <a:cubicBezTo>
                      <a:pt x="8992" y="7818"/>
                      <a:pt x="9256" y="7390"/>
                      <a:pt x="9457" y="6937"/>
                    </a:cubicBezTo>
                    <a:cubicBezTo>
                      <a:pt x="9696" y="6397"/>
                      <a:pt x="9847" y="5818"/>
                      <a:pt x="9885" y="5227"/>
                    </a:cubicBezTo>
                    <a:cubicBezTo>
                      <a:pt x="9922" y="4561"/>
                      <a:pt x="9822" y="3907"/>
                      <a:pt x="9595" y="3278"/>
                    </a:cubicBezTo>
                    <a:cubicBezTo>
                      <a:pt x="9356" y="2612"/>
                      <a:pt x="8979" y="2008"/>
                      <a:pt x="8489" y="1505"/>
                    </a:cubicBezTo>
                    <a:cubicBezTo>
                      <a:pt x="7564" y="535"/>
                      <a:pt x="6295" y="0"/>
                      <a:pt x="4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3"/>
              <p:cNvSpPr/>
              <p:nvPr/>
            </p:nvSpPr>
            <p:spPr>
              <a:xfrm rot="-6237134">
                <a:off x="6507192" y="3556219"/>
                <a:ext cx="1061944" cy="648509"/>
              </a:xfrm>
              <a:custGeom>
                <a:avLst/>
                <a:gdLst/>
                <a:ahLst/>
                <a:cxnLst/>
                <a:rect l="l" t="t" r="r" b="b"/>
                <a:pathLst>
                  <a:path w="20221" h="12348" extrusionOk="0">
                    <a:moveTo>
                      <a:pt x="9180" y="6268"/>
                    </a:moveTo>
                    <a:cubicBezTo>
                      <a:pt x="9180" y="6268"/>
                      <a:pt x="9192" y="6305"/>
                      <a:pt x="9230" y="6356"/>
                    </a:cubicBezTo>
                    <a:cubicBezTo>
                      <a:pt x="9255" y="6406"/>
                      <a:pt x="9305" y="6481"/>
                      <a:pt x="9356" y="6582"/>
                    </a:cubicBezTo>
                    <a:cubicBezTo>
                      <a:pt x="9456" y="6758"/>
                      <a:pt x="9582" y="7010"/>
                      <a:pt x="9695" y="7261"/>
                    </a:cubicBezTo>
                    <a:cubicBezTo>
                      <a:pt x="9808" y="7525"/>
                      <a:pt x="9922" y="7777"/>
                      <a:pt x="9997" y="7978"/>
                    </a:cubicBezTo>
                    <a:cubicBezTo>
                      <a:pt x="10035" y="8078"/>
                      <a:pt x="10060" y="8154"/>
                      <a:pt x="10073" y="8217"/>
                    </a:cubicBezTo>
                    <a:cubicBezTo>
                      <a:pt x="10098" y="8280"/>
                      <a:pt x="10110" y="8317"/>
                      <a:pt x="10110" y="8317"/>
                    </a:cubicBezTo>
                    <a:cubicBezTo>
                      <a:pt x="10110" y="8317"/>
                      <a:pt x="10085" y="8280"/>
                      <a:pt x="10060" y="8229"/>
                    </a:cubicBezTo>
                    <a:cubicBezTo>
                      <a:pt x="10022" y="8179"/>
                      <a:pt x="9985" y="8104"/>
                      <a:pt x="9934" y="8003"/>
                    </a:cubicBezTo>
                    <a:cubicBezTo>
                      <a:pt x="9834" y="7827"/>
                      <a:pt x="9708" y="7575"/>
                      <a:pt x="9582" y="7311"/>
                    </a:cubicBezTo>
                    <a:cubicBezTo>
                      <a:pt x="9469" y="7060"/>
                      <a:pt x="9368" y="6808"/>
                      <a:pt x="9293" y="6607"/>
                    </a:cubicBezTo>
                    <a:cubicBezTo>
                      <a:pt x="9255" y="6507"/>
                      <a:pt x="9230" y="6419"/>
                      <a:pt x="9205" y="6368"/>
                    </a:cubicBezTo>
                    <a:cubicBezTo>
                      <a:pt x="9180" y="6305"/>
                      <a:pt x="9180" y="6268"/>
                      <a:pt x="9180" y="6268"/>
                    </a:cubicBezTo>
                    <a:close/>
                    <a:moveTo>
                      <a:pt x="8953" y="6431"/>
                    </a:moveTo>
                    <a:cubicBezTo>
                      <a:pt x="8953" y="6431"/>
                      <a:pt x="8966" y="6469"/>
                      <a:pt x="9004" y="6519"/>
                    </a:cubicBezTo>
                    <a:cubicBezTo>
                      <a:pt x="9029" y="6569"/>
                      <a:pt x="9079" y="6632"/>
                      <a:pt x="9117" y="6720"/>
                    </a:cubicBezTo>
                    <a:cubicBezTo>
                      <a:pt x="9217" y="6896"/>
                      <a:pt x="9343" y="7135"/>
                      <a:pt x="9444" y="7374"/>
                    </a:cubicBezTo>
                    <a:cubicBezTo>
                      <a:pt x="9557" y="7626"/>
                      <a:pt x="9658" y="7865"/>
                      <a:pt x="9733" y="8053"/>
                    </a:cubicBezTo>
                    <a:cubicBezTo>
                      <a:pt x="9758" y="8154"/>
                      <a:pt x="9783" y="8229"/>
                      <a:pt x="9808" y="8292"/>
                    </a:cubicBezTo>
                    <a:cubicBezTo>
                      <a:pt x="9821" y="8342"/>
                      <a:pt x="9834" y="8380"/>
                      <a:pt x="9834" y="8380"/>
                    </a:cubicBezTo>
                    <a:cubicBezTo>
                      <a:pt x="9834" y="8380"/>
                      <a:pt x="9808" y="8342"/>
                      <a:pt x="9783" y="8292"/>
                    </a:cubicBezTo>
                    <a:cubicBezTo>
                      <a:pt x="9758" y="8242"/>
                      <a:pt x="9708" y="8179"/>
                      <a:pt x="9670" y="8091"/>
                    </a:cubicBezTo>
                    <a:cubicBezTo>
                      <a:pt x="9570" y="7915"/>
                      <a:pt x="9444" y="7676"/>
                      <a:pt x="9331" y="7425"/>
                    </a:cubicBezTo>
                    <a:cubicBezTo>
                      <a:pt x="9230" y="7186"/>
                      <a:pt x="9129" y="6947"/>
                      <a:pt x="9054" y="6758"/>
                    </a:cubicBezTo>
                    <a:cubicBezTo>
                      <a:pt x="9016" y="6657"/>
                      <a:pt x="8991" y="6582"/>
                      <a:pt x="8979" y="6519"/>
                    </a:cubicBezTo>
                    <a:cubicBezTo>
                      <a:pt x="8953" y="6469"/>
                      <a:pt x="8953" y="6431"/>
                      <a:pt x="8953" y="6431"/>
                    </a:cubicBezTo>
                    <a:close/>
                    <a:moveTo>
                      <a:pt x="14375" y="1114"/>
                    </a:moveTo>
                    <a:cubicBezTo>
                      <a:pt x="15571" y="1114"/>
                      <a:pt x="16747" y="1635"/>
                      <a:pt x="17555" y="2621"/>
                    </a:cubicBezTo>
                    <a:lnTo>
                      <a:pt x="17517" y="2583"/>
                    </a:lnTo>
                    <a:cubicBezTo>
                      <a:pt x="17341" y="2395"/>
                      <a:pt x="17127" y="2219"/>
                      <a:pt x="16913" y="2080"/>
                    </a:cubicBezTo>
                    <a:cubicBezTo>
                      <a:pt x="16737" y="1967"/>
                      <a:pt x="16561" y="1866"/>
                      <a:pt x="16373" y="1791"/>
                    </a:cubicBezTo>
                    <a:cubicBezTo>
                      <a:pt x="16259" y="1741"/>
                      <a:pt x="16134" y="1703"/>
                      <a:pt x="16020" y="1665"/>
                    </a:cubicBezTo>
                    <a:lnTo>
                      <a:pt x="15882" y="1628"/>
                    </a:lnTo>
                    <a:lnTo>
                      <a:pt x="15995" y="1703"/>
                    </a:lnTo>
                    <a:cubicBezTo>
                      <a:pt x="16071" y="1753"/>
                      <a:pt x="16159" y="1841"/>
                      <a:pt x="16284" y="1942"/>
                    </a:cubicBezTo>
                    <a:cubicBezTo>
                      <a:pt x="16611" y="2219"/>
                      <a:pt x="16901" y="2533"/>
                      <a:pt x="17140" y="2898"/>
                    </a:cubicBezTo>
                    <a:cubicBezTo>
                      <a:pt x="17290" y="3124"/>
                      <a:pt x="17416" y="3375"/>
                      <a:pt x="17517" y="3627"/>
                    </a:cubicBezTo>
                    <a:lnTo>
                      <a:pt x="17529" y="3677"/>
                    </a:lnTo>
                    <a:lnTo>
                      <a:pt x="17542" y="3715"/>
                    </a:lnTo>
                    <a:lnTo>
                      <a:pt x="17580" y="3828"/>
                    </a:lnTo>
                    <a:lnTo>
                      <a:pt x="17655" y="4055"/>
                    </a:lnTo>
                    <a:cubicBezTo>
                      <a:pt x="17668" y="4130"/>
                      <a:pt x="17680" y="4205"/>
                      <a:pt x="17705" y="4268"/>
                    </a:cubicBezTo>
                    <a:lnTo>
                      <a:pt x="17718" y="4381"/>
                    </a:lnTo>
                    <a:cubicBezTo>
                      <a:pt x="17718" y="4419"/>
                      <a:pt x="17731" y="4457"/>
                      <a:pt x="17743" y="4495"/>
                    </a:cubicBezTo>
                    <a:cubicBezTo>
                      <a:pt x="17781" y="4809"/>
                      <a:pt x="17793" y="5123"/>
                      <a:pt x="17756" y="5438"/>
                    </a:cubicBezTo>
                    <a:cubicBezTo>
                      <a:pt x="17718" y="5765"/>
                      <a:pt x="17643" y="6079"/>
                      <a:pt x="17529" y="6381"/>
                    </a:cubicBezTo>
                    <a:cubicBezTo>
                      <a:pt x="17416" y="6683"/>
                      <a:pt x="17265" y="6972"/>
                      <a:pt x="17077" y="7248"/>
                    </a:cubicBezTo>
                    <a:cubicBezTo>
                      <a:pt x="16888" y="7513"/>
                      <a:pt x="16674" y="7751"/>
                      <a:pt x="16435" y="7965"/>
                    </a:cubicBezTo>
                    <a:cubicBezTo>
                      <a:pt x="16373" y="8016"/>
                      <a:pt x="16322" y="8066"/>
                      <a:pt x="16259" y="8104"/>
                    </a:cubicBezTo>
                    <a:cubicBezTo>
                      <a:pt x="16196" y="8154"/>
                      <a:pt x="16134" y="8204"/>
                      <a:pt x="16071" y="8242"/>
                    </a:cubicBezTo>
                    <a:cubicBezTo>
                      <a:pt x="15945" y="8317"/>
                      <a:pt x="15819" y="8405"/>
                      <a:pt x="15681" y="8468"/>
                    </a:cubicBezTo>
                    <a:cubicBezTo>
                      <a:pt x="15442" y="8594"/>
                      <a:pt x="15178" y="8695"/>
                      <a:pt x="14914" y="8770"/>
                    </a:cubicBezTo>
                    <a:cubicBezTo>
                      <a:pt x="14499" y="8883"/>
                      <a:pt x="14071" y="8934"/>
                      <a:pt x="13644" y="8934"/>
                    </a:cubicBezTo>
                    <a:cubicBezTo>
                      <a:pt x="13493" y="8934"/>
                      <a:pt x="13367" y="8921"/>
                      <a:pt x="13279" y="8908"/>
                    </a:cubicBezTo>
                    <a:lnTo>
                      <a:pt x="13141" y="8896"/>
                    </a:lnTo>
                    <a:lnTo>
                      <a:pt x="13141" y="8896"/>
                    </a:lnTo>
                    <a:lnTo>
                      <a:pt x="13267" y="8959"/>
                    </a:lnTo>
                    <a:cubicBezTo>
                      <a:pt x="13380" y="9009"/>
                      <a:pt x="13493" y="9059"/>
                      <a:pt x="13619" y="9097"/>
                    </a:cubicBezTo>
                    <a:cubicBezTo>
                      <a:pt x="13807" y="9160"/>
                      <a:pt x="14008" y="9210"/>
                      <a:pt x="14210" y="9235"/>
                    </a:cubicBezTo>
                    <a:cubicBezTo>
                      <a:pt x="14377" y="9259"/>
                      <a:pt x="14544" y="9268"/>
                      <a:pt x="14712" y="9268"/>
                    </a:cubicBezTo>
                    <a:cubicBezTo>
                      <a:pt x="14809" y="9268"/>
                      <a:pt x="14905" y="9265"/>
                      <a:pt x="15002" y="9260"/>
                    </a:cubicBezTo>
                    <a:lnTo>
                      <a:pt x="15027" y="9260"/>
                    </a:lnTo>
                    <a:cubicBezTo>
                      <a:pt x="14810" y="9295"/>
                      <a:pt x="14593" y="9312"/>
                      <a:pt x="14378" y="9312"/>
                    </a:cubicBezTo>
                    <a:cubicBezTo>
                      <a:pt x="12790" y="9312"/>
                      <a:pt x="11314" y="8393"/>
                      <a:pt x="10638" y="6909"/>
                    </a:cubicBezTo>
                    <a:cubicBezTo>
                      <a:pt x="9796" y="5035"/>
                      <a:pt x="10462" y="2822"/>
                      <a:pt x="12210" y="1728"/>
                    </a:cubicBezTo>
                    <a:cubicBezTo>
                      <a:pt x="12884" y="1314"/>
                      <a:pt x="13633" y="1114"/>
                      <a:pt x="14375" y="1114"/>
                    </a:cubicBezTo>
                    <a:close/>
                    <a:moveTo>
                      <a:pt x="14412" y="223"/>
                    </a:moveTo>
                    <a:cubicBezTo>
                      <a:pt x="15727" y="223"/>
                      <a:pt x="17006" y="758"/>
                      <a:pt x="17919" y="1728"/>
                    </a:cubicBezTo>
                    <a:cubicBezTo>
                      <a:pt x="18422" y="2231"/>
                      <a:pt x="18799" y="2835"/>
                      <a:pt x="19038" y="3501"/>
                    </a:cubicBezTo>
                    <a:cubicBezTo>
                      <a:pt x="19265" y="4130"/>
                      <a:pt x="19365" y="4784"/>
                      <a:pt x="19328" y="5450"/>
                    </a:cubicBezTo>
                    <a:cubicBezTo>
                      <a:pt x="19290" y="6041"/>
                      <a:pt x="19139" y="6620"/>
                      <a:pt x="18900" y="7148"/>
                    </a:cubicBezTo>
                    <a:cubicBezTo>
                      <a:pt x="18699" y="7613"/>
                      <a:pt x="18435" y="8028"/>
                      <a:pt x="18108" y="8393"/>
                    </a:cubicBezTo>
                    <a:lnTo>
                      <a:pt x="17995" y="8531"/>
                    </a:lnTo>
                    <a:cubicBezTo>
                      <a:pt x="17957" y="8569"/>
                      <a:pt x="17919" y="8594"/>
                      <a:pt x="17881" y="8632"/>
                    </a:cubicBezTo>
                    <a:lnTo>
                      <a:pt x="17668" y="8833"/>
                    </a:lnTo>
                    <a:cubicBezTo>
                      <a:pt x="17529" y="8959"/>
                      <a:pt x="17379" y="9059"/>
                      <a:pt x="17265" y="9160"/>
                    </a:cubicBezTo>
                    <a:lnTo>
                      <a:pt x="16913" y="9374"/>
                    </a:lnTo>
                    <a:cubicBezTo>
                      <a:pt x="16800" y="9449"/>
                      <a:pt x="16712" y="9487"/>
                      <a:pt x="16637" y="9525"/>
                    </a:cubicBezTo>
                    <a:lnTo>
                      <a:pt x="16398" y="9638"/>
                    </a:lnTo>
                    <a:lnTo>
                      <a:pt x="16624" y="9512"/>
                    </a:lnTo>
                    <a:cubicBezTo>
                      <a:pt x="16699" y="9462"/>
                      <a:pt x="16800" y="9424"/>
                      <a:pt x="16901" y="9348"/>
                    </a:cubicBezTo>
                    <a:lnTo>
                      <a:pt x="17240" y="9122"/>
                    </a:lnTo>
                    <a:cubicBezTo>
                      <a:pt x="17353" y="9009"/>
                      <a:pt x="17492" y="8908"/>
                      <a:pt x="17630" y="8783"/>
                    </a:cubicBezTo>
                    <a:lnTo>
                      <a:pt x="17831" y="8569"/>
                    </a:lnTo>
                    <a:cubicBezTo>
                      <a:pt x="17869" y="8531"/>
                      <a:pt x="17907" y="8506"/>
                      <a:pt x="17944" y="8456"/>
                    </a:cubicBezTo>
                    <a:lnTo>
                      <a:pt x="18045" y="8342"/>
                    </a:lnTo>
                    <a:cubicBezTo>
                      <a:pt x="18711" y="7513"/>
                      <a:pt x="19101" y="6507"/>
                      <a:pt x="19139" y="5450"/>
                    </a:cubicBezTo>
                    <a:cubicBezTo>
                      <a:pt x="19164" y="4822"/>
                      <a:pt x="19064" y="4180"/>
                      <a:pt x="18850" y="3589"/>
                    </a:cubicBezTo>
                    <a:cubicBezTo>
                      <a:pt x="18611" y="2960"/>
                      <a:pt x="18246" y="2369"/>
                      <a:pt x="17768" y="1892"/>
                    </a:cubicBezTo>
                    <a:cubicBezTo>
                      <a:pt x="16865" y="977"/>
                      <a:pt x="15640" y="468"/>
                      <a:pt x="14367" y="468"/>
                    </a:cubicBezTo>
                    <a:cubicBezTo>
                      <a:pt x="14239" y="468"/>
                      <a:pt x="14111" y="473"/>
                      <a:pt x="13983" y="483"/>
                    </a:cubicBezTo>
                    <a:cubicBezTo>
                      <a:pt x="13895" y="483"/>
                      <a:pt x="13807" y="483"/>
                      <a:pt x="13732" y="496"/>
                    </a:cubicBezTo>
                    <a:lnTo>
                      <a:pt x="13468" y="546"/>
                    </a:lnTo>
                    <a:cubicBezTo>
                      <a:pt x="13304" y="571"/>
                      <a:pt x="13141" y="609"/>
                      <a:pt x="12977" y="659"/>
                    </a:cubicBezTo>
                    <a:lnTo>
                      <a:pt x="12864" y="697"/>
                    </a:lnTo>
                    <a:lnTo>
                      <a:pt x="12738" y="747"/>
                    </a:lnTo>
                    <a:lnTo>
                      <a:pt x="12499" y="835"/>
                    </a:lnTo>
                    <a:lnTo>
                      <a:pt x="12386" y="886"/>
                    </a:lnTo>
                    <a:lnTo>
                      <a:pt x="12286" y="936"/>
                    </a:lnTo>
                    <a:lnTo>
                      <a:pt x="12059" y="1049"/>
                    </a:lnTo>
                    <a:cubicBezTo>
                      <a:pt x="11506" y="1364"/>
                      <a:pt x="11016" y="1766"/>
                      <a:pt x="10613" y="2269"/>
                    </a:cubicBezTo>
                    <a:cubicBezTo>
                      <a:pt x="9959" y="3099"/>
                      <a:pt x="9582" y="4117"/>
                      <a:pt x="9557" y="5174"/>
                    </a:cubicBezTo>
                    <a:lnTo>
                      <a:pt x="9557" y="5337"/>
                    </a:lnTo>
                    <a:cubicBezTo>
                      <a:pt x="9557" y="5387"/>
                      <a:pt x="9557" y="5438"/>
                      <a:pt x="9557" y="5488"/>
                    </a:cubicBezTo>
                    <a:lnTo>
                      <a:pt x="9582" y="5790"/>
                    </a:lnTo>
                    <a:cubicBezTo>
                      <a:pt x="9595" y="5966"/>
                      <a:pt x="9632" y="6142"/>
                      <a:pt x="9658" y="6293"/>
                    </a:cubicBezTo>
                    <a:lnTo>
                      <a:pt x="9758" y="6695"/>
                    </a:lnTo>
                    <a:cubicBezTo>
                      <a:pt x="9783" y="6821"/>
                      <a:pt x="9834" y="6909"/>
                      <a:pt x="9859" y="6984"/>
                    </a:cubicBezTo>
                    <a:lnTo>
                      <a:pt x="9947" y="7236"/>
                    </a:lnTo>
                    <a:lnTo>
                      <a:pt x="9834" y="6984"/>
                    </a:lnTo>
                    <a:cubicBezTo>
                      <a:pt x="9808" y="6909"/>
                      <a:pt x="9758" y="6821"/>
                      <a:pt x="9720" y="6708"/>
                    </a:cubicBezTo>
                    <a:lnTo>
                      <a:pt x="9595" y="6305"/>
                    </a:lnTo>
                    <a:cubicBezTo>
                      <a:pt x="9570" y="6142"/>
                      <a:pt x="9532" y="5978"/>
                      <a:pt x="9494" y="5790"/>
                    </a:cubicBezTo>
                    <a:lnTo>
                      <a:pt x="9469" y="5488"/>
                    </a:lnTo>
                    <a:cubicBezTo>
                      <a:pt x="9469" y="5438"/>
                      <a:pt x="9456" y="5387"/>
                      <a:pt x="9456" y="5337"/>
                    </a:cubicBezTo>
                    <a:cubicBezTo>
                      <a:pt x="9456" y="5287"/>
                      <a:pt x="9456" y="5224"/>
                      <a:pt x="9456" y="5174"/>
                    </a:cubicBezTo>
                    <a:cubicBezTo>
                      <a:pt x="9444" y="4683"/>
                      <a:pt x="9519" y="4180"/>
                      <a:pt x="9670" y="3715"/>
                    </a:cubicBezTo>
                    <a:cubicBezTo>
                      <a:pt x="9834" y="3149"/>
                      <a:pt x="10110" y="2621"/>
                      <a:pt x="10462" y="2143"/>
                    </a:cubicBezTo>
                    <a:cubicBezTo>
                      <a:pt x="10865" y="1615"/>
                      <a:pt x="11368" y="1187"/>
                      <a:pt x="11946" y="861"/>
                    </a:cubicBezTo>
                    <a:lnTo>
                      <a:pt x="12173" y="747"/>
                    </a:lnTo>
                    <a:lnTo>
                      <a:pt x="12286" y="684"/>
                    </a:lnTo>
                    <a:cubicBezTo>
                      <a:pt x="12336" y="659"/>
                      <a:pt x="12374" y="647"/>
                      <a:pt x="12411" y="634"/>
                    </a:cubicBezTo>
                    <a:lnTo>
                      <a:pt x="12650" y="534"/>
                    </a:lnTo>
                    <a:lnTo>
                      <a:pt x="12776" y="483"/>
                    </a:lnTo>
                    <a:lnTo>
                      <a:pt x="12902" y="446"/>
                    </a:lnTo>
                    <a:cubicBezTo>
                      <a:pt x="13078" y="395"/>
                      <a:pt x="13241" y="345"/>
                      <a:pt x="13417" y="320"/>
                    </a:cubicBezTo>
                    <a:lnTo>
                      <a:pt x="13682" y="269"/>
                    </a:lnTo>
                    <a:cubicBezTo>
                      <a:pt x="13770" y="257"/>
                      <a:pt x="13870" y="257"/>
                      <a:pt x="13958" y="244"/>
                    </a:cubicBezTo>
                    <a:cubicBezTo>
                      <a:pt x="14110" y="230"/>
                      <a:pt x="14261" y="223"/>
                      <a:pt x="14412" y="223"/>
                    </a:cubicBezTo>
                    <a:close/>
                    <a:moveTo>
                      <a:pt x="8865" y="6746"/>
                    </a:moveTo>
                    <a:lnTo>
                      <a:pt x="8865" y="6746"/>
                    </a:lnTo>
                    <a:cubicBezTo>
                      <a:pt x="8714" y="6821"/>
                      <a:pt x="8526" y="6934"/>
                      <a:pt x="8287" y="7047"/>
                    </a:cubicBezTo>
                    <a:lnTo>
                      <a:pt x="8916" y="8619"/>
                    </a:lnTo>
                    <a:lnTo>
                      <a:pt x="8123" y="7135"/>
                    </a:lnTo>
                    <a:cubicBezTo>
                      <a:pt x="6350" y="8003"/>
                      <a:pt x="2905" y="9701"/>
                      <a:pt x="1874" y="10229"/>
                    </a:cubicBezTo>
                    <a:cubicBezTo>
                      <a:pt x="1547" y="10392"/>
                      <a:pt x="1245" y="10593"/>
                      <a:pt x="968" y="10832"/>
                    </a:cubicBezTo>
                    <a:lnTo>
                      <a:pt x="1232" y="11650"/>
                    </a:lnTo>
                    <a:lnTo>
                      <a:pt x="604" y="10593"/>
                    </a:lnTo>
                    <a:lnTo>
                      <a:pt x="767" y="11059"/>
                    </a:lnTo>
                    <a:cubicBezTo>
                      <a:pt x="553" y="11348"/>
                      <a:pt x="591" y="11524"/>
                      <a:pt x="591" y="11524"/>
                    </a:cubicBezTo>
                    <a:lnTo>
                      <a:pt x="377" y="11033"/>
                    </a:lnTo>
                    <a:cubicBezTo>
                      <a:pt x="277" y="10820"/>
                      <a:pt x="327" y="10644"/>
                      <a:pt x="579" y="10531"/>
                    </a:cubicBezTo>
                    <a:lnTo>
                      <a:pt x="8865" y="6746"/>
                    </a:lnTo>
                    <a:close/>
                    <a:moveTo>
                      <a:pt x="8501" y="8632"/>
                    </a:moveTo>
                    <a:cubicBezTo>
                      <a:pt x="8501" y="8632"/>
                      <a:pt x="8086" y="8871"/>
                      <a:pt x="7470" y="9185"/>
                    </a:cubicBezTo>
                    <a:cubicBezTo>
                      <a:pt x="7155" y="9348"/>
                      <a:pt x="6778" y="9525"/>
                      <a:pt x="6388" y="9713"/>
                    </a:cubicBezTo>
                    <a:cubicBezTo>
                      <a:pt x="6187" y="9814"/>
                      <a:pt x="5986" y="9914"/>
                      <a:pt x="5772" y="10015"/>
                    </a:cubicBezTo>
                    <a:lnTo>
                      <a:pt x="5143" y="10304"/>
                    </a:lnTo>
                    <a:lnTo>
                      <a:pt x="4514" y="10593"/>
                    </a:lnTo>
                    <a:cubicBezTo>
                      <a:pt x="4301" y="10681"/>
                      <a:pt x="4087" y="10769"/>
                      <a:pt x="3886" y="10857"/>
                    </a:cubicBezTo>
                    <a:cubicBezTo>
                      <a:pt x="3483" y="11033"/>
                      <a:pt x="3106" y="11197"/>
                      <a:pt x="2792" y="11335"/>
                    </a:cubicBezTo>
                    <a:cubicBezTo>
                      <a:pt x="2138" y="11599"/>
                      <a:pt x="1685" y="11750"/>
                      <a:pt x="1685" y="11750"/>
                    </a:cubicBezTo>
                    <a:cubicBezTo>
                      <a:pt x="1685" y="11750"/>
                      <a:pt x="2100" y="11524"/>
                      <a:pt x="2729" y="11210"/>
                    </a:cubicBezTo>
                    <a:cubicBezTo>
                      <a:pt x="3043" y="11046"/>
                      <a:pt x="3408" y="10857"/>
                      <a:pt x="3798" y="10669"/>
                    </a:cubicBezTo>
                    <a:cubicBezTo>
                      <a:pt x="3999" y="10581"/>
                      <a:pt x="4200" y="10480"/>
                      <a:pt x="4414" y="10380"/>
                    </a:cubicBezTo>
                    <a:lnTo>
                      <a:pt x="5043" y="10090"/>
                    </a:lnTo>
                    <a:lnTo>
                      <a:pt x="5684" y="9801"/>
                    </a:lnTo>
                    <a:cubicBezTo>
                      <a:pt x="5885" y="9701"/>
                      <a:pt x="6099" y="9613"/>
                      <a:pt x="6300" y="9525"/>
                    </a:cubicBezTo>
                    <a:cubicBezTo>
                      <a:pt x="6702" y="9361"/>
                      <a:pt x="7080" y="9198"/>
                      <a:pt x="7394" y="9059"/>
                    </a:cubicBezTo>
                    <a:cubicBezTo>
                      <a:pt x="8048" y="8795"/>
                      <a:pt x="8501" y="8632"/>
                      <a:pt x="8501" y="8632"/>
                    </a:cubicBezTo>
                    <a:close/>
                    <a:moveTo>
                      <a:pt x="14365" y="1"/>
                    </a:moveTo>
                    <a:cubicBezTo>
                      <a:pt x="13842" y="1"/>
                      <a:pt x="13311" y="80"/>
                      <a:pt x="12789" y="244"/>
                    </a:cubicBezTo>
                    <a:cubicBezTo>
                      <a:pt x="10286" y="1049"/>
                      <a:pt x="8765" y="3602"/>
                      <a:pt x="9255" y="6192"/>
                    </a:cubicBezTo>
                    <a:cubicBezTo>
                      <a:pt x="9214" y="6169"/>
                      <a:pt x="9195" y="6159"/>
                      <a:pt x="9176" y="6159"/>
                    </a:cubicBezTo>
                    <a:cubicBezTo>
                      <a:pt x="9154" y="6159"/>
                      <a:pt x="9133" y="6172"/>
                      <a:pt x="9079" y="6192"/>
                    </a:cubicBezTo>
                    <a:lnTo>
                      <a:pt x="8979" y="6243"/>
                    </a:lnTo>
                    <a:cubicBezTo>
                      <a:pt x="8853" y="6293"/>
                      <a:pt x="8777" y="6419"/>
                      <a:pt x="8790" y="6557"/>
                    </a:cubicBezTo>
                    <a:lnTo>
                      <a:pt x="377" y="10405"/>
                    </a:lnTo>
                    <a:cubicBezTo>
                      <a:pt x="113" y="10518"/>
                      <a:pt x="0" y="10820"/>
                      <a:pt x="126" y="11071"/>
                    </a:cubicBezTo>
                    <a:lnTo>
                      <a:pt x="566" y="12052"/>
                    </a:lnTo>
                    <a:cubicBezTo>
                      <a:pt x="649" y="12237"/>
                      <a:pt x="835" y="12347"/>
                      <a:pt x="1028" y="12347"/>
                    </a:cubicBezTo>
                    <a:cubicBezTo>
                      <a:pt x="1096" y="12347"/>
                      <a:pt x="1166" y="12333"/>
                      <a:pt x="1232" y="12304"/>
                    </a:cubicBezTo>
                    <a:lnTo>
                      <a:pt x="9658" y="8456"/>
                    </a:lnTo>
                    <a:cubicBezTo>
                      <a:pt x="9720" y="8510"/>
                      <a:pt x="9793" y="8541"/>
                      <a:pt x="9869" y="8541"/>
                    </a:cubicBezTo>
                    <a:cubicBezTo>
                      <a:pt x="9915" y="8541"/>
                      <a:pt x="9962" y="8530"/>
                      <a:pt x="10010" y="8506"/>
                    </a:cubicBezTo>
                    <a:lnTo>
                      <a:pt x="10110" y="8468"/>
                    </a:lnTo>
                    <a:cubicBezTo>
                      <a:pt x="10198" y="8431"/>
                      <a:pt x="10198" y="8443"/>
                      <a:pt x="10223" y="8368"/>
                    </a:cubicBezTo>
                    <a:cubicBezTo>
                      <a:pt x="11237" y="9716"/>
                      <a:pt x="12797" y="10442"/>
                      <a:pt x="14384" y="10442"/>
                    </a:cubicBezTo>
                    <a:cubicBezTo>
                      <a:pt x="15298" y="10442"/>
                      <a:pt x="16220" y="10201"/>
                      <a:pt x="17052" y="9701"/>
                    </a:cubicBezTo>
                    <a:cubicBezTo>
                      <a:pt x="19340" y="8330"/>
                      <a:pt x="20220" y="5463"/>
                      <a:pt x="19114" y="3049"/>
                    </a:cubicBezTo>
                    <a:cubicBezTo>
                      <a:pt x="18237" y="1146"/>
                      <a:pt x="16359" y="1"/>
                      <a:pt x="14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3"/>
              <p:cNvSpPr/>
              <p:nvPr/>
            </p:nvSpPr>
            <p:spPr>
              <a:xfrm rot="-6237134">
                <a:off x="6861245" y="3687687"/>
                <a:ext cx="146627" cy="286020"/>
              </a:xfrm>
              <a:custGeom>
                <a:avLst/>
                <a:gdLst/>
                <a:ahLst/>
                <a:cxnLst/>
                <a:rect l="l" t="t" r="r" b="b"/>
                <a:pathLst>
                  <a:path w="2792" h="5446" extrusionOk="0">
                    <a:moveTo>
                      <a:pt x="2792" y="1"/>
                    </a:moveTo>
                    <a:cubicBezTo>
                      <a:pt x="855" y="881"/>
                      <a:pt x="0" y="3157"/>
                      <a:pt x="881" y="5094"/>
                    </a:cubicBezTo>
                    <a:cubicBezTo>
                      <a:pt x="974" y="5299"/>
                      <a:pt x="1163" y="5446"/>
                      <a:pt x="1291" y="5446"/>
                    </a:cubicBezTo>
                    <a:cubicBezTo>
                      <a:pt x="1423" y="5446"/>
                      <a:pt x="1492" y="5293"/>
                      <a:pt x="1333" y="4892"/>
                    </a:cubicBezTo>
                    <a:cubicBezTo>
                      <a:pt x="1019" y="4088"/>
                      <a:pt x="717" y="3258"/>
                      <a:pt x="1170" y="2000"/>
                    </a:cubicBezTo>
                    <a:cubicBezTo>
                      <a:pt x="1497" y="1183"/>
                      <a:pt x="2063" y="479"/>
                      <a:pt x="2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8" name="Google Shape;8498;p53"/>
          <p:cNvGrpSpPr/>
          <p:nvPr/>
        </p:nvGrpSpPr>
        <p:grpSpPr>
          <a:xfrm rot="899995">
            <a:off x="1171882" y="2624442"/>
            <a:ext cx="617640" cy="1598902"/>
            <a:chOff x="7081325" y="4515325"/>
            <a:chExt cx="299300" cy="774925"/>
          </a:xfrm>
        </p:grpSpPr>
        <p:sp>
          <p:nvSpPr>
            <p:cNvPr id="8499" name="Google Shape;8499;p53"/>
            <p:cNvSpPr/>
            <p:nvPr/>
          </p:nvSpPr>
          <p:spPr>
            <a:xfrm>
              <a:off x="7081325" y="4515325"/>
              <a:ext cx="299300" cy="774925"/>
            </a:xfrm>
            <a:custGeom>
              <a:avLst/>
              <a:gdLst/>
              <a:ahLst/>
              <a:cxnLst/>
              <a:rect l="l" t="t" r="r" b="b"/>
              <a:pathLst>
                <a:path w="11972" h="30997" extrusionOk="0">
                  <a:moveTo>
                    <a:pt x="8212" y="0"/>
                  </a:moveTo>
                  <a:cubicBezTo>
                    <a:pt x="6980" y="0"/>
                    <a:pt x="6326" y="893"/>
                    <a:pt x="5961" y="1383"/>
                  </a:cubicBezTo>
                  <a:cubicBezTo>
                    <a:pt x="5860" y="1547"/>
                    <a:pt x="5735" y="1698"/>
                    <a:pt x="5596" y="1836"/>
                  </a:cubicBezTo>
                  <a:cubicBezTo>
                    <a:pt x="5269" y="2138"/>
                    <a:pt x="5005" y="2515"/>
                    <a:pt x="4829" y="2930"/>
                  </a:cubicBezTo>
                  <a:cubicBezTo>
                    <a:pt x="4766" y="2980"/>
                    <a:pt x="4716" y="3018"/>
                    <a:pt x="4666" y="3068"/>
                  </a:cubicBezTo>
                  <a:cubicBezTo>
                    <a:pt x="4477" y="3257"/>
                    <a:pt x="3811" y="3974"/>
                    <a:pt x="3408" y="5319"/>
                  </a:cubicBezTo>
                  <a:cubicBezTo>
                    <a:pt x="3383" y="5420"/>
                    <a:pt x="3345" y="5546"/>
                    <a:pt x="3308" y="5684"/>
                  </a:cubicBezTo>
                  <a:cubicBezTo>
                    <a:pt x="3094" y="5973"/>
                    <a:pt x="2968" y="6325"/>
                    <a:pt x="2956" y="6677"/>
                  </a:cubicBezTo>
                  <a:lnTo>
                    <a:pt x="2956" y="6778"/>
                  </a:lnTo>
                  <a:lnTo>
                    <a:pt x="2956" y="6891"/>
                  </a:lnTo>
                  <a:cubicBezTo>
                    <a:pt x="2956" y="6966"/>
                    <a:pt x="2956" y="7105"/>
                    <a:pt x="2968" y="7268"/>
                  </a:cubicBezTo>
                  <a:cubicBezTo>
                    <a:pt x="2943" y="7319"/>
                    <a:pt x="2930" y="7369"/>
                    <a:pt x="2918" y="7432"/>
                  </a:cubicBezTo>
                  <a:cubicBezTo>
                    <a:pt x="2842" y="7834"/>
                    <a:pt x="2792" y="8249"/>
                    <a:pt x="2780" y="8664"/>
                  </a:cubicBezTo>
                  <a:cubicBezTo>
                    <a:pt x="2629" y="8978"/>
                    <a:pt x="2566" y="9331"/>
                    <a:pt x="2603" y="9670"/>
                  </a:cubicBezTo>
                  <a:lnTo>
                    <a:pt x="2616" y="9808"/>
                  </a:lnTo>
                  <a:cubicBezTo>
                    <a:pt x="2629" y="9834"/>
                    <a:pt x="2629" y="9859"/>
                    <a:pt x="2629" y="9884"/>
                  </a:cubicBezTo>
                  <a:cubicBezTo>
                    <a:pt x="2641" y="9984"/>
                    <a:pt x="2666" y="10123"/>
                    <a:pt x="2704" y="10299"/>
                  </a:cubicBezTo>
                  <a:lnTo>
                    <a:pt x="2717" y="10362"/>
                  </a:lnTo>
                  <a:cubicBezTo>
                    <a:pt x="2767" y="10525"/>
                    <a:pt x="2817" y="10714"/>
                    <a:pt x="2880" y="10902"/>
                  </a:cubicBezTo>
                  <a:cubicBezTo>
                    <a:pt x="2880" y="10928"/>
                    <a:pt x="2893" y="10953"/>
                    <a:pt x="2905" y="10978"/>
                  </a:cubicBezTo>
                  <a:cubicBezTo>
                    <a:pt x="2943" y="11078"/>
                    <a:pt x="2981" y="11192"/>
                    <a:pt x="3031" y="11292"/>
                  </a:cubicBezTo>
                  <a:lnTo>
                    <a:pt x="3031" y="11317"/>
                  </a:lnTo>
                  <a:cubicBezTo>
                    <a:pt x="3006" y="11682"/>
                    <a:pt x="3006" y="12047"/>
                    <a:pt x="3031" y="12411"/>
                  </a:cubicBezTo>
                  <a:cubicBezTo>
                    <a:pt x="3006" y="12499"/>
                    <a:pt x="2981" y="12600"/>
                    <a:pt x="2968" y="12701"/>
                  </a:cubicBezTo>
                  <a:lnTo>
                    <a:pt x="2968" y="12763"/>
                  </a:lnTo>
                  <a:cubicBezTo>
                    <a:pt x="2968" y="12826"/>
                    <a:pt x="2956" y="12889"/>
                    <a:pt x="2956" y="12990"/>
                  </a:cubicBezTo>
                  <a:cubicBezTo>
                    <a:pt x="2943" y="13241"/>
                    <a:pt x="2956" y="13493"/>
                    <a:pt x="2981" y="13744"/>
                  </a:cubicBezTo>
                  <a:lnTo>
                    <a:pt x="2981" y="13782"/>
                  </a:lnTo>
                  <a:cubicBezTo>
                    <a:pt x="3018" y="14084"/>
                    <a:pt x="3069" y="14386"/>
                    <a:pt x="3144" y="14675"/>
                  </a:cubicBezTo>
                  <a:lnTo>
                    <a:pt x="3157" y="14713"/>
                  </a:lnTo>
                  <a:cubicBezTo>
                    <a:pt x="3220" y="14914"/>
                    <a:pt x="3283" y="15115"/>
                    <a:pt x="3345" y="15278"/>
                  </a:cubicBezTo>
                  <a:cubicBezTo>
                    <a:pt x="3295" y="15542"/>
                    <a:pt x="3283" y="15807"/>
                    <a:pt x="3320" y="16071"/>
                  </a:cubicBezTo>
                  <a:cubicBezTo>
                    <a:pt x="3358" y="16310"/>
                    <a:pt x="3358" y="16536"/>
                    <a:pt x="3345" y="16775"/>
                  </a:cubicBezTo>
                  <a:cubicBezTo>
                    <a:pt x="3132" y="17492"/>
                    <a:pt x="3056" y="18246"/>
                    <a:pt x="3144" y="18988"/>
                  </a:cubicBezTo>
                  <a:cubicBezTo>
                    <a:pt x="3069" y="19177"/>
                    <a:pt x="3018" y="19390"/>
                    <a:pt x="3006" y="19592"/>
                  </a:cubicBezTo>
                  <a:cubicBezTo>
                    <a:pt x="2327" y="19994"/>
                    <a:pt x="1912" y="20723"/>
                    <a:pt x="1912" y="21515"/>
                  </a:cubicBezTo>
                  <a:lnTo>
                    <a:pt x="1912" y="21905"/>
                  </a:lnTo>
                  <a:cubicBezTo>
                    <a:pt x="717" y="22459"/>
                    <a:pt x="0" y="23553"/>
                    <a:pt x="0" y="24823"/>
                  </a:cubicBezTo>
                  <a:lnTo>
                    <a:pt x="0" y="28344"/>
                  </a:lnTo>
                  <a:cubicBezTo>
                    <a:pt x="0" y="28859"/>
                    <a:pt x="189" y="30594"/>
                    <a:pt x="2742" y="30896"/>
                  </a:cubicBezTo>
                  <a:cubicBezTo>
                    <a:pt x="3396" y="30972"/>
                    <a:pt x="4326" y="30997"/>
                    <a:pt x="5974" y="30997"/>
                  </a:cubicBezTo>
                  <a:cubicBezTo>
                    <a:pt x="7608" y="30997"/>
                    <a:pt x="8551" y="30972"/>
                    <a:pt x="9180" y="30896"/>
                  </a:cubicBezTo>
                  <a:cubicBezTo>
                    <a:pt x="11733" y="30607"/>
                    <a:pt x="11921" y="28872"/>
                    <a:pt x="11921" y="28344"/>
                  </a:cubicBezTo>
                  <a:lnTo>
                    <a:pt x="11921" y="24823"/>
                  </a:lnTo>
                  <a:cubicBezTo>
                    <a:pt x="11921" y="23527"/>
                    <a:pt x="11192" y="22459"/>
                    <a:pt x="10010" y="21905"/>
                  </a:cubicBezTo>
                  <a:lnTo>
                    <a:pt x="10010" y="21515"/>
                  </a:lnTo>
                  <a:cubicBezTo>
                    <a:pt x="10010" y="21100"/>
                    <a:pt x="9897" y="20698"/>
                    <a:pt x="9671" y="20346"/>
                  </a:cubicBezTo>
                  <a:lnTo>
                    <a:pt x="9721" y="20283"/>
                  </a:lnTo>
                  <a:cubicBezTo>
                    <a:pt x="9884" y="20082"/>
                    <a:pt x="10010" y="19843"/>
                    <a:pt x="10073" y="19579"/>
                  </a:cubicBezTo>
                  <a:cubicBezTo>
                    <a:pt x="10211" y="19378"/>
                    <a:pt x="10324" y="19177"/>
                    <a:pt x="10425" y="18988"/>
                  </a:cubicBezTo>
                  <a:lnTo>
                    <a:pt x="10450" y="18938"/>
                  </a:lnTo>
                  <a:cubicBezTo>
                    <a:pt x="10563" y="18699"/>
                    <a:pt x="10664" y="18460"/>
                    <a:pt x="10752" y="18221"/>
                  </a:cubicBezTo>
                  <a:cubicBezTo>
                    <a:pt x="10790" y="18120"/>
                    <a:pt x="10802" y="18045"/>
                    <a:pt x="10827" y="17982"/>
                  </a:cubicBezTo>
                  <a:lnTo>
                    <a:pt x="10840" y="17919"/>
                  </a:lnTo>
                  <a:cubicBezTo>
                    <a:pt x="10928" y="17642"/>
                    <a:pt x="10941" y="17341"/>
                    <a:pt x="10878" y="17051"/>
                  </a:cubicBezTo>
                  <a:cubicBezTo>
                    <a:pt x="11620" y="14499"/>
                    <a:pt x="11620" y="12851"/>
                    <a:pt x="11620" y="12650"/>
                  </a:cubicBezTo>
                  <a:cubicBezTo>
                    <a:pt x="11607" y="12512"/>
                    <a:pt x="11594" y="12374"/>
                    <a:pt x="11569" y="12223"/>
                  </a:cubicBezTo>
                  <a:lnTo>
                    <a:pt x="11607" y="12072"/>
                  </a:lnTo>
                  <a:lnTo>
                    <a:pt x="11632" y="12022"/>
                  </a:lnTo>
                  <a:cubicBezTo>
                    <a:pt x="11682" y="11770"/>
                    <a:pt x="11745" y="11531"/>
                    <a:pt x="11783" y="11342"/>
                  </a:cubicBezTo>
                  <a:lnTo>
                    <a:pt x="11796" y="11292"/>
                  </a:lnTo>
                  <a:cubicBezTo>
                    <a:pt x="11833" y="11091"/>
                    <a:pt x="11859" y="10915"/>
                    <a:pt x="11884" y="10789"/>
                  </a:cubicBezTo>
                  <a:cubicBezTo>
                    <a:pt x="11884" y="10777"/>
                    <a:pt x="11884" y="10751"/>
                    <a:pt x="11884" y="10739"/>
                  </a:cubicBezTo>
                  <a:lnTo>
                    <a:pt x="11909" y="10563"/>
                  </a:lnTo>
                  <a:cubicBezTo>
                    <a:pt x="11972" y="10072"/>
                    <a:pt x="11846" y="9582"/>
                    <a:pt x="11544" y="9180"/>
                  </a:cubicBezTo>
                  <a:cubicBezTo>
                    <a:pt x="11506" y="8978"/>
                    <a:pt x="11469" y="8777"/>
                    <a:pt x="11418" y="8576"/>
                  </a:cubicBezTo>
                  <a:cubicBezTo>
                    <a:pt x="11381" y="8337"/>
                    <a:pt x="11305" y="7947"/>
                    <a:pt x="11280" y="7796"/>
                  </a:cubicBezTo>
                  <a:cubicBezTo>
                    <a:pt x="11318" y="7180"/>
                    <a:pt x="11418" y="6375"/>
                    <a:pt x="11418" y="6338"/>
                  </a:cubicBezTo>
                  <a:cubicBezTo>
                    <a:pt x="11456" y="6036"/>
                    <a:pt x="11431" y="5722"/>
                    <a:pt x="11343" y="5420"/>
                  </a:cubicBezTo>
                  <a:cubicBezTo>
                    <a:pt x="11481" y="4816"/>
                    <a:pt x="11318" y="4187"/>
                    <a:pt x="10890" y="3722"/>
                  </a:cubicBezTo>
                  <a:lnTo>
                    <a:pt x="10890" y="3697"/>
                  </a:lnTo>
                  <a:cubicBezTo>
                    <a:pt x="10991" y="1169"/>
                    <a:pt x="9809" y="327"/>
                    <a:pt x="8803" y="75"/>
                  </a:cubicBezTo>
                  <a:cubicBezTo>
                    <a:pt x="8715" y="50"/>
                    <a:pt x="8627" y="38"/>
                    <a:pt x="8551" y="25"/>
                  </a:cubicBezTo>
                  <a:cubicBezTo>
                    <a:pt x="8438" y="0"/>
                    <a:pt x="8325" y="0"/>
                    <a:pt x="8212" y="0"/>
                  </a:cubicBezTo>
                  <a:close/>
                </a:path>
              </a:pathLst>
            </a:custGeom>
            <a:solidFill>
              <a:schemeClr val="lt1"/>
            </a:solidFill>
            <a:ln>
              <a:noFill/>
            </a:ln>
            <a:effectLst>
              <a:outerShdw blurRad="28575" dist="9525" dir="5400000" algn="bl" rotWithShape="0">
                <a:schemeClr val="dk2">
                  <a:alpha val="4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3"/>
            <p:cNvSpPr/>
            <p:nvPr/>
          </p:nvSpPr>
          <p:spPr>
            <a:xfrm>
              <a:off x="7177200" y="5089025"/>
              <a:ext cx="106925" cy="17950"/>
            </a:xfrm>
            <a:custGeom>
              <a:avLst/>
              <a:gdLst/>
              <a:ahLst/>
              <a:cxnLst/>
              <a:rect l="l" t="t" r="r" b="b"/>
              <a:pathLst>
                <a:path w="4277" h="718" extrusionOk="0">
                  <a:moveTo>
                    <a:pt x="3597" y="419"/>
                  </a:moveTo>
                  <a:cubicBezTo>
                    <a:pt x="3761" y="419"/>
                    <a:pt x="3924" y="422"/>
                    <a:pt x="4088" y="429"/>
                  </a:cubicBezTo>
                  <a:cubicBezTo>
                    <a:pt x="3773" y="517"/>
                    <a:pt x="3446" y="579"/>
                    <a:pt x="3119" y="617"/>
                  </a:cubicBezTo>
                  <a:cubicBezTo>
                    <a:pt x="2792" y="655"/>
                    <a:pt x="2465" y="680"/>
                    <a:pt x="2139" y="680"/>
                  </a:cubicBezTo>
                  <a:cubicBezTo>
                    <a:pt x="1799" y="680"/>
                    <a:pt x="1472" y="655"/>
                    <a:pt x="1145" y="630"/>
                  </a:cubicBezTo>
                  <a:cubicBezTo>
                    <a:pt x="818" y="592"/>
                    <a:pt x="504" y="529"/>
                    <a:pt x="189" y="429"/>
                  </a:cubicBezTo>
                  <a:lnTo>
                    <a:pt x="189" y="429"/>
                  </a:lnTo>
                  <a:lnTo>
                    <a:pt x="1158" y="441"/>
                  </a:lnTo>
                  <a:cubicBezTo>
                    <a:pt x="1376" y="441"/>
                    <a:pt x="1594" y="447"/>
                    <a:pt x="1812" y="447"/>
                  </a:cubicBezTo>
                  <a:cubicBezTo>
                    <a:pt x="1921" y="447"/>
                    <a:pt x="2030" y="445"/>
                    <a:pt x="2139" y="441"/>
                  </a:cubicBezTo>
                  <a:cubicBezTo>
                    <a:pt x="2453" y="441"/>
                    <a:pt x="2780" y="441"/>
                    <a:pt x="3107" y="429"/>
                  </a:cubicBezTo>
                  <a:cubicBezTo>
                    <a:pt x="3270" y="422"/>
                    <a:pt x="3434" y="419"/>
                    <a:pt x="3597" y="419"/>
                  </a:cubicBezTo>
                  <a:close/>
                  <a:moveTo>
                    <a:pt x="240" y="1"/>
                  </a:moveTo>
                  <a:cubicBezTo>
                    <a:pt x="101" y="26"/>
                    <a:pt x="1" y="139"/>
                    <a:pt x="1" y="290"/>
                  </a:cubicBezTo>
                  <a:lnTo>
                    <a:pt x="1" y="542"/>
                  </a:lnTo>
                  <a:cubicBezTo>
                    <a:pt x="252" y="605"/>
                    <a:pt x="906" y="718"/>
                    <a:pt x="2151" y="718"/>
                  </a:cubicBezTo>
                  <a:cubicBezTo>
                    <a:pt x="3497" y="718"/>
                    <a:pt x="4088" y="579"/>
                    <a:pt x="4276" y="529"/>
                  </a:cubicBezTo>
                  <a:lnTo>
                    <a:pt x="4276" y="290"/>
                  </a:lnTo>
                  <a:cubicBezTo>
                    <a:pt x="4276" y="152"/>
                    <a:pt x="4176" y="26"/>
                    <a:pt x="4037" y="1"/>
                  </a:cubicBezTo>
                  <a:cubicBezTo>
                    <a:pt x="3409" y="114"/>
                    <a:pt x="2774" y="171"/>
                    <a:pt x="2139" y="171"/>
                  </a:cubicBezTo>
                  <a:cubicBezTo>
                    <a:pt x="1504" y="171"/>
                    <a:pt x="868" y="114"/>
                    <a:pt x="2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3"/>
            <p:cNvSpPr/>
            <p:nvPr/>
          </p:nvSpPr>
          <p:spPr>
            <a:xfrm>
              <a:off x="7236300" y="5049100"/>
              <a:ext cx="32100" cy="5375"/>
            </a:xfrm>
            <a:custGeom>
              <a:avLst/>
              <a:gdLst/>
              <a:ahLst/>
              <a:cxnLst/>
              <a:rect l="l" t="t" r="r" b="b"/>
              <a:pathLst>
                <a:path w="1284" h="215" extrusionOk="0">
                  <a:moveTo>
                    <a:pt x="164" y="1"/>
                  </a:moveTo>
                  <a:cubicBezTo>
                    <a:pt x="101" y="64"/>
                    <a:pt x="64" y="139"/>
                    <a:pt x="1" y="215"/>
                  </a:cubicBezTo>
                  <a:cubicBezTo>
                    <a:pt x="428" y="202"/>
                    <a:pt x="856" y="164"/>
                    <a:pt x="1284" y="102"/>
                  </a:cubicBezTo>
                  <a:cubicBezTo>
                    <a:pt x="906" y="51"/>
                    <a:pt x="529" y="14"/>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3"/>
            <p:cNvSpPr/>
            <p:nvPr/>
          </p:nvSpPr>
          <p:spPr>
            <a:xfrm>
              <a:off x="7219325" y="5077100"/>
              <a:ext cx="56925" cy="8800"/>
            </a:xfrm>
            <a:custGeom>
              <a:avLst/>
              <a:gdLst/>
              <a:ahLst/>
              <a:cxnLst/>
              <a:rect l="l" t="t" r="r" b="b"/>
              <a:pathLst>
                <a:path w="2277" h="352" extrusionOk="0">
                  <a:moveTo>
                    <a:pt x="2277" y="0"/>
                  </a:moveTo>
                  <a:cubicBezTo>
                    <a:pt x="1522" y="201"/>
                    <a:pt x="768" y="302"/>
                    <a:pt x="1" y="340"/>
                  </a:cubicBezTo>
                  <a:cubicBezTo>
                    <a:pt x="163" y="348"/>
                    <a:pt x="325" y="352"/>
                    <a:pt x="487" y="352"/>
                  </a:cubicBezTo>
                  <a:cubicBezTo>
                    <a:pt x="1083" y="352"/>
                    <a:pt x="1684" y="297"/>
                    <a:pt x="2277" y="189"/>
                  </a:cubicBezTo>
                  <a:lnTo>
                    <a:pt x="2277"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3"/>
            <p:cNvSpPr/>
            <p:nvPr/>
          </p:nvSpPr>
          <p:spPr>
            <a:xfrm>
              <a:off x="7200150" y="5144050"/>
              <a:ext cx="107225" cy="9275"/>
            </a:xfrm>
            <a:custGeom>
              <a:avLst/>
              <a:gdLst/>
              <a:ahLst/>
              <a:cxnLst/>
              <a:rect l="l" t="t" r="r" b="b"/>
              <a:pathLst>
                <a:path w="4289" h="371" extrusionOk="0">
                  <a:moveTo>
                    <a:pt x="4289" y="1"/>
                  </a:moveTo>
                  <a:lnTo>
                    <a:pt x="4289" y="1"/>
                  </a:lnTo>
                  <a:cubicBezTo>
                    <a:pt x="4113" y="26"/>
                    <a:pt x="3937" y="63"/>
                    <a:pt x="3761" y="76"/>
                  </a:cubicBezTo>
                  <a:cubicBezTo>
                    <a:pt x="3572" y="89"/>
                    <a:pt x="3409" y="126"/>
                    <a:pt x="3220" y="139"/>
                  </a:cubicBezTo>
                  <a:cubicBezTo>
                    <a:pt x="2868" y="177"/>
                    <a:pt x="2516" y="202"/>
                    <a:pt x="2151" y="227"/>
                  </a:cubicBezTo>
                  <a:cubicBezTo>
                    <a:pt x="1799" y="239"/>
                    <a:pt x="1434" y="265"/>
                    <a:pt x="1082" y="277"/>
                  </a:cubicBezTo>
                  <a:cubicBezTo>
                    <a:pt x="894" y="290"/>
                    <a:pt x="718" y="290"/>
                    <a:pt x="541" y="290"/>
                  </a:cubicBezTo>
                  <a:cubicBezTo>
                    <a:pt x="353" y="290"/>
                    <a:pt x="177" y="290"/>
                    <a:pt x="1" y="302"/>
                  </a:cubicBezTo>
                  <a:cubicBezTo>
                    <a:pt x="353" y="353"/>
                    <a:pt x="718" y="365"/>
                    <a:pt x="1082" y="365"/>
                  </a:cubicBezTo>
                  <a:cubicBezTo>
                    <a:pt x="1177" y="369"/>
                    <a:pt x="1272" y="370"/>
                    <a:pt x="1368" y="370"/>
                  </a:cubicBezTo>
                  <a:cubicBezTo>
                    <a:pt x="1630" y="370"/>
                    <a:pt x="1897" y="358"/>
                    <a:pt x="2164" y="340"/>
                  </a:cubicBezTo>
                  <a:cubicBezTo>
                    <a:pt x="2880" y="302"/>
                    <a:pt x="3597" y="189"/>
                    <a:pt x="4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3"/>
            <p:cNvSpPr/>
            <p:nvPr/>
          </p:nvSpPr>
          <p:spPr>
            <a:xfrm>
              <a:off x="7185075" y="5064825"/>
              <a:ext cx="91175" cy="13425"/>
            </a:xfrm>
            <a:custGeom>
              <a:avLst/>
              <a:gdLst/>
              <a:ahLst/>
              <a:cxnLst/>
              <a:rect l="l" t="t" r="r" b="b"/>
              <a:pathLst>
                <a:path w="3647" h="537" extrusionOk="0">
                  <a:moveTo>
                    <a:pt x="3647" y="1"/>
                  </a:moveTo>
                  <a:cubicBezTo>
                    <a:pt x="2768" y="232"/>
                    <a:pt x="1870" y="347"/>
                    <a:pt x="971" y="347"/>
                  </a:cubicBezTo>
                  <a:cubicBezTo>
                    <a:pt x="647" y="347"/>
                    <a:pt x="323" y="332"/>
                    <a:pt x="0" y="303"/>
                  </a:cubicBezTo>
                  <a:lnTo>
                    <a:pt x="0" y="491"/>
                  </a:lnTo>
                  <a:cubicBezTo>
                    <a:pt x="323" y="521"/>
                    <a:pt x="647" y="536"/>
                    <a:pt x="971" y="536"/>
                  </a:cubicBezTo>
                  <a:cubicBezTo>
                    <a:pt x="1870" y="536"/>
                    <a:pt x="2768" y="421"/>
                    <a:pt x="3647" y="189"/>
                  </a:cubicBezTo>
                  <a:lnTo>
                    <a:pt x="36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3"/>
            <p:cNvSpPr/>
            <p:nvPr/>
          </p:nvSpPr>
          <p:spPr>
            <a:xfrm>
              <a:off x="7284400" y="5111350"/>
              <a:ext cx="42475" cy="115400"/>
            </a:xfrm>
            <a:custGeom>
              <a:avLst/>
              <a:gdLst/>
              <a:ahLst/>
              <a:cxnLst/>
              <a:rect l="l" t="t" r="r" b="b"/>
              <a:pathLst>
                <a:path w="1699" h="4616" extrusionOk="0">
                  <a:moveTo>
                    <a:pt x="793" y="1"/>
                  </a:moveTo>
                  <a:lnTo>
                    <a:pt x="793" y="1"/>
                  </a:lnTo>
                  <a:cubicBezTo>
                    <a:pt x="931" y="64"/>
                    <a:pt x="1070" y="152"/>
                    <a:pt x="1183" y="265"/>
                  </a:cubicBezTo>
                  <a:lnTo>
                    <a:pt x="1120" y="303"/>
                  </a:lnTo>
                  <a:cubicBezTo>
                    <a:pt x="1082" y="328"/>
                    <a:pt x="1032" y="353"/>
                    <a:pt x="982" y="378"/>
                  </a:cubicBezTo>
                  <a:cubicBezTo>
                    <a:pt x="881" y="428"/>
                    <a:pt x="768" y="479"/>
                    <a:pt x="667" y="529"/>
                  </a:cubicBezTo>
                  <a:cubicBezTo>
                    <a:pt x="454" y="617"/>
                    <a:pt x="227" y="680"/>
                    <a:pt x="1" y="755"/>
                  </a:cubicBezTo>
                  <a:cubicBezTo>
                    <a:pt x="240" y="743"/>
                    <a:pt x="479" y="718"/>
                    <a:pt x="705" y="692"/>
                  </a:cubicBezTo>
                  <a:cubicBezTo>
                    <a:pt x="831" y="655"/>
                    <a:pt x="944" y="642"/>
                    <a:pt x="1070" y="617"/>
                  </a:cubicBezTo>
                  <a:cubicBezTo>
                    <a:pt x="1120" y="604"/>
                    <a:pt x="1183" y="592"/>
                    <a:pt x="1246" y="567"/>
                  </a:cubicBezTo>
                  <a:lnTo>
                    <a:pt x="1334" y="542"/>
                  </a:lnTo>
                  <a:lnTo>
                    <a:pt x="1384" y="516"/>
                  </a:lnTo>
                  <a:cubicBezTo>
                    <a:pt x="1447" y="617"/>
                    <a:pt x="1485" y="743"/>
                    <a:pt x="1485" y="868"/>
                  </a:cubicBezTo>
                  <a:cubicBezTo>
                    <a:pt x="1497" y="919"/>
                    <a:pt x="1497" y="969"/>
                    <a:pt x="1485" y="1007"/>
                  </a:cubicBezTo>
                  <a:lnTo>
                    <a:pt x="1485" y="1170"/>
                  </a:lnTo>
                  <a:lnTo>
                    <a:pt x="1485" y="1485"/>
                  </a:lnTo>
                  <a:lnTo>
                    <a:pt x="1485" y="2113"/>
                  </a:lnTo>
                  <a:lnTo>
                    <a:pt x="1485" y="2742"/>
                  </a:lnTo>
                  <a:cubicBezTo>
                    <a:pt x="1485" y="2943"/>
                    <a:pt x="1485" y="3157"/>
                    <a:pt x="1497" y="3371"/>
                  </a:cubicBezTo>
                  <a:cubicBezTo>
                    <a:pt x="1522" y="3786"/>
                    <a:pt x="1548" y="4201"/>
                    <a:pt x="1598" y="4616"/>
                  </a:cubicBezTo>
                  <a:cubicBezTo>
                    <a:pt x="1636" y="4201"/>
                    <a:pt x="1661" y="3786"/>
                    <a:pt x="1686" y="3371"/>
                  </a:cubicBezTo>
                  <a:cubicBezTo>
                    <a:pt x="1698" y="3157"/>
                    <a:pt x="1698" y="2956"/>
                    <a:pt x="1698" y="2742"/>
                  </a:cubicBezTo>
                  <a:lnTo>
                    <a:pt x="1698" y="2113"/>
                  </a:lnTo>
                  <a:lnTo>
                    <a:pt x="1698" y="1485"/>
                  </a:lnTo>
                  <a:lnTo>
                    <a:pt x="1698" y="1170"/>
                  </a:lnTo>
                  <a:cubicBezTo>
                    <a:pt x="1686" y="1070"/>
                    <a:pt x="1686" y="956"/>
                    <a:pt x="1673" y="856"/>
                  </a:cubicBezTo>
                  <a:cubicBezTo>
                    <a:pt x="1636" y="630"/>
                    <a:pt x="1522" y="428"/>
                    <a:pt x="1359" y="277"/>
                  </a:cubicBezTo>
                  <a:cubicBezTo>
                    <a:pt x="1195" y="139"/>
                    <a:pt x="994" y="51"/>
                    <a:pt x="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3"/>
            <p:cNvSpPr/>
            <p:nvPr/>
          </p:nvSpPr>
          <p:spPr>
            <a:xfrm>
              <a:off x="7192925" y="5049100"/>
              <a:ext cx="28625" cy="5075"/>
            </a:xfrm>
            <a:custGeom>
              <a:avLst/>
              <a:gdLst/>
              <a:ahLst/>
              <a:cxnLst/>
              <a:rect l="l" t="t" r="r" b="b"/>
              <a:pathLst>
                <a:path w="1145" h="203" extrusionOk="0">
                  <a:moveTo>
                    <a:pt x="1082" y="1"/>
                  </a:moveTo>
                  <a:cubicBezTo>
                    <a:pt x="717" y="14"/>
                    <a:pt x="353" y="51"/>
                    <a:pt x="1" y="102"/>
                  </a:cubicBezTo>
                  <a:cubicBezTo>
                    <a:pt x="378" y="164"/>
                    <a:pt x="755" y="190"/>
                    <a:pt x="1145" y="202"/>
                  </a:cubicBezTo>
                  <a:cubicBezTo>
                    <a:pt x="1120" y="164"/>
                    <a:pt x="1107" y="114"/>
                    <a:pt x="1095" y="51"/>
                  </a:cubicBezTo>
                  <a:cubicBezTo>
                    <a:pt x="1095" y="39"/>
                    <a:pt x="1082" y="14"/>
                    <a:pt x="10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3"/>
            <p:cNvSpPr/>
            <p:nvPr/>
          </p:nvSpPr>
          <p:spPr>
            <a:xfrm>
              <a:off x="7185075" y="5059475"/>
              <a:ext cx="65725" cy="6575"/>
            </a:xfrm>
            <a:custGeom>
              <a:avLst/>
              <a:gdLst/>
              <a:ahLst/>
              <a:cxnLst/>
              <a:rect l="l" t="t" r="r" b="b"/>
              <a:pathLst>
                <a:path w="2629" h="263" extrusionOk="0">
                  <a:moveTo>
                    <a:pt x="0" y="1"/>
                  </a:moveTo>
                  <a:lnTo>
                    <a:pt x="0" y="215"/>
                  </a:lnTo>
                  <a:cubicBezTo>
                    <a:pt x="315" y="247"/>
                    <a:pt x="634" y="262"/>
                    <a:pt x="953" y="262"/>
                  </a:cubicBezTo>
                  <a:cubicBezTo>
                    <a:pt x="1513" y="262"/>
                    <a:pt x="2076" y="215"/>
                    <a:pt x="2628" y="127"/>
                  </a:cubicBezTo>
                  <a:lnTo>
                    <a:pt x="2628" y="127"/>
                  </a:lnTo>
                  <a:cubicBezTo>
                    <a:pt x="2389" y="152"/>
                    <a:pt x="2113" y="164"/>
                    <a:pt x="1824" y="164"/>
                  </a:cubicBezTo>
                  <a:cubicBezTo>
                    <a:pt x="1207" y="164"/>
                    <a:pt x="604" y="1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3"/>
            <p:cNvSpPr/>
            <p:nvPr/>
          </p:nvSpPr>
          <p:spPr>
            <a:xfrm>
              <a:off x="7181300" y="5213525"/>
              <a:ext cx="98425" cy="7875"/>
            </a:xfrm>
            <a:custGeom>
              <a:avLst/>
              <a:gdLst/>
              <a:ahLst/>
              <a:cxnLst/>
              <a:rect l="l" t="t" r="r" b="b"/>
              <a:pathLst>
                <a:path w="3937" h="315" extrusionOk="0">
                  <a:moveTo>
                    <a:pt x="1968" y="1"/>
                  </a:moveTo>
                  <a:cubicBezTo>
                    <a:pt x="1638" y="1"/>
                    <a:pt x="1308" y="26"/>
                    <a:pt x="981" y="76"/>
                  </a:cubicBezTo>
                  <a:cubicBezTo>
                    <a:pt x="642" y="126"/>
                    <a:pt x="315" y="202"/>
                    <a:pt x="0" y="315"/>
                  </a:cubicBezTo>
                  <a:cubicBezTo>
                    <a:pt x="327" y="290"/>
                    <a:pt x="654" y="265"/>
                    <a:pt x="981" y="240"/>
                  </a:cubicBezTo>
                  <a:cubicBezTo>
                    <a:pt x="1308" y="214"/>
                    <a:pt x="1648" y="202"/>
                    <a:pt x="1975" y="202"/>
                  </a:cubicBezTo>
                  <a:cubicBezTo>
                    <a:pt x="2301" y="202"/>
                    <a:pt x="2628" y="214"/>
                    <a:pt x="2955" y="240"/>
                  </a:cubicBezTo>
                  <a:cubicBezTo>
                    <a:pt x="3282" y="252"/>
                    <a:pt x="3609" y="290"/>
                    <a:pt x="3936" y="315"/>
                  </a:cubicBezTo>
                  <a:cubicBezTo>
                    <a:pt x="3622" y="202"/>
                    <a:pt x="3295" y="126"/>
                    <a:pt x="2955" y="76"/>
                  </a:cubicBezTo>
                  <a:cubicBezTo>
                    <a:pt x="2628" y="26"/>
                    <a:pt x="2298" y="1"/>
                    <a:pt x="1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3"/>
            <p:cNvSpPr/>
            <p:nvPr/>
          </p:nvSpPr>
          <p:spPr>
            <a:xfrm>
              <a:off x="7136975" y="5109150"/>
              <a:ext cx="94025" cy="114775"/>
            </a:xfrm>
            <a:custGeom>
              <a:avLst/>
              <a:gdLst/>
              <a:ahLst/>
              <a:cxnLst/>
              <a:rect l="l" t="t" r="r" b="b"/>
              <a:pathLst>
                <a:path w="3761" h="4591" extrusionOk="0">
                  <a:moveTo>
                    <a:pt x="1258" y="1"/>
                  </a:moveTo>
                  <a:lnTo>
                    <a:pt x="1258" y="1"/>
                  </a:lnTo>
                  <a:cubicBezTo>
                    <a:pt x="780" y="64"/>
                    <a:pt x="0" y="290"/>
                    <a:pt x="0" y="1070"/>
                  </a:cubicBezTo>
                  <a:lnTo>
                    <a:pt x="0" y="4591"/>
                  </a:lnTo>
                  <a:cubicBezTo>
                    <a:pt x="289" y="3723"/>
                    <a:pt x="453" y="2830"/>
                    <a:pt x="503" y="1925"/>
                  </a:cubicBezTo>
                  <a:cubicBezTo>
                    <a:pt x="503" y="1711"/>
                    <a:pt x="528" y="1510"/>
                    <a:pt x="566" y="1296"/>
                  </a:cubicBezTo>
                  <a:cubicBezTo>
                    <a:pt x="730" y="1334"/>
                    <a:pt x="880" y="1346"/>
                    <a:pt x="1031" y="1371"/>
                  </a:cubicBezTo>
                  <a:cubicBezTo>
                    <a:pt x="1333" y="1397"/>
                    <a:pt x="1648" y="1409"/>
                    <a:pt x="1949" y="1409"/>
                  </a:cubicBezTo>
                  <a:cubicBezTo>
                    <a:pt x="2251" y="1409"/>
                    <a:pt x="2553" y="1397"/>
                    <a:pt x="2855" y="1397"/>
                  </a:cubicBezTo>
                  <a:cubicBezTo>
                    <a:pt x="3157" y="1384"/>
                    <a:pt x="3458" y="1359"/>
                    <a:pt x="3760" y="1334"/>
                  </a:cubicBezTo>
                  <a:cubicBezTo>
                    <a:pt x="3458" y="1309"/>
                    <a:pt x="3157" y="1283"/>
                    <a:pt x="2867" y="1246"/>
                  </a:cubicBezTo>
                  <a:cubicBezTo>
                    <a:pt x="2565" y="1208"/>
                    <a:pt x="2264" y="1170"/>
                    <a:pt x="1974" y="1120"/>
                  </a:cubicBezTo>
                  <a:cubicBezTo>
                    <a:pt x="1673" y="1082"/>
                    <a:pt x="1383" y="1019"/>
                    <a:pt x="1107" y="944"/>
                  </a:cubicBezTo>
                  <a:cubicBezTo>
                    <a:pt x="968" y="906"/>
                    <a:pt x="830" y="856"/>
                    <a:pt x="692" y="818"/>
                  </a:cubicBezTo>
                  <a:cubicBezTo>
                    <a:pt x="918" y="177"/>
                    <a:pt x="1258"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3"/>
            <p:cNvSpPr/>
            <p:nvPr/>
          </p:nvSpPr>
          <p:spPr>
            <a:xfrm>
              <a:off x="7153625" y="5221375"/>
              <a:ext cx="154075" cy="8200"/>
            </a:xfrm>
            <a:custGeom>
              <a:avLst/>
              <a:gdLst/>
              <a:ahLst/>
              <a:cxnLst/>
              <a:rect l="l" t="t" r="r" b="b"/>
              <a:pathLst>
                <a:path w="6163" h="328" extrusionOk="0">
                  <a:moveTo>
                    <a:pt x="3082" y="1"/>
                  </a:moveTo>
                  <a:cubicBezTo>
                    <a:pt x="2566" y="1"/>
                    <a:pt x="2038" y="26"/>
                    <a:pt x="1535" y="89"/>
                  </a:cubicBezTo>
                  <a:cubicBezTo>
                    <a:pt x="1019" y="127"/>
                    <a:pt x="504" y="215"/>
                    <a:pt x="1" y="328"/>
                  </a:cubicBezTo>
                  <a:cubicBezTo>
                    <a:pt x="516" y="303"/>
                    <a:pt x="1032" y="265"/>
                    <a:pt x="1547" y="240"/>
                  </a:cubicBezTo>
                  <a:cubicBezTo>
                    <a:pt x="2050" y="227"/>
                    <a:pt x="2566" y="215"/>
                    <a:pt x="3082" y="215"/>
                  </a:cubicBezTo>
                  <a:cubicBezTo>
                    <a:pt x="3597" y="215"/>
                    <a:pt x="4100" y="227"/>
                    <a:pt x="4616" y="240"/>
                  </a:cubicBezTo>
                  <a:cubicBezTo>
                    <a:pt x="5131" y="265"/>
                    <a:pt x="5647" y="303"/>
                    <a:pt x="6162" y="328"/>
                  </a:cubicBezTo>
                  <a:cubicBezTo>
                    <a:pt x="5659" y="215"/>
                    <a:pt x="5144" y="127"/>
                    <a:pt x="4628" y="89"/>
                  </a:cubicBezTo>
                  <a:cubicBezTo>
                    <a:pt x="4113" y="26"/>
                    <a:pt x="3597" y="14"/>
                    <a:pt x="30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3"/>
            <p:cNvSpPr/>
            <p:nvPr/>
          </p:nvSpPr>
          <p:spPr>
            <a:xfrm>
              <a:off x="7229400" y="4641050"/>
              <a:ext cx="37425" cy="414050"/>
            </a:xfrm>
            <a:custGeom>
              <a:avLst/>
              <a:gdLst/>
              <a:ahLst/>
              <a:cxnLst/>
              <a:rect l="l" t="t" r="r" b="b"/>
              <a:pathLst>
                <a:path w="1497" h="16562" extrusionOk="0">
                  <a:moveTo>
                    <a:pt x="1497" y="1"/>
                  </a:moveTo>
                  <a:lnTo>
                    <a:pt x="1497" y="1"/>
                  </a:lnTo>
                  <a:cubicBezTo>
                    <a:pt x="1270" y="818"/>
                    <a:pt x="1157" y="1673"/>
                    <a:pt x="1157" y="2528"/>
                  </a:cubicBezTo>
                  <a:cubicBezTo>
                    <a:pt x="1157" y="3384"/>
                    <a:pt x="1207" y="4251"/>
                    <a:pt x="1233" y="5106"/>
                  </a:cubicBezTo>
                  <a:cubicBezTo>
                    <a:pt x="1321" y="6816"/>
                    <a:pt x="1295" y="8539"/>
                    <a:pt x="1170" y="10249"/>
                  </a:cubicBezTo>
                  <a:cubicBezTo>
                    <a:pt x="1145" y="10677"/>
                    <a:pt x="1107" y="11104"/>
                    <a:pt x="1057" y="11532"/>
                  </a:cubicBezTo>
                  <a:cubicBezTo>
                    <a:pt x="1006" y="11947"/>
                    <a:pt x="956" y="12375"/>
                    <a:pt x="880" y="12789"/>
                  </a:cubicBezTo>
                  <a:cubicBezTo>
                    <a:pt x="742" y="13619"/>
                    <a:pt x="566" y="14437"/>
                    <a:pt x="365" y="15242"/>
                  </a:cubicBezTo>
                  <a:cubicBezTo>
                    <a:pt x="252" y="15682"/>
                    <a:pt x="139" y="16122"/>
                    <a:pt x="0" y="16562"/>
                  </a:cubicBezTo>
                  <a:lnTo>
                    <a:pt x="63" y="16562"/>
                  </a:lnTo>
                  <a:cubicBezTo>
                    <a:pt x="189" y="16134"/>
                    <a:pt x="315" y="15707"/>
                    <a:pt x="428" y="15279"/>
                  </a:cubicBezTo>
                  <a:cubicBezTo>
                    <a:pt x="642" y="14487"/>
                    <a:pt x="818" y="13657"/>
                    <a:pt x="956" y="12815"/>
                  </a:cubicBezTo>
                  <a:cubicBezTo>
                    <a:pt x="1031" y="12400"/>
                    <a:pt x="1082" y="11972"/>
                    <a:pt x="1145" y="11545"/>
                  </a:cubicBezTo>
                  <a:cubicBezTo>
                    <a:pt x="1195" y="11117"/>
                    <a:pt x="1233" y="10689"/>
                    <a:pt x="1258" y="10262"/>
                  </a:cubicBezTo>
                  <a:cubicBezTo>
                    <a:pt x="1383" y="8539"/>
                    <a:pt x="1409" y="6816"/>
                    <a:pt x="1308" y="5094"/>
                  </a:cubicBezTo>
                  <a:cubicBezTo>
                    <a:pt x="1270" y="4239"/>
                    <a:pt x="1207" y="3384"/>
                    <a:pt x="1207" y="2516"/>
                  </a:cubicBezTo>
                  <a:cubicBezTo>
                    <a:pt x="1195" y="1673"/>
                    <a:pt x="1283" y="818"/>
                    <a:pt x="1497"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3"/>
            <p:cNvSpPr/>
            <p:nvPr/>
          </p:nvSpPr>
          <p:spPr>
            <a:xfrm>
              <a:off x="7201725" y="4569600"/>
              <a:ext cx="125775" cy="480800"/>
            </a:xfrm>
            <a:custGeom>
              <a:avLst/>
              <a:gdLst/>
              <a:ahLst/>
              <a:cxnLst/>
              <a:rect l="l" t="t" r="r" b="b"/>
              <a:pathLst>
                <a:path w="5031" h="19232" extrusionOk="0">
                  <a:moveTo>
                    <a:pt x="3547" y="1363"/>
                  </a:moveTo>
                  <a:lnTo>
                    <a:pt x="3496" y="1513"/>
                  </a:lnTo>
                  <a:cubicBezTo>
                    <a:pt x="3459" y="1614"/>
                    <a:pt x="3421" y="1752"/>
                    <a:pt x="3371" y="1928"/>
                  </a:cubicBezTo>
                  <a:cubicBezTo>
                    <a:pt x="3320" y="2092"/>
                    <a:pt x="3258" y="2293"/>
                    <a:pt x="3195" y="2507"/>
                  </a:cubicBezTo>
                  <a:cubicBezTo>
                    <a:pt x="3132" y="2721"/>
                    <a:pt x="3081" y="2947"/>
                    <a:pt x="3019" y="3173"/>
                  </a:cubicBezTo>
                  <a:cubicBezTo>
                    <a:pt x="2968" y="3412"/>
                    <a:pt x="2918" y="3651"/>
                    <a:pt x="2868" y="3865"/>
                  </a:cubicBezTo>
                  <a:cubicBezTo>
                    <a:pt x="2817" y="4079"/>
                    <a:pt x="2780" y="4292"/>
                    <a:pt x="2755" y="4469"/>
                  </a:cubicBezTo>
                  <a:cubicBezTo>
                    <a:pt x="2729" y="4657"/>
                    <a:pt x="2692" y="4808"/>
                    <a:pt x="2679" y="4909"/>
                  </a:cubicBezTo>
                  <a:lnTo>
                    <a:pt x="2654" y="5072"/>
                  </a:lnTo>
                  <a:lnTo>
                    <a:pt x="2667" y="4909"/>
                  </a:lnTo>
                  <a:cubicBezTo>
                    <a:pt x="2667" y="4795"/>
                    <a:pt x="2679" y="4645"/>
                    <a:pt x="2704" y="4456"/>
                  </a:cubicBezTo>
                  <a:cubicBezTo>
                    <a:pt x="2729" y="4267"/>
                    <a:pt x="2755" y="4054"/>
                    <a:pt x="2792" y="3827"/>
                  </a:cubicBezTo>
                  <a:cubicBezTo>
                    <a:pt x="2830" y="3601"/>
                    <a:pt x="2880" y="3349"/>
                    <a:pt x="2943" y="3123"/>
                  </a:cubicBezTo>
                  <a:cubicBezTo>
                    <a:pt x="2993" y="2897"/>
                    <a:pt x="3069" y="2645"/>
                    <a:pt x="3132" y="2444"/>
                  </a:cubicBezTo>
                  <a:cubicBezTo>
                    <a:pt x="3195" y="2243"/>
                    <a:pt x="3258" y="2042"/>
                    <a:pt x="3320" y="1878"/>
                  </a:cubicBezTo>
                  <a:cubicBezTo>
                    <a:pt x="3383" y="1715"/>
                    <a:pt x="3446" y="1589"/>
                    <a:pt x="3484" y="1501"/>
                  </a:cubicBezTo>
                  <a:lnTo>
                    <a:pt x="3547" y="1363"/>
                  </a:lnTo>
                  <a:close/>
                  <a:moveTo>
                    <a:pt x="1786" y="3588"/>
                  </a:moveTo>
                  <a:lnTo>
                    <a:pt x="1799" y="3689"/>
                  </a:lnTo>
                  <a:lnTo>
                    <a:pt x="1824" y="3915"/>
                  </a:lnTo>
                  <a:cubicBezTo>
                    <a:pt x="1824" y="4016"/>
                    <a:pt x="1837" y="4129"/>
                    <a:pt x="1849" y="4242"/>
                  </a:cubicBezTo>
                  <a:cubicBezTo>
                    <a:pt x="1862" y="4368"/>
                    <a:pt x="1874" y="4494"/>
                    <a:pt x="1887" y="4619"/>
                  </a:cubicBezTo>
                  <a:cubicBezTo>
                    <a:pt x="1912" y="4745"/>
                    <a:pt x="1912" y="4883"/>
                    <a:pt x="1937" y="4997"/>
                  </a:cubicBezTo>
                  <a:cubicBezTo>
                    <a:pt x="1950" y="5122"/>
                    <a:pt x="1962" y="5236"/>
                    <a:pt x="1975" y="5324"/>
                  </a:cubicBezTo>
                  <a:lnTo>
                    <a:pt x="2000" y="5563"/>
                  </a:lnTo>
                  <a:lnTo>
                    <a:pt x="2013" y="5651"/>
                  </a:lnTo>
                  <a:lnTo>
                    <a:pt x="1987" y="5575"/>
                  </a:lnTo>
                  <a:cubicBezTo>
                    <a:pt x="1962" y="5525"/>
                    <a:pt x="1950" y="5449"/>
                    <a:pt x="1925" y="5349"/>
                  </a:cubicBezTo>
                  <a:cubicBezTo>
                    <a:pt x="1899" y="5261"/>
                    <a:pt x="1874" y="5148"/>
                    <a:pt x="1862" y="5034"/>
                  </a:cubicBezTo>
                  <a:cubicBezTo>
                    <a:pt x="1837" y="4921"/>
                    <a:pt x="1824" y="4783"/>
                    <a:pt x="1811" y="4657"/>
                  </a:cubicBezTo>
                  <a:cubicBezTo>
                    <a:pt x="1786" y="4531"/>
                    <a:pt x="1786" y="4393"/>
                    <a:pt x="1774" y="4267"/>
                  </a:cubicBezTo>
                  <a:cubicBezTo>
                    <a:pt x="1774" y="4142"/>
                    <a:pt x="1774" y="4028"/>
                    <a:pt x="1774" y="3928"/>
                  </a:cubicBezTo>
                  <a:cubicBezTo>
                    <a:pt x="1774" y="3827"/>
                    <a:pt x="1774" y="3739"/>
                    <a:pt x="1786" y="3689"/>
                  </a:cubicBezTo>
                  <a:lnTo>
                    <a:pt x="1786" y="3588"/>
                  </a:lnTo>
                  <a:close/>
                  <a:moveTo>
                    <a:pt x="705" y="4343"/>
                  </a:moveTo>
                  <a:lnTo>
                    <a:pt x="705" y="4380"/>
                  </a:lnTo>
                  <a:lnTo>
                    <a:pt x="705" y="4519"/>
                  </a:lnTo>
                  <a:cubicBezTo>
                    <a:pt x="692" y="4682"/>
                    <a:pt x="705" y="4833"/>
                    <a:pt x="717" y="4997"/>
                  </a:cubicBezTo>
                  <a:cubicBezTo>
                    <a:pt x="743" y="5198"/>
                    <a:pt x="780" y="5399"/>
                    <a:pt x="856" y="5600"/>
                  </a:cubicBezTo>
                  <a:cubicBezTo>
                    <a:pt x="919" y="5801"/>
                    <a:pt x="1019" y="5977"/>
                    <a:pt x="1145" y="6141"/>
                  </a:cubicBezTo>
                  <a:cubicBezTo>
                    <a:pt x="1271" y="6304"/>
                    <a:pt x="1396" y="6455"/>
                    <a:pt x="1535" y="6594"/>
                  </a:cubicBezTo>
                  <a:cubicBezTo>
                    <a:pt x="1661" y="6732"/>
                    <a:pt x="1774" y="6883"/>
                    <a:pt x="1862" y="7034"/>
                  </a:cubicBezTo>
                  <a:cubicBezTo>
                    <a:pt x="1937" y="7160"/>
                    <a:pt x="2000" y="7298"/>
                    <a:pt x="2050" y="7449"/>
                  </a:cubicBezTo>
                  <a:cubicBezTo>
                    <a:pt x="2063" y="7499"/>
                    <a:pt x="2075" y="7562"/>
                    <a:pt x="2088" y="7625"/>
                  </a:cubicBezTo>
                  <a:cubicBezTo>
                    <a:pt x="2063" y="7574"/>
                    <a:pt x="2025" y="7524"/>
                    <a:pt x="2000" y="7474"/>
                  </a:cubicBezTo>
                  <a:cubicBezTo>
                    <a:pt x="1950" y="7361"/>
                    <a:pt x="1874" y="7260"/>
                    <a:pt x="1786" y="7160"/>
                  </a:cubicBezTo>
                  <a:cubicBezTo>
                    <a:pt x="1686" y="7034"/>
                    <a:pt x="1560" y="6921"/>
                    <a:pt x="1434" y="6807"/>
                  </a:cubicBezTo>
                  <a:cubicBezTo>
                    <a:pt x="1283" y="6669"/>
                    <a:pt x="1145" y="6531"/>
                    <a:pt x="1019" y="6380"/>
                  </a:cubicBezTo>
                  <a:cubicBezTo>
                    <a:pt x="881" y="6179"/>
                    <a:pt x="780" y="5952"/>
                    <a:pt x="705" y="5726"/>
                  </a:cubicBezTo>
                  <a:cubicBezTo>
                    <a:pt x="642" y="5487"/>
                    <a:pt x="617" y="5248"/>
                    <a:pt x="617" y="5022"/>
                  </a:cubicBezTo>
                  <a:cubicBezTo>
                    <a:pt x="617" y="4846"/>
                    <a:pt x="629" y="4682"/>
                    <a:pt x="655" y="4519"/>
                  </a:cubicBezTo>
                  <a:cubicBezTo>
                    <a:pt x="667" y="4456"/>
                    <a:pt x="680" y="4418"/>
                    <a:pt x="692" y="4380"/>
                  </a:cubicBezTo>
                  <a:lnTo>
                    <a:pt x="705" y="4343"/>
                  </a:lnTo>
                  <a:close/>
                  <a:moveTo>
                    <a:pt x="4100" y="5613"/>
                  </a:moveTo>
                  <a:lnTo>
                    <a:pt x="4025" y="5852"/>
                  </a:lnTo>
                  <a:cubicBezTo>
                    <a:pt x="4012" y="5927"/>
                    <a:pt x="3987" y="6028"/>
                    <a:pt x="3962" y="6128"/>
                  </a:cubicBezTo>
                  <a:cubicBezTo>
                    <a:pt x="3937" y="6242"/>
                    <a:pt x="3899" y="6367"/>
                    <a:pt x="3874" y="6493"/>
                  </a:cubicBezTo>
                  <a:cubicBezTo>
                    <a:pt x="3823" y="6770"/>
                    <a:pt x="3761" y="7084"/>
                    <a:pt x="3723" y="7424"/>
                  </a:cubicBezTo>
                  <a:cubicBezTo>
                    <a:pt x="3672" y="7763"/>
                    <a:pt x="3622" y="8140"/>
                    <a:pt x="3559" y="8505"/>
                  </a:cubicBezTo>
                  <a:cubicBezTo>
                    <a:pt x="3509" y="8882"/>
                    <a:pt x="3446" y="9247"/>
                    <a:pt x="3383" y="9599"/>
                  </a:cubicBezTo>
                  <a:cubicBezTo>
                    <a:pt x="3308" y="9939"/>
                    <a:pt x="3220" y="10253"/>
                    <a:pt x="3144" y="10517"/>
                  </a:cubicBezTo>
                  <a:cubicBezTo>
                    <a:pt x="3107" y="10643"/>
                    <a:pt x="3056" y="10756"/>
                    <a:pt x="3019" y="10856"/>
                  </a:cubicBezTo>
                  <a:lnTo>
                    <a:pt x="2968" y="10995"/>
                  </a:lnTo>
                  <a:lnTo>
                    <a:pt x="2918" y="11108"/>
                  </a:lnTo>
                  <a:lnTo>
                    <a:pt x="2817" y="11322"/>
                  </a:lnTo>
                  <a:lnTo>
                    <a:pt x="2880" y="11083"/>
                  </a:lnTo>
                  <a:lnTo>
                    <a:pt x="2931" y="10957"/>
                  </a:lnTo>
                  <a:lnTo>
                    <a:pt x="2968" y="10806"/>
                  </a:lnTo>
                  <a:cubicBezTo>
                    <a:pt x="2993" y="10706"/>
                    <a:pt x="3031" y="10580"/>
                    <a:pt x="3056" y="10442"/>
                  </a:cubicBezTo>
                  <a:cubicBezTo>
                    <a:pt x="3119" y="10190"/>
                    <a:pt x="3170" y="9863"/>
                    <a:pt x="3232" y="9524"/>
                  </a:cubicBezTo>
                  <a:cubicBezTo>
                    <a:pt x="3283" y="9184"/>
                    <a:pt x="3333" y="8819"/>
                    <a:pt x="3383" y="8455"/>
                  </a:cubicBezTo>
                  <a:cubicBezTo>
                    <a:pt x="3446" y="8077"/>
                    <a:pt x="3509" y="7713"/>
                    <a:pt x="3572" y="7361"/>
                  </a:cubicBezTo>
                  <a:cubicBezTo>
                    <a:pt x="3635" y="7021"/>
                    <a:pt x="3710" y="6707"/>
                    <a:pt x="3786" y="6443"/>
                  </a:cubicBezTo>
                  <a:cubicBezTo>
                    <a:pt x="3823" y="6317"/>
                    <a:pt x="3874" y="6191"/>
                    <a:pt x="3899" y="6091"/>
                  </a:cubicBezTo>
                  <a:cubicBezTo>
                    <a:pt x="3937" y="5990"/>
                    <a:pt x="3974" y="5902"/>
                    <a:pt x="3999" y="5827"/>
                  </a:cubicBezTo>
                  <a:lnTo>
                    <a:pt x="4100" y="5613"/>
                  </a:lnTo>
                  <a:close/>
                  <a:moveTo>
                    <a:pt x="856" y="8115"/>
                  </a:moveTo>
                  <a:lnTo>
                    <a:pt x="931" y="8228"/>
                  </a:lnTo>
                  <a:cubicBezTo>
                    <a:pt x="981" y="8304"/>
                    <a:pt x="1057" y="8417"/>
                    <a:pt x="1132" y="8555"/>
                  </a:cubicBezTo>
                  <a:cubicBezTo>
                    <a:pt x="1195" y="8694"/>
                    <a:pt x="1283" y="8870"/>
                    <a:pt x="1371" y="9058"/>
                  </a:cubicBezTo>
                  <a:cubicBezTo>
                    <a:pt x="1459" y="9234"/>
                    <a:pt x="1522" y="9448"/>
                    <a:pt x="1610" y="9674"/>
                  </a:cubicBezTo>
                  <a:cubicBezTo>
                    <a:pt x="1686" y="9888"/>
                    <a:pt x="1736" y="10115"/>
                    <a:pt x="1799" y="10341"/>
                  </a:cubicBezTo>
                  <a:cubicBezTo>
                    <a:pt x="1849" y="10555"/>
                    <a:pt x="1887" y="10768"/>
                    <a:pt x="1912" y="10945"/>
                  </a:cubicBezTo>
                  <a:cubicBezTo>
                    <a:pt x="1950" y="11121"/>
                    <a:pt x="1962" y="11271"/>
                    <a:pt x="1975" y="11385"/>
                  </a:cubicBezTo>
                  <a:lnTo>
                    <a:pt x="1987" y="11548"/>
                  </a:lnTo>
                  <a:lnTo>
                    <a:pt x="1950" y="11385"/>
                  </a:lnTo>
                  <a:cubicBezTo>
                    <a:pt x="1937" y="11284"/>
                    <a:pt x="1899" y="11146"/>
                    <a:pt x="1862" y="10970"/>
                  </a:cubicBezTo>
                  <a:cubicBezTo>
                    <a:pt x="1824" y="10794"/>
                    <a:pt x="1774" y="10592"/>
                    <a:pt x="1723" y="10391"/>
                  </a:cubicBezTo>
                  <a:cubicBezTo>
                    <a:pt x="1661" y="10177"/>
                    <a:pt x="1598" y="9951"/>
                    <a:pt x="1522" y="9750"/>
                  </a:cubicBezTo>
                  <a:cubicBezTo>
                    <a:pt x="1447" y="9524"/>
                    <a:pt x="1371" y="9322"/>
                    <a:pt x="1296" y="9121"/>
                  </a:cubicBezTo>
                  <a:cubicBezTo>
                    <a:pt x="1220" y="8933"/>
                    <a:pt x="1145" y="8757"/>
                    <a:pt x="1082" y="8606"/>
                  </a:cubicBezTo>
                  <a:cubicBezTo>
                    <a:pt x="1007" y="8467"/>
                    <a:pt x="956" y="8342"/>
                    <a:pt x="919" y="8254"/>
                  </a:cubicBezTo>
                  <a:lnTo>
                    <a:pt x="856" y="8115"/>
                  </a:lnTo>
                  <a:close/>
                  <a:moveTo>
                    <a:pt x="4540" y="8719"/>
                  </a:moveTo>
                  <a:lnTo>
                    <a:pt x="4515" y="8857"/>
                  </a:lnTo>
                  <a:cubicBezTo>
                    <a:pt x="4502" y="8945"/>
                    <a:pt x="4477" y="9071"/>
                    <a:pt x="4427" y="9222"/>
                  </a:cubicBezTo>
                  <a:cubicBezTo>
                    <a:pt x="4389" y="9373"/>
                    <a:pt x="4352" y="9549"/>
                    <a:pt x="4289" y="9725"/>
                  </a:cubicBezTo>
                  <a:cubicBezTo>
                    <a:pt x="4238" y="9913"/>
                    <a:pt x="4175" y="10102"/>
                    <a:pt x="4113" y="10303"/>
                  </a:cubicBezTo>
                  <a:cubicBezTo>
                    <a:pt x="4050" y="10492"/>
                    <a:pt x="3974" y="10668"/>
                    <a:pt x="3911" y="10844"/>
                  </a:cubicBezTo>
                  <a:cubicBezTo>
                    <a:pt x="3849" y="11020"/>
                    <a:pt x="3786" y="11183"/>
                    <a:pt x="3723" y="11322"/>
                  </a:cubicBezTo>
                  <a:cubicBezTo>
                    <a:pt x="3672" y="11460"/>
                    <a:pt x="3610" y="11561"/>
                    <a:pt x="3584" y="11636"/>
                  </a:cubicBezTo>
                  <a:lnTo>
                    <a:pt x="3522" y="11749"/>
                  </a:lnTo>
                  <a:lnTo>
                    <a:pt x="3572" y="11624"/>
                  </a:lnTo>
                  <a:lnTo>
                    <a:pt x="3685" y="11271"/>
                  </a:lnTo>
                  <a:lnTo>
                    <a:pt x="3849" y="10794"/>
                  </a:lnTo>
                  <a:cubicBezTo>
                    <a:pt x="3911" y="10618"/>
                    <a:pt x="3974" y="10429"/>
                    <a:pt x="4037" y="10240"/>
                  </a:cubicBezTo>
                  <a:cubicBezTo>
                    <a:pt x="4100" y="10052"/>
                    <a:pt x="4163" y="9863"/>
                    <a:pt x="4226" y="9687"/>
                  </a:cubicBezTo>
                  <a:lnTo>
                    <a:pt x="4377" y="9197"/>
                  </a:lnTo>
                  <a:lnTo>
                    <a:pt x="4490" y="8857"/>
                  </a:lnTo>
                  <a:lnTo>
                    <a:pt x="4540" y="8719"/>
                  </a:lnTo>
                  <a:close/>
                  <a:moveTo>
                    <a:pt x="4389" y="11611"/>
                  </a:moveTo>
                  <a:lnTo>
                    <a:pt x="4339" y="11787"/>
                  </a:lnTo>
                  <a:cubicBezTo>
                    <a:pt x="4301" y="11888"/>
                    <a:pt x="4251" y="12051"/>
                    <a:pt x="4175" y="12227"/>
                  </a:cubicBezTo>
                  <a:cubicBezTo>
                    <a:pt x="4113" y="12403"/>
                    <a:pt x="4025" y="12604"/>
                    <a:pt x="3937" y="12818"/>
                  </a:cubicBezTo>
                  <a:cubicBezTo>
                    <a:pt x="3849" y="13032"/>
                    <a:pt x="3735" y="13246"/>
                    <a:pt x="3622" y="13472"/>
                  </a:cubicBezTo>
                  <a:cubicBezTo>
                    <a:pt x="3509" y="13686"/>
                    <a:pt x="3396" y="13874"/>
                    <a:pt x="3283" y="14063"/>
                  </a:cubicBezTo>
                  <a:cubicBezTo>
                    <a:pt x="3170" y="14252"/>
                    <a:pt x="3056" y="14403"/>
                    <a:pt x="2956" y="14528"/>
                  </a:cubicBezTo>
                  <a:cubicBezTo>
                    <a:pt x="2855" y="14667"/>
                    <a:pt x="2767" y="14767"/>
                    <a:pt x="2704" y="14843"/>
                  </a:cubicBezTo>
                  <a:lnTo>
                    <a:pt x="2616" y="14956"/>
                  </a:lnTo>
                  <a:lnTo>
                    <a:pt x="2679" y="14805"/>
                  </a:lnTo>
                  <a:cubicBezTo>
                    <a:pt x="2729" y="14704"/>
                    <a:pt x="2805" y="14579"/>
                    <a:pt x="2880" y="14415"/>
                  </a:cubicBezTo>
                  <a:cubicBezTo>
                    <a:pt x="2968" y="14252"/>
                    <a:pt x="3069" y="14076"/>
                    <a:pt x="3170" y="13887"/>
                  </a:cubicBezTo>
                  <a:cubicBezTo>
                    <a:pt x="3270" y="13686"/>
                    <a:pt x="3383" y="13485"/>
                    <a:pt x="3496" y="13271"/>
                  </a:cubicBezTo>
                  <a:cubicBezTo>
                    <a:pt x="3597" y="13057"/>
                    <a:pt x="3723" y="12868"/>
                    <a:pt x="3823" y="12667"/>
                  </a:cubicBezTo>
                  <a:cubicBezTo>
                    <a:pt x="3937" y="12479"/>
                    <a:pt x="4025" y="12303"/>
                    <a:pt x="4113" y="12139"/>
                  </a:cubicBezTo>
                  <a:cubicBezTo>
                    <a:pt x="4188" y="11976"/>
                    <a:pt x="4264" y="11850"/>
                    <a:pt x="4314" y="11749"/>
                  </a:cubicBezTo>
                  <a:lnTo>
                    <a:pt x="4389" y="11611"/>
                  </a:lnTo>
                  <a:close/>
                  <a:moveTo>
                    <a:pt x="680" y="10945"/>
                  </a:moveTo>
                  <a:cubicBezTo>
                    <a:pt x="680" y="10946"/>
                    <a:pt x="705" y="11009"/>
                    <a:pt x="755" y="11108"/>
                  </a:cubicBezTo>
                  <a:cubicBezTo>
                    <a:pt x="818" y="11271"/>
                    <a:pt x="868" y="11422"/>
                    <a:pt x="906" y="11586"/>
                  </a:cubicBezTo>
                  <a:cubicBezTo>
                    <a:pt x="969" y="11787"/>
                    <a:pt x="1032" y="12026"/>
                    <a:pt x="1082" y="12290"/>
                  </a:cubicBezTo>
                  <a:cubicBezTo>
                    <a:pt x="1132" y="12567"/>
                    <a:pt x="1170" y="12856"/>
                    <a:pt x="1208" y="13145"/>
                  </a:cubicBezTo>
                  <a:cubicBezTo>
                    <a:pt x="1246" y="13434"/>
                    <a:pt x="1271" y="13724"/>
                    <a:pt x="1296" y="14000"/>
                  </a:cubicBezTo>
                  <a:cubicBezTo>
                    <a:pt x="1334" y="14277"/>
                    <a:pt x="1346" y="14528"/>
                    <a:pt x="1371" y="14755"/>
                  </a:cubicBezTo>
                  <a:cubicBezTo>
                    <a:pt x="1396" y="14968"/>
                    <a:pt x="1422" y="15157"/>
                    <a:pt x="1434" y="15283"/>
                  </a:cubicBezTo>
                  <a:lnTo>
                    <a:pt x="1472" y="15484"/>
                  </a:lnTo>
                  <a:lnTo>
                    <a:pt x="1422" y="15283"/>
                  </a:lnTo>
                  <a:cubicBezTo>
                    <a:pt x="1396" y="15157"/>
                    <a:pt x="1371" y="14981"/>
                    <a:pt x="1334" y="14767"/>
                  </a:cubicBezTo>
                  <a:cubicBezTo>
                    <a:pt x="1296" y="14553"/>
                    <a:pt x="1258" y="14302"/>
                    <a:pt x="1233" y="14025"/>
                  </a:cubicBezTo>
                  <a:cubicBezTo>
                    <a:pt x="1195" y="13761"/>
                    <a:pt x="1158" y="13459"/>
                    <a:pt x="1132" y="13170"/>
                  </a:cubicBezTo>
                  <a:cubicBezTo>
                    <a:pt x="1095" y="12881"/>
                    <a:pt x="1057" y="12592"/>
                    <a:pt x="1007" y="12328"/>
                  </a:cubicBezTo>
                  <a:cubicBezTo>
                    <a:pt x="969" y="12064"/>
                    <a:pt x="919" y="11825"/>
                    <a:pt x="868" y="11611"/>
                  </a:cubicBezTo>
                  <a:cubicBezTo>
                    <a:pt x="818" y="11410"/>
                    <a:pt x="780" y="11246"/>
                    <a:pt x="743" y="11121"/>
                  </a:cubicBezTo>
                  <a:cubicBezTo>
                    <a:pt x="705" y="11009"/>
                    <a:pt x="680" y="10946"/>
                    <a:pt x="680" y="10945"/>
                  </a:cubicBezTo>
                  <a:close/>
                  <a:moveTo>
                    <a:pt x="717" y="16415"/>
                  </a:moveTo>
                  <a:lnTo>
                    <a:pt x="730" y="16503"/>
                  </a:lnTo>
                  <a:lnTo>
                    <a:pt x="768" y="16716"/>
                  </a:lnTo>
                  <a:cubicBezTo>
                    <a:pt x="780" y="16804"/>
                    <a:pt x="805" y="16892"/>
                    <a:pt x="831" y="17006"/>
                  </a:cubicBezTo>
                  <a:cubicBezTo>
                    <a:pt x="843" y="17119"/>
                    <a:pt x="868" y="17232"/>
                    <a:pt x="893" y="17345"/>
                  </a:cubicBezTo>
                  <a:cubicBezTo>
                    <a:pt x="919" y="17458"/>
                    <a:pt x="931" y="17571"/>
                    <a:pt x="956" y="17685"/>
                  </a:cubicBezTo>
                  <a:lnTo>
                    <a:pt x="1019" y="17974"/>
                  </a:lnTo>
                  <a:lnTo>
                    <a:pt x="1057" y="18188"/>
                  </a:lnTo>
                  <a:lnTo>
                    <a:pt x="1070" y="18276"/>
                  </a:lnTo>
                  <a:lnTo>
                    <a:pt x="1044" y="18200"/>
                  </a:lnTo>
                  <a:cubicBezTo>
                    <a:pt x="1019" y="18162"/>
                    <a:pt x="994" y="18100"/>
                    <a:pt x="969" y="18012"/>
                  </a:cubicBezTo>
                  <a:cubicBezTo>
                    <a:pt x="944" y="17936"/>
                    <a:pt x="919" y="17835"/>
                    <a:pt x="881" y="17735"/>
                  </a:cubicBezTo>
                  <a:cubicBezTo>
                    <a:pt x="856" y="17622"/>
                    <a:pt x="831" y="17509"/>
                    <a:pt x="805" y="17395"/>
                  </a:cubicBezTo>
                  <a:cubicBezTo>
                    <a:pt x="780" y="17282"/>
                    <a:pt x="768" y="17156"/>
                    <a:pt x="755" y="17043"/>
                  </a:cubicBezTo>
                  <a:cubicBezTo>
                    <a:pt x="743" y="16930"/>
                    <a:pt x="730" y="16817"/>
                    <a:pt x="717" y="16729"/>
                  </a:cubicBezTo>
                  <a:cubicBezTo>
                    <a:pt x="717" y="16628"/>
                    <a:pt x="717" y="16553"/>
                    <a:pt x="717" y="16503"/>
                  </a:cubicBezTo>
                  <a:lnTo>
                    <a:pt x="717" y="16415"/>
                  </a:lnTo>
                  <a:close/>
                  <a:moveTo>
                    <a:pt x="3437" y="1"/>
                  </a:moveTo>
                  <a:cubicBezTo>
                    <a:pt x="3062" y="1"/>
                    <a:pt x="2817" y="720"/>
                    <a:pt x="2189" y="1300"/>
                  </a:cubicBezTo>
                  <a:cubicBezTo>
                    <a:pt x="1522" y="1903"/>
                    <a:pt x="1497" y="4469"/>
                    <a:pt x="1497" y="4469"/>
                  </a:cubicBezTo>
                  <a:cubicBezTo>
                    <a:pt x="1346" y="3827"/>
                    <a:pt x="1271" y="3161"/>
                    <a:pt x="1296" y="2507"/>
                  </a:cubicBezTo>
                  <a:lnTo>
                    <a:pt x="1296" y="2507"/>
                  </a:lnTo>
                  <a:cubicBezTo>
                    <a:pt x="1296" y="2507"/>
                    <a:pt x="868" y="2909"/>
                    <a:pt x="604" y="3802"/>
                  </a:cubicBezTo>
                  <a:cubicBezTo>
                    <a:pt x="328" y="4695"/>
                    <a:pt x="76" y="5751"/>
                    <a:pt x="1170" y="6782"/>
                  </a:cubicBezTo>
                  <a:cubicBezTo>
                    <a:pt x="667" y="6644"/>
                    <a:pt x="265" y="6242"/>
                    <a:pt x="139" y="5739"/>
                  </a:cubicBezTo>
                  <a:cubicBezTo>
                    <a:pt x="38" y="6355"/>
                    <a:pt x="1" y="6996"/>
                    <a:pt x="38" y="7637"/>
                  </a:cubicBezTo>
                  <a:cubicBezTo>
                    <a:pt x="89" y="8870"/>
                    <a:pt x="944" y="8920"/>
                    <a:pt x="1409" y="10643"/>
                  </a:cubicBezTo>
                  <a:cubicBezTo>
                    <a:pt x="1409" y="10643"/>
                    <a:pt x="793" y="9662"/>
                    <a:pt x="290" y="9297"/>
                  </a:cubicBezTo>
                  <a:lnTo>
                    <a:pt x="290" y="9297"/>
                  </a:lnTo>
                  <a:cubicBezTo>
                    <a:pt x="252" y="10039"/>
                    <a:pt x="315" y="10781"/>
                    <a:pt x="478" y="11498"/>
                  </a:cubicBezTo>
                  <a:cubicBezTo>
                    <a:pt x="743" y="12604"/>
                    <a:pt x="1233" y="14352"/>
                    <a:pt x="1107" y="15723"/>
                  </a:cubicBezTo>
                  <a:cubicBezTo>
                    <a:pt x="1057" y="14981"/>
                    <a:pt x="881" y="14252"/>
                    <a:pt x="567" y="13560"/>
                  </a:cubicBezTo>
                  <a:lnTo>
                    <a:pt x="567" y="13560"/>
                  </a:lnTo>
                  <a:cubicBezTo>
                    <a:pt x="567" y="13560"/>
                    <a:pt x="717" y="14591"/>
                    <a:pt x="541" y="15207"/>
                  </a:cubicBezTo>
                  <a:cubicBezTo>
                    <a:pt x="353" y="15824"/>
                    <a:pt x="302" y="16176"/>
                    <a:pt x="504" y="17257"/>
                  </a:cubicBezTo>
                  <a:cubicBezTo>
                    <a:pt x="617" y="17823"/>
                    <a:pt x="881" y="18779"/>
                    <a:pt x="1019" y="19231"/>
                  </a:cubicBezTo>
                  <a:cubicBezTo>
                    <a:pt x="1107" y="18929"/>
                    <a:pt x="1195" y="18615"/>
                    <a:pt x="1283" y="18301"/>
                  </a:cubicBezTo>
                  <a:cubicBezTo>
                    <a:pt x="1484" y="17496"/>
                    <a:pt x="1673" y="16679"/>
                    <a:pt x="1811" y="15849"/>
                  </a:cubicBezTo>
                  <a:lnTo>
                    <a:pt x="1874" y="15534"/>
                  </a:lnTo>
                  <a:lnTo>
                    <a:pt x="1912" y="15220"/>
                  </a:lnTo>
                  <a:lnTo>
                    <a:pt x="2013" y="14591"/>
                  </a:lnTo>
                  <a:lnTo>
                    <a:pt x="2075" y="13950"/>
                  </a:lnTo>
                  <a:cubicBezTo>
                    <a:pt x="2101" y="13736"/>
                    <a:pt x="2126" y="13522"/>
                    <a:pt x="2138" y="13309"/>
                  </a:cubicBezTo>
                  <a:cubicBezTo>
                    <a:pt x="2214" y="12441"/>
                    <a:pt x="2252" y="11573"/>
                    <a:pt x="2277" y="10706"/>
                  </a:cubicBezTo>
                  <a:cubicBezTo>
                    <a:pt x="2289" y="9838"/>
                    <a:pt x="2277" y="8983"/>
                    <a:pt x="2226" y="8103"/>
                  </a:cubicBezTo>
                  <a:cubicBezTo>
                    <a:pt x="2189" y="7222"/>
                    <a:pt x="2151" y="6355"/>
                    <a:pt x="2151" y="5449"/>
                  </a:cubicBezTo>
                  <a:cubicBezTo>
                    <a:pt x="2151" y="4997"/>
                    <a:pt x="2176" y="4544"/>
                    <a:pt x="2239" y="4091"/>
                  </a:cubicBezTo>
                  <a:cubicBezTo>
                    <a:pt x="2289" y="3664"/>
                    <a:pt x="2390" y="3224"/>
                    <a:pt x="2553" y="2809"/>
                  </a:cubicBezTo>
                  <a:cubicBezTo>
                    <a:pt x="2562" y="2766"/>
                    <a:pt x="2594" y="2741"/>
                    <a:pt x="2625" y="2741"/>
                  </a:cubicBezTo>
                  <a:cubicBezTo>
                    <a:pt x="2640" y="2741"/>
                    <a:pt x="2654" y="2746"/>
                    <a:pt x="2667" y="2758"/>
                  </a:cubicBezTo>
                  <a:cubicBezTo>
                    <a:pt x="2704" y="2809"/>
                    <a:pt x="2717" y="2859"/>
                    <a:pt x="2704" y="2922"/>
                  </a:cubicBezTo>
                  <a:cubicBezTo>
                    <a:pt x="2553" y="3752"/>
                    <a:pt x="2478" y="4594"/>
                    <a:pt x="2478" y="5437"/>
                  </a:cubicBezTo>
                  <a:cubicBezTo>
                    <a:pt x="2478" y="6292"/>
                    <a:pt x="2541" y="7160"/>
                    <a:pt x="2578" y="8040"/>
                  </a:cubicBezTo>
                  <a:cubicBezTo>
                    <a:pt x="2616" y="8920"/>
                    <a:pt x="2654" y="9800"/>
                    <a:pt x="2641" y="10693"/>
                  </a:cubicBezTo>
                  <a:cubicBezTo>
                    <a:pt x="2641" y="10919"/>
                    <a:pt x="2641" y="11133"/>
                    <a:pt x="2629" y="11359"/>
                  </a:cubicBezTo>
                  <a:lnTo>
                    <a:pt x="2629" y="11699"/>
                  </a:lnTo>
                  <a:lnTo>
                    <a:pt x="2616" y="12026"/>
                  </a:lnTo>
                  <a:cubicBezTo>
                    <a:pt x="2604" y="12252"/>
                    <a:pt x="2591" y="12479"/>
                    <a:pt x="2578" y="12692"/>
                  </a:cubicBezTo>
                  <a:lnTo>
                    <a:pt x="2528" y="13359"/>
                  </a:lnTo>
                  <a:cubicBezTo>
                    <a:pt x="2516" y="13585"/>
                    <a:pt x="2490" y="13799"/>
                    <a:pt x="2465" y="14025"/>
                  </a:cubicBezTo>
                  <a:lnTo>
                    <a:pt x="2402" y="14692"/>
                  </a:lnTo>
                  <a:lnTo>
                    <a:pt x="2302" y="15346"/>
                  </a:lnTo>
                  <a:lnTo>
                    <a:pt x="2252" y="15673"/>
                  </a:lnTo>
                  <a:lnTo>
                    <a:pt x="2201" y="16000"/>
                  </a:lnTo>
                  <a:cubicBezTo>
                    <a:pt x="2151" y="16213"/>
                    <a:pt x="2126" y="16427"/>
                    <a:pt x="2075" y="16641"/>
                  </a:cubicBezTo>
                  <a:lnTo>
                    <a:pt x="1937" y="17282"/>
                  </a:lnTo>
                  <a:cubicBezTo>
                    <a:pt x="1910" y="17435"/>
                    <a:pt x="1870" y="17582"/>
                    <a:pt x="1831" y="17732"/>
                  </a:cubicBezTo>
                  <a:lnTo>
                    <a:pt x="1831" y="17732"/>
                  </a:lnTo>
                  <a:lnTo>
                    <a:pt x="1899" y="17634"/>
                  </a:lnTo>
                  <a:cubicBezTo>
                    <a:pt x="1962" y="17571"/>
                    <a:pt x="2050" y="17446"/>
                    <a:pt x="2151" y="17320"/>
                  </a:cubicBezTo>
                  <a:cubicBezTo>
                    <a:pt x="2239" y="17194"/>
                    <a:pt x="2352" y="17031"/>
                    <a:pt x="2465" y="16855"/>
                  </a:cubicBezTo>
                  <a:cubicBezTo>
                    <a:pt x="2591" y="16679"/>
                    <a:pt x="2704" y="16477"/>
                    <a:pt x="2817" y="16264"/>
                  </a:cubicBezTo>
                  <a:cubicBezTo>
                    <a:pt x="2931" y="16050"/>
                    <a:pt x="3044" y="15849"/>
                    <a:pt x="3132" y="15635"/>
                  </a:cubicBezTo>
                  <a:cubicBezTo>
                    <a:pt x="3220" y="15421"/>
                    <a:pt x="3308" y="15233"/>
                    <a:pt x="3383" y="15056"/>
                  </a:cubicBezTo>
                  <a:cubicBezTo>
                    <a:pt x="3446" y="14868"/>
                    <a:pt x="3509" y="14730"/>
                    <a:pt x="3534" y="14616"/>
                  </a:cubicBezTo>
                  <a:lnTo>
                    <a:pt x="3597" y="14453"/>
                  </a:lnTo>
                  <a:lnTo>
                    <a:pt x="3559" y="14616"/>
                  </a:lnTo>
                  <a:cubicBezTo>
                    <a:pt x="3522" y="14730"/>
                    <a:pt x="3484" y="14893"/>
                    <a:pt x="3421" y="15069"/>
                  </a:cubicBezTo>
                  <a:cubicBezTo>
                    <a:pt x="3358" y="15258"/>
                    <a:pt x="3295" y="15471"/>
                    <a:pt x="3195" y="15698"/>
                  </a:cubicBezTo>
                  <a:cubicBezTo>
                    <a:pt x="3107" y="15912"/>
                    <a:pt x="2993" y="16125"/>
                    <a:pt x="2880" y="16339"/>
                  </a:cubicBezTo>
                  <a:cubicBezTo>
                    <a:pt x="2767" y="16565"/>
                    <a:pt x="2641" y="16754"/>
                    <a:pt x="2528" y="16930"/>
                  </a:cubicBezTo>
                  <a:cubicBezTo>
                    <a:pt x="2415" y="17094"/>
                    <a:pt x="2302" y="17244"/>
                    <a:pt x="2176" y="17383"/>
                  </a:cubicBezTo>
                  <a:cubicBezTo>
                    <a:pt x="2075" y="17509"/>
                    <a:pt x="1975" y="17597"/>
                    <a:pt x="1912" y="17659"/>
                  </a:cubicBezTo>
                  <a:lnTo>
                    <a:pt x="1828" y="17743"/>
                  </a:lnTo>
                  <a:lnTo>
                    <a:pt x="1828" y="17743"/>
                  </a:lnTo>
                  <a:cubicBezTo>
                    <a:pt x="1829" y="17739"/>
                    <a:pt x="1830" y="17736"/>
                    <a:pt x="1831" y="17732"/>
                  </a:cubicBezTo>
                  <a:lnTo>
                    <a:pt x="1831" y="17732"/>
                  </a:lnTo>
                  <a:lnTo>
                    <a:pt x="1811" y="17760"/>
                  </a:lnTo>
                  <a:lnTo>
                    <a:pt x="1828" y="17743"/>
                  </a:lnTo>
                  <a:lnTo>
                    <a:pt x="1828" y="17743"/>
                  </a:lnTo>
                  <a:cubicBezTo>
                    <a:pt x="1814" y="17799"/>
                    <a:pt x="1800" y="17854"/>
                    <a:pt x="1786" y="17911"/>
                  </a:cubicBezTo>
                  <a:cubicBezTo>
                    <a:pt x="1723" y="18112"/>
                    <a:pt x="1686" y="18301"/>
                    <a:pt x="1635" y="18489"/>
                  </a:cubicBezTo>
                  <a:cubicBezTo>
                    <a:pt x="2641" y="16842"/>
                    <a:pt x="3295" y="16905"/>
                    <a:pt x="3987" y="14704"/>
                  </a:cubicBezTo>
                  <a:cubicBezTo>
                    <a:pt x="4804" y="12139"/>
                    <a:pt x="4779" y="10530"/>
                    <a:pt x="4779" y="10530"/>
                  </a:cubicBezTo>
                  <a:lnTo>
                    <a:pt x="4779" y="10530"/>
                  </a:lnTo>
                  <a:lnTo>
                    <a:pt x="3559" y="12780"/>
                  </a:lnTo>
                  <a:cubicBezTo>
                    <a:pt x="3559" y="12780"/>
                    <a:pt x="4678" y="10027"/>
                    <a:pt x="4855" y="9071"/>
                  </a:cubicBezTo>
                  <a:cubicBezTo>
                    <a:pt x="5031" y="8115"/>
                    <a:pt x="4389" y="6267"/>
                    <a:pt x="4427" y="5563"/>
                  </a:cubicBezTo>
                  <a:cubicBezTo>
                    <a:pt x="4465" y="4846"/>
                    <a:pt x="4590" y="3890"/>
                    <a:pt x="4590" y="3890"/>
                  </a:cubicBezTo>
                  <a:lnTo>
                    <a:pt x="4590" y="3890"/>
                  </a:lnTo>
                  <a:cubicBezTo>
                    <a:pt x="4590" y="3890"/>
                    <a:pt x="3572" y="5412"/>
                    <a:pt x="3396" y="6933"/>
                  </a:cubicBezTo>
                  <a:cubicBezTo>
                    <a:pt x="3396" y="6933"/>
                    <a:pt x="3459" y="4770"/>
                    <a:pt x="4339" y="3236"/>
                  </a:cubicBezTo>
                  <a:cubicBezTo>
                    <a:pt x="4125" y="2658"/>
                    <a:pt x="4037" y="2042"/>
                    <a:pt x="4050" y="1425"/>
                  </a:cubicBezTo>
                  <a:cubicBezTo>
                    <a:pt x="4087" y="457"/>
                    <a:pt x="3937" y="105"/>
                    <a:pt x="3522" y="4"/>
                  </a:cubicBezTo>
                  <a:lnTo>
                    <a:pt x="3484" y="4"/>
                  </a:lnTo>
                  <a:cubicBezTo>
                    <a:pt x="3468" y="2"/>
                    <a:pt x="3452" y="1"/>
                    <a:pt x="3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7181925" y="5100050"/>
              <a:ext cx="97475" cy="6300"/>
            </a:xfrm>
            <a:custGeom>
              <a:avLst/>
              <a:gdLst/>
              <a:ahLst/>
              <a:cxnLst/>
              <a:rect l="l" t="t" r="r" b="b"/>
              <a:pathLst>
                <a:path w="3899" h="252" extrusionOk="0">
                  <a:moveTo>
                    <a:pt x="2918" y="0"/>
                  </a:moveTo>
                  <a:cubicBezTo>
                    <a:pt x="2591" y="13"/>
                    <a:pt x="2264" y="13"/>
                    <a:pt x="1950" y="13"/>
                  </a:cubicBezTo>
                  <a:lnTo>
                    <a:pt x="981" y="13"/>
                  </a:lnTo>
                  <a:lnTo>
                    <a:pt x="0" y="0"/>
                  </a:lnTo>
                  <a:lnTo>
                    <a:pt x="0" y="0"/>
                  </a:lnTo>
                  <a:cubicBezTo>
                    <a:pt x="315" y="88"/>
                    <a:pt x="629" y="151"/>
                    <a:pt x="969" y="189"/>
                  </a:cubicBezTo>
                  <a:cubicBezTo>
                    <a:pt x="1283" y="226"/>
                    <a:pt x="1623" y="252"/>
                    <a:pt x="1950" y="252"/>
                  </a:cubicBezTo>
                  <a:cubicBezTo>
                    <a:pt x="2276" y="239"/>
                    <a:pt x="2603" y="226"/>
                    <a:pt x="2930" y="189"/>
                  </a:cubicBezTo>
                  <a:cubicBezTo>
                    <a:pt x="3257" y="151"/>
                    <a:pt x="3584" y="88"/>
                    <a:pt x="3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7128800" y="4562075"/>
              <a:ext cx="204350" cy="681025"/>
            </a:xfrm>
            <a:custGeom>
              <a:avLst/>
              <a:gdLst/>
              <a:ahLst/>
              <a:cxnLst/>
              <a:rect l="l" t="t" r="r" b="b"/>
              <a:pathLst>
                <a:path w="8174" h="27241" extrusionOk="0">
                  <a:moveTo>
                    <a:pt x="6337" y="303"/>
                  </a:moveTo>
                  <a:cubicBezTo>
                    <a:pt x="6349" y="303"/>
                    <a:pt x="6362" y="304"/>
                    <a:pt x="6376" y="305"/>
                  </a:cubicBezTo>
                  <a:lnTo>
                    <a:pt x="6413" y="305"/>
                  </a:lnTo>
                  <a:cubicBezTo>
                    <a:pt x="6828" y="419"/>
                    <a:pt x="6979" y="758"/>
                    <a:pt x="6942" y="1739"/>
                  </a:cubicBezTo>
                  <a:cubicBezTo>
                    <a:pt x="6929" y="2343"/>
                    <a:pt x="7017" y="2959"/>
                    <a:pt x="7218" y="3537"/>
                  </a:cubicBezTo>
                  <a:cubicBezTo>
                    <a:pt x="6351" y="5071"/>
                    <a:pt x="6275" y="7234"/>
                    <a:pt x="6275" y="7234"/>
                  </a:cubicBezTo>
                  <a:cubicBezTo>
                    <a:pt x="6464" y="5713"/>
                    <a:pt x="7470" y="4204"/>
                    <a:pt x="7470" y="4204"/>
                  </a:cubicBezTo>
                  <a:lnTo>
                    <a:pt x="7470" y="4204"/>
                  </a:lnTo>
                  <a:cubicBezTo>
                    <a:pt x="7470" y="4204"/>
                    <a:pt x="7357" y="5159"/>
                    <a:pt x="7319" y="5864"/>
                  </a:cubicBezTo>
                  <a:cubicBezTo>
                    <a:pt x="7269" y="6580"/>
                    <a:pt x="7897" y="8416"/>
                    <a:pt x="7721" y="9372"/>
                  </a:cubicBezTo>
                  <a:cubicBezTo>
                    <a:pt x="7545" y="10328"/>
                    <a:pt x="6426" y="13081"/>
                    <a:pt x="6426" y="13081"/>
                  </a:cubicBezTo>
                  <a:lnTo>
                    <a:pt x="7671" y="10843"/>
                  </a:lnTo>
                  <a:lnTo>
                    <a:pt x="7671" y="10843"/>
                  </a:lnTo>
                  <a:cubicBezTo>
                    <a:pt x="7671" y="10843"/>
                    <a:pt x="7696" y="12440"/>
                    <a:pt x="6879" y="15018"/>
                  </a:cubicBezTo>
                  <a:cubicBezTo>
                    <a:pt x="6187" y="17219"/>
                    <a:pt x="5533" y="17156"/>
                    <a:pt x="4527" y="18790"/>
                  </a:cubicBezTo>
                  <a:cubicBezTo>
                    <a:pt x="4578" y="18602"/>
                    <a:pt x="4628" y="18413"/>
                    <a:pt x="4666" y="18212"/>
                  </a:cubicBezTo>
                  <a:cubicBezTo>
                    <a:pt x="4716" y="18023"/>
                    <a:pt x="4779" y="17797"/>
                    <a:pt x="4829" y="17583"/>
                  </a:cubicBezTo>
                  <a:lnTo>
                    <a:pt x="4967" y="16954"/>
                  </a:lnTo>
                  <a:cubicBezTo>
                    <a:pt x="5005" y="16741"/>
                    <a:pt x="5043" y="16514"/>
                    <a:pt x="5081" y="16301"/>
                  </a:cubicBezTo>
                  <a:lnTo>
                    <a:pt x="5143" y="15974"/>
                  </a:lnTo>
                  <a:lnTo>
                    <a:pt x="5194" y="15647"/>
                  </a:lnTo>
                  <a:lnTo>
                    <a:pt x="5282" y="14993"/>
                  </a:lnTo>
                  <a:lnTo>
                    <a:pt x="5357" y="14326"/>
                  </a:lnTo>
                  <a:cubicBezTo>
                    <a:pt x="5382" y="14113"/>
                    <a:pt x="5407" y="13886"/>
                    <a:pt x="5420" y="13672"/>
                  </a:cubicBezTo>
                  <a:lnTo>
                    <a:pt x="5470" y="13006"/>
                  </a:lnTo>
                  <a:cubicBezTo>
                    <a:pt x="5483" y="12780"/>
                    <a:pt x="5495" y="12553"/>
                    <a:pt x="5508" y="12340"/>
                  </a:cubicBezTo>
                  <a:lnTo>
                    <a:pt x="5521" y="12000"/>
                  </a:lnTo>
                  <a:lnTo>
                    <a:pt x="5521" y="11673"/>
                  </a:lnTo>
                  <a:cubicBezTo>
                    <a:pt x="5521" y="11447"/>
                    <a:pt x="5533" y="11220"/>
                    <a:pt x="5533" y="11007"/>
                  </a:cubicBezTo>
                  <a:cubicBezTo>
                    <a:pt x="5546" y="10114"/>
                    <a:pt x="5508" y="9221"/>
                    <a:pt x="5470" y="8341"/>
                  </a:cubicBezTo>
                  <a:cubicBezTo>
                    <a:pt x="5433" y="7473"/>
                    <a:pt x="5370" y="6593"/>
                    <a:pt x="5370" y="5738"/>
                  </a:cubicBezTo>
                  <a:cubicBezTo>
                    <a:pt x="5370" y="4895"/>
                    <a:pt x="5445" y="4053"/>
                    <a:pt x="5596" y="3223"/>
                  </a:cubicBezTo>
                  <a:cubicBezTo>
                    <a:pt x="5609" y="3173"/>
                    <a:pt x="5596" y="3110"/>
                    <a:pt x="5558" y="3072"/>
                  </a:cubicBezTo>
                  <a:cubicBezTo>
                    <a:pt x="5542" y="3060"/>
                    <a:pt x="5526" y="3054"/>
                    <a:pt x="5511" y="3054"/>
                  </a:cubicBezTo>
                  <a:cubicBezTo>
                    <a:pt x="5478" y="3054"/>
                    <a:pt x="5450" y="3079"/>
                    <a:pt x="5433" y="3122"/>
                  </a:cubicBezTo>
                  <a:cubicBezTo>
                    <a:pt x="5282" y="3537"/>
                    <a:pt x="5181" y="3965"/>
                    <a:pt x="5118" y="4405"/>
                  </a:cubicBezTo>
                  <a:cubicBezTo>
                    <a:pt x="5068" y="4858"/>
                    <a:pt x="5030" y="5310"/>
                    <a:pt x="5043" y="5763"/>
                  </a:cubicBezTo>
                  <a:cubicBezTo>
                    <a:pt x="5043" y="6656"/>
                    <a:pt x="5093" y="7536"/>
                    <a:pt x="5118" y="8404"/>
                  </a:cubicBezTo>
                  <a:cubicBezTo>
                    <a:pt x="5156" y="9271"/>
                    <a:pt x="5169" y="10139"/>
                    <a:pt x="5156" y="11007"/>
                  </a:cubicBezTo>
                  <a:cubicBezTo>
                    <a:pt x="5143" y="11887"/>
                    <a:pt x="5106" y="12742"/>
                    <a:pt x="5030" y="13610"/>
                  </a:cubicBezTo>
                  <a:cubicBezTo>
                    <a:pt x="5018" y="13823"/>
                    <a:pt x="4992" y="14037"/>
                    <a:pt x="4967" y="14251"/>
                  </a:cubicBezTo>
                  <a:lnTo>
                    <a:pt x="4892" y="14892"/>
                  </a:lnTo>
                  <a:lnTo>
                    <a:pt x="4804" y="15521"/>
                  </a:lnTo>
                  <a:lnTo>
                    <a:pt x="4766" y="15835"/>
                  </a:lnTo>
                  <a:lnTo>
                    <a:pt x="4703" y="16150"/>
                  </a:lnTo>
                  <a:cubicBezTo>
                    <a:pt x="4565" y="16992"/>
                    <a:pt x="4376" y="17810"/>
                    <a:pt x="4163" y="18614"/>
                  </a:cubicBezTo>
                  <a:cubicBezTo>
                    <a:pt x="4087" y="18929"/>
                    <a:pt x="3999" y="19230"/>
                    <a:pt x="3911" y="19532"/>
                  </a:cubicBezTo>
                  <a:cubicBezTo>
                    <a:pt x="3773" y="19092"/>
                    <a:pt x="3496" y="18136"/>
                    <a:pt x="3395" y="17558"/>
                  </a:cubicBezTo>
                  <a:cubicBezTo>
                    <a:pt x="3194" y="16477"/>
                    <a:pt x="3245" y="16137"/>
                    <a:pt x="3421" y="15521"/>
                  </a:cubicBezTo>
                  <a:cubicBezTo>
                    <a:pt x="3609" y="14905"/>
                    <a:pt x="3458" y="13874"/>
                    <a:pt x="3458" y="13874"/>
                  </a:cubicBezTo>
                  <a:lnTo>
                    <a:pt x="3458" y="13874"/>
                  </a:lnTo>
                  <a:cubicBezTo>
                    <a:pt x="3760" y="14553"/>
                    <a:pt x="3949" y="15282"/>
                    <a:pt x="3999" y="16037"/>
                  </a:cubicBezTo>
                  <a:cubicBezTo>
                    <a:pt x="4125" y="14666"/>
                    <a:pt x="3622" y="12905"/>
                    <a:pt x="3370" y="11811"/>
                  </a:cubicBezTo>
                  <a:cubicBezTo>
                    <a:pt x="3207" y="11082"/>
                    <a:pt x="3144" y="10340"/>
                    <a:pt x="3182" y="9598"/>
                  </a:cubicBezTo>
                  <a:lnTo>
                    <a:pt x="3182" y="9598"/>
                  </a:lnTo>
                  <a:cubicBezTo>
                    <a:pt x="3685" y="9975"/>
                    <a:pt x="4288" y="10956"/>
                    <a:pt x="4288" y="10956"/>
                  </a:cubicBezTo>
                  <a:cubicBezTo>
                    <a:pt x="3836" y="9221"/>
                    <a:pt x="2968" y="9171"/>
                    <a:pt x="2930" y="7938"/>
                  </a:cubicBezTo>
                  <a:cubicBezTo>
                    <a:pt x="2892" y="7310"/>
                    <a:pt x="2930" y="6668"/>
                    <a:pt x="3031" y="6040"/>
                  </a:cubicBezTo>
                  <a:cubicBezTo>
                    <a:pt x="3157" y="6555"/>
                    <a:pt x="3546" y="6958"/>
                    <a:pt x="4062" y="7096"/>
                  </a:cubicBezTo>
                  <a:cubicBezTo>
                    <a:pt x="2968" y="6052"/>
                    <a:pt x="3219" y="4996"/>
                    <a:pt x="3484" y="4103"/>
                  </a:cubicBezTo>
                  <a:cubicBezTo>
                    <a:pt x="3760" y="3223"/>
                    <a:pt x="4175" y="2808"/>
                    <a:pt x="4175" y="2808"/>
                  </a:cubicBezTo>
                  <a:lnTo>
                    <a:pt x="4175" y="2808"/>
                  </a:lnTo>
                  <a:cubicBezTo>
                    <a:pt x="4163" y="3474"/>
                    <a:pt x="4225" y="4128"/>
                    <a:pt x="4376" y="4770"/>
                  </a:cubicBezTo>
                  <a:cubicBezTo>
                    <a:pt x="4376" y="4770"/>
                    <a:pt x="4389" y="2229"/>
                    <a:pt x="5068" y="1613"/>
                  </a:cubicBezTo>
                  <a:cubicBezTo>
                    <a:pt x="5725" y="1005"/>
                    <a:pt x="5958" y="303"/>
                    <a:pt x="6337" y="303"/>
                  </a:cubicBezTo>
                  <a:close/>
                  <a:moveTo>
                    <a:pt x="4452" y="19482"/>
                  </a:moveTo>
                  <a:cubicBezTo>
                    <a:pt x="4829" y="19495"/>
                    <a:pt x="5206" y="19532"/>
                    <a:pt x="5584" y="19583"/>
                  </a:cubicBezTo>
                  <a:lnTo>
                    <a:pt x="5584" y="19595"/>
                  </a:lnTo>
                  <a:cubicBezTo>
                    <a:pt x="5156" y="19658"/>
                    <a:pt x="4728" y="19696"/>
                    <a:pt x="4301" y="19696"/>
                  </a:cubicBezTo>
                  <a:cubicBezTo>
                    <a:pt x="4351" y="19620"/>
                    <a:pt x="4401" y="19557"/>
                    <a:pt x="4452" y="19482"/>
                  </a:cubicBezTo>
                  <a:close/>
                  <a:moveTo>
                    <a:pt x="3647" y="19482"/>
                  </a:moveTo>
                  <a:cubicBezTo>
                    <a:pt x="3647" y="19507"/>
                    <a:pt x="3660" y="19520"/>
                    <a:pt x="3660" y="19545"/>
                  </a:cubicBezTo>
                  <a:cubicBezTo>
                    <a:pt x="3672" y="19595"/>
                    <a:pt x="3685" y="19645"/>
                    <a:pt x="3710" y="19708"/>
                  </a:cubicBezTo>
                  <a:cubicBezTo>
                    <a:pt x="3320" y="19683"/>
                    <a:pt x="2943" y="19658"/>
                    <a:pt x="2566" y="19595"/>
                  </a:cubicBezTo>
                  <a:cubicBezTo>
                    <a:pt x="2918" y="19545"/>
                    <a:pt x="3282" y="19507"/>
                    <a:pt x="3647" y="19482"/>
                  </a:cubicBezTo>
                  <a:close/>
                  <a:moveTo>
                    <a:pt x="5521" y="3160"/>
                  </a:moveTo>
                  <a:cubicBezTo>
                    <a:pt x="5319" y="3990"/>
                    <a:pt x="5219" y="4832"/>
                    <a:pt x="5231" y="5687"/>
                  </a:cubicBezTo>
                  <a:cubicBezTo>
                    <a:pt x="5231" y="6543"/>
                    <a:pt x="5294" y="7398"/>
                    <a:pt x="5332" y="8253"/>
                  </a:cubicBezTo>
                  <a:cubicBezTo>
                    <a:pt x="5433" y="9975"/>
                    <a:pt x="5420" y="11711"/>
                    <a:pt x="5294" y="13434"/>
                  </a:cubicBezTo>
                  <a:cubicBezTo>
                    <a:pt x="5257" y="13861"/>
                    <a:pt x="5206" y="14289"/>
                    <a:pt x="5169" y="14716"/>
                  </a:cubicBezTo>
                  <a:cubicBezTo>
                    <a:pt x="5118" y="15144"/>
                    <a:pt x="5055" y="15559"/>
                    <a:pt x="4980" y="15986"/>
                  </a:cubicBezTo>
                  <a:cubicBezTo>
                    <a:pt x="4842" y="16816"/>
                    <a:pt x="4666" y="17646"/>
                    <a:pt x="4464" y="18451"/>
                  </a:cubicBezTo>
                  <a:cubicBezTo>
                    <a:pt x="4351" y="18878"/>
                    <a:pt x="4225" y="19306"/>
                    <a:pt x="4087" y="19721"/>
                  </a:cubicBezTo>
                  <a:lnTo>
                    <a:pt x="4037" y="19721"/>
                  </a:lnTo>
                  <a:cubicBezTo>
                    <a:pt x="4163" y="19293"/>
                    <a:pt x="4288" y="18853"/>
                    <a:pt x="4401" y="18413"/>
                  </a:cubicBezTo>
                  <a:cubicBezTo>
                    <a:pt x="4603" y="17608"/>
                    <a:pt x="4766" y="16778"/>
                    <a:pt x="4904" y="15948"/>
                  </a:cubicBezTo>
                  <a:cubicBezTo>
                    <a:pt x="4980" y="15534"/>
                    <a:pt x="5030" y="15119"/>
                    <a:pt x="5081" y="14691"/>
                  </a:cubicBezTo>
                  <a:cubicBezTo>
                    <a:pt x="5143" y="14276"/>
                    <a:pt x="5181" y="13848"/>
                    <a:pt x="5206" y="13421"/>
                  </a:cubicBezTo>
                  <a:cubicBezTo>
                    <a:pt x="5332" y="11698"/>
                    <a:pt x="5345" y="9975"/>
                    <a:pt x="5269" y="8265"/>
                  </a:cubicBezTo>
                  <a:cubicBezTo>
                    <a:pt x="5231" y="7410"/>
                    <a:pt x="5181" y="6555"/>
                    <a:pt x="5194" y="5687"/>
                  </a:cubicBezTo>
                  <a:cubicBezTo>
                    <a:pt x="5181" y="4832"/>
                    <a:pt x="5294" y="3990"/>
                    <a:pt x="5521" y="3160"/>
                  </a:cubicBezTo>
                  <a:close/>
                  <a:moveTo>
                    <a:pt x="2251" y="19897"/>
                  </a:moveTo>
                  <a:cubicBezTo>
                    <a:pt x="2855" y="20010"/>
                    <a:pt x="3458" y="20060"/>
                    <a:pt x="4075" y="20060"/>
                  </a:cubicBezTo>
                  <a:cubicBezTo>
                    <a:pt x="4364" y="20060"/>
                    <a:pt x="4640" y="20048"/>
                    <a:pt x="4879" y="20035"/>
                  </a:cubicBezTo>
                  <a:lnTo>
                    <a:pt x="4879" y="20035"/>
                  </a:lnTo>
                  <a:cubicBezTo>
                    <a:pt x="4330" y="20123"/>
                    <a:pt x="3770" y="20165"/>
                    <a:pt x="3213" y="20165"/>
                  </a:cubicBezTo>
                  <a:cubicBezTo>
                    <a:pt x="2891" y="20165"/>
                    <a:pt x="2569" y="20151"/>
                    <a:pt x="2251" y="20123"/>
                  </a:cubicBezTo>
                  <a:lnTo>
                    <a:pt x="2251" y="19897"/>
                  </a:lnTo>
                  <a:close/>
                  <a:moveTo>
                    <a:pt x="5898" y="20111"/>
                  </a:moveTo>
                  <a:lnTo>
                    <a:pt x="5898" y="20312"/>
                  </a:lnTo>
                  <a:cubicBezTo>
                    <a:pt x="5019" y="20543"/>
                    <a:pt x="4121" y="20659"/>
                    <a:pt x="3222" y="20659"/>
                  </a:cubicBezTo>
                  <a:cubicBezTo>
                    <a:pt x="2898" y="20659"/>
                    <a:pt x="2574" y="20644"/>
                    <a:pt x="2251" y="20614"/>
                  </a:cubicBezTo>
                  <a:lnTo>
                    <a:pt x="2251" y="20413"/>
                  </a:lnTo>
                  <a:cubicBezTo>
                    <a:pt x="2574" y="20442"/>
                    <a:pt x="2898" y="20457"/>
                    <a:pt x="3222" y="20457"/>
                  </a:cubicBezTo>
                  <a:cubicBezTo>
                    <a:pt x="4121" y="20457"/>
                    <a:pt x="5019" y="20342"/>
                    <a:pt x="5898" y="20111"/>
                  </a:cubicBezTo>
                  <a:close/>
                  <a:moveTo>
                    <a:pt x="5898" y="20614"/>
                  </a:moveTo>
                  <a:lnTo>
                    <a:pt x="5898" y="20802"/>
                  </a:lnTo>
                  <a:cubicBezTo>
                    <a:pt x="5308" y="20901"/>
                    <a:pt x="4710" y="20953"/>
                    <a:pt x="4116" y="20953"/>
                  </a:cubicBezTo>
                  <a:cubicBezTo>
                    <a:pt x="3994" y="20953"/>
                    <a:pt x="3872" y="20951"/>
                    <a:pt x="3750" y="20946"/>
                  </a:cubicBezTo>
                  <a:lnTo>
                    <a:pt x="3750" y="20946"/>
                  </a:lnTo>
                  <a:cubicBezTo>
                    <a:pt x="4473" y="20903"/>
                    <a:pt x="5185" y="20792"/>
                    <a:pt x="5898" y="20614"/>
                  </a:cubicBezTo>
                  <a:close/>
                  <a:moveTo>
                    <a:pt x="5973" y="21079"/>
                  </a:moveTo>
                  <a:lnTo>
                    <a:pt x="5973" y="21092"/>
                  </a:lnTo>
                  <a:cubicBezTo>
                    <a:pt x="6112" y="21117"/>
                    <a:pt x="6212" y="21230"/>
                    <a:pt x="6212" y="21368"/>
                  </a:cubicBezTo>
                  <a:lnTo>
                    <a:pt x="6212" y="21620"/>
                  </a:lnTo>
                  <a:cubicBezTo>
                    <a:pt x="6024" y="21670"/>
                    <a:pt x="5433" y="21808"/>
                    <a:pt x="4087" y="21808"/>
                  </a:cubicBezTo>
                  <a:cubicBezTo>
                    <a:pt x="2842" y="21808"/>
                    <a:pt x="2201" y="21695"/>
                    <a:pt x="1937" y="21632"/>
                  </a:cubicBezTo>
                  <a:lnTo>
                    <a:pt x="1937" y="21368"/>
                  </a:lnTo>
                  <a:cubicBezTo>
                    <a:pt x="1937" y="21230"/>
                    <a:pt x="2037" y="21104"/>
                    <a:pt x="2176" y="21079"/>
                  </a:cubicBezTo>
                  <a:cubicBezTo>
                    <a:pt x="2804" y="21192"/>
                    <a:pt x="3440" y="21249"/>
                    <a:pt x="4075" y="21249"/>
                  </a:cubicBezTo>
                  <a:cubicBezTo>
                    <a:pt x="4710" y="21249"/>
                    <a:pt x="5345" y="21192"/>
                    <a:pt x="5973" y="21079"/>
                  </a:cubicBezTo>
                  <a:close/>
                  <a:moveTo>
                    <a:pt x="7155" y="23292"/>
                  </a:moveTo>
                  <a:lnTo>
                    <a:pt x="7155" y="23292"/>
                  </a:lnTo>
                  <a:cubicBezTo>
                    <a:pt x="6451" y="23468"/>
                    <a:pt x="5734" y="23581"/>
                    <a:pt x="5018" y="23619"/>
                  </a:cubicBezTo>
                  <a:lnTo>
                    <a:pt x="5018" y="23632"/>
                  </a:lnTo>
                  <a:cubicBezTo>
                    <a:pt x="4653" y="23644"/>
                    <a:pt x="4288" y="23657"/>
                    <a:pt x="3936" y="23657"/>
                  </a:cubicBezTo>
                  <a:cubicBezTo>
                    <a:pt x="3572" y="23644"/>
                    <a:pt x="3207" y="23632"/>
                    <a:pt x="2855" y="23594"/>
                  </a:cubicBezTo>
                  <a:cubicBezTo>
                    <a:pt x="3031" y="23594"/>
                    <a:pt x="3207" y="23594"/>
                    <a:pt x="3395" y="23581"/>
                  </a:cubicBezTo>
                  <a:cubicBezTo>
                    <a:pt x="3572" y="23569"/>
                    <a:pt x="3748" y="23569"/>
                    <a:pt x="3936" y="23569"/>
                  </a:cubicBezTo>
                  <a:cubicBezTo>
                    <a:pt x="4288" y="23544"/>
                    <a:pt x="4653" y="23531"/>
                    <a:pt x="5005" y="23506"/>
                  </a:cubicBezTo>
                  <a:cubicBezTo>
                    <a:pt x="5370" y="23493"/>
                    <a:pt x="5722" y="23456"/>
                    <a:pt x="6087" y="23418"/>
                  </a:cubicBezTo>
                  <a:cubicBezTo>
                    <a:pt x="6263" y="23405"/>
                    <a:pt x="6439" y="23380"/>
                    <a:pt x="6615" y="23368"/>
                  </a:cubicBezTo>
                  <a:cubicBezTo>
                    <a:pt x="6791" y="23342"/>
                    <a:pt x="6967" y="23305"/>
                    <a:pt x="7155" y="23292"/>
                  </a:cubicBezTo>
                  <a:close/>
                  <a:moveTo>
                    <a:pt x="4068" y="26059"/>
                  </a:moveTo>
                  <a:cubicBezTo>
                    <a:pt x="4398" y="26059"/>
                    <a:pt x="4728" y="26084"/>
                    <a:pt x="5055" y="26134"/>
                  </a:cubicBezTo>
                  <a:cubicBezTo>
                    <a:pt x="5395" y="26184"/>
                    <a:pt x="5722" y="26272"/>
                    <a:pt x="6036" y="26386"/>
                  </a:cubicBezTo>
                  <a:cubicBezTo>
                    <a:pt x="5709" y="26348"/>
                    <a:pt x="5382" y="26323"/>
                    <a:pt x="5055" y="26298"/>
                  </a:cubicBezTo>
                  <a:cubicBezTo>
                    <a:pt x="4728" y="26285"/>
                    <a:pt x="4401" y="26272"/>
                    <a:pt x="4075" y="26272"/>
                  </a:cubicBezTo>
                  <a:cubicBezTo>
                    <a:pt x="3748" y="26272"/>
                    <a:pt x="3421" y="26285"/>
                    <a:pt x="3081" y="26298"/>
                  </a:cubicBezTo>
                  <a:cubicBezTo>
                    <a:pt x="2754" y="26323"/>
                    <a:pt x="2427" y="26360"/>
                    <a:pt x="2100" y="26386"/>
                  </a:cubicBezTo>
                  <a:cubicBezTo>
                    <a:pt x="2415" y="26272"/>
                    <a:pt x="2742" y="26184"/>
                    <a:pt x="3081" y="26134"/>
                  </a:cubicBezTo>
                  <a:cubicBezTo>
                    <a:pt x="3408" y="26084"/>
                    <a:pt x="3738" y="26059"/>
                    <a:pt x="4068" y="26059"/>
                  </a:cubicBezTo>
                  <a:close/>
                  <a:moveTo>
                    <a:pt x="1585" y="21884"/>
                  </a:moveTo>
                  <a:cubicBezTo>
                    <a:pt x="1585" y="21884"/>
                    <a:pt x="1245" y="22060"/>
                    <a:pt x="1019" y="22701"/>
                  </a:cubicBezTo>
                  <a:cubicBezTo>
                    <a:pt x="1157" y="22739"/>
                    <a:pt x="1295" y="22789"/>
                    <a:pt x="1434" y="22827"/>
                  </a:cubicBezTo>
                  <a:cubicBezTo>
                    <a:pt x="1710" y="22902"/>
                    <a:pt x="2012" y="22953"/>
                    <a:pt x="2301" y="23003"/>
                  </a:cubicBezTo>
                  <a:cubicBezTo>
                    <a:pt x="2591" y="23053"/>
                    <a:pt x="2892" y="23104"/>
                    <a:pt x="3194" y="23129"/>
                  </a:cubicBezTo>
                  <a:cubicBezTo>
                    <a:pt x="3496" y="23166"/>
                    <a:pt x="3785" y="23192"/>
                    <a:pt x="4087" y="23217"/>
                  </a:cubicBezTo>
                  <a:cubicBezTo>
                    <a:pt x="3785" y="23242"/>
                    <a:pt x="3484" y="23267"/>
                    <a:pt x="3182" y="23267"/>
                  </a:cubicBezTo>
                  <a:cubicBezTo>
                    <a:pt x="2880" y="23292"/>
                    <a:pt x="2578" y="23292"/>
                    <a:pt x="2276" y="23292"/>
                  </a:cubicBezTo>
                  <a:cubicBezTo>
                    <a:pt x="1975" y="23292"/>
                    <a:pt x="1673" y="23280"/>
                    <a:pt x="1358" y="23242"/>
                  </a:cubicBezTo>
                  <a:cubicBezTo>
                    <a:pt x="1195" y="23229"/>
                    <a:pt x="1057" y="23204"/>
                    <a:pt x="893" y="23179"/>
                  </a:cubicBezTo>
                  <a:cubicBezTo>
                    <a:pt x="855" y="23393"/>
                    <a:pt x="843" y="23594"/>
                    <a:pt x="830" y="23808"/>
                  </a:cubicBezTo>
                  <a:lnTo>
                    <a:pt x="830" y="23820"/>
                  </a:lnTo>
                  <a:cubicBezTo>
                    <a:pt x="780" y="24726"/>
                    <a:pt x="616" y="25618"/>
                    <a:pt x="327" y="26474"/>
                  </a:cubicBezTo>
                  <a:lnTo>
                    <a:pt x="327" y="22953"/>
                  </a:lnTo>
                  <a:cubicBezTo>
                    <a:pt x="327" y="22173"/>
                    <a:pt x="1107" y="21947"/>
                    <a:pt x="1585" y="21884"/>
                  </a:cubicBezTo>
                  <a:close/>
                  <a:moveTo>
                    <a:pt x="7017" y="21972"/>
                  </a:moveTo>
                  <a:lnTo>
                    <a:pt x="7017" y="21972"/>
                  </a:lnTo>
                  <a:cubicBezTo>
                    <a:pt x="7218" y="22010"/>
                    <a:pt x="7419" y="22110"/>
                    <a:pt x="7583" y="22248"/>
                  </a:cubicBezTo>
                  <a:cubicBezTo>
                    <a:pt x="7746" y="22399"/>
                    <a:pt x="7860" y="22601"/>
                    <a:pt x="7897" y="22827"/>
                  </a:cubicBezTo>
                  <a:cubicBezTo>
                    <a:pt x="7910" y="22927"/>
                    <a:pt x="7910" y="23028"/>
                    <a:pt x="7922" y="23141"/>
                  </a:cubicBezTo>
                  <a:lnTo>
                    <a:pt x="7922" y="23456"/>
                  </a:lnTo>
                  <a:lnTo>
                    <a:pt x="7922" y="24084"/>
                  </a:lnTo>
                  <a:lnTo>
                    <a:pt x="7922" y="24713"/>
                  </a:lnTo>
                  <a:cubicBezTo>
                    <a:pt x="7922" y="24914"/>
                    <a:pt x="7922" y="25128"/>
                    <a:pt x="7910" y="25342"/>
                  </a:cubicBezTo>
                  <a:cubicBezTo>
                    <a:pt x="7885" y="25757"/>
                    <a:pt x="7860" y="26172"/>
                    <a:pt x="7822" y="26587"/>
                  </a:cubicBezTo>
                  <a:cubicBezTo>
                    <a:pt x="7772" y="26172"/>
                    <a:pt x="7746" y="25757"/>
                    <a:pt x="7721" y="25342"/>
                  </a:cubicBezTo>
                  <a:cubicBezTo>
                    <a:pt x="7709" y="25128"/>
                    <a:pt x="7709" y="24927"/>
                    <a:pt x="7709" y="24713"/>
                  </a:cubicBezTo>
                  <a:lnTo>
                    <a:pt x="7709" y="24084"/>
                  </a:lnTo>
                  <a:lnTo>
                    <a:pt x="7709" y="23456"/>
                  </a:lnTo>
                  <a:lnTo>
                    <a:pt x="7709" y="23141"/>
                  </a:lnTo>
                  <a:lnTo>
                    <a:pt x="7709" y="22978"/>
                  </a:lnTo>
                  <a:cubicBezTo>
                    <a:pt x="7721" y="22927"/>
                    <a:pt x="7721" y="22890"/>
                    <a:pt x="7709" y="22839"/>
                  </a:cubicBezTo>
                  <a:cubicBezTo>
                    <a:pt x="7709" y="22714"/>
                    <a:pt x="7671" y="22588"/>
                    <a:pt x="7608" y="22487"/>
                  </a:cubicBezTo>
                  <a:lnTo>
                    <a:pt x="7558" y="22500"/>
                  </a:lnTo>
                  <a:lnTo>
                    <a:pt x="7470" y="22538"/>
                  </a:lnTo>
                  <a:cubicBezTo>
                    <a:pt x="7407" y="22563"/>
                    <a:pt x="7344" y="22575"/>
                    <a:pt x="7294" y="22588"/>
                  </a:cubicBezTo>
                  <a:cubicBezTo>
                    <a:pt x="7168" y="22613"/>
                    <a:pt x="7055" y="22638"/>
                    <a:pt x="6929" y="22651"/>
                  </a:cubicBezTo>
                  <a:cubicBezTo>
                    <a:pt x="6703" y="22689"/>
                    <a:pt x="6464" y="22701"/>
                    <a:pt x="6237" y="22726"/>
                  </a:cubicBezTo>
                  <a:cubicBezTo>
                    <a:pt x="6451" y="22651"/>
                    <a:pt x="6678" y="22575"/>
                    <a:pt x="6891" y="22487"/>
                  </a:cubicBezTo>
                  <a:lnTo>
                    <a:pt x="6891" y="22500"/>
                  </a:lnTo>
                  <a:cubicBezTo>
                    <a:pt x="6992" y="22450"/>
                    <a:pt x="7105" y="22399"/>
                    <a:pt x="7206" y="22349"/>
                  </a:cubicBezTo>
                  <a:cubicBezTo>
                    <a:pt x="7256" y="22324"/>
                    <a:pt x="7306" y="22299"/>
                    <a:pt x="7344" y="22274"/>
                  </a:cubicBezTo>
                  <a:lnTo>
                    <a:pt x="7407" y="22236"/>
                  </a:lnTo>
                  <a:cubicBezTo>
                    <a:pt x="7294" y="22123"/>
                    <a:pt x="7155" y="22035"/>
                    <a:pt x="7017" y="21972"/>
                  </a:cubicBezTo>
                  <a:close/>
                  <a:moveTo>
                    <a:pt x="4075" y="26386"/>
                  </a:moveTo>
                  <a:cubicBezTo>
                    <a:pt x="4590" y="26386"/>
                    <a:pt x="5106" y="26411"/>
                    <a:pt x="5621" y="26461"/>
                  </a:cubicBezTo>
                  <a:cubicBezTo>
                    <a:pt x="6137" y="26511"/>
                    <a:pt x="6640" y="26599"/>
                    <a:pt x="7143" y="26712"/>
                  </a:cubicBezTo>
                  <a:cubicBezTo>
                    <a:pt x="6627" y="26675"/>
                    <a:pt x="6124" y="26637"/>
                    <a:pt x="5609" y="26612"/>
                  </a:cubicBezTo>
                  <a:lnTo>
                    <a:pt x="5609" y="26624"/>
                  </a:lnTo>
                  <a:cubicBezTo>
                    <a:pt x="5093" y="26599"/>
                    <a:pt x="4578" y="26587"/>
                    <a:pt x="4075" y="26587"/>
                  </a:cubicBezTo>
                  <a:cubicBezTo>
                    <a:pt x="3559" y="26599"/>
                    <a:pt x="3043" y="26599"/>
                    <a:pt x="2528" y="26624"/>
                  </a:cubicBezTo>
                  <a:cubicBezTo>
                    <a:pt x="2025" y="26650"/>
                    <a:pt x="1509" y="26675"/>
                    <a:pt x="994" y="26712"/>
                  </a:cubicBezTo>
                  <a:cubicBezTo>
                    <a:pt x="1497" y="26599"/>
                    <a:pt x="2000" y="26511"/>
                    <a:pt x="2515" y="26461"/>
                  </a:cubicBezTo>
                  <a:cubicBezTo>
                    <a:pt x="3031" y="26411"/>
                    <a:pt x="3546" y="26386"/>
                    <a:pt x="4075" y="26386"/>
                  </a:cubicBezTo>
                  <a:close/>
                  <a:moveTo>
                    <a:pt x="6348" y="0"/>
                  </a:moveTo>
                  <a:cubicBezTo>
                    <a:pt x="6062" y="0"/>
                    <a:pt x="5858" y="288"/>
                    <a:pt x="5621" y="620"/>
                  </a:cubicBezTo>
                  <a:cubicBezTo>
                    <a:pt x="5433" y="884"/>
                    <a:pt x="5231" y="1123"/>
                    <a:pt x="5005" y="1337"/>
                  </a:cubicBezTo>
                  <a:cubicBezTo>
                    <a:pt x="4666" y="1651"/>
                    <a:pt x="4477" y="2305"/>
                    <a:pt x="4364" y="2971"/>
                  </a:cubicBezTo>
                  <a:lnTo>
                    <a:pt x="4364" y="2820"/>
                  </a:lnTo>
                  <a:cubicBezTo>
                    <a:pt x="4376" y="2720"/>
                    <a:pt x="4351" y="2632"/>
                    <a:pt x="4288" y="2556"/>
                  </a:cubicBezTo>
                  <a:cubicBezTo>
                    <a:pt x="4263" y="2531"/>
                    <a:pt x="4238" y="2519"/>
                    <a:pt x="4213" y="2506"/>
                  </a:cubicBezTo>
                  <a:cubicBezTo>
                    <a:pt x="4163" y="2506"/>
                    <a:pt x="4125" y="2519"/>
                    <a:pt x="4100" y="2544"/>
                  </a:cubicBezTo>
                  <a:cubicBezTo>
                    <a:pt x="4087" y="2569"/>
                    <a:pt x="3634" y="3009"/>
                    <a:pt x="3333" y="3977"/>
                  </a:cubicBezTo>
                  <a:cubicBezTo>
                    <a:pt x="3182" y="4417"/>
                    <a:pt x="3106" y="4883"/>
                    <a:pt x="3094" y="5348"/>
                  </a:cubicBezTo>
                  <a:cubicBezTo>
                    <a:pt x="3069" y="5310"/>
                    <a:pt x="3056" y="5260"/>
                    <a:pt x="3043" y="5222"/>
                  </a:cubicBezTo>
                  <a:cubicBezTo>
                    <a:pt x="3018" y="5122"/>
                    <a:pt x="2993" y="5046"/>
                    <a:pt x="2981" y="4996"/>
                  </a:cubicBezTo>
                  <a:lnTo>
                    <a:pt x="2955" y="4908"/>
                  </a:lnTo>
                  <a:lnTo>
                    <a:pt x="2955" y="5008"/>
                  </a:lnTo>
                  <a:lnTo>
                    <a:pt x="2955" y="5273"/>
                  </a:lnTo>
                  <a:cubicBezTo>
                    <a:pt x="2955" y="5373"/>
                    <a:pt x="2981" y="5499"/>
                    <a:pt x="3006" y="5625"/>
                  </a:cubicBezTo>
                  <a:cubicBezTo>
                    <a:pt x="3018" y="5662"/>
                    <a:pt x="3031" y="5700"/>
                    <a:pt x="3043" y="5738"/>
                  </a:cubicBezTo>
                  <a:cubicBezTo>
                    <a:pt x="2968" y="5738"/>
                    <a:pt x="2905" y="5826"/>
                    <a:pt x="2880" y="5939"/>
                  </a:cubicBezTo>
                  <a:cubicBezTo>
                    <a:pt x="2767" y="6605"/>
                    <a:pt x="2729" y="7284"/>
                    <a:pt x="2767" y="7951"/>
                  </a:cubicBezTo>
                  <a:lnTo>
                    <a:pt x="2767" y="7989"/>
                  </a:lnTo>
                  <a:lnTo>
                    <a:pt x="2754" y="7951"/>
                  </a:lnTo>
                  <a:cubicBezTo>
                    <a:pt x="2704" y="7850"/>
                    <a:pt x="2666" y="7762"/>
                    <a:pt x="2641" y="7699"/>
                  </a:cubicBezTo>
                  <a:lnTo>
                    <a:pt x="2591" y="7586"/>
                  </a:lnTo>
                  <a:lnTo>
                    <a:pt x="2616" y="7712"/>
                  </a:lnTo>
                  <a:cubicBezTo>
                    <a:pt x="2628" y="7787"/>
                    <a:pt x="2641" y="7901"/>
                    <a:pt x="2666" y="8026"/>
                  </a:cubicBezTo>
                  <a:cubicBezTo>
                    <a:pt x="2691" y="8152"/>
                    <a:pt x="2742" y="8303"/>
                    <a:pt x="2792" y="8454"/>
                  </a:cubicBezTo>
                  <a:cubicBezTo>
                    <a:pt x="2830" y="8605"/>
                    <a:pt x="2905" y="8743"/>
                    <a:pt x="2968" y="8894"/>
                  </a:cubicBezTo>
                  <a:cubicBezTo>
                    <a:pt x="3031" y="9045"/>
                    <a:pt x="3131" y="9158"/>
                    <a:pt x="3194" y="9271"/>
                  </a:cubicBezTo>
                  <a:lnTo>
                    <a:pt x="3219" y="9309"/>
                  </a:lnTo>
                  <a:cubicBezTo>
                    <a:pt x="3210" y="9306"/>
                    <a:pt x="3201" y="9304"/>
                    <a:pt x="3191" y="9304"/>
                  </a:cubicBezTo>
                  <a:cubicBezTo>
                    <a:pt x="3163" y="9304"/>
                    <a:pt x="3135" y="9318"/>
                    <a:pt x="3106" y="9347"/>
                  </a:cubicBezTo>
                  <a:cubicBezTo>
                    <a:pt x="3056" y="9410"/>
                    <a:pt x="3018" y="9485"/>
                    <a:pt x="3018" y="9573"/>
                  </a:cubicBezTo>
                  <a:cubicBezTo>
                    <a:pt x="2981" y="10353"/>
                    <a:pt x="3043" y="11145"/>
                    <a:pt x="3219" y="11912"/>
                  </a:cubicBezTo>
                  <a:cubicBezTo>
                    <a:pt x="3245" y="12050"/>
                    <a:pt x="3282" y="12201"/>
                    <a:pt x="3320" y="12365"/>
                  </a:cubicBezTo>
                  <a:lnTo>
                    <a:pt x="3408" y="12692"/>
                  </a:lnTo>
                  <a:cubicBezTo>
                    <a:pt x="3345" y="12528"/>
                    <a:pt x="3270" y="12365"/>
                    <a:pt x="3219" y="12201"/>
                  </a:cubicBezTo>
                  <a:cubicBezTo>
                    <a:pt x="3157" y="12013"/>
                    <a:pt x="3094" y="11824"/>
                    <a:pt x="3056" y="11623"/>
                  </a:cubicBezTo>
                  <a:cubicBezTo>
                    <a:pt x="3018" y="11484"/>
                    <a:pt x="2993" y="11334"/>
                    <a:pt x="2981" y="11195"/>
                  </a:cubicBezTo>
                  <a:cubicBezTo>
                    <a:pt x="2968" y="11132"/>
                    <a:pt x="2968" y="11095"/>
                    <a:pt x="2968" y="11069"/>
                  </a:cubicBezTo>
                  <a:cubicBezTo>
                    <a:pt x="2968" y="11095"/>
                    <a:pt x="2955" y="11145"/>
                    <a:pt x="2955" y="11195"/>
                  </a:cubicBezTo>
                  <a:cubicBezTo>
                    <a:pt x="2943" y="11359"/>
                    <a:pt x="2943" y="11510"/>
                    <a:pt x="2968" y="11673"/>
                  </a:cubicBezTo>
                  <a:cubicBezTo>
                    <a:pt x="2993" y="11887"/>
                    <a:pt x="3031" y="12101"/>
                    <a:pt x="3094" y="12302"/>
                  </a:cubicBezTo>
                  <a:cubicBezTo>
                    <a:pt x="3157" y="12528"/>
                    <a:pt x="3232" y="12754"/>
                    <a:pt x="3320" y="12968"/>
                  </a:cubicBezTo>
                  <a:cubicBezTo>
                    <a:pt x="3395" y="13195"/>
                    <a:pt x="3484" y="13396"/>
                    <a:pt x="3559" y="13584"/>
                  </a:cubicBezTo>
                  <a:cubicBezTo>
                    <a:pt x="3534" y="13584"/>
                    <a:pt x="3521" y="13572"/>
                    <a:pt x="3509" y="13572"/>
                  </a:cubicBezTo>
                  <a:cubicBezTo>
                    <a:pt x="3471" y="13572"/>
                    <a:pt x="3433" y="13572"/>
                    <a:pt x="3408" y="13597"/>
                  </a:cubicBezTo>
                  <a:cubicBezTo>
                    <a:pt x="3320" y="13685"/>
                    <a:pt x="3282" y="13811"/>
                    <a:pt x="3307" y="13924"/>
                  </a:cubicBezTo>
                  <a:cubicBezTo>
                    <a:pt x="3345" y="14188"/>
                    <a:pt x="3421" y="14955"/>
                    <a:pt x="3295" y="15383"/>
                  </a:cubicBezTo>
                  <a:cubicBezTo>
                    <a:pt x="3081" y="16099"/>
                    <a:pt x="3043" y="16527"/>
                    <a:pt x="3245" y="17633"/>
                  </a:cubicBezTo>
                  <a:cubicBezTo>
                    <a:pt x="3282" y="17847"/>
                    <a:pt x="3345" y="18099"/>
                    <a:pt x="3408" y="18363"/>
                  </a:cubicBezTo>
                  <a:cubicBezTo>
                    <a:pt x="3345" y="18262"/>
                    <a:pt x="3295" y="18174"/>
                    <a:pt x="3245" y="18111"/>
                  </a:cubicBezTo>
                  <a:cubicBezTo>
                    <a:pt x="3207" y="18036"/>
                    <a:pt x="3119" y="17948"/>
                    <a:pt x="3069" y="17910"/>
                  </a:cubicBezTo>
                  <a:lnTo>
                    <a:pt x="3006" y="17835"/>
                  </a:lnTo>
                  <a:lnTo>
                    <a:pt x="3056" y="17948"/>
                  </a:lnTo>
                  <a:cubicBezTo>
                    <a:pt x="3081" y="18011"/>
                    <a:pt x="3131" y="18099"/>
                    <a:pt x="3169" y="18225"/>
                  </a:cubicBezTo>
                  <a:cubicBezTo>
                    <a:pt x="3219" y="18338"/>
                    <a:pt x="3282" y="18463"/>
                    <a:pt x="3345" y="18602"/>
                  </a:cubicBezTo>
                  <a:cubicBezTo>
                    <a:pt x="3395" y="18753"/>
                    <a:pt x="3458" y="18904"/>
                    <a:pt x="3509" y="19067"/>
                  </a:cubicBezTo>
                  <a:lnTo>
                    <a:pt x="3546" y="19142"/>
                  </a:lnTo>
                  <a:cubicBezTo>
                    <a:pt x="3081" y="19155"/>
                    <a:pt x="2628" y="19218"/>
                    <a:pt x="2188" y="19306"/>
                  </a:cubicBezTo>
                  <a:cubicBezTo>
                    <a:pt x="2025" y="19344"/>
                    <a:pt x="1912" y="19482"/>
                    <a:pt x="1912" y="19633"/>
                  </a:cubicBezTo>
                  <a:lnTo>
                    <a:pt x="1912" y="20815"/>
                  </a:lnTo>
                  <a:cubicBezTo>
                    <a:pt x="1723" y="20928"/>
                    <a:pt x="1597" y="21129"/>
                    <a:pt x="1597" y="21356"/>
                  </a:cubicBezTo>
                  <a:lnTo>
                    <a:pt x="1597" y="21532"/>
                  </a:lnTo>
                  <a:cubicBezTo>
                    <a:pt x="1396" y="21557"/>
                    <a:pt x="1195" y="21607"/>
                    <a:pt x="994" y="21670"/>
                  </a:cubicBezTo>
                  <a:cubicBezTo>
                    <a:pt x="352" y="21896"/>
                    <a:pt x="0" y="22362"/>
                    <a:pt x="0" y="22953"/>
                  </a:cubicBezTo>
                  <a:lnTo>
                    <a:pt x="0" y="26474"/>
                  </a:lnTo>
                  <a:cubicBezTo>
                    <a:pt x="0" y="27027"/>
                    <a:pt x="730" y="27115"/>
                    <a:pt x="1069" y="27153"/>
                  </a:cubicBezTo>
                  <a:cubicBezTo>
                    <a:pt x="1635" y="27215"/>
                    <a:pt x="2540" y="27241"/>
                    <a:pt x="4087" y="27241"/>
                  </a:cubicBezTo>
                  <a:cubicBezTo>
                    <a:pt x="5621" y="27241"/>
                    <a:pt x="6527" y="27215"/>
                    <a:pt x="7092" y="27153"/>
                  </a:cubicBezTo>
                  <a:cubicBezTo>
                    <a:pt x="7445" y="27115"/>
                    <a:pt x="8174" y="27027"/>
                    <a:pt x="8174" y="26474"/>
                  </a:cubicBezTo>
                  <a:lnTo>
                    <a:pt x="8174" y="22953"/>
                  </a:lnTo>
                  <a:cubicBezTo>
                    <a:pt x="8174" y="21984"/>
                    <a:pt x="7281" y="21620"/>
                    <a:pt x="6564" y="21532"/>
                  </a:cubicBezTo>
                  <a:lnTo>
                    <a:pt x="6564" y="21368"/>
                  </a:lnTo>
                  <a:cubicBezTo>
                    <a:pt x="6564" y="21142"/>
                    <a:pt x="6439" y="20941"/>
                    <a:pt x="6250" y="20827"/>
                  </a:cubicBezTo>
                  <a:lnTo>
                    <a:pt x="6250" y="19645"/>
                  </a:lnTo>
                  <a:cubicBezTo>
                    <a:pt x="6250" y="19482"/>
                    <a:pt x="6137" y="19344"/>
                    <a:pt x="5986" y="19306"/>
                  </a:cubicBezTo>
                  <a:cubicBezTo>
                    <a:pt x="5584" y="19230"/>
                    <a:pt x="5169" y="19168"/>
                    <a:pt x="4766" y="19155"/>
                  </a:cubicBezTo>
                  <a:cubicBezTo>
                    <a:pt x="4829" y="19080"/>
                    <a:pt x="4904" y="19017"/>
                    <a:pt x="4980" y="18954"/>
                  </a:cubicBezTo>
                  <a:cubicBezTo>
                    <a:pt x="5030" y="18904"/>
                    <a:pt x="5081" y="18866"/>
                    <a:pt x="5118" y="18828"/>
                  </a:cubicBezTo>
                  <a:cubicBezTo>
                    <a:pt x="5156" y="18803"/>
                    <a:pt x="5194" y="18778"/>
                    <a:pt x="5231" y="18753"/>
                  </a:cubicBezTo>
                  <a:lnTo>
                    <a:pt x="5319" y="18677"/>
                  </a:lnTo>
                  <a:lnTo>
                    <a:pt x="5319" y="18677"/>
                  </a:lnTo>
                  <a:lnTo>
                    <a:pt x="5219" y="18690"/>
                  </a:lnTo>
                  <a:cubicBezTo>
                    <a:pt x="5181" y="18702"/>
                    <a:pt x="5131" y="18715"/>
                    <a:pt x="5093" y="18728"/>
                  </a:cubicBezTo>
                  <a:cubicBezTo>
                    <a:pt x="5043" y="18753"/>
                    <a:pt x="4992" y="18778"/>
                    <a:pt x="4942" y="18803"/>
                  </a:cubicBezTo>
                  <a:cubicBezTo>
                    <a:pt x="4892" y="18828"/>
                    <a:pt x="4829" y="18866"/>
                    <a:pt x="4766" y="18904"/>
                  </a:cubicBezTo>
                  <a:cubicBezTo>
                    <a:pt x="4854" y="18828"/>
                    <a:pt x="4955" y="18728"/>
                    <a:pt x="5055" y="18639"/>
                  </a:cubicBezTo>
                  <a:cubicBezTo>
                    <a:pt x="5169" y="18539"/>
                    <a:pt x="5294" y="18401"/>
                    <a:pt x="5420" y="18287"/>
                  </a:cubicBezTo>
                  <a:cubicBezTo>
                    <a:pt x="5546" y="18174"/>
                    <a:pt x="5659" y="18036"/>
                    <a:pt x="5772" y="17923"/>
                  </a:cubicBezTo>
                  <a:cubicBezTo>
                    <a:pt x="5885" y="17797"/>
                    <a:pt x="5986" y="17684"/>
                    <a:pt x="6074" y="17583"/>
                  </a:cubicBezTo>
                  <a:lnTo>
                    <a:pt x="6288" y="17344"/>
                  </a:lnTo>
                  <a:lnTo>
                    <a:pt x="6376" y="17244"/>
                  </a:lnTo>
                  <a:lnTo>
                    <a:pt x="6275" y="17294"/>
                  </a:lnTo>
                  <a:lnTo>
                    <a:pt x="6036" y="17445"/>
                  </a:lnTo>
                  <a:lnTo>
                    <a:pt x="6024" y="17457"/>
                  </a:lnTo>
                  <a:lnTo>
                    <a:pt x="6036" y="17432"/>
                  </a:lnTo>
                  <a:cubicBezTo>
                    <a:pt x="6200" y="17244"/>
                    <a:pt x="6363" y="17042"/>
                    <a:pt x="6514" y="16841"/>
                  </a:cubicBezTo>
                  <a:cubicBezTo>
                    <a:pt x="6652" y="16653"/>
                    <a:pt x="6766" y="16451"/>
                    <a:pt x="6879" y="16238"/>
                  </a:cubicBezTo>
                  <a:cubicBezTo>
                    <a:pt x="6967" y="16074"/>
                    <a:pt x="7030" y="15911"/>
                    <a:pt x="7092" y="15747"/>
                  </a:cubicBezTo>
                  <a:cubicBezTo>
                    <a:pt x="7118" y="15684"/>
                    <a:pt x="7130" y="15622"/>
                    <a:pt x="7143" y="15584"/>
                  </a:cubicBezTo>
                  <a:lnTo>
                    <a:pt x="7155" y="15534"/>
                  </a:lnTo>
                  <a:lnTo>
                    <a:pt x="7130" y="15584"/>
                  </a:lnTo>
                  <a:cubicBezTo>
                    <a:pt x="7118" y="15609"/>
                    <a:pt x="7092" y="15659"/>
                    <a:pt x="7067" y="15710"/>
                  </a:cubicBezTo>
                  <a:cubicBezTo>
                    <a:pt x="6992" y="15848"/>
                    <a:pt x="6904" y="15986"/>
                    <a:pt x="6816" y="16125"/>
                  </a:cubicBezTo>
                  <a:cubicBezTo>
                    <a:pt x="6690" y="16301"/>
                    <a:pt x="6564" y="16464"/>
                    <a:pt x="6426" y="16628"/>
                  </a:cubicBezTo>
                  <a:cubicBezTo>
                    <a:pt x="6690" y="16150"/>
                    <a:pt x="6904" y="15647"/>
                    <a:pt x="7055" y="15131"/>
                  </a:cubicBezTo>
                  <a:cubicBezTo>
                    <a:pt x="7872" y="12528"/>
                    <a:pt x="7860" y="10893"/>
                    <a:pt x="7860" y="10818"/>
                  </a:cubicBezTo>
                  <a:cubicBezTo>
                    <a:pt x="7860" y="10717"/>
                    <a:pt x="7822" y="10617"/>
                    <a:pt x="7746" y="10554"/>
                  </a:cubicBezTo>
                  <a:cubicBezTo>
                    <a:pt x="7734" y="10554"/>
                    <a:pt x="7721" y="10541"/>
                    <a:pt x="7696" y="10541"/>
                  </a:cubicBezTo>
                  <a:cubicBezTo>
                    <a:pt x="7684" y="10541"/>
                    <a:pt x="7658" y="10541"/>
                    <a:pt x="7646" y="10554"/>
                  </a:cubicBezTo>
                  <a:cubicBezTo>
                    <a:pt x="7671" y="10491"/>
                    <a:pt x="7696" y="10428"/>
                    <a:pt x="7721" y="10353"/>
                  </a:cubicBezTo>
                  <a:cubicBezTo>
                    <a:pt x="7784" y="10126"/>
                    <a:pt x="7847" y="9900"/>
                    <a:pt x="7910" y="9686"/>
                  </a:cubicBezTo>
                  <a:cubicBezTo>
                    <a:pt x="7973" y="9460"/>
                    <a:pt x="8023" y="9246"/>
                    <a:pt x="8061" y="9070"/>
                  </a:cubicBezTo>
                  <a:cubicBezTo>
                    <a:pt x="8098" y="8894"/>
                    <a:pt x="8124" y="8731"/>
                    <a:pt x="8136" y="8617"/>
                  </a:cubicBezTo>
                  <a:lnTo>
                    <a:pt x="8161" y="8454"/>
                  </a:lnTo>
                  <a:lnTo>
                    <a:pt x="8111" y="8605"/>
                  </a:lnTo>
                  <a:cubicBezTo>
                    <a:pt x="8073" y="8705"/>
                    <a:pt x="8023" y="8844"/>
                    <a:pt x="7973" y="9007"/>
                  </a:cubicBezTo>
                  <a:lnTo>
                    <a:pt x="7960" y="9058"/>
                  </a:lnTo>
                  <a:cubicBezTo>
                    <a:pt x="7973" y="8454"/>
                    <a:pt x="7822" y="7737"/>
                    <a:pt x="7696" y="7071"/>
                  </a:cubicBezTo>
                  <a:cubicBezTo>
                    <a:pt x="7595" y="6681"/>
                    <a:pt x="7545" y="6291"/>
                    <a:pt x="7520" y="5889"/>
                  </a:cubicBezTo>
                  <a:cubicBezTo>
                    <a:pt x="7558" y="5197"/>
                    <a:pt x="7658" y="4254"/>
                    <a:pt x="7658" y="4241"/>
                  </a:cubicBezTo>
                  <a:cubicBezTo>
                    <a:pt x="7684" y="4128"/>
                    <a:pt x="7646" y="4028"/>
                    <a:pt x="7570" y="3940"/>
                  </a:cubicBezTo>
                  <a:cubicBezTo>
                    <a:pt x="7558" y="3927"/>
                    <a:pt x="7533" y="3914"/>
                    <a:pt x="7507" y="3914"/>
                  </a:cubicBezTo>
                  <a:cubicBezTo>
                    <a:pt x="7499" y="3913"/>
                    <a:pt x="7491" y="3912"/>
                    <a:pt x="7483" y="3912"/>
                  </a:cubicBezTo>
                  <a:cubicBezTo>
                    <a:pt x="7432" y="3912"/>
                    <a:pt x="7391" y="3946"/>
                    <a:pt x="7369" y="3990"/>
                  </a:cubicBezTo>
                  <a:cubicBezTo>
                    <a:pt x="7193" y="4254"/>
                    <a:pt x="7042" y="4531"/>
                    <a:pt x="6891" y="4807"/>
                  </a:cubicBezTo>
                  <a:cubicBezTo>
                    <a:pt x="6916" y="4757"/>
                    <a:pt x="6942" y="4694"/>
                    <a:pt x="6954" y="4631"/>
                  </a:cubicBezTo>
                  <a:lnTo>
                    <a:pt x="6979" y="4581"/>
                  </a:lnTo>
                  <a:cubicBezTo>
                    <a:pt x="7042" y="4455"/>
                    <a:pt x="7092" y="4329"/>
                    <a:pt x="7155" y="4204"/>
                  </a:cubicBezTo>
                  <a:cubicBezTo>
                    <a:pt x="7218" y="4078"/>
                    <a:pt x="7269" y="3940"/>
                    <a:pt x="7331" y="3814"/>
                  </a:cubicBezTo>
                  <a:cubicBezTo>
                    <a:pt x="7382" y="3688"/>
                    <a:pt x="7432" y="3575"/>
                    <a:pt x="7482" y="3474"/>
                  </a:cubicBezTo>
                  <a:cubicBezTo>
                    <a:pt x="7545" y="3386"/>
                    <a:pt x="7570" y="3286"/>
                    <a:pt x="7595" y="3223"/>
                  </a:cubicBezTo>
                  <a:lnTo>
                    <a:pt x="7633" y="3135"/>
                  </a:lnTo>
                  <a:lnTo>
                    <a:pt x="7570" y="3185"/>
                  </a:lnTo>
                  <a:cubicBezTo>
                    <a:pt x="7533" y="3223"/>
                    <a:pt x="7482" y="3286"/>
                    <a:pt x="7407" y="3361"/>
                  </a:cubicBezTo>
                  <a:lnTo>
                    <a:pt x="7382" y="3399"/>
                  </a:lnTo>
                  <a:lnTo>
                    <a:pt x="7382" y="3386"/>
                  </a:lnTo>
                  <a:cubicBezTo>
                    <a:pt x="7206" y="2858"/>
                    <a:pt x="7118" y="2305"/>
                    <a:pt x="7130" y="1739"/>
                  </a:cubicBezTo>
                  <a:cubicBezTo>
                    <a:pt x="7181" y="658"/>
                    <a:pt x="6979" y="155"/>
                    <a:pt x="6451" y="16"/>
                  </a:cubicBezTo>
                  <a:lnTo>
                    <a:pt x="6401" y="4"/>
                  </a:lnTo>
                  <a:cubicBezTo>
                    <a:pt x="6383" y="2"/>
                    <a:pt x="6365" y="0"/>
                    <a:pt x="6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3"/>
            <p:cNvSpPr/>
            <p:nvPr/>
          </p:nvSpPr>
          <p:spPr>
            <a:xfrm>
              <a:off x="7267125" y="4860175"/>
              <a:ext cx="44350" cy="83650"/>
            </a:xfrm>
            <a:custGeom>
              <a:avLst/>
              <a:gdLst/>
              <a:ahLst/>
              <a:cxnLst/>
              <a:rect l="l" t="t" r="r" b="b"/>
              <a:pathLst>
                <a:path w="1774" h="3346" extrusionOk="0">
                  <a:moveTo>
                    <a:pt x="1773" y="1"/>
                  </a:moveTo>
                  <a:lnTo>
                    <a:pt x="1698" y="139"/>
                  </a:lnTo>
                  <a:cubicBezTo>
                    <a:pt x="1648" y="239"/>
                    <a:pt x="1572" y="365"/>
                    <a:pt x="1497" y="529"/>
                  </a:cubicBezTo>
                  <a:cubicBezTo>
                    <a:pt x="1409" y="680"/>
                    <a:pt x="1321" y="868"/>
                    <a:pt x="1207" y="1057"/>
                  </a:cubicBezTo>
                  <a:cubicBezTo>
                    <a:pt x="1107" y="1258"/>
                    <a:pt x="1006" y="1472"/>
                    <a:pt x="893" y="1673"/>
                  </a:cubicBezTo>
                  <a:cubicBezTo>
                    <a:pt x="780" y="1874"/>
                    <a:pt x="667" y="2075"/>
                    <a:pt x="554" y="2277"/>
                  </a:cubicBezTo>
                  <a:cubicBezTo>
                    <a:pt x="453" y="2465"/>
                    <a:pt x="352" y="2654"/>
                    <a:pt x="264" y="2805"/>
                  </a:cubicBezTo>
                  <a:cubicBezTo>
                    <a:pt x="189" y="2956"/>
                    <a:pt x="113" y="3094"/>
                    <a:pt x="76" y="3195"/>
                  </a:cubicBezTo>
                  <a:lnTo>
                    <a:pt x="0" y="3345"/>
                  </a:lnTo>
                  <a:lnTo>
                    <a:pt x="88" y="3232"/>
                  </a:lnTo>
                  <a:cubicBezTo>
                    <a:pt x="151" y="3157"/>
                    <a:pt x="239" y="3056"/>
                    <a:pt x="340" y="2918"/>
                  </a:cubicBezTo>
                  <a:cubicBezTo>
                    <a:pt x="440" y="2792"/>
                    <a:pt x="541" y="2616"/>
                    <a:pt x="667" y="2453"/>
                  </a:cubicBezTo>
                  <a:cubicBezTo>
                    <a:pt x="780" y="2277"/>
                    <a:pt x="893" y="2063"/>
                    <a:pt x="1006" y="1849"/>
                  </a:cubicBezTo>
                  <a:cubicBezTo>
                    <a:pt x="1119" y="1648"/>
                    <a:pt x="1220" y="1422"/>
                    <a:pt x="1321" y="1208"/>
                  </a:cubicBezTo>
                  <a:cubicBezTo>
                    <a:pt x="1421" y="1007"/>
                    <a:pt x="1497" y="793"/>
                    <a:pt x="1559" y="617"/>
                  </a:cubicBezTo>
                  <a:cubicBezTo>
                    <a:pt x="1635" y="441"/>
                    <a:pt x="1685" y="277"/>
                    <a:pt x="1723" y="177"/>
                  </a:cubicBezTo>
                  <a:lnTo>
                    <a:pt x="1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3"/>
            <p:cNvSpPr/>
            <p:nvPr/>
          </p:nvSpPr>
          <p:spPr>
            <a:xfrm>
              <a:off x="7271825" y="4709900"/>
              <a:ext cx="32100" cy="142750"/>
            </a:xfrm>
            <a:custGeom>
              <a:avLst/>
              <a:gdLst/>
              <a:ahLst/>
              <a:cxnLst/>
              <a:rect l="l" t="t" r="r" b="b"/>
              <a:pathLst>
                <a:path w="1284" h="5710" extrusionOk="0">
                  <a:moveTo>
                    <a:pt x="1283" y="1"/>
                  </a:moveTo>
                  <a:lnTo>
                    <a:pt x="1183" y="227"/>
                  </a:lnTo>
                  <a:cubicBezTo>
                    <a:pt x="1158" y="290"/>
                    <a:pt x="1120" y="378"/>
                    <a:pt x="1095" y="479"/>
                  </a:cubicBezTo>
                  <a:cubicBezTo>
                    <a:pt x="1057" y="592"/>
                    <a:pt x="1007" y="705"/>
                    <a:pt x="969" y="831"/>
                  </a:cubicBezTo>
                  <a:cubicBezTo>
                    <a:pt x="894" y="1095"/>
                    <a:pt x="831" y="1422"/>
                    <a:pt x="755" y="1761"/>
                  </a:cubicBezTo>
                  <a:cubicBezTo>
                    <a:pt x="680" y="2101"/>
                    <a:pt x="630" y="2478"/>
                    <a:pt x="567" y="2843"/>
                  </a:cubicBezTo>
                  <a:cubicBezTo>
                    <a:pt x="516" y="3207"/>
                    <a:pt x="466" y="3585"/>
                    <a:pt x="416" y="3924"/>
                  </a:cubicBezTo>
                  <a:cubicBezTo>
                    <a:pt x="366" y="4264"/>
                    <a:pt x="303" y="4578"/>
                    <a:pt x="240" y="4842"/>
                  </a:cubicBezTo>
                  <a:cubicBezTo>
                    <a:pt x="215" y="4968"/>
                    <a:pt x="177" y="5094"/>
                    <a:pt x="152" y="5194"/>
                  </a:cubicBezTo>
                  <a:lnTo>
                    <a:pt x="114" y="5358"/>
                  </a:lnTo>
                  <a:lnTo>
                    <a:pt x="76" y="5483"/>
                  </a:lnTo>
                  <a:lnTo>
                    <a:pt x="1" y="5710"/>
                  </a:lnTo>
                  <a:lnTo>
                    <a:pt x="101" y="5509"/>
                  </a:lnTo>
                  <a:lnTo>
                    <a:pt x="152" y="5383"/>
                  </a:lnTo>
                  <a:lnTo>
                    <a:pt x="202" y="5244"/>
                  </a:lnTo>
                  <a:cubicBezTo>
                    <a:pt x="240" y="5144"/>
                    <a:pt x="290" y="5031"/>
                    <a:pt x="328" y="4905"/>
                  </a:cubicBezTo>
                  <a:cubicBezTo>
                    <a:pt x="416" y="4641"/>
                    <a:pt x="491" y="4327"/>
                    <a:pt x="567" y="3987"/>
                  </a:cubicBezTo>
                  <a:cubicBezTo>
                    <a:pt x="642" y="3647"/>
                    <a:pt x="692" y="3270"/>
                    <a:pt x="755" y="2906"/>
                  </a:cubicBezTo>
                  <a:cubicBezTo>
                    <a:pt x="806" y="2528"/>
                    <a:pt x="856" y="2164"/>
                    <a:pt x="906" y="1812"/>
                  </a:cubicBezTo>
                  <a:cubicBezTo>
                    <a:pt x="969" y="1472"/>
                    <a:pt x="1007" y="1158"/>
                    <a:pt x="1070" y="894"/>
                  </a:cubicBezTo>
                  <a:cubicBezTo>
                    <a:pt x="1095" y="755"/>
                    <a:pt x="1120" y="630"/>
                    <a:pt x="1145" y="529"/>
                  </a:cubicBezTo>
                  <a:cubicBezTo>
                    <a:pt x="1170" y="416"/>
                    <a:pt x="1195" y="328"/>
                    <a:pt x="1221" y="252"/>
                  </a:cubicBezTo>
                  <a:lnTo>
                    <a:pt x="1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3"/>
            <p:cNvSpPr/>
            <p:nvPr/>
          </p:nvSpPr>
          <p:spPr>
            <a:xfrm>
              <a:off x="7216500" y="4678150"/>
              <a:ext cx="36500" cy="82075"/>
            </a:xfrm>
            <a:custGeom>
              <a:avLst/>
              <a:gdLst/>
              <a:ahLst/>
              <a:cxnLst/>
              <a:rect l="l" t="t" r="r" b="b"/>
              <a:pathLst>
                <a:path w="1460" h="3283" extrusionOk="0">
                  <a:moveTo>
                    <a:pt x="89" y="1"/>
                  </a:moveTo>
                  <a:lnTo>
                    <a:pt x="76" y="38"/>
                  </a:lnTo>
                  <a:cubicBezTo>
                    <a:pt x="76" y="76"/>
                    <a:pt x="64" y="114"/>
                    <a:pt x="51" y="177"/>
                  </a:cubicBezTo>
                  <a:cubicBezTo>
                    <a:pt x="13" y="340"/>
                    <a:pt x="1" y="504"/>
                    <a:pt x="1" y="680"/>
                  </a:cubicBezTo>
                  <a:cubicBezTo>
                    <a:pt x="1" y="906"/>
                    <a:pt x="38" y="1145"/>
                    <a:pt x="101" y="1384"/>
                  </a:cubicBezTo>
                  <a:cubicBezTo>
                    <a:pt x="164" y="1610"/>
                    <a:pt x="277" y="1837"/>
                    <a:pt x="416" y="2038"/>
                  </a:cubicBezTo>
                  <a:cubicBezTo>
                    <a:pt x="541" y="2189"/>
                    <a:pt x="680" y="2327"/>
                    <a:pt x="831" y="2465"/>
                  </a:cubicBezTo>
                  <a:cubicBezTo>
                    <a:pt x="956" y="2579"/>
                    <a:pt x="1070" y="2692"/>
                    <a:pt x="1183" y="2818"/>
                  </a:cubicBezTo>
                  <a:cubicBezTo>
                    <a:pt x="1271" y="2918"/>
                    <a:pt x="1334" y="3019"/>
                    <a:pt x="1396" y="3132"/>
                  </a:cubicBezTo>
                  <a:cubicBezTo>
                    <a:pt x="1422" y="3182"/>
                    <a:pt x="1447" y="3232"/>
                    <a:pt x="1459" y="3283"/>
                  </a:cubicBezTo>
                  <a:cubicBezTo>
                    <a:pt x="1459" y="3220"/>
                    <a:pt x="1447" y="3157"/>
                    <a:pt x="1422" y="3107"/>
                  </a:cubicBezTo>
                  <a:cubicBezTo>
                    <a:pt x="1384" y="2956"/>
                    <a:pt x="1334" y="2830"/>
                    <a:pt x="1258" y="2692"/>
                  </a:cubicBezTo>
                  <a:cubicBezTo>
                    <a:pt x="1158" y="2541"/>
                    <a:pt x="1044" y="2390"/>
                    <a:pt x="919" y="2252"/>
                  </a:cubicBezTo>
                  <a:cubicBezTo>
                    <a:pt x="793" y="2113"/>
                    <a:pt x="655" y="1962"/>
                    <a:pt x="541" y="1812"/>
                  </a:cubicBezTo>
                  <a:cubicBezTo>
                    <a:pt x="416" y="1635"/>
                    <a:pt x="315" y="1459"/>
                    <a:pt x="252" y="1258"/>
                  </a:cubicBezTo>
                  <a:cubicBezTo>
                    <a:pt x="177" y="1057"/>
                    <a:pt x="126" y="856"/>
                    <a:pt x="114" y="655"/>
                  </a:cubicBezTo>
                  <a:cubicBezTo>
                    <a:pt x="89" y="491"/>
                    <a:pt x="89" y="340"/>
                    <a:pt x="89" y="177"/>
                  </a:cubicBezTo>
                  <a:lnTo>
                    <a:pt x="89" y="38"/>
                  </a:lnTo>
                  <a:lnTo>
                    <a:pt x="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7268050" y="4603650"/>
              <a:ext cx="22050" cy="92775"/>
            </a:xfrm>
            <a:custGeom>
              <a:avLst/>
              <a:gdLst/>
              <a:ahLst/>
              <a:cxnLst/>
              <a:rect l="l" t="t" r="r" b="b"/>
              <a:pathLst>
                <a:path w="882" h="3711" extrusionOk="0">
                  <a:moveTo>
                    <a:pt x="881" y="1"/>
                  </a:moveTo>
                  <a:lnTo>
                    <a:pt x="818" y="139"/>
                  </a:lnTo>
                  <a:cubicBezTo>
                    <a:pt x="781" y="227"/>
                    <a:pt x="730" y="353"/>
                    <a:pt x="667" y="516"/>
                  </a:cubicBezTo>
                  <a:cubicBezTo>
                    <a:pt x="605" y="680"/>
                    <a:pt x="542" y="868"/>
                    <a:pt x="466" y="1082"/>
                  </a:cubicBezTo>
                  <a:cubicBezTo>
                    <a:pt x="403" y="1296"/>
                    <a:pt x="340" y="1522"/>
                    <a:pt x="278" y="1761"/>
                  </a:cubicBezTo>
                  <a:cubicBezTo>
                    <a:pt x="227" y="1987"/>
                    <a:pt x="177" y="2226"/>
                    <a:pt x="139" y="2465"/>
                  </a:cubicBezTo>
                  <a:cubicBezTo>
                    <a:pt x="102" y="2692"/>
                    <a:pt x="64" y="2905"/>
                    <a:pt x="51" y="3094"/>
                  </a:cubicBezTo>
                  <a:cubicBezTo>
                    <a:pt x="26" y="3270"/>
                    <a:pt x="14" y="3433"/>
                    <a:pt x="1" y="3534"/>
                  </a:cubicBezTo>
                  <a:lnTo>
                    <a:pt x="1" y="3710"/>
                  </a:lnTo>
                  <a:lnTo>
                    <a:pt x="26" y="3547"/>
                  </a:lnTo>
                  <a:cubicBezTo>
                    <a:pt x="51" y="3433"/>
                    <a:pt x="64" y="3283"/>
                    <a:pt x="102" y="3107"/>
                  </a:cubicBezTo>
                  <a:cubicBezTo>
                    <a:pt x="127" y="2930"/>
                    <a:pt x="164" y="2717"/>
                    <a:pt x="215" y="2503"/>
                  </a:cubicBezTo>
                  <a:cubicBezTo>
                    <a:pt x="252" y="2277"/>
                    <a:pt x="303" y="2038"/>
                    <a:pt x="366" y="1811"/>
                  </a:cubicBezTo>
                  <a:cubicBezTo>
                    <a:pt x="428" y="1585"/>
                    <a:pt x="479" y="1346"/>
                    <a:pt x="542" y="1132"/>
                  </a:cubicBezTo>
                  <a:cubicBezTo>
                    <a:pt x="605" y="931"/>
                    <a:pt x="655" y="730"/>
                    <a:pt x="705" y="554"/>
                  </a:cubicBezTo>
                  <a:cubicBezTo>
                    <a:pt x="768" y="390"/>
                    <a:pt x="806" y="239"/>
                    <a:pt x="843" y="151"/>
                  </a:cubicBezTo>
                  <a:lnTo>
                    <a:pt x="88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7246050" y="4659300"/>
              <a:ext cx="6000" cy="51250"/>
            </a:xfrm>
            <a:custGeom>
              <a:avLst/>
              <a:gdLst/>
              <a:ahLst/>
              <a:cxnLst/>
              <a:rect l="l" t="t" r="r" b="b"/>
              <a:pathLst>
                <a:path w="240" h="2050" extrusionOk="0">
                  <a:moveTo>
                    <a:pt x="13" y="0"/>
                  </a:moveTo>
                  <a:lnTo>
                    <a:pt x="13" y="88"/>
                  </a:lnTo>
                  <a:cubicBezTo>
                    <a:pt x="13" y="151"/>
                    <a:pt x="1" y="227"/>
                    <a:pt x="1" y="327"/>
                  </a:cubicBezTo>
                  <a:lnTo>
                    <a:pt x="1" y="667"/>
                  </a:lnTo>
                  <a:cubicBezTo>
                    <a:pt x="1" y="792"/>
                    <a:pt x="26" y="931"/>
                    <a:pt x="38" y="1069"/>
                  </a:cubicBezTo>
                  <a:cubicBezTo>
                    <a:pt x="51" y="1195"/>
                    <a:pt x="64" y="1321"/>
                    <a:pt x="89" y="1446"/>
                  </a:cubicBezTo>
                  <a:cubicBezTo>
                    <a:pt x="101" y="1560"/>
                    <a:pt x="126" y="1673"/>
                    <a:pt x="152" y="1761"/>
                  </a:cubicBezTo>
                  <a:cubicBezTo>
                    <a:pt x="177" y="1849"/>
                    <a:pt x="189" y="1924"/>
                    <a:pt x="202" y="1975"/>
                  </a:cubicBezTo>
                  <a:lnTo>
                    <a:pt x="240" y="2050"/>
                  </a:lnTo>
                  <a:lnTo>
                    <a:pt x="227" y="1962"/>
                  </a:lnTo>
                  <a:lnTo>
                    <a:pt x="202" y="1736"/>
                  </a:lnTo>
                  <a:cubicBezTo>
                    <a:pt x="189" y="1635"/>
                    <a:pt x="177" y="1522"/>
                    <a:pt x="164" y="1409"/>
                  </a:cubicBezTo>
                  <a:cubicBezTo>
                    <a:pt x="139" y="1283"/>
                    <a:pt x="126" y="1157"/>
                    <a:pt x="114" y="1031"/>
                  </a:cubicBezTo>
                  <a:cubicBezTo>
                    <a:pt x="101" y="906"/>
                    <a:pt x="89" y="767"/>
                    <a:pt x="76" y="654"/>
                  </a:cubicBezTo>
                  <a:cubicBezTo>
                    <a:pt x="64" y="528"/>
                    <a:pt x="51" y="415"/>
                    <a:pt x="51" y="327"/>
                  </a:cubicBezTo>
                  <a:lnTo>
                    <a:pt x="26" y="88"/>
                  </a:lnTo>
                  <a:lnTo>
                    <a:pt x="13" y="0"/>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3"/>
            <p:cNvSpPr/>
            <p:nvPr/>
          </p:nvSpPr>
          <p:spPr>
            <a:xfrm>
              <a:off x="7289750" y="4787250"/>
              <a:ext cx="25800" cy="76100"/>
            </a:xfrm>
            <a:custGeom>
              <a:avLst/>
              <a:gdLst/>
              <a:ahLst/>
              <a:cxnLst/>
              <a:rect l="l" t="t" r="r" b="b"/>
              <a:pathLst>
                <a:path w="1032" h="3044" extrusionOk="0">
                  <a:moveTo>
                    <a:pt x="1032" y="0"/>
                  </a:moveTo>
                  <a:lnTo>
                    <a:pt x="981" y="126"/>
                  </a:lnTo>
                  <a:lnTo>
                    <a:pt x="856" y="478"/>
                  </a:lnTo>
                  <a:lnTo>
                    <a:pt x="705" y="968"/>
                  </a:lnTo>
                  <a:cubicBezTo>
                    <a:pt x="642" y="1145"/>
                    <a:pt x="579" y="1333"/>
                    <a:pt x="516" y="1522"/>
                  </a:cubicBezTo>
                  <a:cubicBezTo>
                    <a:pt x="453" y="1710"/>
                    <a:pt x="390" y="1899"/>
                    <a:pt x="328" y="2075"/>
                  </a:cubicBezTo>
                  <a:lnTo>
                    <a:pt x="164" y="2565"/>
                  </a:lnTo>
                  <a:lnTo>
                    <a:pt x="51" y="2905"/>
                  </a:lnTo>
                  <a:lnTo>
                    <a:pt x="1" y="3043"/>
                  </a:lnTo>
                  <a:lnTo>
                    <a:pt x="63" y="2918"/>
                  </a:lnTo>
                  <a:cubicBezTo>
                    <a:pt x="101" y="2842"/>
                    <a:pt x="151" y="2742"/>
                    <a:pt x="202" y="2603"/>
                  </a:cubicBezTo>
                  <a:cubicBezTo>
                    <a:pt x="265" y="2477"/>
                    <a:pt x="328" y="2314"/>
                    <a:pt x="390" y="2138"/>
                  </a:cubicBezTo>
                  <a:cubicBezTo>
                    <a:pt x="453" y="1949"/>
                    <a:pt x="529" y="1773"/>
                    <a:pt x="592" y="1585"/>
                  </a:cubicBezTo>
                  <a:cubicBezTo>
                    <a:pt x="654" y="1396"/>
                    <a:pt x="717" y="1195"/>
                    <a:pt x="768" y="1019"/>
                  </a:cubicBezTo>
                  <a:cubicBezTo>
                    <a:pt x="831" y="830"/>
                    <a:pt x="868" y="654"/>
                    <a:pt x="906" y="503"/>
                  </a:cubicBezTo>
                  <a:cubicBezTo>
                    <a:pt x="956" y="365"/>
                    <a:pt x="981" y="227"/>
                    <a:pt x="994" y="139"/>
                  </a:cubicBezTo>
                  <a:lnTo>
                    <a:pt x="10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3"/>
            <p:cNvSpPr/>
            <p:nvPr/>
          </p:nvSpPr>
          <p:spPr>
            <a:xfrm>
              <a:off x="7247000" y="4929975"/>
              <a:ext cx="44675" cy="83325"/>
            </a:xfrm>
            <a:custGeom>
              <a:avLst/>
              <a:gdLst/>
              <a:ahLst/>
              <a:cxnLst/>
              <a:rect l="l" t="t" r="r" b="b"/>
              <a:pathLst>
                <a:path w="1787" h="3333" extrusionOk="0">
                  <a:moveTo>
                    <a:pt x="1786" y="0"/>
                  </a:moveTo>
                  <a:lnTo>
                    <a:pt x="1723" y="176"/>
                  </a:lnTo>
                  <a:cubicBezTo>
                    <a:pt x="1685" y="289"/>
                    <a:pt x="1635" y="440"/>
                    <a:pt x="1572" y="616"/>
                  </a:cubicBezTo>
                  <a:cubicBezTo>
                    <a:pt x="1497" y="792"/>
                    <a:pt x="1409" y="994"/>
                    <a:pt x="1321" y="1207"/>
                  </a:cubicBezTo>
                  <a:cubicBezTo>
                    <a:pt x="1233" y="1409"/>
                    <a:pt x="1120" y="1635"/>
                    <a:pt x="1006" y="1836"/>
                  </a:cubicBezTo>
                  <a:cubicBezTo>
                    <a:pt x="893" y="2037"/>
                    <a:pt x="767" y="2238"/>
                    <a:pt x="654" y="2427"/>
                  </a:cubicBezTo>
                  <a:cubicBezTo>
                    <a:pt x="541" y="2603"/>
                    <a:pt x="428" y="2767"/>
                    <a:pt x="327" y="2892"/>
                  </a:cubicBezTo>
                  <a:cubicBezTo>
                    <a:pt x="227" y="3018"/>
                    <a:pt x="151" y="3144"/>
                    <a:pt x="88" y="3207"/>
                  </a:cubicBezTo>
                  <a:lnTo>
                    <a:pt x="0" y="3332"/>
                  </a:lnTo>
                  <a:lnTo>
                    <a:pt x="101" y="3232"/>
                  </a:lnTo>
                  <a:cubicBezTo>
                    <a:pt x="164" y="3169"/>
                    <a:pt x="264" y="3081"/>
                    <a:pt x="365" y="2955"/>
                  </a:cubicBezTo>
                  <a:cubicBezTo>
                    <a:pt x="491" y="2804"/>
                    <a:pt x="604" y="2653"/>
                    <a:pt x="705" y="2503"/>
                  </a:cubicBezTo>
                  <a:cubicBezTo>
                    <a:pt x="830" y="2326"/>
                    <a:pt x="956" y="2125"/>
                    <a:pt x="1069" y="1912"/>
                  </a:cubicBezTo>
                  <a:cubicBezTo>
                    <a:pt x="1182" y="1698"/>
                    <a:pt x="1296" y="1484"/>
                    <a:pt x="1384" y="1258"/>
                  </a:cubicBezTo>
                  <a:cubicBezTo>
                    <a:pt x="1472" y="1044"/>
                    <a:pt x="1547" y="830"/>
                    <a:pt x="1610" y="641"/>
                  </a:cubicBezTo>
                  <a:cubicBezTo>
                    <a:pt x="1673" y="453"/>
                    <a:pt x="1711" y="289"/>
                    <a:pt x="1748" y="176"/>
                  </a:cubicBezTo>
                  <a:lnTo>
                    <a:pt x="1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3"/>
            <p:cNvSpPr/>
            <p:nvPr/>
          </p:nvSpPr>
          <p:spPr>
            <a:xfrm>
              <a:off x="7219325" y="4979950"/>
              <a:ext cx="9150" cy="46875"/>
            </a:xfrm>
            <a:custGeom>
              <a:avLst/>
              <a:gdLst/>
              <a:ahLst/>
              <a:cxnLst/>
              <a:rect l="l" t="t" r="r" b="b"/>
              <a:pathLst>
                <a:path w="366" h="1875" extrusionOk="0">
                  <a:moveTo>
                    <a:pt x="1" y="1"/>
                  </a:moveTo>
                  <a:lnTo>
                    <a:pt x="1" y="101"/>
                  </a:lnTo>
                  <a:cubicBezTo>
                    <a:pt x="1" y="151"/>
                    <a:pt x="1" y="227"/>
                    <a:pt x="13" y="327"/>
                  </a:cubicBezTo>
                  <a:cubicBezTo>
                    <a:pt x="26" y="416"/>
                    <a:pt x="26" y="529"/>
                    <a:pt x="39" y="642"/>
                  </a:cubicBezTo>
                  <a:cubicBezTo>
                    <a:pt x="64" y="755"/>
                    <a:pt x="76" y="868"/>
                    <a:pt x="101" y="994"/>
                  </a:cubicBezTo>
                  <a:cubicBezTo>
                    <a:pt x="114" y="1107"/>
                    <a:pt x="152" y="1220"/>
                    <a:pt x="177" y="1321"/>
                  </a:cubicBezTo>
                  <a:cubicBezTo>
                    <a:pt x="202" y="1434"/>
                    <a:pt x="240" y="1522"/>
                    <a:pt x="265" y="1610"/>
                  </a:cubicBezTo>
                  <a:cubicBezTo>
                    <a:pt x="290" y="1686"/>
                    <a:pt x="315" y="1748"/>
                    <a:pt x="328" y="1799"/>
                  </a:cubicBezTo>
                  <a:lnTo>
                    <a:pt x="366" y="1874"/>
                  </a:lnTo>
                  <a:lnTo>
                    <a:pt x="353" y="1786"/>
                  </a:lnTo>
                  <a:lnTo>
                    <a:pt x="303" y="1560"/>
                  </a:lnTo>
                  <a:lnTo>
                    <a:pt x="252" y="1271"/>
                  </a:lnTo>
                  <a:cubicBezTo>
                    <a:pt x="227" y="1157"/>
                    <a:pt x="202" y="1044"/>
                    <a:pt x="189" y="931"/>
                  </a:cubicBezTo>
                  <a:cubicBezTo>
                    <a:pt x="164" y="818"/>
                    <a:pt x="139" y="705"/>
                    <a:pt x="114" y="592"/>
                  </a:cubicBezTo>
                  <a:cubicBezTo>
                    <a:pt x="101" y="491"/>
                    <a:pt x="76" y="390"/>
                    <a:pt x="64" y="302"/>
                  </a:cubicBezTo>
                  <a:lnTo>
                    <a:pt x="26" y="89"/>
                  </a:lnTo>
                  <a:lnTo>
                    <a:pt x="1" y="1"/>
                  </a:lnTo>
                  <a:close/>
                  <a:moveTo>
                    <a:pt x="366" y="1874"/>
                  </a:moveTo>
                  <a:lnTo>
                    <a:pt x="366" y="1874"/>
                  </a:lnTo>
                  <a:lnTo>
                    <a:pt x="366" y="18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3"/>
            <p:cNvSpPr/>
            <p:nvPr/>
          </p:nvSpPr>
          <p:spPr>
            <a:xfrm>
              <a:off x="7218700" y="4843200"/>
              <a:ext cx="19825" cy="113200"/>
            </a:xfrm>
            <a:custGeom>
              <a:avLst/>
              <a:gdLst/>
              <a:ahLst/>
              <a:cxnLst/>
              <a:rect l="l" t="t" r="r" b="b"/>
              <a:pathLst>
                <a:path w="793" h="4528" extrusionOk="0">
                  <a:moveTo>
                    <a:pt x="1" y="1"/>
                  </a:moveTo>
                  <a:cubicBezTo>
                    <a:pt x="1" y="2"/>
                    <a:pt x="26" y="65"/>
                    <a:pt x="64" y="177"/>
                  </a:cubicBezTo>
                  <a:cubicBezTo>
                    <a:pt x="89" y="290"/>
                    <a:pt x="139" y="466"/>
                    <a:pt x="189" y="667"/>
                  </a:cubicBezTo>
                  <a:cubicBezTo>
                    <a:pt x="240" y="868"/>
                    <a:pt x="277" y="1120"/>
                    <a:pt x="328" y="1384"/>
                  </a:cubicBezTo>
                  <a:cubicBezTo>
                    <a:pt x="378" y="1648"/>
                    <a:pt x="416" y="1937"/>
                    <a:pt x="453" y="2226"/>
                  </a:cubicBezTo>
                  <a:cubicBezTo>
                    <a:pt x="479" y="2515"/>
                    <a:pt x="516" y="2805"/>
                    <a:pt x="554" y="3081"/>
                  </a:cubicBezTo>
                  <a:cubicBezTo>
                    <a:pt x="579" y="3345"/>
                    <a:pt x="617" y="3609"/>
                    <a:pt x="655" y="3823"/>
                  </a:cubicBezTo>
                  <a:cubicBezTo>
                    <a:pt x="692" y="4037"/>
                    <a:pt x="717" y="4213"/>
                    <a:pt x="743" y="4339"/>
                  </a:cubicBezTo>
                  <a:lnTo>
                    <a:pt x="793" y="4527"/>
                  </a:lnTo>
                  <a:lnTo>
                    <a:pt x="768" y="4326"/>
                  </a:lnTo>
                  <a:cubicBezTo>
                    <a:pt x="743" y="4200"/>
                    <a:pt x="717" y="4024"/>
                    <a:pt x="692" y="3811"/>
                  </a:cubicBezTo>
                  <a:cubicBezTo>
                    <a:pt x="667" y="3584"/>
                    <a:pt x="655" y="3333"/>
                    <a:pt x="617" y="3056"/>
                  </a:cubicBezTo>
                  <a:cubicBezTo>
                    <a:pt x="592" y="2780"/>
                    <a:pt x="567" y="2490"/>
                    <a:pt x="529" y="2201"/>
                  </a:cubicBezTo>
                  <a:cubicBezTo>
                    <a:pt x="504" y="1899"/>
                    <a:pt x="453" y="1610"/>
                    <a:pt x="403" y="1346"/>
                  </a:cubicBezTo>
                  <a:cubicBezTo>
                    <a:pt x="353" y="1082"/>
                    <a:pt x="290" y="843"/>
                    <a:pt x="227" y="642"/>
                  </a:cubicBezTo>
                  <a:cubicBezTo>
                    <a:pt x="189" y="478"/>
                    <a:pt x="139" y="315"/>
                    <a:pt x="76" y="164"/>
                  </a:cubicBezTo>
                  <a:cubicBezTo>
                    <a:pt x="26" y="65"/>
                    <a:pt x="1" y="2"/>
                    <a:pt x="1" y="1"/>
                  </a:cubicBezTo>
                  <a:close/>
                  <a:moveTo>
                    <a:pt x="793" y="4527"/>
                  </a:moveTo>
                  <a:lnTo>
                    <a:pt x="793" y="4527"/>
                  </a:lnTo>
                  <a:lnTo>
                    <a:pt x="793" y="45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3"/>
            <p:cNvSpPr/>
            <p:nvPr/>
          </p:nvSpPr>
          <p:spPr>
            <a:xfrm>
              <a:off x="7223100" y="4772475"/>
              <a:ext cx="28325" cy="85850"/>
            </a:xfrm>
            <a:custGeom>
              <a:avLst/>
              <a:gdLst/>
              <a:ahLst/>
              <a:cxnLst/>
              <a:rect l="l" t="t" r="r" b="b"/>
              <a:pathLst>
                <a:path w="1133" h="3434" extrusionOk="0">
                  <a:moveTo>
                    <a:pt x="1" y="0"/>
                  </a:moveTo>
                  <a:lnTo>
                    <a:pt x="64" y="139"/>
                  </a:lnTo>
                  <a:cubicBezTo>
                    <a:pt x="101" y="227"/>
                    <a:pt x="164" y="352"/>
                    <a:pt x="215" y="491"/>
                  </a:cubicBezTo>
                  <a:cubicBezTo>
                    <a:pt x="277" y="642"/>
                    <a:pt x="353" y="818"/>
                    <a:pt x="441" y="1006"/>
                  </a:cubicBezTo>
                  <a:cubicBezTo>
                    <a:pt x="516" y="1195"/>
                    <a:pt x="592" y="1409"/>
                    <a:pt x="655" y="1622"/>
                  </a:cubicBezTo>
                  <a:cubicBezTo>
                    <a:pt x="730" y="1849"/>
                    <a:pt x="806" y="2062"/>
                    <a:pt x="856" y="2276"/>
                  </a:cubicBezTo>
                  <a:cubicBezTo>
                    <a:pt x="919" y="2477"/>
                    <a:pt x="969" y="2679"/>
                    <a:pt x="1007" y="2855"/>
                  </a:cubicBezTo>
                  <a:cubicBezTo>
                    <a:pt x="1044" y="3031"/>
                    <a:pt x="1070" y="3169"/>
                    <a:pt x="1095" y="3270"/>
                  </a:cubicBezTo>
                  <a:lnTo>
                    <a:pt x="1132" y="3433"/>
                  </a:lnTo>
                  <a:lnTo>
                    <a:pt x="1107" y="3257"/>
                  </a:lnTo>
                  <a:cubicBezTo>
                    <a:pt x="1095" y="3156"/>
                    <a:pt x="1082" y="3006"/>
                    <a:pt x="1057" y="2830"/>
                  </a:cubicBezTo>
                  <a:cubicBezTo>
                    <a:pt x="1032" y="2653"/>
                    <a:pt x="994" y="2440"/>
                    <a:pt x="931" y="2226"/>
                  </a:cubicBezTo>
                  <a:cubicBezTo>
                    <a:pt x="881" y="2000"/>
                    <a:pt x="818" y="1786"/>
                    <a:pt x="743" y="1559"/>
                  </a:cubicBezTo>
                  <a:cubicBezTo>
                    <a:pt x="680" y="1333"/>
                    <a:pt x="592" y="1132"/>
                    <a:pt x="504" y="943"/>
                  </a:cubicBezTo>
                  <a:cubicBezTo>
                    <a:pt x="428" y="742"/>
                    <a:pt x="340" y="579"/>
                    <a:pt x="265" y="440"/>
                  </a:cubicBezTo>
                  <a:cubicBezTo>
                    <a:pt x="189" y="302"/>
                    <a:pt x="126" y="189"/>
                    <a:pt x="76" y="113"/>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412104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5587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83"/>
        <p:cNvGrpSpPr/>
        <p:nvPr/>
      </p:nvGrpSpPr>
      <p:grpSpPr>
        <a:xfrm>
          <a:off x="0" y="0"/>
          <a:ext cx="0" cy="0"/>
          <a:chOff x="0" y="0"/>
          <a:chExt cx="0" cy="0"/>
        </a:xfrm>
      </p:grpSpPr>
      <p:grpSp>
        <p:nvGrpSpPr>
          <p:cNvPr id="5484" name="Google Shape;5484;p36"/>
          <p:cNvGrpSpPr/>
          <p:nvPr/>
        </p:nvGrpSpPr>
        <p:grpSpPr>
          <a:xfrm>
            <a:off x="6829728" y="2975096"/>
            <a:ext cx="615525" cy="615593"/>
            <a:chOff x="4273756" y="1374896"/>
            <a:chExt cx="615525" cy="615593"/>
          </a:xfrm>
        </p:grpSpPr>
        <p:sp>
          <p:nvSpPr>
            <p:cNvPr id="5485" name="Google Shape;5485;p36"/>
            <p:cNvSpPr/>
            <p:nvPr/>
          </p:nvSpPr>
          <p:spPr>
            <a:xfrm>
              <a:off x="4273756" y="1374896"/>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36"/>
            <p:cNvSpPr/>
            <p:nvPr/>
          </p:nvSpPr>
          <p:spPr>
            <a:xfrm>
              <a:off x="4342601" y="1443741"/>
              <a:ext cx="477835" cy="47790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36"/>
          <p:cNvGrpSpPr/>
          <p:nvPr/>
        </p:nvGrpSpPr>
        <p:grpSpPr>
          <a:xfrm>
            <a:off x="4266605" y="2984621"/>
            <a:ext cx="615525" cy="615593"/>
            <a:chOff x="4273756" y="1374896"/>
            <a:chExt cx="615525" cy="615593"/>
          </a:xfrm>
        </p:grpSpPr>
        <p:sp>
          <p:nvSpPr>
            <p:cNvPr id="5488" name="Google Shape;5488;p36"/>
            <p:cNvSpPr/>
            <p:nvPr/>
          </p:nvSpPr>
          <p:spPr>
            <a:xfrm>
              <a:off x="4273756" y="1374896"/>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36"/>
            <p:cNvSpPr/>
            <p:nvPr/>
          </p:nvSpPr>
          <p:spPr>
            <a:xfrm>
              <a:off x="4342601" y="1443741"/>
              <a:ext cx="477835" cy="47790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36"/>
          <p:cNvGrpSpPr/>
          <p:nvPr/>
        </p:nvGrpSpPr>
        <p:grpSpPr>
          <a:xfrm>
            <a:off x="1701893" y="2984621"/>
            <a:ext cx="615525" cy="615593"/>
            <a:chOff x="4273756" y="1374896"/>
            <a:chExt cx="615525" cy="615593"/>
          </a:xfrm>
        </p:grpSpPr>
        <p:sp>
          <p:nvSpPr>
            <p:cNvPr id="5491" name="Google Shape;5491;p36"/>
            <p:cNvSpPr/>
            <p:nvPr/>
          </p:nvSpPr>
          <p:spPr>
            <a:xfrm>
              <a:off x="4273756" y="1374896"/>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36"/>
            <p:cNvSpPr/>
            <p:nvPr/>
          </p:nvSpPr>
          <p:spPr>
            <a:xfrm>
              <a:off x="4342601" y="1443741"/>
              <a:ext cx="477835" cy="47790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36"/>
          <p:cNvGrpSpPr/>
          <p:nvPr/>
        </p:nvGrpSpPr>
        <p:grpSpPr>
          <a:xfrm>
            <a:off x="6829728" y="1365371"/>
            <a:ext cx="615525" cy="615593"/>
            <a:chOff x="4273756" y="1374896"/>
            <a:chExt cx="615525" cy="615593"/>
          </a:xfrm>
        </p:grpSpPr>
        <p:sp>
          <p:nvSpPr>
            <p:cNvPr id="5494" name="Google Shape;5494;p36"/>
            <p:cNvSpPr/>
            <p:nvPr/>
          </p:nvSpPr>
          <p:spPr>
            <a:xfrm>
              <a:off x="4273756" y="1374896"/>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36"/>
            <p:cNvSpPr/>
            <p:nvPr/>
          </p:nvSpPr>
          <p:spPr>
            <a:xfrm>
              <a:off x="4342601" y="1443741"/>
              <a:ext cx="477835" cy="47790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36"/>
          <p:cNvGrpSpPr/>
          <p:nvPr/>
        </p:nvGrpSpPr>
        <p:grpSpPr>
          <a:xfrm>
            <a:off x="4266605" y="1374896"/>
            <a:ext cx="615525" cy="615593"/>
            <a:chOff x="4273756" y="1374896"/>
            <a:chExt cx="615525" cy="615593"/>
          </a:xfrm>
        </p:grpSpPr>
        <p:sp>
          <p:nvSpPr>
            <p:cNvPr id="5497" name="Google Shape;5497;p36"/>
            <p:cNvSpPr/>
            <p:nvPr/>
          </p:nvSpPr>
          <p:spPr>
            <a:xfrm>
              <a:off x="4273756" y="1374896"/>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36"/>
            <p:cNvSpPr/>
            <p:nvPr/>
          </p:nvSpPr>
          <p:spPr>
            <a:xfrm>
              <a:off x="4342601" y="1443741"/>
              <a:ext cx="477835" cy="47790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9" name="Google Shape;5499;p36"/>
          <p:cNvSpPr txBox="1">
            <a:spLocks noGrp="1"/>
          </p:cNvSpPr>
          <p:nvPr>
            <p:ph type="title" idx="18"/>
          </p:nvPr>
        </p:nvSpPr>
        <p:spPr>
          <a:xfrm>
            <a:off x="3212525" y="540275"/>
            <a:ext cx="5226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Table of contents</a:t>
            </a:r>
            <a:endParaRPr/>
          </a:p>
        </p:txBody>
      </p:sp>
      <p:sp>
        <p:nvSpPr>
          <p:cNvPr id="5500" name="Google Shape;5500;p36"/>
          <p:cNvSpPr txBox="1">
            <a:spLocks noGrp="1"/>
          </p:cNvSpPr>
          <p:nvPr>
            <p:ph type="subTitle" idx="1"/>
          </p:nvPr>
        </p:nvSpPr>
        <p:spPr>
          <a:xfrm>
            <a:off x="3286325" y="2356975"/>
            <a:ext cx="25761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describe the topic of the section here</a:t>
            </a:r>
            <a:endParaRPr/>
          </a:p>
        </p:txBody>
      </p:sp>
      <p:sp>
        <p:nvSpPr>
          <p:cNvPr id="5501" name="Google Shape;5501;p36"/>
          <p:cNvSpPr txBox="1">
            <a:spLocks noGrp="1"/>
          </p:cNvSpPr>
          <p:nvPr>
            <p:ph type="ctrTitle"/>
          </p:nvPr>
        </p:nvSpPr>
        <p:spPr>
          <a:xfrm>
            <a:off x="3286325" y="1940813"/>
            <a:ext cx="2576100" cy="39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Announcements</a:t>
            </a:r>
            <a:endParaRPr/>
          </a:p>
        </p:txBody>
      </p:sp>
      <p:sp>
        <p:nvSpPr>
          <p:cNvPr id="5502" name="Google Shape;5502;p36"/>
          <p:cNvSpPr txBox="1">
            <a:spLocks noGrp="1"/>
          </p:cNvSpPr>
          <p:nvPr>
            <p:ph type="ctrTitle" idx="2"/>
          </p:nvPr>
        </p:nvSpPr>
        <p:spPr>
          <a:xfrm>
            <a:off x="5848249" y="1940762"/>
            <a:ext cx="2578500" cy="39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 depth</a:t>
            </a:r>
            <a:endParaRPr/>
          </a:p>
        </p:txBody>
      </p:sp>
      <p:sp>
        <p:nvSpPr>
          <p:cNvPr id="5503" name="Google Shape;5503;p36"/>
          <p:cNvSpPr txBox="1">
            <a:spLocks noGrp="1"/>
          </p:cNvSpPr>
          <p:nvPr>
            <p:ph type="subTitle" idx="3"/>
          </p:nvPr>
        </p:nvSpPr>
        <p:spPr>
          <a:xfrm>
            <a:off x="5848250" y="2356975"/>
            <a:ext cx="25785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describe the topic of the section here</a:t>
            </a:r>
            <a:endParaRPr/>
          </a:p>
        </p:txBody>
      </p:sp>
      <p:sp>
        <p:nvSpPr>
          <p:cNvPr id="5504" name="Google Shape;5504;p36"/>
          <p:cNvSpPr txBox="1">
            <a:spLocks noGrp="1"/>
          </p:cNvSpPr>
          <p:nvPr>
            <p:ph type="ctrTitle" idx="4"/>
          </p:nvPr>
        </p:nvSpPr>
        <p:spPr>
          <a:xfrm>
            <a:off x="5848245" y="3551600"/>
            <a:ext cx="2578500" cy="39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Events</a:t>
            </a:r>
            <a:endParaRPr/>
          </a:p>
        </p:txBody>
      </p:sp>
      <p:sp>
        <p:nvSpPr>
          <p:cNvPr id="5505" name="Google Shape;5505;p36"/>
          <p:cNvSpPr txBox="1">
            <a:spLocks noGrp="1"/>
          </p:cNvSpPr>
          <p:nvPr>
            <p:ph type="subTitle" idx="5"/>
          </p:nvPr>
        </p:nvSpPr>
        <p:spPr>
          <a:xfrm>
            <a:off x="5848248" y="3966788"/>
            <a:ext cx="25785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describe the topic of the section here</a:t>
            </a:r>
            <a:endParaRPr/>
          </a:p>
        </p:txBody>
      </p:sp>
      <p:sp>
        <p:nvSpPr>
          <p:cNvPr id="5506" name="Google Shape;5506;p36"/>
          <p:cNvSpPr txBox="1">
            <a:spLocks noGrp="1"/>
          </p:cNvSpPr>
          <p:nvPr>
            <p:ph type="ctrTitle" idx="6"/>
          </p:nvPr>
        </p:nvSpPr>
        <p:spPr>
          <a:xfrm>
            <a:off x="720400" y="3551600"/>
            <a:ext cx="2578500" cy="39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 brief</a:t>
            </a:r>
            <a:endParaRPr/>
          </a:p>
        </p:txBody>
      </p:sp>
      <p:sp>
        <p:nvSpPr>
          <p:cNvPr id="5507" name="Google Shape;5507;p36"/>
          <p:cNvSpPr txBox="1">
            <a:spLocks noGrp="1"/>
          </p:cNvSpPr>
          <p:nvPr>
            <p:ph type="subTitle" idx="7"/>
          </p:nvPr>
        </p:nvSpPr>
        <p:spPr>
          <a:xfrm>
            <a:off x="720400" y="3966788"/>
            <a:ext cx="25785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describe the topic of the section here</a:t>
            </a:r>
            <a:endParaRPr/>
          </a:p>
        </p:txBody>
      </p:sp>
      <p:sp>
        <p:nvSpPr>
          <p:cNvPr id="5508" name="Google Shape;5508;p36"/>
          <p:cNvSpPr txBox="1">
            <a:spLocks noGrp="1"/>
          </p:cNvSpPr>
          <p:nvPr>
            <p:ph type="ctrTitle" idx="8"/>
          </p:nvPr>
        </p:nvSpPr>
        <p:spPr>
          <a:xfrm>
            <a:off x="3285117" y="3551600"/>
            <a:ext cx="2578500" cy="39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Welcome</a:t>
            </a:r>
            <a:endParaRPr/>
          </a:p>
        </p:txBody>
      </p:sp>
      <p:sp>
        <p:nvSpPr>
          <p:cNvPr id="5509" name="Google Shape;5509;p36"/>
          <p:cNvSpPr txBox="1">
            <a:spLocks noGrp="1"/>
          </p:cNvSpPr>
          <p:nvPr>
            <p:ph type="subTitle" idx="9"/>
          </p:nvPr>
        </p:nvSpPr>
        <p:spPr>
          <a:xfrm>
            <a:off x="3285118" y="3966788"/>
            <a:ext cx="25785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describe the topic of the section here</a:t>
            </a:r>
            <a:endParaRPr/>
          </a:p>
        </p:txBody>
      </p:sp>
      <p:sp>
        <p:nvSpPr>
          <p:cNvPr id="5510" name="Google Shape;5510;p36"/>
          <p:cNvSpPr txBox="1">
            <a:spLocks noGrp="1"/>
          </p:cNvSpPr>
          <p:nvPr>
            <p:ph type="title" idx="13"/>
          </p:nvPr>
        </p:nvSpPr>
        <p:spPr>
          <a:xfrm>
            <a:off x="4266567" y="1476125"/>
            <a:ext cx="6156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01</a:t>
            </a:r>
            <a:endParaRPr>
              <a:solidFill>
                <a:schemeClr val="lt1"/>
              </a:solidFill>
            </a:endParaRPr>
          </a:p>
        </p:txBody>
      </p:sp>
      <p:sp>
        <p:nvSpPr>
          <p:cNvPr id="5511" name="Google Shape;5511;p36"/>
          <p:cNvSpPr txBox="1">
            <a:spLocks noGrp="1"/>
          </p:cNvSpPr>
          <p:nvPr>
            <p:ph type="title" idx="14"/>
          </p:nvPr>
        </p:nvSpPr>
        <p:spPr>
          <a:xfrm>
            <a:off x="6831190" y="1474025"/>
            <a:ext cx="6126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
        <p:nvSpPr>
          <p:cNvPr id="5512" name="Google Shape;5512;p36"/>
          <p:cNvSpPr txBox="1">
            <a:spLocks noGrp="1"/>
          </p:cNvSpPr>
          <p:nvPr>
            <p:ph type="title" idx="15"/>
          </p:nvPr>
        </p:nvSpPr>
        <p:spPr>
          <a:xfrm>
            <a:off x="6831190" y="3073072"/>
            <a:ext cx="6126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05</a:t>
            </a:r>
            <a:endParaRPr>
              <a:solidFill>
                <a:schemeClr val="lt1"/>
              </a:solidFill>
            </a:endParaRPr>
          </a:p>
        </p:txBody>
      </p:sp>
      <p:sp>
        <p:nvSpPr>
          <p:cNvPr id="5513" name="Google Shape;5513;p36"/>
          <p:cNvSpPr txBox="1">
            <a:spLocks noGrp="1"/>
          </p:cNvSpPr>
          <p:nvPr>
            <p:ph type="title" idx="16"/>
          </p:nvPr>
        </p:nvSpPr>
        <p:spPr>
          <a:xfrm>
            <a:off x="1703355" y="3073072"/>
            <a:ext cx="6126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03</a:t>
            </a:r>
            <a:endParaRPr>
              <a:solidFill>
                <a:schemeClr val="lt1"/>
              </a:solidFill>
            </a:endParaRPr>
          </a:p>
        </p:txBody>
      </p:sp>
      <p:sp>
        <p:nvSpPr>
          <p:cNvPr id="5514" name="Google Shape;5514;p36"/>
          <p:cNvSpPr txBox="1">
            <a:spLocks noGrp="1"/>
          </p:cNvSpPr>
          <p:nvPr>
            <p:ph type="title" idx="17"/>
          </p:nvPr>
        </p:nvSpPr>
        <p:spPr>
          <a:xfrm>
            <a:off x="4268067" y="3073072"/>
            <a:ext cx="6126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04</a:t>
            </a:r>
            <a:endParaRPr>
              <a:solidFill>
                <a:schemeClr val="lt1"/>
              </a:solidFill>
            </a:endParaRPr>
          </a:p>
        </p:txBody>
      </p:sp>
      <p:grpSp>
        <p:nvGrpSpPr>
          <p:cNvPr id="5515" name="Google Shape;5515;p36"/>
          <p:cNvGrpSpPr/>
          <p:nvPr/>
        </p:nvGrpSpPr>
        <p:grpSpPr>
          <a:xfrm rot="-1666299">
            <a:off x="2139446" y="957851"/>
            <a:ext cx="1495543" cy="476353"/>
            <a:chOff x="4440625" y="1955050"/>
            <a:chExt cx="825550" cy="262950"/>
          </a:xfrm>
        </p:grpSpPr>
        <p:sp>
          <p:nvSpPr>
            <p:cNvPr id="5516" name="Google Shape;5516;p36"/>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36"/>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36"/>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36"/>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36"/>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36"/>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36"/>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36"/>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36"/>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36"/>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36"/>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36"/>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36"/>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36"/>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36"/>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36"/>
          <p:cNvGrpSpPr/>
          <p:nvPr/>
        </p:nvGrpSpPr>
        <p:grpSpPr>
          <a:xfrm rot="1653239">
            <a:off x="774650" y="1368267"/>
            <a:ext cx="1889916" cy="1103480"/>
            <a:chOff x="1469631" y="1799922"/>
            <a:chExt cx="1430141" cy="835028"/>
          </a:xfrm>
        </p:grpSpPr>
        <p:sp>
          <p:nvSpPr>
            <p:cNvPr id="5532" name="Google Shape;5532;p36"/>
            <p:cNvSpPr/>
            <p:nvPr/>
          </p:nvSpPr>
          <p:spPr>
            <a:xfrm>
              <a:off x="1469631" y="1799922"/>
              <a:ext cx="1430141" cy="835028"/>
            </a:xfrm>
            <a:custGeom>
              <a:avLst/>
              <a:gdLst/>
              <a:ahLst/>
              <a:cxnLst/>
              <a:rect l="l" t="t" r="r" b="b"/>
              <a:pathLst>
                <a:path w="42240" h="24663" extrusionOk="0">
                  <a:moveTo>
                    <a:pt x="24446" y="0"/>
                  </a:moveTo>
                  <a:cubicBezTo>
                    <a:pt x="23025" y="0"/>
                    <a:pt x="21956" y="315"/>
                    <a:pt x="21164" y="730"/>
                  </a:cubicBezTo>
                  <a:cubicBezTo>
                    <a:pt x="20283" y="327"/>
                    <a:pt x="19164" y="126"/>
                    <a:pt x="17794" y="126"/>
                  </a:cubicBezTo>
                  <a:cubicBezTo>
                    <a:pt x="15103" y="126"/>
                    <a:pt x="13053" y="466"/>
                    <a:pt x="10437" y="881"/>
                  </a:cubicBezTo>
                  <a:cubicBezTo>
                    <a:pt x="9582" y="1019"/>
                    <a:pt x="8702" y="1170"/>
                    <a:pt x="7721" y="1308"/>
                  </a:cubicBezTo>
                  <a:cubicBezTo>
                    <a:pt x="7017" y="1409"/>
                    <a:pt x="6413" y="1824"/>
                    <a:pt x="6074" y="2440"/>
                  </a:cubicBezTo>
                  <a:cubicBezTo>
                    <a:pt x="5973" y="2578"/>
                    <a:pt x="5848" y="2679"/>
                    <a:pt x="5697" y="2742"/>
                  </a:cubicBezTo>
                  <a:lnTo>
                    <a:pt x="5382" y="2742"/>
                  </a:lnTo>
                  <a:cubicBezTo>
                    <a:pt x="4276" y="2742"/>
                    <a:pt x="3333" y="3547"/>
                    <a:pt x="3157" y="4628"/>
                  </a:cubicBezTo>
                  <a:lnTo>
                    <a:pt x="239" y="22044"/>
                  </a:lnTo>
                  <a:cubicBezTo>
                    <a:pt x="0" y="23415"/>
                    <a:pt x="1057" y="24660"/>
                    <a:pt x="2452" y="24660"/>
                  </a:cubicBezTo>
                  <a:lnTo>
                    <a:pt x="2515" y="24660"/>
                  </a:lnTo>
                  <a:lnTo>
                    <a:pt x="18938" y="24257"/>
                  </a:lnTo>
                  <a:cubicBezTo>
                    <a:pt x="19642" y="24528"/>
                    <a:pt x="20384" y="24663"/>
                    <a:pt x="21124" y="24663"/>
                  </a:cubicBezTo>
                  <a:cubicBezTo>
                    <a:pt x="21865" y="24663"/>
                    <a:pt x="22603" y="24528"/>
                    <a:pt x="23301" y="24257"/>
                  </a:cubicBezTo>
                  <a:lnTo>
                    <a:pt x="39737" y="24660"/>
                  </a:lnTo>
                  <a:lnTo>
                    <a:pt x="39800" y="24660"/>
                  </a:lnTo>
                  <a:cubicBezTo>
                    <a:pt x="41183" y="24660"/>
                    <a:pt x="42239" y="23415"/>
                    <a:pt x="42013" y="22044"/>
                  </a:cubicBezTo>
                  <a:lnTo>
                    <a:pt x="39095" y="4628"/>
                  </a:lnTo>
                  <a:cubicBezTo>
                    <a:pt x="38908" y="3555"/>
                    <a:pt x="37990" y="2754"/>
                    <a:pt x="36895" y="2754"/>
                  </a:cubicBezTo>
                  <a:cubicBezTo>
                    <a:pt x="36887" y="2754"/>
                    <a:pt x="36878" y="2754"/>
                    <a:pt x="36870" y="2754"/>
                  </a:cubicBezTo>
                  <a:lnTo>
                    <a:pt x="36543" y="2754"/>
                  </a:lnTo>
                  <a:cubicBezTo>
                    <a:pt x="36392" y="2679"/>
                    <a:pt x="36266" y="2578"/>
                    <a:pt x="36178" y="2453"/>
                  </a:cubicBezTo>
                  <a:cubicBezTo>
                    <a:pt x="35838" y="1836"/>
                    <a:pt x="35222" y="1409"/>
                    <a:pt x="34531" y="1308"/>
                  </a:cubicBezTo>
                  <a:cubicBezTo>
                    <a:pt x="33374" y="1145"/>
                    <a:pt x="32305" y="969"/>
                    <a:pt x="31261" y="793"/>
                  </a:cubicBezTo>
                  <a:cubicBezTo>
                    <a:pt x="28759" y="365"/>
                    <a:pt x="26596" y="0"/>
                    <a:pt x="24446" y="0"/>
                  </a:cubicBezTo>
                  <a:close/>
                </a:path>
              </a:pathLst>
            </a:custGeom>
            <a:solidFill>
              <a:srgbClr val="FFFFFF"/>
            </a:solidFill>
            <a:ln>
              <a:noFill/>
            </a:ln>
            <a:effectLst>
              <a:outerShdw blurRad="14288" dist="9525"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36"/>
            <p:cNvSpPr/>
            <p:nvPr/>
          </p:nvSpPr>
          <p:spPr>
            <a:xfrm>
              <a:off x="1539005" y="1864217"/>
              <a:ext cx="1291359" cy="707182"/>
            </a:xfrm>
            <a:custGeom>
              <a:avLst/>
              <a:gdLst/>
              <a:ahLst/>
              <a:cxnLst/>
              <a:rect l="l" t="t" r="r" b="b"/>
              <a:pathLst>
                <a:path w="38141" h="20887" extrusionOk="0">
                  <a:moveTo>
                    <a:pt x="22397" y="0"/>
                  </a:moveTo>
                  <a:cubicBezTo>
                    <a:pt x="20561" y="0"/>
                    <a:pt x="19605" y="654"/>
                    <a:pt x="19140" y="1170"/>
                  </a:cubicBezTo>
                  <a:cubicBezTo>
                    <a:pt x="19102" y="1132"/>
                    <a:pt x="19064" y="1082"/>
                    <a:pt x="19027" y="1044"/>
                  </a:cubicBezTo>
                  <a:cubicBezTo>
                    <a:pt x="18436" y="428"/>
                    <a:pt x="17329" y="126"/>
                    <a:pt x="15745" y="126"/>
                  </a:cubicBezTo>
                  <a:cubicBezTo>
                    <a:pt x="13204" y="126"/>
                    <a:pt x="11218" y="440"/>
                    <a:pt x="8703" y="855"/>
                  </a:cubicBezTo>
                  <a:cubicBezTo>
                    <a:pt x="7835" y="994"/>
                    <a:pt x="6942" y="1145"/>
                    <a:pt x="5936" y="1283"/>
                  </a:cubicBezTo>
                  <a:cubicBezTo>
                    <a:pt x="5823" y="1295"/>
                    <a:pt x="5722" y="1371"/>
                    <a:pt x="5660" y="1484"/>
                  </a:cubicBezTo>
                  <a:cubicBezTo>
                    <a:pt x="5282" y="2100"/>
                    <a:pt x="4679" y="2540"/>
                    <a:pt x="3987" y="2742"/>
                  </a:cubicBezTo>
                  <a:lnTo>
                    <a:pt x="3321" y="2742"/>
                  </a:lnTo>
                  <a:cubicBezTo>
                    <a:pt x="3145" y="2742"/>
                    <a:pt x="2994" y="2867"/>
                    <a:pt x="2956" y="3043"/>
                  </a:cubicBezTo>
                  <a:lnTo>
                    <a:pt x="51" y="20459"/>
                  </a:lnTo>
                  <a:cubicBezTo>
                    <a:pt x="1" y="20686"/>
                    <a:pt x="177" y="20887"/>
                    <a:pt x="403" y="20887"/>
                  </a:cubicBezTo>
                  <a:lnTo>
                    <a:pt x="416" y="20887"/>
                  </a:lnTo>
                  <a:lnTo>
                    <a:pt x="17329" y="20459"/>
                  </a:lnTo>
                  <a:cubicBezTo>
                    <a:pt x="17555" y="20610"/>
                    <a:pt x="18096" y="20887"/>
                    <a:pt x="19077" y="20887"/>
                  </a:cubicBezTo>
                  <a:cubicBezTo>
                    <a:pt x="20045" y="20887"/>
                    <a:pt x="20586" y="20610"/>
                    <a:pt x="20812" y="20459"/>
                  </a:cubicBezTo>
                  <a:lnTo>
                    <a:pt x="37725" y="20887"/>
                  </a:lnTo>
                  <a:lnTo>
                    <a:pt x="37738" y="20887"/>
                  </a:lnTo>
                  <a:cubicBezTo>
                    <a:pt x="37964" y="20887"/>
                    <a:pt x="38140" y="20673"/>
                    <a:pt x="38103" y="20459"/>
                  </a:cubicBezTo>
                  <a:lnTo>
                    <a:pt x="35185" y="3043"/>
                  </a:lnTo>
                  <a:cubicBezTo>
                    <a:pt x="35148" y="2867"/>
                    <a:pt x="34997" y="2742"/>
                    <a:pt x="34821" y="2742"/>
                  </a:cubicBezTo>
                  <a:lnTo>
                    <a:pt x="34154" y="2742"/>
                  </a:lnTo>
                  <a:cubicBezTo>
                    <a:pt x="33462" y="2553"/>
                    <a:pt x="32859" y="2100"/>
                    <a:pt x="32482" y="1484"/>
                  </a:cubicBezTo>
                  <a:cubicBezTo>
                    <a:pt x="32419" y="1371"/>
                    <a:pt x="32318" y="1308"/>
                    <a:pt x="32205" y="1283"/>
                  </a:cubicBezTo>
                  <a:cubicBezTo>
                    <a:pt x="31036" y="1119"/>
                    <a:pt x="29954" y="931"/>
                    <a:pt x="28910" y="755"/>
                  </a:cubicBezTo>
                  <a:cubicBezTo>
                    <a:pt x="26483" y="352"/>
                    <a:pt x="24383" y="0"/>
                    <a:pt x="223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36"/>
            <p:cNvSpPr/>
            <p:nvPr/>
          </p:nvSpPr>
          <p:spPr>
            <a:xfrm>
              <a:off x="2182772" y="1936164"/>
              <a:ext cx="3860" cy="533933"/>
            </a:xfrm>
            <a:custGeom>
              <a:avLst/>
              <a:gdLst/>
              <a:ahLst/>
              <a:cxnLst/>
              <a:rect l="l" t="t" r="r" b="b"/>
              <a:pathLst>
                <a:path w="114" h="15770" extrusionOk="0">
                  <a:moveTo>
                    <a:pt x="63" y="0"/>
                  </a:moveTo>
                  <a:lnTo>
                    <a:pt x="25" y="1975"/>
                  </a:lnTo>
                  <a:lnTo>
                    <a:pt x="13" y="3949"/>
                  </a:lnTo>
                  <a:lnTo>
                    <a:pt x="0" y="7885"/>
                  </a:lnTo>
                  <a:lnTo>
                    <a:pt x="13" y="11833"/>
                  </a:lnTo>
                  <a:cubicBezTo>
                    <a:pt x="25" y="13141"/>
                    <a:pt x="38" y="14461"/>
                    <a:pt x="63" y="15769"/>
                  </a:cubicBezTo>
                  <a:cubicBezTo>
                    <a:pt x="88" y="14461"/>
                    <a:pt x="101" y="13141"/>
                    <a:pt x="101" y="11833"/>
                  </a:cubicBezTo>
                  <a:lnTo>
                    <a:pt x="113" y="7885"/>
                  </a:lnTo>
                  <a:lnTo>
                    <a:pt x="101" y="3949"/>
                  </a:lnTo>
                  <a:lnTo>
                    <a:pt x="88" y="1975"/>
                  </a:lnTo>
                  <a:lnTo>
                    <a:pt x="63"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36"/>
            <p:cNvSpPr/>
            <p:nvPr/>
          </p:nvSpPr>
          <p:spPr>
            <a:xfrm>
              <a:off x="2192179" y="1878156"/>
              <a:ext cx="513043" cy="612245"/>
            </a:xfrm>
            <a:custGeom>
              <a:avLst/>
              <a:gdLst/>
              <a:ahLst/>
              <a:cxnLst/>
              <a:rect l="l" t="t" r="r" b="b"/>
              <a:pathLst>
                <a:path w="15153" h="18083" extrusionOk="0">
                  <a:moveTo>
                    <a:pt x="3542" y="979"/>
                  </a:moveTo>
                  <a:cubicBezTo>
                    <a:pt x="3566" y="979"/>
                    <a:pt x="3592" y="1019"/>
                    <a:pt x="3559" y="1019"/>
                  </a:cubicBezTo>
                  <a:cubicBezTo>
                    <a:pt x="3508" y="1019"/>
                    <a:pt x="3534" y="994"/>
                    <a:pt x="3534" y="981"/>
                  </a:cubicBezTo>
                  <a:cubicBezTo>
                    <a:pt x="3536" y="980"/>
                    <a:pt x="3539" y="979"/>
                    <a:pt x="3542" y="979"/>
                  </a:cubicBezTo>
                  <a:close/>
                  <a:moveTo>
                    <a:pt x="2364" y="906"/>
                  </a:moveTo>
                  <a:cubicBezTo>
                    <a:pt x="2452" y="906"/>
                    <a:pt x="2377" y="1006"/>
                    <a:pt x="2414" y="1057"/>
                  </a:cubicBezTo>
                  <a:cubicBezTo>
                    <a:pt x="2406" y="1090"/>
                    <a:pt x="2414" y="1107"/>
                    <a:pt x="2436" y="1107"/>
                  </a:cubicBezTo>
                  <a:cubicBezTo>
                    <a:pt x="2447" y="1107"/>
                    <a:pt x="2461" y="1103"/>
                    <a:pt x="2477" y="1094"/>
                  </a:cubicBezTo>
                  <a:cubicBezTo>
                    <a:pt x="2491" y="1091"/>
                    <a:pt x="2502" y="1090"/>
                    <a:pt x="2510" y="1090"/>
                  </a:cubicBezTo>
                  <a:cubicBezTo>
                    <a:pt x="2533" y="1090"/>
                    <a:pt x="2537" y="1101"/>
                    <a:pt x="2528" y="1120"/>
                  </a:cubicBezTo>
                  <a:cubicBezTo>
                    <a:pt x="2465" y="1120"/>
                    <a:pt x="2402" y="1120"/>
                    <a:pt x="2377" y="1094"/>
                  </a:cubicBezTo>
                  <a:cubicBezTo>
                    <a:pt x="2339" y="1057"/>
                    <a:pt x="2377" y="944"/>
                    <a:pt x="2364" y="906"/>
                  </a:cubicBezTo>
                  <a:close/>
                  <a:moveTo>
                    <a:pt x="2641" y="969"/>
                  </a:moveTo>
                  <a:lnTo>
                    <a:pt x="2641" y="981"/>
                  </a:lnTo>
                  <a:cubicBezTo>
                    <a:pt x="2762" y="981"/>
                    <a:pt x="2778" y="1133"/>
                    <a:pt x="2656" y="1133"/>
                  </a:cubicBezTo>
                  <a:cubicBezTo>
                    <a:pt x="2651" y="1133"/>
                    <a:pt x="2646" y="1133"/>
                    <a:pt x="2641" y="1132"/>
                  </a:cubicBezTo>
                  <a:cubicBezTo>
                    <a:pt x="2515" y="1120"/>
                    <a:pt x="2515" y="969"/>
                    <a:pt x="2641" y="969"/>
                  </a:cubicBezTo>
                  <a:close/>
                  <a:moveTo>
                    <a:pt x="2804" y="989"/>
                  </a:moveTo>
                  <a:cubicBezTo>
                    <a:pt x="2822" y="989"/>
                    <a:pt x="2826" y="1001"/>
                    <a:pt x="2817" y="1019"/>
                  </a:cubicBezTo>
                  <a:cubicBezTo>
                    <a:pt x="2834" y="1019"/>
                    <a:pt x="2856" y="991"/>
                    <a:pt x="2869" y="991"/>
                  </a:cubicBezTo>
                  <a:cubicBezTo>
                    <a:pt x="2876" y="991"/>
                    <a:pt x="2880" y="998"/>
                    <a:pt x="2880" y="1019"/>
                  </a:cubicBezTo>
                  <a:cubicBezTo>
                    <a:pt x="2875" y="1018"/>
                    <a:pt x="2871" y="1018"/>
                    <a:pt x="2868" y="1018"/>
                  </a:cubicBezTo>
                  <a:cubicBezTo>
                    <a:pt x="2807" y="1018"/>
                    <a:pt x="2829" y="1109"/>
                    <a:pt x="2829" y="1145"/>
                  </a:cubicBezTo>
                  <a:lnTo>
                    <a:pt x="2792" y="1145"/>
                  </a:lnTo>
                  <a:cubicBezTo>
                    <a:pt x="2792" y="1094"/>
                    <a:pt x="2792" y="1044"/>
                    <a:pt x="2779" y="994"/>
                  </a:cubicBezTo>
                  <a:cubicBezTo>
                    <a:pt x="2789" y="990"/>
                    <a:pt x="2798" y="989"/>
                    <a:pt x="2804" y="989"/>
                  </a:cubicBezTo>
                  <a:close/>
                  <a:moveTo>
                    <a:pt x="3019" y="1000"/>
                  </a:moveTo>
                  <a:cubicBezTo>
                    <a:pt x="3055" y="1000"/>
                    <a:pt x="3085" y="1025"/>
                    <a:pt x="3081" y="1094"/>
                  </a:cubicBezTo>
                  <a:lnTo>
                    <a:pt x="2943" y="1082"/>
                  </a:lnTo>
                  <a:lnTo>
                    <a:pt x="2943" y="1082"/>
                  </a:lnTo>
                  <a:cubicBezTo>
                    <a:pt x="2943" y="1170"/>
                    <a:pt x="3056" y="1107"/>
                    <a:pt x="3068" y="1157"/>
                  </a:cubicBezTo>
                  <a:lnTo>
                    <a:pt x="3005" y="1157"/>
                  </a:lnTo>
                  <a:cubicBezTo>
                    <a:pt x="2800" y="1148"/>
                    <a:pt x="2931" y="1000"/>
                    <a:pt x="3019" y="1000"/>
                  </a:cubicBezTo>
                  <a:close/>
                  <a:moveTo>
                    <a:pt x="3119" y="1006"/>
                  </a:moveTo>
                  <a:cubicBezTo>
                    <a:pt x="3144" y="1006"/>
                    <a:pt x="3156" y="1006"/>
                    <a:pt x="3156" y="1032"/>
                  </a:cubicBezTo>
                  <a:lnTo>
                    <a:pt x="3144" y="1044"/>
                  </a:lnTo>
                  <a:cubicBezTo>
                    <a:pt x="3148" y="1044"/>
                    <a:pt x="3158" y="1041"/>
                    <a:pt x="3170" y="1037"/>
                  </a:cubicBezTo>
                  <a:lnTo>
                    <a:pt x="3170" y="1037"/>
                  </a:lnTo>
                  <a:cubicBezTo>
                    <a:pt x="3128" y="1057"/>
                    <a:pt x="3156" y="1137"/>
                    <a:pt x="3156" y="1170"/>
                  </a:cubicBezTo>
                  <a:lnTo>
                    <a:pt x="3119" y="1170"/>
                  </a:lnTo>
                  <a:cubicBezTo>
                    <a:pt x="3119" y="1120"/>
                    <a:pt x="3119" y="1057"/>
                    <a:pt x="3119" y="1006"/>
                  </a:cubicBezTo>
                  <a:close/>
                  <a:moveTo>
                    <a:pt x="3232" y="1019"/>
                  </a:moveTo>
                  <a:cubicBezTo>
                    <a:pt x="3244" y="1019"/>
                    <a:pt x="3270" y="1044"/>
                    <a:pt x="3282" y="1044"/>
                  </a:cubicBezTo>
                  <a:cubicBezTo>
                    <a:pt x="3305" y="1044"/>
                    <a:pt x="3323" y="1031"/>
                    <a:pt x="3342" y="1031"/>
                  </a:cubicBezTo>
                  <a:cubicBezTo>
                    <a:pt x="3355" y="1031"/>
                    <a:pt x="3368" y="1037"/>
                    <a:pt x="3383" y="1057"/>
                  </a:cubicBezTo>
                  <a:cubicBezTo>
                    <a:pt x="3433" y="1107"/>
                    <a:pt x="3408" y="1157"/>
                    <a:pt x="3408" y="1182"/>
                  </a:cubicBezTo>
                  <a:cubicBezTo>
                    <a:pt x="3332" y="1182"/>
                    <a:pt x="3408" y="1044"/>
                    <a:pt x="3320" y="1044"/>
                  </a:cubicBezTo>
                  <a:cubicBezTo>
                    <a:pt x="3232" y="1044"/>
                    <a:pt x="3282" y="1132"/>
                    <a:pt x="3282" y="1182"/>
                  </a:cubicBezTo>
                  <a:cubicBezTo>
                    <a:pt x="3207" y="1182"/>
                    <a:pt x="3282" y="1044"/>
                    <a:pt x="3194" y="1032"/>
                  </a:cubicBezTo>
                  <a:cubicBezTo>
                    <a:pt x="3188" y="1032"/>
                    <a:pt x="3183" y="1032"/>
                    <a:pt x="3178" y="1033"/>
                  </a:cubicBezTo>
                  <a:lnTo>
                    <a:pt x="3178" y="1033"/>
                  </a:lnTo>
                  <a:cubicBezTo>
                    <a:pt x="3197" y="1027"/>
                    <a:pt x="3218" y="1019"/>
                    <a:pt x="3232" y="1019"/>
                  </a:cubicBezTo>
                  <a:close/>
                  <a:moveTo>
                    <a:pt x="3546" y="1044"/>
                  </a:moveTo>
                  <a:cubicBezTo>
                    <a:pt x="3609" y="1044"/>
                    <a:pt x="3584" y="1145"/>
                    <a:pt x="3584" y="1195"/>
                  </a:cubicBezTo>
                  <a:cubicBezTo>
                    <a:pt x="3521" y="1195"/>
                    <a:pt x="3546" y="1094"/>
                    <a:pt x="3546" y="1044"/>
                  </a:cubicBezTo>
                  <a:close/>
                  <a:moveTo>
                    <a:pt x="5806" y="1193"/>
                  </a:moveTo>
                  <a:cubicBezTo>
                    <a:pt x="5830" y="1193"/>
                    <a:pt x="5856" y="1233"/>
                    <a:pt x="5822" y="1233"/>
                  </a:cubicBezTo>
                  <a:cubicBezTo>
                    <a:pt x="5772" y="1233"/>
                    <a:pt x="5785" y="1220"/>
                    <a:pt x="5797" y="1195"/>
                  </a:cubicBezTo>
                  <a:cubicBezTo>
                    <a:pt x="5800" y="1194"/>
                    <a:pt x="5803" y="1193"/>
                    <a:pt x="5806" y="1193"/>
                  </a:cubicBezTo>
                  <a:close/>
                  <a:moveTo>
                    <a:pt x="3929" y="1072"/>
                  </a:moveTo>
                  <a:cubicBezTo>
                    <a:pt x="3944" y="1072"/>
                    <a:pt x="3959" y="1075"/>
                    <a:pt x="3974" y="1082"/>
                  </a:cubicBezTo>
                  <a:cubicBezTo>
                    <a:pt x="3970" y="1097"/>
                    <a:pt x="3963" y="1102"/>
                    <a:pt x="3954" y="1102"/>
                  </a:cubicBezTo>
                  <a:cubicBezTo>
                    <a:pt x="3939" y="1102"/>
                    <a:pt x="3921" y="1088"/>
                    <a:pt x="3908" y="1088"/>
                  </a:cubicBezTo>
                  <a:cubicBezTo>
                    <a:pt x="3904" y="1088"/>
                    <a:pt x="3901" y="1090"/>
                    <a:pt x="3898" y="1094"/>
                  </a:cubicBezTo>
                  <a:cubicBezTo>
                    <a:pt x="3886" y="1120"/>
                    <a:pt x="3923" y="1120"/>
                    <a:pt x="3936" y="1132"/>
                  </a:cubicBezTo>
                  <a:cubicBezTo>
                    <a:pt x="3949" y="1157"/>
                    <a:pt x="4011" y="1157"/>
                    <a:pt x="3986" y="1208"/>
                  </a:cubicBezTo>
                  <a:cubicBezTo>
                    <a:pt x="3972" y="1231"/>
                    <a:pt x="3953" y="1239"/>
                    <a:pt x="3934" y="1239"/>
                  </a:cubicBezTo>
                  <a:cubicBezTo>
                    <a:pt x="3902" y="1239"/>
                    <a:pt x="3869" y="1216"/>
                    <a:pt x="3861" y="1208"/>
                  </a:cubicBezTo>
                  <a:cubicBezTo>
                    <a:pt x="3848" y="1208"/>
                    <a:pt x="4024" y="1195"/>
                    <a:pt x="3911" y="1157"/>
                  </a:cubicBezTo>
                  <a:cubicBezTo>
                    <a:pt x="3819" y="1127"/>
                    <a:pt x="3868" y="1072"/>
                    <a:pt x="3929" y="1072"/>
                  </a:cubicBezTo>
                  <a:close/>
                  <a:moveTo>
                    <a:pt x="4024" y="1082"/>
                  </a:moveTo>
                  <a:cubicBezTo>
                    <a:pt x="4112" y="1082"/>
                    <a:pt x="4024" y="1220"/>
                    <a:pt x="4112" y="1220"/>
                  </a:cubicBezTo>
                  <a:cubicBezTo>
                    <a:pt x="4188" y="1220"/>
                    <a:pt x="4162" y="1132"/>
                    <a:pt x="4150" y="1094"/>
                  </a:cubicBezTo>
                  <a:cubicBezTo>
                    <a:pt x="4225" y="1094"/>
                    <a:pt x="4188" y="1195"/>
                    <a:pt x="4200" y="1245"/>
                  </a:cubicBezTo>
                  <a:cubicBezTo>
                    <a:pt x="4193" y="1249"/>
                    <a:pt x="4188" y="1250"/>
                    <a:pt x="4183" y="1250"/>
                  </a:cubicBezTo>
                  <a:cubicBezTo>
                    <a:pt x="4169" y="1250"/>
                    <a:pt x="4162" y="1239"/>
                    <a:pt x="4162" y="1220"/>
                  </a:cubicBezTo>
                  <a:cubicBezTo>
                    <a:pt x="4137" y="1220"/>
                    <a:pt x="4150" y="1245"/>
                    <a:pt x="4100" y="1245"/>
                  </a:cubicBezTo>
                  <a:cubicBezTo>
                    <a:pt x="4024" y="1245"/>
                    <a:pt x="4024" y="1145"/>
                    <a:pt x="4024" y="1082"/>
                  </a:cubicBezTo>
                  <a:close/>
                  <a:moveTo>
                    <a:pt x="3657" y="1049"/>
                  </a:moveTo>
                  <a:cubicBezTo>
                    <a:pt x="3667" y="1049"/>
                    <a:pt x="3672" y="1058"/>
                    <a:pt x="3672" y="1082"/>
                  </a:cubicBezTo>
                  <a:cubicBezTo>
                    <a:pt x="3690" y="1082"/>
                    <a:pt x="3731" y="1068"/>
                    <a:pt x="3766" y="1068"/>
                  </a:cubicBezTo>
                  <a:cubicBezTo>
                    <a:pt x="3804" y="1068"/>
                    <a:pt x="3836" y="1085"/>
                    <a:pt x="3823" y="1157"/>
                  </a:cubicBezTo>
                  <a:cubicBezTo>
                    <a:pt x="3818" y="1198"/>
                    <a:pt x="3803" y="1210"/>
                    <a:pt x="3783" y="1210"/>
                  </a:cubicBezTo>
                  <a:cubicBezTo>
                    <a:pt x="3754" y="1210"/>
                    <a:pt x="3715" y="1182"/>
                    <a:pt x="3685" y="1182"/>
                  </a:cubicBezTo>
                  <a:lnTo>
                    <a:pt x="3685" y="1271"/>
                  </a:lnTo>
                  <a:lnTo>
                    <a:pt x="3647" y="1271"/>
                  </a:lnTo>
                  <a:cubicBezTo>
                    <a:pt x="3647" y="1195"/>
                    <a:pt x="3647" y="1120"/>
                    <a:pt x="3634" y="1057"/>
                  </a:cubicBezTo>
                  <a:cubicBezTo>
                    <a:pt x="3643" y="1052"/>
                    <a:pt x="3651" y="1049"/>
                    <a:pt x="3657" y="1049"/>
                  </a:cubicBezTo>
                  <a:close/>
                  <a:moveTo>
                    <a:pt x="4250" y="1094"/>
                  </a:moveTo>
                  <a:cubicBezTo>
                    <a:pt x="4276" y="1094"/>
                    <a:pt x="4288" y="1094"/>
                    <a:pt x="4288" y="1120"/>
                  </a:cubicBezTo>
                  <a:lnTo>
                    <a:pt x="4288" y="1132"/>
                  </a:lnTo>
                  <a:cubicBezTo>
                    <a:pt x="4288" y="1132"/>
                    <a:pt x="4338" y="1107"/>
                    <a:pt x="4364" y="1107"/>
                  </a:cubicBezTo>
                  <a:cubicBezTo>
                    <a:pt x="4376" y="1107"/>
                    <a:pt x="4401" y="1132"/>
                    <a:pt x="4414" y="1132"/>
                  </a:cubicBezTo>
                  <a:cubicBezTo>
                    <a:pt x="4437" y="1132"/>
                    <a:pt x="4455" y="1119"/>
                    <a:pt x="4474" y="1119"/>
                  </a:cubicBezTo>
                  <a:cubicBezTo>
                    <a:pt x="4486" y="1119"/>
                    <a:pt x="4499" y="1125"/>
                    <a:pt x="4514" y="1145"/>
                  </a:cubicBezTo>
                  <a:cubicBezTo>
                    <a:pt x="4565" y="1195"/>
                    <a:pt x="4540" y="1245"/>
                    <a:pt x="4540" y="1271"/>
                  </a:cubicBezTo>
                  <a:cubicBezTo>
                    <a:pt x="4464" y="1271"/>
                    <a:pt x="4540" y="1132"/>
                    <a:pt x="4452" y="1132"/>
                  </a:cubicBezTo>
                  <a:cubicBezTo>
                    <a:pt x="4364" y="1132"/>
                    <a:pt x="4414" y="1220"/>
                    <a:pt x="4414" y="1271"/>
                  </a:cubicBezTo>
                  <a:cubicBezTo>
                    <a:pt x="4338" y="1271"/>
                    <a:pt x="4414" y="1132"/>
                    <a:pt x="4338" y="1120"/>
                  </a:cubicBezTo>
                  <a:cubicBezTo>
                    <a:pt x="4250" y="1120"/>
                    <a:pt x="4288" y="1220"/>
                    <a:pt x="4288" y="1258"/>
                  </a:cubicBezTo>
                  <a:lnTo>
                    <a:pt x="4263" y="1258"/>
                  </a:lnTo>
                  <a:cubicBezTo>
                    <a:pt x="4263" y="1208"/>
                    <a:pt x="4263" y="1145"/>
                    <a:pt x="4250" y="1094"/>
                  </a:cubicBezTo>
                  <a:close/>
                  <a:moveTo>
                    <a:pt x="4804" y="1082"/>
                  </a:moveTo>
                  <a:cubicBezTo>
                    <a:pt x="4879" y="1082"/>
                    <a:pt x="4841" y="1245"/>
                    <a:pt x="4854" y="1308"/>
                  </a:cubicBezTo>
                  <a:cubicBezTo>
                    <a:pt x="4829" y="1308"/>
                    <a:pt x="4816" y="1308"/>
                    <a:pt x="4829" y="1271"/>
                  </a:cubicBezTo>
                  <a:lnTo>
                    <a:pt x="4829" y="1271"/>
                  </a:lnTo>
                  <a:cubicBezTo>
                    <a:pt x="4807" y="1271"/>
                    <a:pt x="4795" y="1298"/>
                    <a:pt x="4768" y="1298"/>
                  </a:cubicBezTo>
                  <a:cubicBezTo>
                    <a:pt x="4764" y="1298"/>
                    <a:pt x="4759" y="1297"/>
                    <a:pt x="4753" y="1296"/>
                  </a:cubicBezTo>
                  <a:cubicBezTo>
                    <a:pt x="4691" y="1296"/>
                    <a:pt x="4640" y="1208"/>
                    <a:pt x="4678" y="1157"/>
                  </a:cubicBezTo>
                  <a:lnTo>
                    <a:pt x="4691" y="1157"/>
                  </a:lnTo>
                  <a:cubicBezTo>
                    <a:pt x="4701" y="1143"/>
                    <a:pt x="4712" y="1138"/>
                    <a:pt x="4723" y="1138"/>
                  </a:cubicBezTo>
                  <a:cubicBezTo>
                    <a:pt x="4750" y="1138"/>
                    <a:pt x="4777" y="1170"/>
                    <a:pt x="4804" y="1170"/>
                  </a:cubicBezTo>
                  <a:lnTo>
                    <a:pt x="4804" y="1082"/>
                  </a:lnTo>
                  <a:close/>
                  <a:moveTo>
                    <a:pt x="4980" y="1157"/>
                  </a:moveTo>
                  <a:cubicBezTo>
                    <a:pt x="5089" y="1157"/>
                    <a:pt x="5116" y="1321"/>
                    <a:pt x="4993" y="1321"/>
                  </a:cubicBezTo>
                  <a:cubicBezTo>
                    <a:pt x="4989" y="1321"/>
                    <a:pt x="4985" y="1321"/>
                    <a:pt x="4980" y="1321"/>
                  </a:cubicBezTo>
                  <a:cubicBezTo>
                    <a:pt x="4841" y="1308"/>
                    <a:pt x="4841" y="1157"/>
                    <a:pt x="4980" y="1157"/>
                  </a:cubicBezTo>
                  <a:close/>
                  <a:moveTo>
                    <a:pt x="5118" y="1107"/>
                  </a:moveTo>
                  <a:cubicBezTo>
                    <a:pt x="5180" y="1119"/>
                    <a:pt x="5157" y="1278"/>
                    <a:pt x="5156" y="1331"/>
                  </a:cubicBezTo>
                  <a:lnTo>
                    <a:pt x="5156" y="1331"/>
                  </a:lnTo>
                  <a:cubicBezTo>
                    <a:pt x="5107" y="1310"/>
                    <a:pt x="5118" y="1165"/>
                    <a:pt x="5118" y="1107"/>
                  </a:cubicBezTo>
                  <a:close/>
                  <a:moveTo>
                    <a:pt x="5278" y="1194"/>
                  </a:moveTo>
                  <a:cubicBezTo>
                    <a:pt x="5283" y="1194"/>
                    <a:pt x="5289" y="1195"/>
                    <a:pt x="5294" y="1195"/>
                  </a:cubicBezTo>
                  <a:cubicBezTo>
                    <a:pt x="5403" y="1195"/>
                    <a:pt x="5431" y="1359"/>
                    <a:pt x="5319" y="1359"/>
                  </a:cubicBezTo>
                  <a:cubicBezTo>
                    <a:pt x="5315" y="1359"/>
                    <a:pt x="5311" y="1359"/>
                    <a:pt x="5307" y="1359"/>
                  </a:cubicBezTo>
                  <a:cubicBezTo>
                    <a:pt x="5174" y="1334"/>
                    <a:pt x="5157" y="1194"/>
                    <a:pt x="5278" y="1194"/>
                  </a:cubicBezTo>
                  <a:close/>
                  <a:moveTo>
                    <a:pt x="5450" y="1215"/>
                  </a:moveTo>
                  <a:cubicBezTo>
                    <a:pt x="5463" y="1215"/>
                    <a:pt x="5467" y="1227"/>
                    <a:pt x="5458" y="1245"/>
                  </a:cubicBezTo>
                  <a:cubicBezTo>
                    <a:pt x="5474" y="1245"/>
                    <a:pt x="5497" y="1217"/>
                    <a:pt x="5513" y="1217"/>
                  </a:cubicBezTo>
                  <a:cubicBezTo>
                    <a:pt x="5522" y="1217"/>
                    <a:pt x="5529" y="1224"/>
                    <a:pt x="5533" y="1245"/>
                  </a:cubicBezTo>
                  <a:cubicBezTo>
                    <a:pt x="5524" y="1243"/>
                    <a:pt x="5517" y="1242"/>
                    <a:pt x="5510" y="1242"/>
                  </a:cubicBezTo>
                  <a:cubicBezTo>
                    <a:pt x="5450" y="1242"/>
                    <a:pt x="5470" y="1337"/>
                    <a:pt x="5470" y="1371"/>
                  </a:cubicBezTo>
                  <a:lnTo>
                    <a:pt x="5445" y="1371"/>
                  </a:lnTo>
                  <a:cubicBezTo>
                    <a:pt x="5445" y="1321"/>
                    <a:pt x="5445" y="1271"/>
                    <a:pt x="5432" y="1220"/>
                  </a:cubicBezTo>
                  <a:cubicBezTo>
                    <a:pt x="5439" y="1217"/>
                    <a:pt x="5445" y="1215"/>
                    <a:pt x="5450" y="1215"/>
                  </a:cubicBezTo>
                  <a:close/>
                  <a:moveTo>
                    <a:pt x="3321" y="1357"/>
                  </a:moveTo>
                  <a:cubicBezTo>
                    <a:pt x="3324" y="1357"/>
                    <a:pt x="3328" y="1357"/>
                    <a:pt x="3332" y="1359"/>
                  </a:cubicBezTo>
                  <a:cubicBezTo>
                    <a:pt x="3370" y="1359"/>
                    <a:pt x="3345" y="1359"/>
                    <a:pt x="3332" y="1371"/>
                  </a:cubicBezTo>
                  <a:lnTo>
                    <a:pt x="3345" y="1384"/>
                  </a:lnTo>
                  <a:cubicBezTo>
                    <a:pt x="3341" y="1388"/>
                    <a:pt x="3336" y="1390"/>
                    <a:pt x="3332" y="1390"/>
                  </a:cubicBezTo>
                  <a:cubicBezTo>
                    <a:pt x="3312" y="1390"/>
                    <a:pt x="3295" y="1357"/>
                    <a:pt x="3321" y="1357"/>
                  </a:cubicBezTo>
                  <a:close/>
                  <a:moveTo>
                    <a:pt x="5695" y="1241"/>
                  </a:moveTo>
                  <a:cubicBezTo>
                    <a:pt x="5711" y="1241"/>
                    <a:pt x="5729" y="1246"/>
                    <a:pt x="5747" y="1258"/>
                  </a:cubicBezTo>
                  <a:cubicBezTo>
                    <a:pt x="5744" y="1267"/>
                    <a:pt x="5739" y="1271"/>
                    <a:pt x="5733" y="1271"/>
                  </a:cubicBezTo>
                  <a:cubicBezTo>
                    <a:pt x="5722" y="1271"/>
                    <a:pt x="5708" y="1258"/>
                    <a:pt x="5697" y="1258"/>
                  </a:cubicBezTo>
                  <a:cubicBezTo>
                    <a:pt x="5692" y="1258"/>
                    <a:pt x="5687" y="1261"/>
                    <a:pt x="5684" y="1271"/>
                  </a:cubicBezTo>
                  <a:cubicBezTo>
                    <a:pt x="5671" y="1296"/>
                    <a:pt x="5697" y="1283"/>
                    <a:pt x="5709" y="1308"/>
                  </a:cubicBezTo>
                  <a:cubicBezTo>
                    <a:pt x="5722" y="1333"/>
                    <a:pt x="5785" y="1333"/>
                    <a:pt x="5759" y="1384"/>
                  </a:cubicBezTo>
                  <a:cubicBezTo>
                    <a:pt x="5751" y="1400"/>
                    <a:pt x="5737" y="1406"/>
                    <a:pt x="5722" y="1406"/>
                  </a:cubicBezTo>
                  <a:cubicBezTo>
                    <a:pt x="5691" y="1406"/>
                    <a:pt x="5655" y="1384"/>
                    <a:pt x="5646" y="1384"/>
                  </a:cubicBezTo>
                  <a:cubicBezTo>
                    <a:pt x="5634" y="1384"/>
                    <a:pt x="5797" y="1371"/>
                    <a:pt x="5697" y="1321"/>
                  </a:cubicBezTo>
                  <a:lnTo>
                    <a:pt x="5697" y="1321"/>
                  </a:lnTo>
                  <a:lnTo>
                    <a:pt x="5697" y="1333"/>
                  </a:lnTo>
                  <a:cubicBezTo>
                    <a:pt x="5610" y="1295"/>
                    <a:pt x="5641" y="1241"/>
                    <a:pt x="5695" y="1241"/>
                  </a:cubicBezTo>
                  <a:close/>
                  <a:moveTo>
                    <a:pt x="5797" y="1258"/>
                  </a:moveTo>
                  <a:cubicBezTo>
                    <a:pt x="5860" y="1258"/>
                    <a:pt x="5847" y="1359"/>
                    <a:pt x="5847" y="1409"/>
                  </a:cubicBezTo>
                  <a:cubicBezTo>
                    <a:pt x="5785" y="1409"/>
                    <a:pt x="5810" y="1308"/>
                    <a:pt x="5797" y="1258"/>
                  </a:cubicBezTo>
                  <a:close/>
                  <a:moveTo>
                    <a:pt x="5935" y="1220"/>
                  </a:moveTo>
                  <a:lnTo>
                    <a:pt x="5935" y="1233"/>
                  </a:lnTo>
                  <a:cubicBezTo>
                    <a:pt x="5935" y="1271"/>
                    <a:pt x="5948" y="1274"/>
                    <a:pt x="5961" y="1274"/>
                  </a:cubicBezTo>
                  <a:cubicBezTo>
                    <a:pt x="5963" y="1274"/>
                    <a:pt x="5966" y="1274"/>
                    <a:pt x="5968" y="1274"/>
                  </a:cubicBezTo>
                  <a:cubicBezTo>
                    <a:pt x="5978" y="1274"/>
                    <a:pt x="5986" y="1276"/>
                    <a:pt x="5986" y="1296"/>
                  </a:cubicBezTo>
                  <a:cubicBezTo>
                    <a:pt x="5979" y="1295"/>
                    <a:pt x="5973" y="1295"/>
                    <a:pt x="5968" y="1295"/>
                  </a:cubicBezTo>
                  <a:cubicBezTo>
                    <a:pt x="5860" y="1295"/>
                    <a:pt x="5986" y="1410"/>
                    <a:pt x="5986" y="1434"/>
                  </a:cubicBezTo>
                  <a:cubicBezTo>
                    <a:pt x="5977" y="1436"/>
                    <a:pt x="5969" y="1437"/>
                    <a:pt x="5962" y="1437"/>
                  </a:cubicBezTo>
                  <a:cubicBezTo>
                    <a:pt x="5870" y="1437"/>
                    <a:pt x="5930" y="1295"/>
                    <a:pt x="5860" y="1283"/>
                  </a:cubicBezTo>
                  <a:lnTo>
                    <a:pt x="5860" y="1258"/>
                  </a:lnTo>
                  <a:cubicBezTo>
                    <a:pt x="5871" y="1260"/>
                    <a:pt x="5878" y="1260"/>
                    <a:pt x="5884" y="1260"/>
                  </a:cubicBezTo>
                  <a:cubicBezTo>
                    <a:pt x="5917" y="1260"/>
                    <a:pt x="5871" y="1231"/>
                    <a:pt x="5935" y="1220"/>
                  </a:cubicBezTo>
                  <a:close/>
                  <a:moveTo>
                    <a:pt x="6172" y="1292"/>
                  </a:moveTo>
                  <a:cubicBezTo>
                    <a:pt x="6247" y="1292"/>
                    <a:pt x="6242" y="1397"/>
                    <a:pt x="6262" y="1459"/>
                  </a:cubicBezTo>
                  <a:cubicBezTo>
                    <a:pt x="6250" y="1459"/>
                    <a:pt x="6212" y="1447"/>
                    <a:pt x="6225" y="1434"/>
                  </a:cubicBezTo>
                  <a:lnTo>
                    <a:pt x="6225" y="1434"/>
                  </a:lnTo>
                  <a:cubicBezTo>
                    <a:pt x="6212" y="1434"/>
                    <a:pt x="6199" y="1459"/>
                    <a:pt x="6174" y="1459"/>
                  </a:cubicBezTo>
                  <a:cubicBezTo>
                    <a:pt x="6057" y="1436"/>
                    <a:pt x="6126" y="1357"/>
                    <a:pt x="6207" y="1357"/>
                  </a:cubicBezTo>
                  <a:cubicBezTo>
                    <a:pt x="6213" y="1357"/>
                    <a:pt x="6219" y="1358"/>
                    <a:pt x="6225" y="1359"/>
                  </a:cubicBezTo>
                  <a:cubicBezTo>
                    <a:pt x="6213" y="1301"/>
                    <a:pt x="6138" y="1338"/>
                    <a:pt x="6116" y="1306"/>
                  </a:cubicBezTo>
                  <a:lnTo>
                    <a:pt x="6116" y="1306"/>
                  </a:lnTo>
                  <a:cubicBezTo>
                    <a:pt x="6138" y="1297"/>
                    <a:pt x="6157" y="1292"/>
                    <a:pt x="6172" y="1292"/>
                  </a:cubicBezTo>
                  <a:close/>
                  <a:moveTo>
                    <a:pt x="6318" y="1316"/>
                  </a:moveTo>
                  <a:cubicBezTo>
                    <a:pt x="6331" y="1316"/>
                    <a:pt x="6338" y="1328"/>
                    <a:pt x="6338" y="1346"/>
                  </a:cubicBezTo>
                  <a:cubicBezTo>
                    <a:pt x="6338" y="1346"/>
                    <a:pt x="6370" y="1330"/>
                    <a:pt x="6396" y="1330"/>
                  </a:cubicBezTo>
                  <a:cubicBezTo>
                    <a:pt x="6402" y="1330"/>
                    <a:pt x="6408" y="1331"/>
                    <a:pt x="6413" y="1333"/>
                  </a:cubicBezTo>
                  <a:cubicBezTo>
                    <a:pt x="6438" y="1333"/>
                    <a:pt x="6438" y="1346"/>
                    <a:pt x="6464" y="1346"/>
                  </a:cubicBezTo>
                  <a:cubicBezTo>
                    <a:pt x="6482" y="1346"/>
                    <a:pt x="6498" y="1340"/>
                    <a:pt x="6514" y="1340"/>
                  </a:cubicBezTo>
                  <a:cubicBezTo>
                    <a:pt x="6530" y="1340"/>
                    <a:pt x="6545" y="1346"/>
                    <a:pt x="6564" y="1371"/>
                  </a:cubicBezTo>
                  <a:cubicBezTo>
                    <a:pt x="6602" y="1421"/>
                    <a:pt x="6577" y="1472"/>
                    <a:pt x="6589" y="1497"/>
                  </a:cubicBezTo>
                  <a:cubicBezTo>
                    <a:pt x="6514" y="1497"/>
                    <a:pt x="6589" y="1359"/>
                    <a:pt x="6501" y="1359"/>
                  </a:cubicBezTo>
                  <a:cubicBezTo>
                    <a:pt x="6413" y="1359"/>
                    <a:pt x="6464" y="1447"/>
                    <a:pt x="6464" y="1484"/>
                  </a:cubicBezTo>
                  <a:cubicBezTo>
                    <a:pt x="6388" y="1472"/>
                    <a:pt x="6464" y="1346"/>
                    <a:pt x="6376" y="1346"/>
                  </a:cubicBezTo>
                  <a:cubicBezTo>
                    <a:pt x="6300" y="1346"/>
                    <a:pt x="6338" y="1434"/>
                    <a:pt x="6350" y="1472"/>
                  </a:cubicBezTo>
                  <a:lnTo>
                    <a:pt x="6313" y="1472"/>
                  </a:lnTo>
                  <a:cubicBezTo>
                    <a:pt x="6313" y="1421"/>
                    <a:pt x="6313" y="1371"/>
                    <a:pt x="6300" y="1321"/>
                  </a:cubicBezTo>
                  <a:cubicBezTo>
                    <a:pt x="6307" y="1317"/>
                    <a:pt x="6313" y="1316"/>
                    <a:pt x="6318" y="1316"/>
                  </a:cubicBezTo>
                  <a:close/>
                  <a:moveTo>
                    <a:pt x="2624" y="1358"/>
                  </a:moveTo>
                  <a:cubicBezTo>
                    <a:pt x="2673" y="1358"/>
                    <a:pt x="2716" y="1399"/>
                    <a:pt x="2716" y="1447"/>
                  </a:cubicBezTo>
                  <a:lnTo>
                    <a:pt x="2578" y="1447"/>
                  </a:lnTo>
                  <a:cubicBezTo>
                    <a:pt x="2578" y="1535"/>
                    <a:pt x="2691" y="1472"/>
                    <a:pt x="2704" y="1522"/>
                  </a:cubicBezTo>
                  <a:lnTo>
                    <a:pt x="2641" y="1522"/>
                  </a:lnTo>
                  <a:cubicBezTo>
                    <a:pt x="2565" y="1522"/>
                    <a:pt x="2502" y="1421"/>
                    <a:pt x="2578" y="1371"/>
                  </a:cubicBezTo>
                  <a:cubicBezTo>
                    <a:pt x="2593" y="1362"/>
                    <a:pt x="2609" y="1358"/>
                    <a:pt x="2624" y="1358"/>
                  </a:cubicBezTo>
                  <a:close/>
                  <a:moveTo>
                    <a:pt x="6698" y="1358"/>
                  </a:moveTo>
                  <a:cubicBezTo>
                    <a:pt x="6747" y="1358"/>
                    <a:pt x="6791" y="1399"/>
                    <a:pt x="6791" y="1447"/>
                  </a:cubicBezTo>
                  <a:lnTo>
                    <a:pt x="6652" y="1434"/>
                  </a:lnTo>
                  <a:lnTo>
                    <a:pt x="6652" y="1434"/>
                  </a:lnTo>
                  <a:cubicBezTo>
                    <a:pt x="6665" y="1522"/>
                    <a:pt x="6765" y="1472"/>
                    <a:pt x="6778" y="1522"/>
                  </a:cubicBezTo>
                  <a:lnTo>
                    <a:pt x="6715" y="1522"/>
                  </a:lnTo>
                  <a:cubicBezTo>
                    <a:pt x="6652" y="1509"/>
                    <a:pt x="6577" y="1421"/>
                    <a:pt x="6652" y="1371"/>
                  </a:cubicBezTo>
                  <a:cubicBezTo>
                    <a:pt x="6667" y="1362"/>
                    <a:pt x="6683" y="1358"/>
                    <a:pt x="6698" y="1358"/>
                  </a:cubicBezTo>
                  <a:close/>
                  <a:moveTo>
                    <a:pt x="2442" y="1353"/>
                  </a:moveTo>
                  <a:cubicBezTo>
                    <a:pt x="2461" y="1353"/>
                    <a:pt x="2482" y="1359"/>
                    <a:pt x="2502" y="1371"/>
                  </a:cubicBezTo>
                  <a:cubicBezTo>
                    <a:pt x="2495" y="1382"/>
                    <a:pt x="2487" y="1386"/>
                    <a:pt x="2478" y="1386"/>
                  </a:cubicBezTo>
                  <a:cubicBezTo>
                    <a:pt x="2464" y="1386"/>
                    <a:pt x="2449" y="1376"/>
                    <a:pt x="2438" y="1376"/>
                  </a:cubicBezTo>
                  <a:cubicBezTo>
                    <a:pt x="2434" y="1376"/>
                    <a:pt x="2430" y="1378"/>
                    <a:pt x="2427" y="1384"/>
                  </a:cubicBezTo>
                  <a:cubicBezTo>
                    <a:pt x="2414" y="1409"/>
                    <a:pt x="2452" y="1396"/>
                    <a:pt x="2452" y="1421"/>
                  </a:cubicBezTo>
                  <a:cubicBezTo>
                    <a:pt x="2465" y="1447"/>
                    <a:pt x="2528" y="1447"/>
                    <a:pt x="2502" y="1497"/>
                  </a:cubicBezTo>
                  <a:cubicBezTo>
                    <a:pt x="2493" y="1520"/>
                    <a:pt x="2477" y="1528"/>
                    <a:pt x="2459" y="1528"/>
                  </a:cubicBezTo>
                  <a:cubicBezTo>
                    <a:pt x="2429" y="1528"/>
                    <a:pt x="2393" y="1505"/>
                    <a:pt x="2377" y="1497"/>
                  </a:cubicBezTo>
                  <a:cubicBezTo>
                    <a:pt x="2377" y="1484"/>
                    <a:pt x="2383" y="1478"/>
                    <a:pt x="2394" y="1478"/>
                  </a:cubicBezTo>
                  <a:cubicBezTo>
                    <a:pt x="2405" y="1478"/>
                    <a:pt x="2421" y="1484"/>
                    <a:pt x="2440" y="1497"/>
                  </a:cubicBezTo>
                  <a:cubicBezTo>
                    <a:pt x="2540" y="1497"/>
                    <a:pt x="2402" y="1421"/>
                    <a:pt x="2402" y="1421"/>
                  </a:cubicBezTo>
                  <a:cubicBezTo>
                    <a:pt x="2376" y="1379"/>
                    <a:pt x="2403" y="1353"/>
                    <a:pt x="2442" y="1353"/>
                  </a:cubicBezTo>
                  <a:close/>
                  <a:moveTo>
                    <a:pt x="2892" y="1308"/>
                  </a:moveTo>
                  <a:cubicBezTo>
                    <a:pt x="2955" y="1308"/>
                    <a:pt x="2930" y="1484"/>
                    <a:pt x="2943" y="1535"/>
                  </a:cubicBezTo>
                  <a:cubicBezTo>
                    <a:pt x="2936" y="1538"/>
                    <a:pt x="2930" y="1540"/>
                    <a:pt x="2925" y="1540"/>
                  </a:cubicBezTo>
                  <a:cubicBezTo>
                    <a:pt x="2912" y="1540"/>
                    <a:pt x="2905" y="1528"/>
                    <a:pt x="2905" y="1509"/>
                  </a:cubicBezTo>
                  <a:cubicBezTo>
                    <a:pt x="2892" y="1509"/>
                    <a:pt x="2867" y="1535"/>
                    <a:pt x="2842" y="1535"/>
                  </a:cubicBezTo>
                  <a:cubicBezTo>
                    <a:pt x="2767" y="1535"/>
                    <a:pt x="2716" y="1447"/>
                    <a:pt x="2767" y="1384"/>
                  </a:cubicBezTo>
                  <a:lnTo>
                    <a:pt x="2767" y="1384"/>
                  </a:lnTo>
                  <a:lnTo>
                    <a:pt x="2767" y="1396"/>
                  </a:lnTo>
                  <a:cubicBezTo>
                    <a:pt x="2783" y="1379"/>
                    <a:pt x="2797" y="1374"/>
                    <a:pt x="2810" y="1374"/>
                  </a:cubicBezTo>
                  <a:cubicBezTo>
                    <a:pt x="2836" y="1374"/>
                    <a:pt x="2859" y="1396"/>
                    <a:pt x="2892" y="1396"/>
                  </a:cubicBezTo>
                  <a:lnTo>
                    <a:pt x="2892" y="1308"/>
                  </a:lnTo>
                  <a:close/>
                  <a:moveTo>
                    <a:pt x="6866" y="1333"/>
                  </a:moveTo>
                  <a:cubicBezTo>
                    <a:pt x="6866" y="1386"/>
                    <a:pt x="6945" y="1412"/>
                    <a:pt x="6905" y="1412"/>
                  </a:cubicBezTo>
                  <a:cubicBezTo>
                    <a:pt x="6897" y="1412"/>
                    <a:pt x="6885" y="1411"/>
                    <a:pt x="6866" y="1409"/>
                  </a:cubicBezTo>
                  <a:lnTo>
                    <a:pt x="6866" y="1409"/>
                  </a:lnTo>
                  <a:cubicBezTo>
                    <a:pt x="6866" y="1434"/>
                    <a:pt x="6866" y="1472"/>
                    <a:pt x="6879" y="1509"/>
                  </a:cubicBezTo>
                  <a:cubicBezTo>
                    <a:pt x="6879" y="1518"/>
                    <a:pt x="6883" y="1519"/>
                    <a:pt x="6889" y="1519"/>
                  </a:cubicBezTo>
                  <a:cubicBezTo>
                    <a:pt x="6892" y="1519"/>
                    <a:pt x="6895" y="1519"/>
                    <a:pt x="6899" y="1519"/>
                  </a:cubicBezTo>
                  <a:cubicBezTo>
                    <a:pt x="6910" y="1519"/>
                    <a:pt x="6923" y="1522"/>
                    <a:pt x="6929" y="1547"/>
                  </a:cubicBezTo>
                  <a:cubicBezTo>
                    <a:pt x="6920" y="1549"/>
                    <a:pt x="6912" y="1550"/>
                    <a:pt x="6905" y="1550"/>
                  </a:cubicBezTo>
                  <a:cubicBezTo>
                    <a:pt x="6813" y="1550"/>
                    <a:pt x="6873" y="1408"/>
                    <a:pt x="6803" y="1396"/>
                  </a:cubicBezTo>
                  <a:cubicBezTo>
                    <a:pt x="6794" y="1378"/>
                    <a:pt x="6798" y="1366"/>
                    <a:pt x="6816" y="1366"/>
                  </a:cubicBezTo>
                  <a:cubicBezTo>
                    <a:pt x="6822" y="1366"/>
                    <a:pt x="6831" y="1368"/>
                    <a:pt x="6841" y="1371"/>
                  </a:cubicBezTo>
                  <a:cubicBezTo>
                    <a:pt x="6816" y="1346"/>
                    <a:pt x="6828" y="1333"/>
                    <a:pt x="6866" y="1333"/>
                  </a:cubicBezTo>
                  <a:close/>
                  <a:moveTo>
                    <a:pt x="3207" y="1333"/>
                  </a:moveTo>
                  <a:cubicBezTo>
                    <a:pt x="3282" y="1333"/>
                    <a:pt x="3244" y="1497"/>
                    <a:pt x="3257" y="1560"/>
                  </a:cubicBezTo>
                  <a:cubicBezTo>
                    <a:pt x="3250" y="1563"/>
                    <a:pt x="3244" y="1565"/>
                    <a:pt x="3239" y="1565"/>
                  </a:cubicBezTo>
                  <a:cubicBezTo>
                    <a:pt x="3226" y="1565"/>
                    <a:pt x="3219" y="1553"/>
                    <a:pt x="3219" y="1535"/>
                  </a:cubicBezTo>
                  <a:cubicBezTo>
                    <a:pt x="3207" y="1535"/>
                    <a:pt x="3182" y="1560"/>
                    <a:pt x="3156" y="1560"/>
                  </a:cubicBezTo>
                  <a:cubicBezTo>
                    <a:pt x="3094" y="1560"/>
                    <a:pt x="3031" y="1459"/>
                    <a:pt x="3094" y="1409"/>
                  </a:cubicBezTo>
                  <a:cubicBezTo>
                    <a:pt x="3108" y="1394"/>
                    <a:pt x="3120" y="1389"/>
                    <a:pt x="3131" y="1389"/>
                  </a:cubicBezTo>
                  <a:cubicBezTo>
                    <a:pt x="3159" y="1389"/>
                    <a:pt x="3180" y="1421"/>
                    <a:pt x="3207" y="1421"/>
                  </a:cubicBezTo>
                  <a:lnTo>
                    <a:pt x="3207" y="1333"/>
                  </a:lnTo>
                  <a:close/>
                  <a:moveTo>
                    <a:pt x="3319" y="1420"/>
                  </a:moveTo>
                  <a:cubicBezTo>
                    <a:pt x="3378" y="1420"/>
                    <a:pt x="3345" y="1512"/>
                    <a:pt x="3345" y="1560"/>
                  </a:cubicBezTo>
                  <a:lnTo>
                    <a:pt x="3358" y="1572"/>
                  </a:lnTo>
                  <a:cubicBezTo>
                    <a:pt x="3295" y="1572"/>
                    <a:pt x="3320" y="1472"/>
                    <a:pt x="3307" y="1421"/>
                  </a:cubicBezTo>
                  <a:cubicBezTo>
                    <a:pt x="3312" y="1421"/>
                    <a:pt x="3316" y="1420"/>
                    <a:pt x="3319" y="1420"/>
                  </a:cubicBezTo>
                  <a:close/>
                  <a:moveTo>
                    <a:pt x="3457" y="1405"/>
                  </a:moveTo>
                  <a:cubicBezTo>
                    <a:pt x="3534" y="1405"/>
                    <a:pt x="3536" y="1510"/>
                    <a:pt x="3546" y="1572"/>
                  </a:cubicBezTo>
                  <a:lnTo>
                    <a:pt x="3546" y="1585"/>
                  </a:lnTo>
                  <a:cubicBezTo>
                    <a:pt x="3521" y="1585"/>
                    <a:pt x="3471" y="1572"/>
                    <a:pt x="3508" y="1560"/>
                  </a:cubicBezTo>
                  <a:cubicBezTo>
                    <a:pt x="3478" y="1560"/>
                    <a:pt x="3472" y="1576"/>
                    <a:pt x="3452" y="1576"/>
                  </a:cubicBezTo>
                  <a:cubicBezTo>
                    <a:pt x="3447" y="1576"/>
                    <a:pt x="3441" y="1575"/>
                    <a:pt x="3433" y="1572"/>
                  </a:cubicBezTo>
                  <a:cubicBezTo>
                    <a:pt x="3332" y="1527"/>
                    <a:pt x="3422" y="1482"/>
                    <a:pt x="3487" y="1482"/>
                  </a:cubicBezTo>
                  <a:cubicBezTo>
                    <a:pt x="3495" y="1482"/>
                    <a:pt x="3502" y="1483"/>
                    <a:pt x="3508" y="1484"/>
                  </a:cubicBezTo>
                  <a:cubicBezTo>
                    <a:pt x="3508" y="1451"/>
                    <a:pt x="3481" y="1440"/>
                    <a:pt x="3451" y="1440"/>
                  </a:cubicBezTo>
                  <a:cubicBezTo>
                    <a:pt x="3436" y="1440"/>
                    <a:pt x="3420" y="1442"/>
                    <a:pt x="3408" y="1447"/>
                  </a:cubicBezTo>
                  <a:lnTo>
                    <a:pt x="3395" y="1421"/>
                  </a:lnTo>
                  <a:cubicBezTo>
                    <a:pt x="3420" y="1410"/>
                    <a:pt x="3440" y="1405"/>
                    <a:pt x="3457" y="1405"/>
                  </a:cubicBezTo>
                  <a:close/>
                  <a:moveTo>
                    <a:pt x="7004" y="1509"/>
                  </a:moveTo>
                  <a:lnTo>
                    <a:pt x="7004" y="1522"/>
                  </a:lnTo>
                  <a:cubicBezTo>
                    <a:pt x="6993" y="1555"/>
                    <a:pt x="6992" y="1587"/>
                    <a:pt x="6967" y="1587"/>
                  </a:cubicBezTo>
                  <a:cubicBezTo>
                    <a:pt x="6963" y="1587"/>
                    <a:pt x="6959" y="1587"/>
                    <a:pt x="6954" y="1585"/>
                  </a:cubicBezTo>
                  <a:cubicBezTo>
                    <a:pt x="6967" y="1535"/>
                    <a:pt x="6941" y="1509"/>
                    <a:pt x="7004" y="1509"/>
                  </a:cubicBezTo>
                  <a:close/>
                  <a:moveTo>
                    <a:pt x="7211" y="1429"/>
                  </a:moveTo>
                  <a:cubicBezTo>
                    <a:pt x="7243" y="1429"/>
                    <a:pt x="7268" y="1442"/>
                    <a:pt x="7256" y="1472"/>
                  </a:cubicBezTo>
                  <a:cubicBezTo>
                    <a:pt x="7240" y="1460"/>
                    <a:pt x="7222" y="1454"/>
                    <a:pt x="7206" y="1454"/>
                  </a:cubicBezTo>
                  <a:cubicBezTo>
                    <a:pt x="7173" y="1454"/>
                    <a:pt x="7147" y="1479"/>
                    <a:pt x="7155" y="1522"/>
                  </a:cubicBezTo>
                  <a:cubicBezTo>
                    <a:pt x="7168" y="1585"/>
                    <a:pt x="7256" y="1547"/>
                    <a:pt x="7268" y="1585"/>
                  </a:cubicBezTo>
                  <a:cubicBezTo>
                    <a:pt x="7262" y="1591"/>
                    <a:pt x="7253" y="1594"/>
                    <a:pt x="7243" y="1594"/>
                  </a:cubicBezTo>
                  <a:cubicBezTo>
                    <a:pt x="7234" y="1594"/>
                    <a:pt x="7224" y="1591"/>
                    <a:pt x="7218" y="1585"/>
                  </a:cubicBezTo>
                  <a:cubicBezTo>
                    <a:pt x="7155" y="1572"/>
                    <a:pt x="7092" y="1522"/>
                    <a:pt x="7117" y="1459"/>
                  </a:cubicBezTo>
                  <a:lnTo>
                    <a:pt x="7117" y="1459"/>
                  </a:lnTo>
                  <a:lnTo>
                    <a:pt x="7117" y="1472"/>
                  </a:lnTo>
                  <a:cubicBezTo>
                    <a:pt x="7131" y="1445"/>
                    <a:pt x="7175" y="1429"/>
                    <a:pt x="7211" y="1429"/>
                  </a:cubicBezTo>
                  <a:close/>
                  <a:moveTo>
                    <a:pt x="3618" y="1426"/>
                  </a:moveTo>
                  <a:cubicBezTo>
                    <a:pt x="3627" y="1426"/>
                    <a:pt x="3630" y="1435"/>
                    <a:pt x="3622" y="1459"/>
                  </a:cubicBezTo>
                  <a:cubicBezTo>
                    <a:pt x="3622" y="1459"/>
                    <a:pt x="3685" y="1434"/>
                    <a:pt x="3710" y="1434"/>
                  </a:cubicBezTo>
                  <a:cubicBezTo>
                    <a:pt x="3722" y="1434"/>
                    <a:pt x="3747" y="1459"/>
                    <a:pt x="3760" y="1459"/>
                  </a:cubicBezTo>
                  <a:cubicBezTo>
                    <a:pt x="3783" y="1459"/>
                    <a:pt x="3801" y="1446"/>
                    <a:pt x="3820" y="1446"/>
                  </a:cubicBezTo>
                  <a:cubicBezTo>
                    <a:pt x="3832" y="1446"/>
                    <a:pt x="3845" y="1452"/>
                    <a:pt x="3861" y="1472"/>
                  </a:cubicBezTo>
                  <a:cubicBezTo>
                    <a:pt x="3911" y="1522"/>
                    <a:pt x="3886" y="1572"/>
                    <a:pt x="3886" y="1610"/>
                  </a:cubicBezTo>
                  <a:cubicBezTo>
                    <a:pt x="3810" y="1610"/>
                    <a:pt x="3886" y="1472"/>
                    <a:pt x="3798" y="1459"/>
                  </a:cubicBezTo>
                  <a:cubicBezTo>
                    <a:pt x="3710" y="1459"/>
                    <a:pt x="3760" y="1560"/>
                    <a:pt x="3760" y="1597"/>
                  </a:cubicBezTo>
                  <a:cubicBezTo>
                    <a:pt x="3685" y="1597"/>
                    <a:pt x="3760" y="1459"/>
                    <a:pt x="3685" y="1459"/>
                  </a:cubicBezTo>
                  <a:cubicBezTo>
                    <a:pt x="3679" y="1458"/>
                    <a:pt x="3675" y="1458"/>
                    <a:pt x="3670" y="1458"/>
                  </a:cubicBezTo>
                  <a:cubicBezTo>
                    <a:pt x="3601" y="1458"/>
                    <a:pt x="3634" y="1549"/>
                    <a:pt x="3634" y="1585"/>
                  </a:cubicBezTo>
                  <a:lnTo>
                    <a:pt x="3609" y="1585"/>
                  </a:lnTo>
                  <a:cubicBezTo>
                    <a:pt x="3609" y="1535"/>
                    <a:pt x="3609" y="1484"/>
                    <a:pt x="3597" y="1434"/>
                  </a:cubicBezTo>
                  <a:cubicBezTo>
                    <a:pt x="3606" y="1429"/>
                    <a:pt x="3613" y="1426"/>
                    <a:pt x="3618" y="1426"/>
                  </a:cubicBezTo>
                  <a:close/>
                  <a:moveTo>
                    <a:pt x="7369" y="1447"/>
                  </a:moveTo>
                  <a:lnTo>
                    <a:pt x="7382" y="1459"/>
                  </a:lnTo>
                  <a:cubicBezTo>
                    <a:pt x="7475" y="1459"/>
                    <a:pt x="7515" y="1612"/>
                    <a:pt x="7407" y="1612"/>
                  </a:cubicBezTo>
                  <a:cubicBezTo>
                    <a:pt x="7399" y="1612"/>
                    <a:pt x="7391" y="1612"/>
                    <a:pt x="7382" y="1610"/>
                  </a:cubicBezTo>
                  <a:cubicBezTo>
                    <a:pt x="7256" y="1585"/>
                    <a:pt x="7243" y="1447"/>
                    <a:pt x="7369" y="1447"/>
                  </a:cubicBezTo>
                  <a:close/>
                  <a:moveTo>
                    <a:pt x="4011" y="1459"/>
                  </a:moveTo>
                  <a:cubicBezTo>
                    <a:pt x="4049" y="1459"/>
                    <a:pt x="4062" y="1459"/>
                    <a:pt x="4049" y="1484"/>
                  </a:cubicBezTo>
                  <a:cubicBezTo>
                    <a:pt x="4069" y="1484"/>
                    <a:pt x="4089" y="1468"/>
                    <a:pt x="4122" y="1468"/>
                  </a:cubicBezTo>
                  <a:cubicBezTo>
                    <a:pt x="4131" y="1468"/>
                    <a:pt x="4140" y="1469"/>
                    <a:pt x="4150" y="1472"/>
                  </a:cubicBezTo>
                  <a:cubicBezTo>
                    <a:pt x="4188" y="1497"/>
                    <a:pt x="4188" y="1585"/>
                    <a:pt x="4200" y="1635"/>
                  </a:cubicBezTo>
                  <a:cubicBezTo>
                    <a:pt x="4112" y="1635"/>
                    <a:pt x="4200" y="1497"/>
                    <a:pt x="4112" y="1484"/>
                  </a:cubicBezTo>
                  <a:cubicBezTo>
                    <a:pt x="4011" y="1484"/>
                    <a:pt x="4062" y="1572"/>
                    <a:pt x="4062" y="1623"/>
                  </a:cubicBezTo>
                  <a:lnTo>
                    <a:pt x="4024" y="1623"/>
                  </a:lnTo>
                  <a:cubicBezTo>
                    <a:pt x="4024" y="1572"/>
                    <a:pt x="4024" y="1509"/>
                    <a:pt x="4011" y="1459"/>
                  </a:cubicBezTo>
                  <a:close/>
                  <a:moveTo>
                    <a:pt x="6079" y="1604"/>
                  </a:moveTo>
                  <a:cubicBezTo>
                    <a:pt x="6103" y="1604"/>
                    <a:pt x="6115" y="1637"/>
                    <a:pt x="6095" y="1637"/>
                  </a:cubicBezTo>
                  <a:cubicBezTo>
                    <a:pt x="6093" y="1637"/>
                    <a:pt x="6090" y="1636"/>
                    <a:pt x="6086" y="1635"/>
                  </a:cubicBezTo>
                  <a:cubicBezTo>
                    <a:pt x="6036" y="1635"/>
                    <a:pt x="6049" y="1623"/>
                    <a:pt x="6061" y="1610"/>
                  </a:cubicBezTo>
                  <a:cubicBezTo>
                    <a:pt x="6068" y="1606"/>
                    <a:pt x="6074" y="1604"/>
                    <a:pt x="6079" y="1604"/>
                  </a:cubicBezTo>
                  <a:close/>
                  <a:moveTo>
                    <a:pt x="4311" y="1484"/>
                  </a:moveTo>
                  <a:cubicBezTo>
                    <a:pt x="4316" y="1484"/>
                    <a:pt x="4321" y="1484"/>
                    <a:pt x="4326" y="1484"/>
                  </a:cubicBezTo>
                  <a:cubicBezTo>
                    <a:pt x="4431" y="1484"/>
                    <a:pt x="4460" y="1638"/>
                    <a:pt x="4351" y="1638"/>
                  </a:cubicBezTo>
                  <a:cubicBezTo>
                    <a:pt x="4344" y="1638"/>
                    <a:pt x="4335" y="1637"/>
                    <a:pt x="4326" y="1635"/>
                  </a:cubicBezTo>
                  <a:cubicBezTo>
                    <a:pt x="4193" y="1623"/>
                    <a:pt x="4199" y="1484"/>
                    <a:pt x="4311" y="1484"/>
                  </a:cubicBezTo>
                  <a:close/>
                  <a:moveTo>
                    <a:pt x="7532" y="1476"/>
                  </a:moveTo>
                  <a:cubicBezTo>
                    <a:pt x="7541" y="1476"/>
                    <a:pt x="7545" y="1482"/>
                    <a:pt x="7545" y="1497"/>
                  </a:cubicBezTo>
                  <a:lnTo>
                    <a:pt x="7545" y="1509"/>
                  </a:lnTo>
                  <a:cubicBezTo>
                    <a:pt x="7564" y="1509"/>
                    <a:pt x="7583" y="1488"/>
                    <a:pt x="7607" y="1488"/>
                  </a:cubicBezTo>
                  <a:cubicBezTo>
                    <a:pt x="7615" y="1488"/>
                    <a:pt x="7624" y="1491"/>
                    <a:pt x="7633" y="1497"/>
                  </a:cubicBezTo>
                  <a:cubicBezTo>
                    <a:pt x="7671" y="1509"/>
                    <a:pt x="7683" y="1597"/>
                    <a:pt x="7683" y="1648"/>
                  </a:cubicBezTo>
                  <a:cubicBezTo>
                    <a:pt x="7608" y="1648"/>
                    <a:pt x="7683" y="1509"/>
                    <a:pt x="7595" y="1509"/>
                  </a:cubicBezTo>
                  <a:cubicBezTo>
                    <a:pt x="7507" y="1509"/>
                    <a:pt x="7558" y="1585"/>
                    <a:pt x="7558" y="1635"/>
                  </a:cubicBezTo>
                  <a:lnTo>
                    <a:pt x="7520" y="1635"/>
                  </a:lnTo>
                  <a:cubicBezTo>
                    <a:pt x="7520" y="1585"/>
                    <a:pt x="7520" y="1535"/>
                    <a:pt x="7507" y="1484"/>
                  </a:cubicBezTo>
                  <a:cubicBezTo>
                    <a:pt x="7518" y="1479"/>
                    <a:pt x="7526" y="1476"/>
                    <a:pt x="7532" y="1476"/>
                  </a:cubicBezTo>
                  <a:close/>
                  <a:moveTo>
                    <a:pt x="4464" y="1497"/>
                  </a:moveTo>
                  <a:cubicBezTo>
                    <a:pt x="4489" y="1497"/>
                    <a:pt x="4502" y="1509"/>
                    <a:pt x="4502" y="1535"/>
                  </a:cubicBezTo>
                  <a:cubicBezTo>
                    <a:pt x="4506" y="1535"/>
                    <a:pt x="4510" y="1534"/>
                    <a:pt x="4514" y="1532"/>
                  </a:cubicBezTo>
                  <a:lnTo>
                    <a:pt x="4514" y="1532"/>
                  </a:lnTo>
                  <a:cubicBezTo>
                    <a:pt x="4483" y="1557"/>
                    <a:pt x="4514" y="1620"/>
                    <a:pt x="4514" y="1660"/>
                  </a:cubicBezTo>
                  <a:cubicBezTo>
                    <a:pt x="4452" y="1660"/>
                    <a:pt x="4477" y="1560"/>
                    <a:pt x="4464" y="1497"/>
                  </a:cubicBezTo>
                  <a:close/>
                  <a:moveTo>
                    <a:pt x="4574" y="1507"/>
                  </a:moveTo>
                  <a:cubicBezTo>
                    <a:pt x="4579" y="1507"/>
                    <a:pt x="4585" y="1508"/>
                    <a:pt x="4590" y="1509"/>
                  </a:cubicBezTo>
                  <a:lnTo>
                    <a:pt x="4602" y="1509"/>
                  </a:lnTo>
                  <a:cubicBezTo>
                    <a:pt x="4653" y="1535"/>
                    <a:pt x="4640" y="1623"/>
                    <a:pt x="4640" y="1673"/>
                  </a:cubicBezTo>
                  <a:cubicBezTo>
                    <a:pt x="4565" y="1673"/>
                    <a:pt x="4640" y="1535"/>
                    <a:pt x="4552" y="1522"/>
                  </a:cubicBezTo>
                  <a:cubicBezTo>
                    <a:pt x="4543" y="1522"/>
                    <a:pt x="4534" y="1523"/>
                    <a:pt x="4528" y="1525"/>
                  </a:cubicBezTo>
                  <a:lnTo>
                    <a:pt x="4528" y="1525"/>
                  </a:lnTo>
                  <a:cubicBezTo>
                    <a:pt x="4542" y="1517"/>
                    <a:pt x="4557" y="1507"/>
                    <a:pt x="4574" y="1507"/>
                  </a:cubicBezTo>
                  <a:close/>
                  <a:moveTo>
                    <a:pt x="7780" y="1510"/>
                  </a:moveTo>
                  <a:cubicBezTo>
                    <a:pt x="7807" y="1510"/>
                    <a:pt x="7830" y="1521"/>
                    <a:pt x="7822" y="1547"/>
                  </a:cubicBezTo>
                  <a:cubicBezTo>
                    <a:pt x="7822" y="1547"/>
                    <a:pt x="7794" y="1530"/>
                    <a:pt x="7775" y="1530"/>
                  </a:cubicBezTo>
                  <a:cubicBezTo>
                    <a:pt x="7766" y="1530"/>
                    <a:pt x="7759" y="1535"/>
                    <a:pt x="7759" y="1547"/>
                  </a:cubicBezTo>
                  <a:cubicBezTo>
                    <a:pt x="7759" y="1585"/>
                    <a:pt x="7822" y="1572"/>
                    <a:pt x="7834" y="1610"/>
                  </a:cubicBezTo>
                  <a:cubicBezTo>
                    <a:pt x="7858" y="1658"/>
                    <a:pt x="7833" y="1675"/>
                    <a:pt x="7802" y="1675"/>
                  </a:cubicBezTo>
                  <a:cubicBezTo>
                    <a:pt x="7769" y="1675"/>
                    <a:pt x="7727" y="1655"/>
                    <a:pt x="7734" y="1635"/>
                  </a:cubicBezTo>
                  <a:lnTo>
                    <a:pt x="7734" y="1635"/>
                  </a:lnTo>
                  <a:cubicBezTo>
                    <a:pt x="7752" y="1646"/>
                    <a:pt x="7769" y="1651"/>
                    <a:pt x="7783" y="1651"/>
                  </a:cubicBezTo>
                  <a:cubicBezTo>
                    <a:pt x="7816" y="1651"/>
                    <a:pt x="7828" y="1624"/>
                    <a:pt x="7784" y="1597"/>
                  </a:cubicBezTo>
                  <a:cubicBezTo>
                    <a:pt x="7669" y="1548"/>
                    <a:pt x="7731" y="1510"/>
                    <a:pt x="7780" y="1510"/>
                  </a:cubicBezTo>
                  <a:close/>
                  <a:moveTo>
                    <a:pt x="4691" y="1522"/>
                  </a:moveTo>
                  <a:cubicBezTo>
                    <a:pt x="4779" y="1522"/>
                    <a:pt x="4691" y="1610"/>
                    <a:pt x="4741" y="1648"/>
                  </a:cubicBezTo>
                  <a:cubicBezTo>
                    <a:pt x="4752" y="1653"/>
                    <a:pt x="4771" y="1659"/>
                    <a:pt x="4788" y="1659"/>
                  </a:cubicBezTo>
                  <a:cubicBezTo>
                    <a:pt x="4810" y="1659"/>
                    <a:pt x="4829" y="1650"/>
                    <a:pt x="4829" y="1623"/>
                  </a:cubicBezTo>
                  <a:lnTo>
                    <a:pt x="4829" y="1535"/>
                  </a:lnTo>
                  <a:cubicBezTo>
                    <a:pt x="4879" y="1535"/>
                    <a:pt x="4854" y="1635"/>
                    <a:pt x="4867" y="1685"/>
                  </a:cubicBezTo>
                  <a:cubicBezTo>
                    <a:pt x="4860" y="1689"/>
                    <a:pt x="4854" y="1690"/>
                    <a:pt x="4849" y="1690"/>
                  </a:cubicBezTo>
                  <a:cubicBezTo>
                    <a:pt x="4836" y="1690"/>
                    <a:pt x="4829" y="1679"/>
                    <a:pt x="4829" y="1660"/>
                  </a:cubicBezTo>
                  <a:cubicBezTo>
                    <a:pt x="4810" y="1660"/>
                    <a:pt x="4791" y="1682"/>
                    <a:pt x="4767" y="1682"/>
                  </a:cubicBezTo>
                  <a:cubicBezTo>
                    <a:pt x="4759" y="1682"/>
                    <a:pt x="4750" y="1679"/>
                    <a:pt x="4741" y="1673"/>
                  </a:cubicBezTo>
                  <a:cubicBezTo>
                    <a:pt x="4703" y="1660"/>
                    <a:pt x="4691" y="1572"/>
                    <a:pt x="4691" y="1522"/>
                  </a:cubicBezTo>
                  <a:close/>
                  <a:moveTo>
                    <a:pt x="7897" y="1535"/>
                  </a:moveTo>
                  <a:lnTo>
                    <a:pt x="7910" y="1547"/>
                  </a:lnTo>
                  <a:cubicBezTo>
                    <a:pt x="7920" y="1539"/>
                    <a:pt x="7932" y="1536"/>
                    <a:pt x="7945" y="1536"/>
                  </a:cubicBezTo>
                  <a:cubicBezTo>
                    <a:pt x="7992" y="1536"/>
                    <a:pt x="8045" y="1585"/>
                    <a:pt x="8035" y="1635"/>
                  </a:cubicBezTo>
                  <a:lnTo>
                    <a:pt x="7910" y="1610"/>
                  </a:lnTo>
                  <a:lnTo>
                    <a:pt x="7910" y="1610"/>
                  </a:lnTo>
                  <a:cubicBezTo>
                    <a:pt x="7922" y="1698"/>
                    <a:pt x="8023" y="1648"/>
                    <a:pt x="8035" y="1698"/>
                  </a:cubicBezTo>
                  <a:lnTo>
                    <a:pt x="7973" y="1698"/>
                  </a:lnTo>
                  <a:cubicBezTo>
                    <a:pt x="7910" y="1685"/>
                    <a:pt x="7822" y="1597"/>
                    <a:pt x="7897" y="1535"/>
                  </a:cubicBezTo>
                  <a:close/>
                  <a:moveTo>
                    <a:pt x="4934" y="1542"/>
                  </a:moveTo>
                  <a:cubicBezTo>
                    <a:pt x="4948" y="1542"/>
                    <a:pt x="4955" y="1554"/>
                    <a:pt x="4955" y="1572"/>
                  </a:cubicBezTo>
                  <a:cubicBezTo>
                    <a:pt x="4978" y="1572"/>
                    <a:pt x="5001" y="1553"/>
                    <a:pt x="5024" y="1553"/>
                  </a:cubicBezTo>
                  <a:cubicBezTo>
                    <a:pt x="5039" y="1553"/>
                    <a:pt x="5053" y="1561"/>
                    <a:pt x="5068" y="1585"/>
                  </a:cubicBezTo>
                  <a:cubicBezTo>
                    <a:pt x="5087" y="1585"/>
                    <a:pt x="5105" y="1564"/>
                    <a:pt x="5130" y="1564"/>
                  </a:cubicBezTo>
                  <a:cubicBezTo>
                    <a:pt x="5138" y="1564"/>
                    <a:pt x="5146" y="1566"/>
                    <a:pt x="5156" y="1572"/>
                  </a:cubicBezTo>
                  <a:cubicBezTo>
                    <a:pt x="5193" y="1585"/>
                    <a:pt x="5194" y="1671"/>
                    <a:pt x="5194" y="1722"/>
                  </a:cubicBezTo>
                  <a:lnTo>
                    <a:pt x="5194" y="1722"/>
                  </a:lnTo>
                  <a:cubicBezTo>
                    <a:pt x="5140" y="1706"/>
                    <a:pt x="5201" y="1585"/>
                    <a:pt x="5118" y="1585"/>
                  </a:cubicBezTo>
                  <a:cubicBezTo>
                    <a:pt x="5030" y="1585"/>
                    <a:pt x="5080" y="1673"/>
                    <a:pt x="5080" y="1711"/>
                  </a:cubicBezTo>
                  <a:cubicBezTo>
                    <a:pt x="5005" y="1711"/>
                    <a:pt x="5080" y="1572"/>
                    <a:pt x="5005" y="1572"/>
                  </a:cubicBezTo>
                  <a:cubicBezTo>
                    <a:pt x="4917" y="1572"/>
                    <a:pt x="4955" y="1660"/>
                    <a:pt x="4967" y="1698"/>
                  </a:cubicBezTo>
                  <a:cubicBezTo>
                    <a:pt x="4892" y="1698"/>
                    <a:pt x="4929" y="1597"/>
                    <a:pt x="4917" y="1547"/>
                  </a:cubicBezTo>
                  <a:cubicBezTo>
                    <a:pt x="4924" y="1544"/>
                    <a:pt x="4929" y="1542"/>
                    <a:pt x="4934" y="1542"/>
                  </a:cubicBezTo>
                  <a:close/>
                  <a:moveTo>
                    <a:pt x="8162" y="1567"/>
                  </a:moveTo>
                  <a:cubicBezTo>
                    <a:pt x="8192" y="1567"/>
                    <a:pt x="8217" y="1580"/>
                    <a:pt x="8211" y="1610"/>
                  </a:cubicBezTo>
                  <a:cubicBezTo>
                    <a:pt x="8195" y="1598"/>
                    <a:pt x="8178" y="1592"/>
                    <a:pt x="8162" y="1592"/>
                  </a:cubicBezTo>
                  <a:cubicBezTo>
                    <a:pt x="8129" y="1592"/>
                    <a:pt x="8102" y="1618"/>
                    <a:pt x="8111" y="1660"/>
                  </a:cubicBezTo>
                  <a:cubicBezTo>
                    <a:pt x="8136" y="1711"/>
                    <a:pt x="8211" y="1685"/>
                    <a:pt x="8224" y="1723"/>
                  </a:cubicBezTo>
                  <a:cubicBezTo>
                    <a:pt x="8218" y="1729"/>
                    <a:pt x="8211" y="1733"/>
                    <a:pt x="8204" y="1733"/>
                  </a:cubicBezTo>
                  <a:cubicBezTo>
                    <a:pt x="8196" y="1733"/>
                    <a:pt x="8186" y="1729"/>
                    <a:pt x="8174" y="1723"/>
                  </a:cubicBezTo>
                  <a:cubicBezTo>
                    <a:pt x="8111" y="1711"/>
                    <a:pt x="8035" y="1660"/>
                    <a:pt x="8073" y="1597"/>
                  </a:cubicBezTo>
                  <a:lnTo>
                    <a:pt x="8073" y="1597"/>
                  </a:lnTo>
                  <a:lnTo>
                    <a:pt x="8073" y="1610"/>
                  </a:lnTo>
                  <a:cubicBezTo>
                    <a:pt x="8086" y="1583"/>
                    <a:pt x="8128" y="1567"/>
                    <a:pt x="8162" y="1567"/>
                  </a:cubicBezTo>
                  <a:close/>
                  <a:moveTo>
                    <a:pt x="8271" y="1545"/>
                  </a:moveTo>
                  <a:cubicBezTo>
                    <a:pt x="8275" y="1545"/>
                    <a:pt x="8280" y="1546"/>
                    <a:pt x="8287" y="1547"/>
                  </a:cubicBezTo>
                  <a:lnTo>
                    <a:pt x="8299" y="1547"/>
                  </a:lnTo>
                  <a:cubicBezTo>
                    <a:pt x="8274" y="1547"/>
                    <a:pt x="8350" y="1623"/>
                    <a:pt x="8350" y="1623"/>
                  </a:cubicBezTo>
                  <a:cubicBezTo>
                    <a:pt x="8338" y="1621"/>
                    <a:pt x="8329" y="1620"/>
                    <a:pt x="8321" y="1620"/>
                  </a:cubicBezTo>
                  <a:cubicBezTo>
                    <a:pt x="8234" y="1620"/>
                    <a:pt x="8351" y="1737"/>
                    <a:pt x="8362" y="1748"/>
                  </a:cubicBezTo>
                  <a:cubicBezTo>
                    <a:pt x="8353" y="1750"/>
                    <a:pt x="8345" y="1751"/>
                    <a:pt x="8338" y="1751"/>
                  </a:cubicBezTo>
                  <a:cubicBezTo>
                    <a:pt x="8247" y="1751"/>
                    <a:pt x="8307" y="1610"/>
                    <a:pt x="8237" y="1610"/>
                  </a:cubicBezTo>
                  <a:lnTo>
                    <a:pt x="8237" y="1585"/>
                  </a:lnTo>
                  <a:cubicBezTo>
                    <a:pt x="8293" y="1585"/>
                    <a:pt x="8239" y="1545"/>
                    <a:pt x="8271" y="1545"/>
                  </a:cubicBezTo>
                  <a:close/>
                  <a:moveTo>
                    <a:pt x="5244" y="1572"/>
                  </a:moveTo>
                  <a:cubicBezTo>
                    <a:pt x="5282" y="1572"/>
                    <a:pt x="5282" y="1572"/>
                    <a:pt x="5282" y="1597"/>
                  </a:cubicBezTo>
                  <a:cubicBezTo>
                    <a:pt x="5302" y="1597"/>
                    <a:pt x="5306" y="1581"/>
                    <a:pt x="5326" y="1581"/>
                  </a:cubicBezTo>
                  <a:cubicBezTo>
                    <a:pt x="5331" y="1581"/>
                    <a:pt x="5337" y="1582"/>
                    <a:pt x="5344" y="1585"/>
                  </a:cubicBezTo>
                  <a:cubicBezTo>
                    <a:pt x="5382" y="1585"/>
                    <a:pt x="5370" y="1610"/>
                    <a:pt x="5395" y="1623"/>
                  </a:cubicBezTo>
                  <a:cubicBezTo>
                    <a:pt x="5427" y="1623"/>
                    <a:pt x="5432" y="1595"/>
                    <a:pt x="5448" y="1595"/>
                  </a:cubicBezTo>
                  <a:cubicBezTo>
                    <a:pt x="5451" y="1595"/>
                    <a:pt x="5454" y="1596"/>
                    <a:pt x="5458" y="1597"/>
                  </a:cubicBezTo>
                  <a:cubicBezTo>
                    <a:pt x="5546" y="1623"/>
                    <a:pt x="5533" y="1685"/>
                    <a:pt x="5533" y="1761"/>
                  </a:cubicBezTo>
                  <a:cubicBezTo>
                    <a:pt x="5458" y="1748"/>
                    <a:pt x="5533" y="1610"/>
                    <a:pt x="5458" y="1610"/>
                  </a:cubicBezTo>
                  <a:cubicBezTo>
                    <a:pt x="5370" y="1610"/>
                    <a:pt x="5420" y="1698"/>
                    <a:pt x="5420" y="1748"/>
                  </a:cubicBezTo>
                  <a:cubicBezTo>
                    <a:pt x="5344" y="1736"/>
                    <a:pt x="5420" y="1610"/>
                    <a:pt x="5332" y="1597"/>
                  </a:cubicBezTo>
                  <a:cubicBezTo>
                    <a:pt x="5244" y="1597"/>
                    <a:pt x="5294" y="1698"/>
                    <a:pt x="5294" y="1736"/>
                  </a:cubicBezTo>
                  <a:cubicBezTo>
                    <a:pt x="5231" y="1736"/>
                    <a:pt x="5256" y="1635"/>
                    <a:pt x="5244" y="1572"/>
                  </a:cubicBezTo>
                  <a:close/>
                  <a:moveTo>
                    <a:pt x="8448" y="1611"/>
                  </a:moveTo>
                  <a:cubicBezTo>
                    <a:pt x="8495" y="1611"/>
                    <a:pt x="8548" y="1661"/>
                    <a:pt x="8538" y="1711"/>
                  </a:cubicBezTo>
                  <a:lnTo>
                    <a:pt x="8413" y="1685"/>
                  </a:lnTo>
                  <a:lnTo>
                    <a:pt x="8413" y="1685"/>
                  </a:lnTo>
                  <a:cubicBezTo>
                    <a:pt x="8413" y="1773"/>
                    <a:pt x="8513" y="1723"/>
                    <a:pt x="8538" y="1773"/>
                  </a:cubicBezTo>
                  <a:lnTo>
                    <a:pt x="8476" y="1773"/>
                  </a:lnTo>
                  <a:cubicBezTo>
                    <a:pt x="8413" y="1761"/>
                    <a:pt x="8325" y="1673"/>
                    <a:pt x="8413" y="1623"/>
                  </a:cubicBezTo>
                  <a:cubicBezTo>
                    <a:pt x="8423" y="1615"/>
                    <a:pt x="8435" y="1611"/>
                    <a:pt x="8448" y="1611"/>
                  </a:cubicBezTo>
                  <a:close/>
                  <a:moveTo>
                    <a:pt x="7105" y="1736"/>
                  </a:moveTo>
                  <a:lnTo>
                    <a:pt x="7105" y="1748"/>
                  </a:lnTo>
                  <a:cubicBezTo>
                    <a:pt x="7109" y="1744"/>
                    <a:pt x="7114" y="1742"/>
                    <a:pt x="7118" y="1742"/>
                  </a:cubicBezTo>
                  <a:cubicBezTo>
                    <a:pt x="7138" y="1742"/>
                    <a:pt x="7155" y="1775"/>
                    <a:pt x="7129" y="1775"/>
                  </a:cubicBezTo>
                  <a:cubicBezTo>
                    <a:pt x="7126" y="1775"/>
                    <a:pt x="7122" y="1775"/>
                    <a:pt x="7117" y="1773"/>
                  </a:cubicBezTo>
                  <a:cubicBezTo>
                    <a:pt x="7080" y="1773"/>
                    <a:pt x="7092" y="1748"/>
                    <a:pt x="7105" y="1736"/>
                  </a:cubicBezTo>
                  <a:close/>
                  <a:moveTo>
                    <a:pt x="8597" y="1595"/>
                  </a:moveTo>
                  <a:cubicBezTo>
                    <a:pt x="8601" y="1595"/>
                    <a:pt x="8607" y="1596"/>
                    <a:pt x="8614" y="1597"/>
                  </a:cubicBezTo>
                  <a:cubicBezTo>
                    <a:pt x="8589" y="1597"/>
                    <a:pt x="8664" y="1673"/>
                    <a:pt x="8664" y="1673"/>
                  </a:cubicBezTo>
                  <a:cubicBezTo>
                    <a:pt x="8653" y="1671"/>
                    <a:pt x="8643" y="1670"/>
                    <a:pt x="8635" y="1670"/>
                  </a:cubicBezTo>
                  <a:cubicBezTo>
                    <a:pt x="8548" y="1670"/>
                    <a:pt x="8665" y="1787"/>
                    <a:pt x="8677" y="1799"/>
                  </a:cubicBezTo>
                  <a:cubicBezTo>
                    <a:pt x="8668" y="1800"/>
                    <a:pt x="8660" y="1801"/>
                    <a:pt x="8653" y="1801"/>
                  </a:cubicBezTo>
                  <a:cubicBezTo>
                    <a:pt x="8561" y="1801"/>
                    <a:pt x="8622" y="1659"/>
                    <a:pt x="8564" y="1648"/>
                  </a:cubicBezTo>
                  <a:lnTo>
                    <a:pt x="8564" y="1635"/>
                  </a:lnTo>
                  <a:cubicBezTo>
                    <a:pt x="8608" y="1635"/>
                    <a:pt x="8564" y="1595"/>
                    <a:pt x="8597" y="1595"/>
                  </a:cubicBezTo>
                  <a:close/>
                  <a:moveTo>
                    <a:pt x="5847" y="1635"/>
                  </a:moveTo>
                  <a:cubicBezTo>
                    <a:pt x="5873" y="1635"/>
                    <a:pt x="5885" y="1648"/>
                    <a:pt x="5885" y="1673"/>
                  </a:cubicBezTo>
                  <a:cubicBezTo>
                    <a:pt x="5898" y="1673"/>
                    <a:pt x="5910" y="1648"/>
                    <a:pt x="5948" y="1648"/>
                  </a:cubicBezTo>
                  <a:cubicBezTo>
                    <a:pt x="6023" y="1660"/>
                    <a:pt x="6023" y="1748"/>
                    <a:pt x="6023" y="1811"/>
                  </a:cubicBezTo>
                  <a:cubicBezTo>
                    <a:pt x="5948" y="1799"/>
                    <a:pt x="6023" y="1673"/>
                    <a:pt x="5935" y="1673"/>
                  </a:cubicBezTo>
                  <a:cubicBezTo>
                    <a:pt x="5860" y="1673"/>
                    <a:pt x="5885" y="1761"/>
                    <a:pt x="5898" y="1799"/>
                  </a:cubicBezTo>
                  <a:cubicBezTo>
                    <a:pt x="5822" y="1799"/>
                    <a:pt x="5860" y="1698"/>
                    <a:pt x="5847" y="1635"/>
                  </a:cubicBezTo>
                  <a:close/>
                  <a:moveTo>
                    <a:pt x="9729" y="1771"/>
                  </a:moveTo>
                  <a:cubicBezTo>
                    <a:pt x="9750" y="1771"/>
                    <a:pt x="9767" y="1811"/>
                    <a:pt x="9733" y="1811"/>
                  </a:cubicBezTo>
                  <a:cubicBezTo>
                    <a:pt x="9695" y="1799"/>
                    <a:pt x="9695" y="1786"/>
                    <a:pt x="9708" y="1773"/>
                  </a:cubicBezTo>
                  <a:lnTo>
                    <a:pt x="9720" y="1773"/>
                  </a:lnTo>
                  <a:cubicBezTo>
                    <a:pt x="9723" y="1772"/>
                    <a:pt x="9726" y="1771"/>
                    <a:pt x="9729" y="1771"/>
                  </a:cubicBezTo>
                  <a:close/>
                  <a:moveTo>
                    <a:pt x="6061" y="1660"/>
                  </a:moveTo>
                  <a:cubicBezTo>
                    <a:pt x="6137" y="1660"/>
                    <a:pt x="6111" y="1773"/>
                    <a:pt x="6111" y="1824"/>
                  </a:cubicBezTo>
                  <a:cubicBezTo>
                    <a:pt x="6049" y="1811"/>
                    <a:pt x="6074" y="1723"/>
                    <a:pt x="6061" y="1660"/>
                  </a:cubicBezTo>
                  <a:close/>
                  <a:moveTo>
                    <a:pt x="5546" y="1610"/>
                  </a:moveTo>
                  <a:cubicBezTo>
                    <a:pt x="5621" y="1610"/>
                    <a:pt x="5608" y="1736"/>
                    <a:pt x="5646" y="1736"/>
                  </a:cubicBezTo>
                  <a:lnTo>
                    <a:pt x="5659" y="1736"/>
                  </a:lnTo>
                  <a:cubicBezTo>
                    <a:pt x="5671" y="1685"/>
                    <a:pt x="5671" y="1623"/>
                    <a:pt x="5734" y="1623"/>
                  </a:cubicBezTo>
                  <a:cubicBezTo>
                    <a:pt x="5734" y="1644"/>
                    <a:pt x="5654" y="1834"/>
                    <a:pt x="5599" y="1834"/>
                  </a:cubicBezTo>
                  <a:cubicBezTo>
                    <a:pt x="5588" y="1834"/>
                    <a:pt x="5579" y="1827"/>
                    <a:pt x="5571" y="1811"/>
                  </a:cubicBezTo>
                  <a:cubicBezTo>
                    <a:pt x="5583" y="1811"/>
                    <a:pt x="5634" y="1786"/>
                    <a:pt x="5634" y="1761"/>
                  </a:cubicBezTo>
                  <a:cubicBezTo>
                    <a:pt x="5621" y="1711"/>
                    <a:pt x="5583" y="1660"/>
                    <a:pt x="5546" y="1610"/>
                  </a:cubicBezTo>
                  <a:close/>
                  <a:moveTo>
                    <a:pt x="6149" y="1610"/>
                  </a:moveTo>
                  <a:cubicBezTo>
                    <a:pt x="6212" y="1610"/>
                    <a:pt x="6187" y="1660"/>
                    <a:pt x="6199" y="1711"/>
                  </a:cubicBezTo>
                  <a:cubicBezTo>
                    <a:pt x="6223" y="1711"/>
                    <a:pt x="6258" y="1699"/>
                    <a:pt x="6288" y="1699"/>
                  </a:cubicBezTo>
                  <a:cubicBezTo>
                    <a:pt x="6322" y="1699"/>
                    <a:pt x="6350" y="1714"/>
                    <a:pt x="6350" y="1773"/>
                  </a:cubicBezTo>
                  <a:cubicBezTo>
                    <a:pt x="6350" y="1826"/>
                    <a:pt x="6333" y="1841"/>
                    <a:pt x="6309" y="1841"/>
                  </a:cubicBezTo>
                  <a:cubicBezTo>
                    <a:pt x="6275" y="1841"/>
                    <a:pt x="6229" y="1811"/>
                    <a:pt x="6199" y="1811"/>
                  </a:cubicBezTo>
                  <a:cubicBezTo>
                    <a:pt x="6199" y="1832"/>
                    <a:pt x="6197" y="1839"/>
                    <a:pt x="6193" y="1839"/>
                  </a:cubicBezTo>
                  <a:cubicBezTo>
                    <a:pt x="6186" y="1839"/>
                    <a:pt x="6174" y="1807"/>
                    <a:pt x="6174" y="1799"/>
                  </a:cubicBezTo>
                  <a:cubicBezTo>
                    <a:pt x="6162" y="1736"/>
                    <a:pt x="6149" y="1673"/>
                    <a:pt x="6149" y="1610"/>
                  </a:cubicBezTo>
                  <a:close/>
                  <a:moveTo>
                    <a:pt x="8702" y="1660"/>
                  </a:moveTo>
                  <a:cubicBezTo>
                    <a:pt x="8777" y="1660"/>
                    <a:pt x="8702" y="1799"/>
                    <a:pt x="8790" y="1799"/>
                  </a:cubicBezTo>
                  <a:lnTo>
                    <a:pt x="8802" y="1811"/>
                  </a:lnTo>
                  <a:cubicBezTo>
                    <a:pt x="8865" y="1811"/>
                    <a:pt x="8840" y="1723"/>
                    <a:pt x="8828" y="1685"/>
                  </a:cubicBezTo>
                  <a:lnTo>
                    <a:pt x="8828" y="1685"/>
                  </a:lnTo>
                  <a:cubicBezTo>
                    <a:pt x="8891" y="1698"/>
                    <a:pt x="8878" y="1786"/>
                    <a:pt x="8878" y="1836"/>
                  </a:cubicBezTo>
                  <a:cubicBezTo>
                    <a:pt x="8871" y="1840"/>
                    <a:pt x="8865" y="1841"/>
                    <a:pt x="8861" y="1841"/>
                  </a:cubicBezTo>
                  <a:cubicBezTo>
                    <a:pt x="8848" y="1841"/>
                    <a:pt x="8844" y="1830"/>
                    <a:pt x="8853" y="1811"/>
                  </a:cubicBezTo>
                  <a:lnTo>
                    <a:pt x="8853" y="1811"/>
                  </a:lnTo>
                  <a:cubicBezTo>
                    <a:pt x="8853" y="1811"/>
                    <a:pt x="8802" y="1824"/>
                    <a:pt x="8790" y="1824"/>
                  </a:cubicBezTo>
                  <a:cubicBezTo>
                    <a:pt x="8702" y="1811"/>
                    <a:pt x="8714" y="1723"/>
                    <a:pt x="8702" y="1660"/>
                  </a:cubicBezTo>
                  <a:close/>
                  <a:moveTo>
                    <a:pt x="7457" y="1858"/>
                  </a:moveTo>
                  <a:lnTo>
                    <a:pt x="7457" y="1858"/>
                  </a:lnTo>
                  <a:cubicBezTo>
                    <a:pt x="7457" y="1858"/>
                    <a:pt x="7460" y="1858"/>
                    <a:pt x="7469" y="1860"/>
                  </a:cubicBezTo>
                  <a:lnTo>
                    <a:pt x="7469" y="1860"/>
                  </a:lnTo>
                  <a:cubicBezTo>
                    <a:pt x="7469" y="1860"/>
                    <a:pt x="7468" y="1859"/>
                    <a:pt x="7468" y="1859"/>
                  </a:cubicBezTo>
                  <a:lnTo>
                    <a:pt x="7468" y="1859"/>
                  </a:lnTo>
                  <a:cubicBezTo>
                    <a:pt x="7461" y="1858"/>
                    <a:pt x="7457" y="1858"/>
                    <a:pt x="7457" y="1858"/>
                  </a:cubicBezTo>
                  <a:close/>
                  <a:moveTo>
                    <a:pt x="7469" y="1860"/>
                  </a:moveTo>
                  <a:cubicBezTo>
                    <a:pt x="7473" y="1861"/>
                    <a:pt x="7478" y="1862"/>
                    <a:pt x="7482" y="1862"/>
                  </a:cubicBezTo>
                  <a:cubicBezTo>
                    <a:pt x="7477" y="1861"/>
                    <a:pt x="7473" y="1860"/>
                    <a:pt x="7469" y="1860"/>
                  </a:cubicBezTo>
                  <a:close/>
                  <a:moveTo>
                    <a:pt x="8941" y="1698"/>
                  </a:moveTo>
                  <a:lnTo>
                    <a:pt x="8941" y="1711"/>
                  </a:lnTo>
                  <a:cubicBezTo>
                    <a:pt x="8953" y="1704"/>
                    <a:pt x="8965" y="1700"/>
                    <a:pt x="8977" y="1700"/>
                  </a:cubicBezTo>
                  <a:cubicBezTo>
                    <a:pt x="9029" y="1700"/>
                    <a:pt x="9079" y="1758"/>
                    <a:pt x="9079" y="1799"/>
                  </a:cubicBezTo>
                  <a:lnTo>
                    <a:pt x="8953" y="1786"/>
                  </a:lnTo>
                  <a:lnTo>
                    <a:pt x="8953" y="1786"/>
                  </a:lnTo>
                  <a:cubicBezTo>
                    <a:pt x="8953" y="1874"/>
                    <a:pt x="9054" y="1811"/>
                    <a:pt x="9079" y="1862"/>
                  </a:cubicBezTo>
                  <a:cubicBezTo>
                    <a:pt x="9067" y="1868"/>
                    <a:pt x="9057" y="1871"/>
                    <a:pt x="9048" y="1871"/>
                  </a:cubicBezTo>
                  <a:cubicBezTo>
                    <a:pt x="9038" y="1871"/>
                    <a:pt x="9029" y="1868"/>
                    <a:pt x="9016" y="1862"/>
                  </a:cubicBezTo>
                  <a:cubicBezTo>
                    <a:pt x="8941" y="1849"/>
                    <a:pt x="8853" y="1761"/>
                    <a:pt x="8941" y="1698"/>
                  </a:cubicBezTo>
                  <a:close/>
                  <a:moveTo>
                    <a:pt x="6376" y="1623"/>
                  </a:moveTo>
                  <a:cubicBezTo>
                    <a:pt x="6426" y="1623"/>
                    <a:pt x="6413" y="1673"/>
                    <a:pt x="6413" y="1723"/>
                  </a:cubicBezTo>
                  <a:cubicBezTo>
                    <a:pt x="6443" y="1723"/>
                    <a:pt x="6458" y="1707"/>
                    <a:pt x="6481" y="1707"/>
                  </a:cubicBezTo>
                  <a:cubicBezTo>
                    <a:pt x="6487" y="1707"/>
                    <a:pt x="6494" y="1708"/>
                    <a:pt x="6501" y="1711"/>
                  </a:cubicBezTo>
                  <a:cubicBezTo>
                    <a:pt x="6539" y="1736"/>
                    <a:pt x="6552" y="1824"/>
                    <a:pt x="6552" y="1874"/>
                  </a:cubicBezTo>
                  <a:lnTo>
                    <a:pt x="6514" y="1874"/>
                  </a:lnTo>
                  <a:cubicBezTo>
                    <a:pt x="6521" y="1793"/>
                    <a:pt x="6491" y="1744"/>
                    <a:pt x="6466" y="1744"/>
                  </a:cubicBezTo>
                  <a:cubicBezTo>
                    <a:pt x="6445" y="1744"/>
                    <a:pt x="6427" y="1780"/>
                    <a:pt x="6438" y="1862"/>
                  </a:cubicBezTo>
                  <a:lnTo>
                    <a:pt x="6426" y="1849"/>
                  </a:lnTo>
                  <a:cubicBezTo>
                    <a:pt x="6363" y="1849"/>
                    <a:pt x="6376" y="1685"/>
                    <a:pt x="6376" y="1623"/>
                  </a:cubicBezTo>
                  <a:close/>
                  <a:moveTo>
                    <a:pt x="10010" y="1824"/>
                  </a:moveTo>
                  <a:lnTo>
                    <a:pt x="10022" y="1836"/>
                  </a:lnTo>
                  <a:cubicBezTo>
                    <a:pt x="10025" y="1835"/>
                    <a:pt x="10028" y="1834"/>
                    <a:pt x="10031" y="1834"/>
                  </a:cubicBezTo>
                  <a:cubicBezTo>
                    <a:pt x="10055" y="1834"/>
                    <a:pt x="10081" y="1874"/>
                    <a:pt x="10047" y="1874"/>
                  </a:cubicBezTo>
                  <a:cubicBezTo>
                    <a:pt x="9997" y="1862"/>
                    <a:pt x="10010" y="1849"/>
                    <a:pt x="10010" y="1824"/>
                  </a:cubicBezTo>
                  <a:close/>
                  <a:moveTo>
                    <a:pt x="9117" y="1723"/>
                  </a:moveTo>
                  <a:cubicBezTo>
                    <a:pt x="9129" y="1723"/>
                    <a:pt x="9142" y="1723"/>
                    <a:pt x="9142" y="1761"/>
                  </a:cubicBezTo>
                  <a:cubicBezTo>
                    <a:pt x="9159" y="1761"/>
                    <a:pt x="9181" y="1733"/>
                    <a:pt x="9194" y="1733"/>
                  </a:cubicBezTo>
                  <a:cubicBezTo>
                    <a:pt x="9201" y="1733"/>
                    <a:pt x="9205" y="1740"/>
                    <a:pt x="9205" y="1761"/>
                  </a:cubicBezTo>
                  <a:cubicBezTo>
                    <a:pt x="9197" y="1758"/>
                    <a:pt x="9191" y="1757"/>
                    <a:pt x="9186" y="1757"/>
                  </a:cubicBezTo>
                  <a:cubicBezTo>
                    <a:pt x="9136" y="1757"/>
                    <a:pt x="9167" y="1853"/>
                    <a:pt x="9167" y="1887"/>
                  </a:cubicBezTo>
                  <a:lnTo>
                    <a:pt x="9129" y="1887"/>
                  </a:lnTo>
                  <a:cubicBezTo>
                    <a:pt x="9129" y="1836"/>
                    <a:pt x="9129" y="1786"/>
                    <a:pt x="9117" y="1723"/>
                  </a:cubicBezTo>
                  <a:close/>
                  <a:moveTo>
                    <a:pt x="6741" y="1735"/>
                  </a:moveTo>
                  <a:cubicBezTo>
                    <a:pt x="6745" y="1735"/>
                    <a:pt x="6749" y="1735"/>
                    <a:pt x="6753" y="1736"/>
                  </a:cubicBezTo>
                  <a:cubicBezTo>
                    <a:pt x="6803" y="1748"/>
                    <a:pt x="6841" y="1786"/>
                    <a:pt x="6841" y="1836"/>
                  </a:cubicBezTo>
                  <a:lnTo>
                    <a:pt x="6702" y="1824"/>
                  </a:lnTo>
                  <a:lnTo>
                    <a:pt x="6702" y="1824"/>
                  </a:lnTo>
                  <a:cubicBezTo>
                    <a:pt x="6728" y="1912"/>
                    <a:pt x="6841" y="1849"/>
                    <a:pt x="6841" y="1899"/>
                  </a:cubicBezTo>
                  <a:cubicBezTo>
                    <a:pt x="6828" y="1902"/>
                    <a:pt x="6815" y="1904"/>
                    <a:pt x="6803" y="1904"/>
                  </a:cubicBezTo>
                  <a:cubicBezTo>
                    <a:pt x="6673" y="1904"/>
                    <a:pt x="6628" y="1735"/>
                    <a:pt x="6741" y="1735"/>
                  </a:cubicBezTo>
                  <a:close/>
                  <a:moveTo>
                    <a:pt x="2540" y="1673"/>
                  </a:moveTo>
                  <a:cubicBezTo>
                    <a:pt x="2603" y="1673"/>
                    <a:pt x="2578" y="1849"/>
                    <a:pt x="2591" y="1899"/>
                  </a:cubicBezTo>
                  <a:lnTo>
                    <a:pt x="2591" y="1912"/>
                  </a:lnTo>
                  <a:cubicBezTo>
                    <a:pt x="2553" y="1912"/>
                    <a:pt x="2540" y="1899"/>
                    <a:pt x="2553" y="1874"/>
                  </a:cubicBezTo>
                  <a:cubicBezTo>
                    <a:pt x="2526" y="1874"/>
                    <a:pt x="2482" y="1892"/>
                    <a:pt x="2447" y="1892"/>
                  </a:cubicBezTo>
                  <a:cubicBezTo>
                    <a:pt x="2415" y="1892"/>
                    <a:pt x="2389" y="1877"/>
                    <a:pt x="2389" y="1824"/>
                  </a:cubicBezTo>
                  <a:cubicBezTo>
                    <a:pt x="2398" y="1772"/>
                    <a:pt x="2442" y="1738"/>
                    <a:pt x="2485" y="1738"/>
                  </a:cubicBezTo>
                  <a:cubicBezTo>
                    <a:pt x="2505" y="1738"/>
                    <a:pt x="2524" y="1745"/>
                    <a:pt x="2540" y="1761"/>
                  </a:cubicBezTo>
                  <a:lnTo>
                    <a:pt x="2540" y="1673"/>
                  </a:lnTo>
                  <a:close/>
                  <a:moveTo>
                    <a:pt x="2704" y="1748"/>
                  </a:moveTo>
                  <a:cubicBezTo>
                    <a:pt x="2708" y="1748"/>
                    <a:pt x="2712" y="1748"/>
                    <a:pt x="2716" y="1748"/>
                  </a:cubicBezTo>
                  <a:cubicBezTo>
                    <a:pt x="2849" y="1760"/>
                    <a:pt x="2854" y="1913"/>
                    <a:pt x="2742" y="1913"/>
                  </a:cubicBezTo>
                  <a:cubicBezTo>
                    <a:pt x="2738" y="1913"/>
                    <a:pt x="2733" y="1912"/>
                    <a:pt x="2729" y="1912"/>
                  </a:cubicBezTo>
                  <a:lnTo>
                    <a:pt x="2716" y="1912"/>
                  </a:lnTo>
                  <a:cubicBezTo>
                    <a:pt x="2607" y="1912"/>
                    <a:pt x="2592" y="1748"/>
                    <a:pt x="2704" y="1748"/>
                  </a:cubicBezTo>
                  <a:close/>
                  <a:moveTo>
                    <a:pt x="2867" y="1686"/>
                  </a:moveTo>
                  <a:lnTo>
                    <a:pt x="2867" y="1698"/>
                  </a:lnTo>
                  <a:cubicBezTo>
                    <a:pt x="2930" y="1698"/>
                    <a:pt x="2905" y="1874"/>
                    <a:pt x="2905" y="1924"/>
                  </a:cubicBezTo>
                  <a:cubicBezTo>
                    <a:pt x="2842" y="1924"/>
                    <a:pt x="2867" y="1749"/>
                    <a:pt x="2867" y="1686"/>
                  </a:cubicBezTo>
                  <a:close/>
                  <a:moveTo>
                    <a:pt x="5182" y="1898"/>
                  </a:moveTo>
                  <a:cubicBezTo>
                    <a:pt x="5185" y="1898"/>
                    <a:pt x="5189" y="1898"/>
                    <a:pt x="5194" y="1899"/>
                  </a:cubicBezTo>
                  <a:cubicBezTo>
                    <a:pt x="5231" y="1899"/>
                    <a:pt x="5206" y="1899"/>
                    <a:pt x="5194" y="1924"/>
                  </a:cubicBezTo>
                  <a:lnTo>
                    <a:pt x="5206" y="1924"/>
                  </a:lnTo>
                  <a:cubicBezTo>
                    <a:pt x="5202" y="1929"/>
                    <a:pt x="5197" y="1930"/>
                    <a:pt x="5193" y="1930"/>
                  </a:cubicBezTo>
                  <a:cubicBezTo>
                    <a:pt x="5173" y="1930"/>
                    <a:pt x="5156" y="1898"/>
                    <a:pt x="5182" y="1898"/>
                  </a:cubicBezTo>
                  <a:close/>
                  <a:moveTo>
                    <a:pt x="3029" y="1773"/>
                  </a:moveTo>
                  <a:cubicBezTo>
                    <a:pt x="3033" y="1773"/>
                    <a:pt x="3038" y="1773"/>
                    <a:pt x="3043" y="1773"/>
                  </a:cubicBezTo>
                  <a:cubicBezTo>
                    <a:pt x="3182" y="1786"/>
                    <a:pt x="3182" y="1937"/>
                    <a:pt x="3056" y="1937"/>
                  </a:cubicBezTo>
                  <a:lnTo>
                    <a:pt x="3043" y="1924"/>
                  </a:lnTo>
                  <a:cubicBezTo>
                    <a:pt x="2934" y="1924"/>
                    <a:pt x="2907" y="1773"/>
                    <a:pt x="3029" y="1773"/>
                  </a:cubicBezTo>
                  <a:close/>
                  <a:moveTo>
                    <a:pt x="9305" y="1761"/>
                  </a:moveTo>
                  <a:lnTo>
                    <a:pt x="9318" y="1773"/>
                  </a:lnTo>
                  <a:cubicBezTo>
                    <a:pt x="9337" y="1767"/>
                    <a:pt x="9354" y="1763"/>
                    <a:pt x="9367" y="1763"/>
                  </a:cubicBezTo>
                  <a:cubicBezTo>
                    <a:pt x="9454" y="1763"/>
                    <a:pt x="9449" y="1883"/>
                    <a:pt x="9482" y="1937"/>
                  </a:cubicBezTo>
                  <a:cubicBezTo>
                    <a:pt x="9456" y="1937"/>
                    <a:pt x="9331" y="1924"/>
                    <a:pt x="9318" y="1874"/>
                  </a:cubicBezTo>
                  <a:cubicBezTo>
                    <a:pt x="9318" y="1836"/>
                    <a:pt x="9393" y="1836"/>
                    <a:pt x="9431" y="1836"/>
                  </a:cubicBezTo>
                  <a:cubicBezTo>
                    <a:pt x="9406" y="1761"/>
                    <a:pt x="9331" y="1811"/>
                    <a:pt x="9305" y="1761"/>
                  </a:cubicBezTo>
                  <a:close/>
                  <a:moveTo>
                    <a:pt x="3270" y="1786"/>
                  </a:moveTo>
                  <a:lnTo>
                    <a:pt x="3282" y="1799"/>
                  </a:lnTo>
                  <a:cubicBezTo>
                    <a:pt x="3295" y="1799"/>
                    <a:pt x="3295" y="1799"/>
                    <a:pt x="3295" y="1824"/>
                  </a:cubicBezTo>
                  <a:cubicBezTo>
                    <a:pt x="3286" y="1821"/>
                    <a:pt x="3278" y="1820"/>
                    <a:pt x="3272" y="1820"/>
                  </a:cubicBezTo>
                  <a:cubicBezTo>
                    <a:pt x="3211" y="1820"/>
                    <a:pt x="3232" y="1916"/>
                    <a:pt x="3232" y="1950"/>
                  </a:cubicBezTo>
                  <a:cubicBezTo>
                    <a:pt x="3169" y="1950"/>
                    <a:pt x="3194" y="1849"/>
                    <a:pt x="3194" y="1799"/>
                  </a:cubicBezTo>
                  <a:cubicBezTo>
                    <a:pt x="3201" y="1795"/>
                    <a:pt x="3207" y="1794"/>
                    <a:pt x="3211" y="1794"/>
                  </a:cubicBezTo>
                  <a:cubicBezTo>
                    <a:pt x="3224" y="1794"/>
                    <a:pt x="3228" y="1805"/>
                    <a:pt x="3219" y="1824"/>
                  </a:cubicBezTo>
                  <a:cubicBezTo>
                    <a:pt x="3232" y="1824"/>
                    <a:pt x="3244" y="1786"/>
                    <a:pt x="3270" y="1786"/>
                  </a:cubicBezTo>
                  <a:close/>
                  <a:moveTo>
                    <a:pt x="6891" y="1773"/>
                  </a:moveTo>
                  <a:cubicBezTo>
                    <a:pt x="6967" y="1773"/>
                    <a:pt x="6891" y="1912"/>
                    <a:pt x="6979" y="1912"/>
                  </a:cubicBezTo>
                  <a:cubicBezTo>
                    <a:pt x="7067" y="1912"/>
                    <a:pt x="7017" y="1824"/>
                    <a:pt x="7017" y="1786"/>
                  </a:cubicBezTo>
                  <a:lnTo>
                    <a:pt x="7017" y="1786"/>
                  </a:lnTo>
                  <a:cubicBezTo>
                    <a:pt x="7080" y="1799"/>
                    <a:pt x="7055" y="1887"/>
                    <a:pt x="7067" y="1950"/>
                  </a:cubicBezTo>
                  <a:cubicBezTo>
                    <a:pt x="7042" y="1950"/>
                    <a:pt x="7029" y="1937"/>
                    <a:pt x="7029" y="1912"/>
                  </a:cubicBezTo>
                  <a:cubicBezTo>
                    <a:pt x="7011" y="1912"/>
                    <a:pt x="6992" y="1933"/>
                    <a:pt x="6968" y="1933"/>
                  </a:cubicBezTo>
                  <a:cubicBezTo>
                    <a:pt x="6959" y="1933"/>
                    <a:pt x="6951" y="1931"/>
                    <a:pt x="6941" y="1924"/>
                  </a:cubicBezTo>
                  <a:cubicBezTo>
                    <a:pt x="6891" y="1899"/>
                    <a:pt x="6891" y="1811"/>
                    <a:pt x="6891" y="1773"/>
                  </a:cubicBezTo>
                  <a:close/>
                  <a:moveTo>
                    <a:pt x="10433" y="1910"/>
                  </a:moveTo>
                  <a:cubicBezTo>
                    <a:pt x="10457" y="1910"/>
                    <a:pt x="10483" y="1950"/>
                    <a:pt x="10450" y="1950"/>
                  </a:cubicBezTo>
                  <a:cubicBezTo>
                    <a:pt x="10412" y="1937"/>
                    <a:pt x="10412" y="1924"/>
                    <a:pt x="10425" y="1912"/>
                  </a:cubicBezTo>
                  <a:cubicBezTo>
                    <a:pt x="10427" y="1910"/>
                    <a:pt x="10430" y="1910"/>
                    <a:pt x="10433" y="1910"/>
                  </a:cubicBezTo>
                  <a:close/>
                  <a:moveTo>
                    <a:pt x="8337" y="1912"/>
                  </a:moveTo>
                  <a:cubicBezTo>
                    <a:pt x="8388" y="1924"/>
                    <a:pt x="8362" y="1924"/>
                    <a:pt x="8350" y="1937"/>
                  </a:cubicBezTo>
                  <a:lnTo>
                    <a:pt x="8362" y="1950"/>
                  </a:lnTo>
                  <a:cubicBezTo>
                    <a:pt x="8360" y="1951"/>
                    <a:pt x="8357" y="1952"/>
                    <a:pt x="8354" y="1952"/>
                  </a:cubicBezTo>
                  <a:cubicBezTo>
                    <a:pt x="8330" y="1952"/>
                    <a:pt x="8304" y="1912"/>
                    <a:pt x="8337" y="1912"/>
                  </a:cubicBezTo>
                  <a:close/>
                  <a:moveTo>
                    <a:pt x="7155" y="1799"/>
                  </a:moveTo>
                  <a:lnTo>
                    <a:pt x="7168" y="1962"/>
                  </a:lnTo>
                  <a:cubicBezTo>
                    <a:pt x="7092" y="1950"/>
                    <a:pt x="7105" y="1849"/>
                    <a:pt x="7105" y="1799"/>
                  </a:cubicBezTo>
                  <a:close/>
                  <a:moveTo>
                    <a:pt x="3401" y="1804"/>
                  </a:moveTo>
                  <a:cubicBezTo>
                    <a:pt x="3445" y="1804"/>
                    <a:pt x="3488" y="1834"/>
                    <a:pt x="3496" y="1887"/>
                  </a:cubicBezTo>
                  <a:cubicBezTo>
                    <a:pt x="3496" y="1895"/>
                    <a:pt x="3482" y="1898"/>
                    <a:pt x="3463" y="1898"/>
                  </a:cubicBezTo>
                  <a:cubicBezTo>
                    <a:pt x="3425" y="1898"/>
                    <a:pt x="3366" y="1887"/>
                    <a:pt x="3358" y="1887"/>
                  </a:cubicBezTo>
                  <a:lnTo>
                    <a:pt x="3358" y="1887"/>
                  </a:lnTo>
                  <a:cubicBezTo>
                    <a:pt x="3352" y="1926"/>
                    <a:pt x="3371" y="1933"/>
                    <a:pt x="3395" y="1933"/>
                  </a:cubicBezTo>
                  <a:cubicBezTo>
                    <a:pt x="3408" y="1933"/>
                    <a:pt x="3423" y="1930"/>
                    <a:pt x="3437" y="1930"/>
                  </a:cubicBezTo>
                  <a:cubicBezTo>
                    <a:pt x="3453" y="1930"/>
                    <a:pt x="3467" y="1934"/>
                    <a:pt x="3471" y="1950"/>
                  </a:cubicBezTo>
                  <a:lnTo>
                    <a:pt x="3483" y="1962"/>
                  </a:lnTo>
                  <a:cubicBezTo>
                    <a:pt x="3468" y="1967"/>
                    <a:pt x="3451" y="1970"/>
                    <a:pt x="3434" y="1970"/>
                  </a:cubicBezTo>
                  <a:cubicBezTo>
                    <a:pt x="3364" y="1970"/>
                    <a:pt x="3290" y="1929"/>
                    <a:pt x="3320" y="1849"/>
                  </a:cubicBezTo>
                  <a:cubicBezTo>
                    <a:pt x="3340" y="1818"/>
                    <a:pt x="3371" y="1804"/>
                    <a:pt x="3401" y="1804"/>
                  </a:cubicBezTo>
                  <a:close/>
                  <a:moveTo>
                    <a:pt x="9620" y="1748"/>
                  </a:moveTo>
                  <a:lnTo>
                    <a:pt x="9620" y="1748"/>
                  </a:lnTo>
                  <a:cubicBezTo>
                    <a:pt x="9695" y="1761"/>
                    <a:pt x="9670" y="1924"/>
                    <a:pt x="9683" y="1975"/>
                  </a:cubicBezTo>
                  <a:cubicBezTo>
                    <a:pt x="9658" y="1975"/>
                    <a:pt x="9645" y="1975"/>
                    <a:pt x="9645" y="1950"/>
                  </a:cubicBezTo>
                  <a:cubicBezTo>
                    <a:pt x="9635" y="1950"/>
                    <a:pt x="9625" y="1966"/>
                    <a:pt x="9602" y="1966"/>
                  </a:cubicBezTo>
                  <a:cubicBezTo>
                    <a:pt x="9596" y="1966"/>
                    <a:pt x="9590" y="1965"/>
                    <a:pt x="9582" y="1962"/>
                  </a:cubicBezTo>
                  <a:cubicBezTo>
                    <a:pt x="9519" y="1950"/>
                    <a:pt x="9456" y="1862"/>
                    <a:pt x="9507" y="1811"/>
                  </a:cubicBezTo>
                  <a:lnTo>
                    <a:pt x="9507" y="1811"/>
                  </a:lnTo>
                  <a:lnTo>
                    <a:pt x="9519" y="1824"/>
                  </a:lnTo>
                  <a:cubicBezTo>
                    <a:pt x="9534" y="1809"/>
                    <a:pt x="9546" y="1804"/>
                    <a:pt x="9557" y="1804"/>
                  </a:cubicBezTo>
                  <a:cubicBezTo>
                    <a:pt x="9585" y="1804"/>
                    <a:pt x="9605" y="1836"/>
                    <a:pt x="9632" y="1836"/>
                  </a:cubicBezTo>
                  <a:lnTo>
                    <a:pt x="9620" y="1748"/>
                  </a:lnTo>
                  <a:close/>
                  <a:moveTo>
                    <a:pt x="7253" y="1821"/>
                  </a:moveTo>
                  <a:cubicBezTo>
                    <a:pt x="7281" y="1821"/>
                    <a:pt x="7312" y="1836"/>
                    <a:pt x="7306" y="1849"/>
                  </a:cubicBezTo>
                  <a:lnTo>
                    <a:pt x="7268" y="1836"/>
                  </a:lnTo>
                  <a:cubicBezTo>
                    <a:pt x="7262" y="1836"/>
                    <a:pt x="7256" y="1835"/>
                    <a:pt x="7251" y="1835"/>
                  </a:cubicBezTo>
                  <a:cubicBezTo>
                    <a:pt x="7186" y="1835"/>
                    <a:pt x="7306" y="1912"/>
                    <a:pt x="7306" y="1912"/>
                  </a:cubicBezTo>
                  <a:lnTo>
                    <a:pt x="7319" y="1924"/>
                  </a:lnTo>
                  <a:cubicBezTo>
                    <a:pt x="7330" y="1964"/>
                    <a:pt x="7308" y="1978"/>
                    <a:pt x="7282" y="1978"/>
                  </a:cubicBezTo>
                  <a:cubicBezTo>
                    <a:pt x="7250" y="1978"/>
                    <a:pt x="7211" y="1958"/>
                    <a:pt x="7218" y="1937"/>
                  </a:cubicBezTo>
                  <a:lnTo>
                    <a:pt x="7218" y="1937"/>
                  </a:lnTo>
                  <a:cubicBezTo>
                    <a:pt x="7226" y="1945"/>
                    <a:pt x="7252" y="1957"/>
                    <a:pt x="7271" y="1957"/>
                  </a:cubicBezTo>
                  <a:cubicBezTo>
                    <a:pt x="7284" y="1957"/>
                    <a:pt x="7294" y="1952"/>
                    <a:pt x="7294" y="1937"/>
                  </a:cubicBezTo>
                  <a:cubicBezTo>
                    <a:pt x="7306" y="1899"/>
                    <a:pt x="7231" y="1899"/>
                    <a:pt x="7218" y="1887"/>
                  </a:cubicBezTo>
                  <a:cubicBezTo>
                    <a:pt x="7199" y="1836"/>
                    <a:pt x="7224" y="1821"/>
                    <a:pt x="7253" y="1821"/>
                  </a:cubicBezTo>
                  <a:close/>
                  <a:moveTo>
                    <a:pt x="9720" y="1824"/>
                  </a:moveTo>
                  <a:lnTo>
                    <a:pt x="9720" y="1824"/>
                  </a:lnTo>
                  <a:cubicBezTo>
                    <a:pt x="9783" y="1836"/>
                    <a:pt x="9771" y="1924"/>
                    <a:pt x="9771" y="1987"/>
                  </a:cubicBezTo>
                  <a:lnTo>
                    <a:pt x="9733" y="1987"/>
                  </a:lnTo>
                  <a:lnTo>
                    <a:pt x="9720" y="1824"/>
                  </a:lnTo>
                  <a:close/>
                  <a:moveTo>
                    <a:pt x="3639" y="1819"/>
                  </a:moveTo>
                  <a:cubicBezTo>
                    <a:pt x="3653" y="1819"/>
                    <a:pt x="3659" y="1831"/>
                    <a:pt x="3659" y="1849"/>
                  </a:cubicBezTo>
                  <a:cubicBezTo>
                    <a:pt x="3659" y="1849"/>
                    <a:pt x="3722" y="1836"/>
                    <a:pt x="3735" y="1836"/>
                  </a:cubicBezTo>
                  <a:cubicBezTo>
                    <a:pt x="3747" y="1836"/>
                    <a:pt x="3773" y="1849"/>
                    <a:pt x="3785" y="1849"/>
                  </a:cubicBezTo>
                  <a:cubicBezTo>
                    <a:pt x="3808" y="1849"/>
                    <a:pt x="3826" y="1835"/>
                    <a:pt x="3848" y="1835"/>
                  </a:cubicBezTo>
                  <a:cubicBezTo>
                    <a:pt x="3862" y="1835"/>
                    <a:pt x="3878" y="1841"/>
                    <a:pt x="3898" y="1862"/>
                  </a:cubicBezTo>
                  <a:cubicBezTo>
                    <a:pt x="3936" y="1912"/>
                    <a:pt x="3911" y="1962"/>
                    <a:pt x="3911" y="2000"/>
                  </a:cubicBezTo>
                  <a:cubicBezTo>
                    <a:pt x="3835" y="2000"/>
                    <a:pt x="3911" y="1862"/>
                    <a:pt x="3823" y="1862"/>
                  </a:cubicBezTo>
                  <a:cubicBezTo>
                    <a:pt x="3818" y="1861"/>
                    <a:pt x="3814" y="1860"/>
                    <a:pt x="3811" y="1860"/>
                  </a:cubicBezTo>
                  <a:cubicBezTo>
                    <a:pt x="3751" y="1860"/>
                    <a:pt x="3772" y="1949"/>
                    <a:pt x="3773" y="1986"/>
                  </a:cubicBezTo>
                  <a:lnTo>
                    <a:pt x="3773" y="1986"/>
                  </a:lnTo>
                  <a:cubicBezTo>
                    <a:pt x="3719" y="1970"/>
                    <a:pt x="3780" y="1849"/>
                    <a:pt x="3710" y="1849"/>
                  </a:cubicBezTo>
                  <a:cubicBezTo>
                    <a:pt x="3622" y="1849"/>
                    <a:pt x="3659" y="1950"/>
                    <a:pt x="3659" y="1987"/>
                  </a:cubicBezTo>
                  <a:cubicBezTo>
                    <a:pt x="3597" y="1987"/>
                    <a:pt x="3622" y="1874"/>
                    <a:pt x="3622" y="1824"/>
                  </a:cubicBezTo>
                  <a:cubicBezTo>
                    <a:pt x="3628" y="1820"/>
                    <a:pt x="3634" y="1819"/>
                    <a:pt x="3639" y="1819"/>
                  </a:cubicBezTo>
                  <a:close/>
                  <a:moveTo>
                    <a:pt x="7356" y="1824"/>
                  </a:moveTo>
                  <a:cubicBezTo>
                    <a:pt x="7394" y="1824"/>
                    <a:pt x="7382" y="1862"/>
                    <a:pt x="7394" y="1862"/>
                  </a:cubicBezTo>
                  <a:cubicBezTo>
                    <a:pt x="7402" y="1845"/>
                    <a:pt x="7411" y="1839"/>
                    <a:pt x="7420" y="1839"/>
                  </a:cubicBezTo>
                  <a:cubicBezTo>
                    <a:pt x="7434" y="1839"/>
                    <a:pt x="7449" y="1853"/>
                    <a:pt x="7468" y="1859"/>
                  </a:cubicBezTo>
                  <a:lnTo>
                    <a:pt x="7468" y="1859"/>
                  </a:lnTo>
                  <a:cubicBezTo>
                    <a:pt x="7484" y="1861"/>
                    <a:pt x="7516" y="1865"/>
                    <a:pt x="7526" y="1865"/>
                  </a:cubicBezTo>
                  <a:cubicBezTo>
                    <a:pt x="7531" y="1865"/>
                    <a:pt x="7530" y="1864"/>
                    <a:pt x="7520" y="1862"/>
                  </a:cubicBezTo>
                  <a:lnTo>
                    <a:pt x="7520" y="1862"/>
                  </a:lnTo>
                  <a:cubicBezTo>
                    <a:pt x="7538" y="1866"/>
                    <a:pt x="7553" y="1870"/>
                    <a:pt x="7566" y="1875"/>
                  </a:cubicBezTo>
                  <a:lnTo>
                    <a:pt x="7566" y="1875"/>
                  </a:lnTo>
                  <a:cubicBezTo>
                    <a:pt x="7563" y="1874"/>
                    <a:pt x="7561" y="1874"/>
                    <a:pt x="7558" y="1874"/>
                  </a:cubicBezTo>
                  <a:cubicBezTo>
                    <a:pt x="7470" y="1874"/>
                    <a:pt x="7520" y="1962"/>
                    <a:pt x="7520" y="2000"/>
                  </a:cubicBezTo>
                  <a:cubicBezTo>
                    <a:pt x="7444" y="1987"/>
                    <a:pt x="7520" y="1862"/>
                    <a:pt x="7444" y="1862"/>
                  </a:cubicBezTo>
                  <a:cubicBezTo>
                    <a:pt x="7439" y="1861"/>
                    <a:pt x="7435" y="1860"/>
                    <a:pt x="7430" y="1860"/>
                  </a:cubicBezTo>
                  <a:cubicBezTo>
                    <a:pt x="7362" y="1860"/>
                    <a:pt x="7407" y="1952"/>
                    <a:pt x="7407" y="1987"/>
                  </a:cubicBezTo>
                  <a:cubicBezTo>
                    <a:pt x="7344" y="1975"/>
                    <a:pt x="7369" y="1887"/>
                    <a:pt x="7356" y="1824"/>
                  </a:cubicBezTo>
                  <a:close/>
                  <a:moveTo>
                    <a:pt x="4009" y="1833"/>
                  </a:moveTo>
                  <a:cubicBezTo>
                    <a:pt x="4084" y="1833"/>
                    <a:pt x="4079" y="1938"/>
                    <a:pt x="4100" y="2000"/>
                  </a:cubicBezTo>
                  <a:lnTo>
                    <a:pt x="4100" y="2012"/>
                  </a:lnTo>
                  <a:cubicBezTo>
                    <a:pt x="4062" y="2012"/>
                    <a:pt x="4011" y="2000"/>
                    <a:pt x="4062" y="1987"/>
                  </a:cubicBezTo>
                  <a:cubicBezTo>
                    <a:pt x="4032" y="1987"/>
                    <a:pt x="4009" y="2003"/>
                    <a:pt x="3983" y="2003"/>
                  </a:cubicBezTo>
                  <a:cubicBezTo>
                    <a:pt x="3976" y="2003"/>
                    <a:pt x="3969" y="2002"/>
                    <a:pt x="3961" y="2000"/>
                  </a:cubicBezTo>
                  <a:cubicBezTo>
                    <a:pt x="3885" y="1945"/>
                    <a:pt x="3970" y="1909"/>
                    <a:pt x="4027" y="1909"/>
                  </a:cubicBezTo>
                  <a:cubicBezTo>
                    <a:pt x="4035" y="1909"/>
                    <a:pt x="4043" y="1910"/>
                    <a:pt x="4049" y="1912"/>
                  </a:cubicBezTo>
                  <a:cubicBezTo>
                    <a:pt x="4049" y="1878"/>
                    <a:pt x="4021" y="1867"/>
                    <a:pt x="3991" y="1867"/>
                  </a:cubicBezTo>
                  <a:cubicBezTo>
                    <a:pt x="3977" y="1867"/>
                    <a:pt x="3961" y="1870"/>
                    <a:pt x="3949" y="1874"/>
                  </a:cubicBezTo>
                  <a:lnTo>
                    <a:pt x="3949" y="1849"/>
                  </a:lnTo>
                  <a:cubicBezTo>
                    <a:pt x="3973" y="1838"/>
                    <a:pt x="3993" y="1833"/>
                    <a:pt x="4009" y="1833"/>
                  </a:cubicBezTo>
                  <a:close/>
                  <a:moveTo>
                    <a:pt x="5697" y="2012"/>
                  </a:moveTo>
                  <a:lnTo>
                    <a:pt x="5705" y="2021"/>
                  </a:lnTo>
                  <a:lnTo>
                    <a:pt x="5705" y="2021"/>
                  </a:lnTo>
                  <a:cubicBezTo>
                    <a:pt x="5702" y="2019"/>
                    <a:pt x="5699" y="2016"/>
                    <a:pt x="5697" y="2012"/>
                  </a:cubicBezTo>
                  <a:close/>
                  <a:moveTo>
                    <a:pt x="7589" y="1884"/>
                  </a:moveTo>
                  <a:cubicBezTo>
                    <a:pt x="7628" y="1905"/>
                    <a:pt x="7637" y="1937"/>
                    <a:pt x="7646" y="2025"/>
                  </a:cubicBezTo>
                  <a:cubicBezTo>
                    <a:pt x="7583" y="2015"/>
                    <a:pt x="7625" y="1917"/>
                    <a:pt x="7589" y="1884"/>
                  </a:cubicBezTo>
                  <a:close/>
                  <a:moveTo>
                    <a:pt x="8819" y="1998"/>
                  </a:moveTo>
                  <a:cubicBezTo>
                    <a:pt x="8821" y="1998"/>
                    <a:pt x="8824" y="1999"/>
                    <a:pt x="8828" y="2000"/>
                  </a:cubicBezTo>
                  <a:cubicBezTo>
                    <a:pt x="8865" y="2000"/>
                    <a:pt x="8840" y="2000"/>
                    <a:pt x="8840" y="2025"/>
                  </a:cubicBezTo>
                  <a:cubicBezTo>
                    <a:pt x="8836" y="2029"/>
                    <a:pt x="8832" y="2031"/>
                    <a:pt x="8828" y="2031"/>
                  </a:cubicBezTo>
                  <a:cubicBezTo>
                    <a:pt x="8810" y="2031"/>
                    <a:pt x="8799" y="1998"/>
                    <a:pt x="8819" y="1998"/>
                  </a:cubicBezTo>
                  <a:close/>
                  <a:moveTo>
                    <a:pt x="4369" y="1869"/>
                  </a:moveTo>
                  <a:cubicBezTo>
                    <a:pt x="4382" y="1869"/>
                    <a:pt x="4389" y="1881"/>
                    <a:pt x="4389" y="1899"/>
                  </a:cubicBezTo>
                  <a:cubicBezTo>
                    <a:pt x="4401" y="1899"/>
                    <a:pt x="4426" y="1874"/>
                    <a:pt x="4452" y="1874"/>
                  </a:cubicBezTo>
                  <a:cubicBezTo>
                    <a:pt x="4540" y="1874"/>
                    <a:pt x="4527" y="1975"/>
                    <a:pt x="4527" y="2038"/>
                  </a:cubicBezTo>
                  <a:cubicBezTo>
                    <a:pt x="4464" y="2038"/>
                    <a:pt x="4540" y="1899"/>
                    <a:pt x="4452" y="1899"/>
                  </a:cubicBezTo>
                  <a:lnTo>
                    <a:pt x="4439" y="1899"/>
                  </a:lnTo>
                  <a:cubicBezTo>
                    <a:pt x="4364" y="1899"/>
                    <a:pt x="4401" y="1987"/>
                    <a:pt x="4401" y="2025"/>
                  </a:cubicBezTo>
                  <a:cubicBezTo>
                    <a:pt x="4326" y="2025"/>
                    <a:pt x="4364" y="1924"/>
                    <a:pt x="4351" y="1874"/>
                  </a:cubicBezTo>
                  <a:cubicBezTo>
                    <a:pt x="4358" y="1871"/>
                    <a:pt x="4364" y="1869"/>
                    <a:pt x="4369" y="1869"/>
                  </a:cubicBezTo>
                  <a:close/>
                  <a:moveTo>
                    <a:pt x="7759" y="1874"/>
                  </a:moveTo>
                  <a:lnTo>
                    <a:pt x="7759" y="1887"/>
                  </a:lnTo>
                  <a:cubicBezTo>
                    <a:pt x="7864" y="1887"/>
                    <a:pt x="7904" y="2040"/>
                    <a:pt x="7797" y="2040"/>
                  </a:cubicBezTo>
                  <a:cubicBezTo>
                    <a:pt x="7789" y="2040"/>
                    <a:pt x="7781" y="2039"/>
                    <a:pt x="7771" y="2038"/>
                  </a:cubicBezTo>
                  <a:cubicBezTo>
                    <a:pt x="7671" y="2025"/>
                    <a:pt x="7620" y="1874"/>
                    <a:pt x="7759" y="1874"/>
                  </a:cubicBezTo>
                  <a:close/>
                  <a:moveTo>
                    <a:pt x="10035" y="1887"/>
                  </a:moveTo>
                  <a:lnTo>
                    <a:pt x="10035" y="1887"/>
                  </a:lnTo>
                  <a:cubicBezTo>
                    <a:pt x="10085" y="1899"/>
                    <a:pt x="10073" y="1987"/>
                    <a:pt x="10085" y="2050"/>
                  </a:cubicBezTo>
                  <a:lnTo>
                    <a:pt x="10047" y="2050"/>
                  </a:lnTo>
                  <a:lnTo>
                    <a:pt x="10035" y="1887"/>
                  </a:lnTo>
                  <a:close/>
                  <a:moveTo>
                    <a:pt x="4728" y="2050"/>
                  </a:moveTo>
                  <a:cubicBezTo>
                    <a:pt x="4720" y="2050"/>
                    <a:pt x="4714" y="2051"/>
                    <a:pt x="4711" y="2052"/>
                  </a:cubicBezTo>
                  <a:lnTo>
                    <a:pt x="4711" y="2052"/>
                  </a:lnTo>
                  <a:cubicBezTo>
                    <a:pt x="4716" y="2051"/>
                    <a:pt x="4722" y="2050"/>
                    <a:pt x="4728" y="2050"/>
                  </a:cubicBezTo>
                  <a:close/>
                  <a:moveTo>
                    <a:pt x="10160" y="1918"/>
                  </a:moveTo>
                  <a:cubicBezTo>
                    <a:pt x="10183" y="1918"/>
                    <a:pt x="10203" y="1926"/>
                    <a:pt x="10200" y="1944"/>
                  </a:cubicBezTo>
                  <a:lnTo>
                    <a:pt x="10200" y="1944"/>
                  </a:lnTo>
                  <a:cubicBezTo>
                    <a:pt x="10190" y="1939"/>
                    <a:pt x="10176" y="1933"/>
                    <a:pt x="10164" y="1933"/>
                  </a:cubicBezTo>
                  <a:cubicBezTo>
                    <a:pt x="10155" y="1933"/>
                    <a:pt x="10148" y="1937"/>
                    <a:pt x="10148" y="1950"/>
                  </a:cubicBezTo>
                  <a:cubicBezTo>
                    <a:pt x="10148" y="1987"/>
                    <a:pt x="10211" y="1987"/>
                    <a:pt x="10223" y="2012"/>
                  </a:cubicBezTo>
                  <a:cubicBezTo>
                    <a:pt x="10241" y="2058"/>
                    <a:pt x="10219" y="2073"/>
                    <a:pt x="10191" y="2073"/>
                  </a:cubicBezTo>
                  <a:cubicBezTo>
                    <a:pt x="10158" y="2073"/>
                    <a:pt x="10116" y="2051"/>
                    <a:pt x="10123" y="2038"/>
                  </a:cubicBezTo>
                  <a:lnTo>
                    <a:pt x="10123" y="2038"/>
                  </a:lnTo>
                  <a:cubicBezTo>
                    <a:pt x="10141" y="2049"/>
                    <a:pt x="10159" y="2053"/>
                    <a:pt x="10172" y="2053"/>
                  </a:cubicBezTo>
                  <a:cubicBezTo>
                    <a:pt x="10204" y="2053"/>
                    <a:pt x="10214" y="2027"/>
                    <a:pt x="10161" y="2000"/>
                  </a:cubicBezTo>
                  <a:cubicBezTo>
                    <a:pt x="10054" y="1951"/>
                    <a:pt x="10113" y="1918"/>
                    <a:pt x="10160" y="1918"/>
                  </a:cubicBezTo>
                  <a:close/>
                  <a:moveTo>
                    <a:pt x="4662" y="1896"/>
                  </a:moveTo>
                  <a:cubicBezTo>
                    <a:pt x="4738" y="1896"/>
                    <a:pt x="4735" y="2003"/>
                    <a:pt x="4766" y="2075"/>
                  </a:cubicBezTo>
                  <a:cubicBezTo>
                    <a:pt x="4735" y="2075"/>
                    <a:pt x="4694" y="2058"/>
                    <a:pt x="4711" y="2052"/>
                  </a:cubicBezTo>
                  <a:lnTo>
                    <a:pt x="4711" y="2052"/>
                  </a:lnTo>
                  <a:cubicBezTo>
                    <a:pt x="4692" y="2056"/>
                    <a:pt x="4679" y="2066"/>
                    <a:pt x="4660" y="2066"/>
                  </a:cubicBezTo>
                  <a:cubicBezTo>
                    <a:pt x="4654" y="2066"/>
                    <a:pt x="4648" y="2065"/>
                    <a:pt x="4640" y="2063"/>
                  </a:cubicBezTo>
                  <a:cubicBezTo>
                    <a:pt x="4540" y="2000"/>
                    <a:pt x="4653" y="1962"/>
                    <a:pt x="4716" y="1962"/>
                  </a:cubicBezTo>
                  <a:cubicBezTo>
                    <a:pt x="4699" y="1929"/>
                    <a:pt x="4671" y="1917"/>
                    <a:pt x="4643" y="1917"/>
                  </a:cubicBezTo>
                  <a:cubicBezTo>
                    <a:pt x="4631" y="1917"/>
                    <a:pt x="4619" y="1919"/>
                    <a:pt x="4608" y="1923"/>
                  </a:cubicBezTo>
                  <a:lnTo>
                    <a:pt x="4608" y="1923"/>
                  </a:lnTo>
                  <a:lnTo>
                    <a:pt x="4602" y="1912"/>
                  </a:lnTo>
                  <a:cubicBezTo>
                    <a:pt x="4627" y="1901"/>
                    <a:pt x="4646" y="1896"/>
                    <a:pt x="4662" y="1896"/>
                  </a:cubicBezTo>
                  <a:close/>
                  <a:moveTo>
                    <a:pt x="9831" y="1853"/>
                  </a:moveTo>
                  <a:cubicBezTo>
                    <a:pt x="9834" y="1853"/>
                    <a:pt x="9834" y="1859"/>
                    <a:pt x="9834" y="1874"/>
                  </a:cubicBezTo>
                  <a:lnTo>
                    <a:pt x="9846" y="1887"/>
                  </a:lnTo>
                  <a:cubicBezTo>
                    <a:pt x="9866" y="1887"/>
                    <a:pt x="9894" y="1881"/>
                    <a:pt x="9921" y="1881"/>
                  </a:cubicBezTo>
                  <a:cubicBezTo>
                    <a:pt x="9961" y="1881"/>
                    <a:pt x="9997" y="1894"/>
                    <a:pt x="9997" y="1962"/>
                  </a:cubicBezTo>
                  <a:cubicBezTo>
                    <a:pt x="10002" y="2009"/>
                    <a:pt x="9988" y="2024"/>
                    <a:pt x="9967" y="2024"/>
                  </a:cubicBezTo>
                  <a:cubicBezTo>
                    <a:pt x="9937" y="2024"/>
                    <a:pt x="9893" y="1995"/>
                    <a:pt x="9871" y="1987"/>
                  </a:cubicBezTo>
                  <a:lnTo>
                    <a:pt x="9871" y="2075"/>
                  </a:lnTo>
                  <a:lnTo>
                    <a:pt x="9846" y="2075"/>
                  </a:lnTo>
                  <a:cubicBezTo>
                    <a:pt x="9846" y="2000"/>
                    <a:pt x="9834" y="1924"/>
                    <a:pt x="9821" y="1862"/>
                  </a:cubicBezTo>
                  <a:cubicBezTo>
                    <a:pt x="9826" y="1856"/>
                    <a:pt x="9829" y="1853"/>
                    <a:pt x="9831" y="1853"/>
                  </a:cubicBezTo>
                  <a:close/>
                  <a:moveTo>
                    <a:pt x="4269" y="1854"/>
                  </a:moveTo>
                  <a:cubicBezTo>
                    <a:pt x="4278" y="1854"/>
                    <a:pt x="4292" y="1895"/>
                    <a:pt x="4301" y="1912"/>
                  </a:cubicBezTo>
                  <a:cubicBezTo>
                    <a:pt x="4313" y="1950"/>
                    <a:pt x="4326" y="2000"/>
                    <a:pt x="4326" y="2050"/>
                  </a:cubicBezTo>
                  <a:lnTo>
                    <a:pt x="4301" y="2038"/>
                  </a:lnTo>
                  <a:cubicBezTo>
                    <a:pt x="4287" y="2064"/>
                    <a:pt x="4243" y="2080"/>
                    <a:pt x="4205" y="2080"/>
                  </a:cubicBezTo>
                  <a:cubicBezTo>
                    <a:pt x="4172" y="2080"/>
                    <a:pt x="4144" y="2067"/>
                    <a:pt x="4150" y="2038"/>
                  </a:cubicBezTo>
                  <a:lnTo>
                    <a:pt x="4150" y="2038"/>
                  </a:lnTo>
                  <a:cubicBezTo>
                    <a:pt x="4172" y="2051"/>
                    <a:pt x="4195" y="2058"/>
                    <a:pt x="4215" y="2058"/>
                  </a:cubicBezTo>
                  <a:cubicBezTo>
                    <a:pt x="4250" y="2058"/>
                    <a:pt x="4276" y="2036"/>
                    <a:pt x="4276" y="1987"/>
                  </a:cubicBezTo>
                  <a:cubicBezTo>
                    <a:pt x="4252" y="1987"/>
                    <a:pt x="4217" y="1998"/>
                    <a:pt x="4186" y="1998"/>
                  </a:cubicBezTo>
                  <a:cubicBezTo>
                    <a:pt x="4150" y="1998"/>
                    <a:pt x="4119" y="1984"/>
                    <a:pt x="4112" y="1924"/>
                  </a:cubicBezTo>
                  <a:cubicBezTo>
                    <a:pt x="4106" y="1877"/>
                    <a:pt x="4128" y="1863"/>
                    <a:pt x="4159" y="1863"/>
                  </a:cubicBezTo>
                  <a:cubicBezTo>
                    <a:pt x="4193" y="1863"/>
                    <a:pt x="4236" y="1880"/>
                    <a:pt x="4263" y="1887"/>
                  </a:cubicBezTo>
                  <a:cubicBezTo>
                    <a:pt x="4263" y="1863"/>
                    <a:pt x="4266" y="1854"/>
                    <a:pt x="4269" y="1854"/>
                  </a:cubicBezTo>
                  <a:close/>
                  <a:moveTo>
                    <a:pt x="4934" y="1913"/>
                  </a:moveTo>
                  <a:cubicBezTo>
                    <a:pt x="5014" y="1913"/>
                    <a:pt x="5007" y="2013"/>
                    <a:pt x="5017" y="2087"/>
                  </a:cubicBezTo>
                  <a:lnTo>
                    <a:pt x="5017" y="2087"/>
                  </a:lnTo>
                  <a:cubicBezTo>
                    <a:pt x="4975" y="2085"/>
                    <a:pt x="4867" y="2071"/>
                    <a:pt x="4867" y="2038"/>
                  </a:cubicBezTo>
                  <a:cubicBezTo>
                    <a:pt x="4867" y="1987"/>
                    <a:pt x="4955" y="1987"/>
                    <a:pt x="4980" y="1987"/>
                  </a:cubicBezTo>
                  <a:cubicBezTo>
                    <a:pt x="4980" y="1924"/>
                    <a:pt x="4892" y="1975"/>
                    <a:pt x="4879" y="1924"/>
                  </a:cubicBezTo>
                  <a:cubicBezTo>
                    <a:pt x="4901" y="1916"/>
                    <a:pt x="4919" y="1913"/>
                    <a:pt x="4934" y="1913"/>
                  </a:cubicBezTo>
                  <a:close/>
                  <a:moveTo>
                    <a:pt x="8010" y="1862"/>
                  </a:moveTo>
                  <a:cubicBezTo>
                    <a:pt x="8086" y="1862"/>
                    <a:pt x="8061" y="2025"/>
                    <a:pt x="8073" y="2088"/>
                  </a:cubicBezTo>
                  <a:cubicBezTo>
                    <a:pt x="8048" y="2088"/>
                    <a:pt x="8035" y="2088"/>
                    <a:pt x="8048" y="2050"/>
                  </a:cubicBezTo>
                  <a:lnTo>
                    <a:pt x="8048" y="2050"/>
                  </a:lnTo>
                  <a:cubicBezTo>
                    <a:pt x="8024" y="2050"/>
                    <a:pt x="7990" y="2061"/>
                    <a:pt x="7958" y="2061"/>
                  </a:cubicBezTo>
                  <a:cubicBezTo>
                    <a:pt x="7923" y="2061"/>
                    <a:pt x="7891" y="2047"/>
                    <a:pt x="7885" y="1987"/>
                  </a:cubicBezTo>
                  <a:cubicBezTo>
                    <a:pt x="7879" y="1936"/>
                    <a:pt x="7896" y="1921"/>
                    <a:pt x="7922" y="1921"/>
                  </a:cubicBezTo>
                  <a:cubicBezTo>
                    <a:pt x="7953" y="1921"/>
                    <a:pt x="7995" y="1943"/>
                    <a:pt x="8023" y="1950"/>
                  </a:cubicBezTo>
                  <a:lnTo>
                    <a:pt x="8010" y="1862"/>
                  </a:lnTo>
                  <a:close/>
                  <a:moveTo>
                    <a:pt x="5055" y="1862"/>
                  </a:moveTo>
                  <a:lnTo>
                    <a:pt x="5068" y="1874"/>
                  </a:lnTo>
                  <a:lnTo>
                    <a:pt x="5105" y="1874"/>
                  </a:lnTo>
                  <a:lnTo>
                    <a:pt x="5131" y="2100"/>
                  </a:lnTo>
                  <a:cubicBezTo>
                    <a:pt x="5043" y="2088"/>
                    <a:pt x="5068" y="1924"/>
                    <a:pt x="5055" y="1862"/>
                  </a:cubicBezTo>
                  <a:close/>
                  <a:moveTo>
                    <a:pt x="10343" y="1946"/>
                  </a:moveTo>
                  <a:cubicBezTo>
                    <a:pt x="10374" y="1946"/>
                    <a:pt x="10399" y="1956"/>
                    <a:pt x="10387" y="1975"/>
                  </a:cubicBezTo>
                  <a:cubicBezTo>
                    <a:pt x="10371" y="1967"/>
                    <a:pt x="10355" y="1963"/>
                    <a:pt x="10341" y="1963"/>
                  </a:cubicBezTo>
                  <a:cubicBezTo>
                    <a:pt x="10311" y="1963"/>
                    <a:pt x="10290" y="1982"/>
                    <a:pt x="10299" y="2025"/>
                  </a:cubicBezTo>
                  <a:cubicBezTo>
                    <a:pt x="10311" y="2088"/>
                    <a:pt x="10399" y="2050"/>
                    <a:pt x="10412" y="2100"/>
                  </a:cubicBezTo>
                  <a:lnTo>
                    <a:pt x="10362" y="2100"/>
                  </a:lnTo>
                  <a:cubicBezTo>
                    <a:pt x="10311" y="2088"/>
                    <a:pt x="10223" y="2038"/>
                    <a:pt x="10261" y="1975"/>
                  </a:cubicBezTo>
                  <a:cubicBezTo>
                    <a:pt x="10274" y="1956"/>
                    <a:pt x="10311" y="1946"/>
                    <a:pt x="10343" y="1946"/>
                  </a:cubicBezTo>
                  <a:close/>
                  <a:moveTo>
                    <a:pt x="5176" y="1961"/>
                  </a:moveTo>
                  <a:cubicBezTo>
                    <a:pt x="5217" y="1961"/>
                    <a:pt x="5206" y="2054"/>
                    <a:pt x="5206" y="2113"/>
                  </a:cubicBezTo>
                  <a:lnTo>
                    <a:pt x="5181" y="2113"/>
                  </a:lnTo>
                  <a:lnTo>
                    <a:pt x="5168" y="1962"/>
                  </a:lnTo>
                  <a:cubicBezTo>
                    <a:pt x="5171" y="1961"/>
                    <a:pt x="5174" y="1961"/>
                    <a:pt x="5176" y="1961"/>
                  </a:cubicBezTo>
                  <a:close/>
                  <a:moveTo>
                    <a:pt x="8337" y="1975"/>
                  </a:moveTo>
                  <a:lnTo>
                    <a:pt x="8337" y="1975"/>
                  </a:lnTo>
                  <a:cubicBezTo>
                    <a:pt x="8400" y="1987"/>
                    <a:pt x="8388" y="2075"/>
                    <a:pt x="8388" y="2126"/>
                  </a:cubicBezTo>
                  <a:lnTo>
                    <a:pt x="8350" y="2126"/>
                  </a:lnTo>
                  <a:lnTo>
                    <a:pt x="8337" y="1975"/>
                  </a:lnTo>
                  <a:close/>
                  <a:moveTo>
                    <a:pt x="10437" y="1962"/>
                  </a:moveTo>
                  <a:cubicBezTo>
                    <a:pt x="10500" y="1975"/>
                    <a:pt x="10475" y="2063"/>
                    <a:pt x="10488" y="2126"/>
                  </a:cubicBezTo>
                  <a:lnTo>
                    <a:pt x="10450" y="2126"/>
                  </a:lnTo>
                  <a:lnTo>
                    <a:pt x="10437" y="1962"/>
                  </a:lnTo>
                  <a:close/>
                  <a:moveTo>
                    <a:pt x="11301" y="2086"/>
                  </a:moveTo>
                  <a:cubicBezTo>
                    <a:pt x="11325" y="2086"/>
                    <a:pt x="11350" y="2126"/>
                    <a:pt x="11305" y="2126"/>
                  </a:cubicBezTo>
                  <a:cubicBezTo>
                    <a:pt x="11267" y="2113"/>
                    <a:pt x="11280" y="2100"/>
                    <a:pt x="11292" y="2088"/>
                  </a:cubicBezTo>
                  <a:cubicBezTo>
                    <a:pt x="11295" y="2086"/>
                    <a:pt x="11298" y="2086"/>
                    <a:pt x="11301" y="2086"/>
                  </a:cubicBezTo>
                  <a:close/>
                  <a:moveTo>
                    <a:pt x="8199" y="1912"/>
                  </a:moveTo>
                  <a:lnTo>
                    <a:pt x="8211" y="1924"/>
                  </a:lnTo>
                  <a:cubicBezTo>
                    <a:pt x="8222" y="1919"/>
                    <a:pt x="8230" y="1916"/>
                    <a:pt x="8236" y="1916"/>
                  </a:cubicBezTo>
                  <a:cubicBezTo>
                    <a:pt x="8245" y="1916"/>
                    <a:pt x="8249" y="1922"/>
                    <a:pt x="8249" y="1937"/>
                  </a:cubicBezTo>
                  <a:cubicBezTo>
                    <a:pt x="8261" y="1937"/>
                    <a:pt x="8345" y="1989"/>
                    <a:pt x="8275" y="1989"/>
                  </a:cubicBezTo>
                  <a:cubicBezTo>
                    <a:pt x="8268" y="1989"/>
                    <a:pt x="8259" y="1988"/>
                    <a:pt x="8249" y="1987"/>
                  </a:cubicBezTo>
                  <a:lnTo>
                    <a:pt x="8249" y="1987"/>
                  </a:lnTo>
                  <a:cubicBezTo>
                    <a:pt x="8249" y="2012"/>
                    <a:pt x="8262" y="2050"/>
                    <a:pt x="8262" y="2088"/>
                  </a:cubicBezTo>
                  <a:cubicBezTo>
                    <a:pt x="8262" y="2107"/>
                    <a:pt x="8271" y="2107"/>
                    <a:pt x="8282" y="2107"/>
                  </a:cubicBezTo>
                  <a:cubicBezTo>
                    <a:pt x="8293" y="2107"/>
                    <a:pt x="8306" y="2107"/>
                    <a:pt x="8312" y="2126"/>
                  </a:cubicBezTo>
                  <a:cubicBezTo>
                    <a:pt x="8303" y="2127"/>
                    <a:pt x="8295" y="2128"/>
                    <a:pt x="8288" y="2128"/>
                  </a:cubicBezTo>
                  <a:cubicBezTo>
                    <a:pt x="8196" y="2128"/>
                    <a:pt x="8256" y="1986"/>
                    <a:pt x="8186" y="1975"/>
                  </a:cubicBezTo>
                  <a:lnTo>
                    <a:pt x="8186" y="1950"/>
                  </a:lnTo>
                  <a:cubicBezTo>
                    <a:pt x="8193" y="1953"/>
                    <a:pt x="8197" y="1954"/>
                    <a:pt x="8201" y="1954"/>
                  </a:cubicBezTo>
                  <a:cubicBezTo>
                    <a:pt x="8211" y="1954"/>
                    <a:pt x="8208" y="1940"/>
                    <a:pt x="8199" y="1912"/>
                  </a:cubicBezTo>
                  <a:close/>
                  <a:moveTo>
                    <a:pt x="3094" y="2100"/>
                  </a:moveTo>
                  <a:cubicBezTo>
                    <a:pt x="3169" y="2111"/>
                    <a:pt x="3124" y="2141"/>
                    <a:pt x="3110" y="2141"/>
                  </a:cubicBezTo>
                  <a:cubicBezTo>
                    <a:pt x="3108" y="2141"/>
                    <a:pt x="3106" y="2140"/>
                    <a:pt x="3106" y="2138"/>
                  </a:cubicBezTo>
                  <a:lnTo>
                    <a:pt x="3094" y="2126"/>
                  </a:lnTo>
                  <a:cubicBezTo>
                    <a:pt x="3094" y="2126"/>
                    <a:pt x="3056" y="2100"/>
                    <a:pt x="3094" y="2100"/>
                  </a:cubicBezTo>
                  <a:close/>
                  <a:moveTo>
                    <a:pt x="2797" y="2106"/>
                  </a:moveTo>
                  <a:cubicBezTo>
                    <a:pt x="2818" y="2106"/>
                    <a:pt x="2799" y="2120"/>
                    <a:pt x="2787" y="2120"/>
                  </a:cubicBezTo>
                  <a:cubicBezTo>
                    <a:pt x="2783" y="2120"/>
                    <a:pt x="2779" y="2118"/>
                    <a:pt x="2779" y="2113"/>
                  </a:cubicBezTo>
                  <a:lnTo>
                    <a:pt x="2754" y="2151"/>
                  </a:lnTo>
                  <a:cubicBezTo>
                    <a:pt x="2754" y="2151"/>
                    <a:pt x="2729" y="2113"/>
                    <a:pt x="2754" y="2113"/>
                  </a:cubicBezTo>
                  <a:cubicBezTo>
                    <a:pt x="2775" y="2108"/>
                    <a:pt x="2789" y="2106"/>
                    <a:pt x="2797" y="2106"/>
                  </a:cubicBezTo>
                  <a:close/>
                  <a:moveTo>
                    <a:pt x="8400" y="1975"/>
                  </a:moveTo>
                  <a:cubicBezTo>
                    <a:pt x="8438" y="1975"/>
                    <a:pt x="8438" y="1975"/>
                    <a:pt x="8438" y="2000"/>
                  </a:cubicBezTo>
                  <a:cubicBezTo>
                    <a:pt x="8450" y="2000"/>
                    <a:pt x="8476" y="1987"/>
                    <a:pt x="8501" y="1987"/>
                  </a:cubicBezTo>
                  <a:cubicBezTo>
                    <a:pt x="8576" y="2000"/>
                    <a:pt x="8576" y="2088"/>
                    <a:pt x="8576" y="2151"/>
                  </a:cubicBezTo>
                  <a:cubicBezTo>
                    <a:pt x="8513" y="2151"/>
                    <a:pt x="8589" y="2012"/>
                    <a:pt x="8501" y="2012"/>
                  </a:cubicBezTo>
                  <a:lnTo>
                    <a:pt x="8488" y="2000"/>
                  </a:lnTo>
                  <a:cubicBezTo>
                    <a:pt x="8425" y="2000"/>
                    <a:pt x="8450" y="2088"/>
                    <a:pt x="8450" y="2138"/>
                  </a:cubicBezTo>
                  <a:cubicBezTo>
                    <a:pt x="8388" y="2126"/>
                    <a:pt x="8413" y="2025"/>
                    <a:pt x="8400" y="1975"/>
                  </a:cubicBezTo>
                  <a:close/>
                  <a:moveTo>
                    <a:pt x="5483" y="1987"/>
                  </a:moveTo>
                  <a:cubicBezTo>
                    <a:pt x="5558" y="1987"/>
                    <a:pt x="5470" y="2113"/>
                    <a:pt x="5571" y="2126"/>
                  </a:cubicBezTo>
                  <a:cubicBezTo>
                    <a:pt x="5646" y="2126"/>
                    <a:pt x="5608" y="2038"/>
                    <a:pt x="5608" y="2000"/>
                  </a:cubicBezTo>
                  <a:cubicBezTo>
                    <a:pt x="5671" y="2000"/>
                    <a:pt x="5646" y="2100"/>
                    <a:pt x="5659" y="2151"/>
                  </a:cubicBezTo>
                  <a:cubicBezTo>
                    <a:pt x="5652" y="2154"/>
                    <a:pt x="5646" y="2156"/>
                    <a:pt x="5641" y="2156"/>
                  </a:cubicBezTo>
                  <a:cubicBezTo>
                    <a:pt x="5628" y="2156"/>
                    <a:pt x="5621" y="2144"/>
                    <a:pt x="5621" y="2126"/>
                  </a:cubicBezTo>
                  <a:cubicBezTo>
                    <a:pt x="5602" y="2126"/>
                    <a:pt x="5583" y="2147"/>
                    <a:pt x="5559" y="2147"/>
                  </a:cubicBezTo>
                  <a:cubicBezTo>
                    <a:pt x="5551" y="2147"/>
                    <a:pt x="5542" y="2144"/>
                    <a:pt x="5533" y="2138"/>
                  </a:cubicBezTo>
                  <a:cubicBezTo>
                    <a:pt x="5483" y="2113"/>
                    <a:pt x="5483" y="2025"/>
                    <a:pt x="5483" y="1987"/>
                  </a:cubicBezTo>
                  <a:close/>
                  <a:moveTo>
                    <a:pt x="5770" y="2009"/>
                  </a:moveTo>
                  <a:cubicBezTo>
                    <a:pt x="5848" y="2009"/>
                    <a:pt x="5852" y="2114"/>
                    <a:pt x="5873" y="2176"/>
                  </a:cubicBezTo>
                  <a:cubicBezTo>
                    <a:pt x="5847" y="2176"/>
                    <a:pt x="5709" y="2163"/>
                    <a:pt x="5709" y="2126"/>
                  </a:cubicBezTo>
                  <a:cubicBezTo>
                    <a:pt x="5709" y="2075"/>
                    <a:pt x="5797" y="2075"/>
                    <a:pt x="5822" y="2075"/>
                  </a:cubicBezTo>
                  <a:cubicBezTo>
                    <a:pt x="5801" y="2011"/>
                    <a:pt x="5743" y="2038"/>
                    <a:pt x="5711" y="2024"/>
                  </a:cubicBezTo>
                  <a:lnTo>
                    <a:pt x="5711" y="2024"/>
                  </a:lnTo>
                  <a:cubicBezTo>
                    <a:pt x="5735" y="2014"/>
                    <a:pt x="5754" y="2009"/>
                    <a:pt x="5770" y="2009"/>
                  </a:cubicBezTo>
                  <a:close/>
                  <a:moveTo>
                    <a:pt x="10538" y="1985"/>
                  </a:moveTo>
                  <a:cubicBezTo>
                    <a:pt x="10546" y="1985"/>
                    <a:pt x="10550" y="1993"/>
                    <a:pt x="10550" y="2000"/>
                  </a:cubicBezTo>
                  <a:lnTo>
                    <a:pt x="10550" y="2025"/>
                  </a:lnTo>
                  <a:cubicBezTo>
                    <a:pt x="10567" y="2025"/>
                    <a:pt x="10584" y="2014"/>
                    <a:pt x="10604" y="2014"/>
                  </a:cubicBezTo>
                  <a:cubicBezTo>
                    <a:pt x="10615" y="2014"/>
                    <a:pt x="10626" y="2017"/>
                    <a:pt x="10638" y="2025"/>
                  </a:cubicBezTo>
                  <a:cubicBezTo>
                    <a:pt x="10676" y="2050"/>
                    <a:pt x="10689" y="2126"/>
                    <a:pt x="10689" y="2176"/>
                  </a:cubicBezTo>
                  <a:cubicBezTo>
                    <a:pt x="10626" y="2163"/>
                    <a:pt x="10676" y="2038"/>
                    <a:pt x="10601" y="2025"/>
                  </a:cubicBezTo>
                  <a:cubicBezTo>
                    <a:pt x="10513" y="2025"/>
                    <a:pt x="10563" y="2113"/>
                    <a:pt x="10563" y="2151"/>
                  </a:cubicBezTo>
                  <a:lnTo>
                    <a:pt x="10538" y="2151"/>
                  </a:lnTo>
                  <a:cubicBezTo>
                    <a:pt x="10538" y="2100"/>
                    <a:pt x="10525" y="2050"/>
                    <a:pt x="10513" y="2000"/>
                  </a:cubicBezTo>
                  <a:cubicBezTo>
                    <a:pt x="10523" y="1989"/>
                    <a:pt x="10532" y="1985"/>
                    <a:pt x="10538" y="1985"/>
                  </a:cubicBezTo>
                  <a:close/>
                  <a:moveTo>
                    <a:pt x="5388" y="1960"/>
                  </a:moveTo>
                  <a:cubicBezTo>
                    <a:pt x="5397" y="1960"/>
                    <a:pt x="5411" y="1995"/>
                    <a:pt x="5420" y="2012"/>
                  </a:cubicBezTo>
                  <a:cubicBezTo>
                    <a:pt x="5420" y="2075"/>
                    <a:pt x="5432" y="2138"/>
                    <a:pt x="5432" y="2188"/>
                  </a:cubicBezTo>
                  <a:cubicBezTo>
                    <a:pt x="5382" y="2188"/>
                    <a:pt x="5395" y="2151"/>
                    <a:pt x="5395" y="2100"/>
                  </a:cubicBezTo>
                  <a:lnTo>
                    <a:pt x="5382" y="2100"/>
                  </a:lnTo>
                  <a:cubicBezTo>
                    <a:pt x="5353" y="2100"/>
                    <a:pt x="5329" y="2117"/>
                    <a:pt x="5304" y="2117"/>
                  </a:cubicBezTo>
                  <a:cubicBezTo>
                    <a:pt x="5285" y="2117"/>
                    <a:pt x="5265" y="2108"/>
                    <a:pt x="5244" y="2075"/>
                  </a:cubicBezTo>
                  <a:cubicBezTo>
                    <a:pt x="5209" y="2029"/>
                    <a:pt x="5249" y="1961"/>
                    <a:pt x="5305" y="1961"/>
                  </a:cubicBezTo>
                  <a:cubicBezTo>
                    <a:pt x="5310" y="1961"/>
                    <a:pt x="5315" y="1961"/>
                    <a:pt x="5319" y="1962"/>
                  </a:cubicBezTo>
                  <a:cubicBezTo>
                    <a:pt x="5344" y="1962"/>
                    <a:pt x="5357" y="1987"/>
                    <a:pt x="5382" y="1987"/>
                  </a:cubicBezTo>
                  <a:cubicBezTo>
                    <a:pt x="5382" y="1968"/>
                    <a:pt x="5385" y="1960"/>
                    <a:pt x="5388" y="1960"/>
                  </a:cubicBezTo>
                  <a:close/>
                  <a:moveTo>
                    <a:pt x="8815" y="2050"/>
                  </a:moveTo>
                  <a:cubicBezTo>
                    <a:pt x="8878" y="2063"/>
                    <a:pt x="8865" y="2151"/>
                    <a:pt x="8865" y="2201"/>
                  </a:cubicBezTo>
                  <a:lnTo>
                    <a:pt x="8828" y="2201"/>
                  </a:lnTo>
                  <a:lnTo>
                    <a:pt x="8815" y="2050"/>
                  </a:lnTo>
                  <a:close/>
                  <a:moveTo>
                    <a:pt x="8706" y="2025"/>
                  </a:moveTo>
                  <a:cubicBezTo>
                    <a:pt x="8739" y="2025"/>
                    <a:pt x="8771" y="2040"/>
                    <a:pt x="8765" y="2063"/>
                  </a:cubicBezTo>
                  <a:lnTo>
                    <a:pt x="8777" y="2075"/>
                  </a:lnTo>
                  <a:cubicBezTo>
                    <a:pt x="8761" y="2063"/>
                    <a:pt x="8744" y="2058"/>
                    <a:pt x="8728" y="2058"/>
                  </a:cubicBezTo>
                  <a:cubicBezTo>
                    <a:pt x="8694" y="2058"/>
                    <a:pt x="8668" y="2083"/>
                    <a:pt x="8677" y="2126"/>
                  </a:cubicBezTo>
                  <a:cubicBezTo>
                    <a:pt x="8689" y="2188"/>
                    <a:pt x="8777" y="2151"/>
                    <a:pt x="8790" y="2201"/>
                  </a:cubicBezTo>
                  <a:cubicBezTo>
                    <a:pt x="8782" y="2203"/>
                    <a:pt x="8774" y="2203"/>
                    <a:pt x="8765" y="2203"/>
                  </a:cubicBezTo>
                  <a:cubicBezTo>
                    <a:pt x="8709" y="2203"/>
                    <a:pt x="8650" y="2166"/>
                    <a:pt x="8639" y="2100"/>
                  </a:cubicBezTo>
                  <a:cubicBezTo>
                    <a:pt x="8625" y="2046"/>
                    <a:pt x="8667" y="2025"/>
                    <a:pt x="8706" y="2025"/>
                  </a:cubicBezTo>
                  <a:close/>
                  <a:moveTo>
                    <a:pt x="5915" y="2033"/>
                  </a:moveTo>
                  <a:cubicBezTo>
                    <a:pt x="5928" y="2033"/>
                    <a:pt x="5932" y="2044"/>
                    <a:pt x="5923" y="2063"/>
                  </a:cubicBezTo>
                  <a:cubicBezTo>
                    <a:pt x="5948" y="2063"/>
                    <a:pt x="5961" y="2038"/>
                    <a:pt x="5986" y="2038"/>
                  </a:cubicBezTo>
                  <a:cubicBezTo>
                    <a:pt x="6023" y="2038"/>
                    <a:pt x="6023" y="2063"/>
                    <a:pt x="6049" y="2075"/>
                  </a:cubicBezTo>
                  <a:cubicBezTo>
                    <a:pt x="6059" y="2075"/>
                    <a:pt x="6079" y="2048"/>
                    <a:pt x="6101" y="2048"/>
                  </a:cubicBezTo>
                  <a:cubicBezTo>
                    <a:pt x="6104" y="2048"/>
                    <a:pt x="6108" y="2048"/>
                    <a:pt x="6111" y="2050"/>
                  </a:cubicBezTo>
                  <a:cubicBezTo>
                    <a:pt x="6187" y="2075"/>
                    <a:pt x="6174" y="2138"/>
                    <a:pt x="6187" y="2214"/>
                  </a:cubicBezTo>
                  <a:cubicBezTo>
                    <a:pt x="6111" y="2201"/>
                    <a:pt x="6187" y="2075"/>
                    <a:pt x="6099" y="2075"/>
                  </a:cubicBezTo>
                  <a:cubicBezTo>
                    <a:pt x="6011" y="2075"/>
                    <a:pt x="6061" y="2163"/>
                    <a:pt x="6061" y="2201"/>
                  </a:cubicBezTo>
                  <a:cubicBezTo>
                    <a:pt x="5986" y="2188"/>
                    <a:pt x="6061" y="2063"/>
                    <a:pt x="5973" y="2063"/>
                  </a:cubicBezTo>
                  <a:cubicBezTo>
                    <a:pt x="5969" y="2062"/>
                    <a:pt x="5965" y="2062"/>
                    <a:pt x="5961" y="2062"/>
                  </a:cubicBezTo>
                  <a:cubicBezTo>
                    <a:pt x="5902" y="2062"/>
                    <a:pt x="5935" y="2153"/>
                    <a:pt x="5935" y="2188"/>
                  </a:cubicBezTo>
                  <a:cubicBezTo>
                    <a:pt x="5873" y="2188"/>
                    <a:pt x="5898" y="2088"/>
                    <a:pt x="5898" y="2038"/>
                  </a:cubicBezTo>
                  <a:cubicBezTo>
                    <a:pt x="5904" y="2034"/>
                    <a:pt x="5910" y="2033"/>
                    <a:pt x="5915" y="2033"/>
                  </a:cubicBezTo>
                  <a:close/>
                  <a:moveTo>
                    <a:pt x="4239" y="2187"/>
                  </a:moveTo>
                  <a:cubicBezTo>
                    <a:pt x="4242" y="2187"/>
                    <a:pt x="4246" y="2187"/>
                    <a:pt x="4250" y="2188"/>
                  </a:cubicBezTo>
                  <a:cubicBezTo>
                    <a:pt x="4288" y="2188"/>
                    <a:pt x="4288" y="2214"/>
                    <a:pt x="4276" y="2226"/>
                  </a:cubicBezTo>
                  <a:lnTo>
                    <a:pt x="4263" y="2214"/>
                  </a:lnTo>
                  <a:cubicBezTo>
                    <a:pt x="4259" y="2218"/>
                    <a:pt x="4254" y="2220"/>
                    <a:pt x="4250" y="2220"/>
                  </a:cubicBezTo>
                  <a:cubicBezTo>
                    <a:pt x="4230" y="2220"/>
                    <a:pt x="4213" y="2187"/>
                    <a:pt x="4239" y="2187"/>
                  </a:cubicBezTo>
                  <a:close/>
                  <a:moveTo>
                    <a:pt x="6369" y="2081"/>
                  </a:moveTo>
                  <a:cubicBezTo>
                    <a:pt x="6419" y="2081"/>
                    <a:pt x="6476" y="2118"/>
                    <a:pt x="6476" y="2176"/>
                  </a:cubicBezTo>
                  <a:lnTo>
                    <a:pt x="6464" y="2163"/>
                  </a:lnTo>
                  <a:lnTo>
                    <a:pt x="6325" y="2151"/>
                  </a:lnTo>
                  <a:lnTo>
                    <a:pt x="6325" y="2151"/>
                  </a:lnTo>
                  <a:cubicBezTo>
                    <a:pt x="6338" y="2239"/>
                    <a:pt x="6438" y="2188"/>
                    <a:pt x="6464" y="2239"/>
                  </a:cubicBezTo>
                  <a:cubicBezTo>
                    <a:pt x="6453" y="2241"/>
                    <a:pt x="6442" y="2242"/>
                    <a:pt x="6431" y="2242"/>
                  </a:cubicBezTo>
                  <a:cubicBezTo>
                    <a:pt x="6371" y="2242"/>
                    <a:pt x="6300" y="2214"/>
                    <a:pt x="6300" y="2151"/>
                  </a:cubicBezTo>
                  <a:cubicBezTo>
                    <a:pt x="6300" y="2102"/>
                    <a:pt x="6332" y="2081"/>
                    <a:pt x="6369" y="2081"/>
                  </a:cubicBezTo>
                  <a:close/>
                  <a:moveTo>
                    <a:pt x="6577" y="2099"/>
                  </a:moveTo>
                  <a:cubicBezTo>
                    <a:pt x="6589" y="2099"/>
                    <a:pt x="6598" y="2107"/>
                    <a:pt x="6601" y="2125"/>
                  </a:cubicBezTo>
                  <a:lnTo>
                    <a:pt x="6601" y="2125"/>
                  </a:lnTo>
                  <a:cubicBezTo>
                    <a:pt x="6594" y="2123"/>
                    <a:pt x="6588" y="2122"/>
                    <a:pt x="6582" y="2122"/>
                  </a:cubicBezTo>
                  <a:cubicBezTo>
                    <a:pt x="6531" y="2122"/>
                    <a:pt x="6552" y="2217"/>
                    <a:pt x="6552" y="2251"/>
                  </a:cubicBezTo>
                  <a:cubicBezTo>
                    <a:pt x="6489" y="2251"/>
                    <a:pt x="6514" y="2151"/>
                    <a:pt x="6514" y="2100"/>
                  </a:cubicBezTo>
                  <a:cubicBezTo>
                    <a:pt x="6552" y="2100"/>
                    <a:pt x="6526" y="2126"/>
                    <a:pt x="6539" y="2126"/>
                  </a:cubicBezTo>
                  <a:cubicBezTo>
                    <a:pt x="6551" y="2108"/>
                    <a:pt x="6565" y="2099"/>
                    <a:pt x="6577" y="2099"/>
                  </a:cubicBezTo>
                  <a:close/>
                  <a:moveTo>
                    <a:pt x="9029" y="2012"/>
                  </a:moveTo>
                  <a:lnTo>
                    <a:pt x="9029" y="2012"/>
                  </a:lnTo>
                  <a:cubicBezTo>
                    <a:pt x="9092" y="2025"/>
                    <a:pt x="9067" y="2188"/>
                    <a:pt x="9079" y="2251"/>
                  </a:cubicBezTo>
                  <a:cubicBezTo>
                    <a:pt x="9054" y="2251"/>
                    <a:pt x="9041" y="2239"/>
                    <a:pt x="9054" y="2214"/>
                  </a:cubicBezTo>
                  <a:lnTo>
                    <a:pt x="9054" y="2214"/>
                  </a:lnTo>
                  <a:cubicBezTo>
                    <a:pt x="9041" y="2214"/>
                    <a:pt x="9004" y="2239"/>
                    <a:pt x="8991" y="2239"/>
                  </a:cubicBezTo>
                  <a:cubicBezTo>
                    <a:pt x="8916" y="2214"/>
                    <a:pt x="8853" y="2126"/>
                    <a:pt x="8916" y="2088"/>
                  </a:cubicBezTo>
                  <a:cubicBezTo>
                    <a:pt x="8932" y="2078"/>
                    <a:pt x="8945" y="2074"/>
                    <a:pt x="8957" y="2074"/>
                  </a:cubicBezTo>
                  <a:cubicBezTo>
                    <a:pt x="8988" y="2074"/>
                    <a:pt x="9004" y="2104"/>
                    <a:pt x="9041" y="2113"/>
                  </a:cubicBezTo>
                  <a:lnTo>
                    <a:pt x="9029" y="2012"/>
                  </a:lnTo>
                  <a:close/>
                  <a:moveTo>
                    <a:pt x="11077" y="2090"/>
                  </a:moveTo>
                  <a:cubicBezTo>
                    <a:pt x="11129" y="2090"/>
                    <a:pt x="11179" y="2150"/>
                    <a:pt x="11179" y="2201"/>
                  </a:cubicBezTo>
                  <a:lnTo>
                    <a:pt x="11053" y="2176"/>
                  </a:lnTo>
                  <a:lnTo>
                    <a:pt x="11053" y="2176"/>
                  </a:lnTo>
                  <a:cubicBezTo>
                    <a:pt x="11053" y="2251"/>
                    <a:pt x="11154" y="2214"/>
                    <a:pt x="11179" y="2264"/>
                  </a:cubicBezTo>
                  <a:lnTo>
                    <a:pt x="11116" y="2264"/>
                  </a:lnTo>
                  <a:cubicBezTo>
                    <a:pt x="11053" y="2239"/>
                    <a:pt x="10965" y="2151"/>
                    <a:pt x="11041" y="2100"/>
                  </a:cubicBezTo>
                  <a:cubicBezTo>
                    <a:pt x="11052" y="2093"/>
                    <a:pt x="11065" y="2090"/>
                    <a:pt x="11077" y="2090"/>
                  </a:cubicBezTo>
                  <a:close/>
                  <a:moveTo>
                    <a:pt x="10739" y="2038"/>
                  </a:moveTo>
                  <a:lnTo>
                    <a:pt x="10739" y="2050"/>
                  </a:lnTo>
                  <a:cubicBezTo>
                    <a:pt x="10754" y="2041"/>
                    <a:pt x="10765" y="2038"/>
                    <a:pt x="10775" y="2038"/>
                  </a:cubicBezTo>
                  <a:cubicBezTo>
                    <a:pt x="10809" y="2038"/>
                    <a:pt x="10823" y="2075"/>
                    <a:pt x="10852" y="2075"/>
                  </a:cubicBezTo>
                  <a:cubicBezTo>
                    <a:pt x="10852" y="2057"/>
                    <a:pt x="10854" y="2051"/>
                    <a:pt x="10858" y="2051"/>
                  </a:cubicBezTo>
                  <a:cubicBezTo>
                    <a:pt x="10866" y="2051"/>
                    <a:pt x="10881" y="2091"/>
                    <a:pt x="10890" y="2100"/>
                  </a:cubicBezTo>
                  <a:cubicBezTo>
                    <a:pt x="10902" y="2151"/>
                    <a:pt x="10902" y="2188"/>
                    <a:pt x="10902" y="2239"/>
                  </a:cubicBezTo>
                  <a:cubicBezTo>
                    <a:pt x="10886" y="2255"/>
                    <a:pt x="10853" y="2265"/>
                    <a:pt x="10823" y="2265"/>
                  </a:cubicBezTo>
                  <a:cubicBezTo>
                    <a:pt x="10784" y="2265"/>
                    <a:pt x="10750" y="2249"/>
                    <a:pt x="10764" y="2214"/>
                  </a:cubicBezTo>
                  <a:lnTo>
                    <a:pt x="10764" y="2214"/>
                  </a:lnTo>
                  <a:cubicBezTo>
                    <a:pt x="10785" y="2229"/>
                    <a:pt x="10808" y="2238"/>
                    <a:pt x="10827" y="2238"/>
                  </a:cubicBezTo>
                  <a:cubicBezTo>
                    <a:pt x="10854" y="2238"/>
                    <a:pt x="10872" y="2220"/>
                    <a:pt x="10865" y="2176"/>
                  </a:cubicBezTo>
                  <a:lnTo>
                    <a:pt x="10865" y="2176"/>
                  </a:lnTo>
                  <a:cubicBezTo>
                    <a:pt x="10852" y="2176"/>
                    <a:pt x="10840" y="2201"/>
                    <a:pt x="10814" y="2201"/>
                  </a:cubicBezTo>
                  <a:cubicBezTo>
                    <a:pt x="10752" y="2176"/>
                    <a:pt x="10689" y="2088"/>
                    <a:pt x="10739" y="2038"/>
                  </a:cubicBezTo>
                  <a:close/>
                  <a:moveTo>
                    <a:pt x="9117" y="2100"/>
                  </a:moveTo>
                  <a:cubicBezTo>
                    <a:pt x="9180" y="2100"/>
                    <a:pt x="9155" y="2138"/>
                    <a:pt x="9167" y="2188"/>
                  </a:cubicBezTo>
                  <a:cubicBezTo>
                    <a:pt x="9167" y="2222"/>
                    <a:pt x="9184" y="2244"/>
                    <a:pt x="9206" y="2244"/>
                  </a:cubicBezTo>
                  <a:cubicBezTo>
                    <a:pt x="9217" y="2244"/>
                    <a:pt x="9230" y="2239"/>
                    <a:pt x="9243" y="2226"/>
                  </a:cubicBezTo>
                  <a:cubicBezTo>
                    <a:pt x="9280" y="2201"/>
                    <a:pt x="9243" y="2138"/>
                    <a:pt x="9230" y="2113"/>
                  </a:cubicBezTo>
                  <a:lnTo>
                    <a:pt x="9230" y="2113"/>
                  </a:lnTo>
                  <a:lnTo>
                    <a:pt x="9243" y="2126"/>
                  </a:lnTo>
                  <a:cubicBezTo>
                    <a:pt x="9305" y="2138"/>
                    <a:pt x="9280" y="2226"/>
                    <a:pt x="9293" y="2276"/>
                  </a:cubicBezTo>
                  <a:cubicBezTo>
                    <a:pt x="9268" y="2276"/>
                    <a:pt x="9255" y="2276"/>
                    <a:pt x="9268" y="2251"/>
                  </a:cubicBezTo>
                  <a:cubicBezTo>
                    <a:pt x="9243" y="2251"/>
                    <a:pt x="9229" y="2263"/>
                    <a:pt x="9207" y="2263"/>
                  </a:cubicBezTo>
                  <a:cubicBezTo>
                    <a:pt x="9196" y="2263"/>
                    <a:pt x="9184" y="2260"/>
                    <a:pt x="9167" y="2251"/>
                  </a:cubicBezTo>
                  <a:cubicBezTo>
                    <a:pt x="9129" y="2226"/>
                    <a:pt x="9129" y="2138"/>
                    <a:pt x="9117" y="2100"/>
                  </a:cubicBezTo>
                  <a:close/>
                  <a:moveTo>
                    <a:pt x="6704" y="2115"/>
                  </a:moveTo>
                  <a:cubicBezTo>
                    <a:pt x="6788" y="2115"/>
                    <a:pt x="6782" y="2225"/>
                    <a:pt x="6803" y="2289"/>
                  </a:cubicBezTo>
                  <a:cubicBezTo>
                    <a:pt x="6778" y="2289"/>
                    <a:pt x="6652" y="2276"/>
                    <a:pt x="6652" y="2226"/>
                  </a:cubicBezTo>
                  <a:cubicBezTo>
                    <a:pt x="6652" y="2198"/>
                    <a:pt x="6695" y="2184"/>
                    <a:pt x="6732" y="2184"/>
                  </a:cubicBezTo>
                  <a:cubicBezTo>
                    <a:pt x="6744" y="2184"/>
                    <a:pt x="6756" y="2185"/>
                    <a:pt x="6765" y="2188"/>
                  </a:cubicBezTo>
                  <a:cubicBezTo>
                    <a:pt x="6740" y="2113"/>
                    <a:pt x="6652" y="2163"/>
                    <a:pt x="6640" y="2126"/>
                  </a:cubicBezTo>
                  <a:lnTo>
                    <a:pt x="6652" y="2126"/>
                  </a:lnTo>
                  <a:cubicBezTo>
                    <a:pt x="6673" y="2118"/>
                    <a:pt x="6690" y="2115"/>
                    <a:pt x="6704" y="2115"/>
                  </a:cubicBezTo>
                  <a:close/>
                  <a:moveTo>
                    <a:pt x="11204" y="2050"/>
                  </a:moveTo>
                  <a:lnTo>
                    <a:pt x="11204" y="2050"/>
                  </a:lnTo>
                  <a:cubicBezTo>
                    <a:pt x="11267" y="2063"/>
                    <a:pt x="11255" y="2214"/>
                    <a:pt x="11255" y="2276"/>
                  </a:cubicBezTo>
                  <a:lnTo>
                    <a:pt x="11255" y="2289"/>
                  </a:lnTo>
                  <a:cubicBezTo>
                    <a:pt x="11192" y="2276"/>
                    <a:pt x="11204" y="2113"/>
                    <a:pt x="11204" y="2050"/>
                  </a:cubicBezTo>
                  <a:close/>
                  <a:moveTo>
                    <a:pt x="11305" y="2138"/>
                  </a:moveTo>
                  <a:lnTo>
                    <a:pt x="11305" y="2138"/>
                  </a:lnTo>
                  <a:cubicBezTo>
                    <a:pt x="11355" y="2151"/>
                    <a:pt x="11343" y="2239"/>
                    <a:pt x="11355" y="2289"/>
                  </a:cubicBezTo>
                  <a:lnTo>
                    <a:pt x="11317" y="2289"/>
                  </a:lnTo>
                  <a:lnTo>
                    <a:pt x="11305" y="2138"/>
                  </a:lnTo>
                  <a:close/>
                  <a:moveTo>
                    <a:pt x="2872" y="2146"/>
                  </a:moveTo>
                  <a:cubicBezTo>
                    <a:pt x="2886" y="2146"/>
                    <a:pt x="2892" y="2157"/>
                    <a:pt x="2892" y="2176"/>
                  </a:cubicBezTo>
                  <a:cubicBezTo>
                    <a:pt x="2895" y="2177"/>
                    <a:pt x="2898" y="2177"/>
                    <a:pt x="2901" y="2178"/>
                  </a:cubicBezTo>
                  <a:lnTo>
                    <a:pt x="2901" y="2178"/>
                  </a:lnTo>
                  <a:cubicBezTo>
                    <a:pt x="2875" y="2207"/>
                    <a:pt x="2905" y="2273"/>
                    <a:pt x="2905" y="2302"/>
                  </a:cubicBezTo>
                  <a:cubicBezTo>
                    <a:pt x="2829" y="2302"/>
                    <a:pt x="2867" y="2201"/>
                    <a:pt x="2855" y="2151"/>
                  </a:cubicBezTo>
                  <a:cubicBezTo>
                    <a:pt x="2861" y="2147"/>
                    <a:pt x="2867" y="2146"/>
                    <a:pt x="2872" y="2146"/>
                  </a:cubicBezTo>
                  <a:close/>
                  <a:moveTo>
                    <a:pt x="6861" y="2085"/>
                  </a:moveTo>
                  <a:cubicBezTo>
                    <a:pt x="6866" y="2085"/>
                    <a:pt x="6872" y="2086"/>
                    <a:pt x="6879" y="2088"/>
                  </a:cubicBezTo>
                  <a:cubicBezTo>
                    <a:pt x="6866" y="2138"/>
                    <a:pt x="6866" y="2151"/>
                    <a:pt x="6916" y="2151"/>
                  </a:cubicBezTo>
                  <a:lnTo>
                    <a:pt x="6929" y="2151"/>
                  </a:lnTo>
                  <a:lnTo>
                    <a:pt x="6929" y="2163"/>
                  </a:lnTo>
                  <a:cubicBezTo>
                    <a:pt x="6917" y="2161"/>
                    <a:pt x="6908" y="2160"/>
                    <a:pt x="6900" y="2160"/>
                  </a:cubicBezTo>
                  <a:cubicBezTo>
                    <a:pt x="6813" y="2160"/>
                    <a:pt x="6930" y="2279"/>
                    <a:pt x="6941" y="2302"/>
                  </a:cubicBezTo>
                  <a:cubicBezTo>
                    <a:pt x="6936" y="2303"/>
                    <a:pt x="6931" y="2303"/>
                    <a:pt x="6926" y="2303"/>
                  </a:cubicBezTo>
                  <a:cubicBezTo>
                    <a:pt x="6866" y="2303"/>
                    <a:pt x="6865" y="2235"/>
                    <a:pt x="6853" y="2188"/>
                  </a:cubicBezTo>
                  <a:cubicBezTo>
                    <a:pt x="6841" y="2138"/>
                    <a:pt x="6791" y="2126"/>
                    <a:pt x="6853" y="2126"/>
                  </a:cubicBezTo>
                  <a:cubicBezTo>
                    <a:pt x="6843" y="2105"/>
                    <a:pt x="6841" y="2085"/>
                    <a:pt x="6861" y="2085"/>
                  </a:cubicBezTo>
                  <a:close/>
                  <a:moveTo>
                    <a:pt x="2444" y="2133"/>
                  </a:moveTo>
                  <a:cubicBezTo>
                    <a:pt x="2457" y="2133"/>
                    <a:pt x="2461" y="2145"/>
                    <a:pt x="2452" y="2163"/>
                  </a:cubicBezTo>
                  <a:cubicBezTo>
                    <a:pt x="2465" y="2163"/>
                    <a:pt x="2515" y="2138"/>
                    <a:pt x="2540" y="2138"/>
                  </a:cubicBezTo>
                  <a:cubicBezTo>
                    <a:pt x="2553" y="2138"/>
                    <a:pt x="2578" y="2163"/>
                    <a:pt x="2591" y="2163"/>
                  </a:cubicBezTo>
                  <a:cubicBezTo>
                    <a:pt x="2613" y="2163"/>
                    <a:pt x="2631" y="2150"/>
                    <a:pt x="2653" y="2150"/>
                  </a:cubicBezTo>
                  <a:cubicBezTo>
                    <a:pt x="2667" y="2150"/>
                    <a:pt x="2684" y="2156"/>
                    <a:pt x="2704" y="2176"/>
                  </a:cubicBezTo>
                  <a:cubicBezTo>
                    <a:pt x="2741" y="2226"/>
                    <a:pt x="2716" y="2276"/>
                    <a:pt x="2716" y="2314"/>
                  </a:cubicBezTo>
                  <a:cubicBezTo>
                    <a:pt x="2628" y="2314"/>
                    <a:pt x="2716" y="2163"/>
                    <a:pt x="2628" y="2163"/>
                  </a:cubicBezTo>
                  <a:cubicBezTo>
                    <a:pt x="2540" y="2163"/>
                    <a:pt x="2591" y="2264"/>
                    <a:pt x="2591" y="2302"/>
                  </a:cubicBezTo>
                  <a:cubicBezTo>
                    <a:pt x="2502" y="2302"/>
                    <a:pt x="2591" y="2214"/>
                    <a:pt x="2540" y="2176"/>
                  </a:cubicBezTo>
                  <a:cubicBezTo>
                    <a:pt x="2530" y="2165"/>
                    <a:pt x="2515" y="2159"/>
                    <a:pt x="2501" y="2159"/>
                  </a:cubicBezTo>
                  <a:cubicBezTo>
                    <a:pt x="2482" y="2159"/>
                    <a:pt x="2465" y="2172"/>
                    <a:pt x="2465" y="2201"/>
                  </a:cubicBezTo>
                  <a:lnTo>
                    <a:pt x="2465" y="2302"/>
                  </a:lnTo>
                  <a:cubicBezTo>
                    <a:pt x="2406" y="2290"/>
                    <a:pt x="2435" y="2200"/>
                    <a:pt x="2429" y="2137"/>
                  </a:cubicBezTo>
                  <a:lnTo>
                    <a:pt x="2429" y="2137"/>
                  </a:lnTo>
                  <a:cubicBezTo>
                    <a:pt x="2435" y="2135"/>
                    <a:pt x="2440" y="2133"/>
                    <a:pt x="2444" y="2133"/>
                  </a:cubicBezTo>
                  <a:close/>
                  <a:moveTo>
                    <a:pt x="2993" y="2151"/>
                  </a:moveTo>
                  <a:cubicBezTo>
                    <a:pt x="3043" y="2176"/>
                    <a:pt x="3031" y="2264"/>
                    <a:pt x="3031" y="2314"/>
                  </a:cubicBezTo>
                  <a:cubicBezTo>
                    <a:pt x="2956" y="2314"/>
                    <a:pt x="3029" y="2178"/>
                    <a:pt x="2945" y="2164"/>
                  </a:cubicBezTo>
                  <a:lnTo>
                    <a:pt x="2945" y="2164"/>
                  </a:lnTo>
                  <a:cubicBezTo>
                    <a:pt x="2953" y="2160"/>
                    <a:pt x="2962" y="2156"/>
                    <a:pt x="2971" y="2156"/>
                  </a:cubicBezTo>
                  <a:cubicBezTo>
                    <a:pt x="2978" y="2156"/>
                    <a:pt x="2985" y="2158"/>
                    <a:pt x="2993" y="2163"/>
                  </a:cubicBezTo>
                  <a:lnTo>
                    <a:pt x="2993" y="2151"/>
                  </a:lnTo>
                  <a:close/>
                  <a:moveTo>
                    <a:pt x="9397" y="2117"/>
                  </a:moveTo>
                  <a:cubicBezTo>
                    <a:pt x="9453" y="2117"/>
                    <a:pt x="9494" y="2294"/>
                    <a:pt x="9494" y="2314"/>
                  </a:cubicBezTo>
                  <a:cubicBezTo>
                    <a:pt x="9431" y="2302"/>
                    <a:pt x="9494" y="2163"/>
                    <a:pt x="9406" y="2163"/>
                  </a:cubicBezTo>
                  <a:lnTo>
                    <a:pt x="9406" y="2151"/>
                  </a:lnTo>
                  <a:cubicBezTo>
                    <a:pt x="9331" y="2151"/>
                    <a:pt x="9368" y="2239"/>
                    <a:pt x="9368" y="2276"/>
                  </a:cubicBezTo>
                  <a:cubicBezTo>
                    <a:pt x="9305" y="2276"/>
                    <a:pt x="9331" y="2176"/>
                    <a:pt x="9318" y="2126"/>
                  </a:cubicBezTo>
                  <a:cubicBezTo>
                    <a:pt x="9356" y="2126"/>
                    <a:pt x="9343" y="2151"/>
                    <a:pt x="9356" y="2151"/>
                  </a:cubicBezTo>
                  <a:cubicBezTo>
                    <a:pt x="9370" y="2127"/>
                    <a:pt x="9384" y="2117"/>
                    <a:pt x="9397" y="2117"/>
                  </a:cubicBezTo>
                  <a:close/>
                  <a:moveTo>
                    <a:pt x="3094" y="2163"/>
                  </a:moveTo>
                  <a:cubicBezTo>
                    <a:pt x="3156" y="2176"/>
                    <a:pt x="3131" y="2276"/>
                    <a:pt x="3131" y="2327"/>
                  </a:cubicBezTo>
                  <a:lnTo>
                    <a:pt x="3094" y="2327"/>
                  </a:lnTo>
                  <a:lnTo>
                    <a:pt x="3094" y="2163"/>
                  </a:lnTo>
                  <a:close/>
                  <a:moveTo>
                    <a:pt x="11394" y="2119"/>
                  </a:moveTo>
                  <a:cubicBezTo>
                    <a:pt x="11403" y="2119"/>
                    <a:pt x="11422" y="2163"/>
                    <a:pt x="11431" y="2163"/>
                  </a:cubicBezTo>
                  <a:cubicBezTo>
                    <a:pt x="11431" y="2163"/>
                    <a:pt x="11503" y="2196"/>
                    <a:pt x="11474" y="2196"/>
                  </a:cubicBezTo>
                  <a:cubicBezTo>
                    <a:pt x="11467" y="2196"/>
                    <a:pt x="11453" y="2193"/>
                    <a:pt x="11431" y="2188"/>
                  </a:cubicBezTo>
                  <a:lnTo>
                    <a:pt x="11431" y="2188"/>
                  </a:lnTo>
                  <a:cubicBezTo>
                    <a:pt x="11431" y="2214"/>
                    <a:pt x="11431" y="2251"/>
                    <a:pt x="11443" y="2289"/>
                  </a:cubicBezTo>
                  <a:cubicBezTo>
                    <a:pt x="11449" y="2308"/>
                    <a:pt x="11459" y="2308"/>
                    <a:pt x="11467" y="2308"/>
                  </a:cubicBezTo>
                  <a:cubicBezTo>
                    <a:pt x="11475" y="2308"/>
                    <a:pt x="11481" y="2308"/>
                    <a:pt x="11481" y="2327"/>
                  </a:cubicBezTo>
                  <a:cubicBezTo>
                    <a:pt x="11476" y="2327"/>
                    <a:pt x="11472" y="2328"/>
                    <a:pt x="11468" y="2328"/>
                  </a:cubicBezTo>
                  <a:cubicBezTo>
                    <a:pt x="11374" y="2328"/>
                    <a:pt x="11440" y="2187"/>
                    <a:pt x="11368" y="2163"/>
                  </a:cubicBezTo>
                  <a:cubicBezTo>
                    <a:pt x="11360" y="2156"/>
                    <a:pt x="11362" y="2149"/>
                    <a:pt x="11369" y="2149"/>
                  </a:cubicBezTo>
                  <a:cubicBezTo>
                    <a:pt x="11374" y="2149"/>
                    <a:pt x="11382" y="2153"/>
                    <a:pt x="11393" y="2163"/>
                  </a:cubicBezTo>
                  <a:cubicBezTo>
                    <a:pt x="11389" y="2130"/>
                    <a:pt x="11390" y="2119"/>
                    <a:pt x="11394" y="2119"/>
                  </a:cubicBezTo>
                  <a:close/>
                  <a:moveTo>
                    <a:pt x="2775" y="2172"/>
                  </a:moveTo>
                  <a:cubicBezTo>
                    <a:pt x="2824" y="2172"/>
                    <a:pt x="2806" y="2258"/>
                    <a:pt x="2817" y="2314"/>
                  </a:cubicBezTo>
                  <a:lnTo>
                    <a:pt x="2792" y="2339"/>
                  </a:lnTo>
                  <a:lnTo>
                    <a:pt x="2754" y="2339"/>
                  </a:lnTo>
                  <a:lnTo>
                    <a:pt x="2754" y="2176"/>
                  </a:lnTo>
                  <a:cubicBezTo>
                    <a:pt x="2762" y="2173"/>
                    <a:pt x="2769" y="2172"/>
                    <a:pt x="2775" y="2172"/>
                  </a:cubicBezTo>
                  <a:close/>
                  <a:moveTo>
                    <a:pt x="7067" y="2163"/>
                  </a:moveTo>
                  <a:cubicBezTo>
                    <a:pt x="7080" y="2214"/>
                    <a:pt x="7092" y="2251"/>
                    <a:pt x="7117" y="2302"/>
                  </a:cubicBezTo>
                  <a:lnTo>
                    <a:pt x="7130" y="2314"/>
                  </a:lnTo>
                  <a:cubicBezTo>
                    <a:pt x="7143" y="2251"/>
                    <a:pt x="7155" y="2188"/>
                    <a:pt x="7218" y="2188"/>
                  </a:cubicBezTo>
                  <a:cubicBezTo>
                    <a:pt x="7193" y="2226"/>
                    <a:pt x="7168" y="2339"/>
                    <a:pt x="7130" y="2339"/>
                  </a:cubicBezTo>
                  <a:cubicBezTo>
                    <a:pt x="7092" y="2339"/>
                    <a:pt x="7042" y="2201"/>
                    <a:pt x="7029" y="2163"/>
                  </a:cubicBezTo>
                  <a:close/>
                  <a:moveTo>
                    <a:pt x="5495" y="2302"/>
                  </a:moveTo>
                  <a:cubicBezTo>
                    <a:pt x="5533" y="2314"/>
                    <a:pt x="5533" y="2314"/>
                    <a:pt x="5520" y="2339"/>
                  </a:cubicBezTo>
                  <a:lnTo>
                    <a:pt x="5508" y="2339"/>
                  </a:lnTo>
                  <a:cubicBezTo>
                    <a:pt x="5505" y="2341"/>
                    <a:pt x="5502" y="2341"/>
                    <a:pt x="5499" y="2341"/>
                  </a:cubicBezTo>
                  <a:cubicBezTo>
                    <a:pt x="5475" y="2341"/>
                    <a:pt x="5451" y="2302"/>
                    <a:pt x="5495" y="2302"/>
                  </a:cubicBezTo>
                  <a:close/>
                  <a:moveTo>
                    <a:pt x="9547" y="2126"/>
                  </a:moveTo>
                  <a:cubicBezTo>
                    <a:pt x="9551" y="2126"/>
                    <a:pt x="9566" y="2151"/>
                    <a:pt x="9582" y="2151"/>
                  </a:cubicBezTo>
                  <a:lnTo>
                    <a:pt x="9582" y="2163"/>
                  </a:lnTo>
                  <a:cubicBezTo>
                    <a:pt x="9582" y="2163"/>
                    <a:pt x="9632" y="2188"/>
                    <a:pt x="9645" y="2214"/>
                  </a:cubicBezTo>
                  <a:cubicBezTo>
                    <a:pt x="9634" y="2212"/>
                    <a:pt x="9624" y="2211"/>
                    <a:pt x="9616" y="2211"/>
                  </a:cubicBezTo>
                  <a:cubicBezTo>
                    <a:pt x="9529" y="2211"/>
                    <a:pt x="9645" y="2328"/>
                    <a:pt x="9645" y="2339"/>
                  </a:cubicBezTo>
                  <a:cubicBezTo>
                    <a:pt x="9637" y="2341"/>
                    <a:pt x="9630" y="2342"/>
                    <a:pt x="9624" y="2342"/>
                  </a:cubicBezTo>
                  <a:cubicBezTo>
                    <a:pt x="9542" y="2342"/>
                    <a:pt x="9602" y="2200"/>
                    <a:pt x="9532" y="2188"/>
                  </a:cubicBezTo>
                  <a:cubicBezTo>
                    <a:pt x="9523" y="2170"/>
                    <a:pt x="9527" y="2158"/>
                    <a:pt x="9540" y="2158"/>
                  </a:cubicBezTo>
                  <a:cubicBezTo>
                    <a:pt x="9544" y="2158"/>
                    <a:pt x="9550" y="2160"/>
                    <a:pt x="9557" y="2163"/>
                  </a:cubicBezTo>
                  <a:cubicBezTo>
                    <a:pt x="9548" y="2135"/>
                    <a:pt x="9545" y="2126"/>
                    <a:pt x="9547" y="2126"/>
                  </a:cubicBezTo>
                  <a:close/>
                  <a:moveTo>
                    <a:pt x="3194" y="2176"/>
                  </a:moveTo>
                  <a:cubicBezTo>
                    <a:pt x="3232" y="2176"/>
                    <a:pt x="3219" y="2201"/>
                    <a:pt x="3232" y="2214"/>
                  </a:cubicBezTo>
                  <a:cubicBezTo>
                    <a:pt x="3244" y="2188"/>
                    <a:pt x="3257" y="2182"/>
                    <a:pt x="3271" y="2182"/>
                  </a:cubicBezTo>
                  <a:cubicBezTo>
                    <a:pt x="3285" y="2182"/>
                    <a:pt x="3301" y="2188"/>
                    <a:pt x="3320" y="2188"/>
                  </a:cubicBezTo>
                  <a:lnTo>
                    <a:pt x="3332" y="2201"/>
                  </a:lnTo>
                  <a:cubicBezTo>
                    <a:pt x="3282" y="2201"/>
                    <a:pt x="3338" y="2207"/>
                    <a:pt x="3366" y="2207"/>
                  </a:cubicBezTo>
                  <a:cubicBezTo>
                    <a:pt x="3380" y="2207"/>
                    <a:pt x="3387" y="2205"/>
                    <a:pt x="3370" y="2201"/>
                  </a:cubicBezTo>
                  <a:cubicBezTo>
                    <a:pt x="3399" y="2201"/>
                    <a:pt x="3415" y="2193"/>
                    <a:pt x="3431" y="2193"/>
                  </a:cubicBezTo>
                  <a:cubicBezTo>
                    <a:pt x="3443" y="2193"/>
                    <a:pt x="3455" y="2197"/>
                    <a:pt x="3471" y="2214"/>
                  </a:cubicBezTo>
                  <a:cubicBezTo>
                    <a:pt x="3508" y="2264"/>
                    <a:pt x="3483" y="2327"/>
                    <a:pt x="3483" y="2352"/>
                  </a:cubicBezTo>
                  <a:cubicBezTo>
                    <a:pt x="3408" y="2352"/>
                    <a:pt x="3483" y="2214"/>
                    <a:pt x="3408" y="2214"/>
                  </a:cubicBezTo>
                  <a:cubicBezTo>
                    <a:pt x="3320" y="2214"/>
                    <a:pt x="3358" y="2302"/>
                    <a:pt x="3358" y="2339"/>
                  </a:cubicBezTo>
                  <a:cubicBezTo>
                    <a:pt x="3282" y="2339"/>
                    <a:pt x="3358" y="2201"/>
                    <a:pt x="3282" y="2201"/>
                  </a:cubicBezTo>
                  <a:cubicBezTo>
                    <a:pt x="3194" y="2201"/>
                    <a:pt x="3232" y="2302"/>
                    <a:pt x="3244" y="2339"/>
                  </a:cubicBezTo>
                  <a:cubicBezTo>
                    <a:pt x="3169" y="2339"/>
                    <a:pt x="3207" y="2239"/>
                    <a:pt x="3194" y="2176"/>
                  </a:cubicBezTo>
                  <a:close/>
                  <a:moveTo>
                    <a:pt x="7271" y="2186"/>
                  </a:moveTo>
                  <a:cubicBezTo>
                    <a:pt x="7277" y="2186"/>
                    <a:pt x="7285" y="2187"/>
                    <a:pt x="7294" y="2188"/>
                  </a:cubicBezTo>
                  <a:cubicBezTo>
                    <a:pt x="7426" y="2213"/>
                    <a:pt x="7443" y="2353"/>
                    <a:pt x="7333" y="2353"/>
                  </a:cubicBezTo>
                  <a:cubicBezTo>
                    <a:pt x="7328" y="2353"/>
                    <a:pt x="7324" y="2352"/>
                    <a:pt x="7319" y="2352"/>
                  </a:cubicBezTo>
                  <a:lnTo>
                    <a:pt x="7306" y="2339"/>
                  </a:lnTo>
                  <a:cubicBezTo>
                    <a:pt x="7212" y="2339"/>
                    <a:pt x="7173" y="2186"/>
                    <a:pt x="7271" y="2186"/>
                  </a:cubicBezTo>
                  <a:close/>
                  <a:moveTo>
                    <a:pt x="11556" y="2302"/>
                  </a:moveTo>
                  <a:cubicBezTo>
                    <a:pt x="11556" y="2334"/>
                    <a:pt x="11547" y="2367"/>
                    <a:pt x="11520" y="2367"/>
                  </a:cubicBezTo>
                  <a:cubicBezTo>
                    <a:pt x="11516" y="2367"/>
                    <a:pt x="11511" y="2366"/>
                    <a:pt x="11506" y="2365"/>
                  </a:cubicBezTo>
                  <a:cubicBezTo>
                    <a:pt x="11531" y="2314"/>
                    <a:pt x="11506" y="2302"/>
                    <a:pt x="11556" y="2302"/>
                  </a:cubicBezTo>
                  <a:close/>
                  <a:moveTo>
                    <a:pt x="3604" y="2213"/>
                  </a:moveTo>
                  <a:cubicBezTo>
                    <a:pt x="3659" y="2213"/>
                    <a:pt x="3661" y="2339"/>
                    <a:pt x="3697" y="2339"/>
                  </a:cubicBezTo>
                  <a:cubicBezTo>
                    <a:pt x="3710" y="2289"/>
                    <a:pt x="3722" y="2214"/>
                    <a:pt x="3785" y="2214"/>
                  </a:cubicBezTo>
                  <a:lnTo>
                    <a:pt x="3710" y="2377"/>
                  </a:lnTo>
                  <a:cubicBezTo>
                    <a:pt x="3647" y="2377"/>
                    <a:pt x="3622" y="2264"/>
                    <a:pt x="3597" y="2214"/>
                  </a:cubicBezTo>
                  <a:cubicBezTo>
                    <a:pt x="3599" y="2213"/>
                    <a:pt x="3602" y="2213"/>
                    <a:pt x="3604" y="2213"/>
                  </a:cubicBezTo>
                  <a:close/>
                  <a:moveTo>
                    <a:pt x="7482" y="2151"/>
                  </a:moveTo>
                  <a:lnTo>
                    <a:pt x="7507" y="2377"/>
                  </a:lnTo>
                  <a:cubicBezTo>
                    <a:pt x="7432" y="2365"/>
                    <a:pt x="7444" y="2201"/>
                    <a:pt x="7432" y="2151"/>
                  </a:cubicBezTo>
                  <a:close/>
                  <a:moveTo>
                    <a:pt x="3862" y="2213"/>
                  </a:moveTo>
                  <a:cubicBezTo>
                    <a:pt x="3866" y="2213"/>
                    <a:pt x="3869" y="2213"/>
                    <a:pt x="3873" y="2214"/>
                  </a:cubicBezTo>
                  <a:cubicBezTo>
                    <a:pt x="3923" y="2226"/>
                    <a:pt x="3974" y="2264"/>
                    <a:pt x="3961" y="2314"/>
                  </a:cubicBezTo>
                  <a:lnTo>
                    <a:pt x="3823" y="2302"/>
                  </a:lnTo>
                  <a:lnTo>
                    <a:pt x="3823" y="2302"/>
                  </a:lnTo>
                  <a:cubicBezTo>
                    <a:pt x="3848" y="2390"/>
                    <a:pt x="3949" y="2327"/>
                    <a:pt x="3974" y="2377"/>
                  </a:cubicBezTo>
                  <a:lnTo>
                    <a:pt x="3961" y="2377"/>
                  </a:lnTo>
                  <a:cubicBezTo>
                    <a:pt x="3945" y="2382"/>
                    <a:pt x="3929" y="2384"/>
                    <a:pt x="3915" y="2384"/>
                  </a:cubicBezTo>
                  <a:cubicBezTo>
                    <a:pt x="3791" y="2384"/>
                    <a:pt x="3751" y="2213"/>
                    <a:pt x="3862" y="2213"/>
                  </a:cubicBezTo>
                  <a:close/>
                  <a:moveTo>
                    <a:pt x="9758" y="2201"/>
                  </a:moveTo>
                  <a:lnTo>
                    <a:pt x="9758" y="2201"/>
                  </a:lnTo>
                  <a:cubicBezTo>
                    <a:pt x="9821" y="2214"/>
                    <a:pt x="9758" y="2352"/>
                    <a:pt x="9834" y="2352"/>
                  </a:cubicBezTo>
                  <a:lnTo>
                    <a:pt x="9846" y="2352"/>
                  </a:lnTo>
                  <a:cubicBezTo>
                    <a:pt x="9922" y="2352"/>
                    <a:pt x="9884" y="2276"/>
                    <a:pt x="9884" y="2226"/>
                  </a:cubicBezTo>
                  <a:lnTo>
                    <a:pt x="9884" y="2226"/>
                  </a:lnTo>
                  <a:cubicBezTo>
                    <a:pt x="9947" y="2239"/>
                    <a:pt x="9922" y="2339"/>
                    <a:pt x="9934" y="2390"/>
                  </a:cubicBezTo>
                  <a:cubicBezTo>
                    <a:pt x="9909" y="2390"/>
                    <a:pt x="9896" y="2377"/>
                    <a:pt x="9896" y="2352"/>
                  </a:cubicBezTo>
                  <a:cubicBezTo>
                    <a:pt x="9873" y="2352"/>
                    <a:pt x="9844" y="2363"/>
                    <a:pt x="9819" y="2363"/>
                  </a:cubicBezTo>
                  <a:cubicBezTo>
                    <a:pt x="9792" y="2363"/>
                    <a:pt x="9771" y="2349"/>
                    <a:pt x="9771" y="2289"/>
                  </a:cubicBezTo>
                  <a:lnTo>
                    <a:pt x="9758" y="2201"/>
                  </a:lnTo>
                  <a:close/>
                  <a:moveTo>
                    <a:pt x="3999" y="2226"/>
                  </a:moveTo>
                  <a:cubicBezTo>
                    <a:pt x="4037" y="2226"/>
                    <a:pt x="4037" y="2226"/>
                    <a:pt x="4037" y="2264"/>
                  </a:cubicBezTo>
                  <a:cubicBezTo>
                    <a:pt x="4047" y="2264"/>
                    <a:pt x="4067" y="2236"/>
                    <a:pt x="4089" y="2236"/>
                  </a:cubicBezTo>
                  <a:cubicBezTo>
                    <a:pt x="4092" y="2236"/>
                    <a:pt x="4096" y="2237"/>
                    <a:pt x="4100" y="2239"/>
                  </a:cubicBezTo>
                  <a:cubicBezTo>
                    <a:pt x="4200" y="2239"/>
                    <a:pt x="4188" y="2339"/>
                    <a:pt x="4188" y="2402"/>
                  </a:cubicBezTo>
                  <a:lnTo>
                    <a:pt x="4175" y="2402"/>
                  </a:lnTo>
                  <a:cubicBezTo>
                    <a:pt x="4100" y="2402"/>
                    <a:pt x="4175" y="2251"/>
                    <a:pt x="4087" y="2251"/>
                  </a:cubicBezTo>
                  <a:cubicBezTo>
                    <a:pt x="3999" y="2251"/>
                    <a:pt x="4049" y="2339"/>
                    <a:pt x="4049" y="2390"/>
                  </a:cubicBezTo>
                  <a:cubicBezTo>
                    <a:pt x="3986" y="2390"/>
                    <a:pt x="4011" y="2289"/>
                    <a:pt x="3999" y="2226"/>
                  </a:cubicBezTo>
                  <a:close/>
                  <a:moveTo>
                    <a:pt x="4225" y="2251"/>
                  </a:moveTo>
                  <a:cubicBezTo>
                    <a:pt x="4301" y="2251"/>
                    <a:pt x="4288" y="2352"/>
                    <a:pt x="4288" y="2415"/>
                  </a:cubicBezTo>
                  <a:lnTo>
                    <a:pt x="4276" y="2402"/>
                  </a:lnTo>
                  <a:lnTo>
                    <a:pt x="4238" y="2402"/>
                  </a:lnTo>
                  <a:lnTo>
                    <a:pt x="4225" y="2251"/>
                  </a:lnTo>
                  <a:close/>
                  <a:moveTo>
                    <a:pt x="7545" y="2239"/>
                  </a:moveTo>
                  <a:cubicBezTo>
                    <a:pt x="7633" y="2251"/>
                    <a:pt x="7545" y="2365"/>
                    <a:pt x="7633" y="2377"/>
                  </a:cubicBezTo>
                  <a:cubicBezTo>
                    <a:pt x="7639" y="2378"/>
                    <a:pt x="7644" y="2378"/>
                    <a:pt x="7649" y="2378"/>
                  </a:cubicBezTo>
                  <a:cubicBezTo>
                    <a:pt x="7726" y="2378"/>
                    <a:pt x="7670" y="2287"/>
                    <a:pt x="7658" y="2251"/>
                  </a:cubicBezTo>
                  <a:lnTo>
                    <a:pt x="7671" y="2251"/>
                  </a:lnTo>
                  <a:cubicBezTo>
                    <a:pt x="7734" y="2264"/>
                    <a:pt x="7708" y="2365"/>
                    <a:pt x="7721" y="2415"/>
                  </a:cubicBezTo>
                  <a:cubicBezTo>
                    <a:pt x="7696" y="2415"/>
                    <a:pt x="7683" y="2402"/>
                    <a:pt x="7696" y="2377"/>
                  </a:cubicBezTo>
                  <a:cubicBezTo>
                    <a:pt x="7677" y="2377"/>
                    <a:pt x="7651" y="2398"/>
                    <a:pt x="7623" y="2398"/>
                  </a:cubicBezTo>
                  <a:cubicBezTo>
                    <a:pt x="7614" y="2398"/>
                    <a:pt x="7605" y="2396"/>
                    <a:pt x="7595" y="2390"/>
                  </a:cubicBezTo>
                  <a:cubicBezTo>
                    <a:pt x="7558" y="2377"/>
                    <a:pt x="7558" y="2276"/>
                    <a:pt x="7545" y="2239"/>
                  </a:cubicBezTo>
                  <a:close/>
                  <a:moveTo>
                    <a:pt x="9972" y="2214"/>
                  </a:moveTo>
                  <a:cubicBezTo>
                    <a:pt x="10010" y="2226"/>
                    <a:pt x="10035" y="2251"/>
                    <a:pt x="10060" y="2289"/>
                  </a:cubicBezTo>
                  <a:cubicBezTo>
                    <a:pt x="10048" y="2287"/>
                    <a:pt x="10039" y="2286"/>
                    <a:pt x="10031" y="2286"/>
                  </a:cubicBezTo>
                  <a:cubicBezTo>
                    <a:pt x="9946" y="2286"/>
                    <a:pt x="10073" y="2403"/>
                    <a:pt x="10073" y="2415"/>
                  </a:cubicBezTo>
                  <a:cubicBezTo>
                    <a:pt x="10064" y="2416"/>
                    <a:pt x="10057" y="2417"/>
                    <a:pt x="10051" y="2417"/>
                  </a:cubicBezTo>
                  <a:cubicBezTo>
                    <a:pt x="9999" y="2417"/>
                    <a:pt x="10007" y="2373"/>
                    <a:pt x="9985" y="2339"/>
                  </a:cubicBezTo>
                  <a:lnTo>
                    <a:pt x="9985" y="2276"/>
                  </a:lnTo>
                  <a:cubicBezTo>
                    <a:pt x="9959" y="2276"/>
                    <a:pt x="9947" y="2264"/>
                    <a:pt x="9959" y="2239"/>
                  </a:cubicBezTo>
                  <a:lnTo>
                    <a:pt x="9985" y="2239"/>
                  </a:lnTo>
                  <a:lnTo>
                    <a:pt x="9972" y="2214"/>
                  </a:lnTo>
                  <a:close/>
                  <a:moveTo>
                    <a:pt x="10186" y="2201"/>
                  </a:moveTo>
                  <a:lnTo>
                    <a:pt x="10211" y="2427"/>
                  </a:lnTo>
                  <a:cubicBezTo>
                    <a:pt x="10148" y="2427"/>
                    <a:pt x="10161" y="2276"/>
                    <a:pt x="10161" y="2214"/>
                  </a:cubicBezTo>
                  <a:lnTo>
                    <a:pt x="10148" y="2201"/>
                  </a:lnTo>
                  <a:close/>
                  <a:moveTo>
                    <a:pt x="4411" y="2261"/>
                  </a:moveTo>
                  <a:cubicBezTo>
                    <a:pt x="4486" y="2261"/>
                    <a:pt x="4481" y="2367"/>
                    <a:pt x="4502" y="2440"/>
                  </a:cubicBezTo>
                  <a:cubicBezTo>
                    <a:pt x="4452" y="2440"/>
                    <a:pt x="4489" y="2440"/>
                    <a:pt x="4439" y="2427"/>
                  </a:cubicBezTo>
                  <a:cubicBezTo>
                    <a:pt x="4401" y="2415"/>
                    <a:pt x="4351" y="2427"/>
                    <a:pt x="4351" y="2377"/>
                  </a:cubicBezTo>
                  <a:cubicBezTo>
                    <a:pt x="4338" y="2327"/>
                    <a:pt x="4426" y="2327"/>
                    <a:pt x="4464" y="2327"/>
                  </a:cubicBezTo>
                  <a:cubicBezTo>
                    <a:pt x="4452" y="2289"/>
                    <a:pt x="4423" y="2286"/>
                    <a:pt x="4397" y="2286"/>
                  </a:cubicBezTo>
                  <a:cubicBezTo>
                    <a:pt x="4391" y="2286"/>
                    <a:pt x="4386" y="2286"/>
                    <a:pt x="4381" y="2286"/>
                  </a:cubicBezTo>
                  <a:cubicBezTo>
                    <a:pt x="4361" y="2286"/>
                    <a:pt x="4343" y="2284"/>
                    <a:pt x="4338" y="2264"/>
                  </a:cubicBezTo>
                  <a:lnTo>
                    <a:pt x="4338" y="2264"/>
                  </a:lnTo>
                  <a:lnTo>
                    <a:pt x="4351" y="2276"/>
                  </a:lnTo>
                  <a:cubicBezTo>
                    <a:pt x="4375" y="2265"/>
                    <a:pt x="4395" y="2261"/>
                    <a:pt x="4411" y="2261"/>
                  </a:cubicBezTo>
                  <a:close/>
                  <a:moveTo>
                    <a:pt x="7776" y="2227"/>
                  </a:moveTo>
                  <a:cubicBezTo>
                    <a:pt x="7781" y="2227"/>
                    <a:pt x="7789" y="2251"/>
                    <a:pt x="7796" y="2251"/>
                  </a:cubicBezTo>
                  <a:cubicBezTo>
                    <a:pt x="7809" y="2251"/>
                    <a:pt x="7847" y="2276"/>
                    <a:pt x="7847" y="2302"/>
                  </a:cubicBezTo>
                  <a:cubicBezTo>
                    <a:pt x="7835" y="2300"/>
                    <a:pt x="7826" y="2299"/>
                    <a:pt x="7818" y="2299"/>
                  </a:cubicBezTo>
                  <a:cubicBezTo>
                    <a:pt x="7730" y="2299"/>
                    <a:pt x="7848" y="2417"/>
                    <a:pt x="7859" y="2440"/>
                  </a:cubicBezTo>
                  <a:cubicBezTo>
                    <a:pt x="7855" y="2440"/>
                    <a:pt x="7850" y="2441"/>
                    <a:pt x="7846" y="2441"/>
                  </a:cubicBezTo>
                  <a:cubicBezTo>
                    <a:pt x="7739" y="2441"/>
                    <a:pt x="7806" y="2289"/>
                    <a:pt x="7734" y="2277"/>
                  </a:cubicBezTo>
                  <a:lnTo>
                    <a:pt x="7734" y="2277"/>
                  </a:lnTo>
                  <a:cubicBezTo>
                    <a:pt x="7735" y="2266"/>
                    <a:pt x="7737" y="2259"/>
                    <a:pt x="7748" y="2259"/>
                  </a:cubicBezTo>
                  <a:cubicBezTo>
                    <a:pt x="7754" y="2259"/>
                    <a:pt x="7761" y="2261"/>
                    <a:pt x="7771" y="2264"/>
                  </a:cubicBezTo>
                  <a:cubicBezTo>
                    <a:pt x="7771" y="2236"/>
                    <a:pt x="7773" y="2227"/>
                    <a:pt x="7776" y="2227"/>
                  </a:cubicBezTo>
                  <a:close/>
                  <a:moveTo>
                    <a:pt x="9331" y="2440"/>
                  </a:moveTo>
                  <a:cubicBezTo>
                    <a:pt x="9341" y="2445"/>
                    <a:pt x="9350" y="2448"/>
                    <a:pt x="9355" y="2452"/>
                  </a:cubicBezTo>
                  <a:lnTo>
                    <a:pt x="9355" y="2452"/>
                  </a:lnTo>
                  <a:lnTo>
                    <a:pt x="9331" y="2440"/>
                  </a:lnTo>
                  <a:close/>
                  <a:moveTo>
                    <a:pt x="4563" y="2284"/>
                  </a:moveTo>
                  <a:cubicBezTo>
                    <a:pt x="4577" y="2284"/>
                    <a:pt x="4577" y="2296"/>
                    <a:pt x="4577" y="2314"/>
                  </a:cubicBezTo>
                  <a:cubicBezTo>
                    <a:pt x="4577" y="2302"/>
                    <a:pt x="4640" y="2289"/>
                    <a:pt x="4665" y="2289"/>
                  </a:cubicBezTo>
                  <a:lnTo>
                    <a:pt x="4678" y="2302"/>
                  </a:lnTo>
                  <a:cubicBezTo>
                    <a:pt x="4678" y="2314"/>
                    <a:pt x="4691" y="2327"/>
                    <a:pt x="4703" y="2327"/>
                  </a:cubicBezTo>
                  <a:cubicBezTo>
                    <a:pt x="4712" y="2308"/>
                    <a:pt x="4728" y="2297"/>
                    <a:pt x="4746" y="2297"/>
                  </a:cubicBezTo>
                  <a:cubicBezTo>
                    <a:pt x="4752" y="2297"/>
                    <a:pt x="4759" y="2298"/>
                    <a:pt x="4766" y="2302"/>
                  </a:cubicBezTo>
                  <a:cubicBezTo>
                    <a:pt x="4841" y="2302"/>
                    <a:pt x="4829" y="2402"/>
                    <a:pt x="4841" y="2465"/>
                  </a:cubicBezTo>
                  <a:cubicBezTo>
                    <a:pt x="4753" y="2465"/>
                    <a:pt x="4841" y="2327"/>
                    <a:pt x="4753" y="2327"/>
                  </a:cubicBezTo>
                  <a:cubicBezTo>
                    <a:pt x="4665" y="2327"/>
                    <a:pt x="4716" y="2415"/>
                    <a:pt x="4716" y="2453"/>
                  </a:cubicBezTo>
                  <a:cubicBezTo>
                    <a:pt x="4628" y="2453"/>
                    <a:pt x="4716" y="2314"/>
                    <a:pt x="4628" y="2314"/>
                  </a:cubicBezTo>
                  <a:cubicBezTo>
                    <a:pt x="4623" y="2313"/>
                    <a:pt x="4618" y="2313"/>
                    <a:pt x="4614" y="2313"/>
                  </a:cubicBezTo>
                  <a:cubicBezTo>
                    <a:pt x="4545" y="2313"/>
                    <a:pt x="4590" y="2404"/>
                    <a:pt x="4590" y="2440"/>
                  </a:cubicBezTo>
                  <a:cubicBezTo>
                    <a:pt x="4527" y="2440"/>
                    <a:pt x="4552" y="2339"/>
                    <a:pt x="4540" y="2289"/>
                  </a:cubicBezTo>
                  <a:cubicBezTo>
                    <a:pt x="4550" y="2286"/>
                    <a:pt x="4557" y="2284"/>
                    <a:pt x="4563" y="2284"/>
                  </a:cubicBezTo>
                  <a:close/>
                  <a:moveTo>
                    <a:pt x="9344" y="2451"/>
                  </a:moveTo>
                  <a:cubicBezTo>
                    <a:pt x="9347" y="2451"/>
                    <a:pt x="9351" y="2451"/>
                    <a:pt x="9355" y="2452"/>
                  </a:cubicBezTo>
                  <a:lnTo>
                    <a:pt x="9355" y="2452"/>
                  </a:lnTo>
                  <a:cubicBezTo>
                    <a:pt x="9362" y="2457"/>
                    <a:pt x="9363" y="2464"/>
                    <a:pt x="9356" y="2478"/>
                  </a:cubicBezTo>
                  <a:cubicBezTo>
                    <a:pt x="9352" y="2482"/>
                    <a:pt x="9347" y="2484"/>
                    <a:pt x="9343" y="2484"/>
                  </a:cubicBezTo>
                  <a:cubicBezTo>
                    <a:pt x="9326" y="2484"/>
                    <a:pt x="9316" y="2451"/>
                    <a:pt x="9344" y="2451"/>
                  </a:cubicBezTo>
                  <a:close/>
                  <a:moveTo>
                    <a:pt x="7859" y="2264"/>
                  </a:moveTo>
                  <a:cubicBezTo>
                    <a:pt x="7897" y="2264"/>
                    <a:pt x="7910" y="2276"/>
                    <a:pt x="7897" y="2302"/>
                  </a:cubicBezTo>
                  <a:cubicBezTo>
                    <a:pt x="7910" y="2302"/>
                    <a:pt x="7935" y="2276"/>
                    <a:pt x="7960" y="2276"/>
                  </a:cubicBezTo>
                  <a:cubicBezTo>
                    <a:pt x="8048" y="2302"/>
                    <a:pt x="8111" y="2390"/>
                    <a:pt x="8048" y="2440"/>
                  </a:cubicBezTo>
                  <a:lnTo>
                    <a:pt x="8035" y="2427"/>
                  </a:lnTo>
                  <a:cubicBezTo>
                    <a:pt x="8022" y="2437"/>
                    <a:pt x="8011" y="2441"/>
                    <a:pt x="8000" y="2441"/>
                  </a:cubicBezTo>
                  <a:cubicBezTo>
                    <a:pt x="7971" y="2441"/>
                    <a:pt x="7950" y="2411"/>
                    <a:pt x="7922" y="2402"/>
                  </a:cubicBezTo>
                  <a:lnTo>
                    <a:pt x="7922" y="2490"/>
                  </a:lnTo>
                  <a:cubicBezTo>
                    <a:pt x="7859" y="2478"/>
                    <a:pt x="7872" y="2339"/>
                    <a:pt x="7859" y="2264"/>
                  </a:cubicBezTo>
                  <a:close/>
                  <a:moveTo>
                    <a:pt x="8111" y="2314"/>
                  </a:moveTo>
                  <a:lnTo>
                    <a:pt x="8123" y="2327"/>
                  </a:lnTo>
                  <a:cubicBezTo>
                    <a:pt x="8142" y="2319"/>
                    <a:pt x="8158" y="2316"/>
                    <a:pt x="8171" y="2316"/>
                  </a:cubicBezTo>
                  <a:cubicBezTo>
                    <a:pt x="8250" y="2316"/>
                    <a:pt x="8253" y="2426"/>
                    <a:pt x="8274" y="2490"/>
                  </a:cubicBezTo>
                  <a:cubicBezTo>
                    <a:pt x="8249" y="2490"/>
                    <a:pt x="8123" y="2478"/>
                    <a:pt x="8123" y="2427"/>
                  </a:cubicBezTo>
                  <a:cubicBezTo>
                    <a:pt x="8123" y="2390"/>
                    <a:pt x="8199" y="2390"/>
                    <a:pt x="8224" y="2390"/>
                  </a:cubicBezTo>
                  <a:cubicBezTo>
                    <a:pt x="8199" y="2314"/>
                    <a:pt x="8123" y="2365"/>
                    <a:pt x="8111" y="2314"/>
                  </a:cubicBezTo>
                  <a:close/>
                  <a:moveTo>
                    <a:pt x="10310" y="2304"/>
                  </a:moveTo>
                  <a:cubicBezTo>
                    <a:pt x="10397" y="2304"/>
                    <a:pt x="10392" y="2425"/>
                    <a:pt x="10425" y="2490"/>
                  </a:cubicBezTo>
                  <a:cubicBezTo>
                    <a:pt x="10399" y="2484"/>
                    <a:pt x="10387" y="2484"/>
                    <a:pt x="10374" y="2484"/>
                  </a:cubicBezTo>
                  <a:cubicBezTo>
                    <a:pt x="10362" y="2484"/>
                    <a:pt x="10349" y="2484"/>
                    <a:pt x="10324" y="2478"/>
                  </a:cubicBezTo>
                  <a:cubicBezTo>
                    <a:pt x="10218" y="2454"/>
                    <a:pt x="10277" y="2376"/>
                    <a:pt x="10357" y="2376"/>
                  </a:cubicBezTo>
                  <a:cubicBezTo>
                    <a:pt x="10363" y="2376"/>
                    <a:pt x="10369" y="2376"/>
                    <a:pt x="10374" y="2377"/>
                  </a:cubicBezTo>
                  <a:cubicBezTo>
                    <a:pt x="10349" y="2314"/>
                    <a:pt x="10274" y="2352"/>
                    <a:pt x="10249" y="2314"/>
                  </a:cubicBezTo>
                  <a:lnTo>
                    <a:pt x="10261" y="2314"/>
                  </a:lnTo>
                  <a:cubicBezTo>
                    <a:pt x="10280" y="2307"/>
                    <a:pt x="10296" y="2304"/>
                    <a:pt x="10310" y="2304"/>
                  </a:cubicBezTo>
                  <a:close/>
                  <a:moveTo>
                    <a:pt x="4904" y="2427"/>
                  </a:moveTo>
                  <a:cubicBezTo>
                    <a:pt x="4904" y="2465"/>
                    <a:pt x="4904" y="2503"/>
                    <a:pt x="4854" y="2503"/>
                  </a:cubicBezTo>
                  <a:cubicBezTo>
                    <a:pt x="4867" y="2453"/>
                    <a:pt x="4854" y="2427"/>
                    <a:pt x="4904" y="2427"/>
                  </a:cubicBezTo>
                  <a:close/>
                  <a:moveTo>
                    <a:pt x="8438" y="2465"/>
                  </a:moveTo>
                  <a:cubicBezTo>
                    <a:pt x="8501" y="2478"/>
                    <a:pt x="8450" y="2515"/>
                    <a:pt x="8450" y="2515"/>
                  </a:cubicBezTo>
                  <a:lnTo>
                    <a:pt x="8438" y="2515"/>
                  </a:lnTo>
                  <a:cubicBezTo>
                    <a:pt x="8438" y="2515"/>
                    <a:pt x="8388" y="2465"/>
                    <a:pt x="8438" y="2465"/>
                  </a:cubicBezTo>
                  <a:close/>
                  <a:moveTo>
                    <a:pt x="9582" y="2484"/>
                  </a:moveTo>
                  <a:cubicBezTo>
                    <a:pt x="9599" y="2484"/>
                    <a:pt x="9611" y="2517"/>
                    <a:pt x="9591" y="2517"/>
                  </a:cubicBezTo>
                  <a:cubicBezTo>
                    <a:pt x="9589" y="2517"/>
                    <a:pt x="9586" y="2517"/>
                    <a:pt x="9582" y="2515"/>
                  </a:cubicBezTo>
                  <a:cubicBezTo>
                    <a:pt x="9544" y="2515"/>
                    <a:pt x="9557" y="2503"/>
                    <a:pt x="9570" y="2490"/>
                  </a:cubicBezTo>
                  <a:cubicBezTo>
                    <a:pt x="9574" y="2486"/>
                    <a:pt x="9578" y="2484"/>
                    <a:pt x="9582" y="2484"/>
                  </a:cubicBezTo>
                  <a:close/>
                  <a:moveTo>
                    <a:pt x="8316" y="2312"/>
                  </a:moveTo>
                  <a:cubicBezTo>
                    <a:pt x="8318" y="2312"/>
                    <a:pt x="8320" y="2313"/>
                    <a:pt x="8325" y="2314"/>
                  </a:cubicBezTo>
                  <a:cubicBezTo>
                    <a:pt x="8375" y="2314"/>
                    <a:pt x="8325" y="2339"/>
                    <a:pt x="8388" y="2352"/>
                  </a:cubicBezTo>
                  <a:lnTo>
                    <a:pt x="8400" y="2365"/>
                  </a:lnTo>
                  <a:lnTo>
                    <a:pt x="8400" y="2377"/>
                  </a:lnTo>
                  <a:cubicBezTo>
                    <a:pt x="8393" y="2376"/>
                    <a:pt x="8386" y="2376"/>
                    <a:pt x="8381" y="2376"/>
                  </a:cubicBezTo>
                  <a:cubicBezTo>
                    <a:pt x="8263" y="2376"/>
                    <a:pt x="8401" y="2491"/>
                    <a:pt x="8413" y="2515"/>
                  </a:cubicBezTo>
                  <a:cubicBezTo>
                    <a:pt x="8405" y="2517"/>
                    <a:pt x="8398" y="2517"/>
                    <a:pt x="8391" y="2517"/>
                  </a:cubicBezTo>
                  <a:cubicBezTo>
                    <a:pt x="8339" y="2517"/>
                    <a:pt x="8347" y="2474"/>
                    <a:pt x="8325" y="2440"/>
                  </a:cubicBezTo>
                  <a:lnTo>
                    <a:pt x="8325" y="2377"/>
                  </a:lnTo>
                  <a:cubicBezTo>
                    <a:pt x="8287" y="2377"/>
                    <a:pt x="8287" y="2365"/>
                    <a:pt x="8287" y="2352"/>
                  </a:cubicBezTo>
                  <a:cubicBezTo>
                    <a:pt x="8354" y="2352"/>
                    <a:pt x="8302" y="2312"/>
                    <a:pt x="8316" y="2312"/>
                  </a:cubicBezTo>
                  <a:close/>
                  <a:moveTo>
                    <a:pt x="10489" y="2354"/>
                  </a:moveTo>
                  <a:cubicBezTo>
                    <a:pt x="10536" y="2354"/>
                    <a:pt x="10599" y="2384"/>
                    <a:pt x="10613" y="2427"/>
                  </a:cubicBezTo>
                  <a:lnTo>
                    <a:pt x="10613" y="2440"/>
                  </a:lnTo>
                  <a:cubicBezTo>
                    <a:pt x="10624" y="2495"/>
                    <a:pt x="10595" y="2519"/>
                    <a:pt x="10557" y="2519"/>
                  </a:cubicBezTo>
                  <a:cubicBezTo>
                    <a:pt x="10507" y="2519"/>
                    <a:pt x="10444" y="2479"/>
                    <a:pt x="10437" y="2415"/>
                  </a:cubicBezTo>
                  <a:cubicBezTo>
                    <a:pt x="10426" y="2371"/>
                    <a:pt x="10453" y="2354"/>
                    <a:pt x="10489" y="2354"/>
                  </a:cubicBezTo>
                  <a:close/>
                  <a:moveTo>
                    <a:pt x="5256" y="2339"/>
                  </a:moveTo>
                  <a:lnTo>
                    <a:pt x="5256" y="2339"/>
                  </a:lnTo>
                  <a:cubicBezTo>
                    <a:pt x="5332" y="2352"/>
                    <a:pt x="5256" y="2478"/>
                    <a:pt x="5344" y="2490"/>
                  </a:cubicBezTo>
                  <a:cubicBezTo>
                    <a:pt x="5432" y="2490"/>
                    <a:pt x="5382" y="2402"/>
                    <a:pt x="5382" y="2352"/>
                  </a:cubicBezTo>
                  <a:lnTo>
                    <a:pt x="5420" y="2352"/>
                  </a:lnTo>
                  <a:cubicBezTo>
                    <a:pt x="5420" y="2402"/>
                    <a:pt x="5420" y="2465"/>
                    <a:pt x="5432" y="2515"/>
                  </a:cubicBezTo>
                  <a:cubicBezTo>
                    <a:pt x="5426" y="2519"/>
                    <a:pt x="5421" y="2520"/>
                    <a:pt x="5417" y="2520"/>
                  </a:cubicBezTo>
                  <a:cubicBezTo>
                    <a:pt x="5407" y="2520"/>
                    <a:pt x="5407" y="2509"/>
                    <a:pt x="5407" y="2490"/>
                  </a:cubicBezTo>
                  <a:lnTo>
                    <a:pt x="5395" y="2490"/>
                  </a:lnTo>
                  <a:cubicBezTo>
                    <a:pt x="5375" y="2490"/>
                    <a:pt x="5354" y="2506"/>
                    <a:pt x="5328" y="2506"/>
                  </a:cubicBezTo>
                  <a:cubicBezTo>
                    <a:pt x="5321" y="2506"/>
                    <a:pt x="5314" y="2505"/>
                    <a:pt x="5307" y="2503"/>
                  </a:cubicBezTo>
                  <a:cubicBezTo>
                    <a:pt x="5256" y="2478"/>
                    <a:pt x="5256" y="2390"/>
                    <a:pt x="5256" y="2339"/>
                  </a:cubicBezTo>
                  <a:close/>
                  <a:moveTo>
                    <a:pt x="5470" y="2365"/>
                  </a:moveTo>
                  <a:lnTo>
                    <a:pt x="5470" y="2365"/>
                  </a:lnTo>
                  <a:cubicBezTo>
                    <a:pt x="5558" y="2377"/>
                    <a:pt x="5533" y="2478"/>
                    <a:pt x="5533" y="2528"/>
                  </a:cubicBezTo>
                  <a:lnTo>
                    <a:pt x="5520" y="2528"/>
                  </a:lnTo>
                  <a:cubicBezTo>
                    <a:pt x="5458" y="2528"/>
                    <a:pt x="5483" y="2415"/>
                    <a:pt x="5470" y="2365"/>
                  </a:cubicBezTo>
                  <a:close/>
                  <a:moveTo>
                    <a:pt x="10651" y="2377"/>
                  </a:moveTo>
                  <a:cubicBezTo>
                    <a:pt x="10689" y="2377"/>
                    <a:pt x="10701" y="2390"/>
                    <a:pt x="10689" y="2415"/>
                  </a:cubicBezTo>
                  <a:cubicBezTo>
                    <a:pt x="10705" y="2415"/>
                    <a:pt x="10722" y="2392"/>
                    <a:pt x="10735" y="2392"/>
                  </a:cubicBezTo>
                  <a:cubicBezTo>
                    <a:pt x="10742" y="2392"/>
                    <a:pt x="10747" y="2398"/>
                    <a:pt x="10752" y="2415"/>
                  </a:cubicBezTo>
                  <a:cubicBezTo>
                    <a:pt x="10743" y="2412"/>
                    <a:pt x="10735" y="2411"/>
                    <a:pt x="10729" y="2411"/>
                  </a:cubicBezTo>
                  <a:cubicBezTo>
                    <a:pt x="10671" y="2411"/>
                    <a:pt x="10688" y="2499"/>
                    <a:pt x="10700" y="2536"/>
                  </a:cubicBezTo>
                  <a:lnTo>
                    <a:pt x="10700" y="2536"/>
                  </a:lnTo>
                  <a:cubicBezTo>
                    <a:pt x="10653" y="2514"/>
                    <a:pt x="10663" y="2435"/>
                    <a:pt x="10651" y="2377"/>
                  </a:cubicBezTo>
                  <a:close/>
                  <a:moveTo>
                    <a:pt x="3175" y="2501"/>
                  </a:moveTo>
                  <a:cubicBezTo>
                    <a:pt x="3191" y="2501"/>
                    <a:pt x="3228" y="2528"/>
                    <a:pt x="3219" y="2528"/>
                  </a:cubicBezTo>
                  <a:lnTo>
                    <a:pt x="3207" y="2528"/>
                  </a:lnTo>
                  <a:cubicBezTo>
                    <a:pt x="3207" y="2528"/>
                    <a:pt x="3194" y="2536"/>
                    <a:pt x="3184" y="2536"/>
                  </a:cubicBezTo>
                  <a:cubicBezTo>
                    <a:pt x="3176" y="2536"/>
                    <a:pt x="3169" y="2532"/>
                    <a:pt x="3169" y="2515"/>
                  </a:cubicBezTo>
                  <a:cubicBezTo>
                    <a:pt x="3166" y="2505"/>
                    <a:pt x="3169" y="2501"/>
                    <a:pt x="3175" y="2501"/>
                  </a:cubicBezTo>
                  <a:close/>
                  <a:moveTo>
                    <a:pt x="5636" y="2377"/>
                  </a:moveTo>
                  <a:cubicBezTo>
                    <a:pt x="5661" y="2377"/>
                    <a:pt x="5689" y="2394"/>
                    <a:pt x="5697" y="2402"/>
                  </a:cubicBezTo>
                  <a:cubicBezTo>
                    <a:pt x="5712" y="2410"/>
                    <a:pt x="5704" y="2422"/>
                    <a:pt x="5690" y="2422"/>
                  </a:cubicBezTo>
                  <a:cubicBezTo>
                    <a:pt x="5680" y="2422"/>
                    <a:pt x="5669" y="2417"/>
                    <a:pt x="5659" y="2402"/>
                  </a:cubicBezTo>
                  <a:cubicBezTo>
                    <a:pt x="5651" y="2401"/>
                    <a:pt x="5645" y="2401"/>
                    <a:pt x="5639" y="2401"/>
                  </a:cubicBezTo>
                  <a:cubicBezTo>
                    <a:pt x="5563" y="2401"/>
                    <a:pt x="5684" y="2478"/>
                    <a:pt x="5684" y="2478"/>
                  </a:cubicBezTo>
                  <a:lnTo>
                    <a:pt x="5697" y="2478"/>
                  </a:lnTo>
                  <a:cubicBezTo>
                    <a:pt x="5721" y="2526"/>
                    <a:pt x="5693" y="2549"/>
                    <a:pt x="5657" y="2549"/>
                  </a:cubicBezTo>
                  <a:cubicBezTo>
                    <a:pt x="5637" y="2549"/>
                    <a:pt x="5614" y="2542"/>
                    <a:pt x="5596" y="2528"/>
                  </a:cubicBezTo>
                  <a:cubicBezTo>
                    <a:pt x="5599" y="2515"/>
                    <a:pt x="5605" y="2510"/>
                    <a:pt x="5612" y="2510"/>
                  </a:cubicBezTo>
                  <a:cubicBezTo>
                    <a:pt x="5628" y="2510"/>
                    <a:pt x="5650" y="2533"/>
                    <a:pt x="5663" y="2533"/>
                  </a:cubicBezTo>
                  <a:cubicBezTo>
                    <a:pt x="5667" y="2533"/>
                    <a:pt x="5669" y="2532"/>
                    <a:pt x="5671" y="2528"/>
                  </a:cubicBezTo>
                  <a:cubicBezTo>
                    <a:pt x="5684" y="2490"/>
                    <a:pt x="5659" y="2503"/>
                    <a:pt x="5646" y="2478"/>
                  </a:cubicBezTo>
                  <a:cubicBezTo>
                    <a:pt x="5634" y="2453"/>
                    <a:pt x="5571" y="2453"/>
                    <a:pt x="5596" y="2402"/>
                  </a:cubicBezTo>
                  <a:cubicBezTo>
                    <a:pt x="5605" y="2383"/>
                    <a:pt x="5620" y="2377"/>
                    <a:pt x="5636" y="2377"/>
                  </a:cubicBezTo>
                  <a:close/>
                  <a:moveTo>
                    <a:pt x="3508" y="2515"/>
                  </a:moveTo>
                  <a:cubicBezTo>
                    <a:pt x="3579" y="2526"/>
                    <a:pt x="3544" y="2560"/>
                    <a:pt x="3528" y="2560"/>
                  </a:cubicBezTo>
                  <a:cubicBezTo>
                    <a:pt x="3524" y="2560"/>
                    <a:pt x="3521" y="2558"/>
                    <a:pt x="3521" y="2553"/>
                  </a:cubicBezTo>
                  <a:lnTo>
                    <a:pt x="3508" y="2553"/>
                  </a:lnTo>
                  <a:cubicBezTo>
                    <a:pt x="3508" y="2553"/>
                    <a:pt x="3471" y="2515"/>
                    <a:pt x="3508" y="2515"/>
                  </a:cubicBezTo>
                  <a:close/>
                  <a:moveTo>
                    <a:pt x="5080" y="2336"/>
                  </a:moveTo>
                  <a:cubicBezTo>
                    <a:pt x="5111" y="2336"/>
                    <a:pt x="5153" y="2358"/>
                    <a:pt x="5181" y="2365"/>
                  </a:cubicBezTo>
                  <a:lnTo>
                    <a:pt x="5194" y="2365"/>
                  </a:lnTo>
                  <a:cubicBezTo>
                    <a:pt x="5194" y="2345"/>
                    <a:pt x="5196" y="2337"/>
                    <a:pt x="5199" y="2337"/>
                  </a:cubicBezTo>
                  <a:cubicBezTo>
                    <a:pt x="5207" y="2337"/>
                    <a:pt x="5219" y="2372"/>
                    <a:pt x="5219" y="2390"/>
                  </a:cubicBezTo>
                  <a:cubicBezTo>
                    <a:pt x="5231" y="2440"/>
                    <a:pt x="5231" y="2503"/>
                    <a:pt x="5231" y="2566"/>
                  </a:cubicBezTo>
                  <a:cubicBezTo>
                    <a:pt x="5181" y="2566"/>
                    <a:pt x="5194" y="2528"/>
                    <a:pt x="5194" y="2478"/>
                  </a:cubicBezTo>
                  <a:cubicBezTo>
                    <a:pt x="5173" y="2478"/>
                    <a:pt x="5147" y="2484"/>
                    <a:pt x="5122" y="2484"/>
                  </a:cubicBezTo>
                  <a:cubicBezTo>
                    <a:pt x="5085" y="2484"/>
                    <a:pt x="5050" y="2470"/>
                    <a:pt x="5043" y="2402"/>
                  </a:cubicBezTo>
                  <a:cubicBezTo>
                    <a:pt x="5037" y="2351"/>
                    <a:pt x="5055" y="2336"/>
                    <a:pt x="5080" y="2336"/>
                  </a:cubicBezTo>
                  <a:close/>
                  <a:moveTo>
                    <a:pt x="8589" y="2327"/>
                  </a:moveTo>
                  <a:lnTo>
                    <a:pt x="8589" y="2327"/>
                  </a:lnTo>
                  <a:cubicBezTo>
                    <a:pt x="8677" y="2339"/>
                    <a:pt x="8589" y="2528"/>
                    <a:pt x="8702" y="2541"/>
                  </a:cubicBezTo>
                  <a:cubicBezTo>
                    <a:pt x="8705" y="2541"/>
                    <a:pt x="8709" y="2541"/>
                    <a:pt x="8712" y="2541"/>
                  </a:cubicBezTo>
                  <a:cubicBezTo>
                    <a:pt x="8786" y="2541"/>
                    <a:pt x="8740" y="2400"/>
                    <a:pt x="8740" y="2352"/>
                  </a:cubicBezTo>
                  <a:lnTo>
                    <a:pt x="8752" y="2352"/>
                  </a:lnTo>
                  <a:cubicBezTo>
                    <a:pt x="8828" y="2365"/>
                    <a:pt x="8815" y="2553"/>
                    <a:pt x="8727" y="2566"/>
                  </a:cubicBezTo>
                  <a:cubicBezTo>
                    <a:pt x="8722" y="2566"/>
                    <a:pt x="8718" y="2566"/>
                    <a:pt x="8713" y="2566"/>
                  </a:cubicBezTo>
                  <a:cubicBezTo>
                    <a:pt x="8590" y="2566"/>
                    <a:pt x="8601" y="2400"/>
                    <a:pt x="8589" y="2327"/>
                  </a:cubicBezTo>
                  <a:close/>
                  <a:moveTo>
                    <a:pt x="5810" y="2402"/>
                  </a:moveTo>
                  <a:cubicBezTo>
                    <a:pt x="5847" y="2402"/>
                    <a:pt x="5860" y="2402"/>
                    <a:pt x="5847" y="2440"/>
                  </a:cubicBezTo>
                  <a:cubicBezTo>
                    <a:pt x="5873" y="2440"/>
                    <a:pt x="5885" y="2415"/>
                    <a:pt x="5910" y="2415"/>
                  </a:cubicBezTo>
                  <a:cubicBezTo>
                    <a:pt x="5998" y="2427"/>
                    <a:pt x="5986" y="2515"/>
                    <a:pt x="5998" y="2578"/>
                  </a:cubicBezTo>
                  <a:cubicBezTo>
                    <a:pt x="5923" y="2566"/>
                    <a:pt x="5998" y="2440"/>
                    <a:pt x="5910" y="2427"/>
                  </a:cubicBezTo>
                  <a:lnTo>
                    <a:pt x="5898" y="2427"/>
                  </a:lnTo>
                  <a:cubicBezTo>
                    <a:pt x="5835" y="2427"/>
                    <a:pt x="5860" y="2515"/>
                    <a:pt x="5860" y="2566"/>
                  </a:cubicBezTo>
                  <a:cubicBezTo>
                    <a:pt x="5797" y="2566"/>
                    <a:pt x="5822" y="2453"/>
                    <a:pt x="5810" y="2402"/>
                  </a:cubicBezTo>
                  <a:close/>
                  <a:moveTo>
                    <a:pt x="10819" y="2425"/>
                  </a:moveTo>
                  <a:cubicBezTo>
                    <a:pt x="10867" y="2425"/>
                    <a:pt x="10928" y="2464"/>
                    <a:pt x="10928" y="2515"/>
                  </a:cubicBezTo>
                  <a:lnTo>
                    <a:pt x="10789" y="2490"/>
                  </a:lnTo>
                  <a:lnTo>
                    <a:pt x="10789" y="2490"/>
                  </a:lnTo>
                  <a:cubicBezTo>
                    <a:pt x="10802" y="2566"/>
                    <a:pt x="10902" y="2528"/>
                    <a:pt x="10928" y="2578"/>
                  </a:cubicBezTo>
                  <a:cubicBezTo>
                    <a:pt x="10914" y="2583"/>
                    <a:pt x="10901" y="2585"/>
                    <a:pt x="10888" y="2585"/>
                  </a:cubicBezTo>
                  <a:cubicBezTo>
                    <a:pt x="10831" y="2585"/>
                    <a:pt x="10785" y="2542"/>
                    <a:pt x="10764" y="2490"/>
                  </a:cubicBezTo>
                  <a:cubicBezTo>
                    <a:pt x="10759" y="2444"/>
                    <a:pt x="10786" y="2425"/>
                    <a:pt x="10819" y="2425"/>
                  </a:cubicBezTo>
                  <a:close/>
                  <a:moveTo>
                    <a:pt x="6100" y="2425"/>
                  </a:moveTo>
                  <a:cubicBezTo>
                    <a:pt x="6107" y="2425"/>
                    <a:pt x="6115" y="2426"/>
                    <a:pt x="6124" y="2427"/>
                  </a:cubicBezTo>
                  <a:cubicBezTo>
                    <a:pt x="6245" y="2452"/>
                    <a:pt x="6273" y="2592"/>
                    <a:pt x="6152" y="2592"/>
                  </a:cubicBezTo>
                  <a:cubicBezTo>
                    <a:pt x="6147" y="2592"/>
                    <a:pt x="6142" y="2591"/>
                    <a:pt x="6137" y="2591"/>
                  </a:cubicBezTo>
                  <a:lnTo>
                    <a:pt x="6124" y="2591"/>
                  </a:lnTo>
                  <a:cubicBezTo>
                    <a:pt x="6030" y="2591"/>
                    <a:pt x="5991" y="2425"/>
                    <a:pt x="6100" y="2425"/>
                  </a:cubicBezTo>
                  <a:close/>
                  <a:moveTo>
                    <a:pt x="8865" y="2390"/>
                  </a:moveTo>
                  <a:cubicBezTo>
                    <a:pt x="8876" y="2390"/>
                    <a:pt x="8984" y="2457"/>
                    <a:pt x="8934" y="2457"/>
                  </a:cubicBezTo>
                  <a:cubicBezTo>
                    <a:pt x="8927" y="2457"/>
                    <a:pt x="8917" y="2456"/>
                    <a:pt x="8903" y="2453"/>
                  </a:cubicBezTo>
                  <a:cubicBezTo>
                    <a:pt x="8891" y="2490"/>
                    <a:pt x="8891" y="2528"/>
                    <a:pt x="8891" y="2566"/>
                  </a:cubicBezTo>
                  <a:lnTo>
                    <a:pt x="8903" y="2566"/>
                  </a:lnTo>
                  <a:cubicBezTo>
                    <a:pt x="8903" y="2591"/>
                    <a:pt x="8941" y="2566"/>
                    <a:pt x="8953" y="2603"/>
                  </a:cubicBezTo>
                  <a:cubicBezTo>
                    <a:pt x="8947" y="2605"/>
                    <a:pt x="8941" y="2605"/>
                    <a:pt x="8935" y="2605"/>
                  </a:cubicBezTo>
                  <a:cubicBezTo>
                    <a:pt x="8880" y="2605"/>
                    <a:pt x="8888" y="2550"/>
                    <a:pt x="8865" y="2515"/>
                  </a:cubicBezTo>
                  <a:lnTo>
                    <a:pt x="8865" y="2453"/>
                  </a:lnTo>
                  <a:cubicBezTo>
                    <a:pt x="8859" y="2456"/>
                    <a:pt x="8853" y="2457"/>
                    <a:pt x="8848" y="2457"/>
                  </a:cubicBezTo>
                  <a:cubicBezTo>
                    <a:pt x="8834" y="2457"/>
                    <a:pt x="8828" y="2446"/>
                    <a:pt x="8828" y="2427"/>
                  </a:cubicBezTo>
                  <a:lnTo>
                    <a:pt x="8865" y="2427"/>
                  </a:lnTo>
                  <a:lnTo>
                    <a:pt x="8865" y="2390"/>
                  </a:lnTo>
                  <a:close/>
                  <a:moveTo>
                    <a:pt x="6316" y="2453"/>
                  </a:moveTo>
                  <a:cubicBezTo>
                    <a:pt x="6347" y="2453"/>
                    <a:pt x="6376" y="2465"/>
                    <a:pt x="6363" y="2490"/>
                  </a:cubicBezTo>
                  <a:lnTo>
                    <a:pt x="6363" y="2478"/>
                  </a:lnTo>
                  <a:cubicBezTo>
                    <a:pt x="6331" y="2460"/>
                    <a:pt x="6313" y="2454"/>
                    <a:pt x="6305" y="2454"/>
                  </a:cubicBezTo>
                  <a:cubicBezTo>
                    <a:pt x="6276" y="2454"/>
                    <a:pt x="6350" y="2528"/>
                    <a:pt x="6350" y="2528"/>
                  </a:cubicBezTo>
                  <a:cubicBezTo>
                    <a:pt x="6350" y="2528"/>
                    <a:pt x="6388" y="2553"/>
                    <a:pt x="6376" y="2591"/>
                  </a:cubicBezTo>
                  <a:cubicBezTo>
                    <a:pt x="6371" y="2603"/>
                    <a:pt x="6359" y="2608"/>
                    <a:pt x="6343" y="2608"/>
                  </a:cubicBezTo>
                  <a:cubicBezTo>
                    <a:pt x="6313" y="2608"/>
                    <a:pt x="6271" y="2591"/>
                    <a:pt x="6262" y="2591"/>
                  </a:cubicBezTo>
                  <a:cubicBezTo>
                    <a:pt x="6265" y="2579"/>
                    <a:pt x="6272" y="2575"/>
                    <a:pt x="6279" y="2575"/>
                  </a:cubicBezTo>
                  <a:cubicBezTo>
                    <a:pt x="6294" y="2575"/>
                    <a:pt x="6314" y="2589"/>
                    <a:pt x="6329" y="2589"/>
                  </a:cubicBezTo>
                  <a:cubicBezTo>
                    <a:pt x="6339" y="2589"/>
                    <a:pt x="6347" y="2584"/>
                    <a:pt x="6350" y="2566"/>
                  </a:cubicBezTo>
                  <a:cubicBezTo>
                    <a:pt x="6350" y="2515"/>
                    <a:pt x="6262" y="2528"/>
                    <a:pt x="6250" y="2490"/>
                  </a:cubicBezTo>
                  <a:cubicBezTo>
                    <a:pt x="6250" y="2465"/>
                    <a:pt x="6284" y="2453"/>
                    <a:pt x="6316" y="2453"/>
                  </a:cubicBezTo>
                  <a:close/>
                  <a:moveTo>
                    <a:pt x="11014" y="2442"/>
                  </a:moveTo>
                  <a:cubicBezTo>
                    <a:pt x="11066" y="2442"/>
                    <a:pt x="11116" y="2502"/>
                    <a:pt x="11116" y="2553"/>
                  </a:cubicBezTo>
                  <a:lnTo>
                    <a:pt x="10990" y="2528"/>
                  </a:lnTo>
                  <a:lnTo>
                    <a:pt x="10990" y="2528"/>
                  </a:lnTo>
                  <a:cubicBezTo>
                    <a:pt x="11003" y="2616"/>
                    <a:pt x="11091" y="2566"/>
                    <a:pt x="11116" y="2616"/>
                  </a:cubicBezTo>
                  <a:lnTo>
                    <a:pt x="11053" y="2616"/>
                  </a:lnTo>
                  <a:cubicBezTo>
                    <a:pt x="10990" y="2603"/>
                    <a:pt x="10902" y="2503"/>
                    <a:pt x="10978" y="2453"/>
                  </a:cubicBezTo>
                  <a:cubicBezTo>
                    <a:pt x="10990" y="2446"/>
                    <a:pt x="11002" y="2442"/>
                    <a:pt x="11014" y="2442"/>
                  </a:cubicBezTo>
                  <a:close/>
                  <a:moveTo>
                    <a:pt x="10146" y="2595"/>
                  </a:moveTo>
                  <a:cubicBezTo>
                    <a:pt x="10166" y="2595"/>
                    <a:pt x="10205" y="2619"/>
                    <a:pt x="10186" y="2629"/>
                  </a:cubicBezTo>
                  <a:lnTo>
                    <a:pt x="10173" y="2616"/>
                  </a:lnTo>
                  <a:cubicBezTo>
                    <a:pt x="10169" y="2620"/>
                    <a:pt x="10166" y="2621"/>
                    <a:pt x="10162" y="2621"/>
                  </a:cubicBezTo>
                  <a:cubicBezTo>
                    <a:pt x="10153" y="2621"/>
                    <a:pt x="10144" y="2612"/>
                    <a:pt x="10135" y="2603"/>
                  </a:cubicBezTo>
                  <a:cubicBezTo>
                    <a:pt x="10135" y="2597"/>
                    <a:pt x="10140" y="2595"/>
                    <a:pt x="10146" y="2595"/>
                  </a:cubicBezTo>
                  <a:close/>
                  <a:moveTo>
                    <a:pt x="6552" y="2478"/>
                  </a:moveTo>
                  <a:cubicBezTo>
                    <a:pt x="6577" y="2478"/>
                    <a:pt x="6589" y="2490"/>
                    <a:pt x="6577" y="2515"/>
                  </a:cubicBezTo>
                  <a:cubicBezTo>
                    <a:pt x="6580" y="2516"/>
                    <a:pt x="6583" y="2517"/>
                    <a:pt x="6586" y="2517"/>
                  </a:cubicBezTo>
                  <a:cubicBezTo>
                    <a:pt x="6609" y="2517"/>
                    <a:pt x="6631" y="2490"/>
                    <a:pt x="6643" y="2490"/>
                  </a:cubicBezTo>
                  <a:cubicBezTo>
                    <a:pt x="6649" y="2490"/>
                    <a:pt x="6652" y="2496"/>
                    <a:pt x="6652" y="2515"/>
                  </a:cubicBezTo>
                  <a:lnTo>
                    <a:pt x="6640" y="2515"/>
                  </a:lnTo>
                  <a:cubicBezTo>
                    <a:pt x="6632" y="2513"/>
                    <a:pt x="6626" y="2512"/>
                    <a:pt x="6620" y="2512"/>
                  </a:cubicBezTo>
                  <a:cubicBezTo>
                    <a:pt x="6569" y="2512"/>
                    <a:pt x="6589" y="2607"/>
                    <a:pt x="6589" y="2641"/>
                  </a:cubicBezTo>
                  <a:cubicBezTo>
                    <a:pt x="6526" y="2641"/>
                    <a:pt x="6552" y="2528"/>
                    <a:pt x="6552" y="2478"/>
                  </a:cubicBezTo>
                  <a:close/>
                  <a:moveTo>
                    <a:pt x="6489" y="2440"/>
                  </a:moveTo>
                  <a:cubicBezTo>
                    <a:pt x="6478" y="2471"/>
                    <a:pt x="6485" y="2494"/>
                    <a:pt x="6516" y="2494"/>
                  </a:cubicBezTo>
                  <a:cubicBezTo>
                    <a:pt x="6522" y="2494"/>
                    <a:pt x="6530" y="2492"/>
                    <a:pt x="6539" y="2490"/>
                  </a:cubicBezTo>
                  <a:lnTo>
                    <a:pt x="6539" y="2515"/>
                  </a:lnTo>
                  <a:cubicBezTo>
                    <a:pt x="6524" y="2513"/>
                    <a:pt x="6512" y="2512"/>
                    <a:pt x="6502" y="2512"/>
                  </a:cubicBezTo>
                  <a:cubicBezTo>
                    <a:pt x="6402" y="2512"/>
                    <a:pt x="6526" y="2617"/>
                    <a:pt x="6526" y="2629"/>
                  </a:cubicBezTo>
                  <a:lnTo>
                    <a:pt x="6539" y="2641"/>
                  </a:lnTo>
                  <a:cubicBezTo>
                    <a:pt x="6527" y="2645"/>
                    <a:pt x="6517" y="2647"/>
                    <a:pt x="6509" y="2647"/>
                  </a:cubicBezTo>
                  <a:cubicBezTo>
                    <a:pt x="6467" y="2647"/>
                    <a:pt x="6472" y="2597"/>
                    <a:pt x="6451" y="2566"/>
                  </a:cubicBezTo>
                  <a:lnTo>
                    <a:pt x="6451" y="2503"/>
                  </a:lnTo>
                  <a:cubicBezTo>
                    <a:pt x="6426" y="2503"/>
                    <a:pt x="6413" y="2503"/>
                    <a:pt x="6426" y="2478"/>
                  </a:cubicBezTo>
                  <a:cubicBezTo>
                    <a:pt x="6489" y="2478"/>
                    <a:pt x="6413" y="2440"/>
                    <a:pt x="6489" y="2440"/>
                  </a:cubicBezTo>
                  <a:close/>
                  <a:moveTo>
                    <a:pt x="11167" y="2440"/>
                  </a:moveTo>
                  <a:cubicBezTo>
                    <a:pt x="11178" y="2440"/>
                    <a:pt x="11289" y="2517"/>
                    <a:pt x="11221" y="2517"/>
                  </a:cubicBezTo>
                  <a:cubicBezTo>
                    <a:pt x="11217" y="2517"/>
                    <a:pt x="11211" y="2516"/>
                    <a:pt x="11204" y="2515"/>
                  </a:cubicBezTo>
                  <a:lnTo>
                    <a:pt x="11204" y="2515"/>
                  </a:lnTo>
                  <a:cubicBezTo>
                    <a:pt x="11204" y="2541"/>
                    <a:pt x="11204" y="2578"/>
                    <a:pt x="11217" y="2616"/>
                  </a:cubicBezTo>
                  <a:cubicBezTo>
                    <a:pt x="11223" y="2635"/>
                    <a:pt x="11233" y="2635"/>
                    <a:pt x="11242" y="2635"/>
                  </a:cubicBezTo>
                  <a:cubicBezTo>
                    <a:pt x="11251" y="2635"/>
                    <a:pt x="11261" y="2635"/>
                    <a:pt x="11267" y="2654"/>
                  </a:cubicBezTo>
                  <a:cubicBezTo>
                    <a:pt x="11192" y="2654"/>
                    <a:pt x="11204" y="2603"/>
                    <a:pt x="11179" y="2566"/>
                  </a:cubicBezTo>
                  <a:lnTo>
                    <a:pt x="11179" y="2503"/>
                  </a:lnTo>
                  <a:cubicBezTo>
                    <a:pt x="11154" y="2503"/>
                    <a:pt x="11141" y="2490"/>
                    <a:pt x="11141" y="2478"/>
                  </a:cubicBezTo>
                  <a:lnTo>
                    <a:pt x="11167" y="2478"/>
                  </a:lnTo>
                  <a:lnTo>
                    <a:pt x="11167" y="2440"/>
                  </a:lnTo>
                  <a:close/>
                  <a:moveTo>
                    <a:pt x="9048" y="2477"/>
                  </a:moveTo>
                  <a:cubicBezTo>
                    <a:pt x="9091" y="2477"/>
                    <a:pt x="9081" y="2591"/>
                    <a:pt x="9117" y="2603"/>
                  </a:cubicBezTo>
                  <a:lnTo>
                    <a:pt x="9129" y="2603"/>
                  </a:lnTo>
                  <a:cubicBezTo>
                    <a:pt x="9144" y="2522"/>
                    <a:pt x="9155" y="2493"/>
                    <a:pt x="9163" y="2493"/>
                  </a:cubicBezTo>
                  <a:cubicBezTo>
                    <a:pt x="9169" y="2493"/>
                    <a:pt x="9175" y="2507"/>
                    <a:pt x="9180" y="2528"/>
                  </a:cubicBezTo>
                  <a:cubicBezTo>
                    <a:pt x="9192" y="2528"/>
                    <a:pt x="9192" y="2541"/>
                    <a:pt x="9192" y="2553"/>
                  </a:cubicBezTo>
                  <a:cubicBezTo>
                    <a:pt x="9205" y="2591"/>
                    <a:pt x="9230" y="2629"/>
                    <a:pt x="9243" y="2629"/>
                  </a:cubicBezTo>
                  <a:cubicBezTo>
                    <a:pt x="9243" y="2582"/>
                    <a:pt x="9243" y="2514"/>
                    <a:pt x="9292" y="2514"/>
                  </a:cubicBezTo>
                  <a:cubicBezTo>
                    <a:pt x="9296" y="2514"/>
                    <a:pt x="9301" y="2514"/>
                    <a:pt x="9305" y="2515"/>
                  </a:cubicBezTo>
                  <a:cubicBezTo>
                    <a:pt x="9294" y="2538"/>
                    <a:pt x="9282" y="2657"/>
                    <a:pt x="9242" y="2657"/>
                  </a:cubicBezTo>
                  <a:cubicBezTo>
                    <a:pt x="9238" y="2657"/>
                    <a:pt x="9234" y="2656"/>
                    <a:pt x="9230" y="2654"/>
                  </a:cubicBezTo>
                  <a:cubicBezTo>
                    <a:pt x="9217" y="2654"/>
                    <a:pt x="9205" y="2591"/>
                    <a:pt x="9192" y="2566"/>
                  </a:cubicBezTo>
                  <a:lnTo>
                    <a:pt x="9180" y="2528"/>
                  </a:lnTo>
                  <a:cubicBezTo>
                    <a:pt x="9166" y="2602"/>
                    <a:pt x="9150" y="2630"/>
                    <a:pt x="9133" y="2630"/>
                  </a:cubicBezTo>
                  <a:cubicBezTo>
                    <a:pt x="9105" y="2630"/>
                    <a:pt x="9073" y="2549"/>
                    <a:pt x="9041" y="2478"/>
                  </a:cubicBezTo>
                  <a:cubicBezTo>
                    <a:pt x="9044" y="2477"/>
                    <a:pt x="9046" y="2477"/>
                    <a:pt x="9048" y="2477"/>
                  </a:cubicBezTo>
                  <a:close/>
                  <a:moveTo>
                    <a:pt x="8080" y="2625"/>
                  </a:moveTo>
                  <a:cubicBezTo>
                    <a:pt x="8097" y="2625"/>
                    <a:pt x="8142" y="2646"/>
                    <a:pt x="8111" y="2666"/>
                  </a:cubicBezTo>
                  <a:lnTo>
                    <a:pt x="8111" y="2654"/>
                  </a:lnTo>
                  <a:cubicBezTo>
                    <a:pt x="8086" y="2654"/>
                    <a:pt x="8073" y="2654"/>
                    <a:pt x="8073" y="2629"/>
                  </a:cubicBezTo>
                  <a:cubicBezTo>
                    <a:pt x="8073" y="2626"/>
                    <a:pt x="8076" y="2625"/>
                    <a:pt x="8080" y="2625"/>
                  </a:cubicBezTo>
                  <a:close/>
                  <a:moveTo>
                    <a:pt x="9318" y="2503"/>
                  </a:moveTo>
                  <a:lnTo>
                    <a:pt x="9318" y="2503"/>
                  </a:lnTo>
                  <a:cubicBezTo>
                    <a:pt x="9393" y="2515"/>
                    <a:pt x="9381" y="2616"/>
                    <a:pt x="9381" y="2666"/>
                  </a:cubicBezTo>
                  <a:lnTo>
                    <a:pt x="9368" y="2654"/>
                  </a:lnTo>
                  <a:lnTo>
                    <a:pt x="9343" y="2654"/>
                  </a:lnTo>
                  <a:lnTo>
                    <a:pt x="9318" y="2503"/>
                  </a:lnTo>
                  <a:close/>
                  <a:moveTo>
                    <a:pt x="4892" y="2629"/>
                  </a:moveTo>
                  <a:cubicBezTo>
                    <a:pt x="4929" y="2641"/>
                    <a:pt x="4929" y="2654"/>
                    <a:pt x="4917" y="2666"/>
                  </a:cubicBezTo>
                  <a:lnTo>
                    <a:pt x="4904" y="2666"/>
                  </a:lnTo>
                  <a:cubicBezTo>
                    <a:pt x="4901" y="2668"/>
                    <a:pt x="4899" y="2668"/>
                    <a:pt x="4896" y="2668"/>
                  </a:cubicBezTo>
                  <a:cubicBezTo>
                    <a:pt x="4874" y="2668"/>
                    <a:pt x="4858" y="2629"/>
                    <a:pt x="4892" y="2629"/>
                  </a:cubicBezTo>
                  <a:close/>
                  <a:moveTo>
                    <a:pt x="2488" y="2510"/>
                  </a:moveTo>
                  <a:cubicBezTo>
                    <a:pt x="2505" y="2510"/>
                    <a:pt x="2524" y="2516"/>
                    <a:pt x="2540" y="2528"/>
                  </a:cubicBezTo>
                  <a:cubicBezTo>
                    <a:pt x="2537" y="2539"/>
                    <a:pt x="2531" y="2543"/>
                    <a:pt x="2524" y="2543"/>
                  </a:cubicBezTo>
                  <a:cubicBezTo>
                    <a:pt x="2513" y="2543"/>
                    <a:pt x="2499" y="2533"/>
                    <a:pt x="2489" y="2533"/>
                  </a:cubicBezTo>
                  <a:cubicBezTo>
                    <a:pt x="2484" y="2533"/>
                    <a:pt x="2480" y="2535"/>
                    <a:pt x="2477" y="2541"/>
                  </a:cubicBezTo>
                  <a:cubicBezTo>
                    <a:pt x="2465" y="2566"/>
                    <a:pt x="2490" y="2566"/>
                    <a:pt x="2502" y="2578"/>
                  </a:cubicBezTo>
                  <a:cubicBezTo>
                    <a:pt x="2515" y="2603"/>
                    <a:pt x="2578" y="2603"/>
                    <a:pt x="2553" y="2654"/>
                  </a:cubicBezTo>
                  <a:cubicBezTo>
                    <a:pt x="2547" y="2671"/>
                    <a:pt x="2524" y="2678"/>
                    <a:pt x="2498" y="2678"/>
                  </a:cubicBezTo>
                  <a:cubicBezTo>
                    <a:pt x="2467" y="2678"/>
                    <a:pt x="2434" y="2668"/>
                    <a:pt x="2427" y="2654"/>
                  </a:cubicBezTo>
                  <a:cubicBezTo>
                    <a:pt x="2427" y="2649"/>
                    <a:pt x="2431" y="2645"/>
                    <a:pt x="2439" y="2645"/>
                  </a:cubicBezTo>
                  <a:cubicBezTo>
                    <a:pt x="2450" y="2645"/>
                    <a:pt x="2468" y="2652"/>
                    <a:pt x="2490" y="2666"/>
                  </a:cubicBezTo>
                  <a:lnTo>
                    <a:pt x="2490" y="2654"/>
                  </a:lnTo>
                  <a:cubicBezTo>
                    <a:pt x="2591" y="2654"/>
                    <a:pt x="2440" y="2591"/>
                    <a:pt x="2440" y="2578"/>
                  </a:cubicBezTo>
                  <a:cubicBezTo>
                    <a:pt x="2423" y="2536"/>
                    <a:pt x="2452" y="2510"/>
                    <a:pt x="2488" y="2510"/>
                  </a:cubicBezTo>
                  <a:close/>
                  <a:moveTo>
                    <a:pt x="9468" y="2526"/>
                  </a:moveTo>
                  <a:cubicBezTo>
                    <a:pt x="9497" y="2526"/>
                    <a:pt x="9526" y="2539"/>
                    <a:pt x="9519" y="2566"/>
                  </a:cubicBezTo>
                  <a:lnTo>
                    <a:pt x="9507" y="2553"/>
                  </a:lnTo>
                  <a:cubicBezTo>
                    <a:pt x="9507" y="2553"/>
                    <a:pt x="9479" y="2542"/>
                    <a:pt x="9460" y="2542"/>
                  </a:cubicBezTo>
                  <a:cubicBezTo>
                    <a:pt x="9451" y="2542"/>
                    <a:pt x="9444" y="2545"/>
                    <a:pt x="9444" y="2553"/>
                  </a:cubicBezTo>
                  <a:cubicBezTo>
                    <a:pt x="9444" y="2591"/>
                    <a:pt x="9507" y="2591"/>
                    <a:pt x="9519" y="2616"/>
                  </a:cubicBezTo>
                  <a:cubicBezTo>
                    <a:pt x="9543" y="2664"/>
                    <a:pt x="9519" y="2681"/>
                    <a:pt x="9487" y="2681"/>
                  </a:cubicBezTo>
                  <a:cubicBezTo>
                    <a:pt x="9454" y="2681"/>
                    <a:pt x="9412" y="2661"/>
                    <a:pt x="9419" y="2641"/>
                  </a:cubicBezTo>
                  <a:lnTo>
                    <a:pt x="9419" y="2641"/>
                  </a:lnTo>
                  <a:cubicBezTo>
                    <a:pt x="9456" y="2665"/>
                    <a:pt x="9477" y="2674"/>
                    <a:pt x="9487" y="2674"/>
                  </a:cubicBezTo>
                  <a:cubicBezTo>
                    <a:pt x="9523" y="2674"/>
                    <a:pt x="9417" y="2553"/>
                    <a:pt x="9418" y="2553"/>
                  </a:cubicBezTo>
                  <a:lnTo>
                    <a:pt x="9418" y="2553"/>
                  </a:lnTo>
                  <a:cubicBezTo>
                    <a:pt x="9418" y="2553"/>
                    <a:pt x="9418" y="2553"/>
                    <a:pt x="9419" y="2553"/>
                  </a:cubicBezTo>
                  <a:cubicBezTo>
                    <a:pt x="9419" y="2536"/>
                    <a:pt x="9443" y="2526"/>
                    <a:pt x="9468" y="2526"/>
                  </a:cubicBezTo>
                  <a:close/>
                  <a:moveTo>
                    <a:pt x="7017" y="2465"/>
                  </a:moveTo>
                  <a:lnTo>
                    <a:pt x="7017" y="2465"/>
                  </a:lnTo>
                  <a:cubicBezTo>
                    <a:pt x="7092" y="2478"/>
                    <a:pt x="7067" y="2641"/>
                    <a:pt x="7080" y="2704"/>
                  </a:cubicBezTo>
                  <a:cubicBezTo>
                    <a:pt x="7055" y="2704"/>
                    <a:pt x="7042" y="2691"/>
                    <a:pt x="7042" y="2666"/>
                  </a:cubicBezTo>
                  <a:cubicBezTo>
                    <a:pt x="7013" y="2666"/>
                    <a:pt x="6985" y="2683"/>
                    <a:pt x="6958" y="2683"/>
                  </a:cubicBezTo>
                  <a:cubicBezTo>
                    <a:pt x="6938" y="2683"/>
                    <a:pt x="6920" y="2673"/>
                    <a:pt x="6904" y="2641"/>
                  </a:cubicBezTo>
                  <a:cubicBezTo>
                    <a:pt x="6869" y="2584"/>
                    <a:pt x="6898" y="2526"/>
                    <a:pt x="6951" y="2526"/>
                  </a:cubicBezTo>
                  <a:cubicBezTo>
                    <a:pt x="6956" y="2526"/>
                    <a:pt x="6961" y="2527"/>
                    <a:pt x="6967" y="2528"/>
                  </a:cubicBezTo>
                  <a:cubicBezTo>
                    <a:pt x="7004" y="2528"/>
                    <a:pt x="7004" y="2553"/>
                    <a:pt x="7029" y="2553"/>
                  </a:cubicBezTo>
                  <a:lnTo>
                    <a:pt x="7017" y="2465"/>
                  </a:lnTo>
                  <a:close/>
                  <a:moveTo>
                    <a:pt x="6665" y="2528"/>
                  </a:moveTo>
                  <a:cubicBezTo>
                    <a:pt x="6753" y="2541"/>
                    <a:pt x="6665" y="2666"/>
                    <a:pt x="6753" y="2679"/>
                  </a:cubicBezTo>
                  <a:cubicBezTo>
                    <a:pt x="6757" y="2679"/>
                    <a:pt x="6760" y="2680"/>
                    <a:pt x="6764" y="2680"/>
                  </a:cubicBezTo>
                  <a:cubicBezTo>
                    <a:pt x="6819" y="2680"/>
                    <a:pt x="6821" y="2611"/>
                    <a:pt x="6818" y="2560"/>
                  </a:cubicBezTo>
                  <a:lnTo>
                    <a:pt x="6818" y="2560"/>
                  </a:lnTo>
                  <a:cubicBezTo>
                    <a:pt x="6855" y="2583"/>
                    <a:pt x="6830" y="2662"/>
                    <a:pt x="6841" y="2704"/>
                  </a:cubicBezTo>
                  <a:cubicBezTo>
                    <a:pt x="6834" y="2707"/>
                    <a:pt x="6828" y="2709"/>
                    <a:pt x="6823" y="2709"/>
                  </a:cubicBezTo>
                  <a:cubicBezTo>
                    <a:pt x="6810" y="2709"/>
                    <a:pt x="6803" y="2697"/>
                    <a:pt x="6803" y="2679"/>
                  </a:cubicBezTo>
                  <a:cubicBezTo>
                    <a:pt x="6783" y="2679"/>
                    <a:pt x="6763" y="2695"/>
                    <a:pt x="6736" y="2695"/>
                  </a:cubicBezTo>
                  <a:cubicBezTo>
                    <a:pt x="6730" y="2695"/>
                    <a:pt x="6723" y="2694"/>
                    <a:pt x="6715" y="2691"/>
                  </a:cubicBezTo>
                  <a:cubicBezTo>
                    <a:pt x="6677" y="2666"/>
                    <a:pt x="6677" y="2578"/>
                    <a:pt x="6665" y="2528"/>
                  </a:cubicBezTo>
                  <a:close/>
                  <a:moveTo>
                    <a:pt x="9570" y="2541"/>
                  </a:moveTo>
                  <a:cubicBezTo>
                    <a:pt x="9632" y="2566"/>
                    <a:pt x="9620" y="2654"/>
                    <a:pt x="9620" y="2717"/>
                  </a:cubicBezTo>
                  <a:lnTo>
                    <a:pt x="9620" y="2704"/>
                  </a:lnTo>
                  <a:cubicBezTo>
                    <a:pt x="9557" y="2691"/>
                    <a:pt x="9570" y="2591"/>
                    <a:pt x="9570" y="2541"/>
                  </a:cubicBezTo>
                  <a:close/>
                  <a:moveTo>
                    <a:pt x="3078" y="2550"/>
                  </a:moveTo>
                  <a:cubicBezTo>
                    <a:pt x="3097" y="2550"/>
                    <a:pt x="3119" y="2555"/>
                    <a:pt x="3144" y="2566"/>
                  </a:cubicBezTo>
                  <a:lnTo>
                    <a:pt x="3131" y="2566"/>
                  </a:lnTo>
                  <a:cubicBezTo>
                    <a:pt x="3128" y="2580"/>
                    <a:pt x="3119" y="2584"/>
                    <a:pt x="3108" y="2584"/>
                  </a:cubicBezTo>
                  <a:cubicBezTo>
                    <a:pt x="3093" y="2584"/>
                    <a:pt x="3073" y="2577"/>
                    <a:pt x="3056" y="2577"/>
                  </a:cubicBezTo>
                  <a:cubicBezTo>
                    <a:pt x="3040" y="2577"/>
                    <a:pt x="3026" y="2582"/>
                    <a:pt x="3018" y="2603"/>
                  </a:cubicBezTo>
                  <a:cubicBezTo>
                    <a:pt x="2980" y="2654"/>
                    <a:pt x="3043" y="2691"/>
                    <a:pt x="3081" y="2691"/>
                  </a:cubicBezTo>
                  <a:cubicBezTo>
                    <a:pt x="3106" y="2691"/>
                    <a:pt x="3119" y="2688"/>
                    <a:pt x="3125" y="2688"/>
                  </a:cubicBezTo>
                  <a:cubicBezTo>
                    <a:pt x="3131" y="2688"/>
                    <a:pt x="3131" y="2691"/>
                    <a:pt x="3131" y="2704"/>
                  </a:cubicBezTo>
                  <a:cubicBezTo>
                    <a:pt x="3109" y="2715"/>
                    <a:pt x="3090" y="2720"/>
                    <a:pt x="3073" y="2720"/>
                  </a:cubicBezTo>
                  <a:cubicBezTo>
                    <a:pt x="2972" y="2720"/>
                    <a:pt x="2967" y="2550"/>
                    <a:pt x="3078" y="2550"/>
                  </a:cubicBezTo>
                  <a:close/>
                  <a:moveTo>
                    <a:pt x="5455" y="2688"/>
                  </a:moveTo>
                  <a:cubicBezTo>
                    <a:pt x="5476" y="2688"/>
                    <a:pt x="5500" y="2708"/>
                    <a:pt x="5483" y="2717"/>
                  </a:cubicBezTo>
                  <a:lnTo>
                    <a:pt x="5470" y="2717"/>
                  </a:lnTo>
                  <a:cubicBezTo>
                    <a:pt x="5466" y="2720"/>
                    <a:pt x="5463" y="2722"/>
                    <a:pt x="5459" y="2722"/>
                  </a:cubicBezTo>
                  <a:cubicBezTo>
                    <a:pt x="5450" y="2722"/>
                    <a:pt x="5441" y="2713"/>
                    <a:pt x="5432" y="2704"/>
                  </a:cubicBezTo>
                  <a:cubicBezTo>
                    <a:pt x="5436" y="2692"/>
                    <a:pt x="5445" y="2688"/>
                    <a:pt x="5455" y="2688"/>
                  </a:cubicBezTo>
                  <a:close/>
                  <a:moveTo>
                    <a:pt x="2885" y="2548"/>
                  </a:moveTo>
                  <a:cubicBezTo>
                    <a:pt x="2902" y="2548"/>
                    <a:pt x="2922" y="2554"/>
                    <a:pt x="2943" y="2566"/>
                  </a:cubicBezTo>
                  <a:cubicBezTo>
                    <a:pt x="2939" y="2577"/>
                    <a:pt x="2932" y="2580"/>
                    <a:pt x="2924" y="2580"/>
                  </a:cubicBezTo>
                  <a:cubicBezTo>
                    <a:pt x="2910" y="2580"/>
                    <a:pt x="2892" y="2571"/>
                    <a:pt x="2880" y="2571"/>
                  </a:cubicBezTo>
                  <a:cubicBezTo>
                    <a:pt x="2874" y="2571"/>
                    <a:pt x="2870" y="2573"/>
                    <a:pt x="2867" y="2578"/>
                  </a:cubicBezTo>
                  <a:cubicBezTo>
                    <a:pt x="2855" y="2603"/>
                    <a:pt x="2892" y="2603"/>
                    <a:pt x="2905" y="2616"/>
                  </a:cubicBezTo>
                  <a:cubicBezTo>
                    <a:pt x="2905" y="2641"/>
                    <a:pt x="2980" y="2641"/>
                    <a:pt x="2943" y="2691"/>
                  </a:cubicBezTo>
                  <a:cubicBezTo>
                    <a:pt x="2932" y="2717"/>
                    <a:pt x="2914" y="2726"/>
                    <a:pt x="2895" y="2726"/>
                  </a:cubicBezTo>
                  <a:cubicBezTo>
                    <a:pt x="2867" y="2726"/>
                    <a:pt x="2837" y="2706"/>
                    <a:pt x="2829" y="2691"/>
                  </a:cubicBezTo>
                  <a:cubicBezTo>
                    <a:pt x="2829" y="2679"/>
                    <a:pt x="2833" y="2673"/>
                    <a:pt x="2840" y="2673"/>
                  </a:cubicBezTo>
                  <a:cubicBezTo>
                    <a:pt x="2848" y="2673"/>
                    <a:pt x="2861" y="2679"/>
                    <a:pt x="2880" y="2691"/>
                  </a:cubicBezTo>
                  <a:cubicBezTo>
                    <a:pt x="2993" y="2691"/>
                    <a:pt x="2842" y="2616"/>
                    <a:pt x="2842" y="2616"/>
                  </a:cubicBezTo>
                  <a:cubicBezTo>
                    <a:pt x="2825" y="2573"/>
                    <a:pt x="2848" y="2548"/>
                    <a:pt x="2885" y="2548"/>
                  </a:cubicBezTo>
                  <a:close/>
                  <a:moveTo>
                    <a:pt x="2591" y="2553"/>
                  </a:moveTo>
                  <a:cubicBezTo>
                    <a:pt x="2679" y="2553"/>
                    <a:pt x="2591" y="2691"/>
                    <a:pt x="2679" y="2704"/>
                  </a:cubicBezTo>
                  <a:cubicBezTo>
                    <a:pt x="2749" y="2704"/>
                    <a:pt x="2747" y="2624"/>
                    <a:pt x="2743" y="2572"/>
                  </a:cubicBezTo>
                  <a:lnTo>
                    <a:pt x="2743" y="2572"/>
                  </a:lnTo>
                  <a:cubicBezTo>
                    <a:pt x="2781" y="2595"/>
                    <a:pt x="2756" y="2676"/>
                    <a:pt x="2767" y="2729"/>
                  </a:cubicBezTo>
                  <a:cubicBezTo>
                    <a:pt x="2741" y="2729"/>
                    <a:pt x="2729" y="2729"/>
                    <a:pt x="2729" y="2691"/>
                  </a:cubicBezTo>
                  <a:cubicBezTo>
                    <a:pt x="2707" y="2691"/>
                    <a:pt x="2686" y="2719"/>
                    <a:pt x="2648" y="2719"/>
                  </a:cubicBezTo>
                  <a:cubicBezTo>
                    <a:pt x="2642" y="2719"/>
                    <a:pt x="2635" y="2718"/>
                    <a:pt x="2628" y="2717"/>
                  </a:cubicBezTo>
                  <a:cubicBezTo>
                    <a:pt x="2591" y="2691"/>
                    <a:pt x="2591" y="2603"/>
                    <a:pt x="2591" y="2553"/>
                  </a:cubicBezTo>
                  <a:close/>
                  <a:moveTo>
                    <a:pt x="7980" y="2712"/>
                  </a:moveTo>
                  <a:cubicBezTo>
                    <a:pt x="8007" y="2712"/>
                    <a:pt x="8028" y="2722"/>
                    <a:pt x="8023" y="2742"/>
                  </a:cubicBezTo>
                  <a:lnTo>
                    <a:pt x="7985" y="2729"/>
                  </a:lnTo>
                  <a:cubicBezTo>
                    <a:pt x="7974" y="2718"/>
                    <a:pt x="7965" y="2714"/>
                    <a:pt x="7957" y="2714"/>
                  </a:cubicBezTo>
                  <a:cubicBezTo>
                    <a:pt x="7957" y="2714"/>
                    <a:pt x="7956" y="2714"/>
                    <a:pt x="7956" y="2714"/>
                  </a:cubicBezTo>
                  <a:lnTo>
                    <a:pt x="7956" y="2714"/>
                  </a:lnTo>
                  <a:cubicBezTo>
                    <a:pt x="7964" y="2712"/>
                    <a:pt x="7972" y="2712"/>
                    <a:pt x="7980" y="2712"/>
                  </a:cubicBezTo>
                  <a:close/>
                  <a:moveTo>
                    <a:pt x="9801" y="2573"/>
                  </a:moveTo>
                  <a:cubicBezTo>
                    <a:pt x="9848" y="2573"/>
                    <a:pt x="9896" y="2617"/>
                    <a:pt x="9896" y="2666"/>
                  </a:cubicBezTo>
                  <a:cubicBezTo>
                    <a:pt x="9896" y="2673"/>
                    <a:pt x="9889" y="2675"/>
                    <a:pt x="9877" y="2675"/>
                  </a:cubicBezTo>
                  <a:cubicBezTo>
                    <a:pt x="9841" y="2675"/>
                    <a:pt x="9771" y="2654"/>
                    <a:pt x="9771" y="2654"/>
                  </a:cubicBezTo>
                  <a:lnTo>
                    <a:pt x="9771" y="2654"/>
                  </a:lnTo>
                  <a:cubicBezTo>
                    <a:pt x="9782" y="2745"/>
                    <a:pt x="9866" y="2712"/>
                    <a:pt x="9891" y="2743"/>
                  </a:cubicBezTo>
                  <a:lnTo>
                    <a:pt x="9891" y="2743"/>
                  </a:lnTo>
                  <a:cubicBezTo>
                    <a:pt x="9886" y="2743"/>
                    <a:pt x="9881" y="2744"/>
                    <a:pt x="9875" y="2744"/>
                  </a:cubicBezTo>
                  <a:cubicBezTo>
                    <a:pt x="9807" y="2744"/>
                    <a:pt x="9699" y="2695"/>
                    <a:pt x="9733" y="2616"/>
                  </a:cubicBezTo>
                  <a:cubicBezTo>
                    <a:pt x="9750" y="2585"/>
                    <a:pt x="9775" y="2573"/>
                    <a:pt x="9801" y="2573"/>
                  </a:cubicBezTo>
                  <a:close/>
                  <a:moveTo>
                    <a:pt x="3194" y="2591"/>
                  </a:moveTo>
                  <a:lnTo>
                    <a:pt x="3207" y="2754"/>
                  </a:lnTo>
                  <a:cubicBezTo>
                    <a:pt x="3164" y="2722"/>
                    <a:pt x="3176" y="2644"/>
                    <a:pt x="3180" y="2591"/>
                  </a:cubicBezTo>
                  <a:close/>
                  <a:moveTo>
                    <a:pt x="3496" y="2591"/>
                  </a:moveTo>
                  <a:cubicBezTo>
                    <a:pt x="3571" y="2591"/>
                    <a:pt x="3546" y="2691"/>
                    <a:pt x="3559" y="2754"/>
                  </a:cubicBezTo>
                  <a:lnTo>
                    <a:pt x="3546" y="2742"/>
                  </a:lnTo>
                  <a:cubicBezTo>
                    <a:pt x="3483" y="2742"/>
                    <a:pt x="3508" y="2641"/>
                    <a:pt x="3496" y="2591"/>
                  </a:cubicBezTo>
                  <a:close/>
                  <a:moveTo>
                    <a:pt x="5268" y="2746"/>
                  </a:moveTo>
                  <a:lnTo>
                    <a:pt x="5268" y="2746"/>
                  </a:lnTo>
                  <a:cubicBezTo>
                    <a:pt x="5259" y="2751"/>
                    <a:pt x="5252" y="2754"/>
                    <a:pt x="5244" y="2754"/>
                  </a:cubicBezTo>
                  <a:lnTo>
                    <a:pt x="5269" y="2754"/>
                  </a:lnTo>
                  <a:cubicBezTo>
                    <a:pt x="5269" y="2752"/>
                    <a:pt x="5269" y="2749"/>
                    <a:pt x="5268" y="2746"/>
                  </a:cubicBezTo>
                  <a:close/>
                  <a:moveTo>
                    <a:pt x="8693" y="2715"/>
                  </a:moveTo>
                  <a:cubicBezTo>
                    <a:pt x="8696" y="2715"/>
                    <a:pt x="8698" y="2715"/>
                    <a:pt x="8702" y="2717"/>
                  </a:cubicBezTo>
                  <a:cubicBezTo>
                    <a:pt x="8752" y="2717"/>
                    <a:pt x="8752" y="2742"/>
                    <a:pt x="8740" y="2754"/>
                  </a:cubicBezTo>
                  <a:lnTo>
                    <a:pt x="8727" y="2742"/>
                  </a:lnTo>
                  <a:cubicBezTo>
                    <a:pt x="8723" y="2746"/>
                    <a:pt x="8718" y="2748"/>
                    <a:pt x="8714" y="2748"/>
                  </a:cubicBezTo>
                  <a:cubicBezTo>
                    <a:pt x="8694" y="2748"/>
                    <a:pt x="8675" y="2715"/>
                    <a:pt x="8693" y="2715"/>
                  </a:cubicBezTo>
                  <a:close/>
                  <a:moveTo>
                    <a:pt x="10638" y="2754"/>
                  </a:moveTo>
                  <a:lnTo>
                    <a:pt x="10648" y="2764"/>
                  </a:lnTo>
                  <a:lnTo>
                    <a:pt x="10648" y="2764"/>
                  </a:lnTo>
                  <a:cubicBezTo>
                    <a:pt x="10645" y="2762"/>
                    <a:pt x="10641" y="2758"/>
                    <a:pt x="10638" y="2754"/>
                  </a:cubicBezTo>
                  <a:close/>
                  <a:moveTo>
                    <a:pt x="7247" y="2614"/>
                  </a:moveTo>
                  <a:cubicBezTo>
                    <a:pt x="7254" y="2614"/>
                    <a:pt x="7261" y="2615"/>
                    <a:pt x="7268" y="2616"/>
                  </a:cubicBezTo>
                  <a:cubicBezTo>
                    <a:pt x="7319" y="2616"/>
                    <a:pt x="7356" y="2654"/>
                    <a:pt x="7356" y="2704"/>
                  </a:cubicBezTo>
                  <a:lnTo>
                    <a:pt x="7218" y="2691"/>
                  </a:lnTo>
                  <a:lnTo>
                    <a:pt x="7218" y="2691"/>
                  </a:lnTo>
                  <a:cubicBezTo>
                    <a:pt x="7237" y="2717"/>
                    <a:pt x="7271" y="2717"/>
                    <a:pt x="7303" y="2717"/>
                  </a:cubicBezTo>
                  <a:cubicBezTo>
                    <a:pt x="7334" y="2717"/>
                    <a:pt x="7363" y="2717"/>
                    <a:pt x="7369" y="2742"/>
                  </a:cubicBezTo>
                  <a:lnTo>
                    <a:pt x="7356" y="2767"/>
                  </a:lnTo>
                  <a:cubicBezTo>
                    <a:pt x="7343" y="2770"/>
                    <a:pt x="7330" y="2771"/>
                    <a:pt x="7318" y="2771"/>
                  </a:cubicBezTo>
                  <a:cubicBezTo>
                    <a:pt x="7192" y="2771"/>
                    <a:pt x="7147" y="2614"/>
                    <a:pt x="7247" y="2614"/>
                  </a:cubicBezTo>
                  <a:close/>
                  <a:moveTo>
                    <a:pt x="3629" y="2550"/>
                  </a:moveTo>
                  <a:cubicBezTo>
                    <a:pt x="3634" y="2550"/>
                    <a:pt x="3640" y="2551"/>
                    <a:pt x="3647" y="2553"/>
                  </a:cubicBezTo>
                  <a:lnTo>
                    <a:pt x="3659" y="2553"/>
                  </a:lnTo>
                  <a:cubicBezTo>
                    <a:pt x="3659" y="2597"/>
                    <a:pt x="3672" y="2600"/>
                    <a:pt x="3685" y="2600"/>
                  </a:cubicBezTo>
                  <a:cubicBezTo>
                    <a:pt x="3687" y="2600"/>
                    <a:pt x="3689" y="2600"/>
                    <a:pt x="3691" y="2600"/>
                  </a:cubicBezTo>
                  <a:cubicBezTo>
                    <a:pt x="3701" y="2600"/>
                    <a:pt x="3710" y="2602"/>
                    <a:pt x="3710" y="2629"/>
                  </a:cubicBezTo>
                  <a:cubicBezTo>
                    <a:pt x="3703" y="2628"/>
                    <a:pt x="3696" y="2628"/>
                    <a:pt x="3690" y="2628"/>
                  </a:cubicBezTo>
                  <a:cubicBezTo>
                    <a:pt x="3573" y="2628"/>
                    <a:pt x="3710" y="2743"/>
                    <a:pt x="3710" y="2767"/>
                  </a:cubicBezTo>
                  <a:cubicBezTo>
                    <a:pt x="3698" y="2771"/>
                    <a:pt x="3687" y="2772"/>
                    <a:pt x="3679" y="2772"/>
                  </a:cubicBezTo>
                  <a:cubicBezTo>
                    <a:pt x="3597" y="2772"/>
                    <a:pt x="3652" y="2627"/>
                    <a:pt x="3584" y="2616"/>
                  </a:cubicBezTo>
                  <a:cubicBezTo>
                    <a:pt x="3584" y="2601"/>
                    <a:pt x="3584" y="2595"/>
                    <a:pt x="3592" y="2595"/>
                  </a:cubicBezTo>
                  <a:cubicBezTo>
                    <a:pt x="3597" y="2595"/>
                    <a:pt x="3606" y="2598"/>
                    <a:pt x="3622" y="2603"/>
                  </a:cubicBezTo>
                  <a:cubicBezTo>
                    <a:pt x="3601" y="2572"/>
                    <a:pt x="3606" y="2550"/>
                    <a:pt x="3629" y="2550"/>
                  </a:cubicBezTo>
                  <a:close/>
                  <a:moveTo>
                    <a:pt x="3997" y="2622"/>
                  </a:moveTo>
                  <a:cubicBezTo>
                    <a:pt x="4052" y="2622"/>
                    <a:pt x="4112" y="2651"/>
                    <a:pt x="4112" y="2704"/>
                  </a:cubicBezTo>
                  <a:lnTo>
                    <a:pt x="4100" y="2704"/>
                  </a:lnTo>
                  <a:cubicBezTo>
                    <a:pt x="4100" y="2756"/>
                    <a:pt x="4060" y="2779"/>
                    <a:pt x="4017" y="2779"/>
                  </a:cubicBezTo>
                  <a:cubicBezTo>
                    <a:pt x="3967" y="2779"/>
                    <a:pt x="3911" y="2746"/>
                    <a:pt x="3911" y="2691"/>
                  </a:cubicBezTo>
                  <a:cubicBezTo>
                    <a:pt x="3905" y="2644"/>
                    <a:pt x="3949" y="2622"/>
                    <a:pt x="3997" y="2622"/>
                  </a:cubicBezTo>
                  <a:close/>
                  <a:moveTo>
                    <a:pt x="7412" y="2602"/>
                  </a:moveTo>
                  <a:cubicBezTo>
                    <a:pt x="7436" y="2602"/>
                    <a:pt x="7459" y="2666"/>
                    <a:pt x="7482" y="2666"/>
                  </a:cubicBezTo>
                  <a:lnTo>
                    <a:pt x="7495" y="2666"/>
                  </a:lnTo>
                  <a:cubicBezTo>
                    <a:pt x="7517" y="2666"/>
                    <a:pt x="7520" y="2627"/>
                    <a:pt x="7555" y="2627"/>
                  </a:cubicBezTo>
                  <a:cubicBezTo>
                    <a:pt x="7560" y="2627"/>
                    <a:pt x="7565" y="2627"/>
                    <a:pt x="7570" y="2629"/>
                  </a:cubicBezTo>
                  <a:cubicBezTo>
                    <a:pt x="7507" y="2704"/>
                    <a:pt x="7520" y="2704"/>
                    <a:pt x="7583" y="2779"/>
                  </a:cubicBezTo>
                  <a:cubicBezTo>
                    <a:pt x="7532" y="2767"/>
                    <a:pt x="7532" y="2717"/>
                    <a:pt x="7495" y="2704"/>
                  </a:cubicBezTo>
                  <a:cubicBezTo>
                    <a:pt x="7495" y="2704"/>
                    <a:pt x="7453" y="2756"/>
                    <a:pt x="7417" y="2756"/>
                  </a:cubicBezTo>
                  <a:cubicBezTo>
                    <a:pt x="7414" y="2756"/>
                    <a:pt x="7410" y="2755"/>
                    <a:pt x="7407" y="2754"/>
                  </a:cubicBezTo>
                  <a:cubicBezTo>
                    <a:pt x="7482" y="2679"/>
                    <a:pt x="7470" y="2679"/>
                    <a:pt x="7407" y="2603"/>
                  </a:cubicBezTo>
                  <a:cubicBezTo>
                    <a:pt x="7409" y="2602"/>
                    <a:pt x="7411" y="2602"/>
                    <a:pt x="7412" y="2602"/>
                  </a:cubicBezTo>
                  <a:close/>
                  <a:moveTo>
                    <a:pt x="7638" y="2614"/>
                  </a:moveTo>
                  <a:cubicBezTo>
                    <a:pt x="7644" y="2614"/>
                    <a:pt x="7651" y="2615"/>
                    <a:pt x="7658" y="2616"/>
                  </a:cubicBezTo>
                  <a:cubicBezTo>
                    <a:pt x="7708" y="2629"/>
                    <a:pt x="7734" y="2666"/>
                    <a:pt x="7734" y="2717"/>
                  </a:cubicBezTo>
                  <a:lnTo>
                    <a:pt x="7608" y="2691"/>
                  </a:lnTo>
                  <a:lnTo>
                    <a:pt x="7608" y="2691"/>
                  </a:lnTo>
                  <a:cubicBezTo>
                    <a:pt x="7620" y="2792"/>
                    <a:pt x="7721" y="2742"/>
                    <a:pt x="7746" y="2792"/>
                  </a:cubicBezTo>
                  <a:lnTo>
                    <a:pt x="7734" y="2779"/>
                  </a:lnTo>
                  <a:cubicBezTo>
                    <a:pt x="7722" y="2782"/>
                    <a:pt x="7711" y="2784"/>
                    <a:pt x="7700" y="2784"/>
                  </a:cubicBezTo>
                  <a:cubicBezTo>
                    <a:pt x="7581" y="2784"/>
                    <a:pt x="7536" y="2614"/>
                    <a:pt x="7638" y="2614"/>
                  </a:cubicBezTo>
                  <a:close/>
                  <a:moveTo>
                    <a:pt x="7771" y="2641"/>
                  </a:moveTo>
                  <a:cubicBezTo>
                    <a:pt x="7809" y="2641"/>
                    <a:pt x="7796" y="2666"/>
                    <a:pt x="7809" y="2679"/>
                  </a:cubicBezTo>
                  <a:cubicBezTo>
                    <a:pt x="7821" y="2656"/>
                    <a:pt x="7838" y="2646"/>
                    <a:pt x="7853" y="2646"/>
                  </a:cubicBezTo>
                  <a:cubicBezTo>
                    <a:pt x="7870" y="2646"/>
                    <a:pt x="7885" y="2659"/>
                    <a:pt x="7885" y="2679"/>
                  </a:cubicBezTo>
                  <a:lnTo>
                    <a:pt x="7872" y="2666"/>
                  </a:lnTo>
                  <a:cubicBezTo>
                    <a:pt x="7865" y="2664"/>
                    <a:pt x="7858" y="2663"/>
                    <a:pt x="7852" y="2663"/>
                  </a:cubicBezTo>
                  <a:cubicBezTo>
                    <a:pt x="7801" y="2663"/>
                    <a:pt x="7822" y="2758"/>
                    <a:pt x="7822" y="2792"/>
                  </a:cubicBezTo>
                  <a:cubicBezTo>
                    <a:pt x="7759" y="2792"/>
                    <a:pt x="7784" y="2691"/>
                    <a:pt x="7771" y="2641"/>
                  </a:cubicBezTo>
                  <a:close/>
                  <a:moveTo>
                    <a:pt x="4125" y="2553"/>
                  </a:moveTo>
                  <a:cubicBezTo>
                    <a:pt x="4188" y="2553"/>
                    <a:pt x="4162" y="2603"/>
                    <a:pt x="4175" y="2654"/>
                  </a:cubicBezTo>
                  <a:cubicBezTo>
                    <a:pt x="4181" y="2655"/>
                    <a:pt x="4189" y="2656"/>
                    <a:pt x="4196" y="2656"/>
                  </a:cubicBezTo>
                  <a:cubicBezTo>
                    <a:pt x="4222" y="2656"/>
                    <a:pt x="4254" y="2650"/>
                    <a:pt x="4281" y="2650"/>
                  </a:cubicBezTo>
                  <a:cubicBezTo>
                    <a:pt x="4326" y="2650"/>
                    <a:pt x="4359" y="2665"/>
                    <a:pt x="4338" y="2742"/>
                  </a:cubicBezTo>
                  <a:lnTo>
                    <a:pt x="4326" y="2742"/>
                  </a:lnTo>
                  <a:cubicBezTo>
                    <a:pt x="4316" y="2786"/>
                    <a:pt x="4298" y="2800"/>
                    <a:pt x="4278" y="2800"/>
                  </a:cubicBezTo>
                  <a:cubicBezTo>
                    <a:pt x="4246" y="2800"/>
                    <a:pt x="4206" y="2767"/>
                    <a:pt x="4175" y="2767"/>
                  </a:cubicBezTo>
                  <a:cubicBezTo>
                    <a:pt x="4175" y="2787"/>
                    <a:pt x="4172" y="2794"/>
                    <a:pt x="4169" y="2794"/>
                  </a:cubicBezTo>
                  <a:cubicBezTo>
                    <a:pt x="4160" y="2794"/>
                    <a:pt x="4146" y="2759"/>
                    <a:pt x="4137" y="2742"/>
                  </a:cubicBezTo>
                  <a:cubicBezTo>
                    <a:pt x="4125" y="2679"/>
                    <a:pt x="4125" y="2616"/>
                    <a:pt x="4125" y="2553"/>
                  </a:cubicBezTo>
                  <a:close/>
                  <a:moveTo>
                    <a:pt x="3826" y="2570"/>
                  </a:moveTo>
                  <a:cubicBezTo>
                    <a:pt x="3871" y="2598"/>
                    <a:pt x="3861" y="2748"/>
                    <a:pt x="3861" y="2805"/>
                  </a:cubicBezTo>
                  <a:cubicBezTo>
                    <a:pt x="3818" y="2772"/>
                    <a:pt x="3830" y="2640"/>
                    <a:pt x="3826" y="2570"/>
                  </a:cubicBezTo>
                  <a:close/>
                  <a:moveTo>
                    <a:pt x="10027" y="2619"/>
                  </a:moveTo>
                  <a:cubicBezTo>
                    <a:pt x="10082" y="2619"/>
                    <a:pt x="10123" y="2787"/>
                    <a:pt x="10123" y="2817"/>
                  </a:cubicBezTo>
                  <a:cubicBezTo>
                    <a:pt x="10047" y="2805"/>
                    <a:pt x="10110" y="2666"/>
                    <a:pt x="10035" y="2666"/>
                  </a:cubicBezTo>
                  <a:cubicBezTo>
                    <a:pt x="10028" y="2665"/>
                    <a:pt x="10022" y="2665"/>
                    <a:pt x="10017" y="2665"/>
                  </a:cubicBezTo>
                  <a:cubicBezTo>
                    <a:pt x="9954" y="2665"/>
                    <a:pt x="9983" y="2729"/>
                    <a:pt x="9984" y="2775"/>
                  </a:cubicBezTo>
                  <a:lnTo>
                    <a:pt x="9984" y="2775"/>
                  </a:lnTo>
                  <a:cubicBezTo>
                    <a:pt x="9938" y="2754"/>
                    <a:pt x="9958" y="2675"/>
                    <a:pt x="9947" y="2629"/>
                  </a:cubicBezTo>
                  <a:cubicBezTo>
                    <a:pt x="9985" y="2629"/>
                    <a:pt x="9972" y="2654"/>
                    <a:pt x="9985" y="2654"/>
                  </a:cubicBezTo>
                  <a:cubicBezTo>
                    <a:pt x="9999" y="2629"/>
                    <a:pt x="10014" y="2619"/>
                    <a:pt x="10027" y="2619"/>
                  </a:cubicBezTo>
                  <a:close/>
                  <a:moveTo>
                    <a:pt x="10148" y="2654"/>
                  </a:moveTo>
                  <a:lnTo>
                    <a:pt x="10148" y="2654"/>
                  </a:lnTo>
                  <a:cubicBezTo>
                    <a:pt x="10211" y="2666"/>
                    <a:pt x="10198" y="2754"/>
                    <a:pt x="10198" y="2817"/>
                  </a:cubicBezTo>
                  <a:lnTo>
                    <a:pt x="10198" y="2805"/>
                  </a:lnTo>
                  <a:lnTo>
                    <a:pt x="10161" y="2805"/>
                  </a:lnTo>
                  <a:lnTo>
                    <a:pt x="10148" y="2654"/>
                  </a:lnTo>
                  <a:close/>
                  <a:moveTo>
                    <a:pt x="4476" y="2653"/>
                  </a:moveTo>
                  <a:cubicBezTo>
                    <a:pt x="4480" y="2653"/>
                    <a:pt x="4485" y="2653"/>
                    <a:pt x="4489" y="2654"/>
                  </a:cubicBezTo>
                  <a:cubicBezTo>
                    <a:pt x="4623" y="2654"/>
                    <a:pt x="4604" y="2818"/>
                    <a:pt x="4489" y="2818"/>
                  </a:cubicBezTo>
                  <a:cubicBezTo>
                    <a:pt x="4485" y="2818"/>
                    <a:pt x="4481" y="2818"/>
                    <a:pt x="4477" y="2817"/>
                  </a:cubicBezTo>
                  <a:lnTo>
                    <a:pt x="4489" y="2817"/>
                  </a:lnTo>
                  <a:cubicBezTo>
                    <a:pt x="4380" y="2817"/>
                    <a:pt x="4353" y="2653"/>
                    <a:pt x="4476" y="2653"/>
                  </a:cubicBezTo>
                  <a:close/>
                  <a:moveTo>
                    <a:pt x="3369" y="2576"/>
                  </a:moveTo>
                  <a:cubicBezTo>
                    <a:pt x="3373" y="2576"/>
                    <a:pt x="3378" y="2577"/>
                    <a:pt x="3383" y="2578"/>
                  </a:cubicBezTo>
                  <a:lnTo>
                    <a:pt x="3370" y="2603"/>
                  </a:lnTo>
                  <a:cubicBezTo>
                    <a:pt x="3433" y="2603"/>
                    <a:pt x="3483" y="2704"/>
                    <a:pt x="3433" y="2754"/>
                  </a:cubicBezTo>
                  <a:cubicBezTo>
                    <a:pt x="3413" y="2770"/>
                    <a:pt x="3397" y="2776"/>
                    <a:pt x="3383" y="2776"/>
                  </a:cubicBezTo>
                  <a:cubicBezTo>
                    <a:pt x="3353" y="2776"/>
                    <a:pt x="3333" y="2750"/>
                    <a:pt x="3307" y="2742"/>
                  </a:cubicBezTo>
                  <a:lnTo>
                    <a:pt x="3307" y="2830"/>
                  </a:lnTo>
                  <a:cubicBezTo>
                    <a:pt x="3232" y="2830"/>
                    <a:pt x="3257" y="2666"/>
                    <a:pt x="3257" y="2603"/>
                  </a:cubicBezTo>
                  <a:cubicBezTo>
                    <a:pt x="3264" y="2600"/>
                    <a:pt x="3270" y="2598"/>
                    <a:pt x="3274" y="2598"/>
                  </a:cubicBezTo>
                  <a:cubicBezTo>
                    <a:pt x="3288" y="2598"/>
                    <a:pt x="3295" y="2610"/>
                    <a:pt x="3295" y="2629"/>
                  </a:cubicBezTo>
                  <a:cubicBezTo>
                    <a:pt x="3327" y="2607"/>
                    <a:pt x="3341" y="2576"/>
                    <a:pt x="3369" y="2576"/>
                  </a:cubicBezTo>
                  <a:close/>
                  <a:moveTo>
                    <a:pt x="4693" y="2672"/>
                  </a:moveTo>
                  <a:cubicBezTo>
                    <a:pt x="4699" y="2672"/>
                    <a:pt x="4703" y="2681"/>
                    <a:pt x="4703" y="2704"/>
                  </a:cubicBezTo>
                  <a:lnTo>
                    <a:pt x="4691" y="2729"/>
                  </a:lnTo>
                  <a:cubicBezTo>
                    <a:pt x="4686" y="2728"/>
                    <a:pt x="4682" y="2728"/>
                    <a:pt x="4678" y="2728"/>
                  </a:cubicBezTo>
                  <a:cubicBezTo>
                    <a:pt x="4617" y="2728"/>
                    <a:pt x="4628" y="2819"/>
                    <a:pt x="4640" y="2855"/>
                  </a:cubicBezTo>
                  <a:cubicBezTo>
                    <a:pt x="4565" y="2855"/>
                    <a:pt x="4602" y="2754"/>
                    <a:pt x="4590" y="2704"/>
                  </a:cubicBezTo>
                  <a:cubicBezTo>
                    <a:pt x="4596" y="2701"/>
                    <a:pt x="4602" y="2699"/>
                    <a:pt x="4606" y="2699"/>
                  </a:cubicBezTo>
                  <a:cubicBezTo>
                    <a:pt x="4621" y="2699"/>
                    <a:pt x="4628" y="2713"/>
                    <a:pt x="4628" y="2742"/>
                  </a:cubicBezTo>
                  <a:cubicBezTo>
                    <a:pt x="4654" y="2716"/>
                    <a:pt x="4680" y="2672"/>
                    <a:pt x="4693" y="2672"/>
                  </a:cubicBezTo>
                  <a:close/>
                  <a:moveTo>
                    <a:pt x="4879" y="2691"/>
                  </a:moveTo>
                  <a:lnTo>
                    <a:pt x="4879" y="2691"/>
                  </a:lnTo>
                  <a:cubicBezTo>
                    <a:pt x="4955" y="2704"/>
                    <a:pt x="4929" y="2805"/>
                    <a:pt x="4929" y="2855"/>
                  </a:cubicBezTo>
                  <a:lnTo>
                    <a:pt x="4917" y="2855"/>
                  </a:lnTo>
                  <a:cubicBezTo>
                    <a:pt x="4854" y="2855"/>
                    <a:pt x="4879" y="2742"/>
                    <a:pt x="4879" y="2691"/>
                  </a:cubicBezTo>
                  <a:close/>
                  <a:moveTo>
                    <a:pt x="8073" y="2679"/>
                  </a:moveTo>
                  <a:lnTo>
                    <a:pt x="8073" y="2679"/>
                  </a:lnTo>
                  <a:cubicBezTo>
                    <a:pt x="8149" y="2704"/>
                    <a:pt x="8136" y="2792"/>
                    <a:pt x="8136" y="2855"/>
                  </a:cubicBezTo>
                  <a:lnTo>
                    <a:pt x="8123" y="2842"/>
                  </a:lnTo>
                  <a:lnTo>
                    <a:pt x="8086" y="2842"/>
                  </a:lnTo>
                  <a:lnTo>
                    <a:pt x="8073" y="2679"/>
                  </a:lnTo>
                  <a:close/>
                  <a:moveTo>
                    <a:pt x="4782" y="2649"/>
                  </a:moveTo>
                  <a:cubicBezTo>
                    <a:pt x="4787" y="2649"/>
                    <a:pt x="4794" y="2651"/>
                    <a:pt x="4804" y="2654"/>
                  </a:cubicBezTo>
                  <a:cubicBezTo>
                    <a:pt x="4793" y="2685"/>
                    <a:pt x="4809" y="2707"/>
                    <a:pt x="4842" y="2707"/>
                  </a:cubicBezTo>
                  <a:cubicBezTo>
                    <a:pt x="4850" y="2707"/>
                    <a:pt x="4858" y="2706"/>
                    <a:pt x="4867" y="2704"/>
                  </a:cubicBezTo>
                  <a:lnTo>
                    <a:pt x="4867" y="2717"/>
                  </a:lnTo>
                  <a:cubicBezTo>
                    <a:pt x="4859" y="2716"/>
                    <a:pt x="4852" y="2716"/>
                    <a:pt x="4845" y="2716"/>
                  </a:cubicBezTo>
                  <a:cubicBezTo>
                    <a:pt x="4717" y="2716"/>
                    <a:pt x="4854" y="2831"/>
                    <a:pt x="4854" y="2855"/>
                  </a:cubicBezTo>
                  <a:lnTo>
                    <a:pt x="4867" y="2855"/>
                  </a:lnTo>
                  <a:cubicBezTo>
                    <a:pt x="4855" y="2858"/>
                    <a:pt x="4844" y="2860"/>
                    <a:pt x="4836" y="2860"/>
                  </a:cubicBezTo>
                  <a:cubicBezTo>
                    <a:pt x="4782" y="2860"/>
                    <a:pt x="4789" y="2798"/>
                    <a:pt x="4779" y="2754"/>
                  </a:cubicBezTo>
                  <a:cubicBezTo>
                    <a:pt x="4753" y="2704"/>
                    <a:pt x="4716" y="2691"/>
                    <a:pt x="4779" y="2691"/>
                  </a:cubicBezTo>
                  <a:cubicBezTo>
                    <a:pt x="4769" y="2663"/>
                    <a:pt x="4767" y="2649"/>
                    <a:pt x="4782" y="2649"/>
                  </a:cubicBezTo>
                  <a:close/>
                  <a:moveTo>
                    <a:pt x="7950" y="2715"/>
                  </a:moveTo>
                  <a:cubicBezTo>
                    <a:pt x="7936" y="2721"/>
                    <a:pt x="7932" y="2748"/>
                    <a:pt x="7947" y="2779"/>
                  </a:cubicBezTo>
                  <a:lnTo>
                    <a:pt x="7935" y="2805"/>
                  </a:lnTo>
                  <a:cubicBezTo>
                    <a:pt x="7960" y="2868"/>
                    <a:pt x="8023" y="2817"/>
                    <a:pt x="8035" y="2868"/>
                  </a:cubicBezTo>
                  <a:cubicBezTo>
                    <a:pt x="8029" y="2869"/>
                    <a:pt x="8022" y="2870"/>
                    <a:pt x="8014" y="2870"/>
                  </a:cubicBezTo>
                  <a:cubicBezTo>
                    <a:pt x="7961" y="2870"/>
                    <a:pt x="7885" y="2834"/>
                    <a:pt x="7885" y="2779"/>
                  </a:cubicBezTo>
                  <a:cubicBezTo>
                    <a:pt x="7885" y="2745"/>
                    <a:pt x="7917" y="2723"/>
                    <a:pt x="7950" y="2715"/>
                  </a:cubicBezTo>
                  <a:close/>
                  <a:moveTo>
                    <a:pt x="6066" y="2841"/>
                  </a:moveTo>
                  <a:cubicBezTo>
                    <a:pt x="6061" y="2846"/>
                    <a:pt x="6061" y="2855"/>
                    <a:pt x="6061" y="2868"/>
                  </a:cubicBezTo>
                  <a:cubicBezTo>
                    <a:pt x="6065" y="2868"/>
                    <a:pt x="6069" y="2869"/>
                    <a:pt x="6072" y="2871"/>
                  </a:cubicBezTo>
                  <a:lnTo>
                    <a:pt x="6072" y="2871"/>
                  </a:lnTo>
                  <a:cubicBezTo>
                    <a:pt x="6071" y="2860"/>
                    <a:pt x="6069" y="2850"/>
                    <a:pt x="6066" y="2841"/>
                  </a:cubicBezTo>
                  <a:close/>
                  <a:moveTo>
                    <a:pt x="6353" y="2869"/>
                  </a:moveTo>
                  <a:cubicBezTo>
                    <a:pt x="6364" y="2869"/>
                    <a:pt x="6373" y="2871"/>
                    <a:pt x="6382" y="2874"/>
                  </a:cubicBezTo>
                  <a:lnTo>
                    <a:pt x="6382" y="2874"/>
                  </a:lnTo>
                  <a:cubicBezTo>
                    <a:pt x="6369" y="2872"/>
                    <a:pt x="6355" y="2872"/>
                    <a:pt x="6344" y="2870"/>
                  </a:cubicBezTo>
                  <a:lnTo>
                    <a:pt x="6344" y="2870"/>
                  </a:lnTo>
                  <a:cubicBezTo>
                    <a:pt x="6347" y="2869"/>
                    <a:pt x="6350" y="2869"/>
                    <a:pt x="6353" y="2869"/>
                  </a:cubicBezTo>
                  <a:close/>
                  <a:moveTo>
                    <a:pt x="10264" y="2674"/>
                  </a:moveTo>
                  <a:cubicBezTo>
                    <a:pt x="10274" y="2674"/>
                    <a:pt x="10274" y="2686"/>
                    <a:pt x="10274" y="2704"/>
                  </a:cubicBezTo>
                  <a:lnTo>
                    <a:pt x="10286" y="2704"/>
                  </a:lnTo>
                  <a:cubicBezTo>
                    <a:pt x="10295" y="2704"/>
                    <a:pt x="10314" y="2698"/>
                    <a:pt x="10334" y="2698"/>
                  </a:cubicBezTo>
                  <a:cubicBezTo>
                    <a:pt x="10344" y="2698"/>
                    <a:pt x="10353" y="2700"/>
                    <a:pt x="10362" y="2704"/>
                  </a:cubicBezTo>
                  <a:cubicBezTo>
                    <a:pt x="10374" y="2704"/>
                    <a:pt x="10399" y="2717"/>
                    <a:pt x="10399" y="2729"/>
                  </a:cubicBezTo>
                  <a:cubicBezTo>
                    <a:pt x="10430" y="2729"/>
                    <a:pt x="10446" y="2716"/>
                    <a:pt x="10466" y="2716"/>
                  </a:cubicBezTo>
                  <a:cubicBezTo>
                    <a:pt x="10478" y="2716"/>
                    <a:pt x="10493" y="2722"/>
                    <a:pt x="10513" y="2742"/>
                  </a:cubicBezTo>
                  <a:cubicBezTo>
                    <a:pt x="10550" y="2792"/>
                    <a:pt x="10525" y="2842"/>
                    <a:pt x="10538" y="2880"/>
                  </a:cubicBezTo>
                  <a:cubicBezTo>
                    <a:pt x="10462" y="2868"/>
                    <a:pt x="10525" y="2729"/>
                    <a:pt x="10450" y="2729"/>
                  </a:cubicBezTo>
                  <a:cubicBezTo>
                    <a:pt x="10374" y="2742"/>
                    <a:pt x="10412" y="2817"/>
                    <a:pt x="10412" y="2855"/>
                  </a:cubicBezTo>
                  <a:cubicBezTo>
                    <a:pt x="10349" y="2842"/>
                    <a:pt x="10412" y="2717"/>
                    <a:pt x="10324" y="2704"/>
                  </a:cubicBezTo>
                  <a:cubicBezTo>
                    <a:pt x="10249" y="2704"/>
                    <a:pt x="10299" y="2792"/>
                    <a:pt x="10299" y="2842"/>
                  </a:cubicBezTo>
                  <a:lnTo>
                    <a:pt x="10261" y="2842"/>
                  </a:lnTo>
                  <a:cubicBezTo>
                    <a:pt x="10261" y="2779"/>
                    <a:pt x="10261" y="2729"/>
                    <a:pt x="10249" y="2679"/>
                  </a:cubicBezTo>
                  <a:cubicBezTo>
                    <a:pt x="10255" y="2676"/>
                    <a:pt x="10260" y="2674"/>
                    <a:pt x="10264" y="2674"/>
                  </a:cubicBezTo>
                  <a:close/>
                  <a:moveTo>
                    <a:pt x="5044" y="2709"/>
                  </a:moveTo>
                  <a:cubicBezTo>
                    <a:pt x="5064" y="2709"/>
                    <a:pt x="5084" y="2712"/>
                    <a:pt x="5093" y="2717"/>
                  </a:cubicBezTo>
                  <a:lnTo>
                    <a:pt x="5080" y="2717"/>
                  </a:lnTo>
                  <a:cubicBezTo>
                    <a:pt x="5077" y="2732"/>
                    <a:pt x="5069" y="2737"/>
                    <a:pt x="5060" y="2737"/>
                  </a:cubicBezTo>
                  <a:cubicBezTo>
                    <a:pt x="5046" y="2737"/>
                    <a:pt x="5027" y="2723"/>
                    <a:pt x="5015" y="2723"/>
                  </a:cubicBezTo>
                  <a:cubicBezTo>
                    <a:pt x="5011" y="2723"/>
                    <a:pt x="5007" y="2725"/>
                    <a:pt x="5005" y="2729"/>
                  </a:cubicBezTo>
                  <a:cubicBezTo>
                    <a:pt x="4992" y="2754"/>
                    <a:pt x="5030" y="2754"/>
                    <a:pt x="5043" y="2779"/>
                  </a:cubicBezTo>
                  <a:cubicBezTo>
                    <a:pt x="5043" y="2805"/>
                    <a:pt x="5118" y="2792"/>
                    <a:pt x="5080" y="2855"/>
                  </a:cubicBezTo>
                  <a:cubicBezTo>
                    <a:pt x="5071" y="2874"/>
                    <a:pt x="5054" y="2880"/>
                    <a:pt x="5036" y="2880"/>
                  </a:cubicBezTo>
                  <a:cubicBezTo>
                    <a:pt x="5007" y="2880"/>
                    <a:pt x="4975" y="2863"/>
                    <a:pt x="4967" y="2855"/>
                  </a:cubicBezTo>
                  <a:cubicBezTo>
                    <a:pt x="4971" y="2841"/>
                    <a:pt x="4979" y="2837"/>
                    <a:pt x="4989" y="2837"/>
                  </a:cubicBezTo>
                  <a:cubicBezTo>
                    <a:pt x="5006" y="2837"/>
                    <a:pt x="5027" y="2848"/>
                    <a:pt x="5041" y="2848"/>
                  </a:cubicBezTo>
                  <a:cubicBezTo>
                    <a:pt x="5049" y="2848"/>
                    <a:pt x="5055" y="2844"/>
                    <a:pt x="5055" y="2830"/>
                  </a:cubicBezTo>
                  <a:cubicBezTo>
                    <a:pt x="5068" y="2767"/>
                    <a:pt x="4967" y="2792"/>
                    <a:pt x="4967" y="2742"/>
                  </a:cubicBezTo>
                  <a:cubicBezTo>
                    <a:pt x="4967" y="2718"/>
                    <a:pt x="5008" y="2709"/>
                    <a:pt x="5044" y="2709"/>
                  </a:cubicBezTo>
                  <a:close/>
                  <a:moveTo>
                    <a:pt x="8501" y="2880"/>
                  </a:moveTo>
                  <a:cubicBezTo>
                    <a:pt x="8493" y="2880"/>
                    <a:pt x="8487" y="2881"/>
                    <a:pt x="8484" y="2882"/>
                  </a:cubicBezTo>
                  <a:lnTo>
                    <a:pt x="8484" y="2882"/>
                  </a:lnTo>
                  <a:cubicBezTo>
                    <a:pt x="8489" y="2881"/>
                    <a:pt x="8494" y="2880"/>
                    <a:pt x="8501" y="2880"/>
                  </a:cubicBezTo>
                  <a:close/>
                  <a:moveTo>
                    <a:pt x="6602" y="2842"/>
                  </a:moveTo>
                  <a:cubicBezTo>
                    <a:pt x="6610" y="2845"/>
                    <a:pt x="6618" y="2846"/>
                    <a:pt x="6624" y="2846"/>
                  </a:cubicBezTo>
                  <a:cubicBezTo>
                    <a:pt x="6634" y="2846"/>
                    <a:pt x="6641" y="2843"/>
                    <a:pt x="6643" y="2843"/>
                  </a:cubicBezTo>
                  <a:lnTo>
                    <a:pt x="6643" y="2843"/>
                  </a:lnTo>
                  <a:cubicBezTo>
                    <a:pt x="6645" y="2843"/>
                    <a:pt x="6644" y="2846"/>
                    <a:pt x="6640" y="2855"/>
                  </a:cubicBezTo>
                  <a:lnTo>
                    <a:pt x="6627" y="2880"/>
                  </a:lnTo>
                  <a:cubicBezTo>
                    <a:pt x="6621" y="2884"/>
                    <a:pt x="6615" y="2886"/>
                    <a:pt x="6609" y="2886"/>
                  </a:cubicBezTo>
                  <a:cubicBezTo>
                    <a:pt x="6583" y="2886"/>
                    <a:pt x="6570" y="2842"/>
                    <a:pt x="6602" y="2842"/>
                  </a:cubicBezTo>
                  <a:close/>
                  <a:moveTo>
                    <a:pt x="5219" y="2717"/>
                  </a:moveTo>
                  <a:cubicBezTo>
                    <a:pt x="5241" y="2717"/>
                    <a:pt x="5263" y="2727"/>
                    <a:pt x="5268" y="2746"/>
                  </a:cubicBezTo>
                  <a:lnTo>
                    <a:pt x="5268" y="2746"/>
                  </a:lnTo>
                  <a:cubicBezTo>
                    <a:pt x="5280" y="2740"/>
                    <a:pt x="5294" y="2733"/>
                    <a:pt x="5311" y="2733"/>
                  </a:cubicBezTo>
                  <a:cubicBezTo>
                    <a:pt x="5321" y="2733"/>
                    <a:pt x="5332" y="2735"/>
                    <a:pt x="5344" y="2742"/>
                  </a:cubicBezTo>
                  <a:cubicBezTo>
                    <a:pt x="5382" y="2754"/>
                    <a:pt x="5395" y="2855"/>
                    <a:pt x="5395" y="2893"/>
                  </a:cubicBezTo>
                  <a:cubicBezTo>
                    <a:pt x="5307" y="2893"/>
                    <a:pt x="5395" y="2754"/>
                    <a:pt x="5307" y="2754"/>
                  </a:cubicBezTo>
                  <a:cubicBezTo>
                    <a:pt x="5301" y="2754"/>
                    <a:pt x="5295" y="2753"/>
                    <a:pt x="5291" y="2753"/>
                  </a:cubicBezTo>
                  <a:cubicBezTo>
                    <a:pt x="5212" y="2753"/>
                    <a:pt x="5256" y="2845"/>
                    <a:pt x="5256" y="2880"/>
                  </a:cubicBezTo>
                  <a:cubicBezTo>
                    <a:pt x="5206" y="2880"/>
                    <a:pt x="5219" y="2817"/>
                    <a:pt x="5219" y="2767"/>
                  </a:cubicBezTo>
                  <a:lnTo>
                    <a:pt x="5219" y="2717"/>
                  </a:lnTo>
                  <a:close/>
                  <a:moveTo>
                    <a:pt x="8430" y="2723"/>
                  </a:moveTo>
                  <a:cubicBezTo>
                    <a:pt x="8523" y="2723"/>
                    <a:pt x="8516" y="2839"/>
                    <a:pt x="8538" y="2905"/>
                  </a:cubicBezTo>
                  <a:lnTo>
                    <a:pt x="8526" y="2905"/>
                  </a:lnTo>
                  <a:cubicBezTo>
                    <a:pt x="8505" y="2905"/>
                    <a:pt x="8466" y="2888"/>
                    <a:pt x="8484" y="2882"/>
                  </a:cubicBezTo>
                  <a:lnTo>
                    <a:pt x="8484" y="2882"/>
                  </a:lnTo>
                  <a:cubicBezTo>
                    <a:pt x="8468" y="2885"/>
                    <a:pt x="8457" y="2891"/>
                    <a:pt x="8444" y="2891"/>
                  </a:cubicBezTo>
                  <a:cubicBezTo>
                    <a:pt x="8435" y="2891"/>
                    <a:pt x="8425" y="2888"/>
                    <a:pt x="8413" y="2880"/>
                  </a:cubicBezTo>
                  <a:cubicBezTo>
                    <a:pt x="8325" y="2825"/>
                    <a:pt x="8400" y="2790"/>
                    <a:pt x="8462" y="2790"/>
                  </a:cubicBezTo>
                  <a:cubicBezTo>
                    <a:pt x="8471" y="2790"/>
                    <a:pt x="8480" y="2790"/>
                    <a:pt x="8488" y="2792"/>
                  </a:cubicBezTo>
                  <a:cubicBezTo>
                    <a:pt x="8488" y="2759"/>
                    <a:pt x="8460" y="2742"/>
                    <a:pt x="8430" y="2742"/>
                  </a:cubicBezTo>
                  <a:cubicBezTo>
                    <a:pt x="8415" y="2742"/>
                    <a:pt x="8400" y="2746"/>
                    <a:pt x="8388" y="2754"/>
                  </a:cubicBezTo>
                  <a:lnTo>
                    <a:pt x="8388" y="2729"/>
                  </a:lnTo>
                  <a:cubicBezTo>
                    <a:pt x="8404" y="2725"/>
                    <a:pt x="8418" y="2723"/>
                    <a:pt x="8430" y="2723"/>
                  </a:cubicBezTo>
                  <a:close/>
                  <a:moveTo>
                    <a:pt x="5569" y="2745"/>
                  </a:moveTo>
                  <a:cubicBezTo>
                    <a:pt x="5601" y="2745"/>
                    <a:pt x="5642" y="2771"/>
                    <a:pt x="5659" y="2779"/>
                  </a:cubicBezTo>
                  <a:lnTo>
                    <a:pt x="5646" y="2779"/>
                  </a:lnTo>
                  <a:cubicBezTo>
                    <a:pt x="5646" y="2792"/>
                    <a:pt x="5640" y="2798"/>
                    <a:pt x="5630" y="2798"/>
                  </a:cubicBezTo>
                  <a:cubicBezTo>
                    <a:pt x="5621" y="2798"/>
                    <a:pt x="5608" y="2792"/>
                    <a:pt x="5596" y="2779"/>
                  </a:cubicBezTo>
                  <a:cubicBezTo>
                    <a:pt x="5588" y="2779"/>
                    <a:pt x="5582" y="2778"/>
                    <a:pt x="5577" y="2778"/>
                  </a:cubicBezTo>
                  <a:cubicBezTo>
                    <a:pt x="5518" y="2778"/>
                    <a:pt x="5646" y="2842"/>
                    <a:pt x="5646" y="2842"/>
                  </a:cubicBezTo>
                  <a:cubicBezTo>
                    <a:pt x="5664" y="2895"/>
                    <a:pt x="5632" y="2917"/>
                    <a:pt x="5590" y="2917"/>
                  </a:cubicBezTo>
                  <a:cubicBezTo>
                    <a:pt x="5572" y="2917"/>
                    <a:pt x="5552" y="2913"/>
                    <a:pt x="5533" y="2905"/>
                  </a:cubicBezTo>
                  <a:cubicBezTo>
                    <a:pt x="5537" y="2890"/>
                    <a:pt x="5544" y="2885"/>
                    <a:pt x="5553" y="2885"/>
                  </a:cubicBezTo>
                  <a:cubicBezTo>
                    <a:pt x="5568" y="2885"/>
                    <a:pt x="5586" y="2899"/>
                    <a:pt x="5598" y="2899"/>
                  </a:cubicBezTo>
                  <a:cubicBezTo>
                    <a:pt x="5603" y="2899"/>
                    <a:pt x="5606" y="2897"/>
                    <a:pt x="5608" y="2893"/>
                  </a:cubicBezTo>
                  <a:cubicBezTo>
                    <a:pt x="5634" y="2855"/>
                    <a:pt x="5596" y="2868"/>
                    <a:pt x="5583" y="2842"/>
                  </a:cubicBezTo>
                  <a:cubicBezTo>
                    <a:pt x="5571" y="2817"/>
                    <a:pt x="5508" y="2817"/>
                    <a:pt x="5533" y="2767"/>
                  </a:cubicBezTo>
                  <a:cubicBezTo>
                    <a:pt x="5541" y="2751"/>
                    <a:pt x="5554" y="2745"/>
                    <a:pt x="5569" y="2745"/>
                  </a:cubicBezTo>
                  <a:close/>
                  <a:moveTo>
                    <a:pt x="7143" y="2878"/>
                  </a:moveTo>
                  <a:cubicBezTo>
                    <a:pt x="7147" y="2878"/>
                    <a:pt x="7151" y="2879"/>
                    <a:pt x="7155" y="2880"/>
                  </a:cubicBezTo>
                  <a:cubicBezTo>
                    <a:pt x="7193" y="2880"/>
                    <a:pt x="7193" y="2905"/>
                    <a:pt x="7180" y="2918"/>
                  </a:cubicBezTo>
                  <a:lnTo>
                    <a:pt x="7168" y="2905"/>
                  </a:lnTo>
                  <a:cubicBezTo>
                    <a:pt x="7163" y="2909"/>
                    <a:pt x="7159" y="2911"/>
                    <a:pt x="7154" y="2911"/>
                  </a:cubicBezTo>
                  <a:cubicBezTo>
                    <a:pt x="7135" y="2911"/>
                    <a:pt x="7118" y="2878"/>
                    <a:pt x="7143" y="2878"/>
                  </a:cubicBezTo>
                  <a:close/>
                  <a:moveTo>
                    <a:pt x="8272" y="2675"/>
                  </a:moveTo>
                  <a:cubicBezTo>
                    <a:pt x="8282" y="2675"/>
                    <a:pt x="8293" y="2697"/>
                    <a:pt x="8299" y="2704"/>
                  </a:cubicBezTo>
                  <a:lnTo>
                    <a:pt x="8287" y="2729"/>
                  </a:lnTo>
                  <a:cubicBezTo>
                    <a:pt x="8287" y="2729"/>
                    <a:pt x="8337" y="2754"/>
                    <a:pt x="8337" y="2779"/>
                  </a:cubicBezTo>
                  <a:cubicBezTo>
                    <a:pt x="8331" y="2779"/>
                    <a:pt x="8325" y="2779"/>
                    <a:pt x="8319" y="2779"/>
                  </a:cubicBezTo>
                  <a:cubicBezTo>
                    <a:pt x="8212" y="2779"/>
                    <a:pt x="8338" y="2894"/>
                    <a:pt x="8350" y="2918"/>
                  </a:cubicBezTo>
                  <a:cubicBezTo>
                    <a:pt x="8341" y="2920"/>
                    <a:pt x="8333" y="2920"/>
                    <a:pt x="8326" y="2920"/>
                  </a:cubicBezTo>
                  <a:cubicBezTo>
                    <a:pt x="8234" y="2920"/>
                    <a:pt x="8294" y="2778"/>
                    <a:pt x="8224" y="2754"/>
                  </a:cubicBezTo>
                  <a:cubicBezTo>
                    <a:pt x="8217" y="2740"/>
                    <a:pt x="8218" y="2733"/>
                    <a:pt x="8225" y="2733"/>
                  </a:cubicBezTo>
                  <a:cubicBezTo>
                    <a:pt x="8231" y="2733"/>
                    <a:pt x="8239" y="2737"/>
                    <a:pt x="8249" y="2742"/>
                  </a:cubicBezTo>
                  <a:cubicBezTo>
                    <a:pt x="8255" y="2690"/>
                    <a:pt x="8263" y="2675"/>
                    <a:pt x="8272" y="2675"/>
                  </a:cubicBezTo>
                  <a:close/>
                  <a:moveTo>
                    <a:pt x="5449" y="2782"/>
                  </a:moveTo>
                  <a:cubicBezTo>
                    <a:pt x="5491" y="2799"/>
                    <a:pt x="5471" y="2885"/>
                    <a:pt x="5483" y="2930"/>
                  </a:cubicBezTo>
                  <a:cubicBezTo>
                    <a:pt x="5441" y="2909"/>
                    <a:pt x="5451" y="2835"/>
                    <a:pt x="5449" y="2782"/>
                  </a:cubicBezTo>
                  <a:close/>
                  <a:moveTo>
                    <a:pt x="5722" y="2704"/>
                  </a:moveTo>
                  <a:lnTo>
                    <a:pt x="5747" y="2930"/>
                  </a:lnTo>
                  <a:cubicBezTo>
                    <a:pt x="5684" y="2930"/>
                    <a:pt x="5709" y="2767"/>
                    <a:pt x="5697" y="2704"/>
                  </a:cubicBezTo>
                  <a:close/>
                  <a:moveTo>
                    <a:pt x="10703" y="2756"/>
                  </a:moveTo>
                  <a:cubicBezTo>
                    <a:pt x="10787" y="2756"/>
                    <a:pt x="10782" y="2866"/>
                    <a:pt x="10814" y="2930"/>
                  </a:cubicBezTo>
                  <a:cubicBezTo>
                    <a:pt x="10777" y="2930"/>
                    <a:pt x="10664" y="2905"/>
                    <a:pt x="10651" y="2868"/>
                  </a:cubicBezTo>
                  <a:cubicBezTo>
                    <a:pt x="10643" y="2834"/>
                    <a:pt x="10679" y="2823"/>
                    <a:pt x="10712" y="2823"/>
                  </a:cubicBezTo>
                  <a:cubicBezTo>
                    <a:pt x="10728" y="2823"/>
                    <a:pt x="10743" y="2826"/>
                    <a:pt x="10752" y="2830"/>
                  </a:cubicBezTo>
                  <a:cubicBezTo>
                    <a:pt x="10741" y="2765"/>
                    <a:pt x="10684" y="2784"/>
                    <a:pt x="10652" y="2767"/>
                  </a:cubicBezTo>
                  <a:lnTo>
                    <a:pt x="10652" y="2767"/>
                  </a:lnTo>
                  <a:cubicBezTo>
                    <a:pt x="10672" y="2759"/>
                    <a:pt x="10689" y="2756"/>
                    <a:pt x="10703" y="2756"/>
                  </a:cubicBezTo>
                  <a:close/>
                  <a:moveTo>
                    <a:pt x="8702" y="2779"/>
                  </a:moveTo>
                  <a:lnTo>
                    <a:pt x="8702" y="2779"/>
                  </a:lnTo>
                  <a:cubicBezTo>
                    <a:pt x="8765" y="2792"/>
                    <a:pt x="8752" y="2893"/>
                    <a:pt x="8752" y="2943"/>
                  </a:cubicBezTo>
                  <a:lnTo>
                    <a:pt x="8752" y="2930"/>
                  </a:lnTo>
                  <a:lnTo>
                    <a:pt x="8714" y="2930"/>
                  </a:lnTo>
                  <a:lnTo>
                    <a:pt x="8702" y="2779"/>
                  </a:lnTo>
                  <a:close/>
                  <a:moveTo>
                    <a:pt x="3000" y="2909"/>
                  </a:moveTo>
                  <a:cubicBezTo>
                    <a:pt x="3013" y="2909"/>
                    <a:pt x="2985" y="2920"/>
                    <a:pt x="2973" y="2920"/>
                  </a:cubicBezTo>
                  <a:cubicBezTo>
                    <a:pt x="2970" y="2920"/>
                    <a:pt x="2968" y="2920"/>
                    <a:pt x="2968" y="2918"/>
                  </a:cubicBezTo>
                  <a:lnTo>
                    <a:pt x="2955" y="2956"/>
                  </a:lnTo>
                  <a:cubicBezTo>
                    <a:pt x="2955" y="2956"/>
                    <a:pt x="2917" y="2918"/>
                    <a:pt x="2955" y="2918"/>
                  </a:cubicBezTo>
                  <a:cubicBezTo>
                    <a:pt x="2982" y="2911"/>
                    <a:pt x="2995" y="2909"/>
                    <a:pt x="3000" y="2909"/>
                  </a:cubicBezTo>
                  <a:close/>
                  <a:moveTo>
                    <a:pt x="8864" y="2804"/>
                  </a:moveTo>
                  <a:cubicBezTo>
                    <a:pt x="8868" y="2804"/>
                    <a:pt x="8873" y="2804"/>
                    <a:pt x="8878" y="2805"/>
                  </a:cubicBezTo>
                  <a:lnTo>
                    <a:pt x="8891" y="2817"/>
                  </a:lnTo>
                  <a:cubicBezTo>
                    <a:pt x="8984" y="2817"/>
                    <a:pt x="9024" y="2971"/>
                    <a:pt x="8926" y="2971"/>
                  </a:cubicBezTo>
                  <a:cubicBezTo>
                    <a:pt x="8919" y="2971"/>
                    <a:pt x="8911" y="2970"/>
                    <a:pt x="8903" y="2968"/>
                  </a:cubicBezTo>
                  <a:cubicBezTo>
                    <a:pt x="8794" y="2944"/>
                    <a:pt x="8755" y="2804"/>
                    <a:pt x="8864" y="2804"/>
                  </a:cubicBezTo>
                  <a:close/>
                  <a:moveTo>
                    <a:pt x="8598" y="2727"/>
                  </a:moveTo>
                  <a:cubicBezTo>
                    <a:pt x="8602" y="2727"/>
                    <a:pt x="8607" y="2728"/>
                    <a:pt x="8614" y="2729"/>
                  </a:cubicBezTo>
                  <a:lnTo>
                    <a:pt x="8601" y="2754"/>
                  </a:lnTo>
                  <a:cubicBezTo>
                    <a:pt x="8580" y="2754"/>
                    <a:pt x="8630" y="2817"/>
                    <a:pt x="8647" y="2829"/>
                  </a:cubicBezTo>
                  <a:lnTo>
                    <a:pt x="8647" y="2829"/>
                  </a:lnTo>
                  <a:cubicBezTo>
                    <a:pt x="8637" y="2827"/>
                    <a:pt x="8629" y="2827"/>
                    <a:pt x="8623" y="2827"/>
                  </a:cubicBezTo>
                  <a:cubicBezTo>
                    <a:pt x="8535" y="2827"/>
                    <a:pt x="8653" y="2945"/>
                    <a:pt x="8664" y="2968"/>
                  </a:cubicBezTo>
                  <a:cubicBezTo>
                    <a:pt x="8655" y="2970"/>
                    <a:pt x="8647" y="2971"/>
                    <a:pt x="8640" y="2971"/>
                  </a:cubicBezTo>
                  <a:cubicBezTo>
                    <a:pt x="8548" y="2971"/>
                    <a:pt x="8608" y="2828"/>
                    <a:pt x="8538" y="2805"/>
                  </a:cubicBezTo>
                  <a:lnTo>
                    <a:pt x="8538" y="2792"/>
                  </a:lnTo>
                  <a:cubicBezTo>
                    <a:pt x="8606" y="2770"/>
                    <a:pt x="8563" y="2727"/>
                    <a:pt x="8598" y="2727"/>
                  </a:cubicBezTo>
                  <a:close/>
                  <a:moveTo>
                    <a:pt x="10941" y="2742"/>
                  </a:moveTo>
                  <a:cubicBezTo>
                    <a:pt x="11016" y="2755"/>
                    <a:pt x="10991" y="2918"/>
                    <a:pt x="11003" y="2981"/>
                  </a:cubicBezTo>
                  <a:cubicBezTo>
                    <a:pt x="10978" y="2981"/>
                    <a:pt x="10965" y="2968"/>
                    <a:pt x="10978" y="2943"/>
                  </a:cubicBezTo>
                  <a:cubicBezTo>
                    <a:pt x="10972" y="2941"/>
                    <a:pt x="10965" y="2941"/>
                    <a:pt x="10958" y="2941"/>
                  </a:cubicBezTo>
                  <a:cubicBezTo>
                    <a:pt x="10937" y="2941"/>
                    <a:pt x="10914" y="2946"/>
                    <a:pt x="10893" y="2946"/>
                  </a:cubicBezTo>
                  <a:cubicBezTo>
                    <a:pt x="10865" y="2946"/>
                    <a:pt x="10840" y="2937"/>
                    <a:pt x="10827" y="2893"/>
                  </a:cubicBezTo>
                  <a:cubicBezTo>
                    <a:pt x="10811" y="2829"/>
                    <a:pt x="10846" y="2795"/>
                    <a:pt x="10886" y="2795"/>
                  </a:cubicBezTo>
                  <a:cubicBezTo>
                    <a:pt x="10909" y="2795"/>
                    <a:pt x="10934" y="2807"/>
                    <a:pt x="10953" y="2830"/>
                  </a:cubicBezTo>
                  <a:cubicBezTo>
                    <a:pt x="10953" y="2830"/>
                    <a:pt x="10943" y="2752"/>
                    <a:pt x="10941" y="2742"/>
                  </a:cubicBezTo>
                  <a:close/>
                  <a:moveTo>
                    <a:pt x="9021" y="2825"/>
                  </a:moveTo>
                  <a:cubicBezTo>
                    <a:pt x="9034" y="2825"/>
                    <a:pt x="9038" y="2837"/>
                    <a:pt x="9029" y="2855"/>
                  </a:cubicBezTo>
                  <a:cubicBezTo>
                    <a:pt x="9049" y="2855"/>
                    <a:pt x="9053" y="2839"/>
                    <a:pt x="9073" y="2839"/>
                  </a:cubicBezTo>
                  <a:cubicBezTo>
                    <a:pt x="9078" y="2839"/>
                    <a:pt x="9084" y="2840"/>
                    <a:pt x="9092" y="2842"/>
                  </a:cubicBezTo>
                  <a:cubicBezTo>
                    <a:pt x="9180" y="2855"/>
                    <a:pt x="9167" y="2943"/>
                    <a:pt x="9180" y="3018"/>
                  </a:cubicBezTo>
                  <a:cubicBezTo>
                    <a:pt x="9117" y="3006"/>
                    <a:pt x="9180" y="2868"/>
                    <a:pt x="9092" y="2868"/>
                  </a:cubicBezTo>
                  <a:lnTo>
                    <a:pt x="9092" y="2855"/>
                  </a:lnTo>
                  <a:cubicBezTo>
                    <a:pt x="9016" y="2855"/>
                    <a:pt x="9041" y="2943"/>
                    <a:pt x="9054" y="2981"/>
                  </a:cubicBezTo>
                  <a:cubicBezTo>
                    <a:pt x="8991" y="2981"/>
                    <a:pt x="9016" y="2880"/>
                    <a:pt x="9004" y="2830"/>
                  </a:cubicBezTo>
                  <a:cubicBezTo>
                    <a:pt x="9010" y="2826"/>
                    <a:pt x="9016" y="2825"/>
                    <a:pt x="9021" y="2825"/>
                  </a:cubicBezTo>
                  <a:close/>
                  <a:moveTo>
                    <a:pt x="6131" y="2776"/>
                  </a:moveTo>
                  <a:cubicBezTo>
                    <a:pt x="6137" y="2776"/>
                    <a:pt x="6143" y="2777"/>
                    <a:pt x="6149" y="2779"/>
                  </a:cubicBezTo>
                  <a:lnTo>
                    <a:pt x="6124" y="2805"/>
                  </a:lnTo>
                  <a:cubicBezTo>
                    <a:pt x="6124" y="2849"/>
                    <a:pt x="6137" y="2852"/>
                    <a:pt x="6151" y="2852"/>
                  </a:cubicBezTo>
                  <a:cubicBezTo>
                    <a:pt x="6153" y="2852"/>
                    <a:pt x="6156" y="2852"/>
                    <a:pt x="6158" y="2852"/>
                  </a:cubicBezTo>
                  <a:cubicBezTo>
                    <a:pt x="6170" y="2852"/>
                    <a:pt x="6182" y="2854"/>
                    <a:pt x="6187" y="2880"/>
                  </a:cubicBezTo>
                  <a:cubicBezTo>
                    <a:pt x="6180" y="2879"/>
                    <a:pt x="6173" y="2879"/>
                    <a:pt x="6167" y="2879"/>
                  </a:cubicBezTo>
                  <a:cubicBezTo>
                    <a:pt x="6050" y="2879"/>
                    <a:pt x="6187" y="2994"/>
                    <a:pt x="6187" y="3018"/>
                  </a:cubicBezTo>
                  <a:cubicBezTo>
                    <a:pt x="6178" y="3020"/>
                    <a:pt x="6170" y="3021"/>
                    <a:pt x="6163" y="3021"/>
                  </a:cubicBezTo>
                  <a:cubicBezTo>
                    <a:pt x="6076" y="3021"/>
                    <a:pt x="6125" y="2895"/>
                    <a:pt x="6072" y="2871"/>
                  </a:cubicBezTo>
                  <a:lnTo>
                    <a:pt x="6072" y="2871"/>
                  </a:lnTo>
                  <a:cubicBezTo>
                    <a:pt x="6074" y="2903"/>
                    <a:pt x="6067" y="2942"/>
                    <a:pt x="6074" y="2968"/>
                  </a:cubicBezTo>
                  <a:cubicBezTo>
                    <a:pt x="6067" y="2971"/>
                    <a:pt x="6061" y="2973"/>
                    <a:pt x="6056" y="2973"/>
                  </a:cubicBezTo>
                  <a:cubicBezTo>
                    <a:pt x="6043" y="2973"/>
                    <a:pt x="6036" y="2961"/>
                    <a:pt x="6036" y="2943"/>
                  </a:cubicBezTo>
                  <a:cubicBezTo>
                    <a:pt x="6017" y="2943"/>
                    <a:pt x="5998" y="2964"/>
                    <a:pt x="5974" y="2964"/>
                  </a:cubicBezTo>
                  <a:cubicBezTo>
                    <a:pt x="5966" y="2964"/>
                    <a:pt x="5957" y="2962"/>
                    <a:pt x="5948" y="2956"/>
                  </a:cubicBezTo>
                  <a:cubicBezTo>
                    <a:pt x="5898" y="2943"/>
                    <a:pt x="5898" y="2842"/>
                    <a:pt x="5898" y="2805"/>
                  </a:cubicBezTo>
                  <a:cubicBezTo>
                    <a:pt x="5986" y="2805"/>
                    <a:pt x="5898" y="2943"/>
                    <a:pt x="5986" y="2943"/>
                  </a:cubicBezTo>
                  <a:cubicBezTo>
                    <a:pt x="5990" y="2944"/>
                    <a:pt x="5994" y="2944"/>
                    <a:pt x="5998" y="2944"/>
                  </a:cubicBezTo>
                  <a:cubicBezTo>
                    <a:pt x="6067" y="2944"/>
                    <a:pt x="6011" y="2840"/>
                    <a:pt x="6011" y="2805"/>
                  </a:cubicBezTo>
                  <a:lnTo>
                    <a:pt x="6011" y="2805"/>
                  </a:lnTo>
                  <a:lnTo>
                    <a:pt x="6023" y="2817"/>
                  </a:lnTo>
                  <a:cubicBezTo>
                    <a:pt x="6047" y="2817"/>
                    <a:pt x="6059" y="2827"/>
                    <a:pt x="6066" y="2841"/>
                  </a:cubicBezTo>
                  <a:lnTo>
                    <a:pt x="6066" y="2841"/>
                  </a:lnTo>
                  <a:cubicBezTo>
                    <a:pt x="6068" y="2839"/>
                    <a:pt x="6071" y="2837"/>
                    <a:pt x="6076" y="2837"/>
                  </a:cubicBezTo>
                  <a:cubicBezTo>
                    <a:pt x="6081" y="2837"/>
                    <a:pt x="6089" y="2839"/>
                    <a:pt x="6099" y="2842"/>
                  </a:cubicBezTo>
                  <a:cubicBezTo>
                    <a:pt x="6088" y="2801"/>
                    <a:pt x="6104" y="2776"/>
                    <a:pt x="6131" y="2776"/>
                  </a:cubicBezTo>
                  <a:close/>
                  <a:moveTo>
                    <a:pt x="9293" y="2868"/>
                  </a:moveTo>
                  <a:lnTo>
                    <a:pt x="9293" y="2868"/>
                  </a:lnTo>
                  <a:cubicBezTo>
                    <a:pt x="9370" y="2890"/>
                    <a:pt x="9331" y="2999"/>
                    <a:pt x="9372" y="3025"/>
                  </a:cubicBezTo>
                  <a:lnTo>
                    <a:pt x="9372" y="3025"/>
                  </a:lnTo>
                  <a:cubicBezTo>
                    <a:pt x="9340" y="3025"/>
                    <a:pt x="9313" y="3013"/>
                    <a:pt x="9305" y="2956"/>
                  </a:cubicBezTo>
                  <a:lnTo>
                    <a:pt x="9293" y="2868"/>
                  </a:lnTo>
                  <a:close/>
                  <a:moveTo>
                    <a:pt x="6501" y="2779"/>
                  </a:moveTo>
                  <a:lnTo>
                    <a:pt x="6501" y="2779"/>
                  </a:lnTo>
                  <a:cubicBezTo>
                    <a:pt x="6577" y="2805"/>
                    <a:pt x="6564" y="2968"/>
                    <a:pt x="6564" y="3031"/>
                  </a:cubicBezTo>
                  <a:lnTo>
                    <a:pt x="6552" y="3018"/>
                  </a:lnTo>
                  <a:cubicBezTo>
                    <a:pt x="6489" y="3018"/>
                    <a:pt x="6501" y="2842"/>
                    <a:pt x="6501" y="2779"/>
                  </a:cubicBezTo>
                  <a:close/>
                  <a:moveTo>
                    <a:pt x="6412" y="2896"/>
                  </a:moveTo>
                  <a:lnTo>
                    <a:pt x="6412" y="2896"/>
                  </a:lnTo>
                  <a:cubicBezTo>
                    <a:pt x="6443" y="2933"/>
                    <a:pt x="6449" y="2999"/>
                    <a:pt x="6464" y="3044"/>
                  </a:cubicBezTo>
                  <a:cubicBezTo>
                    <a:pt x="6438" y="3044"/>
                    <a:pt x="6300" y="3031"/>
                    <a:pt x="6300" y="2981"/>
                  </a:cubicBezTo>
                  <a:cubicBezTo>
                    <a:pt x="6300" y="2930"/>
                    <a:pt x="6388" y="2930"/>
                    <a:pt x="6413" y="2930"/>
                  </a:cubicBezTo>
                  <a:cubicBezTo>
                    <a:pt x="6415" y="2915"/>
                    <a:pt x="6415" y="2904"/>
                    <a:pt x="6412" y="2896"/>
                  </a:cubicBezTo>
                  <a:close/>
                  <a:moveTo>
                    <a:pt x="9419" y="2893"/>
                  </a:moveTo>
                  <a:lnTo>
                    <a:pt x="9419" y="2893"/>
                  </a:lnTo>
                  <a:cubicBezTo>
                    <a:pt x="9482" y="2905"/>
                    <a:pt x="9469" y="2993"/>
                    <a:pt x="9469" y="3056"/>
                  </a:cubicBezTo>
                  <a:cubicBezTo>
                    <a:pt x="9444" y="3056"/>
                    <a:pt x="9431" y="3044"/>
                    <a:pt x="9444" y="3018"/>
                  </a:cubicBezTo>
                  <a:cubicBezTo>
                    <a:pt x="9429" y="3018"/>
                    <a:pt x="9411" y="3022"/>
                    <a:pt x="9393" y="3024"/>
                  </a:cubicBezTo>
                  <a:lnTo>
                    <a:pt x="9393" y="3024"/>
                  </a:lnTo>
                  <a:lnTo>
                    <a:pt x="9393" y="3018"/>
                  </a:lnTo>
                  <a:cubicBezTo>
                    <a:pt x="9456" y="3018"/>
                    <a:pt x="9431" y="2943"/>
                    <a:pt x="9419" y="2893"/>
                  </a:cubicBezTo>
                  <a:close/>
                  <a:moveTo>
                    <a:pt x="4288" y="3056"/>
                  </a:moveTo>
                  <a:cubicBezTo>
                    <a:pt x="4290" y="3056"/>
                    <a:pt x="4292" y="3056"/>
                    <a:pt x="4294" y="3056"/>
                  </a:cubicBezTo>
                  <a:lnTo>
                    <a:pt x="4294" y="3056"/>
                  </a:lnTo>
                  <a:cubicBezTo>
                    <a:pt x="4296" y="3056"/>
                    <a:pt x="4298" y="3056"/>
                    <a:pt x="4301" y="3056"/>
                  </a:cubicBezTo>
                  <a:close/>
                  <a:moveTo>
                    <a:pt x="6622" y="2910"/>
                  </a:moveTo>
                  <a:cubicBezTo>
                    <a:pt x="6671" y="2910"/>
                    <a:pt x="6654" y="2990"/>
                    <a:pt x="6665" y="3044"/>
                  </a:cubicBezTo>
                  <a:lnTo>
                    <a:pt x="6640" y="3069"/>
                  </a:lnTo>
                  <a:lnTo>
                    <a:pt x="6602" y="3069"/>
                  </a:lnTo>
                  <a:lnTo>
                    <a:pt x="6589" y="2918"/>
                  </a:lnTo>
                  <a:cubicBezTo>
                    <a:pt x="6603" y="2912"/>
                    <a:pt x="6613" y="2910"/>
                    <a:pt x="6622" y="2910"/>
                  </a:cubicBezTo>
                  <a:close/>
                  <a:moveTo>
                    <a:pt x="9507" y="2842"/>
                  </a:moveTo>
                  <a:lnTo>
                    <a:pt x="9507" y="2842"/>
                  </a:lnTo>
                  <a:cubicBezTo>
                    <a:pt x="9582" y="2855"/>
                    <a:pt x="9570" y="3018"/>
                    <a:pt x="9570" y="3081"/>
                  </a:cubicBezTo>
                  <a:lnTo>
                    <a:pt x="9570" y="3069"/>
                  </a:lnTo>
                  <a:cubicBezTo>
                    <a:pt x="9507" y="3056"/>
                    <a:pt x="9519" y="2893"/>
                    <a:pt x="9507" y="2842"/>
                  </a:cubicBezTo>
                  <a:close/>
                  <a:moveTo>
                    <a:pt x="2716" y="2918"/>
                  </a:moveTo>
                  <a:cubicBezTo>
                    <a:pt x="2779" y="2918"/>
                    <a:pt x="2754" y="2968"/>
                    <a:pt x="2767" y="3018"/>
                  </a:cubicBezTo>
                  <a:cubicBezTo>
                    <a:pt x="2749" y="3047"/>
                    <a:pt x="2761" y="3073"/>
                    <a:pt x="2782" y="3087"/>
                  </a:cubicBezTo>
                  <a:lnTo>
                    <a:pt x="2782" y="3087"/>
                  </a:lnTo>
                  <a:cubicBezTo>
                    <a:pt x="2777" y="3086"/>
                    <a:pt x="2772" y="3084"/>
                    <a:pt x="2767" y="3081"/>
                  </a:cubicBezTo>
                  <a:cubicBezTo>
                    <a:pt x="2716" y="3056"/>
                    <a:pt x="2729" y="2968"/>
                    <a:pt x="2716" y="2918"/>
                  </a:cubicBezTo>
                  <a:close/>
                  <a:moveTo>
                    <a:pt x="2855" y="2930"/>
                  </a:moveTo>
                  <a:cubicBezTo>
                    <a:pt x="2930" y="2930"/>
                    <a:pt x="2892" y="3031"/>
                    <a:pt x="2905" y="3094"/>
                  </a:cubicBezTo>
                  <a:cubicBezTo>
                    <a:pt x="2875" y="3094"/>
                    <a:pt x="2861" y="3094"/>
                    <a:pt x="2863" y="3075"/>
                  </a:cubicBezTo>
                  <a:lnTo>
                    <a:pt x="2863" y="3075"/>
                  </a:lnTo>
                  <a:cubicBezTo>
                    <a:pt x="2864" y="3073"/>
                    <a:pt x="2866" y="3071"/>
                    <a:pt x="2867" y="3069"/>
                  </a:cubicBezTo>
                  <a:lnTo>
                    <a:pt x="2864" y="3066"/>
                  </a:lnTo>
                  <a:lnTo>
                    <a:pt x="2864" y="3066"/>
                  </a:lnTo>
                  <a:cubicBezTo>
                    <a:pt x="2865" y="3063"/>
                    <a:pt x="2866" y="3060"/>
                    <a:pt x="2867" y="3056"/>
                  </a:cubicBezTo>
                  <a:cubicBezTo>
                    <a:pt x="2863" y="3056"/>
                    <a:pt x="2860" y="3057"/>
                    <a:pt x="2856" y="3058"/>
                  </a:cubicBezTo>
                  <a:lnTo>
                    <a:pt x="2856" y="3058"/>
                  </a:lnTo>
                  <a:lnTo>
                    <a:pt x="2855" y="3056"/>
                  </a:lnTo>
                  <a:cubicBezTo>
                    <a:pt x="2880" y="3031"/>
                    <a:pt x="2855" y="2968"/>
                    <a:pt x="2855" y="2930"/>
                  </a:cubicBezTo>
                  <a:close/>
                  <a:moveTo>
                    <a:pt x="9595" y="2855"/>
                  </a:moveTo>
                  <a:lnTo>
                    <a:pt x="9595" y="2855"/>
                  </a:lnTo>
                  <a:cubicBezTo>
                    <a:pt x="9670" y="2868"/>
                    <a:pt x="9670" y="3031"/>
                    <a:pt x="9670" y="3094"/>
                  </a:cubicBezTo>
                  <a:lnTo>
                    <a:pt x="9658" y="3081"/>
                  </a:lnTo>
                  <a:cubicBezTo>
                    <a:pt x="9595" y="3081"/>
                    <a:pt x="9607" y="2918"/>
                    <a:pt x="9595" y="2855"/>
                  </a:cubicBezTo>
                  <a:close/>
                  <a:moveTo>
                    <a:pt x="7143" y="2943"/>
                  </a:moveTo>
                  <a:cubicBezTo>
                    <a:pt x="7205" y="2943"/>
                    <a:pt x="7193" y="3044"/>
                    <a:pt x="7193" y="3106"/>
                  </a:cubicBezTo>
                  <a:lnTo>
                    <a:pt x="7155" y="3106"/>
                  </a:lnTo>
                  <a:lnTo>
                    <a:pt x="7143" y="2943"/>
                  </a:lnTo>
                  <a:close/>
                  <a:moveTo>
                    <a:pt x="2455" y="2881"/>
                  </a:moveTo>
                  <a:lnTo>
                    <a:pt x="2455" y="2881"/>
                  </a:lnTo>
                  <a:cubicBezTo>
                    <a:pt x="2564" y="2886"/>
                    <a:pt x="2784" y="2950"/>
                    <a:pt x="2641" y="3081"/>
                  </a:cubicBezTo>
                  <a:cubicBezTo>
                    <a:pt x="2604" y="3100"/>
                    <a:pt x="2560" y="3111"/>
                    <a:pt x="2515" y="3111"/>
                  </a:cubicBezTo>
                  <a:cubicBezTo>
                    <a:pt x="2498" y="3111"/>
                    <a:pt x="2482" y="3110"/>
                    <a:pt x="2465" y="3106"/>
                  </a:cubicBezTo>
                  <a:cubicBezTo>
                    <a:pt x="2443" y="3062"/>
                    <a:pt x="2459" y="2950"/>
                    <a:pt x="2455" y="2881"/>
                  </a:cubicBezTo>
                  <a:close/>
                  <a:moveTo>
                    <a:pt x="6770" y="2873"/>
                  </a:moveTo>
                  <a:cubicBezTo>
                    <a:pt x="6800" y="2873"/>
                    <a:pt x="6817" y="2909"/>
                    <a:pt x="6853" y="2918"/>
                  </a:cubicBezTo>
                  <a:cubicBezTo>
                    <a:pt x="6853" y="2894"/>
                    <a:pt x="6856" y="2885"/>
                    <a:pt x="6859" y="2885"/>
                  </a:cubicBezTo>
                  <a:cubicBezTo>
                    <a:pt x="6867" y="2885"/>
                    <a:pt x="6879" y="2926"/>
                    <a:pt x="6879" y="2943"/>
                  </a:cubicBezTo>
                  <a:cubicBezTo>
                    <a:pt x="6891" y="2993"/>
                    <a:pt x="6904" y="3056"/>
                    <a:pt x="6904" y="3119"/>
                  </a:cubicBezTo>
                  <a:cubicBezTo>
                    <a:pt x="6841" y="3119"/>
                    <a:pt x="6853" y="3094"/>
                    <a:pt x="6853" y="3044"/>
                  </a:cubicBezTo>
                  <a:lnTo>
                    <a:pt x="6853" y="3031"/>
                  </a:lnTo>
                  <a:cubicBezTo>
                    <a:pt x="6841" y="3031"/>
                    <a:pt x="6828" y="3056"/>
                    <a:pt x="6791" y="3056"/>
                  </a:cubicBezTo>
                  <a:cubicBezTo>
                    <a:pt x="6728" y="3056"/>
                    <a:pt x="6665" y="2943"/>
                    <a:pt x="6728" y="2893"/>
                  </a:cubicBezTo>
                  <a:cubicBezTo>
                    <a:pt x="6745" y="2879"/>
                    <a:pt x="6759" y="2873"/>
                    <a:pt x="6770" y="2873"/>
                  </a:cubicBezTo>
                  <a:close/>
                  <a:moveTo>
                    <a:pt x="6904" y="2943"/>
                  </a:moveTo>
                  <a:cubicBezTo>
                    <a:pt x="6992" y="2956"/>
                    <a:pt x="6904" y="3081"/>
                    <a:pt x="7004" y="3094"/>
                  </a:cubicBezTo>
                  <a:cubicBezTo>
                    <a:pt x="7008" y="3094"/>
                    <a:pt x="7012" y="3095"/>
                    <a:pt x="7015" y="3095"/>
                  </a:cubicBezTo>
                  <a:cubicBezTo>
                    <a:pt x="7069" y="3095"/>
                    <a:pt x="7065" y="3027"/>
                    <a:pt x="7059" y="2976"/>
                  </a:cubicBezTo>
                  <a:lnTo>
                    <a:pt x="7059" y="2976"/>
                  </a:lnTo>
                  <a:cubicBezTo>
                    <a:pt x="7097" y="3000"/>
                    <a:pt x="7080" y="3077"/>
                    <a:pt x="7080" y="3119"/>
                  </a:cubicBezTo>
                  <a:cubicBezTo>
                    <a:pt x="7073" y="3122"/>
                    <a:pt x="7067" y="3124"/>
                    <a:pt x="7062" y="3124"/>
                  </a:cubicBezTo>
                  <a:cubicBezTo>
                    <a:pt x="7050" y="3124"/>
                    <a:pt x="7045" y="3112"/>
                    <a:pt x="7055" y="3094"/>
                  </a:cubicBezTo>
                  <a:cubicBezTo>
                    <a:pt x="7034" y="3094"/>
                    <a:pt x="7014" y="3110"/>
                    <a:pt x="6981" y="3110"/>
                  </a:cubicBezTo>
                  <a:cubicBezTo>
                    <a:pt x="6973" y="3110"/>
                    <a:pt x="6964" y="3109"/>
                    <a:pt x="6954" y="3106"/>
                  </a:cubicBezTo>
                  <a:cubicBezTo>
                    <a:pt x="6916" y="3081"/>
                    <a:pt x="6916" y="2993"/>
                    <a:pt x="6904" y="2943"/>
                  </a:cubicBezTo>
                  <a:close/>
                  <a:moveTo>
                    <a:pt x="3108" y="2950"/>
                  </a:moveTo>
                  <a:cubicBezTo>
                    <a:pt x="3135" y="2950"/>
                    <a:pt x="3166" y="2973"/>
                    <a:pt x="3182" y="2981"/>
                  </a:cubicBezTo>
                  <a:cubicBezTo>
                    <a:pt x="3190" y="2990"/>
                    <a:pt x="3174" y="2998"/>
                    <a:pt x="3155" y="2998"/>
                  </a:cubicBezTo>
                  <a:cubicBezTo>
                    <a:pt x="3147" y="2998"/>
                    <a:pt x="3139" y="2997"/>
                    <a:pt x="3131" y="2993"/>
                  </a:cubicBezTo>
                  <a:cubicBezTo>
                    <a:pt x="3117" y="2990"/>
                    <a:pt x="3107" y="2988"/>
                    <a:pt x="3102" y="2988"/>
                  </a:cubicBezTo>
                  <a:cubicBezTo>
                    <a:pt x="3067" y="2988"/>
                    <a:pt x="3169" y="3044"/>
                    <a:pt x="3169" y="3044"/>
                  </a:cubicBezTo>
                  <a:lnTo>
                    <a:pt x="3182" y="3056"/>
                  </a:lnTo>
                  <a:cubicBezTo>
                    <a:pt x="3198" y="3104"/>
                    <a:pt x="3167" y="3127"/>
                    <a:pt x="3127" y="3127"/>
                  </a:cubicBezTo>
                  <a:cubicBezTo>
                    <a:pt x="3104" y="3127"/>
                    <a:pt x="3078" y="3120"/>
                    <a:pt x="3056" y="3106"/>
                  </a:cubicBezTo>
                  <a:cubicBezTo>
                    <a:pt x="3063" y="3093"/>
                    <a:pt x="3071" y="3088"/>
                    <a:pt x="3080" y="3088"/>
                  </a:cubicBezTo>
                  <a:cubicBezTo>
                    <a:pt x="3098" y="3088"/>
                    <a:pt x="3118" y="3105"/>
                    <a:pt x="3131" y="3105"/>
                  </a:cubicBezTo>
                  <a:cubicBezTo>
                    <a:pt x="3137" y="3105"/>
                    <a:pt x="3141" y="3102"/>
                    <a:pt x="3144" y="3094"/>
                  </a:cubicBezTo>
                  <a:cubicBezTo>
                    <a:pt x="3156" y="3069"/>
                    <a:pt x="3131" y="3081"/>
                    <a:pt x="3119" y="3056"/>
                  </a:cubicBezTo>
                  <a:cubicBezTo>
                    <a:pt x="3106" y="3018"/>
                    <a:pt x="3043" y="3031"/>
                    <a:pt x="3068" y="2981"/>
                  </a:cubicBezTo>
                  <a:cubicBezTo>
                    <a:pt x="3078" y="2958"/>
                    <a:pt x="3092" y="2950"/>
                    <a:pt x="3108" y="2950"/>
                  </a:cubicBezTo>
                  <a:close/>
                  <a:moveTo>
                    <a:pt x="8239" y="3121"/>
                  </a:moveTo>
                  <a:cubicBezTo>
                    <a:pt x="8252" y="3121"/>
                    <a:pt x="8263" y="3123"/>
                    <a:pt x="8272" y="3127"/>
                  </a:cubicBezTo>
                  <a:lnTo>
                    <a:pt x="8272" y="3127"/>
                  </a:lnTo>
                  <a:cubicBezTo>
                    <a:pt x="8260" y="3124"/>
                    <a:pt x="8246" y="3124"/>
                    <a:pt x="8233" y="3121"/>
                  </a:cubicBezTo>
                  <a:lnTo>
                    <a:pt x="8233" y="3121"/>
                  </a:lnTo>
                  <a:cubicBezTo>
                    <a:pt x="8235" y="3121"/>
                    <a:pt x="8237" y="3121"/>
                    <a:pt x="8239" y="3121"/>
                  </a:cubicBezTo>
                  <a:close/>
                  <a:moveTo>
                    <a:pt x="9768" y="2957"/>
                  </a:moveTo>
                  <a:cubicBezTo>
                    <a:pt x="9847" y="2957"/>
                    <a:pt x="9850" y="3067"/>
                    <a:pt x="9871" y="3132"/>
                  </a:cubicBezTo>
                  <a:cubicBezTo>
                    <a:pt x="9859" y="3132"/>
                    <a:pt x="9821" y="3119"/>
                    <a:pt x="9834" y="3106"/>
                  </a:cubicBezTo>
                  <a:cubicBezTo>
                    <a:pt x="9813" y="3106"/>
                    <a:pt x="9809" y="3123"/>
                    <a:pt x="9796" y="3123"/>
                  </a:cubicBezTo>
                  <a:cubicBezTo>
                    <a:pt x="9792" y="3123"/>
                    <a:pt x="9788" y="3122"/>
                    <a:pt x="9783" y="3119"/>
                  </a:cubicBezTo>
                  <a:cubicBezTo>
                    <a:pt x="9654" y="3096"/>
                    <a:pt x="9711" y="3017"/>
                    <a:pt x="9791" y="3017"/>
                  </a:cubicBezTo>
                  <a:cubicBezTo>
                    <a:pt x="9797" y="3017"/>
                    <a:pt x="9803" y="3018"/>
                    <a:pt x="9808" y="3018"/>
                  </a:cubicBezTo>
                  <a:lnTo>
                    <a:pt x="9821" y="3031"/>
                  </a:lnTo>
                  <a:cubicBezTo>
                    <a:pt x="9821" y="2968"/>
                    <a:pt x="9733" y="3006"/>
                    <a:pt x="9720" y="2968"/>
                  </a:cubicBezTo>
                  <a:cubicBezTo>
                    <a:pt x="9739" y="2961"/>
                    <a:pt x="9755" y="2957"/>
                    <a:pt x="9768" y="2957"/>
                  </a:cubicBezTo>
                  <a:close/>
                  <a:moveTo>
                    <a:pt x="3390" y="2960"/>
                  </a:moveTo>
                  <a:cubicBezTo>
                    <a:pt x="3467" y="2960"/>
                    <a:pt x="3463" y="3071"/>
                    <a:pt x="3483" y="3132"/>
                  </a:cubicBezTo>
                  <a:lnTo>
                    <a:pt x="3420" y="3132"/>
                  </a:lnTo>
                  <a:cubicBezTo>
                    <a:pt x="3404" y="3132"/>
                    <a:pt x="3387" y="3133"/>
                    <a:pt x="3372" y="3133"/>
                  </a:cubicBezTo>
                  <a:cubicBezTo>
                    <a:pt x="3342" y="3133"/>
                    <a:pt x="3320" y="3127"/>
                    <a:pt x="3320" y="3094"/>
                  </a:cubicBezTo>
                  <a:cubicBezTo>
                    <a:pt x="3320" y="3031"/>
                    <a:pt x="3408" y="3031"/>
                    <a:pt x="3433" y="3031"/>
                  </a:cubicBezTo>
                  <a:cubicBezTo>
                    <a:pt x="3427" y="3000"/>
                    <a:pt x="3402" y="2996"/>
                    <a:pt x="3375" y="2996"/>
                  </a:cubicBezTo>
                  <a:cubicBezTo>
                    <a:pt x="3368" y="2996"/>
                    <a:pt x="3361" y="2997"/>
                    <a:pt x="3355" y="2997"/>
                  </a:cubicBezTo>
                  <a:cubicBezTo>
                    <a:pt x="3335" y="2997"/>
                    <a:pt x="3317" y="2995"/>
                    <a:pt x="3307" y="2981"/>
                  </a:cubicBezTo>
                  <a:lnTo>
                    <a:pt x="3320" y="2981"/>
                  </a:lnTo>
                  <a:cubicBezTo>
                    <a:pt x="3349" y="2966"/>
                    <a:pt x="3372" y="2960"/>
                    <a:pt x="3390" y="2960"/>
                  </a:cubicBezTo>
                  <a:close/>
                  <a:moveTo>
                    <a:pt x="3496" y="2968"/>
                  </a:moveTo>
                  <a:cubicBezTo>
                    <a:pt x="3546" y="2968"/>
                    <a:pt x="3534" y="3018"/>
                    <a:pt x="3534" y="3069"/>
                  </a:cubicBezTo>
                  <a:cubicBezTo>
                    <a:pt x="3518" y="3107"/>
                    <a:pt x="3549" y="3136"/>
                    <a:pt x="3582" y="3138"/>
                  </a:cubicBezTo>
                  <a:lnTo>
                    <a:pt x="3582" y="3138"/>
                  </a:lnTo>
                  <a:cubicBezTo>
                    <a:pt x="3577" y="3140"/>
                    <a:pt x="3572" y="3140"/>
                    <a:pt x="3567" y="3140"/>
                  </a:cubicBezTo>
                  <a:cubicBezTo>
                    <a:pt x="3557" y="3140"/>
                    <a:pt x="3546" y="3138"/>
                    <a:pt x="3534" y="3132"/>
                  </a:cubicBezTo>
                  <a:cubicBezTo>
                    <a:pt x="3496" y="3106"/>
                    <a:pt x="3496" y="3018"/>
                    <a:pt x="3496" y="2968"/>
                  </a:cubicBezTo>
                  <a:close/>
                  <a:moveTo>
                    <a:pt x="2973" y="2973"/>
                  </a:moveTo>
                  <a:cubicBezTo>
                    <a:pt x="3024" y="2973"/>
                    <a:pt x="3005" y="3063"/>
                    <a:pt x="3005" y="3106"/>
                  </a:cubicBezTo>
                  <a:lnTo>
                    <a:pt x="2993" y="3144"/>
                  </a:lnTo>
                  <a:cubicBezTo>
                    <a:pt x="2930" y="3144"/>
                    <a:pt x="2955" y="3031"/>
                    <a:pt x="2943" y="2981"/>
                  </a:cubicBezTo>
                  <a:cubicBezTo>
                    <a:pt x="2955" y="2975"/>
                    <a:pt x="2965" y="2973"/>
                    <a:pt x="2973" y="2973"/>
                  </a:cubicBezTo>
                  <a:close/>
                  <a:moveTo>
                    <a:pt x="9896" y="2981"/>
                  </a:moveTo>
                  <a:cubicBezTo>
                    <a:pt x="9922" y="2981"/>
                    <a:pt x="9934" y="2993"/>
                    <a:pt x="9934" y="3018"/>
                  </a:cubicBezTo>
                  <a:lnTo>
                    <a:pt x="9962" y="3018"/>
                  </a:lnTo>
                  <a:cubicBezTo>
                    <a:pt x="9917" y="3029"/>
                    <a:pt x="9947" y="3111"/>
                    <a:pt x="9947" y="3144"/>
                  </a:cubicBezTo>
                  <a:cubicBezTo>
                    <a:pt x="9884" y="3132"/>
                    <a:pt x="9909" y="3031"/>
                    <a:pt x="9896" y="2981"/>
                  </a:cubicBezTo>
                  <a:close/>
                  <a:moveTo>
                    <a:pt x="3622" y="2981"/>
                  </a:moveTo>
                  <a:cubicBezTo>
                    <a:pt x="3697" y="2981"/>
                    <a:pt x="3659" y="3094"/>
                    <a:pt x="3672" y="3144"/>
                  </a:cubicBezTo>
                  <a:cubicBezTo>
                    <a:pt x="3665" y="3148"/>
                    <a:pt x="3659" y="3149"/>
                    <a:pt x="3654" y="3149"/>
                  </a:cubicBezTo>
                  <a:cubicBezTo>
                    <a:pt x="3641" y="3149"/>
                    <a:pt x="3634" y="3137"/>
                    <a:pt x="3634" y="3119"/>
                  </a:cubicBezTo>
                  <a:cubicBezTo>
                    <a:pt x="3632" y="3119"/>
                    <a:pt x="3629" y="3119"/>
                    <a:pt x="3627" y="3120"/>
                  </a:cubicBezTo>
                  <a:lnTo>
                    <a:pt x="3627" y="3120"/>
                  </a:lnTo>
                  <a:cubicBezTo>
                    <a:pt x="3630" y="3116"/>
                    <a:pt x="3632" y="3112"/>
                    <a:pt x="3634" y="3106"/>
                  </a:cubicBezTo>
                  <a:lnTo>
                    <a:pt x="3622" y="3106"/>
                  </a:lnTo>
                  <a:cubicBezTo>
                    <a:pt x="3647" y="3081"/>
                    <a:pt x="3622" y="3018"/>
                    <a:pt x="3622" y="2981"/>
                  </a:cubicBezTo>
                  <a:close/>
                  <a:moveTo>
                    <a:pt x="7612" y="3004"/>
                  </a:moveTo>
                  <a:cubicBezTo>
                    <a:pt x="7618" y="3004"/>
                    <a:pt x="7625" y="3004"/>
                    <a:pt x="7633" y="3006"/>
                  </a:cubicBezTo>
                  <a:cubicBezTo>
                    <a:pt x="7683" y="3006"/>
                    <a:pt x="7721" y="3044"/>
                    <a:pt x="7721" y="3094"/>
                  </a:cubicBezTo>
                  <a:lnTo>
                    <a:pt x="7583" y="3081"/>
                  </a:lnTo>
                  <a:lnTo>
                    <a:pt x="7583" y="3081"/>
                  </a:lnTo>
                  <a:cubicBezTo>
                    <a:pt x="7583" y="3163"/>
                    <a:pt x="7680" y="3126"/>
                    <a:pt x="7704" y="3160"/>
                  </a:cubicBezTo>
                  <a:lnTo>
                    <a:pt x="7704" y="3160"/>
                  </a:lnTo>
                  <a:cubicBezTo>
                    <a:pt x="7697" y="3161"/>
                    <a:pt x="7690" y="3161"/>
                    <a:pt x="7683" y="3161"/>
                  </a:cubicBezTo>
                  <a:cubicBezTo>
                    <a:pt x="7557" y="3161"/>
                    <a:pt x="7511" y="3004"/>
                    <a:pt x="7612" y="3004"/>
                  </a:cubicBezTo>
                  <a:close/>
                  <a:moveTo>
                    <a:pt x="5546" y="3168"/>
                  </a:moveTo>
                  <a:lnTo>
                    <a:pt x="5546" y="3168"/>
                  </a:lnTo>
                  <a:cubicBezTo>
                    <a:pt x="5540" y="3169"/>
                    <a:pt x="5536" y="3169"/>
                    <a:pt x="5533" y="3169"/>
                  </a:cubicBezTo>
                  <a:lnTo>
                    <a:pt x="5546" y="3169"/>
                  </a:lnTo>
                  <a:cubicBezTo>
                    <a:pt x="5546" y="3169"/>
                    <a:pt x="5546" y="3168"/>
                    <a:pt x="5546" y="3168"/>
                  </a:cubicBezTo>
                  <a:close/>
                  <a:moveTo>
                    <a:pt x="3785" y="2943"/>
                  </a:moveTo>
                  <a:lnTo>
                    <a:pt x="3785" y="2956"/>
                  </a:lnTo>
                  <a:cubicBezTo>
                    <a:pt x="3785" y="3000"/>
                    <a:pt x="3798" y="3003"/>
                    <a:pt x="3812" y="3003"/>
                  </a:cubicBezTo>
                  <a:cubicBezTo>
                    <a:pt x="3814" y="3003"/>
                    <a:pt x="3817" y="3003"/>
                    <a:pt x="3819" y="3003"/>
                  </a:cubicBezTo>
                  <a:cubicBezTo>
                    <a:pt x="3831" y="3003"/>
                    <a:pt x="3843" y="3005"/>
                    <a:pt x="3848" y="3031"/>
                  </a:cubicBezTo>
                  <a:cubicBezTo>
                    <a:pt x="3841" y="3030"/>
                    <a:pt x="3835" y="3030"/>
                    <a:pt x="3830" y="3030"/>
                  </a:cubicBezTo>
                  <a:cubicBezTo>
                    <a:pt x="3710" y="3030"/>
                    <a:pt x="3848" y="3157"/>
                    <a:pt x="3848" y="3169"/>
                  </a:cubicBezTo>
                  <a:cubicBezTo>
                    <a:pt x="3835" y="3173"/>
                    <a:pt x="3823" y="3175"/>
                    <a:pt x="3814" y="3175"/>
                  </a:cubicBezTo>
                  <a:cubicBezTo>
                    <a:pt x="3725" y="3175"/>
                    <a:pt x="3790" y="3030"/>
                    <a:pt x="3722" y="3018"/>
                  </a:cubicBezTo>
                  <a:cubicBezTo>
                    <a:pt x="3715" y="3004"/>
                    <a:pt x="3716" y="2998"/>
                    <a:pt x="3724" y="2998"/>
                  </a:cubicBezTo>
                  <a:cubicBezTo>
                    <a:pt x="3729" y="2998"/>
                    <a:pt x="3737" y="3001"/>
                    <a:pt x="3747" y="3006"/>
                  </a:cubicBezTo>
                  <a:cubicBezTo>
                    <a:pt x="3735" y="2968"/>
                    <a:pt x="3747" y="2943"/>
                    <a:pt x="3785" y="2943"/>
                  </a:cubicBezTo>
                  <a:close/>
                  <a:moveTo>
                    <a:pt x="3949" y="3005"/>
                  </a:moveTo>
                  <a:cubicBezTo>
                    <a:pt x="3953" y="3005"/>
                    <a:pt x="3957" y="3005"/>
                    <a:pt x="3961" y="3006"/>
                  </a:cubicBezTo>
                  <a:cubicBezTo>
                    <a:pt x="4011" y="3018"/>
                    <a:pt x="4049" y="3056"/>
                    <a:pt x="4049" y="3106"/>
                  </a:cubicBezTo>
                  <a:lnTo>
                    <a:pt x="3911" y="3094"/>
                  </a:lnTo>
                  <a:lnTo>
                    <a:pt x="3911" y="3094"/>
                  </a:lnTo>
                  <a:cubicBezTo>
                    <a:pt x="3898" y="3182"/>
                    <a:pt x="4011" y="3119"/>
                    <a:pt x="4037" y="3169"/>
                  </a:cubicBezTo>
                  <a:cubicBezTo>
                    <a:pt x="4021" y="3174"/>
                    <a:pt x="4007" y="3177"/>
                    <a:pt x="3994" y="3177"/>
                  </a:cubicBezTo>
                  <a:cubicBezTo>
                    <a:pt x="3877" y="3177"/>
                    <a:pt x="3828" y="3005"/>
                    <a:pt x="3949" y="3005"/>
                  </a:cubicBezTo>
                  <a:close/>
                  <a:moveTo>
                    <a:pt x="4110" y="3026"/>
                  </a:moveTo>
                  <a:cubicBezTo>
                    <a:pt x="4125" y="3026"/>
                    <a:pt x="4125" y="3038"/>
                    <a:pt x="4125" y="3056"/>
                  </a:cubicBezTo>
                  <a:lnTo>
                    <a:pt x="4137" y="3055"/>
                  </a:lnTo>
                  <a:lnTo>
                    <a:pt x="4137" y="3055"/>
                  </a:lnTo>
                  <a:cubicBezTo>
                    <a:pt x="4105" y="3082"/>
                    <a:pt x="4137" y="3152"/>
                    <a:pt x="4137" y="3182"/>
                  </a:cubicBezTo>
                  <a:cubicBezTo>
                    <a:pt x="4074" y="3182"/>
                    <a:pt x="4100" y="3081"/>
                    <a:pt x="4087" y="3031"/>
                  </a:cubicBezTo>
                  <a:cubicBezTo>
                    <a:pt x="4097" y="3028"/>
                    <a:pt x="4104" y="3026"/>
                    <a:pt x="4110" y="3026"/>
                  </a:cubicBezTo>
                  <a:close/>
                  <a:moveTo>
                    <a:pt x="8614" y="3171"/>
                  </a:moveTo>
                  <a:cubicBezTo>
                    <a:pt x="8615" y="3175"/>
                    <a:pt x="8615" y="3178"/>
                    <a:pt x="8614" y="3182"/>
                  </a:cubicBezTo>
                  <a:lnTo>
                    <a:pt x="8614" y="3171"/>
                  </a:lnTo>
                  <a:close/>
                  <a:moveTo>
                    <a:pt x="6168" y="3187"/>
                  </a:moveTo>
                  <a:cubicBezTo>
                    <a:pt x="6168" y="3187"/>
                    <a:pt x="6169" y="3188"/>
                    <a:pt x="6169" y="3188"/>
                  </a:cubicBezTo>
                  <a:lnTo>
                    <a:pt x="6169" y="3188"/>
                  </a:lnTo>
                  <a:cubicBezTo>
                    <a:pt x="6169" y="3188"/>
                    <a:pt x="6168" y="3187"/>
                    <a:pt x="6168" y="3187"/>
                  </a:cubicBezTo>
                  <a:close/>
                  <a:moveTo>
                    <a:pt x="7708" y="3006"/>
                  </a:moveTo>
                  <a:lnTo>
                    <a:pt x="7708" y="3006"/>
                  </a:lnTo>
                  <a:cubicBezTo>
                    <a:pt x="7769" y="3026"/>
                    <a:pt x="7789" y="3079"/>
                    <a:pt x="7814" y="3079"/>
                  </a:cubicBezTo>
                  <a:cubicBezTo>
                    <a:pt x="7821" y="3079"/>
                    <a:pt x="7827" y="3076"/>
                    <a:pt x="7834" y="3069"/>
                  </a:cubicBezTo>
                  <a:lnTo>
                    <a:pt x="7822" y="3056"/>
                  </a:lnTo>
                  <a:cubicBezTo>
                    <a:pt x="7831" y="3038"/>
                    <a:pt x="7847" y="3026"/>
                    <a:pt x="7865" y="3026"/>
                  </a:cubicBezTo>
                  <a:cubicBezTo>
                    <a:pt x="7871" y="3026"/>
                    <a:pt x="7878" y="3028"/>
                    <a:pt x="7885" y="3031"/>
                  </a:cubicBezTo>
                  <a:cubicBezTo>
                    <a:pt x="7809" y="3106"/>
                    <a:pt x="7834" y="3106"/>
                    <a:pt x="7897" y="3194"/>
                  </a:cubicBezTo>
                  <a:cubicBezTo>
                    <a:pt x="7847" y="3182"/>
                    <a:pt x="7847" y="3132"/>
                    <a:pt x="7809" y="3119"/>
                  </a:cubicBezTo>
                  <a:cubicBezTo>
                    <a:pt x="7809" y="3119"/>
                    <a:pt x="7759" y="3169"/>
                    <a:pt x="7721" y="3169"/>
                  </a:cubicBezTo>
                  <a:cubicBezTo>
                    <a:pt x="7796" y="3081"/>
                    <a:pt x="7784" y="3081"/>
                    <a:pt x="7708" y="3006"/>
                  </a:cubicBezTo>
                  <a:close/>
                  <a:moveTo>
                    <a:pt x="10110" y="3018"/>
                  </a:moveTo>
                  <a:cubicBezTo>
                    <a:pt x="10186" y="3031"/>
                    <a:pt x="10173" y="3132"/>
                    <a:pt x="10186" y="3194"/>
                  </a:cubicBezTo>
                  <a:cubicBezTo>
                    <a:pt x="10110" y="3182"/>
                    <a:pt x="10173" y="3031"/>
                    <a:pt x="10098" y="3031"/>
                  </a:cubicBezTo>
                  <a:cubicBezTo>
                    <a:pt x="10022" y="3031"/>
                    <a:pt x="10060" y="3119"/>
                    <a:pt x="10073" y="3169"/>
                  </a:cubicBezTo>
                  <a:cubicBezTo>
                    <a:pt x="9997" y="3157"/>
                    <a:pt x="10060" y="3018"/>
                    <a:pt x="9985" y="3018"/>
                  </a:cubicBezTo>
                  <a:lnTo>
                    <a:pt x="10022" y="3018"/>
                  </a:lnTo>
                  <a:cubicBezTo>
                    <a:pt x="10022" y="3031"/>
                    <a:pt x="10035" y="3044"/>
                    <a:pt x="10047" y="3044"/>
                  </a:cubicBezTo>
                  <a:cubicBezTo>
                    <a:pt x="10060" y="3018"/>
                    <a:pt x="10085" y="3018"/>
                    <a:pt x="10110" y="3018"/>
                  </a:cubicBezTo>
                  <a:close/>
                  <a:moveTo>
                    <a:pt x="5968" y="3151"/>
                  </a:moveTo>
                  <a:cubicBezTo>
                    <a:pt x="5967" y="3151"/>
                    <a:pt x="5965" y="3153"/>
                    <a:pt x="5961" y="3157"/>
                  </a:cubicBezTo>
                  <a:lnTo>
                    <a:pt x="5948" y="3194"/>
                  </a:lnTo>
                  <a:cubicBezTo>
                    <a:pt x="5945" y="3196"/>
                    <a:pt x="5942" y="3196"/>
                    <a:pt x="5939" y="3196"/>
                  </a:cubicBezTo>
                  <a:cubicBezTo>
                    <a:pt x="5915" y="3196"/>
                    <a:pt x="5889" y="3157"/>
                    <a:pt x="5923" y="3157"/>
                  </a:cubicBezTo>
                  <a:cubicBezTo>
                    <a:pt x="5956" y="3157"/>
                    <a:pt x="5967" y="3151"/>
                    <a:pt x="5968" y="3151"/>
                  </a:cubicBezTo>
                  <a:close/>
                  <a:moveTo>
                    <a:pt x="4293" y="3039"/>
                  </a:moveTo>
                  <a:cubicBezTo>
                    <a:pt x="4300" y="3039"/>
                    <a:pt x="4307" y="3040"/>
                    <a:pt x="4313" y="3044"/>
                  </a:cubicBezTo>
                  <a:cubicBezTo>
                    <a:pt x="4389" y="3044"/>
                    <a:pt x="4376" y="3144"/>
                    <a:pt x="4389" y="3207"/>
                  </a:cubicBezTo>
                  <a:cubicBezTo>
                    <a:pt x="4291" y="3195"/>
                    <a:pt x="4372" y="3063"/>
                    <a:pt x="4294" y="3056"/>
                  </a:cubicBezTo>
                  <a:lnTo>
                    <a:pt x="4294" y="3056"/>
                  </a:lnTo>
                  <a:cubicBezTo>
                    <a:pt x="4227" y="3062"/>
                    <a:pt x="4263" y="3158"/>
                    <a:pt x="4263" y="3194"/>
                  </a:cubicBezTo>
                  <a:cubicBezTo>
                    <a:pt x="4181" y="3194"/>
                    <a:pt x="4252" y="3075"/>
                    <a:pt x="4191" y="3048"/>
                  </a:cubicBezTo>
                  <a:lnTo>
                    <a:pt x="4191" y="3048"/>
                  </a:lnTo>
                  <a:lnTo>
                    <a:pt x="4225" y="3044"/>
                  </a:lnTo>
                  <a:cubicBezTo>
                    <a:pt x="4225" y="3056"/>
                    <a:pt x="4225" y="3069"/>
                    <a:pt x="4250" y="3069"/>
                  </a:cubicBezTo>
                  <a:cubicBezTo>
                    <a:pt x="4260" y="3050"/>
                    <a:pt x="4276" y="3039"/>
                    <a:pt x="4293" y="3039"/>
                  </a:cubicBezTo>
                  <a:close/>
                  <a:moveTo>
                    <a:pt x="7218" y="2981"/>
                  </a:moveTo>
                  <a:cubicBezTo>
                    <a:pt x="7243" y="2981"/>
                    <a:pt x="7256" y="2993"/>
                    <a:pt x="7256" y="3018"/>
                  </a:cubicBezTo>
                  <a:cubicBezTo>
                    <a:pt x="7268" y="3018"/>
                    <a:pt x="7294" y="2993"/>
                    <a:pt x="7319" y="2993"/>
                  </a:cubicBezTo>
                  <a:cubicBezTo>
                    <a:pt x="7382" y="3006"/>
                    <a:pt x="7444" y="3094"/>
                    <a:pt x="7382" y="3157"/>
                  </a:cubicBezTo>
                  <a:cubicBezTo>
                    <a:pt x="7368" y="3171"/>
                    <a:pt x="7355" y="3176"/>
                    <a:pt x="7345" y="3176"/>
                  </a:cubicBezTo>
                  <a:cubicBezTo>
                    <a:pt x="7316" y="3176"/>
                    <a:pt x="7296" y="3141"/>
                    <a:pt x="7268" y="3132"/>
                  </a:cubicBezTo>
                  <a:lnTo>
                    <a:pt x="7268" y="3207"/>
                  </a:lnTo>
                  <a:cubicBezTo>
                    <a:pt x="7205" y="3207"/>
                    <a:pt x="7231" y="3044"/>
                    <a:pt x="7218" y="2981"/>
                  </a:cubicBezTo>
                  <a:close/>
                  <a:moveTo>
                    <a:pt x="4489" y="3056"/>
                  </a:moveTo>
                  <a:cubicBezTo>
                    <a:pt x="4565" y="3056"/>
                    <a:pt x="4552" y="3182"/>
                    <a:pt x="4602" y="3194"/>
                  </a:cubicBezTo>
                  <a:cubicBezTo>
                    <a:pt x="4602" y="3132"/>
                    <a:pt x="4615" y="3069"/>
                    <a:pt x="4665" y="3069"/>
                  </a:cubicBezTo>
                  <a:lnTo>
                    <a:pt x="4678" y="3056"/>
                  </a:lnTo>
                  <a:lnTo>
                    <a:pt x="4678" y="3056"/>
                  </a:lnTo>
                  <a:cubicBezTo>
                    <a:pt x="4665" y="3094"/>
                    <a:pt x="4640" y="3220"/>
                    <a:pt x="4602" y="3220"/>
                  </a:cubicBezTo>
                  <a:cubicBezTo>
                    <a:pt x="4552" y="3220"/>
                    <a:pt x="4514" y="3081"/>
                    <a:pt x="4489" y="3056"/>
                  </a:cubicBezTo>
                  <a:close/>
                  <a:moveTo>
                    <a:pt x="8062" y="3072"/>
                  </a:moveTo>
                  <a:cubicBezTo>
                    <a:pt x="8112" y="3072"/>
                    <a:pt x="8174" y="3110"/>
                    <a:pt x="8174" y="3169"/>
                  </a:cubicBezTo>
                  <a:lnTo>
                    <a:pt x="8161" y="3157"/>
                  </a:lnTo>
                  <a:lnTo>
                    <a:pt x="8035" y="3132"/>
                  </a:lnTo>
                  <a:lnTo>
                    <a:pt x="8035" y="3132"/>
                  </a:lnTo>
                  <a:cubicBezTo>
                    <a:pt x="8035" y="3232"/>
                    <a:pt x="8136" y="3169"/>
                    <a:pt x="8161" y="3220"/>
                  </a:cubicBezTo>
                  <a:cubicBezTo>
                    <a:pt x="8151" y="3222"/>
                    <a:pt x="8140" y="3223"/>
                    <a:pt x="8128" y="3223"/>
                  </a:cubicBezTo>
                  <a:cubicBezTo>
                    <a:pt x="8068" y="3223"/>
                    <a:pt x="7998" y="3195"/>
                    <a:pt x="7998" y="3132"/>
                  </a:cubicBezTo>
                  <a:cubicBezTo>
                    <a:pt x="7998" y="3090"/>
                    <a:pt x="8027" y="3072"/>
                    <a:pt x="8062" y="3072"/>
                  </a:cubicBezTo>
                  <a:close/>
                  <a:moveTo>
                    <a:pt x="10299" y="3047"/>
                  </a:moveTo>
                  <a:cubicBezTo>
                    <a:pt x="10326" y="3047"/>
                    <a:pt x="10347" y="3061"/>
                    <a:pt x="10338" y="3089"/>
                  </a:cubicBezTo>
                  <a:lnTo>
                    <a:pt x="10338" y="3089"/>
                  </a:lnTo>
                  <a:cubicBezTo>
                    <a:pt x="10326" y="3084"/>
                    <a:pt x="10313" y="3082"/>
                    <a:pt x="10301" y="3082"/>
                  </a:cubicBezTo>
                  <a:cubicBezTo>
                    <a:pt x="10268" y="3082"/>
                    <a:pt x="10244" y="3101"/>
                    <a:pt x="10261" y="3144"/>
                  </a:cubicBezTo>
                  <a:cubicBezTo>
                    <a:pt x="10274" y="3207"/>
                    <a:pt x="10349" y="3169"/>
                    <a:pt x="10374" y="3220"/>
                  </a:cubicBezTo>
                  <a:cubicBezTo>
                    <a:pt x="10362" y="3226"/>
                    <a:pt x="10352" y="3229"/>
                    <a:pt x="10344" y="3229"/>
                  </a:cubicBezTo>
                  <a:cubicBezTo>
                    <a:pt x="10337" y="3229"/>
                    <a:pt x="10330" y="3226"/>
                    <a:pt x="10324" y="3220"/>
                  </a:cubicBezTo>
                  <a:cubicBezTo>
                    <a:pt x="10274" y="3220"/>
                    <a:pt x="10186" y="3157"/>
                    <a:pt x="10223" y="3094"/>
                  </a:cubicBezTo>
                  <a:cubicBezTo>
                    <a:pt x="10236" y="3062"/>
                    <a:pt x="10271" y="3047"/>
                    <a:pt x="10299" y="3047"/>
                  </a:cubicBezTo>
                  <a:close/>
                  <a:moveTo>
                    <a:pt x="4754" y="3068"/>
                  </a:moveTo>
                  <a:cubicBezTo>
                    <a:pt x="4758" y="3068"/>
                    <a:pt x="4762" y="3068"/>
                    <a:pt x="4766" y="3069"/>
                  </a:cubicBezTo>
                  <a:cubicBezTo>
                    <a:pt x="4816" y="3069"/>
                    <a:pt x="4867" y="3119"/>
                    <a:pt x="4867" y="3169"/>
                  </a:cubicBezTo>
                  <a:lnTo>
                    <a:pt x="4854" y="3169"/>
                  </a:lnTo>
                  <a:lnTo>
                    <a:pt x="4716" y="3157"/>
                  </a:lnTo>
                  <a:lnTo>
                    <a:pt x="4716" y="3157"/>
                  </a:lnTo>
                  <a:cubicBezTo>
                    <a:pt x="4716" y="3245"/>
                    <a:pt x="4829" y="3182"/>
                    <a:pt x="4841" y="3232"/>
                  </a:cubicBezTo>
                  <a:cubicBezTo>
                    <a:pt x="4826" y="3237"/>
                    <a:pt x="4812" y="3239"/>
                    <a:pt x="4798" y="3239"/>
                  </a:cubicBezTo>
                  <a:cubicBezTo>
                    <a:pt x="4681" y="3239"/>
                    <a:pt x="4633" y="3068"/>
                    <a:pt x="4754" y="3068"/>
                  </a:cubicBezTo>
                  <a:close/>
                  <a:moveTo>
                    <a:pt x="10427" y="3079"/>
                  </a:moveTo>
                  <a:cubicBezTo>
                    <a:pt x="10434" y="3079"/>
                    <a:pt x="10441" y="3080"/>
                    <a:pt x="10450" y="3081"/>
                  </a:cubicBezTo>
                  <a:cubicBezTo>
                    <a:pt x="10558" y="3105"/>
                    <a:pt x="10609" y="3245"/>
                    <a:pt x="10491" y="3245"/>
                  </a:cubicBezTo>
                  <a:cubicBezTo>
                    <a:pt x="10486" y="3245"/>
                    <a:pt x="10480" y="3245"/>
                    <a:pt x="10475" y="3245"/>
                  </a:cubicBezTo>
                  <a:lnTo>
                    <a:pt x="10462" y="3245"/>
                  </a:lnTo>
                  <a:cubicBezTo>
                    <a:pt x="10368" y="3233"/>
                    <a:pt x="10329" y="3079"/>
                    <a:pt x="10427" y="3079"/>
                  </a:cubicBezTo>
                  <a:close/>
                  <a:moveTo>
                    <a:pt x="4917" y="3018"/>
                  </a:moveTo>
                  <a:cubicBezTo>
                    <a:pt x="4967" y="3018"/>
                    <a:pt x="4955" y="3191"/>
                    <a:pt x="4955" y="3255"/>
                  </a:cubicBezTo>
                  <a:lnTo>
                    <a:pt x="4955" y="3255"/>
                  </a:lnTo>
                  <a:cubicBezTo>
                    <a:pt x="4895" y="3237"/>
                    <a:pt x="4917" y="3077"/>
                    <a:pt x="4917" y="3018"/>
                  </a:cubicBezTo>
                  <a:close/>
                  <a:moveTo>
                    <a:pt x="10588" y="3106"/>
                  </a:moveTo>
                  <a:cubicBezTo>
                    <a:pt x="10613" y="3106"/>
                    <a:pt x="10626" y="3119"/>
                    <a:pt x="10613" y="3144"/>
                  </a:cubicBezTo>
                  <a:cubicBezTo>
                    <a:pt x="10617" y="3145"/>
                    <a:pt x="10620" y="3146"/>
                    <a:pt x="10624" y="3146"/>
                  </a:cubicBezTo>
                  <a:cubicBezTo>
                    <a:pt x="10643" y="3146"/>
                    <a:pt x="10659" y="3128"/>
                    <a:pt x="10671" y="3128"/>
                  </a:cubicBezTo>
                  <a:cubicBezTo>
                    <a:pt x="10679" y="3128"/>
                    <a:pt x="10684" y="3135"/>
                    <a:pt x="10689" y="3157"/>
                  </a:cubicBezTo>
                  <a:lnTo>
                    <a:pt x="10676" y="3144"/>
                  </a:lnTo>
                  <a:cubicBezTo>
                    <a:pt x="10669" y="3142"/>
                    <a:pt x="10662" y="3141"/>
                    <a:pt x="10657" y="3141"/>
                  </a:cubicBezTo>
                  <a:cubicBezTo>
                    <a:pt x="10606" y="3141"/>
                    <a:pt x="10627" y="3236"/>
                    <a:pt x="10638" y="3270"/>
                  </a:cubicBezTo>
                  <a:cubicBezTo>
                    <a:pt x="10576" y="3257"/>
                    <a:pt x="10588" y="3157"/>
                    <a:pt x="10588" y="3106"/>
                  </a:cubicBezTo>
                  <a:close/>
                  <a:moveTo>
                    <a:pt x="5150" y="3109"/>
                  </a:moveTo>
                  <a:cubicBezTo>
                    <a:pt x="5202" y="3109"/>
                    <a:pt x="5258" y="3144"/>
                    <a:pt x="5244" y="3207"/>
                  </a:cubicBezTo>
                  <a:lnTo>
                    <a:pt x="5231" y="3207"/>
                  </a:lnTo>
                  <a:lnTo>
                    <a:pt x="5093" y="3194"/>
                  </a:lnTo>
                  <a:lnTo>
                    <a:pt x="5093" y="3194"/>
                  </a:lnTo>
                  <a:cubicBezTo>
                    <a:pt x="5105" y="3282"/>
                    <a:pt x="5219" y="3220"/>
                    <a:pt x="5231" y="3270"/>
                  </a:cubicBezTo>
                  <a:cubicBezTo>
                    <a:pt x="5216" y="3276"/>
                    <a:pt x="5199" y="3279"/>
                    <a:pt x="5182" y="3279"/>
                  </a:cubicBezTo>
                  <a:cubicBezTo>
                    <a:pt x="5130" y="3279"/>
                    <a:pt x="5077" y="3249"/>
                    <a:pt x="5068" y="3182"/>
                  </a:cubicBezTo>
                  <a:cubicBezTo>
                    <a:pt x="5068" y="3131"/>
                    <a:pt x="5108" y="3109"/>
                    <a:pt x="5150" y="3109"/>
                  </a:cubicBezTo>
                  <a:close/>
                  <a:moveTo>
                    <a:pt x="8295" y="3144"/>
                  </a:moveTo>
                  <a:cubicBezTo>
                    <a:pt x="8328" y="3180"/>
                    <a:pt x="8334" y="3249"/>
                    <a:pt x="8350" y="3295"/>
                  </a:cubicBezTo>
                  <a:cubicBezTo>
                    <a:pt x="8325" y="3295"/>
                    <a:pt x="8186" y="3282"/>
                    <a:pt x="8186" y="3232"/>
                  </a:cubicBezTo>
                  <a:cubicBezTo>
                    <a:pt x="8186" y="3194"/>
                    <a:pt x="8274" y="3194"/>
                    <a:pt x="8299" y="3194"/>
                  </a:cubicBezTo>
                  <a:cubicBezTo>
                    <a:pt x="8303" y="3170"/>
                    <a:pt x="8300" y="3154"/>
                    <a:pt x="8295" y="3144"/>
                  </a:cubicBezTo>
                  <a:close/>
                  <a:moveTo>
                    <a:pt x="8545" y="3141"/>
                  </a:moveTo>
                  <a:cubicBezTo>
                    <a:pt x="8575" y="3141"/>
                    <a:pt x="8606" y="3151"/>
                    <a:pt x="8613" y="3169"/>
                  </a:cubicBezTo>
                  <a:lnTo>
                    <a:pt x="8613" y="3169"/>
                  </a:lnTo>
                  <a:cubicBezTo>
                    <a:pt x="8597" y="3157"/>
                    <a:pt x="8580" y="3152"/>
                    <a:pt x="8565" y="3152"/>
                  </a:cubicBezTo>
                  <a:cubicBezTo>
                    <a:pt x="8532" y="3152"/>
                    <a:pt x="8509" y="3177"/>
                    <a:pt x="8526" y="3220"/>
                  </a:cubicBezTo>
                  <a:cubicBezTo>
                    <a:pt x="8538" y="3282"/>
                    <a:pt x="8626" y="3245"/>
                    <a:pt x="8639" y="3295"/>
                  </a:cubicBezTo>
                  <a:cubicBezTo>
                    <a:pt x="8629" y="3297"/>
                    <a:pt x="8620" y="3297"/>
                    <a:pt x="8611" y="3297"/>
                  </a:cubicBezTo>
                  <a:cubicBezTo>
                    <a:pt x="8548" y="3297"/>
                    <a:pt x="8497" y="3260"/>
                    <a:pt x="8476" y="3194"/>
                  </a:cubicBezTo>
                  <a:cubicBezTo>
                    <a:pt x="8469" y="3157"/>
                    <a:pt x="8507" y="3141"/>
                    <a:pt x="8545" y="3141"/>
                  </a:cubicBezTo>
                  <a:close/>
                  <a:moveTo>
                    <a:pt x="5282" y="3119"/>
                  </a:moveTo>
                  <a:cubicBezTo>
                    <a:pt x="5370" y="3132"/>
                    <a:pt x="5282" y="3220"/>
                    <a:pt x="5332" y="3257"/>
                  </a:cubicBezTo>
                  <a:cubicBezTo>
                    <a:pt x="5343" y="3263"/>
                    <a:pt x="5362" y="3269"/>
                    <a:pt x="5378" y="3269"/>
                  </a:cubicBezTo>
                  <a:cubicBezTo>
                    <a:pt x="5398" y="3269"/>
                    <a:pt x="5414" y="3260"/>
                    <a:pt x="5407" y="3232"/>
                  </a:cubicBezTo>
                  <a:lnTo>
                    <a:pt x="5407" y="3132"/>
                  </a:lnTo>
                  <a:cubicBezTo>
                    <a:pt x="5483" y="3144"/>
                    <a:pt x="5458" y="3245"/>
                    <a:pt x="5470" y="3295"/>
                  </a:cubicBezTo>
                  <a:lnTo>
                    <a:pt x="5458" y="3295"/>
                  </a:lnTo>
                  <a:cubicBezTo>
                    <a:pt x="5451" y="3298"/>
                    <a:pt x="5445" y="3300"/>
                    <a:pt x="5440" y="3300"/>
                  </a:cubicBezTo>
                  <a:cubicBezTo>
                    <a:pt x="5427" y="3300"/>
                    <a:pt x="5420" y="3288"/>
                    <a:pt x="5420" y="3270"/>
                  </a:cubicBezTo>
                  <a:cubicBezTo>
                    <a:pt x="5401" y="3270"/>
                    <a:pt x="5382" y="3291"/>
                    <a:pt x="5353" y="3291"/>
                  </a:cubicBezTo>
                  <a:cubicBezTo>
                    <a:pt x="5343" y="3291"/>
                    <a:pt x="5332" y="3289"/>
                    <a:pt x="5319" y="3282"/>
                  </a:cubicBezTo>
                  <a:cubicBezTo>
                    <a:pt x="5282" y="3257"/>
                    <a:pt x="5282" y="3169"/>
                    <a:pt x="5282" y="3119"/>
                  </a:cubicBezTo>
                  <a:close/>
                  <a:moveTo>
                    <a:pt x="8704" y="3169"/>
                  </a:moveTo>
                  <a:cubicBezTo>
                    <a:pt x="8763" y="3169"/>
                    <a:pt x="8840" y="3204"/>
                    <a:pt x="8840" y="3257"/>
                  </a:cubicBezTo>
                  <a:lnTo>
                    <a:pt x="8828" y="3257"/>
                  </a:lnTo>
                  <a:cubicBezTo>
                    <a:pt x="8828" y="3303"/>
                    <a:pt x="8799" y="3322"/>
                    <a:pt x="8764" y="3322"/>
                  </a:cubicBezTo>
                  <a:cubicBezTo>
                    <a:pt x="8712" y="3322"/>
                    <a:pt x="8647" y="3280"/>
                    <a:pt x="8639" y="3220"/>
                  </a:cubicBezTo>
                  <a:cubicBezTo>
                    <a:pt x="8634" y="3185"/>
                    <a:pt x="8665" y="3169"/>
                    <a:pt x="8704" y="3169"/>
                  </a:cubicBezTo>
                  <a:close/>
                  <a:moveTo>
                    <a:pt x="5525" y="3139"/>
                  </a:moveTo>
                  <a:cubicBezTo>
                    <a:pt x="5538" y="3139"/>
                    <a:pt x="5545" y="3150"/>
                    <a:pt x="5546" y="3168"/>
                  </a:cubicBezTo>
                  <a:lnTo>
                    <a:pt x="5546" y="3168"/>
                  </a:lnTo>
                  <a:cubicBezTo>
                    <a:pt x="5565" y="3164"/>
                    <a:pt x="5599" y="3157"/>
                    <a:pt x="5608" y="3157"/>
                  </a:cubicBezTo>
                  <a:cubicBezTo>
                    <a:pt x="5634" y="3157"/>
                    <a:pt x="5646" y="3169"/>
                    <a:pt x="5659" y="3182"/>
                  </a:cubicBezTo>
                  <a:cubicBezTo>
                    <a:pt x="5689" y="3182"/>
                    <a:pt x="5710" y="3168"/>
                    <a:pt x="5730" y="3168"/>
                  </a:cubicBezTo>
                  <a:cubicBezTo>
                    <a:pt x="5744" y="3168"/>
                    <a:pt x="5757" y="3174"/>
                    <a:pt x="5772" y="3194"/>
                  </a:cubicBezTo>
                  <a:cubicBezTo>
                    <a:pt x="5810" y="3245"/>
                    <a:pt x="5785" y="3295"/>
                    <a:pt x="5797" y="3333"/>
                  </a:cubicBezTo>
                  <a:cubicBezTo>
                    <a:pt x="5722" y="3320"/>
                    <a:pt x="5797" y="3182"/>
                    <a:pt x="5709" y="3182"/>
                  </a:cubicBezTo>
                  <a:cubicBezTo>
                    <a:pt x="5621" y="3182"/>
                    <a:pt x="5671" y="3270"/>
                    <a:pt x="5671" y="3320"/>
                  </a:cubicBezTo>
                  <a:cubicBezTo>
                    <a:pt x="5596" y="3308"/>
                    <a:pt x="5671" y="3169"/>
                    <a:pt x="5583" y="3169"/>
                  </a:cubicBezTo>
                  <a:cubicBezTo>
                    <a:pt x="5495" y="3169"/>
                    <a:pt x="5546" y="3270"/>
                    <a:pt x="5546" y="3308"/>
                  </a:cubicBezTo>
                  <a:cubicBezTo>
                    <a:pt x="5495" y="3308"/>
                    <a:pt x="5508" y="3232"/>
                    <a:pt x="5508" y="3182"/>
                  </a:cubicBezTo>
                  <a:lnTo>
                    <a:pt x="5508" y="3144"/>
                  </a:lnTo>
                  <a:cubicBezTo>
                    <a:pt x="5515" y="3141"/>
                    <a:pt x="5520" y="3139"/>
                    <a:pt x="5525" y="3139"/>
                  </a:cubicBezTo>
                  <a:close/>
                  <a:moveTo>
                    <a:pt x="3014" y="3306"/>
                  </a:moveTo>
                  <a:cubicBezTo>
                    <a:pt x="3025" y="3306"/>
                    <a:pt x="2996" y="3322"/>
                    <a:pt x="2992" y="3322"/>
                  </a:cubicBezTo>
                  <a:cubicBezTo>
                    <a:pt x="2991" y="3322"/>
                    <a:pt x="2991" y="3322"/>
                    <a:pt x="2993" y="3320"/>
                  </a:cubicBezTo>
                  <a:lnTo>
                    <a:pt x="2993" y="3320"/>
                  </a:lnTo>
                  <a:lnTo>
                    <a:pt x="2968" y="3345"/>
                  </a:lnTo>
                  <a:cubicBezTo>
                    <a:pt x="2968" y="3345"/>
                    <a:pt x="2940" y="3318"/>
                    <a:pt x="2956" y="3318"/>
                  </a:cubicBezTo>
                  <a:cubicBezTo>
                    <a:pt x="2959" y="3318"/>
                    <a:pt x="2962" y="3318"/>
                    <a:pt x="2968" y="3320"/>
                  </a:cubicBezTo>
                  <a:cubicBezTo>
                    <a:pt x="2996" y="3310"/>
                    <a:pt x="3010" y="3306"/>
                    <a:pt x="3014" y="3306"/>
                  </a:cubicBezTo>
                  <a:close/>
                  <a:moveTo>
                    <a:pt x="8883" y="3177"/>
                  </a:moveTo>
                  <a:cubicBezTo>
                    <a:pt x="8895" y="3177"/>
                    <a:pt x="8900" y="3189"/>
                    <a:pt x="8891" y="3207"/>
                  </a:cubicBezTo>
                  <a:cubicBezTo>
                    <a:pt x="8911" y="3207"/>
                    <a:pt x="8923" y="3191"/>
                    <a:pt x="8940" y="3191"/>
                  </a:cubicBezTo>
                  <a:cubicBezTo>
                    <a:pt x="8944" y="3191"/>
                    <a:pt x="8948" y="3192"/>
                    <a:pt x="8953" y="3194"/>
                  </a:cubicBezTo>
                  <a:cubicBezTo>
                    <a:pt x="8978" y="3194"/>
                    <a:pt x="8990" y="3230"/>
                    <a:pt x="9014" y="3244"/>
                  </a:cubicBezTo>
                  <a:lnTo>
                    <a:pt x="9014" y="3244"/>
                  </a:lnTo>
                  <a:cubicBezTo>
                    <a:pt x="9006" y="3273"/>
                    <a:pt x="9029" y="3324"/>
                    <a:pt x="9029" y="3358"/>
                  </a:cubicBezTo>
                  <a:cubicBezTo>
                    <a:pt x="8953" y="3345"/>
                    <a:pt x="9029" y="3207"/>
                    <a:pt x="8941" y="3207"/>
                  </a:cubicBezTo>
                  <a:cubicBezTo>
                    <a:pt x="8853" y="3207"/>
                    <a:pt x="8903" y="3295"/>
                    <a:pt x="8916" y="3333"/>
                  </a:cubicBezTo>
                  <a:cubicBezTo>
                    <a:pt x="8853" y="3333"/>
                    <a:pt x="8878" y="3232"/>
                    <a:pt x="8865" y="3182"/>
                  </a:cubicBezTo>
                  <a:cubicBezTo>
                    <a:pt x="8872" y="3179"/>
                    <a:pt x="8878" y="3177"/>
                    <a:pt x="8883" y="3177"/>
                  </a:cubicBezTo>
                  <a:close/>
                  <a:moveTo>
                    <a:pt x="10714" y="3132"/>
                  </a:moveTo>
                  <a:cubicBezTo>
                    <a:pt x="10739" y="3132"/>
                    <a:pt x="10752" y="3144"/>
                    <a:pt x="10739" y="3169"/>
                  </a:cubicBezTo>
                  <a:cubicBezTo>
                    <a:pt x="10759" y="3169"/>
                    <a:pt x="10763" y="3153"/>
                    <a:pt x="10783" y="3153"/>
                  </a:cubicBezTo>
                  <a:cubicBezTo>
                    <a:pt x="10788" y="3153"/>
                    <a:pt x="10794" y="3154"/>
                    <a:pt x="10802" y="3157"/>
                  </a:cubicBezTo>
                  <a:cubicBezTo>
                    <a:pt x="10852" y="3157"/>
                    <a:pt x="10940" y="3257"/>
                    <a:pt x="10890" y="3308"/>
                  </a:cubicBezTo>
                  <a:lnTo>
                    <a:pt x="10877" y="3308"/>
                  </a:lnTo>
                  <a:cubicBezTo>
                    <a:pt x="10866" y="3316"/>
                    <a:pt x="10855" y="3320"/>
                    <a:pt x="10846" y="3320"/>
                  </a:cubicBezTo>
                  <a:cubicBezTo>
                    <a:pt x="10815" y="3320"/>
                    <a:pt x="10793" y="3282"/>
                    <a:pt x="10764" y="3282"/>
                  </a:cubicBezTo>
                  <a:lnTo>
                    <a:pt x="10764" y="3358"/>
                  </a:lnTo>
                  <a:cubicBezTo>
                    <a:pt x="10701" y="3345"/>
                    <a:pt x="10714" y="3194"/>
                    <a:pt x="10714" y="3132"/>
                  </a:cubicBezTo>
                  <a:close/>
                  <a:moveTo>
                    <a:pt x="10984" y="3186"/>
                  </a:moveTo>
                  <a:cubicBezTo>
                    <a:pt x="11033" y="3186"/>
                    <a:pt x="11091" y="3231"/>
                    <a:pt x="11091" y="3282"/>
                  </a:cubicBezTo>
                  <a:cubicBezTo>
                    <a:pt x="11091" y="3289"/>
                    <a:pt x="11083" y="3291"/>
                    <a:pt x="11071" y="3291"/>
                  </a:cubicBezTo>
                  <a:cubicBezTo>
                    <a:pt x="11035" y="3291"/>
                    <a:pt x="10962" y="3270"/>
                    <a:pt x="10953" y="3270"/>
                  </a:cubicBezTo>
                  <a:lnTo>
                    <a:pt x="10953" y="3270"/>
                  </a:lnTo>
                  <a:cubicBezTo>
                    <a:pt x="10978" y="3358"/>
                    <a:pt x="11079" y="3308"/>
                    <a:pt x="11091" y="3358"/>
                  </a:cubicBezTo>
                  <a:cubicBezTo>
                    <a:pt x="11086" y="3359"/>
                    <a:pt x="11080" y="3360"/>
                    <a:pt x="11073" y="3360"/>
                  </a:cubicBezTo>
                  <a:cubicBezTo>
                    <a:pt x="11006" y="3360"/>
                    <a:pt x="10893" y="3300"/>
                    <a:pt x="10928" y="3220"/>
                  </a:cubicBezTo>
                  <a:cubicBezTo>
                    <a:pt x="10940" y="3196"/>
                    <a:pt x="10961" y="3186"/>
                    <a:pt x="10984" y="3186"/>
                  </a:cubicBezTo>
                  <a:close/>
                  <a:moveTo>
                    <a:pt x="6250" y="3207"/>
                  </a:moveTo>
                  <a:cubicBezTo>
                    <a:pt x="6330" y="3230"/>
                    <a:pt x="6274" y="3347"/>
                    <a:pt x="6331" y="3368"/>
                  </a:cubicBezTo>
                  <a:lnTo>
                    <a:pt x="6331" y="3368"/>
                  </a:lnTo>
                  <a:cubicBezTo>
                    <a:pt x="6322" y="3369"/>
                    <a:pt x="6313" y="3370"/>
                    <a:pt x="6305" y="3370"/>
                  </a:cubicBezTo>
                  <a:cubicBezTo>
                    <a:pt x="6278" y="3370"/>
                    <a:pt x="6256" y="3358"/>
                    <a:pt x="6250" y="3308"/>
                  </a:cubicBezTo>
                  <a:lnTo>
                    <a:pt x="6250" y="3207"/>
                  </a:lnTo>
                  <a:close/>
                  <a:moveTo>
                    <a:pt x="5935" y="3216"/>
                  </a:moveTo>
                  <a:cubicBezTo>
                    <a:pt x="5993" y="3216"/>
                    <a:pt x="5974" y="3302"/>
                    <a:pt x="5986" y="3358"/>
                  </a:cubicBezTo>
                  <a:lnTo>
                    <a:pt x="5961" y="3383"/>
                  </a:lnTo>
                  <a:lnTo>
                    <a:pt x="5923" y="3383"/>
                  </a:lnTo>
                  <a:lnTo>
                    <a:pt x="5910" y="3220"/>
                  </a:lnTo>
                  <a:cubicBezTo>
                    <a:pt x="5920" y="3217"/>
                    <a:pt x="5928" y="3216"/>
                    <a:pt x="5935" y="3216"/>
                  </a:cubicBezTo>
                  <a:close/>
                  <a:moveTo>
                    <a:pt x="9067" y="3207"/>
                  </a:moveTo>
                  <a:cubicBezTo>
                    <a:pt x="9142" y="3232"/>
                    <a:pt x="9142" y="3308"/>
                    <a:pt x="9142" y="3383"/>
                  </a:cubicBezTo>
                  <a:cubicBezTo>
                    <a:pt x="9079" y="3370"/>
                    <a:pt x="9142" y="3220"/>
                    <a:pt x="9054" y="3220"/>
                  </a:cubicBezTo>
                  <a:cubicBezTo>
                    <a:pt x="9030" y="3220"/>
                    <a:pt x="9018" y="3229"/>
                    <a:pt x="9014" y="3243"/>
                  </a:cubicBezTo>
                  <a:lnTo>
                    <a:pt x="9014" y="3243"/>
                  </a:lnTo>
                  <a:lnTo>
                    <a:pt x="9004" y="3232"/>
                  </a:lnTo>
                  <a:cubicBezTo>
                    <a:pt x="9016" y="3232"/>
                    <a:pt x="9041" y="3207"/>
                    <a:pt x="9067" y="3207"/>
                  </a:cubicBezTo>
                  <a:close/>
                  <a:moveTo>
                    <a:pt x="9180" y="3220"/>
                  </a:moveTo>
                  <a:cubicBezTo>
                    <a:pt x="9217" y="3220"/>
                    <a:pt x="9217" y="3257"/>
                    <a:pt x="9217" y="3257"/>
                  </a:cubicBezTo>
                  <a:cubicBezTo>
                    <a:pt x="9230" y="3249"/>
                    <a:pt x="9243" y="3246"/>
                    <a:pt x="9255" y="3246"/>
                  </a:cubicBezTo>
                  <a:cubicBezTo>
                    <a:pt x="9279" y="3246"/>
                    <a:pt x="9301" y="3257"/>
                    <a:pt x="9318" y="3257"/>
                  </a:cubicBezTo>
                  <a:lnTo>
                    <a:pt x="9305" y="3257"/>
                  </a:lnTo>
                  <a:cubicBezTo>
                    <a:pt x="9289" y="3257"/>
                    <a:pt x="9285" y="3258"/>
                    <a:pt x="9287" y="3260"/>
                  </a:cubicBezTo>
                  <a:lnTo>
                    <a:pt x="9287" y="3260"/>
                  </a:lnTo>
                  <a:cubicBezTo>
                    <a:pt x="9282" y="3258"/>
                    <a:pt x="9275" y="3257"/>
                    <a:pt x="9268" y="3257"/>
                  </a:cubicBezTo>
                  <a:cubicBezTo>
                    <a:pt x="9263" y="3257"/>
                    <a:pt x="9258" y="3256"/>
                    <a:pt x="9254" y="3256"/>
                  </a:cubicBezTo>
                  <a:cubicBezTo>
                    <a:pt x="9185" y="3256"/>
                    <a:pt x="9230" y="3348"/>
                    <a:pt x="9230" y="3383"/>
                  </a:cubicBezTo>
                  <a:cubicBezTo>
                    <a:pt x="9167" y="3370"/>
                    <a:pt x="9192" y="3270"/>
                    <a:pt x="9180" y="3220"/>
                  </a:cubicBezTo>
                  <a:close/>
                  <a:moveTo>
                    <a:pt x="11116" y="3220"/>
                  </a:moveTo>
                  <a:cubicBezTo>
                    <a:pt x="11154" y="3220"/>
                    <a:pt x="11167" y="3220"/>
                    <a:pt x="11154" y="3257"/>
                  </a:cubicBezTo>
                  <a:cubicBezTo>
                    <a:pt x="11154" y="3257"/>
                    <a:pt x="11182" y="3230"/>
                    <a:pt x="11198" y="3230"/>
                  </a:cubicBezTo>
                  <a:cubicBezTo>
                    <a:pt x="11200" y="3230"/>
                    <a:pt x="11202" y="3230"/>
                    <a:pt x="11204" y="3232"/>
                  </a:cubicBezTo>
                  <a:cubicBezTo>
                    <a:pt x="11217" y="3245"/>
                    <a:pt x="11229" y="3257"/>
                    <a:pt x="11204" y="3257"/>
                  </a:cubicBezTo>
                  <a:cubicBezTo>
                    <a:pt x="11201" y="3257"/>
                    <a:pt x="11197" y="3256"/>
                    <a:pt x="11194" y="3256"/>
                  </a:cubicBezTo>
                  <a:cubicBezTo>
                    <a:pt x="11144" y="3256"/>
                    <a:pt x="11167" y="3348"/>
                    <a:pt x="11167" y="3383"/>
                  </a:cubicBezTo>
                  <a:cubicBezTo>
                    <a:pt x="11116" y="3370"/>
                    <a:pt x="11129" y="3270"/>
                    <a:pt x="11116" y="3220"/>
                  </a:cubicBezTo>
                  <a:close/>
                  <a:moveTo>
                    <a:pt x="6376" y="3232"/>
                  </a:moveTo>
                  <a:cubicBezTo>
                    <a:pt x="6438" y="3232"/>
                    <a:pt x="6413" y="3333"/>
                    <a:pt x="6426" y="3383"/>
                  </a:cubicBezTo>
                  <a:cubicBezTo>
                    <a:pt x="6419" y="3386"/>
                    <a:pt x="6413" y="3388"/>
                    <a:pt x="6408" y="3388"/>
                  </a:cubicBezTo>
                  <a:cubicBezTo>
                    <a:pt x="6395" y="3388"/>
                    <a:pt x="6388" y="3376"/>
                    <a:pt x="6388" y="3358"/>
                  </a:cubicBezTo>
                  <a:cubicBezTo>
                    <a:pt x="6375" y="3358"/>
                    <a:pt x="6360" y="3361"/>
                    <a:pt x="6345" y="3365"/>
                  </a:cubicBezTo>
                  <a:lnTo>
                    <a:pt x="6345" y="3365"/>
                  </a:lnTo>
                  <a:lnTo>
                    <a:pt x="6338" y="3358"/>
                  </a:lnTo>
                  <a:cubicBezTo>
                    <a:pt x="6413" y="3358"/>
                    <a:pt x="6376" y="3270"/>
                    <a:pt x="6376" y="3232"/>
                  </a:cubicBezTo>
                  <a:close/>
                  <a:moveTo>
                    <a:pt x="6104" y="3207"/>
                  </a:moveTo>
                  <a:cubicBezTo>
                    <a:pt x="6115" y="3207"/>
                    <a:pt x="6124" y="3217"/>
                    <a:pt x="6124" y="3232"/>
                  </a:cubicBezTo>
                  <a:lnTo>
                    <a:pt x="6111" y="3270"/>
                  </a:lnTo>
                  <a:cubicBezTo>
                    <a:pt x="6103" y="3267"/>
                    <a:pt x="6095" y="3266"/>
                    <a:pt x="6089" y="3266"/>
                  </a:cubicBezTo>
                  <a:cubicBezTo>
                    <a:pt x="6028" y="3266"/>
                    <a:pt x="6050" y="3362"/>
                    <a:pt x="6061" y="3396"/>
                  </a:cubicBezTo>
                  <a:cubicBezTo>
                    <a:pt x="5986" y="3396"/>
                    <a:pt x="6011" y="3282"/>
                    <a:pt x="6011" y="3232"/>
                  </a:cubicBezTo>
                  <a:cubicBezTo>
                    <a:pt x="6049" y="3232"/>
                    <a:pt x="6036" y="3270"/>
                    <a:pt x="6049" y="3270"/>
                  </a:cubicBezTo>
                  <a:cubicBezTo>
                    <a:pt x="6063" y="3226"/>
                    <a:pt x="6087" y="3207"/>
                    <a:pt x="6104" y="3207"/>
                  </a:cubicBezTo>
                  <a:close/>
                  <a:moveTo>
                    <a:pt x="6627" y="3282"/>
                  </a:moveTo>
                  <a:lnTo>
                    <a:pt x="6614" y="3308"/>
                  </a:lnTo>
                  <a:cubicBezTo>
                    <a:pt x="6628" y="3302"/>
                    <a:pt x="6641" y="3300"/>
                    <a:pt x="6655" y="3300"/>
                  </a:cubicBezTo>
                  <a:cubicBezTo>
                    <a:pt x="6706" y="3300"/>
                    <a:pt x="6753" y="3336"/>
                    <a:pt x="6753" y="3396"/>
                  </a:cubicBezTo>
                  <a:lnTo>
                    <a:pt x="6614" y="3383"/>
                  </a:lnTo>
                  <a:lnTo>
                    <a:pt x="6614" y="3383"/>
                  </a:lnTo>
                  <a:cubicBezTo>
                    <a:pt x="6614" y="3388"/>
                    <a:pt x="6615" y="3392"/>
                    <a:pt x="6615" y="3396"/>
                  </a:cubicBezTo>
                  <a:lnTo>
                    <a:pt x="6615" y="3396"/>
                  </a:lnTo>
                  <a:cubicBezTo>
                    <a:pt x="6591" y="3356"/>
                    <a:pt x="6582" y="3312"/>
                    <a:pt x="6627" y="3282"/>
                  </a:cubicBezTo>
                  <a:close/>
                  <a:moveTo>
                    <a:pt x="6171" y="3241"/>
                  </a:moveTo>
                  <a:cubicBezTo>
                    <a:pt x="6222" y="3241"/>
                    <a:pt x="6212" y="3327"/>
                    <a:pt x="6212" y="3383"/>
                  </a:cubicBezTo>
                  <a:lnTo>
                    <a:pt x="6187" y="3408"/>
                  </a:lnTo>
                  <a:cubicBezTo>
                    <a:pt x="6124" y="3408"/>
                    <a:pt x="6149" y="3295"/>
                    <a:pt x="6149" y="3245"/>
                  </a:cubicBezTo>
                  <a:cubicBezTo>
                    <a:pt x="6157" y="3242"/>
                    <a:pt x="6164" y="3241"/>
                    <a:pt x="6171" y="3241"/>
                  </a:cubicBezTo>
                  <a:close/>
                  <a:moveTo>
                    <a:pt x="9291" y="3262"/>
                  </a:moveTo>
                  <a:cubicBezTo>
                    <a:pt x="9307" y="3267"/>
                    <a:pt x="9352" y="3273"/>
                    <a:pt x="9363" y="3273"/>
                  </a:cubicBezTo>
                  <a:cubicBezTo>
                    <a:pt x="9367" y="3273"/>
                    <a:pt x="9366" y="3272"/>
                    <a:pt x="9356" y="3270"/>
                  </a:cubicBezTo>
                  <a:lnTo>
                    <a:pt x="9356" y="3270"/>
                  </a:lnTo>
                  <a:cubicBezTo>
                    <a:pt x="9456" y="3295"/>
                    <a:pt x="9456" y="3320"/>
                    <a:pt x="9469" y="3433"/>
                  </a:cubicBezTo>
                  <a:cubicBezTo>
                    <a:pt x="9406" y="3421"/>
                    <a:pt x="9456" y="3282"/>
                    <a:pt x="9381" y="3282"/>
                  </a:cubicBezTo>
                  <a:cubicBezTo>
                    <a:pt x="9305" y="3282"/>
                    <a:pt x="9356" y="3370"/>
                    <a:pt x="9356" y="3408"/>
                  </a:cubicBezTo>
                  <a:cubicBezTo>
                    <a:pt x="9289" y="3397"/>
                    <a:pt x="9341" y="3287"/>
                    <a:pt x="9291" y="3262"/>
                  </a:cubicBezTo>
                  <a:close/>
                  <a:moveTo>
                    <a:pt x="7889" y="3390"/>
                  </a:moveTo>
                  <a:cubicBezTo>
                    <a:pt x="7890" y="3390"/>
                    <a:pt x="7889" y="3391"/>
                    <a:pt x="7885" y="3396"/>
                  </a:cubicBezTo>
                  <a:lnTo>
                    <a:pt x="7872" y="3433"/>
                  </a:lnTo>
                  <a:cubicBezTo>
                    <a:pt x="7869" y="3435"/>
                    <a:pt x="7866" y="3435"/>
                    <a:pt x="7863" y="3435"/>
                  </a:cubicBezTo>
                  <a:cubicBezTo>
                    <a:pt x="7839" y="3435"/>
                    <a:pt x="7813" y="3396"/>
                    <a:pt x="7847" y="3396"/>
                  </a:cubicBezTo>
                  <a:cubicBezTo>
                    <a:pt x="7872" y="3396"/>
                    <a:pt x="7886" y="3390"/>
                    <a:pt x="7889" y="3390"/>
                  </a:cubicBezTo>
                  <a:close/>
                  <a:moveTo>
                    <a:pt x="6564" y="3257"/>
                  </a:moveTo>
                  <a:lnTo>
                    <a:pt x="6539" y="3282"/>
                  </a:lnTo>
                  <a:cubicBezTo>
                    <a:pt x="6564" y="3282"/>
                    <a:pt x="6564" y="3295"/>
                    <a:pt x="6552" y="3320"/>
                  </a:cubicBezTo>
                  <a:cubicBezTo>
                    <a:pt x="6544" y="3318"/>
                    <a:pt x="6538" y="3317"/>
                    <a:pt x="6532" y="3317"/>
                  </a:cubicBezTo>
                  <a:cubicBezTo>
                    <a:pt x="6481" y="3317"/>
                    <a:pt x="6501" y="3412"/>
                    <a:pt x="6501" y="3446"/>
                  </a:cubicBezTo>
                  <a:cubicBezTo>
                    <a:pt x="6438" y="3446"/>
                    <a:pt x="6464" y="3333"/>
                    <a:pt x="6464" y="3282"/>
                  </a:cubicBezTo>
                  <a:cubicBezTo>
                    <a:pt x="6489" y="3282"/>
                    <a:pt x="6501" y="3295"/>
                    <a:pt x="6489" y="3320"/>
                  </a:cubicBezTo>
                  <a:cubicBezTo>
                    <a:pt x="6526" y="3282"/>
                    <a:pt x="6526" y="3257"/>
                    <a:pt x="6564" y="3257"/>
                  </a:cubicBezTo>
                  <a:close/>
                  <a:moveTo>
                    <a:pt x="2704" y="3345"/>
                  </a:moveTo>
                  <a:lnTo>
                    <a:pt x="2679" y="3370"/>
                  </a:lnTo>
                  <a:cubicBezTo>
                    <a:pt x="2693" y="3362"/>
                    <a:pt x="2709" y="3358"/>
                    <a:pt x="2725" y="3358"/>
                  </a:cubicBezTo>
                  <a:cubicBezTo>
                    <a:pt x="2777" y="3358"/>
                    <a:pt x="2827" y="3401"/>
                    <a:pt x="2817" y="3459"/>
                  </a:cubicBezTo>
                  <a:lnTo>
                    <a:pt x="2679" y="3459"/>
                  </a:lnTo>
                  <a:cubicBezTo>
                    <a:pt x="2679" y="3461"/>
                    <a:pt x="2679" y="3464"/>
                    <a:pt x="2679" y="3467"/>
                  </a:cubicBezTo>
                  <a:lnTo>
                    <a:pt x="2679" y="3467"/>
                  </a:lnTo>
                  <a:cubicBezTo>
                    <a:pt x="2652" y="3425"/>
                    <a:pt x="2650" y="3376"/>
                    <a:pt x="2704" y="3345"/>
                  </a:cubicBezTo>
                  <a:close/>
                  <a:moveTo>
                    <a:pt x="2440" y="3308"/>
                  </a:moveTo>
                  <a:cubicBezTo>
                    <a:pt x="2528" y="3320"/>
                    <a:pt x="2515" y="3446"/>
                    <a:pt x="2553" y="3459"/>
                  </a:cubicBezTo>
                  <a:lnTo>
                    <a:pt x="2553" y="3446"/>
                  </a:lnTo>
                  <a:cubicBezTo>
                    <a:pt x="2564" y="3388"/>
                    <a:pt x="2576" y="3319"/>
                    <a:pt x="2628" y="3319"/>
                  </a:cubicBezTo>
                  <a:cubicBezTo>
                    <a:pt x="2632" y="3319"/>
                    <a:pt x="2636" y="3319"/>
                    <a:pt x="2641" y="3320"/>
                  </a:cubicBezTo>
                  <a:lnTo>
                    <a:pt x="2565" y="3471"/>
                  </a:lnTo>
                  <a:cubicBezTo>
                    <a:pt x="2502" y="3471"/>
                    <a:pt x="2477" y="3358"/>
                    <a:pt x="2440" y="3308"/>
                  </a:cubicBezTo>
                  <a:close/>
                  <a:moveTo>
                    <a:pt x="6639" y="3429"/>
                  </a:moveTo>
                  <a:lnTo>
                    <a:pt x="6639" y="3429"/>
                  </a:lnTo>
                  <a:cubicBezTo>
                    <a:pt x="6673" y="3445"/>
                    <a:pt x="6731" y="3427"/>
                    <a:pt x="6740" y="3471"/>
                  </a:cubicBezTo>
                  <a:lnTo>
                    <a:pt x="6677" y="3471"/>
                  </a:lnTo>
                  <a:cubicBezTo>
                    <a:pt x="6665" y="3459"/>
                    <a:pt x="6651" y="3444"/>
                    <a:pt x="6639" y="3429"/>
                  </a:cubicBezTo>
                  <a:close/>
                  <a:moveTo>
                    <a:pt x="7029" y="3232"/>
                  </a:moveTo>
                  <a:cubicBezTo>
                    <a:pt x="7105" y="3245"/>
                    <a:pt x="7080" y="3408"/>
                    <a:pt x="7092" y="3471"/>
                  </a:cubicBezTo>
                  <a:cubicBezTo>
                    <a:pt x="7055" y="3471"/>
                    <a:pt x="7042" y="3471"/>
                    <a:pt x="7055" y="3433"/>
                  </a:cubicBezTo>
                  <a:cubicBezTo>
                    <a:pt x="7031" y="3433"/>
                    <a:pt x="6996" y="3445"/>
                    <a:pt x="6965" y="3445"/>
                  </a:cubicBezTo>
                  <a:cubicBezTo>
                    <a:pt x="6929" y="3445"/>
                    <a:pt x="6898" y="3430"/>
                    <a:pt x="6891" y="3370"/>
                  </a:cubicBezTo>
                  <a:cubicBezTo>
                    <a:pt x="6886" y="3322"/>
                    <a:pt x="6901" y="3308"/>
                    <a:pt x="6924" y="3308"/>
                  </a:cubicBezTo>
                  <a:cubicBezTo>
                    <a:pt x="6956" y="3308"/>
                    <a:pt x="7001" y="3333"/>
                    <a:pt x="7029" y="3333"/>
                  </a:cubicBezTo>
                  <a:lnTo>
                    <a:pt x="7029" y="3232"/>
                  </a:lnTo>
                  <a:close/>
                  <a:moveTo>
                    <a:pt x="9584" y="3318"/>
                  </a:moveTo>
                  <a:cubicBezTo>
                    <a:pt x="9591" y="3318"/>
                    <a:pt x="9599" y="3319"/>
                    <a:pt x="9607" y="3320"/>
                  </a:cubicBezTo>
                  <a:cubicBezTo>
                    <a:pt x="9704" y="3320"/>
                    <a:pt x="9743" y="3472"/>
                    <a:pt x="9633" y="3472"/>
                  </a:cubicBezTo>
                  <a:cubicBezTo>
                    <a:pt x="9629" y="3472"/>
                    <a:pt x="9625" y="3472"/>
                    <a:pt x="9620" y="3471"/>
                  </a:cubicBezTo>
                  <a:lnTo>
                    <a:pt x="9620" y="3484"/>
                  </a:lnTo>
                  <a:cubicBezTo>
                    <a:pt x="9526" y="3472"/>
                    <a:pt x="9487" y="3318"/>
                    <a:pt x="9584" y="3318"/>
                  </a:cubicBezTo>
                  <a:close/>
                  <a:moveTo>
                    <a:pt x="7174" y="3332"/>
                  </a:moveTo>
                  <a:cubicBezTo>
                    <a:pt x="7230" y="3332"/>
                    <a:pt x="7294" y="3364"/>
                    <a:pt x="7294" y="3421"/>
                  </a:cubicBezTo>
                  <a:lnTo>
                    <a:pt x="7281" y="3421"/>
                  </a:lnTo>
                  <a:cubicBezTo>
                    <a:pt x="7281" y="3469"/>
                    <a:pt x="7249" y="3490"/>
                    <a:pt x="7211" y="3490"/>
                  </a:cubicBezTo>
                  <a:cubicBezTo>
                    <a:pt x="7160" y="3490"/>
                    <a:pt x="7099" y="3453"/>
                    <a:pt x="7092" y="3396"/>
                  </a:cubicBezTo>
                  <a:cubicBezTo>
                    <a:pt x="7092" y="3352"/>
                    <a:pt x="7131" y="3332"/>
                    <a:pt x="7174" y="3332"/>
                  </a:cubicBezTo>
                  <a:close/>
                  <a:moveTo>
                    <a:pt x="5319" y="3446"/>
                  </a:moveTo>
                  <a:cubicBezTo>
                    <a:pt x="5370" y="3456"/>
                    <a:pt x="5331" y="3491"/>
                    <a:pt x="5314" y="3491"/>
                  </a:cubicBezTo>
                  <a:cubicBezTo>
                    <a:pt x="5310" y="3491"/>
                    <a:pt x="5307" y="3489"/>
                    <a:pt x="5307" y="3484"/>
                  </a:cubicBezTo>
                  <a:lnTo>
                    <a:pt x="5319" y="3484"/>
                  </a:lnTo>
                  <a:cubicBezTo>
                    <a:pt x="5319" y="3484"/>
                    <a:pt x="5282" y="3446"/>
                    <a:pt x="5319" y="3446"/>
                  </a:cubicBezTo>
                  <a:close/>
                  <a:moveTo>
                    <a:pt x="7344" y="3270"/>
                  </a:moveTo>
                  <a:cubicBezTo>
                    <a:pt x="7390" y="3293"/>
                    <a:pt x="7383" y="3432"/>
                    <a:pt x="7382" y="3504"/>
                  </a:cubicBezTo>
                  <a:lnTo>
                    <a:pt x="7382" y="3504"/>
                  </a:lnTo>
                  <a:cubicBezTo>
                    <a:pt x="7333" y="3473"/>
                    <a:pt x="7344" y="3328"/>
                    <a:pt x="7344" y="3270"/>
                  </a:cubicBezTo>
                  <a:close/>
                  <a:moveTo>
                    <a:pt x="8337" y="3509"/>
                  </a:moveTo>
                  <a:cubicBezTo>
                    <a:pt x="8338" y="3509"/>
                    <a:pt x="8339" y="3509"/>
                    <a:pt x="8340" y="3509"/>
                  </a:cubicBezTo>
                  <a:lnTo>
                    <a:pt x="8340" y="3509"/>
                  </a:lnTo>
                  <a:cubicBezTo>
                    <a:pt x="8343" y="3509"/>
                    <a:pt x="8346" y="3509"/>
                    <a:pt x="8350" y="3509"/>
                  </a:cubicBezTo>
                  <a:close/>
                  <a:moveTo>
                    <a:pt x="3558" y="3521"/>
                  </a:moveTo>
                  <a:lnTo>
                    <a:pt x="3558" y="3521"/>
                  </a:lnTo>
                  <a:cubicBezTo>
                    <a:pt x="3555" y="3521"/>
                    <a:pt x="3551" y="3521"/>
                    <a:pt x="3546" y="3521"/>
                  </a:cubicBezTo>
                  <a:lnTo>
                    <a:pt x="3559" y="3521"/>
                  </a:lnTo>
                  <a:cubicBezTo>
                    <a:pt x="3559" y="3521"/>
                    <a:pt x="3558" y="3521"/>
                    <a:pt x="3558" y="3521"/>
                  </a:cubicBezTo>
                  <a:close/>
                  <a:moveTo>
                    <a:pt x="9859" y="3282"/>
                  </a:moveTo>
                  <a:lnTo>
                    <a:pt x="9859" y="3282"/>
                  </a:lnTo>
                  <a:cubicBezTo>
                    <a:pt x="9934" y="3295"/>
                    <a:pt x="9909" y="3459"/>
                    <a:pt x="9922" y="3521"/>
                  </a:cubicBezTo>
                  <a:cubicBezTo>
                    <a:pt x="9896" y="3521"/>
                    <a:pt x="9884" y="3509"/>
                    <a:pt x="9884" y="3496"/>
                  </a:cubicBezTo>
                  <a:cubicBezTo>
                    <a:pt x="9879" y="3495"/>
                    <a:pt x="9875" y="3494"/>
                    <a:pt x="9871" y="3494"/>
                  </a:cubicBezTo>
                  <a:cubicBezTo>
                    <a:pt x="9854" y="3494"/>
                    <a:pt x="9839" y="3503"/>
                    <a:pt x="9822" y="3503"/>
                  </a:cubicBezTo>
                  <a:cubicBezTo>
                    <a:pt x="9807" y="3503"/>
                    <a:pt x="9791" y="3497"/>
                    <a:pt x="9771" y="3471"/>
                  </a:cubicBezTo>
                  <a:cubicBezTo>
                    <a:pt x="9724" y="3424"/>
                    <a:pt x="9732" y="3344"/>
                    <a:pt x="9794" y="3344"/>
                  </a:cubicBezTo>
                  <a:cubicBezTo>
                    <a:pt x="9799" y="3344"/>
                    <a:pt x="9804" y="3345"/>
                    <a:pt x="9808" y="3345"/>
                  </a:cubicBezTo>
                  <a:cubicBezTo>
                    <a:pt x="9846" y="3345"/>
                    <a:pt x="9846" y="3370"/>
                    <a:pt x="9871" y="3383"/>
                  </a:cubicBezTo>
                  <a:lnTo>
                    <a:pt x="9859" y="3282"/>
                  </a:lnTo>
                  <a:close/>
                  <a:moveTo>
                    <a:pt x="7493" y="3380"/>
                  </a:moveTo>
                  <a:cubicBezTo>
                    <a:pt x="7544" y="3380"/>
                    <a:pt x="7608" y="3413"/>
                    <a:pt x="7608" y="3471"/>
                  </a:cubicBezTo>
                  <a:lnTo>
                    <a:pt x="7620" y="3459"/>
                  </a:lnTo>
                  <a:lnTo>
                    <a:pt x="7620" y="3459"/>
                  </a:lnTo>
                  <a:cubicBezTo>
                    <a:pt x="7620" y="3511"/>
                    <a:pt x="7589" y="3533"/>
                    <a:pt x="7552" y="3533"/>
                  </a:cubicBezTo>
                  <a:cubicBezTo>
                    <a:pt x="7501" y="3533"/>
                    <a:pt x="7439" y="3492"/>
                    <a:pt x="7432" y="3433"/>
                  </a:cubicBezTo>
                  <a:cubicBezTo>
                    <a:pt x="7427" y="3397"/>
                    <a:pt x="7456" y="3380"/>
                    <a:pt x="7493" y="3380"/>
                  </a:cubicBezTo>
                  <a:close/>
                  <a:moveTo>
                    <a:pt x="2713" y="3507"/>
                  </a:moveTo>
                  <a:lnTo>
                    <a:pt x="2713" y="3507"/>
                  </a:lnTo>
                  <a:cubicBezTo>
                    <a:pt x="2752" y="3517"/>
                    <a:pt x="2809" y="3501"/>
                    <a:pt x="2817" y="3534"/>
                  </a:cubicBezTo>
                  <a:lnTo>
                    <a:pt x="2754" y="3534"/>
                  </a:lnTo>
                  <a:cubicBezTo>
                    <a:pt x="2740" y="3527"/>
                    <a:pt x="2726" y="3517"/>
                    <a:pt x="2713" y="3507"/>
                  </a:cubicBezTo>
                  <a:close/>
                  <a:moveTo>
                    <a:pt x="2878" y="3302"/>
                  </a:moveTo>
                  <a:cubicBezTo>
                    <a:pt x="2924" y="3336"/>
                    <a:pt x="2905" y="3479"/>
                    <a:pt x="2905" y="3534"/>
                  </a:cubicBezTo>
                  <a:cubicBezTo>
                    <a:pt x="2864" y="3503"/>
                    <a:pt x="2873" y="3381"/>
                    <a:pt x="2878" y="3302"/>
                  </a:cubicBezTo>
                  <a:close/>
                  <a:moveTo>
                    <a:pt x="2995" y="3375"/>
                  </a:moveTo>
                  <a:cubicBezTo>
                    <a:pt x="3036" y="3375"/>
                    <a:pt x="3018" y="3455"/>
                    <a:pt x="3018" y="3509"/>
                  </a:cubicBezTo>
                  <a:lnTo>
                    <a:pt x="3005" y="3547"/>
                  </a:lnTo>
                  <a:lnTo>
                    <a:pt x="2968" y="3547"/>
                  </a:lnTo>
                  <a:lnTo>
                    <a:pt x="2968" y="3383"/>
                  </a:lnTo>
                  <a:cubicBezTo>
                    <a:pt x="2979" y="3377"/>
                    <a:pt x="2988" y="3375"/>
                    <a:pt x="2995" y="3375"/>
                  </a:cubicBezTo>
                  <a:close/>
                  <a:moveTo>
                    <a:pt x="7675" y="3391"/>
                  </a:moveTo>
                  <a:cubicBezTo>
                    <a:pt x="7689" y="3391"/>
                    <a:pt x="7696" y="3405"/>
                    <a:pt x="7696" y="3433"/>
                  </a:cubicBezTo>
                  <a:cubicBezTo>
                    <a:pt x="7707" y="3433"/>
                    <a:pt x="7708" y="3406"/>
                    <a:pt x="7732" y="3406"/>
                  </a:cubicBezTo>
                  <a:cubicBezTo>
                    <a:pt x="7736" y="3406"/>
                    <a:pt x="7741" y="3406"/>
                    <a:pt x="7746" y="3408"/>
                  </a:cubicBezTo>
                  <a:cubicBezTo>
                    <a:pt x="7761" y="3408"/>
                    <a:pt x="7758" y="3413"/>
                    <a:pt x="7753" y="3419"/>
                  </a:cubicBezTo>
                  <a:lnTo>
                    <a:pt x="7753" y="3419"/>
                  </a:lnTo>
                  <a:cubicBezTo>
                    <a:pt x="7747" y="3418"/>
                    <a:pt x="7741" y="3417"/>
                    <a:pt x="7736" y="3417"/>
                  </a:cubicBezTo>
                  <a:cubicBezTo>
                    <a:pt x="7678" y="3417"/>
                    <a:pt x="7708" y="3513"/>
                    <a:pt x="7708" y="3547"/>
                  </a:cubicBezTo>
                  <a:cubicBezTo>
                    <a:pt x="7646" y="3547"/>
                    <a:pt x="7671" y="3446"/>
                    <a:pt x="7658" y="3396"/>
                  </a:cubicBezTo>
                  <a:cubicBezTo>
                    <a:pt x="7664" y="3392"/>
                    <a:pt x="7670" y="3391"/>
                    <a:pt x="7675" y="3391"/>
                  </a:cubicBezTo>
                  <a:close/>
                  <a:moveTo>
                    <a:pt x="3119" y="3308"/>
                  </a:moveTo>
                  <a:lnTo>
                    <a:pt x="3094" y="3333"/>
                  </a:lnTo>
                  <a:cubicBezTo>
                    <a:pt x="3094" y="3377"/>
                    <a:pt x="3106" y="3385"/>
                    <a:pt x="3120" y="3385"/>
                  </a:cubicBezTo>
                  <a:cubicBezTo>
                    <a:pt x="3127" y="3385"/>
                    <a:pt x="3134" y="3383"/>
                    <a:pt x="3140" y="3383"/>
                  </a:cubicBezTo>
                  <a:cubicBezTo>
                    <a:pt x="3149" y="3383"/>
                    <a:pt x="3156" y="3387"/>
                    <a:pt x="3156" y="3408"/>
                  </a:cubicBezTo>
                  <a:cubicBezTo>
                    <a:pt x="3149" y="3408"/>
                    <a:pt x="3143" y="3407"/>
                    <a:pt x="3137" y="3407"/>
                  </a:cubicBezTo>
                  <a:cubicBezTo>
                    <a:pt x="3007" y="3407"/>
                    <a:pt x="3156" y="3535"/>
                    <a:pt x="3156" y="3547"/>
                  </a:cubicBezTo>
                  <a:cubicBezTo>
                    <a:pt x="3143" y="3550"/>
                    <a:pt x="3132" y="3552"/>
                    <a:pt x="3122" y="3552"/>
                  </a:cubicBezTo>
                  <a:cubicBezTo>
                    <a:pt x="3034" y="3552"/>
                    <a:pt x="3099" y="3408"/>
                    <a:pt x="3031" y="3408"/>
                  </a:cubicBezTo>
                  <a:lnTo>
                    <a:pt x="3031" y="3383"/>
                  </a:lnTo>
                  <a:cubicBezTo>
                    <a:pt x="3119" y="3358"/>
                    <a:pt x="3043" y="3320"/>
                    <a:pt x="3119" y="3308"/>
                  </a:cubicBezTo>
                  <a:close/>
                  <a:moveTo>
                    <a:pt x="3554" y="3371"/>
                  </a:moveTo>
                  <a:cubicBezTo>
                    <a:pt x="3571" y="3371"/>
                    <a:pt x="3590" y="3375"/>
                    <a:pt x="3609" y="3383"/>
                  </a:cubicBezTo>
                  <a:cubicBezTo>
                    <a:pt x="3605" y="3398"/>
                    <a:pt x="3598" y="3403"/>
                    <a:pt x="3589" y="3403"/>
                  </a:cubicBezTo>
                  <a:cubicBezTo>
                    <a:pt x="3574" y="3403"/>
                    <a:pt x="3556" y="3389"/>
                    <a:pt x="3544" y="3389"/>
                  </a:cubicBezTo>
                  <a:cubicBezTo>
                    <a:pt x="3539" y="3389"/>
                    <a:pt x="3536" y="3391"/>
                    <a:pt x="3534" y="3396"/>
                  </a:cubicBezTo>
                  <a:cubicBezTo>
                    <a:pt x="3521" y="3433"/>
                    <a:pt x="3559" y="3421"/>
                    <a:pt x="3571" y="3446"/>
                  </a:cubicBezTo>
                  <a:cubicBezTo>
                    <a:pt x="3571" y="3471"/>
                    <a:pt x="3647" y="3459"/>
                    <a:pt x="3609" y="3521"/>
                  </a:cubicBezTo>
                  <a:cubicBezTo>
                    <a:pt x="3600" y="3545"/>
                    <a:pt x="3584" y="3552"/>
                    <a:pt x="3567" y="3552"/>
                  </a:cubicBezTo>
                  <a:cubicBezTo>
                    <a:pt x="3537" y="3552"/>
                    <a:pt x="3504" y="3529"/>
                    <a:pt x="3496" y="3521"/>
                  </a:cubicBezTo>
                  <a:cubicBezTo>
                    <a:pt x="3496" y="3509"/>
                    <a:pt x="3502" y="3503"/>
                    <a:pt x="3513" y="3503"/>
                  </a:cubicBezTo>
                  <a:cubicBezTo>
                    <a:pt x="3524" y="3503"/>
                    <a:pt x="3540" y="3509"/>
                    <a:pt x="3558" y="3521"/>
                  </a:cubicBezTo>
                  <a:lnTo>
                    <a:pt x="3558" y="3521"/>
                  </a:lnTo>
                  <a:cubicBezTo>
                    <a:pt x="3648" y="3516"/>
                    <a:pt x="3508" y="3446"/>
                    <a:pt x="3508" y="3446"/>
                  </a:cubicBezTo>
                  <a:cubicBezTo>
                    <a:pt x="3491" y="3393"/>
                    <a:pt x="3516" y="3371"/>
                    <a:pt x="3554" y="3371"/>
                  </a:cubicBezTo>
                  <a:close/>
                  <a:moveTo>
                    <a:pt x="3718" y="3384"/>
                  </a:moveTo>
                  <a:cubicBezTo>
                    <a:pt x="3745" y="3384"/>
                    <a:pt x="3774" y="3390"/>
                    <a:pt x="3785" y="3396"/>
                  </a:cubicBezTo>
                  <a:lnTo>
                    <a:pt x="3773" y="3396"/>
                  </a:lnTo>
                  <a:cubicBezTo>
                    <a:pt x="3769" y="3411"/>
                    <a:pt x="3761" y="3416"/>
                    <a:pt x="3753" y="3416"/>
                  </a:cubicBezTo>
                  <a:cubicBezTo>
                    <a:pt x="3738" y="3416"/>
                    <a:pt x="3719" y="3402"/>
                    <a:pt x="3707" y="3402"/>
                  </a:cubicBezTo>
                  <a:cubicBezTo>
                    <a:pt x="3703" y="3402"/>
                    <a:pt x="3699" y="3404"/>
                    <a:pt x="3697" y="3408"/>
                  </a:cubicBezTo>
                  <a:cubicBezTo>
                    <a:pt x="3685" y="3433"/>
                    <a:pt x="3722" y="3433"/>
                    <a:pt x="3735" y="3459"/>
                  </a:cubicBezTo>
                  <a:cubicBezTo>
                    <a:pt x="3735" y="3484"/>
                    <a:pt x="3810" y="3471"/>
                    <a:pt x="3773" y="3534"/>
                  </a:cubicBezTo>
                  <a:cubicBezTo>
                    <a:pt x="3763" y="3557"/>
                    <a:pt x="3747" y="3565"/>
                    <a:pt x="3730" y="3565"/>
                  </a:cubicBezTo>
                  <a:cubicBezTo>
                    <a:pt x="3700" y="3565"/>
                    <a:pt x="3667" y="3542"/>
                    <a:pt x="3659" y="3534"/>
                  </a:cubicBezTo>
                  <a:cubicBezTo>
                    <a:pt x="3663" y="3520"/>
                    <a:pt x="3671" y="3516"/>
                    <a:pt x="3681" y="3516"/>
                  </a:cubicBezTo>
                  <a:cubicBezTo>
                    <a:pt x="3698" y="3516"/>
                    <a:pt x="3719" y="3527"/>
                    <a:pt x="3733" y="3527"/>
                  </a:cubicBezTo>
                  <a:cubicBezTo>
                    <a:pt x="3742" y="3527"/>
                    <a:pt x="3747" y="3523"/>
                    <a:pt x="3747" y="3509"/>
                  </a:cubicBezTo>
                  <a:cubicBezTo>
                    <a:pt x="3760" y="3446"/>
                    <a:pt x="3659" y="3471"/>
                    <a:pt x="3659" y="3421"/>
                  </a:cubicBezTo>
                  <a:cubicBezTo>
                    <a:pt x="3652" y="3393"/>
                    <a:pt x="3684" y="3384"/>
                    <a:pt x="3718" y="3384"/>
                  </a:cubicBezTo>
                  <a:close/>
                  <a:moveTo>
                    <a:pt x="3369" y="3397"/>
                  </a:moveTo>
                  <a:cubicBezTo>
                    <a:pt x="3411" y="3397"/>
                    <a:pt x="3451" y="3426"/>
                    <a:pt x="3458" y="3484"/>
                  </a:cubicBezTo>
                  <a:cubicBezTo>
                    <a:pt x="3458" y="3492"/>
                    <a:pt x="3446" y="3495"/>
                    <a:pt x="3428" y="3495"/>
                  </a:cubicBezTo>
                  <a:cubicBezTo>
                    <a:pt x="3393" y="3495"/>
                    <a:pt x="3337" y="3484"/>
                    <a:pt x="3320" y="3484"/>
                  </a:cubicBezTo>
                  <a:cubicBezTo>
                    <a:pt x="3324" y="3506"/>
                    <a:pt x="3341" y="3511"/>
                    <a:pt x="3361" y="3511"/>
                  </a:cubicBezTo>
                  <a:cubicBezTo>
                    <a:pt x="3379" y="3511"/>
                    <a:pt x="3399" y="3507"/>
                    <a:pt x="3417" y="3507"/>
                  </a:cubicBezTo>
                  <a:cubicBezTo>
                    <a:pt x="3437" y="3507"/>
                    <a:pt x="3454" y="3512"/>
                    <a:pt x="3458" y="3534"/>
                  </a:cubicBezTo>
                  <a:lnTo>
                    <a:pt x="3446" y="3559"/>
                  </a:lnTo>
                  <a:cubicBezTo>
                    <a:pt x="3431" y="3564"/>
                    <a:pt x="3413" y="3567"/>
                    <a:pt x="3395" y="3567"/>
                  </a:cubicBezTo>
                  <a:cubicBezTo>
                    <a:pt x="3322" y="3567"/>
                    <a:pt x="3242" y="3526"/>
                    <a:pt x="3282" y="3446"/>
                  </a:cubicBezTo>
                  <a:cubicBezTo>
                    <a:pt x="3304" y="3414"/>
                    <a:pt x="3337" y="3397"/>
                    <a:pt x="3369" y="3397"/>
                  </a:cubicBezTo>
                  <a:close/>
                  <a:moveTo>
                    <a:pt x="3918" y="3395"/>
                  </a:moveTo>
                  <a:cubicBezTo>
                    <a:pt x="3967" y="3395"/>
                    <a:pt x="4011" y="3438"/>
                    <a:pt x="4011" y="3496"/>
                  </a:cubicBezTo>
                  <a:lnTo>
                    <a:pt x="3873" y="3484"/>
                  </a:lnTo>
                  <a:lnTo>
                    <a:pt x="3873" y="3484"/>
                  </a:lnTo>
                  <a:cubicBezTo>
                    <a:pt x="3873" y="3534"/>
                    <a:pt x="3901" y="3540"/>
                    <a:pt x="3933" y="3540"/>
                  </a:cubicBezTo>
                  <a:cubicBezTo>
                    <a:pt x="3943" y="3540"/>
                    <a:pt x="3954" y="3540"/>
                    <a:pt x="3964" y="3540"/>
                  </a:cubicBezTo>
                  <a:cubicBezTo>
                    <a:pt x="3985" y="3540"/>
                    <a:pt x="4003" y="3542"/>
                    <a:pt x="4011" y="3559"/>
                  </a:cubicBezTo>
                  <a:cubicBezTo>
                    <a:pt x="3999" y="3565"/>
                    <a:pt x="3986" y="3569"/>
                    <a:pt x="3974" y="3569"/>
                  </a:cubicBezTo>
                  <a:cubicBezTo>
                    <a:pt x="3961" y="3569"/>
                    <a:pt x="3949" y="3565"/>
                    <a:pt x="3936" y="3559"/>
                  </a:cubicBezTo>
                  <a:cubicBezTo>
                    <a:pt x="3848" y="3559"/>
                    <a:pt x="3785" y="3471"/>
                    <a:pt x="3861" y="3421"/>
                  </a:cubicBezTo>
                  <a:lnTo>
                    <a:pt x="3873" y="3408"/>
                  </a:lnTo>
                  <a:cubicBezTo>
                    <a:pt x="3888" y="3399"/>
                    <a:pt x="3903" y="3395"/>
                    <a:pt x="3918" y="3395"/>
                  </a:cubicBezTo>
                  <a:close/>
                  <a:moveTo>
                    <a:pt x="10012" y="3381"/>
                  </a:moveTo>
                  <a:cubicBezTo>
                    <a:pt x="10019" y="3381"/>
                    <a:pt x="10026" y="3381"/>
                    <a:pt x="10035" y="3383"/>
                  </a:cubicBezTo>
                  <a:lnTo>
                    <a:pt x="10010" y="3421"/>
                  </a:lnTo>
                  <a:cubicBezTo>
                    <a:pt x="10106" y="3433"/>
                    <a:pt x="10156" y="3572"/>
                    <a:pt x="10038" y="3572"/>
                  </a:cubicBezTo>
                  <a:cubicBezTo>
                    <a:pt x="10033" y="3572"/>
                    <a:pt x="10028" y="3572"/>
                    <a:pt x="10022" y="3572"/>
                  </a:cubicBezTo>
                  <a:cubicBezTo>
                    <a:pt x="9952" y="3536"/>
                    <a:pt x="9914" y="3381"/>
                    <a:pt x="10012" y="3381"/>
                  </a:cubicBezTo>
                  <a:close/>
                  <a:moveTo>
                    <a:pt x="5033" y="3516"/>
                  </a:moveTo>
                  <a:cubicBezTo>
                    <a:pt x="5051" y="3516"/>
                    <a:pt x="5073" y="3522"/>
                    <a:pt x="5093" y="3534"/>
                  </a:cubicBezTo>
                  <a:cubicBezTo>
                    <a:pt x="5085" y="3549"/>
                    <a:pt x="5076" y="3554"/>
                    <a:pt x="5067" y="3554"/>
                  </a:cubicBezTo>
                  <a:cubicBezTo>
                    <a:pt x="5052" y="3554"/>
                    <a:pt x="5037" y="3540"/>
                    <a:pt x="5026" y="3540"/>
                  </a:cubicBezTo>
                  <a:cubicBezTo>
                    <a:pt x="5023" y="3540"/>
                    <a:pt x="5020" y="3542"/>
                    <a:pt x="5017" y="3547"/>
                  </a:cubicBezTo>
                  <a:cubicBezTo>
                    <a:pt x="5009" y="3563"/>
                    <a:pt x="5023" y="3569"/>
                    <a:pt x="5033" y="3578"/>
                  </a:cubicBezTo>
                  <a:lnTo>
                    <a:pt x="5033" y="3578"/>
                  </a:lnTo>
                  <a:cubicBezTo>
                    <a:pt x="5018" y="3567"/>
                    <a:pt x="5005" y="3559"/>
                    <a:pt x="5005" y="3559"/>
                  </a:cubicBezTo>
                  <a:lnTo>
                    <a:pt x="4992" y="3584"/>
                  </a:lnTo>
                  <a:cubicBezTo>
                    <a:pt x="4967" y="3542"/>
                    <a:pt x="4993" y="3516"/>
                    <a:pt x="5033" y="3516"/>
                  </a:cubicBezTo>
                  <a:close/>
                  <a:moveTo>
                    <a:pt x="4160" y="3416"/>
                  </a:moveTo>
                  <a:cubicBezTo>
                    <a:pt x="4175" y="3416"/>
                    <a:pt x="4175" y="3428"/>
                    <a:pt x="4175" y="3446"/>
                  </a:cubicBezTo>
                  <a:cubicBezTo>
                    <a:pt x="4188" y="3446"/>
                    <a:pt x="4238" y="3433"/>
                    <a:pt x="4250" y="3433"/>
                  </a:cubicBezTo>
                  <a:cubicBezTo>
                    <a:pt x="4298" y="3433"/>
                    <a:pt x="4281" y="3455"/>
                    <a:pt x="4291" y="3455"/>
                  </a:cubicBezTo>
                  <a:cubicBezTo>
                    <a:pt x="4294" y="3455"/>
                    <a:pt x="4301" y="3452"/>
                    <a:pt x="4313" y="3446"/>
                  </a:cubicBezTo>
                  <a:cubicBezTo>
                    <a:pt x="4329" y="3436"/>
                    <a:pt x="4343" y="3432"/>
                    <a:pt x="4355" y="3432"/>
                  </a:cubicBezTo>
                  <a:cubicBezTo>
                    <a:pt x="4417" y="3432"/>
                    <a:pt x="4426" y="3552"/>
                    <a:pt x="4426" y="3596"/>
                  </a:cubicBezTo>
                  <a:lnTo>
                    <a:pt x="4426" y="3596"/>
                  </a:lnTo>
                  <a:cubicBezTo>
                    <a:pt x="4360" y="3583"/>
                    <a:pt x="4434" y="3459"/>
                    <a:pt x="4351" y="3459"/>
                  </a:cubicBezTo>
                  <a:cubicBezTo>
                    <a:pt x="4346" y="3458"/>
                    <a:pt x="4341" y="3457"/>
                    <a:pt x="4337" y="3457"/>
                  </a:cubicBezTo>
                  <a:cubicBezTo>
                    <a:pt x="4269" y="3457"/>
                    <a:pt x="4313" y="3549"/>
                    <a:pt x="4313" y="3584"/>
                  </a:cubicBezTo>
                  <a:cubicBezTo>
                    <a:pt x="4225" y="3584"/>
                    <a:pt x="4313" y="3446"/>
                    <a:pt x="4225" y="3446"/>
                  </a:cubicBezTo>
                  <a:cubicBezTo>
                    <a:pt x="4137" y="3446"/>
                    <a:pt x="4188" y="3547"/>
                    <a:pt x="4188" y="3584"/>
                  </a:cubicBezTo>
                  <a:cubicBezTo>
                    <a:pt x="4125" y="3584"/>
                    <a:pt x="4150" y="3471"/>
                    <a:pt x="4137" y="3421"/>
                  </a:cubicBezTo>
                  <a:cubicBezTo>
                    <a:pt x="4147" y="3417"/>
                    <a:pt x="4155" y="3416"/>
                    <a:pt x="4160" y="3416"/>
                  </a:cubicBezTo>
                  <a:close/>
                  <a:moveTo>
                    <a:pt x="4546" y="3447"/>
                  </a:moveTo>
                  <a:cubicBezTo>
                    <a:pt x="4597" y="3447"/>
                    <a:pt x="4653" y="3479"/>
                    <a:pt x="4653" y="3534"/>
                  </a:cubicBezTo>
                  <a:cubicBezTo>
                    <a:pt x="4659" y="3583"/>
                    <a:pt x="4615" y="3608"/>
                    <a:pt x="4567" y="3608"/>
                  </a:cubicBezTo>
                  <a:cubicBezTo>
                    <a:pt x="4517" y="3608"/>
                    <a:pt x="4464" y="3580"/>
                    <a:pt x="4464" y="3521"/>
                  </a:cubicBezTo>
                  <a:cubicBezTo>
                    <a:pt x="4464" y="3470"/>
                    <a:pt x="4503" y="3447"/>
                    <a:pt x="4546" y="3447"/>
                  </a:cubicBezTo>
                  <a:close/>
                  <a:moveTo>
                    <a:pt x="10323" y="3444"/>
                  </a:moveTo>
                  <a:cubicBezTo>
                    <a:pt x="10359" y="3444"/>
                    <a:pt x="10393" y="3460"/>
                    <a:pt x="10387" y="3484"/>
                  </a:cubicBezTo>
                  <a:cubicBezTo>
                    <a:pt x="10363" y="3470"/>
                    <a:pt x="10340" y="3462"/>
                    <a:pt x="10321" y="3462"/>
                  </a:cubicBezTo>
                  <a:cubicBezTo>
                    <a:pt x="10289" y="3462"/>
                    <a:pt x="10271" y="3482"/>
                    <a:pt x="10286" y="3521"/>
                  </a:cubicBezTo>
                  <a:lnTo>
                    <a:pt x="10286" y="3534"/>
                  </a:lnTo>
                  <a:cubicBezTo>
                    <a:pt x="10311" y="3597"/>
                    <a:pt x="10387" y="3559"/>
                    <a:pt x="10412" y="3609"/>
                  </a:cubicBezTo>
                  <a:cubicBezTo>
                    <a:pt x="10402" y="3611"/>
                    <a:pt x="10393" y="3612"/>
                    <a:pt x="10383" y="3612"/>
                  </a:cubicBezTo>
                  <a:cubicBezTo>
                    <a:pt x="10318" y="3612"/>
                    <a:pt x="10260" y="3575"/>
                    <a:pt x="10249" y="3509"/>
                  </a:cubicBezTo>
                  <a:cubicBezTo>
                    <a:pt x="10242" y="3463"/>
                    <a:pt x="10284" y="3444"/>
                    <a:pt x="10323" y="3444"/>
                  </a:cubicBezTo>
                  <a:close/>
                  <a:moveTo>
                    <a:pt x="7859" y="3455"/>
                  </a:moveTo>
                  <a:cubicBezTo>
                    <a:pt x="7920" y="3455"/>
                    <a:pt x="7910" y="3539"/>
                    <a:pt x="7910" y="3584"/>
                  </a:cubicBezTo>
                  <a:lnTo>
                    <a:pt x="7885" y="3622"/>
                  </a:lnTo>
                  <a:lnTo>
                    <a:pt x="7859" y="3622"/>
                  </a:lnTo>
                  <a:lnTo>
                    <a:pt x="7834" y="3459"/>
                  </a:lnTo>
                  <a:cubicBezTo>
                    <a:pt x="7844" y="3456"/>
                    <a:pt x="7852" y="3455"/>
                    <a:pt x="7859" y="3455"/>
                  </a:cubicBezTo>
                  <a:close/>
                  <a:moveTo>
                    <a:pt x="7960" y="3433"/>
                  </a:moveTo>
                  <a:cubicBezTo>
                    <a:pt x="7985" y="3433"/>
                    <a:pt x="7998" y="3433"/>
                    <a:pt x="7998" y="3471"/>
                  </a:cubicBezTo>
                  <a:cubicBezTo>
                    <a:pt x="7998" y="3471"/>
                    <a:pt x="8035" y="3446"/>
                    <a:pt x="8061" y="3446"/>
                  </a:cubicBezTo>
                  <a:cubicBezTo>
                    <a:pt x="8136" y="3459"/>
                    <a:pt x="8136" y="3559"/>
                    <a:pt x="8136" y="3622"/>
                  </a:cubicBezTo>
                  <a:cubicBezTo>
                    <a:pt x="8048" y="3609"/>
                    <a:pt x="8123" y="3471"/>
                    <a:pt x="8035" y="3471"/>
                  </a:cubicBezTo>
                  <a:lnTo>
                    <a:pt x="8048" y="3459"/>
                  </a:lnTo>
                  <a:cubicBezTo>
                    <a:pt x="7973" y="3459"/>
                    <a:pt x="8010" y="3547"/>
                    <a:pt x="8010" y="3597"/>
                  </a:cubicBezTo>
                  <a:cubicBezTo>
                    <a:pt x="7947" y="3584"/>
                    <a:pt x="7973" y="3484"/>
                    <a:pt x="7960" y="3433"/>
                  </a:cubicBezTo>
                  <a:close/>
                  <a:moveTo>
                    <a:pt x="10456" y="3466"/>
                  </a:moveTo>
                  <a:cubicBezTo>
                    <a:pt x="10465" y="3466"/>
                    <a:pt x="10475" y="3467"/>
                    <a:pt x="10488" y="3471"/>
                  </a:cubicBezTo>
                  <a:cubicBezTo>
                    <a:pt x="10584" y="3483"/>
                    <a:pt x="10635" y="3635"/>
                    <a:pt x="10526" y="3635"/>
                  </a:cubicBezTo>
                  <a:cubicBezTo>
                    <a:pt x="10522" y="3635"/>
                    <a:pt x="10517" y="3635"/>
                    <a:pt x="10513" y="3635"/>
                  </a:cubicBezTo>
                  <a:lnTo>
                    <a:pt x="10500" y="3622"/>
                  </a:lnTo>
                  <a:cubicBezTo>
                    <a:pt x="10409" y="3611"/>
                    <a:pt x="10370" y="3466"/>
                    <a:pt x="10456" y="3466"/>
                  </a:cubicBezTo>
                  <a:close/>
                  <a:moveTo>
                    <a:pt x="4844" y="3482"/>
                  </a:moveTo>
                  <a:cubicBezTo>
                    <a:pt x="4851" y="3482"/>
                    <a:pt x="4859" y="3482"/>
                    <a:pt x="4867" y="3484"/>
                  </a:cubicBezTo>
                  <a:cubicBezTo>
                    <a:pt x="4917" y="3484"/>
                    <a:pt x="4955" y="3521"/>
                    <a:pt x="4955" y="3572"/>
                  </a:cubicBezTo>
                  <a:lnTo>
                    <a:pt x="4816" y="3559"/>
                  </a:lnTo>
                  <a:lnTo>
                    <a:pt x="4816" y="3559"/>
                  </a:lnTo>
                  <a:cubicBezTo>
                    <a:pt x="4823" y="3609"/>
                    <a:pt x="4851" y="3616"/>
                    <a:pt x="4881" y="3616"/>
                  </a:cubicBezTo>
                  <a:cubicBezTo>
                    <a:pt x="4891" y="3616"/>
                    <a:pt x="4901" y="3615"/>
                    <a:pt x="4910" y="3615"/>
                  </a:cubicBezTo>
                  <a:cubicBezTo>
                    <a:pt x="4929" y="3615"/>
                    <a:pt x="4946" y="3618"/>
                    <a:pt x="4955" y="3635"/>
                  </a:cubicBezTo>
                  <a:lnTo>
                    <a:pt x="4942" y="3635"/>
                  </a:lnTo>
                  <a:cubicBezTo>
                    <a:pt x="4927" y="3640"/>
                    <a:pt x="4912" y="3642"/>
                    <a:pt x="4899" y="3642"/>
                  </a:cubicBezTo>
                  <a:cubicBezTo>
                    <a:pt x="4785" y="3642"/>
                    <a:pt x="4737" y="3482"/>
                    <a:pt x="4844" y="3482"/>
                  </a:cubicBezTo>
                  <a:close/>
                  <a:moveTo>
                    <a:pt x="4692" y="3418"/>
                  </a:moveTo>
                  <a:cubicBezTo>
                    <a:pt x="4752" y="3418"/>
                    <a:pt x="4741" y="3576"/>
                    <a:pt x="4741" y="3635"/>
                  </a:cubicBezTo>
                  <a:lnTo>
                    <a:pt x="4728" y="3660"/>
                  </a:lnTo>
                  <a:cubicBezTo>
                    <a:pt x="4665" y="3660"/>
                    <a:pt x="4678" y="3484"/>
                    <a:pt x="4678" y="3421"/>
                  </a:cubicBezTo>
                  <a:cubicBezTo>
                    <a:pt x="4683" y="3419"/>
                    <a:pt x="4688" y="3418"/>
                    <a:pt x="4692" y="3418"/>
                  </a:cubicBezTo>
                  <a:close/>
                  <a:moveTo>
                    <a:pt x="8262" y="3396"/>
                  </a:moveTo>
                  <a:lnTo>
                    <a:pt x="8262" y="3396"/>
                  </a:lnTo>
                  <a:cubicBezTo>
                    <a:pt x="8312" y="3408"/>
                    <a:pt x="8299" y="3446"/>
                    <a:pt x="8299" y="3496"/>
                  </a:cubicBezTo>
                  <a:cubicBezTo>
                    <a:pt x="8325" y="3496"/>
                    <a:pt x="8325" y="3484"/>
                    <a:pt x="8362" y="3484"/>
                  </a:cubicBezTo>
                  <a:cubicBezTo>
                    <a:pt x="8438" y="3496"/>
                    <a:pt x="8438" y="3597"/>
                    <a:pt x="8438" y="3660"/>
                  </a:cubicBezTo>
                  <a:cubicBezTo>
                    <a:pt x="8363" y="3647"/>
                    <a:pt x="8424" y="3524"/>
                    <a:pt x="8340" y="3509"/>
                  </a:cubicBezTo>
                  <a:lnTo>
                    <a:pt x="8340" y="3509"/>
                  </a:lnTo>
                  <a:cubicBezTo>
                    <a:pt x="8278" y="3517"/>
                    <a:pt x="8312" y="3599"/>
                    <a:pt x="8312" y="3635"/>
                  </a:cubicBezTo>
                  <a:cubicBezTo>
                    <a:pt x="8249" y="3622"/>
                    <a:pt x="8262" y="3459"/>
                    <a:pt x="8262" y="3396"/>
                  </a:cubicBezTo>
                  <a:close/>
                  <a:moveTo>
                    <a:pt x="9558" y="3620"/>
                  </a:moveTo>
                  <a:cubicBezTo>
                    <a:pt x="9561" y="3620"/>
                    <a:pt x="9565" y="3621"/>
                    <a:pt x="9570" y="3622"/>
                  </a:cubicBezTo>
                  <a:cubicBezTo>
                    <a:pt x="9607" y="3622"/>
                    <a:pt x="9595" y="3647"/>
                    <a:pt x="9582" y="3660"/>
                  </a:cubicBezTo>
                  <a:lnTo>
                    <a:pt x="9582" y="3647"/>
                  </a:lnTo>
                  <a:cubicBezTo>
                    <a:pt x="9578" y="3651"/>
                    <a:pt x="9573" y="3653"/>
                    <a:pt x="9569" y="3653"/>
                  </a:cubicBezTo>
                  <a:cubicBezTo>
                    <a:pt x="9549" y="3653"/>
                    <a:pt x="9532" y="3620"/>
                    <a:pt x="9558" y="3620"/>
                  </a:cubicBezTo>
                  <a:close/>
                  <a:moveTo>
                    <a:pt x="5307" y="3521"/>
                  </a:moveTo>
                  <a:cubicBezTo>
                    <a:pt x="5354" y="3521"/>
                    <a:pt x="5346" y="3609"/>
                    <a:pt x="5345" y="3672"/>
                  </a:cubicBezTo>
                  <a:lnTo>
                    <a:pt x="5319" y="3672"/>
                  </a:lnTo>
                  <a:lnTo>
                    <a:pt x="5307" y="3521"/>
                  </a:lnTo>
                  <a:close/>
                  <a:moveTo>
                    <a:pt x="8541" y="3510"/>
                  </a:moveTo>
                  <a:cubicBezTo>
                    <a:pt x="8592" y="3510"/>
                    <a:pt x="8639" y="3560"/>
                    <a:pt x="8639" y="3609"/>
                  </a:cubicBezTo>
                  <a:lnTo>
                    <a:pt x="8501" y="3597"/>
                  </a:lnTo>
                  <a:lnTo>
                    <a:pt x="8501" y="3597"/>
                  </a:lnTo>
                  <a:cubicBezTo>
                    <a:pt x="8513" y="3685"/>
                    <a:pt x="8614" y="3622"/>
                    <a:pt x="8639" y="3672"/>
                  </a:cubicBezTo>
                  <a:cubicBezTo>
                    <a:pt x="8626" y="3679"/>
                    <a:pt x="8614" y="3682"/>
                    <a:pt x="8603" y="3682"/>
                  </a:cubicBezTo>
                  <a:cubicBezTo>
                    <a:pt x="8592" y="3682"/>
                    <a:pt x="8582" y="3679"/>
                    <a:pt x="8576" y="3672"/>
                  </a:cubicBezTo>
                  <a:cubicBezTo>
                    <a:pt x="8501" y="3672"/>
                    <a:pt x="8413" y="3572"/>
                    <a:pt x="8501" y="3534"/>
                  </a:cubicBezTo>
                  <a:lnTo>
                    <a:pt x="8501" y="3521"/>
                  </a:lnTo>
                  <a:cubicBezTo>
                    <a:pt x="8514" y="3513"/>
                    <a:pt x="8528" y="3510"/>
                    <a:pt x="8541" y="3510"/>
                  </a:cubicBezTo>
                  <a:close/>
                  <a:moveTo>
                    <a:pt x="5066" y="3608"/>
                  </a:moveTo>
                  <a:cubicBezTo>
                    <a:pt x="5087" y="3616"/>
                    <a:pt x="5110" y="3630"/>
                    <a:pt x="5093" y="3672"/>
                  </a:cubicBezTo>
                  <a:cubicBezTo>
                    <a:pt x="5085" y="3689"/>
                    <a:pt x="5071" y="3695"/>
                    <a:pt x="5055" y="3695"/>
                  </a:cubicBezTo>
                  <a:cubicBezTo>
                    <a:pt x="5024" y="3695"/>
                    <a:pt x="4988" y="3672"/>
                    <a:pt x="4980" y="3672"/>
                  </a:cubicBezTo>
                  <a:cubicBezTo>
                    <a:pt x="4980" y="3653"/>
                    <a:pt x="4983" y="3644"/>
                    <a:pt x="4991" y="3644"/>
                  </a:cubicBezTo>
                  <a:cubicBezTo>
                    <a:pt x="4999" y="3644"/>
                    <a:pt x="5011" y="3653"/>
                    <a:pt x="5030" y="3672"/>
                  </a:cubicBezTo>
                  <a:cubicBezTo>
                    <a:pt x="5092" y="3660"/>
                    <a:pt x="5087" y="3632"/>
                    <a:pt x="5066" y="3608"/>
                  </a:cubicBezTo>
                  <a:close/>
                  <a:moveTo>
                    <a:pt x="10626" y="3509"/>
                  </a:moveTo>
                  <a:cubicBezTo>
                    <a:pt x="10651" y="3509"/>
                    <a:pt x="10664" y="3521"/>
                    <a:pt x="10664" y="3534"/>
                  </a:cubicBezTo>
                  <a:cubicBezTo>
                    <a:pt x="10664" y="3534"/>
                    <a:pt x="10701" y="3521"/>
                    <a:pt x="10714" y="3521"/>
                  </a:cubicBezTo>
                  <a:cubicBezTo>
                    <a:pt x="10802" y="3534"/>
                    <a:pt x="10789" y="3635"/>
                    <a:pt x="10802" y="3697"/>
                  </a:cubicBezTo>
                  <a:cubicBezTo>
                    <a:pt x="10726" y="3672"/>
                    <a:pt x="10789" y="3534"/>
                    <a:pt x="10714" y="3534"/>
                  </a:cubicBezTo>
                  <a:cubicBezTo>
                    <a:pt x="10638" y="3534"/>
                    <a:pt x="10676" y="3622"/>
                    <a:pt x="10676" y="3660"/>
                  </a:cubicBezTo>
                  <a:cubicBezTo>
                    <a:pt x="10613" y="3647"/>
                    <a:pt x="10638" y="3559"/>
                    <a:pt x="10626" y="3509"/>
                  </a:cubicBezTo>
                  <a:close/>
                  <a:moveTo>
                    <a:pt x="5194" y="3459"/>
                  </a:moveTo>
                  <a:lnTo>
                    <a:pt x="5181" y="3496"/>
                  </a:lnTo>
                  <a:cubicBezTo>
                    <a:pt x="5181" y="3534"/>
                    <a:pt x="5194" y="3537"/>
                    <a:pt x="5206" y="3537"/>
                  </a:cubicBezTo>
                  <a:cubicBezTo>
                    <a:pt x="5209" y="3537"/>
                    <a:pt x="5211" y="3537"/>
                    <a:pt x="5214" y="3537"/>
                  </a:cubicBezTo>
                  <a:cubicBezTo>
                    <a:pt x="5223" y="3537"/>
                    <a:pt x="5231" y="3539"/>
                    <a:pt x="5231" y="3559"/>
                  </a:cubicBezTo>
                  <a:cubicBezTo>
                    <a:pt x="5225" y="3559"/>
                    <a:pt x="5220" y="3558"/>
                    <a:pt x="5215" y="3558"/>
                  </a:cubicBezTo>
                  <a:cubicBezTo>
                    <a:pt x="5105" y="3558"/>
                    <a:pt x="5231" y="3685"/>
                    <a:pt x="5231" y="3697"/>
                  </a:cubicBezTo>
                  <a:cubicBezTo>
                    <a:pt x="5219" y="3701"/>
                    <a:pt x="5209" y="3703"/>
                    <a:pt x="5200" y="3703"/>
                  </a:cubicBezTo>
                  <a:cubicBezTo>
                    <a:pt x="5121" y="3703"/>
                    <a:pt x="5186" y="3559"/>
                    <a:pt x="5118" y="3559"/>
                  </a:cubicBezTo>
                  <a:cubicBezTo>
                    <a:pt x="5110" y="3535"/>
                    <a:pt x="5112" y="3526"/>
                    <a:pt x="5121" y="3526"/>
                  </a:cubicBezTo>
                  <a:cubicBezTo>
                    <a:pt x="5126" y="3526"/>
                    <a:pt x="5134" y="3529"/>
                    <a:pt x="5143" y="3534"/>
                  </a:cubicBezTo>
                  <a:cubicBezTo>
                    <a:pt x="5143" y="3484"/>
                    <a:pt x="5168" y="3459"/>
                    <a:pt x="5194" y="3459"/>
                  </a:cubicBezTo>
                  <a:close/>
                  <a:moveTo>
                    <a:pt x="10895" y="3545"/>
                  </a:moveTo>
                  <a:cubicBezTo>
                    <a:pt x="10922" y="3545"/>
                    <a:pt x="10946" y="3554"/>
                    <a:pt x="10940" y="3572"/>
                  </a:cubicBezTo>
                  <a:lnTo>
                    <a:pt x="10928" y="3584"/>
                  </a:lnTo>
                  <a:cubicBezTo>
                    <a:pt x="10919" y="3584"/>
                    <a:pt x="10894" y="3567"/>
                    <a:pt x="10878" y="3567"/>
                  </a:cubicBezTo>
                  <a:cubicBezTo>
                    <a:pt x="10870" y="3567"/>
                    <a:pt x="10865" y="3572"/>
                    <a:pt x="10865" y="3584"/>
                  </a:cubicBezTo>
                  <a:cubicBezTo>
                    <a:pt x="10865" y="3622"/>
                    <a:pt x="10928" y="3622"/>
                    <a:pt x="10940" y="3647"/>
                  </a:cubicBezTo>
                  <a:cubicBezTo>
                    <a:pt x="10957" y="3691"/>
                    <a:pt x="10937" y="3706"/>
                    <a:pt x="10911" y="3706"/>
                  </a:cubicBezTo>
                  <a:cubicBezTo>
                    <a:pt x="10877" y="3706"/>
                    <a:pt x="10833" y="3681"/>
                    <a:pt x="10840" y="3660"/>
                  </a:cubicBezTo>
                  <a:lnTo>
                    <a:pt x="10840" y="3660"/>
                  </a:lnTo>
                  <a:cubicBezTo>
                    <a:pt x="10878" y="3687"/>
                    <a:pt x="10899" y="3698"/>
                    <a:pt x="10909" y="3698"/>
                  </a:cubicBezTo>
                  <a:cubicBezTo>
                    <a:pt x="10939" y="3698"/>
                    <a:pt x="10842" y="3582"/>
                    <a:pt x="10829" y="3582"/>
                  </a:cubicBezTo>
                  <a:cubicBezTo>
                    <a:pt x="10828" y="3582"/>
                    <a:pt x="10827" y="3583"/>
                    <a:pt x="10827" y="3584"/>
                  </a:cubicBezTo>
                  <a:lnTo>
                    <a:pt x="10827" y="3584"/>
                  </a:lnTo>
                  <a:cubicBezTo>
                    <a:pt x="10827" y="3557"/>
                    <a:pt x="10863" y="3545"/>
                    <a:pt x="10895" y="3545"/>
                  </a:cubicBezTo>
                  <a:close/>
                  <a:moveTo>
                    <a:pt x="5458" y="3539"/>
                  </a:moveTo>
                  <a:cubicBezTo>
                    <a:pt x="5509" y="3539"/>
                    <a:pt x="5558" y="3570"/>
                    <a:pt x="5558" y="3622"/>
                  </a:cubicBezTo>
                  <a:lnTo>
                    <a:pt x="5533" y="3660"/>
                  </a:lnTo>
                  <a:lnTo>
                    <a:pt x="5395" y="3647"/>
                  </a:lnTo>
                  <a:lnTo>
                    <a:pt x="5395" y="3647"/>
                  </a:lnTo>
                  <a:cubicBezTo>
                    <a:pt x="5407" y="3735"/>
                    <a:pt x="5508" y="3672"/>
                    <a:pt x="5533" y="3723"/>
                  </a:cubicBezTo>
                  <a:cubicBezTo>
                    <a:pt x="5520" y="3728"/>
                    <a:pt x="5505" y="3730"/>
                    <a:pt x="5490" y="3730"/>
                  </a:cubicBezTo>
                  <a:cubicBezTo>
                    <a:pt x="5432" y="3730"/>
                    <a:pt x="5367" y="3694"/>
                    <a:pt x="5357" y="3635"/>
                  </a:cubicBezTo>
                  <a:cubicBezTo>
                    <a:pt x="5363" y="3567"/>
                    <a:pt x="5411" y="3539"/>
                    <a:pt x="5458" y="3539"/>
                  </a:cubicBezTo>
                  <a:close/>
                  <a:moveTo>
                    <a:pt x="8652" y="3584"/>
                  </a:moveTo>
                  <a:cubicBezTo>
                    <a:pt x="8677" y="3584"/>
                    <a:pt x="8689" y="3584"/>
                    <a:pt x="8689" y="3609"/>
                  </a:cubicBezTo>
                  <a:cubicBezTo>
                    <a:pt x="8694" y="3609"/>
                    <a:pt x="8698" y="3609"/>
                    <a:pt x="8703" y="3607"/>
                  </a:cubicBezTo>
                  <a:lnTo>
                    <a:pt x="8703" y="3607"/>
                  </a:lnTo>
                  <a:cubicBezTo>
                    <a:pt x="8681" y="3620"/>
                    <a:pt x="8727" y="3681"/>
                    <a:pt x="8727" y="3710"/>
                  </a:cubicBezTo>
                  <a:lnTo>
                    <a:pt x="8702" y="3735"/>
                  </a:lnTo>
                  <a:cubicBezTo>
                    <a:pt x="8639" y="3735"/>
                    <a:pt x="8664" y="3635"/>
                    <a:pt x="8652" y="3584"/>
                  </a:cubicBezTo>
                  <a:close/>
                  <a:moveTo>
                    <a:pt x="11047" y="3579"/>
                  </a:moveTo>
                  <a:cubicBezTo>
                    <a:pt x="11095" y="3579"/>
                    <a:pt x="11154" y="3619"/>
                    <a:pt x="11154" y="3685"/>
                  </a:cubicBezTo>
                  <a:lnTo>
                    <a:pt x="11141" y="3685"/>
                  </a:lnTo>
                  <a:lnTo>
                    <a:pt x="11016" y="3660"/>
                  </a:lnTo>
                  <a:lnTo>
                    <a:pt x="11016" y="3660"/>
                  </a:lnTo>
                  <a:cubicBezTo>
                    <a:pt x="11028" y="3748"/>
                    <a:pt x="11129" y="3697"/>
                    <a:pt x="11141" y="3748"/>
                  </a:cubicBezTo>
                  <a:cubicBezTo>
                    <a:pt x="11135" y="3749"/>
                    <a:pt x="11128" y="3750"/>
                    <a:pt x="11121" y="3750"/>
                  </a:cubicBezTo>
                  <a:cubicBezTo>
                    <a:pt x="11063" y="3750"/>
                    <a:pt x="11002" y="3703"/>
                    <a:pt x="10990" y="3647"/>
                  </a:cubicBezTo>
                  <a:cubicBezTo>
                    <a:pt x="10985" y="3600"/>
                    <a:pt x="11013" y="3579"/>
                    <a:pt x="11047" y="3579"/>
                  </a:cubicBezTo>
                  <a:close/>
                  <a:moveTo>
                    <a:pt x="9846" y="3710"/>
                  </a:moveTo>
                  <a:cubicBezTo>
                    <a:pt x="9854" y="3713"/>
                    <a:pt x="9861" y="3714"/>
                    <a:pt x="9867" y="3714"/>
                  </a:cubicBezTo>
                  <a:cubicBezTo>
                    <a:pt x="9875" y="3714"/>
                    <a:pt x="9880" y="3712"/>
                    <a:pt x="9884" y="3710"/>
                  </a:cubicBezTo>
                  <a:lnTo>
                    <a:pt x="9884" y="3710"/>
                  </a:lnTo>
                  <a:lnTo>
                    <a:pt x="9871" y="3748"/>
                  </a:lnTo>
                  <a:cubicBezTo>
                    <a:pt x="9869" y="3749"/>
                    <a:pt x="9866" y="3750"/>
                    <a:pt x="9863" y="3750"/>
                  </a:cubicBezTo>
                  <a:cubicBezTo>
                    <a:pt x="9839" y="3750"/>
                    <a:pt x="9813" y="3710"/>
                    <a:pt x="9846" y="3710"/>
                  </a:cubicBezTo>
                  <a:close/>
                  <a:moveTo>
                    <a:pt x="5734" y="3581"/>
                  </a:moveTo>
                  <a:cubicBezTo>
                    <a:pt x="5752" y="3581"/>
                    <a:pt x="5773" y="3585"/>
                    <a:pt x="5797" y="3597"/>
                  </a:cubicBezTo>
                  <a:cubicBezTo>
                    <a:pt x="5797" y="3609"/>
                    <a:pt x="5794" y="3616"/>
                    <a:pt x="5786" y="3616"/>
                  </a:cubicBezTo>
                  <a:cubicBezTo>
                    <a:pt x="5778" y="3616"/>
                    <a:pt x="5766" y="3609"/>
                    <a:pt x="5747" y="3597"/>
                  </a:cubicBezTo>
                  <a:cubicBezTo>
                    <a:pt x="5742" y="3592"/>
                    <a:pt x="5738" y="3590"/>
                    <a:pt x="5733" y="3590"/>
                  </a:cubicBezTo>
                  <a:cubicBezTo>
                    <a:pt x="5714" y="3590"/>
                    <a:pt x="5701" y="3631"/>
                    <a:pt x="5722" y="3672"/>
                  </a:cubicBezTo>
                  <a:lnTo>
                    <a:pt x="5697" y="3697"/>
                  </a:lnTo>
                  <a:cubicBezTo>
                    <a:pt x="5715" y="3723"/>
                    <a:pt x="5741" y="3723"/>
                    <a:pt x="5763" y="3723"/>
                  </a:cubicBezTo>
                  <a:cubicBezTo>
                    <a:pt x="5785" y="3723"/>
                    <a:pt x="5803" y="3723"/>
                    <a:pt x="5810" y="3748"/>
                  </a:cubicBezTo>
                  <a:cubicBezTo>
                    <a:pt x="5792" y="3754"/>
                    <a:pt x="5775" y="3756"/>
                    <a:pt x="5760" y="3756"/>
                  </a:cubicBezTo>
                  <a:cubicBezTo>
                    <a:pt x="5640" y="3756"/>
                    <a:pt x="5628" y="3581"/>
                    <a:pt x="5734" y="3581"/>
                  </a:cubicBezTo>
                  <a:close/>
                  <a:moveTo>
                    <a:pt x="7150" y="3745"/>
                  </a:moveTo>
                  <a:cubicBezTo>
                    <a:pt x="7165" y="3745"/>
                    <a:pt x="7178" y="3750"/>
                    <a:pt x="7188" y="3758"/>
                  </a:cubicBezTo>
                  <a:lnTo>
                    <a:pt x="7188" y="3758"/>
                  </a:lnTo>
                  <a:cubicBezTo>
                    <a:pt x="7174" y="3751"/>
                    <a:pt x="7155" y="3751"/>
                    <a:pt x="7140" y="3746"/>
                  </a:cubicBezTo>
                  <a:lnTo>
                    <a:pt x="7140" y="3746"/>
                  </a:lnTo>
                  <a:cubicBezTo>
                    <a:pt x="7143" y="3746"/>
                    <a:pt x="7147" y="3745"/>
                    <a:pt x="7150" y="3745"/>
                  </a:cubicBezTo>
                  <a:close/>
                  <a:moveTo>
                    <a:pt x="8743" y="3598"/>
                  </a:moveTo>
                  <a:cubicBezTo>
                    <a:pt x="8754" y="3598"/>
                    <a:pt x="8765" y="3601"/>
                    <a:pt x="8777" y="3609"/>
                  </a:cubicBezTo>
                  <a:cubicBezTo>
                    <a:pt x="8815" y="3622"/>
                    <a:pt x="8828" y="3723"/>
                    <a:pt x="8828" y="3760"/>
                  </a:cubicBezTo>
                  <a:cubicBezTo>
                    <a:pt x="8752" y="3748"/>
                    <a:pt x="8828" y="3622"/>
                    <a:pt x="8740" y="3609"/>
                  </a:cubicBezTo>
                  <a:cubicBezTo>
                    <a:pt x="8729" y="3606"/>
                    <a:pt x="8721" y="3605"/>
                    <a:pt x="8714" y="3605"/>
                  </a:cubicBezTo>
                  <a:cubicBezTo>
                    <a:pt x="8713" y="3605"/>
                    <a:pt x="8712" y="3605"/>
                    <a:pt x="8711" y="3605"/>
                  </a:cubicBezTo>
                  <a:lnTo>
                    <a:pt x="8711" y="3605"/>
                  </a:lnTo>
                  <a:cubicBezTo>
                    <a:pt x="8721" y="3602"/>
                    <a:pt x="8731" y="3598"/>
                    <a:pt x="8743" y="3598"/>
                  </a:cubicBezTo>
                  <a:close/>
                  <a:moveTo>
                    <a:pt x="6091" y="3592"/>
                  </a:moveTo>
                  <a:cubicBezTo>
                    <a:pt x="6105" y="3592"/>
                    <a:pt x="6111" y="3604"/>
                    <a:pt x="6111" y="3622"/>
                  </a:cubicBezTo>
                  <a:cubicBezTo>
                    <a:pt x="6137" y="3622"/>
                    <a:pt x="6124" y="3597"/>
                    <a:pt x="6174" y="3597"/>
                  </a:cubicBezTo>
                  <a:cubicBezTo>
                    <a:pt x="6262" y="3609"/>
                    <a:pt x="6250" y="3710"/>
                    <a:pt x="6262" y="3773"/>
                  </a:cubicBezTo>
                  <a:lnTo>
                    <a:pt x="6250" y="3760"/>
                  </a:lnTo>
                  <a:cubicBezTo>
                    <a:pt x="6174" y="3760"/>
                    <a:pt x="6250" y="3622"/>
                    <a:pt x="6162" y="3622"/>
                  </a:cubicBezTo>
                  <a:cubicBezTo>
                    <a:pt x="6074" y="3622"/>
                    <a:pt x="6111" y="3710"/>
                    <a:pt x="6124" y="3748"/>
                  </a:cubicBezTo>
                  <a:cubicBezTo>
                    <a:pt x="6049" y="3748"/>
                    <a:pt x="6086" y="3647"/>
                    <a:pt x="6074" y="3597"/>
                  </a:cubicBezTo>
                  <a:cubicBezTo>
                    <a:pt x="6080" y="3593"/>
                    <a:pt x="6086" y="3592"/>
                    <a:pt x="6091" y="3592"/>
                  </a:cubicBezTo>
                  <a:close/>
                  <a:moveTo>
                    <a:pt x="9092" y="3609"/>
                  </a:moveTo>
                  <a:cubicBezTo>
                    <a:pt x="9142" y="3609"/>
                    <a:pt x="9117" y="3647"/>
                    <a:pt x="9129" y="3647"/>
                  </a:cubicBezTo>
                  <a:cubicBezTo>
                    <a:pt x="9142" y="3628"/>
                    <a:pt x="9161" y="3619"/>
                    <a:pt x="9177" y="3619"/>
                  </a:cubicBezTo>
                  <a:cubicBezTo>
                    <a:pt x="9192" y="3619"/>
                    <a:pt x="9205" y="3628"/>
                    <a:pt x="9205" y="3647"/>
                  </a:cubicBezTo>
                  <a:lnTo>
                    <a:pt x="9192" y="3647"/>
                  </a:lnTo>
                  <a:cubicBezTo>
                    <a:pt x="9185" y="3645"/>
                    <a:pt x="9178" y="3644"/>
                    <a:pt x="9173" y="3644"/>
                  </a:cubicBezTo>
                  <a:cubicBezTo>
                    <a:pt x="9122" y="3644"/>
                    <a:pt x="9143" y="3739"/>
                    <a:pt x="9155" y="3773"/>
                  </a:cubicBezTo>
                  <a:cubicBezTo>
                    <a:pt x="9092" y="3760"/>
                    <a:pt x="9104" y="3660"/>
                    <a:pt x="9092" y="3609"/>
                  </a:cubicBezTo>
                  <a:close/>
                  <a:moveTo>
                    <a:pt x="5947" y="3603"/>
                  </a:moveTo>
                  <a:cubicBezTo>
                    <a:pt x="5999" y="3603"/>
                    <a:pt x="6049" y="3625"/>
                    <a:pt x="6049" y="3672"/>
                  </a:cubicBezTo>
                  <a:lnTo>
                    <a:pt x="6023" y="3697"/>
                  </a:lnTo>
                  <a:cubicBezTo>
                    <a:pt x="6023" y="3753"/>
                    <a:pt x="5986" y="3777"/>
                    <a:pt x="5944" y="3777"/>
                  </a:cubicBezTo>
                  <a:cubicBezTo>
                    <a:pt x="5893" y="3777"/>
                    <a:pt x="5835" y="3741"/>
                    <a:pt x="5835" y="3685"/>
                  </a:cubicBezTo>
                  <a:cubicBezTo>
                    <a:pt x="5828" y="3631"/>
                    <a:pt x="5889" y="3603"/>
                    <a:pt x="5947" y="3603"/>
                  </a:cubicBezTo>
                  <a:close/>
                  <a:moveTo>
                    <a:pt x="3961" y="3735"/>
                  </a:moveTo>
                  <a:cubicBezTo>
                    <a:pt x="4022" y="3745"/>
                    <a:pt x="3977" y="3780"/>
                    <a:pt x="3963" y="3780"/>
                  </a:cubicBezTo>
                  <a:cubicBezTo>
                    <a:pt x="3960" y="3780"/>
                    <a:pt x="3959" y="3778"/>
                    <a:pt x="3961" y="3773"/>
                  </a:cubicBezTo>
                  <a:cubicBezTo>
                    <a:pt x="3961" y="3773"/>
                    <a:pt x="3936" y="3735"/>
                    <a:pt x="3961" y="3735"/>
                  </a:cubicBezTo>
                  <a:close/>
                  <a:moveTo>
                    <a:pt x="4150" y="3748"/>
                  </a:moveTo>
                  <a:cubicBezTo>
                    <a:pt x="4211" y="3758"/>
                    <a:pt x="4174" y="3792"/>
                    <a:pt x="4157" y="3792"/>
                  </a:cubicBezTo>
                  <a:cubicBezTo>
                    <a:pt x="4153" y="3792"/>
                    <a:pt x="4150" y="3790"/>
                    <a:pt x="4150" y="3785"/>
                  </a:cubicBezTo>
                  <a:cubicBezTo>
                    <a:pt x="4150" y="3785"/>
                    <a:pt x="4112" y="3748"/>
                    <a:pt x="4150" y="3748"/>
                  </a:cubicBezTo>
                  <a:close/>
                  <a:moveTo>
                    <a:pt x="8991" y="3559"/>
                  </a:moveTo>
                  <a:lnTo>
                    <a:pt x="8991" y="3559"/>
                  </a:lnTo>
                  <a:cubicBezTo>
                    <a:pt x="9054" y="3572"/>
                    <a:pt x="9041" y="3735"/>
                    <a:pt x="9054" y="3798"/>
                  </a:cubicBezTo>
                  <a:cubicBezTo>
                    <a:pt x="9016" y="3798"/>
                    <a:pt x="9004" y="3785"/>
                    <a:pt x="9016" y="3760"/>
                  </a:cubicBezTo>
                  <a:cubicBezTo>
                    <a:pt x="9010" y="3759"/>
                    <a:pt x="9004" y="3758"/>
                    <a:pt x="8998" y="3758"/>
                  </a:cubicBezTo>
                  <a:cubicBezTo>
                    <a:pt x="8974" y="3758"/>
                    <a:pt x="8951" y="3768"/>
                    <a:pt x="8929" y="3768"/>
                  </a:cubicBezTo>
                  <a:cubicBezTo>
                    <a:pt x="8911" y="3768"/>
                    <a:pt x="8893" y="3761"/>
                    <a:pt x="8878" y="3735"/>
                  </a:cubicBezTo>
                  <a:cubicBezTo>
                    <a:pt x="8844" y="3667"/>
                    <a:pt x="8861" y="3620"/>
                    <a:pt x="8919" y="3620"/>
                  </a:cubicBezTo>
                  <a:cubicBezTo>
                    <a:pt x="8926" y="3620"/>
                    <a:pt x="8933" y="3621"/>
                    <a:pt x="8941" y="3622"/>
                  </a:cubicBezTo>
                  <a:cubicBezTo>
                    <a:pt x="8966" y="3622"/>
                    <a:pt x="8979" y="3647"/>
                    <a:pt x="9004" y="3647"/>
                  </a:cubicBezTo>
                  <a:lnTo>
                    <a:pt x="8991" y="3559"/>
                  </a:lnTo>
                  <a:close/>
                  <a:moveTo>
                    <a:pt x="9302" y="3635"/>
                  </a:moveTo>
                  <a:cubicBezTo>
                    <a:pt x="9345" y="3635"/>
                    <a:pt x="9393" y="3673"/>
                    <a:pt x="9393" y="3723"/>
                  </a:cubicBezTo>
                  <a:cubicBezTo>
                    <a:pt x="9393" y="3731"/>
                    <a:pt x="9380" y="3734"/>
                    <a:pt x="9360" y="3734"/>
                  </a:cubicBezTo>
                  <a:cubicBezTo>
                    <a:pt x="9322" y="3734"/>
                    <a:pt x="9264" y="3723"/>
                    <a:pt x="9255" y="3723"/>
                  </a:cubicBezTo>
                  <a:lnTo>
                    <a:pt x="9255" y="3723"/>
                  </a:lnTo>
                  <a:cubicBezTo>
                    <a:pt x="9268" y="3811"/>
                    <a:pt x="9368" y="3760"/>
                    <a:pt x="9393" y="3811"/>
                  </a:cubicBezTo>
                  <a:cubicBezTo>
                    <a:pt x="9388" y="3812"/>
                    <a:pt x="9382" y="3812"/>
                    <a:pt x="9376" y="3812"/>
                  </a:cubicBezTo>
                  <a:cubicBezTo>
                    <a:pt x="9308" y="3812"/>
                    <a:pt x="9197" y="3753"/>
                    <a:pt x="9243" y="3672"/>
                  </a:cubicBezTo>
                  <a:cubicBezTo>
                    <a:pt x="9256" y="3646"/>
                    <a:pt x="9278" y="3635"/>
                    <a:pt x="9302" y="3635"/>
                  </a:cubicBezTo>
                  <a:close/>
                  <a:moveTo>
                    <a:pt x="6328" y="3647"/>
                  </a:moveTo>
                  <a:cubicBezTo>
                    <a:pt x="6355" y="3647"/>
                    <a:pt x="6385" y="3664"/>
                    <a:pt x="6401" y="3672"/>
                  </a:cubicBezTo>
                  <a:cubicBezTo>
                    <a:pt x="6408" y="3680"/>
                    <a:pt x="6398" y="3687"/>
                    <a:pt x="6384" y="3687"/>
                  </a:cubicBezTo>
                  <a:cubicBezTo>
                    <a:pt x="6374" y="3687"/>
                    <a:pt x="6361" y="3683"/>
                    <a:pt x="6350" y="3672"/>
                  </a:cubicBezTo>
                  <a:cubicBezTo>
                    <a:pt x="6337" y="3666"/>
                    <a:pt x="6330" y="3663"/>
                    <a:pt x="6328" y="3663"/>
                  </a:cubicBezTo>
                  <a:lnTo>
                    <a:pt x="6328" y="3663"/>
                  </a:lnTo>
                  <a:cubicBezTo>
                    <a:pt x="6319" y="3663"/>
                    <a:pt x="6413" y="3723"/>
                    <a:pt x="6413" y="3723"/>
                  </a:cubicBezTo>
                  <a:lnTo>
                    <a:pt x="6388" y="3748"/>
                  </a:lnTo>
                  <a:cubicBezTo>
                    <a:pt x="6412" y="3796"/>
                    <a:pt x="6385" y="3819"/>
                    <a:pt x="6349" y="3819"/>
                  </a:cubicBezTo>
                  <a:cubicBezTo>
                    <a:pt x="6328" y="3819"/>
                    <a:pt x="6306" y="3812"/>
                    <a:pt x="6288" y="3798"/>
                  </a:cubicBezTo>
                  <a:cubicBezTo>
                    <a:pt x="6291" y="3785"/>
                    <a:pt x="6297" y="3780"/>
                    <a:pt x="6304" y="3780"/>
                  </a:cubicBezTo>
                  <a:cubicBezTo>
                    <a:pt x="6320" y="3780"/>
                    <a:pt x="6342" y="3803"/>
                    <a:pt x="6355" y="3803"/>
                  </a:cubicBezTo>
                  <a:cubicBezTo>
                    <a:pt x="6358" y="3803"/>
                    <a:pt x="6361" y="3802"/>
                    <a:pt x="6363" y="3798"/>
                  </a:cubicBezTo>
                  <a:cubicBezTo>
                    <a:pt x="6376" y="3760"/>
                    <a:pt x="6350" y="3773"/>
                    <a:pt x="6338" y="3748"/>
                  </a:cubicBezTo>
                  <a:cubicBezTo>
                    <a:pt x="6325" y="3723"/>
                    <a:pt x="6262" y="3723"/>
                    <a:pt x="6288" y="3672"/>
                  </a:cubicBezTo>
                  <a:cubicBezTo>
                    <a:pt x="6297" y="3653"/>
                    <a:pt x="6312" y="3647"/>
                    <a:pt x="6328" y="3647"/>
                  </a:cubicBezTo>
                  <a:close/>
                  <a:moveTo>
                    <a:pt x="9419" y="3660"/>
                  </a:moveTo>
                  <a:cubicBezTo>
                    <a:pt x="9456" y="3660"/>
                    <a:pt x="9469" y="3672"/>
                    <a:pt x="9456" y="3697"/>
                  </a:cubicBezTo>
                  <a:cubicBezTo>
                    <a:pt x="9469" y="3697"/>
                    <a:pt x="9482" y="3672"/>
                    <a:pt x="9507" y="3672"/>
                  </a:cubicBezTo>
                  <a:cubicBezTo>
                    <a:pt x="9544" y="3685"/>
                    <a:pt x="9532" y="3685"/>
                    <a:pt x="9519" y="3710"/>
                  </a:cubicBezTo>
                  <a:lnTo>
                    <a:pt x="9519" y="3697"/>
                  </a:lnTo>
                  <a:cubicBezTo>
                    <a:pt x="9512" y="3695"/>
                    <a:pt x="9505" y="3694"/>
                    <a:pt x="9500" y="3694"/>
                  </a:cubicBezTo>
                  <a:cubicBezTo>
                    <a:pt x="9449" y="3694"/>
                    <a:pt x="9469" y="3789"/>
                    <a:pt x="9469" y="3823"/>
                  </a:cubicBezTo>
                  <a:cubicBezTo>
                    <a:pt x="9406" y="3811"/>
                    <a:pt x="9431" y="3710"/>
                    <a:pt x="9419" y="3660"/>
                  </a:cubicBezTo>
                  <a:close/>
                  <a:moveTo>
                    <a:pt x="8186" y="3785"/>
                  </a:moveTo>
                  <a:cubicBezTo>
                    <a:pt x="8224" y="3785"/>
                    <a:pt x="8211" y="3811"/>
                    <a:pt x="8199" y="3823"/>
                  </a:cubicBezTo>
                  <a:cubicBezTo>
                    <a:pt x="8196" y="3825"/>
                    <a:pt x="8193" y="3825"/>
                    <a:pt x="8191" y="3825"/>
                  </a:cubicBezTo>
                  <a:cubicBezTo>
                    <a:pt x="8169" y="3825"/>
                    <a:pt x="8153" y="3785"/>
                    <a:pt x="8186" y="3785"/>
                  </a:cubicBezTo>
                  <a:close/>
                  <a:moveTo>
                    <a:pt x="9557" y="3672"/>
                  </a:moveTo>
                  <a:cubicBezTo>
                    <a:pt x="9620" y="3685"/>
                    <a:pt x="9595" y="3785"/>
                    <a:pt x="9607" y="3836"/>
                  </a:cubicBezTo>
                  <a:cubicBezTo>
                    <a:pt x="9544" y="3836"/>
                    <a:pt x="9557" y="3748"/>
                    <a:pt x="9557" y="3685"/>
                  </a:cubicBezTo>
                  <a:lnTo>
                    <a:pt x="9557" y="3672"/>
                  </a:lnTo>
                  <a:close/>
                  <a:moveTo>
                    <a:pt x="11393" y="3647"/>
                  </a:moveTo>
                  <a:lnTo>
                    <a:pt x="11393" y="3647"/>
                  </a:lnTo>
                  <a:cubicBezTo>
                    <a:pt x="11468" y="3660"/>
                    <a:pt x="11405" y="3798"/>
                    <a:pt x="11481" y="3798"/>
                  </a:cubicBezTo>
                  <a:cubicBezTo>
                    <a:pt x="11487" y="3799"/>
                    <a:pt x="11492" y="3799"/>
                    <a:pt x="11496" y="3799"/>
                  </a:cubicBezTo>
                  <a:cubicBezTo>
                    <a:pt x="11563" y="3799"/>
                    <a:pt x="11519" y="3719"/>
                    <a:pt x="11519" y="3672"/>
                  </a:cubicBezTo>
                  <a:lnTo>
                    <a:pt x="11519" y="3672"/>
                  </a:lnTo>
                  <a:cubicBezTo>
                    <a:pt x="11582" y="3685"/>
                    <a:pt x="11556" y="3785"/>
                    <a:pt x="11569" y="3836"/>
                  </a:cubicBezTo>
                  <a:cubicBezTo>
                    <a:pt x="11544" y="3836"/>
                    <a:pt x="11531" y="3836"/>
                    <a:pt x="11531" y="3811"/>
                  </a:cubicBezTo>
                  <a:lnTo>
                    <a:pt x="11531" y="3798"/>
                  </a:lnTo>
                  <a:cubicBezTo>
                    <a:pt x="11514" y="3798"/>
                    <a:pt x="11498" y="3809"/>
                    <a:pt x="11477" y="3809"/>
                  </a:cubicBezTo>
                  <a:cubicBezTo>
                    <a:pt x="11467" y="3809"/>
                    <a:pt x="11456" y="3806"/>
                    <a:pt x="11443" y="3798"/>
                  </a:cubicBezTo>
                  <a:cubicBezTo>
                    <a:pt x="11405" y="3773"/>
                    <a:pt x="11393" y="3685"/>
                    <a:pt x="11393" y="3647"/>
                  </a:cubicBezTo>
                  <a:close/>
                  <a:moveTo>
                    <a:pt x="6535" y="3647"/>
                  </a:moveTo>
                  <a:cubicBezTo>
                    <a:pt x="6585" y="3647"/>
                    <a:pt x="6634" y="3682"/>
                    <a:pt x="6627" y="3735"/>
                  </a:cubicBezTo>
                  <a:lnTo>
                    <a:pt x="6614" y="3773"/>
                  </a:lnTo>
                  <a:lnTo>
                    <a:pt x="6476" y="3760"/>
                  </a:lnTo>
                  <a:lnTo>
                    <a:pt x="6476" y="3760"/>
                  </a:lnTo>
                  <a:cubicBezTo>
                    <a:pt x="6476" y="3848"/>
                    <a:pt x="6589" y="3785"/>
                    <a:pt x="6602" y="3836"/>
                  </a:cubicBezTo>
                  <a:cubicBezTo>
                    <a:pt x="6589" y="3841"/>
                    <a:pt x="6575" y="3844"/>
                    <a:pt x="6560" y="3844"/>
                  </a:cubicBezTo>
                  <a:cubicBezTo>
                    <a:pt x="6506" y="3844"/>
                    <a:pt x="6448" y="3807"/>
                    <a:pt x="6438" y="3748"/>
                  </a:cubicBezTo>
                  <a:cubicBezTo>
                    <a:pt x="6444" y="3676"/>
                    <a:pt x="6490" y="3647"/>
                    <a:pt x="6535" y="3647"/>
                  </a:cubicBezTo>
                  <a:close/>
                  <a:moveTo>
                    <a:pt x="4446" y="3802"/>
                  </a:moveTo>
                  <a:cubicBezTo>
                    <a:pt x="4453" y="3802"/>
                    <a:pt x="4429" y="3813"/>
                    <a:pt x="4418" y="3813"/>
                  </a:cubicBezTo>
                  <a:cubicBezTo>
                    <a:pt x="4416" y="3813"/>
                    <a:pt x="4414" y="3813"/>
                    <a:pt x="4414" y="3811"/>
                  </a:cubicBezTo>
                  <a:lnTo>
                    <a:pt x="4414" y="3848"/>
                  </a:lnTo>
                  <a:cubicBezTo>
                    <a:pt x="4414" y="3848"/>
                    <a:pt x="4376" y="3811"/>
                    <a:pt x="4414" y="3811"/>
                  </a:cubicBezTo>
                  <a:cubicBezTo>
                    <a:pt x="4434" y="3804"/>
                    <a:pt x="4443" y="3802"/>
                    <a:pt x="4446" y="3802"/>
                  </a:cubicBezTo>
                  <a:close/>
                  <a:moveTo>
                    <a:pt x="11231" y="3621"/>
                  </a:moveTo>
                  <a:cubicBezTo>
                    <a:pt x="11256" y="3621"/>
                    <a:pt x="11287" y="3652"/>
                    <a:pt x="11317" y="3660"/>
                  </a:cubicBezTo>
                  <a:lnTo>
                    <a:pt x="11317" y="3635"/>
                  </a:lnTo>
                  <a:cubicBezTo>
                    <a:pt x="11380" y="3647"/>
                    <a:pt x="11368" y="3811"/>
                    <a:pt x="11380" y="3861"/>
                  </a:cubicBezTo>
                  <a:cubicBezTo>
                    <a:pt x="11317" y="3848"/>
                    <a:pt x="11343" y="3823"/>
                    <a:pt x="11330" y="3773"/>
                  </a:cubicBezTo>
                  <a:cubicBezTo>
                    <a:pt x="11292" y="3760"/>
                    <a:pt x="11154" y="3798"/>
                    <a:pt x="11192" y="3672"/>
                  </a:cubicBezTo>
                  <a:cubicBezTo>
                    <a:pt x="11201" y="3633"/>
                    <a:pt x="11215" y="3621"/>
                    <a:pt x="11231" y="3621"/>
                  </a:cubicBezTo>
                  <a:close/>
                  <a:moveTo>
                    <a:pt x="11652" y="3687"/>
                  </a:moveTo>
                  <a:cubicBezTo>
                    <a:pt x="11733" y="3687"/>
                    <a:pt x="11736" y="3808"/>
                    <a:pt x="11758" y="3873"/>
                  </a:cubicBezTo>
                  <a:cubicBezTo>
                    <a:pt x="11732" y="3873"/>
                    <a:pt x="11607" y="3848"/>
                    <a:pt x="11607" y="3798"/>
                  </a:cubicBezTo>
                  <a:cubicBezTo>
                    <a:pt x="11599" y="3774"/>
                    <a:pt x="11631" y="3765"/>
                    <a:pt x="11662" y="3765"/>
                  </a:cubicBezTo>
                  <a:cubicBezTo>
                    <a:pt x="11680" y="3765"/>
                    <a:pt x="11698" y="3768"/>
                    <a:pt x="11707" y="3773"/>
                  </a:cubicBezTo>
                  <a:cubicBezTo>
                    <a:pt x="11707" y="3710"/>
                    <a:pt x="11632" y="3748"/>
                    <a:pt x="11607" y="3697"/>
                  </a:cubicBezTo>
                  <a:cubicBezTo>
                    <a:pt x="11624" y="3690"/>
                    <a:pt x="11639" y="3687"/>
                    <a:pt x="11652" y="3687"/>
                  </a:cubicBezTo>
                  <a:close/>
                  <a:moveTo>
                    <a:pt x="2507" y="3705"/>
                  </a:moveTo>
                  <a:cubicBezTo>
                    <a:pt x="2521" y="3705"/>
                    <a:pt x="2528" y="3717"/>
                    <a:pt x="2528" y="3735"/>
                  </a:cubicBezTo>
                  <a:cubicBezTo>
                    <a:pt x="2547" y="3735"/>
                    <a:pt x="2565" y="3714"/>
                    <a:pt x="2595" y="3714"/>
                  </a:cubicBezTo>
                  <a:cubicBezTo>
                    <a:pt x="2605" y="3714"/>
                    <a:pt x="2616" y="3716"/>
                    <a:pt x="2628" y="3723"/>
                  </a:cubicBezTo>
                  <a:cubicBezTo>
                    <a:pt x="2666" y="3748"/>
                    <a:pt x="2666" y="3823"/>
                    <a:pt x="2666" y="3873"/>
                  </a:cubicBezTo>
                  <a:cubicBezTo>
                    <a:pt x="2578" y="3873"/>
                    <a:pt x="2666" y="3735"/>
                    <a:pt x="2578" y="3735"/>
                  </a:cubicBezTo>
                  <a:cubicBezTo>
                    <a:pt x="2573" y="3734"/>
                    <a:pt x="2568" y="3734"/>
                    <a:pt x="2564" y="3734"/>
                  </a:cubicBezTo>
                  <a:cubicBezTo>
                    <a:pt x="2494" y="3734"/>
                    <a:pt x="2528" y="3826"/>
                    <a:pt x="2528" y="3873"/>
                  </a:cubicBezTo>
                  <a:cubicBezTo>
                    <a:pt x="2524" y="3874"/>
                    <a:pt x="2521" y="3875"/>
                    <a:pt x="2518" y="3875"/>
                  </a:cubicBezTo>
                  <a:cubicBezTo>
                    <a:pt x="2469" y="3875"/>
                    <a:pt x="2502" y="3782"/>
                    <a:pt x="2490" y="3723"/>
                  </a:cubicBezTo>
                  <a:lnTo>
                    <a:pt x="2490" y="3710"/>
                  </a:lnTo>
                  <a:cubicBezTo>
                    <a:pt x="2497" y="3707"/>
                    <a:pt x="2502" y="3705"/>
                    <a:pt x="2507" y="3705"/>
                  </a:cubicBezTo>
                  <a:close/>
                  <a:moveTo>
                    <a:pt x="9669" y="3658"/>
                  </a:moveTo>
                  <a:cubicBezTo>
                    <a:pt x="9672" y="3658"/>
                    <a:pt x="9677" y="3659"/>
                    <a:pt x="9683" y="3660"/>
                  </a:cubicBezTo>
                  <a:lnTo>
                    <a:pt x="9695" y="3672"/>
                  </a:lnTo>
                  <a:cubicBezTo>
                    <a:pt x="9670" y="3672"/>
                    <a:pt x="9758" y="3748"/>
                    <a:pt x="9758" y="3748"/>
                  </a:cubicBezTo>
                  <a:cubicBezTo>
                    <a:pt x="9746" y="3746"/>
                    <a:pt x="9735" y="3745"/>
                    <a:pt x="9727" y="3745"/>
                  </a:cubicBezTo>
                  <a:cubicBezTo>
                    <a:pt x="9631" y="3745"/>
                    <a:pt x="9759" y="3862"/>
                    <a:pt x="9771" y="3873"/>
                  </a:cubicBezTo>
                  <a:cubicBezTo>
                    <a:pt x="9762" y="3875"/>
                    <a:pt x="9754" y="3876"/>
                    <a:pt x="9747" y="3876"/>
                  </a:cubicBezTo>
                  <a:cubicBezTo>
                    <a:pt x="9655" y="3876"/>
                    <a:pt x="9715" y="3734"/>
                    <a:pt x="9645" y="3723"/>
                  </a:cubicBezTo>
                  <a:lnTo>
                    <a:pt x="9645" y="3697"/>
                  </a:lnTo>
                  <a:cubicBezTo>
                    <a:pt x="9650" y="3699"/>
                    <a:pt x="9653" y="3699"/>
                    <a:pt x="9656" y="3699"/>
                  </a:cubicBezTo>
                  <a:cubicBezTo>
                    <a:pt x="9680" y="3699"/>
                    <a:pt x="9636" y="3658"/>
                    <a:pt x="9669" y="3658"/>
                  </a:cubicBezTo>
                  <a:close/>
                  <a:moveTo>
                    <a:pt x="7017" y="3710"/>
                  </a:moveTo>
                  <a:lnTo>
                    <a:pt x="7029" y="3735"/>
                  </a:lnTo>
                  <a:cubicBezTo>
                    <a:pt x="7092" y="3748"/>
                    <a:pt x="7067" y="3848"/>
                    <a:pt x="7080" y="3899"/>
                  </a:cubicBezTo>
                  <a:cubicBezTo>
                    <a:pt x="7042" y="3899"/>
                    <a:pt x="7029" y="3886"/>
                    <a:pt x="7042" y="3861"/>
                  </a:cubicBezTo>
                  <a:cubicBezTo>
                    <a:pt x="7014" y="3861"/>
                    <a:pt x="7000" y="3882"/>
                    <a:pt x="6973" y="3882"/>
                  </a:cubicBezTo>
                  <a:cubicBezTo>
                    <a:pt x="6964" y="3882"/>
                    <a:pt x="6954" y="3880"/>
                    <a:pt x="6941" y="3873"/>
                  </a:cubicBezTo>
                  <a:cubicBezTo>
                    <a:pt x="6904" y="3861"/>
                    <a:pt x="6904" y="3760"/>
                    <a:pt x="6891" y="3723"/>
                  </a:cubicBezTo>
                  <a:cubicBezTo>
                    <a:pt x="6979" y="3723"/>
                    <a:pt x="6891" y="3861"/>
                    <a:pt x="6979" y="3873"/>
                  </a:cubicBezTo>
                  <a:cubicBezTo>
                    <a:pt x="7080" y="3873"/>
                    <a:pt x="7029" y="3748"/>
                    <a:pt x="7017" y="3710"/>
                  </a:cubicBezTo>
                  <a:close/>
                  <a:moveTo>
                    <a:pt x="7356" y="3697"/>
                  </a:moveTo>
                  <a:cubicBezTo>
                    <a:pt x="7356" y="3735"/>
                    <a:pt x="7369" y="3738"/>
                    <a:pt x="7382" y="3738"/>
                  </a:cubicBezTo>
                  <a:cubicBezTo>
                    <a:pt x="7384" y="3738"/>
                    <a:pt x="7387" y="3738"/>
                    <a:pt x="7389" y="3738"/>
                  </a:cubicBezTo>
                  <a:cubicBezTo>
                    <a:pt x="7399" y="3738"/>
                    <a:pt x="7407" y="3740"/>
                    <a:pt x="7407" y="3760"/>
                  </a:cubicBezTo>
                  <a:cubicBezTo>
                    <a:pt x="7401" y="3760"/>
                    <a:pt x="7395" y="3760"/>
                    <a:pt x="7390" y="3760"/>
                  </a:cubicBezTo>
                  <a:cubicBezTo>
                    <a:pt x="7280" y="3760"/>
                    <a:pt x="7407" y="3887"/>
                    <a:pt x="7419" y="3899"/>
                  </a:cubicBezTo>
                  <a:cubicBezTo>
                    <a:pt x="7410" y="3900"/>
                    <a:pt x="7402" y="3901"/>
                    <a:pt x="7395" y="3901"/>
                  </a:cubicBezTo>
                  <a:cubicBezTo>
                    <a:pt x="7303" y="3901"/>
                    <a:pt x="7364" y="3759"/>
                    <a:pt x="7294" y="3748"/>
                  </a:cubicBezTo>
                  <a:lnTo>
                    <a:pt x="7294" y="3735"/>
                  </a:lnTo>
                  <a:cubicBezTo>
                    <a:pt x="7301" y="3737"/>
                    <a:pt x="7305" y="3738"/>
                    <a:pt x="7308" y="3738"/>
                  </a:cubicBezTo>
                  <a:cubicBezTo>
                    <a:pt x="7326" y="3738"/>
                    <a:pt x="7279" y="3708"/>
                    <a:pt x="7344" y="3697"/>
                  </a:cubicBezTo>
                  <a:close/>
                  <a:moveTo>
                    <a:pt x="11795" y="3688"/>
                  </a:moveTo>
                  <a:cubicBezTo>
                    <a:pt x="11801" y="3688"/>
                    <a:pt x="11813" y="3710"/>
                    <a:pt x="11820" y="3710"/>
                  </a:cubicBezTo>
                  <a:cubicBezTo>
                    <a:pt x="11833" y="3723"/>
                    <a:pt x="11871" y="3748"/>
                    <a:pt x="11871" y="3773"/>
                  </a:cubicBezTo>
                  <a:cubicBezTo>
                    <a:pt x="11855" y="3769"/>
                    <a:pt x="11844" y="3767"/>
                    <a:pt x="11835" y="3767"/>
                  </a:cubicBezTo>
                  <a:cubicBezTo>
                    <a:pt x="11764" y="3767"/>
                    <a:pt x="11883" y="3887"/>
                    <a:pt x="11883" y="3899"/>
                  </a:cubicBezTo>
                  <a:cubicBezTo>
                    <a:pt x="11875" y="3900"/>
                    <a:pt x="11868" y="3901"/>
                    <a:pt x="11862" y="3901"/>
                  </a:cubicBezTo>
                  <a:cubicBezTo>
                    <a:pt x="11778" y="3901"/>
                    <a:pt x="11829" y="3759"/>
                    <a:pt x="11770" y="3748"/>
                  </a:cubicBezTo>
                  <a:cubicBezTo>
                    <a:pt x="11763" y="3733"/>
                    <a:pt x="11764" y="3727"/>
                    <a:pt x="11771" y="3727"/>
                  </a:cubicBezTo>
                  <a:cubicBezTo>
                    <a:pt x="11777" y="3727"/>
                    <a:pt x="11785" y="3730"/>
                    <a:pt x="11795" y="3735"/>
                  </a:cubicBezTo>
                  <a:cubicBezTo>
                    <a:pt x="11790" y="3699"/>
                    <a:pt x="11791" y="3688"/>
                    <a:pt x="11795" y="3688"/>
                  </a:cubicBezTo>
                  <a:close/>
                  <a:moveTo>
                    <a:pt x="4785" y="3884"/>
                  </a:moveTo>
                  <a:cubicBezTo>
                    <a:pt x="4806" y="3884"/>
                    <a:pt x="4820" y="3891"/>
                    <a:pt x="4831" y="3904"/>
                  </a:cubicBezTo>
                  <a:lnTo>
                    <a:pt x="4831" y="3904"/>
                  </a:lnTo>
                  <a:cubicBezTo>
                    <a:pt x="4813" y="3891"/>
                    <a:pt x="4777" y="3903"/>
                    <a:pt x="4761" y="3887"/>
                  </a:cubicBezTo>
                  <a:lnTo>
                    <a:pt x="4761" y="3887"/>
                  </a:lnTo>
                  <a:cubicBezTo>
                    <a:pt x="4770" y="3885"/>
                    <a:pt x="4778" y="3884"/>
                    <a:pt x="4785" y="3884"/>
                  </a:cubicBezTo>
                  <a:close/>
                  <a:moveTo>
                    <a:pt x="6796" y="3670"/>
                  </a:moveTo>
                  <a:cubicBezTo>
                    <a:pt x="6804" y="3670"/>
                    <a:pt x="6816" y="3705"/>
                    <a:pt x="6816" y="3723"/>
                  </a:cubicBezTo>
                  <a:cubicBezTo>
                    <a:pt x="6828" y="3785"/>
                    <a:pt x="6828" y="3848"/>
                    <a:pt x="6828" y="3911"/>
                  </a:cubicBezTo>
                  <a:cubicBezTo>
                    <a:pt x="6803" y="3899"/>
                    <a:pt x="6816" y="3861"/>
                    <a:pt x="6816" y="3811"/>
                  </a:cubicBezTo>
                  <a:lnTo>
                    <a:pt x="6803" y="3811"/>
                  </a:lnTo>
                  <a:cubicBezTo>
                    <a:pt x="6776" y="3811"/>
                    <a:pt x="6745" y="3818"/>
                    <a:pt x="6716" y="3818"/>
                  </a:cubicBezTo>
                  <a:cubicBezTo>
                    <a:pt x="6679" y="3818"/>
                    <a:pt x="6647" y="3805"/>
                    <a:pt x="6640" y="3748"/>
                  </a:cubicBezTo>
                  <a:cubicBezTo>
                    <a:pt x="6634" y="3694"/>
                    <a:pt x="6656" y="3680"/>
                    <a:pt x="6686" y="3680"/>
                  </a:cubicBezTo>
                  <a:cubicBezTo>
                    <a:pt x="6720" y="3680"/>
                    <a:pt x="6764" y="3697"/>
                    <a:pt x="6791" y="3697"/>
                  </a:cubicBezTo>
                  <a:cubicBezTo>
                    <a:pt x="6791" y="3678"/>
                    <a:pt x="6793" y="3670"/>
                    <a:pt x="6796" y="3670"/>
                  </a:cubicBezTo>
                  <a:close/>
                  <a:moveTo>
                    <a:pt x="3062" y="3684"/>
                  </a:moveTo>
                  <a:cubicBezTo>
                    <a:pt x="3117" y="3684"/>
                    <a:pt x="3094" y="3850"/>
                    <a:pt x="3094" y="3911"/>
                  </a:cubicBezTo>
                  <a:lnTo>
                    <a:pt x="3106" y="3924"/>
                  </a:lnTo>
                  <a:lnTo>
                    <a:pt x="3068" y="3924"/>
                  </a:lnTo>
                  <a:lnTo>
                    <a:pt x="3056" y="3685"/>
                  </a:lnTo>
                  <a:cubicBezTo>
                    <a:pt x="3058" y="3684"/>
                    <a:pt x="3060" y="3684"/>
                    <a:pt x="3062" y="3684"/>
                  </a:cubicBezTo>
                  <a:close/>
                  <a:moveTo>
                    <a:pt x="7204" y="3776"/>
                  </a:moveTo>
                  <a:lnTo>
                    <a:pt x="7204" y="3776"/>
                  </a:lnTo>
                  <a:cubicBezTo>
                    <a:pt x="7229" y="3815"/>
                    <a:pt x="7235" y="3881"/>
                    <a:pt x="7256" y="3924"/>
                  </a:cubicBezTo>
                  <a:cubicBezTo>
                    <a:pt x="7193" y="3924"/>
                    <a:pt x="7231" y="3911"/>
                    <a:pt x="7193" y="3911"/>
                  </a:cubicBezTo>
                  <a:cubicBezTo>
                    <a:pt x="7143" y="3911"/>
                    <a:pt x="7092" y="3911"/>
                    <a:pt x="7092" y="3861"/>
                  </a:cubicBezTo>
                  <a:cubicBezTo>
                    <a:pt x="7092" y="3811"/>
                    <a:pt x="7168" y="3811"/>
                    <a:pt x="7205" y="3811"/>
                  </a:cubicBezTo>
                  <a:cubicBezTo>
                    <a:pt x="7208" y="3795"/>
                    <a:pt x="7207" y="3784"/>
                    <a:pt x="7204" y="3776"/>
                  </a:cubicBezTo>
                  <a:close/>
                  <a:moveTo>
                    <a:pt x="11928" y="3884"/>
                  </a:moveTo>
                  <a:cubicBezTo>
                    <a:pt x="11950" y="3884"/>
                    <a:pt x="11975" y="3925"/>
                    <a:pt x="11955" y="3925"/>
                  </a:cubicBezTo>
                  <a:cubicBezTo>
                    <a:pt x="11952" y="3925"/>
                    <a:pt x="11950" y="3925"/>
                    <a:pt x="11946" y="3924"/>
                  </a:cubicBezTo>
                  <a:cubicBezTo>
                    <a:pt x="11934" y="3924"/>
                    <a:pt x="11908" y="3886"/>
                    <a:pt x="11921" y="3886"/>
                  </a:cubicBezTo>
                  <a:cubicBezTo>
                    <a:pt x="11923" y="3885"/>
                    <a:pt x="11926" y="3884"/>
                    <a:pt x="11928" y="3884"/>
                  </a:cubicBezTo>
                  <a:close/>
                  <a:moveTo>
                    <a:pt x="2704" y="3760"/>
                  </a:moveTo>
                  <a:cubicBezTo>
                    <a:pt x="2792" y="3760"/>
                    <a:pt x="2704" y="3899"/>
                    <a:pt x="2792" y="3899"/>
                  </a:cubicBezTo>
                  <a:cubicBezTo>
                    <a:pt x="2796" y="3899"/>
                    <a:pt x="2800" y="3900"/>
                    <a:pt x="2803" y="3900"/>
                  </a:cubicBezTo>
                  <a:cubicBezTo>
                    <a:pt x="2861" y="3900"/>
                    <a:pt x="2860" y="3829"/>
                    <a:pt x="2857" y="3775"/>
                  </a:cubicBezTo>
                  <a:lnTo>
                    <a:pt x="2857" y="3775"/>
                  </a:lnTo>
                  <a:cubicBezTo>
                    <a:pt x="2901" y="3790"/>
                    <a:pt x="2880" y="3878"/>
                    <a:pt x="2880" y="3924"/>
                  </a:cubicBezTo>
                  <a:cubicBezTo>
                    <a:pt x="2873" y="3927"/>
                    <a:pt x="2867" y="3929"/>
                    <a:pt x="2862" y="3929"/>
                  </a:cubicBezTo>
                  <a:cubicBezTo>
                    <a:pt x="2850" y="3929"/>
                    <a:pt x="2845" y="3917"/>
                    <a:pt x="2855" y="3899"/>
                  </a:cubicBezTo>
                  <a:cubicBezTo>
                    <a:pt x="2826" y="3899"/>
                    <a:pt x="2805" y="3920"/>
                    <a:pt x="2780" y="3920"/>
                  </a:cubicBezTo>
                  <a:cubicBezTo>
                    <a:pt x="2772" y="3920"/>
                    <a:pt x="2763" y="3917"/>
                    <a:pt x="2754" y="3911"/>
                  </a:cubicBezTo>
                  <a:cubicBezTo>
                    <a:pt x="2704" y="3899"/>
                    <a:pt x="2704" y="3798"/>
                    <a:pt x="2704" y="3760"/>
                  </a:cubicBezTo>
                  <a:close/>
                  <a:moveTo>
                    <a:pt x="2946" y="3695"/>
                  </a:moveTo>
                  <a:cubicBezTo>
                    <a:pt x="3015" y="3695"/>
                    <a:pt x="2993" y="3852"/>
                    <a:pt x="2993" y="3911"/>
                  </a:cubicBezTo>
                  <a:lnTo>
                    <a:pt x="2980" y="3936"/>
                  </a:lnTo>
                  <a:lnTo>
                    <a:pt x="2943" y="3936"/>
                  </a:lnTo>
                  <a:lnTo>
                    <a:pt x="2930" y="3697"/>
                  </a:lnTo>
                  <a:cubicBezTo>
                    <a:pt x="2936" y="3696"/>
                    <a:pt x="2941" y="3695"/>
                    <a:pt x="2946" y="3695"/>
                  </a:cubicBezTo>
                  <a:close/>
                  <a:moveTo>
                    <a:pt x="3511" y="3696"/>
                  </a:moveTo>
                  <a:cubicBezTo>
                    <a:pt x="3528" y="3696"/>
                    <a:pt x="3538" y="3704"/>
                    <a:pt x="3534" y="3723"/>
                  </a:cubicBezTo>
                  <a:cubicBezTo>
                    <a:pt x="3521" y="3718"/>
                    <a:pt x="3512" y="3716"/>
                    <a:pt x="3505" y="3716"/>
                  </a:cubicBezTo>
                  <a:cubicBezTo>
                    <a:pt x="3475" y="3716"/>
                    <a:pt x="3481" y="3750"/>
                    <a:pt x="3471" y="3760"/>
                  </a:cubicBezTo>
                  <a:cubicBezTo>
                    <a:pt x="3471" y="3760"/>
                    <a:pt x="3563" y="3788"/>
                    <a:pt x="3510" y="3788"/>
                  </a:cubicBezTo>
                  <a:cubicBezTo>
                    <a:pt x="3502" y="3788"/>
                    <a:pt x="3489" y="3787"/>
                    <a:pt x="3471" y="3785"/>
                  </a:cubicBezTo>
                  <a:lnTo>
                    <a:pt x="3471" y="3936"/>
                  </a:lnTo>
                  <a:cubicBezTo>
                    <a:pt x="3408" y="3936"/>
                    <a:pt x="3446" y="3886"/>
                    <a:pt x="3433" y="3836"/>
                  </a:cubicBezTo>
                  <a:cubicBezTo>
                    <a:pt x="3420" y="3785"/>
                    <a:pt x="3395" y="3798"/>
                    <a:pt x="3395" y="3760"/>
                  </a:cubicBezTo>
                  <a:lnTo>
                    <a:pt x="3395" y="3760"/>
                  </a:lnTo>
                  <a:cubicBezTo>
                    <a:pt x="3408" y="3767"/>
                    <a:pt x="3417" y="3770"/>
                    <a:pt x="3422" y="3770"/>
                  </a:cubicBezTo>
                  <a:cubicBezTo>
                    <a:pt x="3427" y="3770"/>
                    <a:pt x="3427" y="3767"/>
                    <a:pt x="3420" y="3760"/>
                  </a:cubicBezTo>
                  <a:cubicBezTo>
                    <a:pt x="3436" y="3721"/>
                    <a:pt x="3483" y="3696"/>
                    <a:pt x="3511" y="3696"/>
                  </a:cubicBezTo>
                  <a:close/>
                  <a:moveTo>
                    <a:pt x="9859" y="3769"/>
                  </a:moveTo>
                  <a:cubicBezTo>
                    <a:pt x="9919" y="3769"/>
                    <a:pt x="9909" y="3854"/>
                    <a:pt x="9909" y="3899"/>
                  </a:cubicBezTo>
                  <a:lnTo>
                    <a:pt x="9884" y="3936"/>
                  </a:lnTo>
                  <a:lnTo>
                    <a:pt x="9859" y="3936"/>
                  </a:lnTo>
                  <a:lnTo>
                    <a:pt x="9834" y="3773"/>
                  </a:lnTo>
                  <a:cubicBezTo>
                    <a:pt x="9843" y="3770"/>
                    <a:pt x="9851" y="3769"/>
                    <a:pt x="9859" y="3769"/>
                  </a:cubicBezTo>
                  <a:close/>
                  <a:moveTo>
                    <a:pt x="9972" y="3767"/>
                  </a:moveTo>
                  <a:cubicBezTo>
                    <a:pt x="9981" y="3767"/>
                    <a:pt x="9985" y="3773"/>
                    <a:pt x="9985" y="3785"/>
                  </a:cubicBezTo>
                  <a:lnTo>
                    <a:pt x="9959" y="3823"/>
                  </a:lnTo>
                  <a:cubicBezTo>
                    <a:pt x="9960" y="3823"/>
                    <a:pt x="9961" y="3823"/>
                    <a:pt x="9963" y="3823"/>
                  </a:cubicBezTo>
                  <a:lnTo>
                    <a:pt x="9963" y="3823"/>
                  </a:lnTo>
                  <a:cubicBezTo>
                    <a:pt x="9949" y="3853"/>
                    <a:pt x="9976" y="3919"/>
                    <a:pt x="9985" y="3936"/>
                  </a:cubicBezTo>
                  <a:cubicBezTo>
                    <a:pt x="9909" y="3924"/>
                    <a:pt x="9934" y="3836"/>
                    <a:pt x="9922" y="3785"/>
                  </a:cubicBezTo>
                  <a:cubicBezTo>
                    <a:pt x="9947" y="3773"/>
                    <a:pt x="9963" y="3767"/>
                    <a:pt x="9972" y="3767"/>
                  </a:cubicBezTo>
                  <a:close/>
                  <a:moveTo>
                    <a:pt x="7583" y="3773"/>
                  </a:moveTo>
                  <a:cubicBezTo>
                    <a:pt x="7658" y="3773"/>
                    <a:pt x="7646" y="3899"/>
                    <a:pt x="7696" y="3911"/>
                  </a:cubicBezTo>
                  <a:lnTo>
                    <a:pt x="7708" y="3873"/>
                  </a:lnTo>
                  <a:cubicBezTo>
                    <a:pt x="7721" y="3823"/>
                    <a:pt x="7721" y="3785"/>
                    <a:pt x="7771" y="3785"/>
                  </a:cubicBezTo>
                  <a:cubicBezTo>
                    <a:pt x="7746" y="3836"/>
                    <a:pt x="7721" y="3949"/>
                    <a:pt x="7683" y="3949"/>
                  </a:cubicBezTo>
                  <a:lnTo>
                    <a:pt x="7696" y="3936"/>
                  </a:lnTo>
                  <a:cubicBezTo>
                    <a:pt x="7658" y="3936"/>
                    <a:pt x="7608" y="3798"/>
                    <a:pt x="7583" y="3773"/>
                  </a:cubicBezTo>
                  <a:close/>
                  <a:moveTo>
                    <a:pt x="7495" y="3911"/>
                  </a:moveTo>
                  <a:cubicBezTo>
                    <a:pt x="7484" y="3911"/>
                    <a:pt x="7472" y="3951"/>
                    <a:pt x="7444" y="3951"/>
                  </a:cubicBezTo>
                  <a:lnTo>
                    <a:pt x="7444" y="3951"/>
                  </a:lnTo>
                  <a:cubicBezTo>
                    <a:pt x="7447" y="3938"/>
                    <a:pt x="7450" y="3924"/>
                    <a:pt x="7457" y="3911"/>
                  </a:cubicBezTo>
                  <a:close/>
                  <a:moveTo>
                    <a:pt x="3220" y="3765"/>
                  </a:moveTo>
                  <a:cubicBezTo>
                    <a:pt x="3291" y="3765"/>
                    <a:pt x="3288" y="3866"/>
                    <a:pt x="3307" y="3924"/>
                  </a:cubicBezTo>
                  <a:lnTo>
                    <a:pt x="3282" y="3962"/>
                  </a:lnTo>
                  <a:cubicBezTo>
                    <a:pt x="3257" y="3962"/>
                    <a:pt x="3244" y="3962"/>
                    <a:pt x="3244" y="3936"/>
                  </a:cubicBezTo>
                  <a:cubicBezTo>
                    <a:pt x="3228" y="3936"/>
                    <a:pt x="3200" y="3959"/>
                    <a:pt x="3172" y="3959"/>
                  </a:cubicBezTo>
                  <a:cubicBezTo>
                    <a:pt x="3158" y="3959"/>
                    <a:pt x="3144" y="3953"/>
                    <a:pt x="3131" y="3936"/>
                  </a:cubicBezTo>
                  <a:cubicBezTo>
                    <a:pt x="3106" y="3886"/>
                    <a:pt x="3207" y="3861"/>
                    <a:pt x="3244" y="3861"/>
                  </a:cubicBezTo>
                  <a:cubicBezTo>
                    <a:pt x="3244" y="3827"/>
                    <a:pt x="3216" y="3816"/>
                    <a:pt x="3187" y="3816"/>
                  </a:cubicBezTo>
                  <a:cubicBezTo>
                    <a:pt x="3172" y="3816"/>
                    <a:pt x="3156" y="3819"/>
                    <a:pt x="3144" y="3823"/>
                  </a:cubicBezTo>
                  <a:lnTo>
                    <a:pt x="3131" y="3798"/>
                  </a:lnTo>
                  <a:cubicBezTo>
                    <a:pt x="3170" y="3774"/>
                    <a:pt x="3199" y="3765"/>
                    <a:pt x="3220" y="3765"/>
                  </a:cubicBezTo>
                  <a:close/>
                  <a:moveTo>
                    <a:pt x="10021" y="3802"/>
                  </a:moveTo>
                  <a:cubicBezTo>
                    <a:pt x="10029" y="3802"/>
                    <a:pt x="10038" y="3804"/>
                    <a:pt x="10047" y="3811"/>
                  </a:cubicBezTo>
                  <a:cubicBezTo>
                    <a:pt x="10085" y="3823"/>
                    <a:pt x="10098" y="3924"/>
                    <a:pt x="10110" y="3962"/>
                  </a:cubicBezTo>
                  <a:cubicBezTo>
                    <a:pt x="10022" y="3949"/>
                    <a:pt x="10110" y="3836"/>
                    <a:pt x="10010" y="3811"/>
                  </a:cubicBezTo>
                  <a:cubicBezTo>
                    <a:pt x="10005" y="3809"/>
                    <a:pt x="10001" y="3808"/>
                    <a:pt x="9998" y="3808"/>
                  </a:cubicBezTo>
                  <a:lnTo>
                    <a:pt x="9998" y="3808"/>
                  </a:lnTo>
                  <a:cubicBezTo>
                    <a:pt x="10005" y="3805"/>
                    <a:pt x="10013" y="3802"/>
                    <a:pt x="10021" y="3802"/>
                  </a:cubicBezTo>
                  <a:close/>
                  <a:moveTo>
                    <a:pt x="10223" y="3798"/>
                  </a:moveTo>
                  <a:lnTo>
                    <a:pt x="10223" y="3798"/>
                  </a:lnTo>
                  <a:cubicBezTo>
                    <a:pt x="10299" y="3811"/>
                    <a:pt x="10274" y="3936"/>
                    <a:pt x="10324" y="3949"/>
                  </a:cubicBezTo>
                  <a:lnTo>
                    <a:pt x="10324" y="3936"/>
                  </a:lnTo>
                  <a:cubicBezTo>
                    <a:pt x="10337" y="3886"/>
                    <a:pt x="10337" y="3823"/>
                    <a:pt x="10399" y="3823"/>
                  </a:cubicBezTo>
                  <a:cubicBezTo>
                    <a:pt x="10376" y="3871"/>
                    <a:pt x="10363" y="3963"/>
                    <a:pt x="10320" y="3963"/>
                  </a:cubicBezTo>
                  <a:cubicBezTo>
                    <a:pt x="10317" y="3963"/>
                    <a:pt x="10314" y="3962"/>
                    <a:pt x="10311" y="3962"/>
                  </a:cubicBezTo>
                  <a:lnTo>
                    <a:pt x="10223" y="3798"/>
                  </a:lnTo>
                  <a:close/>
                  <a:moveTo>
                    <a:pt x="3850" y="3799"/>
                  </a:moveTo>
                  <a:cubicBezTo>
                    <a:pt x="3870" y="3799"/>
                    <a:pt x="3892" y="3803"/>
                    <a:pt x="3911" y="3811"/>
                  </a:cubicBezTo>
                  <a:cubicBezTo>
                    <a:pt x="3907" y="3822"/>
                    <a:pt x="3895" y="3824"/>
                    <a:pt x="3881" y="3824"/>
                  </a:cubicBezTo>
                  <a:cubicBezTo>
                    <a:pt x="3871" y="3824"/>
                    <a:pt x="3860" y="3823"/>
                    <a:pt x="3850" y="3823"/>
                  </a:cubicBezTo>
                  <a:cubicBezTo>
                    <a:pt x="3823" y="3823"/>
                    <a:pt x="3798" y="3829"/>
                    <a:pt x="3798" y="3873"/>
                  </a:cubicBezTo>
                  <a:cubicBezTo>
                    <a:pt x="3798" y="3962"/>
                    <a:pt x="3911" y="3911"/>
                    <a:pt x="3923" y="3962"/>
                  </a:cubicBezTo>
                  <a:cubicBezTo>
                    <a:pt x="3913" y="3964"/>
                    <a:pt x="3902" y="3965"/>
                    <a:pt x="3890" y="3965"/>
                  </a:cubicBezTo>
                  <a:cubicBezTo>
                    <a:pt x="3831" y="3965"/>
                    <a:pt x="3760" y="3937"/>
                    <a:pt x="3760" y="3873"/>
                  </a:cubicBezTo>
                  <a:cubicBezTo>
                    <a:pt x="3760" y="3821"/>
                    <a:pt x="3803" y="3799"/>
                    <a:pt x="3850" y="3799"/>
                  </a:cubicBezTo>
                  <a:close/>
                  <a:moveTo>
                    <a:pt x="3961" y="3811"/>
                  </a:moveTo>
                  <a:cubicBezTo>
                    <a:pt x="4011" y="3811"/>
                    <a:pt x="3986" y="3911"/>
                    <a:pt x="3999" y="3974"/>
                  </a:cubicBezTo>
                  <a:lnTo>
                    <a:pt x="3974" y="3974"/>
                  </a:lnTo>
                  <a:lnTo>
                    <a:pt x="3961" y="3811"/>
                  </a:lnTo>
                  <a:close/>
                  <a:moveTo>
                    <a:pt x="11179" y="3947"/>
                  </a:moveTo>
                  <a:cubicBezTo>
                    <a:pt x="11182" y="3947"/>
                    <a:pt x="11186" y="3948"/>
                    <a:pt x="11192" y="3949"/>
                  </a:cubicBezTo>
                  <a:lnTo>
                    <a:pt x="11175" y="3975"/>
                  </a:lnTo>
                  <a:lnTo>
                    <a:pt x="11175" y="3975"/>
                  </a:lnTo>
                  <a:cubicBezTo>
                    <a:pt x="11176" y="3960"/>
                    <a:pt x="11167" y="3947"/>
                    <a:pt x="11179" y="3947"/>
                  </a:cubicBezTo>
                  <a:close/>
                  <a:moveTo>
                    <a:pt x="3610" y="3803"/>
                  </a:moveTo>
                  <a:cubicBezTo>
                    <a:pt x="3681" y="3803"/>
                    <a:pt x="3677" y="3913"/>
                    <a:pt x="3697" y="3974"/>
                  </a:cubicBezTo>
                  <a:cubicBezTo>
                    <a:pt x="3690" y="3977"/>
                    <a:pt x="3685" y="3979"/>
                    <a:pt x="3680" y="3979"/>
                  </a:cubicBezTo>
                  <a:cubicBezTo>
                    <a:pt x="3666" y="3979"/>
                    <a:pt x="3659" y="3967"/>
                    <a:pt x="3659" y="3949"/>
                  </a:cubicBezTo>
                  <a:cubicBezTo>
                    <a:pt x="3645" y="3949"/>
                    <a:pt x="3610" y="3965"/>
                    <a:pt x="3580" y="3965"/>
                  </a:cubicBezTo>
                  <a:cubicBezTo>
                    <a:pt x="3558" y="3965"/>
                    <a:pt x="3539" y="3956"/>
                    <a:pt x="3534" y="3924"/>
                  </a:cubicBezTo>
                  <a:cubicBezTo>
                    <a:pt x="3534" y="3879"/>
                    <a:pt x="3565" y="3869"/>
                    <a:pt x="3599" y="3869"/>
                  </a:cubicBezTo>
                  <a:cubicBezTo>
                    <a:pt x="3621" y="3869"/>
                    <a:pt x="3644" y="3873"/>
                    <a:pt x="3659" y="3873"/>
                  </a:cubicBezTo>
                  <a:cubicBezTo>
                    <a:pt x="3669" y="3798"/>
                    <a:pt x="3621" y="3815"/>
                    <a:pt x="3586" y="3806"/>
                  </a:cubicBezTo>
                  <a:lnTo>
                    <a:pt x="3586" y="3806"/>
                  </a:lnTo>
                  <a:cubicBezTo>
                    <a:pt x="3595" y="3804"/>
                    <a:pt x="3603" y="3803"/>
                    <a:pt x="3610" y="3803"/>
                  </a:cubicBezTo>
                  <a:close/>
                  <a:moveTo>
                    <a:pt x="4137" y="3823"/>
                  </a:moveTo>
                  <a:cubicBezTo>
                    <a:pt x="4213" y="3823"/>
                    <a:pt x="4188" y="3924"/>
                    <a:pt x="4188" y="3987"/>
                  </a:cubicBezTo>
                  <a:lnTo>
                    <a:pt x="4188" y="3974"/>
                  </a:lnTo>
                  <a:cubicBezTo>
                    <a:pt x="4125" y="3974"/>
                    <a:pt x="4150" y="3873"/>
                    <a:pt x="4137" y="3823"/>
                  </a:cubicBezTo>
                  <a:close/>
                  <a:moveTo>
                    <a:pt x="7985" y="3748"/>
                  </a:moveTo>
                  <a:cubicBezTo>
                    <a:pt x="8061" y="3760"/>
                    <a:pt x="8035" y="3924"/>
                    <a:pt x="8048" y="3987"/>
                  </a:cubicBezTo>
                  <a:cubicBezTo>
                    <a:pt x="7973" y="3987"/>
                    <a:pt x="7985" y="3823"/>
                    <a:pt x="7985" y="3760"/>
                  </a:cubicBezTo>
                  <a:lnTo>
                    <a:pt x="7985" y="3748"/>
                  </a:lnTo>
                  <a:close/>
                  <a:moveTo>
                    <a:pt x="10425" y="3836"/>
                  </a:moveTo>
                  <a:lnTo>
                    <a:pt x="10425" y="3836"/>
                  </a:lnTo>
                  <a:cubicBezTo>
                    <a:pt x="10500" y="3848"/>
                    <a:pt x="10425" y="3962"/>
                    <a:pt x="10513" y="3987"/>
                  </a:cubicBezTo>
                  <a:cubicBezTo>
                    <a:pt x="10523" y="3989"/>
                    <a:pt x="10531" y="3990"/>
                    <a:pt x="10538" y="3990"/>
                  </a:cubicBezTo>
                  <a:cubicBezTo>
                    <a:pt x="10541" y="3990"/>
                    <a:pt x="10543" y="3990"/>
                    <a:pt x="10545" y="3990"/>
                  </a:cubicBezTo>
                  <a:lnTo>
                    <a:pt x="10545" y="3990"/>
                  </a:lnTo>
                  <a:cubicBezTo>
                    <a:pt x="10534" y="3993"/>
                    <a:pt x="10522" y="3998"/>
                    <a:pt x="10509" y="3998"/>
                  </a:cubicBezTo>
                  <a:cubicBezTo>
                    <a:pt x="10499" y="3998"/>
                    <a:pt x="10488" y="3995"/>
                    <a:pt x="10475" y="3987"/>
                  </a:cubicBezTo>
                  <a:cubicBezTo>
                    <a:pt x="10437" y="3962"/>
                    <a:pt x="10437" y="3873"/>
                    <a:pt x="10425" y="3836"/>
                  </a:cubicBezTo>
                  <a:close/>
                  <a:moveTo>
                    <a:pt x="4040" y="3765"/>
                  </a:moveTo>
                  <a:lnTo>
                    <a:pt x="4040" y="3765"/>
                  </a:lnTo>
                  <a:cubicBezTo>
                    <a:pt x="4085" y="3795"/>
                    <a:pt x="4074" y="3954"/>
                    <a:pt x="4074" y="3999"/>
                  </a:cubicBezTo>
                  <a:cubicBezTo>
                    <a:pt x="4031" y="3977"/>
                    <a:pt x="4044" y="3842"/>
                    <a:pt x="4040" y="3765"/>
                  </a:cubicBezTo>
                  <a:close/>
                  <a:moveTo>
                    <a:pt x="8174" y="3848"/>
                  </a:moveTo>
                  <a:cubicBezTo>
                    <a:pt x="8220" y="3860"/>
                    <a:pt x="8213" y="3945"/>
                    <a:pt x="8212" y="4008"/>
                  </a:cubicBezTo>
                  <a:lnTo>
                    <a:pt x="8212" y="4008"/>
                  </a:lnTo>
                  <a:cubicBezTo>
                    <a:pt x="8163" y="3985"/>
                    <a:pt x="8174" y="3895"/>
                    <a:pt x="8174" y="3848"/>
                  </a:cubicBezTo>
                  <a:close/>
                  <a:moveTo>
                    <a:pt x="7857" y="3821"/>
                  </a:moveTo>
                  <a:cubicBezTo>
                    <a:pt x="7906" y="3821"/>
                    <a:pt x="7954" y="3857"/>
                    <a:pt x="7947" y="3911"/>
                  </a:cubicBezTo>
                  <a:lnTo>
                    <a:pt x="7935" y="3936"/>
                  </a:lnTo>
                  <a:lnTo>
                    <a:pt x="7796" y="3924"/>
                  </a:lnTo>
                  <a:lnTo>
                    <a:pt x="7796" y="3924"/>
                  </a:lnTo>
                  <a:cubicBezTo>
                    <a:pt x="7809" y="4012"/>
                    <a:pt x="7910" y="3962"/>
                    <a:pt x="7922" y="4012"/>
                  </a:cubicBezTo>
                  <a:cubicBezTo>
                    <a:pt x="7914" y="4013"/>
                    <a:pt x="7906" y="4014"/>
                    <a:pt x="7897" y="4014"/>
                  </a:cubicBezTo>
                  <a:cubicBezTo>
                    <a:pt x="7838" y="4014"/>
                    <a:pt x="7770" y="3977"/>
                    <a:pt x="7759" y="3911"/>
                  </a:cubicBezTo>
                  <a:cubicBezTo>
                    <a:pt x="7770" y="3847"/>
                    <a:pt x="7814" y="3821"/>
                    <a:pt x="7857" y="3821"/>
                  </a:cubicBezTo>
                  <a:close/>
                  <a:moveTo>
                    <a:pt x="4544" y="3840"/>
                  </a:moveTo>
                  <a:cubicBezTo>
                    <a:pt x="4563" y="3840"/>
                    <a:pt x="4584" y="3847"/>
                    <a:pt x="4602" y="3861"/>
                  </a:cubicBezTo>
                  <a:cubicBezTo>
                    <a:pt x="4599" y="3870"/>
                    <a:pt x="4595" y="3873"/>
                    <a:pt x="4589" y="3873"/>
                  </a:cubicBezTo>
                  <a:cubicBezTo>
                    <a:pt x="4578" y="3873"/>
                    <a:pt x="4564" y="3861"/>
                    <a:pt x="4553" y="3861"/>
                  </a:cubicBezTo>
                  <a:cubicBezTo>
                    <a:pt x="4547" y="3861"/>
                    <a:pt x="4543" y="3864"/>
                    <a:pt x="4540" y="3873"/>
                  </a:cubicBezTo>
                  <a:cubicBezTo>
                    <a:pt x="4527" y="3899"/>
                    <a:pt x="4552" y="3886"/>
                    <a:pt x="4565" y="3911"/>
                  </a:cubicBezTo>
                  <a:cubicBezTo>
                    <a:pt x="4577" y="3936"/>
                    <a:pt x="4640" y="3936"/>
                    <a:pt x="4615" y="3987"/>
                  </a:cubicBezTo>
                  <a:cubicBezTo>
                    <a:pt x="4606" y="4010"/>
                    <a:pt x="4590" y="4018"/>
                    <a:pt x="4572" y="4018"/>
                  </a:cubicBezTo>
                  <a:cubicBezTo>
                    <a:pt x="4541" y="4018"/>
                    <a:pt x="4505" y="3995"/>
                    <a:pt x="4489" y="3987"/>
                  </a:cubicBezTo>
                  <a:cubicBezTo>
                    <a:pt x="4489" y="3974"/>
                    <a:pt x="4496" y="3968"/>
                    <a:pt x="4507" y="3968"/>
                  </a:cubicBezTo>
                  <a:cubicBezTo>
                    <a:pt x="4518" y="3968"/>
                    <a:pt x="4533" y="3974"/>
                    <a:pt x="4552" y="3987"/>
                  </a:cubicBezTo>
                  <a:cubicBezTo>
                    <a:pt x="4560" y="3988"/>
                    <a:pt x="4566" y="3988"/>
                    <a:pt x="4571" y="3988"/>
                  </a:cubicBezTo>
                  <a:cubicBezTo>
                    <a:pt x="4631" y="3988"/>
                    <a:pt x="4502" y="3923"/>
                    <a:pt x="4502" y="3911"/>
                  </a:cubicBezTo>
                  <a:cubicBezTo>
                    <a:pt x="4486" y="3863"/>
                    <a:pt x="4511" y="3840"/>
                    <a:pt x="4544" y="3840"/>
                  </a:cubicBezTo>
                  <a:close/>
                  <a:moveTo>
                    <a:pt x="10550" y="3861"/>
                  </a:moveTo>
                  <a:lnTo>
                    <a:pt x="10550" y="3861"/>
                  </a:lnTo>
                  <a:cubicBezTo>
                    <a:pt x="10626" y="3873"/>
                    <a:pt x="10601" y="3974"/>
                    <a:pt x="10613" y="4024"/>
                  </a:cubicBezTo>
                  <a:lnTo>
                    <a:pt x="10601" y="4024"/>
                  </a:lnTo>
                  <a:cubicBezTo>
                    <a:pt x="10576" y="4024"/>
                    <a:pt x="10563" y="4012"/>
                    <a:pt x="10563" y="3987"/>
                  </a:cubicBezTo>
                  <a:cubicBezTo>
                    <a:pt x="10560" y="3987"/>
                    <a:pt x="10556" y="3987"/>
                    <a:pt x="10553" y="3988"/>
                  </a:cubicBezTo>
                  <a:lnTo>
                    <a:pt x="10553" y="3988"/>
                  </a:lnTo>
                  <a:cubicBezTo>
                    <a:pt x="10592" y="3972"/>
                    <a:pt x="10550" y="3892"/>
                    <a:pt x="10550" y="3861"/>
                  </a:cubicBezTo>
                  <a:close/>
                  <a:moveTo>
                    <a:pt x="4290" y="3848"/>
                  </a:moveTo>
                  <a:cubicBezTo>
                    <a:pt x="4316" y="3848"/>
                    <a:pt x="4343" y="3866"/>
                    <a:pt x="4351" y="3873"/>
                  </a:cubicBezTo>
                  <a:cubicBezTo>
                    <a:pt x="4367" y="3889"/>
                    <a:pt x="4358" y="3900"/>
                    <a:pt x="4340" y="3900"/>
                  </a:cubicBezTo>
                  <a:cubicBezTo>
                    <a:pt x="4330" y="3900"/>
                    <a:pt x="4315" y="3896"/>
                    <a:pt x="4301" y="3886"/>
                  </a:cubicBezTo>
                  <a:cubicBezTo>
                    <a:pt x="4213" y="3886"/>
                    <a:pt x="4351" y="3962"/>
                    <a:pt x="4351" y="3962"/>
                  </a:cubicBezTo>
                  <a:cubicBezTo>
                    <a:pt x="4375" y="4010"/>
                    <a:pt x="4348" y="4032"/>
                    <a:pt x="4308" y="4032"/>
                  </a:cubicBezTo>
                  <a:cubicBezTo>
                    <a:pt x="4286" y="4032"/>
                    <a:pt x="4260" y="4025"/>
                    <a:pt x="4238" y="4012"/>
                  </a:cubicBezTo>
                  <a:cubicBezTo>
                    <a:pt x="4241" y="3999"/>
                    <a:pt x="4248" y="3994"/>
                    <a:pt x="4256" y="3994"/>
                  </a:cubicBezTo>
                  <a:cubicBezTo>
                    <a:pt x="4275" y="3994"/>
                    <a:pt x="4302" y="4017"/>
                    <a:pt x="4317" y="4017"/>
                  </a:cubicBezTo>
                  <a:cubicBezTo>
                    <a:pt x="4321" y="4017"/>
                    <a:pt x="4324" y="4016"/>
                    <a:pt x="4326" y="4012"/>
                  </a:cubicBezTo>
                  <a:cubicBezTo>
                    <a:pt x="4338" y="3974"/>
                    <a:pt x="4301" y="3949"/>
                    <a:pt x="4288" y="3924"/>
                  </a:cubicBezTo>
                  <a:lnTo>
                    <a:pt x="4288" y="3949"/>
                  </a:lnTo>
                  <a:cubicBezTo>
                    <a:pt x="4276" y="3924"/>
                    <a:pt x="4213" y="3936"/>
                    <a:pt x="4250" y="3873"/>
                  </a:cubicBezTo>
                  <a:cubicBezTo>
                    <a:pt x="4260" y="3855"/>
                    <a:pt x="4275" y="3848"/>
                    <a:pt x="4290" y="3848"/>
                  </a:cubicBezTo>
                  <a:close/>
                  <a:moveTo>
                    <a:pt x="4424" y="3878"/>
                  </a:moveTo>
                  <a:cubicBezTo>
                    <a:pt x="4457" y="3878"/>
                    <a:pt x="4441" y="3957"/>
                    <a:pt x="4452" y="3999"/>
                  </a:cubicBezTo>
                  <a:lnTo>
                    <a:pt x="4452" y="4037"/>
                  </a:lnTo>
                  <a:lnTo>
                    <a:pt x="4414" y="4037"/>
                  </a:lnTo>
                  <a:lnTo>
                    <a:pt x="4401" y="3886"/>
                  </a:lnTo>
                  <a:cubicBezTo>
                    <a:pt x="4411" y="3880"/>
                    <a:pt x="4418" y="3878"/>
                    <a:pt x="4424" y="3878"/>
                  </a:cubicBezTo>
                  <a:close/>
                  <a:moveTo>
                    <a:pt x="8249" y="3798"/>
                  </a:moveTo>
                  <a:cubicBezTo>
                    <a:pt x="8312" y="3811"/>
                    <a:pt x="8299" y="3974"/>
                    <a:pt x="8299" y="4037"/>
                  </a:cubicBezTo>
                  <a:cubicBezTo>
                    <a:pt x="8249" y="4024"/>
                    <a:pt x="8262" y="3861"/>
                    <a:pt x="8249" y="3798"/>
                  </a:cubicBezTo>
                  <a:close/>
                  <a:moveTo>
                    <a:pt x="8350" y="3798"/>
                  </a:moveTo>
                  <a:cubicBezTo>
                    <a:pt x="8413" y="3811"/>
                    <a:pt x="8400" y="3974"/>
                    <a:pt x="8400" y="4037"/>
                  </a:cubicBezTo>
                  <a:cubicBezTo>
                    <a:pt x="8337" y="4037"/>
                    <a:pt x="8350" y="3873"/>
                    <a:pt x="8350" y="3811"/>
                  </a:cubicBezTo>
                  <a:lnTo>
                    <a:pt x="8350" y="3798"/>
                  </a:lnTo>
                  <a:close/>
                  <a:moveTo>
                    <a:pt x="8450" y="3873"/>
                  </a:moveTo>
                  <a:lnTo>
                    <a:pt x="8450" y="3873"/>
                  </a:lnTo>
                  <a:cubicBezTo>
                    <a:pt x="8516" y="3906"/>
                    <a:pt x="8467" y="4015"/>
                    <a:pt x="8512" y="4043"/>
                  </a:cubicBezTo>
                  <a:lnTo>
                    <a:pt x="8512" y="4043"/>
                  </a:lnTo>
                  <a:cubicBezTo>
                    <a:pt x="8510" y="4043"/>
                    <a:pt x="8509" y="4043"/>
                    <a:pt x="8507" y="4043"/>
                  </a:cubicBezTo>
                  <a:cubicBezTo>
                    <a:pt x="8482" y="4043"/>
                    <a:pt x="8463" y="4031"/>
                    <a:pt x="8463" y="3974"/>
                  </a:cubicBezTo>
                  <a:lnTo>
                    <a:pt x="8450" y="3873"/>
                  </a:lnTo>
                  <a:close/>
                  <a:moveTo>
                    <a:pt x="10638" y="3811"/>
                  </a:moveTo>
                  <a:lnTo>
                    <a:pt x="10651" y="3823"/>
                  </a:lnTo>
                  <a:cubicBezTo>
                    <a:pt x="10714" y="3836"/>
                    <a:pt x="10701" y="3999"/>
                    <a:pt x="10714" y="4050"/>
                  </a:cubicBezTo>
                  <a:cubicBezTo>
                    <a:pt x="10638" y="4037"/>
                    <a:pt x="10651" y="3873"/>
                    <a:pt x="10638" y="3811"/>
                  </a:cubicBezTo>
                  <a:close/>
                  <a:moveTo>
                    <a:pt x="4980" y="3836"/>
                  </a:moveTo>
                  <a:cubicBezTo>
                    <a:pt x="4980" y="3880"/>
                    <a:pt x="4992" y="3883"/>
                    <a:pt x="5005" y="3883"/>
                  </a:cubicBezTo>
                  <a:cubicBezTo>
                    <a:pt x="5007" y="3883"/>
                    <a:pt x="5009" y="3883"/>
                    <a:pt x="5011" y="3883"/>
                  </a:cubicBezTo>
                  <a:cubicBezTo>
                    <a:pt x="5021" y="3883"/>
                    <a:pt x="5030" y="3885"/>
                    <a:pt x="5030" y="3911"/>
                  </a:cubicBezTo>
                  <a:cubicBezTo>
                    <a:pt x="5023" y="3911"/>
                    <a:pt x="5018" y="3910"/>
                    <a:pt x="5012" y="3910"/>
                  </a:cubicBezTo>
                  <a:cubicBezTo>
                    <a:pt x="4892" y="3910"/>
                    <a:pt x="5030" y="4038"/>
                    <a:pt x="5030" y="4050"/>
                  </a:cubicBezTo>
                  <a:cubicBezTo>
                    <a:pt x="5018" y="4054"/>
                    <a:pt x="5008" y="4055"/>
                    <a:pt x="5000" y="4055"/>
                  </a:cubicBezTo>
                  <a:cubicBezTo>
                    <a:pt x="4958" y="4055"/>
                    <a:pt x="4963" y="4006"/>
                    <a:pt x="4942" y="3974"/>
                  </a:cubicBezTo>
                  <a:lnTo>
                    <a:pt x="4942" y="3899"/>
                  </a:lnTo>
                  <a:cubicBezTo>
                    <a:pt x="4935" y="3902"/>
                    <a:pt x="4929" y="3904"/>
                    <a:pt x="4925" y="3904"/>
                  </a:cubicBezTo>
                  <a:cubicBezTo>
                    <a:pt x="4911" y="3904"/>
                    <a:pt x="4904" y="3892"/>
                    <a:pt x="4904" y="3873"/>
                  </a:cubicBezTo>
                  <a:lnTo>
                    <a:pt x="4942" y="3873"/>
                  </a:lnTo>
                  <a:cubicBezTo>
                    <a:pt x="4929" y="3848"/>
                    <a:pt x="4942" y="3836"/>
                    <a:pt x="4980" y="3836"/>
                  </a:cubicBezTo>
                  <a:close/>
                  <a:moveTo>
                    <a:pt x="5156" y="3899"/>
                  </a:moveTo>
                  <a:cubicBezTo>
                    <a:pt x="5219" y="3899"/>
                    <a:pt x="5219" y="4037"/>
                    <a:pt x="5256" y="4037"/>
                  </a:cubicBezTo>
                  <a:cubicBezTo>
                    <a:pt x="5269" y="3987"/>
                    <a:pt x="5269" y="3911"/>
                    <a:pt x="5332" y="3911"/>
                  </a:cubicBezTo>
                  <a:lnTo>
                    <a:pt x="5344" y="3911"/>
                  </a:lnTo>
                  <a:cubicBezTo>
                    <a:pt x="5319" y="3949"/>
                    <a:pt x="5294" y="4062"/>
                    <a:pt x="5256" y="4062"/>
                  </a:cubicBezTo>
                  <a:cubicBezTo>
                    <a:pt x="5219" y="4062"/>
                    <a:pt x="5168" y="3924"/>
                    <a:pt x="5156" y="3899"/>
                  </a:cubicBezTo>
                  <a:close/>
                  <a:moveTo>
                    <a:pt x="4840" y="3917"/>
                  </a:moveTo>
                  <a:lnTo>
                    <a:pt x="4840" y="3917"/>
                  </a:lnTo>
                  <a:cubicBezTo>
                    <a:pt x="4863" y="3956"/>
                    <a:pt x="4865" y="4021"/>
                    <a:pt x="4879" y="4062"/>
                  </a:cubicBezTo>
                  <a:cubicBezTo>
                    <a:pt x="4872" y="4065"/>
                    <a:pt x="4867" y="4067"/>
                    <a:pt x="4862" y="4067"/>
                  </a:cubicBezTo>
                  <a:cubicBezTo>
                    <a:pt x="4848" y="4067"/>
                    <a:pt x="4841" y="4055"/>
                    <a:pt x="4841" y="4037"/>
                  </a:cubicBezTo>
                  <a:cubicBezTo>
                    <a:pt x="4828" y="4037"/>
                    <a:pt x="4797" y="4051"/>
                    <a:pt x="4769" y="4051"/>
                  </a:cubicBezTo>
                  <a:cubicBezTo>
                    <a:pt x="4744" y="4051"/>
                    <a:pt x="4722" y="4040"/>
                    <a:pt x="4716" y="3999"/>
                  </a:cubicBezTo>
                  <a:cubicBezTo>
                    <a:pt x="4716" y="3954"/>
                    <a:pt x="4747" y="3945"/>
                    <a:pt x="4781" y="3945"/>
                  </a:cubicBezTo>
                  <a:cubicBezTo>
                    <a:pt x="4803" y="3945"/>
                    <a:pt x="4826" y="3949"/>
                    <a:pt x="4841" y="3949"/>
                  </a:cubicBezTo>
                  <a:cubicBezTo>
                    <a:pt x="4843" y="3935"/>
                    <a:pt x="4843" y="3925"/>
                    <a:pt x="4840" y="3917"/>
                  </a:cubicBezTo>
                  <a:close/>
                  <a:moveTo>
                    <a:pt x="8576" y="3911"/>
                  </a:moveTo>
                  <a:cubicBezTo>
                    <a:pt x="8639" y="3911"/>
                    <a:pt x="8614" y="4012"/>
                    <a:pt x="8626" y="4062"/>
                  </a:cubicBezTo>
                  <a:cubicBezTo>
                    <a:pt x="8620" y="4065"/>
                    <a:pt x="8614" y="4067"/>
                    <a:pt x="8609" y="4067"/>
                  </a:cubicBezTo>
                  <a:cubicBezTo>
                    <a:pt x="8595" y="4067"/>
                    <a:pt x="8589" y="4055"/>
                    <a:pt x="8589" y="4037"/>
                  </a:cubicBezTo>
                  <a:cubicBezTo>
                    <a:pt x="8584" y="4036"/>
                    <a:pt x="8578" y="4035"/>
                    <a:pt x="8573" y="4035"/>
                  </a:cubicBezTo>
                  <a:cubicBezTo>
                    <a:pt x="8562" y="4035"/>
                    <a:pt x="8550" y="4037"/>
                    <a:pt x="8538" y="4039"/>
                  </a:cubicBezTo>
                  <a:lnTo>
                    <a:pt x="8538" y="4039"/>
                  </a:lnTo>
                  <a:lnTo>
                    <a:pt x="8538" y="4037"/>
                  </a:lnTo>
                  <a:cubicBezTo>
                    <a:pt x="8614" y="4037"/>
                    <a:pt x="8576" y="3949"/>
                    <a:pt x="8576" y="3911"/>
                  </a:cubicBezTo>
                  <a:close/>
                  <a:moveTo>
                    <a:pt x="5424" y="3926"/>
                  </a:moveTo>
                  <a:cubicBezTo>
                    <a:pt x="5469" y="3926"/>
                    <a:pt x="5519" y="3956"/>
                    <a:pt x="5521" y="4011"/>
                  </a:cubicBezTo>
                  <a:lnTo>
                    <a:pt x="5521" y="4011"/>
                  </a:lnTo>
                  <a:lnTo>
                    <a:pt x="5395" y="3999"/>
                  </a:lnTo>
                  <a:lnTo>
                    <a:pt x="5395" y="3999"/>
                  </a:lnTo>
                  <a:cubicBezTo>
                    <a:pt x="5407" y="4100"/>
                    <a:pt x="5508" y="4037"/>
                    <a:pt x="5533" y="4087"/>
                  </a:cubicBezTo>
                  <a:cubicBezTo>
                    <a:pt x="5521" y="4089"/>
                    <a:pt x="5508" y="4090"/>
                    <a:pt x="5496" y="4090"/>
                  </a:cubicBezTo>
                  <a:cubicBezTo>
                    <a:pt x="5431" y="4090"/>
                    <a:pt x="5368" y="4062"/>
                    <a:pt x="5357" y="3999"/>
                  </a:cubicBezTo>
                  <a:cubicBezTo>
                    <a:pt x="5351" y="3949"/>
                    <a:pt x="5386" y="3926"/>
                    <a:pt x="5424" y="3926"/>
                  </a:cubicBezTo>
                  <a:close/>
                  <a:moveTo>
                    <a:pt x="5636" y="3946"/>
                  </a:moveTo>
                  <a:cubicBezTo>
                    <a:pt x="5640" y="3946"/>
                    <a:pt x="5643" y="3947"/>
                    <a:pt x="5646" y="3949"/>
                  </a:cubicBezTo>
                  <a:lnTo>
                    <a:pt x="5634" y="3974"/>
                  </a:lnTo>
                  <a:cubicBezTo>
                    <a:pt x="5646" y="3974"/>
                    <a:pt x="5646" y="3974"/>
                    <a:pt x="5646" y="3999"/>
                  </a:cubicBezTo>
                  <a:cubicBezTo>
                    <a:pt x="5638" y="3997"/>
                    <a:pt x="5630" y="3996"/>
                    <a:pt x="5623" y="3996"/>
                  </a:cubicBezTo>
                  <a:cubicBezTo>
                    <a:pt x="5563" y="3996"/>
                    <a:pt x="5583" y="4091"/>
                    <a:pt x="5583" y="4125"/>
                  </a:cubicBezTo>
                  <a:cubicBezTo>
                    <a:pt x="5520" y="4125"/>
                    <a:pt x="5546" y="4024"/>
                    <a:pt x="5546" y="3962"/>
                  </a:cubicBezTo>
                  <a:cubicBezTo>
                    <a:pt x="5571" y="3962"/>
                    <a:pt x="5583" y="3974"/>
                    <a:pt x="5571" y="3999"/>
                  </a:cubicBezTo>
                  <a:cubicBezTo>
                    <a:pt x="5603" y="3978"/>
                    <a:pt x="5617" y="3946"/>
                    <a:pt x="5636" y="3946"/>
                  </a:cubicBezTo>
                  <a:close/>
                  <a:moveTo>
                    <a:pt x="5772" y="3948"/>
                  </a:moveTo>
                  <a:cubicBezTo>
                    <a:pt x="5776" y="3948"/>
                    <a:pt x="5780" y="3948"/>
                    <a:pt x="5785" y="3949"/>
                  </a:cubicBezTo>
                  <a:cubicBezTo>
                    <a:pt x="5923" y="3962"/>
                    <a:pt x="5923" y="4125"/>
                    <a:pt x="5785" y="4125"/>
                  </a:cubicBezTo>
                  <a:lnTo>
                    <a:pt x="5797" y="4112"/>
                  </a:lnTo>
                  <a:cubicBezTo>
                    <a:pt x="5688" y="4112"/>
                    <a:pt x="5661" y="3948"/>
                    <a:pt x="5772" y="3948"/>
                  </a:cubicBezTo>
                  <a:close/>
                  <a:moveTo>
                    <a:pt x="10726" y="3899"/>
                  </a:moveTo>
                  <a:cubicBezTo>
                    <a:pt x="10764" y="3899"/>
                    <a:pt x="10777" y="3911"/>
                    <a:pt x="10764" y="3936"/>
                  </a:cubicBezTo>
                  <a:cubicBezTo>
                    <a:pt x="10777" y="3936"/>
                    <a:pt x="10814" y="3911"/>
                    <a:pt x="10827" y="3911"/>
                  </a:cubicBezTo>
                  <a:cubicBezTo>
                    <a:pt x="10890" y="3924"/>
                    <a:pt x="10965" y="4024"/>
                    <a:pt x="10902" y="4062"/>
                  </a:cubicBezTo>
                  <a:lnTo>
                    <a:pt x="10902" y="4075"/>
                  </a:lnTo>
                  <a:cubicBezTo>
                    <a:pt x="10891" y="4083"/>
                    <a:pt x="10881" y="4087"/>
                    <a:pt x="10871" y="4087"/>
                  </a:cubicBezTo>
                  <a:cubicBezTo>
                    <a:pt x="10839" y="4087"/>
                    <a:pt x="10815" y="4050"/>
                    <a:pt x="10777" y="4050"/>
                  </a:cubicBezTo>
                  <a:lnTo>
                    <a:pt x="10789" y="4125"/>
                  </a:lnTo>
                  <a:cubicBezTo>
                    <a:pt x="10726" y="4112"/>
                    <a:pt x="10739" y="3962"/>
                    <a:pt x="10726" y="3899"/>
                  </a:cubicBezTo>
                  <a:close/>
                  <a:moveTo>
                    <a:pt x="2767" y="4112"/>
                  </a:moveTo>
                  <a:lnTo>
                    <a:pt x="2767" y="4150"/>
                  </a:lnTo>
                  <a:cubicBezTo>
                    <a:pt x="2767" y="4150"/>
                    <a:pt x="2716" y="4112"/>
                    <a:pt x="2767" y="4112"/>
                  </a:cubicBezTo>
                  <a:close/>
                  <a:moveTo>
                    <a:pt x="6076" y="3974"/>
                  </a:moveTo>
                  <a:cubicBezTo>
                    <a:pt x="6079" y="3974"/>
                    <a:pt x="6083" y="3974"/>
                    <a:pt x="6086" y="3974"/>
                  </a:cubicBezTo>
                  <a:cubicBezTo>
                    <a:pt x="6137" y="3987"/>
                    <a:pt x="6174" y="4024"/>
                    <a:pt x="6174" y="4075"/>
                  </a:cubicBezTo>
                  <a:lnTo>
                    <a:pt x="6036" y="4062"/>
                  </a:lnTo>
                  <a:lnTo>
                    <a:pt x="6036" y="4062"/>
                  </a:lnTo>
                  <a:cubicBezTo>
                    <a:pt x="6049" y="4150"/>
                    <a:pt x="6149" y="4087"/>
                    <a:pt x="6174" y="4150"/>
                  </a:cubicBezTo>
                  <a:cubicBezTo>
                    <a:pt x="6162" y="4153"/>
                    <a:pt x="6150" y="4154"/>
                    <a:pt x="6138" y="4154"/>
                  </a:cubicBezTo>
                  <a:cubicBezTo>
                    <a:pt x="6006" y="4154"/>
                    <a:pt x="5961" y="3974"/>
                    <a:pt x="6076" y="3974"/>
                  </a:cubicBezTo>
                  <a:close/>
                  <a:moveTo>
                    <a:pt x="6212" y="3999"/>
                  </a:moveTo>
                  <a:cubicBezTo>
                    <a:pt x="6262" y="3999"/>
                    <a:pt x="6237" y="4024"/>
                    <a:pt x="6250" y="4037"/>
                  </a:cubicBezTo>
                  <a:cubicBezTo>
                    <a:pt x="6250" y="4018"/>
                    <a:pt x="6262" y="4009"/>
                    <a:pt x="6275" y="4009"/>
                  </a:cubicBezTo>
                  <a:cubicBezTo>
                    <a:pt x="6287" y="4009"/>
                    <a:pt x="6299" y="4017"/>
                    <a:pt x="6300" y="4034"/>
                  </a:cubicBezTo>
                  <a:lnTo>
                    <a:pt x="6300" y="4034"/>
                  </a:lnTo>
                  <a:cubicBezTo>
                    <a:pt x="6298" y="4034"/>
                    <a:pt x="6295" y="4033"/>
                    <a:pt x="6293" y="4033"/>
                  </a:cubicBezTo>
                  <a:cubicBezTo>
                    <a:pt x="6242" y="4033"/>
                    <a:pt x="6262" y="4129"/>
                    <a:pt x="6262" y="4163"/>
                  </a:cubicBezTo>
                  <a:cubicBezTo>
                    <a:pt x="6199" y="4163"/>
                    <a:pt x="6225" y="4050"/>
                    <a:pt x="6212" y="3999"/>
                  </a:cubicBezTo>
                  <a:close/>
                  <a:moveTo>
                    <a:pt x="8685" y="3935"/>
                  </a:moveTo>
                  <a:cubicBezTo>
                    <a:pt x="8697" y="3935"/>
                    <a:pt x="8702" y="3946"/>
                    <a:pt x="8702" y="3962"/>
                  </a:cubicBezTo>
                  <a:lnTo>
                    <a:pt x="8677" y="3987"/>
                  </a:lnTo>
                  <a:cubicBezTo>
                    <a:pt x="8689" y="3987"/>
                    <a:pt x="8727" y="3974"/>
                    <a:pt x="8752" y="3974"/>
                  </a:cubicBezTo>
                  <a:cubicBezTo>
                    <a:pt x="8777" y="3987"/>
                    <a:pt x="8790" y="3999"/>
                    <a:pt x="8802" y="3999"/>
                  </a:cubicBezTo>
                  <a:cubicBezTo>
                    <a:pt x="8809" y="4001"/>
                    <a:pt x="8814" y="4002"/>
                    <a:pt x="8820" y="4002"/>
                  </a:cubicBezTo>
                  <a:cubicBezTo>
                    <a:pt x="8834" y="4002"/>
                    <a:pt x="8846" y="3997"/>
                    <a:pt x="8859" y="3997"/>
                  </a:cubicBezTo>
                  <a:cubicBezTo>
                    <a:pt x="8873" y="3997"/>
                    <a:pt x="8887" y="4003"/>
                    <a:pt x="8903" y="4024"/>
                  </a:cubicBezTo>
                  <a:cubicBezTo>
                    <a:pt x="8953" y="4075"/>
                    <a:pt x="8928" y="4125"/>
                    <a:pt x="8928" y="4163"/>
                  </a:cubicBezTo>
                  <a:cubicBezTo>
                    <a:pt x="8853" y="4150"/>
                    <a:pt x="8916" y="4012"/>
                    <a:pt x="8840" y="4012"/>
                  </a:cubicBezTo>
                  <a:cubicBezTo>
                    <a:pt x="8765" y="4012"/>
                    <a:pt x="8802" y="4100"/>
                    <a:pt x="8815" y="4138"/>
                  </a:cubicBezTo>
                  <a:cubicBezTo>
                    <a:pt x="8740" y="4125"/>
                    <a:pt x="8815" y="3987"/>
                    <a:pt x="8727" y="3987"/>
                  </a:cubicBezTo>
                  <a:cubicBezTo>
                    <a:pt x="8722" y="3986"/>
                    <a:pt x="8717" y="3986"/>
                    <a:pt x="8713" y="3986"/>
                  </a:cubicBezTo>
                  <a:cubicBezTo>
                    <a:pt x="8645" y="3986"/>
                    <a:pt x="8689" y="4077"/>
                    <a:pt x="8689" y="4112"/>
                  </a:cubicBezTo>
                  <a:cubicBezTo>
                    <a:pt x="8639" y="4112"/>
                    <a:pt x="8652" y="4050"/>
                    <a:pt x="8652" y="3999"/>
                  </a:cubicBezTo>
                  <a:lnTo>
                    <a:pt x="8652" y="3949"/>
                  </a:lnTo>
                  <a:cubicBezTo>
                    <a:pt x="8666" y="3939"/>
                    <a:pt x="8677" y="3935"/>
                    <a:pt x="8685" y="3935"/>
                  </a:cubicBezTo>
                  <a:close/>
                  <a:moveTo>
                    <a:pt x="10928" y="3974"/>
                  </a:moveTo>
                  <a:lnTo>
                    <a:pt x="10928" y="3974"/>
                  </a:lnTo>
                  <a:cubicBezTo>
                    <a:pt x="11016" y="3987"/>
                    <a:pt x="10928" y="4100"/>
                    <a:pt x="11028" y="4125"/>
                  </a:cubicBezTo>
                  <a:cubicBezTo>
                    <a:pt x="11035" y="4127"/>
                    <a:pt x="11041" y="4128"/>
                    <a:pt x="11046" y="4128"/>
                  </a:cubicBezTo>
                  <a:cubicBezTo>
                    <a:pt x="11090" y="4128"/>
                    <a:pt x="11089" y="4068"/>
                    <a:pt x="11084" y="4018"/>
                  </a:cubicBezTo>
                  <a:lnTo>
                    <a:pt x="11084" y="4018"/>
                  </a:lnTo>
                  <a:cubicBezTo>
                    <a:pt x="11111" y="4053"/>
                    <a:pt x="11104" y="4123"/>
                    <a:pt x="11104" y="4163"/>
                  </a:cubicBezTo>
                  <a:cubicBezTo>
                    <a:pt x="11079" y="4150"/>
                    <a:pt x="11066" y="4150"/>
                    <a:pt x="11079" y="4125"/>
                  </a:cubicBezTo>
                  <a:cubicBezTo>
                    <a:pt x="11062" y="4125"/>
                    <a:pt x="11045" y="4136"/>
                    <a:pt x="11024" y="4136"/>
                  </a:cubicBezTo>
                  <a:cubicBezTo>
                    <a:pt x="11014" y="4136"/>
                    <a:pt x="11003" y="4133"/>
                    <a:pt x="10990" y="4125"/>
                  </a:cubicBezTo>
                  <a:cubicBezTo>
                    <a:pt x="10940" y="4100"/>
                    <a:pt x="10940" y="4012"/>
                    <a:pt x="10928" y="3974"/>
                  </a:cubicBezTo>
                  <a:close/>
                  <a:moveTo>
                    <a:pt x="3745" y="4133"/>
                  </a:moveTo>
                  <a:cubicBezTo>
                    <a:pt x="3756" y="4133"/>
                    <a:pt x="3773" y="4150"/>
                    <a:pt x="3773" y="4150"/>
                  </a:cubicBezTo>
                  <a:lnTo>
                    <a:pt x="3785" y="4150"/>
                  </a:lnTo>
                  <a:cubicBezTo>
                    <a:pt x="3785" y="4150"/>
                    <a:pt x="3763" y="4167"/>
                    <a:pt x="3748" y="4167"/>
                  </a:cubicBezTo>
                  <a:cubicBezTo>
                    <a:pt x="3740" y="4167"/>
                    <a:pt x="3735" y="4163"/>
                    <a:pt x="3735" y="4150"/>
                  </a:cubicBezTo>
                  <a:cubicBezTo>
                    <a:pt x="3735" y="4138"/>
                    <a:pt x="3739" y="4133"/>
                    <a:pt x="3745" y="4133"/>
                  </a:cubicBezTo>
                  <a:close/>
                  <a:moveTo>
                    <a:pt x="3352" y="4129"/>
                  </a:moveTo>
                  <a:cubicBezTo>
                    <a:pt x="3359" y="4129"/>
                    <a:pt x="3335" y="4140"/>
                    <a:pt x="3324" y="4140"/>
                  </a:cubicBezTo>
                  <a:cubicBezTo>
                    <a:pt x="3322" y="4140"/>
                    <a:pt x="3320" y="4139"/>
                    <a:pt x="3320" y="4138"/>
                  </a:cubicBezTo>
                  <a:lnTo>
                    <a:pt x="3320" y="4175"/>
                  </a:lnTo>
                  <a:cubicBezTo>
                    <a:pt x="3320" y="4175"/>
                    <a:pt x="3282" y="4138"/>
                    <a:pt x="3320" y="4138"/>
                  </a:cubicBezTo>
                  <a:cubicBezTo>
                    <a:pt x="3340" y="4131"/>
                    <a:pt x="3349" y="4129"/>
                    <a:pt x="3352" y="4129"/>
                  </a:cubicBezTo>
                  <a:close/>
                  <a:moveTo>
                    <a:pt x="6410" y="4023"/>
                  </a:moveTo>
                  <a:cubicBezTo>
                    <a:pt x="6463" y="4023"/>
                    <a:pt x="6526" y="4056"/>
                    <a:pt x="6526" y="4112"/>
                  </a:cubicBezTo>
                  <a:cubicBezTo>
                    <a:pt x="6526" y="4161"/>
                    <a:pt x="6492" y="4182"/>
                    <a:pt x="6452" y="4182"/>
                  </a:cubicBezTo>
                  <a:cubicBezTo>
                    <a:pt x="6399" y="4182"/>
                    <a:pt x="6338" y="4145"/>
                    <a:pt x="6338" y="4087"/>
                  </a:cubicBezTo>
                  <a:cubicBezTo>
                    <a:pt x="6332" y="4043"/>
                    <a:pt x="6368" y="4023"/>
                    <a:pt x="6410" y="4023"/>
                  </a:cubicBezTo>
                  <a:close/>
                  <a:moveTo>
                    <a:pt x="2977" y="4174"/>
                  </a:moveTo>
                  <a:lnTo>
                    <a:pt x="2977" y="4174"/>
                  </a:lnTo>
                  <a:cubicBezTo>
                    <a:pt x="2983" y="4175"/>
                    <a:pt x="2988" y="4175"/>
                    <a:pt x="2993" y="4175"/>
                  </a:cubicBezTo>
                  <a:lnTo>
                    <a:pt x="2984" y="4184"/>
                  </a:lnTo>
                  <a:lnTo>
                    <a:pt x="2984" y="4184"/>
                  </a:lnTo>
                  <a:cubicBezTo>
                    <a:pt x="2982" y="4179"/>
                    <a:pt x="2979" y="4176"/>
                    <a:pt x="2977" y="4174"/>
                  </a:cubicBezTo>
                  <a:close/>
                  <a:moveTo>
                    <a:pt x="11338" y="4002"/>
                  </a:moveTo>
                  <a:cubicBezTo>
                    <a:pt x="11419" y="4002"/>
                    <a:pt x="11422" y="4123"/>
                    <a:pt x="11443" y="4188"/>
                  </a:cubicBezTo>
                  <a:cubicBezTo>
                    <a:pt x="11418" y="4188"/>
                    <a:pt x="11292" y="4163"/>
                    <a:pt x="11292" y="4125"/>
                  </a:cubicBezTo>
                  <a:cubicBezTo>
                    <a:pt x="11292" y="4088"/>
                    <a:pt x="11319" y="4077"/>
                    <a:pt x="11345" y="4077"/>
                  </a:cubicBezTo>
                  <a:cubicBezTo>
                    <a:pt x="11364" y="4077"/>
                    <a:pt x="11383" y="4082"/>
                    <a:pt x="11393" y="4087"/>
                  </a:cubicBezTo>
                  <a:cubicBezTo>
                    <a:pt x="11380" y="4012"/>
                    <a:pt x="11305" y="4062"/>
                    <a:pt x="11292" y="4012"/>
                  </a:cubicBezTo>
                  <a:cubicBezTo>
                    <a:pt x="11310" y="4005"/>
                    <a:pt x="11325" y="4002"/>
                    <a:pt x="11338" y="4002"/>
                  </a:cubicBezTo>
                  <a:close/>
                  <a:moveTo>
                    <a:pt x="11170" y="3987"/>
                  </a:moveTo>
                  <a:cubicBezTo>
                    <a:pt x="11190" y="3991"/>
                    <a:pt x="11182" y="4025"/>
                    <a:pt x="11229" y="4037"/>
                  </a:cubicBezTo>
                  <a:lnTo>
                    <a:pt x="11229" y="4062"/>
                  </a:lnTo>
                  <a:cubicBezTo>
                    <a:pt x="11214" y="4058"/>
                    <a:pt x="11202" y="4056"/>
                    <a:pt x="11194" y="4056"/>
                  </a:cubicBezTo>
                  <a:cubicBezTo>
                    <a:pt x="11123" y="4056"/>
                    <a:pt x="11242" y="4177"/>
                    <a:pt x="11242" y="4188"/>
                  </a:cubicBezTo>
                  <a:cubicBezTo>
                    <a:pt x="11235" y="4189"/>
                    <a:pt x="11229" y="4190"/>
                    <a:pt x="11224" y="4190"/>
                  </a:cubicBezTo>
                  <a:cubicBezTo>
                    <a:pt x="11179" y="4190"/>
                    <a:pt x="11176" y="4146"/>
                    <a:pt x="11154" y="4112"/>
                  </a:cubicBezTo>
                  <a:lnTo>
                    <a:pt x="11154" y="4037"/>
                  </a:lnTo>
                  <a:cubicBezTo>
                    <a:pt x="11129" y="4037"/>
                    <a:pt x="11129" y="4037"/>
                    <a:pt x="11129" y="4012"/>
                  </a:cubicBezTo>
                  <a:cubicBezTo>
                    <a:pt x="11153" y="4005"/>
                    <a:pt x="11165" y="3996"/>
                    <a:pt x="11170" y="3987"/>
                  </a:cubicBezTo>
                  <a:close/>
                  <a:moveTo>
                    <a:pt x="9358" y="4034"/>
                  </a:moveTo>
                  <a:cubicBezTo>
                    <a:pt x="9365" y="4034"/>
                    <a:pt x="9373" y="4035"/>
                    <a:pt x="9381" y="4037"/>
                  </a:cubicBezTo>
                  <a:cubicBezTo>
                    <a:pt x="9478" y="4049"/>
                    <a:pt x="9516" y="4201"/>
                    <a:pt x="9407" y="4201"/>
                  </a:cubicBezTo>
                  <a:cubicBezTo>
                    <a:pt x="9403" y="4201"/>
                    <a:pt x="9398" y="4201"/>
                    <a:pt x="9393" y="4200"/>
                  </a:cubicBezTo>
                  <a:cubicBezTo>
                    <a:pt x="9300" y="4189"/>
                    <a:pt x="9260" y="4034"/>
                    <a:pt x="9358" y="4034"/>
                  </a:cubicBezTo>
                  <a:close/>
                  <a:moveTo>
                    <a:pt x="9180" y="3974"/>
                  </a:moveTo>
                  <a:cubicBezTo>
                    <a:pt x="9243" y="3987"/>
                    <a:pt x="9217" y="4150"/>
                    <a:pt x="9230" y="4213"/>
                  </a:cubicBezTo>
                  <a:cubicBezTo>
                    <a:pt x="9205" y="4213"/>
                    <a:pt x="9192" y="4200"/>
                    <a:pt x="9205" y="4175"/>
                  </a:cubicBezTo>
                  <a:cubicBezTo>
                    <a:pt x="9176" y="4175"/>
                    <a:pt x="9147" y="4192"/>
                    <a:pt x="9121" y="4192"/>
                  </a:cubicBezTo>
                  <a:cubicBezTo>
                    <a:pt x="9101" y="4192"/>
                    <a:pt x="9083" y="4182"/>
                    <a:pt x="9067" y="4150"/>
                  </a:cubicBezTo>
                  <a:cubicBezTo>
                    <a:pt x="9021" y="4082"/>
                    <a:pt x="9047" y="4035"/>
                    <a:pt x="9107" y="4035"/>
                  </a:cubicBezTo>
                  <a:cubicBezTo>
                    <a:pt x="9114" y="4035"/>
                    <a:pt x="9122" y="4036"/>
                    <a:pt x="9129" y="4037"/>
                  </a:cubicBezTo>
                  <a:cubicBezTo>
                    <a:pt x="9155" y="4037"/>
                    <a:pt x="9167" y="4062"/>
                    <a:pt x="9180" y="4062"/>
                  </a:cubicBezTo>
                  <a:lnTo>
                    <a:pt x="9180" y="3974"/>
                  </a:lnTo>
                  <a:close/>
                  <a:moveTo>
                    <a:pt x="11491" y="4003"/>
                  </a:moveTo>
                  <a:cubicBezTo>
                    <a:pt x="11499" y="4003"/>
                    <a:pt x="11511" y="4024"/>
                    <a:pt x="11519" y="4024"/>
                  </a:cubicBezTo>
                  <a:cubicBezTo>
                    <a:pt x="11531" y="4037"/>
                    <a:pt x="11569" y="4062"/>
                    <a:pt x="11569" y="4087"/>
                  </a:cubicBezTo>
                  <a:cubicBezTo>
                    <a:pt x="11556" y="4085"/>
                    <a:pt x="11547" y="4084"/>
                    <a:pt x="11539" y="4084"/>
                  </a:cubicBezTo>
                  <a:cubicBezTo>
                    <a:pt x="11502" y="4084"/>
                    <a:pt x="11521" y="4110"/>
                    <a:pt x="11531" y="4163"/>
                  </a:cubicBezTo>
                  <a:cubicBezTo>
                    <a:pt x="11538" y="4194"/>
                    <a:pt x="11550" y="4197"/>
                    <a:pt x="11561" y="4197"/>
                  </a:cubicBezTo>
                  <a:cubicBezTo>
                    <a:pt x="11564" y="4197"/>
                    <a:pt x="11566" y="4197"/>
                    <a:pt x="11569" y="4197"/>
                  </a:cubicBezTo>
                  <a:cubicBezTo>
                    <a:pt x="11576" y="4197"/>
                    <a:pt x="11582" y="4199"/>
                    <a:pt x="11582" y="4213"/>
                  </a:cubicBezTo>
                  <a:cubicBezTo>
                    <a:pt x="11575" y="4214"/>
                    <a:pt x="11569" y="4215"/>
                    <a:pt x="11563" y="4215"/>
                  </a:cubicBezTo>
                  <a:cubicBezTo>
                    <a:pt x="11506" y="4215"/>
                    <a:pt x="11505" y="4158"/>
                    <a:pt x="11493" y="4112"/>
                  </a:cubicBezTo>
                  <a:lnTo>
                    <a:pt x="11481" y="4112"/>
                  </a:lnTo>
                  <a:cubicBezTo>
                    <a:pt x="11470" y="4080"/>
                    <a:pt x="11440" y="4047"/>
                    <a:pt x="11465" y="4047"/>
                  </a:cubicBezTo>
                  <a:cubicBezTo>
                    <a:pt x="11469" y="4047"/>
                    <a:pt x="11474" y="4048"/>
                    <a:pt x="11481" y="4050"/>
                  </a:cubicBezTo>
                  <a:cubicBezTo>
                    <a:pt x="11481" y="4013"/>
                    <a:pt x="11485" y="4003"/>
                    <a:pt x="11491" y="4003"/>
                  </a:cubicBezTo>
                  <a:close/>
                  <a:moveTo>
                    <a:pt x="6597" y="4051"/>
                  </a:moveTo>
                  <a:cubicBezTo>
                    <a:pt x="6625" y="4051"/>
                    <a:pt x="6654" y="4056"/>
                    <a:pt x="6665" y="4062"/>
                  </a:cubicBezTo>
                  <a:lnTo>
                    <a:pt x="6652" y="4062"/>
                  </a:lnTo>
                  <a:cubicBezTo>
                    <a:pt x="6645" y="4077"/>
                    <a:pt x="6636" y="4082"/>
                    <a:pt x="6627" y="4082"/>
                  </a:cubicBezTo>
                  <a:cubicBezTo>
                    <a:pt x="6612" y="4082"/>
                    <a:pt x="6596" y="4068"/>
                    <a:pt x="6586" y="4068"/>
                  </a:cubicBezTo>
                  <a:cubicBezTo>
                    <a:pt x="6582" y="4068"/>
                    <a:pt x="6579" y="4070"/>
                    <a:pt x="6577" y="4075"/>
                  </a:cubicBezTo>
                  <a:cubicBezTo>
                    <a:pt x="6564" y="4100"/>
                    <a:pt x="6602" y="4087"/>
                    <a:pt x="6614" y="4112"/>
                  </a:cubicBezTo>
                  <a:cubicBezTo>
                    <a:pt x="6614" y="4138"/>
                    <a:pt x="6690" y="4138"/>
                    <a:pt x="6652" y="4200"/>
                  </a:cubicBezTo>
                  <a:cubicBezTo>
                    <a:pt x="6644" y="4217"/>
                    <a:pt x="6630" y="4223"/>
                    <a:pt x="6614" y="4223"/>
                  </a:cubicBezTo>
                  <a:cubicBezTo>
                    <a:pt x="6584" y="4223"/>
                    <a:pt x="6547" y="4200"/>
                    <a:pt x="6539" y="4200"/>
                  </a:cubicBezTo>
                  <a:cubicBezTo>
                    <a:pt x="6543" y="4182"/>
                    <a:pt x="6550" y="4177"/>
                    <a:pt x="6560" y="4177"/>
                  </a:cubicBezTo>
                  <a:cubicBezTo>
                    <a:pt x="6575" y="4177"/>
                    <a:pt x="6596" y="4192"/>
                    <a:pt x="6610" y="4192"/>
                  </a:cubicBezTo>
                  <a:cubicBezTo>
                    <a:pt x="6618" y="4192"/>
                    <a:pt x="6624" y="4188"/>
                    <a:pt x="6627" y="4175"/>
                  </a:cubicBezTo>
                  <a:cubicBezTo>
                    <a:pt x="6640" y="4112"/>
                    <a:pt x="6539" y="4125"/>
                    <a:pt x="6539" y="4087"/>
                  </a:cubicBezTo>
                  <a:cubicBezTo>
                    <a:pt x="6532" y="4059"/>
                    <a:pt x="6564" y="4051"/>
                    <a:pt x="6597" y="4051"/>
                  </a:cubicBezTo>
                  <a:close/>
                  <a:moveTo>
                    <a:pt x="9494" y="3974"/>
                  </a:moveTo>
                  <a:lnTo>
                    <a:pt x="9494" y="3974"/>
                  </a:lnTo>
                  <a:cubicBezTo>
                    <a:pt x="9570" y="3999"/>
                    <a:pt x="9557" y="4163"/>
                    <a:pt x="9557" y="4226"/>
                  </a:cubicBezTo>
                  <a:lnTo>
                    <a:pt x="9557" y="4213"/>
                  </a:lnTo>
                  <a:cubicBezTo>
                    <a:pt x="9494" y="4213"/>
                    <a:pt x="9507" y="4037"/>
                    <a:pt x="9494" y="3974"/>
                  </a:cubicBezTo>
                  <a:close/>
                  <a:moveTo>
                    <a:pt x="7690" y="4208"/>
                  </a:moveTo>
                  <a:cubicBezTo>
                    <a:pt x="7718" y="4208"/>
                    <a:pt x="7739" y="4218"/>
                    <a:pt x="7734" y="4238"/>
                  </a:cubicBezTo>
                  <a:lnTo>
                    <a:pt x="7683" y="4238"/>
                  </a:lnTo>
                  <a:cubicBezTo>
                    <a:pt x="7666" y="4224"/>
                    <a:pt x="7653" y="4218"/>
                    <a:pt x="7643" y="4217"/>
                  </a:cubicBezTo>
                  <a:lnTo>
                    <a:pt x="7643" y="4217"/>
                  </a:lnTo>
                  <a:cubicBezTo>
                    <a:pt x="7658" y="4211"/>
                    <a:pt x="7675" y="4208"/>
                    <a:pt x="7690" y="4208"/>
                  </a:cubicBezTo>
                  <a:close/>
                  <a:moveTo>
                    <a:pt x="3431" y="4223"/>
                  </a:moveTo>
                  <a:lnTo>
                    <a:pt x="3431" y="4223"/>
                  </a:lnTo>
                  <a:cubicBezTo>
                    <a:pt x="3428" y="4223"/>
                    <a:pt x="3432" y="4227"/>
                    <a:pt x="3446" y="4238"/>
                  </a:cubicBezTo>
                  <a:cubicBezTo>
                    <a:pt x="3453" y="4241"/>
                    <a:pt x="3461" y="4242"/>
                    <a:pt x="3469" y="4243"/>
                  </a:cubicBezTo>
                  <a:lnTo>
                    <a:pt x="3469" y="4243"/>
                  </a:lnTo>
                  <a:cubicBezTo>
                    <a:pt x="3451" y="4231"/>
                    <a:pt x="3435" y="4223"/>
                    <a:pt x="3431" y="4223"/>
                  </a:cubicBezTo>
                  <a:close/>
                  <a:moveTo>
                    <a:pt x="6857" y="4077"/>
                  </a:moveTo>
                  <a:cubicBezTo>
                    <a:pt x="6908" y="4077"/>
                    <a:pt x="6967" y="4112"/>
                    <a:pt x="6967" y="4175"/>
                  </a:cubicBezTo>
                  <a:lnTo>
                    <a:pt x="6954" y="4175"/>
                  </a:lnTo>
                  <a:lnTo>
                    <a:pt x="6816" y="4163"/>
                  </a:lnTo>
                  <a:lnTo>
                    <a:pt x="6816" y="4163"/>
                  </a:lnTo>
                  <a:cubicBezTo>
                    <a:pt x="6828" y="4251"/>
                    <a:pt x="6929" y="4188"/>
                    <a:pt x="6954" y="4238"/>
                  </a:cubicBezTo>
                  <a:cubicBezTo>
                    <a:pt x="6941" y="4243"/>
                    <a:pt x="6926" y="4246"/>
                    <a:pt x="6911" y="4246"/>
                  </a:cubicBezTo>
                  <a:cubicBezTo>
                    <a:pt x="6853" y="4246"/>
                    <a:pt x="6788" y="4210"/>
                    <a:pt x="6778" y="4150"/>
                  </a:cubicBezTo>
                  <a:cubicBezTo>
                    <a:pt x="6778" y="4100"/>
                    <a:pt x="6815" y="4077"/>
                    <a:pt x="6857" y="4077"/>
                  </a:cubicBezTo>
                  <a:close/>
                  <a:moveTo>
                    <a:pt x="9656" y="4086"/>
                  </a:moveTo>
                  <a:cubicBezTo>
                    <a:pt x="9711" y="4086"/>
                    <a:pt x="9783" y="4128"/>
                    <a:pt x="9783" y="4188"/>
                  </a:cubicBezTo>
                  <a:lnTo>
                    <a:pt x="9771" y="4175"/>
                  </a:lnTo>
                  <a:cubicBezTo>
                    <a:pt x="9771" y="4226"/>
                    <a:pt x="9744" y="4246"/>
                    <a:pt x="9711" y="4246"/>
                  </a:cubicBezTo>
                  <a:cubicBezTo>
                    <a:pt x="9663" y="4246"/>
                    <a:pt x="9602" y="4203"/>
                    <a:pt x="9595" y="4150"/>
                  </a:cubicBezTo>
                  <a:cubicBezTo>
                    <a:pt x="9590" y="4105"/>
                    <a:pt x="9619" y="4086"/>
                    <a:pt x="9656" y="4086"/>
                  </a:cubicBezTo>
                  <a:close/>
                  <a:moveTo>
                    <a:pt x="11655" y="4077"/>
                  </a:moveTo>
                  <a:cubicBezTo>
                    <a:pt x="11708" y="4077"/>
                    <a:pt x="11758" y="4137"/>
                    <a:pt x="11758" y="4188"/>
                  </a:cubicBezTo>
                  <a:lnTo>
                    <a:pt x="11619" y="4150"/>
                  </a:lnTo>
                  <a:lnTo>
                    <a:pt x="11619" y="4150"/>
                  </a:lnTo>
                  <a:cubicBezTo>
                    <a:pt x="11632" y="4238"/>
                    <a:pt x="11732" y="4200"/>
                    <a:pt x="11758" y="4251"/>
                  </a:cubicBezTo>
                  <a:lnTo>
                    <a:pt x="11695" y="4251"/>
                  </a:lnTo>
                  <a:cubicBezTo>
                    <a:pt x="11632" y="4238"/>
                    <a:pt x="11556" y="4138"/>
                    <a:pt x="11619" y="4087"/>
                  </a:cubicBezTo>
                  <a:cubicBezTo>
                    <a:pt x="11631" y="4080"/>
                    <a:pt x="11643" y="4077"/>
                    <a:pt x="11655" y="4077"/>
                  </a:cubicBezTo>
                  <a:close/>
                  <a:moveTo>
                    <a:pt x="4772" y="4224"/>
                  </a:moveTo>
                  <a:lnTo>
                    <a:pt x="4772" y="4224"/>
                  </a:lnTo>
                  <a:cubicBezTo>
                    <a:pt x="4774" y="4224"/>
                    <a:pt x="4747" y="4239"/>
                    <a:pt x="4741" y="4240"/>
                  </a:cubicBezTo>
                  <a:lnTo>
                    <a:pt x="4741" y="4240"/>
                  </a:lnTo>
                  <a:lnTo>
                    <a:pt x="4741" y="4238"/>
                  </a:lnTo>
                  <a:cubicBezTo>
                    <a:pt x="4739" y="4240"/>
                    <a:pt x="4739" y="4240"/>
                    <a:pt x="4740" y="4240"/>
                  </a:cubicBezTo>
                  <a:cubicBezTo>
                    <a:pt x="4740" y="4240"/>
                    <a:pt x="4741" y="4240"/>
                    <a:pt x="4741" y="4240"/>
                  </a:cubicBezTo>
                  <a:lnTo>
                    <a:pt x="4741" y="4240"/>
                  </a:lnTo>
                  <a:lnTo>
                    <a:pt x="4741" y="4263"/>
                  </a:lnTo>
                  <a:cubicBezTo>
                    <a:pt x="4741" y="4263"/>
                    <a:pt x="4703" y="4238"/>
                    <a:pt x="4741" y="4238"/>
                  </a:cubicBezTo>
                  <a:cubicBezTo>
                    <a:pt x="4762" y="4227"/>
                    <a:pt x="4770" y="4224"/>
                    <a:pt x="4772" y="4224"/>
                  </a:cubicBezTo>
                  <a:close/>
                  <a:moveTo>
                    <a:pt x="7031" y="4045"/>
                  </a:moveTo>
                  <a:cubicBezTo>
                    <a:pt x="7037" y="4045"/>
                    <a:pt x="7045" y="4046"/>
                    <a:pt x="7055" y="4050"/>
                  </a:cubicBezTo>
                  <a:cubicBezTo>
                    <a:pt x="7055" y="4091"/>
                    <a:pt x="7132" y="4116"/>
                    <a:pt x="7095" y="4116"/>
                  </a:cubicBezTo>
                  <a:cubicBezTo>
                    <a:pt x="7087" y="4116"/>
                    <a:pt x="7074" y="4115"/>
                    <a:pt x="7055" y="4112"/>
                  </a:cubicBezTo>
                  <a:lnTo>
                    <a:pt x="7055" y="4112"/>
                  </a:lnTo>
                  <a:cubicBezTo>
                    <a:pt x="7055" y="4150"/>
                    <a:pt x="7042" y="4226"/>
                    <a:pt x="7092" y="4238"/>
                  </a:cubicBezTo>
                  <a:cubicBezTo>
                    <a:pt x="7099" y="4235"/>
                    <a:pt x="7104" y="4233"/>
                    <a:pt x="7108" y="4233"/>
                  </a:cubicBezTo>
                  <a:cubicBezTo>
                    <a:pt x="7117" y="4233"/>
                    <a:pt x="7117" y="4245"/>
                    <a:pt x="7117" y="4263"/>
                  </a:cubicBezTo>
                  <a:cubicBezTo>
                    <a:pt x="7105" y="4266"/>
                    <a:pt x="7095" y="4268"/>
                    <a:pt x="7085" y="4268"/>
                  </a:cubicBezTo>
                  <a:cubicBezTo>
                    <a:pt x="7020" y="4268"/>
                    <a:pt x="7028" y="4196"/>
                    <a:pt x="7017" y="4163"/>
                  </a:cubicBezTo>
                  <a:lnTo>
                    <a:pt x="7029" y="4150"/>
                  </a:lnTo>
                  <a:cubicBezTo>
                    <a:pt x="7017" y="4112"/>
                    <a:pt x="6967" y="4087"/>
                    <a:pt x="7029" y="4087"/>
                  </a:cubicBezTo>
                  <a:cubicBezTo>
                    <a:pt x="7011" y="4059"/>
                    <a:pt x="7013" y="4045"/>
                    <a:pt x="7031" y="4045"/>
                  </a:cubicBezTo>
                  <a:close/>
                  <a:moveTo>
                    <a:pt x="7276" y="4115"/>
                  </a:moveTo>
                  <a:cubicBezTo>
                    <a:pt x="7352" y="4115"/>
                    <a:pt x="7358" y="4222"/>
                    <a:pt x="7367" y="4288"/>
                  </a:cubicBezTo>
                  <a:lnTo>
                    <a:pt x="7367" y="4288"/>
                  </a:lnTo>
                  <a:cubicBezTo>
                    <a:pt x="7339" y="4288"/>
                    <a:pt x="7363" y="4287"/>
                    <a:pt x="7319" y="4276"/>
                  </a:cubicBezTo>
                  <a:cubicBezTo>
                    <a:pt x="7281" y="4276"/>
                    <a:pt x="7231" y="4276"/>
                    <a:pt x="7231" y="4226"/>
                  </a:cubicBezTo>
                  <a:cubicBezTo>
                    <a:pt x="7222" y="4192"/>
                    <a:pt x="7259" y="4186"/>
                    <a:pt x="7291" y="4186"/>
                  </a:cubicBezTo>
                  <a:cubicBezTo>
                    <a:pt x="7307" y="4186"/>
                    <a:pt x="7323" y="4188"/>
                    <a:pt x="7331" y="4188"/>
                  </a:cubicBezTo>
                  <a:cubicBezTo>
                    <a:pt x="7331" y="4112"/>
                    <a:pt x="7256" y="4163"/>
                    <a:pt x="7231" y="4125"/>
                  </a:cubicBezTo>
                  <a:cubicBezTo>
                    <a:pt x="7248" y="4118"/>
                    <a:pt x="7263" y="4115"/>
                    <a:pt x="7276" y="4115"/>
                  </a:cubicBezTo>
                  <a:close/>
                  <a:moveTo>
                    <a:pt x="2641" y="4050"/>
                  </a:moveTo>
                  <a:cubicBezTo>
                    <a:pt x="2716" y="4050"/>
                    <a:pt x="2691" y="4226"/>
                    <a:pt x="2691" y="4288"/>
                  </a:cubicBezTo>
                  <a:cubicBezTo>
                    <a:pt x="2684" y="4292"/>
                    <a:pt x="2679" y="4293"/>
                    <a:pt x="2674" y="4293"/>
                  </a:cubicBezTo>
                  <a:cubicBezTo>
                    <a:pt x="2660" y="4293"/>
                    <a:pt x="2653" y="4282"/>
                    <a:pt x="2653" y="4263"/>
                  </a:cubicBezTo>
                  <a:cubicBezTo>
                    <a:pt x="2628" y="4263"/>
                    <a:pt x="2628" y="4288"/>
                    <a:pt x="2591" y="4288"/>
                  </a:cubicBezTo>
                  <a:cubicBezTo>
                    <a:pt x="2528" y="4288"/>
                    <a:pt x="2477" y="4213"/>
                    <a:pt x="2515" y="4163"/>
                  </a:cubicBezTo>
                  <a:lnTo>
                    <a:pt x="2515" y="4150"/>
                  </a:lnTo>
                  <a:cubicBezTo>
                    <a:pt x="2529" y="4127"/>
                    <a:pt x="2543" y="4119"/>
                    <a:pt x="2557" y="4119"/>
                  </a:cubicBezTo>
                  <a:cubicBezTo>
                    <a:pt x="2582" y="4119"/>
                    <a:pt x="2609" y="4142"/>
                    <a:pt x="2641" y="4150"/>
                  </a:cubicBezTo>
                  <a:lnTo>
                    <a:pt x="2641" y="4050"/>
                  </a:lnTo>
                  <a:close/>
                  <a:moveTo>
                    <a:pt x="9899" y="4123"/>
                  </a:moveTo>
                  <a:cubicBezTo>
                    <a:pt x="9905" y="4123"/>
                    <a:pt x="9909" y="4130"/>
                    <a:pt x="9909" y="4150"/>
                  </a:cubicBezTo>
                  <a:lnTo>
                    <a:pt x="9884" y="4188"/>
                  </a:lnTo>
                  <a:cubicBezTo>
                    <a:pt x="9876" y="4185"/>
                    <a:pt x="9870" y="4184"/>
                    <a:pt x="9865" y="4184"/>
                  </a:cubicBezTo>
                  <a:cubicBezTo>
                    <a:pt x="9816" y="4184"/>
                    <a:pt x="9846" y="4280"/>
                    <a:pt x="9846" y="4314"/>
                  </a:cubicBezTo>
                  <a:cubicBezTo>
                    <a:pt x="9783" y="4301"/>
                    <a:pt x="9796" y="4200"/>
                    <a:pt x="9796" y="4150"/>
                  </a:cubicBezTo>
                  <a:lnTo>
                    <a:pt x="9821" y="4150"/>
                  </a:lnTo>
                  <a:lnTo>
                    <a:pt x="9821" y="4175"/>
                  </a:lnTo>
                  <a:cubicBezTo>
                    <a:pt x="9856" y="4158"/>
                    <a:pt x="9884" y="4123"/>
                    <a:pt x="9899" y="4123"/>
                  </a:cubicBezTo>
                  <a:close/>
                  <a:moveTo>
                    <a:pt x="10008" y="4140"/>
                  </a:moveTo>
                  <a:cubicBezTo>
                    <a:pt x="10060" y="4140"/>
                    <a:pt x="10110" y="4200"/>
                    <a:pt x="10110" y="4251"/>
                  </a:cubicBezTo>
                  <a:lnTo>
                    <a:pt x="9972" y="4226"/>
                  </a:lnTo>
                  <a:lnTo>
                    <a:pt x="9972" y="4226"/>
                  </a:lnTo>
                  <a:cubicBezTo>
                    <a:pt x="9985" y="4314"/>
                    <a:pt x="10085" y="4263"/>
                    <a:pt x="10098" y="4314"/>
                  </a:cubicBezTo>
                  <a:lnTo>
                    <a:pt x="10047" y="4314"/>
                  </a:lnTo>
                  <a:cubicBezTo>
                    <a:pt x="9985" y="4301"/>
                    <a:pt x="9884" y="4200"/>
                    <a:pt x="9972" y="4150"/>
                  </a:cubicBezTo>
                  <a:cubicBezTo>
                    <a:pt x="9984" y="4143"/>
                    <a:pt x="9996" y="4140"/>
                    <a:pt x="10008" y="4140"/>
                  </a:cubicBezTo>
                  <a:close/>
                  <a:moveTo>
                    <a:pt x="2781" y="4174"/>
                  </a:moveTo>
                  <a:cubicBezTo>
                    <a:pt x="2808" y="4174"/>
                    <a:pt x="2792" y="4250"/>
                    <a:pt x="2792" y="4301"/>
                  </a:cubicBezTo>
                  <a:lnTo>
                    <a:pt x="2804" y="4339"/>
                  </a:lnTo>
                  <a:lnTo>
                    <a:pt x="2754" y="4339"/>
                  </a:lnTo>
                  <a:lnTo>
                    <a:pt x="2754" y="4188"/>
                  </a:lnTo>
                  <a:cubicBezTo>
                    <a:pt x="2766" y="4178"/>
                    <a:pt x="2775" y="4174"/>
                    <a:pt x="2781" y="4174"/>
                  </a:cubicBezTo>
                  <a:close/>
                  <a:moveTo>
                    <a:pt x="4947" y="4321"/>
                  </a:moveTo>
                  <a:cubicBezTo>
                    <a:pt x="4941" y="4325"/>
                    <a:pt x="4935" y="4331"/>
                    <a:pt x="4929" y="4339"/>
                  </a:cubicBezTo>
                  <a:lnTo>
                    <a:pt x="4947" y="4321"/>
                  </a:lnTo>
                  <a:close/>
                  <a:moveTo>
                    <a:pt x="5910" y="4301"/>
                  </a:moveTo>
                  <a:cubicBezTo>
                    <a:pt x="5948" y="4301"/>
                    <a:pt x="5935" y="4326"/>
                    <a:pt x="5923" y="4339"/>
                  </a:cubicBezTo>
                  <a:cubicBezTo>
                    <a:pt x="5920" y="4340"/>
                    <a:pt x="5917" y="4341"/>
                    <a:pt x="5915" y="4341"/>
                  </a:cubicBezTo>
                  <a:cubicBezTo>
                    <a:pt x="5893" y="4341"/>
                    <a:pt x="5877" y="4301"/>
                    <a:pt x="5910" y="4301"/>
                  </a:cubicBezTo>
                  <a:close/>
                  <a:moveTo>
                    <a:pt x="3648" y="4178"/>
                  </a:moveTo>
                  <a:cubicBezTo>
                    <a:pt x="3664" y="4178"/>
                    <a:pt x="3681" y="4181"/>
                    <a:pt x="3697" y="4188"/>
                  </a:cubicBezTo>
                  <a:cubicBezTo>
                    <a:pt x="3690" y="4202"/>
                    <a:pt x="3681" y="4206"/>
                    <a:pt x="3671" y="4206"/>
                  </a:cubicBezTo>
                  <a:cubicBezTo>
                    <a:pt x="3658" y="4206"/>
                    <a:pt x="3644" y="4199"/>
                    <a:pt x="3632" y="4199"/>
                  </a:cubicBezTo>
                  <a:cubicBezTo>
                    <a:pt x="3622" y="4199"/>
                    <a:pt x="3613" y="4205"/>
                    <a:pt x="3609" y="4226"/>
                  </a:cubicBezTo>
                  <a:cubicBezTo>
                    <a:pt x="3609" y="4251"/>
                    <a:pt x="3685" y="4263"/>
                    <a:pt x="3697" y="4288"/>
                  </a:cubicBezTo>
                  <a:cubicBezTo>
                    <a:pt x="3712" y="4334"/>
                    <a:pt x="3678" y="4347"/>
                    <a:pt x="3643" y="4347"/>
                  </a:cubicBezTo>
                  <a:cubicBezTo>
                    <a:pt x="3597" y="4347"/>
                    <a:pt x="3549" y="4325"/>
                    <a:pt x="3606" y="4325"/>
                  </a:cubicBezTo>
                  <a:cubicBezTo>
                    <a:pt x="3613" y="4325"/>
                    <a:pt x="3623" y="4325"/>
                    <a:pt x="3634" y="4326"/>
                  </a:cubicBezTo>
                  <a:cubicBezTo>
                    <a:pt x="3641" y="4327"/>
                    <a:pt x="3647" y="4327"/>
                    <a:pt x="3651" y="4327"/>
                  </a:cubicBezTo>
                  <a:cubicBezTo>
                    <a:pt x="3715" y="4327"/>
                    <a:pt x="3584" y="4251"/>
                    <a:pt x="3584" y="4251"/>
                  </a:cubicBezTo>
                  <a:lnTo>
                    <a:pt x="3597" y="4251"/>
                  </a:lnTo>
                  <a:cubicBezTo>
                    <a:pt x="3569" y="4204"/>
                    <a:pt x="3603" y="4178"/>
                    <a:pt x="3648" y="4178"/>
                  </a:cubicBezTo>
                  <a:close/>
                  <a:moveTo>
                    <a:pt x="7499" y="4156"/>
                  </a:moveTo>
                  <a:cubicBezTo>
                    <a:pt x="7527" y="4156"/>
                    <a:pt x="7550" y="4168"/>
                    <a:pt x="7545" y="4188"/>
                  </a:cubicBezTo>
                  <a:lnTo>
                    <a:pt x="7558" y="4226"/>
                  </a:lnTo>
                  <a:cubicBezTo>
                    <a:pt x="7537" y="4213"/>
                    <a:pt x="7517" y="4208"/>
                    <a:pt x="7500" y="4208"/>
                  </a:cubicBezTo>
                  <a:cubicBezTo>
                    <a:pt x="7463" y="4208"/>
                    <a:pt x="7440" y="4233"/>
                    <a:pt x="7457" y="4276"/>
                  </a:cubicBezTo>
                  <a:cubicBezTo>
                    <a:pt x="7470" y="4339"/>
                    <a:pt x="7558" y="4301"/>
                    <a:pt x="7570" y="4351"/>
                  </a:cubicBezTo>
                  <a:cubicBezTo>
                    <a:pt x="7561" y="4353"/>
                    <a:pt x="7551" y="4354"/>
                    <a:pt x="7542" y="4354"/>
                  </a:cubicBezTo>
                  <a:cubicBezTo>
                    <a:pt x="7480" y="4354"/>
                    <a:pt x="7430" y="4317"/>
                    <a:pt x="7419" y="4251"/>
                  </a:cubicBezTo>
                  <a:cubicBezTo>
                    <a:pt x="7404" y="4183"/>
                    <a:pt x="7457" y="4156"/>
                    <a:pt x="7499" y="4156"/>
                  </a:cubicBezTo>
                  <a:close/>
                  <a:moveTo>
                    <a:pt x="10280" y="4184"/>
                  </a:moveTo>
                  <a:cubicBezTo>
                    <a:pt x="10329" y="4184"/>
                    <a:pt x="10374" y="4240"/>
                    <a:pt x="10374" y="4288"/>
                  </a:cubicBezTo>
                  <a:lnTo>
                    <a:pt x="10236" y="4263"/>
                  </a:lnTo>
                  <a:lnTo>
                    <a:pt x="10236" y="4263"/>
                  </a:lnTo>
                  <a:cubicBezTo>
                    <a:pt x="10249" y="4351"/>
                    <a:pt x="10349" y="4301"/>
                    <a:pt x="10374" y="4351"/>
                  </a:cubicBezTo>
                  <a:cubicBezTo>
                    <a:pt x="10362" y="4358"/>
                    <a:pt x="10349" y="4361"/>
                    <a:pt x="10338" y="4361"/>
                  </a:cubicBezTo>
                  <a:cubicBezTo>
                    <a:pt x="10327" y="4361"/>
                    <a:pt x="10318" y="4358"/>
                    <a:pt x="10311" y="4351"/>
                  </a:cubicBezTo>
                  <a:cubicBezTo>
                    <a:pt x="10249" y="4351"/>
                    <a:pt x="10161" y="4251"/>
                    <a:pt x="10249" y="4200"/>
                  </a:cubicBezTo>
                  <a:lnTo>
                    <a:pt x="10236" y="4200"/>
                  </a:lnTo>
                  <a:cubicBezTo>
                    <a:pt x="10250" y="4189"/>
                    <a:pt x="10265" y="4184"/>
                    <a:pt x="10280" y="4184"/>
                  </a:cubicBezTo>
                  <a:close/>
                  <a:moveTo>
                    <a:pt x="3081" y="4150"/>
                  </a:moveTo>
                  <a:lnTo>
                    <a:pt x="3081" y="4188"/>
                  </a:lnTo>
                  <a:cubicBezTo>
                    <a:pt x="3088" y="4184"/>
                    <a:pt x="3094" y="4183"/>
                    <a:pt x="3098" y="4183"/>
                  </a:cubicBezTo>
                  <a:cubicBezTo>
                    <a:pt x="3112" y="4183"/>
                    <a:pt x="3119" y="4195"/>
                    <a:pt x="3119" y="4213"/>
                  </a:cubicBezTo>
                  <a:cubicBezTo>
                    <a:pt x="3131" y="4213"/>
                    <a:pt x="3156" y="4188"/>
                    <a:pt x="3182" y="4188"/>
                  </a:cubicBezTo>
                  <a:cubicBezTo>
                    <a:pt x="3270" y="4188"/>
                    <a:pt x="3257" y="4301"/>
                    <a:pt x="3270" y="4364"/>
                  </a:cubicBezTo>
                  <a:cubicBezTo>
                    <a:pt x="3182" y="4364"/>
                    <a:pt x="3270" y="4213"/>
                    <a:pt x="3169" y="4213"/>
                  </a:cubicBezTo>
                  <a:cubicBezTo>
                    <a:pt x="3081" y="4213"/>
                    <a:pt x="3131" y="4314"/>
                    <a:pt x="3131" y="4351"/>
                  </a:cubicBezTo>
                  <a:cubicBezTo>
                    <a:pt x="3056" y="4314"/>
                    <a:pt x="3081" y="4201"/>
                    <a:pt x="3081" y="4150"/>
                  </a:cubicBezTo>
                  <a:close/>
                  <a:moveTo>
                    <a:pt x="3342" y="4205"/>
                  </a:moveTo>
                  <a:cubicBezTo>
                    <a:pt x="3372" y="4205"/>
                    <a:pt x="3347" y="4284"/>
                    <a:pt x="3358" y="4326"/>
                  </a:cubicBezTo>
                  <a:lnTo>
                    <a:pt x="3358" y="4364"/>
                  </a:lnTo>
                  <a:lnTo>
                    <a:pt x="3320" y="4364"/>
                  </a:lnTo>
                  <a:lnTo>
                    <a:pt x="3320" y="4213"/>
                  </a:lnTo>
                  <a:cubicBezTo>
                    <a:pt x="3329" y="4207"/>
                    <a:pt x="3337" y="4205"/>
                    <a:pt x="3342" y="4205"/>
                  </a:cubicBezTo>
                  <a:close/>
                  <a:moveTo>
                    <a:pt x="7771" y="4188"/>
                  </a:moveTo>
                  <a:lnTo>
                    <a:pt x="7771" y="4188"/>
                  </a:lnTo>
                  <a:cubicBezTo>
                    <a:pt x="7847" y="4200"/>
                    <a:pt x="7784" y="4339"/>
                    <a:pt x="7859" y="4339"/>
                  </a:cubicBezTo>
                  <a:lnTo>
                    <a:pt x="7872" y="4339"/>
                  </a:lnTo>
                  <a:cubicBezTo>
                    <a:pt x="7935" y="4339"/>
                    <a:pt x="7910" y="4238"/>
                    <a:pt x="7910" y="4200"/>
                  </a:cubicBezTo>
                  <a:lnTo>
                    <a:pt x="7910" y="4200"/>
                  </a:lnTo>
                  <a:cubicBezTo>
                    <a:pt x="7973" y="4213"/>
                    <a:pt x="7947" y="4314"/>
                    <a:pt x="7960" y="4364"/>
                  </a:cubicBezTo>
                  <a:cubicBezTo>
                    <a:pt x="7950" y="4367"/>
                    <a:pt x="7942" y="4369"/>
                    <a:pt x="7935" y="4369"/>
                  </a:cubicBezTo>
                  <a:cubicBezTo>
                    <a:pt x="7917" y="4369"/>
                    <a:pt x="7913" y="4357"/>
                    <a:pt x="7922" y="4339"/>
                  </a:cubicBezTo>
                  <a:cubicBezTo>
                    <a:pt x="7917" y="4337"/>
                    <a:pt x="7912" y="4337"/>
                    <a:pt x="7906" y="4337"/>
                  </a:cubicBezTo>
                  <a:cubicBezTo>
                    <a:pt x="7885" y="4337"/>
                    <a:pt x="7860" y="4345"/>
                    <a:pt x="7839" y="4345"/>
                  </a:cubicBezTo>
                  <a:cubicBezTo>
                    <a:pt x="7812" y="4345"/>
                    <a:pt x="7790" y="4332"/>
                    <a:pt x="7784" y="4276"/>
                  </a:cubicBezTo>
                  <a:lnTo>
                    <a:pt x="7771" y="4188"/>
                  </a:lnTo>
                  <a:close/>
                  <a:moveTo>
                    <a:pt x="3439" y="4191"/>
                  </a:moveTo>
                  <a:cubicBezTo>
                    <a:pt x="3463" y="4191"/>
                    <a:pt x="3488" y="4211"/>
                    <a:pt x="3496" y="4226"/>
                  </a:cubicBezTo>
                  <a:cubicBezTo>
                    <a:pt x="3514" y="4234"/>
                    <a:pt x="3500" y="4243"/>
                    <a:pt x="3477" y="4243"/>
                  </a:cubicBezTo>
                  <a:cubicBezTo>
                    <a:pt x="3474" y="4243"/>
                    <a:pt x="3472" y="4243"/>
                    <a:pt x="3469" y="4243"/>
                  </a:cubicBezTo>
                  <a:lnTo>
                    <a:pt x="3469" y="4243"/>
                  </a:lnTo>
                  <a:cubicBezTo>
                    <a:pt x="3498" y="4262"/>
                    <a:pt x="3534" y="4289"/>
                    <a:pt x="3534" y="4301"/>
                  </a:cubicBezTo>
                  <a:lnTo>
                    <a:pt x="3508" y="4326"/>
                  </a:lnTo>
                  <a:cubicBezTo>
                    <a:pt x="3508" y="4362"/>
                    <a:pt x="3487" y="4373"/>
                    <a:pt x="3462" y="4373"/>
                  </a:cubicBezTo>
                  <a:cubicBezTo>
                    <a:pt x="3426" y="4373"/>
                    <a:pt x="3383" y="4351"/>
                    <a:pt x="3383" y="4351"/>
                  </a:cubicBezTo>
                  <a:cubicBezTo>
                    <a:pt x="3385" y="4349"/>
                    <a:pt x="3388" y="4349"/>
                    <a:pt x="3391" y="4349"/>
                  </a:cubicBezTo>
                  <a:cubicBezTo>
                    <a:pt x="3402" y="4349"/>
                    <a:pt x="3420" y="4356"/>
                    <a:pt x="3437" y="4356"/>
                  </a:cubicBezTo>
                  <a:cubicBezTo>
                    <a:pt x="3450" y="4356"/>
                    <a:pt x="3462" y="4352"/>
                    <a:pt x="3471" y="4339"/>
                  </a:cubicBezTo>
                  <a:cubicBezTo>
                    <a:pt x="3496" y="4301"/>
                    <a:pt x="3446" y="4314"/>
                    <a:pt x="3433" y="4301"/>
                  </a:cubicBezTo>
                  <a:cubicBezTo>
                    <a:pt x="3433" y="4288"/>
                    <a:pt x="3358" y="4276"/>
                    <a:pt x="3395" y="4226"/>
                  </a:cubicBezTo>
                  <a:cubicBezTo>
                    <a:pt x="3405" y="4200"/>
                    <a:pt x="3422" y="4191"/>
                    <a:pt x="3439" y="4191"/>
                  </a:cubicBezTo>
                  <a:close/>
                  <a:moveTo>
                    <a:pt x="4050" y="4195"/>
                  </a:moveTo>
                  <a:cubicBezTo>
                    <a:pt x="4101" y="4195"/>
                    <a:pt x="4124" y="4342"/>
                    <a:pt x="4125" y="4375"/>
                  </a:cubicBezTo>
                  <a:lnTo>
                    <a:pt x="4125" y="4375"/>
                  </a:lnTo>
                  <a:cubicBezTo>
                    <a:pt x="4071" y="4360"/>
                    <a:pt x="4132" y="4238"/>
                    <a:pt x="4049" y="4238"/>
                  </a:cubicBezTo>
                  <a:cubicBezTo>
                    <a:pt x="3961" y="4238"/>
                    <a:pt x="4011" y="4326"/>
                    <a:pt x="4011" y="4376"/>
                  </a:cubicBezTo>
                  <a:cubicBezTo>
                    <a:pt x="3936" y="4376"/>
                    <a:pt x="4011" y="4226"/>
                    <a:pt x="3936" y="4226"/>
                  </a:cubicBezTo>
                  <a:cubicBezTo>
                    <a:pt x="3848" y="4226"/>
                    <a:pt x="3886" y="4326"/>
                    <a:pt x="3886" y="4364"/>
                  </a:cubicBezTo>
                  <a:cubicBezTo>
                    <a:pt x="3823" y="4364"/>
                    <a:pt x="3848" y="4251"/>
                    <a:pt x="3848" y="4200"/>
                  </a:cubicBezTo>
                  <a:cubicBezTo>
                    <a:pt x="3855" y="4197"/>
                    <a:pt x="3861" y="4195"/>
                    <a:pt x="3865" y="4195"/>
                  </a:cubicBezTo>
                  <a:cubicBezTo>
                    <a:pt x="3878" y="4195"/>
                    <a:pt x="3882" y="4207"/>
                    <a:pt x="3873" y="4226"/>
                  </a:cubicBezTo>
                  <a:cubicBezTo>
                    <a:pt x="3895" y="4226"/>
                    <a:pt x="3907" y="4198"/>
                    <a:pt x="3926" y="4198"/>
                  </a:cubicBezTo>
                  <a:cubicBezTo>
                    <a:pt x="3929" y="4198"/>
                    <a:pt x="3932" y="4199"/>
                    <a:pt x="3936" y="4200"/>
                  </a:cubicBezTo>
                  <a:cubicBezTo>
                    <a:pt x="3961" y="4213"/>
                    <a:pt x="3999" y="4238"/>
                    <a:pt x="3999" y="4238"/>
                  </a:cubicBezTo>
                  <a:cubicBezTo>
                    <a:pt x="4018" y="4208"/>
                    <a:pt x="4035" y="4195"/>
                    <a:pt x="4050" y="4195"/>
                  </a:cubicBezTo>
                  <a:close/>
                  <a:moveTo>
                    <a:pt x="7998" y="4188"/>
                  </a:moveTo>
                  <a:cubicBezTo>
                    <a:pt x="8023" y="4188"/>
                    <a:pt x="8035" y="4200"/>
                    <a:pt x="8035" y="4226"/>
                  </a:cubicBezTo>
                  <a:cubicBezTo>
                    <a:pt x="8051" y="4226"/>
                    <a:pt x="8076" y="4207"/>
                    <a:pt x="8102" y="4207"/>
                  </a:cubicBezTo>
                  <a:cubicBezTo>
                    <a:pt x="8118" y="4207"/>
                    <a:pt x="8134" y="4214"/>
                    <a:pt x="8149" y="4238"/>
                  </a:cubicBezTo>
                  <a:cubicBezTo>
                    <a:pt x="8153" y="4252"/>
                    <a:pt x="8160" y="4256"/>
                    <a:pt x="8168" y="4256"/>
                  </a:cubicBezTo>
                  <a:lnTo>
                    <a:pt x="8168" y="4256"/>
                  </a:lnTo>
                  <a:cubicBezTo>
                    <a:pt x="8125" y="4276"/>
                    <a:pt x="8161" y="4344"/>
                    <a:pt x="8161" y="4376"/>
                  </a:cubicBezTo>
                  <a:cubicBezTo>
                    <a:pt x="8086" y="4376"/>
                    <a:pt x="8161" y="4238"/>
                    <a:pt x="8073" y="4226"/>
                  </a:cubicBezTo>
                  <a:cubicBezTo>
                    <a:pt x="8068" y="4225"/>
                    <a:pt x="8063" y="4224"/>
                    <a:pt x="8059" y="4224"/>
                  </a:cubicBezTo>
                  <a:cubicBezTo>
                    <a:pt x="7991" y="4224"/>
                    <a:pt x="8036" y="4317"/>
                    <a:pt x="8048" y="4364"/>
                  </a:cubicBezTo>
                  <a:cubicBezTo>
                    <a:pt x="7985" y="4351"/>
                    <a:pt x="8010" y="4251"/>
                    <a:pt x="7998" y="4188"/>
                  </a:cubicBezTo>
                  <a:close/>
                  <a:moveTo>
                    <a:pt x="7624" y="4227"/>
                  </a:moveTo>
                  <a:lnTo>
                    <a:pt x="7624" y="4227"/>
                  </a:lnTo>
                  <a:cubicBezTo>
                    <a:pt x="7618" y="4240"/>
                    <a:pt x="7621" y="4264"/>
                    <a:pt x="7633" y="4288"/>
                  </a:cubicBezTo>
                  <a:lnTo>
                    <a:pt x="7633" y="4314"/>
                  </a:lnTo>
                  <a:cubicBezTo>
                    <a:pt x="7652" y="4345"/>
                    <a:pt x="7677" y="4345"/>
                    <a:pt x="7699" y="4345"/>
                  </a:cubicBezTo>
                  <a:cubicBezTo>
                    <a:pt x="7721" y="4345"/>
                    <a:pt x="7740" y="4345"/>
                    <a:pt x="7746" y="4376"/>
                  </a:cubicBezTo>
                  <a:cubicBezTo>
                    <a:pt x="7738" y="4378"/>
                    <a:pt x="7730" y="4379"/>
                    <a:pt x="7721" y="4379"/>
                  </a:cubicBezTo>
                  <a:cubicBezTo>
                    <a:pt x="7662" y="4379"/>
                    <a:pt x="7595" y="4342"/>
                    <a:pt x="7595" y="4276"/>
                  </a:cubicBezTo>
                  <a:cubicBezTo>
                    <a:pt x="7595" y="4255"/>
                    <a:pt x="7607" y="4238"/>
                    <a:pt x="7624" y="4227"/>
                  </a:cubicBezTo>
                  <a:close/>
                  <a:moveTo>
                    <a:pt x="3735" y="4188"/>
                  </a:moveTo>
                  <a:lnTo>
                    <a:pt x="3747" y="4226"/>
                  </a:lnTo>
                  <a:cubicBezTo>
                    <a:pt x="3810" y="4226"/>
                    <a:pt x="3785" y="4339"/>
                    <a:pt x="3785" y="4389"/>
                  </a:cubicBezTo>
                  <a:cubicBezTo>
                    <a:pt x="3710" y="4351"/>
                    <a:pt x="3735" y="4251"/>
                    <a:pt x="3735" y="4188"/>
                  </a:cubicBezTo>
                  <a:close/>
                  <a:moveTo>
                    <a:pt x="11443" y="4351"/>
                  </a:moveTo>
                  <a:cubicBezTo>
                    <a:pt x="11481" y="4364"/>
                    <a:pt x="11468" y="4376"/>
                    <a:pt x="11456" y="4389"/>
                  </a:cubicBezTo>
                  <a:cubicBezTo>
                    <a:pt x="11452" y="4393"/>
                    <a:pt x="11447" y="4395"/>
                    <a:pt x="11443" y="4395"/>
                  </a:cubicBezTo>
                  <a:cubicBezTo>
                    <a:pt x="11424" y="4395"/>
                    <a:pt x="11412" y="4351"/>
                    <a:pt x="11443" y="4351"/>
                  </a:cubicBezTo>
                  <a:close/>
                  <a:moveTo>
                    <a:pt x="8237" y="4251"/>
                  </a:moveTo>
                  <a:cubicBezTo>
                    <a:pt x="8287" y="4276"/>
                    <a:pt x="8287" y="4364"/>
                    <a:pt x="8287" y="4402"/>
                  </a:cubicBezTo>
                  <a:cubicBezTo>
                    <a:pt x="8223" y="4391"/>
                    <a:pt x="8268" y="4289"/>
                    <a:pt x="8228" y="4259"/>
                  </a:cubicBezTo>
                  <a:lnTo>
                    <a:pt x="8228" y="4259"/>
                  </a:lnTo>
                  <a:lnTo>
                    <a:pt x="8237" y="4251"/>
                  </a:lnTo>
                  <a:close/>
                  <a:moveTo>
                    <a:pt x="4502" y="4251"/>
                  </a:moveTo>
                  <a:cubicBezTo>
                    <a:pt x="4577" y="4251"/>
                    <a:pt x="4502" y="4389"/>
                    <a:pt x="4590" y="4402"/>
                  </a:cubicBezTo>
                  <a:cubicBezTo>
                    <a:pt x="4599" y="4402"/>
                    <a:pt x="4607" y="4401"/>
                    <a:pt x="4613" y="4399"/>
                  </a:cubicBezTo>
                  <a:lnTo>
                    <a:pt x="4613" y="4399"/>
                  </a:lnTo>
                  <a:cubicBezTo>
                    <a:pt x="4603" y="4404"/>
                    <a:pt x="4591" y="4410"/>
                    <a:pt x="4578" y="4410"/>
                  </a:cubicBezTo>
                  <a:cubicBezTo>
                    <a:pt x="4570" y="4410"/>
                    <a:pt x="4562" y="4408"/>
                    <a:pt x="4552" y="4402"/>
                  </a:cubicBezTo>
                  <a:cubicBezTo>
                    <a:pt x="4502" y="4389"/>
                    <a:pt x="4502" y="4288"/>
                    <a:pt x="4502" y="4251"/>
                  </a:cubicBezTo>
                  <a:close/>
                  <a:moveTo>
                    <a:pt x="2905" y="4169"/>
                  </a:moveTo>
                  <a:cubicBezTo>
                    <a:pt x="2929" y="4169"/>
                    <a:pt x="2953" y="4172"/>
                    <a:pt x="2972" y="4174"/>
                  </a:cubicBezTo>
                  <a:lnTo>
                    <a:pt x="2972" y="4174"/>
                  </a:lnTo>
                  <a:cubicBezTo>
                    <a:pt x="2973" y="4174"/>
                    <a:pt x="2973" y="4173"/>
                    <a:pt x="2974" y="4173"/>
                  </a:cubicBezTo>
                  <a:cubicBezTo>
                    <a:pt x="2975" y="4173"/>
                    <a:pt x="2976" y="4174"/>
                    <a:pt x="2977" y="4174"/>
                  </a:cubicBezTo>
                  <a:lnTo>
                    <a:pt x="2977" y="4174"/>
                  </a:lnTo>
                  <a:cubicBezTo>
                    <a:pt x="2975" y="4174"/>
                    <a:pt x="2974" y="4174"/>
                    <a:pt x="2972" y="4174"/>
                  </a:cubicBezTo>
                  <a:lnTo>
                    <a:pt x="2972" y="4174"/>
                  </a:lnTo>
                  <a:cubicBezTo>
                    <a:pt x="2969" y="4176"/>
                    <a:pt x="2968" y="4184"/>
                    <a:pt x="2968" y="4200"/>
                  </a:cubicBezTo>
                  <a:lnTo>
                    <a:pt x="2984" y="4184"/>
                  </a:lnTo>
                  <a:lnTo>
                    <a:pt x="2984" y="4184"/>
                  </a:lnTo>
                  <a:cubicBezTo>
                    <a:pt x="2992" y="4195"/>
                    <a:pt x="3000" y="4214"/>
                    <a:pt x="3005" y="4226"/>
                  </a:cubicBezTo>
                  <a:cubicBezTo>
                    <a:pt x="3018" y="4276"/>
                    <a:pt x="3018" y="4326"/>
                    <a:pt x="3005" y="4364"/>
                  </a:cubicBezTo>
                  <a:cubicBezTo>
                    <a:pt x="2985" y="4391"/>
                    <a:pt x="2934" y="4412"/>
                    <a:pt x="2894" y="4412"/>
                  </a:cubicBezTo>
                  <a:cubicBezTo>
                    <a:pt x="2861" y="4412"/>
                    <a:pt x="2836" y="4398"/>
                    <a:pt x="2842" y="4364"/>
                  </a:cubicBezTo>
                  <a:lnTo>
                    <a:pt x="2842" y="4364"/>
                  </a:lnTo>
                  <a:cubicBezTo>
                    <a:pt x="2865" y="4377"/>
                    <a:pt x="2887" y="4384"/>
                    <a:pt x="2907" y="4384"/>
                  </a:cubicBezTo>
                  <a:cubicBezTo>
                    <a:pt x="2942" y="4384"/>
                    <a:pt x="2968" y="4362"/>
                    <a:pt x="2968" y="4314"/>
                  </a:cubicBezTo>
                  <a:cubicBezTo>
                    <a:pt x="2944" y="4314"/>
                    <a:pt x="2907" y="4325"/>
                    <a:pt x="2873" y="4325"/>
                  </a:cubicBezTo>
                  <a:cubicBezTo>
                    <a:pt x="2836" y="4325"/>
                    <a:pt x="2804" y="4311"/>
                    <a:pt x="2804" y="4251"/>
                  </a:cubicBezTo>
                  <a:cubicBezTo>
                    <a:pt x="2804" y="4183"/>
                    <a:pt x="2854" y="4169"/>
                    <a:pt x="2905" y="4169"/>
                  </a:cubicBezTo>
                  <a:close/>
                  <a:moveTo>
                    <a:pt x="10399" y="4251"/>
                  </a:moveTo>
                  <a:cubicBezTo>
                    <a:pt x="10462" y="4276"/>
                    <a:pt x="10400" y="4401"/>
                    <a:pt x="10487" y="4414"/>
                  </a:cubicBezTo>
                  <a:lnTo>
                    <a:pt x="10487" y="4414"/>
                  </a:lnTo>
                  <a:cubicBezTo>
                    <a:pt x="10478" y="4415"/>
                    <a:pt x="10469" y="4416"/>
                    <a:pt x="10461" y="4416"/>
                  </a:cubicBezTo>
                  <a:cubicBezTo>
                    <a:pt x="10431" y="4416"/>
                    <a:pt x="10406" y="4406"/>
                    <a:pt x="10399" y="4351"/>
                  </a:cubicBezTo>
                  <a:lnTo>
                    <a:pt x="10399" y="4251"/>
                  </a:lnTo>
                  <a:close/>
                  <a:moveTo>
                    <a:pt x="4665" y="4263"/>
                  </a:moveTo>
                  <a:cubicBezTo>
                    <a:pt x="4665" y="4314"/>
                    <a:pt x="4665" y="4364"/>
                    <a:pt x="4678" y="4414"/>
                  </a:cubicBezTo>
                  <a:cubicBezTo>
                    <a:pt x="4669" y="4419"/>
                    <a:pt x="4661" y="4422"/>
                    <a:pt x="4655" y="4422"/>
                  </a:cubicBezTo>
                  <a:cubicBezTo>
                    <a:pt x="4645" y="4422"/>
                    <a:pt x="4640" y="4413"/>
                    <a:pt x="4640" y="4389"/>
                  </a:cubicBezTo>
                  <a:cubicBezTo>
                    <a:pt x="4636" y="4389"/>
                    <a:pt x="4632" y="4390"/>
                    <a:pt x="4628" y="4392"/>
                  </a:cubicBezTo>
                  <a:lnTo>
                    <a:pt x="4628" y="4392"/>
                  </a:lnTo>
                  <a:cubicBezTo>
                    <a:pt x="4664" y="4365"/>
                    <a:pt x="4638" y="4294"/>
                    <a:pt x="4628" y="4263"/>
                  </a:cubicBezTo>
                  <a:close/>
                  <a:moveTo>
                    <a:pt x="9385" y="4400"/>
                  </a:moveTo>
                  <a:cubicBezTo>
                    <a:pt x="9387" y="4400"/>
                    <a:pt x="9390" y="4400"/>
                    <a:pt x="9393" y="4402"/>
                  </a:cubicBezTo>
                  <a:cubicBezTo>
                    <a:pt x="9399" y="4402"/>
                    <a:pt x="9403" y="4401"/>
                    <a:pt x="9407" y="4401"/>
                  </a:cubicBezTo>
                  <a:lnTo>
                    <a:pt x="9407" y="4401"/>
                  </a:lnTo>
                  <a:cubicBezTo>
                    <a:pt x="9407" y="4401"/>
                    <a:pt x="9406" y="4401"/>
                    <a:pt x="9406" y="4402"/>
                  </a:cubicBezTo>
                  <a:lnTo>
                    <a:pt x="9419" y="4427"/>
                  </a:lnTo>
                  <a:cubicBezTo>
                    <a:pt x="9412" y="4431"/>
                    <a:pt x="9406" y="4433"/>
                    <a:pt x="9401" y="4433"/>
                  </a:cubicBezTo>
                  <a:cubicBezTo>
                    <a:pt x="9377" y="4433"/>
                    <a:pt x="9365" y="4400"/>
                    <a:pt x="9385" y="4400"/>
                  </a:cubicBezTo>
                  <a:close/>
                  <a:moveTo>
                    <a:pt x="8372" y="4266"/>
                  </a:moveTo>
                  <a:cubicBezTo>
                    <a:pt x="8400" y="4266"/>
                    <a:pt x="8432" y="4282"/>
                    <a:pt x="8425" y="4301"/>
                  </a:cubicBezTo>
                  <a:cubicBezTo>
                    <a:pt x="8407" y="4290"/>
                    <a:pt x="8391" y="4285"/>
                    <a:pt x="8378" y="4285"/>
                  </a:cubicBezTo>
                  <a:cubicBezTo>
                    <a:pt x="8349" y="4285"/>
                    <a:pt x="8343" y="4312"/>
                    <a:pt x="8388" y="4339"/>
                  </a:cubicBezTo>
                  <a:cubicBezTo>
                    <a:pt x="8504" y="4397"/>
                    <a:pt x="8428" y="4438"/>
                    <a:pt x="8371" y="4438"/>
                  </a:cubicBezTo>
                  <a:cubicBezTo>
                    <a:pt x="8341" y="4438"/>
                    <a:pt x="8316" y="4427"/>
                    <a:pt x="8325" y="4402"/>
                  </a:cubicBezTo>
                  <a:lnTo>
                    <a:pt x="8325" y="4389"/>
                  </a:lnTo>
                  <a:cubicBezTo>
                    <a:pt x="8340" y="4397"/>
                    <a:pt x="8364" y="4409"/>
                    <a:pt x="8384" y="4409"/>
                  </a:cubicBezTo>
                  <a:cubicBezTo>
                    <a:pt x="8397" y="4409"/>
                    <a:pt x="8408" y="4404"/>
                    <a:pt x="8413" y="4389"/>
                  </a:cubicBezTo>
                  <a:cubicBezTo>
                    <a:pt x="8413" y="4351"/>
                    <a:pt x="8337" y="4351"/>
                    <a:pt x="8337" y="4326"/>
                  </a:cubicBezTo>
                  <a:cubicBezTo>
                    <a:pt x="8318" y="4282"/>
                    <a:pt x="8343" y="4266"/>
                    <a:pt x="8372" y="4266"/>
                  </a:cubicBezTo>
                  <a:close/>
                  <a:moveTo>
                    <a:pt x="10540" y="4287"/>
                  </a:moveTo>
                  <a:cubicBezTo>
                    <a:pt x="10581" y="4318"/>
                    <a:pt x="10565" y="4397"/>
                    <a:pt x="10576" y="4439"/>
                  </a:cubicBezTo>
                  <a:cubicBezTo>
                    <a:pt x="10538" y="4439"/>
                    <a:pt x="10538" y="4427"/>
                    <a:pt x="10538" y="4414"/>
                  </a:cubicBezTo>
                  <a:cubicBezTo>
                    <a:pt x="10531" y="4413"/>
                    <a:pt x="10525" y="4412"/>
                    <a:pt x="10517" y="4412"/>
                  </a:cubicBezTo>
                  <a:cubicBezTo>
                    <a:pt x="10516" y="4412"/>
                    <a:pt x="10514" y="4412"/>
                    <a:pt x="10512" y="4412"/>
                  </a:cubicBezTo>
                  <a:lnTo>
                    <a:pt x="10512" y="4412"/>
                  </a:lnTo>
                  <a:cubicBezTo>
                    <a:pt x="10544" y="4398"/>
                    <a:pt x="10543" y="4337"/>
                    <a:pt x="10540" y="4287"/>
                  </a:cubicBezTo>
                  <a:close/>
                  <a:moveTo>
                    <a:pt x="4750" y="4293"/>
                  </a:moveTo>
                  <a:cubicBezTo>
                    <a:pt x="4785" y="4293"/>
                    <a:pt x="4768" y="4383"/>
                    <a:pt x="4779" y="4427"/>
                  </a:cubicBezTo>
                  <a:lnTo>
                    <a:pt x="4779" y="4464"/>
                  </a:lnTo>
                  <a:lnTo>
                    <a:pt x="4741" y="4464"/>
                  </a:lnTo>
                  <a:lnTo>
                    <a:pt x="4728" y="4301"/>
                  </a:lnTo>
                  <a:cubicBezTo>
                    <a:pt x="4737" y="4296"/>
                    <a:pt x="4744" y="4293"/>
                    <a:pt x="4750" y="4293"/>
                  </a:cubicBezTo>
                  <a:close/>
                  <a:moveTo>
                    <a:pt x="5156" y="4226"/>
                  </a:moveTo>
                  <a:cubicBezTo>
                    <a:pt x="5206" y="4226"/>
                    <a:pt x="5194" y="4402"/>
                    <a:pt x="5194" y="4464"/>
                  </a:cubicBezTo>
                  <a:lnTo>
                    <a:pt x="5168" y="4464"/>
                  </a:lnTo>
                  <a:lnTo>
                    <a:pt x="5156" y="4226"/>
                  </a:lnTo>
                  <a:close/>
                  <a:moveTo>
                    <a:pt x="4916" y="4222"/>
                  </a:moveTo>
                  <a:cubicBezTo>
                    <a:pt x="4967" y="4222"/>
                    <a:pt x="4921" y="4302"/>
                    <a:pt x="4955" y="4314"/>
                  </a:cubicBezTo>
                  <a:lnTo>
                    <a:pt x="4947" y="4321"/>
                  </a:lnTo>
                  <a:lnTo>
                    <a:pt x="4947" y="4321"/>
                  </a:lnTo>
                  <a:cubicBezTo>
                    <a:pt x="4957" y="4315"/>
                    <a:pt x="4968" y="4312"/>
                    <a:pt x="4980" y="4312"/>
                  </a:cubicBezTo>
                  <a:cubicBezTo>
                    <a:pt x="5038" y="4312"/>
                    <a:pt x="5109" y="4383"/>
                    <a:pt x="5080" y="4439"/>
                  </a:cubicBezTo>
                  <a:cubicBezTo>
                    <a:pt x="5071" y="4467"/>
                    <a:pt x="5056" y="4476"/>
                    <a:pt x="5037" y="4476"/>
                  </a:cubicBezTo>
                  <a:cubicBezTo>
                    <a:pt x="5005" y="4476"/>
                    <a:pt x="4966" y="4447"/>
                    <a:pt x="4942" y="4439"/>
                  </a:cubicBezTo>
                  <a:cubicBezTo>
                    <a:pt x="4942" y="4464"/>
                    <a:pt x="4939" y="4472"/>
                    <a:pt x="4935" y="4472"/>
                  </a:cubicBezTo>
                  <a:cubicBezTo>
                    <a:pt x="4927" y="4472"/>
                    <a:pt x="4913" y="4435"/>
                    <a:pt x="4904" y="4427"/>
                  </a:cubicBezTo>
                  <a:cubicBezTo>
                    <a:pt x="4892" y="4351"/>
                    <a:pt x="4892" y="4288"/>
                    <a:pt x="4892" y="4226"/>
                  </a:cubicBezTo>
                  <a:cubicBezTo>
                    <a:pt x="4901" y="4223"/>
                    <a:pt x="4909" y="4222"/>
                    <a:pt x="4916" y="4222"/>
                  </a:cubicBezTo>
                  <a:close/>
                  <a:moveTo>
                    <a:pt x="10714" y="4226"/>
                  </a:moveTo>
                  <a:lnTo>
                    <a:pt x="10714" y="4263"/>
                  </a:lnTo>
                  <a:cubicBezTo>
                    <a:pt x="10728" y="4256"/>
                    <a:pt x="10753" y="4246"/>
                    <a:pt x="10770" y="4246"/>
                  </a:cubicBezTo>
                  <a:cubicBezTo>
                    <a:pt x="10785" y="4246"/>
                    <a:pt x="10795" y="4253"/>
                    <a:pt x="10789" y="4276"/>
                  </a:cubicBezTo>
                  <a:cubicBezTo>
                    <a:pt x="10770" y="4265"/>
                    <a:pt x="10757" y="4260"/>
                    <a:pt x="10749" y="4260"/>
                  </a:cubicBezTo>
                  <a:cubicBezTo>
                    <a:pt x="10716" y="4260"/>
                    <a:pt x="10773" y="4340"/>
                    <a:pt x="10787" y="4351"/>
                  </a:cubicBezTo>
                  <a:lnTo>
                    <a:pt x="10787" y="4351"/>
                  </a:lnTo>
                  <a:cubicBezTo>
                    <a:pt x="10782" y="4350"/>
                    <a:pt x="10778" y="4350"/>
                    <a:pt x="10774" y="4350"/>
                  </a:cubicBezTo>
                  <a:cubicBezTo>
                    <a:pt x="10719" y="4350"/>
                    <a:pt x="10753" y="4419"/>
                    <a:pt x="10764" y="4477"/>
                  </a:cubicBezTo>
                  <a:cubicBezTo>
                    <a:pt x="10676" y="4464"/>
                    <a:pt x="10777" y="4351"/>
                    <a:pt x="10689" y="4326"/>
                  </a:cubicBezTo>
                  <a:lnTo>
                    <a:pt x="10689" y="4314"/>
                  </a:lnTo>
                  <a:cubicBezTo>
                    <a:pt x="10752" y="4288"/>
                    <a:pt x="10676" y="4251"/>
                    <a:pt x="10714" y="4226"/>
                  </a:cubicBezTo>
                  <a:close/>
                  <a:moveTo>
                    <a:pt x="10870" y="4312"/>
                  </a:moveTo>
                  <a:cubicBezTo>
                    <a:pt x="10876" y="4312"/>
                    <a:pt x="10883" y="4312"/>
                    <a:pt x="10890" y="4314"/>
                  </a:cubicBezTo>
                  <a:cubicBezTo>
                    <a:pt x="10940" y="4314"/>
                    <a:pt x="10965" y="4364"/>
                    <a:pt x="10978" y="4414"/>
                  </a:cubicBezTo>
                  <a:lnTo>
                    <a:pt x="10840" y="4389"/>
                  </a:lnTo>
                  <a:lnTo>
                    <a:pt x="10840" y="4389"/>
                  </a:lnTo>
                  <a:cubicBezTo>
                    <a:pt x="10852" y="4477"/>
                    <a:pt x="10953" y="4427"/>
                    <a:pt x="10965" y="4477"/>
                  </a:cubicBezTo>
                  <a:cubicBezTo>
                    <a:pt x="10954" y="4480"/>
                    <a:pt x="10943" y="4481"/>
                    <a:pt x="10932" y="4481"/>
                  </a:cubicBezTo>
                  <a:cubicBezTo>
                    <a:pt x="10813" y="4481"/>
                    <a:pt x="10768" y="4312"/>
                    <a:pt x="10870" y="4312"/>
                  </a:cubicBezTo>
                  <a:close/>
                  <a:moveTo>
                    <a:pt x="5308" y="4299"/>
                  </a:moveTo>
                  <a:cubicBezTo>
                    <a:pt x="5379" y="4299"/>
                    <a:pt x="5374" y="4414"/>
                    <a:pt x="5395" y="4477"/>
                  </a:cubicBezTo>
                  <a:lnTo>
                    <a:pt x="5407" y="4477"/>
                  </a:lnTo>
                  <a:cubicBezTo>
                    <a:pt x="5401" y="4480"/>
                    <a:pt x="5395" y="4482"/>
                    <a:pt x="5390" y="4482"/>
                  </a:cubicBezTo>
                  <a:cubicBezTo>
                    <a:pt x="5376" y="4482"/>
                    <a:pt x="5370" y="4470"/>
                    <a:pt x="5370" y="4452"/>
                  </a:cubicBezTo>
                  <a:cubicBezTo>
                    <a:pt x="5347" y="4452"/>
                    <a:pt x="5320" y="4466"/>
                    <a:pt x="5296" y="4466"/>
                  </a:cubicBezTo>
                  <a:cubicBezTo>
                    <a:pt x="5281" y="4466"/>
                    <a:pt x="5266" y="4459"/>
                    <a:pt x="5256" y="4439"/>
                  </a:cubicBezTo>
                  <a:cubicBezTo>
                    <a:pt x="5225" y="4398"/>
                    <a:pt x="5289" y="4373"/>
                    <a:pt x="5333" y="4373"/>
                  </a:cubicBezTo>
                  <a:cubicBezTo>
                    <a:pt x="5342" y="4373"/>
                    <a:pt x="5351" y="4374"/>
                    <a:pt x="5357" y="4376"/>
                  </a:cubicBezTo>
                  <a:cubicBezTo>
                    <a:pt x="5357" y="4301"/>
                    <a:pt x="5269" y="4351"/>
                    <a:pt x="5256" y="4314"/>
                  </a:cubicBezTo>
                  <a:cubicBezTo>
                    <a:pt x="5277" y="4303"/>
                    <a:pt x="5294" y="4299"/>
                    <a:pt x="5308" y="4299"/>
                  </a:cubicBezTo>
                  <a:close/>
                  <a:moveTo>
                    <a:pt x="5525" y="4304"/>
                  </a:moveTo>
                  <a:cubicBezTo>
                    <a:pt x="5580" y="4304"/>
                    <a:pt x="5620" y="4468"/>
                    <a:pt x="5621" y="4501"/>
                  </a:cubicBezTo>
                  <a:lnTo>
                    <a:pt x="5621" y="4501"/>
                  </a:lnTo>
                  <a:cubicBezTo>
                    <a:pt x="5554" y="4487"/>
                    <a:pt x="5628" y="4351"/>
                    <a:pt x="5533" y="4339"/>
                  </a:cubicBezTo>
                  <a:cubicBezTo>
                    <a:pt x="5528" y="4338"/>
                    <a:pt x="5524" y="4338"/>
                    <a:pt x="5520" y="4338"/>
                  </a:cubicBezTo>
                  <a:cubicBezTo>
                    <a:pt x="5450" y="4338"/>
                    <a:pt x="5495" y="4441"/>
                    <a:pt x="5495" y="4477"/>
                  </a:cubicBezTo>
                  <a:cubicBezTo>
                    <a:pt x="5432" y="4477"/>
                    <a:pt x="5458" y="4376"/>
                    <a:pt x="5445" y="4314"/>
                  </a:cubicBezTo>
                  <a:cubicBezTo>
                    <a:pt x="5495" y="4314"/>
                    <a:pt x="5470" y="4339"/>
                    <a:pt x="5483" y="4339"/>
                  </a:cubicBezTo>
                  <a:cubicBezTo>
                    <a:pt x="5498" y="4314"/>
                    <a:pt x="5512" y="4304"/>
                    <a:pt x="5525" y="4304"/>
                  </a:cubicBezTo>
                  <a:close/>
                  <a:moveTo>
                    <a:pt x="4355" y="4261"/>
                  </a:moveTo>
                  <a:cubicBezTo>
                    <a:pt x="4377" y="4261"/>
                    <a:pt x="4398" y="4263"/>
                    <a:pt x="4414" y="4263"/>
                  </a:cubicBezTo>
                  <a:lnTo>
                    <a:pt x="4414" y="4301"/>
                  </a:lnTo>
                  <a:cubicBezTo>
                    <a:pt x="4414" y="4277"/>
                    <a:pt x="4416" y="4268"/>
                    <a:pt x="4420" y="4268"/>
                  </a:cubicBezTo>
                  <a:cubicBezTo>
                    <a:pt x="4429" y="4268"/>
                    <a:pt x="4443" y="4309"/>
                    <a:pt x="4452" y="4326"/>
                  </a:cubicBezTo>
                  <a:cubicBezTo>
                    <a:pt x="4464" y="4376"/>
                    <a:pt x="4464" y="4439"/>
                    <a:pt x="4464" y="4502"/>
                  </a:cubicBezTo>
                  <a:cubicBezTo>
                    <a:pt x="4401" y="4502"/>
                    <a:pt x="4426" y="4464"/>
                    <a:pt x="4414" y="4414"/>
                  </a:cubicBezTo>
                  <a:cubicBezTo>
                    <a:pt x="4390" y="4414"/>
                    <a:pt x="4358" y="4425"/>
                    <a:pt x="4330" y="4425"/>
                  </a:cubicBezTo>
                  <a:cubicBezTo>
                    <a:pt x="4297" y="4425"/>
                    <a:pt x="4270" y="4411"/>
                    <a:pt x="4263" y="4351"/>
                  </a:cubicBezTo>
                  <a:cubicBezTo>
                    <a:pt x="4254" y="4273"/>
                    <a:pt x="4306" y="4261"/>
                    <a:pt x="4355" y="4261"/>
                  </a:cubicBezTo>
                  <a:close/>
                  <a:moveTo>
                    <a:pt x="8525" y="4316"/>
                  </a:moveTo>
                  <a:cubicBezTo>
                    <a:pt x="8614" y="4316"/>
                    <a:pt x="8617" y="4437"/>
                    <a:pt x="8639" y="4502"/>
                  </a:cubicBezTo>
                  <a:cubicBezTo>
                    <a:pt x="8589" y="4490"/>
                    <a:pt x="8614" y="4490"/>
                    <a:pt x="8576" y="4490"/>
                  </a:cubicBezTo>
                  <a:cubicBezTo>
                    <a:pt x="8538" y="4477"/>
                    <a:pt x="8488" y="4490"/>
                    <a:pt x="8476" y="4439"/>
                  </a:cubicBezTo>
                  <a:cubicBezTo>
                    <a:pt x="8476" y="4394"/>
                    <a:pt x="8520" y="4388"/>
                    <a:pt x="8555" y="4388"/>
                  </a:cubicBezTo>
                  <a:cubicBezTo>
                    <a:pt x="8569" y="4388"/>
                    <a:pt x="8582" y="4389"/>
                    <a:pt x="8589" y="4389"/>
                  </a:cubicBezTo>
                  <a:cubicBezTo>
                    <a:pt x="8579" y="4323"/>
                    <a:pt x="8535" y="4328"/>
                    <a:pt x="8503" y="4318"/>
                  </a:cubicBezTo>
                  <a:lnTo>
                    <a:pt x="8503" y="4318"/>
                  </a:lnTo>
                  <a:cubicBezTo>
                    <a:pt x="8511" y="4317"/>
                    <a:pt x="8518" y="4316"/>
                    <a:pt x="8525" y="4316"/>
                  </a:cubicBezTo>
                  <a:close/>
                  <a:moveTo>
                    <a:pt x="8689" y="4346"/>
                  </a:moveTo>
                  <a:cubicBezTo>
                    <a:pt x="8707" y="4346"/>
                    <a:pt x="8711" y="4358"/>
                    <a:pt x="8702" y="4376"/>
                  </a:cubicBezTo>
                  <a:cubicBezTo>
                    <a:pt x="8704" y="4376"/>
                    <a:pt x="8707" y="4376"/>
                    <a:pt x="8709" y="4376"/>
                  </a:cubicBezTo>
                  <a:lnTo>
                    <a:pt x="8709" y="4376"/>
                  </a:lnTo>
                  <a:cubicBezTo>
                    <a:pt x="8694" y="4402"/>
                    <a:pt x="8727" y="4462"/>
                    <a:pt x="8727" y="4490"/>
                  </a:cubicBezTo>
                  <a:lnTo>
                    <a:pt x="8727" y="4515"/>
                  </a:lnTo>
                  <a:cubicBezTo>
                    <a:pt x="8652" y="4502"/>
                    <a:pt x="8677" y="4402"/>
                    <a:pt x="8664" y="4351"/>
                  </a:cubicBezTo>
                  <a:cubicBezTo>
                    <a:pt x="8674" y="4348"/>
                    <a:pt x="8683" y="4346"/>
                    <a:pt x="8689" y="4346"/>
                  </a:cubicBezTo>
                  <a:close/>
                  <a:moveTo>
                    <a:pt x="5810" y="4276"/>
                  </a:moveTo>
                  <a:cubicBezTo>
                    <a:pt x="5885" y="4276"/>
                    <a:pt x="5860" y="4452"/>
                    <a:pt x="5873" y="4515"/>
                  </a:cubicBezTo>
                  <a:cubicBezTo>
                    <a:pt x="5862" y="4518"/>
                    <a:pt x="5854" y="4520"/>
                    <a:pt x="5848" y="4520"/>
                  </a:cubicBezTo>
                  <a:cubicBezTo>
                    <a:pt x="5830" y="4520"/>
                    <a:pt x="5826" y="4508"/>
                    <a:pt x="5835" y="4490"/>
                  </a:cubicBezTo>
                  <a:cubicBezTo>
                    <a:pt x="5806" y="4490"/>
                    <a:pt x="5777" y="4506"/>
                    <a:pt x="5749" y="4506"/>
                  </a:cubicBezTo>
                  <a:cubicBezTo>
                    <a:pt x="5727" y="4506"/>
                    <a:pt x="5705" y="4497"/>
                    <a:pt x="5684" y="4464"/>
                  </a:cubicBezTo>
                  <a:cubicBezTo>
                    <a:pt x="5659" y="4427"/>
                    <a:pt x="5684" y="4364"/>
                    <a:pt x="5734" y="4351"/>
                  </a:cubicBezTo>
                  <a:lnTo>
                    <a:pt x="5747" y="4339"/>
                  </a:lnTo>
                  <a:cubicBezTo>
                    <a:pt x="5785" y="4339"/>
                    <a:pt x="5785" y="4376"/>
                    <a:pt x="5810" y="4376"/>
                  </a:cubicBezTo>
                  <a:lnTo>
                    <a:pt x="5810" y="4276"/>
                  </a:lnTo>
                  <a:close/>
                  <a:moveTo>
                    <a:pt x="3031" y="4490"/>
                  </a:moveTo>
                  <a:cubicBezTo>
                    <a:pt x="3070" y="4499"/>
                    <a:pt x="3040" y="4517"/>
                    <a:pt x="3025" y="4524"/>
                  </a:cubicBezTo>
                  <a:lnTo>
                    <a:pt x="3025" y="4524"/>
                  </a:lnTo>
                  <a:cubicBezTo>
                    <a:pt x="3012" y="4515"/>
                    <a:pt x="2979" y="4490"/>
                    <a:pt x="3031" y="4490"/>
                  </a:cubicBezTo>
                  <a:close/>
                  <a:moveTo>
                    <a:pt x="5898" y="4364"/>
                  </a:moveTo>
                  <a:cubicBezTo>
                    <a:pt x="5957" y="4376"/>
                    <a:pt x="5938" y="4464"/>
                    <a:pt x="5946" y="4527"/>
                  </a:cubicBezTo>
                  <a:lnTo>
                    <a:pt x="5946" y="4527"/>
                  </a:lnTo>
                  <a:cubicBezTo>
                    <a:pt x="5885" y="4525"/>
                    <a:pt x="5898" y="4426"/>
                    <a:pt x="5898" y="4364"/>
                  </a:cubicBezTo>
                  <a:close/>
                  <a:moveTo>
                    <a:pt x="8775" y="4360"/>
                  </a:moveTo>
                  <a:cubicBezTo>
                    <a:pt x="8783" y="4360"/>
                    <a:pt x="8792" y="4361"/>
                    <a:pt x="8802" y="4364"/>
                  </a:cubicBezTo>
                  <a:cubicBezTo>
                    <a:pt x="8840" y="4389"/>
                    <a:pt x="8840" y="4477"/>
                    <a:pt x="8853" y="4527"/>
                  </a:cubicBezTo>
                  <a:cubicBezTo>
                    <a:pt x="8765" y="4515"/>
                    <a:pt x="8853" y="4389"/>
                    <a:pt x="8752" y="4364"/>
                  </a:cubicBezTo>
                  <a:cubicBezTo>
                    <a:pt x="8751" y="4364"/>
                    <a:pt x="8751" y="4364"/>
                    <a:pt x="8750" y="4364"/>
                  </a:cubicBezTo>
                  <a:lnTo>
                    <a:pt x="8750" y="4364"/>
                  </a:lnTo>
                  <a:cubicBezTo>
                    <a:pt x="8757" y="4362"/>
                    <a:pt x="8766" y="4360"/>
                    <a:pt x="8775" y="4360"/>
                  </a:cubicBezTo>
                  <a:close/>
                  <a:moveTo>
                    <a:pt x="11003" y="4339"/>
                  </a:moveTo>
                  <a:lnTo>
                    <a:pt x="11003" y="4339"/>
                  </a:lnTo>
                  <a:cubicBezTo>
                    <a:pt x="11079" y="4351"/>
                    <a:pt x="11016" y="4490"/>
                    <a:pt x="11091" y="4490"/>
                  </a:cubicBezTo>
                  <a:cubicBezTo>
                    <a:pt x="11179" y="4490"/>
                    <a:pt x="11129" y="4402"/>
                    <a:pt x="11129" y="4364"/>
                  </a:cubicBezTo>
                  <a:lnTo>
                    <a:pt x="11167" y="4364"/>
                  </a:lnTo>
                  <a:cubicBezTo>
                    <a:pt x="11167" y="4414"/>
                    <a:pt x="11167" y="4477"/>
                    <a:pt x="11179" y="4527"/>
                  </a:cubicBezTo>
                  <a:cubicBezTo>
                    <a:pt x="11154" y="4527"/>
                    <a:pt x="11141" y="4515"/>
                    <a:pt x="11141" y="4490"/>
                  </a:cubicBezTo>
                  <a:cubicBezTo>
                    <a:pt x="11125" y="4490"/>
                    <a:pt x="11108" y="4501"/>
                    <a:pt x="11087" y="4501"/>
                  </a:cubicBezTo>
                  <a:cubicBezTo>
                    <a:pt x="11077" y="4501"/>
                    <a:pt x="11066" y="4498"/>
                    <a:pt x="11053" y="4490"/>
                  </a:cubicBezTo>
                  <a:cubicBezTo>
                    <a:pt x="11016" y="4464"/>
                    <a:pt x="11016" y="4376"/>
                    <a:pt x="11003" y="4339"/>
                  </a:cubicBezTo>
                  <a:close/>
                  <a:moveTo>
                    <a:pt x="9710" y="4526"/>
                  </a:moveTo>
                  <a:cubicBezTo>
                    <a:pt x="9708" y="4526"/>
                    <a:pt x="9711" y="4530"/>
                    <a:pt x="9720" y="4540"/>
                  </a:cubicBezTo>
                  <a:lnTo>
                    <a:pt x="9742" y="4545"/>
                  </a:lnTo>
                  <a:lnTo>
                    <a:pt x="9742" y="4545"/>
                  </a:lnTo>
                  <a:cubicBezTo>
                    <a:pt x="9727" y="4534"/>
                    <a:pt x="9713" y="4526"/>
                    <a:pt x="9710" y="4526"/>
                  </a:cubicBezTo>
                  <a:close/>
                  <a:moveTo>
                    <a:pt x="9037" y="4371"/>
                  </a:moveTo>
                  <a:cubicBezTo>
                    <a:pt x="9081" y="4371"/>
                    <a:pt x="9129" y="4415"/>
                    <a:pt x="9129" y="4464"/>
                  </a:cubicBezTo>
                  <a:cubicBezTo>
                    <a:pt x="9129" y="4469"/>
                    <a:pt x="9117" y="4470"/>
                    <a:pt x="9100" y="4470"/>
                  </a:cubicBezTo>
                  <a:cubicBezTo>
                    <a:pt x="9065" y="4470"/>
                    <a:pt x="9012" y="4464"/>
                    <a:pt x="9004" y="4464"/>
                  </a:cubicBezTo>
                  <a:cubicBezTo>
                    <a:pt x="9016" y="4553"/>
                    <a:pt x="9117" y="4490"/>
                    <a:pt x="9129" y="4553"/>
                  </a:cubicBezTo>
                  <a:cubicBezTo>
                    <a:pt x="9124" y="4554"/>
                    <a:pt x="9118" y="4554"/>
                    <a:pt x="9112" y="4554"/>
                  </a:cubicBezTo>
                  <a:cubicBezTo>
                    <a:pt x="9044" y="4554"/>
                    <a:pt x="8933" y="4495"/>
                    <a:pt x="8979" y="4414"/>
                  </a:cubicBezTo>
                  <a:cubicBezTo>
                    <a:pt x="8992" y="4384"/>
                    <a:pt x="9014" y="4371"/>
                    <a:pt x="9037" y="4371"/>
                  </a:cubicBezTo>
                  <a:close/>
                  <a:moveTo>
                    <a:pt x="11431" y="4414"/>
                  </a:moveTo>
                  <a:lnTo>
                    <a:pt x="11431" y="4414"/>
                  </a:lnTo>
                  <a:cubicBezTo>
                    <a:pt x="11493" y="4427"/>
                    <a:pt x="11468" y="4527"/>
                    <a:pt x="11481" y="4578"/>
                  </a:cubicBezTo>
                  <a:cubicBezTo>
                    <a:pt x="11418" y="4565"/>
                    <a:pt x="11443" y="4477"/>
                    <a:pt x="11431" y="4414"/>
                  </a:cubicBezTo>
                  <a:close/>
                  <a:moveTo>
                    <a:pt x="6019" y="4336"/>
                  </a:moveTo>
                  <a:cubicBezTo>
                    <a:pt x="6024" y="4336"/>
                    <a:pt x="6030" y="4337"/>
                    <a:pt x="6036" y="4339"/>
                  </a:cubicBezTo>
                  <a:lnTo>
                    <a:pt x="6036" y="4376"/>
                  </a:lnTo>
                  <a:cubicBezTo>
                    <a:pt x="6036" y="4414"/>
                    <a:pt x="6049" y="4417"/>
                    <a:pt x="6063" y="4417"/>
                  </a:cubicBezTo>
                  <a:cubicBezTo>
                    <a:pt x="6066" y="4417"/>
                    <a:pt x="6068" y="4417"/>
                    <a:pt x="6071" y="4417"/>
                  </a:cubicBezTo>
                  <a:cubicBezTo>
                    <a:pt x="6083" y="4417"/>
                    <a:pt x="6094" y="4419"/>
                    <a:pt x="6099" y="4439"/>
                  </a:cubicBezTo>
                  <a:cubicBezTo>
                    <a:pt x="6092" y="4439"/>
                    <a:pt x="6086" y="4439"/>
                    <a:pt x="6081" y="4439"/>
                  </a:cubicBezTo>
                  <a:cubicBezTo>
                    <a:pt x="5961" y="4439"/>
                    <a:pt x="6099" y="4566"/>
                    <a:pt x="6099" y="4590"/>
                  </a:cubicBezTo>
                  <a:cubicBezTo>
                    <a:pt x="6091" y="4592"/>
                    <a:pt x="6083" y="4593"/>
                    <a:pt x="6076" y="4593"/>
                  </a:cubicBezTo>
                  <a:cubicBezTo>
                    <a:pt x="5983" y="4593"/>
                    <a:pt x="6044" y="4439"/>
                    <a:pt x="5973" y="4427"/>
                  </a:cubicBezTo>
                  <a:cubicBezTo>
                    <a:pt x="5964" y="4408"/>
                    <a:pt x="5968" y="4397"/>
                    <a:pt x="5981" y="4397"/>
                  </a:cubicBezTo>
                  <a:cubicBezTo>
                    <a:pt x="5986" y="4397"/>
                    <a:pt x="5992" y="4398"/>
                    <a:pt x="5998" y="4402"/>
                  </a:cubicBezTo>
                  <a:cubicBezTo>
                    <a:pt x="5988" y="4360"/>
                    <a:pt x="5995" y="4336"/>
                    <a:pt x="6019" y="4336"/>
                  </a:cubicBezTo>
                  <a:close/>
                  <a:moveTo>
                    <a:pt x="9182" y="4359"/>
                  </a:moveTo>
                  <a:cubicBezTo>
                    <a:pt x="9188" y="4359"/>
                    <a:pt x="9198" y="4376"/>
                    <a:pt x="9205" y="4376"/>
                  </a:cubicBezTo>
                  <a:lnTo>
                    <a:pt x="9205" y="4414"/>
                  </a:lnTo>
                  <a:cubicBezTo>
                    <a:pt x="9205" y="4414"/>
                    <a:pt x="9268" y="4439"/>
                    <a:pt x="9268" y="4464"/>
                  </a:cubicBezTo>
                  <a:cubicBezTo>
                    <a:pt x="9255" y="4462"/>
                    <a:pt x="9245" y="4461"/>
                    <a:pt x="9236" y="4461"/>
                  </a:cubicBezTo>
                  <a:cubicBezTo>
                    <a:pt x="9141" y="4461"/>
                    <a:pt x="9269" y="4580"/>
                    <a:pt x="9280" y="4603"/>
                  </a:cubicBezTo>
                  <a:cubicBezTo>
                    <a:pt x="9272" y="4604"/>
                    <a:pt x="9264" y="4605"/>
                    <a:pt x="9258" y="4605"/>
                  </a:cubicBezTo>
                  <a:cubicBezTo>
                    <a:pt x="9164" y="4605"/>
                    <a:pt x="9225" y="4451"/>
                    <a:pt x="9155" y="4439"/>
                  </a:cubicBezTo>
                  <a:cubicBezTo>
                    <a:pt x="9147" y="4425"/>
                    <a:pt x="9148" y="4419"/>
                    <a:pt x="9156" y="4419"/>
                  </a:cubicBezTo>
                  <a:cubicBezTo>
                    <a:pt x="9161" y="4419"/>
                    <a:pt x="9169" y="4422"/>
                    <a:pt x="9180" y="4427"/>
                  </a:cubicBezTo>
                  <a:cubicBezTo>
                    <a:pt x="9174" y="4373"/>
                    <a:pt x="9176" y="4359"/>
                    <a:pt x="9182" y="4359"/>
                  </a:cubicBezTo>
                  <a:close/>
                  <a:moveTo>
                    <a:pt x="11254" y="4396"/>
                  </a:moveTo>
                  <a:cubicBezTo>
                    <a:pt x="11287" y="4396"/>
                    <a:pt x="11334" y="4420"/>
                    <a:pt x="11355" y="4427"/>
                  </a:cubicBezTo>
                  <a:cubicBezTo>
                    <a:pt x="11355" y="4409"/>
                    <a:pt x="11357" y="4402"/>
                    <a:pt x="11360" y="4402"/>
                  </a:cubicBezTo>
                  <a:cubicBezTo>
                    <a:pt x="11368" y="4402"/>
                    <a:pt x="11380" y="4443"/>
                    <a:pt x="11380" y="4452"/>
                  </a:cubicBezTo>
                  <a:cubicBezTo>
                    <a:pt x="11393" y="4490"/>
                    <a:pt x="11405" y="4540"/>
                    <a:pt x="11393" y="4590"/>
                  </a:cubicBezTo>
                  <a:cubicBezTo>
                    <a:pt x="11382" y="4607"/>
                    <a:pt x="11352" y="4616"/>
                    <a:pt x="11322" y="4616"/>
                  </a:cubicBezTo>
                  <a:cubicBezTo>
                    <a:pt x="11284" y="4616"/>
                    <a:pt x="11247" y="4601"/>
                    <a:pt x="11255" y="4565"/>
                  </a:cubicBezTo>
                  <a:lnTo>
                    <a:pt x="11255" y="4565"/>
                  </a:lnTo>
                  <a:lnTo>
                    <a:pt x="11255" y="4578"/>
                  </a:lnTo>
                  <a:cubicBezTo>
                    <a:pt x="11274" y="4587"/>
                    <a:pt x="11295" y="4593"/>
                    <a:pt x="11314" y="4593"/>
                  </a:cubicBezTo>
                  <a:cubicBezTo>
                    <a:pt x="11342" y="4593"/>
                    <a:pt x="11363" y="4578"/>
                    <a:pt x="11355" y="4540"/>
                  </a:cubicBezTo>
                  <a:cubicBezTo>
                    <a:pt x="11305" y="4527"/>
                    <a:pt x="11229" y="4553"/>
                    <a:pt x="11217" y="4452"/>
                  </a:cubicBezTo>
                  <a:cubicBezTo>
                    <a:pt x="11211" y="4409"/>
                    <a:pt x="11229" y="4396"/>
                    <a:pt x="11254" y="4396"/>
                  </a:cubicBezTo>
                  <a:close/>
                  <a:moveTo>
                    <a:pt x="6526" y="4427"/>
                  </a:moveTo>
                  <a:lnTo>
                    <a:pt x="6539" y="4464"/>
                  </a:lnTo>
                  <a:cubicBezTo>
                    <a:pt x="6552" y="4464"/>
                    <a:pt x="6552" y="4477"/>
                    <a:pt x="6552" y="4490"/>
                  </a:cubicBezTo>
                  <a:cubicBezTo>
                    <a:pt x="6547" y="4489"/>
                    <a:pt x="6543" y="4489"/>
                    <a:pt x="6539" y="4489"/>
                  </a:cubicBezTo>
                  <a:cubicBezTo>
                    <a:pt x="6466" y="4489"/>
                    <a:pt x="6489" y="4592"/>
                    <a:pt x="6501" y="4628"/>
                  </a:cubicBezTo>
                  <a:cubicBezTo>
                    <a:pt x="6426" y="4628"/>
                    <a:pt x="6451" y="4515"/>
                    <a:pt x="6451" y="4452"/>
                  </a:cubicBezTo>
                  <a:cubicBezTo>
                    <a:pt x="6476" y="4452"/>
                    <a:pt x="6489" y="4464"/>
                    <a:pt x="6476" y="4490"/>
                  </a:cubicBezTo>
                  <a:cubicBezTo>
                    <a:pt x="6489" y="4464"/>
                    <a:pt x="6501" y="4427"/>
                    <a:pt x="6526" y="4427"/>
                  </a:cubicBezTo>
                  <a:close/>
                  <a:moveTo>
                    <a:pt x="6634" y="4437"/>
                  </a:moveTo>
                  <a:cubicBezTo>
                    <a:pt x="6712" y="4437"/>
                    <a:pt x="6707" y="4554"/>
                    <a:pt x="6728" y="4628"/>
                  </a:cubicBezTo>
                  <a:cubicBezTo>
                    <a:pt x="6702" y="4628"/>
                    <a:pt x="6690" y="4628"/>
                    <a:pt x="6690" y="4603"/>
                  </a:cubicBezTo>
                  <a:cubicBezTo>
                    <a:pt x="6671" y="4603"/>
                    <a:pt x="6643" y="4612"/>
                    <a:pt x="6618" y="4612"/>
                  </a:cubicBezTo>
                  <a:cubicBezTo>
                    <a:pt x="6592" y="4612"/>
                    <a:pt x="6570" y="4603"/>
                    <a:pt x="6564" y="4565"/>
                  </a:cubicBezTo>
                  <a:cubicBezTo>
                    <a:pt x="6564" y="4520"/>
                    <a:pt x="6596" y="4511"/>
                    <a:pt x="6627" y="4511"/>
                  </a:cubicBezTo>
                  <a:cubicBezTo>
                    <a:pt x="6647" y="4511"/>
                    <a:pt x="6667" y="4515"/>
                    <a:pt x="6677" y="4515"/>
                  </a:cubicBezTo>
                  <a:cubicBezTo>
                    <a:pt x="6677" y="4439"/>
                    <a:pt x="6589" y="4490"/>
                    <a:pt x="6577" y="4452"/>
                  </a:cubicBezTo>
                  <a:cubicBezTo>
                    <a:pt x="6600" y="4442"/>
                    <a:pt x="6618" y="4437"/>
                    <a:pt x="6634" y="4437"/>
                  </a:cubicBezTo>
                  <a:close/>
                  <a:moveTo>
                    <a:pt x="9399" y="4461"/>
                  </a:moveTo>
                  <a:cubicBezTo>
                    <a:pt x="9441" y="4461"/>
                    <a:pt x="9431" y="4545"/>
                    <a:pt x="9431" y="4590"/>
                  </a:cubicBezTo>
                  <a:lnTo>
                    <a:pt x="9431" y="4628"/>
                  </a:lnTo>
                  <a:cubicBezTo>
                    <a:pt x="9368" y="4615"/>
                    <a:pt x="9393" y="4515"/>
                    <a:pt x="9381" y="4464"/>
                  </a:cubicBezTo>
                  <a:cubicBezTo>
                    <a:pt x="9388" y="4462"/>
                    <a:pt x="9394" y="4461"/>
                    <a:pt x="9399" y="4461"/>
                  </a:cubicBezTo>
                  <a:close/>
                  <a:moveTo>
                    <a:pt x="11519" y="4439"/>
                  </a:moveTo>
                  <a:lnTo>
                    <a:pt x="11531" y="4452"/>
                  </a:lnTo>
                  <a:cubicBezTo>
                    <a:pt x="11549" y="4445"/>
                    <a:pt x="11564" y="4442"/>
                    <a:pt x="11577" y="4442"/>
                  </a:cubicBezTo>
                  <a:cubicBezTo>
                    <a:pt x="11657" y="4442"/>
                    <a:pt x="11660" y="4563"/>
                    <a:pt x="11682" y="4628"/>
                  </a:cubicBezTo>
                  <a:cubicBezTo>
                    <a:pt x="11657" y="4628"/>
                    <a:pt x="11531" y="4603"/>
                    <a:pt x="11531" y="4553"/>
                  </a:cubicBezTo>
                  <a:cubicBezTo>
                    <a:pt x="11523" y="4519"/>
                    <a:pt x="11559" y="4513"/>
                    <a:pt x="11592" y="4513"/>
                  </a:cubicBezTo>
                  <a:cubicBezTo>
                    <a:pt x="11608" y="4513"/>
                    <a:pt x="11623" y="4515"/>
                    <a:pt x="11632" y="4515"/>
                  </a:cubicBezTo>
                  <a:cubicBezTo>
                    <a:pt x="11619" y="4452"/>
                    <a:pt x="11544" y="4490"/>
                    <a:pt x="11519" y="4439"/>
                  </a:cubicBezTo>
                  <a:close/>
                  <a:moveTo>
                    <a:pt x="6829" y="4471"/>
                  </a:moveTo>
                  <a:cubicBezTo>
                    <a:pt x="6880" y="4471"/>
                    <a:pt x="6941" y="4508"/>
                    <a:pt x="6941" y="4565"/>
                  </a:cubicBezTo>
                  <a:lnTo>
                    <a:pt x="6803" y="4553"/>
                  </a:lnTo>
                  <a:lnTo>
                    <a:pt x="6803" y="4553"/>
                  </a:lnTo>
                  <a:cubicBezTo>
                    <a:pt x="6803" y="4641"/>
                    <a:pt x="6916" y="4578"/>
                    <a:pt x="6929" y="4641"/>
                  </a:cubicBezTo>
                  <a:cubicBezTo>
                    <a:pt x="6919" y="4643"/>
                    <a:pt x="6908" y="4644"/>
                    <a:pt x="6897" y="4644"/>
                  </a:cubicBezTo>
                  <a:cubicBezTo>
                    <a:pt x="6840" y="4644"/>
                    <a:pt x="6776" y="4614"/>
                    <a:pt x="6765" y="4540"/>
                  </a:cubicBezTo>
                  <a:cubicBezTo>
                    <a:pt x="6760" y="4491"/>
                    <a:pt x="6792" y="4471"/>
                    <a:pt x="6829" y="4471"/>
                  </a:cubicBezTo>
                  <a:close/>
                  <a:moveTo>
                    <a:pt x="10701" y="4603"/>
                  </a:moveTo>
                  <a:lnTo>
                    <a:pt x="10714" y="4615"/>
                  </a:lnTo>
                  <a:cubicBezTo>
                    <a:pt x="10717" y="4612"/>
                    <a:pt x="10721" y="4610"/>
                    <a:pt x="10724" y="4610"/>
                  </a:cubicBezTo>
                  <a:cubicBezTo>
                    <a:pt x="10733" y="4610"/>
                    <a:pt x="10742" y="4622"/>
                    <a:pt x="10752" y="4641"/>
                  </a:cubicBezTo>
                  <a:cubicBezTo>
                    <a:pt x="10749" y="4643"/>
                    <a:pt x="10745" y="4644"/>
                    <a:pt x="10739" y="4644"/>
                  </a:cubicBezTo>
                  <a:cubicBezTo>
                    <a:pt x="10715" y="4644"/>
                    <a:pt x="10670" y="4623"/>
                    <a:pt x="10701" y="4603"/>
                  </a:cubicBezTo>
                  <a:close/>
                  <a:moveTo>
                    <a:pt x="9456" y="4490"/>
                  </a:moveTo>
                  <a:lnTo>
                    <a:pt x="9456" y="4490"/>
                  </a:lnTo>
                  <a:cubicBezTo>
                    <a:pt x="9532" y="4502"/>
                    <a:pt x="9456" y="4628"/>
                    <a:pt x="9544" y="4641"/>
                  </a:cubicBezTo>
                  <a:cubicBezTo>
                    <a:pt x="9549" y="4642"/>
                    <a:pt x="9553" y="4643"/>
                    <a:pt x="9557" y="4643"/>
                  </a:cubicBezTo>
                  <a:lnTo>
                    <a:pt x="9557" y="4643"/>
                  </a:lnTo>
                  <a:cubicBezTo>
                    <a:pt x="9549" y="4646"/>
                    <a:pt x="9541" y="4649"/>
                    <a:pt x="9533" y="4649"/>
                  </a:cubicBezTo>
                  <a:cubicBezTo>
                    <a:pt x="9525" y="4649"/>
                    <a:pt x="9516" y="4647"/>
                    <a:pt x="9507" y="4641"/>
                  </a:cubicBezTo>
                  <a:cubicBezTo>
                    <a:pt x="9469" y="4615"/>
                    <a:pt x="9456" y="4527"/>
                    <a:pt x="9456" y="4490"/>
                  </a:cubicBezTo>
                  <a:close/>
                  <a:moveTo>
                    <a:pt x="11715" y="4427"/>
                  </a:moveTo>
                  <a:lnTo>
                    <a:pt x="11715" y="4427"/>
                  </a:lnTo>
                  <a:cubicBezTo>
                    <a:pt x="11723" y="4427"/>
                    <a:pt x="11745" y="4477"/>
                    <a:pt x="11745" y="4477"/>
                  </a:cubicBezTo>
                  <a:lnTo>
                    <a:pt x="11745" y="4490"/>
                  </a:lnTo>
                  <a:cubicBezTo>
                    <a:pt x="11754" y="4490"/>
                    <a:pt x="11820" y="4511"/>
                    <a:pt x="11800" y="4511"/>
                  </a:cubicBezTo>
                  <a:cubicBezTo>
                    <a:pt x="11793" y="4511"/>
                    <a:pt x="11776" y="4509"/>
                    <a:pt x="11745" y="4502"/>
                  </a:cubicBezTo>
                  <a:lnTo>
                    <a:pt x="11745" y="4502"/>
                  </a:lnTo>
                  <a:cubicBezTo>
                    <a:pt x="11745" y="4540"/>
                    <a:pt x="11758" y="4578"/>
                    <a:pt x="11770" y="4615"/>
                  </a:cubicBezTo>
                  <a:cubicBezTo>
                    <a:pt x="11776" y="4634"/>
                    <a:pt x="11786" y="4634"/>
                    <a:pt x="11794" y="4634"/>
                  </a:cubicBezTo>
                  <a:cubicBezTo>
                    <a:pt x="11802" y="4634"/>
                    <a:pt x="11808" y="4634"/>
                    <a:pt x="11808" y="4653"/>
                  </a:cubicBezTo>
                  <a:cubicBezTo>
                    <a:pt x="11803" y="4654"/>
                    <a:pt x="11799" y="4654"/>
                    <a:pt x="11795" y="4654"/>
                  </a:cubicBezTo>
                  <a:cubicBezTo>
                    <a:pt x="11700" y="4654"/>
                    <a:pt x="11755" y="4514"/>
                    <a:pt x="11695" y="4502"/>
                  </a:cubicBezTo>
                  <a:cubicBezTo>
                    <a:pt x="11687" y="4478"/>
                    <a:pt x="11684" y="4470"/>
                    <a:pt x="11692" y="4470"/>
                  </a:cubicBezTo>
                  <a:cubicBezTo>
                    <a:pt x="11697" y="4470"/>
                    <a:pt x="11706" y="4472"/>
                    <a:pt x="11720" y="4477"/>
                  </a:cubicBezTo>
                  <a:cubicBezTo>
                    <a:pt x="11711" y="4439"/>
                    <a:pt x="11711" y="4427"/>
                    <a:pt x="11715" y="4427"/>
                  </a:cubicBezTo>
                  <a:close/>
                  <a:moveTo>
                    <a:pt x="6212" y="4427"/>
                  </a:moveTo>
                  <a:cubicBezTo>
                    <a:pt x="6250" y="4427"/>
                    <a:pt x="6262" y="4439"/>
                    <a:pt x="6250" y="4464"/>
                  </a:cubicBezTo>
                  <a:cubicBezTo>
                    <a:pt x="6279" y="4464"/>
                    <a:pt x="6307" y="4448"/>
                    <a:pt x="6336" y="4448"/>
                  </a:cubicBezTo>
                  <a:cubicBezTo>
                    <a:pt x="6358" y="4448"/>
                    <a:pt x="6379" y="4457"/>
                    <a:pt x="6401" y="4490"/>
                  </a:cubicBezTo>
                  <a:cubicBezTo>
                    <a:pt x="6438" y="4540"/>
                    <a:pt x="6401" y="4615"/>
                    <a:pt x="6325" y="4615"/>
                  </a:cubicBezTo>
                  <a:cubicBezTo>
                    <a:pt x="6300" y="4615"/>
                    <a:pt x="6288" y="4578"/>
                    <a:pt x="6262" y="4578"/>
                  </a:cubicBezTo>
                  <a:lnTo>
                    <a:pt x="6275" y="4666"/>
                  </a:lnTo>
                  <a:cubicBezTo>
                    <a:pt x="6199" y="4666"/>
                    <a:pt x="6225" y="4490"/>
                    <a:pt x="6212" y="4427"/>
                  </a:cubicBezTo>
                  <a:close/>
                  <a:moveTo>
                    <a:pt x="9599" y="4508"/>
                  </a:moveTo>
                  <a:cubicBezTo>
                    <a:pt x="9640" y="4533"/>
                    <a:pt x="9621" y="4609"/>
                    <a:pt x="9632" y="4666"/>
                  </a:cubicBezTo>
                  <a:cubicBezTo>
                    <a:pt x="9595" y="4666"/>
                    <a:pt x="9595" y="4653"/>
                    <a:pt x="9595" y="4628"/>
                  </a:cubicBezTo>
                  <a:cubicBezTo>
                    <a:pt x="9593" y="4628"/>
                    <a:pt x="9591" y="4628"/>
                    <a:pt x="9590" y="4628"/>
                  </a:cubicBezTo>
                  <a:lnTo>
                    <a:pt x="9590" y="4628"/>
                  </a:lnTo>
                  <a:cubicBezTo>
                    <a:pt x="9607" y="4603"/>
                    <a:pt x="9603" y="4549"/>
                    <a:pt x="9599" y="4508"/>
                  </a:cubicBezTo>
                  <a:close/>
                  <a:moveTo>
                    <a:pt x="7319" y="4515"/>
                  </a:moveTo>
                  <a:cubicBezTo>
                    <a:pt x="7356" y="4515"/>
                    <a:pt x="7356" y="4527"/>
                    <a:pt x="7356" y="4553"/>
                  </a:cubicBezTo>
                  <a:cubicBezTo>
                    <a:pt x="7360" y="4554"/>
                    <a:pt x="7363" y="4554"/>
                    <a:pt x="7366" y="4554"/>
                  </a:cubicBezTo>
                  <a:lnTo>
                    <a:pt x="7366" y="4554"/>
                  </a:lnTo>
                  <a:cubicBezTo>
                    <a:pt x="7339" y="4575"/>
                    <a:pt x="7369" y="4649"/>
                    <a:pt x="7369" y="4678"/>
                  </a:cubicBezTo>
                  <a:cubicBezTo>
                    <a:pt x="7306" y="4678"/>
                    <a:pt x="7331" y="4578"/>
                    <a:pt x="7319" y="4515"/>
                  </a:cubicBezTo>
                  <a:close/>
                  <a:moveTo>
                    <a:pt x="9882" y="4467"/>
                  </a:moveTo>
                  <a:cubicBezTo>
                    <a:pt x="9887" y="4467"/>
                    <a:pt x="9892" y="4478"/>
                    <a:pt x="9896" y="4515"/>
                  </a:cubicBezTo>
                  <a:cubicBezTo>
                    <a:pt x="9903" y="4511"/>
                    <a:pt x="9909" y="4510"/>
                    <a:pt x="9914" y="4510"/>
                  </a:cubicBezTo>
                  <a:cubicBezTo>
                    <a:pt x="9927" y="4510"/>
                    <a:pt x="9934" y="4521"/>
                    <a:pt x="9934" y="4538"/>
                  </a:cubicBezTo>
                  <a:lnTo>
                    <a:pt x="9934" y="4538"/>
                  </a:lnTo>
                  <a:cubicBezTo>
                    <a:pt x="9928" y="4537"/>
                    <a:pt x="9922" y="4537"/>
                    <a:pt x="9917" y="4537"/>
                  </a:cubicBezTo>
                  <a:cubicBezTo>
                    <a:pt x="9818" y="4537"/>
                    <a:pt x="9948" y="4667"/>
                    <a:pt x="9959" y="4678"/>
                  </a:cubicBezTo>
                  <a:cubicBezTo>
                    <a:pt x="9951" y="4680"/>
                    <a:pt x="9944" y="4680"/>
                    <a:pt x="9938" y="4680"/>
                  </a:cubicBezTo>
                  <a:cubicBezTo>
                    <a:pt x="9884" y="4680"/>
                    <a:pt x="9883" y="4635"/>
                    <a:pt x="9871" y="4590"/>
                  </a:cubicBezTo>
                  <a:lnTo>
                    <a:pt x="9871" y="4527"/>
                  </a:lnTo>
                  <a:cubicBezTo>
                    <a:pt x="9846" y="4527"/>
                    <a:pt x="9834" y="4527"/>
                    <a:pt x="9834" y="4502"/>
                  </a:cubicBezTo>
                  <a:cubicBezTo>
                    <a:pt x="9858" y="4502"/>
                    <a:pt x="9871" y="4467"/>
                    <a:pt x="9882" y="4467"/>
                  </a:cubicBezTo>
                  <a:close/>
                  <a:moveTo>
                    <a:pt x="7185" y="4511"/>
                  </a:moveTo>
                  <a:cubicBezTo>
                    <a:pt x="7233" y="4511"/>
                    <a:pt x="7288" y="4547"/>
                    <a:pt x="7281" y="4603"/>
                  </a:cubicBezTo>
                  <a:lnTo>
                    <a:pt x="7143" y="4590"/>
                  </a:lnTo>
                  <a:lnTo>
                    <a:pt x="7143" y="4590"/>
                  </a:lnTo>
                  <a:cubicBezTo>
                    <a:pt x="7168" y="4691"/>
                    <a:pt x="7268" y="4628"/>
                    <a:pt x="7294" y="4678"/>
                  </a:cubicBezTo>
                  <a:lnTo>
                    <a:pt x="7281" y="4678"/>
                  </a:lnTo>
                  <a:cubicBezTo>
                    <a:pt x="7271" y="4680"/>
                    <a:pt x="7260" y="4681"/>
                    <a:pt x="7248" y="4681"/>
                  </a:cubicBezTo>
                  <a:cubicBezTo>
                    <a:pt x="7188" y="4681"/>
                    <a:pt x="7117" y="4653"/>
                    <a:pt x="7117" y="4590"/>
                  </a:cubicBezTo>
                  <a:cubicBezTo>
                    <a:pt x="7112" y="4534"/>
                    <a:pt x="7146" y="4511"/>
                    <a:pt x="7185" y="4511"/>
                  </a:cubicBezTo>
                  <a:close/>
                  <a:moveTo>
                    <a:pt x="9705" y="4517"/>
                  </a:moveTo>
                  <a:cubicBezTo>
                    <a:pt x="9733" y="4517"/>
                    <a:pt x="9771" y="4539"/>
                    <a:pt x="9771" y="4553"/>
                  </a:cubicBezTo>
                  <a:lnTo>
                    <a:pt x="9742" y="4545"/>
                  </a:lnTo>
                  <a:lnTo>
                    <a:pt x="9742" y="4545"/>
                  </a:lnTo>
                  <a:cubicBezTo>
                    <a:pt x="9771" y="4566"/>
                    <a:pt x="9808" y="4596"/>
                    <a:pt x="9808" y="4603"/>
                  </a:cubicBezTo>
                  <a:lnTo>
                    <a:pt x="9783" y="4628"/>
                  </a:lnTo>
                  <a:cubicBezTo>
                    <a:pt x="9795" y="4668"/>
                    <a:pt x="9770" y="4682"/>
                    <a:pt x="9741" y="4682"/>
                  </a:cubicBezTo>
                  <a:cubicBezTo>
                    <a:pt x="9705" y="4682"/>
                    <a:pt x="9663" y="4661"/>
                    <a:pt x="9670" y="4641"/>
                  </a:cubicBezTo>
                  <a:lnTo>
                    <a:pt x="9670" y="4641"/>
                  </a:lnTo>
                  <a:cubicBezTo>
                    <a:pt x="9685" y="4648"/>
                    <a:pt x="9710" y="4660"/>
                    <a:pt x="9730" y="4660"/>
                  </a:cubicBezTo>
                  <a:cubicBezTo>
                    <a:pt x="9742" y="4660"/>
                    <a:pt x="9753" y="4655"/>
                    <a:pt x="9758" y="4641"/>
                  </a:cubicBezTo>
                  <a:cubicBezTo>
                    <a:pt x="9771" y="4603"/>
                    <a:pt x="9683" y="4603"/>
                    <a:pt x="9683" y="4578"/>
                  </a:cubicBezTo>
                  <a:cubicBezTo>
                    <a:pt x="9666" y="4532"/>
                    <a:pt x="9682" y="4517"/>
                    <a:pt x="9705" y="4517"/>
                  </a:cubicBezTo>
                  <a:close/>
                  <a:moveTo>
                    <a:pt x="7021" y="4514"/>
                  </a:moveTo>
                  <a:cubicBezTo>
                    <a:pt x="7035" y="4514"/>
                    <a:pt x="7054" y="4522"/>
                    <a:pt x="7080" y="4540"/>
                  </a:cubicBezTo>
                  <a:cubicBezTo>
                    <a:pt x="7080" y="4553"/>
                    <a:pt x="7077" y="4559"/>
                    <a:pt x="7069" y="4559"/>
                  </a:cubicBezTo>
                  <a:cubicBezTo>
                    <a:pt x="7061" y="4559"/>
                    <a:pt x="7048" y="4553"/>
                    <a:pt x="7029" y="4540"/>
                  </a:cubicBezTo>
                  <a:cubicBezTo>
                    <a:pt x="7024" y="4539"/>
                    <a:pt x="7019" y="4539"/>
                    <a:pt x="7015" y="4539"/>
                  </a:cubicBezTo>
                  <a:cubicBezTo>
                    <a:pt x="6961" y="4539"/>
                    <a:pt x="7092" y="4616"/>
                    <a:pt x="7092" y="4628"/>
                  </a:cubicBezTo>
                  <a:cubicBezTo>
                    <a:pt x="7104" y="4670"/>
                    <a:pt x="7076" y="4686"/>
                    <a:pt x="7045" y="4686"/>
                  </a:cubicBezTo>
                  <a:cubicBezTo>
                    <a:pt x="7011" y="4686"/>
                    <a:pt x="6973" y="4667"/>
                    <a:pt x="6979" y="4641"/>
                  </a:cubicBezTo>
                  <a:lnTo>
                    <a:pt x="6979" y="4641"/>
                  </a:lnTo>
                  <a:cubicBezTo>
                    <a:pt x="6987" y="4648"/>
                    <a:pt x="7013" y="4660"/>
                    <a:pt x="7035" y="4660"/>
                  </a:cubicBezTo>
                  <a:cubicBezTo>
                    <a:pt x="7050" y="4660"/>
                    <a:pt x="7062" y="4655"/>
                    <a:pt x="7067" y="4641"/>
                  </a:cubicBezTo>
                  <a:cubicBezTo>
                    <a:pt x="7067" y="4603"/>
                    <a:pt x="7004" y="4590"/>
                    <a:pt x="7004" y="4565"/>
                  </a:cubicBezTo>
                  <a:lnTo>
                    <a:pt x="7004" y="4603"/>
                  </a:lnTo>
                  <a:cubicBezTo>
                    <a:pt x="6986" y="4558"/>
                    <a:pt x="6988" y="4514"/>
                    <a:pt x="7021" y="4514"/>
                  </a:cubicBezTo>
                  <a:close/>
                  <a:moveTo>
                    <a:pt x="2666" y="4452"/>
                  </a:moveTo>
                  <a:cubicBezTo>
                    <a:pt x="2729" y="4452"/>
                    <a:pt x="2704" y="4641"/>
                    <a:pt x="2716" y="4703"/>
                  </a:cubicBezTo>
                  <a:cubicBezTo>
                    <a:pt x="2679" y="4703"/>
                    <a:pt x="2666" y="4703"/>
                    <a:pt x="2679" y="4666"/>
                  </a:cubicBezTo>
                  <a:cubicBezTo>
                    <a:pt x="2653" y="4666"/>
                    <a:pt x="2653" y="4703"/>
                    <a:pt x="2603" y="4703"/>
                  </a:cubicBezTo>
                  <a:cubicBezTo>
                    <a:pt x="2540" y="4703"/>
                    <a:pt x="2502" y="4628"/>
                    <a:pt x="2528" y="4565"/>
                  </a:cubicBezTo>
                  <a:lnTo>
                    <a:pt x="2528" y="4553"/>
                  </a:lnTo>
                  <a:cubicBezTo>
                    <a:pt x="2544" y="4532"/>
                    <a:pt x="2560" y="4525"/>
                    <a:pt x="2575" y="4525"/>
                  </a:cubicBezTo>
                  <a:cubicBezTo>
                    <a:pt x="2604" y="4525"/>
                    <a:pt x="2632" y="4553"/>
                    <a:pt x="2666" y="4553"/>
                  </a:cubicBezTo>
                  <a:lnTo>
                    <a:pt x="2666" y="4452"/>
                  </a:lnTo>
                  <a:close/>
                  <a:moveTo>
                    <a:pt x="7432" y="4538"/>
                  </a:moveTo>
                  <a:cubicBezTo>
                    <a:pt x="7443" y="4538"/>
                    <a:pt x="7455" y="4542"/>
                    <a:pt x="7470" y="4553"/>
                  </a:cubicBezTo>
                  <a:lnTo>
                    <a:pt x="7457" y="4553"/>
                  </a:lnTo>
                  <a:cubicBezTo>
                    <a:pt x="7507" y="4578"/>
                    <a:pt x="7495" y="4653"/>
                    <a:pt x="7507" y="4703"/>
                  </a:cubicBezTo>
                  <a:cubicBezTo>
                    <a:pt x="7419" y="4691"/>
                    <a:pt x="7507" y="4565"/>
                    <a:pt x="7407" y="4553"/>
                  </a:cubicBezTo>
                  <a:cubicBezTo>
                    <a:pt x="7401" y="4551"/>
                    <a:pt x="7396" y="4550"/>
                    <a:pt x="7392" y="4549"/>
                  </a:cubicBezTo>
                  <a:lnTo>
                    <a:pt x="7392" y="4549"/>
                  </a:lnTo>
                  <a:cubicBezTo>
                    <a:pt x="7405" y="4545"/>
                    <a:pt x="7417" y="4538"/>
                    <a:pt x="7432" y="4538"/>
                  </a:cubicBezTo>
                  <a:close/>
                  <a:moveTo>
                    <a:pt x="10033" y="4533"/>
                  </a:moveTo>
                  <a:cubicBezTo>
                    <a:pt x="10084" y="4533"/>
                    <a:pt x="10148" y="4580"/>
                    <a:pt x="10148" y="4641"/>
                  </a:cubicBezTo>
                  <a:cubicBezTo>
                    <a:pt x="10153" y="4686"/>
                    <a:pt x="10124" y="4705"/>
                    <a:pt x="10087" y="4705"/>
                  </a:cubicBezTo>
                  <a:cubicBezTo>
                    <a:pt x="10033" y="4705"/>
                    <a:pt x="9964" y="4663"/>
                    <a:pt x="9972" y="4603"/>
                  </a:cubicBezTo>
                  <a:cubicBezTo>
                    <a:pt x="9972" y="4553"/>
                    <a:pt x="10000" y="4533"/>
                    <a:pt x="10033" y="4533"/>
                  </a:cubicBezTo>
                  <a:close/>
                  <a:moveTo>
                    <a:pt x="3015" y="4564"/>
                  </a:moveTo>
                  <a:cubicBezTo>
                    <a:pt x="3065" y="4564"/>
                    <a:pt x="3044" y="4668"/>
                    <a:pt x="3043" y="4727"/>
                  </a:cubicBezTo>
                  <a:lnTo>
                    <a:pt x="3043" y="4727"/>
                  </a:lnTo>
                  <a:cubicBezTo>
                    <a:pt x="2983" y="4715"/>
                    <a:pt x="3005" y="4612"/>
                    <a:pt x="3005" y="4565"/>
                  </a:cubicBezTo>
                  <a:cubicBezTo>
                    <a:pt x="3009" y="4564"/>
                    <a:pt x="3012" y="4564"/>
                    <a:pt x="3015" y="4564"/>
                  </a:cubicBezTo>
                  <a:close/>
                  <a:moveTo>
                    <a:pt x="3159" y="4555"/>
                  </a:moveTo>
                  <a:cubicBezTo>
                    <a:pt x="3174" y="4555"/>
                    <a:pt x="3190" y="4559"/>
                    <a:pt x="3207" y="4565"/>
                  </a:cubicBezTo>
                  <a:cubicBezTo>
                    <a:pt x="3203" y="4581"/>
                    <a:pt x="3194" y="4586"/>
                    <a:pt x="3183" y="4586"/>
                  </a:cubicBezTo>
                  <a:cubicBezTo>
                    <a:pt x="3169" y="4586"/>
                    <a:pt x="3152" y="4577"/>
                    <a:pt x="3142" y="4577"/>
                  </a:cubicBezTo>
                  <a:cubicBezTo>
                    <a:pt x="3135" y="4577"/>
                    <a:pt x="3131" y="4580"/>
                    <a:pt x="3131" y="4590"/>
                  </a:cubicBezTo>
                  <a:cubicBezTo>
                    <a:pt x="3131" y="4628"/>
                    <a:pt x="3169" y="4615"/>
                    <a:pt x="3182" y="4641"/>
                  </a:cubicBezTo>
                  <a:cubicBezTo>
                    <a:pt x="3194" y="4666"/>
                    <a:pt x="3244" y="4691"/>
                    <a:pt x="3182" y="4729"/>
                  </a:cubicBezTo>
                  <a:cubicBezTo>
                    <a:pt x="3156" y="4729"/>
                    <a:pt x="3119" y="4729"/>
                    <a:pt x="3081" y="4716"/>
                  </a:cubicBezTo>
                  <a:cubicBezTo>
                    <a:pt x="3081" y="4695"/>
                    <a:pt x="3089" y="4686"/>
                    <a:pt x="3102" y="4686"/>
                  </a:cubicBezTo>
                  <a:cubicBezTo>
                    <a:pt x="3112" y="4686"/>
                    <a:pt x="3127" y="4692"/>
                    <a:pt x="3144" y="4703"/>
                  </a:cubicBezTo>
                  <a:cubicBezTo>
                    <a:pt x="3151" y="4704"/>
                    <a:pt x="3158" y="4705"/>
                    <a:pt x="3163" y="4705"/>
                  </a:cubicBezTo>
                  <a:cubicBezTo>
                    <a:pt x="3238" y="4705"/>
                    <a:pt x="3106" y="4628"/>
                    <a:pt x="3106" y="4628"/>
                  </a:cubicBezTo>
                  <a:cubicBezTo>
                    <a:pt x="3087" y="4581"/>
                    <a:pt x="3117" y="4555"/>
                    <a:pt x="3159" y="4555"/>
                  </a:cubicBezTo>
                  <a:close/>
                  <a:moveTo>
                    <a:pt x="7583" y="4515"/>
                  </a:moveTo>
                  <a:cubicBezTo>
                    <a:pt x="7583" y="4554"/>
                    <a:pt x="7652" y="4586"/>
                    <a:pt x="7628" y="4586"/>
                  </a:cubicBezTo>
                  <a:cubicBezTo>
                    <a:pt x="7621" y="4586"/>
                    <a:pt x="7608" y="4583"/>
                    <a:pt x="7583" y="4578"/>
                  </a:cubicBezTo>
                  <a:lnTo>
                    <a:pt x="7583" y="4578"/>
                  </a:lnTo>
                  <a:cubicBezTo>
                    <a:pt x="7583" y="4615"/>
                    <a:pt x="7595" y="4653"/>
                    <a:pt x="7595" y="4691"/>
                  </a:cubicBezTo>
                  <a:cubicBezTo>
                    <a:pt x="7595" y="4710"/>
                    <a:pt x="7605" y="4710"/>
                    <a:pt x="7616" y="4710"/>
                  </a:cubicBezTo>
                  <a:cubicBezTo>
                    <a:pt x="7627" y="4710"/>
                    <a:pt x="7639" y="4710"/>
                    <a:pt x="7646" y="4729"/>
                  </a:cubicBezTo>
                  <a:cubicBezTo>
                    <a:pt x="7638" y="4730"/>
                    <a:pt x="7631" y="4731"/>
                    <a:pt x="7624" y="4731"/>
                  </a:cubicBezTo>
                  <a:cubicBezTo>
                    <a:pt x="7572" y="4731"/>
                    <a:pt x="7580" y="4686"/>
                    <a:pt x="7558" y="4641"/>
                  </a:cubicBezTo>
                  <a:lnTo>
                    <a:pt x="7558" y="4578"/>
                  </a:lnTo>
                  <a:cubicBezTo>
                    <a:pt x="7551" y="4581"/>
                    <a:pt x="7545" y="4583"/>
                    <a:pt x="7540" y="4583"/>
                  </a:cubicBezTo>
                  <a:cubicBezTo>
                    <a:pt x="7527" y="4583"/>
                    <a:pt x="7520" y="4571"/>
                    <a:pt x="7520" y="4553"/>
                  </a:cubicBezTo>
                  <a:lnTo>
                    <a:pt x="7558" y="4553"/>
                  </a:lnTo>
                  <a:cubicBezTo>
                    <a:pt x="7547" y="4530"/>
                    <a:pt x="7555" y="4518"/>
                    <a:pt x="7583" y="4515"/>
                  </a:cubicBezTo>
                  <a:close/>
                  <a:moveTo>
                    <a:pt x="7771" y="4502"/>
                  </a:moveTo>
                  <a:cubicBezTo>
                    <a:pt x="7830" y="4514"/>
                    <a:pt x="7823" y="4670"/>
                    <a:pt x="7822" y="4741"/>
                  </a:cubicBezTo>
                  <a:lnTo>
                    <a:pt x="7796" y="4741"/>
                  </a:lnTo>
                  <a:lnTo>
                    <a:pt x="7771" y="4502"/>
                  </a:lnTo>
                  <a:close/>
                  <a:moveTo>
                    <a:pt x="3546" y="4502"/>
                  </a:moveTo>
                  <a:cubicBezTo>
                    <a:pt x="3546" y="4578"/>
                    <a:pt x="3546" y="4666"/>
                    <a:pt x="3559" y="4741"/>
                  </a:cubicBezTo>
                  <a:cubicBezTo>
                    <a:pt x="3545" y="4745"/>
                    <a:pt x="3535" y="4746"/>
                    <a:pt x="3526" y="4746"/>
                  </a:cubicBezTo>
                  <a:cubicBezTo>
                    <a:pt x="3503" y="4746"/>
                    <a:pt x="3496" y="4734"/>
                    <a:pt x="3496" y="4716"/>
                  </a:cubicBezTo>
                  <a:lnTo>
                    <a:pt x="3471" y="4716"/>
                  </a:lnTo>
                  <a:cubicBezTo>
                    <a:pt x="3453" y="4720"/>
                    <a:pt x="3434" y="4725"/>
                    <a:pt x="3416" y="4725"/>
                  </a:cubicBezTo>
                  <a:cubicBezTo>
                    <a:pt x="3384" y="4725"/>
                    <a:pt x="3358" y="4710"/>
                    <a:pt x="3358" y="4653"/>
                  </a:cubicBezTo>
                  <a:cubicBezTo>
                    <a:pt x="3358" y="4596"/>
                    <a:pt x="3376" y="4580"/>
                    <a:pt x="3402" y="4580"/>
                  </a:cubicBezTo>
                  <a:cubicBezTo>
                    <a:pt x="3432" y="4580"/>
                    <a:pt x="3474" y="4603"/>
                    <a:pt x="3508" y="4603"/>
                  </a:cubicBezTo>
                  <a:lnTo>
                    <a:pt x="3508" y="4502"/>
                  </a:lnTo>
                  <a:close/>
                  <a:moveTo>
                    <a:pt x="2767" y="4578"/>
                  </a:moveTo>
                  <a:cubicBezTo>
                    <a:pt x="2855" y="4578"/>
                    <a:pt x="2767" y="4729"/>
                    <a:pt x="2855" y="4729"/>
                  </a:cubicBezTo>
                  <a:cubicBezTo>
                    <a:pt x="2882" y="4729"/>
                    <a:pt x="2898" y="4721"/>
                    <a:pt x="2907" y="4710"/>
                  </a:cubicBezTo>
                  <a:lnTo>
                    <a:pt x="2907" y="4710"/>
                  </a:lnTo>
                  <a:cubicBezTo>
                    <a:pt x="2909" y="4716"/>
                    <a:pt x="2912" y="4723"/>
                    <a:pt x="2915" y="4729"/>
                  </a:cubicBezTo>
                  <a:lnTo>
                    <a:pt x="2915" y="4729"/>
                  </a:lnTo>
                  <a:cubicBezTo>
                    <a:pt x="2916" y="4729"/>
                    <a:pt x="2917" y="4729"/>
                    <a:pt x="2917" y="4729"/>
                  </a:cubicBezTo>
                  <a:lnTo>
                    <a:pt x="2910" y="4706"/>
                  </a:lnTo>
                  <a:lnTo>
                    <a:pt x="2910" y="4706"/>
                  </a:lnTo>
                  <a:cubicBezTo>
                    <a:pt x="2909" y="4707"/>
                    <a:pt x="2908" y="4708"/>
                    <a:pt x="2907" y="4710"/>
                  </a:cubicBezTo>
                  <a:lnTo>
                    <a:pt x="2907" y="4710"/>
                  </a:lnTo>
                  <a:cubicBezTo>
                    <a:pt x="2906" y="4703"/>
                    <a:pt x="2905" y="4697"/>
                    <a:pt x="2905" y="4691"/>
                  </a:cubicBezTo>
                  <a:lnTo>
                    <a:pt x="2905" y="4691"/>
                  </a:lnTo>
                  <a:lnTo>
                    <a:pt x="2910" y="4706"/>
                  </a:lnTo>
                  <a:lnTo>
                    <a:pt x="2910" y="4706"/>
                  </a:lnTo>
                  <a:cubicBezTo>
                    <a:pt x="2930" y="4674"/>
                    <a:pt x="2905" y="4617"/>
                    <a:pt x="2905" y="4590"/>
                  </a:cubicBezTo>
                  <a:cubicBezTo>
                    <a:pt x="2968" y="4590"/>
                    <a:pt x="2943" y="4653"/>
                    <a:pt x="2943" y="4716"/>
                  </a:cubicBezTo>
                  <a:lnTo>
                    <a:pt x="2943" y="4754"/>
                  </a:lnTo>
                  <a:cubicBezTo>
                    <a:pt x="2931" y="4748"/>
                    <a:pt x="2922" y="4739"/>
                    <a:pt x="2915" y="4729"/>
                  </a:cubicBezTo>
                  <a:lnTo>
                    <a:pt x="2915" y="4729"/>
                  </a:lnTo>
                  <a:cubicBezTo>
                    <a:pt x="2894" y="4730"/>
                    <a:pt x="2873" y="4756"/>
                    <a:pt x="2837" y="4756"/>
                  </a:cubicBezTo>
                  <a:cubicBezTo>
                    <a:pt x="2831" y="4756"/>
                    <a:pt x="2824" y="4756"/>
                    <a:pt x="2817" y="4754"/>
                  </a:cubicBezTo>
                  <a:cubicBezTo>
                    <a:pt x="2767" y="4729"/>
                    <a:pt x="2779" y="4628"/>
                    <a:pt x="2767" y="4578"/>
                  </a:cubicBezTo>
                  <a:close/>
                  <a:moveTo>
                    <a:pt x="3674" y="4592"/>
                  </a:moveTo>
                  <a:cubicBezTo>
                    <a:pt x="3723" y="4592"/>
                    <a:pt x="3773" y="4620"/>
                    <a:pt x="3773" y="4678"/>
                  </a:cubicBezTo>
                  <a:lnTo>
                    <a:pt x="3785" y="4678"/>
                  </a:lnTo>
                  <a:cubicBezTo>
                    <a:pt x="3785" y="4732"/>
                    <a:pt x="3743" y="4757"/>
                    <a:pt x="3697" y="4757"/>
                  </a:cubicBezTo>
                  <a:cubicBezTo>
                    <a:pt x="3646" y="4757"/>
                    <a:pt x="3591" y="4725"/>
                    <a:pt x="3584" y="4666"/>
                  </a:cubicBezTo>
                  <a:cubicBezTo>
                    <a:pt x="3584" y="4617"/>
                    <a:pt x="3628" y="4592"/>
                    <a:pt x="3674" y="4592"/>
                  </a:cubicBezTo>
                  <a:close/>
                  <a:moveTo>
                    <a:pt x="10328" y="4591"/>
                  </a:moveTo>
                  <a:cubicBezTo>
                    <a:pt x="10382" y="4591"/>
                    <a:pt x="10450" y="4633"/>
                    <a:pt x="10450" y="4691"/>
                  </a:cubicBezTo>
                  <a:cubicBezTo>
                    <a:pt x="10450" y="4742"/>
                    <a:pt x="10421" y="4762"/>
                    <a:pt x="10386" y="4762"/>
                  </a:cubicBezTo>
                  <a:cubicBezTo>
                    <a:pt x="10334" y="4762"/>
                    <a:pt x="10269" y="4718"/>
                    <a:pt x="10261" y="4666"/>
                  </a:cubicBezTo>
                  <a:cubicBezTo>
                    <a:pt x="10256" y="4613"/>
                    <a:pt x="10288" y="4591"/>
                    <a:pt x="10328" y="4591"/>
                  </a:cubicBezTo>
                  <a:close/>
                  <a:moveTo>
                    <a:pt x="3985" y="4615"/>
                  </a:moveTo>
                  <a:cubicBezTo>
                    <a:pt x="3990" y="4615"/>
                    <a:pt x="3994" y="4615"/>
                    <a:pt x="3999" y="4615"/>
                  </a:cubicBezTo>
                  <a:cubicBezTo>
                    <a:pt x="4132" y="4628"/>
                    <a:pt x="4137" y="4780"/>
                    <a:pt x="4025" y="4780"/>
                  </a:cubicBezTo>
                  <a:cubicBezTo>
                    <a:pt x="4021" y="4780"/>
                    <a:pt x="4016" y="4779"/>
                    <a:pt x="4011" y="4779"/>
                  </a:cubicBezTo>
                  <a:lnTo>
                    <a:pt x="3999" y="4779"/>
                  </a:lnTo>
                  <a:cubicBezTo>
                    <a:pt x="3890" y="4779"/>
                    <a:pt x="3862" y="4615"/>
                    <a:pt x="3985" y="4615"/>
                  </a:cubicBezTo>
                  <a:close/>
                  <a:moveTo>
                    <a:pt x="4137" y="4615"/>
                  </a:moveTo>
                  <a:cubicBezTo>
                    <a:pt x="4188" y="4615"/>
                    <a:pt x="4162" y="4653"/>
                    <a:pt x="4175" y="4653"/>
                  </a:cubicBezTo>
                  <a:cubicBezTo>
                    <a:pt x="4181" y="4634"/>
                    <a:pt x="4197" y="4625"/>
                    <a:pt x="4211" y="4625"/>
                  </a:cubicBezTo>
                  <a:cubicBezTo>
                    <a:pt x="4225" y="4625"/>
                    <a:pt x="4238" y="4634"/>
                    <a:pt x="4238" y="4653"/>
                  </a:cubicBezTo>
                  <a:cubicBezTo>
                    <a:pt x="4230" y="4651"/>
                    <a:pt x="4224" y="4650"/>
                    <a:pt x="4218" y="4650"/>
                  </a:cubicBezTo>
                  <a:cubicBezTo>
                    <a:pt x="4167" y="4650"/>
                    <a:pt x="4188" y="4746"/>
                    <a:pt x="4188" y="4791"/>
                  </a:cubicBezTo>
                  <a:cubicBezTo>
                    <a:pt x="4125" y="4791"/>
                    <a:pt x="4150" y="4678"/>
                    <a:pt x="4137" y="4615"/>
                  </a:cubicBezTo>
                  <a:close/>
                  <a:moveTo>
                    <a:pt x="5975" y="4721"/>
                  </a:moveTo>
                  <a:lnTo>
                    <a:pt x="5986" y="4754"/>
                  </a:lnTo>
                  <a:cubicBezTo>
                    <a:pt x="5986" y="4752"/>
                    <a:pt x="5986" y="4752"/>
                    <a:pt x="5988" y="4752"/>
                  </a:cubicBezTo>
                  <a:cubicBezTo>
                    <a:pt x="5998" y="4752"/>
                    <a:pt x="6043" y="4791"/>
                    <a:pt x="5998" y="4791"/>
                  </a:cubicBezTo>
                  <a:cubicBezTo>
                    <a:pt x="5947" y="4781"/>
                    <a:pt x="5971" y="4737"/>
                    <a:pt x="5975" y="4721"/>
                  </a:cubicBezTo>
                  <a:close/>
                  <a:moveTo>
                    <a:pt x="3810" y="4515"/>
                  </a:moveTo>
                  <a:lnTo>
                    <a:pt x="3823" y="4553"/>
                  </a:lnTo>
                  <a:cubicBezTo>
                    <a:pt x="3886" y="4553"/>
                    <a:pt x="3861" y="4741"/>
                    <a:pt x="3873" y="4804"/>
                  </a:cubicBezTo>
                  <a:cubicBezTo>
                    <a:pt x="3798" y="4766"/>
                    <a:pt x="3810" y="4590"/>
                    <a:pt x="3810" y="4515"/>
                  </a:cubicBezTo>
                  <a:close/>
                  <a:moveTo>
                    <a:pt x="4350" y="4636"/>
                  </a:moveTo>
                  <a:cubicBezTo>
                    <a:pt x="4392" y="4636"/>
                    <a:pt x="4432" y="4666"/>
                    <a:pt x="4439" y="4716"/>
                  </a:cubicBezTo>
                  <a:cubicBezTo>
                    <a:pt x="4439" y="4729"/>
                    <a:pt x="4426" y="4733"/>
                    <a:pt x="4409" y="4733"/>
                  </a:cubicBezTo>
                  <a:cubicBezTo>
                    <a:pt x="4373" y="4733"/>
                    <a:pt x="4317" y="4716"/>
                    <a:pt x="4301" y="4716"/>
                  </a:cubicBezTo>
                  <a:cubicBezTo>
                    <a:pt x="4313" y="4817"/>
                    <a:pt x="4414" y="4754"/>
                    <a:pt x="4439" y="4804"/>
                  </a:cubicBezTo>
                  <a:cubicBezTo>
                    <a:pt x="4426" y="4808"/>
                    <a:pt x="4411" y="4810"/>
                    <a:pt x="4395" y="4810"/>
                  </a:cubicBezTo>
                  <a:cubicBezTo>
                    <a:pt x="4321" y="4810"/>
                    <a:pt x="4232" y="4764"/>
                    <a:pt x="4263" y="4691"/>
                  </a:cubicBezTo>
                  <a:cubicBezTo>
                    <a:pt x="4285" y="4653"/>
                    <a:pt x="4318" y="4636"/>
                    <a:pt x="4350" y="4636"/>
                  </a:cubicBezTo>
                  <a:close/>
                  <a:moveTo>
                    <a:pt x="7872" y="4628"/>
                  </a:moveTo>
                  <a:cubicBezTo>
                    <a:pt x="7922" y="4628"/>
                    <a:pt x="7910" y="4678"/>
                    <a:pt x="7910" y="4729"/>
                  </a:cubicBezTo>
                  <a:cubicBezTo>
                    <a:pt x="7910" y="4765"/>
                    <a:pt x="7937" y="4789"/>
                    <a:pt x="7966" y="4789"/>
                  </a:cubicBezTo>
                  <a:cubicBezTo>
                    <a:pt x="7977" y="4789"/>
                    <a:pt x="7988" y="4786"/>
                    <a:pt x="7998" y="4779"/>
                  </a:cubicBezTo>
                  <a:cubicBezTo>
                    <a:pt x="8027" y="4749"/>
                    <a:pt x="8011" y="4682"/>
                    <a:pt x="8002" y="4642"/>
                  </a:cubicBezTo>
                  <a:lnTo>
                    <a:pt x="8002" y="4642"/>
                  </a:lnTo>
                  <a:cubicBezTo>
                    <a:pt x="8059" y="4658"/>
                    <a:pt x="8036" y="4755"/>
                    <a:pt x="8048" y="4817"/>
                  </a:cubicBezTo>
                  <a:cubicBezTo>
                    <a:pt x="8023" y="4817"/>
                    <a:pt x="8010" y="4804"/>
                    <a:pt x="8010" y="4779"/>
                  </a:cubicBezTo>
                  <a:cubicBezTo>
                    <a:pt x="7991" y="4779"/>
                    <a:pt x="7973" y="4800"/>
                    <a:pt x="7948" y="4800"/>
                  </a:cubicBezTo>
                  <a:cubicBezTo>
                    <a:pt x="7940" y="4800"/>
                    <a:pt x="7932" y="4798"/>
                    <a:pt x="7922" y="4791"/>
                  </a:cubicBezTo>
                  <a:cubicBezTo>
                    <a:pt x="7885" y="4766"/>
                    <a:pt x="7872" y="4678"/>
                    <a:pt x="7872" y="4628"/>
                  </a:cubicBezTo>
                  <a:close/>
                  <a:moveTo>
                    <a:pt x="4615" y="4603"/>
                  </a:moveTo>
                  <a:cubicBezTo>
                    <a:pt x="4615" y="4647"/>
                    <a:pt x="4628" y="4650"/>
                    <a:pt x="4640" y="4650"/>
                  </a:cubicBezTo>
                  <a:cubicBezTo>
                    <a:pt x="4642" y="4650"/>
                    <a:pt x="4644" y="4650"/>
                    <a:pt x="4646" y="4650"/>
                  </a:cubicBezTo>
                  <a:cubicBezTo>
                    <a:pt x="4657" y="4650"/>
                    <a:pt x="4665" y="4652"/>
                    <a:pt x="4665" y="4678"/>
                  </a:cubicBezTo>
                  <a:cubicBezTo>
                    <a:pt x="4659" y="4678"/>
                    <a:pt x="4653" y="4677"/>
                    <a:pt x="4647" y="4677"/>
                  </a:cubicBezTo>
                  <a:cubicBezTo>
                    <a:pt x="4527" y="4677"/>
                    <a:pt x="4665" y="4805"/>
                    <a:pt x="4665" y="4817"/>
                  </a:cubicBezTo>
                  <a:cubicBezTo>
                    <a:pt x="4653" y="4820"/>
                    <a:pt x="4643" y="4822"/>
                    <a:pt x="4634" y="4822"/>
                  </a:cubicBezTo>
                  <a:cubicBezTo>
                    <a:pt x="4553" y="4822"/>
                    <a:pt x="4608" y="4677"/>
                    <a:pt x="4540" y="4666"/>
                  </a:cubicBezTo>
                  <a:cubicBezTo>
                    <a:pt x="4530" y="4647"/>
                    <a:pt x="4535" y="4636"/>
                    <a:pt x="4552" y="4636"/>
                  </a:cubicBezTo>
                  <a:cubicBezTo>
                    <a:pt x="4559" y="4636"/>
                    <a:pt x="4567" y="4637"/>
                    <a:pt x="4577" y="4641"/>
                  </a:cubicBezTo>
                  <a:cubicBezTo>
                    <a:pt x="4568" y="4622"/>
                    <a:pt x="4572" y="4610"/>
                    <a:pt x="4590" y="4610"/>
                  </a:cubicBezTo>
                  <a:cubicBezTo>
                    <a:pt x="4597" y="4610"/>
                    <a:pt x="4605" y="4612"/>
                    <a:pt x="4615" y="4615"/>
                  </a:cubicBezTo>
                  <a:lnTo>
                    <a:pt x="4615" y="4603"/>
                  </a:lnTo>
                  <a:close/>
                  <a:moveTo>
                    <a:pt x="10588" y="4603"/>
                  </a:moveTo>
                  <a:cubicBezTo>
                    <a:pt x="10651" y="4615"/>
                    <a:pt x="10638" y="4779"/>
                    <a:pt x="10651" y="4842"/>
                  </a:cubicBezTo>
                  <a:cubicBezTo>
                    <a:pt x="10613" y="4842"/>
                    <a:pt x="10601" y="4829"/>
                    <a:pt x="10613" y="4817"/>
                  </a:cubicBezTo>
                  <a:cubicBezTo>
                    <a:pt x="10599" y="4817"/>
                    <a:pt x="10578" y="4819"/>
                    <a:pt x="10557" y="4819"/>
                  </a:cubicBezTo>
                  <a:cubicBezTo>
                    <a:pt x="10502" y="4819"/>
                    <a:pt x="10441" y="4806"/>
                    <a:pt x="10450" y="4716"/>
                  </a:cubicBezTo>
                  <a:cubicBezTo>
                    <a:pt x="10460" y="4677"/>
                    <a:pt x="10475" y="4664"/>
                    <a:pt x="10493" y="4664"/>
                  </a:cubicBezTo>
                  <a:cubicBezTo>
                    <a:pt x="10522" y="4664"/>
                    <a:pt x="10557" y="4696"/>
                    <a:pt x="10588" y="4703"/>
                  </a:cubicBezTo>
                  <a:lnTo>
                    <a:pt x="10588" y="4603"/>
                  </a:lnTo>
                  <a:close/>
                  <a:moveTo>
                    <a:pt x="10714" y="4666"/>
                  </a:moveTo>
                  <a:lnTo>
                    <a:pt x="10714" y="4666"/>
                  </a:lnTo>
                  <a:cubicBezTo>
                    <a:pt x="10764" y="4678"/>
                    <a:pt x="10752" y="4766"/>
                    <a:pt x="10752" y="4829"/>
                  </a:cubicBezTo>
                  <a:lnTo>
                    <a:pt x="10764" y="4842"/>
                  </a:lnTo>
                  <a:cubicBezTo>
                    <a:pt x="10701" y="4829"/>
                    <a:pt x="10726" y="4729"/>
                    <a:pt x="10714" y="4666"/>
                  </a:cubicBezTo>
                  <a:close/>
                  <a:moveTo>
                    <a:pt x="8073" y="4628"/>
                  </a:moveTo>
                  <a:cubicBezTo>
                    <a:pt x="8098" y="4628"/>
                    <a:pt x="8111" y="4628"/>
                    <a:pt x="8111" y="4666"/>
                  </a:cubicBezTo>
                  <a:cubicBezTo>
                    <a:pt x="8123" y="4666"/>
                    <a:pt x="8149" y="4641"/>
                    <a:pt x="8174" y="4641"/>
                  </a:cubicBezTo>
                  <a:cubicBezTo>
                    <a:pt x="8249" y="4653"/>
                    <a:pt x="8312" y="4741"/>
                    <a:pt x="8249" y="4791"/>
                  </a:cubicBezTo>
                  <a:cubicBezTo>
                    <a:pt x="8235" y="4806"/>
                    <a:pt x="8222" y="4811"/>
                    <a:pt x="8211" y="4811"/>
                  </a:cubicBezTo>
                  <a:cubicBezTo>
                    <a:pt x="8182" y="4811"/>
                    <a:pt x="8159" y="4779"/>
                    <a:pt x="8123" y="4779"/>
                  </a:cubicBezTo>
                  <a:lnTo>
                    <a:pt x="8123" y="4867"/>
                  </a:lnTo>
                  <a:cubicBezTo>
                    <a:pt x="8061" y="4854"/>
                    <a:pt x="8073" y="4691"/>
                    <a:pt x="8073" y="4628"/>
                  </a:cubicBezTo>
                  <a:close/>
                  <a:moveTo>
                    <a:pt x="10865" y="4701"/>
                  </a:moveTo>
                  <a:cubicBezTo>
                    <a:pt x="10872" y="4701"/>
                    <a:pt x="10881" y="4702"/>
                    <a:pt x="10890" y="4703"/>
                  </a:cubicBezTo>
                  <a:cubicBezTo>
                    <a:pt x="10963" y="4703"/>
                    <a:pt x="11012" y="4855"/>
                    <a:pt x="10903" y="4855"/>
                  </a:cubicBezTo>
                  <a:cubicBezTo>
                    <a:pt x="10899" y="4855"/>
                    <a:pt x="10895" y="4855"/>
                    <a:pt x="10890" y="4854"/>
                  </a:cubicBezTo>
                  <a:lnTo>
                    <a:pt x="10890" y="4854"/>
                  </a:lnTo>
                  <a:lnTo>
                    <a:pt x="10902" y="4867"/>
                  </a:lnTo>
                  <a:cubicBezTo>
                    <a:pt x="10809" y="4855"/>
                    <a:pt x="10758" y="4701"/>
                    <a:pt x="10865" y="4701"/>
                  </a:cubicBezTo>
                  <a:close/>
                  <a:moveTo>
                    <a:pt x="8327" y="4623"/>
                  </a:moveTo>
                  <a:cubicBezTo>
                    <a:pt x="8333" y="4623"/>
                    <a:pt x="8343" y="4641"/>
                    <a:pt x="8350" y="4641"/>
                  </a:cubicBezTo>
                  <a:lnTo>
                    <a:pt x="8362" y="4666"/>
                  </a:lnTo>
                  <a:cubicBezTo>
                    <a:pt x="8362" y="4666"/>
                    <a:pt x="8413" y="4691"/>
                    <a:pt x="8413" y="4729"/>
                  </a:cubicBezTo>
                  <a:cubicBezTo>
                    <a:pt x="8401" y="4726"/>
                    <a:pt x="8392" y="4726"/>
                    <a:pt x="8384" y="4726"/>
                  </a:cubicBezTo>
                  <a:cubicBezTo>
                    <a:pt x="8296" y="4726"/>
                    <a:pt x="8414" y="4844"/>
                    <a:pt x="8425" y="4867"/>
                  </a:cubicBezTo>
                  <a:cubicBezTo>
                    <a:pt x="8417" y="4869"/>
                    <a:pt x="8409" y="4869"/>
                    <a:pt x="8403" y="4869"/>
                  </a:cubicBezTo>
                  <a:cubicBezTo>
                    <a:pt x="8309" y="4869"/>
                    <a:pt x="8370" y="4715"/>
                    <a:pt x="8299" y="4703"/>
                  </a:cubicBezTo>
                  <a:cubicBezTo>
                    <a:pt x="8292" y="4689"/>
                    <a:pt x="8293" y="4683"/>
                    <a:pt x="8301" y="4683"/>
                  </a:cubicBezTo>
                  <a:cubicBezTo>
                    <a:pt x="8306" y="4683"/>
                    <a:pt x="8314" y="4686"/>
                    <a:pt x="8325" y="4691"/>
                  </a:cubicBezTo>
                  <a:cubicBezTo>
                    <a:pt x="8319" y="4637"/>
                    <a:pt x="8321" y="4623"/>
                    <a:pt x="8327" y="4623"/>
                  </a:cubicBezTo>
                  <a:close/>
                  <a:moveTo>
                    <a:pt x="5176" y="4706"/>
                  </a:moveTo>
                  <a:cubicBezTo>
                    <a:pt x="5220" y="4706"/>
                    <a:pt x="5273" y="4736"/>
                    <a:pt x="5281" y="4790"/>
                  </a:cubicBezTo>
                  <a:lnTo>
                    <a:pt x="5281" y="4790"/>
                  </a:lnTo>
                  <a:lnTo>
                    <a:pt x="5156" y="4779"/>
                  </a:lnTo>
                  <a:lnTo>
                    <a:pt x="5156" y="4779"/>
                  </a:lnTo>
                  <a:cubicBezTo>
                    <a:pt x="5156" y="4879"/>
                    <a:pt x="5269" y="4804"/>
                    <a:pt x="5282" y="4867"/>
                  </a:cubicBezTo>
                  <a:cubicBezTo>
                    <a:pt x="5269" y="4869"/>
                    <a:pt x="5254" y="4871"/>
                    <a:pt x="5240" y="4871"/>
                  </a:cubicBezTo>
                  <a:cubicBezTo>
                    <a:pt x="5185" y="4871"/>
                    <a:pt x="5128" y="4849"/>
                    <a:pt x="5118" y="4779"/>
                  </a:cubicBezTo>
                  <a:cubicBezTo>
                    <a:pt x="5107" y="4728"/>
                    <a:pt x="5138" y="4706"/>
                    <a:pt x="5176" y="4706"/>
                  </a:cubicBezTo>
                  <a:close/>
                  <a:moveTo>
                    <a:pt x="4782" y="4673"/>
                  </a:moveTo>
                  <a:cubicBezTo>
                    <a:pt x="4827" y="4673"/>
                    <a:pt x="4873" y="4708"/>
                    <a:pt x="4867" y="4766"/>
                  </a:cubicBezTo>
                  <a:lnTo>
                    <a:pt x="4879" y="4791"/>
                  </a:lnTo>
                  <a:lnTo>
                    <a:pt x="4741" y="4791"/>
                  </a:lnTo>
                  <a:cubicBezTo>
                    <a:pt x="4741" y="4879"/>
                    <a:pt x="4854" y="4817"/>
                    <a:pt x="4867" y="4867"/>
                  </a:cubicBezTo>
                  <a:cubicBezTo>
                    <a:pt x="4851" y="4873"/>
                    <a:pt x="4835" y="4876"/>
                    <a:pt x="4818" y="4876"/>
                  </a:cubicBezTo>
                  <a:cubicBezTo>
                    <a:pt x="4765" y="4876"/>
                    <a:pt x="4713" y="4846"/>
                    <a:pt x="4703" y="4779"/>
                  </a:cubicBezTo>
                  <a:cubicBezTo>
                    <a:pt x="4697" y="4705"/>
                    <a:pt x="4739" y="4673"/>
                    <a:pt x="4782" y="4673"/>
                  </a:cubicBezTo>
                  <a:close/>
                  <a:moveTo>
                    <a:pt x="5090" y="4640"/>
                  </a:moveTo>
                  <a:cubicBezTo>
                    <a:pt x="5102" y="4640"/>
                    <a:pt x="5110" y="4647"/>
                    <a:pt x="5105" y="4666"/>
                  </a:cubicBezTo>
                  <a:cubicBezTo>
                    <a:pt x="5088" y="4660"/>
                    <a:pt x="5075" y="4657"/>
                    <a:pt x="5065" y="4657"/>
                  </a:cubicBezTo>
                  <a:cubicBezTo>
                    <a:pt x="5015" y="4657"/>
                    <a:pt x="5072" y="4731"/>
                    <a:pt x="5093" y="4741"/>
                  </a:cubicBezTo>
                  <a:cubicBezTo>
                    <a:pt x="5017" y="4741"/>
                    <a:pt x="5055" y="4817"/>
                    <a:pt x="5055" y="4879"/>
                  </a:cubicBezTo>
                  <a:cubicBezTo>
                    <a:pt x="4967" y="4879"/>
                    <a:pt x="5055" y="4741"/>
                    <a:pt x="4980" y="4729"/>
                  </a:cubicBezTo>
                  <a:lnTo>
                    <a:pt x="4980" y="4716"/>
                  </a:lnTo>
                  <a:cubicBezTo>
                    <a:pt x="5043" y="4691"/>
                    <a:pt x="4967" y="4666"/>
                    <a:pt x="5017" y="4641"/>
                  </a:cubicBezTo>
                  <a:lnTo>
                    <a:pt x="5017" y="4641"/>
                  </a:lnTo>
                  <a:lnTo>
                    <a:pt x="5017" y="4666"/>
                  </a:lnTo>
                  <a:cubicBezTo>
                    <a:pt x="5033" y="4658"/>
                    <a:pt x="5068" y="4640"/>
                    <a:pt x="5090" y="4640"/>
                  </a:cubicBezTo>
                  <a:close/>
                  <a:moveTo>
                    <a:pt x="8652" y="4666"/>
                  </a:moveTo>
                  <a:cubicBezTo>
                    <a:pt x="8689" y="4678"/>
                    <a:pt x="8714" y="4703"/>
                    <a:pt x="8727" y="4741"/>
                  </a:cubicBezTo>
                  <a:cubicBezTo>
                    <a:pt x="8716" y="4739"/>
                    <a:pt x="8706" y="4738"/>
                    <a:pt x="8698" y="4738"/>
                  </a:cubicBezTo>
                  <a:cubicBezTo>
                    <a:pt x="8611" y="4738"/>
                    <a:pt x="8728" y="4856"/>
                    <a:pt x="8740" y="4879"/>
                  </a:cubicBezTo>
                  <a:cubicBezTo>
                    <a:pt x="8733" y="4881"/>
                    <a:pt x="8727" y="4881"/>
                    <a:pt x="8722" y="4881"/>
                  </a:cubicBezTo>
                  <a:cubicBezTo>
                    <a:pt x="8666" y="4881"/>
                    <a:pt x="8675" y="4826"/>
                    <a:pt x="8652" y="4791"/>
                  </a:cubicBezTo>
                  <a:lnTo>
                    <a:pt x="8652" y="4729"/>
                  </a:lnTo>
                  <a:cubicBezTo>
                    <a:pt x="8626" y="4729"/>
                    <a:pt x="8614" y="4729"/>
                    <a:pt x="8626" y="4703"/>
                  </a:cubicBezTo>
                  <a:lnTo>
                    <a:pt x="8652" y="4703"/>
                  </a:lnTo>
                  <a:lnTo>
                    <a:pt x="8652" y="4666"/>
                  </a:lnTo>
                  <a:close/>
                  <a:moveTo>
                    <a:pt x="8500" y="4706"/>
                  </a:moveTo>
                  <a:cubicBezTo>
                    <a:pt x="8586" y="4706"/>
                    <a:pt x="8580" y="4827"/>
                    <a:pt x="8601" y="4892"/>
                  </a:cubicBezTo>
                  <a:cubicBezTo>
                    <a:pt x="8551" y="4879"/>
                    <a:pt x="8589" y="4879"/>
                    <a:pt x="8551" y="4879"/>
                  </a:cubicBezTo>
                  <a:cubicBezTo>
                    <a:pt x="8501" y="4867"/>
                    <a:pt x="8450" y="4879"/>
                    <a:pt x="8450" y="4829"/>
                  </a:cubicBezTo>
                  <a:cubicBezTo>
                    <a:pt x="8441" y="4784"/>
                    <a:pt x="8484" y="4778"/>
                    <a:pt x="8522" y="4778"/>
                  </a:cubicBezTo>
                  <a:cubicBezTo>
                    <a:pt x="8538" y="4778"/>
                    <a:pt x="8553" y="4779"/>
                    <a:pt x="8564" y="4779"/>
                  </a:cubicBezTo>
                  <a:cubicBezTo>
                    <a:pt x="8555" y="4710"/>
                    <a:pt x="8511" y="4712"/>
                    <a:pt x="8480" y="4708"/>
                  </a:cubicBezTo>
                  <a:lnTo>
                    <a:pt x="8480" y="4708"/>
                  </a:lnTo>
                  <a:cubicBezTo>
                    <a:pt x="8487" y="4707"/>
                    <a:pt x="8494" y="4706"/>
                    <a:pt x="8500" y="4706"/>
                  </a:cubicBezTo>
                  <a:close/>
                  <a:moveTo>
                    <a:pt x="9896" y="4874"/>
                  </a:moveTo>
                  <a:lnTo>
                    <a:pt x="9896" y="4905"/>
                  </a:lnTo>
                  <a:cubicBezTo>
                    <a:pt x="9890" y="4909"/>
                    <a:pt x="9884" y="4911"/>
                    <a:pt x="9879" y="4911"/>
                  </a:cubicBezTo>
                  <a:cubicBezTo>
                    <a:pt x="9855" y="4911"/>
                    <a:pt x="9843" y="4878"/>
                    <a:pt x="9862" y="4878"/>
                  </a:cubicBezTo>
                  <a:cubicBezTo>
                    <a:pt x="9865" y="4878"/>
                    <a:pt x="9868" y="4878"/>
                    <a:pt x="9871" y="4879"/>
                  </a:cubicBezTo>
                  <a:cubicBezTo>
                    <a:pt x="9883" y="4879"/>
                    <a:pt x="9891" y="4877"/>
                    <a:pt x="9896" y="4874"/>
                  </a:cubicBezTo>
                  <a:close/>
                  <a:moveTo>
                    <a:pt x="8765" y="4766"/>
                  </a:moveTo>
                  <a:cubicBezTo>
                    <a:pt x="8853" y="4779"/>
                    <a:pt x="8765" y="4905"/>
                    <a:pt x="8865" y="4917"/>
                  </a:cubicBezTo>
                  <a:cubicBezTo>
                    <a:pt x="8869" y="4918"/>
                    <a:pt x="8873" y="4919"/>
                    <a:pt x="8877" y="4920"/>
                  </a:cubicBezTo>
                  <a:lnTo>
                    <a:pt x="8877" y="4920"/>
                  </a:lnTo>
                  <a:cubicBezTo>
                    <a:pt x="8868" y="4923"/>
                    <a:pt x="8859" y="4926"/>
                    <a:pt x="8848" y="4926"/>
                  </a:cubicBezTo>
                  <a:cubicBezTo>
                    <a:pt x="8839" y="4926"/>
                    <a:pt x="8828" y="4923"/>
                    <a:pt x="8815" y="4917"/>
                  </a:cubicBezTo>
                  <a:cubicBezTo>
                    <a:pt x="8777" y="4892"/>
                    <a:pt x="8777" y="4804"/>
                    <a:pt x="8765" y="4766"/>
                  </a:cubicBezTo>
                  <a:close/>
                  <a:moveTo>
                    <a:pt x="5445" y="4729"/>
                  </a:moveTo>
                  <a:lnTo>
                    <a:pt x="5458" y="4754"/>
                  </a:lnTo>
                  <a:cubicBezTo>
                    <a:pt x="5520" y="4754"/>
                    <a:pt x="5495" y="4867"/>
                    <a:pt x="5508" y="4930"/>
                  </a:cubicBezTo>
                  <a:cubicBezTo>
                    <a:pt x="5470" y="4930"/>
                    <a:pt x="5458" y="4930"/>
                    <a:pt x="5470" y="4892"/>
                  </a:cubicBezTo>
                  <a:cubicBezTo>
                    <a:pt x="5449" y="4892"/>
                    <a:pt x="5427" y="4920"/>
                    <a:pt x="5390" y="4920"/>
                  </a:cubicBezTo>
                  <a:cubicBezTo>
                    <a:pt x="5383" y="4920"/>
                    <a:pt x="5377" y="4919"/>
                    <a:pt x="5370" y="4917"/>
                  </a:cubicBezTo>
                  <a:cubicBezTo>
                    <a:pt x="5332" y="4892"/>
                    <a:pt x="5332" y="4791"/>
                    <a:pt x="5319" y="4754"/>
                  </a:cubicBezTo>
                  <a:cubicBezTo>
                    <a:pt x="5382" y="4754"/>
                    <a:pt x="5370" y="4791"/>
                    <a:pt x="5370" y="4842"/>
                  </a:cubicBezTo>
                  <a:cubicBezTo>
                    <a:pt x="5361" y="4875"/>
                    <a:pt x="5386" y="4898"/>
                    <a:pt x="5415" y="4898"/>
                  </a:cubicBezTo>
                  <a:cubicBezTo>
                    <a:pt x="5430" y="4898"/>
                    <a:pt x="5445" y="4892"/>
                    <a:pt x="5458" y="4879"/>
                  </a:cubicBezTo>
                  <a:cubicBezTo>
                    <a:pt x="5470" y="4829"/>
                    <a:pt x="5458" y="4754"/>
                    <a:pt x="5445" y="4729"/>
                  </a:cubicBezTo>
                  <a:close/>
                  <a:moveTo>
                    <a:pt x="8897" y="4779"/>
                  </a:moveTo>
                  <a:lnTo>
                    <a:pt x="8897" y="4779"/>
                  </a:lnTo>
                  <a:cubicBezTo>
                    <a:pt x="8964" y="4785"/>
                    <a:pt x="8941" y="4881"/>
                    <a:pt x="8953" y="4942"/>
                  </a:cubicBezTo>
                  <a:cubicBezTo>
                    <a:pt x="8916" y="4942"/>
                    <a:pt x="8903" y="4930"/>
                    <a:pt x="8916" y="4905"/>
                  </a:cubicBezTo>
                  <a:cubicBezTo>
                    <a:pt x="8912" y="4905"/>
                    <a:pt x="8909" y="4905"/>
                    <a:pt x="8906" y="4906"/>
                  </a:cubicBezTo>
                  <a:lnTo>
                    <a:pt x="8906" y="4906"/>
                  </a:lnTo>
                  <a:cubicBezTo>
                    <a:pt x="8921" y="4880"/>
                    <a:pt x="8906" y="4821"/>
                    <a:pt x="8897" y="4779"/>
                  </a:cubicBezTo>
                  <a:close/>
                  <a:moveTo>
                    <a:pt x="6100" y="4736"/>
                  </a:moveTo>
                  <a:cubicBezTo>
                    <a:pt x="6107" y="4736"/>
                    <a:pt x="6115" y="4738"/>
                    <a:pt x="6124" y="4741"/>
                  </a:cubicBezTo>
                  <a:cubicBezTo>
                    <a:pt x="6124" y="4785"/>
                    <a:pt x="6137" y="4788"/>
                    <a:pt x="6149" y="4788"/>
                  </a:cubicBezTo>
                  <a:cubicBezTo>
                    <a:pt x="6151" y="4788"/>
                    <a:pt x="6153" y="4788"/>
                    <a:pt x="6155" y="4788"/>
                  </a:cubicBezTo>
                  <a:cubicBezTo>
                    <a:pt x="6166" y="4788"/>
                    <a:pt x="6174" y="4790"/>
                    <a:pt x="6174" y="4817"/>
                  </a:cubicBezTo>
                  <a:cubicBezTo>
                    <a:pt x="6171" y="4816"/>
                    <a:pt x="6167" y="4816"/>
                    <a:pt x="6164" y="4816"/>
                  </a:cubicBezTo>
                  <a:cubicBezTo>
                    <a:pt x="6101" y="4816"/>
                    <a:pt x="6126" y="4930"/>
                    <a:pt x="6162" y="4930"/>
                  </a:cubicBezTo>
                  <a:cubicBezTo>
                    <a:pt x="6187" y="4930"/>
                    <a:pt x="6187" y="4930"/>
                    <a:pt x="6187" y="4955"/>
                  </a:cubicBezTo>
                  <a:cubicBezTo>
                    <a:pt x="6173" y="4958"/>
                    <a:pt x="6162" y="4960"/>
                    <a:pt x="6152" y="4960"/>
                  </a:cubicBezTo>
                  <a:cubicBezTo>
                    <a:pt x="6089" y="4960"/>
                    <a:pt x="6097" y="4898"/>
                    <a:pt x="6086" y="4854"/>
                  </a:cubicBezTo>
                  <a:cubicBezTo>
                    <a:pt x="6074" y="4817"/>
                    <a:pt x="6023" y="4779"/>
                    <a:pt x="6086" y="4779"/>
                  </a:cubicBezTo>
                  <a:cubicBezTo>
                    <a:pt x="6077" y="4751"/>
                    <a:pt x="6082" y="4736"/>
                    <a:pt x="6100" y="4736"/>
                  </a:cubicBezTo>
                  <a:close/>
                  <a:moveTo>
                    <a:pt x="7696" y="4917"/>
                  </a:moveTo>
                  <a:lnTo>
                    <a:pt x="7708" y="4942"/>
                  </a:lnTo>
                  <a:cubicBezTo>
                    <a:pt x="7721" y="4942"/>
                    <a:pt x="7734" y="4942"/>
                    <a:pt x="7746" y="4967"/>
                  </a:cubicBezTo>
                  <a:cubicBezTo>
                    <a:pt x="7746" y="4967"/>
                    <a:pt x="7671" y="4942"/>
                    <a:pt x="7696" y="4917"/>
                  </a:cubicBezTo>
                  <a:close/>
                  <a:moveTo>
                    <a:pt x="5842" y="4789"/>
                  </a:moveTo>
                  <a:cubicBezTo>
                    <a:pt x="5920" y="4789"/>
                    <a:pt x="5914" y="4905"/>
                    <a:pt x="5935" y="4967"/>
                  </a:cubicBezTo>
                  <a:cubicBezTo>
                    <a:pt x="5929" y="4971"/>
                    <a:pt x="5923" y="4972"/>
                    <a:pt x="5918" y="4972"/>
                  </a:cubicBezTo>
                  <a:cubicBezTo>
                    <a:pt x="5904" y="4972"/>
                    <a:pt x="5898" y="4961"/>
                    <a:pt x="5898" y="4942"/>
                  </a:cubicBezTo>
                  <a:cubicBezTo>
                    <a:pt x="5874" y="4942"/>
                    <a:pt x="5847" y="4961"/>
                    <a:pt x="5823" y="4961"/>
                  </a:cubicBezTo>
                  <a:cubicBezTo>
                    <a:pt x="5808" y="4961"/>
                    <a:pt x="5794" y="4954"/>
                    <a:pt x="5785" y="4930"/>
                  </a:cubicBezTo>
                  <a:cubicBezTo>
                    <a:pt x="5753" y="4888"/>
                    <a:pt x="5817" y="4864"/>
                    <a:pt x="5861" y="4864"/>
                  </a:cubicBezTo>
                  <a:cubicBezTo>
                    <a:pt x="5870" y="4864"/>
                    <a:pt x="5879" y="4865"/>
                    <a:pt x="5885" y="4867"/>
                  </a:cubicBezTo>
                  <a:cubicBezTo>
                    <a:pt x="5878" y="4801"/>
                    <a:pt x="5849" y="4795"/>
                    <a:pt x="5822" y="4791"/>
                  </a:cubicBezTo>
                  <a:lnTo>
                    <a:pt x="5822" y="4791"/>
                  </a:lnTo>
                  <a:cubicBezTo>
                    <a:pt x="5829" y="4790"/>
                    <a:pt x="5836" y="4789"/>
                    <a:pt x="5842" y="4789"/>
                  </a:cubicBezTo>
                  <a:close/>
                  <a:moveTo>
                    <a:pt x="7898" y="4937"/>
                  </a:moveTo>
                  <a:cubicBezTo>
                    <a:pt x="7910" y="4937"/>
                    <a:pt x="7922" y="4946"/>
                    <a:pt x="7922" y="4955"/>
                  </a:cubicBezTo>
                  <a:cubicBezTo>
                    <a:pt x="7927" y="4969"/>
                    <a:pt x="7920" y="4974"/>
                    <a:pt x="7910" y="4974"/>
                  </a:cubicBezTo>
                  <a:cubicBezTo>
                    <a:pt x="7893" y="4974"/>
                    <a:pt x="7869" y="4958"/>
                    <a:pt x="7885" y="4942"/>
                  </a:cubicBezTo>
                  <a:cubicBezTo>
                    <a:pt x="7888" y="4939"/>
                    <a:pt x="7893" y="4937"/>
                    <a:pt x="7898" y="4937"/>
                  </a:cubicBezTo>
                  <a:close/>
                  <a:moveTo>
                    <a:pt x="5995" y="4809"/>
                  </a:moveTo>
                  <a:cubicBezTo>
                    <a:pt x="6030" y="4809"/>
                    <a:pt x="6013" y="4899"/>
                    <a:pt x="6023" y="4942"/>
                  </a:cubicBezTo>
                  <a:lnTo>
                    <a:pt x="6023" y="4980"/>
                  </a:lnTo>
                  <a:cubicBezTo>
                    <a:pt x="5961" y="4980"/>
                    <a:pt x="5986" y="4867"/>
                    <a:pt x="5973" y="4817"/>
                  </a:cubicBezTo>
                  <a:cubicBezTo>
                    <a:pt x="5982" y="4811"/>
                    <a:pt x="5989" y="4809"/>
                    <a:pt x="5995" y="4809"/>
                  </a:cubicBezTo>
                  <a:close/>
                  <a:moveTo>
                    <a:pt x="8979" y="4766"/>
                  </a:moveTo>
                  <a:cubicBezTo>
                    <a:pt x="9016" y="4766"/>
                    <a:pt x="9016" y="4779"/>
                    <a:pt x="9016" y="4804"/>
                  </a:cubicBezTo>
                  <a:cubicBezTo>
                    <a:pt x="9039" y="4804"/>
                    <a:pt x="9067" y="4785"/>
                    <a:pt x="9091" y="4785"/>
                  </a:cubicBezTo>
                  <a:cubicBezTo>
                    <a:pt x="9106" y="4785"/>
                    <a:pt x="9120" y="4792"/>
                    <a:pt x="9129" y="4817"/>
                  </a:cubicBezTo>
                  <a:cubicBezTo>
                    <a:pt x="9148" y="4817"/>
                    <a:pt x="9167" y="4795"/>
                    <a:pt x="9191" y="4795"/>
                  </a:cubicBezTo>
                  <a:cubicBezTo>
                    <a:pt x="9199" y="4795"/>
                    <a:pt x="9208" y="4798"/>
                    <a:pt x="9217" y="4804"/>
                  </a:cubicBezTo>
                  <a:lnTo>
                    <a:pt x="9230" y="4829"/>
                  </a:lnTo>
                  <a:cubicBezTo>
                    <a:pt x="9280" y="4854"/>
                    <a:pt x="9268" y="4942"/>
                    <a:pt x="9280" y="4980"/>
                  </a:cubicBezTo>
                  <a:cubicBezTo>
                    <a:pt x="9205" y="4967"/>
                    <a:pt x="9268" y="4829"/>
                    <a:pt x="9192" y="4829"/>
                  </a:cubicBezTo>
                  <a:cubicBezTo>
                    <a:pt x="9104" y="4829"/>
                    <a:pt x="9155" y="4917"/>
                    <a:pt x="9155" y="4955"/>
                  </a:cubicBezTo>
                  <a:cubicBezTo>
                    <a:pt x="9079" y="4955"/>
                    <a:pt x="9155" y="4804"/>
                    <a:pt x="9067" y="4804"/>
                  </a:cubicBezTo>
                  <a:cubicBezTo>
                    <a:pt x="8979" y="4804"/>
                    <a:pt x="9029" y="4892"/>
                    <a:pt x="9041" y="4942"/>
                  </a:cubicBezTo>
                  <a:cubicBezTo>
                    <a:pt x="8966" y="4930"/>
                    <a:pt x="8991" y="4829"/>
                    <a:pt x="8979" y="4766"/>
                  </a:cubicBezTo>
                  <a:close/>
                  <a:moveTo>
                    <a:pt x="6320" y="4815"/>
                  </a:moveTo>
                  <a:cubicBezTo>
                    <a:pt x="6323" y="4815"/>
                    <a:pt x="6325" y="4820"/>
                    <a:pt x="6325" y="4829"/>
                  </a:cubicBezTo>
                  <a:lnTo>
                    <a:pt x="6325" y="4867"/>
                  </a:lnTo>
                  <a:cubicBezTo>
                    <a:pt x="6333" y="4867"/>
                    <a:pt x="6341" y="4865"/>
                    <a:pt x="6348" y="4863"/>
                  </a:cubicBezTo>
                  <a:lnTo>
                    <a:pt x="6348" y="4863"/>
                  </a:lnTo>
                  <a:cubicBezTo>
                    <a:pt x="6304" y="4887"/>
                    <a:pt x="6338" y="4961"/>
                    <a:pt x="6338" y="4993"/>
                  </a:cubicBezTo>
                  <a:lnTo>
                    <a:pt x="6313" y="4993"/>
                  </a:lnTo>
                  <a:cubicBezTo>
                    <a:pt x="6313" y="4942"/>
                    <a:pt x="6313" y="4892"/>
                    <a:pt x="6288" y="4842"/>
                  </a:cubicBezTo>
                  <a:cubicBezTo>
                    <a:pt x="6303" y="4826"/>
                    <a:pt x="6314" y="4815"/>
                    <a:pt x="6320" y="4815"/>
                  </a:cubicBezTo>
                  <a:close/>
                  <a:moveTo>
                    <a:pt x="6514" y="4829"/>
                  </a:moveTo>
                  <a:cubicBezTo>
                    <a:pt x="6599" y="4829"/>
                    <a:pt x="6532" y="4969"/>
                    <a:pt x="6594" y="4991"/>
                  </a:cubicBezTo>
                  <a:lnTo>
                    <a:pt x="6594" y="4991"/>
                  </a:lnTo>
                  <a:cubicBezTo>
                    <a:pt x="6580" y="4994"/>
                    <a:pt x="6567" y="4997"/>
                    <a:pt x="6555" y="4997"/>
                  </a:cubicBezTo>
                  <a:cubicBezTo>
                    <a:pt x="6531" y="4997"/>
                    <a:pt x="6514" y="4983"/>
                    <a:pt x="6514" y="4930"/>
                  </a:cubicBezTo>
                  <a:lnTo>
                    <a:pt x="6514" y="4829"/>
                  </a:lnTo>
                  <a:close/>
                  <a:moveTo>
                    <a:pt x="3773" y="4967"/>
                  </a:moveTo>
                  <a:cubicBezTo>
                    <a:pt x="3823" y="4980"/>
                    <a:pt x="3773" y="4980"/>
                    <a:pt x="3773" y="4980"/>
                  </a:cubicBezTo>
                  <a:lnTo>
                    <a:pt x="3773" y="5005"/>
                  </a:lnTo>
                  <a:cubicBezTo>
                    <a:pt x="3773" y="5005"/>
                    <a:pt x="3722" y="4967"/>
                    <a:pt x="3773" y="4967"/>
                  </a:cubicBezTo>
                  <a:close/>
                  <a:moveTo>
                    <a:pt x="8149" y="4978"/>
                  </a:moveTo>
                  <a:cubicBezTo>
                    <a:pt x="8153" y="4978"/>
                    <a:pt x="8157" y="4979"/>
                    <a:pt x="8161" y="4980"/>
                  </a:cubicBezTo>
                  <a:cubicBezTo>
                    <a:pt x="8199" y="4980"/>
                    <a:pt x="8186" y="4993"/>
                    <a:pt x="8174" y="5005"/>
                  </a:cubicBezTo>
                  <a:cubicBezTo>
                    <a:pt x="8169" y="5009"/>
                    <a:pt x="8165" y="5011"/>
                    <a:pt x="8160" y="5011"/>
                  </a:cubicBezTo>
                  <a:cubicBezTo>
                    <a:pt x="8141" y="5011"/>
                    <a:pt x="8124" y="4978"/>
                    <a:pt x="8149" y="4978"/>
                  </a:cubicBezTo>
                  <a:close/>
                  <a:moveTo>
                    <a:pt x="5699" y="4749"/>
                  </a:moveTo>
                  <a:cubicBezTo>
                    <a:pt x="5705" y="4749"/>
                    <a:pt x="5713" y="4751"/>
                    <a:pt x="5722" y="4754"/>
                  </a:cubicBezTo>
                  <a:lnTo>
                    <a:pt x="5722" y="4791"/>
                  </a:lnTo>
                  <a:cubicBezTo>
                    <a:pt x="5722" y="4842"/>
                    <a:pt x="5759" y="4955"/>
                    <a:pt x="5709" y="4993"/>
                  </a:cubicBezTo>
                  <a:cubicBezTo>
                    <a:pt x="5689" y="5008"/>
                    <a:pt x="5662" y="5015"/>
                    <a:pt x="5637" y="5015"/>
                  </a:cubicBezTo>
                  <a:cubicBezTo>
                    <a:pt x="5599" y="5015"/>
                    <a:pt x="5568" y="4998"/>
                    <a:pt x="5583" y="4967"/>
                  </a:cubicBezTo>
                  <a:lnTo>
                    <a:pt x="5583" y="4967"/>
                  </a:lnTo>
                  <a:cubicBezTo>
                    <a:pt x="5601" y="4981"/>
                    <a:pt x="5621" y="4988"/>
                    <a:pt x="5639" y="4988"/>
                  </a:cubicBezTo>
                  <a:cubicBezTo>
                    <a:pt x="5671" y="4988"/>
                    <a:pt x="5697" y="4966"/>
                    <a:pt x="5697" y="4917"/>
                  </a:cubicBezTo>
                  <a:cubicBezTo>
                    <a:pt x="5678" y="4917"/>
                    <a:pt x="5648" y="4922"/>
                    <a:pt x="5619" y="4922"/>
                  </a:cubicBezTo>
                  <a:cubicBezTo>
                    <a:pt x="5571" y="4922"/>
                    <a:pt x="5525" y="4908"/>
                    <a:pt x="5533" y="4829"/>
                  </a:cubicBezTo>
                  <a:cubicBezTo>
                    <a:pt x="5543" y="4781"/>
                    <a:pt x="5560" y="4766"/>
                    <a:pt x="5580" y="4766"/>
                  </a:cubicBezTo>
                  <a:cubicBezTo>
                    <a:pt x="5612" y="4766"/>
                    <a:pt x="5653" y="4804"/>
                    <a:pt x="5684" y="4804"/>
                  </a:cubicBezTo>
                  <a:cubicBezTo>
                    <a:pt x="5674" y="4766"/>
                    <a:pt x="5679" y="4749"/>
                    <a:pt x="5699" y="4749"/>
                  </a:cubicBezTo>
                  <a:close/>
                  <a:moveTo>
                    <a:pt x="6400" y="4846"/>
                  </a:moveTo>
                  <a:cubicBezTo>
                    <a:pt x="6408" y="4846"/>
                    <a:pt x="6416" y="4848"/>
                    <a:pt x="6426" y="4854"/>
                  </a:cubicBezTo>
                  <a:cubicBezTo>
                    <a:pt x="6464" y="4879"/>
                    <a:pt x="6476" y="4967"/>
                    <a:pt x="6476" y="5018"/>
                  </a:cubicBezTo>
                  <a:cubicBezTo>
                    <a:pt x="6401" y="5005"/>
                    <a:pt x="6476" y="4867"/>
                    <a:pt x="6388" y="4854"/>
                  </a:cubicBezTo>
                  <a:cubicBezTo>
                    <a:pt x="6377" y="4854"/>
                    <a:pt x="6368" y="4855"/>
                    <a:pt x="6361" y="4858"/>
                  </a:cubicBezTo>
                  <a:lnTo>
                    <a:pt x="6361" y="4858"/>
                  </a:lnTo>
                  <a:cubicBezTo>
                    <a:pt x="6374" y="4852"/>
                    <a:pt x="6386" y="4846"/>
                    <a:pt x="6400" y="4846"/>
                  </a:cubicBezTo>
                  <a:close/>
                  <a:moveTo>
                    <a:pt x="6627" y="4842"/>
                  </a:moveTo>
                  <a:cubicBezTo>
                    <a:pt x="6702" y="4842"/>
                    <a:pt x="6677" y="4955"/>
                    <a:pt x="6677" y="5018"/>
                  </a:cubicBezTo>
                  <a:cubicBezTo>
                    <a:pt x="6652" y="5018"/>
                    <a:pt x="6640" y="5018"/>
                    <a:pt x="6652" y="4980"/>
                  </a:cubicBezTo>
                  <a:cubicBezTo>
                    <a:pt x="6635" y="4980"/>
                    <a:pt x="6616" y="4985"/>
                    <a:pt x="6599" y="4990"/>
                  </a:cubicBezTo>
                  <a:lnTo>
                    <a:pt x="6599" y="4990"/>
                  </a:lnTo>
                  <a:lnTo>
                    <a:pt x="6589" y="4980"/>
                  </a:lnTo>
                  <a:cubicBezTo>
                    <a:pt x="6665" y="4980"/>
                    <a:pt x="6640" y="4892"/>
                    <a:pt x="6627" y="4842"/>
                  </a:cubicBezTo>
                  <a:close/>
                  <a:moveTo>
                    <a:pt x="6740" y="4791"/>
                  </a:moveTo>
                  <a:cubicBezTo>
                    <a:pt x="6803" y="4791"/>
                    <a:pt x="6778" y="4967"/>
                    <a:pt x="6791" y="5030"/>
                  </a:cubicBezTo>
                  <a:lnTo>
                    <a:pt x="6753" y="5030"/>
                  </a:lnTo>
                  <a:lnTo>
                    <a:pt x="6740" y="4791"/>
                  </a:lnTo>
                  <a:close/>
                  <a:moveTo>
                    <a:pt x="6828" y="4791"/>
                  </a:moveTo>
                  <a:cubicBezTo>
                    <a:pt x="6891" y="4804"/>
                    <a:pt x="6879" y="4980"/>
                    <a:pt x="6879" y="5030"/>
                  </a:cubicBezTo>
                  <a:lnTo>
                    <a:pt x="6853" y="5030"/>
                  </a:lnTo>
                  <a:lnTo>
                    <a:pt x="6828" y="4791"/>
                  </a:lnTo>
                  <a:close/>
                  <a:moveTo>
                    <a:pt x="9393" y="4817"/>
                  </a:moveTo>
                  <a:cubicBezTo>
                    <a:pt x="9419" y="4829"/>
                    <a:pt x="9532" y="4829"/>
                    <a:pt x="9532" y="4867"/>
                  </a:cubicBezTo>
                  <a:cubicBezTo>
                    <a:pt x="9519" y="4867"/>
                    <a:pt x="9431" y="4942"/>
                    <a:pt x="9444" y="4967"/>
                  </a:cubicBezTo>
                  <a:cubicBezTo>
                    <a:pt x="9482" y="4967"/>
                    <a:pt x="9544" y="4967"/>
                    <a:pt x="9557" y="5005"/>
                  </a:cubicBezTo>
                  <a:cubicBezTo>
                    <a:pt x="9557" y="4955"/>
                    <a:pt x="9658" y="4930"/>
                    <a:pt x="9658" y="4892"/>
                  </a:cubicBezTo>
                  <a:lnTo>
                    <a:pt x="9557" y="4867"/>
                  </a:lnTo>
                  <a:lnTo>
                    <a:pt x="9557" y="4842"/>
                  </a:lnTo>
                  <a:lnTo>
                    <a:pt x="9708" y="4867"/>
                  </a:lnTo>
                  <a:cubicBezTo>
                    <a:pt x="9708" y="4917"/>
                    <a:pt x="9607" y="4942"/>
                    <a:pt x="9607" y="4993"/>
                  </a:cubicBezTo>
                  <a:cubicBezTo>
                    <a:pt x="9645" y="4993"/>
                    <a:pt x="9720" y="4993"/>
                    <a:pt x="9720" y="5030"/>
                  </a:cubicBezTo>
                  <a:lnTo>
                    <a:pt x="9557" y="5005"/>
                  </a:lnTo>
                  <a:lnTo>
                    <a:pt x="9393" y="4980"/>
                  </a:lnTo>
                  <a:cubicBezTo>
                    <a:pt x="9393" y="4930"/>
                    <a:pt x="9494" y="4892"/>
                    <a:pt x="9494" y="4854"/>
                  </a:cubicBezTo>
                  <a:cubicBezTo>
                    <a:pt x="9456" y="4854"/>
                    <a:pt x="9393" y="4854"/>
                    <a:pt x="9393" y="4817"/>
                  </a:cubicBezTo>
                  <a:close/>
                  <a:moveTo>
                    <a:pt x="9733" y="4879"/>
                  </a:moveTo>
                  <a:cubicBezTo>
                    <a:pt x="9783" y="4879"/>
                    <a:pt x="9758" y="4917"/>
                    <a:pt x="9771" y="4917"/>
                  </a:cubicBezTo>
                  <a:cubicBezTo>
                    <a:pt x="9777" y="4894"/>
                    <a:pt x="9788" y="4884"/>
                    <a:pt x="9800" y="4884"/>
                  </a:cubicBezTo>
                  <a:cubicBezTo>
                    <a:pt x="9813" y="4884"/>
                    <a:pt x="9827" y="4897"/>
                    <a:pt x="9834" y="4917"/>
                  </a:cubicBezTo>
                  <a:cubicBezTo>
                    <a:pt x="9826" y="4915"/>
                    <a:pt x="9820" y="4914"/>
                    <a:pt x="9814" y="4914"/>
                  </a:cubicBezTo>
                  <a:cubicBezTo>
                    <a:pt x="9763" y="4914"/>
                    <a:pt x="9785" y="5009"/>
                    <a:pt x="9796" y="5043"/>
                  </a:cubicBezTo>
                  <a:cubicBezTo>
                    <a:pt x="9720" y="5030"/>
                    <a:pt x="9746" y="4930"/>
                    <a:pt x="9733" y="4879"/>
                  </a:cubicBezTo>
                  <a:close/>
                  <a:moveTo>
                    <a:pt x="6991" y="4877"/>
                  </a:moveTo>
                  <a:cubicBezTo>
                    <a:pt x="7077" y="4877"/>
                    <a:pt x="7071" y="4993"/>
                    <a:pt x="7092" y="5056"/>
                  </a:cubicBezTo>
                  <a:cubicBezTo>
                    <a:pt x="7086" y="5059"/>
                    <a:pt x="7080" y="5060"/>
                    <a:pt x="7075" y="5060"/>
                  </a:cubicBezTo>
                  <a:cubicBezTo>
                    <a:pt x="7061" y="5060"/>
                    <a:pt x="7055" y="5049"/>
                    <a:pt x="7055" y="5030"/>
                  </a:cubicBezTo>
                  <a:cubicBezTo>
                    <a:pt x="7034" y="5030"/>
                    <a:pt x="7004" y="5045"/>
                    <a:pt x="6977" y="5045"/>
                  </a:cubicBezTo>
                  <a:cubicBezTo>
                    <a:pt x="6954" y="5045"/>
                    <a:pt x="6935" y="5034"/>
                    <a:pt x="6929" y="4993"/>
                  </a:cubicBezTo>
                  <a:cubicBezTo>
                    <a:pt x="6929" y="4952"/>
                    <a:pt x="6954" y="4941"/>
                    <a:pt x="6982" y="4941"/>
                  </a:cubicBezTo>
                  <a:cubicBezTo>
                    <a:pt x="7005" y="4941"/>
                    <a:pt x="7030" y="4949"/>
                    <a:pt x="7042" y="4955"/>
                  </a:cubicBezTo>
                  <a:cubicBezTo>
                    <a:pt x="7029" y="4879"/>
                    <a:pt x="6954" y="4930"/>
                    <a:pt x="6929" y="4892"/>
                  </a:cubicBezTo>
                  <a:cubicBezTo>
                    <a:pt x="6954" y="4882"/>
                    <a:pt x="6974" y="4877"/>
                    <a:pt x="6991" y="4877"/>
                  </a:cubicBezTo>
                  <a:close/>
                  <a:moveTo>
                    <a:pt x="7275" y="4832"/>
                  </a:moveTo>
                  <a:cubicBezTo>
                    <a:pt x="7290" y="4832"/>
                    <a:pt x="7300" y="4842"/>
                    <a:pt x="7294" y="4867"/>
                  </a:cubicBezTo>
                  <a:cubicBezTo>
                    <a:pt x="7284" y="4862"/>
                    <a:pt x="7277" y="4860"/>
                    <a:pt x="7271" y="4860"/>
                  </a:cubicBezTo>
                  <a:cubicBezTo>
                    <a:pt x="7247" y="4860"/>
                    <a:pt x="7253" y="4897"/>
                    <a:pt x="7243" y="4917"/>
                  </a:cubicBezTo>
                  <a:cubicBezTo>
                    <a:pt x="7223" y="4927"/>
                    <a:pt x="7326" y="4946"/>
                    <a:pt x="7300" y="4946"/>
                  </a:cubicBezTo>
                  <a:cubicBezTo>
                    <a:pt x="7293" y="4946"/>
                    <a:pt x="7280" y="4945"/>
                    <a:pt x="7256" y="4942"/>
                  </a:cubicBezTo>
                  <a:lnTo>
                    <a:pt x="7243" y="4942"/>
                  </a:lnTo>
                  <a:lnTo>
                    <a:pt x="7256" y="5081"/>
                  </a:lnTo>
                  <a:cubicBezTo>
                    <a:pt x="7168" y="5068"/>
                    <a:pt x="7256" y="4942"/>
                    <a:pt x="7180" y="4930"/>
                  </a:cubicBezTo>
                  <a:lnTo>
                    <a:pt x="7180" y="4905"/>
                  </a:lnTo>
                  <a:cubicBezTo>
                    <a:pt x="7243" y="4905"/>
                    <a:pt x="7180" y="4892"/>
                    <a:pt x="7218" y="4854"/>
                  </a:cubicBezTo>
                  <a:cubicBezTo>
                    <a:pt x="7237" y="4842"/>
                    <a:pt x="7259" y="4832"/>
                    <a:pt x="7275" y="4832"/>
                  </a:cubicBezTo>
                  <a:close/>
                  <a:moveTo>
                    <a:pt x="9878" y="4938"/>
                  </a:moveTo>
                  <a:cubicBezTo>
                    <a:pt x="9919" y="4938"/>
                    <a:pt x="9909" y="5013"/>
                    <a:pt x="9909" y="5068"/>
                  </a:cubicBezTo>
                  <a:lnTo>
                    <a:pt x="9909" y="5106"/>
                  </a:lnTo>
                  <a:lnTo>
                    <a:pt x="9884" y="5106"/>
                  </a:lnTo>
                  <a:lnTo>
                    <a:pt x="9859" y="4942"/>
                  </a:lnTo>
                  <a:cubicBezTo>
                    <a:pt x="9866" y="4939"/>
                    <a:pt x="9873" y="4938"/>
                    <a:pt x="9878" y="4938"/>
                  </a:cubicBezTo>
                  <a:close/>
                  <a:moveTo>
                    <a:pt x="9985" y="4879"/>
                  </a:moveTo>
                  <a:lnTo>
                    <a:pt x="10010" y="5106"/>
                  </a:lnTo>
                  <a:cubicBezTo>
                    <a:pt x="9959" y="5075"/>
                    <a:pt x="9957" y="4961"/>
                    <a:pt x="9952" y="4879"/>
                  </a:cubicBezTo>
                  <a:close/>
                  <a:moveTo>
                    <a:pt x="2540" y="4867"/>
                  </a:moveTo>
                  <a:cubicBezTo>
                    <a:pt x="2616" y="4867"/>
                    <a:pt x="2565" y="4955"/>
                    <a:pt x="2578" y="5005"/>
                  </a:cubicBezTo>
                  <a:cubicBezTo>
                    <a:pt x="2595" y="5072"/>
                    <a:pt x="2600" y="5083"/>
                    <a:pt x="2632" y="5083"/>
                  </a:cubicBezTo>
                  <a:cubicBezTo>
                    <a:pt x="2648" y="5083"/>
                    <a:pt x="2670" y="5081"/>
                    <a:pt x="2704" y="5081"/>
                  </a:cubicBezTo>
                  <a:lnTo>
                    <a:pt x="2704" y="5106"/>
                  </a:lnTo>
                  <a:cubicBezTo>
                    <a:pt x="2683" y="5106"/>
                    <a:pt x="2660" y="5107"/>
                    <a:pt x="2639" y="5107"/>
                  </a:cubicBezTo>
                  <a:cubicBezTo>
                    <a:pt x="2598" y="5107"/>
                    <a:pt x="2561" y="5102"/>
                    <a:pt x="2553" y="5068"/>
                  </a:cubicBezTo>
                  <a:cubicBezTo>
                    <a:pt x="2540" y="5005"/>
                    <a:pt x="2540" y="4942"/>
                    <a:pt x="2540" y="4879"/>
                  </a:cubicBezTo>
                  <a:lnTo>
                    <a:pt x="2540" y="4867"/>
                  </a:lnTo>
                  <a:close/>
                  <a:moveTo>
                    <a:pt x="11083" y="5085"/>
                  </a:moveTo>
                  <a:cubicBezTo>
                    <a:pt x="11082" y="5087"/>
                    <a:pt x="11080" y="5090"/>
                    <a:pt x="11079" y="5093"/>
                  </a:cubicBezTo>
                  <a:lnTo>
                    <a:pt x="11079" y="5118"/>
                  </a:lnTo>
                  <a:cubicBezTo>
                    <a:pt x="11074" y="5123"/>
                    <a:pt x="11070" y="5124"/>
                    <a:pt x="11065" y="5124"/>
                  </a:cubicBezTo>
                  <a:cubicBezTo>
                    <a:pt x="11045" y="5124"/>
                    <a:pt x="11027" y="5092"/>
                    <a:pt x="11045" y="5092"/>
                  </a:cubicBezTo>
                  <a:cubicBezTo>
                    <a:pt x="11047" y="5092"/>
                    <a:pt x="11050" y="5092"/>
                    <a:pt x="11053" y="5093"/>
                  </a:cubicBezTo>
                  <a:cubicBezTo>
                    <a:pt x="11070" y="5093"/>
                    <a:pt x="11079" y="5089"/>
                    <a:pt x="11083" y="5085"/>
                  </a:cubicBezTo>
                  <a:close/>
                  <a:moveTo>
                    <a:pt x="3048" y="4961"/>
                  </a:moveTo>
                  <a:cubicBezTo>
                    <a:pt x="3059" y="4961"/>
                    <a:pt x="3068" y="4970"/>
                    <a:pt x="3068" y="4992"/>
                  </a:cubicBezTo>
                  <a:lnTo>
                    <a:pt x="3068" y="4992"/>
                  </a:lnTo>
                  <a:cubicBezTo>
                    <a:pt x="3008" y="4993"/>
                    <a:pt x="3031" y="5096"/>
                    <a:pt x="3031" y="5131"/>
                  </a:cubicBezTo>
                  <a:cubicBezTo>
                    <a:pt x="2955" y="5131"/>
                    <a:pt x="2993" y="5030"/>
                    <a:pt x="2980" y="4967"/>
                  </a:cubicBezTo>
                  <a:cubicBezTo>
                    <a:pt x="3031" y="4967"/>
                    <a:pt x="3005" y="5005"/>
                    <a:pt x="3018" y="5005"/>
                  </a:cubicBezTo>
                  <a:cubicBezTo>
                    <a:pt x="3018" y="4977"/>
                    <a:pt x="3034" y="4961"/>
                    <a:pt x="3048" y="4961"/>
                  </a:cubicBezTo>
                  <a:close/>
                  <a:moveTo>
                    <a:pt x="10249" y="4879"/>
                  </a:moveTo>
                  <a:cubicBezTo>
                    <a:pt x="10311" y="4892"/>
                    <a:pt x="10299" y="5068"/>
                    <a:pt x="10311" y="5131"/>
                  </a:cubicBezTo>
                  <a:cubicBezTo>
                    <a:pt x="10286" y="5131"/>
                    <a:pt x="10274" y="5118"/>
                    <a:pt x="10274" y="5093"/>
                  </a:cubicBezTo>
                  <a:cubicBezTo>
                    <a:pt x="10254" y="5093"/>
                    <a:pt x="10227" y="5099"/>
                    <a:pt x="10202" y="5099"/>
                  </a:cubicBezTo>
                  <a:cubicBezTo>
                    <a:pt x="10163" y="5099"/>
                    <a:pt x="10125" y="5086"/>
                    <a:pt x="10110" y="5018"/>
                  </a:cubicBezTo>
                  <a:cubicBezTo>
                    <a:pt x="10105" y="4971"/>
                    <a:pt x="10124" y="4956"/>
                    <a:pt x="10150" y="4956"/>
                  </a:cubicBezTo>
                  <a:cubicBezTo>
                    <a:pt x="10187" y="4956"/>
                    <a:pt x="10239" y="4985"/>
                    <a:pt x="10261" y="4993"/>
                  </a:cubicBezTo>
                  <a:lnTo>
                    <a:pt x="10261" y="4980"/>
                  </a:lnTo>
                  <a:lnTo>
                    <a:pt x="10249" y="4879"/>
                  </a:lnTo>
                  <a:close/>
                  <a:moveTo>
                    <a:pt x="7601" y="4959"/>
                  </a:moveTo>
                  <a:cubicBezTo>
                    <a:pt x="7632" y="4959"/>
                    <a:pt x="7656" y="4971"/>
                    <a:pt x="7646" y="4993"/>
                  </a:cubicBezTo>
                  <a:cubicBezTo>
                    <a:pt x="7633" y="4986"/>
                    <a:pt x="7619" y="4983"/>
                    <a:pt x="7606" y="4983"/>
                  </a:cubicBezTo>
                  <a:cubicBezTo>
                    <a:pt x="7568" y="4983"/>
                    <a:pt x="7536" y="5009"/>
                    <a:pt x="7545" y="5056"/>
                  </a:cubicBezTo>
                  <a:cubicBezTo>
                    <a:pt x="7570" y="5106"/>
                    <a:pt x="7646" y="5068"/>
                    <a:pt x="7671" y="5131"/>
                  </a:cubicBezTo>
                  <a:cubicBezTo>
                    <a:pt x="7664" y="5133"/>
                    <a:pt x="7657" y="5133"/>
                    <a:pt x="7649" y="5133"/>
                  </a:cubicBezTo>
                  <a:cubicBezTo>
                    <a:pt x="7597" y="5133"/>
                    <a:pt x="7520" y="5096"/>
                    <a:pt x="7520" y="5030"/>
                  </a:cubicBezTo>
                  <a:lnTo>
                    <a:pt x="7507" y="5030"/>
                  </a:lnTo>
                  <a:cubicBezTo>
                    <a:pt x="7507" y="4980"/>
                    <a:pt x="7560" y="4959"/>
                    <a:pt x="7601" y="4959"/>
                  </a:cubicBezTo>
                  <a:close/>
                  <a:moveTo>
                    <a:pt x="3170" y="4967"/>
                  </a:moveTo>
                  <a:cubicBezTo>
                    <a:pt x="3174" y="4967"/>
                    <a:pt x="3178" y="4967"/>
                    <a:pt x="3182" y="4967"/>
                  </a:cubicBezTo>
                  <a:cubicBezTo>
                    <a:pt x="3232" y="4967"/>
                    <a:pt x="3270" y="5018"/>
                    <a:pt x="3270" y="5068"/>
                  </a:cubicBezTo>
                  <a:lnTo>
                    <a:pt x="3131" y="5068"/>
                  </a:lnTo>
                  <a:cubicBezTo>
                    <a:pt x="3131" y="5106"/>
                    <a:pt x="3160" y="5109"/>
                    <a:pt x="3191" y="5109"/>
                  </a:cubicBezTo>
                  <a:cubicBezTo>
                    <a:pt x="3197" y="5109"/>
                    <a:pt x="3204" y="5109"/>
                    <a:pt x="3210" y="5109"/>
                  </a:cubicBezTo>
                  <a:cubicBezTo>
                    <a:pt x="3235" y="5109"/>
                    <a:pt x="3260" y="5111"/>
                    <a:pt x="3270" y="5131"/>
                  </a:cubicBezTo>
                  <a:lnTo>
                    <a:pt x="3257" y="5131"/>
                  </a:lnTo>
                  <a:cubicBezTo>
                    <a:pt x="3238" y="5138"/>
                    <a:pt x="3220" y="5142"/>
                    <a:pt x="3204" y="5142"/>
                  </a:cubicBezTo>
                  <a:cubicBezTo>
                    <a:pt x="3085" y="5142"/>
                    <a:pt x="3050" y="4967"/>
                    <a:pt x="3170" y="4967"/>
                  </a:cubicBezTo>
                  <a:close/>
                  <a:moveTo>
                    <a:pt x="7393" y="4953"/>
                  </a:moveTo>
                  <a:cubicBezTo>
                    <a:pt x="7479" y="4953"/>
                    <a:pt x="7474" y="5070"/>
                    <a:pt x="7495" y="5144"/>
                  </a:cubicBezTo>
                  <a:cubicBezTo>
                    <a:pt x="7432" y="5144"/>
                    <a:pt x="7470" y="5131"/>
                    <a:pt x="7432" y="5131"/>
                  </a:cubicBezTo>
                  <a:cubicBezTo>
                    <a:pt x="7394" y="5118"/>
                    <a:pt x="7344" y="5131"/>
                    <a:pt x="7331" y="5068"/>
                  </a:cubicBezTo>
                  <a:cubicBezTo>
                    <a:pt x="7331" y="5035"/>
                    <a:pt x="7370" y="5029"/>
                    <a:pt x="7404" y="5029"/>
                  </a:cubicBezTo>
                  <a:cubicBezTo>
                    <a:pt x="7421" y="5029"/>
                    <a:pt x="7436" y="5030"/>
                    <a:pt x="7444" y="5030"/>
                  </a:cubicBezTo>
                  <a:cubicBezTo>
                    <a:pt x="7435" y="4958"/>
                    <a:pt x="7387" y="4964"/>
                    <a:pt x="7356" y="4959"/>
                  </a:cubicBezTo>
                  <a:lnTo>
                    <a:pt x="7356" y="4959"/>
                  </a:lnTo>
                  <a:cubicBezTo>
                    <a:pt x="7370" y="4954"/>
                    <a:pt x="7382" y="4953"/>
                    <a:pt x="7393" y="4953"/>
                  </a:cubicBezTo>
                  <a:close/>
                  <a:moveTo>
                    <a:pt x="3345" y="4963"/>
                  </a:moveTo>
                  <a:cubicBezTo>
                    <a:pt x="3363" y="4963"/>
                    <a:pt x="3367" y="4974"/>
                    <a:pt x="3358" y="4993"/>
                  </a:cubicBezTo>
                  <a:cubicBezTo>
                    <a:pt x="3370" y="4993"/>
                    <a:pt x="3420" y="4967"/>
                    <a:pt x="3446" y="4967"/>
                  </a:cubicBezTo>
                  <a:cubicBezTo>
                    <a:pt x="3491" y="4967"/>
                    <a:pt x="3471" y="4994"/>
                    <a:pt x="3480" y="4994"/>
                  </a:cubicBezTo>
                  <a:cubicBezTo>
                    <a:pt x="3484" y="4994"/>
                    <a:pt x="3491" y="4990"/>
                    <a:pt x="3508" y="4980"/>
                  </a:cubicBezTo>
                  <a:cubicBezTo>
                    <a:pt x="3521" y="4974"/>
                    <a:pt x="3532" y="4971"/>
                    <a:pt x="3541" y="4971"/>
                  </a:cubicBezTo>
                  <a:cubicBezTo>
                    <a:pt x="3604" y="4971"/>
                    <a:pt x="3609" y="5092"/>
                    <a:pt x="3609" y="5154"/>
                  </a:cubicBezTo>
                  <a:lnTo>
                    <a:pt x="3609" y="5154"/>
                  </a:lnTo>
                  <a:cubicBezTo>
                    <a:pt x="3555" y="5138"/>
                    <a:pt x="3616" y="5005"/>
                    <a:pt x="3534" y="5005"/>
                  </a:cubicBezTo>
                  <a:cubicBezTo>
                    <a:pt x="3446" y="5005"/>
                    <a:pt x="3496" y="5106"/>
                    <a:pt x="3496" y="5144"/>
                  </a:cubicBezTo>
                  <a:cubicBezTo>
                    <a:pt x="3408" y="5144"/>
                    <a:pt x="3496" y="5005"/>
                    <a:pt x="3408" y="4993"/>
                  </a:cubicBezTo>
                  <a:cubicBezTo>
                    <a:pt x="3403" y="4992"/>
                    <a:pt x="3399" y="4992"/>
                    <a:pt x="3395" y="4992"/>
                  </a:cubicBezTo>
                  <a:cubicBezTo>
                    <a:pt x="3325" y="4992"/>
                    <a:pt x="3370" y="5095"/>
                    <a:pt x="3370" y="5131"/>
                  </a:cubicBezTo>
                  <a:cubicBezTo>
                    <a:pt x="3307" y="5131"/>
                    <a:pt x="3332" y="5018"/>
                    <a:pt x="3320" y="4967"/>
                  </a:cubicBezTo>
                  <a:cubicBezTo>
                    <a:pt x="3330" y="4964"/>
                    <a:pt x="3338" y="4963"/>
                    <a:pt x="3345" y="4963"/>
                  </a:cubicBezTo>
                  <a:close/>
                  <a:moveTo>
                    <a:pt x="7796" y="4909"/>
                  </a:moveTo>
                  <a:cubicBezTo>
                    <a:pt x="7856" y="4938"/>
                    <a:pt x="7835" y="5097"/>
                    <a:pt x="7847" y="5156"/>
                  </a:cubicBezTo>
                  <a:cubicBezTo>
                    <a:pt x="7785" y="5144"/>
                    <a:pt x="7796" y="4975"/>
                    <a:pt x="7796" y="4909"/>
                  </a:cubicBezTo>
                  <a:close/>
                  <a:moveTo>
                    <a:pt x="6099" y="5118"/>
                  </a:moveTo>
                  <a:lnTo>
                    <a:pt x="6099" y="5118"/>
                  </a:lnTo>
                  <a:cubicBezTo>
                    <a:pt x="6137" y="5131"/>
                    <a:pt x="6124" y="5144"/>
                    <a:pt x="6124" y="5156"/>
                  </a:cubicBezTo>
                  <a:cubicBezTo>
                    <a:pt x="6118" y="5160"/>
                    <a:pt x="6112" y="5162"/>
                    <a:pt x="6106" y="5162"/>
                  </a:cubicBezTo>
                  <a:cubicBezTo>
                    <a:pt x="6080" y="5162"/>
                    <a:pt x="6067" y="5118"/>
                    <a:pt x="6099" y="5118"/>
                  </a:cubicBezTo>
                  <a:close/>
                  <a:moveTo>
                    <a:pt x="2829" y="4955"/>
                  </a:moveTo>
                  <a:lnTo>
                    <a:pt x="2829" y="4993"/>
                  </a:lnTo>
                  <a:cubicBezTo>
                    <a:pt x="2955" y="4993"/>
                    <a:pt x="2968" y="5169"/>
                    <a:pt x="2829" y="5169"/>
                  </a:cubicBezTo>
                  <a:cubicBezTo>
                    <a:pt x="2691" y="5156"/>
                    <a:pt x="2691" y="4955"/>
                    <a:pt x="2829" y="4955"/>
                  </a:cubicBezTo>
                  <a:close/>
                  <a:moveTo>
                    <a:pt x="7726" y="5001"/>
                  </a:moveTo>
                  <a:cubicBezTo>
                    <a:pt x="7766" y="5001"/>
                    <a:pt x="7748" y="5087"/>
                    <a:pt x="7759" y="5144"/>
                  </a:cubicBezTo>
                  <a:lnTo>
                    <a:pt x="7759" y="5169"/>
                  </a:lnTo>
                  <a:cubicBezTo>
                    <a:pt x="7696" y="5169"/>
                    <a:pt x="7721" y="5068"/>
                    <a:pt x="7708" y="5005"/>
                  </a:cubicBezTo>
                  <a:cubicBezTo>
                    <a:pt x="7715" y="5003"/>
                    <a:pt x="7721" y="5001"/>
                    <a:pt x="7726" y="5001"/>
                  </a:cubicBezTo>
                  <a:close/>
                  <a:moveTo>
                    <a:pt x="7897" y="4997"/>
                  </a:moveTo>
                  <a:cubicBezTo>
                    <a:pt x="7946" y="5020"/>
                    <a:pt x="7935" y="5110"/>
                    <a:pt x="7935" y="5169"/>
                  </a:cubicBezTo>
                  <a:cubicBezTo>
                    <a:pt x="7886" y="5156"/>
                    <a:pt x="7897" y="5060"/>
                    <a:pt x="7897" y="4997"/>
                  </a:cubicBezTo>
                  <a:close/>
                  <a:moveTo>
                    <a:pt x="3760" y="5005"/>
                  </a:moveTo>
                  <a:cubicBezTo>
                    <a:pt x="3823" y="5005"/>
                    <a:pt x="3798" y="5118"/>
                    <a:pt x="3798" y="5169"/>
                  </a:cubicBezTo>
                  <a:lnTo>
                    <a:pt x="3798" y="5181"/>
                  </a:lnTo>
                  <a:cubicBezTo>
                    <a:pt x="3735" y="5181"/>
                    <a:pt x="3760" y="5068"/>
                    <a:pt x="3760" y="5005"/>
                  </a:cubicBezTo>
                  <a:close/>
                  <a:moveTo>
                    <a:pt x="8040" y="5011"/>
                  </a:moveTo>
                  <a:cubicBezTo>
                    <a:pt x="8073" y="5011"/>
                    <a:pt x="8105" y="5024"/>
                    <a:pt x="8098" y="5056"/>
                  </a:cubicBezTo>
                  <a:lnTo>
                    <a:pt x="8086" y="5056"/>
                  </a:lnTo>
                  <a:cubicBezTo>
                    <a:pt x="8077" y="5056"/>
                    <a:pt x="8047" y="5039"/>
                    <a:pt x="8027" y="5039"/>
                  </a:cubicBezTo>
                  <a:cubicBezTo>
                    <a:pt x="8017" y="5039"/>
                    <a:pt x="8010" y="5043"/>
                    <a:pt x="8010" y="5056"/>
                  </a:cubicBezTo>
                  <a:cubicBezTo>
                    <a:pt x="8010" y="5081"/>
                    <a:pt x="8086" y="5081"/>
                    <a:pt x="8086" y="5106"/>
                  </a:cubicBezTo>
                  <a:cubicBezTo>
                    <a:pt x="8111" y="5162"/>
                    <a:pt x="8083" y="5181"/>
                    <a:pt x="8050" y="5181"/>
                  </a:cubicBezTo>
                  <a:cubicBezTo>
                    <a:pt x="8017" y="5181"/>
                    <a:pt x="7979" y="5162"/>
                    <a:pt x="7985" y="5144"/>
                  </a:cubicBezTo>
                  <a:lnTo>
                    <a:pt x="7985" y="5144"/>
                  </a:lnTo>
                  <a:cubicBezTo>
                    <a:pt x="8021" y="5166"/>
                    <a:pt x="8041" y="5175"/>
                    <a:pt x="8052" y="5175"/>
                  </a:cubicBezTo>
                  <a:cubicBezTo>
                    <a:pt x="8092" y="5175"/>
                    <a:pt x="7981" y="5042"/>
                    <a:pt x="7973" y="5042"/>
                  </a:cubicBezTo>
                  <a:cubicBezTo>
                    <a:pt x="7973" y="5042"/>
                    <a:pt x="7973" y="5043"/>
                    <a:pt x="7973" y="5043"/>
                  </a:cubicBezTo>
                  <a:lnTo>
                    <a:pt x="7973" y="5043"/>
                  </a:lnTo>
                  <a:cubicBezTo>
                    <a:pt x="7973" y="5024"/>
                    <a:pt x="8007" y="5011"/>
                    <a:pt x="8040" y="5011"/>
                  </a:cubicBezTo>
                  <a:close/>
                  <a:moveTo>
                    <a:pt x="4142" y="5032"/>
                  </a:moveTo>
                  <a:cubicBezTo>
                    <a:pt x="4165" y="5032"/>
                    <a:pt x="4189" y="5037"/>
                    <a:pt x="4200" y="5043"/>
                  </a:cubicBezTo>
                  <a:cubicBezTo>
                    <a:pt x="4193" y="5060"/>
                    <a:pt x="4183" y="5065"/>
                    <a:pt x="4172" y="5065"/>
                  </a:cubicBezTo>
                  <a:cubicBezTo>
                    <a:pt x="4157" y="5065"/>
                    <a:pt x="4141" y="5055"/>
                    <a:pt x="4135" y="5055"/>
                  </a:cubicBezTo>
                  <a:cubicBezTo>
                    <a:pt x="4130" y="5055"/>
                    <a:pt x="4133" y="5063"/>
                    <a:pt x="4150" y="5093"/>
                  </a:cubicBezTo>
                  <a:cubicBezTo>
                    <a:pt x="4162" y="5131"/>
                    <a:pt x="4276" y="5169"/>
                    <a:pt x="4162" y="5194"/>
                  </a:cubicBezTo>
                  <a:cubicBezTo>
                    <a:pt x="4150" y="5194"/>
                    <a:pt x="4100" y="5194"/>
                    <a:pt x="4087" y="5181"/>
                  </a:cubicBezTo>
                  <a:cubicBezTo>
                    <a:pt x="4081" y="5175"/>
                    <a:pt x="4100" y="5175"/>
                    <a:pt x="4122" y="5175"/>
                  </a:cubicBezTo>
                  <a:cubicBezTo>
                    <a:pt x="4144" y="5175"/>
                    <a:pt x="4169" y="5175"/>
                    <a:pt x="4175" y="5169"/>
                  </a:cubicBezTo>
                  <a:cubicBezTo>
                    <a:pt x="4188" y="5106"/>
                    <a:pt x="4087" y="5131"/>
                    <a:pt x="4087" y="5068"/>
                  </a:cubicBezTo>
                  <a:cubicBezTo>
                    <a:pt x="4087" y="5040"/>
                    <a:pt x="4114" y="5032"/>
                    <a:pt x="4142" y="5032"/>
                  </a:cubicBezTo>
                  <a:close/>
                  <a:moveTo>
                    <a:pt x="10538" y="4942"/>
                  </a:moveTo>
                  <a:lnTo>
                    <a:pt x="10550" y="4955"/>
                  </a:lnTo>
                  <a:cubicBezTo>
                    <a:pt x="10613" y="4967"/>
                    <a:pt x="10601" y="5144"/>
                    <a:pt x="10613" y="5194"/>
                  </a:cubicBezTo>
                  <a:cubicBezTo>
                    <a:pt x="10538" y="5181"/>
                    <a:pt x="10550" y="5005"/>
                    <a:pt x="10538" y="4942"/>
                  </a:cubicBezTo>
                  <a:close/>
                  <a:moveTo>
                    <a:pt x="8149" y="5043"/>
                  </a:moveTo>
                  <a:cubicBezTo>
                    <a:pt x="8211" y="5043"/>
                    <a:pt x="8186" y="5144"/>
                    <a:pt x="8199" y="5206"/>
                  </a:cubicBezTo>
                  <a:lnTo>
                    <a:pt x="8161" y="5206"/>
                  </a:lnTo>
                  <a:lnTo>
                    <a:pt x="8149" y="5043"/>
                  </a:lnTo>
                  <a:close/>
                  <a:moveTo>
                    <a:pt x="10417" y="5025"/>
                  </a:moveTo>
                  <a:cubicBezTo>
                    <a:pt x="10464" y="5025"/>
                    <a:pt x="10513" y="5069"/>
                    <a:pt x="10513" y="5118"/>
                  </a:cubicBezTo>
                  <a:cubicBezTo>
                    <a:pt x="10513" y="5126"/>
                    <a:pt x="10501" y="5129"/>
                    <a:pt x="10484" y="5129"/>
                  </a:cubicBezTo>
                  <a:cubicBezTo>
                    <a:pt x="10446" y="5129"/>
                    <a:pt x="10383" y="5114"/>
                    <a:pt x="10374" y="5106"/>
                  </a:cubicBezTo>
                  <a:lnTo>
                    <a:pt x="10374" y="5106"/>
                  </a:lnTo>
                  <a:cubicBezTo>
                    <a:pt x="10387" y="5169"/>
                    <a:pt x="10488" y="5118"/>
                    <a:pt x="10513" y="5169"/>
                  </a:cubicBezTo>
                  <a:lnTo>
                    <a:pt x="10513" y="5206"/>
                  </a:lnTo>
                  <a:cubicBezTo>
                    <a:pt x="10506" y="5207"/>
                    <a:pt x="10499" y="5208"/>
                    <a:pt x="10492" y="5208"/>
                  </a:cubicBezTo>
                  <a:cubicBezTo>
                    <a:pt x="10417" y="5208"/>
                    <a:pt x="10315" y="5149"/>
                    <a:pt x="10349" y="5068"/>
                  </a:cubicBezTo>
                  <a:cubicBezTo>
                    <a:pt x="10367" y="5038"/>
                    <a:pt x="10392" y="5025"/>
                    <a:pt x="10417" y="5025"/>
                  </a:cubicBezTo>
                  <a:close/>
                  <a:moveTo>
                    <a:pt x="8262" y="5171"/>
                  </a:moveTo>
                  <a:cubicBezTo>
                    <a:pt x="8276" y="5171"/>
                    <a:pt x="8295" y="5194"/>
                    <a:pt x="8287" y="5194"/>
                  </a:cubicBezTo>
                  <a:cubicBezTo>
                    <a:pt x="8287" y="5194"/>
                    <a:pt x="8270" y="5216"/>
                    <a:pt x="8259" y="5216"/>
                  </a:cubicBezTo>
                  <a:cubicBezTo>
                    <a:pt x="8253" y="5216"/>
                    <a:pt x="8249" y="5211"/>
                    <a:pt x="8249" y="5194"/>
                  </a:cubicBezTo>
                  <a:cubicBezTo>
                    <a:pt x="8249" y="5177"/>
                    <a:pt x="8255" y="5171"/>
                    <a:pt x="8262" y="5171"/>
                  </a:cubicBezTo>
                  <a:close/>
                  <a:moveTo>
                    <a:pt x="4263" y="5043"/>
                  </a:moveTo>
                  <a:cubicBezTo>
                    <a:pt x="4338" y="5043"/>
                    <a:pt x="4250" y="5181"/>
                    <a:pt x="4338" y="5181"/>
                  </a:cubicBezTo>
                  <a:lnTo>
                    <a:pt x="4338" y="5194"/>
                  </a:lnTo>
                  <a:cubicBezTo>
                    <a:pt x="4414" y="5194"/>
                    <a:pt x="4389" y="5093"/>
                    <a:pt x="4389" y="5056"/>
                  </a:cubicBezTo>
                  <a:cubicBezTo>
                    <a:pt x="4452" y="5056"/>
                    <a:pt x="4426" y="5156"/>
                    <a:pt x="4439" y="5219"/>
                  </a:cubicBezTo>
                  <a:cubicBezTo>
                    <a:pt x="4430" y="5222"/>
                    <a:pt x="4422" y="5224"/>
                    <a:pt x="4415" y="5224"/>
                  </a:cubicBezTo>
                  <a:cubicBezTo>
                    <a:pt x="4397" y="5224"/>
                    <a:pt x="4392" y="5210"/>
                    <a:pt x="4401" y="5181"/>
                  </a:cubicBezTo>
                  <a:cubicBezTo>
                    <a:pt x="4374" y="5181"/>
                    <a:pt x="4335" y="5204"/>
                    <a:pt x="4306" y="5204"/>
                  </a:cubicBezTo>
                  <a:cubicBezTo>
                    <a:pt x="4281" y="5204"/>
                    <a:pt x="4263" y="5188"/>
                    <a:pt x="4263" y="5131"/>
                  </a:cubicBezTo>
                  <a:lnTo>
                    <a:pt x="4263" y="5043"/>
                  </a:lnTo>
                  <a:close/>
                  <a:moveTo>
                    <a:pt x="4489" y="5030"/>
                  </a:moveTo>
                  <a:cubicBezTo>
                    <a:pt x="4514" y="5030"/>
                    <a:pt x="4527" y="5043"/>
                    <a:pt x="4514" y="5068"/>
                  </a:cubicBezTo>
                  <a:cubicBezTo>
                    <a:pt x="4525" y="5068"/>
                    <a:pt x="4545" y="5040"/>
                    <a:pt x="4567" y="5040"/>
                  </a:cubicBezTo>
                  <a:cubicBezTo>
                    <a:pt x="4570" y="5040"/>
                    <a:pt x="4574" y="5041"/>
                    <a:pt x="4577" y="5043"/>
                  </a:cubicBezTo>
                  <a:lnTo>
                    <a:pt x="4640" y="5081"/>
                  </a:lnTo>
                  <a:cubicBezTo>
                    <a:pt x="4658" y="5055"/>
                    <a:pt x="4675" y="5045"/>
                    <a:pt x="4689" y="5045"/>
                  </a:cubicBezTo>
                  <a:cubicBezTo>
                    <a:pt x="4742" y="5045"/>
                    <a:pt x="4773" y="5178"/>
                    <a:pt x="4778" y="5232"/>
                  </a:cubicBezTo>
                  <a:lnTo>
                    <a:pt x="4778" y="5232"/>
                  </a:lnTo>
                  <a:cubicBezTo>
                    <a:pt x="4704" y="5231"/>
                    <a:pt x="4778" y="5081"/>
                    <a:pt x="4691" y="5081"/>
                  </a:cubicBezTo>
                  <a:cubicBezTo>
                    <a:pt x="4602" y="5081"/>
                    <a:pt x="4653" y="5181"/>
                    <a:pt x="4653" y="5219"/>
                  </a:cubicBezTo>
                  <a:cubicBezTo>
                    <a:pt x="4577" y="5219"/>
                    <a:pt x="4653" y="5068"/>
                    <a:pt x="4565" y="5068"/>
                  </a:cubicBezTo>
                  <a:cubicBezTo>
                    <a:pt x="4561" y="5067"/>
                    <a:pt x="4557" y="5067"/>
                    <a:pt x="4554" y="5067"/>
                  </a:cubicBezTo>
                  <a:cubicBezTo>
                    <a:pt x="4493" y="5067"/>
                    <a:pt x="4527" y="5171"/>
                    <a:pt x="4527" y="5206"/>
                  </a:cubicBezTo>
                  <a:cubicBezTo>
                    <a:pt x="4464" y="5206"/>
                    <a:pt x="4489" y="5093"/>
                    <a:pt x="4489" y="5030"/>
                  </a:cubicBezTo>
                  <a:close/>
                  <a:moveTo>
                    <a:pt x="10702" y="5046"/>
                  </a:moveTo>
                  <a:cubicBezTo>
                    <a:pt x="10746" y="5046"/>
                    <a:pt x="10802" y="5087"/>
                    <a:pt x="10802" y="5144"/>
                  </a:cubicBezTo>
                  <a:lnTo>
                    <a:pt x="10814" y="5156"/>
                  </a:lnTo>
                  <a:lnTo>
                    <a:pt x="10676" y="5131"/>
                  </a:lnTo>
                  <a:lnTo>
                    <a:pt x="10676" y="5131"/>
                  </a:lnTo>
                  <a:cubicBezTo>
                    <a:pt x="10689" y="5232"/>
                    <a:pt x="10789" y="5181"/>
                    <a:pt x="10814" y="5232"/>
                  </a:cubicBezTo>
                  <a:cubicBezTo>
                    <a:pt x="10807" y="5233"/>
                    <a:pt x="10799" y="5233"/>
                    <a:pt x="10791" y="5233"/>
                  </a:cubicBezTo>
                  <a:cubicBezTo>
                    <a:pt x="10724" y="5233"/>
                    <a:pt x="10662" y="5187"/>
                    <a:pt x="10651" y="5131"/>
                  </a:cubicBezTo>
                  <a:cubicBezTo>
                    <a:pt x="10640" y="5071"/>
                    <a:pt x="10667" y="5046"/>
                    <a:pt x="10702" y="5046"/>
                  </a:cubicBezTo>
                  <a:close/>
                  <a:moveTo>
                    <a:pt x="3991" y="5035"/>
                  </a:moveTo>
                  <a:cubicBezTo>
                    <a:pt x="4023" y="5035"/>
                    <a:pt x="4049" y="5052"/>
                    <a:pt x="4049" y="5106"/>
                  </a:cubicBezTo>
                  <a:lnTo>
                    <a:pt x="4049" y="5144"/>
                  </a:lnTo>
                  <a:cubicBezTo>
                    <a:pt x="4049" y="5197"/>
                    <a:pt x="4029" y="5211"/>
                    <a:pt x="4002" y="5211"/>
                  </a:cubicBezTo>
                  <a:cubicBezTo>
                    <a:pt x="3971" y="5211"/>
                    <a:pt x="3931" y="5194"/>
                    <a:pt x="3898" y="5194"/>
                  </a:cubicBezTo>
                  <a:lnTo>
                    <a:pt x="3898" y="5282"/>
                  </a:lnTo>
                  <a:cubicBezTo>
                    <a:pt x="3835" y="5282"/>
                    <a:pt x="3848" y="5106"/>
                    <a:pt x="3848" y="5043"/>
                  </a:cubicBezTo>
                  <a:cubicBezTo>
                    <a:pt x="3855" y="5040"/>
                    <a:pt x="3861" y="5038"/>
                    <a:pt x="3866" y="5038"/>
                  </a:cubicBezTo>
                  <a:cubicBezTo>
                    <a:pt x="3879" y="5038"/>
                    <a:pt x="3886" y="5050"/>
                    <a:pt x="3886" y="5068"/>
                  </a:cubicBezTo>
                  <a:cubicBezTo>
                    <a:pt x="3912" y="5055"/>
                    <a:pt x="3955" y="5035"/>
                    <a:pt x="3991" y="5035"/>
                  </a:cubicBezTo>
                  <a:close/>
                  <a:moveTo>
                    <a:pt x="5220" y="5105"/>
                  </a:moveTo>
                  <a:cubicBezTo>
                    <a:pt x="5223" y="5105"/>
                    <a:pt x="5227" y="5105"/>
                    <a:pt x="5231" y="5106"/>
                  </a:cubicBezTo>
                  <a:cubicBezTo>
                    <a:pt x="5370" y="5118"/>
                    <a:pt x="5382" y="5282"/>
                    <a:pt x="5244" y="5282"/>
                  </a:cubicBezTo>
                  <a:cubicBezTo>
                    <a:pt x="5134" y="5282"/>
                    <a:pt x="5107" y="5105"/>
                    <a:pt x="5220" y="5105"/>
                  </a:cubicBezTo>
                  <a:close/>
                  <a:moveTo>
                    <a:pt x="10852" y="5081"/>
                  </a:moveTo>
                  <a:cubicBezTo>
                    <a:pt x="10877" y="5081"/>
                    <a:pt x="10890" y="5093"/>
                    <a:pt x="10877" y="5118"/>
                  </a:cubicBezTo>
                  <a:cubicBezTo>
                    <a:pt x="10902" y="5118"/>
                    <a:pt x="10915" y="5093"/>
                    <a:pt x="10940" y="5093"/>
                  </a:cubicBezTo>
                  <a:cubicBezTo>
                    <a:pt x="11028" y="5118"/>
                    <a:pt x="11016" y="5206"/>
                    <a:pt x="11028" y="5282"/>
                  </a:cubicBezTo>
                  <a:cubicBezTo>
                    <a:pt x="10940" y="5244"/>
                    <a:pt x="11003" y="5106"/>
                    <a:pt x="10928" y="5106"/>
                  </a:cubicBezTo>
                  <a:lnTo>
                    <a:pt x="10928" y="5118"/>
                  </a:lnTo>
                  <a:cubicBezTo>
                    <a:pt x="10865" y="5118"/>
                    <a:pt x="10890" y="5206"/>
                    <a:pt x="10902" y="5257"/>
                  </a:cubicBezTo>
                  <a:cubicBezTo>
                    <a:pt x="10840" y="5244"/>
                    <a:pt x="10852" y="5144"/>
                    <a:pt x="10852" y="5081"/>
                  </a:cubicBezTo>
                  <a:close/>
                  <a:moveTo>
                    <a:pt x="5068" y="5056"/>
                  </a:moveTo>
                  <a:cubicBezTo>
                    <a:pt x="5131" y="5056"/>
                    <a:pt x="5105" y="5232"/>
                    <a:pt x="5118" y="5294"/>
                  </a:cubicBezTo>
                  <a:cubicBezTo>
                    <a:pt x="5108" y="5298"/>
                    <a:pt x="5101" y="5299"/>
                    <a:pt x="5095" y="5299"/>
                  </a:cubicBezTo>
                  <a:cubicBezTo>
                    <a:pt x="5080" y="5299"/>
                    <a:pt x="5080" y="5288"/>
                    <a:pt x="5080" y="5269"/>
                  </a:cubicBezTo>
                  <a:cubicBezTo>
                    <a:pt x="5055" y="5269"/>
                    <a:pt x="5017" y="5285"/>
                    <a:pt x="4986" y="5285"/>
                  </a:cubicBezTo>
                  <a:cubicBezTo>
                    <a:pt x="4955" y="5285"/>
                    <a:pt x="4929" y="5269"/>
                    <a:pt x="4929" y="5206"/>
                  </a:cubicBezTo>
                  <a:cubicBezTo>
                    <a:pt x="4929" y="5128"/>
                    <a:pt x="4959" y="5113"/>
                    <a:pt x="4993" y="5113"/>
                  </a:cubicBezTo>
                  <a:cubicBezTo>
                    <a:pt x="5014" y="5113"/>
                    <a:pt x="5036" y="5118"/>
                    <a:pt x="5055" y="5118"/>
                  </a:cubicBezTo>
                  <a:lnTo>
                    <a:pt x="5068" y="5156"/>
                  </a:lnTo>
                  <a:lnTo>
                    <a:pt x="5068" y="5056"/>
                  </a:lnTo>
                  <a:close/>
                  <a:moveTo>
                    <a:pt x="5547" y="5138"/>
                  </a:moveTo>
                  <a:cubicBezTo>
                    <a:pt x="5599" y="5138"/>
                    <a:pt x="5659" y="5170"/>
                    <a:pt x="5659" y="5232"/>
                  </a:cubicBezTo>
                  <a:cubicBezTo>
                    <a:pt x="5659" y="5282"/>
                    <a:pt x="5621" y="5305"/>
                    <a:pt x="5580" y="5305"/>
                  </a:cubicBezTo>
                  <a:cubicBezTo>
                    <a:pt x="5528" y="5305"/>
                    <a:pt x="5470" y="5269"/>
                    <a:pt x="5470" y="5206"/>
                  </a:cubicBezTo>
                  <a:cubicBezTo>
                    <a:pt x="5464" y="5161"/>
                    <a:pt x="5503" y="5138"/>
                    <a:pt x="5547" y="5138"/>
                  </a:cubicBezTo>
                  <a:close/>
                  <a:moveTo>
                    <a:pt x="5407" y="5056"/>
                  </a:moveTo>
                  <a:lnTo>
                    <a:pt x="5420" y="5307"/>
                  </a:lnTo>
                  <a:cubicBezTo>
                    <a:pt x="5361" y="5283"/>
                    <a:pt x="5379" y="5127"/>
                    <a:pt x="5371" y="5056"/>
                  </a:cubicBezTo>
                  <a:close/>
                  <a:moveTo>
                    <a:pt x="7141" y="5303"/>
                  </a:moveTo>
                  <a:cubicBezTo>
                    <a:pt x="7142" y="5304"/>
                    <a:pt x="7142" y="5305"/>
                    <a:pt x="7143" y="5307"/>
                  </a:cubicBezTo>
                  <a:lnTo>
                    <a:pt x="7155" y="5307"/>
                  </a:lnTo>
                  <a:cubicBezTo>
                    <a:pt x="7150" y="5305"/>
                    <a:pt x="7145" y="5304"/>
                    <a:pt x="7141" y="5303"/>
                  </a:cubicBezTo>
                  <a:close/>
                  <a:moveTo>
                    <a:pt x="11064" y="5152"/>
                  </a:moveTo>
                  <a:cubicBezTo>
                    <a:pt x="11111" y="5152"/>
                    <a:pt x="11093" y="5227"/>
                    <a:pt x="11104" y="5282"/>
                  </a:cubicBezTo>
                  <a:lnTo>
                    <a:pt x="11104" y="5320"/>
                  </a:lnTo>
                  <a:lnTo>
                    <a:pt x="11066" y="5320"/>
                  </a:lnTo>
                  <a:lnTo>
                    <a:pt x="11041" y="5156"/>
                  </a:lnTo>
                  <a:cubicBezTo>
                    <a:pt x="11050" y="5153"/>
                    <a:pt x="11057" y="5152"/>
                    <a:pt x="11064" y="5152"/>
                  </a:cubicBezTo>
                  <a:close/>
                  <a:moveTo>
                    <a:pt x="11161" y="5105"/>
                  </a:moveTo>
                  <a:cubicBezTo>
                    <a:pt x="11180" y="5105"/>
                    <a:pt x="11211" y="5144"/>
                    <a:pt x="11242" y="5144"/>
                  </a:cubicBezTo>
                  <a:lnTo>
                    <a:pt x="11217" y="5181"/>
                  </a:lnTo>
                  <a:lnTo>
                    <a:pt x="11217" y="5206"/>
                  </a:lnTo>
                  <a:cubicBezTo>
                    <a:pt x="11205" y="5204"/>
                    <a:pt x="11196" y="5203"/>
                    <a:pt x="11188" y="5203"/>
                  </a:cubicBezTo>
                  <a:cubicBezTo>
                    <a:pt x="11102" y="5203"/>
                    <a:pt x="11229" y="5322"/>
                    <a:pt x="11229" y="5345"/>
                  </a:cubicBezTo>
                  <a:cubicBezTo>
                    <a:pt x="11224" y="5346"/>
                    <a:pt x="11219" y="5346"/>
                    <a:pt x="11214" y="5346"/>
                  </a:cubicBezTo>
                  <a:cubicBezTo>
                    <a:pt x="11156" y="5346"/>
                    <a:pt x="11165" y="5278"/>
                    <a:pt x="11141" y="5232"/>
                  </a:cubicBezTo>
                  <a:cubicBezTo>
                    <a:pt x="11131" y="5190"/>
                    <a:pt x="11095" y="5165"/>
                    <a:pt x="11118" y="5165"/>
                  </a:cubicBezTo>
                  <a:cubicBezTo>
                    <a:pt x="11123" y="5165"/>
                    <a:pt x="11131" y="5167"/>
                    <a:pt x="11141" y="5169"/>
                  </a:cubicBezTo>
                  <a:cubicBezTo>
                    <a:pt x="11141" y="5120"/>
                    <a:pt x="11149" y="5105"/>
                    <a:pt x="11161" y="5105"/>
                  </a:cubicBezTo>
                  <a:close/>
                  <a:moveTo>
                    <a:pt x="5774" y="5154"/>
                  </a:moveTo>
                  <a:cubicBezTo>
                    <a:pt x="5777" y="5154"/>
                    <a:pt x="5780" y="5155"/>
                    <a:pt x="5785" y="5156"/>
                  </a:cubicBezTo>
                  <a:lnTo>
                    <a:pt x="5797" y="5194"/>
                  </a:lnTo>
                  <a:cubicBezTo>
                    <a:pt x="5810" y="5194"/>
                    <a:pt x="5810" y="5206"/>
                    <a:pt x="5810" y="5219"/>
                  </a:cubicBezTo>
                  <a:cubicBezTo>
                    <a:pt x="5805" y="5218"/>
                    <a:pt x="5801" y="5218"/>
                    <a:pt x="5797" y="5218"/>
                  </a:cubicBezTo>
                  <a:cubicBezTo>
                    <a:pt x="5725" y="5218"/>
                    <a:pt x="5759" y="5322"/>
                    <a:pt x="5759" y="5357"/>
                  </a:cubicBezTo>
                  <a:cubicBezTo>
                    <a:pt x="5684" y="5357"/>
                    <a:pt x="5709" y="5244"/>
                    <a:pt x="5709" y="5181"/>
                  </a:cubicBezTo>
                  <a:cubicBezTo>
                    <a:pt x="5734" y="5181"/>
                    <a:pt x="5747" y="5194"/>
                    <a:pt x="5747" y="5219"/>
                  </a:cubicBezTo>
                  <a:cubicBezTo>
                    <a:pt x="5758" y="5197"/>
                    <a:pt x="5749" y="5154"/>
                    <a:pt x="5774" y="5154"/>
                  </a:cubicBezTo>
                  <a:close/>
                  <a:moveTo>
                    <a:pt x="6086" y="5181"/>
                  </a:moveTo>
                  <a:lnTo>
                    <a:pt x="6086" y="5181"/>
                  </a:lnTo>
                  <a:cubicBezTo>
                    <a:pt x="6149" y="5194"/>
                    <a:pt x="6124" y="5307"/>
                    <a:pt x="6137" y="5357"/>
                  </a:cubicBezTo>
                  <a:cubicBezTo>
                    <a:pt x="6061" y="5357"/>
                    <a:pt x="6086" y="5244"/>
                    <a:pt x="6086" y="5181"/>
                  </a:cubicBezTo>
                  <a:close/>
                  <a:moveTo>
                    <a:pt x="11374" y="5178"/>
                  </a:moveTo>
                  <a:cubicBezTo>
                    <a:pt x="11425" y="5178"/>
                    <a:pt x="11470" y="5204"/>
                    <a:pt x="11481" y="5257"/>
                  </a:cubicBezTo>
                  <a:cubicBezTo>
                    <a:pt x="11481" y="5294"/>
                    <a:pt x="11493" y="5332"/>
                    <a:pt x="11493" y="5357"/>
                  </a:cubicBezTo>
                  <a:cubicBezTo>
                    <a:pt x="11468" y="5357"/>
                    <a:pt x="11443" y="5345"/>
                    <a:pt x="11443" y="5332"/>
                  </a:cubicBezTo>
                  <a:cubicBezTo>
                    <a:pt x="11435" y="5332"/>
                    <a:pt x="11426" y="5343"/>
                    <a:pt x="11411" y="5343"/>
                  </a:cubicBezTo>
                  <a:cubicBezTo>
                    <a:pt x="11403" y="5343"/>
                    <a:pt x="11393" y="5341"/>
                    <a:pt x="11380" y="5332"/>
                  </a:cubicBezTo>
                  <a:cubicBezTo>
                    <a:pt x="11293" y="5288"/>
                    <a:pt x="11357" y="5254"/>
                    <a:pt x="11425" y="5254"/>
                  </a:cubicBezTo>
                  <a:cubicBezTo>
                    <a:pt x="11435" y="5254"/>
                    <a:pt x="11446" y="5255"/>
                    <a:pt x="11456" y="5257"/>
                  </a:cubicBezTo>
                  <a:cubicBezTo>
                    <a:pt x="11456" y="5181"/>
                    <a:pt x="11368" y="5232"/>
                    <a:pt x="11343" y="5181"/>
                  </a:cubicBezTo>
                  <a:cubicBezTo>
                    <a:pt x="11353" y="5179"/>
                    <a:pt x="11364" y="5178"/>
                    <a:pt x="11374" y="5178"/>
                  </a:cubicBezTo>
                  <a:close/>
                  <a:moveTo>
                    <a:pt x="11510" y="5359"/>
                  </a:moveTo>
                  <a:cubicBezTo>
                    <a:pt x="11517" y="5361"/>
                    <a:pt x="11521" y="5363"/>
                    <a:pt x="11520" y="5363"/>
                  </a:cubicBezTo>
                  <a:cubicBezTo>
                    <a:pt x="11519" y="5363"/>
                    <a:pt x="11516" y="5362"/>
                    <a:pt x="11510" y="5359"/>
                  </a:cubicBezTo>
                  <a:close/>
                  <a:moveTo>
                    <a:pt x="3534" y="5332"/>
                  </a:moveTo>
                  <a:cubicBezTo>
                    <a:pt x="3573" y="5342"/>
                    <a:pt x="3543" y="5359"/>
                    <a:pt x="3528" y="5367"/>
                  </a:cubicBezTo>
                  <a:lnTo>
                    <a:pt x="3528" y="5367"/>
                  </a:lnTo>
                  <a:cubicBezTo>
                    <a:pt x="3515" y="5357"/>
                    <a:pt x="3482" y="5332"/>
                    <a:pt x="3534" y="5332"/>
                  </a:cubicBezTo>
                  <a:close/>
                  <a:moveTo>
                    <a:pt x="6018" y="5191"/>
                  </a:moveTo>
                  <a:cubicBezTo>
                    <a:pt x="6025" y="5191"/>
                    <a:pt x="6032" y="5192"/>
                    <a:pt x="6036" y="5194"/>
                  </a:cubicBezTo>
                  <a:lnTo>
                    <a:pt x="6036" y="5219"/>
                  </a:lnTo>
                  <a:cubicBezTo>
                    <a:pt x="6032" y="5234"/>
                    <a:pt x="6025" y="5239"/>
                    <a:pt x="6016" y="5239"/>
                  </a:cubicBezTo>
                  <a:cubicBezTo>
                    <a:pt x="6001" y="5239"/>
                    <a:pt x="5983" y="5225"/>
                    <a:pt x="5971" y="5225"/>
                  </a:cubicBezTo>
                  <a:cubicBezTo>
                    <a:pt x="5966" y="5225"/>
                    <a:pt x="5963" y="5227"/>
                    <a:pt x="5961" y="5232"/>
                  </a:cubicBezTo>
                  <a:cubicBezTo>
                    <a:pt x="5948" y="5257"/>
                    <a:pt x="5986" y="5257"/>
                    <a:pt x="5998" y="5282"/>
                  </a:cubicBezTo>
                  <a:cubicBezTo>
                    <a:pt x="6011" y="5307"/>
                    <a:pt x="6074" y="5307"/>
                    <a:pt x="6049" y="5357"/>
                  </a:cubicBezTo>
                  <a:cubicBezTo>
                    <a:pt x="6039" y="5380"/>
                    <a:pt x="6023" y="5388"/>
                    <a:pt x="6005" y="5388"/>
                  </a:cubicBezTo>
                  <a:cubicBezTo>
                    <a:pt x="5975" y="5388"/>
                    <a:pt x="5939" y="5365"/>
                    <a:pt x="5923" y="5357"/>
                  </a:cubicBezTo>
                  <a:cubicBezTo>
                    <a:pt x="5929" y="5345"/>
                    <a:pt x="5937" y="5341"/>
                    <a:pt x="5947" y="5341"/>
                  </a:cubicBezTo>
                  <a:cubicBezTo>
                    <a:pt x="5965" y="5341"/>
                    <a:pt x="5986" y="5356"/>
                    <a:pt x="6002" y="5356"/>
                  </a:cubicBezTo>
                  <a:cubicBezTo>
                    <a:pt x="6012" y="5356"/>
                    <a:pt x="6020" y="5350"/>
                    <a:pt x="6023" y="5332"/>
                  </a:cubicBezTo>
                  <a:cubicBezTo>
                    <a:pt x="6023" y="5269"/>
                    <a:pt x="5923" y="5294"/>
                    <a:pt x="5923" y="5244"/>
                  </a:cubicBezTo>
                  <a:cubicBezTo>
                    <a:pt x="5923" y="5213"/>
                    <a:pt x="5982" y="5191"/>
                    <a:pt x="6018" y="5191"/>
                  </a:cubicBezTo>
                  <a:close/>
                  <a:moveTo>
                    <a:pt x="11531" y="5206"/>
                  </a:moveTo>
                  <a:lnTo>
                    <a:pt x="11531" y="5206"/>
                  </a:lnTo>
                  <a:cubicBezTo>
                    <a:pt x="11607" y="5219"/>
                    <a:pt x="11544" y="5294"/>
                    <a:pt x="11594" y="5332"/>
                  </a:cubicBezTo>
                  <a:cubicBezTo>
                    <a:pt x="11601" y="5346"/>
                    <a:pt x="11623" y="5356"/>
                    <a:pt x="11642" y="5356"/>
                  </a:cubicBezTo>
                  <a:cubicBezTo>
                    <a:pt x="11657" y="5356"/>
                    <a:pt x="11670" y="5349"/>
                    <a:pt x="11670" y="5332"/>
                  </a:cubicBezTo>
                  <a:lnTo>
                    <a:pt x="11657" y="5232"/>
                  </a:lnTo>
                  <a:lnTo>
                    <a:pt x="11657" y="5232"/>
                  </a:lnTo>
                  <a:cubicBezTo>
                    <a:pt x="11720" y="5244"/>
                    <a:pt x="11707" y="5345"/>
                    <a:pt x="11707" y="5395"/>
                  </a:cubicBezTo>
                  <a:cubicBezTo>
                    <a:pt x="11682" y="5395"/>
                    <a:pt x="11670" y="5395"/>
                    <a:pt x="11670" y="5370"/>
                  </a:cubicBezTo>
                  <a:cubicBezTo>
                    <a:pt x="11653" y="5370"/>
                    <a:pt x="11636" y="5381"/>
                    <a:pt x="11616" y="5381"/>
                  </a:cubicBezTo>
                  <a:cubicBezTo>
                    <a:pt x="11605" y="5381"/>
                    <a:pt x="11594" y="5378"/>
                    <a:pt x="11582" y="5370"/>
                  </a:cubicBezTo>
                  <a:cubicBezTo>
                    <a:pt x="11544" y="5345"/>
                    <a:pt x="11531" y="5257"/>
                    <a:pt x="11531" y="5206"/>
                  </a:cubicBezTo>
                  <a:close/>
                  <a:moveTo>
                    <a:pt x="6225" y="5156"/>
                  </a:moveTo>
                  <a:lnTo>
                    <a:pt x="6199" y="5194"/>
                  </a:lnTo>
                  <a:cubicBezTo>
                    <a:pt x="6199" y="5269"/>
                    <a:pt x="6250" y="5206"/>
                    <a:pt x="6262" y="5269"/>
                  </a:cubicBezTo>
                  <a:cubicBezTo>
                    <a:pt x="6250" y="5267"/>
                    <a:pt x="6239" y="5266"/>
                    <a:pt x="6231" y="5266"/>
                  </a:cubicBezTo>
                  <a:cubicBezTo>
                    <a:pt x="6135" y="5266"/>
                    <a:pt x="6262" y="5385"/>
                    <a:pt x="6262" y="5408"/>
                  </a:cubicBezTo>
                  <a:cubicBezTo>
                    <a:pt x="6254" y="5409"/>
                    <a:pt x="6247" y="5410"/>
                    <a:pt x="6240" y="5410"/>
                  </a:cubicBezTo>
                  <a:cubicBezTo>
                    <a:pt x="6146" y="5410"/>
                    <a:pt x="6207" y="5256"/>
                    <a:pt x="6137" y="5244"/>
                  </a:cubicBezTo>
                  <a:cubicBezTo>
                    <a:pt x="6137" y="5229"/>
                    <a:pt x="6137" y="5223"/>
                    <a:pt x="6144" y="5223"/>
                  </a:cubicBezTo>
                  <a:cubicBezTo>
                    <a:pt x="6150" y="5223"/>
                    <a:pt x="6159" y="5226"/>
                    <a:pt x="6174" y="5232"/>
                  </a:cubicBezTo>
                  <a:cubicBezTo>
                    <a:pt x="6162" y="5181"/>
                    <a:pt x="6187" y="5156"/>
                    <a:pt x="6225" y="5156"/>
                  </a:cubicBezTo>
                  <a:close/>
                  <a:moveTo>
                    <a:pt x="6451" y="5234"/>
                  </a:moveTo>
                  <a:cubicBezTo>
                    <a:pt x="6498" y="5234"/>
                    <a:pt x="6542" y="5260"/>
                    <a:pt x="6552" y="5307"/>
                  </a:cubicBezTo>
                  <a:cubicBezTo>
                    <a:pt x="6552" y="5345"/>
                    <a:pt x="6552" y="5382"/>
                    <a:pt x="6564" y="5408"/>
                  </a:cubicBezTo>
                  <a:cubicBezTo>
                    <a:pt x="6554" y="5411"/>
                    <a:pt x="6546" y="5413"/>
                    <a:pt x="6539" y="5413"/>
                  </a:cubicBezTo>
                  <a:cubicBezTo>
                    <a:pt x="6522" y="5413"/>
                    <a:pt x="6517" y="5401"/>
                    <a:pt x="6526" y="5382"/>
                  </a:cubicBezTo>
                  <a:cubicBezTo>
                    <a:pt x="6504" y="5382"/>
                    <a:pt x="6477" y="5396"/>
                    <a:pt x="6450" y="5396"/>
                  </a:cubicBezTo>
                  <a:cubicBezTo>
                    <a:pt x="6433" y="5396"/>
                    <a:pt x="6416" y="5390"/>
                    <a:pt x="6401" y="5370"/>
                  </a:cubicBezTo>
                  <a:cubicBezTo>
                    <a:pt x="6380" y="5328"/>
                    <a:pt x="6437" y="5304"/>
                    <a:pt x="6485" y="5304"/>
                  </a:cubicBezTo>
                  <a:cubicBezTo>
                    <a:pt x="6495" y="5304"/>
                    <a:pt x="6505" y="5305"/>
                    <a:pt x="6514" y="5307"/>
                  </a:cubicBezTo>
                  <a:cubicBezTo>
                    <a:pt x="6514" y="5226"/>
                    <a:pt x="6439" y="5273"/>
                    <a:pt x="6408" y="5242"/>
                  </a:cubicBezTo>
                  <a:lnTo>
                    <a:pt x="6408" y="5242"/>
                  </a:lnTo>
                  <a:cubicBezTo>
                    <a:pt x="6422" y="5237"/>
                    <a:pt x="6436" y="5234"/>
                    <a:pt x="6451" y="5234"/>
                  </a:cubicBezTo>
                  <a:close/>
                  <a:moveTo>
                    <a:pt x="7885" y="5419"/>
                  </a:moveTo>
                  <a:cubicBezTo>
                    <a:pt x="7880" y="5420"/>
                    <a:pt x="7876" y="5420"/>
                    <a:pt x="7872" y="5420"/>
                  </a:cubicBezTo>
                  <a:lnTo>
                    <a:pt x="7885" y="5420"/>
                  </a:lnTo>
                  <a:cubicBezTo>
                    <a:pt x="7885" y="5420"/>
                    <a:pt x="7885" y="5419"/>
                    <a:pt x="7885" y="5419"/>
                  </a:cubicBezTo>
                  <a:close/>
                  <a:moveTo>
                    <a:pt x="3949" y="5433"/>
                  </a:moveTo>
                  <a:lnTo>
                    <a:pt x="3911" y="5439"/>
                  </a:lnTo>
                  <a:lnTo>
                    <a:pt x="3911" y="5439"/>
                  </a:lnTo>
                  <a:cubicBezTo>
                    <a:pt x="3923" y="5436"/>
                    <a:pt x="3936" y="5433"/>
                    <a:pt x="3949" y="5433"/>
                  </a:cubicBezTo>
                  <a:close/>
                  <a:moveTo>
                    <a:pt x="6619" y="5239"/>
                  </a:moveTo>
                  <a:cubicBezTo>
                    <a:pt x="6632" y="5239"/>
                    <a:pt x="6636" y="5251"/>
                    <a:pt x="6627" y="5269"/>
                  </a:cubicBezTo>
                  <a:cubicBezTo>
                    <a:pt x="6627" y="5269"/>
                    <a:pt x="6690" y="5257"/>
                    <a:pt x="6715" y="5257"/>
                  </a:cubicBezTo>
                  <a:lnTo>
                    <a:pt x="6715" y="5269"/>
                  </a:lnTo>
                  <a:cubicBezTo>
                    <a:pt x="6728" y="5269"/>
                    <a:pt x="6753" y="5282"/>
                    <a:pt x="6765" y="5282"/>
                  </a:cubicBezTo>
                  <a:cubicBezTo>
                    <a:pt x="6784" y="5282"/>
                    <a:pt x="6800" y="5276"/>
                    <a:pt x="6817" y="5276"/>
                  </a:cubicBezTo>
                  <a:cubicBezTo>
                    <a:pt x="6835" y="5276"/>
                    <a:pt x="6853" y="5282"/>
                    <a:pt x="6879" y="5307"/>
                  </a:cubicBezTo>
                  <a:cubicBezTo>
                    <a:pt x="6916" y="5357"/>
                    <a:pt x="6891" y="5408"/>
                    <a:pt x="6891" y="5445"/>
                  </a:cubicBezTo>
                  <a:cubicBezTo>
                    <a:pt x="6816" y="5433"/>
                    <a:pt x="6891" y="5294"/>
                    <a:pt x="6803" y="5294"/>
                  </a:cubicBezTo>
                  <a:cubicBezTo>
                    <a:pt x="6715" y="5294"/>
                    <a:pt x="6765" y="5382"/>
                    <a:pt x="6765" y="5433"/>
                  </a:cubicBezTo>
                  <a:cubicBezTo>
                    <a:pt x="6690" y="5420"/>
                    <a:pt x="6765" y="5282"/>
                    <a:pt x="6677" y="5269"/>
                  </a:cubicBezTo>
                  <a:cubicBezTo>
                    <a:pt x="6673" y="5269"/>
                    <a:pt x="6669" y="5268"/>
                    <a:pt x="6665" y="5268"/>
                  </a:cubicBezTo>
                  <a:cubicBezTo>
                    <a:pt x="6594" y="5268"/>
                    <a:pt x="6640" y="5372"/>
                    <a:pt x="6652" y="5408"/>
                  </a:cubicBezTo>
                  <a:cubicBezTo>
                    <a:pt x="6577" y="5408"/>
                    <a:pt x="6602" y="5294"/>
                    <a:pt x="6602" y="5244"/>
                  </a:cubicBezTo>
                  <a:cubicBezTo>
                    <a:pt x="6609" y="5241"/>
                    <a:pt x="6614" y="5239"/>
                    <a:pt x="6619" y="5239"/>
                  </a:cubicBezTo>
                  <a:close/>
                  <a:moveTo>
                    <a:pt x="2911" y="5433"/>
                  </a:moveTo>
                  <a:cubicBezTo>
                    <a:pt x="2902" y="5444"/>
                    <a:pt x="2896" y="5457"/>
                    <a:pt x="2893" y="5470"/>
                  </a:cubicBezTo>
                  <a:lnTo>
                    <a:pt x="2917" y="5470"/>
                  </a:lnTo>
                  <a:cubicBezTo>
                    <a:pt x="2917" y="5457"/>
                    <a:pt x="2915" y="5444"/>
                    <a:pt x="2911" y="5433"/>
                  </a:cubicBezTo>
                  <a:close/>
                  <a:moveTo>
                    <a:pt x="7146" y="5265"/>
                  </a:moveTo>
                  <a:cubicBezTo>
                    <a:pt x="7151" y="5265"/>
                    <a:pt x="7158" y="5266"/>
                    <a:pt x="7168" y="5269"/>
                  </a:cubicBezTo>
                  <a:cubicBezTo>
                    <a:pt x="7168" y="5345"/>
                    <a:pt x="7231" y="5282"/>
                    <a:pt x="7231" y="5345"/>
                  </a:cubicBezTo>
                  <a:cubicBezTo>
                    <a:pt x="7218" y="5343"/>
                    <a:pt x="7208" y="5342"/>
                    <a:pt x="7199" y="5342"/>
                  </a:cubicBezTo>
                  <a:cubicBezTo>
                    <a:pt x="7104" y="5342"/>
                    <a:pt x="7232" y="5460"/>
                    <a:pt x="7243" y="5483"/>
                  </a:cubicBezTo>
                  <a:cubicBezTo>
                    <a:pt x="7234" y="5485"/>
                    <a:pt x="7226" y="5486"/>
                    <a:pt x="7218" y="5486"/>
                  </a:cubicBezTo>
                  <a:cubicBezTo>
                    <a:pt x="7116" y="5486"/>
                    <a:pt x="7188" y="5331"/>
                    <a:pt x="7117" y="5320"/>
                  </a:cubicBezTo>
                  <a:cubicBezTo>
                    <a:pt x="7110" y="5305"/>
                    <a:pt x="7111" y="5299"/>
                    <a:pt x="7121" y="5299"/>
                  </a:cubicBezTo>
                  <a:cubicBezTo>
                    <a:pt x="7126" y="5299"/>
                    <a:pt x="7133" y="5300"/>
                    <a:pt x="7141" y="5303"/>
                  </a:cubicBezTo>
                  <a:lnTo>
                    <a:pt x="7141" y="5303"/>
                  </a:lnTo>
                  <a:cubicBezTo>
                    <a:pt x="7133" y="5277"/>
                    <a:pt x="7132" y="5265"/>
                    <a:pt x="7146" y="5265"/>
                  </a:cubicBezTo>
                  <a:close/>
                  <a:moveTo>
                    <a:pt x="7017" y="5311"/>
                  </a:moveTo>
                  <a:cubicBezTo>
                    <a:pt x="7061" y="5311"/>
                    <a:pt x="7109" y="5352"/>
                    <a:pt x="7117" y="5408"/>
                  </a:cubicBezTo>
                  <a:cubicBezTo>
                    <a:pt x="7117" y="5416"/>
                    <a:pt x="7103" y="5419"/>
                    <a:pt x="7084" y="5419"/>
                  </a:cubicBezTo>
                  <a:cubicBezTo>
                    <a:pt x="7046" y="5419"/>
                    <a:pt x="6988" y="5408"/>
                    <a:pt x="6979" y="5408"/>
                  </a:cubicBezTo>
                  <a:lnTo>
                    <a:pt x="6979" y="5408"/>
                  </a:lnTo>
                  <a:cubicBezTo>
                    <a:pt x="6979" y="5433"/>
                    <a:pt x="7004" y="5433"/>
                    <a:pt x="7033" y="5433"/>
                  </a:cubicBezTo>
                  <a:cubicBezTo>
                    <a:pt x="7061" y="5433"/>
                    <a:pt x="7092" y="5433"/>
                    <a:pt x="7105" y="5458"/>
                  </a:cubicBezTo>
                  <a:lnTo>
                    <a:pt x="7105" y="5483"/>
                  </a:lnTo>
                  <a:cubicBezTo>
                    <a:pt x="7094" y="5487"/>
                    <a:pt x="7081" y="5489"/>
                    <a:pt x="7067" y="5489"/>
                  </a:cubicBezTo>
                  <a:cubicBezTo>
                    <a:pt x="7000" y="5489"/>
                    <a:pt x="6912" y="5441"/>
                    <a:pt x="6954" y="5357"/>
                  </a:cubicBezTo>
                  <a:cubicBezTo>
                    <a:pt x="6968" y="5325"/>
                    <a:pt x="6992" y="5311"/>
                    <a:pt x="7017" y="5311"/>
                  </a:cubicBezTo>
                  <a:close/>
                  <a:moveTo>
                    <a:pt x="11959" y="5307"/>
                  </a:moveTo>
                  <a:cubicBezTo>
                    <a:pt x="12034" y="5307"/>
                    <a:pt x="11971" y="5445"/>
                    <a:pt x="12059" y="5445"/>
                  </a:cubicBezTo>
                  <a:lnTo>
                    <a:pt x="12047" y="5458"/>
                  </a:lnTo>
                  <a:cubicBezTo>
                    <a:pt x="12122" y="5458"/>
                    <a:pt x="12085" y="5370"/>
                    <a:pt x="12085" y="5332"/>
                  </a:cubicBezTo>
                  <a:lnTo>
                    <a:pt x="12085" y="5332"/>
                  </a:lnTo>
                  <a:cubicBezTo>
                    <a:pt x="12147" y="5345"/>
                    <a:pt x="12122" y="5445"/>
                    <a:pt x="12135" y="5496"/>
                  </a:cubicBezTo>
                  <a:cubicBezTo>
                    <a:pt x="12110" y="5496"/>
                    <a:pt x="12097" y="5483"/>
                    <a:pt x="12097" y="5458"/>
                  </a:cubicBezTo>
                  <a:cubicBezTo>
                    <a:pt x="12073" y="5458"/>
                    <a:pt x="12047" y="5469"/>
                    <a:pt x="12024" y="5469"/>
                  </a:cubicBezTo>
                  <a:cubicBezTo>
                    <a:pt x="11999" y="5469"/>
                    <a:pt x="11978" y="5455"/>
                    <a:pt x="11971" y="5395"/>
                  </a:cubicBezTo>
                  <a:lnTo>
                    <a:pt x="11959" y="5307"/>
                  </a:lnTo>
                  <a:close/>
                  <a:moveTo>
                    <a:pt x="11783" y="5276"/>
                  </a:moveTo>
                  <a:cubicBezTo>
                    <a:pt x="11813" y="5276"/>
                    <a:pt x="11854" y="5300"/>
                    <a:pt x="11883" y="5307"/>
                  </a:cubicBezTo>
                  <a:lnTo>
                    <a:pt x="11883" y="5282"/>
                  </a:lnTo>
                  <a:cubicBezTo>
                    <a:pt x="11921" y="5282"/>
                    <a:pt x="11946" y="5445"/>
                    <a:pt x="11921" y="5483"/>
                  </a:cubicBezTo>
                  <a:cubicBezTo>
                    <a:pt x="11906" y="5498"/>
                    <a:pt x="11880" y="5505"/>
                    <a:pt x="11854" y="5505"/>
                  </a:cubicBezTo>
                  <a:cubicBezTo>
                    <a:pt x="11814" y="5505"/>
                    <a:pt x="11775" y="5488"/>
                    <a:pt x="11783" y="5458"/>
                  </a:cubicBezTo>
                  <a:lnTo>
                    <a:pt x="11783" y="5458"/>
                  </a:lnTo>
                  <a:cubicBezTo>
                    <a:pt x="11806" y="5472"/>
                    <a:pt x="11830" y="5479"/>
                    <a:pt x="11849" y="5479"/>
                  </a:cubicBezTo>
                  <a:cubicBezTo>
                    <a:pt x="11882" y="5479"/>
                    <a:pt x="11904" y="5459"/>
                    <a:pt x="11896" y="5420"/>
                  </a:cubicBezTo>
                  <a:cubicBezTo>
                    <a:pt x="11883" y="5417"/>
                    <a:pt x="11868" y="5417"/>
                    <a:pt x="11851" y="5417"/>
                  </a:cubicBezTo>
                  <a:lnTo>
                    <a:pt x="11851" y="5417"/>
                  </a:lnTo>
                  <a:cubicBezTo>
                    <a:pt x="11802" y="5417"/>
                    <a:pt x="11745" y="5417"/>
                    <a:pt x="11745" y="5332"/>
                  </a:cubicBezTo>
                  <a:cubicBezTo>
                    <a:pt x="11745" y="5289"/>
                    <a:pt x="11761" y="5276"/>
                    <a:pt x="11783" y="5276"/>
                  </a:cubicBezTo>
                  <a:close/>
                  <a:moveTo>
                    <a:pt x="7521" y="5348"/>
                  </a:moveTo>
                  <a:cubicBezTo>
                    <a:pt x="7551" y="5348"/>
                    <a:pt x="7576" y="5361"/>
                    <a:pt x="7570" y="5382"/>
                  </a:cubicBezTo>
                  <a:cubicBezTo>
                    <a:pt x="7552" y="5372"/>
                    <a:pt x="7536" y="5368"/>
                    <a:pt x="7522" y="5368"/>
                  </a:cubicBezTo>
                  <a:cubicBezTo>
                    <a:pt x="7449" y="5368"/>
                    <a:pt x="7437" y="5485"/>
                    <a:pt x="7532" y="5496"/>
                  </a:cubicBezTo>
                  <a:cubicBezTo>
                    <a:pt x="7548" y="5490"/>
                    <a:pt x="7559" y="5487"/>
                    <a:pt x="7568" y="5487"/>
                  </a:cubicBezTo>
                  <a:cubicBezTo>
                    <a:pt x="7581" y="5487"/>
                    <a:pt x="7588" y="5493"/>
                    <a:pt x="7595" y="5508"/>
                  </a:cubicBezTo>
                  <a:cubicBezTo>
                    <a:pt x="7585" y="5513"/>
                    <a:pt x="7572" y="5516"/>
                    <a:pt x="7557" y="5516"/>
                  </a:cubicBezTo>
                  <a:cubicBezTo>
                    <a:pt x="7503" y="5516"/>
                    <a:pt x="7434" y="5480"/>
                    <a:pt x="7444" y="5420"/>
                  </a:cubicBezTo>
                  <a:lnTo>
                    <a:pt x="7432" y="5420"/>
                  </a:lnTo>
                  <a:cubicBezTo>
                    <a:pt x="7432" y="5370"/>
                    <a:pt x="7481" y="5348"/>
                    <a:pt x="7521" y="5348"/>
                  </a:cubicBezTo>
                  <a:close/>
                  <a:moveTo>
                    <a:pt x="7319" y="5446"/>
                  </a:moveTo>
                  <a:cubicBezTo>
                    <a:pt x="7306" y="5483"/>
                    <a:pt x="7306" y="5521"/>
                    <a:pt x="7256" y="5521"/>
                  </a:cubicBezTo>
                  <a:cubicBezTo>
                    <a:pt x="7291" y="5474"/>
                    <a:pt x="7272" y="5449"/>
                    <a:pt x="7319" y="5446"/>
                  </a:cubicBezTo>
                  <a:close/>
                  <a:moveTo>
                    <a:pt x="2629" y="5348"/>
                  </a:moveTo>
                  <a:cubicBezTo>
                    <a:pt x="2645" y="5348"/>
                    <a:pt x="2662" y="5351"/>
                    <a:pt x="2679" y="5357"/>
                  </a:cubicBezTo>
                  <a:cubicBezTo>
                    <a:pt x="2671" y="5369"/>
                    <a:pt x="2659" y="5372"/>
                    <a:pt x="2647" y="5372"/>
                  </a:cubicBezTo>
                  <a:cubicBezTo>
                    <a:pt x="2632" y="5372"/>
                    <a:pt x="2617" y="5368"/>
                    <a:pt x="2606" y="5368"/>
                  </a:cubicBezTo>
                  <a:cubicBezTo>
                    <a:pt x="2597" y="5368"/>
                    <a:pt x="2591" y="5371"/>
                    <a:pt x="2591" y="5382"/>
                  </a:cubicBezTo>
                  <a:cubicBezTo>
                    <a:pt x="2591" y="5420"/>
                    <a:pt x="2628" y="5408"/>
                    <a:pt x="2653" y="5433"/>
                  </a:cubicBezTo>
                  <a:cubicBezTo>
                    <a:pt x="2690" y="5488"/>
                    <a:pt x="2660" y="5523"/>
                    <a:pt x="2611" y="5523"/>
                  </a:cubicBezTo>
                  <a:cubicBezTo>
                    <a:pt x="2593" y="5523"/>
                    <a:pt x="2573" y="5518"/>
                    <a:pt x="2553" y="5508"/>
                  </a:cubicBezTo>
                  <a:cubicBezTo>
                    <a:pt x="2553" y="5496"/>
                    <a:pt x="2559" y="5489"/>
                    <a:pt x="2570" y="5489"/>
                  </a:cubicBezTo>
                  <a:cubicBezTo>
                    <a:pt x="2581" y="5489"/>
                    <a:pt x="2597" y="5496"/>
                    <a:pt x="2616" y="5508"/>
                  </a:cubicBezTo>
                  <a:lnTo>
                    <a:pt x="2616" y="5496"/>
                  </a:lnTo>
                  <a:cubicBezTo>
                    <a:pt x="2716" y="5496"/>
                    <a:pt x="2565" y="5420"/>
                    <a:pt x="2565" y="5420"/>
                  </a:cubicBezTo>
                  <a:cubicBezTo>
                    <a:pt x="2547" y="5374"/>
                    <a:pt x="2583" y="5348"/>
                    <a:pt x="2629" y="5348"/>
                  </a:cubicBezTo>
                  <a:close/>
                  <a:moveTo>
                    <a:pt x="7697" y="5369"/>
                  </a:moveTo>
                  <a:cubicBezTo>
                    <a:pt x="7750" y="5369"/>
                    <a:pt x="7809" y="5401"/>
                    <a:pt x="7809" y="5458"/>
                  </a:cubicBezTo>
                  <a:lnTo>
                    <a:pt x="7822" y="5458"/>
                  </a:lnTo>
                  <a:cubicBezTo>
                    <a:pt x="7822" y="5511"/>
                    <a:pt x="7788" y="5532"/>
                    <a:pt x="7749" y="5532"/>
                  </a:cubicBezTo>
                  <a:cubicBezTo>
                    <a:pt x="7694" y="5532"/>
                    <a:pt x="7628" y="5491"/>
                    <a:pt x="7620" y="5433"/>
                  </a:cubicBezTo>
                  <a:cubicBezTo>
                    <a:pt x="7620" y="5389"/>
                    <a:pt x="7657" y="5369"/>
                    <a:pt x="7697" y="5369"/>
                  </a:cubicBezTo>
                  <a:close/>
                  <a:moveTo>
                    <a:pt x="2767" y="5470"/>
                  </a:moveTo>
                  <a:cubicBezTo>
                    <a:pt x="2767" y="5549"/>
                    <a:pt x="2866" y="5508"/>
                    <a:pt x="2897" y="5533"/>
                  </a:cubicBezTo>
                  <a:lnTo>
                    <a:pt x="2897" y="5533"/>
                  </a:lnTo>
                  <a:cubicBezTo>
                    <a:pt x="2890" y="5513"/>
                    <a:pt x="2888" y="5491"/>
                    <a:pt x="2893" y="5470"/>
                  </a:cubicBezTo>
                  <a:close/>
                  <a:moveTo>
                    <a:pt x="12198" y="5357"/>
                  </a:moveTo>
                  <a:lnTo>
                    <a:pt x="12198" y="5370"/>
                  </a:lnTo>
                  <a:cubicBezTo>
                    <a:pt x="12209" y="5363"/>
                    <a:pt x="12221" y="5360"/>
                    <a:pt x="12232" y="5360"/>
                  </a:cubicBezTo>
                  <a:cubicBezTo>
                    <a:pt x="12282" y="5360"/>
                    <a:pt x="12323" y="5419"/>
                    <a:pt x="12323" y="5470"/>
                  </a:cubicBezTo>
                  <a:lnTo>
                    <a:pt x="12198" y="5433"/>
                  </a:lnTo>
                  <a:lnTo>
                    <a:pt x="12198" y="5433"/>
                  </a:lnTo>
                  <a:cubicBezTo>
                    <a:pt x="12210" y="5533"/>
                    <a:pt x="12311" y="5483"/>
                    <a:pt x="12323" y="5533"/>
                  </a:cubicBezTo>
                  <a:lnTo>
                    <a:pt x="12261" y="5533"/>
                  </a:lnTo>
                  <a:cubicBezTo>
                    <a:pt x="12210" y="5508"/>
                    <a:pt x="12122" y="5408"/>
                    <a:pt x="12198" y="5357"/>
                  </a:cubicBezTo>
                  <a:close/>
                  <a:moveTo>
                    <a:pt x="5294" y="5533"/>
                  </a:moveTo>
                  <a:lnTo>
                    <a:pt x="5256" y="5540"/>
                  </a:lnTo>
                  <a:lnTo>
                    <a:pt x="5256" y="5540"/>
                  </a:lnTo>
                  <a:cubicBezTo>
                    <a:pt x="5269" y="5536"/>
                    <a:pt x="5282" y="5533"/>
                    <a:pt x="5294" y="5533"/>
                  </a:cubicBezTo>
                  <a:close/>
                  <a:moveTo>
                    <a:pt x="2897" y="5533"/>
                  </a:moveTo>
                  <a:lnTo>
                    <a:pt x="2897" y="5533"/>
                  </a:lnTo>
                  <a:cubicBezTo>
                    <a:pt x="2899" y="5537"/>
                    <a:pt x="2900" y="5542"/>
                    <a:pt x="2903" y="5546"/>
                  </a:cubicBezTo>
                  <a:lnTo>
                    <a:pt x="2905" y="5546"/>
                  </a:lnTo>
                  <a:cubicBezTo>
                    <a:pt x="2904" y="5540"/>
                    <a:pt x="2901" y="5536"/>
                    <a:pt x="2897" y="5533"/>
                  </a:cubicBezTo>
                  <a:close/>
                  <a:moveTo>
                    <a:pt x="7847" y="5382"/>
                  </a:moveTo>
                  <a:cubicBezTo>
                    <a:pt x="7871" y="5382"/>
                    <a:pt x="7884" y="5395"/>
                    <a:pt x="7885" y="5419"/>
                  </a:cubicBezTo>
                  <a:lnTo>
                    <a:pt x="7885" y="5419"/>
                  </a:lnTo>
                  <a:cubicBezTo>
                    <a:pt x="7889" y="5418"/>
                    <a:pt x="7893" y="5416"/>
                    <a:pt x="7898" y="5415"/>
                  </a:cubicBezTo>
                  <a:lnTo>
                    <a:pt x="7898" y="5415"/>
                  </a:lnTo>
                  <a:cubicBezTo>
                    <a:pt x="7853" y="5439"/>
                    <a:pt x="7897" y="5514"/>
                    <a:pt x="7897" y="5546"/>
                  </a:cubicBezTo>
                  <a:cubicBezTo>
                    <a:pt x="7834" y="5546"/>
                    <a:pt x="7859" y="5483"/>
                    <a:pt x="7847" y="5420"/>
                  </a:cubicBezTo>
                  <a:lnTo>
                    <a:pt x="7847" y="5382"/>
                  </a:lnTo>
                  <a:close/>
                  <a:moveTo>
                    <a:pt x="8614" y="5528"/>
                  </a:moveTo>
                  <a:cubicBezTo>
                    <a:pt x="8642" y="5528"/>
                    <a:pt x="8662" y="5538"/>
                    <a:pt x="8652" y="5559"/>
                  </a:cubicBezTo>
                  <a:lnTo>
                    <a:pt x="8614" y="5546"/>
                  </a:lnTo>
                  <a:cubicBezTo>
                    <a:pt x="8600" y="5538"/>
                    <a:pt x="8589" y="5534"/>
                    <a:pt x="8580" y="5533"/>
                  </a:cubicBezTo>
                  <a:lnTo>
                    <a:pt x="8580" y="5533"/>
                  </a:lnTo>
                  <a:cubicBezTo>
                    <a:pt x="8591" y="5530"/>
                    <a:pt x="8603" y="5528"/>
                    <a:pt x="8614" y="5528"/>
                  </a:cubicBezTo>
                  <a:close/>
                  <a:moveTo>
                    <a:pt x="3508" y="5408"/>
                  </a:moveTo>
                  <a:cubicBezTo>
                    <a:pt x="3571" y="5408"/>
                    <a:pt x="3546" y="5508"/>
                    <a:pt x="3559" y="5571"/>
                  </a:cubicBezTo>
                  <a:cubicBezTo>
                    <a:pt x="3496" y="5571"/>
                    <a:pt x="3521" y="5458"/>
                    <a:pt x="3508" y="5408"/>
                  </a:cubicBezTo>
                  <a:close/>
                  <a:moveTo>
                    <a:pt x="7946" y="5399"/>
                  </a:moveTo>
                  <a:cubicBezTo>
                    <a:pt x="7954" y="5399"/>
                    <a:pt x="7963" y="5401"/>
                    <a:pt x="7973" y="5408"/>
                  </a:cubicBezTo>
                  <a:cubicBezTo>
                    <a:pt x="8023" y="5433"/>
                    <a:pt x="8023" y="5521"/>
                    <a:pt x="8023" y="5571"/>
                  </a:cubicBezTo>
                  <a:cubicBezTo>
                    <a:pt x="7947" y="5559"/>
                    <a:pt x="8023" y="5408"/>
                    <a:pt x="7935" y="5408"/>
                  </a:cubicBezTo>
                  <a:cubicBezTo>
                    <a:pt x="7923" y="5408"/>
                    <a:pt x="7914" y="5409"/>
                    <a:pt x="7907" y="5411"/>
                  </a:cubicBezTo>
                  <a:lnTo>
                    <a:pt x="7907" y="5411"/>
                  </a:lnTo>
                  <a:cubicBezTo>
                    <a:pt x="7920" y="5405"/>
                    <a:pt x="7933" y="5399"/>
                    <a:pt x="7946" y="5399"/>
                  </a:cubicBezTo>
                  <a:close/>
                  <a:moveTo>
                    <a:pt x="5722" y="5584"/>
                  </a:moveTo>
                  <a:cubicBezTo>
                    <a:pt x="5724" y="5584"/>
                    <a:pt x="5726" y="5584"/>
                    <a:pt x="5728" y="5584"/>
                  </a:cubicBezTo>
                  <a:lnTo>
                    <a:pt x="5728" y="5584"/>
                  </a:lnTo>
                  <a:cubicBezTo>
                    <a:pt x="5730" y="5584"/>
                    <a:pt x="5732" y="5584"/>
                    <a:pt x="5734" y="5584"/>
                  </a:cubicBezTo>
                  <a:close/>
                  <a:moveTo>
                    <a:pt x="8127" y="5422"/>
                  </a:moveTo>
                  <a:cubicBezTo>
                    <a:pt x="8155" y="5422"/>
                    <a:pt x="8180" y="5434"/>
                    <a:pt x="8174" y="5458"/>
                  </a:cubicBezTo>
                  <a:lnTo>
                    <a:pt x="8174" y="5470"/>
                  </a:lnTo>
                  <a:cubicBezTo>
                    <a:pt x="8165" y="5470"/>
                    <a:pt x="8135" y="5454"/>
                    <a:pt x="8115" y="5454"/>
                  </a:cubicBezTo>
                  <a:cubicBezTo>
                    <a:pt x="8105" y="5454"/>
                    <a:pt x="8098" y="5458"/>
                    <a:pt x="8098" y="5470"/>
                  </a:cubicBezTo>
                  <a:cubicBezTo>
                    <a:pt x="8098" y="5496"/>
                    <a:pt x="8174" y="5496"/>
                    <a:pt x="8174" y="5533"/>
                  </a:cubicBezTo>
                  <a:cubicBezTo>
                    <a:pt x="8198" y="5581"/>
                    <a:pt x="8173" y="5598"/>
                    <a:pt x="8142" y="5598"/>
                  </a:cubicBezTo>
                  <a:cubicBezTo>
                    <a:pt x="8108" y="5598"/>
                    <a:pt x="8067" y="5578"/>
                    <a:pt x="8073" y="5559"/>
                  </a:cubicBezTo>
                  <a:lnTo>
                    <a:pt x="8073" y="5559"/>
                  </a:lnTo>
                  <a:cubicBezTo>
                    <a:pt x="8110" y="5582"/>
                    <a:pt x="8131" y="5592"/>
                    <a:pt x="8141" y="5592"/>
                  </a:cubicBezTo>
                  <a:cubicBezTo>
                    <a:pt x="8177" y="5592"/>
                    <a:pt x="8069" y="5470"/>
                    <a:pt x="8061" y="5470"/>
                  </a:cubicBezTo>
                  <a:cubicBezTo>
                    <a:pt x="8061" y="5470"/>
                    <a:pt x="8061" y="5470"/>
                    <a:pt x="8061" y="5470"/>
                  </a:cubicBezTo>
                  <a:lnTo>
                    <a:pt x="8061" y="5470"/>
                  </a:lnTo>
                  <a:cubicBezTo>
                    <a:pt x="8061" y="5437"/>
                    <a:pt x="8096" y="5422"/>
                    <a:pt x="8127" y="5422"/>
                  </a:cubicBezTo>
                  <a:close/>
                  <a:moveTo>
                    <a:pt x="3420" y="5357"/>
                  </a:moveTo>
                  <a:cubicBezTo>
                    <a:pt x="3483" y="5357"/>
                    <a:pt x="3458" y="5533"/>
                    <a:pt x="3471" y="5596"/>
                  </a:cubicBezTo>
                  <a:cubicBezTo>
                    <a:pt x="3461" y="5600"/>
                    <a:pt x="3453" y="5601"/>
                    <a:pt x="3448" y="5601"/>
                  </a:cubicBezTo>
                  <a:cubicBezTo>
                    <a:pt x="3433" y="5601"/>
                    <a:pt x="3433" y="5589"/>
                    <a:pt x="3433" y="5571"/>
                  </a:cubicBezTo>
                  <a:cubicBezTo>
                    <a:pt x="3408" y="5571"/>
                    <a:pt x="3370" y="5587"/>
                    <a:pt x="3339" y="5587"/>
                  </a:cubicBezTo>
                  <a:cubicBezTo>
                    <a:pt x="3307" y="5587"/>
                    <a:pt x="3282" y="5571"/>
                    <a:pt x="3282" y="5508"/>
                  </a:cubicBezTo>
                  <a:cubicBezTo>
                    <a:pt x="3282" y="5430"/>
                    <a:pt x="3312" y="5415"/>
                    <a:pt x="3346" y="5415"/>
                  </a:cubicBezTo>
                  <a:cubicBezTo>
                    <a:pt x="3367" y="5415"/>
                    <a:pt x="3389" y="5420"/>
                    <a:pt x="3408" y="5420"/>
                  </a:cubicBezTo>
                  <a:lnTo>
                    <a:pt x="3420" y="5458"/>
                  </a:lnTo>
                  <a:lnTo>
                    <a:pt x="3420" y="5357"/>
                  </a:lnTo>
                  <a:close/>
                  <a:moveTo>
                    <a:pt x="6376" y="5559"/>
                  </a:moveTo>
                  <a:cubicBezTo>
                    <a:pt x="6413" y="5559"/>
                    <a:pt x="6401" y="5584"/>
                    <a:pt x="6401" y="5596"/>
                  </a:cubicBezTo>
                  <a:cubicBezTo>
                    <a:pt x="6394" y="5600"/>
                    <a:pt x="6388" y="5602"/>
                    <a:pt x="6383" y="5602"/>
                  </a:cubicBezTo>
                  <a:cubicBezTo>
                    <a:pt x="6356" y="5602"/>
                    <a:pt x="6344" y="5559"/>
                    <a:pt x="6376" y="5559"/>
                  </a:cubicBezTo>
                  <a:close/>
                  <a:moveTo>
                    <a:pt x="3094" y="5345"/>
                  </a:moveTo>
                  <a:cubicBezTo>
                    <a:pt x="3156" y="5345"/>
                    <a:pt x="3131" y="5533"/>
                    <a:pt x="3144" y="5596"/>
                  </a:cubicBezTo>
                  <a:cubicBezTo>
                    <a:pt x="3134" y="5599"/>
                    <a:pt x="3127" y="5601"/>
                    <a:pt x="3120" y="5601"/>
                  </a:cubicBezTo>
                  <a:cubicBezTo>
                    <a:pt x="3101" y="5601"/>
                    <a:pt x="3097" y="5587"/>
                    <a:pt x="3106" y="5559"/>
                  </a:cubicBezTo>
                  <a:cubicBezTo>
                    <a:pt x="3081" y="5559"/>
                    <a:pt x="3068" y="5596"/>
                    <a:pt x="3031" y="5596"/>
                  </a:cubicBezTo>
                  <a:cubicBezTo>
                    <a:pt x="3017" y="5602"/>
                    <a:pt x="3003" y="5605"/>
                    <a:pt x="2991" y="5605"/>
                  </a:cubicBezTo>
                  <a:cubicBezTo>
                    <a:pt x="2952" y="5605"/>
                    <a:pt x="2919" y="5580"/>
                    <a:pt x="2903" y="5546"/>
                  </a:cubicBezTo>
                  <a:lnTo>
                    <a:pt x="2842" y="5546"/>
                  </a:lnTo>
                  <a:cubicBezTo>
                    <a:pt x="2754" y="5533"/>
                    <a:pt x="2679" y="5433"/>
                    <a:pt x="2754" y="5382"/>
                  </a:cubicBezTo>
                  <a:lnTo>
                    <a:pt x="2767" y="5382"/>
                  </a:lnTo>
                  <a:cubicBezTo>
                    <a:pt x="2783" y="5373"/>
                    <a:pt x="2801" y="5368"/>
                    <a:pt x="2819" y="5368"/>
                  </a:cubicBezTo>
                  <a:cubicBezTo>
                    <a:pt x="2859" y="5368"/>
                    <a:pt x="2897" y="5391"/>
                    <a:pt x="2911" y="5433"/>
                  </a:cubicBezTo>
                  <a:lnTo>
                    <a:pt x="2911" y="5433"/>
                  </a:lnTo>
                  <a:cubicBezTo>
                    <a:pt x="2919" y="5423"/>
                    <a:pt x="2930" y="5415"/>
                    <a:pt x="2943" y="5408"/>
                  </a:cubicBezTo>
                  <a:lnTo>
                    <a:pt x="2943" y="5408"/>
                  </a:lnTo>
                  <a:lnTo>
                    <a:pt x="2955" y="5445"/>
                  </a:lnTo>
                  <a:cubicBezTo>
                    <a:pt x="2972" y="5424"/>
                    <a:pt x="2987" y="5417"/>
                    <a:pt x="3002" y="5417"/>
                  </a:cubicBezTo>
                  <a:cubicBezTo>
                    <a:pt x="3032" y="5417"/>
                    <a:pt x="3060" y="5445"/>
                    <a:pt x="3094" y="5445"/>
                  </a:cubicBezTo>
                  <a:lnTo>
                    <a:pt x="3094" y="5345"/>
                  </a:lnTo>
                  <a:close/>
                  <a:moveTo>
                    <a:pt x="4250" y="5433"/>
                  </a:moveTo>
                  <a:cubicBezTo>
                    <a:pt x="4276" y="5433"/>
                    <a:pt x="4288" y="5445"/>
                    <a:pt x="4288" y="5470"/>
                  </a:cubicBezTo>
                  <a:lnTo>
                    <a:pt x="4288" y="5482"/>
                  </a:lnTo>
                  <a:lnTo>
                    <a:pt x="4288" y="5482"/>
                  </a:lnTo>
                  <a:cubicBezTo>
                    <a:pt x="4270" y="5515"/>
                    <a:pt x="4288" y="5574"/>
                    <a:pt x="4288" y="5609"/>
                  </a:cubicBezTo>
                  <a:cubicBezTo>
                    <a:pt x="4238" y="5609"/>
                    <a:pt x="4250" y="5533"/>
                    <a:pt x="4250" y="5483"/>
                  </a:cubicBezTo>
                  <a:lnTo>
                    <a:pt x="4250" y="5433"/>
                  </a:lnTo>
                  <a:close/>
                  <a:moveTo>
                    <a:pt x="3684" y="5438"/>
                  </a:moveTo>
                  <a:cubicBezTo>
                    <a:pt x="3756" y="5442"/>
                    <a:pt x="3753" y="5549"/>
                    <a:pt x="3773" y="5609"/>
                  </a:cubicBezTo>
                  <a:cubicBezTo>
                    <a:pt x="3766" y="5612"/>
                    <a:pt x="3760" y="5614"/>
                    <a:pt x="3755" y="5614"/>
                  </a:cubicBezTo>
                  <a:cubicBezTo>
                    <a:pt x="3742" y="5614"/>
                    <a:pt x="3735" y="5602"/>
                    <a:pt x="3735" y="5584"/>
                  </a:cubicBezTo>
                  <a:cubicBezTo>
                    <a:pt x="3713" y="5584"/>
                    <a:pt x="3675" y="5600"/>
                    <a:pt x="3647" y="5600"/>
                  </a:cubicBezTo>
                  <a:cubicBezTo>
                    <a:pt x="3625" y="5600"/>
                    <a:pt x="3609" y="5591"/>
                    <a:pt x="3609" y="5559"/>
                  </a:cubicBezTo>
                  <a:cubicBezTo>
                    <a:pt x="3609" y="5496"/>
                    <a:pt x="3685" y="5496"/>
                    <a:pt x="3722" y="5496"/>
                  </a:cubicBezTo>
                  <a:cubicBezTo>
                    <a:pt x="3718" y="5458"/>
                    <a:pt x="3702" y="5443"/>
                    <a:pt x="3684" y="5438"/>
                  </a:cubicBezTo>
                  <a:close/>
                  <a:moveTo>
                    <a:pt x="3838" y="5424"/>
                  </a:moveTo>
                  <a:cubicBezTo>
                    <a:pt x="3844" y="5424"/>
                    <a:pt x="3848" y="5431"/>
                    <a:pt x="3848" y="5445"/>
                  </a:cubicBezTo>
                  <a:lnTo>
                    <a:pt x="3898" y="5445"/>
                  </a:lnTo>
                  <a:cubicBezTo>
                    <a:pt x="3911" y="5445"/>
                    <a:pt x="3911" y="5458"/>
                    <a:pt x="3923" y="5458"/>
                  </a:cubicBezTo>
                  <a:lnTo>
                    <a:pt x="4049" y="5458"/>
                  </a:lnTo>
                  <a:cubicBezTo>
                    <a:pt x="4100" y="5470"/>
                    <a:pt x="4100" y="5508"/>
                    <a:pt x="4112" y="5621"/>
                  </a:cubicBezTo>
                  <a:cubicBezTo>
                    <a:pt x="4037" y="5621"/>
                    <a:pt x="4100" y="5483"/>
                    <a:pt x="4037" y="5470"/>
                  </a:cubicBezTo>
                  <a:lnTo>
                    <a:pt x="4011" y="5470"/>
                  </a:lnTo>
                  <a:cubicBezTo>
                    <a:pt x="3961" y="5496"/>
                    <a:pt x="3986" y="5571"/>
                    <a:pt x="3986" y="5609"/>
                  </a:cubicBezTo>
                  <a:cubicBezTo>
                    <a:pt x="3923" y="5609"/>
                    <a:pt x="3974" y="5496"/>
                    <a:pt x="3936" y="5470"/>
                  </a:cubicBezTo>
                  <a:lnTo>
                    <a:pt x="3873" y="5470"/>
                  </a:lnTo>
                  <a:cubicBezTo>
                    <a:pt x="3835" y="5496"/>
                    <a:pt x="3861" y="5571"/>
                    <a:pt x="3861" y="5609"/>
                  </a:cubicBezTo>
                  <a:cubicBezTo>
                    <a:pt x="3798" y="5609"/>
                    <a:pt x="3823" y="5533"/>
                    <a:pt x="3823" y="5483"/>
                  </a:cubicBezTo>
                  <a:lnTo>
                    <a:pt x="3823" y="5433"/>
                  </a:lnTo>
                  <a:cubicBezTo>
                    <a:pt x="3828" y="5428"/>
                    <a:pt x="3833" y="5424"/>
                    <a:pt x="3838" y="5424"/>
                  </a:cubicBezTo>
                  <a:close/>
                  <a:moveTo>
                    <a:pt x="4361" y="5451"/>
                  </a:moveTo>
                  <a:cubicBezTo>
                    <a:pt x="4370" y="5451"/>
                    <a:pt x="4379" y="5453"/>
                    <a:pt x="4389" y="5458"/>
                  </a:cubicBezTo>
                  <a:cubicBezTo>
                    <a:pt x="4426" y="5483"/>
                    <a:pt x="4426" y="5571"/>
                    <a:pt x="4426" y="5621"/>
                  </a:cubicBezTo>
                  <a:cubicBezTo>
                    <a:pt x="4351" y="5621"/>
                    <a:pt x="4426" y="5470"/>
                    <a:pt x="4338" y="5458"/>
                  </a:cubicBezTo>
                  <a:cubicBezTo>
                    <a:pt x="4337" y="5458"/>
                    <a:pt x="4336" y="5458"/>
                    <a:pt x="4334" y="5458"/>
                  </a:cubicBezTo>
                  <a:lnTo>
                    <a:pt x="4334" y="5458"/>
                  </a:lnTo>
                  <a:cubicBezTo>
                    <a:pt x="4342" y="5454"/>
                    <a:pt x="4351" y="5451"/>
                    <a:pt x="4361" y="5451"/>
                  </a:cubicBezTo>
                  <a:close/>
                  <a:moveTo>
                    <a:pt x="4564" y="5482"/>
                  </a:moveTo>
                  <a:cubicBezTo>
                    <a:pt x="4568" y="5482"/>
                    <a:pt x="4573" y="5483"/>
                    <a:pt x="4577" y="5483"/>
                  </a:cubicBezTo>
                  <a:cubicBezTo>
                    <a:pt x="4711" y="5483"/>
                    <a:pt x="4704" y="5635"/>
                    <a:pt x="4591" y="5635"/>
                  </a:cubicBezTo>
                  <a:cubicBezTo>
                    <a:pt x="4587" y="5635"/>
                    <a:pt x="4582" y="5634"/>
                    <a:pt x="4577" y="5634"/>
                  </a:cubicBezTo>
                  <a:lnTo>
                    <a:pt x="4577" y="5647"/>
                  </a:lnTo>
                  <a:cubicBezTo>
                    <a:pt x="4468" y="5647"/>
                    <a:pt x="4441" y="5482"/>
                    <a:pt x="4564" y="5482"/>
                  </a:cubicBezTo>
                  <a:close/>
                  <a:moveTo>
                    <a:pt x="4728" y="5466"/>
                  </a:moveTo>
                  <a:cubicBezTo>
                    <a:pt x="4746" y="5466"/>
                    <a:pt x="4750" y="5477"/>
                    <a:pt x="4741" y="5496"/>
                  </a:cubicBezTo>
                  <a:cubicBezTo>
                    <a:pt x="4769" y="5496"/>
                    <a:pt x="4790" y="5474"/>
                    <a:pt x="4815" y="5474"/>
                  </a:cubicBezTo>
                  <a:cubicBezTo>
                    <a:pt x="4823" y="5474"/>
                    <a:pt x="4832" y="5477"/>
                    <a:pt x="4841" y="5483"/>
                  </a:cubicBezTo>
                  <a:cubicBezTo>
                    <a:pt x="4892" y="5508"/>
                    <a:pt x="4892" y="5596"/>
                    <a:pt x="4892" y="5647"/>
                  </a:cubicBezTo>
                  <a:cubicBezTo>
                    <a:pt x="4804" y="5647"/>
                    <a:pt x="4892" y="5508"/>
                    <a:pt x="4804" y="5508"/>
                  </a:cubicBezTo>
                  <a:lnTo>
                    <a:pt x="4804" y="5496"/>
                  </a:lnTo>
                  <a:cubicBezTo>
                    <a:pt x="4728" y="5496"/>
                    <a:pt x="4753" y="5596"/>
                    <a:pt x="4753" y="5647"/>
                  </a:cubicBezTo>
                  <a:cubicBezTo>
                    <a:pt x="4691" y="5647"/>
                    <a:pt x="4716" y="5533"/>
                    <a:pt x="4703" y="5470"/>
                  </a:cubicBezTo>
                  <a:cubicBezTo>
                    <a:pt x="4713" y="5467"/>
                    <a:pt x="4722" y="5466"/>
                    <a:pt x="4728" y="5466"/>
                  </a:cubicBezTo>
                  <a:close/>
                  <a:moveTo>
                    <a:pt x="8417" y="5468"/>
                  </a:moveTo>
                  <a:cubicBezTo>
                    <a:pt x="8449" y="5468"/>
                    <a:pt x="8476" y="5498"/>
                    <a:pt x="8476" y="5546"/>
                  </a:cubicBezTo>
                  <a:lnTo>
                    <a:pt x="8501" y="5571"/>
                  </a:lnTo>
                  <a:cubicBezTo>
                    <a:pt x="8501" y="5579"/>
                    <a:pt x="8487" y="5582"/>
                    <a:pt x="8468" y="5582"/>
                  </a:cubicBezTo>
                  <a:cubicBezTo>
                    <a:pt x="8429" y="5582"/>
                    <a:pt x="8371" y="5571"/>
                    <a:pt x="8362" y="5571"/>
                  </a:cubicBezTo>
                  <a:lnTo>
                    <a:pt x="8362" y="5571"/>
                  </a:lnTo>
                  <a:cubicBezTo>
                    <a:pt x="8375" y="5659"/>
                    <a:pt x="8476" y="5609"/>
                    <a:pt x="8488" y="5659"/>
                  </a:cubicBezTo>
                  <a:cubicBezTo>
                    <a:pt x="8482" y="5660"/>
                    <a:pt x="8474" y="5661"/>
                    <a:pt x="8467" y="5661"/>
                  </a:cubicBezTo>
                  <a:cubicBezTo>
                    <a:pt x="8399" y="5661"/>
                    <a:pt x="8292" y="5612"/>
                    <a:pt x="8337" y="5533"/>
                  </a:cubicBezTo>
                  <a:cubicBezTo>
                    <a:pt x="8360" y="5488"/>
                    <a:pt x="8390" y="5468"/>
                    <a:pt x="8417" y="5468"/>
                  </a:cubicBezTo>
                  <a:close/>
                  <a:moveTo>
                    <a:pt x="8555" y="5542"/>
                  </a:moveTo>
                  <a:cubicBezTo>
                    <a:pt x="8545" y="5554"/>
                    <a:pt x="8544" y="5577"/>
                    <a:pt x="8551" y="5596"/>
                  </a:cubicBezTo>
                  <a:lnTo>
                    <a:pt x="8564" y="5634"/>
                  </a:lnTo>
                  <a:cubicBezTo>
                    <a:pt x="8576" y="5659"/>
                    <a:pt x="8598" y="5659"/>
                    <a:pt x="8620" y="5659"/>
                  </a:cubicBezTo>
                  <a:cubicBezTo>
                    <a:pt x="8642" y="5659"/>
                    <a:pt x="8664" y="5659"/>
                    <a:pt x="8677" y="5684"/>
                  </a:cubicBezTo>
                  <a:cubicBezTo>
                    <a:pt x="8665" y="5689"/>
                    <a:pt x="8653" y="5691"/>
                    <a:pt x="8640" y="5691"/>
                  </a:cubicBezTo>
                  <a:cubicBezTo>
                    <a:pt x="8581" y="5691"/>
                    <a:pt x="8513" y="5648"/>
                    <a:pt x="8513" y="5596"/>
                  </a:cubicBezTo>
                  <a:cubicBezTo>
                    <a:pt x="8513" y="5571"/>
                    <a:pt x="8532" y="5553"/>
                    <a:pt x="8555" y="5542"/>
                  </a:cubicBezTo>
                  <a:close/>
                  <a:moveTo>
                    <a:pt x="5186" y="5516"/>
                  </a:moveTo>
                  <a:cubicBezTo>
                    <a:pt x="5199" y="5516"/>
                    <a:pt x="5206" y="5528"/>
                    <a:pt x="5206" y="5546"/>
                  </a:cubicBezTo>
                  <a:lnTo>
                    <a:pt x="5244" y="5546"/>
                  </a:lnTo>
                  <a:cubicBezTo>
                    <a:pt x="5256" y="5546"/>
                    <a:pt x="5269" y="5559"/>
                    <a:pt x="5282" y="5559"/>
                  </a:cubicBezTo>
                  <a:lnTo>
                    <a:pt x="5344" y="5559"/>
                  </a:lnTo>
                  <a:cubicBezTo>
                    <a:pt x="5307" y="5584"/>
                    <a:pt x="5332" y="5659"/>
                    <a:pt x="5332" y="5697"/>
                  </a:cubicBezTo>
                  <a:cubicBezTo>
                    <a:pt x="5256" y="5697"/>
                    <a:pt x="5307" y="5596"/>
                    <a:pt x="5269" y="5559"/>
                  </a:cubicBezTo>
                  <a:lnTo>
                    <a:pt x="5219" y="5559"/>
                  </a:lnTo>
                  <a:cubicBezTo>
                    <a:pt x="5194" y="5571"/>
                    <a:pt x="5219" y="5659"/>
                    <a:pt x="5219" y="5684"/>
                  </a:cubicBezTo>
                  <a:cubicBezTo>
                    <a:pt x="5143" y="5684"/>
                    <a:pt x="5181" y="5584"/>
                    <a:pt x="5168" y="5521"/>
                  </a:cubicBezTo>
                  <a:cubicBezTo>
                    <a:pt x="5175" y="5517"/>
                    <a:pt x="5181" y="5516"/>
                    <a:pt x="5186" y="5516"/>
                  </a:cubicBezTo>
                  <a:close/>
                  <a:moveTo>
                    <a:pt x="8740" y="5458"/>
                  </a:moveTo>
                  <a:lnTo>
                    <a:pt x="8740" y="5496"/>
                  </a:lnTo>
                  <a:cubicBezTo>
                    <a:pt x="8714" y="5496"/>
                    <a:pt x="8802" y="5571"/>
                    <a:pt x="8802" y="5571"/>
                  </a:cubicBezTo>
                  <a:cubicBezTo>
                    <a:pt x="8796" y="5571"/>
                    <a:pt x="8790" y="5570"/>
                    <a:pt x="8785" y="5570"/>
                  </a:cubicBezTo>
                  <a:cubicBezTo>
                    <a:pt x="8664" y="5570"/>
                    <a:pt x="8802" y="5697"/>
                    <a:pt x="8802" y="5709"/>
                  </a:cubicBezTo>
                  <a:cubicBezTo>
                    <a:pt x="8794" y="5711"/>
                    <a:pt x="8786" y="5712"/>
                    <a:pt x="8779" y="5712"/>
                  </a:cubicBezTo>
                  <a:cubicBezTo>
                    <a:pt x="8687" y="5712"/>
                    <a:pt x="8747" y="5570"/>
                    <a:pt x="8677" y="5559"/>
                  </a:cubicBezTo>
                  <a:lnTo>
                    <a:pt x="8677" y="5533"/>
                  </a:lnTo>
                  <a:cubicBezTo>
                    <a:pt x="8740" y="5521"/>
                    <a:pt x="8677" y="5458"/>
                    <a:pt x="8740" y="5458"/>
                  </a:cubicBezTo>
                  <a:close/>
                  <a:moveTo>
                    <a:pt x="4965" y="5527"/>
                  </a:moveTo>
                  <a:cubicBezTo>
                    <a:pt x="5013" y="5527"/>
                    <a:pt x="4952" y="5647"/>
                    <a:pt x="5030" y="5647"/>
                  </a:cubicBezTo>
                  <a:lnTo>
                    <a:pt x="5043" y="5684"/>
                  </a:lnTo>
                  <a:cubicBezTo>
                    <a:pt x="5118" y="5684"/>
                    <a:pt x="5080" y="5584"/>
                    <a:pt x="5080" y="5546"/>
                  </a:cubicBezTo>
                  <a:cubicBezTo>
                    <a:pt x="5143" y="5546"/>
                    <a:pt x="5118" y="5647"/>
                    <a:pt x="5131" y="5709"/>
                  </a:cubicBezTo>
                  <a:cubicBezTo>
                    <a:pt x="5121" y="5713"/>
                    <a:pt x="5112" y="5714"/>
                    <a:pt x="5106" y="5714"/>
                  </a:cubicBezTo>
                  <a:cubicBezTo>
                    <a:pt x="5088" y="5714"/>
                    <a:pt x="5084" y="5703"/>
                    <a:pt x="5093" y="5684"/>
                  </a:cubicBezTo>
                  <a:lnTo>
                    <a:pt x="5093" y="5684"/>
                  </a:lnTo>
                  <a:cubicBezTo>
                    <a:pt x="5080" y="5684"/>
                    <a:pt x="5043" y="5709"/>
                    <a:pt x="5030" y="5709"/>
                  </a:cubicBezTo>
                  <a:cubicBezTo>
                    <a:pt x="4942" y="5709"/>
                    <a:pt x="4955" y="5596"/>
                    <a:pt x="4942" y="5533"/>
                  </a:cubicBezTo>
                  <a:cubicBezTo>
                    <a:pt x="4952" y="5529"/>
                    <a:pt x="4959" y="5527"/>
                    <a:pt x="4965" y="5527"/>
                  </a:cubicBezTo>
                  <a:close/>
                  <a:moveTo>
                    <a:pt x="5395" y="5559"/>
                  </a:moveTo>
                  <a:cubicBezTo>
                    <a:pt x="5445" y="5584"/>
                    <a:pt x="5458" y="5609"/>
                    <a:pt x="5458" y="5722"/>
                  </a:cubicBezTo>
                  <a:cubicBezTo>
                    <a:pt x="5382" y="5722"/>
                    <a:pt x="5445" y="5584"/>
                    <a:pt x="5382" y="5559"/>
                  </a:cubicBezTo>
                  <a:close/>
                  <a:moveTo>
                    <a:pt x="7444" y="5684"/>
                  </a:moveTo>
                  <a:lnTo>
                    <a:pt x="7444" y="5684"/>
                  </a:lnTo>
                  <a:cubicBezTo>
                    <a:pt x="7482" y="5697"/>
                    <a:pt x="7470" y="5697"/>
                    <a:pt x="7470" y="5709"/>
                  </a:cubicBezTo>
                  <a:lnTo>
                    <a:pt x="7470" y="5722"/>
                  </a:lnTo>
                  <a:cubicBezTo>
                    <a:pt x="7465" y="5723"/>
                    <a:pt x="7461" y="5724"/>
                    <a:pt x="7458" y="5724"/>
                  </a:cubicBezTo>
                  <a:cubicBezTo>
                    <a:pt x="7427" y="5724"/>
                    <a:pt x="7411" y="5684"/>
                    <a:pt x="7444" y="5684"/>
                  </a:cubicBezTo>
                  <a:close/>
                  <a:moveTo>
                    <a:pt x="8891" y="5537"/>
                  </a:moveTo>
                  <a:cubicBezTo>
                    <a:pt x="8935" y="5537"/>
                    <a:pt x="8991" y="5577"/>
                    <a:pt x="8991" y="5634"/>
                  </a:cubicBezTo>
                  <a:lnTo>
                    <a:pt x="9004" y="5647"/>
                  </a:lnTo>
                  <a:lnTo>
                    <a:pt x="9004" y="5647"/>
                  </a:lnTo>
                  <a:lnTo>
                    <a:pt x="8878" y="5634"/>
                  </a:lnTo>
                  <a:lnTo>
                    <a:pt x="8878" y="5634"/>
                  </a:lnTo>
                  <a:cubicBezTo>
                    <a:pt x="8891" y="5722"/>
                    <a:pt x="8991" y="5659"/>
                    <a:pt x="9004" y="5722"/>
                  </a:cubicBezTo>
                  <a:cubicBezTo>
                    <a:pt x="8994" y="5724"/>
                    <a:pt x="8985" y="5724"/>
                    <a:pt x="8975" y="5724"/>
                  </a:cubicBezTo>
                  <a:cubicBezTo>
                    <a:pt x="8910" y="5724"/>
                    <a:pt x="8851" y="5687"/>
                    <a:pt x="8840" y="5621"/>
                  </a:cubicBezTo>
                  <a:cubicBezTo>
                    <a:pt x="8829" y="5561"/>
                    <a:pt x="8857" y="5537"/>
                    <a:pt x="8891" y="5537"/>
                  </a:cubicBezTo>
                  <a:close/>
                  <a:moveTo>
                    <a:pt x="5520" y="5533"/>
                  </a:moveTo>
                  <a:cubicBezTo>
                    <a:pt x="5546" y="5533"/>
                    <a:pt x="5558" y="5533"/>
                    <a:pt x="5558" y="5571"/>
                  </a:cubicBezTo>
                  <a:lnTo>
                    <a:pt x="5659" y="5559"/>
                  </a:lnTo>
                  <a:cubicBezTo>
                    <a:pt x="5659" y="5571"/>
                    <a:pt x="5671" y="5584"/>
                    <a:pt x="5671" y="5584"/>
                  </a:cubicBezTo>
                  <a:cubicBezTo>
                    <a:pt x="5690" y="5565"/>
                    <a:pt x="5708" y="5554"/>
                    <a:pt x="5727" y="5554"/>
                  </a:cubicBezTo>
                  <a:cubicBezTo>
                    <a:pt x="5733" y="5554"/>
                    <a:pt x="5740" y="5555"/>
                    <a:pt x="5747" y="5559"/>
                  </a:cubicBezTo>
                  <a:cubicBezTo>
                    <a:pt x="5822" y="5559"/>
                    <a:pt x="5810" y="5672"/>
                    <a:pt x="5822" y="5735"/>
                  </a:cubicBezTo>
                  <a:cubicBezTo>
                    <a:pt x="5736" y="5735"/>
                    <a:pt x="5806" y="5591"/>
                    <a:pt x="5728" y="5584"/>
                  </a:cubicBezTo>
                  <a:lnTo>
                    <a:pt x="5728" y="5584"/>
                  </a:lnTo>
                  <a:cubicBezTo>
                    <a:pt x="5661" y="5590"/>
                    <a:pt x="5697" y="5685"/>
                    <a:pt x="5697" y="5722"/>
                  </a:cubicBezTo>
                  <a:cubicBezTo>
                    <a:pt x="5608" y="5722"/>
                    <a:pt x="5697" y="5571"/>
                    <a:pt x="5608" y="5571"/>
                  </a:cubicBezTo>
                  <a:cubicBezTo>
                    <a:pt x="5604" y="5570"/>
                    <a:pt x="5600" y="5570"/>
                    <a:pt x="5596" y="5570"/>
                  </a:cubicBezTo>
                  <a:cubicBezTo>
                    <a:pt x="5526" y="5570"/>
                    <a:pt x="5571" y="5674"/>
                    <a:pt x="5571" y="5709"/>
                  </a:cubicBezTo>
                  <a:cubicBezTo>
                    <a:pt x="5508" y="5709"/>
                    <a:pt x="5533" y="5596"/>
                    <a:pt x="5520" y="5533"/>
                  </a:cubicBezTo>
                  <a:close/>
                  <a:moveTo>
                    <a:pt x="9047" y="5512"/>
                  </a:moveTo>
                  <a:cubicBezTo>
                    <a:pt x="9051" y="5512"/>
                    <a:pt x="9059" y="5538"/>
                    <a:pt x="9067" y="5546"/>
                  </a:cubicBezTo>
                  <a:lnTo>
                    <a:pt x="9079" y="5546"/>
                  </a:lnTo>
                  <a:cubicBezTo>
                    <a:pt x="9079" y="5546"/>
                    <a:pt x="9129" y="5571"/>
                    <a:pt x="9129" y="5596"/>
                  </a:cubicBezTo>
                  <a:cubicBezTo>
                    <a:pt x="9119" y="5594"/>
                    <a:pt x="9110" y="5593"/>
                    <a:pt x="9103" y="5593"/>
                  </a:cubicBezTo>
                  <a:cubicBezTo>
                    <a:pt x="9013" y="5593"/>
                    <a:pt x="9142" y="5723"/>
                    <a:pt x="9142" y="5735"/>
                  </a:cubicBezTo>
                  <a:cubicBezTo>
                    <a:pt x="9133" y="5736"/>
                    <a:pt x="9125" y="5737"/>
                    <a:pt x="9118" y="5737"/>
                  </a:cubicBezTo>
                  <a:cubicBezTo>
                    <a:pt x="9026" y="5737"/>
                    <a:pt x="9086" y="5595"/>
                    <a:pt x="9016" y="5584"/>
                  </a:cubicBezTo>
                  <a:cubicBezTo>
                    <a:pt x="9007" y="5565"/>
                    <a:pt x="9011" y="5554"/>
                    <a:pt x="9024" y="5554"/>
                  </a:cubicBezTo>
                  <a:cubicBezTo>
                    <a:pt x="9029" y="5554"/>
                    <a:pt x="9035" y="5555"/>
                    <a:pt x="9041" y="5559"/>
                  </a:cubicBezTo>
                  <a:cubicBezTo>
                    <a:pt x="9041" y="5524"/>
                    <a:pt x="9043" y="5512"/>
                    <a:pt x="9047" y="5512"/>
                  </a:cubicBezTo>
                  <a:close/>
                  <a:moveTo>
                    <a:pt x="10186" y="5709"/>
                  </a:moveTo>
                  <a:cubicBezTo>
                    <a:pt x="10211" y="5716"/>
                    <a:pt x="10227" y="5716"/>
                    <a:pt x="10234" y="5716"/>
                  </a:cubicBezTo>
                  <a:cubicBezTo>
                    <a:pt x="10242" y="5716"/>
                    <a:pt x="10242" y="5716"/>
                    <a:pt x="10236" y="5722"/>
                  </a:cubicBezTo>
                  <a:lnTo>
                    <a:pt x="10211" y="5747"/>
                  </a:lnTo>
                  <a:cubicBezTo>
                    <a:pt x="10207" y="5751"/>
                    <a:pt x="10202" y="5753"/>
                    <a:pt x="10198" y="5753"/>
                  </a:cubicBezTo>
                  <a:cubicBezTo>
                    <a:pt x="10175" y="5753"/>
                    <a:pt x="10154" y="5709"/>
                    <a:pt x="10186" y="5709"/>
                  </a:cubicBezTo>
                  <a:close/>
                  <a:moveTo>
                    <a:pt x="9440" y="5647"/>
                  </a:moveTo>
                  <a:cubicBezTo>
                    <a:pt x="9485" y="5647"/>
                    <a:pt x="9536" y="5685"/>
                    <a:pt x="9544" y="5735"/>
                  </a:cubicBezTo>
                  <a:cubicBezTo>
                    <a:pt x="9544" y="5743"/>
                    <a:pt x="9530" y="5746"/>
                    <a:pt x="9511" y="5746"/>
                  </a:cubicBezTo>
                  <a:cubicBezTo>
                    <a:pt x="9473" y="5746"/>
                    <a:pt x="9414" y="5735"/>
                    <a:pt x="9406" y="5735"/>
                  </a:cubicBezTo>
                  <a:lnTo>
                    <a:pt x="9406" y="5735"/>
                  </a:lnTo>
                  <a:cubicBezTo>
                    <a:pt x="9408" y="5750"/>
                    <a:pt x="9412" y="5762"/>
                    <a:pt x="9418" y="5771"/>
                  </a:cubicBezTo>
                  <a:lnTo>
                    <a:pt x="9418" y="5771"/>
                  </a:lnTo>
                  <a:cubicBezTo>
                    <a:pt x="9379" y="5742"/>
                    <a:pt x="9355" y="5704"/>
                    <a:pt x="9381" y="5659"/>
                  </a:cubicBezTo>
                  <a:lnTo>
                    <a:pt x="9381" y="5659"/>
                  </a:lnTo>
                  <a:lnTo>
                    <a:pt x="9381" y="5684"/>
                  </a:lnTo>
                  <a:cubicBezTo>
                    <a:pt x="9394" y="5658"/>
                    <a:pt x="9416" y="5647"/>
                    <a:pt x="9440" y="5647"/>
                  </a:cubicBezTo>
                  <a:close/>
                  <a:moveTo>
                    <a:pt x="6154" y="5591"/>
                  </a:moveTo>
                  <a:cubicBezTo>
                    <a:pt x="6168" y="5591"/>
                    <a:pt x="6174" y="5603"/>
                    <a:pt x="6174" y="5621"/>
                  </a:cubicBezTo>
                  <a:cubicBezTo>
                    <a:pt x="6187" y="5621"/>
                    <a:pt x="6199" y="5596"/>
                    <a:pt x="6237" y="5596"/>
                  </a:cubicBezTo>
                  <a:cubicBezTo>
                    <a:pt x="6325" y="5621"/>
                    <a:pt x="6313" y="5722"/>
                    <a:pt x="6313" y="5772"/>
                  </a:cubicBezTo>
                  <a:cubicBezTo>
                    <a:pt x="6237" y="5772"/>
                    <a:pt x="6313" y="5621"/>
                    <a:pt x="6225" y="5621"/>
                  </a:cubicBezTo>
                  <a:cubicBezTo>
                    <a:pt x="6137" y="5621"/>
                    <a:pt x="6174" y="5722"/>
                    <a:pt x="6187" y="5760"/>
                  </a:cubicBezTo>
                  <a:cubicBezTo>
                    <a:pt x="6111" y="5760"/>
                    <a:pt x="6137" y="5647"/>
                    <a:pt x="6137" y="5596"/>
                  </a:cubicBezTo>
                  <a:cubicBezTo>
                    <a:pt x="6143" y="5593"/>
                    <a:pt x="6149" y="5591"/>
                    <a:pt x="6154" y="5591"/>
                  </a:cubicBezTo>
                  <a:close/>
                  <a:moveTo>
                    <a:pt x="6363" y="5621"/>
                  </a:moveTo>
                  <a:cubicBezTo>
                    <a:pt x="6426" y="5634"/>
                    <a:pt x="6413" y="5735"/>
                    <a:pt x="6413" y="5797"/>
                  </a:cubicBezTo>
                  <a:lnTo>
                    <a:pt x="6376" y="5797"/>
                  </a:lnTo>
                  <a:lnTo>
                    <a:pt x="6363" y="5621"/>
                  </a:lnTo>
                  <a:close/>
                  <a:moveTo>
                    <a:pt x="9280" y="5596"/>
                  </a:moveTo>
                  <a:lnTo>
                    <a:pt x="9293" y="5621"/>
                  </a:lnTo>
                  <a:cubicBezTo>
                    <a:pt x="9356" y="5634"/>
                    <a:pt x="9331" y="5735"/>
                    <a:pt x="9343" y="5797"/>
                  </a:cubicBezTo>
                  <a:cubicBezTo>
                    <a:pt x="9318" y="5797"/>
                    <a:pt x="9305" y="5785"/>
                    <a:pt x="9305" y="5760"/>
                  </a:cubicBezTo>
                  <a:cubicBezTo>
                    <a:pt x="9287" y="5760"/>
                    <a:pt x="9268" y="5781"/>
                    <a:pt x="9244" y="5781"/>
                  </a:cubicBezTo>
                  <a:cubicBezTo>
                    <a:pt x="9236" y="5781"/>
                    <a:pt x="9227" y="5779"/>
                    <a:pt x="9217" y="5772"/>
                  </a:cubicBezTo>
                  <a:cubicBezTo>
                    <a:pt x="9167" y="5747"/>
                    <a:pt x="9167" y="5659"/>
                    <a:pt x="9167" y="5609"/>
                  </a:cubicBezTo>
                  <a:lnTo>
                    <a:pt x="9167" y="5609"/>
                  </a:lnTo>
                  <a:cubicBezTo>
                    <a:pt x="9243" y="5621"/>
                    <a:pt x="9167" y="5747"/>
                    <a:pt x="9255" y="5760"/>
                  </a:cubicBezTo>
                  <a:cubicBezTo>
                    <a:pt x="9262" y="5762"/>
                    <a:pt x="9268" y="5763"/>
                    <a:pt x="9273" y="5763"/>
                  </a:cubicBezTo>
                  <a:cubicBezTo>
                    <a:pt x="9336" y="5763"/>
                    <a:pt x="9292" y="5631"/>
                    <a:pt x="9280" y="5596"/>
                  </a:cubicBezTo>
                  <a:close/>
                  <a:moveTo>
                    <a:pt x="5835" y="5571"/>
                  </a:moveTo>
                  <a:cubicBezTo>
                    <a:pt x="5898" y="5571"/>
                    <a:pt x="5910" y="5709"/>
                    <a:pt x="5935" y="5709"/>
                  </a:cubicBezTo>
                  <a:lnTo>
                    <a:pt x="5986" y="5584"/>
                  </a:lnTo>
                  <a:lnTo>
                    <a:pt x="6023" y="5584"/>
                  </a:lnTo>
                  <a:cubicBezTo>
                    <a:pt x="6013" y="5605"/>
                    <a:pt x="5932" y="5811"/>
                    <a:pt x="5884" y="5811"/>
                  </a:cubicBezTo>
                  <a:cubicBezTo>
                    <a:pt x="5874" y="5811"/>
                    <a:pt x="5866" y="5803"/>
                    <a:pt x="5860" y="5785"/>
                  </a:cubicBezTo>
                  <a:cubicBezTo>
                    <a:pt x="5986" y="5772"/>
                    <a:pt x="5860" y="5621"/>
                    <a:pt x="5822" y="5571"/>
                  </a:cubicBezTo>
                  <a:close/>
                  <a:moveTo>
                    <a:pt x="6451" y="5559"/>
                  </a:moveTo>
                  <a:cubicBezTo>
                    <a:pt x="6514" y="5559"/>
                    <a:pt x="6476" y="5659"/>
                    <a:pt x="6489" y="5659"/>
                  </a:cubicBezTo>
                  <a:lnTo>
                    <a:pt x="6489" y="5659"/>
                  </a:lnTo>
                  <a:cubicBezTo>
                    <a:pt x="6504" y="5640"/>
                    <a:pt x="6523" y="5632"/>
                    <a:pt x="6543" y="5632"/>
                  </a:cubicBezTo>
                  <a:cubicBezTo>
                    <a:pt x="6600" y="5632"/>
                    <a:pt x="6662" y="5703"/>
                    <a:pt x="6652" y="5760"/>
                  </a:cubicBezTo>
                  <a:lnTo>
                    <a:pt x="6652" y="5747"/>
                  </a:lnTo>
                  <a:cubicBezTo>
                    <a:pt x="6642" y="5798"/>
                    <a:pt x="6624" y="5814"/>
                    <a:pt x="6602" y="5814"/>
                  </a:cubicBezTo>
                  <a:cubicBezTo>
                    <a:pt x="6570" y="5814"/>
                    <a:pt x="6531" y="5780"/>
                    <a:pt x="6501" y="5772"/>
                  </a:cubicBezTo>
                  <a:cubicBezTo>
                    <a:pt x="6501" y="5797"/>
                    <a:pt x="6499" y="5805"/>
                    <a:pt x="6495" y="5805"/>
                  </a:cubicBezTo>
                  <a:cubicBezTo>
                    <a:pt x="6486" y="5805"/>
                    <a:pt x="6472" y="5768"/>
                    <a:pt x="6464" y="5760"/>
                  </a:cubicBezTo>
                  <a:cubicBezTo>
                    <a:pt x="6451" y="5684"/>
                    <a:pt x="6451" y="5621"/>
                    <a:pt x="6451" y="5559"/>
                  </a:cubicBezTo>
                  <a:close/>
                  <a:moveTo>
                    <a:pt x="9462" y="5796"/>
                  </a:moveTo>
                  <a:cubicBezTo>
                    <a:pt x="9494" y="5801"/>
                    <a:pt x="9531" y="5795"/>
                    <a:pt x="9544" y="5823"/>
                  </a:cubicBezTo>
                  <a:cubicBezTo>
                    <a:pt x="9520" y="5819"/>
                    <a:pt x="9490" y="5810"/>
                    <a:pt x="9462" y="5796"/>
                  </a:cubicBezTo>
                  <a:close/>
                  <a:moveTo>
                    <a:pt x="6665" y="5571"/>
                  </a:moveTo>
                  <a:lnTo>
                    <a:pt x="6665" y="5571"/>
                  </a:lnTo>
                  <a:cubicBezTo>
                    <a:pt x="6734" y="5583"/>
                    <a:pt x="6729" y="5626"/>
                    <a:pt x="6728" y="5672"/>
                  </a:cubicBezTo>
                  <a:lnTo>
                    <a:pt x="6728" y="5672"/>
                  </a:lnTo>
                  <a:cubicBezTo>
                    <a:pt x="6739" y="5666"/>
                    <a:pt x="6752" y="5659"/>
                    <a:pt x="6765" y="5659"/>
                  </a:cubicBezTo>
                  <a:cubicBezTo>
                    <a:pt x="6853" y="5672"/>
                    <a:pt x="6841" y="5772"/>
                    <a:pt x="6853" y="5835"/>
                  </a:cubicBezTo>
                  <a:cubicBezTo>
                    <a:pt x="6765" y="5823"/>
                    <a:pt x="6853" y="5672"/>
                    <a:pt x="6753" y="5672"/>
                  </a:cubicBezTo>
                  <a:cubicBezTo>
                    <a:pt x="6743" y="5672"/>
                    <a:pt x="6734" y="5673"/>
                    <a:pt x="6728" y="5675"/>
                  </a:cubicBezTo>
                  <a:lnTo>
                    <a:pt x="6728" y="5675"/>
                  </a:lnTo>
                  <a:cubicBezTo>
                    <a:pt x="6728" y="5674"/>
                    <a:pt x="6728" y="5673"/>
                    <a:pt x="6728" y="5672"/>
                  </a:cubicBezTo>
                  <a:lnTo>
                    <a:pt x="6728" y="5672"/>
                  </a:lnTo>
                  <a:cubicBezTo>
                    <a:pt x="6717" y="5678"/>
                    <a:pt x="6709" y="5684"/>
                    <a:pt x="6702" y="5684"/>
                  </a:cubicBezTo>
                  <a:lnTo>
                    <a:pt x="6713" y="5684"/>
                  </a:lnTo>
                  <a:cubicBezTo>
                    <a:pt x="6717" y="5681"/>
                    <a:pt x="6722" y="5678"/>
                    <a:pt x="6728" y="5675"/>
                  </a:cubicBezTo>
                  <a:lnTo>
                    <a:pt x="6728" y="5675"/>
                  </a:lnTo>
                  <a:cubicBezTo>
                    <a:pt x="6728" y="5678"/>
                    <a:pt x="6728" y="5681"/>
                    <a:pt x="6728" y="5684"/>
                  </a:cubicBezTo>
                  <a:lnTo>
                    <a:pt x="6713" y="5684"/>
                  </a:lnTo>
                  <a:cubicBezTo>
                    <a:pt x="6684" y="5712"/>
                    <a:pt x="6715" y="5780"/>
                    <a:pt x="6715" y="5810"/>
                  </a:cubicBezTo>
                  <a:cubicBezTo>
                    <a:pt x="6652" y="5810"/>
                    <a:pt x="6665" y="5634"/>
                    <a:pt x="6665" y="5571"/>
                  </a:cubicBezTo>
                  <a:close/>
                  <a:moveTo>
                    <a:pt x="9582" y="5672"/>
                  </a:moveTo>
                  <a:cubicBezTo>
                    <a:pt x="9607" y="5672"/>
                    <a:pt x="9620" y="5684"/>
                    <a:pt x="9607" y="5709"/>
                  </a:cubicBezTo>
                  <a:cubicBezTo>
                    <a:pt x="9607" y="5709"/>
                    <a:pt x="9635" y="5682"/>
                    <a:pt x="9659" y="5682"/>
                  </a:cubicBezTo>
                  <a:cubicBezTo>
                    <a:pt x="9663" y="5682"/>
                    <a:pt x="9667" y="5682"/>
                    <a:pt x="9670" y="5684"/>
                  </a:cubicBezTo>
                  <a:cubicBezTo>
                    <a:pt x="9680" y="5694"/>
                    <a:pt x="9690" y="5713"/>
                    <a:pt x="9681" y="5713"/>
                  </a:cubicBezTo>
                  <a:cubicBezTo>
                    <a:pt x="9678" y="5713"/>
                    <a:pt x="9675" y="5712"/>
                    <a:pt x="9670" y="5709"/>
                  </a:cubicBezTo>
                  <a:cubicBezTo>
                    <a:pt x="9659" y="5704"/>
                    <a:pt x="9649" y="5701"/>
                    <a:pt x="9642" y="5701"/>
                  </a:cubicBezTo>
                  <a:cubicBezTo>
                    <a:pt x="9602" y="5701"/>
                    <a:pt x="9622" y="5778"/>
                    <a:pt x="9632" y="5810"/>
                  </a:cubicBezTo>
                  <a:lnTo>
                    <a:pt x="9632" y="5848"/>
                  </a:lnTo>
                  <a:cubicBezTo>
                    <a:pt x="9570" y="5835"/>
                    <a:pt x="9582" y="5735"/>
                    <a:pt x="9582" y="5672"/>
                  </a:cubicBezTo>
                  <a:close/>
                  <a:moveTo>
                    <a:pt x="7072" y="5699"/>
                  </a:moveTo>
                  <a:cubicBezTo>
                    <a:pt x="7119" y="5699"/>
                    <a:pt x="7173" y="5734"/>
                    <a:pt x="7168" y="5795"/>
                  </a:cubicBezTo>
                  <a:lnTo>
                    <a:pt x="7168" y="5795"/>
                  </a:lnTo>
                  <a:lnTo>
                    <a:pt x="7042" y="5772"/>
                  </a:lnTo>
                  <a:lnTo>
                    <a:pt x="7042" y="5772"/>
                  </a:lnTo>
                  <a:cubicBezTo>
                    <a:pt x="7055" y="5873"/>
                    <a:pt x="7155" y="5810"/>
                    <a:pt x="7180" y="5860"/>
                  </a:cubicBezTo>
                  <a:cubicBezTo>
                    <a:pt x="7165" y="5866"/>
                    <a:pt x="7148" y="5868"/>
                    <a:pt x="7132" y="5868"/>
                  </a:cubicBezTo>
                  <a:cubicBezTo>
                    <a:pt x="7071" y="5868"/>
                    <a:pt x="7014" y="5832"/>
                    <a:pt x="7004" y="5772"/>
                  </a:cubicBezTo>
                  <a:cubicBezTo>
                    <a:pt x="6999" y="5722"/>
                    <a:pt x="7033" y="5699"/>
                    <a:pt x="7072" y="5699"/>
                  </a:cubicBezTo>
                  <a:close/>
                  <a:moveTo>
                    <a:pt x="10957" y="5833"/>
                  </a:moveTo>
                  <a:cubicBezTo>
                    <a:pt x="10959" y="5833"/>
                    <a:pt x="10962" y="5834"/>
                    <a:pt x="10965" y="5835"/>
                  </a:cubicBezTo>
                  <a:cubicBezTo>
                    <a:pt x="11003" y="5835"/>
                    <a:pt x="10978" y="5835"/>
                    <a:pt x="10965" y="5848"/>
                  </a:cubicBezTo>
                  <a:lnTo>
                    <a:pt x="10990" y="5873"/>
                  </a:lnTo>
                  <a:cubicBezTo>
                    <a:pt x="10987" y="5874"/>
                    <a:pt x="10984" y="5875"/>
                    <a:pt x="10980" y="5875"/>
                  </a:cubicBezTo>
                  <a:cubicBezTo>
                    <a:pt x="10952" y="5875"/>
                    <a:pt x="10935" y="5833"/>
                    <a:pt x="10957" y="5833"/>
                  </a:cubicBezTo>
                  <a:close/>
                  <a:moveTo>
                    <a:pt x="8689" y="5848"/>
                  </a:moveTo>
                  <a:lnTo>
                    <a:pt x="8702" y="5860"/>
                  </a:lnTo>
                  <a:cubicBezTo>
                    <a:pt x="8705" y="5857"/>
                    <a:pt x="8710" y="5855"/>
                    <a:pt x="8714" y="5855"/>
                  </a:cubicBezTo>
                  <a:cubicBezTo>
                    <a:pt x="8726" y="5855"/>
                    <a:pt x="8740" y="5867"/>
                    <a:pt x="8740" y="5885"/>
                  </a:cubicBezTo>
                  <a:cubicBezTo>
                    <a:pt x="8737" y="5888"/>
                    <a:pt x="8733" y="5889"/>
                    <a:pt x="8728" y="5889"/>
                  </a:cubicBezTo>
                  <a:cubicBezTo>
                    <a:pt x="8707" y="5889"/>
                    <a:pt x="8669" y="5868"/>
                    <a:pt x="8689" y="5848"/>
                  </a:cubicBezTo>
                  <a:close/>
                  <a:moveTo>
                    <a:pt x="9838" y="5708"/>
                  </a:moveTo>
                  <a:cubicBezTo>
                    <a:pt x="9922" y="5708"/>
                    <a:pt x="9926" y="5834"/>
                    <a:pt x="9947" y="5898"/>
                  </a:cubicBezTo>
                  <a:cubicBezTo>
                    <a:pt x="9896" y="5885"/>
                    <a:pt x="9922" y="5885"/>
                    <a:pt x="9884" y="5885"/>
                  </a:cubicBezTo>
                  <a:cubicBezTo>
                    <a:pt x="9846" y="5885"/>
                    <a:pt x="9796" y="5885"/>
                    <a:pt x="9783" y="5835"/>
                  </a:cubicBezTo>
                  <a:cubicBezTo>
                    <a:pt x="9783" y="5790"/>
                    <a:pt x="9822" y="5784"/>
                    <a:pt x="9858" y="5784"/>
                  </a:cubicBezTo>
                  <a:cubicBezTo>
                    <a:pt x="9872" y="5784"/>
                    <a:pt x="9886" y="5785"/>
                    <a:pt x="9896" y="5785"/>
                  </a:cubicBezTo>
                  <a:cubicBezTo>
                    <a:pt x="9888" y="5715"/>
                    <a:pt x="9849" y="5718"/>
                    <a:pt x="9822" y="5709"/>
                  </a:cubicBezTo>
                  <a:lnTo>
                    <a:pt x="9822" y="5709"/>
                  </a:lnTo>
                  <a:cubicBezTo>
                    <a:pt x="9828" y="5708"/>
                    <a:pt x="9833" y="5708"/>
                    <a:pt x="9838" y="5708"/>
                  </a:cubicBezTo>
                  <a:close/>
                  <a:moveTo>
                    <a:pt x="10135" y="5659"/>
                  </a:moveTo>
                  <a:cubicBezTo>
                    <a:pt x="10135" y="5735"/>
                    <a:pt x="10148" y="5810"/>
                    <a:pt x="10161" y="5898"/>
                  </a:cubicBezTo>
                  <a:cubicBezTo>
                    <a:pt x="10135" y="5898"/>
                    <a:pt x="10123" y="5898"/>
                    <a:pt x="10135" y="5860"/>
                  </a:cubicBezTo>
                  <a:lnTo>
                    <a:pt x="10123" y="5860"/>
                  </a:lnTo>
                  <a:cubicBezTo>
                    <a:pt x="10107" y="5860"/>
                    <a:pt x="10073" y="5869"/>
                    <a:pt x="10041" y="5869"/>
                  </a:cubicBezTo>
                  <a:cubicBezTo>
                    <a:pt x="9998" y="5869"/>
                    <a:pt x="9957" y="5852"/>
                    <a:pt x="9972" y="5772"/>
                  </a:cubicBezTo>
                  <a:cubicBezTo>
                    <a:pt x="9982" y="5732"/>
                    <a:pt x="9998" y="5720"/>
                    <a:pt x="10017" y="5720"/>
                  </a:cubicBezTo>
                  <a:cubicBezTo>
                    <a:pt x="10045" y="5720"/>
                    <a:pt x="10080" y="5747"/>
                    <a:pt x="10110" y="5747"/>
                  </a:cubicBezTo>
                  <a:lnTo>
                    <a:pt x="10098" y="5659"/>
                  </a:lnTo>
                  <a:close/>
                  <a:moveTo>
                    <a:pt x="7205" y="5722"/>
                  </a:moveTo>
                  <a:lnTo>
                    <a:pt x="7205" y="5722"/>
                  </a:lnTo>
                  <a:cubicBezTo>
                    <a:pt x="7281" y="5735"/>
                    <a:pt x="7205" y="5873"/>
                    <a:pt x="7294" y="5873"/>
                  </a:cubicBezTo>
                  <a:cubicBezTo>
                    <a:pt x="7394" y="5873"/>
                    <a:pt x="7344" y="5772"/>
                    <a:pt x="7344" y="5735"/>
                  </a:cubicBezTo>
                  <a:lnTo>
                    <a:pt x="7344" y="5735"/>
                  </a:lnTo>
                  <a:cubicBezTo>
                    <a:pt x="7407" y="5747"/>
                    <a:pt x="7382" y="5848"/>
                    <a:pt x="7394" y="5911"/>
                  </a:cubicBezTo>
                  <a:cubicBezTo>
                    <a:pt x="7356" y="5911"/>
                    <a:pt x="7344" y="5898"/>
                    <a:pt x="7356" y="5873"/>
                  </a:cubicBezTo>
                  <a:cubicBezTo>
                    <a:pt x="7338" y="5873"/>
                    <a:pt x="7312" y="5894"/>
                    <a:pt x="7284" y="5894"/>
                  </a:cubicBezTo>
                  <a:cubicBezTo>
                    <a:pt x="7275" y="5894"/>
                    <a:pt x="7265" y="5892"/>
                    <a:pt x="7256" y="5885"/>
                  </a:cubicBezTo>
                  <a:cubicBezTo>
                    <a:pt x="7218" y="5860"/>
                    <a:pt x="7205" y="5772"/>
                    <a:pt x="7205" y="5722"/>
                  </a:cubicBezTo>
                  <a:close/>
                  <a:moveTo>
                    <a:pt x="5432" y="5885"/>
                  </a:moveTo>
                  <a:cubicBezTo>
                    <a:pt x="5493" y="5885"/>
                    <a:pt x="5457" y="5918"/>
                    <a:pt x="5440" y="5918"/>
                  </a:cubicBezTo>
                  <a:cubicBezTo>
                    <a:pt x="5435" y="5918"/>
                    <a:pt x="5432" y="5916"/>
                    <a:pt x="5432" y="5911"/>
                  </a:cubicBezTo>
                  <a:lnTo>
                    <a:pt x="5432" y="5923"/>
                  </a:lnTo>
                  <a:cubicBezTo>
                    <a:pt x="5432" y="5923"/>
                    <a:pt x="5395" y="5885"/>
                    <a:pt x="5432" y="5885"/>
                  </a:cubicBezTo>
                  <a:close/>
                  <a:moveTo>
                    <a:pt x="7432" y="5747"/>
                  </a:moveTo>
                  <a:cubicBezTo>
                    <a:pt x="7495" y="5747"/>
                    <a:pt x="7482" y="5860"/>
                    <a:pt x="7482" y="5911"/>
                  </a:cubicBezTo>
                  <a:lnTo>
                    <a:pt x="7482" y="5923"/>
                  </a:lnTo>
                  <a:cubicBezTo>
                    <a:pt x="7419" y="5923"/>
                    <a:pt x="7444" y="5810"/>
                    <a:pt x="7432" y="5747"/>
                  </a:cubicBezTo>
                  <a:close/>
                  <a:moveTo>
                    <a:pt x="4903" y="5884"/>
                  </a:moveTo>
                  <a:cubicBezTo>
                    <a:pt x="4934" y="5884"/>
                    <a:pt x="4951" y="5906"/>
                    <a:pt x="4962" y="5937"/>
                  </a:cubicBezTo>
                  <a:lnTo>
                    <a:pt x="4962" y="5937"/>
                  </a:lnTo>
                  <a:cubicBezTo>
                    <a:pt x="4953" y="5922"/>
                    <a:pt x="4935" y="5920"/>
                    <a:pt x="4915" y="5920"/>
                  </a:cubicBezTo>
                  <a:cubicBezTo>
                    <a:pt x="4910" y="5920"/>
                    <a:pt x="4905" y="5920"/>
                    <a:pt x="4899" y="5920"/>
                  </a:cubicBezTo>
                  <a:cubicBezTo>
                    <a:pt x="4878" y="5920"/>
                    <a:pt x="4859" y="5918"/>
                    <a:pt x="4854" y="5898"/>
                  </a:cubicBezTo>
                  <a:cubicBezTo>
                    <a:pt x="4874" y="5888"/>
                    <a:pt x="4890" y="5884"/>
                    <a:pt x="4903" y="5884"/>
                  </a:cubicBezTo>
                  <a:close/>
                  <a:moveTo>
                    <a:pt x="10207" y="5781"/>
                  </a:moveTo>
                  <a:cubicBezTo>
                    <a:pt x="10259" y="5781"/>
                    <a:pt x="10250" y="5866"/>
                    <a:pt x="10261" y="5911"/>
                  </a:cubicBezTo>
                  <a:lnTo>
                    <a:pt x="10236" y="5948"/>
                  </a:lnTo>
                  <a:lnTo>
                    <a:pt x="10198" y="5948"/>
                  </a:lnTo>
                  <a:lnTo>
                    <a:pt x="10186" y="5785"/>
                  </a:lnTo>
                  <a:cubicBezTo>
                    <a:pt x="10194" y="5782"/>
                    <a:pt x="10201" y="5781"/>
                    <a:pt x="10207" y="5781"/>
                  </a:cubicBezTo>
                  <a:close/>
                  <a:moveTo>
                    <a:pt x="2716" y="5697"/>
                  </a:moveTo>
                  <a:cubicBezTo>
                    <a:pt x="2792" y="5697"/>
                    <a:pt x="2767" y="5885"/>
                    <a:pt x="2767" y="5948"/>
                  </a:cubicBezTo>
                  <a:cubicBezTo>
                    <a:pt x="2760" y="5951"/>
                    <a:pt x="2755" y="5953"/>
                    <a:pt x="2750" y="5953"/>
                  </a:cubicBezTo>
                  <a:cubicBezTo>
                    <a:pt x="2736" y="5953"/>
                    <a:pt x="2729" y="5939"/>
                    <a:pt x="2729" y="5911"/>
                  </a:cubicBezTo>
                  <a:cubicBezTo>
                    <a:pt x="2704" y="5911"/>
                    <a:pt x="2704" y="5948"/>
                    <a:pt x="2666" y="5948"/>
                  </a:cubicBezTo>
                  <a:cubicBezTo>
                    <a:pt x="2591" y="5936"/>
                    <a:pt x="2553" y="5860"/>
                    <a:pt x="2591" y="5810"/>
                  </a:cubicBezTo>
                  <a:lnTo>
                    <a:pt x="2578" y="5797"/>
                  </a:lnTo>
                  <a:cubicBezTo>
                    <a:pt x="2596" y="5774"/>
                    <a:pt x="2613" y="5766"/>
                    <a:pt x="2630" y="5766"/>
                  </a:cubicBezTo>
                  <a:cubicBezTo>
                    <a:pt x="2658" y="5766"/>
                    <a:pt x="2684" y="5789"/>
                    <a:pt x="2716" y="5797"/>
                  </a:cubicBezTo>
                  <a:lnTo>
                    <a:pt x="2716" y="5697"/>
                  </a:lnTo>
                  <a:close/>
                  <a:moveTo>
                    <a:pt x="9184" y="5921"/>
                  </a:moveTo>
                  <a:cubicBezTo>
                    <a:pt x="9186" y="5921"/>
                    <a:pt x="9189" y="5922"/>
                    <a:pt x="9192" y="5923"/>
                  </a:cubicBezTo>
                  <a:cubicBezTo>
                    <a:pt x="9243" y="5923"/>
                    <a:pt x="9230" y="5936"/>
                    <a:pt x="9217" y="5948"/>
                  </a:cubicBezTo>
                  <a:cubicBezTo>
                    <a:pt x="9213" y="5953"/>
                    <a:pt x="9209" y="5954"/>
                    <a:pt x="9204" y="5954"/>
                  </a:cubicBezTo>
                  <a:cubicBezTo>
                    <a:pt x="9184" y="5954"/>
                    <a:pt x="9166" y="5921"/>
                    <a:pt x="9184" y="5921"/>
                  </a:cubicBezTo>
                  <a:close/>
                  <a:moveTo>
                    <a:pt x="7580" y="5794"/>
                  </a:moveTo>
                  <a:cubicBezTo>
                    <a:pt x="7608" y="5794"/>
                    <a:pt x="7639" y="5810"/>
                    <a:pt x="7633" y="5823"/>
                  </a:cubicBezTo>
                  <a:lnTo>
                    <a:pt x="7595" y="5810"/>
                  </a:lnTo>
                  <a:cubicBezTo>
                    <a:pt x="7578" y="5803"/>
                    <a:pt x="7568" y="5801"/>
                    <a:pt x="7563" y="5801"/>
                  </a:cubicBezTo>
                  <a:cubicBezTo>
                    <a:pt x="7543" y="5801"/>
                    <a:pt x="7646" y="5862"/>
                    <a:pt x="7646" y="5873"/>
                  </a:cubicBezTo>
                  <a:lnTo>
                    <a:pt x="7646" y="5898"/>
                  </a:lnTo>
                  <a:cubicBezTo>
                    <a:pt x="7658" y="5942"/>
                    <a:pt x="7627" y="5958"/>
                    <a:pt x="7594" y="5958"/>
                  </a:cubicBezTo>
                  <a:cubicBezTo>
                    <a:pt x="7561" y="5958"/>
                    <a:pt x="7526" y="5942"/>
                    <a:pt x="7532" y="5923"/>
                  </a:cubicBezTo>
                  <a:lnTo>
                    <a:pt x="7532" y="5923"/>
                  </a:lnTo>
                  <a:cubicBezTo>
                    <a:pt x="7548" y="5931"/>
                    <a:pt x="7577" y="5943"/>
                    <a:pt x="7597" y="5943"/>
                  </a:cubicBezTo>
                  <a:cubicBezTo>
                    <a:pt x="7611" y="5943"/>
                    <a:pt x="7620" y="5938"/>
                    <a:pt x="7620" y="5923"/>
                  </a:cubicBezTo>
                  <a:cubicBezTo>
                    <a:pt x="7633" y="5885"/>
                    <a:pt x="7558" y="5885"/>
                    <a:pt x="7545" y="5860"/>
                  </a:cubicBezTo>
                  <a:cubicBezTo>
                    <a:pt x="7526" y="5810"/>
                    <a:pt x="7551" y="5794"/>
                    <a:pt x="7580" y="5794"/>
                  </a:cubicBezTo>
                  <a:close/>
                  <a:moveTo>
                    <a:pt x="2905" y="5772"/>
                  </a:moveTo>
                  <a:lnTo>
                    <a:pt x="2930" y="5785"/>
                  </a:lnTo>
                  <a:cubicBezTo>
                    <a:pt x="3052" y="5785"/>
                    <a:pt x="3067" y="5961"/>
                    <a:pt x="2943" y="5961"/>
                  </a:cubicBezTo>
                  <a:cubicBezTo>
                    <a:pt x="2939" y="5961"/>
                    <a:pt x="2935" y="5961"/>
                    <a:pt x="2930" y="5961"/>
                  </a:cubicBezTo>
                  <a:cubicBezTo>
                    <a:pt x="2792" y="5961"/>
                    <a:pt x="2779" y="5772"/>
                    <a:pt x="2905" y="5772"/>
                  </a:cubicBezTo>
                  <a:close/>
                  <a:moveTo>
                    <a:pt x="3405" y="5805"/>
                  </a:moveTo>
                  <a:cubicBezTo>
                    <a:pt x="3420" y="5805"/>
                    <a:pt x="3420" y="5819"/>
                    <a:pt x="3420" y="5848"/>
                  </a:cubicBezTo>
                  <a:cubicBezTo>
                    <a:pt x="3433" y="5848"/>
                    <a:pt x="3446" y="5810"/>
                    <a:pt x="3471" y="5810"/>
                  </a:cubicBezTo>
                  <a:cubicBezTo>
                    <a:pt x="3508" y="5810"/>
                    <a:pt x="3496" y="5823"/>
                    <a:pt x="3496" y="5835"/>
                  </a:cubicBezTo>
                  <a:lnTo>
                    <a:pt x="3483" y="5835"/>
                  </a:lnTo>
                  <a:cubicBezTo>
                    <a:pt x="3479" y="5834"/>
                    <a:pt x="3476" y="5834"/>
                    <a:pt x="3472" y="5834"/>
                  </a:cubicBezTo>
                  <a:cubicBezTo>
                    <a:pt x="3410" y="5834"/>
                    <a:pt x="3433" y="5938"/>
                    <a:pt x="3433" y="5973"/>
                  </a:cubicBezTo>
                  <a:cubicBezTo>
                    <a:pt x="3358" y="5973"/>
                    <a:pt x="3395" y="5860"/>
                    <a:pt x="3383" y="5810"/>
                  </a:cubicBezTo>
                  <a:cubicBezTo>
                    <a:pt x="3392" y="5807"/>
                    <a:pt x="3399" y="5805"/>
                    <a:pt x="3405" y="5805"/>
                  </a:cubicBezTo>
                  <a:close/>
                  <a:moveTo>
                    <a:pt x="7683" y="5772"/>
                  </a:moveTo>
                  <a:cubicBezTo>
                    <a:pt x="7721" y="5772"/>
                    <a:pt x="7708" y="5797"/>
                    <a:pt x="7721" y="5797"/>
                  </a:cubicBezTo>
                  <a:cubicBezTo>
                    <a:pt x="7730" y="5784"/>
                    <a:pt x="7740" y="5780"/>
                    <a:pt x="7751" y="5780"/>
                  </a:cubicBezTo>
                  <a:cubicBezTo>
                    <a:pt x="7767" y="5780"/>
                    <a:pt x="7783" y="5788"/>
                    <a:pt x="7797" y="5788"/>
                  </a:cubicBezTo>
                  <a:cubicBezTo>
                    <a:pt x="7797" y="5788"/>
                    <a:pt x="7797" y="5788"/>
                    <a:pt x="7797" y="5788"/>
                  </a:cubicBezTo>
                  <a:lnTo>
                    <a:pt x="7797" y="5788"/>
                  </a:lnTo>
                  <a:cubicBezTo>
                    <a:pt x="7770" y="5796"/>
                    <a:pt x="7828" y="5808"/>
                    <a:pt x="7855" y="5808"/>
                  </a:cubicBezTo>
                  <a:cubicBezTo>
                    <a:pt x="7869" y="5808"/>
                    <a:pt x="7875" y="5805"/>
                    <a:pt x="7859" y="5797"/>
                  </a:cubicBezTo>
                  <a:lnTo>
                    <a:pt x="7859" y="5797"/>
                  </a:lnTo>
                  <a:cubicBezTo>
                    <a:pt x="7876" y="5802"/>
                    <a:pt x="7887" y="5802"/>
                    <a:pt x="7897" y="5802"/>
                  </a:cubicBezTo>
                  <a:lnTo>
                    <a:pt x="7897" y="5802"/>
                  </a:lnTo>
                  <a:cubicBezTo>
                    <a:pt x="7915" y="5802"/>
                    <a:pt x="7926" y="5802"/>
                    <a:pt x="7960" y="5835"/>
                  </a:cubicBezTo>
                  <a:cubicBezTo>
                    <a:pt x="7998" y="5885"/>
                    <a:pt x="7973" y="5936"/>
                    <a:pt x="7985" y="5973"/>
                  </a:cubicBezTo>
                  <a:cubicBezTo>
                    <a:pt x="7910" y="5961"/>
                    <a:pt x="7985" y="5810"/>
                    <a:pt x="7885" y="5810"/>
                  </a:cubicBezTo>
                  <a:cubicBezTo>
                    <a:pt x="7796" y="5810"/>
                    <a:pt x="7859" y="5911"/>
                    <a:pt x="7859" y="5948"/>
                  </a:cubicBezTo>
                  <a:cubicBezTo>
                    <a:pt x="7784" y="5948"/>
                    <a:pt x="7859" y="5797"/>
                    <a:pt x="7771" y="5797"/>
                  </a:cubicBezTo>
                  <a:cubicBezTo>
                    <a:pt x="7683" y="5797"/>
                    <a:pt x="7734" y="5898"/>
                    <a:pt x="7734" y="5936"/>
                  </a:cubicBezTo>
                  <a:cubicBezTo>
                    <a:pt x="7671" y="5923"/>
                    <a:pt x="7696" y="5823"/>
                    <a:pt x="7683" y="5772"/>
                  </a:cubicBezTo>
                  <a:close/>
                  <a:moveTo>
                    <a:pt x="3056" y="5709"/>
                  </a:moveTo>
                  <a:lnTo>
                    <a:pt x="3068" y="5735"/>
                  </a:lnTo>
                  <a:lnTo>
                    <a:pt x="3106" y="5735"/>
                  </a:lnTo>
                  <a:lnTo>
                    <a:pt x="3119" y="5986"/>
                  </a:lnTo>
                  <a:cubicBezTo>
                    <a:pt x="3031" y="5961"/>
                    <a:pt x="3056" y="5772"/>
                    <a:pt x="3056" y="5709"/>
                  </a:cubicBezTo>
                  <a:close/>
                  <a:moveTo>
                    <a:pt x="10528" y="5750"/>
                  </a:moveTo>
                  <a:cubicBezTo>
                    <a:pt x="10546" y="5750"/>
                    <a:pt x="10565" y="5765"/>
                    <a:pt x="10550" y="5772"/>
                  </a:cubicBezTo>
                  <a:lnTo>
                    <a:pt x="10550" y="5810"/>
                  </a:lnTo>
                  <a:cubicBezTo>
                    <a:pt x="10540" y="5810"/>
                    <a:pt x="10532" y="5810"/>
                    <a:pt x="10525" y="5808"/>
                  </a:cubicBezTo>
                  <a:lnTo>
                    <a:pt x="10525" y="5808"/>
                  </a:lnTo>
                  <a:lnTo>
                    <a:pt x="10525" y="5810"/>
                  </a:lnTo>
                  <a:cubicBezTo>
                    <a:pt x="10588" y="5823"/>
                    <a:pt x="10576" y="5923"/>
                    <a:pt x="10576" y="5986"/>
                  </a:cubicBezTo>
                  <a:cubicBezTo>
                    <a:pt x="10516" y="5962"/>
                    <a:pt x="10524" y="5871"/>
                    <a:pt x="10525" y="5808"/>
                  </a:cubicBezTo>
                  <a:lnTo>
                    <a:pt x="10525" y="5808"/>
                  </a:lnTo>
                  <a:cubicBezTo>
                    <a:pt x="10525" y="5808"/>
                    <a:pt x="10525" y="5808"/>
                    <a:pt x="10525" y="5808"/>
                  </a:cubicBezTo>
                  <a:lnTo>
                    <a:pt x="10525" y="5808"/>
                  </a:lnTo>
                  <a:lnTo>
                    <a:pt x="10525" y="5798"/>
                  </a:lnTo>
                  <a:lnTo>
                    <a:pt x="10525" y="5798"/>
                  </a:lnTo>
                  <a:cubicBezTo>
                    <a:pt x="10525" y="5801"/>
                    <a:pt x="10525" y="5805"/>
                    <a:pt x="10525" y="5808"/>
                  </a:cubicBezTo>
                  <a:lnTo>
                    <a:pt x="10525" y="5808"/>
                  </a:lnTo>
                  <a:cubicBezTo>
                    <a:pt x="10515" y="5806"/>
                    <a:pt x="10508" y="5800"/>
                    <a:pt x="10500" y="5785"/>
                  </a:cubicBezTo>
                  <a:cubicBezTo>
                    <a:pt x="10500" y="5758"/>
                    <a:pt x="10514" y="5750"/>
                    <a:pt x="10528" y="5750"/>
                  </a:cubicBezTo>
                  <a:close/>
                  <a:moveTo>
                    <a:pt x="3270" y="5823"/>
                  </a:moveTo>
                  <a:cubicBezTo>
                    <a:pt x="3408" y="5835"/>
                    <a:pt x="3383" y="5973"/>
                    <a:pt x="3244" y="5973"/>
                  </a:cubicBezTo>
                  <a:lnTo>
                    <a:pt x="3270" y="5999"/>
                  </a:lnTo>
                  <a:cubicBezTo>
                    <a:pt x="3144" y="5999"/>
                    <a:pt x="3131" y="5823"/>
                    <a:pt x="3270" y="5823"/>
                  </a:cubicBezTo>
                  <a:close/>
                  <a:moveTo>
                    <a:pt x="10299" y="5760"/>
                  </a:moveTo>
                  <a:cubicBezTo>
                    <a:pt x="10324" y="5760"/>
                    <a:pt x="10337" y="5772"/>
                    <a:pt x="10324" y="5797"/>
                  </a:cubicBezTo>
                  <a:cubicBezTo>
                    <a:pt x="10343" y="5797"/>
                    <a:pt x="10374" y="5792"/>
                    <a:pt x="10404" y="5792"/>
                  </a:cubicBezTo>
                  <a:cubicBezTo>
                    <a:pt x="10455" y="5792"/>
                    <a:pt x="10503" y="5807"/>
                    <a:pt x="10488" y="5885"/>
                  </a:cubicBezTo>
                  <a:cubicBezTo>
                    <a:pt x="10478" y="5930"/>
                    <a:pt x="10462" y="5943"/>
                    <a:pt x="10444" y="5943"/>
                  </a:cubicBezTo>
                  <a:cubicBezTo>
                    <a:pt x="10415" y="5943"/>
                    <a:pt x="10380" y="5911"/>
                    <a:pt x="10349" y="5911"/>
                  </a:cubicBezTo>
                  <a:lnTo>
                    <a:pt x="10349" y="5999"/>
                  </a:lnTo>
                  <a:cubicBezTo>
                    <a:pt x="10286" y="5986"/>
                    <a:pt x="10311" y="5873"/>
                    <a:pt x="10299" y="5810"/>
                  </a:cubicBezTo>
                  <a:lnTo>
                    <a:pt x="10299" y="5760"/>
                  </a:lnTo>
                  <a:close/>
                  <a:moveTo>
                    <a:pt x="10673" y="5824"/>
                  </a:moveTo>
                  <a:cubicBezTo>
                    <a:pt x="10698" y="5824"/>
                    <a:pt x="10720" y="5837"/>
                    <a:pt x="10714" y="5860"/>
                  </a:cubicBezTo>
                  <a:lnTo>
                    <a:pt x="10714" y="5873"/>
                  </a:lnTo>
                  <a:cubicBezTo>
                    <a:pt x="10714" y="5873"/>
                    <a:pt x="10686" y="5856"/>
                    <a:pt x="10667" y="5856"/>
                  </a:cubicBezTo>
                  <a:cubicBezTo>
                    <a:pt x="10658" y="5856"/>
                    <a:pt x="10651" y="5860"/>
                    <a:pt x="10651" y="5873"/>
                  </a:cubicBezTo>
                  <a:cubicBezTo>
                    <a:pt x="10651" y="5911"/>
                    <a:pt x="10714" y="5911"/>
                    <a:pt x="10726" y="5936"/>
                  </a:cubicBezTo>
                  <a:cubicBezTo>
                    <a:pt x="10750" y="5984"/>
                    <a:pt x="10726" y="6000"/>
                    <a:pt x="10695" y="6000"/>
                  </a:cubicBezTo>
                  <a:cubicBezTo>
                    <a:pt x="10661" y="6000"/>
                    <a:pt x="10619" y="5981"/>
                    <a:pt x="10626" y="5961"/>
                  </a:cubicBezTo>
                  <a:lnTo>
                    <a:pt x="10626" y="5961"/>
                  </a:lnTo>
                  <a:cubicBezTo>
                    <a:pt x="10663" y="5985"/>
                    <a:pt x="10684" y="5994"/>
                    <a:pt x="10694" y="5994"/>
                  </a:cubicBezTo>
                  <a:cubicBezTo>
                    <a:pt x="10729" y="5994"/>
                    <a:pt x="10622" y="5872"/>
                    <a:pt x="10614" y="5872"/>
                  </a:cubicBezTo>
                  <a:cubicBezTo>
                    <a:pt x="10613" y="5872"/>
                    <a:pt x="10613" y="5873"/>
                    <a:pt x="10613" y="5873"/>
                  </a:cubicBezTo>
                  <a:lnTo>
                    <a:pt x="10613" y="5873"/>
                  </a:lnTo>
                  <a:cubicBezTo>
                    <a:pt x="10613" y="5840"/>
                    <a:pt x="10645" y="5824"/>
                    <a:pt x="10673" y="5824"/>
                  </a:cubicBezTo>
                  <a:close/>
                  <a:moveTo>
                    <a:pt x="3596" y="5816"/>
                  </a:moveTo>
                  <a:cubicBezTo>
                    <a:pt x="3645" y="5816"/>
                    <a:pt x="3697" y="5851"/>
                    <a:pt x="3697" y="5911"/>
                  </a:cubicBezTo>
                  <a:lnTo>
                    <a:pt x="3546" y="5911"/>
                  </a:lnTo>
                  <a:cubicBezTo>
                    <a:pt x="3546" y="6011"/>
                    <a:pt x="3672" y="5948"/>
                    <a:pt x="3685" y="5999"/>
                  </a:cubicBezTo>
                  <a:cubicBezTo>
                    <a:pt x="3672" y="6001"/>
                    <a:pt x="3657" y="6003"/>
                    <a:pt x="3642" y="6003"/>
                  </a:cubicBezTo>
                  <a:cubicBezTo>
                    <a:pt x="3584" y="6003"/>
                    <a:pt x="3518" y="5980"/>
                    <a:pt x="3508" y="5911"/>
                  </a:cubicBezTo>
                  <a:cubicBezTo>
                    <a:pt x="3508" y="5845"/>
                    <a:pt x="3551" y="5816"/>
                    <a:pt x="3596" y="5816"/>
                  </a:cubicBezTo>
                  <a:close/>
                  <a:moveTo>
                    <a:pt x="8108" y="5837"/>
                  </a:moveTo>
                  <a:cubicBezTo>
                    <a:pt x="8158" y="5837"/>
                    <a:pt x="8211" y="5865"/>
                    <a:pt x="8211" y="5923"/>
                  </a:cubicBezTo>
                  <a:cubicBezTo>
                    <a:pt x="8211" y="5979"/>
                    <a:pt x="8174" y="6003"/>
                    <a:pt x="8132" y="6003"/>
                  </a:cubicBezTo>
                  <a:cubicBezTo>
                    <a:pt x="8081" y="6003"/>
                    <a:pt x="8023" y="5966"/>
                    <a:pt x="8023" y="5911"/>
                  </a:cubicBezTo>
                  <a:cubicBezTo>
                    <a:pt x="8017" y="5862"/>
                    <a:pt x="8061" y="5837"/>
                    <a:pt x="8108" y="5837"/>
                  </a:cubicBezTo>
                  <a:close/>
                  <a:moveTo>
                    <a:pt x="3823" y="5835"/>
                  </a:moveTo>
                  <a:cubicBezTo>
                    <a:pt x="3848" y="5835"/>
                    <a:pt x="3861" y="5835"/>
                    <a:pt x="3861" y="5873"/>
                  </a:cubicBezTo>
                  <a:lnTo>
                    <a:pt x="3873" y="5873"/>
                  </a:lnTo>
                  <a:cubicBezTo>
                    <a:pt x="3879" y="5867"/>
                    <a:pt x="3886" y="5863"/>
                    <a:pt x="3890" y="5863"/>
                  </a:cubicBezTo>
                  <a:cubicBezTo>
                    <a:pt x="3892" y="5863"/>
                    <a:pt x="3894" y="5864"/>
                    <a:pt x="3895" y="5865"/>
                  </a:cubicBezTo>
                  <a:lnTo>
                    <a:pt x="3895" y="5865"/>
                  </a:lnTo>
                  <a:cubicBezTo>
                    <a:pt x="3914" y="5860"/>
                    <a:pt x="3934" y="5860"/>
                    <a:pt x="3961" y="5860"/>
                  </a:cubicBezTo>
                  <a:lnTo>
                    <a:pt x="3898" y="5869"/>
                  </a:lnTo>
                  <a:lnTo>
                    <a:pt x="3898" y="5869"/>
                  </a:lnTo>
                  <a:cubicBezTo>
                    <a:pt x="3897" y="5867"/>
                    <a:pt x="3896" y="5866"/>
                    <a:pt x="3895" y="5865"/>
                  </a:cubicBezTo>
                  <a:lnTo>
                    <a:pt x="3895" y="5865"/>
                  </a:lnTo>
                  <a:cubicBezTo>
                    <a:pt x="3888" y="5867"/>
                    <a:pt x="3880" y="5869"/>
                    <a:pt x="3873" y="5873"/>
                  </a:cubicBezTo>
                  <a:lnTo>
                    <a:pt x="3898" y="5869"/>
                  </a:lnTo>
                  <a:lnTo>
                    <a:pt x="3898" y="5869"/>
                  </a:lnTo>
                  <a:cubicBezTo>
                    <a:pt x="3898" y="5870"/>
                    <a:pt x="3898" y="5872"/>
                    <a:pt x="3898" y="5873"/>
                  </a:cubicBezTo>
                  <a:lnTo>
                    <a:pt x="3886" y="5873"/>
                  </a:lnTo>
                  <a:cubicBezTo>
                    <a:pt x="3848" y="5898"/>
                    <a:pt x="3861" y="5973"/>
                    <a:pt x="3861" y="6011"/>
                  </a:cubicBezTo>
                  <a:cubicBezTo>
                    <a:pt x="3798" y="6011"/>
                    <a:pt x="3823" y="5898"/>
                    <a:pt x="3823" y="5835"/>
                  </a:cubicBezTo>
                  <a:close/>
                  <a:moveTo>
                    <a:pt x="11837" y="5984"/>
                  </a:moveTo>
                  <a:cubicBezTo>
                    <a:pt x="11839" y="5984"/>
                    <a:pt x="11842" y="5985"/>
                    <a:pt x="11846" y="5986"/>
                  </a:cubicBezTo>
                  <a:cubicBezTo>
                    <a:pt x="11883" y="5999"/>
                    <a:pt x="11871" y="6011"/>
                    <a:pt x="11871" y="6024"/>
                  </a:cubicBezTo>
                  <a:lnTo>
                    <a:pt x="11858" y="6024"/>
                  </a:lnTo>
                  <a:cubicBezTo>
                    <a:pt x="11856" y="6025"/>
                    <a:pt x="11854" y="6025"/>
                    <a:pt x="11851" y="6025"/>
                  </a:cubicBezTo>
                  <a:cubicBezTo>
                    <a:pt x="11831" y="6025"/>
                    <a:pt x="11815" y="5984"/>
                    <a:pt x="11837" y="5984"/>
                  </a:cubicBezTo>
                  <a:close/>
                  <a:moveTo>
                    <a:pt x="3999" y="5873"/>
                  </a:moveTo>
                  <a:cubicBezTo>
                    <a:pt x="4011" y="5873"/>
                    <a:pt x="4037" y="5873"/>
                    <a:pt x="4049" y="5885"/>
                  </a:cubicBezTo>
                  <a:cubicBezTo>
                    <a:pt x="4112" y="5898"/>
                    <a:pt x="4112" y="5923"/>
                    <a:pt x="4112" y="6036"/>
                  </a:cubicBezTo>
                  <a:cubicBezTo>
                    <a:pt x="4037" y="6036"/>
                    <a:pt x="4112" y="5911"/>
                    <a:pt x="4037" y="5885"/>
                  </a:cubicBezTo>
                  <a:lnTo>
                    <a:pt x="4049" y="5885"/>
                  </a:lnTo>
                  <a:lnTo>
                    <a:pt x="4022" y="5879"/>
                  </a:lnTo>
                  <a:lnTo>
                    <a:pt x="4022" y="5879"/>
                  </a:lnTo>
                  <a:cubicBezTo>
                    <a:pt x="4023" y="5880"/>
                    <a:pt x="4024" y="5883"/>
                    <a:pt x="4024" y="5885"/>
                  </a:cubicBezTo>
                  <a:lnTo>
                    <a:pt x="4011" y="5885"/>
                  </a:lnTo>
                  <a:cubicBezTo>
                    <a:pt x="3974" y="5885"/>
                    <a:pt x="3999" y="5973"/>
                    <a:pt x="3999" y="6011"/>
                  </a:cubicBezTo>
                  <a:cubicBezTo>
                    <a:pt x="3931" y="6011"/>
                    <a:pt x="3965" y="5929"/>
                    <a:pt x="3945" y="5885"/>
                  </a:cubicBezTo>
                  <a:lnTo>
                    <a:pt x="4011" y="5885"/>
                  </a:lnTo>
                  <a:cubicBezTo>
                    <a:pt x="4011" y="5881"/>
                    <a:pt x="4013" y="5878"/>
                    <a:pt x="4015" y="5877"/>
                  </a:cubicBezTo>
                  <a:lnTo>
                    <a:pt x="4015" y="5877"/>
                  </a:lnTo>
                  <a:lnTo>
                    <a:pt x="4022" y="5879"/>
                  </a:lnTo>
                  <a:lnTo>
                    <a:pt x="4022" y="5879"/>
                  </a:lnTo>
                  <a:cubicBezTo>
                    <a:pt x="4021" y="5877"/>
                    <a:pt x="4019" y="5876"/>
                    <a:pt x="4018" y="5876"/>
                  </a:cubicBezTo>
                  <a:cubicBezTo>
                    <a:pt x="4017" y="5876"/>
                    <a:pt x="4016" y="5876"/>
                    <a:pt x="4015" y="5877"/>
                  </a:cubicBezTo>
                  <a:lnTo>
                    <a:pt x="4015" y="5877"/>
                  </a:lnTo>
                  <a:lnTo>
                    <a:pt x="3999" y="5873"/>
                  </a:lnTo>
                  <a:close/>
                  <a:moveTo>
                    <a:pt x="4239" y="5852"/>
                  </a:moveTo>
                  <a:cubicBezTo>
                    <a:pt x="4310" y="5852"/>
                    <a:pt x="4305" y="5965"/>
                    <a:pt x="4326" y="6036"/>
                  </a:cubicBezTo>
                  <a:cubicBezTo>
                    <a:pt x="4319" y="6040"/>
                    <a:pt x="4313" y="6041"/>
                    <a:pt x="4308" y="6041"/>
                  </a:cubicBezTo>
                  <a:cubicBezTo>
                    <a:pt x="4295" y="6041"/>
                    <a:pt x="4288" y="6030"/>
                    <a:pt x="4288" y="6011"/>
                  </a:cubicBezTo>
                  <a:cubicBezTo>
                    <a:pt x="4268" y="6011"/>
                    <a:pt x="4234" y="6026"/>
                    <a:pt x="4206" y="6026"/>
                  </a:cubicBezTo>
                  <a:cubicBezTo>
                    <a:pt x="4182" y="6026"/>
                    <a:pt x="4162" y="6015"/>
                    <a:pt x="4162" y="5973"/>
                  </a:cubicBezTo>
                  <a:cubicBezTo>
                    <a:pt x="4162" y="5928"/>
                    <a:pt x="4194" y="5919"/>
                    <a:pt x="4228" y="5919"/>
                  </a:cubicBezTo>
                  <a:cubicBezTo>
                    <a:pt x="4250" y="5919"/>
                    <a:pt x="4273" y="5923"/>
                    <a:pt x="4288" y="5923"/>
                  </a:cubicBezTo>
                  <a:cubicBezTo>
                    <a:pt x="4282" y="5885"/>
                    <a:pt x="4257" y="5882"/>
                    <a:pt x="4232" y="5882"/>
                  </a:cubicBezTo>
                  <a:cubicBezTo>
                    <a:pt x="4227" y="5882"/>
                    <a:pt x="4221" y="5882"/>
                    <a:pt x="4217" y="5882"/>
                  </a:cubicBezTo>
                  <a:cubicBezTo>
                    <a:pt x="4201" y="5882"/>
                    <a:pt x="4187" y="5881"/>
                    <a:pt x="4179" y="5870"/>
                  </a:cubicBezTo>
                  <a:lnTo>
                    <a:pt x="4179" y="5870"/>
                  </a:lnTo>
                  <a:cubicBezTo>
                    <a:pt x="4204" y="5858"/>
                    <a:pt x="4223" y="5852"/>
                    <a:pt x="4239" y="5852"/>
                  </a:cubicBezTo>
                  <a:close/>
                  <a:moveTo>
                    <a:pt x="8375" y="5797"/>
                  </a:moveTo>
                  <a:cubicBezTo>
                    <a:pt x="8438" y="5810"/>
                    <a:pt x="8413" y="5973"/>
                    <a:pt x="8425" y="6036"/>
                  </a:cubicBezTo>
                  <a:cubicBezTo>
                    <a:pt x="8418" y="6040"/>
                    <a:pt x="8413" y="6041"/>
                    <a:pt x="8408" y="6041"/>
                  </a:cubicBezTo>
                  <a:cubicBezTo>
                    <a:pt x="8395" y="6041"/>
                    <a:pt x="8391" y="6030"/>
                    <a:pt x="8400" y="6011"/>
                  </a:cubicBezTo>
                  <a:cubicBezTo>
                    <a:pt x="8373" y="6011"/>
                    <a:pt x="8345" y="6022"/>
                    <a:pt x="8318" y="6022"/>
                  </a:cubicBezTo>
                  <a:cubicBezTo>
                    <a:pt x="8295" y="6022"/>
                    <a:pt x="8272" y="6015"/>
                    <a:pt x="8249" y="5986"/>
                  </a:cubicBezTo>
                  <a:cubicBezTo>
                    <a:pt x="8211" y="5911"/>
                    <a:pt x="8249" y="5848"/>
                    <a:pt x="8325" y="5848"/>
                  </a:cubicBezTo>
                  <a:lnTo>
                    <a:pt x="8325" y="5860"/>
                  </a:lnTo>
                  <a:cubicBezTo>
                    <a:pt x="8350" y="5860"/>
                    <a:pt x="8362" y="5885"/>
                    <a:pt x="8375" y="5898"/>
                  </a:cubicBezTo>
                  <a:lnTo>
                    <a:pt x="8375" y="5797"/>
                  </a:lnTo>
                  <a:close/>
                  <a:moveTo>
                    <a:pt x="10856" y="5880"/>
                  </a:moveTo>
                  <a:cubicBezTo>
                    <a:pt x="10884" y="5880"/>
                    <a:pt x="10908" y="5890"/>
                    <a:pt x="10902" y="5911"/>
                  </a:cubicBezTo>
                  <a:lnTo>
                    <a:pt x="10865" y="5898"/>
                  </a:lnTo>
                  <a:cubicBezTo>
                    <a:pt x="10853" y="5893"/>
                    <a:pt x="10843" y="5891"/>
                    <a:pt x="10835" y="5891"/>
                  </a:cubicBezTo>
                  <a:cubicBezTo>
                    <a:pt x="10798" y="5891"/>
                    <a:pt x="10794" y="5930"/>
                    <a:pt x="10814" y="5961"/>
                  </a:cubicBezTo>
                  <a:lnTo>
                    <a:pt x="10814" y="5973"/>
                  </a:lnTo>
                  <a:cubicBezTo>
                    <a:pt x="10840" y="6036"/>
                    <a:pt x="10902" y="5999"/>
                    <a:pt x="10928" y="6036"/>
                  </a:cubicBezTo>
                  <a:cubicBezTo>
                    <a:pt x="10916" y="6041"/>
                    <a:pt x="10904" y="6043"/>
                    <a:pt x="10891" y="6043"/>
                  </a:cubicBezTo>
                  <a:cubicBezTo>
                    <a:pt x="10832" y="6043"/>
                    <a:pt x="10764" y="5998"/>
                    <a:pt x="10764" y="5936"/>
                  </a:cubicBezTo>
                  <a:cubicBezTo>
                    <a:pt x="10764" y="5899"/>
                    <a:pt x="10815" y="5880"/>
                    <a:pt x="10856" y="5880"/>
                  </a:cubicBezTo>
                  <a:close/>
                  <a:moveTo>
                    <a:pt x="10967" y="5907"/>
                  </a:moveTo>
                  <a:cubicBezTo>
                    <a:pt x="11001" y="5907"/>
                    <a:pt x="10990" y="5993"/>
                    <a:pt x="10990" y="6049"/>
                  </a:cubicBezTo>
                  <a:lnTo>
                    <a:pt x="11003" y="6061"/>
                  </a:lnTo>
                  <a:lnTo>
                    <a:pt x="10978" y="6061"/>
                  </a:lnTo>
                  <a:lnTo>
                    <a:pt x="10953" y="5911"/>
                  </a:lnTo>
                  <a:cubicBezTo>
                    <a:pt x="10958" y="5908"/>
                    <a:pt x="10963" y="5907"/>
                    <a:pt x="10967" y="5907"/>
                  </a:cubicBezTo>
                  <a:close/>
                  <a:moveTo>
                    <a:pt x="4967" y="5953"/>
                  </a:moveTo>
                  <a:lnTo>
                    <a:pt x="4967" y="5953"/>
                  </a:lnTo>
                  <a:cubicBezTo>
                    <a:pt x="4978" y="5993"/>
                    <a:pt x="4981" y="6041"/>
                    <a:pt x="4992" y="6074"/>
                  </a:cubicBezTo>
                  <a:lnTo>
                    <a:pt x="4992" y="6074"/>
                  </a:lnTo>
                  <a:cubicBezTo>
                    <a:pt x="4976" y="6073"/>
                    <a:pt x="4967" y="6069"/>
                    <a:pt x="4967" y="6049"/>
                  </a:cubicBezTo>
                  <a:cubicBezTo>
                    <a:pt x="4945" y="6049"/>
                    <a:pt x="4917" y="6062"/>
                    <a:pt x="4894" y="6062"/>
                  </a:cubicBezTo>
                  <a:cubicBezTo>
                    <a:pt x="4878" y="6062"/>
                    <a:pt x="4864" y="6056"/>
                    <a:pt x="4854" y="6036"/>
                  </a:cubicBezTo>
                  <a:cubicBezTo>
                    <a:pt x="4816" y="5986"/>
                    <a:pt x="4917" y="5961"/>
                    <a:pt x="4967" y="5961"/>
                  </a:cubicBezTo>
                  <a:cubicBezTo>
                    <a:pt x="4967" y="5958"/>
                    <a:pt x="4967" y="5955"/>
                    <a:pt x="4967" y="5953"/>
                  </a:cubicBezTo>
                  <a:close/>
                  <a:moveTo>
                    <a:pt x="8587" y="5846"/>
                  </a:moveTo>
                  <a:cubicBezTo>
                    <a:pt x="8591" y="5846"/>
                    <a:pt x="8596" y="5847"/>
                    <a:pt x="8601" y="5848"/>
                  </a:cubicBezTo>
                  <a:cubicBezTo>
                    <a:pt x="8576" y="5848"/>
                    <a:pt x="8652" y="5936"/>
                    <a:pt x="8652" y="5936"/>
                  </a:cubicBezTo>
                  <a:cubicBezTo>
                    <a:pt x="8639" y="5934"/>
                    <a:pt x="8629" y="5933"/>
                    <a:pt x="8620" y="5933"/>
                  </a:cubicBezTo>
                  <a:cubicBezTo>
                    <a:pt x="8525" y="5933"/>
                    <a:pt x="8653" y="6051"/>
                    <a:pt x="8664" y="6074"/>
                  </a:cubicBezTo>
                  <a:cubicBezTo>
                    <a:pt x="8656" y="6076"/>
                    <a:pt x="8648" y="6077"/>
                    <a:pt x="8642" y="6077"/>
                  </a:cubicBezTo>
                  <a:cubicBezTo>
                    <a:pt x="8548" y="6077"/>
                    <a:pt x="8609" y="5922"/>
                    <a:pt x="8538" y="5911"/>
                  </a:cubicBezTo>
                  <a:lnTo>
                    <a:pt x="8538" y="5898"/>
                  </a:lnTo>
                  <a:cubicBezTo>
                    <a:pt x="8596" y="5898"/>
                    <a:pt x="8549" y="5846"/>
                    <a:pt x="8587" y="5846"/>
                  </a:cubicBezTo>
                  <a:close/>
                  <a:moveTo>
                    <a:pt x="4703" y="5882"/>
                  </a:moveTo>
                  <a:cubicBezTo>
                    <a:pt x="4760" y="5882"/>
                    <a:pt x="4791" y="6047"/>
                    <a:pt x="4791" y="6087"/>
                  </a:cubicBezTo>
                  <a:cubicBezTo>
                    <a:pt x="4703" y="6061"/>
                    <a:pt x="4791" y="5911"/>
                    <a:pt x="4703" y="5911"/>
                  </a:cubicBezTo>
                  <a:lnTo>
                    <a:pt x="4703" y="5923"/>
                  </a:lnTo>
                  <a:cubicBezTo>
                    <a:pt x="4628" y="5923"/>
                    <a:pt x="4653" y="6024"/>
                    <a:pt x="4665" y="6061"/>
                  </a:cubicBezTo>
                  <a:cubicBezTo>
                    <a:pt x="4590" y="6061"/>
                    <a:pt x="4615" y="5961"/>
                    <a:pt x="4615" y="5898"/>
                  </a:cubicBezTo>
                  <a:cubicBezTo>
                    <a:pt x="4665" y="5898"/>
                    <a:pt x="4628" y="5923"/>
                    <a:pt x="4653" y="5923"/>
                  </a:cubicBezTo>
                  <a:cubicBezTo>
                    <a:pt x="4671" y="5894"/>
                    <a:pt x="4688" y="5882"/>
                    <a:pt x="4703" y="5882"/>
                  </a:cubicBezTo>
                  <a:close/>
                  <a:moveTo>
                    <a:pt x="8720" y="5922"/>
                  </a:moveTo>
                  <a:cubicBezTo>
                    <a:pt x="8751" y="5922"/>
                    <a:pt x="8740" y="6026"/>
                    <a:pt x="8740" y="6074"/>
                  </a:cubicBezTo>
                  <a:lnTo>
                    <a:pt x="8765" y="6087"/>
                  </a:lnTo>
                  <a:cubicBezTo>
                    <a:pt x="8689" y="6087"/>
                    <a:pt x="8714" y="5973"/>
                    <a:pt x="8714" y="5923"/>
                  </a:cubicBezTo>
                  <a:cubicBezTo>
                    <a:pt x="8716" y="5923"/>
                    <a:pt x="8718" y="5922"/>
                    <a:pt x="8720" y="5922"/>
                  </a:cubicBezTo>
                  <a:close/>
                  <a:moveTo>
                    <a:pt x="4521" y="5865"/>
                  </a:moveTo>
                  <a:cubicBezTo>
                    <a:pt x="4529" y="5865"/>
                    <a:pt x="4544" y="5906"/>
                    <a:pt x="4552" y="5923"/>
                  </a:cubicBezTo>
                  <a:cubicBezTo>
                    <a:pt x="4565" y="5973"/>
                    <a:pt x="4565" y="6011"/>
                    <a:pt x="4552" y="6061"/>
                  </a:cubicBezTo>
                  <a:cubicBezTo>
                    <a:pt x="4539" y="6088"/>
                    <a:pt x="4491" y="6104"/>
                    <a:pt x="4450" y="6104"/>
                  </a:cubicBezTo>
                  <a:cubicBezTo>
                    <a:pt x="4413" y="6104"/>
                    <a:pt x="4383" y="6091"/>
                    <a:pt x="4389" y="6061"/>
                  </a:cubicBezTo>
                  <a:lnTo>
                    <a:pt x="4389" y="6061"/>
                  </a:lnTo>
                  <a:cubicBezTo>
                    <a:pt x="4411" y="6075"/>
                    <a:pt x="4434" y="6082"/>
                    <a:pt x="4454" y="6082"/>
                  </a:cubicBezTo>
                  <a:cubicBezTo>
                    <a:pt x="4489" y="6082"/>
                    <a:pt x="4514" y="6060"/>
                    <a:pt x="4514" y="6011"/>
                  </a:cubicBezTo>
                  <a:cubicBezTo>
                    <a:pt x="4491" y="6011"/>
                    <a:pt x="4456" y="6022"/>
                    <a:pt x="4426" y="6022"/>
                  </a:cubicBezTo>
                  <a:cubicBezTo>
                    <a:pt x="4392" y="6022"/>
                    <a:pt x="4364" y="6008"/>
                    <a:pt x="4364" y="5948"/>
                  </a:cubicBezTo>
                  <a:cubicBezTo>
                    <a:pt x="4358" y="5895"/>
                    <a:pt x="4383" y="5881"/>
                    <a:pt x="4415" y="5881"/>
                  </a:cubicBezTo>
                  <a:cubicBezTo>
                    <a:pt x="4450" y="5881"/>
                    <a:pt x="4495" y="5898"/>
                    <a:pt x="4514" y="5898"/>
                  </a:cubicBezTo>
                  <a:cubicBezTo>
                    <a:pt x="4514" y="5874"/>
                    <a:pt x="4517" y="5865"/>
                    <a:pt x="4521" y="5865"/>
                  </a:cubicBezTo>
                  <a:close/>
                  <a:moveTo>
                    <a:pt x="5357" y="5873"/>
                  </a:moveTo>
                  <a:lnTo>
                    <a:pt x="5370" y="6112"/>
                  </a:lnTo>
                  <a:cubicBezTo>
                    <a:pt x="5310" y="6100"/>
                    <a:pt x="5329" y="5944"/>
                    <a:pt x="5321" y="5873"/>
                  </a:cubicBezTo>
                  <a:close/>
                  <a:moveTo>
                    <a:pt x="8795" y="5918"/>
                  </a:moveTo>
                  <a:cubicBezTo>
                    <a:pt x="8808" y="5918"/>
                    <a:pt x="8815" y="5930"/>
                    <a:pt x="8815" y="5948"/>
                  </a:cubicBezTo>
                  <a:cubicBezTo>
                    <a:pt x="8825" y="5948"/>
                    <a:pt x="8835" y="5932"/>
                    <a:pt x="8858" y="5932"/>
                  </a:cubicBezTo>
                  <a:cubicBezTo>
                    <a:pt x="8864" y="5932"/>
                    <a:pt x="8870" y="5933"/>
                    <a:pt x="8878" y="5936"/>
                  </a:cubicBezTo>
                  <a:cubicBezTo>
                    <a:pt x="8966" y="5948"/>
                    <a:pt x="8953" y="6049"/>
                    <a:pt x="8953" y="6112"/>
                  </a:cubicBezTo>
                  <a:cubicBezTo>
                    <a:pt x="8891" y="6087"/>
                    <a:pt x="8966" y="5961"/>
                    <a:pt x="8878" y="5948"/>
                  </a:cubicBezTo>
                  <a:lnTo>
                    <a:pt x="8865" y="5961"/>
                  </a:lnTo>
                  <a:cubicBezTo>
                    <a:pt x="8790" y="5961"/>
                    <a:pt x="8828" y="6049"/>
                    <a:pt x="8828" y="6087"/>
                  </a:cubicBezTo>
                  <a:cubicBezTo>
                    <a:pt x="8765" y="6087"/>
                    <a:pt x="8790" y="5986"/>
                    <a:pt x="8777" y="5923"/>
                  </a:cubicBezTo>
                  <a:cubicBezTo>
                    <a:pt x="8784" y="5920"/>
                    <a:pt x="8790" y="5918"/>
                    <a:pt x="8795" y="5918"/>
                  </a:cubicBezTo>
                  <a:close/>
                  <a:moveTo>
                    <a:pt x="5442" y="5960"/>
                  </a:moveTo>
                  <a:cubicBezTo>
                    <a:pt x="5493" y="5960"/>
                    <a:pt x="5470" y="6064"/>
                    <a:pt x="5470" y="6112"/>
                  </a:cubicBezTo>
                  <a:lnTo>
                    <a:pt x="5470" y="6124"/>
                  </a:lnTo>
                  <a:lnTo>
                    <a:pt x="5432" y="6124"/>
                  </a:lnTo>
                  <a:lnTo>
                    <a:pt x="5432" y="5961"/>
                  </a:lnTo>
                  <a:cubicBezTo>
                    <a:pt x="5436" y="5960"/>
                    <a:pt x="5439" y="5960"/>
                    <a:pt x="5442" y="5960"/>
                  </a:cubicBezTo>
                  <a:close/>
                  <a:moveTo>
                    <a:pt x="11069" y="5906"/>
                  </a:moveTo>
                  <a:lnTo>
                    <a:pt x="11069" y="5906"/>
                  </a:lnTo>
                  <a:cubicBezTo>
                    <a:pt x="11072" y="5906"/>
                    <a:pt x="11072" y="5912"/>
                    <a:pt x="11066" y="5923"/>
                  </a:cubicBezTo>
                  <a:lnTo>
                    <a:pt x="11066" y="5961"/>
                  </a:lnTo>
                  <a:cubicBezTo>
                    <a:pt x="11083" y="5961"/>
                    <a:pt x="11099" y="5950"/>
                    <a:pt x="11120" y="5950"/>
                  </a:cubicBezTo>
                  <a:cubicBezTo>
                    <a:pt x="11130" y="5950"/>
                    <a:pt x="11141" y="5953"/>
                    <a:pt x="11154" y="5961"/>
                  </a:cubicBezTo>
                  <a:cubicBezTo>
                    <a:pt x="11192" y="5999"/>
                    <a:pt x="11204" y="6074"/>
                    <a:pt x="11204" y="6124"/>
                  </a:cubicBezTo>
                  <a:cubicBezTo>
                    <a:pt x="11141" y="6112"/>
                    <a:pt x="11204" y="5973"/>
                    <a:pt x="11116" y="5973"/>
                  </a:cubicBezTo>
                  <a:cubicBezTo>
                    <a:pt x="11028" y="5973"/>
                    <a:pt x="11079" y="6061"/>
                    <a:pt x="11079" y="6112"/>
                  </a:cubicBezTo>
                  <a:cubicBezTo>
                    <a:pt x="11028" y="6099"/>
                    <a:pt x="11041" y="6036"/>
                    <a:pt x="11041" y="5986"/>
                  </a:cubicBezTo>
                  <a:lnTo>
                    <a:pt x="11041" y="5936"/>
                  </a:lnTo>
                  <a:cubicBezTo>
                    <a:pt x="11055" y="5915"/>
                    <a:pt x="11065" y="5906"/>
                    <a:pt x="11069" y="5906"/>
                  </a:cubicBezTo>
                  <a:close/>
                  <a:moveTo>
                    <a:pt x="5193" y="5946"/>
                  </a:moveTo>
                  <a:cubicBezTo>
                    <a:pt x="5278" y="5946"/>
                    <a:pt x="5273" y="6063"/>
                    <a:pt x="5294" y="6137"/>
                  </a:cubicBezTo>
                  <a:cubicBezTo>
                    <a:pt x="5269" y="6137"/>
                    <a:pt x="5256" y="6137"/>
                    <a:pt x="5256" y="6112"/>
                  </a:cubicBezTo>
                  <a:cubicBezTo>
                    <a:pt x="5236" y="6112"/>
                    <a:pt x="5202" y="6126"/>
                    <a:pt x="5174" y="6126"/>
                  </a:cubicBezTo>
                  <a:cubicBezTo>
                    <a:pt x="5150" y="6126"/>
                    <a:pt x="5131" y="6115"/>
                    <a:pt x="5131" y="6074"/>
                  </a:cubicBezTo>
                  <a:cubicBezTo>
                    <a:pt x="5123" y="6029"/>
                    <a:pt x="5152" y="6020"/>
                    <a:pt x="5184" y="6020"/>
                  </a:cubicBezTo>
                  <a:cubicBezTo>
                    <a:pt x="5206" y="6020"/>
                    <a:pt x="5229" y="6024"/>
                    <a:pt x="5244" y="6024"/>
                  </a:cubicBezTo>
                  <a:cubicBezTo>
                    <a:pt x="5235" y="5951"/>
                    <a:pt x="5187" y="5957"/>
                    <a:pt x="5156" y="5952"/>
                  </a:cubicBezTo>
                  <a:lnTo>
                    <a:pt x="5156" y="5952"/>
                  </a:lnTo>
                  <a:cubicBezTo>
                    <a:pt x="5170" y="5948"/>
                    <a:pt x="5182" y="5946"/>
                    <a:pt x="5193" y="5946"/>
                  </a:cubicBezTo>
                  <a:close/>
                  <a:moveTo>
                    <a:pt x="9099" y="5969"/>
                  </a:moveTo>
                  <a:cubicBezTo>
                    <a:pt x="9129" y="5969"/>
                    <a:pt x="9154" y="5981"/>
                    <a:pt x="9142" y="6011"/>
                  </a:cubicBezTo>
                  <a:cubicBezTo>
                    <a:pt x="9126" y="5999"/>
                    <a:pt x="9108" y="5993"/>
                    <a:pt x="9093" y="5993"/>
                  </a:cubicBezTo>
                  <a:cubicBezTo>
                    <a:pt x="9060" y="5993"/>
                    <a:pt x="9037" y="6019"/>
                    <a:pt x="9054" y="6061"/>
                  </a:cubicBezTo>
                  <a:cubicBezTo>
                    <a:pt x="9067" y="6124"/>
                    <a:pt x="9155" y="6087"/>
                    <a:pt x="9167" y="6137"/>
                  </a:cubicBezTo>
                  <a:lnTo>
                    <a:pt x="9117" y="6137"/>
                  </a:lnTo>
                  <a:cubicBezTo>
                    <a:pt x="9054" y="6124"/>
                    <a:pt x="8979" y="6061"/>
                    <a:pt x="9004" y="5999"/>
                  </a:cubicBezTo>
                  <a:lnTo>
                    <a:pt x="9004" y="5999"/>
                  </a:lnTo>
                  <a:lnTo>
                    <a:pt x="9016" y="6011"/>
                  </a:lnTo>
                  <a:cubicBezTo>
                    <a:pt x="9023" y="5985"/>
                    <a:pt x="9065" y="5969"/>
                    <a:pt x="9099" y="5969"/>
                  </a:cubicBezTo>
                  <a:close/>
                  <a:moveTo>
                    <a:pt x="9192" y="5988"/>
                  </a:moveTo>
                  <a:cubicBezTo>
                    <a:pt x="9241" y="6000"/>
                    <a:pt x="9231" y="6091"/>
                    <a:pt x="9243" y="6150"/>
                  </a:cubicBezTo>
                  <a:cubicBezTo>
                    <a:pt x="9180" y="6137"/>
                    <a:pt x="9192" y="6038"/>
                    <a:pt x="9192" y="5988"/>
                  </a:cubicBezTo>
                  <a:close/>
                  <a:moveTo>
                    <a:pt x="5759" y="5973"/>
                  </a:moveTo>
                  <a:cubicBezTo>
                    <a:pt x="5810" y="5973"/>
                    <a:pt x="5797" y="6024"/>
                    <a:pt x="5797" y="6074"/>
                  </a:cubicBezTo>
                  <a:cubicBezTo>
                    <a:pt x="5789" y="6108"/>
                    <a:pt x="5819" y="6136"/>
                    <a:pt x="5852" y="6136"/>
                  </a:cubicBezTo>
                  <a:cubicBezTo>
                    <a:pt x="5868" y="6136"/>
                    <a:pt x="5885" y="6129"/>
                    <a:pt x="5898" y="6112"/>
                  </a:cubicBezTo>
                  <a:lnTo>
                    <a:pt x="5885" y="6112"/>
                  </a:lnTo>
                  <a:cubicBezTo>
                    <a:pt x="5910" y="6087"/>
                    <a:pt x="5885" y="6011"/>
                    <a:pt x="5885" y="5986"/>
                  </a:cubicBezTo>
                  <a:cubicBezTo>
                    <a:pt x="5961" y="5986"/>
                    <a:pt x="5935" y="6099"/>
                    <a:pt x="5935" y="6162"/>
                  </a:cubicBezTo>
                  <a:cubicBezTo>
                    <a:pt x="5910" y="6162"/>
                    <a:pt x="5898" y="6150"/>
                    <a:pt x="5898" y="6124"/>
                  </a:cubicBezTo>
                  <a:cubicBezTo>
                    <a:pt x="5879" y="6124"/>
                    <a:pt x="5860" y="6146"/>
                    <a:pt x="5831" y="6146"/>
                  </a:cubicBezTo>
                  <a:cubicBezTo>
                    <a:pt x="5821" y="6146"/>
                    <a:pt x="5810" y="6143"/>
                    <a:pt x="5797" y="6137"/>
                  </a:cubicBezTo>
                  <a:cubicBezTo>
                    <a:pt x="5759" y="6112"/>
                    <a:pt x="5759" y="6024"/>
                    <a:pt x="5759" y="5973"/>
                  </a:cubicBezTo>
                  <a:close/>
                  <a:moveTo>
                    <a:pt x="2955" y="6162"/>
                  </a:moveTo>
                  <a:lnTo>
                    <a:pt x="2955" y="6169"/>
                  </a:lnTo>
                  <a:lnTo>
                    <a:pt x="2955" y="6169"/>
                  </a:lnTo>
                  <a:cubicBezTo>
                    <a:pt x="2953" y="6165"/>
                    <a:pt x="2953" y="6162"/>
                    <a:pt x="2955" y="6162"/>
                  </a:cubicBezTo>
                  <a:close/>
                  <a:moveTo>
                    <a:pt x="6043" y="5984"/>
                  </a:moveTo>
                  <a:cubicBezTo>
                    <a:pt x="6124" y="5984"/>
                    <a:pt x="6126" y="6101"/>
                    <a:pt x="6137" y="6175"/>
                  </a:cubicBezTo>
                  <a:cubicBezTo>
                    <a:pt x="6111" y="6175"/>
                    <a:pt x="6099" y="6175"/>
                    <a:pt x="6099" y="6150"/>
                  </a:cubicBezTo>
                  <a:cubicBezTo>
                    <a:pt x="6084" y="6150"/>
                    <a:pt x="6060" y="6163"/>
                    <a:pt x="6035" y="6163"/>
                  </a:cubicBezTo>
                  <a:cubicBezTo>
                    <a:pt x="6018" y="6163"/>
                    <a:pt x="6001" y="6157"/>
                    <a:pt x="5986" y="6137"/>
                  </a:cubicBezTo>
                  <a:cubicBezTo>
                    <a:pt x="5961" y="6087"/>
                    <a:pt x="6049" y="6061"/>
                    <a:pt x="6099" y="6061"/>
                  </a:cubicBezTo>
                  <a:cubicBezTo>
                    <a:pt x="6099" y="6024"/>
                    <a:pt x="6077" y="6021"/>
                    <a:pt x="6052" y="6021"/>
                  </a:cubicBezTo>
                  <a:cubicBezTo>
                    <a:pt x="6047" y="6021"/>
                    <a:pt x="6042" y="6021"/>
                    <a:pt x="6036" y="6021"/>
                  </a:cubicBezTo>
                  <a:cubicBezTo>
                    <a:pt x="6016" y="6021"/>
                    <a:pt x="5996" y="6019"/>
                    <a:pt x="5986" y="5999"/>
                  </a:cubicBezTo>
                  <a:cubicBezTo>
                    <a:pt x="6008" y="5988"/>
                    <a:pt x="6028" y="5984"/>
                    <a:pt x="6043" y="5984"/>
                  </a:cubicBezTo>
                  <a:close/>
                  <a:moveTo>
                    <a:pt x="11611" y="6006"/>
                  </a:moveTo>
                  <a:cubicBezTo>
                    <a:pt x="11659" y="6006"/>
                    <a:pt x="11707" y="6050"/>
                    <a:pt x="11707" y="6099"/>
                  </a:cubicBezTo>
                  <a:cubicBezTo>
                    <a:pt x="11707" y="6106"/>
                    <a:pt x="11699" y="6108"/>
                    <a:pt x="11687" y="6108"/>
                  </a:cubicBezTo>
                  <a:cubicBezTo>
                    <a:pt x="11651" y="6108"/>
                    <a:pt x="11578" y="6087"/>
                    <a:pt x="11569" y="6087"/>
                  </a:cubicBezTo>
                  <a:lnTo>
                    <a:pt x="11569" y="6087"/>
                  </a:lnTo>
                  <a:cubicBezTo>
                    <a:pt x="11594" y="6175"/>
                    <a:pt x="11682" y="6124"/>
                    <a:pt x="11707" y="6175"/>
                  </a:cubicBezTo>
                  <a:cubicBezTo>
                    <a:pt x="11702" y="6176"/>
                    <a:pt x="11696" y="6176"/>
                    <a:pt x="11689" y="6176"/>
                  </a:cubicBezTo>
                  <a:cubicBezTo>
                    <a:pt x="11622" y="6176"/>
                    <a:pt x="11509" y="6118"/>
                    <a:pt x="11544" y="6049"/>
                  </a:cubicBezTo>
                  <a:cubicBezTo>
                    <a:pt x="11561" y="6018"/>
                    <a:pt x="11586" y="6006"/>
                    <a:pt x="11611" y="6006"/>
                  </a:cubicBezTo>
                  <a:close/>
                  <a:moveTo>
                    <a:pt x="11301" y="5947"/>
                  </a:moveTo>
                  <a:cubicBezTo>
                    <a:pt x="11306" y="5947"/>
                    <a:pt x="11312" y="5947"/>
                    <a:pt x="11317" y="5948"/>
                  </a:cubicBezTo>
                  <a:cubicBezTo>
                    <a:pt x="11343" y="5948"/>
                    <a:pt x="11355" y="5986"/>
                    <a:pt x="11380" y="5986"/>
                  </a:cubicBezTo>
                  <a:cubicBezTo>
                    <a:pt x="11380" y="5964"/>
                    <a:pt x="11382" y="5956"/>
                    <a:pt x="11386" y="5956"/>
                  </a:cubicBezTo>
                  <a:cubicBezTo>
                    <a:pt x="11394" y="5956"/>
                    <a:pt x="11409" y="6002"/>
                    <a:pt x="11418" y="6011"/>
                  </a:cubicBezTo>
                  <a:cubicBezTo>
                    <a:pt x="11431" y="6049"/>
                    <a:pt x="11431" y="6099"/>
                    <a:pt x="11431" y="6150"/>
                  </a:cubicBezTo>
                  <a:lnTo>
                    <a:pt x="11418" y="6150"/>
                  </a:lnTo>
                  <a:cubicBezTo>
                    <a:pt x="11407" y="6172"/>
                    <a:pt x="11377" y="6182"/>
                    <a:pt x="11347" y="6182"/>
                  </a:cubicBezTo>
                  <a:cubicBezTo>
                    <a:pt x="11309" y="6182"/>
                    <a:pt x="11273" y="6165"/>
                    <a:pt x="11280" y="6137"/>
                  </a:cubicBezTo>
                  <a:lnTo>
                    <a:pt x="11280" y="6137"/>
                  </a:lnTo>
                  <a:cubicBezTo>
                    <a:pt x="11301" y="6153"/>
                    <a:pt x="11324" y="6162"/>
                    <a:pt x="11343" y="6162"/>
                  </a:cubicBezTo>
                  <a:cubicBezTo>
                    <a:pt x="11371" y="6162"/>
                    <a:pt x="11393" y="6143"/>
                    <a:pt x="11393" y="6099"/>
                  </a:cubicBezTo>
                  <a:cubicBezTo>
                    <a:pt x="11385" y="6097"/>
                    <a:pt x="11377" y="6096"/>
                    <a:pt x="11370" y="6096"/>
                  </a:cubicBezTo>
                  <a:cubicBezTo>
                    <a:pt x="11353" y="6096"/>
                    <a:pt x="11338" y="6101"/>
                    <a:pt x="11322" y="6101"/>
                  </a:cubicBezTo>
                  <a:cubicBezTo>
                    <a:pt x="11306" y="6101"/>
                    <a:pt x="11289" y="6096"/>
                    <a:pt x="11267" y="6074"/>
                  </a:cubicBezTo>
                  <a:cubicBezTo>
                    <a:pt x="11232" y="6027"/>
                    <a:pt x="11230" y="5947"/>
                    <a:pt x="11301" y="5947"/>
                  </a:cubicBezTo>
                  <a:close/>
                  <a:moveTo>
                    <a:pt x="5583" y="5948"/>
                  </a:moveTo>
                  <a:cubicBezTo>
                    <a:pt x="5608" y="5948"/>
                    <a:pt x="5634" y="5986"/>
                    <a:pt x="5646" y="5986"/>
                  </a:cubicBezTo>
                  <a:cubicBezTo>
                    <a:pt x="5646" y="5966"/>
                    <a:pt x="5649" y="5959"/>
                    <a:pt x="5652" y="5959"/>
                  </a:cubicBezTo>
                  <a:cubicBezTo>
                    <a:pt x="5661" y="5959"/>
                    <a:pt x="5675" y="5994"/>
                    <a:pt x="5684" y="6011"/>
                  </a:cubicBezTo>
                  <a:cubicBezTo>
                    <a:pt x="5697" y="6074"/>
                    <a:pt x="5697" y="6137"/>
                    <a:pt x="5697" y="6200"/>
                  </a:cubicBezTo>
                  <a:cubicBezTo>
                    <a:pt x="5659" y="6200"/>
                    <a:pt x="5671" y="6162"/>
                    <a:pt x="5671" y="6112"/>
                  </a:cubicBezTo>
                  <a:lnTo>
                    <a:pt x="5659" y="6099"/>
                  </a:lnTo>
                  <a:cubicBezTo>
                    <a:pt x="5628" y="6099"/>
                    <a:pt x="5597" y="6118"/>
                    <a:pt x="5566" y="6118"/>
                  </a:cubicBezTo>
                  <a:cubicBezTo>
                    <a:pt x="5547" y="6118"/>
                    <a:pt x="5527" y="6111"/>
                    <a:pt x="5508" y="6087"/>
                  </a:cubicBezTo>
                  <a:cubicBezTo>
                    <a:pt x="5470" y="6024"/>
                    <a:pt x="5508" y="5948"/>
                    <a:pt x="5583" y="5948"/>
                  </a:cubicBezTo>
                  <a:close/>
                  <a:moveTo>
                    <a:pt x="9419" y="5948"/>
                  </a:moveTo>
                  <a:lnTo>
                    <a:pt x="9419" y="5948"/>
                  </a:lnTo>
                  <a:cubicBezTo>
                    <a:pt x="9494" y="5961"/>
                    <a:pt x="9469" y="6137"/>
                    <a:pt x="9482" y="6200"/>
                  </a:cubicBezTo>
                  <a:cubicBezTo>
                    <a:pt x="9456" y="6200"/>
                    <a:pt x="9444" y="6187"/>
                    <a:pt x="9444" y="6162"/>
                  </a:cubicBezTo>
                  <a:cubicBezTo>
                    <a:pt x="9439" y="6161"/>
                    <a:pt x="9433" y="6160"/>
                    <a:pt x="9427" y="6160"/>
                  </a:cubicBezTo>
                  <a:cubicBezTo>
                    <a:pt x="9407" y="6160"/>
                    <a:pt x="9382" y="6167"/>
                    <a:pt x="9360" y="6167"/>
                  </a:cubicBezTo>
                  <a:cubicBezTo>
                    <a:pt x="9327" y="6167"/>
                    <a:pt x="9300" y="6153"/>
                    <a:pt x="9293" y="6087"/>
                  </a:cubicBezTo>
                  <a:cubicBezTo>
                    <a:pt x="9287" y="6033"/>
                    <a:pt x="9304" y="6019"/>
                    <a:pt x="9328" y="6019"/>
                  </a:cubicBezTo>
                  <a:cubicBezTo>
                    <a:pt x="9355" y="6019"/>
                    <a:pt x="9392" y="6036"/>
                    <a:pt x="9419" y="6036"/>
                  </a:cubicBezTo>
                  <a:lnTo>
                    <a:pt x="9431" y="6049"/>
                  </a:lnTo>
                  <a:lnTo>
                    <a:pt x="9419" y="5948"/>
                  </a:lnTo>
                  <a:close/>
                  <a:moveTo>
                    <a:pt x="2992" y="6177"/>
                  </a:moveTo>
                  <a:cubicBezTo>
                    <a:pt x="3000" y="6177"/>
                    <a:pt x="3005" y="6183"/>
                    <a:pt x="3005" y="6200"/>
                  </a:cubicBezTo>
                  <a:cubicBezTo>
                    <a:pt x="3005" y="6207"/>
                    <a:pt x="3003" y="6210"/>
                    <a:pt x="2999" y="6210"/>
                  </a:cubicBezTo>
                  <a:cubicBezTo>
                    <a:pt x="2992" y="6210"/>
                    <a:pt x="2979" y="6199"/>
                    <a:pt x="2969" y="6188"/>
                  </a:cubicBezTo>
                  <a:lnTo>
                    <a:pt x="2969" y="6188"/>
                  </a:lnTo>
                  <a:cubicBezTo>
                    <a:pt x="2976" y="6183"/>
                    <a:pt x="2985" y="6177"/>
                    <a:pt x="2992" y="6177"/>
                  </a:cubicBezTo>
                  <a:close/>
                  <a:moveTo>
                    <a:pt x="3339" y="6183"/>
                  </a:moveTo>
                  <a:cubicBezTo>
                    <a:pt x="3346" y="6183"/>
                    <a:pt x="3353" y="6187"/>
                    <a:pt x="3358" y="6200"/>
                  </a:cubicBezTo>
                  <a:cubicBezTo>
                    <a:pt x="3358" y="6209"/>
                    <a:pt x="3354" y="6212"/>
                    <a:pt x="3347" y="6212"/>
                  </a:cubicBezTo>
                  <a:cubicBezTo>
                    <a:pt x="3338" y="6212"/>
                    <a:pt x="3324" y="6204"/>
                    <a:pt x="3311" y="6196"/>
                  </a:cubicBezTo>
                  <a:lnTo>
                    <a:pt x="3311" y="6196"/>
                  </a:lnTo>
                  <a:cubicBezTo>
                    <a:pt x="3317" y="6191"/>
                    <a:pt x="3329" y="6183"/>
                    <a:pt x="3339" y="6183"/>
                  </a:cubicBezTo>
                  <a:close/>
                  <a:moveTo>
                    <a:pt x="6187" y="5999"/>
                  </a:moveTo>
                  <a:cubicBezTo>
                    <a:pt x="6212" y="5999"/>
                    <a:pt x="6225" y="6011"/>
                    <a:pt x="6225" y="6036"/>
                  </a:cubicBezTo>
                  <a:cubicBezTo>
                    <a:pt x="6248" y="6036"/>
                    <a:pt x="6272" y="6012"/>
                    <a:pt x="6295" y="6012"/>
                  </a:cubicBezTo>
                  <a:cubicBezTo>
                    <a:pt x="6310" y="6012"/>
                    <a:pt x="6324" y="6021"/>
                    <a:pt x="6338" y="6049"/>
                  </a:cubicBezTo>
                  <a:cubicBezTo>
                    <a:pt x="6342" y="6051"/>
                    <a:pt x="6345" y="6052"/>
                    <a:pt x="6349" y="6052"/>
                  </a:cubicBezTo>
                  <a:cubicBezTo>
                    <a:pt x="6364" y="6052"/>
                    <a:pt x="6381" y="6040"/>
                    <a:pt x="6404" y="6040"/>
                  </a:cubicBezTo>
                  <a:cubicBezTo>
                    <a:pt x="6414" y="6040"/>
                    <a:pt x="6425" y="6042"/>
                    <a:pt x="6438" y="6049"/>
                  </a:cubicBezTo>
                  <a:lnTo>
                    <a:pt x="6438" y="6036"/>
                  </a:lnTo>
                  <a:cubicBezTo>
                    <a:pt x="6489" y="6074"/>
                    <a:pt x="6476" y="6162"/>
                    <a:pt x="6489" y="6212"/>
                  </a:cubicBezTo>
                  <a:cubicBezTo>
                    <a:pt x="6401" y="6200"/>
                    <a:pt x="6489" y="6049"/>
                    <a:pt x="6388" y="6049"/>
                  </a:cubicBezTo>
                  <a:cubicBezTo>
                    <a:pt x="6300" y="6049"/>
                    <a:pt x="6350" y="6150"/>
                    <a:pt x="6363" y="6187"/>
                  </a:cubicBezTo>
                  <a:cubicBezTo>
                    <a:pt x="6275" y="6187"/>
                    <a:pt x="6363" y="6036"/>
                    <a:pt x="6275" y="6036"/>
                  </a:cubicBezTo>
                  <a:cubicBezTo>
                    <a:pt x="6187" y="6036"/>
                    <a:pt x="6225" y="6137"/>
                    <a:pt x="6237" y="6175"/>
                  </a:cubicBezTo>
                  <a:cubicBezTo>
                    <a:pt x="6162" y="6175"/>
                    <a:pt x="6187" y="6061"/>
                    <a:pt x="6187" y="5999"/>
                  </a:cubicBezTo>
                  <a:close/>
                  <a:moveTo>
                    <a:pt x="11833" y="6049"/>
                  </a:moveTo>
                  <a:lnTo>
                    <a:pt x="11833" y="6049"/>
                  </a:lnTo>
                  <a:cubicBezTo>
                    <a:pt x="11896" y="6061"/>
                    <a:pt x="11883" y="6162"/>
                    <a:pt x="11883" y="6212"/>
                  </a:cubicBezTo>
                  <a:cubicBezTo>
                    <a:pt x="11820" y="6212"/>
                    <a:pt x="11846" y="6112"/>
                    <a:pt x="11833" y="6049"/>
                  </a:cubicBezTo>
                  <a:close/>
                  <a:moveTo>
                    <a:pt x="6675" y="6064"/>
                  </a:moveTo>
                  <a:cubicBezTo>
                    <a:pt x="6730" y="6064"/>
                    <a:pt x="6785" y="6099"/>
                    <a:pt x="6778" y="6162"/>
                  </a:cubicBezTo>
                  <a:lnTo>
                    <a:pt x="6753" y="6162"/>
                  </a:lnTo>
                  <a:lnTo>
                    <a:pt x="6614" y="6137"/>
                  </a:lnTo>
                  <a:lnTo>
                    <a:pt x="6614" y="6137"/>
                  </a:lnTo>
                  <a:cubicBezTo>
                    <a:pt x="6627" y="6238"/>
                    <a:pt x="6728" y="6175"/>
                    <a:pt x="6753" y="6225"/>
                  </a:cubicBezTo>
                  <a:cubicBezTo>
                    <a:pt x="6740" y="6230"/>
                    <a:pt x="6725" y="6233"/>
                    <a:pt x="6710" y="6233"/>
                  </a:cubicBezTo>
                  <a:cubicBezTo>
                    <a:pt x="6652" y="6233"/>
                    <a:pt x="6587" y="6197"/>
                    <a:pt x="6577" y="6137"/>
                  </a:cubicBezTo>
                  <a:cubicBezTo>
                    <a:pt x="6588" y="6087"/>
                    <a:pt x="6632" y="6064"/>
                    <a:pt x="6675" y="6064"/>
                  </a:cubicBezTo>
                  <a:close/>
                  <a:moveTo>
                    <a:pt x="11738" y="6011"/>
                  </a:moveTo>
                  <a:lnTo>
                    <a:pt x="11738" y="6011"/>
                  </a:lnTo>
                  <a:cubicBezTo>
                    <a:pt x="11770" y="6064"/>
                    <a:pt x="11770" y="6187"/>
                    <a:pt x="11770" y="6238"/>
                  </a:cubicBezTo>
                  <a:cubicBezTo>
                    <a:pt x="11741" y="6199"/>
                    <a:pt x="11742" y="6084"/>
                    <a:pt x="11738" y="6011"/>
                  </a:cubicBezTo>
                  <a:close/>
                  <a:moveTo>
                    <a:pt x="10676" y="6238"/>
                  </a:moveTo>
                  <a:lnTo>
                    <a:pt x="10686" y="6247"/>
                  </a:lnTo>
                  <a:lnTo>
                    <a:pt x="10686" y="6247"/>
                  </a:lnTo>
                  <a:cubicBezTo>
                    <a:pt x="10682" y="6245"/>
                    <a:pt x="10679" y="6242"/>
                    <a:pt x="10676" y="6238"/>
                  </a:cubicBezTo>
                  <a:close/>
                  <a:moveTo>
                    <a:pt x="6814" y="6069"/>
                  </a:moveTo>
                  <a:cubicBezTo>
                    <a:pt x="6833" y="6069"/>
                    <a:pt x="6838" y="6083"/>
                    <a:pt x="6828" y="6112"/>
                  </a:cubicBezTo>
                  <a:cubicBezTo>
                    <a:pt x="6841" y="6112"/>
                    <a:pt x="6853" y="6074"/>
                    <a:pt x="6879" y="6074"/>
                  </a:cubicBezTo>
                  <a:cubicBezTo>
                    <a:pt x="6916" y="6087"/>
                    <a:pt x="6904" y="6087"/>
                    <a:pt x="6891" y="6112"/>
                  </a:cubicBezTo>
                  <a:cubicBezTo>
                    <a:pt x="6887" y="6110"/>
                    <a:pt x="6883" y="6108"/>
                    <a:pt x="6879" y="6108"/>
                  </a:cubicBezTo>
                  <a:cubicBezTo>
                    <a:pt x="6845" y="6108"/>
                    <a:pt x="6866" y="6216"/>
                    <a:pt x="6866" y="6250"/>
                  </a:cubicBezTo>
                  <a:lnTo>
                    <a:pt x="6841" y="6238"/>
                  </a:lnTo>
                  <a:cubicBezTo>
                    <a:pt x="6778" y="6238"/>
                    <a:pt x="6803" y="6124"/>
                    <a:pt x="6791" y="6074"/>
                  </a:cubicBezTo>
                  <a:cubicBezTo>
                    <a:pt x="6800" y="6071"/>
                    <a:pt x="6808" y="6069"/>
                    <a:pt x="6814" y="6069"/>
                  </a:cubicBezTo>
                  <a:close/>
                  <a:moveTo>
                    <a:pt x="11934" y="6027"/>
                  </a:moveTo>
                  <a:cubicBezTo>
                    <a:pt x="11940" y="6027"/>
                    <a:pt x="11951" y="6049"/>
                    <a:pt x="11959" y="6049"/>
                  </a:cubicBezTo>
                  <a:lnTo>
                    <a:pt x="11971" y="6061"/>
                  </a:lnTo>
                  <a:cubicBezTo>
                    <a:pt x="11971" y="6061"/>
                    <a:pt x="12022" y="6087"/>
                    <a:pt x="12022" y="6112"/>
                  </a:cubicBezTo>
                  <a:cubicBezTo>
                    <a:pt x="12010" y="6110"/>
                    <a:pt x="12001" y="6109"/>
                    <a:pt x="11993" y="6109"/>
                  </a:cubicBezTo>
                  <a:cubicBezTo>
                    <a:pt x="11907" y="6109"/>
                    <a:pt x="12034" y="6227"/>
                    <a:pt x="12034" y="6250"/>
                  </a:cubicBezTo>
                  <a:cubicBezTo>
                    <a:pt x="12025" y="6252"/>
                    <a:pt x="12017" y="6253"/>
                    <a:pt x="12010" y="6253"/>
                  </a:cubicBezTo>
                  <a:cubicBezTo>
                    <a:pt x="11918" y="6253"/>
                    <a:pt x="11979" y="6111"/>
                    <a:pt x="11908" y="6099"/>
                  </a:cubicBezTo>
                  <a:cubicBezTo>
                    <a:pt x="11899" y="6081"/>
                    <a:pt x="11904" y="6069"/>
                    <a:pt x="11916" y="6069"/>
                  </a:cubicBezTo>
                  <a:cubicBezTo>
                    <a:pt x="11921" y="6069"/>
                    <a:pt x="11927" y="6071"/>
                    <a:pt x="11934" y="6074"/>
                  </a:cubicBezTo>
                  <a:cubicBezTo>
                    <a:pt x="11928" y="6038"/>
                    <a:pt x="11930" y="6027"/>
                    <a:pt x="11934" y="6027"/>
                  </a:cubicBezTo>
                  <a:close/>
                  <a:moveTo>
                    <a:pt x="9507" y="6061"/>
                  </a:moveTo>
                  <a:lnTo>
                    <a:pt x="9507" y="6061"/>
                  </a:lnTo>
                  <a:cubicBezTo>
                    <a:pt x="9557" y="6074"/>
                    <a:pt x="9544" y="6112"/>
                    <a:pt x="9544" y="6162"/>
                  </a:cubicBezTo>
                  <a:cubicBezTo>
                    <a:pt x="9551" y="6187"/>
                    <a:pt x="9563" y="6197"/>
                    <a:pt x="9579" y="6197"/>
                  </a:cubicBezTo>
                  <a:cubicBezTo>
                    <a:pt x="9595" y="6197"/>
                    <a:pt x="9614" y="6187"/>
                    <a:pt x="9632" y="6175"/>
                  </a:cubicBezTo>
                  <a:lnTo>
                    <a:pt x="9632" y="6212"/>
                  </a:lnTo>
                  <a:cubicBezTo>
                    <a:pt x="9658" y="6187"/>
                    <a:pt x="9632" y="6112"/>
                    <a:pt x="9632" y="6087"/>
                  </a:cubicBezTo>
                  <a:lnTo>
                    <a:pt x="9632" y="6087"/>
                  </a:lnTo>
                  <a:cubicBezTo>
                    <a:pt x="9695" y="6099"/>
                    <a:pt x="9670" y="6200"/>
                    <a:pt x="9683" y="6250"/>
                  </a:cubicBezTo>
                  <a:cubicBezTo>
                    <a:pt x="9676" y="6253"/>
                    <a:pt x="9670" y="6255"/>
                    <a:pt x="9665" y="6255"/>
                  </a:cubicBezTo>
                  <a:cubicBezTo>
                    <a:pt x="9652" y="6255"/>
                    <a:pt x="9645" y="6243"/>
                    <a:pt x="9645" y="6225"/>
                  </a:cubicBezTo>
                  <a:cubicBezTo>
                    <a:pt x="9628" y="6225"/>
                    <a:pt x="9611" y="6236"/>
                    <a:pt x="9591" y="6236"/>
                  </a:cubicBezTo>
                  <a:cubicBezTo>
                    <a:pt x="9581" y="6236"/>
                    <a:pt x="9570" y="6233"/>
                    <a:pt x="9557" y="6225"/>
                  </a:cubicBezTo>
                  <a:cubicBezTo>
                    <a:pt x="9519" y="6212"/>
                    <a:pt x="9507" y="6112"/>
                    <a:pt x="9507" y="6061"/>
                  </a:cubicBezTo>
                  <a:close/>
                  <a:moveTo>
                    <a:pt x="4489" y="6225"/>
                  </a:moveTo>
                  <a:cubicBezTo>
                    <a:pt x="4540" y="6225"/>
                    <a:pt x="4489" y="6263"/>
                    <a:pt x="4489" y="6263"/>
                  </a:cubicBezTo>
                  <a:cubicBezTo>
                    <a:pt x="4489" y="6263"/>
                    <a:pt x="4439" y="6225"/>
                    <a:pt x="4489" y="6225"/>
                  </a:cubicBezTo>
                  <a:close/>
                  <a:moveTo>
                    <a:pt x="9733" y="6074"/>
                  </a:moveTo>
                  <a:cubicBezTo>
                    <a:pt x="9771" y="6074"/>
                    <a:pt x="9783" y="6087"/>
                    <a:pt x="9771" y="6112"/>
                  </a:cubicBezTo>
                  <a:cubicBezTo>
                    <a:pt x="9780" y="6102"/>
                    <a:pt x="9797" y="6078"/>
                    <a:pt x="9827" y="6078"/>
                  </a:cubicBezTo>
                  <a:cubicBezTo>
                    <a:pt x="9836" y="6078"/>
                    <a:pt x="9847" y="6081"/>
                    <a:pt x="9859" y="6087"/>
                  </a:cubicBezTo>
                  <a:lnTo>
                    <a:pt x="9871" y="6099"/>
                  </a:lnTo>
                  <a:cubicBezTo>
                    <a:pt x="9922" y="6137"/>
                    <a:pt x="9909" y="6212"/>
                    <a:pt x="9922" y="6263"/>
                  </a:cubicBezTo>
                  <a:cubicBezTo>
                    <a:pt x="9846" y="6250"/>
                    <a:pt x="9922" y="6112"/>
                    <a:pt x="9821" y="6112"/>
                  </a:cubicBezTo>
                  <a:cubicBezTo>
                    <a:pt x="9733" y="6112"/>
                    <a:pt x="9783" y="6200"/>
                    <a:pt x="9796" y="6250"/>
                  </a:cubicBezTo>
                  <a:cubicBezTo>
                    <a:pt x="9720" y="6238"/>
                    <a:pt x="9746" y="6137"/>
                    <a:pt x="9733" y="6074"/>
                  </a:cubicBezTo>
                  <a:close/>
                  <a:moveTo>
                    <a:pt x="6981" y="6091"/>
                  </a:moveTo>
                  <a:cubicBezTo>
                    <a:pt x="7029" y="6091"/>
                    <a:pt x="7073" y="6125"/>
                    <a:pt x="7092" y="6175"/>
                  </a:cubicBezTo>
                  <a:cubicBezTo>
                    <a:pt x="7092" y="6212"/>
                    <a:pt x="7092" y="6238"/>
                    <a:pt x="7092" y="6275"/>
                  </a:cubicBezTo>
                  <a:cubicBezTo>
                    <a:pt x="7089" y="6279"/>
                    <a:pt x="7086" y="6280"/>
                    <a:pt x="7082" y="6280"/>
                  </a:cubicBezTo>
                  <a:cubicBezTo>
                    <a:pt x="7074" y="6280"/>
                    <a:pt x="7067" y="6269"/>
                    <a:pt x="7067" y="6250"/>
                  </a:cubicBezTo>
                  <a:cubicBezTo>
                    <a:pt x="7045" y="6250"/>
                    <a:pt x="7017" y="6264"/>
                    <a:pt x="6991" y="6264"/>
                  </a:cubicBezTo>
                  <a:cubicBezTo>
                    <a:pt x="6974" y="6264"/>
                    <a:pt x="6956" y="6258"/>
                    <a:pt x="6941" y="6238"/>
                  </a:cubicBezTo>
                  <a:cubicBezTo>
                    <a:pt x="6916" y="6187"/>
                    <a:pt x="7004" y="6162"/>
                    <a:pt x="7055" y="6162"/>
                  </a:cubicBezTo>
                  <a:cubicBezTo>
                    <a:pt x="7055" y="6124"/>
                    <a:pt x="7033" y="6121"/>
                    <a:pt x="7007" y="6121"/>
                  </a:cubicBezTo>
                  <a:cubicBezTo>
                    <a:pt x="7002" y="6121"/>
                    <a:pt x="6997" y="6121"/>
                    <a:pt x="6992" y="6121"/>
                  </a:cubicBezTo>
                  <a:cubicBezTo>
                    <a:pt x="6972" y="6121"/>
                    <a:pt x="6951" y="6119"/>
                    <a:pt x="6941" y="6099"/>
                  </a:cubicBezTo>
                  <a:cubicBezTo>
                    <a:pt x="6955" y="6094"/>
                    <a:pt x="6968" y="6091"/>
                    <a:pt x="6981" y="6091"/>
                  </a:cubicBezTo>
                  <a:close/>
                  <a:moveTo>
                    <a:pt x="8274" y="6287"/>
                  </a:moveTo>
                  <a:lnTo>
                    <a:pt x="8274" y="6287"/>
                  </a:lnTo>
                  <a:cubicBezTo>
                    <a:pt x="8270" y="6288"/>
                    <a:pt x="8266" y="6288"/>
                    <a:pt x="8262" y="6288"/>
                  </a:cubicBezTo>
                  <a:lnTo>
                    <a:pt x="8274" y="6288"/>
                  </a:lnTo>
                  <a:cubicBezTo>
                    <a:pt x="8274" y="6288"/>
                    <a:pt x="8274" y="6287"/>
                    <a:pt x="8274" y="6287"/>
                  </a:cubicBezTo>
                  <a:close/>
                  <a:moveTo>
                    <a:pt x="12135" y="6250"/>
                  </a:moveTo>
                  <a:cubicBezTo>
                    <a:pt x="12108" y="6259"/>
                    <a:pt x="12100" y="6281"/>
                    <a:pt x="12084" y="6288"/>
                  </a:cubicBezTo>
                  <a:lnTo>
                    <a:pt x="12084" y="6288"/>
                  </a:lnTo>
                  <a:cubicBezTo>
                    <a:pt x="12088" y="6275"/>
                    <a:pt x="12091" y="6263"/>
                    <a:pt x="12097" y="6250"/>
                  </a:cubicBezTo>
                  <a:close/>
                  <a:moveTo>
                    <a:pt x="9960" y="6060"/>
                  </a:moveTo>
                  <a:cubicBezTo>
                    <a:pt x="9968" y="6060"/>
                    <a:pt x="9978" y="6080"/>
                    <a:pt x="9985" y="6087"/>
                  </a:cubicBezTo>
                  <a:lnTo>
                    <a:pt x="9985" y="6112"/>
                  </a:lnTo>
                  <a:cubicBezTo>
                    <a:pt x="9985" y="6112"/>
                    <a:pt x="10035" y="6150"/>
                    <a:pt x="10035" y="6175"/>
                  </a:cubicBezTo>
                  <a:cubicBezTo>
                    <a:pt x="10022" y="6173"/>
                    <a:pt x="10012" y="6172"/>
                    <a:pt x="10004" y="6172"/>
                  </a:cubicBezTo>
                  <a:cubicBezTo>
                    <a:pt x="9910" y="6172"/>
                    <a:pt x="10047" y="6290"/>
                    <a:pt x="10047" y="6313"/>
                  </a:cubicBezTo>
                  <a:cubicBezTo>
                    <a:pt x="10039" y="6315"/>
                    <a:pt x="10032" y="6315"/>
                    <a:pt x="10025" y="6315"/>
                  </a:cubicBezTo>
                  <a:cubicBezTo>
                    <a:pt x="9931" y="6315"/>
                    <a:pt x="9992" y="6161"/>
                    <a:pt x="9922" y="6150"/>
                  </a:cubicBezTo>
                  <a:cubicBezTo>
                    <a:pt x="9914" y="6135"/>
                    <a:pt x="9916" y="6129"/>
                    <a:pt x="9923" y="6129"/>
                  </a:cubicBezTo>
                  <a:cubicBezTo>
                    <a:pt x="9928" y="6129"/>
                    <a:pt x="9936" y="6132"/>
                    <a:pt x="9947" y="6137"/>
                  </a:cubicBezTo>
                  <a:cubicBezTo>
                    <a:pt x="9947" y="6077"/>
                    <a:pt x="9953" y="6060"/>
                    <a:pt x="9960" y="6060"/>
                  </a:cubicBezTo>
                  <a:close/>
                  <a:moveTo>
                    <a:pt x="7344" y="6150"/>
                  </a:moveTo>
                  <a:cubicBezTo>
                    <a:pt x="7419" y="6150"/>
                    <a:pt x="7407" y="6275"/>
                    <a:pt x="7444" y="6288"/>
                  </a:cubicBezTo>
                  <a:lnTo>
                    <a:pt x="7457" y="6250"/>
                  </a:lnTo>
                  <a:cubicBezTo>
                    <a:pt x="7482" y="6200"/>
                    <a:pt x="7470" y="6162"/>
                    <a:pt x="7532" y="6162"/>
                  </a:cubicBezTo>
                  <a:lnTo>
                    <a:pt x="7532" y="6162"/>
                  </a:lnTo>
                  <a:cubicBezTo>
                    <a:pt x="7520" y="6200"/>
                    <a:pt x="7482" y="6326"/>
                    <a:pt x="7444" y="6326"/>
                  </a:cubicBezTo>
                  <a:cubicBezTo>
                    <a:pt x="7407" y="6326"/>
                    <a:pt x="7356" y="6175"/>
                    <a:pt x="7344" y="6150"/>
                  </a:cubicBezTo>
                  <a:close/>
                  <a:moveTo>
                    <a:pt x="7193" y="6074"/>
                  </a:moveTo>
                  <a:lnTo>
                    <a:pt x="7193" y="6099"/>
                  </a:lnTo>
                  <a:cubicBezTo>
                    <a:pt x="7193" y="6152"/>
                    <a:pt x="7271" y="6178"/>
                    <a:pt x="7232" y="6178"/>
                  </a:cubicBezTo>
                  <a:cubicBezTo>
                    <a:pt x="7224" y="6178"/>
                    <a:pt x="7212" y="6177"/>
                    <a:pt x="7193" y="6175"/>
                  </a:cubicBezTo>
                  <a:lnTo>
                    <a:pt x="7193" y="6175"/>
                  </a:lnTo>
                  <a:cubicBezTo>
                    <a:pt x="7193" y="6212"/>
                    <a:pt x="7205" y="6250"/>
                    <a:pt x="7205" y="6288"/>
                  </a:cubicBezTo>
                  <a:cubicBezTo>
                    <a:pt x="7205" y="6300"/>
                    <a:pt x="7210" y="6303"/>
                    <a:pt x="7216" y="6303"/>
                  </a:cubicBezTo>
                  <a:cubicBezTo>
                    <a:pt x="7221" y="6303"/>
                    <a:pt x="7227" y="6301"/>
                    <a:pt x="7233" y="6301"/>
                  </a:cubicBezTo>
                  <a:cubicBezTo>
                    <a:pt x="7242" y="6301"/>
                    <a:pt x="7251" y="6305"/>
                    <a:pt x="7256" y="6326"/>
                  </a:cubicBezTo>
                  <a:cubicBezTo>
                    <a:pt x="7247" y="6327"/>
                    <a:pt x="7238" y="6328"/>
                    <a:pt x="7231" y="6328"/>
                  </a:cubicBezTo>
                  <a:cubicBezTo>
                    <a:pt x="7128" y="6328"/>
                    <a:pt x="7200" y="6174"/>
                    <a:pt x="7130" y="6162"/>
                  </a:cubicBezTo>
                  <a:lnTo>
                    <a:pt x="7130" y="6137"/>
                  </a:lnTo>
                  <a:cubicBezTo>
                    <a:pt x="7193" y="6124"/>
                    <a:pt x="7117" y="6087"/>
                    <a:pt x="7193" y="6074"/>
                  </a:cubicBezTo>
                  <a:close/>
                  <a:moveTo>
                    <a:pt x="7636" y="6181"/>
                  </a:moveTo>
                  <a:cubicBezTo>
                    <a:pt x="7689" y="6181"/>
                    <a:pt x="7746" y="6209"/>
                    <a:pt x="7746" y="6263"/>
                  </a:cubicBezTo>
                  <a:cubicBezTo>
                    <a:pt x="7746" y="6319"/>
                    <a:pt x="7709" y="6342"/>
                    <a:pt x="7666" y="6342"/>
                  </a:cubicBezTo>
                  <a:cubicBezTo>
                    <a:pt x="7613" y="6342"/>
                    <a:pt x="7552" y="6306"/>
                    <a:pt x="7545" y="6250"/>
                  </a:cubicBezTo>
                  <a:cubicBezTo>
                    <a:pt x="7545" y="6203"/>
                    <a:pt x="7589" y="6181"/>
                    <a:pt x="7636" y="6181"/>
                  </a:cubicBezTo>
                  <a:close/>
                  <a:moveTo>
                    <a:pt x="10146" y="6161"/>
                  </a:moveTo>
                  <a:cubicBezTo>
                    <a:pt x="10218" y="6161"/>
                    <a:pt x="10164" y="6288"/>
                    <a:pt x="10249" y="6288"/>
                  </a:cubicBezTo>
                  <a:lnTo>
                    <a:pt x="10236" y="6326"/>
                  </a:lnTo>
                  <a:cubicBezTo>
                    <a:pt x="10311" y="6326"/>
                    <a:pt x="10274" y="6238"/>
                    <a:pt x="10261" y="6187"/>
                  </a:cubicBezTo>
                  <a:lnTo>
                    <a:pt x="10261" y="6187"/>
                  </a:lnTo>
                  <a:cubicBezTo>
                    <a:pt x="10337" y="6200"/>
                    <a:pt x="10311" y="6300"/>
                    <a:pt x="10324" y="6351"/>
                  </a:cubicBezTo>
                  <a:cubicBezTo>
                    <a:pt x="10286" y="6351"/>
                    <a:pt x="10274" y="6351"/>
                    <a:pt x="10286" y="6326"/>
                  </a:cubicBezTo>
                  <a:cubicBezTo>
                    <a:pt x="10266" y="6326"/>
                    <a:pt x="10246" y="6342"/>
                    <a:pt x="10213" y="6342"/>
                  </a:cubicBezTo>
                  <a:cubicBezTo>
                    <a:pt x="10205" y="6342"/>
                    <a:pt x="10196" y="6341"/>
                    <a:pt x="10186" y="6338"/>
                  </a:cubicBezTo>
                  <a:cubicBezTo>
                    <a:pt x="10148" y="6313"/>
                    <a:pt x="10148" y="6212"/>
                    <a:pt x="10135" y="6162"/>
                  </a:cubicBezTo>
                  <a:cubicBezTo>
                    <a:pt x="10139" y="6162"/>
                    <a:pt x="10143" y="6161"/>
                    <a:pt x="10146" y="6161"/>
                  </a:cubicBezTo>
                  <a:close/>
                  <a:moveTo>
                    <a:pt x="2615" y="6182"/>
                  </a:moveTo>
                  <a:cubicBezTo>
                    <a:pt x="2633" y="6182"/>
                    <a:pt x="2637" y="6194"/>
                    <a:pt x="2628" y="6212"/>
                  </a:cubicBezTo>
                  <a:lnTo>
                    <a:pt x="2653" y="6212"/>
                  </a:lnTo>
                  <a:cubicBezTo>
                    <a:pt x="2660" y="6206"/>
                    <a:pt x="2669" y="6203"/>
                    <a:pt x="2679" y="6203"/>
                  </a:cubicBezTo>
                  <a:cubicBezTo>
                    <a:pt x="2679" y="6203"/>
                    <a:pt x="2680" y="6203"/>
                    <a:pt x="2681" y="6203"/>
                  </a:cubicBezTo>
                  <a:lnTo>
                    <a:pt x="2681" y="6203"/>
                  </a:lnTo>
                  <a:cubicBezTo>
                    <a:pt x="2697" y="6200"/>
                    <a:pt x="2713" y="6200"/>
                    <a:pt x="2729" y="6200"/>
                  </a:cubicBezTo>
                  <a:lnTo>
                    <a:pt x="2693" y="6206"/>
                  </a:lnTo>
                  <a:lnTo>
                    <a:pt x="2693" y="6206"/>
                  </a:lnTo>
                  <a:cubicBezTo>
                    <a:pt x="2689" y="6204"/>
                    <a:pt x="2685" y="6203"/>
                    <a:pt x="2681" y="6203"/>
                  </a:cubicBezTo>
                  <a:lnTo>
                    <a:pt x="2681" y="6203"/>
                  </a:lnTo>
                  <a:cubicBezTo>
                    <a:pt x="2672" y="6205"/>
                    <a:pt x="2663" y="6208"/>
                    <a:pt x="2653" y="6212"/>
                  </a:cubicBezTo>
                  <a:lnTo>
                    <a:pt x="2693" y="6206"/>
                  </a:lnTo>
                  <a:lnTo>
                    <a:pt x="2693" y="6206"/>
                  </a:lnTo>
                  <a:cubicBezTo>
                    <a:pt x="2697" y="6207"/>
                    <a:pt x="2701" y="6210"/>
                    <a:pt x="2704" y="6212"/>
                  </a:cubicBezTo>
                  <a:lnTo>
                    <a:pt x="2779" y="6212"/>
                  </a:lnTo>
                  <a:cubicBezTo>
                    <a:pt x="2741" y="6238"/>
                    <a:pt x="2767" y="6326"/>
                    <a:pt x="2767" y="6363"/>
                  </a:cubicBezTo>
                  <a:cubicBezTo>
                    <a:pt x="2679" y="6363"/>
                    <a:pt x="2767" y="6263"/>
                    <a:pt x="2716" y="6225"/>
                  </a:cubicBezTo>
                  <a:lnTo>
                    <a:pt x="2666" y="6225"/>
                  </a:lnTo>
                  <a:cubicBezTo>
                    <a:pt x="2653" y="6225"/>
                    <a:pt x="2641" y="6250"/>
                    <a:pt x="2641" y="6263"/>
                  </a:cubicBezTo>
                  <a:lnTo>
                    <a:pt x="2641" y="6363"/>
                  </a:lnTo>
                  <a:cubicBezTo>
                    <a:pt x="2578" y="6363"/>
                    <a:pt x="2603" y="6250"/>
                    <a:pt x="2591" y="6187"/>
                  </a:cubicBezTo>
                  <a:cubicBezTo>
                    <a:pt x="2601" y="6184"/>
                    <a:pt x="2609" y="6182"/>
                    <a:pt x="2615" y="6182"/>
                  </a:cubicBezTo>
                  <a:close/>
                  <a:moveTo>
                    <a:pt x="2779" y="6200"/>
                  </a:moveTo>
                  <a:cubicBezTo>
                    <a:pt x="2792" y="6200"/>
                    <a:pt x="2817" y="6200"/>
                    <a:pt x="2829" y="6212"/>
                  </a:cubicBezTo>
                  <a:cubicBezTo>
                    <a:pt x="2892" y="6225"/>
                    <a:pt x="2892" y="6263"/>
                    <a:pt x="2892" y="6363"/>
                  </a:cubicBezTo>
                  <a:cubicBezTo>
                    <a:pt x="2817" y="6363"/>
                    <a:pt x="2892" y="6238"/>
                    <a:pt x="2817" y="6212"/>
                  </a:cubicBezTo>
                  <a:lnTo>
                    <a:pt x="2829" y="6212"/>
                  </a:lnTo>
                  <a:lnTo>
                    <a:pt x="2779" y="6200"/>
                  </a:lnTo>
                  <a:close/>
                  <a:moveTo>
                    <a:pt x="5746" y="6324"/>
                  </a:moveTo>
                  <a:cubicBezTo>
                    <a:pt x="5749" y="6324"/>
                    <a:pt x="5754" y="6324"/>
                    <a:pt x="5759" y="6326"/>
                  </a:cubicBezTo>
                  <a:cubicBezTo>
                    <a:pt x="5810" y="6326"/>
                    <a:pt x="5785" y="6363"/>
                    <a:pt x="5785" y="6363"/>
                  </a:cubicBezTo>
                  <a:lnTo>
                    <a:pt x="5759" y="6363"/>
                  </a:lnTo>
                  <a:cubicBezTo>
                    <a:pt x="5759" y="6363"/>
                    <a:pt x="5720" y="6324"/>
                    <a:pt x="5746" y="6324"/>
                  </a:cubicBezTo>
                  <a:close/>
                  <a:moveTo>
                    <a:pt x="7809" y="6124"/>
                  </a:moveTo>
                  <a:lnTo>
                    <a:pt x="7834" y="6363"/>
                  </a:lnTo>
                  <a:cubicBezTo>
                    <a:pt x="7775" y="6351"/>
                    <a:pt x="7783" y="6195"/>
                    <a:pt x="7784" y="6124"/>
                  </a:cubicBezTo>
                  <a:close/>
                  <a:moveTo>
                    <a:pt x="10588" y="6150"/>
                  </a:moveTo>
                  <a:cubicBezTo>
                    <a:pt x="10651" y="6150"/>
                    <a:pt x="10638" y="6313"/>
                    <a:pt x="10638" y="6376"/>
                  </a:cubicBezTo>
                  <a:lnTo>
                    <a:pt x="10651" y="6388"/>
                  </a:lnTo>
                  <a:lnTo>
                    <a:pt x="10613" y="6388"/>
                  </a:lnTo>
                  <a:lnTo>
                    <a:pt x="10588" y="6150"/>
                  </a:lnTo>
                  <a:close/>
                  <a:moveTo>
                    <a:pt x="10388" y="6134"/>
                  </a:moveTo>
                  <a:cubicBezTo>
                    <a:pt x="10396" y="6134"/>
                    <a:pt x="10406" y="6150"/>
                    <a:pt x="10412" y="6150"/>
                  </a:cubicBezTo>
                  <a:lnTo>
                    <a:pt x="10412" y="6187"/>
                  </a:lnTo>
                  <a:cubicBezTo>
                    <a:pt x="10412" y="6187"/>
                    <a:pt x="10462" y="6225"/>
                    <a:pt x="10462" y="6250"/>
                  </a:cubicBezTo>
                  <a:cubicBezTo>
                    <a:pt x="10451" y="6248"/>
                    <a:pt x="10441" y="6247"/>
                    <a:pt x="10434" y="6247"/>
                  </a:cubicBezTo>
                  <a:cubicBezTo>
                    <a:pt x="10348" y="6247"/>
                    <a:pt x="10475" y="6365"/>
                    <a:pt x="10475" y="6388"/>
                  </a:cubicBezTo>
                  <a:cubicBezTo>
                    <a:pt x="10470" y="6389"/>
                    <a:pt x="10466" y="6389"/>
                    <a:pt x="10462" y="6389"/>
                  </a:cubicBezTo>
                  <a:cubicBezTo>
                    <a:pt x="10355" y="6389"/>
                    <a:pt x="10422" y="6237"/>
                    <a:pt x="10349" y="6225"/>
                  </a:cubicBezTo>
                  <a:cubicBezTo>
                    <a:pt x="10342" y="6210"/>
                    <a:pt x="10343" y="6204"/>
                    <a:pt x="10350" y="6204"/>
                  </a:cubicBezTo>
                  <a:cubicBezTo>
                    <a:pt x="10356" y="6204"/>
                    <a:pt x="10364" y="6207"/>
                    <a:pt x="10374" y="6212"/>
                  </a:cubicBezTo>
                  <a:cubicBezTo>
                    <a:pt x="10374" y="6150"/>
                    <a:pt x="10381" y="6134"/>
                    <a:pt x="10388" y="6134"/>
                  </a:cubicBezTo>
                  <a:close/>
                  <a:moveTo>
                    <a:pt x="3383" y="6212"/>
                  </a:moveTo>
                  <a:cubicBezTo>
                    <a:pt x="3433" y="6212"/>
                    <a:pt x="3408" y="6238"/>
                    <a:pt x="3420" y="6238"/>
                  </a:cubicBezTo>
                  <a:cubicBezTo>
                    <a:pt x="3434" y="6227"/>
                    <a:pt x="3447" y="6224"/>
                    <a:pt x="3459" y="6224"/>
                  </a:cubicBezTo>
                  <a:cubicBezTo>
                    <a:pt x="3490" y="6224"/>
                    <a:pt x="3515" y="6250"/>
                    <a:pt x="3534" y="6250"/>
                  </a:cubicBezTo>
                  <a:cubicBezTo>
                    <a:pt x="3546" y="6250"/>
                    <a:pt x="3571" y="6238"/>
                    <a:pt x="3584" y="6238"/>
                  </a:cubicBezTo>
                  <a:cubicBezTo>
                    <a:pt x="3697" y="6263"/>
                    <a:pt x="3685" y="6300"/>
                    <a:pt x="3685" y="6401"/>
                  </a:cubicBezTo>
                  <a:cubicBezTo>
                    <a:pt x="3609" y="6401"/>
                    <a:pt x="3685" y="6250"/>
                    <a:pt x="3597" y="6250"/>
                  </a:cubicBezTo>
                  <a:cubicBezTo>
                    <a:pt x="3508" y="6250"/>
                    <a:pt x="3559" y="6351"/>
                    <a:pt x="3559" y="6401"/>
                  </a:cubicBezTo>
                  <a:cubicBezTo>
                    <a:pt x="3471" y="6401"/>
                    <a:pt x="3559" y="6250"/>
                    <a:pt x="3471" y="6238"/>
                  </a:cubicBezTo>
                  <a:cubicBezTo>
                    <a:pt x="3467" y="6237"/>
                    <a:pt x="3463" y="6237"/>
                    <a:pt x="3459" y="6237"/>
                  </a:cubicBezTo>
                  <a:cubicBezTo>
                    <a:pt x="3387" y="6237"/>
                    <a:pt x="3433" y="6352"/>
                    <a:pt x="3433" y="6388"/>
                  </a:cubicBezTo>
                  <a:cubicBezTo>
                    <a:pt x="3358" y="6388"/>
                    <a:pt x="3395" y="6275"/>
                    <a:pt x="3383" y="6212"/>
                  </a:cubicBezTo>
                  <a:close/>
                  <a:moveTo>
                    <a:pt x="7885" y="6212"/>
                  </a:moveTo>
                  <a:lnTo>
                    <a:pt x="7885" y="6212"/>
                  </a:lnTo>
                  <a:cubicBezTo>
                    <a:pt x="7960" y="6225"/>
                    <a:pt x="7885" y="6351"/>
                    <a:pt x="7973" y="6363"/>
                  </a:cubicBezTo>
                  <a:cubicBezTo>
                    <a:pt x="7977" y="6364"/>
                    <a:pt x="7981" y="6364"/>
                    <a:pt x="7985" y="6364"/>
                  </a:cubicBezTo>
                  <a:cubicBezTo>
                    <a:pt x="8055" y="6364"/>
                    <a:pt x="8010" y="6261"/>
                    <a:pt x="8010" y="6225"/>
                  </a:cubicBezTo>
                  <a:lnTo>
                    <a:pt x="8010" y="6225"/>
                  </a:lnTo>
                  <a:cubicBezTo>
                    <a:pt x="8073" y="6238"/>
                    <a:pt x="8048" y="6338"/>
                    <a:pt x="8061" y="6401"/>
                  </a:cubicBezTo>
                  <a:cubicBezTo>
                    <a:pt x="8035" y="6401"/>
                    <a:pt x="8023" y="6388"/>
                    <a:pt x="8023" y="6363"/>
                  </a:cubicBezTo>
                  <a:cubicBezTo>
                    <a:pt x="8004" y="6363"/>
                    <a:pt x="7985" y="6385"/>
                    <a:pt x="7961" y="6385"/>
                  </a:cubicBezTo>
                  <a:cubicBezTo>
                    <a:pt x="7953" y="6385"/>
                    <a:pt x="7944" y="6382"/>
                    <a:pt x="7935" y="6376"/>
                  </a:cubicBezTo>
                  <a:cubicBezTo>
                    <a:pt x="7885" y="6351"/>
                    <a:pt x="7885" y="6263"/>
                    <a:pt x="7885" y="6212"/>
                  </a:cubicBezTo>
                  <a:close/>
                  <a:moveTo>
                    <a:pt x="8149" y="6175"/>
                  </a:moveTo>
                  <a:cubicBezTo>
                    <a:pt x="8149" y="6227"/>
                    <a:pt x="8227" y="6253"/>
                    <a:pt x="8188" y="6253"/>
                  </a:cubicBezTo>
                  <a:cubicBezTo>
                    <a:pt x="8180" y="6253"/>
                    <a:pt x="8167" y="6252"/>
                    <a:pt x="8149" y="6250"/>
                  </a:cubicBezTo>
                  <a:lnTo>
                    <a:pt x="8149" y="6250"/>
                  </a:lnTo>
                  <a:cubicBezTo>
                    <a:pt x="8149" y="6288"/>
                    <a:pt x="8149" y="6326"/>
                    <a:pt x="8161" y="6363"/>
                  </a:cubicBezTo>
                  <a:cubicBezTo>
                    <a:pt x="8161" y="6376"/>
                    <a:pt x="8165" y="6379"/>
                    <a:pt x="8171" y="6379"/>
                  </a:cubicBezTo>
                  <a:cubicBezTo>
                    <a:pt x="8175" y="6379"/>
                    <a:pt x="8181" y="6377"/>
                    <a:pt x="8186" y="6377"/>
                  </a:cubicBezTo>
                  <a:cubicBezTo>
                    <a:pt x="8193" y="6377"/>
                    <a:pt x="8199" y="6381"/>
                    <a:pt x="8199" y="6401"/>
                  </a:cubicBezTo>
                  <a:cubicBezTo>
                    <a:pt x="8191" y="6403"/>
                    <a:pt x="8183" y="6403"/>
                    <a:pt x="8176" y="6403"/>
                  </a:cubicBezTo>
                  <a:cubicBezTo>
                    <a:pt x="8083" y="6403"/>
                    <a:pt x="8144" y="6249"/>
                    <a:pt x="8073" y="6238"/>
                  </a:cubicBezTo>
                  <a:cubicBezTo>
                    <a:pt x="8073" y="6223"/>
                    <a:pt x="8073" y="6217"/>
                    <a:pt x="8081" y="6217"/>
                  </a:cubicBezTo>
                  <a:cubicBezTo>
                    <a:pt x="8086" y="6217"/>
                    <a:pt x="8095" y="6220"/>
                    <a:pt x="8111" y="6225"/>
                  </a:cubicBezTo>
                  <a:cubicBezTo>
                    <a:pt x="8101" y="6197"/>
                    <a:pt x="8106" y="6183"/>
                    <a:pt x="8120" y="6183"/>
                  </a:cubicBezTo>
                  <a:cubicBezTo>
                    <a:pt x="8124" y="6183"/>
                    <a:pt x="8130" y="6184"/>
                    <a:pt x="8136" y="6187"/>
                  </a:cubicBezTo>
                  <a:lnTo>
                    <a:pt x="8149" y="6175"/>
                  </a:lnTo>
                  <a:close/>
                  <a:moveTo>
                    <a:pt x="2955" y="6200"/>
                  </a:moveTo>
                  <a:lnTo>
                    <a:pt x="2955" y="6238"/>
                  </a:lnTo>
                  <a:cubicBezTo>
                    <a:pt x="3018" y="6238"/>
                    <a:pt x="2993" y="6351"/>
                    <a:pt x="3005" y="6414"/>
                  </a:cubicBezTo>
                  <a:cubicBezTo>
                    <a:pt x="2930" y="6376"/>
                    <a:pt x="2955" y="6263"/>
                    <a:pt x="2955" y="6200"/>
                  </a:cubicBezTo>
                  <a:close/>
                  <a:moveTo>
                    <a:pt x="3098" y="6233"/>
                  </a:moveTo>
                  <a:cubicBezTo>
                    <a:pt x="3107" y="6233"/>
                    <a:pt x="3113" y="6237"/>
                    <a:pt x="3116" y="6245"/>
                  </a:cubicBezTo>
                  <a:lnTo>
                    <a:pt x="3116" y="6245"/>
                  </a:lnTo>
                  <a:cubicBezTo>
                    <a:pt x="3112" y="6246"/>
                    <a:pt x="3109" y="6248"/>
                    <a:pt x="3106" y="6250"/>
                  </a:cubicBezTo>
                  <a:lnTo>
                    <a:pt x="3131" y="6288"/>
                  </a:lnTo>
                  <a:cubicBezTo>
                    <a:pt x="3094" y="6300"/>
                    <a:pt x="3131" y="6376"/>
                    <a:pt x="3131" y="6414"/>
                  </a:cubicBezTo>
                  <a:cubicBezTo>
                    <a:pt x="3056" y="6414"/>
                    <a:pt x="3094" y="6300"/>
                    <a:pt x="3081" y="6238"/>
                  </a:cubicBezTo>
                  <a:cubicBezTo>
                    <a:pt x="3088" y="6234"/>
                    <a:pt x="3094" y="6233"/>
                    <a:pt x="3098" y="6233"/>
                  </a:cubicBezTo>
                  <a:close/>
                  <a:moveTo>
                    <a:pt x="3188" y="6241"/>
                  </a:moveTo>
                  <a:cubicBezTo>
                    <a:pt x="3196" y="6241"/>
                    <a:pt x="3207" y="6244"/>
                    <a:pt x="3219" y="6250"/>
                  </a:cubicBezTo>
                  <a:cubicBezTo>
                    <a:pt x="3270" y="6275"/>
                    <a:pt x="3257" y="6363"/>
                    <a:pt x="3270" y="6414"/>
                  </a:cubicBezTo>
                  <a:cubicBezTo>
                    <a:pt x="3207" y="6414"/>
                    <a:pt x="3232" y="6363"/>
                    <a:pt x="3219" y="6313"/>
                  </a:cubicBezTo>
                  <a:cubicBezTo>
                    <a:pt x="3219" y="6283"/>
                    <a:pt x="3193" y="6258"/>
                    <a:pt x="3163" y="6247"/>
                  </a:cubicBezTo>
                  <a:lnTo>
                    <a:pt x="3163" y="6247"/>
                  </a:lnTo>
                  <a:cubicBezTo>
                    <a:pt x="3171" y="6244"/>
                    <a:pt x="3178" y="6241"/>
                    <a:pt x="3188" y="6241"/>
                  </a:cubicBezTo>
                  <a:close/>
                  <a:moveTo>
                    <a:pt x="3320" y="6247"/>
                  </a:moveTo>
                  <a:cubicBezTo>
                    <a:pt x="3353" y="6247"/>
                    <a:pt x="3332" y="6343"/>
                    <a:pt x="3332" y="6388"/>
                  </a:cubicBezTo>
                  <a:lnTo>
                    <a:pt x="3358" y="6414"/>
                  </a:lnTo>
                  <a:cubicBezTo>
                    <a:pt x="3295" y="6414"/>
                    <a:pt x="3320" y="6300"/>
                    <a:pt x="3307" y="6250"/>
                  </a:cubicBezTo>
                  <a:cubicBezTo>
                    <a:pt x="3312" y="6248"/>
                    <a:pt x="3316" y="6247"/>
                    <a:pt x="3320" y="6247"/>
                  </a:cubicBezTo>
                  <a:close/>
                  <a:moveTo>
                    <a:pt x="3810" y="6238"/>
                  </a:moveTo>
                  <a:cubicBezTo>
                    <a:pt x="3873" y="6250"/>
                    <a:pt x="3886" y="6388"/>
                    <a:pt x="3911" y="6388"/>
                  </a:cubicBezTo>
                  <a:cubicBezTo>
                    <a:pt x="3934" y="6341"/>
                    <a:pt x="3936" y="6261"/>
                    <a:pt x="3987" y="6261"/>
                  </a:cubicBezTo>
                  <a:cubicBezTo>
                    <a:pt x="3991" y="6261"/>
                    <a:pt x="3995" y="6262"/>
                    <a:pt x="3999" y="6263"/>
                  </a:cubicBezTo>
                  <a:cubicBezTo>
                    <a:pt x="3987" y="6310"/>
                    <a:pt x="3964" y="6415"/>
                    <a:pt x="3908" y="6415"/>
                  </a:cubicBezTo>
                  <a:cubicBezTo>
                    <a:pt x="3905" y="6415"/>
                    <a:pt x="3902" y="6414"/>
                    <a:pt x="3898" y="6414"/>
                  </a:cubicBezTo>
                  <a:lnTo>
                    <a:pt x="3810" y="6238"/>
                  </a:lnTo>
                  <a:close/>
                  <a:moveTo>
                    <a:pt x="10738" y="6240"/>
                  </a:moveTo>
                  <a:cubicBezTo>
                    <a:pt x="10824" y="6240"/>
                    <a:pt x="10818" y="6361"/>
                    <a:pt x="10840" y="6426"/>
                  </a:cubicBezTo>
                  <a:cubicBezTo>
                    <a:pt x="10789" y="6414"/>
                    <a:pt x="10827" y="6414"/>
                    <a:pt x="10789" y="6414"/>
                  </a:cubicBezTo>
                  <a:cubicBezTo>
                    <a:pt x="10752" y="6414"/>
                    <a:pt x="10689" y="6414"/>
                    <a:pt x="10689" y="6363"/>
                  </a:cubicBezTo>
                  <a:cubicBezTo>
                    <a:pt x="10689" y="6318"/>
                    <a:pt x="10727" y="6312"/>
                    <a:pt x="10763" y="6312"/>
                  </a:cubicBezTo>
                  <a:cubicBezTo>
                    <a:pt x="10777" y="6312"/>
                    <a:pt x="10791" y="6313"/>
                    <a:pt x="10802" y="6313"/>
                  </a:cubicBezTo>
                  <a:cubicBezTo>
                    <a:pt x="10780" y="6248"/>
                    <a:pt x="10722" y="6267"/>
                    <a:pt x="10690" y="6250"/>
                  </a:cubicBezTo>
                  <a:lnTo>
                    <a:pt x="10690" y="6250"/>
                  </a:lnTo>
                  <a:cubicBezTo>
                    <a:pt x="10708" y="6243"/>
                    <a:pt x="10724" y="6240"/>
                    <a:pt x="10738" y="6240"/>
                  </a:cubicBezTo>
                  <a:close/>
                  <a:moveTo>
                    <a:pt x="4101" y="6267"/>
                  </a:moveTo>
                  <a:cubicBezTo>
                    <a:pt x="4152" y="6267"/>
                    <a:pt x="4207" y="6302"/>
                    <a:pt x="4200" y="6363"/>
                  </a:cubicBezTo>
                  <a:lnTo>
                    <a:pt x="4062" y="6351"/>
                  </a:lnTo>
                  <a:lnTo>
                    <a:pt x="4062" y="6351"/>
                  </a:lnTo>
                  <a:cubicBezTo>
                    <a:pt x="4062" y="6451"/>
                    <a:pt x="4175" y="6376"/>
                    <a:pt x="4188" y="6439"/>
                  </a:cubicBezTo>
                  <a:cubicBezTo>
                    <a:pt x="4175" y="6441"/>
                    <a:pt x="4160" y="6443"/>
                    <a:pt x="4145" y="6443"/>
                  </a:cubicBezTo>
                  <a:cubicBezTo>
                    <a:pt x="4087" y="6443"/>
                    <a:pt x="4024" y="6421"/>
                    <a:pt x="4024" y="6351"/>
                  </a:cubicBezTo>
                  <a:cubicBezTo>
                    <a:pt x="4018" y="6293"/>
                    <a:pt x="4058" y="6267"/>
                    <a:pt x="4101" y="6267"/>
                  </a:cubicBezTo>
                  <a:close/>
                  <a:moveTo>
                    <a:pt x="9733" y="6401"/>
                  </a:moveTo>
                  <a:lnTo>
                    <a:pt x="9746" y="6426"/>
                  </a:lnTo>
                  <a:cubicBezTo>
                    <a:pt x="9751" y="6421"/>
                    <a:pt x="9756" y="6418"/>
                    <a:pt x="9761" y="6418"/>
                  </a:cubicBezTo>
                  <a:cubicBezTo>
                    <a:pt x="9769" y="6418"/>
                    <a:pt x="9776" y="6424"/>
                    <a:pt x="9783" y="6439"/>
                  </a:cubicBezTo>
                  <a:cubicBezTo>
                    <a:pt x="9780" y="6445"/>
                    <a:pt x="9774" y="6447"/>
                    <a:pt x="9767" y="6447"/>
                  </a:cubicBezTo>
                  <a:cubicBezTo>
                    <a:pt x="9742" y="6447"/>
                    <a:pt x="9704" y="6420"/>
                    <a:pt x="9733" y="6401"/>
                  </a:cubicBezTo>
                  <a:close/>
                  <a:moveTo>
                    <a:pt x="4268" y="6283"/>
                  </a:moveTo>
                  <a:cubicBezTo>
                    <a:pt x="4281" y="6283"/>
                    <a:pt x="4288" y="6295"/>
                    <a:pt x="4288" y="6313"/>
                  </a:cubicBezTo>
                  <a:cubicBezTo>
                    <a:pt x="4301" y="6313"/>
                    <a:pt x="4313" y="6288"/>
                    <a:pt x="4351" y="6288"/>
                  </a:cubicBezTo>
                  <a:cubicBezTo>
                    <a:pt x="4439" y="6288"/>
                    <a:pt x="4426" y="6401"/>
                    <a:pt x="4426" y="6464"/>
                  </a:cubicBezTo>
                  <a:cubicBezTo>
                    <a:pt x="4338" y="6451"/>
                    <a:pt x="4426" y="6300"/>
                    <a:pt x="4338" y="6300"/>
                  </a:cubicBezTo>
                  <a:lnTo>
                    <a:pt x="4338" y="6313"/>
                  </a:lnTo>
                  <a:cubicBezTo>
                    <a:pt x="4263" y="6313"/>
                    <a:pt x="4288" y="6414"/>
                    <a:pt x="4301" y="6464"/>
                  </a:cubicBezTo>
                  <a:cubicBezTo>
                    <a:pt x="4225" y="6464"/>
                    <a:pt x="4250" y="6351"/>
                    <a:pt x="4250" y="6288"/>
                  </a:cubicBezTo>
                  <a:cubicBezTo>
                    <a:pt x="4257" y="6284"/>
                    <a:pt x="4263" y="6283"/>
                    <a:pt x="4268" y="6283"/>
                  </a:cubicBezTo>
                  <a:close/>
                  <a:moveTo>
                    <a:pt x="4477" y="6288"/>
                  </a:moveTo>
                  <a:cubicBezTo>
                    <a:pt x="4540" y="6288"/>
                    <a:pt x="4527" y="6401"/>
                    <a:pt x="4527" y="6464"/>
                  </a:cubicBezTo>
                  <a:lnTo>
                    <a:pt x="4489" y="6464"/>
                  </a:lnTo>
                  <a:lnTo>
                    <a:pt x="4477" y="6288"/>
                  </a:lnTo>
                  <a:close/>
                  <a:moveTo>
                    <a:pt x="8521" y="6285"/>
                  </a:moveTo>
                  <a:cubicBezTo>
                    <a:pt x="8602" y="6285"/>
                    <a:pt x="8605" y="6401"/>
                    <a:pt x="8626" y="6464"/>
                  </a:cubicBezTo>
                  <a:cubicBezTo>
                    <a:pt x="8589" y="6464"/>
                    <a:pt x="8538" y="6451"/>
                    <a:pt x="8589" y="6439"/>
                  </a:cubicBezTo>
                  <a:cubicBezTo>
                    <a:pt x="8564" y="6439"/>
                    <a:pt x="8544" y="6456"/>
                    <a:pt x="8523" y="6456"/>
                  </a:cubicBezTo>
                  <a:cubicBezTo>
                    <a:pt x="8512" y="6456"/>
                    <a:pt x="8501" y="6451"/>
                    <a:pt x="8488" y="6439"/>
                  </a:cubicBezTo>
                  <a:cubicBezTo>
                    <a:pt x="8413" y="6388"/>
                    <a:pt x="8513" y="6351"/>
                    <a:pt x="8576" y="6351"/>
                  </a:cubicBezTo>
                  <a:cubicBezTo>
                    <a:pt x="8565" y="6293"/>
                    <a:pt x="8499" y="6331"/>
                    <a:pt x="8469" y="6298"/>
                  </a:cubicBezTo>
                  <a:lnTo>
                    <a:pt x="8469" y="6298"/>
                  </a:lnTo>
                  <a:cubicBezTo>
                    <a:pt x="8490" y="6289"/>
                    <a:pt x="8507" y="6285"/>
                    <a:pt x="8521" y="6285"/>
                  </a:cubicBezTo>
                  <a:close/>
                  <a:moveTo>
                    <a:pt x="10944" y="6286"/>
                  </a:moveTo>
                  <a:cubicBezTo>
                    <a:pt x="10950" y="6286"/>
                    <a:pt x="10958" y="6286"/>
                    <a:pt x="10965" y="6288"/>
                  </a:cubicBezTo>
                  <a:cubicBezTo>
                    <a:pt x="11050" y="6288"/>
                    <a:pt x="11100" y="6439"/>
                    <a:pt x="10980" y="6439"/>
                  </a:cubicBezTo>
                  <a:cubicBezTo>
                    <a:pt x="10975" y="6439"/>
                    <a:pt x="10970" y="6439"/>
                    <a:pt x="10965" y="6439"/>
                  </a:cubicBezTo>
                  <a:lnTo>
                    <a:pt x="10965" y="6439"/>
                  </a:lnTo>
                  <a:lnTo>
                    <a:pt x="10990" y="6464"/>
                  </a:lnTo>
                  <a:cubicBezTo>
                    <a:pt x="10884" y="6452"/>
                    <a:pt x="10845" y="6286"/>
                    <a:pt x="10944" y="6286"/>
                  </a:cubicBezTo>
                  <a:close/>
                  <a:moveTo>
                    <a:pt x="4796" y="6295"/>
                  </a:moveTo>
                  <a:cubicBezTo>
                    <a:pt x="4810" y="6295"/>
                    <a:pt x="4816" y="6307"/>
                    <a:pt x="4816" y="6326"/>
                  </a:cubicBezTo>
                  <a:cubicBezTo>
                    <a:pt x="4827" y="6326"/>
                    <a:pt x="4847" y="6298"/>
                    <a:pt x="4868" y="6298"/>
                  </a:cubicBezTo>
                  <a:cubicBezTo>
                    <a:pt x="4872" y="6298"/>
                    <a:pt x="4876" y="6299"/>
                    <a:pt x="4879" y="6300"/>
                  </a:cubicBezTo>
                  <a:lnTo>
                    <a:pt x="4929" y="6338"/>
                  </a:lnTo>
                  <a:cubicBezTo>
                    <a:pt x="4950" y="6312"/>
                    <a:pt x="4968" y="6302"/>
                    <a:pt x="4985" y="6302"/>
                  </a:cubicBezTo>
                  <a:cubicBezTo>
                    <a:pt x="5043" y="6302"/>
                    <a:pt x="5075" y="6436"/>
                    <a:pt x="5080" y="6489"/>
                  </a:cubicBezTo>
                  <a:lnTo>
                    <a:pt x="5080" y="6489"/>
                  </a:lnTo>
                  <a:cubicBezTo>
                    <a:pt x="4993" y="6488"/>
                    <a:pt x="5080" y="6338"/>
                    <a:pt x="4992" y="6338"/>
                  </a:cubicBezTo>
                  <a:cubicBezTo>
                    <a:pt x="4904" y="6338"/>
                    <a:pt x="4955" y="6439"/>
                    <a:pt x="4955" y="6476"/>
                  </a:cubicBezTo>
                  <a:cubicBezTo>
                    <a:pt x="4867" y="6476"/>
                    <a:pt x="4955" y="6326"/>
                    <a:pt x="4867" y="6326"/>
                  </a:cubicBezTo>
                  <a:cubicBezTo>
                    <a:pt x="4779" y="6326"/>
                    <a:pt x="4816" y="6426"/>
                    <a:pt x="4829" y="6464"/>
                  </a:cubicBezTo>
                  <a:cubicBezTo>
                    <a:pt x="4753" y="6464"/>
                    <a:pt x="4791" y="6351"/>
                    <a:pt x="4779" y="6300"/>
                  </a:cubicBezTo>
                  <a:cubicBezTo>
                    <a:pt x="4785" y="6297"/>
                    <a:pt x="4791" y="6295"/>
                    <a:pt x="4796" y="6295"/>
                  </a:cubicBezTo>
                  <a:close/>
                  <a:moveTo>
                    <a:pt x="8253" y="6245"/>
                  </a:moveTo>
                  <a:cubicBezTo>
                    <a:pt x="8267" y="6245"/>
                    <a:pt x="8274" y="6259"/>
                    <a:pt x="8274" y="6287"/>
                  </a:cubicBezTo>
                  <a:lnTo>
                    <a:pt x="8274" y="6287"/>
                  </a:lnTo>
                  <a:cubicBezTo>
                    <a:pt x="8296" y="6285"/>
                    <a:pt x="8325" y="6279"/>
                    <a:pt x="8352" y="6279"/>
                  </a:cubicBezTo>
                  <a:cubicBezTo>
                    <a:pt x="8397" y="6279"/>
                    <a:pt x="8435" y="6296"/>
                    <a:pt x="8413" y="6376"/>
                  </a:cubicBezTo>
                  <a:cubicBezTo>
                    <a:pt x="8408" y="6416"/>
                    <a:pt x="8393" y="6428"/>
                    <a:pt x="8373" y="6428"/>
                  </a:cubicBezTo>
                  <a:cubicBezTo>
                    <a:pt x="8344" y="6428"/>
                    <a:pt x="8305" y="6401"/>
                    <a:pt x="8274" y="6401"/>
                  </a:cubicBezTo>
                  <a:lnTo>
                    <a:pt x="8287" y="6489"/>
                  </a:lnTo>
                  <a:cubicBezTo>
                    <a:pt x="8224" y="6476"/>
                    <a:pt x="8237" y="6363"/>
                    <a:pt x="8237" y="6300"/>
                  </a:cubicBezTo>
                  <a:lnTo>
                    <a:pt x="8237" y="6250"/>
                  </a:lnTo>
                  <a:cubicBezTo>
                    <a:pt x="8243" y="6247"/>
                    <a:pt x="8248" y="6245"/>
                    <a:pt x="8253" y="6245"/>
                  </a:cubicBezTo>
                  <a:close/>
                  <a:moveTo>
                    <a:pt x="11091" y="6313"/>
                  </a:moveTo>
                  <a:cubicBezTo>
                    <a:pt x="11116" y="6313"/>
                    <a:pt x="11129" y="6326"/>
                    <a:pt x="11129" y="6351"/>
                  </a:cubicBezTo>
                  <a:cubicBezTo>
                    <a:pt x="11129" y="6351"/>
                    <a:pt x="11147" y="6323"/>
                    <a:pt x="11168" y="6323"/>
                  </a:cubicBezTo>
                  <a:cubicBezTo>
                    <a:pt x="11172" y="6323"/>
                    <a:pt x="11176" y="6324"/>
                    <a:pt x="11179" y="6326"/>
                  </a:cubicBezTo>
                  <a:cubicBezTo>
                    <a:pt x="11189" y="6336"/>
                    <a:pt x="11199" y="6354"/>
                    <a:pt x="11190" y="6354"/>
                  </a:cubicBezTo>
                  <a:cubicBezTo>
                    <a:pt x="11187" y="6354"/>
                    <a:pt x="11184" y="6353"/>
                    <a:pt x="11179" y="6351"/>
                  </a:cubicBezTo>
                  <a:cubicBezTo>
                    <a:pt x="11172" y="6348"/>
                    <a:pt x="11165" y="6347"/>
                    <a:pt x="11160" y="6347"/>
                  </a:cubicBezTo>
                  <a:cubicBezTo>
                    <a:pt x="11109" y="6347"/>
                    <a:pt x="11130" y="6441"/>
                    <a:pt x="11141" y="6464"/>
                  </a:cubicBezTo>
                  <a:lnTo>
                    <a:pt x="11141" y="6489"/>
                  </a:lnTo>
                  <a:cubicBezTo>
                    <a:pt x="11079" y="6476"/>
                    <a:pt x="11104" y="6376"/>
                    <a:pt x="11091" y="6313"/>
                  </a:cubicBezTo>
                  <a:close/>
                  <a:moveTo>
                    <a:pt x="4639" y="6298"/>
                  </a:moveTo>
                  <a:cubicBezTo>
                    <a:pt x="4725" y="6298"/>
                    <a:pt x="4720" y="6415"/>
                    <a:pt x="4741" y="6489"/>
                  </a:cubicBezTo>
                  <a:cubicBezTo>
                    <a:pt x="4734" y="6492"/>
                    <a:pt x="4728" y="6494"/>
                    <a:pt x="4723" y="6494"/>
                  </a:cubicBezTo>
                  <a:cubicBezTo>
                    <a:pt x="4710" y="6494"/>
                    <a:pt x="4703" y="6482"/>
                    <a:pt x="4703" y="6464"/>
                  </a:cubicBezTo>
                  <a:cubicBezTo>
                    <a:pt x="4683" y="6464"/>
                    <a:pt x="4649" y="6478"/>
                    <a:pt x="4621" y="6478"/>
                  </a:cubicBezTo>
                  <a:cubicBezTo>
                    <a:pt x="4597" y="6478"/>
                    <a:pt x="4577" y="6467"/>
                    <a:pt x="4577" y="6426"/>
                  </a:cubicBezTo>
                  <a:cubicBezTo>
                    <a:pt x="4577" y="6376"/>
                    <a:pt x="4653" y="6376"/>
                    <a:pt x="4691" y="6376"/>
                  </a:cubicBezTo>
                  <a:cubicBezTo>
                    <a:pt x="4679" y="6295"/>
                    <a:pt x="4604" y="6341"/>
                    <a:pt x="4582" y="6311"/>
                  </a:cubicBezTo>
                  <a:lnTo>
                    <a:pt x="4582" y="6311"/>
                  </a:lnTo>
                  <a:cubicBezTo>
                    <a:pt x="4605" y="6302"/>
                    <a:pt x="4624" y="6298"/>
                    <a:pt x="4639" y="6298"/>
                  </a:cubicBezTo>
                  <a:close/>
                  <a:moveTo>
                    <a:pt x="9997" y="6451"/>
                  </a:moveTo>
                  <a:cubicBezTo>
                    <a:pt x="10035" y="6464"/>
                    <a:pt x="10022" y="6464"/>
                    <a:pt x="10010" y="6476"/>
                  </a:cubicBezTo>
                  <a:lnTo>
                    <a:pt x="10022" y="6489"/>
                  </a:lnTo>
                  <a:cubicBezTo>
                    <a:pt x="10018" y="6493"/>
                    <a:pt x="10014" y="6495"/>
                    <a:pt x="10009" y="6495"/>
                  </a:cubicBezTo>
                  <a:cubicBezTo>
                    <a:pt x="9987" y="6495"/>
                    <a:pt x="9966" y="6451"/>
                    <a:pt x="9997" y="6451"/>
                  </a:cubicBezTo>
                  <a:close/>
                  <a:moveTo>
                    <a:pt x="8815" y="6451"/>
                  </a:moveTo>
                  <a:cubicBezTo>
                    <a:pt x="8865" y="6464"/>
                    <a:pt x="8828" y="6502"/>
                    <a:pt x="8828" y="6502"/>
                  </a:cubicBezTo>
                  <a:lnTo>
                    <a:pt x="8815" y="6502"/>
                  </a:lnTo>
                  <a:cubicBezTo>
                    <a:pt x="8815" y="6502"/>
                    <a:pt x="8752" y="6451"/>
                    <a:pt x="8815" y="6451"/>
                  </a:cubicBezTo>
                  <a:close/>
                  <a:moveTo>
                    <a:pt x="8707" y="6275"/>
                  </a:moveTo>
                  <a:cubicBezTo>
                    <a:pt x="8713" y="6275"/>
                    <a:pt x="8710" y="6289"/>
                    <a:pt x="8702" y="6313"/>
                  </a:cubicBezTo>
                  <a:lnTo>
                    <a:pt x="8714" y="6326"/>
                  </a:lnTo>
                  <a:cubicBezTo>
                    <a:pt x="8752" y="6326"/>
                    <a:pt x="8777" y="6326"/>
                    <a:pt x="8777" y="6363"/>
                  </a:cubicBezTo>
                  <a:cubicBezTo>
                    <a:pt x="8766" y="6361"/>
                    <a:pt x="8756" y="6360"/>
                    <a:pt x="8748" y="6360"/>
                  </a:cubicBezTo>
                  <a:cubicBezTo>
                    <a:pt x="8649" y="6360"/>
                    <a:pt x="8777" y="6490"/>
                    <a:pt x="8777" y="6502"/>
                  </a:cubicBezTo>
                  <a:cubicBezTo>
                    <a:pt x="8769" y="6503"/>
                    <a:pt x="8762" y="6504"/>
                    <a:pt x="8756" y="6504"/>
                  </a:cubicBezTo>
                  <a:cubicBezTo>
                    <a:pt x="8704" y="6504"/>
                    <a:pt x="8712" y="6459"/>
                    <a:pt x="8689" y="6414"/>
                  </a:cubicBezTo>
                  <a:lnTo>
                    <a:pt x="8689" y="6351"/>
                  </a:lnTo>
                  <a:cubicBezTo>
                    <a:pt x="8664" y="6351"/>
                    <a:pt x="8652" y="6351"/>
                    <a:pt x="8664" y="6326"/>
                  </a:cubicBezTo>
                  <a:lnTo>
                    <a:pt x="8689" y="6326"/>
                  </a:lnTo>
                  <a:lnTo>
                    <a:pt x="8689" y="6288"/>
                  </a:lnTo>
                  <a:cubicBezTo>
                    <a:pt x="8698" y="6279"/>
                    <a:pt x="8704" y="6275"/>
                    <a:pt x="8707" y="6275"/>
                  </a:cubicBezTo>
                  <a:close/>
                  <a:moveTo>
                    <a:pt x="6753" y="6426"/>
                  </a:moveTo>
                  <a:cubicBezTo>
                    <a:pt x="6753" y="6514"/>
                    <a:pt x="6803" y="6451"/>
                    <a:pt x="6803" y="6502"/>
                  </a:cubicBezTo>
                  <a:cubicBezTo>
                    <a:pt x="6797" y="6501"/>
                    <a:pt x="6791" y="6501"/>
                    <a:pt x="6785" y="6501"/>
                  </a:cubicBezTo>
                  <a:cubicBezTo>
                    <a:pt x="6759" y="6501"/>
                    <a:pt x="6745" y="6507"/>
                    <a:pt x="6739" y="6517"/>
                  </a:cubicBezTo>
                  <a:lnTo>
                    <a:pt x="6739" y="6517"/>
                  </a:lnTo>
                  <a:cubicBezTo>
                    <a:pt x="6734" y="6509"/>
                    <a:pt x="6726" y="6503"/>
                    <a:pt x="6715" y="6502"/>
                  </a:cubicBezTo>
                  <a:lnTo>
                    <a:pt x="6690" y="6489"/>
                  </a:lnTo>
                  <a:cubicBezTo>
                    <a:pt x="6683" y="6474"/>
                    <a:pt x="6684" y="6468"/>
                    <a:pt x="6691" y="6468"/>
                  </a:cubicBezTo>
                  <a:cubicBezTo>
                    <a:pt x="6696" y="6468"/>
                    <a:pt x="6705" y="6471"/>
                    <a:pt x="6715" y="6476"/>
                  </a:cubicBezTo>
                  <a:cubicBezTo>
                    <a:pt x="6702" y="6439"/>
                    <a:pt x="6715" y="6426"/>
                    <a:pt x="6753" y="6426"/>
                  </a:cubicBezTo>
                  <a:close/>
                  <a:moveTo>
                    <a:pt x="11297" y="6346"/>
                  </a:moveTo>
                  <a:cubicBezTo>
                    <a:pt x="11345" y="6346"/>
                    <a:pt x="11393" y="6389"/>
                    <a:pt x="11393" y="6439"/>
                  </a:cubicBezTo>
                  <a:cubicBezTo>
                    <a:pt x="11393" y="6445"/>
                    <a:pt x="11385" y="6447"/>
                    <a:pt x="11373" y="6447"/>
                  </a:cubicBezTo>
                  <a:cubicBezTo>
                    <a:pt x="11337" y="6447"/>
                    <a:pt x="11264" y="6426"/>
                    <a:pt x="11255" y="6426"/>
                  </a:cubicBezTo>
                  <a:lnTo>
                    <a:pt x="11255" y="6426"/>
                  </a:lnTo>
                  <a:cubicBezTo>
                    <a:pt x="11255" y="6502"/>
                    <a:pt x="11355" y="6451"/>
                    <a:pt x="11368" y="6502"/>
                  </a:cubicBezTo>
                  <a:lnTo>
                    <a:pt x="11393" y="6527"/>
                  </a:lnTo>
                  <a:cubicBezTo>
                    <a:pt x="11386" y="6528"/>
                    <a:pt x="11380" y="6528"/>
                    <a:pt x="11372" y="6528"/>
                  </a:cubicBezTo>
                  <a:cubicBezTo>
                    <a:pt x="11297" y="6528"/>
                    <a:pt x="11195" y="6469"/>
                    <a:pt x="11229" y="6388"/>
                  </a:cubicBezTo>
                  <a:cubicBezTo>
                    <a:pt x="11247" y="6358"/>
                    <a:pt x="11272" y="6346"/>
                    <a:pt x="11297" y="6346"/>
                  </a:cubicBezTo>
                  <a:close/>
                  <a:moveTo>
                    <a:pt x="5181" y="6464"/>
                  </a:moveTo>
                  <a:cubicBezTo>
                    <a:pt x="5169" y="6500"/>
                    <a:pt x="5157" y="6536"/>
                    <a:pt x="5124" y="6539"/>
                  </a:cubicBezTo>
                  <a:lnTo>
                    <a:pt x="5124" y="6539"/>
                  </a:lnTo>
                  <a:cubicBezTo>
                    <a:pt x="5139" y="6495"/>
                    <a:pt x="5124" y="6464"/>
                    <a:pt x="5181" y="6464"/>
                  </a:cubicBezTo>
                  <a:close/>
                  <a:moveTo>
                    <a:pt x="8966" y="6288"/>
                  </a:moveTo>
                  <a:cubicBezTo>
                    <a:pt x="9041" y="6300"/>
                    <a:pt x="8953" y="6464"/>
                    <a:pt x="9054" y="6502"/>
                  </a:cubicBezTo>
                  <a:lnTo>
                    <a:pt x="9067" y="6514"/>
                  </a:lnTo>
                  <a:cubicBezTo>
                    <a:pt x="9077" y="6518"/>
                    <a:pt x="9086" y="6519"/>
                    <a:pt x="9093" y="6519"/>
                  </a:cubicBezTo>
                  <a:cubicBezTo>
                    <a:pt x="9171" y="6519"/>
                    <a:pt x="9129" y="6359"/>
                    <a:pt x="9129" y="6313"/>
                  </a:cubicBezTo>
                  <a:lnTo>
                    <a:pt x="9129" y="6313"/>
                  </a:lnTo>
                  <a:cubicBezTo>
                    <a:pt x="9205" y="6326"/>
                    <a:pt x="9205" y="6527"/>
                    <a:pt x="9104" y="6539"/>
                  </a:cubicBezTo>
                  <a:cubicBezTo>
                    <a:pt x="9100" y="6540"/>
                    <a:pt x="9095" y="6540"/>
                    <a:pt x="9091" y="6540"/>
                  </a:cubicBezTo>
                  <a:cubicBezTo>
                    <a:pt x="8966" y="6540"/>
                    <a:pt x="8966" y="6373"/>
                    <a:pt x="8966" y="6288"/>
                  </a:cubicBezTo>
                  <a:close/>
                  <a:moveTo>
                    <a:pt x="5520" y="6363"/>
                  </a:moveTo>
                  <a:cubicBezTo>
                    <a:pt x="5608" y="6363"/>
                    <a:pt x="5520" y="6514"/>
                    <a:pt x="5608" y="6527"/>
                  </a:cubicBezTo>
                  <a:cubicBezTo>
                    <a:pt x="5697" y="6527"/>
                    <a:pt x="5659" y="6426"/>
                    <a:pt x="5646" y="6376"/>
                  </a:cubicBezTo>
                  <a:cubicBezTo>
                    <a:pt x="5722" y="6376"/>
                    <a:pt x="5697" y="6489"/>
                    <a:pt x="5697" y="6552"/>
                  </a:cubicBezTo>
                  <a:cubicBezTo>
                    <a:pt x="5671" y="6552"/>
                    <a:pt x="5659" y="6552"/>
                    <a:pt x="5671" y="6514"/>
                  </a:cubicBezTo>
                  <a:cubicBezTo>
                    <a:pt x="5651" y="6514"/>
                    <a:pt x="5631" y="6546"/>
                    <a:pt x="5605" y="6546"/>
                  </a:cubicBezTo>
                  <a:cubicBezTo>
                    <a:pt x="5598" y="6546"/>
                    <a:pt x="5591" y="6544"/>
                    <a:pt x="5583" y="6539"/>
                  </a:cubicBezTo>
                  <a:lnTo>
                    <a:pt x="5558" y="6527"/>
                  </a:lnTo>
                  <a:cubicBezTo>
                    <a:pt x="5508" y="6502"/>
                    <a:pt x="5520" y="6414"/>
                    <a:pt x="5520" y="6363"/>
                  </a:cubicBezTo>
                  <a:close/>
                  <a:moveTo>
                    <a:pt x="11458" y="6374"/>
                  </a:moveTo>
                  <a:cubicBezTo>
                    <a:pt x="11506" y="6374"/>
                    <a:pt x="11569" y="6416"/>
                    <a:pt x="11569" y="6476"/>
                  </a:cubicBezTo>
                  <a:lnTo>
                    <a:pt x="11431" y="6451"/>
                  </a:lnTo>
                  <a:lnTo>
                    <a:pt x="11431" y="6451"/>
                  </a:lnTo>
                  <a:cubicBezTo>
                    <a:pt x="11443" y="6539"/>
                    <a:pt x="11544" y="6489"/>
                    <a:pt x="11569" y="6552"/>
                  </a:cubicBezTo>
                  <a:cubicBezTo>
                    <a:pt x="11561" y="6553"/>
                    <a:pt x="11553" y="6554"/>
                    <a:pt x="11546" y="6554"/>
                  </a:cubicBezTo>
                  <a:cubicBezTo>
                    <a:pt x="11479" y="6554"/>
                    <a:pt x="11417" y="6506"/>
                    <a:pt x="11405" y="6439"/>
                  </a:cubicBezTo>
                  <a:cubicBezTo>
                    <a:pt x="11400" y="6393"/>
                    <a:pt x="11426" y="6374"/>
                    <a:pt x="11458" y="6374"/>
                  </a:cubicBezTo>
                  <a:close/>
                  <a:moveTo>
                    <a:pt x="5747" y="6388"/>
                  </a:moveTo>
                  <a:cubicBezTo>
                    <a:pt x="5835" y="6388"/>
                    <a:pt x="5810" y="6502"/>
                    <a:pt x="5810" y="6564"/>
                  </a:cubicBezTo>
                  <a:lnTo>
                    <a:pt x="5797" y="6552"/>
                  </a:lnTo>
                  <a:cubicBezTo>
                    <a:pt x="5734" y="6552"/>
                    <a:pt x="5759" y="6439"/>
                    <a:pt x="5747" y="6388"/>
                  </a:cubicBezTo>
                  <a:close/>
                  <a:moveTo>
                    <a:pt x="9248" y="6350"/>
                  </a:moveTo>
                  <a:cubicBezTo>
                    <a:pt x="9263" y="6350"/>
                    <a:pt x="9297" y="6393"/>
                    <a:pt x="9331" y="6401"/>
                  </a:cubicBezTo>
                  <a:lnTo>
                    <a:pt x="9331" y="6426"/>
                  </a:lnTo>
                  <a:cubicBezTo>
                    <a:pt x="9317" y="6424"/>
                    <a:pt x="9306" y="6423"/>
                    <a:pt x="9296" y="6423"/>
                  </a:cubicBezTo>
                  <a:cubicBezTo>
                    <a:pt x="9191" y="6423"/>
                    <a:pt x="9319" y="6541"/>
                    <a:pt x="9331" y="6564"/>
                  </a:cubicBezTo>
                  <a:lnTo>
                    <a:pt x="9331" y="6577"/>
                  </a:lnTo>
                  <a:cubicBezTo>
                    <a:pt x="9325" y="6578"/>
                    <a:pt x="9320" y="6578"/>
                    <a:pt x="9315" y="6578"/>
                  </a:cubicBezTo>
                  <a:cubicBezTo>
                    <a:pt x="9255" y="6578"/>
                    <a:pt x="9254" y="6510"/>
                    <a:pt x="9243" y="6464"/>
                  </a:cubicBezTo>
                  <a:cubicBezTo>
                    <a:pt x="9217" y="6414"/>
                    <a:pt x="9180" y="6388"/>
                    <a:pt x="9243" y="6388"/>
                  </a:cubicBezTo>
                  <a:cubicBezTo>
                    <a:pt x="9239" y="6360"/>
                    <a:pt x="9241" y="6350"/>
                    <a:pt x="9248" y="6350"/>
                  </a:cubicBezTo>
                  <a:close/>
                  <a:moveTo>
                    <a:pt x="5904" y="6404"/>
                  </a:moveTo>
                  <a:cubicBezTo>
                    <a:pt x="5930" y="6404"/>
                    <a:pt x="5958" y="6424"/>
                    <a:pt x="5973" y="6439"/>
                  </a:cubicBezTo>
                  <a:cubicBezTo>
                    <a:pt x="5988" y="6446"/>
                    <a:pt x="5981" y="6453"/>
                    <a:pt x="5966" y="6453"/>
                  </a:cubicBezTo>
                  <a:cubicBezTo>
                    <a:pt x="5955" y="6453"/>
                    <a:pt x="5939" y="6449"/>
                    <a:pt x="5923" y="6439"/>
                  </a:cubicBezTo>
                  <a:cubicBezTo>
                    <a:pt x="5910" y="6433"/>
                    <a:pt x="5903" y="6431"/>
                    <a:pt x="5899" y="6431"/>
                  </a:cubicBezTo>
                  <a:cubicBezTo>
                    <a:pt x="5875" y="6431"/>
                    <a:pt x="5986" y="6516"/>
                    <a:pt x="5986" y="6527"/>
                  </a:cubicBezTo>
                  <a:lnTo>
                    <a:pt x="5986" y="6539"/>
                  </a:lnTo>
                  <a:cubicBezTo>
                    <a:pt x="5986" y="6570"/>
                    <a:pt x="5965" y="6580"/>
                    <a:pt x="5940" y="6580"/>
                  </a:cubicBezTo>
                  <a:cubicBezTo>
                    <a:pt x="5904" y="6580"/>
                    <a:pt x="5860" y="6559"/>
                    <a:pt x="5860" y="6552"/>
                  </a:cubicBezTo>
                  <a:cubicBezTo>
                    <a:pt x="5862" y="6550"/>
                    <a:pt x="5865" y="6549"/>
                    <a:pt x="5868" y="6549"/>
                  </a:cubicBezTo>
                  <a:cubicBezTo>
                    <a:pt x="5881" y="6549"/>
                    <a:pt x="5904" y="6561"/>
                    <a:pt x="5924" y="6561"/>
                  </a:cubicBezTo>
                  <a:cubicBezTo>
                    <a:pt x="5933" y="6561"/>
                    <a:pt x="5941" y="6558"/>
                    <a:pt x="5948" y="6552"/>
                  </a:cubicBezTo>
                  <a:cubicBezTo>
                    <a:pt x="5973" y="6527"/>
                    <a:pt x="5923" y="6527"/>
                    <a:pt x="5910" y="6514"/>
                  </a:cubicBezTo>
                  <a:cubicBezTo>
                    <a:pt x="5910" y="6502"/>
                    <a:pt x="5835" y="6489"/>
                    <a:pt x="5860" y="6439"/>
                  </a:cubicBezTo>
                  <a:cubicBezTo>
                    <a:pt x="5870" y="6413"/>
                    <a:pt x="5886" y="6404"/>
                    <a:pt x="5904" y="6404"/>
                  </a:cubicBezTo>
                  <a:close/>
                  <a:moveTo>
                    <a:pt x="6136" y="6409"/>
                  </a:moveTo>
                  <a:cubicBezTo>
                    <a:pt x="6154" y="6409"/>
                    <a:pt x="6158" y="6420"/>
                    <a:pt x="6149" y="6439"/>
                  </a:cubicBezTo>
                  <a:cubicBezTo>
                    <a:pt x="6154" y="6440"/>
                    <a:pt x="6158" y="6441"/>
                    <a:pt x="6162" y="6441"/>
                  </a:cubicBezTo>
                  <a:cubicBezTo>
                    <a:pt x="6183" y="6441"/>
                    <a:pt x="6201" y="6424"/>
                    <a:pt x="6220" y="6424"/>
                  </a:cubicBezTo>
                  <a:cubicBezTo>
                    <a:pt x="6229" y="6424"/>
                    <a:pt x="6239" y="6428"/>
                    <a:pt x="6250" y="6439"/>
                  </a:cubicBezTo>
                  <a:cubicBezTo>
                    <a:pt x="6313" y="6464"/>
                    <a:pt x="6300" y="6552"/>
                    <a:pt x="6300" y="6602"/>
                  </a:cubicBezTo>
                  <a:cubicBezTo>
                    <a:pt x="6212" y="6590"/>
                    <a:pt x="6300" y="6439"/>
                    <a:pt x="6212" y="6439"/>
                  </a:cubicBezTo>
                  <a:cubicBezTo>
                    <a:pt x="6111" y="6439"/>
                    <a:pt x="6162" y="6539"/>
                    <a:pt x="6162" y="6590"/>
                  </a:cubicBezTo>
                  <a:cubicBezTo>
                    <a:pt x="6099" y="6590"/>
                    <a:pt x="6124" y="6476"/>
                    <a:pt x="6111" y="6414"/>
                  </a:cubicBezTo>
                  <a:cubicBezTo>
                    <a:pt x="6122" y="6410"/>
                    <a:pt x="6130" y="6409"/>
                    <a:pt x="6136" y="6409"/>
                  </a:cubicBezTo>
                  <a:close/>
                  <a:moveTo>
                    <a:pt x="10576" y="6552"/>
                  </a:moveTo>
                  <a:lnTo>
                    <a:pt x="10576" y="6564"/>
                  </a:lnTo>
                  <a:cubicBezTo>
                    <a:pt x="10580" y="6560"/>
                    <a:pt x="10584" y="6559"/>
                    <a:pt x="10589" y="6559"/>
                  </a:cubicBezTo>
                  <a:cubicBezTo>
                    <a:pt x="10611" y="6559"/>
                    <a:pt x="10632" y="6602"/>
                    <a:pt x="10601" y="6602"/>
                  </a:cubicBezTo>
                  <a:cubicBezTo>
                    <a:pt x="10550" y="6590"/>
                    <a:pt x="10563" y="6564"/>
                    <a:pt x="10576" y="6552"/>
                  </a:cubicBezTo>
                  <a:close/>
                  <a:moveTo>
                    <a:pt x="3420" y="6602"/>
                  </a:moveTo>
                  <a:cubicBezTo>
                    <a:pt x="3465" y="6602"/>
                    <a:pt x="3412" y="6612"/>
                    <a:pt x="3398" y="6614"/>
                  </a:cubicBezTo>
                  <a:lnTo>
                    <a:pt x="3398" y="6614"/>
                  </a:lnTo>
                  <a:cubicBezTo>
                    <a:pt x="3397" y="6608"/>
                    <a:pt x="3401" y="6602"/>
                    <a:pt x="3420" y="6602"/>
                  </a:cubicBezTo>
                  <a:close/>
                  <a:moveTo>
                    <a:pt x="5451" y="6361"/>
                  </a:moveTo>
                  <a:cubicBezTo>
                    <a:pt x="5460" y="6361"/>
                    <a:pt x="5474" y="6396"/>
                    <a:pt x="5483" y="6414"/>
                  </a:cubicBezTo>
                  <a:cubicBezTo>
                    <a:pt x="5495" y="6476"/>
                    <a:pt x="5495" y="6539"/>
                    <a:pt x="5495" y="6615"/>
                  </a:cubicBezTo>
                  <a:cubicBezTo>
                    <a:pt x="5432" y="6615"/>
                    <a:pt x="5458" y="6564"/>
                    <a:pt x="5445" y="6514"/>
                  </a:cubicBezTo>
                  <a:cubicBezTo>
                    <a:pt x="5423" y="6514"/>
                    <a:pt x="5393" y="6524"/>
                    <a:pt x="5366" y="6524"/>
                  </a:cubicBezTo>
                  <a:cubicBezTo>
                    <a:pt x="5331" y="6524"/>
                    <a:pt x="5301" y="6509"/>
                    <a:pt x="5294" y="6439"/>
                  </a:cubicBezTo>
                  <a:cubicBezTo>
                    <a:pt x="5288" y="6382"/>
                    <a:pt x="5313" y="6366"/>
                    <a:pt x="5346" y="6366"/>
                  </a:cubicBezTo>
                  <a:cubicBezTo>
                    <a:pt x="5379" y="6366"/>
                    <a:pt x="5420" y="6382"/>
                    <a:pt x="5445" y="6388"/>
                  </a:cubicBezTo>
                  <a:cubicBezTo>
                    <a:pt x="5445" y="6369"/>
                    <a:pt x="5447" y="6361"/>
                    <a:pt x="5451" y="6361"/>
                  </a:cubicBezTo>
                  <a:close/>
                  <a:moveTo>
                    <a:pt x="6426" y="6438"/>
                  </a:moveTo>
                  <a:cubicBezTo>
                    <a:pt x="6430" y="6438"/>
                    <a:pt x="6434" y="6438"/>
                    <a:pt x="6438" y="6439"/>
                  </a:cubicBezTo>
                  <a:cubicBezTo>
                    <a:pt x="6560" y="6451"/>
                    <a:pt x="6576" y="6615"/>
                    <a:pt x="6452" y="6615"/>
                  </a:cubicBezTo>
                  <a:cubicBezTo>
                    <a:pt x="6448" y="6615"/>
                    <a:pt x="6443" y="6615"/>
                    <a:pt x="6438" y="6615"/>
                  </a:cubicBezTo>
                  <a:lnTo>
                    <a:pt x="6451" y="6615"/>
                  </a:lnTo>
                  <a:cubicBezTo>
                    <a:pt x="6329" y="6615"/>
                    <a:pt x="6302" y="6438"/>
                    <a:pt x="6426" y="6438"/>
                  </a:cubicBezTo>
                  <a:close/>
                  <a:moveTo>
                    <a:pt x="9431" y="6426"/>
                  </a:moveTo>
                  <a:cubicBezTo>
                    <a:pt x="9494" y="6439"/>
                    <a:pt x="9482" y="6577"/>
                    <a:pt x="9519" y="6577"/>
                  </a:cubicBezTo>
                  <a:cubicBezTo>
                    <a:pt x="9519" y="6542"/>
                    <a:pt x="9530" y="6450"/>
                    <a:pt x="9574" y="6450"/>
                  </a:cubicBezTo>
                  <a:cubicBezTo>
                    <a:pt x="9576" y="6450"/>
                    <a:pt x="9579" y="6451"/>
                    <a:pt x="9582" y="6451"/>
                  </a:cubicBezTo>
                  <a:cubicBezTo>
                    <a:pt x="9632" y="6476"/>
                    <a:pt x="9620" y="6590"/>
                    <a:pt x="9645" y="6602"/>
                  </a:cubicBezTo>
                  <a:lnTo>
                    <a:pt x="9658" y="6552"/>
                  </a:lnTo>
                  <a:cubicBezTo>
                    <a:pt x="9668" y="6508"/>
                    <a:pt x="9660" y="6474"/>
                    <a:pt x="9691" y="6474"/>
                  </a:cubicBezTo>
                  <a:cubicBezTo>
                    <a:pt x="9696" y="6474"/>
                    <a:pt x="9701" y="6475"/>
                    <a:pt x="9708" y="6476"/>
                  </a:cubicBezTo>
                  <a:cubicBezTo>
                    <a:pt x="9684" y="6500"/>
                    <a:pt x="9671" y="6616"/>
                    <a:pt x="9627" y="6616"/>
                  </a:cubicBezTo>
                  <a:cubicBezTo>
                    <a:pt x="9625" y="6616"/>
                    <a:pt x="9624" y="6616"/>
                    <a:pt x="9623" y="6615"/>
                  </a:cubicBezTo>
                  <a:lnTo>
                    <a:pt x="9623" y="6615"/>
                  </a:lnTo>
                  <a:cubicBezTo>
                    <a:pt x="9606" y="6581"/>
                    <a:pt x="9602" y="6489"/>
                    <a:pt x="9570" y="6489"/>
                  </a:cubicBezTo>
                  <a:cubicBezTo>
                    <a:pt x="9560" y="6567"/>
                    <a:pt x="9546" y="6596"/>
                    <a:pt x="9530" y="6596"/>
                  </a:cubicBezTo>
                  <a:cubicBezTo>
                    <a:pt x="9500" y="6596"/>
                    <a:pt x="9463" y="6506"/>
                    <a:pt x="9431" y="6426"/>
                  </a:cubicBezTo>
                  <a:close/>
                  <a:moveTo>
                    <a:pt x="11608" y="6360"/>
                  </a:moveTo>
                  <a:cubicBezTo>
                    <a:pt x="11620" y="6360"/>
                    <a:pt x="11637" y="6401"/>
                    <a:pt x="11644" y="6401"/>
                  </a:cubicBezTo>
                  <a:lnTo>
                    <a:pt x="11632" y="6439"/>
                  </a:lnTo>
                  <a:cubicBezTo>
                    <a:pt x="11632" y="6439"/>
                    <a:pt x="11712" y="6471"/>
                    <a:pt x="11680" y="6471"/>
                  </a:cubicBezTo>
                  <a:cubicBezTo>
                    <a:pt x="11672" y="6471"/>
                    <a:pt x="11657" y="6469"/>
                    <a:pt x="11632" y="6464"/>
                  </a:cubicBezTo>
                  <a:lnTo>
                    <a:pt x="11632" y="6464"/>
                  </a:lnTo>
                  <a:cubicBezTo>
                    <a:pt x="11632" y="6502"/>
                    <a:pt x="11632" y="6590"/>
                    <a:pt x="11682" y="6590"/>
                  </a:cubicBezTo>
                  <a:lnTo>
                    <a:pt x="11682" y="6615"/>
                  </a:lnTo>
                  <a:cubicBezTo>
                    <a:pt x="11676" y="6616"/>
                    <a:pt x="11671" y="6616"/>
                    <a:pt x="11667" y="6616"/>
                  </a:cubicBezTo>
                  <a:cubicBezTo>
                    <a:pt x="11608" y="6616"/>
                    <a:pt x="11617" y="6548"/>
                    <a:pt x="11594" y="6502"/>
                  </a:cubicBezTo>
                  <a:cubicBezTo>
                    <a:pt x="11584" y="6460"/>
                    <a:pt x="11547" y="6436"/>
                    <a:pt x="11571" y="6436"/>
                  </a:cubicBezTo>
                  <a:cubicBezTo>
                    <a:pt x="11576" y="6436"/>
                    <a:pt x="11583" y="6437"/>
                    <a:pt x="11594" y="6439"/>
                  </a:cubicBezTo>
                  <a:cubicBezTo>
                    <a:pt x="11594" y="6378"/>
                    <a:pt x="11600" y="6360"/>
                    <a:pt x="11608" y="6360"/>
                  </a:cubicBezTo>
                  <a:close/>
                  <a:moveTo>
                    <a:pt x="6617" y="6465"/>
                  </a:moveTo>
                  <a:cubicBezTo>
                    <a:pt x="6642" y="6465"/>
                    <a:pt x="6666" y="6471"/>
                    <a:pt x="6677" y="6476"/>
                  </a:cubicBezTo>
                  <a:lnTo>
                    <a:pt x="6652" y="6476"/>
                  </a:lnTo>
                  <a:cubicBezTo>
                    <a:pt x="6649" y="6489"/>
                    <a:pt x="6644" y="6493"/>
                    <a:pt x="6637" y="6493"/>
                  </a:cubicBezTo>
                  <a:cubicBezTo>
                    <a:pt x="6625" y="6493"/>
                    <a:pt x="6608" y="6478"/>
                    <a:pt x="6595" y="6478"/>
                  </a:cubicBezTo>
                  <a:cubicBezTo>
                    <a:pt x="6587" y="6478"/>
                    <a:pt x="6580" y="6484"/>
                    <a:pt x="6577" y="6502"/>
                  </a:cubicBezTo>
                  <a:cubicBezTo>
                    <a:pt x="6577" y="6514"/>
                    <a:pt x="6652" y="6552"/>
                    <a:pt x="6665" y="6552"/>
                  </a:cubicBezTo>
                  <a:cubicBezTo>
                    <a:pt x="6684" y="6608"/>
                    <a:pt x="6652" y="6627"/>
                    <a:pt x="6618" y="6627"/>
                  </a:cubicBezTo>
                  <a:cubicBezTo>
                    <a:pt x="6583" y="6627"/>
                    <a:pt x="6545" y="6608"/>
                    <a:pt x="6552" y="6590"/>
                  </a:cubicBezTo>
                  <a:lnTo>
                    <a:pt x="6552" y="6590"/>
                  </a:lnTo>
                  <a:cubicBezTo>
                    <a:pt x="6590" y="6613"/>
                    <a:pt x="6612" y="6622"/>
                    <a:pt x="6623" y="6622"/>
                  </a:cubicBezTo>
                  <a:cubicBezTo>
                    <a:pt x="6664" y="6622"/>
                    <a:pt x="6555" y="6500"/>
                    <a:pt x="6541" y="6500"/>
                  </a:cubicBezTo>
                  <a:cubicBezTo>
                    <a:pt x="6540" y="6500"/>
                    <a:pt x="6540" y="6500"/>
                    <a:pt x="6540" y="6500"/>
                  </a:cubicBezTo>
                  <a:lnTo>
                    <a:pt x="6540" y="6500"/>
                  </a:lnTo>
                  <a:cubicBezTo>
                    <a:pt x="6554" y="6473"/>
                    <a:pt x="6587" y="6465"/>
                    <a:pt x="6617" y="6465"/>
                  </a:cubicBezTo>
                  <a:close/>
                  <a:moveTo>
                    <a:pt x="9626" y="6621"/>
                  </a:moveTo>
                  <a:lnTo>
                    <a:pt x="9632" y="6627"/>
                  </a:lnTo>
                  <a:cubicBezTo>
                    <a:pt x="9630" y="6626"/>
                    <a:pt x="9628" y="6624"/>
                    <a:pt x="9626" y="6621"/>
                  </a:cubicBezTo>
                  <a:close/>
                  <a:moveTo>
                    <a:pt x="3402" y="6621"/>
                  </a:moveTo>
                  <a:lnTo>
                    <a:pt x="3420" y="6640"/>
                  </a:lnTo>
                  <a:cubicBezTo>
                    <a:pt x="3420" y="6640"/>
                    <a:pt x="3408" y="6631"/>
                    <a:pt x="3402" y="6621"/>
                  </a:cubicBezTo>
                  <a:close/>
                  <a:moveTo>
                    <a:pt x="9746" y="6476"/>
                  </a:moveTo>
                  <a:cubicBezTo>
                    <a:pt x="9796" y="6476"/>
                    <a:pt x="9783" y="6577"/>
                    <a:pt x="9783" y="6640"/>
                  </a:cubicBezTo>
                  <a:lnTo>
                    <a:pt x="9796" y="6653"/>
                  </a:lnTo>
                  <a:cubicBezTo>
                    <a:pt x="9733" y="6640"/>
                    <a:pt x="9758" y="6539"/>
                    <a:pt x="9746" y="6476"/>
                  </a:cubicBezTo>
                  <a:close/>
                  <a:moveTo>
                    <a:pt x="6750" y="6567"/>
                  </a:moveTo>
                  <a:lnTo>
                    <a:pt x="6750" y="6567"/>
                  </a:lnTo>
                  <a:cubicBezTo>
                    <a:pt x="6771" y="6602"/>
                    <a:pt x="6810" y="6640"/>
                    <a:pt x="6816" y="6653"/>
                  </a:cubicBezTo>
                  <a:cubicBezTo>
                    <a:pt x="6805" y="6656"/>
                    <a:pt x="6796" y="6658"/>
                    <a:pt x="6788" y="6658"/>
                  </a:cubicBezTo>
                  <a:cubicBezTo>
                    <a:pt x="6748" y="6658"/>
                    <a:pt x="6752" y="6610"/>
                    <a:pt x="6750" y="6567"/>
                  </a:cubicBezTo>
                  <a:close/>
                  <a:moveTo>
                    <a:pt x="8450" y="6615"/>
                  </a:moveTo>
                  <a:cubicBezTo>
                    <a:pt x="8488" y="6627"/>
                    <a:pt x="8488" y="6640"/>
                    <a:pt x="8476" y="6653"/>
                  </a:cubicBezTo>
                  <a:lnTo>
                    <a:pt x="8463" y="6653"/>
                  </a:lnTo>
                  <a:cubicBezTo>
                    <a:pt x="8459" y="6657"/>
                    <a:pt x="8455" y="6658"/>
                    <a:pt x="8451" y="6658"/>
                  </a:cubicBezTo>
                  <a:cubicBezTo>
                    <a:pt x="8431" y="6658"/>
                    <a:pt x="8419" y="6615"/>
                    <a:pt x="8450" y="6615"/>
                  </a:cubicBezTo>
                  <a:close/>
                  <a:moveTo>
                    <a:pt x="6896" y="6497"/>
                  </a:moveTo>
                  <a:cubicBezTo>
                    <a:pt x="6909" y="6497"/>
                    <a:pt x="6913" y="6508"/>
                    <a:pt x="6904" y="6527"/>
                  </a:cubicBezTo>
                  <a:cubicBezTo>
                    <a:pt x="6920" y="6527"/>
                    <a:pt x="6943" y="6499"/>
                    <a:pt x="6960" y="6499"/>
                  </a:cubicBezTo>
                  <a:cubicBezTo>
                    <a:pt x="6968" y="6499"/>
                    <a:pt x="6975" y="6506"/>
                    <a:pt x="6979" y="6527"/>
                  </a:cubicBezTo>
                  <a:cubicBezTo>
                    <a:pt x="6971" y="6525"/>
                    <a:pt x="6964" y="6523"/>
                    <a:pt x="6958" y="6523"/>
                  </a:cubicBezTo>
                  <a:cubicBezTo>
                    <a:pt x="6896" y="6523"/>
                    <a:pt x="6916" y="6628"/>
                    <a:pt x="6916" y="6664"/>
                  </a:cubicBezTo>
                  <a:lnTo>
                    <a:pt x="6916" y="6664"/>
                  </a:lnTo>
                  <a:cubicBezTo>
                    <a:pt x="6856" y="6652"/>
                    <a:pt x="6879" y="6549"/>
                    <a:pt x="6879" y="6502"/>
                  </a:cubicBezTo>
                  <a:cubicBezTo>
                    <a:pt x="6885" y="6498"/>
                    <a:pt x="6891" y="6497"/>
                    <a:pt x="6896" y="6497"/>
                  </a:cubicBezTo>
                  <a:close/>
                  <a:moveTo>
                    <a:pt x="3747" y="6625"/>
                  </a:moveTo>
                  <a:cubicBezTo>
                    <a:pt x="3750" y="6625"/>
                    <a:pt x="3754" y="6626"/>
                    <a:pt x="3760" y="6627"/>
                  </a:cubicBezTo>
                  <a:cubicBezTo>
                    <a:pt x="3810" y="6627"/>
                    <a:pt x="3747" y="6640"/>
                    <a:pt x="3747" y="6640"/>
                  </a:cubicBezTo>
                  <a:lnTo>
                    <a:pt x="3760" y="6665"/>
                  </a:lnTo>
                  <a:cubicBezTo>
                    <a:pt x="3760" y="6665"/>
                    <a:pt x="3720" y="6625"/>
                    <a:pt x="3747" y="6625"/>
                  </a:cubicBezTo>
                  <a:close/>
                  <a:moveTo>
                    <a:pt x="9880" y="6494"/>
                  </a:moveTo>
                  <a:cubicBezTo>
                    <a:pt x="9910" y="6494"/>
                    <a:pt x="9941" y="6513"/>
                    <a:pt x="9934" y="6539"/>
                  </a:cubicBezTo>
                  <a:cubicBezTo>
                    <a:pt x="9934" y="6539"/>
                    <a:pt x="9901" y="6523"/>
                    <a:pt x="9878" y="6523"/>
                  </a:cubicBezTo>
                  <a:cubicBezTo>
                    <a:pt x="9867" y="6523"/>
                    <a:pt x="9859" y="6527"/>
                    <a:pt x="9859" y="6539"/>
                  </a:cubicBezTo>
                  <a:cubicBezTo>
                    <a:pt x="9859" y="6564"/>
                    <a:pt x="9934" y="6564"/>
                    <a:pt x="9947" y="6590"/>
                  </a:cubicBezTo>
                  <a:cubicBezTo>
                    <a:pt x="9966" y="6646"/>
                    <a:pt x="9937" y="6665"/>
                    <a:pt x="9904" y="6665"/>
                  </a:cubicBezTo>
                  <a:cubicBezTo>
                    <a:pt x="9871" y="6665"/>
                    <a:pt x="9834" y="6646"/>
                    <a:pt x="9834" y="6627"/>
                  </a:cubicBezTo>
                  <a:lnTo>
                    <a:pt x="9834" y="6627"/>
                  </a:lnTo>
                  <a:lnTo>
                    <a:pt x="9884" y="6640"/>
                  </a:lnTo>
                  <a:cubicBezTo>
                    <a:pt x="9889" y="6641"/>
                    <a:pt x="9894" y="6641"/>
                    <a:pt x="9898" y="6641"/>
                  </a:cubicBezTo>
                  <a:cubicBezTo>
                    <a:pt x="9959" y="6641"/>
                    <a:pt x="9868" y="6566"/>
                    <a:pt x="9833" y="6545"/>
                  </a:cubicBezTo>
                  <a:lnTo>
                    <a:pt x="9833" y="6545"/>
                  </a:lnTo>
                  <a:cubicBezTo>
                    <a:pt x="9830" y="6508"/>
                    <a:pt x="9855" y="6494"/>
                    <a:pt x="9880" y="6494"/>
                  </a:cubicBezTo>
                  <a:close/>
                  <a:moveTo>
                    <a:pt x="9995" y="6526"/>
                  </a:moveTo>
                  <a:cubicBezTo>
                    <a:pt x="10045" y="6526"/>
                    <a:pt x="10023" y="6618"/>
                    <a:pt x="10035" y="6678"/>
                  </a:cubicBezTo>
                  <a:lnTo>
                    <a:pt x="10035" y="6690"/>
                  </a:lnTo>
                  <a:lnTo>
                    <a:pt x="10010" y="6690"/>
                  </a:lnTo>
                  <a:lnTo>
                    <a:pt x="9985" y="6527"/>
                  </a:lnTo>
                  <a:cubicBezTo>
                    <a:pt x="9988" y="6526"/>
                    <a:pt x="9991" y="6526"/>
                    <a:pt x="9995" y="6526"/>
                  </a:cubicBezTo>
                  <a:close/>
                  <a:moveTo>
                    <a:pt x="6992" y="6502"/>
                  </a:moveTo>
                  <a:cubicBezTo>
                    <a:pt x="7042" y="6502"/>
                    <a:pt x="7029" y="6552"/>
                    <a:pt x="7042" y="6602"/>
                  </a:cubicBezTo>
                  <a:cubicBezTo>
                    <a:pt x="7042" y="6639"/>
                    <a:pt x="7069" y="6662"/>
                    <a:pt x="7098" y="6662"/>
                  </a:cubicBezTo>
                  <a:cubicBezTo>
                    <a:pt x="7109" y="6662"/>
                    <a:pt x="7120" y="6659"/>
                    <a:pt x="7130" y="6653"/>
                  </a:cubicBezTo>
                  <a:cubicBezTo>
                    <a:pt x="7155" y="6627"/>
                    <a:pt x="7130" y="6552"/>
                    <a:pt x="7130" y="6527"/>
                  </a:cubicBezTo>
                  <a:cubicBezTo>
                    <a:pt x="7193" y="6527"/>
                    <a:pt x="7168" y="6640"/>
                    <a:pt x="7180" y="6690"/>
                  </a:cubicBezTo>
                  <a:cubicBezTo>
                    <a:pt x="7170" y="6694"/>
                    <a:pt x="7162" y="6695"/>
                    <a:pt x="7155" y="6695"/>
                  </a:cubicBezTo>
                  <a:cubicBezTo>
                    <a:pt x="7138" y="6695"/>
                    <a:pt x="7133" y="6683"/>
                    <a:pt x="7143" y="6665"/>
                  </a:cubicBezTo>
                  <a:cubicBezTo>
                    <a:pt x="7114" y="6665"/>
                    <a:pt x="7093" y="6686"/>
                    <a:pt x="7068" y="6686"/>
                  </a:cubicBezTo>
                  <a:cubicBezTo>
                    <a:pt x="7060" y="6686"/>
                    <a:pt x="7051" y="6684"/>
                    <a:pt x="7042" y="6678"/>
                  </a:cubicBezTo>
                  <a:cubicBezTo>
                    <a:pt x="6992" y="6653"/>
                    <a:pt x="6992" y="6564"/>
                    <a:pt x="6992" y="6502"/>
                  </a:cubicBezTo>
                  <a:close/>
                  <a:moveTo>
                    <a:pt x="5156" y="6690"/>
                  </a:moveTo>
                  <a:cubicBezTo>
                    <a:pt x="5206" y="6690"/>
                    <a:pt x="5156" y="6715"/>
                    <a:pt x="5156" y="6715"/>
                  </a:cubicBezTo>
                  <a:lnTo>
                    <a:pt x="5156" y="6728"/>
                  </a:lnTo>
                  <a:cubicBezTo>
                    <a:pt x="5156" y="6728"/>
                    <a:pt x="5105" y="6690"/>
                    <a:pt x="5156" y="6690"/>
                  </a:cubicBezTo>
                  <a:close/>
                  <a:moveTo>
                    <a:pt x="7369" y="6476"/>
                  </a:moveTo>
                  <a:cubicBezTo>
                    <a:pt x="7432" y="6476"/>
                    <a:pt x="7407" y="6665"/>
                    <a:pt x="7419" y="6728"/>
                  </a:cubicBezTo>
                  <a:cubicBezTo>
                    <a:pt x="7394" y="6728"/>
                    <a:pt x="7382" y="6715"/>
                    <a:pt x="7382" y="6690"/>
                  </a:cubicBezTo>
                  <a:cubicBezTo>
                    <a:pt x="7358" y="6690"/>
                    <a:pt x="7326" y="6701"/>
                    <a:pt x="7297" y="6701"/>
                  </a:cubicBezTo>
                  <a:cubicBezTo>
                    <a:pt x="7265" y="6701"/>
                    <a:pt x="7237" y="6687"/>
                    <a:pt x="7231" y="6627"/>
                  </a:cubicBezTo>
                  <a:cubicBezTo>
                    <a:pt x="7224" y="6564"/>
                    <a:pt x="7246" y="6549"/>
                    <a:pt x="7276" y="6549"/>
                  </a:cubicBezTo>
                  <a:cubicBezTo>
                    <a:pt x="7306" y="6549"/>
                    <a:pt x="7344" y="6564"/>
                    <a:pt x="7369" y="6564"/>
                  </a:cubicBezTo>
                  <a:lnTo>
                    <a:pt x="7369" y="6476"/>
                  </a:lnTo>
                  <a:close/>
                  <a:moveTo>
                    <a:pt x="10246" y="6550"/>
                  </a:moveTo>
                  <a:cubicBezTo>
                    <a:pt x="10292" y="6550"/>
                    <a:pt x="10337" y="6592"/>
                    <a:pt x="10337" y="6640"/>
                  </a:cubicBezTo>
                  <a:cubicBezTo>
                    <a:pt x="10337" y="6653"/>
                    <a:pt x="10324" y="6657"/>
                    <a:pt x="10306" y="6657"/>
                  </a:cubicBezTo>
                  <a:cubicBezTo>
                    <a:pt x="10271" y="6657"/>
                    <a:pt x="10215" y="6640"/>
                    <a:pt x="10198" y="6640"/>
                  </a:cubicBezTo>
                  <a:cubicBezTo>
                    <a:pt x="10198" y="6715"/>
                    <a:pt x="10299" y="6665"/>
                    <a:pt x="10324" y="6715"/>
                  </a:cubicBezTo>
                  <a:lnTo>
                    <a:pt x="10337" y="6728"/>
                  </a:lnTo>
                  <a:cubicBezTo>
                    <a:pt x="10329" y="6729"/>
                    <a:pt x="10321" y="6730"/>
                    <a:pt x="10312" y="6730"/>
                  </a:cubicBezTo>
                  <a:cubicBezTo>
                    <a:pt x="10235" y="6730"/>
                    <a:pt x="10128" y="6681"/>
                    <a:pt x="10173" y="6602"/>
                  </a:cubicBezTo>
                  <a:cubicBezTo>
                    <a:pt x="10192" y="6565"/>
                    <a:pt x="10219" y="6550"/>
                    <a:pt x="10246" y="6550"/>
                  </a:cubicBezTo>
                  <a:close/>
                  <a:moveTo>
                    <a:pt x="9083" y="6714"/>
                  </a:moveTo>
                  <a:cubicBezTo>
                    <a:pt x="9085" y="6714"/>
                    <a:pt x="9088" y="6714"/>
                    <a:pt x="9092" y="6715"/>
                  </a:cubicBezTo>
                  <a:cubicBezTo>
                    <a:pt x="9129" y="6715"/>
                    <a:pt x="9129" y="6728"/>
                    <a:pt x="9117" y="6741"/>
                  </a:cubicBezTo>
                  <a:lnTo>
                    <a:pt x="9104" y="6741"/>
                  </a:lnTo>
                  <a:cubicBezTo>
                    <a:pt x="9100" y="6745"/>
                    <a:pt x="9096" y="6747"/>
                    <a:pt x="9092" y="6747"/>
                  </a:cubicBezTo>
                  <a:cubicBezTo>
                    <a:pt x="9075" y="6747"/>
                    <a:pt x="9063" y="6714"/>
                    <a:pt x="9083" y="6714"/>
                  </a:cubicBezTo>
                  <a:close/>
                  <a:moveTo>
                    <a:pt x="7597" y="6577"/>
                  </a:moveTo>
                  <a:cubicBezTo>
                    <a:pt x="7601" y="6577"/>
                    <a:pt x="7604" y="6577"/>
                    <a:pt x="7608" y="6577"/>
                  </a:cubicBezTo>
                  <a:cubicBezTo>
                    <a:pt x="7658" y="6577"/>
                    <a:pt x="7696" y="6627"/>
                    <a:pt x="7696" y="6678"/>
                  </a:cubicBezTo>
                  <a:lnTo>
                    <a:pt x="7558" y="6665"/>
                  </a:lnTo>
                  <a:lnTo>
                    <a:pt x="7558" y="6665"/>
                  </a:lnTo>
                  <a:cubicBezTo>
                    <a:pt x="7583" y="6753"/>
                    <a:pt x="7696" y="6690"/>
                    <a:pt x="7708" y="6753"/>
                  </a:cubicBezTo>
                  <a:lnTo>
                    <a:pt x="7696" y="6753"/>
                  </a:lnTo>
                  <a:cubicBezTo>
                    <a:pt x="7684" y="6756"/>
                    <a:pt x="7673" y="6757"/>
                    <a:pt x="7662" y="6757"/>
                  </a:cubicBezTo>
                  <a:cubicBezTo>
                    <a:pt x="7538" y="6757"/>
                    <a:pt x="7483" y="6577"/>
                    <a:pt x="7597" y="6577"/>
                  </a:cubicBezTo>
                  <a:close/>
                  <a:moveTo>
                    <a:pt x="5716" y="6736"/>
                  </a:moveTo>
                  <a:cubicBezTo>
                    <a:pt x="5738" y="6736"/>
                    <a:pt x="5772" y="6753"/>
                    <a:pt x="5772" y="6753"/>
                  </a:cubicBezTo>
                  <a:lnTo>
                    <a:pt x="5747" y="6753"/>
                  </a:lnTo>
                  <a:cubicBezTo>
                    <a:pt x="5747" y="6753"/>
                    <a:pt x="5724" y="6770"/>
                    <a:pt x="5710" y="6770"/>
                  </a:cubicBezTo>
                  <a:cubicBezTo>
                    <a:pt x="5702" y="6770"/>
                    <a:pt x="5697" y="6766"/>
                    <a:pt x="5697" y="6753"/>
                  </a:cubicBezTo>
                  <a:cubicBezTo>
                    <a:pt x="5697" y="6741"/>
                    <a:pt x="5705" y="6736"/>
                    <a:pt x="5716" y="6736"/>
                  </a:cubicBezTo>
                  <a:close/>
                  <a:moveTo>
                    <a:pt x="10440" y="6570"/>
                  </a:moveTo>
                  <a:cubicBezTo>
                    <a:pt x="10491" y="6570"/>
                    <a:pt x="10538" y="6746"/>
                    <a:pt x="10538" y="6766"/>
                  </a:cubicBezTo>
                  <a:lnTo>
                    <a:pt x="10550" y="6778"/>
                  </a:lnTo>
                  <a:cubicBezTo>
                    <a:pt x="10475" y="6766"/>
                    <a:pt x="10538" y="6615"/>
                    <a:pt x="10450" y="6615"/>
                  </a:cubicBezTo>
                  <a:cubicBezTo>
                    <a:pt x="10374" y="6615"/>
                    <a:pt x="10412" y="6703"/>
                    <a:pt x="10425" y="6753"/>
                  </a:cubicBezTo>
                  <a:cubicBezTo>
                    <a:pt x="10349" y="6741"/>
                    <a:pt x="10374" y="6640"/>
                    <a:pt x="10362" y="6577"/>
                  </a:cubicBezTo>
                  <a:cubicBezTo>
                    <a:pt x="10412" y="6577"/>
                    <a:pt x="10387" y="6615"/>
                    <a:pt x="10399" y="6615"/>
                  </a:cubicBezTo>
                  <a:cubicBezTo>
                    <a:pt x="10413" y="6583"/>
                    <a:pt x="10427" y="6570"/>
                    <a:pt x="10440" y="6570"/>
                  </a:cubicBezTo>
                  <a:close/>
                  <a:moveTo>
                    <a:pt x="2671" y="6597"/>
                  </a:moveTo>
                  <a:cubicBezTo>
                    <a:pt x="2689" y="6597"/>
                    <a:pt x="2709" y="6603"/>
                    <a:pt x="2729" y="6615"/>
                  </a:cubicBezTo>
                  <a:cubicBezTo>
                    <a:pt x="2725" y="6627"/>
                    <a:pt x="2716" y="6630"/>
                    <a:pt x="2706" y="6630"/>
                  </a:cubicBezTo>
                  <a:cubicBezTo>
                    <a:pt x="2693" y="6630"/>
                    <a:pt x="2679" y="6625"/>
                    <a:pt x="2668" y="6625"/>
                  </a:cubicBezTo>
                  <a:cubicBezTo>
                    <a:pt x="2659" y="6625"/>
                    <a:pt x="2653" y="6628"/>
                    <a:pt x="2653" y="6640"/>
                  </a:cubicBezTo>
                  <a:cubicBezTo>
                    <a:pt x="2653" y="6678"/>
                    <a:pt x="2691" y="6665"/>
                    <a:pt x="2704" y="6690"/>
                  </a:cubicBezTo>
                  <a:cubicBezTo>
                    <a:pt x="2749" y="6745"/>
                    <a:pt x="2722" y="6786"/>
                    <a:pt x="2671" y="6786"/>
                  </a:cubicBezTo>
                  <a:cubicBezTo>
                    <a:pt x="2651" y="6786"/>
                    <a:pt x="2628" y="6780"/>
                    <a:pt x="2603" y="6766"/>
                  </a:cubicBezTo>
                  <a:cubicBezTo>
                    <a:pt x="2609" y="6753"/>
                    <a:pt x="2616" y="6747"/>
                    <a:pt x="2625" y="6747"/>
                  </a:cubicBezTo>
                  <a:cubicBezTo>
                    <a:pt x="2635" y="6747"/>
                    <a:pt x="2647" y="6753"/>
                    <a:pt x="2666" y="6766"/>
                  </a:cubicBezTo>
                  <a:lnTo>
                    <a:pt x="2666" y="6753"/>
                  </a:lnTo>
                  <a:cubicBezTo>
                    <a:pt x="2779" y="6753"/>
                    <a:pt x="2628" y="6678"/>
                    <a:pt x="2628" y="6678"/>
                  </a:cubicBezTo>
                  <a:cubicBezTo>
                    <a:pt x="2602" y="6626"/>
                    <a:pt x="2630" y="6597"/>
                    <a:pt x="2671" y="6597"/>
                  </a:cubicBezTo>
                  <a:close/>
                  <a:moveTo>
                    <a:pt x="7734" y="6602"/>
                  </a:moveTo>
                  <a:cubicBezTo>
                    <a:pt x="7784" y="6602"/>
                    <a:pt x="7784" y="6653"/>
                    <a:pt x="7822" y="6665"/>
                  </a:cubicBezTo>
                  <a:lnTo>
                    <a:pt x="7822" y="6678"/>
                  </a:lnTo>
                  <a:cubicBezTo>
                    <a:pt x="7822" y="6678"/>
                    <a:pt x="7872" y="6615"/>
                    <a:pt x="7910" y="6615"/>
                  </a:cubicBezTo>
                  <a:cubicBezTo>
                    <a:pt x="7834" y="6703"/>
                    <a:pt x="7847" y="6703"/>
                    <a:pt x="7922" y="6791"/>
                  </a:cubicBezTo>
                  <a:cubicBezTo>
                    <a:pt x="7859" y="6791"/>
                    <a:pt x="7872" y="6728"/>
                    <a:pt x="7822" y="6715"/>
                  </a:cubicBezTo>
                  <a:cubicBezTo>
                    <a:pt x="7822" y="6715"/>
                    <a:pt x="7784" y="6766"/>
                    <a:pt x="7734" y="6766"/>
                  </a:cubicBezTo>
                  <a:cubicBezTo>
                    <a:pt x="7809" y="6678"/>
                    <a:pt x="7796" y="6678"/>
                    <a:pt x="7734" y="6602"/>
                  </a:cubicBezTo>
                  <a:close/>
                  <a:moveTo>
                    <a:pt x="10596" y="6626"/>
                  </a:moveTo>
                  <a:cubicBezTo>
                    <a:pt x="10637" y="6626"/>
                    <a:pt x="10626" y="6719"/>
                    <a:pt x="10626" y="6778"/>
                  </a:cubicBezTo>
                  <a:lnTo>
                    <a:pt x="10638" y="6791"/>
                  </a:lnTo>
                  <a:cubicBezTo>
                    <a:pt x="10576" y="6778"/>
                    <a:pt x="10588" y="6678"/>
                    <a:pt x="10588" y="6627"/>
                  </a:cubicBezTo>
                  <a:cubicBezTo>
                    <a:pt x="10591" y="6627"/>
                    <a:pt x="10594" y="6626"/>
                    <a:pt x="10596" y="6626"/>
                  </a:cubicBezTo>
                  <a:close/>
                  <a:moveTo>
                    <a:pt x="7991" y="6625"/>
                  </a:moveTo>
                  <a:cubicBezTo>
                    <a:pt x="7997" y="6625"/>
                    <a:pt x="8003" y="6626"/>
                    <a:pt x="8010" y="6627"/>
                  </a:cubicBezTo>
                  <a:cubicBezTo>
                    <a:pt x="8061" y="6627"/>
                    <a:pt x="8098" y="6665"/>
                    <a:pt x="8098" y="6715"/>
                  </a:cubicBezTo>
                  <a:lnTo>
                    <a:pt x="8098" y="6728"/>
                  </a:lnTo>
                  <a:lnTo>
                    <a:pt x="7960" y="6703"/>
                  </a:lnTo>
                  <a:lnTo>
                    <a:pt x="7960" y="6703"/>
                  </a:lnTo>
                  <a:cubicBezTo>
                    <a:pt x="7973" y="6803"/>
                    <a:pt x="8073" y="6741"/>
                    <a:pt x="8098" y="6791"/>
                  </a:cubicBezTo>
                  <a:cubicBezTo>
                    <a:pt x="8083" y="6796"/>
                    <a:pt x="8068" y="6798"/>
                    <a:pt x="8054" y="6798"/>
                  </a:cubicBezTo>
                  <a:cubicBezTo>
                    <a:pt x="7932" y="6798"/>
                    <a:pt x="7890" y="6625"/>
                    <a:pt x="7991" y="6625"/>
                  </a:cubicBezTo>
                  <a:close/>
                  <a:moveTo>
                    <a:pt x="3110" y="6777"/>
                  </a:moveTo>
                  <a:lnTo>
                    <a:pt x="3119" y="6803"/>
                  </a:lnTo>
                  <a:cubicBezTo>
                    <a:pt x="3122" y="6792"/>
                    <a:pt x="3118" y="6783"/>
                    <a:pt x="3110" y="6777"/>
                  </a:cubicBezTo>
                  <a:close/>
                  <a:moveTo>
                    <a:pt x="8123" y="6640"/>
                  </a:moveTo>
                  <a:cubicBezTo>
                    <a:pt x="8161" y="6640"/>
                    <a:pt x="8174" y="6653"/>
                    <a:pt x="8161" y="6678"/>
                  </a:cubicBezTo>
                  <a:cubicBezTo>
                    <a:pt x="8172" y="6678"/>
                    <a:pt x="8173" y="6650"/>
                    <a:pt x="8197" y="6650"/>
                  </a:cubicBezTo>
                  <a:cubicBezTo>
                    <a:pt x="8201" y="6650"/>
                    <a:pt x="8206" y="6651"/>
                    <a:pt x="8211" y="6653"/>
                  </a:cubicBezTo>
                  <a:cubicBezTo>
                    <a:pt x="8249" y="6653"/>
                    <a:pt x="8249" y="6665"/>
                    <a:pt x="8237" y="6678"/>
                  </a:cubicBezTo>
                  <a:lnTo>
                    <a:pt x="8224" y="6678"/>
                  </a:lnTo>
                  <a:cubicBezTo>
                    <a:pt x="8217" y="6675"/>
                    <a:pt x="8211" y="6674"/>
                    <a:pt x="8206" y="6674"/>
                  </a:cubicBezTo>
                  <a:cubicBezTo>
                    <a:pt x="8153" y="6674"/>
                    <a:pt x="8174" y="6782"/>
                    <a:pt x="8174" y="6816"/>
                  </a:cubicBezTo>
                  <a:cubicBezTo>
                    <a:pt x="8111" y="6803"/>
                    <a:pt x="8136" y="6703"/>
                    <a:pt x="8123" y="6640"/>
                  </a:cubicBezTo>
                  <a:close/>
                  <a:moveTo>
                    <a:pt x="2792" y="6637"/>
                  </a:moveTo>
                  <a:cubicBezTo>
                    <a:pt x="2839" y="6637"/>
                    <a:pt x="2829" y="6672"/>
                    <a:pt x="2829" y="6715"/>
                  </a:cubicBezTo>
                  <a:lnTo>
                    <a:pt x="2817" y="6741"/>
                  </a:lnTo>
                  <a:cubicBezTo>
                    <a:pt x="2807" y="6772"/>
                    <a:pt x="2839" y="6794"/>
                    <a:pt x="2872" y="6794"/>
                  </a:cubicBezTo>
                  <a:cubicBezTo>
                    <a:pt x="2879" y="6794"/>
                    <a:pt x="2886" y="6793"/>
                    <a:pt x="2892" y="6791"/>
                  </a:cubicBezTo>
                  <a:cubicBezTo>
                    <a:pt x="2930" y="6766"/>
                    <a:pt x="2905" y="6678"/>
                    <a:pt x="2905" y="6640"/>
                  </a:cubicBezTo>
                  <a:cubicBezTo>
                    <a:pt x="2980" y="6640"/>
                    <a:pt x="2943" y="6753"/>
                    <a:pt x="2955" y="6816"/>
                  </a:cubicBezTo>
                  <a:cubicBezTo>
                    <a:pt x="2945" y="6819"/>
                    <a:pt x="2938" y="6821"/>
                    <a:pt x="2932" y="6821"/>
                  </a:cubicBezTo>
                  <a:cubicBezTo>
                    <a:pt x="2917" y="6821"/>
                    <a:pt x="2917" y="6809"/>
                    <a:pt x="2917" y="6791"/>
                  </a:cubicBezTo>
                  <a:cubicBezTo>
                    <a:pt x="2889" y="6791"/>
                    <a:pt x="2868" y="6812"/>
                    <a:pt x="2843" y="6812"/>
                  </a:cubicBezTo>
                  <a:cubicBezTo>
                    <a:pt x="2835" y="6812"/>
                    <a:pt x="2826" y="6810"/>
                    <a:pt x="2817" y="6803"/>
                  </a:cubicBezTo>
                  <a:cubicBezTo>
                    <a:pt x="2767" y="6778"/>
                    <a:pt x="2767" y="6690"/>
                    <a:pt x="2767" y="6640"/>
                  </a:cubicBezTo>
                  <a:cubicBezTo>
                    <a:pt x="2776" y="6638"/>
                    <a:pt x="2785" y="6637"/>
                    <a:pt x="2792" y="6637"/>
                  </a:cubicBezTo>
                  <a:close/>
                  <a:moveTo>
                    <a:pt x="8372" y="6663"/>
                  </a:moveTo>
                  <a:cubicBezTo>
                    <a:pt x="8398" y="6663"/>
                    <a:pt x="8417" y="6672"/>
                    <a:pt x="8413" y="6690"/>
                  </a:cubicBezTo>
                  <a:lnTo>
                    <a:pt x="8362" y="6678"/>
                  </a:lnTo>
                  <a:cubicBezTo>
                    <a:pt x="8299" y="6690"/>
                    <a:pt x="8287" y="6741"/>
                    <a:pt x="8312" y="6778"/>
                  </a:cubicBezTo>
                  <a:lnTo>
                    <a:pt x="8312" y="6766"/>
                  </a:lnTo>
                  <a:cubicBezTo>
                    <a:pt x="8337" y="6829"/>
                    <a:pt x="8400" y="6778"/>
                    <a:pt x="8425" y="6829"/>
                  </a:cubicBezTo>
                  <a:cubicBezTo>
                    <a:pt x="8414" y="6833"/>
                    <a:pt x="8402" y="6835"/>
                    <a:pt x="8389" y="6835"/>
                  </a:cubicBezTo>
                  <a:cubicBezTo>
                    <a:pt x="8330" y="6835"/>
                    <a:pt x="8262" y="6790"/>
                    <a:pt x="8262" y="6728"/>
                  </a:cubicBezTo>
                  <a:cubicBezTo>
                    <a:pt x="8262" y="6688"/>
                    <a:pt x="8327" y="6663"/>
                    <a:pt x="8372" y="6663"/>
                  </a:cubicBezTo>
                  <a:close/>
                  <a:moveTo>
                    <a:pt x="3282" y="6637"/>
                  </a:moveTo>
                  <a:cubicBezTo>
                    <a:pt x="3301" y="6637"/>
                    <a:pt x="3322" y="6642"/>
                    <a:pt x="3345" y="6653"/>
                  </a:cubicBezTo>
                  <a:lnTo>
                    <a:pt x="3358" y="6678"/>
                  </a:lnTo>
                  <a:cubicBezTo>
                    <a:pt x="3345" y="6715"/>
                    <a:pt x="3232" y="6665"/>
                    <a:pt x="3244" y="6753"/>
                  </a:cubicBezTo>
                  <a:cubicBezTo>
                    <a:pt x="3244" y="6841"/>
                    <a:pt x="3358" y="6778"/>
                    <a:pt x="3370" y="6841"/>
                  </a:cubicBezTo>
                  <a:lnTo>
                    <a:pt x="3307" y="6841"/>
                  </a:lnTo>
                  <a:cubicBezTo>
                    <a:pt x="3145" y="6809"/>
                    <a:pt x="3169" y="6637"/>
                    <a:pt x="3282" y="6637"/>
                  </a:cubicBezTo>
                  <a:close/>
                  <a:moveTo>
                    <a:pt x="3422" y="6674"/>
                  </a:moveTo>
                  <a:cubicBezTo>
                    <a:pt x="3453" y="6674"/>
                    <a:pt x="3433" y="6760"/>
                    <a:pt x="3433" y="6816"/>
                  </a:cubicBezTo>
                  <a:lnTo>
                    <a:pt x="3446" y="6841"/>
                  </a:lnTo>
                  <a:cubicBezTo>
                    <a:pt x="3383" y="6841"/>
                    <a:pt x="3408" y="6728"/>
                    <a:pt x="3408" y="6678"/>
                  </a:cubicBezTo>
                  <a:cubicBezTo>
                    <a:pt x="3413" y="6675"/>
                    <a:pt x="3418" y="6674"/>
                    <a:pt x="3422" y="6674"/>
                  </a:cubicBezTo>
                  <a:close/>
                  <a:moveTo>
                    <a:pt x="3094" y="6671"/>
                  </a:moveTo>
                  <a:cubicBezTo>
                    <a:pt x="3113" y="6671"/>
                    <a:pt x="3131" y="6673"/>
                    <a:pt x="3144" y="6678"/>
                  </a:cubicBezTo>
                  <a:cubicBezTo>
                    <a:pt x="3140" y="6692"/>
                    <a:pt x="3133" y="6696"/>
                    <a:pt x="3123" y="6696"/>
                  </a:cubicBezTo>
                  <a:cubicBezTo>
                    <a:pt x="3110" y="6696"/>
                    <a:pt x="3095" y="6689"/>
                    <a:pt x="3081" y="6689"/>
                  </a:cubicBezTo>
                  <a:cubicBezTo>
                    <a:pt x="3070" y="6689"/>
                    <a:pt x="3060" y="6694"/>
                    <a:pt x="3056" y="6715"/>
                  </a:cubicBezTo>
                  <a:cubicBezTo>
                    <a:pt x="3043" y="6766"/>
                    <a:pt x="3156" y="6753"/>
                    <a:pt x="3156" y="6791"/>
                  </a:cubicBezTo>
                  <a:cubicBezTo>
                    <a:pt x="3156" y="6829"/>
                    <a:pt x="3105" y="6846"/>
                    <a:pt x="3064" y="6846"/>
                  </a:cubicBezTo>
                  <a:cubicBezTo>
                    <a:pt x="3051" y="6846"/>
                    <a:pt x="3040" y="6844"/>
                    <a:pt x="3031" y="6841"/>
                  </a:cubicBezTo>
                  <a:cubicBezTo>
                    <a:pt x="3008" y="6830"/>
                    <a:pt x="3084" y="6790"/>
                    <a:pt x="3102" y="6772"/>
                  </a:cubicBezTo>
                  <a:lnTo>
                    <a:pt x="3102" y="6772"/>
                  </a:lnTo>
                  <a:cubicBezTo>
                    <a:pt x="3105" y="6773"/>
                    <a:pt x="3108" y="6775"/>
                    <a:pt x="3110" y="6777"/>
                  </a:cubicBezTo>
                  <a:lnTo>
                    <a:pt x="3110" y="6777"/>
                  </a:lnTo>
                  <a:lnTo>
                    <a:pt x="3106" y="6766"/>
                  </a:lnTo>
                  <a:cubicBezTo>
                    <a:pt x="3106" y="6767"/>
                    <a:pt x="3105" y="6769"/>
                    <a:pt x="3102" y="6772"/>
                  </a:cubicBezTo>
                  <a:lnTo>
                    <a:pt x="3102" y="6772"/>
                  </a:lnTo>
                  <a:cubicBezTo>
                    <a:pt x="3073" y="6755"/>
                    <a:pt x="3018" y="6750"/>
                    <a:pt x="3018" y="6715"/>
                  </a:cubicBezTo>
                  <a:cubicBezTo>
                    <a:pt x="3018" y="6682"/>
                    <a:pt x="3057" y="6671"/>
                    <a:pt x="3094" y="6671"/>
                  </a:cubicBezTo>
                  <a:close/>
                  <a:moveTo>
                    <a:pt x="3873" y="6615"/>
                  </a:moveTo>
                  <a:cubicBezTo>
                    <a:pt x="3873" y="6715"/>
                    <a:pt x="3923" y="6640"/>
                    <a:pt x="3923" y="6703"/>
                  </a:cubicBezTo>
                  <a:cubicBezTo>
                    <a:pt x="3917" y="6702"/>
                    <a:pt x="3911" y="6702"/>
                    <a:pt x="3905" y="6702"/>
                  </a:cubicBezTo>
                  <a:cubicBezTo>
                    <a:pt x="3785" y="6702"/>
                    <a:pt x="3923" y="6829"/>
                    <a:pt x="3923" y="6841"/>
                  </a:cubicBezTo>
                  <a:cubicBezTo>
                    <a:pt x="3911" y="6845"/>
                    <a:pt x="3900" y="6846"/>
                    <a:pt x="3891" y="6846"/>
                  </a:cubicBezTo>
                  <a:cubicBezTo>
                    <a:pt x="3802" y="6846"/>
                    <a:pt x="3878" y="6690"/>
                    <a:pt x="3798" y="6690"/>
                  </a:cubicBezTo>
                  <a:cubicBezTo>
                    <a:pt x="3798" y="6672"/>
                    <a:pt x="3798" y="6660"/>
                    <a:pt x="3813" y="6660"/>
                  </a:cubicBezTo>
                  <a:cubicBezTo>
                    <a:pt x="3818" y="6660"/>
                    <a:pt x="3825" y="6662"/>
                    <a:pt x="3835" y="6665"/>
                  </a:cubicBezTo>
                  <a:cubicBezTo>
                    <a:pt x="3823" y="6627"/>
                    <a:pt x="3835" y="6615"/>
                    <a:pt x="3873" y="6615"/>
                  </a:cubicBezTo>
                  <a:close/>
                  <a:moveTo>
                    <a:pt x="8438" y="6690"/>
                  </a:moveTo>
                  <a:cubicBezTo>
                    <a:pt x="8513" y="6690"/>
                    <a:pt x="8488" y="6803"/>
                    <a:pt x="8501" y="6854"/>
                  </a:cubicBezTo>
                  <a:lnTo>
                    <a:pt x="8450" y="6854"/>
                  </a:lnTo>
                  <a:lnTo>
                    <a:pt x="8438" y="6690"/>
                  </a:lnTo>
                  <a:close/>
                  <a:moveTo>
                    <a:pt x="10696" y="6632"/>
                  </a:moveTo>
                  <a:cubicBezTo>
                    <a:pt x="10701" y="6632"/>
                    <a:pt x="10701" y="6638"/>
                    <a:pt x="10701" y="6653"/>
                  </a:cubicBezTo>
                  <a:lnTo>
                    <a:pt x="10714" y="6665"/>
                  </a:lnTo>
                  <a:cubicBezTo>
                    <a:pt x="10714" y="6665"/>
                    <a:pt x="10764" y="6653"/>
                    <a:pt x="10789" y="6653"/>
                  </a:cubicBezTo>
                  <a:cubicBezTo>
                    <a:pt x="10814" y="6665"/>
                    <a:pt x="10827" y="6678"/>
                    <a:pt x="10840" y="6678"/>
                  </a:cubicBezTo>
                  <a:cubicBezTo>
                    <a:pt x="10846" y="6680"/>
                    <a:pt x="10851" y="6680"/>
                    <a:pt x="10857" y="6680"/>
                  </a:cubicBezTo>
                  <a:cubicBezTo>
                    <a:pt x="10871" y="6680"/>
                    <a:pt x="10883" y="6676"/>
                    <a:pt x="10896" y="6676"/>
                  </a:cubicBezTo>
                  <a:cubicBezTo>
                    <a:pt x="10910" y="6676"/>
                    <a:pt x="10924" y="6681"/>
                    <a:pt x="10940" y="6703"/>
                  </a:cubicBezTo>
                  <a:cubicBezTo>
                    <a:pt x="10978" y="6753"/>
                    <a:pt x="10965" y="6816"/>
                    <a:pt x="10965" y="6854"/>
                  </a:cubicBezTo>
                  <a:cubicBezTo>
                    <a:pt x="10890" y="6841"/>
                    <a:pt x="10953" y="6690"/>
                    <a:pt x="10877" y="6690"/>
                  </a:cubicBezTo>
                  <a:cubicBezTo>
                    <a:pt x="10802" y="6690"/>
                    <a:pt x="10840" y="6791"/>
                    <a:pt x="10852" y="6829"/>
                  </a:cubicBezTo>
                  <a:cubicBezTo>
                    <a:pt x="10777" y="6816"/>
                    <a:pt x="10840" y="6678"/>
                    <a:pt x="10752" y="6678"/>
                  </a:cubicBezTo>
                  <a:cubicBezTo>
                    <a:pt x="10676" y="6678"/>
                    <a:pt x="10726" y="6766"/>
                    <a:pt x="10726" y="6803"/>
                  </a:cubicBezTo>
                  <a:cubicBezTo>
                    <a:pt x="10676" y="6803"/>
                    <a:pt x="10689" y="6741"/>
                    <a:pt x="10676" y="6678"/>
                  </a:cubicBezTo>
                  <a:lnTo>
                    <a:pt x="10676" y="6640"/>
                  </a:lnTo>
                  <a:cubicBezTo>
                    <a:pt x="10687" y="6635"/>
                    <a:pt x="10693" y="6632"/>
                    <a:pt x="10696" y="6632"/>
                  </a:cubicBezTo>
                  <a:close/>
                  <a:moveTo>
                    <a:pt x="4234" y="6694"/>
                  </a:moveTo>
                  <a:cubicBezTo>
                    <a:pt x="4286" y="6694"/>
                    <a:pt x="4344" y="6730"/>
                    <a:pt x="4351" y="6791"/>
                  </a:cubicBezTo>
                  <a:cubicBezTo>
                    <a:pt x="4351" y="6841"/>
                    <a:pt x="4311" y="6864"/>
                    <a:pt x="4267" y="6864"/>
                  </a:cubicBezTo>
                  <a:cubicBezTo>
                    <a:pt x="4213" y="6864"/>
                    <a:pt x="4154" y="6831"/>
                    <a:pt x="4150" y="6772"/>
                  </a:cubicBezTo>
                  <a:lnTo>
                    <a:pt x="4150" y="6772"/>
                  </a:lnTo>
                  <a:cubicBezTo>
                    <a:pt x="4153" y="6718"/>
                    <a:pt x="4192" y="6694"/>
                    <a:pt x="4234" y="6694"/>
                  </a:cubicBezTo>
                  <a:close/>
                  <a:moveTo>
                    <a:pt x="3760" y="6687"/>
                  </a:moveTo>
                  <a:cubicBezTo>
                    <a:pt x="3793" y="6687"/>
                    <a:pt x="3773" y="6783"/>
                    <a:pt x="3773" y="6829"/>
                  </a:cubicBezTo>
                  <a:lnTo>
                    <a:pt x="3785" y="6866"/>
                  </a:lnTo>
                  <a:lnTo>
                    <a:pt x="3747" y="6866"/>
                  </a:lnTo>
                  <a:lnTo>
                    <a:pt x="3747" y="6690"/>
                  </a:lnTo>
                  <a:cubicBezTo>
                    <a:pt x="3752" y="6688"/>
                    <a:pt x="3757" y="6687"/>
                    <a:pt x="3760" y="6687"/>
                  </a:cubicBezTo>
                  <a:close/>
                  <a:moveTo>
                    <a:pt x="4056" y="6614"/>
                  </a:moveTo>
                  <a:cubicBezTo>
                    <a:pt x="4123" y="6614"/>
                    <a:pt x="4100" y="6793"/>
                    <a:pt x="4100" y="6854"/>
                  </a:cubicBezTo>
                  <a:lnTo>
                    <a:pt x="4112" y="6866"/>
                  </a:lnTo>
                  <a:lnTo>
                    <a:pt x="4074" y="6866"/>
                  </a:lnTo>
                  <a:lnTo>
                    <a:pt x="4049" y="6615"/>
                  </a:lnTo>
                  <a:cubicBezTo>
                    <a:pt x="4052" y="6614"/>
                    <a:pt x="4054" y="6614"/>
                    <a:pt x="4056" y="6614"/>
                  </a:cubicBezTo>
                  <a:close/>
                  <a:moveTo>
                    <a:pt x="4376" y="6627"/>
                  </a:moveTo>
                  <a:cubicBezTo>
                    <a:pt x="4439" y="6627"/>
                    <a:pt x="4414" y="6678"/>
                    <a:pt x="4426" y="6728"/>
                  </a:cubicBezTo>
                  <a:cubicBezTo>
                    <a:pt x="4450" y="6728"/>
                    <a:pt x="4488" y="6717"/>
                    <a:pt x="4521" y="6717"/>
                  </a:cubicBezTo>
                  <a:cubicBezTo>
                    <a:pt x="4558" y="6717"/>
                    <a:pt x="4590" y="6731"/>
                    <a:pt x="4590" y="6791"/>
                  </a:cubicBezTo>
                  <a:lnTo>
                    <a:pt x="4577" y="6803"/>
                  </a:lnTo>
                  <a:cubicBezTo>
                    <a:pt x="4577" y="6861"/>
                    <a:pt x="4557" y="6876"/>
                    <a:pt x="4529" y="6876"/>
                  </a:cubicBezTo>
                  <a:cubicBezTo>
                    <a:pt x="4496" y="6876"/>
                    <a:pt x="4454" y="6854"/>
                    <a:pt x="4426" y="6854"/>
                  </a:cubicBezTo>
                  <a:cubicBezTo>
                    <a:pt x="4426" y="6873"/>
                    <a:pt x="4424" y="6881"/>
                    <a:pt x="4420" y="6881"/>
                  </a:cubicBezTo>
                  <a:cubicBezTo>
                    <a:pt x="4412" y="6881"/>
                    <a:pt x="4397" y="6846"/>
                    <a:pt x="4389" y="6829"/>
                  </a:cubicBezTo>
                  <a:cubicBezTo>
                    <a:pt x="4376" y="6766"/>
                    <a:pt x="4376" y="6690"/>
                    <a:pt x="4376" y="6627"/>
                  </a:cubicBezTo>
                  <a:close/>
                  <a:moveTo>
                    <a:pt x="6951" y="6838"/>
                  </a:moveTo>
                  <a:cubicBezTo>
                    <a:pt x="6957" y="6838"/>
                    <a:pt x="6962" y="6845"/>
                    <a:pt x="6967" y="6866"/>
                  </a:cubicBezTo>
                  <a:cubicBezTo>
                    <a:pt x="6967" y="6879"/>
                    <a:pt x="6962" y="6883"/>
                    <a:pt x="6957" y="6883"/>
                  </a:cubicBezTo>
                  <a:cubicBezTo>
                    <a:pt x="6946" y="6883"/>
                    <a:pt x="6929" y="6866"/>
                    <a:pt x="6929" y="6866"/>
                  </a:cubicBezTo>
                  <a:cubicBezTo>
                    <a:pt x="6929" y="6866"/>
                    <a:pt x="6940" y="6838"/>
                    <a:pt x="6951" y="6838"/>
                  </a:cubicBezTo>
                  <a:close/>
                  <a:moveTo>
                    <a:pt x="8641" y="6673"/>
                  </a:moveTo>
                  <a:cubicBezTo>
                    <a:pt x="8647" y="6673"/>
                    <a:pt x="8655" y="6675"/>
                    <a:pt x="8664" y="6678"/>
                  </a:cubicBezTo>
                  <a:cubicBezTo>
                    <a:pt x="8664" y="6753"/>
                    <a:pt x="8714" y="6690"/>
                    <a:pt x="8727" y="6753"/>
                  </a:cubicBezTo>
                  <a:cubicBezTo>
                    <a:pt x="8710" y="6749"/>
                    <a:pt x="8697" y="6747"/>
                    <a:pt x="8688" y="6747"/>
                  </a:cubicBezTo>
                  <a:cubicBezTo>
                    <a:pt x="8608" y="6747"/>
                    <a:pt x="8728" y="6869"/>
                    <a:pt x="8740" y="6891"/>
                  </a:cubicBezTo>
                  <a:cubicBezTo>
                    <a:pt x="8730" y="6893"/>
                    <a:pt x="8722" y="6894"/>
                    <a:pt x="8715" y="6894"/>
                  </a:cubicBezTo>
                  <a:cubicBezTo>
                    <a:pt x="8612" y="6894"/>
                    <a:pt x="8683" y="6741"/>
                    <a:pt x="8601" y="6741"/>
                  </a:cubicBezTo>
                  <a:cubicBezTo>
                    <a:pt x="8601" y="6717"/>
                    <a:pt x="8601" y="6708"/>
                    <a:pt x="8611" y="6708"/>
                  </a:cubicBezTo>
                  <a:cubicBezTo>
                    <a:pt x="8616" y="6708"/>
                    <a:pt x="8625" y="6711"/>
                    <a:pt x="8639" y="6715"/>
                  </a:cubicBezTo>
                  <a:cubicBezTo>
                    <a:pt x="8620" y="6687"/>
                    <a:pt x="8623" y="6673"/>
                    <a:pt x="8641" y="6673"/>
                  </a:cubicBezTo>
                  <a:close/>
                  <a:moveTo>
                    <a:pt x="4715" y="6727"/>
                  </a:moveTo>
                  <a:cubicBezTo>
                    <a:pt x="4719" y="6727"/>
                    <a:pt x="4724" y="6728"/>
                    <a:pt x="4728" y="6728"/>
                  </a:cubicBezTo>
                  <a:cubicBezTo>
                    <a:pt x="4861" y="6740"/>
                    <a:pt x="4855" y="6892"/>
                    <a:pt x="4730" y="6892"/>
                  </a:cubicBezTo>
                  <a:cubicBezTo>
                    <a:pt x="4726" y="6892"/>
                    <a:pt x="4721" y="6892"/>
                    <a:pt x="4716" y="6891"/>
                  </a:cubicBezTo>
                  <a:lnTo>
                    <a:pt x="4716" y="6891"/>
                  </a:lnTo>
                  <a:lnTo>
                    <a:pt x="4728" y="6904"/>
                  </a:lnTo>
                  <a:cubicBezTo>
                    <a:pt x="4607" y="6904"/>
                    <a:pt x="4591" y="6727"/>
                    <a:pt x="4715" y="6727"/>
                  </a:cubicBezTo>
                  <a:close/>
                  <a:moveTo>
                    <a:pt x="4955" y="6728"/>
                  </a:moveTo>
                  <a:lnTo>
                    <a:pt x="4942" y="6741"/>
                  </a:lnTo>
                  <a:cubicBezTo>
                    <a:pt x="4967" y="6741"/>
                    <a:pt x="4967" y="6753"/>
                    <a:pt x="4955" y="6766"/>
                  </a:cubicBezTo>
                  <a:cubicBezTo>
                    <a:pt x="4951" y="6765"/>
                    <a:pt x="4947" y="6765"/>
                    <a:pt x="4944" y="6765"/>
                  </a:cubicBezTo>
                  <a:cubicBezTo>
                    <a:pt x="4882" y="6765"/>
                    <a:pt x="4904" y="6868"/>
                    <a:pt x="4904" y="6904"/>
                  </a:cubicBezTo>
                  <a:cubicBezTo>
                    <a:pt x="4829" y="6904"/>
                    <a:pt x="4867" y="6791"/>
                    <a:pt x="4854" y="6741"/>
                  </a:cubicBezTo>
                  <a:cubicBezTo>
                    <a:pt x="4864" y="6737"/>
                    <a:pt x="4872" y="6736"/>
                    <a:pt x="4879" y="6736"/>
                  </a:cubicBezTo>
                  <a:cubicBezTo>
                    <a:pt x="4897" y="6736"/>
                    <a:pt x="4901" y="6747"/>
                    <a:pt x="4892" y="6766"/>
                  </a:cubicBezTo>
                  <a:cubicBezTo>
                    <a:pt x="4904" y="6766"/>
                    <a:pt x="4917" y="6728"/>
                    <a:pt x="4955" y="6728"/>
                  </a:cubicBezTo>
                  <a:close/>
                  <a:moveTo>
                    <a:pt x="11145" y="6714"/>
                  </a:moveTo>
                  <a:cubicBezTo>
                    <a:pt x="11226" y="6714"/>
                    <a:pt x="11221" y="6840"/>
                    <a:pt x="11242" y="6904"/>
                  </a:cubicBezTo>
                  <a:cubicBezTo>
                    <a:pt x="11192" y="6891"/>
                    <a:pt x="11229" y="6891"/>
                    <a:pt x="11192" y="6891"/>
                  </a:cubicBezTo>
                  <a:cubicBezTo>
                    <a:pt x="11154" y="6879"/>
                    <a:pt x="11091" y="6891"/>
                    <a:pt x="11091" y="6829"/>
                  </a:cubicBezTo>
                  <a:cubicBezTo>
                    <a:pt x="11083" y="6795"/>
                    <a:pt x="11119" y="6789"/>
                    <a:pt x="11152" y="6789"/>
                  </a:cubicBezTo>
                  <a:cubicBezTo>
                    <a:pt x="11168" y="6789"/>
                    <a:pt x="11183" y="6791"/>
                    <a:pt x="11192" y="6791"/>
                  </a:cubicBezTo>
                  <a:cubicBezTo>
                    <a:pt x="11182" y="6722"/>
                    <a:pt x="11133" y="6738"/>
                    <a:pt x="11101" y="6724"/>
                  </a:cubicBezTo>
                  <a:lnTo>
                    <a:pt x="11101" y="6724"/>
                  </a:lnTo>
                  <a:cubicBezTo>
                    <a:pt x="11118" y="6717"/>
                    <a:pt x="11133" y="6714"/>
                    <a:pt x="11145" y="6714"/>
                  </a:cubicBezTo>
                  <a:close/>
                  <a:moveTo>
                    <a:pt x="3610" y="6654"/>
                  </a:moveTo>
                  <a:cubicBezTo>
                    <a:pt x="3626" y="6654"/>
                    <a:pt x="3642" y="6664"/>
                    <a:pt x="3659" y="6690"/>
                  </a:cubicBezTo>
                  <a:lnTo>
                    <a:pt x="3685" y="6715"/>
                  </a:lnTo>
                  <a:cubicBezTo>
                    <a:pt x="3722" y="6778"/>
                    <a:pt x="3685" y="6854"/>
                    <a:pt x="3609" y="6854"/>
                  </a:cubicBezTo>
                  <a:cubicBezTo>
                    <a:pt x="3584" y="6854"/>
                    <a:pt x="3571" y="6829"/>
                    <a:pt x="3546" y="6829"/>
                  </a:cubicBezTo>
                  <a:lnTo>
                    <a:pt x="3546" y="6917"/>
                  </a:lnTo>
                  <a:cubicBezTo>
                    <a:pt x="3483" y="6917"/>
                    <a:pt x="3508" y="6741"/>
                    <a:pt x="3496" y="6678"/>
                  </a:cubicBezTo>
                  <a:cubicBezTo>
                    <a:pt x="3506" y="6674"/>
                    <a:pt x="3513" y="6673"/>
                    <a:pt x="3519" y="6673"/>
                  </a:cubicBezTo>
                  <a:cubicBezTo>
                    <a:pt x="3534" y="6673"/>
                    <a:pt x="3534" y="6684"/>
                    <a:pt x="3534" y="6703"/>
                  </a:cubicBezTo>
                  <a:cubicBezTo>
                    <a:pt x="3558" y="6686"/>
                    <a:pt x="3583" y="6654"/>
                    <a:pt x="3610" y="6654"/>
                  </a:cubicBezTo>
                  <a:close/>
                  <a:moveTo>
                    <a:pt x="8819" y="6726"/>
                  </a:moveTo>
                  <a:cubicBezTo>
                    <a:pt x="8900" y="6726"/>
                    <a:pt x="8894" y="6853"/>
                    <a:pt x="8916" y="6917"/>
                  </a:cubicBezTo>
                  <a:cubicBezTo>
                    <a:pt x="8865" y="6917"/>
                    <a:pt x="8903" y="6917"/>
                    <a:pt x="8853" y="6904"/>
                  </a:cubicBezTo>
                  <a:cubicBezTo>
                    <a:pt x="8815" y="6904"/>
                    <a:pt x="8765" y="6904"/>
                    <a:pt x="8752" y="6854"/>
                  </a:cubicBezTo>
                  <a:cubicBezTo>
                    <a:pt x="8752" y="6803"/>
                    <a:pt x="8840" y="6803"/>
                    <a:pt x="8865" y="6803"/>
                  </a:cubicBezTo>
                  <a:cubicBezTo>
                    <a:pt x="8865" y="6728"/>
                    <a:pt x="8777" y="6778"/>
                    <a:pt x="8765" y="6741"/>
                  </a:cubicBezTo>
                  <a:cubicBezTo>
                    <a:pt x="8786" y="6731"/>
                    <a:pt x="8804" y="6726"/>
                    <a:pt x="8819" y="6726"/>
                  </a:cubicBezTo>
                  <a:close/>
                  <a:moveTo>
                    <a:pt x="5043" y="6690"/>
                  </a:moveTo>
                  <a:lnTo>
                    <a:pt x="5043" y="6703"/>
                  </a:lnTo>
                  <a:cubicBezTo>
                    <a:pt x="5043" y="6747"/>
                    <a:pt x="5055" y="6750"/>
                    <a:pt x="5069" y="6750"/>
                  </a:cubicBezTo>
                  <a:cubicBezTo>
                    <a:pt x="5072" y="6750"/>
                    <a:pt x="5074" y="6750"/>
                    <a:pt x="5076" y="6750"/>
                  </a:cubicBezTo>
                  <a:cubicBezTo>
                    <a:pt x="5088" y="6750"/>
                    <a:pt x="5100" y="6752"/>
                    <a:pt x="5105" y="6778"/>
                  </a:cubicBezTo>
                  <a:cubicBezTo>
                    <a:pt x="5098" y="6778"/>
                    <a:pt x="5092" y="6777"/>
                    <a:pt x="5086" y="6777"/>
                  </a:cubicBezTo>
                  <a:cubicBezTo>
                    <a:pt x="4956" y="6777"/>
                    <a:pt x="5105" y="6905"/>
                    <a:pt x="5105" y="6917"/>
                  </a:cubicBezTo>
                  <a:cubicBezTo>
                    <a:pt x="5092" y="6920"/>
                    <a:pt x="5081" y="6922"/>
                    <a:pt x="5071" y="6922"/>
                  </a:cubicBezTo>
                  <a:cubicBezTo>
                    <a:pt x="4983" y="6922"/>
                    <a:pt x="5048" y="6777"/>
                    <a:pt x="4980" y="6766"/>
                  </a:cubicBezTo>
                  <a:lnTo>
                    <a:pt x="4980" y="6741"/>
                  </a:lnTo>
                  <a:cubicBezTo>
                    <a:pt x="5055" y="6741"/>
                    <a:pt x="4980" y="6703"/>
                    <a:pt x="5043" y="6690"/>
                  </a:cubicBezTo>
                  <a:close/>
                  <a:moveTo>
                    <a:pt x="5143" y="6753"/>
                  </a:moveTo>
                  <a:cubicBezTo>
                    <a:pt x="5206" y="6753"/>
                    <a:pt x="5194" y="6866"/>
                    <a:pt x="5194" y="6929"/>
                  </a:cubicBezTo>
                  <a:lnTo>
                    <a:pt x="5156" y="6929"/>
                  </a:lnTo>
                  <a:lnTo>
                    <a:pt x="5143" y="6753"/>
                  </a:lnTo>
                  <a:close/>
                  <a:moveTo>
                    <a:pt x="8966" y="6707"/>
                  </a:moveTo>
                  <a:cubicBezTo>
                    <a:pt x="8971" y="6707"/>
                    <a:pt x="8984" y="6733"/>
                    <a:pt x="8991" y="6741"/>
                  </a:cubicBezTo>
                  <a:lnTo>
                    <a:pt x="9004" y="6741"/>
                  </a:lnTo>
                  <a:cubicBezTo>
                    <a:pt x="9004" y="6741"/>
                    <a:pt x="9054" y="6766"/>
                    <a:pt x="9054" y="6791"/>
                  </a:cubicBezTo>
                  <a:cubicBezTo>
                    <a:pt x="9042" y="6789"/>
                    <a:pt x="9033" y="6788"/>
                    <a:pt x="9025" y="6788"/>
                  </a:cubicBezTo>
                  <a:cubicBezTo>
                    <a:pt x="8927" y="6788"/>
                    <a:pt x="9067" y="6918"/>
                    <a:pt x="9067" y="6929"/>
                  </a:cubicBezTo>
                  <a:cubicBezTo>
                    <a:pt x="9058" y="6931"/>
                    <a:pt x="9051" y="6932"/>
                    <a:pt x="9044" y="6932"/>
                  </a:cubicBezTo>
                  <a:cubicBezTo>
                    <a:pt x="8950" y="6932"/>
                    <a:pt x="9011" y="6778"/>
                    <a:pt x="8941" y="6778"/>
                  </a:cubicBezTo>
                  <a:cubicBezTo>
                    <a:pt x="8932" y="6760"/>
                    <a:pt x="8936" y="6748"/>
                    <a:pt x="8949" y="6748"/>
                  </a:cubicBezTo>
                  <a:cubicBezTo>
                    <a:pt x="8953" y="6748"/>
                    <a:pt x="8959" y="6750"/>
                    <a:pt x="8966" y="6753"/>
                  </a:cubicBezTo>
                  <a:cubicBezTo>
                    <a:pt x="8961" y="6718"/>
                    <a:pt x="8962" y="6707"/>
                    <a:pt x="8966" y="6707"/>
                  </a:cubicBezTo>
                  <a:close/>
                  <a:moveTo>
                    <a:pt x="5289" y="6767"/>
                  </a:moveTo>
                  <a:cubicBezTo>
                    <a:pt x="5313" y="6767"/>
                    <a:pt x="5340" y="6773"/>
                    <a:pt x="5357" y="6778"/>
                  </a:cubicBezTo>
                  <a:cubicBezTo>
                    <a:pt x="5350" y="6795"/>
                    <a:pt x="5340" y="6800"/>
                    <a:pt x="5329" y="6800"/>
                  </a:cubicBezTo>
                  <a:cubicBezTo>
                    <a:pt x="5313" y="6800"/>
                    <a:pt x="5297" y="6790"/>
                    <a:pt x="5289" y="6790"/>
                  </a:cubicBezTo>
                  <a:cubicBezTo>
                    <a:pt x="5282" y="6790"/>
                    <a:pt x="5281" y="6798"/>
                    <a:pt x="5294" y="6829"/>
                  </a:cubicBezTo>
                  <a:cubicBezTo>
                    <a:pt x="5319" y="6879"/>
                    <a:pt x="5432" y="6904"/>
                    <a:pt x="5319" y="6942"/>
                  </a:cubicBezTo>
                  <a:cubicBezTo>
                    <a:pt x="5294" y="6942"/>
                    <a:pt x="5256" y="6942"/>
                    <a:pt x="5244" y="6929"/>
                  </a:cubicBezTo>
                  <a:cubicBezTo>
                    <a:pt x="5230" y="6916"/>
                    <a:pt x="5236" y="6912"/>
                    <a:pt x="5249" y="6912"/>
                  </a:cubicBezTo>
                  <a:cubicBezTo>
                    <a:pt x="5267" y="6912"/>
                    <a:pt x="5298" y="6919"/>
                    <a:pt x="5312" y="6919"/>
                  </a:cubicBezTo>
                  <a:cubicBezTo>
                    <a:pt x="5317" y="6919"/>
                    <a:pt x="5319" y="6919"/>
                    <a:pt x="5319" y="6917"/>
                  </a:cubicBezTo>
                  <a:cubicBezTo>
                    <a:pt x="5344" y="6841"/>
                    <a:pt x="5244" y="6866"/>
                    <a:pt x="5231" y="6803"/>
                  </a:cubicBezTo>
                  <a:cubicBezTo>
                    <a:pt x="5231" y="6776"/>
                    <a:pt x="5258" y="6767"/>
                    <a:pt x="5289" y="6767"/>
                  </a:cubicBezTo>
                  <a:close/>
                  <a:moveTo>
                    <a:pt x="9079" y="6778"/>
                  </a:moveTo>
                  <a:cubicBezTo>
                    <a:pt x="9155" y="6778"/>
                    <a:pt x="9129" y="6891"/>
                    <a:pt x="9142" y="6942"/>
                  </a:cubicBezTo>
                  <a:lnTo>
                    <a:pt x="9092" y="6942"/>
                  </a:lnTo>
                  <a:lnTo>
                    <a:pt x="9079" y="6778"/>
                  </a:lnTo>
                  <a:close/>
                  <a:moveTo>
                    <a:pt x="7486" y="6915"/>
                  </a:moveTo>
                  <a:cubicBezTo>
                    <a:pt x="7488" y="6915"/>
                    <a:pt x="7491" y="6915"/>
                    <a:pt x="7495" y="6917"/>
                  </a:cubicBezTo>
                  <a:cubicBezTo>
                    <a:pt x="7532" y="6917"/>
                    <a:pt x="7520" y="6929"/>
                    <a:pt x="7507" y="6942"/>
                  </a:cubicBezTo>
                  <a:lnTo>
                    <a:pt x="7520" y="6942"/>
                  </a:lnTo>
                  <a:cubicBezTo>
                    <a:pt x="7513" y="6946"/>
                    <a:pt x="7507" y="6948"/>
                    <a:pt x="7502" y="6948"/>
                  </a:cubicBezTo>
                  <a:cubicBezTo>
                    <a:pt x="7478" y="6948"/>
                    <a:pt x="7466" y="6915"/>
                    <a:pt x="7486" y="6915"/>
                  </a:cubicBezTo>
                  <a:close/>
                  <a:moveTo>
                    <a:pt x="11418" y="6715"/>
                  </a:moveTo>
                  <a:cubicBezTo>
                    <a:pt x="11418" y="6791"/>
                    <a:pt x="11431" y="6879"/>
                    <a:pt x="11443" y="6954"/>
                  </a:cubicBezTo>
                  <a:cubicBezTo>
                    <a:pt x="11418" y="6954"/>
                    <a:pt x="11405" y="6942"/>
                    <a:pt x="11405" y="6929"/>
                  </a:cubicBezTo>
                  <a:cubicBezTo>
                    <a:pt x="11392" y="6929"/>
                    <a:pt x="11366" y="6934"/>
                    <a:pt x="11340" y="6934"/>
                  </a:cubicBezTo>
                  <a:cubicBezTo>
                    <a:pt x="11290" y="6934"/>
                    <a:pt x="11238" y="6918"/>
                    <a:pt x="11255" y="6829"/>
                  </a:cubicBezTo>
                  <a:cubicBezTo>
                    <a:pt x="11260" y="6788"/>
                    <a:pt x="11273" y="6776"/>
                    <a:pt x="11290" y="6776"/>
                  </a:cubicBezTo>
                  <a:cubicBezTo>
                    <a:pt x="11315" y="6776"/>
                    <a:pt x="11350" y="6803"/>
                    <a:pt x="11380" y="6803"/>
                  </a:cubicBezTo>
                  <a:lnTo>
                    <a:pt x="11380" y="6715"/>
                  </a:lnTo>
                  <a:close/>
                  <a:moveTo>
                    <a:pt x="5522" y="6774"/>
                  </a:moveTo>
                  <a:cubicBezTo>
                    <a:pt x="5533" y="6774"/>
                    <a:pt x="5533" y="6788"/>
                    <a:pt x="5533" y="6816"/>
                  </a:cubicBezTo>
                  <a:lnTo>
                    <a:pt x="5546" y="6803"/>
                  </a:lnTo>
                  <a:cubicBezTo>
                    <a:pt x="5564" y="6803"/>
                    <a:pt x="5583" y="6782"/>
                    <a:pt x="5613" y="6782"/>
                  </a:cubicBezTo>
                  <a:cubicBezTo>
                    <a:pt x="5623" y="6782"/>
                    <a:pt x="5634" y="6785"/>
                    <a:pt x="5646" y="6791"/>
                  </a:cubicBezTo>
                  <a:cubicBezTo>
                    <a:pt x="5684" y="6816"/>
                    <a:pt x="5684" y="6904"/>
                    <a:pt x="5684" y="6967"/>
                  </a:cubicBezTo>
                  <a:cubicBezTo>
                    <a:pt x="5608" y="6967"/>
                    <a:pt x="5684" y="6803"/>
                    <a:pt x="5596" y="6803"/>
                  </a:cubicBezTo>
                  <a:cubicBezTo>
                    <a:pt x="5495" y="6803"/>
                    <a:pt x="5546" y="6904"/>
                    <a:pt x="5558" y="6954"/>
                  </a:cubicBezTo>
                  <a:cubicBezTo>
                    <a:pt x="5495" y="6954"/>
                    <a:pt x="5508" y="6879"/>
                    <a:pt x="5508" y="6816"/>
                  </a:cubicBezTo>
                  <a:lnTo>
                    <a:pt x="5508" y="6778"/>
                  </a:lnTo>
                  <a:cubicBezTo>
                    <a:pt x="5514" y="6775"/>
                    <a:pt x="5519" y="6774"/>
                    <a:pt x="5522" y="6774"/>
                  </a:cubicBezTo>
                  <a:close/>
                  <a:moveTo>
                    <a:pt x="5709" y="6803"/>
                  </a:moveTo>
                  <a:cubicBezTo>
                    <a:pt x="5797" y="6803"/>
                    <a:pt x="5772" y="6917"/>
                    <a:pt x="5772" y="6967"/>
                  </a:cubicBezTo>
                  <a:lnTo>
                    <a:pt x="5759" y="6967"/>
                  </a:lnTo>
                  <a:cubicBezTo>
                    <a:pt x="5697" y="6967"/>
                    <a:pt x="5722" y="6854"/>
                    <a:pt x="5709" y="6803"/>
                  </a:cubicBezTo>
                  <a:close/>
                  <a:moveTo>
                    <a:pt x="9268" y="6791"/>
                  </a:moveTo>
                  <a:cubicBezTo>
                    <a:pt x="9374" y="6803"/>
                    <a:pt x="9403" y="6969"/>
                    <a:pt x="9302" y="6969"/>
                  </a:cubicBezTo>
                  <a:cubicBezTo>
                    <a:pt x="9295" y="6969"/>
                    <a:pt x="9288" y="6968"/>
                    <a:pt x="9280" y="6967"/>
                  </a:cubicBezTo>
                  <a:cubicBezTo>
                    <a:pt x="9167" y="6954"/>
                    <a:pt x="9129" y="6791"/>
                    <a:pt x="9268" y="6791"/>
                  </a:cubicBezTo>
                  <a:close/>
                  <a:moveTo>
                    <a:pt x="5854" y="6794"/>
                  </a:moveTo>
                  <a:cubicBezTo>
                    <a:pt x="5880" y="6794"/>
                    <a:pt x="5908" y="6814"/>
                    <a:pt x="5923" y="6829"/>
                  </a:cubicBezTo>
                  <a:cubicBezTo>
                    <a:pt x="5930" y="6836"/>
                    <a:pt x="5921" y="6843"/>
                    <a:pt x="5906" y="6843"/>
                  </a:cubicBezTo>
                  <a:cubicBezTo>
                    <a:pt x="5896" y="6843"/>
                    <a:pt x="5883" y="6839"/>
                    <a:pt x="5873" y="6829"/>
                  </a:cubicBezTo>
                  <a:cubicBezTo>
                    <a:pt x="5797" y="6829"/>
                    <a:pt x="5961" y="6929"/>
                    <a:pt x="5948" y="6942"/>
                  </a:cubicBezTo>
                  <a:lnTo>
                    <a:pt x="5935" y="6942"/>
                  </a:lnTo>
                  <a:cubicBezTo>
                    <a:pt x="5930" y="6973"/>
                    <a:pt x="5906" y="6982"/>
                    <a:pt x="5881" y="6982"/>
                  </a:cubicBezTo>
                  <a:cubicBezTo>
                    <a:pt x="5843" y="6982"/>
                    <a:pt x="5802" y="6962"/>
                    <a:pt x="5810" y="6954"/>
                  </a:cubicBezTo>
                  <a:cubicBezTo>
                    <a:pt x="5810" y="6952"/>
                    <a:pt x="5811" y="6952"/>
                    <a:pt x="5814" y="6952"/>
                  </a:cubicBezTo>
                  <a:cubicBezTo>
                    <a:pt x="5822" y="6952"/>
                    <a:pt x="5842" y="6959"/>
                    <a:pt x="5861" y="6959"/>
                  </a:cubicBezTo>
                  <a:cubicBezTo>
                    <a:pt x="5875" y="6959"/>
                    <a:pt x="5889" y="6955"/>
                    <a:pt x="5898" y="6942"/>
                  </a:cubicBezTo>
                  <a:cubicBezTo>
                    <a:pt x="5923" y="6904"/>
                    <a:pt x="5860" y="6917"/>
                    <a:pt x="5860" y="6904"/>
                  </a:cubicBezTo>
                  <a:cubicBezTo>
                    <a:pt x="5847" y="6891"/>
                    <a:pt x="5785" y="6879"/>
                    <a:pt x="5810" y="6829"/>
                  </a:cubicBezTo>
                  <a:cubicBezTo>
                    <a:pt x="5820" y="6803"/>
                    <a:pt x="5836" y="6794"/>
                    <a:pt x="5854" y="6794"/>
                  </a:cubicBezTo>
                  <a:close/>
                  <a:moveTo>
                    <a:pt x="5986" y="6741"/>
                  </a:moveTo>
                  <a:cubicBezTo>
                    <a:pt x="6061" y="6741"/>
                    <a:pt x="6036" y="6929"/>
                    <a:pt x="6049" y="6992"/>
                  </a:cubicBezTo>
                  <a:cubicBezTo>
                    <a:pt x="5973" y="6992"/>
                    <a:pt x="5986" y="6803"/>
                    <a:pt x="5986" y="6741"/>
                  </a:cubicBezTo>
                  <a:close/>
                  <a:moveTo>
                    <a:pt x="10351" y="7000"/>
                  </a:moveTo>
                  <a:cubicBezTo>
                    <a:pt x="10350" y="7002"/>
                    <a:pt x="10349" y="7003"/>
                    <a:pt x="10349" y="7005"/>
                  </a:cubicBezTo>
                  <a:cubicBezTo>
                    <a:pt x="10350" y="7003"/>
                    <a:pt x="10351" y="7002"/>
                    <a:pt x="10351" y="7000"/>
                  </a:cubicBezTo>
                  <a:close/>
                  <a:moveTo>
                    <a:pt x="9393" y="6816"/>
                  </a:moveTo>
                  <a:cubicBezTo>
                    <a:pt x="9431" y="6816"/>
                    <a:pt x="9444" y="6829"/>
                    <a:pt x="9431" y="6854"/>
                  </a:cubicBezTo>
                  <a:cubicBezTo>
                    <a:pt x="9456" y="6854"/>
                    <a:pt x="9456" y="6829"/>
                    <a:pt x="9494" y="6829"/>
                  </a:cubicBezTo>
                  <a:cubicBezTo>
                    <a:pt x="9582" y="6841"/>
                    <a:pt x="9570" y="6942"/>
                    <a:pt x="9582" y="7017"/>
                  </a:cubicBezTo>
                  <a:cubicBezTo>
                    <a:pt x="9507" y="7005"/>
                    <a:pt x="9582" y="6854"/>
                    <a:pt x="9494" y="6854"/>
                  </a:cubicBezTo>
                  <a:cubicBezTo>
                    <a:pt x="9419" y="6854"/>
                    <a:pt x="9444" y="6942"/>
                    <a:pt x="9456" y="6992"/>
                  </a:cubicBezTo>
                  <a:cubicBezTo>
                    <a:pt x="9381" y="6979"/>
                    <a:pt x="9406" y="6879"/>
                    <a:pt x="9393" y="6816"/>
                  </a:cubicBezTo>
                  <a:close/>
                  <a:moveTo>
                    <a:pt x="6149" y="6829"/>
                  </a:moveTo>
                  <a:cubicBezTo>
                    <a:pt x="6237" y="6829"/>
                    <a:pt x="6149" y="6979"/>
                    <a:pt x="6250" y="6992"/>
                  </a:cubicBezTo>
                  <a:cubicBezTo>
                    <a:pt x="6254" y="6993"/>
                    <a:pt x="6259" y="6993"/>
                    <a:pt x="6263" y="6993"/>
                  </a:cubicBezTo>
                  <a:cubicBezTo>
                    <a:pt x="6335" y="6993"/>
                    <a:pt x="6313" y="6889"/>
                    <a:pt x="6313" y="6854"/>
                  </a:cubicBezTo>
                  <a:lnTo>
                    <a:pt x="6288" y="6841"/>
                  </a:lnTo>
                  <a:cubicBezTo>
                    <a:pt x="6350" y="6841"/>
                    <a:pt x="6325" y="6954"/>
                    <a:pt x="6338" y="7017"/>
                  </a:cubicBezTo>
                  <a:cubicBezTo>
                    <a:pt x="6328" y="7021"/>
                    <a:pt x="6319" y="7022"/>
                    <a:pt x="6313" y="7022"/>
                  </a:cubicBezTo>
                  <a:cubicBezTo>
                    <a:pt x="6295" y="7022"/>
                    <a:pt x="6291" y="7010"/>
                    <a:pt x="6300" y="6992"/>
                  </a:cubicBezTo>
                  <a:cubicBezTo>
                    <a:pt x="6275" y="6992"/>
                    <a:pt x="6255" y="7009"/>
                    <a:pt x="6234" y="7009"/>
                  </a:cubicBezTo>
                  <a:cubicBezTo>
                    <a:pt x="6223" y="7009"/>
                    <a:pt x="6212" y="7005"/>
                    <a:pt x="6199" y="6992"/>
                  </a:cubicBezTo>
                  <a:cubicBezTo>
                    <a:pt x="6149" y="6979"/>
                    <a:pt x="6162" y="6879"/>
                    <a:pt x="6149" y="6829"/>
                  </a:cubicBezTo>
                  <a:close/>
                  <a:moveTo>
                    <a:pt x="6428" y="6811"/>
                  </a:moveTo>
                  <a:cubicBezTo>
                    <a:pt x="6434" y="6811"/>
                    <a:pt x="6442" y="6813"/>
                    <a:pt x="6451" y="6816"/>
                  </a:cubicBezTo>
                  <a:cubicBezTo>
                    <a:pt x="6451" y="6860"/>
                    <a:pt x="6464" y="6863"/>
                    <a:pt x="6478" y="6863"/>
                  </a:cubicBezTo>
                  <a:cubicBezTo>
                    <a:pt x="6480" y="6863"/>
                    <a:pt x="6482" y="6863"/>
                    <a:pt x="6485" y="6863"/>
                  </a:cubicBezTo>
                  <a:cubicBezTo>
                    <a:pt x="6497" y="6863"/>
                    <a:pt x="6509" y="6865"/>
                    <a:pt x="6514" y="6891"/>
                  </a:cubicBezTo>
                  <a:cubicBezTo>
                    <a:pt x="6507" y="6891"/>
                    <a:pt x="6500" y="6891"/>
                    <a:pt x="6494" y="6891"/>
                  </a:cubicBezTo>
                  <a:cubicBezTo>
                    <a:pt x="6364" y="6891"/>
                    <a:pt x="6514" y="7018"/>
                    <a:pt x="6514" y="7030"/>
                  </a:cubicBezTo>
                  <a:cubicBezTo>
                    <a:pt x="6502" y="7033"/>
                    <a:pt x="6493" y="7035"/>
                    <a:pt x="6484" y="7035"/>
                  </a:cubicBezTo>
                  <a:cubicBezTo>
                    <a:pt x="6401" y="7035"/>
                    <a:pt x="6457" y="6879"/>
                    <a:pt x="6388" y="6879"/>
                  </a:cubicBezTo>
                  <a:cubicBezTo>
                    <a:pt x="6379" y="6860"/>
                    <a:pt x="6383" y="6849"/>
                    <a:pt x="6401" y="6849"/>
                  </a:cubicBezTo>
                  <a:cubicBezTo>
                    <a:pt x="6407" y="6849"/>
                    <a:pt x="6416" y="6850"/>
                    <a:pt x="6426" y="6854"/>
                  </a:cubicBezTo>
                  <a:cubicBezTo>
                    <a:pt x="6407" y="6825"/>
                    <a:pt x="6409" y="6811"/>
                    <a:pt x="6428" y="6811"/>
                  </a:cubicBezTo>
                  <a:close/>
                  <a:moveTo>
                    <a:pt x="6669" y="6872"/>
                  </a:moveTo>
                  <a:cubicBezTo>
                    <a:pt x="6749" y="6872"/>
                    <a:pt x="6745" y="6993"/>
                    <a:pt x="6765" y="7055"/>
                  </a:cubicBezTo>
                  <a:cubicBezTo>
                    <a:pt x="6759" y="7058"/>
                    <a:pt x="6753" y="7060"/>
                    <a:pt x="6748" y="7060"/>
                  </a:cubicBezTo>
                  <a:cubicBezTo>
                    <a:pt x="6734" y="7060"/>
                    <a:pt x="6728" y="7048"/>
                    <a:pt x="6728" y="7030"/>
                  </a:cubicBezTo>
                  <a:cubicBezTo>
                    <a:pt x="6708" y="7030"/>
                    <a:pt x="6673" y="7044"/>
                    <a:pt x="6645" y="7044"/>
                  </a:cubicBezTo>
                  <a:cubicBezTo>
                    <a:pt x="6621" y="7044"/>
                    <a:pt x="6602" y="7033"/>
                    <a:pt x="6602" y="6992"/>
                  </a:cubicBezTo>
                  <a:cubicBezTo>
                    <a:pt x="6595" y="6951"/>
                    <a:pt x="6617" y="6940"/>
                    <a:pt x="6645" y="6940"/>
                  </a:cubicBezTo>
                  <a:cubicBezTo>
                    <a:pt x="6669" y="6940"/>
                    <a:pt x="6698" y="6948"/>
                    <a:pt x="6715" y="6954"/>
                  </a:cubicBezTo>
                  <a:cubicBezTo>
                    <a:pt x="6721" y="6917"/>
                    <a:pt x="6706" y="6913"/>
                    <a:pt x="6685" y="6913"/>
                  </a:cubicBezTo>
                  <a:cubicBezTo>
                    <a:pt x="6681" y="6913"/>
                    <a:pt x="6677" y="6914"/>
                    <a:pt x="6673" y="6914"/>
                  </a:cubicBezTo>
                  <a:cubicBezTo>
                    <a:pt x="6655" y="6914"/>
                    <a:pt x="6637" y="6912"/>
                    <a:pt x="6627" y="6891"/>
                  </a:cubicBezTo>
                  <a:lnTo>
                    <a:pt x="6602" y="6891"/>
                  </a:lnTo>
                  <a:cubicBezTo>
                    <a:pt x="6629" y="6878"/>
                    <a:pt x="6651" y="6872"/>
                    <a:pt x="6669" y="6872"/>
                  </a:cubicBezTo>
                  <a:close/>
                  <a:moveTo>
                    <a:pt x="9720" y="6879"/>
                  </a:moveTo>
                  <a:cubicBezTo>
                    <a:pt x="9783" y="6879"/>
                    <a:pt x="9720" y="7017"/>
                    <a:pt x="9796" y="7030"/>
                  </a:cubicBezTo>
                  <a:lnTo>
                    <a:pt x="9821" y="7042"/>
                  </a:lnTo>
                  <a:cubicBezTo>
                    <a:pt x="9896" y="7042"/>
                    <a:pt x="9859" y="6942"/>
                    <a:pt x="9846" y="6904"/>
                  </a:cubicBezTo>
                  <a:lnTo>
                    <a:pt x="9846" y="6904"/>
                  </a:lnTo>
                  <a:cubicBezTo>
                    <a:pt x="9922" y="6917"/>
                    <a:pt x="9896" y="7017"/>
                    <a:pt x="9909" y="7067"/>
                  </a:cubicBezTo>
                  <a:cubicBezTo>
                    <a:pt x="9899" y="7071"/>
                    <a:pt x="9891" y="7072"/>
                    <a:pt x="9884" y="7072"/>
                  </a:cubicBezTo>
                  <a:cubicBezTo>
                    <a:pt x="9866" y="7072"/>
                    <a:pt x="9862" y="7061"/>
                    <a:pt x="9871" y="7042"/>
                  </a:cubicBezTo>
                  <a:cubicBezTo>
                    <a:pt x="9866" y="7041"/>
                    <a:pt x="9861" y="7041"/>
                    <a:pt x="9856" y="7041"/>
                  </a:cubicBezTo>
                  <a:cubicBezTo>
                    <a:pt x="9834" y="7041"/>
                    <a:pt x="9809" y="7049"/>
                    <a:pt x="9788" y="7049"/>
                  </a:cubicBezTo>
                  <a:cubicBezTo>
                    <a:pt x="9761" y="7049"/>
                    <a:pt x="9739" y="7036"/>
                    <a:pt x="9733" y="6979"/>
                  </a:cubicBezTo>
                  <a:lnTo>
                    <a:pt x="9720" y="6879"/>
                  </a:lnTo>
                  <a:close/>
                  <a:moveTo>
                    <a:pt x="6803" y="6816"/>
                  </a:moveTo>
                  <a:lnTo>
                    <a:pt x="6803" y="6816"/>
                  </a:lnTo>
                  <a:cubicBezTo>
                    <a:pt x="6891" y="6829"/>
                    <a:pt x="6879" y="7017"/>
                    <a:pt x="6879" y="7080"/>
                  </a:cubicBezTo>
                  <a:lnTo>
                    <a:pt x="6853" y="7067"/>
                  </a:lnTo>
                  <a:cubicBezTo>
                    <a:pt x="6791" y="7067"/>
                    <a:pt x="6803" y="6879"/>
                    <a:pt x="6803" y="6816"/>
                  </a:cubicBezTo>
                  <a:close/>
                  <a:moveTo>
                    <a:pt x="9939" y="6841"/>
                  </a:moveTo>
                  <a:cubicBezTo>
                    <a:pt x="9985" y="6841"/>
                    <a:pt x="9985" y="7019"/>
                    <a:pt x="9985" y="7067"/>
                  </a:cubicBezTo>
                  <a:lnTo>
                    <a:pt x="9985" y="7080"/>
                  </a:lnTo>
                  <a:cubicBezTo>
                    <a:pt x="9922" y="7067"/>
                    <a:pt x="9934" y="6904"/>
                    <a:pt x="9934" y="6841"/>
                  </a:cubicBezTo>
                  <a:cubicBezTo>
                    <a:pt x="9936" y="6841"/>
                    <a:pt x="9937" y="6841"/>
                    <a:pt x="9939" y="6841"/>
                  </a:cubicBezTo>
                  <a:close/>
                  <a:moveTo>
                    <a:pt x="7168" y="7080"/>
                  </a:moveTo>
                  <a:cubicBezTo>
                    <a:pt x="7168" y="7080"/>
                    <a:pt x="7168" y="7081"/>
                    <a:pt x="7168" y="7081"/>
                  </a:cubicBezTo>
                  <a:lnTo>
                    <a:pt x="7168" y="7081"/>
                  </a:lnTo>
                  <a:cubicBezTo>
                    <a:pt x="7172" y="7080"/>
                    <a:pt x="7176" y="7080"/>
                    <a:pt x="7180" y="7080"/>
                  </a:cubicBezTo>
                  <a:close/>
                  <a:moveTo>
                    <a:pt x="3910" y="7051"/>
                  </a:moveTo>
                  <a:cubicBezTo>
                    <a:pt x="3918" y="7051"/>
                    <a:pt x="3923" y="7055"/>
                    <a:pt x="3923" y="7067"/>
                  </a:cubicBezTo>
                  <a:cubicBezTo>
                    <a:pt x="3923" y="7079"/>
                    <a:pt x="3920" y="7083"/>
                    <a:pt x="3916" y="7083"/>
                  </a:cubicBezTo>
                  <a:cubicBezTo>
                    <a:pt x="3908" y="7083"/>
                    <a:pt x="3896" y="7072"/>
                    <a:pt x="3885" y="7060"/>
                  </a:cubicBezTo>
                  <a:lnTo>
                    <a:pt x="3885" y="7060"/>
                  </a:lnTo>
                  <a:cubicBezTo>
                    <a:pt x="3892" y="7055"/>
                    <a:pt x="3902" y="7051"/>
                    <a:pt x="3910" y="7051"/>
                  </a:cubicBezTo>
                  <a:close/>
                  <a:moveTo>
                    <a:pt x="6929" y="6917"/>
                  </a:moveTo>
                  <a:cubicBezTo>
                    <a:pt x="6992" y="6917"/>
                    <a:pt x="6967" y="7030"/>
                    <a:pt x="6979" y="7080"/>
                  </a:cubicBezTo>
                  <a:lnTo>
                    <a:pt x="6979" y="7093"/>
                  </a:lnTo>
                  <a:cubicBezTo>
                    <a:pt x="6916" y="7093"/>
                    <a:pt x="6929" y="6979"/>
                    <a:pt x="6929" y="6917"/>
                  </a:cubicBezTo>
                  <a:close/>
                  <a:moveTo>
                    <a:pt x="10010" y="6841"/>
                  </a:moveTo>
                  <a:lnTo>
                    <a:pt x="10022" y="6854"/>
                  </a:lnTo>
                  <a:cubicBezTo>
                    <a:pt x="10098" y="6866"/>
                    <a:pt x="10085" y="7042"/>
                    <a:pt x="10085" y="7105"/>
                  </a:cubicBezTo>
                  <a:cubicBezTo>
                    <a:pt x="10010" y="7080"/>
                    <a:pt x="10022" y="6904"/>
                    <a:pt x="10010" y="6841"/>
                  </a:cubicBezTo>
                  <a:close/>
                  <a:moveTo>
                    <a:pt x="3571" y="7105"/>
                  </a:moveTo>
                  <a:lnTo>
                    <a:pt x="3534" y="7111"/>
                  </a:lnTo>
                  <a:lnTo>
                    <a:pt x="3534" y="7111"/>
                  </a:lnTo>
                  <a:cubicBezTo>
                    <a:pt x="3546" y="7108"/>
                    <a:pt x="3559" y="7105"/>
                    <a:pt x="3571" y="7105"/>
                  </a:cubicBezTo>
                  <a:close/>
                  <a:moveTo>
                    <a:pt x="7256" y="6954"/>
                  </a:moveTo>
                  <a:cubicBezTo>
                    <a:pt x="7344" y="6954"/>
                    <a:pt x="7256" y="7093"/>
                    <a:pt x="7344" y="7105"/>
                  </a:cubicBezTo>
                  <a:cubicBezTo>
                    <a:pt x="7349" y="7106"/>
                    <a:pt x="7354" y="7106"/>
                    <a:pt x="7358" y="7106"/>
                  </a:cubicBezTo>
                  <a:cubicBezTo>
                    <a:pt x="7439" y="7106"/>
                    <a:pt x="7393" y="7003"/>
                    <a:pt x="7382" y="6967"/>
                  </a:cubicBezTo>
                  <a:lnTo>
                    <a:pt x="7394" y="6967"/>
                  </a:lnTo>
                  <a:cubicBezTo>
                    <a:pt x="7457" y="6967"/>
                    <a:pt x="7432" y="7080"/>
                    <a:pt x="7444" y="7143"/>
                  </a:cubicBezTo>
                  <a:cubicBezTo>
                    <a:pt x="7407" y="7143"/>
                    <a:pt x="7394" y="7130"/>
                    <a:pt x="7407" y="7105"/>
                  </a:cubicBezTo>
                  <a:cubicBezTo>
                    <a:pt x="7378" y="7105"/>
                    <a:pt x="7357" y="7126"/>
                    <a:pt x="7332" y="7126"/>
                  </a:cubicBezTo>
                  <a:cubicBezTo>
                    <a:pt x="7324" y="7126"/>
                    <a:pt x="7316" y="7124"/>
                    <a:pt x="7306" y="7118"/>
                  </a:cubicBezTo>
                  <a:cubicBezTo>
                    <a:pt x="7256" y="7093"/>
                    <a:pt x="7256" y="7005"/>
                    <a:pt x="7256" y="6954"/>
                  </a:cubicBezTo>
                  <a:close/>
                  <a:moveTo>
                    <a:pt x="7482" y="6979"/>
                  </a:moveTo>
                  <a:cubicBezTo>
                    <a:pt x="7545" y="6979"/>
                    <a:pt x="7532" y="7093"/>
                    <a:pt x="7532" y="7143"/>
                  </a:cubicBezTo>
                  <a:lnTo>
                    <a:pt x="7495" y="7143"/>
                  </a:lnTo>
                  <a:lnTo>
                    <a:pt x="7482" y="6979"/>
                  </a:lnTo>
                  <a:close/>
                  <a:moveTo>
                    <a:pt x="10167" y="6965"/>
                  </a:moveTo>
                  <a:lnTo>
                    <a:pt x="10167" y="6965"/>
                  </a:lnTo>
                  <a:cubicBezTo>
                    <a:pt x="10249" y="6967"/>
                    <a:pt x="10253" y="7092"/>
                    <a:pt x="10274" y="7155"/>
                  </a:cubicBezTo>
                  <a:cubicBezTo>
                    <a:pt x="10223" y="7143"/>
                    <a:pt x="10249" y="7143"/>
                    <a:pt x="10211" y="7143"/>
                  </a:cubicBezTo>
                  <a:cubicBezTo>
                    <a:pt x="10173" y="7143"/>
                    <a:pt x="10123" y="7143"/>
                    <a:pt x="10110" y="7080"/>
                  </a:cubicBezTo>
                  <a:cubicBezTo>
                    <a:pt x="10110" y="7047"/>
                    <a:pt x="10144" y="7035"/>
                    <a:pt x="10177" y="7035"/>
                  </a:cubicBezTo>
                  <a:cubicBezTo>
                    <a:pt x="10194" y="7035"/>
                    <a:pt x="10211" y="7038"/>
                    <a:pt x="10223" y="7042"/>
                  </a:cubicBezTo>
                  <a:cubicBezTo>
                    <a:pt x="10223" y="6985"/>
                    <a:pt x="10194" y="6972"/>
                    <a:pt x="10167" y="6965"/>
                  </a:cubicBezTo>
                  <a:close/>
                  <a:moveTo>
                    <a:pt x="7105" y="6929"/>
                  </a:moveTo>
                  <a:cubicBezTo>
                    <a:pt x="7143" y="6929"/>
                    <a:pt x="7143" y="6967"/>
                    <a:pt x="7168" y="6967"/>
                  </a:cubicBezTo>
                  <a:cubicBezTo>
                    <a:pt x="7168" y="6943"/>
                    <a:pt x="7170" y="6934"/>
                    <a:pt x="7174" y="6934"/>
                  </a:cubicBezTo>
                  <a:cubicBezTo>
                    <a:pt x="7182" y="6934"/>
                    <a:pt x="7197" y="6975"/>
                    <a:pt x="7205" y="6992"/>
                  </a:cubicBezTo>
                  <a:cubicBezTo>
                    <a:pt x="7218" y="7055"/>
                    <a:pt x="7218" y="7118"/>
                    <a:pt x="7218" y="7181"/>
                  </a:cubicBezTo>
                  <a:cubicBezTo>
                    <a:pt x="7156" y="7168"/>
                    <a:pt x="7180" y="7131"/>
                    <a:pt x="7168" y="7081"/>
                  </a:cubicBezTo>
                  <a:lnTo>
                    <a:pt x="7168" y="7081"/>
                  </a:lnTo>
                  <a:cubicBezTo>
                    <a:pt x="7143" y="7084"/>
                    <a:pt x="7119" y="7096"/>
                    <a:pt x="7094" y="7096"/>
                  </a:cubicBezTo>
                  <a:cubicBezTo>
                    <a:pt x="7073" y="7096"/>
                    <a:pt x="7051" y="7087"/>
                    <a:pt x="7029" y="7055"/>
                  </a:cubicBezTo>
                  <a:cubicBezTo>
                    <a:pt x="6992" y="7005"/>
                    <a:pt x="7029" y="6929"/>
                    <a:pt x="7105" y="6929"/>
                  </a:cubicBezTo>
                  <a:close/>
                  <a:moveTo>
                    <a:pt x="10341" y="6975"/>
                  </a:moveTo>
                  <a:cubicBezTo>
                    <a:pt x="10353" y="6975"/>
                    <a:pt x="10358" y="6984"/>
                    <a:pt x="10351" y="7000"/>
                  </a:cubicBezTo>
                  <a:lnTo>
                    <a:pt x="10351" y="7000"/>
                  </a:lnTo>
                  <a:cubicBezTo>
                    <a:pt x="10361" y="6989"/>
                    <a:pt x="10402" y="6979"/>
                    <a:pt x="10425" y="6979"/>
                  </a:cubicBezTo>
                  <a:lnTo>
                    <a:pt x="10425" y="6992"/>
                  </a:lnTo>
                  <a:cubicBezTo>
                    <a:pt x="10450" y="6992"/>
                    <a:pt x="10475" y="7017"/>
                    <a:pt x="10475" y="7017"/>
                  </a:cubicBezTo>
                  <a:cubicBezTo>
                    <a:pt x="10483" y="7019"/>
                    <a:pt x="10490" y="7020"/>
                    <a:pt x="10497" y="7020"/>
                  </a:cubicBezTo>
                  <a:cubicBezTo>
                    <a:pt x="10513" y="7020"/>
                    <a:pt x="10525" y="7015"/>
                    <a:pt x="10538" y="7015"/>
                  </a:cubicBezTo>
                  <a:cubicBezTo>
                    <a:pt x="10552" y="7015"/>
                    <a:pt x="10566" y="7021"/>
                    <a:pt x="10588" y="7042"/>
                  </a:cubicBezTo>
                  <a:cubicBezTo>
                    <a:pt x="10626" y="7093"/>
                    <a:pt x="10613" y="7155"/>
                    <a:pt x="10613" y="7193"/>
                  </a:cubicBezTo>
                  <a:cubicBezTo>
                    <a:pt x="10538" y="7181"/>
                    <a:pt x="10601" y="7030"/>
                    <a:pt x="10525" y="7030"/>
                  </a:cubicBezTo>
                  <a:cubicBezTo>
                    <a:pt x="10437" y="7030"/>
                    <a:pt x="10488" y="7130"/>
                    <a:pt x="10500" y="7168"/>
                  </a:cubicBezTo>
                  <a:cubicBezTo>
                    <a:pt x="10425" y="7155"/>
                    <a:pt x="10488" y="7017"/>
                    <a:pt x="10399" y="7017"/>
                  </a:cubicBezTo>
                  <a:cubicBezTo>
                    <a:pt x="10324" y="7017"/>
                    <a:pt x="10374" y="7105"/>
                    <a:pt x="10374" y="7155"/>
                  </a:cubicBezTo>
                  <a:cubicBezTo>
                    <a:pt x="10311" y="7143"/>
                    <a:pt x="10337" y="7030"/>
                    <a:pt x="10324" y="6979"/>
                  </a:cubicBezTo>
                  <a:cubicBezTo>
                    <a:pt x="10331" y="6976"/>
                    <a:pt x="10337" y="6975"/>
                    <a:pt x="10341" y="6975"/>
                  </a:cubicBezTo>
                  <a:close/>
                  <a:moveTo>
                    <a:pt x="2641" y="6968"/>
                  </a:moveTo>
                  <a:cubicBezTo>
                    <a:pt x="2698" y="6976"/>
                    <a:pt x="2655" y="7045"/>
                    <a:pt x="2679" y="7093"/>
                  </a:cubicBezTo>
                  <a:lnTo>
                    <a:pt x="2679" y="7181"/>
                  </a:lnTo>
                  <a:lnTo>
                    <a:pt x="2804" y="7181"/>
                  </a:lnTo>
                  <a:lnTo>
                    <a:pt x="2804" y="7206"/>
                  </a:lnTo>
                  <a:cubicBezTo>
                    <a:pt x="2779" y="7206"/>
                    <a:pt x="2754" y="7207"/>
                    <a:pt x="2731" y="7207"/>
                  </a:cubicBezTo>
                  <a:cubicBezTo>
                    <a:pt x="2686" y="7207"/>
                    <a:pt x="2649" y="7202"/>
                    <a:pt x="2641" y="7168"/>
                  </a:cubicBezTo>
                  <a:cubicBezTo>
                    <a:pt x="2628" y="7105"/>
                    <a:pt x="2628" y="7030"/>
                    <a:pt x="2641" y="6968"/>
                  </a:cubicBezTo>
                  <a:close/>
                  <a:moveTo>
                    <a:pt x="7960" y="7027"/>
                  </a:moveTo>
                  <a:cubicBezTo>
                    <a:pt x="8011" y="7027"/>
                    <a:pt x="8068" y="7066"/>
                    <a:pt x="8061" y="7130"/>
                  </a:cubicBezTo>
                  <a:lnTo>
                    <a:pt x="7922" y="7118"/>
                  </a:lnTo>
                  <a:lnTo>
                    <a:pt x="7922" y="7118"/>
                  </a:lnTo>
                  <a:cubicBezTo>
                    <a:pt x="7935" y="7206"/>
                    <a:pt x="8035" y="7143"/>
                    <a:pt x="8061" y="7206"/>
                  </a:cubicBezTo>
                  <a:cubicBezTo>
                    <a:pt x="8053" y="7207"/>
                    <a:pt x="8044" y="7208"/>
                    <a:pt x="8035" y="7208"/>
                  </a:cubicBezTo>
                  <a:cubicBezTo>
                    <a:pt x="7974" y="7208"/>
                    <a:pt x="7895" y="7171"/>
                    <a:pt x="7885" y="7105"/>
                  </a:cubicBezTo>
                  <a:cubicBezTo>
                    <a:pt x="7885" y="7050"/>
                    <a:pt x="7920" y="7027"/>
                    <a:pt x="7960" y="7027"/>
                  </a:cubicBezTo>
                  <a:close/>
                  <a:moveTo>
                    <a:pt x="10720" y="7030"/>
                  </a:moveTo>
                  <a:cubicBezTo>
                    <a:pt x="10750" y="7030"/>
                    <a:pt x="10775" y="7045"/>
                    <a:pt x="10764" y="7067"/>
                  </a:cubicBezTo>
                  <a:lnTo>
                    <a:pt x="10789" y="7093"/>
                  </a:lnTo>
                  <a:cubicBezTo>
                    <a:pt x="10769" y="7081"/>
                    <a:pt x="10750" y="7075"/>
                    <a:pt x="10734" y="7075"/>
                  </a:cubicBezTo>
                  <a:cubicBezTo>
                    <a:pt x="10701" y="7075"/>
                    <a:pt x="10680" y="7100"/>
                    <a:pt x="10689" y="7143"/>
                  </a:cubicBezTo>
                  <a:cubicBezTo>
                    <a:pt x="10701" y="7206"/>
                    <a:pt x="10789" y="7168"/>
                    <a:pt x="10802" y="7218"/>
                  </a:cubicBezTo>
                  <a:cubicBezTo>
                    <a:pt x="10791" y="7223"/>
                    <a:pt x="10779" y="7225"/>
                    <a:pt x="10768" y="7225"/>
                  </a:cubicBezTo>
                  <a:cubicBezTo>
                    <a:pt x="10714" y="7225"/>
                    <a:pt x="10661" y="7180"/>
                    <a:pt x="10651" y="7118"/>
                  </a:cubicBezTo>
                  <a:cubicBezTo>
                    <a:pt x="10637" y="7054"/>
                    <a:pt x="10682" y="7030"/>
                    <a:pt x="10720" y="7030"/>
                  </a:cubicBezTo>
                  <a:close/>
                  <a:moveTo>
                    <a:pt x="8073" y="7030"/>
                  </a:moveTo>
                  <a:lnTo>
                    <a:pt x="8073" y="7030"/>
                  </a:lnTo>
                  <a:cubicBezTo>
                    <a:pt x="8150" y="7047"/>
                    <a:pt x="8151" y="7099"/>
                    <a:pt x="8168" y="7099"/>
                  </a:cubicBezTo>
                  <a:cubicBezTo>
                    <a:pt x="8176" y="7099"/>
                    <a:pt x="8187" y="7087"/>
                    <a:pt x="8211" y="7055"/>
                  </a:cubicBezTo>
                  <a:lnTo>
                    <a:pt x="8249" y="7055"/>
                  </a:lnTo>
                  <a:cubicBezTo>
                    <a:pt x="8187" y="7155"/>
                    <a:pt x="8199" y="7155"/>
                    <a:pt x="8261" y="7230"/>
                  </a:cubicBezTo>
                  <a:lnTo>
                    <a:pt x="8261" y="7230"/>
                  </a:lnTo>
                  <a:cubicBezTo>
                    <a:pt x="8213" y="7219"/>
                    <a:pt x="8220" y="7154"/>
                    <a:pt x="8174" y="7143"/>
                  </a:cubicBezTo>
                  <a:cubicBezTo>
                    <a:pt x="8174" y="7143"/>
                    <a:pt x="8123" y="7206"/>
                    <a:pt x="8086" y="7206"/>
                  </a:cubicBezTo>
                  <a:cubicBezTo>
                    <a:pt x="8161" y="7118"/>
                    <a:pt x="8149" y="7118"/>
                    <a:pt x="8073" y="7030"/>
                  </a:cubicBezTo>
                  <a:close/>
                  <a:moveTo>
                    <a:pt x="7558" y="6979"/>
                  </a:moveTo>
                  <a:cubicBezTo>
                    <a:pt x="7595" y="6979"/>
                    <a:pt x="7583" y="7017"/>
                    <a:pt x="7595" y="7017"/>
                  </a:cubicBezTo>
                  <a:cubicBezTo>
                    <a:pt x="7616" y="6997"/>
                    <a:pt x="7639" y="6988"/>
                    <a:pt x="7661" y="6988"/>
                  </a:cubicBezTo>
                  <a:cubicBezTo>
                    <a:pt x="7723" y="6988"/>
                    <a:pt x="7781" y="7050"/>
                    <a:pt x="7771" y="7105"/>
                  </a:cubicBezTo>
                  <a:lnTo>
                    <a:pt x="7759" y="7105"/>
                  </a:lnTo>
                  <a:cubicBezTo>
                    <a:pt x="7748" y="7152"/>
                    <a:pt x="7729" y="7167"/>
                    <a:pt x="7707" y="7167"/>
                  </a:cubicBezTo>
                  <a:cubicBezTo>
                    <a:pt x="7675" y="7167"/>
                    <a:pt x="7637" y="7138"/>
                    <a:pt x="7608" y="7130"/>
                  </a:cubicBezTo>
                  <a:lnTo>
                    <a:pt x="7608" y="7231"/>
                  </a:lnTo>
                  <a:cubicBezTo>
                    <a:pt x="7545" y="7231"/>
                    <a:pt x="7558" y="7042"/>
                    <a:pt x="7558" y="6979"/>
                  </a:cubicBezTo>
                  <a:close/>
                  <a:moveTo>
                    <a:pt x="6262" y="7185"/>
                  </a:moveTo>
                  <a:cubicBezTo>
                    <a:pt x="6269" y="7185"/>
                    <a:pt x="6275" y="7193"/>
                    <a:pt x="6275" y="7218"/>
                  </a:cubicBezTo>
                  <a:cubicBezTo>
                    <a:pt x="6275" y="7231"/>
                    <a:pt x="6271" y="7235"/>
                    <a:pt x="6265" y="7235"/>
                  </a:cubicBezTo>
                  <a:cubicBezTo>
                    <a:pt x="6254" y="7235"/>
                    <a:pt x="6237" y="7218"/>
                    <a:pt x="6237" y="7218"/>
                  </a:cubicBezTo>
                  <a:cubicBezTo>
                    <a:pt x="6229" y="7218"/>
                    <a:pt x="6248" y="7185"/>
                    <a:pt x="6262" y="7185"/>
                  </a:cubicBezTo>
                  <a:close/>
                  <a:moveTo>
                    <a:pt x="10891" y="7067"/>
                  </a:moveTo>
                  <a:cubicBezTo>
                    <a:pt x="10895" y="7067"/>
                    <a:pt x="10898" y="7067"/>
                    <a:pt x="10902" y="7067"/>
                  </a:cubicBezTo>
                  <a:cubicBezTo>
                    <a:pt x="10999" y="7080"/>
                    <a:pt x="11050" y="7232"/>
                    <a:pt x="10930" y="7232"/>
                  </a:cubicBezTo>
                  <a:cubicBezTo>
                    <a:pt x="10925" y="7232"/>
                    <a:pt x="10920" y="7231"/>
                    <a:pt x="10915" y="7231"/>
                  </a:cubicBezTo>
                  <a:lnTo>
                    <a:pt x="10915" y="7231"/>
                  </a:lnTo>
                  <a:lnTo>
                    <a:pt x="10928" y="7244"/>
                  </a:lnTo>
                  <a:cubicBezTo>
                    <a:pt x="10818" y="7244"/>
                    <a:pt x="10779" y="7067"/>
                    <a:pt x="10891" y="7067"/>
                  </a:cubicBezTo>
                  <a:close/>
                  <a:moveTo>
                    <a:pt x="3110" y="7075"/>
                  </a:moveTo>
                  <a:cubicBezTo>
                    <a:pt x="3123" y="7075"/>
                    <a:pt x="3128" y="7089"/>
                    <a:pt x="3119" y="7118"/>
                  </a:cubicBezTo>
                  <a:cubicBezTo>
                    <a:pt x="3119" y="7118"/>
                    <a:pt x="3158" y="7078"/>
                    <a:pt x="3176" y="7078"/>
                  </a:cubicBezTo>
                  <a:cubicBezTo>
                    <a:pt x="3178" y="7078"/>
                    <a:pt x="3180" y="7079"/>
                    <a:pt x="3182" y="7080"/>
                  </a:cubicBezTo>
                  <a:cubicBezTo>
                    <a:pt x="3207" y="7093"/>
                    <a:pt x="3207" y="7105"/>
                    <a:pt x="3182" y="7105"/>
                  </a:cubicBezTo>
                  <a:cubicBezTo>
                    <a:pt x="3173" y="7103"/>
                    <a:pt x="3165" y="7102"/>
                    <a:pt x="3159" y="7102"/>
                  </a:cubicBezTo>
                  <a:cubicBezTo>
                    <a:pt x="3098" y="7102"/>
                    <a:pt x="3119" y="7197"/>
                    <a:pt x="3119" y="7231"/>
                  </a:cubicBezTo>
                  <a:lnTo>
                    <a:pt x="3131" y="7256"/>
                  </a:lnTo>
                  <a:cubicBezTo>
                    <a:pt x="3068" y="7256"/>
                    <a:pt x="3094" y="7143"/>
                    <a:pt x="3094" y="7080"/>
                  </a:cubicBezTo>
                  <a:cubicBezTo>
                    <a:pt x="3100" y="7077"/>
                    <a:pt x="3105" y="7075"/>
                    <a:pt x="3110" y="7075"/>
                  </a:cubicBezTo>
                  <a:close/>
                  <a:moveTo>
                    <a:pt x="2951" y="7069"/>
                  </a:moveTo>
                  <a:cubicBezTo>
                    <a:pt x="2990" y="7069"/>
                    <a:pt x="3025" y="7091"/>
                    <a:pt x="3031" y="7143"/>
                  </a:cubicBezTo>
                  <a:lnTo>
                    <a:pt x="3031" y="7181"/>
                  </a:lnTo>
                  <a:cubicBezTo>
                    <a:pt x="3031" y="7236"/>
                    <a:pt x="2983" y="7261"/>
                    <a:pt x="2934" y="7261"/>
                  </a:cubicBezTo>
                  <a:cubicBezTo>
                    <a:pt x="2883" y="7261"/>
                    <a:pt x="2829" y="7232"/>
                    <a:pt x="2829" y="7181"/>
                  </a:cubicBezTo>
                  <a:cubicBezTo>
                    <a:pt x="2829" y="7114"/>
                    <a:pt x="2895" y="7069"/>
                    <a:pt x="2951" y="7069"/>
                  </a:cubicBezTo>
                  <a:close/>
                  <a:moveTo>
                    <a:pt x="3232" y="7067"/>
                  </a:moveTo>
                  <a:lnTo>
                    <a:pt x="3257" y="7105"/>
                  </a:lnTo>
                  <a:cubicBezTo>
                    <a:pt x="3275" y="7091"/>
                    <a:pt x="3294" y="7085"/>
                    <a:pt x="3313" y="7085"/>
                  </a:cubicBezTo>
                  <a:cubicBezTo>
                    <a:pt x="3361" y="7085"/>
                    <a:pt x="3404" y="7126"/>
                    <a:pt x="3395" y="7181"/>
                  </a:cubicBezTo>
                  <a:lnTo>
                    <a:pt x="3244" y="7181"/>
                  </a:lnTo>
                  <a:cubicBezTo>
                    <a:pt x="3244" y="7281"/>
                    <a:pt x="3370" y="7206"/>
                    <a:pt x="3383" y="7269"/>
                  </a:cubicBezTo>
                  <a:lnTo>
                    <a:pt x="3320" y="7269"/>
                  </a:lnTo>
                  <a:cubicBezTo>
                    <a:pt x="3219" y="7231"/>
                    <a:pt x="3144" y="7130"/>
                    <a:pt x="3232" y="7067"/>
                  </a:cubicBezTo>
                  <a:close/>
                  <a:moveTo>
                    <a:pt x="3451" y="7100"/>
                  </a:moveTo>
                  <a:cubicBezTo>
                    <a:pt x="3464" y="7100"/>
                    <a:pt x="3471" y="7112"/>
                    <a:pt x="3471" y="7130"/>
                  </a:cubicBezTo>
                  <a:lnTo>
                    <a:pt x="3496" y="7118"/>
                  </a:lnTo>
                  <a:lnTo>
                    <a:pt x="3521" y="7118"/>
                  </a:lnTo>
                  <a:cubicBezTo>
                    <a:pt x="3534" y="7118"/>
                    <a:pt x="3546" y="7130"/>
                    <a:pt x="3559" y="7130"/>
                  </a:cubicBezTo>
                  <a:lnTo>
                    <a:pt x="3622" y="7130"/>
                  </a:lnTo>
                  <a:cubicBezTo>
                    <a:pt x="3584" y="7155"/>
                    <a:pt x="3609" y="7244"/>
                    <a:pt x="3609" y="7269"/>
                  </a:cubicBezTo>
                  <a:cubicBezTo>
                    <a:pt x="3534" y="7269"/>
                    <a:pt x="3584" y="7168"/>
                    <a:pt x="3546" y="7130"/>
                  </a:cubicBezTo>
                  <a:lnTo>
                    <a:pt x="3496" y="7130"/>
                  </a:lnTo>
                  <a:cubicBezTo>
                    <a:pt x="3458" y="7155"/>
                    <a:pt x="3483" y="7244"/>
                    <a:pt x="3483" y="7269"/>
                  </a:cubicBezTo>
                  <a:cubicBezTo>
                    <a:pt x="3408" y="7269"/>
                    <a:pt x="3446" y="7155"/>
                    <a:pt x="3433" y="7105"/>
                  </a:cubicBezTo>
                  <a:cubicBezTo>
                    <a:pt x="3440" y="7102"/>
                    <a:pt x="3446" y="7100"/>
                    <a:pt x="3451" y="7100"/>
                  </a:cubicBezTo>
                  <a:close/>
                  <a:moveTo>
                    <a:pt x="8438" y="7090"/>
                  </a:moveTo>
                  <a:cubicBezTo>
                    <a:pt x="8489" y="7090"/>
                    <a:pt x="8546" y="7129"/>
                    <a:pt x="8538" y="7193"/>
                  </a:cubicBezTo>
                  <a:lnTo>
                    <a:pt x="8526" y="7193"/>
                  </a:lnTo>
                  <a:lnTo>
                    <a:pt x="8388" y="7181"/>
                  </a:lnTo>
                  <a:lnTo>
                    <a:pt x="8388" y="7181"/>
                  </a:lnTo>
                  <a:cubicBezTo>
                    <a:pt x="8400" y="7269"/>
                    <a:pt x="8513" y="7206"/>
                    <a:pt x="8526" y="7269"/>
                  </a:cubicBezTo>
                  <a:cubicBezTo>
                    <a:pt x="8516" y="7270"/>
                    <a:pt x="8507" y="7271"/>
                    <a:pt x="8497" y="7271"/>
                  </a:cubicBezTo>
                  <a:cubicBezTo>
                    <a:pt x="8432" y="7271"/>
                    <a:pt x="8373" y="7234"/>
                    <a:pt x="8362" y="7168"/>
                  </a:cubicBezTo>
                  <a:cubicBezTo>
                    <a:pt x="8362" y="7113"/>
                    <a:pt x="8398" y="7090"/>
                    <a:pt x="8438" y="7090"/>
                  </a:cubicBezTo>
                  <a:close/>
                  <a:moveTo>
                    <a:pt x="11113" y="7097"/>
                  </a:moveTo>
                  <a:cubicBezTo>
                    <a:pt x="11119" y="7097"/>
                    <a:pt x="11125" y="7106"/>
                    <a:pt x="11129" y="7130"/>
                  </a:cubicBezTo>
                  <a:lnTo>
                    <a:pt x="11129" y="7155"/>
                  </a:lnTo>
                  <a:cubicBezTo>
                    <a:pt x="11119" y="7151"/>
                    <a:pt x="11111" y="7149"/>
                    <a:pt x="11105" y="7149"/>
                  </a:cubicBezTo>
                  <a:cubicBezTo>
                    <a:pt x="11060" y="7149"/>
                    <a:pt x="11080" y="7248"/>
                    <a:pt x="11091" y="7281"/>
                  </a:cubicBezTo>
                  <a:cubicBezTo>
                    <a:pt x="11028" y="7269"/>
                    <a:pt x="11041" y="7168"/>
                    <a:pt x="11028" y="7105"/>
                  </a:cubicBezTo>
                  <a:cubicBezTo>
                    <a:pt x="11066" y="7105"/>
                    <a:pt x="11079" y="7118"/>
                    <a:pt x="11066" y="7143"/>
                  </a:cubicBezTo>
                  <a:cubicBezTo>
                    <a:pt x="11083" y="7134"/>
                    <a:pt x="11100" y="7097"/>
                    <a:pt x="11113" y="7097"/>
                  </a:cubicBezTo>
                  <a:close/>
                  <a:moveTo>
                    <a:pt x="4277" y="7121"/>
                  </a:moveTo>
                  <a:cubicBezTo>
                    <a:pt x="4293" y="7121"/>
                    <a:pt x="4310" y="7124"/>
                    <a:pt x="4326" y="7130"/>
                  </a:cubicBezTo>
                  <a:cubicBezTo>
                    <a:pt x="4319" y="7145"/>
                    <a:pt x="4309" y="7149"/>
                    <a:pt x="4300" y="7149"/>
                  </a:cubicBezTo>
                  <a:cubicBezTo>
                    <a:pt x="4286" y="7149"/>
                    <a:pt x="4272" y="7142"/>
                    <a:pt x="4261" y="7142"/>
                  </a:cubicBezTo>
                  <a:cubicBezTo>
                    <a:pt x="4250" y="7142"/>
                    <a:pt x="4242" y="7147"/>
                    <a:pt x="4238" y="7168"/>
                  </a:cubicBezTo>
                  <a:cubicBezTo>
                    <a:pt x="4238" y="7193"/>
                    <a:pt x="4326" y="7206"/>
                    <a:pt x="4326" y="7231"/>
                  </a:cubicBezTo>
                  <a:cubicBezTo>
                    <a:pt x="4341" y="7277"/>
                    <a:pt x="4307" y="7289"/>
                    <a:pt x="4272" y="7289"/>
                  </a:cubicBezTo>
                  <a:cubicBezTo>
                    <a:pt x="4226" y="7289"/>
                    <a:pt x="4178" y="7267"/>
                    <a:pt x="4235" y="7267"/>
                  </a:cubicBezTo>
                  <a:cubicBezTo>
                    <a:pt x="4242" y="7267"/>
                    <a:pt x="4252" y="7268"/>
                    <a:pt x="4263" y="7269"/>
                  </a:cubicBezTo>
                  <a:lnTo>
                    <a:pt x="4263" y="7281"/>
                  </a:lnTo>
                  <a:cubicBezTo>
                    <a:pt x="4376" y="7281"/>
                    <a:pt x="4225" y="7193"/>
                    <a:pt x="4213" y="7193"/>
                  </a:cubicBezTo>
                  <a:cubicBezTo>
                    <a:pt x="4194" y="7147"/>
                    <a:pt x="4231" y="7121"/>
                    <a:pt x="4277" y="7121"/>
                  </a:cubicBezTo>
                  <a:close/>
                  <a:moveTo>
                    <a:pt x="3672" y="7130"/>
                  </a:moveTo>
                  <a:cubicBezTo>
                    <a:pt x="3735" y="7143"/>
                    <a:pt x="3735" y="7181"/>
                    <a:pt x="3735" y="7294"/>
                  </a:cubicBezTo>
                  <a:cubicBezTo>
                    <a:pt x="3659" y="7294"/>
                    <a:pt x="3735" y="7155"/>
                    <a:pt x="3659" y="7130"/>
                  </a:cubicBezTo>
                  <a:close/>
                  <a:moveTo>
                    <a:pt x="3898" y="7114"/>
                  </a:moveTo>
                  <a:cubicBezTo>
                    <a:pt x="3931" y="7114"/>
                    <a:pt x="3911" y="7212"/>
                    <a:pt x="3911" y="7269"/>
                  </a:cubicBezTo>
                  <a:lnTo>
                    <a:pt x="3936" y="7294"/>
                  </a:lnTo>
                  <a:cubicBezTo>
                    <a:pt x="3861" y="7294"/>
                    <a:pt x="3886" y="7181"/>
                    <a:pt x="3886" y="7118"/>
                  </a:cubicBezTo>
                  <a:cubicBezTo>
                    <a:pt x="3891" y="7115"/>
                    <a:pt x="3895" y="7114"/>
                    <a:pt x="3898" y="7114"/>
                  </a:cubicBezTo>
                  <a:close/>
                  <a:moveTo>
                    <a:pt x="8631" y="7104"/>
                  </a:moveTo>
                  <a:cubicBezTo>
                    <a:pt x="8715" y="7104"/>
                    <a:pt x="8718" y="7230"/>
                    <a:pt x="8740" y="7294"/>
                  </a:cubicBezTo>
                  <a:cubicBezTo>
                    <a:pt x="8677" y="7294"/>
                    <a:pt x="8714" y="7294"/>
                    <a:pt x="8677" y="7281"/>
                  </a:cubicBezTo>
                  <a:cubicBezTo>
                    <a:pt x="8626" y="7281"/>
                    <a:pt x="8576" y="7281"/>
                    <a:pt x="8576" y="7231"/>
                  </a:cubicBezTo>
                  <a:cubicBezTo>
                    <a:pt x="8564" y="7181"/>
                    <a:pt x="8652" y="7181"/>
                    <a:pt x="8689" y="7181"/>
                  </a:cubicBezTo>
                  <a:cubicBezTo>
                    <a:pt x="8677" y="7118"/>
                    <a:pt x="8601" y="7168"/>
                    <a:pt x="8576" y="7118"/>
                  </a:cubicBezTo>
                  <a:cubicBezTo>
                    <a:pt x="8598" y="7108"/>
                    <a:pt x="8616" y="7104"/>
                    <a:pt x="8631" y="7104"/>
                  </a:cubicBezTo>
                  <a:close/>
                  <a:moveTo>
                    <a:pt x="4376" y="7130"/>
                  </a:moveTo>
                  <a:cubicBezTo>
                    <a:pt x="4464" y="7130"/>
                    <a:pt x="4376" y="7281"/>
                    <a:pt x="4464" y="7294"/>
                  </a:cubicBezTo>
                  <a:cubicBezTo>
                    <a:pt x="4544" y="7294"/>
                    <a:pt x="4520" y="7190"/>
                    <a:pt x="4515" y="7143"/>
                  </a:cubicBezTo>
                  <a:lnTo>
                    <a:pt x="4515" y="7143"/>
                  </a:lnTo>
                  <a:cubicBezTo>
                    <a:pt x="4577" y="7144"/>
                    <a:pt x="4552" y="7256"/>
                    <a:pt x="4565" y="7319"/>
                  </a:cubicBezTo>
                  <a:cubicBezTo>
                    <a:pt x="4527" y="7319"/>
                    <a:pt x="4514" y="7306"/>
                    <a:pt x="4527" y="7281"/>
                  </a:cubicBezTo>
                  <a:cubicBezTo>
                    <a:pt x="4500" y="7281"/>
                    <a:pt x="4479" y="7308"/>
                    <a:pt x="4450" y="7308"/>
                  </a:cubicBezTo>
                  <a:cubicBezTo>
                    <a:pt x="4439" y="7308"/>
                    <a:pt x="4428" y="7304"/>
                    <a:pt x="4414" y="7294"/>
                  </a:cubicBezTo>
                  <a:cubicBezTo>
                    <a:pt x="4376" y="7269"/>
                    <a:pt x="4376" y="7181"/>
                    <a:pt x="4376" y="7130"/>
                  </a:cubicBezTo>
                  <a:close/>
                  <a:moveTo>
                    <a:pt x="4632" y="7126"/>
                  </a:moveTo>
                  <a:cubicBezTo>
                    <a:pt x="4646" y="7126"/>
                    <a:pt x="4653" y="7140"/>
                    <a:pt x="4653" y="7168"/>
                  </a:cubicBezTo>
                  <a:cubicBezTo>
                    <a:pt x="4653" y="7168"/>
                    <a:pt x="4716" y="7143"/>
                    <a:pt x="4728" y="7143"/>
                  </a:cubicBezTo>
                  <a:cubicBezTo>
                    <a:pt x="4775" y="7143"/>
                    <a:pt x="4752" y="7164"/>
                    <a:pt x="4764" y="7164"/>
                  </a:cubicBezTo>
                  <a:cubicBezTo>
                    <a:pt x="4768" y="7164"/>
                    <a:pt x="4775" y="7162"/>
                    <a:pt x="4791" y="7155"/>
                  </a:cubicBezTo>
                  <a:cubicBezTo>
                    <a:pt x="4810" y="7143"/>
                    <a:pt x="4825" y="7138"/>
                    <a:pt x="4838" y="7138"/>
                  </a:cubicBezTo>
                  <a:cubicBezTo>
                    <a:pt x="4905" y="7138"/>
                    <a:pt x="4906" y="7277"/>
                    <a:pt x="4917" y="7319"/>
                  </a:cubicBezTo>
                  <a:lnTo>
                    <a:pt x="4917" y="7332"/>
                  </a:lnTo>
                  <a:cubicBezTo>
                    <a:pt x="4829" y="7332"/>
                    <a:pt x="4917" y="7168"/>
                    <a:pt x="4829" y="7168"/>
                  </a:cubicBezTo>
                  <a:cubicBezTo>
                    <a:pt x="4741" y="7168"/>
                    <a:pt x="4791" y="7281"/>
                    <a:pt x="4791" y="7319"/>
                  </a:cubicBezTo>
                  <a:cubicBezTo>
                    <a:pt x="4703" y="7319"/>
                    <a:pt x="4791" y="7155"/>
                    <a:pt x="4703" y="7155"/>
                  </a:cubicBezTo>
                  <a:cubicBezTo>
                    <a:pt x="4615" y="7155"/>
                    <a:pt x="4665" y="7269"/>
                    <a:pt x="4665" y="7306"/>
                  </a:cubicBezTo>
                  <a:cubicBezTo>
                    <a:pt x="4590" y="7306"/>
                    <a:pt x="4628" y="7193"/>
                    <a:pt x="4615" y="7130"/>
                  </a:cubicBezTo>
                  <a:cubicBezTo>
                    <a:pt x="4621" y="7127"/>
                    <a:pt x="4627" y="7126"/>
                    <a:pt x="4632" y="7126"/>
                  </a:cubicBezTo>
                  <a:close/>
                  <a:moveTo>
                    <a:pt x="8933" y="7155"/>
                  </a:moveTo>
                  <a:cubicBezTo>
                    <a:pt x="8963" y="7155"/>
                    <a:pt x="8991" y="7168"/>
                    <a:pt x="8992" y="7187"/>
                  </a:cubicBezTo>
                  <a:lnTo>
                    <a:pt x="8992" y="7187"/>
                  </a:lnTo>
                  <a:cubicBezTo>
                    <a:pt x="8979" y="7181"/>
                    <a:pt x="8966" y="7178"/>
                    <a:pt x="8954" y="7178"/>
                  </a:cubicBezTo>
                  <a:cubicBezTo>
                    <a:pt x="8913" y="7178"/>
                    <a:pt x="8885" y="7211"/>
                    <a:pt x="8903" y="7256"/>
                  </a:cubicBezTo>
                  <a:cubicBezTo>
                    <a:pt x="8916" y="7306"/>
                    <a:pt x="9004" y="7281"/>
                    <a:pt x="9016" y="7332"/>
                  </a:cubicBezTo>
                  <a:cubicBezTo>
                    <a:pt x="9008" y="7333"/>
                    <a:pt x="9000" y="7334"/>
                    <a:pt x="8992" y="7334"/>
                  </a:cubicBezTo>
                  <a:cubicBezTo>
                    <a:pt x="8935" y="7334"/>
                    <a:pt x="8876" y="7297"/>
                    <a:pt x="8865" y="7231"/>
                  </a:cubicBezTo>
                  <a:cubicBezTo>
                    <a:pt x="8852" y="7176"/>
                    <a:pt x="8894" y="7155"/>
                    <a:pt x="8933" y="7155"/>
                  </a:cubicBezTo>
                  <a:close/>
                  <a:moveTo>
                    <a:pt x="3949" y="7093"/>
                  </a:moveTo>
                  <a:cubicBezTo>
                    <a:pt x="3986" y="7093"/>
                    <a:pt x="3999" y="7093"/>
                    <a:pt x="3986" y="7130"/>
                  </a:cubicBezTo>
                  <a:cubicBezTo>
                    <a:pt x="4018" y="7130"/>
                    <a:pt x="4062" y="7115"/>
                    <a:pt x="4098" y="7115"/>
                  </a:cubicBezTo>
                  <a:cubicBezTo>
                    <a:pt x="4134" y="7115"/>
                    <a:pt x="4162" y="7130"/>
                    <a:pt x="4162" y="7193"/>
                  </a:cubicBezTo>
                  <a:cubicBezTo>
                    <a:pt x="4162" y="7250"/>
                    <a:pt x="4142" y="7266"/>
                    <a:pt x="4114" y="7266"/>
                  </a:cubicBezTo>
                  <a:cubicBezTo>
                    <a:pt x="4081" y="7266"/>
                    <a:pt x="4039" y="7244"/>
                    <a:pt x="4011" y="7244"/>
                  </a:cubicBezTo>
                  <a:lnTo>
                    <a:pt x="4011" y="7344"/>
                  </a:lnTo>
                  <a:cubicBezTo>
                    <a:pt x="3936" y="7344"/>
                    <a:pt x="3961" y="7155"/>
                    <a:pt x="3949" y="7093"/>
                  </a:cubicBezTo>
                  <a:close/>
                  <a:moveTo>
                    <a:pt x="9105" y="7192"/>
                  </a:moveTo>
                  <a:cubicBezTo>
                    <a:pt x="9160" y="7192"/>
                    <a:pt x="9225" y="7225"/>
                    <a:pt x="9217" y="7281"/>
                  </a:cubicBezTo>
                  <a:cubicBezTo>
                    <a:pt x="9217" y="7334"/>
                    <a:pt x="9184" y="7356"/>
                    <a:pt x="9146" y="7356"/>
                  </a:cubicBezTo>
                  <a:cubicBezTo>
                    <a:pt x="9092" y="7356"/>
                    <a:pt x="9029" y="7314"/>
                    <a:pt x="9029" y="7256"/>
                  </a:cubicBezTo>
                  <a:cubicBezTo>
                    <a:pt x="9023" y="7212"/>
                    <a:pt x="9061" y="7192"/>
                    <a:pt x="9105" y="7192"/>
                  </a:cubicBezTo>
                  <a:close/>
                  <a:moveTo>
                    <a:pt x="5194" y="7093"/>
                  </a:moveTo>
                  <a:cubicBezTo>
                    <a:pt x="5256" y="7093"/>
                    <a:pt x="5231" y="7294"/>
                    <a:pt x="5244" y="7357"/>
                  </a:cubicBezTo>
                  <a:cubicBezTo>
                    <a:pt x="5219" y="7357"/>
                    <a:pt x="5206" y="7344"/>
                    <a:pt x="5206" y="7319"/>
                  </a:cubicBezTo>
                  <a:cubicBezTo>
                    <a:pt x="5181" y="7319"/>
                    <a:pt x="5143" y="7335"/>
                    <a:pt x="5112" y="7335"/>
                  </a:cubicBezTo>
                  <a:cubicBezTo>
                    <a:pt x="5080" y="7335"/>
                    <a:pt x="5055" y="7319"/>
                    <a:pt x="5055" y="7256"/>
                  </a:cubicBezTo>
                  <a:cubicBezTo>
                    <a:pt x="5055" y="7190"/>
                    <a:pt x="5075" y="7173"/>
                    <a:pt x="5102" y="7173"/>
                  </a:cubicBezTo>
                  <a:cubicBezTo>
                    <a:pt x="5131" y="7173"/>
                    <a:pt x="5167" y="7193"/>
                    <a:pt x="5194" y="7193"/>
                  </a:cubicBezTo>
                  <a:lnTo>
                    <a:pt x="5194" y="7093"/>
                  </a:lnTo>
                  <a:close/>
                  <a:moveTo>
                    <a:pt x="11473" y="7175"/>
                  </a:moveTo>
                  <a:cubicBezTo>
                    <a:pt x="11521" y="7175"/>
                    <a:pt x="11569" y="7219"/>
                    <a:pt x="11569" y="7269"/>
                  </a:cubicBezTo>
                  <a:cubicBezTo>
                    <a:pt x="11569" y="7281"/>
                    <a:pt x="11555" y="7285"/>
                    <a:pt x="11536" y="7285"/>
                  </a:cubicBezTo>
                  <a:cubicBezTo>
                    <a:pt x="11498" y="7285"/>
                    <a:pt x="11439" y="7269"/>
                    <a:pt x="11431" y="7269"/>
                  </a:cubicBezTo>
                  <a:lnTo>
                    <a:pt x="11431" y="7269"/>
                  </a:lnTo>
                  <a:cubicBezTo>
                    <a:pt x="11431" y="7344"/>
                    <a:pt x="11531" y="7281"/>
                    <a:pt x="11556" y="7344"/>
                  </a:cubicBezTo>
                  <a:lnTo>
                    <a:pt x="11569" y="7357"/>
                  </a:lnTo>
                  <a:cubicBezTo>
                    <a:pt x="11564" y="7358"/>
                    <a:pt x="11558" y="7358"/>
                    <a:pt x="11551" y="7358"/>
                  </a:cubicBezTo>
                  <a:cubicBezTo>
                    <a:pt x="11484" y="7358"/>
                    <a:pt x="11371" y="7299"/>
                    <a:pt x="11405" y="7218"/>
                  </a:cubicBezTo>
                  <a:cubicBezTo>
                    <a:pt x="11423" y="7188"/>
                    <a:pt x="11448" y="7175"/>
                    <a:pt x="11473" y="7175"/>
                  </a:cubicBezTo>
                  <a:close/>
                  <a:moveTo>
                    <a:pt x="5370" y="7185"/>
                  </a:moveTo>
                  <a:cubicBezTo>
                    <a:pt x="5424" y="7185"/>
                    <a:pt x="5483" y="7220"/>
                    <a:pt x="5483" y="7281"/>
                  </a:cubicBezTo>
                  <a:cubicBezTo>
                    <a:pt x="5483" y="7335"/>
                    <a:pt x="5438" y="7360"/>
                    <a:pt x="5390" y="7360"/>
                  </a:cubicBezTo>
                  <a:cubicBezTo>
                    <a:pt x="5338" y="7360"/>
                    <a:pt x="5282" y="7328"/>
                    <a:pt x="5282" y="7269"/>
                  </a:cubicBezTo>
                  <a:cubicBezTo>
                    <a:pt x="5282" y="7211"/>
                    <a:pt x="5324" y="7185"/>
                    <a:pt x="5370" y="7185"/>
                  </a:cubicBezTo>
                  <a:close/>
                  <a:moveTo>
                    <a:pt x="11167" y="7130"/>
                  </a:moveTo>
                  <a:cubicBezTo>
                    <a:pt x="11192" y="7130"/>
                    <a:pt x="11204" y="7143"/>
                    <a:pt x="11204" y="7168"/>
                  </a:cubicBezTo>
                  <a:cubicBezTo>
                    <a:pt x="11217" y="7168"/>
                    <a:pt x="11229" y="7143"/>
                    <a:pt x="11267" y="7143"/>
                  </a:cubicBezTo>
                  <a:cubicBezTo>
                    <a:pt x="11317" y="7143"/>
                    <a:pt x="11393" y="7244"/>
                    <a:pt x="11330" y="7294"/>
                  </a:cubicBezTo>
                  <a:lnTo>
                    <a:pt x="11343" y="7306"/>
                  </a:lnTo>
                  <a:cubicBezTo>
                    <a:pt x="11325" y="7320"/>
                    <a:pt x="11311" y="7326"/>
                    <a:pt x="11298" y="7326"/>
                  </a:cubicBezTo>
                  <a:cubicBezTo>
                    <a:pt x="11265" y="7326"/>
                    <a:pt x="11244" y="7290"/>
                    <a:pt x="11217" y="7281"/>
                  </a:cubicBezTo>
                  <a:lnTo>
                    <a:pt x="11217" y="7281"/>
                  </a:lnTo>
                  <a:lnTo>
                    <a:pt x="11229" y="7369"/>
                  </a:lnTo>
                  <a:cubicBezTo>
                    <a:pt x="11167" y="7357"/>
                    <a:pt x="11179" y="7193"/>
                    <a:pt x="11167" y="7130"/>
                  </a:cubicBezTo>
                  <a:close/>
                  <a:moveTo>
                    <a:pt x="5520" y="7118"/>
                  </a:moveTo>
                  <a:cubicBezTo>
                    <a:pt x="5583" y="7118"/>
                    <a:pt x="5571" y="7319"/>
                    <a:pt x="5571" y="7382"/>
                  </a:cubicBezTo>
                  <a:cubicBezTo>
                    <a:pt x="5495" y="7369"/>
                    <a:pt x="5520" y="7181"/>
                    <a:pt x="5508" y="7118"/>
                  </a:cubicBezTo>
                  <a:close/>
                  <a:moveTo>
                    <a:pt x="5690" y="7206"/>
                  </a:moveTo>
                  <a:cubicBezTo>
                    <a:pt x="5806" y="7212"/>
                    <a:pt x="5819" y="7382"/>
                    <a:pt x="5708" y="7382"/>
                  </a:cubicBezTo>
                  <a:cubicBezTo>
                    <a:pt x="5704" y="7382"/>
                    <a:pt x="5701" y="7382"/>
                    <a:pt x="5697" y="7382"/>
                  </a:cubicBezTo>
                  <a:cubicBezTo>
                    <a:pt x="5561" y="7369"/>
                    <a:pt x="5570" y="7211"/>
                    <a:pt x="5690" y="7206"/>
                  </a:cubicBezTo>
                  <a:close/>
                  <a:moveTo>
                    <a:pt x="5822" y="7218"/>
                  </a:moveTo>
                  <a:cubicBezTo>
                    <a:pt x="5860" y="7218"/>
                    <a:pt x="5873" y="7231"/>
                    <a:pt x="5860" y="7256"/>
                  </a:cubicBezTo>
                  <a:cubicBezTo>
                    <a:pt x="5860" y="7256"/>
                    <a:pt x="5888" y="7228"/>
                    <a:pt x="5911" y="7228"/>
                  </a:cubicBezTo>
                  <a:cubicBezTo>
                    <a:pt x="5915" y="7228"/>
                    <a:pt x="5919" y="7229"/>
                    <a:pt x="5923" y="7231"/>
                  </a:cubicBezTo>
                  <a:cubicBezTo>
                    <a:pt x="5935" y="7244"/>
                    <a:pt x="5948" y="7256"/>
                    <a:pt x="5923" y="7256"/>
                  </a:cubicBezTo>
                  <a:cubicBezTo>
                    <a:pt x="5860" y="7256"/>
                    <a:pt x="5898" y="7369"/>
                    <a:pt x="5898" y="7394"/>
                  </a:cubicBezTo>
                  <a:lnTo>
                    <a:pt x="5873" y="7394"/>
                  </a:lnTo>
                  <a:cubicBezTo>
                    <a:pt x="5810" y="7394"/>
                    <a:pt x="5835" y="7281"/>
                    <a:pt x="5822" y="7218"/>
                  </a:cubicBezTo>
                  <a:close/>
                  <a:moveTo>
                    <a:pt x="11608" y="7212"/>
                  </a:moveTo>
                  <a:cubicBezTo>
                    <a:pt x="11616" y="7212"/>
                    <a:pt x="11619" y="7218"/>
                    <a:pt x="11619" y="7231"/>
                  </a:cubicBezTo>
                  <a:lnTo>
                    <a:pt x="11607" y="7269"/>
                  </a:lnTo>
                  <a:cubicBezTo>
                    <a:pt x="11607" y="7269"/>
                    <a:pt x="11625" y="7241"/>
                    <a:pt x="11646" y="7241"/>
                  </a:cubicBezTo>
                  <a:cubicBezTo>
                    <a:pt x="11650" y="7241"/>
                    <a:pt x="11653" y="7242"/>
                    <a:pt x="11657" y="7244"/>
                  </a:cubicBezTo>
                  <a:cubicBezTo>
                    <a:pt x="11670" y="7256"/>
                    <a:pt x="11682" y="7269"/>
                    <a:pt x="11657" y="7269"/>
                  </a:cubicBezTo>
                  <a:cubicBezTo>
                    <a:pt x="11653" y="7268"/>
                    <a:pt x="11649" y="7268"/>
                    <a:pt x="11646" y="7268"/>
                  </a:cubicBezTo>
                  <a:cubicBezTo>
                    <a:pt x="11585" y="7268"/>
                    <a:pt x="11619" y="7371"/>
                    <a:pt x="11619" y="7407"/>
                  </a:cubicBezTo>
                  <a:cubicBezTo>
                    <a:pt x="11556" y="7394"/>
                    <a:pt x="11582" y="7281"/>
                    <a:pt x="11569" y="7231"/>
                  </a:cubicBezTo>
                  <a:cubicBezTo>
                    <a:pt x="11588" y="7218"/>
                    <a:pt x="11600" y="7212"/>
                    <a:pt x="11608" y="7212"/>
                  </a:cubicBezTo>
                  <a:close/>
                  <a:moveTo>
                    <a:pt x="6117" y="7248"/>
                  </a:moveTo>
                  <a:cubicBezTo>
                    <a:pt x="6139" y="7248"/>
                    <a:pt x="6164" y="7255"/>
                    <a:pt x="6181" y="7265"/>
                  </a:cubicBezTo>
                  <a:lnTo>
                    <a:pt x="6181" y="7265"/>
                  </a:lnTo>
                  <a:cubicBezTo>
                    <a:pt x="6175" y="7272"/>
                    <a:pt x="6168" y="7275"/>
                    <a:pt x="6161" y="7275"/>
                  </a:cubicBezTo>
                  <a:cubicBezTo>
                    <a:pt x="6148" y="7275"/>
                    <a:pt x="6133" y="7267"/>
                    <a:pt x="6122" y="7267"/>
                  </a:cubicBezTo>
                  <a:cubicBezTo>
                    <a:pt x="6111" y="7267"/>
                    <a:pt x="6103" y="7273"/>
                    <a:pt x="6099" y="7294"/>
                  </a:cubicBezTo>
                  <a:cubicBezTo>
                    <a:pt x="6099" y="7306"/>
                    <a:pt x="6187" y="7332"/>
                    <a:pt x="6187" y="7344"/>
                  </a:cubicBezTo>
                  <a:cubicBezTo>
                    <a:pt x="6212" y="7401"/>
                    <a:pt x="6181" y="7420"/>
                    <a:pt x="6144" y="7420"/>
                  </a:cubicBezTo>
                  <a:cubicBezTo>
                    <a:pt x="6108" y="7420"/>
                    <a:pt x="6067" y="7401"/>
                    <a:pt x="6074" y="7382"/>
                  </a:cubicBezTo>
                  <a:lnTo>
                    <a:pt x="6074" y="7382"/>
                  </a:lnTo>
                  <a:cubicBezTo>
                    <a:pt x="6112" y="7405"/>
                    <a:pt x="6134" y="7414"/>
                    <a:pt x="6145" y="7414"/>
                  </a:cubicBezTo>
                  <a:cubicBezTo>
                    <a:pt x="6187" y="7414"/>
                    <a:pt x="6080" y="7292"/>
                    <a:pt x="6073" y="7292"/>
                  </a:cubicBezTo>
                  <a:lnTo>
                    <a:pt x="6073" y="7292"/>
                  </a:lnTo>
                  <a:cubicBezTo>
                    <a:pt x="6073" y="7292"/>
                    <a:pt x="6073" y="7292"/>
                    <a:pt x="6073" y="7292"/>
                  </a:cubicBezTo>
                  <a:lnTo>
                    <a:pt x="6073" y="7292"/>
                  </a:lnTo>
                  <a:cubicBezTo>
                    <a:pt x="6068" y="7260"/>
                    <a:pt x="6090" y="7248"/>
                    <a:pt x="6117" y="7248"/>
                  </a:cubicBezTo>
                  <a:close/>
                  <a:moveTo>
                    <a:pt x="9255" y="7206"/>
                  </a:moveTo>
                  <a:cubicBezTo>
                    <a:pt x="9280" y="7206"/>
                    <a:pt x="9293" y="7206"/>
                    <a:pt x="9293" y="7244"/>
                  </a:cubicBezTo>
                  <a:cubicBezTo>
                    <a:pt x="9304" y="7244"/>
                    <a:pt x="9314" y="7216"/>
                    <a:pt x="9341" y="7216"/>
                  </a:cubicBezTo>
                  <a:cubicBezTo>
                    <a:pt x="9346" y="7216"/>
                    <a:pt x="9350" y="7217"/>
                    <a:pt x="9356" y="7218"/>
                  </a:cubicBezTo>
                  <a:cubicBezTo>
                    <a:pt x="9494" y="7231"/>
                    <a:pt x="9293" y="7231"/>
                    <a:pt x="9406" y="7256"/>
                  </a:cubicBezTo>
                  <a:cubicBezTo>
                    <a:pt x="9416" y="7256"/>
                    <a:pt x="9439" y="7235"/>
                    <a:pt x="9461" y="7235"/>
                  </a:cubicBezTo>
                  <a:cubicBezTo>
                    <a:pt x="9468" y="7235"/>
                    <a:pt x="9475" y="7237"/>
                    <a:pt x="9482" y="7244"/>
                  </a:cubicBezTo>
                  <a:cubicBezTo>
                    <a:pt x="9557" y="7281"/>
                    <a:pt x="9544" y="7344"/>
                    <a:pt x="9557" y="7420"/>
                  </a:cubicBezTo>
                  <a:lnTo>
                    <a:pt x="9557" y="7420"/>
                  </a:lnTo>
                  <a:cubicBezTo>
                    <a:pt x="9482" y="7407"/>
                    <a:pt x="9544" y="7256"/>
                    <a:pt x="9456" y="7256"/>
                  </a:cubicBezTo>
                  <a:cubicBezTo>
                    <a:pt x="9381" y="7256"/>
                    <a:pt x="9431" y="7357"/>
                    <a:pt x="9431" y="7394"/>
                  </a:cubicBezTo>
                  <a:cubicBezTo>
                    <a:pt x="9356" y="7382"/>
                    <a:pt x="9431" y="7244"/>
                    <a:pt x="9343" y="7244"/>
                  </a:cubicBezTo>
                  <a:cubicBezTo>
                    <a:pt x="9255" y="7244"/>
                    <a:pt x="9305" y="7344"/>
                    <a:pt x="9305" y="7382"/>
                  </a:cubicBezTo>
                  <a:cubicBezTo>
                    <a:pt x="9243" y="7369"/>
                    <a:pt x="9268" y="7269"/>
                    <a:pt x="9255" y="7206"/>
                  </a:cubicBezTo>
                  <a:close/>
                  <a:moveTo>
                    <a:pt x="6237" y="7256"/>
                  </a:moveTo>
                  <a:cubicBezTo>
                    <a:pt x="6300" y="7256"/>
                    <a:pt x="6288" y="7369"/>
                    <a:pt x="6288" y="7432"/>
                  </a:cubicBezTo>
                  <a:cubicBezTo>
                    <a:pt x="6225" y="7432"/>
                    <a:pt x="6237" y="7319"/>
                    <a:pt x="6237" y="7256"/>
                  </a:cubicBezTo>
                  <a:close/>
                  <a:moveTo>
                    <a:pt x="6376" y="7218"/>
                  </a:moveTo>
                  <a:cubicBezTo>
                    <a:pt x="6376" y="7271"/>
                    <a:pt x="6463" y="7297"/>
                    <a:pt x="6419" y="7297"/>
                  </a:cubicBezTo>
                  <a:cubicBezTo>
                    <a:pt x="6410" y="7297"/>
                    <a:pt x="6396" y="7296"/>
                    <a:pt x="6376" y="7294"/>
                  </a:cubicBezTo>
                  <a:lnTo>
                    <a:pt x="6376" y="7294"/>
                  </a:lnTo>
                  <a:cubicBezTo>
                    <a:pt x="6376" y="7332"/>
                    <a:pt x="6388" y="7369"/>
                    <a:pt x="6388" y="7407"/>
                  </a:cubicBezTo>
                  <a:cubicBezTo>
                    <a:pt x="6388" y="7420"/>
                    <a:pt x="6392" y="7422"/>
                    <a:pt x="6398" y="7422"/>
                  </a:cubicBezTo>
                  <a:cubicBezTo>
                    <a:pt x="6403" y="7422"/>
                    <a:pt x="6409" y="7421"/>
                    <a:pt x="6415" y="7421"/>
                  </a:cubicBezTo>
                  <a:cubicBezTo>
                    <a:pt x="6424" y="7421"/>
                    <a:pt x="6433" y="7425"/>
                    <a:pt x="6438" y="7445"/>
                  </a:cubicBezTo>
                  <a:cubicBezTo>
                    <a:pt x="6430" y="7446"/>
                    <a:pt x="6423" y="7447"/>
                    <a:pt x="6417" y="7447"/>
                  </a:cubicBezTo>
                  <a:cubicBezTo>
                    <a:pt x="6365" y="7447"/>
                    <a:pt x="6373" y="7402"/>
                    <a:pt x="6350" y="7357"/>
                  </a:cubicBezTo>
                  <a:lnTo>
                    <a:pt x="6350" y="7294"/>
                  </a:lnTo>
                  <a:cubicBezTo>
                    <a:pt x="6313" y="7294"/>
                    <a:pt x="6313" y="7281"/>
                    <a:pt x="6313" y="7256"/>
                  </a:cubicBezTo>
                  <a:lnTo>
                    <a:pt x="6313" y="7256"/>
                  </a:lnTo>
                  <a:cubicBezTo>
                    <a:pt x="6322" y="7258"/>
                    <a:pt x="6328" y="7259"/>
                    <a:pt x="6332" y="7259"/>
                  </a:cubicBezTo>
                  <a:cubicBezTo>
                    <a:pt x="6357" y="7259"/>
                    <a:pt x="6311" y="7231"/>
                    <a:pt x="6376" y="7231"/>
                  </a:cubicBezTo>
                  <a:lnTo>
                    <a:pt x="6376" y="7218"/>
                  </a:lnTo>
                  <a:close/>
                  <a:moveTo>
                    <a:pt x="6596" y="7279"/>
                  </a:moveTo>
                  <a:cubicBezTo>
                    <a:pt x="6674" y="7279"/>
                    <a:pt x="6669" y="7396"/>
                    <a:pt x="6690" y="7470"/>
                  </a:cubicBezTo>
                  <a:cubicBezTo>
                    <a:pt x="6683" y="7473"/>
                    <a:pt x="6677" y="7475"/>
                    <a:pt x="6672" y="7475"/>
                  </a:cubicBezTo>
                  <a:cubicBezTo>
                    <a:pt x="6659" y="7475"/>
                    <a:pt x="6652" y="7463"/>
                    <a:pt x="6652" y="7445"/>
                  </a:cubicBezTo>
                  <a:cubicBezTo>
                    <a:pt x="6632" y="7445"/>
                    <a:pt x="6601" y="7459"/>
                    <a:pt x="6575" y="7459"/>
                  </a:cubicBezTo>
                  <a:cubicBezTo>
                    <a:pt x="6552" y="7459"/>
                    <a:pt x="6532" y="7448"/>
                    <a:pt x="6526" y="7407"/>
                  </a:cubicBezTo>
                  <a:cubicBezTo>
                    <a:pt x="6526" y="7360"/>
                    <a:pt x="6552" y="7349"/>
                    <a:pt x="6579" y="7349"/>
                  </a:cubicBezTo>
                  <a:cubicBezTo>
                    <a:pt x="6603" y="7349"/>
                    <a:pt x="6628" y="7357"/>
                    <a:pt x="6640" y="7357"/>
                  </a:cubicBezTo>
                  <a:cubicBezTo>
                    <a:pt x="6652" y="7325"/>
                    <a:pt x="6636" y="7322"/>
                    <a:pt x="6616" y="7322"/>
                  </a:cubicBezTo>
                  <a:cubicBezTo>
                    <a:pt x="6611" y="7322"/>
                    <a:pt x="6606" y="7322"/>
                    <a:pt x="6600" y="7322"/>
                  </a:cubicBezTo>
                  <a:cubicBezTo>
                    <a:pt x="6584" y="7322"/>
                    <a:pt x="6569" y="7321"/>
                    <a:pt x="6564" y="7306"/>
                  </a:cubicBezTo>
                  <a:lnTo>
                    <a:pt x="6539" y="7294"/>
                  </a:lnTo>
                  <a:cubicBezTo>
                    <a:pt x="6562" y="7283"/>
                    <a:pt x="6580" y="7279"/>
                    <a:pt x="6596" y="7279"/>
                  </a:cubicBezTo>
                  <a:close/>
                  <a:moveTo>
                    <a:pt x="9677" y="7269"/>
                  </a:moveTo>
                  <a:cubicBezTo>
                    <a:pt x="9697" y="7269"/>
                    <a:pt x="9717" y="7294"/>
                    <a:pt x="9733" y="7294"/>
                  </a:cubicBezTo>
                  <a:lnTo>
                    <a:pt x="9746" y="7306"/>
                  </a:lnTo>
                  <a:cubicBezTo>
                    <a:pt x="9754" y="7306"/>
                    <a:pt x="9768" y="7301"/>
                    <a:pt x="9784" y="7301"/>
                  </a:cubicBezTo>
                  <a:cubicBezTo>
                    <a:pt x="9792" y="7301"/>
                    <a:pt x="9800" y="7302"/>
                    <a:pt x="9808" y="7306"/>
                  </a:cubicBezTo>
                  <a:cubicBezTo>
                    <a:pt x="9896" y="7344"/>
                    <a:pt x="9896" y="7382"/>
                    <a:pt x="9909" y="7482"/>
                  </a:cubicBezTo>
                  <a:cubicBezTo>
                    <a:pt x="9834" y="7470"/>
                    <a:pt x="9896" y="7332"/>
                    <a:pt x="9821" y="7332"/>
                  </a:cubicBezTo>
                  <a:cubicBezTo>
                    <a:pt x="9733" y="7332"/>
                    <a:pt x="9783" y="7432"/>
                    <a:pt x="9783" y="7470"/>
                  </a:cubicBezTo>
                  <a:cubicBezTo>
                    <a:pt x="9708" y="7457"/>
                    <a:pt x="9783" y="7306"/>
                    <a:pt x="9695" y="7306"/>
                  </a:cubicBezTo>
                  <a:cubicBezTo>
                    <a:pt x="9607" y="7306"/>
                    <a:pt x="9658" y="7407"/>
                    <a:pt x="9670" y="7457"/>
                  </a:cubicBezTo>
                  <a:cubicBezTo>
                    <a:pt x="9595" y="7445"/>
                    <a:pt x="9620" y="7332"/>
                    <a:pt x="9607" y="7281"/>
                  </a:cubicBezTo>
                  <a:cubicBezTo>
                    <a:pt x="9658" y="7281"/>
                    <a:pt x="9632" y="7306"/>
                    <a:pt x="9645" y="7306"/>
                  </a:cubicBezTo>
                  <a:cubicBezTo>
                    <a:pt x="9654" y="7278"/>
                    <a:pt x="9666" y="7269"/>
                    <a:pt x="9677" y="7269"/>
                  </a:cubicBezTo>
                  <a:close/>
                  <a:moveTo>
                    <a:pt x="3666" y="7460"/>
                  </a:moveTo>
                  <a:cubicBezTo>
                    <a:pt x="3673" y="7460"/>
                    <a:pt x="3680" y="7466"/>
                    <a:pt x="3685" y="7482"/>
                  </a:cubicBezTo>
                  <a:cubicBezTo>
                    <a:pt x="3685" y="7491"/>
                    <a:pt x="3681" y="7494"/>
                    <a:pt x="3674" y="7494"/>
                  </a:cubicBezTo>
                  <a:cubicBezTo>
                    <a:pt x="3665" y="7494"/>
                    <a:pt x="3651" y="7487"/>
                    <a:pt x="3638" y="7478"/>
                  </a:cubicBezTo>
                  <a:lnTo>
                    <a:pt x="3638" y="7478"/>
                  </a:lnTo>
                  <a:cubicBezTo>
                    <a:pt x="3643" y="7472"/>
                    <a:pt x="3655" y="7460"/>
                    <a:pt x="3666" y="7460"/>
                  </a:cubicBezTo>
                  <a:close/>
                  <a:moveTo>
                    <a:pt x="6765" y="7306"/>
                  </a:moveTo>
                  <a:cubicBezTo>
                    <a:pt x="6791" y="7306"/>
                    <a:pt x="6803" y="7319"/>
                    <a:pt x="6803" y="7344"/>
                  </a:cubicBezTo>
                  <a:cubicBezTo>
                    <a:pt x="6803" y="7344"/>
                    <a:pt x="6853" y="7332"/>
                    <a:pt x="6879" y="7332"/>
                  </a:cubicBezTo>
                  <a:cubicBezTo>
                    <a:pt x="6926" y="7332"/>
                    <a:pt x="6902" y="7353"/>
                    <a:pt x="6914" y="7353"/>
                  </a:cubicBezTo>
                  <a:cubicBezTo>
                    <a:pt x="6918" y="7353"/>
                    <a:pt x="6926" y="7350"/>
                    <a:pt x="6941" y="7344"/>
                  </a:cubicBezTo>
                  <a:cubicBezTo>
                    <a:pt x="6958" y="7332"/>
                    <a:pt x="6972" y="7327"/>
                    <a:pt x="6984" y="7327"/>
                  </a:cubicBezTo>
                  <a:cubicBezTo>
                    <a:pt x="7045" y="7327"/>
                    <a:pt x="7054" y="7463"/>
                    <a:pt x="7055" y="7506"/>
                  </a:cubicBezTo>
                  <a:lnTo>
                    <a:pt x="7055" y="7506"/>
                  </a:lnTo>
                  <a:cubicBezTo>
                    <a:pt x="6988" y="7492"/>
                    <a:pt x="7062" y="7357"/>
                    <a:pt x="6967" y="7357"/>
                  </a:cubicBezTo>
                  <a:cubicBezTo>
                    <a:pt x="6879" y="7357"/>
                    <a:pt x="6929" y="7457"/>
                    <a:pt x="6941" y="7495"/>
                  </a:cubicBezTo>
                  <a:cubicBezTo>
                    <a:pt x="6853" y="7495"/>
                    <a:pt x="6941" y="7344"/>
                    <a:pt x="6853" y="7344"/>
                  </a:cubicBezTo>
                  <a:cubicBezTo>
                    <a:pt x="6753" y="7344"/>
                    <a:pt x="6803" y="7445"/>
                    <a:pt x="6816" y="7482"/>
                  </a:cubicBezTo>
                  <a:cubicBezTo>
                    <a:pt x="6740" y="7482"/>
                    <a:pt x="6765" y="7369"/>
                    <a:pt x="6765" y="7306"/>
                  </a:cubicBezTo>
                  <a:close/>
                  <a:moveTo>
                    <a:pt x="10000" y="7329"/>
                  </a:moveTo>
                  <a:cubicBezTo>
                    <a:pt x="10007" y="7329"/>
                    <a:pt x="10014" y="7330"/>
                    <a:pt x="10022" y="7332"/>
                  </a:cubicBezTo>
                  <a:cubicBezTo>
                    <a:pt x="10119" y="7332"/>
                    <a:pt x="10158" y="7496"/>
                    <a:pt x="10036" y="7496"/>
                  </a:cubicBezTo>
                  <a:cubicBezTo>
                    <a:pt x="10032" y="7496"/>
                    <a:pt x="10027" y="7495"/>
                    <a:pt x="10022" y="7495"/>
                  </a:cubicBezTo>
                  <a:lnTo>
                    <a:pt x="10022" y="7495"/>
                  </a:lnTo>
                  <a:lnTo>
                    <a:pt x="10035" y="7508"/>
                  </a:lnTo>
                  <a:cubicBezTo>
                    <a:pt x="9940" y="7508"/>
                    <a:pt x="9890" y="7329"/>
                    <a:pt x="10000" y="7329"/>
                  </a:cubicBezTo>
                  <a:close/>
                  <a:moveTo>
                    <a:pt x="7165" y="7354"/>
                  </a:moveTo>
                  <a:cubicBezTo>
                    <a:pt x="7214" y="7354"/>
                    <a:pt x="7275" y="7393"/>
                    <a:pt x="7268" y="7456"/>
                  </a:cubicBezTo>
                  <a:lnTo>
                    <a:pt x="7268" y="7456"/>
                  </a:lnTo>
                  <a:lnTo>
                    <a:pt x="7130" y="7445"/>
                  </a:lnTo>
                  <a:lnTo>
                    <a:pt x="7130" y="7445"/>
                  </a:lnTo>
                  <a:cubicBezTo>
                    <a:pt x="7143" y="7533"/>
                    <a:pt x="7256" y="7470"/>
                    <a:pt x="7268" y="7533"/>
                  </a:cubicBezTo>
                  <a:cubicBezTo>
                    <a:pt x="7258" y="7535"/>
                    <a:pt x="7248" y="7536"/>
                    <a:pt x="7237" y="7536"/>
                  </a:cubicBezTo>
                  <a:cubicBezTo>
                    <a:pt x="7179" y="7536"/>
                    <a:pt x="7115" y="7506"/>
                    <a:pt x="7105" y="7432"/>
                  </a:cubicBezTo>
                  <a:cubicBezTo>
                    <a:pt x="7094" y="7377"/>
                    <a:pt x="7126" y="7354"/>
                    <a:pt x="7165" y="7354"/>
                  </a:cubicBezTo>
                  <a:close/>
                  <a:moveTo>
                    <a:pt x="10274" y="7306"/>
                  </a:moveTo>
                  <a:cubicBezTo>
                    <a:pt x="10349" y="7306"/>
                    <a:pt x="10324" y="7495"/>
                    <a:pt x="10337" y="7558"/>
                  </a:cubicBezTo>
                  <a:cubicBezTo>
                    <a:pt x="10311" y="7558"/>
                    <a:pt x="10299" y="7545"/>
                    <a:pt x="10311" y="7520"/>
                  </a:cubicBezTo>
                  <a:cubicBezTo>
                    <a:pt x="10286" y="7520"/>
                    <a:pt x="10261" y="7530"/>
                    <a:pt x="10236" y="7530"/>
                  </a:cubicBezTo>
                  <a:cubicBezTo>
                    <a:pt x="10211" y="7530"/>
                    <a:pt x="10186" y="7520"/>
                    <a:pt x="10161" y="7482"/>
                  </a:cubicBezTo>
                  <a:cubicBezTo>
                    <a:pt x="10126" y="7425"/>
                    <a:pt x="10144" y="7368"/>
                    <a:pt x="10205" y="7368"/>
                  </a:cubicBezTo>
                  <a:cubicBezTo>
                    <a:pt x="10211" y="7368"/>
                    <a:pt x="10217" y="7368"/>
                    <a:pt x="10223" y="7369"/>
                  </a:cubicBezTo>
                  <a:cubicBezTo>
                    <a:pt x="10261" y="7369"/>
                    <a:pt x="10274" y="7394"/>
                    <a:pt x="10286" y="7394"/>
                  </a:cubicBezTo>
                  <a:lnTo>
                    <a:pt x="10274" y="7306"/>
                  </a:lnTo>
                  <a:close/>
                  <a:moveTo>
                    <a:pt x="7333" y="7327"/>
                  </a:moveTo>
                  <a:cubicBezTo>
                    <a:pt x="7339" y="7327"/>
                    <a:pt x="7347" y="7328"/>
                    <a:pt x="7356" y="7332"/>
                  </a:cubicBezTo>
                  <a:cubicBezTo>
                    <a:pt x="7356" y="7376"/>
                    <a:pt x="7369" y="7379"/>
                    <a:pt x="7382" y="7379"/>
                  </a:cubicBezTo>
                  <a:cubicBezTo>
                    <a:pt x="7384" y="7379"/>
                    <a:pt x="7386" y="7379"/>
                    <a:pt x="7388" y="7379"/>
                  </a:cubicBezTo>
                  <a:cubicBezTo>
                    <a:pt x="7398" y="7379"/>
                    <a:pt x="7407" y="7381"/>
                    <a:pt x="7407" y="7407"/>
                  </a:cubicBezTo>
                  <a:cubicBezTo>
                    <a:pt x="7395" y="7405"/>
                    <a:pt x="7385" y="7404"/>
                    <a:pt x="7377" y="7404"/>
                  </a:cubicBezTo>
                  <a:cubicBezTo>
                    <a:pt x="7278" y="7404"/>
                    <a:pt x="7408" y="7535"/>
                    <a:pt x="7419" y="7558"/>
                  </a:cubicBezTo>
                  <a:cubicBezTo>
                    <a:pt x="7415" y="7559"/>
                    <a:pt x="7410" y="7559"/>
                    <a:pt x="7406" y="7559"/>
                  </a:cubicBezTo>
                  <a:cubicBezTo>
                    <a:pt x="7331" y="7559"/>
                    <a:pt x="7331" y="7454"/>
                    <a:pt x="7319" y="7394"/>
                  </a:cubicBezTo>
                  <a:cubicBezTo>
                    <a:pt x="7281" y="7382"/>
                    <a:pt x="7268" y="7369"/>
                    <a:pt x="7319" y="7369"/>
                  </a:cubicBezTo>
                  <a:cubicBezTo>
                    <a:pt x="7309" y="7341"/>
                    <a:pt x="7314" y="7327"/>
                    <a:pt x="7333" y="7327"/>
                  </a:cubicBezTo>
                  <a:close/>
                  <a:moveTo>
                    <a:pt x="4074" y="7558"/>
                  </a:moveTo>
                  <a:lnTo>
                    <a:pt x="4037" y="7564"/>
                  </a:lnTo>
                  <a:lnTo>
                    <a:pt x="4037" y="7564"/>
                  </a:lnTo>
                  <a:cubicBezTo>
                    <a:pt x="4049" y="7561"/>
                    <a:pt x="4062" y="7558"/>
                    <a:pt x="4074" y="7558"/>
                  </a:cubicBezTo>
                  <a:close/>
                  <a:moveTo>
                    <a:pt x="10441" y="7392"/>
                  </a:moveTo>
                  <a:cubicBezTo>
                    <a:pt x="10447" y="7392"/>
                    <a:pt x="10455" y="7393"/>
                    <a:pt x="10462" y="7394"/>
                  </a:cubicBezTo>
                  <a:cubicBezTo>
                    <a:pt x="10563" y="7407"/>
                    <a:pt x="10613" y="7570"/>
                    <a:pt x="10475" y="7570"/>
                  </a:cubicBezTo>
                  <a:cubicBezTo>
                    <a:pt x="10381" y="7559"/>
                    <a:pt x="10342" y="7392"/>
                    <a:pt x="10441" y="7392"/>
                  </a:cubicBezTo>
                  <a:close/>
                  <a:moveTo>
                    <a:pt x="7708" y="7399"/>
                  </a:moveTo>
                  <a:cubicBezTo>
                    <a:pt x="7739" y="7399"/>
                    <a:pt x="7764" y="7411"/>
                    <a:pt x="7759" y="7432"/>
                  </a:cubicBezTo>
                  <a:lnTo>
                    <a:pt x="7708" y="7420"/>
                  </a:lnTo>
                  <a:cubicBezTo>
                    <a:pt x="7658" y="7420"/>
                    <a:pt x="7633" y="7470"/>
                    <a:pt x="7658" y="7520"/>
                  </a:cubicBezTo>
                  <a:cubicBezTo>
                    <a:pt x="7683" y="7558"/>
                    <a:pt x="7759" y="7520"/>
                    <a:pt x="7771" y="7570"/>
                  </a:cubicBezTo>
                  <a:cubicBezTo>
                    <a:pt x="7756" y="7579"/>
                    <a:pt x="7739" y="7583"/>
                    <a:pt x="7722" y="7583"/>
                  </a:cubicBezTo>
                  <a:cubicBezTo>
                    <a:pt x="7666" y="7583"/>
                    <a:pt x="7608" y="7543"/>
                    <a:pt x="7608" y="7495"/>
                  </a:cubicBezTo>
                  <a:lnTo>
                    <a:pt x="7608" y="7482"/>
                  </a:lnTo>
                  <a:cubicBezTo>
                    <a:pt x="7608" y="7424"/>
                    <a:pt x="7664" y="7399"/>
                    <a:pt x="7708" y="7399"/>
                  </a:cubicBezTo>
                  <a:close/>
                  <a:moveTo>
                    <a:pt x="7495" y="7508"/>
                  </a:moveTo>
                  <a:lnTo>
                    <a:pt x="7507" y="7520"/>
                  </a:lnTo>
                  <a:cubicBezTo>
                    <a:pt x="7495" y="7558"/>
                    <a:pt x="7482" y="7596"/>
                    <a:pt x="7444" y="7596"/>
                  </a:cubicBezTo>
                  <a:cubicBezTo>
                    <a:pt x="7470" y="7545"/>
                    <a:pt x="7432" y="7508"/>
                    <a:pt x="7495" y="7508"/>
                  </a:cubicBezTo>
                  <a:close/>
                  <a:moveTo>
                    <a:pt x="7873" y="7439"/>
                  </a:moveTo>
                  <a:cubicBezTo>
                    <a:pt x="7926" y="7439"/>
                    <a:pt x="7985" y="7471"/>
                    <a:pt x="7985" y="7533"/>
                  </a:cubicBezTo>
                  <a:cubicBezTo>
                    <a:pt x="7985" y="7586"/>
                    <a:pt x="7952" y="7607"/>
                    <a:pt x="7913" y="7607"/>
                  </a:cubicBezTo>
                  <a:cubicBezTo>
                    <a:pt x="7860" y="7607"/>
                    <a:pt x="7796" y="7566"/>
                    <a:pt x="7796" y="7508"/>
                  </a:cubicBezTo>
                  <a:cubicBezTo>
                    <a:pt x="7791" y="7462"/>
                    <a:pt x="7829" y="7439"/>
                    <a:pt x="7873" y="7439"/>
                  </a:cubicBezTo>
                  <a:close/>
                  <a:moveTo>
                    <a:pt x="8023" y="7445"/>
                  </a:moveTo>
                  <a:cubicBezTo>
                    <a:pt x="8048" y="7445"/>
                    <a:pt x="8061" y="7457"/>
                    <a:pt x="8061" y="7482"/>
                  </a:cubicBezTo>
                  <a:cubicBezTo>
                    <a:pt x="8089" y="7482"/>
                    <a:pt x="8103" y="7461"/>
                    <a:pt x="8130" y="7461"/>
                  </a:cubicBezTo>
                  <a:cubicBezTo>
                    <a:pt x="8138" y="7461"/>
                    <a:pt x="8149" y="7464"/>
                    <a:pt x="8161" y="7470"/>
                  </a:cubicBezTo>
                  <a:cubicBezTo>
                    <a:pt x="8199" y="7495"/>
                    <a:pt x="8211" y="7583"/>
                    <a:pt x="8211" y="7633"/>
                  </a:cubicBezTo>
                  <a:cubicBezTo>
                    <a:pt x="8123" y="7633"/>
                    <a:pt x="8211" y="7495"/>
                    <a:pt x="8111" y="7482"/>
                  </a:cubicBezTo>
                  <a:cubicBezTo>
                    <a:pt x="8106" y="7482"/>
                    <a:pt x="8102" y="7481"/>
                    <a:pt x="8098" y="7481"/>
                  </a:cubicBezTo>
                  <a:cubicBezTo>
                    <a:pt x="8028" y="7481"/>
                    <a:pt x="8073" y="7585"/>
                    <a:pt x="8073" y="7621"/>
                  </a:cubicBezTo>
                  <a:cubicBezTo>
                    <a:pt x="8010" y="7621"/>
                    <a:pt x="8035" y="7508"/>
                    <a:pt x="8023" y="7445"/>
                  </a:cubicBezTo>
                  <a:close/>
                  <a:moveTo>
                    <a:pt x="10784" y="7465"/>
                  </a:moveTo>
                  <a:cubicBezTo>
                    <a:pt x="10811" y="7465"/>
                    <a:pt x="10832" y="7475"/>
                    <a:pt x="10827" y="7495"/>
                  </a:cubicBezTo>
                  <a:lnTo>
                    <a:pt x="10777" y="7482"/>
                  </a:lnTo>
                  <a:cubicBezTo>
                    <a:pt x="10765" y="7478"/>
                    <a:pt x="10755" y="7476"/>
                    <a:pt x="10747" y="7476"/>
                  </a:cubicBezTo>
                  <a:cubicBezTo>
                    <a:pt x="10710" y="7476"/>
                    <a:pt x="10704" y="7517"/>
                    <a:pt x="10714" y="7558"/>
                  </a:cubicBezTo>
                  <a:lnTo>
                    <a:pt x="10726" y="7570"/>
                  </a:lnTo>
                  <a:cubicBezTo>
                    <a:pt x="10764" y="7621"/>
                    <a:pt x="10827" y="7583"/>
                    <a:pt x="10840" y="7633"/>
                  </a:cubicBezTo>
                  <a:cubicBezTo>
                    <a:pt x="10833" y="7635"/>
                    <a:pt x="10826" y="7635"/>
                    <a:pt x="10819" y="7635"/>
                  </a:cubicBezTo>
                  <a:cubicBezTo>
                    <a:pt x="10759" y="7635"/>
                    <a:pt x="10689" y="7589"/>
                    <a:pt x="10689" y="7533"/>
                  </a:cubicBezTo>
                  <a:cubicBezTo>
                    <a:pt x="10689" y="7487"/>
                    <a:pt x="10743" y="7465"/>
                    <a:pt x="10784" y="7465"/>
                  </a:cubicBezTo>
                  <a:close/>
                  <a:moveTo>
                    <a:pt x="2708" y="7453"/>
                  </a:moveTo>
                  <a:cubicBezTo>
                    <a:pt x="2726" y="7453"/>
                    <a:pt x="2747" y="7458"/>
                    <a:pt x="2767" y="7470"/>
                  </a:cubicBezTo>
                  <a:cubicBezTo>
                    <a:pt x="2763" y="7482"/>
                    <a:pt x="2753" y="7485"/>
                    <a:pt x="2741" y="7485"/>
                  </a:cubicBezTo>
                  <a:cubicBezTo>
                    <a:pt x="2726" y="7485"/>
                    <a:pt x="2709" y="7480"/>
                    <a:pt x="2696" y="7480"/>
                  </a:cubicBezTo>
                  <a:cubicBezTo>
                    <a:pt x="2686" y="7480"/>
                    <a:pt x="2679" y="7483"/>
                    <a:pt x="2679" y="7495"/>
                  </a:cubicBezTo>
                  <a:cubicBezTo>
                    <a:pt x="2679" y="7533"/>
                    <a:pt x="2716" y="7520"/>
                    <a:pt x="2741" y="7545"/>
                  </a:cubicBezTo>
                  <a:cubicBezTo>
                    <a:pt x="2778" y="7600"/>
                    <a:pt x="2755" y="7641"/>
                    <a:pt x="2707" y="7641"/>
                  </a:cubicBezTo>
                  <a:cubicBezTo>
                    <a:pt x="2688" y="7641"/>
                    <a:pt x="2665" y="7635"/>
                    <a:pt x="2641" y="7621"/>
                  </a:cubicBezTo>
                  <a:cubicBezTo>
                    <a:pt x="2647" y="7608"/>
                    <a:pt x="2653" y="7602"/>
                    <a:pt x="2663" y="7602"/>
                  </a:cubicBezTo>
                  <a:cubicBezTo>
                    <a:pt x="2672" y="7602"/>
                    <a:pt x="2685" y="7608"/>
                    <a:pt x="2704" y="7621"/>
                  </a:cubicBezTo>
                  <a:lnTo>
                    <a:pt x="2704" y="7608"/>
                  </a:lnTo>
                  <a:cubicBezTo>
                    <a:pt x="2817" y="7608"/>
                    <a:pt x="2666" y="7533"/>
                    <a:pt x="2653" y="7533"/>
                  </a:cubicBezTo>
                  <a:cubicBezTo>
                    <a:pt x="2636" y="7481"/>
                    <a:pt x="2667" y="7453"/>
                    <a:pt x="2708" y="7453"/>
                  </a:cubicBezTo>
                  <a:close/>
                  <a:moveTo>
                    <a:pt x="8303" y="7482"/>
                  </a:moveTo>
                  <a:cubicBezTo>
                    <a:pt x="8334" y="7482"/>
                    <a:pt x="8369" y="7501"/>
                    <a:pt x="8362" y="7520"/>
                  </a:cubicBezTo>
                  <a:cubicBezTo>
                    <a:pt x="8346" y="7510"/>
                    <a:pt x="8331" y="7507"/>
                    <a:pt x="8318" y="7507"/>
                  </a:cubicBezTo>
                  <a:cubicBezTo>
                    <a:pt x="8282" y="7507"/>
                    <a:pt x="8269" y="7539"/>
                    <a:pt x="8325" y="7558"/>
                  </a:cubicBezTo>
                  <a:cubicBezTo>
                    <a:pt x="8440" y="7607"/>
                    <a:pt x="8367" y="7651"/>
                    <a:pt x="8310" y="7651"/>
                  </a:cubicBezTo>
                  <a:cubicBezTo>
                    <a:pt x="8279" y="7651"/>
                    <a:pt x="8253" y="7639"/>
                    <a:pt x="8262" y="7608"/>
                  </a:cubicBezTo>
                  <a:lnTo>
                    <a:pt x="8262" y="7608"/>
                  </a:lnTo>
                  <a:cubicBezTo>
                    <a:pt x="8269" y="7616"/>
                    <a:pt x="8296" y="7628"/>
                    <a:pt x="8318" y="7628"/>
                  </a:cubicBezTo>
                  <a:cubicBezTo>
                    <a:pt x="8332" y="7628"/>
                    <a:pt x="8345" y="7623"/>
                    <a:pt x="8350" y="7608"/>
                  </a:cubicBezTo>
                  <a:cubicBezTo>
                    <a:pt x="8350" y="7570"/>
                    <a:pt x="8274" y="7583"/>
                    <a:pt x="8262" y="7558"/>
                  </a:cubicBezTo>
                  <a:cubicBezTo>
                    <a:pt x="8243" y="7501"/>
                    <a:pt x="8271" y="7482"/>
                    <a:pt x="8303" y="7482"/>
                  </a:cubicBezTo>
                  <a:close/>
                  <a:moveTo>
                    <a:pt x="2929" y="7475"/>
                  </a:moveTo>
                  <a:cubicBezTo>
                    <a:pt x="2979" y="7475"/>
                    <a:pt x="3018" y="7516"/>
                    <a:pt x="3018" y="7570"/>
                  </a:cubicBezTo>
                  <a:lnTo>
                    <a:pt x="2867" y="7570"/>
                  </a:lnTo>
                  <a:cubicBezTo>
                    <a:pt x="2867" y="7671"/>
                    <a:pt x="2993" y="7596"/>
                    <a:pt x="3005" y="7658"/>
                  </a:cubicBezTo>
                  <a:lnTo>
                    <a:pt x="2943" y="7658"/>
                  </a:lnTo>
                  <a:cubicBezTo>
                    <a:pt x="2829" y="7646"/>
                    <a:pt x="2767" y="7545"/>
                    <a:pt x="2855" y="7482"/>
                  </a:cubicBezTo>
                  <a:lnTo>
                    <a:pt x="2855" y="7482"/>
                  </a:lnTo>
                  <a:lnTo>
                    <a:pt x="2867" y="7495"/>
                  </a:lnTo>
                  <a:cubicBezTo>
                    <a:pt x="2888" y="7481"/>
                    <a:pt x="2909" y="7475"/>
                    <a:pt x="2929" y="7475"/>
                  </a:cubicBezTo>
                  <a:close/>
                  <a:moveTo>
                    <a:pt x="3182" y="7407"/>
                  </a:moveTo>
                  <a:cubicBezTo>
                    <a:pt x="3257" y="7407"/>
                    <a:pt x="3232" y="7596"/>
                    <a:pt x="3244" y="7658"/>
                  </a:cubicBezTo>
                  <a:cubicBezTo>
                    <a:pt x="3234" y="7662"/>
                    <a:pt x="3226" y="7663"/>
                    <a:pt x="3220" y="7663"/>
                  </a:cubicBezTo>
                  <a:cubicBezTo>
                    <a:pt x="3202" y="7663"/>
                    <a:pt x="3197" y="7652"/>
                    <a:pt x="3207" y="7633"/>
                  </a:cubicBezTo>
                  <a:lnTo>
                    <a:pt x="3207" y="7633"/>
                  </a:lnTo>
                  <a:cubicBezTo>
                    <a:pt x="3196" y="7633"/>
                    <a:pt x="3167" y="7661"/>
                    <a:pt x="3143" y="7661"/>
                  </a:cubicBezTo>
                  <a:cubicBezTo>
                    <a:pt x="3139" y="7661"/>
                    <a:pt x="3135" y="7660"/>
                    <a:pt x="3131" y="7658"/>
                  </a:cubicBezTo>
                  <a:cubicBezTo>
                    <a:pt x="3126" y="7659"/>
                    <a:pt x="3120" y="7660"/>
                    <a:pt x="3115" y="7660"/>
                  </a:cubicBezTo>
                  <a:cubicBezTo>
                    <a:pt x="3037" y="7660"/>
                    <a:pt x="2996" y="7579"/>
                    <a:pt x="3043" y="7520"/>
                  </a:cubicBezTo>
                  <a:lnTo>
                    <a:pt x="3043" y="7508"/>
                  </a:lnTo>
                  <a:cubicBezTo>
                    <a:pt x="3060" y="7487"/>
                    <a:pt x="3075" y="7480"/>
                    <a:pt x="3090" y="7480"/>
                  </a:cubicBezTo>
                  <a:cubicBezTo>
                    <a:pt x="3120" y="7480"/>
                    <a:pt x="3148" y="7508"/>
                    <a:pt x="3182" y="7508"/>
                  </a:cubicBezTo>
                  <a:lnTo>
                    <a:pt x="3182" y="7407"/>
                  </a:lnTo>
                  <a:close/>
                  <a:moveTo>
                    <a:pt x="10916" y="7493"/>
                  </a:moveTo>
                  <a:cubicBezTo>
                    <a:pt x="10924" y="7493"/>
                    <a:pt x="10932" y="7493"/>
                    <a:pt x="10940" y="7495"/>
                  </a:cubicBezTo>
                  <a:cubicBezTo>
                    <a:pt x="11037" y="7495"/>
                    <a:pt x="11076" y="7647"/>
                    <a:pt x="10966" y="7647"/>
                  </a:cubicBezTo>
                  <a:cubicBezTo>
                    <a:pt x="10962" y="7647"/>
                    <a:pt x="10957" y="7646"/>
                    <a:pt x="10953" y="7646"/>
                  </a:cubicBezTo>
                  <a:lnTo>
                    <a:pt x="10953" y="7671"/>
                  </a:lnTo>
                  <a:cubicBezTo>
                    <a:pt x="10847" y="7659"/>
                    <a:pt x="10807" y="7493"/>
                    <a:pt x="10916" y="7493"/>
                  </a:cubicBezTo>
                  <a:close/>
                  <a:moveTo>
                    <a:pt x="6539" y="7633"/>
                  </a:moveTo>
                  <a:cubicBezTo>
                    <a:pt x="6589" y="7646"/>
                    <a:pt x="6539" y="7684"/>
                    <a:pt x="6539" y="7684"/>
                  </a:cubicBezTo>
                  <a:lnTo>
                    <a:pt x="6539" y="7671"/>
                  </a:lnTo>
                  <a:cubicBezTo>
                    <a:pt x="6539" y="7671"/>
                    <a:pt x="6489" y="7633"/>
                    <a:pt x="6539" y="7633"/>
                  </a:cubicBezTo>
                  <a:close/>
                  <a:moveTo>
                    <a:pt x="8481" y="7506"/>
                  </a:moveTo>
                  <a:cubicBezTo>
                    <a:pt x="8487" y="7506"/>
                    <a:pt x="8494" y="7506"/>
                    <a:pt x="8501" y="7508"/>
                  </a:cubicBezTo>
                  <a:cubicBezTo>
                    <a:pt x="8551" y="7520"/>
                    <a:pt x="8588" y="7557"/>
                    <a:pt x="8576" y="7607"/>
                  </a:cubicBezTo>
                  <a:lnTo>
                    <a:pt x="8576" y="7607"/>
                  </a:lnTo>
                  <a:lnTo>
                    <a:pt x="8450" y="7596"/>
                  </a:lnTo>
                  <a:lnTo>
                    <a:pt x="8450" y="7596"/>
                  </a:lnTo>
                  <a:cubicBezTo>
                    <a:pt x="8463" y="7684"/>
                    <a:pt x="8564" y="7621"/>
                    <a:pt x="8589" y="7684"/>
                  </a:cubicBezTo>
                  <a:cubicBezTo>
                    <a:pt x="8577" y="7686"/>
                    <a:pt x="8565" y="7688"/>
                    <a:pt x="8554" y="7688"/>
                  </a:cubicBezTo>
                  <a:cubicBezTo>
                    <a:pt x="8425" y="7688"/>
                    <a:pt x="8378" y="7506"/>
                    <a:pt x="8481" y="7506"/>
                  </a:cubicBezTo>
                  <a:close/>
                  <a:moveTo>
                    <a:pt x="3534" y="7445"/>
                  </a:moveTo>
                  <a:cubicBezTo>
                    <a:pt x="3609" y="7445"/>
                    <a:pt x="3584" y="7633"/>
                    <a:pt x="3584" y="7696"/>
                  </a:cubicBezTo>
                  <a:cubicBezTo>
                    <a:pt x="3577" y="7700"/>
                    <a:pt x="3571" y="7701"/>
                    <a:pt x="3566" y="7701"/>
                  </a:cubicBezTo>
                  <a:cubicBezTo>
                    <a:pt x="3553" y="7701"/>
                    <a:pt x="3546" y="7689"/>
                    <a:pt x="3546" y="7671"/>
                  </a:cubicBezTo>
                  <a:cubicBezTo>
                    <a:pt x="3515" y="7671"/>
                    <a:pt x="3488" y="7696"/>
                    <a:pt x="3460" y="7696"/>
                  </a:cubicBezTo>
                  <a:cubicBezTo>
                    <a:pt x="3444" y="7696"/>
                    <a:pt x="3427" y="7687"/>
                    <a:pt x="3408" y="7658"/>
                  </a:cubicBezTo>
                  <a:cubicBezTo>
                    <a:pt x="3306" y="7636"/>
                    <a:pt x="3337" y="7490"/>
                    <a:pt x="3427" y="7490"/>
                  </a:cubicBezTo>
                  <a:cubicBezTo>
                    <a:pt x="3437" y="7490"/>
                    <a:pt x="3447" y="7491"/>
                    <a:pt x="3458" y="7495"/>
                  </a:cubicBezTo>
                  <a:lnTo>
                    <a:pt x="3471" y="7520"/>
                  </a:lnTo>
                  <a:cubicBezTo>
                    <a:pt x="3496" y="7520"/>
                    <a:pt x="3521" y="7545"/>
                    <a:pt x="3534" y="7545"/>
                  </a:cubicBezTo>
                  <a:lnTo>
                    <a:pt x="3534" y="7445"/>
                  </a:lnTo>
                  <a:close/>
                  <a:moveTo>
                    <a:pt x="3622" y="7508"/>
                  </a:moveTo>
                  <a:lnTo>
                    <a:pt x="3634" y="7533"/>
                  </a:lnTo>
                  <a:cubicBezTo>
                    <a:pt x="3697" y="7533"/>
                    <a:pt x="3672" y="7646"/>
                    <a:pt x="3685" y="7709"/>
                  </a:cubicBezTo>
                  <a:cubicBezTo>
                    <a:pt x="3597" y="7671"/>
                    <a:pt x="3622" y="7558"/>
                    <a:pt x="3622" y="7508"/>
                  </a:cubicBezTo>
                  <a:close/>
                  <a:moveTo>
                    <a:pt x="11066" y="7520"/>
                  </a:moveTo>
                  <a:cubicBezTo>
                    <a:pt x="11104" y="7520"/>
                    <a:pt x="11116" y="7520"/>
                    <a:pt x="11104" y="7545"/>
                  </a:cubicBezTo>
                  <a:cubicBezTo>
                    <a:pt x="11124" y="7545"/>
                    <a:pt x="11136" y="7529"/>
                    <a:pt x="11153" y="7529"/>
                  </a:cubicBezTo>
                  <a:cubicBezTo>
                    <a:pt x="11157" y="7529"/>
                    <a:pt x="11162" y="7530"/>
                    <a:pt x="11167" y="7533"/>
                  </a:cubicBezTo>
                  <a:cubicBezTo>
                    <a:pt x="11255" y="7545"/>
                    <a:pt x="11255" y="7646"/>
                    <a:pt x="11255" y="7709"/>
                  </a:cubicBezTo>
                  <a:cubicBezTo>
                    <a:pt x="11179" y="7696"/>
                    <a:pt x="11242" y="7558"/>
                    <a:pt x="11154" y="7558"/>
                  </a:cubicBezTo>
                  <a:cubicBezTo>
                    <a:pt x="11079" y="7558"/>
                    <a:pt x="11116" y="7633"/>
                    <a:pt x="11116" y="7671"/>
                  </a:cubicBezTo>
                  <a:lnTo>
                    <a:pt x="11129" y="7696"/>
                  </a:lnTo>
                  <a:cubicBezTo>
                    <a:pt x="11066" y="7684"/>
                    <a:pt x="11079" y="7583"/>
                    <a:pt x="11066" y="7520"/>
                  </a:cubicBezTo>
                  <a:close/>
                  <a:moveTo>
                    <a:pt x="3800" y="7514"/>
                  </a:moveTo>
                  <a:cubicBezTo>
                    <a:pt x="3857" y="7514"/>
                    <a:pt x="3854" y="7625"/>
                    <a:pt x="3873" y="7684"/>
                  </a:cubicBezTo>
                  <a:lnTo>
                    <a:pt x="3886" y="7721"/>
                  </a:lnTo>
                  <a:cubicBezTo>
                    <a:pt x="3861" y="7721"/>
                    <a:pt x="3848" y="7721"/>
                    <a:pt x="3848" y="7696"/>
                  </a:cubicBezTo>
                  <a:cubicBezTo>
                    <a:pt x="3831" y="7696"/>
                    <a:pt x="3803" y="7719"/>
                    <a:pt x="3775" y="7719"/>
                  </a:cubicBezTo>
                  <a:cubicBezTo>
                    <a:pt x="3761" y="7719"/>
                    <a:pt x="3747" y="7713"/>
                    <a:pt x="3735" y="7696"/>
                  </a:cubicBezTo>
                  <a:cubicBezTo>
                    <a:pt x="3697" y="7646"/>
                    <a:pt x="3798" y="7608"/>
                    <a:pt x="3848" y="7608"/>
                  </a:cubicBezTo>
                  <a:cubicBezTo>
                    <a:pt x="3848" y="7570"/>
                    <a:pt x="3823" y="7567"/>
                    <a:pt x="3796" y="7567"/>
                  </a:cubicBezTo>
                  <a:cubicBezTo>
                    <a:pt x="3791" y="7567"/>
                    <a:pt x="3785" y="7567"/>
                    <a:pt x="3780" y="7567"/>
                  </a:cubicBezTo>
                  <a:cubicBezTo>
                    <a:pt x="3759" y="7567"/>
                    <a:pt x="3740" y="7565"/>
                    <a:pt x="3735" y="7545"/>
                  </a:cubicBezTo>
                  <a:cubicBezTo>
                    <a:pt x="3763" y="7523"/>
                    <a:pt x="3784" y="7514"/>
                    <a:pt x="3800" y="7514"/>
                  </a:cubicBezTo>
                  <a:close/>
                  <a:moveTo>
                    <a:pt x="8701" y="7540"/>
                  </a:moveTo>
                  <a:cubicBezTo>
                    <a:pt x="8735" y="7540"/>
                    <a:pt x="8763" y="7555"/>
                    <a:pt x="8752" y="7583"/>
                  </a:cubicBezTo>
                  <a:cubicBezTo>
                    <a:pt x="8736" y="7571"/>
                    <a:pt x="8719" y="7565"/>
                    <a:pt x="8703" y="7565"/>
                  </a:cubicBezTo>
                  <a:cubicBezTo>
                    <a:pt x="8669" y="7565"/>
                    <a:pt x="8643" y="7591"/>
                    <a:pt x="8652" y="7633"/>
                  </a:cubicBezTo>
                  <a:cubicBezTo>
                    <a:pt x="8677" y="7709"/>
                    <a:pt x="8752" y="7658"/>
                    <a:pt x="8777" y="7721"/>
                  </a:cubicBezTo>
                  <a:cubicBezTo>
                    <a:pt x="8769" y="7723"/>
                    <a:pt x="8762" y="7723"/>
                    <a:pt x="8754" y="7723"/>
                  </a:cubicBezTo>
                  <a:cubicBezTo>
                    <a:pt x="8687" y="7723"/>
                    <a:pt x="8625" y="7677"/>
                    <a:pt x="8614" y="7621"/>
                  </a:cubicBezTo>
                  <a:cubicBezTo>
                    <a:pt x="8607" y="7565"/>
                    <a:pt x="8659" y="7540"/>
                    <a:pt x="8701" y="7540"/>
                  </a:cubicBezTo>
                  <a:close/>
                  <a:moveTo>
                    <a:pt x="3961" y="7553"/>
                  </a:moveTo>
                  <a:cubicBezTo>
                    <a:pt x="3979" y="7553"/>
                    <a:pt x="3983" y="7565"/>
                    <a:pt x="3974" y="7583"/>
                  </a:cubicBezTo>
                  <a:lnTo>
                    <a:pt x="3999" y="7570"/>
                  </a:lnTo>
                  <a:lnTo>
                    <a:pt x="4024" y="7570"/>
                  </a:lnTo>
                  <a:cubicBezTo>
                    <a:pt x="4037" y="7570"/>
                    <a:pt x="4049" y="7583"/>
                    <a:pt x="4062" y="7583"/>
                  </a:cubicBezTo>
                  <a:lnTo>
                    <a:pt x="4137" y="7583"/>
                  </a:lnTo>
                  <a:cubicBezTo>
                    <a:pt x="4087" y="7608"/>
                    <a:pt x="4112" y="7696"/>
                    <a:pt x="4112" y="7734"/>
                  </a:cubicBezTo>
                  <a:cubicBezTo>
                    <a:pt x="4049" y="7734"/>
                    <a:pt x="4100" y="7621"/>
                    <a:pt x="4062" y="7583"/>
                  </a:cubicBezTo>
                  <a:lnTo>
                    <a:pt x="3999" y="7583"/>
                  </a:lnTo>
                  <a:cubicBezTo>
                    <a:pt x="3961" y="7608"/>
                    <a:pt x="3986" y="7696"/>
                    <a:pt x="3986" y="7734"/>
                  </a:cubicBezTo>
                  <a:cubicBezTo>
                    <a:pt x="3911" y="7734"/>
                    <a:pt x="3949" y="7621"/>
                    <a:pt x="3936" y="7558"/>
                  </a:cubicBezTo>
                  <a:cubicBezTo>
                    <a:pt x="3946" y="7555"/>
                    <a:pt x="3954" y="7553"/>
                    <a:pt x="3961" y="7553"/>
                  </a:cubicBezTo>
                  <a:close/>
                  <a:moveTo>
                    <a:pt x="4399" y="7544"/>
                  </a:moveTo>
                  <a:cubicBezTo>
                    <a:pt x="4407" y="7544"/>
                    <a:pt x="4409" y="7555"/>
                    <a:pt x="4401" y="7570"/>
                  </a:cubicBezTo>
                  <a:lnTo>
                    <a:pt x="4414" y="7583"/>
                  </a:lnTo>
                  <a:cubicBezTo>
                    <a:pt x="4433" y="7583"/>
                    <a:pt x="4452" y="7562"/>
                    <a:pt x="4481" y="7562"/>
                  </a:cubicBezTo>
                  <a:cubicBezTo>
                    <a:pt x="4491" y="7562"/>
                    <a:pt x="4502" y="7564"/>
                    <a:pt x="4514" y="7570"/>
                  </a:cubicBezTo>
                  <a:cubicBezTo>
                    <a:pt x="4552" y="7596"/>
                    <a:pt x="4552" y="7684"/>
                    <a:pt x="4552" y="7734"/>
                  </a:cubicBezTo>
                  <a:cubicBezTo>
                    <a:pt x="4477" y="7734"/>
                    <a:pt x="4552" y="7583"/>
                    <a:pt x="4464" y="7583"/>
                  </a:cubicBezTo>
                  <a:cubicBezTo>
                    <a:pt x="4364" y="7583"/>
                    <a:pt x="4414" y="7684"/>
                    <a:pt x="4414" y="7734"/>
                  </a:cubicBezTo>
                  <a:cubicBezTo>
                    <a:pt x="4364" y="7734"/>
                    <a:pt x="4376" y="7658"/>
                    <a:pt x="4376" y="7596"/>
                  </a:cubicBezTo>
                  <a:lnTo>
                    <a:pt x="4376" y="7558"/>
                  </a:lnTo>
                  <a:cubicBezTo>
                    <a:pt x="4386" y="7548"/>
                    <a:pt x="4394" y="7544"/>
                    <a:pt x="4399" y="7544"/>
                  </a:cubicBezTo>
                  <a:close/>
                  <a:moveTo>
                    <a:pt x="8823" y="7504"/>
                  </a:moveTo>
                  <a:cubicBezTo>
                    <a:pt x="8828" y="7504"/>
                    <a:pt x="8834" y="7505"/>
                    <a:pt x="8840" y="7508"/>
                  </a:cubicBezTo>
                  <a:cubicBezTo>
                    <a:pt x="8840" y="7560"/>
                    <a:pt x="8919" y="7586"/>
                    <a:pt x="8880" y="7586"/>
                  </a:cubicBezTo>
                  <a:cubicBezTo>
                    <a:pt x="8872" y="7586"/>
                    <a:pt x="8859" y="7585"/>
                    <a:pt x="8840" y="7583"/>
                  </a:cubicBezTo>
                  <a:lnTo>
                    <a:pt x="8840" y="7583"/>
                  </a:lnTo>
                  <a:cubicBezTo>
                    <a:pt x="8840" y="7621"/>
                    <a:pt x="8853" y="7658"/>
                    <a:pt x="8865" y="7696"/>
                  </a:cubicBezTo>
                  <a:cubicBezTo>
                    <a:pt x="8865" y="7709"/>
                    <a:pt x="8870" y="7712"/>
                    <a:pt x="8875" y="7712"/>
                  </a:cubicBezTo>
                  <a:cubicBezTo>
                    <a:pt x="8880" y="7712"/>
                    <a:pt x="8885" y="7710"/>
                    <a:pt x="8890" y="7710"/>
                  </a:cubicBezTo>
                  <a:cubicBezTo>
                    <a:pt x="8897" y="7710"/>
                    <a:pt x="8903" y="7714"/>
                    <a:pt x="8903" y="7734"/>
                  </a:cubicBezTo>
                  <a:cubicBezTo>
                    <a:pt x="8895" y="7736"/>
                    <a:pt x="8887" y="7736"/>
                    <a:pt x="8881" y="7736"/>
                  </a:cubicBezTo>
                  <a:cubicBezTo>
                    <a:pt x="8787" y="7736"/>
                    <a:pt x="8848" y="7583"/>
                    <a:pt x="8777" y="7583"/>
                  </a:cubicBezTo>
                  <a:cubicBezTo>
                    <a:pt x="8769" y="7559"/>
                    <a:pt x="8771" y="7550"/>
                    <a:pt x="8781" y="7550"/>
                  </a:cubicBezTo>
                  <a:cubicBezTo>
                    <a:pt x="8786" y="7550"/>
                    <a:pt x="8793" y="7553"/>
                    <a:pt x="8802" y="7558"/>
                  </a:cubicBezTo>
                  <a:cubicBezTo>
                    <a:pt x="8792" y="7527"/>
                    <a:pt x="8799" y="7504"/>
                    <a:pt x="8823" y="7504"/>
                  </a:cubicBezTo>
                  <a:close/>
                  <a:moveTo>
                    <a:pt x="4690" y="7573"/>
                  </a:moveTo>
                  <a:cubicBezTo>
                    <a:pt x="4741" y="7573"/>
                    <a:pt x="4797" y="7605"/>
                    <a:pt x="4804" y="7658"/>
                  </a:cubicBezTo>
                  <a:cubicBezTo>
                    <a:pt x="4804" y="7712"/>
                    <a:pt x="4759" y="7737"/>
                    <a:pt x="4710" y="7737"/>
                  </a:cubicBezTo>
                  <a:cubicBezTo>
                    <a:pt x="4656" y="7737"/>
                    <a:pt x="4597" y="7706"/>
                    <a:pt x="4590" y="7646"/>
                  </a:cubicBezTo>
                  <a:lnTo>
                    <a:pt x="4590" y="7646"/>
                  </a:lnTo>
                  <a:lnTo>
                    <a:pt x="4602" y="7658"/>
                  </a:lnTo>
                  <a:cubicBezTo>
                    <a:pt x="4602" y="7599"/>
                    <a:pt x="4645" y="7573"/>
                    <a:pt x="4690" y="7573"/>
                  </a:cubicBezTo>
                  <a:close/>
                  <a:moveTo>
                    <a:pt x="11336" y="7556"/>
                  </a:moveTo>
                  <a:cubicBezTo>
                    <a:pt x="11365" y="7556"/>
                    <a:pt x="11399" y="7576"/>
                    <a:pt x="11393" y="7596"/>
                  </a:cubicBezTo>
                  <a:lnTo>
                    <a:pt x="11355" y="7583"/>
                  </a:lnTo>
                  <a:cubicBezTo>
                    <a:pt x="11345" y="7580"/>
                    <a:pt x="11338" y="7579"/>
                    <a:pt x="11334" y="7579"/>
                  </a:cubicBezTo>
                  <a:cubicBezTo>
                    <a:pt x="11296" y="7579"/>
                    <a:pt x="11405" y="7658"/>
                    <a:pt x="11405" y="7658"/>
                  </a:cubicBezTo>
                  <a:lnTo>
                    <a:pt x="11418" y="7684"/>
                  </a:lnTo>
                  <a:cubicBezTo>
                    <a:pt x="11424" y="7723"/>
                    <a:pt x="11399" y="7738"/>
                    <a:pt x="11370" y="7738"/>
                  </a:cubicBezTo>
                  <a:cubicBezTo>
                    <a:pt x="11336" y="7738"/>
                    <a:pt x="11298" y="7717"/>
                    <a:pt x="11305" y="7696"/>
                  </a:cubicBezTo>
                  <a:lnTo>
                    <a:pt x="11305" y="7696"/>
                  </a:lnTo>
                  <a:cubicBezTo>
                    <a:pt x="11313" y="7704"/>
                    <a:pt x="11339" y="7716"/>
                    <a:pt x="11361" y="7716"/>
                  </a:cubicBezTo>
                  <a:cubicBezTo>
                    <a:pt x="11375" y="7716"/>
                    <a:pt x="11388" y="7711"/>
                    <a:pt x="11393" y="7696"/>
                  </a:cubicBezTo>
                  <a:cubicBezTo>
                    <a:pt x="11393" y="7646"/>
                    <a:pt x="11317" y="7646"/>
                    <a:pt x="11305" y="7621"/>
                  </a:cubicBezTo>
                  <a:cubicBezTo>
                    <a:pt x="11287" y="7573"/>
                    <a:pt x="11309" y="7556"/>
                    <a:pt x="11336" y="7556"/>
                  </a:cubicBezTo>
                  <a:close/>
                  <a:moveTo>
                    <a:pt x="4188" y="7583"/>
                  </a:moveTo>
                  <a:cubicBezTo>
                    <a:pt x="4238" y="7608"/>
                    <a:pt x="4238" y="7633"/>
                    <a:pt x="4250" y="7747"/>
                  </a:cubicBezTo>
                  <a:cubicBezTo>
                    <a:pt x="4162" y="7747"/>
                    <a:pt x="4238" y="7608"/>
                    <a:pt x="4162" y="7583"/>
                  </a:cubicBezTo>
                  <a:close/>
                  <a:moveTo>
                    <a:pt x="11493" y="7684"/>
                  </a:moveTo>
                  <a:cubicBezTo>
                    <a:pt x="11504" y="7757"/>
                    <a:pt x="11575" y="7735"/>
                    <a:pt x="11613" y="7753"/>
                  </a:cubicBezTo>
                  <a:lnTo>
                    <a:pt x="11613" y="7753"/>
                  </a:lnTo>
                  <a:cubicBezTo>
                    <a:pt x="11612" y="7742"/>
                    <a:pt x="11614" y="7727"/>
                    <a:pt x="11619" y="7709"/>
                  </a:cubicBezTo>
                  <a:cubicBezTo>
                    <a:pt x="11621" y="7704"/>
                    <a:pt x="11622" y="7700"/>
                    <a:pt x="11623" y="7695"/>
                  </a:cubicBezTo>
                  <a:lnTo>
                    <a:pt x="11623" y="7695"/>
                  </a:lnTo>
                  <a:lnTo>
                    <a:pt x="11632" y="7696"/>
                  </a:lnTo>
                  <a:lnTo>
                    <a:pt x="11632" y="7696"/>
                  </a:lnTo>
                  <a:lnTo>
                    <a:pt x="11624" y="7692"/>
                  </a:lnTo>
                  <a:lnTo>
                    <a:pt x="11624" y="7692"/>
                  </a:lnTo>
                  <a:cubicBezTo>
                    <a:pt x="11624" y="7693"/>
                    <a:pt x="11623" y="7694"/>
                    <a:pt x="11623" y="7695"/>
                  </a:cubicBezTo>
                  <a:lnTo>
                    <a:pt x="11623" y="7695"/>
                  </a:lnTo>
                  <a:lnTo>
                    <a:pt x="11493" y="7684"/>
                  </a:lnTo>
                  <a:close/>
                  <a:moveTo>
                    <a:pt x="4841" y="7570"/>
                  </a:moveTo>
                  <a:cubicBezTo>
                    <a:pt x="4879" y="7570"/>
                    <a:pt x="4879" y="7596"/>
                    <a:pt x="4879" y="7596"/>
                  </a:cubicBezTo>
                  <a:cubicBezTo>
                    <a:pt x="4892" y="7583"/>
                    <a:pt x="4911" y="7577"/>
                    <a:pt x="4931" y="7577"/>
                  </a:cubicBezTo>
                  <a:cubicBezTo>
                    <a:pt x="4951" y="7577"/>
                    <a:pt x="4973" y="7583"/>
                    <a:pt x="4992" y="7596"/>
                  </a:cubicBezTo>
                  <a:cubicBezTo>
                    <a:pt x="5043" y="7633"/>
                    <a:pt x="5030" y="7709"/>
                    <a:pt x="5030" y="7759"/>
                  </a:cubicBezTo>
                  <a:cubicBezTo>
                    <a:pt x="4942" y="7759"/>
                    <a:pt x="5030" y="7596"/>
                    <a:pt x="4942" y="7596"/>
                  </a:cubicBezTo>
                  <a:cubicBezTo>
                    <a:pt x="4841" y="7596"/>
                    <a:pt x="4892" y="7696"/>
                    <a:pt x="4892" y="7747"/>
                  </a:cubicBezTo>
                  <a:cubicBezTo>
                    <a:pt x="4816" y="7747"/>
                    <a:pt x="4854" y="7633"/>
                    <a:pt x="4841" y="7570"/>
                  </a:cubicBezTo>
                  <a:close/>
                  <a:moveTo>
                    <a:pt x="9017" y="7568"/>
                  </a:moveTo>
                  <a:cubicBezTo>
                    <a:pt x="9077" y="7568"/>
                    <a:pt x="9114" y="7634"/>
                    <a:pt x="9104" y="7684"/>
                  </a:cubicBezTo>
                  <a:lnTo>
                    <a:pt x="8966" y="7658"/>
                  </a:lnTo>
                  <a:lnTo>
                    <a:pt x="8966" y="7658"/>
                  </a:lnTo>
                  <a:cubicBezTo>
                    <a:pt x="8979" y="7759"/>
                    <a:pt x="9079" y="7696"/>
                    <a:pt x="9104" y="7759"/>
                  </a:cubicBezTo>
                  <a:lnTo>
                    <a:pt x="9041" y="7759"/>
                  </a:lnTo>
                  <a:cubicBezTo>
                    <a:pt x="8966" y="7747"/>
                    <a:pt x="8878" y="7646"/>
                    <a:pt x="8966" y="7583"/>
                  </a:cubicBezTo>
                  <a:cubicBezTo>
                    <a:pt x="8984" y="7573"/>
                    <a:pt x="9001" y="7568"/>
                    <a:pt x="9017" y="7568"/>
                  </a:cubicBezTo>
                  <a:close/>
                  <a:moveTo>
                    <a:pt x="10349" y="7721"/>
                  </a:moveTo>
                  <a:cubicBezTo>
                    <a:pt x="10399" y="7734"/>
                    <a:pt x="10374" y="7734"/>
                    <a:pt x="10362" y="7759"/>
                  </a:cubicBezTo>
                  <a:lnTo>
                    <a:pt x="10374" y="7759"/>
                  </a:lnTo>
                  <a:cubicBezTo>
                    <a:pt x="10370" y="7763"/>
                    <a:pt x="10366" y="7765"/>
                    <a:pt x="10361" y="7765"/>
                  </a:cubicBezTo>
                  <a:cubicBezTo>
                    <a:pt x="10339" y="7765"/>
                    <a:pt x="10318" y="7721"/>
                    <a:pt x="10349" y="7721"/>
                  </a:cubicBezTo>
                  <a:close/>
                  <a:moveTo>
                    <a:pt x="11613" y="7753"/>
                  </a:moveTo>
                  <a:cubicBezTo>
                    <a:pt x="11614" y="7761"/>
                    <a:pt x="11616" y="7768"/>
                    <a:pt x="11618" y="7773"/>
                  </a:cubicBezTo>
                  <a:lnTo>
                    <a:pt x="11618" y="7773"/>
                  </a:lnTo>
                  <a:cubicBezTo>
                    <a:pt x="11623" y="7773"/>
                    <a:pt x="11627" y="7772"/>
                    <a:pt x="11632" y="7772"/>
                  </a:cubicBezTo>
                  <a:cubicBezTo>
                    <a:pt x="11628" y="7763"/>
                    <a:pt x="11621" y="7757"/>
                    <a:pt x="11613" y="7753"/>
                  </a:cubicBezTo>
                  <a:close/>
                  <a:moveTo>
                    <a:pt x="9187" y="7550"/>
                  </a:moveTo>
                  <a:cubicBezTo>
                    <a:pt x="9188" y="7566"/>
                    <a:pt x="9225" y="7611"/>
                    <a:pt x="9238" y="7620"/>
                  </a:cubicBezTo>
                  <a:lnTo>
                    <a:pt x="9238" y="7620"/>
                  </a:lnTo>
                  <a:cubicBezTo>
                    <a:pt x="9234" y="7620"/>
                    <a:pt x="9230" y="7620"/>
                    <a:pt x="9226" y="7620"/>
                  </a:cubicBezTo>
                  <a:cubicBezTo>
                    <a:pt x="9117" y="7620"/>
                    <a:pt x="9255" y="7748"/>
                    <a:pt x="9255" y="7772"/>
                  </a:cubicBezTo>
                  <a:cubicBezTo>
                    <a:pt x="9247" y="7773"/>
                    <a:pt x="9240" y="7774"/>
                    <a:pt x="9234" y="7774"/>
                  </a:cubicBezTo>
                  <a:cubicBezTo>
                    <a:pt x="9138" y="7774"/>
                    <a:pt x="9200" y="7608"/>
                    <a:pt x="9129" y="7608"/>
                  </a:cubicBezTo>
                  <a:lnTo>
                    <a:pt x="9129" y="7583"/>
                  </a:lnTo>
                  <a:cubicBezTo>
                    <a:pt x="9140" y="7587"/>
                    <a:pt x="9147" y="7589"/>
                    <a:pt x="9151" y="7589"/>
                  </a:cubicBezTo>
                  <a:cubicBezTo>
                    <a:pt x="9168" y="7589"/>
                    <a:pt x="9136" y="7556"/>
                    <a:pt x="9166" y="7556"/>
                  </a:cubicBezTo>
                  <a:cubicBezTo>
                    <a:pt x="9169" y="7556"/>
                    <a:pt x="9174" y="7557"/>
                    <a:pt x="9180" y="7558"/>
                  </a:cubicBezTo>
                  <a:lnTo>
                    <a:pt x="9187" y="7550"/>
                  </a:lnTo>
                  <a:close/>
                  <a:moveTo>
                    <a:pt x="7612" y="7743"/>
                  </a:moveTo>
                  <a:cubicBezTo>
                    <a:pt x="7632" y="7743"/>
                    <a:pt x="7659" y="7763"/>
                    <a:pt x="7633" y="7772"/>
                  </a:cubicBezTo>
                  <a:cubicBezTo>
                    <a:pt x="7627" y="7778"/>
                    <a:pt x="7620" y="7781"/>
                    <a:pt x="7614" y="7781"/>
                  </a:cubicBezTo>
                  <a:cubicBezTo>
                    <a:pt x="7608" y="7781"/>
                    <a:pt x="7602" y="7778"/>
                    <a:pt x="7595" y="7772"/>
                  </a:cubicBezTo>
                  <a:lnTo>
                    <a:pt x="7595" y="7759"/>
                  </a:lnTo>
                  <a:cubicBezTo>
                    <a:pt x="7595" y="7747"/>
                    <a:pt x="7603" y="7743"/>
                    <a:pt x="7612" y="7743"/>
                  </a:cubicBezTo>
                  <a:close/>
                  <a:moveTo>
                    <a:pt x="5055" y="7583"/>
                  </a:moveTo>
                  <a:cubicBezTo>
                    <a:pt x="5143" y="7583"/>
                    <a:pt x="5055" y="7709"/>
                    <a:pt x="5131" y="7747"/>
                  </a:cubicBezTo>
                  <a:cubicBezTo>
                    <a:pt x="5137" y="7749"/>
                    <a:pt x="5143" y="7750"/>
                    <a:pt x="5149" y="7750"/>
                  </a:cubicBezTo>
                  <a:cubicBezTo>
                    <a:pt x="5204" y="7750"/>
                    <a:pt x="5194" y="7643"/>
                    <a:pt x="5194" y="7608"/>
                  </a:cubicBezTo>
                  <a:cubicBezTo>
                    <a:pt x="5256" y="7608"/>
                    <a:pt x="5231" y="7671"/>
                    <a:pt x="5231" y="7734"/>
                  </a:cubicBezTo>
                  <a:lnTo>
                    <a:pt x="5231" y="7784"/>
                  </a:lnTo>
                  <a:cubicBezTo>
                    <a:pt x="5219" y="7784"/>
                    <a:pt x="5219" y="7772"/>
                    <a:pt x="5219" y="7747"/>
                  </a:cubicBezTo>
                  <a:lnTo>
                    <a:pt x="5206" y="7747"/>
                  </a:lnTo>
                  <a:cubicBezTo>
                    <a:pt x="5178" y="7747"/>
                    <a:pt x="5157" y="7768"/>
                    <a:pt x="5132" y="7768"/>
                  </a:cubicBezTo>
                  <a:cubicBezTo>
                    <a:pt x="5124" y="7768"/>
                    <a:pt x="5115" y="7765"/>
                    <a:pt x="5105" y="7759"/>
                  </a:cubicBezTo>
                  <a:cubicBezTo>
                    <a:pt x="5055" y="7734"/>
                    <a:pt x="5055" y="7646"/>
                    <a:pt x="5055" y="7583"/>
                  </a:cubicBezTo>
                  <a:close/>
                  <a:moveTo>
                    <a:pt x="5332" y="7603"/>
                  </a:moveTo>
                  <a:cubicBezTo>
                    <a:pt x="5349" y="7603"/>
                    <a:pt x="5354" y="7615"/>
                    <a:pt x="5344" y="7633"/>
                  </a:cubicBezTo>
                  <a:cubicBezTo>
                    <a:pt x="5355" y="7633"/>
                    <a:pt x="5375" y="7606"/>
                    <a:pt x="5397" y="7606"/>
                  </a:cubicBezTo>
                  <a:cubicBezTo>
                    <a:pt x="5400" y="7606"/>
                    <a:pt x="5404" y="7606"/>
                    <a:pt x="5407" y="7608"/>
                  </a:cubicBezTo>
                  <a:lnTo>
                    <a:pt x="5470" y="7646"/>
                  </a:lnTo>
                  <a:cubicBezTo>
                    <a:pt x="5489" y="7617"/>
                    <a:pt x="5506" y="7605"/>
                    <a:pt x="5521" y="7605"/>
                  </a:cubicBezTo>
                  <a:cubicBezTo>
                    <a:pt x="5577" y="7605"/>
                    <a:pt x="5608" y="7763"/>
                    <a:pt x="5608" y="7796"/>
                  </a:cubicBezTo>
                  <a:lnTo>
                    <a:pt x="5608" y="7796"/>
                  </a:lnTo>
                  <a:cubicBezTo>
                    <a:pt x="5542" y="7781"/>
                    <a:pt x="5616" y="7646"/>
                    <a:pt x="5520" y="7646"/>
                  </a:cubicBezTo>
                  <a:cubicBezTo>
                    <a:pt x="5432" y="7646"/>
                    <a:pt x="5483" y="7747"/>
                    <a:pt x="5483" y="7797"/>
                  </a:cubicBezTo>
                  <a:cubicBezTo>
                    <a:pt x="5407" y="7797"/>
                    <a:pt x="5483" y="7633"/>
                    <a:pt x="5395" y="7633"/>
                  </a:cubicBezTo>
                  <a:cubicBezTo>
                    <a:pt x="5307" y="7633"/>
                    <a:pt x="5357" y="7747"/>
                    <a:pt x="5357" y="7784"/>
                  </a:cubicBezTo>
                  <a:cubicBezTo>
                    <a:pt x="5294" y="7784"/>
                    <a:pt x="5319" y="7671"/>
                    <a:pt x="5307" y="7608"/>
                  </a:cubicBezTo>
                  <a:cubicBezTo>
                    <a:pt x="5317" y="7605"/>
                    <a:pt x="5325" y="7603"/>
                    <a:pt x="5332" y="7603"/>
                  </a:cubicBezTo>
                  <a:close/>
                  <a:moveTo>
                    <a:pt x="9280" y="7608"/>
                  </a:moveTo>
                  <a:cubicBezTo>
                    <a:pt x="9368" y="7621"/>
                    <a:pt x="9280" y="7759"/>
                    <a:pt x="9381" y="7759"/>
                  </a:cubicBezTo>
                  <a:cubicBezTo>
                    <a:pt x="9469" y="7759"/>
                    <a:pt x="9419" y="7671"/>
                    <a:pt x="9419" y="7621"/>
                  </a:cubicBezTo>
                  <a:lnTo>
                    <a:pt x="9419" y="7621"/>
                  </a:lnTo>
                  <a:cubicBezTo>
                    <a:pt x="9482" y="7633"/>
                    <a:pt x="9456" y="7734"/>
                    <a:pt x="9469" y="7797"/>
                  </a:cubicBezTo>
                  <a:cubicBezTo>
                    <a:pt x="9431" y="7797"/>
                    <a:pt x="9444" y="7772"/>
                    <a:pt x="9431" y="7759"/>
                  </a:cubicBezTo>
                  <a:cubicBezTo>
                    <a:pt x="9408" y="7793"/>
                    <a:pt x="9388" y="7807"/>
                    <a:pt x="9370" y="7807"/>
                  </a:cubicBezTo>
                  <a:cubicBezTo>
                    <a:pt x="9310" y="7807"/>
                    <a:pt x="9277" y="7650"/>
                    <a:pt x="9268" y="7621"/>
                  </a:cubicBezTo>
                  <a:lnTo>
                    <a:pt x="9280" y="7608"/>
                  </a:lnTo>
                  <a:close/>
                  <a:moveTo>
                    <a:pt x="5651" y="7628"/>
                  </a:moveTo>
                  <a:cubicBezTo>
                    <a:pt x="5665" y="7628"/>
                    <a:pt x="5671" y="7640"/>
                    <a:pt x="5671" y="7658"/>
                  </a:cubicBezTo>
                  <a:cubicBezTo>
                    <a:pt x="5695" y="7658"/>
                    <a:pt x="5723" y="7634"/>
                    <a:pt x="5751" y="7634"/>
                  </a:cubicBezTo>
                  <a:cubicBezTo>
                    <a:pt x="5767" y="7634"/>
                    <a:pt x="5783" y="7643"/>
                    <a:pt x="5797" y="7671"/>
                  </a:cubicBezTo>
                  <a:cubicBezTo>
                    <a:pt x="5803" y="7673"/>
                    <a:pt x="5808" y="7673"/>
                    <a:pt x="5813" y="7673"/>
                  </a:cubicBezTo>
                  <a:cubicBezTo>
                    <a:pt x="5844" y="7673"/>
                    <a:pt x="5865" y="7651"/>
                    <a:pt x="5888" y="7651"/>
                  </a:cubicBezTo>
                  <a:cubicBezTo>
                    <a:pt x="5895" y="7651"/>
                    <a:pt x="5903" y="7653"/>
                    <a:pt x="5910" y="7658"/>
                  </a:cubicBezTo>
                  <a:lnTo>
                    <a:pt x="5898" y="7658"/>
                  </a:lnTo>
                  <a:cubicBezTo>
                    <a:pt x="5948" y="7684"/>
                    <a:pt x="5935" y="7772"/>
                    <a:pt x="5935" y="7822"/>
                  </a:cubicBezTo>
                  <a:cubicBezTo>
                    <a:pt x="5860" y="7822"/>
                    <a:pt x="5935" y="7671"/>
                    <a:pt x="5847" y="7671"/>
                  </a:cubicBezTo>
                  <a:cubicBezTo>
                    <a:pt x="5759" y="7671"/>
                    <a:pt x="5810" y="7772"/>
                    <a:pt x="5810" y="7809"/>
                  </a:cubicBezTo>
                  <a:cubicBezTo>
                    <a:pt x="5734" y="7809"/>
                    <a:pt x="5810" y="7658"/>
                    <a:pt x="5722" y="7658"/>
                  </a:cubicBezTo>
                  <a:cubicBezTo>
                    <a:pt x="5634" y="7658"/>
                    <a:pt x="5684" y="7759"/>
                    <a:pt x="5684" y="7809"/>
                  </a:cubicBezTo>
                  <a:cubicBezTo>
                    <a:pt x="5621" y="7809"/>
                    <a:pt x="5646" y="7684"/>
                    <a:pt x="5634" y="7633"/>
                  </a:cubicBezTo>
                  <a:cubicBezTo>
                    <a:pt x="5640" y="7630"/>
                    <a:pt x="5646" y="7628"/>
                    <a:pt x="5651" y="7628"/>
                  </a:cubicBezTo>
                  <a:close/>
                  <a:moveTo>
                    <a:pt x="10663" y="7772"/>
                  </a:moveTo>
                  <a:cubicBezTo>
                    <a:pt x="10680" y="7772"/>
                    <a:pt x="10705" y="7793"/>
                    <a:pt x="10689" y="7809"/>
                  </a:cubicBezTo>
                  <a:lnTo>
                    <a:pt x="10701" y="7822"/>
                  </a:lnTo>
                  <a:cubicBezTo>
                    <a:pt x="10676" y="7822"/>
                    <a:pt x="10664" y="7822"/>
                    <a:pt x="10651" y="7797"/>
                  </a:cubicBezTo>
                  <a:cubicBezTo>
                    <a:pt x="10646" y="7779"/>
                    <a:pt x="10653" y="7772"/>
                    <a:pt x="10663" y="7772"/>
                  </a:cubicBezTo>
                  <a:close/>
                  <a:moveTo>
                    <a:pt x="9553" y="7653"/>
                  </a:moveTo>
                  <a:cubicBezTo>
                    <a:pt x="9598" y="7653"/>
                    <a:pt x="9649" y="7697"/>
                    <a:pt x="9658" y="7747"/>
                  </a:cubicBezTo>
                  <a:cubicBezTo>
                    <a:pt x="9658" y="7755"/>
                    <a:pt x="9644" y="7758"/>
                    <a:pt x="9625" y="7758"/>
                  </a:cubicBezTo>
                  <a:cubicBezTo>
                    <a:pt x="9586" y="7758"/>
                    <a:pt x="9528" y="7747"/>
                    <a:pt x="9519" y="7747"/>
                  </a:cubicBezTo>
                  <a:lnTo>
                    <a:pt x="9519" y="7747"/>
                  </a:lnTo>
                  <a:cubicBezTo>
                    <a:pt x="9532" y="7835"/>
                    <a:pt x="9645" y="7784"/>
                    <a:pt x="9670" y="7835"/>
                  </a:cubicBezTo>
                  <a:lnTo>
                    <a:pt x="9658" y="7835"/>
                  </a:lnTo>
                  <a:cubicBezTo>
                    <a:pt x="9651" y="7836"/>
                    <a:pt x="9644" y="7836"/>
                    <a:pt x="9636" y="7836"/>
                  </a:cubicBezTo>
                  <a:cubicBezTo>
                    <a:pt x="9569" y="7836"/>
                    <a:pt x="9460" y="7787"/>
                    <a:pt x="9494" y="7696"/>
                  </a:cubicBezTo>
                  <a:cubicBezTo>
                    <a:pt x="9507" y="7666"/>
                    <a:pt x="9529" y="7653"/>
                    <a:pt x="9553" y="7653"/>
                  </a:cubicBezTo>
                  <a:close/>
                  <a:moveTo>
                    <a:pt x="6304" y="7679"/>
                  </a:moveTo>
                  <a:cubicBezTo>
                    <a:pt x="6318" y="7679"/>
                    <a:pt x="6325" y="7693"/>
                    <a:pt x="6325" y="7721"/>
                  </a:cubicBezTo>
                  <a:lnTo>
                    <a:pt x="6325" y="7709"/>
                  </a:lnTo>
                  <a:cubicBezTo>
                    <a:pt x="6354" y="7709"/>
                    <a:pt x="6368" y="7688"/>
                    <a:pt x="6394" y="7688"/>
                  </a:cubicBezTo>
                  <a:cubicBezTo>
                    <a:pt x="6403" y="7688"/>
                    <a:pt x="6413" y="7690"/>
                    <a:pt x="6426" y="7696"/>
                  </a:cubicBezTo>
                  <a:cubicBezTo>
                    <a:pt x="6476" y="7721"/>
                    <a:pt x="6476" y="7809"/>
                    <a:pt x="6476" y="7860"/>
                  </a:cubicBezTo>
                  <a:cubicBezTo>
                    <a:pt x="6388" y="7860"/>
                    <a:pt x="6476" y="7709"/>
                    <a:pt x="6376" y="7709"/>
                  </a:cubicBezTo>
                  <a:cubicBezTo>
                    <a:pt x="6288" y="7709"/>
                    <a:pt x="6338" y="7809"/>
                    <a:pt x="6338" y="7847"/>
                  </a:cubicBezTo>
                  <a:lnTo>
                    <a:pt x="6300" y="7847"/>
                  </a:lnTo>
                  <a:cubicBezTo>
                    <a:pt x="6300" y="7797"/>
                    <a:pt x="6300" y="7734"/>
                    <a:pt x="6288" y="7684"/>
                  </a:cubicBezTo>
                  <a:cubicBezTo>
                    <a:pt x="6294" y="7680"/>
                    <a:pt x="6299" y="7679"/>
                    <a:pt x="6304" y="7679"/>
                  </a:cubicBezTo>
                  <a:close/>
                  <a:moveTo>
                    <a:pt x="9708" y="7684"/>
                  </a:moveTo>
                  <a:cubicBezTo>
                    <a:pt x="9733" y="7684"/>
                    <a:pt x="9746" y="7696"/>
                    <a:pt x="9746" y="7721"/>
                  </a:cubicBezTo>
                  <a:cubicBezTo>
                    <a:pt x="9746" y="7721"/>
                    <a:pt x="9755" y="7694"/>
                    <a:pt x="9773" y="7694"/>
                  </a:cubicBezTo>
                  <a:cubicBezTo>
                    <a:pt x="9776" y="7694"/>
                    <a:pt x="9780" y="7694"/>
                    <a:pt x="9783" y="7696"/>
                  </a:cubicBezTo>
                  <a:lnTo>
                    <a:pt x="9796" y="7696"/>
                  </a:lnTo>
                  <a:cubicBezTo>
                    <a:pt x="9808" y="7696"/>
                    <a:pt x="9808" y="7709"/>
                    <a:pt x="9808" y="7734"/>
                  </a:cubicBezTo>
                  <a:cubicBezTo>
                    <a:pt x="9797" y="7729"/>
                    <a:pt x="9788" y="7727"/>
                    <a:pt x="9781" y="7727"/>
                  </a:cubicBezTo>
                  <a:cubicBezTo>
                    <a:pt x="9729" y="7727"/>
                    <a:pt x="9758" y="7827"/>
                    <a:pt x="9758" y="7860"/>
                  </a:cubicBezTo>
                  <a:cubicBezTo>
                    <a:pt x="9695" y="7847"/>
                    <a:pt x="9708" y="7747"/>
                    <a:pt x="9708" y="7684"/>
                  </a:cubicBezTo>
                  <a:close/>
                  <a:moveTo>
                    <a:pt x="11883" y="7671"/>
                  </a:moveTo>
                  <a:lnTo>
                    <a:pt x="11883" y="7671"/>
                  </a:lnTo>
                  <a:cubicBezTo>
                    <a:pt x="11959" y="7684"/>
                    <a:pt x="11896" y="7822"/>
                    <a:pt x="11971" y="7822"/>
                  </a:cubicBezTo>
                  <a:cubicBezTo>
                    <a:pt x="11989" y="7822"/>
                    <a:pt x="12001" y="7818"/>
                    <a:pt x="12009" y="7812"/>
                  </a:cubicBezTo>
                  <a:lnTo>
                    <a:pt x="12009" y="7812"/>
                  </a:lnTo>
                  <a:cubicBezTo>
                    <a:pt x="12010" y="7824"/>
                    <a:pt x="12013" y="7836"/>
                    <a:pt x="12021" y="7845"/>
                  </a:cubicBezTo>
                  <a:lnTo>
                    <a:pt x="12021" y="7845"/>
                  </a:lnTo>
                  <a:lnTo>
                    <a:pt x="12010" y="7812"/>
                  </a:lnTo>
                  <a:lnTo>
                    <a:pt x="12010" y="7812"/>
                  </a:lnTo>
                  <a:cubicBezTo>
                    <a:pt x="12010" y="7812"/>
                    <a:pt x="12009" y="7812"/>
                    <a:pt x="12009" y="7812"/>
                  </a:cubicBezTo>
                  <a:lnTo>
                    <a:pt x="12009" y="7812"/>
                  </a:lnTo>
                  <a:cubicBezTo>
                    <a:pt x="12009" y="7811"/>
                    <a:pt x="12009" y="7810"/>
                    <a:pt x="12009" y="7809"/>
                  </a:cubicBezTo>
                  <a:lnTo>
                    <a:pt x="12009" y="7809"/>
                  </a:lnTo>
                  <a:lnTo>
                    <a:pt x="12010" y="7812"/>
                  </a:lnTo>
                  <a:lnTo>
                    <a:pt x="12010" y="7812"/>
                  </a:lnTo>
                  <a:cubicBezTo>
                    <a:pt x="12041" y="7788"/>
                    <a:pt x="12009" y="7726"/>
                    <a:pt x="12009" y="7696"/>
                  </a:cubicBezTo>
                  <a:cubicBezTo>
                    <a:pt x="12072" y="7696"/>
                    <a:pt x="12047" y="7809"/>
                    <a:pt x="12059" y="7860"/>
                  </a:cubicBezTo>
                  <a:cubicBezTo>
                    <a:pt x="12041" y="7860"/>
                    <a:pt x="12029" y="7854"/>
                    <a:pt x="12021" y="7845"/>
                  </a:cubicBezTo>
                  <a:lnTo>
                    <a:pt x="12021" y="7845"/>
                  </a:lnTo>
                  <a:lnTo>
                    <a:pt x="12022" y="7847"/>
                  </a:lnTo>
                  <a:cubicBezTo>
                    <a:pt x="12013" y="7847"/>
                    <a:pt x="11994" y="7858"/>
                    <a:pt x="11970" y="7858"/>
                  </a:cubicBezTo>
                  <a:cubicBezTo>
                    <a:pt x="11959" y="7858"/>
                    <a:pt x="11946" y="7855"/>
                    <a:pt x="11934" y="7847"/>
                  </a:cubicBezTo>
                  <a:cubicBezTo>
                    <a:pt x="11896" y="7809"/>
                    <a:pt x="11883" y="7721"/>
                    <a:pt x="11883" y="7671"/>
                  </a:cubicBezTo>
                  <a:close/>
                  <a:moveTo>
                    <a:pt x="6652" y="7860"/>
                  </a:moveTo>
                  <a:cubicBezTo>
                    <a:pt x="6656" y="7860"/>
                    <a:pt x="6660" y="7860"/>
                    <a:pt x="6665" y="7861"/>
                  </a:cubicBezTo>
                  <a:lnTo>
                    <a:pt x="6665" y="7861"/>
                  </a:lnTo>
                  <a:cubicBezTo>
                    <a:pt x="6665" y="7861"/>
                    <a:pt x="6665" y="7860"/>
                    <a:pt x="6665" y="7860"/>
                  </a:cubicBezTo>
                  <a:close/>
                  <a:moveTo>
                    <a:pt x="6564" y="7696"/>
                  </a:moveTo>
                  <a:lnTo>
                    <a:pt x="6577" y="7872"/>
                  </a:lnTo>
                  <a:cubicBezTo>
                    <a:pt x="6501" y="7872"/>
                    <a:pt x="6526" y="7772"/>
                    <a:pt x="6526" y="7709"/>
                  </a:cubicBezTo>
                  <a:lnTo>
                    <a:pt x="6526" y="7696"/>
                  </a:lnTo>
                  <a:close/>
                  <a:moveTo>
                    <a:pt x="10035" y="7885"/>
                  </a:moveTo>
                  <a:cubicBezTo>
                    <a:pt x="10028" y="7885"/>
                    <a:pt x="10023" y="7885"/>
                    <a:pt x="10019" y="7886"/>
                  </a:cubicBezTo>
                  <a:lnTo>
                    <a:pt x="10019" y="7886"/>
                  </a:lnTo>
                  <a:cubicBezTo>
                    <a:pt x="10024" y="7885"/>
                    <a:pt x="10029" y="7885"/>
                    <a:pt x="10035" y="7885"/>
                  </a:cubicBezTo>
                  <a:close/>
                  <a:moveTo>
                    <a:pt x="6614" y="7633"/>
                  </a:moveTo>
                  <a:cubicBezTo>
                    <a:pt x="6677" y="7633"/>
                    <a:pt x="6665" y="7684"/>
                    <a:pt x="6665" y="7747"/>
                  </a:cubicBezTo>
                  <a:cubicBezTo>
                    <a:pt x="6690" y="7747"/>
                    <a:pt x="6728" y="7731"/>
                    <a:pt x="6759" y="7731"/>
                  </a:cubicBezTo>
                  <a:cubicBezTo>
                    <a:pt x="6791" y="7731"/>
                    <a:pt x="6816" y="7747"/>
                    <a:pt x="6816" y="7809"/>
                  </a:cubicBezTo>
                  <a:cubicBezTo>
                    <a:pt x="6816" y="7870"/>
                    <a:pt x="6794" y="7887"/>
                    <a:pt x="6765" y="7887"/>
                  </a:cubicBezTo>
                  <a:cubicBezTo>
                    <a:pt x="6733" y="7887"/>
                    <a:pt x="6693" y="7867"/>
                    <a:pt x="6665" y="7861"/>
                  </a:cubicBezTo>
                  <a:lnTo>
                    <a:pt x="6665" y="7861"/>
                  </a:lnTo>
                  <a:cubicBezTo>
                    <a:pt x="6665" y="7884"/>
                    <a:pt x="6662" y="7892"/>
                    <a:pt x="6659" y="7892"/>
                  </a:cubicBezTo>
                  <a:cubicBezTo>
                    <a:pt x="6651" y="7892"/>
                    <a:pt x="6640" y="7852"/>
                    <a:pt x="6640" y="7835"/>
                  </a:cubicBezTo>
                  <a:cubicBezTo>
                    <a:pt x="6627" y="7772"/>
                    <a:pt x="6614" y="7696"/>
                    <a:pt x="6614" y="7633"/>
                  </a:cubicBezTo>
                  <a:close/>
                  <a:moveTo>
                    <a:pt x="11082" y="7845"/>
                  </a:moveTo>
                  <a:cubicBezTo>
                    <a:pt x="11085" y="7845"/>
                    <a:pt x="11088" y="7846"/>
                    <a:pt x="11091" y="7847"/>
                  </a:cubicBezTo>
                  <a:lnTo>
                    <a:pt x="11104" y="7860"/>
                  </a:lnTo>
                  <a:cubicBezTo>
                    <a:pt x="11116" y="7872"/>
                    <a:pt x="11129" y="7885"/>
                    <a:pt x="11116" y="7897"/>
                  </a:cubicBezTo>
                  <a:cubicBezTo>
                    <a:pt x="11082" y="7897"/>
                    <a:pt x="11058" y="7845"/>
                    <a:pt x="11082" y="7845"/>
                  </a:cubicBezTo>
                  <a:close/>
                  <a:moveTo>
                    <a:pt x="6023" y="7658"/>
                  </a:moveTo>
                  <a:cubicBezTo>
                    <a:pt x="6036" y="7709"/>
                    <a:pt x="6061" y="7759"/>
                    <a:pt x="6086" y="7797"/>
                  </a:cubicBezTo>
                  <a:cubicBezTo>
                    <a:pt x="6099" y="7747"/>
                    <a:pt x="6099" y="7671"/>
                    <a:pt x="6162" y="7671"/>
                  </a:cubicBezTo>
                  <a:cubicBezTo>
                    <a:pt x="6162" y="7693"/>
                    <a:pt x="6079" y="7906"/>
                    <a:pt x="6032" y="7906"/>
                  </a:cubicBezTo>
                  <a:cubicBezTo>
                    <a:pt x="6024" y="7906"/>
                    <a:pt x="6016" y="7900"/>
                    <a:pt x="6011" y="7885"/>
                  </a:cubicBezTo>
                  <a:cubicBezTo>
                    <a:pt x="6149" y="7860"/>
                    <a:pt x="6011" y="7709"/>
                    <a:pt x="5986" y="7658"/>
                  </a:cubicBezTo>
                  <a:close/>
                  <a:moveTo>
                    <a:pt x="12144" y="7724"/>
                  </a:moveTo>
                  <a:cubicBezTo>
                    <a:pt x="12221" y="7724"/>
                    <a:pt x="12235" y="7817"/>
                    <a:pt x="12251" y="7886"/>
                  </a:cubicBezTo>
                  <a:lnTo>
                    <a:pt x="12251" y="7886"/>
                  </a:lnTo>
                  <a:cubicBezTo>
                    <a:pt x="12247" y="7885"/>
                    <a:pt x="12242" y="7885"/>
                    <a:pt x="12235" y="7885"/>
                  </a:cubicBezTo>
                  <a:lnTo>
                    <a:pt x="12235" y="7885"/>
                  </a:lnTo>
                  <a:lnTo>
                    <a:pt x="12255" y="7905"/>
                  </a:lnTo>
                  <a:lnTo>
                    <a:pt x="12255" y="7905"/>
                  </a:lnTo>
                  <a:cubicBezTo>
                    <a:pt x="12256" y="7907"/>
                    <a:pt x="12256" y="7908"/>
                    <a:pt x="12257" y="7910"/>
                  </a:cubicBezTo>
                  <a:lnTo>
                    <a:pt x="12257" y="7910"/>
                  </a:lnTo>
                  <a:cubicBezTo>
                    <a:pt x="12220" y="7909"/>
                    <a:pt x="12174" y="7897"/>
                    <a:pt x="12223" y="7885"/>
                  </a:cubicBezTo>
                  <a:lnTo>
                    <a:pt x="12223" y="7885"/>
                  </a:lnTo>
                  <a:cubicBezTo>
                    <a:pt x="12198" y="7885"/>
                    <a:pt x="12178" y="7896"/>
                    <a:pt x="12160" y="7896"/>
                  </a:cubicBezTo>
                  <a:cubicBezTo>
                    <a:pt x="12152" y="7896"/>
                    <a:pt x="12143" y="7893"/>
                    <a:pt x="12135" y="7885"/>
                  </a:cubicBezTo>
                  <a:cubicBezTo>
                    <a:pt x="12058" y="7841"/>
                    <a:pt x="12124" y="7807"/>
                    <a:pt x="12184" y="7807"/>
                  </a:cubicBezTo>
                  <a:cubicBezTo>
                    <a:pt x="12193" y="7807"/>
                    <a:pt x="12202" y="7808"/>
                    <a:pt x="12210" y="7809"/>
                  </a:cubicBezTo>
                  <a:cubicBezTo>
                    <a:pt x="12198" y="7734"/>
                    <a:pt x="12122" y="7784"/>
                    <a:pt x="12097" y="7734"/>
                  </a:cubicBezTo>
                  <a:cubicBezTo>
                    <a:pt x="12115" y="7727"/>
                    <a:pt x="12131" y="7724"/>
                    <a:pt x="12144" y="7724"/>
                  </a:cubicBezTo>
                  <a:close/>
                  <a:moveTo>
                    <a:pt x="9950" y="7713"/>
                  </a:moveTo>
                  <a:cubicBezTo>
                    <a:pt x="10001" y="7713"/>
                    <a:pt x="10050" y="7747"/>
                    <a:pt x="10060" y="7797"/>
                  </a:cubicBezTo>
                  <a:cubicBezTo>
                    <a:pt x="10060" y="7835"/>
                    <a:pt x="10060" y="7872"/>
                    <a:pt x="10073" y="7910"/>
                  </a:cubicBezTo>
                  <a:cubicBezTo>
                    <a:pt x="10040" y="7910"/>
                    <a:pt x="9998" y="7891"/>
                    <a:pt x="10019" y="7886"/>
                  </a:cubicBezTo>
                  <a:lnTo>
                    <a:pt x="10019" y="7886"/>
                  </a:lnTo>
                  <a:cubicBezTo>
                    <a:pt x="10001" y="7889"/>
                    <a:pt x="9986" y="7896"/>
                    <a:pt x="9972" y="7896"/>
                  </a:cubicBezTo>
                  <a:cubicBezTo>
                    <a:pt x="9964" y="7896"/>
                    <a:pt x="9955" y="7893"/>
                    <a:pt x="9947" y="7885"/>
                  </a:cubicBezTo>
                  <a:cubicBezTo>
                    <a:pt x="9870" y="7830"/>
                    <a:pt x="9937" y="7794"/>
                    <a:pt x="9996" y="7794"/>
                  </a:cubicBezTo>
                  <a:cubicBezTo>
                    <a:pt x="10005" y="7794"/>
                    <a:pt x="10014" y="7795"/>
                    <a:pt x="10022" y="7797"/>
                  </a:cubicBezTo>
                  <a:cubicBezTo>
                    <a:pt x="10022" y="7721"/>
                    <a:pt x="9934" y="7772"/>
                    <a:pt x="9909" y="7721"/>
                  </a:cubicBezTo>
                  <a:cubicBezTo>
                    <a:pt x="9922" y="7716"/>
                    <a:pt x="9937" y="7713"/>
                    <a:pt x="9950" y="7713"/>
                  </a:cubicBezTo>
                  <a:close/>
                  <a:moveTo>
                    <a:pt x="11506" y="7586"/>
                  </a:moveTo>
                  <a:cubicBezTo>
                    <a:pt x="11551" y="7586"/>
                    <a:pt x="11607" y="7627"/>
                    <a:pt x="11607" y="7684"/>
                  </a:cubicBezTo>
                  <a:lnTo>
                    <a:pt x="11624" y="7692"/>
                  </a:lnTo>
                  <a:lnTo>
                    <a:pt x="11624" y="7692"/>
                  </a:lnTo>
                  <a:cubicBezTo>
                    <a:pt x="11637" y="7654"/>
                    <a:pt x="11651" y="7641"/>
                    <a:pt x="11666" y="7641"/>
                  </a:cubicBezTo>
                  <a:cubicBezTo>
                    <a:pt x="11694" y="7641"/>
                    <a:pt x="11726" y="7688"/>
                    <a:pt x="11758" y="7696"/>
                  </a:cubicBezTo>
                  <a:cubicBezTo>
                    <a:pt x="11758" y="7647"/>
                    <a:pt x="11765" y="7629"/>
                    <a:pt x="11786" y="7629"/>
                  </a:cubicBezTo>
                  <a:cubicBezTo>
                    <a:pt x="11792" y="7629"/>
                    <a:pt x="11799" y="7631"/>
                    <a:pt x="11808" y="7633"/>
                  </a:cubicBezTo>
                  <a:lnTo>
                    <a:pt x="11783" y="7671"/>
                  </a:lnTo>
                  <a:cubicBezTo>
                    <a:pt x="11783" y="7747"/>
                    <a:pt x="11808" y="7835"/>
                    <a:pt x="11808" y="7910"/>
                  </a:cubicBezTo>
                  <a:cubicBezTo>
                    <a:pt x="11758" y="7897"/>
                    <a:pt x="11770" y="7860"/>
                    <a:pt x="11770" y="7809"/>
                  </a:cubicBezTo>
                  <a:cubicBezTo>
                    <a:pt x="11732" y="7800"/>
                    <a:pt x="11642" y="7820"/>
                    <a:pt x="11618" y="7773"/>
                  </a:cubicBezTo>
                  <a:lnTo>
                    <a:pt x="11618" y="7773"/>
                  </a:lnTo>
                  <a:cubicBezTo>
                    <a:pt x="11613" y="7774"/>
                    <a:pt x="11608" y="7774"/>
                    <a:pt x="11603" y="7774"/>
                  </a:cubicBezTo>
                  <a:cubicBezTo>
                    <a:pt x="11538" y="7774"/>
                    <a:pt x="11478" y="7737"/>
                    <a:pt x="11456" y="7671"/>
                  </a:cubicBezTo>
                  <a:cubicBezTo>
                    <a:pt x="11445" y="7611"/>
                    <a:pt x="11472" y="7586"/>
                    <a:pt x="11506" y="7586"/>
                  </a:cubicBezTo>
                  <a:close/>
                  <a:moveTo>
                    <a:pt x="12261" y="7910"/>
                  </a:moveTo>
                  <a:lnTo>
                    <a:pt x="12261" y="7910"/>
                  </a:lnTo>
                  <a:cubicBezTo>
                    <a:pt x="12261" y="7910"/>
                    <a:pt x="12261" y="7910"/>
                    <a:pt x="12261" y="7910"/>
                  </a:cubicBezTo>
                  <a:lnTo>
                    <a:pt x="12261" y="7910"/>
                  </a:lnTo>
                  <a:cubicBezTo>
                    <a:pt x="12261" y="7910"/>
                    <a:pt x="12261" y="7910"/>
                    <a:pt x="12261" y="7910"/>
                  </a:cubicBezTo>
                  <a:close/>
                  <a:moveTo>
                    <a:pt x="6853" y="7658"/>
                  </a:moveTo>
                  <a:cubicBezTo>
                    <a:pt x="6904" y="7658"/>
                    <a:pt x="6891" y="7721"/>
                    <a:pt x="6891" y="7772"/>
                  </a:cubicBezTo>
                  <a:lnTo>
                    <a:pt x="6904" y="7759"/>
                  </a:lnTo>
                  <a:cubicBezTo>
                    <a:pt x="6914" y="7759"/>
                    <a:pt x="6924" y="7743"/>
                    <a:pt x="6947" y="7743"/>
                  </a:cubicBezTo>
                  <a:cubicBezTo>
                    <a:pt x="6952" y="7743"/>
                    <a:pt x="6959" y="7744"/>
                    <a:pt x="6967" y="7747"/>
                  </a:cubicBezTo>
                  <a:cubicBezTo>
                    <a:pt x="7055" y="7747"/>
                    <a:pt x="7042" y="7860"/>
                    <a:pt x="7042" y="7923"/>
                  </a:cubicBezTo>
                  <a:cubicBezTo>
                    <a:pt x="6967" y="7910"/>
                    <a:pt x="7042" y="7772"/>
                    <a:pt x="6954" y="7772"/>
                  </a:cubicBezTo>
                  <a:cubicBezTo>
                    <a:pt x="6853" y="7772"/>
                    <a:pt x="6904" y="7860"/>
                    <a:pt x="6916" y="7910"/>
                  </a:cubicBezTo>
                  <a:cubicBezTo>
                    <a:pt x="6841" y="7910"/>
                    <a:pt x="6853" y="7721"/>
                    <a:pt x="6853" y="7658"/>
                  </a:cubicBezTo>
                  <a:close/>
                  <a:moveTo>
                    <a:pt x="12275" y="7691"/>
                  </a:moveTo>
                  <a:cubicBezTo>
                    <a:pt x="12281" y="7691"/>
                    <a:pt x="12289" y="7693"/>
                    <a:pt x="12298" y="7696"/>
                  </a:cubicBezTo>
                  <a:cubicBezTo>
                    <a:pt x="12311" y="7772"/>
                    <a:pt x="12349" y="7709"/>
                    <a:pt x="12361" y="7772"/>
                  </a:cubicBezTo>
                  <a:lnTo>
                    <a:pt x="12349" y="7784"/>
                  </a:lnTo>
                  <a:cubicBezTo>
                    <a:pt x="12333" y="7780"/>
                    <a:pt x="12322" y="7778"/>
                    <a:pt x="12313" y="7778"/>
                  </a:cubicBezTo>
                  <a:cubicBezTo>
                    <a:pt x="12242" y="7778"/>
                    <a:pt x="12361" y="7900"/>
                    <a:pt x="12361" y="7923"/>
                  </a:cubicBezTo>
                  <a:cubicBezTo>
                    <a:pt x="12355" y="7924"/>
                    <a:pt x="12350" y="7924"/>
                    <a:pt x="12345" y="7924"/>
                  </a:cubicBezTo>
                  <a:cubicBezTo>
                    <a:pt x="12286" y="7924"/>
                    <a:pt x="12285" y="7856"/>
                    <a:pt x="12273" y="7809"/>
                  </a:cubicBezTo>
                  <a:cubicBezTo>
                    <a:pt x="12251" y="7766"/>
                    <a:pt x="12220" y="7731"/>
                    <a:pt x="12245" y="7731"/>
                  </a:cubicBezTo>
                  <a:cubicBezTo>
                    <a:pt x="12249" y="7731"/>
                    <a:pt x="12254" y="7732"/>
                    <a:pt x="12261" y="7734"/>
                  </a:cubicBezTo>
                  <a:cubicBezTo>
                    <a:pt x="12251" y="7706"/>
                    <a:pt x="12256" y="7691"/>
                    <a:pt x="12275" y="7691"/>
                  </a:cubicBezTo>
                  <a:close/>
                  <a:moveTo>
                    <a:pt x="12424" y="7885"/>
                  </a:moveTo>
                  <a:lnTo>
                    <a:pt x="12411" y="7897"/>
                  </a:lnTo>
                  <a:cubicBezTo>
                    <a:pt x="12411" y="7897"/>
                    <a:pt x="12461" y="7937"/>
                    <a:pt x="12428" y="7937"/>
                  </a:cubicBezTo>
                  <a:cubicBezTo>
                    <a:pt x="12424" y="7937"/>
                    <a:pt x="12418" y="7937"/>
                    <a:pt x="12411" y="7935"/>
                  </a:cubicBezTo>
                  <a:cubicBezTo>
                    <a:pt x="12361" y="7923"/>
                    <a:pt x="12424" y="7885"/>
                    <a:pt x="12424" y="7885"/>
                  </a:cubicBezTo>
                  <a:close/>
                  <a:moveTo>
                    <a:pt x="8907" y="7907"/>
                  </a:moveTo>
                  <a:cubicBezTo>
                    <a:pt x="8916" y="7907"/>
                    <a:pt x="8924" y="7914"/>
                    <a:pt x="8928" y="7935"/>
                  </a:cubicBezTo>
                  <a:cubicBezTo>
                    <a:pt x="8928" y="7948"/>
                    <a:pt x="8923" y="7952"/>
                    <a:pt x="8915" y="7952"/>
                  </a:cubicBezTo>
                  <a:cubicBezTo>
                    <a:pt x="8900" y="7952"/>
                    <a:pt x="8878" y="7935"/>
                    <a:pt x="8878" y="7935"/>
                  </a:cubicBezTo>
                  <a:cubicBezTo>
                    <a:pt x="8870" y="7935"/>
                    <a:pt x="8889" y="7907"/>
                    <a:pt x="8907" y="7907"/>
                  </a:cubicBezTo>
                  <a:close/>
                  <a:moveTo>
                    <a:pt x="10249" y="7696"/>
                  </a:moveTo>
                  <a:cubicBezTo>
                    <a:pt x="10311" y="7709"/>
                    <a:pt x="10299" y="7885"/>
                    <a:pt x="10311" y="7948"/>
                  </a:cubicBezTo>
                  <a:cubicBezTo>
                    <a:pt x="10301" y="7951"/>
                    <a:pt x="10293" y="7953"/>
                    <a:pt x="10287" y="7953"/>
                  </a:cubicBezTo>
                  <a:cubicBezTo>
                    <a:pt x="10269" y="7953"/>
                    <a:pt x="10265" y="7941"/>
                    <a:pt x="10274" y="7923"/>
                  </a:cubicBezTo>
                  <a:cubicBezTo>
                    <a:pt x="10254" y="7923"/>
                    <a:pt x="10242" y="7939"/>
                    <a:pt x="10225" y="7939"/>
                  </a:cubicBezTo>
                  <a:cubicBezTo>
                    <a:pt x="10220" y="7939"/>
                    <a:pt x="10216" y="7938"/>
                    <a:pt x="10211" y="7935"/>
                  </a:cubicBezTo>
                  <a:cubicBezTo>
                    <a:pt x="10135" y="7923"/>
                    <a:pt x="10060" y="7822"/>
                    <a:pt x="10123" y="7772"/>
                  </a:cubicBezTo>
                  <a:lnTo>
                    <a:pt x="10123" y="7772"/>
                  </a:lnTo>
                  <a:lnTo>
                    <a:pt x="10135" y="7784"/>
                  </a:lnTo>
                  <a:cubicBezTo>
                    <a:pt x="10150" y="7770"/>
                    <a:pt x="10162" y="7765"/>
                    <a:pt x="10173" y="7765"/>
                  </a:cubicBezTo>
                  <a:cubicBezTo>
                    <a:pt x="10201" y="7765"/>
                    <a:pt x="10222" y="7797"/>
                    <a:pt x="10249" y="7797"/>
                  </a:cubicBezTo>
                  <a:lnTo>
                    <a:pt x="10249" y="7696"/>
                  </a:lnTo>
                  <a:close/>
                  <a:moveTo>
                    <a:pt x="7234" y="7781"/>
                  </a:moveTo>
                  <a:cubicBezTo>
                    <a:pt x="7284" y="7781"/>
                    <a:pt x="7344" y="7821"/>
                    <a:pt x="7344" y="7885"/>
                  </a:cubicBezTo>
                  <a:lnTo>
                    <a:pt x="7205" y="7860"/>
                  </a:lnTo>
                  <a:lnTo>
                    <a:pt x="7205" y="7860"/>
                  </a:lnTo>
                  <a:cubicBezTo>
                    <a:pt x="7205" y="7960"/>
                    <a:pt x="7319" y="7897"/>
                    <a:pt x="7344" y="7948"/>
                  </a:cubicBezTo>
                  <a:cubicBezTo>
                    <a:pt x="7328" y="7953"/>
                    <a:pt x="7311" y="7955"/>
                    <a:pt x="7294" y="7955"/>
                  </a:cubicBezTo>
                  <a:cubicBezTo>
                    <a:pt x="7231" y="7955"/>
                    <a:pt x="7168" y="7919"/>
                    <a:pt x="7168" y="7860"/>
                  </a:cubicBezTo>
                  <a:cubicBezTo>
                    <a:pt x="7162" y="7805"/>
                    <a:pt x="7195" y="7781"/>
                    <a:pt x="7234" y="7781"/>
                  </a:cubicBezTo>
                  <a:close/>
                  <a:moveTo>
                    <a:pt x="10337" y="7784"/>
                  </a:moveTo>
                  <a:lnTo>
                    <a:pt x="10337" y="7784"/>
                  </a:lnTo>
                  <a:cubicBezTo>
                    <a:pt x="10398" y="7797"/>
                    <a:pt x="10387" y="7893"/>
                    <a:pt x="10387" y="7956"/>
                  </a:cubicBezTo>
                  <a:lnTo>
                    <a:pt x="10387" y="7956"/>
                  </a:lnTo>
                  <a:cubicBezTo>
                    <a:pt x="10338" y="7933"/>
                    <a:pt x="10348" y="7843"/>
                    <a:pt x="10337" y="7784"/>
                  </a:cubicBezTo>
                  <a:close/>
                  <a:moveTo>
                    <a:pt x="7356" y="7797"/>
                  </a:moveTo>
                  <a:lnTo>
                    <a:pt x="7356" y="7797"/>
                  </a:lnTo>
                  <a:cubicBezTo>
                    <a:pt x="7444" y="7809"/>
                    <a:pt x="7356" y="7885"/>
                    <a:pt x="7407" y="7935"/>
                  </a:cubicBezTo>
                  <a:cubicBezTo>
                    <a:pt x="7417" y="7946"/>
                    <a:pt x="7434" y="7952"/>
                    <a:pt x="7450" y="7952"/>
                  </a:cubicBezTo>
                  <a:cubicBezTo>
                    <a:pt x="7473" y="7952"/>
                    <a:pt x="7495" y="7939"/>
                    <a:pt x="7495" y="7910"/>
                  </a:cubicBezTo>
                  <a:lnTo>
                    <a:pt x="7482" y="7809"/>
                  </a:lnTo>
                  <a:lnTo>
                    <a:pt x="7482" y="7809"/>
                  </a:lnTo>
                  <a:cubicBezTo>
                    <a:pt x="7583" y="7822"/>
                    <a:pt x="7545" y="7923"/>
                    <a:pt x="7558" y="7973"/>
                  </a:cubicBezTo>
                  <a:lnTo>
                    <a:pt x="7545" y="7985"/>
                  </a:lnTo>
                  <a:cubicBezTo>
                    <a:pt x="7507" y="7985"/>
                    <a:pt x="7495" y="7985"/>
                    <a:pt x="7507" y="7948"/>
                  </a:cubicBezTo>
                  <a:cubicBezTo>
                    <a:pt x="7479" y="7948"/>
                    <a:pt x="7458" y="7969"/>
                    <a:pt x="7433" y="7969"/>
                  </a:cubicBezTo>
                  <a:cubicBezTo>
                    <a:pt x="7425" y="7969"/>
                    <a:pt x="7416" y="7967"/>
                    <a:pt x="7407" y="7960"/>
                  </a:cubicBezTo>
                  <a:cubicBezTo>
                    <a:pt x="7356" y="7935"/>
                    <a:pt x="7356" y="7847"/>
                    <a:pt x="7356" y="7797"/>
                  </a:cubicBezTo>
                  <a:close/>
                  <a:moveTo>
                    <a:pt x="7608" y="7809"/>
                  </a:moveTo>
                  <a:cubicBezTo>
                    <a:pt x="7671" y="7809"/>
                    <a:pt x="7646" y="7923"/>
                    <a:pt x="7658" y="7985"/>
                  </a:cubicBezTo>
                  <a:cubicBezTo>
                    <a:pt x="7595" y="7985"/>
                    <a:pt x="7608" y="7872"/>
                    <a:pt x="7608" y="7822"/>
                  </a:cubicBezTo>
                  <a:lnTo>
                    <a:pt x="7608" y="7809"/>
                  </a:lnTo>
                  <a:close/>
                  <a:moveTo>
                    <a:pt x="7762" y="7817"/>
                  </a:moveTo>
                  <a:cubicBezTo>
                    <a:pt x="7790" y="7817"/>
                    <a:pt x="7815" y="7830"/>
                    <a:pt x="7809" y="7860"/>
                  </a:cubicBezTo>
                  <a:cubicBezTo>
                    <a:pt x="7776" y="7839"/>
                    <a:pt x="7757" y="7831"/>
                    <a:pt x="7747" y="7831"/>
                  </a:cubicBezTo>
                  <a:cubicBezTo>
                    <a:pt x="7711" y="7831"/>
                    <a:pt x="7813" y="7948"/>
                    <a:pt x="7821" y="7948"/>
                  </a:cubicBezTo>
                  <a:cubicBezTo>
                    <a:pt x="7821" y="7948"/>
                    <a:pt x="7822" y="7948"/>
                    <a:pt x="7822" y="7948"/>
                  </a:cubicBezTo>
                  <a:lnTo>
                    <a:pt x="7822" y="7948"/>
                  </a:lnTo>
                  <a:cubicBezTo>
                    <a:pt x="7834" y="7990"/>
                    <a:pt x="7806" y="8006"/>
                    <a:pt x="7774" y="8006"/>
                  </a:cubicBezTo>
                  <a:cubicBezTo>
                    <a:pt x="7740" y="8006"/>
                    <a:pt x="7702" y="7987"/>
                    <a:pt x="7708" y="7960"/>
                  </a:cubicBezTo>
                  <a:lnTo>
                    <a:pt x="7708" y="7960"/>
                  </a:lnTo>
                  <a:cubicBezTo>
                    <a:pt x="7747" y="7988"/>
                    <a:pt x="7768" y="7998"/>
                    <a:pt x="7777" y="7998"/>
                  </a:cubicBezTo>
                  <a:cubicBezTo>
                    <a:pt x="7810" y="7998"/>
                    <a:pt x="7704" y="7872"/>
                    <a:pt x="7696" y="7872"/>
                  </a:cubicBezTo>
                  <a:cubicBezTo>
                    <a:pt x="7696" y="7872"/>
                    <a:pt x="7696" y="7872"/>
                    <a:pt x="7696" y="7872"/>
                  </a:cubicBezTo>
                  <a:lnTo>
                    <a:pt x="7696" y="7860"/>
                  </a:lnTo>
                  <a:cubicBezTo>
                    <a:pt x="7696" y="7833"/>
                    <a:pt x="7731" y="7817"/>
                    <a:pt x="7762" y="7817"/>
                  </a:cubicBezTo>
                  <a:close/>
                  <a:moveTo>
                    <a:pt x="9408" y="7971"/>
                  </a:moveTo>
                  <a:cubicBezTo>
                    <a:pt x="9416" y="7971"/>
                    <a:pt x="9455" y="8012"/>
                    <a:pt x="9430" y="8012"/>
                  </a:cubicBezTo>
                  <a:cubicBezTo>
                    <a:pt x="9427" y="8012"/>
                    <a:pt x="9423" y="8012"/>
                    <a:pt x="9419" y="8011"/>
                  </a:cubicBezTo>
                  <a:cubicBezTo>
                    <a:pt x="9356" y="7998"/>
                    <a:pt x="9393" y="7985"/>
                    <a:pt x="9393" y="7973"/>
                  </a:cubicBezTo>
                  <a:lnTo>
                    <a:pt x="9406" y="7973"/>
                  </a:lnTo>
                  <a:cubicBezTo>
                    <a:pt x="9406" y="7972"/>
                    <a:pt x="9407" y="7971"/>
                    <a:pt x="9408" y="7971"/>
                  </a:cubicBezTo>
                  <a:close/>
                  <a:moveTo>
                    <a:pt x="5574" y="7976"/>
                  </a:moveTo>
                  <a:cubicBezTo>
                    <a:pt x="5579" y="7976"/>
                    <a:pt x="5583" y="7981"/>
                    <a:pt x="5583" y="7998"/>
                  </a:cubicBezTo>
                  <a:cubicBezTo>
                    <a:pt x="5588" y="8011"/>
                    <a:pt x="5586" y="8015"/>
                    <a:pt x="5582" y="8015"/>
                  </a:cubicBezTo>
                  <a:cubicBezTo>
                    <a:pt x="5575" y="8015"/>
                    <a:pt x="5558" y="7998"/>
                    <a:pt x="5558" y="7998"/>
                  </a:cubicBezTo>
                  <a:lnTo>
                    <a:pt x="5546" y="7998"/>
                  </a:lnTo>
                  <a:cubicBezTo>
                    <a:pt x="5546" y="7998"/>
                    <a:pt x="5562" y="7976"/>
                    <a:pt x="5574" y="7976"/>
                  </a:cubicBezTo>
                  <a:close/>
                  <a:moveTo>
                    <a:pt x="10664" y="7847"/>
                  </a:moveTo>
                  <a:cubicBezTo>
                    <a:pt x="10714" y="7847"/>
                    <a:pt x="10701" y="7948"/>
                    <a:pt x="10714" y="8011"/>
                  </a:cubicBezTo>
                  <a:lnTo>
                    <a:pt x="10714" y="8023"/>
                  </a:lnTo>
                  <a:cubicBezTo>
                    <a:pt x="10651" y="8011"/>
                    <a:pt x="10676" y="7910"/>
                    <a:pt x="10664" y="7847"/>
                  </a:cubicBezTo>
                  <a:close/>
                  <a:moveTo>
                    <a:pt x="10799" y="7872"/>
                  </a:moveTo>
                  <a:cubicBezTo>
                    <a:pt x="10827" y="7872"/>
                    <a:pt x="10858" y="7891"/>
                    <a:pt x="10852" y="7910"/>
                  </a:cubicBezTo>
                  <a:cubicBezTo>
                    <a:pt x="10821" y="7891"/>
                    <a:pt x="10802" y="7883"/>
                    <a:pt x="10793" y="7883"/>
                  </a:cubicBezTo>
                  <a:cubicBezTo>
                    <a:pt x="10755" y="7883"/>
                    <a:pt x="10869" y="8011"/>
                    <a:pt x="10877" y="8011"/>
                  </a:cubicBezTo>
                  <a:cubicBezTo>
                    <a:pt x="10877" y="8011"/>
                    <a:pt x="10877" y="8011"/>
                    <a:pt x="10877" y="8011"/>
                  </a:cubicBezTo>
                  <a:lnTo>
                    <a:pt x="10877" y="8011"/>
                  </a:lnTo>
                  <a:cubicBezTo>
                    <a:pt x="10877" y="8027"/>
                    <a:pt x="10851" y="8036"/>
                    <a:pt x="10823" y="8036"/>
                  </a:cubicBezTo>
                  <a:cubicBezTo>
                    <a:pt x="10788" y="8036"/>
                    <a:pt x="10750" y="8021"/>
                    <a:pt x="10764" y="7985"/>
                  </a:cubicBezTo>
                  <a:lnTo>
                    <a:pt x="10764" y="7985"/>
                  </a:lnTo>
                  <a:lnTo>
                    <a:pt x="10764" y="8011"/>
                  </a:lnTo>
                  <a:cubicBezTo>
                    <a:pt x="10772" y="8018"/>
                    <a:pt x="10798" y="8031"/>
                    <a:pt x="10817" y="8031"/>
                  </a:cubicBezTo>
                  <a:cubicBezTo>
                    <a:pt x="10830" y="8031"/>
                    <a:pt x="10840" y="8025"/>
                    <a:pt x="10840" y="8011"/>
                  </a:cubicBezTo>
                  <a:cubicBezTo>
                    <a:pt x="10852" y="7973"/>
                    <a:pt x="10777" y="7960"/>
                    <a:pt x="10764" y="7948"/>
                  </a:cubicBezTo>
                  <a:cubicBezTo>
                    <a:pt x="10745" y="7891"/>
                    <a:pt x="10770" y="7872"/>
                    <a:pt x="10799" y="7872"/>
                  </a:cubicBezTo>
                  <a:close/>
                  <a:moveTo>
                    <a:pt x="7884" y="7842"/>
                  </a:moveTo>
                  <a:cubicBezTo>
                    <a:pt x="7902" y="7842"/>
                    <a:pt x="7906" y="7854"/>
                    <a:pt x="7897" y="7872"/>
                  </a:cubicBezTo>
                  <a:cubicBezTo>
                    <a:pt x="7919" y="7872"/>
                    <a:pt x="7944" y="7856"/>
                    <a:pt x="7969" y="7856"/>
                  </a:cubicBezTo>
                  <a:cubicBezTo>
                    <a:pt x="7988" y="7856"/>
                    <a:pt x="8007" y="7865"/>
                    <a:pt x="8023" y="7897"/>
                  </a:cubicBezTo>
                  <a:cubicBezTo>
                    <a:pt x="8042" y="7897"/>
                    <a:pt x="8061" y="7876"/>
                    <a:pt x="8085" y="7876"/>
                  </a:cubicBezTo>
                  <a:cubicBezTo>
                    <a:pt x="8093" y="7876"/>
                    <a:pt x="8101" y="7879"/>
                    <a:pt x="8111" y="7885"/>
                  </a:cubicBezTo>
                  <a:lnTo>
                    <a:pt x="8123" y="7885"/>
                  </a:lnTo>
                  <a:cubicBezTo>
                    <a:pt x="8174" y="7910"/>
                    <a:pt x="8161" y="7998"/>
                    <a:pt x="8161" y="8048"/>
                  </a:cubicBezTo>
                  <a:cubicBezTo>
                    <a:pt x="8086" y="8036"/>
                    <a:pt x="8161" y="7897"/>
                    <a:pt x="8073" y="7897"/>
                  </a:cubicBezTo>
                  <a:cubicBezTo>
                    <a:pt x="7985" y="7897"/>
                    <a:pt x="8035" y="7998"/>
                    <a:pt x="8035" y="8036"/>
                  </a:cubicBezTo>
                  <a:cubicBezTo>
                    <a:pt x="7960" y="8023"/>
                    <a:pt x="8035" y="7885"/>
                    <a:pt x="7947" y="7885"/>
                  </a:cubicBezTo>
                  <a:cubicBezTo>
                    <a:pt x="7859" y="7885"/>
                    <a:pt x="7910" y="7985"/>
                    <a:pt x="7922" y="8023"/>
                  </a:cubicBezTo>
                  <a:cubicBezTo>
                    <a:pt x="7847" y="8011"/>
                    <a:pt x="7872" y="7910"/>
                    <a:pt x="7859" y="7847"/>
                  </a:cubicBezTo>
                  <a:cubicBezTo>
                    <a:pt x="7869" y="7844"/>
                    <a:pt x="7878" y="7842"/>
                    <a:pt x="7884" y="7842"/>
                  </a:cubicBezTo>
                  <a:close/>
                  <a:moveTo>
                    <a:pt x="10437" y="7797"/>
                  </a:moveTo>
                  <a:cubicBezTo>
                    <a:pt x="10462" y="7797"/>
                    <a:pt x="10475" y="7809"/>
                    <a:pt x="10462" y="7835"/>
                  </a:cubicBezTo>
                  <a:cubicBezTo>
                    <a:pt x="10488" y="7835"/>
                    <a:pt x="10500" y="7809"/>
                    <a:pt x="10538" y="7809"/>
                  </a:cubicBezTo>
                  <a:cubicBezTo>
                    <a:pt x="10588" y="7822"/>
                    <a:pt x="10664" y="7923"/>
                    <a:pt x="10613" y="7973"/>
                  </a:cubicBezTo>
                  <a:cubicBezTo>
                    <a:pt x="10595" y="7987"/>
                    <a:pt x="10580" y="7992"/>
                    <a:pt x="10567" y="7992"/>
                  </a:cubicBezTo>
                  <a:cubicBezTo>
                    <a:pt x="10535" y="7992"/>
                    <a:pt x="10514" y="7960"/>
                    <a:pt x="10488" y="7960"/>
                  </a:cubicBezTo>
                  <a:lnTo>
                    <a:pt x="10500" y="8048"/>
                  </a:lnTo>
                  <a:cubicBezTo>
                    <a:pt x="10425" y="8036"/>
                    <a:pt x="10437" y="7860"/>
                    <a:pt x="10437" y="7797"/>
                  </a:cubicBezTo>
                  <a:close/>
                  <a:moveTo>
                    <a:pt x="8276" y="7894"/>
                  </a:moveTo>
                  <a:cubicBezTo>
                    <a:pt x="8330" y="7894"/>
                    <a:pt x="8393" y="7934"/>
                    <a:pt x="8400" y="7998"/>
                  </a:cubicBezTo>
                  <a:cubicBezTo>
                    <a:pt x="8400" y="8044"/>
                    <a:pt x="8358" y="8066"/>
                    <a:pt x="8313" y="8066"/>
                  </a:cubicBezTo>
                  <a:cubicBezTo>
                    <a:pt x="8258" y="8066"/>
                    <a:pt x="8199" y="8034"/>
                    <a:pt x="8199" y="7973"/>
                  </a:cubicBezTo>
                  <a:cubicBezTo>
                    <a:pt x="8199" y="7918"/>
                    <a:pt x="8235" y="7894"/>
                    <a:pt x="8276" y="7894"/>
                  </a:cubicBezTo>
                  <a:close/>
                  <a:moveTo>
                    <a:pt x="11984" y="8011"/>
                  </a:moveTo>
                  <a:lnTo>
                    <a:pt x="12009" y="8048"/>
                  </a:lnTo>
                  <a:cubicBezTo>
                    <a:pt x="12012" y="8045"/>
                    <a:pt x="12016" y="8043"/>
                    <a:pt x="12019" y="8043"/>
                  </a:cubicBezTo>
                  <a:cubicBezTo>
                    <a:pt x="12028" y="8043"/>
                    <a:pt x="12038" y="8055"/>
                    <a:pt x="12047" y="8073"/>
                  </a:cubicBezTo>
                  <a:cubicBezTo>
                    <a:pt x="12022" y="8073"/>
                    <a:pt x="11959" y="8036"/>
                    <a:pt x="11984" y="8011"/>
                  </a:cubicBezTo>
                  <a:close/>
                  <a:moveTo>
                    <a:pt x="2817" y="7809"/>
                  </a:moveTo>
                  <a:cubicBezTo>
                    <a:pt x="2880" y="7809"/>
                    <a:pt x="2855" y="7998"/>
                    <a:pt x="2867" y="8073"/>
                  </a:cubicBezTo>
                  <a:cubicBezTo>
                    <a:pt x="2858" y="8077"/>
                    <a:pt x="2850" y="8078"/>
                    <a:pt x="2844" y="8078"/>
                  </a:cubicBezTo>
                  <a:cubicBezTo>
                    <a:pt x="2825" y="8078"/>
                    <a:pt x="2820" y="8064"/>
                    <a:pt x="2829" y="8036"/>
                  </a:cubicBezTo>
                  <a:cubicBezTo>
                    <a:pt x="2804" y="8036"/>
                    <a:pt x="2792" y="8073"/>
                    <a:pt x="2754" y="8073"/>
                  </a:cubicBezTo>
                  <a:cubicBezTo>
                    <a:pt x="2691" y="8073"/>
                    <a:pt x="2641" y="7998"/>
                    <a:pt x="2679" y="7935"/>
                  </a:cubicBezTo>
                  <a:lnTo>
                    <a:pt x="2679" y="7923"/>
                  </a:lnTo>
                  <a:cubicBezTo>
                    <a:pt x="2691" y="7902"/>
                    <a:pt x="2705" y="7895"/>
                    <a:pt x="2720" y="7895"/>
                  </a:cubicBezTo>
                  <a:cubicBezTo>
                    <a:pt x="2750" y="7895"/>
                    <a:pt x="2783" y="7923"/>
                    <a:pt x="2817" y="7923"/>
                  </a:cubicBezTo>
                  <a:lnTo>
                    <a:pt x="2817" y="7809"/>
                  </a:lnTo>
                  <a:close/>
                  <a:moveTo>
                    <a:pt x="3005" y="7897"/>
                  </a:moveTo>
                  <a:lnTo>
                    <a:pt x="3031" y="7910"/>
                  </a:lnTo>
                  <a:cubicBezTo>
                    <a:pt x="3156" y="7910"/>
                    <a:pt x="3156" y="8086"/>
                    <a:pt x="3031" y="8086"/>
                  </a:cubicBezTo>
                  <a:cubicBezTo>
                    <a:pt x="3026" y="8086"/>
                    <a:pt x="3022" y="8087"/>
                    <a:pt x="3018" y="8087"/>
                  </a:cubicBezTo>
                  <a:cubicBezTo>
                    <a:pt x="2903" y="8087"/>
                    <a:pt x="2884" y="7922"/>
                    <a:pt x="3005" y="7897"/>
                  </a:cubicBezTo>
                  <a:close/>
                  <a:moveTo>
                    <a:pt x="11010" y="7918"/>
                  </a:moveTo>
                  <a:cubicBezTo>
                    <a:pt x="11037" y="7918"/>
                    <a:pt x="11058" y="7928"/>
                    <a:pt x="11053" y="7948"/>
                  </a:cubicBezTo>
                  <a:lnTo>
                    <a:pt x="11003" y="7935"/>
                  </a:lnTo>
                  <a:cubicBezTo>
                    <a:pt x="10991" y="7930"/>
                    <a:pt x="10981" y="7928"/>
                    <a:pt x="10973" y="7928"/>
                  </a:cubicBezTo>
                  <a:cubicBezTo>
                    <a:pt x="10937" y="7928"/>
                    <a:pt x="10932" y="7967"/>
                    <a:pt x="10953" y="7998"/>
                  </a:cubicBezTo>
                  <a:lnTo>
                    <a:pt x="10953" y="8023"/>
                  </a:lnTo>
                  <a:cubicBezTo>
                    <a:pt x="10990" y="8073"/>
                    <a:pt x="11053" y="8036"/>
                    <a:pt x="11066" y="8086"/>
                  </a:cubicBezTo>
                  <a:cubicBezTo>
                    <a:pt x="11059" y="8087"/>
                    <a:pt x="11053" y="8088"/>
                    <a:pt x="11046" y="8088"/>
                  </a:cubicBezTo>
                  <a:cubicBezTo>
                    <a:pt x="10986" y="8088"/>
                    <a:pt x="10915" y="8042"/>
                    <a:pt x="10915" y="7985"/>
                  </a:cubicBezTo>
                  <a:cubicBezTo>
                    <a:pt x="10915" y="7940"/>
                    <a:pt x="10969" y="7918"/>
                    <a:pt x="11010" y="7918"/>
                  </a:cubicBezTo>
                  <a:close/>
                  <a:moveTo>
                    <a:pt x="11099" y="7934"/>
                  </a:moveTo>
                  <a:cubicBezTo>
                    <a:pt x="11140" y="7934"/>
                    <a:pt x="11130" y="8027"/>
                    <a:pt x="11141" y="8086"/>
                  </a:cubicBezTo>
                  <a:lnTo>
                    <a:pt x="11141" y="8099"/>
                  </a:lnTo>
                  <a:lnTo>
                    <a:pt x="11104" y="8099"/>
                  </a:lnTo>
                  <a:lnTo>
                    <a:pt x="11091" y="7935"/>
                  </a:lnTo>
                  <a:cubicBezTo>
                    <a:pt x="11094" y="7934"/>
                    <a:pt x="11097" y="7934"/>
                    <a:pt x="11099" y="7934"/>
                  </a:cubicBezTo>
                  <a:close/>
                  <a:moveTo>
                    <a:pt x="3156" y="7835"/>
                  </a:moveTo>
                  <a:lnTo>
                    <a:pt x="3169" y="7860"/>
                  </a:lnTo>
                  <a:cubicBezTo>
                    <a:pt x="3244" y="7860"/>
                    <a:pt x="3219" y="8048"/>
                    <a:pt x="3219" y="8111"/>
                  </a:cubicBezTo>
                  <a:cubicBezTo>
                    <a:pt x="3131" y="8086"/>
                    <a:pt x="3156" y="7897"/>
                    <a:pt x="3156" y="7835"/>
                  </a:cubicBezTo>
                  <a:close/>
                  <a:moveTo>
                    <a:pt x="8576" y="7860"/>
                  </a:moveTo>
                  <a:cubicBezTo>
                    <a:pt x="8639" y="7860"/>
                    <a:pt x="8614" y="8048"/>
                    <a:pt x="8626" y="8111"/>
                  </a:cubicBezTo>
                  <a:cubicBezTo>
                    <a:pt x="8601" y="8111"/>
                    <a:pt x="8589" y="8099"/>
                    <a:pt x="8589" y="8073"/>
                  </a:cubicBezTo>
                  <a:cubicBezTo>
                    <a:pt x="8567" y="8073"/>
                    <a:pt x="8541" y="8090"/>
                    <a:pt x="8514" y="8090"/>
                  </a:cubicBezTo>
                  <a:cubicBezTo>
                    <a:pt x="8493" y="8090"/>
                    <a:pt x="8472" y="8081"/>
                    <a:pt x="8450" y="8048"/>
                  </a:cubicBezTo>
                  <a:cubicBezTo>
                    <a:pt x="8415" y="7990"/>
                    <a:pt x="8434" y="7921"/>
                    <a:pt x="8497" y="7921"/>
                  </a:cubicBezTo>
                  <a:cubicBezTo>
                    <a:pt x="8502" y="7921"/>
                    <a:pt x="8508" y="7922"/>
                    <a:pt x="8513" y="7923"/>
                  </a:cubicBezTo>
                  <a:cubicBezTo>
                    <a:pt x="8538" y="7923"/>
                    <a:pt x="8564" y="7948"/>
                    <a:pt x="8576" y="7960"/>
                  </a:cubicBezTo>
                  <a:lnTo>
                    <a:pt x="8576" y="7860"/>
                  </a:lnTo>
                  <a:close/>
                  <a:moveTo>
                    <a:pt x="3600" y="7946"/>
                  </a:moveTo>
                  <a:cubicBezTo>
                    <a:pt x="3603" y="7946"/>
                    <a:pt x="3606" y="7946"/>
                    <a:pt x="3609" y="7948"/>
                  </a:cubicBezTo>
                  <a:cubicBezTo>
                    <a:pt x="3622" y="7960"/>
                    <a:pt x="3634" y="7985"/>
                    <a:pt x="3609" y="7985"/>
                  </a:cubicBezTo>
                  <a:cubicBezTo>
                    <a:pt x="3595" y="7980"/>
                    <a:pt x="3583" y="7978"/>
                    <a:pt x="3574" y="7978"/>
                  </a:cubicBezTo>
                  <a:cubicBezTo>
                    <a:pt x="3515" y="7978"/>
                    <a:pt x="3534" y="8066"/>
                    <a:pt x="3534" y="8099"/>
                  </a:cubicBezTo>
                  <a:lnTo>
                    <a:pt x="3559" y="8124"/>
                  </a:lnTo>
                  <a:cubicBezTo>
                    <a:pt x="3483" y="8124"/>
                    <a:pt x="3521" y="8011"/>
                    <a:pt x="3508" y="7948"/>
                  </a:cubicBezTo>
                  <a:cubicBezTo>
                    <a:pt x="3546" y="7948"/>
                    <a:pt x="3559" y="7960"/>
                    <a:pt x="3546" y="7985"/>
                  </a:cubicBezTo>
                  <a:cubicBezTo>
                    <a:pt x="3546" y="7985"/>
                    <a:pt x="3576" y="7946"/>
                    <a:pt x="3600" y="7946"/>
                  </a:cubicBezTo>
                  <a:close/>
                  <a:moveTo>
                    <a:pt x="3345" y="7910"/>
                  </a:moveTo>
                  <a:lnTo>
                    <a:pt x="3370" y="7948"/>
                  </a:lnTo>
                  <a:cubicBezTo>
                    <a:pt x="3492" y="7948"/>
                    <a:pt x="3508" y="8124"/>
                    <a:pt x="3383" y="8124"/>
                  </a:cubicBezTo>
                  <a:cubicBezTo>
                    <a:pt x="3379" y="8124"/>
                    <a:pt x="3375" y="8124"/>
                    <a:pt x="3370" y="8124"/>
                  </a:cubicBezTo>
                  <a:cubicBezTo>
                    <a:pt x="3219" y="8124"/>
                    <a:pt x="3207" y="7910"/>
                    <a:pt x="3345" y="7910"/>
                  </a:cubicBezTo>
                  <a:close/>
                  <a:moveTo>
                    <a:pt x="3936" y="7960"/>
                  </a:moveTo>
                  <a:cubicBezTo>
                    <a:pt x="3974" y="7960"/>
                    <a:pt x="3986" y="7960"/>
                    <a:pt x="3974" y="7998"/>
                  </a:cubicBezTo>
                  <a:lnTo>
                    <a:pt x="3999" y="7998"/>
                  </a:lnTo>
                  <a:cubicBezTo>
                    <a:pt x="4005" y="7992"/>
                    <a:pt x="4008" y="7989"/>
                    <a:pt x="4011" y="7989"/>
                  </a:cubicBezTo>
                  <a:cubicBezTo>
                    <a:pt x="4013" y="7989"/>
                    <a:pt x="4015" y="7989"/>
                    <a:pt x="4017" y="7991"/>
                  </a:cubicBezTo>
                  <a:lnTo>
                    <a:pt x="4017" y="7991"/>
                  </a:lnTo>
                  <a:cubicBezTo>
                    <a:pt x="4036" y="7985"/>
                    <a:pt x="4055" y="7985"/>
                    <a:pt x="4074" y="7985"/>
                  </a:cubicBezTo>
                  <a:lnTo>
                    <a:pt x="4020" y="7994"/>
                  </a:lnTo>
                  <a:lnTo>
                    <a:pt x="4020" y="7994"/>
                  </a:lnTo>
                  <a:cubicBezTo>
                    <a:pt x="4019" y="7993"/>
                    <a:pt x="4018" y="7992"/>
                    <a:pt x="4017" y="7991"/>
                  </a:cubicBezTo>
                  <a:lnTo>
                    <a:pt x="4017" y="7991"/>
                  </a:lnTo>
                  <a:cubicBezTo>
                    <a:pt x="4011" y="7993"/>
                    <a:pt x="4005" y="7995"/>
                    <a:pt x="3999" y="7998"/>
                  </a:cubicBezTo>
                  <a:lnTo>
                    <a:pt x="4020" y="7994"/>
                  </a:lnTo>
                  <a:lnTo>
                    <a:pt x="4020" y="7994"/>
                  </a:lnTo>
                  <a:cubicBezTo>
                    <a:pt x="4022" y="7995"/>
                    <a:pt x="4023" y="7997"/>
                    <a:pt x="4024" y="7998"/>
                  </a:cubicBezTo>
                  <a:lnTo>
                    <a:pt x="3999" y="7998"/>
                  </a:lnTo>
                  <a:cubicBezTo>
                    <a:pt x="3961" y="8023"/>
                    <a:pt x="3986" y="8111"/>
                    <a:pt x="3986" y="8136"/>
                  </a:cubicBezTo>
                  <a:cubicBezTo>
                    <a:pt x="3911" y="8136"/>
                    <a:pt x="3949" y="8023"/>
                    <a:pt x="3936" y="7960"/>
                  </a:cubicBezTo>
                  <a:close/>
                  <a:moveTo>
                    <a:pt x="4142" y="8001"/>
                  </a:moveTo>
                  <a:cubicBezTo>
                    <a:pt x="4147" y="8001"/>
                    <a:pt x="4150" y="8004"/>
                    <a:pt x="4150" y="8011"/>
                  </a:cubicBezTo>
                  <a:lnTo>
                    <a:pt x="4137" y="8011"/>
                  </a:lnTo>
                  <a:cubicBezTo>
                    <a:pt x="4087" y="8011"/>
                    <a:pt x="4112" y="8099"/>
                    <a:pt x="4112" y="8136"/>
                  </a:cubicBezTo>
                  <a:cubicBezTo>
                    <a:pt x="4055" y="8136"/>
                    <a:pt x="4091" y="8054"/>
                    <a:pt x="4070" y="8011"/>
                  </a:cubicBezTo>
                  <a:lnTo>
                    <a:pt x="4125" y="8011"/>
                  </a:lnTo>
                  <a:cubicBezTo>
                    <a:pt x="4131" y="8004"/>
                    <a:pt x="4137" y="8001"/>
                    <a:pt x="4142" y="8001"/>
                  </a:cubicBezTo>
                  <a:close/>
                  <a:moveTo>
                    <a:pt x="8790" y="7923"/>
                  </a:moveTo>
                  <a:cubicBezTo>
                    <a:pt x="8790" y="7998"/>
                    <a:pt x="8840" y="7935"/>
                    <a:pt x="8840" y="7998"/>
                  </a:cubicBezTo>
                  <a:cubicBezTo>
                    <a:pt x="8830" y="7996"/>
                    <a:pt x="8821" y="7995"/>
                    <a:pt x="8813" y="7995"/>
                  </a:cubicBezTo>
                  <a:cubicBezTo>
                    <a:pt x="8724" y="7995"/>
                    <a:pt x="8853" y="8125"/>
                    <a:pt x="8853" y="8136"/>
                  </a:cubicBezTo>
                  <a:cubicBezTo>
                    <a:pt x="8841" y="8140"/>
                    <a:pt x="8832" y="8141"/>
                    <a:pt x="8823" y="8141"/>
                  </a:cubicBezTo>
                  <a:cubicBezTo>
                    <a:pt x="8740" y="8141"/>
                    <a:pt x="8796" y="7985"/>
                    <a:pt x="8727" y="7985"/>
                  </a:cubicBezTo>
                  <a:lnTo>
                    <a:pt x="8727" y="7960"/>
                  </a:lnTo>
                  <a:cubicBezTo>
                    <a:pt x="8790" y="7960"/>
                    <a:pt x="8727" y="7923"/>
                    <a:pt x="8790" y="7923"/>
                  </a:cubicBezTo>
                  <a:close/>
                  <a:moveTo>
                    <a:pt x="3726" y="7962"/>
                  </a:moveTo>
                  <a:cubicBezTo>
                    <a:pt x="3772" y="7962"/>
                    <a:pt x="3816" y="7991"/>
                    <a:pt x="3823" y="8048"/>
                  </a:cubicBezTo>
                  <a:cubicBezTo>
                    <a:pt x="3823" y="8059"/>
                    <a:pt x="3800" y="8063"/>
                    <a:pt x="3773" y="8063"/>
                  </a:cubicBezTo>
                  <a:cubicBezTo>
                    <a:pt x="3735" y="8063"/>
                    <a:pt x="3686" y="8056"/>
                    <a:pt x="3672" y="8048"/>
                  </a:cubicBezTo>
                  <a:lnTo>
                    <a:pt x="3672" y="8048"/>
                  </a:lnTo>
                  <a:cubicBezTo>
                    <a:pt x="3667" y="8080"/>
                    <a:pt x="3683" y="8085"/>
                    <a:pt x="3706" y="8085"/>
                  </a:cubicBezTo>
                  <a:cubicBezTo>
                    <a:pt x="3718" y="8085"/>
                    <a:pt x="3731" y="8084"/>
                    <a:pt x="3744" y="8084"/>
                  </a:cubicBezTo>
                  <a:cubicBezTo>
                    <a:pt x="3767" y="8084"/>
                    <a:pt x="3788" y="8088"/>
                    <a:pt x="3798" y="8111"/>
                  </a:cubicBezTo>
                  <a:lnTo>
                    <a:pt x="3810" y="8136"/>
                  </a:lnTo>
                  <a:cubicBezTo>
                    <a:pt x="3797" y="8141"/>
                    <a:pt x="3783" y="8143"/>
                    <a:pt x="3767" y="8143"/>
                  </a:cubicBezTo>
                  <a:cubicBezTo>
                    <a:pt x="3693" y="8143"/>
                    <a:pt x="3603" y="8094"/>
                    <a:pt x="3634" y="8011"/>
                  </a:cubicBezTo>
                  <a:cubicBezTo>
                    <a:pt x="3656" y="7978"/>
                    <a:pt x="3691" y="7962"/>
                    <a:pt x="3726" y="7962"/>
                  </a:cubicBezTo>
                  <a:close/>
                  <a:moveTo>
                    <a:pt x="8891" y="7973"/>
                  </a:moveTo>
                  <a:lnTo>
                    <a:pt x="8891" y="7973"/>
                  </a:lnTo>
                  <a:cubicBezTo>
                    <a:pt x="8953" y="7985"/>
                    <a:pt x="8928" y="8099"/>
                    <a:pt x="8941" y="8149"/>
                  </a:cubicBezTo>
                  <a:cubicBezTo>
                    <a:pt x="8878" y="8136"/>
                    <a:pt x="8891" y="8036"/>
                    <a:pt x="8891" y="7973"/>
                  </a:cubicBezTo>
                  <a:close/>
                  <a:moveTo>
                    <a:pt x="11179" y="7948"/>
                  </a:moveTo>
                  <a:cubicBezTo>
                    <a:pt x="11204" y="7948"/>
                    <a:pt x="11217" y="7960"/>
                    <a:pt x="11217" y="7985"/>
                  </a:cubicBezTo>
                  <a:cubicBezTo>
                    <a:pt x="11238" y="7985"/>
                    <a:pt x="11232" y="7958"/>
                    <a:pt x="11262" y="7958"/>
                  </a:cubicBezTo>
                  <a:cubicBezTo>
                    <a:pt x="11267" y="7958"/>
                    <a:pt x="11273" y="7958"/>
                    <a:pt x="11280" y="7960"/>
                  </a:cubicBezTo>
                  <a:cubicBezTo>
                    <a:pt x="11368" y="7973"/>
                    <a:pt x="11355" y="8073"/>
                    <a:pt x="11368" y="8149"/>
                  </a:cubicBezTo>
                  <a:cubicBezTo>
                    <a:pt x="11280" y="8111"/>
                    <a:pt x="11355" y="7960"/>
                    <a:pt x="11267" y="7960"/>
                  </a:cubicBezTo>
                  <a:lnTo>
                    <a:pt x="11267" y="7985"/>
                  </a:lnTo>
                  <a:cubicBezTo>
                    <a:pt x="11192" y="7985"/>
                    <a:pt x="11229" y="8073"/>
                    <a:pt x="11229" y="8124"/>
                  </a:cubicBezTo>
                  <a:cubicBezTo>
                    <a:pt x="11167" y="8111"/>
                    <a:pt x="11192" y="8011"/>
                    <a:pt x="11179" y="7948"/>
                  </a:cubicBezTo>
                  <a:close/>
                  <a:moveTo>
                    <a:pt x="4188" y="8011"/>
                  </a:moveTo>
                  <a:cubicBezTo>
                    <a:pt x="4238" y="8023"/>
                    <a:pt x="4238" y="8061"/>
                    <a:pt x="4250" y="8161"/>
                  </a:cubicBezTo>
                  <a:cubicBezTo>
                    <a:pt x="4162" y="8161"/>
                    <a:pt x="4250" y="8023"/>
                    <a:pt x="4162" y="8011"/>
                  </a:cubicBezTo>
                  <a:close/>
                  <a:moveTo>
                    <a:pt x="4359" y="7966"/>
                  </a:moveTo>
                  <a:cubicBezTo>
                    <a:pt x="4444" y="7966"/>
                    <a:pt x="4431" y="8089"/>
                    <a:pt x="4452" y="8161"/>
                  </a:cubicBezTo>
                  <a:cubicBezTo>
                    <a:pt x="4445" y="8165"/>
                    <a:pt x="4439" y="8166"/>
                    <a:pt x="4434" y="8166"/>
                  </a:cubicBezTo>
                  <a:cubicBezTo>
                    <a:pt x="4421" y="8166"/>
                    <a:pt x="4414" y="8155"/>
                    <a:pt x="4414" y="8136"/>
                  </a:cubicBezTo>
                  <a:cubicBezTo>
                    <a:pt x="4389" y="8136"/>
                    <a:pt x="4376" y="8161"/>
                    <a:pt x="4351" y="8161"/>
                  </a:cubicBezTo>
                  <a:cubicBezTo>
                    <a:pt x="4231" y="8161"/>
                    <a:pt x="4294" y="8047"/>
                    <a:pt x="4387" y="8047"/>
                  </a:cubicBezTo>
                  <a:cubicBezTo>
                    <a:pt x="4392" y="8047"/>
                    <a:pt x="4397" y="8048"/>
                    <a:pt x="4401" y="8048"/>
                  </a:cubicBezTo>
                  <a:cubicBezTo>
                    <a:pt x="4401" y="7967"/>
                    <a:pt x="4326" y="8015"/>
                    <a:pt x="4295" y="7982"/>
                  </a:cubicBezTo>
                  <a:lnTo>
                    <a:pt x="4295" y="7982"/>
                  </a:lnTo>
                  <a:cubicBezTo>
                    <a:pt x="4321" y="7971"/>
                    <a:pt x="4342" y="7966"/>
                    <a:pt x="4359" y="7966"/>
                  </a:cubicBezTo>
                  <a:close/>
                  <a:moveTo>
                    <a:pt x="9009" y="7980"/>
                  </a:moveTo>
                  <a:cubicBezTo>
                    <a:pt x="9022" y="7980"/>
                    <a:pt x="9029" y="7992"/>
                    <a:pt x="9029" y="8011"/>
                  </a:cubicBezTo>
                  <a:cubicBezTo>
                    <a:pt x="9034" y="8012"/>
                    <a:pt x="9039" y="8012"/>
                    <a:pt x="9045" y="8012"/>
                  </a:cubicBezTo>
                  <a:cubicBezTo>
                    <a:pt x="9066" y="8012"/>
                    <a:pt x="9091" y="8004"/>
                    <a:pt x="9112" y="8004"/>
                  </a:cubicBezTo>
                  <a:cubicBezTo>
                    <a:pt x="9139" y="8004"/>
                    <a:pt x="9161" y="8017"/>
                    <a:pt x="9167" y="8073"/>
                  </a:cubicBezTo>
                  <a:lnTo>
                    <a:pt x="9180" y="8174"/>
                  </a:lnTo>
                  <a:cubicBezTo>
                    <a:pt x="9079" y="8174"/>
                    <a:pt x="9155" y="8023"/>
                    <a:pt x="9067" y="8023"/>
                  </a:cubicBezTo>
                  <a:lnTo>
                    <a:pt x="9079" y="8011"/>
                  </a:lnTo>
                  <a:cubicBezTo>
                    <a:pt x="9004" y="8011"/>
                    <a:pt x="9041" y="8111"/>
                    <a:pt x="9041" y="8161"/>
                  </a:cubicBezTo>
                  <a:cubicBezTo>
                    <a:pt x="8979" y="8149"/>
                    <a:pt x="9004" y="8036"/>
                    <a:pt x="8991" y="7985"/>
                  </a:cubicBezTo>
                  <a:cubicBezTo>
                    <a:pt x="8998" y="7982"/>
                    <a:pt x="9004" y="7980"/>
                    <a:pt x="9009" y="7980"/>
                  </a:cubicBezTo>
                  <a:close/>
                  <a:moveTo>
                    <a:pt x="5014" y="7996"/>
                  </a:moveTo>
                  <a:cubicBezTo>
                    <a:pt x="5102" y="7996"/>
                    <a:pt x="5095" y="8123"/>
                    <a:pt x="5105" y="8187"/>
                  </a:cubicBezTo>
                  <a:cubicBezTo>
                    <a:pt x="5099" y="8190"/>
                    <a:pt x="5093" y="8192"/>
                    <a:pt x="5088" y="8192"/>
                  </a:cubicBezTo>
                  <a:cubicBezTo>
                    <a:pt x="5075" y="8192"/>
                    <a:pt x="5068" y="8180"/>
                    <a:pt x="5068" y="8161"/>
                  </a:cubicBezTo>
                  <a:cubicBezTo>
                    <a:pt x="5053" y="8161"/>
                    <a:pt x="5014" y="8178"/>
                    <a:pt x="4984" y="8178"/>
                  </a:cubicBezTo>
                  <a:cubicBezTo>
                    <a:pt x="4960" y="8178"/>
                    <a:pt x="4942" y="8169"/>
                    <a:pt x="4942" y="8136"/>
                  </a:cubicBezTo>
                  <a:cubicBezTo>
                    <a:pt x="4942" y="8073"/>
                    <a:pt x="5030" y="8073"/>
                    <a:pt x="5068" y="8073"/>
                  </a:cubicBezTo>
                  <a:cubicBezTo>
                    <a:pt x="5074" y="8036"/>
                    <a:pt x="5055" y="8033"/>
                    <a:pt x="5032" y="8033"/>
                  </a:cubicBezTo>
                  <a:cubicBezTo>
                    <a:pt x="5027" y="8033"/>
                    <a:pt x="5022" y="8033"/>
                    <a:pt x="5017" y="8033"/>
                  </a:cubicBezTo>
                  <a:cubicBezTo>
                    <a:pt x="4997" y="8033"/>
                    <a:pt x="4977" y="8031"/>
                    <a:pt x="4967" y="8011"/>
                  </a:cubicBezTo>
                  <a:lnTo>
                    <a:pt x="4955" y="8011"/>
                  </a:lnTo>
                  <a:cubicBezTo>
                    <a:pt x="4978" y="8001"/>
                    <a:pt x="4998" y="7996"/>
                    <a:pt x="5014" y="7996"/>
                  </a:cubicBezTo>
                  <a:close/>
                  <a:moveTo>
                    <a:pt x="4758" y="8018"/>
                  </a:moveTo>
                  <a:cubicBezTo>
                    <a:pt x="4772" y="8018"/>
                    <a:pt x="4779" y="8030"/>
                    <a:pt x="4779" y="8048"/>
                  </a:cubicBezTo>
                  <a:cubicBezTo>
                    <a:pt x="4797" y="8048"/>
                    <a:pt x="4823" y="8027"/>
                    <a:pt x="4851" y="8027"/>
                  </a:cubicBezTo>
                  <a:cubicBezTo>
                    <a:pt x="4860" y="8027"/>
                    <a:pt x="4870" y="8029"/>
                    <a:pt x="4879" y="8036"/>
                  </a:cubicBezTo>
                  <a:cubicBezTo>
                    <a:pt x="4929" y="8061"/>
                    <a:pt x="4929" y="8149"/>
                    <a:pt x="4929" y="8199"/>
                  </a:cubicBezTo>
                  <a:cubicBezTo>
                    <a:pt x="4874" y="8177"/>
                    <a:pt x="4877" y="8135"/>
                    <a:pt x="4879" y="8091"/>
                  </a:cubicBezTo>
                  <a:lnTo>
                    <a:pt x="4879" y="8091"/>
                  </a:lnTo>
                  <a:cubicBezTo>
                    <a:pt x="4879" y="8094"/>
                    <a:pt x="4879" y="8096"/>
                    <a:pt x="4879" y="8099"/>
                  </a:cubicBezTo>
                  <a:lnTo>
                    <a:pt x="4879" y="8074"/>
                  </a:lnTo>
                  <a:lnTo>
                    <a:pt x="4879" y="8074"/>
                  </a:lnTo>
                  <a:cubicBezTo>
                    <a:pt x="4879" y="8079"/>
                    <a:pt x="4879" y="8085"/>
                    <a:pt x="4879" y="8091"/>
                  </a:cubicBezTo>
                  <a:lnTo>
                    <a:pt x="4879" y="8091"/>
                  </a:lnTo>
                  <a:cubicBezTo>
                    <a:pt x="4876" y="8063"/>
                    <a:pt x="4855" y="8048"/>
                    <a:pt x="4831" y="8048"/>
                  </a:cubicBezTo>
                  <a:cubicBezTo>
                    <a:pt x="4818" y="8048"/>
                    <a:pt x="4804" y="8052"/>
                    <a:pt x="4791" y="8061"/>
                  </a:cubicBezTo>
                  <a:cubicBezTo>
                    <a:pt x="4753" y="8086"/>
                    <a:pt x="4791" y="8161"/>
                    <a:pt x="4791" y="8199"/>
                  </a:cubicBezTo>
                  <a:cubicBezTo>
                    <a:pt x="4716" y="8199"/>
                    <a:pt x="4753" y="8086"/>
                    <a:pt x="4741" y="8023"/>
                  </a:cubicBezTo>
                  <a:cubicBezTo>
                    <a:pt x="4748" y="8020"/>
                    <a:pt x="4753" y="8018"/>
                    <a:pt x="4758" y="8018"/>
                  </a:cubicBezTo>
                  <a:close/>
                  <a:moveTo>
                    <a:pt x="9315" y="8025"/>
                  </a:moveTo>
                  <a:cubicBezTo>
                    <a:pt x="9341" y="8025"/>
                    <a:pt x="9361" y="8036"/>
                    <a:pt x="9356" y="8061"/>
                  </a:cubicBezTo>
                  <a:lnTo>
                    <a:pt x="9318" y="8048"/>
                  </a:lnTo>
                  <a:cubicBezTo>
                    <a:pt x="9243" y="8048"/>
                    <a:pt x="9217" y="8099"/>
                    <a:pt x="9243" y="8149"/>
                  </a:cubicBezTo>
                  <a:lnTo>
                    <a:pt x="9255" y="8136"/>
                  </a:lnTo>
                  <a:cubicBezTo>
                    <a:pt x="9293" y="8187"/>
                    <a:pt x="9356" y="8149"/>
                    <a:pt x="9368" y="8199"/>
                  </a:cubicBezTo>
                  <a:cubicBezTo>
                    <a:pt x="9362" y="8201"/>
                    <a:pt x="9355" y="8202"/>
                    <a:pt x="9347" y="8202"/>
                  </a:cubicBezTo>
                  <a:cubicBezTo>
                    <a:pt x="9294" y="8202"/>
                    <a:pt x="9217" y="8164"/>
                    <a:pt x="9217" y="8099"/>
                  </a:cubicBezTo>
                  <a:cubicBezTo>
                    <a:pt x="9217" y="8053"/>
                    <a:pt x="9274" y="8025"/>
                    <a:pt x="9315" y="8025"/>
                  </a:cubicBezTo>
                  <a:close/>
                  <a:moveTo>
                    <a:pt x="5445" y="7960"/>
                  </a:moveTo>
                  <a:cubicBezTo>
                    <a:pt x="5533" y="7960"/>
                    <a:pt x="5508" y="8149"/>
                    <a:pt x="5520" y="8212"/>
                  </a:cubicBezTo>
                  <a:lnTo>
                    <a:pt x="5458" y="8212"/>
                  </a:lnTo>
                  <a:lnTo>
                    <a:pt x="5445" y="7960"/>
                  </a:lnTo>
                  <a:close/>
                  <a:moveTo>
                    <a:pt x="9431" y="8036"/>
                  </a:moveTo>
                  <a:lnTo>
                    <a:pt x="9456" y="8212"/>
                  </a:lnTo>
                  <a:cubicBezTo>
                    <a:pt x="9393" y="8199"/>
                    <a:pt x="9406" y="8099"/>
                    <a:pt x="9406" y="8036"/>
                  </a:cubicBezTo>
                  <a:close/>
                  <a:moveTo>
                    <a:pt x="11775" y="8031"/>
                  </a:moveTo>
                  <a:cubicBezTo>
                    <a:pt x="11822" y="8031"/>
                    <a:pt x="11871" y="8074"/>
                    <a:pt x="11871" y="8124"/>
                  </a:cubicBezTo>
                  <a:cubicBezTo>
                    <a:pt x="11871" y="8132"/>
                    <a:pt x="11860" y="8135"/>
                    <a:pt x="11844" y="8135"/>
                  </a:cubicBezTo>
                  <a:cubicBezTo>
                    <a:pt x="11810" y="8135"/>
                    <a:pt x="11754" y="8120"/>
                    <a:pt x="11745" y="8111"/>
                  </a:cubicBezTo>
                  <a:lnTo>
                    <a:pt x="11745" y="8111"/>
                  </a:lnTo>
                  <a:cubicBezTo>
                    <a:pt x="11745" y="8212"/>
                    <a:pt x="11846" y="8161"/>
                    <a:pt x="11871" y="8212"/>
                  </a:cubicBezTo>
                  <a:cubicBezTo>
                    <a:pt x="11864" y="8213"/>
                    <a:pt x="11857" y="8213"/>
                    <a:pt x="11850" y="8213"/>
                  </a:cubicBezTo>
                  <a:cubicBezTo>
                    <a:pt x="11773" y="8213"/>
                    <a:pt x="11661" y="8154"/>
                    <a:pt x="11707" y="8073"/>
                  </a:cubicBezTo>
                  <a:cubicBezTo>
                    <a:pt x="11725" y="8043"/>
                    <a:pt x="11750" y="8031"/>
                    <a:pt x="11775" y="8031"/>
                  </a:cubicBezTo>
                  <a:close/>
                  <a:moveTo>
                    <a:pt x="5310" y="8016"/>
                  </a:moveTo>
                  <a:cubicBezTo>
                    <a:pt x="5391" y="8016"/>
                    <a:pt x="5387" y="8140"/>
                    <a:pt x="5407" y="8212"/>
                  </a:cubicBezTo>
                  <a:cubicBezTo>
                    <a:pt x="5397" y="8215"/>
                    <a:pt x="5389" y="8217"/>
                    <a:pt x="5382" y="8217"/>
                  </a:cubicBezTo>
                  <a:cubicBezTo>
                    <a:pt x="5365" y="8217"/>
                    <a:pt x="5360" y="8205"/>
                    <a:pt x="5370" y="8187"/>
                  </a:cubicBezTo>
                  <a:cubicBezTo>
                    <a:pt x="5354" y="8187"/>
                    <a:pt x="5329" y="8206"/>
                    <a:pt x="5306" y="8206"/>
                  </a:cubicBezTo>
                  <a:cubicBezTo>
                    <a:pt x="5292" y="8206"/>
                    <a:pt x="5279" y="8198"/>
                    <a:pt x="5269" y="8174"/>
                  </a:cubicBezTo>
                  <a:lnTo>
                    <a:pt x="5244" y="8174"/>
                  </a:lnTo>
                  <a:cubicBezTo>
                    <a:pt x="5206" y="8111"/>
                    <a:pt x="5319" y="8099"/>
                    <a:pt x="5357" y="8099"/>
                  </a:cubicBezTo>
                  <a:cubicBezTo>
                    <a:pt x="5357" y="8061"/>
                    <a:pt x="5335" y="8058"/>
                    <a:pt x="5310" y="8058"/>
                  </a:cubicBezTo>
                  <a:cubicBezTo>
                    <a:pt x="5305" y="8058"/>
                    <a:pt x="5300" y="8058"/>
                    <a:pt x="5295" y="8058"/>
                  </a:cubicBezTo>
                  <a:cubicBezTo>
                    <a:pt x="5274" y="8058"/>
                    <a:pt x="5254" y="8056"/>
                    <a:pt x="5244" y="8036"/>
                  </a:cubicBezTo>
                  <a:cubicBezTo>
                    <a:pt x="5271" y="8022"/>
                    <a:pt x="5293" y="8016"/>
                    <a:pt x="5310" y="8016"/>
                  </a:cubicBezTo>
                  <a:close/>
                  <a:moveTo>
                    <a:pt x="5546" y="8048"/>
                  </a:moveTo>
                  <a:cubicBezTo>
                    <a:pt x="5634" y="8048"/>
                    <a:pt x="5608" y="8161"/>
                    <a:pt x="5621" y="8224"/>
                  </a:cubicBezTo>
                  <a:lnTo>
                    <a:pt x="5596" y="8212"/>
                  </a:lnTo>
                  <a:cubicBezTo>
                    <a:pt x="5533" y="8212"/>
                    <a:pt x="5558" y="8099"/>
                    <a:pt x="5546" y="8048"/>
                  </a:cubicBezTo>
                  <a:close/>
                  <a:moveTo>
                    <a:pt x="4653" y="7973"/>
                  </a:moveTo>
                  <a:cubicBezTo>
                    <a:pt x="4691" y="7973"/>
                    <a:pt x="4716" y="8149"/>
                    <a:pt x="4678" y="8187"/>
                  </a:cubicBezTo>
                  <a:cubicBezTo>
                    <a:pt x="4658" y="8213"/>
                    <a:pt x="4610" y="8229"/>
                    <a:pt x="4573" y="8229"/>
                  </a:cubicBezTo>
                  <a:cubicBezTo>
                    <a:pt x="4540" y="8229"/>
                    <a:pt x="4515" y="8216"/>
                    <a:pt x="4527" y="8187"/>
                  </a:cubicBezTo>
                  <a:lnTo>
                    <a:pt x="4527" y="8187"/>
                  </a:lnTo>
                  <a:lnTo>
                    <a:pt x="4527" y="8199"/>
                  </a:lnTo>
                  <a:cubicBezTo>
                    <a:pt x="4547" y="8211"/>
                    <a:pt x="4566" y="8217"/>
                    <a:pt x="4584" y="8217"/>
                  </a:cubicBezTo>
                  <a:cubicBezTo>
                    <a:pt x="4623" y="8217"/>
                    <a:pt x="4653" y="8188"/>
                    <a:pt x="4653" y="8136"/>
                  </a:cubicBezTo>
                  <a:cubicBezTo>
                    <a:pt x="4629" y="8136"/>
                    <a:pt x="4592" y="8147"/>
                    <a:pt x="4558" y="8147"/>
                  </a:cubicBezTo>
                  <a:cubicBezTo>
                    <a:pt x="4521" y="8147"/>
                    <a:pt x="4489" y="8133"/>
                    <a:pt x="4489" y="8073"/>
                  </a:cubicBezTo>
                  <a:cubicBezTo>
                    <a:pt x="4489" y="8020"/>
                    <a:pt x="4512" y="8006"/>
                    <a:pt x="4542" y="8006"/>
                  </a:cubicBezTo>
                  <a:cubicBezTo>
                    <a:pt x="4576" y="8006"/>
                    <a:pt x="4620" y="8023"/>
                    <a:pt x="4653" y="8023"/>
                  </a:cubicBezTo>
                  <a:lnTo>
                    <a:pt x="4653" y="7973"/>
                  </a:lnTo>
                  <a:close/>
                  <a:moveTo>
                    <a:pt x="11453" y="7996"/>
                  </a:moveTo>
                  <a:cubicBezTo>
                    <a:pt x="11458" y="7996"/>
                    <a:pt x="11463" y="7997"/>
                    <a:pt x="11468" y="7998"/>
                  </a:cubicBezTo>
                  <a:cubicBezTo>
                    <a:pt x="11493" y="7998"/>
                    <a:pt x="11519" y="8036"/>
                    <a:pt x="11544" y="8036"/>
                  </a:cubicBezTo>
                  <a:cubicBezTo>
                    <a:pt x="11544" y="8014"/>
                    <a:pt x="11546" y="8006"/>
                    <a:pt x="11549" y="8006"/>
                  </a:cubicBezTo>
                  <a:cubicBezTo>
                    <a:pt x="11556" y="8006"/>
                    <a:pt x="11569" y="8052"/>
                    <a:pt x="11569" y="8061"/>
                  </a:cubicBezTo>
                  <a:cubicBezTo>
                    <a:pt x="11582" y="8099"/>
                    <a:pt x="11582" y="8149"/>
                    <a:pt x="11569" y="8187"/>
                  </a:cubicBezTo>
                  <a:lnTo>
                    <a:pt x="11582" y="8212"/>
                  </a:lnTo>
                  <a:cubicBezTo>
                    <a:pt x="11566" y="8233"/>
                    <a:pt x="11535" y="8243"/>
                    <a:pt x="11505" y="8243"/>
                  </a:cubicBezTo>
                  <a:cubicBezTo>
                    <a:pt x="11463" y="8243"/>
                    <a:pt x="11423" y="8223"/>
                    <a:pt x="11431" y="8187"/>
                  </a:cubicBezTo>
                  <a:lnTo>
                    <a:pt x="11431" y="8187"/>
                  </a:lnTo>
                  <a:cubicBezTo>
                    <a:pt x="11456" y="8207"/>
                    <a:pt x="11481" y="8217"/>
                    <a:pt x="11501" y="8217"/>
                  </a:cubicBezTo>
                  <a:cubicBezTo>
                    <a:pt x="11532" y="8217"/>
                    <a:pt x="11551" y="8194"/>
                    <a:pt x="11544" y="8149"/>
                  </a:cubicBezTo>
                  <a:cubicBezTo>
                    <a:pt x="11519" y="8149"/>
                    <a:pt x="11497" y="8158"/>
                    <a:pt x="11476" y="8158"/>
                  </a:cubicBezTo>
                  <a:cubicBezTo>
                    <a:pt x="11456" y="8158"/>
                    <a:pt x="11437" y="8149"/>
                    <a:pt x="11418" y="8111"/>
                  </a:cubicBezTo>
                  <a:cubicBezTo>
                    <a:pt x="11372" y="8054"/>
                    <a:pt x="11400" y="7996"/>
                    <a:pt x="11453" y="7996"/>
                  </a:cubicBezTo>
                  <a:close/>
                  <a:moveTo>
                    <a:pt x="9645" y="7998"/>
                  </a:moveTo>
                  <a:cubicBezTo>
                    <a:pt x="9645" y="8086"/>
                    <a:pt x="9658" y="8174"/>
                    <a:pt x="9670" y="8250"/>
                  </a:cubicBezTo>
                  <a:cubicBezTo>
                    <a:pt x="9663" y="8253"/>
                    <a:pt x="9658" y="8254"/>
                    <a:pt x="9653" y="8254"/>
                  </a:cubicBezTo>
                  <a:cubicBezTo>
                    <a:pt x="9639" y="8254"/>
                    <a:pt x="9632" y="8243"/>
                    <a:pt x="9632" y="8224"/>
                  </a:cubicBezTo>
                  <a:cubicBezTo>
                    <a:pt x="9612" y="8224"/>
                    <a:pt x="9582" y="8230"/>
                    <a:pt x="9553" y="8230"/>
                  </a:cubicBezTo>
                  <a:cubicBezTo>
                    <a:pt x="9510" y="8230"/>
                    <a:pt x="9469" y="8217"/>
                    <a:pt x="9469" y="8149"/>
                  </a:cubicBezTo>
                  <a:cubicBezTo>
                    <a:pt x="9469" y="8095"/>
                    <a:pt x="9489" y="8081"/>
                    <a:pt x="9516" y="8081"/>
                  </a:cubicBezTo>
                  <a:cubicBezTo>
                    <a:pt x="9547" y="8081"/>
                    <a:pt x="9587" y="8099"/>
                    <a:pt x="9620" y="8099"/>
                  </a:cubicBezTo>
                  <a:lnTo>
                    <a:pt x="9607" y="7998"/>
                  </a:lnTo>
                  <a:close/>
                  <a:moveTo>
                    <a:pt x="11896" y="8023"/>
                  </a:moveTo>
                  <a:lnTo>
                    <a:pt x="11921" y="8262"/>
                  </a:lnTo>
                  <a:cubicBezTo>
                    <a:pt x="11890" y="8231"/>
                    <a:pt x="11893" y="8108"/>
                    <a:pt x="11888" y="8023"/>
                  </a:cubicBezTo>
                  <a:close/>
                  <a:moveTo>
                    <a:pt x="6178" y="8079"/>
                  </a:moveTo>
                  <a:cubicBezTo>
                    <a:pt x="6222" y="8079"/>
                    <a:pt x="6240" y="8116"/>
                    <a:pt x="6249" y="8161"/>
                  </a:cubicBezTo>
                  <a:lnTo>
                    <a:pt x="6249" y="8161"/>
                  </a:lnTo>
                  <a:cubicBezTo>
                    <a:pt x="6242" y="8161"/>
                    <a:pt x="6236" y="8161"/>
                    <a:pt x="6230" y="8161"/>
                  </a:cubicBezTo>
                  <a:cubicBezTo>
                    <a:pt x="6228" y="8161"/>
                    <a:pt x="6226" y="8161"/>
                    <a:pt x="6225" y="8161"/>
                  </a:cubicBezTo>
                  <a:lnTo>
                    <a:pt x="6225" y="8161"/>
                  </a:lnTo>
                  <a:cubicBezTo>
                    <a:pt x="6225" y="8161"/>
                    <a:pt x="6225" y="8161"/>
                    <a:pt x="6225" y="8161"/>
                  </a:cubicBezTo>
                  <a:lnTo>
                    <a:pt x="6249" y="8161"/>
                  </a:lnTo>
                  <a:cubicBezTo>
                    <a:pt x="6249" y="8161"/>
                    <a:pt x="6249" y="8161"/>
                    <a:pt x="6249" y="8161"/>
                  </a:cubicBezTo>
                  <a:lnTo>
                    <a:pt x="6249" y="8161"/>
                  </a:lnTo>
                  <a:cubicBezTo>
                    <a:pt x="6249" y="8161"/>
                    <a:pt x="6250" y="8161"/>
                    <a:pt x="6250" y="8161"/>
                  </a:cubicBezTo>
                  <a:lnTo>
                    <a:pt x="6249" y="8161"/>
                  </a:lnTo>
                  <a:cubicBezTo>
                    <a:pt x="6256" y="8199"/>
                    <a:pt x="6258" y="8242"/>
                    <a:pt x="6262" y="8275"/>
                  </a:cubicBezTo>
                  <a:cubicBezTo>
                    <a:pt x="6212" y="8275"/>
                    <a:pt x="6250" y="8250"/>
                    <a:pt x="6225" y="8250"/>
                  </a:cubicBezTo>
                  <a:cubicBezTo>
                    <a:pt x="6217" y="8266"/>
                    <a:pt x="6206" y="8273"/>
                    <a:pt x="6194" y="8273"/>
                  </a:cubicBezTo>
                  <a:cubicBezTo>
                    <a:pt x="6145" y="8273"/>
                    <a:pt x="6084" y="8164"/>
                    <a:pt x="6225" y="8161"/>
                  </a:cubicBezTo>
                  <a:lnTo>
                    <a:pt x="6225" y="8161"/>
                  </a:lnTo>
                  <a:cubicBezTo>
                    <a:pt x="6224" y="8086"/>
                    <a:pt x="6137" y="8136"/>
                    <a:pt x="6111" y="8099"/>
                  </a:cubicBezTo>
                  <a:cubicBezTo>
                    <a:pt x="6138" y="8085"/>
                    <a:pt x="6160" y="8079"/>
                    <a:pt x="6178" y="8079"/>
                  </a:cubicBezTo>
                  <a:close/>
                  <a:moveTo>
                    <a:pt x="5898" y="8075"/>
                  </a:moveTo>
                  <a:cubicBezTo>
                    <a:pt x="5964" y="8087"/>
                    <a:pt x="5889" y="8201"/>
                    <a:pt x="5961" y="8237"/>
                  </a:cubicBezTo>
                  <a:cubicBezTo>
                    <a:pt x="5967" y="8239"/>
                    <a:pt x="5973" y="8240"/>
                    <a:pt x="5979" y="8240"/>
                  </a:cubicBezTo>
                  <a:cubicBezTo>
                    <a:pt x="6034" y="8240"/>
                    <a:pt x="6022" y="8132"/>
                    <a:pt x="6011" y="8086"/>
                  </a:cubicBezTo>
                  <a:cubicBezTo>
                    <a:pt x="6086" y="8086"/>
                    <a:pt x="6061" y="8199"/>
                    <a:pt x="6061" y="8262"/>
                  </a:cubicBezTo>
                  <a:cubicBezTo>
                    <a:pt x="6023" y="8262"/>
                    <a:pt x="6036" y="8237"/>
                    <a:pt x="6023" y="8237"/>
                  </a:cubicBezTo>
                  <a:cubicBezTo>
                    <a:pt x="6008" y="8265"/>
                    <a:pt x="5994" y="8277"/>
                    <a:pt x="5982" y="8277"/>
                  </a:cubicBezTo>
                  <a:cubicBezTo>
                    <a:pt x="5934" y="8277"/>
                    <a:pt x="5908" y="8107"/>
                    <a:pt x="5898" y="8075"/>
                  </a:cubicBezTo>
                  <a:close/>
                  <a:moveTo>
                    <a:pt x="9720" y="8099"/>
                  </a:moveTo>
                  <a:lnTo>
                    <a:pt x="9720" y="8099"/>
                  </a:lnTo>
                  <a:cubicBezTo>
                    <a:pt x="9796" y="8111"/>
                    <a:pt x="9720" y="8237"/>
                    <a:pt x="9808" y="8250"/>
                  </a:cubicBezTo>
                  <a:cubicBezTo>
                    <a:pt x="9814" y="8250"/>
                    <a:pt x="9819" y="8250"/>
                    <a:pt x="9823" y="8250"/>
                  </a:cubicBezTo>
                  <a:cubicBezTo>
                    <a:pt x="9903" y="8250"/>
                    <a:pt x="9846" y="8147"/>
                    <a:pt x="9834" y="8111"/>
                  </a:cubicBezTo>
                  <a:lnTo>
                    <a:pt x="9834" y="8111"/>
                  </a:lnTo>
                  <a:lnTo>
                    <a:pt x="9846" y="8124"/>
                  </a:lnTo>
                  <a:cubicBezTo>
                    <a:pt x="9909" y="8136"/>
                    <a:pt x="9884" y="8237"/>
                    <a:pt x="9896" y="8300"/>
                  </a:cubicBezTo>
                  <a:cubicBezTo>
                    <a:pt x="9871" y="8300"/>
                    <a:pt x="9859" y="8287"/>
                    <a:pt x="9859" y="8262"/>
                  </a:cubicBezTo>
                  <a:cubicBezTo>
                    <a:pt x="9842" y="8262"/>
                    <a:pt x="9825" y="8279"/>
                    <a:pt x="9805" y="8279"/>
                  </a:cubicBezTo>
                  <a:cubicBezTo>
                    <a:pt x="9794" y="8279"/>
                    <a:pt x="9783" y="8275"/>
                    <a:pt x="9771" y="8262"/>
                  </a:cubicBezTo>
                  <a:cubicBezTo>
                    <a:pt x="9720" y="8237"/>
                    <a:pt x="9720" y="8149"/>
                    <a:pt x="9720" y="8099"/>
                  </a:cubicBezTo>
                  <a:close/>
                  <a:moveTo>
                    <a:pt x="5722" y="8061"/>
                  </a:moveTo>
                  <a:cubicBezTo>
                    <a:pt x="5759" y="8061"/>
                    <a:pt x="5759" y="8086"/>
                    <a:pt x="5797" y="8099"/>
                  </a:cubicBezTo>
                  <a:cubicBezTo>
                    <a:pt x="5797" y="8074"/>
                    <a:pt x="5800" y="8066"/>
                    <a:pt x="5803" y="8066"/>
                  </a:cubicBezTo>
                  <a:cubicBezTo>
                    <a:pt x="5811" y="8066"/>
                    <a:pt x="5822" y="8103"/>
                    <a:pt x="5822" y="8111"/>
                  </a:cubicBezTo>
                  <a:cubicBezTo>
                    <a:pt x="5835" y="8187"/>
                    <a:pt x="5847" y="8250"/>
                    <a:pt x="5847" y="8312"/>
                  </a:cubicBezTo>
                  <a:cubicBezTo>
                    <a:pt x="5797" y="8312"/>
                    <a:pt x="5822" y="8262"/>
                    <a:pt x="5810" y="8212"/>
                  </a:cubicBezTo>
                  <a:lnTo>
                    <a:pt x="5797" y="8212"/>
                  </a:lnTo>
                  <a:cubicBezTo>
                    <a:pt x="5766" y="8212"/>
                    <a:pt x="5740" y="8231"/>
                    <a:pt x="5713" y="8231"/>
                  </a:cubicBezTo>
                  <a:cubicBezTo>
                    <a:pt x="5696" y="8231"/>
                    <a:pt x="5678" y="8223"/>
                    <a:pt x="5659" y="8199"/>
                  </a:cubicBezTo>
                  <a:cubicBezTo>
                    <a:pt x="5608" y="8136"/>
                    <a:pt x="5659" y="8061"/>
                    <a:pt x="5722" y="8061"/>
                  </a:cubicBezTo>
                  <a:close/>
                  <a:moveTo>
                    <a:pt x="6355" y="8106"/>
                  </a:moveTo>
                  <a:cubicBezTo>
                    <a:pt x="6369" y="8106"/>
                    <a:pt x="6376" y="8118"/>
                    <a:pt x="6376" y="8136"/>
                  </a:cubicBezTo>
                  <a:cubicBezTo>
                    <a:pt x="6386" y="8136"/>
                    <a:pt x="6406" y="8109"/>
                    <a:pt x="6428" y="8109"/>
                  </a:cubicBezTo>
                  <a:cubicBezTo>
                    <a:pt x="6431" y="8109"/>
                    <a:pt x="6435" y="8109"/>
                    <a:pt x="6438" y="8111"/>
                  </a:cubicBezTo>
                  <a:lnTo>
                    <a:pt x="6501" y="8149"/>
                  </a:lnTo>
                  <a:cubicBezTo>
                    <a:pt x="6520" y="8120"/>
                    <a:pt x="6537" y="8108"/>
                    <a:pt x="6552" y="8108"/>
                  </a:cubicBezTo>
                  <a:cubicBezTo>
                    <a:pt x="6608" y="8108"/>
                    <a:pt x="6640" y="8273"/>
                    <a:pt x="6640" y="8312"/>
                  </a:cubicBezTo>
                  <a:cubicBezTo>
                    <a:pt x="6564" y="8312"/>
                    <a:pt x="6640" y="8149"/>
                    <a:pt x="6552" y="8149"/>
                  </a:cubicBezTo>
                  <a:cubicBezTo>
                    <a:pt x="6464" y="8149"/>
                    <a:pt x="6514" y="8262"/>
                    <a:pt x="6514" y="8287"/>
                  </a:cubicBezTo>
                  <a:cubicBezTo>
                    <a:pt x="6426" y="8287"/>
                    <a:pt x="6514" y="8136"/>
                    <a:pt x="6426" y="8136"/>
                  </a:cubicBezTo>
                  <a:cubicBezTo>
                    <a:pt x="6338" y="8136"/>
                    <a:pt x="6388" y="8237"/>
                    <a:pt x="6388" y="8287"/>
                  </a:cubicBezTo>
                  <a:cubicBezTo>
                    <a:pt x="6313" y="8287"/>
                    <a:pt x="6350" y="8161"/>
                    <a:pt x="6338" y="8111"/>
                  </a:cubicBezTo>
                  <a:cubicBezTo>
                    <a:pt x="6345" y="8108"/>
                    <a:pt x="6350" y="8106"/>
                    <a:pt x="6355" y="8106"/>
                  </a:cubicBezTo>
                  <a:close/>
                  <a:moveTo>
                    <a:pt x="3395" y="8300"/>
                  </a:moveTo>
                  <a:lnTo>
                    <a:pt x="3402" y="8313"/>
                  </a:lnTo>
                  <a:lnTo>
                    <a:pt x="3402" y="8313"/>
                  </a:lnTo>
                  <a:cubicBezTo>
                    <a:pt x="3395" y="8306"/>
                    <a:pt x="3392" y="8300"/>
                    <a:pt x="3395" y="8300"/>
                  </a:cubicBezTo>
                  <a:close/>
                  <a:moveTo>
                    <a:pt x="12094" y="8059"/>
                  </a:moveTo>
                  <a:cubicBezTo>
                    <a:pt x="12106" y="8059"/>
                    <a:pt x="12116" y="8079"/>
                    <a:pt x="12122" y="8086"/>
                  </a:cubicBezTo>
                  <a:lnTo>
                    <a:pt x="12097" y="8111"/>
                  </a:lnTo>
                  <a:cubicBezTo>
                    <a:pt x="12097" y="8111"/>
                    <a:pt x="12147" y="8149"/>
                    <a:pt x="12147" y="8174"/>
                  </a:cubicBezTo>
                  <a:cubicBezTo>
                    <a:pt x="12137" y="8172"/>
                    <a:pt x="12128" y="8171"/>
                    <a:pt x="12120" y="8171"/>
                  </a:cubicBezTo>
                  <a:cubicBezTo>
                    <a:pt x="12031" y="8171"/>
                    <a:pt x="12160" y="8301"/>
                    <a:pt x="12160" y="8312"/>
                  </a:cubicBezTo>
                  <a:cubicBezTo>
                    <a:pt x="12152" y="8314"/>
                    <a:pt x="12144" y="8315"/>
                    <a:pt x="12137" y="8315"/>
                  </a:cubicBezTo>
                  <a:cubicBezTo>
                    <a:pt x="12054" y="8315"/>
                    <a:pt x="12093" y="8193"/>
                    <a:pt x="12053" y="8158"/>
                  </a:cubicBezTo>
                  <a:lnTo>
                    <a:pt x="12053" y="8158"/>
                  </a:lnTo>
                  <a:cubicBezTo>
                    <a:pt x="12064" y="8196"/>
                    <a:pt x="12059" y="8249"/>
                    <a:pt x="12059" y="8287"/>
                  </a:cubicBezTo>
                  <a:cubicBezTo>
                    <a:pt x="11984" y="8237"/>
                    <a:pt x="11996" y="8136"/>
                    <a:pt x="11996" y="8073"/>
                  </a:cubicBezTo>
                  <a:lnTo>
                    <a:pt x="11996" y="8073"/>
                  </a:lnTo>
                  <a:lnTo>
                    <a:pt x="12009" y="8111"/>
                  </a:lnTo>
                  <a:cubicBezTo>
                    <a:pt x="12022" y="8114"/>
                    <a:pt x="12031" y="8120"/>
                    <a:pt x="12038" y="8128"/>
                  </a:cubicBezTo>
                  <a:lnTo>
                    <a:pt x="12038" y="8128"/>
                  </a:lnTo>
                  <a:cubicBezTo>
                    <a:pt x="12037" y="8128"/>
                    <a:pt x="12036" y="8128"/>
                    <a:pt x="12035" y="8128"/>
                  </a:cubicBezTo>
                  <a:cubicBezTo>
                    <a:pt x="12028" y="8128"/>
                    <a:pt x="12027" y="8134"/>
                    <a:pt x="12034" y="8149"/>
                  </a:cubicBezTo>
                  <a:cubicBezTo>
                    <a:pt x="12042" y="8150"/>
                    <a:pt x="12048" y="8153"/>
                    <a:pt x="12053" y="8158"/>
                  </a:cubicBezTo>
                  <a:lnTo>
                    <a:pt x="12053" y="8158"/>
                  </a:lnTo>
                  <a:cubicBezTo>
                    <a:pt x="12050" y="8146"/>
                    <a:pt x="12045" y="8136"/>
                    <a:pt x="12038" y="8128"/>
                  </a:cubicBezTo>
                  <a:lnTo>
                    <a:pt x="12038" y="8128"/>
                  </a:lnTo>
                  <a:cubicBezTo>
                    <a:pt x="12044" y="8129"/>
                    <a:pt x="12051" y="8132"/>
                    <a:pt x="12059" y="8136"/>
                  </a:cubicBezTo>
                  <a:cubicBezTo>
                    <a:pt x="12071" y="8076"/>
                    <a:pt x="12083" y="8059"/>
                    <a:pt x="12094" y="8059"/>
                  </a:cubicBezTo>
                  <a:close/>
                  <a:moveTo>
                    <a:pt x="12265" y="8285"/>
                  </a:moveTo>
                  <a:cubicBezTo>
                    <a:pt x="12271" y="8285"/>
                    <a:pt x="12277" y="8286"/>
                    <a:pt x="12286" y="8287"/>
                  </a:cubicBezTo>
                  <a:cubicBezTo>
                    <a:pt x="12269" y="8287"/>
                    <a:pt x="12257" y="8305"/>
                    <a:pt x="12240" y="8316"/>
                  </a:cubicBezTo>
                  <a:lnTo>
                    <a:pt x="12240" y="8316"/>
                  </a:lnTo>
                  <a:cubicBezTo>
                    <a:pt x="12241" y="8297"/>
                    <a:pt x="12244" y="8285"/>
                    <a:pt x="12265" y="8285"/>
                  </a:cubicBezTo>
                  <a:close/>
                  <a:moveTo>
                    <a:pt x="9952" y="8131"/>
                  </a:moveTo>
                  <a:cubicBezTo>
                    <a:pt x="9965" y="8131"/>
                    <a:pt x="9972" y="8143"/>
                    <a:pt x="9972" y="8161"/>
                  </a:cubicBezTo>
                  <a:cubicBezTo>
                    <a:pt x="9985" y="8161"/>
                    <a:pt x="9997" y="8136"/>
                    <a:pt x="10035" y="8136"/>
                  </a:cubicBezTo>
                  <a:cubicBezTo>
                    <a:pt x="10110" y="8161"/>
                    <a:pt x="10110" y="8262"/>
                    <a:pt x="10110" y="8325"/>
                  </a:cubicBezTo>
                  <a:cubicBezTo>
                    <a:pt x="10035" y="8312"/>
                    <a:pt x="10110" y="8161"/>
                    <a:pt x="10022" y="8161"/>
                  </a:cubicBezTo>
                  <a:cubicBezTo>
                    <a:pt x="9947" y="8161"/>
                    <a:pt x="9985" y="8262"/>
                    <a:pt x="9985" y="8312"/>
                  </a:cubicBezTo>
                  <a:cubicBezTo>
                    <a:pt x="9922" y="8300"/>
                    <a:pt x="9947" y="8187"/>
                    <a:pt x="9934" y="8136"/>
                  </a:cubicBezTo>
                  <a:cubicBezTo>
                    <a:pt x="9941" y="8133"/>
                    <a:pt x="9947" y="8131"/>
                    <a:pt x="9952" y="8131"/>
                  </a:cubicBezTo>
                  <a:close/>
                  <a:moveTo>
                    <a:pt x="6838" y="8158"/>
                  </a:moveTo>
                  <a:cubicBezTo>
                    <a:pt x="6887" y="8158"/>
                    <a:pt x="6947" y="8197"/>
                    <a:pt x="6942" y="8260"/>
                  </a:cubicBezTo>
                  <a:lnTo>
                    <a:pt x="6942" y="8260"/>
                  </a:lnTo>
                  <a:lnTo>
                    <a:pt x="6816" y="8237"/>
                  </a:lnTo>
                  <a:lnTo>
                    <a:pt x="6816" y="8237"/>
                  </a:lnTo>
                  <a:cubicBezTo>
                    <a:pt x="6816" y="8338"/>
                    <a:pt x="6929" y="8275"/>
                    <a:pt x="6941" y="8325"/>
                  </a:cubicBezTo>
                  <a:cubicBezTo>
                    <a:pt x="6928" y="8330"/>
                    <a:pt x="6914" y="8333"/>
                    <a:pt x="6898" y="8333"/>
                  </a:cubicBezTo>
                  <a:cubicBezTo>
                    <a:pt x="6841" y="8333"/>
                    <a:pt x="6778" y="8297"/>
                    <a:pt x="6778" y="8237"/>
                  </a:cubicBezTo>
                  <a:cubicBezTo>
                    <a:pt x="6767" y="8182"/>
                    <a:pt x="6799" y="8158"/>
                    <a:pt x="6838" y="8158"/>
                  </a:cubicBezTo>
                  <a:close/>
                  <a:moveTo>
                    <a:pt x="3080" y="8308"/>
                  </a:moveTo>
                  <a:cubicBezTo>
                    <a:pt x="3088" y="8308"/>
                    <a:pt x="3094" y="8312"/>
                    <a:pt x="3094" y="8325"/>
                  </a:cubicBezTo>
                  <a:cubicBezTo>
                    <a:pt x="3094" y="8336"/>
                    <a:pt x="3091" y="8340"/>
                    <a:pt x="3087" y="8340"/>
                  </a:cubicBezTo>
                  <a:cubicBezTo>
                    <a:pt x="3080" y="8340"/>
                    <a:pt x="3070" y="8327"/>
                    <a:pt x="3060" y="8314"/>
                  </a:cubicBezTo>
                  <a:lnTo>
                    <a:pt x="3060" y="8314"/>
                  </a:lnTo>
                  <a:cubicBezTo>
                    <a:pt x="3067" y="8311"/>
                    <a:pt x="3074" y="8308"/>
                    <a:pt x="3080" y="8308"/>
                  </a:cubicBezTo>
                  <a:close/>
                  <a:moveTo>
                    <a:pt x="3445" y="8308"/>
                  </a:moveTo>
                  <a:cubicBezTo>
                    <a:pt x="3453" y="8308"/>
                    <a:pt x="3458" y="8312"/>
                    <a:pt x="3458" y="8325"/>
                  </a:cubicBezTo>
                  <a:cubicBezTo>
                    <a:pt x="3458" y="8338"/>
                    <a:pt x="3453" y="8342"/>
                    <a:pt x="3447" y="8342"/>
                  </a:cubicBezTo>
                  <a:cubicBezTo>
                    <a:pt x="3437" y="8342"/>
                    <a:pt x="3423" y="8333"/>
                    <a:pt x="3411" y="8323"/>
                  </a:cubicBezTo>
                  <a:lnTo>
                    <a:pt x="3411" y="8323"/>
                  </a:lnTo>
                  <a:cubicBezTo>
                    <a:pt x="3418" y="8318"/>
                    <a:pt x="3434" y="8308"/>
                    <a:pt x="3445" y="8308"/>
                  </a:cubicBezTo>
                  <a:close/>
                  <a:moveTo>
                    <a:pt x="2829" y="8338"/>
                  </a:moveTo>
                  <a:lnTo>
                    <a:pt x="2774" y="8347"/>
                  </a:lnTo>
                  <a:lnTo>
                    <a:pt x="2774" y="8347"/>
                  </a:lnTo>
                  <a:cubicBezTo>
                    <a:pt x="2790" y="8343"/>
                    <a:pt x="2813" y="8338"/>
                    <a:pt x="2829" y="8338"/>
                  </a:cubicBezTo>
                  <a:close/>
                  <a:moveTo>
                    <a:pt x="7008" y="8169"/>
                  </a:moveTo>
                  <a:cubicBezTo>
                    <a:pt x="7022" y="8169"/>
                    <a:pt x="7029" y="8183"/>
                    <a:pt x="7029" y="8212"/>
                  </a:cubicBezTo>
                  <a:cubicBezTo>
                    <a:pt x="7029" y="8212"/>
                    <a:pt x="7059" y="8172"/>
                    <a:pt x="7075" y="8172"/>
                  </a:cubicBezTo>
                  <a:cubicBezTo>
                    <a:pt x="7077" y="8172"/>
                    <a:pt x="7078" y="8173"/>
                    <a:pt x="7080" y="8174"/>
                  </a:cubicBezTo>
                  <a:cubicBezTo>
                    <a:pt x="7090" y="8184"/>
                    <a:pt x="7100" y="8203"/>
                    <a:pt x="7090" y="8203"/>
                  </a:cubicBezTo>
                  <a:cubicBezTo>
                    <a:pt x="7088" y="8203"/>
                    <a:pt x="7085" y="8202"/>
                    <a:pt x="7080" y="8199"/>
                  </a:cubicBezTo>
                  <a:cubicBezTo>
                    <a:pt x="7006" y="8199"/>
                    <a:pt x="7029" y="8309"/>
                    <a:pt x="7029" y="8348"/>
                  </a:cubicBezTo>
                  <a:lnTo>
                    <a:pt x="7029" y="8348"/>
                  </a:lnTo>
                  <a:cubicBezTo>
                    <a:pt x="6983" y="8332"/>
                    <a:pt x="7003" y="8221"/>
                    <a:pt x="6992" y="8174"/>
                  </a:cubicBezTo>
                  <a:cubicBezTo>
                    <a:pt x="6998" y="8171"/>
                    <a:pt x="7003" y="8169"/>
                    <a:pt x="7008" y="8169"/>
                  </a:cubicBezTo>
                  <a:close/>
                  <a:moveTo>
                    <a:pt x="10164" y="8119"/>
                  </a:moveTo>
                  <a:cubicBezTo>
                    <a:pt x="10173" y="8119"/>
                    <a:pt x="10190" y="8166"/>
                    <a:pt x="10198" y="8174"/>
                  </a:cubicBezTo>
                  <a:lnTo>
                    <a:pt x="10198" y="8187"/>
                  </a:lnTo>
                  <a:cubicBezTo>
                    <a:pt x="10209" y="8187"/>
                    <a:pt x="10303" y="8214"/>
                    <a:pt x="10242" y="8214"/>
                  </a:cubicBezTo>
                  <a:cubicBezTo>
                    <a:pt x="10232" y="8214"/>
                    <a:pt x="10218" y="8214"/>
                    <a:pt x="10198" y="8212"/>
                  </a:cubicBezTo>
                  <a:lnTo>
                    <a:pt x="10198" y="8212"/>
                  </a:lnTo>
                  <a:cubicBezTo>
                    <a:pt x="10198" y="8250"/>
                    <a:pt x="10211" y="8287"/>
                    <a:pt x="10223" y="8325"/>
                  </a:cubicBezTo>
                  <a:cubicBezTo>
                    <a:pt x="10223" y="8344"/>
                    <a:pt x="10233" y="8344"/>
                    <a:pt x="10242" y="8344"/>
                  </a:cubicBezTo>
                  <a:cubicBezTo>
                    <a:pt x="10252" y="8344"/>
                    <a:pt x="10261" y="8344"/>
                    <a:pt x="10261" y="8363"/>
                  </a:cubicBezTo>
                  <a:cubicBezTo>
                    <a:pt x="10253" y="8364"/>
                    <a:pt x="10246" y="8365"/>
                    <a:pt x="10240" y="8365"/>
                  </a:cubicBezTo>
                  <a:cubicBezTo>
                    <a:pt x="10144" y="8365"/>
                    <a:pt x="10206" y="8199"/>
                    <a:pt x="10135" y="8199"/>
                  </a:cubicBezTo>
                  <a:cubicBezTo>
                    <a:pt x="10128" y="8184"/>
                    <a:pt x="10129" y="8178"/>
                    <a:pt x="10137" y="8178"/>
                  </a:cubicBezTo>
                  <a:cubicBezTo>
                    <a:pt x="10142" y="8178"/>
                    <a:pt x="10150" y="8181"/>
                    <a:pt x="10161" y="8187"/>
                  </a:cubicBezTo>
                  <a:cubicBezTo>
                    <a:pt x="10156" y="8135"/>
                    <a:pt x="10158" y="8119"/>
                    <a:pt x="10164" y="8119"/>
                  </a:cubicBezTo>
                  <a:close/>
                  <a:moveTo>
                    <a:pt x="10513" y="8363"/>
                  </a:moveTo>
                  <a:cubicBezTo>
                    <a:pt x="10513" y="8364"/>
                    <a:pt x="10513" y="8366"/>
                    <a:pt x="10513" y="8367"/>
                  </a:cubicBezTo>
                  <a:lnTo>
                    <a:pt x="10513" y="8367"/>
                  </a:lnTo>
                  <a:cubicBezTo>
                    <a:pt x="10518" y="8364"/>
                    <a:pt x="10522" y="8363"/>
                    <a:pt x="10525" y="8363"/>
                  </a:cubicBezTo>
                  <a:close/>
                  <a:moveTo>
                    <a:pt x="7177" y="8185"/>
                  </a:moveTo>
                  <a:cubicBezTo>
                    <a:pt x="7265" y="8185"/>
                    <a:pt x="7260" y="8312"/>
                    <a:pt x="7281" y="8375"/>
                  </a:cubicBezTo>
                  <a:cubicBezTo>
                    <a:pt x="7271" y="8379"/>
                    <a:pt x="7263" y="8380"/>
                    <a:pt x="7256" y="8380"/>
                  </a:cubicBezTo>
                  <a:cubicBezTo>
                    <a:pt x="7238" y="8380"/>
                    <a:pt x="7234" y="8369"/>
                    <a:pt x="7243" y="8350"/>
                  </a:cubicBezTo>
                  <a:cubicBezTo>
                    <a:pt x="7223" y="8350"/>
                    <a:pt x="7189" y="8364"/>
                    <a:pt x="7161" y="8364"/>
                  </a:cubicBezTo>
                  <a:cubicBezTo>
                    <a:pt x="7137" y="8364"/>
                    <a:pt x="7117" y="8353"/>
                    <a:pt x="7117" y="8312"/>
                  </a:cubicBezTo>
                  <a:cubicBezTo>
                    <a:pt x="7110" y="8267"/>
                    <a:pt x="7139" y="8258"/>
                    <a:pt x="7171" y="8258"/>
                  </a:cubicBezTo>
                  <a:cubicBezTo>
                    <a:pt x="7192" y="8258"/>
                    <a:pt x="7216" y="8262"/>
                    <a:pt x="7231" y="8262"/>
                  </a:cubicBezTo>
                  <a:cubicBezTo>
                    <a:pt x="7218" y="8187"/>
                    <a:pt x="7143" y="8237"/>
                    <a:pt x="7117" y="8199"/>
                  </a:cubicBezTo>
                  <a:cubicBezTo>
                    <a:pt x="7141" y="8189"/>
                    <a:pt x="7160" y="8185"/>
                    <a:pt x="7177" y="8185"/>
                  </a:cubicBezTo>
                  <a:close/>
                  <a:moveTo>
                    <a:pt x="4630" y="8353"/>
                  </a:moveTo>
                  <a:cubicBezTo>
                    <a:pt x="4636" y="8353"/>
                    <a:pt x="4640" y="8358"/>
                    <a:pt x="4640" y="8375"/>
                  </a:cubicBezTo>
                  <a:cubicBezTo>
                    <a:pt x="4644" y="8386"/>
                    <a:pt x="4641" y="8389"/>
                    <a:pt x="4636" y="8389"/>
                  </a:cubicBezTo>
                  <a:cubicBezTo>
                    <a:pt x="4629" y="8389"/>
                    <a:pt x="4615" y="8381"/>
                    <a:pt x="4604" y="8373"/>
                  </a:cubicBezTo>
                  <a:lnTo>
                    <a:pt x="4604" y="8373"/>
                  </a:lnTo>
                  <a:cubicBezTo>
                    <a:pt x="4609" y="8368"/>
                    <a:pt x="4621" y="8353"/>
                    <a:pt x="4630" y="8353"/>
                  </a:cubicBezTo>
                  <a:close/>
                  <a:moveTo>
                    <a:pt x="7369" y="8161"/>
                  </a:moveTo>
                  <a:cubicBezTo>
                    <a:pt x="7356" y="8212"/>
                    <a:pt x="7369" y="8224"/>
                    <a:pt x="7419" y="8224"/>
                  </a:cubicBezTo>
                  <a:lnTo>
                    <a:pt x="7419" y="8237"/>
                  </a:lnTo>
                  <a:cubicBezTo>
                    <a:pt x="7413" y="8236"/>
                    <a:pt x="7407" y="8236"/>
                    <a:pt x="7401" y="8236"/>
                  </a:cubicBezTo>
                  <a:cubicBezTo>
                    <a:pt x="7281" y="8236"/>
                    <a:pt x="7419" y="8364"/>
                    <a:pt x="7419" y="8388"/>
                  </a:cubicBezTo>
                  <a:lnTo>
                    <a:pt x="7432" y="8388"/>
                  </a:lnTo>
                  <a:cubicBezTo>
                    <a:pt x="7421" y="8391"/>
                    <a:pt x="7412" y="8392"/>
                    <a:pt x="7404" y="8392"/>
                  </a:cubicBezTo>
                  <a:cubicBezTo>
                    <a:pt x="7346" y="8392"/>
                    <a:pt x="7353" y="8319"/>
                    <a:pt x="7331" y="8275"/>
                  </a:cubicBezTo>
                  <a:cubicBezTo>
                    <a:pt x="7321" y="8233"/>
                    <a:pt x="7285" y="8209"/>
                    <a:pt x="7308" y="8209"/>
                  </a:cubicBezTo>
                  <a:cubicBezTo>
                    <a:pt x="7313" y="8209"/>
                    <a:pt x="7320" y="8210"/>
                    <a:pt x="7331" y="8212"/>
                  </a:cubicBezTo>
                  <a:cubicBezTo>
                    <a:pt x="7319" y="8174"/>
                    <a:pt x="7331" y="8161"/>
                    <a:pt x="7369" y="8161"/>
                  </a:cubicBezTo>
                  <a:close/>
                  <a:moveTo>
                    <a:pt x="10374" y="8199"/>
                  </a:moveTo>
                  <a:lnTo>
                    <a:pt x="10374" y="8199"/>
                  </a:lnTo>
                  <a:cubicBezTo>
                    <a:pt x="10462" y="8212"/>
                    <a:pt x="10387" y="8363"/>
                    <a:pt x="10475" y="8363"/>
                  </a:cubicBezTo>
                  <a:cubicBezTo>
                    <a:pt x="10563" y="8363"/>
                    <a:pt x="10513" y="8262"/>
                    <a:pt x="10513" y="8224"/>
                  </a:cubicBezTo>
                  <a:lnTo>
                    <a:pt x="10513" y="8224"/>
                  </a:lnTo>
                  <a:cubicBezTo>
                    <a:pt x="10576" y="8237"/>
                    <a:pt x="10550" y="8338"/>
                    <a:pt x="10563" y="8400"/>
                  </a:cubicBezTo>
                  <a:cubicBezTo>
                    <a:pt x="10527" y="8400"/>
                    <a:pt x="10514" y="8389"/>
                    <a:pt x="10513" y="8367"/>
                  </a:cubicBezTo>
                  <a:lnTo>
                    <a:pt x="10513" y="8367"/>
                  </a:lnTo>
                  <a:cubicBezTo>
                    <a:pt x="10499" y="8374"/>
                    <a:pt x="10481" y="8388"/>
                    <a:pt x="10462" y="8388"/>
                  </a:cubicBezTo>
                  <a:cubicBezTo>
                    <a:pt x="10374" y="8375"/>
                    <a:pt x="10387" y="8275"/>
                    <a:pt x="10374" y="8199"/>
                  </a:cubicBezTo>
                  <a:close/>
                  <a:moveTo>
                    <a:pt x="3634" y="8400"/>
                  </a:moveTo>
                  <a:lnTo>
                    <a:pt x="3597" y="8407"/>
                  </a:lnTo>
                  <a:lnTo>
                    <a:pt x="3597" y="8407"/>
                  </a:lnTo>
                  <a:cubicBezTo>
                    <a:pt x="3609" y="8404"/>
                    <a:pt x="3622" y="8400"/>
                    <a:pt x="3634" y="8400"/>
                  </a:cubicBezTo>
                  <a:close/>
                  <a:moveTo>
                    <a:pt x="7524" y="8238"/>
                  </a:moveTo>
                  <a:lnTo>
                    <a:pt x="7524" y="8238"/>
                  </a:lnTo>
                  <a:cubicBezTo>
                    <a:pt x="7595" y="8254"/>
                    <a:pt x="7584" y="8388"/>
                    <a:pt x="7633" y="8400"/>
                  </a:cubicBezTo>
                  <a:cubicBezTo>
                    <a:pt x="7646" y="8338"/>
                    <a:pt x="7646" y="8262"/>
                    <a:pt x="7708" y="8262"/>
                  </a:cubicBezTo>
                  <a:cubicBezTo>
                    <a:pt x="7696" y="8298"/>
                    <a:pt x="7661" y="8426"/>
                    <a:pt x="7636" y="8426"/>
                  </a:cubicBezTo>
                  <a:cubicBezTo>
                    <a:pt x="7635" y="8426"/>
                    <a:pt x="7634" y="8426"/>
                    <a:pt x="7633" y="8426"/>
                  </a:cubicBezTo>
                  <a:cubicBezTo>
                    <a:pt x="7598" y="8414"/>
                    <a:pt x="7542" y="8296"/>
                    <a:pt x="7524" y="8238"/>
                  </a:cubicBezTo>
                  <a:close/>
                  <a:moveTo>
                    <a:pt x="7808" y="8264"/>
                  </a:moveTo>
                  <a:cubicBezTo>
                    <a:pt x="7858" y="8264"/>
                    <a:pt x="7915" y="8300"/>
                    <a:pt x="7922" y="8363"/>
                  </a:cubicBezTo>
                  <a:lnTo>
                    <a:pt x="7922" y="8350"/>
                  </a:lnTo>
                  <a:lnTo>
                    <a:pt x="7922" y="8350"/>
                  </a:lnTo>
                  <a:cubicBezTo>
                    <a:pt x="7928" y="8408"/>
                    <a:pt x="7888" y="8434"/>
                    <a:pt x="7844" y="8434"/>
                  </a:cubicBezTo>
                  <a:cubicBezTo>
                    <a:pt x="7792" y="8434"/>
                    <a:pt x="7734" y="8399"/>
                    <a:pt x="7734" y="8338"/>
                  </a:cubicBezTo>
                  <a:cubicBezTo>
                    <a:pt x="7734" y="8287"/>
                    <a:pt x="7769" y="8264"/>
                    <a:pt x="7808" y="8264"/>
                  </a:cubicBezTo>
                  <a:close/>
                  <a:moveTo>
                    <a:pt x="10635" y="8199"/>
                  </a:moveTo>
                  <a:cubicBezTo>
                    <a:pt x="10644" y="8199"/>
                    <a:pt x="10647" y="8213"/>
                    <a:pt x="10638" y="8237"/>
                  </a:cubicBezTo>
                  <a:lnTo>
                    <a:pt x="10651" y="8262"/>
                  </a:lnTo>
                  <a:cubicBezTo>
                    <a:pt x="10661" y="8259"/>
                    <a:pt x="10669" y="8257"/>
                    <a:pt x="10676" y="8257"/>
                  </a:cubicBezTo>
                  <a:cubicBezTo>
                    <a:pt x="10695" y="8257"/>
                    <a:pt x="10701" y="8269"/>
                    <a:pt x="10701" y="8287"/>
                  </a:cubicBezTo>
                  <a:cubicBezTo>
                    <a:pt x="10695" y="8287"/>
                    <a:pt x="10689" y="8286"/>
                    <a:pt x="10683" y="8286"/>
                  </a:cubicBezTo>
                  <a:cubicBezTo>
                    <a:pt x="10564" y="8286"/>
                    <a:pt x="10714" y="8414"/>
                    <a:pt x="10714" y="8438"/>
                  </a:cubicBezTo>
                  <a:cubicBezTo>
                    <a:pt x="10707" y="8439"/>
                    <a:pt x="10701" y="8440"/>
                    <a:pt x="10696" y="8440"/>
                  </a:cubicBezTo>
                  <a:cubicBezTo>
                    <a:pt x="10640" y="8440"/>
                    <a:pt x="10649" y="8384"/>
                    <a:pt x="10626" y="8350"/>
                  </a:cubicBezTo>
                  <a:lnTo>
                    <a:pt x="10626" y="8275"/>
                  </a:lnTo>
                  <a:cubicBezTo>
                    <a:pt x="10619" y="8278"/>
                    <a:pt x="10613" y="8280"/>
                    <a:pt x="10608" y="8280"/>
                  </a:cubicBezTo>
                  <a:cubicBezTo>
                    <a:pt x="10595" y="8280"/>
                    <a:pt x="10588" y="8268"/>
                    <a:pt x="10588" y="8250"/>
                  </a:cubicBezTo>
                  <a:lnTo>
                    <a:pt x="10588" y="8250"/>
                  </a:lnTo>
                  <a:cubicBezTo>
                    <a:pt x="10598" y="8253"/>
                    <a:pt x="10605" y="8254"/>
                    <a:pt x="10611" y="8254"/>
                  </a:cubicBezTo>
                  <a:cubicBezTo>
                    <a:pt x="10630" y="8254"/>
                    <a:pt x="10632" y="8240"/>
                    <a:pt x="10613" y="8212"/>
                  </a:cubicBezTo>
                  <a:cubicBezTo>
                    <a:pt x="10622" y="8203"/>
                    <a:pt x="10629" y="8199"/>
                    <a:pt x="10635" y="8199"/>
                  </a:cubicBezTo>
                  <a:close/>
                  <a:moveTo>
                    <a:pt x="7960" y="8199"/>
                  </a:moveTo>
                  <a:cubicBezTo>
                    <a:pt x="8023" y="8212"/>
                    <a:pt x="8010" y="8388"/>
                    <a:pt x="8010" y="8451"/>
                  </a:cubicBezTo>
                  <a:cubicBezTo>
                    <a:pt x="7947" y="8451"/>
                    <a:pt x="7960" y="8262"/>
                    <a:pt x="7960" y="8199"/>
                  </a:cubicBezTo>
                  <a:close/>
                  <a:moveTo>
                    <a:pt x="10802" y="8199"/>
                  </a:moveTo>
                  <a:lnTo>
                    <a:pt x="10814" y="8212"/>
                  </a:lnTo>
                  <a:lnTo>
                    <a:pt x="10852" y="8212"/>
                  </a:lnTo>
                  <a:lnTo>
                    <a:pt x="10877" y="8451"/>
                  </a:lnTo>
                  <a:cubicBezTo>
                    <a:pt x="10802" y="8438"/>
                    <a:pt x="10814" y="8262"/>
                    <a:pt x="10802" y="8199"/>
                  </a:cubicBezTo>
                  <a:close/>
                  <a:moveTo>
                    <a:pt x="5915" y="8442"/>
                  </a:moveTo>
                  <a:lnTo>
                    <a:pt x="5915" y="8442"/>
                  </a:lnTo>
                  <a:cubicBezTo>
                    <a:pt x="5926" y="8451"/>
                    <a:pt x="5951" y="8476"/>
                    <a:pt x="5910" y="8476"/>
                  </a:cubicBezTo>
                  <a:cubicBezTo>
                    <a:pt x="5872" y="8466"/>
                    <a:pt x="5900" y="8449"/>
                    <a:pt x="5915" y="8442"/>
                  </a:cubicBezTo>
                  <a:close/>
                  <a:moveTo>
                    <a:pt x="8061" y="8287"/>
                  </a:moveTo>
                  <a:lnTo>
                    <a:pt x="8061" y="8287"/>
                  </a:lnTo>
                  <a:cubicBezTo>
                    <a:pt x="8136" y="8300"/>
                    <a:pt x="8061" y="8451"/>
                    <a:pt x="8149" y="8451"/>
                  </a:cubicBezTo>
                  <a:cubicBezTo>
                    <a:pt x="8249" y="8451"/>
                    <a:pt x="8199" y="8350"/>
                    <a:pt x="8186" y="8300"/>
                  </a:cubicBezTo>
                  <a:lnTo>
                    <a:pt x="8186" y="8300"/>
                  </a:lnTo>
                  <a:cubicBezTo>
                    <a:pt x="8262" y="8312"/>
                    <a:pt x="8237" y="8413"/>
                    <a:pt x="8249" y="8476"/>
                  </a:cubicBezTo>
                  <a:cubicBezTo>
                    <a:pt x="8211" y="8476"/>
                    <a:pt x="8211" y="8451"/>
                    <a:pt x="8211" y="8451"/>
                  </a:cubicBezTo>
                  <a:cubicBezTo>
                    <a:pt x="8191" y="8479"/>
                    <a:pt x="8172" y="8490"/>
                    <a:pt x="8156" y="8490"/>
                  </a:cubicBezTo>
                  <a:cubicBezTo>
                    <a:pt x="8092" y="8490"/>
                    <a:pt x="8061" y="8317"/>
                    <a:pt x="8061" y="8287"/>
                  </a:cubicBezTo>
                  <a:close/>
                  <a:moveTo>
                    <a:pt x="2703" y="8320"/>
                  </a:moveTo>
                  <a:cubicBezTo>
                    <a:pt x="2721" y="8320"/>
                    <a:pt x="2725" y="8332"/>
                    <a:pt x="2716" y="8350"/>
                  </a:cubicBezTo>
                  <a:lnTo>
                    <a:pt x="2880" y="8350"/>
                  </a:lnTo>
                  <a:cubicBezTo>
                    <a:pt x="2829" y="8375"/>
                    <a:pt x="2855" y="8463"/>
                    <a:pt x="2855" y="8501"/>
                  </a:cubicBezTo>
                  <a:cubicBezTo>
                    <a:pt x="2767" y="8501"/>
                    <a:pt x="2855" y="8400"/>
                    <a:pt x="2804" y="8363"/>
                  </a:cubicBezTo>
                  <a:lnTo>
                    <a:pt x="2741" y="8363"/>
                  </a:lnTo>
                  <a:cubicBezTo>
                    <a:pt x="2729" y="8363"/>
                    <a:pt x="2716" y="8388"/>
                    <a:pt x="2716" y="8400"/>
                  </a:cubicBezTo>
                  <a:lnTo>
                    <a:pt x="2716" y="8501"/>
                  </a:lnTo>
                  <a:cubicBezTo>
                    <a:pt x="2666" y="8501"/>
                    <a:pt x="2704" y="8388"/>
                    <a:pt x="2691" y="8325"/>
                  </a:cubicBezTo>
                  <a:lnTo>
                    <a:pt x="2679" y="8325"/>
                  </a:lnTo>
                  <a:cubicBezTo>
                    <a:pt x="2689" y="8322"/>
                    <a:pt x="2697" y="8320"/>
                    <a:pt x="2703" y="8320"/>
                  </a:cubicBezTo>
                  <a:close/>
                  <a:moveTo>
                    <a:pt x="4815" y="8488"/>
                  </a:moveTo>
                  <a:cubicBezTo>
                    <a:pt x="4816" y="8492"/>
                    <a:pt x="4816" y="8496"/>
                    <a:pt x="4816" y="8501"/>
                  </a:cubicBezTo>
                  <a:lnTo>
                    <a:pt x="4816" y="8488"/>
                  </a:lnTo>
                  <a:cubicBezTo>
                    <a:pt x="4816" y="8488"/>
                    <a:pt x="4816" y="8488"/>
                    <a:pt x="4815" y="8488"/>
                  </a:cubicBezTo>
                  <a:close/>
                  <a:moveTo>
                    <a:pt x="10962" y="8303"/>
                  </a:moveTo>
                  <a:cubicBezTo>
                    <a:pt x="11051" y="8303"/>
                    <a:pt x="11044" y="8435"/>
                    <a:pt x="11066" y="8501"/>
                  </a:cubicBezTo>
                  <a:cubicBezTo>
                    <a:pt x="11016" y="8488"/>
                    <a:pt x="11041" y="8488"/>
                    <a:pt x="11003" y="8488"/>
                  </a:cubicBezTo>
                  <a:cubicBezTo>
                    <a:pt x="10965" y="8476"/>
                    <a:pt x="10915" y="8488"/>
                    <a:pt x="10902" y="8426"/>
                  </a:cubicBezTo>
                  <a:cubicBezTo>
                    <a:pt x="10902" y="8392"/>
                    <a:pt x="10942" y="8381"/>
                    <a:pt x="10975" y="8381"/>
                  </a:cubicBezTo>
                  <a:cubicBezTo>
                    <a:pt x="10992" y="8381"/>
                    <a:pt x="11007" y="8384"/>
                    <a:pt x="11016" y="8388"/>
                  </a:cubicBezTo>
                  <a:cubicBezTo>
                    <a:pt x="11006" y="8310"/>
                    <a:pt x="10958" y="8323"/>
                    <a:pt x="10926" y="8309"/>
                  </a:cubicBezTo>
                  <a:lnTo>
                    <a:pt x="10926" y="8309"/>
                  </a:lnTo>
                  <a:cubicBezTo>
                    <a:pt x="10939" y="8305"/>
                    <a:pt x="10951" y="8303"/>
                    <a:pt x="10962" y="8303"/>
                  </a:cubicBezTo>
                  <a:close/>
                  <a:moveTo>
                    <a:pt x="8301" y="8270"/>
                  </a:moveTo>
                  <a:cubicBezTo>
                    <a:pt x="8307" y="8270"/>
                    <a:pt x="8315" y="8272"/>
                    <a:pt x="8325" y="8275"/>
                  </a:cubicBezTo>
                  <a:cubicBezTo>
                    <a:pt x="8325" y="8319"/>
                    <a:pt x="8337" y="8322"/>
                    <a:pt x="8351" y="8322"/>
                  </a:cubicBezTo>
                  <a:cubicBezTo>
                    <a:pt x="8354" y="8322"/>
                    <a:pt x="8356" y="8322"/>
                    <a:pt x="8359" y="8322"/>
                  </a:cubicBezTo>
                  <a:cubicBezTo>
                    <a:pt x="8370" y="8322"/>
                    <a:pt x="8382" y="8324"/>
                    <a:pt x="8388" y="8350"/>
                  </a:cubicBezTo>
                  <a:cubicBezTo>
                    <a:pt x="8380" y="8350"/>
                    <a:pt x="8374" y="8349"/>
                    <a:pt x="8368" y="8349"/>
                  </a:cubicBezTo>
                  <a:cubicBezTo>
                    <a:pt x="8238" y="8349"/>
                    <a:pt x="8388" y="8477"/>
                    <a:pt x="8400" y="8501"/>
                  </a:cubicBezTo>
                  <a:cubicBezTo>
                    <a:pt x="8393" y="8503"/>
                    <a:pt x="8387" y="8503"/>
                    <a:pt x="8381" y="8503"/>
                  </a:cubicBezTo>
                  <a:cubicBezTo>
                    <a:pt x="8340" y="8503"/>
                    <a:pt x="8310" y="8471"/>
                    <a:pt x="8299" y="8438"/>
                  </a:cubicBezTo>
                  <a:cubicBezTo>
                    <a:pt x="8299" y="8381"/>
                    <a:pt x="8258" y="8323"/>
                    <a:pt x="8289" y="8323"/>
                  </a:cubicBezTo>
                  <a:cubicBezTo>
                    <a:pt x="8291" y="8323"/>
                    <a:pt x="8295" y="8324"/>
                    <a:pt x="8299" y="8325"/>
                  </a:cubicBezTo>
                  <a:lnTo>
                    <a:pt x="8299" y="8312"/>
                  </a:lnTo>
                  <a:cubicBezTo>
                    <a:pt x="8281" y="8284"/>
                    <a:pt x="8283" y="8270"/>
                    <a:pt x="8301" y="8270"/>
                  </a:cubicBezTo>
                  <a:close/>
                  <a:moveTo>
                    <a:pt x="9959" y="8463"/>
                  </a:moveTo>
                  <a:cubicBezTo>
                    <a:pt x="9989" y="8473"/>
                    <a:pt x="9988" y="8491"/>
                    <a:pt x="9980" y="8504"/>
                  </a:cubicBezTo>
                  <a:lnTo>
                    <a:pt x="9980" y="8504"/>
                  </a:lnTo>
                  <a:cubicBezTo>
                    <a:pt x="9975" y="8506"/>
                    <a:pt x="9971" y="8507"/>
                    <a:pt x="9967" y="8507"/>
                  </a:cubicBezTo>
                  <a:cubicBezTo>
                    <a:pt x="9940" y="8507"/>
                    <a:pt x="9928" y="8463"/>
                    <a:pt x="9959" y="8463"/>
                  </a:cubicBezTo>
                  <a:close/>
                  <a:moveTo>
                    <a:pt x="2930" y="8350"/>
                  </a:moveTo>
                  <a:cubicBezTo>
                    <a:pt x="2980" y="8375"/>
                    <a:pt x="2980" y="8400"/>
                    <a:pt x="2993" y="8514"/>
                  </a:cubicBezTo>
                  <a:cubicBezTo>
                    <a:pt x="2905" y="8514"/>
                    <a:pt x="2980" y="8375"/>
                    <a:pt x="2917" y="8350"/>
                  </a:cubicBezTo>
                  <a:close/>
                  <a:moveTo>
                    <a:pt x="11157" y="8348"/>
                  </a:moveTo>
                  <a:cubicBezTo>
                    <a:pt x="11163" y="8348"/>
                    <a:pt x="11171" y="8349"/>
                    <a:pt x="11179" y="8350"/>
                  </a:cubicBezTo>
                  <a:cubicBezTo>
                    <a:pt x="11280" y="8350"/>
                    <a:pt x="11330" y="8514"/>
                    <a:pt x="11192" y="8514"/>
                  </a:cubicBezTo>
                  <a:lnTo>
                    <a:pt x="11204" y="8526"/>
                  </a:lnTo>
                  <a:cubicBezTo>
                    <a:pt x="11098" y="8526"/>
                    <a:pt x="11047" y="8348"/>
                    <a:pt x="11157" y="8348"/>
                  </a:cubicBezTo>
                  <a:close/>
                  <a:moveTo>
                    <a:pt x="3065" y="8379"/>
                  </a:moveTo>
                  <a:cubicBezTo>
                    <a:pt x="3113" y="8400"/>
                    <a:pt x="3094" y="8496"/>
                    <a:pt x="3094" y="8551"/>
                  </a:cubicBezTo>
                  <a:cubicBezTo>
                    <a:pt x="3043" y="8521"/>
                    <a:pt x="3057" y="8442"/>
                    <a:pt x="3065" y="8379"/>
                  </a:cubicBezTo>
                  <a:close/>
                  <a:moveTo>
                    <a:pt x="3193" y="8371"/>
                  </a:moveTo>
                  <a:cubicBezTo>
                    <a:pt x="3211" y="8371"/>
                    <a:pt x="3216" y="8385"/>
                    <a:pt x="3207" y="8413"/>
                  </a:cubicBezTo>
                  <a:cubicBezTo>
                    <a:pt x="3226" y="8413"/>
                    <a:pt x="3242" y="8400"/>
                    <a:pt x="3260" y="8390"/>
                  </a:cubicBezTo>
                  <a:lnTo>
                    <a:pt x="3260" y="8390"/>
                  </a:lnTo>
                  <a:lnTo>
                    <a:pt x="3270" y="8400"/>
                  </a:lnTo>
                  <a:cubicBezTo>
                    <a:pt x="3194" y="8400"/>
                    <a:pt x="3219" y="8501"/>
                    <a:pt x="3219" y="8551"/>
                  </a:cubicBezTo>
                  <a:cubicBezTo>
                    <a:pt x="3156" y="8551"/>
                    <a:pt x="3182" y="8438"/>
                    <a:pt x="3169" y="8375"/>
                  </a:cubicBezTo>
                  <a:cubicBezTo>
                    <a:pt x="3178" y="8372"/>
                    <a:pt x="3186" y="8371"/>
                    <a:pt x="3193" y="8371"/>
                  </a:cubicBezTo>
                  <a:close/>
                  <a:moveTo>
                    <a:pt x="8711" y="8361"/>
                  </a:moveTo>
                  <a:cubicBezTo>
                    <a:pt x="8799" y="8361"/>
                    <a:pt x="8794" y="8488"/>
                    <a:pt x="8815" y="8551"/>
                  </a:cubicBezTo>
                  <a:lnTo>
                    <a:pt x="8752" y="8551"/>
                  </a:lnTo>
                  <a:cubicBezTo>
                    <a:pt x="8714" y="8539"/>
                    <a:pt x="8652" y="8551"/>
                    <a:pt x="8652" y="8488"/>
                  </a:cubicBezTo>
                  <a:cubicBezTo>
                    <a:pt x="8639" y="8438"/>
                    <a:pt x="8727" y="8438"/>
                    <a:pt x="8765" y="8438"/>
                  </a:cubicBezTo>
                  <a:cubicBezTo>
                    <a:pt x="8765" y="8400"/>
                    <a:pt x="8743" y="8397"/>
                    <a:pt x="8718" y="8397"/>
                  </a:cubicBezTo>
                  <a:cubicBezTo>
                    <a:pt x="8713" y="8397"/>
                    <a:pt x="8707" y="8397"/>
                    <a:pt x="8702" y="8397"/>
                  </a:cubicBezTo>
                  <a:cubicBezTo>
                    <a:pt x="8682" y="8397"/>
                    <a:pt x="8662" y="8395"/>
                    <a:pt x="8652" y="8375"/>
                  </a:cubicBezTo>
                  <a:cubicBezTo>
                    <a:pt x="8675" y="8365"/>
                    <a:pt x="8695" y="8361"/>
                    <a:pt x="8711" y="8361"/>
                  </a:cubicBezTo>
                  <a:close/>
                  <a:moveTo>
                    <a:pt x="11317" y="8375"/>
                  </a:moveTo>
                  <a:cubicBezTo>
                    <a:pt x="11343" y="8375"/>
                    <a:pt x="11355" y="8388"/>
                    <a:pt x="11355" y="8426"/>
                  </a:cubicBezTo>
                  <a:cubicBezTo>
                    <a:pt x="11368" y="8426"/>
                    <a:pt x="11368" y="8388"/>
                    <a:pt x="11405" y="8388"/>
                  </a:cubicBezTo>
                  <a:cubicBezTo>
                    <a:pt x="11443" y="8400"/>
                    <a:pt x="11431" y="8400"/>
                    <a:pt x="11418" y="8426"/>
                  </a:cubicBezTo>
                  <a:cubicBezTo>
                    <a:pt x="11404" y="8417"/>
                    <a:pt x="11393" y="8414"/>
                    <a:pt x="11384" y="8414"/>
                  </a:cubicBezTo>
                  <a:cubicBezTo>
                    <a:pt x="11341" y="8414"/>
                    <a:pt x="11368" y="8507"/>
                    <a:pt x="11368" y="8539"/>
                  </a:cubicBezTo>
                  <a:lnTo>
                    <a:pt x="11368" y="8551"/>
                  </a:lnTo>
                  <a:cubicBezTo>
                    <a:pt x="11305" y="8551"/>
                    <a:pt x="11330" y="8438"/>
                    <a:pt x="11317" y="8375"/>
                  </a:cubicBezTo>
                  <a:close/>
                  <a:moveTo>
                    <a:pt x="10208" y="8509"/>
                  </a:moveTo>
                  <a:cubicBezTo>
                    <a:pt x="10218" y="8509"/>
                    <a:pt x="10227" y="8520"/>
                    <a:pt x="10236" y="8539"/>
                  </a:cubicBezTo>
                  <a:cubicBezTo>
                    <a:pt x="10236" y="8553"/>
                    <a:pt x="10226" y="8558"/>
                    <a:pt x="10214" y="8558"/>
                  </a:cubicBezTo>
                  <a:cubicBezTo>
                    <a:pt x="10194" y="8558"/>
                    <a:pt x="10170" y="8542"/>
                    <a:pt x="10186" y="8526"/>
                  </a:cubicBezTo>
                  <a:lnTo>
                    <a:pt x="10198" y="8514"/>
                  </a:lnTo>
                  <a:cubicBezTo>
                    <a:pt x="10202" y="8510"/>
                    <a:pt x="10205" y="8509"/>
                    <a:pt x="10208" y="8509"/>
                  </a:cubicBezTo>
                  <a:close/>
                  <a:moveTo>
                    <a:pt x="3292" y="8381"/>
                  </a:moveTo>
                  <a:cubicBezTo>
                    <a:pt x="3301" y="8381"/>
                    <a:pt x="3310" y="8383"/>
                    <a:pt x="3320" y="8388"/>
                  </a:cubicBezTo>
                  <a:cubicBezTo>
                    <a:pt x="3370" y="8413"/>
                    <a:pt x="3358" y="8501"/>
                    <a:pt x="3370" y="8564"/>
                  </a:cubicBezTo>
                  <a:cubicBezTo>
                    <a:pt x="3273" y="8531"/>
                    <a:pt x="3325" y="8415"/>
                    <a:pt x="3276" y="8383"/>
                  </a:cubicBezTo>
                  <a:lnTo>
                    <a:pt x="3276" y="8383"/>
                  </a:lnTo>
                  <a:cubicBezTo>
                    <a:pt x="3281" y="8382"/>
                    <a:pt x="3287" y="8381"/>
                    <a:pt x="3292" y="8381"/>
                  </a:cubicBezTo>
                  <a:close/>
                  <a:moveTo>
                    <a:pt x="3432" y="8372"/>
                  </a:moveTo>
                  <a:cubicBezTo>
                    <a:pt x="3466" y="8372"/>
                    <a:pt x="3446" y="8480"/>
                    <a:pt x="3446" y="8526"/>
                  </a:cubicBezTo>
                  <a:lnTo>
                    <a:pt x="3458" y="8564"/>
                  </a:lnTo>
                  <a:cubicBezTo>
                    <a:pt x="3395" y="8564"/>
                    <a:pt x="3420" y="8438"/>
                    <a:pt x="3420" y="8375"/>
                  </a:cubicBezTo>
                  <a:cubicBezTo>
                    <a:pt x="3425" y="8373"/>
                    <a:pt x="3429" y="8372"/>
                    <a:pt x="3432" y="8372"/>
                  </a:cubicBezTo>
                  <a:close/>
                  <a:moveTo>
                    <a:pt x="3923" y="8388"/>
                  </a:moveTo>
                  <a:cubicBezTo>
                    <a:pt x="3999" y="8388"/>
                    <a:pt x="3999" y="8539"/>
                    <a:pt x="4037" y="8539"/>
                  </a:cubicBezTo>
                  <a:cubicBezTo>
                    <a:pt x="4049" y="8476"/>
                    <a:pt x="4062" y="8400"/>
                    <a:pt x="4125" y="8400"/>
                  </a:cubicBezTo>
                  <a:cubicBezTo>
                    <a:pt x="4113" y="8412"/>
                    <a:pt x="4066" y="8552"/>
                    <a:pt x="4029" y="8552"/>
                  </a:cubicBezTo>
                  <a:cubicBezTo>
                    <a:pt x="4027" y="8552"/>
                    <a:pt x="4026" y="8552"/>
                    <a:pt x="4024" y="8551"/>
                  </a:cubicBezTo>
                  <a:lnTo>
                    <a:pt x="4024" y="8551"/>
                  </a:lnTo>
                  <a:lnTo>
                    <a:pt x="4037" y="8564"/>
                  </a:lnTo>
                  <a:cubicBezTo>
                    <a:pt x="3986" y="8564"/>
                    <a:pt x="3949" y="8438"/>
                    <a:pt x="3923" y="8388"/>
                  </a:cubicBezTo>
                  <a:close/>
                  <a:moveTo>
                    <a:pt x="3521" y="8383"/>
                  </a:moveTo>
                  <a:cubicBezTo>
                    <a:pt x="3539" y="8383"/>
                    <a:pt x="3543" y="8395"/>
                    <a:pt x="3534" y="8413"/>
                  </a:cubicBezTo>
                  <a:lnTo>
                    <a:pt x="3584" y="8413"/>
                  </a:lnTo>
                  <a:cubicBezTo>
                    <a:pt x="3597" y="8413"/>
                    <a:pt x="3609" y="8426"/>
                    <a:pt x="3622" y="8426"/>
                  </a:cubicBezTo>
                  <a:lnTo>
                    <a:pt x="3697" y="8426"/>
                  </a:lnTo>
                  <a:cubicBezTo>
                    <a:pt x="3647" y="8451"/>
                    <a:pt x="3672" y="8539"/>
                    <a:pt x="3672" y="8576"/>
                  </a:cubicBezTo>
                  <a:cubicBezTo>
                    <a:pt x="3597" y="8576"/>
                    <a:pt x="3659" y="8463"/>
                    <a:pt x="3622" y="8426"/>
                  </a:cubicBezTo>
                  <a:lnTo>
                    <a:pt x="3559" y="8426"/>
                  </a:lnTo>
                  <a:cubicBezTo>
                    <a:pt x="3556" y="8425"/>
                    <a:pt x="3554" y="8424"/>
                    <a:pt x="3552" y="8424"/>
                  </a:cubicBezTo>
                  <a:cubicBezTo>
                    <a:pt x="3523" y="8424"/>
                    <a:pt x="3534" y="8503"/>
                    <a:pt x="3546" y="8539"/>
                  </a:cubicBezTo>
                  <a:lnTo>
                    <a:pt x="3546" y="8564"/>
                  </a:lnTo>
                  <a:cubicBezTo>
                    <a:pt x="3471" y="8564"/>
                    <a:pt x="3508" y="8451"/>
                    <a:pt x="3496" y="8388"/>
                  </a:cubicBezTo>
                  <a:cubicBezTo>
                    <a:pt x="3506" y="8384"/>
                    <a:pt x="3514" y="8383"/>
                    <a:pt x="3521" y="8383"/>
                  </a:cubicBezTo>
                  <a:close/>
                  <a:moveTo>
                    <a:pt x="8455" y="8333"/>
                  </a:moveTo>
                  <a:cubicBezTo>
                    <a:pt x="8469" y="8333"/>
                    <a:pt x="8476" y="8344"/>
                    <a:pt x="8476" y="8363"/>
                  </a:cubicBezTo>
                  <a:cubicBezTo>
                    <a:pt x="8494" y="8363"/>
                    <a:pt x="8513" y="8341"/>
                    <a:pt x="8543" y="8341"/>
                  </a:cubicBezTo>
                  <a:cubicBezTo>
                    <a:pt x="8553" y="8341"/>
                    <a:pt x="8564" y="8344"/>
                    <a:pt x="8576" y="8350"/>
                  </a:cubicBezTo>
                  <a:cubicBezTo>
                    <a:pt x="8601" y="8375"/>
                    <a:pt x="8626" y="8400"/>
                    <a:pt x="8626" y="8438"/>
                  </a:cubicBezTo>
                  <a:cubicBezTo>
                    <a:pt x="8626" y="8495"/>
                    <a:pt x="8608" y="8511"/>
                    <a:pt x="8584" y="8511"/>
                  </a:cubicBezTo>
                  <a:cubicBezTo>
                    <a:pt x="8554" y="8511"/>
                    <a:pt x="8516" y="8488"/>
                    <a:pt x="8488" y="8488"/>
                  </a:cubicBezTo>
                  <a:lnTo>
                    <a:pt x="8488" y="8576"/>
                  </a:lnTo>
                  <a:lnTo>
                    <a:pt x="8450" y="8576"/>
                  </a:lnTo>
                  <a:cubicBezTo>
                    <a:pt x="8438" y="8501"/>
                    <a:pt x="8438" y="8413"/>
                    <a:pt x="8425" y="8338"/>
                  </a:cubicBezTo>
                  <a:lnTo>
                    <a:pt x="8438" y="8338"/>
                  </a:lnTo>
                  <a:cubicBezTo>
                    <a:pt x="8445" y="8334"/>
                    <a:pt x="8450" y="8333"/>
                    <a:pt x="8455" y="8333"/>
                  </a:cubicBezTo>
                  <a:close/>
                  <a:moveTo>
                    <a:pt x="9029" y="8539"/>
                  </a:moveTo>
                  <a:cubicBezTo>
                    <a:pt x="9079" y="8539"/>
                    <a:pt x="9029" y="8576"/>
                    <a:pt x="9029" y="8576"/>
                  </a:cubicBezTo>
                  <a:cubicBezTo>
                    <a:pt x="9029" y="8576"/>
                    <a:pt x="8953" y="8539"/>
                    <a:pt x="9016" y="8539"/>
                  </a:cubicBezTo>
                  <a:close/>
                  <a:moveTo>
                    <a:pt x="8880" y="8345"/>
                  </a:moveTo>
                  <a:cubicBezTo>
                    <a:pt x="8886" y="8345"/>
                    <a:pt x="8894" y="8347"/>
                    <a:pt x="8903" y="8350"/>
                  </a:cubicBezTo>
                  <a:cubicBezTo>
                    <a:pt x="8909" y="8394"/>
                    <a:pt x="8922" y="8397"/>
                    <a:pt x="8935" y="8397"/>
                  </a:cubicBezTo>
                  <a:cubicBezTo>
                    <a:pt x="8937" y="8397"/>
                    <a:pt x="8939" y="8397"/>
                    <a:pt x="8941" y="8397"/>
                  </a:cubicBezTo>
                  <a:cubicBezTo>
                    <a:pt x="8951" y="8397"/>
                    <a:pt x="8961" y="8399"/>
                    <a:pt x="8966" y="8426"/>
                  </a:cubicBezTo>
                  <a:cubicBezTo>
                    <a:pt x="8962" y="8425"/>
                    <a:pt x="8957" y="8425"/>
                    <a:pt x="8954" y="8425"/>
                  </a:cubicBezTo>
                  <a:cubicBezTo>
                    <a:pt x="8869" y="8425"/>
                    <a:pt x="8906" y="8551"/>
                    <a:pt x="8966" y="8551"/>
                  </a:cubicBezTo>
                  <a:lnTo>
                    <a:pt x="8966" y="8576"/>
                  </a:lnTo>
                  <a:cubicBezTo>
                    <a:pt x="8959" y="8577"/>
                    <a:pt x="8953" y="8578"/>
                    <a:pt x="8948" y="8578"/>
                  </a:cubicBezTo>
                  <a:cubicBezTo>
                    <a:pt x="8878" y="8578"/>
                    <a:pt x="8877" y="8510"/>
                    <a:pt x="8865" y="8463"/>
                  </a:cubicBezTo>
                  <a:cubicBezTo>
                    <a:pt x="8853" y="8426"/>
                    <a:pt x="8802" y="8388"/>
                    <a:pt x="8865" y="8388"/>
                  </a:cubicBezTo>
                  <a:cubicBezTo>
                    <a:pt x="8856" y="8360"/>
                    <a:pt x="8861" y="8345"/>
                    <a:pt x="8880" y="8345"/>
                  </a:cubicBezTo>
                  <a:close/>
                  <a:moveTo>
                    <a:pt x="3747" y="8426"/>
                  </a:moveTo>
                  <a:cubicBezTo>
                    <a:pt x="3798" y="8438"/>
                    <a:pt x="3798" y="8476"/>
                    <a:pt x="3810" y="8589"/>
                  </a:cubicBezTo>
                  <a:cubicBezTo>
                    <a:pt x="3722" y="8589"/>
                    <a:pt x="3798" y="8451"/>
                    <a:pt x="3722" y="8426"/>
                  </a:cubicBezTo>
                  <a:close/>
                  <a:moveTo>
                    <a:pt x="4234" y="8400"/>
                  </a:moveTo>
                  <a:cubicBezTo>
                    <a:pt x="4286" y="8400"/>
                    <a:pt x="4335" y="8443"/>
                    <a:pt x="4326" y="8501"/>
                  </a:cubicBezTo>
                  <a:lnTo>
                    <a:pt x="4188" y="8501"/>
                  </a:lnTo>
                  <a:cubicBezTo>
                    <a:pt x="4188" y="8602"/>
                    <a:pt x="4301" y="8526"/>
                    <a:pt x="4326" y="8589"/>
                  </a:cubicBezTo>
                  <a:lnTo>
                    <a:pt x="4250" y="8589"/>
                  </a:lnTo>
                  <a:cubicBezTo>
                    <a:pt x="4162" y="8564"/>
                    <a:pt x="4100" y="8463"/>
                    <a:pt x="4175" y="8400"/>
                  </a:cubicBezTo>
                  <a:lnTo>
                    <a:pt x="4175" y="8400"/>
                  </a:lnTo>
                  <a:lnTo>
                    <a:pt x="4188" y="8413"/>
                  </a:lnTo>
                  <a:cubicBezTo>
                    <a:pt x="4202" y="8404"/>
                    <a:pt x="4218" y="8400"/>
                    <a:pt x="4234" y="8400"/>
                  </a:cubicBezTo>
                  <a:close/>
                  <a:moveTo>
                    <a:pt x="11520" y="8408"/>
                  </a:moveTo>
                  <a:cubicBezTo>
                    <a:pt x="11565" y="8408"/>
                    <a:pt x="11611" y="8452"/>
                    <a:pt x="11619" y="8501"/>
                  </a:cubicBezTo>
                  <a:cubicBezTo>
                    <a:pt x="11619" y="8507"/>
                    <a:pt x="11611" y="8510"/>
                    <a:pt x="11599" y="8510"/>
                  </a:cubicBezTo>
                  <a:cubicBezTo>
                    <a:pt x="11563" y="8510"/>
                    <a:pt x="11490" y="8488"/>
                    <a:pt x="11481" y="8488"/>
                  </a:cubicBezTo>
                  <a:lnTo>
                    <a:pt x="11481" y="8488"/>
                  </a:lnTo>
                  <a:cubicBezTo>
                    <a:pt x="11481" y="8576"/>
                    <a:pt x="11582" y="8514"/>
                    <a:pt x="11607" y="8576"/>
                  </a:cubicBezTo>
                  <a:lnTo>
                    <a:pt x="11607" y="8589"/>
                  </a:lnTo>
                  <a:cubicBezTo>
                    <a:pt x="11601" y="8590"/>
                    <a:pt x="11595" y="8591"/>
                    <a:pt x="11589" y="8591"/>
                  </a:cubicBezTo>
                  <a:cubicBezTo>
                    <a:pt x="11521" y="8591"/>
                    <a:pt x="11410" y="8531"/>
                    <a:pt x="11456" y="8451"/>
                  </a:cubicBezTo>
                  <a:cubicBezTo>
                    <a:pt x="11473" y="8420"/>
                    <a:pt x="11497" y="8408"/>
                    <a:pt x="11520" y="8408"/>
                  </a:cubicBezTo>
                  <a:close/>
                  <a:moveTo>
                    <a:pt x="4394" y="8408"/>
                  </a:moveTo>
                  <a:cubicBezTo>
                    <a:pt x="4407" y="8408"/>
                    <a:pt x="4414" y="8420"/>
                    <a:pt x="4414" y="8438"/>
                  </a:cubicBezTo>
                  <a:cubicBezTo>
                    <a:pt x="4433" y="8438"/>
                    <a:pt x="4452" y="8417"/>
                    <a:pt x="4481" y="8417"/>
                  </a:cubicBezTo>
                  <a:cubicBezTo>
                    <a:pt x="4491" y="8417"/>
                    <a:pt x="4502" y="8419"/>
                    <a:pt x="4514" y="8426"/>
                  </a:cubicBezTo>
                  <a:cubicBezTo>
                    <a:pt x="4552" y="8451"/>
                    <a:pt x="4552" y="8539"/>
                    <a:pt x="4565" y="8602"/>
                  </a:cubicBezTo>
                  <a:cubicBezTo>
                    <a:pt x="4464" y="8602"/>
                    <a:pt x="4565" y="8438"/>
                    <a:pt x="4464" y="8438"/>
                  </a:cubicBezTo>
                  <a:cubicBezTo>
                    <a:pt x="4376" y="8438"/>
                    <a:pt x="4414" y="8539"/>
                    <a:pt x="4414" y="8576"/>
                  </a:cubicBezTo>
                  <a:lnTo>
                    <a:pt x="4414" y="8589"/>
                  </a:lnTo>
                  <a:cubicBezTo>
                    <a:pt x="4351" y="8589"/>
                    <a:pt x="4376" y="8476"/>
                    <a:pt x="4376" y="8413"/>
                  </a:cubicBezTo>
                  <a:cubicBezTo>
                    <a:pt x="4383" y="8410"/>
                    <a:pt x="4389" y="8408"/>
                    <a:pt x="4394" y="8408"/>
                  </a:cubicBezTo>
                  <a:close/>
                  <a:moveTo>
                    <a:pt x="4613" y="8425"/>
                  </a:moveTo>
                  <a:cubicBezTo>
                    <a:pt x="4675" y="8425"/>
                    <a:pt x="4653" y="8529"/>
                    <a:pt x="4653" y="8589"/>
                  </a:cubicBezTo>
                  <a:lnTo>
                    <a:pt x="4653" y="8602"/>
                  </a:lnTo>
                  <a:cubicBezTo>
                    <a:pt x="4590" y="8602"/>
                    <a:pt x="4615" y="8488"/>
                    <a:pt x="4602" y="8426"/>
                  </a:cubicBezTo>
                  <a:cubicBezTo>
                    <a:pt x="4606" y="8425"/>
                    <a:pt x="4610" y="8425"/>
                    <a:pt x="4613" y="8425"/>
                  </a:cubicBezTo>
                  <a:close/>
                  <a:moveTo>
                    <a:pt x="4771" y="8420"/>
                  </a:moveTo>
                  <a:cubicBezTo>
                    <a:pt x="4859" y="8420"/>
                    <a:pt x="4846" y="8552"/>
                    <a:pt x="4867" y="8614"/>
                  </a:cubicBezTo>
                  <a:cubicBezTo>
                    <a:pt x="4829" y="8614"/>
                    <a:pt x="4829" y="8589"/>
                    <a:pt x="4829" y="8589"/>
                  </a:cubicBezTo>
                  <a:cubicBezTo>
                    <a:pt x="4816" y="8602"/>
                    <a:pt x="4801" y="8607"/>
                    <a:pt x="4787" y="8607"/>
                  </a:cubicBezTo>
                  <a:cubicBezTo>
                    <a:pt x="4716" y="8607"/>
                    <a:pt x="4644" y="8488"/>
                    <a:pt x="4797" y="8488"/>
                  </a:cubicBezTo>
                  <a:cubicBezTo>
                    <a:pt x="4802" y="8488"/>
                    <a:pt x="4809" y="8488"/>
                    <a:pt x="4815" y="8488"/>
                  </a:cubicBezTo>
                  <a:lnTo>
                    <a:pt x="4815" y="8488"/>
                  </a:lnTo>
                  <a:cubicBezTo>
                    <a:pt x="4811" y="8463"/>
                    <a:pt x="4791" y="8460"/>
                    <a:pt x="4769" y="8460"/>
                  </a:cubicBezTo>
                  <a:cubicBezTo>
                    <a:pt x="4764" y="8460"/>
                    <a:pt x="4759" y="8460"/>
                    <a:pt x="4754" y="8460"/>
                  </a:cubicBezTo>
                  <a:cubicBezTo>
                    <a:pt x="4733" y="8460"/>
                    <a:pt x="4713" y="8458"/>
                    <a:pt x="4703" y="8438"/>
                  </a:cubicBezTo>
                  <a:cubicBezTo>
                    <a:pt x="4731" y="8425"/>
                    <a:pt x="4753" y="8420"/>
                    <a:pt x="4771" y="8420"/>
                  </a:cubicBezTo>
                  <a:close/>
                  <a:moveTo>
                    <a:pt x="9155" y="8363"/>
                  </a:moveTo>
                  <a:lnTo>
                    <a:pt x="9155" y="8363"/>
                  </a:lnTo>
                  <a:cubicBezTo>
                    <a:pt x="9255" y="8375"/>
                    <a:pt x="9155" y="8551"/>
                    <a:pt x="9268" y="8589"/>
                  </a:cubicBezTo>
                  <a:cubicBezTo>
                    <a:pt x="9277" y="8592"/>
                    <a:pt x="9285" y="8594"/>
                    <a:pt x="9292" y="8594"/>
                  </a:cubicBezTo>
                  <a:cubicBezTo>
                    <a:pt x="9362" y="8594"/>
                    <a:pt x="9331" y="8434"/>
                    <a:pt x="9331" y="8388"/>
                  </a:cubicBezTo>
                  <a:cubicBezTo>
                    <a:pt x="9393" y="8388"/>
                    <a:pt x="9368" y="8476"/>
                    <a:pt x="9381" y="8526"/>
                  </a:cubicBezTo>
                  <a:cubicBezTo>
                    <a:pt x="9381" y="8581"/>
                    <a:pt x="9340" y="8616"/>
                    <a:pt x="9289" y="8616"/>
                  </a:cubicBezTo>
                  <a:cubicBezTo>
                    <a:pt x="9270" y="8616"/>
                    <a:pt x="9250" y="8612"/>
                    <a:pt x="9230" y="8602"/>
                  </a:cubicBezTo>
                  <a:lnTo>
                    <a:pt x="9243" y="8602"/>
                  </a:lnTo>
                  <a:cubicBezTo>
                    <a:pt x="9155" y="8564"/>
                    <a:pt x="9167" y="8451"/>
                    <a:pt x="9155" y="8363"/>
                  </a:cubicBezTo>
                  <a:close/>
                  <a:moveTo>
                    <a:pt x="4943" y="8433"/>
                  </a:moveTo>
                  <a:cubicBezTo>
                    <a:pt x="4951" y="8433"/>
                    <a:pt x="4955" y="8443"/>
                    <a:pt x="4955" y="8463"/>
                  </a:cubicBezTo>
                  <a:lnTo>
                    <a:pt x="4942" y="8476"/>
                  </a:lnTo>
                  <a:lnTo>
                    <a:pt x="4967" y="8476"/>
                  </a:lnTo>
                  <a:cubicBezTo>
                    <a:pt x="4992" y="8463"/>
                    <a:pt x="5017" y="8463"/>
                    <a:pt x="5043" y="8463"/>
                  </a:cubicBezTo>
                  <a:lnTo>
                    <a:pt x="4967" y="8476"/>
                  </a:lnTo>
                  <a:lnTo>
                    <a:pt x="4992" y="8476"/>
                  </a:lnTo>
                  <a:cubicBezTo>
                    <a:pt x="5005" y="8476"/>
                    <a:pt x="5017" y="8476"/>
                    <a:pt x="5030" y="8488"/>
                  </a:cubicBezTo>
                  <a:lnTo>
                    <a:pt x="5105" y="8488"/>
                  </a:lnTo>
                  <a:cubicBezTo>
                    <a:pt x="5068" y="8514"/>
                    <a:pt x="5093" y="8589"/>
                    <a:pt x="5093" y="8627"/>
                  </a:cubicBezTo>
                  <a:cubicBezTo>
                    <a:pt x="5017" y="8627"/>
                    <a:pt x="5068" y="8526"/>
                    <a:pt x="5030" y="8488"/>
                  </a:cubicBezTo>
                  <a:lnTo>
                    <a:pt x="4980" y="8488"/>
                  </a:lnTo>
                  <a:cubicBezTo>
                    <a:pt x="4942" y="8514"/>
                    <a:pt x="4955" y="8589"/>
                    <a:pt x="4967" y="8627"/>
                  </a:cubicBezTo>
                  <a:lnTo>
                    <a:pt x="4929" y="8627"/>
                  </a:lnTo>
                  <a:cubicBezTo>
                    <a:pt x="4929" y="8576"/>
                    <a:pt x="4929" y="8514"/>
                    <a:pt x="4917" y="8451"/>
                  </a:cubicBezTo>
                  <a:cubicBezTo>
                    <a:pt x="4928" y="8439"/>
                    <a:pt x="4937" y="8433"/>
                    <a:pt x="4943" y="8433"/>
                  </a:cubicBezTo>
                  <a:close/>
                  <a:moveTo>
                    <a:pt x="5093" y="8476"/>
                  </a:moveTo>
                  <a:cubicBezTo>
                    <a:pt x="5105" y="8476"/>
                    <a:pt x="5131" y="8476"/>
                    <a:pt x="5143" y="8488"/>
                  </a:cubicBezTo>
                  <a:cubicBezTo>
                    <a:pt x="5206" y="8501"/>
                    <a:pt x="5206" y="8539"/>
                    <a:pt x="5206" y="8639"/>
                  </a:cubicBezTo>
                  <a:cubicBezTo>
                    <a:pt x="5131" y="8639"/>
                    <a:pt x="5206" y="8501"/>
                    <a:pt x="5131" y="8488"/>
                  </a:cubicBezTo>
                  <a:lnTo>
                    <a:pt x="5143" y="8488"/>
                  </a:lnTo>
                  <a:lnTo>
                    <a:pt x="5093" y="8476"/>
                  </a:lnTo>
                  <a:close/>
                  <a:moveTo>
                    <a:pt x="9458" y="8419"/>
                  </a:moveTo>
                  <a:cubicBezTo>
                    <a:pt x="9475" y="8419"/>
                    <a:pt x="9506" y="8467"/>
                    <a:pt x="9532" y="8476"/>
                  </a:cubicBezTo>
                  <a:lnTo>
                    <a:pt x="9532" y="8488"/>
                  </a:lnTo>
                  <a:cubicBezTo>
                    <a:pt x="9383" y="8488"/>
                    <a:pt x="9506" y="8604"/>
                    <a:pt x="9528" y="8643"/>
                  </a:cubicBezTo>
                  <a:lnTo>
                    <a:pt x="9528" y="8643"/>
                  </a:lnTo>
                  <a:cubicBezTo>
                    <a:pt x="9524" y="8643"/>
                    <a:pt x="9520" y="8644"/>
                    <a:pt x="9517" y="8644"/>
                  </a:cubicBezTo>
                  <a:cubicBezTo>
                    <a:pt x="9459" y="8644"/>
                    <a:pt x="9466" y="8570"/>
                    <a:pt x="9444" y="8526"/>
                  </a:cubicBezTo>
                  <a:cubicBezTo>
                    <a:pt x="9433" y="8484"/>
                    <a:pt x="9397" y="8460"/>
                    <a:pt x="9421" y="8460"/>
                  </a:cubicBezTo>
                  <a:cubicBezTo>
                    <a:pt x="9426" y="8460"/>
                    <a:pt x="9433" y="8461"/>
                    <a:pt x="9444" y="8463"/>
                  </a:cubicBezTo>
                  <a:cubicBezTo>
                    <a:pt x="9444" y="8430"/>
                    <a:pt x="9449" y="8419"/>
                    <a:pt x="9458" y="8419"/>
                  </a:cubicBezTo>
                  <a:close/>
                  <a:moveTo>
                    <a:pt x="5294" y="8589"/>
                  </a:moveTo>
                  <a:cubicBezTo>
                    <a:pt x="5307" y="8627"/>
                    <a:pt x="5294" y="8664"/>
                    <a:pt x="5256" y="8677"/>
                  </a:cubicBezTo>
                  <a:lnTo>
                    <a:pt x="5231" y="8664"/>
                  </a:lnTo>
                  <a:cubicBezTo>
                    <a:pt x="5256" y="8614"/>
                    <a:pt x="5231" y="8589"/>
                    <a:pt x="5294" y="8589"/>
                  </a:cubicBezTo>
                  <a:close/>
                  <a:moveTo>
                    <a:pt x="5659" y="8488"/>
                  </a:moveTo>
                  <a:cubicBezTo>
                    <a:pt x="5747" y="8488"/>
                    <a:pt x="5659" y="8614"/>
                    <a:pt x="5747" y="8639"/>
                  </a:cubicBezTo>
                  <a:cubicBezTo>
                    <a:pt x="5754" y="8642"/>
                    <a:pt x="5760" y="8643"/>
                    <a:pt x="5765" y="8643"/>
                  </a:cubicBezTo>
                  <a:cubicBezTo>
                    <a:pt x="5818" y="8643"/>
                    <a:pt x="5797" y="8535"/>
                    <a:pt x="5797" y="8501"/>
                  </a:cubicBezTo>
                  <a:cubicBezTo>
                    <a:pt x="5873" y="8501"/>
                    <a:pt x="5835" y="8614"/>
                    <a:pt x="5847" y="8677"/>
                  </a:cubicBezTo>
                  <a:cubicBezTo>
                    <a:pt x="5822" y="8677"/>
                    <a:pt x="5810" y="8677"/>
                    <a:pt x="5810" y="8639"/>
                  </a:cubicBezTo>
                  <a:cubicBezTo>
                    <a:pt x="5810" y="8639"/>
                    <a:pt x="5772" y="8664"/>
                    <a:pt x="5759" y="8664"/>
                  </a:cubicBezTo>
                  <a:lnTo>
                    <a:pt x="5747" y="8664"/>
                  </a:lnTo>
                  <a:cubicBezTo>
                    <a:pt x="5659" y="8664"/>
                    <a:pt x="5671" y="8551"/>
                    <a:pt x="5659" y="8488"/>
                  </a:cubicBezTo>
                  <a:close/>
                  <a:moveTo>
                    <a:pt x="10789" y="8627"/>
                  </a:moveTo>
                  <a:lnTo>
                    <a:pt x="10802" y="8639"/>
                  </a:lnTo>
                  <a:cubicBezTo>
                    <a:pt x="10806" y="8635"/>
                    <a:pt x="10810" y="8633"/>
                    <a:pt x="10814" y="8633"/>
                  </a:cubicBezTo>
                  <a:cubicBezTo>
                    <a:pt x="10834" y="8633"/>
                    <a:pt x="10846" y="8677"/>
                    <a:pt x="10814" y="8677"/>
                  </a:cubicBezTo>
                  <a:cubicBezTo>
                    <a:pt x="10777" y="8664"/>
                    <a:pt x="10777" y="8639"/>
                    <a:pt x="10789" y="8627"/>
                  </a:cubicBezTo>
                  <a:close/>
                  <a:moveTo>
                    <a:pt x="11829" y="8447"/>
                  </a:moveTo>
                  <a:cubicBezTo>
                    <a:pt x="11833" y="8447"/>
                    <a:pt x="11839" y="8448"/>
                    <a:pt x="11846" y="8451"/>
                  </a:cubicBezTo>
                  <a:cubicBezTo>
                    <a:pt x="11875" y="8470"/>
                    <a:pt x="11941" y="8497"/>
                    <a:pt x="11924" y="8497"/>
                  </a:cubicBezTo>
                  <a:cubicBezTo>
                    <a:pt x="11919" y="8497"/>
                    <a:pt x="11907" y="8494"/>
                    <a:pt x="11883" y="8488"/>
                  </a:cubicBezTo>
                  <a:lnTo>
                    <a:pt x="11858" y="8526"/>
                  </a:lnTo>
                  <a:cubicBezTo>
                    <a:pt x="11858" y="8564"/>
                    <a:pt x="11871" y="8602"/>
                    <a:pt x="11883" y="8639"/>
                  </a:cubicBezTo>
                  <a:cubicBezTo>
                    <a:pt x="11883" y="8658"/>
                    <a:pt x="11893" y="8658"/>
                    <a:pt x="11902" y="8658"/>
                  </a:cubicBezTo>
                  <a:cubicBezTo>
                    <a:pt x="11912" y="8658"/>
                    <a:pt x="11921" y="8658"/>
                    <a:pt x="11921" y="8677"/>
                  </a:cubicBezTo>
                  <a:cubicBezTo>
                    <a:pt x="11914" y="8678"/>
                    <a:pt x="11908" y="8678"/>
                    <a:pt x="11903" y="8678"/>
                  </a:cubicBezTo>
                  <a:cubicBezTo>
                    <a:pt x="11835" y="8678"/>
                    <a:pt x="11845" y="8610"/>
                    <a:pt x="11833" y="8564"/>
                  </a:cubicBezTo>
                  <a:cubicBezTo>
                    <a:pt x="11829" y="8555"/>
                    <a:pt x="11824" y="8548"/>
                    <a:pt x="11820" y="8541"/>
                  </a:cubicBezTo>
                  <a:lnTo>
                    <a:pt x="11820" y="8541"/>
                  </a:lnTo>
                  <a:cubicBezTo>
                    <a:pt x="11820" y="8544"/>
                    <a:pt x="11820" y="8548"/>
                    <a:pt x="11820" y="8551"/>
                  </a:cubicBezTo>
                  <a:lnTo>
                    <a:pt x="11682" y="8526"/>
                  </a:lnTo>
                  <a:lnTo>
                    <a:pt x="11682" y="8526"/>
                  </a:lnTo>
                  <a:cubicBezTo>
                    <a:pt x="11682" y="8602"/>
                    <a:pt x="11783" y="8551"/>
                    <a:pt x="11795" y="8602"/>
                  </a:cubicBezTo>
                  <a:lnTo>
                    <a:pt x="11820" y="8627"/>
                  </a:lnTo>
                  <a:cubicBezTo>
                    <a:pt x="11811" y="8628"/>
                    <a:pt x="11801" y="8629"/>
                    <a:pt x="11792" y="8629"/>
                  </a:cubicBezTo>
                  <a:cubicBezTo>
                    <a:pt x="11727" y="8629"/>
                    <a:pt x="11668" y="8592"/>
                    <a:pt x="11657" y="8526"/>
                  </a:cubicBezTo>
                  <a:cubicBezTo>
                    <a:pt x="11652" y="8473"/>
                    <a:pt x="11680" y="8452"/>
                    <a:pt x="11714" y="8452"/>
                  </a:cubicBezTo>
                  <a:cubicBezTo>
                    <a:pt x="11745" y="8452"/>
                    <a:pt x="11781" y="8469"/>
                    <a:pt x="11802" y="8498"/>
                  </a:cubicBezTo>
                  <a:lnTo>
                    <a:pt x="11802" y="8498"/>
                  </a:lnTo>
                  <a:cubicBezTo>
                    <a:pt x="11802" y="8498"/>
                    <a:pt x="11802" y="8498"/>
                    <a:pt x="11802" y="8498"/>
                  </a:cubicBezTo>
                  <a:cubicBezTo>
                    <a:pt x="11787" y="8498"/>
                    <a:pt x="11802" y="8513"/>
                    <a:pt x="11820" y="8541"/>
                  </a:cubicBezTo>
                  <a:lnTo>
                    <a:pt x="11820" y="8541"/>
                  </a:lnTo>
                  <a:cubicBezTo>
                    <a:pt x="11818" y="8525"/>
                    <a:pt x="11811" y="8510"/>
                    <a:pt x="11802" y="8498"/>
                  </a:cubicBezTo>
                  <a:lnTo>
                    <a:pt x="11802" y="8498"/>
                  </a:lnTo>
                  <a:cubicBezTo>
                    <a:pt x="11806" y="8498"/>
                    <a:pt x="11812" y="8499"/>
                    <a:pt x="11820" y="8501"/>
                  </a:cubicBezTo>
                  <a:cubicBezTo>
                    <a:pt x="11810" y="8470"/>
                    <a:pt x="11808" y="8447"/>
                    <a:pt x="11829" y="8447"/>
                  </a:cubicBezTo>
                  <a:close/>
                  <a:moveTo>
                    <a:pt x="5898" y="8514"/>
                  </a:moveTo>
                  <a:cubicBezTo>
                    <a:pt x="5986" y="8514"/>
                    <a:pt x="5961" y="8614"/>
                    <a:pt x="5961" y="8677"/>
                  </a:cubicBezTo>
                  <a:lnTo>
                    <a:pt x="5948" y="8690"/>
                  </a:lnTo>
                  <a:cubicBezTo>
                    <a:pt x="5873" y="8690"/>
                    <a:pt x="5898" y="8564"/>
                    <a:pt x="5898" y="8514"/>
                  </a:cubicBezTo>
                  <a:close/>
                  <a:moveTo>
                    <a:pt x="6032" y="8519"/>
                  </a:moveTo>
                  <a:cubicBezTo>
                    <a:pt x="6060" y="8519"/>
                    <a:pt x="6091" y="8531"/>
                    <a:pt x="6099" y="8539"/>
                  </a:cubicBezTo>
                  <a:cubicBezTo>
                    <a:pt x="6095" y="8553"/>
                    <a:pt x="6089" y="8557"/>
                    <a:pt x="6081" y="8557"/>
                  </a:cubicBezTo>
                  <a:cubicBezTo>
                    <a:pt x="6069" y="8557"/>
                    <a:pt x="6053" y="8546"/>
                    <a:pt x="6041" y="8546"/>
                  </a:cubicBezTo>
                  <a:cubicBezTo>
                    <a:pt x="6033" y="8546"/>
                    <a:pt x="6027" y="8550"/>
                    <a:pt x="6023" y="8564"/>
                  </a:cubicBezTo>
                  <a:cubicBezTo>
                    <a:pt x="6023" y="8602"/>
                    <a:pt x="6111" y="8614"/>
                    <a:pt x="6124" y="8652"/>
                  </a:cubicBezTo>
                  <a:cubicBezTo>
                    <a:pt x="6124" y="8678"/>
                    <a:pt x="6089" y="8694"/>
                    <a:pt x="6058" y="8694"/>
                  </a:cubicBezTo>
                  <a:cubicBezTo>
                    <a:pt x="6032" y="8694"/>
                    <a:pt x="6010" y="8684"/>
                    <a:pt x="6010" y="8660"/>
                  </a:cubicBezTo>
                  <a:lnTo>
                    <a:pt x="6010" y="8660"/>
                  </a:lnTo>
                  <a:cubicBezTo>
                    <a:pt x="6022" y="8666"/>
                    <a:pt x="6039" y="8672"/>
                    <a:pt x="6054" y="8672"/>
                  </a:cubicBezTo>
                  <a:cubicBezTo>
                    <a:pt x="6069" y="8672"/>
                    <a:pt x="6081" y="8667"/>
                    <a:pt x="6086" y="8652"/>
                  </a:cubicBezTo>
                  <a:cubicBezTo>
                    <a:pt x="6086" y="8614"/>
                    <a:pt x="6036" y="8627"/>
                    <a:pt x="6023" y="8602"/>
                  </a:cubicBezTo>
                  <a:cubicBezTo>
                    <a:pt x="6011" y="8589"/>
                    <a:pt x="5973" y="8576"/>
                    <a:pt x="5986" y="8539"/>
                  </a:cubicBezTo>
                  <a:cubicBezTo>
                    <a:pt x="5996" y="8524"/>
                    <a:pt x="6013" y="8519"/>
                    <a:pt x="6032" y="8519"/>
                  </a:cubicBezTo>
                  <a:close/>
                  <a:moveTo>
                    <a:pt x="9658" y="8501"/>
                  </a:moveTo>
                  <a:cubicBezTo>
                    <a:pt x="9670" y="8551"/>
                    <a:pt x="9695" y="8602"/>
                    <a:pt x="9708" y="8652"/>
                  </a:cubicBezTo>
                  <a:cubicBezTo>
                    <a:pt x="9718" y="8602"/>
                    <a:pt x="9728" y="8536"/>
                    <a:pt x="9757" y="8536"/>
                  </a:cubicBezTo>
                  <a:cubicBezTo>
                    <a:pt x="9764" y="8536"/>
                    <a:pt x="9773" y="8541"/>
                    <a:pt x="9783" y="8551"/>
                  </a:cubicBezTo>
                  <a:cubicBezTo>
                    <a:pt x="9796" y="8551"/>
                    <a:pt x="9821" y="8664"/>
                    <a:pt x="9834" y="8677"/>
                  </a:cubicBezTo>
                  <a:cubicBezTo>
                    <a:pt x="9834" y="8614"/>
                    <a:pt x="9834" y="8539"/>
                    <a:pt x="9909" y="8539"/>
                  </a:cubicBezTo>
                  <a:cubicBezTo>
                    <a:pt x="9897" y="8587"/>
                    <a:pt x="9885" y="8703"/>
                    <a:pt x="9830" y="8703"/>
                  </a:cubicBezTo>
                  <a:cubicBezTo>
                    <a:pt x="9827" y="8703"/>
                    <a:pt x="9824" y="8703"/>
                    <a:pt x="9821" y="8702"/>
                  </a:cubicBezTo>
                  <a:cubicBezTo>
                    <a:pt x="9796" y="8690"/>
                    <a:pt x="9796" y="8564"/>
                    <a:pt x="9758" y="8551"/>
                  </a:cubicBezTo>
                  <a:cubicBezTo>
                    <a:pt x="9749" y="8636"/>
                    <a:pt x="9734" y="8668"/>
                    <a:pt x="9717" y="8668"/>
                  </a:cubicBezTo>
                  <a:cubicBezTo>
                    <a:pt x="9688" y="8668"/>
                    <a:pt x="9651" y="8580"/>
                    <a:pt x="9620" y="8501"/>
                  </a:cubicBezTo>
                  <a:close/>
                  <a:moveTo>
                    <a:pt x="9947" y="8539"/>
                  </a:moveTo>
                  <a:cubicBezTo>
                    <a:pt x="10006" y="8550"/>
                    <a:pt x="9987" y="8650"/>
                    <a:pt x="9995" y="8715"/>
                  </a:cubicBezTo>
                  <a:lnTo>
                    <a:pt x="9972" y="8715"/>
                  </a:lnTo>
                  <a:lnTo>
                    <a:pt x="9947" y="8539"/>
                  </a:lnTo>
                  <a:close/>
                  <a:moveTo>
                    <a:pt x="5577" y="8468"/>
                  </a:moveTo>
                  <a:cubicBezTo>
                    <a:pt x="5585" y="8468"/>
                    <a:pt x="5600" y="8509"/>
                    <a:pt x="5608" y="8526"/>
                  </a:cubicBezTo>
                  <a:cubicBezTo>
                    <a:pt x="5621" y="8589"/>
                    <a:pt x="5621" y="8664"/>
                    <a:pt x="5621" y="8727"/>
                  </a:cubicBezTo>
                  <a:cubicBezTo>
                    <a:pt x="5558" y="8715"/>
                    <a:pt x="5621" y="8627"/>
                    <a:pt x="5596" y="8627"/>
                  </a:cubicBezTo>
                  <a:lnTo>
                    <a:pt x="5571" y="8627"/>
                  </a:lnTo>
                  <a:cubicBezTo>
                    <a:pt x="5558" y="8650"/>
                    <a:pt x="5540" y="8659"/>
                    <a:pt x="5522" y="8659"/>
                  </a:cubicBezTo>
                  <a:cubicBezTo>
                    <a:pt x="5470" y="8659"/>
                    <a:pt x="5411" y="8585"/>
                    <a:pt x="5420" y="8539"/>
                  </a:cubicBezTo>
                  <a:cubicBezTo>
                    <a:pt x="5425" y="8490"/>
                    <a:pt x="5442" y="8476"/>
                    <a:pt x="5465" y="8476"/>
                  </a:cubicBezTo>
                  <a:cubicBezTo>
                    <a:pt x="5495" y="8476"/>
                    <a:pt x="5535" y="8501"/>
                    <a:pt x="5571" y="8501"/>
                  </a:cubicBezTo>
                  <a:cubicBezTo>
                    <a:pt x="5571" y="8477"/>
                    <a:pt x="5573" y="8468"/>
                    <a:pt x="5577" y="8468"/>
                  </a:cubicBezTo>
                  <a:close/>
                  <a:moveTo>
                    <a:pt x="6267" y="8534"/>
                  </a:moveTo>
                  <a:cubicBezTo>
                    <a:pt x="6281" y="8534"/>
                    <a:pt x="6288" y="8545"/>
                    <a:pt x="6288" y="8564"/>
                  </a:cubicBezTo>
                  <a:cubicBezTo>
                    <a:pt x="6306" y="8564"/>
                    <a:pt x="6325" y="8543"/>
                    <a:pt x="6355" y="8543"/>
                  </a:cubicBezTo>
                  <a:cubicBezTo>
                    <a:pt x="6365" y="8543"/>
                    <a:pt x="6376" y="8545"/>
                    <a:pt x="6388" y="8551"/>
                  </a:cubicBezTo>
                  <a:cubicBezTo>
                    <a:pt x="6438" y="8576"/>
                    <a:pt x="6426" y="8677"/>
                    <a:pt x="6438" y="8727"/>
                  </a:cubicBezTo>
                  <a:cubicBezTo>
                    <a:pt x="6350" y="8727"/>
                    <a:pt x="6438" y="8576"/>
                    <a:pt x="6338" y="8576"/>
                  </a:cubicBezTo>
                  <a:cubicBezTo>
                    <a:pt x="6237" y="8576"/>
                    <a:pt x="6313" y="8664"/>
                    <a:pt x="6313" y="8715"/>
                  </a:cubicBezTo>
                  <a:lnTo>
                    <a:pt x="6300" y="8715"/>
                  </a:lnTo>
                  <a:cubicBezTo>
                    <a:pt x="6225" y="8715"/>
                    <a:pt x="6250" y="8602"/>
                    <a:pt x="6250" y="8539"/>
                  </a:cubicBezTo>
                  <a:cubicBezTo>
                    <a:pt x="6257" y="8535"/>
                    <a:pt x="6262" y="8534"/>
                    <a:pt x="6267" y="8534"/>
                  </a:cubicBezTo>
                  <a:close/>
                  <a:moveTo>
                    <a:pt x="6589" y="8551"/>
                  </a:moveTo>
                  <a:cubicBezTo>
                    <a:pt x="6593" y="8551"/>
                    <a:pt x="6597" y="8551"/>
                    <a:pt x="6602" y="8551"/>
                  </a:cubicBezTo>
                  <a:cubicBezTo>
                    <a:pt x="6728" y="8564"/>
                    <a:pt x="6728" y="8740"/>
                    <a:pt x="6602" y="8740"/>
                  </a:cubicBezTo>
                  <a:lnTo>
                    <a:pt x="6602" y="8727"/>
                  </a:lnTo>
                  <a:cubicBezTo>
                    <a:pt x="6492" y="8727"/>
                    <a:pt x="6465" y="8551"/>
                    <a:pt x="6589" y="8551"/>
                  </a:cubicBezTo>
                  <a:close/>
                  <a:moveTo>
                    <a:pt x="10085" y="8564"/>
                  </a:moveTo>
                  <a:cubicBezTo>
                    <a:pt x="10113" y="8564"/>
                    <a:pt x="10142" y="8576"/>
                    <a:pt x="10135" y="8602"/>
                  </a:cubicBezTo>
                  <a:cubicBezTo>
                    <a:pt x="10106" y="8582"/>
                    <a:pt x="10089" y="8575"/>
                    <a:pt x="10081" y="8575"/>
                  </a:cubicBezTo>
                  <a:cubicBezTo>
                    <a:pt x="10048" y="8575"/>
                    <a:pt x="10143" y="8692"/>
                    <a:pt x="10148" y="8692"/>
                  </a:cubicBezTo>
                  <a:cubicBezTo>
                    <a:pt x="10148" y="8692"/>
                    <a:pt x="10149" y="8692"/>
                    <a:pt x="10149" y="8692"/>
                  </a:cubicBezTo>
                  <a:lnTo>
                    <a:pt x="10149" y="8692"/>
                  </a:lnTo>
                  <a:cubicBezTo>
                    <a:pt x="10159" y="8732"/>
                    <a:pt x="10134" y="8748"/>
                    <a:pt x="10106" y="8748"/>
                  </a:cubicBezTo>
                  <a:cubicBezTo>
                    <a:pt x="10075" y="8748"/>
                    <a:pt x="10041" y="8728"/>
                    <a:pt x="10047" y="8702"/>
                  </a:cubicBezTo>
                  <a:lnTo>
                    <a:pt x="10047" y="8702"/>
                  </a:lnTo>
                  <a:cubicBezTo>
                    <a:pt x="10083" y="8725"/>
                    <a:pt x="10103" y="8734"/>
                    <a:pt x="10114" y="8734"/>
                  </a:cubicBezTo>
                  <a:cubicBezTo>
                    <a:pt x="10154" y="8734"/>
                    <a:pt x="10043" y="8601"/>
                    <a:pt x="10035" y="8601"/>
                  </a:cubicBezTo>
                  <a:cubicBezTo>
                    <a:pt x="10035" y="8601"/>
                    <a:pt x="10035" y="8601"/>
                    <a:pt x="10035" y="8602"/>
                  </a:cubicBezTo>
                  <a:cubicBezTo>
                    <a:pt x="10029" y="8576"/>
                    <a:pt x="10057" y="8564"/>
                    <a:pt x="10085" y="8564"/>
                  </a:cubicBezTo>
                  <a:close/>
                  <a:moveTo>
                    <a:pt x="10198" y="8576"/>
                  </a:moveTo>
                  <a:lnTo>
                    <a:pt x="10198" y="8576"/>
                  </a:lnTo>
                  <a:cubicBezTo>
                    <a:pt x="10256" y="8599"/>
                    <a:pt x="10250" y="8686"/>
                    <a:pt x="10249" y="8748"/>
                  </a:cubicBezTo>
                  <a:lnTo>
                    <a:pt x="10249" y="8748"/>
                  </a:lnTo>
                  <a:cubicBezTo>
                    <a:pt x="10200" y="8726"/>
                    <a:pt x="10210" y="8635"/>
                    <a:pt x="10198" y="8576"/>
                  </a:cubicBezTo>
                  <a:close/>
                  <a:moveTo>
                    <a:pt x="6793" y="8571"/>
                  </a:moveTo>
                  <a:cubicBezTo>
                    <a:pt x="6812" y="8571"/>
                    <a:pt x="6833" y="8577"/>
                    <a:pt x="6853" y="8589"/>
                  </a:cubicBezTo>
                  <a:cubicBezTo>
                    <a:pt x="6846" y="8603"/>
                    <a:pt x="6838" y="8607"/>
                    <a:pt x="6828" y="8607"/>
                  </a:cubicBezTo>
                  <a:cubicBezTo>
                    <a:pt x="6813" y="8607"/>
                    <a:pt x="6796" y="8596"/>
                    <a:pt x="6783" y="8596"/>
                  </a:cubicBezTo>
                  <a:cubicBezTo>
                    <a:pt x="6775" y="8596"/>
                    <a:pt x="6769" y="8600"/>
                    <a:pt x="6765" y="8614"/>
                  </a:cubicBezTo>
                  <a:cubicBezTo>
                    <a:pt x="6765" y="8639"/>
                    <a:pt x="6853" y="8664"/>
                    <a:pt x="6853" y="8677"/>
                  </a:cubicBezTo>
                  <a:cubicBezTo>
                    <a:pt x="6879" y="8734"/>
                    <a:pt x="6847" y="8752"/>
                    <a:pt x="6811" y="8752"/>
                  </a:cubicBezTo>
                  <a:cubicBezTo>
                    <a:pt x="6775" y="8752"/>
                    <a:pt x="6734" y="8734"/>
                    <a:pt x="6740" y="8715"/>
                  </a:cubicBezTo>
                  <a:lnTo>
                    <a:pt x="6740" y="8715"/>
                  </a:lnTo>
                  <a:lnTo>
                    <a:pt x="6791" y="8727"/>
                  </a:lnTo>
                  <a:cubicBezTo>
                    <a:pt x="6797" y="8728"/>
                    <a:pt x="6803" y="8729"/>
                    <a:pt x="6807" y="8729"/>
                  </a:cubicBezTo>
                  <a:cubicBezTo>
                    <a:pt x="6872" y="8729"/>
                    <a:pt x="6740" y="8652"/>
                    <a:pt x="6740" y="8652"/>
                  </a:cubicBezTo>
                  <a:lnTo>
                    <a:pt x="6753" y="8639"/>
                  </a:lnTo>
                  <a:cubicBezTo>
                    <a:pt x="6727" y="8597"/>
                    <a:pt x="6754" y="8571"/>
                    <a:pt x="6793" y="8571"/>
                  </a:cubicBezTo>
                  <a:close/>
                  <a:moveTo>
                    <a:pt x="8649" y="8723"/>
                  </a:moveTo>
                  <a:cubicBezTo>
                    <a:pt x="8660" y="8723"/>
                    <a:pt x="8677" y="8740"/>
                    <a:pt x="8677" y="8740"/>
                  </a:cubicBezTo>
                  <a:lnTo>
                    <a:pt x="8689" y="8740"/>
                  </a:lnTo>
                  <a:cubicBezTo>
                    <a:pt x="8689" y="8740"/>
                    <a:pt x="8667" y="8757"/>
                    <a:pt x="8652" y="8757"/>
                  </a:cubicBezTo>
                  <a:cubicBezTo>
                    <a:pt x="8645" y="8757"/>
                    <a:pt x="8639" y="8752"/>
                    <a:pt x="8639" y="8740"/>
                  </a:cubicBezTo>
                  <a:cubicBezTo>
                    <a:pt x="8639" y="8727"/>
                    <a:pt x="8643" y="8723"/>
                    <a:pt x="8649" y="8723"/>
                  </a:cubicBezTo>
                  <a:close/>
                  <a:moveTo>
                    <a:pt x="7042" y="8602"/>
                  </a:moveTo>
                  <a:cubicBezTo>
                    <a:pt x="7067" y="8602"/>
                    <a:pt x="7080" y="8614"/>
                    <a:pt x="7067" y="8639"/>
                  </a:cubicBezTo>
                  <a:cubicBezTo>
                    <a:pt x="7084" y="8639"/>
                    <a:pt x="7106" y="8606"/>
                    <a:pt x="7123" y="8606"/>
                  </a:cubicBezTo>
                  <a:cubicBezTo>
                    <a:pt x="7131" y="8606"/>
                    <a:pt x="7138" y="8614"/>
                    <a:pt x="7143" y="8639"/>
                  </a:cubicBezTo>
                  <a:cubicBezTo>
                    <a:pt x="7136" y="8637"/>
                    <a:pt x="7130" y="8636"/>
                    <a:pt x="7124" y="8636"/>
                  </a:cubicBezTo>
                  <a:cubicBezTo>
                    <a:pt x="7097" y="8636"/>
                    <a:pt x="7080" y="8659"/>
                    <a:pt x="7080" y="8690"/>
                  </a:cubicBezTo>
                  <a:lnTo>
                    <a:pt x="7080" y="8778"/>
                  </a:lnTo>
                  <a:cubicBezTo>
                    <a:pt x="7017" y="8778"/>
                    <a:pt x="7042" y="8664"/>
                    <a:pt x="7029" y="8602"/>
                  </a:cubicBezTo>
                  <a:close/>
                  <a:moveTo>
                    <a:pt x="6918" y="8547"/>
                  </a:moveTo>
                  <a:cubicBezTo>
                    <a:pt x="6924" y="8547"/>
                    <a:pt x="6932" y="8548"/>
                    <a:pt x="6941" y="8551"/>
                  </a:cubicBezTo>
                  <a:cubicBezTo>
                    <a:pt x="6941" y="8593"/>
                    <a:pt x="7028" y="8617"/>
                    <a:pt x="6986" y="8617"/>
                  </a:cubicBezTo>
                  <a:cubicBezTo>
                    <a:pt x="6977" y="8617"/>
                    <a:pt x="6963" y="8616"/>
                    <a:pt x="6941" y="8614"/>
                  </a:cubicBezTo>
                  <a:lnTo>
                    <a:pt x="6941" y="8614"/>
                  </a:lnTo>
                  <a:cubicBezTo>
                    <a:pt x="6941" y="8664"/>
                    <a:pt x="6941" y="8702"/>
                    <a:pt x="6967" y="8740"/>
                  </a:cubicBezTo>
                  <a:cubicBezTo>
                    <a:pt x="6973" y="8750"/>
                    <a:pt x="6979" y="8753"/>
                    <a:pt x="6984" y="8753"/>
                  </a:cubicBezTo>
                  <a:cubicBezTo>
                    <a:pt x="6991" y="8753"/>
                    <a:pt x="6995" y="8748"/>
                    <a:pt x="6999" y="8748"/>
                  </a:cubicBezTo>
                  <a:cubicBezTo>
                    <a:pt x="7002" y="8748"/>
                    <a:pt x="7004" y="8754"/>
                    <a:pt x="7004" y="8778"/>
                  </a:cubicBezTo>
                  <a:cubicBezTo>
                    <a:pt x="6998" y="8779"/>
                    <a:pt x="6992" y="8779"/>
                    <a:pt x="6986" y="8779"/>
                  </a:cubicBezTo>
                  <a:cubicBezTo>
                    <a:pt x="6918" y="8779"/>
                    <a:pt x="6928" y="8711"/>
                    <a:pt x="6916" y="8664"/>
                  </a:cubicBezTo>
                  <a:cubicBezTo>
                    <a:pt x="6904" y="8627"/>
                    <a:pt x="6853" y="8589"/>
                    <a:pt x="6916" y="8589"/>
                  </a:cubicBezTo>
                  <a:cubicBezTo>
                    <a:pt x="6897" y="8561"/>
                    <a:pt x="6900" y="8547"/>
                    <a:pt x="6918" y="8547"/>
                  </a:cubicBezTo>
                  <a:close/>
                  <a:moveTo>
                    <a:pt x="3508" y="8727"/>
                  </a:moveTo>
                  <a:lnTo>
                    <a:pt x="3521" y="8752"/>
                  </a:lnTo>
                  <a:cubicBezTo>
                    <a:pt x="3521" y="8752"/>
                    <a:pt x="3584" y="8790"/>
                    <a:pt x="3521" y="8790"/>
                  </a:cubicBezTo>
                  <a:cubicBezTo>
                    <a:pt x="3471" y="8790"/>
                    <a:pt x="3508" y="8727"/>
                    <a:pt x="3508" y="8727"/>
                  </a:cubicBezTo>
                  <a:close/>
                  <a:moveTo>
                    <a:pt x="3848" y="8740"/>
                  </a:moveTo>
                  <a:lnTo>
                    <a:pt x="3873" y="8765"/>
                  </a:lnTo>
                  <a:cubicBezTo>
                    <a:pt x="3923" y="8765"/>
                    <a:pt x="3873" y="8803"/>
                    <a:pt x="3873" y="8803"/>
                  </a:cubicBezTo>
                  <a:cubicBezTo>
                    <a:pt x="3873" y="8803"/>
                    <a:pt x="3798" y="8740"/>
                    <a:pt x="3848" y="8740"/>
                  </a:cubicBezTo>
                  <a:close/>
                  <a:moveTo>
                    <a:pt x="10450" y="8610"/>
                  </a:moveTo>
                  <a:cubicBezTo>
                    <a:pt x="10501" y="8610"/>
                    <a:pt x="10550" y="8675"/>
                    <a:pt x="10550" y="8727"/>
                  </a:cubicBezTo>
                  <a:lnTo>
                    <a:pt x="10412" y="8702"/>
                  </a:lnTo>
                  <a:lnTo>
                    <a:pt x="10412" y="8702"/>
                  </a:lnTo>
                  <a:cubicBezTo>
                    <a:pt x="10412" y="8803"/>
                    <a:pt x="10525" y="8752"/>
                    <a:pt x="10538" y="8803"/>
                  </a:cubicBezTo>
                  <a:lnTo>
                    <a:pt x="10550" y="8803"/>
                  </a:lnTo>
                  <a:cubicBezTo>
                    <a:pt x="10539" y="8806"/>
                    <a:pt x="10526" y="8808"/>
                    <a:pt x="10514" y="8808"/>
                  </a:cubicBezTo>
                  <a:cubicBezTo>
                    <a:pt x="10429" y="8808"/>
                    <a:pt x="10332" y="8739"/>
                    <a:pt x="10387" y="8652"/>
                  </a:cubicBezTo>
                  <a:cubicBezTo>
                    <a:pt x="10406" y="8622"/>
                    <a:pt x="10428" y="8610"/>
                    <a:pt x="10450" y="8610"/>
                  </a:cubicBezTo>
                  <a:close/>
                  <a:moveTo>
                    <a:pt x="7180" y="8614"/>
                  </a:moveTo>
                  <a:lnTo>
                    <a:pt x="7180" y="8614"/>
                  </a:lnTo>
                  <a:cubicBezTo>
                    <a:pt x="7256" y="8627"/>
                    <a:pt x="7180" y="8778"/>
                    <a:pt x="7268" y="8778"/>
                  </a:cubicBezTo>
                  <a:cubicBezTo>
                    <a:pt x="7369" y="8778"/>
                    <a:pt x="7306" y="8664"/>
                    <a:pt x="7306" y="8627"/>
                  </a:cubicBezTo>
                  <a:cubicBezTo>
                    <a:pt x="7382" y="8627"/>
                    <a:pt x="7356" y="8752"/>
                    <a:pt x="7356" y="8803"/>
                  </a:cubicBezTo>
                  <a:cubicBezTo>
                    <a:pt x="7350" y="8806"/>
                    <a:pt x="7344" y="8808"/>
                    <a:pt x="7339" y="8808"/>
                  </a:cubicBezTo>
                  <a:cubicBezTo>
                    <a:pt x="7325" y="8808"/>
                    <a:pt x="7319" y="8796"/>
                    <a:pt x="7319" y="8778"/>
                  </a:cubicBezTo>
                  <a:cubicBezTo>
                    <a:pt x="7300" y="8778"/>
                    <a:pt x="7281" y="8799"/>
                    <a:pt x="7251" y="8799"/>
                  </a:cubicBezTo>
                  <a:cubicBezTo>
                    <a:pt x="7242" y="8799"/>
                    <a:pt x="7231" y="8797"/>
                    <a:pt x="7218" y="8790"/>
                  </a:cubicBezTo>
                  <a:cubicBezTo>
                    <a:pt x="7180" y="8765"/>
                    <a:pt x="7180" y="8677"/>
                    <a:pt x="7180" y="8614"/>
                  </a:cubicBezTo>
                  <a:close/>
                  <a:moveTo>
                    <a:pt x="7507" y="8576"/>
                  </a:moveTo>
                  <a:cubicBezTo>
                    <a:pt x="7583" y="8576"/>
                    <a:pt x="7558" y="8765"/>
                    <a:pt x="7570" y="8828"/>
                  </a:cubicBezTo>
                  <a:cubicBezTo>
                    <a:pt x="7563" y="8831"/>
                    <a:pt x="7558" y="8833"/>
                    <a:pt x="7553" y="8833"/>
                  </a:cubicBezTo>
                  <a:cubicBezTo>
                    <a:pt x="7539" y="8833"/>
                    <a:pt x="7532" y="8821"/>
                    <a:pt x="7532" y="8803"/>
                  </a:cubicBezTo>
                  <a:cubicBezTo>
                    <a:pt x="7504" y="8803"/>
                    <a:pt x="7479" y="8819"/>
                    <a:pt x="7454" y="8819"/>
                  </a:cubicBezTo>
                  <a:cubicBezTo>
                    <a:pt x="7435" y="8819"/>
                    <a:pt x="7416" y="8810"/>
                    <a:pt x="7394" y="8778"/>
                  </a:cubicBezTo>
                  <a:cubicBezTo>
                    <a:pt x="7344" y="8702"/>
                    <a:pt x="7382" y="8639"/>
                    <a:pt x="7457" y="8639"/>
                  </a:cubicBezTo>
                  <a:cubicBezTo>
                    <a:pt x="7482" y="8639"/>
                    <a:pt x="7495" y="8677"/>
                    <a:pt x="7520" y="8677"/>
                  </a:cubicBezTo>
                  <a:lnTo>
                    <a:pt x="7507" y="8576"/>
                  </a:lnTo>
                  <a:close/>
                  <a:moveTo>
                    <a:pt x="9318" y="8794"/>
                  </a:moveTo>
                  <a:cubicBezTo>
                    <a:pt x="9325" y="8794"/>
                    <a:pt x="9331" y="8803"/>
                    <a:pt x="9331" y="8828"/>
                  </a:cubicBezTo>
                  <a:cubicBezTo>
                    <a:pt x="9331" y="8841"/>
                    <a:pt x="9325" y="8845"/>
                    <a:pt x="9318" y="8845"/>
                  </a:cubicBezTo>
                  <a:cubicBezTo>
                    <a:pt x="9303" y="8845"/>
                    <a:pt x="9280" y="8828"/>
                    <a:pt x="9280" y="8828"/>
                  </a:cubicBezTo>
                  <a:lnTo>
                    <a:pt x="9293" y="8828"/>
                  </a:lnTo>
                  <a:cubicBezTo>
                    <a:pt x="9285" y="8828"/>
                    <a:pt x="9304" y="8794"/>
                    <a:pt x="9318" y="8794"/>
                  </a:cubicBezTo>
                  <a:close/>
                  <a:moveTo>
                    <a:pt x="5286" y="8820"/>
                  </a:moveTo>
                  <a:cubicBezTo>
                    <a:pt x="5295" y="8830"/>
                    <a:pt x="5316" y="8855"/>
                    <a:pt x="5295" y="8855"/>
                  </a:cubicBezTo>
                  <a:cubicBezTo>
                    <a:pt x="5291" y="8855"/>
                    <a:pt x="5287" y="8854"/>
                    <a:pt x="5282" y="8853"/>
                  </a:cubicBezTo>
                  <a:cubicBezTo>
                    <a:pt x="5232" y="8853"/>
                    <a:pt x="5268" y="8830"/>
                    <a:pt x="5286" y="8820"/>
                  </a:cubicBezTo>
                  <a:close/>
                  <a:moveTo>
                    <a:pt x="7790" y="8681"/>
                  </a:moveTo>
                  <a:cubicBezTo>
                    <a:pt x="7837" y="8681"/>
                    <a:pt x="7889" y="8718"/>
                    <a:pt x="7897" y="8765"/>
                  </a:cubicBezTo>
                  <a:cubicBezTo>
                    <a:pt x="7897" y="8778"/>
                    <a:pt x="7883" y="8782"/>
                    <a:pt x="7864" y="8782"/>
                  </a:cubicBezTo>
                  <a:cubicBezTo>
                    <a:pt x="7824" y="8782"/>
                    <a:pt x="7763" y="8765"/>
                    <a:pt x="7746" y="8765"/>
                  </a:cubicBezTo>
                  <a:cubicBezTo>
                    <a:pt x="7759" y="8866"/>
                    <a:pt x="7872" y="8803"/>
                    <a:pt x="7885" y="8853"/>
                  </a:cubicBezTo>
                  <a:cubicBezTo>
                    <a:pt x="7874" y="8857"/>
                    <a:pt x="7861" y="8859"/>
                    <a:pt x="7847" y="8859"/>
                  </a:cubicBezTo>
                  <a:cubicBezTo>
                    <a:pt x="7779" y="8859"/>
                    <a:pt x="7690" y="8811"/>
                    <a:pt x="7721" y="8727"/>
                  </a:cubicBezTo>
                  <a:cubicBezTo>
                    <a:pt x="7735" y="8694"/>
                    <a:pt x="7762" y="8681"/>
                    <a:pt x="7790" y="8681"/>
                  </a:cubicBezTo>
                  <a:close/>
                  <a:moveTo>
                    <a:pt x="10606" y="8660"/>
                  </a:moveTo>
                  <a:cubicBezTo>
                    <a:pt x="10619" y="8660"/>
                    <a:pt x="10626" y="8671"/>
                    <a:pt x="10626" y="8690"/>
                  </a:cubicBezTo>
                  <a:cubicBezTo>
                    <a:pt x="10643" y="8690"/>
                    <a:pt x="10659" y="8678"/>
                    <a:pt x="10680" y="8678"/>
                  </a:cubicBezTo>
                  <a:cubicBezTo>
                    <a:pt x="10690" y="8678"/>
                    <a:pt x="10701" y="8681"/>
                    <a:pt x="10714" y="8690"/>
                  </a:cubicBezTo>
                  <a:cubicBezTo>
                    <a:pt x="10764" y="8727"/>
                    <a:pt x="10764" y="8803"/>
                    <a:pt x="10777" y="8866"/>
                  </a:cubicBezTo>
                  <a:cubicBezTo>
                    <a:pt x="10689" y="8853"/>
                    <a:pt x="10777" y="8715"/>
                    <a:pt x="10676" y="8702"/>
                  </a:cubicBezTo>
                  <a:cubicBezTo>
                    <a:pt x="10576" y="8702"/>
                    <a:pt x="10626" y="8790"/>
                    <a:pt x="10626" y="8828"/>
                  </a:cubicBezTo>
                  <a:lnTo>
                    <a:pt x="10638" y="8841"/>
                  </a:lnTo>
                  <a:cubicBezTo>
                    <a:pt x="10576" y="8828"/>
                    <a:pt x="10601" y="8715"/>
                    <a:pt x="10588" y="8664"/>
                  </a:cubicBezTo>
                  <a:cubicBezTo>
                    <a:pt x="10595" y="8661"/>
                    <a:pt x="10601" y="8660"/>
                    <a:pt x="10606" y="8660"/>
                  </a:cubicBezTo>
                  <a:close/>
                  <a:moveTo>
                    <a:pt x="10802" y="8690"/>
                  </a:moveTo>
                  <a:lnTo>
                    <a:pt x="10814" y="8702"/>
                  </a:lnTo>
                  <a:cubicBezTo>
                    <a:pt x="10877" y="8715"/>
                    <a:pt x="10865" y="8815"/>
                    <a:pt x="10865" y="8878"/>
                  </a:cubicBezTo>
                  <a:cubicBezTo>
                    <a:pt x="10789" y="8853"/>
                    <a:pt x="10802" y="8740"/>
                    <a:pt x="10802" y="8690"/>
                  </a:cubicBezTo>
                  <a:close/>
                  <a:moveTo>
                    <a:pt x="7910" y="8690"/>
                  </a:moveTo>
                  <a:cubicBezTo>
                    <a:pt x="7973" y="8690"/>
                    <a:pt x="7960" y="8752"/>
                    <a:pt x="8010" y="8765"/>
                  </a:cubicBezTo>
                  <a:cubicBezTo>
                    <a:pt x="8010" y="8765"/>
                    <a:pt x="8041" y="8713"/>
                    <a:pt x="8075" y="8713"/>
                  </a:cubicBezTo>
                  <a:cubicBezTo>
                    <a:pt x="8079" y="8713"/>
                    <a:pt x="8082" y="8714"/>
                    <a:pt x="8086" y="8715"/>
                  </a:cubicBezTo>
                  <a:cubicBezTo>
                    <a:pt x="8010" y="8803"/>
                    <a:pt x="8035" y="8803"/>
                    <a:pt x="8098" y="8891"/>
                  </a:cubicBezTo>
                  <a:cubicBezTo>
                    <a:pt x="8022" y="8874"/>
                    <a:pt x="8026" y="8816"/>
                    <a:pt x="8009" y="8816"/>
                  </a:cubicBezTo>
                  <a:cubicBezTo>
                    <a:pt x="8001" y="8816"/>
                    <a:pt x="7988" y="8829"/>
                    <a:pt x="7960" y="8866"/>
                  </a:cubicBezTo>
                  <a:lnTo>
                    <a:pt x="7922" y="8866"/>
                  </a:lnTo>
                  <a:cubicBezTo>
                    <a:pt x="7985" y="8778"/>
                    <a:pt x="7973" y="8778"/>
                    <a:pt x="7910" y="8690"/>
                  </a:cubicBezTo>
                  <a:close/>
                  <a:moveTo>
                    <a:pt x="5864" y="8861"/>
                  </a:moveTo>
                  <a:cubicBezTo>
                    <a:pt x="5882" y="8861"/>
                    <a:pt x="5910" y="8878"/>
                    <a:pt x="5910" y="8878"/>
                  </a:cubicBezTo>
                  <a:lnTo>
                    <a:pt x="5898" y="8878"/>
                  </a:lnTo>
                  <a:cubicBezTo>
                    <a:pt x="5898" y="8878"/>
                    <a:pt x="5875" y="8895"/>
                    <a:pt x="5860" y="8895"/>
                  </a:cubicBezTo>
                  <a:cubicBezTo>
                    <a:pt x="5853" y="8895"/>
                    <a:pt x="5847" y="8891"/>
                    <a:pt x="5847" y="8878"/>
                  </a:cubicBezTo>
                  <a:cubicBezTo>
                    <a:pt x="5847" y="8866"/>
                    <a:pt x="5854" y="8861"/>
                    <a:pt x="5864" y="8861"/>
                  </a:cubicBezTo>
                  <a:close/>
                  <a:moveTo>
                    <a:pt x="8189" y="8714"/>
                  </a:moveTo>
                  <a:cubicBezTo>
                    <a:pt x="8236" y="8714"/>
                    <a:pt x="8287" y="8759"/>
                    <a:pt x="8287" y="8815"/>
                  </a:cubicBezTo>
                  <a:cubicBezTo>
                    <a:pt x="8287" y="8824"/>
                    <a:pt x="8274" y="8827"/>
                    <a:pt x="8257" y="8827"/>
                  </a:cubicBezTo>
                  <a:cubicBezTo>
                    <a:pt x="8221" y="8827"/>
                    <a:pt x="8165" y="8815"/>
                    <a:pt x="8149" y="8815"/>
                  </a:cubicBezTo>
                  <a:cubicBezTo>
                    <a:pt x="8149" y="8916"/>
                    <a:pt x="8262" y="8853"/>
                    <a:pt x="8287" y="8903"/>
                  </a:cubicBezTo>
                  <a:cubicBezTo>
                    <a:pt x="8279" y="8905"/>
                    <a:pt x="8271" y="8905"/>
                    <a:pt x="8262" y="8905"/>
                  </a:cubicBezTo>
                  <a:cubicBezTo>
                    <a:pt x="8185" y="8905"/>
                    <a:pt x="8078" y="8856"/>
                    <a:pt x="8123" y="8765"/>
                  </a:cubicBezTo>
                  <a:cubicBezTo>
                    <a:pt x="8137" y="8728"/>
                    <a:pt x="8163" y="8714"/>
                    <a:pt x="8189" y="8714"/>
                  </a:cubicBezTo>
                  <a:close/>
                  <a:moveTo>
                    <a:pt x="2766" y="8916"/>
                  </a:moveTo>
                  <a:lnTo>
                    <a:pt x="2766" y="8916"/>
                  </a:lnTo>
                  <a:cubicBezTo>
                    <a:pt x="2762" y="8916"/>
                    <a:pt x="2758" y="8916"/>
                    <a:pt x="2754" y="8916"/>
                  </a:cubicBezTo>
                  <a:lnTo>
                    <a:pt x="2767" y="8916"/>
                  </a:lnTo>
                  <a:cubicBezTo>
                    <a:pt x="2766" y="8916"/>
                    <a:pt x="2766" y="8916"/>
                    <a:pt x="2766" y="8916"/>
                  </a:cubicBezTo>
                  <a:close/>
                  <a:moveTo>
                    <a:pt x="8348" y="8735"/>
                  </a:moveTo>
                  <a:cubicBezTo>
                    <a:pt x="8367" y="8735"/>
                    <a:pt x="8372" y="8749"/>
                    <a:pt x="8362" y="8778"/>
                  </a:cubicBezTo>
                  <a:cubicBezTo>
                    <a:pt x="8362" y="8778"/>
                    <a:pt x="8392" y="8738"/>
                    <a:pt x="8408" y="8738"/>
                  </a:cubicBezTo>
                  <a:cubicBezTo>
                    <a:pt x="8410" y="8738"/>
                    <a:pt x="8411" y="8739"/>
                    <a:pt x="8413" y="8740"/>
                  </a:cubicBezTo>
                  <a:cubicBezTo>
                    <a:pt x="8438" y="8765"/>
                    <a:pt x="8438" y="8778"/>
                    <a:pt x="8413" y="8778"/>
                  </a:cubicBezTo>
                  <a:cubicBezTo>
                    <a:pt x="8337" y="8778"/>
                    <a:pt x="8375" y="8891"/>
                    <a:pt x="8375" y="8916"/>
                  </a:cubicBezTo>
                  <a:cubicBezTo>
                    <a:pt x="8312" y="8903"/>
                    <a:pt x="8337" y="8803"/>
                    <a:pt x="8325" y="8740"/>
                  </a:cubicBezTo>
                  <a:cubicBezTo>
                    <a:pt x="8334" y="8737"/>
                    <a:pt x="8342" y="8735"/>
                    <a:pt x="8348" y="8735"/>
                  </a:cubicBezTo>
                  <a:close/>
                  <a:moveTo>
                    <a:pt x="8563" y="8764"/>
                  </a:moveTo>
                  <a:cubicBezTo>
                    <a:pt x="8592" y="8764"/>
                    <a:pt x="8612" y="8775"/>
                    <a:pt x="8601" y="8803"/>
                  </a:cubicBezTo>
                  <a:cubicBezTo>
                    <a:pt x="8587" y="8792"/>
                    <a:pt x="8573" y="8788"/>
                    <a:pt x="8559" y="8788"/>
                  </a:cubicBezTo>
                  <a:cubicBezTo>
                    <a:pt x="8522" y="8788"/>
                    <a:pt x="8492" y="8820"/>
                    <a:pt x="8501" y="8866"/>
                  </a:cubicBezTo>
                  <a:cubicBezTo>
                    <a:pt x="8526" y="8929"/>
                    <a:pt x="8601" y="8891"/>
                    <a:pt x="8626" y="8941"/>
                  </a:cubicBezTo>
                  <a:lnTo>
                    <a:pt x="8564" y="8941"/>
                  </a:lnTo>
                  <a:cubicBezTo>
                    <a:pt x="8501" y="8941"/>
                    <a:pt x="8425" y="8878"/>
                    <a:pt x="8450" y="8815"/>
                  </a:cubicBezTo>
                  <a:lnTo>
                    <a:pt x="8463" y="8803"/>
                  </a:lnTo>
                  <a:cubicBezTo>
                    <a:pt x="8477" y="8782"/>
                    <a:pt x="8527" y="8764"/>
                    <a:pt x="8563" y="8764"/>
                  </a:cubicBezTo>
                  <a:close/>
                  <a:moveTo>
                    <a:pt x="10902" y="8715"/>
                  </a:moveTo>
                  <a:cubicBezTo>
                    <a:pt x="10940" y="8715"/>
                    <a:pt x="10940" y="8727"/>
                    <a:pt x="10940" y="8752"/>
                  </a:cubicBezTo>
                  <a:cubicBezTo>
                    <a:pt x="10928" y="8752"/>
                    <a:pt x="10940" y="8752"/>
                    <a:pt x="10965" y="8765"/>
                  </a:cubicBezTo>
                  <a:cubicBezTo>
                    <a:pt x="10965" y="8759"/>
                    <a:pt x="10968" y="8756"/>
                    <a:pt x="10973" y="8756"/>
                  </a:cubicBezTo>
                  <a:cubicBezTo>
                    <a:pt x="10978" y="8756"/>
                    <a:pt x="10984" y="8759"/>
                    <a:pt x="10990" y="8765"/>
                  </a:cubicBezTo>
                  <a:cubicBezTo>
                    <a:pt x="11003" y="8765"/>
                    <a:pt x="11016" y="8765"/>
                    <a:pt x="11016" y="8778"/>
                  </a:cubicBezTo>
                  <a:lnTo>
                    <a:pt x="11129" y="8778"/>
                  </a:lnTo>
                  <a:cubicBezTo>
                    <a:pt x="11192" y="8803"/>
                    <a:pt x="11192" y="8841"/>
                    <a:pt x="11204" y="8941"/>
                  </a:cubicBezTo>
                  <a:cubicBezTo>
                    <a:pt x="11129" y="8929"/>
                    <a:pt x="11179" y="8790"/>
                    <a:pt x="11116" y="8790"/>
                  </a:cubicBezTo>
                  <a:lnTo>
                    <a:pt x="11079" y="8790"/>
                  </a:lnTo>
                  <a:cubicBezTo>
                    <a:pt x="11028" y="8803"/>
                    <a:pt x="11053" y="8891"/>
                    <a:pt x="11066" y="8929"/>
                  </a:cubicBezTo>
                  <a:cubicBezTo>
                    <a:pt x="11003" y="8916"/>
                    <a:pt x="11028" y="8815"/>
                    <a:pt x="11003" y="8778"/>
                  </a:cubicBezTo>
                  <a:lnTo>
                    <a:pt x="10940" y="8778"/>
                  </a:lnTo>
                  <a:cubicBezTo>
                    <a:pt x="10939" y="8777"/>
                    <a:pt x="10938" y="8776"/>
                    <a:pt x="10938" y="8776"/>
                  </a:cubicBezTo>
                  <a:lnTo>
                    <a:pt x="10938" y="8776"/>
                  </a:lnTo>
                  <a:cubicBezTo>
                    <a:pt x="10929" y="8776"/>
                    <a:pt x="10940" y="8843"/>
                    <a:pt x="10940" y="8878"/>
                  </a:cubicBezTo>
                  <a:lnTo>
                    <a:pt x="10953" y="8891"/>
                  </a:lnTo>
                  <a:cubicBezTo>
                    <a:pt x="10902" y="8891"/>
                    <a:pt x="10915" y="8815"/>
                    <a:pt x="10902" y="8765"/>
                  </a:cubicBezTo>
                  <a:lnTo>
                    <a:pt x="10902" y="8715"/>
                  </a:lnTo>
                  <a:close/>
                  <a:moveTo>
                    <a:pt x="2769" y="8756"/>
                  </a:moveTo>
                  <a:cubicBezTo>
                    <a:pt x="2785" y="8756"/>
                    <a:pt x="2801" y="8759"/>
                    <a:pt x="2817" y="8765"/>
                  </a:cubicBezTo>
                  <a:cubicBezTo>
                    <a:pt x="2812" y="8785"/>
                    <a:pt x="2799" y="8789"/>
                    <a:pt x="2785" y="8789"/>
                  </a:cubicBezTo>
                  <a:cubicBezTo>
                    <a:pt x="2776" y="8789"/>
                    <a:pt x="2766" y="8787"/>
                    <a:pt x="2758" y="8787"/>
                  </a:cubicBezTo>
                  <a:cubicBezTo>
                    <a:pt x="2748" y="8787"/>
                    <a:pt x="2741" y="8790"/>
                    <a:pt x="2741" y="8803"/>
                  </a:cubicBezTo>
                  <a:cubicBezTo>
                    <a:pt x="2741" y="8828"/>
                    <a:pt x="2779" y="8815"/>
                    <a:pt x="2804" y="8853"/>
                  </a:cubicBezTo>
                  <a:cubicBezTo>
                    <a:pt x="2841" y="8907"/>
                    <a:pt x="2818" y="8949"/>
                    <a:pt x="2765" y="8949"/>
                  </a:cubicBezTo>
                  <a:cubicBezTo>
                    <a:pt x="2744" y="8949"/>
                    <a:pt x="2719" y="8943"/>
                    <a:pt x="2691" y="8929"/>
                  </a:cubicBezTo>
                  <a:cubicBezTo>
                    <a:pt x="2699" y="8913"/>
                    <a:pt x="2711" y="8902"/>
                    <a:pt x="2729" y="8902"/>
                  </a:cubicBezTo>
                  <a:cubicBezTo>
                    <a:pt x="2739" y="8902"/>
                    <a:pt x="2752" y="8906"/>
                    <a:pt x="2766" y="8916"/>
                  </a:cubicBezTo>
                  <a:lnTo>
                    <a:pt x="2766" y="8916"/>
                  </a:lnTo>
                  <a:cubicBezTo>
                    <a:pt x="2856" y="8910"/>
                    <a:pt x="2716" y="8841"/>
                    <a:pt x="2716" y="8841"/>
                  </a:cubicBezTo>
                  <a:cubicBezTo>
                    <a:pt x="2688" y="8784"/>
                    <a:pt x="2723" y="8756"/>
                    <a:pt x="2769" y="8756"/>
                  </a:cubicBezTo>
                  <a:close/>
                  <a:moveTo>
                    <a:pt x="8652" y="8790"/>
                  </a:moveTo>
                  <a:cubicBezTo>
                    <a:pt x="8702" y="8790"/>
                    <a:pt x="8689" y="8903"/>
                    <a:pt x="8689" y="8954"/>
                  </a:cubicBezTo>
                  <a:lnTo>
                    <a:pt x="8664" y="8954"/>
                  </a:lnTo>
                  <a:lnTo>
                    <a:pt x="8652" y="8790"/>
                  </a:lnTo>
                  <a:close/>
                  <a:moveTo>
                    <a:pt x="11431" y="8966"/>
                  </a:moveTo>
                  <a:cubicBezTo>
                    <a:pt x="11425" y="8966"/>
                    <a:pt x="11422" y="8967"/>
                    <a:pt x="11420" y="8968"/>
                  </a:cubicBezTo>
                  <a:lnTo>
                    <a:pt x="11420" y="8968"/>
                  </a:lnTo>
                  <a:cubicBezTo>
                    <a:pt x="11423" y="8967"/>
                    <a:pt x="11427" y="8966"/>
                    <a:pt x="11431" y="8966"/>
                  </a:cubicBezTo>
                  <a:close/>
                  <a:moveTo>
                    <a:pt x="2892" y="8788"/>
                  </a:moveTo>
                  <a:cubicBezTo>
                    <a:pt x="2937" y="8788"/>
                    <a:pt x="2919" y="8822"/>
                    <a:pt x="2930" y="8866"/>
                  </a:cubicBezTo>
                  <a:lnTo>
                    <a:pt x="2905" y="8891"/>
                  </a:lnTo>
                  <a:cubicBezTo>
                    <a:pt x="2905" y="8920"/>
                    <a:pt x="2935" y="8949"/>
                    <a:pt x="2966" y="8949"/>
                  </a:cubicBezTo>
                  <a:cubicBezTo>
                    <a:pt x="2975" y="8949"/>
                    <a:pt x="2984" y="8947"/>
                    <a:pt x="2993" y="8941"/>
                  </a:cubicBezTo>
                  <a:cubicBezTo>
                    <a:pt x="3031" y="8916"/>
                    <a:pt x="3005" y="8828"/>
                    <a:pt x="3005" y="8790"/>
                  </a:cubicBezTo>
                  <a:cubicBezTo>
                    <a:pt x="3081" y="8790"/>
                    <a:pt x="3043" y="8916"/>
                    <a:pt x="3056" y="8979"/>
                  </a:cubicBezTo>
                  <a:cubicBezTo>
                    <a:pt x="3031" y="8979"/>
                    <a:pt x="3018" y="8979"/>
                    <a:pt x="3018" y="8941"/>
                  </a:cubicBezTo>
                  <a:cubicBezTo>
                    <a:pt x="2988" y="8941"/>
                    <a:pt x="2966" y="8973"/>
                    <a:pt x="2939" y="8973"/>
                  </a:cubicBezTo>
                  <a:cubicBezTo>
                    <a:pt x="2932" y="8973"/>
                    <a:pt x="2925" y="8971"/>
                    <a:pt x="2917" y="8966"/>
                  </a:cubicBezTo>
                  <a:cubicBezTo>
                    <a:pt x="2867" y="8941"/>
                    <a:pt x="2867" y="8841"/>
                    <a:pt x="2867" y="8790"/>
                  </a:cubicBezTo>
                  <a:cubicBezTo>
                    <a:pt x="2877" y="8789"/>
                    <a:pt x="2885" y="8788"/>
                    <a:pt x="2892" y="8788"/>
                  </a:cubicBezTo>
                  <a:close/>
                  <a:moveTo>
                    <a:pt x="3205" y="8800"/>
                  </a:moveTo>
                  <a:cubicBezTo>
                    <a:pt x="3221" y="8800"/>
                    <a:pt x="3240" y="8805"/>
                    <a:pt x="3257" y="8815"/>
                  </a:cubicBezTo>
                  <a:cubicBezTo>
                    <a:pt x="3253" y="8830"/>
                    <a:pt x="3246" y="8834"/>
                    <a:pt x="3237" y="8834"/>
                  </a:cubicBezTo>
                  <a:cubicBezTo>
                    <a:pt x="3224" y="8834"/>
                    <a:pt x="3209" y="8827"/>
                    <a:pt x="3198" y="8827"/>
                  </a:cubicBezTo>
                  <a:cubicBezTo>
                    <a:pt x="3189" y="8827"/>
                    <a:pt x="3182" y="8832"/>
                    <a:pt x="3182" y="8853"/>
                  </a:cubicBezTo>
                  <a:cubicBezTo>
                    <a:pt x="3182" y="8878"/>
                    <a:pt x="3257" y="8891"/>
                    <a:pt x="3270" y="8916"/>
                  </a:cubicBezTo>
                  <a:cubicBezTo>
                    <a:pt x="3286" y="8970"/>
                    <a:pt x="3244" y="8985"/>
                    <a:pt x="3204" y="8985"/>
                  </a:cubicBezTo>
                  <a:cubicBezTo>
                    <a:pt x="3157" y="8985"/>
                    <a:pt x="3113" y="8965"/>
                    <a:pt x="3166" y="8965"/>
                  </a:cubicBezTo>
                  <a:cubicBezTo>
                    <a:pt x="3173" y="8965"/>
                    <a:pt x="3183" y="8965"/>
                    <a:pt x="3194" y="8966"/>
                  </a:cubicBezTo>
                  <a:cubicBezTo>
                    <a:pt x="3273" y="8946"/>
                    <a:pt x="3189" y="8888"/>
                    <a:pt x="3149" y="8864"/>
                  </a:cubicBezTo>
                  <a:lnTo>
                    <a:pt x="3149" y="8864"/>
                  </a:lnTo>
                  <a:cubicBezTo>
                    <a:pt x="3136" y="8826"/>
                    <a:pt x="3166" y="8800"/>
                    <a:pt x="3205" y="8800"/>
                  </a:cubicBezTo>
                  <a:close/>
                  <a:moveTo>
                    <a:pt x="11357" y="8795"/>
                  </a:moveTo>
                  <a:cubicBezTo>
                    <a:pt x="11405" y="8795"/>
                    <a:pt x="11446" y="8829"/>
                    <a:pt x="11456" y="8878"/>
                  </a:cubicBezTo>
                  <a:cubicBezTo>
                    <a:pt x="11456" y="8916"/>
                    <a:pt x="11468" y="8954"/>
                    <a:pt x="11468" y="8991"/>
                  </a:cubicBezTo>
                  <a:cubicBezTo>
                    <a:pt x="11447" y="8991"/>
                    <a:pt x="11407" y="8973"/>
                    <a:pt x="11420" y="8968"/>
                  </a:cubicBezTo>
                  <a:lnTo>
                    <a:pt x="11420" y="8968"/>
                  </a:lnTo>
                  <a:cubicBezTo>
                    <a:pt x="11406" y="8971"/>
                    <a:pt x="11393" y="8977"/>
                    <a:pt x="11377" y="8977"/>
                  </a:cubicBezTo>
                  <a:cubicBezTo>
                    <a:pt x="11366" y="8977"/>
                    <a:pt x="11355" y="8975"/>
                    <a:pt x="11343" y="8966"/>
                  </a:cubicBezTo>
                  <a:cubicBezTo>
                    <a:pt x="11255" y="8903"/>
                    <a:pt x="11368" y="8866"/>
                    <a:pt x="11418" y="8866"/>
                  </a:cubicBezTo>
                  <a:cubicBezTo>
                    <a:pt x="11408" y="8798"/>
                    <a:pt x="11361" y="8812"/>
                    <a:pt x="11328" y="8799"/>
                  </a:cubicBezTo>
                  <a:lnTo>
                    <a:pt x="11328" y="8799"/>
                  </a:lnTo>
                  <a:cubicBezTo>
                    <a:pt x="11338" y="8796"/>
                    <a:pt x="11348" y="8795"/>
                    <a:pt x="11357" y="8795"/>
                  </a:cubicBezTo>
                  <a:close/>
                  <a:moveTo>
                    <a:pt x="8865" y="8765"/>
                  </a:moveTo>
                  <a:cubicBezTo>
                    <a:pt x="8856" y="8803"/>
                    <a:pt x="8868" y="8820"/>
                    <a:pt x="8897" y="8820"/>
                  </a:cubicBezTo>
                  <a:cubicBezTo>
                    <a:pt x="8906" y="8820"/>
                    <a:pt x="8916" y="8818"/>
                    <a:pt x="8928" y="8815"/>
                  </a:cubicBezTo>
                  <a:lnTo>
                    <a:pt x="8928" y="8841"/>
                  </a:lnTo>
                  <a:cubicBezTo>
                    <a:pt x="8916" y="8839"/>
                    <a:pt x="8905" y="8838"/>
                    <a:pt x="8896" y="8838"/>
                  </a:cubicBezTo>
                  <a:cubicBezTo>
                    <a:pt x="8791" y="8838"/>
                    <a:pt x="8941" y="8968"/>
                    <a:pt x="8941" y="8991"/>
                  </a:cubicBezTo>
                  <a:cubicBezTo>
                    <a:pt x="8934" y="8993"/>
                    <a:pt x="8928" y="8993"/>
                    <a:pt x="8922" y="8993"/>
                  </a:cubicBezTo>
                  <a:cubicBezTo>
                    <a:pt x="8865" y="8993"/>
                    <a:pt x="8863" y="8938"/>
                    <a:pt x="8840" y="8903"/>
                  </a:cubicBezTo>
                  <a:lnTo>
                    <a:pt x="8840" y="8828"/>
                  </a:lnTo>
                  <a:cubicBezTo>
                    <a:pt x="8833" y="8831"/>
                    <a:pt x="8828" y="8833"/>
                    <a:pt x="8823" y="8833"/>
                  </a:cubicBezTo>
                  <a:cubicBezTo>
                    <a:pt x="8810" y="8833"/>
                    <a:pt x="8806" y="8821"/>
                    <a:pt x="8815" y="8803"/>
                  </a:cubicBezTo>
                  <a:lnTo>
                    <a:pt x="8815" y="8803"/>
                  </a:lnTo>
                  <a:cubicBezTo>
                    <a:pt x="8821" y="8804"/>
                    <a:pt x="8825" y="8805"/>
                    <a:pt x="8828" y="8805"/>
                  </a:cubicBezTo>
                  <a:cubicBezTo>
                    <a:pt x="8850" y="8805"/>
                    <a:pt x="8798" y="8765"/>
                    <a:pt x="8865" y="8765"/>
                  </a:cubicBezTo>
                  <a:close/>
                  <a:moveTo>
                    <a:pt x="3384" y="8776"/>
                  </a:moveTo>
                  <a:cubicBezTo>
                    <a:pt x="3402" y="8776"/>
                    <a:pt x="3422" y="8780"/>
                    <a:pt x="3446" y="8790"/>
                  </a:cubicBezTo>
                  <a:lnTo>
                    <a:pt x="3471" y="8828"/>
                  </a:lnTo>
                  <a:cubicBezTo>
                    <a:pt x="3458" y="8866"/>
                    <a:pt x="3345" y="8815"/>
                    <a:pt x="3345" y="8903"/>
                  </a:cubicBezTo>
                  <a:cubicBezTo>
                    <a:pt x="3358" y="8991"/>
                    <a:pt x="3458" y="8941"/>
                    <a:pt x="3483" y="8991"/>
                  </a:cubicBezTo>
                  <a:cubicBezTo>
                    <a:pt x="3468" y="8995"/>
                    <a:pt x="3453" y="8997"/>
                    <a:pt x="3439" y="8997"/>
                  </a:cubicBezTo>
                  <a:cubicBezTo>
                    <a:pt x="3279" y="8997"/>
                    <a:pt x="3261" y="8776"/>
                    <a:pt x="3384" y="8776"/>
                  </a:cubicBezTo>
                  <a:close/>
                  <a:moveTo>
                    <a:pt x="9079" y="8991"/>
                  </a:moveTo>
                  <a:cubicBezTo>
                    <a:pt x="9079" y="8991"/>
                    <a:pt x="9079" y="8995"/>
                    <a:pt x="9081" y="9000"/>
                  </a:cubicBezTo>
                  <a:lnTo>
                    <a:pt x="9081" y="9000"/>
                  </a:lnTo>
                  <a:cubicBezTo>
                    <a:pt x="9085" y="8998"/>
                    <a:pt x="9088" y="8995"/>
                    <a:pt x="9092" y="8991"/>
                  </a:cubicBezTo>
                  <a:close/>
                  <a:moveTo>
                    <a:pt x="3516" y="8821"/>
                  </a:moveTo>
                  <a:cubicBezTo>
                    <a:pt x="3553" y="8821"/>
                    <a:pt x="3534" y="8922"/>
                    <a:pt x="3534" y="8966"/>
                  </a:cubicBezTo>
                  <a:lnTo>
                    <a:pt x="3546" y="9004"/>
                  </a:lnTo>
                  <a:cubicBezTo>
                    <a:pt x="3483" y="9004"/>
                    <a:pt x="3508" y="8878"/>
                    <a:pt x="3496" y="8828"/>
                  </a:cubicBezTo>
                  <a:cubicBezTo>
                    <a:pt x="3504" y="8823"/>
                    <a:pt x="3510" y="8821"/>
                    <a:pt x="3516" y="8821"/>
                  </a:cubicBezTo>
                  <a:close/>
                  <a:moveTo>
                    <a:pt x="4368" y="8839"/>
                  </a:moveTo>
                  <a:cubicBezTo>
                    <a:pt x="4417" y="8839"/>
                    <a:pt x="4470" y="8870"/>
                    <a:pt x="4477" y="8929"/>
                  </a:cubicBezTo>
                  <a:cubicBezTo>
                    <a:pt x="4477" y="8982"/>
                    <a:pt x="4429" y="9007"/>
                    <a:pt x="4379" y="9007"/>
                  </a:cubicBezTo>
                  <a:cubicBezTo>
                    <a:pt x="4323" y="9007"/>
                    <a:pt x="4263" y="8976"/>
                    <a:pt x="4263" y="8916"/>
                  </a:cubicBezTo>
                  <a:lnTo>
                    <a:pt x="4263" y="8916"/>
                  </a:lnTo>
                  <a:lnTo>
                    <a:pt x="4276" y="8929"/>
                  </a:lnTo>
                  <a:cubicBezTo>
                    <a:pt x="4276" y="8867"/>
                    <a:pt x="4320" y="8839"/>
                    <a:pt x="4368" y="8839"/>
                  </a:cubicBezTo>
                  <a:close/>
                  <a:moveTo>
                    <a:pt x="7120" y="8969"/>
                  </a:moveTo>
                  <a:cubicBezTo>
                    <a:pt x="7126" y="8969"/>
                    <a:pt x="7130" y="8975"/>
                    <a:pt x="7130" y="8991"/>
                  </a:cubicBezTo>
                  <a:cubicBezTo>
                    <a:pt x="7134" y="9004"/>
                    <a:pt x="7130" y="9008"/>
                    <a:pt x="7123" y="9008"/>
                  </a:cubicBezTo>
                  <a:cubicBezTo>
                    <a:pt x="7108" y="9008"/>
                    <a:pt x="7080" y="8991"/>
                    <a:pt x="7080" y="8991"/>
                  </a:cubicBezTo>
                  <a:lnTo>
                    <a:pt x="7092" y="8991"/>
                  </a:lnTo>
                  <a:cubicBezTo>
                    <a:pt x="7092" y="8991"/>
                    <a:pt x="7109" y="8969"/>
                    <a:pt x="7120" y="8969"/>
                  </a:cubicBezTo>
                  <a:close/>
                  <a:moveTo>
                    <a:pt x="3869" y="8827"/>
                  </a:moveTo>
                  <a:cubicBezTo>
                    <a:pt x="3908" y="8827"/>
                    <a:pt x="3886" y="8920"/>
                    <a:pt x="3886" y="8979"/>
                  </a:cubicBezTo>
                  <a:lnTo>
                    <a:pt x="3911" y="9017"/>
                  </a:lnTo>
                  <a:cubicBezTo>
                    <a:pt x="3835" y="9017"/>
                    <a:pt x="3861" y="8891"/>
                    <a:pt x="3861" y="8828"/>
                  </a:cubicBezTo>
                  <a:cubicBezTo>
                    <a:pt x="3863" y="8827"/>
                    <a:pt x="3866" y="8827"/>
                    <a:pt x="3869" y="8827"/>
                  </a:cubicBezTo>
                  <a:close/>
                  <a:moveTo>
                    <a:pt x="3999" y="8790"/>
                  </a:moveTo>
                  <a:cubicBezTo>
                    <a:pt x="3999" y="8843"/>
                    <a:pt x="4086" y="8869"/>
                    <a:pt x="4043" y="8869"/>
                  </a:cubicBezTo>
                  <a:cubicBezTo>
                    <a:pt x="4034" y="8869"/>
                    <a:pt x="4020" y="8868"/>
                    <a:pt x="3999" y="8866"/>
                  </a:cubicBezTo>
                  <a:lnTo>
                    <a:pt x="3999" y="8866"/>
                  </a:lnTo>
                  <a:cubicBezTo>
                    <a:pt x="3999" y="8913"/>
                    <a:pt x="3988" y="9005"/>
                    <a:pt x="4050" y="9005"/>
                  </a:cubicBezTo>
                  <a:cubicBezTo>
                    <a:pt x="4053" y="9005"/>
                    <a:pt x="4057" y="9005"/>
                    <a:pt x="4062" y="9004"/>
                  </a:cubicBezTo>
                  <a:lnTo>
                    <a:pt x="4062" y="9017"/>
                  </a:lnTo>
                  <a:cubicBezTo>
                    <a:pt x="3961" y="9017"/>
                    <a:pt x="3974" y="8954"/>
                    <a:pt x="3949" y="8903"/>
                  </a:cubicBezTo>
                  <a:lnTo>
                    <a:pt x="3949" y="8903"/>
                  </a:lnTo>
                  <a:lnTo>
                    <a:pt x="3974" y="8941"/>
                  </a:lnTo>
                  <a:lnTo>
                    <a:pt x="3974" y="8866"/>
                  </a:lnTo>
                  <a:lnTo>
                    <a:pt x="3936" y="8866"/>
                  </a:lnTo>
                  <a:cubicBezTo>
                    <a:pt x="3936" y="8841"/>
                    <a:pt x="3936" y="8841"/>
                    <a:pt x="3974" y="8841"/>
                  </a:cubicBezTo>
                  <a:cubicBezTo>
                    <a:pt x="3949" y="8803"/>
                    <a:pt x="3961" y="8790"/>
                    <a:pt x="3999" y="8790"/>
                  </a:cubicBezTo>
                  <a:close/>
                  <a:moveTo>
                    <a:pt x="4162" y="8740"/>
                  </a:moveTo>
                  <a:lnTo>
                    <a:pt x="4175" y="8752"/>
                  </a:lnTo>
                  <a:cubicBezTo>
                    <a:pt x="4238" y="8752"/>
                    <a:pt x="4225" y="8954"/>
                    <a:pt x="4225" y="9017"/>
                  </a:cubicBezTo>
                  <a:cubicBezTo>
                    <a:pt x="4150" y="8991"/>
                    <a:pt x="4175" y="8803"/>
                    <a:pt x="4162" y="8740"/>
                  </a:cubicBezTo>
                  <a:close/>
                  <a:moveTo>
                    <a:pt x="9021" y="8814"/>
                  </a:moveTo>
                  <a:cubicBezTo>
                    <a:pt x="9105" y="8814"/>
                    <a:pt x="9106" y="8942"/>
                    <a:pt x="9117" y="9017"/>
                  </a:cubicBezTo>
                  <a:cubicBezTo>
                    <a:pt x="9094" y="9017"/>
                    <a:pt x="9085" y="9007"/>
                    <a:pt x="9081" y="9000"/>
                  </a:cubicBezTo>
                  <a:lnTo>
                    <a:pt x="9081" y="9000"/>
                  </a:lnTo>
                  <a:cubicBezTo>
                    <a:pt x="9072" y="9006"/>
                    <a:pt x="9062" y="9008"/>
                    <a:pt x="9051" y="9008"/>
                  </a:cubicBezTo>
                  <a:cubicBezTo>
                    <a:pt x="8985" y="9008"/>
                    <a:pt x="8916" y="8899"/>
                    <a:pt x="9031" y="8899"/>
                  </a:cubicBezTo>
                  <a:cubicBezTo>
                    <a:pt x="9045" y="8899"/>
                    <a:pt x="9060" y="8900"/>
                    <a:pt x="9079" y="8903"/>
                  </a:cubicBezTo>
                  <a:cubicBezTo>
                    <a:pt x="9079" y="8828"/>
                    <a:pt x="8991" y="8878"/>
                    <a:pt x="8966" y="8828"/>
                  </a:cubicBezTo>
                  <a:cubicBezTo>
                    <a:pt x="8987" y="8818"/>
                    <a:pt x="9005" y="8814"/>
                    <a:pt x="9021" y="8814"/>
                  </a:cubicBezTo>
                  <a:close/>
                  <a:moveTo>
                    <a:pt x="11644" y="8765"/>
                  </a:moveTo>
                  <a:cubicBezTo>
                    <a:pt x="11695" y="8765"/>
                    <a:pt x="11682" y="8941"/>
                    <a:pt x="11695" y="9004"/>
                  </a:cubicBezTo>
                  <a:lnTo>
                    <a:pt x="11707" y="9029"/>
                  </a:lnTo>
                  <a:cubicBezTo>
                    <a:pt x="11682" y="9029"/>
                    <a:pt x="11670" y="9017"/>
                    <a:pt x="11670" y="8991"/>
                  </a:cubicBezTo>
                  <a:cubicBezTo>
                    <a:pt x="11644" y="8991"/>
                    <a:pt x="11622" y="9001"/>
                    <a:pt x="11600" y="9001"/>
                  </a:cubicBezTo>
                  <a:cubicBezTo>
                    <a:pt x="11578" y="9001"/>
                    <a:pt x="11556" y="8991"/>
                    <a:pt x="11531" y="8954"/>
                  </a:cubicBezTo>
                  <a:cubicBezTo>
                    <a:pt x="11497" y="8885"/>
                    <a:pt x="11515" y="8826"/>
                    <a:pt x="11576" y="8826"/>
                  </a:cubicBezTo>
                  <a:cubicBezTo>
                    <a:pt x="11581" y="8826"/>
                    <a:pt x="11588" y="8827"/>
                    <a:pt x="11594" y="8828"/>
                  </a:cubicBezTo>
                  <a:cubicBezTo>
                    <a:pt x="11619" y="8828"/>
                    <a:pt x="11632" y="8866"/>
                    <a:pt x="11657" y="8866"/>
                  </a:cubicBezTo>
                  <a:lnTo>
                    <a:pt x="11644" y="8765"/>
                  </a:lnTo>
                  <a:close/>
                  <a:moveTo>
                    <a:pt x="4839" y="8851"/>
                  </a:moveTo>
                  <a:cubicBezTo>
                    <a:pt x="4892" y="8851"/>
                    <a:pt x="4948" y="8883"/>
                    <a:pt x="4955" y="8941"/>
                  </a:cubicBezTo>
                  <a:cubicBezTo>
                    <a:pt x="4955" y="9002"/>
                    <a:pt x="4904" y="9031"/>
                    <a:pt x="4852" y="9031"/>
                  </a:cubicBezTo>
                  <a:cubicBezTo>
                    <a:pt x="4797" y="9031"/>
                    <a:pt x="4741" y="8999"/>
                    <a:pt x="4741" y="8941"/>
                  </a:cubicBezTo>
                  <a:cubicBezTo>
                    <a:pt x="4741" y="8880"/>
                    <a:pt x="4789" y="8851"/>
                    <a:pt x="4839" y="8851"/>
                  </a:cubicBezTo>
                  <a:close/>
                  <a:moveTo>
                    <a:pt x="4514" y="8765"/>
                  </a:moveTo>
                  <a:cubicBezTo>
                    <a:pt x="4565" y="8765"/>
                    <a:pt x="4552" y="8815"/>
                    <a:pt x="4552" y="8866"/>
                  </a:cubicBezTo>
                  <a:lnTo>
                    <a:pt x="4552" y="8878"/>
                  </a:lnTo>
                  <a:cubicBezTo>
                    <a:pt x="4583" y="8878"/>
                    <a:pt x="4614" y="8859"/>
                    <a:pt x="4645" y="8859"/>
                  </a:cubicBezTo>
                  <a:cubicBezTo>
                    <a:pt x="4664" y="8859"/>
                    <a:pt x="4684" y="8867"/>
                    <a:pt x="4703" y="8891"/>
                  </a:cubicBezTo>
                  <a:cubicBezTo>
                    <a:pt x="4741" y="8954"/>
                    <a:pt x="4703" y="9042"/>
                    <a:pt x="4628" y="9042"/>
                  </a:cubicBezTo>
                  <a:cubicBezTo>
                    <a:pt x="4590" y="9042"/>
                    <a:pt x="4577" y="9004"/>
                    <a:pt x="4552" y="9004"/>
                  </a:cubicBezTo>
                  <a:cubicBezTo>
                    <a:pt x="4552" y="9028"/>
                    <a:pt x="4550" y="9037"/>
                    <a:pt x="4548" y="9037"/>
                  </a:cubicBezTo>
                  <a:cubicBezTo>
                    <a:pt x="4540" y="9037"/>
                    <a:pt x="4527" y="8972"/>
                    <a:pt x="4527" y="8954"/>
                  </a:cubicBezTo>
                  <a:cubicBezTo>
                    <a:pt x="4514" y="8891"/>
                    <a:pt x="4514" y="8828"/>
                    <a:pt x="4514" y="8765"/>
                  </a:cubicBezTo>
                  <a:close/>
                  <a:moveTo>
                    <a:pt x="9293" y="8866"/>
                  </a:moveTo>
                  <a:lnTo>
                    <a:pt x="9293" y="8866"/>
                  </a:lnTo>
                  <a:cubicBezTo>
                    <a:pt x="9356" y="8878"/>
                    <a:pt x="9331" y="8991"/>
                    <a:pt x="9343" y="9042"/>
                  </a:cubicBezTo>
                  <a:cubicBezTo>
                    <a:pt x="9280" y="9029"/>
                    <a:pt x="9305" y="8929"/>
                    <a:pt x="9293" y="8866"/>
                  </a:cubicBezTo>
                  <a:close/>
                  <a:moveTo>
                    <a:pt x="4992" y="8878"/>
                  </a:moveTo>
                  <a:cubicBezTo>
                    <a:pt x="5017" y="8878"/>
                    <a:pt x="5030" y="8891"/>
                    <a:pt x="5030" y="8916"/>
                  </a:cubicBezTo>
                  <a:cubicBezTo>
                    <a:pt x="5047" y="8916"/>
                    <a:pt x="5069" y="8882"/>
                    <a:pt x="5082" y="8882"/>
                  </a:cubicBezTo>
                  <a:cubicBezTo>
                    <a:pt x="5089" y="8882"/>
                    <a:pt x="5093" y="8891"/>
                    <a:pt x="5093" y="8916"/>
                  </a:cubicBezTo>
                  <a:cubicBezTo>
                    <a:pt x="5082" y="8911"/>
                    <a:pt x="5072" y="8909"/>
                    <a:pt x="5064" y="8909"/>
                  </a:cubicBezTo>
                  <a:cubicBezTo>
                    <a:pt x="5011" y="8909"/>
                    <a:pt x="5032" y="9009"/>
                    <a:pt x="5043" y="9042"/>
                  </a:cubicBezTo>
                  <a:lnTo>
                    <a:pt x="5043" y="9054"/>
                  </a:lnTo>
                  <a:cubicBezTo>
                    <a:pt x="4967" y="9054"/>
                    <a:pt x="5005" y="8941"/>
                    <a:pt x="4992" y="8878"/>
                  </a:cubicBezTo>
                  <a:close/>
                  <a:moveTo>
                    <a:pt x="9181" y="8823"/>
                  </a:moveTo>
                  <a:cubicBezTo>
                    <a:pt x="9188" y="8823"/>
                    <a:pt x="9195" y="8825"/>
                    <a:pt x="9205" y="8828"/>
                  </a:cubicBezTo>
                  <a:cubicBezTo>
                    <a:pt x="9211" y="8872"/>
                    <a:pt x="9224" y="8875"/>
                    <a:pt x="9236" y="8875"/>
                  </a:cubicBezTo>
                  <a:cubicBezTo>
                    <a:pt x="9238" y="8875"/>
                    <a:pt x="9241" y="8875"/>
                    <a:pt x="9243" y="8875"/>
                  </a:cubicBezTo>
                  <a:cubicBezTo>
                    <a:pt x="9253" y="8875"/>
                    <a:pt x="9263" y="8877"/>
                    <a:pt x="9268" y="8903"/>
                  </a:cubicBezTo>
                  <a:cubicBezTo>
                    <a:pt x="9256" y="8901"/>
                    <a:pt x="9246" y="8901"/>
                    <a:pt x="9238" y="8901"/>
                  </a:cubicBezTo>
                  <a:cubicBezTo>
                    <a:pt x="9139" y="8901"/>
                    <a:pt x="9269" y="9031"/>
                    <a:pt x="9280" y="9054"/>
                  </a:cubicBezTo>
                  <a:cubicBezTo>
                    <a:pt x="9180" y="9054"/>
                    <a:pt x="9192" y="8979"/>
                    <a:pt x="9167" y="8916"/>
                  </a:cubicBezTo>
                  <a:lnTo>
                    <a:pt x="9167" y="8916"/>
                  </a:lnTo>
                  <a:lnTo>
                    <a:pt x="9180" y="8941"/>
                  </a:lnTo>
                  <a:cubicBezTo>
                    <a:pt x="9167" y="8903"/>
                    <a:pt x="9117" y="8866"/>
                    <a:pt x="9180" y="8866"/>
                  </a:cubicBezTo>
                  <a:cubicBezTo>
                    <a:pt x="9161" y="8837"/>
                    <a:pt x="9163" y="8823"/>
                    <a:pt x="9181" y="8823"/>
                  </a:cubicBezTo>
                  <a:close/>
                  <a:moveTo>
                    <a:pt x="7683" y="9012"/>
                  </a:moveTo>
                  <a:cubicBezTo>
                    <a:pt x="7690" y="9012"/>
                    <a:pt x="7696" y="9017"/>
                    <a:pt x="7696" y="9029"/>
                  </a:cubicBezTo>
                  <a:cubicBezTo>
                    <a:pt x="7696" y="9049"/>
                    <a:pt x="7688" y="9055"/>
                    <a:pt x="7678" y="9055"/>
                  </a:cubicBezTo>
                  <a:cubicBezTo>
                    <a:pt x="7664" y="9055"/>
                    <a:pt x="7646" y="9042"/>
                    <a:pt x="7646" y="9042"/>
                  </a:cubicBezTo>
                  <a:lnTo>
                    <a:pt x="7646" y="9029"/>
                  </a:lnTo>
                  <a:cubicBezTo>
                    <a:pt x="7646" y="9029"/>
                    <a:pt x="7668" y="9012"/>
                    <a:pt x="7683" y="9012"/>
                  </a:cubicBezTo>
                  <a:close/>
                  <a:moveTo>
                    <a:pt x="9454" y="8895"/>
                  </a:moveTo>
                  <a:cubicBezTo>
                    <a:pt x="9502" y="8895"/>
                    <a:pt x="9562" y="8932"/>
                    <a:pt x="9570" y="8991"/>
                  </a:cubicBezTo>
                  <a:lnTo>
                    <a:pt x="9582" y="8979"/>
                  </a:lnTo>
                  <a:lnTo>
                    <a:pt x="9582" y="8979"/>
                  </a:lnTo>
                  <a:cubicBezTo>
                    <a:pt x="9588" y="9034"/>
                    <a:pt x="9552" y="9057"/>
                    <a:pt x="9511" y="9057"/>
                  </a:cubicBezTo>
                  <a:cubicBezTo>
                    <a:pt x="9458" y="9057"/>
                    <a:pt x="9393" y="9018"/>
                    <a:pt x="9393" y="8954"/>
                  </a:cubicBezTo>
                  <a:cubicBezTo>
                    <a:pt x="9393" y="8913"/>
                    <a:pt x="9421" y="8895"/>
                    <a:pt x="9454" y="8895"/>
                  </a:cubicBezTo>
                  <a:close/>
                  <a:moveTo>
                    <a:pt x="5168" y="8828"/>
                  </a:moveTo>
                  <a:cubicBezTo>
                    <a:pt x="5169" y="8881"/>
                    <a:pt x="5247" y="8907"/>
                    <a:pt x="5208" y="8907"/>
                  </a:cubicBezTo>
                  <a:cubicBezTo>
                    <a:pt x="5200" y="8907"/>
                    <a:pt x="5187" y="8905"/>
                    <a:pt x="5168" y="8903"/>
                  </a:cubicBezTo>
                  <a:lnTo>
                    <a:pt x="5168" y="8903"/>
                  </a:lnTo>
                  <a:cubicBezTo>
                    <a:pt x="5168" y="8941"/>
                    <a:pt x="5168" y="8991"/>
                    <a:pt x="5181" y="9029"/>
                  </a:cubicBezTo>
                  <a:cubicBezTo>
                    <a:pt x="5181" y="9037"/>
                    <a:pt x="5184" y="9039"/>
                    <a:pt x="5189" y="9039"/>
                  </a:cubicBezTo>
                  <a:cubicBezTo>
                    <a:pt x="5195" y="9039"/>
                    <a:pt x="5202" y="9036"/>
                    <a:pt x="5209" y="9036"/>
                  </a:cubicBezTo>
                  <a:cubicBezTo>
                    <a:pt x="5218" y="9036"/>
                    <a:pt x="5226" y="9040"/>
                    <a:pt x="5231" y="9054"/>
                  </a:cubicBezTo>
                  <a:cubicBezTo>
                    <a:pt x="5214" y="9060"/>
                    <a:pt x="5201" y="9062"/>
                    <a:pt x="5190" y="9062"/>
                  </a:cubicBezTo>
                  <a:cubicBezTo>
                    <a:pt x="5100" y="9062"/>
                    <a:pt x="5171" y="8903"/>
                    <a:pt x="5093" y="8903"/>
                  </a:cubicBezTo>
                  <a:cubicBezTo>
                    <a:pt x="5093" y="8885"/>
                    <a:pt x="5093" y="8873"/>
                    <a:pt x="5108" y="8873"/>
                  </a:cubicBezTo>
                  <a:cubicBezTo>
                    <a:pt x="5113" y="8873"/>
                    <a:pt x="5121" y="8875"/>
                    <a:pt x="5131" y="8878"/>
                  </a:cubicBezTo>
                  <a:cubicBezTo>
                    <a:pt x="5120" y="8845"/>
                    <a:pt x="5138" y="8831"/>
                    <a:pt x="5168" y="8828"/>
                  </a:cubicBezTo>
                  <a:close/>
                  <a:moveTo>
                    <a:pt x="5282" y="8893"/>
                  </a:moveTo>
                  <a:lnTo>
                    <a:pt x="5282" y="8893"/>
                  </a:lnTo>
                  <a:cubicBezTo>
                    <a:pt x="5328" y="8907"/>
                    <a:pt x="5308" y="9009"/>
                    <a:pt x="5319" y="9067"/>
                  </a:cubicBezTo>
                  <a:cubicBezTo>
                    <a:pt x="5270" y="9054"/>
                    <a:pt x="5281" y="8944"/>
                    <a:pt x="5282" y="8893"/>
                  </a:cubicBezTo>
                  <a:close/>
                  <a:moveTo>
                    <a:pt x="5420" y="8899"/>
                  </a:moveTo>
                  <a:cubicBezTo>
                    <a:pt x="5443" y="8899"/>
                    <a:pt x="5467" y="8906"/>
                    <a:pt x="5483" y="8916"/>
                  </a:cubicBezTo>
                  <a:cubicBezTo>
                    <a:pt x="5477" y="8928"/>
                    <a:pt x="5469" y="8932"/>
                    <a:pt x="5461" y="8932"/>
                  </a:cubicBezTo>
                  <a:cubicBezTo>
                    <a:pt x="5445" y="8932"/>
                    <a:pt x="5427" y="8917"/>
                    <a:pt x="5413" y="8917"/>
                  </a:cubicBezTo>
                  <a:cubicBezTo>
                    <a:pt x="5405" y="8917"/>
                    <a:pt x="5398" y="8923"/>
                    <a:pt x="5395" y="8941"/>
                  </a:cubicBezTo>
                  <a:cubicBezTo>
                    <a:pt x="5395" y="8979"/>
                    <a:pt x="5495" y="8979"/>
                    <a:pt x="5495" y="9029"/>
                  </a:cubicBezTo>
                  <a:cubicBezTo>
                    <a:pt x="5495" y="9063"/>
                    <a:pt x="5462" y="9074"/>
                    <a:pt x="5432" y="9074"/>
                  </a:cubicBezTo>
                  <a:cubicBezTo>
                    <a:pt x="5417" y="9074"/>
                    <a:pt x="5403" y="9071"/>
                    <a:pt x="5395" y="9067"/>
                  </a:cubicBezTo>
                  <a:lnTo>
                    <a:pt x="5370" y="9067"/>
                  </a:lnTo>
                  <a:cubicBezTo>
                    <a:pt x="5319" y="9042"/>
                    <a:pt x="5445" y="9054"/>
                    <a:pt x="5458" y="9042"/>
                  </a:cubicBezTo>
                  <a:cubicBezTo>
                    <a:pt x="5470" y="8991"/>
                    <a:pt x="5357" y="8991"/>
                    <a:pt x="5357" y="8941"/>
                  </a:cubicBezTo>
                  <a:cubicBezTo>
                    <a:pt x="5357" y="8912"/>
                    <a:pt x="5387" y="8899"/>
                    <a:pt x="5420" y="8899"/>
                  </a:cubicBezTo>
                  <a:close/>
                  <a:moveTo>
                    <a:pt x="3625" y="8800"/>
                  </a:moveTo>
                  <a:cubicBezTo>
                    <a:pt x="3628" y="8800"/>
                    <a:pt x="3628" y="8809"/>
                    <a:pt x="3622" y="8828"/>
                  </a:cubicBezTo>
                  <a:lnTo>
                    <a:pt x="3647" y="8853"/>
                  </a:lnTo>
                  <a:cubicBezTo>
                    <a:pt x="3670" y="8853"/>
                    <a:pt x="3708" y="8842"/>
                    <a:pt x="3741" y="8842"/>
                  </a:cubicBezTo>
                  <a:cubicBezTo>
                    <a:pt x="3779" y="8842"/>
                    <a:pt x="3810" y="8856"/>
                    <a:pt x="3810" y="8916"/>
                  </a:cubicBezTo>
                  <a:cubicBezTo>
                    <a:pt x="3817" y="8979"/>
                    <a:pt x="3791" y="8995"/>
                    <a:pt x="3758" y="8995"/>
                  </a:cubicBezTo>
                  <a:cubicBezTo>
                    <a:pt x="3725" y="8995"/>
                    <a:pt x="3685" y="8979"/>
                    <a:pt x="3659" y="8979"/>
                  </a:cubicBezTo>
                  <a:lnTo>
                    <a:pt x="3659" y="9079"/>
                  </a:lnTo>
                  <a:lnTo>
                    <a:pt x="3622" y="9079"/>
                  </a:lnTo>
                  <a:cubicBezTo>
                    <a:pt x="3622" y="8991"/>
                    <a:pt x="3622" y="8916"/>
                    <a:pt x="3609" y="8828"/>
                  </a:cubicBezTo>
                  <a:cubicBezTo>
                    <a:pt x="3615" y="8809"/>
                    <a:pt x="3622" y="8800"/>
                    <a:pt x="3625" y="8800"/>
                  </a:cubicBezTo>
                  <a:close/>
                  <a:moveTo>
                    <a:pt x="6329" y="8981"/>
                  </a:moveTo>
                  <a:cubicBezTo>
                    <a:pt x="6368" y="8991"/>
                    <a:pt x="6351" y="9042"/>
                    <a:pt x="6355" y="9082"/>
                  </a:cubicBezTo>
                  <a:lnTo>
                    <a:pt x="6355" y="9082"/>
                  </a:lnTo>
                  <a:cubicBezTo>
                    <a:pt x="6343" y="9045"/>
                    <a:pt x="6335" y="9004"/>
                    <a:pt x="6329" y="8981"/>
                  </a:cubicBezTo>
                  <a:close/>
                  <a:moveTo>
                    <a:pt x="5638" y="8911"/>
                  </a:moveTo>
                  <a:cubicBezTo>
                    <a:pt x="5652" y="8911"/>
                    <a:pt x="5659" y="8925"/>
                    <a:pt x="5659" y="8954"/>
                  </a:cubicBezTo>
                  <a:cubicBezTo>
                    <a:pt x="5679" y="8954"/>
                    <a:pt x="5699" y="8921"/>
                    <a:pt x="5732" y="8921"/>
                  </a:cubicBezTo>
                  <a:cubicBezTo>
                    <a:pt x="5740" y="8921"/>
                    <a:pt x="5749" y="8924"/>
                    <a:pt x="5759" y="8929"/>
                  </a:cubicBezTo>
                  <a:cubicBezTo>
                    <a:pt x="5810" y="8954"/>
                    <a:pt x="5810" y="9054"/>
                    <a:pt x="5810" y="9105"/>
                  </a:cubicBezTo>
                  <a:cubicBezTo>
                    <a:pt x="5722" y="9105"/>
                    <a:pt x="5810" y="8954"/>
                    <a:pt x="5709" y="8954"/>
                  </a:cubicBezTo>
                  <a:cubicBezTo>
                    <a:pt x="5621" y="8954"/>
                    <a:pt x="5684" y="9054"/>
                    <a:pt x="5684" y="9092"/>
                  </a:cubicBezTo>
                  <a:lnTo>
                    <a:pt x="5671" y="9092"/>
                  </a:lnTo>
                  <a:cubicBezTo>
                    <a:pt x="5596" y="9092"/>
                    <a:pt x="5634" y="8979"/>
                    <a:pt x="5621" y="8916"/>
                  </a:cubicBezTo>
                  <a:cubicBezTo>
                    <a:pt x="5627" y="8913"/>
                    <a:pt x="5633" y="8911"/>
                    <a:pt x="5638" y="8911"/>
                  </a:cubicBezTo>
                  <a:close/>
                  <a:moveTo>
                    <a:pt x="5885" y="8929"/>
                  </a:moveTo>
                  <a:lnTo>
                    <a:pt x="5898" y="9105"/>
                  </a:lnTo>
                  <a:cubicBezTo>
                    <a:pt x="5862" y="9105"/>
                    <a:pt x="5883" y="9003"/>
                    <a:pt x="5874" y="8929"/>
                  </a:cubicBezTo>
                  <a:close/>
                  <a:moveTo>
                    <a:pt x="9631" y="8899"/>
                  </a:moveTo>
                  <a:cubicBezTo>
                    <a:pt x="9650" y="8899"/>
                    <a:pt x="9654" y="8913"/>
                    <a:pt x="9645" y="8941"/>
                  </a:cubicBezTo>
                  <a:cubicBezTo>
                    <a:pt x="9673" y="8941"/>
                    <a:pt x="9695" y="8920"/>
                    <a:pt x="9719" y="8920"/>
                  </a:cubicBezTo>
                  <a:cubicBezTo>
                    <a:pt x="9728" y="8920"/>
                    <a:pt x="9736" y="8922"/>
                    <a:pt x="9746" y="8929"/>
                  </a:cubicBezTo>
                  <a:cubicBezTo>
                    <a:pt x="9783" y="8954"/>
                    <a:pt x="9796" y="9042"/>
                    <a:pt x="9796" y="9105"/>
                  </a:cubicBezTo>
                  <a:cubicBezTo>
                    <a:pt x="9720" y="9092"/>
                    <a:pt x="9796" y="8954"/>
                    <a:pt x="9708" y="8941"/>
                  </a:cubicBezTo>
                  <a:cubicBezTo>
                    <a:pt x="9703" y="8941"/>
                    <a:pt x="9699" y="8940"/>
                    <a:pt x="9695" y="8940"/>
                  </a:cubicBezTo>
                  <a:cubicBezTo>
                    <a:pt x="9621" y="8940"/>
                    <a:pt x="9660" y="9034"/>
                    <a:pt x="9669" y="9079"/>
                  </a:cubicBezTo>
                  <a:lnTo>
                    <a:pt x="9669" y="9079"/>
                  </a:lnTo>
                  <a:cubicBezTo>
                    <a:pt x="9595" y="9066"/>
                    <a:pt x="9620" y="8966"/>
                    <a:pt x="9607" y="8903"/>
                  </a:cubicBezTo>
                  <a:cubicBezTo>
                    <a:pt x="9617" y="8900"/>
                    <a:pt x="9625" y="8899"/>
                    <a:pt x="9631" y="8899"/>
                  </a:cubicBezTo>
                  <a:close/>
                  <a:moveTo>
                    <a:pt x="6016" y="8939"/>
                  </a:moveTo>
                  <a:cubicBezTo>
                    <a:pt x="6033" y="8939"/>
                    <a:pt x="6053" y="8943"/>
                    <a:pt x="6074" y="8954"/>
                  </a:cubicBezTo>
                  <a:cubicBezTo>
                    <a:pt x="6066" y="8972"/>
                    <a:pt x="6057" y="8978"/>
                    <a:pt x="6046" y="8978"/>
                  </a:cubicBezTo>
                  <a:cubicBezTo>
                    <a:pt x="6032" y="8978"/>
                    <a:pt x="6017" y="8967"/>
                    <a:pt x="6005" y="8967"/>
                  </a:cubicBezTo>
                  <a:cubicBezTo>
                    <a:pt x="5996" y="8967"/>
                    <a:pt x="5989" y="8973"/>
                    <a:pt x="5986" y="8991"/>
                  </a:cubicBezTo>
                  <a:cubicBezTo>
                    <a:pt x="5986" y="9017"/>
                    <a:pt x="6061" y="9042"/>
                    <a:pt x="6074" y="9042"/>
                  </a:cubicBezTo>
                  <a:cubicBezTo>
                    <a:pt x="6101" y="9103"/>
                    <a:pt x="6062" y="9124"/>
                    <a:pt x="6022" y="9124"/>
                  </a:cubicBezTo>
                  <a:cubicBezTo>
                    <a:pt x="5988" y="9124"/>
                    <a:pt x="5955" y="9109"/>
                    <a:pt x="5961" y="9092"/>
                  </a:cubicBezTo>
                  <a:lnTo>
                    <a:pt x="5961" y="9092"/>
                  </a:lnTo>
                  <a:lnTo>
                    <a:pt x="6011" y="9105"/>
                  </a:lnTo>
                  <a:cubicBezTo>
                    <a:pt x="6137" y="9105"/>
                    <a:pt x="5986" y="9017"/>
                    <a:pt x="5986" y="9017"/>
                  </a:cubicBezTo>
                  <a:lnTo>
                    <a:pt x="5961" y="9017"/>
                  </a:lnTo>
                  <a:cubicBezTo>
                    <a:pt x="5942" y="8971"/>
                    <a:pt x="5970" y="8939"/>
                    <a:pt x="6016" y="8939"/>
                  </a:cubicBezTo>
                  <a:close/>
                  <a:moveTo>
                    <a:pt x="6111" y="8866"/>
                  </a:moveTo>
                  <a:lnTo>
                    <a:pt x="6111" y="8866"/>
                  </a:lnTo>
                  <a:cubicBezTo>
                    <a:pt x="6212" y="8878"/>
                    <a:pt x="6187" y="9067"/>
                    <a:pt x="6187" y="9130"/>
                  </a:cubicBezTo>
                  <a:lnTo>
                    <a:pt x="6174" y="9117"/>
                  </a:lnTo>
                  <a:cubicBezTo>
                    <a:pt x="6099" y="9117"/>
                    <a:pt x="6124" y="8929"/>
                    <a:pt x="6111" y="8866"/>
                  </a:cubicBezTo>
                  <a:close/>
                  <a:moveTo>
                    <a:pt x="9922" y="8954"/>
                  </a:moveTo>
                  <a:lnTo>
                    <a:pt x="9922" y="8954"/>
                  </a:lnTo>
                  <a:cubicBezTo>
                    <a:pt x="9997" y="8979"/>
                    <a:pt x="9922" y="9105"/>
                    <a:pt x="10010" y="9117"/>
                  </a:cubicBezTo>
                  <a:lnTo>
                    <a:pt x="10022" y="9117"/>
                  </a:lnTo>
                  <a:cubicBezTo>
                    <a:pt x="10026" y="9118"/>
                    <a:pt x="10029" y="9118"/>
                    <a:pt x="10032" y="9118"/>
                  </a:cubicBezTo>
                  <a:cubicBezTo>
                    <a:pt x="10094" y="9118"/>
                    <a:pt x="10060" y="9002"/>
                    <a:pt x="10060" y="8966"/>
                  </a:cubicBezTo>
                  <a:lnTo>
                    <a:pt x="10060" y="8966"/>
                  </a:lnTo>
                  <a:cubicBezTo>
                    <a:pt x="10123" y="8979"/>
                    <a:pt x="10098" y="9092"/>
                    <a:pt x="10110" y="9142"/>
                  </a:cubicBezTo>
                  <a:cubicBezTo>
                    <a:pt x="10104" y="9146"/>
                    <a:pt x="10098" y="9147"/>
                    <a:pt x="10093" y="9147"/>
                  </a:cubicBezTo>
                  <a:cubicBezTo>
                    <a:pt x="10079" y="9147"/>
                    <a:pt x="10073" y="9136"/>
                    <a:pt x="10073" y="9117"/>
                  </a:cubicBezTo>
                  <a:cubicBezTo>
                    <a:pt x="10049" y="9117"/>
                    <a:pt x="10020" y="9128"/>
                    <a:pt x="9994" y="9128"/>
                  </a:cubicBezTo>
                  <a:cubicBezTo>
                    <a:pt x="9965" y="9128"/>
                    <a:pt x="9941" y="9114"/>
                    <a:pt x="9934" y="9054"/>
                  </a:cubicBezTo>
                  <a:lnTo>
                    <a:pt x="9922" y="8954"/>
                  </a:lnTo>
                  <a:close/>
                  <a:moveTo>
                    <a:pt x="10148" y="8903"/>
                  </a:moveTo>
                  <a:lnTo>
                    <a:pt x="10148" y="8903"/>
                  </a:lnTo>
                  <a:cubicBezTo>
                    <a:pt x="10197" y="8916"/>
                    <a:pt x="10186" y="9096"/>
                    <a:pt x="10197" y="9163"/>
                  </a:cubicBezTo>
                  <a:lnTo>
                    <a:pt x="10197" y="9163"/>
                  </a:lnTo>
                  <a:cubicBezTo>
                    <a:pt x="10137" y="9131"/>
                    <a:pt x="10148" y="8962"/>
                    <a:pt x="10148" y="8903"/>
                  </a:cubicBezTo>
                  <a:close/>
                  <a:moveTo>
                    <a:pt x="6591" y="8936"/>
                  </a:moveTo>
                  <a:cubicBezTo>
                    <a:pt x="6597" y="8936"/>
                    <a:pt x="6605" y="8938"/>
                    <a:pt x="6614" y="8941"/>
                  </a:cubicBezTo>
                  <a:cubicBezTo>
                    <a:pt x="6614" y="8985"/>
                    <a:pt x="6630" y="8988"/>
                    <a:pt x="6646" y="8988"/>
                  </a:cubicBezTo>
                  <a:cubicBezTo>
                    <a:pt x="6649" y="8988"/>
                    <a:pt x="6651" y="8988"/>
                    <a:pt x="6654" y="8988"/>
                  </a:cubicBezTo>
                  <a:cubicBezTo>
                    <a:pt x="6666" y="8988"/>
                    <a:pt x="6677" y="8990"/>
                    <a:pt x="6677" y="9017"/>
                  </a:cubicBezTo>
                  <a:cubicBezTo>
                    <a:pt x="6671" y="9016"/>
                    <a:pt x="6665" y="9016"/>
                    <a:pt x="6659" y="9016"/>
                  </a:cubicBezTo>
                  <a:cubicBezTo>
                    <a:pt x="6539" y="9016"/>
                    <a:pt x="6678" y="9143"/>
                    <a:pt x="6690" y="9167"/>
                  </a:cubicBezTo>
                  <a:lnTo>
                    <a:pt x="6652" y="9167"/>
                  </a:lnTo>
                  <a:cubicBezTo>
                    <a:pt x="6564" y="9167"/>
                    <a:pt x="6589" y="9105"/>
                    <a:pt x="6577" y="9054"/>
                  </a:cubicBezTo>
                  <a:lnTo>
                    <a:pt x="6589" y="9054"/>
                  </a:lnTo>
                  <a:cubicBezTo>
                    <a:pt x="6577" y="9017"/>
                    <a:pt x="6526" y="8979"/>
                    <a:pt x="6589" y="8979"/>
                  </a:cubicBezTo>
                  <a:cubicBezTo>
                    <a:pt x="6570" y="8951"/>
                    <a:pt x="6573" y="8936"/>
                    <a:pt x="6591" y="8936"/>
                  </a:cubicBezTo>
                  <a:close/>
                  <a:moveTo>
                    <a:pt x="6451" y="8991"/>
                  </a:moveTo>
                  <a:cubicBezTo>
                    <a:pt x="6514" y="8991"/>
                    <a:pt x="6489" y="9105"/>
                    <a:pt x="6501" y="9167"/>
                  </a:cubicBezTo>
                  <a:cubicBezTo>
                    <a:pt x="6464" y="9167"/>
                    <a:pt x="6464" y="9130"/>
                    <a:pt x="6464" y="9130"/>
                  </a:cubicBezTo>
                  <a:cubicBezTo>
                    <a:pt x="6446" y="9158"/>
                    <a:pt x="6430" y="9169"/>
                    <a:pt x="6416" y="9169"/>
                  </a:cubicBezTo>
                  <a:cubicBezTo>
                    <a:pt x="6396" y="9169"/>
                    <a:pt x="6380" y="9147"/>
                    <a:pt x="6367" y="9116"/>
                  </a:cubicBezTo>
                  <a:lnTo>
                    <a:pt x="6367" y="9116"/>
                  </a:lnTo>
                  <a:cubicBezTo>
                    <a:pt x="6372" y="9122"/>
                    <a:pt x="6379" y="9127"/>
                    <a:pt x="6388" y="9130"/>
                  </a:cubicBezTo>
                  <a:cubicBezTo>
                    <a:pt x="6396" y="9132"/>
                    <a:pt x="6403" y="9133"/>
                    <a:pt x="6409" y="9133"/>
                  </a:cubicBezTo>
                  <a:cubicBezTo>
                    <a:pt x="6472" y="9133"/>
                    <a:pt x="6451" y="9026"/>
                    <a:pt x="6451" y="8991"/>
                  </a:cubicBezTo>
                  <a:close/>
                  <a:moveTo>
                    <a:pt x="10249" y="8916"/>
                  </a:moveTo>
                  <a:cubicBezTo>
                    <a:pt x="10311" y="8929"/>
                    <a:pt x="10299" y="9117"/>
                    <a:pt x="10311" y="9180"/>
                  </a:cubicBezTo>
                  <a:cubicBezTo>
                    <a:pt x="10223" y="9180"/>
                    <a:pt x="10236" y="8991"/>
                    <a:pt x="10223" y="8929"/>
                  </a:cubicBezTo>
                  <a:lnTo>
                    <a:pt x="10249" y="8916"/>
                  </a:lnTo>
                  <a:close/>
                  <a:moveTo>
                    <a:pt x="6850" y="9002"/>
                  </a:moveTo>
                  <a:cubicBezTo>
                    <a:pt x="6938" y="9002"/>
                    <a:pt x="6933" y="9129"/>
                    <a:pt x="6954" y="9193"/>
                  </a:cubicBezTo>
                  <a:cubicBezTo>
                    <a:pt x="6944" y="9196"/>
                    <a:pt x="6936" y="9198"/>
                    <a:pt x="6931" y="9198"/>
                  </a:cubicBezTo>
                  <a:cubicBezTo>
                    <a:pt x="6916" y="9198"/>
                    <a:pt x="6916" y="9186"/>
                    <a:pt x="6916" y="9167"/>
                  </a:cubicBezTo>
                  <a:cubicBezTo>
                    <a:pt x="6893" y="9167"/>
                    <a:pt x="6865" y="9187"/>
                    <a:pt x="6838" y="9187"/>
                  </a:cubicBezTo>
                  <a:cubicBezTo>
                    <a:pt x="6821" y="9187"/>
                    <a:pt x="6805" y="9179"/>
                    <a:pt x="6791" y="9155"/>
                  </a:cubicBezTo>
                  <a:cubicBezTo>
                    <a:pt x="6765" y="9105"/>
                    <a:pt x="6853" y="9079"/>
                    <a:pt x="6904" y="9079"/>
                  </a:cubicBezTo>
                  <a:cubicBezTo>
                    <a:pt x="6904" y="9042"/>
                    <a:pt x="6882" y="9039"/>
                    <a:pt x="6857" y="9039"/>
                  </a:cubicBezTo>
                  <a:cubicBezTo>
                    <a:pt x="6851" y="9039"/>
                    <a:pt x="6846" y="9039"/>
                    <a:pt x="6841" y="9039"/>
                  </a:cubicBezTo>
                  <a:cubicBezTo>
                    <a:pt x="6821" y="9039"/>
                    <a:pt x="6801" y="9037"/>
                    <a:pt x="6791" y="9017"/>
                  </a:cubicBezTo>
                  <a:cubicBezTo>
                    <a:pt x="6814" y="9007"/>
                    <a:pt x="6834" y="9002"/>
                    <a:pt x="6850" y="9002"/>
                  </a:cubicBezTo>
                  <a:close/>
                  <a:moveTo>
                    <a:pt x="6992" y="8941"/>
                  </a:moveTo>
                  <a:lnTo>
                    <a:pt x="6992" y="8941"/>
                  </a:lnTo>
                  <a:cubicBezTo>
                    <a:pt x="7055" y="8954"/>
                    <a:pt x="7042" y="9142"/>
                    <a:pt x="7042" y="9205"/>
                  </a:cubicBezTo>
                  <a:lnTo>
                    <a:pt x="7017" y="9205"/>
                  </a:lnTo>
                  <a:lnTo>
                    <a:pt x="6992" y="8941"/>
                  </a:lnTo>
                  <a:close/>
                  <a:moveTo>
                    <a:pt x="3295" y="9180"/>
                  </a:moveTo>
                  <a:cubicBezTo>
                    <a:pt x="3358" y="9193"/>
                    <a:pt x="3282" y="9193"/>
                    <a:pt x="3282" y="9193"/>
                  </a:cubicBezTo>
                  <a:lnTo>
                    <a:pt x="3295" y="9218"/>
                  </a:lnTo>
                  <a:cubicBezTo>
                    <a:pt x="3295" y="9218"/>
                    <a:pt x="3244" y="9180"/>
                    <a:pt x="3295" y="9180"/>
                  </a:cubicBezTo>
                  <a:close/>
                  <a:moveTo>
                    <a:pt x="7092" y="9042"/>
                  </a:moveTo>
                  <a:cubicBezTo>
                    <a:pt x="7168" y="9042"/>
                    <a:pt x="7143" y="9155"/>
                    <a:pt x="7143" y="9218"/>
                  </a:cubicBezTo>
                  <a:cubicBezTo>
                    <a:pt x="7080" y="9205"/>
                    <a:pt x="7092" y="9092"/>
                    <a:pt x="7092" y="9042"/>
                  </a:cubicBezTo>
                  <a:close/>
                  <a:moveTo>
                    <a:pt x="10396" y="9028"/>
                  </a:moveTo>
                  <a:cubicBezTo>
                    <a:pt x="10485" y="9028"/>
                    <a:pt x="10479" y="9156"/>
                    <a:pt x="10500" y="9230"/>
                  </a:cubicBezTo>
                  <a:cubicBezTo>
                    <a:pt x="10462" y="9230"/>
                    <a:pt x="10462" y="9193"/>
                    <a:pt x="10462" y="9193"/>
                  </a:cubicBezTo>
                  <a:cubicBezTo>
                    <a:pt x="10452" y="9205"/>
                    <a:pt x="10438" y="9211"/>
                    <a:pt x="10424" y="9211"/>
                  </a:cubicBezTo>
                  <a:cubicBezTo>
                    <a:pt x="10360" y="9211"/>
                    <a:pt x="10285" y="9102"/>
                    <a:pt x="10414" y="9102"/>
                  </a:cubicBezTo>
                  <a:cubicBezTo>
                    <a:pt x="10424" y="9102"/>
                    <a:pt x="10436" y="9103"/>
                    <a:pt x="10450" y="9105"/>
                  </a:cubicBezTo>
                  <a:cubicBezTo>
                    <a:pt x="10437" y="9029"/>
                    <a:pt x="10349" y="9079"/>
                    <a:pt x="10337" y="9042"/>
                  </a:cubicBezTo>
                  <a:cubicBezTo>
                    <a:pt x="10360" y="9032"/>
                    <a:pt x="10379" y="9028"/>
                    <a:pt x="10396" y="9028"/>
                  </a:cubicBezTo>
                  <a:close/>
                  <a:moveTo>
                    <a:pt x="10550" y="9067"/>
                  </a:moveTo>
                  <a:cubicBezTo>
                    <a:pt x="10576" y="9067"/>
                    <a:pt x="10588" y="9079"/>
                    <a:pt x="10588" y="9105"/>
                  </a:cubicBezTo>
                  <a:lnTo>
                    <a:pt x="10601" y="9117"/>
                  </a:lnTo>
                  <a:cubicBezTo>
                    <a:pt x="10607" y="9111"/>
                    <a:pt x="10613" y="9108"/>
                    <a:pt x="10618" y="9108"/>
                  </a:cubicBezTo>
                  <a:cubicBezTo>
                    <a:pt x="10623" y="9108"/>
                    <a:pt x="10626" y="9111"/>
                    <a:pt x="10626" y="9117"/>
                  </a:cubicBezTo>
                  <a:lnTo>
                    <a:pt x="10601" y="9117"/>
                  </a:lnTo>
                  <a:cubicBezTo>
                    <a:pt x="10576" y="9142"/>
                    <a:pt x="10601" y="9230"/>
                    <a:pt x="10601" y="9243"/>
                  </a:cubicBezTo>
                  <a:cubicBezTo>
                    <a:pt x="10538" y="9243"/>
                    <a:pt x="10563" y="9130"/>
                    <a:pt x="10550" y="9067"/>
                  </a:cubicBezTo>
                  <a:close/>
                  <a:moveTo>
                    <a:pt x="3634" y="9243"/>
                  </a:moveTo>
                  <a:lnTo>
                    <a:pt x="3636" y="9248"/>
                  </a:lnTo>
                  <a:lnTo>
                    <a:pt x="3636" y="9248"/>
                  </a:lnTo>
                  <a:cubicBezTo>
                    <a:pt x="3635" y="9247"/>
                    <a:pt x="3635" y="9245"/>
                    <a:pt x="3634" y="9243"/>
                  </a:cubicBezTo>
                  <a:close/>
                  <a:moveTo>
                    <a:pt x="7658" y="9079"/>
                  </a:moveTo>
                  <a:cubicBezTo>
                    <a:pt x="7721" y="9079"/>
                    <a:pt x="7708" y="9205"/>
                    <a:pt x="7708" y="9255"/>
                  </a:cubicBezTo>
                  <a:cubicBezTo>
                    <a:pt x="7705" y="9256"/>
                    <a:pt x="7701" y="9256"/>
                    <a:pt x="7698" y="9256"/>
                  </a:cubicBezTo>
                  <a:cubicBezTo>
                    <a:pt x="7636" y="9256"/>
                    <a:pt x="7658" y="9152"/>
                    <a:pt x="7658" y="9092"/>
                  </a:cubicBezTo>
                  <a:lnTo>
                    <a:pt x="7658" y="9079"/>
                  </a:lnTo>
                  <a:close/>
                  <a:moveTo>
                    <a:pt x="7394" y="9067"/>
                  </a:moveTo>
                  <a:lnTo>
                    <a:pt x="7394" y="9067"/>
                  </a:lnTo>
                  <a:cubicBezTo>
                    <a:pt x="7482" y="9079"/>
                    <a:pt x="7394" y="9205"/>
                    <a:pt x="7482" y="9230"/>
                  </a:cubicBezTo>
                  <a:cubicBezTo>
                    <a:pt x="7489" y="9233"/>
                    <a:pt x="7495" y="9234"/>
                    <a:pt x="7500" y="9234"/>
                  </a:cubicBezTo>
                  <a:cubicBezTo>
                    <a:pt x="7553" y="9234"/>
                    <a:pt x="7532" y="9126"/>
                    <a:pt x="7532" y="9092"/>
                  </a:cubicBezTo>
                  <a:cubicBezTo>
                    <a:pt x="7620" y="9092"/>
                    <a:pt x="7608" y="9155"/>
                    <a:pt x="7608" y="9218"/>
                  </a:cubicBezTo>
                  <a:lnTo>
                    <a:pt x="7583" y="9218"/>
                  </a:lnTo>
                  <a:lnTo>
                    <a:pt x="7583" y="9268"/>
                  </a:lnTo>
                  <a:cubicBezTo>
                    <a:pt x="7558" y="9268"/>
                    <a:pt x="7545" y="9255"/>
                    <a:pt x="7545" y="9230"/>
                  </a:cubicBezTo>
                  <a:cubicBezTo>
                    <a:pt x="7526" y="9230"/>
                    <a:pt x="7507" y="9252"/>
                    <a:pt x="7478" y="9252"/>
                  </a:cubicBezTo>
                  <a:cubicBezTo>
                    <a:pt x="7468" y="9252"/>
                    <a:pt x="7457" y="9249"/>
                    <a:pt x="7444" y="9243"/>
                  </a:cubicBezTo>
                  <a:cubicBezTo>
                    <a:pt x="7407" y="9218"/>
                    <a:pt x="7407" y="9130"/>
                    <a:pt x="7394" y="9067"/>
                  </a:cubicBezTo>
                  <a:close/>
                  <a:moveTo>
                    <a:pt x="10739" y="9130"/>
                  </a:moveTo>
                  <a:cubicBezTo>
                    <a:pt x="10689" y="9142"/>
                    <a:pt x="10714" y="9230"/>
                    <a:pt x="10726" y="9268"/>
                  </a:cubicBezTo>
                  <a:cubicBezTo>
                    <a:pt x="10657" y="9256"/>
                    <a:pt x="10694" y="9181"/>
                    <a:pt x="10671" y="9130"/>
                  </a:cubicBezTo>
                  <a:close/>
                  <a:moveTo>
                    <a:pt x="10764" y="9129"/>
                  </a:moveTo>
                  <a:lnTo>
                    <a:pt x="10764" y="9130"/>
                  </a:lnTo>
                  <a:cubicBezTo>
                    <a:pt x="10827" y="9155"/>
                    <a:pt x="10827" y="9193"/>
                    <a:pt x="10840" y="9293"/>
                  </a:cubicBezTo>
                  <a:lnTo>
                    <a:pt x="10840" y="9293"/>
                  </a:lnTo>
                  <a:cubicBezTo>
                    <a:pt x="10768" y="9262"/>
                    <a:pt x="10788" y="9164"/>
                    <a:pt x="10764" y="9129"/>
                  </a:cubicBezTo>
                  <a:close/>
                  <a:moveTo>
                    <a:pt x="3370" y="9293"/>
                  </a:moveTo>
                  <a:lnTo>
                    <a:pt x="3382" y="9316"/>
                  </a:lnTo>
                  <a:lnTo>
                    <a:pt x="3382" y="9316"/>
                  </a:lnTo>
                  <a:cubicBezTo>
                    <a:pt x="3376" y="9310"/>
                    <a:pt x="3372" y="9303"/>
                    <a:pt x="3370" y="9293"/>
                  </a:cubicBezTo>
                  <a:close/>
                  <a:moveTo>
                    <a:pt x="7315" y="9059"/>
                  </a:moveTo>
                  <a:cubicBezTo>
                    <a:pt x="7326" y="9059"/>
                    <a:pt x="7344" y="9100"/>
                    <a:pt x="7344" y="9117"/>
                  </a:cubicBezTo>
                  <a:cubicBezTo>
                    <a:pt x="7356" y="9180"/>
                    <a:pt x="7356" y="9255"/>
                    <a:pt x="7356" y="9318"/>
                  </a:cubicBezTo>
                  <a:cubicBezTo>
                    <a:pt x="7306" y="9306"/>
                    <a:pt x="7369" y="9205"/>
                    <a:pt x="7344" y="9205"/>
                  </a:cubicBezTo>
                  <a:lnTo>
                    <a:pt x="7344" y="9205"/>
                  </a:lnTo>
                  <a:lnTo>
                    <a:pt x="7319" y="9218"/>
                  </a:lnTo>
                  <a:cubicBezTo>
                    <a:pt x="7306" y="9241"/>
                    <a:pt x="7288" y="9250"/>
                    <a:pt x="7270" y="9250"/>
                  </a:cubicBezTo>
                  <a:cubicBezTo>
                    <a:pt x="7218" y="9250"/>
                    <a:pt x="7158" y="9173"/>
                    <a:pt x="7168" y="9117"/>
                  </a:cubicBezTo>
                  <a:cubicBezTo>
                    <a:pt x="7178" y="9073"/>
                    <a:pt x="7193" y="9059"/>
                    <a:pt x="7212" y="9059"/>
                  </a:cubicBezTo>
                  <a:cubicBezTo>
                    <a:pt x="7240" y="9059"/>
                    <a:pt x="7275" y="9092"/>
                    <a:pt x="7306" y="9092"/>
                  </a:cubicBezTo>
                  <a:cubicBezTo>
                    <a:pt x="7306" y="9068"/>
                    <a:pt x="7310" y="9059"/>
                    <a:pt x="7315" y="9059"/>
                  </a:cubicBezTo>
                  <a:close/>
                  <a:moveTo>
                    <a:pt x="10971" y="9137"/>
                  </a:moveTo>
                  <a:cubicBezTo>
                    <a:pt x="11003" y="9137"/>
                    <a:pt x="11028" y="9150"/>
                    <a:pt x="11016" y="9180"/>
                  </a:cubicBezTo>
                  <a:cubicBezTo>
                    <a:pt x="10995" y="9168"/>
                    <a:pt x="10977" y="9162"/>
                    <a:pt x="10961" y="9162"/>
                  </a:cubicBezTo>
                  <a:cubicBezTo>
                    <a:pt x="10927" y="9162"/>
                    <a:pt x="10907" y="9188"/>
                    <a:pt x="10915" y="9230"/>
                  </a:cubicBezTo>
                  <a:cubicBezTo>
                    <a:pt x="10940" y="9293"/>
                    <a:pt x="11016" y="9268"/>
                    <a:pt x="11041" y="9318"/>
                  </a:cubicBezTo>
                  <a:lnTo>
                    <a:pt x="10978" y="9318"/>
                  </a:lnTo>
                  <a:cubicBezTo>
                    <a:pt x="10915" y="9293"/>
                    <a:pt x="10827" y="9230"/>
                    <a:pt x="10865" y="9155"/>
                  </a:cubicBezTo>
                  <a:lnTo>
                    <a:pt x="10865" y="9155"/>
                  </a:lnTo>
                  <a:lnTo>
                    <a:pt x="10877" y="9180"/>
                  </a:lnTo>
                  <a:cubicBezTo>
                    <a:pt x="10891" y="9154"/>
                    <a:pt x="10935" y="9137"/>
                    <a:pt x="10971" y="9137"/>
                  </a:cubicBezTo>
                  <a:close/>
                  <a:moveTo>
                    <a:pt x="8146" y="9141"/>
                  </a:moveTo>
                  <a:cubicBezTo>
                    <a:pt x="8196" y="9141"/>
                    <a:pt x="8249" y="9195"/>
                    <a:pt x="8249" y="9255"/>
                  </a:cubicBezTo>
                  <a:lnTo>
                    <a:pt x="8111" y="9230"/>
                  </a:lnTo>
                  <a:lnTo>
                    <a:pt x="8111" y="9230"/>
                  </a:lnTo>
                  <a:cubicBezTo>
                    <a:pt x="8111" y="9331"/>
                    <a:pt x="8224" y="9268"/>
                    <a:pt x="8237" y="9331"/>
                  </a:cubicBezTo>
                  <a:cubicBezTo>
                    <a:pt x="8230" y="9332"/>
                    <a:pt x="8223" y="9333"/>
                    <a:pt x="8216" y="9333"/>
                  </a:cubicBezTo>
                  <a:cubicBezTo>
                    <a:pt x="8139" y="9333"/>
                    <a:pt x="8028" y="9272"/>
                    <a:pt x="8086" y="9180"/>
                  </a:cubicBezTo>
                  <a:cubicBezTo>
                    <a:pt x="8102" y="9152"/>
                    <a:pt x="8124" y="9141"/>
                    <a:pt x="8146" y="9141"/>
                  </a:cubicBezTo>
                  <a:close/>
                  <a:moveTo>
                    <a:pt x="7775" y="9087"/>
                  </a:moveTo>
                  <a:cubicBezTo>
                    <a:pt x="7789" y="9087"/>
                    <a:pt x="7796" y="9101"/>
                    <a:pt x="7796" y="9130"/>
                  </a:cubicBezTo>
                  <a:cubicBezTo>
                    <a:pt x="7807" y="9130"/>
                    <a:pt x="7818" y="9102"/>
                    <a:pt x="7845" y="9102"/>
                  </a:cubicBezTo>
                  <a:cubicBezTo>
                    <a:pt x="7849" y="9102"/>
                    <a:pt x="7854" y="9103"/>
                    <a:pt x="7859" y="9105"/>
                  </a:cubicBezTo>
                  <a:cubicBezTo>
                    <a:pt x="7935" y="9105"/>
                    <a:pt x="7973" y="9193"/>
                    <a:pt x="7935" y="9255"/>
                  </a:cubicBezTo>
                  <a:cubicBezTo>
                    <a:pt x="7921" y="9283"/>
                    <a:pt x="7906" y="9292"/>
                    <a:pt x="7890" y="9292"/>
                  </a:cubicBezTo>
                  <a:cubicBezTo>
                    <a:pt x="7862" y="9292"/>
                    <a:pt x="7833" y="9264"/>
                    <a:pt x="7809" y="9255"/>
                  </a:cubicBezTo>
                  <a:lnTo>
                    <a:pt x="7809" y="9344"/>
                  </a:lnTo>
                  <a:cubicBezTo>
                    <a:pt x="7746" y="9344"/>
                    <a:pt x="7759" y="9155"/>
                    <a:pt x="7759" y="9092"/>
                  </a:cubicBezTo>
                  <a:cubicBezTo>
                    <a:pt x="7765" y="9089"/>
                    <a:pt x="7771" y="9087"/>
                    <a:pt x="7775" y="9087"/>
                  </a:cubicBezTo>
                  <a:close/>
                  <a:moveTo>
                    <a:pt x="11115" y="9154"/>
                  </a:moveTo>
                  <a:cubicBezTo>
                    <a:pt x="11120" y="9154"/>
                    <a:pt x="11124" y="9154"/>
                    <a:pt x="11129" y="9155"/>
                  </a:cubicBezTo>
                  <a:lnTo>
                    <a:pt x="11129" y="9167"/>
                  </a:lnTo>
                  <a:cubicBezTo>
                    <a:pt x="11235" y="9167"/>
                    <a:pt x="11275" y="9346"/>
                    <a:pt x="11164" y="9346"/>
                  </a:cubicBezTo>
                  <a:cubicBezTo>
                    <a:pt x="11157" y="9346"/>
                    <a:pt x="11150" y="9345"/>
                    <a:pt x="11141" y="9344"/>
                  </a:cubicBezTo>
                  <a:cubicBezTo>
                    <a:pt x="11044" y="9319"/>
                    <a:pt x="10994" y="9154"/>
                    <a:pt x="11115" y="9154"/>
                  </a:cubicBezTo>
                  <a:close/>
                  <a:moveTo>
                    <a:pt x="8262" y="9167"/>
                  </a:moveTo>
                  <a:cubicBezTo>
                    <a:pt x="8325" y="9167"/>
                    <a:pt x="8312" y="9230"/>
                    <a:pt x="8362" y="9243"/>
                  </a:cubicBezTo>
                  <a:cubicBezTo>
                    <a:pt x="8362" y="9243"/>
                    <a:pt x="8400" y="9193"/>
                    <a:pt x="8438" y="9193"/>
                  </a:cubicBezTo>
                  <a:cubicBezTo>
                    <a:pt x="8375" y="9281"/>
                    <a:pt x="8388" y="9281"/>
                    <a:pt x="8463" y="9369"/>
                  </a:cubicBezTo>
                  <a:cubicBezTo>
                    <a:pt x="8414" y="9369"/>
                    <a:pt x="8388" y="9299"/>
                    <a:pt x="8361" y="9299"/>
                  </a:cubicBezTo>
                  <a:cubicBezTo>
                    <a:pt x="8353" y="9299"/>
                    <a:pt x="8345" y="9305"/>
                    <a:pt x="8337" y="9318"/>
                  </a:cubicBezTo>
                  <a:cubicBezTo>
                    <a:pt x="8329" y="9334"/>
                    <a:pt x="8322" y="9345"/>
                    <a:pt x="8308" y="9345"/>
                  </a:cubicBezTo>
                  <a:cubicBezTo>
                    <a:pt x="8301" y="9345"/>
                    <a:pt x="8292" y="9342"/>
                    <a:pt x="8281" y="9335"/>
                  </a:cubicBezTo>
                  <a:lnTo>
                    <a:pt x="8281" y="9335"/>
                  </a:lnTo>
                  <a:cubicBezTo>
                    <a:pt x="8349" y="9255"/>
                    <a:pt x="8335" y="9253"/>
                    <a:pt x="8262" y="9167"/>
                  </a:cubicBezTo>
                  <a:close/>
                  <a:moveTo>
                    <a:pt x="11255" y="9180"/>
                  </a:moveTo>
                  <a:lnTo>
                    <a:pt x="11280" y="9193"/>
                  </a:lnTo>
                  <a:cubicBezTo>
                    <a:pt x="11305" y="9193"/>
                    <a:pt x="11317" y="9205"/>
                    <a:pt x="11317" y="9230"/>
                  </a:cubicBezTo>
                  <a:cubicBezTo>
                    <a:pt x="11326" y="9230"/>
                    <a:pt x="11345" y="9202"/>
                    <a:pt x="11361" y="9202"/>
                  </a:cubicBezTo>
                  <a:cubicBezTo>
                    <a:pt x="11369" y="9202"/>
                    <a:pt x="11376" y="9209"/>
                    <a:pt x="11380" y="9230"/>
                  </a:cubicBezTo>
                  <a:cubicBezTo>
                    <a:pt x="11374" y="9228"/>
                    <a:pt x="11367" y="9227"/>
                    <a:pt x="11362" y="9227"/>
                  </a:cubicBezTo>
                  <a:cubicBezTo>
                    <a:pt x="11334" y="9227"/>
                    <a:pt x="11317" y="9250"/>
                    <a:pt x="11317" y="9281"/>
                  </a:cubicBezTo>
                  <a:lnTo>
                    <a:pt x="11330" y="9369"/>
                  </a:lnTo>
                  <a:cubicBezTo>
                    <a:pt x="11255" y="9344"/>
                    <a:pt x="11267" y="9230"/>
                    <a:pt x="11255" y="9180"/>
                  </a:cubicBezTo>
                  <a:close/>
                  <a:moveTo>
                    <a:pt x="11794" y="9363"/>
                  </a:moveTo>
                  <a:cubicBezTo>
                    <a:pt x="11794" y="9366"/>
                    <a:pt x="11794" y="9369"/>
                    <a:pt x="11794" y="9372"/>
                  </a:cubicBezTo>
                  <a:lnTo>
                    <a:pt x="11794" y="9372"/>
                  </a:lnTo>
                  <a:cubicBezTo>
                    <a:pt x="11795" y="9371"/>
                    <a:pt x="11795" y="9370"/>
                    <a:pt x="11795" y="9369"/>
                  </a:cubicBezTo>
                  <a:cubicBezTo>
                    <a:pt x="11795" y="9367"/>
                    <a:pt x="11795" y="9365"/>
                    <a:pt x="11794" y="9363"/>
                  </a:cubicBezTo>
                  <a:close/>
                  <a:moveTo>
                    <a:pt x="6391" y="9339"/>
                  </a:moveTo>
                  <a:cubicBezTo>
                    <a:pt x="6396" y="9339"/>
                    <a:pt x="6401" y="9344"/>
                    <a:pt x="6401" y="9356"/>
                  </a:cubicBezTo>
                  <a:cubicBezTo>
                    <a:pt x="6401" y="9373"/>
                    <a:pt x="6398" y="9378"/>
                    <a:pt x="6394" y="9378"/>
                  </a:cubicBezTo>
                  <a:cubicBezTo>
                    <a:pt x="6387" y="9378"/>
                    <a:pt x="6376" y="9356"/>
                    <a:pt x="6376" y="9356"/>
                  </a:cubicBezTo>
                  <a:lnTo>
                    <a:pt x="6363" y="9356"/>
                  </a:lnTo>
                  <a:cubicBezTo>
                    <a:pt x="6363" y="9356"/>
                    <a:pt x="6380" y="9339"/>
                    <a:pt x="6391" y="9339"/>
                  </a:cubicBezTo>
                  <a:close/>
                  <a:moveTo>
                    <a:pt x="8645" y="9188"/>
                  </a:moveTo>
                  <a:cubicBezTo>
                    <a:pt x="8697" y="9188"/>
                    <a:pt x="8740" y="9253"/>
                    <a:pt x="8740" y="9306"/>
                  </a:cubicBezTo>
                  <a:lnTo>
                    <a:pt x="8601" y="9293"/>
                  </a:lnTo>
                  <a:lnTo>
                    <a:pt x="8601" y="9293"/>
                  </a:lnTo>
                  <a:cubicBezTo>
                    <a:pt x="8614" y="9394"/>
                    <a:pt x="8714" y="9331"/>
                    <a:pt x="8740" y="9381"/>
                  </a:cubicBezTo>
                  <a:cubicBezTo>
                    <a:pt x="8730" y="9385"/>
                    <a:pt x="8718" y="9386"/>
                    <a:pt x="8707" y="9386"/>
                  </a:cubicBezTo>
                  <a:cubicBezTo>
                    <a:pt x="8628" y="9386"/>
                    <a:pt x="8522" y="9318"/>
                    <a:pt x="8576" y="9230"/>
                  </a:cubicBezTo>
                  <a:cubicBezTo>
                    <a:pt x="8599" y="9200"/>
                    <a:pt x="8623" y="9188"/>
                    <a:pt x="8645" y="9188"/>
                  </a:cubicBezTo>
                  <a:close/>
                  <a:moveTo>
                    <a:pt x="6652" y="9356"/>
                  </a:moveTo>
                  <a:cubicBezTo>
                    <a:pt x="6652" y="9356"/>
                    <a:pt x="6702" y="9394"/>
                    <a:pt x="6652" y="9394"/>
                  </a:cubicBezTo>
                  <a:cubicBezTo>
                    <a:pt x="6589" y="9381"/>
                    <a:pt x="6640" y="9356"/>
                    <a:pt x="6640" y="9356"/>
                  </a:cubicBezTo>
                  <a:close/>
                  <a:moveTo>
                    <a:pt x="6074" y="9406"/>
                  </a:moveTo>
                  <a:lnTo>
                    <a:pt x="6036" y="9413"/>
                  </a:lnTo>
                  <a:lnTo>
                    <a:pt x="6036" y="9413"/>
                  </a:lnTo>
                  <a:cubicBezTo>
                    <a:pt x="6049" y="9410"/>
                    <a:pt x="6061" y="9406"/>
                    <a:pt x="6074" y="9406"/>
                  </a:cubicBezTo>
                  <a:close/>
                  <a:moveTo>
                    <a:pt x="2729" y="9155"/>
                  </a:moveTo>
                  <a:cubicBezTo>
                    <a:pt x="2834" y="9158"/>
                    <a:pt x="3039" y="9199"/>
                    <a:pt x="2943" y="9356"/>
                  </a:cubicBezTo>
                  <a:cubicBezTo>
                    <a:pt x="2906" y="9393"/>
                    <a:pt x="2862" y="9416"/>
                    <a:pt x="2812" y="9416"/>
                  </a:cubicBezTo>
                  <a:cubicBezTo>
                    <a:pt x="2794" y="9416"/>
                    <a:pt x="2774" y="9413"/>
                    <a:pt x="2754" y="9406"/>
                  </a:cubicBezTo>
                  <a:cubicBezTo>
                    <a:pt x="2718" y="9359"/>
                    <a:pt x="2728" y="9232"/>
                    <a:pt x="2729" y="9155"/>
                  </a:cubicBezTo>
                  <a:close/>
                  <a:moveTo>
                    <a:pt x="8834" y="9217"/>
                  </a:moveTo>
                  <a:cubicBezTo>
                    <a:pt x="8925" y="9217"/>
                    <a:pt x="8919" y="9355"/>
                    <a:pt x="8941" y="9419"/>
                  </a:cubicBezTo>
                  <a:cubicBezTo>
                    <a:pt x="8916" y="9419"/>
                    <a:pt x="8903" y="9419"/>
                    <a:pt x="8903" y="9394"/>
                  </a:cubicBezTo>
                  <a:cubicBezTo>
                    <a:pt x="8878" y="9394"/>
                    <a:pt x="8865" y="9406"/>
                    <a:pt x="8840" y="9406"/>
                  </a:cubicBezTo>
                  <a:cubicBezTo>
                    <a:pt x="8734" y="9395"/>
                    <a:pt x="8772" y="9305"/>
                    <a:pt x="8861" y="9305"/>
                  </a:cubicBezTo>
                  <a:cubicBezTo>
                    <a:pt x="8866" y="9305"/>
                    <a:pt x="8872" y="9305"/>
                    <a:pt x="8878" y="9306"/>
                  </a:cubicBezTo>
                  <a:lnTo>
                    <a:pt x="8891" y="9293"/>
                  </a:lnTo>
                  <a:cubicBezTo>
                    <a:pt x="8891" y="9230"/>
                    <a:pt x="8802" y="9281"/>
                    <a:pt x="8777" y="9230"/>
                  </a:cubicBezTo>
                  <a:cubicBezTo>
                    <a:pt x="8799" y="9221"/>
                    <a:pt x="8818" y="9217"/>
                    <a:pt x="8834" y="9217"/>
                  </a:cubicBezTo>
                  <a:close/>
                  <a:moveTo>
                    <a:pt x="3298" y="9249"/>
                  </a:moveTo>
                  <a:cubicBezTo>
                    <a:pt x="3326" y="9249"/>
                    <a:pt x="3307" y="9351"/>
                    <a:pt x="3307" y="9406"/>
                  </a:cubicBezTo>
                  <a:lnTo>
                    <a:pt x="3332" y="9432"/>
                  </a:lnTo>
                  <a:cubicBezTo>
                    <a:pt x="3257" y="9432"/>
                    <a:pt x="3282" y="9318"/>
                    <a:pt x="3282" y="9255"/>
                  </a:cubicBezTo>
                  <a:cubicBezTo>
                    <a:pt x="3288" y="9251"/>
                    <a:pt x="3294" y="9249"/>
                    <a:pt x="3298" y="9249"/>
                  </a:cubicBezTo>
                  <a:close/>
                  <a:moveTo>
                    <a:pt x="3443" y="9247"/>
                  </a:moveTo>
                  <a:cubicBezTo>
                    <a:pt x="3462" y="9247"/>
                    <a:pt x="3482" y="9255"/>
                    <a:pt x="3496" y="9268"/>
                  </a:cubicBezTo>
                  <a:cubicBezTo>
                    <a:pt x="3496" y="9268"/>
                    <a:pt x="3345" y="9293"/>
                    <a:pt x="3458" y="9331"/>
                  </a:cubicBezTo>
                  <a:cubicBezTo>
                    <a:pt x="3534" y="9356"/>
                    <a:pt x="3521" y="9432"/>
                    <a:pt x="3433" y="9432"/>
                  </a:cubicBezTo>
                  <a:cubicBezTo>
                    <a:pt x="3420" y="9432"/>
                    <a:pt x="3370" y="9432"/>
                    <a:pt x="3383" y="9406"/>
                  </a:cubicBezTo>
                  <a:cubicBezTo>
                    <a:pt x="3385" y="9401"/>
                    <a:pt x="3389" y="9399"/>
                    <a:pt x="3394" y="9399"/>
                  </a:cubicBezTo>
                  <a:cubicBezTo>
                    <a:pt x="3406" y="9399"/>
                    <a:pt x="3424" y="9414"/>
                    <a:pt x="3441" y="9414"/>
                  </a:cubicBezTo>
                  <a:cubicBezTo>
                    <a:pt x="3447" y="9414"/>
                    <a:pt x="3453" y="9412"/>
                    <a:pt x="3458" y="9406"/>
                  </a:cubicBezTo>
                  <a:cubicBezTo>
                    <a:pt x="3479" y="9333"/>
                    <a:pt x="3412" y="9347"/>
                    <a:pt x="3383" y="9317"/>
                  </a:cubicBezTo>
                  <a:lnTo>
                    <a:pt x="3383" y="9317"/>
                  </a:lnTo>
                  <a:cubicBezTo>
                    <a:pt x="3375" y="9270"/>
                    <a:pt x="3408" y="9247"/>
                    <a:pt x="3443" y="9247"/>
                  </a:cubicBezTo>
                  <a:close/>
                  <a:moveTo>
                    <a:pt x="3056" y="9243"/>
                  </a:moveTo>
                  <a:cubicBezTo>
                    <a:pt x="3068" y="9268"/>
                    <a:pt x="3043" y="9356"/>
                    <a:pt x="3119" y="9369"/>
                  </a:cubicBezTo>
                  <a:lnTo>
                    <a:pt x="3106" y="9406"/>
                  </a:lnTo>
                  <a:cubicBezTo>
                    <a:pt x="3110" y="9407"/>
                    <a:pt x="3113" y="9407"/>
                    <a:pt x="3116" y="9407"/>
                  </a:cubicBezTo>
                  <a:cubicBezTo>
                    <a:pt x="3179" y="9407"/>
                    <a:pt x="3156" y="9291"/>
                    <a:pt x="3156" y="9255"/>
                  </a:cubicBezTo>
                  <a:cubicBezTo>
                    <a:pt x="3232" y="9255"/>
                    <a:pt x="3194" y="9369"/>
                    <a:pt x="3207" y="9432"/>
                  </a:cubicBezTo>
                  <a:cubicBezTo>
                    <a:pt x="3197" y="9435"/>
                    <a:pt x="3188" y="9436"/>
                    <a:pt x="3182" y="9436"/>
                  </a:cubicBezTo>
                  <a:cubicBezTo>
                    <a:pt x="3164" y="9436"/>
                    <a:pt x="3160" y="9425"/>
                    <a:pt x="3169" y="9406"/>
                  </a:cubicBezTo>
                  <a:cubicBezTo>
                    <a:pt x="3141" y="9406"/>
                    <a:pt x="3119" y="9428"/>
                    <a:pt x="3089" y="9428"/>
                  </a:cubicBezTo>
                  <a:cubicBezTo>
                    <a:pt x="3079" y="9428"/>
                    <a:pt x="3068" y="9425"/>
                    <a:pt x="3056" y="9419"/>
                  </a:cubicBezTo>
                  <a:cubicBezTo>
                    <a:pt x="3005" y="9394"/>
                    <a:pt x="3018" y="9306"/>
                    <a:pt x="3018" y="9243"/>
                  </a:cubicBezTo>
                  <a:close/>
                  <a:moveTo>
                    <a:pt x="4107" y="9202"/>
                  </a:moveTo>
                  <a:cubicBezTo>
                    <a:pt x="4112" y="9202"/>
                    <a:pt x="4118" y="9203"/>
                    <a:pt x="4125" y="9205"/>
                  </a:cubicBezTo>
                  <a:cubicBezTo>
                    <a:pt x="4125" y="9250"/>
                    <a:pt x="4135" y="9257"/>
                    <a:pt x="4147" y="9257"/>
                  </a:cubicBezTo>
                  <a:cubicBezTo>
                    <a:pt x="4153" y="9257"/>
                    <a:pt x="4159" y="9255"/>
                    <a:pt x="4166" y="9255"/>
                  </a:cubicBezTo>
                  <a:cubicBezTo>
                    <a:pt x="4175" y="9255"/>
                    <a:pt x="4183" y="9260"/>
                    <a:pt x="4188" y="9281"/>
                  </a:cubicBezTo>
                  <a:cubicBezTo>
                    <a:pt x="4024" y="9281"/>
                    <a:pt x="4188" y="9406"/>
                    <a:pt x="4188" y="9444"/>
                  </a:cubicBezTo>
                  <a:cubicBezTo>
                    <a:pt x="4180" y="9445"/>
                    <a:pt x="4173" y="9446"/>
                    <a:pt x="4166" y="9446"/>
                  </a:cubicBezTo>
                  <a:cubicBezTo>
                    <a:pt x="4101" y="9446"/>
                    <a:pt x="4110" y="9390"/>
                    <a:pt x="4087" y="9356"/>
                  </a:cubicBezTo>
                  <a:lnTo>
                    <a:pt x="4100" y="9344"/>
                  </a:lnTo>
                  <a:lnTo>
                    <a:pt x="4100" y="9281"/>
                  </a:lnTo>
                  <a:lnTo>
                    <a:pt x="4062" y="9281"/>
                  </a:lnTo>
                  <a:cubicBezTo>
                    <a:pt x="4062" y="9258"/>
                    <a:pt x="4062" y="9253"/>
                    <a:pt x="4067" y="9253"/>
                  </a:cubicBezTo>
                  <a:cubicBezTo>
                    <a:pt x="4071" y="9253"/>
                    <a:pt x="4077" y="9255"/>
                    <a:pt x="4087" y="9255"/>
                  </a:cubicBezTo>
                  <a:cubicBezTo>
                    <a:pt x="4077" y="9224"/>
                    <a:pt x="4083" y="9202"/>
                    <a:pt x="4107" y="9202"/>
                  </a:cubicBezTo>
                  <a:close/>
                  <a:moveTo>
                    <a:pt x="9167" y="9270"/>
                  </a:moveTo>
                  <a:cubicBezTo>
                    <a:pt x="9192" y="9270"/>
                    <a:pt x="9210" y="9281"/>
                    <a:pt x="9205" y="9306"/>
                  </a:cubicBezTo>
                  <a:lnTo>
                    <a:pt x="9167" y="9293"/>
                  </a:lnTo>
                  <a:cubicBezTo>
                    <a:pt x="9092" y="9293"/>
                    <a:pt x="9079" y="9344"/>
                    <a:pt x="9104" y="9394"/>
                  </a:cubicBezTo>
                  <a:lnTo>
                    <a:pt x="9104" y="9381"/>
                  </a:lnTo>
                  <a:cubicBezTo>
                    <a:pt x="9142" y="9444"/>
                    <a:pt x="9205" y="9394"/>
                    <a:pt x="9217" y="9444"/>
                  </a:cubicBezTo>
                  <a:cubicBezTo>
                    <a:pt x="9206" y="9449"/>
                    <a:pt x="9194" y="9451"/>
                    <a:pt x="9181" y="9451"/>
                  </a:cubicBezTo>
                  <a:cubicBezTo>
                    <a:pt x="9122" y="9451"/>
                    <a:pt x="9056" y="9406"/>
                    <a:pt x="9067" y="9344"/>
                  </a:cubicBezTo>
                  <a:cubicBezTo>
                    <a:pt x="9074" y="9297"/>
                    <a:pt x="9129" y="9270"/>
                    <a:pt x="9167" y="9270"/>
                  </a:cubicBezTo>
                  <a:close/>
                  <a:moveTo>
                    <a:pt x="3722" y="9257"/>
                  </a:moveTo>
                  <a:cubicBezTo>
                    <a:pt x="3802" y="9257"/>
                    <a:pt x="3790" y="9383"/>
                    <a:pt x="3810" y="9444"/>
                  </a:cubicBezTo>
                  <a:cubicBezTo>
                    <a:pt x="3795" y="9449"/>
                    <a:pt x="3783" y="9452"/>
                    <a:pt x="3775" y="9452"/>
                  </a:cubicBezTo>
                  <a:cubicBezTo>
                    <a:pt x="3764" y="9452"/>
                    <a:pt x="3760" y="9446"/>
                    <a:pt x="3760" y="9432"/>
                  </a:cubicBezTo>
                  <a:cubicBezTo>
                    <a:pt x="3747" y="9432"/>
                    <a:pt x="3712" y="9446"/>
                    <a:pt x="3682" y="9446"/>
                  </a:cubicBezTo>
                  <a:cubicBezTo>
                    <a:pt x="3656" y="9446"/>
                    <a:pt x="3634" y="9435"/>
                    <a:pt x="3634" y="9394"/>
                  </a:cubicBezTo>
                  <a:cubicBezTo>
                    <a:pt x="3634" y="9331"/>
                    <a:pt x="3722" y="9331"/>
                    <a:pt x="3760" y="9331"/>
                  </a:cubicBezTo>
                  <a:cubicBezTo>
                    <a:pt x="3745" y="9270"/>
                    <a:pt x="3707" y="9269"/>
                    <a:pt x="3677" y="9267"/>
                  </a:cubicBezTo>
                  <a:lnTo>
                    <a:pt x="3677" y="9267"/>
                  </a:lnTo>
                  <a:cubicBezTo>
                    <a:pt x="3694" y="9260"/>
                    <a:pt x="3709" y="9257"/>
                    <a:pt x="3722" y="9257"/>
                  </a:cubicBezTo>
                  <a:close/>
                  <a:moveTo>
                    <a:pt x="3861" y="9268"/>
                  </a:moveTo>
                  <a:cubicBezTo>
                    <a:pt x="3949" y="9268"/>
                    <a:pt x="3861" y="9406"/>
                    <a:pt x="3936" y="9432"/>
                  </a:cubicBezTo>
                  <a:cubicBezTo>
                    <a:pt x="3943" y="9434"/>
                    <a:pt x="3949" y="9435"/>
                    <a:pt x="3954" y="9435"/>
                  </a:cubicBezTo>
                  <a:cubicBezTo>
                    <a:pt x="3970" y="9435"/>
                    <a:pt x="3981" y="9426"/>
                    <a:pt x="3988" y="9411"/>
                  </a:cubicBezTo>
                  <a:lnTo>
                    <a:pt x="3988" y="9411"/>
                  </a:lnTo>
                  <a:cubicBezTo>
                    <a:pt x="3989" y="9420"/>
                    <a:pt x="3992" y="9428"/>
                    <a:pt x="3996" y="9434"/>
                  </a:cubicBezTo>
                  <a:lnTo>
                    <a:pt x="3996" y="9434"/>
                  </a:lnTo>
                  <a:cubicBezTo>
                    <a:pt x="4001" y="9433"/>
                    <a:pt x="4006" y="9432"/>
                    <a:pt x="4011" y="9432"/>
                  </a:cubicBezTo>
                  <a:lnTo>
                    <a:pt x="3992" y="9402"/>
                  </a:lnTo>
                  <a:lnTo>
                    <a:pt x="3992" y="9402"/>
                  </a:lnTo>
                  <a:cubicBezTo>
                    <a:pt x="3990" y="9405"/>
                    <a:pt x="3989" y="9408"/>
                    <a:pt x="3988" y="9411"/>
                  </a:cubicBezTo>
                  <a:lnTo>
                    <a:pt x="3988" y="9411"/>
                  </a:lnTo>
                  <a:cubicBezTo>
                    <a:pt x="3987" y="9406"/>
                    <a:pt x="3986" y="9400"/>
                    <a:pt x="3986" y="9394"/>
                  </a:cubicBezTo>
                  <a:lnTo>
                    <a:pt x="3986" y="9394"/>
                  </a:lnTo>
                  <a:lnTo>
                    <a:pt x="3992" y="9402"/>
                  </a:lnTo>
                  <a:lnTo>
                    <a:pt x="3992" y="9402"/>
                  </a:lnTo>
                  <a:cubicBezTo>
                    <a:pt x="4003" y="9366"/>
                    <a:pt x="3999" y="9310"/>
                    <a:pt x="3999" y="9281"/>
                  </a:cubicBezTo>
                  <a:cubicBezTo>
                    <a:pt x="4062" y="9281"/>
                    <a:pt x="4037" y="9356"/>
                    <a:pt x="4037" y="9419"/>
                  </a:cubicBezTo>
                  <a:lnTo>
                    <a:pt x="4037" y="9469"/>
                  </a:lnTo>
                  <a:cubicBezTo>
                    <a:pt x="4017" y="9456"/>
                    <a:pt x="4004" y="9446"/>
                    <a:pt x="3996" y="9434"/>
                  </a:cubicBezTo>
                  <a:lnTo>
                    <a:pt x="3996" y="9434"/>
                  </a:lnTo>
                  <a:cubicBezTo>
                    <a:pt x="3976" y="9441"/>
                    <a:pt x="3958" y="9458"/>
                    <a:pt x="3935" y="9458"/>
                  </a:cubicBezTo>
                  <a:cubicBezTo>
                    <a:pt x="3924" y="9458"/>
                    <a:pt x="3912" y="9454"/>
                    <a:pt x="3898" y="9444"/>
                  </a:cubicBezTo>
                  <a:cubicBezTo>
                    <a:pt x="3848" y="9419"/>
                    <a:pt x="3861" y="9331"/>
                    <a:pt x="3861" y="9268"/>
                  </a:cubicBezTo>
                  <a:close/>
                  <a:moveTo>
                    <a:pt x="11405" y="9218"/>
                  </a:moveTo>
                  <a:cubicBezTo>
                    <a:pt x="11431" y="9218"/>
                    <a:pt x="11443" y="9230"/>
                    <a:pt x="11443" y="9255"/>
                  </a:cubicBezTo>
                  <a:cubicBezTo>
                    <a:pt x="11456" y="9255"/>
                    <a:pt x="11468" y="9230"/>
                    <a:pt x="11506" y="9230"/>
                  </a:cubicBezTo>
                  <a:cubicBezTo>
                    <a:pt x="11556" y="9230"/>
                    <a:pt x="11619" y="9318"/>
                    <a:pt x="11582" y="9369"/>
                  </a:cubicBezTo>
                  <a:lnTo>
                    <a:pt x="11582" y="9394"/>
                  </a:lnTo>
                  <a:cubicBezTo>
                    <a:pt x="11569" y="9414"/>
                    <a:pt x="11556" y="9421"/>
                    <a:pt x="11542" y="9421"/>
                  </a:cubicBezTo>
                  <a:cubicBezTo>
                    <a:pt x="11513" y="9421"/>
                    <a:pt x="11481" y="9390"/>
                    <a:pt x="11456" y="9381"/>
                  </a:cubicBezTo>
                  <a:lnTo>
                    <a:pt x="11456" y="9381"/>
                  </a:lnTo>
                  <a:lnTo>
                    <a:pt x="11468" y="9469"/>
                  </a:lnTo>
                  <a:cubicBezTo>
                    <a:pt x="11393" y="9457"/>
                    <a:pt x="11405" y="9281"/>
                    <a:pt x="11405" y="9218"/>
                  </a:cubicBezTo>
                  <a:close/>
                  <a:moveTo>
                    <a:pt x="4302" y="9290"/>
                  </a:moveTo>
                  <a:cubicBezTo>
                    <a:pt x="4348" y="9290"/>
                    <a:pt x="4394" y="9323"/>
                    <a:pt x="4401" y="9381"/>
                  </a:cubicBezTo>
                  <a:cubicBezTo>
                    <a:pt x="4401" y="9390"/>
                    <a:pt x="4387" y="9392"/>
                    <a:pt x="4368" y="9392"/>
                  </a:cubicBezTo>
                  <a:cubicBezTo>
                    <a:pt x="4329" y="9392"/>
                    <a:pt x="4267" y="9381"/>
                    <a:pt x="4250" y="9381"/>
                  </a:cubicBezTo>
                  <a:cubicBezTo>
                    <a:pt x="4250" y="9413"/>
                    <a:pt x="4270" y="9418"/>
                    <a:pt x="4295" y="9418"/>
                  </a:cubicBezTo>
                  <a:cubicBezTo>
                    <a:pt x="4307" y="9418"/>
                    <a:pt x="4321" y="9416"/>
                    <a:pt x="4335" y="9416"/>
                  </a:cubicBezTo>
                  <a:cubicBezTo>
                    <a:pt x="4358" y="9416"/>
                    <a:pt x="4379" y="9421"/>
                    <a:pt x="4389" y="9444"/>
                  </a:cubicBezTo>
                  <a:lnTo>
                    <a:pt x="4389" y="9469"/>
                  </a:lnTo>
                  <a:cubicBezTo>
                    <a:pt x="4376" y="9474"/>
                    <a:pt x="4361" y="9476"/>
                    <a:pt x="4346" y="9476"/>
                  </a:cubicBezTo>
                  <a:cubicBezTo>
                    <a:pt x="4271" y="9476"/>
                    <a:pt x="4181" y="9427"/>
                    <a:pt x="4213" y="9344"/>
                  </a:cubicBezTo>
                  <a:cubicBezTo>
                    <a:pt x="4234" y="9307"/>
                    <a:pt x="4268" y="9290"/>
                    <a:pt x="4302" y="9290"/>
                  </a:cubicBezTo>
                  <a:close/>
                  <a:moveTo>
                    <a:pt x="4439" y="9306"/>
                  </a:moveTo>
                  <a:cubicBezTo>
                    <a:pt x="4464" y="9306"/>
                    <a:pt x="4477" y="9306"/>
                    <a:pt x="4477" y="9344"/>
                  </a:cubicBezTo>
                  <a:lnTo>
                    <a:pt x="4494" y="9339"/>
                  </a:lnTo>
                  <a:lnTo>
                    <a:pt x="4494" y="9339"/>
                  </a:lnTo>
                  <a:cubicBezTo>
                    <a:pt x="4454" y="9366"/>
                    <a:pt x="4489" y="9452"/>
                    <a:pt x="4489" y="9494"/>
                  </a:cubicBezTo>
                  <a:cubicBezTo>
                    <a:pt x="4414" y="9494"/>
                    <a:pt x="4452" y="9369"/>
                    <a:pt x="4439" y="9306"/>
                  </a:cubicBezTo>
                  <a:close/>
                  <a:moveTo>
                    <a:pt x="4577" y="9318"/>
                  </a:moveTo>
                  <a:cubicBezTo>
                    <a:pt x="4577" y="9344"/>
                    <a:pt x="4590" y="9356"/>
                    <a:pt x="4602" y="9356"/>
                  </a:cubicBezTo>
                  <a:cubicBezTo>
                    <a:pt x="4613" y="9335"/>
                    <a:pt x="4632" y="9323"/>
                    <a:pt x="4653" y="9319"/>
                  </a:cubicBezTo>
                  <a:lnTo>
                    <a:pt x="4653" y="9319"/>
                  </a:lnTo>
                  <a:lnTo>
                    <a:pt x="4653" y="9331"/>
                  </a:lnTo>
                  <a:cubicBezTo>
                    <a:pt x="4577" y="9331"/>
                    <a:pt x="4615" y="9444"/>
                    <a:pt x="4615" y="9494"/>
                  </a:cubicBezTo>
                  <a:cubicBezTo>
                    <a:pt x="4527" y="9494"/>
                    <a:pt x="4615" y="9331"/>
                    <a:pt x="4527" y="9331"/>
                  </a:cubicBezTo>
                  <a:lnTo>
                    <a:pt x="4527" y="9331"/>
                  </a:lnTo>
                  <a:lnTo>
                    <a:pt x="4577" y="9318"/>
                  </a:lnTo>
                  <a:close/>
                  <a:moveTo>
                    <a:pt x="4904" y="9306"/>
                  </a:moveTo>
                  <a:cubicBezTo>
                    <a:pt x="4917" y="9356"/>
                    <a:pt x="4942" y="9406"/>
                    <a:pt x="4967" y="9444"/>
                  </a:cubicBezTo>
                  <a:lnTo>
                    <a:pt x="4967" y="9457"/>
                  </a:lnTo>
                  <a:cubicBezTo>
                    <a:pt x="4992" y="9406"/>
                    <a:pt x="4992" y="9318"/>
                    <a:pt x="5055" y="9318"/>
                  </a:cubicBezTo>
                  <a:cubicBezTo>
                    <a:pt x="5043" y="9356"/>
                    <a:pt x="5005" y="9494"/>
                    <a:pt x="4967" y="9494"/>
                  </a:cubicBezTo>
                  <a:cubicBezTo>
                    <a:pt x="4929" y="9482"/>
                    <a:pt x="4879" y="9356"/>
                    <a:pt x="4867" y="9306"/>
                  </a:cubicBezTo>
                  <a:close/>
                  <a:moveTo>
                    <a:pt x="11689" y="9263"/>
                  </a:moveTo>
                  <a:cubicBezTo>
                    <a:pt x="11733" y="9263"/>
                    <a:pt x="11784" y="9308"/>
                    <a:pt x="11794" y="9363"/>
                  </a:cubicBezTo>
                  <a:lnTo>
                    <a:pt x="11794" y="9363"/>
                  </a:lnTo>
                  <a:cubicBezTo>
                    <a:pt x="11795" y="9347"/>
                    <a:pt x="11795" y="9332"/>
                    <a:pt x="11795" y="9318"/>
                  </a:cubicBezTo>
                  <a:cubicBezTo>
                    <a:pt x="11820" y="9318"/>
                    <a:pt x="11833" y="9331"/>
                    <a:pt x="11820" y="9356"/>
                  </a:cubicBezTo>
                  <a:cubicBezTo>
                    <a:pt x="11820" y="9356"/>
                    <a:pt x="11848" y="9328"/>
                    <a:pt x="11864" y="9328"/>
                  </a:cubicBezTo>
                  <a:cubicBezTo>
                    <a:pt x="11867" y="9328"/>
                    <a:pt x="11869" y="9329"/>
                    <a:pt x="11871" y="9331"/>
                  </a:cubicBezTo>
                  <a:cubicBezTo>
                    <a:pt x="11891" y="9341"/>
                    <a:pt x="11903" y="9360"/>
                    <a:pt x="11887" y="9360"/>
                  </a:cubicBezTo>
                  <a:cubicBezTo>
                    <a:pt x="11883" y="9360"/>
                    <a:pt x="11878" y="9358"/>
                    <a:pt x="11871" y="9356"/>
                  </a:cubicBezTo>
                  <a:cubicBezTo>
                    <a:pt x="11865" y="9348"/>
                    <a:pt x="11860" y="9344"/>
                    <a:pt x="11858" y="9344"/>
                  </a:cubicBezTo>
                  <a:lnTo>
                    <a:pt x="11858" y="9344"/>
                  </a:lnTo>
                  <a:cubicBezTo>
                    <a:pt x="11844" y="9344"/>
                    <a:pt x="11871" y="9436"/>
                    <a:pt x="11871" y="9457"/>
                  </a:cubicBezTo>
                  <a:lnTo>
                    <a:pt x="11846" y="9494"/>
                  </a:lnTo>
                  <a:cubicBezTo>
                    <a:pt x="11799" y="9485"/>
                    <a:pt x="11794" y="9427"/>
                    <a:pt x="11794" y="9372"/>
                  </a:cubicBezTo>
                  <a:lnTo>
                    <a:pt x="11794" y="9372"/>
                  </a:lnTo>
                  <a:cubicBezTo>
                    <a:pt x="11792" y="9376"/>
                    <a:pt x="11785" y="9377"/>
                    <a:pt x="11775" y="9377"/>
                  </a:cubicBezTo>
                  <a:cubicBezTo>
                    <a:pt x="11739" y="9377"/>
                    <a:pt x="11666" y="9356"/>
                    <a:pt x="11657" y="9356"/>
                  </a:cubicBezTo>
                  <a:lnTo>
                    <a:pt x="11657" y="9356"/>
                  </a:lnTo>
                  <a:cubicBezTo>
                    <a:pt x="11670" y="9432"/>
                    <a:pt x="11770" y="9381"/>
                    <a:pt x="11783" y="9432"/>
                  </a:cubicBezTo>
                  <a:lnTo>
                    <a:pt x="11795" y="9444"/>
                  </a:lnTo>
                  <a:cubicBezTo>
                    <a:pt x="11785" y="9447"/>
                    <a:pt x="11774" y="9449"/>
                    <a:pt x="11763" y="9449"/>
                  </a:cubicBezTo>
                  <a:cubicBezTo>
                    <a:pt x="11686" y="9449"/>
                    <a:pt x="11588" y="9382"/>
                    <a:pt x="11632" y="9306"/>
                  </a:cubicBezTo>
                  <a:cubicBezTo>
                    <a:pt x="11645" y="9276"/>
                    <a:pt x="11666" y="9263"/>
                    <a:pt x="11689" y="9263"/>
                  </a:cubicBezTo>
                  <a:close/>
                  <a:moveTo>
                    <a:pt x="9304" y="9293"/>
                  </a:moveTo>
                  <a:cubicBezTo>
                    <a:pt x="9309" y="9293"/>
                    <a:pt x="9313" y="9293"/>
                    <a:pt x="9318" y="9293"/>
                  </a:cubicBezTo>
                  <a:lnTo>
                    <a:pt x="9331" y="9306"/>
                  </a:lnTo>
                  <a:cubicBezTo>
                    <a:pt x="9440" y="9306"/>
                    <a:pt x="9491" y="9495"/>
                    <a:pt x="9356" y="9495"/>
                  </a:cubicBezTo>
                  <a:cubicBezTo>
                    <a:pt x="9352" y="9495"/>
                    <a:pt x="9348" y="9495"/>
                    <a:pt x="9343" y="9494"/>
                  </a:cubicBezTo>
                  <a:cubicBezTo>
                    <a:pt x="9234" y="9458"/>
                    <a:pt x="9183" y="9293"/>
                    <a:pt x="9304" y="9293"/>
                  </a:cubicBezTo>
                  <a:close/>
                  <a:moveTo>
                    <a:pt x="5164" y="9318"/>
                  </a:moveTo>
                  <a:cubicBezTo>
                    <a:pt x="5217" y="9318"/>
                    <a:pt x="5269" y="9364"/>
                    <a:pt x="5269" y="9432"/>
                  </a:cubicBezTo>
                  <a:lnTo>
                    <a:pt x="5118" y="9419"/>
                  </a:lnTo>
                  <a:lnTo>
                    <a:pt x="5118" y="9419"/>
                  </a:lnTo>
                  <a:cubicBezTo>
                    <a:pt x="5124" y="9469"/>
                    <a:pt x="5156" y="9476"/>
                    <a:pt x="5187" y="9476"/>
                  </a:cubicBezTo>
                  <a:cubicBezTo>
                    <a:pt x="5198" y="9476"/>
                    <a:pt x="5208" y="9475"/>
                    <a:pt x="5218" y="9475"/>
                  </a:cubicBezTo>
                  <a:cubicBezTo>
                    <a:pt x="5237" y="9475"/>
                    <a:pt x="5252" y="9478"/>
                    <a:pt x="5256" y="9494"/>
                  </a:cubicBezTo>
                  <a:cubicBezTo>
                    <a:pt x="5244" y="9501"/>
                    <a:pt x="5231" y="9504"/>
                    <a:pt x="5220" y="9504"/>
                  </a:cubicBezTo>
                  <a:cubicBezTo>
                    <a:pt x="5209" y="9504"/>
                    <a:pt x="5200" y="9501"/>
                    <a:pt x="5194" y="9494"/>
                  </a:cubicBezTo>
                  <a:cubicBezTo>
                    <a:pt x="5105" y="9494"/>
                    <a:pt x="5030" y="9381"/>
                    <a:pt x="5105" y="9318"/>
                  </a:cubicBezTo>
                  <a:lnTo>
                    <a:pt x="5105" y="9318"/>
                  </a:lnTo>
                  <a:lnTo>
                    <a:pt x="5118" y="9331"/>
                  </a:lnTo>
                  <a:cubicBezTo>
                    <a:pt x="5132" y="9322"/>
                    <a:pt x="5148" y="9318"/>
                    <a:pt x="5164" y="9318"/>
                  </a:cubicBezTo>
                  <a:close/>
                  <a:moveTo>
                    <a:pt x="4687" y="9321"/>
                  </a:moveTo>
                  <a:lnTo>
                    <a:pt x="4687" y="9321"/>
                  </a:lnTo>
                  <a:cubicBezTo>
                    <a:pt x="4751" y="9341"/>
                    <a:pt x="4742" y="9450"/>
                    <a:pt x="4753" y="9507"/>
                  </a:cubicBezTo>
                  <a:cubicBezTo>
                    <a:pt x="4673" y="9467"/>
                    <a:pt x="4714" y="9361"/>
                    <a:pt x="4687" y="9321"/>
                  </a:cubicBezTo>
                  <a:close/>
                  <a:moveTo>
                    <a:pt x="5294" y="9246"/>
                  </a:moveTo>
                  <a:lnTo>
                    <a:pt x="5294" y="9246"/>
                  </a:lnTo>
                  <a:cubicBezTo>
                    <a:pt x="5343" y="9269"/>
                    <a:pt x="5332" y="9437"/>
                    <a:pt x="5332" y="9507"/>
                  </a:cubicBezTo>
                  <a:cubicBezTo>
                    <a:pt x="5285" y="9495"/>
                    <a:pt x="5293" y="9329"/>
                    <a:pt x="5294" y="9246"/>
                  </a:cubicBezTo>
                  <a:close/>
                  <a:moveTo>
                    <a:pt x="9486" y="9313"/>
                  </a:moveTo>
                  <a:cubicBezTo>
                    <a:pt x="9499" y="9313"/>
                    <a:pt x="9503" y="9325"/>
                    <a:pt x="9494" y="9344"/>
                  </a:cubicBezTo>
                  <a:lnTo>
                    <a:pt x="9507" y="9331"/>
                  </a:lnTo>
                  <a:lnTo>
                    <a:pt x="9519" y="9331"/>
                  </a:lnTo>
                  <a:lnTo>
                    <a:pt x="9532" y="9344"/>
                  </a:lnTo>
                  <a:lnTo>
                    <a:pt x="9557" y="9344"/>
                  </a:lnTo>
                  <a:cubicBezTo>
                    <a:pt x="9570" y="9344"/>
                    <a:pt x="9582" y="9356"/>
                    <a:pt x="9595" y="9356"/>
                  </a:cubicBezTo>
                  <a:lnTo>
                    <a:pt x="9708" y="9356"/>
                  </a:lnTo>
                  <a:cubicBezTo>
                    <a:pt x="9771" y="9381"/>
                    <a:pt x="9771" y="9419"/>
                    <a:pt x="9783" y="9532"/>
                  </a:cubicBezTo>
                  <a:cubicBezTo>
                    <a:pt x="9708" y="9520"/>
                    <a:pt x="9758" y="9369"/>
                    <a:pt x="9695" y="9369"/>
                  </a:cubicBezTo>
                  <a:lnTo>
                    <a:pt x="9670" y="9369"/>
                  </a:lnTo>
                  <a:cubicBezTo>
                    <a:pt x="9607" y="9381"/>
                    <a:pt x="9645" y="9469"/>
                    <a:pt x="9645" y="9520"/>
                  </a:cubicBezTo>
                  <a:cubicBezTo>
                    <a:pt x="9582" y="9507"/>
                    <a:pt x="9620" y="9406"/>
                    <a:pt x="9582" y="9369"/>
                  </a:cubicBezTo>
                  <a:lnTo>
                    <a:pt x="9532" y="9356"/>
                  </a:lnTo>
                  <a:cubicBezTo>
                    <a:pt x="9494" y="9381"/>
                    <a:pt x="9519" y="9457"/>
                    <a:pt x="9532" y="9494"/>
                  </a:cubicBezTo>
                  <a:lnTo>
                    <a:pt x="9494" y="9494"/>
                  </a:lnTo>
                  <a:cubicBezTo>
                    <a:pt x="9494" y="9444"/>
                    <a:pt x="9482" y="9381"/>
                    <a:pt x="9469" y="9318"/>
                  </a:cubicBezTo>
                  <a:cubicBezTo>
                    <a:pt x="9476" y="9315"/>
                    <a:pt x="9482" y="9313"/>
                    <a:pt x="9486" y="9313"/>
                  </a:cubicBezTo>
                  <a:close/>
                  <a:moveTo>
                    <a:pt x="5569" y="9345"/>
                  </a:moveTo>
                  <a:cubicBezTo>
                    <a:pt x="5621" y="9345"/>
                    <a:pt x="5671" y="9390"/>
                    <a:pt x="5671" y="9457"/>
                  </a:cubicBezTo>
                  <a:lnTo>
                    <a:pt x="5520" y="9444"/>
                  </a:lnTo>
                  <a:lnTo>
                    <a:pt x="5520" y="9444"/>
                  </a:lnTo>
                  <a:cubicBezTo>
                    <a:pt x="5533" y="9545"/>
                    <a:pt x="5646" y="9469"/>
                    <a:pt x="5659" y="9532"/>
                  </a:cubicBezTo>
                  <a:cubicBezTo>
                    <a:pt x="5652" y="9533"/>
                    <a:pt x="5645" y="9534"/>
                    <a:pt x="5638" y="9534"/>
                  </a:cubicBezTo>
                  <a:cubicBezTo>
                    <a:pt x="5559" y="9534"/>
                    <a:pt x="5438" y="9472"/>
                    <a:pt x="5495" y="9369"/>
                  </a:cubicBezTo>
                  <a:lnTo>
                    <a:pt x="5495" y="9369"/>
                  </a:lnTo>
                  <a:lnTo>
                    <a:pt x="5495" y="9381"/>
                  </a:lnTo>
                  <a:cubicBezTo>
                    <a:pt x="5516" y="9356"/>
                    <a:pt x="5543" y="9345"/>
                    <a:pt x="5569" y="9345"/>
                  </a:cubicBezTo>
                  <a:close/>
                  <a:moveTo>
                    <a:pt x="9839" y="9364"/>
                  </a:moveTo>
                  <a:cubicBezTo>
                    <a:pt x="9852" y="9364"/>
                    <a:pt x="9859" y="9375"/>
                    <a:pt x="9859" y="9394"/>
                  </a:cubicBezTo>
                  <a:cubicBezTo>
                    <a:pt x="9859" y="9394"/>
                    <a:pt x="9859" y="9394"/>
                    <a:pt x="9871" y="9406"/>
                  </a:cubicBezTo>
                  <a:lnTo>
                    <a:pt x="9909" y="9406"/>
                  </a:lnTo>
                  <a:cubicBezTo>
                    <a:pt x="9922" y="9406"/>
                    <a:pt x="9934" y="9406"/>
                    <a:pt x="9934" y="9419"/>
                  </a:cubicBezTo>
                  <a:lnTo>
                    <a:pt x="9972" y="9419"/>
                  </a:lnTo>
                  <a:cubicBezTo>
                    <a:pt x="9947" y="9444"/>
                    <a:pt x="9985" y="9532"/>
                    <a:pt x="9985" y="9557"/>
                  </a:cubicBezTo>
                  <a:cubicBezTo>
                    <a:pt x="9922" y="9557"/>
                    <a:pt x="9959" y="9457"/>
                    <a:pt x="9922" y="9419"/>
                  </a:cubicBezTo>
                  <a:lnTo>
                    <a:pt x="9871" y="9406"/>
                  </a:lnTo>
                  <a:cubicBezTo>
                    <a:pt x="9834" y="9432"/>
                    <a:pt x="9859" y="9507"/>
                    <a:pt x="9871" y="9545"/>
                  </a:cubicBezTo>
                  <a:cubicBezTo>
                    <a:pt x="9796" y="9532"/>
                    <a:pt x="9834" y="9419"/>
                    <a:pt x="9821" y="9369"/>
                  </a:cubicBezTo>
                  <a:cubicBezTo>
                    <a:pt x="9828" y="9365"/>
                    <a:pt x="9834" y="9364"/>
                    <a:pt x="9839" y="9364"/>
                  </a:cubicBezTo>
                  <a:close/>
                  <a:moveTo>
                    <a:pt x="5710" y="9362"/>
                  </a:moveTo>
                  <a:cubicBezTo>
                    <a:pt x="5752" y="9387"/>
                    <a:pt x="5695" y="9485"/>
                    <a:pt x="5772" y="9507"/>
                  </a:cubicBezTo>
                  <a:cubicBezTo>
                    <a:pt x="5781" y="9511"/>
                    <a:pt x="5788" y="9513"/>
                    <a:pt x="5795" y="9513"/>
                  </a:cubicBezTo>
                  <a:cubicBezTo>
                    <a:pt x="5842" y="9513"/>
                    <a:pt x="5822" y="9402"/>
                    <a:pt x="5822" y="9369"/>
                  </a:cubicBezTo>
                  <a:cubicBezTo>
                    <a:pt x="5898" y="9369"/>
                    <a:pt x="5860" y="9482"/>
                    <a:pt x="5873" y="9545"/>
                  </a:cubicBezTo>
                  <a:cubicBezTo>
                    <a:pt x="5860" y="9545"/>
                    <a:pt x="5847" y="9532"/>
                    <a:pt x="5835" y="9520"/>
                  </a:cubicBezTo>
                  <a:cubicBezTo>
                    <a:pt x="5819" y="9548"/>
                    <a:pt x="5805" y="9559"/>
                    <a:pt x="5792" y="9559"/>
                  </a:cubicBezTo>
                  <a:cubicBezTo>
                    <a:pt x="5747" y="9559"/>
                    <a:pt x="5717" y="9421"/>
                    <a:pt x="5710" y="9362"/>
                  </a:cubicBezTo>
                  <a:close/>
                  <a:moveTo>
                    <a:pt x="10022" y="9406"/>
                  </a:moveTo>
                  <a:cubicBezTo>
                    <a:pt x="10085" y="9419"/>
                    <a:pt x="10085" y="9457"/>
                    <a:pt x="10098" y="9570"/>
                  </a:cubicBezTo>
                  <a:cubicBezTo>
                    <a:pt x="10047" y="9557"/>
                    <a:pt x="10060" y="9520"/>
                    <a:pt x="10047" y="9469"/>
                  </a:cubicBezTo>
                  <a:cubicBezTo>
                    <a:pt x="10047" y="9444"/>
                    <a:pt x="10041" y="9428"/>
                    <a:pt x="10032" y="9419"/>
                  </a:cubicBezTo>
                  <a:lnTo>
                    <a:pt x="10035" y="9419"/>
                  </a:lnTo>
                  <a:lnTo>
                    <a:pt x="10027" y="9415"/>
                  </a:lnTo>
                  <a:lnTo>
                    <a:pt x="10027" y="9415"/>
                  </a:lnTo>
                  <a:cubicBezTo>
                    <a:pt x="10023" y="9412"/>
                    <a:pt x="10019" y="9410"/>
                    <a:pt x="10014" y="9409"/>
                  </a:cubicBezTo>
                  <a:lnTo>
                    <a:pt x="10014" y="9409"/>
                  </a:lnTo>
                  <a:lnTo>
                    <a:pt x="10010" y="9406"/>
                  </a:lnTo>
                  <a:close/>
                  <a:moveTo>
                    <a:pt x="6363" y="9406"/>
                  </a:moveTo>
                  <a:cubicBezTo>
                    <a:pt x="6451" y="9406"/>
                    <a:pt x="6426" y="9520"/>
                    <a:pt x="6438" y="9582"/>
                  </a:cubicBezTo>
                  <a:lnTo>
                    <a:pt x="6413" y="9582"/>
                  </a:lnTo>
                  <a:cubicBezTo>
                    <a:pt x="6350" y="9582"/>
                    <a:pt x="6376" y="9469"/>
                    <a:pt x="6363" y="9406"/>
                  </a:cubicBezTo>
                  <a:close/>
                  <a:moveTo>
                    <a:pt x="8425" y="9532"/>
                  </a:moveTo>
                  <a:cubicBezTo>
                    <a:pt x="8476" y="9545"/>
                    <a:pt x="8425" y="9582"/>
                    <a:pt x="8425" y="9582"/>
                  </a:cubicBezTo>
                  <a:lnTo>
                    <a:pt x="8425" y="9570"/>
                  </a:lnTo>
                  <a:cubicBezTo>
                    <a:pt x="8425" y="9570"/>
                    <a:pt x="8375" y="9532"/>
                    <a:pt x="8425" y="9532"/>
                  </a:cubicBezTo>
                  <a:close/>
                  <a:moveTo>
                    <a:pt x="6480" y="9414"/>
                  </a:moveTo>
                  <a:cubicBezTo>
                    <a:pt x="6494" y="9414"/>
                    <a:pt x="6501" y="9428"/>
                    <a:pt x="6501" y="9457"/>
                  </a:cubicBezTo>
                  <a:cubicBezTo>
                    <a:pt x="6501" y="9457"/>
                    <a:pt x="6531" y="9417"/>
                    <a:pt x="6547" y="9417"/>
                  </a:cubicBezTo>
                  <a:cubicBezTo>
                    <a:pt x="6548" y="9417"/>
                    <a:pt x="6550" y="9418"/>
                    <a:pt x="6552" y="9419"/>
                  </a:cubicBezTo>
                  <a:cubicBezTo>
                    <a:pt x="6577" y="9432"/>
                    <a:pt x="6577" y="9457"/>
                    <a:pt x="6552" y="9457"/>
                  </a:cubicBezTo>
                  <a:cubicBezTo>
                    <a:pt x="6549" y="9456"/>
                    <a:pt x="6546" y="9456"/>
                    <a:pt x="6544" y="9456"/>
                  </a:cubicBezTo>
                  <a:cubicBezTo>
                    <a:pt x="6504" y="9456"/>
                    <a:pt x="6527" y="9547"/>
                    <a:pt x="6539" y="9582"/>
                  </a:cubicBezTo>
                  <a:lnTo>
                    <a:pt x="6514" y="9595"/>
                  </a:lnTo>
                  <a:cubicBezTo>
                    <a:pt x="6451" y="9595"/>
                    <a:pt x="6476" y="9482"/>
                    <a:pt x="6464" y="9419"/>
                  </a:cubicBezTo>
                  <a:cubicBezTo>
                    <a:pt x="6470" y="9416"/>
                    <a:pt x="6475" y="9414"/>
                    <a:pt x="6480" y="9414"/>
                  </a:cubicBezTo>
                  <a:close/>
                  <a:moveTo>
                    <a:pt x="6627" y="9419"/>
                  </a:moveTo>
                  <a:cubicBezTo>
                    <a:pt x="6702" y="9419"/>
                    <a:pt x="6677" y="9532"/>
                    <a:pt x="6677" y="9595"/>
                  </a:cubicBezTo>
                  <a:cubicBezTo>
                    <a:pt x="6602" y="9595"/>
                    <a:pt x="6627" y="9482"/>
                    <a:pt x="6627" y="9419"/>
                  </a:cubicBezTo>
                  <a:close/>
                  <a:moveTo>
                    <a:pt x="10213" y="9423"/>
                  </a:moveTo>
                  <a:cubicBezTo>
                    <a:pt x="10265" y="9423"/>
                    <a:pt x="10329" y="9467"/>
                    <a:pt x="10337" y="9532"/>
                  </a:cubicBezTo>
                  <a:cubicBezTo>
                    <a:pt x="10342" y="9585"/>
                    <a:pt x="10309" y="9607"/>
                    <a:pt x="10270" y="9607"/>
                  </a:cubicBezTo>
                  <a:cubicBezTo>
                    <a:pt x="10216" y="9607"/>
                    <a:pt x="10148" y="9565"/>
                    <a:pt x="10148" y="9507"/>
                  </a:cubicBezTo>
                  <a:cubicBezTo>
                    <a:pt x="10143" y="9448"/>
                    <a:pt x="10174" y="9423"/>
                    <a:pt x="10213" y="9423"/>
                  </a:cubicBezTo>
                  <a:close/>
                  <a:moveTo>
                    <a:pt x="5960" y="9389"/>
                  </a:moveTo>
                  <a:cubicBezTo>
                    <a:pt x="5978" y="9389"/>
                    <a:pt x="5982" y="9401"/>
                    <a:pt x="5973" y="9419"/>
                  </a:cubicBezTo>
                  <a:lnTo>
                    <a:pt x="6023" y="9419"/>
                  </a:lnTo>
                  <a:cubicBezTo>
                    <a:pt x="6036" y="9419"/>
                    <a:pt x="6036" y="9432"/>
                    <a:pt x="6049" y="9432"/>
                  </a:cubicBezTo>
                  <a:lnTo>
                    <a:pt x="6174" y="9432"/>
                  </a:lnTo>
                  <a:cubicBezTo>
                    <a:pt x="6225" y="9457"/>
                    <a:pt x="6225" y="9494"/>
                    <a:pt x="6237" y="9608"/>
                  </a:cubicBezTo>
                  <a:cubicBezTo>
                    <a:pt x="6162" y="9608"/>
                    <a:pt x="6225" y="9457"/>
                    <a:pt x="6162" y="9444"/>
                  </a:cubicBezTo>
                  <a:lnTo>
                    <a:pt x="6124" y="9444"/>
                  </a:lnTo>
                  <a:cubicBezTo>
                    <a:pt x="6074" y="9469"/>
                    <a:pt x="6111" y="9557"/>
                    <a:pt x="6111" y="9595"/>
                  </a:cubicBezTo>
                  <a:cubicBezTo>
                    <a:pt x="6036" y="9595"/>
                    <a:pt x="6086" y="9482"/>
                    <a:pt x="6049" y="9444"/>
                  </a:cubicBezTo>
                  <a:lnTo>
                    <a:pt x="5986" y="9444"/>
                  </a:lnTo>
                  <a:cubicBezTo>
                    <a:pt x="5984" y="9443"/>
                    <a:pt x="5983" y="9443"/>
                    <a:pt x="5981" y="9443"/>
                  </a:cubicBezTo>
                  <a:cubicBezTo>
                    <a:pt x="5964" y="9443"/>
                    <a:pt x="5986" y="9521"/>
                    <a:pt x="5986" y="9545"/>
                  </a:cubicBezTo>
                  <a:lnTo>
                    <a:pt x="5986" y="9570"/>
                  </a:lnTo>
                  <a:cubicBezTo>
                    <a:pt x="5923" y="9570"/>
                    <a:pt x="5948" y="9457"/>
                    <a:pt x="5935" y="9394"/>
                  </a:cubicBezTo>
                  <a:cubicBezTo>
                    <a:pt x="5946" y="9390"/>
                    <a:pt x="5954" y="9389"/>
                    <a:pt x="5960" y="9389"/>
                  </a:cubicBezTo>
                  <a:close/>
                  <a:moveTo>
                    <a:pt x="6728" y="9432"/>
                  </a:moveTo>
                  <a:cubicBezTo>
                    <a:pt x="6816" y="9444"/>
                    <a:pt x="6715" y="9557"/>
                    <a:pt x="6803" y="9582"/>
                  </a:cubicBezTo>
                  <a:cubicBezTo>
                    <a:pt x="6815" y="9587"/>
                    <a:pt x="6825" y="9589"/>
                    <a:pt x="6833" y="9589"/>
                  </a:cubicBezTo>
                  <a:cubicBezTo>
                    <a:pt x="6895" y="9589"/>
                    <a:pt x="6866" y="9477"/>
                    <a:pt x="6866" y="9444"/>
                  </a:cubicBezTo>
                  <a:cubicBezTo>
                    <a:pt x="6929" y="9444"/>
                    <a:pt x="6904" y="9520"/>
                    <a:pt x="6916" y="9570"/>
                  </a:cubicBezTo>
                  <a:lnTo>
                    <a:pt x="6916" y="9620"/>
                  </a:lnTo>
                  <a:cubicBezTo>
                    <a:pt x="6906" y="9624"/>
                    <a:pt x="6898" y="9625"/>
                    <a:pt x="6891" y="9625"/>
                  </a:cubicBezTo>
                  <a:cubicBezTo>
                    <a:pt x="6874" y="9625"/>
                    <a:pt x="6869" y="9613"/>
                    <a:pt x="6879" y="9595"/>
                  </a:cubicBezTo>
                  <a:cubicBezTo>
                    <a:pt x="6850" y="9595"/>
                    <a:pt x="6829" y="9616"/>
                    <a:pt x="6799" y="9616"/>
                  </a:cubicBezTo>
                  <a:cubicBezTo>
                    <a:pt x="6789" y="9616"/>
                    <a:pt x="6778" y="9614"/>
                    <a:pt x="6765" y="9608"/>
                  </a:cubicBezTo>
                  <a:cubicBezTo>
                    <a:pt x="6728" y="9582"/>
                    <a:pt x="6728" y="9482"/>
                    <a:pt x="6728" y="9432"/>
                  </a:cubicBezTo>
                  <a:close/>
                  <a:moveTo>
                    <a:pt x="6929" y="9457"/>
                  </a:moveTo>
                  <a:cubicBezTo>
                    <a:pt x="6967" y="9457"/>
                    <a:pt x="6979" y="9469"/>
                    <a:pt x="6967" y="9494"/>
                  </a:cubicBezTo>
                  <a:cubicBezTo>
                    <a:pt x="6967" y="9494"/>
                    <a:pt x="6991" y="9462"/>
                    <a:pt x="7013" y="9462"/>
                  </a:cubicBezTo>
                  <a:cubicBezTo>
                    <a:pt x="7019" y="9462"/>
                    <a:pt x="7024" y="9464"/>
                    <a:pt x="7029" y="9469"/>
                  </a:cubicBezTo>
                  <a:cubicBezTo>
                    <a:pt x="7042" y="9482"/>
                    <a:pt x="7055" y="9494"/>
                    <a:pt x="7029" y="9494"/>
                  </a:cubicBezTo>
                  <a:cubicBezTo>
                    <a:pt x="7027" y="9494"/>
                    <a:pt x="7024" y="9493"/>
                    <a:pt x="7022" y="9493"/>
                  </a:cubicBezTo>
                  <a:cubicBezTo>
                    <a:pt x="6982" y="9493"/>
                    <a:pt x="7004" y="9597"/>
                    <a:pt x="7004" y="9633"/>
                  </a:cubicBezTo>
                  <a:lnTo>
                    <a:pt x="6979" y="9645"/>
                  </a:lnTo>
                  <a:cubicBezTo>
                    <a:pt x="6916" y="9645"/>
                    <a:pt x="6941" y="9520"/>
                    <a:pt x="6929" y="9457"/>
                  </a:cubicBezTo>
                  <a:close/>
                  <a:moveTo>
                    <a:pt x="10500" y="9406"/>
                  </a:moveTo>
                  <a:cubicBezTo>
                    <a:pt x="10563" y="9419"/>
                    <a:pt x="10550" y="9595"/>
                    <a:pt x="10563" y="9658"/>
                  </a:cubicBezTo>
                  <a:cubicBezTo>
                    <a:pt x="10538" y="9658"/>
                    <a:pt x="10525" y="9633"/>
                    <a:pt x="10525" y="9620"/>
                  </a:cubicBezTo>
                  <a:cubicBezTo>
                    <a:pt x="10513" y="9642"/>
                    <a:pt x="10496" y="9650"/>
                    <a:pt x="10478" y="9650"/>
                  </a:cubicBezTo>
                  <a:cubicBezTo>
                    <a:pt x="10422" y="9650"/>
                    <a:pt x="10352" y="9567"/>
                    <a:pt x="10362" y="9520"/>
                  </a:cubicBezTo>
                  <a:lnTo>
                    <a:pt x="10362" y="9520"/>
                  </a:lnTo>
                  <a:lnTo>
                    <a:pt x="10374" y="9532"/>
                  </a:lnTo>
                  <a:cubicBezTo>
                    <a:pt x="10379" y="9488"/>
                    <a:pt x="10394" y="9474"/>
                    <a:pt x="10413" y="9474"/>
                  </a:cubicBezTo>
                  <a:cubicBezTo>
                    <a:pt x="10442" y="9474"/>
                    <a:pt x="10482" y="9507"/>
                    <a:pt x="10513" y="9507"/>
                  </a:cubicBezTo>
                  <a:lnTo>
                    <a:pt x="10500" y="9406"/>
                  </a:lnTo>
                  <a:close/>
                  <a:moveTo>
                    <a:pt x="3311" y="9618"/>
                  </a:moveTo>
                  <a:cubicBezTo>
                    <a:pt x="3316" y="9618"/>
                    <a:pt x="3320" y="9620"/>
                    <a:pt x="3320" y="9620"/>
                  </a:cubicBezTo>
                  <a:lnTo>
                    <a:pt x="3345" y="9645"/>
                  </a:lnTo>
                  <a:cubicBezTo>
                    <a:pt x="3345" y="9645"/>
                    <a:pt x="3323" y="9662"/>
                    <a:pt x="3308" y="9662"/>
                  </a:cubicBezTo>
                  <a:cubicBezTo>
                    <a:pt x="3300" y="9662"/>
                    <a:pt x="3295" y="9658"/>
                    <a:pt x="3295" y="9645"/>
                  </a:cubicBezTo>
                  <a:cubicBezTo>
                    <a:pt x="3295" y="9623"/>
                    <a:pt x="3304" y="9618"/>
                    <a:pt x="3311" y="9618"/>
                  </a:cubicBezTo>
                  <a:close/>
                  <a:moveTo>
                    <a:pt x="7140" y="9477"/>
                  </a:moveTo>
                  <a:cubicBezTo>
                    <a:pt x="7186" y="9477"/>
                    <a:pt x="7236" y="9516"/>
                    <a:pt x="7243" y="9570"/>
                  </a:cubicBezTo>
                  <a:cubicBezTo>
                    <a:pt x="7243" y="9578"/>
                    <a:pt x="7229" y="9581"/>
                    <a:pt x="7210" y="9581"/>
                  </a:cubicBezTo>
                  <a:cubicBezTo>
                    <a:pt x="7171" y="9581"/>
                    <a:pt x="7109" y="9570"/>
                    <a:pt x="7092" y="9570"/>
                  </a:cubicBezTo>
                  <a:cubicBezTo>
                    <a:pt x="7130" y="9658"/>
                    <a:pt x="7231" y="9595"/>
                    <a:pt x="7256" y="9645"/>
                  </a:cubicBezTo>
                  <a:lnTo>
                    <a:pt x="7231" y="9658"/>
                  </a:lnTo>
                  <a:cubicBezTo>
                    <a:pt x="7219" y="9662"/>
                    <a:pt x="7206" y="9663"/>
                    <a:pt x="7193" y="9663"/>
                  </a:cubicBezTo>
                  <a:cubicBezTo>
                    <a:pt x="7118" y="9663"/>
                    <a:pt x="7024" y="9607"/>
                    <a:pt x="7067" y="9532"/>
                  </a:cubicBezTo>
                  <a:cubicBezTo>
                    <a:pt x="7082" y="9493"/>
                    <a:pt x="7110" y="9477"/>
                    <a:pt x="7140" y="9477"/>
                  </a:cubicBezTo>
                  <a:close/>
                  <a:moveTo>
                    <a:pt x="10666" y="9509"/>
                  </a:moveTo>
                  <a:cubicBezTo>
                    <a:pt x="10718" y="9509"/>
                    <a:pt x="10782" y="9554"/>
                    <a:pt x="10789" y="9620"/>
                  </a:cubicBezTo>
                  <a:cubicBezTo>
                    <a:pt x="10789" y="9665"/>
                    <a:pt x="10758" y="9684"/>
                    <a:pt x="10720" y="9684"/>
                  </a:cubicBezTo>
                  <a:cubicBezTo>
                    <a:pt x="10662" y="9684"/>
                    <a:pt x="10588" y="9638"/>
                    <a:pt x="10588" y="9570"/>
                  </a:cubicBezTo>
                  <a:lnTo>
                    <a:pt x="10588" y="9570"/>
                  </a:lnTo>
                  <a:lnTo>
                    <a:pt x="10601" y="9582"/>
                  </a:lnTo>
                  <a:cubicBezTo>
                    <a:pt x="10601" y="9531"/>
                    <a:pt x="10631" y="9509"/>
                    <a:pt x="10666" y="9509"/>
                  </a:cubicBezTo>
                  <a:close/>
                  <a:moveTo>
                    <a:pt x="7495" y="9419"/>
                  </a:moveTo>
                  <a:cubicBezTo>
                    <a:pt x="7570" y="9419"/>
                    <a:pt x="7545" y="9620"/>
                    <a:pt x="7558" y="9683"/>
                  </a:cubicBezTo>
                  <a:cubicBezTo>
                    <a:pt x="7551" y="9686"/>
                    <a:pt x="7546" y="9688"/>
                    <a:pt x="7541" y="9688"/>
                  </a:cubicBezTo>
                  <a:cubicBezTo>
                    <a:pt x="7527" y="9688"/>
                    <a:pt x="7520" y="9674"/>
                    <a:pt x="7520" y="9645"/>
                  </a:cubicBezTo>
                  <a:cubicBezTo>
                    <a:pt x="7520" y="9658"/>
                    <a:pt x="7507" y="9683"/>
                    <a:pt x="7470" y="9683"/>
                  </a:cubicBezTo>
                  <a:lnTo>
                    <a:pt x="7457" y="9683"/>
                  </a:lnTo>
                  <a:cubicBezTo>
                    <a:pt x="7369" y="9683"/>
                    <a:pt x="7331" y="9595"/>
                    <a:pt x="7369" y="9532"/>
                  </a:cubicBezTo>
                  <a:cubicBezTo>
                    <a:pt x="7386" y="9507"/>
                    <a:pt x="7401" y="9499"/>
                    <a:pt x="7416" y="9499"/>
                  </a:cubicBezTo>
                  <a:cubicBezTo>
                    <a:pt x="7446" y="9499"/>
                    <a:pt x="7474" y="9532"/>
                    <a:pt x="7507" y="9532"/>
                  </a:cubicBezTo>
                  <a:lnTo>
                    <a:pt x="7495" y="9419"/>
                  </a:lnTo>
                  <a:close/>
                  <a:moveTo>
                    <a:pt x="7847" y="9444"/>
                  </a:moveTo>
                  <a:cubicBezTo>
                    <a:pt x="7922" y="9444"/>
                    <a:pt x="7897" y="9645"/>
                    <a:pt x="7910" y="9708"/>
                  </a:cubicBezTo>
                  <a:cubicBezTo>
                    <a:pt x="7907" y="9709"/>
                    <a:pt x="7905" y="9709"/>
                    <a:pt x="7903" y="9709"/>
                  </a:cubicBezTo>
                  <a:cubicBezTo>
                    <a:pt x="7835" y="9709"/>
                    <a:pt x="7847" y="9530"/>
                    <a:pt x="7847" y="9457"/>
                  </a:cubicBezTo>
                  <a:lnTo>
                    <a:pt x="7847" y="9444"/>
                  </a:lnTo>
                  <a:close/>
                  <a:moveTo>
                    <a:pt x="7708" y="9520"/>
                  </a:moveTo>
                  <a:lnTo>
                    <a:pt x="7708" y="9532"/>
                  </a:lnTo>
                  <a:cubicBezTo>
                    <a:pt x="7830" y="9532"/>
                    <a:pt x="7858" y="9721"/>
                    <a:pt x="7733" y="9721"/>
                  </a:cubicBezTo>
                  <a:cubicBezTo>
                    <a:pt x="7729" y="9721"/>
                    <a:pt x="7725" y="9721"/>
                    <a:pt x="7721" y="9721"/>
                  </a:cubicBezTo>
                  <a:cubicBezTo>
                    <a:pt x="7595" y="9708"/>
                    <a:pt x="7570" y="9520"/>
                    <a:pt x="7708" y="9520"/>
                  </a:cubicBezTo>
                  <a:close/>
                  <a:moveTo>
                    <a:pt x="8025" y="9554"/>
                  </a:moveTo>
                  <a:cubicBezTo>
                    <a:pt x="8078" y="9554"/>
                    <a:pt x="8141" y="9594"/>
                    <a:pt x="8149" y="9658"/>
                  </a:cubicBezTo>
                  <a:cubicBezTo>
                    <a:pt x="8155" y="9707"/>
                    <a:pt x="8107" y="9732"/>
                    <a:pt x="8057" y="9732"/>
                  </a:cubicBezTo>
                  <a:cubicBezTo>
                    <a:pt x="8004" y="9732"/>
                    <a:pt x="7947" y="9704"/>
                    <a:pt x="7947" y="9645"/>
                  </a:cubicBezTo>
                  <a:lnTo>
                    <a:pt x="7947" y="9633"/>
                  </a:lnTo>
                  <a:cubicBezTo>
                    <a:pt x="7947" y="9578"/>
                    <a:pt x="7983" y="9554"/>
                    <a:pt x="8025" y="9554"/>
                  </a:cubicBezTo>
                  <a:close/>
                  <a:moveTo>
                    <a:pt x="11014" y="9560"/>
                  </a:moveTo>
                  <a:cubicBezTo>
                    <a:pt x="11033" y="9560"/>
                    <a:pt x="11045" y="9567"/>
                    <a:pt x="11041" y="9582"/>
                  </a:cubicBezTo>
                  <a:lnTo>
                    <a:pt x="11041" y="9608"/>
                  </a:lnTo>
                  <a:lnTo>
                    <a:pt x="11003" y="9595"/>
                  </a:lnTo>
                  <a:cubicBezTo>
                    <a:pt x="10996" y="9594"/>
                    <a:pt x="10990" y="9593"/>
                    <a:pt x="10985" y="9593"/>
                  </a:cubicBezTo>
                  <a:cubicBezTo>
                    <a:pt x="10938" y="9593"/>
                    <a:pt x="10930" y="9638"/>
                    <a:pt x="10953" y="9683"/>
                  </a:cubicBezTo>
                  <a:cubicBezTo>
                    <a:pt x="10978" y="9721"/>
                    <a:pt x="11041" y="9696"/>
                    <a:pt x="11066" y="9746"/>
                  </a:cubicBezTo>
                  <a:cubicBezTo>
                    <a:pt x="11059" y="9747"/>
                    <a:pt x="11052" y="9748"/>
                    <a:pt x="11045" y="9748"/>
                  </a:cubicBezTo>
                  <a:cubicBezTo>
                    <a:pt x="10983" y="9748"/>
                    <a:pt x="10902" y="9702"/>
                    <a:pt x="10902" y="9645"/>
                  </a:cubicBezTo>
                  <a:cubicBezTo>
                    <a:pt x="10902" y="9594"/>
                    <a:pt x="10974" y="9560"/>
                    <a:pt x="11014" y="9560"/>
                  </a:cubicBezTo>
                  <a:close/>
                  <a:moveTo>
                    <a:pt x="8186" y="9570"/>
                  </a:moveTo>
                  <a:cubicBezTo>
                    <a:pt x="8211" y="9570"/>
                    <a:pt x="8224" y="9582"/>
                    <a:pt x="8224" y="9608"/>
                  </a:cubicBezTo>
                  <a:cubicBezTo>
                    <a:pt x="8224" y="9608"/>
                    <a:pt x="8252" y="9580"/>
                    <a:pt x="8268" y="9580"/>
                  </a:cubicBezTo>
                  <a:cubicBezTo>
                    <a:pt x="8270" y="9580"/>
                    <a:pt x="8273" y="9581"/>
                    <a:pt x="8274" y="9582"/>
                  </a:cubicBezTo>
                  <a:cubicBezTo>
                    <a:pt x="8285" y="9593"/>
                    <a:pt x="8295" y="9611"/>
                    <a:pt x="8285" y="9611"/>
                  </a:cubicBezTo>
                  <a:cubicBezTo>
                    <a:pt x="8283" y="9611"/>
                    <a:pt x="8279" y="9610"/>
                    <a:pt x="8274" y="9608"/>
                  </a:cubicBezTo>
                  <a:cubicBezTo>
                    <a:pt x="8199" y="9608"/>
                    <a:pt x="8224" y="9721"/>
                    <a:pt x="8237" y="9758"/>
                  </a:cubicBezTo>
                  <a:cubicBezTo>
                    <a:pt x="8174" y="9758"/>
                    <a:pt x="8199" y="9633"/>
                    <a:pt x="8186" y="9570"/>
                  </a:cubicBezTo>
                  <a:close/>
                  <a:moveTo>
                    <a:pt x="5721" y="9724"/>
                  </a:moveTo>
                  <a:cubicBezTo>
                    <a:pt x="5729" y="9724"/>
                    <a:pt x="5734" y="9729"/>
                    <a:pt x="5734" y="9746"/>
                  </a:cubicBezTo>
                  <a:cubicBezTo>
                    <a:pt x="5734" y="9756"/>
                    <a:pt x="5732" y="9760"/>
                    <a:pt x="5730" y="9760"/>
                  </a:cubicBezTo>
                  <a:cubicBezTo>
                    <a:pt x="5722" y="9760"/>
                    <a:pt x="5709" y="9733"/>
                    <a:pt x="5709" y="9733"/>
                  </a:cubicBezTo>
                  <a:lnTo>
                    <a:pt x="5684" y="9746"/>
                  </a:lnTo>
                  <a:cubicBezTo>
                    <a:pt x="5684" y="9746"/>
                    <a:pt x="5706" y="9724"/>
                    <a:pt x="5721" y="9724"/>
                  </a:cubicBezTo>
                  <a:close/>
                  <a:moveTo>
                    <a:pt x="11152" y="9582"/>
                  </a:moveTo>
                  <a:cubicBezTo>
                    <a:pt x="11157" y="9582"/>
                    <a:pt x="11161" y="9582"/>
                    <a:pt x="11167" y="9582"/>
                  </a:cubicBezTo>
                  <a:lnTo>
                    <a:pt x="11167" y="9595"/>
                  </a:lnTo>
                  <a:cubicBezTo>
                    <a:pt x="11273" y="9595"/>
                    <a:pt x="11324" y="9773"/>
                    <a:pt x="11204" y="9773"/>
                  </a:cubicBezTo>
                  <a:cubicBezTo>
                    <a:pt x="11196" y="9773"/>
                    <a:pt x="11188" y="9773"/>
                    <a:pt x="11179" y="9771"/>
                  </a:cubicBezTo>
                  <a:cubicBezTo>
                    <a:pt x="11082" y="9735"/>
                    <a:pt x="11032" y="9582"/>
                    <a:pt x="11152" y="9582"/>
                  </a:cubicBezTo>
                  <a:close/>
                  <a:moveTo>
                    <a:pt x="5580" y="9770"/>
                  </a:moveTo>
                  <a:cubicBezTo>
                    <a:pt x="5580" y="9774"/>
                    <a:pt x="5582" y="9779"/>
                    <a:pt x="5583" y="9784"/>
                  </a:cubicBezTo>
                  <a:lnTo>
                    <a:pt x="5583" y="9771"/>
                  </a:lnTo>
                  <a:cubicBezTo>
                    <a:pt x="5582" y="9771"/>
                    <a:pt x="5581" y="9770"/>
                    <a:pt x="5580" y="9770"/>
                  </a:cubicBezTo>
                  <a:close/>
                  <a:moveTo>
                    <a:pt x="8413" y="9608"/>
                  </a:moveTo>
                  <a:lnTo>
                    <a:pt x="8413" y="9608"/>
                  </a:lnTo>
                  <a:cubicBezTo>
                    <a:pt x="8476" y="9620"/>
                    <a:pt x="8450" y="9721"/>
                    <a:pt x="8463" y="9784"/>
                  </a:cubicBezTo>
                  <a:lnTo>
                    <a:pt x="8425" y="9784"/>
                  </a:lnTo>
                  <a:lnTo>
                    <a:pt x="8413" y="9608"/>
                  </a:lnTo>
                  <a:close/>
                  <a:moveTo>
                    <a:pt x="8531" y="9615"/>
                  </a:moveTo>
                  <a:cubicBezTo>
                    <a:pt x="8544" y="9615"/>
                    <a:pt x="8551" y="9627"/>
                    <a:pt x="8551" y="9645"/>
                  </a:cubicBezTo>
                  <a:cubicBezTo>
                    <a:pt x="8568" y="9645"/>
                    <a:pt x="8585" y="9629"/>
                    <a:pt x="8609" y="9629"/>
                  </a:cubicBezTo>
                  <a:cubicBezTo>
                    <a:pt x="8621" y="9629"/>
                    <a:pt x="8635" y="9633"/>
                    <a:pt x="8652" y="9645"/>
                  </a:cubicBezTo>
                  <a:cubicBezTo>
                    <a:pt x="8689" y="9670"/>
                    <a:pt x="8689" y="9758"/>
                    <a:pt x="8702" y="9809"/>
                  </a:cubicBezTo>
                  <a:cubicBezTo>
                    <a:pt x="8639" y="9809"/>
                    <a:pt x="8652" y="9758"/>
                    <a:pt x="8652" y="9708"/>
                  </a:cubicBezTo>
                  <a:cubicBezTo>
                    <a:pt x="8668" y="9668"/>
                    <a:pt x="8632" y="9633"/>
                    <a:pt x="8598" y="9633"/>
                  </a:cubicBezTo>
                  <a:cubicBezTo>
                    <a:pt x="8579" y="9633"/>
                    <a:pt x="8560" y="9643"/>
                    <a:pt x="8551" y="9670"/>
                  </a:cubicBezTo>
                  <a:lnTo>
                    <a:pt x="8564" y="9670"/>
                  </a:lnTo>
                  <a:cubicBezTo>
                    <a:pt x="8538" y="9683"/>
                    <a:pt x="8564" y="9771"/>
                    <a:pt x="8564" y="9796"/>
                  </a:cubicBezTo>
                  <a:cubicBezTo>
                    <a:pt x="8488" y="9784"/>
                    <a:pt x="8513" y="9683"/>
                    <a:pt x="8513" y="9620"/>
                  </a:cubicBezTo>
                  <a:cubicBezTo>
                    <a:pt x="8520" y="9617"/>
                    <a:pt x="8526" y="9615"/>
                    <a:pt x="8531" y="9615"/>
                  </a:cubicBezTo>
                  <a:close/>
                  <a:moveTo>
                    <a:pt x="10207" y="9772"/>
                  </a:moveTo>
                  <a:cubicBezTo>
                    <a:pt x="10212" y="9772"/>
                    <a:pt x="10219" y="9780"/>
                    <a:pt x="10223" y="9809"/>
                  </a:cubicBezTo>
                  <a:lnTo>
                    <a:pt x="10236" y="9796"/>
                  </a:lnTo>
                  <a:lnTo>
                    <a:pt x="10236" y="9796"/>
                  </a:lnTo>
                  <a:cubicBezTo>
                    <a:pt x="10236" y="9809"/>
                    <a:pt x="10232" y="9813"/>
                    <a:pt x="10226" y="9813"/>
                  </a:cubicBezTo>
                  <a:cubicBezTo>
                    <a:pt x="10215" y="9813"/>
                    <a:pt x="10198" y="9796"/>
                    <a:pt x="10198" y="9796"/>
                  </a:cubicBezTo>
                  <a:cubicBezTo>
                    <a:pt x="10190" y="9796"/>
                    <a:pt x="10197" y="9772"/>
                    <a:pt x="10207" y="9772"/>
                  </a:cubicBezTo>
                  <a:close/>
                  <a:moveTo>
                    <a:pt x="2917" y="9645"/>
                  </a:moveTo>
                  <a:lnTo>
                    <a:pt x="2842" y="9821"/>
                  </a:lnTo>
                  <a:cubicBezTo>
                    <a:pt x="2767" y="9821"/>
                    <a:pt x="2741" y="9696"/>
                    <a:pt x="2716" y="9645"/>
                  </a:cubicBezTo>
                  <a:cubicBezTo>
                    <a:pt x="2804" y="9645"/>
                    <a:pt x="2792" y="9796"/>
                    <a:pt x="2829" y="9796"/>
                  </a:cubicBezTo>
                  <a:cubicBezTo>
                    <a:pt x="2842" y="9733"/>
                    <a:pt x="2855" y="9645"/>
                    <a:pt x="2917" y="9645"/>
                  </a:cubicBezTo>
                  <a:close/>
                  <a:moveTo>
                    <a:pt x="11333" y="9614"/>
                  </a:moveTo>
                  <a:lnTo>
                    <a:pt x="11333" y="9614"/>
                  </a:lnTo>
                  <a:cubicBezTo>
                    <a:pt x="11336" y="9614"/>
                    <a:pt x="11336" y="9620"/>
                    <a:pt x="11330" y="9633"/>
                  </a:cubicBezTo>
                  <a:lnTo>
                    <a:pt x="11355" y="9658"/>
                  </a:lnTo>
                  <a:cubicBezTo>
                    <a:pt x="11372" y="9658"/>
                    <a:pt x="11389" y="9641"/>
                    <a:pt x="11409" y="9641"/>
                  </a:cubicBezTo>
                  <a:cubicBezTo>
                    <a:pt x="11419" y="9641"/>
                    <a:pt x="11431" y="9645"/>
                    <a:pt x="11443" y="9658"/>
                  </a:cubicBezTo>
                  <a:cubicBezTo>
                    <a:pt x="11493" y="9683"/>
                    <a:pt x="11493" y="9771"/>
                    <a:pt x="11506" y="9821"/>
                  </a:cubicBezTo>
                  <a:cubicBezTo>
                    <a:pt x="11418" y="9809"/>
                    <a:pt x="11493" y="9670"/>
                    <a:pt x="11405" y="9658"/>
                  </a:cubicBezTo>
                  <a:cubicBezTo>
                    <a:pt x="11317" y="9658"/>
                    <a:pt x="11368" y="9758"/>
                    <a:pt x="11368" y="9809"/>
                  </a:cubicBezTo>
                  <a:lnTo>
                    <a:pt x="11330" y="9809"/>
                  </a:lnTo>
                  <a:cubicBezTo>
                    <a:pt x="11330" y="9746"/>
                    <a:pt x="11330" y="9683"/>
                    <a:pt x="11317" y="9633"/>
                  </a:cubicBezTo>
                  <a:cubicBezTo>
                    <a:pt x="11324" y="9620"/>
                    <a:pt x="11330" y="9614"/>
                    <a:pt x="11333" y="9614"/>
                  </a:cubicBezTo>
                  <a:close/>
                  <a:moveTo>
                    <a:pt x="3169" y="9570"/>
                  </a:moveTo>
                  <a:cubicBezTo>
                    <a:pt x="3244" y="9570"/>
                    <a:pt x="3219" y="9771"/>
                    <a:pt x="3219" y="9834"/>
                  </a:cubicBezTo>
                  <a:cubicBezTo>
                    <a:pt x="3156" y="9834"/>
                    <a:pt x="3182" y="9645"/>
                    <a:pt x="3169" y="9582"/>
                  </a:cubicBezTo>
                  <a:lnTo>
                    <a:pt x="3169" y="9570"/>
                  </a:lnTo>
                  <a:close/>
                  <a:moveTo>
                    <a:pt x="11571" y="9653"/>
                  </a:moveTo>
                  <a:cubicBezTo>
                    <a:pt x="11600" y="9653"/>
                    <a:pt x="11631" y="9671"/>
                    <a:pt x="11619" y="9696"/>
                  </a:cubicBezTo>
                  <a:lnTo>
                    <a:pt x="11632" y="9708"/>
                  </a:lnTo>
                  <a:lnTo>
                    <a:pt x="11594" y="9683"/>
                  </a:lnTo>
                  <a:cubicBezTo>
                    <a:pt x="11589" y="9682"/>
                    <a:pt x="11586" y="9682"/>
                    <a:pt x="11582" y="9682"/>
                  </a:cubicBezTo>
                  <a:cubicBezTo>
                    <a:pt x="11521" y="9682"/>
                    <a:pt x="11657" y="9784"/>
                    <a:pt x="11657" y="9796"/>
                  </a:cubicBezTo>
                  <a:cubicBezTo>
                    <a:pt x="11657" y="9826"/>
                    <a:pt x="11629" y="9839"/>
                    <a:pt x="11601" y="9839"/>
                  </a:cubicBezTo>
                  <a:cubicBezTo>
                    <a:pt x="11569" y="9839"/>
                    <a:pt x="11537" y="9823"/>
                    <a:pt x="11544" y="9796"/>
                  </a:cubicBezTo>
                  <a:lnTo>
                    <a:pt x="11544" y="9796"/>
                  </a:lnTo>
                  <a:cubicBezTo>
                    <a:pt x="11552" y="9804"/>
                    <a:pt x="11579" y="9822"/>
                    <a:pt x="11602" y="9822"/>
                  </a:cubicBezTo>
                  <a:cubicBezTo>
                    <a:pt x="11615" y="9822"/>
                    <a:pt x="11627" y="9815"/>
                    <a:pt x="11632" y="9796"/>
                  </a:cubicBezTo>
                  <a:cubicBezTo>
                    <a:pt x="11632" y="9758"/>
                    <a:pt x="11556" y="9758"/>
                    <a:pt x="11544" y="9733"/>
                  </a:cubicBezTo>
                  <a:cubicBezTo>
                    <a:pt x="11511" y="9675"/>
                    <a:pt x="11540" y="9653"/>
                    <a:pt x="11571" y="9653"/>
                  </a:cubicBezTo>
                  <a:close/>
                  <a:moveTo>
                    <a:pt x="3056" y="9652"/>
                  </a:moveTo>
                  <a:cubicBezTo>
                    <a:pt x="3107" y="9652"/>
                    <a:pt x="3156" y="9702"/>
                    <a:pt x="3156" y="9758"/>
                  </a:cubicBezTo>
                  <a:lnTo>
                    <a:pt x="2993" y="9758"/>
                  </a:lnTo>
                  <a:cubicBezTo>
                    <a:pt x="2993" y="9809"/>
                    <a:pt x="3024" y="9815"/>
                    <a:pt x="3059" y="9815"/>
                  </a:cubicBezTo>
                  <a:cubicBezTo>
                    <a:pt x="3070" y="9815"/>
                    <a:pt x="3082" y="9814"/>
                    <a:pt x="3094" y="9814"/>
                  </a:cubicBezTo>
                  <a:cubicBezTo>
                    <a:pt x="3116" y="9814"/>
                    <a:pt x="3135" y="9817"/>
                    <a:pt x="3144" y="9834"/>
                  </a:cubicBezTo>
                  <a:cubicBezTo>
                    <a:pt x="3119" y="9846"/>
                    <a:pt x="3094" y="9846"/>
                    <a:pt x="3068" y="9846"/>
                  </a:cubicBezTo>
                  <a:cubicBezTo>
                    <a:pt x="2968" y="9834"/>
                    <a:pt x="2905" y="9733"/>
                    <a:pt x="2980" y="9670"/>
                  </a:cubicBezTo>
                  <a:lnTo>
                    <a:pt x="3005" y="9670"/>
                  </a:lnTo>
                  <a:cubicBezTo>
                    <a:pt x="3021" y="9658"/>
                    <a:pt x="3039" y="9652"/>
                    <a:pt x="3056" y="9652"/>
                  </a:cubicBezTo>
                  <a:close/>
                  <a:moveTo>
                    <a:pt x="8815" y="9570"/>
                  </a:moveTo>
                  <a:cubicBezTo>
                    <a:pt x="8878" y="9570"/>
                    <a:pt x="8865" y="9633"/>
                    <a:pt x="8865" y="9683"/>
                  </a:cubicBezTo>
                  <a:cubicBezTo>
                    <a:pt x="8870" y="9684"/>
                    <a:pt x="8874" y="9685"/>
                    <a:pt x="8878" y="9685"/>
                  </a:cubicBezTo>
                  <a:cubicBezTo>
                    <a:pt x="8902" y="9685"/>
                    <a:pt x="8930" y="9672"/>
                    <a:pt x="8953" y="9672"/>
                  </a:cubicBezTo>
                  <a:cubicBezTo>
                    <a:pt x="8978" y="9672"/>
                    <a:pt x="8998" y="9686"/>
                    <a:pt x="9004" y="9746"/>
                  </a:cubicBezTo>
                  <a:lnTo>
                    <a:pt x="9016" y="9846"/>
                  </a:lnTo>
                  <a:cubicBezTo>
                    <a:pt x="8928" y="9846"/>
                    <a:pt x="9004" y="9696"/>
                    <a:pt x="8916" y="9696"/>
                  </a:cubicBezTo>
                  <a:lnTo>
                    <a:pt x="8916" y="9683"/>
                  </a:lnTo>
                  <a:cubicBezTo>
                    <a:pt x="8840" y="9683"/>
                    <a:pt x="8878" y="9784"/>
                    <a:pt x="8878" y="9834"/>
                  </a:cubicBezTo>
                  <a:cubicBezTo>
                    <a:pt x="8815" y="9821"/>
                    <a:pt x="8828" y="9633"/>
                    <a:pt x="8815" y="9570"/>
                  </a:cubicBezTo>
                  <a:close/>
                  <a:moveTo>
                    <a:pt x="10500" y="9834"/>
                  </a:moveTo>
                  <a:lnTo>
                    <a:pt x="10500" y="9846"/>
                  </a:lnTo>
                  <a:cubicBezTo>
                    <a:pt x="10507" y="9843"/>
                    <a:pt x="10514" y="9841"/>
                    <a:pt x="10519" y="9841"/>
                  </a:cubicBezTo>
                  <a:cubicBezTo>
                    <a:pt x="10532" y="9841"/>
                    <a:pt x="10538" y="9850"/>
                    <a:pt x="10538" y="9859"/>
                  </a:cubicBezTo>
                  <a:cubicBezTo>
                    <a:pt x="10538" y="9866"/>
                    <a:pt x="10531" y="9869"/>
                    <a:pt x="10523" y="9869"/>
                  </a:cubicBezTo>
                  <a:cubicBezTo>
                    <a:pt x="10503" y="9869"/>
                    <a:pt x="10473" y="9852"/>
                    <a:pt x="10500" y="9834"/>
                  </a:cubicBezTo>
                  <a:close/>
                  <a:moveTo>
                    <a:pt x="3282" y="9658"/>
                  </a:moveTo>
                  <a:lnTo>
                    <a:pt x="3295" y="9696"/>
                  </a:lnTo>
                  <a:lnTo>
                    <a:pt x="3345" y="9696"/>
                  </a:lnTo>
                  <a:lnTo>
                    <a:pt x="3345" y="9872"/>
                  </a:lnTo>
                  <a:cubicBezTo>
                    <a:pt x="3257" y="9846"/>
                    <a:pt x="3282" y="9721"/>
                    <a:pt x="3282" y="9658"/>
                  </a:cubicBezTo>
                  <a:close/>
                  <a:moveTo>
                    <a:pt x="4079" y="9689"/>
                  </a:moveTo>
                  <a:cubicBezTo>
                    <a:pt x="4095" y="9689"/>
                    <a:pt x="4112" y="9691"/>
                    <a:pt x="4125" y="9696"/>
                  </a:cubicBezTo>
                  <a:cubicBezTo>
                    <a:pt x="4121" y="9710"/>
                    <a:pt x="4113" y="9714"/>
                    <a:pt x="4104" y="9714"/>
                  </a:cubicBezTo>
                  <a:cubicBezTo>
                    <a:pt x="4091" y="9714"/>
                    <a:pt x="4076" y="9707"/>
                    <a:pt x="4062" y="9707"/>
                  </a:cubicBezTo>
                  <a:cubicBezTo>
                    <a:pt x="4051" y="9707"/>
                    <a:pt x="4041" y="9712"/>
                    <a:pt x="4037" y="9733"/>
                  </a:cubicBezTo>
                  <a:cubicBezTo>
                    <a:pt x="4024" y="9796"/>
                    <a:pt x="4137" y="9771"/>
                    <a:pt x="4137" y="9821"/>
                  </a:cubicBezTo>
                  <a:cubicBezTo>
                    <a:pt x="4146" y="9855"/>
                    <a:pt x="4104" y="9872"/>
                    <a:pt x="4064" y="9872"/>
                  </a:cubicBezTo>
                  <a:cubicBezTo>
                    <a:pt x="4044" y="9872"/>
                    <a:pt x="4024" y="9867"/>
                    <a:pt x="4011" y="9859"/>
                  </a:cubicBezTo>
                  <a:lnTo>
                    <a:pt x="4024" y="9859"/>
                  </a:lnTo>
                  <a:cubicBezTo>
                    <a:pt x="3961" y="9846"/>
                    <a:pt x="4087" y="9846"/>
                    <a:pt x="4100" y="9834"/>
                  </a:cubicBezTo>
                  <a:cubicBezTo>
                    <a:pt x="4112" y="9784"/>
                    <a:pt x="3999" y="9784"/>
                    <a:pt x="4011" y="9733"/>
                  </a:cubicBezTo>
                  <a:cubicBezTo>
                    <a:pt x="4011" y="9700"/>
                    <a:pt x="4045" y="9689"/>
                    <a:pt x="4079" y="9689"/>
                  </a:cubicBezTo>
                  <a:close/>
                  <a:moveTo>
                    <a:pt x="3924" y="9714"/>
                  </a:moveTo>
                  <a:cubicBezTo>
                    <a:pt x="3943" y="9714"/>
                    <a:pt x="3961" y="9717"/>
                    <a:pt x="3974" y="9721"/>
                  </a:cubicBezTo>
                  <a:cubicBezTo>
                    <a:pt x="3965" y="9742"/>
                    <a:pt x="3954" y="9747"/>
                    <a:pt x="3943" y="9747"/>
                  </a:cubicBezTo>
                  <a:cubicBezTo>
                    <a:pt x="3929" y="9747"/>
                    <a:pt x="3915" y="9740"/>
                    <a:pt x="3904" y="9740"/>
                  </a:cubicBezTo>
                  <a:cubicBezTo>
                    <a:pt x="3896" y="9740"/>
                    <a:pt x="3889" y="9744"/>
                    <a:pt x="3886" y="9758"/>
                  </a:cubicBezTo>
                  <a:cubicBezTo>
                    <a:pt x="3873" y="9821"/>
                    <a:pt x="3986" y="9796"/>
                    <a:pt x="3986" y="9846"/>
                  </a:cubicBezTo>
                  <a:cubicBezTo>
                    <a:pt x="3986" y="9867"/>
                    <a:pt x="3970" y="9873"/>
                    <a:pt x="3949" y="9873"/>
                  </a:cubicBezTo>
                  <a:cubicBezTo>
                    <a:pt x="3942" y="9873"/>
                    <a:pt x="3934" y="9872"/>
                    <a:pt x="3927" y="9871"/>
                  </a:cubicBezTo>
                  <a:lnTo>
                    <a:pt x="3927" y="9871"/>
                  </a:lnTo>
                  <a:cubicBezTo>
                    <a:pt x="3937" y="9868"/>
                    <a:pt x="3946" y="9865"/>
                    <a:pt x="3949" y="9859"/>
                  </a:cubicBezTo>
                  <a:cubicBezTo>
                    <a:pt x="3961" y="9809"/>
                    <a:pt x="3848" y="9821"/>
                    <a:pt x="3848" y="9758"/>
                  </a:cubicBezTo>
                  <a:cubicBezTo>
                    <a:pt x="3848" y="9725"/>
                    <a:pt x="3887" y="9714"/>
                    <a:pt x="3924" y="9714"/>
                  </a:cubicBezTo>
                  <a:close/>
                  <a:moveTo>
                    <a:pt x="3446" y="9645"/>
                  </a:moveTo>
                  <a:cubicBezTo>
                    <a:pt x="3446" y="9690"/>
                    <a:pt x="3458" y="9697"/>
                    <a:pt x="3472" y="9697"/>
                  </a:cubicBezTo>
                  <a:cubicBezTo>
                    <a:pt x="3479" y="9697"/>
                    <a:pt x="3486" y="9696"/>
                    <a:pt x="3492" y="9696"/>
                  </a:cubicBezTo>
                  <a:cubicBezTo>
                    <a:pt x="3501" y="9696"/>
                    <a:pt x="3508" y="9700"/>
                    <a:pt x="3508" y="9721"/>
                  </a:cubicBezTo>
                  <a:cubicBezTo>
                    <a:pt x="3345" y="9721"/>
                    <a:pt x="3508" y="9859"/>
                    <a:pt x="3508" y="9884"/>
                  </a:cubicBezTo>
                  <a:lnTo>
                    <a:pt x="3471" y="9884"/>
                  </a:lnTo>
                  <a:cubicBezTo>
                    <a:pt x="3383" y="9846"/>
                    <a:pt x="3408" y="9784"/>
                    <a:pt x="3395" y="9746"/>
                  </a:cubicBezTo>
                  <a:lnTo>
                    <a:pt x="3395" y="9746"/>
                  </a:lnTo>
                  <a:lnTo>
                    <a:pt x="3420" y="9771"/>
                  </a:lnTo>
                  <a:cubicBezTo>
                    <a:pt x="3408" y="9733"/>
                    <a:pt x="3358" y="9696"/>
                    <a:pt x="3420" y="9696"/>
                  </a:cubicBezTo>
                  <a:cubicBezTo>
                    <a:pt x="3395" y="9658"/>
                    <a:pt x="3408" y="9645"/>
                    <a:pt x="3446" y="9645"/>
                  </a:cubicBezTo>
                  <a:close/>
                  <a:moveTo>
                    <a:pt x="4259" y="9695"/>
                  </a:moveTo>
                  <a:cubicBezTo>
                    <a:pt x="4311" y="9695"/>
                    <a:pt x="4361" y="9738"/>
                    <a:pt x="4351" y="9796"/>
                  </a:cubicBezTo>
                  <a:lnTo>
                    <a:pt x="4213" y="9796"/>
                  </a:lnTo>
                  <a:cubicBezTo>
                    <a:pt x="4213" y="9897"/>
                    <a:pt x="4326" y="9821"/>
                    <a:pt x="4351" y="9884"/>
                  </a:cubicBezTo>
                  <a:lnTo>
                    <a:pt x="4276" y="9884"/>
                  </a:lnTo>
                  <a:cubicBezTo>
                    <a:pt x="4188" y="9884"/>
                    <a:pt x="4125" y="9771"/>
                    <a:pt x="4213" y="9708"/>
                  </a:cubicBezTo>
                  <a:cubicBezTo>
                    <a:pt x="4227" y="9699"/>
                    <a:pt x="4243" y="9695"/>
                    <a:pt x="4259" y="9695"/>
                  </a:cubicBezTo>
                  <a:close/>
                  <a:moveTo>
                    <a:pt x="9118" y="9700"/>
                  </a:moveTo>
                  <a:cubicBezTo>
                    <a:pt x="9163" y="9700"/>
                    <a:pt x="9214" y="9740"/>
                    <a:pt x="9230" y="9796"/>
                  </a:cubicBezTo>
                  <a:cubicBezTo>
                    <a:pt x="9230" y="9805"/>
                    <a:pt x="9216" y="9807"/>
                    <a:pt x="9196" y="9807"/>
                  </a:cubicBezTo>
                  <a:cubicBezTo>
                    <a:pt x="9157" y="9807"/>
                    <a:pt x="9096" y="9796"/>
                    <a:pt x="9079" y="9796"/>
                  </a:cubicBezTo>
                  <a:cubicBezTo>
                    <a:pt x="9092" y="9884"/>
                    <a:pt x="9192" y="9821"/>
                    <a:pt x="9217" y="9872"/>
                  </a:cubicBezTo>
                  <a:lnTo>
                    <a:pt x="9217" y="9884"/>
                  </a:lnTo>
                  <a:cubicBezTo>
                    <a:pt x="9211" y="9885"/>
                    <a:pt x="9204" y="9886"/>
                    <a:pt x="9196" y="9886"/>
                  </a:cubicBezTo>
                  <a:cubicBezTo>
                    <a:pt x="9128" y="9886"/>
                    <a:pt x="9020" y="9836"/>
                    <a:pt x="9054" y="9746"/>
                  </a:cubicBezTo>
                  <a:cubicBezTo>
                    <a:pt x="9068" y="9714"/>
                    <a:pt x="9092" y="9700"/>
                    <a:pt x="9118" y="9700"/>
                  </a:cubicBezTo>
                  <a:close/>
                  <a:moveTo>
                    <a:pt x="3647" y="9696"/>
                  </a:moveTo>
                  <a:lnTo>
                    <a:pt x="3659" y="9721"/>
                  </a:lnTo>
                  <a:cubicBezTo>
                    <a:pt x="3678" y="9708"/>
                    <a:pt x="3698" y="9703"/>
                    <a:pt x="3717" y="9703"/>
                  </a:cubicBezTo>
                  <a:cubicBezTo>
                    <a:pt x="3773" y="9703"/>
                    <a:pt x="3820" y="9752"/>
                    <a:pt x="3810" y="9809"/>
                  </a:cubicBezTo>
                  <a:lnTo>
                    <a:pt x="3659" y="9809"/>
                  </a:lnTo>
                  <a:cubicBezTo>
                    <a:pt x="3659" y="9859"/>
                    <a:pt x="3691" y="9865"/>
                    <a:pt x="3725" y="9865"/>
                  </a:cubicBezTo>
                  <a:cubicBezTo>
                    <a:pt x="3737" y="9865"/>
                    <a:pt x="3749" y="9865"/>
                    <a:pt x="3760" y="9865"/>
                  </a:cubicBezTo>
                  <a:cubicBezTo>
                    <a:pt x="3782" y="9865"/>
                    <a:pt x="3802" y="9867"/>
                    <a:pt x="3810" y="9884"/>
                  </a:cubicBezTo>
                  <a:cubicBezTo>
                    <a:pt x="3785" y="9897"/>
                    <a:pt x="3760" y="9897"/>
                    <a:pt x="3735" y="9897"/>
                  </a:cubicBezTo>
                  <a:cubicBezTo>
                    <a:pt x="3622" y="9859"/>
                    <a:pt x="3559" y="9746"/>
                    <a:pt x="3647" y="9696"/>
                  </a:cubicBezTo>
                  <a:close/>
                  <a:moveTo>
                    <a:pt x="3856" y="9882"/>
                  </a:moveTo>
                  <a:lnTo>
                    <a:pt x="3861" y="9897"/>
                  </a:lnTo>
                  <a:cubicBezTo>
                    <a:pt x="3845" y="9889"/>
                    <a:pt x="3846" y="9885"/>
                    <a:pt x="3856" y="9882"/>
                  </a:cubicBezTo>
                  <a:close/>
                  <a:moveTo>
                    <a:pt x="11727" y="9716"/>
                  </a:moveTo>
                  <a:cubicBezTo>
                    <a:pt x="11773" y="9716"/>
                    <a:pt x="11825" y="9763"/>
                    <a:pt x="11833" y="9821"/>
                  </a:cubicBezTo>
                  <a:cubicBezTo>
                    <a:pt x="11833" y="9829"/>
                    <a:pt x="11822" y="9832"/>
                    <a:pt x="11806" y="9832"/>
                  </a:cubicBezTo>
                  <a:cubicBezTo>
                    <a:pt x="11771" y="9832"/>
                    <a:pt x="11712" y="9817"/>
                    <a:pt x="11695" y="9809"/>
                  </a:cubicBezTo>
                  <a:lnTo>
                    <a:pt x="11695" y="9809"/>
                  </a:lnTo>
                  <a:cubicBezTo>
                    <a:pt x="11707" y="9834"/>
                    <a:pt x="11742" y="9834"/>
                    <a:pt x="11775" y="9834"/>
                  </a:cubicBezTo>
                  <a:cubicBezTo>
                    <a:pt x="11808" y="9834"/>
                    <a:pt x="11839" y="9834"/>
                    <a:pt x="11846" y="9859"/>
                  </a:cubicBezTo>
                  <a:lnTo>
                    <a:pt x="11833" y="9897"/>
                  </a:lnTo>
                  <a:cubicBezTo>
                    <a:pt x="11825" y="9900"/>
                    <a:pt x="11815" y="9902"/>
                    <a:pt x="11805" y="9902"/>
                  </a:cubicBezTo>
                  <a:cubicBezTo>
                    <a:pt x="11737" y="9902"/>
                    <a:pt x="11637" y="9835"/>
                    <a:pt x="11670" y="9758"/>
                  </a:cubicBezTo>
                  <a:cubicBezTo>
                    <a:pt x="11682" y="9729"/>
                    <a:pt x="11704" y="9716"/>
                    <a:pt x="11727" y="9716"/>
                  </a:cubicBezTo>
                  <a:close/>
                  <a:moveTo>
                    <a:pt x="9255" y="9708"/>
                  </a:moveTo>
                  <a:cubicBezTo>
                    <a:pt x="9293" y="9708"/>
                    <a:pt x="9305" y="9708"/>
                    <a:pt x="9293" y="9746"/>
                  </a:cubicBezTo>
                  <a:cubicBezTo>
                    <a:pt x="9321" y="9746"/>
                    <a:pt x="9342" y="9725"/>
                    <a:pt x="9367" y="9725"/>
                  </a:cubicBezTo>
                  <a:cubicBezTo>
                    <a:pt x="9375" y="9725"/>
                    <a:pt x="9384" y="9727"/>
                    <a:pt x="9393" y="9733"/>
                  </a:cubicBezTo>
                  <a:cubicBezTo>
                    <a:pt x="9444" y="9758"/>
                    <a:pt x="9444" y="9846"/>
                    <a:pt x="9444" y="9909"/>
                  </a:cubicBezTo>
                  <a:cubicBezTo>
                    <a:pt x="9368" y="9897"/>
                    <a:pt x="9444" y="9746"/>
                    <a:pt x="9356" y="9746"/>
                  </a:cubicBezTo>
                  <a:cubicBezTo>
                    <a:pt x="9266" y="9746"/>
                    <a:pt x="9297" y="9837"/>
                    <a:pt x="9304" y="9883"/>
                  </a:cubicBezTo>
                  <a:lnTo>
                    <a:pt x="9304" y="9883"/>
                  </a:lnTo>
                  <a:cubicBezTo>
                    <a:pt x="9246" y="9869"/>
                    <a:pt x="9267" y="9767"/>
                    <a:pt x="9255" y="9708"/>
                  </a:cubicBezTo>
                  <a:close/>
                  <a:moveTo>
                    <a:pt x="4942" y="9721"/>
                  </a:moveTo>
                  <a:cubicBezTo>
                    <a:pt x="5064" y="9721"/>
                    <a:pt x="5079" y="9910"/>
                    <a:pt x="4954" y="9910"/>
                  </a:cubicBezTo>
                  <a:cubicBezTo>
                    <a:pt x="4950" y="9910"/>
                    <a:pt x="4946" y="9910"/>
                    <a:pt x="4942" y="9909"/>
                  </a:cubicBezTo>
                  <a:cubicBezTo>
                    <a:pt x="4791" y="9897"/>
                    <a:pt x="4804" y="9733"/>
                    <a:pt x="4942" y="9733"/>
                  </a:cubicBezTo>
                  <a:lnTo>
                    <a:pt x="4942" y="9721"/>
                  </a:lnTo>
                  <a:close/>
                  <a:moveTo>
                    <a:pt x="9620" y="9670"/>
                  </a:moveTo>
                  <a:cubicBezTo>
                    <a:pt x="9683" y="9670"/>
                    <a:pt x="9670" y="9859"/>
                    <a:pt x="9683" y="9922"/>
                  </a:cubicBezTo>
                  <a:cubicBezTo>
                    <a:pt x="9673" y="9925"/>
                    <a:pt x="9664" y="9927"/>
                    <a:pt x="9658" y="9927"/>
                  </a:cubicBezTo>
                  <a:cubicBezTo>
                    <a:pt x="9640" y="9927"/>
                    <a:pt x="9636" y="9915"/>
                    <a:pt x="9645" y="9897"/>
                  </a:cubicBezTo>
                  <a:cubicBezTo>
                    <a:pt x="9620" y="9897"/>
                    <a:pt x="9620" y="9922"/>
                    <a:pt x="9582" y="9922"/>
                  </a:cubicBezTo>
                  <a:cubicBezTo>
                    <a:pt x="9507" y="9922"/>
                    <a:pt x="9444" y="9846"/>
                    <a:pt x="9494" y="9784"/>
                  </a:cubicBezTo>
                  <a:lnTo>
                    <a:pt x="9494" y="9771"/>
                  </a:lnTo>
                  <a:cubicBezTo>
                    <a:pt x="9511" y="9750"/>
                    <a:pt x="9526" y="9743"/>
                    <a:pt x="9541" y="9743"/>
                  </a:cubicBezTo>
                  <a:cubicBezTo>
                    <a:pt x="9571" y="9743"/>
                    <a:pt x="9599" y="9771"/>
                    <a:pt x="9632" y="9771"/>
                  </a:cubicBezTo>
                  <a:lnTo>
                    <a:pt x="9620" y="9670"/>
                  </a:lnTo>
                  <a:close/>
                  <a:moveTo>
                    <a:pt x="4489" y="9746"/>
                  </a:moveTo>
                  <a:cubicBezTo>
                    <a:pt x="4527" y="9746"/>
                    <a:pt x="4540" y="9746"/>
                    <a:pt x="4527" y="9784"/>
                  </a:cubicBezTo>
                  <a:lnTo>
                    <a:pt x="4562" y="9775"/>
                  </a:lnTo>
                  <a:lnTo>
                    <a:pt x="4562" y="9775"/>
                  </a:lnTo>
                  <a:cubicBezTo>
                    <a:pt x="4500" y="9795"/>
                    <a:pt x="4540" y="9890"/>
                    <a:pt x="4540" y="9935"/>
                  </a:cubicBezTo>
                  <a:cubicBezTo>
                    <a:pt x="4477" y="9935"/>
                    <a:pt x="4502" y="9809"/>
                    <a:pt x="4489" y="9746"/>
                  </a:cubicBezTo>
                  <a:close/>
                  <a:moveTo>
                    <a:pt x="4628" y="9758"/>
                  </a:moveTo>
                  <a:cubicBezTo>
                    <a:pt x="4628" y="9784"/>
                    <a:pt x="4640" y="9784"/>
                    <a:pt x="4653" y="9784"/>
                  </a:cubicBezTo>
                  <a:cubicBezTo>
                    <a:pt x="4672" y="9774"/>
                    <a:pt x="4691" y="9764"/>
                    <a:pt x="4710" y="9760"/>
                  </a:cubicBezTo>
                  <a:lnTo>
                    <a:pt x="4710" y="9760"/>
                  </a:lnTo>
                  <a:lnTo>
                    <a:pt x="4716" y="9771"/>
                  </a:lnTo>
                  <a:cubicBezTo>
                    <a:pt x="4640" y="9771"/>
                    <a:pt x="4678" y="9884"/>
                    <a:pt x="4678" y="9935"/>
                  </a:cubicBezTo>
                  <a:cubicBezTo>
                    <a:pt x="4590" y="9935"/>
                    <a:pt x="4678" y="9771"/>
                    <a:pt x="4590" y="9771"/>
                  </a:cubicBezTo>
                  <a:cubicBezTo>
                    <a:pt x="4583" y="9771"/>
                    <a:pt x="4577" y="9772"/>
                    <a:pt x="4571" y="9773"/>
                  </a:cubicBezTo>
                  <a:lnTo>
                    <a:pt x="4571" y="9773"/>
                  </a:lnTo>
                  <a:lnTo>
                    <a:pt x="4628" y="9758"/>
                  </a:lnTo>
                  <a:close/>
                  <a:moveTo>
                    <a:pt x="4742" y="9760"/>
                  </a:moveTo>
                  <a:lnTo>
                    <a:pt x="4742" y="9760"/>
                  </a:lnTo>
                  <a:cubicBezTo>
                    <a:pt x="4815" y="9772"/>
                    <a:pt x="4804" y="9888"/>
                    <a:pt x="4804" y="9947"/>
                  </a:cubicBezTo>
                  <a:cubicBezTo>
                    <a:pt x="4732" y="9906"/>
                    <a:pt x="4777" y="9798"/>
                    <a:pt x="4742" y="9760"/>
                  </a:cubicBezTo>
                  <a:close/>
                  <a:moveTo>
                    <a:pt x="5080" y="9658"/>
                  </a:moveTo>
                  <a:lnTo>
                    <a:pt x="5080" y="9683"/>
                  </a:lnTo>
                  <a:cubicBezTo>
                    <a:pt x="5156" y="9683"/>
                    <a:pt x="5131" y="9884"/>
                    <a:pt x="5143" y="9947"/>
                  </a:cubicBezTo>
                  <a:cubicBezTo>
                    <a:pt x="5068" y="9922"/>
                    <a:pt x="5080" y="9734"/>
                    <a:pt x="5080" y="9658"/>
                  </a:cubicBezTo>
                  <a:close/>
                  <a:moveTo>
                    <a:pt x="9720" y="9758"/>
                  </a:moveTo>
                  <a:cubicBezTo>
                    <a:pt x="9758" y="9758"/>
                    <a:pt x="9758" y="9771"/>
                    <a:pt x="9758" y="9809"/>
                  </a:cubicBezTo>
                  <a:cubicBezTo>
                    <a:pt x="9771" y="9809"/>
                    <a:pt x="9771" y="9771"/>
                    <a:pt x="9808" y="9771"/>
                  </a:cubicBezTo>
                  <a:cubicBezTo>
                    <a:pt x="9846" y="9784"/>
                    <a:pt x="9821" y="9796"/>
                    <a:pt x="9821" y="9821"/>
                  </a:cubicBezTo>
                  <a:lnTo>
                    <a:pt x="9821" y="9809"/>
                  </a:lnTo>
                  <a:cubicBezTo>
                    <a:pt x="9814" y="9807"/>
                    <a:pt x="9808" y="9805"/>
                    <a:pt x="9803" y="9805"/>
                  </a:cubicBezTo>
                  <a:cubicBezTo>
                    <a:pt x="9750" y="9805"/>
                    <a:pt x="9771" y="9913"/>
                    <a:pt x="9771" y="9947"/>
                  </a:cubicBezTo>
                  <a:cubicBezTo>
                    <a:pt x="9708" y="9935"/>
                    <a:pt x="9733" y="9821"/>
                    <a:pt x="9720" y="9758"/>
                  </a:cubicBezTo>
                  <a:close/>
                  <a:moveTo>
                    <a:pt x="5273" y="9763"/>
                  </a:moveTo>
                  <a:cubicBezTo>
                    <a:pt x="5323" y="9763"/>
                    <a:pt x="5370" y="9807"/>
                    <a:pt x="5370" y="9872"/>
                  </a:cubicBezTo>
                  <a:lnTo>
                    <a:pt x="5219" y="9859"/>
                  </a:lnTo>
                  <a:lnTo>
                    <a:pt x="5219" y="9859"/>
                  </a:lnTo>
                  <a:cubicBezTo>
                    <a:pt x="5219" y="9908"/>
                    <a:pt x="5272" y="9926"/>
                    <a:pt x="5313" y="9926"/>
                  </a:cubicBezTo>
                  <a:cubicBezTo>
                    <a:pt x="5325" y="9926"/>
                    <a:pt x="5336" y="9925"/>
                    <a:pt x="5344" y="9922"/>
                  </a:cubicBezTo>
                  <a:lnTo>
                    <a:pt x="5357" y="9947"/>
                  </a:lnTo>
                  <a:cubicBezTo>
                    <a:pt x="5349" y="9948"/>
                    <a:pt x="5342" y="9949"/>
                    <a:pt x="5333" y="9949"/>
                  </a:cubicBezTo>
                  <a:cubicBezTo>
                    <a:pt x="5245" y="9949"/>
                    <a:pt x="5124" y="9888"/>
                    <a:pt x="5194" y="9796"/>
                  </a:cubicBezTo>
                  <a:lnTo>
                    <a:pt x="5194" y="9796"/>
                  </a:lnTo>
                  <a:lnTo>
                    <a:pt x="5194" y="9809"/>
                  </a:lnTo>
                  <a:cubicBezTo>
                    <a:pt x="5216" y="9777"/>
                    <a:pt x="5245" y="9763"/>
                    <a:pt x="5273" y="9763"/>
                  </a:cubicBezTo>
                  <a:close/>
                  <a:moveTo>
                    <a:pt x="5469" y="9771"/>
                  </a:moveTo>
                  <a:cubicBezTo>
                    <a:pt x="5486" y="9771"/>
                    <a:pt x="5505" y="9776"/>
                    <a:pt x="5520" y="9784"/>
                  </a:cubicBezTo>
                  <a:cubicBezTo>
                    <a:pt x="5520" y="9796"/>
                    <a:pt x="5370" y="9809"/>
                    <a:pt x="5483" y="9846"/>
                  </a:cubicBezTo>
                  <a:cubicBezTo>
                    <a:pt x="5558" y="9872"/>
                    <a:pt x="5546" y="9947"/>
                    <a:pt x="5458" y="9947"/>
                  </a:cubicBezTo>
                  <a:lnTo>
                    <a:pt x="5458" y="9960"/>
                  </a:lnTo>
                  <a:cubicBezTo>
                    <a:pt x="5445" y="9960"/>
                    <a:pt x="5395" y="9960"/>
                    <a:pt x="5407" y="9935"/>
                  </a:cubicBezTo>
                  <a:cubicBezTo>
                    <a:pt x="5407" y="9929"/>
                    <a:pt x="5410" y="9927"/>
                    <a:pt x="5413" y="9927"/>
                  </a:cubicBezTo>
                  <a:cubicBezTo>
                    <a:pt x="5423" y="9927"/>
                    <a:pt x="5444" y="9942"/>
                    <a:pt x="5458" y="9942"/>
                  </a:cubicBezTo>
                  <a:cubicBezTo>
                    <a:pt x="5463" y="9942"/>
                    <a:pt x="5467" y="9940"/>
                    <a:pt x="5470" y="9935"/>
                  </a:cubicBezTo>
                  <a:cubicBezTo>
                    <a:pt x="5533" y="9872"/>
                    <a:pt x="5432" y="9909"/>
                    <a:pt x="5407" y="9834"/>
                  </a:cubicBezTo>
                  <a:cubicBezTo>
                    <a:pt x="5399" y="9791"/>
                    <a:pt x="5431" y="9771"/>
                    <a:pt x="5469" y="9771"/>
                  </a:cubicBezTo>
                  <a:close/>
                  <a:moveTo>
                    <a:pt x="5697" y="9796"/>
                  </a:moveTo>
                  <a:cubicBezTo>
                    <a:pt x="5785" y="9796"/>
                    <a:pt x="5759" y="9909"/>
                    <a:pt x="5759" y="9972"/>
                  </a:cubicBezTo>
                  <a:lnTo>
                    <a:pt x="5747" y="9972"/>
                  </a:lnTo>
                  <a:cubicBezTo>
                    <a:pt x="5671" y="9972"/>
                    <a:pt x="5697" y="9859"/>
                    <a:pt x="5697" y="9796"/>
                  </a:cubicBezTo>
                  <a:close/>
                  <a:moveTo>
                    <a:pt x="12135" y="9771"/>
                  </a:moveTo>
                  <a:lnTo>
                    <a:pt x="12135" y="9771"/>
                  </a:lnTo>
                  <a:cubicBezTo>
                    <a:pt x="12185" y="9784"/>
                    <a:pt x="12173" y="9821"/>
                    <a:pt x="12173" y="9872"/>
                  </a:cubicBezTo>
                  <a:cubicBezTo>
                    <a:pt x="12182" y="9918"/>
                    <a:pt x="12205" y="9944"/>
                    <a:pt x="12232" y="9944"/>
                  </a:cubicBezTo>
                  <a:cubicBezTo>
                    <a:pt x="12239" y="9944"/>
                    <a:pt x="12246" y="9942"/>
                    <a:pt x="12253" y="9939"/>
                  </a:cubicBezTo>
                  <a:lnTo>
                    <a:pt x="12253" y="9939"/>
                  </a:lnTo>
                  <a:cubicBezTo>
                    <a:pt x="12255" y="9943"/>
                    <a:pt x="12258" y="9946"/>
                    <a:pt x="12262" y="9949"/>
                  </a:cubicBezTo>
                  <a:lnTo>
                    <a:pt x="12262" y="9949"/>
                  </a:lnTo>
                  <a:cubicBezTo>
                    <a:pt x="12266" y="9948"/>
                    <a:pt x="12269" y="9947"/>
                    <a:pt x="12273" y="9947"/>
                  </a:cubicBezTo>
                  <a:lnTo>
                    <a:pt x="12261" y="9935"/>
                  </a:lnTo>
                  <a:lnTo>
                    <a:pt x="12261" y="9935"/>
                  </a:lnTo>
                  <a:cubicBezTo>
                    <a:pt x="12258" y="9936"/>
                    <a:pt x="12255" y="9938"/>
                    <a:pt x="12253" y="9939"/>
                  </a:cubicBezTo>
                  <a:lnTo>
                    <a:pt x="12253" y="9939"/>
                  </a:lnTo>
                  <a:cubicBezTo>
                    <a:pt x="12250" y="9934"/>
                    <a:pt x="12248" y="9928"/>
                    <a:pt x="12248" y="9922"/>
                  </a:cubicBezTo>
                  <a:lnTo>
                    <a:pt x="12248" y="9922"/>
                  </a:lnTo>
                  <a:lnTo>
                    <a:pt x="12261" y="9935"/>
                  </a:lnTo>
                  <a:cubicBezTo>
                    <a:pt x="12298" y="9897"/>
                    <a:pt x="12261" y="9821"/>
                    <a:pt x="12261" y="9796"/>
                  </a:cubicBezTo>
                  <a:lnTo>
                    <a:pt x="12261" y="9796"/>
                  </a:lnTo>
                  <a:cubicBezTo>
                    <a:pt x="12323" y="9809"/>
                    <a:pt x="12298" y="9922"/>
                    <a:pt x="12311" y="9972"/>
                  </a:cubicBezTo>
                  <a:cubicBezTo>
                    <a:pt x="12290" y="9965"/>
                    <a:pt x="12273" y="9958"/>
                    <a:pt x="12262" y="9949"/>
                  </a:cubicBezTo>
                  <a:lnTo>
                    <a:pt x="12262" y="9949"/>
                  </a:lnTo>
                  <a:cubicBezTo>
                    <a:pt x="12249" y="9954"/>
                    <a:pt x="12235" y="9964"/>
                    <a:pt x="12219" y="9964"/>
                  </a:cubicBezTo>
                  <a:cubicBezTo>
                    <a:pt x="12209" y="9964"/>
                    <a:pt x="12198" y="9960"/>
                    <a:pt x="12185" y="9947"/>
                  </a:cubicBezTo>
                  <a:cubicBezTo>
                    <a:pt x="12135" y="9922"/>
                    <a:pt x="12135" y="9834"/>
                    <a:pt x="12135" y="9771"/>
                  </a:cubicBezTo>
                  <a:close/>
                  <a:moveTo>
                    <a:pt x="12449" y="9972"/>
                  </a:moveTo>
                  <a:cubicBezTo>
                    <a:pt x="12438" y="9972"/>
                    <a:pt x="12432" y="9974"/>
                    <a:pt x="12431" y="9976"/>
                  </a:cubicBezTo>
                  <a:lnTo>
                    <a:pt x="12431" y="9976"/>
                  </a:lnTo>
                  <a:cubicBezTo>
                    <a:pt x="12437" y="9974"/>
                    <a:pt x="12443" y="9972"/>
                    <a:pt x="12449" y="9972"/>
                  </a:cubicBezTo>
                  <a:close/>
                  <a:moveTo>
                    <a:pt x="5621" y="9733"/>
                  </a:moveTo>
                  <a:cubicBezTo>
                    <a:pt x="5621" y="9834"/>
                    <a:pt x="5671" y="9758"/>
                    <a:pt x="5671" y="9821"/>
                  </a:cubicBezTo>
                  <a:cubicBezTo>
                    <a:pt x="5665" y="9821"/>
                    <a:pt x="5659" y="9821"/>
                    <a:pt x="5653" y="9821"/>
                  </a:cubicBezTo>
                  <a:cubicBezTo>
                    <a:pt x="5533" y="9821"/>
                    <a:pt x="5672" y="9948"/>
                    <a:pt x="5684" y="9972"/>
                  </a:cubicBezTo>
                  <a:cubicBezTo>
                    <a:pt x="5669" y="9978"/>
                    <a:pt x="5656" y="9980"/>
                    <a:pt x="5646" y="9980"/>
                  </a:cubicBezTo>
                  <a:cubicBezTo>
                    <a:pt x="5563" y="9980"/>
                    <a:pt x="5625" y="9821"/>
                    <a:pt x="5558" y="9821"/>
                  </a:cubicBezTo>
                  <a:cubicBezTo>
                    <a:pt x="5548" y="9790"/>
                    <a:pt x="5546" y="9768"/>
                    <a:pt x="5567" y="9768"/>
                  </a:cubicBezTo>
                  <a:cubicBezTo>
                    <a:pt x="5570" y="9768"/>
                    <a:pt x="5575" y="9768"/>
                    <a:pt x="5580" y="9770"/>
                  </a:cubicBezTo>
                  <a:lnTo>
                    <a:pt x="5580" y="9770"/>
                  </a:lnTo>
                  <a:cubicBezTo>
                    <a:pt x="5575" y="9743"/>
                    <a:pt x="5588" y="9733"/>
                    <a:pt x="5621" y="9733"/>
                  </a:cubicBezTo>
                  <a:close/>
                  <a:moveTo>
                    <a:pt x="12388" y="9795"/>
                  </a:moveTo>
                  <a:cubicBezTo>
                    <a:pt x="12471" y="9795"/>
                    <a:pt x="12465" y="9933"/>
                    <a:pt x="12487" y="9997"/>
                  </a:cubicBezTo>
                  <a:cubicBezTo>
                    <a:pt x="12468" y="9997"/>
                    <a:pt x="12426" y="9983"/>
                    <a:pt x="12431" y="9976"/>
                  </a:cubicBezTo>
                  <a:lnTo>
                    <a:pt x="12431" y="9976"/>
                  </a:lnTo>
                  <a:cubicBezTo>
                    <a:pt x="12420" y="9979"/>
                    <a:pt x="12408" y="9983"/>
                    <a:pt x="12395" y="9983"/>
                  </a:cubicBezTo>
                  <a:cubicBezTo>
                    <a:pt x="12385" y="9983"/>
                    <a:pt x="12374" y="9981"/>
                    <a:pt x="12361" y="9972"/>
                  </a:cubicBezTo>
                  <a:cubicBezTo>
                    <a:pt x="12282" y="9916"/>
                    <a:pt x="12355" y="9870"/>
                    <a:pt x="12416" y="9870"/>
                  </a:cubicBezTo>
                  <a:cubicBezTo>
                    <a:pt x="12423" y="9870"/>
                    <a:pt x="12430" y="9870"/>
                    <a:pt x="12437" y="9872"/>
                  </a:cubicBezTo>
                  <a:cubicBezTo>
                    <a:pt x="12424" y="9796"/>
                    <a:pt x="12349" y="9846"/>
                    <a:pt x="12323" y="9796"/>
                  </a:cubicBezTo>
                  <a:lnTo>
                    <a:pt x="12323" y="9796"/>
                  </a:lnTo>
                  <a:lnTo>
                    <a:pt x="12336" y="9809"/>
                  </a:lnTo>
                  <a:cubicBezTo>
                    <a:pt x="12356" y="9800"/>
                    <a:pt x="12373" y="9795"/>
                    <a:pt x="12388" y="9795"/>
                  </a:cubicBezTo>
                  <a:close/>
                  <a:moveTo>
                    <a:pt x="5901" y="9818"/>
                  </a:moveTo>
                  <a:cubicBezTo>
                    <a:pt x="5945" y="9818"/>
                    <a:pt x="5991" y="9851"/>
                    <a:pt x="5998" y="9909"/>
                  </a:cubicBezTo>
                  <a:cubicBezTo>
                    <a:pt x="5998" y="9918"/>
                    <a:pt x="5984" y="9921"/>
                    <a:pt x="5965" y="9921"/>
                  </a:cubicBezTo>
                  <a:cubicBezTo>
                    <a:pt x="5926" y="9921"/>
                    <a:pt x="5864" y="9909"/>
                    <a:pt x="5847" y="9909"/>
                  </a:cubicBezTo>
                  <a:cubicBezTo>
                    <a:pt x="5847" y="9948"/>
                    <a:pt x="5870" y="9955"/>
                    <a:pt x="5896" y="9955"/>
                  </a:cubicBezTo>
                  <a:cubicBezTo>
                    <a:pt x="5911" y="9955"/>
                    <a:pt x="5928" y="9953"/>
                    <a:pt x="5943" y="9953"/>
                  </a:cubicBezTo>
                  <a:cubicBezTo>
                    <a:pt x="5961" y="9953"/>
                    <a:pt x="5978" y="9957"/>
                    <a:pt x="5986" y="9972"/>
                  </a:cubicBezTo>
                  <a:lnTo>
                    <a:pt x="5986" y="9997"/>
                  </a:lnTo>
                  <a:cubicBezTo>
                    <a:pt x="5973" y="10002"/>
                    <a:pt x="5958" y="10004"/>
                    <a:pt x="5943" y="10004"/>
                  </a:cubicBezTo>
                  <a:cubicBezTo>
                    <a:pt x="5868" y="10004"/>
                    <a:pt x="5781" y="9955"/>
                    <a:pt x="5822" y="9872"/>
                  </a:cubicBezTo>
                  <a:cubicBezTo>
                    <a:pt x="5838" y="9835"/>
                    <a:pt x="5869" y="9818"/>
                    <a:pt x="5901" y="9818"/>
                  </a:cubicBezTo>
                  <a:close/>
                  <a:moveTo>
                    <a:pt x="6205" y="9822"/>
                  </a:moveTo>
                  <a:cubicBezTo>
                    <a:pt x="6226" y="9822"/>
                    <a:pt x="6247" y="9826"/>
                    <a:pt x="6262" y="9834"/>
                  </a:cubicBezTo>
                  <a:lnTo>
                    <a:pt x="6275" y="9834"/>
                  </a:lnTo>
                  <a:cubicBezTo>
                    <a:pt x="6271" y="9845"/>
                    <a:pt x="6258" y="9848"/>
                    <a:pt x="6242" y="9848"/>
                  </a:cubicBezTo>
                  <a:cubicBezTo>
                    <a:pt x="6231" y="9848"/>
                    <a:pt x="6219" y="9846"/>
                    <a:pt x="6207" y="9846"/>
                  </a:cubicBezTo>
                  <a:cubicBezTo>
                    <a:pt x="6177" y="9846"/>
                    <a:pt x="6149" y="9853"/>
                    <a:pt x="6149" y="9897"/>
                  </a:cubicBezTo>
                  <a:cubicBezTo>
                    <a:pt x="6149" y="9997"/>
                    <a:pt x="6262" y="9947"/>
                    <a:pt x="6288" y="9997"/>
                  </a:cubicBezTo>
                  <a:cubicBezTo>
                    <a:pt x="6274" y="10002"/>
                    <a:pt x="6260" y="10004"/>
                    <a:pt x="6247" y="10004"/>
                  </a:cubicBezTo>
                  <a:cubicBezTo>
                    <a:pt x="6183" y="10004"/>
                    <a:pt x="6122" y="9959"/>
                    <a:pt x="6111" y="9897"/>
                  </a:cubicBezTo>
                  <a:cubicBezTo>
                    <a:pt x="6103" y="9844"/>
                    <a:pt x="6155" y="9822"/>
                    <a:pt x="6205" y="9822"/>
                  </a:cubicBezTo>
                  <a:close/>
                  <a:moveTo>
                    <a:pt x="10060" y="9821"/>
                  </a:moveTo>
                  <a:cubicBezTo>
                    <a:pt x="10085" y="9821"/>
                    <a:pt x="10098" y="9834"/>
                    <a:pt x="10098" y="9859"/>
                  </a:cubicBezTo>
                  <a:cubicBezTo>
                    <a:pt x="10098" y="9859"/>
                    <a:pt x="10116" y="9831"/>
                    <a:pt x="10137" y="9831"/>
                  </a:cubicBezTo>
                  <a:cubicBezTo>
                    <a:pt x="10141" y="9831"/>
                    <a:pt x="10144" y="9832"/>
                    <a:pt x="10148" y="9834"/>
                  </a:cubicBezTo>
                  <a:cubicBezTo>
                    <a:pt x="10158" y="9844"/>
                    <a:pt x="10168" y="9862"/>
                    <a:pt x="10159" y="9862"/>
                  </a:cubicBezTo>
                  <a:cubicBezTo>
                    <a:pt x="10156" y="9862"/>
                    <a:pt x="10153" y="9861"/>
                    <a:pt x="10148" y="9859"/>
                  </a:cubicBezTo>
                  <a:cubicBezTo>
                    <a:pt x="10075" y="9859"/>
                    <a:pt x="10096" y="9964"/>
                    <a:pt x="10098" y="10006"/>
                  </a:cubicBezTo>
                  <a:lnTo>
                    <a:pt x="10098" y="10006"/>
                  </a:lnTo>
                  <a:cubicBezTo>
                    <a:pt x="10051" y="9981"/>
                    <a:pt x="10072" y="9880"/>
                    <a:pt x="10060" y="9821"/>
                  </a:cubicBezTo>
                  <a:close/>
                  <a:moveTo>
                    <a:pt x="9909" y="9816"/>
                  </a:moveTo>
                  <a:cubicBezTo>
                    <a:pt x="9958" y="9816"/>
                    <a:pt x="10014" y="9860"/>
                    <a:pt x="10022" y="9909"/>
                  </a:cubicBezTo>
                  <a:cubicBezTo>
                    <a:pt x="10022" y="9918"/>
                    <a:pt x="10010" y="9921"/>
                    <a:pt x="9992" y="9921"/>
                  </a:cubicBezTo>
                  <a:cubicBezTo>
                    <a:pt x="9957" y="9921"/>
                    <a:pt x="9901" y="9909"/>
                    <a:pt x="9884" y="9909"/>
                  </a:cubicBezTo>
                  <a:cubicBezTo>
                    <a:pt x="9896" y="10010"/>
                    <a:pt x="9997" y="9947"/>
                    <a:pt x="10022" y="10010"/>
                  </a:cubicBezTo>
                  <a:cubicBezTo>
                    <a:pt x="9934" y="10010"/>
                    <a:pt x="9796" y="9947"/>
                    <a:pt x="9846" y="9846"/>
                  </a:cubicBezTo>
                  <a:lnTo>
                    <a:pt x="9846" y="9846"/>
                  </a:lnTo>
                  <a:lnTo>
                    <a:pt x="9846" y="9859"/>
                  </a:lnTo>
                  <a:cubicBezTo>
                    <a:pt x="9859" y="9829"/>
                    <a:pt x="9883" y="9816"/>
                    <a:pt x="9909" y="9816"/>
                  </a:cubicBezTo>
                  <a:close/>
                  <a:moveTo>
                    <a:pt x="11943" y="9747"/>
                  </a:moveTo>
                  <a:cubicBezTo>
                    <a:pt x="11971" y="9747"/>
                    <a:pt x="12005" y="9776"/>
                    <a:pt x="12034" y="9784"/>
                  </a:cubicBezTo>
                  <a:lnTo>
                    <a:pt x="12034" y="9758"/>
                  </a:lnTo>
                  <a:cubicBezTo>
                    <a:pt x="12036" y="9758"/>
                    <a:pt x="12038" y="9758"/>
                    <a:pt x="12039" y="9758"/>
                  </a:cubicBezTo>
                  <a:cubicBezTo>
                    <a:pt x="12084" y="9758"/>
                    <a:pt x="12072" y="9924"/>
                    <a:pt x="12072" y="9985"/>
                  </a:cubicBezTo>
                  <a:lnTo>
                    <a:pt x="12097" y="10010"/>
                  </a:lnTo>
                  <a:cubicBezTo>
                    <a:pt x="12047" y="9997"/>
                    <a:pt x="12059" y="9960"/>
                    <a:pt x="12059" y="9909"/>
                  </a:cubicBezTo>
                  <a:cubicBezTo>
                    <a:pt x="12045" y="9909"/>
                    <a:pt x="12023" y="9911"/>
                    <a:pt x="12001" y="9911"/>
                  </a:cubicBezTo>
                  <a:cubicBezTo>
                    <a:pt x="11943" y="9911"/>
                    <a:pt x="11878" y="9899"/>
                    <a:pt x="11896" y="9809"/>
                  </a:cubicBezTo>
                  <a:cubicBezTo>
                    <a:pt x="11906" y="9762"/>
                    <a:pt x="11923" y="9747"/>
                    <a:pt x="11943" y="9747"/>
                  </a:cubicBezTo>
                  <a:close/>
                  <a:moveTo>
                    <a:pt x="10198" y="9834"/>
                  </a:moveTo>
                  <a:cubicBezTo>
                    <a:pt x="10261" y="9846"/>
                    <a:pt x="10249" y="9960"/>
                    <a:pt x="10249" y="10010"/>
                  </a:cubicBezTo>
                  <a:cubicBezTo>
                    <a:pt x="10245" y="10011"/>
                    <a:pt x="10241" y="10011"/>
                    <a:pt x="10238" y="10011"/>
                  </a:cubicBezTo>
                  <a:cubicBezTo>
                    <a:pt x="10174" y="10011"/>
                    <a:pt x="10186" y="9906"/>
                    <a:pt x="10186" y="9846"/>
                  </a:cubicBezTo>
                  <a:lnTo>
                    <a:pt x="10198" y="9834"/>
                  </a:lnTo>
                  <a:close/>
                  <a:moveTo>
                    <a:pt x="12536" y="9782"/>
                  </a:moveTo>
                  <a:cubicBezTo>
                    <a:pt x="12539" y="9782"/>
                    <a:pt x="12544" y="9782"/>
                    <a:pt x="12550" y="9784"/>
                  </a:cubicBezTo>
                  <a:lnTo>
                    <a:pt x="12537" y="9796"/>
                  </a:lnTo>
                  <a:cubicBezTo>
                    <a:pt x="12525" y="9796"/>
                    <a:pt x="12600" y="9884"/>
                    <a:pt x="12600" y="9884"/>
                  </a:cubicBezTo>
                  <a:cubicBezTo>
                    <a:pt x="12586" y="9880"/>
                    <a:pt x="12575" y="9879"/>
                    <a:pt x="12566" y="9879"/>
                  </a:cubicBezTo>
                  <a:cubicBezTo>
                    <a:pt x="12491" y="9879"/>
                    <a:pt x="12613" y="10011"/>
                    <a:pt x="12613" y="10023"/>
                  </a:cubicBezTo>
                  <a:cubicBezTo>
                    <a:pt x="12604" y="10024"/>
                    <a:pt x="12597" y="10025"/>
                    <a:pt x="12590" y="10025"/>
                  </a:cubicBezTo>
                  <a:cubicBezTo>
                    <a:pt x="12496" y="10025"/>
                    <a:pt x="12557" y="9871"/>
                    <a:pt x="12487" y="9859"/>
                  </a:cubicBezTo>
                  <a:lnTo>
                    <a:pt x="12487" y="9834"/>
                  </a:lnTo>
                  <a:cubicBezTo>
                    <a:pt x="12555" y="9834"/>
                    <a:pt x="12499" y="9782"/>
                    <a:pt x="12536" y="9782"/>
                  </a:cubicBezTo>
                  <a:close/>
                  <a:moveTo>
                    <a:pt x="6385" y="9863"/>
                  </a:moveTo>
                  <a:cubicBezTo>
                    <a:pt x="6437" y="9863"/>
                    <a:pt x="6495" y="9899"/>
                    <a:pt x="6501" y="9960"/>
                  </a:cubicBezTo>
                  <a:cubicBezTo>
                    <a:pt x="6501" y="10007"/>
                    <a:pt x="6466" y="10028"/>
                    <a:pt x="6425" y="10028"/>
                  </a:cubicBezTo>
                  <a:cubicBezTo>
                    <a:pt x="6372" y="10028"/>
                    <a:pt x="6308" y="9993"/>
                    <a:pt x="6301" y="9934"/>
                  </a:cubicBezTo>
                  <a:lnTo>
                    <a:pt x="6301" y="9934"/>
                  </a:lnTo>
                  <a:cubicBezTo>
                    <a:pt x="6307" y="9885"/>
                    <a:pt x="6344" y="9863"/>
                    <a:pt x="6385" y="9863"/>
                  </a:cubicBezTo>
                  <a:close/>
                  <a:moveTo>
                    <a:pt x="12676" y="9985"/>
                  </a:moveTo>
                  <a:lnTo>
                    <a:pt x="12663" y="9997"/>
                  </a:lnTo>
                  <a:cubicBezTo>
                    <a:pt x="12663" y="9997"/>
                    <a:pt x="12713" y="10037"/>
                    <a:pt x="12680" y="10037"/>
                  </a:cubicBezTo>
                  <a:cubicBezTo>
                    <a:pt x="12675" y="10037"/>
                    <a:pt x="12670" y="10037"/>
                    <a:pt x="12663" y="10035"/>
                  </a:cubicBezTo>
                  <a:cubicBezTo>
                    <a:pt x="12613" y="10035"/>
                    <a:pt x="12675" y="9985"/>
                    <a:pt x="12676" y="9985"/>
                  </a:cubicBezTo>
                  <a:close/>
                  <a:moveTo>
                    <a:pt x="6563" y="9854"/>
                  </a:moveTo>
                  <a:cubicBezTo>
                    <a:pt x="6581" y="9854"/>
                    <a:pt x="6586" y="9869"/>
                    <a:pt x="6577" y="9897"/>
                  </a:cubicBezTo>
                  <a:cubicBezTo>
                    <a:pt x="6582" y="9897"/>
                    <a:pt x="6587" y="9896"/>
                    <a:pt x="6592" y="9894"/>
                  </a:cubicBezTo>
                  <a:lnTo>
                    <a:pt x="6592" y="9894"/>
                  </a:lnTo>
                  <a:cubicBezTo>
                    <a:pt x="6591" y="9895"/>
                    <a:pt x="6590" y="9896"/>
                    <a:pt x="6589" y="9897"/>
                  </a:cubicBezTo>
                  <a:lnTo>
                    <a:pt x="6602" y="9909"/>
                  </a:lnTo>
                  <a:cubicBezTo>
                    <a:pt x="6564" y="9935"/>
                    <a:pt x="6602" y="10010"/>
                    <a:pt x="6602" y="10048"/>
                  </a:cubicBezTo>
                  <a:cubicBezTo>
                    <a:pt x="6526" y="10048"/>
                    <a:pt x="6552" y="9922"/>
                    <a:pt x="6539" y="9859"/>
                  </a:cubicBezTo>
                  <a:cubicBezTo>
                    <a:pt x="6548" y="9856"/>
                    <a:pt x="6556" y="9854"/>
                    <a:pt x="6563" y="9854"/>
                  </a:cubicBezTo>
                  <a:close/>
                  <a:moveTo>
                    <a:pt x="8752" y="10010"/>
                  </a:moveTo>
                  <a:cubicBezTo>
                    <a:pt x="8752" y="10010"/>
                    <a:pt x="8802" y="10048"/>
                    <a:pt x="8752" y="10048"/>
                  </a:cubicBezTo>
                  <a:cubicBezTo>
                    <a:pt x="8689" y="10035"/>
                    <a:pt x="8740" y="10010"/>
                    <a:pt x="8740" y="10010"/>
                  </a:cubicBezTo>
                  <a:close/>
                  <a:moveTo>
                    <a:pt x="6834" y="9866"/>
                  </a:moveTo>
                  <a:cubicBezTo>
                    <a:pt x="6850" y="9866"/>
                    <a:pt x="6869" y="9871"/>
                    <a:pt x="6891" y="9884"/>
                  </a:cubicBezTo>
                  <a:cubicBezTo>
                    <a:pt x="6887" y="9903"/>
                    <a:pt x="6880" y="9908"/>
                    <a:pt x="6872" y="9908"/>
                  </a:cubicBezTo>
                  <a:cubicBezTo>
                    <a:pt x="6860" y="9908"/>
                    <a:pt x="6844" y="9898"/>
                    <a:pt x="6830" y="9898"/>
                  </a:cubicBezTo>
                  <a:cubicBezTo>
                    <a:pt x="6820" y="9898"/>
                    <a:pt x="6811" y="9903"/>
                    <a:pt x="6803" y="9922"/>
                  </a:cubicBezTo>
                  <a:cubicBezTo>
                    <a:pt x="6803" y="9947"/>
                    <a:pt x="6904" y="9960"/>
                    <a:pt x="6904" y="10010"/>
                  </a:cubicBezTo>
                  <a:cubicBezTo>
                    <a:pt x="6904" y="10037"/>
                    <a:pt x="6865" y="10053"/>
                    <a:pt x="6831" y="10053"/>
                  </a:cubicBezTo>
                  <a:cubicBezTo>
                    <a:pt x="6800" y="10053"/>
                    <a:pt x="6772" y="10040"/>
                    <a:pt x="6778" y="10010"/>
                  </a:cubicBezTo>
                  <a:lnTo>
                    <a:pt x="6778" y="10010"/>
                  </a:lnTo>
                  <a:cubicBezTo>
                    <a:pt x="6793" y="10018"/>
                    <a:pt x="6822" y="10030"/>
                    <a:pt x="6843" y="10030"/>
                  </a:cubicBezTo>
                  <a:cubicBezTo>
                    <a:pt x="6856" y="10030"/>
                    <a:pt x="6866" y="10025"/>
                    <a:pt x="6866" y="10010"/>
                  </a:cubicBezTo>
                  <a:cubicBezTo>
                    <a:pt x="6879" y="9972"/>
                    <a:pt x="6816" y="9972"/>
                    <a:pt x="6803" y="9960"/>
                  </a:cubicBezTo>
                  <a:cubicBezTo>
                    <a:pt x="6775" y="9913"/>
                    <a:pt x="6789" y="9866"/>
                    <a:pt x="6834" y="9866"/>
                  </a:cubicBezTo>
                  <a:close/>
                  <a:moveTo>
                    <a:pt x="10313" y="9827"/>
                  </a:moveTo>
                  <a:cubicBezTo>
                    <a:pt x="10330" y="9827"/>
                    <a:pt x="10362" y="9876"/>
                    <a:pt x="10387" y="9884"/>
                  </a:cubicBezTo>
                  <a:lnTo>
                    <a:pt x="10387" y="9909"/>
                  </a:lnTo>
                  <a:cubicBezTo>
                    <a:pt x="10369" y="9905"/>
                    <a:pt x="10355" y="9903"/>
                    <a:pt x="10344" y="9903"/>
                  </a:cubicBezTo>
                  <a:cubicBezTo>
                    <a:pt x="10257" y="9903"/>
                    <a:pt x="10387" y="10025"/>
                    <a:pt x="10387" y="10048"/>
                  </a:cubicBezTo>
                  <a:lnTo>
                    <a:pt x="10399" y="10048"/>
                  </a:lnTo>
                  <a:cubicBezTo>
                    <a:pt x="10388" y="10052"/>
                    <a:pt x="10378" y="10053"/>
                    <a:pt x="10369" y="10053"/>
                  </a:cubicBezTo>
                  <a:cubicBezTo>
                    <a:pt x="10324" y="10053"/>
                    <a:pt x="10322" y="10002"/>
                    <a:pt x="10311" y="9960"/>
                  </a:cubicBezTo>
                  <a:lnTo>
                    <a:pt x="10311" y="9897"/>
                  </a:lnTo>
                  <a:lnTo>
                    <a:pt x="10274" y="9897"/>
                  </a:lnTo>
                  <a:cubicBezTo>
                    <a:pt x="10274" y="9874"/>
                    <a:pt x="10274" y="9870"/>
                    <a:pt x="10279" y="9870"/>
                  </a:cubicBezTo>
                  <a:cubicBezTo>
                    <a:pt x="10283" y="9870"/>
                    <a:pt x="10289" y="9872"/>
                    <a:pt x="10299" y="9872"/>
                  </a:cubicBezTo>
                  <a:cubicBezTo>
                    <a:pt x="10299" y="9839"/>
                    <a:pt x="10304" y="9827"/>
                    <a:pt x="10313" y="9827"/>
                  </a:cubicBezTo>
                  <a:close/>
                  <a:moveTo>
                    <a:pt x="6654" y="9870"/>
                  </a:moveTo>
                  <a:cubicBezTo>
                    <a:pt x="6664" y="9870"/>
                    <a:pt x="6676" y="9874"/>
                    <a:pt x="6690" y="9884"/>
                  </a:cubicBezTo>
                  <a:cubicBezTo>
                    <a:pt x="6728" y="9909"/>
                    <a:pt x="6728" y="9997"/>
                    <a:pt x="6740" y="10060"/>
                  </a:cubicBezTo>
                  <a:cubicBezTo>
                    <a:pt x="6677" y="10060"/>
                    <a:pt x="6690" y="9997"/>
                    <a:pt x="6690" y="9947"/>
                  </a:cubicBezTo>
                  <a:cubicBezTo>
                    <a:pt x="6690" y="9911"/>
                    <a:pt x="6658" y="9881"/>
                    <a:pt x="6625" y="9881"/>
                  </a:cubicBezTo>
                  <a:cubicBezTo>
                    <a:pt x="6623" y="9881"/>
                    <a:pt x="6620" y="9882"/>
                    <a:pt x="6617" y="9882"/>
                  </a:cubicBezTo>
                  <a:lnTo>
                    <a:pt x="6617" y="9882"/>
                  </a:lnTo>
                  <a:cubicBezTo>
                    <a:pt x="6629" y="9876"/>
                    <a:pt x="6640" y="9870"/>
                    <a:pt x="6654" y="9870"/>
                  </a:cubicBezTo>
                  <a:close/>
                  <a:moveTo>
                    <a:pt x="10519" y="9908"/>
                  </a:moveTo>
                  <a:cubicBezTo>
                    <a:pt x="10562" y="9908"/>
                    <a:pt x="10550" y="10025"/>
                    <a:pt x="10550" y="10073"/>
                  </a:cubicBezTo>
                  <a:lnTo>
                    <a:pt x="10563" y="10085"/>
                  </a:lnTo>
                  <a:cubicBezTo>
                    <a:pt x="10500" y="10073"/>
                    <a:pt x="10513" y="9972"/>
                    <a:pt x="10513" y="9909"/>
                  </a:cubicBezTo>
                  <a:cubicBezTo>
                    <a:pt x="10515" y="9909"/>
                    <a:pt x="10517" y="9908"/>
                    <a:pt x="10519" y="9908"/>
                  </a:cubicBezTo>
                  <a:close/>
                  <a:moveTo>
                    <a:pt x="7017" y="9901"/>
                  </a:moveTo>
                  <a:cubicBezTo>
                    <a:pt x="7069" y="9901"/>
                    <a:pt x="7126" y="9949"/>
                    <a:pt x="7117" y="10010"/>
                  </a:cubicBezTo>
                  <a:lnTo>
                    <a:pt x="6979" y="9997"/>
                  </a:lnTo>
                  <a:lnTo>
                    <a:pt x="6979" y="9997"/>
                  </a:lnTo>
                  <a:cubicBezTo>
                    <a:pt x="6979" y="10098"/>
                    <a:pt x="7092" y="10023"/>
                    <a:pt x="7117" y="10085"/>
                  </a:cubicBezTo>
                  <a:cubicBezTo>
                    <a:pt x="7111" y="10086"/>
                    <a:pt x="7104" y="10087"/>
                    <a:pt x="7097" y="10087"/>
                  </a:cubicBezTo>
                  <a:cubicBezTo>
                    <a:pt x="7008" y="10087"/>
                    <a:pt x="6883" y="10015"/>
                    <a:pt x="6941" y="9922"/>
                  </a:cubicBezTo>
                  <a:lnTo>
                    <a:pt x="6941" y="9922"/>
                  </a:lnTo>
                  <a:lnTo>
                    <a:pt x="6954" y="9935"/>
                  </a:lnTo>
                  <a:cubicBezTo>
                    <a:pt x="6970" y="9911"/>
                    <a:pt x="6993" y="9901"/>
                    <a:pt x="7017" y="9901"/>
                  </a:cubicBezTo>
                  <a:close/>
                  <a:moveTo>
                    <a:pt x="3849" y="10074"/>
                  </a:moveTo>
                  <a:cubicBezTo>
                    <a:pt x="3859" y="10074"/>
                    <a:pt x="3871" y="10077"/>
                    <a:pt x="3886" y="10085"/>
                  </a:cubicBezTo>
                  <a:lnTo>
                    <a:pt x="3886" y="10111"/>
                  </a:lnTo>
                  <a:cubicBezTo>
                    <a:pt x="3862" y="10087"/>
                    <a:pt x="3845" y="10077"/>
                    <a:pt x="3834" y="10077"/>
                  </a:cubicBezTo>
                  <a:lnTo>
                    <a:pt x="3834" y="10077"/>
                  </a:lnTo>
                  <a:cubicBezTo>
                    <a:pt x="3838" y="10075"/>
                    <a:pt x="3843" y="10074"/>
                    <a:pt x="3849" y="10074"/>
                  </a:cubicBezTo>
                  <a:close/>
                  <a:moveTo>
                    <a:pt x="4325" y="10076"/>
                  </a:moveTo>
                  <a:cubicBezTo>
                    <a:pt x="4333" y="10076"/>
                    <a:pt x="4338" y="10081"/>
                    <a:pt x="4338" y="10098"/>
                  </a:cubicBezTo>
                  <a:cubicBezTo>
                    <a:pt x="4338" y="10111"/>
                    <a:pt x="4333" y="10115"/>
                    <a:pt x="4325" y="10115"/>
                  </a:cubicBezTo>
                  <a:cubicBezTo>
                    <a:pt x="4310" y="10115"/>
                    <a:pt x="4288" y="10098"/>
                    <a:pt x="4288" y="10098"/>
                  </a:cubicBezTo>
                  <a:cubicBezTo>
                    <a:pt x="4288" y="10098"/>
                    <a:pt x="4310" y="10076"/>
                    <a:pt x="4325" y="10076"/>
                  </a:cubicBezTo>
                  <a:close/>
                  <a:moveTo>
                    <a:pt x="10601" y="9922"/>
                  </a:moveTo>
                  <a:cubicBezTo>
                    <a:pt x="10638" y="9922"/>
                    <a:pt x="10651" y="9922"/>
                    <a:pt x="10638" y="9960"/>
                  </a:cubicBezTo>
                  <a:cubicBezTo>
                    <a:pt x="10667" y="9960"/>
                    <a:pt x="10688" y="9938"/>
                    <a:pt x="10713" y="9938"/>
                  </a:cubicBezTo>
                  <a:cubicBezTo>
                    <a:pt x="10721" y="9938"/>
                    <a:pt x="10730" y="9941"/>
                    <a:pt x="10739" y="9947"/>
                  </a:cubicBezTo>
                  <a:cubicBezTo>
                    <a:pt x="10777" y="9972"/>
                    <a:pt x="10789" y="10073"/>
                    <a:pt x="10789" y="10123"/>
                  </a:cubicBezTo>
                  <a:cubicBezTo>
                    <a:pt x="10701" y="10098"/>
                    <a:pt x="10777" y="9960"/>
                    <a:pt x="10689" y="9947"/>
                  </a:cubicBezTo>
                  <a:lnTo>
                    <a:pt x="10689" y="9947"/>
                  </a:lnTo>
                  <a:lnTo>
                    <a:pt x="10701" y="9960"/>
                  </a:lnTo>
                  <a:cubicBezTo>
                    <a:pt x="10698" y="9959"/>
                    <a:pt x="10694" y="9959"/>
                    <a:pt x="10691" y="9959"/>
                  </a:cubicBezTo>
                  <a:cubicBezTo>
                    <a:pt x="10629" y="9959"/>
                    <a:pt x="10664" y="10074"/>
                    <a:pt x="10664" y="10098"/>
                  </a:cubicBezTo>
                  <a:cubicBezTo>
                    <a:pt x="10588" y="10098"/>
                    <a:pt x="10613" y="9985"/>
                    <a:pt x="10601" y="9922"/>
                  </a:cubicBezTo>
                  <a:close/>
                  <a:moveTo>
                    <a:pt x="7395" y="9935"/>
                  </a:moveTo>
                  <a:cubicBezTo>
                    <a:pt x="7482" y="9948"/>
                    <a:pt x="7394" y="10073"/>
                    <a:pt x="7482" y="10098"/>
                  </a:cubicBezTo>
                  <a:cubicBezTo>
                    <a:pt x="7489" y="10100"/>
                    <a:pt x="7495" y="10101"/>
                    <a:pt x="7500" y="10101"/>
                  </a:cubicBezTo>
                  <a:cubicBezTo>
                    <a:pt x="7553" y="10101"/>
                    <a:pt x="7532" y="9993"/>
                    <a:pt x="7532" y="9947"/>
                  </a:cubicBezTo>
                  <a:cubicBezTo>
                    <a:pt x="7595" y="9947"/>
                    <a:pt x="7570" y="10073"/>
                    <a:pt x="7583" y="10136"/>
                  </a:cubicBezTo>
                  <a:cubicBezTo>
                    <a:pt x="7532" y="10136"/>
                    <a:pt x="7558" y="10098"/>
                    <a:pt x="7545" y="10098"/>
                  </a:cubicBezTo>
                  <a:lnTo>
                    <a:pt x="7545" y="10098"/>
                  </a:lnTo>
                  <a:cubicBezTo>
                    <a:pt x="7525" y="10125"/>
                    <a:pt x="7507" y="10136"/>
                    <a:pt x="7491" y="10136"/>
                  </a:cubicBezTo>
                  <a:cubicBezTo>
                    <a:pt x="7433" y="10136"/>
                    <a:pt x="7401" y="9986"/>
                    <a:pt x="7395" y="9935"/>
                  </a:cubicBezTo>
                  <a:close/>
                  <a:moveTo>
                    <a:pt x="4534" y="10113"/>
                  </a:moveTo>
                  <a:cubicBezTo>
                    <a:pt x="4541" y="10113"/>
                    <a:pt x="4548" y="10119"/>
                    <a:pt x="4552" y="10136"/>
                  </a:cubicBezTo>
                  <a:cubicBezTo>
                    <a:pt x="4552" y="10143"/>
                    <a:pt x="4550" y="10146"/>
                    <a:pt x="4545" y="10146"/>
                  </a:cubicBezTo>
                  <a:cubicBezTo>
                    <a:pt x="4537" y="10146"/>
                    <a:pt x="4524" y="10135"/>
                    <a:pt x="4512" y="10125"/>
                  </a:cubicBezTo>
                  <a:lnTo>
                    <a:pt x="4512" y="10125"/>
                  </a:lnTo>
                  <a:cubicBezTo>
                    <a:pt x="4518" y="10119"/>
                    <a:pt x="4526" y="10113"/>
                    <a:pt x="4534" y="10113"/>
                  </a:cubicBezTo>
                  <a:close/>
                  <a:moveTo>
                    <a:pt x="7692" y="9954"/>
                  </a:moveTo>
                  <a:cubicBezTo>
                    <a:pt x="7772" y="9954"/>
                    <a:pt x="7773" y="10088"/>
                    <a:pt x="7784" y="10161"/>
                  </a:cubicBezTo>
                  <a:cubicBezTo>
                    <a:pt x="7759" y="10161"/>
                    <a:pt x="7746" y="10148"/>
                    <a:pt x="7746" y="10123"/>
                  </a:cubicBezTo>
                  <a:cubicBezTo>
                    <a:pt x="7734" y="10123"/>
                    <a:pt x="7708" y="10148"/>
                    <a:pt x="7683" y="10148"/>
                  </a:cubicBezTo>
                  <a:cubicBezTo>
                    <a:pt x="7576" y="10136"/>
                    <a:pt x="7627" y="10034"/>
                    <a:pt x="7718" y="10034"/>
                  </a:cubicBezTo>
                  <a:cubicBezTo>
                    <a:pt x="7723" y="10034"/>
                    <a:pt x="7728" y="10034"/>
                    <a:pt x="7734" y="10035"/>
                  </a:cubicBezTo>
                  <a:cubicBezTo>
                    <a:pt x="7734" y="9947"/>
                    <a:pt x="7646" y="10010"/>
                    <a:pt x="7620" y="9960"/>
                  </a:cubicBezTo>
                  <a:lnTo>
                    <a:pt x="7620" y="9960"/>
                  </a:lnTo>
                  <a:lnTo>
                    <a:pt x="7633" y="9972"/>
                  </a:lnTo>
                  <a:cubicBezTo>
                    <a:pt x="7656" y="9959"/>
                    <a:pt x="7676" y="9954"/>
                    <a:pt x="7692" y="9954"/>
                  </a:cubicBezTo>
                  <a:close/>
                  <a:moveTo>
                    <a:pt x="10890" y="9960"/>
                  </a:moveTo>
                  <a:cubicBezTo>
                    <a:pt x="10953" y="9972"/>
                    <a:pt x="10940" y="10111"/>
                    <a:pt x="10990" y="10111"/>
                  </a:cubicBezTo>
                  <a:lnTo>
                    <a:pt x="10990" y="10136"/>
                  </a:lnTo>
                  <a:cubicBezTo>
                    <a:pt x="11003" y="10085"/>
                    <a:pt x="11028" y="10048"/>
                    <a:pt x="11041" y="9997"/>
                  </a:cubicBezTo>
                  <a:lnTo>
                    <a:pt x="11079" y="9997"/>
                  </a:lnTo>
                  <a:cubicBezTo>
                    <a:pt x="11066" y="10035"/>
                    <a:pt x="11028" y="10161"/>
                    <a:pt x="11003" y="10161"/>
                  </a:cubicBezTo>
                  <a:cubicBezTo>
                    <a:pt x="10965" y="10148"/>
                    <a:pt x="10902" y="10010"/>
                    <a:pt x="10890" y="9960"/>
                  </a:cubicBezTo>
                  <a:close/>
                  <a:moveTo>
                    <a:pt x="7859" y="9922"/>
                  </a:moveTo>
                  <a:cubicBezTo>
                    <a:pt x="7859" y="9966"/>
                    <a:pt x="7875" y="9969"/>
                    <a:pt x="7891" y="9969"/>
                  </a:cubicBezTo>
                  <a:cubicBezTo>
                    <a:pt x="7893" y="9969"/>
                    <a:pt x="7896" y="9969"/>
                    <a:pt x="7899" y="9969"/>
                  </a:cubicBezTo>
                  <a:cubicBezTo>
                    <a:pt x="7911" y="9969"/>
                    <a:pt x="7922" y="9971"/>
                    <a:pt x="7922" y="9997"/>
                  </a:cubicBezTo>
                  <a:cubicBezTo>
                    <a:pt x="7916" y="9997"/>
                    <a:pt x="7911" y="9997"/>
                    <a:pt x="7906" y="9997"/>
                  </a:cubicBezTo>
                  <a:cubicBezTo>
                    <a:pt x="7783" y="9997"/>
                    <a:pt x="7923" y="10137"/>
                    <a:pt x="7935" y="10161"/>
                  </a:cubicBezTo>
                  <a:cubicBezTo>
                    <a:pt x="7926" y="10163"/>
                    <a:pt x="7918" y="10164"/>
                    <a:pt x="7911" y="10164"/>
                  </a:cubicBezTo>
                  <a:cubicBezTo>
                    <a:pt x="7836" y="10164"/>
                    <a:pt x="7846" y="10055"/>
                    <a:pt x="7834" y="9997"/>
                  </a:cubicBezTo>
                  <a:cubicBezTo>
                    <a:pt x="7827" y="10001"/>
                    <a:pt x="7822" y="10002"/>
                    <a:pt x="7817" y="10002"/>
                  </a:cubicBezTo>
                  <a:cubicBezTo>
                    <a:pt x="7804" y="10002"/>
                    <a:pt x="7800" y="9991"/>
                    <a:pt x="7809" y="9972"/>
                  </a:cubicBezTo>
                  <a:cubicBezTo>
                    <a:pt x="7872" y="9972"/>
                    <a:pt x="7796" y="9935"/>
                    <a:pt x="7859" y="9922"/>
                  </a:cubicBezTo>
                  <a:close/>
                  <a:moveTo>
                    <a:pt x="4804" y="10123"/>
                  </a:moveTo>
                  <a:cubicBezTo>
                    <a:pt x="4854" y="10123"/>
                    <a:pt x="4791" y="10136"/>
                    <a:pt x="4791" y="10136"/>
                  </a:cubicBezTo>
                  <a:lnTo>
                    <a:pt x="4804" y="10173"/>
                  </a:lnTo>
                  <a:cubicBezTo>
                    <a:pt x="4804" y="10173"/>
                    <a:pt x="4741" y="10123"/>
                    <a:pt x="4804" y="10123"/>
                  </a:cubicBezTo>
                  <a:close/>
                  <a:moveTo>
                    <a:pt x="11255" y="10161"/>
                  </a:moveTo>
                  <a:lnTo>
                    <a:pt x="11255" y="10161"/>
                  </a:lnTo>
                  <a:cubicBezTo>
                    <a:pt x="11252" y="10166"/>
                    <a:pt x="11250" y="10172"/>
                    <a:pt x="11250" y="10176"/>
                  </a:cubicBezTo>
                  <a:lnTo>
                    <a:pt x="11250" y="10176"/>
                  </a:lnTo>
                  <a:cubicBezTo>
                    <a:pt x="11255" y="10174"/>
                    <a:pt x="11261" y="10173"/>
                    <a:pt x="11267" y="10173"/>
                  </a:cubicBezTo>
                  <a:lnTo>
                    <a:pt x="11255" y="10161"/>
                  </a:lnTo>
                  <a:close/>
                  <a:moveTo>
                    <a:pt x="11820" y="10161"/>
                  </a:moveTo>
                  <a:cubicBezTo>
                    <a:pt x="11812" y="10169"/>
                    <a:pt x="11815" y="10178"/>
                    <a:pt x="11825" y="10182"/>
                  </a:cubicBezTo>
                  <a:lnTo>
                    <a:pt x="11825" y="10182"/>
                  </a:lnTo>
                  <a:cubicBezTo>
                    <a:pt x="11824" y="10175"/>
                    <a:pt x="11822" y="10168"/>
                    <a:pt x="11820" y="10161"/>
                  </a:cubicBezTo>
                  <a:close/>
                  <a:moveTo>
                    <a:pt x="8023" y="10123"/>
                  </a:moveTo>
                  <a:cubicBezTo>
                    <a:pt x="8010" y="10161"/>
                    <a:pt x="8010" y="10199"/>
                    <a:pt x="7960" y="10199"/>
                  </a:cubicBezTo>
                  <a:cubicBezTo>
                    <a:pt x="7973" y="10148"/>
                    <a:pt x="7947" y="10123"/>
                    <a:pt x="8010" y="10123"/>
                  </a:cubicBezTo>
                  <a:close/>
                  <a:moveTo>
                    <a:pt x="8111" y="10010"/>
                  </a:moveTo>
                  <a:lnTo>
                    <a:pt x="8111" y="10010"/>
                  </a:lnTo>
                  <a:cubicBezTo>
                    <a:pt x="8186" y="10023"/>
                    <a:pt x="8186" y="10173"/>
                    <a:pt x="8224" y="10173"/>
                  </a:cubicBezTo>
                  <a:cubicBezTo>
                    <a:pt x="8237" y="10123"/>
                    <a:pt x="8249" y="10073"/>
                    <a:pt x="8274" y="10035"/>
                  </a:cubicBezTo>
                  <a:lnTo>
                    <a:pt x="8312" y="10035"/>
                  </a:lnTo>
                  <a:cubicBezTo>
                    <a:pt x="8288" y="10059"/>
                    <a:pt x="8252" y="10187"/>
                    <a:pt x="8227" y="10187"/>
                  </a:cubicBezTo>
                  <a:cubicBezTo>
                    <a:pt x="8226" y="10187"/>
                    <a:pt x="8225" y="10187"/>
                    <a:pt x="8224" y="10186"/>
                  </a:cubicBezTo>
                  <a:lnTo>
                    <a:pt x="8224" y="10199"/>
                  </a:lnTo>
                  <a:cubicBezTo>
                    <a:pt x="8186" y="10186"/>
                    <a:pt x="8136" y="10060"/>
                    <a:pt x="8111" y="10010"/>
                  </a:cubicBezTo>
                  <a:close/>
                  <a:moveTo>
                    <a:pt x="11116" y="9997"/>
                  </a:moveTo>
                  <a:lnTo>
                    <a:pt x="11116" y="9997"/>
                  </a:lnTo>
                  <a:cubicBezTo>
                    <a:pt x="11192" y="10010"/>
                    <a:pt x="11116" y="10148"/>
                    <a:pt x="11217" y="10161"/>
                  </a:cubicBezTo>
                  <a:cubicBezTo>
                    <a:pt x="11225" y="10163"/>
                    <a:pt x="11232" y="10164"/>
                    <a:pt x="11237" y="10164"/>
                  </a:cubicBezTo>
                  <a:cubicBezTo>
                    <a:pt x="11296" y="10164"/>
                    <a:pt x="11253" y="10057"/>
                    <a:pt x="11242" y="10023"/>
                  </a:cubicBezTo>
                  <a:lnTo>
                    <a:pt x="11242" y="10023"/>
                  </a:lnTo>
                  <a:cubicBezTo>
                    <a:pt x="11305" y="10035"/>
                    <a:pt x="11292" y="10098"/>
                    <a:pt x="11292" y="10161"/>
                  </a:cubicBezTo>
                  <a:lnTo>
                    <a:pt x="11292" y="10199"/>
                  </a:lnTo>
                  <a:cubicBezTo>
                    <a:pt x="11263" y="10199"/>
                    <a:pt x="11249" y="10191"/>
                    <a:pt x="11250" y="10176"/>
                  </a:cubicBezTo>
                  <a:lnTo>
                    <a:pt x="11250" y="10176"/>
                  </a:lnTo>
                  <a:cubicBezTo>
                    <a:pt x="11233" y="10181"/>
                    <a:pt x="11217" y="10190"/>
                    <a:pt x="11201" y="10190"/>
                  </a:cubicBezTo>
                  <a:cubicBezTo>
                    <a:pt x="11190" y="10190"/>
                    <a:pt x="11179" y="10186"/>
                    <a:pt x="11167" y="10173"/>
                  </a:cubicBezTo>
                  <a:cubicBezTo>
                    <a:pt x="11129" y="10136"/>
                    <a:pt x="11116" y="10060"/>
                    <a:pt x="11116" y="9997"/>
                  </a:cubicBezTo>
                  <a:close/>
                  <a:moveTo>
                    <a:pt x="12027" y="10185"/>
                  </a:moveTo>
                  <a:lnTo>
                    <a:pt x="12027" y="10185"/>
                  </a:lnTo>
                  <a:cubicBezTo>
                    <a:pt x="12042" y="10186"/>
                    <a:pt x="12055" y="10191"/>
                    <a:pt x="12066" y="10199"/>
                  </a:cubicBezTo>
                  <a:lnTo>
                    <a:pt x="12066" y="10199"/>
                  </a:lnTo>
                  <a:cubicBezTo>
                    <a:pt x="12054" y="10192"/>
                    <a:pt x="12040" y="10190"/>
                    <a:pt x="12027" y="10185"/>
                  </a:cubicBezTo>
                  <a:close/>
                  <a:moveTo>
                    <a:pt x="11883" y="10199"/>
                  </a:moveTo>
                  <a:cubicBezTo>
                    <a:pt x="11894" y="10204"/>
                    <a:pt x="11903" y="10207"/>
                    <a:pt x="11910" y="10210"/>
                  </a:cubicBezTo>
                  <a:lnTo>
                    <a:pt x="11910" y="10210"/>
                  </a:lnTo>
                  <a:cubicBezTo>
                    <a:pt x="11904" y="10203"/>
                    <a:pt x="11896" y="10199"/>
                    <a:pt x="11883" y="10199"/>
                  </a:cubicBezTo>
                  <a:close/>
                  <a:moveTo>
                    <a:pt x="7300" y="9952"/>
                  </a:moveTo>
                  <a:cubicBezTo>
                    <a:pt x="7308" y="9952"/>
                    <a:pt x="7323" y="9993"/>
                    <a:pt x="7331" y="10010"/>
                  </a:cubicBezTo>
                  <a:cubicBezTo>
                    <a:pt x="7344" y="10073"/>
                    <a:pt x="7344" y="10136"/>
                    <a:pt x="7344" y="10211"/>
                  </a:cubicBezTo>
                  <a:cubicBezTo>
                    <a:pt x="7294" y="10211"/>
                    <a:pt x="7306" y="10161"/>
                    <a:pt x="7306" y="10098"/>
                  </a:cubicBezTo>
                  <a:cubicBezTo>
                    <a:pt x="7256" y="10060"/>
                    <a:pt x="7155" y="10111"/>
                    <a:pt x="7155" y="9997"/>
                  </a:cubicBezTo>
                  <a:lnTo>
                    <a:pt x="7143" y="10035"/>
                  </a:lnTo>
                  <a:cubicBezTo>
                    <a:pt x="7143" y="9971"/>
                    <a:pt x="7161" y="9953"/>
                    <a:pt x="7188" y="9953"/>
                  </a:cubicBezTo>
                  <a:cubicBezTo>
                    <a:pt x="7218" y="9953"/>
                    <a:pt x="7260" y="9978"/>
                    <a:pt x="7294" y="9985"/>
                  </a:cubicBezTo>
                  <a:cubicBezTo>
                    <a:pt x="7294" y="9961"/>
                    <a:pt x="7296" y="9952"/>
                    <a:pt x="7300" y="9952"/>
                  </a:cubicBezTo>
                  <a:close/>
                  <a:moveTo>
                    <a:pt x="8397" y="10032"/>
                  </a:moveTo>
                  <a:cubicBezTo>
                    <a:pt x="8447" y="10032"/>
                    <a:pt x="8507" y="10071"/>
                    <a:pt x="8501" y="10135"/>
                  </a:cubicBezTo>
                  <a:lnTo>
                    <a:pt x="8501" y="10135"/>
                  </a:lnTo>
                  <a:lnTo>
                    <a:pt x="8375" y="10123"/>
                  </a:lnTo>
                  <a:lnTo>
                    <a:pt x="8375" y="10123"/>
                  </a:lnTo>
                  <a:cubicBezTo>
                    <a:pt x="8375" y="10224"/>
                    <a:pt x="8488" y="10148"/>
                    <a:pt x="8513" y="10211"/>
                  </a:cubicBezTo>
                  <a:cubicBezTo>
                    <a:pt x="8500" y="10216"/>
                    <a:pt x="8486" y="10218"/>
                    <a:pt x="8472" y="10218"/>
                  </a:cubicBezTo>
                  <a:cubicBezTo>
                    <a:pt x="8409" y="10218"/>
                    <a:pt x="8348" y="10173"/>
                    <a:pt x="8337" y="10111"/>
                  </a:cubicBezTo>
                  <a:cubicBezTo>
                    <a:pt x="8326" y="10056"/>
                    <a:pt x="8358" y="10032"/>
                    <a:pt x="8397" y="10032"/>
                  </a:cubicBezTo>
                  <a:close/>
                  <a:moveTo>
                    <a:pt x="11330" y="9960"/>
                  </a:moveTo>
                  <a:cubicBezTo>
                    <a:pt x="11380" y="9960"/>
                    <a:pt x="11368" y="10148"/>
                    <a:pt x="11380" y="10211"/>
                  </a:cubicBezTo>
                  <a:lnTo>
                    <a:pt x="11393" y="10224"/>
                  </a:lnTo>
                  <a:cubicBezTo>
                    <a:pt x="11330" y="10211"/>
                    <a:pt x="11343" y="10023"/>
                    <a:pt x="11330" y="9960"/>
                  </a:cubicBezTo>
                  <a:close/>
                  <a:moveTo>
                    <a:pt x="8538" y="9972"/>
                  </a:moveTo>
                  <a:lnTo>
                    <a:pt x="8538" y="9972"/>
                  </a:lnTo>
                  <a:cubicBezTo>
                    <a:pt x="8600" y="9984"/>
                    <a:pt x="8589" y="10163"/>
                    <a:pt x="8589" y="10231"/>
                  </a:cubicBezTo>
                  <a:lnTo>
                    <a:pt x="8589" y="10231"/>
                  </a:lnTo>
                  <a:cubicBezTo>
                    <a:pt x="8540" y="10197"/>
                    <a:pt x="8550" y="10031"/>
                    <a:pt x="8538" y="9972"/>
                  </a:cubicBezTo>
                  <a:close/>
                  <a:moveTo>
                    <a:pt x="8740" y="10073"/>
                  </a:moveTo>
                  <a:cubicBezTo>
                    <a:pt x="8789" y="10085"/>
                    <a:pt x="8778" y="10194"/>
                    <a:pt x="8777" y="10257"/>
                  </a:cubicBezTo>
                  <a:lnTo>
                    <a:pt x="8777" y="10257"/>
                  </a:lnTo>
                  <a:cubicBezTo>
                    <a:pt x="8729" y="10233"/>
                    <a:pt x="8740" y="10131"/>
                    <a:pt x="8740" y="10073"/>
                  </a:cubicBezTo>
                  <a:close/>
                  <a:moveTo>
                    <a:pt x="8865" y="9997"/>
                  </a:moveTo>
                  <a:lnTo>
                    <a:pt x="8891" y="10261"/>
                  </a:lnTo>
                  <a:cubicBezTo>
                    <a:pt x="8815" y="10261"/>
                    <a:pt x="8828" y="10073"/>
                    <a:pt x="8815" y="10010"/>
                  </a:cubicBezTo>
                  <a:lnTo>
                    <a:pt x="8828" y="9997"/>
                  </a:lnTo>
                  <a:close/>
                  <a:moveTo>
                    <a:pt x="8928" y="10010"/>
                  </a:moveTo>
                  <a:lnTo>
                    <a:pt x="8928" y="10010"/>
                  </a:lnTo>
                  <a:cubicBezTo>
                    <a:pt x="8976" y="10022"/>
                    <a:pt x="8967" y="10192"/>
                    <a:pt x="8977" y="10274"/>
                  </a:cubicBezTo>
                  <a:lnTo>
                    <a:pt x="8977" y="10274"/>
                  </a:lnTo>
                  <a:cubicBezTo>
                    <a:pt x="8916" y="10270"/>
                    <a:pt x="8928" y="10072"/>
                    <a:pt x="8928" y="10010"/>
                  </a:cubicBezTo>
                  <a:close/>
                  <a:moveTo>
                    <a:pt x="2767" y="10085"/>
                  </a:moveTo>
                  <a:cubicBezTo>
                    <a:pt x="2792" y="10085"/>
                    <a:pt x="2804" y="10085"/>
                    <a:pt x="2804" y="10123"/>
                  </a:cubicBezTo>
                  <a:cubicBezTo>
                    <a:pt x="2824" y="10123"/>
                    <a:pt x="2845" y="10091"/>
                    <a:pt x="2878" y="10091"/>
                  </a:cubicBezTo>
                  <a:cubicBezTo>
                    <a:pt x="2886" y="10091"/>
                    <a:pt x="2895" y="10093"/>
                    <a:pt x="2905" y="10098"/>
                  </a:cubicBezTo>
                  <a:cubicBezTo>
                    <a:pt x="2955" y="10123"/>
                    <a:pt x="2955" y="10211"/>
                    <a:pt x="2955" y="10274"/>
                  </a:cubicBezTo>
                  <a:cubicBezTo>
                    <a:pt x="2867" y="10274"/>
                    <a:pt x="2955" y="10173"/>
                    <a:pt x="2892" y="10136"/>
                  </a:cubicBezTo>
                  <a:cubicBezTo>
                    <a:pt x="2882" y="10125"/>
                    <a:pt x="2865" y="10119"/>
                    <a:pt x="2849" y="10119"/>
                  </a:cubicBezTo>
                  <a:cubicBezTo>
                    <a:pt x="2826" y="10119"/>
                    <a:pt x="2804" y="10131"/>
                    <a:pt x="2804" y="10161"/>
                  </a:cubicBezTo>
                  <a:lnTo>
                    <a:pt x="2804" y="10274"/>
                  </a:lnTo>
                  <a:cubicBezTo>
                    <a:pt x="2754" y="10274"/>
                    <a:pt x="2779" y="10161"/>
                    <a:pt x="2767" y="10098"/>
                  </a:cubicBezTo>
                  <a:lnTo>
                    <a:pt x="2767" y="10085"/>
                  </a:lnTo>
                  <a:close/>
                  <a:moveTo>
                    <a:pt x="3182" y="10098"/>
                  </a:moveTo>
                  <a:cubicBezTo>
                    <a:pt x="3244" y="10098"/>
                    <a:pt x="3219" y="10224"/>
                    <a:pt x="3219" y="10287"/>
                  </a:cubicBezTo>
                  <a:cubicBezTo>
                    <a:pt x="3213" y="10290"/>
                    <a:pt x="3207" y="10292"/>
                    <a:pt x="3202" y="10292"/>
                  </a:cubicBezTo>
                  <a:cubicBezTo>
                    <a:pt x="3188" y="10292"/>
                    <a:pt x="3182" y="10280"/>
                    <a:pt x="3182" y="10261"/>
                  </a:cubicBezTo>
                  <a:cubicBezTo>
                    <a:pt x="3169" y="10261"/>
                    <a:pt x="3156" y="10287"/>
                    <a:pt x="3119" y="10287"/>
                  </a:cubicBezTo>
                  <a:cubicBezTo>
                    <a:pt x="3018" y="10287"/>
                    <a:pt x="3043" y="10161"/>
                    <a:pt x="3031" y="10098"/>
                  </a:cubicBezTo>
                  <a:cubicBezTo>
                    <a:pt x="3106" y="10098"/>
                    <a:pt x="3005" y="10236"/>
                    <a:pt x="3094" y="10261"/>
                  </a:cubicBezTo>
                  <a:lnTo>
                    <a:pt x="3119" y="10261"/>
                  </a:lnTo>
                  <a:cubicBezTo>
                    <a:pt x="3126" y="10264"/>
                    <a:pt x="3132" y="10264"/>
                    <a:pt x="3138" y="10264"/>
                  </a:cubicBezTo>
                  <a:cubicBezTo>
                    <a:pt x="3203" y="10264"/>
                    <a:pt x="3182" y="10144"/>
                    <a:pt x="3182" y="10098"/>
                  </a:cubicBezTo>
                  <a:close/>
                  <a:moveTo>
                    <a:pt x="3532" y="10111"/>
                  </a:moveTo>
                  <a:cubicBezTo>
                    <a:pt x="3599" y="10111"/>
                    <a:pt x="3622" y="10194"/>
                    <a:pt x="3622" y="10261"/>
                  </a:cubicBezTo>
                  <a:lnTo>
                    <a:pt x="3622" y="10299"/>
                  </a:lnTo>
                  <a:cubicBezTo>
                    <a:pt x="3615" y="10303"/>
                    <a:pt x="3609" y="10304"/>
                    <a:pt x="3604" y="10304"/>
                  </a:cubicBezTo>
                  <a:cubicBezTo>
                    <a:pt x="3591" y="10304"/>
                    <a:pt x="3584" y="10292"/>
                    <a:pt x="3584" y="10274"/>
                  </a:cubicBezTo>
                  <a:cubicBezTo>
                    <a:pt x="3567" y="10274"/>
                    <a:pt x="3534" y="10296"/>
                    <a:pt x="3502" y="10296"/>
                  </a:cubicBezTo>
                  <a:cubicBezTo>
                    <a:pt x="3486" y="10296"/>
                    <a:pt x="3471" y="10291"/>
                    <a:pt x="3458" y="10274"/>
                  </a:cubicBezTo>
                  <a:cubicBezTo>
                    <a:pt x="3433" y="10224"/>
                    <a:pt x="3521" y="10186"/>
                    <a:pt x="3584" y="10186"/>
                  </a:cubicBezTo>
                  <a:cubicBezTo>
                    <a:pt x="3584" y="10153"/>
                    <a:pt x="3564" y="10146"/>
                    <a:pt x="3541" y="10146"/>
                  </a:cubicBezTo>
                  <a:cubicBezTo>
                    <a:pt x="3525" y="10146"/>
                    <a:pt x="3508" y="10149"/>
                    <a:pt x="3493" y="10149"/>
                  </a:cubicBezTo>
                  <a:cubicBezTo>
                    <a:pt x="3478" y="10149"/>
                    <a:pt x="3465" y="10146"/>
                    <a:pt x="3458" y="10136"/>
                  </a:cubicBezTo>
                  <a:cubicBezTo>
                    <a:pt x="3487" y="10118"/>
                    <a:pt x="3511" y="10111"/>
                    <a:pt x="3532" y="10111"/>
                  </a:cubicBezTo>
                  <a:close/>
                  <a:moveTo>
                    <a:pt x="3278" y="10046"/>
                  </a:moveTo>
                  <a:cubicBezTo>
                    <a:pt x="3317" y="10046"/>
                    <a:pt x="3295" y="10227"/>
                    <a:pt x="3307" y="10287"/>
                  </a:cubicBezTo>
                  <a:lnTo>
                    <a:pt x="3320" y="10312"/>
                  </a:lnTo>
                  <a:cubicBezTo>
                    <a:pt x="3257" y="10312"/>
                    <a:pt x="3282" y="10123"/>
                    <a:pt x="3270" y="10048"/>
                  </a:cubicBezTo>
                  <a:cubicBezTo>
                    <a:pt x="3272" y="10046"/>
                    <a:pt x="3275" y="10046"/>
                    <a:pt x="3278" y="10046"/>
                  </a:cubicBezTo>
                  <a:close/>
                  <a:moveTo>
                    <a:pt x="11418" y="10060"/>
                  </a:moveTo>
                  <a:cubicBezTo>
                    <a:pt x="11456" y="10060"/>
                    <a:pt x="11468" y="10073"/>
                    <a:pt x="11456" y="10098"/>
                  </a:cubicBezTo>
                  <a:cubicBezTo>
                    <a:pt x="11485" y="10098"/>
                    <a:pt x="11509" y="10082"/>
                    <a:pt x="11534" y="10082"/>
                  </a:cubicBezTo>
                  <a:cubicBezTo>
                    <a:pt x="11553" y="10082"/>
                    <a:pt x="11573" y="10091"/>
                    <a:pt x="11594" y="10123"/>
                  </a:cubicBezTo>
                  <a:cubicBezTo>
                    <a:pt x="11638" y="10188"/>
                    <a:pt x="11625" y="10254"/>
                    <a:pt x="11571" y="10254"/>
                  </a:cubicBezTo>
                  <a:cubicBezTo>
                    <a:pt x="11563" y="10254"/>
                    <a:pt x="11554" y="10252"/>
                    <a:pt x="11544" y="10249"/>
                  </a:cubicBezTo>
                  <a:cubicBezTo>
                    <a:pt x="11506" y="10249"/>
                    <a:pt x="11506" y="10224"/>
                    <a:pt x="11481" y="10211"/>
                  </a:cubicBezTo>
                  <a:lnTo>
                    <a:pt x="11481" y="10211"/>
                  </a:lnTo>
                  <a:lnTo>
                    <a:pt x="11493" y="10312"/>
                  </a:lnTo>
                  <a:cubicBezTo>
                    <a:pt x="11418" y="10299"/>
                    <a:pt x="11431" y="10123"/>
                    <a:pt x="11418" y="10060"/>
                  </a:cubicBezTo>
                  <a:close/>
                  <a:moveTo>
                    <a:pt x="9016" y="10111"/>
                  </a:moveTo>
                  <a:lnTo>
                    <a:pt x="9029" y="10123"/>
                  </a:lnTo>
                  <a:cubicBezTo>
                    <a:pt x="9117" y="10136"/>
                    <a:pt x="9029" y="10249"/>
                    <a:pt x="9104" y="10274"/>
                  </a:cubicBezTo>
                  <a:cubicBezTo>
                    <a:pt x="9113" y="10277"/>
                    <a:pt x="9120" y="10278"/>
                    <a:pt x="9127" y="10278"/>
                  </a:cubicBezTo>
                  <a:cubicBezTo>
                    <a:pt x="9187" y="10278"/>
                    <a:pt x="9166" y="10181"/>
                    <a:pt x="9155" y="10136"/>
                  </a:cubicBezTo>
                  <a:lnTo>
                    <a:pt x="9155" y="10136"/>
                  </a:lnTo>
                  <a:cubicBezTo>
                    <a:pt x="9230" y="10148"/>
                    <a:pt x="9205" y="10261"/>
                    <a:pt x="9217" y="10312"/>
                  </a:cubicBezTo>
                  <a:cubicBezTo>
                    <a:pt x="9207" y="10315"/>
                    <a:pt x="9199" y="10317"/>
                    <a:pt x="9193" y="10317"/>
                  </a:cubicBezTo>
                  <a:cubicBezTo>
                    <a:pt x="9175" y="10317"/>
                    <a:pt x="9171" y="10305"/>
                    <a:pt x="9180" y="10287"/>
                  </a:cubicBezTo>
                  <a:cubicBezTo>
                    <a:pt x="9155" y="10287"/>
                    <a:pt x="9155" y="10312"/>
                    <a:pt x="9117" y="10312"/>
                  </a:cubicBezTo>
                  <a:cubicBezTo>
                    <a:pt x="9016" y="10287"/>
                    <a:pt x="9029" y="10173"/>
                    <a:pt x="9016" y="10111"/>
                  </a:cubicBezTo>
                  <a:close/>
                  <a:moveTo>
                    <a:pt x="3382" y="10056"/>
                  </a:moveTo>
                  <a:cubicBezTo>
                    <a:pt x="3418" y="10056"/>
                    <a:pt x="3408" y="10229"/>
                    <a:pt x="3408" y="10287"/>
                  </a:cubicBezTo>
                  <a:lnTo>
                    <a:pt x="3420" y="10324"/>
                  </a:lnTo>
                  <a:cubicBezTo>
                    <a:pt x="3345" y="10324"/>
                    <a:pt x="3370" y="10123"/>
                    <a:pt x="3370" y="10060"/>
                  </a:cubicBezTo>
                  <a:cubicBezTo>
                    <a:pt x="3374" y="10057"/>
                    <a:pt x="3378" y="10056"/>
                    <a:pt x="3382" y="10056"/>
                  </a:cubicBezTo>
                  <a:close/>
                  <a:moveTo>
                    <a:pt x="4301" y="10136"/>
                  </a:moveTo>
                  <a:lnTo>
                    <a:pt x="4301" y="10136"/>
                  </a:lnTo>
                  <a:cubicBezTo>
                    <a:pt x="4364" y="10148"/>
                    <a:pt x="4338" y="10261"/>
                    <a:pt x="4351" y="10324"/>
                  </a:cubicBezTo>
                  <a:cubicBezTo>
                    <a:pt x="4276" y="10324"/>
                    <a:pt x="4301" y="10199"/>
                    <a:pt x="4301" y="10136"/>
                  </a:cubicBezTo>
                  <a:close/>
                  <a:moveTo>
                    <a:pt x="4011" y="10287"/>
                  </a:moveTo>
                  <a:cubicBezTo>
                    <a:pt x="4011" y="10304"/>
                    <a:pt x="4014" y="10316"/>
                    <a:pt x="4019" y="10325"/>
                  </a:cubicBezTo>
                  <a:lnTo>
                    <a:pt x="4019" y="10325"/>
                  </a:lnTo>
                  <a:cubicBezTo>
                    <a:pt x="4021" y="10324"/>
                    <a:pt x="4022" y="10324"/>
                    <a:pt x="4024" y="10324"/>
                  </a:cubicBezTo>
                  <a:lnTo>
                    <a:pt x="4011" y="10287"/>
                  </a:lnTo>
                  <a:close/>
                  <a:moveTo>
                    <a:pt x="4201" y="10132"/>
                  </a:moveTo>
                  <a:cubicBezTo>
                    <a:pt x="4213" y="10132"/>
                    <a:pt x="4225" y="10133"/>
                    <a:pt x="4238" y="10136"/>
                  </a:cubicBezTo>
                  <a:lnTo>
                    <a:pt x="4263" y="10148"/>
                  </a:lnTo>
                  <a:cubicBezTo>
                    <a:pt x="4326" y="10161"/>
                    <a:pt x="4175" y="10173"/>
                    <a:pt x="4162" y="10211"/>
                  </a:cubicBezTo>
                  <a:cubicBezTo>
                    <a:pt x="4137" y="10324"/>
                    <a:pt x="4276" y="10274"/>
                    <a:pt x="4301" y="10324"/>
                  </a:cubicBezTo>
                  <a:cubicBezTo>
                    <a:pt x="4280" y="10331"/>
                    <a:pt x="4260" y="10333"/>
                    <a:pt x="4242" y="10333"/>
                  </a:cubicBezTo>
                  <a:cubicBezTo>
                    <a:pt x="4088" y="10333"/>
                    <a:pt x="4050" y="10132"/>
                    <a:pt x="4201" y="10132"/>
                  </a:cubicBezTo>
                  <a:close/>
                  <a:moveTo>
                    <a:pt x="3813" y="10097"/>
                  </a:moveTo>
                  <a:cubicBezTo>
                    <a:pt x="3811" y="10105"/>
                    <a:pt x="3810" y="10114"/>
                    <a:pt x="3810" y="10123"/>
                  </a:cubicBezTo>
                  <a:lnTo>
                    <a:pt x="3823" y="10161"/>
                  </a:lnTo>
                  <a:cubicBezTo>
                    <a:pt x="3841" y="10156"/>
                    <a:pt x="3855" y="10153"/>
                    <a:pt x="3864" y="10153"/>
                  </a:cubicBezTo>
                  <a:cubicBezTo>
                    <a:pt x="3879" y="10153"/>
                    <a:pt x="3881" y="10162"/>
                    <a:pt x="3873" y="10186"/>
                  </a:cubicBezTo>
                  <a:cubicBezTo>
                    <a:pt x="3785" y="10186"/>
                    <a:pt x="3835" y="10261"/>
                    <a:pt x="3835" y="10337"/>
                  </a:cubicBezTo>
                  <a:cubicBezTo>
                    <a:pt x="3760" y="10337"/>
                    <a:pt x="3798" y="10287"/>
                    <a:pt x="3785" y="10236"/>
                  </a:cubicBezTo>
                  <a:cubicBezTo>
                    <a:pt x="3785" y="10186"/>
                    <a:pt x="3760" y="10199"/>
                    <a:pt x="3760" y="10161"/>
                  </a:cubicBezTo>
                  <a:cubicBezTo>
                    <a:pt x="3788" y="10161"/>
                    <a:pt x="3796" y="10123"/>
                    <a:pt x="3813" y="10097"/>
                  </a:cubicBezTo>
                  <a:close/>
                  <a:moveTo>
                    <a:pt x="4665" y="10157"/>
                  </a:moveTo>
                  <a:cubicBezTo>
                    <a:pt x="4688" y="10157"/>
                    <a:pt x="4713" y="10163"/>
                    <a:pt x="4728" y="10173"/>
                  </a:cubicBezTo>
                  <a:cubicBezTo>
                    <a:pt x="4721" y="10187"/>
                    <a:pt x="4712" y="10192"/>
                    <a:pt x="4703" y="10192"/>
                  </a:cubicBezTo>
                  <a:cubicBezTo>
                    <a:pt x="4688" y="10192"/>
                    <a:pt x="4671" y="10180"/>
                    <a:pt x="4658" y="10180"/>
                  </a:cubicBezTo>
                  <a:cubicBezTo>
                    <a:pt x="4650" y="10180"/>
                    <a:pt x="4644" y="10185"/>
                    <a:pt x="4640" y="10199"/>
                  </a:cubicBezTo>
                  <a:cubicBezTo>
                    <a:pt x="4640" y="10236"/>
                    <a:pt x="4741" y="10249"/>
                    <a:pt x="4741" y="10299"/>
                  </a:cubicBezTo>
                  <a:cubicBezTo>
                    <a:pt x="4741" y="10327"/>
                    <a:pt x="4691" y="10342"/>
                    <a:pt x="4651" y="10342"/>
                  </a:cubicBezTo>
                  <a:cubicBezTo>
                    <a:pt x="4637" y="10342"/>
                    <a:pt x="4624" y="10340"/>
                    <a:pt x="4615" y="10337"/>
                  </a:cubicBezTo>
                  <a:cubicBezTo>
                    <a:pt x="4577" y="10312"/>
                    <a:pt x="4691" y="10324"/>
                    <a:pt x="4691" y="10312"/>
                  </a:cubicBezTo>
                  <a:lnTo>
                    <a:pt x="4691" y="10299"/>
                  </a:lnTo>
                  <a:cubicBezTo>
                    <a:pt x="4716" y="10249"/>
                    <a:pt x="4602" y="10261"/>
                    <a:pt x="4602" y="10199"/>
                  </a:cubicBezTo>
                  <a:cubicBezTo>
                    <a:pt x="4602" y="10169"/>
                    <a:pt x="4633" y="10157"/>
                    <a:pt x="4665" y="10157"/>
                  </a:cubicBezTo>
                  <a:close/>
                  <a:moveTo>
                    <a:pt x="3962" y="10154"/>
                  </a:moveTo>
                  <a:cubicBezTo>
                    <a:pt x="4026" y="10154"/>
                    <a:pt x="4049" y="10230"/>
                    <a:pt x="4049" y="10299"/>
                  </a:cubicBezTo>
                  <a:lnTo>
                    <a:pt x="4049" y="10349"/>
                  </a:lnTo>
                  <a:cubicBezTo>
                    <a:pt x="4035" y="10343"/>
                    <a:pt x="4025" y="10336"/>
                    <a:pt x="4019" y="10325"/>
                  </a:cubicBezTo>
                  <a:lnTo>
                    <a:pt x="4019" y="10325"/>
                  </a:lnTo>
                  <a:cubicBezTo>
                    <a:pt x="3994" y="10327"/>
                    <a:pt x="3961" y="10347"/>
                    <a:pt x="3934" y="10347"/>
                  </a:cubicBezTo>
                  <a:cubicBezTo>
                    <a:pt x="3919" y="10347"/>
                    <a:pt x="3907" y="10341"/>
                    <a:pt x="3898" y="10324"/>
                  </a:cubicBezTo>
                  <a:cubicBezTo>
                    <a:pt x="3861" y="10261"/>
                    <a:pt x="3961" y="10236"/>
                    <a:pt x="4011" y="10236"/>
                  </a:cubicBezTo>
                  <a:cubicBezTo>
                    <a:pt x="4011" y="10192"/>
                    <a:pt x="3986" y="10186"/>
                    <a:pt x="3960" y="10186"/>
                  </a:cubicBezTo>
                  <a:cubicBezTo>
                    <a:pt x="3949" y="10186"/>
                    <a:pt x="3938" y="10187"/>
                    <a:pt x="3928" y="10187"/>
                  </a:cubicBezTo>
                  <a:cubicBezTo>
                    <a:pt x="3914" y="10187"/>
                    <a:pt x="3902" y="10185"/>
                    <a:pt x="3898" y="10173"/>
                  </a:cubicBezTo>
                  <a:cubicBezTo>
                    <a:pt x="3923" y="10160"/>
                    <a:pt x="3944" y="10154"/>
                    <a:pt x="3962" y="10154"/>
                  </a:cubicBezTo>
                  <a:close/>
                  <a:moveTo>
                    <a:pt x="11657" y="10098"/>
                  </a:moveTo>
                  <a:lnTo>
                    <a:pt x="11657" y="10098"/>
                  </a:lnTo>
                  <a:cubicBezTo>
                    <a:pt x="11732" y="10111"/>
                    <a:pt x="11657" y="10249"/>
                    <a:pt x="11745" y="10261"/>
                  </a:cubicBezTo>
                  <a:cubicBezTo>
                    <a:pt x="11753" y="10263"/>
                    <a:pt x="11759" y="10264"/>
                    <a:pt x="11765" y="10264"/>
                  </a:cubicBezTo>
                  <a:cubicBezTo>
                    <a:pt x="11836" y="10264"/>
                    <a:pt x="11782" y="10134"/>
                    <a:pt x="11770" y="10111"/>
                  </a:cubicBezTo>
                  <a:lnTo>
                    <a:pt x="11770" y="10111"/>
                  </a:lnTo>
                  <a:lnTo>
                    <a:pt x="11783" y="10123"/>
                  </a:lnTo>
                  <a:cubicBezTo>
                    <a:pt x="11803" y="10127"/>
                    <a:pt x="11814" y="10142"/>
                    <a:pt x="11820" y="10161"/>
                  </a:cubicBezTo>
                  <a:lnTo>
                    <a:pt x="11820" y="10161"/>
                  </a:lnTo>
                  <a:cubicBezTo>
                    <a:pt x="11820" y="10161"/>
                    <a:pt x="11820" y="10161"/>
                    <a:pt x="11820" y="10161"/>
                  </a:cubicBezTo>
                  <a:lnTo>
                    <a:pt x="11820" y="10161"/>
                  </a:lnTo>
                  <a:cubicBezTo>
                    <a:pt x="11827" y="10162"/>
                    <a:pt x="11833" y="10163"/>
                    <a:pt x="11837" y="10163"/>
                  </a:cubicBezTo>
                  <a:cubicBezTo>
                    <a:pt x="11876" y="10163"/>
                    <a:pt x="11825" y="10121"/>
                    <a:pt x="11848" y="10121"/>
                  </a:cubicBezTo>
                  <a:cubicBezTo>
                    <a:pt x="11850" y="10121"/>
                    <a:pt x="11854" y="10122"/>
                    <a:pt x="11858" y="10123"/>
                  </a:cubicBezTo>
                  <a:cubicBezTo>
                    <a:pt x="11908" y="10123"/>
                    <a:pt x="11871" y="10173"/>
                    <a:pt x="11934" y="10173"/>
                  </a:cubicBezTo>
                  <a:cubicBezTo>
                    <a:pt x="11942" y="10198"/>
                    <a:pt x="11939" y="10212"/>
                    <a:pt x="11923" y="10212"/>
                  </a:cubicBezTo>
                  <a:cubicBezTo>
                    <a:pt x="11919" y="10212"/>
                    <a:pt x="11915" y="10211"/>
                    <a:pt x="11910" y="10210"/>
                  </a:cubicBezTo>
                  <a:lnTo>
                    <a:pt x="11910" y="10210"/>
                  </a:lnTo>
                  <a:cubicBezTo>
                    <a:pt x="11922" y="10223"/>
                    <a:pt x="11925" y="10249"/>
                    <a:pt x="11934" y="10274"/>
                  </a:cubicBezTo>
                  <a:lnTo>
                    <a:pt x="11908" y="10312"/>
                  </a:lnTo>
                  <a:cubicBezTo>
                    <a:pt x="11908" y="10331"/>
                    <a:pt x="11918" y="10331"/>
                    <a:pt x="11927" y="10331"/>
                  </a:cubicBezTo>
                  <a:cubicBezTo>
                    <a:pt x="11937" y="10331"/>
                    <a:pt x="11946" y="10331"/>
                    <a:pt x="11946" y="10349"/>
                  </a:cubicBezTo>
                  <a:cubicBezTo>
                    <a:pt x="11939" y="10351"/>
                    <a:pt x="11933" y="10352"/>
                    <a:pt x="11928" y="10352"/>
                  </a:cubicBezTo>
                  <a:cubicBezTo>
                    <a:pt x="11892" y="10352"/>
                    <a:pt x="11880" y="10319"/>
                    <a:pt x="11858" y="10287"/>
                  </a:cubicBezTo>
                  <a:lnTo>
                    <a:pt x="11846" y="10186"/>
                  </a:lnTo>
                  <a:cubicBezTo>
                    <a:pt x="11837" y="10186"/>
                    <a:pt x="11830" y="10185"/>
                    <a:pt x="11825" y="10182"/>
                  </a:cubicBezTo>
                  <a:lnTo>
                    <a:pt x="11825" y="10182"/>
                  </a:lnTo>
                  <a:cubicBezTo>
                    <a:pt x="11831" y="10221"/>
                    <a:pt x="11826" y="10271"/>
                    <a:pt x="11833" y="10299"/>
                  </a:cubicBezTo>
                  <a:cubicBezTo>
                    <a:pt x="11808" y="10299"/>
                    <a:pt x="11795" y="10287"/>
                    <a:pt x="11808" y="10274"/>
                  </a:cubicBezTo>
                  <a:lnTo>
                    <a:pt x="11808" y="10274"/>
                  </a:lnTo>
                  <a:cubicBezTo>
                    <a:pt x="11798" y="10274"/>
                    <a:pt x="11780" y="10290"/>
                    <a:pt x="11760" y="10290"/>
                  </a:cubicBezTo>
                  <a:cubicBezTo>
                    <a:pt x="11755" y="10290"/>
                    <a:pt x="11750" y="10289"/>
                    <a:pt x="11745" y="10287"/>
                  </a:cubicBezTo>
                  <a:cubicBezTo>
                    <a:pt x="11657" y="10274"/>
                    <a:pt x="11657" y="10161"/>
                    <a:pt x="11657" y="10098"/>
                  </a:cubicBezTo>
                  <a:close/>
                  <a:moveTo>
                    <a:pt x="4412" y="10096"/>
                  </a:moveTo>
                  <a:cubicBezTo>
                    <a:pt x="4463" y="10096"/>
                    <a:pt x="4452" y="10266"/>
                    <a:pt x="4452" y="10337"/>
                  </a:cubicBezTo>
                  <a:lnTo>
                    <a:pt x="4452" y="10362"/>
                  </a:lnTo>
                  <a:cubicBezTo>
                    <a:pt x="4389" y="10362"/>
                    <a:pt x="4401" y="10161"/>
                    <a:pt x="4401" y="10098"/>
                  </a:cubicBezTo>
                  <a:cubicBezTo>
                    <a:pt x="4405" y="10096"/>
                    <a:pt x="4409" y="10096"/>
                    <a:pt x="4412" y="10096"/>
                  </a:cubicBezTo>
                  <a:close/>
                  <a:moveTo>
                    <a:pt x="4521" y="10182"/>
                  </a:moveTo>
                  <a:cubicBezTo>
                    <a:pt x="4573" y="10182"/>
                    <a:pt x="4552" y="10280"/>
                    <a:pt x="4552" y="10337"/>
                  </a:cubicBezTo>
                  <a:lnTo>
                    <a:pt x="4552" y="10362"/>
                  </a:lnTo>
                  <a:cubicBezTo>
                    <a:pt x="4489" y="10362"/>
                    <a:pt x="4514" y="10249"/>
                    <a:pt x="4502" y="10186"/>
                  </a:cubicBezTo>
                  <a:cubicBezTo>
                    <a:pt x="4509" y="10184"/>
                    <a:pt x="4516" y="10182"/>
                    <a:pt x="4521" y="10182"/>
                  </a:cubicBezTo>
                  <a:close/>
                  <a:moveTo>
                    <a:pt x="9834" y="10362"/>
                  </a:moveTo>
                  <a:cubicBezTo>
                    <a:pt x="9833" y="10363"/>
                    <a:pt x="9833" y="10363"/>
                    <a:pt x="9833" y="10364"/>
                  </a:cubicBezTo>
                  <a:lnTo>
                    <a:pt x="9833" y="10364"/>
                  </a:lnTo>
                  <a:cubicBezTo>
                    <a:pt x="9837" y="10363"/>
                    <a:pt x="9841" y="10362"/>
                    <a:pt x="9846" y="10362"/>
                  </a:cubicBezTo>
                  <a:close/>
                  <a:moveTo>
                    <a:pt x="4795" y="10195"/>
                  </a:moveTo>
                  <a:cubicBezTo>
                    <a:pt x="4837" y="10195"/>
                    <a:pt x="4817" y="10293"/>
                    <a:pt x="4829" y="10349"/>
                  </a:cubicBezTo>
                  <a:lnTo>
                    <a:pt x="4829" y="10375"/>
                  </a:lnTo>
                  <a:lnTo>
                    <a:pt x="4791" y="10375"/>
                  </a:lnTo>
                  <a:lnTo>
                    <a:pt x="4779" y="10199"/>
                  </a:lnTo>
                  <a:cubicBezTo>
                    <a:pt x="4785" y="10196"/>
                    <a:pt x="4790" y="10195"/>
                    <a:pt x="4795" y="10195"/>
                  </a:cubicBezTo>
                  <a:close/>
                  <a:moveTo>
                    <a:pt x="4942" y="10196"/>
                  </a:moveTo>
                  <a:cubicBezTo>
                    <a:pt x="4958" y="10196"/>
                    <a:pt x="4975" y="10201"/>
                    <a:pt x="4992" y="10211"/>
                  </a:cubicBezTo>
                  <a:cubicBezTo>
                    <a:pt x="4989" y="10230"/>
                    <a:pt x="4982" y="10235"/>
                    <a:pt x="4973" y="10235"/>
                  </a:cubicBezTo>
                  <a:cubicBezTo>
                    <a:pt x="4962" y="10235"/>
                    <a:pt x="4948" y="10225"/>
                    <a:pt x="4936" y="10225"/>
                  </a:cubicBezTo>
                  <a:cubicBezTo>
                    <a:pt x="4928" y="10225"/>
                    <a:pt x="4921" y="10230"/>
                    <a:pt x="4917" y="10249"/>
                  </a:cubicBezTo>
                  <a:cubicBezTo>
                    <a:pt x="4917" y="10274"/>
                    <a:pt x="4992" y="10287"/>
                    <a:pt x="5005" y="10324"/>
                  </a:cubicBezTo>
                  <a:cubicBezTo>
                    <a:pt x="5020" y="10370"/>
                    <a:pt x="4984" y="10383"/>
                    <a:pt x="4947" y="10383"/>
                  </a:cubicBezTo>
                  <a:cubicBezTo>
                    <a:pt x="4899" y="10383"/>
                    <a:pt x="4850" y="10361"/>
                    <a:pt x="4912" y="10361"/>
                  </a:cubicBezTo>
                  <a:cubicBezTo>
                    <a:pt x="4920" y="10361"/>
                    <a:pt x="4930" y="10361"/>
                    <a:pt x="4942" y="10362"/>
                  </a:cubicBezTo>
                  <a:cubicBezTo>
                    <a:pt x="5043" y="10337"/>
                    <a:pt x="4892" y="10249"/>
                    <a:pt x="4892" y="10249"/>
                  </a:cubicBezTo>
                  <a:lnTo>
                    <a:pt x="4892" y="10274"/>
                  </a:lnTo>
                  <a:cubicBezTo>
                    <a:pt x="4873" y="10228"/>
                    <a:pt x="4901" y="10196"/>
                    <a:pt x="4942" y="10196"/>
                  </a:cubicBezTo>
                  <a:close/>
                  <a:moveTo>
                    <a:pt x="9283" y="10156"/>
                  </a:moveTo>
                  <a:lnTo>
                    <a:pt x="9283" y="10156"/>
                  </a:lnTo>
                  <a:cubicBezTo>
                    <a:pt x="9287" y="10156"/>
                    <a:pt x="9286" y="10162"/>
                    <a:pt x="9280" y="10173"/>
                  </a:cubicBezTo>
                  <a:lnTo>
                    <a:pt x="9293" y="10186"/>
                  </a:lnTo>
                  <a:lnTo>
                    <a:pt x="9305" y="10186"/>
                  </a:lnTo>
                  <a:cubicBezTo>
                    <a:pt x="9322" y="10186"/>
                    <a:pt x="9339" y="10180"/>
                    <a:pt x="9359" y="10180"/>
                  </a:cubicBezTo>
                  <a:cubicBezTo>
                    <a:pt x="9370" y="10180"/>
                    <a:pt x="9381" y="10182"/>
                    <a:pt x="9393" y="10186"/>
                  </a:cubicBezTo>
                  <a:lnTo>
                    <a:pt x="9305" y="10186"/>
                  </a:lnTo>
                  <a:cubicBezTo>
                    <a:pt x="9293" y="10186"/>
                    <a:pt x="9305" y="10186"/>
                    <a:pt x="9318" y="10199"/>
                  </a:cubicBezTo>
                  <a:lnTo>
                    <a:pt x="9343" y="10199"/>
                  </a:lnTo>
                  <a:cubicBezTo>
                    <a:pt x="9356" y="10199"/>
                    <a:pt x="9368" y="10199"/>
                    <a:pt x="9368" y="10211"/>
                  </a:cubicBezTo>
                  <a:lnTo>
                    <a:pt x="9482" y="10211"/>
                  </a:lnTo>
                  <a:cubicBezTo>
                    <a:pt x="9544" y="10236"/>
                    <a:pt x="9544" y="10274"/>
                    <a:pt x="9557" y="10387"/>
                  </a:cubicBezTo>
                  <a:cubicBezTo>
                    <a:pt x="9482" y="10375"/>
                    <a:pt x="9544" y="10224"/>
                    <a:pt x="9469" y="10224"/>
                  </a:cubicBezTo>
                  <a:lnTo>
                    <a:pt x="9456" y="10224"/>
                  </a:lnTo>
                  <a:cubicBezTo>
                    <a:pt x="9393" y="10236"/>
                    <a:pt x="9431" y="10324"/>
                    <a:pt x="9431" y="10375"/>
                  </a:cubicBezTo>
                  <a:cubicBezTo>
                    <a:pt x="9368" y="10362"/>
                    <a:pt x="9406" y="10261"/>
                    <a:pt x="9368" y="10224"/>
                  </a:cubicBezTo>
                  <a:lnTo>
                    <a:pt x="9318" y="10224"/>
                  </a:lnTo>
                  <a:cubicBezTo>
                    <a:pt x="9280" y="10249"/>
                    <a:pt x="9305" y="10324"/>
                    <a:pt x="9318" y="10362"/>
                  </a:cubicBezTo>
                  <a:lnTo>
                    <a:pt x="9280" y="10362"/>
                  </a:lnTo>
                  <a:cubicBezTo>
                    <a:pt x="9280" y="10299"/>
                    <a:pt x="9268" y="10236"/>
                    <a:pt x="9255" y="10186"/>
                  </a:cubicBezTo>
                  <a:cubicBezTo>
                    <a:pt x="9269" y="10165"/>
                    <a:pt x="9279" y="10156"/>
                    <a:pt x="9283" y="10156"/>
                  </a:cubicBezTo>
                  <a:close/>
                  <a:moveTo>
                    <a:pt x="12075" y="10209"/>
                  </a:moveTo>
                  <a:cubicBezTo>
                    <a:pt x="12113" y="10251"/>
                    <a:pt x="12119" y="10339"/>
                    <a:pt x="12135" y="10387"/>
                  </a:cubicBezTo>
                  <a:cubicBezTo>
                    <a:pt x="12072" y="10375"/>
                    <a:pt x="12110" y="10375"/>
                    <a:pt x="12072" y="10375"/>
                  </a:cubicBezTo>
                  <a:cubicBezTo>
                    <a:pt x="12034" y="10362"/>
                    <a:pt x="11971" y="10375"/>
                    <a:pt x="11971" y="10312"/>
                  </a:cubicBezTo>
                  <a:cubicBezTo>
                    <a:pt x="11964" y="10275"/>
                    <a:pt x="11992" y="10264"/>
                    <a:pt x="12023" y="10264"/>
                  </a:cubicBezTo>
                  <a:cubicBezTo>
                    <a:pt x="12045" y="10264"/>
                    <a:pt x="12069" y="10269"/>
                    <a:pt x="12085" y="10274"/>
                  </a:cubicBezTo>
                  <a:cubicBezTo>
                    <a:pt x="12088" y="10240"/>
                    <a:pt x="12084" y="10220"/>
                    <a:pt x="12075" y="10209"/>
                  </a:cubicBezTo>
                  <a:close/>
                  <a:moveTo>
                    <a:pt x="5347" y="10156"/>
                  </a:moveTo>
                  <a:cubicBezTo>
                    <a:pt x="5353" y="10156"/>
                    <a:pt x="5361" y="10158"/>
                    <a:pt x="5370" y="10161"/>
                  </a:cubicBezTo>
                  <a:cubicBezTo>
                    <a:pt x="5360" y="10199"/>
                    <a:pt x="5372" y="10216"/>
                    <a:pt x="5401" y="10216"/>
                  </a:cubicBezTo>
                  <a:cubicBezTo>
                    <a:pt x="5410" y="10216"/>
                    <a:pt x="5421" y="10214"/>
                    <a:pt x="5432" y="10211"/>
                  </a:cubicBezTo>
                  <a:lnTo>
                    <a:pt x="5432" y="10236"/>
                  </a:lnTo>
                  <a:cubicBezTo>
                    <a:pt x="5426" y="10236"/>
                    <a:pt x="5421" y="10236"/>
                    <a:pt x="5416" y="10236"/>
                  </a:cubicBezTo>
                  <a:cubicBezTo>
                    <a:pt x="5308" y="10236"/>
                    <a:pt x="5458" y="10363"/>
                    <a:pt x="5458" y="10387"/>
                  </a:cubicBezTo>
                  <a:lnTo>
                    <a:pt x="5432" y="10387"/>
                  </a:lnTo>
                  <a:cubicBezTo>
                    <a:pt x="5421" y="10391"/>
                    <a:pt x="5411" y="10393"/>
                    <a:pt x="5402" y="10393"/>
                  </a:cubicBezTo>
                  <a:cubicBezTo>
                    <a:pt x="5357" y="10393"/>
                    <a:pt x="5355" y="10342"/>
                    <a:pt x="5344" y="10299"/>
                  </a:cubicBezTo>
                  <a:lnTo>
                    <a:pt x="5344" y="10224"/>
                  </a:lnTo>
                  <a:lnTo>
                    <a:pt x="5307" y="10224"/>
                  </a:lnTo>
                  <a:cubicBezTo>
                    <a:pt x="5307" y="10209"/>
                    <a:pt x="5307" y="10203"/>
                    <a:pt x="5314" y="10203"/>
                  </a:cubicBezTo>
                  <a:cubicBezTo>
                    <a:pt x="5320" y="10203"/>
                    <a:pt x="5329" y="10206"/>
                    <a:pt x="5344" y="10211"/>
                  </a:cubicBezTo>
                  <a:cubicBezTo>
                    <a:pt x="5325" y="10173"/>
                    <a:pt x="5328" y="10156"/>
                    <a:pt x="5347" y="10156"/>
                  </a:cubicBezTo>
                  <a:close/>
                  <a:moveTo>
                    <a:pt x="9859" y="10136"/>
                  </a:moveTo>
                  <a:cubicBezTo>
                    <a:pt x="9859" y="10224"/>
                    <a:pt x="9859" y="10312"/>
                    <a:pt x="9884" y="10387"/>
                  </a:cubicBezTo>
                  <a:cubicBezTo>
                    <a:pt x="9870" y="10392"/>
                    <a:pt x="9858" y="10395"/>
                    <a:pt x="9849" y="10395"/>
                  </a:cubicBezTo>
                  <a:cubicBezTo>
                    <a:pt x="9833" y="10395"/>
                    <a:pt x="9826" y="10386"/>
                    <a:pt x="9833" y="10364"/>
                  </a:cubicBezTo>
                  <a:lnTo>
                    <a:pt x="9833" y="10364"/>
                  </a:lnTo>
                  <a:cubicBezTo>
                    <a:pt x="9813" y="10369"/>
                    <a:pt x="9799" y="10383"/>
                    <a:pt x="9777" y="10383"/>
                  </a:cubicBezTo>
                  <a:cubicBezTo>
                    <a:pt x="9768" y="10383"/>
                    <a:pt x="9758" y="10381"/>
                    <a:pt x="9746" y="10375"/>
                  </a:cubicBezTo>
                  <a:cubicBezTo>
                    <a:pt x="9708" y="10362"/>
                    <a:pt x="9683" y="10324"/>
                    <a:pt x="9683" y="10287"/>
                  </a:cubicBezTo>
                  <a:cubicBezTo>
                    <a:pt x="9683" y="10229"/>
                    <a:pt x="9701" y="10214"/>
                    <a:pt x="9727" y="10214"/>
                  </a:cubicBezTo>
                  <a:cubicBezTo>
                    <a:pt x="9758" y="10214"/>
                    <a:pt x="9799" y="10236"/>
                    <a:pt x="9834" y="10236"/>
                  </a:cubicBezTo>
                  <a:lnTo>
                    <a:pt x="9821" y="10136"/>
                  </a:lnTo>
                  <a:close/>
                  <a:moveTo>
                    <a:pt x="5207" y="10204"/>
                  </a:moveTo>
                  <a:cubicBezTo>
                    <a:pt x="5271" y="10204"/>
                    <a:pt x="5294" y="10281"/>
                    <a:pt x="5294" y="10349"/>
                  </a:cubicBezTo>
                  <a:lnTo>
                    <a:pt x="5294" y="10400"/>
                  </a:lnTo>
                  <a:cubicBezTo>
                    <a:pt x="5269" y="10387"/>
                    <a:pt x="5269" y="10375"/>
                    <a:pt x="5269" y="10349"/>
                  </a:cubicBezTo>
                  <a:lnTo>
                    <a:pt x="5269" y="10362"/>
                  </a:lnTo>
                  <a:cubicBezTo>
                    <a:pt x="5244" y="10362"/>
                    <a:pt x="5207" y="10384"/>
                    <a:pt x="5179" y="10384"/>
                  </a:cubicBezTo>
                  <a:cubicBezTo>
                    <a:pt x="5164" y="10384"/>
                    <a:pt x="5152" y="10379"/>
                    <a:pt x="5143" y="10362"/>
                  </a:cubicBezTo>
                  <a:cubicBezTo>
                    <a:pt x="5121" y="10318"/>
                    <a:pt x="5185" y="10284"/>
                    <a:pt x="5235" y="10284"/>
                  </a:cubicBezTo>
                  <a:cubicBezTo>
                    <a:pt x="5243" y="10284"/>
                    <a:pt x="5250" y="10285"/>
                    <a:pt x="5256" y="10287"/>
                  </a:cubicBezTo>
                  <a:cubicBezTo>
                    <a:pt x="5256" y="10243"/>
                    <a:pt x="5234" y="10236"/>
                    <a:pt x="5209" y="10236"/>
                  </a:cubicBezTo>
                  <a:cubicBezTo>
                    <a:pt x="5199" y="10236"/>
                    <a:pt x="5189" y="10237"/>
                    <a:pt x="5179" y="10237"/>
                  </a:cubicBezTo>
                  <a:cubicBezTo>
                    <a:pt x="5164" y="10237"/>
                    <a:pt x="5151" y="10235"/>
                    <a:pt x="5143" y="10224"/>
                  </a:cubicBezTo>
                  <a:cubicBezTo>
                    <a:pt x="5168" y="10210"/>
                    <a:pt x="5189" y="10204"/>
                    <a:pt x="5207" y="10204"/>
                  </a:cubicBezTo>
                  <a:close/>
                  <a:moveTo>
                    <a:pt x="5563" y="10224"/>
                  </a:moveTo>
                  <a:cubicBezTo>
                    <a:pt x="5633" y="10230"/>
                    <a:pt x="5622" y="10375"/>
                    <a:pt x="5671" y="10375"/>
                  </a:cubicBezTo>
                  <a:cubicBezTo>
                    <a:pt x="5684" y="10324"/>
                    <a:pt x="5684" y="10236"/>
                    <a:pt x="5759" y="10236"/>
                  </a:cubicBezTo>
                  <a:lnTo>
                    <a:pt x="5684" y="10412"/>
                  </a:lnTo>
                  <a:cubicBezTo>
                    <a:pt x="5613" y="10401"/>
                    <a:pt x="5587" y="10290"/>
                    <a:pt x="5563" y="10224"/>
                  </a:cubicBezTo>
                  <a:close/>
                  <a:moveTo>
                    <a:pt x="12228" y="10177"/>
                  </a:moveTo>
                  <a:cubicBezTo>
                    <a:pt x="12237" y="10177"/>
                    <a:pt x="12253" y="10199"/>
                    <a:pt x="12261" y="10199"/>
                  </a:cubicBezTo>
                  <a:cubicBezTo>
                    <a:pt x="12273" y="10211"/>
                    <a:pt x="12311" y="10236"/>
                    <a:pt x="12311" y="10261"/>
                  </a:cubicBezTo>
                  <a:cubicBezTo>
                    <a:pt x="12307" y="10261"/>
                    <a:pt x="12303" y="10261"/>
                    <a:pt x="12299" y="10261"/>
                  </a:cubicBezTo>
                  <a:cubicBezTo>
                    <a:pt x="12226" y="10261"/>
                    <a:pt x="12262" y="10375"/>
                    <a:pt x="12298" y="10387"/>
                  </a:cubicBezTo>
                  <a:cubicBezTo>
                    <a:pt x="12349" y="10387"/>
                    <a:pt x="12336" y="10387"/>
                    <a:pt x="12323" y="10412"/>
                  </a:cubicBezTo>
                  <a:cubicBezTo>
                    <a:pt x="12223" y="10387"/>
                    <a:pt x="12235" y="10324"/>
                    <a:pt x="12210" y="10287"/>
                  </a:cubicBezTo>
                  <a:lnTo>
                    <a:pt x="12210" y="10287"/>
                  </a:lnTo>
                  <a:lnTo>
                    <a:pt x="12235" y="10312"/>
                  </a:lnTo>
                  <a:lnTo>
                    <a:pt x="12235" y="10312"/>
                  </a:lnTo>
                  <a:lnTo>
                    <a:pt x="12223" y="10236"/>
                  </a:lnTo>
                  <a:lnTo>
                    <a:pt x="12198" y="10236"/>
                  </a:lnTo>
                  <a:cubicBezTo>
                    <a:pt x="12198" y="10222"/>
                    <a:pt x="12198" y="10215"/>
                    <a:pt x="12203" y="10215"/>
                  </a:cubicBezTo>
                  <a:cubicBezTo>
                    <a:pt x="12206" y="10215"/>
                    <a:pt x="12212" y="10219"/>
                    <a:pt x="12223" y="10224"/>
                  </a:cubicBezTo>
                  <a:cubicBezTo>
                    <a:pt x="12218" y="10187"/>
                    <a:pt x="12221" y="10177"/>
                    <a:pt x="12228" y="10177"/>
                  </a:cubicBezTo>
                  <a:close/>
                  <a:moveTo>
                    <a:pt x="10148" y="10173"/>
                  </a:moveTo>
                  <a:lnTo>
                    <a:pt x="10148" y="10173"/>
                  </a:lnTo>
                  <a:cubicBezTo>
                    <a:pt x="10193" y="10196"/>
                    <a:pt x="10188" y="10347"/>
                    <a:pt x="10186" y="10425"/>
                  </a:cubicBezTo>
                  <a:lnTo>
                    <a:pt x="10186" y="10425"/>
                  </a:lnTo>
                  <a:cubicBezTo>
                    <a:pt x="10138" y="10379"/>
                    <a:pt x="10148" y="10228"/>
                    <a:pt x="10148" y="10173"/>
                  </a:cubicBezTo>
                  <a:close/>
                  <a:moveTo>
                    <a:pt x="9983" y="10243"/>
                  </a:moveTo>
                  <a:cubicBezTo>
                    <a:pt x="10033" y="10243"/>
                    <a:pt x="10091" y="10286"/>
                    <a:pt x="10098" y="10349"/>
                  </a:cubicBezTo>
                  <a:lnTo>
                    <a:pt x="10110" y="10362"/>
                  </a:lnTo>
                  <a:cubicBezTo>
                    <a:pt x="10116" y="10415"/>
                    <a:pt x="10081" y="10437"/>
                    <a:pt x="10039" y="10437"/>
                  </a:cubicBezTo>
                  <a:cubicBezTo>
                    <a:pt x="9981" y="10437"/>
                    <a:pt x="9909" y="10395"/>
                    <a:pt x="9909" y="10337"/>
                  </a:cubicBezTo>
                  <a:cubicBezTo>
                    <a:pt x="9909" y="10270"/>
                    <a:pt x="9943" y="10243"/>
                    <a:pt x="9983" y="10243"/>
                  </a:cubicBezTo>
                  <a:close/>
                  <a:moveTo>
                    <a:pt x="7091" y="10363"/>
                  </a:moveTo>
                  <a:cubicBezTo>
                    <a:pt x="7109" y="10363"/>
                    <a:pt x="7127" y="10367"/>
                    <a:pt x="7143" y="10375"/>
                  </a:cubicBezTo>
                  <a:cubicBezTo>
                    <a:pt x="7139" y="10393"/>
                    <a:pt x="7131" y="10399"/>
                    <a:pt x="7121" y="10399"/>
                  </a:cubicBezTo>
                  <a:cubicBezTo>
                    <a:pt x="7107" y="10399"/>
                    <a:pt x="7090" y="10388"/>
                    <a:pt x="7076" y="10388"/>
                  </a:cubicBezTo>
                  <a:cubicBezTo>
                    <a:pt x="7066" y="10388"/>
                    <a:pt x="7058" y="10394"/>
                    <a:pt x="7055" y="10412"/>
                  </a:cubicBezTo>
                  <a:cubicBezTo>
                    <a:pt x="7055" y="10415"/>
                    <a:pt x="7058" y="10418"/>
                    <a:pt x="7063" y="10422"/>
                  </a:cubicBezTo>
                  <a:lnTo>
                    <a:pt x="7063" y="10422"/>
                  </a:lnTo>
                  <a:cubicBezTo>
                    <a:pt x="7052" y="10416"/>
                    <a:pt x="7044" y="10412"/>
                    <a:pt x="7042" y="10412"/>
                  </a:cubicBezTo>
                  <a:lnTo>
                    <a:pt x="7042" y="10438"/>
                  </a:lnTo>
                  <a:cubicBezTo>
                    <a:pt x="7016" y="10385"/>
                    <a:pt x="7051" y="10363"/>
                    <a:pt x="7091" y="10363"/>
                  </a:cubicBezTo>
                  <a:close/>
                  <a:moveTo>
                    <a:pt x="12406" y="10247"/>
                  </a:moveTo>
                  <a:cubicBezTo>
                    <a:pt x="12411" y="10247"/>
                    <a:pt x="12417" y="10248"/>
                    <a:pt x="12424" y="10249"/>
                  </a:cubicBezTo>
                  <a:cubicBezTo>
                    <a:pt x="12474" y="10261"/>
                    <a:pt x="12512" y="10312"/>
                    <a:pt x="12512" y="10362"/>
                  </a:cubicBezTo>
                  <a:lnTo>
                    <a:pt x="12374" y="10337"/>
                  </a:lnTo>
                  <a:lnTo>
                    <a:pt x="12374" y="10337"/>
                  </a:lnTo>
                  <a:cubicBezTo>
                    <a:pt x="12361" y="10400"/>
                    <a:pt x="12462" y="10349"/>
                    <a:pt x="12499" y="10400"/>
                  </a:cubicBezTo>
                  <a:lnTo>
                    <a:pt x="12512" y="10438"/>
                  </a:lnTo>
                  <a:cubicBezTo>
                    <a:pt x="12501" y="10440"/>
                    <a:pt x="12490" y="10441"/>
                    <a:pt x="12479" y="10441"/>
                  </a:cubicBezTo>
                  <a:cubicBezTo>
                    <a:pt x="12348" y="10441"/>
                    <a:pt x="12300" y="10247"/>
                    <a:pt x="12406" y="10247"/>
                  </a:cubicBezTo>
                  <a:close/>
                  <a:moveTo>
                    <a:pt x="5867" y="10258"/>
                  </a:moveTo>
                  <a:cubicBezTo>
                    <a:pt x="5914" y="10258"/>
                    <a:pt x="5961" y="10291"/>
                    <a:pt x="5961" y="10349"/>
                  </a:cubicBezTo>
                  <a:cubicBezTo>
                    <a:pt x="5961" y="10358"/>
                    <a:pt x="5948" y="10361"/>
                    <a:pt x="5930" y="10361"/>
                  </a:cubicBezTo>
                  <a:cubicBezTo>
                    <a:pt x="5895" y="10361"/>
                    <a:pt x="5839" y="10349"/>
                    <a:pt x="5822" y="10349"/>
                  </a:cubicBezTo>
                  <a:cubicBezTo>
                    <a:pt x="5822" y="10387"/>
                    <a:pt x="5851" y="10390"/>
                    <a:pt x="5880" y="10390"/>
                  </a:cubicBezTo>
                  <a:cubicBezTo>
                    <a:pt x="5886" y="10390"/>
                    <a:pt x="5892" y="10390"/>
                    <a:pt x="5898" y="10390"/>
                  </a:cubicBezTo>
                  <a:cubicBezTo>
                    <a:pt x="5922" y="10390"/>
                    <a:pt x="5943" y="10392"/>
                    <a:pt x="5948" y="10412"/>
                  </a:cubicBezTo>
                  <a:lnTo>
                    <a:pt x="5961" y="10438"/>
                  </a:lnTo>
                  <a:cubicBezTo>
                    <a:pt x="5948" y="10442"/>
                    <a:pt x="5933" y="10444"/>
                    <a:pt x="5917" y="10444"/>
                  </a:cubicBezTo>
                  <a:cubicBezTo>
                    <a:pt x="5843" y="10444"/>
                    <a:pt x="5753" y="10395"/>
                    <a:pt x="5785" y="10312"/>
                  </a:cubicBezTo>
                  <a:cubicBezTo>
                    <a:pt x="5800" y="10275"/>
                    <a:pt x="5834" y="10258"/>
                    <a:pt x="5867" y="10258"/>
                  </a:cubicBezTo>
                  <a:close/>
                  <a:moveTo>
                    <a:pt x="6225" y="10261"/>
                  </a:moveTo>
                  <a:cubicBezTo>
                    <a:pt x="6361" y="10274"/>
                    <a:pt x="6363" y="10444"/>
                    <a:pt x="6231" y="10450"/>
                  </a:cubicBezTo>
                  <a:lnTo>
                    <a:pt x="6231" y="10450"/>
                  </a:lnTo>
                  <a:cubicBezTo>
                    <a:pt x="6111" y="10444"/>
                    <a:pt x="6089" y="10261"/>
                    <a:pt x="6225" y="10261"/>
                  </a:cubicBezTo>
                  <a:close/>
                  <a:moveTo>
                    <a:pt x="6015" y="10269"/>
                  </a:moveTo>
                  <a:cubicBezTo>
                    <a:pt x="6028" y="10269"/>
                    <a:pt x="6033" y="10283"/>
                    <a:pt x="6023" y="10312"/>
                  </a:cubicBezTo>
                  <a:cubicBezTo>
                    <a:pt x="6023" y="10312"/>
                    <a:pt x="6063" y="10272"/>
                    <a:pt x="6081" y="10272"/>
                  </a:cubicBezTo>
                  <a:cubicBezTo>
                    <a:pt x="6083" y="10272"/>
                    <a:pt x="6085" y="10273"/>
                    <a:pt x="6086" y="10274"/>
                  </a:cubicBezTo>
                  <a:cubicBezTo>
                    <a:pt x="6096" y="10284"/>
                    <a:pt x="6107" y="10303"/>
                    <a:pt x="6097" y="10303"/>
                  </a:cubicBezTo>
                  <a:cubicBezTo>
                    <a:pt x="6095" y="10303"/>
                    <a:pt x="6091" y="10302"/>
                    <a:pt x="6086" y="10299"/>
                  </a:cubicBezTo>
                  <a:cubicBezTo>
                    <a:pt x="6079" y="10297"/>
                    <a:pt x="6073" y="10296"/>
                    <a:pt x="6067" y="10296"/>
                  </a:cubicBezTo>
                  <a:cubicBezTo>
                    <a:pt x="6018" y="10296"/>
                    <a:pt x="6049" y="10391"/>
                    <a:pt x="6049" y="10425"/>
                  </a:cubicBezTo>
                  <a:lnTo>
                    <a:pt x="6049" y="10450"/>
                  </a:lnTo>
                  <a:cubicBezTo>
                    <a:pt x="5973" y="10450"/>
                    <a:pt x="5998" y="10337"/>
                    <a:pt x="5998" y="10274"/>
                  </a:cubicBezTo>
                  <a:cubicBezTo>
                    <a:pt x="6005" y="10271"/>
                    <a:pt x="6010" y="10269"/>
                    <a:pt x="6015" y="10269"/>
                  </a:cubicBezTo>
                  <a:close/>
                  <a:moveTo>
                    <a:pt x="10302" y="10301"/>
                  </a:moveTo>
                  <a:cubicBezTo>
                    <a:pt x="10353" y="10301"/>
                    <a:pt x="10417" y="10346"/>
                    <a:pt x="10425" y="10412"/>
                  </a:cubicBezTo>
                  <a:cubicBezTo>
                    <a:pt x="10430" y="10457"/>
                    <a:pt x="10399" y="10476"/>
                    <a:pt x="10361" y="10476"/>
                  </a:cubicBezTo>
                  <a:cubicBezTo>
                    <a:pt x="10302" y="10476"/>
                    <a:pt x="10223" y="10431"/>
                    <a:pt x="10223" y="10362"/>
                  </a:cubicBezTo>
                  <a:lnTo>
                    <a:pt x="10223" y="10362"/>
                  </a:lnTo>
                  <a:lnTo>
                    <a:pt x="10236" y="10375"/>
                  </a:lnTo>
                  <a:cubicBezTo>
                    <a:pt x="10236" y="10323"/>
                    <a:pt x="10266" y="10301"/>
                    <a:pt x="10302" y="10301"/>
                  </a:cubicBezTo>
                  <a:close/>
                  <a:moveTo>
                    <a:pt x="6669" y="10307"/>
                  </a:moveTo>
                  <a:cubicBezTo>
                    <a:pt x="6683" y="10307"/>
                    <a:pt x="6690" y="10321"/>
                    <a:pt x="6690" y="10349"/>
                  </a:cubicBezTo>
                  <a:cubicBezTo>
                    <a:pt x="6690" y="10349"/>
                    <a:pt x="6720" y="10310"/>
                    <a:pt x="6735" y="10310"/>
                  </a:cubicBezTo>
                  <a:cubicBezTo>
                    <a:pt x="6737" y="10310"/>
                    <a:pt x="6739" y="10310"/>
                    <a:pt x="6740" y="10312"/>
                  </a:cubicBezTo>
                  <a:cubicBezTo>
                    <a:pt x="6765" y="10324"/>
                    <a:pt x="6765" y="10337"/>
                    <a:pt x="6740" y="10337"/>
                  </a:cubicBezTo>
                  <a:cubicBezTo>
                    <a:pt x="6665" y="10337"/>
                    <a:pt x="6702" y="10450"/>
                    <a:pt x="6702" y="10488"/>
                  </a:cubicBezTo>
                  <a:cubicBezTo>
                    <a:pt x="6654" y="10476"/>
                    <a:pt x="6675" y="10371"/>
                    <a:pt x="6666" y="10307"/>
                  </a:cubicBezTo>
                  <a:lnTo>
                    <a:pt x="6666" y="10307"/>
                  </a:lnTo>
                  <a:cubicBezTo>
                    <a:pt x="6667" y="10307"/>
                    <a:pt x="6668" y="10307"/>
                    <a:pt x="6669" y="10307"/>
                  </a:cubicBezTo>
                  <a:close/>
                  <a:moveTo>
                    <a:pt x="6888" y="10316"/>
                  </a:moveTo>
                  <a:cubicBezTo>
                    <a:pt x="6940" y="10316"/>
                    <a:pt x="6998" y="10351"/>
                    <a:pt x="7004" y="10412"/>
                  </a:cubicBezTo>
                  <a:cubicBezTo>
                    <a:pt x="7004" y="10466"/>
                    <a:pt x="6959" y="10491"/>
                    <a:pt x="6912" y="10491"/>
                  </a:cubicBezTo>
                  <a:cubicBezTo>
                    <a:pt x="6859" y="10491"/>
                    <a:pt x="6803" y="10460"/>
                    <a:pt x="6803" y="10400"/>
                  </a:cubicBezTo>
                  <a:cubicBezTo>
                    <a:pt x="6803" y="10342"/>
                    <a:pt x="6843" y="10316"/>
                    <a:pt x="6888" y="10316"/>
                  </a:cubicBezTo>
                  <a:close/>
                  <a:moveTo>
                    <a:pt x="6527" y="10307"/>
                  </a:moveTo>
                  <a:cubicBezTo>
                    <a:pt x="6576" y="10307"/>
                    <a:pt x="6627" y="10346"/>
                    <a:pt x="6627" y="10400"/>
                  </a:cubicBezTo>
                  <a:cubicBezTo>
                    <a:pt x="6627" y="10408"/>
                    <a:pt x="6614" y="10411"/>
                    <a:pt x="6597" y="10411"/>
                  </a:cubicBezTo>
                  <a:cubicBezTo>
                    <a:pt x="6561" y="10411"/>
                    <a:pt x="6505" y="10400"/>
                    <a:pt x="6489" y="10400"/>
                  </a:cubicBezTo>
                  <a:cubicBezTo>
                    <a:pt x="6495" y="10438"/>
                    <a:pt x="6523" y="10441"/>
                    <a:pt x="6553" y="10441"/>
                  </a:cubicBezTo>
                  <a:cubicBezTo>
                    <a:pt x="6559" y="10441"/>
                    <a:pt x="6565" y="10441"/>
                    <a:pt x="6571" y="10441"/>
                  </a:cubicBezTo>
                  <a:cubicBezTo>
                    <a:pt x="6595" y="10441"/>
                    <a:pt x="6617" y="10443"/>
                    <a:pt x="6627" y="10463"/>
                  </a:cubicBezTo>
                  <a:lnTo>
                    <a:pt x="6627" y="10488"/>
                  </a:lnTo>
                  <a:cubicBezTo>
                    <a:pt x="6614" y="10492"/>
                    <a:pt x="6599" y="10494"/>
                    <a:pt x="6584" y="10494"/>
                  </a:cubicBezTo>
                  <a:cubicBezTo>
                    <a:pt x="6509" y="10494"/>
                    <a:pt x="6420" y="10445"/>
                    <a:pt x="6451" y="10362"/>
                  </a:cubicBezTo>
                  <a:cubicBezTo>
                    <a:pt x="6466" y="10323"/>
                    <a:pt x="6496" y="10307"/>
                    <a:pt x="6527" y="10307"/>
                  </a:cubicBezTo>
                  <a:close/>
                  <a:moveTo>
                    <a:pt x="10480" y="10319"/>
                  </a:moveTo>
                  <a:cubicBezTo>
                    <a:pt x="10492" y="10319"/>
                    <a:pt x="10497" y="10331"/>
                    <a:pt x="10488" y="10349"/>
                  </a:cubicBezTo>
                  <a:lnTo>
                    <a:pt x="10500" y="10362"/>
                  </a:lnTo>
                  <a:cubicBezTo>
                    <a:pt x="10517" y="10362"/>
                    <a:pt x="10539" y="10334"/>
                    <a:pt x="10556" y="10334"/>
                  </a:cubicBezTo>
                  <a:cubicBezTo>
                    <a:pt x="10564" y="10334"/>
                    <a:pt x="10571" y="10341"/>
                    <a:pt x="10576" y="10362"/>
                  </a:cubicBezTo>
                  <a:cubicBezTo>
                    <a:pt x="10568" y="10360"/>
                    <a:pt x="10562" y="10359"/>
                    <a:pt x="10556" y="10359"/>
                  </a:cubicBezTo>
                  <a:cubicBezTo>
                    <a:pt x="10493" y="10359"/>
                    <a:pt x="10525" y="10477"/>
                    <a:pt x="10525" y="10500"/>
                  </a:cubicBezTo>
                  <a:lnTo>
                    <a:pt x="10488" y="10500"/>
                  </a:lnTo>
                  <a:cubicBezTo>
                    <a:pt x="10488" y="10450"/>
                    <a:pt x="10475" y="10387"/>
                    <a:pt x="10462" y="10324"/>
                  </a:cubicBezTo>
                  <a:cubicBezTo>
                    <a:pt x="10469" y="10321"/>
                    <a:pt x="10475" y="10319"/>
                    <a:pt x="10480" y="10319"/>
                  </a:cubicBezTo>
                  <a:close/>
                  <a:moveTo>
                    <a:pt x="3647" y="10488"/>
                  </a:moveTo>
                  <a:cubicBezTo>
                    <a:pt x="3647" y="10488"/>
                    <a:pt x="3697" y="10538"/>
                    <a:pt x="3647" y="10538"/>
                  </a:cubicBezTo>
                  <a:cubicBezTo>
                    <a:pt x="3584" y="10538"/>
                    <a:pt x="3647" y="10488"/>
                    <a:pt x="3647" y="10488"/>
                  </a:cubicBezTo>
                  <a:close/>
                  <a:moveTo>
                    <a:pt x="7080" y="10433"/>
                  </a:moveTo>
                  <a:cubicBezTo>
                    <a:pt x="7106" y="10447"/>
                    <a:pt x="7143" y="10463"/>
                    <a:pt x="7143" y="10463"/>
                  </a:cubicBezTo>
                  <a:cubicBezTo>
                    <a:pt x="7168" y="10526"/>
                    <a:pt x="7136" y="10548"/>
                    <a:pt x="7100" y="10548"/>
                  </a:cubicBezTo>
                  <a:cubicBezTo>
                    <a:pt x="7064" y="10548"/>
                    <a:pt x="7023" y="10526"/>
                    <a:pt x="7029" y="10500"/>
                  </a:cubicBezTo>
                  <a:lnTo>
                    <a:pt x="7029" y="10500"/>
                  </a:lnTo>
                  <a:lnTo>
                    <a:pt x="7080" y="10526"/>
                  </a:lnTo>
                  <a:cubicBezTo>
                    <a:pt x="7167" y="10508"/>
                    <a:pt x="7121" y="10460"/>
                    <a:pt x="7080" y="10433"/>
                  </a:cubicBezTo>
                  <a:close/>
                  <a:moveTo>
                    <a:pt x="3043" y="10513"/>
                  </a:moveTo>
                  <a:cubicBezTo>
                    <a:pt x="3106" y="10513"/>
                    <a:pt x="3068" y="10526"/>
                    <a:pt x="3068" y="10526"/>
                  </a:cubicBezTo>
                  <a:lnTo>
                    <a:pt x="3043" y="10551"/>
                  </a:lnTo>
                  <a:cubicBezTo>
                    <a:pt x="3043" y="10551"/>
                    <a:pt x="2993" y="10513"/>
                    <a:pt x="3043" y="10513"/>
                  </a:cubicBezTo>
                  <a:close/>
                  <a:moveTo>
                    <a:pt x="4100" y="10513"/>
                  </a:moveTo>
                  <a:cubicBezTo>
                    <a:pt x="4150" y="10513"/>
                    <a:pt x="4100" y="10551"/>
                    <a:pt x="4100" y="10551"/>
                  </a:cubicBezTo>
                  <a:cubicBezTo>
                    <a:pt x="4100" y="10551"/>
                    <a:pt x="4037" y="10513"/>
                    <a:pt x="4100" y="10513"/>
                  </a:cubicBezTo>
                  <a:close/>
                  <a:moveTo>
                    <a:pt x="10646" y="10372"/>
                  </a:moveTo>
                  <a:cubicBezTo>
                    <a:pt x="10699" y="10372"/>
                    <a:pt x="10739" y="10438"/>
                    <a:pt x="10739" y="10488"/>
                  </a:cubicBezTo>
                  <a:lnTo>
                    <a:pt x="10601" y="10463"/>
                  </a:lnTo>
                  <a:lnTo>
                    <a:pt x="10601" y="10463"/>
                  </a:lnTo>
                  <a:cubicBezTo>
                    <a:pt x="10626" y="10526"/>
                    <a:pt x="10739" y="10475"/>
                    <a:pt x="10752" y="10526"/>
                  </a:cubicBezTo>
                  <a:lnTo>
                    <a:pt x="10739" y="10563"/>
                  </a:lnTo>
                  <a:lnTo>
                    <a:pt x="10676" y="10563"/>
                  </a:lnTo>
                  <a:cubicBezTo>
                    <a:pt x="10601" y="10551"/>
                    <a:pt x="10513" y="10438"/>
                    <a:pt x="10601" y="10387"/>
                  </a:cubicBezTo>
                  <a:cubicBezTo>
                    <a:pt x="10616" y="10377"/>
                    <a:pt x="10631" y="10372"/>
                    <a:pt x="10646" y="10372"/>
                  </a:cubicBezTo>
                  <a:close/>
                  <a:moveTo>
                    <a:pt x="12210" y="10563"/>
                  </a:moveTo>
                  <a:cubicBezTo>
                    <a:pt x="12207" y="10565"/>
                    <a:pt x="12204" y="10567"/>
                    <a:pt x="12201" y="10568"/>
                  </a:cubicBezTo>
                  <a:lnTo>
                    <a:pt x="12201" y="10568"/>
                  </a:lnTo>
                  <a:lnTo>
                    <a:pt x="12210" y="10563"/>
                  </a:lnTo>
                  <a:close/>
                  <a:moveTo>
                    <a:pt x="12185" y="10526"/>
                  </a:moveTo>
                  <a:cubicBezTo>
                    <a:pt x="12219" y="10537"/>
                    <a:pt x="12192" y="10548"/>
                    <a:pt x="12186" y="10568"/>
                  </a:cubicBezTo>
                  <a:lnTo>
                    <a:pt x="12186" y="10568"/>
                  </a:lnTo>
                  <a:cubicBezTo>
                    <a:pt x="12164" y="10562"/>
                    <a:pt x="12156" y="10526"/>
                    <a:pt x="12185" y="10526"/>
                  </a:cubicBezTo>
                  <a:close/>
                  <a:moveTo>
                    <a:pt x="7534" y="10345"/>
                  </a:moveTo>
                  <a:cubicBezTo>
                    <a:pt x="7540" y="10345"/>
                    <a:pt x="7548" y="10346"/>
                    <a:pt x="7558" y="10349"/>
                  </a:cubicBezTo>
                  <a:cubicBezTo>
                    <a:pt x="7558" y="10393"/>
                    <a:pt x="7570" y="10397"/>
                    <a:pt x="7584" y="10397"/>
                  </a:cubicBezTo>
                  <a:cubicBezTo>
                    <a:pt x="7587" y="10397"/>
                    <a:pt x="7589" y="10397"/>
                    <a:pt x="7591" y="10397"/>
                  </a:cubicBezTo>
                  <a:cubicBezTo>
                    <a:pt x="7603" y="10397"/>
                    <a:pt x="7615" y="10399"/>
                    <a:pt x="7620" y="10425"/>
                  </a:cubicBezTo>
                  <a:cubicBezTo>
                    <a:pt x="7616" y="10424"/>
                    <a:pt x="7613" y="10424"/>
                    <a:pt x="7609" y="10424"/>
                  </a:cubicBezTo>
                  <a:cubicBezTo>
                    <a:pt x="7527" y="10424"/>
                    <a:pt x="7557" y="10551"/>
                    <a:pt x="7613" y="10551"/>
                  </a:cubicBezTo>
                  <a:cubicBezTo>
                    <a:pt x="7615" y="10551"/>
                    <a:pt x="7618" y="10551"/>
                    <a:pt x="7620" y="10551"/>
                  </a:cubicBezTo>
                  <a:lnTo>
                    <a:pt x="7620" y="10576"/>
                  </a:lnTo>
                  <a:cubicBezTo>
                    <a:pt x="7613" y="10577"/>
                    <a:pt x="7606" y="10577"/>
                    <a:pt x="7599" y="10577"/>
                  </a:cubicBezTo>
                  <a:cubicBezTo>
                    <a:pt x="7534" y="10577"/>
                    <a:pt x="7543" y="10521"/>
                    <a:pt x="7520" y="10475"/>
                  </a:cubicBezTo>
                  <a:lnTo>
                    <a:pt x="7520" y="10475"/>
                  </a:lnTo>
                  <a:lnTo>
                    <a:pt x="7532" y="10488"/>
                  </a:lnTo>
                  <a:lnTo>
                    <a:pt x="7532" y="10412"/>
                  </a:lnTo>
                  <a:lnTo>
                    <a:pt x="7495" y="10412"/>
                  </a:lnTo>
                  <a:cubicBezTo>
                    <a:pt x="7495" y="10387"/>
                    <a:pt x="7495" y="10387"/>
                    <a:pt x="7532" y="10387"/>
                  </a:cubicBezTo>
                  <a:cubicBezTo>
                    <a:pt x="7514" y="10359"/>
                    <a:pt x="7516" y="10345"/>
                    <a:pt x="7534" y="10345"/>
                  </a:cubicBezTo>
                  <a:close/>
                  <a:moveTo>
                    <a:pt x="7353" y="10395"/>
                  </a:moveTo>
                  <a:cubicBezTo>
                    <a:pt x="7400" y="10395"/>
                    <a:pt x="7449" y="10434"/>
                    <a:pt x="7457" y="10488"/>
                  </a:cubicBezTo>
                  <a:cubicBezTo>
                    <a:pt x="7457" y="10496"/>
                    <a:pt x="7444" y="10499"/>
                    <a:pt x="7426" y="10499"/>
                  </a:cubicBezTo>
                  <a:cubicBezTo>
                    <a:pt x="7390" y="10499"/>
                    <a:pt x="7331" y="10488"/>
                    <a:pt x="7306" y="10488"/>
                  </a:cubicBezTo>
                  <a:cubicBezTo>
                    <a:pt x="7316" y="10514"/>
                    <a:pt x="7341" y="10518"/>
                    <a:pt x="7369" y="10518"/>
                  </a:cubicBezTo>
                  <a:cubicBezTo>
                    <a:pt x="7385" y="10518"/>
                    <a:pt x="7402" y="10517"/>
                    <a:pt x="7417" y="10517"/>
                  </a:cubicBezTo>
                  <a:cubicBezTo>
                    <a:pt x="7440" y="10517"/>
                    <a:pt x="7461" y="10520"/>
                    <a:pt x="7470" y="10538"/>
                  </a:cubicBezTo>
                  <a:lnTo>
                    <a:pt x="7457" y="10576"/>
                  </a:lnTo>
                  <a:cubicBezTo>
                    <a:pt x="7446" y="10580"/>
                    <a:pt x="7433" y="10581"/>
                    <a:pt x="7419" y="10581"/>
                  </a:cubicBezTo>
                  <a:cubicBezTo>
                    <a:pt x="7344" y="10581"/>
                    <a:pt x="7249" y="10525"/>
                    <a:pt x="7281" y="10450"/>
                  </a:cubicBezTo>
                  <a:cubicBezTo>
                    <a:pt x="7296" y="10411"/>
                    <a:pt x="7324" y="10395"/>
                    <a:pt x="7353" y="10395"/>
                  </a:cubicBezTo>
                  <a:close/>
                  <a:moveTo>
                    <a:pt x="10953" y="10407"/>
                  </a:moveTo>
                  <a:cubicBezTo>
                    <a:pt x="11001" y="10407"/>
                    <a:pt x="11058" y="10451"/>
                    <a:pt x="11066" y="10500"/>
                  </a:cubicBezTo>
                  <a:cubicBezTo>
                    <a:pt x="11066" y="10509"/>
                    <a:pt x="11053" y="10512"/>
                    <a:pt x="11036" y="10512"/>
                  </a:cubicBezTo>
                  <a:cubicBezTo>
                    <a:pt x="11000" y="10512"/>
                    <a:pt x="10944" y="10500"/>
                    <a:pt x="10928" y="10500"/>
                  </a:cubicBezTo>
                  <a:cubicBezTo>
                    <a:pt x="10940" y="10601"/>
                    <a:pt x="11041" y="10538"/>
                    <a:pt x="11053" y="10601"/>
                  </a:cubicBezTo>
                  <a:lnTo>
                    <a:pt x="11053" y="10601"/>
                  </a:lnTo>
                  <a:cubicBezTo>
                    <a:pt x="10978" y="10588"/>
                    <a:pt x="10840" y="10526"/>
                    <a:pt x="10877" y="10438"/>
                  </a:cubicBezTo>
                  <a:lnTo>
                    <a:pt x="10877" y="10438"/>
                  </a:lnTo>
                  <a:lnTo>
                    <a:pt x="10890" y="10450"/>
                  </a:lnTo>
                  <a:cubicBezTo>
                    <a:pt x="10903" y="10420"/>
                    <a:pt x="10927" y="10407"/>
                    <a:pt x="10953" y="10407"/>
                  </a:cubicBezTo>
                  <a:close/>
                  <a:moveTo>
                    <a:pt x="7806" y="10407"/>
                  </a:moveTo>
                  <a:cubicBezTo>
                    <a:pt x="7885" y="10407"/>
                    <a:pt x="7887" y="10538"/>
                    <a:pt x="7897" y="10601"/>
                  </a:cubicBezTo>
                  <a:cubicBezTo>
                    <a:pt x="7890" y="10604"/>
                    <a:pt x="7885" y="10606"/>
                    <a:pt x="7880" y="10606"/>
                  </a:cubicBezTo>
                  <a:cubicBezTo>
                    <a:pt x="7866" y="10606"/>
                    <a:pt x="7859" y="10594"/>
                    <a:pt x="7859" y="10576"/>
                  </a:cubicBezTo>
                  <a:cubicBezTo>
                    <a:pt x="7855" y="10574"/>
                    <a:pt x="7850" y="10574"/>
                    <a:pt x="7846" y="10574"/>
                  </a:cubicBezTo>
                  <a:cubicBezTo>
                    <a:pt x="7828" y="10574"/>
                    <a:pt x="7810" y="10583"/>
                    <a:pt x="7792" y="10583"/>
                  </a:cubicBezTo>
                  <a:cubicBezTo>
                    <a:pt x="7777" y="10583"/>
                    <a:pt x="7762" y="10576"/>
                    <a:pt x="7746" y="10551"/>
                  </a:cubicBezTo>
                  <a:lnTo>
                    <a:pt x="7746" y="10563"/>
                  </a:lnTo>
                  <a:cubicBezTo>
                    <a:pt x="7717" y="10504"/>
                    <a:pt x="7772" y="10484"/>
                    <a:pt x="7822" y="10484"/>
                  </a:cubicBezTo>
                  <a:cubicBezTo>
                    <a:pt x="7835" y="10484"/>
                    <a:pt x="7849" y="10485"/>
                    <a:pt x="7859" y="10488"/>
                  </a:cubicBezTo>
                  <a:cubicBezTo>
                    <a:pt x="7859" y="10412"/>
                    <a:pt x="7759" y="10463"/>
                    <a:pt x="7746" y="10425"/>
                  </a:cubicBezTo>
                  <a:cubicBezTo>
                    <a:pt x="7770" y="10412"/>
                    <a:pt x="7789" y="10407"/>
                    <a:pt x="7806" y="10407"/>
                  </a:cubicBezTo>
                  <a:close/>
                  <a:moveTo>
                    <a:pt x="5143" y="10576"/>
                  </a:moveTo>
                  <a:cubicBezTo>
                    <a:pt x="5194" y="10576"/>
                    <a:pt x="5143" y="10601"/>
                    <a:pt x="5143" y="10601"/>
                  </a:cubicBezTo>
                  <a:lnTo>
                    <a:pt x="5143" y="10614"/>
                  </a:lnTo>
                  <a:cubicBezTo>
                    <a:pt x="5143" y="10614"/>
                    <a:pt x="5080" y="10576"/>
                    <a:pt x="5143" y="10576"/>
                  </a:cubicBezTo>
                  <a:close/>
                  <a:moveTo>
                    <a:pt x="8037" y="10437"/>
                  </a:moveTo>
                  <a:cubicBezTo>
                    <a:pt x="8067" y="10437"/>
                    <a:pt x="8091" y="10450"/>
                    <a:pt x="8086" y="10475"/>
                  </a:cubicBezTo>
                  <a:cubicBezTo>
                    <a:pt x="8068" y="10465"/>
                    <a:pt x="8051" y="10460"/>
                    <a:pt x="8036" y="10460"/>
                  </a:cubicBezTo>
                  <a:cubicBezTo>
                    <a:pt x="7995" y="10460"/>
                    <a:pt x="7967" y="10493"/>
                    <a:pt x="7985" y="10538"/>
                  </a:cubicBezTo>
                  <a:cubicBezTo>
                    <a:pt x="7998" y="10601"/>
                    <a:pt x="8086" y="10563"/>
                    <a:pt x="8098" y="10614"/>
                  </a:cubicBezTo>
                  <a:cubicBezTo>
                    <a:pt x="8090" y="10615"/>
                    <a:pt x="8082" y="10616"/>
                    <a:pt x="8073" y="10616"/>
                  </a:cubicBezTo>
                  <a:cubicBezTo>
                    <a:pt x="8013" y="10616"/>
                    <a:pt x="7940" y="10581"/>
                    <a:pt x="7935" y="10519"/>
                  </a:cubicBezTo>
                  <a:lnTo>
                    <a:pt x="7935" y="10519"/>
                  </a:lnTo>
                  <a:cubicBezTo>
                    <a:pt x="7939" y="10463"/>
                    <a:pt x="7995" y="10437"/>
                    <a:pt x="8037" y="10437"/>
                  </a:cubicBezTo>
                  <a:close/>
                  <a:moveTo>
                    <a:pt x="11079" y="10412"/>
                  </a:moveTo>
                  <a:lnTo>
                    <a:pt x="11091" y="10425"/>
                  </a:lnTo>
                  <a:cubicBezTo>
                    <a:pt x="11179" y="10438"/>
                    <a:pt x="11091" y="10576"/>
                    <a:pt x="11192" y="10601"/>
                  </a:cubicBezTo>
                  <a:cubicBezTo>
                    <a:pt x="11196" y="10602"/>
                    <a:pt x="11201" y="10602"/>
                    <a:pt x="11205" y="10602"/>
                  </a:cubicBezTo>
                  <a:cubicBezTo>
                    <a:pt x="11286" y="10602"/>
                    <a:pt x="11229" y="10486"/>
                    <a:pt x="11229" y="10450"/>
                  </a:cubicBezTo>
                  <a:lnTo>
                    <a:pt x="11229" y="10450"/>
                  </a:lnTo>
                  <a:cubicBezTo>
                    <a:pt x="11292" y="10463"/>
                    <a:pt x="11267" y="10576"/>
                    <a:pt x="11280" y="10639"/>
                  </a:cubicBezTo>
                  <a:cubicBezTo>
                    <a:pt x="11229" y="10626"/>
                    <a:pt x="11255" y="10601"/>
                    <a:pt x="11242" y="10601"/>
                  </a:cubicBezTo>
                  <a:lnTo>
                    <a:pt x="11242" y="10601"/>
                  </a:lnTo>
                  <a:cubicBezTo>
                    <a:pt x="11224" y="10623"/>
                    <a:pt x="11208" y="10633"/>
                    <a:pt x="11192" y="10633"/>
                  </a:cubicBezTo>
                  <a:cubicBezTo>
                    <a:pt x="11121" y="10633"/>
                    <a:pt x="11079" y="10433"/>
                    <a:pt x="11079" y="10412"/>
                  </a:cubicBezTo>
                  <a:close/>
                  <a:moveTo>
                    <a:pt x="8212" y="10457"/>
                  </a:moveTo>
                  <a:cubicBezTo>
                    <a:pt x="8245" y="10457"/>
                    <a:pt x="8274" y="10473"/>
                    <a:pt x="8274" y="10500"/>
                  </a:cubicBezTo>
                  <a:cubicBezTo>
                    <a:pt x="8257" y="10490"/>
                    <a:pt x="8240" y="10485"/>
                    <a:pt x="8224" y="10485"/>
                  </a:cubicBezTo>
                  <a:cubicBezTo>
                    <a:pt x="8183" y="10485"/>
                    <a:pt x="8152" y="10518"/>
                    <a:pt x="8161" y="10563"/>
                  </a:cubicBezTo>
                  <a:cubicBezTo>
                    <a:pt x="8186" y="10626"/>
                    <a:pt x="8274" y="10588"/>
                    <a:pt x="8287" y="10639"/>
                  </a:cubicBezTo>
                  <a:cubicBezTo>
                    <a:pt x="8280" y="10640"/>
                    <a:pt x="8274" y="10641"/>
                    <a:pt x="8266" y="10641"/>
                  </a:cubicBezTo>
                  <a:cubicBezTo>
                    <a:pt x="8206" y="10641"/>
                    <a:pt x="8128" y="10596"/>
                    <a:pt x="8124" y="10532"/>
                  </a:cubicBezTo>
                  <a:lnTo>
                    <a:pt x="8124" y="10532"/>
                  </a:lnTo>
                  <a:cubicBezTo>
                    <a:pt x="8127" y="10480"/>
                    <a:pt x="8172" y="10457"/>
                    <a:pt x="8212" y="10457"/>
                  </a:cubicBezTo>
                  <a:close/>
                  <a:moveTo>
                    <a:pt x="8325" y="10450"/>
                  </a:moveTo>
                  <a:lnTo>
                    <a:pt x="8325" y="10450"/>
                  </a:lnTo>
                  <a:cubicBezTo>
                    <a:pt x="8413" y="10475"/>
                    <a:pt x="8312" y="10588"/>
                    <a:pt x="8388" y="10614"/>
                  </a:cubicBezTo>
                  <a:lnTo>
                    <a:pt x="8413" y="10614"/>
                  </a:lnTo>
                  <a:cubicBezTo>
                    <a:pt x="8421" y="10616"/>
                    <a:pt x="8427" y="10617"/>
                    <a:pt x="8433" y="10617"/>
                  </a:cubicBezTo>
                  <a:cubicBezTo>
                    <a:pt x="8494" y="10617"/>
                    <a:pt x="8463" y="10508"/>
                    <a:pt x="8463" y="10463"/>
                  </a:cubicBezTo>
                  <a:lnTo>
                    <a:pt x="8463" y="10463"/>
                  </a:lnTo>
                  <a:cubicBezTo>
                    <a:pt x="8526" y="10475"/>
                    <a:pt x="8501" y="10588"/>
                    <a:pt x="8513" y="10651"/>
                  </a:cubicBezTo>
                  <a:cubicBezTo>
                    <a:pt x="8476" y="10651"/>
                    <a:pt x="8463" y="10651"/>
                    <a:pt x="8476" y="10614"/>
                  </a:cubicBezTo>
                  <a:cubicBezTo>
                    <a:pt x="8444" y="10614"/>
                    <a:pt x="8410" y="10629"/>
                    <a:pt x="8383" y="10629"/>
                  </a:cubicBezTo>
                  <a:cubicBezTo>
                    <a:pt x="8356" y="10629"/>
                    <a:pt x="8337" y="10614"/>
                    <a:pt x="8337" y="10551"/>
                  </a:cubicBezTo>
                  <a:lnTo>
                    <a:pt x="8325" y="10450"/>
                  </a:lnTo>
                  <a:close/>
                  <a:moveTo>
                    <a:pt x="8551" y="10475"/>
                  </a:moveTo>
                  <a:cubicBezTo>
                    <a:pt x="8576" y="10475"/>
                    <a:pt x="8589" y="10488"/>
                    <a:pt x="8589" y="10513"/>
                  </a:cubicBezTo>
                  <a:lnTo>
                    <a:pt x="8601" y="10513"/>
                  </a:lnTo>
                  <a:cubicBezTo>
                    <a:pt x="8626" y="10500"/>
                    <a:pt x="8652" y="10500"/>
                    <a:pt x="8689" y="10500"/>
                  </a:cubicBezTo>
                  <a:lnTo>
                    <a:pt x="8601" y="10513"/>
                  </a:lnTo>
                  <a:lnTo>
                    <a:pt x="8614" y="10526"/>
                  </a:lnTo>
                  <a:cubicBezTo>
                    <a:pt x="8576" y="10551"/>
                    <a:pt x="8601" y="10626"/>
                    <a:pt x="8601" y="10664"/>
                  </a:cubicBezTo>
                  <a:cubicBezTo>
                    <a:pt x="8538" y="10651"/>
                    <a:pt x="8564" y="10538"/>
                    <a:pt x="8551" y="10475"/>
                  </a:cubicBezTo>
                  <a:close/>
                  <a:moveTo>
                    <a:pt x="10010" y="10614"/>
                  </a:moveTo>
                  <a:lnTo>
                    <a:pt x="10010" y="10626"/>
                  </a:lnTo>
                  <a:cubicBezTo>
                    <a:pt x="10010" y="10625"/>
                    <a:pt x="10011" y="10624"/>
                    <a:pt x="10012" y="10624"/>
                  </a:cubicBezTo>
                  <a:cubicBezTo>
                    <a:pt x="10025" y="10624"/>
                    <a:pt x="10078" y="10664"/>
                    <a:pt x="10022" y="10664"/>
                  </a:cubicBezTo>
                  <a:cubicBezTo>
                    <a:pt x="9972" y="10651"/>
                    <a:pt x="10010" y="10614"/>
                    <a:pt x="10010" y="10614"/>
                  </a:cubicBezTo>
                  <a:close/>
                  <a:moveTo>
                    <a:pt x="11464" y="10403"/>
                  </a:moveTo>
                  <a:cubicBezTo>
                    <a:pt x="11481" y="10403"/>
                    <a:pt x="11493" y="10412"/>
                    <a:pt x="11493" y="10438"/>
                  </a:cubicBezTo>
                  <a:cubicBezTo>
                    <a:pt x="11470" y="10423"/>
                    <a:pt x="11454" y="10417"/>
                    <a:pt x="11445" y="10417"/>
                  </a:cubicBezTo>
                  <a:cubicBezTo>
                    <a:pt x="11410" y="10417"/>
                    <a:pt x="11469" y="10503"/>
                    <a:pt x="11479" y="10503"/>
                  </a:cubicBezTo>
                  <a:cubicBezTo>
                    <a:pt x="11480" y="10503"/>
                    <a:pt x="11481" y="10502"/>
                    <a:pt x="11481" y="10500"/>
                  </a:cubicBezTo>
                  <a:lnTo>
                    <a:pt x="11481" y="10513"/>
                  </a:lnTo>
                  <a:cubicBezTo>
                    <a:pt x="11477" y="10512"/>
                    <a:pt x="11473" y="10512"/>
                    <a:pt x="11469" y="10512"/>
                  </a:cubicBezTo>
                  <a:cubicBezTo>
                    <a:pt x="11410" y="10512"/>
                    <a:pt x="11444" y="10605"/>
                    <a:pt x="11456" y="10664"/>
                  </a:cubicBezTo>
                  <a:cubicBezTo>
                    <a:pt x="11393" y="10651"/>
                    <a:pt x="11405" y="10563"/>
                    <a:pt x="11405" y="10500"/>
                  </a:cubicBezTo>
                  <a:cubicBezTo>
                    <a:pt x="11380" y="10500"/>
                    <a:pt x="11368" y="10488"/>
                    <a:pt x="11368" y="10475"/>
                  </a:cubicBezTo>
                  <a:lnTo>
                    <a:pt x="11368" y="10475"/>
                  </a:lnTo>
                  <a:cubicBezTo>
                    <a:pt x="11378" y="10477"/>
                    <a:pt x="11386" y="10478"/>
                    <a:pt x="11391" y="10478"/>
                  </a:cubicBezTo>
                  <a:cubicBezTo>
                    <a:pt x="11425" y="10478"/>
                    <a:pt x="11373" y="10447"/>
                    <a:pt x="11405" y="10425"/>
                  </a:cubicBezTo>
                  <a:cubicBezTo>
                    <a:pt x="11424" y="10412"/>
                    <a:pt x="11446" y="10403"/>
                    <a:pt x="11464" y="10403"/>
                  </a:cubicBezTo>
                  <a:close/>
                  <a:moveTo>
                    <a:pt x="11569" y="10508"/>
                  </a:moveTo>
                  <a:cubicBezTo>
                    <a:pt x="11617" y="10508"/>
                    <a:pt x="11674" y="10552"/>
                    <a:pt x="11682" y="10601"/>
                  </a:cubicBezTo>
                  <a:cubicBezTo>
                    <a:pt x="11682" y="10609"/>
                    <a:pt x="11670" y="10612"/>
                    <a:pt x="11653" y="10612"/>
                  </a:cubicBezTo>
                  <a:cubicBezTo>
                    <a:pt x="11615" y="10612"/>
                    <a:pt x="11552" y="10597"/>
                    <a:pt x="11544" y="10588"/>
                  </a:cubicBezTo>
                  <a:lnTo>
                    <a:pt x="11544" y="10588"/>
                  </a:lnTo>
                  <a:cubicBezTo>
                    <a:pt x="11556" y="10676"/>
                    <a:pt x="11644" y="10626"/>
                    <a:pt x="11670" y="10676"/>
                  </a:cubicBezTo>
                  <a:lnTo>
                    <a:pt x="11670" y="10689"/>
                  </a:lnTo>
                  <a:cubicBezTo>
                    <a:pt x="11661" y="10692"/>
                    <a:pt x="11652" y="10694"/>
                    <a:pt x="11641" y="10694"/>
                  </a:cubicBezTo>
                  <a:cubicBezTo>
                    <a:pt x="11573" y="10694"/>
                    <a:pt x="11473" y="10627"/>
                    <a:pt x="11506" y="10551"/>
                  </a:cubicBezTo>
                  <a:cubicBezTo>
                    <a:pt x="11519" y="10520"/>
                    <a:pt x="11543" y="10508"/>
                    <a:pt x="11569" y="10508"/>
                  </a:cubicBezTo>
                  <a:close/>
                  <a:moveTo>
                    <a:pt x="8777" y="10538"/>
                  </a:moveTo>
                  <a:cubicBezTo>
                    <a:pt x="8840" y="10563"/>
                    <a:pt x="8840" y="10588"/>
                    <a:pt x="8853" y="10702"/>
                  </a:cubicBezTo>
                  <a:cubicBezTo>
                    <a:pt x="8765" y="10702"/>
                    <a:pt x="8853" y="10563"/>
                    <a:pt x="8765" y="10551"/>
                  </a:cubicBezTo>
                  <a:lnTo>
                    <a:pt x="8727" y="10551"/>
                  </a:lnTo>
                  <a:cubicBezTo>
                    <a:pt x="8693" y="10562"/>
                    <a:pt x="8720" y="10635"/>
                    <a:pt x="8726" y="10676"/>
                  </a:cubicBezTo>
                  <a:lnTo>
                    <a:pt x="8726" y="10676"/>
                  </a:lnTo>
                  <a:cubicBezTo>
                    <a:pt x="8670" y="10675"/>
                    <a:pt x="8696" y="10583"/>
                    <a:pt x="8673" y="10538"/>
                  </a:cubicBezTo>
                  <a:close/>
                  <a:moveTo>
                    <a:pt x="11858" y="10689"/>
                  </a:moveTo>
                  <a:cubicBezTo>
                    <a:pt x="11856" y="10693"/>
                    <a:pt x="11854" y="10698"/>
                    <a:pt x="11854" y="10702"/>
                  </a:cubicBezTo>
                  <a:lnTo>
                    <a:pt x="11854" y="10702"/>
                  </a:lnTo>
                  <a:lnTo>
                    <a:pt x="11858" y="10689"/>
                  </a:lnTo>
                  <a:close/>
                  <a:moveTo>
                    <a:pt x="6375" y="10672"/>
                  </a:moveTo>
                  <a:cubicBezTo>
                    <a:pt x="6383" y="10672"/>
                    <a:pt x="6388" y="10676"/>
                    <a:pt x="6388" y="10689"/>
                  </a:cubicBezTo>
                  <a:cubicBezTo>
                    <a:pt x="6388" y="10702"/>
                    <a:pt x="6385" y="10706"/>
                    <a:pt x="6380" y="10706"/>
                  </a:cubicBezTo>
                  <a:cubicBezTo>
                    <a:pt x="6372" y="10706"/>
                    <a:pt x="6360" y="10693"/>
                    <a:pt x="6350" y="10681"/>
                  </a:cubicBezTo>
                  <a:lnTo>
                    <a:pt x="6350" y="10681"/>
                  </a:lnTo>
                  <a:cubicBezTo>
                    <a:pt x="6358" y="10677"/>
                    <a:pt x="6367" y="10672"/>
                    <a:pt x="6375" y="10672"/>
                  </a:cubicBezTo>
                  <a:close/>
                  <a:moveTo>
                    <a:pt x="8945" y="10549"/>
                  </a:moveTo>
                  <a:cubicBezTo>
                    <a:pt x="8976" y="10549"/>
                    <a:pt x="9010" y="10564"/>
                    <a:pt x="9004" y="10588"/>
                  </a:cubicBezTo>
                  <a:cubicBezTo>
                    <a:pt x="8971" y="10566"/>
                    <a:pt x="8952" y="10557"/>
                    <a:pt x="8943" y="10557"/>
                  </a:cubicBezTo>
                  <a:cubicBezTo>
                    <a:pt x="8911" y="10557"/>
                    <a:pt x="9013" y="10678"/>
                    <a:pt x="9027" y="10678"/>
                  </a:cubicBezTo>
                  <a:cubicBezTo>
                    <a:pt x="9028" y="10678"/>
                    <a:pt x="9029" y="10678"/>
                    <a:pt x="9029" y="10676"/>
                  </a:cubicBezTo>
                  <a:lnTo>
                    <a:pt x="9029" y="10676"/>
                  </a:lnTo>
                  <a:cubicBezTo>
                    <a:pt x="9029" y="10706"/>
                    <a:pt x="8995" y="10719"/>
                    <a:pt x="8962" y="10719"/>
                  </a:cubicBezTo>
                  <a:cubicBezTo>
                    <a:pt x="8926" y="10719"/>
                    <a:pt x="8890" y="10703"/>
                    <a:pt x="8903" y="10676"/>
                  </a:cubicBezTo>
                  <a:lnTo>
                    <a:pt x="8903" y="10676"/>
                  </a:lnTo>
                  <a:cubicBezTo>
                    <a:pt x="8918" y="10684"/>
                    <a:pt x="8948" y="10696"/>
                    <a:pt x="8968" y="10696"/>
                  </a:cubicBezTo>
                  <a:cubicBezTo>
                    <a:pt x="8981" y="10696"/>
                    <a:pt x="8991" y="10691"/>
                    <a:pt x="8991" y="10676"/>
                  </a:cubicBezTo>
                  <a:cubicBezTo>
                    <a:pt x="9004" y="10639"/>
                    <a:pt x="8928" y="10639"/>
                    <a:pt x="8916" y="10614"/>
                  </a:cubicBezTo>
                  <a:cubicBezTo>
                    <a:pt x="8883" y="10568"/>
                    <a:pt x="8912" y="10549"/>
                    <a:pt x="8945" y="10549"/>
                  </a:cubicBezTo>
                  <a:close/>
                  <a:moveTo>
                    <a:pt x="2930" y="10463"/>
                  </a:moveTo>
                  <a:cubicBezTo>
                    <a:pt x="3005" y="10463"/>
                    <a:pt x="2968" y="10651"/>
                    <a:pt x="2980" y="10727"/>
                  </a:cubicBezTo>
                  <a:cubicBezTo>
                    <a:pt x="2974" y="10730"/>
                    <a:pt x="2969" y="10731"/>
                    <a:pt x="2964" y="10731"/>
                  </a:cubicBezTo>
                  <a:cubicBezTo>
                    <a:pt x="2950" y="10731"/>
                    <a:pt x="2943" y="10717"/>
                    <a:pt x="2943" y="10689"/>
                  </a:cubicBezTo>
                  <a:cubicBezTo>
                    <a:pt x="2930" y="10689"/>
                    <a:pt x="2905" y="10727"/>
                    <a:pt x="2867" y="10727"/>
                  </a:cubicBezTo>
                  <a:cubicBezTo>
                    <a:pt x="2804" y="10727"/>
                    <a:pt x="2754" y="10651"/>
                    <a:pt x="2792" y="10588"/>
                  </a:cubicBezTo>
                  <a:lnTo>
                    <a:pt x="2792" y="10576"/>
                  </a:lnTo>
                  <a:cubicBezTo>
                    <a:pt x="2811" y="10548"/>
                    <a:pt x="2828" y="10539"/>
                    <a:pt x="2844" y="10539"/>
                  </a:cubicBezTo>
                  <a:cubicBezTo>
                    <a:pt x="2872" y="10539"/>
                    <a:pt x="2899" y="10563"/>
                    <a:pt x="2930" y="10563"/>
                  </a:cubicBezTo>
                  <a:lnTo>
                    <a:pt x="2930" y="10463"/>
                  </a:lnTo>
                  <a:close/>
                  <a:moveTo>
                    <a:pt x="3506" y="10556"/>
                  </a:moveTo>
                  <a:cubicBezTo>
                    <a:pt x="3515" y="10556"/>
                    <a:pt x="3524" y="10558"/>
                    <a:pt x="3534" y="10563"/>
                  </a:cubicBezTo>
                  <a:cubicBezTo>
                    <a:pt x="3571" y="10588"/>
                    <a:pt x="3571" y="10689"/>
                    <a:pt x="3571" y="10739"/>
                  </a:cubicBezTo>
                  <a:cubicBezTo>
                    <a:pt x="3483" y="10739"/>
                    <a:pt x="3571" y="10614"/>
                    <a:pt x="3496" y="10588"/>
                  </a:cubicBezTo>
                  <a:cubicBezTo>
                    <a:pt x="3489" y="10586"/>
                    <a:pt x="3482" y="10585"/>
                    <a:pt x="3476" y="10585"/>
                  </a:cubicBezTo>
                  <a:cubicBezTo>
                    <a:pt x="3412" y="10585"/>
                    <a:pt x="3433" y="10705"/>
                    <a:pt x="3433" y="10739"/>
                  </a:cubicBezTo>
                  <a:lnTo>
                    <a:pt x="3395" y="10739"/>
                  </a:lnTo>
                  <a:cubicBezTo>
                    <a:pt x="3395" y="10676"/>
                    <a:pt x="3395" y="10614"/>
                    <a:pt x="3383" y="10563"/>
                  </a:cubicBezTo>
                  <a:cubicBezTo>
                    <a:pt x="3389" y="10560"/>
                    <a:pt x="3395" y="10558"/>
                    <a:pt x="3400" y="10558"/>
                  </a:cubicBezTo>
                  <a:cubicBezTo>
                    <a:pt x="3414" y="10558"/>
                    <a:pt x="3420" y="10570"/>
                    <a:pt x="3420" y="10588"/>
                  </a:cubicBezTo>
                  <a:cubicBezTo>
                    <a:pt x="3451" y="10588"/>
                    <a:pt x="3473" y="10556"/>
                    <a:pt x="3506" y="10556"/>
                  </a:cubicBezTo>
                  <a:close/>
                  <a:moveTo>
                    <a:pt x="3634" y="10563"/>
                  </a:moveTo>
                  <a:cubicBezTo>
                    <a:pt x="3697" y="10563"/>
                    <a:pt x="3672" y="10689"/>
                    <a:pt x="3672" y="10752"/>
                  </a:cubicBezTo>
                  <a:cubicBezTo>
                    <a:pt x="3609" y="10752"/>
                    <a:pt x="3634" y="10626"/>
                    <a:pt x="3622" y="10563"/>
                  </a:cubicBezTo>
                  <a:close/>
                  <a:moveTo>
                    <a:pt x="9119" y="10550"/>
                  </a:moveTo>
                  <a:cubicBezTo>
                    <a:pt x="9205" y="10550"/>
                    <a:pt x="9207" y="10688"/>
                    <a:pt x="9217" y="10752"/>
                  </a:cubicBezTo>
                  <a:cubicBezTo>
                    <a:pt x="9211" y="10755"/>
                    <a:pt x="9205" y="10757"/>
                    <a:pt x="9200" y="10757"/>
                  </a:cubicBezTo>
                  <a:cubicBezTo>
                    <a:pt x="9186" y="10757"/>
                    <a:pt x="9180" y="10745"/>
                    <a:pt x="9180" y="10727"/>
                  </a:cubicBezTo>
                  <a:cubicBezTo>
                    <a:pt x="9160" y="10727"/>
                    <a:pt x="9129" y="10741"/>
                    <a:pt x="9102" y="10741"/>
                  </a:cubicBezTo>
                  <a:cubicBezTo>
                    <a:pt x="9079" y="10741"/>
                    <a:pt x="9060" y="10730"/>
                    <a:pt x="9054" y="10689"/>
                  </a:cubicBezTo>
                  <a:cubicBezTo>
                    <a:pt x="9054" y="10646"/>
                    <a:pt x="9090" y="10632"/>
                    <a:pt x="9125" y="10632"/>
                  </a:cubicBezTo>
                  <a:cubicBezTo>
                    <a:pt x="9140" y="10632"/>
                    <a:pt x="9155" y="10635"/>
                    <a:pt x="9167" y="10639"/>
                  </a:cubicBezTo>
                  <a:cubicBezTo>
                    <a:pt x="9155" y="10551"/>
                    <a:pt x="9079" y="10601"/>
                    <a:pt x="9054" y="10563"/>
                  </a:cubicBezTo>
                  <a:lnTo>
                    <a:pt x="9067" y="10563"/>
                  </a:lnTo>
                  <a:cubicBezTo>
                    <a:pt x="9087" y="10554"/>
                    <a:pt x="9104" y="10550"/>
                    <a:pt x="9119" y="10550"/>
                  </a:cubicBezTo>
                  <a:close/>
                  <a:moveTo>
                    <a:pt x="3055" y="10581"/>
                  </a:moveTo>
                  <a:cubicBezTo>
                    <a:pt x="3100" y="10581"/>
                    <a:pt x="3081" y="10684"/>
                    <a:pt x="3081" y="10739"/>
                  </a:cubicBezTo>
                  <a:lnTo>
                    <a:pt x="3081" y="10764"/>
                  </a:lnTo>
                  <a:lnTo>
                    <a:pt x="3043" y="10764"/>
                  </a:lnTo>
                  <a:lnTo>
                    <a:pt x="3031" y="10588"/>
                  </a:lnTo>
                  <a:cubicBezTo>
                    <a:pt x="3040" y="10584"/>
                    <a:pt x="3048" y="10581"/>
                    <a:pt x="3055" y="10581"/>
                  </a:cubicBezTo>
                  <a:close/>
                  <a:moveTo>
                    <a:pt x="4074" y="10576"/>
                  </a:moveTo>
                  <a:lnTo>
                    <a:pt x="4074" y="10576"/>
                  </a:lnTo>
                  <a:cubicBezTo>
                    <a:pt x="4150" y="10588"/>
                    <a:pt x="4125" y="10702"/>
                    <a:pt x="4125" y="10764"/>
                  </a:cubicBezTo>
                  <a:cubicBezTo>
                    <a:pt x="4062" y="10764"/>
                    <a:pt x="4087" y="10639"/>
                    <a:pt x="4074" y="10576"/>
                  </a:cubicBezTo>
                  <a:close/>
                  <a:moveTo>
                    <a:pt x="11695" y="10551"/>
                  </a:moveTo>
                  <a:lnTo>
                    <a:pt x="11695" y="10551"/>
                  </a:lnTo>
                  <a:cubicBezTo>
                    <a:pt x="11770" y="10576"/>
                    <a:pt x="11695" y="10702"/>
                    <a:pt x="11783" y="10727"/>
                  </a:cubicBezTo>
                  <a:cubicBezTo>
                    <a:pt x="11787" y="10727"/>
                    <a:pt x="11792" y="10728"/>
                    <a:pt x="11796" y="10728"/>
                  </a:cubicBezTo>
                  <a:cubicBezTo>
                    <a:pt x="11878" y="10728"/>
                    <a:pt x="11820" y="10612"/>
                    <a:pt x="11820" y="10576"/>
                  </a:cubicBezTo>
                  <a:lnTo>
                    <a:pt x="11820" y="10576"/>
                  </a:lnTo>
                  <a:cubicBezTo>
                    <a:pt x="11883" y="10588"/>
                    <a:pt x="11871" y="10702"/>
                    <a:pt x="11871" y="10764"/>
                  </a:cubicBezTo>
                  <a:cubicBezTo>
                    <a:pt x="11860" y="10744"/>
                    <a:pt x="11850" y="10723"/>
                    <a:pt x="11854" y="10702"/>
                  </a:cubicBezTo>
                  <a:lnTo>
                    <a:pt x="11854" y="10702"/>
                  </a:lnTo>
                  <a:lnTo>
                    <a:pt x="11846" y="10727"/>
                  </a:lnTo>
                  <a:cubicBezTo>
                    <a:pt x="11820" y="10727"/>
                    <a:pt x="11808" y="10752"/>
                    <a:pt x="11783" y="10752"/>
                  </a:cubicBezTo>
                  <a:cubicBezTo>
                    <a:pt x="11695" y="10727"/>
                    <a:pt x="11695" y="10626"/>
                    <a:pt x="11695" y="10551"/>
                  </a:cubicBezTo>
                  <a:close/>
                  <a:moveTo>
                    <a:pt x="12173" y="10588"/>
                  </a:moveTo>
                  <a:cubicBezTo>
                    <a:pt x="12235" y="10601"/>
                    <a:pt x="12223" y="10714"/>
                    <a:pt x="12235" y="10777"/>
                  </a:cubicBezTo>
                  <a:cubicBezTo>
                    <a:pt x="12135" y="10764"/>
                    <a:pt x="12160" y="10664"/>
                    <a:pt x="12147" y="10601"/>
                  </a:cubicBezTo>
                  <a:lnTo>
                    <a:pt x="12173" y="10588"/>
                  </a:lnTo>
                  <a:close/>
                  <a:moveTo>
                    <a:pt x="3169" y="10777"/>
                  </a:moveTo>
                  <a:lnTo>
                    <a:pt x="3167" y="10784"/>
                  </a:lnTo>
                  <a:lnTo>
                    <a:pt x="3167" y="10784"/>
                  </a:lnTo>
                  <a:cubicBezTo>
                    <a:pt x="3167" y="10782"/>
                    <a:pt x="3167" y="10779"/>
                    <a:pt x="3169" y="10777"/>
                  </a:cubicBezTo>
                  <a:close/>
                  <a:moveTo>
                    <a:pt x="3980" y="10604"/>
                  </a:moveTo>
                  <a:cubicBezTo>
                    <a:pt x="3996" y="10604"/>
                    <a:pt x="4011" y="10607"/>
                    <a:pt x="4024" y="10614"/>
                  </a:cubicBezTo>
                  <a:cubicBezTo>
                    <a:pt x="4020" y="10628"/>
                    <a:pt x="4013" y="10632"/>
                    <a:pt x="4003" y="10632"/>
                  </a:cubicBezTo>
                  <a:cubicBezTo>
                    <a:pt x="3991" y="10632"/>
                    <a:pt x="3975" y="10625"/>
                    <a:pt x="3962" y="10625"/>
                  </a:cubicBezTo>
                  <a:cubicBezTo>
                    <a:pt x="3950" y="10625"/>
                    <a:pt x="3940" y="10630"/>
                    <a:pt x="3936" y="10651"/>
                  </a:cubicBezTo>
                  <a:cubicBezTo>
                    <a:pt x="3936" y="10676"/>
                    <a:pt x="4024" y="10689"/>
                    <a:pt x="4037" y="10727"/>
                  </a:cubicBezTo>
                  <a:cubicBezTo>
                    <a:pt x="4053" y="10775"/>
                    <a:pt x="4011" y="10789"/>
                    <a:pt x="3971" y="10789"/>
                  </a:cubicBezTo>
                  <a:cubicBezTo>
                    <a:pt x="3918" y="10789"/>
                    <a:pt x="3868" y="10764"/>
                    <a:pt x="3961" y="10764"/>
                  </a:cubicBezTo>
                  <a:cubicBezTo>
                    <a:pt x="4074" y="10739"/>
                    <a:pt x="3923" y="10664"/>
                    <a:pt x="3911" y="10651"/>
                  </a:cubicBezTo>
                  <a:lnTo>
                    <a:pt x="3911" y="10651"/>
                  </a:lnTo>
                  <a:lnTo>
                    <a:pt x="3923" y="10689"/>
                  </a:lnTo>
                  <a:cubicBezTo>
                    <a:pt x="3886" y="10632"/>
                    <a:pt x="3933" y="10604"/>
                    <a:pt x="3980" y="10604"/>
                  </a:cubicBezTo>
                  <a:close/>
                  <a:moveTo>
                    <a:pt x="3810" y="10601"/>
                  </a:moveTo>
                  <a:cubicBezTo>
                    <a:pt x="3835" y="10601"/>
                    <a:pt x="3861" y="10607"/>
                    <a:pt x="3873" y="10614"/>
                  </a:cubicBezTo>
                  <a:cubicBezTo>
                    <a:pt x="3873" y="10629"/>
                    <a:pt x="3864" y="10640"/>
                    <a:pt x="3847" y="10640"/>
                  </a:cubicBezTo>
                  <a:cubicBezTo>
                    <a:pt x="3837" y="10640"/>
                    <a:pt x="3825" y="10636"/>
                    <a:pt x="3810" y="10626"/>
                  </a:cubicBezTo>
                  <a:cubicBezTo>
                    <a:pt x="3793" y="10620"/>
                    <a:pt x="3782" y="10618"/>
                    <a:pt x="3776" y="10618"/>
                  </a:cubicBezTo>
                  <a:cubicBezTo>
                    <a:pt x="3744" y="10618"/>
                    <a:pt x="3861" y="10691"/>
                    <a:pt x="3861" y="10702"/>
                  </a:cubicBezTo>
                  <a:lnTo>
                    <a:pt x="3886" y="10739"/>
                  </a:lnTo>
                  <a:cubicBezTo>
                    <a:pt x="3886" y="10778"/>
                    <a:pt x="3856" y="10790"/>
                    <a:pt x="3824" y="10790"/>
                  </a:cubicBezTo>
                  <a:cubicBezTo>
                    <a:pt x="3784" y="10790"/>
                    <a:pt x="3740" y="10771"/>
                    <a:pt x="3747" y="10764"/>
                  </a:cubicBezTo>
                  <a:cubicBezTo>
                    <a:pt x="3749" y="10763"/>
                    <a:pt x="3752" y="10762"/>
                    <a:pt x="3756" y="10762"/>
                  </a:cubicBezTo>
                  <a:cubicBezTo>
                    <a:pt x="3767" y="10762"/>
                    <a:pt x="3785" y="10769"/>
                    <a:pt x="3802" y="10769"/>
                  </a:cubicBezTo>
                  <a:cubicBezTo>
                    <a:pt x="3814" y="10769"/>
                    <a:pt x="3827" y="10765"/>
                    <a:pt x="3835" y="10752"/>
                  </a:cubicBezTo>
                  <a:cubicBezTo>
                    <a:pt x="3861" y="10702"/>
                    <a:pt x="3810" y="10714"/>
                    <a:pt x="3798" y="10702"/>
                  </a:cubicBezTo>
                  <a:cubicBezTo>
                    <a:pt x="3798" y="10689"/>
                    <a:pt x="3722" y="10689"/>
                    <a:pt x="3747" y="10626"/>
                  </a:cubicBezTo>
                  <a:cubicBezTo>
                    <a:pt x="3760" y="10607"/>
                    <a:pt x="3785" y="10601"/>
                    <a:pt x="3810" y="10601"/>
                  </a:cubicBezTo>
                  <a:close/>
                  <a:moveTo>
                    <a:pt x="7055" y="10790"/>
                  </a:moveTo>
                  <a:lnTo>
                    <a:pt x="7062" y="10797"/>
                  </a:lnTo>
                  <a:lnTo>
                    <a:pt x="7062" y="10797"/>
                  </a:lnTo>
                  <a:cubicBezTo>
                    <a:pt x="7059" y="10795"/>
                    <a:pt x="7057" y="10793"/>
                    <a:pt x="7055" y="10790"/>
                  </a:cubicBezTo>
                  <a:close/>
                  <a:moveTo>
                    <a:pt x="4175" y="10621"/>
                  </a:moveTo>
                  <a:cubicBezTo>
                    <a:pt x="4192" y="10621"/>
                    <a:pt x="4197" y="10633"/>
                    <a:pt x="4188" y="10651"/>
                  </a:cubicBezTo>
                  <a:lnTo>
                    <a:pt x="4225" y="10651"/>
                  </a:lnTo>
                  <a:cubicBezTo>
                    <a:pt x="4232" y="10645"/>
                    <a:pt x="4241" y="10642"/>
                    <a:pt x="4250" y="10642"/>
                  </a:cubicBezTo>
                  <a:cubicBezTo>
                    <a:pt x="4251" y="10642"/>
                    <a:pt x="4252" y="10642"/>
                    <a:pt x="4253" y="10642"/>
                  </a:cubicBezTo>
                  <a:lnTo>
                    <a:pt x="4253" y="10642"/>
                  </a:lnTo>
                  <a:cubicBezTo>
                    <a:pt x="4269" y="10639"/>
                    <a:pt x="4285" y="10639"/>
                    <a:pt x="4301" y="10639"/>
                  </a:cubicBezTo>
                  <a:lnTo>
                    <a:pt x="4265" y="10645"/>
                  </a:lnTo>
                  <a:lnTo>
                    <a:pt x="4265" y="10645"/>
                  </a:lnTo>
                  <a:cubicBezTo>
                    <a:pt x="4261" y="10643"/>
                    <a:pt x="4257" y="10642"/>
                    <a:pt x="4253" y="10642"/>
                  </a:cubicBezTo>
                  <a:lnTo>
                    <a:pt x="4253" y="10642"/>
                  </a:lnTo>
                  <a:cubicBezTo>
                    <a:pt x="4244" y="10644"/>
                    <a:pt x="4234" y="10647"/>
                    <a:pt x="4225" y="10651"/>
                  </a:cubicBezTo>
                  <a:lnTo>
                    <a:pt x="4265" y="10645"/>
                  </a:lnTo>
                  <a:lnTo>
                    <a:pt x="4265" y="10645"/>
                  </a:lnTo>
                  <a:cubicBezTo>
                    <a:pt x="4269" y="10646"/>
                    <a:pt x="4273" y="10648"/>
                    <a:pt x="4276" y="10651"/>
                  </a:cubicBezTo>
                  <a:lnTo>
                    <a:pt x="4364" y="10651"/>
                  </a:lnTo>
                  <a:cubicBezTo>
                    <a:pt x="4364" y="10645"/>
                    <a:pt x="4367" y="10642"/>
                    <a:pt x="4371" y="10642"/>
                  </a:cubicBezTo>
                  <a:cubicBezTo>
                    <a:pt x="4376" y="10642"/>
                    <a:pt x="4382" y="10645"/>
                    <a:pt x="4389" y="10651"/>
                  </a:cubicBezTo>
                  <a:cubicBezTo>
                    <a:pt x="4401" y="10651"/>
                    <a:pt x="4414" y="10651"/>
                    <a:pt x="4401" y="10639"/>
                  </a:cubicBezTo>
                  <a:lnTo>
                    <a:pt x="4401" y="10639"/>
                  </a:lnTo>
                  <a:cubicBezTo>
                    <a:pt x="4464" y="10651"/>
                    <a:pt x="4464" y="10689"/>
                    <a:pt x="4477" y="10802"/>
                  </a:cubicBezTo>
                  <a:cubicBezTo>
                    <a:pt x="4376" y="10802"/>
                    <a:pt x="4477" y="10664"/>
                    <a:pt x="4389" y="10651"/>
                  </a:cubicBezTo>
                  <a:lnTo>
                    <a:pt x="4364" y="10651"/>
                  </a:lnTo>
                  <a:cubicBezTo>
                    <a:pt x="4313" y="10664"/>
                    <a:pt x="4338" y="10764"/>
                    <a:pt x="4338" y="10802"/>
                  </a:cubicBezTo>
                  <a:cubicBezTo>
                    <a:pt x="4263" y="10802"/>
                    <a:pt x="4313" y="10689"/>
                    <a:pt x="4276" y="10651"/>
                  </a:cubicBezTo>
                  <a:lnTo>
                    <a:pt x="4225" y="10651"/>
                  </a:lnTo>
                  <a:cubicBezTo>
                    <a:pt x="4175" y="10676"/>
                    <a:pt x="4200" y="10764"/>
                    <a:pt x="4200" y="10802"/>
                  </a:cubicBezTo>
                  <a:cubicBezTo>
                    <a:pt x="4137" y="10802"/>
                    <a:pt x="4162" y="10689"/>
                    <a:pt x="4150" y="10626"/>
                  </a:cubicBezTo>
                  <a:cubicBezTo>
                    <a:pt x="4160" y="10623"/>
                    <a:pt x="4168" y="10621"/>
                    <a:pt x="4175" y="10621"/>
                  </a:cubicBezTo>
                  <a:close/>
                  <a:moveTo>
                    <a:pt x="5030" y="10777"/>
                  </a:moveTo>
                  <a:cubicBezTo>
                    <a:pt x="5030" y="10786"/>
                    <a:pt x="5032" y="10795"/>
                    <a:pt x="5035" y="10803"/>
                  </a:cubicBezTo>
                  <a:lnTo>
                    <a:pt x="5035" y="10803"/>
                  </a:lnTo>
                  <a:cubicBezTo>
                    <a:pt x="5037" y="10802"/>
                    <a:pt x="5040" y="10802"/>
                    <a:pt x="5043" y="10802"/>
                  </a:cubicBezTo>
                  <a:lnTo>
                    <a:pt x="5030" y="10777"/>
                  </a:lnTo>
                  <a:close/>
                  <a:moveTo>
                    <a:pt x="9645" y="10612"/>
                  </a:moveTo>
                  <a:cubicBezTo>
                    <a:pt x="9689" y="10612"/>
                    <a:pt x="9738" y="10658"/>
                    <a:pt x="9746" y="10714"/>
                  </a:cubicBezTo>
                  <a:cubicBezTo>
                    <a:pt x="9746" y="10723"/>
                    <a:pt x="9733" y="10725"/>
                    <a:pt x="9715" y="10725"/>
                  </a:cubicBezTo>
                  <a:cubicBezTo>
                    <a:pt x="9680" y="10725"/>
                    <a:pt x="9624" y="10714"/>
                    <a:pt x="9607" y="10714"/>
                  </a:cubicBezTo>
                  <a:cubicBezTo>
                    <a:pt x="9620" y="10802"/>
                    <a:pt x="9720" y="10752"/>
                    <a:pt x="9746" y="10802"/>
                  </a:cubicBezTo>
                  <a:cubicBezTo>
                    <a:pt x="9734" y="10806"/>
                    <a:pt x="9722" y="10808"/>
                    <a:pt x="9708" y="10808"/>
                  </a:cubicBezTo>
                  <a:cubicBezTo>
                    <a:pt x="9633" y="10808"/>
                    <a:pt x="9539" y="10749"/>
                    <a:pt x="9582" y="10664"/>
                  </a:cubicBezTo>
                  <a:cubicBezTo>
                    <a:pt x="9596" y="10627"/>
                    <a:pt x="9620" y="10612"/>
                    <a:pt x="9645" y="10612"/>
                  </a:cubicBezTo>
                  <a:close/>
                  <a:moveTo>
                    <a:pt x="9260" y="10609"/>
                  </a:moveTo>
                  <a:cubicBezTo>
                    <a:pt x="9274" y="10609"/>
                    <a:pt x="9280" y="10620"/>
                    <a:pt x="9280" y="10639"/>
                  </a:cubicBezTo>
                  <a:cubicBezTo>
                    <a:pt x="9297" y="10639"/>
                    <a:pt x="9314" y="10622"/>
                    <a:pt x="9338" y="10622"/>
                  </a:cubicBezTo>
                  <a:cubicBezTo>
                    <a:pt x="9350" y="10622"/>
                    <a:pt x="9364" y="10626"/>
                    <a:pt x="9381" y="10639"/>
                  </a:cubicBezTo>
                  <a:cubicBezTo>
                    <a:pt x="9419" y="10664"/>
                    <a:pt x="9431" y="10752"/>
                    <a:pt x="9431" y="10815"/>
                  </a:cubicBezTo>
                  <a:cubicBezTo>
                    <a:pt x="9343" y="10802"/>
                    <a:pt x="9431" y="10651"/>
                    <a:pt x="9331" y="10651"/>
                  </a:cubicBezTo>
                  <a:cubicBezTo>
                    <a:pt x="9324" y="10650"/>
                    <a:pt x="9318" y="10650"/>
                    <a:pt x="9313" y="10650"/>
                  </a:cubicBezTo>
                  <a:cubicBezTo>
                    <a:pt x="9252" y="10650"/>
                    <a:pt x="9305" y="10717"/>
                    <a:pt x="9305" y="10752"/>
                  </a:cubicBezTo>
                  <a:lnTo>
                    <a:pt x="9293" y="10790"/>
                  </a:lnTo>
                  <a:cubicBezTo>
                    <a:pt x="9230" y="10790"/>
                    <a:pt x="9255" y="10676"/>
                    <a:pt x="9243" y="10614"/>
                  </a:cubicBezTo>
                  <a:cubicBezTo>
                    <a:pt x="9249" y="10610"/>
                    <a:pt x="9255" y="10609"/>
                    <a:pt x="9260" y="10609"/>
                  </a:cubicBezTo>
                  <a:close/>
                  <a:moveTo>
                    <a:pt x="3291" y="10588"/>
                  </a:moveTo>
                  <a:cubicBezTo>
                    <a:pt x="3299" y="10588"/>
                    <a:pt x="3312" y="10606"/>
                    <a:pt x="3320" y="10614"/>
                  </a:cubicBezTo>
                  <a:cubicBezTo>
                    <a:pt x="3332" y="10664"/>
                    <a:pt x="3332" y="10702"/>
                    <a:pt x="3320" y="10752"/>
                  </a:cubicBezTo>
                  <a:cubicBezTo>
                    <a:pt x="3326" y="10797"/>
                    <a:pt x="3291" y="10814"/>
                    <a:pt x="3253" y="10816"/>
                  </a:cubicBezTo>
                  <a:lnTo>
                    <a:pt x="3253" y="10816"/>
                  </a:lnTo>
                  <a:cubicBezTo>
                    <a:pt x="3275" y="10801"/>
                    <a:pt x="3288" y="10774"/>
                    <a:pt x="3282" y="10739"/>
                  </a:cubicBezTo>
                  <a:cubicBezTo>
                    <a:pt x="3257" y="10739"/>
                    <a:pt x="3219" y="10755"/>
                    <a:pt x="3188" y="10755"/>
                  </a:cubicBezTo>
                  <a:cubicBezTo>
                    <a:pt x="3156" y="10755"/>
                    <a:pt x="3131" y="10739"/>
                    <a:pt x="3131" y="10676"/>
                  </a:cubicBezTo>
                  <a:cubicBezTo>
                    <a:pt x="3131" y="10617"/>
                    <a:pt x="3159" y="10602"/>
                    <a:pt x="3193" y="10602"/>
                  </a:cubicBezTo>
                  <a:cubicBezTo>
                    <a:pt x="3224" y="10602"/>
                    <a:pt x="3258" y="10614"/>
                    <a:pt x="3282" y="10614"/>
                  </a:cubicBezTo>
                  <a:cubicBezTo>
                    <a:pt x="3282" y="10595"/>
                    <a:pt x="3286" y="10588"/>
                    <a:pt x="3291" y="10588"/>
                  </a:cubicBezTo>
                  <a:close/>
                  <a:moveTo>
                    <a:pt x="12102" y="10571"/>
                  </a:moveTo>
                  <a:cubicBezTo>
                    <a:pt x="12110" y="10571"/>
                    <a:pt x="12122" y="10617"/>
                    <a:pt x="12122" y="10626"/>
                  </a:cubicBezTo>
                  <a:cubicBezTo>
                    <a:pt x="12135" y="10676"/>
                    <a:pt x="12147" y="10739"/>
                    <a:pt x="12135" y="10790"/>
                  </a:cubicBezTo>
                  <a:cubicBezTo>
                    <a:pt x="12123" y="10813"/>
                    <a:pt x="12089" y="10826"/>
                    <a:pt x="12056" y="10826"/>
                  </a:cubicBezTo>
                  <a:cubicBezTo>
                    <a:pt x="12019" y="10826"/>
                    <a:pt x="11984" y="10810"/>
                    <a:pt x="11984" y="10777"/>
                  </a:cubicBezTo>
                  <a:lnTo>
                    <a:pt x="11984" y="10777"/>
                  </a:lnTo>
                  <a:cubicBezTo>
                    <a:pt x="12006" y="10791"/>
                    <a:pt x="12029" y="10798"/>
                    <a:pt x="12048" y="10798"/>
                  </a:cubicBezTo>
                  <a:cubicBezTo>
                    <a:pt x="12082" y="10798"/>
                    <a:pt x="12105" y="10775"/>
                    <a:pt x="12097" y="10727"/>
                  </a:cubicBezTo>
                  <a:cubicBezTo>
                    <a:pt x="12047" y="10714"/>
                    <a:pt x="11959" y="10752"/>
                    <a:pt x="11946" y="10639"/>
                  </a:cubicBezTo>
                  <a:cubicBezTo>
                    <a:pt x="11931" y="10588"/>
                    <a:pt x="11940" y="10572"/>
                    <a:pt x="11960" y="10572"/>
                  </a:cubicBezTo>
                  <a:cubicBezTo>
                    <a:pt x="11988" y="10572"/>
                    <a:pt x="12037" y="10606"/>
                    <a:pt x="12059" y="10614"/>
                  </a:cubicBezTo>
                  <a:lnTo>
                    <a:pt x="12097" y="10601"/>
                  </a:lnTo>
                  <a:cubicBezTo>
                    <a:pt x="12097" y="10579"/>
                    <a:pt x="12099" y="10571"/>
                    <a:pt x="12102" y="10571"/>
                  </a:cubicBezTo>
                  <a:close/>
                  <a:moveTo>
                    <a:pt x="5140" y="10650"/>
                  </a:moveTo>
                  <a:cubicBezTo>
                    <a:pt x="5191" y="10650"/>
                    <a:pt x="5168" y="10754"/>
                    <a:pt x="5168" y="10802"/>
                  </a:cubicBezTo>
                  <a:lnTo>
                    <a:pt x="5168" y="10827"/>
                  </a:lnTo>
                  <a:lnTo>
                    <a:pt x="5131" y="10827"/>
                  </a:lnTo>
                  <a:lnTo>
                    <a:pt x="5131" y="10651"/>
                  </a:lnTo>
                  <a:cubicBezTo>
                    <a:pt x="5134" y="10651"/>
                    <a:pt x="5137" y="10650"/>
                    <a:pt x="5140" y="10650"/>
                  </a:cubicBezTo>
                  <a:close/>
                  <a:moveTo>
                    <a:pt x="9816" y="10598"/>
                  </a:moveTo>
                  <a:cubicBezTo>
                    <a:pt x="9821" y="10598"/>
                    <a:pt x="9827" y="10599"/>
                    <a:pt x="9834" y="10601"/>
                  </a:cubicBezTo>
                  <a:cubicBezTo>
                    <a:pt x="9823" y="10643"/>
                    <a:pt x="9830" y="10667"/>
                    <a:pt x="9861" y="10667"/>
                  </a:cubicBezTo>
                  <a:cubicBezTo>
                    <a:pt x="9868" y="10667"/>
                    <a:pt x="9875" y="10666"/>
                    <a:pt x="9884" y="10664"/>
                  </a:cubicBezTo>
                  <a:lnTo>
                    <a:pt x="9884" y="10689"/>
                  </a:lnTo>
                  <a:cubicBezTo>
                    <a:pt x="9871" y="10687"/>
                    <a:pt x="9861" y="10686"/>
                    <a:pt x="9853" y="10686"/>
                  </a:cubicBezTo>
                  <a:cubicBezTo>
                    <a:pt x="9765" y="10686"/>
                    <a:pt x="9864" y="10785"/>
                    <a:pt x="9891" y="10829"/>
                  </a:cubicBezTo>
                  <a:lnTo>
                    <a:pt x="9891" y="10829"/>
                  </a:lnTo>
                  <a:cubicBezTo>
                    <a:pt x="9882" y="10832"/>
                    <a:pt x="9873" y="10833"/>
                    <a:pt x="9866" y="10833"/>
                  </a:cubicBezTo>
                  <a:cubicBezTo>
                    <a:pt x="9821" y="10833"/>
                    <a:pt x="9819" y="10782"/>
                    <a:pt x="9808" y="10739"/>
                  </a:cubicBezTo>
                  <a:lnTo>
                    <a:pt x="9808" y="10664"/>
                  </a:lnTo>
                  <a:lnTo>
                    <a:pt x="9771" y="10664"/>
                  </a:lnTo>
                  <a:cubicBezTo>
                    <a:pt x="9771" y="10651"/>
                    <a:pt x="9771" y="10648"/>
                    <a:pt x="9775" y="10648"/>
                  </a:cubicBezTo>
                  <a:cubicBezTo>
                    <a:pt x="9780" y="10648"/>
                    <a:pt x="9790" y="10651"/>
                    <a:pt x="9808" y="10651"/>
                  </a:cubicBezTo>
                  <a:cubicBezTo>
                    <a:pt x="9788" y="10620"/>
                    <a:pt x="9793" y="10598"/>
                    <a:pt x="9816" y="10598"/>
                  </a:cubicBezTo>
                  <a:close/>
                  <a:moveTo>
                    <a:pt x="5030" y="10651"/>
                  </a:moveTo>
                  <a:cubicBezTo>
                    <a:pt x="5093" y="10651"/>
                    <a:pt x="5068" y="10727"/>
                    <a:pt x="5068" y="10777"/>
                  </a:cubicBezTo>
                  <a:lnTo>
                    <a:pt x="5068" y="10827"/>
                  </a:lnTo>
                  <a:cubicBezTo>
                    <a:pt x="5052" y="10827"/>
                    <a:pt x="5041" y="10817"/>
                    <a:pt x="5035" y="10803"/>
                  </a:cubicBezTo>
                  <a:lnTo>
                    <a:pt x="5035" y="10803"/>
                  </a:lnTo>
                  <a:cubicBezTo>
                    <a:pt x="5008" y="10808"/>
                    <a:pt x="4987" y="10834"/>
                    <a:pt x="4957" y="10834"/>
                  </a:cubicBezTo>
                  <a:cubicBezTo>
                    <a:pt x="4949" y="10834"/>
                    <a:pt x="4939" y="10832"/>
                    <a:pt x="4929" y="10827"/>
                  </a:cubicBezTo>
                  <a:cubicBezTo>
                    <a:pt x="4892" y="10802"/>
                    <a:pt x="4892" y="10702"/>
                    <a:pt x="4892" y="10651"/>
                  </a:cubicBezTo>
                  <a:cubicBezTo>
                    <a:pt x="4980" y="10651"/>
                    <a:pt x="4892" y="10777"/>
                    <a:pt x="4967" y="10802"/>
                  </a:cubicBezTo>
                  <a:cubicBezTo>
                    <a:pt x="4974" y="10804"/>
                    <a:pt x="4980" y="10805"/>
                    <a:pt x="4985" y="10805"/>
                  </a:cubicBezTo>
                  <a:cubicBezTo>
                    <a:pt x="5040" y="10805"/>
                    <a:pt x="5030" y="10697"/>
                    <a:pt x="5030" y="10651"/>
                  </a:cubicBezTo>
                  <a:close/>
                  <a:moveTo>
                    <a:pt x="12286" y="10648"/>
                  </a:moveTo>
                  <a:cubicBezTo>
                    <a:pt x="12327" y="10648"/>
                    <a:pt x="12365" y="10672"/>
                    <a:pt x="12386" y="10714"/>
                  </a:cubicBezTo>
                  <a:lnTo>
                    <a:pt x="12411" y="10739"/>
                  </a:lnTo>
                  <a:cubicBezTo>
                    <a:pt x="12411" y="10777"/>
                    <a:pt x="12411" y="10815"/>
                    <a:pt x="12424" y="10840"/>
                  </a:cubicBezTo>
                  <a:cubicBezTo>
                    <a:pt x="12399" y="10840"/>
                    <a:pt x="12336" y="10827"/>
                    <a:pt x="12386" y="10815"/>
                  </a:cubicBezTo>
                  <a:cubicBezTo>
                    <a:pt x="12361" y="10815"/>
                    <a:pt x="12342" y="10826"/>
                    <a:pt x="12324" y="10826"/>
                  </a:cubicBezTo>
                  <a:cubicBezTo>
                    <a:pt x="12315" y="10826"/>
                    <a:pt x="12307" y="10823"/>
                    <a:pt x="12298" y="10815"/>
                  </a:cubicBezTo>
                  <a:cubicBezTo>
                    <a:pt x="12222" y="10760"/>
                    <a:pt x="12288" y="10724"/>
                    <a:pt x="12348" y="10724"/>
                  </a:cubicBezTo>
                  <a:cubicBezTo>
                    <a:pt x="12357" y="10724"/>
                    <a:pt x="12366" y="10725"/>
                    <a:pt x="12374" y="10727"/>
                  </a:cubicBezTo>
                  <a:cubicBezTo>
                    <a:pt x="12361" y="10651"/>
                    <a:pt x="12286" y="10702"/>
                    <a:pt x="12261" y="10651"/>
                  </a:cubicBezTo>
                  <a:cubicBezTo>
                    <a:pt x="12269" y="10649"/>
                    <a:pt x="12278" y="10648"/>
                    <a:pt x="12286" y="10648"/>
                  </a:cubicBezTo>
                  <a:close/>
                  <a:moveTo>
                    <a:pt x="12438" y="10601"/>
                  </a:moveTo>
                  <a:cubicBezTo>
                    <a:pt x="12446" y="10601"/>
                    <a:pt x="12466" y="10651"/>
                    <a:pt x="12474" y="10651"/>
                  </a:cubicBezTo>
                  <a:cubicBezTo>
                    <a:pt x="12474" y="10651"/>
                    <a:pt x="12555" y="10683"/>
                    <a:pt x="12523" y="10683"/>
                  </a:cubicBezTo>
                  <a:cubicBezTo>
                    <a:pt x="12515" y="10683"/>
                    <a:pt x="12499" y="10681"/>
                    <a:pt x="12474" y="10676"/>
                  </a:cubicBezTo>
                  <a:lnTo>
                    <a:pt x="12474" y="10676"/>
                  </a:lnTo>
                  <a:cubicBezTo>
                    <a:pt x="12487" y="10727"/>
                    <a:pt x="12499" y="10764"/>
                    <a:pt x="12499" y="10802"/>
                  </a:cubicBezTo>
                  <a:cubicBezTo>
                    <a:pt x="12499" y="10821"/>
                    <a:pt x="12509" y="10821"/>
                    <a:pt x="12518" y="10821"/>
                  </a:cubicBezTo>
                  <a:cubicBezTo>
                    <a:pt x="12528" y="10821"/>
                    <a:pt x="12537" y="10821"/>
                    <a:pt x="12537" y="10840"/>
                  </a:cubicBezTo>
                  <a:cubicBezTo>
                    <a:pt x="12529" y="10842"/>
                    <a:pt x="12521" y="10842"/>
                    <a:pt x="12515" y="10842"/>
                  </a:cubicBezTo>
                  <a:cubicBezTo>
                    <a:pt x="12421" y="10842"/>
                    <a:pt x="12482" y="10688"/>
                    <a:pt x="12411" y="10676"/>
                  </a:cubicBezTo>
                  <a:cubicBezTo>
                    <a:pt x="12402" y="10658"/>
                    <a:pt x="12407" y="10646"/>
                    <a:pt x="12419" y="10646"/>
                  </a:cubicBezTo>
                  <a:cubicBezTo>
                    <a:pt x="12424" y="10646"/>
                    <a:pt x="12430" y="10648"/>
                    <a:pt x="12437" y="10651"/>
                  </a:cubicBezTo>
                  <a:cubicBezTo>
                    <a:pt x="12432" y="10614"/>
                    <a:pt x="12434" y="10601"/>
                    <a:pt x="12438" y="10601"/>
                  </a:cubicBezTo>
                  <a:close/>
                  <a:moveTo>
                    <a:pt x="5564" y="10588"/>
                  </a:moveTo>
                  <a:cubicBezTo>
                    <a:pt x="5620" y="10588"/>
                    <a:pt x="5608" y="10779"/>
                    <a:pt x="5608" y="10840"/>
                  </a:cubicBezTo>
                  <a:lnTo>
                    <a:pt x="5608" y="10852"/>
                  </a:lnTo>
                  <a:lnTo>
                    <a:pt x="5571" y="10852"/>
                  </a:lnTo>
                  <a:lnTo>
                    <a:pt x="5558" y="10588"/>
                  </a:lnTo>
                  <a:cubicBezTo>
                    <a:pt x="5560" y="10588"/>
                    <a:pt x="5562" y="10588"/>
                    <a:pt x="5564" y="10588"/>
                  </a:cubicBezTo>
                  <a:close/>
                  <a:moveTo>
                    <a:pt x="5307" y="10588"/>
                  </a:moveTo>
                  <a:cubicBezTo>
                    <a:pt x="5370" y="10588"/>
                    <a:pt x="5357" y="10651"/>
                    <a:pt x="5357" y="10702"/>
                  </a:cubicBezTo>
                  <a:cubicBezTo>
                    <a:pt x="5370" y="10702"/>
                    <a:pt x="5395" y="10676"/>
                    <a:pt x="5432" y="10676"/>
                  </a:cubicBezTo>
                  <a:cubicBezTo>
                    <a:pt x="5483" y="10689"/>
                    <a:pt x="5520" y="10739"/>
                    <a:pt x="5508" y="10802"/>
                  </a:cubicBezTo>
                  <a:lnTo>
                    <a:pt x="5508" y="10827"/>
                  </a:lnTo>
                  <a:cubicBezTo>
                    <a:pt x="5491" y="10852"/>
                    <a:pt x="5476" y="10861"/>
                    <a:pt x="5460" y="10861"/>
                  </a:cubicBezTo>
                  <a:cubicBezTo>
                    <a:pt x="5430" y="10861"/>
                    <a:pt x="5399" y="10827"/>
                    <a:pt x="5357" y="10827"/>
                  </a:cubicBezTo>
                  <a:cubicBezTo>
                    <a:pt x="5357" y="10851"/>
                    <a:pt x="5355" y="10860"/>
                    <a:pt x="5352" y="10860"/>
                  </a:cubicBezTo>
                  <a:cubicBezTo>
                    <a:pt x="5344" y="10860"/>
                    <a:pt x="5328" y="10795"/>
                    <a:pt x="5319" y="10777"/>
                  </a:cubicBezTo>
                  <a:cubicBezTo>
                    <a:pt x="5319" y="10714"/>
                    <a:pt x="5307" y="10651"/>
                    <a:pt x="5307" y="10588"/>
                  </a:cubicBezTo>
                  <a:close/>
                  <a:moveTo>
                    <a:pt x="4803" y="10606"/>
                  </a:moveTo>
                  <a:cubicBezTo>
                    <a:pt x="4814" y="10606"/>
                    <a:pt x="4829" y="10632"/>
                    <a:pt x="4829" y="10664"/>
                  </a:cubicBezTo>
                  <a:lnTo>
                    <a:pt x="4841" y="10865"/>
                  </a:lnTo>
                  <a:cubicBezTo>
                    <a:pt x="4779" y="10865"/>
                    <a:pt x="4791" y="10827"/>
                    <a:pt x="4791" y="10764"/>
                  </a:cubicBezTo>
                  <a:cubicBezTo>
                    <a:pt x="4769" y="10764"/>
                    <a:pt x="4736" y="10774"/>
                    <a:pt x="4707" y="10774"/>
                  </a:cubicBezTo>
                  <a:cubicBezTo>
                    <a:pt x="4671" y="10774"/>
                    <a:pt x="4640" y="10759"/>
                    <a:pt x="4640" y="10689"/>
                  </a:cubicBezTo>
                  <a:cubicBezTo>
                    <a:pt x="4640" y="10632"/>
                    <a:pt x="4662" y="10617"/>
                    <a:pt x="4692" y="10617"/>
                  </a:cubicBezTo>
                  <a:cubicBezTo>
                    <a:pt x="4722" y="10617"/>
                    <a:pt x="4760" y="10632"/>
                    <a:pt x="4791" y="10639"/>
                  </a:cubicBezTo>
                  <a:cubicBezTo>
                    <a:pt x="4791" y="10615"/>
                    <a:pt x="4796" y="10606"/>
                    <a:pt x="4803" y="10606"/>
                  </a:cubicBezTo>
                  <a:close/>
                  <a:moveTo>
                    <a:pt x="5873" y="10664"/>
                  </a:moveTo>
                  <a:cubicBezTo>
                    <a:pt x="5898" y="10664"/>
                    <a:pt x="5910" y="10676"/>
                    <a:pt x="5910" y="10702"/>
                  </a:cubicBezTo>
                  <a:cubicBezTo>
                    <a:pt x="5938" y="10702"/>
                    <a:pt x="5958" y="10675"/>
                    <a:pt x="5982" y="10675"/>
                  </a:cubicBezTo>
                  <a:cubicBezTo>
                    <a:pt x="5991" y="10675"/>
                    <a:pt x="6001" y="10679"/>
                    <a:pt x="6011" y="10689"/>
                  </a:cubicBezTo>
                  <a:cubicBezTo>
                    <a:pt x="6061" y="10714"/>
                    <a:pt x="6061" y="10802"/>
                    <a:pt x="6061" y="10865"/>
                  </a:cubicBezTo>
                  <a:cubicBezTo>
                    <a:pt x="6011" y="10865"/>
                    <a:pt x="6023" y="10815"/>
                    <a:pt x="6023" y="10752"/>
                  </a:cubicBezTo>
                  <a:cubicBezTo>
                    <a:pt x="6016" y="10722"/>
                    <a:pt x="5996" y="10710"/>
                    <a:pt x="5973" y="10710"/>
                  </a:cubicBezTo>
                  <a:cubicBezTo>
                    <a:pt x="5956" y="10710"/>
                    <a:pt x="5938" y="10716"/>
                    <a:pt x="5923" y="10727"/>
                  </a:cubicBezTo>
                  <a:lnTo>
                    <a:pt x="5923" y="10714"/>
                  </a:lnTo>
                  <a:cubicBezTo>
                    <a:pt x="5898" y="10739"/>
                    <a:pt x="5923" y="10827"/>
                    <a:pt x="5923" y="10852"/>
                  </a:cubicBezTo>
                  <a:cubicBezTo>
                    <a:pt x="5847" y="10852"/>
                    <a:pt x="5885" y="10727"/>
                    <a:pt x="5873" y="10664"/>
                  </a:cubicBezTo>
                  <a:close/>
                  <a:moveTo>
                    <a:pt x="11380" y="10827"/>
                  </a:moveTo>
                  <a:lnTo>
                    <a:pt x="11380" y="10840"/>
                  </a:lnTo>
                  <a:cubicBezTo>
                    <a:pt x="11387" y="10837"/>
                    <a:pt x="11393" y="10835"/>
                    <a:pt x="11398" y="10835"/>
                  </a:cubicBezTo>
                  <a:cubicBezTo>
                    <a:pt x="11412" y="10835"/>
                    <a:pt x="11421" y="10847"/>
                    <a:pt x="11431" y="10865"/>
                  </a:cubicBezTo>
                  <a:cubicBezTo>
                    <a:pt x="11431" y="10867"/>
                    <a:pt x="11428" y="10868"/>
                    <a:pt x="11424" y="10868"/>
                  </a:cubicBezTo>
                  <a:cubicBezTo>
                    <a:pt x="11406" y="10868"/>
                    <a:pt x="11360" y="10848"/>
                    <a:pt x="11380" y="10827"/>
                  </a:cubicBezTo>
                  <a:close/>
                  <a:moveTo>
                    <a:pt x="5735" y="10665"/>
                  </a:moveTo>
                  <a:cubicBezTo>
                    <a:pt x="5818" y="10665"/>
                    <a:pt x="5812" y="10794"/>
                    <a:pt x="5822" y="10865"/>
                  </a:cubicBezTo>
                  <a:cubicBezTo>
                    <a:pt x="5816" y="10868"/>
                    <a:pt x="5810" y="10870"/>
                    <a:pt x="5805" y="10870"/>
                  </a:cubicBezTo>
                  <a:cubicBezTo>
                    <a:pt x="5791" y="10870"/>
                    <a:pt x="5785" y="10858"/>
                    <a:pt x="5785" y="10840"/>
                  </a:cubicBezTo>
                  <a:cubicBezTo>
                    <a:pt x="5759" y="10840"/>
                    <a:pt x="5747" y="10865"/>
                    <a:pt x="5722" y="10865"/>
                  </a:cubicBezTo>
                  <a:cubicBezTo>
                    <a:pt x="5603" y="10853"/>
                    <a:pt x="5664" y="10751"/>
                    <a:pt x="5756" y="10751"/>
                  </a:cubicBezTo>
                  <a:cubicBezTo>
                    <a:pt x="5761" y="10751"/>
                    <a:pt x="5767" y="10751"/>
                    <a:pt x="5772" y="10752"/>
                  </a:cubicBezTo>
                  <a:cubicBezTo>
                    <a:pt x="5772" y="10670"/>
                    <a:pt x="5696" y="10718"/>
                    <a:pt x="5665" y="10686"/>
                  </a:cubicBezTo>
                  <a:lnTo>
                    <a:pt x="5665" y="10686"/>
                  </a:lnTo>
                  <a:cubicBezTo>
                    <a:pt x="5693" y="10671"/>
                    <a:pt x="5716" y="10665"/>
                    <a:pt x="5735" y="10665"/>
                  </a:cubicBezTo>
                  <a:close/>
                  <a:moveTo>
                    <a:pt x="10010" y="10689"/>
                  </a:moveTo>
                  <a:cubicBezTo>
                    <a:pt x="10073" y="10689"/>
                    <a:pt x="10047" y="10802"/>
                    <a:pt x="10060" y="10852"/>
                  </a:cubicBezTo>
                  <a:lnTo>
                    <a:pt x="10060" y="10878"/>
                  </a:lnTo>
                  <a:lnTo>
                    <a:pt x="10035" y="10878"/>
                  </a:lnTo>
                  <a:lnTo>
                    <a:pt x="10010" y="10689"/>
                  </a:lnTo>
                  <a:close/>
                  <a:moveTo>
                    <a:pt x="10488" y="10743"/>
                  </a:moveTo>
                  <a:cubicBezTo>
                    <a:pt x="10494" y="10743"/>
                    <a:pt x="10505" y="10764"/>
                    <a:pt x="10513" y="10764"/>
                  </a:cubicBezTo>
                  <a:cubicBezTo>
                    <a:pt x="10513" y="10793"/>
                    <a:pt x="10527" y="10807"/>
                    <a:pt x="10550" y="10807"/>
                  </a:cubicBezTo>
                  <a:cubicBezTo>
                    <a:pt x="10557" y="10807"/>
                    <a:pt x="10566" y="10805"/>
                    <a:pt x="10576" y="10802"/>
                  </a:cubicBezTo>
                  <a:lnTo>
                    <a:pt x="10576" y="10827"/>
                  </a:lnTo>
                  <a:cubicBezTo>
                    <a:pt x="10563" y="10825"/>
                    <a:pt x="10553" y="10825"/>
                    <a:pt x="10544" y="10825"/>
                  </a:cubicBezTo>
                  <a:cubicBezTo>
                    <a:pt x="10511" y="10825"/>
                    <a:pt x="10503" y="10837"/>
                    <a:pt x="10507" y="10855"/>
                  </a:cubicBezTo>
                  <a:lnTo>
                    <a:pt x="10507" y="10855"/>
                  </a:lnTo>
                  <a:cubicBezTo>
                    <a:pt x="10505" y="10850"/>
                    <a:pt x="10503" y="10845"/>
                    <a:pt x="10500" y="10840"/>
                  </a:cubicBezTo>
                  <a:lnTo>
                    <a:pt x="10488" y="10878"/>
                  </a:lnTo>
                  <a:lnTo>
                    <a:pt x="10488" y="10815"/>
                  </a:lnTo>
                  <a:lnTo>
                    <a:pt x="10462" y="10815"/>
                  </a:lnTo>
                  <a:cubicBezTo>
                    <a:pt x="10462" y="10792"/>
                    <a:pt x="10462" y="10788"/>
                    <a:pt x="10468" y="10788"/>
                  </a:cubicBezTo>
                  <a:cubicBezTo>
                    <a:pt x="10471" y="10788"/>
                    <a:pt x="10477" y="10790"/>
                    <a:pt x="10488" y="10790"/>
                  </a:cubicBezTo>
                  <a:cubicBezTo>
                    <a:pt x="10482" y="10753"/>
                    <a:pt x="10484" y="10743"/>
                    <a:pt x="10488" y="10743"/>
                  </a:cubicBezTo>
                  <a:close/>
                  <a:moveTo>
                    <a:pt x="8095" y="10877"/>
                  </a:moveTo>
                  <a:cubicBezTo>
                    <a:pt x="8096" y="10881"/>
                    <a:pt x="8097" y="10885"/>
                    <a:pt x="8098" y="10890"/>
                  </a:cubicBezTo>
                  <a:lnTo>
                    <a:pt x="8098" y="10878"/>
                  </a:lnTo>
                  <a:cubicBezTo>
                    <a:pt x="8097" y="10877"/>
                    <a:pt x="8096" y="10877"/>
                    <a:pt x="8095" y="10877"/>
                  </a:cubicBezTo>
                  <a:close/>
                  <a:moveTo>
                    <a:pt x="10098" y="10689"/>
                  </a:moveTo>
                  <a:lnTo>
                    <a:pt x="10110" y="10702"/>
                  </a:lnTo>
                  <a:cubicBezTo>
                    <a:pt x="10186" y="10714"/>
                    <a:pt x="10110" y="10827"/>
                    <a:pt x="10186" y="10865"/>
                  </a:cubicBezTo>
                  <a:cubicBezTo>
                    <a:pt x="10193" y="10867"/>
                    <a:pt x="10199" y="10868"/>
                    <a:pt x="10205" y="10868"/>
                  </a:cubicBezTo>
                  <a:cubicBezTo>
                    <a:pt x="10268" y="10868"/>
                    <a:pt x="10236" y="10749"/>
                    <a:pt x="10236" y="10714"/>
                  </a:cubicBezTo>
                  <a:lnTo>
                    <a:pt x="10236" y="10714"/>
                  </a:lnTo>
                  <a:cubicBezTo>
                    <a:pt x="10311" y="10727"/>
                    <a:pt x="10286" y="10840"/>
                    <a:pt x="10299" y="10903"/>
                  </a:cubicBezTo>
                  <a:cubicBezTo>
                    <a:pt x="10261" y="10903"/>
                    <a:pt x="10261" y="10865"/>
                    <a:pt x="10261" y="10865"/>
                  </a:cubicBezTo>
                  <a:cubicBezTo>
                    <a:pt x="10241" y="10892"/>
                    <a:pt x="10223" y="10903"/>
                    <a:pt x="10206" y="10903"/>
                  </a:cubicBezTo>
                  <a:cubicBezTo>
                    <a:pt x="10138" y="10903"/>
                    <a:pt x="10098" y="10719"/>
                    <a:pt x="10098" y="10689"/>
                  </a:cubicBezTo>
                  <a:close/>
                  <a:moveTo>
                    <a:pt x="10396" y="10731"/>
                  </a:moveTo>
                  <a:cubicBezTo>
                    <a:pt x="10425" y="10731"/>
                    <a:pt x="10456" y="10746"/>
                    <a:pt x="10450" y="10764"/>
                  </a:cubicBezTo>
                  <a:cubicBezTo>
                    <a:pt x="10422" y="10746"/>
                    <a:pt x="10406" y="10739"/>
                    <a:pt x="10398" y="10739"/>
                  </a:cubicBezTo>
                  <a:cubicBezTo>
                    <a:pt x="10365" y="10739"/>
                    <a:pt x="10464" y="10860"/>
                    <a:pt x="10475" y="10867"/>
                  </a:cubicBezTo>
                  <a:lnTo>
                    <a:pt x="10475" y="10867"/>
                  </a:lnTo>
                  <a:cubicBezTo>
                    <a:pt x="10467" y="10897"/>
                    <a:pt x="10430" y="10912"/>
                    <a:pt x="10396" y="10912"/>
                  </a:cubicBezTo>
                  <a:cubicBezTo>
                    <a:pt x="10362" y="10912"/>
                    <a:pt x="10330" y="10896"/>
                    <a:pt x="10337" y="10865"/>
                  </a:cubicBezTo>
                  <a:lnTo>
                    <a:pt x="10362" y="10865"/>
                  </a:lnTo>
                  <a:cubicBezTo>
                    <a:pt x="10369" y="10873"/>
                    <a:pt x="10396" y="10885"/>
                    <a:pt x="10418" y="10885"/>
                  </a:cubicBezTo>
                  <a:cubicBezTo>
                    <a:pt x="10432" y="10885"/>
                    <a:pt x="10445" y="10880"/>
                    <a:pt x="10450" y="10865"/>
                  </a:cubicBezTo>
                  <a:cubicBezTo>
                    <a:pt x="10450" y="10827"/>
                    <a:pt x="10374" y="10827"/>
                    <a:pt x="10362" y="10802"/>
                  </a:cubicBezTo>
                  <a:cubicBezTo>
                    <a:pt x="10335" y="10750"/>
                    <a:pt x="10364" y="10731"/>
                    <a:pt x="10396" y="10731"/>
                  </a:cubicBezTo>
                  <a:close/>
                  <a:moveTo>
                    <a:pt x="6250" y="10651"/>
                  </a:moveTo>
                  <a:cubicBezTo>
                    <a:pt x="6325" y="10651"/>
                    <a:pt x="6300" y="10840"/>
                    <a:pt x="6313" y="10915"/>
                  </a:cubicBezTo>
                  <a:cubicBezTo>
                    <a:pt x="6303" y="10918"/>
                    <a:pt x="6295" y="10920"/>
                    <a:pt x="6289" y="10920"/>
                  </a:cubicBezTo>
                  <a:cubicBezTo>
                    <a:pt x="6270" y="10920"/>
                    <a:pt x="6266" y="10906"/>
                    <a:pt x="6275" y="10878"/>
                  </a:cubicBezTo>
                  <a:cubicBezTo>
                    <a:pt x="6269" y="10871"/>
                    <a:pt x="6262" y="10869"/>
                    <a:pt x="6256" y="10869"/>
                  </a:cubicBezTo>
                  <a:cubicBezTo>
                    <a:pt x="6237" y="10869"/>
                    <a:pt x="6218" y="10890"/>
                    <a:pt x="6199" y="10890"/>
                  </a:cubicBezTo>
                  <a:lnTo>
                    <a:pt x="6187" y="10915"/>
                  </a:lnTo>
                  <a:cubicBezTo>
                    <a:pt x="6111" y="10903"/>
                    <a:pt x="6074" y="10815"/>
                    <a:pt x="6111" y="10752"/>
                  </a:cubicBezTo>
                  <a:cubicBezTo>
                    <a:pt x="6128" y="10731"/>
                    <a:pt x="6144" y="10724"/>
                    <a:pt x="6159" y="10724"/>
                  </a:cubicBezTo>
                  <a:cubicBezTo>
                    <a:pt x="6188" y="10724"/>
                    <a:pt x="6216" y="10752"/>
                    <a:pt x="6250" y="10752"/>
                  </a:cubicBezTo>
                  <a:lnTo>
                    <a:pt x="6250" y="10651"/>
                  </a:lnTo>
                  <a:close/>
                  <a:moveTo>
                    <a:pt x="6365" y="10736"/>
                  </a:moveTo>
                  <a:cubicBezTo>
                    <a:pt x="6411" y="10736"/>
                    <a:pt x="6401" y="10844"/>
                    <a:pt x="6401" y="10890"/>
                  </a:cubicBezTo>
                  <a:lnTo>
                    <a:pt x="6401" y="10928"/>
                  </a:lnTo>
                  <a:cubicBezTo>
                    <a:pt x="6325" y="10928"/>
                    <a:pt x="6350" y="10802"/>
                    <a:pt x="6350" y="10739"/>
                  </a:cubicBezTo>
                  <a:cubicBezTo>
                    <a:pt x="6356" y="10737"/>
                    <a:pt x="6361" y="10736"/>
                    <a:pt x="6365" y="10736"/>
                  </a:cubicBezTo>
                  <a:close/>
                  <a:moveTo>
                    <a:pt x="6479" y="10684"/>
                  </a:moveTo>
                  <a:cubicBezTo>
                    <a:pt x="6485" y="10684"/>
                    <a:pt x="6492" y="10686"/>
                    <a:pt x="6501" y="10689"/>
                  </a:cubicBezTo>
                  <a:cubicBezTo>
                    <a:pt x="6501" y="10733"/>
                    <a:pt x="6514" y="10736"/>
                    <a:pt x="6528" y="10736"/>
                  </a:cubicBezTo>
                  <a:cubicBezTo>
                    <a:pt x="6530" y="10736"/>
                    <a:pt x="6533" y="10736"/>
                    <a:pt x="6535" y="10736"/>
                  </a:cubicBezTo>
                  <a:cubicBezTo>
                    <a:pt x="6547" y="10736"/>
                    <a:pt x="6559" y="10738"/>
                    <a:pt x="6564" y="10764"/>
                  </a:cubicBezTo>
                  <a:cubicBezTo>
                    <a:pt x="6558" y="10764"/>
                    <a:pt x="6552" y="10764"/>
                    <a:pt x="6546" y="10764"/>
                  </a:cubicBezTo>
                  <a:cubicBezTo>
                    <a:pt x="6413" y="10764"/>
                    <a:pt x="6564" y="10904"/>
                    <a:pt x="6564" y="10928"/>
                  </a:cubicBezTo>
                  <a:lnTo>
                    <a:pt x="6526" y="10928"/>
                  </a:lnTo>
                  <a:cubicBezTo>
                    <a:pt x="6451" y="10903"/>
                    <a:pt x="6476" y="10840"/>
                    <a:pt x="6464" y="10790"/>
                  </a:cubicBezTo>
                  <a:lnTo>
                    <a:pt x="6464" y="10790"/>
                  </a:lnTo>
                  <a:lnTo>
                    <a:pt x="6464" y="10802"/>
                  </a:lnTo>
                  <a:cubicBezTo>
                    <a:pt x="6453" y="10770"/>
                    <a:pt x="6413" y="10737"/>
                    <a:pt x="6444" y="10737"/>
                  </a:cubicBezTo>
                  <a:cubicBezTo>
                    <a:pt x="6449" y="10737"/>
                    <a:pt x="6455" y="10738"/>
                    <a:pt x="6464" y="10739"/>
                  </a:cubicBezTo>
                  <a:cubicBezTo>
                    <a:pt x="6454" y="10701"/>
                    <a:pt x="6459" y="10684"/>
                    <a:pt x="6479" y="10684"/>
                  </a:cubicBezTo>
                  <a:close/>
                  <a:moveTo>
                    <a:pt x="7522" y="10848"/>
                  </a:moveTo>
                  <a:cubicBezTo>
                    <a:pt x="7541" y="10848"/>
                    <a:pt x="7563" y="10853"/>
                    <a:pt x="7583" y="10865"/>
                  </a:cubicBezTo>
                  <a:cubicBezTo>
                    <a:pt x="7576" y="10879"/>
                    <a:pt x="7567" y="10883"/>
                    <a:pt x="7557" y="10883"/>
                  </a:cubicBezTo>
                  <a:cubicBezTo>
                    <a:pt x="7542" y="10883"/>
                    <a:pt x="7525" y="10872"/>
                    <a:pt x="7512" y="10872"/>
                  </a:cubicBezTo>
                  <a:cubicBezTo>
                    <a:pt x="7505" y="10872"/>
                    <a:pt x="7498" y="10876"/>
                    <a:pt x="7495" y="10890"/>
                  </a:cubicBezTo>
                  <a:lnTo>
                    <a:pt x="7482" y="10928"/>
                  </a:lnTo>
                  <a:cubicBezTo>
                    <a:pt x="7447" y="10876"/>
                    <a:pt x="7479" y="10848"/>
                    <a:pt x="7522" y="10848"/>
                  </a:cubicBezTo>
                  <a:close/>
                  <a:moveTo>
                    <a:pt x="10688" y="10776"/>
                  </a:moveTo>
                  <a:cubicBezTo>
                    <a:pt x="10692" y="10776"/>
                    <a:pt x="10697" y="10777"/>
                    <a:pt x="10701" y="10777"/>
                  </a:cubicBezTo>
                  <a:lnTo>
                    <a:pt x="10739" y="10777"/>
                  </a:lnTo>
                  <a:cubicBezTo>
                    <a:pt x="10849" y="10777"/>
                    <a:pt x="10888" y="10966"/>
                    <a:pt x="10764" y="10966"/>
                  </a:cubicBezTo>
                  <a:cubicBezTo>
                    <a:pt x="10760" y="10966"/>
                    <a:pt x="10756" y="10966"/>
                    <a:pt x="10752" y="10966"/>
                  </a:cubicBezTo>
                  <a:cubicBezTo>
                    <a:pt x="10618" y="10941"/>
                    <a:pt x="10567" y="10776"/>
                    <a:pt x="10688" y="10776"/>
                  </a:cubicBezTo>
                  <a:close/>
                  <a:moveTo>
                    <a:pt x="6933" y="10785"/>
                  </a:moveTo>
                  <a:cubicBezTo>
                    <a:pt x="6947" y="10785"/>
                    <a:pt x="6954" y="10799"/>
                    <a:pt x="6954" y="10827"/>
                  </a:cubicBezTo>
                  <a:cubicBezTo>
                    <a:pt x="6954" y="10827"/>
                    <a:pt x="6984" y="10788"/>
                    <a:pt x="6999" y="10788"/>
                  </a:cubicBezTo>
                  <a:cubicBezTo>
                    <a:pt x="7001" y="10788"/>
                    <a:pt x="7003" y="10788"/>
                    <a:pt x="7004" y="10790"/>
                  </a:cubicBezTo>
                  <a:cubicBezTo>
                    <a:pt x="7029" y="10802"/>
                    <a:pt x="7029" y="10827"/>
                    <a:pt x="7004" y="10827"/>
                  </a:cubicBezTo>
                  <a:cubicBezTo>
                    <a:pt x="6996" y="10822"/>
                    <a:pt x="6988" y="10820"/>
                    <a:pt x="6983" y="10820"/>
                  </a:cubicBezTo>
                  <a:cubicBezTo>
                    <a:pt x="6948" y="10820"/>
                    <a:pt x="6968" y="10908"/>
                    <a:pt x="6979" y="10941"/>
                  </a:cubicBezTo>
                  <a:lnTo>
                    <a:pt x="6967" y="10978"/>
                  </a:lnTo>
                  <a:cubicBezTo>
                    <a:pt x="6891" y="10978"/>
                    <a:pt x="6916" y="10852"/>
                    <a:pt x="6916" y="10790"/>
                  </a:cubicBezTo>
                  <a:cubicBezTo>
                    <a:pt x="6923" y="10786"/>
                    <a:pt x="6928" y="10785"/>
                    <a:pt x="6933" y="10785"/>
                  </a:cubicBezTo>
                  <a:close/>
                  <a:moveTo>
                    <a:pt x="7131" y="10784"/>
                  </a:moveTo>
                  <a:cubicBezTo>
                    <a:pt x="7215" y="10784"/>
                    <a:pt x="7208" y="10916"/>
                    <a:pt x="7218" y="10978"/>
                  </a:cubicBezTo>
                  <a:cubicBezTo>
                    <a:pt x="7211" y="10982"/>
                    <a:pt x="7205" y="10983"/>
                    <a:pt x="7201" y="10983"/>
                  </a:cubicBezTo>
                  <a:cubicBezTo>
                    <a:pt x="7187" y="10983"/>
                    <a:pt x="7180" y="10971"/>
                    <a:pt x="7180" y="10953"/>
                  </a:cubicBezTo>
                  <a:cubicBezTo>
                    <a:pt x="7160" y="10953"/>
                    <a:pt x="7126" y="10967"/>
                    <a:pt x="7098" y="10967"/>
                  </a:cubicBezTo>
                  <a:cubicBezTo>
                    <a:pt x="7074" y="10967"/>
                    <a:pt x="7055" y="10956"/>
                    <a:pt x="7055" y="10915"/>
                  </a:cubicBezTo>
                  <a:cubicBezTo>
                    <a:pt x="7055" y="10872"/>
                    <a:pt x="7091" y="10858"/>
                    <a:pt x="7125" y="10858"/>
                  </a:cubicBezTo>
                  <a:cubicBezTo>
                    <a:pt x="7141" y="10858"/>
                    <a:pt x="7156" y="10861"/>
                    <a:pt x="7168" y="10865"/>
                  </a:cubicBezTo>
                  <a:cubicBezTo>
                    <a:pt x="7168" y="10808"/>
                    <a:pt x="7139" y="10803"/>
                    <a:pt x="7110" y="10803"/>
                  </a:cubicBezTo>
                  <a:cubicBezTo>
                    <a:pt x="7105" y="10803"/>
                    <a:pt x="7100" y="10804"/>
                    <a:pt x="7095" y="10804"/>
                  </a:cubicBezTo>
                  <a:cubicBezTo>
                    <a:pt x="7086" y="10804"/>
                    <a:pt x="7077" y="10803"/>
                    <a:pt x="7070" y="10801"/>
                  </a:cubicBezTo>
                  <a:lnTo>
                    <a:pt x="7070" y="10801"/>
                  </a:lnTo>
                  <a:cubicBezTo>
                    <a:pt x="7094" y="10789"/>
                    <a:pt x="7114" y="10784"/>
                    <a:pt x="7131" y="10784"/>
                  </a:cubicBezTo>
                  <a:close/>
                  <a:moveTo>
                    <a:pt x="10513" y="10872"/>
                  </a:moveTo>
                  <a:lnTo>
                    <a:pt x="10513" y="10872"/>
                  </a:lnTo>
                  <a:cubicBezTo>
                    <a:pt x="10533" y="10913"/>
                    <a:pt x="10588" y="10970"/>
                    <a:pt x="10588" y="10991"/>
                  </a:cubicBezTo>
                  <a:cubicBezTo>
                    <a:pt x="10538" y="10961"/>
                    <a:pt x="10528" y="10915"/>
                    <a:pt x="10513" y="10872"/>
                  </a:cubicBezTo>
                  <a:close/>
                  <a:moveTo>
                    <a:pt x="3345" y="10968"/>
                  </a:moveTo>
                  <a:cubicBezTo>
                    <a:pt x="3352" y="10968"/>
                    <a:pt x="3358" y="10974"/>
                    <a:pt x="3358" y="10991"/>
                  </a:cubicBezTo>
                  <a:cubicBezTo>
                    <a:pt x="3360" y="10998"/>
                    <a:pt x="3359" y="11001"/>
                    <a:pt x="3356" y="11001"/>
                  </a:cubicBezTo>
                  <a:cubicBezTo>
                    <a:pt x="3350" y="11001"/>
                    <a:pt x="3335" y="10990"/>
                    <a:pt x="3322" y="10978"/>
                  </a:cubicBezTo>
                  <a:lnTo>
                    <a:pt x="3322" y="10978"/>
                  </a:lnTo>
                  <a:cubicBezTo>
                    <a:pt x="3329" y="10973"/>
                    <a:pt x="3338" y="10968"/>
                    <a:pt x="3345" y="10968"/>
                  </a:cubicBezTo>
                  <a:close/>
                  <a:moveTo>
                    <a:pt x="6682" y="10747"/>
                  </a:moveTo>
                  <a:cubicBezTo>
                    <a:pt x="6696" y="10747"/>
                    <a:pt x="6702" y="10759"/>
                    <a:pt x="6702" y="10777"/>
                  </a:cubicBezTo>
                  <a:cubicBezTo>
                    <a:pt x="6713" y="10777"/>
                    <a:pt x="6739" y="10761"/>
                    <a:pt x="6768" y="10761"/>
                  </a:cubicBezTo>
                  <a:cubicBezTo>
                    <a:pt x="6775" y="10761"/>
                    <a:pt x="6783" y="10762"/>
                    <a:pt x="6791" y="10764"/>
                  </a:cubicBezTo>
                  <a:cubicBezTo>
                    <a:pt x="6828" y="10764"/>
                    <a:pt x="6866" y="10802"/>
                    <a:pt x="6866" y="10852"/>
                  </a:cubicBezTo>
                  <a:cubicBezTo>
                    <a:pt x="6872" y="10916"/>
                    <a:pt x="6851" y="10935"/>
                    <a:pt x="6820" y="10935"/>
                  </a:cubicBezTo>
                  <a:cubicBezTo>
                    <a:pt x="6785" y="10935"/>
                    <a:pt x="6736" y="10910"/>
                    <a:pt x="6702" y="10903"/>
                  </a:cubicBezTo>
                  <a:lnTo>
                    <a:pt x="6702" y="10903"/>
                  </a:lnTo>
                  <a:lnTo>
                    <a:pt x="6715" y="11003"/>
                  </a:lnTo>
                  <a:cubicBezTo>
                    <a:pt x="6652" y="11003"/>
                    <a:pt x="6665" y="10815"/>
                    <a:pt x="6665" y="10752"/>
                  </a:cubicBezTo>
                  <a:cubicBezTo>
                    <a:pt x="6672" y="10749"/>
                    <a:pt x="6677" y="10747"/>
                    <a:pt x="6682" y="10747"/>
                  </a:cubicBezTo>
                  <a:close/>
                  <a:moveTo>
                    <a:pt x="7331" y="10820"/>
                  </a:moveTo>
                  <a:cubicBezTo>
                    <a:pt x="7384" y="10820"/>
                    <a:pt x="7428" y="10880"/>
                    <a:pt x="7419" y="10941"/>
                  </a:cubicBezTo>
                  <a:lnTo>
                    <a:pt x="7281" y="10928"/>
                  </a:lnTo>
                  <a:lnTo>
                    <a:pt x="7281" y="10928"/>
                  </a:lnTo>
                  <a:cubicBezTo>
                    <a:pt x="7299" y="10946"/>
                    <a:pt x="7338" y="10958"/>
                    <a:pt x="7382" y="10958"/>
                  </a:cubicBezTo>
                  <a:cubicBezTo>
                    <a:pt x="7398" y="10958"/>
                    <a:pt x="7415" y="10956"/>
                    <a:pt x="7432" y="10953"/>
                  </a:cubicBezTo>
                  <a:lnTo>
                    <a:pt x="7432" y="10953"/>
                  </a:lnTo>
                  <a:lnTo>
                    <a:pt x="7407" y="10991"/>
                  </a:lnTo>
                  <a:lnTo>
                    <a:pt x="7407" y="11016"/>
                  </a:lnTo>
                  <a:cubicBezTo>
                    <a:pt x="7397" y="11019"/>
                    <a:pt x="7386" y="11021"/>
                    <a:pt x="7374" y="11021"/>
                  </a:cubicBezTo>
                  <a:cubicBezTo>
                    <a:pt x="7295" y="11021"/>
                    <a:pt x="7190" y="10952"/>
                    <a:pt x="7256" y="10865"/>
                  </a:cubicBezTo>
                  <a:cubicBezTo>
                    <a:pt x="7280" y="10833"/>
                    <a:pt x="7306" y="10820"/>
                    <a:pt x="7331" y="10820"/>
                  </a:cubicBezTo>
                  <a:close/>
                  <a:moveTo>
                    <a:pt x="7728" y="10836"/>
                  </a:moveTo>
                  <a:cubicBezTo>
                    <a:pt x="7781" y="10836"/>
                    <a:pt x="7831" y="10895"/>
                    <a:pt x="7822" y="10953"/>
                  </a:cubicBezTo>
                  <a:lnTo>
                    <a:pt x="7683" y="10941"/>
                  </a:lnTo>
                  <a:lnTo>
                    <a:pt x="7683" y="10941"/>
                  </a:lnTo>
                  <a:cubicBezTo>
                    <a:pt x="7683" y="11041"/>
                    <a:pt x="7796" y="10966"/>
                    <a:pt x="7822" y="11029"/>
                  </a:cubicBezTo>
                  <a:lnTo>
                    <a:pt x="7746" y="11029"/>
                  </a:lnTo>
                  <a:cubicBezTo>
                    <a:pt x="7671" y="11016"/>
                    <a:pt x="7583" y="10903"/>
                    <a:pt x="7671" y="10840"/>
                  </a:cubicBezTo>
                  <a:lnTo>
                    <a:pt x="7671" y="10840"/>
                  </a:lnTo>
                  <a:lnTo>
                    <a:pt x="7683" y="10852"/>
                  </a:lnTo>
                  <a:cubicBezTo>
                    <a:pt x="7697" y="10841"/>
                    <a:pt x="7713" y="10836"/>
                    <a:pt x="7728" y="10836"/>
                  </a:cubicBezTo>
                  <a:close/>
                  <a:moveTo>
                    <a:pt x="7544" y="10932"/>
                  </a:moveTo>
                  <a:cubicBezTo>
                    <a:pt x="7561" y="10940"/>
                    <a:pt x="7577" y="10948"/>
                    <a:pt x="7583" y="10953"/>
                  </a:cubicBezTo>
                  <a:cubicBezTo>
                    <a:pt x="7609" y="11012"/>
                    <a:pt x="7574" y="11033"/>
                    <a:pt x="7536" y="11033"/>
                  </a:cubicBezTo>
                  <a:cubicBezTo>
                    <a:pt x="7501" y="11033"/>
                    <a:pt x="7464" y="11015"/>
                    <a:pt x="7470" y="10991"/>
                  </a:cubicBezTo>
                  <a:lnTo>
                    <a:pt x="7470" y="10991"/>
                  </a:lnTo>
                  <a:lnTo>
                    <a:pt x="7520" y="11016"/>
                  </a:lnTo>
                  <a:cubicBezTo>
                    <a:pt x="7592" y="11002"/>
                    <a:pt x="7573" y="10962"/>
                    <a:pt x="7544" y="10932"/>
                  </a:cubicBezTo>
                  <a:close/>
                  <a:moveTo>
                    <a:pt x="11027" y="10863"/>
                  </a:moveTo>
                  <a:cubicBezTo>
                    <a:pt x="11133" y="10863"/>
                    <a:pt x="11157" y="11016"/>
                    <a:pt x="11028" y="11016"/>
                  </a:cubicBezTo>
                  <a:lnTo>
                    <a:pt x="11016" y="11054"/>
                  </a:lnTo>
                  <a:cubicBezTo>
                    <a:pt x="10909" y="11054"/>
                    <a:pt x="10869" y="10863"/>
                    <a:pt x="10982" y="10863"/>
                  </a:cubicBezTo>
                  <a:cubicBezTo>
                    <a:pt x="10988" y="10863"/>
                    <a:pt x="10995" y="10864"/>
                    <a:pt x="11003" y="10865"/>
                  </a:cubicBezTo>
                  <a:cubicBezTo>
                    <a:pt x="11011" y="10863"/>
                    <a:pt x="11019" y="10863"/>
                    <a:pt x="11027" y="10863"/>
                  </a:cubicBezTo>
                  <a:close/>
                  <a:moveTo>
                    <a:pt x="11305" y="10790"/>
                  </a:moveTo>
                  <a:cubicBezTo>
                    <a:pt x="11380" y="10802"/>
                    <a:pt x="11355" y="10991"/>
                    <a:pt x="11380" y="11054"/>
                  </a:cubicBezTo>
                  <a:cubicBezTo>
                    <a:pt x="11371" y="11057"/>
                    <a:pt x="11363" y="11058"/>
                    <a:pt x="11357" y="11058"/>
                  </a:cubicBezTo>
                  <a:cubicBezTo>
                    <a:pt x="11338" y="11058"/>
                    <a:pt x="11333" y="11044"/>
                    <a:pt x="11343" y="11016"/>
                  </a:cubicBezTo>
                  <a:cubicBezTo>
                    <a:pt x="11295" y="11016"/>
                    <a:pt x="11270" y="11037"/>
                    <a:pt x="11244" y="11037"/>
                  </a:cubicBezTo>
                  <a:cubicBezTo>
                    <a:pt x="11235" y="11037"/>
                    <a:pt x="11226" y="11035"/>
                    <a:pt x="11217" y="11029"/>
                  </a:cubicBezTo>
                  <a:lnTo>
                    <a:pt x="11242" y="11029"/>
                  </a:lnTo>
                  <a:cubicBezTo>
                    <a:pt x="11204" y="11016"/>
                    <a:pt x="11179" y="10978"/>
                    <a:pt x="11179" y="10941"/>
                  </a:cubicBezTo>
                  <a:cubicBezTo>
                    <a:pt x="11179" y="10885"/>
                    <a:pt x="11196" y="10869"/>
                    <a:pt x="11219" y="10869"/>
                  </a:cubicBezTo>
                  <a:cubicBezTo>
                    <a:pt x="11249" y="10869"/>
                    <a:pt x="11289" y="10896"/>
                    <a:pt x="11317" y="10903"/>
                  </a:cubicBezTo>
                  <a:lnTo>
                    <a:pt x="11305" y="10790"/>
                  </a:lnTo>
                  <a:close/>
                  <a:moveTo>
                    <a:pt x="7864" y="10885"/>
                  </a:moveTo>
                  <a:cubicBezTo>
                    <a:pt x="7878" y="10885"/>
                    <a:pt x="7885" y="10897"/>
                    <a:pt x="7885" y="10915"/>
                  </a:cubicBezTo>
                  <a:cubicBezTo>
                    <a:pt x="7903" y="10915"/>
                    <a:pt x="7922" y="10894"/>
                    <a:pt x="7952" y="10894"/>
                  </a:cubicBezTo>
                  <a:cubicBezTo>
                    <a:pt x="7962" y="10894"/>
                    <a:pt x="7973" y="10896"/>
                    <a:pt x="7985" y="10903"/>
                  </a:cubicBezTo>
                  <a:cubicBezTo>
                    <a:pt x="8035" y="10928"/>
                    <a:pt x="8035" y="11029"/>
                    <a:pt x="8035" y="11079"/>
                  </a:cubicBezTo>
                  <a:cubicBezTo>
                    <a:pt x="7947" y="11066"/>
                    <a:pt x="8035" y="10928"/>
                    <a:pt x="7935" y="10915"/>
                  </a:cubicBezTo>
                  <a:cubicBezTo>
                    <a:pt x="7929" y="10915"/>
                    <a:pt x="7924" y="10914"/>
                    <a:pt x="7919" y="10914"/>
                  </a:cubicBezTo>
                  <a:cubicBezTo>
                    <a:pt x="7855" y="10914"/>
                    <a:pt x="7910" y="10993"/>
                    <a:pt x="7910" y="11029"/>
                  </a:cubicBezTo>
                  <a:lnTo>
                    <a:pt x="7897" y="11066"/>
                  </a:lnTo>
                  <a:cubicBezTo>
                    <a:pt x="7822" y="11066"/>
                    <a:pt x="7859" y="10953"/>
                    <a:pt x="7847" y="10890"/>
                  </a:cubicBezTo>
                  <a:cubicBezTo>
                    <a:pt x="7854" y="10887"/>
                    <a:pt x="7859" y="10885"/>
                    <a:pt x="7864" y="10885"/>
                  </a:cubicBezTo>
                  <a:close/>
                  <a:moveTo>
                    <a:pt x="8114" y="10835"/>
                  </a:moveTo>
                  <a:cubicBezTo>
                    <a:pt x="8120" y="10835"/>
                    <a:pt x="8127" y="10837"/>
                    <a:pt x="8136" y="10840"/>
                  </a:cubicBezTo>
                  <a:cubicBezTo>
                    <a:pt x="8142" y="10884"/>
                    <a:pt x="8155" y="10887"/>
                    <a:pt x="8167" y="10887"/>
                  </a:cubicBezTo>
                  <a:cubicBezTo>
                    <a:pt x="8170" y="10887"/>
                    <a:pt x="8172" y="10887"/>
                    <a:pt x="8174" y="10887"/>
                  </a:cubicBezTo>
                  <a:cubicBezTo>
                    <a:pt x="8184" y="10887"/>
                    <a:pt x="8194" y="10889"/>
                    <a:pt x="8199" y="10915"/>
                  </a:cubicBezTo>
                  <a:cubicBezTo>
                    <a:pt x="8192" y="10915"/>
                    <a:pt x="8186" y="10915"/>
                    <a:pt x="8181" y="10915"/>
                  </a:cubicBezTo>
                  <a:cubicBezTo>
                    <a:pt x="8048" y="10915"/>
                    <a:pt x="8199" y="11055"/>
                    <a:pt x="8211" y="11079"/>
                  </a:cubicBezTo>
                  <a:cubicBezTo>
                    <a:pt x="8201" y="11081"/>
                    <a:pt x="8192" y="11082"/>
                    <a:pt x="8184" y="11082"/>
                  </a:cubicBezTo>
                  <a:cubicBezTo>
                    <a:pt x="8100" y="11082"/>
                    <a:pt x="8111" y="10973"/>
                    <a:pt x="8111" y="10915"/>
                  </a:cubicBezTo>
                  <a:cubicBezTo>
                    <a:pt x="8070" y="10895"/>
                    <a:pt x="8054" y="10874"/>
                    <a:pt x="8077" y="10874"/>
                  </a:cubicBezTo>
                  <a:cubicBezTo>
                    <a:pt x="8081" y="10874"/>
                    <a:pt x="8088" y="10875"/>
                    <a:pt x="8095" y="10877"/>
                  </a:cubicBezTo>
                  <a:lnTo>
                    <a:pt x="8095" y="10877"/>
                  </a:lnTo>
                  <a:cubicBezTo>
                    <a:pt x="8090" y="10848"/>
                    <a:pt x="8096" y="10835"/>
                    <a:pt x="8114" y="10835"/>
                  </a:cubicBezTo>
                  <a:close/>
                  <a:moveTo>
                    <a:pt x="8312" y="10827"/>
                  </a:moveTo>
                  <a:cubicBezTo>
                    <a:pt x="8375" y="10827"/>
                    <a:pt x="8362" y="11016"/>
                    <a:pt x="8375" y="11079"/>
                  </a:cubicBezTo>
                  <a:lnTo>
                    <a:pt x="8375" y="11091"/>
                  </a:lnTo>
                  <a:cubicBezTo>
                    <a:pt x="8312" y="11091"/>
                    <a:pt x="8325" y="10890"/>
                    <a:pt x="8312" y="10827"/>
                  </a:cubicBezTo>
                  <a:close/>
                  <a:moveTo>
                    <a:pt x="11393" y="10903"/>
                  </a:moveTo>
                  <a:cubicBezTo>
                    <a:pt x="11443" y="10903"/>
                    <a:pt x="11431" y="11016"/>
                    <a:pt x="11443" y="11079"/>
                  </a:cubicBezTo>
                  <a:lnTo>
                    <a:pt x="11443" y="11091"/>
                  </a:lnTo>
                  <a:cubicBezTo>
                    <a:pt x="11380" y="11079"/>
                    <a:pt x="11393" y="10966"/>
                    <a:pt x="11393" y="10903"/>
                  </a:cubicBezTo>
                  <a:close/>
                  <a:moveTo>
                    <a:pt x="8425" y="10903"/>
                  </a:moveTo>
                  <a:lnTo>
                    <a:pt x="8425" y="10903"/>
                  </a:lnTo>
                  <a:cubicBezTo>
                    <a:pt x="8513" y="10915"/>
                    <a:pt x="8425" y="11066"/>
                    <a:pt x="8513" y="11066"/>
                  </a:cubicBezTo>
                  <a:cubicBezTo>
                    <a:pt x="8518" y="11067"/>
                    <a:pt x="8522" y="11067"/>
                    <a:pt x="8527" y="11067"/>
                  </a:cubicBezTo>
                  <a:cubicBezTo>
                    <a:pt x="8609" y="11067"/>
                    <a:pt x="8563" y="10951"/>
                    <a:pt x="8551" y="10915"/>
                  </a:cubicBezTo>
                  <a:cubicBezTo>
                    <a:pt x="8626" y="10915"/>
                    <a:pt x="8601" y="11029"/>
                    <a:pt x="8614" y="11091"/>
                  </a:cubicBezTo>
                  <a:cubicBezTo>
                    <a:pt x="8604" y="11095"/>
                    <a:pt x="8595" y="11096"/>
                    <a:pt x="8589" y="11096"/>
                  </a:cubicBezTo>
                  <a:cubicBezTo>
                    <a:pt x="8571" y="11096"/>
                    <a:pt x="8567" y="11085"/>
                    <a:pt x="8576" y="11066"/>
                  </a:cubicBezTo>
                  <a:cubicBezTo>
                    <a:pt x="8546" y="11066"/>
                    <a:pt x="8524" y="11098"/>
                    <a:pt x="8490" y="11098"/>
                  </a:cubicBezTo>
                  <a:cubicBezTo>
                    <a:pt x="8482" y="11098"/>
                    <a:pt x="8473" y="11096"/>
                    <a:pt x="8463" y="11091"/>
                  </a:cubicBezTo>
                  <a:lnTo>
                    <a:pt x="8476" y="11079"/>
                  </a:lnTo>
                  <a:cubicBezTo>
                    <a:pt x="8425" y="11041"/>
                    <a:pt x="8425" y="10953"/>
                    <a:pt x="8425" y="10903"/>
                  </a:cubicBezTo>
                  <a:close/>
                  <a:moveTo>
                    <a:pt x="11543" y="10915"/>
                  </a:moveTo>
                  <a:cubicBezTo>
                    <a:pt x="11547" y="10915"/>
                    <a:pt x="11552" y="10915"/>
                    <a:pt x="11556" y="10915"/>
                  </a:cubicBezTo>
                  <a:lnTo>
                    <a:pt x="11569" y="10928"/>
                  </a:lnTo>
                  <a:cubicBezTo>
                    <a:pt x="11676" y="10928"/>
                    <a:pt x="11727" y="11119"/>
                    <a:pt x="11605" y="11119"/>
                  </a:cubicBezTo>
                  <a:cubicBezTo>
                    <a:pt x="11598" y="11119"/>
                    <a:pt x="11590" y="11118"/>
                    <a:pt x="11582" y="11117"/>
                  </a:cubicBezTo>
                  <a:cubicBezTo>
                    <a:pt x="11472" y="11080"/>
                    <a:pt x="11422" y="10915"/>
                    <a:pt x="11543" y="10915"/>
                  </a:cubicBezTo>
                  <a:close/>
                  <a:moveTo>
                    <a:pt x="6463" y="11100"/>
                  </a:moveTo>
                  <a:cubicBezTo>
                    <a:pt x="6471" y="11100"/>
                    <a:pt x="6476" y="11104"/>
                    <a:pt x="6476" y="11117"/>
                  </a:cubicBezTo>
                  <a:cubicBezTo>
                    <a:pt x="6476" y="11133"/>
                    <a:pt x="6469" y="11139"/>
                    <a:pt x="6460" y="11139"/>
                  </a:cubicBezTo>
                  <a:cubicBezTo>
                    <a:pt x="6443" y="11139"/>
                    <a:pt x="6417" y="11117"/>
                    <a:pt x="6426" y="11117"/>
                  </a:cubicBezTo>
                  <a:cubicBezTo>
                    <a:pt x="6426" y="11117"/>
                    <a:pt x="6448" y="11100"/>
                    <a:pt x="6463" y="11100"/>
                  </a:cubicBezTo>
                  <a:close/>
                  <a:moveTo>
                    <a:pt x="8923" y="10925"/>
                  </a:moveTo>
                  <a:cubicBezTo>
                    <a:pt x="8928" y="10925"/>
                    <a:pt x="8934" y="10926"/>
                    <a:pt x="8941" y="10928"/>
                  </a:cubicBezTo>
                  <a:cubicBezTo>
                    <a:pt x="8941" y="11016"/>
                    <a:pt x="8991" y="10953"/>
                    <a:pt x="9004" y="11003"/>
                  </a:cubicBezTo>
                  <a:cubicBezTo>
                    <a:pt x="8997" y="11003"/>
                    <a:pt x="8991" y="11003"/>
                    <a:pt x="8986" y="11003"/>
                  </a:cubicBezTo>
                  <a:cubicBezTo>
                    <a:pt x="8853" y="11003"/>
                    <a:pt x="9004" y="11143"/>
                    <a:pt x="9016" y="11167"/>
                  </a:cubicBezTo>
                  <a:cubicBezTo>
                    <a:pt x="9010" y="11169"/>
                    <a:pt x="9003" y="11169"/>
                    <a:pt x="8996" y="11169"/>
                  </a:cubicBezTo>
                  <a:cubicBezTo>
                    <a:pt x="8953" y="11169"/>
                    <a:pt x="8916" y="11137"/>
                    <a:pt x="8916" y="11104"/>
                  </a:cubicBezTo>
                  <a:cubicBezTo>
                    <a:pt x="8916" y="11079"/>
                    <a:pt x="8891" y="11003"/>
                    <a:pt x="8891" y="11003"/>
                  </a:cubicBezTo>
                  <a:cubicBezTo>
                    <a:pt x="8891" y="11003"/>
                    <a:pt x="8840" y="10966"/>
                    <a:pt x="8891" y="10966"/>
                  </a:cubicBezTo>
                  <a:lnTo>
                    <a:pt x="8903" y="10978"/>
                  </a:lnTo>
                  <a:cubicBezTo>
                    <a:pt x="8893" y="10947"/>
                    <a:pt x="8899" y="10925"/>
                    <a:pt x="8923" y="10925"/>
                  </a:cubicBezTo>
                  <a:close/>
                  <a:moveTo>
                    <a:pt x="9098" y="10965"/>
                  </a:moveTo>
                  <a:cubicBezTo>
                    <a:pt x="9189" y="10965"/>
                    <a:pt x="9183" y="11102"/>
                    <a:pt x="9205" y="11167"/>
                  </a:cubicBezTo>
                  <a:cubicBezTo>
                    <a:pt x="9195" y="11170"/>
                    <a:pt x="9186" y="11172"/>
                    <a:pt x="9180" y="11172"/>
                  </a:cubicBezTo>
                  <a:cubicBezTo>
                    <a:pt x="9162" y="11172"/>
                    <a:pt x="9158" y="11160"/>
                    <a:pt x="9167" y="11142"/>
                  </a:cubicBezTo>
                  <a:cubicBezTo>
                    <a:pt x="9140" y="11142"/>
                    <a:pt x="9106" y="11156"/>
                    <a:pt x="9077" y="11156"/>
                  </a:cubicBezTo>
                  <a:cubicBezTo>
                    <a:pt x="9051" y="11156"/>
                    <a:pt x="9028" y="11145"/>
                    <a:pt x="9016" y="11104"/>
                  </a:cubicBezTo>
                  <a:lnTo>
                    <a:pt x="9041" y="11104"/>
                  </a:lnTo>
                  <a:cubicBezTo>
                    <a:pt x="9041" y="11061"/>
                    <a:pt x="9077" y="11047"/>
                    <a:pt x="9112" y="11047"/>
                  </a:cubicBezTo>
                  <a:cubicBezTo>
                    <a:pt x="9128" y="11047"/>
                    <a:pt x="9143" y="11050"/>
                    <a:pt x="9155" y="11054"/>
                  </a:cubicBezTo>
                  <a:cubicBezTo>
                    <a:pt x="9155" y="10978"/>
                    <a:pt x="9067" y="11029"/>
                    <a:pt x="9041" y="10978"/>
                  </a:cubicBezTo>
                  <a:cubicBezTo>
                    <a:pt x="9064" y="10969"/>
                    <a:pt x="9082" y="10965"/>
                    <a:pt x="9098" y="10965"/>
                  </a:cubicBezTo>
                  <a:close/>
                  <a:moveTo>
                    <a:pt x="10519" y="11150"/>
                  </a:moveTo>
                  <a:cubicBezTo>
                    <a:pt x="10527" y="11150"/>
                    <a:pt x="10534" y="11154"/>
                    <a:pt x="10538" y="11167"/>
                  </a:cubicBezTo>
                  <a:cubicBezTo>
                    <a:pt x="10538" y="11174"/>
                    <a:pt x="10536" y="11177"/>
                    <a:pt x="10534" y="11177"/>
                  </a:cubicBezTo>
                  <a:cubicBezTo>
                    <a:pt x="10529" y="11177"/>
                    <a:pt x="10520" y="11164"/>
                    <a:pt x="10512" y="11151"/>
                  </a:cubicBezTo>
                  <a:lnTo>
                    <a:pt x="10512" y="11151"/>
                  </a:lnTo>
                  <a:cubicBezTo>
                    <a:pt x="10514" y="11150"/>
                    <a:pt x="10517" y="11150"/>
                    <a:pt x="10519" y="11150"/>
                  </a:cubicBezTo>
                  <a:close/>
                  <a:moveTo>
                    <a:pt x="2955" y="10903"/>
                  </a:moveTo>
                  <a:cubicBezTo>
                    <a:pt x="3018" y="10903"/>
                    <a:pt x="2993" y="11104"/>
                    <a:pt x="3005" y="11179"/>
                  </a:cubicBezTo>
                  <a:cubicBezTo>
                    <a:pt x="2996" y="11183"/>
                    <a:pt x="2988" y="11184"/>
                    <a:pt x="2982" y="11184"/>
                  </a:cubicBezTo>
                  <a:cubicBezTo>
                    <a:pt x="2963" y="11184"/>
                    <a:pt x="2958" y="11170"/>
                    <a:pt x="2968" y="11142"/>
                  </a:cubicBezTo>
                  <a:cubicBezTo>
                    <a:pt x="2943" y="11142"/>
                    <a:pt x="2917" y="11179"/>
                    <a:pt x="2892" y="11179"/>
                  </a:cubicBezTo>
                  <a:cubicBezTo>
                    <a:pt x="2817" y="11179"/>
                    <a:pt x="2779" y="11104"/>
                    <a:pt x="2817" y="11041"/>
                  </a:cubicBezTo>
                  <a:lnTo>
                    <a:pt x="2804" y="11029"/>
                  </a:lnTo>
                  <a:cubicBezTo>
                    <a:pt x="2823" y="11000"/>
                    <a:pt x="2840" y="10991"/>
                    <a:pt x="2858" y="10991"/>
                  </a:cubicBezTo>
                  <a:cubicBezTo>
                    <a:pt x="2886" y="10991"/>
                    <a:pt x="2916" y="11016"/>
                    <a:pt x="2955" y="11016"/>
                  </a:cubicBezTo>
                  <a:lnTo>
                    <a:pt x="2955" y="10903"/>
                  </a:lnTo>
                  <a:close/>
                  <a:moveTo>
                    <a:pt x="3477" y="11007"/>
                  </a:moveTo>
                  <a:cubicBezTo>
                    <a:pt x="3493" y="11007"/>
                    <a:pt x="3508" y="11010"/>
                    <a:pt x="3521" y="11016"/>
                  </a:cubicBezTo>
                  <a:cubicBezTo>
                    <a:pt x="3517" y="11037"/>
                    <a:pt x="3507" y="11042"/>
                    <a:pt x="3495" y="11042"/>
                  </a:cubicBezTo>
                  <a:cubicBezTo>
                    <a:pt x="3482" y="11042"/>
                    <a:pt x="3466" y="11035"/>
                    <a:pt x="3454" y="11035"/>
                  </a:cubicBezTo>
                  <a:cubicBezTo>
                    <a:pt x="3444" y="11035"/>
                    <a:pt x="3437" y="11039"/>
                    <a:pt x="3433" y="11054"/>
                  </a:cubicBezTo>
                  <a:cubicBezTo>
                    <a:pt x="3433" y="11079"/>
                    <a:pt x="3521" y="11104"/>
                    <a:pt x="3534" y="11129"/>
                  </a:cubicBezTo>
                  <a:cubicBezTo>
                    <a:pt x="3550" y="11183"/>
                    <a:pt x="3506" y="11198"/>
                    <a:pt x="3464" y="11198"/>
                  </a:cubicBezTo>
                  <a:cubicBezTo>
                    <a:pt x="3415" y="11198"/>
                    <a:pt x="3370" y="11178"/>
                    <a:pt x="3428" y="11178"/>
                  </a:cubicBezTo>
                  <a:cubicBezTo>
                    <a:pt x="3436" y="11178"/>
                    <a:pt x="3446" y="11179"/>
                    <a:pt x="3458" y="11179"/>
                  </a:cubicBezTo>
                  <a:cubicBezTo>
                    <a:pt x="3571" y="11179"/>
                    <a:pt x="3420" y="11091"/>
                    <a:pt x="3420" y="11091"/>
                  </a:cubicBezTo>
                  <a:cubicBezTo>
                    <a:pt x="3383" y="11035"/>
                    <a:pt x="3430" y="11007"/>
                    <a:pt x="3477" y="11007"/>
                  </a:cubicBezTo>
                  <a:close/>
                  <a:moveTo>
                    <a:pt x="8664" y="10941"/>
                  </a:moveTo>
                  <a:cubicBezTo>
                    <a:pt x="8689" y="10941"/>
                    <a:pt x="8702" y="10953"/>
                    <a:pt x="8702" y="10978"/>
                  </a:cubicBezTo>
                  <a:cubicBezTo>
                    <a:pt x="8712" y="10978"/>
                    <a:pt x="8738" y="10962"/>
                    <a:pt x="8761" y="10962"/>
                  </a:cubicBezTo>
                  <a:cubicBezTo>
                    <a:pt x="8767" y="10962"/>
                    <a:pt x="8772" y="10963"/>
                    <a:pt x="8777" y="10966"/>
                  </a:cubicBezTo>
                  <a:cubicBezTo>
                    <a:pt x="8828" y="10966"/>
                    <a:pt x="8853" y="11016"/>
                    <a:pt x="8865" y="11054"/>
                  </a:cubicBezTo>
                  <a:cubicBezTo>
                    <a:pt x="8865" y="11109"/>
                    <a:pt x="8844" y="11125"/>
                    <a:pt x="8815" y="11125"/>
                  </a:cubicBezTo>
                  <a:cubicBezTo>
                    <a:pt x="8778" y="11125"/>
                    <a:pt x="8730" y="11098"/>
                    <a:pt x="8702" y="11091"/>
                  </a:cubicBezTo>
                  <a:lnTo>
                    <a:pt x="8702" y="11091"/>
                  </a:lnTo>
                  <a:lnTo>
                    <a:pt x="8714" y="11104"/>
                  </a:lnTo>
                  <a:lnTo>
                    <a:pt x="8714" y="11205"/>
                  </a:lnTo>
                  <a:cubicBezTo>
                    <a:pt x="8652" y="11192"/>
                    <a:pt x="8664" y="11003"/>
                    <a:pt x="8664" y="10941"/>
                  </a:cubicBezTo>
                  <a:close/>
                  <a:moveTo>
                    <a:pt x="9257" y="10961"/>
                  </a:moveTo>
                  <a:cubicBezTo>
                    <a:pt x="9263" y="10961"/>
                    <a:pt x="9271" y="10963"/>
                    <a:pt x="9280" y="10966"/>
                  </a:cubicBezTo>
                  <a:cubicBezTo>
                    <a:pt x="9287" y="11010"/>
                    <a:pt x="9302" y="11013"/>
                    <a:pt x="9316" y="11013"/>
                  </a:cubicBezTo>
                  <a:cubicBezTo>
                    <a:pt x="9319" y="11013"/>
                    <a:pt x="9321" y="11013"/>
                    <a:pt x="9323" y="11013"/>
                  </a:cubicBezTo>
                  <a:cubicBezTo>
                    <a:pt x="9334" y="11013"/>
                    <a:pt x="9343" y="11015"/>
                    <a:pt x="9343" y="11041"/>
                  </a:cubicBezTo>
                  <a:cubicBezTo>
                    <a:pt x="9337" y="11041"/>
                    <a:pt x="9332" y="11040"/>
                    <a:pt x="9327" y="11040"/>
                  </a:cubicBezTo>
                  <a:cubicBezTo>
                    <a:pt x="9205" y="11040"/>
                    <a:pt x="9356" y="11180"/>
                    <a:pt x="9356" y="11205"/>
                  </a:cubicBezTo>
                  <a:cubicBezTo>
                    <a:pt x="9347" y="11206"/>
                    <a:pt x="9339" y="11206"/>
                    <a:pt x="9332" y="11206"/>
                  </a:cubicBezTo>
                  <a:cubicBezTo>
                    <a:pt x="9255" y="11206"/>
                    <a:pt x="9254" y="11150"/>
                    <a:pt x="9243" y="11104"/>
                  </a:cubicBezTo>
                  <a:lnTo>
                    <a:pt x="9255" y="11104"/>
                  </a:lnTo>
                  <a:lnTo>
                    <a:pt x="9255" y="11029"/>
                  </a:lnTo>
                  <a:lnTo>
                    <a:pt x="9230" y="11029"/>
                  </a:lnTo>
                  <a:cubicBezTo>
                    <a:pt x="9230" y="11003"/>
                    <a:pt x="9230" y="11003"/>
                    <a:pt x="9255" y="11003"/>
                  </a:cubicBezTo>
                  <a:cubicBezTo>
                    <a:pt x="9236" y="10975"/>
                    <a:pt x="9239" y="10961"/>
                    <a:pt x="9257" y="10961"/>
                  </a:cubicBezTo>
                  <a:close/>
                  <a:moveTo>
                    <a:pt x="4009" y="11027"/>
                  </a:moveTo>
                  <a:cubicBezTo>
                    <a:pt x="4062" y="11027"/>
                    <a:pt x="4118" y="11058"/>
                    <a:pt x="4125" y="11117"/>
                  </a:cubicBezTo>
                  <a:cubicBezTo>
                    <a:pt x="4125" y="11175"/>
                    <a:pt x="4068" y="11206"/>
                    <a:pt x="4014" y="11206"/>
                  </a:cubicBezTo>
                  <a:cubicBezTo>
                    <a:pt x="3962" y="11206"/>
                    <a:pt x="3911" y="11178"/>
                    <a:pt x="3911" y="11117"/>
                  </a:cubicBezTo>
                  <a:cubicBezTo>
                    <a:pt x="3911" y="11055"/>
                    <a:pt x="3959" y="11027"/>
                    <a:pt x="4009" y="11027"/>
                  </a:cubicBezTo>
                  <a:close/>
                  <a:moveTo>
                    <a:pt x="3307" y="11003"/>
                  </a:moveTo>
                  <a:lnTo>
                    <a:pt x="3307" y="11041"/>
                  </a:lnTo>
                  <a:cubicBezTo>
                    <a:pt x="3383" y="11041"/>
                    <a:pt x="3358" y="11154"/>
                    <a:pt x="3358" y="11217"/>
                  </a:cubicBezTo>
                  <a:cubicBezTo>
                    <a:pt x="3282" y="11192"/>
                    <a:pt x="3307" y="11066"/>
                    <a:pt x="3307" y="11003"/>
                  </a:cubicBezTo>
                  <a:close/>
                  <a:moveTo>
                    <a:pt x="4162" y="10953"/>
                  </a:moveTo>
                  <a:cubicBezTo>
                    <a:pt x="4225" y="10953"/>
                    <a:pt x="4213" y="11154"/>
                    <a:pt x="4213" y="11217"/>
                  </a:cubicBezTo>
                  <a:lnTo>
                    <a:pt x="4175" y="11217"/>
                  </a:lnTo>
                  <a:lnTo>
                    <a:pt x="4162" y="10953"/>
                  </a:lnTo>
                  <a:close/>
                  <a:moveTo>
                    <a:pt x="4360" y="11039"/>
                  </a:moveTo>
                  <a:cubicBezTo>
                    <a:pt x="4411" y="11039"/>
                    <a:pt x="4464" y="11071"/>
                    <a:pt x="4464" y="11129"/>
                  </a:cubicBezTo>
                  <a:cubicBezTo>
                    <a:pt x="4471" y="11187"/>
                    <a:pt x="4417" y="11219"/>
                    <a:pt x="4362" y="11219"/>
                  </a:cubicBezTo>
                  <a:cubicBezTo>
                    <a:pt x="4310" y="11219"/>
                    <a:pt x="4257" y="11190"/>
                    <a:pt x="4250" y="11129"/>
                  </a:cubicBezTo>
                  <a:lnTo>
                    <a:pt x="4263" y="11129"/>
                  </a:lnTo>
                  <a:cubicBezTo>
                    <a:pt x="4263" y="11068"/>
                    <a:pt x="4311" y="11039"/>
                    <a:pt x="4360" y="11039"/>
                  </a:cubicBezTo>
                  <a:close/>
                  <a:moveTo>
                    <a:pt x="3194" y="11041"/>
                  </a:moveTo>
                  <a:cubicBezTo>
                    <a:pt x="3257" y="11041"/>
                    <a:pt x="3232" y="11117"/>
                    <a:pt x="3232" y="11167"/>
                  </a:cubicBezTo>
                  <a:lnTo>
                    <a:pt x="3232" y="11217"/>
                  </a:lnTo>
                  <a:cubicBezTo>
                    <a:pt x="3207" y="11205"/>
                    <a:pt x="3207" y="11192"/>
                    <a:pt x="3207" y="11154"/>
                  </a:cubicBezTo>
                  <a:lnTo>
                    <a:pt x="3207" y="11192"/>
                  </a:lnTo>
                  <a:cubicBezTo>
                    <a:pt x="3177" y="11192"/>
                    <a:pt x="3154" y="11224"/>
                    <a:pt x="3121" y="11224"/>
                  </a:cubicBezTo>
                  <a:cubicBezTo>
                    <a:pt x="3113" y="11224"/>
                    <a:pt x="3104" y="11222"/>
                    <a:pt x="3094" y="11217"/>
                  </a:cubicBezTo>
                  <a:cubicBezTo>
                    <a:pt x="3043" y="11192"/>
                    <a:pt x="3056" y="11091"/>
                    <a:pt x="3056" y="11041"/>
                  </a:cubicBezTo>
                  <a:cubicBezTo>
                    <a:pt x="3144" y="11041"/>
                    <a:pt x="3056" y="11167"/>
                    <a:pt x="3131" y="11192"/>
                  </a:cubicBezTo>
                  <a:cubicBezTo>
                    <a:pt x="3137" y="11194"/>
                    <a:pt x="3143" y="11195"/>
                    <a:pt x="3148" y="11195"/>
                  </a:cubicBezTo>
                  <a:cubicBezTo>
                    <a:pt x="3205" y="11195"/>
                    <a:pt x="3194" y="11076"/>
                    <a:pt x="3194" y="11041"/>
                  </a:cubicBezTo>
                  <a:close/>
                  <a:moveTo>
                    <a:pt x="4502" y="11041"/>
                  </a:moveTo>
                  <a:cubicBezTo>
                    <a:pt x="4540" y="11041"/>
                    <a:pt x="4552" y="11054"/>
                    <a:pt x="4540" y="11079"/>
                  </a:cubicBezTo>
                  <a:cubicBezTo>
                    <a:pt x="4556" y="11079"/>
                    <a:pt x="4584" y="11045"/>
                    <a:pt x="4601" y="11045"/>
                  </a:cubicBezTo>
                  <a:cubicBezTo>
                    <a:pt x="4609" y="11045"/>
                    <a:pt x="4615" y="11054"/>
                    <a:pt x="4615" y="11079"/>
                  </a:cubicBezTo>
                  <a:cubicBezTo>
                    <a:pt x="4611" y="11078"/>
                    <a:pt x="4607" y="11078"/>
                    <a:pt x="4603" y="11078"/>
                  </a:cubicBezTo>
                  <a:cubicBezTo>
                    <a:pt x="4529" y="11078"/>
                    <a:pt x="4552" y="11194"/>
                    <a:pt x="4552" y="11230"/>
                  </a:cubicBezTo>
                  <a:cubicBezTo>
                    <a:pt x="4489" y="11230"/>
                    <a:pt x="4514" y="11104"/>
                    <a:pt x="4502" y="11041"/>
                  </a:cubicBezTo>
                  <a:close/>
                  <a:moveTo>
                    <a:pt x="4724" y="11050"/>
                  </a:moveTo>
                  <a:cubicBezTo>
                    <a:pt x="4772" y="11050"/>
                    <a:pt x="4822" y="11083"/>
                    <a:pt x="4829" y="11142"/>
                  </a:cubicBezTo>
                  <a:cubicBezTo>
                    <a:pt x="4829" y="11158"/>
                    <a:pt x="4806" y="11162"/>
                    <a:pt x="4777" y="11162"/>
                  </a:cubicBezTo>
                  <a:cubicBezTo>
                    <a:pt x="4740" y="11162"/>
                    <a:pt x="4692" y="11154"/>
                    <a:pt x="4678" y="11154"/>
                  </a:cubicBezTo>
                  <a:cubicBezTo>
                    <a:pt x="4678" y="11205"/>
                    <a:pt x="4709" y="11211"/>
                    <a:pt x="4742" y="11211"/>
                  </a:cubicBezTo>
                  <a:cubicBezTo>
                    <a:pt x="4753" y="11211"/>
                    <a:pt x="4765" y="11210"/>
                    <a:pt x="4775" y="11210"/>
                  </a:cubicBezTo>
                  <a:cubicBezTo>
                    <a:pt x="4795" y="11210"/>
                    <a:pt x="4812" y="11213"/>
                    <a:pt x="4816" y="11230"/>
                  </a:cubicBezTo>
                  <a:cubicBezTo>
                    <a:pt x="4801" y="11237"/>
                    <a:pt x="4784" y="11241"/>
                    <a:pt x="4765" y="11241"/>
                  </a:cubicBezTo>
                  <a:cubicBezTo>
                    <a:pt x="4693" y="11241"/>
                    <a:pt x="4610" y="11184"/>
                    <a:pt x="4640" y="11104"/>
                  </a:cubicBezTo>
                  <a:cubicBezTo>
                    <a:pt x="4656" y="11067"/>
                    <a:pt x="4689" y="11050"/>
                    <a:pt x="4724" y="11050"/>
                  </a:cubicBezTo>
                  <a:close/>
                  <a:moveTo>
                    <a:pt x="3823" y="10966"/>
                  </a:moveTo>
                  <a:cubicBezTo>
                    <a:pt x="3898" y="10966"/>
                    <a:pt x="3873" y="11154"/>
                    <a:pt x="3873" y="11230"/>
                  </a:cubicBezTo>
                  <a:cubicBezTo>
                    <a:pt x="3866" y="11233"/>
                    <a:pt x="3861" y="11235"/>
                    <a:pt x="3856" y="11235"/>
                  </a:cubicBezTo>
                  <a:cubicBezTo>
                    <a:pt x="3842" y="11235"/>
                    <a:pt x="3835" y="11223"/>
                    <a:pt x="3835" y="11205"/>
                  </a:cubicBezTo>
                  <a:cubicBezTo>
                    <a:pt x="3827" y="11192"/>
                    <a:pt x="3820" y="11188"/>
                    <a:pt x="3813" y="11188"/>
                  </a:cubicBezTo>
                  <a:cubicBezTo>
                    <a:pt x="3799" y="11188"/>
                    <a:pt x="3785" y="11205"/>
                    <a:pt x="3760" y="11205"/>
                  </a:cubicBezTo>
                  <a:lnTo>
                    <a:pt x="3760" y="11242"/>
                  </a:lnTo>
                  <a:cubicBezTo>
                    <a:pt x="3685" y="11230"/>
                    <a:pt x="3634" y="11142"/>
                    <a:pt x="3685" y="11079"/>
                  </a:cubicBezTo>
                  <a:cubicBezTo>
                    <a:pt x="3703" y="11051"/>
                    <a:pt x="3720" y="11042"/>
                    <a:pt x="3737" y="11042"/>
                  </a:cubicBezTo>
                  <a:cubicBezTo>
                    <a:pt x="3765" y="11042"/>
                    <a:pt x="3791" y="11066"/>
                    <a:pt x="3823" y="11066"/>
                  </a:cubicBezTo>
                  <a:lnTo>
                    <a:pt x="3823" y="10966"/>
                  </a:lnTo>
                  <a:close/>
                  <a:moveTo>
                    <a:pt x="9378" y="11040"/>
                  </a:moveTo>
                  <a:cubicBezTo>
                    <a:pt x="9436" y="11040"/>
                    <a:pt x="9360" y="11155"/>
                    <a:pt x="9444" y="11179"/>
                  </a:cubicBezTo>
                  <a:lnTo>
                    <a:pt x="9444" y="11192"/>
                  </a:lnTo>
                  <a:cubicBezTo>
                    <a:pt x="9457" y="11197"/>
                    <a:pt x="9467" y="11199"/>
                    <a:pt x="9476" y="11199"/>
                  </a:cubicBezTo>
                  <a:cubicBezTo>
                    <a:pt x="9535" y="11199"/>
                    <a:pt x="9505" y="11098"/>
                    <a:pt x="9494" y="11054"/>
                  </a:cubicBezTo>
                  <a:lnTo>
                    <a:pt x="9494" y="11054"/>
                  </a:lnTo>
                  <a:cubicBezTo>
                    <a:pt x="9570" y="11066"/>
                    <a:pt x="9544" y="11179"/>
                    <a:pt x="9557" y="11242"/>
                  </a:cubicBezTo>
                  <a:cubicBezTo>
                    <a:pt x="9519" y="11242"/>
                    <a:pt x="9507" y="11230"/>
                    <a:pt x="9519" y="11205"/>
                  </a:cubicBezTo>
                  <a:cubicBezTo>
                    <a:pt x="9494" y="11205"/>
                    <a:pt x="9494" y="11230"/>
                    <a:pt x="9456" y="11230"/>
                  </a:cubicBezTo>
                  <a:cubicBezTo>
                    <a:pt x="9368" y="11217"/>
                    <a:pt x="9368" y="11104"/>
                    <a:pt x="9368" y="11041"/>
                  </a:cubicBezTo>
                  <a:cubicBezTo>
                    <a:pt x="9372" y="11041"/>
                    <a:pt x="9375" y="11040"/>
                    <a:pt x="9378" y="11040"/>
                  </a:cubicBezTo>
                  <a:close/>
                  <a:moveTo>
                    <a:pt x="9599" y="11087"/>
                  </a:moveTo>
                  <a:cubicBezTo>
                    <a:pt x="9613" y="11087"/>
                    <a:pt x="9620" y="11101"/>
                    <a:pt x="9620" y="11129"/>
                  </a:cubicBezTo>
                  <a:cubicBezTo>
                    <a:pt x="9645" y="11117"/>
                    <a:pt x="9683" y="11117"/>
                    <a:pt x="9708" y="11117"/>
                  </a:cubicBezTo>
                  <a:lnTo>
                    <a:pt x="9620" y="11129"/>
                  </a:lnTo>
                  <a:lnTo>
                    <a:pt x="9632" y="11129"/>
                  </a:lnTo>
                  <a:cubicBezTo>
                    <a:pt x="9607" y="11154"/>
                    <a:pt x="9632" y="11242"/>
                    <a:pt x="9632" y="11280"/>
                  </a:cubicBezTo>
                  <a:cubicBezTo>
                    <a:pt x="9570" y="11267"/>
                    <a:pt x="9595" y="11154"/>
                    <a:pt x="9582" y="11091"/>
                  </a:cubicBezTo>
                  <a:cubicBezTo>
                    <a:pt x="9588" y="11088"/>
                    <a:pt x="9594" y="11087"/>
                    <a:pt x="9599" y="11087"/>
                  </a:cubicBezTo>
                  <a:close/>
                  <a:moveTo>
                    <a:pt x="5604" y="11091"/>
                  </a:moveTo>
                  <a:cubicBezTo>
                    <a:pt x="5657" y="11091"/>
                    <a:pt x="5709" y="11137"/>
                    <a:pt x="5709" y="11205"/>
                  </a:cubicBezTo>
                  <a:lnTo>
                    <a:pt x="5558" y="11192"/>
                  </a:lnTo>
                  <a:lnTo>
                    <a:pt x="5558" y="11192"/>
                  </a:lnTo>
                  <a:cubicBezTo>
                    <a:pt x="5571" y="11293"/>
                    <a:pt x="5684" y="11217"/>
                    <a:pt x="5697" y="11280"/>
                  </a:cubicBezTo>
                  <a:lnTo>
                    <a:pt x="5634" y="11280"/>
                  </a:lnTo>
                  <a:cubicBezTo>
                    <a:pt x="5629" y="11281"/>
                    <a:pt x="5625" y="11281"/>
                    <a:pt x="5620" y="11281"/>
                  </a:cubicBezTo>
                  <a:cubicBezTo>
                    <a:pt x="5538" y="11281"/>
                    <a:pt x="5475" y="11176"/>
                    <a:pt x="5558" y="11117"/>
                  </a:cubicBezTo>
                  <a:lnTo>
                    <a:pt x="5558" y="11104"/>
                  </a:lnTo>
                  <a:cubicBezTo>
                    <a:pt x="5573" y="11095"/>
                    <a:pt x="5588" y="11091"/>
                    <a:pt x="5604" y="11091"/>
                  </a:cubicBezTo>
                  <a:close/>
                  <a:moveTo>
                    <a:pt x="5005" y="11016"/>
                  </a:moveTo>
                  <a:lnTo>
                    <a:pt x="5005" y="11041"/>
                  </a:lnTo>
                  <a:cubicBezTo>
                    <a:pt x="5005" y="11142"/>
                    <a:pt x="5055" y="11066"/>
                    <a:pt x="5068" y="11129"/>
                  </a:cubicBezTo>
                  <a:cubicBezTo>
                    <a:pt x="5061" y="11129"/>
                    <a:pt x="5055" y="11128"/>
                    <a:pt x="5050" y="11128"/>
                  </a:cubicBezTo>
                  <a:cubicBezTo>
                    <a:pt x="4917" y="11128"/>
                    <a:pt x="5068" y="11268"/>
                    <a:pt x="5068" y="11280"/>
                  </a:cubicBezTo>
                  <a:cubicBezTo>
                    <a:pt x="5051" y="11286"/>
                    <a:pt x="5037" y="11288"/>
                    <a:pt x="5026" y="11288"/>
                  </a:cubicBezTo>
                  <a:cubicBezTo>
                    <a:pt x="4937" y="11288"/>
                    <a:pt x="5008" y="11129"/>
                    <a:pt x="4929" y="11129"/>
                  </a:cubicBezTo>
                  <a:cubicBezTo>
                    <a:pt x="4920" y="11111"/>
                    <a:pt x="4925" y="11099"/>
                    <a:pt x="4942" y="11099"/>
                  </a:cubicBezTo>
                  <a:cubicBezTo>
                    <a:pt x="4949" y="11099"/>
                    <a:pt x="4957" y="11101"/>
                    <a:pt x="4967" y="11104"/>
                  </a:cubicBezTo>
                  <a:cubicBezTo>
                    <a:pt x="4942" y="11041"/>
                    <a:pt x="4955" y="11016"/>
                    <a:pt x="5005" y="11016"/>
                  </a:cubicBezTo>
                  <a:close/>
                  <a:moveTo>
                    <a:pt x="5182" y="11100"/>
                  </a:moveTo>
                  <a:cubicBezTo>
                    <a:pt x="5229" y="11100"/>
                    <a:pt x="5274" y="11133"/>
                    <a:pt x="5282" y="11192"/>
                  </a:cubicBezTo>
                  <a:cubicBezTo>
                    <a:pt x="5282" y="11203"/>
                    <a:pt x="5259" y="11207"/>
                    <a:pt x="5231" y="11207"/>
                  </a:cubicBezTo>
                  <a:cubicBezTo>
                    <a:pt x="5193" y="11207"/>
                    <a:pt x="5145" y="11199"/>
                    <a:pt x="5131" y="11192"/>
                  </a:cubicBezTo>
                  <a:lnTo>
                    <a:pt x="5131" y="11192"/>
                  </a:lnTo>
                  <a:cubicBezTo>
                    <a:pt x="5131" y="11231"/>
                    <a:pt x="5153" y="11238"/>
                    <a:pt x="5180" y="11238"/>
                  </a:cubicBezTo>
                  <a:cubicBezTo>
                    <a:pt x="5195" y="11238"/>
                    <a:pt x="5211" y="11236"/>
                    <a:pt x="5226" y="11236"/>
                  </a:cubicBezTo>
                  <a:cubicBezTo>
                    <a:pt x="5245" y="11236"/>
                    <a:pt x="5261" y="11239"/>
                    <a:pt x="5269" y="11255"/>
                  </a:cubicBezTo>
                  <a:lnTo>
                    <a:pt x="5269" y="11280"/>
                  </a:lnTo>
                  <a:cubicBezTo>
                    <a:pt x="5254" y="11288"/>
                    <a:pt x="5236" y="11291"/>
                    <a:pt x="5218" y="11291"/>
                  </a:cubicBezTo>
                  <a:cubicBezTo>
                    <a:pt x="5145" y="11291"/>
                    <a:pt x="5063" y="11235"/>
                    <a:pt x="5093" y="11154"/>
                  </a:cubicBezTo>
                  <a:cubicBezTo>
                    <a:pt x="5114" y="11117"/>
                    <a:pt x="5148" y="11100"/>
                    <a:pt x="5182" y="11100"/>
                  </a:cubicBezTo>
                  <a:close/>
                  <a:moveTo>
                    <a:pt x="5498" y="11037"/>
                  </a:moveTo>
                  <a:cubicBezTo>
                    <a:pt x="5511" y="11037"/>
                    <a:pt x="5520" y="11045"/>
                    <a:pt x="5520" y="11066"/>
                  </a:cubicBezTo>
                  <a:lnTo>
                    <a:pt x="5495" y="11066"/>
                  </a:lnTo>
                  <a:cubicBezTo>
                    <a:pt x="5445" y="11066"/>
                    <a:pt x="5458" y="11104"/>
                    <a:pt x="5458" y="11117"/>
                  </a:cubicBezTo>
                  <a:cubicBezTo>
                    <a:pt x="5458" y="11100"/>
                    <a:pt x="5465" y="11093"/>
                    <a:pt x="5475" y="11093"/>
                  </a:cubicBezTo>
                  <a:cubicBezTo>
                    <a:pt x="5487" y="11093"/>
                    <a:pt x="5501" y="11103"/>
                    <a:pt x="5508" y="11117"/>
                  </a:cubicBezTo>
                  <a:lnTo>
                    <a:pt x="5508" y="11154"/>
                  </a:lnTo>
                  <a:cubicBezTo>
                    <a:pt x="5420" y="11154"/>
                    <a:pt x="5458" y="11230"/>
                    <a:pt x="5470" y="11305"/>
                  </a:cubicBezTo>
                  <a:cubicBezTo>
                    <a:pt x="5395" y="11305"/>
                    <a:pt x="5432" y="11255"/>
                    <a:pt x="5420" y="11205"/>
                  </a:cubicBezTo>
                  <a:cubicBezTo>
                    <a:pt x="5407" y="11154"/>
                    <a:pt x="5395" y="11167"/>
                    <a:pt x="5382" y="11117"/>
                  </a:cubicBezTo>
                  <a:cubicBezTo>
                    <a:pt x="5458" y="11117"/>
                    <a:pt x="5382" y="11091"/>
                    <a:pt x="5432" y="11066"/>
                  </a:cubicBezTo>
                  <a:cubicBezTo>
                    <a:pt x="5454" y="11052"/>
                    <a:pt x="5480" y="11037"/>
                    <a:pt x="5498" y="11037"/>
                  </a:cubicBezTo>
                  <a:close/>
                  <a:moveTo>
                    <a:pt x="5885" y="11104"/>
                  </a:moveTo>
                  <a:cubicBezTo>
                    <a:pt x="5948" y="11104"/>
                    <a:pt x="5923" y="11179"/>
                    <a:pt x="5935" y="11242"/>
                  </a:cubicBezTo>
                  <a:lnTo>
                    <a:pt x="5935" y="11293"/>
                  </a:lnTo>
                  <a:cubicBezTo>
                    <a:pt x="5926" y="11302"/>
                    <a:pt x="5918" y="11306"/>
                    <a:pt x="5912" y="11306"/>
                  </a:cubicBezTo>
                  <a:cubicBezTo>
                    <a:pt x="5903" y="11306"/>
                    <a:pt x="5898" y="11296"/>
                    <a:pt x="5898" y="11280"/>
                  </a:cubicBezTo>
                  <a:lnTo>
                    <a:pt x="5898" y="11267"/>
                  </a:lnTo>
                  <a:cubicBezTo>
                    <a:pt x="5879" y="11267"/>
                    <a:pt x="5854" y="11294"/>
                    <a:pt x="5828" y="11294"/>
                  </a:cubicBezTo>
                  <a:cubicBezTo>
                    <a:pt x="5818" y="11294"/>
                    <a:pt x="5807" y="11290"/>
                    <a:pt x="5797" y="11280"/>
                  </a:cubicBezTo>
                  <a:cubicBezTo>
                    <a:pt x="5747" y="11255"/>
                    <a:pt x="5747" y="11167"/>
                    <a:pt x="5747" y="11104"/>
                  </a:cubicBezTo>
                  <a:cubicBezTo>
                    <a:pt x="5835" y="11104"/>
                    <a:pt x="5747" y="11242"/>
                    <a:pt x="5835" y="11267"/>
                  </a:cubicBezTo>
                  <a:cubicBezTo>
                    <a:pt x="5838" y="11268"/>
                    <a:pt x="5842" y="11268"/>
                    <a:pt x="5845" y="11268"/>
                  </a:cubicBezTo>
                  <a:cubicBezTo>
                    <a:pt x="5908" y="11268"/>
                    <a:pt x="5885" y="11152"/>
                    <a:pt x="5885" y="11104"/>
                  </a:cubicBezTo>
                  <a:close/>
                  <a:moveTo>
                    <a:pt x="8262" y="11267"/>
                  </a:moveTo>
                  <a:cubicBezTo>
                    <a:pt x="8262" y="11267"/>
                    <a:pt x="8325" y="11318"/>
                    <a:pt x="8262" y="11318"/>
                  </a:cubicBezTo>
                  <a:cubicBezTo>
                    <a:pt x="8211" y="11305"/>
                    <a:pt x="8262" y="11267"/>
                    <a:pt x="8262" y="11267"/>
                  </a:cubicBezTo>
                  <a:close/>
                  <a:moveTo>
                    <a:pt x="9808" y="11142"/>
                  </a:moveTo>
                  <a:cubicBezTo>
                    <a:pt x="9871" y="11167"/>
                    <a:pt x="9871" y="11205"/>
                    <a:pt x="9884" y="11318"/>
                  </a:cubicBezTo>
                  <a:cubicBezTo>
                    <a:pt x="9821" y="11318"/>
                    <a:pt x="9834" y="11255"/>
                    <a:pt x="9834" y="11205"/>
                  </a:cubicBezTo>
                  <a:cubicBezTo>
                    <a:pt x="9834" y="11166"/>
                    <a:pt x="9819" y="11150"/>
                    <a:pt x="9801" y="11150"/>
                  </a:cubicBezTo>
                  <a:cubicBezTo>
                    <a:pt x="9795" y="11150"/>
                    <a:pt x="9789" y="11151"/>
                    <a:pt x="9783" y="11154"/>
                  </a:cubicBezTo>
                  <a:lnTo>
                    <a:pt x="9758" y="11154"/>
                  </a:lnTo>
                  <a:cubicBezTo>
                    <a:pt x="9757" y="11153"/>
                    <a:pt x="9757" y="11153"/>
                    <a:pt x="9756" y="11153"/>
                  </a:cubicBezTo>
                  <a:lnTo>
                    <a:pt x="9756" y="11153"/>
                  </a:lnTo>
                  <a:cubicBezTo>
                    <a:pt x="9749" y="11153"/>
                    <a:pt x="9771" y="11231"/>
                    <a:pt x="9771" y="11255"/>
                  </a:cubicBezTo>
                  <a:lnTo>
                    <a:pt x="9758" y="11293"/>
                  </a:lnTo>
                  <a:cubicBezTo>
                    <a:pt x="9700" y="11281"/>
                    <a:pt x="9728" y="11195"/>
                    <a:pt x="9703" y="11142"/>
                  </a:cubicBezTo>
                  <a:close/>
                  <a:moveTo>
                    <a:pt x="8478" y="11276"/>
                  </a:moveTo>
                  <a:cubicBezTo>
                    <a:pt x="8484" y="11276"/>
                    <a:pt x="8488" y="11280"/>
                    <a:pt x="8488" y="11293"/>
                  </a:cubicBezTo>
                  <a:cubicBezTo>
                    <a:pt x="8488" y="11313"/>
                    <a:pt x="8480" y="11319"/>
                    <a:pt x="8470" y="11319"/>
                  </a:cubicBezTo>
                  <a:cubicBezTo>
                    <a:pt x="8456" y="11319"/>
                    <a:pt x="8438" y="11305"/>
                    <a:pt x="8438" y="11305"/>
                  </a:cubicBezTo>
                  <a:lnTo>
                    <a:pt x="8450" y="11293"/>
                  </a:lnTo>
                  <a:cubicBezTo>
                    <a:pt x="8450" y="11293"/>
                    <a:pt x="8467" y="11276"/>
                    <a:pt x="8478" y="11276"/>
                  </a:cubicBezTo>
                  <a:close/>
                  <a:moveTo>
                    <a:pt x="10022" y="11129"/>
                  </a:moveTo>
                  <a:lnTo>
                    <a:pt x="10173" y="11142"/>
                  </a:lnTo>
                  <a:cubicBezTo>
                    <a:pt x="10173" y="11205"/>
                    <a:pt x="10073" y="11242"/>
                    <a:pt x="10073" y="11280"/>
                  </a:cubicBezTo>
                  <a:cubicBezTo>
                    <a:pt x="10110" y="11280"/>
                    <a:pt x="10186" y="11280"/>
                    <a:pt x="10198" y="11330"/>
                  </a:cubicBezTo>
                  <a:lnTo>
                    <a:pt x="10022" y="11305"/>
                  </a:lnTo>
                  <a:cubicBezTo>
                    <a:pt x="10022" y="11242"/>
                    <a:pt x="10123" y="11217"/>
                    <a:pt x="10123" y="11167"/>
                  </a:cubicBezTo>
                  <a:cubicBezTo>
                    <a:pt x="10085" y="11167"/>
                    <a:pt x="10022" y="11167"/>
                    <a:pt x="10022" y="11129"/>
                  </a:cubicBezTo>
                  <a:close/>
                  <a:moveTo>
                    <a:pt x="10362" y="11303"/>
                  </a:moveTo>
                  <a:lnTo>
                    <a:pt x="10362" y="11303"/>
                  </a:lnTo>
                  <a:cubicBezTo>
                    <a:pt x="10363" y="11312"/>
                    <a:pt x="10364" y="11321"/>
                    <a:pt x="10366" y="11329"/>
                  </a:cubicBezTo>
                  <a:lnTo>
                    <a:pt x="10366" y="11329"/>
                  </a:lnTo>
                  <a:lnTo>
                    <a:pt x="10387" y="11330"/>
                  </a:lnTo>
                  <a:lnTo>
                    <a:pt x="10387" y="11305"/>
                  </a:lnTo>
                  <a:lnTo>
                    <a:pt x="10362" y="11303"/>
                  </a:lnTo>
                  <a:close/>
                  <a:moveTo>
                    <a:pt x="11745" y="11318"/>
                  </a:moveTo>
                  <a:lnTo>
                    <a:pt x="11740" y="11333"/>
                  </a:lnTo>
                  <a:lnTo>
                    <a:pt x="11740" y="11333"/>
                  </a:lnTo>
                  <a:cubicBezTo>
                    <a:pt x="11739" y="11327"/>
                    <a:pt x="11740" y="11322"/>
                    <a:pt x="11745" y="11318"/>
                  </a:cubicBezTo>
                  <a:close/>
                  <a:moveTo>
                    <a:pt x="6293" y="11136"/>
                  </a:moveTo>
                  <a:cubicBezTo>
                    <a:pt x="6381" y="11136"/>
                    <a:pt x="6367" y="11268"/>
                    <a:pt x="6388" y="11330"/>
                  </a:cubicBezTo>
                  <a:cubicBezTo>
                    <a:pt x="6350" y="11330"/>
                    <a:pt x="6350" y="11305"/>
                    <a:pt x="6338" y="11305"/>
                  </a:cubicBezTo>
                  <a:cubicBezTo>
                    <a:pt x="6325" y="11325"/>
                    <a:pt x="6309" y="11333"/>
                    <a:pt x="6293" y="11333"/>
                  </a:cubicBezTo>
                  <a:cubicBezTo>
                    <a:pt x="6231" y="11333"/>
                    <a:pt x="6172" y="11217"/>
                    <a:pt x="6319" y="11217"/>
                  </a:cubicBezTo>
                  <a:cubicBezTo>
                    <a:pt x="6325" y="11217"/>
                    <a:pt x="6331" y="11217"/>
                    <a:pt x="6338" y="11217"/>
                  </a:cubicBezTo>
                  <a:cubicBezTo>
                    <a:pt x="6338" y="11142"/>
                    <a:pt x="6250" y="11192"/>
                    <a:pt x="6225" y="11154"/>
                  </a:cubicBezTo>
                  <a:cubicBezTo>
                    <a:pt x="6252" y="11141"/>
                    <a:pt x="6275" y="11136"/>
                    <a:pt x="6293" y="11136"/>
                  </a:cubicBezTo>
                  <a:close/>
                  <a:moveTo>
                    <a:pt x="6559" y="11113"/>
                  </a:moveTo>
                  <a:cubicBezTo>
                    <a:pt x="6564" y="11113"/>
                    <a:pt x="6570" y="11114"/>
                    <a:pt x="6577" y="11117"/>
                  </a:cubicBezTo>
                  <a:cubicBezTo>
                    <a:pt x="6577" y="11161"/>
                    <a:pt x="6589" y="11164"/>
                    <a:pt x="6603" y="11164"/>
                  </a:cubicBezTo>
                  <a:cubicBezTo>
                    <a:pt x="6606" y="11164"/>
                    <a:pt x="6608" y="11164"/>
                    <a:pt x="6611" y="11164"/>
                  </a:cubicBezTo>
                  <a:cubicBezTo>
                    <a:pt x="6623" y="11164"/>
                    <a:pt x="6634" y="11166"/>
                    <a:pt x="6640" y="11192"/>
                  </a:cubicBezTo>
                  <a:cubicBezTo>
                    <a:pt x="6633" y="11191"/>
                    <a:pt x="6627" y="11191"/>
                    <a:pt x="6622" y="11191"/>
                  </a:cubicBezTo>
                  <a:cubicBezTo>
                    <a:pt x="6489" y="11191"/>
                    <a:pt x="6640" y="11331"/>
                    <a:pt x="6640" y="11355"/>
                  </a:cubicBezTo>
                  <a:cubicBezTo>
                    <a:pt x="6628" y="11359"/>
                    <a:pt x="6618" y="11361"/>
                    <a:pt x="6609" y="11361"/>
                  </a:cubicBezTo>
                  <a:cubicBezTo>
                    <a:pt x="6564" y="11361"/>
                    <a:pt x="6562" y="11310"/>
                    <a:pt x="6552" y="11267"/>
                  </a:cubicBezTo>
                  <a:lnTo>
                    <a:pt x="6552" y="11192"/>
                  </a:lnTo>
                  <a:lnTo>
                    <a:pt x="6514" y="11179"/>
                  </a:lnTo>
                  <a:cubicBezTo>
                    <a:pt x="6514" y="11165"/>
                    <a:pt x="6514" y="11159"/>
                    <a:pt x="6519" y="11159"/>
                  </a:cubicBezTo>
                  <a:cubicBezTo>
                    <a:pt x="6522" y="11159"/>
                    <a:pt x="6529" y="11162"/>
                    <a:pt x="6539" y="11167"/>
                  </a:cubicBezTo>
                  <a:cubicBezTo>
                    <a:pt x="6529" y="11136"/>
                    <a:pt x="6535" y="11113"/>
                    <a:pt x="6559" y="11113"/>
                  </a:cubicBezTo>
                  <a:close/>
                  <a:moveTo>
                    <a:pt x="8716" y="11316"/>
                  </a:moveTo>
                  <a:cubicBezTo>
                    <a:pt x="8719" y="11316"/>
                    <a:pt x="8722" y="11317"/>
                    <a:pt x="8727" y="11318"/>
                  </a:cubicBezTo>
                  <a:lnTo>
                    <a:pt x="8740" y="11318"/>
                  </a:lnTo>
                  <a:cubicBezTo>
                    <a:pt x="8790" y="11318"/>
                    <a:pt x="8740" y="11368"/>
                    <a:pt x="8740" y="11368"/>
                  </a:cubicBezTo>
                  <a:cubicBezTo>
                    <a:pt x="8740" y="11368"/>
                    <a:pt x="8688" y="11316"/>
                    <a:pt x="8716" y="11316"/>
                  </a:cubicBezTo>
                  <a:close/>
                  <a:moveTo>
                    <a:pt x="11750" y="11351"/>
                  </a:moveTo>
                  <a:lnTo>
                    <a:pt x="11750" y="11351"/>
                  </a:lnTo>
                  <a:cubicBezTo>
                    <a:pt x="11761" y="11351"/>
                    <a:pt x="11767" y="11358"/>
                    <a:pt x="11769" y="11370"/>
                  </a:cubicBezTo>
                  <a:lnTo>
                    <a:pt x="11769" y="11370"/>
                  </a:lnTo>
                  <a:cubicBezTo>
                    <a:pt x="11764" y="11365"/>
                    <a:pt x="11756" y="11358"/>
                    <a:pt x="11750" y="11351"/>
                  </a:cubicBezTo>
                  <a:close/>
                  <a:moveTo>
                    <a:pt x="6444" y="11189"/>
                  </a:moveTo>
                  <a:cubicBezTo>
                    <a:pt x="6497" y="11189"/>
                    <a:pt x="6476" y="11297"/>
                    <a:pt x="6476" y="11343"/>
                  </a:cubicBezTo>
                  <a:lnTo>
                    <a:pt x="6476" y="11381"/>
                  </a:lnTo>
                  <a:cubicBezTo>
                    <a:pt x="6413" y="11381"/>
                    <a:pt x="6438" y="11255"/>
                    <a:pt x="6426" y="11192"/>
                  </a:cubicBezTo>
                  <a:cubicBezTo>
                    <a:pt x="6433" y="11190"/>
                    <a:pt x="6439" y="11189"/>
                    <a:pt x="6444" y="11189"/>
                  </a:cubicBezTo>
                  <a:close/>
                  <a:moveTo>
                    <a:pt x="10211" y="11129"/>
                  </a:moveTo>
                  <a:lnTo>
                    <a:pt x="10362" y="11154"/>
                  </a:lnTo>
                  <a:cubicBezTo>
                    <a:pt x="10362" y="11205"/>
                    <a:pt x="10261" y="11255"/>
                    <a:pt x="10261" y="11293"/>
                  </a:cubicBezTo>
                  <a:lnTo>
                    <a:pt x="10362" y="11303"/>
                  </a:lnTo>
                  <a:lnTo>
                    <a:pt x="10362" y="11303"/>
                  </a:lnTo>
                  <a:cubicBezTo>
                    <a:pt x="10359" y="11267"/>
                    <a:pt x="10362" y="11228"/>
                    <a:pt x="10362" y="11205"/>
                  </a:cubicBezTo>
                  <a:cubicBezTo>
                    <a:pt x="10368" y="11201"/>
                    <a:pt x="10374" y="11200"/>
                    <a:pt x="10378" y="11200"/>
                  </a:cubicBezTo>
                  <a:cubicBezTo>
                    <a:pt x="10392" y="11200"/>
                    <a:pt x="10396" y="11214"/>
                    <a:pt x="10387" y="11242"/>
                  </a:cubicBezTo>
                  <a:cubicBezTo>
                    <a:pt x="10387" y="11242"/>
                    <a:pt x="10417" y="11203"/>
                    <a:pt x="10441" y="11203"/>
                  </a:cubicBezTo>
                  <a:cubicBezTo>
                    <a:pt x="10444" y="11203"/>
                    <a:pt x="10447" y="11203"/>
                    <a:pt x="10450" y="11205"/>
                  </a:cubicBezTo>
                  <a:cubicBezTo>
                    <a:pt x="10462" y="11230"/>
                    <a:pt x="10475" y="11242"/>
                    <a:pt x="10450" y="11242"/>
                  </a:cubicBezTo>
                  <a:cubicBezTo>
                    <a:pt x="10442" y="11234"/>
                    <a:pt x="10435" y="11231"/>
                    <a:pt x="10431" y="11231"/>
                  </a:cubicBezTo>
                  <a:cubicBezTo>
                    <a:pt x="10407" y="11231"/>
                    <a:pt x="10425" y="11322"/>
                    <a:pt x="10425" y="11343"/>
                  </a:cubicBezTo>
                  <a:lnTo>
                    <a:pt x="10412" y="11381"/>
                  </a:lnTo>
                  <a:cubicBezTo>
                    <a:pt x="10386" y="11381"/>
                    <a:pt x="10372" y="11358"/>
                    <a:pt x="10366" y="11329"/>
                  </a:cubicBezTo>
                  <a:lnTo>
                    <a:pt x="10366" y="11329"/>
                  </a:lnTo>
                  <a:lnTo>
                    <a:pt x="10223" y="11318"/>
                  </a:lnTo>
                  <a:cubicBezTo>
                    <a:pt x="10223" y="11255"/>
                    <a:pt x="10324" y="11230"/>
                    <a:pt x="10324" y="11179"/>
                  </a:cubicBezTo>
                  <a:cubicBezTo>
                    <a:pt x="10274" y="11179"/>
                    <a:pt x="10211" y="11179"/>
                    <a:pt x="10211" y="11129"/>
                  </a:cubicBezTo>
                  <a:close/>
                  <a:moveTo>
                    <a:pt x="10626" y="11117"/>
                  </a:moveTo>
                  <a:cubicBezTo>
                    <a:pt x="10701" y="11129"/>
                    <a:pt x="10689" y="11318"/>
                    <a:pt x="10689" y="11381"/>
                  </a:cubicBezTo>
                  <a:cubicBezTo>
                    <a:pt x="10601" y="11368"/>
                    <a:pt x="10613" y="11179"/>
                    <a:pt x="10601" y="11117"/>
                  </a:cubicBezTo>
                  <a:close/>
                  <a:moveTo>
                    <a:pt x="6753" y="11217"/>
                  </a:moveTo>
                  <a:cubicBezTo>
                    <a:pt x="6791" y="11217"/>
                    <a:pt x="6803" y="11230"/>
                    <a:pt x="6791" y="11255"/>
                  </a:cubicBezTo>
                  <a:cubicBezTo>
                    <a:pt x="6814" y="11255"/>
                    <a:pt x="6833" y="11240"/>
                    <a:pt x="6853" y="11235"/>
                  </a:cubicBezTo>
                  <a:lnTo>
                    <a:pt x="6853" y="11235"/>
                  </a:lnTo>
                  <a:lnTo>
                    <a:pt x="6853" y="11255"/>
                  </a:lnTo>
                  <a:cubicBezTo>
                    <a:pt x="6765" y="11255"/>
                    <a:pt x="6803" y="11368"/>
                    <a:pt x="6803" y="11406"/>
                  </a:cubicBezTo>
                  <a:cubicBezTo>
                    <a:pt x="6740" y="11406"/>
                    <a:pt x="6765" y="11280"/>
                    <a:pt x="6753" y="11217"/>
                  </a:cubicBezTo>
                  <a:close/>
                  <a:moveTo>
                    <a:pt x="10520" y="11214"/>
                  </a:moveTo>
                  <a:cubicBezTo>
                    <a:pt x="10573" y="11214"/>
                    <a:pt x="10563" y="11311"/>
                    <a:pt x="10563" y="11368"/>
                  </a:cubicBezTo>
                  <a:lnTo>
                    <a:pt x="10550" y="11406"/>
                  </a:lnTo>
                  <a:cubicBezTo>
                    <a:pt x="10488" y="11393"/>
                    <a:pt x="10500" y="11280"/>
                    <a:pt x="10500" y="11217"/>
                  </a:cubicBezTo>
                  <a:cubicBezTo>
                    <a:pt x="10507" y="11215"/>
                    <a:pt x="10514" y="11214"/>
                    <a:pt x="10520" y="11214"/>
                  </a:cubicBezTo>
                  <a:close/>
                  <a:moveTo>
                    <a:pt x="7004" y="11205"/>
                  </a:moveTo>
                  <a:cubicBezTo>
                    <a:pt x="7092" y="11205"/>
                    <a:pt x="7004" y="11343"/>
                    <a:pt x="7080" y="11368"/>
                  </a:cubicBezTo>
                  <a:cubicBezTo>
                    <a:pt x="7084" y="11369"/>
                    <a:pt x="7088" y="11369"/>
                    <a:pt x="7091" y="11369"/>
                  </a:cubicBezTo>
                  <a:cubicBezTo>
                    <a:pt x="7165" y="11369"/>
                    <a:pt x="7143" y="11253"/>
                    <a:pt x="7143" y="11217"/>
                  </a:cubicBezTo>
                  <a:cubicBezTo>
                    <a:pt x="7205" y="11217"/>
                    <a:pt x="7180" y="11343"/>
                    <a:pt x="7193" y="11406"/>
                  </a:cubicBezTo>
                  <a:cubicBezTo>
                    <a:pt x="7143" y="11406"/>
                    <a:pt x="7168" y="11368"/>
                    <a:pt x="7155" y="11368"/>
                  </a:cubicBezTo>
                  <a:lnTo>
                    <a:pt x="7155" y="11368"/>
                  </a:lnTo>
                  <a:cubicBezTo>
                    <a:pt x="7133" y="11401"/>
                    <a:pt x="7114" y="11414"/>
                    <a:pt x="7097" y="11414"/>
                  </a:cubicBezTo>
                  <a:cubicBezTo>
                    <a:pt x="7035" y="11414"/>
                    <a:pt x="7004" y="11244"/>
                    <a:pt x="7004" y="11205"/>
                  </a:cubicBezTo>
                  <a:close/>
                  <a:moveTo>
                    <a:pt x="6898" y="11246"/>
                  </a:moveTo>
                  <a:cubicBezTo>
                    <a:pt x="6941" y="11276"/>
                    <a:pt x="6942" y="11359"/>
                    <a:pt x="6954" y="11418"/>
                  </a:cubicBezTo>
                  <a:cubicBezTo>
                    <a:pt x="6887" y="11390"/>
                    <a:pt x="6922" y="11295"/>
                    <a:pt x="6898" y="11246"/>
                  </a:cubicBezTo>
                  <a:close/>
                  <a:moveTo>
                    <a:pt x="7369" y="11154"/>
                  </a:moveTo>
                  <a:lnTo>
                    <a:pt x="7394" y="11418"/>
                  </a:lnTo>
                  <a:cubicBezTo>
                    <a:pt x="7319" y="11418"/>
                    <a:pt x="7331" y="11217"/>
                    <a:pt x="7331" y="11154"/>
                  </a:cubicBezTo>
                  <a:close/>
                  <a:moveTo>
                    <a:pt x="11008" y="11344"/>
                  </a:moveTo>
                  <a:lnTo>
                    <a:pt x="11008" y="11344"/>
                  </a:lnTo>
                  <a:cubicBezTo>
                    <a:pt x="11006" y="11348"/>
                    <a:pt x="11005" y="11351"/>
                    <a:pt x="11003" y="11355"/>
                  </a:cubicBezTo>
                  <a:cubicBezTo>
                    <a:pt x="10991" y="11383"/>
                    <a:pt x="10997" y="11409"/>
                    <a:pt x="11012" y="11431"/>
                  </a:cubicBezTo>
                  <a:lnTo>
                    <a:pt x="11012" y="11431"/>
                  </a:lnTo>
                  <a:cubicBezTo>
                    <a:pt x="11013" y="11431"/>
                    <a:pt x="11014" y="11431"/>
                    <a:pt x="11016" y="11431"/>
                  </a:cubicBezTo>
                  <a:cubicBezTo>
                    <a:pt x="11012" y="11411"/>
                    <a:pt x="11010" y="11379"/>
                    <a:pt x="11008" y="11344"/>
                  </a:cubicBezTo>
                  <a:close/>
                  <a:moveTo>
                    <a:pt x="6118" y="11172"/>
                  </a:moveTo>
                  <a:cubicBezTo>
                    <a:pt x="6126" y="11172"/>
                    <a:pt x="6141" y="11213"/>
                    <a:pt x="6149" y="11230"/>
                  </a:cubicBezTo>
                  <a:cubicBezTo>
                    <a:pt x="6162" y="11280"/>
                    <a:pt x="6162" y="11343"/>
                    <a:pt x="6149" y="11393"/>
                  </a:cubicBezTo>
                  <a:cubicBezTo>
                    <a:pt x="6136" y="11420"/>
                    <a:pt x="6088" y="11436"/>
                    <a:pt x="6047" y="11436"/>
                  </a:cubicBezTo>
                  <a:cubicBezTo>
                    <a:pt x="6010" y="11436"/>
                    <a:pt x="5980" y="11423"/>
                    <a:pt x="5986" y="11393"/>
                  </a:cubicBezTo>
                  <a:lnTo>
                    <a:pt x="5986" y="11393"/>
                  </a:lnTo>
                  <a:cubicBezTo>
                    <a:pt x="6011" y="11406"/>
                    <a:pt x="6036" y="11406"/>
                    <a:pt x="6049" y="11406"/>
                  </a:cubicBezTo>
                  <a:cubicBezTo>
                    <a:pt x="6111" y="11406"/>
                    <a:pt x="6124" y="11381"/>
                    <a:pt x="6111" y="11330"/>
                  </a:cubicBezTo>
                  <a:cubicBezTo>
                    <a:pt x="6086" y="11280"/>
                    <a:pt x="5973" y="11343"/>
                    <a:pt x="5973" y="11217"/>
                  </a:cubicBezTo>
                  <a:lnTo>
                    <a:pt x="5961" y="11255"/>
                  </a:lnTo>
                  <a:cubicBezTo>
                    <a:pt x="5961" y="11198"/>
                    <a:pt x="5981" y="11182"/>
                    <a:pt x="6009" y="11182"/>
                  </a:cubicBezTo>
                  <a:cubicBezTo>
                    <a:pt x="6042" y="11182"/>
                    <a:pt x="6084" y="11205"/>
                    <a:pt x="6111" y="11205"/>
                  </a:cubicBezTo>
                  <a:cubicBezTo>
                    <a:pt x="6111" y="11181"/>
                    <a:pt x="6114" y="11172"/>
                    <a:pt x="6118" y="11172"/>
                  </a:cubicBezTo>
                  <a:close/>
                  <a:moveTo>
                    <a:pt x="7232" y="11177"/>
                  </a:moveTo>
                  <a:cubicBezTo>
                    <a:pt x="7303" y="11177"/>
                    <a:pt x="7282" y="11359"/>
                    <a:pt x="7294" y="11418"/>
                  </a:cubicBezTo>
                  <a:lnTo>
                    <a:pt x="7281" y="11443"/>
                  </a:lnTo>
                  <a:cubicBezTo>
                    <a:pt x="7205" y="11443"/>
                    <a:pt x="7231" y="11242"/>
                    <a:pt x="7218" y="11179"/>
                  </a:cubicBezTo>
                  <a:cubicBezTo>
                    <a:pt x="7223" y="11178"/>
                    <a:pt x="7228" y="11177"/>
                    <a:pt x="7232" y="11177"/>
                  </a:cubicBezTo>
                  <a:close/>
                  <a:moveTo>
                    <a:pt x="7508" y="11237"/>
                  </a:moveTo>
                  <a:cubicBezTo>
                    <a:pt x="7592" y="11237"/>
                    <a:pt x="7585" y="11370"/>
                    <a:pt x="7595" y="11443"/>
                  </a:cubicBezTo>
                  <a:cubicBezTo>
                    <a:pt x="7570" y="11443"/>
                    <a:pt x="7558" y="11443"/>
                    <a:pt x="7558" y="11418"/>
                  </a:cubicBezTo>
                  <a:cubicBezTo>
                    <a:pt x="7532" y="11418"/>
                    <a:pt x="7532" y="11431"/>
                    <a:pt x="7495" y="11431"/>
                  </a:cubicBezTo>
                  <a:cubicBezTo>
                    <a:pt x="7376" y="11419"/>
                    <a:pt x="7437" y="11317"/>
                    <a:pt x="7529" y="11317"/>
                  </a:cubicBezTo>
                  <a:cubicBezTo>
                    <a:pt x="7535" y="11317"/>
                    <a:pt x="7540" y="11317"/>
                    <a:pt x="7545" y="11318"/>
                  </a:cubicBezTo>
                  <a:cubicBezTo>
                    <a:pt x="7545" y="11280"/>
                    <a:pt x="7526" y="11277"/>
                    <a:pt x="7503" y="11277"/>
                  </a:cubicBezTo>
                  <a:cubicBezTo>
                    <a:pt x="7498" y="11277"/>
                    <a:pt x="7493" y="11277"/>
                    <a:pt x="7488" y="11277"/>
                  </a:cubicBezTo>
                  <a:cubicBezTo>
                    <a:pt x="7468" y="11277"/>
                    <a:pt x="7447" y="11275"/>
                    <a:pt x="7432" y="11255"/>
                  </a:cubicBezTo>
                  <a:lnTo>
                    <a:pt x="7444" y="11255"/>
                  </a:lnTo>
                  <a:cubicBezTo>
                    <a:pt x="7470" y="11242"/>
                    <a:pt x="7491" y="11237"/>
                    <a:pt x="7508" y="11237"/>
                  </a:cubicBezTo>
                  <a:close/>
                  <a:moveTo>
                    <a:pt x="4112" y="11406"/>
                  </a:moveTo>
                  <a:cubicBezTo>
                    <a:pt x="4112" y="11406"/>
                    <a:pt x="4175" y="11456"/>
                    <a:pt x="4112" y="11456"/>
                  </a:cubicBezTo>
                  <a:cubicBezTo>
                    <a:pt x="4062" y="11443"/>
                    <a:pt x="4112" y="11418"/>
                    <a:pt x="4112" y="11418"/>
                  </a:cubicBezTo>
                  <a:lnTo>
                    <a:pt x="4112" y="11406"/>
                  </a:lnTo>
                  <a:close/>
                  <a:moveTo>
                    <a:pt x="7916" y="11279"/>
                  </a:moveTo>
                  <a:cubicBezTo>
                    <a:pt x="8007" y="11279"/>
                    <a:pt x="8000" y="11417"/>
                    <a:pt x="8010" y="11481"/>
                  </a:cubicBezTo>
                  <a:cubicBezTo>
                    <a:pt x="8004" y="11485"/>
                    <a:pt x="7998" y="11486"/>
                    <a:pt x="7993" y="11486"/>
                  </a:cubicBezTo>
                  <a:cubicBezTo>
                    <a:pt x="7979" y="11486"/>
                    <a:pt x="7973" y="11474"/>
                    <a:pt x="7973" y="11456"/>
                  </a:cubicBezTo>
                  <a:cubicBezTo>
                    <a:pt x="7957" y="11456"/>
                    <a:pt x="7927" y="11475"/>
                    <a:pt x="7901" y="11475"/>
                  </a:cubicBezTo>
                  <a:cubicBezTo>
                    <a:pt x="7884" y="11475"/>
                    <a:pt x="7869" y="11468"/>
                    <a:pt x="7859" y="11443"/>
                  </a:cubicBezTo>
                  <a:cubicBezTo>
                    <a:pt x="7830" y="11384"/>
                    <a:pt x="7885" y="11364"/>
                    <a:pt x="7935" y="11364"/>
                  </a:cubicBezTo>
                  <a:cubicBezTo>
                    <a:pt x="7949" y="11364"/>
                    <a:pt x="7962" y="11365"/>
                    <a:pt x="7973" y="11368"/>
                  </a:cubicBezTo>
                  <a:cubicBezTo>
                    <a:pt x="7973" y="11280"/>
                    <a:pt x="7872" y="11343"/>
                    <a:pt x="7859" y="11293"/>
                  </a:cubicBezTo>
                  <a:cubicBezTo>
                    <a:pt x="7882" y="11283"/>
                    <a:pt x="7900" y="11279"/>
                    <a:pt x="7916" y="11279"/>
                  </a:cubicBezTo>
                  <a:close/>
                  <a:moveTo>
                    <a:pt x="10953" y="11167"/>
                  </a:moveTo>
                  <a:cubicBezTo>
                    <a:pt x="10996" y="11175"/>
                    <a:pt x="11004" y="11267"/>
                    <a:pt x="11008" y="11344"/>
                  </a:cubicBezTo>
                  <a:lnTo>
                    <a:pt x="11008" y="11344"/>
                  </a:lnTo>
                  <a:cubicBezTo>
                    <a:pt x="11023" y="11316"/>
                    <a:pt x="11045" y="11304"/>
                    <a:pt x="11069" y="11304"/>
                  </a:cubicBezTo>
                  <a:cubicBezTo>
                    <a:pt x="11117" y="11304"/>
                    <a:pt x="11171" y="11350"/>
                    <a:pt x="11179" y="11406"/>
                  </a:cubicBezTo>
                  <a:cubicBezTo>
                    <a:pt x="11179" y="11414"/>
                    <a:pt x="11167" y="11417"/>
                    <a:pt x="11149" y="11417"/>
                  </a:cubicBezTo>
                  <a:cubicBezTo>
                    <a:pt x="11113" y="11417"/>
                    <a:pt x="11058" y="11406"/>
                    <a:pt x="11041" y="11406"/>
                  </a:cubicBezTo>
                  <a:cubicBezTo>
                    <a:pt x="11053" y="11431"/>
                    <a:pt x="11085" y="11431"/>
                    <a:pt x="11116" y="11431"/>
                  </a:cubicBezTo>
                  <a:cubicBezTo>
                    <a:pt x="11148" y="11431"/>
                    <a:pt x="11179" y="11431"/>
                    <a:pt x="11192" y="11456"/>
                  </a:cubicBezTo>
                  <a:lnTo>
                    <a:pt x="11179" y="11494"/>
                  </a:lnTo>
                  <a:cubicBezTo>
                    <a:pt x="11169" y="11497"/>
                    <a:pt x="11158" y="11499"/>
                    <a:pt x="11146" y="11499"/>
                  </a:cubicBezTo>
                  <a:cubicBezTo>
                    <a:pt x="11097" y="11499"/>
                    <a:pt x="11038" y="11471"/>
                    <a:pt x="11012" y="11431"/>
                  </a:cubicBezTo>
                  <a:lnTo>
                    <a:pt x="11012" y="11431"/>
                  </a:lnTo>
                  <a:cubicBezTo>
                    <a:pt x="10977" y="11431"/>
                    <a:pt x="10966" y="11430"/>
                    <a:pt x="10978" y="11393"/>
                  </a:cubicBezTo>
                  <a:cubicBezTo>
                    <a:pt x="10950" y="11393"/>
                    <a:pt x="10935" y="11414"/>
                    <a:pt x="10909" y="11414"/>
                  </a:cubicBezTo>
                  <a:cubicBezTo>
                    <a:pt x="10900" y="11414"/>
                    <a:pt x="10890" y="11412"/>
                    <a:pt x="10877" y="11406"/>
                  </a:cubicBezTo>
                  <a:cubicBezTo>
                    <a:pt x="10840" y="11393"/>
                    <a:pt x="10814" y="11355"/>
                    <a:pt x="10814" y="11318"/>
                  </a:cubicBezTo>
                  <a:cubicBezTo>
                    <a:pt x="10802" y="11258"/>
                    <a:pt x="10816" y="11241"/>
                    <a:pt x="10839" y="11241"/>
                  </a:cubicBezTo>
                  <a:cubicBezTo>
                    <a:pt x="10865" y="11241"/>
                    <a:pt x="10901" y="11261"/>
                    <a:pt x="10928" y="11267"/>
                  </a:cubicBezTo>
                  <a:lnTo>
                    <a:pt x="10953" y="11267"/>
                  </a:lnTo>
                  <a:lnTo>
                    <a:pt x="10953" y="11167"/>
                  </a:lnTo>
                  <a:close/>
                  <a:moveTo>
                    <a:pt x="8160" y="11316"/>
                  </a:moveTo>
                  <a:cubicBezTo>
                    <a:pt x="8191" y="11316"/>
                    <a:pt x="8217" y="11329"/>
                    <a:pt x="8211" y="11355"/>
                  </a:cubicBezTo>
                  <a:cubicBezTo>
                    <a:pt x="8194" y="11345"/>
                    <a:pt x="8177" y="11340"/>
                    <a:pt x="8161" y="11340"/>
                  </a:cubicBezTo>
                  <a:cubicBezTo>
                    <a:pt x="8121" y="11340"/>
                    <a:pt x="8093" y="11373"/>
                    <a:pt x="8111" y="11418"/>
                  </a:cubicBezTo>
                  <a:cubicBezTo>
                    <a:pt x="8123" y="11481"/>
                    <a:pt x="8211" y="11443"/>
                    <a:pt x="8237" y="11494"/>
                  </a:cubicBezTo>
                  <a:cubicBezTo>
                    <a:pt x="8221" y="11499"/>
                    <a:pt x="8203" y="11502"/>
                    <a:pt x="8186" y="11502"/>
                  </a:cubicBezTo>
                  <a:cubicBezTo>
                    <a:pt x="8119" y="11502"/>
                    <a:pt x="8048" y="11465"/>
                    <a:pt x="8048" y="11406"/>
                  </a:cubicBezTo>
                  <a:lnTo>
                    <a:pt x="8061" y="11393"/>
                  </a:lnTo>
                  <a:cubicBezTo>
                    <a:pt x="8061" y="11342"/>
                    <a:pt x="8116" y="11316"/>
                    <a:pt x="8160" y="11316"/>
                  </a:cubicBezTo>
                  <a:close/>
                  <a:moveTo>
                    <a:pt x="7784" y="11236"/>
                  </a:moveTo>
                  <a:cubicBezTo>
                    <a:pt x="7806" y="11236"/>
                    <a:pt x="7822" y="11255"/>
                    <a:pt x="7822" y="11280"/>
                  </a:cubicBezTo>
                  <a:cubicBezTo>
                    <a:pt x="7792" y="11250"/>
                    <a:pt x="7777" y="11239"/>
                    <a:pt x="7773" y="11239"/>
                  </a:cubicBezTo>
                  <a:lnTo>
                    <a:pt x="7773" y="11239"/>
                  </a:lnTo>
                  <a:cubicBezTo>
                    <a:pt x="7762" y="11239"/>
                    <a:pt x="7804" y="11300"/>
                    <a:pt x="7822" y="11318"/>
                  </a:cubicBezTo>
                  <a:lnTo>
                    <a:pt x="7809" y="11343"/>
                  </a:lnTo>
                  <a:cubicBezTo>
                    <a:pt x="7734" y="11343"/>
                    <a:pt x="7771" y="11431"/>
                    <a:pt x="7771" y="11506"/>
                  </a:cubicBezTo>
                  <a:cubicBezTo>
                    <a:pt x="7708" y="11506"/>
                    <a:pt x="7746" y="11443"/>
                    <a:pt x="7734" y="11393"/>
                  </a:cubicBezTo>
                  <a:cubicBezTo>
                    <a:pt x="7721" y="11343"/>
                    <a:pt x="7696" y="11355"/>
                    <a:pt x="7696" y="11318"/>
                  </a:cubicBezTo>
                  <a:cubicBezTo>
                    <a:pt x="7759" y="11318"/>
                    <a:pt x="7696" y="11280"/>
                    <a:pt x="7746" y="11255"/>
                  </a:cubicBezTo>
                  <a:cubicBezTo>
                    <a:pt x="7759" y="11242"/>
                    <a:pt x="7772" y="11236"/>
                    <a:pt x="7784" y="11236"/>
                  </a:cubicBezTo>
                  <a:close/>
                  <a:moveTo>
                    <a:pt x="11229" y="11255"/>
                  </a:moveTo>
                  <a:lnTo>
                    <a:pt x="11255" y="11506"/>
                  </a:lnTo>
                  <a:cubicBezTo>
                    <a:pt x="11223" y="11475"/>
                    <a:pt x="11227" y="11335"/>
                    <a:pt x="11221" y="11255"/>
                  </a:cubicBezTo>
                  <a:close/>
                  <a:moveTo>
                    <a:pt x="11404" y="11325"/>
                  </a:moveTo>
                  <a:cubicBezTo>
                    <a:pt x="11445" y="11325"/>
                    <a:pt x="11486" y="11365"/>
                    <a:pt x="11493" y="11418"/>
                  </a:cubicBezTo>
                  <a:lnTo>
                    <a:pt x="11506" y="11431"/>
                  </a:lnTo>
                  <a:cubicBezTo>
                    <a:pt x="11506" y="11443"/>
                    <a:pt x="11493" y="11448"/>
                    <a:pt x="11476" y="11448"/>
                  </a:cubicBezTo>
                  <a:cubicBezTo>
                    <a:pt x="11440" y="11448"/>
                    <a:pt x="11385" y="11431"/>
                    <a:pt x="11368" y="11431"/>
                  </a:cubicBezTo>
                  <a:cubicBezTo>
                    <a:pt x="11380" y="11519"/>
                    <a:pt x="11481" y="11469"/>
                    <a:pt x="11506" y="11519"/>
                  </a:cubicBezTo>
                  <a:cubicBezTo>
                    <a:pt x="11496" y="11522"/>
                    <a:pt x="11485" y="11524"/>
                    <a:pt x="11473" y="11524"/>
                  </a:cubicBezTo>
                  <a:cubicBezTo>
                    <a:pt x="11397" y="11524"/>
                    <a:pt x="11297" y="11457"/>
                    <a:pt x="11330" y="11381"/>
                  </a:cubicBezTo>
                  <a:cubicBezTo>
                    <a:pt x="11350" y="11341"/>
                    <a:pt x="11377" y="11325"/>
                    <a:pt x="11404" y="11325"/>
                  </a:cubicBezTo>
                  <a:close/>
                  <a:moveTo>
                    <a:pt x="8350" y="11267"/>
                  </a:moveTo>
                  <a:cubicBezTo>
                    <a:pt x="8413" y="11267"/>
                    <a:pt x="8400" y="11456"/>
                    <a:pt x="8413" y="11532"/>
                  </a:cubicBezTo>
                  <a:lnTo>
                    <a:pt x="8400" y="11532"/>
                  </a:lnTo>
                  <a:cubicBezTo>
                    <a:pt x="8337" y="11532"/>
                    <a:pt x="8350" y="11330"/>
                    <a:pt x="8350" y="11267"/>
                  </a:cubicBezTo>
                  <a:close/>
                  <a:moveTo>
                    <a:pt x="8450" y="11343"/>
                  </a:moveTo>
                  <a:cubicBezTo>
                    <a:pt x="8526" y="11343"/>
                    <a:pt x="8501" y="11469"/>
                    <a:pt x="8513" y="11532"/>
                  </a:cubicBezTo>
                  <a:cubicBezTo>
                    <a:pt x="8438" y="11532"/>
                    <a:pt x="8450" y="11418"/>
                    <a:pt x="8450" y="11355"/>
                  </a:cubicBezTo>
                  <a:lnTo>
                    <a:pt x="8450" y="11343"/>
                  </a:lnTo>
                  <a:close/>
                  <a:moveTo>
                    <a:pt x="8608" y="11380"/>
                  </a:moveTo>
                  <a:cubicBezTo>
                    <a:pt x="8639" y="11380"/>
                    <a:pt x="8670" y="11395"/>
                    <a:pt x="8664" y="11418"/>
                  </a:cubicBezTo>
                  <a:lnTo>
                    <a:pt x="8614" y="11406"/>
                  </a:lnTo>
                  <a:cubicBezTo>
                    <a:pt x="8609" y="11405"/>
                    <a:pt x="8605" y="11405"/>
                    <a:pt x="8602" y="11405"/>
                  </a:cubicBezTo>
                  <a:cubicBezTo>
                    <a:pt x="8543" y="11405"/>
                    <a:pt x="8689" y="11507"/>
                    <a:pt x="8689" y="11519"/>
                  </a:cubicBezTo>
                  <a:cubicBezTo>
                    <a:pt x="8683" y="11543"/>
                    <a:pt x="8649" y="11555"/>
                    <a:pt x="8617" y="11555"/>
                  </a:cubicBezTo>
                  <a:cubicBezTo>
                    <a:pt x="8580" y="11555"/>
                    <a:pt x="8544" y="11540"/>
                    <a:pt x="8551" y="11506"/>
                  </a:cubicBezTo>
                  <a:lnTo>
                    <a:pt x="8551" y="11506"/>
                  </a:lnTo>
                  <a:lnTo>
                    <a:pt x="8564" y="11519"/>
                  </a:lnTo>
                  <a:cubicBezTo>
                    <a:pt x="8571" y="11527"/>
                    <a:pt x="8597" y="11539"/>
                    <a:pt x="8620" y="11539"/>
                  </a:cubicBezTo>
                  <a:cubicBezTo>
                    <a:pt x="8634" y="11539"/>
                    <a:pt x="8647" y="11534"/>
                    <a:pt x="8652" y="11519"/>
                  </a:cubicBezTo>
                  <a:cubicBezTo>
                    <a:pt x="8664" y="11481"/>
                    <a:pt x="8576" y="11481"/>
                    <a:pt x="8564" y="11456"/>
                  </a:cubicBezTo>
                  <a:cubicBezTo>
                    <a:pt x="8536" y="11401"/>
                    <a:pt x="8572" y="11380"/>
                    <a:pt x="8608" y="11380"/>
                  </a:cubicBezTo>
                  <a:close/>
                  <a:moveTo>
                    <a:pt x="8248" y="11370"/>
                  </a:moveTo>
                  <a:cubicBezTo>
                    <a:pt x="8298" y="11385"/>
                    <a:pt x="8287" y="11498"/>
                    <a:pt x="8287" y="11557"/>
                  </a:cubicBezTo>
                  <a:cubicBezTo>
                    <a:pt x="8246" y="11516"/>
                    <a:pt x="8247" y="11433"/>
                    <a:pt x="8248" y="11370"/>
                  </a:cubicBezTo>
                  <a:close/>
                  <a:moveTo>
                    <a:pt x="11519" y="11381"/>
                  </a:moveTo>
                  <a:cubicBezTo>
                    <a:pt x="11544" y="11381"/>
                    <a:pt x="11556" y="11393"/>
                    <a:pt x="11556" y="11418"/>
                  </a:cubicBezTo>
                  <a:cubicBezTo>
                    <a:pt x="11561" y="11419"/>
                    <a:pt x="11565" y="11420"/>
                    <a:pt x="11569" y="11420"/>
                  </a:cubicBezTo>
                  <a:cubicBezTo>
                    <a:pt x="11582" y="11420"/>
                    <a:pt x="11595" y="11416"/>
                    <a:pt x="11608" y="11413"/>
                  </a:cubicBezTo>
                  <a:lnTo>
                    <a:pt x="11608" y="11413"/>
                  </a:lnTo>
                  <a:lnTo>
                    <a:pt x="11607" y="11418"/>
                  </a:lnTo>
                  <a:cubicBezTo>
                    <a:pt x="11603" y="11418"/>
                    <a:pt x="11600" y="11417"/>
                    <a:pt x="11597" y="11417"/>
                  </a:cubicBezTo>
                  <a:cubicBezTo>
                    <a:pt x="11535" y="11417"/>
                    <a:pt x="11569" y="11533"/>
                    <a:pt x="11569" y="11569"/>
                  </a:cubicBezTo>
                  <a:cubicBezTo>
                    <a:pt x="11506" y="11557"/>
                    <a:pt x="11519" y="11443"/>
                    <a:pt x="11519" y="11381"/>
                  </a:cubicBezTo>
                  <a:close/>
                  <a:moveTo>
                    <a:pt x="6576" y="11543"/>
                  </a:moveTo>
                  <a:cubicBezTo>
                    <a:pt x="6582" y="11543"/>
                    <a:pt x="6588" y="11548"/>
                    <a:pt x="6589" y="11563"/>
                  </a:cubicBezTo>
                  <a:lnTo>
                    <a:pt x="6589" y="11563"/>
                  </a:lnTo>
                  <a:cubicBezTo>
                    <a:pt x="6588" y="11575"/>
                    <a:pt x="6583" y="11579"/>
                    <a:pt x="6577" y="11579"/>
                  </a:cubicBezTo>
                  <a:cubicBezTo>
                    <a:pt x="6563" y="11579"/>
                    <a:pt x="6543" y="11557"/>
                    <a:pt x="6552" y="11557"/>
                  </a:cubicBezTo>
                  <a:cubicBezTo>
                    <a:pt x="6552" y="11557"/>
                    <a:pt x="6565" y="11543"/>
                    <a:pt x="6576" y="11543"/>
                  </a:cubicBezTo>
                  <a:close/>
                  <a:moveTo>
                    <a:pt x="8727" y="11393"/>
                  </a:moveTo>
                  <a:cubicBezTo>
                    <a:pt x="8790" y="11393"/>
                    <a:pt x="8765" y="11519"/>
                    <a:pt x="8777" y="11582"/>
                  </a:cubicBezTo>
                  <a:lnTo>
                    <a:pt x="8740" y="11569"/>
                  </a:lnTo>
                  <a:lnTo>
                    <a:pt x="8727" y="11393"/>
                  </a:lnTo>
                  <a:close/>
                  <a:moveTo>
                    <a:pt x="4933" y="11588"/>
                  </a:moveTo>
                  <a:cubicBezTo>
                    <a:pt x="4934" y="11588"/>
                    <a:pt x="4934" y="11588"/>
                    <a:pt x="4935" y="11588"/>
                  </a:cubicBezTo>
                  <a:lnTo>
                    <a:pt x="4935" y="11588"/>
                  </a:lnTo>
                  <a:lnTo>
                    <a:pt x="4917" y="11594"/>
                  </a:lnTo>
                  <a:cubicBezTo>
                    <a:pt x="4922" y="11592"/>
                    <a:pt x="4928" y="11589"/>
                    <a:pt x="4933" y="11588"/>
                  </a:cubicBezTo>
                  <a:close/>
                  <a:moveTo>
                    <a:pt x="8853" y="11544"/>
                  </a:moveTo>
                  <a:cubicBezTo>
                    <a:pt x="8853" y="11544"/>
                    <a:pt x="8893" y="11584"/>
                    <a:pt x="8857" y="11584"/>
                  </a:cubicBezTo>
                  <a:cubicBezTo>
                    <a:pt x="8853" y="11584"/>
                    <a:pt x="8847" y="11583"/>
                    <a:pt x="8840" y="11582"/>
                  </a:cubicBezTo>
                  <a:lnTo>
                    <a:pt x="8840" y="11582"/>
                  </a:lnTo>
                  <a:lnTo>
                    <a:pt x="8853" y="11594"/>
                  </a:lnTo>
                  <a:cubicBezTo>
                    <a:pt x="8802" y="11594"/>
                    <a:pt x="8853" y="11544"/>
                    <a:pt x="8853" y="11544"/>
                  </a:cubicBezTo>
                  <a:close/>
                  <a:moveTo>
                    <a:pt x="11659" y="11410"/>
                  </a:moveTo>
                  <a:cubicBezTo>
                    <a:pt x="11677" y="11416"/>
                    <a:pt x="11690" y="11434"/>
                    <a:pt x="11695" y="11481"/>
                  </a:cubicBezTo>
                  <a:lnTo>
                    <a:pt x="11707" y="11594"/>
                  </a:lnTo>
                  <a:cubicBezTo>
                    <a:pt x="11650" y="11547"/>
                    <a:pt x="11679" y="11456"/>
                    <a:pt x="11659" y="11410"/>
                  </a:cubicBezTo>
                  <a:close/>
                  <a:moveTo>
                    <a:pt x="11764" y="11415"/>
                  </a:moveTo>
                  <a:cubicBezTo>
                    <a:pt x="11816" y="11415"/>
                    <a:pt x="11797" y="11512"/>
                    <a:pt x="11808" y="11569"/>
                  </a:cubicBezTo>
                  <a:lnTo>
                    <a:pt x="11795" y="11607"/>
                  </a:lnTo>
                  <a:cubicBezTo>
                    <a:pt x="11732" y="11594"/>
                    <a:pt x="11745" y="11481"/>
                    <a:pt x="11745" y="11418"/>
                  </a:cubicBezTo>
                  <a:cubicBezTo>
                    <a:pt x="11752" y="11416"/>
                    <a:pt x="11759" y="11415"/>
                    <a:pt x="11764" y="11415"/>
                  </a:cubicBezTo>
                  <a:close/>
                  <a:moveTo>
                    <a:pt x="12245" y="11592"/>
                  </a:moveTo>
                  <a:cubicBezTo>
                    <a:pt x="12248" y="11606"/>
                    <a:pt x="12252" y="11619"/>
                    <a:pt x="12256" y="11632"/>
                  </a:cubicBezTo>
                  <a:lnTo>
                    <a:pt x="12256" y="11632"/>
                  </a:lnTo>
                  <a:cubicBezTo>
                    <a:pt x="12258" y="11632"/>
                    <a:pt x="12259" y="11632"/>
                    <a:pt x="12261" y="11632"/>
                  </a:cubicBezTo>
                  <a:cubicBezTo>
                    <a:pt x="12255" y="11621"/>
                    <a:pt x="12249" y="11607"/>
                    <a:pt x="12245" y="11592"/>
                  </a:cubicBezTo>
                  <a:close/>
                  <a:moveTo>
                    <a:pt x="11851" y="11399"/>
                  </a:moveTo>
                  <a:cubicBezTo>
                    <a:pt x="11866" y="11399"/>
                    <a:pt x="11900" y="11448"/>
                    <a:pt x="11934" y="11456"/>
                  </a:cubicBezTo>
                  <a:lnTo>
                    <a:pt x="11934" y="11481"/>
                  </a:lnTo>
                  <a:cubicBezTo>
                    <a:pt x="11910" y="11471"/>
                    <a:pt x="11895" y="11466"/>
                    <a:pt x="11887" y="11466"/>
                  </a:cubicBezTo>
                  <a:cubicBezTo>
                    <a:pt x="11846" y="11466"/>
                    <a:pt x="11959" y="11574"/>
                    <a:pt x="11959" y="11594"/>
                  </a:cubicBezTo>
                  <a:lnTo>
                    <a:pt x="11946" y="11632"/>
                  </a:lnTo>
                  <a:cubicBezTo>
                    <a:pt x="11940" y="11633"/>
                    <a:pt x="11934" y="11634"/>
                    <a:pt x="11928" y="11634"/>
                  </a:cubicBezTo>
                  <a:cubicBezTo>
                    <a:pt x="11871" y="11634"/>
                    <a:pt x="11870" y="11577"/>
                    <a:pt x="11858" y="11532"/>
                  </a:cubicBezTo>
                  <a:lnTo>
                    <a:pt x="11846" y="11469"/>
                  </a:lnTo>
                  <a:lnTo>
                    <a:pt x="11820" y="11469"/>
                  </a:lnTo>
                  <a:cubicBezTo>
                    <a:pt x="11820" y="11446"/>
                    <a:pt x="11820" y="11441"/>
                    <a:pt x="11826" y="11441"/>
                  </a:cubicBezTo>
                  <a:cubicBezTo>
                    <a:pt x="11829" y="11441"/>
                    <a:pt x="11836" y="11443"/>
                    <a:pt x="11846" y="11443"/>
                  </a:cubicBezTo>
                  <a:cubicBezTo>
                    <a:pt x="11841" y="11411"/>
                    <a:pt x="11844" y="11399"/>
                    <a:pt x="11851" y="11399"/>
                  </a:cubicBezTo>
                  <a:close/>
                  <a:moveTo>
                    <a:pt x="2829" y="11381"/>
                  </a:moveTo>
                  <a:cubicBezTo>
                    <a:pt x="2889" y="11390"/>
                    <a:pt x="2867" y="11460"/>
                    <a:pt x="2867" y="11519"/>
                  </a:cubicBezTo>
                  <a:cubicBezTo>
                    <a:pt x="2867" y="11597"/>
                    <a:pt x="2879" y="11609"/>
                    <a:pt x="2920" y="11609"/>
                  </a:cubicBezTo>
                  <a:cubicBezTo>
                    <a:pt x="2938" y="11609"/>
                    <a:pt x="2962" y="11607"/>
                    <a:pt x="2993" y="11607"/>
                  </a:cubicBezTo>
                  <a:lnTo>
                    <a:pt x="2993" y="11632"/>
                  </a:lnTo>
                  <a:cubicBezTo>
                    <a:pt x="2961" y="11632"/>
                    <a:pt x="2927" y="11638"/>
                    <a:pt x="2897" y="11638"/>
                  </a:cubicBezTo>
                  <a:cubicBezTo>
                    <a:pt x="2867" y="11638"/>
                    <a:pt x="2842" y="11632"/>
                    <a:pt x="2829" y="11607"/>
                  </a:cubicBezTo>
                  <a:cubicBezTo>
                    <a:pt x="2817" y="11532"/>
                    <a:pt x="2817" y="11457"/>
                    <a:pt x="2829" y="11381"/>
                  </a:cubicBezTo>
                  <a:close/>
                  <a:moveTo>
                    <a:pt x="4100" y="11481"/>
                  </a:moveTo>
                  <a:lnTo>
                    <a:pt x="4125" y="11494"/>
                  </a:lnTo>
                  <a:lnTo>
                    <a:pt x="4175" y="11494"/>
                  </a:lnTo>
                  <a:lnTo>
                    <a:pt x="4175" y="11670"/>
                  </a:lnTo>
                  <a:cubicBezTo>
                    <a:pt x="4074" y="11670"/>
                    <a:pt x="4100" y="11544"/>
                    <a:pt x="4100" y="11481"/>
                  </a:cubicBezTo>
                  <a:close/>
                  <a:moveTo>
                    <a:pt x="3293" y="11489"/>
                  </a:moveTo>
                  <a:cubicBezTo>
                    <a:pt x="3312" y="11489"/>
                    <a:pt x="3317" y="11503"/>
                    <a:pt x="3307" y="11532"/>
                  </a:cubicBezTo>
                  <a:cubicBezTo>
                    <a:pt x="3307" y="11532"/>
                    <a:pt x="3337" y="11492"/>
                    <a:pt x="3361" y="11492"/>
                  </a:cubicBezTo>
                  <a:cubicBezTo>
                    <a:pt x="3364" y="11492"/>
                    <a:pt x="3367" y="11492"/>
                    <a:pt x="3370" y="11494"/>
                  </a:cubicBezTo>
                  <a:cubicBezTo>
                    <a:pt x="3383" y="11506"/>
                    <a:pt x="3395" y="11532"/>
                    <a:pt x="3370" y="11532"/>
                  </a:cubicBezTo>
                  <a:cubicBezTo>
                    <a:pt x="3360" y="11526"/>
                    <a:pt x="3351" y="11524"/>
                    <a:pt x="3344" y="11524"/>
                  </a:cubicBezTo>
                  <a:cubicBezTo>
                    <a:pt x="3301" y="11524"/>
                    <a:pt x="3320" y="11612"/>
                    <a:pt x="3320" y="11645"/>
                  </a:cubicBezTo>
                  <a:lnTo>
                    <a:pt x="3320" y="11682"/>
                  </a:lnTo>
                  <a:cubicBezTo>
                    <a:pt x="3244" y="11682"/>
                    <a:pt x="3282" y="11557"/>
                    <a:pt x="3270" y="11494"/>
                  </a:cubicBezTo>
                  <a:cubicBezTo>
                    <a:pt x="3279" y="11491"/>
                    <a:pt x="3287" y="11489"/>
                    <a:pt x="3293" y="11489"/>
                  </a:cubicBezTo>
                  <a:close/>
                  <a:moveTo>
                    <a:pt x="3107" y="11456"/>
                  </a:moveTo>
                  <a:cubicBezTo>
                    <a:pt x="3111" y="11456"/>
                    <a:pt x="3115" y="11456"/>
                    <a:pt x="3119" y="11456"/>
                  </a:cubicBezTo>
                  <a:lnTo>
                    <a:pt x="3119" y="11494"/>
                  </a:lnTo>
                  <a:cubicBezTo>
                    <a:pt x="3122" y="11493"/>
                    <a:pt x="3124" y="11493"/>
                    <a:pt x="3127" y="11493"/>
                  </a:cubicBezTo>
                  <a:cubicBezTo>
                    <a:pt x="3216" y="11493"/>
                    <a:pt x="3216" y="11683"/>
                    <a:pt x="3127" y="11683"/>
                  </a:cubicBezTo>
                  <a:cubicBezTo>
                    <a:pt x="3124" y="11683"/>
                    <a:pt x="3122" y="11683"/>
                    <a:pt x="3119" y="11682"/>
                  </a:cubicBezTo>
                  <a:cubicBezTo>
                    <a:pt x="2972" y="11682"/>
                    <a:pt x="2968" y="11456"/>
                    <a:pt x="3107" y="11456"/>
                  </a:cubicBezTo>
                  <a:close/>
                  <a:moveTo>
                    <a:pt x="4528" y="11499"/>
                  </a:moveTo>
                  <a:cubicBezTo>
                    <a:pt x="4547" y="11499"/>
                    <a:pt x="4565" y="11502"/>
                    <a:pt x="4577" y="11506"/>
                  </a:cubicBezTo>
                  <a:cubicBezTo>
                    <a:pt x="4570" y="11521"/>
                    <a:pt x="4561" y="11525"/>
                    <a:pt x="4551" y="11525"/>
                  </a:cubicBezTo>
                  <a:cubicBezTo>
                    <a:pt x="4538" y="11525"/>
                    <a:pt x="4524" y="11518"/>
                    <a:pt x="4512" y="11518"/>
                  </a:cubicBezTo>
                  <a:cubicBezTo>
                    <a:pt x="4502" y="11518"/>
                    <a:pt x="4494" y="11523"/>
                    <a:pt x="4489" y="11544"/>
                  </a:cubicBezTo>
                  <a:cubicBezTo>
                    <a:pt x="4489" y="11569"/>
                    <a:pt x="4590" y="11582"/>
                    <a:pt x="4590" y="11632"/>
                  </a:cubicBezTo>
                  <a:cubicBezTo>
                    <a:pt x="4590" y="11671"/>
                    <a:pt x="4539" y="11687"/>
                    <a:pt x="4497" y="11687"/>
                  </a:cubicBezTo>
                  <a:cubicBezTo>
                    <a:pt x="4485" y="11687"/>
                    <a:pt x="4473" y="11685"/>
                    <a:pt x="4464" y="11682"/>
                  </a:cubicBezTo>
                  <a:lnTo>
                    <a:pt x="4464" y="11670"/>
                  </a:lnTo>
                  <a:cubicBezTo>
                    <a:pt x="4401" y="11645"/>
                    <a:pt x="4540" y="11657"/>
                    <a:pt x="4540" y="11645"/>
                  </a:cubicBezTo>
                  <a:cubicBezTo>
                    <a:pt x="4565" y="11594"/>
                    <a:pt x="4452" y="11594"/>
                    <a:pt x="4452" y="11544"/>
                  </a:cubicBezTo>
                  <a:cubicBezTo>
                    <a:pt x="4452" y="11511"/>
                    <a:pt x="4491" y="11499"/>
                    <a:pt x="4528" y="11499"/>
                  </a:cubicBezTo>
                  <a:close/>
                  <a:moveTo>
                    <a:pt x="3484" y="11493"/>
                  </a:moveTo>
                  <a:cubicBezTo>
                    <a:pt x="3530" y="11493"/>
                    <a:pt x="3577" y="11525"/>
                    <a:pt x="3584" y="11582"/>
                  </a:cubicBezTo>
                  <a:cubicBezTo>
                    <a:pt x="3584" y="11598"/>
                    <a:pt x="3561" y="11603"/>
                    <a:pt x="3531" y="11603"/>
                  </a:cubicBezTo>
                  <a:cubicBezTo>
                    <a:pt x="3492" y="11603"/>
                    <a:pt x="3442" y="11594"/>
                    <a:pt x="3420" y="11594"/>
                  </a:cubicBezTo>
                  <a:cubicBezTo>
                    <a:pt x="3430" y="11624"/>
                    <a:pt x="3455" y="11630"/>
                    <a:pt x="3483" y="11630"/>
                  </a:cubicBezTo>
                  <a:cubicBezTo>
                    <a:pt x="3505" y="11630"/>
                    <a:pt x="3529" y="11626"/>
                    <a:pt x="3548" y="11626"/>
                  </a:cubicBezTo>
                  <a:cubicBezTo>
                    <a:pt x="3566" y="11626"/>
                    <a:pt x="3580" y="11630"/>
                    <a:pt x="3584" y="11645"/>
                  </a:cubicBezTo>
                  <a:lnTo>
                    <a:pt x="3571" y="11682"/>
                  </a:lnTo>
                  <a:cubicBezTo>
                    <a:pt x="3558" y="11687"/>
                    <a:pt x="3544" y="11689"/>
                    <a:pt x="3528" y="11689"/>
                  </a:cubicBezTo>
                  <a:cubicBezTo>
                    <a:pt x="3454" y="11689"/>
                    <a:pt x="3364" y="11640"/>
                    <a:pt x="3395" y="11557"/>
                  </a:cubicBezTo>
                  <a:cubicBezTo>
                    <a:pt x="3412" y="11513"/>
                    <a:pt x="3448" y="11493"/>
                    <a:pt x="3484" y="11493"/>
                  </a:cubicBezTo>
                  <a:close/>
                  <a:moveTo>
                    <a:pt x="3645" y="11502"/>
                  </a:moveTo>
                  <a:cubicBezTo>
                    <a:pt x="3664" y="11502"/>
                    <a:pt x="3669" y="11516"/>
                    <a:pt x="3659" y="11544"/>
                  </a:cubicBezTo>
                  <a:cubicBezTo>
                    <a:pt x="3672" y="11544"/>
                    <a:pt x="3697" y="11519"/>
                    <a:pt x="3710" y="11519"/>
                  </a:cubicBezTo>
                  <a:cubicBezTo>
                    <a:pt x="3747" y="11519"/>
                    <a:pt x="3785" y="11532"/>
                    <a:pt x="3810" y="11544"/>
                  </a:cubicBezTo>
                  <a:cubicBezTo>
                    <a:pt x="3827" y="11540"/>
                    <a:pt x="3847" y="11533"/>
                    <a:pt x="3866" y="11529"/>
                  </a:cubicBezTo>
                  <a:lnTo>
                    <a:pt x="3866" y="11529"/>
                  </a:lnTo>
                  <a:lnTo>
                    <a:pt x="3861" y="11544"/>
                  </a:lnTo>
                  <a:cubicBezTo>
                    <a:pt x="3853" y="11542"/>
                    <a:pt x="3846" y="11541"/>
                    <a:pt x="3840" y="11541"/>
                  </a:cubicBezTo>
                  <a:cubicBezTo>
                    <a:pt x="3779" y="11541"/>
                    <a:pt x="3810" y="11649"/>
                    <a:pt x="3810" y="11695"/>
                  </a:cubicBezTo>
                  <a:cubicBezTo>
                    <a:pt x="3722" y="11695"/>
                    <a:pt x="3810" y="11544"/>
                    <a:pt x="3722" y="11544"/>
                  </a:cubicBezTo>
                  <a:cubicBezTo>
                    <a:pt x="3622" y="11544"/>
                    <a:pt x="3672" y="11657"/>
                    <a:pt x="3672" y="11695"/>
                  </a:cubicBezTo>
                  <a:cubicBezTo>
                    <a:pt x="3597" y="11695"/>
                    <a:pt x="3634" y="11569"/>
                    <a:pt x="3622" y="11506"/>
                  </a:cubicBezTo>
                  <a:cubicBezTo>
                    <a:pt x="3631" y="11503"/>
                    <a:pt x="3639" y="11502"/>
                    <a:pt x="3645" y="11502"/>
                  </a:cubicBezTo>
                  <a:close/>
                  <a:moveTo>
                    <a:pt x="6128" y="11676"/>
                  </a:moveTo>
                  <a:cubicBezTo>
                    <a:pt x="6129" y="11684"/>
                    <a:pt x="6129" y="11692"/>
                    <a:pt x="6129" y="11699"/>
                  </a:cubicBezTo>
                  <a:lnTo>
                    <a:pt x="6129" y="11699"/>
                  </a:lnTo>
                  <a:cubicBezTo>
                    <a:pt x="6130" y="11692"/>
                    <a:pt x="6129" y="11684"/>
                    <a:pt x="6128" y="11676"/>
                  </a:cubicBezTo>
                  <a:close/>
                  <a:moveTo>
                    <a:pt x="12625" y="11695"/>
                  </a:moveTo>
                  <a:cubicBezTo>
                    <a:pt x="12623" y="11695"/>
                    <a:pt x="12622" y="11697"/>
                    <a:pt x="12620" y="11701"/>
                  </a:cubicBezTo>
                  <a:lnTo>
                    <a:pt x="12620" y="11701"/>
                  </a:lnTo>
                  <a:cubicBezTo>
                    <a:pt x="12622" y="11699"/>
                    <a:pt x="12624" y="11697"/>
                    <a:pt x="12625" y="11695"/>
                  </a:cubicBezTo>
                  <a:close/>
                  <a:moveTo>
                    <a:pt x="3905" y="11529"/>
                  </a:moveTo>
                  <a:lnTo>
                    <a:pt x="3905" y="11529"/>
                  </a:lnTo>
                  <a:cubicBezTo>
                    <a:pt x="3923" y="11535"/>
                    <a:pt x="3936" y="11553"/>
                    <a:pt x="3936" y="11594"/>
                  </a:cubicBezTo>
                  <a:lnTo>
                    <a:pt x="3936" y="11708"/>
                  </a:lnTo>
                  <a:cubicBezTo>
                    <a:pt x="3874" y="11666"/>
                    <a:pt x="3930" y="11575"/>
                    <a:pt x="3905" y="11529"/>
                  </a:cubicBezTo>
                  <a:close/>
                  <a:moveTo>
                    <a:pt x="4602" y="11544"/>
                  </a:moveTo>
                  <a:cubicBezTo>
                    <a:pt x="4696" y="11544"/>
                    <a:pt x="4616" y="11652"/>
                    <a:pt x="4674" y="11688"/>
                  </a:cubicBezTo>
                  <a:lnTo>
                    <a:pt x="4674" y="11688"/>
                  </a:lnTo>
                  <a:lnTo>
                    <a:pt x="4653" y="11720"/>
                  </a:lnTo>
                  <a:cubicBezTo>
                    <a:pt x="4602" y="11682"/>
                    <a:pt x="4615" y="11594"/>
                    <a:pt x="4602" y="11544"/>
                  </a:cubicBezTo>
                  <a:close/>
                  <a:moveTo>
                    <a:pt x="12136" y="11436"/>
                  </a:moveTo>
                  <a:cubicBezTo>
                    <a:pt x="12184" y="11436"/>
                    <a:pt x="12225" y="11472"/>
                    <a:pt x="12235" y="11532"/>
                  </a:cubicBezTo>
                  <a:cubicBezTo>
                    <a:pt x="12235" y="11552"/>
                    <a:pt x="12239" y="11573"/>
                    <a:pt x="12245" y="11592"/>
                  </a:cubicBezTo>
                  <a:lnTo>
                    <a:pt x="12245" y="11592"/>
                  </a:lnTo>
                  <a:cubicBezTo>
                    <a:pt x="12238" y="11561"/>
                    <a:pt x="12235" y="11530"/>
                    <a:pt x="12235" y="11506"/>
                  </a:cubicBezTo>
                  <a:cubicBezTo>
                    <a:pt x="12243" y="11505"/>
                    <a:pt x="12250" y="11505"/>
                    <a:pt x="12255" y="11505"/>
                  </a:cubicBezTo>
                  <a:cubicBezTo>
                    <a:pt x="12327" y="11505"/>
                    <a:pt x="12277" y="11573"/>
                    <a:pt x="12323" y="11620"/>
                  </a:cubicBezTo>
                  <a:lnTo>
                    <a:pt x="12298" y="11657"/>
                  </a:lnTo>
                  <a:cubicBezTo>
                    <a:pt x="12305" y="11664"/>
                    <a:pt x="12327" y="11675"/>
                    <a:pt x="12346" y="11675"/>
                  </a:cubicBezTo>
                  <a:cubicBezTo>
                    <a:pt x="12361" y="11675"/>
                    <a:pt x="12374" y="11667"/>
                    <a:pt x="12374" y="11645"/>
                  </a:cubicBezTo>
                  <a:lnTo>
                    <a:pt x="12361" y="11532"/>
                  </a:lnTo>
                  <a:lnTo>
                    <a:pt x="12361" y="11532"/>
                  </a:lnTo>
                  <a:cubicBezTo>
                    <a:pt x="12424" y="11544"/>
                    <a:pt x="12411" y="11657"/>
                    <a:pt x="12424" y="11720"/>
                  </a:cubicBezTo>
                  <a:cubicBezTo>
                    <a:pt x="12386" y="11720"/>
                    <a:pt x="12374" y="11708"/>
                    <a:pt x="12386" y="11682"/>
                  </a:cubicBezTo>
                  <a:cubicBezTo>
                    <a:pt x="12370" y="11682"/>
                    <a:pt x="12347" y="11699"/>
                    <a:pt x="12323" y="11699"/>
                  </a:cubicBezTo>
                  <a:cubicBezTo>
                    <a:pt x="12311" y="11699"/>
                    <a:pt x="12298" y="11695"/>
                    <a:pt x="12286" y="11682"/>
                  </a:cubicBezTo>
                  <a:cubicBezTo>
                    <a:pt x="12274" y="11671"/>
                    <a:pt x="12265" y="11654"/>
                    <a:pt x="12258" y="11635"/>
                  </a:cubicBezTo>
                  <a:lnTo>
                    <a:pt x="12258" y="11635"/>
                  </a:lnTo>
                  <a:cubicBezTo>
                    <a:pt x="12250" y="11645"/>
                    <a:pt x="12257" y="11645"/>
                    <a:pt x="12223" y="11645"/>
                  </a:cubicBezTo>
                  <a:lnTo>
                    <a:pt x="12257" y="11633"/>
                  </a:lnTo>
                  <a:lnTo>
                    <a:pt x="12257" y="11633"/>
                  </a:lnTo>
                  <a:cubicBezTo>
                    <a:pt x="12257" y="11634"/>
                    <a:pt x="12257" y="11635"/>
                    <a:pt x="12258" y="11635"/>
                  </a:cubicBezTo>
                  <a:lnTo>
                    <a:pt x="12258" y="11635"/>
                  </a:lnTo>
                  <a:cubicBezTo>
                    <a:pt x="12258" y="11634"/>
                    <a:pt x="12259" y="11633"/>
                    <a:pt x="12261" y="11632"/>
                  </a:cubicBezTo>
                  <a:lnTo>
                    <a:pt x="12261" y="11632"/>
                  </a:lnTo>
                  <a:lnTo>
                    <a:pt x="12257" y="11633"/>
                  </a:lnTo>
                  <a:lnTo>
                    <a:pt x="12257" y="11633"/>
                  </a:lnTo>
                  <a:cubicBezTo>
                    <a:pt x="12257" y="11633"/>
                    <a:pt x="12256" y="11633"/>
                    <a:pt x="12256" y="11632"/>
                  </a:cubicBezTo>
                  <a:lnTo>
                    <a:pt x="12256" y="11632"/>
                  </a:lnTo>
                  <a:cubicBezTo>
                    <a:pt x="12219" y="11631"/>
                    <a:pt x="12174" y="11619"/>
                    <a:pt x="12210" y="11607"/>
                  </a:cubicBezTo>
                  <a:cubicBezTo>
                    <a:pt x="12193" y="11607"/>
                    <a:pt x="12177" y="11618"/>
                    <a:pt x="12156" y="11618"/>
                  </a:cubicBezTo>
                  <a:cubicBezTo>
                    <a:pt x="12146" y="11618"/>
                    <a:pt x="12135" y="11615"/>
                    <a:pt x="12122" y="11607"/>
                  </a:cubicBezTo>
                  <a:cubicBezTo>
                    <a:pt x="12046" y="11552"/>
                    <a:pt x="12112" y="11517"/>
                    <a:pt x="12172" y="11517"/>
                  </a:cubicBezTo>
                  <a:cubicBezTo>
                    <a:pt x="12181" y="11517"/>
                    <a:pt x="12190" y="11517"/>
                    <a:pt x="12198" y="11519"/>
                  </a:cubicBezTo>
                  <a:cubicBezTo>
                    <a:pt x="12198" y="11443"/>
                    <a:pt x="12110" y="11494"/>
                    <a:pt x="12097" y="11443"/>
                  </a:cubicBezTo>
                  <a:cubicBezTo>
                    <a:pt x="12110" y="11438"/>
                    <a:pt x="12123" y="11436"/>
                    <a:pt x="12136" y="11436"/>
                  </a:cubicBezTo>
                  <a:close/>
                  <a:moveTo>
                    <a:pt x="4753" y="11544"/>
                  </a:moveTo>
                  <a:cubicBezTo>
                    <a:pt x="4816" y="11544"/>
                    <a:pt x="4791" y="11620"/>
                    <a:pt x="4791" y="11670"/>
                  </a:cubicBezTo>
                  <a:lnTo>
                    <a:pt x="4791" y="11720"/>
                  </a:lnTo>
                  <a:cubicBezTo>
                    <a:pt x="4784" y="11724"/>
                    <a:pt x="4779" y="11725"/>
                    <a:pt x="4774" y="11725"/>
                  </a:cubicBezTo>
                  <a:cubicBezTo>
                    <a:pt x="4760" y="11725"/>
                    <a:pt x="4753" y="11713"/>
                    <a:pt x="4753" y="11695"/>
                  </a:cubicBezTo>
                  <a:cubicBezTo>
                    <a:pt x="4753" y="11684"/>
                    <a:pt x="4750" y="11680"/>
                    <a:pt x="4744" y="11680"/>
                  </a:cubicBezTo>
                  <a:cubicBezTo>
                    <a:pt x="4743" y="11680"/>
                    <a:pt x="4741" y="11681"/>
                    <a:pt x="4739" y="11681"/>
                  </a:cubicBezTo>
                  <a:lnTo>
                    <a:pt x="4739" y="11681"/>
                  </a:lnTo>
                  <a:cubicBezTo>
                    <a:pt x="4759" y="11649"/>
                    <a:pt x="4753" y="11579"/>
                    <a:pt x="4753" y="11544"/>
                  </a:cubicBezTo>
                  <a:close/>
                  <a:moveTo>
                    <a:pt x="5659" y="11544"/>
                  </a:moveTo>
                  <a:cubicBezTo>
                    <a:pt x="5781" y="11544"/>
                    <a:pt x="5808" y="11733"/>
                    <a:pt x="5683" y="11733"/>
                  </a:cubicBezTo>
                  <a:cubicBezTo>
                    <a:pt x="5680" y="11733"/>
                    <a:pt x="5676" y="11733"/>
                    <a:pt x="5671" y="11733"/>
                  </a:cubicBezTo>
                  <a:cubicBezTo>
                    <a:pt x="5533" y="11733"/>
                    <a:pt x="5520" y="11557"/>
                    <a:pt x="5659" y="11557"/>
                  </a:cubicBezTo>
                  <a:lnTo>
                    <a:pt x="5659" y="11544"/>
                  </a:lnTo>
                  <a:close/>
                  <a:moveTo>
                    <a:pt x="4200" y="11481"/>
                  </a:moveTo>
                  <a:cubicBezTo>
                    <a:pt x="4238" y="11481"/>
                    <a:pt x="4250" y="11481"/>
                    <a:pt x="4238" y="11519"/>
                  </a:cubicBezTo>
                  <a:cubicBezTo>
                    <a:pt x="4277" y="11519"/>
                    <a:pt x="4307" y="11494"/>
                    <a:pt x="4339" y="11494"/>
                  </a:cubicBezTo>
                  <a:cubicBezTo>
                    <a:pt x="4358" y="11494"/>
                    <a:pt x="4378" y="11503"/>
                    <a:pt x="4401" y="11532"/>
                  </a:cubicBezTo>
                  <a:cubicBezTo>
                    <a:pt x="4452" y="11594"/>
                    <a:pt x="4401" y="11682"/>
                    <a:pt x="4326" y="11682"/>
                  </a:cubicBezTo>
                  <a:cubicBezTo>
                    <a:pt x="4288" y="11682"/>
                    <a:pt x="4276" y="11645"/>
                    <a:pt x="4263" y="11645"/>
                  </a:cubicBezTo>
                  <a:lnTo>
                    <a:pt x="4263" y="11745"/>
                  </a:lnTo>
                  <a:cubicBezTo>
                    <a:pt x="4188" y="11745"/>
                    <a:pt x="4213" y="11557"/>
                    <a:pt x="4200" y="11481"/>
                  </a:cubicBezTo>
                  <a:close/>
                  <a:moveTo>
                    <a:pt x="4870" y="11552"/>
                  </a:moveTo>
                  <a:cubicBezTo>
                    <a:pt x="4885" y="11552"/>
                    <a:pt x="4892" y="11566"/>
                    <a:pt x="4892" y="11594"/>
                  </a:cubicBezTo>
                  <a:lnTo>
                    <a:pt x="4905" y="11594"/>
                  </a:lnTo>
                  <a:cubicBezTo>
                    <a:pt x="4882" y="11631"/>
                    <a:pt x="4893" y="11712"/>
                    <a:pt x="4904" y="11745"/>
                  </a:cubicBezTo>
                  <a:cubicBezTo>
                    <a:pt x="4829" y="11745"/>
                    <a:pt x="4854" y="11620"/>
                    <a:pt x="4854" y="11557"/>
                  </a:cubicBezTo>
                  <a:cubicBezTo>
                    <a:pt x="4860" y="11554"/>
                    <a:pt x="4866" y="11552"/>
                    <a:pt x="4870" y="11552"/>
                  </a:cubicBezTo>
                  <a:close/>
                  <a:moveTo>
                    <a:pt x="5847" y="11469"/>
                  </a:moveTo>
                  <a:lnTo>
                    <a:pt x="5860" y="11745"/>
                  </a:lnTo>
                  <a:cubicBezTo>
                    <a:pt x="5785" y="11745"/>
                    <a:pt x="5810" y="11544"/>
                    <a:pt x="5797" y="11481"/>
                  </a:cubicBezTo>
                  <a:lnTo>
                    <a:pt x="5810" y="11469"/>
                  </a:lnTo>
                  <a:close/>
                  <a:moveTo>
                    <a:pt x="5055" y="11598"/>
                  </a:moveTo>
                  <a:cubicBezTo>
                    <a:pt x="5058" y="11598"/>
                    <a:pt x="5061" y="11601"/>
                    <a:pt x="5068" y="11607"/>
                  </a:cubicBezTo>
                  <a:lnTo>
                    <a:pt x="5093" y="11607"/>
                  </a:lnTo>
                  <a:cubicBezTo>
                    <a:pt x="5156" y="11620"/>
                    <a:pt x="5156" y="11657"/>
                    <a:pt x="5168" y="11770"/>
                  </a:cubicBezTo>
                  <a:cubicBezTo>
                    <a:pt x="5080" y="11770"/>
                    <a:pt x="5168" y="11632"/>
                    <a:pt x="5080" y="11620"/>
                  </a:cubicBezTo>
                  <a:lnTo>
                    <a:pt x="5043" y="11620"/>
                  </a:lnTo>
                  <a:cubicBezTo>
                    <a:pt x="5038" y="11613"/>
                    <a:pt x="5036" y="11610"/>
                    <a:pt x="5034" y="11610"/>
                  </a:cubicBezTo>
                  <a:lnTo>
                    <a:pt x="5034" y="11610"/>
                  </a:lnTo>
                  <a:cubicBezTo>
                    <a:pt x="5026" y="11610"/>
                    <a:pt x="5045" y="11676"/>
                    <a:pt x="5055" y="11708"/>
                  </a:cubicBezTo>
                  <a:lnTo>
                    <a:pt x="5030" y="11745"/>
                  </a:lnTo>
                  <a:cubicBezTo>
                    <a:pt x="4965" y="11745"/>
                    <a:pt x="4993" y="11662"/>
                    <a:pt x="4979" y="11607"/>
                  </a:cubicBezTo>
                  <a:lnTo>
                    <a:pt x="5043" y="11607"/>
                  </a:lnTo>
                  <a:cubicBezTo>
                    <a:pt x="5049" y="11601"/>
                    <a:pt x="5052" y="11598"/>
                    <a:pt x="5055" y="11598"/>
                  </a:cubicBezTo>
                  <a:close/>
                  <a:moveTo>
                    <a:pt x="12701" y="11557"/>
                  </a:moveTo>
                  <a:lnTo>
                    <a:pt x="12701" y="11557"/>
                  </a:lnTo>
                  <a:cubicBezTo>
                    <a:pt x="12789" y="11569"/>
                    <a:pt x="12713" y="11695"/>
                    <a:pt x="12789" y="11720"/>
                  </a:cubicBezTo>
                  <a:cubicBezTo>
                    <a:pt x="12799" y="11725"/>
                    <a:pt x="12808" y="11727"/>
                    <a:pt x="12814" y="11727"/>
                  </a:cubicBezTo>
                  <a:cubicBezTo>
                    <a:pt x="12866" y="11727"/>
                    <a:pt x="12826" y="11615"/>
                    <a:pt x="12826" y="11582"/>
                  </a:cubicBezTo>
                  <a:lnTo>
                    <a:pt x="12826" y="11582"/>
                  </a:lnTo>
                  <a:cubicBezTo>
                    <a:pt x="12889" y="11594"/>
                    <a:pt x="12877" y="11708"/>
                    <a:pt x="12889" y="11770"/>
                  </a:cubicBezTo>
                  <a:cubicBezTo>
                    <a:pt x="12852" y="11770"/>
                    <a:pt x="12852" y="11758"/>
                    <a:pt x="12852" y="11733"/>
                  </a:cubicBezTo>
                  <a:cubicBezTo>
                    <a:pt x="12830" y="11733"/>
                    <a:pt x="12836" y="11760"/>
                    <a:pt x="12807" y="11760"/>
                  </a:cubicBezTo>
                  <a:cubicBezTo>
                    <a:pt x="12802" y="11760"/>
                    <a:pt x="12796" y="11760"/>
                    <a:pt x="12789" y="11758"/>
                  </a:cubicBezTo>
                  <a:cubicBezTo>
                    <a:pt x="12701" y="11733"/>
                    <a:pt x="12713" y="11632"/>
                    <a:pt x="12701" y="11557"/>
                  </a:cubicBezTo>
                  <a:close/>
                  <a:moveTo>
                    <a:pt x="5458" y="11506"/>
                  </a:moveTo>
                  <a:cubicBezTo>
                    <a:pt x="5533" y="11506"/>
                    <a:pt x="5508" y="11708"/>
                    <a:pt x="5520" y="11770"/>
                  </a:cubicBezTo>
                  <a:cubicBezTo>
                    <a:pt x="5470" y="11733"/>
                    <a:pt x="5495" y="11708"/>
                    <a:pt x="5483" y="11695"/>
                  </a:cubicBezTo>
                  <a:lnTo>
                    <a:pt x="5483" y="11695"/>
                  </a:lnTo>
                  <a:lnTo>
                    <a:pt x="5458" y="11733"/>
                  </a:lnTo>
                  <a:cubicBezTo>
                    <a:pt x="5443" y="11763"/>
                    <a:pt x="5421" y="11775"/>
                    <a:pt x="5399" y="11775"/>
                  </a:cubicBezTo>
                  <a:cubicBezTo>
                    <a:pt x="5346" y="11775"/>
                    <a:pt x="5289" y="11707"/>
                    <a:pt x="5307" y="11645"/>
                  </a:cubicBezTo>
                  <a:cubicBezTo>
                    <a:pt x="5317" y="11596"/>
                    <a:pt x="5337" y="11582"/>
                    <a:pt x="5361" y="11582"/>
                  </a:cubicBezTo>
                  <a:cubicBezTo>
                    <a:pt x="5392" y="11582"/>
                    <a:pt x="5429" y="11607"/>
                    <a:pt x="5458" y="11607"/>
                  </a:cubicBezTo>
                  <a:lnTo>
                    <a:pt x="5458" y="11506"/>
                  </a:lnTo>
                  <a:close/>
                  <a:moveTo>
                    <a:pt x="6452" y="11598"/>
                  </a:moveTo>
                  <a:cubicBezTo>
                    <a:pt x="6468" y="11598"/>
                    <a:pt x="6486" y="11601"/>
                    <a:pt x="6501" y="11607"/>
                  </a:cubicBezTo>
                  <a:cubicBezTo>
                    <a:pt x="6498" y="11626"/>
                    <a:pt x="6489" y="11631"/>
                    <a:pt x="6480" y="11631"/>
                  </a:cubicBezTo>
                  <a:cubicBezTo>
                    <a:pt x="6466" y="11631"/>
                    <a:pt x="6449" y="11621"/>
                    <a:pt x="6435" y="11621"/>
                  </a:cubicBezTo>
                  <a:cubicBezTo>
                    <a:pt x="6425" y="11621"/>
                    <a:pt x="6417" y="11626"/>
                    <a:pt x="6413" y="11645"/>
                  </a:cubicBezTo>
                  <a:cubicBezTo>
                    <a:pt x="6413" y="11670"/>
                    <a:pt x="6501" y="11695"/>
                    <a:pt x="6501" y="11708"/>
                  </a:cubicBezTo>
                  <a:cubicBezTo>
                    <a:pt x="6535" y="11768"/>
                    <a:pt x="6493" y="11793"/>
                    <a:pt x="6450" y="11793"/>
                  </a:cubicBezTo>
                  <a:cubicBezTo>
                    <a:pt x="6413" y="11793"/>
                    <a:pt x="6376" y="11774"/>
                    <a:pt x="6388" y="11745"/>
                  </a:cubicBezTo>
                  <a:lnTo>
                    <a:pt x="6388" y="11745"/>
                  </a:lnTo>
                  <a:lnTo>
                    <a:pt x="6438" y="11758"/>
                  </a:lnTo>
                  <a:cubicBezTo>
                    <a:pt x="6446" y="11759"/>
                    <a:pt x="6452" y="11759"/>
                    <a:pt x="6458" y="11759"/>
                  </a:cubicBezTo>
                  <a:cubicBezTo>
                    <a:pt x="6532" y="11759"/>
                    <a:pt x="6401" y="11682"/>
                    <a:pt x="6401" y="11682"/>
                  </a:cubicBezTo>
                  <a:cubicBezTo>
                    <a:pt x="6363" y="11626"/>
                    <a:pt x="6403" y="11598"/>
                    <a:pt x="6452" y="11598"/>
                  </a:cubicBezTo>
                  <a:close/>
                  <a:moveTo>
                    <a:pt x="12516" y="11541"/>
                  </a:moveTo>
                  <a:cubicBezTo>
                    <a:pt x="12546" y="11541"/>
                    <a:pt x="12579" y="11569"/>
                    <a:pt x="12613" y="11569"/>
                  </a:cubicBezTo>
                  <a:lnTo>
                    <a:pt x="12613" y="11544"/>
                  </a:lnTo>
                  <a:cubicBezTo>
                    <a:pt x="12663" y="11544"/>
                    <a:pt x="12701" y="11720"/>
                    <a:pt x="12663" y="11758"/>
                  </a:cubicBezTo>
                  <a:lnTo>
                    <a:pt x="12650" y="11770"/>
                  </a:lnTo>
                  <a:cubicBezTo>
                    <a:pt x="12634" y="11787"/>
                    <a:pt x="12601" y="11796"/>
                    <a:pt x="12571" y="11796"/>
                  </a:cubicBezTo>
                  <a:cubicBezTo>
                    <a:pt x="12532" y="11796"/>
                    <a:pt x="12498" y="11781"/>
                    <a:pt x="12512" y="11745"/>
                  </a:cubicBezTo>
                  <a:lnTo>
                    <a:pt x="12512" y="11745"/>
                  </a:lnTo>
                  <a:cubicBezTo>
                    <a:pt x="12535" y="11763"/>
                    <a:pt x="12553" y="11769"/>
                    <a:pt x="12567" y="11769"/>
                  </a:cubicBezTo>
                  <a:cubicBezTo>
                    <a:pt x="12605" y="11769"/>
                    <a:pt x="12613" y="11719"/>
                    <a:pt x="12620" y="11701"/>
                  </a:cubicBezTo>
                  <a:lnTo>
                    <a:pt x="12620" y="11701"/>
                  </a:lnTo>
                  <a:cubicBezTo>
                    <a:pt x="12610" y="11713"/>
                    <a:pt x="12597" y="11718"/>
                    <a:pt x="12583" y="11718"/>
                  </a:cubicBezTo>
                  <a:cubicBezTo>
                    <a:pt x="12523" y="11718"/>
                    <a:pt x="12445" y="11628"/>
                    <a:pt x="12474" y="11569"/>
                  </a:cubicBezTo>
                  <a:cubicBezTo>
                    <a:pt x="12487" y="11548"/>
                    <a:pt x="12501" y="11541"/>
                    <a:pt x="12516" y="11541"/>
                  </a:cubicBezTo>
                  <a:close/>
                  <a:moveTo>
                    <a:pt x="5985" y="11581"/>
                  </a:moveTo>
                  <a:cubicBezTo>
                    <a:pt x="5990" y="11581"/>
                    <a:pt x="5994" y="11581"/>
                    <a:pt x="5998" y="11582"/>
                  </a:cubicBezTo>
                  <a:lnTo>
                    <a:pt x="6023" y="11582"/>
                  </a:lnTo>
                  <a:cubicBezTo>
                    <a:pt x="6084" y="11582"/>
                    <a:pt x="6122" y="11629"/>
                    <a:pt x="6128" y="11676"/>
                  </a:cubicBezTo>
                  <a:lnTo>
                    <a:pt x="6128" y="11676"/>
                  </a:lnTo>
                  <a:cubicBezTo>
                    <a:pt x="6128" y="11660"/>
                    <a:pt x="6127" y="11645"/>
                    <a:pt x="6124" y="11632"/>
                  </a:cubicBezTo>
                  <a:cubicBezTo>
                    <a:pt x="6133" y="11629"/>
                    <a:pt x="6141" y="11627"/>
                    <a:pt x="6148" y="11627"/>
                  </a:cubicBezTo>
                  <a:cubicBezTo>
                    <a:pt x="6166" y="11627"/>
                    <a:pt x="6171" y="11642"/>
                    <a:pt x="6162" y="11670"/>
                  </a:cubicBezTo>
                  <a:cubicBezTo>
                    <a:pt x="6162" y="11670"/>
                    <a:pt x="6202" y="11630"/>
                    <a:pt x="6219" y="11630"/>
                  </a:cubicBezTo>
                  <a:cubicBezTo>
                    <a:pt x="6221" y="11630"/>
                    <a:pt x="6223" y="11631"/>
                    <a:pt x="6225" y="11632"/>
                  </a:cubicBezTo>
                  <a:cubicBezTo>
                    <a:pt x="6237" y="11645"/>
                    <a:pt x="6250" y="11657"/>
                    <a:pt x="6225" y="11657"/>
                  </a:cubicBezTo>
                  <a:cubicBezTo>
                    <a:pt x="6217" y="11652"/>
                    <a:pt x="6210" y="11650"/>
                    <a:pt x="6205" y="11650"/>
                  </a:cubicBezTo>
                  <a:cubicBezTo>
                    <a:pt x="6171" y="11650"/>
                    <a:pt x="6201" y="11750"/>
                    <a:pt x="6212" y="11783"/>
                  </a:cubicBezTo>
                  <a:lnTo>
                    <a:pt x="6187" y="11808"/>
                  </a:lnTo>
                  <a:cubicBezTo>
                    <a:pt x="6135" y="11808"/>
                    <a:pt x="6131" y="11754"/>
                    <a:pt x="6129" y="11699"/>
                  </a:cubicBezTo>
                  <a:lnTo>
                    <a:pt x="6129" y="11699"/>
                  </a:lnTo>
                  <a:cubicBezTo>
                    <a:pt x="6126" y="11738"/>
                    <a:pt x="6100" y="11771"/>
                    <a:pt x="6048" y="11771"/>
                  </a:cubicBezTo>
                  <a:cubicBezTo>
                    <a:pt x="6044" y="11771"/>
                    <a:pt x="6040" y="11771"/>
                    <a:pt x="6036" y="11770"/>
                  </a:cubicBezTo>
                  <a:cubicBezTo>
                    <a:pt x="5902" y="11758"/>
                    <a:pt x="5863" y="11581"/>
                    <a:pt x="5985" y="11581"/>
                  </a:cubicBezTo>
                  <a:close/>
                  <a:moveTo>
                    <a:pt x="12984" y="11610"/>
                  </a:moveTo>
                  <a:cubicBezTo>
                    <a:pt x="13038" y="11610"/>
                    <a:pt x="13090" y="11680"/>
                    <a:pt x="13090" y="11733"/>
                  </a:cubicBezTo>
                  <a:lnTo>
                    <a:pt x="12952" y="11708"/>
                  </a:lnTo>
                  <a:lnTo>
                    <a:pt x="12952" y="11708"/>
                  </a:lnTo>
                  <a:cubicBezTo>
                    <a:pt x="12965" y="11796"/>
                    <a:pt x="13065" y="11745"/>
                    <a:pt x="13090" y="11808"/>
                  </a:cubicBezTo>
                  <a:lnTo>
                    <a:pt x="13028" y="11808"/>
                  </a:lnTo>
                  <a:cubicBezTo>
                    <a:pt x="12965" y="11783"/>
                    <a:pt x="12877" y="11670"/>
                    <a:pt x="12952" y="11620"/>
                  </a:cubicBezTo>
                  <a:cubicBezTo>
                    <a:pt x="12963" y="11613"/>
                    <a:pt x="12973" y="11610"/>
                    <a:pt x="12984" y="11610"/>
                  </a:cubicBezTo>
                  <a:close/>
                  <a:moveTo>
                    <a:pt x="6955" y="11639"/>
                  </a:moveTo>
                  <a:cubicBezTo>
                    <a:pt x="7038" y="11639"/>
                    <a:pt x="7032" y="11771"/>
                    <a:pt x="7042" y="11833"/>
                  </a:cubicBezTo>
                  <a:cubicBezTo>
                    <a:pt x="7035" y="11837"/>
                    <a:pt x="7029" y="11838"/>
                    <a:pt x="7024" y="11838"/>
                  </a:cubicBezTo>
                  <a:cubicBezTo>
                    <a:pt x="7011" y="11838"/>
                    <a:pt x="7004" y="11827"/>
                    <a:pt x="7004" y="11808"/>
                  </a:cubicBezTo>
                  <a:cubicBezTo>
                    <a:pt x="6979" y="11808"/>
                    <a:pt x="6979" y="11833"/>
                    <a:pt x="6941" y="11833"/>
                  </a:cubicBezTo>
                  <a:cubicBezTo>
                    <a:pt x="6834" y="11833"/>
                    <a:pt x="6897" y="11719"/>
                    <a:pt x="6979" y="11719"/>
                  </a:cubicBezTo>
                  <a:cubicBezTo>
                    <a:pt x="6983" y="11719"/>
                    <a:pt x="6988" y="11720"/>
                    <a:pt x="6992" y="11720"/>
                  </a:cubicBezTo>
                  <a:lnTo>
                    <a:pt x="7004" y="11720"/>
                  </a:lnTo>
                  <a:cubicBezTo>
                    <a:pt x="7004" y="11682"/>
                    <a:pt x="6979" y="11679"/>
                    <a:pt x="6952" y="11679"/>
                  </a:cubicBezTo>
                  <a:cubicBezTo>
                    <a:pt x="6947" y="11679"/>
                    <a:pt x="6942" y="11679"/>
                    <a:pt x="6936" y="11679"/>
                  </a:cubicBezTo>
                  <a:cubicBezTo>
                    <a:pt x="6915" y="11679"/>
                    <a:pt x="6896" y="11677"/>
                    <a:pt x="6891" y="11657"/>
                  </a:cubicBezTo>
                  <a:cubicBezTo>
                    <a:pt x="6917" y="11644"/>
                    <a:pt x="6938" y="11639"/>
                    <a:pt x="6955" y="11639"/>
                  </a:cubicBezTo>
                  <a:close/>
                  <a:moveTo>
                    <a:pt x="6552" y="11654"/>
                  </a:moveTo>
                  <a:cubicBezTo>
                    <a:pt x="6622" y="11654"/>
                    <a:pt x="6602" y="11751"/>
                    <a:pt x="6602" y="11808"/>
                  </a:cubicBezTo>
                  <a:lnTo>
                    <a:pt x="6577" y="11846"/>
                  </a:lnTo>
                  <a:cubicBezTo>
                    <a:pt x="6514" y="11846"/>
                    <a:pt x="6526" y="11720"/>
                    <a:pt x="6526" y="11657"/>
                  </a:cubicBezTo>
                  <a:cubicBezTo>
                    <a:pt x="6536" y="11655"/>
                    <a:pt x="6545" y="11654"/>
                    <a:pt x="6552" y="11654"/>
                  </a:cubicBezTo>
                  <a:close/>
                  <a:moveTo>
                    <a:pt x="6673" y="11579"/>
                  </a:moveTo>
                  <a:cubicBezTo>
                    <a:pt x="6678" y="11579"/>
                    <a:pt x="6684" y="11580"/>
                    <a:pt x="6690" y="11582"/>
                  </a:cubicBezTo>
                  <a:lnTo>
                    <a:pt x="6690" y="11607"/>
                  </a:lnTo>
                  <a:cubicBezTo>
                    <a:pt x="6690" y="11657"/>
                    <a:pt x="6706" y="11660"/>
                    <a:pt x="6721" y="11660"/>
                  </a:cubicBezTo>
                  <a:cubicBezTo>
                    <a:pt x="6724" y="11660"/>
                    <a:pt x="6726" y="11660"/>
                    <a:pt x="6728" y="11660"/>
                  </a:cubicBezTo>
                  <a:cubicBezTo>
                    <a:pt x="6741" y="11660"/>
                    <a:pt x="6753" y="11663"/>
                    <a:pt x="6753" y="11695"/>
                  </a:cubicBezTo>
                  <a:cubicBezTo>
                    <a:pt x="6746" y="11694"/>
                    <a:pt x="6739" y="11694"/>
                    <a:pt x="6733" y="11694"/>
                  </a:cubicBezTo>
                  <a:cubicBezTo>
                    <a:pt x="6603" y="11694"/>
                    <a:pt x="6753" y="11822"/>
                    <a:pt x="6765" y="11846"/>
                  </a:cubicBezTo>
                  <a:cubicBezTo>
                    <a:pt x="6752" y="11849"/>
                    <a:pt x="6740" y="11851"/>
                    <a:pt x="6730" y="11851"/>
                  </a:cubicBezTo>
                  <a:cubicBezTo>
                    <a:pt x="6631" y="11851"/>
                    <a:pt x="6707" y="11694"/>
                    <a:pt x="6627" y="11682"/>
                  </a:cubicBezTo>
                  <a:cubicBezTo>
                    <a:pt x="6618" y="11664"/>
                    <a:pt x="6622" y="11652"/>
                    <a:pt x="6635" y="11652"/>
                  </a:cubicBezTo>
                  <a:cubicBezTo>
                    <a:pt x="6640" y="11652"/>
                    <a:pt x="6645" y="11654"/>
                    <a:pt x="6652" y="11657"/>
                  </a:cubicBezTo>
                  <a:cubicBezTo>
                    <a:pt x="6642" y="11605"/>
                    <a:pt x="6649" y="11579"/>
                    <a:pt x="6673" y="11579"/>
                  </a:cubicBezTo>
                  <a:close/>
                  <a:moveTo>
                    <a:pt x="7527" y="11691"/>
                  </a:moveTo>
                  <a:cubicBezTo>
                    <a:pt x="7580" y="11691"/>
                    <a:pt x="7630" y="11750"/>
                    <a:pt x="7620" y="11808"/>
                  </a:cubicBezTo>
                  <a:lnTo>
                    <a:pt x="7482" y="11796"/>
                  </a:lnTo>
                  <a:lnTo>
                    <a:pt x="7482" y="11796"/>
                  </a:lnTo>
                  <a:cubicBezTo>
                    <a:pt x="7482" y="11896"/>
                    <a:pt x="7595" y="11821"/>
                    <a:pt x="7620" y="11884"/>
                  </a:cubicBezTo>
                  <a:lnTo>
                    <a:pt x="7558" y="11884"/>
                  </a:lnTo>
                  <a:cubicBezTo>
                    <a:pt x="7470" y="11884"/>
                    <a:pt x="7394" y="11770"/>
                    <a:pt x="7482" y="11708"/>
                  </a:cubicBezTo>
                  <a:cubicBezTo>
                    <a:pt x="7496" y="11696"/>
                    <a:pt x="7512" y="11691"/>
                    <a:pt x="7527" y="11691"/>
                  </a:cubicBezTo>
                  <a:close/>
                  <a:moveTo>
                    <a:pt x="8619" y="11880"/>
                  </a:moveTo>
                  <a:lnTo>
                    <a:pt x="8614" y="11896"/>
                  </a:lnTo>
                  <a:cubicBezTo>
                    <a:pt x="8614" y="11890"/>
                    <a:pt x="8616" y="11885"/>
                    <a:pt x="8619" y="11880"/>
                  </a:cubicBezTo>
                  <a:close/>
                  <a:moveTo>
                    <a:pt x="7708" y="11670"/>
                  </a:moveTo>
                  <a:cubicBezTo>
                    <a:pt x="7708" y="11714"/>
                    <a:pt x="7724" y="11717"/>
                    <a:pt x="7740" y="11717"/>
                  </a:cubicBezTo>
                  <a:cubicBezTo>
                    <a:pt x="7743" y="11717"/>
                    <a:pt x="7745" y="11717"/>
                    <a:pt x="7748" y="11717"/>
                  </a:cubicBezTo>
                  <a:cubicBezTo>
                    <a:pt x="7760" y="11717"/>
                    <a:pt x="7771" y="11719"/>
                    <a:pt x="7771" y="11745"/>
                  </a:cubicBezTo>
                  <a:cubicBezTo>
                    <a:pt x="7765" y="11745"/>
                    <a:pt x="7759" y="11745"/>
                    <a:pt x="7753" y="11745"/>
                  </a:cubicBezTo>
                  <a:cubicBezTo>
                    <a:pt x="7621" y="11745"/>
                    <a:pt x="7772" y="11885"/>
                    <a:pt x="7784" y="11909"/>
                  </a:cubicBezTo>
                  <a:lnTo>
                    <a:pt x="7746" y="11909"/>
                  </a:lnTo>
                  <a:cubicBezTo>
                    <a:pt x="7671" y="11909"/>
                    <a:pt x="7696" y="11858"/>
                    <a:pt x="7683" y="11821"/>
                  </a:cubicBezTo>
                  <a:lnTo>
                    <a:pt x="7683" y="11808"/>
                  </a:lnTo>
                  <a:lnTo>
                    <a:pt x="7683" y="11733"/>
                  </a:lnTo>
                  <a:cubicBezTo>
                    <a:pt x="7673" y="11736"/>
                    <a:pt x="7666" y="11738"/>
                    <a:pt x="7660" y="11738"/>
                  </a:cubicBezTo>
                  <a:cubicBezTo>
                    <a:pt x="7646" y="11738"/>
                    <a:pt x="7646" y="11726"/>
                    <a:pt x="7646" y="11708"/>
                  </a:cubicBezTo>
                  <a:cubicBezTo>
                    <a:pt x="7721" y="11708"/>
                    <a:pt x="7633" y="11670"/>
                    <a:pt x="7708" y="11670"/>
                  </a:cubicBezTo>
                  <a:close/>
                  <a:moveTo>
                    <a:pt x="7067" y="11695"/>
                  </a:moveTo>
                  <a:cubicBezTo>
                    <a:pt x="7092" y="11695"/>
                    <a:pt x="7105" y="11708"/>
                    <a:pt x="7105" y="11733"/>
                  </a:cubicBezTo>
                  <a:lnTo>
                    <a:pt x="7117" y="11733"/>
                  </a:lnTo>
                  <a:cubicBezTo>
                    <a:pt x="7155" y="11720"/>
                    <a:pt x="7180" y="11720"/>
                    <a:pt x="7205" y="11720"/>
                  </a:cubicBezTo>
                  <a:lnTo>
                    <a:pt x="7117" y="11733"/>
                  </a:lnTo>
                  <a:lnTo>
                    <a:pt x="7130" y="11745"/>
                  </a:lnTo>
                  <a:cubicBezTo>
                    <a:pt x="7136" y="11739"/>
                    <a:pt x="7143" y="11736"/>
                    <a:pt x="7147" y="11736"/>
                  </a:cubicBezTo>
                  <a:cubicBezTo>
                    <a:pt x="7152" y="11736"/>
                    <a:pt x="7155" y="11739"/>
                    <a:pt x="7155" y="11745"/>
                  </a:cubicBezTo>
                  <a:cubicBezTo>
                    <a:pt x="7168" y="11745"/>
                    <a:pt x="7180" y="11745"/>
                    <a:pt x="7193" y="11758"/>
                  </a:cubicBezTo>
                  <a:lnTo>
                    <a:pt x="7306" y="11758"/>
                  </a:lnTo>
                  <a:cubicBezTo>
                    <a:pt x="7369" y="11770"/>
                    <a:pt x="7369" y="11808"/>
                    <a:pt x="7382" y="11921"/>
                  </a:cubicBezTo>
                  <a:cubicBezTo>
                    <a:pt x="7306" y="11921"/>
                    <a:pt x="7369" y="11770"/>
                    <a:pt x="7294" y="11770"/>
                  </a:cubicBezTo>
                  <a:lnTo>
                    <a:pt x="7268" y="11770"/>
                  </a:lnTo>
                  <a:cubicBezTo>
                    <a:pt x="7218" y="11796"/>
                    <a:pt x="7243" y="11884"/>
                    <a:pt x="7256" y="11921"/>
                  </a:cubicBezTo>
                  <a:cubicBezTo>
                    <a:pt x="7180" y="11921"/>
                    <a:pt x="7231" y="11808"/>
                    <a:pt x="7193" y="11770"/>
                  </a:cubicBezTo>
                  <a:lnTo>
                    <a:pt x="7130" y="11770"/>
                  </a:lnTo>
                  <a:cubicBezTo>
                    <a:pt x="7128" y="11764"/>
                    <a:pt x="7127" y="11761"/>
                    <a:pt x="7127" y="11761"/>
                  </a:cubicBezTo>
                  <a:lnTo>
                    <a:pt x="7127" y="11761"/>
                  </a:lnTo>
                  <a:cubicBezTo>
                    <a:pt x="7126" y="11761"/>
                    <a:pt x="7145" y="11825"/>
                    <a:pt x="7155" y="11846"/>
                  </a:cubicBezTo>
                  <a:lnTo>
                    <a:pt x="7117" y="11884"/>
                  </a:lnTo>
                  <a:cubicBezTo>
                    <a:pt x="7055" y="11884"/>
                    <a:pt x="7080" y="11758"/>
                    <a:pt x="7067" y="11695"/>
                  </a:cubicBezTo>
                  <a:close/>
                  <a:moveTo>
                    <a:pt x="3860" y="11899"/>
                  </a:moveTo>
                  <a:cubicBezTo>
                    <a:pt x="3868" y="11899"/>
                    <a:pt x="3873" y="11905"/>
                    <a:pt x="3873" y="11921"/>
                  </a:cubicBezTo>
                  <a:cubicBezTo>
                    <a:pt x="3873" y="11929"/>
                    <a:pt x="3872" y="11932"/>
                    <a:pt x="3869" y="11932"/>
                  </a:cubicBezTo>
                  <a:cubicBezTo>
                    <a:pt x="3864" y="11932"/>
                    <a:pt x="3854" y="11917"/>
                    <a:pt x="3846" y="11903"/>
                  </a:cubicBezTo>
                  <a:lnTo>
                    <a:pt x="3846" y="11903"/>
                  </a:lnTo>
                  <a:cubicBezTo>
                    <a:pt x="3851" y="11901"/>
                    <a:pt x="3856" y="11899"/>
                    <a:pt x="3860" y="11899"/>
                  </a:cubicBezTo>
                  <a:close/>
                  <a:moveTo>
                    <a:pt x="8080" y="11750"/>
                  </a:moveTo>
                  <a:cubicBezTo>
                    <a:pt x="8110" y="11750"/>
                    <a:pt x="8136" y="11762"/>
                    <a:pt x="8136" y="11783"/>
                  </a:cubicBezTo>
                  <a:cubicBezTo>
                    <a:pt x="8120" y="11777"/>
                    <a:pt x="8105" y="11774"/>
                    <a:pt x="8090" y="11774"/>
                  </a:cubicBezTo>
                  <a:cubicBezTo>
                    <a:pt x="8046" y="11774"/>
                    <a:pt x="8013" y="11802"/>
                    <a:pt x="8023" y="11858"/>
                  </a:cubicBezTo>
                  <a:cubicBezTo>
                    <a:pt x="8048" y="11921"/>
                    <a:pt x="8136" y="11884"/>
                    <a:pt x="8149" y="11934"/>
                  </a:cubicBezTo>
                  <a:cubicBezTo>
                    <a:pt x="8135" y="11938"/>
                    <a:pt x="8121" y="11940"/>
                    <a:pt x="8107" y="11940"/>
                  </a:cubicBezTo>
                  <a:cubicBezTo>
                    <a:pt x="8041" y="11940"/>
                    <a:pt x="7973" y="11895"/>
                    <a:pt x="7973" y="11833"/>
                  </a:cubicBezTo>
                  <a:lnTo>
                    <a:pt x="7985" y="11833"/>
                  </a:lnTo>
                  <a:cubicBezTo>
                    <a:pt x="7985" y="11774"/>
                    <a:pt x="8037" y="11750"/>
                    <a:pt x="8080" y="11750"/>
                  </a:cubicBezTo>
                  <a:close/>
                  <a:moveTo>
                    <a:pt x="8262" y="11770"/>
                  </a:moveTo>
                  <a:cubicBezTo>
                    <a:pt x="8384" y="11770"/>
                    <a:pt x="8423" y="11960"/>
                    <a:pt x="8288" y="11960"/>
                  </a:cubicBezTo>
                  <a:cubicBezTo>
                    <a:pt x="8283" y="11960"/>
                    <a:pt x="8279" y="11959"/>
                    <a:pt x="8274" y="11959"/>
                  </a:cubicBezTo>
                  <a:cubicBezTo>
                    <a:pt x="8136" y="11946"/>
                    <a:pt x="8111" y="11770"/>
                    <a:pt x="8249" y="11770"/>
                  </a:cubicBezTo>
                  <a:close/>
                  <a:moveTo>
                    <a:pt x="7859" y="11871"/>
                  </a:moveTo>
                  <a:lnTo>
                    <a:pt x="7847" y="11909"/>
                  </a:lnTo>
                  <a:cubicBezTo>
                    <a:pt x="7834" y="11946"/>
                    <a:pt x="7834" y="11997"/>
                    <a:pt x="7784" y="11997"/>
                  </a:cubicBezTo>
                  <a:cubicBezTo>
                    <a:pt x="7822" y="11896"/>
                    <a:pt x="7796" y="11871"/>
                    <a:pt x="7859" y="11871"/>
                  </a:cubicBezTo>
                  <a:close/>
                  <a:moveTo>
                    <a:pt x="8405" y="11828"/>
                  </a:moveTo>
                  <a:cubicBezTo>
                    <a:pt x="8418" y="11828"/>
                    <a:pt x="8425" y="11840"/>
                    <a:pt x="8425" y="11858"/>
                  </a:cubicBezTo>
                  <a:cubicBezTo>
                    <a:pt x="8444" y="11858"/>
                    <a:pt x="8463" y="11837"/>
                    <a:pt x="8492" y="11837"/>
                  </a:cubicBezTo>
                  <a:cubicBezTo>
                    <a:pt x="8502" y="11837"/>
                    <a:pt x="8513" y="11840"/>
                    <a:pt x="8526" y="11846"/>
                  </a:cubicBezTo>
                  <a:cubicBezTo>
                    <a:pt x="8576" y="11871"/>
                    <a:pt x="8576" y="11972"/>
                    <a:pt x="8576" y="12022"/>
                  </a:cubicBezTo>
                  <a:cubicBezTo>
                    <a:pt x="8488" y="12022"/>
                    <a:pt x="8576" y="11871"/>
                    <a:pt x="8476" y="11858"/>
                  </a:cubicBezTo>
                  <a:cubicBezTo>
                    <a:pt x="8470" y="11858"/>
                    <a:pt x="8465" y="11857"/>
                    <a:pt x="8460" y="11857"/>
                  </a:cubicBezTo>
                  <a:cubicBezTo>
                    <a:pt x="8396" y="11857"/>
                    <a:pt x="8450" y="11936"/>
                    <a:pt x="8450" y="11972"/>
                  </a:cubicBezTo>
                  <a:lnTo>
                    <a:pt x="8438" y="12009"/>
                  </a:lnTo>
                  <a:cubicBezTo>
                    <a:pt x="8375" y="12009"/>
                    <a:pt x="8400" y="11884"/>
                    <a:pt x="8388" y="11833"/>
                  </a:cubicBezTo>
                  <a:cubicBezTo>
                    <a:pt x="8394" y="11830"/>
                    <a:pt x="8400" y="11828"/>
                    <a:pt x="8405" y="11828"/>
                  </a:cubicBezTo>
                  <a:close/>
                  <a:moveTo>
                    <a:pt x="9160" y="11916"/>
                  </a:moveTo>
                  <a:cubicBezTo>
                    <a:pt x="9194" y="11916"/>
                    <a:pt x="9223" y="11931"/>
                    <a:pt x="9217" y="11959"/>
                  </a:cubicBezTo>
                  <a:cubicBezTo>
                    <a:pt x="9196" y="11945"/>
                    <a:pt x="9177" y="11939"/>
                    <a:pt x="9162" y="11939"/>
                  </a:cubicBezTo>
                  <a:cubicBezTo>
                    <a:pt x="9118" y="11939"/>
                    <a:pt x="9105" y="11990"/>
                    <a:pt x="9123" y="12029"/>
                  </a:cubicBezTo>
                  <a:lnTo>
                    <a:pt x="9123" y="12029"/>
                  </a:lnTo>
                  <a:cubicBezTo>
                    <a:pt x="9104" y="12010"/>
                    <a:pt x="9092" y="11986"/>
                    <a:pt x="9092" y="11959"/>
                  </a:cubicBezTo>
                  <a:lnTo>
                    <a:pt x="9067" y="11997"/>
                  </a:lnTo>
                  <a:cubicBezTo>
                    <a:pt x="9067" y="11941"/>
                    <a:pt x="9118" y="11916"/>
                    <a:pt x="9160" y="11916"/>
                  </a:cubicBezTo>
                  <a:close/>
                  <a:moveTo>
                    <a:pt x="9294" y="11891"/>
                  </a:moveTo>
                  <a:cubicBezTo>
                    <a:pt x="9301" y="11891"/>
                    <a:pt x="9309" y="11893"/>
                    <a:pt x="9318" y="11896"/>
                  </a:cubicBezTo>
                  <a:cubicBezTo>
                    <a:pt x="9324" y="11940"/>
                    <a:pt x="9337" y="11943"/>
                    <a:pt x="9349" y="11943"/>
                  </a:cubicBezTo>
                  <a:cubicBezTo>
                    <a:pt x="9352" y="11943"/>
                    <a:pt x="9354" y="11943"/>
                    <a:pt x="9356" y="11943"/>
                  </a:cubicBezTo>
                  <a:cubicBezTo>
                    <a:pt x="9366" y="11943"/>
                    <a:pt x="9376" y="11945"/>
                    <a:pt x="9381" y="11972"/>
                  </a:cubicBezTo>
                  <a:cubicBezTo>
                    <a:pt x="9374" y="11971"/>
                    <a:pt x="9368" y="11971"/>
                    <a:pt x="9363" y="11971"/>
                  </a:cubicBezTo>
                  <a:cubicBezTo>
                    <a:pt x="9318" y="11971"/>
                    <a:pt x="9305" y="11987"/>
                    <a:pt x="9309" y="12010"/>
                  </a:cubicBezTo>
                  <a:lnTo>
                    <a:pt x="9309" y="12010"/>
                  </a:lnTo>
                  <a:lnTo>
                    <a:pt x="9293" y="12035"/>
                  </a:lnTo>
                  <a:lnTo>
                    <a:pt x="9293" y="11959"/>
                  </a:lnTo>
                  <a:lnTo>
                    <a:pt x="9255" y="11959"/>
                  </a:lnTo>
                  <a:cubicBezTo>
                    <a:pt x="9255" y="11934"/>
                    <a:pt x="9255" y="11934"/>
                    <a:pt x="9280" y="11934"/>
                  </a:cubicBezTo>
                  <a:cubicBezTo>
                    <a:pt x="9271" y="11906"/>
                    <a:pt x="9276" y="11891"/>
                    <a:pt x="9294" y="11891"/>
                  </a:cubicBezTo>
                  <a:close/>
                  <a:moveTo>
                    <a:pt x="8685" y="11854"/>
                  </a:moveTo>
                  <a:cubicBezTo>
                    <a:pt x="8714" y="11854"/>
                    <a:pt x="8739" y="11866"/>
                    <a:pt x="8727" y="11896"/>
                  </a:cubicBezTo>
                  <a:cubicBezTo>
                    <a:pt x="8698" y="11877"/>
                    <a:pt x="8681" y="11869"/>
                    <a:pt x="8673" y="11869"/>
                  </a:cubicBezTo>
                  <a:cubicBezTo>
                    <a:pt x="8640" y="11869"/>
                    <a:pt x="8737" y="11986"/>
                    <a:pt x="8751" y="11986"/>
                  </a:cubicBezTo>
                  <a:cubicBezTo>
                    <a:pt x="8752" y="11986"/>
                    <a:pt x="8752" y="11986"/>
                    <a:pt x="8752" y="11984"/>
                  </a:cubicBezTo>
                  <a:lnTo>
                    <a:pt x="8752" y="11984"/>
                  </a:lnTo>
                  <a:cubicBezTo>
                    <a:pt x="8765" y="12035"/>
                    <a:pt x="8730" y="12053"/>
                    <a:pt x="8694" y="12053"/>
                  </a:cubicBezTo>
                  <a:cubicBezTo>
                    <a:pt x="8658" y="12053"/>
                    <a:pt x="8620" y="12035"/>
                    <a:pt x="8626" y="12009"/>
                  </a:cubicBezTo>
                  <a:lnTo>
                    <a:pt x="8626" y="12009"/>
                  </a:lnTo>
                  <a:cubicBezTo>
                    <a:pt x="8654" y="12020"/>
                    <a:pt x="8674" y="12024"/>
                    <a:pt x="8688" y="12024"/>
                  </a:cubicBezTo>
                  <a:cubicBezTo>
                    <a:pt x="8763" y="12024"/>
                    <a:pt x="8667" y="11898"/>
                    <a:pt x="8636" y="11866"/>
                  </a:cubicBezTo>
                  <a:lnTo>
                    <a:pt x="8636" y="11866"/>
                  </a:lnTo>
                  <a:cubicBezTo>
                    <a:pt x="8650" y="11858"/>
                    <a:pt x="8668" y="11854"/>
                    <a:pt x="8685" y="11854"/>
                  </a:cubicBezTo>
                  <a:close/>
                  <a:moveTo>
                    <a:pt x="10922" y="12043"/>
                  </a:moveTo>
                  <a:cubicBezTo>
                    <a:pt x="10929" y="12043"/>
                    <a:pt x="10936" y="12047"/>
                    <a:pt x="10940" y="12060"/>
                  </a:cubicBezTo>
                  <a:cubicBezTo>
                    <a:pt x="10940" y="12072"/>
                    <a:pt x="10930" y="12076"/>
                    <a:pt x="10918" y="12076"/>
                  </a:cubicBezTo>
                  <a:cubicBezTo>
                    <a:pt x="10893" y="12076"/>
                    <a:pt x="10856" y="12060"/>
                    <a:pt x="10865" y="12060"/>
                  </a:cubicBezTo>
                  <a:lnTo>
                    <a:pt x="10890" y="12060"/>
                  </a:lnTo>
                  <a:cubicBezTo>
                    <a:pt x="10890" y="12060"/>
                    <a:pt x="10907" y="12043"/>
                    <a:pt x="10922" y="12043"/>
                  </a:cubicBezTo>
                  <a:close/>
                  <a:moveTo>
                    <a:pt x="8953" y="11871"/>
                  </a:moveTo>
                  <a:cubicBezTo>
                    <a:pt x="9006" y="11871"/>
                    <a:pt x="9050" y="11937"/>
                    <a:pt x="9041" y="11997"/>
                  </a:cubicBezTo>
                  <a:lnTo>
                    <a:pt x="8903" y="11972"/>
                  </a:lnTo>
                  <a:lnTo>
                    <a:pt x="8903" y="11972"/>
                  </a:lnTo>
                  <a:cubicBezTo>
                    <a:pt x="8916" y="12009"/>
                    <a:pt x="8950" y="12013"/>
                    <a:pt x="8985" y="12013"/>
                  </a:cubicBezTo>
                  <a:cubicBezTo>
                    <a:pt x="8992" y="12013"/>
                    <a:pt x="8999" y="12012"/>
                    <a:pt x="9005" y="12012"/>
                  </a:cubicBezTo>
                  <a:cubicBezTo>
                    <a:pt x="9032" y="12012"/>
                    <a:pt x="9056" y="12014"/>
                    <a:pt x="9067" y="12035"/>
                  </a:cubicBezTo>
                  <a:lnTo>
                    <a:pt x="9041" y="12072"/>
                  </a:lnTo>
                  <a:cubicBezTo>
                    <a:pt x="9030" y="12076"/>
                    <a:pt x="9017" y="12077"/>
                    <a:pt x="9004" y="12077"/>
                  </a:cubicBezTo>
                  <a:cubicBezTo>
                    <a:pt x="8918" y="12077"/>
                    <a:pt x="8812" y="12009"/>
                    <a:pt x="8878" y="11921"/>
                  </a:cubicBezTo>
                  <a:cubicBezTo>
                    <a:pt x="8902" y="11885"/>
                    <a:pt x="8929" y="11871"/>
                    <a:pt x="8953" y="11871"/>
                  </a:cubicBezTo>
                  <a:close/>
                  <a:moveTo>
                    <a:pt x="2904" y="11904"/>
                  </a:moveTo>
                  <a:cubicBezTo>
                    <a:pt x="2925" y="11904"/>
                    <a:pt x="2948" y="11910"/>
                    <a:pt x="2968" y="11921"/>
                  </a:cubicBezTo>
                  <a:cubicBezTo>
                    <a:pt x="2961" y="11931"/>
                    <a:pt x="2952" y="11934"/>
                    <a:pt x="2941" y="11934"/>
                  </a:cubicBezTo>
                  <a:cubicBezTo>
                    <a:pt x="2928" y="11934"/>
                    <a:pt x="2913" y="11929"/>
                    <a:pt x="2901" y="11929"/>
                  </a:cubicBezTo>
                  <a:cubicBezTo>
                    <a:pt x="2889" y="11929"/>
                    <a:pt x="2880" y="11935"/>
                    <a:pt x="2880" y="11959"/>
                  </a:cubicBezTo>
                  <a:cubicBezTo>
                    <a:pt x="2880" y="12009"/>
                    <a:pt x="2955" y="11984"/>
                    <a:pt x="2968" y="12022"/>
                  </a:cubicBezTo>
                  <a:cubicBezTo>
                    <a:pt x="2991" y="12079"/>
                    <a:pt x="2943" y="12095"/>
                    <a:pt x="2900" y="12095"/>
                  </a:cubicBezTo>
                  <a:cubicBezTo>
                    <a:pt x="2849" y="12095"/>
                    <a:pt x="2803" y="12072"/>
                    <a:pt x="2892" y="12072"/>
                  </a:cubicBezTo>
                  <a:cubicBezTo>
                    <a:pt x="2901" y="12073"/>
                    <a:pt x="2908" y="12073"/>
                    <a:pt x="2914" y="12073"/>
                  </a:cubicBezTo>
                  <a:cubicBezTo>
                    <a:pt x="2997" y="12073"/>
                    <a:pt x="2855" y="11997"/>
                    <a:pt x="2855" y="11997"/>
                  </a:cubicBezTo>
                  <a:lnTo>
                    <a:pt x="2855" y="11984"/>
                  </a:lnTo>
                  <a:cubicBezTo>
                    <a:pt x="2820" y="11932"/>
                    <a:pt x="2857" y="11904"/>
                    <a:pt x="2904" y="11904"/>
                  </a:cubicBezTo>
                  <a:close/>
                  <a:moveTo>
                    <a:pt x="6853" y="12047"/>
                  </a:moveTo>
                  <a:cubicBezTo>
                    <a:pt x="6853" y="12047"/>
                    <a:pt x="6916" y="12060"/>
                    <a:pt x="6866" y="12060"/>
                  </a:cubicBezTo>
                  <a:lnTo>
                    <a:pt x="6853" y="12097"/>
                  </a:lnTo>
                  <a:cubicBezTo>
                    <a:pt x="6791" y="12097"/>
                    <a:pt x="6853" y="12047"/>
                    <a:pt x="6853" y="12047"/>
                  </a:cubicBezTo>
                  <a:close/>
                  <a:moveTo>
                    <a:pt x="9230" y="12072"/>
                  </a:moveTo>
                  <a:lnTo>
                    <a:pt x="9243" y="12097"/>
                  </a:lnTo>
                  <a:cubicBezTo>
                    <a:pt x="9227" y="12094"/>
                    <a:pt x="9207" y="12086"/>
                    <a:pt x="9187" y="12076"/>
                  </a:cubicBezTo>
                  <a:lnTo>
                    <a:pt x="9187" y="12076"/>
                  </a:lnTo>
                  <a:cubicBezTo>
                    <a:pt x="9190" y="12076"/>
                    <a:pt x="9195" y="12076"/>
                    <a:pt x="9199" y="12076"/>
                  </a:cubicBezTo>
                  <a:cubicBezTo>
                    <a:pt x="9208" y="12076"/>
                    <a:pt x="9219" y="12075"/>
                    <a:pt x="9230" y="12072"/>
                  </a:cubicBezTo>
                  <a:close/>
                  <a:moveTo>
                    <a:pt x="5083" y="12039"/>
                  </a:moveTo>
                  <a:cubicBezTo>
                    <a:pt x="5085" y="12058"/>
                    <a:pt x="5085" y="12081"/>
                    <a:pt x="5086" y="12104"/>
                  </a:cubicBezTo>
                  <a:lnTo>
                    <a:pt x="5086" y="12104"/>
                  </a:lnTo>
                  <a:cubicBezTo>
                    <a:pt x="5090" y="12095"/>
                    <a:pt x="5093" y="12084"/>
                    <a:pt x="5093" y="12072"/>
                  </a:cubicBezTo>
                  <a:cubicBezTo>
                    <a:pt x="5092" y="12060"/>
                    <a:pt x="5088" y="12049"/>
                    <a:pt x="5083" y="12039"/>
                  </a:cubicBezTo>
                  <a:close/>
                  <a:moveTo>
                    <a:pt x="3420" y="11833"/>
                  </a:moveTo>
                  <a:cubicBezTo>
                    <a:pt x="3496" y="11833"/>
                    <a:pt x="3458" y="12047"/>
                    <a:pt x="3471" y="12110"/>
                  </a:cubicBezTo>
                  <a:cubicBezTo>
                    <a:pt x="3420" y="12110"/>
                    <a:pt x="3446" y="12085"/>
                    <a:pt x="3433" y="12085"/>
                  </a:cubicBezTo>
                  <a:lnTo>
                    <a:pt x="3433" y="12085"/>
                  </a:lnTo>
                  <a:cubicBezTo>
                    <a:pt x="3412" y="12109"/>
                    <a:pt x="3386" y="12119"/>
                    <a:pt x="3361" y="12119"/>
                  </a:cubicBezTo>
                  <a:cubicBezTo>
                    <a:pt x="3294" y="12119"/>
                    <a:pt x="3226" y="12051"/>
                    <a:pt x="3244" y="11997"/>
                  </a:cubicBezTo>
                  <a:lnTo>
                    <a:pt x="3257" y="11997"/>
                  </a:lnTo>
                  <a:cubicBezTo>
                    <a:pt x="3269" y="11943"/>
                    <a:pt x="3292" y="11929"/>
                    <a:pt x="3320" y="11929"/>
                  </a:cubicBezTo>
                  <a:cubicBezTo>
                    <a:pt x="3351" y="11929"/>
                    <a:pt x="3387" y="11946"/>
                    <a:pt x="3420" y="11946"/>
                  </a:cubicBezTo>
                  <a:lnTo>
                    <a:pt x="3420" y="11833"/>
                  </a:lnTo>
                  <a:close/>
                  <a:moveTo>
                    <a:pt x="3140" y="11908"/>
                  </a:moveTo>
                  <a:cubicBezTo>
                    <a:pt x="3192" y="11908"/>
                    <a:pt x="3241" y="11959"/>
                    <a:pt x="3232" y="12022"/>
                  </a:cubicBezTo>
                  <a:lnTo>
                    <a:pt x="3081" y="12022"/>
                  </a:lnTo>
                  <a:cubicBezTo>
                    <a:pt x="3081" y="12074"/>
                    <a:pt x="3107" y="12083"/>
                    <a:pt x="3137" y="12083"/>
                  </a:cubicBezTo>
                  <a:cubicBezTo>
                    <a:pt x="3155" y="12083"/>
                    <a:pt x="3173" y="12080"/>
                    <a:pt x="3188" y="12080"/>
                  </a:cubicBezTo>
                  <a:cubicBezTo>
                    <a:pt x="3204" y="12080"/>
                    <a:pt x="3216" y="12084"/>
                    <a:pt x="3219" y="12097"/>
                  </a:cubicBezTo>
                  <a:cubicBezTo>
                    <a:pt x="3194" y="12110"/>
                    <a:pt x="3169" y="12110"/>
                    <a:pt x="3144" y="12110"/>
                  </a:cubicBezTo>
                  <a:cubicBezTo>
                    <a:pt x="3127" y="12119"/>
                    <a:pt x="3111" y="12123"/>
                    <a:pt x="3095" y="12123"/>
                  </a:cubicBezTo>
                  <a:cubicBezTo>
                    <a:pt x="3006" y="12123"/>
                    <a:pt x="2949" y="11987"/>
                    <a:pt x="3056" y="11934"/>
                  </a:cubicBezTo>
                  <a:lnTo>
                    <a:pt x="3081" y="11934"/>
                  </a:lnTo>
                  <a:cubicBezTo>
                    <a:pt x="3099" y="11916"/>
                    <a:pt x="3119" y="11908"/>
                    <a:pt x="3140" y="11908"/>
                  </a:cubicBezTo>
                  <a:close/>
                  <a:moveTo>
                    <a:pt x="11254" y="12093"/>
                  </a:moveTo>
                  <a:cubicBezTo>
                    <a:pt x="11262" y="12093"/>
                    <a:pt x="11267" y="12097"/>
                    <a:pt x="11267" y="12110"/>
                  </a:cubicBezTo>
                  <a:cubicBezTo>
                    <a:pt x="11267" y="12123"/>
                    <a:pt x="11259" y="12127"/>
                    <a:pt x="11248" y="12127"/>
                  </a:cubicBezTo>
                  <a:cubicBezTo>
                    <a:pt x="11225" y="12127"/>
                    <a:pt x="11192" y="12110"/>
                    <a:pt x="11192" y="12110"/>
                  </a:cubicBezTo>
                  <a:lnTo>
                    <a:pt x="11217" y="12110"/>
                  </a:lnTo>
                  <a:cubicBezTo>
                    <a:pt x="11217" y="12110"/>
                    <a:pt x="11239" y="12093"/>
                    <a:pt x="11254" y="12093"/>
                  </a:cubicBezTo>
                  <a:close/>
                  <a:moveTo>
                    <a:pt x="3773" y="11846"/>
                  </a:moveTo>
                  <a:cubicBezTo>
                    <a:pt x="3848" y="11846"/>
                    <a:pt x="3810" y="12047"/>
                    <a:pt x="3823" y="12123"/>
                  </a:cubicBezTo>
                  <a:cubicBezTo>
                    <a:pt x="3773" y="12123"/>
                    <a:pt x="3798" y="12085"/>
                    <a:pt x="3785" y="12085"/>
                  </a:cubicBezTo>
                  <a:lnTo>
                    <a:pt x="3785" y="12085"/>
                  </a:lnTo>
                  <a:cubicBezTo>
                    <a:pt x="3759" y="12115"/>
                    <a:pt x="3730" y="12127"/>
                    <a:pt x="3701" y="12127"/>
                  </a:cubicBezTo>
                  <a:cubicBezTo>
                    <a:pt x="3635" y="12127"/>
                    <a:pt x="3575" y="12059"/>
                    <a:pt x="3584" y="11997"/>
                  </a:cubicBezTo>
                  <a:lnTo>
                    <a:pt x="3584" y="11997"/>
                  </a:lnTo>
                  <a:lnTo>
                    <a:pt x="3609" y="12009"/>
                  </a:lnTo>
                  <a:cubicBezTo>
                    <a:pt x="3621" y="11952"/>
                    <a:pt x="3642" y="11937"/>
                    <a:pt x="3669" y="11937"/>
                  </a:cubicBezTo>
                  <a:cubicBezTo>
                    <a:pt x="3700" y="11937"/>
                    <a:pt x="3738" y="11959"/>
                    <a:pt x="3773" y="11959"/>
                  </a:cubicBezTo>
                  <a:lnTo>
                    <a:pt x="3773" y="11846"/>
                  </a:lnTo>
                  <a:close/>
                  <a:moveTo>
                    <a:pt x="4043" y="11928"/>
                  </a:moveTo>
                  <a:cubicBezTo>
                    <a:pt x="4134" y="11928"/>
                    <a:pt x="4127" y="12062"/>
                    <a:pt x="4137" y="12135"/>
                  </a:cubicBezTo>
                  <a:cubicBezTo>
                    <a:pt x="4100" y="12135"/>
                    <a:pt x="4087" y="12135"/>
                    <a:pt x="4100" y="12097"/>
                  </a:cubicBezTo>
                  <a:cubicBezTo>
                    <a:pt x="4060" y="12097"/>
                    <a:pt x="4016" y="12122"/>
                    <a:pt x="3982" y="12122"/>
                  </a:cubicBezTo>
                  <a:cubicBezTo>
                    <a:pt x="3962" y="12122"/>
                    <a:pt x="3945" y="12113"/>
                    <a:pt x="3936" y="12085"/>
                  </a:cubicBezTo>
                  <a:lnTo>
                    <a:pt x="3974" y="12085"/>
                  </a:lnTo>
                  <a:cubicBezTo>
                    <a:pt x="3949" y="12022"/>
                    <a:pt x="4037" y="12009"/>
                    <a:pt x="4087" y="12009"/>
                  </a:cubicBezTo>
                  <a:cubicBezTo>
                    <a:pt x="4087" y="11972"/>
                    <a:pt x="4065" y="11968"/>
                    <a:pt x="4040" y="11968"/>
                  </a:cubicBezTo>
                  <a:cubicBezTo>
                    <a:pt x="4035" y="11968"/>
                    <a:pt x="4030" y="11969"/>
                    <a:pt x="4024" y="11969"/>
                  </a:cubicBezTo>
                  <a:cubicBezTo>
                    <a:pt x="4004" y="11969"/>
                    <a:pt x="3984" y="11967"/>
                    <a:pt x="3974" y="11946"/>
                  </a:cubicBezTo>
                  <a:cubicBezTo>
                    <a:pt x="4001" y="11934"/>
                    <a:pt x="4024" y="11928"/>
                    <a:pt x="4043" y="11928"/>
                  </a:cubicBezTo>
                  <a:close/>
                  <a:moveTo>
                    <a:pt x="9333" y="12058"/>
                  </a:moveTo>
                  <a:lnTo>
                    <a:pt x="9333" y="12058"/>
                  </a:lnTo>
                  <a:cubicBezTo>
                    <a:pt x="9356" y="12091"/>
                    <a:pt x="9388" y="12124"/>
                    <a:pt x="9393" y="12135"/>
                  </a:cubicBezTo>
                  <a:cubicBezTo>
                    <a:pt x="9357" y="12121"/>
                    <a:pt x="9342" y="12089"/>
                    <a:pt x="9333" y="12058"/>
                  </a:cubicBezTo>
                  <a:close/>
                  <a:moveTo>
                    <a:pt x="9486" y="11951"/>
                  </a:moveTo>
                  <a:cubicBezTo>
                    <a:pt x="9533" y="11951"/>
                    <a:pt x="9587" y="11991"/>
                    <a:pt x="9595" y="12047"/>
                  </a:cubicBezTo>
                  <a:cubicBezTo>
                    <a:pt x="9595" y="12060"/>
                    <a:pt x="9581" y="12064"/>
                    <a:pt x="9561" y="12064"/>
                  </a:cubicBezTo>
                  <a:cubicBezTo>
                    <a:pt x="9522" y="12064"/>
                    <a:pt x="9461" y="12047"/>
                    <a:pt x="9444" y="12047"/>
                  </a:cubicBezTo>
                  <a:cubicBezTo>
                    <a:pt x="9454" y="12073"/>
                    <a:pt x="9479" y="12077"/>
                    <a:pt x="9506" y="12077"/>
                  </a:cubicBezTo>
                  <a:cubicBezTo>
                    <a:pt x="9521" y="12077"/>
                    <a:pt x="9537" y="12076"/>
                    <a:pt x="9552" y="12076"/>
                  </a:cubicBezTo>
                  <a:cubicBezTo>
                    <a:pt x="9573" y="12076"/>
                    <a:pt x="9590" y="12079"/>
                    <a:pt x="9595" y="12097"/>
                  </a:cubicBezTo>
                  <a:lnTo>
                    <a:pt x="9582" y="12135"/>
                  </a:lnTo>
                  <a:cubicBezTo>
                    <a:pt x="9573" y="12139"/>
                    <a:pt x="9561" y="12141"/>
                    <a:pt x="9549" y="12141"/>
                  </a:cubicBezTo>
                  <a:cubicBezTo>
                    <a:pt x="9479" y="12141"/>
                    <a:pt x="9376" y="12082"/>
                    <a:pt x="9419" y="11997"/>
                  </a:cubicBezTo>
                  <a:cubicBezTo>
                    <a:pt x="9432" y="11964"/>
                    <a:pt x="9458" y="11951"/>
                    <a:pt x="9486" y="11951"/>
                  </a:cubicBezTo>
                  <a:close/>
                  <a:moveTo>
                    <a:pt x="4185" y="11942"/>
                  </a:moveTo>
                  <a:cubicBezTo>
                    <a:pt x="4193" y="11942"/>
                    <a:pt x="4200" y="11953"/>
                    <a:pt x="4200" y="11972"/>
                  </a:cubicBezTo>
                  <a:cubicBezTo>
                    <a:pt x="4162" y="11984"/>
                    <a:pt x="4175" y="11984"/>
                    <a:pt x="4213" y="11984"/>
                  </a:cubicBezTo>
                  <a:cubicBezTo>
                    <a:pt x="4225" y="11972"/>
                    <a:pt x="4238" y="11972"/>
                    <a:pt x="4250" y="11972"/>
                  </a:cubicBezTo>
                  <a:cubicBezTo>
                    <a:pt x="4263" y="11972"/>
                    <a:pt x="4276" y="11972"/>
                    <a:pt x="4288" y="11984"/>
                  </a:cubicBezTo>
                  <a:lnTo>
                    <a:pt x="4426" y="11984"/>
                  </a:lnTo>
                  <a:cubicBezTo>
                    <a:pt x="4405" y="11974"/>
                    <a:pt x="4384" y="11972"/>
                    <a:pt x="4363" y="11972"/>
                  </a:cubicBezTo>
                  <a:lnTo>
                    <a:pt x="4363" y="11972"/>
                  </a:lnTo>
                  <a:cubicBezTo>
                    <a:pt x="4464" y="11973"/>
                    <a:pt x="4463" y="11984"/>
                    <a:pt x="4426" y="11984"/>
                  </a:cubicBezTo>
                  <a:cubicBezTo>
                    <a:pt x="4477" y="12009"/>
                    <a:pt x="4477" y="12047"/>
                    <a:pt x="4477" y="12148"/>
                  </a:cubicBezTo>
                  <a:cubicBezTo>
                    <a:pt x="4389" y="12148"/>
                    <a:pt x="4477" y="12009"/>
                    <a:pt x="4401" y="11997"/>
                  </a:cubicBezTo>
                  <a:lnTo>
                    <a:pt x="4364" y="11997"/>
                  </a:lnTo>
                  <a:cubicBezTo>
                    <a:pt x="4326" y="12009"/>
                    <a:pt x="4338" y="12110"/>
                    <a:pt x="4351" y="12148"/>
                  </a:cubicBezTo>
                  <a:cubicBezTo>
                    <a:pt x="4276" y="12148"/>
                    <a:pt x="4326" y="12035"/>
                    <a:pt x="4288" y="11997"/>
                  </a:cubicBezTo>
                  <a:lnTo>
                    <a:pt x="4213" y="11997"/>
                  </a:lnTo>
                  <a:cubicBezTo>
                    <a:pt x="4188" y="12022"/>
                    <a:pt x="4213" y="12110"/>
                    <a:pt x="4213" y="12135"/>
                  </a:cubicBezTo>
                  <a:lnTo>
                    <a:pt x="4175" y="12135"/>
                  </a:lnTo>
                  <a:cubicBezTo>
                    <a:pt x="4175" y="12072"/>
                    <a:pt x="4175" y="12009"/>
                    <a:pt x="4175" y="11946"/>
                  </a:cubicBezTo>
                  <a:cubicBezTo>
                    <a:pt x="4178" y="11943"/>
                    <a:pt x="4182" y="11942"/>
                    <a:pt x="4185" y="11942"/>
                  </a:cubicBezTo>
                  <a:close/>
                  <a:moveTo>
                    <a:pt x="3846" y="11977"/>
                  </a:moveTo>
                  <a:cubicBezTo>
                    <a:pt x="3893" y="12001"/>
                    <a:pt x="3873" y="12105"/>
                    <a:pt x="3873" y="12160"/>
                  </a:cubicBezTo>
                  <a:cubicBezTo>
                    <a:pt x="3833" y="12130"/>
                    <a:pt x="3841" y="12042"/>
                    <a:pt x="3846" y="11977"/>
                  </a:cubicBezTo>
                  <a:close/>
                  <a:moveTo>
                    <a:pt x="4640" y="11959"/>
                  </a:moveTo>
                  <a:cubicBezTo>
                    <a:pt x="4678" y="11959"/>
                    <a:pt x="4691" y="11959"/>
                    <a:pt x="4678" y="11997"/>
                  </a:cubicBezTo>
                  <a:cubicBezTo>
                    <a:pt x="4708" y="11997"/>
                    <a:pt x="4730" y="11965"/>
                    <a:pt x="4764" y="11965"/>
                  </a:cubicBezTo>
                  <a:cubicBezTo>
                    <a:pt x="4772" y="11965"/>
                    <a:pt x="4781" y="11967"/>
                    <a:pt x="4791" y="11972"/>
                  </a:cubicBezTo>
                  <a:cubicBezTo>
                    <a:pt x="4841" y="12009"/>
                    <a:pt x="4829" y="12097"/>
                    <a:pt x="4841" y="12160"/>
                  </a:cubicBezTo>
                  <a:cubicBezTo>
                    <a:pt x="4741" y="12160"/>
                    <a:pt x="4841" y="11997"/>
                    <a:pt x="4741" y="11997"/>
                  </a:cubicBezTo>
                  <a:cubicBezTo>
                    <a:pt x="4736" y="11996"/>
                    <a:pt x="4731" y="11996"/>
                    <a:pt x="4726" y="11996"/>
                  </a:cubicBezTo>
                  <a:cubicBezTo>
                    <a:pt x="4644" y="11996"/>
                    <a:pt x="4665" y="12097"/>
                    <a:pt x="4677" y="12146"/>
                  </a:cubicBezTo>
                  <a:lnTo>
                    <a:pt x="4677" y="12146"/>
                  </a:lnTo>
                  <a:cubicBezTo>
                    <a:pt x="4631" y="12130"/>
                    <a:pt x="4652" y="12029"/>
                    <a:pt x="4640" y="11959"/>
                  </a:cubicBezTo>
                  <a:close/>
                  <a:moveTo>
                    <a:pt x="7985" y="12123"/>
                  </a:moveTo>
                  <a:cubicBezTo>
                    <a:pt x="7985" y="12123"/>
                    <a:pt x="8035" y="12160"/>
                    <a:pt x="7985" y="12160"/>
                  </a:cubicBezTo>
                  <a:cubicBezTo>
                    <a:pt x="7922" y="12148"/>
                    <a:pt x="7985" y="12123"/>
                    <a:pt x="7985" y="12123"/>
                  </a:cubicBezTo>
                  <a:close/>
                  <a:moveTo>
                    <a:pt x="9796" y="11959"/>
                  </a:moveTo>
                  <a:cubicBezTo>
                    <a:pt x="9884" y="11959"/>
                    <a:pt x="9796" y="12097"/>
                    <a:pt x="9871" y="12110"/>
                  </a:cubicBezTo>
                  <a:cubicBezTo>
                    <a:pt x="9879" y="12112"/>
                    <a:pt x="9886" y="12113"/>
                    <a:pt x="9892" y="12113"/>
                  </a:cubicBezTo>
                  <a:cubicBezTo>
                    <a:pt x="9955" y="12113"/>
                    <a:pt x="9933" y="12005"/>
                    <a:pt x="9922" y="11959"/>
                  </a:cubicBezTo>
                  <a:lnTo>
                    <a:pt x="9922" y="11959"/>
                  </a:lnTo>
                  <a:cubicBezTo>
                    <a:pt x="9997" y="11972"/>
                    <a:pt x="9972" y="12085"/>
                    <a:pt x="9985" y="12148"/>
                  </a:cubicBezTo>
                  <a:cubicBezTo>
                    <a:pt x="9934" y="12148"/>
                    <a:pt x="9959" y="12123"/>
                    <a:pt x="9947" y="12123"/>
                  </a:cubicBezTo>
                  <a:lnTo>
                    <a:pt x="9947" y="12123"/>
                  </a:lnTo>
                  <a:cubicBezTo>
                    <a:pt x="9924" y="12153"/>
                    <a:pt x="9903" y="12166"/>
                    <a:pt x="9885" y="12166"/>
                  </a:cubicBezTo>
                  <a:cubicBezTo>
                    <a:pt x="9815" y="12166"/>
                    <a:pt x="9783" y="11979"/>
                    <a:pt x="9783" y="11959"/>
                  </a:cubicBezTo>
                  <a:close/>
                  <a:moveTo>
                    <a:pt x="5508" y="12160"/>
                  </a:moveTo>
                  <a:cubicBezTo>
                    <a:pt x="5506" y="12163"/>
                    <a:pt x="5506" y="12166"/>
                    <a:pt x="5505" y="12168"/>
                  </a:cubicBezTo>
                  <a:lnTo>
                    <a:pt x="5505" y="12168"/>
                  </a:lnTo>
                  <a:cubicBezTo>
                    <a:pt x="5514" y="12164"/>
                    <a:pt x="5523" y="12160"/>
                    <a:pt x="5533" y="12160"/>
                  </a:cubicBezTo>
                  <a:close/>
                  <a:moveTo>
                    <a:pt x="9683" y="11896"/>
                  </a:moveTo>
                  <a:lnTo>
                    <a:pt x="9658" y="11934"/>
                  </a:lnTo>
                  <a:cubicBezTo>
                    <a:pt x="9664" y="11978"/>
                    <a:pt x="9680" y="11981"/>
                    <a:pt x="9694" y="11981"/>
                  </a:cubicBezTo>
                  <a:cubicBezTo>
                    <a:pt x="9696" y="11981"/>
                    <a:pt x="9698" y="11981"/>
                    <a:pt x="9701" y="11981"/>
                  </a:cubicBezTo>
                  <a:cubicBezTo>
                    <a:pt x="9712" y="11981"/>
                    <a:pt x="9720" y="11983"/>
                    <a:pt x="9720" y="12009"/>
                  </a:cubicBezTo>
                  <a:cubicBezTo>
                    <a:pt x="9714" y="12009"/>
                    <a:pt x="9709" y="12009"/>
                    <a:pt x="9704" y="12009"/>
                  </a:cubicBezTo>
                  <a:cubicBezTo>
                    <a:pt x="9582" y="12009"/>
                    <a:pt x="9733" y="12149"/>
                    <a:pt x="9733" y="12173"/>
                  </a:cubicBezTo>
                  <a:cubicBezTo>
                    <a:pt x="9724" y="12174"/>
                    <a:pt x="9717" y="12175"/>
                    <a:pt x="9710" y="12175"/>
                  </a:cubicBezTo>
                  <a:cubicBezTo>
                    <a:pt x="9605" y="12175"/>
                    <a:pt x="9677" y="12009"/>
                    <a:pt x="9595" y="11997"/>
                  </a:cubicBezTo>
                  <a:lnTo>
                    <a:pt x="9595" y="11972"/>
                  </a:lnTo>
                  <a:cubicBezTo>
                    <a:pt x="9683" y="11946"/>
                    <a:pt x="9607" y="11896"/>
                    <a:pt x="9683" y="11896"/>
                  </a:cubicBezTo>
                  <a:close/>
                  <a:moveTo>
                    <a:pt x="5508" y="11997"/>
                  </a:moveTo>
                  <a:cubicBezTo>
                    <a:pt x="5583" y="11997"/>
                    <a:pt x="5558" y="12123"/>
                    <a:pt x="5571" y="12185"/>
                  </a:cubicBezTo>
                  <a:cubicBezTo>
                    <a:pt x="5557" y="12189"/>
                    <a:pt x="5546" y="12190"/>
                    <a:pt x="5536" y="12190"/>
                  </a:cubicBezTo>
                  <a:cubicBezTo>
                    <a:pt x="5514" y="12190"/>
                    <a:pt x="5502" y="12182"/>
                    <a:pt x="5505" y="12168"/>
                  </a:cubicBezTo>
                  <a:lnTo>
                    <a:pt x="5505" y="12168"/>
                  </a:lnTo>
                  <a:cubicBezTo>
                    <a:pt x="5489" y="12176"/>
                    <a:pt x="5474" y="12187"/>
                    <a:pt x="5456" y="12187"/>
                  </a:cubicBezTo>
                  <a:cubicBezTo>
                    <a:pt x="5445" y="12187"/>
                    <a:pt x="5434" y="12183"/>
                    <a:pt x="5420" y="12173"/>
                  </a:cubicBezTo>
                  <a:cubicBezTo>
                    <a:pt x="5370" y="12148"/>
                    <a:pt x="5382" y="12047"/>
                    <a:pt x="5370" y="11997"/>
                  </a:cubicBezTo>
                  <a:cubicBezTo>
                    <a:pt x="5470" y="11997"/>
                    <a:pt x="5370" y="12135"/>
                    <a:pt x="5458" y="12148"/>
                  </a:cubicBezTo>
                  <a:cubicBezTo>
                    <a:pt x="5464" y="12150"/>
                    <a:pt x="5470" y="12151"/>
                    <a:pt x="5476" y="12151"/>
                  </a:cubicBezTo>
                  <a:cubicBezTo>
                    <a:pt x="5531" y="12151"/>
                    <a:pt x="5519" y="12043"/>
                    <a:pt x="5508" y="11997"/>
                  </a:cubicBezTo>
                  <a:close/>
                  <a:moveTo>
                    <a:pt x="11644" y="12173"/>
                  </a:moveTo>
                  <a:lnTo>
                    <a:pt x="11637" y="12196"/>
                  </a:lnTo>
                  <a:lnTo>
                    <a:pt x="11637" y="12196"/>
                  </a:lnTo>
                  <a:cubicBezTo>
                    <a:pt x="11632" y="12189"/>
                    <a:pt x="11632" y="12181"/>
                    <a:pt x="11644" y="12173"/>
                  </a:cubicBezTo>
                  <a:close/>
                  <a:moveTo>
                    <a:pt x="10091" y="12006"/>
                  </a:moveTo>
                  <a:cubicBezTo>
                    <a:pt x="10140" y="12006"/>
                    <a:pt x="10186" y="12064"/>
                    <a:pt x="10186" y="12123"/>
                  </a:cubicBezTo>
                  <a:lnTo>
                    <a:pt x="10047" y="12097"/>
                  </a:lnTo>
                  <a:lnTo>
                    <a:pt x="10047" y="12097"/>
                  </a:lnTo>
                  <a:cubicBezTo>
                    <a:pt x="10060" y="12198"/>
                    <a:pt x="10161" y="12135"/>
                    <a:pt x="10186" y="12198"/>
                  </a:cubicBezTo>
                  <a:lnTo>
                    <a:pt x="10123" y="12198"/>
                  </a:lnTo>
                  <a:cubicBezTo>
                    <a:pt x="10035" y="12173"/>
                    <a:pt x="9947" y="12060"/>
                    <a:pt x="10035" y="12009"/>
                  </a:cubicBezTo>
                  <a:lnTo>
                    <a:pt x="10035" y="12009"/>
                  </a:lnTo>
                  <a:lnTo>
                    <a:pt x="10047" y="12022"/>
                  </a:lnTo>
                  <a:cubicBezTo>
                    <a:pt x="10062" y="12011"/>
                    <a:pt x="10076" y="12006"/>
                    <a:pt x="10091" y="12006"/>
                  </a:cubicBezTo>
                  <a:close/>
                  <a:moveTo>
                    <a:pt x="4974" y="11978"/>
                  </a:moveTo>
                  <a:cubicBezTo>
                    <a:pt x="5017" y="11978"/>
                    <a:pt x="5062" y="12000"/>
                    <a:pt x="5083" y="12039"/>
                  </a:cubicBezTo>
                  <a:lnTo>
                    <a:pt x="5083" y="12039"/>
                  </a:lnTo>
                  <a:cubicBezTo>
                    <a:pt x="5082" y="12033"/>
                    <a:pt x="5081" y="12027"/>
                    <a:pt x="5080" y="12022"/>
                  </a:cubicBezTo>
                  <a:cubicBezTo>
                    <a:pt x="5118" y="12022"/>
                    <a:pt x="5131" y="12035"/>
                    <a:pt x="5118" y="12060"/>
                  </a:cubicBezTo>
                  <a:cubicBezTo>
                    <a:pt x="5134" y="12060"/>
                    <a:pt x="5147" y="12051"/>
                    <a:pt x="5162" y="12042"/>
                  </a:cubicBezTo>
                  <a:lnTo>
                    <a:pt x="5162" y="12042"/>
                  </a:lnTo>
                  <a:lnTo>
                    <a:pt x="5156" y="12060"/>
                  </a:lnTo>
                  <a:cubicBezTo>
                    <a:pt x="5105" y="12085"/>
                    <a:pt x="5131" y="12173"/>
                    <a:pt x="5143" y="12211"/>
                  </a:cubicBezTo>
                  <a:cubicBezTo>
                    <a:pt x="5094" y="12211"/>
                    <a:pt x="5088" y="12158"/>
                    <a:pt x="5086" y="12104"/>
                  </a:cubicBezTo>
                  <a:lnTo>
                    <a:pt x="5086" y="12104"/>
                  </a:lnTo>
                  <a:cubicBezTo>
                    <a:pt x="5069" y="12138"/>
                    <a:pt x="5024" y="12156"/>
                    <a:pt x="4978" y="12156"/>
                  </a:cubicBezTo>
                  <a:cubicBezTo>
                    <a:pt x="4917" y="12156"/>
                    <a:pt x="4854" y="12124"/>
                    <a:pt x="4854" y="12060"/>
                  </a:cubicBezTo>
                  <a:lnTo>
                    <a:pt x="4854" y="12060"/>
                  </a:lnTo>
                  <a:lnTo>
                    <a:pt x="4879" y="12072"/>
                  </a:lnTo>
                  <a:cubicBezTo>
                    <a:pt x="4879" y="12007"/>
                    <a:pt x="4925" y="11978"/>
                    <a:pt x="4974" y="11978"/>
                  </a:cubicBezTo>
                  <a:close/>
                  <a:moveTo>
                    <a:pt x="11647" y="12202"/>
                  </a:moveTo>
                  <a:cubicBezTo>
                    <a:pt x="11654" y="12202"/>
                    <a:pt x="11661" y="12208"/>
                    <a:pt x="11668" y="12220"/>
                  </a:cubicBezTo>
                  <a:lnTo>
                    <a:pt x="11668" y="12220"/>
                  </a:lnTo>
                  <a:cubicBezTo>
                    <a:pt x="11663" y="12217"/>
                    <a:pt x="11651" y="12211"/>
                    <a:pt x="11642" y="12203"/>
                  </a:cubicBezTo>
                  <a:lnTo>
                    <a:pt x="11642" y="12203"/>
                  </a:lnTo>
                  <a:cubicBezTo>
                    <a:pt x="11644" y="12203"/>
                    <a:pt x="11646" y="12202"/>
                    <a:pt x="11647" y="12202"/>
                  </a:cubicBezTo>
                  <a:close/>
                  <a:moveTo>
                    <a:pt x="5257" y="12068"/>
                  </a:moveTo>
                  <a:lnTo>
                    <a:pt x="5257" y="12068"/>
                  </a:lnTo>
                  <a:cubicBezTo>
                    <a:pt x="5277" y="12112"/>
                    <a:pt x="5272" y="12175"/>
                    <a:pt x="5282" y="12223"/>
                  </a:cubicBezTo>
                  <a:cubicBezTo>
                    <a:pt x="5219" y="12223"/>
                    <a:pt x="5231" y="12173"/>
                    <a:pt x="5231" y="12110"/>
                  </a:cubicBezTo>
                  <a:cubicBezTo>
                    <a:pt x="5249" y="12099"/>
                    <a:pt x="5257" y="12084"/>
                    <a:pt x="5257" y="12068"/>
                  </a:cubicBezTo>
                  <a:close/>
                  <a:moveTo>
                    <a:pt x="6003" y="12042"/>
                  </a:moveTo>
                  <a:cubicBezTo>
                    <a:pt x="6017" y="12042"/>
                    <a:pt x="6023" y="12054"/>
                    <a:pt x="6023" y="12072"/>
                  </a:cubicBezTo>
                  <a:lnTo>
                    <a:pt x="6036" y="12072"/>
                  </a:lnTo>
                  <a:cubicBezTo>
                    <a:pt x="6061" y="12060"/>
                    <a:pt x="6099" y="12060"/>
                    <a:pt x="6124" y="12060"/>
                  </a:cubicBezTo>
                  <a:lnTo>
                    <a:pt x="6036" y="12072"/>
                  </a:lnTo>
                  <a:lnTo>
                    <a:pt x="6036" y="12085"/>
                  </a:lnTo>
                  <a:cubicBezTo>
                    <a:pt x="6037" y="12084"/>
                    <a:pt x="6038" y="12083"/>
                    <a:pt x="6038" y="12083"/>
                  </a:cubicBezTo>
                  <a:lnTo>
                    <a:pt x="6038" y="12083"/>
                  </a:lnTo>
                  <a:cubicBezTo>
                    <a:pt x="6016" y="12116"/>
                    <a:pt x="6036" y="12190"/>
                    <a:pt x="6036" y="12223"/>
                  </a:cubicBezTo>
                  <a:cubicBezTo>
                    <a:pt x="5961" y="12223"/>
                    <a:pt x="5986" y="12110"/>
                    <a:pt x="5986" y="12047"/>
                  </a:cubicBezTo>
                  <a:cubicBezTo>
                    <a:pt x="5992" y="12044"/>
                    <a:pt x="5998" y="12042"/>
                    <a:pt x="6003" y="12042"/>
                  </a:cubicBezTo>
                  <a:close/>
                  <a:moveTo>
                    <a:pt x="6157" y="12097"/>
                  </a:moveTo>
                  <a:cubicBezTo>
                    <a:pt x="6147" y="12134"/>
                    <a:pt x="6162" y="12194"/>
                    <a:pt x="6162" y="12223"/>
                  </a:cubicBezTo>
                  <a:cubicBezTo>
                    <a:pt x="6110" y="12223"/>
                    <a:pt x="6135" y="12145"/>
                    <a:pt x="6124" y="12097"/>
                  </a:cubicBezTo>
                  <a:close/>
                  <a:moveTo>
                    <a:pt x="10298" y="12021"/>
                  </a:moveTo>
                  <a:cubicBezTo>
                    <a:pt x="10299" y="12021"/>
                    <a:pt x="10299" y="12021"/>
                    <a:pt x="10299" y="12022"/>
                  </a:cubicBezTo>
                  <a:lnTo>
                    <a:pt x="10286" y="12060"/>
                  </a:lnTo>
                  <a:cubicBezTo>
                    <a:pt x="10299" y="12060"/>
                    <a:pt x="10311" y="12097"/>
                    <a:pt x="10286" y="12097"/>
                  </a:cubicBezTo>
                  <a:cubicBezTo>
                    <a:pt x="10283" y="12097"/>
                    <a:pt x="10279" y="12096"/>
                    <a:pt x="10276" y="12096"/>
                  </a:cubicBezTo>
                  <a:cubicBezTo>
                    <a:pt x="10214" y="12096"/>
                    <a:pt x="10249" y="12212"/>
                    <a:pt x="10249" y="12236"/>
                  </a:cubicBezTo>
                  <a:cubicBezTo>
                    <a:pt x="10186" y="12236"/>
                    <a:pt x="10211" y="12110"/>
                    <a:pt x="10198" y="12047"/>
                  </a:cubicBezTo>
                  <a:cubicBezTo>
                    <a:pt x="10223" y="12047"/>
                    <a:pt x="10236" y="12060"/>
                    <a:pt x="10236" y="12097"/>
                  </a:cubicBezTo>
                  <a:cubicBezTo>
                    <a:pt x="10236" y="12097"/>
                    <a:pt x="10291" y="12021"/>
                    <a:pt x="10298" y="12021"/>
                  </a:cubicBezTo>
                  <a:close/>
                  <a:moveTo>
                    <a:pt x="5588" y="12042"/>
                  </a:moveTo>
                  <a:cubicBezTo>
                    <a:pt x="5602" y="12042"/>
                    <a:pt x="5608" y="12054"/>
                    <a:pt x="5608" y="12072"/>
                  </a:cubicBezTo>
                  <a:lnTo>
                    <a:pt x="5709" y="12060"/>
                  </a:lnTo>
                  <a:cubicBezTo>
                    <a:pt x="5709" y="12072"/>
                    <a:pt x="5722" y="12085"/>
                    <a:pt x="5734" y="12085"/>
                  </a:cubicBezTo>
                  <a:cubicBezTo>
                    <a:pt x="5743" y="12066"/>
                    <a:pt x="5759" y="12055"/>
                    <a:pt x="5777" y="12055"/>
                  </a:cubicBezTo>
                  <a:cubicBezTo>
                    <a:pt x="5784" y="12055"/>
                    <a:pt x="5790" y="12056"/>
                    <a:pt x="5797" y="12060"/>
                  </a:cubicBezTo>
                  <a:cubicBezTo>
                    <a:pt x="5804" y="12060"/>
                    <a:pt x="5811" y="12060"/>
                    <a:pt x="5817" y="12062"/>
                  </a:cubicBezTo>
                  <a:lnTo>
                    <a:pt x="5817" y="12062"/>
                  </a:lnTo>
                  <a:lnTo>
                    <a:pt x="5810" y="12085"/>
                  </a:lnTo>
                  <a:cubicBezTo>
                    <a:pt x="5802" y="12083"/>
                    <a:pt x="5796" y="12082"/>
                    <a:pt x="5790" y="12082"/>
                  </a:cubicBezTo>
                  <a:cubicBezTo>
                    <a:pt x="5726" y="12082"/>
                    <a:pt x="5748" y="12202"/>
                    <a:pt x="5759" y="12248"/>
                  </a:cubicBezTo>
                  <a:cubicBezTo>
                    <a:pt x="5671" y="12248"/>
                    <a:pt x="5759" y="12085"/>
                    <a:pt x="5659" y="12072"/>
                  </a:cubicBezTo>
                  <a:cubicBezTo>
                    <a:pt x="5655" y="12072"/>
                    <a:pt x="5651" y="12071"/>
                    <a:pt x="5648" y="12071"/>
                  </a:cubicBezTo>
                  <a:cubicBezTo>
                    <a:pt x="5575" y="12071"/>
                    <a:pt x="5621" y="12200"/>
                    <a:pt x="5621" y="12236"/>
                  </a:cubicBezTo>
                  <a:cubicBezTo>
                    <a:pt x="5546" y="12236"/>
                    <a:pt x="5583" y="12110"/>
                    <a:pt x="5571" y="12047"/>
                  </a:cubicBezTo>
                  <a:cubicBezTo>
                    <a:pt x="5577" y="12044"/>
                    <a:pt x="5583" y="12042"/>
                    <a:pt x="5588" y="12042"/>
                  </a:cubicBezTo>
                  <a:close/>
                  <a:moveTo>
                    <a:pt x="5860" y="12088"/>
                  </a:moveTo>
                  <a:lnTo>
                    <a:pt x="5860" y="12088"/>
                  </a:lnTo>
                  <a:cubicBezTo>
                    <a:pt x="5891" y="12129"/>
                    <a:pt x="5885" y="12204"/>
                    <a:pt x="5885" y="12248"/>
                  </a:cubicBezTo>
                  <a:cubicBezTo>
                    <a:pt x="5832" y="12222"/>
                    <a:pt x="5866" y="12139"/>
                    <a:pt x="5860" y="12088"/>
                  </a:cubicBezTo>
                  <a:close/>
                  <a:moveTo>
                    <a:pt x="10519" y="12046"/>
                  </a:moveTo>
                  <a:cubicBezTo>
                    <a:pt x="10610" y="12046"/>
                    <a:pt x="10604" y="12184"/>
                    <a:pt x="10626" y="12248"/>
                  </a:cubicBezTo>
                  <a:cubicBezTo>
                    <a:pt x="10616" y="12252"/>
                    <a:pt x="10607" y="12253"/>
                    <a:pt x="10601" y="12253"/>
                  </a:cubicBezTo>
                  <a:cubicBezTo>
                    <a:pt x="10583" y="12253"/>
                    <a:pt x="10579" y="12242"/>
                    <a:pt x="10588" y="12223"/>
                  </a:cubicBezTo>
                  <a:cubicBezTo>
                    <a:pt x="10554" y="12223"/>
                    <a:pt x="10523" y="12234"/>
                    <a:pt x="10498" y="12234"/>
                  </a:cubicBezTo>
                  <a:cubicBezTo>
                    <a:pt x="10478" y="12234"/>
                    <a:pt x="10461" y="12227"/>
                    <a:pt x="10450" y="12198"/>
                  </a:cubicBezTo>
                  <a:lnTo>
                    <a:pt x="10475" y="12198"/>
                  </a:lnTo>
                  <a:cubicBezTo>
                    <a:pt x="10425" y="12135"/>
                    <a:pt x="10525" y="12123"/>
                    <a:pt x="10576" y="12123"/>
                  </a:cubicBezTo>
                  <a:cubicBezTo>
                    <a:pt x="10569" y="12085"/>
                    <a:pt x="10547" y="12082"/>
                    <a:pt x="10524" y="12082"/>
                  </a:cubicBezTo>
                  <a:cubicBezTo>
                    <a:pt x="10519" y="12082"/>
                    <a:pt x="10514" y="12082"/>
                    <a:pt x="10509" y="12082"/>
                  </a:cubicBezTo>
                  <a:cubicBezTo>
                    <a:pt x="10491" y="12082"/>
                    <a:pt x="10472" y="12080"/>
                    <a:pt x="10462" y="12060"/>
                  </a:cubicBezTo>
                  <a:cubicBezTo>
                    <a:pt x="10485" y="12050"/>
                    <a:pt x="10503" y="12046"/>
                    <a:pt x="10519" y="12046"/>
                  </a:cubicBezTo>
                  <a:close/>
                  <a:moveTo>
                    <a:pt x="6199" y="12089"/>
                  </a:moveTo>
                  <a:cubicBezTo>
                    <a:pt x="6204" y="12090"/>
                    <a:pt x="6208" y="12093"/>
                    <a:pt x="6212" y="12097"/>
                  </a:cubicBezTo>
                  <a:lnTo>
                    <a:pt x="6225" y="12097"/>
                  </a:lnTo>
                  <a:cubicBezTo>
                    <a:pt x="6288" y="12110"/>
                    <a:pt x="6275" y="12148"/>
                    <a:pt x="6288" y="12261"/>
                  </a:cubicBezTo>
                  <a:cubicBezTo>
                    <a:pt x="6225" y="12261"/>
                    <a:pt x="6250" y="12211"/>
                    <a:pt x="6250" y="12160"/>
                  </a:cubicBezTo>
                  <a:cubicBezTo>
                    <a:pt x="6237" y="12135"/>
                    <a:pt x="6225" y="12110"/>
                    <a:pt x="6212" y="12097"/>
                  </a:cubicBezTo>
                  <a:lnTo>
                    <a:pt x="6199" y="12089"/>
                  </a:lnTo>
                  <a:close/>
                  <a:moveTo>
                    <a:pt x="11321" y="12215"/>
                  </a:moveTo>
                  <a:cubicBezTo>
                    <a:pt x="11352" y="12215"/>
                    <a:pt x="11387" y="12235"/>
                    <a:pt x="11380" y="12261"/>
                  </a:cubicBezTo>
                  <a:cubicBezTo>
                    <a:pt x="11347" y="12238"/>
                    <a:pt x="11329" y="12229"/>
                    <a:pt x="11320" y="12229"/>
                  </a:cubicBezTo>
                  <a:cubicBezTo>
                    <a:pt x="11310" y="12229"/>
                    <a:pt x="11312" y="12239"/>
                    <a:pt x="11319" y="12254"/>
                  </a:cubicBezTo>
                  <a:lnTo>
                    <a:pt x="11319" y="12254"/>
                  </a:lnTo>
                  <a:cubicBezTo>
                    <a:pt x="11311" y="12245"/>
                    <a:pt x="11305" y="12238"/>
                    <a:pt x="11305" y="12236"/>
                  </a:cubicBezTo>
                  <a:lnTo>
                    <a:pt x="11280" y="12273"/>
                  </a:lnTo>
                  <a:cubicBezTo>
                    <a:pt x="11268" y="12231"/>
                    <a:pt x="11293" y="12215"/>
                    <a:pt x="11321" y="12215"/>
                  </a:cubicBezTo>
                  <a:close/>
                  <a:moveTo>
                    <a:pt x="10902" y="12110"/>
                  </a:moveTo>
                  <a:cubicBezTo>
                    <a:pt x="10937" y="12122"/>
                    <a:pt x="10929" y="12220"/>
                    <a:pt x="10928" y="12284"/>
                  </a:cubicBezTo>
                  <a:lnTo>
                    <a:pt x="10928" y="12284"/>
                  </a:lnTo>
                  <a:cubicBezTo>
                    <a:pt x="10897" y="12249"/>
                    <a:pt x="10913" y="12162"/>
                    <a:pt x="10902" y="12110"/>
                  </a:cubicBezTo>
                  <a:close/>
                  <a:moveTo>
                    <a:pt x="6967" y="12035"/>
                  </a:moveTo>
                  <a:cubicBezTo>
                    <a:pt x="7029" y="12035"/>
                    <a:pt x="7004" y="12097"/>
                    <a:pt x="7017" y="12148"/>
                  </a:cubicBezTo>
                  <a:cubicBezTo>
                    <a:pt x="7028" y="12148"/>
                    <a:pt x="7057" y="12120"/>
                    <a:pt x="7089" y="12120"/>
                  </a:cubicBezTo>
                  <a:cubicBezTo>
                    <a:pt x="7094" y="12120"/>
                    <a:pt x="7099" y="12121"/>
                    <a:pt x="7105" y="12123"/>
                  </a:cubicBezTo>
                  <a:cubicBezTo>
                    <a:pt x="7143" y="12135"/>
                    <a:pt x="7180" y="12173"/>
                    <a:pt x="7180" y="12223"/>
                  </a:cubicBezTo>
                  <a:cubicBezTo>
                    <a:pt x="7170" y="12276"/>
                    <a:pt x="7144" y="12291"/>
                    <a:pt x="7114" y="12291"/>
                  </a:cubicBezTo>
                  <a:cubicBezTo>
                    <a:pt x="7072" y="12291"/>
                    <a:pt x="7022" y="12261"/>
                    <a:pt x="6993" y="12261"/>
                  </a:cubicBezTo>
                  <a:lnTo>
                    <a:pt x="6993" y="12261"/>
                  </a:lnTo>
                  <a:cubicBezTo>
                    <a:pt x="6988" y="12246"/>
                    <a:pt x="6983" y="12231"/>
                    <a:pt x="6979" y="12223"/>
                  </a:cubicBezTo>
                  <a:cubicBezTo>
                    <a:pt x="6967" y="12160"/>
                    <a:pt x="6967" y="12097"/>
                    <a:pt x="6967" y="12035"/>
                  </a:cubicBezTo>
                  <a:close/>
                  <a:moveTo>
                    <a:pt x="10789" y="12035"/>
                  </a:moveTo>
                  <a:cubicBezTo>
                    <a:pt x="10852" y="12035"/>
                    <a:pt x="10840" y="12236"/>
                    <a:pt x="10852" y="12299"/>
                  </a:cubicBezTo>
                  <a:cubicBezTo>
                    <a:pt x="10846" y="12302"/>
                    <a:pt x="10840" y="12303"/>
                    <a:pt x="10836" y="12303"/>
                  </a:cubicBezTo>
                  <a:cubicBezTo>
                    <a:pt x="10822" y="12303"/>
                    <a:pt x="10814" y="12289"/>
                    <a:pt x="10814" y="12261"/>
                  </a:cubicBezTo>
                  <a:cubicBezTo>
                    <a:pt x="10807" y="12259"/>
                    <a:pt x="10800" y="12258"/>
                    <a:pt x="10793" y="12258"/>
                  </a:cubicBezTo>
                  <a:cubicBezTo>
                    <a:pt x="10768" y="12258"/>
                    <a:pt x="10749" y="12270"/>
                    <a:pt x="10729" y="12270"/>
                  </a:cubicBezTo>
                  <a:cubicBezTo>
                    <a:pt x="10720" y="12270"/>
                    <a:pt x="10711" y="12267"/>
                    <a:pt x="10701" y="12261"/>
                  </a:cubicBezTo>
                  <a:lnTo>
                    <a:pt x="10701" y="12261"/>
                  </a:lnTo>
                  <a:lnTo>
                    <a:pt x="10714" y="12273"/>
                  </a:lnTo>
                  <a:cubicBezTo>
                    <a:pt x="10676" y="12261"/>
                    <a:pt x="10664" y="12223"/>
                    <a:pt x="10651" y="12185"/>
                  </a:cubicBezTo>
                  <a:cubicBezTo>
                    <a:pt x="10651" y="12125"/>
                    <a:pt x="10671" y="12108"/>
                    <a:pt x="10699" y="12108"/>
                  </a:cubicBezTo>
                  <a:cubicBezTo>
                    <a:pt x="10729" y="12108"/>
                    <a:pt x="10769" y="12129"/>
                    <a:pt x="10802" y="12135"/>
                  </a:cubicBezTo>
                  <a:lnTo>
                    <a:pt x="10789" y="12035"/>
                  </a:lnTo>
                  <a:close/>
                  <a:moveTo>
                    <a:pt x="6993" y="12261"/>
                  </a:moveTo>
                  <a:lnTo>
                    <a:pt x="7017" y="12273"/>
                  </a:lnTo>
                  <a:cubicBezTo>
                    <a:pt x="7017" y="12297"/>
                    <a:pt x="7015" y="12306"/>
                    <a:pt x="7012" y="12306"/>
                  </a:cubicBezTo>
                  <a:cubicBezTo>
                    <a:pt x="7007" y="12306"/>
                    <a:pt x="7000" y="12284"/>
                    <a:pt x="6993" y="12261"/>
                  </a:cubicBezTo>
                  <a:close/>
                  <a:moveTo>
                    <a:pt x="6600" y="12105"/>
                  </a:moveTo>
                  <a:cubicBezTo>
                    <a:pt x="6619" y="12105"/>
                    <a:pt x="6624" y="12119"/>
                    <a:pt x="6614" y="12148"/>
                  </a:cubicBezTo>
                  <a:cubicBezTo>
                    <a:pt x="6645" y="12148"/>
                    <a:pt x="6667" y="12115"/>
                    <a:pt x="6694" y="12115"/>
                  </a:cubicBezTo>
                  <a:cubicBezTo>
                    <a:pt x="6700" y="12115"/>
                    <a:pt x="6708" y="12117"/>
                    <a:pt x="6715" y="12123"/>
                  </a:cubicBezTo>
                  <a:cubicBezTo>
                    <a:pt x="6765" y="12160"/>
                    <a:pt x="6765" y="12248"/>
                    <a:pt x="6778" y="12311"/>
                  </a:cubicBezTo>
                  <a:cubicBezTo>
                    <a:pt x="6677" y="12311"/>
                    <a:pt x="6778" y="12148"/>
                    <a:pt x="6677" y="12148"/>
                  </a:cubicBezTo>
                  <a:cubicBezTo>
                    <a:pt x="6671" y="12147"/>
                    <a:pt x="6665" y="12146"/>
                    <a:pt x="6660" y="12146"/>
                  </a:cubicBezTo>
                  <a:cubicBezTo>
                    <a:pt x="6586" y="12146"/>
                    <a:pt x="6652" y="12226"/>
                    <a:pt x="6652" y="12261"/>
                  </a:cubicBezTo>
                  <a:lnTo>
                    <a:pt x="6627" y="12299"/>
                  </a:lnTo>
                  <a:cubicBezTo>
                    <a:pt x="6564" y="12299"/>
                    <a:pt x="6589" y="12173"/>
                    <a:pt x="6577" y="12110"/>
                  </a:cubicBezTo>
                  <a:cubicBezTo>
                    <a:pt x="6586" y="12107"/>
                    <a:pt x="6594" y="12105"/>
                    <a:pt x="6600" y="12105"/>
                  </a:cubicBezTo>
                  <a:close/>
                  <a:moveTo>
                    <a:pt x="6849" y="12119"/>
                  </a:moveTo>
                  <a:cubicBezTo>
                    <a:pt x="6912" y="12119"/>
                    <a:pt x="6891" y="12229"/>
                    <a:pt x="6891" y="12286"/>
                  </a:cubicBezTo>
                  <a:lnTo>
                    <a:pt x="6891" y="12311"/>
                  </a:lnTo>
                  <a:cubicBezTo>
                    <a:pt x="6816" y="12311"/>
                    <a:pt x="6841" y="12185"/>
                    <a:pt x="6828" y="12123"/>
                  </a:cubicBezTo>
                  <a:cubicBezTo>
                    <a:pt x="6836" y="12120"/>
                    <a:pt x="6843" y="12119"/>
                    <a:pt x="6849" y="12119"/>
                  </a:cubicBezTo>
                  <a:close/>
                  <a:moveTo>
                    <a:pt x="7180" y="12035"/>
                  </a:moveTo>
                  <a:cubicBezTo>
                    <a:pt x="7243" y="12035"/>
                    <a:pt x="7231" y="12097"/>
                    <a:pt x="7231" y="12148"/>
                  </a:cubicBezTo>
                  <a:cubicBezTo>
                    <a:pt x="7259" y="12148"/>
                    <a:pt x="7273" y="12126"/>
                    <a:pt x="7300" y="12126"/>
                  </a:cubicBezTo>
                  <a:cubicBezTo>
                    <a:pt x="7308" y="12126"/>
                    <a:pt x="7319" y="12129"/>
                    <a:pt x="7331" y="12135"/>
                  </a:cubicBezTo>
                  <a:cubicBezTo>
                    <a:pt x="7382" y="12160"/>
                    <a:pt x="7382" y="12261"/>
                    <a:pt x="7382" y="12324"/>
                  </a:cubicBezTo>
                  <a:cubicBezTo>
                    <a:pt x="7319" y="12324"/>
                    <a:pt x="7344" y="12261"/>
                    <a:pt x="7344" y="12211"/>
                  </a:cubicBezTo>
                  <a:cubicBezTo>
                    <a:pt x="7344" y="12177"/>
                    <a:pt x="7316" y="12149"/>
                    <a:pt x="7286" y="12149"/>
                  </a:cubicBezTo>
                  <a:cubicBezTo>
                    <a:pt x="7271" y="12149"/>
                    <a:pt x="7256" y="12156"/>
                    <a:pt x="7243" y="12173"/>
                  </a:cubicBezTo>
                  <a:cubicBezTo>
                    <a:pt x="7218" y="12198"/>
                    <a:pt x="7243" y="12273"/>
                    <a:pt x="7243" y="12299"/>
                  </a:cubicBezTo>
                  <a:cubicBezTo>
                    <a:pt x="7168" y="12299"/>
                    <a:pt x="7193" y="12097"/>
                    <a:pt x="7180" y="12035"/>
                  </a:cubicBezTo>
                  <a:close/>
                  <a:moveTo>
                    <a:pt x="9288" y="12307"/>
                  </a:moveTo>
                  <a:cubicBezTo>
                    <a:pt x="9295" y="12307"/>
                    <a:pt x="9301" y="12312"/>
                    <a:pt x="9305" y="12324"/>
                  </a:cubicBezTo>
                  <a:cubicBezTo>
                    <a:pt x="9305" y="12331"/>
                    <a:pt x="9304" y="12334"/>
                    <a:pt x="9303" y="12334"/>
                  </a:cubicBezTo>
                  <a:cubicBezTo>
                    <a:pt x="9299" y="12334"/>
                    <a:pt x="9293" y="12320"/>
                    <a:pt x="9288" y="12307"/>
                  </a:cubicBezTo>
                  <a:close/>
                  <a:moveTo>
                    <a:pt x="11267" y="12160"/>
                  </a:moveTo>
                  <a:lnTo>
                    <a:pt x="11280" y="12336"/>
                  </a:lnTo>
                  <a:cubicBezTo>
                    <a:pt x="11192" y="12336"/>
                    <a:pt x="11204" y="12223"/>
                    <a:pt x="11204" y="12160"/>
                  </a:cubicBezTo>
                  <a:close/>
                  <a:moveTo>
                    <a:pt x="6450" y="12109"/>
                  </a:moveTo>
                  <a:cubicBezTo>
                    <a:pt x="6454" y="12109"/>
                    <a:pt x="6459" y="12109"/>
                    <a:pt x="6464" y="12110"/>
                  </a:cubicBezTo>
                  <a:cubicBezTo>
                    <a:pt x="6464" y="12121"/>
                    <a:pt x="6367" y="12364"/>
                    <a:pt x="6318" y="12364"/>
                  </a:cubicBezTo>
                  <a:cubicBezTo>
                    <a:pt x="6311" y="12364"/>
                    <a:pt x="6305" y="12360"/>
                    <a:pt x="6300" y="12349"/>
                  </a:cubicBezTo>
                  <a:cubicBezTo>
                    <a:pt x="6288" y="12324"/>
                    <a:pt x="6350" y="12311"/>
                    <a:pt x="6363" y="12273"/>
                  </a:cubicBezTo>
                  <a:cubicBezTo>
                    <a:pt x="6366" y="12267"/>
                    <a:pt x="6364" y="12254"/>
                    <a:pt x="6359" y="12236"/>
                  </a:cubicBezTo>
                  <a:lnTo>
                    <a:pt x="6359" y="12236"/>
                  </a:lnTo>
                  <a:cubicBezTo>
                    <a:pt x="6364" y="12244"/>
                    <a:pt x="6369" y="12248"/>
                    <a:pt x="6376" y="12248"/>
                  </a:cubicBezTo>
                  <a:cubicBezTo>
                    <a:pt x="6387" y="12190"/>
                    <a:pt x="6388" y="12109"/>
                    <a:pt x="6450" y="12109"/>
                  </a:cubicBezTo>
                  <a:close/>
                  <a:moveTo>
                    <a:pt x="8220" y="12360"/>
                  </a:moveTo>
                  <a:lnTo>
                    <a:pt x="8220" y="12360"/>
                  </a:lnTo>
                  <a:cubicBezTo>
                    <a:pt x="8220" y="12363"/>
                    <a:pt x="8220" y="12367"/>
                    <a:pt x="8220" y="12370"/>
                  </a:cubicBezTo>
                  <a:lnTo>
                    <a:pt x="8220" y="12370"/>
                  </a:lnTo>
                  <a:cubicBezTo>
                    <a:pt x="8222" y="12368"/>
                    <a:pt x="8223" y="12365"/>
                    <a:pt x="8224" y="12363"/>
                  </a:cubicBezTo>
                  <a:lnTo>
                    <a:pt x="8224" y="12363"/>
                  </a:lnTo>
                  <a:cubicBezTo>
                    <a:pt x="8224" y="12363"/>
                    <a:pt x="8224" y="12363"/>
                    <a:pt x="8224" y="12363"/>
                  </a:cubicBezTo>
                  <a:cubicBezTo>
                    <a:pt x="8225" y="12363"/>
                    <a:pt x="8225" y="12363"/>
                    <a:pt x="8224" y="12361"/>
                  </a:cubicBezTo>
                  <a:cubicBezTo>
                    <a:pt x="8224" y="12362"/>
                    <a:pt x="8224" y="12363"/>
                    <a:pt x="8224" y="12363"/>
                  </a:cubicBezTo>
                  <a:lnTo>
                    <a:pt x="8224" y="12363"/>
                  </a:lnTo>
                  <a:cubicBezTo>
                    <a:pt x="8223" y="12363"/>
                    <a:pt x="8222" y="12361"/>
                    <a:pt x="8220" y="12360"/>
                  </a:cubicBezTo>
                  <a:close/>
                  <a:moveTo>
                    <a:pt x="9834" y="12339"/>
                  </a:moveTo>
                  <a:cubicBezTo>
                    <a:pt x="9838" y="12339"/>
                    <a:pt x="9842" y="12345"/>
                    <a:pt x="9846" y="12361"/>
                  </a:cubicBezTo>
                  <a:lnTo>
                    <a:pt x="9859" y="12361"/>
                  </a:lnTo>
                  <a:cubicBezTo>
                    <a:pt x="9859" y="12374"/>
                    <a:pt x="9853" y="12378"/>
                    <a:pt x="9846" y="12378"/>
                  </a:cubicBezTo>
                  <a:cubicBezTo>
                    <a:pt x="9832" y="12378"/>
                    <a:pt x="9813" y="12361"/>
                    <a:pt x="9821" y="12361"/>
                  </a:cubicBezTo>
                  <a:cubicBezTo>
                    <a:pt x="9821" y="12361"/>
                    <a:pt x="9827" y="12339"/>
                    <a:pt x="9834" y="12339"/>
                  </a:cubicBezTo>
                  <a:close/>
                  <a:moveTo>
                    <a:pt x="12580" y="12335"/>
                  </a:moveTo>
                  <a:cubicBezTo>
                    <a:pt x="12582" y="12335"/>
                    <a:pt x="12585" y="12335"/>
                    <a:pt x="12587" y="12336"/>
                  </a:cubicBezTo>
                  <a:cubicBezTo>
                    <a:pt x="12625" y="12336"/>
                    <a:pt x="12625" y="12349"/>
                    <a:pt x="12613" y="12374"/>
                  </a:cubicBezTo>
                  <a:lnTo>
                    <a:pt x="12600" y="12374"/>
                  </a:lnTo>
                  <a:cubicBezTo>
                    <a:pt x="12596" y="12378"/>
                    <a:pt x="12593" y="12379"/>
                    <a:pt x="12589" y="12379"/>
                  </a:cubicBezTo>
                  <a:cubicBezTo>
                    <a:pt x="12571" y="12379"/>
                    <a:pt x="12558" y="12335"/>
                    <a:pt x="12580" y="12335"/>
                  </a:cubicBezTo>
                  <a:close/>
                  <a:moveTo>
                    <a:pt x="7561" y="12184"/>
                  </a:moveTo>
                  <a:cubicBezTo>
                    <a:pt x="7609" y="12184"/>
                    <a:pt x="7663" y="12230"/>
                    <a:pt x="7671" y="12286"/>
                  </a:cubicBezTo>
                  <a:cubicBezTo>
                    <a:pt x="7671" y="12294"/>
                    <a:pt x="7657" y="12297"/>
                    <a:pt x="7637" y="12297"/>
                  </a:cubicBezTo>
                  <a:cubicBezTo>
                    <a:pt x="7598" y="12297"/>
                    <a:pt x="7537" y="12286"/>
                    <a:pt x="7520" y="12286"/>
                  </a:cubicBezTo>
                  <a:cubicBezTo>
                    <a:pt x="7535" y="12312"/>
                    <a:pt x="7563" y="12316"/>
                    <a:pt x="7592" y="12316"/>
                  </a:cubicBezTo>
                  <a:cubicBezTo>
                    <a:pt x="7608" y="12316"/>
                    <a:pt x="7625" y="12315"/>
                    <a:pt x="7640" y="12315"/>
                  </a:cubicBezTo>
                  <a:cubicBezTo>
                    <a:pt x="7662" y="12315"/>
                    <a:pt x="7679" y="12318"/>
                    <a:pt x="7683" y="12336"/>
                  </a:cubicBezTo>
                  <a:lnTo>
                    <a:pt x="7671" y="12374"/>
                  </a:lnTo>
                  <a:cubicBezTo>
                    <a:pt x="7658" y="12378"/>
                    <a:pt x="7643" y="12380"/>
                    <a:pt x="7629" y="12380"/>
                  </a:cubicBezTo>
                  <a:cubicBezTo>
                    <a:pt x="7546" y="12380"/>
                    <a:pt x="7452" y="12321"/>
                    <a:pt x="7495" y="12236"/>
                  </a:cubicBezTo>
                  <a:cubicBezTo>
                    <a:pt x="7508" y="12199"/>
                    <a:pt x="7534" y="12184"/>
                    <a:pt x="7561" y="12184"/>
                  </a:cubicBezTo>
                  <a:close/>
                  <a:moveTo>
                    <a:pt x="10990" y="12123"/>
                  </a:moveTo>
                  <a:cubicBezTo>
                    <a:pt x="11028" y="12123"/>
                    <a:pt x="11041" y="12135"/>
                    <a:pt x="11028" y="12160"/>
                  </a:cubicBezTo>
                  <a:cubicBezTo>
                    <a:pt x="11057" y="12160"/>
                    <a:pt x="11078" y="12139"/>
                    <a:pt x="11108" y="12139"/>
                  </a:cubicBezTo>
                  <a:cubicBezTo>
                    <a:pt x="11118" y="12139"/>
                    <a:pt x="11129" y="12141"/>
                    <a:pt x="11141" y="12148"/>
                  </a:cubicBezTo>
                  <a:cubicBezTo>
                    <a:pt x="11167" y="12173"/>
                    <a:pt x="11192" y="12198"/>
                    <a:pt x="11192" y="12236"/>
                  </a:cubicBezTo>
                  <a:cubicBezTo>
                    <a:pt x="11192" y="12299"/>
                    <a:pt x="11173" y="12318"/>
                    <a:pt x="11148" y="12318"/>
                  </a:cubicBezTo>
                  <a:cubicBezTo>
                    <a:pt x="11119" y="12318"/>
                    <a:pt x="11080" y="12293"/>
                    <a:pt x="11053" y="12286"/>
                  </a:cubicBezTo>
                  <a:lnTo>
                    <a:pt x="11053" y="12286"/>
                  </a:lnTo>
                  <a:lnTo>
                    <a:pt x="11066" y="12387"/>
                  </a:lnTo>
                  <a:cubicBezTo>
                    <a:pt x="10965" y="12374"/>
                    <a:pt x="10978" y="12185"/>
                    <a:pt x="10965" y="12123"/>
                  </a:cubicBezTo>
                  <a:close/>
                  <a:moveTo>
                    <a:pt x="7847" y="12211"/>
                  </a:moveTo>
                  <a:cubicBezTo>
                    <a:pt x="7922" y="12211"/>
                    <a:pt x="7885" y="12324"/>
                    <a:pt x="7897" y="12387"/>
                  </a:cubicBezTo>
                  <a:cubicBezTo>
                    <a:pt x="7890" y="12390"/>
                    <a:pt x="7885" y="12392"/>
                    <a:pt x="7880" y="12392"/>
                  </a:cubicBezTo>
                  <a:cubicBezTo>
                    <a:pt x="7866" y="12392"/>
                    <a:pt x="7859" y="12380"/>
                    <a:pt x="7859" y="12361"/>
                  </a:cubicBezTo>
                  <a:cubicBezTo>
                    <a:pt x="7864" y="12353"/>
                    <a:pt x="7864" y="12350"/>
                    <a:pt x="7861" y="12350"/>
                  </a:cubicBezTo>
                  <a:cubicBezTo>
                    <a:pt x="7856" y="12350"/>
                    <a:pt x="7844" y="12358"/>
                    <a:pt x="7830" y="12361"/>
                  </a:cubicBezTo>
                  <a:lnTo>
                    <a:pt x="7830" y="12361"/>
                  </a:lnTo>
                  <a:cubicBezTo>
                    <a:pt x="7863" y="12340"/>
                    <a:pt x="7847" y="12251"/>
                    <a:pt x="7847" y="12211"/>
                  </a:cubicBezTo>
                  <a:close/>
                  <a:moveTo>
                    <a:pt x="3005" y="12398"/>
                  </a:moveTo>
                  <a:lnTo>
                    <a:pt x="3005" y="12399"/>
                  </a:lnTo>
                  <a:lnTo>
                    <a:pt x="3018" y="12399"/>
                  </a:lnTo>
                  <a:cubicBezTo>
                    <a:pt x="3014" y="12399"/>
                    <a:pt x="3010" y="12399"/>
                    <a:pt x="3005" y="12398"/>
                  </a:cubicBezTo>
                  <a:close/>
                  <a:moveTo>
                    <a:pt x="7708" y="12211"/>
                  </a:moveTo>
                  <a:cubicBezTo>
                    <a:pt x="7796" y="12211"/>
                    <a:pt x="7708" y="12336"/>
                    <a:pt x="7796" y="12361"/>
                  </a:cubicBezTo>
                  <a:cubicBezTo>
                    <a:pt x="7803" y="12364"/>
                    <a:pt x="7809" y="12365"/>
                    <a:pt x="7814" y="12365"/>
                  </a:cubicBezTo>
                  <a:cubicBezTo>
                    <a:pt x="7816" y="12365"/>
                    <a:pt x="7818" y="12365"/>
                    <a:pt x="7820" y="12364"/>
                  </a:cubicBezTo>
                  <a:lnTo>
                    <a:pt x="7820" y="12364"/>
                  </a:lnTo>
                  <a:lnTo>
                    <a:pt x="7796" y="12399"/>
                  </a:lnTo>
                  <a:cubicBezTo>
                    <a:pt x="7696" y="12387"/>
                    <a:pt x="7708" y="12273"/>
                    <a:pt x="7708" y="12211"/>
                  </a:cubicBezTo>
                  <a:close/>
                  <a:moveTo>
                    <a:pt x="11379" y="12336"/>
                  </a:moveTo>
                  <a:cubicBezTo>
                    <a:pt x="11387" y="12345"/>
                    <a:pt x="11392" y="12351"/>
                    <a:pt x="11393" y="12351"/>
                  </a:cubicBezTo>
                  <a:cubicBezTo>
                    <a:pt x="11393" y="12351"/>
                    <a:pt x="11393" y="12351"/>
                    <a:pt x="11393" y="12351"/>
                  </a:cubicBezTo>
                  <a:lnTo>
                    <a:pt x="11393" y="12351"/>
                  </a:lnTo>
                  <a:cubicBezTo>
                    <a:pt x="11404" y="12391"/>
                    <a:pt x="11376" y="12407"/>
                    <a:pt x="11345" y="12407"/>
                  </a:cubicBezTo>
                  <a:cubicBezTo>
                    <a:pt x="11311" y="12407"/>
                    <a:pt x="11273" y="12388"/>
                    <a:pt x="11280" y="12361"/>
                  </a:cubicBezTo>
                  <a:lnTo>
                    <a:pt x="11280" y="12361"/>
                  </a:lnTo>
                  <a:lnTo>
                    <a:pt x="11330" y="12387"/>
                  </a:lnTo>
                  <a:cubicBezTo>
                    <a:pt x="11374" y="12378"/>
                    <a:pt x="11384" y="12358"/>
                    <a:pt x="11379" y="12336"/>
                  </a:cubicBezTo>
                  <a:close/>
                  <a:moveTo>
                    <a:pt x="7971" y="12229"/>
                  </a:moveTo>
                  <a:cubicBezTo>
                    <a:pt x="8017" y="12253"/>
                    <a:pt x="7999" y="12357"/>
                    <a:pt x="8010" y="12412"/>
                  </a:cubicBezTo>
                  <a:cubicBezTo>
                    <a:pt x="7958" y="12380"/>
                    <a:pt x="7967" y="12288"/>
                    <a:pt x="7971" y="12229"/>
                  </a:cubicBezTo>
                  <a:close/>
                  <a:moveTo>
                    <a:pt x="5860" y="12424"/>
                  </a:moveTo>
                  <a:lnTo>
                    <a:pt x="5857" y="12428"/>
                  </a:lnTo>
                  <a:lnTo>
                    <a:pt x="5857" y="12428"/>
                  </a:lnTo>
                  <a:cubicBezTo>
                    <a:pt x="5858" y="12426"/>
                    <a:pt x="5858" y="12424"/>
                    <a:pt x="5860" y="12424"/>
                  </a:cubicBezTo>
                  <a:close/>
                  <a:moveTo>
                    <a:pt x="11770" y="12248"/>
                  </a:moveTo>
                  <a:cubicBezTo>
                    <a:pt x="11795" y="12248"/>
                    <a:pt x="11808" y="12261"/>
                    <a:pt x="11808" y="12286"/>
                  </a:cubicBezTo>
                  <a:cubicBezTo>
                    <a:pt x="11812" y="12287"/>
                    <a:pt x="11816" y="12287"/>
                    <a:pt x="11821" y="12287"/>
                  </a:cubicBezTo>
                  <a:cubicBezTo>
                    <a:pt x="11823" y="12287"/>
                    <a:pt x="11826" y="12287"/>
                    <a:pt x="11829" y="12287"/>
                  </a:cubicBezTo>
                  <a:lnTo>
                    <a:pt x="11829" y="12287"/>
                  </a:lnTo>
                  <a:cubicBezTo>
                    <a:pt x="11772" y="12302"/>
                    <a:pt x="11820" y="12404"/>
                    <a:pt x="11820" y="12437"/>
                  </a:cubicBezTo>
                  <a:cubicBezTo>
                    <a:pt x="11732" y="12424"/>
                    <a:pt x="11745" y="12311"/>
                    <a:pt x="11745" y="12248"/>
                  </a:cubicBezTo>
                  <a:close/>
                  <a:moveTo>
                    <a:pt x="11530" y="12255"/>
                  </a:moveTo>
                  <a:cubicBezTo>
                    <a:pt x="11561" y="12255"/>
                    <a:pt x="11587" y="12271"/>
                    <a:pt x="11582" y="12299"/>
                  </a:cubicBezTo>
                  <a:cubicBezTo>
                    <a:pt x="11564" y="12288"/>
                    <a:pt x="11547" y="12283"/>
                    <a:pt x="11532" y="12283"/>
                  </a:cubicBezTo>
                  <a:cubicBezTo>
                    <a:pt x="11495" y="12283"/>
                    <a:pt x="11472" y="12313"/>
                    <a:pt x="11481" y="12349"/>
                  </a:cubicBezTo>
                  <a:cubicBezTo>
                    <a:pt x="11506" y="12412"/>
                    <a:pt x="11594" y="12387"/>
                    <a:pt x="11607" y="12437"/>
                  </a:cubicBezTo>
                  <a:cubicBezTo>
                    <a:pt x="11600" y="12438"/>
                    <a:pt x="11594" y="12438"/>
                    <a:pt x="11587" y="12438"/>
                  </a:cubicBezTo>
                  <a:cubicBezTo>
                    <a:pt x="11508" y="12438"/>
                    <a:pt x="11444" y="12368"/>
                    <a:pt x="11456" y="12299"/>
                  </a:cubicBezTo>
                  <a:lnTo>
                    <a:pt x="11456" y="12299"/>
                  </a:lnTo>
                  <a:lnTo>
                    <a:pt x="11443" y="12336"/>
                  </a:lnTo>
                  <a:cubicBezTo>
                    <a:pt x="11443" y="12280"/>
                    <a:pt x="11490" y="12255"/>
                    <a:pt x="11530" y="12255"/>
                  </a:cubicBezTo>
                  <a:close/>
                  <a:moveTo>
                    <a:pt x="8670" y="12260"/>
                  </a:moveTo>
                  <a:cubicBezTo>
                    <a:pt x="8723" y="12260"/>
                    <a:pt x="8783" y="12299"/>
                    <a:pt x="8790" y="12361"/>
                  </a:cubicBezTo>
                  <a:cubicBezTo>
                    <a:pt x="8796" y="12415"/>
                    <a:pt x="8751" y="12440"/>
                    <a:pt x="8701" y="12440"/>
                  </a:cubicBezTo>
                  <a:cubicBezTo>
                    <a:pt x="8645" y="12440"/>
                    <a:pt x="8583" y="12409"/>
                    <a:pt x="8576" y="12349"/>
                  </a:cubicBezTo>
                  <a:lnTo>
                    <a:pt x="8589" y="12349"/>
                  </a:lnTo>
                  <a:cubicBezTo>
                    <a:pt x="8589" y="12286"/>
                    <a:pt x="8627" y="12260"/>
                    <a:pt x="8670" y="12260"/>
                  </a:cubicBezTo>
                  <a:close/>
                  <a:moveTo>
                    <a:pt x="8149" y="12223"/>
                  </a:moveTo>
                  <a:cubicBezTo>
                    <a:pt x="8180" y="12223"/>
                    <a:pt x="8210" y="12238"/>
                    <a:pt x="8199" y="12261"/>
                  </a:cubicBezTo>
                  <a:cubicBezTo>
                    <a:pt x="8171" y="12242"/>
                    <a:pt x="8155" y="12235"/>
                    <a:pt x="8147" y="12235"/>
                  </a:cubicBezTo>
                  <a:cubicBezTo>
                    <a:pt x="8116" y="12235"/>
                    <a:pt x="8199" y="12339"/>
                    <a:pt x="8220" y="12360"/>
                  </a:cubicBezTo>
                  <a:lnTo>
                    <a:pt x="8220" y="12360"/>
                  </a:lnTo>
                  <a:cubicBezTo>
                    <a:pt x="8220" y="12325"/>
                    <a:pt x="8224" y="12287"/>
                    <a:pt x="8224" y="12261"/>
                  </a:cubicBezTo>
                  <a:cubicBezTo>
                    <a:pt x="8231" y="12257"/>
                    <a:pt x="8237" y="12256"/>
                    <a:pt x="8242" y="12256"/>
                  </a:cubicBezTo>
                  <a:cubicBezTo>
                    <a:pt x="8255" y="12256"/>
                    <a:pt x="8262" y="12268"/>
                    <a:pt x="8262" y="12286"/>
                  </a:cubicBezTo>
                  <a:lnTo>
                    <a:pt x="8274" y="12286"/>
                  </a:lnTo>
                  <a:lnTo>
                    <a:pt x="8287" y="12299"/>
                  </a:lnTo>
                  <a:cubicBezTo>
                    <a:pt x="8287" y="12299"/>
                    <a:pt x="8293" y="12293"/>
                    <a:pt x="8300" y="12293"/>
                  </a:cubicBezTo>
                  <a:cubicBezTo>
                    <a:pt x="8304" y="12293"/>
                    <a:pt x="8308" y="12294"/>
                    <a:pt x="8312" y="12299"/>
                  </a:cubicBezTo>
                  <a:cubicBezTo>
                    <a:pt x="8316" y="12295"/>
                    <a:pt x="8319" y="12293"/>
                    <a:pt x="8323" y="12293"/>
                  </a:cubicBezTo>
                  <a:cubicBezTo>
                    <a:pt x="8327" y="12293"/>
                    <a:pt x="8330" y="12295"/>
                    <a:pt x="8333" y="12299"/>
                  </a:cubicBezTo>
                  <a:lnTo>
                    <a:pt x="8274" y="12299"/>
                  </a:lnTo>
                  <a:cubicBezTo>
                    <a:pt x="8249" y="12324"/>
                    <a:pt x="8274" y="12412"/>
                    <a:pt x="8274" y="12449"/>
                  </a:cubicBezTo>
                  <a:cubicBezTo>
                    <a:pt x="8234" y="12449"/>
                    <a:pt x="8222" y="12413"/>
                    <a:pt x="8220" y="12370"/>
                  </a:cubicBezTo>
                  <a:lnTo>
                    <a:pt x="8220" y="12370"/>
                  </a:lnTo>
                  <a:cubicBezTo>
                    <a:pt x="8209" y="12388"/>
                    <a:pt x="8177" y="12398"/>
                    <a:pt x="8145" y="12398"/>
                  </a:cubicBezTo>
                  <a:cubicBezTo>
                    <a:pt x="8105" y="12398"/>
                    <a:pt x="8067" y="12382"/>
                    <a:pt x="8073" y="12349"/>
                  </a:cubicBezTo>
                  <a:lnTo>
                    <a:pt x="8073" y="12349"/>
                  </a:lnTo>
                  <a:lnTo>
                    <a:pt x="8111" y="12361"/>
                  </a:lnTo>
                  <a:cubicBezTo>
                    <a:pt x="8119" y="12369"/>
                    <a:pt x="8145" y="12381"/>
                    <a:pt x="8167" y="12381"/>
                  </a:cubicBezTo>
                  <a:cubicBezTo>
                    <a:pt x="8181" y="12381"/>
                    <a:pt x="8194" y="12376"/>
                    <a:pt x="8199" y="12361"/>
                  </a:cubicBezTo>
                  <a:cubicBezTo>
                    <a:pt x="8199" y="12324"/>
                    <a:pt x="8123" y="12324"/>
                    <a:pt x="8111" y="12299"/>
                  </a:cubicBezTo>
                  <a:cubicBezTo>
                    <a:pt x="8077" y="12244"/>
                    <a:pt x="8113" y="12223"/>
                    <a:pt x="8149" y="12223"/>
                  </a:cubicBezTo>
                  <a:close/>
                  <a:moveTo>
                    <a:pt x="8397" y="12311"/>
                  </a:moveTo>
                  <a:cubicBezTo>
                    <a:pt x="8398" y="12328"/>
                    <a:pt x="8413" y="12395"/>
                    <a:pt x="8413" y="12424"/>
                  </a:cubicBezTo>
                  <a:lnTo>
                    <a:pt x="8400" y="12462"/>
                  </a:lnTo>
                  <a:cubicBezTo>
                    <a:pt x="8343" y="12462"/>
                    <a:pt x="8369" y="12359"/>
                    <a:pt x="8346" y="12311"/>
                  </a:cubicBezTo>
                  <a:close/>
                  <a:moveTo>
                    <a:pt x="9167" y="12311"/>
                  </a:moveTo>
                  <a:cubicBezTo>
                    <a:pt x="9180" y="12412"/>
                    <a:pt x="9230" y="12336"/>
                    <a:pt x="9230" y="12399"/>
                  </a:cubicBezTo>
                  <a:cubicBezTo>
                    <a:pt x="9226" y="12399"/>
                    <a:pt x="9222" y="12398"/>
                    <a:pt x="9219" y="12398"/>
                  </a:cubicBezTo>
                  <a:cubicBezTo>
                    <a:pt x="9188" y="12398"/>
                    <a:pt x="9175" y="12416"/>
                    <a:pt x="9173" y="12438"/>
                  </a:cubicBezTo>
                  <a:lnTo>
                    <a:pt x="9173" y="12438"/>
                  </a:lnTo>
                  <a:cubicBezTo>
                    <a:pt x="9171" y="12433"/>
                    <a:pt x="9169" y="12429"/>
                    <a:pt x="9167" y="12424"/>
                  </a:cubicBezTo>
                  <a:lnTo>
                    <a:pt x="9142" y="12462"/>
                  </a:lnTo>
                  <a:lnTo>
                    <a:pt x="9142" y="12387"/>
                  </a:lnTo>
                  <a:lnTo>
                    <a:pt x="9117" y="12387"/>
                  </a:lnTo>
                  <a:cubicBezTo>
                    <a:pt x="9117" y="12364"/>
                    <a:pt x="9117" y="12359"/>
                    <a:pt x="9122" y="12359"/>
                  </a:cubicBezTo>
                  <a:cubicBezTo>
                    <a:pt x="9126" y="12359"/>
                    <a:pt x="9132" y="12361"/>
                    <a:pt x="9142" y="12361"/>
                  </a:cubicBezTo>
                  <a:cubicBezTo>
                    <a:pt x="9117" y="12324"/>
                    <a:pt x="9129" y="12311"/>
                    <a:pt x="9167" y="12311"/>
                  </a:cubicBezTo>
                  <a:close/>
                  <a:moveTo>
                    <a:pt x="11651" y="12270"/>
                  </a:moveTo>
                  <a:cubicBezTo>
                    <a:pt x="11705" y="12270"/>
                    <a:pt x="11696" y="12368"/>
                    <a:pt x="11707" y="12424"/>
                  </a:cubicBezTo>
                  <a:lnTo>
                    <a:pt x="11682" y="12462"/>
                  </a:lnTo>
                  <a:cubicBezTo>
                    <a:pt x="11619" y="12449"/>
                    <a:pt x="11644" y="12336"/>
                    <a:pt x="11632" y="12273"/>
                  </a:cubicBezTo>
                  <a:cubicBezTo>
                    <a:pt x="11639" y="12271"/>
                    <a:pt x="11646" y="12270"/>
                    <a:pt x="11651" y="12270"/>
                  </a:cubicBezTo>
                  <a:close/>
                  <a:moveTo>
                    <a:pt x="11895" y="12275"/>
                  </a:moveTo>
                  <a:cubicBezTo>
                    <a:pt x="11920" y="12275"/>
                    <a:pt x="11940" y="12289"/>
                    <a:pt x="11946" y="12349"/>
                  </a:cubicBezTo>
                  <a:lnTo>
                    <a:pt x="11959" y="12462"/>
                  </a:lnTo>
                  <a:cubicBezTo>
                    <a:pt x="11871" y="12449"/>
                    <a:pt x="11959" y="12299"/>
                    <a:pt x="11858" y="12286"/>
                  </a:cubicBezTo>
                  <a:cubicBezTo>
                    <a:pt x="11853" y="12285"/>
                    <a:pt x="11849" y="12285"/>
                    <a:pt x="11845" y="12285"/>
                  </a:cubicBezTo>
                  <a:cubicBezTo>
                    <a:pt x="11843" y="12285"/>
                    <a:pt x="11842" y="12285"/>
                    <a:pt x="11841" y="12285"/>
                  </a:cubicBezTo>
                  <a:lnTo>
                    <a:pt x="11841" y="12285"/>
                  </a:lnTo>
                  <a:cubicBezTo>
                    <a:pt x="11859" y="12282"/>
                    <a:pt x="11878" y="12275"/>
                    <a:pt x="11895" y="12275"/>
                  </a:cubicBezTo>
                  <a:close/>
                  <a:moveTo>
                    <a:pt x="4351" y="12462"/>
                  </a:moveTo>
                  <a:cubicBezTo>
                    <a:pt x="4367" y="12462"/>
                    <a:pt x="4381" y="12462"/>
                    <a:pt x="4393" y="12462"/>
                  </a:cubicBezTo>
                  <a:lnTo>
                    <a:pt x="4393" y="12462"/>
                  </a:lnTo>
                  <a:lnTo>
                    <a:pt x="4392" y="12464"/>
                  </a:lnTo>
                  <a:lnTo>
                    <a:pt x="4392" y="12464"/>
                  </a:lnTo>
                  <a:cubicBezTo>
                    <a:pt x="4378" y="12462"/>
                    <a:pt x="4365" y="12462"/>
                    <a:pt x="4351" y="12462"/>
                  </a:cubicBezTo>
                  <a:close/>
                  <a:moveTo>
                    <a:pt x="4438" y="12463"/>
                  </a:moveTo>
                  <a:cubicBezTo>
                    <a:pt x="4453" y="12464"/>
                    <a:pt x="4452" y="12466"/>
                    <a:pt x="4440" y="12470"/>
                  </a:cubicBezTo>
                  <a:lnTo>
                    <a:pt x="4440" y="12470"/>
                  </a:lnTo>
                  <a:cubicBezTo>
                    <a:pt x="4439" y="12467"/>
                    <a:pt x="4439" y="12465"/>
                    <a:pt x="4438" y="12463"/>
                  </a:cubicBezTo>
                  <a:close/>
                  <a:moveTo>
                    <a:pt x="8421" y="12302"/>
                  </a:moveTo>
                  <a:cubicBezTo>
                    <a:pt x="8425" y="12302"/>
                    <a:pt x="8432" y="12305"/>
                    <a:pt x="8438" y="12311"/>
                  </a:cubicBezTo>
                  <a:lnTo>
                    <a:pt x="8450" y="12311"/>
                  </a:lnTo>
                  <a:cubicBezTo>
                    <a:pt x="8513" y="12324"/>
                    <a:pt x="8513" y="12361"/>
                    <a:pt x="8526" y="12475"/>
                  </a:cubicBezTo>
                  <a:cubicBezTo>
                    <a:pt x="8438" y="12475"/>
                    <a:pt x="8526" y="12336"/>
                    <a:pt x="8438" y="12311"/>
                  </a:cubicBezTo>
                  <a:lnTo>
                    <a:pt x="8413" y="12311"/>
                  </a:lnTo>
                  <a:cubicBezTo>
                    <a:pt x="8413" y="12305"/>
                    <a:pt x="8416" y="12302"/>
                    <a:pt x="8421" y="12302"/>
                  </a:cubicBezTo>
                  <a:close/>
                  <a:moveTo>
                    <a:pt x="9601" y="12465"/>
                  </a:moveTo>
                  <a:lnTo>
                    <a:pt x="9595" y="12475"/>
                  </a:lnTo>
                  <a:cubicBezTo>
                    <a:pt x="9596" y="12471"/>
                    <a:pt x="9599" y="12468"/>
                    <a:pt x="9601" y="12465"/>
                  </a:cubicBezTo>
                  <a:close/>
                  <a:moveTo>
                    <a:pt x="5872" y="12440"/>
                  </a:moveTo>
                  <a:cubicBezTo>
                    <a:pt x="5880" y="12440"/>
                    <a:pt x="5885" y="12445"/>
                    <a:pt x="5885" y="12462"/>
                  </a:cubicBezTo>
                  <a:cubicBezTo>
                    <a:pt x="5885" y="12473"/>
                    <a:pt x="5883" y="12478"/>
                    <a:pt x="5881" y="12478"/>
                  </a:cubicBezTo>
                  <a:cubicBezTo>
                    <a:pt x="5875" y="12478"/>
                    <a:pt x="5865" y="12458"/>
                    <a:pt x="5860" y="12443"/>
                  </a:cubicBezTo>
                  <a:lnTo>
                    <a:pt x="5860" y="12443"/>
                  </a:lnTo>
                  <a:cubicBezTo>
                    <a:pt x="5864" y="12441"/>
                    <a:pt x="5868" y="12440"/>
                    <a:pt x="5872" y="12440"/>
                  </a:cubicBezTo>
                  <a:close/>
                  <a:moveTo>
                    <a:pt x="10110" y="12487"/>
                  </a:moveTo>
                  <a:cubicBezTo>
                    <a:pt x="10111" y="12490"/>
                    <a:pt x="10112" y="12493"/>
                    <a:pt x="10112" y="12496"/>
                  </a:cubicBezTo>
                  <a:lnTo>
                    <a:pt x="10112" y="12496"/>
                  </a:lnTo>
                  <a:cubicBezTo>
                    <a:pt x="10112" y="12493"/>
                    <a:pt x="10112" y="12490"/>
                    <a:pt x="10111" y="12487"/>
                  </a:cubicBezTo>
                  <a:lnTo>
                    <a:pt x="10111" y="12487"/>
                  </a:lnTo>
                  <a:cubicBezTo>
                    <a:pt x="10111" y="12487"/>
                    <a:pt x="10111" y="12487"/>
                    <a:pt x="10110" y="12487"/>
                  </a:cubicBezTo>
                  <a:close/>
                  <a:moveTo>
                    <a:pt x="8941" y="12248"/>
                  </a:moveTo>
                  <a:cubicBezTo>
                    <a:pt x="9016" y="12248"/>
                    <a:pt x="8991" y="12412"/>
                    <a:pt x="9004" y="12475"/>
                  </a:cubicBezTo>
                  <a:lnTo>
                    <a:pt x="9004" y="12525"/>
                  </a:lnTo>
                  <a:cubicBezTo>
                    <a:pt x="8966" y="12525"/>
                    <a:pt x="8953" y="12512"/>
                    <a:pt x="8966" y="12487"/>
                  </a:cubicBezTo>
                  <a:cubicBezTo>
                    <a:pt x="8947" y="12487"/>
                    <a:pt x="8921" y="12508"/>
                    <a:pt x="8893" y="12508"/>
                  </a:cubicBezTo>
                  <a:cubicBezTo>
                    <a:pt x="8884" y="12508"/>
                    <a:pt x="8875" y="12506"/>
                    <a:pt x="8865" y="12500"/>
                  </a:cubicBezTo>
                  <a:cubicBezTo>
                    <a:pt x="8828" y="12487"/>
                    <a:pt x="8802" y="12449"/>
                    <a:pt x="8802" y="12412"/>
                  </a:cubicBezTo>
                  <a:cubicBezTo>
                    <a:pt x="8802" y="12352"/>
                    <a:pt x="8823" y="12335"/>
                    <a:pt x="8849" y="12335"/>
                  </a:cubicBezTo>
                  <a:cubicBezTo>
                    <a:pt x="8878" y="12335"/>
                    <a:pt x="8915" y="12355"/>
                    <a:pt x="8941" y="12361"/>
                  </a:cubicBezTo>
                  <a:lnTo>
                    <a:pt x="8941" y="12248"/>
                  </a:lnTo>
                  <a:close/>
                  <a:moveTo>
                    <a:pt x="9695" y="12427"/>
                  </a:moveTo>
                  <a:cubicBezTo>
                    <a:pt x="9726" y="12427"/>
                    <a:pt x="9751" y="12441"/>
                    <a:pt x="9746" y="12475"/>
                  </a:cubicBezTo>
                  <a:cubicBezTo>
                    <a:pt x="9728" y="12464"/>
                    <a:pt x="9711" y="12460"/>
                    <a:pt x="9696" y="12460"/>
                  </a:cubicBezTo>
                  <a:cubicBezTo>
                    <a:pt x="9655" y="12460"/>
                    <a:pt x="9627" y="12492"/>
                    <a:pt x="9645" y="12537"/>
                  </a:cubicBezTo>
                  <a:cubicBezTo>
                    <a:pt x="9645" y="12540"/>
                    <a:pt x="9646" y="12542"/>
                    <a:pt x="9647" y="12544"/>
                  </a:cubicBezTo>
                  <a:lnTo>
                    <a:pt x="9647" y="12544"/>
                  </a:lnTo>
                  <a:cubicBezTo>
                    <a:pt x="9623" y="12515"/>
                    <a:pt x="9605" y="12485"/>
                    <a:pt x="9613" y="12454"/>
                  </a:cubicBezTo>
                  <a:lnTo>
                    <a:pt x="9613" y="12454"/>
                  </a:lnTo>
                  <a:cubicBezTo>
                    <a:pt x="9634" y="12438"/>
                    <a:pt x="9667" y="12427"/>
                    <a:pt x="9695" y="12427"/>
                  </a:cubicBezTo>
                  <a:close/>
                  <a:moveTo>
                    <a:pt x="9189" y="12494"/>
                  </a:moveTo>
                  <a:cubicBezTo>
                    <a:pt x="9200" y="12512"/>
                    <a:pt x="9217" y="12526"/>
                    <a:pt x="9235" y="12526"/>
                  </a:cubicBezTo>
                  <a:cubicBezTo>
                    <a:pt x="9238" y="12526"/>
                    <a:pt x="9240" y="12525"/>
                    <a:pt x="9243" y="12525"/>
                  </a:cubicBezTo>
                  <a:lnTo>
                    <a:pt x="9243" y="12550"/>
                  </a:lnTo>
                  <a:cubicBezTo>
                    <a:pt x="9208" y="12543"/>
                    <a:pt x="9196" y="12521"/>
                    <a:pt x="9189" y="12494"/>
                  </a:cubicBezTo>
                  <a:close/>
                  <a:moveTo>
                    <a:pt x="12056" y="12297"/>
                  </a:moveTo>
                  <a:cubicBezTo>
                    <a:pt x="12061" y="12297"/>
                    <a:pt x="12066" y="12298"/>
                    <a:pt x="12072" y="12299"/>
                  </a:cubicBezTo>
                  <a:cubicBezTo>
                    <a:pt x="12110" y="12299"/>
                    <a:pt x="12110" y="12336"/>
                    <a:pt x="12135" y="12336"/>
                  </a:cubicBezTo>
                  <a:cubicBezTo>
                    <a:pt x="12135" y="12314"/>
                    <a:pt x="12137" y="12306"/>
                    <a:pt x="12140" y="12306"/>
                  </a:cubicBezTo>
                  <a:cubicBezTo>
                    <a:pt x="12149" y="12306"/>
                    <a:pt x="12164" y="12353"/>
                    <a:pt x="12173" y="12361"/>
                  </a:cubicBezTo>
                  <a:cubicBezTo>
                    <a:pt x="12185" y="12424"/>
                    <a:pt x="12185" y="12475"/>
                    <a:pt x="12185" y="12525"/>
                  </a:cubicBezTo>
                  <a:cubicBezTo>
                    <a:pt x="12167" y="12549"/>
                    <a:pt x="12127" y="12561"/>
                    <a:pt x="12092" y="12561"/>
                  </a:cubicBezTo>
                  <a:cubicBezTo>
                    <a:pt x="12053" y="12561"/>
                    <a:pt x="12021" y="12546"/>
                    <a:pt x="12034" y="12512"/>
                  </a:cubicBezTo>
                  <a:lnTo>
                    <a:pt x="12034" y="12512"/>
                  </a:lnTo>
                  <a:cubicBezTo>
                    <a:pt x="12057" y="12526"/>
                    <a:pt x="12079" y="12533"/>
                    <a:pt x="12098" y="12533"/>
                  </a:cubicBezTo>
                  <a:cubicBezTo>
                    <a:pt x="12132" y="12533"/>
                    <a:pt x="12155" y="12510"/>
                    <a:pt x="12147" y="12462"/>
                  </a:cubicBezTo>
                  <a:cubicBezTo>
                    <a:pt x="12138" y="12461"/>
                    <a:pt x="12129" y="12460"/>
                    <a:pt x="12121" y="12460"/>
                  </a:cubicBezTo>
                  <a:cubicBezTo>
                    <a:pt x="12091" y="12460"/>
                    <a:pt x="12066" y="12467"/>
                    <a:pt x="12045" y="12467"/>
                  </a:cubicBezTo>
                  <a:cubicBezTo>
                    <a:pt x="12021" y="12467"/>
                    <a:pt x="12001" y="12459"/>
                    <a:pt x="11984" y="12424"/>
                  </a:cubicBezTo>
                  <a:lnTo>
                    <a:pt x="12009" y="12424"/>
                  </a:lnTo>
                  <a:cubicBezTo>
                    <a:pt x="11974" y="12377"/>
                    <a:pt x="11982" y="12297"/>
                    <a:pt x="12056" y="12297"/>
                  </a:cubicBezTo>
                  <a:close/>
                  <a:moveTo>
                    <a:pt x="9291" y="12370"/>
                  </a:moveTo>
                  <a:cubicBezTo>
                    <a:pt x="9354" y="12370"/>
                    <a:pt x="9344" y="12468"/>
                    <a:pt x="9356" y="12525"/>
                  </a:cubicBezTo>
                  <a:lnTo>
                    <a:pt x="9318" y="12563"/>
                  </a:lnTo>
                  <a:cubicBezTo>
                    <a:pt x="9255" y="12550"/>
                    <a:pt x="9268" y="12437"/>
                    <a:pt x="9268" y="12374"/>
                  </a:cubicBezTo>
                  <a:cubicBezTo>
                    <a:pt x="9276" y="12372"/>
                    <a:pt x="9284" y="12370"/>
                    <a:pt x="9291" y="12370"/>
                  </a:cubicBezTo>
                  <a:close/>
                  <a:moveTo>
                    <a:pt x="3005" y="12286"/>
                  </a:moveTo>
                  <a:cubicBezTo>
                    <a:pt x="3081" y="12286"/>
                    <a:pt x="3056" y="12487"/>
                    <a:pt x="3056" y="12563"/>
                  </a:cubicBezTo>
                  <a:cubicBezTo>
                    <a:pt x="3018" y="12563"/>
                    <a:pt x="3031" y="12525"/>
                    <a:pt x="3018" y="12525"/>
                  </a:cubicBezTo>
                  <a:cubicBezTo>
                    <a:pt x="3003" y="12555"/>
                    <a:pt x="2981" y="12567"/>
                    <a:pt x="2958" y="12567"/>
                  </a:cubicBezTo>
                  <a:cubicBezTo>
                    <a:pt x="2905" y="12567"/>
                    <a:pt x="2846" y="12502"/>
                    <a:pt x="2855" y="12449"/>
                  </a:cubicBezTo>
                  <a:cubicBezTo>
                    <a:pt x="2866" y="12392"/>
                    <a:pt x="2888" y="12377"/>
                    <a:pt x="2914" y="12377"/>
                  </a:cubicBezTo>
                  <a:cubicBezTo>
                    <a:pt x="2942" y="12377"/>
                    <a:pt x="2975" y="12394"/>
                    <a:pt x="3005" y="12398"/>
                  </a:cubicBezTo>
                  <a:lnTo>
                    <a:pt x="3005" y="12398"/>
                  </a:lnTo>
                  <a:lnTo>
                    <a:pt x="3005" y="12286"/>
                  </a:lnTo>
                  <a:close/>
                  <a:moveTo>
                    <a:pt x="10562" y="12548"/>
                  </a:moveTo>
                  <a:cubicBezTo>
                    <a:pt x="10541" y="12550"/>
                    <a:pt x="10550" y="12565"/>
                    <a:pt x="10569" y="12572"/>
                  </a:cubicBezTo>
                  <a:lnTo>
                    <a:pt x="10569" y="12572"/>
                  </a:lnTo>
                  <a:cubicBezTo>
                    <a:pt x="10567" y="12563"/>
                    <a:pt x="10565" y="12555"/>
                    <a:pt x="10562" y="12548"/>
                  </a:cubicBezTo>
                  <a:close/>
                  <a:moveTo>
                    <a:pt x="3383" y="12299"/>
                  </a:moveTo>
                  <a:cubicBezTo>
                    <a:pt x="3458" y="12299"/>
                    <a:pt x="3433" y="12512"/>
                    <a:pt x="3433" y="12575"/>
                  </a:cubicBezTo>
                  <a:cubicBezTo>
                    <a:pt x="3345" y="12563"/>
                    <a:pt x="3370" y="12361"/>
                    <a:pt x="3358" y="12299"/>
                  </a:cubicBezTo>
                  <a:close/>
                  <a:moveTo>
                    <a:pt x="9379" y="12382"/>
                  </a:moveTo>
                  <a:cubicBezTo>
                    <a:pt x="9398" y="12382"/>
                    <a:pt x="9403" y="12396"/>
                    <a:pt x="9393" y="12424"/>
                  </a:cubicBezTo>
                  <a:cubicBezTo>
                    <a:pt x="9406" y="12424"/>
                    <a:pt x="9421" y="12416"/>
                    <a:pt x="9437" y="12409"/>
                  </a:cubicBezTo>
                  <a:lnTo>
                    <a:pt x="9437" y="12409"/>
                  </a:lnTo>
                  <a:lnTo>
                    <a:pt x="9419" y="12437"/>
                  </a:lnTo>
                  <a:cubicBezTo>
                    <a:pt x="9381" y="12462"/>
                    <a:pt x="9419" y="12550"/>
                    <a:pt x="9419" y="12575"/>
                  </a:cubicBezTo>
                  <a:cubicBezTo>
                    <a:pt x="9343" y="12563"/>
                    <a:pt x="9368" y="12449"/>
                    <a:pt x="9356" y="12387"/>
                  </a:cubicBezTo>
                  <a:cubicBezTo>
                    <a:pt x="9365" y="12383"/>
                    <a:pt x="9373" y="12382"/>
                    <a:pt x="9379" y="12382"/>
                  </a:cubicBezTo>
                  <a:close/>
                  <a:moveTo>
                    <a:pt x="12613" y="12399"/>
                  </a:moveTo>
                  <a:lnTo>
                    <a:pt x="12638" y="12575"/>
                  </a:lnTo>
                  <a:cubicBezTo>
                    <a:pt x="12575" y="12575"/>
                    <a:pt x="12587" y="12462"/>
                    <a:pt x="12575" y="12399"/>
                  </a:cubicBezTo>
                  <a:close/>
                  <a:moveTo>
                    <a:pt x="9821" y="12399"/>
                  </a:moveTo>
                  <a:cubicBezTo>
                    <a:pt x="9868" y="12411"/>
                    <a:pt x="9860" y="12523"/>
                    <a:pt x="9859" y="12578"/>
                  </a:cubicBezTo>
                  <a:lnTo>
                    <a:pt x="9859" y="12578"/>
                  </a:lnTo>
                  <a:cubicBezTo>
                    <a:pt x="9814" y="12546"/>
                    <a:pt x="9832" y="12454"/>
                    <a:pt x="9821" y="12399"/>
                  </a:cubicBezTo>
                  <a:close/>
                  <a:moveTo>
                    <a:pt x="12310" y="12388"/>
                  </a:moveTo>
                  <a:cubicBezTo>
                    <a:pt x="12359" y="12388"/>
                    <a:pt x="12416" y="12438"/>
                    <a:pt x="12424" y="12487"/>
                  </a:cubicBezTo>
                  <a:cubicBezTo>
                    <a:pt x="12424" y="12495"/>
                    <a:pt x="12413" y="12498"/>
                    <a:pt x="12397" y="12498"/>
                  </a:cubicBezTo>
                  <a:cubicBezTo>
                    <a:pt x="12362" y="12498"/>
                    <a:pt x="12303" y="12483"/>
                    <a:pt x="12286" y="12475"/>
                  </a:cubicBezTo>
                  <a:lnTo>
                    <a:pt x="12286" y="12475"/>
                  </a:lnTo>
                  <a:cubicBezTo>
                    <a:pt x="12323" y="12537"/>
                    <a:pt x="12424" y="12487"/>
                    <a:pt x="12449" y="12537"/>
                  </a:cubicBezTo>
                  <a:lnTo>
                    <a:pt x="12424" y="12575"/>
                  </a:lnTo>
                  <a:cubicBezTo>
                    <a:pt x="12414" y="12579"/>
                    <a:pt x="12403" y="12580"/>
                    <a:pt x="12391" y="12580"/>
                  </a:cubicBezTo>
                  <a:cubicBezTo>
                    <a:pt x="12315" y="12580"/>
                    <a:pt x="12215" y="12513"/>
                    <a:pt x="12248" y="12437"/>
                  </a:cubicBezTo>
                  <a:cubicBezTo>
                    <a:pt x="12261" y="12402"/>
                    <a:pt x="12285" y="12388"/>
                    <a:pt x="12310" y="12388"/>
                  </a:cubicBezTo>
                  <a:close/>
                  <a:moveTo>
                    <a:pt x="3242" y="12387"/>
                  </a:moveTo>
                  <a:cubicBezTo>
                    <a:pt x="3318" y="12387"/>
                    <a:pt x="3329" y="12579"/>
                    <a:pt x="3241" y="12579"/>
                  </a:cubicBezTo>
                  <a:cubicBezTo>
                    <a:pt x="3234" y="12579"/>
                    <a:pt x="3227" y="12578"/>
                    <a:pt x="3219" y="12575"/>
                  </a:cubicBezTo>
                  <a:lnTo>
                    <a:pt x="3207" y="12588"/>
                  </a:lnTo>
                  <a:cubicBezTo>
                    <a:pt x="3068" y="12588"/>
                    <a:pt x="3068" y="12399"/>
                    <a:pt x="3207" y="12399"/>
                  </a:cubicBezTo>
                  <a:cubicBezTo>
                    <a:pt x="3220" y="12390"/>
                    <a:pt x="3232" y="12387"/>
                    <a:pt x="3242" y="12387"/>
                  </a:cubicBezTo>
                  <a:close/>
                  <a:moveTo>
                    <a:pt x="9479" y="12405"/>
                  </a:moveTo>
                  <a:cubicBezTo>
                    <a:pt x="9484" y="12406"/>
                    <a:pt x="9489" y="12408"/>
                    <a:pt x="9494" y="12412"/>
                  </a:cubicBezTo>
                  <a:cubicBezTo>
                    <a:pt x="9544" y="12437"/>
                    <a:pt x="9544" y="12537"/>
                    <a:pt x="9544" y="12588"/>
                  </a:cubicBezTo>
                  <a:cubicBezTo>
                    <a:pt x="9494" y="12588"/>
                    <a:pt x="9507" y="12537"/>
                    <a:pt x="9507" y="12487"/>
                  </a:cubicBezTo>
                  <a:cubicBezTo>
                    <a:pt x="9515" y="12453"/>
                    <a:pt x="9501" y="12419"/>
                    <a:pt x="9479" y="12405"/>
                  </a:cubicBezTo>
                  <a:close/>
                  <a:moveTo>
                    <a:pt x="12474" y="12299"/>
                  </a:moveTo>
                  <a:lnTo>
                    <a:pt x="12499" y="12324"/>
                  </a:lnTo>
                  <a:cubicBezTo>
                    <a:pt x="12562" y="12336"/>
                    <a:pt x="12562" y="12525"/>
                    <a:pt x="12562" y="12588"/>
                  </a:cubicBezTo>
                  <a:cubicBezTo>
                    <a:pt x="12474" y="12550"/>
                    <a:pt x="12487" y="12361"/>
                    <a:pt x="12474" y="12299"/>
                  </a:cubicBezTo>
                  <a:close/>
                  <a:moveTo>
                    <a:pt x="3592" y="12400"/>
                  </a:moveTo>
                  <a:cubicBezTo>
                    <a:pt x="3663" y="12400"/>
                    <a:pt x="3671" y="12587"/>
                    <a:pt x="3604" y="12587"/>
                  </a:cubicBezTo>
                  <a:cubicBezTo>
                    <a:pt x="3594" y="12587"/>
                    <a:pt x="3584" y="12583"/>
                    <a:pt x="3571" y="12575"/>
                  </a:cubicBezTo>
                  <a:lnTo>
                    <a:pt x="3559" y="12613"/>
                  </a:lnTo>
                  <a:cubicBezTo>
                    <a:pt x="3433" y="12613"/>
                    <a:pt x="3420" y="12412"/>
                    <a:pt x="3559" y="12412"/>
                  </a:cubicBezTo>
                  <a:cubicBezTo>
                    <a:pt x="3571" y="12404"/>
                    <a:pt x="3582" y="12400"/>
                    <a:pt x="3592" y="12400"/>
                  </a:cubicBezTo>
                  <a:close/>
                  <a:moveTo>
                    <a:pt x="3721" y="12420"/>
                  </a:moveTo>
                  <a:cubicBezTo>
                    <a:pt x="3740" y="12420"/>
                    <a:pt x="3744" y="12434"/>
                    <a:pt x="3735" y="12462"/>
                  </a:cubicBezTo>
                  <a:cubicBezTo>
                    <a:pt x="3735" y="12462"/>
                    <a:pt x="3775" y="12422"/>
                    <a:pt x="3792" y="12422"/>
                  </a:cubicBezTo>
                  <a:cubicBezTo>
                    <a:pt x="3794" y="12422"/>
                    <a:pt x="3796" y="12423"/>
                    <a:pt x="3798" y="12424"/>
                  </a:cubicBezTo>
                  <a:cubicBezTo>
                    <a:pt x="3823" y="12437"/>
                    <a:pt x="3823" y="12449"/>
                    <a:pt x="3798" y="12449"/>
                  </a:cubicBezTo>
                  <a:cubicBezTo>
                    <a:pt x="3790" y="12445"/>
                    <a:pt x="3783" y="12442"/>
                    <a:pt x="3778" y="12442"/>
                  </a:cubicBezTo>
                  <a:cubicBezTo>
                    <a:pt x="3741" y="12442"/>
                    <a:pt x="3760" y="12542"/>
                    <a:pt x="3760" y="12575"/>
                  </a:cubicBezTo>
                  <a:lnTo>
                    <a:pt x="3747" y="12613"/>
                  </a:lnTo>
                  <a:cubicBezTo>
                    <a:pt x="3672" y="12613"/>
                    <a:pt x="3710" y="12487"/>
                    <a:pt x="3697" y="12424"/>
                  </a:cubicBezTo>
                  <a:cubicBezTo>
                    <a:pt x="3707" y="12421"/>
                    <a:pt x="3714" y="12420"/>
                    <a:pt x="3721" y="12420"/>
                  </a:cubicBezTo>
                  <a:close/>
                  <a:moveTo>
                    <a:pt x="4641" y="12413"/>
                  </a:moveTo>
                  <a:cubicBezTo>
                    <a:pt x="4724" y="12413"/>
                    <a:pt x="4718" y="12542"/>
                    <a:pt x="4728" y="12613"/>
                  </a:cubicBezTo>
                  <a:cubicBezTo>
                    <a:pt x="4678" y="12613"/>
                    <a:pt x="4703" y="12588"/>
                    <a:pt x="4691" y="12588"/>
                  </a:cubicBezTo>
                  <a:lnTo>
                    <a:pt x="4691" y="12588"/>
                  </a:lnTo>
                  <a:cubicBezTo>
                    <a:pt x="4672" y="12604"/>
                    <a:pt x="4653" y="12610"/>
                    <a:pt x="4634" y="12610"/>
                  </a:cubicBezTo>
                  <a:cubicBezTo>
                    <a:pt x="4551" y="12610"/>
                    <a:pt x="4485" y="12487"/>
                    <a:pt x="4646" y="12487"/>
                  </a:cubicBezTo>
                  <a:cubicBezTo>
                    <a:pt x="4652" y="12487"/>
                    <a:pt x="4658" y="12487"/>
                    <a:pt x="4665" y="12487"/>
                  </a:cubicBezTo>
                  <a:lnTo>
                    <a:pt x="4678" y="12487"/>
                  </a:lnTo>
                  <a:cubicBezTo>
                    <a:pt x="4678" y="12454"/>
                    <a:pt x="4661" y="12448"/>
                    <a:pt x="4640" y="12448"/>
                  </a:cubicBezTo>
                  <a:cubicBezTo>
                    <a:pt x="4626" y="12448"/>
                    <a:pt x="4611" y="12450"/>
                    <a:pt x="4598" y="12450"/>
                  </a:cubicBezTo>
                  <a:cubicBezTo>
                    <a:pt x="4584" y="12450"/>
                    <a:pt x="4572" y="12448"/>
                    <a:pt x="4565" y="12437"/>
                  </a:cubicBezTo>
                  <a:cubicBezTo>
                    <a:pt x="4596" y="12420"/>
                    <a:pt x="4621" y="12413"/>
                    <a:pt x="4641" y="12413"/>
                  </a:cubicBezTo>
                  <a:close/>
                  <a:moveTo>
                    <a:pt x="9671" y="12571"/>
                  </a:moveTo>
                  <a:lnTo>
                    <a:pt x="9671" y="12571"/>
                  </a:lnTo>
                  <a:cubicBezTo>
                    <a:pt x="9702" y="12586"/>
                    <a:pt x="9749" y="12577"/>
                    <a:pt x="9758" y="12613"/>
                  </a:cubicBezTo>
                  <a:lnTo>
                    <a:pt x="9708" y="12613"/>
                  </a:lnTo>
                  <a:cubicBezTo>
                    <a:pt x="9698" y="12600"/>
                    <a:pt x="9685" y="12586"/>
                    <a:pt x="9671" y="12571"/>
                  </a:cubicBezTo>
                  <a:close/>
                  <a:moveTo>
                    <a:pt x="12686" y="12368"/>
                  </a:moveTo>
                  <a:cubicBezTo>
                    <a:pt x="12695" y="12368"/>
                    <a:pt x="12706" y="12392"/>
                    <a:pt x="12713" y="12399"/>
                  </a:cubicBezTo>
                  <a:lnTo>
                    <a:pt x="12701" y="12399"/>
                  </a:lnTo>
                  <a:cubicBezTo>
                    <a:pt x="12713" y="12399"/>
                    <a:pt x="12764" y="12437"/>
                    <a:pt x="12764" y="12462"/>
                  </a:cubicBezTo>
                  <a:cubicBezTo>
                    <a:pt x="12748" y="12458"/>
                    <a:pt x="12736" y="12456"/>
                    <a:pt x="12727" y="12456"/>
                  </a:cubicBezTo>
                  <a:cubicBezTo>
                    <a:pt x="12644" y="12456"/>
                    <a:pt x="12776" y="12590"/>
                    <a:pt x="12776" y="12613"/>
                  </a:cubicBezTo>
                  <a:cubicBezTo>
                    <a:pt x="12767" y="12615"/>
                    <a:pt x="12759" y="12615"/>
                    <a:pt x="12751" y="12615"/>
                  </a:cubicBezTo>
                  <a:cubicBezTo>
                    <a:pt x="12649" y="12615"/>
                    <a:pt x="12721" y="12460"/>
                    <a:pt x="12650" y="12437"/>
                  </a:cubicBezTo>
                  <a:cubicBezTo>
                    <a:pt x="12643" y="12421"/>
                    <a:pt x="12644" y="12411"/>
                    <a:pt x="12653" y="12411"/>
                  </a:cubicBezTo>
                  <a:cubicBezTo>
                    <a:pt x="12658" y="12411"/>
                    <a:pt x="12666" y="12415"/>
                    <a:pt x="12676" y="12424"/>
                  </a:cubicBezTo>
                  <a:cubicBezTo>
                    <a:pt x="12676" y="12381"/>
                    <a:pt x="12680" y="12368"/>
                    <a:pt x="12686" y="12368"/>
                  </a:cubicBezTo>
                  <a:close/>
                  <a:moveTo>
                    <a:pt x="3923" y="12423"/>
                  </a:moveTo>
                  <a:cubicBezTo>
                    <a:pt x="3968" y="12423"/>
                    <a:pt x="4011" y="12456"/>
                    <a:pt x="4011" y="12512"/>
                  </a:cubicBezTo>
                  <a:cubicBezTo>
                    <a:pt x="4011" y="12529"/>
                    <a:pt x="3988" y="12533"/>
                    <a:pt x="3960" y="12533"/>
                  </a:cubicBezTo>
                  <a:cubicBezTo>
                    <a:pt x="3922" y="12533"/>
                    <a:pt x="3875" y="12525"/>
                    <a:pt x="3861" y="12525"/>
                  </a:cubicBezTo>
                  <a:cubicBezTo>
                    <a:pt x="3875" y="12554"/>
                    <a:pt x="3901" y="12561"/>
                    <a:pt x="3928" y="12561"/>
                  </a:cubicBezTo>
                  <a:cubicBezTo>
                    <a:pt x="3950" y="12561"/>
                    <a:pt x="3973" y="12556"/>
                    <a:pt x="3991" y="12556"/>
                  </a:cubicBezTo>
                  <a:cubicBezTo>
                    <a:pt x="4008" y="12556"/>
                    <a:pt x="4020" y="12560"/>
                    <a:pt x="4024" y="12575"/>
                  </a:cubicBezTo>
                  <a:lnTo>
                    <a:pt x="4011" y="12613"/>
                  </a:lnTo>
                  <a:cubicBezTo>
                    <a:pt x="3996" y="12617"/>
                    <a:pt x="3980" y="12619"/>
                    <a:pt x="3963" y="12619"/>
                  </a:cubicBezTo>
                  <a:cubicBezTo>
                    <a:pt x="3882" y="12619"/>
                    <a:pt x="3794" y="12571"/>
                    <a:pt x="3835" y="12487"/>
                  </a:cubicBezTo>
                  <a:cubicBezTo>
                    <a:pt x="3852" y="12443"/>
                    <a:pt x="3888" y="12423"/>
                    <a:pt x="3923" y="12423"/>
                  </a:cubicBezTo>
                  <a:close/>
                  <a:moveTo>
                    <a:pt x="4179" y="12420"/>
                  </a:moveTo>
                  <a:cubicBezTo>
                    <a:pt x="4193" y="12420"/>
                    <a:pt x="4200" y="12434"/>
                    <a:pt x="4200" y="12462"/>
                  </a:cubicBezTo>
                  <a:cubicBezTo>
                    <a:pt x="4162" y="12475"/>
                    <a:pt x="4175" y="12475"/>
                    <a:pt x="4225" y="12475"/>
                  </a:cubicBezTo>
                  <a:cubicBezTo>
                    <a:pt x="4225" y="12462"/>
                    <a:pt x="4238" y="12462"/>
                    <a:pt x="4250" y="12462"/>
                  </a:cubicBezTo>
                  <a:cubicBezTo>
                    <a:pt x="4263" y="12462"/>
                    <a:pt x="4276" y="12462"/>
                    <a:pt x="4288" y="12475"/>
                  </a:cubicBezTo>
                  <a:lnTo>
                    <a:pt x="4351" y="12475"/>
                  </a:lnTo>
                  <a:cubicBezTo>
                    <a:pt x="4313" y="12500"/>
                    <a:pt x="4338" y="12588"/>
                    <a:pt x="4338" y="12626"/>
                  </a:cubicBezTo>
                  <a:cubicBezTo>
                    <a:pt x="4263" y="12626"/>
                    <a:pt x="4313" y="12512"/>
                    <a:pt x="4276" y="12475"/>
                  </a:cubicBezTo>
                  <a:lnTo>
                    <a:pt x="4213" y="12475"/>
                  </a:lnTo>
                  <a:cubicBezTo>
                    <a:pt x="4188" y="12500"/>
                    <a:pt x="4200" y="12588"/>
                    <a:pt x="4213" y="12613"/>
                  </a:cubicBezTo>
                  <a:cubicBezTo>
                    <a:pt x="4137" y="12613"/>
                    <a:pt x="4175" y="12487"/>
                    <a:pt x="4162" y="12424"/>
                  </a:cubicBezTo>
                  <a:cubicBezTo>
                    <a:pt x="4169" y="12421"/>
                    <a:pt x="4174" y="12420"/>
                    <a:pt x="4179" y="12420"/>
                  </a:cubicBezTo>
                  <a:close/>
                  <a:moveTo>
                    <a:pt x="5316" y="12427"/>
                  </a:moveTo>
                  <a:cubicBezTo>
                    <a:pt x="5400" y="12427"/>
                    <a:pt x="5387" y="12564"/>
                    <a:pt x="5407" y="12626"/>
                  </a:cubicBezTo>
                  <a:cubicBezTo>
                    <a:pt x="5398" y="12630"/>
                    <a:pt x="5391" y="12633"/>
                    <a:pt x="5385" y="12633"/>
                  </a:cubicBezTo>
                  <a:cubicBezTo>
                    <a:pt x="5375" y="12633"/>
                    <a:pt x="5370" y="12624"/>
                    <a:pt x="5370" y="12600"/>
                  </a:cubicBezTo>
                  <a:cubicBezTo>
                    <a:pt x="5357" y="12600"/>
                    <a:pt x="5332" y="12626"/>
                    <a:pt x="5307" y="12626"/>
                  </a:cubicBezTo>
                  <a:cubicBezTo>
                    <a:pt x="5187" y="12626"/>
                    <a:pt x="5250" y="12511"/>
                    <a:pt x="5343" y="12511"/>
                  </a:cubicBezTo>
                  <a:cubicBezTo>
                    <a:pt x="5347" y="12511"/>
                    <a:pt x="5352" y="12512"/>
                    <a:pt x="5357" y="12512"/>
                  </a:cubicBezTo>
                  <a:cubicBezTo>
                    <a:pt x="5357" y="12479"/>
                    <a:pt x="5340" y="12473"/>
                    <a:pt x="5319" y="12473"/>
                  </a:cubicBezTo>
                  <a:cubicBezTo>
                    <a:pt x="5305" y="12473"/>
                    <a:pt x="5290" y="12475"/>
                    <a:pt x="5277" y="12475"/>
                  </a:cubicBezTo>
                  <a:cubicBezTo>
                    <a:pt x="5263" y="12475"/>
                    <a:pt x="5251" y="12473"/>
                    <a:pt x="5244" y="12462"/>
                  </a:cubicBezTo>
                  <a:lnTo>
                    <a:pt x="5244" y="12449"/>
                  </a:lnTo>
                  <a:cubicBezTo>
                    <a:pt x="5274" y="12433"/>
                    <a:pt x="5297" y="12427"/>
                    <a:pt x="5316" y="12427"/>
                  </a:cubicBezTo>
                  <a:close/>
                  <a:moveTo>
                    <a:pt x="4443" y="12485"/>
                  </a:moveTo>
                  <a:cubicBezTo>
                    <a:pt x="4477" y="12510"/>
                    <a:pt x="4477" y="12550"/>
                    <a:pt x="4477" y="12638"/>
                  </a:cubicBezTo>
                  <a:cubicBezTo>
                    <a:pt x="4426" y="12613"/>
                    <a:pt x="4449" y="12536"/>
                    <a:pt x="4443" y="12485"/>
                  </a:cubicBezTo>
                  <a:close/>
                  <a:moveTo>
                    <a:pt x="10265" y="12626"/>
                  </a:moveTo>
                  <a:lnTo>
                    <a:pt x="10249" y="12651"/>
                  </a:lnTo>
                  <a:cubicBezTo>
                    <a:pt x="10257" y="12645"/>
                    <a:pt x="10262" y="12636"/>
                    <a:pt x="10265" y="12626"/>
                  </a:cubicBezTo>
                  <a:close/>
                  <a:moveTo>
                    <a:pt x="4779" y="12651"/>
                  </a:moveTo>
                  <a:lnTo>
                    <a:pt x="4779" y="12660"/>
                  </a:lnTo>
                  <a:lnTo>
                    <a:pt x="4779" y="12660"/>
                  </a:lnTo>
                  <a:cubicBezTo>
                    <a:pt x="4778" y="12657"/>
                    <a:pt x="4778" y="12654"/>
                    <a:pt x="4779" y="12651"/>
                  </a:cubicBezTo>
                  <a:close/>
                  <a:moveTo>
                    <a:pt x="4997" y="12470"/>
                  </a:moveTo>
                  <a:cubicBezTo>
                    <a:pt x="5011" y="12470"/>
                    <a:pt x="5017" y="12481"/>
                    <a:pt x="5017" y="12500"/>
                  </a:cubicBezTo>
                  <a:cubicBezTo>
                    <a:pt x="5046" y="12500"/>
                    <a:pt x="5067" y="12479"/>
                    <a:pt x="5092" y="12479"/>
                  </a:cubicBezTo>
                  <a:cubicBezTo>
                    <a:pt x="5100" y="12479"/>
                    <a:pt x="5109" y="12481"/>
                    <a:pt x="5118" y="12487"/>
                  </a:cubicBezTo>
                  <a:cubicBezTo>
                    <a:pt x="5168" y="12512"/>
                    <a:pt x="5168" y="12613"/>
                    <a:pt x="5168" y="12663"/>
                  </a:cubicBezTo>
                  <a:cubicBezTo>
                    <a:pt x="5080" y="12663"/>
                    <a:pt x="5168" y="12512"/>
                    <a:pt x="5080" y="12500"/>
                  </a:cubicBezTo>
                  <a:cubicBezTo>
                    <a:pt x="5072" y="12495"/>
                    <a:pt x="5065" y="12492"/>
                    <a:pt x="5059" y="12492"/>
                  </a:cubicBezTo>
                  <a:cubicBezTo>
                    <a:pt x="5024" y="12492"/>
                    <a:pt x="5044" y="12582"/>
                    <a:pt x="5055" y="12626"/>
                  </a:cubicBezTo>
                  <a:lnTo>
                    <a:pt x="5030" y="12663"/>
                  </a:lnTo>
                  <a:cubicBezTo>
                    <a:pt x="4955" y="12663"/>
                    <a:pt x="4992" y="12537"/>
                    <a:pt x="4980" y="12475"/>
                  </a:cubicBezTo>
                  <a:cubicBezTo>
                    <a:pt x="4986" y="12471"/>
                    <a:pt x="4992" y="12470"/>
                    <a:pt x="4997" y="12470"/>
                  </a:cubicBezTo>
                  <a:close/>
                  <a:moveTo>
                    <a:pt x="5644" y="12452"/>
                  </a:moveTo>
                  <a:cubicBezTo>
                    <a:pt x="5730" y="12452"/>
                    <a:pt x="5724" y="12591"/>
                    <a:pt x="5734" y="12663"/>
                  </a:cubicBezTo>
                  <a:cubicBezTo>
                    <a:pt x="5709" y="12663"/>
                    <a:pt x="5697" y="12663"/>
                    <a:pt x="5697" y="12638"/>
                  </a:cubicBezTo>
                  <a:cubicBezTo>
                    <a:pt x="5690" y="12637"/>
                    <a:pt x="5684" y="12636"/>
                    <a:pt x="5678" y="12636"/>
                  </a:cubicBezTo>
                  <a:cubicBezTo>
                    <a:pt x="5646" y="12636"/>
                    <a:pt x="5615" y="12651"/>
                    <a:pt x="5590" y="12651"/>
                  </a:cubicBezTo>
                  <a:cubicBezTo>
                    <a:pt x="5571" y="12651"/>
                    <a:pt x="5555" y="12642"/>
                    <a:pt x="5546" y="12613"/>
                  </a:cubicBezTo>
                  <a:lnTo>
                    <a:pt x="5571" y="12613"/>
                  </a:lnTo>
                  <a:cubicBezTo>
                    <a:pt x="5558" y="12537"/>
                    <a:pt x="5634" y="12537"/>
                    <a:pt x="5697" y="12537"/>
                  </a:cubicBezTo>
                  <a:cubicBezTo>
                    <a:pt x="5697" y="12500"/>
                    <a:pt x="5671" y="12497"/>
                    <a:pt x="5643" y="12497"/>
                  </a:cubicBezTo>
                  <a:cubicBezTo>
                    <a:pt x="5637" y="12497"/>
                    <a:pt x="5632" y="12497"/>
                    <a:pt x="5626" y="12497"/>
                  </a:cubicBezTo>
                  <a:cubicBezTo>
                    <a:pt x="5603" y="12497"/>
                    <a:pt x="5581" y="12495"/>
                    <a:pt x="5571" y="12475"/>
                  </a:cubicBezTo>
                  <a:cubicBezTo>
                    <a:pt x="5600" y="12459"/>
                    <a:pt x="5624" y="12452"/>
                    <a:pt x="5644" y="12452"/>
                  </a:cubicBezTo>
                  <a:close/>
                  <a:moveTo>
                    <a:pt x="10387" y="12475"/>
                  </a:moveTo>
                  <a:cubicBezTo>
                    <a:pt x="10425" y="12475"/>
                    <a:pt x="10437" y="12487"/>
                    <a:pt x="10425" y="12512"/>
                  </a:cubicBezTo>
                  <a:cubicBezTo>
                    <a:pt x="10431" y="12512"/>
                    <a:pt x="10437" y="12511"/>
                    <a:pt x="10443" y="12510"/>
                  </a:cubicBezTo>
                  <a:lnTo>
                    <a:pt x="10443" y="12510"/>
                  </a:lnTo>
                  <a:cubicBezTo>
                    <a:pt x="10435" y="12516"/>
                    <a:pt x="10429" y="12525"/>
                    <a:pt x="10425" y="12537"/>
                  </a:cubicBezTo>
                  <a:lnTo>
                    <a:pt x="10450" y="12525"/>
                  </a:lnTo>
                  <a:lnTo>
                    <a:pt x="10450" y="12525"/>
                  </a:lnTo>
                  <a:cubicBezTo>
                    <a:pt x="10425" y="12550"/>
                    <a:pt x="10450" y="12638"/>
                    <a:pt x="10450" y="12663"/>
                  </a:cubicBezTo>
                  <a:cubicBezTo>
                    <a:pt x="10374" y="12651"/>
                    <a:pt x="10399" y="12537"/>
                    <a:pt x="10387" y="12475"/>
                  </a:cubicBezTo>
                  <a:close/>
                  <a:moveTo>
                    <a:pt x="12852" y="12575"/>
                  </a:moveTo>
                  <a:cubicBezTo>
                    <a:pt x="12852" y="12626"/>
                    <a:pt x="12852" y="12663"/>
                    <a:pt x="12814" y="12663"/>
                  </a:cubicBezTo>
                  <a:lnTo>
                    <a:pt x="12801" y="12663"/>
                  </a:lnTo>
                  <a:cubicBezTo>
                    <a:pt x="12814" y="12613"/>
                    <a:pt x="12789" y="12575"/>
                    <a:pt x="12852" y="12575"/>
                  </a:cubicBezTo>
                  <a:close/>
                  <a:moveTo>
                    <a:pt x="10852" y="12550"/>
                  </a:moveTo>
                  <a:lnTo>
                    <a:pt x="10852" y="12550"/>
                  </a:lnTo>
                  <a:cubicBezTo>
                    <a:pt x="10897" y="12559"/>
                    <a:pt x="10865" y="12626"/>
                    <a:pt x="10871" y="12673"/>
                  </a:cubicBezTo>
                  <a:lnTo>
                    <a:pt x="10871" y="12673"/>
                  </a:lnTo>
                  <a:cubicBezTo>
                    <a:pt x="10858" y="12633"/>
                    <a:pt x="10859" y="12584"/>
                    <a:pt x="10852" y="12550"/>
                  </a:cubicBezTo>
                  <a:close/>
                  <a:moveTo>
                    <a:pt x="4913" y="12437"/>
                  </a:moveTo>
                  <a:cubicBezTo>
                    <a:pt x="4921" y="12437"/>
                    <a:pt x="4934" y="12454"/>
                    <a:pt x="4942" y="12462"/>
                  </a:cubicBezTo>
                  <a:cubicBezTo>
                    <a:pt x="4942" y="12512"/>
                    <a:pt x="4942" y="12550"/>
                    <a:pt x="4942" y="12600"/>
                  </a:cubicBezTo>
                  <a:cubicBezTo>
                    <a:pt x="4949" y="12668"/>
                    <a:pt x="4898" y="12692"/>
                    <a:pt x="4851" y="12692"/>
                  </a:cubicBezTo>
                  <a:cubicBezTo>
                    <a:pt x="4818" y="12692"/>
                    <a:pt x="4788" y="12681"/>
                    <a:pt x="4780" y="12664"/>
                  </a:cubicBezTo>
                  <a:lnTo>
                    <a:pt x="4780" y="12664"/>
                  </a:lnTo>
                  <a:cubicBezTo>
                    <a:pt x="4798" y="12675"/>
                    <a:pt x="4817" y="12680"/>
                    <a:pt x="4833" y="12680"/>
                  </a:cubicBezTo>
                  <a:cubicBezTo>
                    <a:pt x="4873" y="12680"/>
                    <a:pt x="4904" y="12649"/>
                    <a:pt x="4904" y="12588"/>
                  </a:cubicBezTo>
                  <a:lnTo>
                    <a:pt x="4904" y="12588"/>
                  </a:lnTo>
                  <a:cubicBezTo>
                    <a:pt x="4879" y="12588"/>
                    <a:pt x="4841" y="12604"/>
                    <a:pt x="4810" y="12604"/>
                  </a:cubicBezTo>
                  <a:cubicBezTo>
                    <a:pt x="4779" y="12604"/>
                    <a:pt x="4753" y="12588"/>
                    <a:pt x="4753" y="12525"/>
                  </a:cubicBezTo>
                  <a:cubicBezTo>
                    <a:pt x="4753" y="12465"/>
                    <a:pt x="4782" y="12451"/>
                    <a:pt x="4816" y="12451"/>
                  </a:cubicBezTo>
                  <a:cubicBezTo>
                    <a:pt x="4846" y="12451"/>
                    <a:pt x="4881" y="12462"/>
                    <a:pt x="4904" y="12462"/>
                  </a:cubicBezTo>
                  <a:cubicBezTo>
                    <a:pt x="4904" y="12443"/>
                    <a:pt x="4908" y="12437"/>
                    <a:pt x="4913" y="12437"/>
                  </a:cubicBezTo>
                  <a:close/>
                  <a:moveTo>
                    <a:pt x="10047" y="12349"/>
                  </a:moveTo>
                  <a:cubicBezTo>
                    <a:pt x="10090" y="12356"/>
                    <a:pt x="10105" y="12420"/>
                    <a:pt x="10111" y="12487"/>
                  </a:cubicBezTo>
                  <a:lnTo>
                    <a:pt x="10111" y="12487"/>
                  </a:lnTo>
                  <a:cubicBezTo>
                    <a:pt x="10173" y="12488"/>
                    <a:pt x="10161" y="12538"/>
                    <a:pt x="10161" y="12588"/>
                  </a:cubicBezTo>
                  <a:cubicBezTo>
                    <a:pt x="10168" y="12617"/>
                    <a:pt x="10188" y="12629"/>
                    <a:pt x="10214" y="12629"/>
                  </a:cubicBezTo>
                  <a:cubicBezTo>
                    <a:pt x="10230" y="12629"/>
                    <a:pt x="10249" y="12625"/>
                    <a:pt x="10267" y="12616"/>
                  </a:cubicBezTo>
                  <a:lnTo>
                    <a:pt x="10267" y="12616"/>
                  </a:lnTo>
                  <a:cubicBezTo>
                    <a:pt x="10267" y="12619"/>
                    <a:pt x="10266" y="12623"/>
                    <a:pt x="10265" y="12626"/>
                  </a:cubicBezTo>
                  <a:lnTo>
                    <a:pt x="10265" y="12626"/>
                  </a:lnTo>
                  <a:lnTo>
                    <a:pt x="10274" y="12613"/>
                  </a:lnTo>
                  <a:lnTo>
                    <a:pt x="10274" y="12613"/>
                  </a:lnTo>
                  <a:cubicBezTo>
                    <a:pt x="10272" y="12614"/>
                    <a:pt x="10269" y="12615"/>
                    <a:pt x="10267" y="12616"/>
                  </a:cubicBezTo>
                  <a:lnTo>
                    <a:pt x="10267" y="12616"/>
                  </a:lnTo>
                  <a:cubicBezTo>
                    <a:pt x="10273" y="12579"/>
                    <a:pt x="10258" y="12527"/>
                    <a:pt x="10249" y="12500"/>
                  </a:cubicBezTo>
                  <a:lnTo>
                    <a:pt x="10249" y="12500"/>
                  </a:lnTo>
                  <a:cubicBezTo>
                    <a:pt x="10324" y="12512"/>
                    <a:pt x="10299" y="12626"/>
                    <a:pt x="10311" y="12688"/>
                  </a:cubicBezTo>
                  <a:cubicBezTo>
                    <a:pt x="10302" y="12692"/>
                    <a:pt x="10294" y="12693"/>
                    <a:pt x="10288" y="12693"/>
                  </a:cubicBezTo>
                  <a:cubicBezTo>
                    <a:pt x="10269" y="12693"/>
                    <a:pt x="10264" y="12679"/>
                    <a:pt x="10274" y="12651"/>
                  </a:cubicBezTo>
                  <a:cubicBezTo>
                    <a:pt x="10245" y="12651"/>
                    <a:pt x="10224" y="12672"/>
                    <a:pt x="10199" y="12672"/>
                  </a:cubicBezTo>
                  <a:cubicBezTo>
                    <a:pt x="10191" y="12672"/>
                    <a:pt x="10183" y="12670"/>
                    <a:pt x="10173" y="12663"/>
                  </a:cubicBezTo>
                  <a:cubicBezTo>
                    <a:pt x="10126" y="12640"/>
                    <a:pt x="10123" y="12549"/>
                    <a:pt x="10112" y="12496"/>
                  </a:cubicBezTo>
                  <a:lnTo>
                    <a:pt x="10112" y="12496"/>
                  </a:lnTo>
                  <a:cubicBezTo>
                    <a:pt x="10117" y="12545"/>
                    <a:pt x="10118" y="12595"/>
                    <a:pt x="10123" y="12626"/>
                  </a:cubicBezTo>
                  <a:cubicBezTo>
                    <a:pt x="10085" y="12626"/>
                    <a:pt x="10073" y="12613"/>
                    <a:pt x="10085" y="12588"/>
                  </a:cubicBezTo>
                  <a:lnTo>
                    <a:pt x="10085" y="12588"/>
                  </a:lnTo>
                  <a:cubicBezTo>
                    <a:pt x="10057" y="12588"/>
                    <a:pt x="10036" y="12609"/>
                    <a:pt x="10011" y="12609"/>
                  </a:cubicBezTo>
                  <a:cubicBezTo>
                    <a:pt x="10003" y="12609"/>
                    <a:pt x="9994" y="12607"/>
                    <a:pt x="9985" y="12600"/>
                  </a:cubicBezTo>
                  <a:cubicBezTo>
                    <a:pt x="9934" y="12588"/>
                    <a:pt x="9909" y="12550"/>
                    <a:pt x="9896" y="12512"/>
                  </a:cubicBezTo>
                  <a:lnTo>
                    <a:pt x="9922" y="12512"/>
                  </a:lnTo>
                  <a:cubicBezTo>
                    <a:pt x="9922" y="12449"/>
                    <a:pt x="9940" y="12430"/>
                    <a:pt x="9965" y="12430"/>
                  </a:cubicBezTo>
                  <a:cubicBezTo>
                    <a:pt x="9995" y="12430"/>
                    <a:pt x="10033" y="12455"/>
                    <a:pt x="10060" y="12462"/>
                  </a:cubicBezTo>
                  <a:lnTo>
                    <a:pt x="10047" y="12349"/>
                  </a:lnTo>
                  <a:close/>
                  <a:moveTo>
                    <a:pt x="5751" y="12428"/>
                  </a:moveTo>
                  <a:cubicBezTo>
                    <a:pt x="5806" y="12458"/>
                    <a:pt x="5786" y="12643"/>
                    <a:pt x="5797" y="12701"/>
                  </a:cubicBezTo>
                  <a:cubicBezTo>
                    <a:pt x="5746" y="12670"/>
                    <a:pt x="5753" y="12523"/>
                    <a:pt x="5751" y="12428"/>
                  </a:cubicBezTo>
                  <a:close/>
                  <a:moveTo>
                    <a:pt x="5870" y="12509"/>
                  </a:moveTo>
                  <a:cubicBezTo>
                    <a:pt x="5931" y="12509"/>
                    <a:pt x="5910" y="12606"/>
                    <a:pt x="5910" y="12663"/>
                  </a:cubicBezTo>
                  <a:lnTo>
                    <a:pt x="5898" y="12701"/>
                  </a:lnTo>
                  <a:cubicBezTo>
                    <a:pt x="5822" y="12701"/>
                    <a:pt x="5847" y="12575"/>
                    <a:pt x="5847" y="12512"/>
                  </a:cubicBezTo>
                  <a:cubicBezTo>
                    <a:pt x="5856" y="12510"/>
                    <a:pt x="5863" y="12509"/>
                    <a:pt x="5870" y="12509"/>
                  </a:cubicBezTo>
                  <a:close/>
                  <a:moveTo>
                    <a:pt x="6376" y="12500"/>
                  </a:moveTo>
                  <a:cubicBezTo>
                    <a:pt x="6451" y="12500"/>
                    <a:pt x="6426" y="12626"/>
                    <a:pt x="6426" y="12688"/>
                  </a:cubicBezTo>
                  <a:cubicBezTo>
                    <a:pt x="6363" y="12688"/>
                    <a:pt x="6413" y="12663"/>
                    <a:pt x="6388" y="12651"/>
                  </a:cubicBezTo>
                  <a:lnTo>
                    <a:pt x="6388" y="12651"/>
                  </a:lnTo>
                  <a:cubicBezTo>
                    <a:pt x="6359" y="12691"/>
                    <a:pt x="6334" y="12707"/>
                    <a:pt x="6313" y="12707"/>
                  </a:cubicBezTo>
                  <a:cubicBezTo>
                    <a:pt x="6242" y="12707"/>
                    <a:pt x="6212" y="12529"/>
                    <a:pt x="6212" y="12500"/>
                  </a:cubicBezTo>
                  <a:lnTo>
                    <a:pt x="6237" y="12500"/>
                  </a:lnTo>
                  <a:cubicBezTo>
                    <a:pt x="6325" y="12500"/>
                    <a:pt x="6237" y="12638"/>
                    <a:pt x="6325" y="12663"/>
                  </a:cubicBezTo>
                  <a:cubicBezTo>
                    <a:pt x="6329" y="12664"/>
                    <a:pt x="6332" y="12664"/>
                    <a:pt x="6335" y="12664"/>
                  </a:cubicBezTo>
                  <a:cubicBezTo>
                    <a:pt x="6398" y="12664"/>
                    <a:pt x="6376" y="12548"/>
                    <a:pt x="6376" y="12500"/>
                  </a:cubicBezTo>
                  <a:close/>
                  <a:moveTo>
                    <a:pt x="6549" y="12515"/>
                  </a:moveTo>
                  <a:cubicBezTo>
                    <a:pt x="6636" y="12515"/>
                    <a:pt x="6629" y="12652"/>
                    <a:pt x="6640" y="12714"/>
                  </a:cubicBezTo>
                  <a:cubicBezTo>
                    <a:pt x="6633" y="12717"/>
                    <a:pt x="6627" y="12718"/>
                    <a:pt x="6622" y="12718"/>
                  </a:cubicBezTo>
                  <a:cubicBezTo>
                    <a:pt x="6609" y="12718"/>
                    <a:pt x="6602" y="12707"/>
                    <a:pt x="6602" y="12688"/>
                  </a:cubicBezTo>
                  <a:cubicBezTo>
                    <a:pt x="6563" y="12688"/>
                    <a:pt x="6525" y="12707"/>
                    <a:pt x="6495" y="12707"/>
                  </a:cubicBezTo>
                  <a:cubicBezTo>
                    <a:pt x="6476" y="12707"/>
                    <a:pt x="6461" y="12700"/>
                    <a:pt x="6451" y="12676"/>
                  </a:cubicBezTo>
                  <a:lnTo>
                    <a:pt x="6451" y="12676"/>
                  </a:lnTo>
                  <a:lnTo>
                    <a:pt x="6476" y="12688"/>
                  </a:lnTo>
                  <a:cubicBezTo>
                    <a:pt x="6445" y="12625"/>
                    <a:pt x="6510" y="12597"/>
                    <a:pt x="6562" y="12597"/>
                  </a:cubicBezTo>
                  <a:cubicBezTo>
                    <a:pt x="6572" y="12597"/>
                    <a:pt x="6581" y="12598"/>
                    <a:pt x="6589" y="12600"/>
                  </a:cubicBezTo>
                  <a:cubicBezTo>
                    <a:pt x="6589" y="12556"/>
                    <a:pt x="6567" y="12550"/>
                    <a:pt x="6542" y="12550"/>
                  </a:cubicBezTo>
                  <a:cubicBezTo>
                    <a:pt x="6532" y="12550"/>
                    <a:pt x="6522" y="12551"/>
                    <a:pt x="6512" y="12551"/>
                  </a:cubicBezTo>
                  <a:cubicBezTo>
                    <a:pt x="6497" y="12551"/>
                    <a:pt x="6484" y="12549"/>
                    <a:pt x="6476" y="12537"/>
                  </a:cubicBezTo>
                  <a:cubicBezTo>
                    <a:pt x="6506" y="12521"/>
                    <a:pt x="6530" y="12515"/>
                    <a:pt x="6549" y="12515"/>
                  </a:cubicBezTo>
                  <a:close/>
                  <a:moveTo>
                    <a:pt x="11858" y="12739"/>
                  </a:moveTo>
                  <a:cubicBezTo>
                    <a:pt x="11858" y="12739"/>
                    <a:pt x="11858" y="12739"/>
                    <a:pt x="11858" y="12739"/>
                  </a:cubicBezTo>
                  <a:cubicBezTo>
                    <a:pt x="11858" y="12739"/>
                    <a:pt x="11858" y="12739"/>
                    <a:pt x="11858" y="12739"/>
                  </a:cubicBezTo>
                  <a:close/>
                  <a:moveTo>
                    <a:pt x="10499" y="12491"/>
                  </a:moveTo>
                  <a:cubicBezTo>
                    <a:pt x="10507" y="12491"/>
                    <a:pt x="10516" y="12493"/>
                    <a:pt x="10525" y="12500"/>
                  </a:cubicBezTo>
                  <a:cubicBezTo>
                    <a:pt x="10542" y="12508"/>
                    <a:pt x="10554" y="12526"/>
                    <a:pt x="10562" y="12548"/>
                  </a:cubicBezTo>
                  <a:lnTo>
                    <a:pt x="10562" y="12548"/>
                  </a:lnTo>
                  <a:cubicBezTo>
                    <a:pt x="10563" y="12548"/>
                    <a:pt x="10565" y="12548"/>
                    <a:pt x="10566" y="12548"/>
                  </a:cubicBezTo>
                  <a:cubicBezTo>
                    <a:pt x="10572" y="12548"/>
                    <a:pt x="10579" y="12548"/>
                    <a:pt x="10588" y="12550"/>
                  </a:cubicBezTo>
                  <a:cubicBezTo>
                    <a:pt x="10584" y="12512"/>
                    <a:pt x="10585" y="12500"/>
                    <a:pt x="10590" y="12500"/>
                  </a:cubicBezTo>
                  <a:cubicBezTo>
                    <a:pt x="10598" y="12500"/>
                    <a:pt x="10617" y="12550"/>
                    <a:pt x="10626" y="12550"/>
                  </a:cubicBezTo>
                  <a:cubicBezTo>
                    <a:pt x="10626" y="12550"/>
                    <a:pt x="10714" y="12582"/>
                    <a:pt x="10679" y="12582"/>
                  </a:cubicBezTo>
                  <a:cubicBezTo>
                    <a:pt x="10670" y="12582"/>
                    <a:pt x="10653" y="12580"/>
                    <a:pt x="10626" y="12575"/>
                  </a:cubicBezTo>
                  <a:lnTo>
                    <a:pt x="10626" y="12575"/>
                  </a:lnTo>
                  <a:cubicBezTo>
                    <a:pt x="10651" y="12588"/>
                    <a:pt x="10664" y="12626"/>
                    <a:pt x="10664" y="12663"/>
                  </a:cubicBezTo>
                  <a:lnTo>
                    <a:pt x="10638" y="12701"/>
                  </a:lnTo>
                  <a:cubicBezTo>
                    <a:pt x="10638" y="12720"/>
                    <a:pt x="10648" y="12720"/>
                    <a:pt x="10659" y="12720"/>
                  </a:cubicBezTo>
                  <a:cubicBezTo>
                    <a:pt x="10670" y="12720"/>
                    <a:pt x="10682" y="12720"/>
                    <a:pt x="10689" y="12739"/>
                  </a:cubicBezTo>
                  <a:cubicBezTo>
                    <a:pt x="10680" y="12741"/>
                    <a:pt x="10672" y="12742"/>
                    <a:pt x="10664" y="12742"/>
                  </a:cubicBezTo>
                  <a:cubicBezTo>
                    <a:pt x="10588" y="12742"/>
                    <a:pt x="10588" y="12633"/>
                    <a:pt x="10588" y="12575"/>
                  </a:cubicBezTo>
                  <a:cubicBezTo>
                    <a:pt x="10581" y="12575"/>
                    <a:pt x="10575" y="12574"/>
                    <a:pt x="10569" y="12572"/>
                  </a:cubicBezTo>
                  <a:lnTo>
                    <a:pt x="10569" y="12572"/>
                  </a:lnTo>
                  <a:cubicBezTo>
                    <a:pt x="10578" y="12610"/>
                    <a:pt x="10581" y="12655"/>
                    <a:pt x="10588" y="12688"/>
                  </a:cubicBezTo>
                  <a:cubicBezTo>
                    <a:pt x="10525" y="12676"/>
                    <a:pt x="10538" y="12626"/>
                    <a:pt x="10538" y="12575"/>
                  </a:cubicBezTo>
                  <a:cubicBezTo>
                    <a:pt x="10553" y="12529"/>
                    <a:pt x="10516" y="12496"/>
                    <a:pt x="10479" y="12496"/>
                  </a:cubicBezTo>
                  <a:cubicBezTo>
                    <a:pt x="10478" y="12496"/>
                    <a:pt x="10477" y="12496"/>
                    <a:pt x="10475" y="12497"/>
                  </a:cubicBezTo>
                  <a:lnTo>
                    <a:pt x="10475" y="12497"/>
                  </a:lnTo>
                  <a:cubicBezTo>
                    <a:pt x="10483" y="12493"/>
                    <a:pt x="10491" y="12491"/>
                    <a:pt x="10499" y="12491"/>
                  </a:cubicBezTo>
                  <a:close/>
                  <a:moveTo>
                    <a:pt x="10990" y="12563"/>
                  </a:moveTo>
                  <a:lnTo>
                    <a:pt x="10990" y="12563"/>
                  </a:lnTo>
                  <a:cubicBezTo>
                    <a:pt x="11053" y="12575"/>
                    <a:pt x="11028" y="12688"/>
                    <a:pt x="11041" y="12751"/>
                  </a:cubicBezTo>
                  <a:cubicBezTo>
                    <a:pt x="11035" y="12754"/>
                    <a:pt x="11029" y="12756"/>
                    <a:pt x="11024" y="12756"/>
                  </a:cubicBezTo>
                  <a:cubicBezTo>
                    <a:pt x="11010" y="12756"/>
                    <a:pt x="11003" y="12742"/>
                    <a:pt x="11003" y="12714"/>
                  </a:cubicBezTo>
                  <a:cubicBezTo>
                    <a:pt x="10992" y="12714"/>
                    <a:pt x="10982" y="12741"/>
                    <a:pt x="10955" y="12741"/>
                  </a:cubicBezTo>
                  <a:cubicBezTo>
                    <a:pt x="10950" y="12741"/>
                    <a:pt x="10946" y="12740"/>
                    <a:pt x="10940" y="12739"/>
                  </a:cubicBezTo>
                  <a:cubicBezTo>
                    <a:pt x="10913" y="12735"/>
                    <a:pt x="10895" y="12721"/>
                    <a:pt x="10883" y="12702"/>
                  </a:cubicBezTo>
                  <a:lnTo>
                    <a:pt x="10883" y="12702"/>
                  </a:lnTo>
                  <a:cubicBezTo>
                    <a:pt x="10888" y="12707"/>
                    <a:pt x="10894" y="12711"/>
                    <a:pt x="10902" y="12714"/>
                  </a:cubicBezTo>
                  <a:lnTo>
                    <a:pt x="10940" y="12714"/>
                  </a:lnTo>
                  <a:cubicBezTo>
                    <a:pt x="10948" y="12716"/>
                    <a:pt x="10955" y="12717"/>
                    <a:pt x="10961" y="12717"/>
                  </a:cubicBezTo>
                  <a:cubicBezTo>
                    <a:pt x="11022" y="12717"/>
                    <a:pt x="10990" y="12608"/>
                    <a:pt x="10990" y="12563"/>
                  </a:cubicBezTo>
                  <a:close/>
                  <a:moveTo>
                    <a:pt x="6074" y="12487"/>
                  </a:moveTo>
                  <a:cubicBezTo>
                    <a:pt x="6099" y="12487"/>
                    <a:pt x="6111" y="12525"/>
                    <a:pt x="6137" y="12525"/>
                  </a:cubicBezTo>
                  <a:cubicBezTo>
                    <a:pt x="6121" y="12501"/>
                    <a:pt x="6115" y="12492"/>
                    <a:pt x="6122" y="12492"/>
                  </a:cubicBezTo>
                  <a:cubicBezTo>
                    <a:pt x="6127" y="12492"/>
                    <a:pt x="6135" y="12495"/>
                    <a:pt x="6149" y="12500"/>
                  </a:cubicBezTo>
                  <a:lnTo>
                    <a:pt x="6174" y="12500"/>
                  </a:lnTo>
                  <a:lnTo>
                    <a:pt x="6174" y="12575"/>
                  </a:lnTo>
                  <a:cubicBezTo>
                    <a:pt x="6187" y="12638"/>
                    <a:pt x="6187" y="12701"/>
                    <a:pt x="6187" y="12764"/>
                  </a:cubicBezTo>
                  <a:cubicBezTo>
                    <a:pt x="6124" y="12764"/>
                    <a:pt x="6149" y="12714"/>
                    <a:pt x="6137" y="12651"/>
                  </a:cubicBezTo>
                  <a:cubicBezTo>
                    <a:pt x="6105" y="12651"/>
                    <a:pt x="6079" y="12675"/>
                    <a:pt x="6051" y="12675"/>
                  </a:cubicBezTo>
                  <a:cubicBezTo>
                    <a:pt x="6034" y="12675"/>
                    <a:pt x="6017" y="12666"/>
                    <a:pt x="5998" y="12638"/>
                  </a:cubicBezTo>
                  <a:cubicBezTo>
                    <a:pt x="5948" y="12575"/>
                    <a:pt x="5986" y="12487"/>
                    <a:pt x="6074" y="12487"/>
                  </a:cubicBezTo>
                  <a:close/>
                  <a:moveTo>
                    <a:pt x="6656" y="12571"/>
                  </a:moveTo>
                  <a:cubicBezTo>
                    <a:pt x="6670" y="12571"/>
                    <a:pt x="6677" y="12585"/>
                    <a:pt x="6677" y="12613"/>
                  </a:cubicBezTo>
                  <a:lnTo>
                    <a:pt x="6690" y="12613"/>
                  </a:lnTo>
                  <a:cubicBezTo>
                    <a:pt x="6715" y="12600"/>
                    <a:pt x="6753" y="12600"/>
                    <a:pt x="6778" y="12600"/>
                  </a:cubicBezTo>
                  <a:lnTo>
                    <a:pt x="6690" y="12613"/>
                  </a:lnTo>
                  <a:lnTo>
                    <a:pt x="6702" y="12613"/>
                  </a:lnTo>
                  <a:cubicBezTo>
                    <a:pt x="6702" y="12613"/>
                    <a:pt x="6690" y="12626"/>
                    <a:pt x="6690" y="12626"/>
                  </a:cubicBezTo>
                  <a:cubicBezTo>
                    <a:pt x="6665" y="12663"/>
                    <a:pt x="6690" y="12726"/>
                    <a:pt x="6690" y="12764"/>
                  </a:cubicBezTo>
                  <a:cubicBezTo>
                    <a:pt x="6614" y="12764"/>
                    <a:pt x="6652" y="12638"/>
                    <a:pt x="6640" y="12575"/>
                  </a:cubicBezTo>
                  <a:cubicBezTo>
                    <a:pt x="6646" y="12572"/>
                    <a:pt x="6651" y="12571"/>
                    <a:pt x="6656" y="12571"/>
                  </a:cubicBezTo>
                  <a:close/>
                  <a:moveTo>
                    <a:pt x="6841" y="12613"/>
                  </a:moveTo>
                  <a:cubicBezTo>
                    <a:pt x="6791" y="12626"/>
                    <a:pt x="6816" y="12726"/>
                    <a:pt x="6816" y="12776"/>
                  </a:cubicBezTo>
                  <a:cubicBezTo>
                    <a:pt x="6753" y="12776"/>
                    <a:pt x="6778" y="12714"/>
                    <a:pt x="6778" y="12663"/>
                  </a:cubicBezTo>
                  <a:cubicBezTo>
                    <a:pt x="6765" y="12638"/>
                    <a:pt x="6765" y="12626"/>
                    <a:pt x="6753" y="12613"/>
                  </a:cubicBezTo>
                  <a:close/>
                  <a:moveTo>
                    <a:pt x="11092" y="12525"/>
                  </a:moveTo>
                  <a:cubicBezTo>
                    <a:pt x="11101" y="12525"/>
                    <a:pt x="11120" y="12575"/>
                    <a:pt x="11129" y="12575"/>
                  </a:cubicBezTo>
                  <a:cubicBezTo>
                    <a:pt x="11139" y="12575"/>
                    <a:pt x="11221" y="12607"/>
                    <a:pt x="11183" y="12607"/>
                  </a:cubicBezTo>
                  <a:cubicBezTo>
                    <a:pt x="11174" y="12607"/>
                    <a:pt x="11156" y="12605"/>
                    <a:pt x="11129" y="12600"/>
                  </a:cubicBezTo>
                  <a:lnTo>
                    <a:pt x="11129" y="12600"/>
                  </a:lnTo>
                  <a:cubicBezTo>
                    <a:pt x="11129" y="12651"/>
                    <a:pt x="11141" y="12688"/>
                    <a:pt x="11141" y="12726"/>
                  </a:cubicBezTo>
                  <a:cubicBezTo>
                    <a:pt x="11148" y="12751"/>
                    <a:pt x="11157" y="12751"/>
                    <a:pt x="11167" y="12751"/>
                  </a:cubicBezTo>
                  <a:cubicBezTo>
                    <a:pt x="11176" y="12751"/>
                    <a:pt x="11185" y="12751"/>
                    <a:pt x="11192" y="12776"/>
                  </a:cubicBezTo>
                  <a:cubicBezTo>
                    <a:pt x="11187" y="12777"/>
                    <a:pt x="11182" y="12777"/>
                    <a:pt x="11178" y="12777"/>
                  </a:cubicBezTo>
                  <a:cubicBezTo>
                    <a:pt x="11091" y="12777"/>
                    <a:pt x="11091" y="12660"/>
                    <a:pt x="11091" y="12600"/>
                  </a:cubicBezTo>
                  <a:cubicBezTo>
                    <a:pt x="11028" y="12600"/>
                    <a:pt x="11003" y="12575"/>
                    <a:pt x="11066" y="12575"/>
                  </a:cubicBezTo>
                  <a:lnTo>
                    <a:pt x="11091" y="12575"/>
                  </a:lnTo>
                  <a:cubicBezTo>
                    <a:pt x="11087" y="12537"/>
                    <a:pt x="11088" y="12525"/>
                    <a:pt x="11092" y="12525"/>
                  </a:cubicBezTo>
                  <a:close/>
                  <a:moveTo>
                    <a:pt x="6929" y="12645"/>
                  </a:moveTo>
                  <a:cubicBezTo>
                    <a:pt x="6944" y="12671"/>
                    <a:pt x="6947" y="12715"/>
                    <a:pt x="6954" y="12789"/>
                  </a:cubicBezTo>
                  <a:cubicBezTo>
                    <a:pt x="6909" y="12752"/>
                    <a:pt x="6926" y="12693"/>
                    <a:pt x="6929" y="12645"/>
                  </a:cubicBezTo>
                  <a:close/>
                  <a:moveTo>
                    <a:pt x="7162" y="12608"/>
                  </a:moveTo>
                  <a:cubicBezTo>
                    <a:pt x="7211" y="12608"/>
                    <a:pt x="7261" y="12647"/>
                    <a:pt x="7268" y="12701"/>
                  </a:cubicBezTo>
                  <a:cubicBezTo>
                    <a:pt x="7268" y="12709"/>
                    <a:pt x="7254" y="12712"/>
                    <a:pt x="7235" y="12712"/>
                  </a:cubicBezTo>
                  <a:cubicBezTo>
                    <a:pt x="7196" y="12712"/>
                    <a:pt x="7134" y="12701"/>
                    <a:pt x="7117" y="12701"/>
                  </a:cubicBezTo>
                  <a:cubicBezTo>
                    <a:pt x="7131" y="12728"/>
                    <a:pt x="7155" y="12734"/>
                    <a:pt x="7180" y="12734"/>
                  </a:cubicBezTo>
                  <a:cubicBezTo>
                    <a:pt x="7199" y="12734"/>
                    <a:pt x="7219" y="12731"/>
                    <a:pt x="7236" y="12731"/>
                  </a:cubicBezTo>
                  <a:cubicBezTo>
                    <a:pt x="7259" y="12731"/>
                    <a:pt x="7276" y="12737"/>
                    <a:pt x="7281" y="12764"/>
                  </a:cubicBezTo>
                  <a:lnTo>
                    <a:pt x="7256" y="12789"/>
                  </a:lnTo>
                  <a:cubicBezTo>
                    <a:pt x="7243" y="12793"/>
                    <a:pt x="7228" y="12795"/>
                    <a:pt x="7213" y="12795"/>
                  </a:cubicBezTo>
                  <a:cubicBezTo>
                    <a:pt x="7138" y="12795"/>
                    <a:pt x="7048" y="12747"/>
                    <a:pt x="7080" y="12663"/>
                  </a:cubicBezTo>
                  <a:cubicBezTo>
                    <a:pt x="7099" y="12624"/>
                    <a:pt x="7131" y="12608"/>
                    <a:pt x="7162" y="12608"/>
                  </a:cubicBezTo>
                  <a:close/>
                  <a:moveTo>
                    <a:pt x="7323" y="12621"/>
                  </a:moveTo>
                  <a:cubicBezTo>
                    <a:pt x="7337" y="12621"/>
                    <a:pt x="7344" y="12635"/>
                    <a:pt x="7344" y="12663"/>
                  </a:cubicBezTo>
                  <a:cubicBezTo>
                    <a:pt x="7344" y="12663"/>
                    <a:pt x="7374" y="12624"/>
                    <a:pt x="7389" y="12624"/>
                  </a:cubicBezTo>
                  <a:cubicBezTo>
                    <a:pt x="7391" y="12624"/>
                    <a:pt x="7393" y="12624"/>
                    <a:pt x="7394" y="12626"/>
                  </a:cubicBezTo>
                  <a:cubicBezTo>
                    <a:pt x="7414" y="12636"/>
                    <a:pt x="7418" y="12654"/>
                    <a:pt x="7406" y="12654"/>
                  </a:cubicBezTo>
                  <a:cubicBezTo>
                    <a:pt x="7403" y="12654"/>
                    <a:pt x="7399" y="12653"/>
                    <a:pt x="7394" y="12651"/>
                  </a:cubicBezTo>
                  <a:cubicBezTo>
                    <a:pt x="7388" y="12646"/>
                    <a:pt x="7383" y="12644"/>
                    <a:pt x="7379" y="12644"/>
                  </a:cubicBezTo>
                  <a:cubicBezTo>
                    <a:pt x="7353" y="12644"/>
                    <a:pt x="7382" y="12744"/>
                    <a:pt x="7382" y="12776"/>
                  </a:cubicBezTo>
                  <a:lnTo>
                    <a:pt x="7356" y="12814"/>
                  </a:lnTo>
                  <a:cubicBezTo>
                    <a:pt x="7281" y="12814"/>
                    <a:pt x="7306" y="12688"/>
                    <a:pt x="7306" y="12626"/>
                  </a:cubicBezTo>
                  <a:cubicBezTo>
                    <a:pt x="7312" y="12622"/>
                    <a:pt x="7318" y="12621"/>
                    <a:pt x="7323" y="12621"/>
                  </a:cubicBezTo>
                  <a:close/>
                  <a:moveTo>
                    <a:pt x="7558" y="12607"/>
                  </a:moveTo>
                  <a:cubicBezTo>
                    <a:pt x="7642" y="12607"/>
                    <a:pt x="7635" y="12741"/>
                    <a:pt x="7646" y="12814"/>
                  </a:cubicBezTo>
                  <a:cubicBezTo>
                    <a:pt x="7608" y="12814"/>
                    <a:pt x="7620" y="12789"/>
                    <a:pt x="7608" y="12776"/>
                  </a:cubicBezTo>
                  <a:cubicBezTo>
                    <a:pt x="7593" y="12792"/>
                    <a:pt x="7575" y="12798"/>
                    <a:pt x="7558" y="12798"/>
                  </a:cubicBezTo>
                  <a:cubicBezTo>
                    <a:pt x="7481" y="12798"/>
                    <a:pt x="7406" y="12674"/>
                    <a:pt x="7548" y="12674"/>
                  </a:cubicBezTo>
                  <a:cubicBezTo>
                    <a:pt x="7559" y="12674"/>
                    <a:pt x="7570" y="12674"/>
                    <a:pt x="7583" y="12676"/>
                  </a:cubicBezTo>
                  <a:lnTo>
                    <a:pt x="7608" y="12688"/>
                  </a:lnTo>
                  <a:cubicBezTo>
                    <a:pt x="7608" y="12613"/>
                    <a:pt x="7520" y="12663"/>
                    <a:pt x="7495" y="12626"/>
                  </a:cubicBezTo>
                  <a:cubicBezTo>
                    <a:pt x="7520" y="12613"/>
                    <a:pt x="7541" y="12607"/>
                    <a:pt x="7558" y="12607"/>
                  </a:cubicBezTo>
                  <a:close/>
                  <a:moveTo>
                    <a:pt x="11267" y="12537"/>
                  </a:moveTo>
                  <a:lnTo>
                    <a:pt x="11292" y="12550"/>
                  </a:lnTo>
                  <a:lnTo>
                    <a:pt x="11330" y="12550"/>
                  </a:lnTo>
                  <a:lnTo>
                    <a:pt x="11355" y="12814"/>
                  </a:lnTo>
                  <a:cubicBezTo>
                    <a:pt x="11267" y="12789"/>
                    <a:pt x="11280" y="12600"/>
                    <a:pt x="11267" y="12537"/>
                  </a:cubicBezTo>
                  <a:close/>
                  <a:moveTo>
                    <a:pt x="7724" y="12583"/>
                  </a:moveTo>
                  <a:cubicBezTo>
                    <a:pt x="7730" y="12583"/>
                    <a:pt x="7737" y="12585"/>
                    <a:pt x="7746" y="12588"/>
                  </a:cubicBezTo>
                  <a:cubicBezTo>
                    <a:pt x="7746" y="12632"/>
                    <a:pt x="7759" y="12635"/>
                    <a:pt x="7773" y="12635"/>
                  </a:cubicBezTo>
                  <a:cubicBezTo>
                    <a:pt x="7775" y="12635"/>
                    <a:pt x="7778" y="12635"/>
                    <a:pt x="7780" y="12635"/>
                  </a:cubicBezTo>
                  <a:cubicBezTo>
                    <a:pt x="7792" y="12635"/>
                    <a:pt x="7804" y="12637"/>
                    <a:pt x="7809" y="12663"/>
                  </a:cubicBezTo>
                  <a:cubicBezTo>
                    <a:pt x="7803" y="12663"/>
                    <a:pt x="7797" y="12663"/>
                    <a:pt x="7791" y="12663"/>
                  </a:cubicBezTo>
                  <a:cubicBezTo>
                    <a:pt x="7658" y="12663"/>
                    <a:pt x="7810" y="12803"/>
                    <a:pt x="7822" y="12827"/>
                  </a:cubicBezTo>
                  <a:cubicBezTo>
                    <a:pt x="7696" y="12827"/>
                    <a:pt x="7708" y="12764"/>
                    <a:pt x="7683" y="12714"/>
                  </a:cubicBezTo>
                  <a:lnTo>
                    <a:pt x="7683" y="12714"/>
                  </a:lnTo>
                  <a:lnTo>
                    <a:pt x="7721" y="12726"/>
                  </a:lnTo>
                  <a:lnTo>
                    <a:pt x="7721" y="12651"/>
                  </a:lnTo>
                  <a:lnTo>
                    <a:pt x="7683" y="12651"/>
                  </a:lnTo>
                  <a:cubicBezTo>
                    <a:pt x="7683" y="12636"/>
                    <a:pt x="7683" y="12630"/>
                    <a:pt x="7688" y="12630"/>
                  </a:cubicBezTo>
                  <a:cubicBezTo>
                    <a:pt x="7692" y="12630"/>
                    <a:pt x="7698" y="12633"/>
                    <a:pt x="7708" y="12638"/>
                  </a:cubicBezTo>
                  <a:cubicBezTo>
                    <a:pt x="7699" y="12600"/>
                    <a:pt x="7704" y="12583"/>
                    <a:pt x="7724" y="12583"/>
                  </a:cubicBezTo>
                  <a:close/>
                  <a:moveTo>
                    <a:pt x="7910" y="12651"/>
                  </a:moveTo>
                  <a:cubicBezTo>
                    <a:pt x="7985" y="12651"/>
                    <a:pt x="7973" y="12802"/>
                    <a:pt x="8023" y="12802"/>
                  </a:cubicBezTo>
                  <a:cubicBezTo>
                    <a:pt x="8035" y="12751"/>
                    <a:pt x="8035" y="12663"/>
                    <a:pt x="8098" y="12663"/>
                  </a:cubicBezTo>
                  <a:cubicBezTo>
                    <a:pt x="8063" y="12698"/>
                    <a:pt x="8039" y="12830"/>
                    <a:pt x="7986" y="12830"/>
                  </a:cubicBezTo>
                  <a:cubicBezTo>
                    <a:pt x="7986" y="12830"/>
                    <a:pt x="7985" y="12830"/>
                    <a:pt x="7984" y="12829"/>
                  </a:cubicBezTo>
                  <a:lnTo>
                    <a:pt x="7984" y="12829"/>
                  </a:lnTo>
                  <a:cubicBezTo>
                    <a:pt x="7958" y="12795"/>
                    <a:pt x="7920" y="12683"/>
                    <a:pt x="7910" y="12651"/>
                  </a:cubicBezTo>
                  <a:close/>
                  <a:moveTo>
                    <a:pt x="3282" y="12792"/>
                  </a:moveTo>
                  <a:cubicBezTo>
                    <a:pt x="3289" y="12792"/>
                    <a:pt x="3295" y="12797"/>
                    <a:pt x="3295" y="12814"/>
                  </a:cubicBezTo>
                  <a:cubicBezTo>
                    <a:pt x="3295" y="12827"/>
                    <a:pt x="3292" y="12831"/>
                    <a:pt x="3289" y="12831"/>
                  </a:cubicBezTo>
                  <a:cubicBezTo>
                    <a:pt x="3282" y="12831"/>
                    <a:pt x="3270" y="12812"/>
                    <a:pt x="3263" y="12799"/>
                  </a:cubicBezTo>
                  <a:lnTo>
                    <a:pt x="3263" y="12799"/>
                  </a:lnTo>
                  <a:cubicBezTo>
                    <a:pt x="3269" y="12795"/>
                    <a:pt x="3276" y="12792"/>
                    <a:pt x="3282" y="12792"/>
                  </a:cubicBezTo>
                  <a:close/>
                  <a:moveTo>
                    <a:pt x="7990" y="12835"/>
                  </a:moveTo>
                  <a:lnTo>
                    <a:pt x="7998" y="12839"/>
                  </a:lnTo>
                  <a:cubicBezTo>
                    <a:pt x="7995" y="12839"/>
                    <a:pt x="7993" y="12838"/>
                    <a:pt x="7990" y="12835"/>
                  </a:cubicBezTo>
                  <a:close/>
                  <a:moveTo>
                    <a:pt x="3637" y="12810"/>
                  </a:moveTo>
                  <a:cubicBezTo>
                    <a:pt x="3643" y="12810"/>
                    <a:pt x="3647" y="12814"/>
                    <a:pt x="3647" y="12827"/>
                  </a:cubicBezTo>
                  <a:cubicBezTo>
                    <a:pt x="3650" y="12839"/>
                    <a:pt x="3649" y="12844"/>
                    <a:pt x="3646" y="12844"/>
                  </a:cubicBezTo>
                  <a:cubicBezTo>
                    <a:pt x="3641" y="12844"/>
                    <a:pt x="3629" y="12829"/>
                    <a:pt x="3620" y="12817"/>
                  </a:cubicBezTo>
                  <a:lnTo>
                    <a:pt x="3620" y="12817"/>
                  </a:lnTo>
                  <a:cubicBezTo>
                    <a:pt x="3626" y="12814"/>
                    <a:pt x="3632" y="12810"/>
                    <a:pt x="3637" y="12810"/>
                  </a:cubicBezTo>
                  <a:close/>
                  <a:moveTo>
                    <a:pt x="11665" y="12671"/>
                  </a:moveTo>
                  <a:cubicBezTo>
                    <a:pt x="11720" y="12671"/>
                    <a:pt x="11788" y="12717"/>
                    <a:pt x="11795" y="12776"/>
                  </a:cubicBezTo>
                  <a:cubicBezTo>
                    <a:pt x="11790" y="12836"/>
                    <a:pt x="11748" y="12860"/>
                    <a:pt x="11701" y="12860"/>
                  </a:cubicBezTo>
                  <a:cubicBezTo>
                    <a:pt x="11639" y="12860"/>
                    <a:pt x="11569" y="12816"/>
                    <a:pt x="11569" y="12751"/>
                  </a:cubicBezTo>
                  <a:lnTo>
                    <a:pt x="11594" y="12751"/>
                  </a:lnTo>
                  <a:cubicBezTo>
                    <a:pt x="11594" y="12694"/>
                    <a:pt x="11626" y="12671"/>
                    <a:pt x="11665" y="12671"/>
                  </a:cubicBezTo>
                  <a:close/>
                  <a:moveTo>
                    <a:pt x="8224" y="12676"/>
                  </a:moveTo>
                  <a:cubicBezTo>
                    <a:pt x="8358" y="12676"/>
                    <a:pt x="8339" y="12852"/>
                    <a:pt x="8212" y="12852"/>
                  </a:cubicBezTo>
                  <a:cubicBezTo>
                    <a:pt x="8208" y="12852"/>
                    <a:pt x="8203" y="12852"/>
                    <a:pt x="8199" y="12852"/>
                  </a:cubicBezTo>
                  <a:lnTo>
                    <a:pt x="8199" y="12852"/>
                  </a:lnTo>
                  <a:lnTo>
                    <a:pt x="8237" y="12864"/>
                  </a:lnTo>
                  <a:cubicBezTo>
                    <a:pt x="8111" y="12864"/>
                    <a:pt x="8073" y="12676"/>
                    <a:pt x="8224" y="12676"/>
                  </a:cubicBezTo>
                  <a:close/>
                  <a:moveTo>
                    <a:pt x="4891" y="12830"/>
                  </a:moveTo>
                  <a:cubicBezTo>
                    <a:pt x="4899" y="12830"/>
                    <a:pt x="4904" y="12835"/>
                    <a:pt x="4904" y="12852"/>
                  </a:cubicBezTo>
                  <a:cubicBezTo>
                    <a:pt x="4904" y="12862"/>
                    <a:pt x="4901" y="12866"/>
                    <a:pt x="4895" y="12866"/>
                  </a:cubicBezTo>
                  <a:cubicBezTo>
                    <a:pt x="4885" y="12866"/>
                    <a:pt x="4870" y="12854"/>
                    <a:pt x="4861" y="12846"/>
                  </a:cubicBezTo>
                  <a:lnTo>
                    <a:pt x="4861" y="12846"/>
                  </a:lnTo>
                  <a:cubicBezTo>
                    <a:pt x="4869" y="12839"/>
                    <a:pt x="4882" y="12830"/>
                    <a:pt x="4891" y="12830"/>
                  </a:cubicBezTo>
                  <a:close/>
                  <a:moveTo>
                    <a:pt x="11820" y="12701"/>
                  </a:moveTo>
                  <a:cubicBezTo>
                    <a:pt x="11858" y="12701"/>
                    <a:pt x="11858" y="12714"/>
                    <a:pt x="11858" y="12739"/>
                  </a:cubicBezTo>
                  <a:cubicBezTo>
                    <a:pt x="11858" y="12739"/>
                    <a:pt x="11882" y="12707"/>
                    <a:pt x="11898" y="12707"/>
                  </a:cubicBezTo>
                  <a:cubicBezTo>
                    <a:pt x="11902" y="12707"/>
                    <a:pt x="11906" y="12709"/>
                    <a:pt x="11908" y="12714"/>
                  </a:cubicBezTo>
                  <a:cubicBezTo>
                    <a:pt x="11921" y="12726"/>
                    <a:pt x="11934" y="12739"/>
                    <a:pt x="11908" y="12739"/>
                  </a:cubicBezTo>
                  <a:cubicBezTo>
                    <a:pt x="11904" y="12738"/>
                    <a:pt x="11900" y="12738"/>
                    <a:pt x="11897" y="12738"/>
                  </a:cubicBezTo>
                  <a:cubicBezTo>
                    <a:pt x="11830" y="12738"/>
                    <a:pt x="11842" y="12831"/>
                    <a:pt x="11854" y="12876"/>
                  </a:cubicBezTo>
                  <a:lnTo>
                    <a:pt x="11854" y="12876"/>
                  </a:lnTo>
                  <a:cubicBezTo>
                    <a:pt x="11815" y="12842"/>
                    <a:pt x="11831" y="12754"/>
                    <a:pt x="11820" y="12701"/>
                  </a:cubicBezTo>
                  <a:close/>
                  <a:moveTo>
                    <a:pt x="11410" y="12663"/>
                  </a:moveTo>
                  <a:cubicBezTo>
                    <a:pt x="11506" y="12663"/>
                    <a:pt x="11508" y="12812"/>
                    <a:pt x="11519" y="12877"/>
                  </a:cubicBezTo>
                  <a:cubicBezTo>
                    <a:pt x="11493" y="12864"/>
                    <a:pt x="11481" y="12864"/>
                    <a:pt x="11456" y="12852"/>
                  </a:cubicBezTo>
                  <a:cubicBezTo>
                    <a:pt x="11418" y="12839"/>
                    <a:pt x="11355" y="12852"/>
                    <a:pt x="11355" y="12802"/>
                  </a:cubicBezTo>
                  <a:cubicBezTo>
                    <a:pt x="11346" y="12758"/>
                    <a:pt x="11386" y="12745"/>
                    <a:pt x="11423" y="12745"/>
                  </a:cubicBezTo>
                  <a:cubicBezTo>
                    <a:pt x="11440" y="12745"/>
                    <a:pt x="11457" y="12747"/>
                    <a:pt x="11468" y="12751"/>
                  </a:cubicBezTo>
                  <a:cubicBezTo>
                    <a:pt x="11477" y="12672"/>
                    <a:pt x="11436" y="12673"/>
                    <a:pt x="11407" y="12663"/>
                  </a:cubicBezTo>
                  <a:lnTo>
                    <a:pt x="11407" y="12663"/>
                  </a:lnTo>
                  <a:cubicBezTo>
                    <a:pt x="11408" y="12663"/>
                    <a:pt x="11409" y="12663"/>
                    <a:pt x="11410" y="12663"/>
                  </a:cubicBezTo>
                  <a:close/>
                  <a:moveTo>
                    <a:pt x="10425" y="12852"/>
                  </a:moveTo>
                  <a:cubicBezTo>
                    <a:pt x="10460" y="12861"/>
                    <a:pt x="10434" y="12881"/>
                    <a:pt x="10415" y="12893"/>
                  </a:cubicBezTo>
                  <a:lnTo>
                    <a:pt x="10415" y="12893"/>
                  </a:lnTo>
                  <a:cubicBezTo>
                    <a:pt x="10400" y="12879"/>
                    <a:pt x="10378" y="12852"/>
                    <a:pt x="10425" y="12852"/>
                  </a:cubicBezTo>
                  <a:close/>
                  <a:moveTo>
                    <a:pt x="11984" y="12814"/>
                  </a:moveTo>
                  <a:lnTo>
                    <a:pt x="11984" y="12814"/>
                  </a:lnTo>
                  <a:cubicBezTo>
                    <a:pt x="11994" y="12894"/>
                    <a:pt x="12059" y="12879"/>
                    <a:pt x="12098" y="12894"/>
                  </a:cubicBezTo>
                  <a:lnTo>
                    <a:pt x="12098" y="12894"/>
                  </a:lnTo>
                  <a:cubicBezTo>
                    <a:pt x="12098" y="12893"/>
                    <a:pt x="12097" y="12891"/>
                    <a:pt x="12097" y="12890"/>
                  </a:cubicBezTo>
                  <a:cubicBezTo>
                    <a:pt x="12099" y="12869"/>
                    <a:pt x="12102" y="12851"/>
                    <a:pt x="12108" y="12837"/>
                  </a:cubicBezTo>
                  <a:lnTo>
                    <a:pt x="12108" y="12837"/>
                  </a:lnTo>
                  <a:lnTo>
                    <a:pt x="12122" y="12839"/>
                  </a:lnTo>
                  <a:cubicBezTo>
                    <a:pt x="12122" y="12832"/>
                    <a:pt x="12121" y="12824"/>
                    <a:pt x="12119" y="12815"/>
                  </a:cubicBezTo>
                  <a:lnTo>
                    <a:pt x="12119" y="12815"/>
                  </a:lnTo>
                  <a:cubicBezTo>
                    <a:pt x="12115" y="12822"/>
                    <a:pt x="12111" y="12829"/>
                    <a:pt x="12108" y="12837"/>
                  </a:cubicBezTo>
                  <a:lnTo>
                    <a:pt x="12108" y="12837"/>
                  </a:lnTo>
                  <a:lnTo>
                    <a:pt x="11984" y="12814"/>
                  </a:lnTo>
                  <a:close/>
                  <a:moveTo>
                    <a:pt x="8328" y="12623"/>
                  </a:moveTo>
                  <a:cubicBezTo>
                    <a:pt x="8410" y="12623"/>
                    <a:pt x="8388" y="12805"/>
                    <a:pt x="8388" y="12864"/>
                  </a:cubicBezTo>
                  <a:lnTo>
                    <a:pt x="8375" y="12902"/>
                  </a:lnTo>
                  <a:cubicBezTo>
                    <a:pt x="8299" y="12902"/>
                    <a:pt x="8325" y="12701"/>
                    <a:pt x="8312" y="12626"/>
                  </a:cubicBezTo>
                  <a:cubicBezTo>
                    <a:pt x="8318" y="12624"/>
                    <a:pt x="8323" y="12623"/>
                    <a:pt x="8328" y="12623"/>
                  </a:cubicBezTo>
                  <a:close/>
                  <a:moveTo>
                    <a:pt x="8727" y="12663"/>
                  </a:moveTo>
                  <a:cubicBezTo>
                    <a:pt x="8727" y="12716"/>
                    <a:pt x="8806" y="12742"/>
                    <a:pt x="8766" y="12742"/>
                  </a:cubicBezTo>
                  <a:cubicBezTo>
                    <a:pt x="8758" y="12742"/>
                    <a:pt x="8746" y="12741"/>
                    <a:pt x="8727" y="12739"/>
                  </a:cubicBezTo>
                  <a:lnTo>
                    <a:pt x="8727" y="12739"/>
                  </a:lnTo>
                  <a:cubicBezTo>
                    <a:pt x="8727" y="12776"/>
                    <a:pt x="8727" y="12827"/>
                    <a:pt x="8740" y="12864"/>
                  </a:cubicBezTo>
                  <a:cubicBezTo>
                    <a:pt x="8744" y="12877"/>
                    <a:pt x="8749" y="12880"/>
                    <a:pt x="8755" y="12880"/>
                  </a:cubicBezTo>
                  <a:cubicBezTo>
                    <a:pt x="8760" y="12880"/>
                    <a:pt x="8765" y="12878"/>
                    <a:pt x="8770" y="12878"/>
                  </a:cubicBezTo>
                  <a:cubicBezTo>
                    <a:pt x="8778" y="12878"/>
                    <a:pt x="8785" y="12882"/>
                    <a:pt x="8790" y="12902"/>
                  </a:cubicBezTo>
                  <a:cubicBezTo>
                    <a:pt x="8777" y="12906"/>
                    <a:pt x="8767" y="12907"/>
                    <a:pt x="8758" y="12907"/>
                  </a:cubicBezTo>
                  <a:cubicBezTo>
                    <a:pt x="8666" y="12907"/>
                    <a:pt x="8732" y="12749"/>
                    <a:pt x="8652" y="12726"/>
                  </a:cubicBezTo>
                  <a:lnTo>
                    <a:pt x="8652" y="12701"/>
                  </a:lnTo>
                  <a:cubicBezTo>
                    <a:pt x="8666" y="12706"/>
                    <a:pt x="8675" y="12708"/>
                    <a:pt x="8680" y="12708"/>
                  </a:cubicBezTo>
                  <a:cubicBezTo>
                    <a:pt x="8699" y="12708"/>
                    <a:pt x="8656" y="12673"/>
                    <a:pt x="8727" y="12663"/>
                  </a:cubicBezTo>
                  <a:close/>
                  <a:moveTo>
                    <a:pt x="10638" y="12915"/>
                  </a:moveTo>
                  <a:lnTo>
                    <a:pt x="10636" y="12919"/>
                  </a:lnTo>
                  <a:lnTo>
                    <a:pt x="10636" y="12919"/>
                  </a:lnTo>
                  <a:cubicBezTo>
                    <a:pt x="10636" y="12916"/>
                    <a:pt x="10637" y="12915"/>
                    <a:pt x="10638" y="12915"/>
                  </a:cubicBezTo>
                  <a:close/>
                  <a:moveTo>
                    <a:pt x="12098" y="12894"/>
                  </a:moveTo>
                  <a:cubicBezTo>
                    <a:pt x="12100" y="12903"/>
                    <a:pt x="12103" y="12912"/>
                    <a:pt x="12107" y="12921"/>
                  </a:cubicBezTo>
                  <a:lnTo>
                    <a:pt x="12107" y="12921"/>
                  </a:lnTo>
                  <a:cubicBezTo>
                    <a:pt x="12112" y="12919"/>
                    <a:pt x="12117" y="12917"/>
                    <a:pt x="12122" y="12915"/>
                  </a:cubicBezTo>
                  <a:cubicBezTo>
                    <a:pt x="12117" y="12904"/>
                    <a:pt x="12108" y="12898"/>
                    <a:pt x="12098" y="12894"/>
                  </a:cubicBezTo>
                  <a:close/>
                  <a:moveTo>
                    <a:pt x="6262" y="12890"/>
                  </a:moveTo>
                  <a:cubicBezTo>
                    <a:pt x="6262" y="12890"/>
                    <a:pt x="6325" y="12927"/>
                    <a:pt x="6262" y="12927"/>
                  </a:cubicBezTo>
                  <a:cubicBezTo>
                    <a:pt x="6212" y="12927"/>
                    <a:pt x="6237" y="12890"/>
                    <a:pt x="6237" y="12890"/>
                  </a:cubicBezTo>
                  <a:close/>
                  <a:moveTo>
                    <a:pt x="8564" y="12726"/>
                  </a:moveTo>
                  <a:cubicBezTo>
                    <a:pt x="8626" y="12726"/>
                    <a:pt x="8601" y="12852"/>
                    <a:pt x="8614" y="12915"/>
                  </a:cubicBezTo>
                  <a:cubicBezTo>
                    <a:pt x="8604" y="12918"/>
                    <a:pt x="8595" y="12920"/>
                    <a:pt x="8589" y="12920"/>
                  </a:cubicBezTo>
                  <a:cubicBezTo>
                    <a:pt x="8571" y="12920"/>
                    <a:pt x="8567" y="12908"/>
                    <a:pt x="8576" y="12890"/>
                  </a:cubicBezTo>
                  <a:cubicBezTo>
                    <a:pt x="8576" y="12877"/>
                    <a:pt x="8575" y="12873"/>
                    <a:pt x="8571" y="12873"/>
                  </a:cubicBezTo>
                  <a:cubicBezTo>
                    <a:pt x="8565" y="12873"/>
                    <a:pt x="8551" y="12890"/>
                    <a:pt x="8526" y="12890"/>
                  </a:cubicBezTo>
                  <a:lnTo>
                    <a:pt x="8513" y="12927"/>
                  </a:lnTo>
                  <a:cubicBezTo>
                    <a:pt x="8413" y="12915"/>
                    <a:pt x="8425" y="12802"/>
                    <a:pt x="8425" y="12726"/>
                  </a:cubicBezTo>
                  <a:lnTo>
                    <a:pt x="8425" y="12726"/>
                  </a:lnTo>
                  <a:cubicBezTo>
                    <a:pt x="8513" y="12739"/>
                    <a:pt x="8425" y="12864"/>
                    <a:pt x="8501" y="12890"/>
                  </a:cubicBezTo>
                  <a:cubicBezTo>
                    <a:pt x="8505" y="12890"/>
                    <a:pt x="8510" y="12891"/>
                    <a:pt x="8513" y="12891"/>
                  </a:cubicBezTo>
                  <a:cubicBezTo>
                    <a:pt x="8586" y="12891"/>
                    <a:pt x="8564" y="12786"/>
                    <a:pt x="8564" y="12726"/>
                  </a:cubicBezTo>
                  <a:close/>
                  <a:moveTo>
                    <a:pt x="10198" y="12940"/>
                  </a:moveTo>
                  <a:cubicBezTo>
                    <a:pt x="10209" y="12940"/>
                    <a:pt x="10216" y="12947"/>
                    <a:pt x="10222" y="12957"/>
                  </a:cubicBezTo>
                  <a:lnTo>
                    <a:pt x="10222" y="12957"/>
                  </a:lnTo>
                  <a:cubicBezTo>
                    <a:pt x="10223" y="12950"/>
                    <a:pt x="10223" y="12944"/>
                    <a:pt x="10223" y="12940"/>
                  </a:cubicBezTo>
                  <a:close/>
                  <a:moveTo>
                    <a:pt x="10641" y="12930"/>
                  </a:moveTo>
                  <a:cubicBezTo>
                    <a:pt x="10647" y="12930"/>
                    <a:pt x="10651" y="12936"/>
                    <a:pt x="10651" y="12952"/>
                  </a:cubicBezTo>
                  <a:cubicBezTo>
                    <a:pt x="10653" y="12960"/>
                    <a:pt x="10654" y="12963"/>
                    <a:pt x="10653" y="12963"/>
                  </a:cubicBezTo>
                  <a:cubicBezTo>
                    <a:pt x="10652" y="12963"/>
                    <a:pt x="10642" y="12945"/>
                    <a:pt x="10638" y="12931"/>
                  </a:cubicBezTo>
                  <a:lnTo>
                    <a:pt x="10638" y="12931"/>
                  </a:lnTo>
                  <a:cubicBezTo>
                    <a:pt x="10639" y="12930"/>
                    <a:pt x="10640" y="12930"/>
                    <a:pt x="10641" y="12930"/>
                  </a:cubicBezTo>
                  <a:close/>
                  <a:moveTo>
                    <a:pt x="9144" y="12771"/>
                  </a:moveTo>
                  <a:cubicBezTo>
                    <a:pt x="9230" y="12771"/>
                    <a:pt x="9232" y="12904"/>
                    <a:pt x="9243" y="12978"/>
                  </a:cubicBezTo>
                  <a:cubicBezTo>
                    <a:pt x="9205" y="12978"/>
                    <a:pt x="9217" y="12952"/>
                    <a:pt x="9205" y="12940"/>
                  </a:cubicBezTo>
                  <a:cubicBezTo>
                    <a:pt x="9191" y="12952"/>
                    <a:pt x="9175" y="12957"/>
                    <a:pt x="9159" y="12957"/>
                  </a:cubicBezTo>
                  <a:cubicBezTo>
                    <a:pt x="9080" y="12957"/>
                    <a:pt x="9000" y="12837"/>
                    <a:pt x="9133" y="12837"/>
                  </a:cubicBezTo>
                  <a:cubicBezTo>
                    <a:pt x="9143" y="12837"/>
                    <a:pt x="9154" y="12838"/>
                    <a:pt x="9167" y="12839"/>
                  </a:cubicBezTo>
                  <a:lnTo>
                    <a:pt x="9192" y="12852"/>
                  </a:lnTo>
                  <a:cubicBezTo>
                    <a:pt x="9192" y="12776"/>
                    <a:pt x="9104" y="12827"/>
                    <a:pt x="9079" y="12789"/>
                  </a:cubicBezTo>
                  <a:cubicBezTo>
                    <a:pt x="9105" y="12776"/>
                    <a:pt x="9126" y="12771"/>
                    <a:pt x="9144" y="12771"/>
                  </a:cubicBezTo>
                  <a:close/>
                  <a:moveTo>
                    <a:pt x="12024" y="12724"/>
                  </a:moveTo>
                  <a:cubicBezTo>
                    <a:pt x="12067" y="12724"/>
                    <a:pt x="12107" y="12771"/>
                    <a:pt x="12119" y="12815"/>
                  </a:cubicBezTo>
                  <a:lnTo>
                    <a:pt x="12119" y="12815"/>
                  </a:lnTo>
                  <a:cubicBezTo>
                    <a:pt x="12137" y="12787"/>
                    <a:pt x="12165" y="12774"/>
                    <a:pt x="12193" y="12774"/>
                  </a:cubicBezTo>
                  <a:cubicBezTo>
                    <a:pt x="12245" y="12774"/>
                    <a:pt x="12298" y="12817"/>
                    <a:pt x="12298" y="12877"/>
                  </a:cubicBezTo>
                  <a:lnTo>
                    <a:pt x="12273" y="12915"/>
                  </a:lnTo>
                  <a:lnTo>
                    <a:pt x="12135" y="12890"/>
                  </a:lnTo>
                  <a:lnTo>
                    <a:pt x="12135" y="12890"/>
                  </a:lnTo>
                  <a:cubicBezTo>
                    <a:pt x="12147" y="12990"/>
                    <a:pt x="12248" y="12940"/>
                    <a:pt x="12273" y="12990"/>
                  </a:cubicBezTo>
                  <a:cubicBezTo>
                    <a:pt x="12260" y="12995"/>
                    <a:pt x="12246" y="12997"/>
                    <a:pt x="12232" y="12997"/>
                  </a:cubicBezTo>
                  <a:cubicBezTo>
                    <a:pt x="12180" y="12997"/>
                    <a:pt x="12129" y="12966"/>
                    <a:pt x="12107" y="12921"/>
                  </a:cubicBezTo>
                  <a:lnTo>
                    <a:pt x="12107" y="12921"/>
                  </a:lnTo>
                  <a:cubicBezTo>
                    <a:pt x="12100" y="12923"/>
                    <a:pt x="12093" y="12924"/>
                    <a:pt x="12086" y="12924"/>
                  </a:cubicBezTo>
                  <a:cubicBezTo>
                    <a:pt x="12075" y="12924"/>
                    <a:pt x="12066" y="12921"/>
                    <a:pt x="12059" y="12915"/>
                  </a:cubicBezTo>
                  <a:cubicBezTo>
                    <a:pt x="11959" y="12915"/>
                    <a:pt x="11871" y="12802"/>
                    <a:pt x="11959" y="12739"/>
                  </a:cubicBezTo>
                  <a:lnTo>
                    <a:pt x="11984" y="12739"/>
                  </a:lnTo>
                  <a:cubicBezTo>
                    <a:pt x="11997" y="12728"/>
                    <a:pt x="12010" y="12724"/>
                    <a:pt x="12024" y="12724"/>
                  </a:cubicBezTo>
                  <a:close/>
                  <a:moveTo>
                    <a:pt x="12387" y="12762"/>
                  </a:moveTo>
                  <a:cubicBezTo>
                    <a:pt x="12390" y="12762"/>
                    <a:pt x="12394" y="12763"/>
                    <a:pt x="12399" y="12764"/>
                  </a:cubicBezTo>
                  <a:cubicBezTo>
                    <a:pt x="12377" y="12764"/>
                    <a:pt x="12440" y="12839"/>
                    <a:pt x="12457" y="12851"/>
                  </a:cubicBezTo>
                  <a:lnTo>
                    <a:pt x="12457" y="12851"/>
                  </a:lnTo>
                  <a:cubicBezTo>
                    <a:pt x="12448" y="12850"/>
                    <a:pt x="12441" y="12849"/>
                    <a:pt x="12434" y="12849"/>
                  </a:cubicBezTo>
                  <a:cubicBezTo>
                    <a:pt x="12333" y="12849"/>
                    <a:pt x="12474" y="12992"/>
                    <a:pt x="12474" y="13015"/>
                  </a:cubicBezTo>
                  <a:cubicBezTo>
                    <a:pt x="12424" y="13015"/>
                    <a:pt x="12386" y="12990"/>
                    <a:pt x="12386" y="12940"/>
                  </a:cubicBezTo>
                  <a:lnTo>
                    <a:pt x="12374" y="12839"/>
                  </a:lnTo>
                  <a:cubicBezTo>
                    <a:pt x="12323" y="12827"/>
                    <a:pt x="12311" y="12814"/>
                    <a:pt x="12311" y="12789"/>
                  </a:cubicBezTo>
                  <a:lnTo>
                    <a:pt x="12311" y="12789"/>
                  </a:lnTo>
                  <a:lnTo>
                    <a:pt x="12336" y="12814"/>
                  </a:lnTo>
                  <a:cubicBezTo>
                    <a:pt x="12342" y="12815"/>
                    <a:pt x="12347" y="12816"/>
                    <a:pt x="12351" y="12816"/>
                  </a:cubicBezTo>
                  <a:cubicBezTo>
                    <a:pt x="12396" y="12816"/>
                    <a:pt x="12350" y="12762"/>
                    <a:pt x="12387" y="12762"/>
                  </a:cubicBezTo>
                  <a:close/>
                  <a:moveTo>
                    <a:pt x="9708" y="12802"/>
                  </a:moveTo>
                  <a:lnTo>
                    <a:pt x="9708" y="12802"/>
                  </a:lnTo>
                  <a:cubicBezTo>
                    <a:pt x="9783" y="12814"/>
                    <a:pt x="9758" y="12902"/>
                    <a:pt x="9771" y="12965"/>
                  </a:cubicBezTo>
                  <a:cubicBezTo>
                    <a:pt x="9789" y="12992"/>
                    <a:pt x="9756" y="13018"/>
                    <a:pt x="9709" y="13018"/>
                  </a:cubicBezTo>
                  <a:cubicBezTo>
                    <a:pt x="9708" y="13018"/>
                    <a:pt x="9707" y="13018"/>
                    <a:pt x="9706" y="13018"/>
                  </a:cubicBezTo>
                  <a:lnTo>
                    <a:pt x="9706" y="13018"/>
                  </a:lnTo>
                  <a:cubicBezTo>
                    <a:pt x="9756" y="12984"/>
                    <a:pt x="9719" y="12866"/>
                    <a:pt x="9708" y="12802"/>
                  </a:cubicBezTo>
                  <a:close/>
                  <a:moveTo>
                    <a:pt x="2897" y="12834"/>
                  </a:moveTo>
                  <a:cubicBezTo>
                    <a:pt x="2911" y="12834"/>
                    <a:pt x="2917" y="12846"/>
                    <a:pt x="2917" y="12864"/>
                  </a:cubicBezTo>
                  <a:cubicBezTo>
                    <a:pt x="2955" y="12852"/>
                    <a:pt x="2980" y="12852"/>
                    <a:pt x="3018" y="12839"/>
                  </a:cubicBezTo>
                  <a:cubicBezTo>
                    <a:pt x="3018" y="12864"/>
                    <a:pt x="3031" y="12877"/>
                    <a:pt x="3043" y="12877"/>
                  </a:cubicBezTo>
                  <a:cubicBezTo>
                    <a:pt x="3056" y="12877"/>
                    <a:pt x="3068" y="12877"/>
                    <a:pt x="3068" y="12852"/>
                  </a:cubicBezTo>
                  <a:cubicBezTo>
                    <a:pt x="3207" y="12852"/>
                    <a:pt x="3194" y="12890"/>
                    <a:pt x="3194" y="13028"/>
                  </a:cubicBezTo>
                  <a:cubicBezTo>
                    <a:pt x="3094" y="13028"/>
                    <a:pt x="3207" y="12890"/>
                    <a:pt x="3119" y="12877"/>
                  </a:cubicBezTo>
                  <a:cubicBezTo>
                    <a:pt x="3111" y="12875"/>
                    <a:pt x="3105" y="12874"/>
                    <a:pt x="3099" y="12874"/>
                  </a:cubicBezTo>
                  <a:cubicBezTo>
                    <a:pt x="3035" y="12874"/>
                    <a:pt x="3056" y="12993"/>
                    <a:pt x="3056" y="13028"/>
                  </a:cubicBezTo>
                  <a:cubicBezTo>
                    <a:pt x="2968" y="13028"/>
                    <a:pt x="3056" y="12927"/>
                    <a:pt x="3005" y="12877"/>
                  </a:cubicBezTo>
                  <a:cubicBezTo>
                    <a:pt x="2992" y="12864"/>
                    <a:pt x="2978" y="12858"/>
                    <a:pt x="2964" y="12858"/>
                  </a:cubicBezTo>
                  <a:cubicBezTo>
                    <a:pt x="2939" y="12858"/>
                    <a:pt x="2917" y="12878"/>
                    <a:pt x="2917" y="12902"/>
                  </a:cubicBezTo>
                  <a:lnTo>
                    <a:pt x="2917" y="13028"/>
                  </a:lnTo>
                  <a:cubicBezTo>
                    <a:pt x="2867" y="13028"/>
                    <a:pt x="2892" y="12902"/>
                    <a:pt x="2892" y="12839"/>
                  </a:cubicBezTo>
                  <a:lnTo>
                    <a:pt x="2880" y="12839"/>
                  </a:lnTo>
                  <a:cubicBezTo>
                    <a:pt x="2886" y="12836"/>
                    <a:pt x="2892" y="12834"/>
                    <a:pt x="2897" y="12834"/>
                  </a:cubicBezTo>
                  <a:close/>
                  <a:moveTo>
                    <a:pt x="9308" y="12748"/>
                  </a:moveTo>
                  <a:cubicBezTo>
                    <a:pt x="9314" y="12748"/>
                    <a:pt x="9322" y="12749"/>
                    <a:pt x="9331" y="12751"/>
                  </a:cubicBezTo>
                  <a:cubicBezTo>
                    <a:pt x="9331" y="12839"/>
                    <a:pt x="9381" y="12776"/>
                    <a:pt x="9393" y="12839"/>
                  </a:cubicBezTo>
                  <a:cubicBezTo>
                    <a:pt x="9389" y="12839"/>
                    <a:pt x="9386" y="12839"/>
                    <a:pt x="9382" y="12839"/>
                  </a:cubicBezTo>
                  <a:cubicBezTo>
                    <a:pt x="9300" y="12839"/>
                    <a:pt x="9330" y="12966"/>
                    <a:pt x="9386" y="12966"/>
                  </a:cubicBezTo>
                  <a:cubicBezTo>
                    <a:pt x="9388" y="12966"/>
                    <a:pt x="9391" y="12966"/>
                    <a:pt x="9393" y="12965"/>
                  </a:cubicBezTo>
                  <a:lnTo>
                    <a:pt x="9393" y="12978"/>
                  </a:lnTo>
                  <a:lnTo>
                    <a:pt x="9393" y="12978"/>
                  </a:lnTo>
                  <a:cubicBezTo>
                    <a:pt x="9397" y="12978"/>
                    <a:pt x="9401" y="12978"/>
                    <a:pt x="9406" y="12978"/>
                  </a:cubicBezTo>
                  <a:cubicBezTo>
                    <a:pt x="9469" y="12990"/>
                    <a:pt x="9431" y="12990"/>
                    <a:pt x="9431" y="12990"/>
                  </a:cubicBezTo>
                  <a:lnTo>
                    <a:pt x="9406" y="13028"/>
                  </a:lnTo>
                  <a:cubicBezTo>
                    <a:pt x="9406" y="13028"/>
                    <a:pt x="9377" y="13005"/>
                    <a:pt x="9378" y="12990"/>
                  </a:cubicBezTo>
                  <a:lnTo>
                    <a:pt x="9378" y="12990"/>
                  </a:lnTo>
                  <a:cubicBezTo>
                    <a:pt x="9383" y="12990"/>
                    <a:pt x="9388" y="12990"/>
                    <a:pt x="9393" y="12990"/>
                  </a:cubicBezTo>
                  <a:lnTo>
                    <a:pt x="9393" y="12978"/>
                  </a:lnTo>
                  <a:lnTo>
                    <a:pt x="9393" y="12978"/>
                  </a:lnTo>
                  <a:cubicBezTo>
                    <a:pt x="9383" y="12980"/>
                    <a:pt x="9379" y="12984"/>
                    <a:pt x="9378" y="12990"/>
                  </a:cubicBezTo>
                  <a:lnTo>
                    <a:pt x="9378" y="12990"/>
                  </a:lnTo>
                  <a:cubicBezTo>
                    <a:pt x="9293" y="12984"/>
                    <a:pt x="9292" y="12925"/>
                    <a:pt x="9280" y="12890"/>
                  </a:cubicBezTo>
                  <a:lnTo>
                    <a:pt x="9280" y="12890"/>
                  </a:lnTo>
                  <a:lnTo>
                    <a:pt x="9293" y="12902"/>
                  </a:lnTo>
                  <a:lnTo>
                    <a:pt x="9293" y="12827"/>
                  </a:lnTo>
                  <a:lnTo>
                    <a:pt x="9268" y="12827"/>
                  </a:lnTo>
                  <a:cubicBezTo>
                    <a:pt x="9268" y="12804"/>
                    <a:pt x="9268" y="12800"/>
                    <a:pt x="9273" y="12800"/>
                  </a:cubicBezTo>
                  <a:cubicBezTo>
                    <a:pt x="9277" y="12800"/>
                    <a:pt x="9283" y="12802"/>
                    <a:pt x="9293" y="12802"/>
                  </a:cubicBezTo>
                  <a:cubicBezTo>
                    <a:pt x="9283" y="12771"/>
                    <a:pt x="9281" y="12748"/>
                    <a:pt x="9308" y="12748"/>
                  </a:cubicBezTo>
                  <a:close/>
                  <a:moveTo>
                    <a:pt x="8819" y="12772"/>
                  </a:moveTo>
                  <a:cubicBezTo>
                    <a:pt x="8833" y="12772"/>
                    <a:pt x="8840" y="12786"/>
                    <a:pt x="8840" y="12814"/>
                  </a:cubicBezTo>
                  <a:cubicBezTo>
                    <a:pt x="8853" y="12814"/>
                    <a:pt x="8865" y="12776"/>
                    <a:pt x="8903" y="12776"/>
                  </a:cubicBezTo>
                  <a:cubicBezTo>
                    <a:pt x="8966" y="12789"/>
                    <a:pt x="9004" y="12839"/>
                    <a:pt x="9004" y="12902"/>
                  </a:cubicBezTo>
                  <a:lnTo>
                    <a:pt x="8991" y="12940"/>
                  </a:lnTo>
                  <a:cubicBezTo>
                    <a:pt x="8974" y="12961"/>
                    <a:pt x="8959" y="12968"/>
                    <a:pt x="8944" y="12968"/>
                  </a:cubicBezTo>
                  <a:cubicBezTo>
                    <a:pt x="8914" y="12968"/>
                    <a:pt x="8886" y="12940"/>
                    <a:pt x="8853" y="12940"/>
                  </a:cubicBezTo>
                  <a:lnTo>
                    <a:pt x="8853" y="13040"/>
                  </a:lnTo>
                  <a:cubicBezTo>
                    <a:pt x="8790" y="13040"/>
                    <a:pt x="8802" y="12839"/>
                    <a:pt x="8802" y="12776"/>
                  </a:cubicBezTo>
                  <a:cubicBezTo>
                    <a:pt x="8809" y="12773"/>
                    <a:pt x="8814" y="12772"/>
                    <a:pt x="8819" y="12772"/>
                  </a:cubicBezTo>
                  <a:close/>
                  <a:moveTo>
                    <a:pt x="9544" y="12789"/>
                  </a:moveTo>
                  <a:lnTo>
                    <a:pt x="9544" y="12789"/>
                  </a:lnTo>
                  <a:cubicBezTo>
                    <a:pt x="9622" y="12800"/>
                    <a:pt x="9563" y="12978"/>
                    <a:pt x="9634" y="13019"/>
                  </a:cubicBezTo>
                  <a:lnTo>
                    <a:pt x="9634" y="13019"/>
                  </a:lnTo>
                  <a:lnTo>
                    <a:pt x="9620" y="13040"/>
                  </a:lnTo>
                  <a:cubicBezTo>
                    <a:pt x="9532" y="12990"/>
                    <a:pt x="9544" y="12864"/>
                    <a:pt x="9544" y="12789"/>
                  </a:cubicBezTo>
                  <a:close/>
                  <a:moveTo>
                    <a:pt x="3282" y="12864"/>
                  </a:moveTo>
                  <a:lnTo>
                    <a:pt x="3295" y="13053"/>
                  </a:lnTo>
                  <a:cubicBezTo>
                    <a:pt x="3237" y="13030"/>
                    <a:pt x="3264" y="12921"/>
                    <a:pt x="3269" y="12864"/>
                  </a:cubicBezTo>
                  <a:close/>
                  <a:moveTo>
                    <a:pt x="3388" y="12860"/>
                  </a:moveTo>
                  <a:cubicBezTo>
                    <a:pt x="3401" y="12860"/>
                    <a:pt x="3408" y="12871"/>
                    <a:pt x="3408" y="12890"/>
                  </a:cubicBezTo>
                  <a:cubicBezTo>
                    <a:pt x="3417" y="12890"/>
                    <a:pt x="3425" y="12887"/>
                    <a:pt x="3433" y="12883"/>
                  </a:cubicBezTo>
                  <a:lnTo>
                    <a:pt x="3433" y="12883"/>
                  </a:lnTo>
                  <a:lnTo>
                    <a:pt x="3433" y="12890"/>
                  </a:lnTo>
                  <a:cubicBezTo>
                    <a:pt x="3383" y="12927"/>
                    <a:pt x="3420" y="13015"/>
                    <a:pt x="3420" y="13053"/>
                  </a:cubicBezTo>
                  <a:lnTo>
                    <a:pt x="3420" y="13053"/>
                  </a:lnTo>
                  <a:cubicBezTo>
                    <a:pt x="3345" y="13053"/>
                    <a:pt x="3370" y="12927"/>
                    <a:pt x="3370" y="12864"/>
                  </a:cubicBezTo>
                  <a:cubicBezTo>
                    <a:pt x="3377" y="12861"/>
                    <a:pt x="3383" y="12860"/>
                    <a:pt x="3388" y="12860"/>
                  </a:cubicBezTo>
                  <a:close/>
                  <a:moveTo>
                    <a:pt x="3487" y="12857"/>
                  </a:moveTo>
                  <a:cubicBezTo>
                    <a:pt x="3494" y="12857"/>
                    <a:pt x="3501" y="12859"/>
                    <a:pt x="3508" y="12864"/>
                  </a:cubicBezTo>
                  <a:cubicBezTo>
                    <a:pt x="3559" y="12902"/>
                    <a:pt x="3559" y="12990"/>
                    <a:pt x="3559" y="13053"/>
                  </a:cubicBezTo>
                  <a:lnTo>
                    <a:pt x="3559" y="13053"/>
                  </a:lnTo>
                  <a:cubicBezTo>
                    <a:pt x="3496" y="13053"/>
                    <a:pt x="3521" y="13003"/>
                    <a:pt x="3521" y="12940"/>
                  </a:cubicBezTo>
                  <a:cubicBezTo>
                    <a:pt x="3531" y="12901"/>
                    <a:pt x="3495" y="12869"/>
                    <a:pt x="3460" y="12869"/>
                  </a:cubicBezTo>
                  <a:cubicBezTo>
                    <a:pt x="3459" y="12869"/>
                    <a:pt x="3457" y="12869"/>
                    <a:pt x="3455" y="12869"/>
                  </a:cubicBezTo>
                  <a:lnTo>
                    <a:pt x="3455" y="12869"/>
                  </a:lnTo>
                  <a:cubicBezTo>
                    <a:pt x="3466" y="12863"/>
                    <a:pt x="3476" y="12857"/>
                    <a:pt x="3487" y="12857"/>
                  </a:cubicBezTo>
                  <a:close/>
                  <a:moveTo>
                    <a:pt x="3733" y="12847"/>
                  </a:moveTo>
                  <a:cubicBezTo>
                    <a:pt x="3752" y="12847"/>
                    <a:pt x="3757" y="12861"/>
                    <a:pt x="3747" y="12890"/>
                  </a:cubicBezTo>
                  <a:cubicBezTo>
                    <a:pt x="3760" y="12890"/>
                    <a:pt x="3785" y="12864"/>
                    <a:pt x="3798" y="12852"/>
                  </a:cubicBezTo>
                  <a:cubicBezTo>
                    <a:pt x="3835" y="12864"/>
                    <a:pt x="3873" y="12877"/>
                    <a:pt x="3911" y="12890"/>
                  </a:cubicBezTo>
                  <a:cubicBezTo>
                    <a:pt x="3936" y="12883"/>
                    <a:pt x="3964" y="12868"/>
                    <a:pt x="3986" y="12868"/>
                  </a:cubicBezTo>
                  <a:cubicBezTo>
                    <a:pt x="4008" y="12868"/>
                    <a:pt x="4024" y="12883"/>
                    <a:pt x="4024" y="12940"/>
                  </a:cubicBezTo>
                  <a:lnTo>
                    <a:pt x="4024" y="13053"/>
                  </a:lnTo>
                  <a:lnTo>
                    <a:pt x="4024" y="13053"/>
                  </a:lnTo>
                  <a:cubicBezTo>
                    <a:pt x="3936" y="13040"/>
                    <a:pt x="4049" y="12902"/>
                    <a:pt x="3961" y="12890"/>
                  </a:cubicBezTo>
                  <a:cubicBezTo>
                    <a:pt x="3957" y="12889"/>
                    <a:pt x="3954" y="12889"/>
                    <a:pt x="3950" y="12889"/>
                  </a:cubicBezTo>
                  <a:cubicBezTo>
                    <a:pt x="3875" y="12889"/>
                    <a:pt x="3898" y="13017"/>
                    <a:pt x="3898" y="13053"/>
                  </a:cubicBezTo>
                  <a:lnTo>
                    <a:pt x="3898" y="13053"/>
                  </a:lnTo>
                  <a:cubicBezTo>
                    <a:pt x="3810" y="13053"/>
                    <a:pt x="3898" y="12890"/>
                    <a:pt x="3810" y="12890"/>
                  </a:cubicBezTo>
                  <a:cubicBezTo>
                    <a:pt x="3806" y="12889"/>
                    <a:pt x="3802" y="12889"/>
                    <a:pt x="3798" y="12889"/>
                  </a:cubicBezTo>
                  <a:cubicBezTo>
                    <a:pt x="3714" y="12889"/>
                    <a:pt x="3760" y="13016"/>
                    <a:pt x="3760" y="13040"/>
                  </a:cubicBezTo>
                  <a:cubicBezTo>
                    <a:pt x="3685" y="13040"/>
                    <a:pt x="3722" y="12915"/>
                    <a:pt x="3710" y="12852"/>
                  </a:cubicBezTo>
                  <a:cubicBezTo>
                    <a:pt x="3719" y="12849"/>
                    <a:pt x="3727" y="12847"/>
                    <a:pt x="3733" y="12847"/>
                  </a:cubicBezTo>
                  <a:close/>
                  <a:moveTo>
                    <a:pt x="10852" y="13053"/>
                  </a:moveTo>
                  <a:lnTo>
                    <a:pt x="10852" y="13053"/>
                  </a:lnTo>
                  <a:cubicBezTo>
                    <a:pt x="10852" y="13053"/>
                    <a:pt x="10852" y="13053"/>
                    <a:pt x="10852" y="13053"/>
                  </a:cubicBezTo>
                  <a:close/>
                  <a:moveTo>
                    <a:pt x="4627" y="12860"/>
                  </a:moveTo>
                  <a:cubicBezTo>
                    <a:pt x="4645" y="12860"/>
                    <a:pt x="4649" y="12871"/>
                    <a:pt x="4640" y="12890"/>
                  </a:cubicBezTo>
                  <a:cubicBezTo>
                    <a:pt x="4668" y="12890"/>
                    <a:pt x="4688" y="12863"/>
                    <a:pt x="4717" y="12863"/>
                  </a:cubicBezTo>
                  <a:cubicBezTo>
                    <a:pt x="4728" y="12863"/>
                    <a:pt x="4740" y="12867"/>
                    <a:pt x="4753" y="12877"/>
                  </a:cubicBezTo>
                  <a:cubicBezTo>
                    <a:pt x="4804" y="12902"/>
                    <a:pt x="4791" y="13003"/>
                    <a:pt x="4804" y="13053"/>
                  </a:cubicBezTo>
                  <a:cubicBezTo>
                    <a:pt x="4800" y="13054"/>
                    <a:pt x="4797" y="13054"/>
                    <a:pt x="4794" y="13054"/>
                  </a:cubicBezTo>
                  <a:cubicBezTo>
                    <a:pt x="4723" y="13054"/>
                    <a:pt x="4812" y="12914"/>
                    <a:pt x="4716" y="12902"/>
                  </a:cubicBezTo>
                  <a:lnTo>
                    <a:pt x="4703" y="12890"/>
                  </a:lnTo>
                  <a:cubicBezTo>
                    <a:pt x="4615" y="12890"/>
                    <a:pt x="4653" y="13015"/>
                    <a:pt x="4653" y="13053"/>
                  </a:cubicBezTo>
                  <a:lnTo>
                    <a:pt x="4653" y="13053"/>
                  </a:lnTo>
                  <a:cubicBezTo>
                    <a:pt x="4577" y="13053"/>
                    <a:pt x="4615" y="12927"/>
                    <a:pt x="4602" y="12864"/>
                  </a:cubicBezTo>
                  <a:cubicBezTo>
                    <a:pt x="4613" y="12861"/>
                    <a:pt x="4621" y="12860"/>
                    <a:pt x="4627" y="12860"/>
                  </a:cubicBezTo>
                  <a:close/>
                  <a:moveTo>
                    <a:pt x="9909" y="12802"/>
                  </a:moveTo>
                  <a:cubicBezTo>
                    <a:pt x="9899" y="12843"/>
                    <a:pt x="9905" y="12868"/>
                    <a:pt x="9937" y="12868"/>
                  </a:cubicBezTo>
                  <a:cubicBezTo>
                    <a:pt x="9943" y="12868"/>
                    <a:pt x="9951" y="12867"/>
                    <a:pt x="9959" y="12864"/>
                  </a:cubicBezTo>
                  <a:lnTo>
                    <a:pt x="9959" y="12890"/>
                  </a:lnTo>
                  <a:cubicBezTo>
                    <a:pt x="9949" y="12888"/>
                    <a:pt x="9940" y="12887"/>
                    <a:pt x="9932" y="12887"/>
                  </a:cubicBezTo>
                  <a:cubicBezTo>
                    <a:pt x="9831" y="12887"/>
                    <a:pt x="9972" y="13030"/>
                    <a:pt x="9972" y="13053"/>
                  </a:cubicBezTo>
                  <a:cubicBezTo>
                    <a:pt x="9965" y="13054"/>
                    <a:pt x="9959" y="13055"/>
                    <a:pt x="9954" y="13055"/>
                  </a:cubicBezTo>
                  <a:cubicBezTo>
                    <a:pt x="9896" y="13055"/>
                    <a:pt x="9895" y="12998"/>
                    <a:pt x="9884" y="12952"/>
                  </a:cubicBezTo>
                  <a:lnTo>
                    <a:pt x="9884" y="12877"/>
                  </a:lnTo>
                  <a:lnTo>
                    <a:pt x="9846" y="12877"/>
                  </a:lnTo>
                  <a:cubicBezTo>
                    <a:pt x="9821" y="12852"/>
                    <a:pt x="9821" y="12852"/>
                    <a:pt x="9859" y="12852"/>
                  </a:cubicBezTo>
                  <a:lnTo>
                    <a:pt x="9871" y="12852"/>
                  </a:lnTo>
                  <a:cubicBezTo>
                    <a:pt x="9859" y="12814"/>
                    <a:pt x="9859" y="12802"/>
                    <a:pt x="9909" y="12802"/>
                  </a:cubicBezTo>
                  <a:close/>
                  <a:moveTo>
                    <a:pt x="4401" y="12864"/>
                  </a:moveTo>
                  <a:cubicBezTo>
                    <a:pt x="4357" y="12909"/>
                    <a:pt x="4332" y="13043"/>
                    <a:pt x="4274" y="13055"/>
                  </a:cubicBezTo>
                  <a:lnTo>
                    <a:pt x="4274" y="13055"/>
                  </a:lnTo>
                  <a:cubicBezTo>
                    <a:pt x="4245" y="13018"/>
                    <a:pt x="4198" y="12896"/>
                    <a:pt x="4188" y="12864"/>
                  </a:cubicBezTo>
                  <a:cubicBezTo>
                    <a:pt x="4276" y="12864"/>
                    <a:pt x="4263" y="13028"/>
                    <a:pt x="4301" y="13028"/>
                  </a:cubicBezTo>
                  <a:cubicBezTo>
                    <a:pt x="4313" y="12978"/>
                    <a:pt x="4338" y="12927"/>
                    <a:pt x="4351" y="12864"/>
                  </a:cubicBezTo>
                  <a:close/>
                  <a:moveTo>
                    <a:pt x="4283" y="13064"/>
                  </a:moveTo>
                  <a:lnTo>
                    <a:pt x="4288" y="13066"/>
                  </a:lnTo>
                  <a:cubicBezTo>
                    <a:pt x="4287" y="13066"/>
                    <a:pt x="4285" y="13065"/>
                    <a:pt x="4283" y="13064"/>
                  </a:cubicBezTo>
                  <a:close/>
                  <a:moveTo>
                    <a:pt x="4475" y="12885"/>
                  </a:moveTo>
                  <a:cubicBezTo>
                    <a:pt x="4522" y="12885"/>
                    <a:pt x="4570" y="12915"/>
                    <a:pt x="4577" y="12965"/>
                  </a:cubicBezTo>
                  <a:cubicBezTo>
                    <a:pt x="4577" y="12981"/>
                    <a:pt x="4554" y="12986"/>
                    <a:pt x="4525" y="12986"/>
                  </a:cubicBezTo>
                  <a:cubicBezTo>
                    <a:pt x="4486" y="12986"/>
                    <a:pt x="4435" y="12978"/>
                    <a:pt x="4414" y="12978"/>
                  </a:cubicBezTo>
                  <a:lnTo>
                    <a:pt x="4414" y="12978"/>
                  </a:lnTo>
                  <a:cubicBezTo>
                    <a:pt x="4426" y="13028"/>
                    <a:pt x="4461" y="13034"/>
                    <a:pt x="4494" y="13034"/>
                  </a:cubicBezTo>
                  <a:cubicBezTo>
                    <a:pt x="4505" y="13034"/>
                    <a:pt x="4516" y="13034"/>
                    <a:pt x="4526" y="13034"/>
                  </a:cubicBezTo>
                  <a:cubicBezTo>
                    <a:pt x="4545" y="13034"/>
                    <a:pt x="4561" y="13036"/>
                    <a:pt x="4565" y="13053"/>
                  </a:cubicBezTo>
                  <a:lnTo>
                    <a:pt x="4565" y="13066"/>
                  </a:lnTo>
                  <a:cubicBezTo>
                    <a:pt x="4552" y="13070"/>
                    <a:pt x="4537" y="13072"/>
                    <a:pt x="4521" y="13072"/>
                  </a:cubicBezTo>
                  <a:cubicBezTo>
                    <a:pt x="4443" y="13072"/>
                    <a:pt x="4347" y="13023"/>
                    <a:pt x="4389" y="12940"/>
                  </a:cubicBezTo>
                  <a:cubicBezTo>
                    <a:pt x="4405" y="12902"/>
                    <a:pt x="4440" y="12885"/>
                    <a:pt x="4475" y="12885"/>
                  </a:cubicBezTo>
                  <a:close/>
                  <a:moveTo>
                    <a:pt x="3620" y="12891"/>
                  </a:moveTo>
                  <a:lnTo>
                    <a:pt x="3620" y="12891"/>
                  </a:lnTo>
                  <a:cubicBezTo>
                    <a:pt x="3669" y="12905"/>
                    <a:pt x="3647" y="13019"/>
                    <a:pt x="3647" y="13078"/>
                  </a:cubicBezTo>
                  <a:cubicBezTo>
                    <a:pt x="3606" y="13047"/>
                    <a:pt x="3615" y="12957"/>
                    <a:pt x="3620" y="12891"/>
                  </a:cubicBezTo>
                  <a:close/>
                  <a:moveTo>
                    <a:pt x="4877" y="12901"/>
                  </a:moveTo>
                  <a:cubicBezTo>
                    <a:pt x="4940" y="12901"/>
                    <a:pt x="4917" y="13018"/>
                    <a:pt x="4917" y="13078"/>
                  </a:cubicBezTo>
                  <a:lnTo>
                    <a:pt x="4917" y="13091"/>
                  </a:lnTo>
                  <a:cubicBezTo>
                    <a:pt x="4841" y="13091"/>
                    <a:pt x="4867" y="12965"/>
                    <a:pt x="4867" y="12902"/>
                  </a:cubicBezTo>
                  <a:cubicBezTo>
                    <a:pt x="4870" y="12902"/>
                    <a:pt x="4873" y="12901"/>
                    <a:pt x="4877" y="12901"/>
                  </a:cubicBezTo>
                  <a:close/>
                  <a:moveTo>
                    <a:pt x="10073" y="12877"/>
                  </a:moveTo>
                  <a:lnTo>
                    <a:pt x="10073" y="12877"/>
                  </a:lnTo>
                  <a:cubicBezTo>
                    <a:pt x="10148" y="12890"/>
                    <a:pt x="10123" y="13040"/>
                    <a:pt x="10161" y="13040"/>
                  </a:cubicBezTo>
                  <a:cubicBezTo>
                    <a:pt x="10171" y="12991"/>
                    <a:pt x="10181" y="12909"/>
                    <a:pt x="10209" y="12909"/>
                  </a:cubicBezTo>
                  <a:cubicBezTo>
                    <a:pt x="10217" y="12909"/>
                    <a:pt x="10226" y="12914"/>
                    <a:pt x="10236" y="12927"/>
                  </a:cubicBezTo>
                  <a:cubicBezTo>
                    <a:pt x="10249" y="12927"/>
                    <a:pt x="10286" y="13053"/>
                    <a:pt x="10299" y="13053"/>
                  </a:cubicBezTo>
                  <a:cubicBezTo>
                    <a:pt x="10299" y="13006"/>
                    <a:pt x="10299" y="12914"/>
                    <a:pt x="10351" y="12914"/>
                  </a:cubicBezTo>
                  <a:cubicBezTo>
                    <a:pt x="10355" y="12914"/>
                    <a:pt x="10358" y="12914"/>
                    <a:pt x="10362" y="12915"/>
                  </a:cubicBezTo>
                  <a:lnTo>
                    <a:pt x="10311" y="13091"/>
                  </a:lnTo>
                  <a:cubicBezTo>
                    <a:pt x="10242" y="13091"/>
                    <a:pt x="10243" y="12996"/>
                    <a:pt x="10222" y="12957"/>
                  </a:cubicBezTo>
                  <a:lnTo>
                    <a:pt x="10222" y="12957"/>
                  </a:lnTo>
                  <a:cubicBezTo>
                    <a:pt x="10215" y="12997"/>
                    <a:pt x="10192" y="13078"/>
                    <a:pt x="10161" y="13078"/>
                  </a:cubicBezTo>
                  <a:cubicBezTo>
                    <a:pt x="10135" y="13066"/>
                    <a:pt x="10085" y="12915"/>
                    <a:pt x="10073" y="12877"/>
                  </a:cubicBezTo>
                  <a:close/>
                  <a:moveTo>
                    <a:pt x="5067" y="12891"/>
                  </a:moveTo>
                  <a:cubicBezTo>
                    <a:pt x="5148" y="12891"/>
                    <a:pt x="5135" y="13020"/>
                    <a:pt x="5156" y="13091"/>
                  </a:cubicBezTo>
                  <a:cubicBezTo>
                    <a:pt x="5149" y="13094"/>
                    <a:pt x="5143" y="13096"/>
                    <a:pt x="5138" y="13096"/>
                  </a:cubicBezTo>
                  <a:cubicBezTo>
                    <a:pt x="5125" y="13096"/>
                    <a:pt x="5118" y="13084"/>
                    <a:pt x="5118" y="13066"/>
                  </a:cubicBezTo>
                  <a:cubicBezTo>
                    <a:pt x="5105" y="13066"/>
                    <a:pt x="5093" y="13091"/>
                    <a:pt x="5055" y="13091"/>
                  </a:cubicBezTo>
                  <a:cubicBezTo>
                    <a:pt x="4904" y="13078"/>
                    <a:pt x="4992" y="12965"/>
                    <a:pt x="5080" y="12965"/>
                  </a:cubicBezTo>
                  <a:lnTo>
                    <a:pt x="5105" y="12965"/>
                  </a:lnTo>
                  <a:cubicBezTo>
                    <a:pt x="5105" y="12932"/>
                    <a:pt x="5088" y="12925"/>
                    <a:pt x="5067" y="12925"/>
                  </a:cubicBezTo>
                  <a:cubicBezTo>
                    <a:pt x="5054" y="12925"/>
                    <a:pt x="5039" y="12928"/>
                    <a:pt x="5025" y="12928"/>
                  </a:cubicBezTo>
                  <a:cubicBezTo>
                    <a:pt x="5011" y="12928"/>
                    <a:pt x="4999" y="12925"/>
                    <a:pt x="4992" y="12915"/>
                  </a:cubicBezTo>
                  <a:cubicBezTo>
                    <a:pt x="5024" y="12898"/>
                    <a:pt x="5048" y="12891"/>
                    <a:pt x="5067" y="12891"/>
                  </a:cubicBezTo>
                  <a:close/>
                  <a:moveTo>
                    <a:pt x="10638" y="13103"/>
                  </a:moveTo>
                  <a:cubicBezTo>
                    <a:pt x="10638" y="13104"/>
                    <a:pt x="10638" y="13105"/>
                    <a:pt x="10637" y="13105"/>
                  </a:cubicBezTo>
                  <a:lnTo>
                    <a:pt x="10637" y="13105"/>
                  </a:lnTo>
                  <a:cubicBezTo>
                    <a:pt x="10638" y="13105"/>
                    <a:pt x="10638" y="13104"/>
                    <a:pt x="10638" y="13103"/>
                  </a:cubicBezTo>
                  <a:close/>
                  <a:moveTo>
                    <a:pt x="5231" y="12897"/>
                  </a:moveTo>
                  <a:cubicBezTo>
                    <a:pt x="5249" y="12897"/>
                    <a:pt x="5253" y="12909"/>
                    <a:pt x="5244" y="12927"/>
                  </a:cubicBezTo>
                  <a:cubicBezTo>
                    <a:pt x="5206" y="12940"/>
                    <a:pt x="5219" y="12940"/>
                    <a:pt x="5269" y="12940"/>
                  </a:cubicBezTo>
                  <a:cubicBezTo>
                    <a:pt x="5282" y="12940"/>
                    <a:pt x="5294" y="12927"/>
                    <a:pt x="5307" y="12927"/>
                  </a:cubicBezTo>
                  <a:cubicBezTo>
                    <a:pt x="5319" y="12927"/>
                    <a:pt x="5332" y="12940"/>
                    <a:pt x="5332" y="12940"/>
                  </a:cubicBezTo>
                  <a:lnTo>
                    <a:pt x="5483" y="12940"/>
                  </a:lnTo>
                  <a:cubicBezTo>
                    <a:pt x="5458" y="12940"/>
                    <a:pt x="5432" y="12927"/>
                    <a:pt x="5407" y="12927"/>
                  </a:cubicBezTo>
                  <a:cubicBezTo>
                    <a:pt x="5508" y="12927"/>
                    <a:pt x="5520" y="12940"/>
                    <a:pt x="5483" y="12940"/>
                  </a:cubicBezTo>
                  <a:cubicBezTo>
                    <a:pt x="5520" y="12965"/>
                    <a:pt x="5520" y="13015"/>
                    <a:pt x="5533" y="13116"/>
                  </a:cubicBezTo>
                  <a:cubicBezTo>
                    <a:pt x="5445" y="13116"/>
                    <a:pt x="5533" y="12952"/>
                    <a:pt x="5445" y="12952"/>
                  </a:cubicBezTo>
                  <a:lnTo>
                    <a:pt x="5407" y="12952"/>
                  </a:lnTo>
                  <a:cubicBezTo>
                    <a:pt x="5336" y="12964"/>
                    <a:pt x="5366" y="13055"/>
                    <a:pt x="5369" y="13097"/>
                  </a:cubicBezTo>
                  <a:lnTo>
                    <a:pt x="5369" y="13097"/>
                  </a:lnTo>
                  <a:cubicBezTo>
                    <a:pt x="5332" y="13072"/>
                    <a:pt x="5364" y="12983"/>
                    <a:pt x="5332" y="12940"/>
                  </a:cubicBezTo>
                  <a:lnTo>
                    <a:pt x="5269" y="12940"/>
                  </a:lnTo>
                  <a:cubicBezTo>
                    <a:pt x="5231" y="12978"/>
                    <a:pt x="5256" y="13053"/>
                    <a:pt x="5269" y="13091"/>
                  </a:cubicBezTo>
                  <a:cubicBezTo>
                    <a:pt x="5194" y="13091"/>
                    <a:pt x="5219" y="12965"/>
                    <a:pt x="5206" y="12902"/>
                  </a:cubicBezTo>
                  <a:cubicBezTo>
                    <a:pt x="5216" y="12899"/>
                    <a:pt x="5224" y="12897"/>
                    <a:pt x="5231" y="12897"/>
                  </a:cubicBezTo>
                  <a:close/>
                  <a:moveTo>
                    <a:pt x="10399" y="12927"/>
                  </a:moveTo>
                  <a:lnTo>
                    <a:pt x="10399" y="12927"/>
                  </a:lnTo>
                  <a:cubicBezTo>
                    <a:pt x="10450" y="12940"/>
                    <a:pt x="10437" y="13053"/>
                    <a:pt x="10437" y="13116"/>
                  </a:cubicBezTo>
                  <a:lnTo>
                    <a:pt x="10425" y="13116"/>
                  </a:lnTo>
                  <a:lnTo>
                    <a:pt x="10399" y="12927"/>
                  </a:lnTo>
                  <a:close/>
                  <a:moveTo>
                    <a:pt x="10619" y="13091"/>
                  </a:moveTo>
                  <a:cubicBezTo>
                    <a:pt x="10620" y="13101"/>
                    <a:pt x="10620" y="13112"/>
                    <a:pt x="10622" y="13122"/>
                  </a:cubicBezTo>
                  <a:lnTo>
                    <a:pt x="10622" y="13122"/>
                  </a:lnTo>
                  <a:cubicBezTo>
                    <a:pt x="10628" y="13117"/>
                    <a:pt x="10634" y="13111"/>
                    <a:pt x="10637" y="13105"/>
                  </a:cubicBezTo>
                  <a:lnTo>
                    <a:pt x="10637" y="13105"/>
                  </a:lnTo>
                  <a:cubicBezTo>
                    <a:pt x="10637" y="13105"/>
                    <a:pt x="10637" y="13105"/>
                    <a:pt x="10637" y="13105"/>
                  </a:cubicBezTo>
                  <a:cubicBezTo>
                    <a:pt x="10634" y="13105"/>
                    <a:pt x="10628" y="13100"/>
                    <a:pt x="10619" y="13091"/>
                  </a:cubicBezTo>
                  <a:close/>
                  <a:moveTo>
                    <a:pt x="6149" y="12940"/>
                  </a:moveTo>
                  <a:cubicBezTo>
                    <a:pt x="6225" y="12940"/>
                    <a:pt x="6187" y="13066"/>
                    <a:pt x="6199" y="13129"/>
                  </a:cubicBezTo>
                  <a:lnTo>
                    <a:pt x="6162" y="13129"/>
                  </a:lnTo>
                  <a:lnTo>
                    <a:pt x="6162" y="13103"/>
                  </a:lnTo>
                  <a:cubicBezTo>
                    <a:pt x="6111" y="13103"/>
                    <a:pt x="6085" y="13136"/>
                    <a:pt x="6051" y="13136"/>
                  </a:cubicBezTo>
                  <a:cubicBezTo>
                    <a:pt x="6043" y="13136"/>
                    <a:pt x="6034" y="13134"/>
                    <a:pt x="6023" y="13129"/>
                  </a:cubicBezTo>
                  <a:lnTo>
                    <a:pt x="6049" y="13129"/>
                  </a:lnTo>
                  <a:cubicBezTo>
                    <a:pt x="5998" y="13091"/>
                    <a:pt x="6011" y="13003"/>
                    <a:pt x="6011" y="12940"/>
                  </a:cubicBezTo>
                  <a:cubicBezTo>
                    <a:pt x="6099" y="12940"/>
                    <a:pt x="6011" y="13078"/>
                    <a:pt x="6086" y="13103"/>
                  </a:cubicBezTo>
                  <a:cubicBezTo>
                    <a:pt x="6090" y="13104"/>
                    <a:pt x="6094" y="13104"/>
                    <a:pt x="6098" y="13104"/>
                  </a:cubicBezTo>
                  <a:cubicBezTo>
                    <a:pt x="6172" y="13104"/>
                    <a:pt x="6149" y="12988"/>
                    <a:pt x="6149" y="12940"/>
                  </a:cubicBezTo>
                  <a:close/>
                  <a:moveTo>
                    <a:pt x="6288" y="12965"/>
                  </a:moveTo>
                  <a:lnTo>
                    <a:pt x="6300" y="13141"/>
                  </a:lnTo>
                  <a:cubicBezTo>
                    <a:pt x="6212" y="13141"/>
                    <a:pt x="6225" y="13028"/>
                    <a:pt x="6225" y="12965"/>
                  </a:cubicBezTo>
                  <a:close/>
                  <a:moveTo>
                    <a:pt x="5634" y="13066"/>
                  </a:moveTo>
                  <a:cubicBezTo>
                    <a:pt x="5621" y="13103"/>
                    <a:pt x="5608" y="13154"/>
                    <a:pt x="5571" y="13154"/>
                  </a:cubicBezTo>
                  <a:cubicBezTo>
                    <a:pt x="5558" y="13103"/>
                    <a:pt x="5533" y="13066"/>
                    <a:pt x="5608" y="13066"/>
                  </a:cubicBezTo>
                  <a:close/>
                  <a:moveTo>
                    <a:pt x="6407" y="12959"/>
                  </a:moveTo>
                  <a:cubicBezTo>
                    <a:pt x="6422" y="12959"/>
                    <a:pt x="6441" y="12965"/>
                    <a:pt x="6464" y="12978"/>
                  </a:cubicBezTo>
                  <a:cubicBezTo>
                    <a:pt x="6464" y="12990"/>
                    <a:pt x="6313" y="13003"/>
                    <a:pt x="6426" y="13053"/>
                  </a:cubicBezTo>
                  <a:cubicBezTo>
                    <a:pt x="6537" y="13104"/>
                    <a:pt x="6439" y="13161"/>
                    <a:pt x="6373" y="13161"/>
                  </a:cubicBezTo>
                  <a:cubicBezTo>
                    <a:pt x="6342" y="13161"/>
                    <a:pt x="6317" y="13148"/>
                    <a:pt x="6325" y="13116"/>
                  </a:cubicBezTo>
                  <a:lnTo>
                    <a:pt x="6363" y="13116"/>
                  </a:lnTo>
                  <a:cubicBezTo>
                    <a:pt x="6370" y="13123"/>
                    <a:pt x="6392" y="13133"/>
                    <a:pt x="6412" y="13133"/>
                  </a:cubicBezTo>
                  <a:cubicBezTo>
                    <a:pt x="6429" y="13133"/>
                    <a:pt x="6445" y="13126"/>
                    <a:pt x="6451" y="13103"/>
                  </a:cubicBezTo>
                  <a:cubicBezTo>
                    <a:pt x="6451" y="13066"/>
                    <a:pt x="6401" y="13078"/>
                    <a:pt x="6388" y="13053"/>
                  </a:cubicBezTo>
                  <a:cubicBezTo>
                    <a:pt x="6351" y="13006"/>
                    <a:pt x="6362" y="12959"/>
                    <a:pt x="6407" y="12959"/>
                  </a:cubicBezTo>
                  <a:close/>
                  <a:moveTo>
                    <a:pt x="6606" y="12985"/>
                  </a:moveTo>
                  <a:cubicBezTo>
                    <a:pt x="6620" y="12985"/>
                    <a:pt x="6627" y="13000"/>
                    <a:pt x="6627" y="13028"/>
                  </a:cubicBezTo>
                  <a:cubicBezTo>
                    <a:pt x="6647" y="13028"/>
                    <a:pt x="6667" y="12996"/>
                    <a:pt x="6700" y="12996"/>
                  </a:cubicBezTo>
                  <a:cubicBezTo>
                    <a:pt x="6709" y="12996"/>
                    <a:pt x="6718" y="12998"/>
                    <a:pt x="6728" y="13003"/>
                  </a:cubicBezTo>
                  <a:cubicBezTo>
                    <a:pt x="6778" y="13028"/>
                    <a:pt x="6778" y="13129"/>
                    <a:pt x="6778" y="13191"/>
                  </a:cubicBezTo>
                  <a:cubicBezTo>
                    <a:pt x="6690" y="13191"/>
                    <a:pt x="6778" y="13028"/>
                    <a:pt x="6677" y="13028"/>
                  </a:cubicBezTo>
                  <a:cubicBezTo>
                    <a:pt x="6671" y="13026"/>
                    <a:pt x="6665" y="13025"/>
                    <a:pt x="6660" y="13025"/>
                  </a:cubicBezTo>
                  <a:cubicBezTo>
                    <a:pt x="6608" y="13025"/>
                    <a:pt x="6640" y="13133"/>
                    <a:pt x="6640" y="13179"/>
                  </a:cubicBezTo>
                  <a:cubicBezTo>
                    <a:pt x="6564" y="13179"/>
                    <a:pt x="6589" y="13053"/>
                    <a:pt x="6589" y="12990"/>
                  </a:cubicBezTo>
                  <a:cubicBezTo>
                    <a:pt x="6596" y="12987"/>
                    <a:pt x="6601" y="12985"/>
                    <a:pt x="6606" y="12985"/>
                  </a:cubicBezTo>
                  <a:close/>
                  <a:moveTo>
                    <a:pt x="10555" y="12965"/>
                  </a:moveTo>
                  <a:cubicBezTo>
                    <a:pt x="10584" y="12965"/>
                    <a:pt x="10612" y="12980"/>
                    <a:pt x="10601" y="13003"/>
                  </a:cubicBezTo>
                  <a:cubicBezTo>
                    <a:pt x="10571" y="12981"/>
                    <a:pt x="10555" y="12972"/>
                    <a:pt x="10547" y="12972"/>
                  </a:cubicBezTo>
                  <a:cubicBezTo>
                    <a:pt x="10524" y="12972"/>
                    <a:pt x="10586" y="13056"/>
                    <a:pt x="10619" y="13091"/>
                  </a:cubicBezTo>
                  <a:lnTo>
                    <a:pt x="10619" y="13091"/>
                  </a:lnTo>
                  <a:cubicBezTo>
                    <a:pt x="10617" y="13060"/>
                    <a:pt x="10618" y="13027"/>
                    <a:pt x="10613" y="13003"/>
                  </a:cubicBezTo>
                  <a:cubicBezTo>
                    <a:pt x="10623" y="13000"/>
                    <a:pt x="10632" y="12999"/>
                    <a:pt x="10639" y="12999"/>
                  </a:cubicBezTo>
                  <a:cubicBezTo>
                    <a:pt x="10709" y="12999"/>
                    <a:pt x="10690" y="13097"/>
                    <a:pt x="10701" y="13154"/>
                  </a:cubicBezTo>
                  <a:lnTo>
                    <a:pt x="10676" y="13191"/>
                  </a:lnTo>
                  <a:cubicBezTo>
                    <a:pt x="10640" y="13185"/>
                    <a:pt x="10627" y="13157"/>
                    <a:pt x="10622" y="13122"/>
                  </a:cubicBezTo>
                  <a:lnTo>
                    <a:pt x="10622" y="13122"/>
                  </a:lnTo>
                  <a:cubicBezTo>
                    <a:pt x="10605" y="13133"/>
                    <a:pt x="10579" y="13140"/>
                    <a:pt x="10555" y="13140"/>
                  </a:cubicBezTo>
                  <a:cubicBezTo>
                    <a:pt x="10516" y="13140"/>
                    <a:pt x="10481" y="13124"/>
                    <a:pt x="10488" y="13091"/>
                  </a:cubicBezTo>
                  <a:lnTo>
                    <a:pt x="10488" y="13091"/>
                  </a:lnTo>
                  <a:lnTo>
                    <a:pt x="10513" y="13103"/>
                  </a:lnTo>
                  <a:cubicBezTo>
                    <a:pt x="10521" y="13103"/>
                    <a:pt x="10557" y="13126"/>
                    <a:pt x="10581" y="13126"/>
                  </a:cubicBezTo>
                  <a:cubicBezTo>
                    <a:pt x="10592" y="13126"/>
                    <a:pt x="10601" y="13120"/>
                    <a:pt x="10601" y="13103"/>
                  </a:cubicBezTo>
                  <a:cubicBezTo>
                    <a:pt x="10601" y="13066"/>
                    <a:pt x="10525" y="13066"/>
                    <a:pt x="10513" y="13040"/>
                  </a:cubicBezTo>
                  <a:cubicBezTo>
                    <a:pt x="10485" y="12986"/>
                    <a:pt x="10521" y="12965"/>
                    <a:pt x="10555" y="12965"/>
                  </a:cubicBezTo>
                  <a:close/>
                  <a:moveTo>
                    <a:pt x="6935" y="13014"/>
                  </a:moveTo>
                  <a:cubicBezTo>
                    <a:pt x="6988" y="13014"/>
                    <a:pt x="7048" y="13054"/>
                    <a:pt x="7055" y="13116"/>
                  </a:cubicBezTo>
                  <a:cubicBezTo>
                    <a:pt x="7060" y="13173"/>
                    <a:pt x="7015" y="13199"/>
                    <a:pt x="6962" y="13199"/>
                  </a:cubicBezTo>
                  <a:cubicBezTo>
                    <a:pt x="6898" y="13199"/>
                    <a:pt x="6823" y="13160"/>
                    <a:pt x="6816" y="13091"/>
                  </a:cubicBezTo>
                  <a:lnTo>
                    <a:pt x="6816" y="13091"/>
                  </a:lnTo>
                  <a:lnTo>
                    <a:pt x="6853" y="13103"/>
                  </a:lnTo>
                  <a:cubicBezTo>
                    <a:pt x="6853" y="13041"/>
                    <a:pt x="6892" y="13014"/>
                    <a:pt x="6935" y="13014"/>
                  </a:cubicBezTo>
                  <a:close/>
                  <a:moveTo>
                    <a:pt x="7741" y="13177"/>
                  </a:moveTo>
                  <a:cubicBezTo>
                    <a:pt x="7740" y="13185"/>
                    <a:pt x="7741" y="13194"/>
                    <a:pt x="7742" y="13202"/>
                  </a:cubicBezTo>
                  <a:lnTo>
                    <a:pt x="7742" y="13202"/>
                  </a:lnTo>
                  <a:cubicBezTo>
                    <a:pt x="7742" y="13194"/>
                    <a:pt x="7741" y="13185"/>
                    <a:pt x="7741" y="13177"/>
                  </a:cubicBezTo>
                  <a:close/>
                  <a:moveTo>
                    <a:pt x="7120" y="13023"/>
                  </a:moveTo>
                  <a:cubicBezTo>
                    <a:pt x="7139" y="13023"/>
                    <a:pt x="7161" y="13029"/>
                    <a:pt x="7180" y="13040"/>
                  </a:cubicBezTo>
                  <a:cubicBezTo>
                    <a:pt x="7177" y="13055"/>
                    <a:pt x="7169" y="13059"/>
                    <a:pt x="7160" y="13059"/>
                  </a:cubicBezTo>
                  <a:cubicBezTo>
                    <a:pt x="7147" y="13059"/>
                    <a:pt x="7131" y="13052"/>
                    <a:pt x="7118" y="13052"/>
                  </a:cubicBezTo>
                  <a:cubicBezTo>
                    <a:pt x="7106" y="13052"/>
                    <a:pt x="7096" y="13057"/>
                    <a:pt x="7092" y="13078"/>
                  </a:cubicBezTo>
                  <a:cubicBezTo>
                    <a:pt x="7092" y="13091"/>
                    <a:pt x="7180" y="13129"/>
                    <a:pt x="7180" y="13129"/>
                  </a:cubicBezTo>
                  <a:cubicBezTo>
                    <a:pt x="7216" y="13192"/>
                    <a:pt x="7172" y="13216"/>
                    <a:pt x="7129" y="13216"/>
                  </a:cubicBezTo>
                  <a:cubicBezTo>
                    <a:pt x="7095" y="13216"/>
                    <a:pt x="7062" y="13201"/>
                    <a:pt x="7067" y="13179"/>
                  </a:cubicBezTo>
                  <a:lnTo>
                    <a:pt x="7067" y="13179"/>
                  </a:lnTo>
                  <a:lnTo>
                    <a:pt x="7117" y="13191"/>
                  </a:lnTo>
                  <a:cubicBezTo>
                    <a:pt x="7124" y="13192"/>
                    <a:pt x="7130" y="13192"/>
                    <a:pt x="7135" y="13192"/>
                  </a:cubicBezTo>
                  <a:cubicBezTo>
                    <a:pt x="7213" y="13192"/>
                    <a:pt x="7080" y="13103"/>
                    <a:pt x="7080" y="13103"/>
                  </a:cubicBezTo>
                  <a:cubicBezTo>
                    <a:pt x="7045" y="13051"/>
                    <a:pt x="7076" y="13023"/>
                    <a:pt x="7120" y="13023"/>
                  </a:cubicBezTo>
                  <a:close/>
                  <a:moveTo>
                    <a:pt x="5779" y="12944"/>
                  </a:moveTo>
                  <a:cubicBezTo>
                    <a:pt x="5811" y="12944"/>
                    <a:pt x="5850" y="12971"/>
                    <a:pt x="5885" y="12978"/>
                  </a:cubicBezTo>
                  <a:cubicBezTo>
                    <a:pt x="5876" y="12959"/>
                    <a:pt x="5880" y="12948"/>
                    <a:pt x="5898" y="12948"/>
                  </a:cubicBezTo>
                  <a:cubicBezTo>
                    <a:pt x="5904" y="12948"/>
                    <a:pt x="5913" y="12949"/>
                    <a:pt x="5923" y="12952"/>
                  </a:cubicBezTo>
                  <a:lnTo>
                    <a:pt x="5923" y="13028"/>
                  </a:lnTo>
                  <a:cubicBezTo>
                    <a:pt x="5935" y="13091"/>
                    <a:pt x="5935" y="13154"/>
                    <a:pt x="5935" y="13217"/>
                  </a:cubicBezTo>
                  <a:cubicBezTo>
                    <a:pt x="5860" y="13204"/>
                    <a:pt x="5910" y="13103"/>
                    <a:pt x="5898" y="13103"/>
                  </a:cubicBezTo>
                  <a:lnTo>
                    <a:pt x="5885" y="13103"/>
                  </a:lnTo>
                  <a:cubicBezTo>
                    <a:pt x="5871" y="13132"/>
                    <a:pt x="5851" y="13143"/>
                    <a:pt x="5829" y="13143"/>
                  </a:cubicBezTo>
                  <a:cubicBezTo>
                    <a:pt x="5775" y="13143"/>
                    <a:pt x="5713" y="13070"/>
                    <a:pt x="5722" y="13015"/>
                  </a:cubicBezTo>
                  <a:cubicBezTo>
                    <a:pt x="5733" y="12960"/>
                    <a:pt x="5753" y="12944"/>
                    <a:pt x="5779" y="12944"/>
                  </a:cubicBezTo>
                  <a:close/>
                  <a:moveTo>
                    <a:pt x="9054" y="13179"/>
                  </a:moveTo>
                  <a:lnTo>
                    <a:pt x="9041" y="13217"/>
                  </a:lnTo>
                  <a:cubicBezTo>
                    <a:pt x="8979" y="13217"/>
                    <a:pt x="9041" y="13179"/>
                    <a:pt x="9041" y="13179"/>
                  </a:cubicBezTo>
                  <a:close/>
                  <a:moveTo>
                    <a:pt x="7382" y="13040"/>
                  </a:moveTo>
                  <a:cubicBezTo>
                    <a:pt x="7407" y="13040"/>
                    <a:pt x="7419" y="13053"/>
                    <a:pt x="7419" y="13091"/>
                  </a:cubicBezTo>
                  <a:cubicBezTo>
                    <a:pt x="7436" y="13091"/>
                    <a:pt x="7458" y="13052"/>
                    <a:pt x="7471" y="13052"/>
                  </a:cubicBezTo>
                  <a:cubicBezTo>
                    <a:pt x="7478" y="13052"/>
                    <a:pt x="7482" y="13061"/>
                    <a:pt x="7482" y="13091"/>
                  </a:cubicBezTo>
                  <a:cubicBezTo>
                    <a:pt x="7472" y="13086"/>
                    <a:pt x="7463" y="13084"/>
                    <a:pt x="7456" y="13084"/>
                  </a:cubicBezTo>
                  <a:cubicBezTo>
                    <a:pt x="7402" y="13084"/>
                    <a:pt x="7432" y="13196"/>
                    <a:pt x="7432" y="13229"/>
                  </a:cubicBezTo>
                  <a:lnTo>
                    <a:pt x="7432" y="13242"/>
                  </a:lnTo>
                  <a:cubicBezTo>
                    <a:pt x="7356" y="13242"/>
                    <a:pt x="7382" y="13116"/>
                    <a:pt x="7382" y="13040"/>
                  </a:cubicBezTo>
                  <a:close/>
                  <a:moveTo>
                    <a:pt x="7295" y="12999"/>
                  </a:moveTo>
                  <a:cubicBezTo>
                    <a:pt x="7302" y="12999"/>
                    <a:pt x="7310" y="13001"/>
                    <a:pt x="7319" y="13003"/>
                  </a:cubicBezTo>
                  <a:cubicBezTo>
                    <a:pt x="7319" y="13047"/>
                    <a:pt x="7329" y="13055"/>
                    <a:pt x="7340" y="13055"/>
                  </a:cubicBezTo>
                  <a:cubicBezTo>
                    <a:pt x="7345" y="13055"/>
                    <a:pt x="7351" y="13053"/>
                    <a:pt x="7356" y="13053"/>
                  </a:cubicBezTo>
                  <a:cubicBezTo>
                    <a:pt x="7363" y="13053"/>
                    <a:pt x="7369" y="13057"/>
                    <a:pt x="7369" y="13078"/>
                  </a:cubicBezTo>
                  <a:cubicBezTo>
                    <a:pt x="7363" y="13078"/>
                    <a:pt x="7357" y="13077"/>
                    <a:pt x="7352" y="13077"/>
                  </a:cubicBezTo>
                  <a:cubicBezTo>
                    <a:pt x="7230" y="13077"/>
                    <a:pt x="7369" y="13218"/>
                    <a:pt x="7382" y="13242"/>
                  </a:cubicBezTo>
                  <a:cubicBezTo>
                    <a:pt x="7373" y="13243"/>
                    <a:pt x="7365" y="13243"/>
                    <a:pt x="7358" y="13243"/>
                  </a:cubicBezTo>
                  <a:cubicBezTo>
                    <a:pt x="7268" y="13243"/>
                    <a:pt x="7267" y="13176"/>
                    <a:pt x="7256" y="13141"/>
                  </a:cubicBezTo>
                  <a:lnTo>
                    <a:pt x="7256" y="13141"/>
                  </a:lnTo>
                  <a:lnTo>
                    <a:pt x="7281" y="13154"/>
                  </a:lnTo>
                  <a:lnTo>
                    <a:pt x="7281" y="13078"/>
                  </a:lnTo>
                  <a:lnTo>
                    <a:pt x="7256" y="13078"/>
                  </a:lnTo>
                  <a:cubicBezTo>
                    <a:pt x="7256" y="13056"/>
                    <a:pt x="7256" y="13051"/>
                    <a:pt x="7261" y="13051"/>
                  </a:cubicBezTo>
                  <a:cubicBezTo>
                    <a:pt x="7265" y="13051"/>
                    <a:pt x="7271" y="13053"/>
                    <a:pt x="7281" y="13053"/>
                  </a:cubicBezTo>
                  <a:lnTo>
                    <a:pt x="7281" y="13053"/>
                  </a:lnTo>
                  <a:cubicBezTo>
                    <a:pt x="7260" y="13022"/>
                    <a:pt x="7265" y="12999"/>
                    <a:pt x="7295" y="12999"/>
                  </a:cubicBezTo>
                  <a:close/>
                  <a:moveTo>
                    <a:pt x="11280" y="12990"/>
                  </a:moveTo>
                  <a:lnTo>
                    <a:pt x="11255" y="13028"/>
                  </a:lnTo>
                  <a:cubicBezTo>
                    <a:pt x="11255" y="13028"/>
                    <a:pt x="11279" y="13052"/>
                    <a:pt x="11277" y="13063"/>
                  </a:cubicBezTo>
                  <a:lnTo>
                    <a:pt x="11277" y="13063"/>
                  </a:lnTo>
                  <a:lnTo>
                    <a:pt x="11267" y="13053"/>
                  </a:lnTo>
                  <a:lnTo>
                    <a:pt x="11267" y="13053"/>
                  </a:lnTo>
                  <a:cubicBezTo>
                    <a:pt x="11268" y="13058"/>
                    <a:pt x="11269" y="13063"/>
                    <a:pt x="11269" y="13068"/>
                  </a:cubicBezTo>
                  <a:lnTo>
                    <a:pt x="11269" y="13068"/>
                  </a:lnTo>
                  <a:cubicBezTo>
                    <a:pt x="11274" y="13067"/>
                    <a:pt x="11276" y="13065"/>
                    <a:pt x="11277" y="13063"/>
                  </a:cubicBezTo>
                  <a:lnTo>
                    <a:pt x="11277" y="13063"/>
                  </a:lnTo>
                  <a:lnTo>
                    <a:pt x="11292" y="13078"/>
                  </a:lnTo>
                  <a:lnTo>
                    <a:pt x="11330" y="13078"/>
                  </a:lnTo>
                  <a:lnTo>
                    <a:pt x="11343" y="13254"/>
                  </a:lnTo>
                  <a:cubicBezTo>
                    <a:pt x="11261" y="13231"/>
                    <a:pt x="11277" y="13132"/>
                    <a:pt x="11269" y="13068"/>
                  </a:cubicBezTo>
                  <a:lnTo>
                    <a:pt x="11269" y="13068"/>
                  </a:lnTo>
                  <a:cubicBezTo>
                    <a:pt x="11269" y="13068"/>
                    <a:pt x="11268" y="13068"/>
                    <a:pt x="11268" y="13068"/>
                  </a:cubicBezTo>
                  <a:cubicBezTo>
                    <a:pt x="11265" y="13068"/>
                    <a:pt x="11260" y="13067"/>
                    <a:pt x="11255" y="13066"/>
                  </a:cubicBezTo>
                  <a:cubicBezTo>
                    <a:pt x="11192" y="13053"/>
                    <a:pt x="11280" y="12990"/>
                    <a:pt x="11280" y="12990"/>
                  </a:cubicBezTo>
                  <a:close/>
                  <a:moveTo>
                    <a:pt x="8954" y="13239"/>
                  </a:moveTo>
                  <a:lnTo>
                    <a:pt x="8954" y="13239"/>
                  </a:lnTo>
                  <a:cubicBezTo>
                    <a:pt x="8968" y="13244"/>
                    <a:pt x="8979" y="13254"/>
                    <a:pt x="8979" y="13267"/>
                  </a:cubicBezTo>
                  <a:cubicBezTo>
                    <a:pt x="8970" y="13255"/>
                    <a:pt x="8962" y="13245"/>
                    <a:pt x="8954" y="13239"/>
                  </a:cubicBezTo>
                  <a:close/>
                  <a:moveTo>
                    <a:pt x="10917" y="13016"/>
                  </a:moveTo>
                  <a:cubicBezTo>
                    <a:pt x="10950" y="13016"/>
                    <a:pt x="10984" y="13038"/>
                    <a:pt x="11005" y="13066"/>
                  </a:cubicBezTo>
                  <a:lnTo>
                    <a:pt x="11005" y="13066"/>
                  </a:lnTo>
                  <a:cubicBezTo>
                    <a:pt x="11005" y="13062"/>
                    <a:pt x="11004" y="13057"/>
                    <a:pt x="11003" y="13053"/>
                  </a:cubicBezTo>
                  <a:cubicBezTo>
                    <a:pt x="11041" y="13053"/>
                    <a:pt x="11053" y="13066"/>
                    <a:pt x="11041" y="13091"/>
                  </a:cubicBezTo>
                  <a:cubicBezTo>
                    <a:pt x="11066" y="13091"/>
                    <a:pt x="11086" y="13074"/>
                    <a:pt x="11107" y="13074"/>
                  </a:cubicBezTo>
                  <a:cubicBezTo>
                    <a:pt x="11118" y="13074"/>
                    <a:pt x="11129" y="13078"/>
                    <a:pt x="11141" y="13091"/>
                  </a:cubicBezTo>
                  <a:cubicBezTo>
                    <a:pt x="11192" y="13116"/>
                    <a:pt x="11192" y="13217"/>
                    <a:pt x="11204" y="13267"/>
                  </a:cubicBezTo>
                  <a:cubicBezTo>
                    <a:pt x="11116" y="13254"/>
                    <a:pt x="11204" y="13116"/>
                    <a:pt x="11104" y="13091"/>
                  </a:cubicBezTo>
                  <a:cubicBezTo>
                    <a:pt x="11098" y="13090"/>
                    <a:pt x="11093" y="13090"/>
                    <a:pt x="11088" y="13090"/>
                  </a:cubicBezTo>
                  <a:cubicBezTo>
                    <a:pt x="11013" y="13090"/>
                    <a:pt x="11091" y="13181"/>
                    <a:pt x="11091" y="13217"/>
                  </a:cubicBezTo>
                  <a:lnTo>
                    <a:pt x="11066" y="13242"/>
                  </a:lnTo>
                  <a:cubicBezTo>
                    <a:pt x="11014" y="13242"/>
                    <a:pt x="11010" y="13183"/>
                    <a:pt x="11008" y="13125"/>
                  </a:cubicBezTo>
                  <a:lnTo>
                    <a:pt x="11008" y="13125"/>
                  </a:lnTo>
                  <a:lnTo>
                    <a:pt x="11028" y="13129"/>
                  </a:lnTo>
                  <a:cubicBezTo>
                    <a:pt x="11028" y="13107"/>
                    <a:pt x="11019" y="13085"/>
                    <a:pt x="11005" y="13066"/>
                  </a:cubicBezTo>
                  <a:lnTo>
                    <a:pt x="11005" y="13066"/>
                  </a:lnTo>
                  <a:cubicBezTo>
                    <a:pt x="11007" y="13084"/>
                    <a:pt x="11007" y="13104"/>
                    <a:pt x="11008" y="13125"/>
                  </a:cubicBezTo>
                  <a:lnTo>
                    <a:pt x="11008" y="13125"/>
                  </a:lnTo>
                  <a:lnTo>
                    <a:pt x="10877" y="13103"/>
                  </a:lnTo>
                  <a:lnTo>
                    <a:pt x="10877" y="13103"/>
                  </a:lnTo>
                  <a:cubicBezTo>
                    <a:pt x="10890" y="13217"/>
                    <a:pt x="11003" y="13154"/>
                    <a:pt x="11016" y="13204"/>
                  </a:cubicBezTo>
                  <a:cubicBezTo>
                    <a:pt x="11010" y="13205"/>
                    <a:pt x="11004" y="13205"/>
                    <a:pt x="10998" y="13205"/>
                  </a:cubicBezTo>
                  <a:cubicBezTo>
                    <a:pt x="10908" y="13205"/>
                    <a:pt x="10769" y="13122"/>
                    <a:pt x="10840" y="13028"/>
                  </a:cubicBezTo>
                  <a:lnTo>
                    <a:pt x="10840" y="13028"/>
                  </a:lnTo>
                  <a:lnTo>
                    <a:pt x="10852" y="13053"/>
                  </a:lnTo>
                  <a:cubicBezTo>
                    <a:pt x="10871" y="13027"/>
                    <a:pt x="10894" y="13016"/>
                    <a:pt x="10917" y="13016"/>
                  </a:cubicBezTo>
                  <a:close/>
                  <a:moveTo>
                    <a:pt x="9707" y="13250"/>
                  </a:moveTo>
                  <a:cubicBezTo>
                    <a:pt x="9715" y="13250"/>
                    <a:pt x="9720" y="13254"/>
                    <a:pt x="9720" y="13267"/>
                  </a:cubicBezTo>
                  <a:cubicBezTo>
                    <a:pt x="9720" y="13278"/>
                    <a:pt x="9719" y="13282"/>
                    <a:pt x="9717" y="13282"/>
                  </a:cubicBezTo>
                  <a:cubicBezTo>
                    <a:pt x="9713" y="13282"/>
                    <a:pt x="9707" y="13265"/>
                    <a:pt x="9702" y="13251"/>
                  </a:cubicBezTo>
                  <a:lnTo>
                    <a:pt x="9702" y="13251"/>
                  </a:lnTo>
                  <a:cubicBezTo>
                    <a:pt x="9704" y="13250"/>
                    <a:pt x="9706" y="13250"/>
                    <a:pt x="9707" y="13250"/>
                  </a:cubicBezTo>
                  <a:close/>
                  <a:moveTo>
                    <a:pt x="3735" y="13242"/>
                  </a:moveTo>
                  <a:lnTo>
                    <a:pt x="3760" y="13254"/>
                  </a:lnTo>
                  <a:cubicBezTo>
                    <a:pt x="3760" y="13254"/>
                    <a:pt x="3823" y="13292"/>
                    <a:pt x="3760" y="13292"/>
                  </a:cubicBezTo>
                  <a:cubicBezTo>
                    <a:pt x="3697" y="13292"/>
                    <a:pt x="3735" y="13242"/>
                    <a:pt x="3735" y="13242"/>
                  </a:cubicBezTo>
                  <a:close/>
                  <a:moveTo>
                    <a:pt x="11343" y="13103"/>
                  </a:moveTo>
                  <a:cubicBezTo>
                    <a:pt x="11368" y="13103"/>
                    <a:pt x="11380" y="13116"/>
                    <a:pt x="11380" y="13141"/>
                  </a:cubicBezTo>
                  <a:cubicBezTo>
                    <a:pt x="11368" y="13141"/>
                    <a:pt x="11380" y="13141"/>
                    <a:pt x="11393" y="13154"/>
                  </a:cubicBezTo>
                  <a:cubicBezTo>
                    <a:pt x="11405" y="13141"/>
                    <a:pt x="11418" y="13141"/>
                    <a:pt x="11418" y="13141"/>
                  </a:cubicBezTo>
                  <a:cubicBezTo>
                    <a:pt x="11426" y="13141"/>
                    <a:pt x="11434" y="13146"/>
                    <a:pt x="11443" y="13154"/>
                  </a:cubicBezTo>
                  <a:lnTo>
                    <a:pt x="11393" y="13154"/>
                  </a:lnTo>
                  <a:cubicBezTo>
                    <a:pt x="11368" y="13179"/>
                    <a:pt x="11393" y="13267"/>
                    <a:pt x="11393" y="13292"/>
                  </a:cubicBezTo>
                  <a:cubicBezTo>
                    <a:pt x="11330" y="13279"/>
                    <a:pt x="11355" y="13166"/>
                    <a:pt x="11343" y="13103"/>
                  </a:cubicBezTo>
                  <a:close/>
                  <a:moveTo>
                    <a:pt x="7922" y="13015"/>
                  </a:moveTo>
                  <a:cubicBezTo>
                    <a:pt x="7998" y="13015"/>
                    <a:pt x="7973" y="13229"/>
                    <a:pt x="7985" y="13292"/>
                  </a:cubicBezTo>
                  <a:cubicBezTo>
                    <a:pt x="7975" y="13295"/>
                    <a:pt x="7967" y="13297"/>
                    <a:pt x="7960" y="13297"/>
                  </a:cubicBezTo>
                  <a:cubicBezTo>
                    <a:pt x="7942" y="13297"/>
                    <a:pt x="7938" y="13285"/>
                    <a:pt x="7947" y="13267"/>
                  </a:cubicBezTo>
                  <a:lnTo>
                    <a:pt x="7947" y="13267"/>
                  </a:lnTo>
                  <a:cubicBezTo>
                    <a:pt x="7935" y="13267"/>
                    <a:pt x="7910" y="13292"/>
                    <a:pt x="7872" y="13292"/>
                  </a:cubicBezTo>
                  <a:cubicBezTo>
                    <a:pt x="7863" y="13294"/>
                    <a:pt x="7854" y="13295"/>
                    <a:pt x="7846" y="13295"/>
                  </a:cubicBezTo>
                  <a:cubicBezTo>
                    <a:pt x="7791" y="13295"/>
                    <a:pt x="7749" y="13252"/>
                    <a:pt x="7742" y="13202"/>
                  </a:cubicBezTo>
                  <a:lnTo>
                    <a:pt x="7742" y="13202"/>
                  </a:lnTo>
                  <a:cubicBezTo>
                    <a:pt x="7742" y="13226"/>
                    <a:pt x="7743" y="13249"/>
                    <a:pt x="7746" y="13267"/>
                  </a:cubicBezTo>
                  <a:cubicBezTo>
                    <a:pt x="7736" y="13270"/>
                    <a:pt x="7728" y="13272"/>
                    <a:pt x="7721" y="13272"/>
                  </a:cubicBezTo>
                  <a:cubicBezTo>
                    <a:pt x="7704" y="13272"/>
                    <a:pt x="7699" y="13260"/>
                    <a:pt x="7708" y="13242"/>
                  </a:cubicBezTo>
                  <a:cubicBezTo>
                    <a:pt x="7683" y="13242"/>
                    <a:pt x="7683" y="13267"/>
                    <a:pt x="7646" y="13267"/>
                  </a:cubicBezTo>
                  <a:cubicBezTo>
                    <a:pt x="7545" y="13254"/>
                    <a:pt x="7558" y="13141"/>
                    <a:pt x="7558" y="13066"/>
                  </a:cubicBezTo>
                  <a:cubicBezTo>
                    <a:pt x="7620" y="13066"/>
                    <a:pt x="7520" y="13191"/>
                    <a:pt x="7608" y="13217"/>
                  </a:cubicBezTo>
                  <a:lnTo>
                    <a:pt x="7633" y="13242"/>
                  </a:lnTo>
                  <a:cubicBezTo>
                    <a:pt x="7641" y="13244"/>
                    <a:pt x="7649" y="13245"/>
                    <a:pt x="7655" y="13245"/>
                  </a:cubicBezTo>
                  <a:cubicBezTo>
                    <a:pt x="7728" y="13245"/>
                    <a:pt x="7696" y="13124"/>
                    <a:pt x="7696" y="13078"/>
                  </a:cubicBezTo>
                  <a:cubicBezTo>
                    <a:pt x="7735" y="13078"/>
                    <a:pt x="7740" y="13126"/>
                    <a:pt x="7741" y="13177"/>
                  </a:cubicBezTo>
                  <a:lnTo>
                    <a:pt x="7741" y="13177"/>
                  </a:lnTo>
                  <a:cubicBezTo>
                    <a:pt x="7744" y="13156"/>
                    <a:pt x="7753" y="13134"/>
                    <a:pt x="7771" y="13116"/>
                  </a:cubicBezTo>
                  <a:lnTo>
                    <a:pt x="7771" y="13116"/>
                  </a:lnTo>
                  <a:lnTo>
                    <a:pt x="7796" y="13129"/>
                  </a:lnTo>
                  <a:cubicBezTo>
                    <a:pt x="7813" y="13103"/>
                    <a:pt x="7829" y="13095"/>
                    <a:pt x="7844" y="13095"/>
                  </a:cubicBezTo>
                  <a:cubicBezTo>
                    <a:pt x="7873" y="13095"/>
                    <a:pt x="7901" y="13129"/>
                    <a:pt x="7935" y="13129"/>
                  </a:cubicBezTo>
                  <a:lnTo>
                    <a:pt x="7922" y="13015"/>
                  </a:lnTo>
                  <a:close/>
                  <a:moveTo>
                    <a:pt x="4125" y="13254"/>
                  </a:moveTo>
                  <a:cubicBezTo>
                    <a:pt x="4125" y="13254"/>
                    <a:pt x="4175" y="13305"/>
                    <a:pt x="4125" y="13305"/>
                  </a:cubicBezTo>
                  <a:cubicBezTo>
                    <a:pt x="4062" y="13305"/>
                    <a:pt x="4087" y="13254"/>
                    <a:pt x="4087" y="13254"/>
                  </a:cubicBezTo>
                  <a:close/>
                  <a:moveTo>
                    <a:pt x="8169" y="13103"/>
                  </a:moveTo>
                  <a:cubicBezTo>
                    <a:pt x="8221" y="13103"/>
                    <a:pt x="8270" y="13165"/>
                    <a:pt x="8262" y="13217"/>
                  </a:cubicBezTo>
                  <a:lnTo>
                    <a:pt x="8123" y="13204"/>
                  </a:lnTo>
                  <a:lnTo>
                    <a:pt x="8123" y="13204"/>
                  </a:lnTo>
                  <a:cubicBezTo>
                    <a:pt x="8136" y="13317"/>
                    <a:pt x="8249" y="13242"/>
                    <a:pt x="8262" y="13305"/>
                  </a:cubicBezTo>
                  <a:cubicBezTo>
                    <a:pt x="8250" y="13308"/>
                    <a:pt x="8238" y="13309"/>
                    <a:pt x="8224" y="13309"/>
                  </a:cubicBezTo>
                  <a:cubicBezTo>
                    <a:pt x="8138" y="13309"/>
                    <a:pt x="8033" y="13241"/>
                    <a:pt x="8098" y="13154"/>
                  </a:cubicBezTo>
                  <a:cubicBezTo>
                    <a:pt x="8119" y="13117"/>
                    <a:pt x="8144" y="13103"/>
                    <a:pt x="8169" y="13103"/>
                  </a:cubicBezTo>
                  <a:close/>
                  <a:moveTo>
                    <a:pt x="11536" y="13157"/>
                  </a:moveTo>
                  <a:cubicBezTo>
                    <a:pt x="11541" y="13157"/>
                    <a:pt x="11544" y="13160"/>
                    <a:pt x="11544" y="13166"/>
                  </a:cubicBezTo>
                  <a:lnTo>
                    <a:pt x="11544" y="13166"/>
                  </a:lnTo>
                  <a:cubicBezTo>
                    <a:pt x="11513" y="13173"/>
                    <a:pt x="11545" y="13257"/>
                    <a:pt x="11556" y="13279"/>
                  </a:cubicBezTo>
                  <a:lnTo>
                    <a:pt x="11519" y="13317"/>
                  </a:lnTo>
                  <a:cubicBezTo>
                    <a:pt x="11461" y="13306"/>
                    <a:pt x="11478" y="13219"/>
                    <a:pt x="11461" y="13166"/>
                  </a:cubicBezTo>
                  <a:lnTo>
                    <a:pt x="11519" y="13166"/>
                  </a:lnTo>
                  <a:cubicBezTo>
                    <a:pt x="11525" y="13160"/>
                    <a:pt x="11531" y="13157"/>
                    <a:pt x="11536" y="13157"/>
                  </a:cubicBezTo>
                  <a:close/>
                  <a:moveTo>
                    <a:pt x="8288" y="13129"/>
                  </a:moveTo>
                  <a:cubicBezTo>
                    <a:pt x="8348" y="13138"/>
                    <a:pt x="8340" y="13205"/>
                    <a:pt x="8375" y="13217"/>
                  </a:cubicBezTo>
                  <a:cubicBezTo>
                    <a:pt x="8375" y="13217"/>
                    <a:pt x="8418" y="13152"/>
                    <a:pt x="8454" y="13152"/>
                  </a:cubicBezTo>
                  <a:cubicBezTo>
                    <a:pt x="8457" y="13152"/>
                    <a:pt x="8460" y="13153"/>
                    <a:pt x="8463" y="13154"/>
                  </a:cubicBezTo>
                  <a:cubicBezTo>
                    <a:pt x="8388" y="13242"/>
                    <a:pt x="8413" y="13242"/>
                    <a:pt x="8488" y="13342"/>
                  </a:cubicBezTo>
                  <a:cubicBezTo>
                    <a:pt x="8403" y="13325"/>
                    <a:pt x="8404" y="13262"/>
                    <a:pt x="8387" y="13262"/>
                  </a:cubicBezTo>
                  <a:cubicBezTo>
                    <a:pt x="8378" y="13262"/>
                    <a:pt x="8366" y="13277"/>
                    <a:pt x="8337" y="13317"/>
                  </a:cubicBezTo>
                  <a:lnTo>
                    <a:pt x="8299" y="13317"/>
                  </a:lnTo>
                  <a:cubicBezTo>
                    <a:pt x="8362" y="13217"/>
                    <a:pt x="8362" y="13217"/>
                    <a:pt x="8288" y="13129"/>
                  </a:cubicBezTo>
                  <a:close/>
                  <a:moveTo>
                    <a:pt x="11556" y="13166"/>
                  </a:moveTo>
                  <a:cubicBezTo>
                    <a:pt x="11619" y="13191"/>
                    <a:pt x="11619" y="13229"/>
                    <a:pt x="11632" y="13342"/>
                  </a:cubicBezTo>
                  <a:cubicBezTo>
                    <a:pt x="11556" y="13330"/>
                    <a:pt x="11632" y="13179"/>
                    <a:pt x="11544" y="13166"/>
                  </a:cubicBezTo>
                  <a:close/>
                  <a:moveTo>
                    <a:pt x="8693" y="13236"/>
                  </a:moveTo>
                  <a:lnTo>
                    <a:pt x="8693" y="13236"/>
                  </a:lnTo>
                  <a:cubicBezTo>
                    <a:pt x="8694" y="13249"/>
                    <a:pt x="8694" y="13264"/>
                    <a:pt x="8694" y="13279"/>
                  </a:cubicBezTo>
                  <a:lnTo>
                    <a:pt x="8694" y="13279"/>
                  </a:lnTo>
                  <a:lnTo>
                    <a:pt x="8551" y="13267"/>
                  </a:lnTo>
                  <a:lnTo>
                    <a:pt x="8551" y="13267"/>
                  </a:lnTo>
                  <a:cubicBezTo>
                    <a:pt x="8563" y="13367"/>
                    <a:pt x="8675" y="13305"/>
                    <a:pt x="8701" y="13354"/>
                  </a:cubicBezTo>
                  <a:lnTo>
                    <a:pt x="8701" y="13354"/>
                  </a:lnTo>
                  <a:cubicBezTo>
                    <a:pt x="8696" y="13332"/>
                    <a:pt x="8695" y="13305"/>
                    <a:pt x="8694" y="13279"/>
                  </a:cubicBezTo>
                  <a:lnTo>
                    <a:pt x="8694" y="13279"/>
                  </a:lnTo>
                  <a:lnTo>
                    <a:pt x="8702" y="13279"/>
                  </a:lnTo>
                  <a:cubicBezTo>
                    <a:pt x="8702" y="13264"/>
                    <a:pt x="8699" y="13250"/>
                    <a:pt x="8693" y="13236"/>
                  </a:cubicBezTo>
                  <a:close/>
                  <a:moveTo>
                    <a:pt x="5608" y="13317"/>
                  </a:moveTo>
                  <a:cubicBezTo>
                    <a:pt x="5608" y="13317"/>
                    <a:pt x="5671" y="13355"/>
                    <a:pt x="5608" y="13355"/>
                  </a:cubicBezTo>
                  <a:cubicBezTo>
                    <a:pt x="5546" y="13355"/>
                    <a:pt x="5583" y="13317"/>
                    <a:pt x="5583" y="13317"/>
                  </a:cubicBezTo>
                  <a:close/>
                  <a:moveTo>
                    <a:pt x="8701" y="13354"/>
                  </a:moveTo>
                  <a:cubicBezTo>
                    <a:pt x="8701" y="13354"/>
                    <a:pt x="8702" y="13355"/>
                    <a:pt x="8702" y="13355"/>
                  </a:cubicBezTo>
                  <a:lnTo>
                    <a:pt x="8702" y="13355"/>
                  </a:lnTo>
                  <a:cubicBezTo>
                    <a:pt x="8702" y="13355"/>
                    <a:pt x="8702" y="13355"/>
                    <a:pt x="8702" y="13355"/>
                  </a:cubicBezTo>
                  <a:cubicBezTo>
                    <a:pt x="8702" y="13355"/>
                    <a:pt x="8702" y="13354"/>
                    <a:pt x="8701" y="13354"/>
                  </a:cubicBezTo>
                  <a:close/>
                  <a:moveTo>
                    <a:pt x="11827" y="13174"/>
                  </a:moveTo>
                  <a:cubicBezTo>
                    <a:pt x="11909" y="13174"/>
                    <a:pt x="11910" y="13317"/>
                    <a:pt x="11921" y="13380"/>
                  </a:cubicBezTo>
                  <a:cubicBezTo>
                    <a:pt x="11883" y="13380"/>
                    <a:pt x="11896" y="13355"/>
                    <a:pt x="11883" y="13355"/>
                  </a:cubicBezTo>
                  <a:cubicBezTo>
                    <a:pt x="11872" y="13370"/>
                    <a:pt x="11859" y="13376"/>
                    <a:pt x="11844" y="13376"/>
                  </a:cubicBezTo>
                  <a:cubicBezTo>
                    <a:pt x="11780" y="13376"/>
                    <a:pt x="11705" y="13252"/>
                    <a:pt x="11838" y="13252"/>
                  </a:cubicBezTo>
                  <a:cubicBezTo>
                    <a:pt x="11848" y="13252"/>
                    <a:pt x="11859" y="13253"/>
                    <a:pt x="11871" y="13254"/>
                  </a:cubicBezTo>
                  <a:cubicBezTo>
                    <a:pt x="11891" y="13175"/>
                    <a:pt x="11848" y="13189"/>
                    <a:pt x="11817" y="13175"/>
                  </a:cubicBezTo>
                  <a:lnTo>
                    <a:pt x="11817" y="13175"/>
                  </a:lnTo>
                  <a:cubicBezTo>
                    <a:pt x="11820" y="13174"/>
                    <a:pt x="11824" y="13174"/>
                    <a:pt x="11827" y="13174"/>
                  </a:cubicBezTo>
                  <a:close/>
                  <a:moveTo>
                    <a:pt x="12147" y="13116"/>
                  </a:moveTo>
                  <a:cubicBezTo>
                    <a:pt x="12210" y="13129"/>
                    <a:pt x="12198" y="13317"/>
                    <a:pt x="12210" y="13380"/>
                  </a:cubicBezTo>
                  <a:cubicBezTo>
                    <a:pt x="12204" y="13383"/>
                    <a:pt x="12198" y="13385"/>
                    <a:pt x="12194" y="13385"/>
                  </a:cubicBezTo>
                  <a:cubicBezTo>
                    <a:pt x="12180" y="13385"/>
                    <a:pt x="12173" y="13371"/>
                    <a:pt x="12173" y="13342"/>
                  </a:cubicBezTo>
                  <a:cubicBezTo>
                    <a:pt x="12162" y="13342"/>
                    <a:pt x="12151" y="13370"/>
                    <a:pt x="12124" y="13370"/>
                  </a:cubicBezTo>
                  <a:cubicBezTo>
                    <a:pt x="12120" y="13370"/>
                    <a:pt x="12115" y="13369"/>
                    <a:pt x="12110" y="13367"/>
                  </a:cubicBezTo>
                  <a:cubicBezTo>
                    <a:pt x="12022" y="13355"/>
                    <a:pt x="11959" y="13267"/>
                    <a:pt x="11996" y="13217"/>
                  </a:cubicBezTo>
                  <a:lnTo>
                    <a:pt x="12022" y="13204"/>
                  </a:lnTo>
                  <a:cubicBezTo>
                    <a:pt x="12038" y="13184"/>
                    <a:pt x="12053" y="13176"/>
                    <a:pt x="12067" y="13176"/>
                  </a:cubicBezTo>
                  <a:cubicBezTo>
                    <a:pt x="12098" y="13176"/>
                    <a:pt x="12126" y="13208"/>
                    <a:pt x="12160" y="13217"/>
                  </a:cubicBezTo>
                  <a:lnTo>
                    <a:pt x="12147" y="13116"/>
                  </a:lnTo>
                  <a:close/>
                  <a:moveTo>
                    <a:pt x="6225" y="13342"/>
                  </a:moveTo>
                  <a:cubicBezTo>
                    <a:pt x="6225" y="13342"/>
                    <a:pt x="6288" y="13393"/>
                    <a:pt x="6225" y="13393"/>
                  </a:cubicBezTo>
                  <a:cubicBezTo>
                    <a:pt x="6174" y="13380"/>
                    <a:pt x="6199" y="13342"/>
                    <a:pt x="6199" y="13342"/>
                  </a:cubicBezTo>
                  <a:close/>
                  <a:moveTo>
                    <a:pt x="5332" y="13405"/>
                  </a:moveTo>
                  <a:cubicBezTo>
                    <a:pt x="5332" y="13405"/>
                    <a:pt x="5332" y="13405"/>
                    <a:pt x="5332" y="13405"/>
                  </a:cubicBezTo>
                  <a:cubicBezTo>
                    <a:pt x="5332" y="13405"/>
                    <a:pt x="5332" y="13405"/>
                    <a:pt x="5332" y="13405"/>
                  </a:cubicBezTo>
                  <a:close/>
                  <a:moveTo>
                    <a:pt x="8599" y="13165"/>
                  </a:moveTo>
                  <a:cubicBezTo>
                    <a:pt x="8636" y="13165"/>
                    <a:pt x="8676" y="13195"/>
                    <a:pt x="8693" y="13236"/>
                  </a:cubicBezTo>
                  <a:lnTo>
                    <a:pt x="8693" y="13236"/>
                  </a:lnTo>
                  <a:cubicBezTo>
                    <a:pt x="8692" y="13224"/>
                    <a:pt x="8691" y="13213"/>
                    <a:pt x="8689" y="13204"/>
                  </a:cubicBezTo>
                  <a:cubicBezTo>
                    <a:pt x="8727" y="13204"/>
                    <a:pt x="8740" y="13217"/>
                    <a:pt x="8727" y="13254"/>
                  </a:cubicBezTo>
                  <a:cubicBezTo>
                    <a:pt x="8727" y="13254"/>
                    <a:pt x="8757" y="13215"/>
                    <a:pt x="8781" y="13215"/>
                  </a:cubicBezTo>
                  <a:cubicBezTo>
                    <a:pt x="8784" y="13215"/>
                    <a:pt x="8787" y="13215"/>
                    <a:pt x="8790" y="13217"/>
                  </a:cubicBezTo>
                  <a:cubicBezTo>
                    <a:pt x="8800" y="13227"/>
                    <a:pt x="8810" y="13245"/>
                    <a:pt x="8800" y="13245"/>
                  </a:cubicBezTo>
                  <a:cubicBezTo>
                    <a:pt x="8798" y="13245"/>
                    <a:pt x="8795" y="13244"/>
                    <a:pt x="8790" y="13242"/>
                  </a:cubicBezTo>
                  <a:cubicBezTo>
                    <a:pt x="8781" y="13236"/>
                    <a:pt x="8774" y="13234"/>
                    <a:pt x="8769" y="13234"/>
                  </a:cubicBezTo>
                  <a:cubicBezTo>
                    <a:pt x="8737" y="13234"/>
                    <a:pt x="8765" y="13322"/>
                    <a:pt x="8765" y="13355"/>
                  </a:cubicBezTo>
                  <a:lnTo>
                    <a:pt x="8752" y="13405"/>
                  </a:lnTo>
                  <a:cubicBezTo>
                    <a:pt x="8723" y="13405"/>
                    <a:pt x="8709" y="13384"/>
                    <a:pt x="8702" y="13355"/>
                  </a:cubicBezTo>
                  <a:lnTo>
                    <a:pt x="8702" y="13355"/>
                  </a:lnTo>
                  <a:cubicBezTo>
                    <a:pt x="8693" y="13356"/>
                    <a:pt x="8685" y="13356"/>
                    <a:pt x="8676" y="13356"/>
                  </a:cubicBezTo>
                  <a:cubicBezTo>
                    <a:pt x="8568" y="13356"/>
                    <a:pt x="8442" y="13285"/>
                    <a:pt x="8501" y="13191"/>
                  </a:cubicBezTo>
                  <a:lnTo>
                    <a:pt x="8501" y="13191"/>
                  </a:lnTo>
                  <a:lnTo>
                    <a:pt x="8538" y="13204"/>
                  </a:lnTo>
                  <a:cubicBezTo>
                    <a:pt x="8554" y="13176"/>
                    <a:pt x="8576" y="13165"/>
                    <a:pt x="8599" y="13165"/>
                  </a:cubicBezTo>
                  <a:close/>
                  <a:moveTo>
                    <a:pt x="9821" y="13405"/>
                  </a:moveTo>
                  <a:lnTo>
                    <a:pt x="9821" y="13405"/>
                  </a:lnTo>
                  <a:cubicBezTo>
                    <a:pt x="9821" y="13405"/>
                    <a:pt x="9821" y="13405"/>
                    <a:pt x="9821" y="13405"/>
                  </a:cubicBezTo>
                  <a:close/>
                  <a:moveTo>
                    <a:pt x="8893" y="13238"/>
                  </a:moveTo>
                  <a:lnTo>
                    <a:pt x="8893" y="13238"/>
                  </a:lnTo>
                  <a:cubicBezTo>
                    <a:pt x="8880" y="13251"/>
                    <a:pt x="8873" y="13275"/>
                    <a:pt x="8878" y="13305"/>
                  </a:cubicBezTo>
                  <a:lnTo>
                    <a:pt x="8865" y="13342"/>
                  </a:lnTo>
                  <a:cubicBezTo>
                    <a:pt x="8891" y="13418"/>
                    <a:pt x="8979" y="13367"/>
                    <a:pt x="8991" y="13418"/>
                  </a:cubicBezTo>
                  <a:cubicBezTo>
                    <a:pt x="8978" y="13422"/>
                    <a:pt x="8964" y="13424"/>
                    <a:pt x="8951" y="13424"/>
                  </a:cubicBezTo>
                  <a:cubicBezTo>
                    <a:pt x="8891" y="13424"/>
                    <a:pt x="8838" y="13379"/>
                    <a:pt x="8828" y="13317"/>
                  </a:cubicBezTo>
                  <a:cubicBezTo>
                    <a:pt x="8828" y="13271"/>
                    <a:pt x="8859" y="13246"/>
                    <a:pt x="8893" y="13238"/>
                  </a:cubicBezTo>
                  <a:close/>
                  <a:moveTo>
                    <a:pt x="9039" y="13238"/>
                  </a:moveTo>
                  <a:cubicBezTo>
                    <a:pt x="9102" y="13238"/>
                    <a:pt x="9092" y="13336"/>
                    <a:pt x="9092" y="13393"/>
                  </a:cubicBezTo>
                  <a:lnTo>
                    <a:pt x="9079" y="13430"/>
                  </a:lnTo>
                  <a:cubicBezTo>
                    <a:pt x="9004" y="13430"/>
                    <a:pt x="9029" y="13305"/>
                    <a:pt x="9016" y="13242"/>
                  </a:cubicBezTo>
                  <a:cubicBezTo>
                    <a:pt x="9025" y="13239"/>
                    <a:pt x="9032" y="13238"/>
                    <a:pt x="9039" y="13238"/>
                  </a:cubicBezTo>
                  <a:close/>
                  <a:moveTo>
                    <a:pt x="10013" y="13398"/>
                  </a:moveTo>
                  <a:cubicBezTo>
                    <a:pt x="10014" y="13417"/>
                    <a:pt x="10014" y="13438"/>
                    <a:pt x="10016" y="13458"/>
                  </a:cubicBezTo>
                  <a:lnTo>
                    <a:pt x="10016" y="13458"/>
                  </a:lnTo>
                  <a:cubicBezTo>
                    <a:pt x="10019" y="13450"/>
                    <a:pt x="10021" y="13441"/>
                    <a:pt x="10022" y="13430"/>
                  </a:cubicBezTo>
                  <a:cubicBezTo>
                    <a:pt x="10021" y="13419"/>
                    <a:pt x="10018" y="13408"/>
                    <a:pt x="10013" y="13398"/>
                  </a:cubicBezTo>
                  <a:close/>
                  <a:moveTo>
                    <a:pt x="9243" y="13217"/>
                  </a:moveTo>
                  <a:cubicBezTo>
                    <a:pt x="9243" y="13235"/>
                    <a:pt x="9256" y="13247"/>
                    <a:pt x="9288" y="13247"/>
                  </a:cubicBezTo>
                  <a:cubicBezTo>
                    <a:pt x="9300" y="13247"/>
                    <a:pt x="9314" y="13245"/>
                    <a:pt x="9331" y="13242"/>
                  </a:cubicBezTo>
                  <a:lnTo>
                    <a:pt x="9331" y="13242"/>
                  </a:lnTo>
                  <a:lnTo>
                    <a:pt x="9305" y="13279"/>
                  </a:lnTo>
                  <a:lnTo>
                    <a:pt x="9305" y="13305"/>
                  </a:lnTo>
                  <a:cubicBezTo>
                    <a:pt x="9294" y="13303"/>
                    <a:pt x="9284" y="13302"/>
                    <a:pt x="9275" y="13302"/>
                  </a:cubicBezTo>
                  <a:cubicBezTo>
                    <a:pt x="9165" y="13302"/>
                    <a:pt x="9306" y="13444"/>
                    <a:pt x="9318" y="13455"/>
                  </a:cubicBezTo>
                  <a:cubicBezTo>
                    <a:pt x="9304" y="13459"/>
                    <a:pt x="9293" y="13461"/>
                    <a:pt x="9283" y="13461"/>
                  </a:cubicBezTo>
                  <a:cubicBezTo>
                    <a:pt x="9230" y="13461"/>
                    <a:pt x="9228" y="13410"/>
                    <a:pt x="9217" y="13367"/>
                  </a:cubicBezTo>
                  <a:lnTo>
                    <a:pt x="9217" y="13292"/>
                  </a:lnTo>
                  <a:lnTo>
                    <a:pt x="9180" y="13292"/>
                  </a:lnTo>
                  <a:cubicBezTo>
                    <a:pt x="9180" y="13267"/>
                    <a:pt x="9180" y="13267"/>
                    <a:pt x="9217" y="13267"/>
                  </a:cubicBezTo>
                  <a:cubicBezTo>
                    <a:pt x="9192" y="13229"/>
                    <a:pt x="9205" y="13217"/>
                    <a:pt x="9243" y="13217"/>
                  </a:cubicBezTo>
                  <a:close/>
                  <a:moveTo>
                    <a:pt x="9450" y="13254"/>
                  </a:moveTo>
                  <a:cubicBezTo>
                    <a:pt x="9542" y="13254"/>
                    <a:pt x="9535" y="13393"/>
                    <a:pt x="9557" y="13468"/>
                  </a:cubicBezTo>
                  <a:cubicBezTo>
                    <a:pt x="9532" y="13468"/>
                    <a:pt x="9507" y="13455"/>
                    <a:pt x="9519" y="13430"/>
                  </a:cubicBezTo>
                  <a:cubicBezTo>
                    <a:pt x="9499" y="13430"/>
                    <a:pt x="9465" y="13445"/>
                    <a:pt x="9435" y="13445"/>
                  </a:cubicBezTo>
                  <a:cubicBezTo>
                    <a:pt x="9409" y="13445"/>
                    <a:pt x="9387" y="13434"/>
                    <a:pt x="9381" y="13393"/>
                  </a:cubicBezTo>
                  <a:cubicBezTo>
                    <a:pt x="9381" y="13349"/>
                    <a:pt x="9423" y="13336"/>
                    <a:pt x="9461" y="13336"/>
                  </a:cubicBezTo>
                  <a:cubicBezTo>
                    <a:pt x="9479" y="13336"/>
                    <a:pt x="9495" y="13338"/>
                    <a:pt x="9507" y="13342"/>
                  </a:cubicBezTo>
                  <a:cubicBezTo>
                    <a:pt x="9469" y="13254"/>
                    <a:pt x="9393" y="13305"/>
                    <a:pt x="9368" y="13254"/>
                  </a:cubicBezTo>
                  <a:lnTo>
                    <a:pt x="9368" y="13254"/>
                  </a:lnTo>
                  <a:lnTo>
                    <a:pt x="9393" y="13267"/>
                  </a:lnTo>
                  <a:cubicBezTo>
                    <a:pt x="9416" y="13258"/>
                    <a:pt x="9434" y="13254"/>
                    <a:pt x="9450" y="13254"/>
                  </a:cubicBezTo>
                  <a:close/>
                  <a:moveTo>
                    <a:pt x="7457" y="13443"/>
                  </a:moveTo>
                  <a:lnTo>
                    <a:pt x="7482" y="13455"/>
                  </a:lnTo>
                  <a:cubicBezTo>
                    <a:pt x="7482" y="13455"/>
                    <a:pt x="7545" y="13493"/>
                    <a:pt x="7482" y="13493"/>
                  </a:cubicBezTo>
                  <a:cubicBezTo>
                    <a:pt x="7432" y="13493"/>
                    <a:pt x="7457" y="13443"/>
                    <a:pt x="7457" y="13443"/>
                  </a:cubicBezTo>
                  <a:close/>
                  <a:moveTo>
                    <a:pt x="2970" y="13302"/>
                  </a:moveTo>
                  <a:cubicBezTo>
                    <a:pt x="2988" y="13302"/>
                    <a:pt x="3005" y="13307"/>
                    <a:pt x="3018" y="13317"/>
                  </a:cubicBezTo>
                  <a:cubicBezTo>
                    <a:pt x="3014" y="13332"/>
                    <a:pt x="3006" y="13336"/>
                    <a:pt x="2995" y="13336"/>
                  </a:cubicBezTo>
                  <a:cubicBezTo>
                    <a:pt x="2981" y="13336"/>
                    <a:pt x="2963" y="13328"/>
                    <a:pt x="2950" y="13328"/>
                  </a:cubicBezTo>
                  <a:cubicBezTo>
                    <a:pt x="2938" y="13328"/>
                    <a:pt x="2930" y="13334"/>
                    <a:pt x="2930" y="13355"/>
                  </a:cubicBezTo>
                  <a:cubicBezTo>
                    <a:pt x="2930" y="13405"/>
                    <a:pt x="3018" y="13380"/>
                    <a:pt x="3031" y="13418"/>
                  </a:cubicBezTo>
                  <a:cubicBezTo>
                    <a:pt x="3053" y="13479"/>
                    <a:pt x="3007" y="13496"/>
                    <a:pt x="2963" y="13496"/>
                  </a:cubicBezTo>
                  <a:cubicBezTo>
                    <a:pt x="2908" y="13496"/>
                    <a:pt x="2857" y="13468"/>
                    <a:pt x="2955" y="13468"/>
                  </a:cubicBezTo>
                  <a:cubicBezTo>
                    <a:pt x="2964" y="13469"/>
                    <a:pt x="2971" y="13469"/>
                    <a:pt x="2977" y="13469"/>
                  </a:cubicBezTo>
                  <a:cubicBezTo>
                    <a:pt x="3060" y="13469"/>
                    <a:pt x="2917" y="13393"/>
                    <a:pt x="2917" y="13393"/>
                  </a:cubicBezTo>
                  <a:lnTo>
                    <a:pt x="2905" y="13393"/>
                  </a:lnTo>
                  <a:cubicBezTo>
                    <a:pt x="2877" y="13337"/>
                    <a:pt x="2924" y="13302"/>
                    <a:pt x="2970" y="13302"/>
                  </a:cubicBezTo>
                  <a:close/>
                  <a:moveTo>
                    <a:pt x="3390" y="13300"/>
                  </a:moveTo>
                  <a:cubicBezTo>
                    <a:pt x="3410" y="13300"/>
                    <a:pt x="3430" y="13305"/>
                    <a:pt x="3446" y="13317"/>
                  </a:cubicBezTo>
                  <a:cubicBezTo>
                    <a:pt x="3442" y="13327"/>
                    <a:pt x="3434" y="13330"/>
                    <a:pt x="3425" y="13330"/>
                  </a:cubicBezTo>
                  <a:cubicBezTo>
                    <a:pt x="3412" y="13330"/>
                    <a:pt x="3396" y="13325"/>
                    <a:pt x="3383" y="13325"/>
                  </a:cubicBezTo>
                  <a:cubicBezTo>
                    <a:pt x="3368" y="13325"/>
                    <a:pt x="3358" y="13331"/>
                    <a:pt x="3358" y="13355"/>
                  </a:cubicBezTo>
                  <a:cubicBezTo>
                    <a:pt x="3358" y="13405"/>
                    <a:pt x="3433" y="13380"/>
                    <a:pt x="3446" y="13405"/>
                  </a:cubicBezTo>
                  <a:cubicBezTo>
                    <a:pt x="3492" y="13474"/>
                    <a:pt x="3435" y="13506"/>
                    <a:pt x="3386" y="13506"/>
                  </a:cubicBezTo>
                  <a:cubicBezTo>
                    <a:pt x="3355" y="13506"/>
                    <a:pt x="3328" y="13493"/>
                    <a:pt x="3332" y="13468"/>
                  </a:cubicBezTo>
                  <a:lnTo>
                    <a:pt x="3332" y="13455"/>
                  </a:lnTo>
                  <a:cubicBezTo>
                    <a:pt x="3345" y="13468"/>
                    <a:pt x="3358" y="13468"/>
                    <a:pt x="3383" y="13468"/>
                  </a:cubicBezTo>
                  <a:cubicBezTo>
                    <a:pt x="3496" y="13468"/>
                    <a:pt x="3345" y="13393"/>
                    <a:pt x="3332" y="13380"/>
                  </a:cubicBezTo>
                  <a:cubicBezTo>
                    <a:pt x="3306" y="13328"/>
                    <a:pt x="3346" y="13300"/>
                    <a:pt x="3390" y="13300"/>
                  </a:cubicBezTo>
                  <a:close/>
                  <a:moveTo>
                    <a:pt x="3634" y="13296"/>
                  </a:moveTo>
                  <a:cubicBezTo>
                    <a:pt x="3649" y="13296"/>
                    <a:pt x="3663" y="13302"/>
                    <a:pt x="3672" y="13317"/>
                  </a:cubicBezTo>
                  <a:lnTo>
                    <a:pt x="3697" y="13330"/>
                  </a:lnTo>
                  <a:cubicBezTo>
                    <a:pt x="3697" y="13342"/>
                    <a:pt x="3571" y="13342"/>
                    <a:pt x="3571" y="13418"/>
                  </a:cubicBezTo>
                  <a:cubicBezTo>
                    <a:pt x="3571" y="13518"/>
                    <a:pt x="3697" y="13455"/>
                    <a:pt x="3710" y="13506"/>
                  </a:cubicBezTo>
                  <a:cubicBezTo>
                    <a:pt x="3685" y="13518"/>
                    <a:pt x="3672" y="13518"/>
                    <a:pt x="3647" y="13518"/>
                  </a:cubicBezTo>
                  <a:cubicBezTo>
                    <a:pt x="3400" y="13508"/>
                    <a:pt x="3547" y="13296"/>
                    <a:pt x="3634" y="13296"/>
                  </a:cubicBezTo>
                  <a:close/>
                  <a:moveTo>
                    <a:pt x="3720" y="13329"/>
                  </a:moveTo>
                  <a:cubicBezTo>
                    <a:pt x="3783" y="13329"/>
                    <a:pt x="3760" y="13446"/>
                    <a:pt x="3760" y="13506"/>
                  </a:cubicBezTo>
                  <a:lnTo>
                    <a:pt x="3760" y="13518"/>
                  </a:lnTo>
                  <a:cubicBezTo>
                    <a:pt x="3685" y="13518"/>
                    <a:pt x="3710" y="13393"/>
                    <a:pt x="3710" y="13330"/>
                  </a:cubicBezTo>
                  <a:cubicBezTo>
                    <a:pt x="3713" y="13329"/>
                    <a:pt x="3717" y="13329"/>
                    <a:pt x="3720" y="13329"/>
                  </a:cubicBezTo>
                  <a:close/>
                  <a:moveTo>
                    <a:pt x="9623" y="13238"/>
                  </a:moveTo>
                  <a:cubicBezTo>
                    <a:pt x="9629" y="13238"/>
                    <a:pt x="9636" y="13239"/>
                    <a:pt x="9645" y="13242"/>
                  </a:cubicBezTo>
                  <a:cubicBezTo>
                    <a:pt x="9645" y="13294"/>
                    <a:pt x="9724" y="13320"/>
                    <a:pt x="9684" y="13320"/>
                  </a:cubicBezTo>
                  <a:cubicBezTo>
                    <a:pt x="9676" y="13320"/>
                    <a:pt x="9664" y="13319"/>
                    <a:pt x="9645" y="13317"/>
                  </a:cubicBezTo>
                  <a:lnTo>
                    <a:pt x="9645" y="13317"/>
                  </a:lnTo>
                  <a:cubicBezTo>
                    <a:pt x="9632" y="13367"/>
                    <a:pt x="9645" y="13405"/>
                    <a:pt x="9658" y="13443"/>
                  </a:cubicBezTo>
                  <a:cubicBezTo>
                    <a:pt x="9666" y="13460"/>
                    <a:pt x="9673" y="13464"/>
                    <a:pt x="9679" y="13464"/>
                  </a:cubicBezTo>
                  <a:cubicBezTo>
                    <a:pt x="9684" y="13464"/>
                    <a:pt x="9688" y="13461"/>
                    <a:pt x="9692" y="13460"/>
                  </a:cubicBezTo>
                  <a:lnTo>
                    <a:pt x="9692" y="13460"/>
                  </a:lnTo>
                  <a:cubicBezTo>
                    <a:pt x="9693" y="13467"/>
                    <a:pt x="9694" y="13474"/>
                    <a:pt x="9696" y="13480"/>
                  </a:cubicBezTo>
                  <a:lnTo>
                    <a:pt x="9696" y="13480"/>
                  </a:lnTo>
                  <a:cubicBezTo>
                    <a:pt x="9700" y="13481"/>
                    <a:pt x="9704" y="13481"/>
                    <a:pt x="9708" y="13481"/>
                  </a:cubicBezTo>
                  <a:cubicBezTo>
                    <a:pt x="9704" y="13464"/>
                    <a:pt x="9699" y="13460"/>
                    <a:pt x="9695" y="13460"/>
                  </a:cubicBezTo>
                  <a:cubicBezTo>
                    <a:pt x="9694" y="13460"/>
                    <a:pt x="9693" y="13460"/>
                    <a:pt x="9692" y="13460"/>
                  </a:cubicBezTo>
                  <a:lnTo>
                    <a:pt x="9692" y="13460"/>
                  </a:lnTo>
                  <a:cubicBezTo>
                    <a:pt x="9684" y="13417"/>
                    <a:pt x="9690" y="13360"/>
                    <a:pt x="9683" y="13330"/>
                  </a:cubicBezTo>
                  <a:cubicBezTo>
                    <a:pt x="9695" y="13325"/>
                    <a:pt x="9706" y="13323"/>
                    <a:pt x="9715" y="13323"/>
                  </a:cubicBezTo>
                  <a:cubicBezTo>
                    <a:pt x="9777" y="13323"/>
                    <a:pt x="9758" y="13426"/>
                    <a:pt x="9758" y="13481"/>
                  </a:cubicBezTo>
                  <a:lnTo>
                    <a:pt x="9733" y="13518"/>
                  </a:lnTo>
                  <a:cubicBezTo>
                    <a:pt x="9714" y="13514"/>
                    <a:pt x="9703" y="13500"/>
                    <a:pt x="9696" y="13480"/>
                  </a:cubicBezTo>
                  <a:lnTo>
                    <a:pt x="9696" y="13480"/>
                  </a:lnTo>
                  <a:cubicBezTo>
                    <a:pt x="9596" y="13476"/>
                    <a:pt x="9606" y="13416"/>
                    <a:pt x="9582" y="13367"/>
                  </a:cubicBezTo>
                  <a:lnTo>
                    <a:pt x="9582" y="13367"/>
                  </a:lnTo>
                  <a:lnTo>
                    <a:pt x="9607" y="13393"/>
                  </a:lnTo>
                  <a:lnTo>
                    <a:pt x="9607" y="13317"/>
                  </a:lnTo>
                  <a:lnTo>
                    <a:pt x="9582" y="13317"/>
                  </a:lnTo>
                  <a:cubicBezTo>
                    <a:pt x="9582" y="13294"/>
                    <a:pt x="9582" y="13290"/>
                    <a:pt x="9588" y="13290"/>
                  </a:cubicBezTo>
                  <a:cubicBezTo>
                    <a:pt x="9591" y="13290"/>
                    <a:pt x="9597" y="13292"/>
                    <a:pt x="9607" y="13292"/>
                  </a:cubicBezTo>
                  <a:cubicBezTo>
                    <a:pt x="9597" y="13261"/>
                    <a:pt x="9595" y="13238"/>
                    <a:pt x="9623" y="13238"/>
                  </a:cubicBezTo>
                  <a:close/>
                  <a:moveTo>
                    <a:pt x="3231" y="13329"/>
                  </a:moveTo>
                  <a:cubicBezTo>
                    <a:pt x="3304" y="13329"/>
                    <a:pt x="3270" y="13446"/>
                    <a:pt x="3282" y="13506"/>
                  </a:cubicBezTo>
                  <a:lnTo>
                    <a:pt x="3270" y="13518"/>
                  </a:lnTo>
                  <a:cubicBezTo>
                    <a:pt x="3263" y="13522"/>
                    <a:pt x="3257" y="13523"/>
                    <a:pt x="3252" y="13523"/>
                  </a:cubicBezTo>
                  <a:cubicBezTo>
                    <a:pt x="3239" y="13523"/>
                    <a:pt x="3232" y="13512"/>
                    <a:pt x="3232" y="13493"/>
                  </a:cubicBezTo>
                  <a:cubicBezTo>
                    <a:pt x="3202" y="13493"/>
                    <a:pt x="3180" y="13525"/>
                    <a:pt x="3146" y="13525"/>
                  </a:cubicBezTo>
                  <a:cubicBezTo>
                    <a:pt x="3138" y="13525"/>
                    <a:pt x="3129" y="13523"/>
                    <a:pt x="3119" y="13518"/>
                  </a:cubicBezTo>
                  <a:cubicBezTo>
                    <a:pt x="3081" y="13481"/>
                    <a:pt x="3081" y="13393"/>
                    <a:pt x="3081" y="13330"/>
                  </a:cubicBezTo>
                  <a:cubicBezTo>
                    <a:pt x="3182" y="13330"/>
                    <a:pt x="3068" y="13493"/>
                    <a:pt x="3169" y="13493"/>
                  </a:cubicBezTo>
                  <a:cubicBezTo>
                    <a:pt x="3282" y="13493"/>
                    <a:pt x="3219" y="13380"/>
                    <a:pt x="3219" y="13330"/>
                  </a:cubicBezTo>
                  <a:cubicBezTo>
                    <a:pt x="3223" y="13329"/>
                    <a:pt x="3227" y="13329"/>
                    <a:pt x="3231" y="13329"/>
                  </a:cubicBezTo>
                  <a:close/>
                  <a:moveTo>
                    <a:pt x="4091" y="13339"/>
                  </a:moveTo>
                  <a:cubicBezTo>
                    <a:pt x="4146" y="13339"/>
                    <a:pt x="4125" y="13461"/>
                    <a:pt x="4125" y="13518"/>
                  </a:cubicBezTo>
                  <a:lnTo>
                    <a:pt x="4125" y="13531"/>
                  </a:lnTo>
                  <a:cubicBezTo>
                    <a:pt x="4049" y="13531"/>
                    <a:pt x="4074" y="13405"/>
                    <a:pt x="4074" y="13342"/>
                  </a:cubicBezTo>
                  <a:cubicBezTo>
                    <a:pt x="4081" y="13340"/>
                    <a:pt x="4086" y="13339"/>
                    <a:pt x="4091" y="13339"/>
                  </a:cubicBezTo>
                  <a:close/>
                  <a:moveTo>
                    <a:pt x="4477" y="13254"/>
                  </a:moveTo>
                  <a:lnTo>
                    <a:pt x="4502" y="13531"/>
                  </a:lnTo>
                  <a:cubicBezTo>
                    <a:pt x="4401" y="13531"/>
                    <a:pt x="4426" y="13317"/>
                    <a:pt x="4414" y="13254"/>
                  </a:cubicBezTo>
                  <a:close/>
                  <a:moveTo>
                    <a:pt x="4225" y="13292"/>
                  </a:moveTo>
                  <a:lnTo>
                    <a:pt x="4225" y="13292"/>
                  </a:lnTo>
                  <a:cubicBezTo>
                    <a:pt x="4216" y="13330"/>
                    <a:pt x="4221" y="13347"/>
                    <a:pt x="4252" y="13347"/>
                  </a:cubicBezTo>
                  <a:cubicBezTo>
                    <a:pt x="4261" y="13347"/>
                    <a:pt x="4273" y="13345"/>
                    <a:pt x="4288" y="13342"/>
                  </a:cubicBezTo>
                  <a:lnTo>
                    <a:pt x="4288" y="13342"/>
                  </a:lnTo>
                  <a:cubicBezTo>
                    <a:pt x="4296" y="13367"/>
                    <a:pt x="4289" y="13381"/>
                    <a:pt x="4269" y="13381"/>
                  </a:cubicBezTo>
                  <a:cubicBezTo>
                    <a:pt x="4258" y="13381"/>
                    <a:pt x="4243" y="13376"/>
                    <a:pt x="4225" y="13367"/>
                  </a:cubicBezTo>
                  <a:lnTo>
                    <a:pt x="4225" y="13367"/>
                  </a:lnTo>
                  <a:cubicBezTo>
                    <a:pt x="4225" y="13413"/>
                    <a:pt x="4215" y="13509"/>
                    <a:pt x="4268" y="13509"/>
                  </a:cubicBezTo>
                  <a:cubicBezTo>
                    <a:pt x="4274" y="13509"/>
                    <a:pt x="4281" y="13508"/>
                    <a:pt x="4288" y="13506"/>
                  </a:cubicBezTo>
                  <a:lnTo>
                    <a:pt x="4288" y="13531"/>
                  </a:lnTo>
                  <a:cubicBezTo>
                    <a:pt x="4280" y="13533"/>
                    <a:pt x="4272" y="13533"/>
                    <a:pt x="4266" y="13533"/>
                  </a:cubicBezTo>
                  <a:cubicBezTo>
                    <a:pt x="4222" y="13533"/>
                    <a:pt x="4211" y="13499"/>
                    <a:pt x="4200" y="13455"/>
                  </a:cubicBezTo>
                  <a:lnTo>
                    <a:pt x="4188" y="13468"/>
                  </a:lnTo>
                  <a:lnTo>
                    <a:pt x="4188" y="13367"/>
                  </a:lnTo>
                  <a:cubicBezTo>
                    <a:pt x="4181" y="13371"/>
                    <a:pt x="4175" y="13372"/>
                    <a:pt x="4170" y="13372"/>
                  </a:cubicBezTo>
                  <a:cubicBezTo>
                    <a:pt x="4157" y="13372"/>
                    <a:pt x="4153" y="13361"/>
                    <a:pt x="4162" y="13342"/>
                  </a:cubicBezTo>
                  <a:cubicBezTo>
                    <a:pt x="4225" y="13342"/>
                    <a:pt x="4162" y="13305"/>
                    <a:pt x="4225" y="13292"/>
                  </a:cubicBezTo>
                  <a:close/>
                  <a:moveTo>
                    <a:pt x="4753" y="13254"/>
                  </a:moveTo>
                  <a:cubicBezTo>
                    <a:pt x="4816" y="13254"/>
                    <a:pt x="4791" y="13317"/>
                    <a:pt x="4804" y="13367"/>
                  </a:cubicBezTo>
                  <a:cubicBezTo>
                    <a:pt x="4829" y="13367"/>
                    <a:pt x="4829" y="13342"/>
                    <a:pt x="4867" y="13342"/>
                  </a:cubicBezTo>
                  <a:cubicBezTo>
                    <a:pt x="4872" y="13342"/>
                    <a:pt x="4878" y="13341"/>
                    <a:pt x="4883" y="13341"/>
                  </a:cubicBezTo>
                  <a:cubicBezTo>
                    <a:pt x="4973" y="13341"/>
                    <a:pt x="5015" y="13435"/>
                    <a:pt x="4967" y="13506"/>
                  </a:cubicBezTo>
                  <a:lnTo>
                    <a:pt x="4955" y="13493"/>
                  </a:lnTo>
                  <a:cubicBezTo>
                    <a:pt x="4938" y="13523"/>
                    <a:pt x="4922" y="13532"/>
                    <a:pt x="4907" y="13532"/>
                  </a:cubicBezTo>
                  <a:cubicBezTo>
                    <a:pt x="4876" y="13532"/>
                    <a:pt x="4846" y="13493"/>
                    <a:pt x="4804" y="13493"/>
                  </a:cubicBezTo>
                  <a:cubicBezTo>
                    <a:pt x="4804" y="13523"/>
                    <a:pt x="4800" y="13534"/>
                    <a:pt x="4796" y="13534"/>
                  </a:cubicBezTo>
                  <a:cubicBezTo>
                    <a:pt x="4785" y="13534"/>
                    <a:pt x="4766" y="13473"/>
                    <a:pt x="4766" y="13455"/>
                  </a:cubicBezTo>
                  <a:cubicBezTo>
                    <a:pt x="4753" y="13380"/>
                    <a:pt x="4753" y="13317"/>
                    <a:pt x="4753" y="13254"/>
                  </a:cubicBezTo>
                  <a:close/>
                  <a:moveTo>
                    <a:pt x="4602" y="13329"/>
                  </a:moveTo>
                  <a:cubicBezTo>
                    <a:pt x="4606" y="13329"/>
                    <a:pt x="4610" y="13329"/>
                    <a:pt x="4615" y="13330"/>
                  </a:cubicBezTo>
                  <a:cubicBezTo>
                    <a:pt x="4766" y="13330"/>
                    <a:pt x="4766" y="13543"/>
                    <a:pt x="4628" y="13543"/>
                  </a:cubicBezTo>
                  <a:lnTo>
                    <a:pt x="4615" y="13518"/>
                  </a:lnTo>
                  <a:cubicBezTo>
                    <a:pt x="4481" y="13518"/>
                    <a:pt x="4465" y="13329"/>
                    <a:pt x="4602" y="13329"/>
                  </a:cubicBezTo>
                  <a:close/>
                  <a:moveTo>
                    <a:pt x="8048" y="13504"/>
                  </a:moveTo>
                  <a:cubicBezTo>
                    <a:pt x="8051" y="13504"/>
                    <a:pt x="8056" y="13508"/>
                    <a:pt x="8059" y="13508"/>
                  </a:cubicBezTo>
                  <a:cubicBezTo>
                    <a:pt x="8060" y="13508"/>
                    <a:pt x="8061" y="13508"/>
                    <a:pt x="8061" y="13506"/>
                  </a:cubicBezTo>
                  <a:lnTo>
                    <a:pt x="8098" y="13531"/>
                  </a:lnTo>
                  <a:cubicBezTo>
                    <a:pt x="8098" y="13531"/>
                    <a:pt x="8076" y="13548"/>
                    <a:pt x="8061" y="13548"/>
                  </a:cubicBezTo>
                  <a:cubicBezTo>
                    <a:pt x="8054" y="13548"/>
                    <a:pt x="8048" y="13543"/>
                    <a:pt x="8048" y="13531"/>
                  </a:cubicBezTo>
                  <a:cubicBezTo>
                    <a:pt x="8043" y="13509"/>
                    <a:pt x="8044" y="13504"/>
                    <a:pt x="8048" y="13504"/>
                  </a:cubicBezTo>
                  <a:close/>
                  <a:moveTo>
                    <a:pt x="5307" y="13364"/>
                  </a:moveTo>
                  <a:cubicBezTo>
                    <a:pt x="5323" y="13364"/>
                    <a:pt x="5332" y="13385"/>
                    <a:pt x="5332" y="13405"/>
                  </a:cubicBezTo>
                  <a:cubicBezTo>
                    <a:pt x="5332" y="13405"/>
                    <a:pt x="5362" y="13365"/>
                    <a:pt x="5377" y="13365"/>
                  </a:cubicBezTo>
                  <a:cubicBezTo>
                    <a:pt x="5379" y="13365"/>
                    <a:pt x="5381" y="13366"/>
                    <a:pt x="5382" y="13367"/>
                  </a:cubicBezTo>
                  <a:cubicBezTo>
                    <a:pt x="5407" y="13380"/>
                    <a:pt x="5420" y="13405"/>
                    <a:pt x="5382" y="13405"/>
                  </a:cubicBezTo>
                  <a:cubicBezTo>
                    <a:pt x="5287" y="13405"/>
                    <a:pt x="5316" y="13507"/>
                    <a:pt x="5319" y="13550"/>
                  </a:cubicBezTo>
                  <a:lnTo>
                    <a:pt x="5319" y="13550"/>
                  </a:lnTo>
                  <a:cubicBezTo>
                    <a:pt x="5275" y="13523"/>
                    <a:pt x="5294" y="13422"/>
                    <a:pt x="5294" y="13367"/>
                  </a:cubicBezTo>
                  <a:cubicBezTo>
                    <a:pt x="5299" y="13365"/>
                    <a:pt x="5303" y="13364"/>
                    <a:pt x="5307" y="13364"/>
                  </a:cubicBezTo>
                  <a:close/>
                  <a:moveTo>
                    <a:pt x="5143" y="13367"/>
                  </a:moveTo>
                  <a:cubicBezTo>
                    <a:pt x="5290" y="13367"/>
                    <a:pt x="5270" y="13557"/>
                    <a:pt x="5131" y="13557"/>
                  </a:cubicBezTo>
                  <a:cubicBezTo>
                    <a:pt x="5127" y="13557"/>
                    <a:pt x="5123" y="13556"/>
                    <a:pt x="5118" y="13556"/>
                  </a:cubicBezTo>
                  <a:lnTo>
                    <a:pt x="5143" y="13556"/>
                  </a:lnTo>
                  <a:cubicBezTo>
                    <a:pt x="5017" y="13556"/>
                    <a:pt x="4992" y="13367"/>
                    <a:pt x="5143" y="13367"/>
                  </a:cubicBezTo>
                  <a:close/>
                  <a:moveTo>
                    <a:pt x="6677" y="13455"/>
                  </a:moveTo>
                  <a:cubicBezTo>
                    <a:pt x="6727" y="13455"/>
                    <a:pt x="6700" y="13516"/>
                    <a:pt x="6702" y="13565"/>
                  </a:cubicBezTo>
                  <a:lnTo>
                    <a:pt x="6702" y="13565"/>
                  </a:lnTo>
                  <a:cubicBezTo>
                    <a:pt x="6686" y="13517"/>
                    <a:pt x="6677" y="13469"/>
                    <a:pt x="6677" y="13455"/>
                  </a:cubicBezTo>
                  <a:close/>
                  <a:moveTo>
                    <a:pt x="9896" y="13321"/>
                  </a:moveTo>
                  <a:cubicBezTo>
                    <a:pt x="9940" y="13321"/>
                    <a:pt x="9992" y="13351"/>
                    <a:pt x="10013" y="13398"/>
                  </a:cubicBezTo>
                  <a:lnTo>
                    <a:pt x="10013" y="13398"/>
                  </a:lnTo>
                  <a:cubicBezTo>
                    <a:pt x="10013" y="13387"/>
                    <a:pt x="10011" y="13377"/>
                    <a:pt x="10010" y="13367"/>
                  </a:cubicBezTo>
                  <a:cubicBezTo>
                    <a:pt x="10019" y="13364"/>
                    <a:pt x="10027" y="13363"/>
                    <a:pt x="10033" y="13363"/>
                  </a:cubicBezTo>
                  <a:cubicBezTo>
                    <a:pt x="10052" y="13363"/>
                    <a:pt x="10057" y="13377"/>
                    <a:pt x="10047" y="13405"/>
                  </a:cubicBezTo>
                  <a:lnTo>
                    <a:pt x="10047" y="13405"/>
                  </a:lnTo>
                  <a:cubicBezTo>
                    <a:pt x="10069" y="13405"/>
                    <a:pt x="10072" y="13377"/>
                    <a:pt x="10096" y="13377"/>
                  </a:cubicBezTo>
                  <a:cubicBezTo>
                    <a:pt x="10100" y="13377"/>
                    <a:pt x="10105" y="13378"/>
                    <a:pt x="10110" y="13380"/>
                  </a:cubicBezTo>
                  <a:cubicBezTo>
                    <a:pt x="10211" y="13393"/>
                    <a:pt x="10198" y="13506"/>
                    <a:pt x="10211" y="13569"/>
                  </a:cubicBezTo>
                  <a:cubicBezTo>
                    <a:pt x="10123" y="13569"/>
                    <a:pt x="10211" y="13418"/>
                    <a:pt x="10110" y="13405"/>
                  </a:cubicBezTo>
                  <a:cubicBezTo>
                    <a:pt x="10099" y="13402"/>
                    <a:pt x="10091" y="13401"/>
                    <a:pt x="10084" y="13401"/>
                  </a:cubicBezTo>
                  <a:cubicBezTo>
                    <a:pt x="10028" y="13401"/>
                    <a:pt x="10098" y="13485"/>
                    <a:pt x="10098" y="13518"/>
                  </a:cubicBezTo>
                  <a:lnTo>
                    <a:pt x="10073" y="13556"/>
                  </a:lnTo>
                  <a:cubicBezTo>
                    <a:pt x="10027" y="13549"/>
                    <a:pt x="10018" y="13505"/>
                    <a:pt x="10016" y="13458"/>
                  </a:cubicBezTo>
                  <a:lnTo>
                    <a:pt x="10016" y="13458"/>
                  </a:lnTo>
                  <a:cubicBezTo>
                    <a:pt x="10002" y="13490"/>
                    <a:pt x="9972" y="13504"/>
                    <a:pt x="9938" y="13504"/>
                  </a:cubicBezTo>
                  <a:cubicBezTo>
                    <a:pt x="9878" y="13504"/>
                    <a:pt x="9808" y="13459"/>
                    <a:pt x="9808" y="13393"/>
                  </a:cubicBezTo>
                  <a:lnTo>
                    <a:pt x="9808" y="13393"/>
                  </a:lnTo>
                  <a:lnTo>
                    <a:pt x="9821" y="13405"/>
                  </a:lnTo>
                  <a:cubicBezTo>
                    <a:pt x="9821" y="13346"/>
                    <a:pt x="9856" y="13321"/>
                    <a:pt x="9896" y="13321"/>
                  </a:cubicBezTo>
                  <a:close/>
                  <a:moveTo>
                    <a:pt x="5472" y="13326"/>
                  </a:moveTo>
                  <a:cubicBezTo>
                    <a:pt x="5479" y="13326"/>
                    <a:pt x="5486" y="13327"/>
                    <a:pt x="5495" y="13330"/>
                  </a:cubicBezTo>
                  <a:cubicBezTo>
                    <a:pt x="5495" y="13382"/>
                    <a:pt x="5583" y="13408"/>
                    <a:pt x="5539" y="13408"/>
                  </a:cubicBezTo>
                  <a:cubicBezTo>
                    <a:pt x="5530" y="13408"/>
                    <a:pt x="5516" y="13407"/>
                    <a:pt x="5495" y="13405"/>
                  </a:cubicBezTo>
                  <a:lnTo>
                    <a:pt x="5495" y="13405"/>
                  </a:lnTo>
                  <a:cubicBezTo>
                    <a:pt x="5483" y="13455"/>
                    <a:pt x="5495" y="13493"/>
                    <a:pt x="5508" y="13531"/>
                  </a:cubicBezTo>
                  <a:cubicBezTo>
                    <a:pt x="5515" y="13545"/>
                    <a:pt x="5521" y="13549"/>
                    <a:pt x="5527" y="13549"/>
                  </a:cubicBezTo>
                  <a:cubicBezTo>
                    <a:pt x="5534" y="13549"/>
                    <a:pt x="5540" y="13542"/>
                    <a:pt x="5545" y="13542"/>
                  </a:cubicBezTo>
                  <a:cubicBezTo>
                    <a:pt x="5550" y="13542"/>
                    <a:pt x="5554" y="13548"/>
                    <a:pt x="5558" y="13569"/>
                  </a:cubicBezTo>
                  <a:cubicBezTo>
                    <a:pt x="5544" y="13573"/>
                    <a:pt x="5533" y="13574"/>
                    <a:pt x="5523" y="13574"/>
                  </a:cubicBezTo>
                  <a:cubicBezTo>
                    <a:pt x="5470" y="13574"/>
                    <a:pt x="5468" y="13523"/>
                    <a:pt x="5458" y="13481"/>
                  </a:cubicBezTo>
                  <a:lnTo>
                    <a:pt x="5458" y="13405"/>
                  </a:lnTo>
                  <a:lnTo>
                    <a:pt x="5420" y="13405"/>
                  </a:lnTo>
                  <a:cubicBezTo>
                    <a:pt x="5405" y="13383"/>
                    <a:pt x="5403" y="13378"/>
                    <a:pt x="5410" y="13378"/>
                  </a:cubicBezTo>
                  <a:cubicBezTo>
                    <a:pt x="5414" y="13378"/>
                    <a:pt x="5422" y="13380"/>
                    <a:pt x="5432" y="13380"/>
                  </a:cubicBezTo>
                  <a:lnTo>
                    <a:pt x="5458" y="13380"/>
                  </a:lnTo>
                  <a:cubicBezTo>
                    <a:pt x="5437" y="13349"/>
                    <a:pt x="5442" y="13326"/>
                    <a:pt x="5472" y="13326"/>
                  </a:cubicBezTo>
                  <a:close/>
                  <a:moveTo>
                    <a:pt x="5571" y="13393"/>
                  </a:moveTo>
                  <a:cubicBezTo>
                    <a:pt x="5646" y="13393"/>
                    <a:pt x="5621" y="13518"/>
                    <a:pt x="5621" y="13581"/>
                  </a:cubicBezTo>
                  <a:cubicBezTo>
                    <a:pt x="5546" y="13581"/>
                    <a:pt x="5571" y="13455"/>
                    <a:pt x="5571" y="13393"/>
                  </a:cubicBezTo>
                  <a:close/>
                  <a:moveTo>
                    <a:pt x="5724" y="13400"/>
                  </a:moveTo>
                  <a:cubicBezTo>
                    <a:pt x="5743" y="13400"/>
                    <a:pt x="5765" y="13406"/>
                    <a:pt x="5785" y="13418"/>
                  </a:cubicBezTo>
                  <a:cubicBezTo>
                    <a:pt x="5781" y="13432"/>
                    <a:pt x="5772" y="13436"/>
                    <a:pt x="5762" y="13436"/>
                  </a:cubicBezTo>
                  <a:cubicBezTo>
                    <a:pt x="5747" y="13436"/>
                    <a:pt x="5730" y="13429"/>
                    <a:pt x="5717" y="13429"/>
                  </a:cubicBezTo>
                  <a:cubicBezTo>
                    <a:pt x="5705" y="13429"/>
                    <a:pt x="5697" y="13434"/>
                    <a:pt x="5697" y="13455"/>
                  </a:cubicBezTo>
                  <a:cubicBezTo>
                    <a:pt x="5697" y="13506"/>
                    <a:pt x="5785" y="13481"/>
                    <a:pt x="5797" y="13518"/>
                  </a:cubicBezTo>
                  <a:cubicBezTo>
                    <a:pt x="5818" y="13576"/>
                    <a:pt x="5780" y="13592"/>
                    <a:pt x="5740" y="13592"/>
                  </a:cubicBezTo>
                  <a:cubicBezTo>
                    <a:pt x="5690" y="13592"/>
                    <a:pt x="5639" y="13568"/>
                    <a:pt x="5696" y="13568"/>
                  </a:cubicBezTo>
                  <a:cubicBezTo>
                    <a:pt x="5703" y="13568"/>
                    <a:pt x="5712" y="13568"/>
                    <a:pt x="5722" y="13569"/>
                  </a:cubicBezTo>
                  <a:cubicBezTo>
                    <a:pt x="5847" y="13569"/>
                    <a:pt x="5684" y="13481"/>
                    <a:pt x="5684" y="13481"/>
                  </a:cubicBezTo>
                  <a:cubicBezTo>
                    <a:pt x="5649" y="13429"/>
                    <a:pt x="5680" y="13400"/>
                    <a:pt x="5724" y="13400"/>
                  </a:cubicBezTo>
                  <a:close/>
                  <a:moveTo>
                    <a:pt x="3834" y="13325"/>
                  </a:moveTo>
                  <a:cubicBezTo>
                    <a:pt x="3853" y="13325"/>
                    <a:pt x="3857" y="13339"/>
                    <a:pt x="3848" y="13367"/>
                  </a:cubicBezTo>
                  <a:cubicBezTo>
                    <a:pt x="3890" y="13367"/>
                    <a:pt x="3921" y="13334"/>
                    <a:pt x="3955" y="13334"/>
                  </a:cubicBezTo>
                  <a:cubicBezTo>
                    <a:pt x="3972" y="13334"/>
                    <a:pt x="3991" y="13342"/>
                    <a:pt x="4011" y="13367"/>
                  </a:cubicBezTo>
                  <a:cubicBezTo>
                    <a:pt x="4062" y="13430"/>
                    <a:pt x="4011" y="13531"/>
                    <a:pt x="3936" y="13531"/>
                  </a:cubicBezTo>
                  <a:cubicBezTo>
                    <a:pt x="3898" y="13531"/>
                    <a:pt x="3886" y="13493"/>
                    <a:pt x="3873" y="13493"/>
                  </a:cubicBezTo>
                  <a:lnTo>
                    <a:pt x="3873" y="13594"/>
                  </a:lnTo>
                  <a:cubicBezTo>
                    <a:pt x="3798" y="13594"/>
                    <a:pt x="3823" y="13405"/>
                    <a:pt x="3810" y="13330"/>
                  </a:cubicBezTo>
                  <a:cubicBezTo>
                    <a:pt x="3820" y="13327"/>
                    <a:pt x="3828" y="13325"/>
                    <a:pt x="3834" y="13325"/>
                  </a:cubicBezTo>
                  <a:close/>
                  <a:moveTo>
                    <a:pt x="8162" y="13604"/>
                  </a:moveTo>
                  <a:lnTo>
                    <a:pt x="8162" y="13604"/>
                  </a:lnTo>
                  <a:cubicBezTo>
                    <a:pt x="8158" y="13606"/>
                    <a:pt x="8153" y="13606"/>
                    <a:pt x="8149" y="13606"/>
                  </a:cubicBezTo>
                  <a:lnTo>
                    <a:pt x="8161" y="13606"/>
                  </a:lnTo>
                  <a:cubicBezTo>
                    <a:pt x="8161" y="13606"/>
                    <a:pt x="8162" y="13605"/>
                    <a:pt x="8162" y="13604"/>
                  </a:cubicBezTo>
                  <a:close/>
                  <a:moveTo>
                    <a:pt x="10608" y="13340"/>
                  </a:moveTo>
                  <a:cubicBezTo>
                    <a:pt x="10650" y="13340"/>
                    <a:pt x="10639" y="13534"/>
                    <a:pt x="10651" y="13594"/>
                  </a:cubicBezTo>
                  <a:lnTo>
                    <a:pt x="10664" y="13606"/>
                  </a:lnTo>
                  <a:lnTo>
                    <a:pt x="10626" y="13606"/>
                  </a:lnTo>
                  <a:lnTo>
                    <a:pt x="10601" y="13342"/>
                  </a:lnTo>
                  <a:cubicBezTo>
                    <a:pt x="10603" y="13341"/>
                    <a:pt x="10606" y="13340"/>
                    <a:pt x="10608" y="13340"/>
                  </a:cubicBezTo>
                  <a:close/>
                  <a:moveTo>
                    <a:pt x="5952" y="13413"/>
                  </a:moveTo>
                  <a:cubicBezTo>
                    <a:pt x="5966" y="13413"/>
                    <a:pt x="5973" y="13427"/>
                    <a:pt x="5973" y="13455"/>
                  </a:cubicBezTo>
                  <a:cubicBezTo>
                    <a:pt x="6003" y="13455"/>
                    <a:pt x="6025" y="13423"/>
                    <a:pt x="6052" y="13423"/>
                  </a:cubicBezTo>
                  <a:cubicBezTo>
                    <a:pt x="6059" y="13423"/>
                    <a:pt x="6066" y="13425"/>
                    <a:pt x="6074" y="13430"/>
                  </a:cubicBezTo>
                  <a:cubicBezTo>
                    <a:pt x="6124" y="13468"/>
                    <a:pt x="6124" y="13556"/>
                    <a:pt x="6137" y="13619"/>
                  </a:cubicBezTo>
                  <a:cubicBezTo>
                    <a:pt x="6077" y="13607"/>
                    <a:pt x="6085" y="13550"/>
                    <a:pt x="6086" y="13502"/>
                  </a:cubicBezTo>
                  <a:lnTo>
                    <a:pt x="6086" y="13502"/>
                  </a:lnTo>
                  <a:cubicBezTo>
                    <a:pt x="6086" y="13503"/>
                    <a:pt x="6086" y="13504"/>
                    <a:pt x="6086" y="13506"/>
                  </a:cubicBezTo>
                  <a:lnTo>
                    <a:pt x="6086" y="13493"/>
                  </a:lnTo>
                  <a:lnTo>
                    <a:pt x="6086" y="13493"/>
                  </a:lnTo>
                  <a:cubicBezTo>
                    <a:pt x="6086" y="13496"/>
                    <a:pt x="6086" y="13499"/>
                    <a:pt x="6086" y="13502"/>
                  </a:cubicBezTo>
                  <a:lnTo>
                    <a:pt x="6086" y="13502"/>
                  </a:lnTo>
                  <a:cubicBezTo>
                    <a:pt x="6084" y="13467"/>
                    <a:pt x="6058" y="13446"/>
                    <a:pt x="6030" y="13446"/>
                  </a:cubicBezTo>
                  <a:cubicBezTo>
                    <a:pt x="6019" y="13446"/>
                    <a:pt x="6008" y="13449"/>
                    <a:pt x="5998" y="13455"/>
                  </a:cubicBezTo>
                  <a:cubicBezTo>
                    <a:pt x="5961" y="13481"/>
                    <a:pt x="5986" y="13569"/>
                    <a:pt x="5986" y="13606"/>
                  </a:cubicBezTo>
                  <a:cubicBezTo>
                    <a:pt x="5910" y="13606"/>
                    <a:pt x="5948" y="13481"/>
                    <a:pt x="5935" y="13418"/>
                  </a:cubicBezTo>
                  <a:cubicBezTo>
                    <a:pt x="5942" y="13415"/>
                    <a:pt x="5947" y="13413"/>
                    <a:pt x="5952" y="13413"/>
                  </a:cubicBezTo>
                  <a:close/>
                  <a:moveTo>
                    <a:pt x="6184" y="13429"/>
                  </a:moveTo>
                  <a:cubicBezTo>
                    <a:pt x="6248" y="13429"/>
                    <a:pt x="6225" y="13546"/>
                    <a:pt x="6237" y="13606"/>
                  </a:cubicBezTo>
                  <a:lnTo>
                    <a:pt x="6237" y="13619"/>
                  </a:lnTo>
                  <a:cubicBezTo>
                    <a:pt x="6162" y="13619"/>
                    <a:pt x="6187" y="13493"/>
                    <a:pt x="6174" y="13430"/>
                  </a:cubicBezTo>
                  <a:cubicBezTo>
                    <a:pt x="6178" y="13430"/>
                    <a:pt x="6181" y="13429"/>
                    <a:pt x="6184" y="13429"/>
                  </a:cubicBezTo>
                  <a:close/>
                  <a:moveTo>
                    <a:pt x="10337" y="13405"/>
                  </a:moveTo>
                  <a:cubicBezTo>
                    <a:pt x="10425" y="13418"/>
                    <a:pt x="10337" y="13569"/>
                    <a:pt x="10437" y="13581"/>
                  </a:cubicBezTo>
                  <a:cubicBezTo>
                    <a:pt x="10441" y="13582"/>
                    <a:pt x="10444" y="13582"/>
                    <a:pt x="10448" y="13582"/>
                  </a:cubicBezTo>
                  <a:cubicBezTo>
                    <a:pt x="10504" y="13582"/>
                    <a:pt x="10509" y="13518"/>
                    <a:pt x="10506" y="13464"/>
                  </a:cubicBezTo>
                  <a:lnTo>
                    <a:pt x="10506" y="13464"/>
                  </a:lnTo>
                  <a:cubicBezTo>
                    <a:pt x="10526" y="13505"/>
                    <a:pt x="10516" y="13575"/>
                    <a:pt x="10525" y="13619"/>
                  </a:cubicBezTo>
                  <a:cubicBezTo>
                    <a:pt x="10488" y="13619"/>
                    <a:pt x="10475" y="13606"/>
                    <a:pt x="10488" y="13581"/>
                  </a:cubicBezTo>
                  <a:cubicBezTo>
                    <a:pt x="10459" y="13581"/>
                    <a:pt x="10438" y="13602"/>
                    <a:pt x="10413" y="13602"/>
                  </a:cubicBezTo>
                  <a:cubicBezTo>
                    <a:pt x="10405" y="13602"/>
                    <a:pt x="10396" y="13600"/>
                    <a:pt x="10387" y="13594"/>
                  </a:cubicBezTo>
                  <a:cubicBezTo>
                    <a:pt x="10337" y="13569"/>
                    <a:pt x="10337" y="13468"/>
                    <a:pt x="10337" y="13405"/>
                  </a:cubicBezTo>
                  <a:close/>
                  <a:moveTo>
                    <a:pt x="6476" y="13342"/>
                  </a:moveTo>
                  <a:lnTo>
                    <a:pt x="6476" y="13342"/>
                  </a:lnTo>
                  <a:cubicBezTo>
                    <a:pt x="6524" y="13354"/>
                    <a:pt x="6504" y="13536"/>
                    <a:pt x="6512" y="13619"/>
                  </a:cubicBezTo>
                  <a:lnTo>
                    <a:pt x="6512" y="13619"/>
                  </a:lnTo>
                  <a:cubicBezTo>
                    <a:pt x="6470" y="13573"/>
                    <a:pt x="6487" y="13407"/>
                    <a:pt x="6476" y="13342"/>
                  </a:cubicBezTo>
                  <a:close/>
                  <a:moveTo>
                    <a:pt x="6367" y="13419"/>
                  </a:moveTo>
                  <a:cubicBezTo>
                    <a:pt x="6383" y="13419"/>
                    <a:pt x="6402" y="13426"/>
                    <a:pt x="6426" y="13443"/>
                  </a:cubicBezTo>
                  <a:cubicBezTo>
                    <a:pt x="6426" y="13458"/>
                    <a:pt x="6421" y="13469"/>
                    <a:pt x="6408" y="13469"/>
                  </a:cubicBezTo>
                  <a:cubicBezTo>
                    <a:pt x="6401" y="13469"/>
                    <a:pt x="6390" y="13465"/>
                    <a:pt x="6376" y="13455"/>
                  </a:cubicBezTo>
                  <a:cubicBezTo>
                    <a:pt x="6288" y="13455"/>
                    <a:pt x="6438" y="13543"/>
                    <a:pt x="6438" y="13556"/>
                  </a:cubicBezTo>
                  <a:cubicBezTo>
                    <a:pt x="6452" y="13602"/>
                    <a:pt x="6413" y="13621"/>
                    <a:pt x="6377" y="13621"/>
                  </a:cubicBezTo>
                  <a:cubicBezTo>
                    <a:pt x="6344" y="13621"/>
                    <a:pt x="6313" y="13605"/>
                    <a:pt x="6325" y="13581"/>
                  </a:cubicBezTo>
                  <a:lnTo>
                    <a:pt x="6325" y="13581"/>
                  </a:lnTo>
                  <a:cubicBezTo>
                    <a:pt x="6332" y="13587"/>
                    <a:pt x="6350" y="13594"/>
                    <a:pt x="6369" y="13594"/>
                  </a:cubicBezTo>
                  <a:cubicBezTo>
                    <a:pt x="6388" y="13594"/>
                    <a:pt x="6407" y="13587"/>
                    <a:pt x="6413" y="13569"/>
                  </a:cubicBezTo>
                  <a:cubicBezTo>
                    <a:pt x="6413" y="13518"/>
                    <a:pt x="6325" y="13543"/>
                    <a:pt x="6313" y="13518"/>
                  </a:cubicBezTo>
                  <a:lnTo>
                    <a:pt x="6350" y="13518"/>
                  </a:lnTo>
                  <a:cubicBezTo>
                    <a:pt x="6313" y="13472"/>
                    <a:pt x="6324" y="13419"/>
                    <a:pt x="6367" y="13419"/>
                  </a:cubicBezTo>
                  <a:close/>
                  <a:moveTo>
                    <a:pt x="10667" y="13365"/>
                  </a:moveTo>
                  <a:cubicBezTo>
                    <a:pt x="10750" y="13365"/>
                    <a:pt x="10740" y="13547"/>
                    <a:pt x="10752" y="13606"/>
                  </a:cubicBezTo>
                  <a:lnTo>
                    <a:pt x="10714" y="13644"/>
                  </a:lnTo>
                  <a:cubicBezTo>
                    <a:pt x="10651" y="13632"/>
                    <a:pt x="10664" y="13430"/>
                    <a:pt x="10651" y="13367"/>
                  </a:cubicBezTo>
                  <a:cubicBezTo>
                    <a:pt x="10657" y="13366"/>
                    <a:pt x="10662" y="13365"/>
                    <a:pt x="10667" y="13365"/>
                  </a:cubicBezTo>
                  <a:close/>
                  <a:moveTo>
                    <a:pt x="10846" y="13430"/>
                  </a:moveTo>
                  <a:cubicBezTo>
                    <a:pt x="10937" y="13430"/>
                    <a:pt x="10929" y="13569"/>
                    <a:pt x="10940" y="13644"/>
                  </a:cubicBezTo>
                  <a:cubicBezTo>
                    <a:pt x="10928" y="13644"/>
                    <a:pt x="10890" y="13619"/>
                    <a:pt x="10902" y="13619"/>
                  </a:cubicBezTo>
                  <a:lnTo>
                    <a:pt x="10902" y="13619"/>
                  </a:lnTo>
                  <a:cubicBezTo>
                    <a:pt x="10890" y="13619"/>
                    <a:pt x="10877" y="13632"/>
                    <a:pt x="10852" y="13632"/>
                  </a:cubicBezTo>
                  <a:cubicBezTo>
                    <a:pt x="10745" y="13620"/>
                    <a:pt x="10784" y="13517"/>
                    <a:pt x="10885" y="13517"/>
                  </a:cubicBezTo>
                  <a:cubicBezTo>
                    <a:pt x="10891" y="13517"/>
                    <a:pt x="10897" y="13518"/>
                    <a:pt x="10902" y="13518"/>
                  </a:cubicBezTo>
                  <a:cubicBezTo>
                    <a:pt x="10890" y="13443"/>
                    <a:pt x="10814" y="13493"/>
                    <a:pt x="10789" y="13443"/>
                  </a:cubicBezTo>
                  <a:cubicBezTo>
                    <a:pt x="10811" y="13434"/>
                    <a:pt x="10830" y="13430"/>
                    <a:pt x="10846" y="13430"/>
                  </a:cubicBezTo>
                  <a:close/>
                  <a:moveTo>
                    <a:pt x="6911" y="13402"/>
                  </a:moveTo>
                  <a:cubicBezTo>
                    <a:pt x="6916" y="13402"/>
                    <a:pt x="6922" y="13403"/>
                    <a:pt x="6929" y="13405"/>
                  </a:cubicBezTo>
                  <a:cubicBezTo>
                    <a:pt x="6929" y="13449"/>
                    <a:pt x="6945" y="13452"/>
                    <a:pt x="6960" y="13452"/>
                  </a:cubicBezTo>
                  <a:cubicBezTo>
                    <a:pt x="6963" y="13452"/>
                    <a:pt x="6966" y="13452"/>
                    <a:pt x="6968" y="13452"/>
                  </a:cubicBezTo>
                  <a:cubicBezTo>
                    <a:pt x="6981" y="13452"/>
                    <a:pt x="6992" y="13454"/>
                    <a:pt x="6992" y="13481"/>
                  </a:cubicBezTo>
                  <a:cubicBezTo>
                    <a:pt x="6895" y="13481"/>
                    <a:pt x="6926" y="13620"/>
                    <a:pt x="6984" y="13620"/>
                  </a:cubicBezTo>
                  <a:cubicBezTo>
                    <a:pt x="6987" y="13620"/>
                    <a:pt x="6989" y="13619"/>
                    <a:pt x="6992" y="13619"/>
                  </a:cubicBezTo>
                  <a:lnTo>
                    <a:pt x="6992" y="13644"/>
                  </a:lnTo>
                  <a:cubicBezTo>
                    <a:pt x="6978" y="13652"/>
                    <a:pt x="6968" y="13656"/>
                    <a:pt x="6959" y="13656"/>
                  </a:cubicBezTo>
                  <a:cubicBezTo>
                    <a:pt x="6928" y="13656"/>
                    <a:pt x="6926" y="13608"/>
                    <a:pt x="6916" y="13569"/>
                  </a:cubicBezTo>
                  <a:lnTo>
                    <a:pt x="6904" y="13556"/>
                  </a:lnTo>
                  <a:lnTo>
                    <a:pt x="6904" y="13481"/>
                  </a:lnTo>
                  <a:lnTo>
                    <a:pt x="6866" y="13481"/>
                  </a:lnTo>
                  <a:cubicBezTo>
                    <a:pt x="6866" y="13458"/>
                    <a:pt x="6866" y="13453"/>
                    <a:pt x="6874" y="13453"/>
                  </a:cubicBezTo>
                  <a:cubicBezTo>
                    <a:pt x="6880" y="13453"/>
                    <a:pt x="6889" y="13455"/>
                    <a:pt x="6904" y="13455"/>
                  </a:cubicBezTo>
                  <a:cubicBezTo>
                    <a:pt x="6883" y="13424"/>
                    <a:pt x="6888" y="13402"/>
                    <a:pt x="6911" y="13402"/>
                  </a:cubicBezTo>
                  <a:close/>
                  <a:moveTo>
                    <a:pt x="6816" y="13468"/>
                  </a:moveTo>
                  <a:cubicBezTo>
                    <a:pt x="6891" y="13468"/>
                    <a:pt x="6866" y="13594"/>
                    <a:pt x="6879" y="13657"/>
                  </a:cubicBezTo>
                  <a:cubicBezTo>
                    <a:pt x="6828" y="13657"/>
                    <a:pt x="6853" y="13632"/>
                    <a:pt x="6841" y="13632"/>
                  </a:cubicBezTo>
                  <a:lnTo>
                    <a:pt x="6841" y="13632"/>
                  </a:lnTo>
                  <a:cubicBezTo>
                    <a:pt x="6820" y="13662"/>
                    <a:pt x="6801" y="13675"/>
                    <a:pt x="6784" y="13675"/>
                  </a:cubicBezTo>
                  <a:cubicBezTo>
                    <a:pt x="6758" y="13675"/>
                    <a:pt x="6735" y="13645"/>
                    <a:pt x="6718" y="13607"/>
                  </a:cubicBezTo>
                  <a:lnTo>
                    <a:pt x="6718" y="13607"/>
                  </a:lnTo>
                  <a:cubicBezTo>
                    <a:pt x="6724" y="13612"/>
                    <a:pt x="6731" y="13616"/>
                    <a:pt x="6740" y="13619"/>
                  </a:cubicBezTo>
                  <a:lnTo>
                    <a:pt x="6765" y="13632"/>
                  </a:lnTo>
                  <a:cubicBezTo>
                    <a:pt x="6773" y="13634"/>
                    <a:pt x="6779" y="13635"/>
                    <a:pt x="6785" y="13635"/>
                  </a:cubicBezTo>
                  <a:cubicBezTo>
                    <a:pt x="6849" y="13635"/>
                    <a:pt x="6827" y="13514"/>
                    <a:pt x="6816" y="13468"/>
                  </a:cubicBezTo>
                  <a:close/>
                  <a:moveTo>
                    <a:pt x="7361" y="13430"/>
                  </a:moveTo>
                  <a:cubicBezTo>
                    <a:pt x="7405" y="13430"/>
                    <a:pt x="7394" y="13616"/>
                    <a:pt x="7394" y="13692"/>
                  </a:cubicBezTo>
                  <a:lnTo>
                    <a:pt x="7394" y="13692"/>
                  </a:lnTo>
                  <a:cubicBezTo>
                    <a:pt x="7360" y="13641"/>
                    <a:pt x="7367" y="13483"/>
                    <a:pt x="7356" y="13430"/>
                  </a:cubicBezTo>
                  <a:cubicBezTo>
                    <a:pt x="7358" y="13430"/>
                    <a:pt x="7359" y="13430"/>
                    <a:pt x="7361" y="13430"/>
                  </a:cubicBezTo>
                  <a:close/>
                  <a:moveTo>
                    <a:pt x="11007" y="13463"/>
                  </a:moveTo>
                  <a:cubicBezTo>
                    <a:pt x="11021" y="13463"/>
                    <a:pt x="11028" y="13477"/>
                    <a:pt x="11028" y="13506"/>
                  </a:cubicBezTo>
                  <a:cubicBezTo>
                    <a:pt x="11041" y="13499"/>
                    <a:pt x="11057" y="13496"/>
                    <a:pt x="11072" y="13496"/>
                  </a:cubicBezTo>
                  <a:cubicBezTo>
                    <a:pt x="11088" y="13496"/>
                    <a:pt x="11104" y="13499"/>
                    <a:pt x="11116" y="13506"/>
                  </a:cubicBezTo>
                  <a:lnTo>
                    <a:pt x="11066" y="13506"/>
                  </a:lnTo>
                  <a:cubicBezTo>
                    <a:pt x="11079" y="13506"/>
                    <a:pt x="11091" y="13506"/>
                    <a:pt x="11104" y="13518"/>
                  </a:cubicBezTo>
                  <a:lnTo>
                    <a:pt x="11204" y="13518"/>
                  </a:lnTo>
                  <a:cubicBezTo>
                    <a:pt x="11280" y="13543"/>
                    <a:pt x="11280" y="13581"/>
                    <a:pt x="11292" y="13694"/>
                  </a:cubicBezTo>
                  <a:cubicBezTo>
                    <a:pt x="11204" y="13682"/>
                    <a:pt x="11280" y="13543"/>
                    <a:pt x="11192" y="13531"/>
                  </a:cubicBezTo>
                  <a:lnTo>
                    <a:pt x="11167" y="13531"/>
                  </a:lnTo>
                  <a:cubicBezTo>
                    <a:pt x="11129" y="13543"/>
                    <a:pt x="11154" y="13657"/>
                    <a:pt x="11167" y="13682"/>
                  </a:cubicBezTo>
                  <a:cubicBezTo>
                    <a:pt x="11091" y="13669"/>
                    <a:pt x="11141" y="13569"/>
                    <a:pt x="11104" y="13531"/>
                  </a:cubicBezTo>
                  <a:lnTo>
                    <a:pt x="11041" y="13518"/>
                  </a:lnTo>
                  <a:cubicBezTo>
                    <a:pt x="11016" y="13531"/>
                    <a:pt x="11041" y="13632"/>
                    <a:pt x="11041" y="13657"/>
                  </a:cubicBezTo>
                  <a:cubicBezTo>
                    <a:pt x="10978" y="13644"/>
                    <a:pt x="11003" y="13531"/>
                    <a:pt x="10990" y="13468"/>
                  </a:cubicBezTo>
                  <a:cubicBezTo>
                    <a:pt x="10997" y="13465"/>
                    <a:pt x="11002" y="13463"/>
                    <a:pt x="11007" y="13463"/>
                  </a:cubicBezTo>
                  <a:close/>
                  <a:moveTo>
                    <a:pt x="7222" y="13488"/>
                  </a:moveTo>
                  <a:cubicBezTo>
                    <a:pt x="7316" y="13488"/>
                    <a:pt x="7310" y="13631"/>
                    <a:pt x="7331" y="13694"/>
                  </a:cubicBezTo>
                  <a:cubicBezTo>
                    <a:pt x="7321" y="13698"/>
                    <a:pt x="7313" y="13699"/>
                    <a:pt x="7306" y="13699"/>
                  </a:cubicBezTo>
                  <a:cubicBezTo>
                    <a:pt x="7288" y="13699"/>
                    <a:pt x="7281" y="13688"/>
                    <a:pt x="7281" y="13669"/>
                  </a:cubicBezTo>
                  <a:cubicBezTo>
                    <a:pt x="7268" y="13669"/>
                    <a:pt x="7256" y="13694"/>
                    <a:pt x="7218" y="13694"/>
                  </a:cubicBezTo>
                  <a:cubicBezTo>
                    <a:pt x="7092" y="13682"/>
                    <a:pt x="7168" y="13569"/>
                    <a:pt x="7281" y="13569"/>
                  </a:cubicBezTo>
                  <a:cubicBezTo>
                    <a:pt x="7243" y="13481"/>
                    <a:pt x="7155" y="13543"/>
                    <a:pt x="7130" y="13493"/>
                  </a:cubicBezTo>
                  <a:lnTo>
                    <a:pt x="7130" y="13493"/>
                  </a:lnTo>
                  <a:lnTo>
                    <a:pt x="7155" y="13506"/>
                  </a:lnTo>
                  <a:cubicBezTo>
                    <a:pt x="7182" y="13494"/>
                    <a:pt x="7203" y="13488"/>
                    <a:pt x="7222" y="13488"/>
                  </a:cubicBezTo>
                  <a:close/>
                  <a:moveTo>
                    <a:pt x="7398" y="13696"/>
                  </a:moveTo>
                  <a:lnTo>
                    <a:pt x="7419" y="13707"/>
                  </a:lnTo>
                  <a:cubicBezTo>
                    <a:pt x="7411" y="13707"/>
                    <a:pt x="7404" y="13703"/>
                    <a:pt x="7398" y="13696"/>
                  </a:cubicBezTo>
                  <a:close/>
                  <a:moveTo>
                    <a:pt x="7444" y="13506"/>
                  </a:moveTo>
                  <a:lnTo>
                    <a:pt x="7444" y="13518"/>
                  </a:lnTo>
                  <a:cubicBezTo>
                    <a:pt x="7507" y="13518"/>
                    <a:pt x="7482" y="13644"/>
                    <a:pt x="7495" y="13707"/>
                  </a:cubicBezTo>
                  <a:cubicBezTo>
                    <a:pt x="7419" y="13694"/>
                    <a:pt x="7444" y="13569"/>
                    <a:pt x="7444" y="13506"/>
                  </a:cubicBezTo>
                  <a:close/>
                  <a:moveTo>
                    <a:pt x="11457" y="13543"/>
                  </a:moveTo>
                  <a:cubicBezTo>
                    <a:pt x="11488" y="13543"/>
                    <a:pt x="11512" y="13554"/>
                    <a:pt x="11506" y="13581"/>
                  </a:cubicBezTo>
                  <a:cubicBezTo>
                    <a:pt x="11489" y="13571"/>
                    <a:pt x="11471" y="13566"/>
                    <a:pt x="11456" y="13566"/>
                  </a:cubicBezTo>
                  <a:cubicBezTo>
                    <a:pt x="11415" y="13566"/>
                    <a:pt x="11387" y="13599"/>
                    <a:pt x="11405" y="13644"/>
                  </a:cubicBezTo>
                  <a:cubicBezTo>
                    <a:pt x="11418" y="13707"/>
                    <a:pt x="11506" y="13682"/>
                    <a:pt x="11519" y="13732"/>
                  </a:cubicBezTo>
                  <a:lnTo>
                    <a:pt x="11468" y="13732"/>
                  </a:lnTo>
                  <a:cubicBezTo>
                    <a:pt x="11380" y="13707"/>
                    <a:pt x="11305" y="13632"/>
                    <a:pt x="11330" y="13569"/>
                  </a:cubicBezTo>
                  <a:lnTo>
                    <a:pt x="11330" y="13569"/>
                  </a:lnTo>
                  <a:lnTo>
                    <a:pt x="11355" y="13581"/>
                  </a:lnTo>
                  <a:cubicBezTo>
                    <a:pt x="11369" y="13560"/>
                    <a:pt x="11419" y="13543"/>
                    <a:pt x="11457" y="13543"/>
                  </a:cubicBezTo>
                  <a:close/>
                  <a:moveTo>
                    <a:pt x="7784" y="13543"/>
                  </a:moveTo>
                  <a:lnTo>
                    <a:pt x="7784" y="13543"/>
                  </a:lnTo>
                  <a:cubicBezTo>
                    <a:pt x="7872" y="13556"/>
                    <a:pt x="7784" y="13682"/>
                    <a:pt x="7872" y="13707"/>
                  </a:cubicBezTo>
                  <a:cubicBezTo>
                    <a:pt x="7878" y="13709"/>
                    <a:pt x="7884" y="13710"/>
                    <a:pt x="7889" y="13710"/>
                  </a:cubicBezTo>
                  <a:cubicBezTo>
                    <a:pt x="7943" y="13710"/>
                    <a:pt x="7922" y="13591"/>
                    <a:pt x="7922" y="13556"/>
                  </a:cubicBezTo>
                  <a:cubicBezTo>
                    <a:pt x="7998" y="13556"/>
                    <a:pt x="7960" y="13682"/>
                    <a:pt x="7973" y="13745"/>
                  </a:cubicBezTo>
                  <a:cubicBezTo>
                    <a:pt x="7947" y="13745"/>
                    <a:pt x="7935" y="13732"/>
                    <a:pt x="7935" y="13707"/>
                  </a:cubicBezTo>
                  <a:cubicBezTo>
                    <a:pt x="7924" y="13707"/>
                    <a:pt x="7913" y="13735"/>
                    <a:pt x="7887" y="13735"/>
                  </a:cubicBezTo>
                  <a:cubicBezTo>
                    <a:pt x="7882" y="13735"/>
                    <a:pt x="7877" y="13734"/>
                    <a:pt x="7872" y="13732"/>
                  </a:cubicBezTo>
                  <a:lnTo>
                    <a:pt x="7872" y="13745"/>
                  </a:lnTo>
                  <a:cubicBezTo>
                    <a:pt x="7771" y="13732"/>
                    <a:pt x="7784" y="13606"/>
                    <a:pt x="7784" y="13543"/>
                  </a:cubicBezTo>
                  <a:close/>
                  <a:moveTo>
                    <a:pt x="8023" y="13556"/>
                  </a:moveTo>
                  <a:lnTo>
                    <a:pt x="8061" y="13581"/>
                  </a:lnTo>
                  <a:lnTo>
                    <a:pt x="8098" y="13581"/>
                  </a:lnTo>
                  <a:lnTo>
                    <a:pt x="8111" y="13757"/>
                  </a:lnTo>
                  <a:cubicBezTo>
                    <a:pt x="8010" y="13745"/>
                    <a:pt x="8023" y="13619"/>
                    <a:pt x="8023" y="13556"/>
                  </a:cubicBezTo>
                  <a:close/>
                  <a:moveTo>
                    <a:pt x="11594" y="13555"/>
                  </a:moveTo>
                  <a:cubicBezTo>
                    <a:pt x="11598" y="13555"/>
                    <a:pt x="11602" y="13556"/>
                    <a:pt x="11607" y="13556"/>
                  </a:cubicBezTo>
                  <a:lnTo>
                    <a:pt x="11632" y="13569"/>
                  </a:lnTo>
                  <a:cubicBezTo>
                    <a:pt x="11742" y="13569"/>
                    <a:pt x="11780" y="13770"/>
                    <a:pt x="11656" y="13770"/>
                  </a:cubicBezTo>
                  <a:cubicBezTo>
                    <a:pt x="11652" y="13770"/>
                    <a:pt x="11648" y="13770"/>
                    <a:pt x="11644" y="13770"/>
                  </a:cubicBezTo>
                  <a:cubicBezTo>
                    <a:pt x="11523" y="13733"/>
                    <a:pt x="11472" y="13555"/>
                    <a:pt x="11594" y="13555"/>
                  </a:cubicBezTo>
                  <a:close/>
                  <a:moveTo>
                    <a:pt x="4230" y="13731"/>
                  </a:moveTo>
                  <a:cubicBezTo>
                    <a:pt x="4245" y="13731"/>
                    <a:pt x="4263" y="13745"/>
                    <a:pt x="4263" y="13745"/>
                  </a:cubicBezTo>
                  <a:lnTo>
                    <a:pt x="4263" y="13757"/>
                  </a:lnTo>
                  <a:cubicBezTo>
                    <a:pt x="4263" y="13757"/>
                    <a:pt x="4241" y="13780"/>
                    <a:pt x="4226" y="13780"/>
                  </a:cubicBezTo>
                  <a:cubicBezTo>
                    <a:pt x="4218" y="13780"/>
                    <a:pt x="4213" y="13774"/>
                    <a:pt x="4213" y="13757"/>
                  </a:cubicBezTo>
                  <a:cubicBezTo>
                    <a:pt x="4213" y="13737"/>
                    <a:pt x="4221" y="13731"/>
                    <a:pt x="4230" y="13731"/>
                  </a:cubicBezTo>
                  <a:close/>
                  <a:moveTo>
                    <a:pt x="7698" y="13526"/>
                  </a:moveTo>
                  <a:cubicBezTo>
                    <a:pt x="7704" y="13526"/>
                    <a:pt x="7711" y="13528"/>
                    <a:pt x="7721" y="13531"/>
                  </a:cubicBezTo>
                  <a:lnTo>
                    <a:pt x="7721" y="13619"/>
                  </a:lnTo>
                  <a:cubicBezTo>
                    <a:pt x="7734" y="13669"/>
                    <a:pt x="7734" y="13732"/>
                    <a:pt x="7734" y="13795"/>
                  </a:cubicBezTo>
                  <a:cubicBezTo>
                    <a:pt x="7683" y="13795"/>
                    <a:pt x="7708" y="13745"/>
                    <a:pt x="7696" y="13694"/>
                  </a:cubicBezTo>
                  <a:lnTo>
                    <a:pt x="7696" y="13694"/>
                  </a:lnTo>
                  <a:cubicBezTo>
                    <a:pt x="7683" y="13694"/>
                    <a:pt x="7658" y="13720"/>
                    <a:pt x="7633" y="13720"/>
                  </a:cubicBezTo>
                  <a:cubicBezTo>
                    <a:pt x="7558" y="13707"/>
                    <a:pt x="7520" y="13632"/>
                    <a:pt x="7545" y="13556"/>
                  </a:cubicBezTo>
                  <a:cubicBezTo>
                    <a:pt x="7562" y="13535"/>
                    <a:pt x="7577" y="13528"/>
                    <a:pt x="7592" y="13528"/>
                  </a:cubicBezTo>
                  <a:cubicBezTo>
                    <a:pt x="7622" y="13528"/>
                    <a:pt x="7650" y="13556"/>
                    <a:pt x="7683" y="13556"/>
                  </a:cubicBezTo>
                  <a:cubicBezTo>
                    <a:pt x="7683" y="13538"/>
                    <a:pt x="7683" y="13526"/>
                    <a:pt x="7698" y="13526"/>
                  </a:cubicBezTo>
                  <a:close/>
                  <a:moveTo>
                    <a:pt x="11745" y="13581"/>
                  </a:moveTo>
                  <a:lnTo>
                    <a:pt x="11770" y="13606"/>
                  </a:lnTo>
                  <a:cubicBezTo>
                    <a:pt x="11808" y="13606"/>
                    <a:pt x="11820" y="13619"/>
                    <a:pt x="11808" y="13644"/>
                  </a:cubicBezTo>
                  <a:cubicBezTo>
                    <a:pt x="11808" y="13644"/>
                    <a:pt x="11838" y="13604"/>
                    <a:pt x="11853" y="13604"/>
                  </a:cubicBezTo>
                  <a:cubicBezTo>
                    <a:pt x="11855" y="13604"/>
                    <a:pt x="11857" y="13605"/>
                    <a:pt x="11858" y="13606"/>
                  </a:cubicBezTo>
                  <a:cubicBezTo>
                    <a:pt x="11883" y="13619"/>
                    <a:pt x="11896" y="13644"/>
                    <a:pt x="11858" y="13644"/>
                  </a:cubicBezTo>
                  <a:cubicBezTo>
                    <a:pt x="11855" y="13643"/>
                    <a:pt x="11851" y="13643"/>
                    <a:pt x="11848" y="13643"/>
                  </a:cubicBezTo>
                  <a:cubicBezTo>
                    <a:pt x="11786" y="13643"/>
                    <a:pt x="11821" y="13759"/>
                    <a:pt x="11833" y="13795"/>
                  </a:cubicBezTo>
                  <a:cubicBezTo>
                    <a:pt x="11732" y="13757"/>
                    <a:pt x="11758" y="13632"/>
                    <a:pt x="11745" y="13581"/>
                  </a:cubicBezTo>
                  <a:close/>
                  <a:moveTo>
                    <a:pt x="8531" y="13608"/>
                  </a:moveTo>
                  <a:cubicBezTo>
                    <a:pt x="8581" y="13608"/>
                    <a:pt x="8631" y="13653"/>
                    <a:pt x="8639" y="13707"/>
                  </a:cubicBezTo>
                  <a:cubicBezTo>
                    <a:pt x="8639" y="13715"/>
                    <a:pt x="8625" y="13718"/>
                    <a:pt x="8605" y="13718"/>
                  </a:cubicBezTo>
                  <a:cubicBezTo>
                    <a:pt x="8566" y="13718"/>
                    <a:pt x="8505" y="13707"/>
                    <a:pt x="8488" y="13707"/>
                  </a:cubicBezTo>
                  <a:cubicBezTo>
                    <a:pt x="8501" y="13808"/>
                    <a:pt x="8614" y="13745"/>
                    <a:pt x="8639" y="13795"/>
                  </a:cubicBezTo>
                  <a:lnTo>
                    <a:pt x="8626" y="13795"/>
                  </a:lnTo>
                  <a:cubicBezTo>
                    <a:pt x="8613" y="13802"/>
                    <a:pt x="8597" y="13805"/>
                    <a:pt x="8581" y="13805"/>
                  </a:cubicBezTo>
                  <a:cubicBezTo>
                    <a:pt x="8507" y="13805"/>
                    <a:pt x="8419" y="13741"/>
                    <a:pt x="8450" y="13669"/>
                  </a:cubicBezTo>
                  <a:cubicBezTo>
                    <a:pt x="8470" y="13626"/>
                    <a:pt x="8500" y="13608"/>
                    <a:pt x="8531" y="13608"/>
                  </a:cubicBezTo>
                  <a:close/>
                  <a:moveTo>
                    <a:pt x="8136" y="13564"/>
                  </a:moveTo>
                  <a:cubicBezTo>
                    <a:pt x="8158" y="13564"/>
                    <a:pt x="8170" y="13577"/>
                    <a:pt x="8162" y="13604"/>
                  </a:cubicBezTo>
                  <a:lnTo>
                    <a:pt x="8162" y="13604"/>
                  </a:lnTo>
                  <a:cubicBezTo>
                    <a:pt x="8184" y="13597"/>
                    <a:pt x="8199" y="13574"/>
                    <a:pt x="8229" y="13574"/>
                  </a:cubicBezTo>
                  <a:cubicBezTo>
                    <a:pt x="8239" y="13574"/>
                    <a:pt x="8249" y="13576"/>
                    <a:pt x="8262" y="13581"/>
                  </a:cubicBezTo>
                  <a:cubicBezTo>
                    <a:pt x="8287" y="13606"/>
                    <a:pt x="8312" y="13632"/>
                    <a:pt x="8312" y="13682"/>
                  </a:cubicBezTo>
                  <a:cubicBezTo>
                    <a:pt x="8312" y="13742"/>
                    <a:pt x="8292" y="13759"/>
                    <a:pt x="8264" y="13759"/>
                  </a:cubicBezTo>
                  <a:cubicBezTo>
                    <a:pt x="8234" y="13759"/>
                    <a:pt x="8194" y="13739"/>
                    <a:pt x="8161" y="13732"/>
                  </a:cubicBezTo>
                  <a:lnTo>
                    <a:pt x="8161" y="13732"/>
                  </a:lnTo>
                  <a:lnTo>
                    <a:pt x="8174" y="13833"/>
                  </a:lnTo>
                  <a:cubicBezTo>
                    <a:pt x="8098" y="13833"/>
                    <a:pt x="8111" y="13632"/>
                    <a:pt x="8111" y="13569"/>
                  </a:cubicBezTo>
                  <a:cubicBezTo>
                    <a:pt x="8120" y="13565"/>
                    <a:pt x="8129" y="13564"/>
                    <a:pt x="8136" y="13564"/>
                  </a:cubicBezTo>
                  <a:close/>
                  <a:moveTo>
                    <a:pt x="8662" y="13632"/>
                  </a:moveTo>
                  <a:lnTo>
                    <a:pt x="8662" y="13632"/>
                  </a:lnTo>
                  <a:cubicBezTo>
                    <a:pt x="8713" y="13638"/>
                    <a:pt x="8705" y="13695"/>
                    <a:pt x="8752" y="13707"/>
                  </a:cubicBezTo>
                  <a:cubicBezTo>
                    <a:pt x="8752" y="13707"/>
                    <a:pt x="8790" y="13644"/>
                    <a:pt x="8828" y="13644"/>
                  </a:cubicBezTo>
                  <a:cubicBezTo>
                    <a:pt x="8765" y="13745"/>
                    <a:pt x="8777" y="13745"/>
                    <a:pt x="8853" y="13833"/>
                  </a:cubicBezTo>
                  <a:cubicBezTo>
                    <a:pt x="8768" y="13824"/>
                    <a:pt x="8769" y="13765"/>
                    <a:pt x="8752" y="13765"/>
                  </a:cubicBezTo>
                  <a:cubicBezTo>
                    <a:pt x="8743" y="13765"/>
                    <a:pt x="8731" y="13779"/>
                    <a:pt x="8702" y="13820"/>
                  </a:cubicBezTo>
                  <a:lnTo>
                    <a:pt x="8664" y="13820"/>
                  </a:lnTo>
                  <a:cubicBezTo>
                    <a:pt x="8736" y="13712"/>
                    <a:pt x="8728" y="13719"/>
                    <a:pt x="8662" y="13632"/>
                  </a:cubicBezTo>
                  <a:close/>
                  <a:moveTo>
                    <a:pt x="10301" y="13856"/>
                  </a:moveTo>
                  <a:lnTo>
                    <a:pt x="10286" y="13858"/>
                  </a:lnTo>
                  <a:lnTo>
                    <a:pt x="10299" y="13858"/>
                  </a:lnTo>
                  <a:cubicBezTo>
                    <a:pt x="10300" y="13857"/>
                    <a:pt x="10300" y="13856"/>
                    <a:pt x="10301" y="13856"/>
                  </a:cubicBezTo>
                  <a:close/>
                  <a:moveTo>
                    <a:pt x="12324" y="13670"/>
                  </a:moveTo>
                  <a:cubicBezTo>
                    <a:pt x="12351" y="13672"/>
                    <a:pt x="12360" y="13685"/>
                    <a:pt x="12349" y="13707"/>
                  </a:cubicBezTo>
                  <a:cubicBezTo>
                    <a:pt x="12349" y="13707"/>
                    <a:pt x="12376" y="13679"/>
                    <a:pt x="12392" y="13679"/>
                  </a:cubicBezTo>
                  <a:cubicBezTo>
                    <a:pt x="12395" y="13679"/>
                    <a:pt x="12397" y="13680"/>
                    <a:pt x="12399" y="13682"/>
                  </a:cubicBezTo>
                  <a:cubicBezTo>
                    <a:pt x="12419" y="13692"/>
                    <a:pt x="12431" y="13710"/>
                    <a:pt x="12415" y="13710"/>
                  </a:cubicBezTo>
                  <a:cubicBezTo>
                    <a:pt x="12411" y="13710"/>
                    <a:pt x="12406" y="13709"/>
                    <a:pt x="12399" y="13707"/>
                  </a:cubicBezTo>
                  <a:cubicBezTo>
                    <a:pt x="12396" y="13706"/>
                    <a:pt x="12394" y="13706"/>
                    <a:pt x="12391" y="13706"/>
                  </a:cubicBezTo>
                  <a:cubicBezTo>
                    <a:pt x="12338" y="13706"/>
                    <a:pt x="12362" y="13834"/>
                    <a:pt x="12374" y="13858"/>
                  </a:cubicBezTo>
                  <a:cubicBezTo>
                    <a:pt x="12311" y="13858"/>
                    <a:pt x="12336" y="13733"/>
                    <a:pt x="12324" y="13670"/>
                  </a:cubicBezTo>
                  <a:close/>
                  <a:moveTo>
                    <a:pt x="9032" y="13652"/>
                  </a:moveTo>
                  <a:cubicBezTo>
                    <a:pt x="9086" y="13652"/>
                    <a:pt x="9138" y="13717"/>
                    <a:pt x="9129" y="13770"/>
                  </a:cubicBezTo>
                  <a:lnTo>
                    <a:pt x="8991" y="13757"/>
                  </a:lnTo>
                  <a:lnTo>
                    <a:pt x="8991" y="13757"/>
                  </a:lnTo>
                  <a:cubicBezTo>
                    <a:pt x="9004" y="13858"/>
                    <a:pt x="9117" y="13795"/>
                    <a:pt x="9129" y="13845"/>
                  </a:cubicBezTo>
                  <a:lnTo>
                    <a:pt x="9129" y="13858"/>
                  </a:lnTo>
                  <a:cubicBezTo>
                    <a:pt x="9118" y="13861"/>
                    <a:pt x="9106" y="13863"/>
                    <a:pt x="9093" y="13863"/>
                  </a:cubicBezTo>
                  <a:cubicBezTo>
                    <a:pt x="9009" y="13863"/>
                    <a:pt x="8911" y="13793"/>
                    <a:pt x="8966" y="13694"/>
                  </a:cubicBezTo>
                  <a:cubicBezTo>
                    <a:pt x="8985" y="13664"/>
                    <a:pt x="9008" y="13652"/>
                    <a:pt x="9032" y="13652"/>
                  </a:cubicBezTo>
                  <a:close/>
                  <a:moveTo>
                    <a:pt x="12210" y="13670"/>
                  </a:moveTo>
                  <a:cubicBezTo>
                    <a:pt x="12261" y="13670"/>
                    <a:pt x="12311" y="13729"/>
                    <a:pt x="12311" y="13782"/>
                  </a:cubicBezTo>
                  <a:lnTo>
                    <a:pt x="12173" y="13770"/>
                  </a:lnTo>
                  <a:lnTo>
                    <a:pt x="12173" y="13770"/>
                  </a:lnTo>
                  <a:cubicBezTo>
                    <a:pt x="12185" y="13870"/>
                    <a:pt x="12298" y="13808"/>
                    <a:pt x="12311" y="13870"/>
                  </a:cubicBezTo>
                  <a:cubicBezTo>
                    <a:pt x="12210" y="13858"/>
                    <a:pt x="12059" y="13782"/>
                    <a:pt x="12122" y="13682"/>
                  </a:cubicBezTo>
                  <a:lnTo>
                    <a:pt x="12122" y="13682"/>
                  </a:lnTo>
                  <a:lnTo>
                    <a:pt x="12147" y="13707"/>
                  </a:lnTo>
                  <a:cubicBezTo>
                    <a:pt x="12166" y="13681"/>
                    <a:pt x="12188" y="13670"/>
                    <a:pt x="12210" y="13670"/>
                  </a:cubicBezTo>
                  <a:close/>
                  <a:moveTo>
                    <a:pt x="6730" y="13823"/>
                  </a:moveTo>
                  <a:cubicBezTo>
                    <a:pt x="6736" y="13823"/>
                    <a:pt x="6740" y="13829"/>
                    <a:pt x="6740" y="13845"/>
                  </a:cubicBezTo>
                  <a:cubicBezTo>
                    <a:pt x="6746" y="13870"/>
                    <a:pt x="6737" y="13877"/>
                    <a:pt x="6728" y="13877"/>
                  </a:cubicBezTo>
                  <a:cubicBezTo>
                    <a:pt x="6718" y="13877"/>
                    <a:pt x="6709" y="13870"/>
                    <a:pt x="6715" y="13870"/>
                  </a:cubicBezTo>
                  <a:lnTo>
                    <a:pt x="6702" y="13845"/>
                  </a:lnTo>
                  <a:cubicBezTo>
                    <a:pt x="6702" y="13845"/>
                    <a:pt x="6719" y="13823"/>
                    <a:pt x="6730" y="13823"/>
                  </a:cubicBezTo>
                  <a:close/>
                  <a:moveTo>
                    <a:pt x="11908" y="13619"/>
                  </a:moveTo>
                  <a:cubicBezTo>
                    <a:pt x="11934" y="13619"/>
                    <a:pt x="11946" y="13632"/>
                    <a:pt x="11946" y="13657"/>
                  </a:cubicBezTo>
                  <a:cubicBezTo>
                    <a:pt x="11959" y="13657"/>
                    <a:pt x="11984" y="13632"/>
                    <a:pt x="12009" y="13632"/>
                  </a:cubicBezTo>
                  <a:cubicBezTo>
                    <a:pt x="12047" y="13644"/>
                    <a:pt x="12072" y="13657"/>
                    <a:pt x="12085" y="13694"/>
                  </a:cubicBezTo>
                  <a:cubicBezTo>
                    <a:pt x="12120" y="13742"/>
                    <a:pt x="12111" y="13834"/>
                    <a:pt x="12047" y="13834"/>
                  </a:cubicBezTo>
                  <a:cubicBezTo>
                    <a:pt x="12043" y="13834"/>
                    <a:pt x="12039" y="13833"/>
                    <a:pt x="12034" y="13833"/>
                  </a:cubicBezTo>
                  <a:cubicBezTo>
                    <a:pt x="12009" y="13833"/>
                    <a:pt x="11984" y="13795"/>
                    <a:pt x="11959" y="13795"/>
                  </a:cubicBezTo>
                  <a:lnTo>
                    <a:pt x="11971" y="13883"/>
                  </a:lnTo>
                  <a:cubicBezTo>
                    <a:pt x="11908" y="13883"/>
                    <a:pt x="11921" y="13694"/>
                    <a:pt x="11908" y="13619"/>
                  </a:cubicBezTo>
                  <a:close/>
                  <a:moveTo>
                    <a:pt x="9254" y="13689"/>
                  </a:moveTo>
                  <a:cubicBezTo>
                    <a:pt x="9344" y="13689"/>
                    <a:pt x="9347" y="13832"/>
                    <a:pt x="9368" y="13896"/>
                  </a:cubicBezTo>
                  <a:cubicBezTo>
                    <a:pt x="9358" y="13899"/>
                    <a:pt x="9350" y="13901"/>
                    <a:pt x="9343" y="13901"/>
                  </a:cubicBezTo>
                  <a:cubicBezTo>
                    <a:pt x="9326" y="13901"/>
                    <a:pt x="9321" y="13889"/>
                    <a:pt x="9331" y="13870"/>
                  </a:cubicBezTo>
                  <a:cubicBezTo>
                    <a:pt x="9311" y="13870"/>
                    <a:pt x="9276" y="13885"/>
                    <a:pt x="9246" y="13885"/>
                  </a:cubicBezTo>
                  <a:cubicBezTo>
                    <a:pt x="9220" y="13885"/>
                    <a:pt x="9198" y="13874"/>
                    <a:pt x="9192" y="13833"/>
                  </a:cubicBezTo>
                  <a:cubicBezTo>
                    <a:pt x="9192" y="13770"/>
                    <a:pt x="9268" y="13770"/>
                    <a:pt x="9318" y="13770"/>
                  </a:cubicBezTo>
                  <a:cubicBezTo>
                    <a:pt x="9280" y="13682"/>
                    <a:pt x="9192" y="13732"/>
                    <a:pt x="9180" y="13694"/>
                  </a:cubicBezTo>
                  <a:lnTo>
                    <a:pt x="9180" y="13694"/>
                  </a:lnTo>
                  <a:lnTo>
                    <a:pt x="9192" y="13707"/>
                  </a:lnTo>
                  <a:cubicBezTo>
                    <a:pt x="9217" y="13695"/>
                    <a:pt x="9237" y="13689"/>
                    <a:pt x="9254" y="13689"/>
                  </a:cubicBezTo>
                  <a:close/>
                  <a:moveTo>
                    <a:pt x="9576" y="13720"/>
                  </a:moveTo>
                  <a:cubicBezTo>
                    <a:pt x="9603" y="13720"/>
                    <a:pt x="9625" y="13733"/>
                    <a:pt x="9620" y="13757"/>
                  </a:cubicBezTo>
                  <a:lnTo>
                    <a:pt x="9632" y="13770"/>
                  </a:lnTo>
                  <a:cubicBezTo>
                    <a:pt x="9616" y="13760"/>
                    <a:pt x="9600" y="13755"/>
                    <a:pt x="9586" y="13755"/>
                  </a:cubicBezTo>
                  <a:cubicBezTo>
                    <a:pt x="9547" y="13755"/>
                    <a:pt x="9523" y="13790"/>
                    <a:pt x="9532" y="13845"/>
                  </a:cubicBezTo>
                  <a:cubicBezTo>
                    <a:pt x="9557" y="13908"/>
                    <a:pt x="9645" y="13870"/>
                    <a:pt x="9658" y="13921"/>
                  </a:cubicBezTo>
                  <a:cubicBezTo>
                    <a:pt x="9644" y="13925"/>
                    <a:pt x="9630" y="13927"/>
                    <a:pt x="9617" y="13927"/>
                  </a:cubicBezTo>
                  <a:cubicBezTo>
                    <a:pt x="9554" y="13927"/>
                    <a:pt x="9494" y="13882"/>
                    <a:pt x="9494" y="13820"/>
                  </a:cubicBezTo>
                  <a:cubicBezTo>
                    <a:pt x="9479" y="13751"/>
                    <a:pt x="9533" y="13720"/>
                    <a:pt x="9576" y="13720"/>
                  </a:cubicBezTo>
                  <a:close/>
                  <a:moveTo>
                    <a:pt x="9733" y="13744"/>
                  </a:moveTo>
                  <a:cubicBezTo>
                    <a:pt x="9737" y="13744"/>
                    <a:pt x="9741" y="13744"/>
                    <a:pt x="9746" y="13745"/>
                  </a:cubicBezTo>
                  <a:lnTo>
                    <a:pt x="9771" y="13757"/>
                  </a:lnTo>
                  <a:cubicBezTo>
                    <a:pt x="9878" y="13757"/>
                    <a:pt x="9917" y="13948"/>
                    <a:pt x="9805" y="13948"/>
                  </a:cubicBezTo>
                  <a:cubicBezTo>
                    <a:pt x="9798" y="13948"/>
                    <a:pt x="9791" y="13947"/>
                    <a:pt x="9783" y="13946"/>
                  </a:cubicBezTo>
                  <a:cubicBezTo>
                    <a:pt x="9649" y="13922"/>
                    <a:pt x="9610" y="13744"/>
                    <a:pt x="9733" y="13744"/>
                  </a:cubicBezTo>
                  <a:close/>
                  <a:moveTo>
                    <a:pt x="2917" y="13707"/>
                  </a:moveTo>
                  <a:cubicBezTo>
                    <a:pt x="2993" y="13707"/>
                    <a:pt x="2968" y="13870"/>
                    <a:pt x="2968" y="13946"/>
                  </a:cubicBezTo>
                  <a:cubicBezTo>
                    <a:pt x="2993" y="13946"/>
                    <a:pt x="3027" y="13940"/>
                    <a:pt x="3056" y="13940"/>
                  </a:cubicBezTo>
                  <a:cubicBezTo>
                    <a:pt x="3084" y="13940"/>
                    <a:pt x="3106" y="13946"/>
                    <a:pt x="3106" y="13971"/>
                  </a:cubicBezTo>
                  <a:cubicBezTo>
                    <a:pt x="3068" y="13971"/>
                    <a:pt x="3034" y="13977"/>
                    <a:pt x="3005" y="13977"/>
                  </a:cubicBezTo>
                  <a:cubicBezTo>
                    <a:pt x="2977" y="13977"/>
                    <a:pt x="2955" y="13971"/>
                    <a:pt x="2943" y="13946"/>
                  </a:cubicBezTo>
                  <a:lnTo>
                    <a:pt x="2930" y="13933"/>
                  </a:lnTo>
                  <a:cubicBezTo>
                    <a:pt x="2917" y="13858"/>
                    <a:pt x="2905" y="13782"/>
                    <a:pt x="2917" y="13707"/>
                  </a:cubicBezTo>
                  <a:close/>
                  <a:moveTo>
                    <a:pt x="3598" y="13775"/>
                  </a:moveTo>
                  <a:cubicBezTo>
                    <a:pt x="3651" y="13775"/>
                    <a:pt x="3705" y="13819"/>
                    <a:pt x="3697" y="13883"/>
                  </a:cubicBezTo>
                  <a:lnTo>
                    <a:pt x="3546" y="13883"/>
                  </a:lnTo>
                  <a:cubicBezTo>
                    <a:pt x="3546" y="13932"/>
                    <a:pt x="3599" y="13950"/>
                    <a:pt x="3646" y="13950"/>
                  </a:cubicBezTo>
                  <a:cubicBezTo>
                    <a:pt x="3660" y="13950"/>
                    <a:pt x="3673" y="13949"/>
                    <a:pt x="3685" y="13946"/>
                  </a:cubicBezTo>
                  <a:lnTo>
                    <a:pt x="3685" y="13971"/>
                  </a:lnTo>
                  <a:cubicBezTo>
                    <a:pt x="3670" y="13978"/>
                    <a:pt x="3652" y="13982"/>
                    <a:pt x="3633" y="13982"/>
                  </a:cubicBezTo>
                  <a:cubicBezTo>
                    <a:pt x="3558" y="13982"/>
                    <a:pt x="3473" y="13924"/>
                    <a:pt x="3534" y="13833"/>
                  </a:cubicBezTo>
                  <a:lnTo>
                    <a:pt x="3521" y="13820"/>
                  </a:lnTo>
                  <a:cubicBezTo>
                    <a:pt x="3539" y="13789"/>
                    <a:pt x="3569" y="13775"/>
                    <a:pt x="3598" y="13775"/>
                  </a:cubicBezTo>
                  <a:close/>
                  <a:moveTo>
                    <a:pt x="3243" y="13769"/>
                  </a:moveTo>
                  <a:cubicBezTo>
                    <a:pt x="3370" y="13769"/>
                    <a:pt x="3366" y="13971"/>
                    <a:pt x="3232" y="13984"/>
                  </a:cubicBezTo>
                  <a:lnTo>
                    <a:pt x="3232" y="13971"/>
                  </a:lnTo>
                  <a:cubicBezTo>
                    <a:pt x="3094" y="13971"/>
                    <a:pt x="3094" y="13770"/>
                    <a:pt x="3232" y="13770"/>
                  </a:cubicBezTo>
                  <a:cubicBezTo>
                    <a:pt x="3236" y="13769"/>
                    <a:pt x="3240" y="13769"/>
                    <a:pt x="3243" y="13769"/>
                  </a:cubicBezTo>
                  <a:close/>
                  <a:moveTo>
                    <a:pt x="3760" y="13777"/>
                  </a:moveTo>
                  <a:cubicBezTo>
                    <a:pt x="3777" y="13777"/>
                    <a:pt x="3782" y="13789"/>
                    <a:pt x="3773" y="13808"/>
                  </a:cubicBezTo>
                  <a:cubicBezTo>
                    <a:pt x="3785" y="13808"/>
                    <a:pt x="3810" y="13782"/>
                    <a:pt x="3835" y="13782"/>
                  </a:cubicBezTo>
                  <a:cubicBezTo>
                    <a:pt x="3861" y="13795"/>
                    <a:pt x="3898" y="13795"/>
                    <a:pt x="3936" y="13808"/>
                  </a:cubicBezTo>
                  <a:cubicBezTo>
                    <a:pt x="3958" y="13802"/>
                    <a:pt x="3983" y="13791"/>
                    <a:pt x="4005" y="13791"/>
                  </a:cubicBezTo>
                  <a:cubicBezTo>
                    <a:pt x="4032" y="13791"/>
                    <a:pt x="4055" y="13808"/>
                    <a:pt x="4062" y="13870"/>
                  </a:cubicBezTo>
                  <a:lnTo>
                    <a:pt x="4062" y="13984"/>
                  </a:lnTo>
                  <a:cubicBezTo>
                    <a:pt x="3974" y="13984"/>
                    <a:pt x="4087" y="13845"/>
                    <a:pt x="3999" y="13820"/>
                  </a:cubicBezTo>
                  <a:lnTo>
                    <a:pt x="3986" y="13820"/>
                  </a:lnTo>
                  <a:cubicBezTo>
                    <a:pt x="3979" y="13818"/>
                    <a:pt x="3973" y="13817"/>
                    <a:pt x="3967" y="13817"/>
                  </a:cubicBezTo>
                  <a:cubicBezTo>
                    <a:pt x="3902" y="13817"/>
                    <a:pt x="3923" y="13936"/>
                    <a:pt x="3923" y="13971"/>
                  </a:cubicBezTo>
                  <a:cubicBezTo>
                    <a:pt x="3835" y="13971"/>
                    <a:pt x="3923" y="13808"/>
                    <a:pt x="3835" y="13808"/>
                  </a:cubicBezTo>
                  <a:cubicBezTo>
                    <a:pt x="3747" y="13808"/>
                    <a:pt x="3785" y="13933"/>
                    <a:pt x="3785" y="13971"/>
                  </a:cubicBezTo>
                  <a:cubicBezTo>
                    <a:pt x="3710" y="13971"/>
                    <a:pt x="3747" y="13845"/>
                    <a:pt x="3735" y="13782"/>
                  </a:cubicBezTo>
                  <a:cubicBezTo>
                    <a:pt x="3745" y="13779"/>
                    <a:pt x="3753" y="13777"/>
                    <a:pt x="3760" y="13777"/>
                  </a:cubicBezTo>
                  <a:close/>
                  <a:moveTo>
                    <a:pt x="3476" y="13793"/>
                  </a:moveTo>
                  <a:cubicBezTo>
                    <a:pt x="3479" y="13793"/>
                    <a:pt x="3481" y="13794"/>
                    <a:pt x="3483" y="13795"/>
                  </a:cubicBezTo>
                  <a:cubicBezTo>
                    <a:pt x="3496" y="13820"/>
                    <a:pt x="3508" y="13833"/>
                    <a:pt x="3483" y="13833"/>
                  </a:cubicBezTo>
                  <a:cubicBezTo>
                    <a:pt x="3479" y="13832"/>
                    <a:pt x="3476" y="13832"/>
                    <a:pt x="3472" y="13832"/>
                  </a:cubicBezTo>
                  <a:cubicBezTo>
                    <a:pt x="3410" y="13832"/>
                    <a:pt x="3433" y="13936"/>
                    <a:pt x="3433" y="13984"/>
                  </a:cubicBezTo>
                  <a:lnTo>
                    <a:pt x="3433" y="13996"/>
                  </a:lnTo>
                  <a:cubicBezTo>
                    <a:pt x="3358" y="13996"/>
                    <a:pt x="3383" y="13870"/>
                    <a:pt x="3383" y="13808"/>
                  </a:cubicBezTo>
                  <a:cubicBezTo>
                    <a:pt x="3392" y="13804"/>
                    <a:pt x="3400" y="13803"/>
                    <a:pt x="3406" y="13803"/>
                  </a:cubicBezTo>
                  <a:cubicBezTo>
                    <a:pt x="3425" y="13803"/>
                    <a:pt x="3430" y="13817"/>
                    <a:pt x="3420" y="13845"/>
                  </a:cubicBezTo>
                  <a:cubicBezTo>
                    <a:pt x="3420" y="13845"/>
                    <a:pt x="3452" y="13793"/>
                    <a:pt x="3476" y="13793"/>
                  </a:cubicBezTo>
                  <a:close/>
                  <a:moveTo>
                    <a:pt x="4213" y="13795"/>
                  </a:moveTo>
                  <a:cubicBezTo>
                    <a:pt x="4301" y="13808"/>
                    <a:pt x="4276" y="13933"/>
                    <a:pt x="4276" y="13996"/>
                  </a:cubicBezTo>
                  <a:lnTo>
                    <a:pt x="4263" y="13984"/>
                  </a:lnTo>
                  <a:cubicBezTo>
                    <a:pt x="4188" y="13984"/>
                    <a:pt x="4213" y="13858"/>
                    <a:pt x="4213" y="13795"/>
                  </a:cubicBezTo>
                  <a:close/>
                  <a:moveTo>
                    <a:pt x="4641" y="13798"/>
                  </a:moveTo>
                  <a:cubicBezTo>
                    <a:pt x="4658" y="13798"/>
                    <a:pt x="4675" y="13801"/>
                    <a:pt x="4691" y="13808"/>
                  </a:cubicBezTo>
                  <a:cubicBezTo>
                    <a:pt x="4691" y="13820"/>
                    <a:pt x="4527" y="13845"/>
                    <a:pt x="4640" y="13883"/>
                  </a:cubicBezTo>
                  <a:cubicBezTo>
                    <a:pt x="4728" y="13921"/>
                    <a:pt x="4741" y="13984"/>
                    <a:pt x="4665" y="14009"/>
                  </a:cubicBezTo>
                  <a:lnTo>
                    <a:pt x="4653" y="13996"/>
                  </a:lnTo>
                  <a:cubicBezTo>
                    <a:pt x="4615" y="13996"/>
                    <a:pt x="4590" y="13996"/>
                    <a:pt x="4565" y="13984"/>
                  </a:cubicBezTo>
                  <a:cubicBezTo>
                    <a:pt x="4550" y="13969"/>
                    <a:pt x="4574" y="13963"/>
                    <a:pt x="4597" y="13963"/>
                  </a:cubicBezTo>
                  <a:cubicBezTo>
                    <a:pt x="4613" y="13963"/>
                    <a:pt x="4628" y="13966"/>
                    <a:pt x="4628" y="13971"/>
                  </a:cubicBezTo>
                  <a:cubicBezTo>
                    <a:pt x="4634" y="13952"/>
                    <a:pt x="4643" y="13952"/>
                    <a:pt x="4651" y="13952"/>
                  </a:cubicBezTo>
                  <a:cubicBezTo>
                    <a:pt x="4659" y="13952"/>
                    <a:pt x="4665" y="13952"/>
                    <a:pt x="4665" y="13933"/>
                  </a:cubicBezTo>
                  <a:cubicBezTo>
                    <a:pt x="4653" y="13896"/>
                    <a:pt x="4590" y="13908"/>
                    <a:pt x="4577" y="13883"/>
                  </a:cubicBezTo>
                  <a:cubicBezTo>
                    <a:pt x="4549" y="13826"/>
                    <a:pt x="4591" y="13798"/>
                    <a:pt x="4641" y="13798"/>
                  </a:cubicBezTo>
                  <a:close/>
                  <a:moveTo>
                    <a:pt x="9896" y="13770"/>
                  </a:moveTo>
                  <a:cubicBezTo>
                    <a:pt x="9922" y="13770"/>
                    <a:pt x="9934" y="13782"/>
                    <a:pt x="9934" y="13808"/>
                  </a:cubicBezTo>
                  <a:lnTo>
                    <a:pt x="9947" y="13808"/>
                  </a:lnTo>
                  <a:cubicBezTo>
                    <a:pt x="9972" y="13795"/>
                    <a:pt x="9997" y="13795"/>
                    <a:pt x="10035" y="13795"/>
                  </a:cubicBezTo>
                  <a:lnTo>
                    <a:pt x="9947" y="13808"/>
                  </a:lnTo>
                  <a:cubicBezTo>
                    <a:pt x="9934" y="13808"/>
                    <a:pt x="9947" y="13808"/>
                    <a:pt x="9959" y="13820"/>
                  </a:cubicBezTo>
                  <a:cubicBezTo>
                    <a:pt x="9972" y="13808"/>
                    <a:pt x="9972" y="13808"/>
                    <a:pt x="9985" y="13808"/>
                  </a:cubicBezTo>
                  <a:cubicBezTo>
                    <a:pt x="9997" y="13808"/>
                    <a:pt x="10010" y="13820"/>
                    <a:pt x="10022" y="13820"/>
                  </a:cubicBezTo>
                  <a:lnTo>
                    <a:pt x="10135" y="13820"/>
                  </a:lnTo>
                  <a:cubicBezTo>
                    <a:pt x="10110" y="13820"/>
                    <a:pt x="10098" y="13820"/>
                    <a:pt x="10073" y="13808"/>
                  </a:cubicBezTo>
                  <a:cubicBezTo>
                    <a:pt x="10098" y="13808"/>
                    <a:pt x="10110" y="13820"/>
                    <a:pt x="10135" y="13820"/>
                  </a:cubicBezTo>
                  <a:cubicBezTo>
                    <a:pt x="10198" y="13845"/>
                    <a:pt x="10198" y="13883"/>
                    <a:pt x="10211" y="14009"/>
                  </a:cubicBezTo>
                  <a:cubicBezTo>
                    <a:pt x="10148" y="14009"/>
                    <a:pt x="10161" y="13946"/>
                    <a:pt x="10161" y="13896"/>
                  </a:cubicBezTo>
                  <a:cubicBezTo>
                    <a:pt x="10161" y="13870"/>
                    <a:pt x="10148" y="13845"/>
                    <a:pt x="10123" y="13833"/>
                  </a:cubicBezTo>
                  <a:lnTo>
                    <a:pt x="10085" y="13833"/>
                  </a:lnTo>
                  <a:cubicBezTo>
                    <a:pt x="10035" y="13845"/>
                    <a:pt x="10073" y="13933"/>
                    <a:pt x="10073" y="13971"/>
                  </a:cubicBezTo>
                  <a:cubicBezTo>
                    <a:pt x="10010" y="13971"/>
                    <a:pt x="10047" y="13858"/>
                    <a:pt x="10010" y="13820"/>
                  </a:cubicBezTo>
                  <a:lnTo>
                    <a:pt x="9947" y="13820"/>
                  </a:lnTo>
                  <a:cubicBezTo>
                    <a:pt x="9922" y="13845"/>
                    <a:pt x="9947" y="13933"/>
                    <a:pt x="9947" y="13971"/>
                  </a:cubicBezTo>
                  <a:cubicBezTo>
                    <a:pt x="9884" y="13958"/>
                    <a:pt x="9909" y="13833"/>
                    <a:pt x="9896" y="13770"/>
                  </a:cubicBezTo>
                  <a:close/>
                  <a:moveTo>
                    <a:pt x="4929" y="13808"/>
                  </a:moveTo>
                  <a:cubicBezTo>
                    <a:pt x="4929" y="13870"/>
                    <a:pt x="4929" y="13933"/>
                    <a:pt x="4942" y="13996"/>
                  </a:cubicBezTo>
                  <a:cubicBezTo>
                    <a:pt x="4932" y="14006"/>
                    <a:pt x="4925" y="14010"/>
                    <a:pt x="4919" y="14010"/>
                  </a:cubicBezTo>
                  <a:cubicBezTo>
                    <a:pt x="4911" y="14010"/>
                    <a:pt x="4909" y="13999"/>
                    <a:pt x="4917" y="13984"/>
                  </a:cubicBezTo>
                  <a:lnTo>
                    <a:pt x="4904" y="13971"/>
                  </a:lnTo>
                  <a:cubicBezTo>
                    <a:pt x="4884" y="13971"/>
                    <a:pt x="4856" y="14003"/>
                    <a:pt x="4826" y="14003"/>
                  </a:cubicBezTo>
                  <a:cubicBezTo>
                    <a:pt x="4819" y="14003"/>
                    <a:pt x="4811" y="14001"/>
                    <a:pt x="4804" y="13996"/>
                  </a:cubicBezTo>
                  <a:cubicBezTo>
                    <a:pt x="4753" y="13958"/>
                    <a:pt x="4753" y="13858"/>
                    <a:pt x="4753" y="13808"/>
                  </a:cubicBezTo>
                  <a:cubicBezTo>
                    <a:pt x="4854" y="13808"/>
                    <a:pt x="4753" y="13946"/>
                    <a:pt x="4841" y="13958"/>
                  </a:cubicBezTo>
                  <a:cubicBezTo>
                    <a:pt x="4848" y="13961"/>
                    <a:pt x="4853" y="13961"/>
                    <a:pt x="4858" y="13961"/>
                  </a:cubicBezTo>
                  <a:cubicBezTo>
                    <a:pt x="4915" y="13961"/>
                    <a:pt x="4903" y="13842"/>
                    <a:pt x="4892" y="13808"/>
                  </a:cubicBezTo>
                  <a:close/>
                  <a:moveTo>
                    <a:pt x="5035" y="13828"/>
                  </a:moveTo>
                  <a:cubicBezTo>
                    <a:pt x="5048" y="13828"/>
                    <a:pt x="5055" y="13839"/>
                    <a:pt x="5055" y="13858"/>
                  </a:cubicBezTo>
                  <a:cubicBezTo>
                    <a:pt x="5005" y="13870"/>
                    <a:pt x="5030" y="13870"/>
                    <a:pt x="5068" y="13870"/>
                  </a:cubicBezTo>
                  <a:cubicBezTo>
                    <a:pt x="5080" y="13870"/>
                    <a:pt x="5093" y="13858"/>
                    <a:pt x="5105" y="13858"/>
                  </a:cubicBezTo>
                  <a:cubicBezTo>
                    <a:pt x="5118" y="13858"/>
                    <a:pt x="5131" y="13870"/>
                    <a:pt x="5143" y="13870"/>
                  </a:cubicBezTo>
                  <a:lnTo>
                    <a:pt x="5206" y="13870"/>
                  </a:lnTo>
                  <a:cubicBezTo>
                    <a:pt x="5168" y="13896"/>
                    <a:pt x="5194" y="13984"/>
                    <a:pt x="5194" y="14034"/>
                  </a:cubicBezTo>
                  <a:cubicBezTo>
                    <a:pt x="5118" y="14034"/>
                    <a:pt x="5168" y="13908"/>
                    <a:pt x="5131" y="13870"/>
                  </a:cubicBezTo>
                  <a:lnTo>
                    <a:pt x="5068" y="13870"/>
                  </a:lnTo>
                  <a:cubicBezTo>
                    <a:pt x="5030" y="13908"/>
                    <a:pt x="5055" y="13984"/>
                    <a:pt x="5068" y="14021"/>
                  </a:cubicBezTo>
                  <a:cubicBezTo>
                    <a:pt x="4992" y="14021"/>
                    <a:pt x="5017" y="13896"/>
                    <a:pt x="5017" y="13833"/>
                  </a:cubicBezTo>
                  <a:cubicBezTo>
                    <a:pt x="5024" y="13829"/>
                    <a:pt x="5030" y="13828"/>
                    <a:pt x="5035" y="13828"/>
                  </a:cubicBezTo>
                  <a:close/>
                  <a:moveTo>
                    <a:pt x="5608" y="13757"/>
                  </a:moveTo>
                  <a:cubicBezTo>
                    <a:pt x="5684" y="13757"/>
                    <a:pt x="5659" y="13958"/>
                    <a:pt x="5671" y="14034"/>
                  </a:cubicBezTo>
                  <a:cubicBezTo>
                    <a:pt x="5646" y="14034"/>
                    <a:pt x="5634" y="14021"/>
                    <a:pt x="5634" y="13996"/>
                  </a:cubicBezTo>
                  <a:cubicBezTo>
                    <a:pt x="5619" y="14025"/>
                    <a:pt x="5598" y="14036"/>
                    <a:pt x="5575" y="14036"/>
                  </a:cubicBezTo>
                  <a:cubicBezTo>
                    <a:pt x="5517" y="14036"/>
                    <a:pt x="5449" y="13962"/>
                    <a:pt x="5458" y="13908"/>
                  </a:cubicBezTo>
                  <a:cubicBezTo>
                    <a:pt x="5467" y="13864"/>
                    <a:pt x="5485" y="13850"/>
                    <a:pt x="5506" y="13850"/>
                  </a:cubicBezTo>
                  <a:cubicBezTo>
                    <a:pt x="5540" y="13850"/>
                    <a:pt x="5583" y="13883"/>
                    <a:pt x="5621" y="13883"/>
                  </a:cubicBezTo>
                  <a:lnTo>
                    <a:pt x="5608" y="13870"/>
                  </a:lnTo>
                  <a:lnTo>
                    <a:pt x="5608" y="13757"/>
                  </a:lnTo>
                  <a:close/>
                  <a:moveTo>
                    <a:pt x="5218" y="13858"/>
                  </a:moveTo>
                  <a:cubicBezTo>
                    <a:pt x="5319" y="13859"/>
                    <a:pt x="5318" y="13870"/>
                    <a:pt x="5282" y="13870"/>
                  </a:cubicBezTo>
                  <a:cubicBezTo>
                    <a:pt x="5332" y="13896"/>
                    <a:pt x="5332" y="13946"/>
                    <a:pt x="5332" y="14046"/>
                  </a:cubicBezTo>
                  <a:cubicBezTo>
                    <a:pt x="5274" y="14023"/>
                    <a:pt x="5280" y="13979"/>
                    <a:pt x="5281" y="13933"/>
                  </a:cubicBezTo>
                  <a:lnTo>
                    <a:pt x="5281" y="13933"/>
                  </a:lnTo>
                  <a:cubicBezTo>
                    <a:pt x="5281" y="13933"/>
                    <a:pt x="5281" y="13933"/>
                    <a:pt x="5282" y="13933"/>
                  </a:cubicBezTo>
                  <a:lnTo>
                    <a:pt x="5282" y="13921"/>
                  </a:lnTo>
                  <a:lnTo>
                    <a:pt x="5282" y="13921"/>
                  </a:lnTo>
                  <a:cubicBezTo>
                    <a:pt x="5282" y="13925"/>
                    <a:pt x="5281" y="13929"/>
                    <a:pt x="5281" y="13933"/>
                  </a:cubicBezTo>
                  <a:lnTo>
                    <a:pt x="5281" y="13933"/>
                  </a:lnTo>
                  <a:cubicBezTo>
                    <a:pt x="5269" y="13908"/>
                    <a:pt x="5256" y="13883"/>
                    <a:pt x="5244" y="13870"/>
                  </a:cubicBezTo>
                  <a:lnTo>
                    <a:pt x="5282" y="13870"/>
                  </a:lnTo>
                  <a:cubicBezTo>
                    <a:pt x="5260" y="13860"/>
                    <a:pt x="5239" y="13858"/>
                    <a:pt x="5218" y="13858"/>
                  </a:cubicBezTo>
                  <a:close/>
                  <a:moveTo>
                    <a:pt x="5797" y="13845"/>
                  </a:moveTo>
                  <a:cubicBezTo>
                    <a:pt x="5935" y="13845"/>
                    <a:pt x="5961" y="14046"/>
                    <a:pt x="5810" y="14046"/>
                  </a:cubicBezTo>
                  <a:cubicBezTo>
                    <a:pt x="5659" y="14034"/>
                    <a:pt x="5671" y="13858"/>
                    <a:pt x="5810" y="13858"/>
                  </a:cubicBezTo>
                  <a:lnTo>
                    <a:pt x="5797" y="13845"/>
                  </a:lnTo>
                  <a:close/>
                  <a:moveTo>
                    <a:pt x="10260" y="13815"/>
                  </a:moveTo>
                  <a:cubicBezTo>
                    <a:pt x="10278" y="13815"/>
                    <a:pt x="10283" y="13830"/>
                    <a:pt x="10274" y="13858"/>
                  </a:cubicBezTo>
                  <a:lnTo>
                    <a:pt x="10286" y="13858"/>
                  </a:lnTo>
                  <a:cubicBezTo>
                    <a:pt x="10311" y="13845"/>
                    <a:pt x="10349" y="13845"/>
                    <a:pt x="10374" y="13845"/>
                  </a:cubicBezTo>
                  <a:lnTo>
                    <a:pt x="10337" y="13851"/>
                  </a:lnTo>
                  <a:lnTo>
                    <a:pt x="10337" y="13851"/>
                  </a:lnTo>
                  <a:cubicBezTo>
                    <a:pt x="10333" y="13849"/>
                    <a:pt x="10329" y="13848"/>
                    <a:pt x="10324" y="13848"/>
                  </a:cubicBezTo>
                  <a:cubicBezTo>
                    <a:pt x="10316" y="13848"/>
                    <a:pt x="10307" y="13851"/>
                    <a:pt x="10301" y="13856"/>
                  </a:cubicBezTo>
                  <a:lnTo>
                    <a:pt x="10301" y="13856"/>
                  </a:lnTo>
                  <a:lnTo>
                    <a:pt x="10337" y="13851"/>
                  </a:lnTo>
                  <a:lnTo>
                    <a:pt x="10337" y="13851"/>
                  </a:lnTo>
                  <a:cubicBezTo>
                    <a:pt x="10342" y="13852"/>
                    <a:pt x="10346" y="13855"/>
                    <a:pt x="10349" y="13858"/>
                  </a:cubicBezTo>
                  <a:lnTo>
                    <a:pt x="10462" y="13858"/>
                  </a:lnTo>
                  <a:cubicBezTo>
                    <a:pt x="10450" y="13858"/>
                    <a:pt x="10437" y="13858"/>
                    <a:pt x="10412" y="13845"/>
                  </a:cubicBezTo>
                  <a:cubicBezTo>
                    <a:pt x="10437" y="13845"/>
                    <a:pt x="10450" y="13858"/>
                    <a:pt x="10462" y="13858"/>
                  </a:cubicBezTo>
                  <a:cubicBezTo>
                    <a:pt x="10538" y="13883"/>
                    <a:pt x="10538" y="13921"/>
                    <a:pt x="10538" y="14046"/>
                  </a:cubicBezTo>
                  <a:cubicBezTo>
                    <a:pt x="10462" y="14034"/>
                    <a:pt x="10538" y="13896"/>
                    <a:pt x="10450" y="13870"/>
                  </a:cubicBezTo>
                  <a:lnTo>
                    <a:pt x="10425" y="13870"/>
                  </a:lnTo>
                  <a:cubicBezTo>
                    <a:pt x="10399" y="13883"/>
                    <a:pt x="10425" y="13984"/>
                    <a:pt x="10425" y="14021"/>
                  </a:cubicBezTo>
                  <a:cubicBezTo>
                    <a:pt x="10374" y="14021"/>
                    <a:pt x="10387" y="13958"/>
                    <a:pt x="10374" y="13908"/>
                  </a:cubicBezTo>
                  <a:cubicBezTo>
                    <a:pt x="10374" y="13896"/>
                    <a:pt x="10374" y="13870"/>
                    <a:pt x="10362" y="13870"/>
                  </a:cubicBezTo>
                  <a:lnTo>
                    <a:pt x="10299" y="13870"/>
                  </a:lnTo>
                  <a:cubicBezTo>
                    <a:pt x="10274" y="13908"/>
                    <a:pt x="10299" y="13971"/>
                    <a:pt x="10299" y="14009"/>
                  </a:cubicBezTo>
                  <a:cubicBezTo>
                    <a:pt x="10223" y="13996"/>
                    <a:pt x="10249" y="13883"/>
                    <a:pt x="10236" y="13820"/>
                  </a:cubicBezTo>
                  <a:cubicBezTo>
                    <a:pt x="10245" y="13817"/>
                    <a:pt x="10253" y="13815"/>
                    <a:pt x="10260" y="13815"/>
                  </a:cubicBezTo>
                  <a:close/>
                  <a:moveTo>
                    <a:pt x="6140" y="13865"/>
                  </a:moveTo>
                  <a:cubicBezTo>
                    <a:pt x="6195" y="13865"/>
                    <a:pt x="6256" y="13904"/>
                    <a:pt x="6262" y="13971"/>
                  </a:cubicBezTo>
                  <a:cubicBezTo>
                    <a:pt x="6262" y="14029"/>
                    <a:pt x="6209" y="14061"/>
                    <a:pt x="6158" y="14061"/>
                  </a:cubicBezTo>
                  <a:cubicBezTo>
                    <a:pt x="6109" y="14061"/>
                    <a:pt x="6061" y="14032"/>
                    <a:pt x="6061" y="13971"/>
                  </a:cubicBezTo>
                  <a:lnTo>
                    <a:pt x="6049" y="13958"/>
                  </a:lnTo>
                  <a:cubicBezTo>
                    <a:pt x="6049" y="13894"/>
                    <a:pt x="6092" y="13865"/>
                    <a:pt x="6140" y="13865"/>
                  </a:cubicBezTo>
                  <a:close/>
                  <a:moveTo>
                    <a:pt x="5960" y="13797"/>
                  </a:moveTo>
                  <a:lnTo>
                    <a:pt x="5960" y="13797"/>
                  </a:lnTo>
                  <a:cubicBezTo>
                    <a:pt x="6022" y="13820"/>
                    <a:pt x="6011" y="14012"/>
                    <a:pt x="6011" y="14072"/>
                  </a:cubicBezTo>
                  <a:cubicBezTo>
                    <a:pt x="5952" y="14060"/>
                    <a:pt x="5959" y="13873"/>
                    <a:pt x="5960" y="13797"/>
                  </a:cubicBezTo>
                  <a:close/>
                  <a:moveTo>
                    <a:pt x="10676" y="13858"/>
                  </a:moveTo>
                  <a:lnTo>
                    <a:pt x="10701" y="13883"/>
                  </a:lnTo>
                  <a:cubicBezTo>
                    <a:pt x="10808" y="13883"/>
                    <a:pt x="10848" y="14074"/>
                    <a:pt x="10735" y="14074"/>
                  </a:cubicBezTo>
                  <a:cubicBezTo>
                    <a:pt x="10729" y="14074"/>
                    <a:pt x="10722" y="14073"/>
                    <a:pt x="10714" y="14072"/>
                  </a:cubicBezTo>
                  <a:cubicBezTo>
                    <a:pt x="10588" y="14046"/>
                    <a:pt x="10538" y="13858"/>
                    <a:pt x="10676" y="13858"/>
                  </a:cubicBezTo>
                  <a:close/>
                  <a:moveTo>
                    <a:pt x="4326" y="13808"/>
                  </a:moveTo>
                  <a:cubicBezTo>
                    <a:pt x="4351" y="13808"/>
                    <a:pt x="4364" y="13808"/>
                    <a:pt x="4364" y="13845"/>
                  </a:cubicBezTo>
                  <a:cubicBezTo>
                    <a:pt x="4395" y="13845"/>
                    <a:pt x="4426" y="13821"/>
                    <a:pt x="4458" y="13821"/>
                  </a:cubicBezTo>
                  <a:cubicBezTo>
                    <a:pt x="4477" y="13821"/>
                    <a:pt x="4496" y="13830"/>
                    <a:pt x="4514" y="13858"/>
                  </a:cubicBezTo>
                  <a:cubicBezTo>
                    <a:pt x="4577" y="13921"/>
                    <a:pt x="4527" y="14009"/>
                    <a:pt x="4452" y="14009"/>
                  </a:cubicBezTo>
                  <a:cubicBezTo>
                    <a:pt x="4414" y="14009"/>
                    <a:pt x="4401" y="13984"/>
                    <a:pt x="4376" y="13984"/>
                  </a:cubicBezTo>
                  <a:lnTo>
                    <a:pt x="4376" y="14084"/>
                  </a:lnTo>
                  <a:cubicBezTo>
                    <a:pt x="4313" y="14084"/>
                    <a:pt x="4326" y="13883"/>
                    <a:pt x="4326" y="13808"/>
                  </a:cubicBezTo>
                  <a:close/>
                  <a:moveTo>
                    <a:pt x="6591" y="13884"/>
                  </a:moveTo>
                  <a:cubicBezTo>
                    <a:pt x="6608" y="13884"/>
                    <a:pt x="6629" y="13891"/>
                    <a:pt x="6652" y="13908"/>
                  </a:cubicBezTo>
                  <a:cubicBezTo>
                    <a:pt x="6652" y="13908"/>
                    <a:pt x="6501" y="13933"/>
                    <a:pt x="6614" y="13971"/>
                  </a:cubicBezTo>
                  <a:cubicBezTo>
                    <a:pt x="6748" y="14033"/>
                    <a:pt x="6649" y="14096"/>
                    <a:pt x="6588" y="14096"/>
                  </a:cubicBezTo>
                  <a:cubicBezTo>
                    <a:pt x="6563" y="14096"/>
                    <a:pt x="6544" y="14085"/>
                    <a:pt x="6552" y="14059"/>
                  </a:cubicBezTo>
                  <a:lnTo>
                    <a:pt x="6539" y="14046"/>
                  </a:lnTo>
                  <a:lnTo>
                    <a:pt x="6539" y="14046"/>
                  </a:lnTo>
                  <a:cubicBezTo>
                    <a:pt x="6547" y="14046"/>
                    <a:pt x="6581" y="14060"/>
                    <a:pt x="6605" y="14060"/>
                  </a:cubicBezTo>
                  <a:cubicBezTo>
                    <a:pt x="6621" y="14060"/>
                    <a:pt x="6632" y="14054"/>
                    <a:pt x="6627" y="14034"/>
                  </a:cubicBezTo>
                  <a:cubicBezTo>
                    <a:pt x="6627" y="13984"/>
                    <a:pt x="6589" y="14009"/>
                    <a:pt x="6564" y="13984"/>
                  </a:cubicBezTo>
                  <a:cubicBezTo>
                    <a:pt x="6527" y="13937"/>
                    <a:pt x="6545" y="13884"/>
                    <a:pt x="6591" y="13884"/>
                  </a:cubicBezTo>
                  <a:close/>
                  <a:moveTo>
                    <a:pt x="6392" y="13894"/>
                  </a:moveTo>
                  <a:cubicBezTo>
                    <a:pt x="6395" y="13894"/>
                    <a:pt x="6398" y="13894"/>
                    <a:pt x="6401" y="13896"/>
                  </a:cubicBezTo>
                  <a:cubicBezTo>
                    <a:pt x="6413" y="13908"/>
                    <a:pt x="6426" y="13933"/>
                    <a:pt x="6401" y="13933"/>
                  </a:cubicBezTo>
                  <a:cubicBezTo>
                    <a:pt x="6397" y="13933"/>
                    <a:pt x="6394" y="13932"/>
                    <a:pt x="6391" y="13932"/>
                  </a:cubicBezTo>
                  <a:cubicBezTo>
                    <a:pt x="6329" y="13932"/>
                    <a:pt x="6363" y="14048"/>
                    <a:pt x="6363" y="14084"/>
                  </a:cubicBezTo>
                  <a:lnTo>
                    <a:pt x="6363" y="14097"/>
                  </a:lnTo>
                  <a:cubicBezTo>
                    <a:pt x="6288" y="14097"/>
                    <a:pt x="6313" y="13958"/>
                    <a:pt x="6300" y="13896"/>
                  </a:cubicBezTo>
                  <a:cubicBezTo>
                    <a:pt x="6338" y="13896"/>
                    <a:pt x="6350" y="13908"/>
                    <a:pt x="6338" y="13933"/>
                  </a:cubicBezTo>
                  <a:cubicBezTo>
                    <a:pt x="6338" y="13933"/>
                    <a:pt x="6368" y="13894"/>
                    <a:pt x="6392" y="13894"/>
                  </a:cubicBezTo>
                  <a:close/>
                  <a:moveTo>
                    <a:pt x="10940" y="13820"/>
                  </a:moveTo>
                  <a:lnTo>
                    <a:pt x="10940" y="13820"/>
                  </a:lnTo>
                  <a:cubicBezTo>
                    <a:pt x="11003" y="13833"/>
                    <a:pt x="10990" y="13984"/>
                    <a:pt x="11003" y="14046"/>
                  </a:cubicBezTo>
                  <a:lnTo>
                    <a:pt x="11003" y="14097"/>
                  </a:lnTo>
                  <a:cubicBezTo>
                    <a:pt x="10997" y="14100"/>
                    <a:pt x="10992" y="14101"/>
                    <a:pt x="10989" y="14101"/>
                  </a:cubicBezTo>
                  <a:cubicBezTo>
                    <a:pt x="10978" y="14101"/>
                    <a:pt x="10978" y="14087"/>
                    <a:pt x="10978" y="14059"/>
                  </a:cubicBezTo>
                  <a:lnTo>
                    <a:pt x="10965" y="14059"/>
                  </a:lnTo>
                  <a:cubicBezTo>
                    <a:pt x="10946" y="14059"/>
                    <a:pt x="10928" y="14080"/>
                    <a:pt x="10898" y="14080"/>
                  </a:cubicBezTo>
                  <a:cubicBezTo>
                    <a:pt x="10888" y="14080"/>
                    <a:pt x="10877" y="14078"/>
                    <a:pt x="10865" y="14072"/>
                  </a:cubicBezTo>
                  <a:cubicBezTo>
                    <a:pt x="10840" y="14059"/>
                    <a:pt x="10814" y="14021"/>
                    <a:pt x="10802" y="13984"/>
                  </a:cubicBezTo>
                  <a:cubicBezTo>
                    <a:pt x="10802" y="13920"/>
                    <a:pt x="10821" y="13901"/>
                    <a:pt x="10847" y="13901"/>
                  </a:cubicBezTo>
                  <a:cubicBezTo>
                    <a:pt x="10878" y="13901"/>
                    <a:pt x="10919" y="13927"/>
                    <a:pt x="10953" y="13933"/>
                  </a:cubicBezTo>
                  <a:lnTo>
                    <a:pt x="10940" y="13820"/>
                  </a:lnTo>
                  <a:close/>
                  <a:moveTo>
                    <a:pt x="6702" y="13896"/>
                  </a:moveTo>
                  <a:lnTo>
                    <a:pt x="6702" y="13896"/>
                  </a:lnTo>
                  <a:cubicBezTo>
                    <a:pt x="6791" y="13921"/>
                    <a:pt x="6765" y="14046"/>
                    <a:pt x="6765" y="14109"/>
                  </a:cubicBezTo>
                  <a:lnTo>
                    <a:pt x="6765" y="14097"/>
                  </a:lnTo>
                  <a:cubicBezTo>
                    <a:pt x="6690" y="14097"/>
                    <a:pt x="6715" y="13958"/>
                    <a:pt x="6702" y="13896"/>
                  </a:cubicBezTo>
                  <a:close/>
                  <a:moveTo>
                    <a:pt x="6848" y="13880"/>
                  </a:moveTo>
                  <a:cubicBezTo>
                    <a:pt x="6853" y="13880"/>
                    <a:pt x="6859" y="13881"/>
                    <a:pt x="6866" y="13883"/>
                  </a:cubicBezTo>
                  <a:cubicBezTo>
                    <a:pt x="6857" y="13920"/>
                    <a:pt x="6861" y="13943"/>
                    <a:pt x="6889" y="13943"/>
                  </a:cubicBezTo>
                  <a:cubicBezTo>
                    <a:pt x="6899" y="13943"/>
                    <a:pt x="6912" y="13940"/>
                    <a:pt x="6929" y="13933"/>
                  </a:cubicBezTo>
                  <a:lnTo>
                    <a:pt x="6929" y="13946"/>
                  </a:lnTo>
                  <a:cubicBezTo>
                    <a:pt x="6765" y="13946"/>
                    <a:pt x="6929" y="14097"/>
                    <a:pt x="6929" y="14122"/>
                  </a:cubicBezTo>
                  <a:cubicBezTo>
                    <a:pt x="6915" y="14126"/>
                    <a:pt x="6904" y="14128"/>
                    <a:pt x="6894" y="14128"/>
                  </a:cubicBezTo>
                  <a:cubicBezTo>
                    <a:pt x="6844" y="14128"/>
                    <a:pt x="6849" y="14076"/>
                    <a:pt x="6828" y="14034"/>
                  </a:cubicBezTo>
                  <a:lnTo>
                    <a:pt x="6828" y="13958"/>
                  </a:lnTo>
                  <a:lnTo>
                    <a:pt x="6803" y="13958"/>
                  </a:lnTo>
                  <a:cubicBezTo>
                    <a:pt x="6803" y="13936"/>
                    <a:pt x="6803" y="13931"/>
                    <a:pt x="6809" y="13931"/>
                  </a:cubicBezTo>
                  <a:cubicBezTo>
                    <a:pt x="6812" y="13931"/>
                    <a:pt x="6818" y="13933"/>
                    <a:pt x="6828" y="13933"/>
                  </a:cubicBezTo>
                  <a:cubicBezTo>
                    <a:pt x="6818" y="13902"/>
                    <a:pt x="6825" y="13880"/>
                    <a:pt x="6848" y="13880"/>
                  </a:cubicBezTo>
                  <a:close/>
                  <a:moveTo>
                    <a:pt x="7115" y="13923"/>
                  </a:moveTo>
                  <a:cubicBezTo>
                    <a:pt x="7202" y="13923"/>
                    <a:pt x="7197" y="14062"/>
                    <a:pt x="7218" y="14134"/>
                  </a:cubicBezTo>
                  <a:cubicBezTo>
                    <a:pt x="7168" y="14134"/>
                    <a:pt x="7180" y="14097"/>
                    <a:pt x="7168" y="14097"/>
                  </a:cubicBezTo>
                  <a:cubicBezTo>
                    <a:pt x="7157" y="14121"/>
                    <a:pt x="7141" y="14130"/>
                    <a:pt x="7125" y="14130"/>
                  </a:cubicBezTo>
                  <a:cubicBezTo>
                    <a:pt x="7069" y="14130"/>
                    <a:pt x="7009" y="14019"/>
                    <a:pt x="7135" y="14019"/>
                  </a:cubicBezTo>
                  <a:cubicBezTo>
                    <a:pt x="7145" y="14019"/>
                    <a:pt x="7156" y="14020"/>
                    <a:pt x="7168" y="14021"/>
                  </a:cubicBezTo>
                  <a:lnTo>
                    <a:pt x="7168" y="14009"/>
                  </a:lnTo>
                  <a:cubicBezTo>
                    <a:pt x="7168" y="13965"/>
                    <a:pt x="7143" y="13958"/>
                    <a:pt x="7114" y="13958"/>
                  </a:cubicBezTo>
                  <a:cubicBezTo>
                    <a:pt x="7103" y="13958"/>
                    <a:pt x="7091" y="13959"/>
                    <a:pt x="7080" y="13959"/>
                  </a:cubicBezTo>
                  <a:cubicBezTo>
                    <a:pt x="7064" y="13959"/>
                    <a:pt x="7050" y="13957"/>
                    <a:pt x="7042" y="13946"/>
                  </a:cubicBezTo>
                  <a:cubicBezTo>
                    <a:pt x="7072" y="13930"/>
                    <a:pt x="7096" y="13923"/>
                    <a:pt x="7115" y="13923"/>
                  </a:cubicBezTo>
                  <a:close/>
                  <a:moveTo>
                    <a:pt x="11129" y="13933"/>
                  </a:moveTo>
                  <a:cubicBezTo>
                    <a:pt x="11133" y="13933"/>
                    <a:pt x="11137" y="13933"/>
                    <a:pt x="11141" y="13933"/>
                  </a:cubicBezTo>
                  <a:lnTo>
                    <a:pt x="11167" y="13946"/>
                  </a:lnTo>
                  <a:cubicBezTo>
                    <a:pt x="11289" y="13946"/>
                    <a:pt x="11328" y="14148"/>
                    <a:pt x="11203" y="14148"/>
                  </a:cubicBezTo>
                  <a:cubicBezTo>
                    <a:pt x="11199" y="14148"/>
                    <a:pt x="11196" y="14147"/>
                    <a:pt x="11192" y="14147"/>
                  </a:cubicBezTo>
                  <a:cubicBezTo>
                    <a:pt x="11058" y="14111"/>
                    <a:pt x="11006" y="13933"/>
                    <a:pt x="11129" y="13933"/>
                  </a:cubicBezTo>
                  <a:close/>
                  <a:moveTo>
                    <a:pt x="7272" y="13941"/>
                  </a:moveTo>
                  <a:cubicBezTo>
                    <a:pt x="7286" y="13941"/>
                    <a:pt x="7294" y="13955"/>
                    <a:pt x="7294" y="13984"/>
                  </a:cubicBezTo>
                  <a:lnTo>
                    <a:pt x="7394" y="13971"/>
                  </a:lnTo>
                  <a:cubicBezTo>
                    <a:pt x="7394" y="13984"/>
                    <a:pt x="7407" y="13996"/>
                    <a:pt x="7419" y="13996"/>
                  </a:cubicBezTo>
                  <a:cubicBezTo>
                    <a:pt x="7432" y="13971"/>
                    <a:pt x="7457" y="13958"/>
                    <a:pt x="7482" y="13958"/>
                  </a:cubicBezTo>
                  <a:cubicBezTo>
                    <a:pt x="7583" y="13958"/>
                    <a:pt x="7570" y="14097"/>
                    <a:pt x="7570" y="14160"/>
                  </a:cubicBezTo>
                  <a:cubicBezTo>
                    <a:pt x="7495" y="14160"/>
                    <a:pt x="7583" y="14021"/>
                    <a:pt x="7507" y="14009"/>
                  </a:cubicBezTo>
                  <a:lnTo>
                    <a:pt x="7482" y="13996"/>
                  </a:lnTo>
                  <a:cubicBezTo>
                    <a:pt x="7475" y="13994"/>
                    <a:pt x="7469" y="13993"/>
                    <a:pt x="7463" y="13993"/>
                  </a:cubicBezTo>
                  <a:cubicBezTo>
                    <a:pt x="7400" y="13993"/>
                    <a:pt x="7433" y="14113"/>
                    <a:pt x="7444" y="14160"/>
                  </a:cubicBezTo>
                  <a:cubicBezTo>
                    <a:pt x="7356" y="14160"/>
                    <a:pt x="7444" y="13984"/>
                    <a:pt x="7344" y="13984"/>
                  </a:cubicBezTo>
                  <a:cubicBezTo>
                    <a:pt x="7256" y="13984"/>
                    <a:pt x="7306" y="14109"/>
                    <a:pt x="7306" y="14134"/>
                  </a:cubicBezTo>
                  <a:cubicBezTo>
                    <a:pt x="7231" y="14134"/>
                    <a:pt x="7268" y="14009"/>
                    <a:pt x="7256" y="13946"/>
                  </a:cubicBezTo>
                  <a:cubicBezTo>
                    <a:pt x="7262" y="13943"/>
                    <a:pt x="7268" y="13941"/>
                    <a:pt x="7272" y="13941"/>
                  </a:cubicBezTo>
                  <a:close/>
                  <a:moveTo>
                    <a:pt x="7684" y="13982"/>
                  </a:moveTo>
                  <a:cubicBezTo>
                    <a:pt x="7737" y="13982"/>
                    <a:pt x="7796" y="14036"/>
                    <a:pt x="7796" y="14097"/>
                  </a:cubicBezTo>
                  <a:lnTo>
                    <a:pt x="7646" y="14084"/>
                  </a:lnTo>
                  <a:lnTo>
                    <a:pt x="7646" y="14084"/>
                  </a:lnTo>
                  <a:cubicBezTo>
                    <a:pt x="7658" y="14185"/>
                    <a:pt x="7771" y="14122"/>
                    <a:pt x="7784" y="14172"/>
                  </a:cubicBezTo>
                  <a:cubicBezTo>
                    <a:pt x="7773" y="14179"/>
                    <a:pt x="7759" y="14182"/>
                    <a:pt x="7743" y="14182"/>
                  </a:cubicBezTo>
                  <a:cubicBezTo>
                    <a:pt x="7674" y="14182"/>
                    <a:pt x="7581" y="14116"/>
                    <a:pt x="7633" y="14034"/>
                  </a:cubicBezTo>
                  <a:lnTo>
                    <a:pt x="7620" y="14021"/>
                  </a:lnTo>
                  <a:cubicBezTo>
                    <a:pt x="7636" y="13994"/>
                    <a:pt x="7660" y="13982"/>
                    <a:pt x="7684" y="13982"/>
                  </a:cubicBezTo>
                  <a:close/>
                  <a:moveTo>
                    <a:pt x="8585" y="14171"/>
                  </a:moveTo>
                  <a:lnTo>
                    <a:pt x="8585" y="14171"/>
                  </a:lnTo>
                  <a:cubicBezTo>
                    <a:pt x="8585" y="14180"/>
                    <a:pt x="8585" y="14189"/>
                    <a:pt x="8586" y="14197"/>
                  </a:cubicBezTo>
                  <a:lnTo>
                    <a:pt x="8586" y="14197"/>
                  </a:lnTo>
                  <a:cubicBezTo>
                    <a:pt x="8587" y="14188"/>
                    <a:pt x="8586" y="14180"/>
                    <a:pt x="8585" y="14171"/>
                  </a:cubicBezTo>
                  <a:close/>
                  <a:moveTo>
                    <a:pt x="11498" y="13999"/>
                  </a:moveTo>
                  <a:cubicBezTo>
                    <a:pt x="11527" y="13999"/>
                    <a:pt x="11549" y="14012"/>
                    <a:pt x="11544" y="14046"/>
                  </a:cubicBezTo>
                  <a:cubicBezTo>
                    <a:pt x="11526" y="14036"/>
                    <a:pt x="11509" y="14031"/>
                    <a:pt x="11494" y="14031"/>
                  </a:cubicBezTo>
                  <a:cubicBezTo>
                    <a:pt x="11453" y="14031"/>
                    <a:pt x="11425" y="14064"/>
                    <a:pt x="11443" y="14109"/>
                  </a:cubicBezTo>
                  <a:cubicBezTo>
                    <a:pt x="11456" y="14172"/>
                    <a:pt x="11544" y="14134"/>
                    <a:pt x="11569" y="14197"/>
                  </a:cubicBezTo>
                  <a:lnTo>
                    <a:pt x="11506" y="14197"/>
                  </a:lnTo>
                  <a:cubicBezTo>
                    <a:pt x="11431" y="14160"/>
                    <a:pt x="11343" y="14097"/>
                    <a:pt x="11380" y="14021"/>
                  </a:cubicBezTo>
                  <a:lnTo>
                    <a:pt x="11380" y="14021"/>
                  </a:lnTo>
                  <a:lnTo>
                    <a:pt x="11405" y="14046"/>
                  </a:lnTo>
                  <a:cubicBezTo>
                    <a:pt x="11419" y="14019"/>
                    <a:pt x="11463" y="13999"/>
                    <a:pt x="11498" y="13999"/>
                  </a:cubicBezTo>
                  <a:close/>
                  <a:moveTo>
                    <a:pt x="7862" y="13955"/>
                  </a:moveTo>
                  <a:cubicBezTo>
                    <a:pt x="7868" y="13955"/>
                    <a:pt x="7876" y="13956"/>
                    <a:pt x="7885" y="13958"/>
                  </a:cubicBezTo>
                  <a:cubicBezTo>
                    <a:pt x="7885" y="14009"/>
                    <a:pt x="7897" y="14012"/>
                    <a:pt x="7911" y="14012"/>
                  </a:cubicBezTo>
                  <a:cubicBezTo>
                    <a:pt x="7913" y="14012"/>
                    <a:pt x="7915" y="14012"/>
                    <a:pt x="7917" y="14012"/>
                  </a:cubicBezTo>
                  <a:cubicBezTo>
                    <a:pt x="7930" y="14012"/>
                    <a:pt x="7942" y="14014"/>
                    <a:pt x="7947" y="14046"/>
                  </a:cubicBezTo>
                  <a:cubicBezTo>
                    <a:pt x="7936" y="14045"/>
                    <a:pt x="7926" y="14044"/>
                    <a:pt x="7917" y="14044"/>
                  </a:cubicBezTo>
                  <a:cubicBezTo>
                    <a:pt x="7806" y="14044"/>
                    <a:pt x="7947" y="14186"/>
                    <a:pt x="7947" y="14197"/>
                  </a:cubicBezTo>
                  <a:cubicBezTo>
                    <a:pt x="7938" y="14201"/>
                    <a:pt x="7929" y="14203"/>
                    <a:pt x="7922" y="14203"/>
                  </a:cubicBezTo>
                  <a:cubicBezTo>
                    <a:pt x="7884" y="14203"/>
                    <a:pt x="7881" y="14152"/>
                    <a:pt x="7859" y="14109"/>
                  </a:cubicBezTo>
                  <a:lnTo>
                    <a:pt x="7847" y="14109"/>
                  </a:lnTo>
                  <a:lnTo>
                    <a:pt x="7847" y="14034"/>
                  </a:lnTo>
                  <a:lnTo>
                    <a:pt x="7822" y="14034"/>
                  </a:lnTo>
                  <a:cubicBezTo>
                    <a:pt x="7822" y="14011"/>
                    <a:pt x="7822" y="14007"/>
                    <a:pt x="7827" y="14007"/>
                  </a:cubicBezTo>
                  <a:cubicBezTo>
                    <a:pt x="7831" y="14007"/>
                    <a:pt x="7837" y="14009"/>
                    <a:pt x="7847" y="14009"/>
                  </a:cubicBezTo>
                  <a:cubicBezTo>
                    <a:pt x="7836" y="13978"/>
                    <a:pt x="7835" y="13955"/>
                    <a:pt x="7862" y="13955"/>
                  </a:cubicBezTo>
                  <a:close/>
                  <a:moveTo>
                    <a:pt x="11638" y="14010"/>
                  </a:moveTo>
                  <a:cubicBezTo>
                    <a:pt x="11687" y="14010"/>
                    <a:pt x="11750" y="14058"/>
                    <a:pt x="11758" y="14122"/>
                  </a:cubicBezTo>
                  <a:lnTo>
                    <a:pt x="11783" y="14147"/>
                  </a:lnTo>
                  <a:cubicBezTo>
                    <a:pt x="11788" y="14203"/>
                    <a:pt x="11756" y="14226"/>
                    <a:pt x="11716" y="14226"/>
                  </a:cubicBezTo>
                  <a:cubicBezTo>
                    <a:pt x="11657" y="14226"/>
                    <a:pt x="11582" y="14177"/>
                    <a:pt x="11582" y="14109"/>
                  </a:cubicBezTo>
                  <a:cubicBezTo>
                    <a:pt x="11571" y="14038"/>
                    <a:pt x="11600" y="14010"/>
                    <a:pt x="11638" y="14010"/>
                  </a:cubicBezTo>
                  <a:close/>
                  <a:moveTo>
                    <a:pt x="3980" y="14188"/>
                  </a:moveTo>
                  <a:cubicBezTo>
                    <a:pt x="3988" y="14188"/>
                    <a:pt x="3995" y="14193"/>
                    <a:pt x="3999" y="14210"/>
                  </a:cubicBezTo>
                  <a:cubicBezTo>
                    <a:pt x="3999" y="14227"/>
                    <a:pt x="3993" y="14232"/>
                    <a:pt x="3986" y="14232"/>
                  </a:cubicBezTo>
                  <a:cubicBezTo>
                    <a:pt x="3972" y="14232"/>
                    <a:pt x="3953" y="14210"/>
                    <a:pt x="3961" y="14210"/>
                  </a:cubicBezTo>
                  <a:lnTo>
                    <a:pt x="3949" y="14210"/>
                  </a:lnTo>
                  <a:cubicBezTo>
                    <a:pt x="3949" y="14210"/>
                    <a:pt x="3965" y="14188"/>
                    <a:pt x="3980" y="14188"/>
                  </a:cubicBezTo>
                  <a:close/>
                  <a:moveTo>
                    <a:pt x="8260" y="14040"/>
                  </a:moveTo>
                  <a:cubicBezTo>
                    <a:pt x="8292" y="14040"/>
                    <a:pt x="8318" y="14055"/>
                    <a:pt x="8312" y="14084"/>
                  </a:cubicBezTo>
                  <a:lnTo>
                    <a:pt x="8274" y="14072"/>
                  </a:lnTo>
                  <a:cubicBezTo>
                    <a:pt x="8269" y="14071"/>
                    <a:pt x="8264" y="14070"/>
                    <a:pt x="8259" y="14070"/>
                  </a:cubicBezTo>
                  <a:cubicBezTo>
                    <a:pt x="8207" y="14070"/>
                    <a:pt x="8189" y="14126"/>
                    <a:pt x="8211" y="14172"/>
                  </a:cubicBezTo>
                  <a:cubicBezTo>
                    <a:pt x="8230" y="14204"/>
                    <a:pt x="8255" y="14204"/>
                    <a:pt x="8279" y="14204"/>
                  </a:cubicBezTo>
                  <a:cubicBezTo>
                    <a:pt x="8303" y="14204"/>
                    <a:pt x="8325" y="14204"/>
                    <a:pt x="8337" y="14235"/>
                  </a:cubicBezTo>
                  <a:cubicBezTo>
                    <a:pt x="8326" y="14239"/>
                    <a:pt x="8314" y="14241"/>
                    <a:pt x="8301" y="14241"/>
                  </a:cubicBezTo>
                  <a:cubicBezTo>
                    <a:pt x="8230" y="14241"/>
                    <a:pt x="8150" y="14184"/>
                    <a:pt x="8161" y="14109"/>
                  </a:cubicBezTo>
                  <a:cubicBezTo>
                    <a:pt x="8175" y="14062"/>
                    <a:pt x="8222" y="14040"/>
                    <a:pt x="8260" y="14040"/>
                  </a:cubicBezTo>
                  <a:close/>
                  <a:moveTo>
                    <a:pt x="11783" y="14034"/>
                  </a:moveTo>
                  <a:cubicBezTo>
                    <a:pt x="11820" y="14034"/>
                    <a:pt x="11833" y="14046"/>
                    <a:pt x="11820" y="14072"/>
                  </a:cubicBezTo>
                  <a:cubicBezTo>
                    <a:pt x="11839" y="14072"/>
                    <a:pt x="11865" y="14050"/>
                    <a:pt x="11893" y="14050"/>
                  </a:cubicBezTo>
                  <a:cubicBezTo>
                    <a:pt x="11902" y="14050"/>
                    <a:pt x="11912" y="14053"/>
                    <a:pt x="11921" y="14059"/>
                  </a:cubicBezTo>
                  <a:cubicBezTo>
                    <a:pt x="11971" y="14097"/>
                    <a:pt x="11971" y="14197"/>
                    <a:pt x="11984" y="14248"/>
                  </a:cubicBezTo>
                  <a:cubicBezTo>
                    <a:pt x="11896" y="14235"/>
                    <a:pt x="11984" y="14097"/>
                    <a:pt x="11883" y="14072"/>
                  </a:cubicBezTo>
                  <a:cubicBezTo>
                    <a:pt x="11879" y="14071"/>
                    <a:pt x="11875" y="14071"/>
                    <a:pt x="11871" y="14071"/>
                  </a:cubicBezTo>
                  <a:cubicBezTo>
                    <a:pt x="11788" y="14071"/>
                    <a:pt x="11846" y="14198"/>
                    <a:pt x="11846" y="14223"/>
                  </a:cubicBezTo>
                  <a:lnTo>
                    <a:pt x="11846" y="14235"/>
                  </a:lnTo>
                  <a:cubicBezTo>
                    <a:pt x="11770" y="14223"/>
                    <a:pt x="11795" y="14097"/>
                    <a:pt x="11783" y="14034"/>
                  </a:cubicBezTo>
                  <a:close/>
                  <a:moveTo>
                    <a:pt x="8048" y="14160"/>
                  </a:moveTo>
                  <a:lnTo>
                    <a:pt x="8073" y="14172"/>
                  </a:lnTo>
                  <a:cubicBezTo>
                    <a:pt x="8061" y="14223"/>
                    <a:pt x="8061" y="14260"/>
                    <a:pt x="8010" y="14260"/>
                  </a:cubicBezTo>
                  <a:cubicBezTo>
                    <a:pt x="8010" y="14197"/>
                    <a:pt x="7973" y="14160"/>
                    <a:pt x="8048" y="14160"/>
                  </a:cubicBezTo>
                  <a:close/>
                  <a:moveTo>
                    <a:pt x="12063" y="14076"/>
                  </a:moveTo>
                  <a:cubicBezTo>
                    <a:pt x="12094" y="14076"/>
                    <a:pt x="12129" y="14096"/>
                    <a:pt x="12122" y="14122"/>
                  </a:cubicBezTo>
                  <a:cubicBezTo>
                    <a:pt x="12089" y="14099"/>
                    <a:pt x="12071" y="14090"/>
                    <a:pt x="12062" y="14090"/>
                  </a:cubicBezTo>
                  <a:cubicBezTo>
                    <a:pt x="12029" y="14090"/>
                    <a:pt x="12130" y="14212"/>
                    <a:pt x="12135" y="14212"/>
                  </a:cubicBezTo>
                  <a:cubicBezTo>
                    <a:pt x="12135" y="14212"/>
                    <a:pt x="12135" y="14212"/>
                    <a:pt x="12135" y="14212"/>
                  </a:cubicBezTo>
                  <a:lnTo>
                    <a:pt x="12135" y="14212"/>
                  </a:lnTo>
                  <a:cubicBezTo>
                    <a:pt x="12146" y="14257"/>
                    <a:pt x="12120" y="14273"/>
                    <a:pt x="12091" y="14273"/>
                  </a:cubicBezTo>
                  <a:cubicBezTo>
                    <a:pt x="12056" y="14273"/>
                    <a:pt x="12015" y="14250"/>
                    <a:pt x="12022" y="14223"/>
                  </a:cubicBezTo>
                  <a:lnTo>
                    <a:pt x="12022" y="14223"/>
                  </a:lnTo>
                  <a:lnTo>
                    <a:pt x="12072" y="14248"/>
                  </a:lnTo>
                  <a:cubicBezTo>
                    <a:pt x="12078" y="14248"/>
                    <a:pt x="12083" y="14249"/>
                    <a:pt x="12088" y="14249"/>
                  </a:cubicBezTo>
                  <a:cubicBezTo>
                    <a:pt x="12168" y="14249"/>
                    <a:pt x="12022" y="14146"/>
                    <a:pt x="12022" y="14134"/>
                  </a:cubicBezTo>
                  <a:cubicBezTo>
                    <a:pt x="12010" y="14092"/>
                    <a:pt x="12035" y="14076"/>
                    <a:pt x="12063" y="14076"/>
                  </a:cubicBezTo>
                  <a:close/>
                  <a:moveTo>
                    <a:pt x="8450" y="14059"/>
                  </a:moveTo>
                  <a:lnTo>
                    <a:pt x="8476" y="14072"/>
                  </a:lnTo>
                  <a:cubicBezTo>
                    <a:pt x="8536" y="14072"/>
                    <a:pt x="8576" y="14121"/>
                    <a:pt x="8585" y="14171"/>
                  </a:cubicBezTo>
                  <a:lnTo>
                    <a:pt x="8585" y="14171"/>
                  </a:lnTo>
                  <a:cubicBezTo>
                    <a:pt x="8584" y="14136"/>
                    <a:pt x="8589" y="14098"/>
                    <a:pt x="8589" y="14072"/>
                  </a:cubicBezTo>
                  <a:cubicBezTo>
                    <a:pt x="8595" y="14068"/>
                    <a:pt x="8600" y="14067"/>
                    <a:pt x="8605" y="14067"/>
                  </a:cubicBezTo>
                  <a:cubicBezTo>
                    <a:pt x="8619" y="14067"/>
                    <a:pt x="8626" y="14081"/>
                    <a:pt x="8626" y="14109"/>
                  </a:cubicBezTo>
                  <a:cubicBezTo>
                    <a:pt x="8653" y="14109"/>
                    <a:pt x="8686" y="14089"/>
                    <a:pt x="8713" y="14089"/>
                  </a:cubicBezTo>
                  <a:cubicBezTo>
                    <a:pt x="8738" y="14089"/>
                    <a:pt x="8759" y="14106"/>
                    <a:pt x="8765" y="14172"/>
                  </a:cubicBezTo>
                  <a:lnTo>
                    <a:pt x="8777" y="14285"/>
                  </a:lnTo>
                  <a:cubicBezTo>
                    <a:pt x="8702" y="14260"/>
                    <a:pt x="8790" y="14134"/>
                    <a:pt x="8702" y="14109"/>
                  </a:cubicBezTo>
                  <a:lnTo>
                    <a:pt x="8689" y="14109"/>
                  </a:lnTo>
                  <a:cubicBezTo>
                    <a:pt x="8681" y="14107"/>
                    <a:pt x="8675" y="14106"/>
                    <a:pt x="8669" y="14106"/>
                  </a:cubicBezTo>
                  <a:cubicBezTo>
                    <a:pt x="8608" y="14106"/>
                    <a:pt x="8639" y="14214"/>
                    <a:pt x="8639" y="14260"/>
                  </a:cubicBezTo>
                  <a:cubicBezTo>
                    <a:pt x="8604" y="14260"/>
                    <a:pt x="8590" y="14233"/>
                    <a:pt x="8586" y="14197"/>
                  </a:cubicBezTo>
                  <a:lnTo>
                    <a:pt x="8586" y="14197"/>
                  </a:lnTo>
                  <a:cubicBezTo>
                    <a:pt x="8584" y="14238"/>
                    <a:pt x="8558" y="14273"/>
                    <a:pt x="8501" y="14273"/>
                  </a:cubicBezTo>
                  <a:cubicBezTo>
                    <a:pt x="8497" y="14273"/>
                    <a:pt x="8492" y="14273"/>
                    <a:pt x="8488" y="14273"/>
                  </a:cubicBezTo>
                  <a:cubicBezTo>
                    <a:pt x="8350" y="14260"/>
                    <a:pt x="8312" y="14059"/>
                    <a:pt x="8450" y="14059"/>
                  </a:cubicBezTo>
                  <a:close/>
                  <a:moveTo>
                    <a:pt x="8890" y="14108"/>
                  </a:moveTo>
                  <a:cubicBezTo>
                    <a:pt x="8918" y="14108"/>
                    <a:pt x="8947" y="14123"/>
                    <a:pt x="8941" y="14147"/>
                  </a:cubicBezTo>
                  <a:cubicBezTo>
                    <a:pt x="8909" y="14128"/>
                    <a:pt x="8891" y="14120"/>
                    <a:pt x="8882" y="14120"/>
                  </a:cubicBezTo>
                  <a:cubicBezTo>
                    <a:pt x="8845" y="14120"/>
                    <a:pt x="8947" y="14237"/>
                    <a:pt x="8954" y="14237"/>
                  </a:cubicBezTo>
                  <a:cubicBezTo>
                    <a:pt x="8954" y="14237"/>
                    <a:pt x="8954" y="14237"/>
                    <a:pt x="8954" y="14237"/>
                  </a:cubicBezTo>
                  <a:lnTo>
                    <a:pt x="8954" y="14237"/>
                  </a:lnTo>
                  <a:cubicBezTo>
                    <a:pt x="8972" y="14286"/>
                    <a:pt x="8940" y="14304"/>
                    <a:pt x="8906" y="14304"/>
                  </a:cubicBezTo>
                  <a:cubicBezTo>
                    <a:pt x="8872" y="14304"/>
                    <a:pt x="8834" y="14285"/>
                    <a:pt x="8840" y="14260"/>
                  </a:cubicBezTo>
                  <a:lnTo>
                    <a:pt x="8840" y="14260"/>
                  </a:lnTo>
                  <a:lnTo>
                    <a:pt x="8891" y="14273"/>
                  </a:lnTo>
                  <a:cubicBezTo>
                    <a:pt x="8896" y="14273"/>
                    <a:pt x="8902" y="14274"/>
                    <a:pt x="8906" y="14274"/>
                  </a:cubicBezTo>
                  <a:cubicBezTo>
                    <a:pt x="8987" y="14274"/>
                    <a:pt x="8840" y="14172"/>
                    <a:pt x="8840" y="14172"/>
                  </a:cubicBezTo>
                  <a:cubicBezTo>
                    <a:pt x="8827" y="14126"/>
                    <a:pt x="8859" y="14108"/>
                    <a:pt x="8890" y="14108"/>
                  </a:cubicBezTo>
                  <a:close/>
                  <a:moveTo>
                    <a:pt x="9064" y="14107"/>
                  </a:moveTo>
                  <a:cubicBezTo>
                    <a:pt x="9124" y="14107"/>
                    <a:pt x="9177" y="14173"/>
                    <a:pt x="9167" y="14223"/>
                  </a:cubicBezTo>
                  <a:lnTo>
                    <a:pt x="9029" y="14210"/>
                  </a:lnTo>
                  <a:lnTo>
                    <a:pt x="9029" y="14210"/>
                  </a:lnTo>
                  <a:cubicBezTo>
                    <a:pt x="9029" y="14311"/>
                    <a:pt x="9142" y="14248"/>
                    <a:pt x="9167" y="14298"/>
                  </a:cubicBezTo>
                  <a:cubicBezTo>
                    <a:pt x="9155" y="14304"/>
                    <a:pt x="9142" y="14307"/>
                    <a:pt x="9131" y="14307"/>
                  </a:cubicBezTo>
                  <a:cubicBezTo>
                    <a:pt x="9120" y="14307"/>
                    <a:pt x="9111" y="14304"/>
                    <a:pt x="9104" y="14298"/>
                  </a:cubicBezTo>
                  <a:cubicBezTo>
                    <a:pt x="9101" y="14299"/>
                    <a:pt x="9098" y="14299"/>
                    <a:pt x="9094" y="14299"/>
                  </a:cubicBezTo>
                  <a:cubicBezTo>
                    <a:pt x="9033" y="14299"/>
                    <a:pt x="8958" y="14194"/>
                    <a:pt x="9041" y="14134"/>
                  </a:cubicBezTo>
                  <a:lnTo>
                    <a:pt x="9016" y="14122"/>
                  </a:lnTo>
                  <a:cubicBezTo>
                    <a:pt x="9032" y="14111"/>
                    <a:pt x="9048" y="14107"/>
                    <a:pt x="9064" y="14107"/>
                  </a:cubicBezTo>
                  <a:close/>
                  <a:moveTo>
                    <a:pt x="12240" y="14111"/>
                  </a:moveTo>
                  <a:cubicBezTo>
                    <a:pt x="12289" y="14111"/>
                    <a:pt x="12340" y="14161"/>
                    <a:pt x="12349" y="14210"/>
                  </a:cubicBezTo>
                  <a:cubicBezTo>
                    <a:pt x="12349" y="14223"/>
                    <a:pt x="12336" y="14227"/>
                    <a:pt x="12318" y="14227"/>
                  </a:cubicBezTo>
                  <a:cubicBezTo>
                    <a:pt x="12283" y="14227"/>
                    <a:pt x="12227" y="14210"/>
                    <a:pt x="12210" y="14210"/>
                  </a:cubicBezTo>
                  <a:cubicBezTo>
                    <a:pt x="12223" y="14298"/>
                    <a:pt x="12336" y="14248"/>
                    <a:pt x="12349" y="14298"/>
                  </a:cubicBezTo>
                  <a:lnTo>
                    <a:pt x="12349" y="14311"/>
                  </a:lnTo>
                  <a:cubicBezTo>
                    <a:pt x="12343" y="14311"/>
                    <a:pt x="12337" y="14312"/>
                    <a:pt x="12331" y="14312"/>
                  </a:cubicBezTo>
                  <a:cubicBezTo>
                    <a:pt x="12254" y="14312"/>
                    <a:pt x="12138" y="14241"/>
                    <a:pt x="12173" y="14160"/>
                  </a:cubicBezTo>
                  <a:cubicBezTo>
                    <a:pt x="12190" y="14125"/>
                    <a:pt x="12215" y="14111"/>
                    <a:pt x="12240" y="14111"/>
                  </a:cubicBezTo>
                  <a:close/>
                  <a:moveTo>
                    <a:pt x="11031" y="14294"/>
                  </a:moveTo>
                  <a:cubicBezTo>
                    <a:pt x="11037" y="14294"/>
                    <a:pt x="11041" y="14298"/>
                    <a:pt x="11041" y="14311"/>
                  </a:cubicBezTo>
                  <a:cubicBezTo>
                    <a:pt x="11046" y="14331"/>
                    <a:pt x="11041" y="14337"/>
                    <a:pt x="11034" y="14337"/>
                  </a:cubicBezTo>
                  <a:cubicBezTo>
                    <a:pt x="11023" y="14337"/>
                    <a:pt x="11008" y="14323"/>
                    <a:pt x="11016" y="14323"/>
                  </a:cubicBezTo>
                  <a:lnTo>
                    <a:pt x="11003" y="14311"/>
                  </a:lnTo>
                  <a:cubicBezTo>
                    <a:pt x="11003" y="14311"/>
                    <a:pt x="11020" y="14294"/>
                    <a:pt x="11031" y="14294"/>
                  </a:cubicBezTo>
                  <a:close/>
                  <a:moveTo>
                    <a:pt x="9308" y="14139"/>
                  </a:moveTo>
                  <a:cubicBezTo>
                    <a:pt x="9338" y="14139"/>
                    <a:pt x="9361" y="14153"/>
                    <a:pt x="9356" y="14185"/>
                  </a:cubicBezTo>
                  <a:cubicBezTo>
                    <a:pt x="9338" y="14174"/>
                    <a:pt x="9321" y="14170"/>
                    <a:pt x="9306" y="14170"/>
                  </a:cubicBezTo>
                  <a:cubicBezTo>
                    <a:pt x="9265" y="14170"/>
                    <a:pt x="9237" y="14202"/>
                    <a:pt x="9255" y="14248"/>
                  </a:cubicBezTo>
                  <a:cubicBezTo>
                    <a:pt x="9268" y="14311"/>
                    <a:pt x="9356" y="14273"/>
                    <a:pt x="9381" y="14323"/>
                  </a:cubicBezTo>
                  <a:cubicBezTo>
                    <a:pt x="9364" y="14334"/>
                    <a:pt x="9346" y="14339"/>
                    <a:pt x="9327" y="14339"/>
                  </a:cubicBezTo>
                  <a:cubicBezTo>
                    <a:pt x="9262" y="14339"/>
                    <a:pt x="9198" y="14278"/>
                    <a:pt x="9217" y="14210"/>
                  </a:cubicBezTo>
                  <a:lnTo>
                    <a:pt x="9205" y="14210"/>
                  </a:lnTo>
                  <a:cubicBezTo>
                    <a:pt x="9212" y="14166"/>
                    <a:pt x="9266" y="14139"/>
                    <a:pt x="9308" y="14139"/>
                  </a:cubicBezTo>
                  <a:close/>
                  <a:moveTo>
                    <a:pt x="9421" y="14105"/>
                  </a:moveTo>
                  <a:cubicBezTo>
                    <a:pt x="9427" y="14105"/>
                    <a:pt x="9435" y="14106"/>
                    <a:pt x="9444" y="14109"/>
                  </a:cubicBezTo>
                  <a:cubicBezTo>
                    <a:pt x="9456" y="14197"/>
                    <a:pt x="9494" y="14122"/>
                    <a:pt x="9507" y="14197"/>
                  </a:cubicBezTo>
                  <a:cubicBezTo>
                    <a:pt x="9495" y="14196"/>
                    <a:pt x="9485" y="14195"/>
                    <a:pt x="9477" y="14195"/>
                  </a:cubicBezTo>
                  <a:cubicBezTo>
                    <a:pt x="9367" y="14195"/>
                    <a:pt x="9519" y="14337"/>
                    <a:pt x="9519" y="14348"/>
                  </a:cubicBezTo>
                  <a:cubicBezTo>
                    <a:pt x="9505" y="14354"/>
                    <a:pt x="9494" y="14356"/>
                    <a:pt x="9485" y="14356"/>
                  </a:cubicBezTo>
                  <a:cubicBezTo>
                    <a:pt x="9411" y="14356"/>
                    <a:pt x="9472" y="14196"/>
                    <a:pt x="9393" y="14185"/>
                  </a:cubicBezTo>
                  <a:lnTo>
                    <a:pt x="9381" y="14172"/>
                  </a:lnTo>
                  <a:cubicBezTo>
                    <a:pt x="9373" y="14157"/>
                    <a:pt x="9375" y="14146"/>
                    <a:pt x="9383" y="14146"/>
                  </a:cubicBezTo>
                  <a:cubicBezTo>
                    <a:pt x="9389" y="14146"/>
                    <a:pt x="9396" y="14150"/>
                    <a:pt x="9406" y="14160"/>
                  </a:cubicBezTo>
                  <a:cubicBezTo>
                    <a:pt x="9396" y="14121"/>
                    <a:pt x="9402" y="14105"/>
                    <a:pt x="9421" y="14105"/>
                  </a:cubicBezTo>
                  <a:close/>
                  <a:moveTo>
                    <a:pt x="7029" y="14313"/>
                  </a:moveTo>
                  <a:cubicBezTo>
                    <a:pt x="7036" y="14313"/>
                    <a:pt x="7042" y="14319"/>
                    <a:pt x="7042" y="14336"/>
                  </a:cubicBezTo>
                  <a:cubicBezTo>
                    <a:pt x="7042" y="14356"/>
                    <a:pt x="7036" y="14362"/>
                    <a:pt x="7029" y="14362"/>
                  </a:cubicBezTo>
                  <a:cubicBezTo>
                    <a:pt x="7018" y="14362"/>
                    <a:pt x="7004" y="14348"/>
                    <a:pt x="7004" y="14348"/>
                  </a:cubicBezTo>
                  <a:lnTo>
                    <a:pt x="6992" y="14336"/>
                  </a:lnTo>
                  <a:cubicBezTo>
                    <a:pt x="6992" y="14336"/>
                    <a:pt x="7014" y="14313"/>
                    <a:pt x="7029" y="14313"/>
                  </a:cubicBezTo>
                  <a:close/>
                  <a:moveTo>
                    <a:pt x="9610" y="14173"/>
                  </a:moveTo>
                  <a:cubicBezTo>
                    <a:pt x="9665" y="14173"/>
                    <a:pt x="9720" y="14232"/>
                    <a:pt x="9720" y="14285"/>
                  </a:cubicBezTo>
                  <a:lnTo>
                    <a:pt x="9570" y="14273"/>
                  </a:lnTo>
                  <a:lnTo>
                    <a:pt x="9570" y="14273"/>
                  </a:lnTo>
                  <a:cubicBezTo>
                    <a:pt x="9582" y="14373"/>
                    <a:pt x="9695" y="14311"/>
                    <a:pt x="9708" y="14373"/>
                  </a:cubicBezTo>
                  <a:cubicBezTo>
                    <a:pt x="9698" y="14380"/>
                    <a:pt x="9685" y="14382"/>
                    <a:pt x="9672" y="14382"/>
                  </a:cubicBezTo>
                  <a:cubicBezTo>
                    <a:pt x="9602" y="14382"/>
                    <a:pt x="9504" y="14307"/>
                    <a:pt x="9557" y="14223"/>
                  </a:cubicBezTo>
                  <a:lnTo>
                    <a:pt x="9544" y="14210"/>
                  </a:lnTo>
                  <a:cubicBezTo>
                    <a:pt x="9563" y="14184"/>
                    <a:pt x="9586" y="14173"/>
                    <a:pt x="9610" y="14173"/>
                  </a:cubicBezTo>
                  <a:close/>
                  <a:moveTo>
                    <a:pt x="12625" y="14175"/>
                  </a:moveTo>
                  <a:cubicBezTo>
                    <a:pt x="12692" y="14199"/>
                    <a:pt x="12617" y="14324"/>
                    <a:pt x="12701" y="14348"/>
                  </a:cubicBezTo>
                  <a:cubicBezTo>
                    <a:pt x="12709" y="14351"/>
                    <a:pt x="12715" y="14352"/>
                    <a:pt x="12721" y="14352"/>
                  </a:cubicBezTo>
                  <a:cubicBezTo>
                    <a:pt x="12782" y="14352"/>
                    <a:pt x="12750" y="14243"/>
                    <a:pt x="12738" y="14197"/>
                  </a:cubicBezTo>
                  <a:lnTo>
                    <a:pt x="12738" y="14197"/>
                  </a:lnTo>
                  <a:cubicBezTo>
                    <a:pt x="12814" y="14210"/>
                    <a:pt x="12789" y="14323"/>
                    <a:pt x="12801" y="14386"/>
                  </a:cubicBezTo>
                  <a:cubicBezTo>
                    <a:pt x="12776" y="14386"/>
                    <a:pt x="12764" y="14348"/>
                    <a:pt x="12764" y="14348"/>
                  </a:cubicBezTo>
                  <a:cubicBezTo>
                    <a:pt x="12749" y="14378"/>
                    <a:pt x="12734" y="14390"/>
                    <a:pt x="12721" y="14390"/>
                  </a:cubicBezTo>
                  <a:cubicBezTo>
                    <a:pt x="12668" y="14390"/>
                    <a:pt x="12628" y="14207"/>
                    <a:pt x="12625" y="14175"/>
                  </a:cubicBezTo>
                  <a:close/>
                  <a:moveTo>
                    <a:pt x="9791" y="14156"/>
                  </a:moveTo>
                  <a:cubicBezTo>
                    <a:pt x="9796" y="14156"/>
                    <a:pt x="9802" y="14157"/>
                    <a:pt x="9808" y="14160"/>
                  </a:cubicBezTo>
                  <a:cubicBezTo>
                    <a:pt x="9821" y="14248"/>
                    <a:pt x="9859" y="14185"/>
                    <a:pt x="9871" y="14248"/>
                  </a:cubicBezTo>
                  <a:cubicBezTo>
                    <a:pt x="9861" y="14246"/>
                    <a:pt x="9851" y="14245"/>
                    <a:pt x="9844" y="14245"/>
                  </a:cubicBezTo>
                  <a:cubicBezTo>
                    <a:pt x="9743" y="14245"/>
                    <a:pt x="9884" y="14387"/>
                    <a:pt x="9884" y="14399"/>
                  </a:cubicBezTo>
                  <a:cubicBezTo>
                    <a:pt x="9870" y="14403"/>
                    <a:pt x="9859" y="14404"/>
                    <a:pt x="9849" y="14404"/>
                  </a:cubicBezTo>
                  <a:cubicBezTo>
                    <a:pt x="9799" y="14404"/>
                    <a:pt x="9805" y="14353"/>
                    <a:pt x="9783" y="14311"/>
                  </a:cubicBezTo>
                  <a:lnTo>
                    <a:pt x="9783" y="14223"/>
                  </a:lnTo>
                  <a:lnTo>
                    <a:pt x="9746" y="14223"/>
                  </a:lnTo>
                  <a:cubicBezTo>
                    <a:pt x="9746" y="14210"/>
                    <a:pt x="9746" y="14207"/>
                    <a:pt x="9750" y="14207"/>
                  </a:cubicBezTo>
                  <a:cubicBezTo>
                    <a:pt x="9755" y="14207"/>
                    <a:pt x="9764" y="14210"/>
                    <a:pt x="9783" y="14210"/>
                  </a:cubicBezTo>
                  <a:cubicBezTo>
                    <a:pt x="9763" y="14179"/>
                    <a:pt x="9767" y="14156"/>
                    <a:pt x="9791" y="14156"/>
                  </a:cubicBezTo>
                  <a:close/>
                  <a:moveTo>
                    <a:pt x="11368" y="14348"/>
                  </a:moveTo>
                  <a:lnTo>
                    <a:pt x="11393" y="14373"/>
                  </a:lnTo>
                  <a:cubicBezTo>
                    <a:pt x="11393" y="14373"/>
                    <a:pt x="11443" y="14413"/>
                    <a:pt x="11409" y="14413"/>
                  </a:cubicBezTo>
                  <a:cubicBezTo>
                    <a:pt x="11405" y="14413"/>
                    <a:pt x="11400" y="14413"/>
                    <a:pt x="11393" y="14411"/>
                  </a:cubicBezTo>
                  <a:cubicBezTo>
                    <a:pt x="11343" y="14411"/>
                    <a:pt x="11368" y="14348"/>
                    <a:pt x="11368" y="14348"/>
                  </a:cubicBezTo>
                  <a:close/>
                  <a:moveTo>
                    <a:pt x="2994" y="14422"/>
                  </a:moveTo>
                  <a:lnTo>
                    <a:pt x="2994" y="14422"/>
                  </a:lnTo>
                  <a:cubicBezTo>
                    <a:pt x="2994" y="14422"/>
                    <a:pt x="2993" y="14423"/>
                    <a:pt x="2993" y="14424"/>
                  </a:cubicBezTo>
                  <a:cubicBezTo>
                    <a:pt x="2994" y="14423"/>
                    <a:pt x="2994" y="14422"/>
                    <a:pt x="2994" y="14422"/>
                  </a:cubicBezTo>
                  <a:close/>
                  <a:moveTo>
                    <a:pt x="2993" y="14424"/>
                  </a:moveTo>
                  <a:cubicBezTo>
                    <a:pt x="2993" y="14424"/>
                    <a:pt x="2993" y="14424"/>
                    <a:pt x="2993" y="14424"/>
                  </a:cubicBezTo>
                  <a:cubicBezTo>
                    <a:pt x="2993" y="14424"/>
                    <a:pt x="2993" y="14424"/>
                    <a:pt x="2993" y="14424"/>
                  </a:cubicBezTo>
                  <a:close/>
                  <a:moveTo>
                    <a:pt x="12432" y="14147"/>
                  </a:moveTo>
                  <a:cubicBezTo>
                    <a:pt x="12460" y="14147"/>
                    <a:pt x="12489" y="14185"/>
                    <a:pt x="12525" y="14185"/>
                  </a:cubicBezTo>
                  <a:cubicBezTo>
                    <a:pt x="12525" y="14163"/>
                    <a:pt x="12527" y="14154"/>
                    <a:pt x="12531" y="14154"/>
                  </a:cubicBezTo>
                  <a:cubicBezTo>
                    <a:pt x="12541" y="14154"/>
                    <a:pt x="12562" y="14229"/>
                    <a:pt x="12562" y="14248"/>
                  </a:cubicBezTo>
                  <a:cubicBezTo>
                    <a:pt x="12575" y="14298"/>
                    <a:pt x="12587" y="14361"/>
                    <a:pt x="12587" y="14424"/>
                  </a:cubicBezTo>
                  <a:cubicBezTo>
                    <a:pt x="12537" y="14424"/>
                    <a:pt x="12550" y="14373"/>
                    <a:pt x="12537" y="14311"/>
                  </a:cubicBezTo>
                  <a:cubicBezTo>
                    <a:pt x="12537" y="14311"/>
                    <a:pt x="12499" y="14336"/>
                    <a:pt x="12474" y="14336"/>
                  </a:cubicBezTo>
                  <a:cubicBezTo>
                    <a:pt x="12411" y="14323"/>
                    <a:pt x="12349" y="14235"/>
                    <a:pt x="12399" y="14172"/>
                  </a:cubicBezTo>
                  <a:cubicBezTo>
                    <a:pt x="12410" y="14154"/>
                    <a:pt x="12421" y="14147"/>
                    <a:pt x="12432" y="14147"/>
                  </a:cubicBezTo>
                  <a:close/>
                  <a:moveTo>
                    <a:pt x="12894" y="14210"/>
                  </a:moveTo>
                  <a:cubicBezTo>
                    <a:pt x="12990" y="14210"/>
                    <a:pt x="12993" y="14359"/>
                    <a:pt x="13015" y="14424"/>
                  </a:cubicBezTo>
                  <a:lnTo>
                    <a:pt x="13002" y="14424"/>
                  </a:lnTo>
                  <a:cubicBezTo>
                    <a:pt x="12977" y="14424"/>
                    <a:pt x="12914" y="14411"/>
                    <a:pt x="12965" y="14399"/>
                  </a:cubicBezTo>
                  <a:cubicBezTo>
                    <a:pt x="12940" y="14399"/>
                    <a:pt x="12920" y="14410"/>
                    <a:pt x="12902" y="14410"/>
                  </a:cubicBezTo>
                  <a:cubicBezTo>
                    <a:pt x="12893" y="14410"/>
                    <a:pt x="12885" y="14407"/>
                    <a:pt x="12877" y="14399"/>
                  </a:cubicBezTo>
                  <a:cubicBezTo>
                    <a:pt x="12798" y="14342"/>
                    <a:pt x="12860" y="14296"/>
                    <a:pt x="12928" y="14296"/>
                  </a:cubicBezTo>
                  <a:cubicBezTo>
                    <a:pt x="12936" y="14296"/>
                    <a:pt x="12944" y="14297"/>
                    <a:pt x="12952" y="14298"/>
                  </a:cubicBezTo>
                  <a:cubicBezTo>
                    <a:pt x="12940" y="14223"/>
                    <a:pt x="12864" y="14273"/>
                    <a:pt x="12839" y="14223"/>
                  </a:cubicBezTo>
                  <a:cubicBezTo>
                    <a:pt x="12860" y="14214"/>
                    <a:pt x="12878" y="14210"/>
                    <a:pt x="12894" y="14210"/>
                  </a:cubicBezTo>
                  <a:close/>
                  <a:moveTo>
                    <a:pt x="9896" y="14223"/>
                  </a:moveTo>
                  <a:cubicBezTo>
                    <a:pt x="9997" y="14235"/>
                    <a:pt x="9896" y="14361"/>
                    <a:pt x="9985" y="14386"/>
                  </a:cubicBezTo>
                  <a:cubicBezTo>
                    <a:pt x="9992" y="14388"/>
                    <a:pt x="9999" y="14389"/>
                    <a:pt x="10005" y="14389"/>
                  </a:cubicBezTo>
                  <a:cubicBezTo>
                    <a:pt x="10066" y="14389"/>
                    <a:pt x="10035" y="14281"/>
                    <a:pt x="10035" y="14235"/>
                  </a:cubicBezTo>
                  <a:lnTo>
                    <a:pt x="10073" y="14235"/>
                  </a:lnTo>
                  <a:cubicBezTo>
                    <a:pt x="10073" y="14285"/>
                    <a:pt x="10085" y="14361"/>
                    <a:pt x="10098" y="14424"/>
                  </a:cubicBezTo>
                  <a:cubicBezTo>
                    <a:pt x="10091" y="14427"/>
                    <a:pt x="10085" y="14429"/>
                    <a:pt x="10080" y="14429"/>
                  </a:cubicBezTo>
                  <a:cubicBezTo>
                    <a:pt x="10067" y="14429"/>
                    <a:pt x="10060" y="14417"/>
                    <a:pt x="10060" y="14399"/>
                  </a:cubicBezTo>
                  <a:cubicBezTo>
                    <a:pt x="10032" y="14399"/>
                    <a:pt x="10010" y="14420"/>
                    <a:pt x="9980" y="14420"/>
                  </a:cubicBezTo>
                  <a:cubicBezTo>
                    <a:pt x="9970" y="14420"/>
                    <a:pt x="9959" y="14417"/>
                    <a:pt x="9947" y="14411"/>
                  </a:cubicBezTo>
                  <a:cubicBezTo>
                    <a:pt x="9909" y="14386"/>
                    <a:pt x="9909" y="14273"/>
                    <a:pt x="9896" y="14223"/>
                  </a:cubicBezTo>
                  <a:close/>
                  <a:moveTo>
                    <a:pt x="3017" y="14251"/>
                  </a:moveTo>
                  <a:cubicBezTo>
                    <a:pt x="3035" y="14251"/>
                    <a:pt x="3053" y="14254"/>
                    <a:pt x="3068" y="14260"/>
                  </a:cubicBezTo>
                  <a:cubicBezTo>
                    <a:pt x="3068" y="14273"/>
                    <a:pt x="2905" y="14298"/>
                    <a:pt x="3018" y="14336"/>
                  </a:cubicBezTo>
                  <a:cubicBezTo>
                    <a:pt x="3106" y="14361"/>
                    <a:pt x="3106" y="14424"/>
                    <a:pt x="3031" y="14449"/>
                  </a:cubicBezTo>
                  <a:lnTo>
                    <a:pt x="3018" y="14449"/>
                  </a:lnTo>
                  <a:cubicBezTo>
                    <a:pt x="2993" y="14449"/>
                    <a:pt x="2955" y="14449"/>
                    <a:pt x="2930" y="14436"/>
                  </a:cubicBezTo>
                  <a:cubicBezTo>
                    <a:pt x="2915" y="14422"/>
                    <a:pt x="2944" y="14415"/>
                    <a:pt x="2967" y="14415"/>
                  </a:cubicBezTo>
                  <a:cubicBezTo>
                    <a:pt x="2982" y="14415"/>
                    <a:pt x="2994" y="14418"/>
                    <a:pt x="2994" y="14422"/>
                  </a:cubicBezTo>
                  <a:lnTo>
                    <a:pt x="2994" y="14422"/>
                  </a:lnTo>
                  <a:cubicBezTo>
                    <a:pt x="3008" y="14400"/>
                    <a:pt x="3043" y="14423"/>
                    <a:pt x="3031" y="14386"/>
                  </a:cubicBezTo>
                  <a:cubicBezTo>
                    <a:pt x="3031" y="14348"/>
                    <a:pt x="2968" y="14361"/>
                    <a:pt x="2955" y="14336"/>
                  </a:cubicBezTo>
                  <a:cubicBezTo>
                    <a:pt x="2917" y="14279"/>
                    <a:pt x="2965" y="14251"/>
                    <a:pt x="3017" y="14251"/>
                  </a:cubicBezTo>
                  <a:close/>
                  <a:moveTo>
                    <a:pt x="3207" y="14248"/>
                  </a:moveTo>
                  <a:cubicBezTo>
                    <a:pt x="3270" y="14248"/>
                    <a:pt x="3307" y="14298"/>
                    <a:pt x="3307" y="14361"/>
                  </a:cubicBezTo>
                  <a:lnTo>
                    <a:pt x="3144" y="14361"/>
                  </a:lnTo>
                  <a:cubicBezTo>
                    <a:pt x="3156" y="14417"/>
                    <a:pt x="3191" y="14424"/>
                    <a:pt x="3226" y="14424"/>
                  </a:cubicBezTo>
                  <a:cubicBezTo>
                    <a:pt x="3235" y="14424"/>
                    <a:pt x="3245" y="14423"/>
                    <a:pt x="3255" y="14423"/>
                  </a:cubicBezTo>
                  <a:cubicBezTo>
                    <a:pt x="3278" y="14423"/>
                    <a:pt x="3298" y="14426"/>
                    <a:pt x="3307" y="14449"/>
                  </a:cubicBezTo>
                  <a:lnTo>
                    <a:pt x="3295" y="14436"/>
                  </a:lnTo>
                  <a:cubicBezTo>
                    <a:pt x="3271" y="14446"/>
                    <a:pt x="3250" y="14450"/>
                    <a:pt x="3230" y="14450"/>
                  </a:cubicBezTo>
                  <a:cubicBezTo>
                    <a:pt x="3094" y="14450"/>
                    <a:pt x="3064" y="14248"/>
                    <a:pt x="3207" y="14248"/>
                  </a:cubicBezTo>
                  <a:close/>
                  <a:moveTo>
                    <a:pt x="13045" y="14205"/>
                  </a:moveTo>
                  <a:cubicBezTo>
                    <a:pt x="13050" y="14205"/>
                    <a:pt x="13056" y="14207"/>
                    <a:pt x="13065" y="14210"/>
                  </a:cubicBezTo>
                  <a:cubicBezTo>
                    <a:pt x="13090" y="14298"/>
                    <a:pt x="13128" y="14235"/>
                    <a:pt x="13141" y="14298"/>
                  </a:cubicBezTo>
                  <a:lnTo>
                    <a:pt x="13128" y="14298"/>
                  </a:lnTo>
                  <a:cubicBezTo>
                    <a:pt x="13113" y="14294"/>
                    <a:pt x="13101" y="14292"/>
                    <a:pt x="13091" y="14292"/>
                  </a:cubicBezTo>
                  <a:cubicBezTo>
                    <a:pt x="13009" y="14292"/>
                    <a:pt x="13142" y="14426"/>
                    <a:pt x="13153" y="14449"/>
                  </a:cubicBezTo>
                  <a:cubicBezTo>
                    <a:pt x="13146" y="14450"/>
                    <a:pt x="13139" y="14450"/>
                    <a:pt x="13132" y="14450"/>
                  </a:cubicBezTo>
                  <a:cubicBezTo>
                    <a:pt x="13067" y="14450"/>
                    <a:pt x="13076" y="14394"/>
                    <a:pt x="13053" y="14348"/>
                  </a:cubicBezTo>
                  <a:lnTo>
                    <a:pt x="13040" y="14273"/>
                  </a:lnTo>
                  <a:lnTo>
                    <a:pt x="13015" y="14273"/>
                  </a:lnTo>
                  <a:cubicBezTo>
                    <a:pt x="13015" y="14258"/>
                    <a:pt x="13015" y="14252"/>
                    <a:pt x="13020" y="14252"/>
                  </a:cubicBezTo>
                  <a:cubicBezTo>
                    <a:pt x="13024" y="14252"/>
                    <a:pt x="13030" y="14255"/>
                    <a:pt x="13040" y="14260"/>
                  </a:cubicBezTo>
                  <a:cubicBezTo>
                    <a:pt x="13031" y="14222"/>
                    <a:pt x="13028" y="14205"/>
                    <a:pt x="13045" y="14205"/>
                  </a:cubicBezTo>
                  <a:close/>
                  <a:moveTo>
                    <a:pt x="3534" y="14160"/>
                  </a:moveTo>
                  <a:cubicBezTo>
                    <a:pt x="3534" y="14260"/>
                    <a:pt x="3534" y="14348"/>
                    <a:pt x="3546" y="14449"/>
                  </a:cubicBezTo>
                  <a:cubicBezTo>
                    <a:pt x="3537" y="14453"/>
                    <a:pt x="3529" y="14456"/>
                    <a:pt x="3524" y="14456"/>
                  </a:cubicBezTo>
                  <a:cubicBezTo>
                    <a:pt x="3515" y="14456"/>
                    <a:pt x="3513" y="14448"/>
                    <a:pt x="3521" y="14424"/>
                  </a:cubicBezTo>
                  <a:lnTo>
                    <a:pt x="3508" y="14411"/>
                  </a:lnTo>
                  <a:cubicBezTo>
                    <a:pt x="3478" y="14411"/>
                    <a:pt x="3464" y="14443"/>
                    <a:pt x="3428" y="14443"/>
                  </a:cubicBezTo>
                  <a:cubicBezTo>
                    <a:pt x="3418" y="14443"/>
                    <a:pt x="3408" y="14441"/>
                    <a:pt x="3395" y="14436"/>
                  </a:cubicBezTo>
                  <a:cubicBezTo>
                    <a:pt x="3358" y="14424"/>
                    <a:pt x="3332" y="14386"/>
                    <a:pt x="3332" y="14348"/>
                  </a:cubicBezTo>
                  <a:cubicBezTo>
                    <a:pt x="3332" y="14276"/>
                    <a:pt x="3360" y="14259"/>
                    <a:pt x="3395" y="14259"/>
                  </a:cubicBezTo>
                  <a:cubicBezTo>
                    <a:pt x="3427" y="14259"/>
                    <a:pt x="3466" y="14273"/>
                    <a:pt x="3496" y="14273"/>
                  </a:cubicBezTo>
                  <a:lnTo>
                    <a:pt x="3496" y="14160"/>
                  </a:lnTo>
                  <a:close/>
                  <a:moveTo>
                    <a:pt x="3949" y="14260"/>
                  </a:moveTo>
                  <a:cubicBezTo>
                    <a:pt x="4037" y="14260"/>
                    <a:pt x="4011" y="14399"/>
                    <a:pt x="4011" y="14461"/>
                  </a:cubicBezTo>
                  <a:lnTo>
                    <a:pt x="3999" y="14449"/>
                  </a:lnTo>
                  <a:cubicBezTo>
                    <a:pt x="3923" y="14449"/>
                    <a:pt x="3949" y="14323"/>
                    <a:pt x="3949" y="14260"/>
                  </a:cubicBezTo>
                  <a:close/>
                  <a:moveTo>
                    <a:pt x="3886" y="14172"/>
                  </a:moveTo>
                  <a:cubicBezTo>
                    <a:pt x="3886" y="14260"/>
                    <a:pt x="3886" y="14361"/>
                    <a:pt x="3898" y="14449"/>
                  </a:cubicBezTo>
                  <a:cubicBezTo>
                    <a:pt x="3889" y="14458"/>
                    <a:pt x="3882" y="14462"/>
                    <a:pt x="3877" y="14462"/>
                  </a:cubicBezTo>
                  <a:cubicBezTo>
                    <a:pt x="3867" y="14462"/>
                    <a:pt x="3865" y="14448"/>
                    <a:pt x="3873" y="14424"/>
                  </a:cubicBezTo>
                  <a:lnTo>
                    <a:pt x="3861" y="14411"/>
                  </a:lnTo>
                  <a:cubicBezTo>
                    <a:pt x="3829" y="14411"/>
                    <a:pt x="3806" y="14455"/>
                    <a:pt x="3771" y="14455"/>
                  </a:cubicBezTo>
                  <a:cubicBezTo>
                    <a:pt x="3763" y="14455"/>
                    <a:pt x="3756" y="14453"/>
                    <a:pt x="3747" y="14449"/>
                  </a:cubicBezTo>
                  <a:cubicBezTo>
                    <a:pt x="3710" y="14424"/>
                    <a:pt x="3685" y="14399"/>
                    <a:pt x="3685" y="14348"/>
                  </a:cubicBezTo>
                  <a:cubicBezTo>
                    <a:pt x="3685" y="14282"/>
                    <a:pt x="3708" y="14265"/>
                    <a:pt x="3738" y="14265"/>
                  </a:cubicBezTo>
                  <a:cubicBezTo>
                    <a:pt x="3772" y="14265"/>
                    <a:pt x="3815" y="14285"/>
                    <a:pt x="3848" y="14285"/>
                  </a:cubicBezTo>
                  <a:lnTo>
                    <a:pt x="3848" y="14172"/>
                  </a:lnTo>
                  <a:close/>
                  <a:moveTo>
                    <a:pt x="4293" y="14255"/>
                  </a:moveTo>
                  <a:cubicBezTo>
                    <a:pt x="4307" y="14255"/>
                    <a:pt x="4313" y="14267"/>
                    <a:pt x="4313" y="14285"/>
                  </a:cubicBezTo>
                  <a:cubicBezTo>
                    <a:pt x="4351" y="14285"/>
                    <a:pt x="4389" y="14273"/>
                    <a:pt x="4414" y="14273"/>
                  </a:cubicBezTo>
                  <a:cubicBezTo>
                    <a:pt x="4414" y="14285"/>
                    <a:pt x="4426" y="14298"/>
                    <a:pt x="4439" y="14298"/>
                  </a:cubicBezTo>
                  <a:cubicBezTo>
                    <a:pt x="4464" y="14273"/>
                    <a:pt x="4489" y="14260"/>
                    <a:pt x="4514" y="14260"/>
                  </a:cubicBezTo>
                  <a:cubicBezTo>
                    <a:pt x="4615" y="14260"/>
                    <a:pt x="4590" y="14399"/>
                    <a:pt x="4602" y="14461"/>
                  </a:cubicBezTo>
                  <a:cubicBezTo>
                    <a:pt x="4599" y="14462"/>
                    <a:pt x="4595" y="14462"/>
                    <a:pt x="4592" y="14462"/>
                  </a:cubicBezTo>
                  <a:cubicBezTo>
                    <a:pt x="4523" y="14462"/>
                    <a:pt x="4611" y="14335"/>
                    <a:pt x="4527" y="14311"/>
                  </a:cubicBezTo>
                  <a:lnTo>
                    <a:pt x="4514" y="14298"/>
                  </a:lnTo>
                  <a:cubicBezTo>
                    <a:pt x="4508" y="14296"/>
                    <a:pt x="4502" y="14295"/>
                    <a:pt x="4496" y="14295"/>
                  </a:cubicBezTo>
                  <a:cubicBezTo>
                    <a:pt x="4430" y="14295"/>
                    <a:pt x="4453" y="14427"/>
                    <a:pt x="4464" y="14461"/>
                  </a:cubicBezTo>
                  <a:cubicBezTo>
                    <a:pt x="4364" y="14461"/>
                    <a:pt x="4464" y="14285"/>
                    <a:pt x="4364" y="14285"/>
                  </a:cubicBezTo>
                  <a:cubicBezTo>
                    <a:pt x="4276" y="14285"/>
                    <a:pt x="4326" y="14411"/>
                    <a:pt x="4326" y="14449"/>
                  </a:cubicBezTo>
                  <a:cubicBezTo>
                    <a:pt x="4250" y="14449"/>
                    <a:pt x="4288" y="14323"/>
                    <a:pt x="4276" y="14260"/>
                  </a:cubicBezTo>
                  <a:cubicBezTo>
                    <a:pt x="4282" y="14257"/>
                    <a:pt x="4288" y="14255"/>
                    <a:pt x="4293" y="14255"/>
                  </a:cubicBezTo>
                  <a:close/>
                  <a:moveTo>
                    <a:pt x="8168" y="14420"/>
                  </a:moveTo>
                  <a:cubicBezTo>
                    <a:pt x="8175" y="14420"/>
                    <a:pt x="8182" y="14424"/>
                    <a:pt x="8186" y="14436"/>
                  </a:cubicBezTo>
                  <a:cubicBezTo>
                    <a:pt x="8186" y="14456"/>
                    <a:pt x="8180" y="14462"/>
                    <a:pt x="8173" y="14462"/>
                  </a:cubicBezTo>
                  <a:cubicBezTo>
                    <a:pt x="8162" y="14462"/>
                    <a:pt x="8149" y="14449"/>
                    <a:pt x="8149" y="14449"/>
                  </a:cubicBezTo>
                  <a:lnTo>
                    <a:pt x="8136" y="14436"/>
                  </a:lnTo>
                  <a:cubicBezTo>
                    <a:pt x="8136" y="14436"/>
                    <a:pt x="8153" y="14420"/>
                    <a:pt x="8168" y="14420"/>
                  </a:cubicBezTo>
                  <a:close/>
                  <a:moveTo>
                    <a:pt x="10211" y="14259"/>
                  </a:moveTo>
                  <a:cubicBezTo>
                    <a:pt x="10262" y="14259"/>
                    <a:pt x="10316" y="14305"/>
                    <a:pt x="10324" y="14361"/>
                  </a:cubicBezTo>
                  <a:cubicBezTo>
                    <a:pt x="10324" y="14369"/>
                    <a:pt x="10310" y="14372"/>
                    <a:pt x="10290" y="14372"/>
                  </a:cubicBezTo>
                  <a:cubicBezTo>
                    <a:pt x="10251" y="14372"/>
                    <a:pt x="10190" y="14361"/>
                    <a:pt x="10173" y="14361"/>
                  </a:cubicBezTo>
                  <a:cubicBezTo>
                    <a:pt x="10186" y="14461"/>
                    <a:pt x="10299" y="14399"/>
                    <a:pt x="10311" y="14449"/>
                  </a:cubicBezTo>
                  <a:lnTo>
                    <a:pt x="10311" y="14461"/>
                  </a:lnTo>
                  <a:cubicBezTo>
                    <a:pt x="10305" y="14463"/>
                    <a:pt x="10298" y="14463"/>
                    <a:pt x="10291" y="14463"/>
                  </a:cubicBezTo>
                  <a:cubicBezTo>
                    <a:pt x="10214" y="14463"/>
                    <a:pt x="10101" y="14403"/>
                    <a:pt x="10135" y="14311"/>
                  </a:cubicBezTo>
                  <a:cubicBezTo>
                    <a:pt x="10154" y="14274"/>
                    <a:pt x="10182" y="14259"/>
                    <a:pt x="10211" y="14259"/>
                  </a:cubicBezTo>
                  <a:close/>
                  <a:moveTo>
                    <a:pt x="13204" y="14424"/>
                  </a:moveTo>
                  <a:cubicBezTo>
                    <a:pt x="13204" y="14424"/>
                    <a:pt x="13253" y="14463"/>
                    <a:pt x="13220" y="14463"/>
                  </a:cubicBezTo>
                  <a:cubicBezTo>
                    <a:pt x="13216" y="14463"/>
                    <a:pt x="13211" y="14463"/>
                    <a:pt x="13204" y="14461"/>
                  </a:cubicBezTo>
                  <a:cubicBezTo>
                    <a:pt x="13141" y="14461"/>
                    <a:pt x="13204" y="14424"/>
                    <a:pt x="13204" y="14424"/>
                  </a:cubicBezTo>
                  <a:close/>
                  <a:moveTo>
                    <a:pt x="11830" y="14429"/>
                  </a:moveTo>
                  <a:cubicBezTo>
                    <a:pt x="11836" y="14429"/>
                    <a:pt x="11842" y="14434"/>
                    <a:pt x="11846" y="14449"/>
                  </a:cubicBezTo>
                  <a:cubicBezTo>
                    <a:pt x="11846" y="14464"/>
                    <a:pt x="11841" y="14469"/>
                    <a:pt x="11835" y="14469"/>
                  </a:cubicBezTo>
                  <a:cubicBezTo>
                    <a:pt x="11824" y="14469"/>
                    <a:pt x="11808" y="14453"/>
                    <a:pt x="11800" y="14448"/>
                  </a:cubicBezTo>
                  <a:lnTo>
                    <a:pt x="11800" y="14448"/>
                  </a:lnTo>
                  <a:cubicBezTo>
                    <a:pt x="11806" y="14443"/>
                    <a:pt x="11819" y="14429"/>
                    <a:pt x="11830" y="14429"/>
                  </a:cubicBezTo>
                  <a:close/>
                  <a:moveTo>
                    <a:pt x="4118" y="14255"/>
                  </a:moveTo>
                  <a:cubicBezTo>
                    <a:pt x="4165" y="14255"/>
                    <a:pt x="4213" y="14284"/>
                    <a:pt x="4213" y="14336"/>
                  </a:cubicBezTo>
                  <a:cubicBezTo>
                    <a:pt x="4213" y="14386"/>
                    <a:pt x="4213" y="14424"/>
                    <a:pt x="4225" y="14461"/>
                  </a:cubicBezTo>
                  <a:cubicBezTo>
                    <a:pt x="4216" y="14466"/>
                    <a:pt x="4209" y="14469"/>
                    <a:pt x="4203" y="14469"/>
                  </a:cubicBezTo>
                  <a:cubicBezTo>
                    <a:pt x="4194" y="14469"/>
                    <a:pt x="4192" y="14460"/>
                    <a:pt x="4200" y="14436"/>
                  </a:cubicBezTo>
                  <a:lnTo>
                    <a:pt x="4188" y="14436"/>
                  </a:lnTo>
                  <a:cubicBezTo>
                    <a:pt x="4165" y="14436"/>
                    <a:pt x="4130" y="14458"/>
                    <a:pt x="4100" y="14458"/>
                  </a:cubicBezTo>
                  <a:cubicBezTo>
                    <a:pt x="4078" y="14458"/>
                    <a:pt x="4060" y="14447"/>
                    <a:pt x="4049" y="14411"/>
                  </a:cubicBezTo>
                  <a:cubicBezTo>
                    <a:pt x="4024" y="14336"/>
                    <a:pt x="4125" y="14336"/>
                    <a:pt x="4175" y="14336"/>
                  </a:cubicBezTo>
                  <a:cubicBezTo>
                    <a:pt x="4175" y="14297"/>
                    <a:pt x="4155" y="14290"/>
                    <a:pt x="4132" y="14290"/>
                  </a:cubicBezTo>
                  <a:cubicBezTo>
                    <a:pt x="4119" y="14290"/>
                    <a:pt x="4106" y="14292"/>
                    <a:pt x="4093" y="14292"/>
                  </a:cubicBezTo>
                  <a:cubicBezTo>
                    <a:pt x="4078" y="14292"/>
                    <a:pt x="4066" y="14288"/>
                    <a:pt x="4062" y="14273"/>
                  </a:cubicBezTo>
                  <a:cubicBezTo>
                    <a:pt x="4077" y="14261"/>
                    <a:pt x="4098" y="14255"/>
                    <a:pt x="4118" y="14255"/>
                  </a:cubicBezTo>
                  <a:close/>
                  <a:moveTo>
                    <a:pt x="10373" y="14281"/>
                  </a:moveTo>
                  <a:cubicBezTo>
                    <a:pt x="10392" y="14281"/>
                    <a:pt x="10396" y="14295"/>
                    <a:pt x="10387" y="14323"/>
                  </a:cubicBezTo>
                  <a:cubicBezTo>
                    <a:pt x="10404" y="14323"/>
                    <a:pt x="10420" y="14284"/>
                    <a:pt x="10433" y="14284"/>
                  </a:cubicBezTo>
                  <a:cubicBezTo>
                    <a:pt x="10440" y="14284"/>
                    <a:pt x="10446" y="14294"/>
                    <a:pt x="10450" y="14323"/>
                  </a:cubicBezTo>
                  <a:cubicBezTo>
                    <a:pt x="10440" y="14319"/>
                    <a:pt x="10432" y="14317"/>
                    <a:pt x="10425" y="14317"/>
                  </a:cubicBezTo>
                  <a:cubicBezTo>
                    <a:pt x="10370" y="14317"/>
                    <a:pt x="10399" y="14440"/>
                    <a:pt x="10399" y="14474"/>
                  </a:cubicBezTo>
                  <a:cubicBezTo>
                    <a:pt x="10337" y="14461"/>
                    <a:pt x="10349" y="14348"/>
                    <a:pt x="10349" y="14285"/>
                  </a:cubicBezTo>
                  <a:cubicBezTo>
                    <a:pt x="10359" y="14282"/>
                    <a:pt x="10366" y="14281"/>
                    <a:pt x="10373" y="14281"/>
                  </a:cubicBezTo>
                  <a:close/>
                  <a:moveTo>
                    <a:pt x="4765" y="14268"/>
                  </a:moveTo>
                  <a:cubicBezTo>
                    <a:pt x="4784" y="14268"/>
                    <a:pt x="4791" y="14282"/>
                    <a:pt x="4791" y="14311"/>
                  </a:cubicBezTo>
                  <a:cubicBezTo>
                    <a:pt x="4816" y="14311"/>
                    <a:pt x="4816" y="14273"/>
                    <a:pt x="4854" y="14273"/>
                  </a:cubicBezTo>
                  <a:cubicBezTo>
                    <a:pt x="4955" y="14273"/>
                    <a:pt x="4942" y="14399"/>
                    <a:pt x="4942" y="14474"/>
                  </a:cubicBezTo>
                  <a:cubicBezTo>
                    <a:pt x="4938" y="14475"/>
                    <a:pt x="4935" y="14475"/>
                    <a:pt x="4932" y="14475"/>
                  </a:cubicBezTo>
                  <a:cubicBezTo>
                    <a:pt x="4862" y="14475"/>
                    <a:pt x="4951" y="14347"/>
                    <a:pt x="4867" y="14323"/>
                  </a:cubicBezTo>
                  <a:lnTo>
                    <a:pt x="4854" y="14311"/>
                  </a:lnTo>
                  <a:cubicBezTo>
                    <a:pt x="4847" y="14308"/>
                    <a:pt x="4840" y="14308"/>
                    <a:pt x="4834" y="14308"/>
                  </a:cubicBezTo>
                  <a:cubicBezTo>
                    <a:pt x="4770" y="14308"/>
                    <a:pt x="4792" y="14427"/>
                    <a:pt x="4804" y="14461"/>
                  </a:cubicBezTo>
                  <a:cubicBezTo>
                    <a:pt x="4728" y="14461"/>
                    <a:pt x="4753" y="14336"/>
                    <a:pt x="4741" y="14273"/>
                  </a:cubicBezTo>
                  <a:cubicBezTo>
                    <a:pt x="4750" y="14270"/>
                    <a:pt x="4758" y="14268"/>
                    <a:pt x="4765" y="14268"/>
                  </a:cubicBezTo>
                  <a:close/>
                  <a:moveTo>
                    <a:pt x="5344" y="14285"/>
                  </a:moveTo>
                  <a:cubicBezTo>
                    <a:pt x="5445" y="14285"/>
                    <a:pt x="5432" y="14424"/>
                    <a:pt x="5432" y="14487"/>
                  </a:cubicBezTo>
                  <a:cubicBezTo>
                    <a:pt x="5429" y="14487"/>
                    <a:pt x="5425" y="14487"/>
                    <a:pt x="5422" y="14487"/>
                  </a:cubicBezTo>
                  <a:cubicBezTo>
                    <a:pt x="5353" y="14487"/>
                    <a:pt x="5441" y="14360"/>
                    <a:pt x="5357" y="14336"/>
                  </a:cubicBezTo>
                  <a:lnTo>
                    <a:pt x="5357" y="14323"/>
                  </a:lnTo>
                  <a:cubicBezTo>
                    <a:pt x="5349" y="14321"/>
                    <a:pt x="5341" y="14320"/>
                    <a:pt x="5335" y="14320"/>
                  </a:cubicBezTo>
                  <a:cubicBezTo>
                    <a:pt x="5262" y="14320"/>
                    <a:pt x="5294" y="14440"/>
                    <a:pt x="5294" y="14487"/>
                  </a:cubicBezTo>
                  <a:cubicBezTo>
                    <a:pt x="5219" y="14487"/>
                    <a:pt x="5244" y="14348"/>
                    <a:pt x="5244" y="14285"/>
                  </a:cubicBezTo>
                  <a:cubicBezTo>
                    <a:pt x="5269" y="14285"/>
                    <a:pt x="5282" y="14298"/>
                    <a:pt x="5282" y="14323"/>
                  </a:cubicBezTo>
                  <a:cubicBezTo>
                    <a:pt x="5307" y="14323"/>
                    <a:pt x="5307" y="14285"/>
                    <a:pt x="5344" y="14285"/>
                  </a:cubicBezTo>
                  <a:close/>
                  <a:moveTo>
                    <a:pt x="5080" y="14285"/>
                  </a:moveTo>
                  <a:cubicBezTo>
                    <a:pt x="5084" y="14285"/>
                    <a:pt x="5089" y="14285"/>
                    <a:pt x="5093" y="14285"/>
                  </a:cubicBezTo>
                  <a:cubicBezTo>
                    <a:pt x="5244" y="14285"/>
                    <a:pt x="5244" y="14499"/>
                    <a:pt x="5105" y="14499"/>
                  </a:cubicBezTo>
                  <a:lnTo>
                    <a:pt x="5093" y="14487"/>
                  </a:lnTo>
                  <a:cubicBezTo>
                    <a:pt x="4971" y="14487"/>
                    <a:pt x="4944" y="14285"/>
                    <a:pt x="5080" y="14285"/>
                  </a:cubicBezTo>
                  <a:close/>
                  <a:moveTo>
                    <a:pt x="10637" y="14306"/>
                  </a:moveTo>
                  <a:cubicBezTo>
                    <a:pt x="10723" y="14306"/>
                    <a:pt x="10718" y="14448"/>
                    <a:pt x="10739" y="14512"/>
                  </a:cubicBezTo>
                  <a:cubicBezTo>
                    <a:pt x="10701" y="14512"/>
                    <a:pt x="10714" y="14487"/>
                    <a:pt x="10701" y="14487"/>
                  </a:cubicBezTo>
                  <a:cubicBezTo>
                    <a:pt x="10690" y="14502"/>
                    <a:pt x="10677" y="14508"/>
                    <a:pt x="10662" y="14508"/>
                  </a:cubicBezTo>
                  <a:cubicBezTo>
                    <a:pt x="10598" y="14508"/>
                    <a:pt x="10523" y="14384"/>
                    <a:pt x="10656" y="14384"/>
                  </a:cubicBezTo>
                  <a:cubicBezTo>
                    <a:pt x="10666" y="14384"/>
                    <a:pt x="10677" y="14385"/>
                    <a:pt x="10689" y="14386"/>
                  </a:cubicBezTo>
                  <a:cubicBezTo>
                    <a:pt x="10689" y="14348"/>
                    <a:pt x="10670" y="14345"/>
                    <a:pt x="10648" y="14345"/>
                  </a:cubicBezTo>
                  <a:cubicBezTo>
                    <a:pt x="10643" y="14345"/>
                    <a:pt x="10639" y="14345"/>
                    <a:pt x="10634" y="14345"/>
                  </a:cubicBezTo>
                  <a:cubicBezTo>
                    <a:pt x="10616" y="14345"/>
                    <a:pt x="10598" y="14343"/>
                    <a:pt x="10588" y="14323"/>
                  </a:cubicBezTo>
                  <a:lnTo>
                    <a:pt x="10576" y="14323"/>
                  </a:lnTo>
                  <a:cubicBezTo>
                    <a:pt x="10600" y="14311"/>
                    <a:pt x="10620" y="14306"/>
                    <a:pt x="10637" y="14306"/>
                  </a:cubicBezTo>
                  <a:close/>
                  <a:moveTo>
                    <a:pt x="5734" y="14298"/>
                  </a:moveTo>
                  <a:cubicBezTo>
                    <a:pt x="5759" y="14298"/>
                    <a:pt x="5772" y="14298"/>
                    <a:pt x="5772" y="14336"/>
                  </a:cubicBezTo>
                  <a:lnTo>
                    <a:pt x="5873" y="14311"/>
                  </a:lnTo>
                  <a:cubicBezTo>
                    <a:pt x="5873" y="14336"/>
                    <a:pt x="5885" y="14348"/>
                    <a:pt x="5898" y="14348"/>
                  </a:cubicBezTo>
                  <a:cubicBezTo>
                    <a:pt x="5910" y="14323"/>
                    <a:pt x="5935" y="14311"/>
                    <a:pt x="5961" y="14311"/>
                  </a:cubicBezTo>
                  <a:cubicBezTo>
                    <a:pt x="6061" y="14311"/>
                    <a:pt x="6049" y="14449"/>
                    <a:pt x="6049" y="14512"/>
                  </a:cubicBezTo>
                  <a:cubicBezTo>
                    <a:pt x="6042" y="14514"/>
                    <a:pt x="6036" y="14515"/>
                    <a:pt x="6032" y="14515"/>
                  </a:cubicBezTo>
                  <a:cubicBezTo>
                    <a:pt x="5975" y="14515"/>
                    <a:pt x="6054" y="14385"/>
                    <a:pt x="5973" y="14373"/>
                  </a:cubicBezTo>
                  <a:lnTo>
                    <a:pt x="5973" y="14348"/>
                  </a:lnTo>
                  <a:cubicBezTo>
                    <a:pt x="5969" y="14348"/>
                    <a:pt x="5965" y="14347"/>
                    <a:pt x="5961" y="14347"/>
                  </a:cubicBezTo>
                  <a:cubicBezTo>
                    <a:pt x="5876" y="14347"/>
                    <a:pt x="5910" y="14476"/>
                    <a:pt x="5910" y="14512"/>
                  </a:cubicBezTo>
                  <a:cubicBezTo>
                    <a:pt x="5822" y="14512"/>
                    <a:pt x="5910" y="14336"/>
                    <a:pt x="5822" y="14336"/>
                  </a:cubicBezTo>
                  <a:cubicBezTo>
                    <a:pt x="5722" y="14336"/>
                    <a:pt x="5772" y="14461"/>
                    <a:pt x="5785" y="14499"/>
                  </a:cubicBezTo>
                  <a:cubicBezTo>
                    <a:pt x="5709" y="14499"/>
                    <a:pt x="5734" y="14361"/>
                    <a:pt x="5734" y="14298"/>
                  </a:cubicBezTo>
                  <a:close/>
                  <a:moveTo>
                    <a:pt x="5671" y="14311"/>
                  </a:moveTo>
                  <a:cubicBezTo>
                    <a:pt x="5671" y="14373"/>
                    <a:pt x="5671" y="14449"/>
                    <a:pt x="5684" y="14512"/>
                  </a:cubicBezTo>
                  <a:cubicBezTo>
                    <a:pt x="5677" y="14515"/>
                    <a:pt x="5671" y="14517"/>
                    <a:pt x="5666" y="14517"/>
                  </a:cubicBezTo>
                  <a:cubicBezTo>
                    <a:pt x="5653" y="14517"/>
                    <a:pt x="5646" y="14505"/>
                    <a:pt x="5646" y="14487"/>
                  </a:cubicBezTo>
                  <a:lnTo>
                    <a:pt x="5646" y="14474"/>
                  </a:lnTo>
                  <a:cubicBezTo>
                    <a:pt x="5619" y="14474"/>
                    <a:pt x="5598" y="14501"/>
                    <a:pt x="5569" y="14501"/>
                  </a:cubicBezTo>
                  <a:cubicBezTo>
                    <a:pt x="5559" y="14501"/>
                    <a:pt x="5547" y="14497"/>
                    <a:pt x="5533" y="14487"/>
                  </a:cubicBezTo>
                  <a:cubicBezTo>
                    <a:pt x="5483" y="14461"/>
                    <a:pt x="5495" y="14361"/>
                    <a:pt x="5483" y="14311"/>
                  </a:cubicBezTo>
                  <a:cubicBezTo>
                    <a:pt x="5583" y="14311"/>
                    <a:pt x="5483" y="14449"/>
                    <a:pt x="5571" y="14474"/>
                  </a:cubicBezTo>
                  <a:cubicBezTo>
                    <a:pt x="5578" y="14476"/>
                    <a:pt x="5584" y="14477"/>
                    <a:pt x="5590" y="14477"/>
                  </a:cubicBezTo>
                  <a:cubicBezTo>
                    <a:pt x="5655" y="14477"/>
                    <a:pt x="5634" y="14357"/>
                    <a:pt x="5634" y="14311"/>
                  </a:cubicBezTo>
                  <a:close/>
                  <a:moveTo>
                    <a:pt x="6122" y="14318"/>
                  </a:moveTo>
                  <a:cubicBezTo>
                    <a:pt x="6141" y="14318"/>
                    <a:pt x="6146" y="14333"/>
                    <a:pt x="6137" y="14361"/>
                  </a:cubicBezTo>
                  <a:lnTo>
                    <a:pt x="6237" y="14336"/>
                  </a:lnTo>
                  <a:cubicBezTo>
                    <a:pt x="6237" y="14361"/>
                    <a:pt x="6250" y="14361"/>
                    <a:pt x="6262" y="14361"/>
                  </a:cubicBezTo>
                  <a:cubicBezTo>
                    <a:pt x="6272" y="14342"/>
                    <a:pt x="6294" y="14331"/>
                    <a:pt x="6316" y="14331"/>
                  </a:cubicBezTo>
                  <a:cubicBezTo>
                    <a:pt x="6323" y="14331"/>
                    <a:pt x="6331" y="14332"/>
                    <a:pt x="6338" y="14336"/>
                  </a:cubicBezTo>
                  <a:cubicBezTo>
                    <a:pt x="6426" y="14336"/>
                    <a:pt x="6413" y="14461"/>
                    <a:pt x="6426" y="14524"/>
                  </a:cubicBezTo>
                  <a:cubicBezTo>
                    <a:pt x="6419" y="14526"/>
                    <a:pt x="6413" y="14527"/>
                    <a:pt x="6408" y="14527"/>
                  </a:cubicBezTo>
                  <a:cubicBezTo>
                    <a:pt x="6353" y="14527"/>
                    <a:pt x="6431" y="14409"/>
                    <a:pt x="6350" y="14386"/>
                  </a:cubicBezTo>
                  <a:lnTo>
                    <a:pt x="6338" y="14373"/>
                  </a:lnTo>
                  <a:cubicBezTo>
                    <a:pt x="6331" y="14371"/>
                    <a:pt x="6324" y="14370"/>
                    <a:pt x="6319" y="14370"/>
                  </a:cubicBezTo>
                  <a:cubicBezTo>
                    <a:pt x="6256" y="14370"/>
                    <a:pt x="6288" y="14490"/>
                    <a:pt x="6288" y="14524"/>
                  </a:cubicBezTo>
                  <a:cubicBezTo>
                    <a:pt x="6199" y="14524"/>
                    <a:pt x="6288" y="14361"/>
                    <a:pt x="6187" y="14361"/>
                  </a:cubicBezTo>
                  <a:cubicBezTo>
                    <a:pt x="6099" y="14361"/>
                    <a:pt x="6149" y="14487"/>
                    <a:pt x="6149" y="14512"/>
                  </a:cubicBezTo>
                  <a:cubicBezTo>
                    <a:pt x="6074" y="14512"/>
                    <a:pt x="6111" y="14386"/>
                    <a:pt x="6099" y="14323"/>
                  </a:cubicBezTo>
                  <a:cubicBezTo>
                    <a:pt x="6108" y="14320"/>
                    <a:pt x="6116" y="14318"/>
                    <a:pt x="6122" y="14318"/>
                  </a:cubicBezTo>
                  <a:close/>
                  <a:moveTo>
                    <a:pt x="10965" y="14260"/>
                  </a:moveTo>
                  <a:cubicBezTo>
                    <a:pt x="10965" y="14361"/>
                    <a:pt x="10978" y="14449"/>
                    <a:pt x="10990" y="14537"/>
                  </a:cubicBezTo>
                  <a:cubicBezTo>
                    <a:pt x="10977" y="14541"/>
                    <a:pt x="10966" y="14544"/>
                    <a:pt x="10959" y="14544"/>
                  </a:cubicBezTo>
                  <a:cubicBezTo>
                    <a:pt x="10945" y="14544"/>
                    <a:pt x="10940" y="14536"/>
                    <a:pt x="10940" y="14512"/>
                  </a:cubicBezTo>
                  <a:lnTo>
                    <a:pt x="10928" y="14512"/>
                  </a:lnTo>
                  <a:cubicBezTo>
                    <a:pt x="10909" y="14512"/>
                    <a:pt x="10890" y="14533"/>
                    <a:pt x="10860" y="14533"/>
                  </a:cubicBezTo>
                  <a:cubicBezTo>
                    <a:pt x="10851" y="14533"/>
                    <a:pt x="10840" y="14531"/>
                    <a:pt x="10827" y="14524"/>
                  </a:cubicBezTo>
                  <a:cubicBezTo>
                    <a:pt x="10789" y="14512"/>
                    <a:pt x="10777" y="14474"/>
                    <a:pt x="10764" y="14436"/>
                  </a:cubicBezTo>
                  <a:cubicBezTo>
                    <a:pt x="10764" y="14373"/>
                    <a:pt x="10783" y="14354"/>
                    <a:pt x="10809" y="14354"/>
                  </a:cubicBezTo>
                  <a:cubicBezTo>
                    <a:pt x="10840" y="14354"/>
                    <a:pt x="10881" y="14379"/>
                    <a:pt x="10915" y="14386"/>
                  </a:cubicBezTo>
                  <a:lnTo>
                    <a:pt x="10928" y="14260"/>
                  </a:lnTo>
                  <a:close/>
                  <a:moveTo>
                    <a:pt x="11041" y="14373"/>
                  </a:moveTo>
                  <a:lnTo>
                    <a:pt x="11066" y="14562"/>
                  </a:lnTo>
                  <a:cubicBezTo>
                    <a:pt x="11016" y="14549"/>
                    <a:pt x="11028" y="14436"/>
                    <a:pt x="11016" y="14373"/>
                  </a:cubicBezTo>
                  <a:close/>
                  <a:moveTo>
                    <a:pt x="6783" y="14368"/>
                  </a:moveTo>
                  <a:cubicBezTo>
                    <a:pt x="6796" y="14368"/>
                    <a:pt x="6803" y="14380"/>
                    <a:pt x="6803" y="14399"/>
                  </a:cubicBezTo>
                  <a:cubicBezTo>
                    <a:pt x="6816" y="14399"/>
                    <a:pt x="6828" y="14373"/>
                    <a:pt x="6866" y="14373"/>
                  </a:cubicBezTo>
                  <a:cubicBezTo>
                    <a:pt x="6967" y="14373"/>
                    <a:pt x="6954" y="14499"/>
                    <a:pt x="6954" y="14575"/>
                  </a:cubicBezTo>
                  <a:cubicBezTo>
                    <a:pt x="6879" y="14575"/>
                    <a:pt x="6967" y="14449"/>
                    <a:pt x="6879" y="14424"/>
                  </a:cubicBezTo>
                  <a:lnTo>
                    <a:pt x="6866" y="14411"/>
                  </a:lnTo>
                  <a:cubicBezTo>
                    <a:pt x="6856" y="14407"/>
                    <a:pt x="6848" y="14405"/>
                    <a:pt x="6841" y="14405"/>
                  </a:cubicBezTo>
                  <a:cubicBezTo>
                    <a:pt x="6786" y="14405"/>
                    <a:pt x="6816" y="14528"/>
                    <a:pt x="6816" y="14562"/>
                  </a:cubicBezTo>
                  <a:cubicBezTo>
                    <a:pt x="6740" y="14562"/>
                    <a:pt x="6765" y="14436"/>
                    <a:pt x="6765" y="14373"/>
                  </a:cubicBezTo>
                  <a:cubicBezTo>
                    <a:pt x="6772" y="14370"/>
                    <a:pt x="6778" y="14368"/>
                    <a:pt x="6783" y="14368"/>
                  </a:cubicBezTo>
                  <a:close/>
                  <a:moveTo>
                    <a:pt x="7004" y="14386"/>
                  </a:moveTo>
                  <a:cubicBezTo>
                    <a:pt x="7080" y="14386"/>
                    <a:pt x="7055" y="14524"/>
                    <a:pt x="7055" y="14587"/>
                  </a:cubicBezTo>
                  <a:cubicBezTo>
                    <a:pt x="7052" y="14588"/>
                    <a:pt x="7049" y="14588"/>
                    <a:pt x="7046" y="14588"/>
                  </a:cubicBezTo>
                  <a:cubicBezTo>
                    <a:pt x="6994" y="14588"/>
                    <a:pt x="7017" y="14471"/>
                    <a:pt x="7017" y="14411"/>
                  </a:cubicBezTo>
                  <a:lnTo>
                    <a:pt x="7004" y="14386"/>
                  </a:lnTo>
                  <a:close/>
                  <a:moveTo>
                    <a:pt x="9509" y="14552"/>
                  </a:moveTo>
                  <a:cubicBezTo>
                    <a:pt x="9515" y="14552"/>
                    <a:pt x="9519" y="14558"/>
                    <a:pt x="9519" y="14575"/>
                  </a:cubicBezTo>
                  <a:cubicBezTo>
                    <a:pt x="9523" y="14587"/>
                    <a:pt x="9522" y="14591"/>
                    <a:pt x="9518" y="14591"/>
                  </a:cubicBezTo>
                  <a:cubicBezTo>
                    <a:pt x="9511" y="14591"/>
                    <a:pt x="9494" y="14575"/>
                    <a:pt x="9494" y="14575"/>
                  </a:cubicBezTo>
                  <a:lnTo>
                    <a:pt x="9482" y="14575"/>
                  </a:lnTo>
                  <a:cubicBezTo>
                    <a:pt x="9482" y="14575"/>
                    <a:pt x="9498" y="14552"/>
                    <a:pt x="9509" y="14552"/>
                  </a:cubicBezTo>
                  <a:close/>
                  <a:moveTo>
                    <a:pt x="11356" y="14426"/>
                  </a:moveTo>
                  <a:cubicBezTo>
                    <a:pt x="11404" y="14442"/>
                    <a:pt x="11394" y="14554"/>
                    <a:pt x="11405" y="14612"/>
                  </a:cubicBezTo>
                  <a:cubicBezTo>
                    <a:pt x="11343" y="14600"/>
                    <a:pt x="11367" y="14489"/>
                    <a:pt x="11356" y="14426"/>
                  </a:cubicBezTo>
                  <a:close/>
                  <a:moveTo>
                    <a:pt x="7105" y="14336"/>
                  </a:moveTo>
                  <a:cubicBezTo>
                    <a:pt x="7168" y="14336"/>
                    <a:pt x="7155" y="14399"/>
                    <a:pt x="7155" y="14449"/>
                  </a:cubicBezTo>
                  <a:cubicBezTo>
                    <a:pt x="7168" y="14449"/>
                    <a:pt x="7193" y="14424"/>
                    <a:pt x="7231" y="14424"/>
                  </a:cubicBezTo>
                  <a:cubicBezTo>
                    <a:pt x="7294" y="14436"/>
                    <a:pt x="7344" y="14512"/>
                    <a:pt x="7306" y="14575"/>
                  </a:cubicBezTo>
                  <a:cubicBezTo>
                    <a:pt x="7289" y="14604"/>
                    <a:pt x="7274" y="14614"/>
                    <a:pt x="7259" y="14614"/>
                  </a:cubicBezTo>
                  <a:cubicBezTo>
                    <a:pt x="7228" y="14614"/>
                    <a:pt x="7197" y="14575"/>
                    <a:pt x="7155" y="14575"/>
                  </a:cubicBezTo>
                  <a:cubicBezTo>
                    <a:pt x="7155" y="14605"/>
                    <a:pt x="7153" y="14616"/>
                    <a:pt x="7149" y="14616"/>
                  </a:cubicBezTo>
                  <a:cubicBezTo>
                    <a:pt x="7141" y="14616"/>
                    <a:pt x="7126" y="14555"/>
                    <a:pt x="7117" y="14537"/>
                  </a:cubicBezTo>
                  <a:cubicBezTo>
                    <a:pt x="7117" y="14461"/>
                    <a:pt x="7105" y="14399"/>
                    <a:pt x="7105" y="14336"/>
                  </a:cubicBezTo>
                  <a:close/>
                  <a:moveTo>
                    <a:pt x="12770" y="14583"/>
                  </a:moveTo>
                  <a:cubicBezTo>
                    <a:pt x="12778" y="14583"/>
                    <a:pt x="12785" y="14587"/>
                    <a:pt x="12789" y="14600"/>
                  </a:cubicBezTo>
                  <a:cubicBezTo>
                    <a:pt x="12789" y="14617"/>
                    <a:pt x="12783" y="14622"/>
                    <a:pt x="12776" y="14622"/>
                  </a:cubicBezTo>
                  <a:cubicBezTo>
                    <a:pt x="12762" y="14622"/>
                    <a:pt x="12743" y="14600"/>
                    <a:pt x="12751" y="14600"/>
                  </a:cubicBezTo>
                  <a:lnTo>
                    <a:pt x="12738" y="14600"/>
                  </a:lnTo>
                  <a:cubicBezTo>
                    <a:pt x="12738" y="14600"/>
                    <a:pt x="12755" y="14583"/>
                    <a:pt x="12770" y="14583"/>
                  </a:cubicBezTo>
                  <a:close/>
                  <a:moveTo>
                    <a:pt x="11493" y="14436"/>
                  </a:moveTo>
                  <a:cubicBezTo>
                    <a:pt x="11521" y="14436"/>
                    <a:pt x="11550" y="14451"/>
                    <a:pt x="11544" y="14474"/>
                  </a:cubicBezTo>
                  <a:cubicBezTo>
                    <a:pt x="11528" y="14465"/>
                    <a:pt x="11515" y="14461"/>
                    <a:pt x="11504" y="14461"/>
                  </a:cubicBezTo>
                  <a:cubicBezTo>
                    <a:pt x="11474" y="14461"/>
                    <a:pt x="11471" y="14496"/>
                    <a:pt x="11519" y="14524"/>
                  </a:cubicBezTo>
                  <a:cubicBezTo>
                    <a:pt x="11639" y="14580"/>
                    <a:pt x="11575" y="14626"/>
                    <a:pt x="11520" y="14626"/>
                  </a:cubicBezTo>
                  <a:cubicBezTo>
                    <a:pt x="11493" y="14626"/>
                    <a:pt x="11468" y="14615"/>
                    <a:pt x="11467" y="14590"/>
                  </a:cubicBezTo>
                  <a:lnTo>
                    <a:pt x="11467" y="14590"/>
                  </a:lnTo>
                  <a:cubicBezTo>
                    <a:pt x="11482" y="14595"/>
                    <a:pt x="11506" y="14604"/>
                    <a:pt x="11524" y="14604"/>
                  </a:cubicBezTo>
                  <a:cubicBezTo>
                    <a:pt x="11535" y="14604"/>
                    <a:pt x="11544" y="14600"/>
                    <a:pt x="11544" y="14587"/>
                  </a:cubicBezTo>
                  <a:cubicBezTo>
                    <a:pt x="11544" y="14537"/>
                    <a:pt x="11468" y="14549"/>
                    <a:pt x="11456" y="14512"/>
                  </a:cubicBezTo>
                  <a:cubicBezTo>
                    <a:pt x="11428" y="14457"/>
                    <a:pt x="11460" y="14436"/>
                    <a:pt x="11493" y="14436"/>
                  </a:cubicBezTo>
                  <a:close/>
                  <a:moveTo>
                    <a:pt x="7344" y="14348"/>
                  </a:moveTo>
                  <a:cubicBezTo>
                    <a:pt x="7407" y="14348"/>
                    <a:pt x="7394" y="14411"/>
                    <a:pt x="7394" y="14461"/>
                  </a:cubicBezTo>
                  <a:cubicBezTo>
                    <a:pt x="7407" y="14461"/>
                    <a:pt x="7432" y="14436"/>
                    <a:pt x="7457" y="14436"/>
                  </a:cubicBezTo>
                  <a:cubicBezTo>
                    <a:pt x="7558" y="14436"/>
                    <a:pt x="7545" y="14575"/>
                    <a:pt x="7545" y="14637"/>
                  </a:cubicBezTo>
                  <a:cubicBezTo>
                    <a:pt x="7470" y="14625"/>
                    <a:pt x="7570" y="14499"/>
                    <a:pt x="7482" y="14474"/>
                  </a:cubicBezTo>
                  <a:lnTo>
                    <a:pt x="7470" y="14474"/>
                  </a:lnTo>
                  <a:cubicBezTo>
                    <a:pt x="7458" y="14470"/>
                    <a:pt x="7448" y="14468"/>
                    <a:pt x="7440" y="14468"/>
                  </a:cubicBezTo>
                  <a:cubicBezTo>
                    <a:pt x="7377" y="14468"/>
                    <a:pt x="7407" y="14581"/>
                    <a:pt x="7407" y="14625"/>
                  </a:cubicBezTo>
                  <a:cubicBezTo>
                    <a:pt x="7331" y="14625"/>
                    <a:pt x="7356" y="14411"/>
                    <a:pt x="7344" y="14348"/>
                  </a:cubicBezTo>
                  <a:close/>
                  <a:moveTo>
                    <a:pt x="6438" y="14348"/>
                  </a:moveTo>
                  <a:cubicBezTo>
                    <a:pt x="6514" y="14348"/>
                    <a:pt x="6501" y="14512"/>
                    <a:pt x="6552" y="14512"/>
                  </a:cubicBezTo>
                  <a:lnTo>
                    <a:pt x="6564" y="14474"/>
                  </a:lnTo>
                  <a:cubicBezTo>
                    <a:pt x="6577" y="14411"/>
                    <a:pt x="6577" y="14361"/>
                    <a:pt x="6640" y="14361"/>
                  </a:cubicBezTo>
                  <a:cubicBezTo>
                    <a:pt x="6628" y="14420"/>
                    <a:pt x="6572" y="14654"/>
                    <a:pt x="6504" y="14654"/>
                  </a:cubicBezTo>
                  <a:cubicBezTo>
                    <a:pt x="6499" y="14654"/>
                    <a:pt x="6494" y="14653"/>
                    <a:pt x="6489" y="14650"/>
                  </a:cubicBezTo>
                  <a:lnTo>
                    <a:pt x="6476" y="14625"/>
                  </a:lnTo>
                  <a:cubicBezTo>
                    <a:pt x="6438" y="14612"/>
                    <a:pt x="6526" y="14562"/>
                    <a:pt x="6526" y="14537"/>
                  </a:cubicBezTo>
                  <a:cubicBezTo>
                    <a:pt x="6539" y="14524"/>
                    <a:pt x="6451" y="14386"/>
                    <a:pt x="6438" y="14348"/>
                  </a:cubicBezTo>
                  <a:close/>
                  <a:moveTo>
                    <a:pt x="7761" y="14461"/>
                  </a:moveTo>
                  <a:cubicBezTo>
                    <a:pt x="7764" y="14461"/>
                    <a:pt x="7768" y="14461"/>
                    <a:pt x="7771" y="14461"/>
                  </a:cubicBezTo>
                  <a:cubicBezTo>
                    <a:pt x="7834" y="14461"/>
                    <a:pt x="7872" y="14512"/>
                    <a:pt x="7872" y="14575"/>
                  </a:cubicBezTo>
                  <a:lnTo>
                    <a:pt x="7721" y="14562"/>
                  </a:lnTo>
                  <a:lnTo>
                    <a:pt x="7721" y="14562"/>
                  </a:lnTo>
                  <a:cubicBezTo>
                    <a:pt x="7746" y="14663"/>
                    <a:pt x="7859" y="14600"/>
                    <a:pt x="7872" y="14650"/>
                  </a:cubicBezTo>
                  <a:lnTo>
                    <a:pt x="7859" y="14650"/>
                  </a:lnTo>
                  <a:cubicBezTo>
                    <a:pt x="7841" y="14657"/>
                    <a:pt x="7823" y="14660"/>
                    <a:pt x="7807" y="14660"/>
                  </a:cubicBezTo>
                  <a:cubicBezTo>
                    <a:pt x="7676" y="14660"/>
                    <a:pt x="7638" y="14461"/>
                    <a:pt x="7761" y="14461"/>
                  </a:cubicBezTo>
                  <a:close/>
                  <a:moveTo>
                    <a:pt x="10047" y="14621"/>
                  </a:moveTo>
                  <a:cubicBezTo>
                    <a:pt x="10054" y="14621"/>
                    <a:pt x="10060" y="14625"/>
                    <a:pt x="10060" y="14637"/>
                  </a:cubicBezTo>
                  <a:cubicBezTo>
                    <a:pt x="10060" y="14654"/>
                    <a:pt x="10056" y="14660"/>
                    <a:pt x="10050" y="14660"/>
                  </a:cubicBezTo>
                  <a:cubicBezTo>
                    <a:pt x="10039" y="14660"/>
                    <a:pt x="10022" y="14637"/>
                    <a:pt x="10022" y="14637"/>
                  </a:cubicBezTo>
                  <a:lnTo>
                    <a:pt x="10010" y="14637"/>
                  </a:lnTo>
                  <a:cubicBezTo>
                    <a:pt x="10010" y="14637"/>
                    <a:pt x="10032" y="14621"/>
                    <a:pt x="10047" y="14621"/>
                  </a:cubicBezTo>
                  <a:close/>
                  <a:moveTo>
                    <a:pt x="11116" y="14386"/>
                  </a:moveTo>
                  <a:cubicBezTo>
                    <a:pt x="11154" y="14386"/>
                    <a:pt x="11167" y="14399"/>
                    <a:pt x="11154" y="14424"/>
                  </a:cubicBezTo>
                  <a:cubicBezTo>
                    <a:pt x="11183" y="14424"/>
                    <a:pt x="11207" y="14407"/>
                    <a:pt x="11235" y="14407"/>
                  </a:cubicBezTo>
                  <a:cubicBezTo>
                    <a:pt x="11256" y="14407"/>
                    <a:pt x="11278" y="14417"/>
                    <a:pt x="11305" y="14449"/>
                  </a:cubicBezTo>
                  <a:cubicBezTo>
                    <a:pt x="11351" y="14530"/>
                    <a:pt x="11333" y="14601"/>
                    <a:pt x="11260" y="14601"/>
                  </a:cubicBezTo>
                  <a:cubicBezTo>
                    <a:pt x="11255" y="14601"/>
                    <a:pt x="11248" y="14601"/>
                    <a:pt x="11242" y="14600"/>
                  </a:cubicBezTo>
                  <a:cubicBezTo>
                    <a:pt x="11217" y="14600"/>
                    <a:pt x="11192" y="14562"/>
                    <a:pt x="11179" y="14562"/>
                  </a:cubicBezTo>
                  <a:lnTo>
                    <a:pt x="11179" y="14663"/>
                  </a:lnTo>
                  <a:cubicBezTo>
                    <a:pt x="11116" y="14650"/>
                    <a:pt x="11129" y="14461"/>
                    <a:pt x="11116" y="14386"/>
                  </a:cubicBezTo>
                  <a:close/>
                  <a:moveTo>
                    <a:pt x="11707" y="14464"/>
                  </a:moveTo>
                  <a:cubicBezTo>
                    <a:pt x="11738" y="14464"/>
                    <a:pt x="11763" y="14478"/>
                    <a:pt x="11758" y="14512"/>
                  </a:cubicBezTo>
                  <a:cubicBezTo>
                    <a:pt x="11740" y="14501"/>
                    <a:pt x="11723" y="14497"/>
                    <a:pt x="11707" y="14497"/>
                  </a:cubicBezTo>
                  <a:cubicBezTo>
                    <a:pt x="11667" y="14497"/>
                    <a:pt x="11639" y="14529"/>
                    <a:pt x="11657" y="14575"/>
                  </a:cubicBezTo>
                  <a:cubicBezTo>
                    <a:pt x="11670" y="14637"/>
                    <a:pt x="11758" y="14612"/>
                    <a:pt x="11770" y="14663"/>
                  </a:cubicBezTo>
                  <a:lnTo>
                    <a:pt x="11720" y="14663"/>
                  </a:lnTo>
                  <a:cubicBezTo>
                    <a:pt x="11670" y="14650"/>
                    <a:pt x="11582" y="14575"/>
                    <a:pt x="11619" y="14512"/>
                  </a:cubicBezTo>
                  <a:lnTo>
                    <a:pt x="11607" y="14512"/>
                  </a:lnTo>
                  <a:cubicBezTo>
                    <a:pt x="11620" y="14484"/>
                    <a:pt x="11668" y="14464"/>
                    <a:pt x="11707" y="14464"/>
                  </a:cubicBezTo>
                  <a:close/>
                  <a:moveTo>
                    <a:pt x="7910" y="14474"/>
                  </a:moveTo>
                  <a:cubicBezTo>
                    <a:pt x="7998" y="14487"/>
                    <a:pt x="7910" y="14612"/>
                    <a:pt x="7985" y="14637"/>
                  </a:cubicBezTo>
                  <a:cubicBezTo>
                    <a:pt x="7993" y="14640"/>
                    <a:pt x="8000" y="14641"/>
                    <a:pt x="8006" y="14641"/>
                  </a:cubicBezTo>
                  <a:cubicBezTo>
                    <a:pt x="8069" y="14641"/>
                    <a:pt x="8048" y="14532"/>
                    <a:pt x="8048" y="14487"/>
                  </a:cubicBezTo>
                  <a:lnTo>
                    <a:pt x="8086" y="14487"/>
                  </a:lnTo>
                  <a:cubicBezTo>
                    <a:pt x="8086" y="14549"/>
                    <a:pt x="8086" y="14612"/>
                    <a:pt x="8098" y="14675"/>
                  </a:cubicBezTo>
                  <a:cubicBezTo>
                    <a:pt x="8092" y="14679"/>
                    <a:pt x="8087" y="14680"/>
                    <a:pt x="8083" y="14680"/>
                  </a:cubicBezTo>
                  <a:cubicBezTo>
                    <a:pt x="8073" y="14680"/>
                    <a:pt x="8073" y="14668"/>
                    <a:pt x="8073" y="14650"/>
                  </a:cubicBezTo>
                  <a:lnTo>
                    <a:pt x="8061" y="14650"/>
                  </a:lnTo>
                  <a:cubicBezTo>
                    <a:pt x="8032" y="14650"/>
                    <a:pt x="8011" y="14671"/>
                    <a:pt x="7986" y="14671"/>
                  </a:cubicBezTo>
                  <a:cubicBezTo>
                    <a:pt x="7978" y="14671"/>
                    <a:pt x="7969" y="14669"/>
                    <a:pt x="7960" y="14663"/>
                  </a:cubicBezTo>
                  <a:cubicBezTo>
                    <a:pt x="7910" y="14625"/>
                    <a:pt x="7910" y="14524"/>
                    <a:pt x="7910" y="14474"/>
                  </a:cubicBezTo>
                  <a:close/>
                  <a:moveTo>
                    <a:pt x="8161" y="14501"/>
                  </a:moveTo>
                  <a:lnTo>
                    <a:pt x="8161" y="14501"/>
                  </a:lnTo>
                  <a:cubicBezTo>
                    <a:pt x="8210" y="14517"/>
                    <a:pt x="8199" y="14629"/>
                    <a:pt x="8199" y="14688"/>
                  </a:cubicBezTo>
                  <a:cubicBezTo>
                    <a:pt x="8149" y="14688"/>
                    <a:pt x="8161" y="14565"/>
                    <a:pt x="8161" y="14501"/>
                  </a:cubicBezTo>
                  <a:close/>
                  <a:moveTo>
                    <a:pt x="11795" y="14487"/>
                  </a:moveTo>
                  <a:lnTo>
                    <a:pt x="11795" y="14487"/>
                  </a:lnTo>
                  <a:cubicBezTo>
                    <a:pt x="11871" y="14499"/>
                    <a:pt x="11871" y="14625"/>
                    <a:pt x="11871" y="14688"/>
                  </a:cubicBezTo>
                  <a:lnTo>
                    <a:pt x="11858" y="14675"/>
                  </a:lnTo>
                  <a:cubicBezTo>
                    <a:pt x="11783" y="14675"/>
                    <a:pt x="11808" y="14549"/>
                    <a:pt x="11795" y="14487"/>
                  </a:cubicBezTo>
                  <a:close/>
                  <a:moveTo>
                    <a:pt x="8303" y="14506"/>
                  </a:moveTo>
                  <a:cubicBezTo>
                    <a:pt x="8333" y="14506"/>
                    <a:pt x="8361" y="14522"/>
                    <a:pt x="8350" y="14549"/>
                  </a:cubicBezTo>
                  <a:cubicBezTo>
                    <a:pt x="8333" y="14536"/>
                    <a:pt x="8318" y="14530"/>
                    <a:pt x="8306" y="14530"/>
                  </a:cubicBezTo>
                  <a:cubicBezTo>
                    <a:pt x="8275" y="14530"/>
                    <a:pt x="8270" y="14569"/>
                    <a:pt x="8325" y="14587"/>
                  </a:cubicBezTo>
                  <a:cubicBezTo>
                    <a:pt x="8457" y="14640"/>
                    <a:pt x="8366" y="14699"/>
                    <a:pt x="8305" y="14699"/>
                  </a:cubicBezTo>
                  <a:cubicBezTo>
                    <a:pt x="8279" y="14699"/>
                    <a:pt x="8258" y="14689"/>
                    <a:pt x="8262" y="14663"/>
                  </a:cubicBezTo>
                  <a:lnTo>
                    <a:pt x="8262" y="14650"/>
                  </a:lnTo>
                  <a:cubicBezTo>
                    <a:pt x="8262" y="14650"/>
                    <a:pt x="8301" y="14667"/>
                    <a:pt x="8327" y="14667"/>
                  </a:cubicBezTo>
                  <a:cubicBezTo>
                    <a:pt x="8340" y="14667"/>
                    <a:pt x="8350" y="14663"/>
                    <a:pt x="8350" y="14650"/>
                  </a:cubicBezTo>
                  <a:cubicBezTo>
                    <a:pt x="8337" y="14612"/>
                    <a:pt x="8274" y="14612"/>
                    <a:pt x="8262" y="14587"/>
                  </a:cubicBezTo>
                  <a:cubicBezTo>
                    <a:pt x="8227" y="14531"/>
                    <a:pt x="8266" y="14506"/>
                    <a:pt x="8303" y="14506"/>
                  </a:cubicBezTo>
                  <a:close/>
                  <a:moveTo>
                    <a:pt x="11896" y="14499"/>
                  </a:moveTo>
                  <a:cubicBezTo>
                    <a:pt x="11921" y="14499"/>
                    <a:pt x="11934" y="14512"/>
                    <a:pt x="11934" y="14537"/>
                  </a:cubicBezTo>
                  <a:cubicBezTo>
                    <a:pt x="11950" y="14537"/>
                    <a:pt x="11967" y="14520"/>
                    <a:pt x="11991" y="14520"/>
                  </a:cubicBezTo>
                  <a:cubicBezTo>
                    <a:pt x="12003" y="14520"/>
                    <a:pt x="12017" y="14524"/>
                    <a:pt x="12034" y="14537"/>
                  </a:cubicBezTo>
                  <a:cubicBezTo>
                    <a:pt x="12072" y="14562"/>
                    <a:pt x="12085" y="14663"/>
                    <a:pt x="12085" y="14726"/>
                  </a:cubicBezTo>
                  <a:cubicBezTo>
                    <a:pt x="12009" y="14700"/>
                    <a:pt x="12097" y="14562"/>
                    <a:pt x="11996" y="14537"/>
                  </a:cubicBezTo>
                  <a:lnTo>
                    <a:pt x="11984" y="14537"/>
                  </a:lnTo>
                  <a:cubicBezTo>
                    <a:pt x="11981" y="14536"/>
                    <a:pt x="11978" y="14536"/>
                    <a:pt x="11975" y="14536"/>
                  </a:cubicBezTo>
                  <a:cubicBezTo>
                    <a:pt x="11912" y="14536"/>
                    <a:pt x="11947" y="14664"/>
                    <a:pt x="11959" y="14700"/>
                  </a:cubicBezTo>
                  <a:cubicBezTo>
                    <a:pt x="11883" y="14688"/>
                    <a:pt x="11908" y="14575"/>
                    <a:pt x="11896" y="14499"/>
                  </a:cubicBezTo>
                  <a:close/>
                  <a:moveTo>
                    <a:pt x="8436" y="14507"/>
                  </a:moveTo>
                  <a:cubicBezTo>
                    <a:pt x="8455" y="14507"/>
                    <a:pt x="8460" y="14521"/>
                    <a:pt x="8450" y="14549"/>
                  </a:cubicBezTo>
                  <a:lnTo>
                    <a:pt x="8551" y="14537"/>
                  </a:lnTo>
                  <a:cubicBezTo>
                    <a:pt x="8551" y="14549"/>
                    <a:pt x="8564" y="14562"/>
                    <a:pt x="8576" y="14562"/>
                  </a:cubicBezTo>
                  <a:cubicBezTo>
                    <a:pt x="8589" y="14537"/>
                    <a:pt x="8626" y="14524"/>
                    <a:pt x="8652" y="14524"/>
                  </a:cubicBezTo>
                  <a:cubicBezTo>
                    <a:pt x="8740" y="14537"/>
                    <a:pt x="8727" y="14663"/>
                    <a:pt x="8727" y="14726"/>
                  </a:cubicBezTo>
                  <a:cubicBezTo>
                    <a:pt x="8724" y="14726"/>
                    <a:pt x="8721" y="14726"/>
                    <a:pt x="8718" y="14726"/>
                  </a:cubicBezTo>
                  <a:cubicBezTo>
                    <a:pt x="8660" y="14726"/>
                    <a:pt x="8748" y="14599"/>
                    <a:pt x="8664" y="14575"/>
                  </a:cubicBezTo>
                  <a:lnTo>
                    <a:pt x="8652" y="14562"/>
                  </a:lnTo>
                  <a:cubicBezTo>
                    <a:pt x="8644" y="14560"/>
                    <a:pt x="8638" y="14559"/>
                    <a:pt x="8632" y="14559"/>
                  </a:cubicBezTo>
                  <a:cubicBezTo>
                    <a:pt x="8569" y="14559"/>
                    <a:pt x="8601" y="14679"/>
                    <a:pt x="8601" y="14726"/>
                  </a:cubicBezTo>
                  <a:cubicBezTo>
                    <a:pt x="8513" y="14713"/>
                    <a:pt x="8601" y="14549"/>
                    <a:pt x="8513" y="14549"/>
                  </a:cubicBezTo>
                  <a:cubicBezTo>
                    <a:pt x="8509" y="14549"/>
                    <a:pt x="8504" y="14549"/>
                    <a:pt x="8500" y="14549"/>
                  </a:cubicBezTo>
                  <a:cubicBezTo>
                    <a:pt x="8417" y="14549"/>
                    <a:pt x="8464" y="14664"/>
                    <a:pt x="8476" y="14700"/>
                  </a:cubicBezTo>
                  <a:cubicBezTo>
                    <a:pt x="8400" y="14700"/>
                    <a:pt x="8425" y="14575"/>
                    <a:pt x="8413" y="14512"/>
                  </a:cubicBezTo>
                  <a:cubicBezTo>
                    <a:pt x="8422" y="14509"/>
                    <a:pt x="8430" y="14507"/>
                    <a:pt x="8436" y="14507"/>
                  </a:cubicBezTo>
                  <a:close/>
                  <a:moveTo>
                    <a:pt x="8854" y="14549"/>
                  </a:moveTo>
                  <a:cubicBezTo>
                    <a:pt x="8858" y="14549"/>
                    <a:pt x="8861" y="14549"/>
                    <a:pt x="8865" y="14549"/>
                  </a:cubicBezTo>
                  <a:cubicBezTo>
                    <a:pt x="9016" y="14575"/>
                    <a:pt x="9041" y="14763"/>
                    <a:pt x="8891" y="14763"/>
                  </a:cubicBezTo>
                  <a:lnTo>
                    <a:pt x="8878" y="14751"/>
                  </a:lnTo>
                  <a:cubicBezTo>
                    <a:pt x="8768" y="14751"/>
                    <a:pt x="8729" y="14549"/>
                    <a:pt x="8854" y="14549"/>
                  </a:cubicBezTo>
                  <a:close/>
                  <a:moveTo>
                    <a:pt x="9205" y="14499"/>
                  </a:moveTo>
                  <a:cubicBezTo>
                    <a:pt x="9205" y="14587"/>
                    <a:pt x="9205" y="14688"/>
                    <a:pt x="9230" y="14776"/>
                  </a:cubicBezTo>
                  <a:cubicBezTo>
                    <a:pt x="9216" y="14780"/>
                    <a:pt x="9206" y="14783"/>
                    <a:pt x="9199" y="14783"/>
                  </a:cubicBezTo>
                  <a:cubicBezTo>
                    <a:pt x="9186" y="14783"/>
                    <a:pt x="9184" y="14775"/>
                    <a:pt x="9192" y="14751"/>
                  </a:cubicBezTo>
                  <a:lnTo>
                    <a:pt x="9180" y="14738"/>
                  </a:lnTo>
                  <a:cubicBezTo>
                    <a:pt x="9160" y="14738"/>
                    <a:pt x="9139" y="14770"/>
                    <a:pt x="9106" y="14770"/>
                  </a:cubicBezTo>
                  <a:cubicBezTo>
                    <a:pt x="9098" y="14770"/>
                    <a:pt x="9089" y="14768"/>
                    <a:pt x="9079" y="14763"/>
                  </a:cubicBezTo>
                  <a:cubicBezTo>
                    <a:pt x="9041" y="14738"/>
                    <a:pt x="9016" y="14713"/>
                    <a:pt x="9016" y="14663"/>
                  </a:cubicBezTo>
                  <a:cubicBezTo>
                    <a:pt x="9016" y="14603"/>
                    <a:pt x="9036" y="14586"/>
                    <a:pt x="9064" y="14586"/>
                  </a:cubicBezTo>
                  <a:cubicBezTo>
                    <a:pt x="9095" y="14586"/>
                    <a:pt x="9134" y="14606"/>
                    <a:pt x="9167" y="14612"/>
                  </a:cubicBezTo>
                  <a:lnTo>
                    <a:pt x="9167" y="14499"/>
                  </a:lnTo>
                  <a:close/>
                  <a:moveTo>
                    <a:pt x="12167" y="14543"/>
                  </a:moveTo>
                  <a:cubicBezTo>
                    <a:pt x="12198" y="14543"/>
                    <a:pt x="12239" y="14568"/>
                    <a:pt x="12273" y="14575"/>
                  </a:cubicBezTo>
                  <a:cubicBezTo>
                    <a:pt x="12273" y="14553"/>
                    <a:pt x="12275" y="14545"/>
                    <a:pt x="12278" y="14545"/>
                  </a:cubicBezTo>
                  <a:cubicBezTo>
                    <a:pt x="12286" y="14545"/>
                    <a:pt x="12298" y="14594"/>
                    <a:pt x="12298" y="14612"/>
                  </a:cubicBezTo>
                  <a:cubicBezTo>
                    <a:pt x="12323" y="14663"/>
                    <a:pt x="12323" y="14713"/>
                    <a:pt x="12311" y="14763"/>
                  </a:cubicBezTo>
                  <a:cubicBezTo>
                    <a:pt x="12298" y="14788"/>
                    <a:pt x="12257" y="14804"/>
                    <a:pt x="12221" y="14804"/>
                  </a:cubicBezTo>
                  <a:cubicBezTo>
                    <a:pt x="12185" y="14804"/>
                    <a:pt x="12154" y="14788"/>
                    <a:pt x="12160" y="14751"/>
                  </a:cubicBezTo>
                  <a:lnTo>
                    <a:pt x="12160" y="14751"/>
                  </a:lnTo>
                  <a:cubicBezTo>
                    <a:pt x="12173" y="14763"/>
                    <a:pt x="12198" y="14776"/>
                    <a:pt x="12223" y="14776"/>
                  </a:cubicBezTo>
                  <a:cubicBezTo>
                    <a:pt x="12237" y="14781"/>
                    <a:pt x="12249" y="14784"/>
                    <a:pt x="12258" y="14784"/>
                  </a:cubicBezTo>
                  <a:cubicBezTo>
                    <a:pt x="12290" y="14784"/>
                    <a:pt x="12295" y="14755"/>
                    <a:pt x="12286" y="14726"/>
                  </a:cubicBezTo>
                  <a:lnTo>
                    <a:pt x="12273" y="14713"/>
                  </a:lnTo>
                  <a:cubicBezTo>
                    <a:pt x="12256" y="14713"/>
                    <a:pt x="12240" y="14724"/>
                    <a:pt x="12219" y="14724"/>
                  </a:cubicBezTo>
                  <a:cubicBezTo>
                    <a:pt x="12209" y="14724"/>
                    <a:pt x="12198" y="14721"/>
                    <a:pt x="12185" y="14713"/>
                  </a:cubicBezTo>
                  <a:cubicBezTo>
                    <a:pt x="12147" y="14688"/>
                    <a:pt x="12122" y="14663"/>
                    <a:pt x="12122" y="14625"/>
                  </a:cubicBezTo>
                  <a:cubicBezTo>
                    <a:pt x="12122" y="14561"/>
                    <a:pt x="12141" y="14543"/>
                    <a:pt x="12167" y="14543"/>
                  </a:cubicBezTo>
                  <a:close/>
                  <a:moveTo>
                    <a:pt x="12512" y="14599"/>
                  </a:moveTo>
                  <a:cubicBezTo>
                    <a:pt x="12558" y="14599"/>
                    <a:pt x="12609" y="14644"/>
                    <a:pt x="12625" y="14700"/>
                  </a:cubicBezTo>
                  <a:cubicBezTo>
                    <a:pt x="12625" y="14712"/>
                    <a:pt x="12614" y="14717"/>
                    <a:pt x="12597" y="14717"/>
                  </a:cubicBezTo>
                  <a:cubicBezTo>
                    <a:pt x="12561" y="14717"/>
                    <a:pt x="12500" y="14696"/>
                    <a:pt x="12474" y="14688"/>
                  </a:cubicBezTo>
                  <a:lnTo>
                    <a:pt x="12474" y="14688"/>
                  </a:lnTo>
                  <a:cubicBezTo>
                    <a:pt x="12499" y="14801"/>
                    <a:pt x="12600" y="14738"/>
                    <a:pt x="12625" y="14801"/>
                  </a:cubicBezTo>
                  <a:cubicBezTo>
                    <a:pt x="12615" y="14804"/>
                    <a:pt x="12604" y="14806"/>
                    <a:pt x="12593" y="14806"/>
                  </a:cubicBezTo>
                  <a:cubicBezTo>
                    <a:pt x="12516" y="14806"/>
                    <a:pt x="12416" y="14737"/>
                    <a:pt x="12449" y="14650"/>
                  </a:cubicBezTo>
                  <a:cubicBezTo>
                    <a:pt x="12463" y="14613"/>
                    <a:pt x="12487" y="14599"/>
                    <a:pt x="12512" y="14599"/>
                  </a:cubicBezTo>
                  <a:close/>
                  <a:moveTo>
                    <a:pt x="9482" y="14625"/>
                  </a:moveTo>
                  <a:lnTo>
                    <a:pt x="9482" y="14625"/>
                  </a:lnTo>
                  <a:cubicBezTo>
                    <a:pt x="9557" y="14637"/>
                    <a:pt x="9532" y="14751"/>
                    <a:pt x="9544" y="14814"/>
                  </a:cubicBezTo>
                  <a:cubicBezTo>
                    <a:pt x="9494" y="14814"/>
                    <a:pt x="9507" y="14700"/>
                    <a:pt x="9507" y="14637"/>
                  </a:cubicBezTo>
                  <a:lnTo>
                    <a:pt x="9482" y="14625"/>
                  </a:lnTo>
                  <a:close/>
                  <a:moveTo>
                    <a:pt x="9393" y="14562"/>
                  </a:moveTo>
                  <a:cubicBezTo>
                    <a:pt x="9393" y="14617"/>
                    <a:pt x="9489" y="14652"/>
                    <a:pt x="9430" y="14652"/>
                  </a:cubicBezTo>
                  <a:cubicBezTo>
                    <a:pt x="9422" y="14652"/>
                    <a:pt x="9410" y="14652"/>
                    <a:pt x="9393" y="14650"/>
                  </a:cubicBezTo>
                  <a:lnTo>
                    <a:pt x="9393" y="14650"/>
                  </a:lnTo>
                  <a:cubicBezTo>
                    <a:pt x="9393" y="14675"/>
                    <a:pt x="9381" y="14776"/>
                    <a:pt x="9431" y="14788"/>
                  </a:cubicBezTo>
                  <a:cubicBezTo>
                    <a:pt x="9438" y="14785"/>
                    <a:pt x="9444" y="14783"/>
                    <a:pt x="9448" y="14783"/>
                  </a:cubicBezTo>
                  <a:cubicBezTo>
                    <a:pt x="9461" y="14783"/>
                    <a:pt x="9466" y="14795"/>
                    <a:pt x="9456" y="14814"/>
                  </a:cubicBezTo>
                  <a:cubicBezTo>
                    <a:pt x="9447" y="14817"/>
                    <a:pt x="9438" y="14819"/>
                    <a:pt x="9431" y="14819"/>
                  </a:cubicBezTo>
                  <a:cubicBezTo>
                    <a:pt x="9393" y="14819"/>
                    <a:pt x="9392" y="14768"/>
                    <a:pt x="9381" y="14726"/>
                  </a:cubicBezTo>
                  <a:lnTo>
                    <a:pt x="9368" y="14713"/>
                  </a:lnTo>
                  <a:lnTo>
                    <a:pt x="9368" y="14637"/>
                  </a:lnTo>
                  <a:lnTo>
                    <a:pt x="9331" y="14637"/>
                  </a:lnTo>
                  <a:cubicBezTo>
                    <a:pt x="9331" y="14615"/>
                    <a:pt x="9331" y="14610"/>
                    <a:pt x="9339" y="14610"/>
                  </a:cubicBezTo>
                  <a:cubicBezTo>
                    <a:pt x="9344" y="14610"/>
                    <a:pt x="9353" y="14612"/>
                    <a:pt x="9368" y="14612"/>
                  </a:cubicBezTo>
                  <a:cubicBezTo>
                    <a:pt x="9343" y="14575"/>
                    <a:pt x="9356" y="14562"/>
                    <a:pt x="9393" y="14562"/>
                  </a:cubicBezTo>
                  <a:close/>
                  <a:moveTo>
                    <a:pt x="12650" y="14554"/>
                  </a:moveTo>
                  <a:lnTo>
                    <a:pt x="12650" y="14554"/>
                  </a:lnTo>
                  <a:cubicBezTo>
                    <a:pt x="12712" y="14586"/>
                    <a:pt x="12701" y="14767"/>
                    <a:pt x="12713" y="14826"/>
                  </a:cubicBezTo>
                  <a:cubicBezTo>
                    <a:pt x="12652" y="14814"/>
                    <a:pt x="12650" y="14621"/>
                    <a:pt x="12650" y="14554"/>
                  </a:cubicBezTo>
                  <a:close/>
                  <a:moveTo>
                    <a:pt x="12764" y="14654"/>
                  </a:moveTo>
                  <a:lnTo>
                    <a:pt x="12764" y="14654"/>
                  </a:lnTo>
                  <a:cubicBezTo>
                    <a:pt x="12812" y="14679"/>
                    <a:pt x="12802" y="14780"/>
                    <a:pt x="12814" y="14839"/>
                  </a:cubicBezTo>
                  <a:cubicBezTo>
                    <a:pt x="12752" y="14826"/>
                    <a:pt x="12763" y="14718"/>
                    <a:pt x="12764" y="14654"/>
                  </a:cubicBezTo>
                  <a:close/>
                  <a:moveTo>
                    <a:pt x="9613" y="14645"/>
                  </a:moveTo>
                  <a:cubicBezTo>
                    <a:pt x="9630" y="14645"/>
                    <a:pt x="9642" y="14659"/>
                    <a:pt x="9632" y="14688"/>
                  </a:cubicBezTo>
                  <a:cubicBezTo>
                    <a:pt x="9658" y="14688"/>
                    <a:pt x="9645" y="14650"/>
                    <a:pt x="9695" y="14650"/>
                  </a:cubicBezTo>
                  <a:cubicBezTo>
                    <a:pt x="9796" y="14663"/>
                    <a:pt x="9783" y="14788"/>
                    <a:pt x="9796" y="14851"/>
                  </a:cubicBezTo>
                  <a:cubicBezTo>
                    <a:pt x="9708" y="14839"/>
                    <a:pt x="9796" y="14713"/>
                    <a:pt x="9708" y="14688"/>
                  </a:cubicBezTo>
                  <a:cubicBezTo>
                    <a:pt x="9696" y="14683"/>
                    <a:pt x="9686" y="14681"/>
                    <a:pt x="9678" y="14681"/>
                  </a:cubicBezTo>
                  <a:cubicBezTo>
                    <a:pt x="9616" y="14681"/>
                    <a:pt x="9645" y="14794"/>
                    <a:pt x="9645" y="14839"/>
                  </a:cubicBezTo>
                  <a:cubicBezTo>
                    <a:pt x="9582" y="14839"/>
                    <a:pt x="9607" y="14713"/>
                    <a:pt x="9595" y="14650"/>
                  </a:cubicBezTo>
                  <a:cubicBezTo>
                    <a:pt x="9601" y="14647"/>
                    <a:pt x="9607" y="14645"/>
                    <a:pt x="9613" y="14645"/>
                  </a:cubicBezTo>
                  <a:close/>
                  <a:moveTo>
                    <a:pt x="12877" y="14612"/>
                  </a:moveTo>
                  <a:cubicBezTo>
                    <a:pt x="12852" y="14612"/>
                    <a:pt x="12940" y="14713"/>
                    <a:pt x="12940" y="14713"/>
                  </a:cubicBezTo>
                  <a:cubicBezTo>
                    <a:pt x="12932" y="14711"/>
                    <a:pt x="12926" y="14710"/>
                    <a:pt x="12920" y="14710"/>
                  </a:cubicBezTo>
                  <a:cubicBezTo>
                    <a:pt x="12858" y="14710"/>
                    <a:pt x="12893" y="14827"/>
                    <a:pt x="12940" y="14839"/>
                  </a:cubicBezTo>
                  <a:cubicBezTo>
                    <a:pt x="12977" y="14851"/>
                    <a:pt x="12965" y="14839"/>
                    <a:pt x="12965" y="14864"/>
                  </a:cubicBezTo>
                  <a:cubicBezTo>
                    <a:pt x="12958" y="14866"/>
                    <a:pt x="12952" y="14866"/>
                    <a:pt x="12946" y="14866"/>
                  </a:cubicBezTo>
                  <a:cubicBezTo>
                    <a:pt x="12911" y="14866"/>
                    <a:pt x="12898" y="14834"/>
                    <a:pt x="12877" y="14801"/>
                  </a:cubicBezTo>
                  <a:lnTo>
                    <a:pt x="12864" y="14788"/>
                  </a:lnTo>
                  <a:lnTo>
                    <a:pt x="12852" y="14688"/>
                  </a:lnTo>
                  <a:cubicBezTo>
                    <a:pt x="12826" y="14688"/>
                    <a:pt x="12814" y="14688"/>
                    <a:pt x="12826" y="14663"/>
                  </a:cubicBezTo>
                  <a:lnTo>
                    <a:pt x="12826" y="14663"/>
                  </a:lnTo>
                  <a:cubicBezTo>
                    <a:pt x="12832" y="14664"/>
                    <a:pt x="12837" y="14664"/>
                    <a:pt x="12840" y="14664"/>
                  </a:cubicBezTo>
                  <a:cubicBezTo>
                    <a:pt x="12877" y="14664"/>
                    <a:pt x="12820" y="14612"/>
                    <a:pt x="12877" y="14612"/>
                  </a:cubicBezTo>
                  <a:close/>
                  <a:moveTo>
                    <a:pt x="9929" y="14680"/>
                  </a:moveTo>
                  <a:cubicBezTo>
                    <a:pt x="9956" y="14680"/>
                    <a:pt x="9977" y="14694"/>
                    <a:pt x="9972" y="14726"/>
                  </a:cubicBezTo>
                  <a:cubicBezTo>
                    <a:pt x="9953" y="14713"/>
                    <a:pt x="9936" y="14708"/>
                    <a:pt x="9922" y="14708"/>
                  </a:cubicBezTo>
                  <a:cubicBezTo>
                    <a:pt x="9851" y="14708"/>
                    <a:pt x="9842" y="14841"/>
                    <a:pt x="9947" y="14851"/>
                  </a:cubicBezTo>
                  <a:cubicBezTo>
                    <a:pt x="9956" y="14842"/>
                    <a:pt x="9965" y="14838"/>
                    <a:pt x="9972" y="14838"/>
                  </a:cubicBezTo>
                  <a:cubicBezTo>
                    <a:pt x="9987" y="14838"/>
                    <a:pt x="9997" y="14852"/>
                    <a:pt x="9997" y="14876"/>
                  </a:cubicBezTo>
                  <a:cubicBezTo>
                    <a:pt x="9991" y="14878"/>
                    <a:pt x="9984" y="14878"/>
                    <a:pt x="9976" y="14878"/>
                  </a:cubicBezTo>
                  <a:cubicBezTo>
                    <a:pt x="9912" y="14878"/>
                    <a:pt x="9822" y="14830"/>
                    <a:pt x="9834" y="14751"/>
                  </a:cubicBezTo>
                  <a:cubicBezTo>
                    <a:pt x="9841" y="14707"/>
                    <a:pt x="9891" y="14680"/>
                    <a:pt x="9929" y="14680"/>
                  </a:cubicBezTo>
                  <a:close/>
                  <a:moveTo>
                    <a:pt x="10035" y="14702"/>
                  </a:moveTo>
                  <a:lnTo>
                    <a:pt x="10035" y="14702"/>
                  </a:lnTo>
                  <a:cubicBezTo>
                    <a:pt x="10083" y="14718"/>
                    <a:pt x="10073" y="14831"/>
                    <a:pt x="10073" y="14889"/>
                  </a:cubicBezTo>
                  <a:cubicBezTo>
                    <a:pt x="10023" y="14877"/>
                    <a:pt x="10035" y="14766"/>
                    <a:pt x="10035" y="14702"/>
                  </a:cubicBezTo>
                  <a:close/>
                  <a:moveTo>
                    <a:pt x="10286" y="14637"/>
                  </a:moveTo>
                  <a:cubicBezTo>
                    <a:pt x="10299" y="14726"/>
                    <a:pt x="10299" y="14826"/>
                    <a:pt x="10324" y="14914"/>
                  </a:cubicBezTo>
                  <a:cubicBezTo>
                    <a:pt x="10317" y="14917"/>
                    <a:pt x="10311" y="14919"/>
                    <a:pt x="10307" y="14919"/>
                  </a:cubicBezTo>
                  <a:cubicBezTo>
                    <a:pt x="10294" y="14919"/>
                    <a:pt x="10290" y="14907"/>
                    <a:pt x="10299" y="14889"/>
                  </a:cubicBezTo>
                  <a:lnTo>
                    <a:pt x="10286" y="14876"/>
                  </a:lnTo>
                  <a:cubicBezTo>
                    <a:pt x="10265" y="14876"/>
                    <a:pt x="10234" y="14904"/>
                    <a:pt x="10194" y="14904"/>
                  </a:cubicBezTo>
                  <a:cubicBezTo>
                    <a:pt x="10187" y="14904"/>
                    <a:pt x="10180" y="14903"/>
                    <a:pt x="10173" y="14902"/>
                  </a:cubicBezTo>
                  <a:cubicBezTo>
                    <a:pt x="10148" y="14876"/>
                    <a:pt x="10123" y="14839"/>
                    <a:pt x="10123" y="14801"/>
                  </a:cubicBezTo>
                  <a:cubicBezTo>
                    <a:pt x="10123" y="14737"/>
                    <a:pt x="10142" y="14719"/>
                    <a:pt x="10167" y="14719"/>
                  </a:cubicBezTo>
                  <a:cubicBezTo>
                    <a:pt x="10196" y="14719"/>
                    <a:pt x="10234" y="14744"/>
                    <a:pt x="10261" y="14751"/>
                  </a:cubicBezTo>
                  <a:lnTo>
                    <a:pt x="10249" y="14637"/>
                  </a:lnTo>
                  <a:close/>
                  <a:moveTo>
                    <a:pt x="13020" y="14836"/>
                  </a:moveTo>
                  <a:cubicBezTo>
                    <a:pt x="13025" y="14836"/>
                    <a:pt x="13032" y="14837"/>
                    <a:pt x="13040" y="14839"/>
                  </a:cubicBezTo>
                  <a:cubicBezTo>
                    <a:pt x="13040" y="14876"/>
                    <a:pt x="13040" y="14927"/>
                    <a:pt x="12990" y="14927"/>
                  </a:cubicBezTo>
                  <a:cubicBezTo>
                    <a:pt x="13001" y="14872"/>
                    <a:pt x="12983" y="14836"/>
                    <a:pt x="13020" y="14836"/>
                  </a:cubicBezTo>
                  <a:close/>
                  <a:moveTo>
                    <a:pt x="10362" y="14738"/>
                  </a:moveTo>
                  <a:cubicBezTo>
                    <a:pt x="10450" y="14751"/>
                    <a:pt x="10362" y="14876"/>
                    <a:pt x="10450" y="14902"/>
                  </a:cubicBezTo>
                  <a:cubicBezTo>
                    <a:pt x="10458" y="14904"/>
                    <a:pt x="10465" y="14905"/>
                    <a:pt x="10470" y="14905"/>
                  </a:cubicBezTo>
                  <a:cubicBezTo>
                    <a:pt x="10531" y="14905"/>
                    <a:pt x="10500" y="14796"/>
                    <a:pt x="10500" y="14751"/>
                  </a:cubicBezTo>
                  <a:lnTo>
                    <a:pt x="10538" y="14751"/>
                  </a:lnTo>
                  <a:cubicBezTo>
                    <a:pt x="10538" y="14814"/>
                    <a:pt x="10538" y="14876"/>
                    <a:pt x="10550" y="14939"/>
                  </a:cubicBezTo>
                  <a:cubicBezTo>
                    <a:pt x="10541" y="14944"/>
                    <a:pt x="10534" y="14947"/>
                    <a:pt x="10528" y="14947"/>
                  </a:cubicBezTo>
                  <a:cubicBezTo>
                    <a:pt x="10519" y="14947"/>
                    <a:pt x="10517" y="14938"/>
                    <a:pt x="10525" y="14914"/>
                  </a:cubicBezTo>
                  <a:lnTo>
                    <a:pt x="10513" y="14914"/>
                  </a:lnTo>
                  <a:cubicBezTo>
                    <a:pt x="10494" y="14914"/>
                    <a:pt x="10475" y="14935"/>
                    <a:pt x="10445" y="14935"/>
                  </a:cubicBezTo>
                  <a:cubicBezTo>
                    <a:pt x="10436" y="14935"/>
                    <a:pt x="10425" y="14933"/>
                    <a:pt x="10412" y="14927"/>
                  </a:cubicBezTo>
                  <a:cubicBezTo>
                    <a:pt x="10362" y="14889"/>
                    <a:pt x="10362" y="14788"/>
                    <a:pt x="10362" y="14738"/>
                  </a:cubicBezTo>
                  <a:close/>
                  <a:moveTo>
                    <a:pt x="10588" y="14763"/>
                  </a:moveTo>
                  <a:cubicBezTo>
                    <a:pt x="10626" y="14763"/>
                    <a:pt x="10638" y="14776"/>
                    <a:pt x="10626" y="14801"/>
                  </a:cubicBezTo>
                  <a:cubicBezTo>
                    <a:pt x="10651" y="14801"/>
                    <a:pt x="10651" y="14776"/>
                    <a:pt x="10701" y="14776"/>
                  </a:cubicBezTo>
                  <a:cubicBezTo>
                    <a:pt x="10789" y="14788"/>
                    <a:pt x="10777" y="14914"/>
                    <a:pt x="10789" y="14977"/>
                  </a:cubicBezTo>
                  <a:cubicBezTo>
                    <a:pt x="10714" y="14977"/>
                    <a:pt x="10789" y="14826"/>
                    <a:pt x="10689" y="14801"/>
                  </a:cubicBezTo>
                  <a:cubicBezTo>
                    <a:pt x="10685" y="14800"/>
                    <a:pt x="10682" y="14800"/>
                    <a:pt x="10680" y="14800"/>
                  </a:cubicBezTo>
                  <a:cubicBezTo>
                    <a:pt x="10616" y="14800"/>
                    <a:pt x="10651" y="14928"/>
                    <a:pt x="10651" y="14964"/>
                  </a:cubicBezTo>
                  <a:cubicBezTo>
                    <a:pt x="10576" y="14952"/>
                    <a:pt x="10601" y="14826"/>
                    <a:pt x="10588" y="14763"/>
                  </a:cubicBezTo>
                  <a:close/>
                  <a:moveTo>
                    <a:pt x="10865" y="14751"/>
                  </a:moveTo>
                  <a:cubicBezTo>
                    <a:pt x="10865" y="14805"/>
                    <a:pt x="10951" y="14841"/>
                    <a:pt x="10898" y="14841"/>
                  </a:cubicBezTo>
                  <a:cubicBezTo>
                    <a:pt x="10890" y="14841"/>
                    <a:pt x="10879" y="14840"/>
                    <a:pt x="10865" y="14839"/>
                  </a:cubicBezTo>
                  <a:lnTo>
                    <a:pt x="10865" y="14839"/>
                  </a:lnTo>
                  <a:cubicBezTo>
                    <a:pt x="10865" y="14864"/>
                    <a:pt x="10865" y="14964"/>
                    <a:pt x="10915" y="14977"/>
                  </a:cubicBezTo>
                  <a:cubicBezTo>
                    <a:pt x="10940" y="14977"/>
                    <a:pt x="10940" y="14977"/>
                    <a:pt x="10940" y="15002"/>
                  </a:cubicBezTo>
                  <a:cubicBezTo>
                    <a:pt x="10934" y="15004"/>
                    <a:pt x="10928" y="15005"/>
                    <a:pt x="10922" y="15005"/>
                  </a:cubicBezTo>
                  <a:cubicBezTo>
                    <a:pt x="10886" y="15005"/>
                    <a:pt x="10874" y="14970"/>
                    <a:pt x="10852" y="14927"/>
                  </a:cubicBezTo>
                  <a:lnTo>
                    <a:pt x="10840" y="14927"/>
                  </a:lnTo>
                  <a:lnTo>
                    <a:pt x="10827" y="14826"/>
                  </a:lnTo>
                  <a:cubicBezTo>
                    <a:pt x="10820" y="14829"/>
                    <a:pt x="10814" y="14831"/>
                    <a:pt x="10810" y="14831"/>
                  </a:cubicBezTo>
                  <a:cubicBezTo>
                    <a:pt x="10797" y="14831"/>
                    <a:pt x="10793" y="14819"/>
                    <a:pt x="10802" y="14801"/>
                  </a:cubicBezTo>
                  <a:lnTo>
                    <a:pt x="10802" y="14801"/>
                  </a:lnTo>
                  <a:cubicBezTo>
                    <a:pt x="10809" y="14802"/>
                    <a:pt x="10814" y="14803"/>
                    <a:pt x="10818" y="14803"/>
                  </a:cubicBezTo>
                  <a:cubicBezTo>
                    <a:pt x="10850" y="14803"/>
                    <a:pt x="10798" y="14762"/>
                    <a:pt x="10865" y="14751"/>
                  </a:cubicBezTo>
                  <a:close/>
                  <a:moveTo>
                    <a:pt x="11053" y="14839"/>
                  </a:moveTo>
                  <a:lnTo>
                    <a:pt x="11053" y="14839"/>
                  </a:lnTo>
                  <a:cubicBezTo>
                    <a:pt x="11141" y="14851"/>
                    <a:pt x="11053" y="14977"/>
                    <a:pt x="11129" y="15002"/>
                  </a:cubicBezTo>
                  <a:cubicBezTo>
                    <a:pt x="11137" y="15004"/>
                    <a:pt x="11144" y="15005"/>
                    <a:pt x="11150" y="15005"/>
                  </a:cubicBezTo>
                  <a:cubicBezTo>
                    <a:pt x="11212" y="15005"/>
                    <a:pt x="11191" y="14897"/>
                    <a:pt x="11179" y="14851"/>
                  </a:cubicBezTo>
                  <a:lnTo>
                    <a:pt x="11217" y="14851"/>
                  </a:lnTo>
                  <a:cubicBezTo>
                    <a:pt x="11217" y="14902"/>
                    <a:pt x="11229" y="14977"/>
                    <a:pt x="11242" y="15027"/>
                  </a:cubicBezTo>
                  <a:cubicBezTo>
                    <a:pt x="11232" y="15033"/>
                    <a:pt x="11225" y="15036"/>
                    <a:pt x="11222" y="15036"/>
                  </a:cubicBezTo>
                  <a:cubicBezTo>
                    <a:pt x="11217" y="15036"/>
                    <a:pt x="11217" y="15029"/>
                    <a:pt x="11217" y="15015"/>
                  </a:cubicBezTo>
                  <a:lnTo>
                    <a:pt x="11204" y="15015"/>
                  </a:lnTo>
                  <a:cubicBezTo>
                    <a:pt x="11179" y="15015"/>
                    <a:pt x="11160" y="15031"/>
                    <a:pt x="11138" y="15031"/>
                  </a:cubicBezTo>
                  <a:cubicBezTo>
                    <a:pt x="11127" y="15031"/>
                    <a:pt x="11116" y="15027"/>
                    <a:pt x="11104" y="15015"/>
                  </a:cubicBezTo>
                  <a:cubicBezTo>
                    <a:pt x="11053" y="14990"/>
                    <a:pt x="11053" y="14889"/>
                    <a:pt x="11053" y="14839"/>
                  </a:cubicBezTo>
                  <a:close/>
                  <a:moveTo>
                    <a:pt x="11292" y="14824"/>
                  </a:moveTo>
                  <a:lnTo>
                    <a:pt x="11292" y="14824"/>
                  </a:lnTo>
                  <a:cubicBezTo>
                    <a:pt x="11298" y="14824"/>
                    <a:pt x="11310" y="14851"/>
                    <a:pt x="11317" y="14851"/>
                  </a:cubicBezTo>
                  <a:cubicBezTo>
                    <a:pt x="11327" y="14880"/>
                    <a:pt x="11336" y="14894"/>
                    <a:pt x="11356" y="14894"/>
                  </a:cubicBezTo>
                  <a:cubicBezTo>
                    <a:pt x="11363" y="14894"/>
                    <a:pt x="11371" y="14892"/>
                    <a:pt x="11380" y="14889"/>
                  </a:cubicBezTo>
                  <a:lnTo>
                    <a:pt x="11380" y="14914"/>
                  </a:lnTo>
                  <a:cubicBezTo>
                    <a:pt x="11376" y="14914"/>
                    <a:pt x="11373" y="14913"/>
                    <a:pt x="11370" y="14913"/>
                  </a:cubicBezTo>
                  <a:cubicBezTo>
                    <a:pt x="11296" y="14913"/>
                    <a:pt x="11332" y="15040"/>
                    <a:pt x="11368" y="15052"/>
                  </a:cubicBezTo>
                  <a:cubicBezTo>
                    <a:pt x="11418" y="15052"/>
                    <a:pt x="11393" y="15052"/>
                    <a:pt x="11393" y="15078"/>
                  </a:cubicBezTo>
                  <a:cubicBezTo>
                    <a:pt x="11388" y="15079"/>
                    <a:pt x="11384" y="15079"/>
                    <a:pt x="11380" y="15079"/>
                  </a:cubicBezTo>
                  <a:cubicBezTo>
                    <a:pt x="11330" y="15079"/>
                    <a:pt x="11329" y="15012"/>
                    <a:pt x="11317" y="14977"/>
                  </a:cubicBezTo>
                  <a:lnTo>
                    <a:pt x="11305" y="14977"/>
                  </a:lnTo>
                  <a:lnTo>
                    <a:pt x="11292" y="14889"/>
                  </a:lnTo>
                  <a:lnTo>
                    <a:pt x="11267" y="14889"/>
                  </a:lnTo>
                  <a:cubicBezTo>
                    <a:pt x="11267" y="14874"/>
                    <a:pt x="11267" y="14868"/>
                    <a:pt x="11272" y="14868"/>
                  </a:cubicBezTo>
                  <a:cubicBezTo>
                    <a:pt x="11276" y="14868"/>
                    <a:pt x="11282" y="14871"/>
                    <a:pt x="11292" y="14876"/>
                  </a:cubicBezTo>
                  <a:cubicBezTo>
                    <a:pt x="11287" y="14836"/>
                    <a:pt x="11288" y="14824"/>
                    <a:pt x="11292" y="14824"/>
                  </a:cubicBezTo>
                  <a:close/>
                  <a:moveTo>
                    <a:pt x="11519" y="14819"/>
                  </a:moveTo>
                  <a:cubicBezTo>
                    <a:pt x="11567" y="14855"/>
                    <a:pt x="11557" y="15032"/>
                    <a:pt x="11569" y="15090"/>
                  </a:cubicBezTo>
                  <a:cubicBezTo>
                    <a:pt x="11508" y="15090"/>
                    <a:pt x="11518" y="14888"/>
                    <a:pt x="11519" y="14819"/>
                  </a:cubicBezTo>
                  <a:close/>
                  <a:moveTo>
                    <a:pt x="11666" y="14912"/>
                  </a:moveTo>
                  <a:cubicBezTo>
                    <a:pt x="11718" y="14912"/>
                    <a:pt x="11761" y="14947"/>
                    <a:pt x="11770" y="15002"/>
                  </a:cubicBezTo>
                  <a:cubicBezTo>
                    <a:pt x="11770" y="15040"/>
                    <a:pt x="11783" y="15078"/>
                    <a:pt x="11783" y="15115"/>
                  </a:cubicBezTo>
                  <a:cubicBezTo>
                    <a:pt x="11808" y="15128"/>
                    <a:pt x="11820" y="15128"/>
                    <a:pt x="11783" y="15128"/>
                  </a:cubicBezTo>
                  <a:cubicBezTo>
                    <a:pt x="11745" y="15128"/>
                    <a:pt x="11682" y="15103"/>
                    <a:pt x="11732" y="15090"/>
                  </a:cubicBezTo>
                  <a:cubicBezTo>
                    <a:pt x="11716" y="15090"/>
                    <a:pt x="11699" y="15107"/>
                    <a:pt x="11678" y="15107"/>
                  </a:cubicBezTo>
                  <a:cubicBezTo>
                    <a:pt x="11668" y="15107"/>
                    <a:pt x="11657" y="15103"/>
                    <a:pt x="11644" y="15090"/>
                  </a:cubicBezTo>
                  <a:cubicBezTo>
                    <a:pt x="11566" y="15034"/>
                    <a:pt x="11638" y="14988"/>
                    <a:pt x="11699" y="14988"/>
                  </a:cubicBezTo>
                  <a:cubicBezTo>
                    <a:pt x="11706" y="14988"/>
                    <a:pt x="11713" y="14988"/>
                    <a:pt x="11720" y="14990"/>
                  </a:cubicBezTo>
                  <a:cubicBezTo>
                    <a:pt x="11720" y="14914"/>
                    <a:pt x="11632" y="14964"/>
                    <a:pt x="11607" y="14927"/>
                  </a:cubicBezTo>
                  <a:cubicBezTo>
                    <a:pt x="11627" y="14917"/>
                    <a:pt x="11647" y="14912"/>
                    <a:pt x="11666" y="14912"/>
                  </a:cubicBezTo>
                  <a:close/>
                  <a:moveTo>
                    <a:pt x="11876" y="14950"/>
                  </a:moveTo>
                  <a:cubicBezTo>
                    <a:pt x="11882" y="14950"/>
                    <a:pt x="11889" y="14951"/>
                    <a:pt x="11896" y="14952"/>
                  </a:cubicBezTo>
                  <a:cubicBezTo>
                    <a:pt x="12018" y="14976"/>
                    <a:pt x="12069" y="15154"/>
                    <a:pt x="11935" y="15154"/>
                  </a:cubicBezTo>
                  <a:cubicBezTo>
                    <a:pt x="11931" y="15154"/>
                    <a:pt x="11926" y="15153"/>
                    <a:pt x="11921" y="15153"/>
                  </a:cubicBezTo>
                  <a:cubicBezTo>
                    <a:pt x="11814" y="15153"/>
                    <a:pt x="11763" y="14950"/>
                    <a:pt x="11876" y="14950"/>
                  </a:cubicBezTo>
                  <a:close/>
                  <a:moveTo>
                    <a:pt x="12047" y="14977"/>
                  </a:moveTo>
                  <a:cubicBezTo>
                    <a:pt x="12072" y="14977"/>
                    <a:pt x="12085" y="14990"/>
                    <a:pt x="12085" y="15027"/>
                  </a:cubicBezTo>
                  <a:cubicBezTo>
                    <a:pt x="12097" y="15027"/>
                    <a:pt x="12097" y="14990"/>
                    <a:pt x="12135" y="14990"/>
                  </a:cubicBezTo>
                  <a:cubicBezTo>
                    <a:pt x="12173" y="15002"/>
                    <a:pt x="12160" y="15002"/>
                    <a:pt x="12160" y="15027"/>
                  </a:cubicBezTo>
                  <a:lnTo>
                    <a:pt x="12147" y="15027"/>
                  </a:lnTo>
                  <a:cubicBezTo>
                    <a:pt x="12140" y="15025"/>
                    <a:pt x="12134" y="15024"/>
                    <a:pt x="12128" y="15024"/>
                  </a:cubicBezTo>
                  <a:cubicBezTo>
                    <a:pt x="12065" y="15024"/>
                    <a:pt x="12097" y="15144"/>
                    <a:pt x="12097" y="15178"/>
                  </a:cubicBezTo>
                  <a:cubicBezTo>
                    <a:pt x="12034" y="15166"/>
                    <a:pt x="12047" y="15040"/>
                    <a:pt x="12047" y="14977"/>
                  </a:cubicBezTo>
                  <a:close/>
                  <a:moveTo>
                    <a:pt x="12234" y="15010"/>
                  </a:moveTo>
                  <a:cubicBezTo>
                    <a:pt x="12283" y="15010"/>
                    <a:pt x="12340" y="15057"/>
                    <a:pt x="12349" y="15115"/>
                  </a:cubicBezTo>
                  <a:cubicBezTo>
                    <a:pt x="12349" y="15124"/>
                    <a:pt x="12336" y="15127"/>
                    <a:pt x="12318" y="15127"/>
                  </a:cubicBezTo>
                  <a:cubicBezTo>
                    <a:pt x="12283" y="15127"/>
                    <a:pt x="12227" y="15115"/>
                    <a:pt x="12210" y="15115"/>
                  </a:cubicBezTo>
                  <a:cubicBezTo>
                    <a:pt x="12235" y="15203"/>
                    <a:pt x="12336" y="15153"/>
                    <a:pt x="12349" y="15203"/>
                  </a:cubicBezTo>
                  <a:cubicBezTo>
                    <a:pt x="12339" y="15207"/>
                    <a:pt x="12328" y="15208"/>
                    <a:pt x="12316" y="15208"/>
                  </a:cubicBezTo>
                  <a:cubicBezTo>
                    <a:pt x="12240" y="15208"/>
                    <a:pt x="12140" y="15140"/>
                    <a:pt x="12173" y="15052"/>
                  </a:cubicBezTo>
                  <a:cubicBezTo>
                    <a:pt x="12185" y="15023"/>
                    <a:pt x="12208" y="15010"/>
                    <a:pt x="12234" y="15010"/>
                  </a:cubicBezTo>
                  <a:close/>
                  <a:moveTo>
                    <a:pt x="12444" y="15030"/>
                  </a:moveTo>
                  <a:cubicBezTo>
                    <a:pt x="12491" y="15030"/>
                    <a:pt x="12546" y="15082"/>
                    <a:pt x="12562" y="15140"/>
                  </a:cubicBezTo>
                  <a:cubicBezTo>
                    <a:pt x="12562" y="15148"/>
                    <a:pt x="12550" y="15151"/>
                    <a:pt x="12533" y="15151"/>
                  </a:cubicBezTo>
                  <a:cubicBezTo>
                    <a:pt x="12494" y="15151"/>
                    <a:pt x="12429" y="15137"/>
                    <a:pt x="12411" y="15128"/>
                  </a:cubicBezTo>
                  <a:lnTo>
                    <a:pt x="12411" y="15128"/>
                  </a:lnTo>
                  <a:cubicBezTo>
                    <a:pt x="12437" y="15241"/>
                    <a:pt x="12550" y="15191"/>
                    <a:pt x="12562" y="15241"/>
                  </a:cubicBezTo>
                  <a:lnTo>
                    <a:pt x="12550" y="15241"/>
                  </a:lnTo>
                  <a:cubicBezTo>
                    <a:pt x="12540" y="15244"/>
                    <a:pt x="12529" y="15246"/>
                    <a:pt x="12518" y="15246"/>
                  </a:cubicBezTo>
                  <a:cubicBezTo>
                    <a:pt x="12441" y="15246"/>
                    <a:pt x="12343" y="15176"/>
                    <a:pt x="12386" y="15078"/>
                  </a:cubicBezTo>
                  <a:cubicBezTo>
                    <a:pt x="12399" y="15043"/>
                    <a:pt x="12421" y="15030"/>
                    <a:pt x="12444" y="15030"/>
                  </a:cubicBezTo>
                  <a:close/>
                  <a:moveTo>
                    <a:pt x="12601" y="15025"/>
                  </a:moveTo>
                  <a:cubicBezTo>
                    <a:pt x="12608" y="15025"/>
                    <a:pt x="12623" y="15052"/>
                    <a:pt x="12638" y="15052"/>
                  </a:cubicBezTo>
                  <a:cubicBezTo>
                    <a:pt x="12638" y="15081"/>
                    <a:pt x="12645" y="15095"/>
                    <a:pt x="12664" y="15095"/>
                  </a:cubicBezTo>
                  <a:cubicBezTo>
                    <a:pt x="12671" y="15095"/>
                    <a:pt x="12679" y="15093"/>
                    <a:pt x="12688" y="15090"/>
                  </a:cubicBezTo>
                  <a:lnTo>
                    <a:pt x="12688" y="15115"/>
                  </a:lnTo>
                  <a:cubicBezTo>
                    <a:pt x="12684" y="15115"/>
                    <a:pt x="12681" y="15115"/>
                    <a:pt x="12677" y="15115"/>
                  </a:cubicBezTo>
                  <a:cubicBezTo>
                    <a:pt x="12603" y="15115"/>
                    <a:pt x="12639" y="15242"/>
                    <a:pt x="12676" y="15254"/>
                  </a:cubicBezTo>
                  <a:cubicBezTo>
                    <a:pt x="12726" y="15266"/>
                    <a:pt x="12713" y="15254"/>
                    <a:pt x="12701" y="15279"/>
                  </a:cubicBezTo>
                  <a:cubicBezTo>
                    <a:pt x="12695" y="15280"/>
                    <a:pt x="12690" y="15280"/>
                    <a:pt x="12686" y="15280"/>
                  </a:cubicBezTo>
                  <a:cubicBezTo>
                    <a:pt x="12638" y="15280"/>
                    <a:pt x="12637" y="15224"/>
                    <a:pt x="12625" y="15178"/>
                  </a:cubicBezTo>
                  <a:lnTo>
                    <a:pt x="12613" y="15178"/>
                  </a:lnTo>
                  <a:lnTo>
                    <a:pt x="12600" y="15090"/>
                  </a:lnTo>
                  <a:lnTo>
                    <a:pt x="12575" y="15090"/>
                  </a:lnTo>
                  <a:cubicBezTo>
                    <a:pt x="12575" y="15075"/>
                    <a:pt x="12575" y="15069"/>
                    <a:pt x="12580" y="15069"/>
                  </a:cubicBezTo>
                  <a:cubicBezTo>
                    <a:pt x="12584" y="15069"/>
                    <a:pt x="12590" y="15072"/>
                    <a:pt x="12600" y="15078"/>
                  </a:cubicBezTo>
                  <a:cubicBezTo>
                    <a:pt x="12595" y="15037"/>
                    <a:pt x="12596" y="15025"/>
                    <a:pt x="12601" y="15025"/>
                  </a:cubicBezTo>
                  <a:close/>
                  <a:moveTo>
                    <a:pt x="3119" y="0"/>
                  </a:moveTo>
                  <a:cubicBezTo>
                    <a:pt x="1182" y="0"/>
                    <a:pt x="340" y="742"/>
                    <a:pt x="0" y="1208"/>
                  </a:cubicBezTo>
                  <a:cubicBezTo>
                    <a:pt x="63" y="3534"/>
                    <a:pt x="390" y="15203"/>
                    <a:pt x="654" y="17505"/>
                  </a:cubicBezTo>
                  <a:cubicBezTo>
                    <a:pt x="1320" y="17127"/>
                    <a:pt x="2276" y="16939"/>
                    <a:pt x="3508" y="16939"/>
                  </a:cubicBezTo>
                  <a:cubicBezTo>
                    <a:pt x="9570" y="16939"/>
                    <a:pt x="13128" y="17530"/>
                    <a:pt x="15153" y="18083"/>
                  </a:cubicBezTo>
                  <a:lnTo>
                    <a:pt x="12764" y="1258"/>
                  </a:lnTo>
                  <a:cubicBezTo>
                    <a:pt x="8903" y="692"/>
                    <a:pt x="5885" y="0"/>
                    <a:pt x="3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36"/>
            <p:cNvSpPr/>
            <p:nvPr/>
          </p:nvSpPr>
          <p:spPr>
            <a:xfrm>
              <a:off x="2639171" y="1934878"/>
              <a:ext cx="135430" cy="580351"/>
            </a:xfrm>
            <a:custGeom>
              <a:avLst/>
              <a:gdLst/>
              <a:ahLst/>
              <a:cxnLst/>
              <a:rect l="l" t="t" r="r" b="b"/>
              <a:pathLst>
                <a:path w="4000" h="17141" extrusionOk="0">
                  <a:moveTo>
                    <a:pt x="667" y="1220"/>
                  </a:moveTo>
                  <a:lnTo>
                    <a:pt x="968" y="3044"/>
                  </a:lnTo>
                  <a:lnTo>
                    <a:pt x="1245" y="4867"/>
                  </a:lnTo>
                  <a:lnTo>
                    <a:pt x="1798" y="8501"/>
                  </a:lnTo>
                  <a:lnTo>
                    <a:pt x="2327" y="12160"/>
                  </a:lnTo>
                  <a:cubicBezTo>
                    <a:pt x="2490" y="13368"/>
                    <a:pt x="2666" y="14587"/>
                    <a:pt x="2817" y="15807"/>
                  </a:cubicBezTo>
                  <a:cubicBezTo>
                    <a:pt x="2616" y="14600"/>
                    <a:pt x="2427" y="13380"/>
                    <a:pt x="2239" y="12173"/>
                  </a:cubicBezTo>
                  <a:lnTo>
                    <a:pt x="1685" y="8526"/>
                  </a:lnTo>
                  <a:lnTo>
                    <a:pt x="1157" y="4880"/>
                  </a:lnTo>
                  <a:lnTo>
                    <a:pt x="906" y="3044"/>
                  </a:lnTo>
                  <a:lnTo>
                    <a:pt x="667" y="1220"/>
                  </a:lnTo>
                  <a:close/>
                  <a:moveTo>
                    <a:pt x="2427" y="11293"/>
                  </a:moveTo>
                  <a:cubicBezTo>
                    <a:pt x="2465" y="11494"/>
                    <a:pt x="2503" y="11708"/>
                    <a:pt x="2540" y="11909"/>
                  </a:cubicBezTo>
                  <a:lnTo>
                    <a:pt x="2553" y="11909"/>
                  </a:lnTo>
                  <a:lnTo>
                    <a:pt x="2654" y="12538"/>
                  </a:lnTo>
                  <a:cubicBezTo>
                    <a:pt x="2729" y="12953"/>
                    <a:pt x="2792" y="13368"/>
                    <a:pt x="2855" y="13795"/>
                  </a:cubicBezTo>
                  <a:cubicBezTo>
                    <a:pt x="2918" y="14210"/>
                    <a:pt x="2980" y="14625"/>
                    <a:pt x="3031" y="15053"/>
                  </a:cubicBezTo>
                  <a:cubicBezTo>
                    <a:pt x="3081" y="15468"/>
                    <a:pt x="3131" y="15883"/>
                    <a:pt x="3169" y="16310"/>
                  </a:cubicBezTo>
                  <a:cubicBezTo>
                    <a:pt x="3081" y="15895"/>
                    <a:pt x="3006" y="15480"/>
                    <a:pt x="2930" y="15065"/>
                  </a:cubicBezTo>
                  <a:cubicBezTo>
                    <a:pt x="2867" y="14638"/>
                    <a:pt x="2804" y="14223"/>
                    <a:pt x="2742" y="13808"/>
                  </a:cubicBezTo>
                  <a:cubicBezTo>
                    <a:pt x="2666" y="13393"/>
                    <a:pt x="2616" y="12978"/>
                    <a:pt x="2566" y="12550"/>
                  </a:cubicBezTo>
                  <a:lnTo>
                    <a:pt x="2490" y="11922"/>
                  </a:lnTo>
                  <a:cubicBezTo>
                    <a:pt x="2465" y="11708"/>
                    <a:pt x="2440" y="11507"/>
                    <a:pt x="2427" y="11293"/>
                  </a:cubicBezTo>
                  <a:close/>
                  <a:moveTo>
                    <a:pt x="0" y="1"/>
                  </a:moveTo>
                  <a:lnTo>
                    <a:pt x="2327" y="16486"/>
                  </a:lnTo>
                  <a:lnTo>
                    <a:pt x="2389" y="16499"/>
                  </a:lnTo>
                  <a:lnTo>
                    <a:pt x="667" y="2767"/>
                  </a:lnTo>
                  <a:lnTo>
                    <a:pt x="2654" y="16587"/>
                  </a:lnTo>
                  <a:cubicBezTo>
                    <a:pt x="2993" y="16700"/>
                    <a:pt x="3282" y="16813"/>
                    <a:pt x="3509" y="16914"/>
                  </a:cubicBezTo>
                  <a:lnTo>
                    <a:pt x="2201" y="7344"/>
                  </a:lnTo>
                  <a:lnTo>
                    <a:pt x="3773" y="17027"/>
                  </a:lnTo>
                  <a:cubicBezTo>
                    <a:pt x="3861" y="17077"/>
                    <a:pt x="3924" y="17115"/>
                    <a:pt x="3999" y="17140"/>
                  </a:cubicBezTo>
                  <a:lnTo>
                    <a:pt x="1446" y="956"/>
                  </a:lnTo>
                  <a:cubicBezTo>
                    <a:pt x="1321" y="906"/>
                    <a:pt x="1195" y="856"/>
                    <a:pt x="1069" y="793"/>
                  </a:cubicBezTo>
                  <a:lnTo>
                    <a:pt x="1069" y="793"/>
                  </a:lnTo>
                  <a:lnTo>
                    <a:pt x="2301" y="10312"/>
                  </a:lnTo>
                  <a:lnTo>
                    <a:pt x="805" y="667"/>
                  </a:lnTo>
                  <a:cubicBezTo>
                    <a:pt x="503" y="478"/>
                    <a:pt x="227" y="26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36"/>
            <p:cNvSpPr/>
            <p:nvPr/>
          </p:nvSpPr>
          <p:spPr>
            <a:xfrm>
              <a:off x="1665085" y="1881982"/>
              <a:ext cx="509657" cy="608419"/>
            </a:xfrm>
            <a:custGeom>
              <a:avLst/>
              <a:gdLst/>
              <a:ahLst/>
              <a:cxnLst/>
              <a:rect l="l" t="t" r="r" b="b"/>
              <a:pathLst>
                <a:path w="15053" h="17970" extrusionOk="0">
                  <a:moveTo>
                    <a:pt x="10777" y="1208"/>
                  </a:moveTo>
                  <a:cubicBezTo>
                    <a:pt x="10802" y="1220"/>
                    <a:pt x="10802" y="1233"/>
                    <a:pt x="10777" y="1246"/>
                  </a:cubicBezTo>
                  <a:cubicBezTo>
                    <a:pt x="10765" y="1246"/>
                    <a:pt x="10765" y="1233"/>
                    <a:pt x="10790" y="1220"/>
                  </a:cubicBezTo>
                  <a:lnTo>
                    <a:pt x="10777" y="1208"/>
                  </a:lnTo>
                  <a:close/>
                  <a:moveTo>
                    <a:pt x="10016" y="1274"/>
                  </a:moveTo>
                  <a:cubicBezTo>
                    <a:pt x="10035" y="1286"/>
                    <a:pt x="10033" y="1297"/>
                    <a:pt x="10010" y="1308"/>
                  </a:cubicBezTo>
                  <a:cubicBezTo>
                    <a:pt x="9999" y="1297"/>
                    <a:pt x="9998" y="1286"/>
                    <a:pt x="10016" y="1274"/>
                  </a:cubicBezTo>
                  <a:close/>
                  <a:moveTo>
                    <a:pt x="9658" y="1296"/>
                  </a:moveTo>
                  <a:cubicBezTo>
                    <a:pt x="9683" y="1308"/>
                    <a:pt x="9683" y="1321"/>
                    <a:pt x="9658" y="1334"/>
                  </a:cubicBezTo>
                  <a:cubicBezTo>
                    <a:pt x="9633" y="1334"/>
                    <a:pt x="9633" y="1321"/>
                    <a:pt x="9658" y="1308"/>
                  </a:cubicBezTo>
                  <a:lnTo>
                    <a:pt x="9658" y="1296"/>
                  </a:lnTo>
                  <a:close/>
                  <a:moveTo>
                    <a:pt x="9381" y="1321"/>
                  </a:moveTo>
                  <a:lnTo>
                    <a:pt x="9381" y="1334"/>
                  </a:lnTo>
                  <a:cubicBezTo>
                    <a:pt x="9406" y="1346"/>
                    <a:pt x="9406" y="1359"/>
                    <a:pt x="9381" y="1371"/>
                  </a:cubicBezTo>
                  <a:cubicBezTo>
                    <a:pt x="9356" y="1359"/>
                    <a:pt x="9356" y="1334"/>
                    <a:pt x="9381" y="1321"/>
                  </a:cubicBezTo>
                  <a:close/>
                  <a:moveTo>
                    <a:pt x="11300" y="1242"/>
                  </a:moveTo>
                  <a:cubicBezTo>
                    <a:pt x="11330" y="1242"/>
                    <a:pt x="11358" y="1265"/>
                    <a:pt x="11368" y="1296"/>
                  </a:cubicBezTo>
                  <a:cubicBezTo>
                    <a:pt x="11376" y="1341"/>
                    <a:pt x="11352" y="1350"/>
                    <a:pt x="11320" y="1350"/>
                  </a:cubicBezTo>
                  <a:cubicBezTo>
                    <a:pt x="11299" y="1350"/>
                    <a:pt x="11275" y="1346"/>
                    <a:pt x="11255" y="1346"/>
                  </a:cubicBezTo>
                  <a:cubicBezTo>
                    <a:pt x="11255" y="1384"/>
                    <a:pt x="11274" y="1390"/>
                    <a:pt x="11294" y="1390"/>
                  </a:cubicBezTo>
                  <a:cubicBezTo>
                    <a:pt x="11304" y="1390"/>
                    <a:pt x="11315" y="1389"/>
                    <a:pt x="11324" y="1389"/>
                  </a:cubicBezTo>
                  <a:cubicBezTo>
                    <a:pt x="11333" y="1389"/>
                    <a:pt x="11340" y="1390"/>
                    <a:pt x="11343" y="1396"/>
                  </a:cubicBezTo>
                  <a:cubicBezTo>
                    <a:pt x="11356" y="1422"/>
                    <a:pt x="11393" y="1422"/>
                    <a:pt x="11318" y="1422"/>
                  </a:cubicBezTo>
                  <a:cubicBezTo>
                    <a:pt x="11217" y="1409"/>
                    <a:pt x="11205" y="1283"/>
                    <a:pt x="11293" y="1258"/>
                  </a:cubicBezTo>
                  <a:lnTo>
                    <a:pt x="11280" y="1246"/>
                  </a:lnTo>
                  <a:cubicBezTo>
                    <a:pt x="11287" y="1243"/>
                    <a:pt x="11293" y="1242"/>
                    <a:pt x="11300" y="1242"/>
                  </a:cubicBezTo>
                  <a:close/>
                  <a:moveTo>
                    <a:pt x="11544" y="1158"/>
                  </a:moveTo>
                  <a:cubicBezTo>
                    <a:pt x="11544" y="1246"/>
                    <a:pt x="11544" y="1334"/>
                    <a:pt x="11557" y="1409"/>
                  </a:cubicBezTo>
                  <a:cubicBezTo>
                    <a:pt x="11550" y="1412"/>
                    <a:pt x="11544" y="1414"/>
                    <a:pt x="11539" y="1414"/>
                  </a:cubicBezTo>
                  <a:cubicBezTo>
                    <a:pt x="11527" y="1414"/>
                    <a:pt x="11522" y="1402"/>
                    <a:pt x="11532" y="1384"/>
                  </a:cubicBezTo>
                  <a:cubicBezTo>
                    <a:pt x="11506" y="1384"/>
                    <a:pt x="11506" y="1422"/>
                    <a:pt x="11469" y="1422"/>
                  </a:cubicBezTo>
                  <a:cubicBezTo>
                    <a:pt x="11406" y="1422"/>
                    <a:pt x="11381" y="1308"/>
                    <a:pt x="11431" y="1258"/>
                  </a:cubicBezTo>
                  <a:lnTo>
                    <a:pt x="11431" y="1258"/>
                  </a:lnTo>
                  <a:lnTo>
                    <a:pt x="11418" y="1271"/>
                  </a:lnTo>
                  <a:cubicBezTo>
                    <a:pt x="11435" y="1250"/>
                    <a:pt x="11448" y="1243"/>
                    <a:pt x="11458" y="1243"/>
                  </a:cubicBezTo>
                  <a:cubicBezTo>
                    <a:pt x="11480" y="1243"/>
                    <a:pt x="11494" y="1271"/>
                    <a:pt x="11519" y="1271"/>
                  </a:cubicBezTo>
                  <a:cubicBezTo>
                    <a:pt x="11519" y="1220"/>
                    <a:pt x="11494" y="1170"/>
                    <a:pt x="11544" y="1158"/>
                  </a:cubicBezTo>
                  <a:close/>
                  <a:moveTo>
                    <a:pt x="11147" y="1256"/>
                  </a:moveTo>
                  <a:cubicBezTo>
                    <a:pt x="11159" y="1256"/>
                    <a:pt x="11173" y="1260"/>
                    <a:pt x="11192" y="1271"/>
                  </a:cubicBezTo>
                  <a:cubicBezTo>
                    <a:pt x="11186" y="1283"/>
                    <a:pt x="11170" y="1286"/>
                    <a:pt x="11156" y="1286"/>
                  </a:cubicBezTo>
                  <a:cubicBezTo>
                    <a:pt x="11142" y="1286"/>
                    <a:pt x="11129" y="1283"/>
                    <a:pt x="11129" y="1283"/>
                  </a:cubicBezTo>
                  <a:lnTo>
                    <a:pt x="11129" y="1283"/>
                  </a:lnTo>
                  <a:cubicBezTo>
                    <a:pt x="11129" y="1296"/>
                    <a:pt x="11154" y="1321"/>
                    <a:pt x="11154" y="1334"/>
                  </a:cubicBezTo>
                  <a:cubicBezTo>
                    <a:pt x="11167" y="1346"/>
                    <a:pt x="11217" y="1359"/>
                    <a:pt x="11192" y="1409"/>
                  </a:cubicBezTo>
                  <a:cubicBezTo>
                    <a:pt x="11184" y="1433"/>
                    <a:pt x="11156" y="1442"/>
                    <a:pt x="11130" y="1442"/>
                  </a:cubicBezTo>
                  <a:cubicBezTo>
                    <a:pt x="11115" y="1442"/>
                    <a:pt x="11101" y="1439"/>
                    <a:pt x="11091" y="1434"/>
                  </a:cubicBezTo>
                  <a:cubicBezTo>
                    <a:pt x="11098" y="1413"/>
                    <a:pt x="11105" y="1404"/>
                    <a:pt x="11116" y="1404"/>
                  </a:cubicBezTo>
                  <a:cubicBezTo>
                    <a:pt x="11126" y="1404"/>
                    <a:pt x="11137" y="1410"/>
                    <a:pt x="11154" y="1422"/>
                  </a:cubicBezTo>
                  <a:lnTo>
                    <a:pt x="11142" y="1409"/>
                  </a:lnTo>
                  <a:cubicBezTo>
                    <a:pt x="11230" y="1409"/>
                    <a:pt x="11129" y="1359"/>
                    <a:pt x="11129" y="1346"/>
                  </a:cubicBezTo>
                  <a:cubicBezTo>
                    <a:pt x="11109" y="1316"/>
                    <a:pt x="11105" y="1256"/>
                    <a:pt x="11147" y="1256"/>
                  </a:cubicBezTo>
                  <a:close/>
                  <a:moveTo>
                    <a:pt x="10714" y="1213"/>
                  </a:moveTo>
                  <a:lnTo>
                    <a:pt x="10714" y="1459"/>
                  </a:lnTo>
                  <a:lnTo>
                    <a:pt x="10689" y="1459"/>
                  </a:lnTo>
                  <a:cubicBezTo>
                    <a:pt x="10700" y="1414"/>
                    <a:pt x="10681" y="1245"/>
                    <a:pt x="10714" y="1213"/>
                  </a:cubicBezTo>
                  <a:close/>
                  <a:moveTo>
                    <a:pt x="10802" y="1283"/>
                  </a:moveTo>
                  <a:cubicBezTo>
                    <a:pt x="10802" y="1334"/>
                    <a:pt x="10840" y="1447"/>
                    <a:pt x="10777" y="1459"/>
                  </a:cubicBezTo>
                  <a:lnTo>
                    <a:pt x="10777" y="1447"/>
                  </a:lnTo>
                  <a:lnTo>
                    <a:pt x="10777" y="1283"/>
                  </a:lnTo>
                  <a:close/>
                  <a:moveTo>
                    <a:pt x="10597" y="1291"/>
                  </a:moveTo>
                  <a:cubicBezTo>
                    <a:pt x="10618" y="1291"/>
                    <a:pt x="10642" y="1305"/>
                    <a:pt x="10651" y="1334"/>
                  </a:cubicBezTo>
                  <a:cubicBezTo>
                    <a:pt x="10659" y="1379"/>
                    <a:pt x="10635" y="1388"/>
                    <a:pt x="10603" y="1388"/>
                  </a:cubicBezTo>
                  <a:cubicBezTo>
                    <a:pt x="10582" y="1388"/>
                    <a:pt x="10558" y="1384"/>
                    <a:pt x="10538" y="1384"/>
                  </a:cubicBezTo>
                  <a:cubicBezTo>
                    <a:pt x="10538" y="1427"/>
                    <a:pt x="10568" y="1446"/>
                    <a:pt x="10598" y="1446"/>
                  </a:cubicBezTo>
                  <a:cubicBezTo>
                    <a:pt x="10612" y="1446"/>
                    <a:pt x="10627" y="1442"/>
                    <a:pt x="10639" y="1434"/>
                  </a:cubicBezTo>
                  <a:lnTo>
                    <a:pt x="10639" y="1434"/>
                  </a:lnTo>
                  <a:cubicBezTo>
                    <a:pt x="10651" y="1459"/>
                    <a:pt x="10626" y="1459"/>
                    <a:pt x="10588" y="1459"/>
                  </a:cubicBezTo>
                  <a:cubicBezTo>
                    <a:pt x="10585" y="1460"/>
                    <a:pt x="10582" y="1460"/>
                    <a:pt x="10578" y="1460"/>
                  </a:cubicBezTo>
                  <a:cubicBezTo>
                    <a:pt x="10500" y="1460"/>
                    <a:pt x="10491" y="1320"/>
                    <a:pt x="10576" y="1296"/>
                  </a:cubicBezTo>
                  <a:cubicBezTo>
                    <a:pt x="10582" y="1293"/>
                    <a:pt x="10589" y="1291"/>
                    <a:pt x="10597" y="1291"/>
                  </a:cubicBezTo>
                  <a:close/>
                  <a:moveTo>
                    <a:pt x="10874" y="1243"/>
                  </a:moveTo>
                  <a:lnTo>
                    <a:pt x="10874" y="1243"/>
                  </a:lnTo>
                  <a:cubicBezTo>
                    <a:pt x="10871" y="1265"/>
                    <a:pt x="10879" y="1275"/>
                    <a:pt x="10899" y="1275"/>
                  </a:cubicBezTo>
                  <a:cubicBezTo>
                    <a:pt x="10906" y="1275"/>
                    <a:pt x="10916" y="1274"/>
                    <a:pt x="10928" y="1271"/>
                  </a:cubicBezTo>
                  <a:lnTo>
                    <a:pt x="10928" y="1271"/>
                  </a:lnTo>
                  <a:cubicBezTo>
                    <a:pt x="10937" y="1289"/>
                    <a:pt x="10926" y="1301"/>
                    <a:pt x="10910" y="1301"/>
                  </a:cubicBezTo>
                  <a:cubicBezTo>
                    <a:pt x="10904" y="1301"/>
                    <a:pt x="10897" y="1299"/>
                    <a:pt x="10890" y="1296"/>
                  </a:cubicBezTo>
                  <a:lnTo>
                    <a:pt x="10890" y="1296"/>
                  </a:lnTo>
                  <a:cubicBezTo>
                    <a:pt x="10890" y="1321"/>
                    <a:pt x="10903" y="1396"/>
                    <a:pt x="10903" y="1422"/>
                  </a:cubicBezTo>
                  <a:cubicBezTo>
                    <a:pt x="10905" y="1414"/>
                    <a:pt x="10907" y="1410"/>
                    <a:pt x="10910" y="1410"/>
                  </a:cubicBezTo>
                  <a:cubicBezTo>
                    <a:pt x="10919" y="1410"/>
                    <a:pt x="10929" y="1463"/>
                    <a:pt x="10918" y="1463"/>
                  </a:cubicBezTo>
                  <a:cubicBezTo>
                    <a:pt x="10915" y="1463"/>
                    <a:pt x="10910" y="1459"/>
                    <a:pt x="10903" y="1447"/>
                  </a:cubicBezTo>
                  <a:cubicBezTo>
                    <a:pt x="10865" y="1447"/>
                    <a:pt x="10853" y="1434"/>
                    <a:pt x="10853" y="1396"/>
                  </a:cubicBezTo>
                  <a:lnTo>
                    <a:pt x="10853" y="1296"/>
                  </a:lnTo>
                  <a:lnTo>
                    <a:pt x="10827" y="1296"/>
                  </a:lnTo>
                  <a:cubicBezTo>
                    <a:pt x="10837" y="1276"/>
                    <a:pt x="10854" y="1257"/>
                    <a:pt x="10874" y="1243"/>
                  </a:cubicBezTo>
                  <a:close/>
                  <a:moveTo>
                    <a:pt x="11003" y="1396"/>
                  </a:moveTo>
                  <a:cubicBezTo>
                    <a:pt x="11003" y="1422"/>
                    <a:pt x="10978" y="1484"/>
                    <a:pt x="10953" y="1484"/>
                  </a:cubicBezTo>
                  <a:cubicBezTo>
                    <a:pt x="10966" y="1447"/>
                    <a:pt x="10953" y="1409"/>
                    <a:pt x="11003" y="1396"/>
                  </a:cubicBezTo>
                  <a:close/>
                  <a:moveTo>
                    <a:pt x="10165" y="1320"/>
                  </a:moveTo>
                  <a:cubicBezTo>
                    <a:pt x="10174" y="1320"/>
                    <a:pt x="10185" y="1323"/>
                    <a:pt x="10199" y="1334"/>
                  </a:cubicBezTo>
                  <a:cubicBezTo>
                    <a:pt x="10236" y="1371"/>
                    <a:pt x="10236" y="1484"/>
                    <a:pt x="10199" y="1484"/>
                  </a:cubicBezTo>
                  <a:cubicBezTo>
                    <a:pt x="10199" y="1463"/>
                    <a:pt x="10199" y="1337"/>
                    <a:pt x="10149" y="1337"/>
                  </a:cubicBezTo>
                  <a:cubicBezTo>
                    <a:pt x="10142" y="1337"/>
                    <a:pt x="10133" y="1339"/>
                    <a:pt x="10123" y="1346"/>
                  </a:cubicBezTo>
                  <a:cubicBezTo>
                    <a:pt x="10048" y="1409"/>
                    <a:pt x="10161" y="1484"/>
                    <a:pt x="10085" y="1497"/>
                  </a:cubicBezTo>
                  <a:cubicBezTo>
                    <a:pt x="10073" y="1447"/>
                    <a:pt x="10073" y="1409"/>
                    <a:pt x="10085" y="1359"/>
                  </a:cubicBezTo>
                  <a:lnTo>
                    <a:pt x="10073" y="1346"/>
                  </a:lnTo>
                  <a:cubicBezTo>
                    <a:pt x="10079" y="1334"/>
                    <a:pt x="10085" y="1327"/>
                    <a:pt x="10090" y="1327"/>
                  </a:cubicBezTo>
                  <a:cubicBezTo>
                    <a:pt x="10095" y="1327"/>
                    <a:pt x="10098" y="1334"/>
                    <a:pt x="10098" y="1346"/>
                  </a:cubicBezTo>
                  <a:cubicBezTo>
                    <a:pt x="10126" y="1346"/>
                    <a:pt x="10140" y="1320"/>
                    <a:pt x="10165" y="1320"/>
                  </a:cubicBezTo>
                  <a:close/>
                  <a:moveTo>
                    <a:pt x="9757" y="1509"/>
                  </a:moveTo>
                  <a:lnTo>
                    <a:pt x="9757" y="1509"/>
                  </a:lnTo>
                  <a:cubicBezTo>
                    <a:pt x="9754" y="1509"/>
                    <a:pt x="9750" y="1510"/>
                    <a:pt x="9746" y="1510"/>
                  </a:cubicBezTo>
                  <a:lnTo>
                    <a:pt x="9759" y="1510"/>
                  </a:lnTo>
                  <a:cubicBezTo>
                    <a:pt x="9758" y="1509"/>
                    <a:pt x="9758" y="1509"/>
                    <a:pt x="9757" y="1509"/>
                  </a:cubicBezTo>
                  <a:close/>
                  <a:moveTo>
                    <a:pt x="10035" y="1334"/>
                  </a:moveTo>
                  <a:cubicBezTo>
                    <a:pt x="10035" y="1384"/>
                    <a:pt x="10060" y="1510"/>
                    <a:pt x="9997" y="1510"/>
                  </a:cubicBezTo>
                  <a:lnTo>
                    <a:pt x="9997" y="1334"/>
                  </a:lnTo>
                  <a:close/>
                  <a:moveTo>
                    <a:pt x="9938" y="1339"/>
                  </a:moveTo>
                  <a:cubicBezTo>
                    <a:pt x="9949" y="1339"/>
                    <a:pt x="9960" y="1341"/>
                    <a:pt x="9972" y="1346"/>
                  </a:cubicBezTo>
                  <a:lnTo>
                    <a:pt x="9960" y="1346"/>
                  </a:lnTo>
                  <a:cubicBezTo>
                    <a:pt x="9947" y="1384"/>
                    <a:pt x="9884" y="1346"/>
                    <a:pt x="9872" y="1422"/>
                  </a:cubicBezTo>
                  <a:cubicBezTo>
                    <a:pt x="9852" y="1461"/>
                    <a:pt x="9886" y="1492"/>
                    <a:pt x="9926" y="1492"/>
                  </a:cubicBezTo>
                  <a:cubicBezTo>
                    <a:pt x="9937" y="1492"/>
                    <a:pt x="9949" y="1490"/>
                    <a:pt x="9960" y="1484"/>
                  </a:cubicBezTo>
                  <a:lnTo>
                    <a:pt x="9960" y="1484"/>
                  </a:lnTo>
                  <a:cubicBezTo>
                    <a:pt x="9972" y="1510"/>
                    <a:pt x="9960" y="1522"/>
                    <a:pt x="9922" y="1522"/>
                  </a:cubicBezTo>
                  <a:cubicBezTo>
                    <a:pt x="9918" y="1522"/>
                    <a:pt x="9915" y="1523"/>
                    <a:pt x="9912" y="1523"/>
                  </a:cubicBezTo>
                  <a:cubicBezTo>
                    <a:pt x="9799" y="1523"/>
                    <a:pt x="9839" y="1339"/>
                    <a:pt x="9938" y="1339"/>
                  </a:cubicBezTo>
                  <a:close/>
                  <a:moveTo>
                    <a:pt x="9779" y="1353"/>
                  </a:moveTo>
                  <a:cubicBezTo>
                    <a:pt x="9788" y="1353"/>
                    <a:pt x="9798" y="1355"/>
                    <a:pt x="9809" y="1359"/>
                  </a:cubicBezTo>
                  <a:cubicBezTo>
                    <a:pt x="9796" y="1384"/>
                    <a:pt x="9746" y="1384"/>
                    <a:pt x="9746" y="1384"/>
                  </a:cubicBezTo>
                  <a:cubicBezTo>
                    <a:pt x="9746" y="1396"/>
                    <a:pt x="9771" y="1422"/>
                    <a:pt x="9771" y="1434"/>
                  </a:cubicBezTo>
                  <a:cubicBezTo>
                    <a:pt x="9771" y="1472"/>
                    <a:pt x="9834" y="1447"/>
                    <a:pt x="9796" y="1510"/>
                  </a:cubicBezTo>
                  <a:cubicBezTo>
                    <a:pt x="9789" y="1524"/>
                    <a:pt x="9769" y="1530"/>
                    <a:pt x="9748" y="1530"/>
                  </a:cubicBezTo>
                  <a:cubicBezTo>
                    <a:pt x="9733" y="1530"/>
                    <a:pt x="9719" y="1527"/>
                    <a:pt x="9708" y="1522"/>
                  </a:cubicBezTo>
                  <a:cubicBezTo>
                    <a:pt x="9708" y="1507"/>
                    <a:pt x="9713" y="1501"/>
                    <a:pt x="9724" y="1501"/>
                  </a:cubicBezTo>
                  <a:cubicBezTo>
                    <a:pt x="9731" y="1501"/>
                    <a:pt x="9742" y="1504"/>
                    <a:pt x="9757" y="1509"/>
                  </a:cubicBezTo>
                  <a:lnTo>
                    <a:pt x="9757" y="1509"/>
                  </a:lnTo>
                  <a:cubicBezTo>
                    <a:pt x="9825" y="1504"/>
                    <a:pt x="9733" y="1447"/>
                    <a:pt x="9733" y="1447"/>
                  </a:cubicBezTo>
                  <a:cubicBezTo>
                    <a:pt x="9733" y="1434"/>
                    <a:pt x="9696" y="1409"/>
                    <a:pt x="9721" y="1371"/>
                  </a:cubicBezTo>
                  <a:cubicBezTo>
                    <a:pt x="9739" y="1362"/>
                    <a:pt x="9756" y="1353"/>
                    <a:pt x="9779" y="1353"/>
                  </a:cubicBezTo>
                  <a:close/>
                  <a:moveTo>
                    <a:pt x="9671" y="1359"/>
                  </a:moveTo>
                  <a:lnTo>
                    <a:pt x="9671" y="1359"/>
                  </a:lnTo>
                  <a:cubicBezTo>
                    <a:pt x="9671" y="1409"/>
                    <a:pt x="9696" y="1535"/>
                    <a:pt x="9645" y="1535"/>
                  </a:cubicBezTo>
                  <a:cubicBezTo>
                    <a:pt x="9645" y="1497"/>
                    <a:pt x="9608" y="1371"/>
                    <a:pt x="9671" y="1371"/>
                  </a:cubicBezTo>
                  <a:lnTo>
                    <a:pt x="9671" y="1359"/>
                  </a:lnTo>
                  <a:close/>
                  <a:moveTo>
                    <a:pt x="10383" y="1303"/>
                  </a:moveTo>
                  <a:cubicBezTo>
                    <a:pt x="10387" y="1303"/>
                    <a:pt x="10393" y="1305"/>
                    <a:pt x="10400" y="1308"/>
                  </a:cubicBezTo>
                  <a:cubicBezTo>
                    <a:pt x="10400" y="1362"/>
                    <a:pt x="10418" y="1569"/>
                    <a:pt x="10331" y="1569"/>
                  </a:cubicBezTo>
                  <a:cubicBezTo>
                    <a:pt x="10316" y="1569"/>
                    <a:pt x="10297" y="1563"/>
                    <a:pt x="10274" y="1547"/>
                  </a:cubicBezTo>
                  <a:cubicBezTo>
                    <a:pt x="10287" y="1497"/>
                    <a:pt x="10375" y="1560"/>
                    <a:pt x="10375" y="1447"/>
                  </a:cubicBezTo>
                  <a:lnTo>
                    <a:pt x="10375" y="1447"/>
                  </a:lnTo>
                  <a:cubicBezTo>
                    <a:pt x="10362" y="1447"/>
                    <a:pt x="10350" y="1484"/>
                    <a:pt x="10324" y="1484"/>
                  </a:cubicBezTo>
                  <a:cubicBezTo>
                    <a:pt x="10320" y="1485"/>
                    <a:pt x="10317" y="1485"/>
                    <a:pt x="10313" y="1485"/>
                  </a:cubicBezTo>
                  <a:cubicBezTo>
                    <a:pt x="10248" y="1485"/>
                    <a:pt x="10239" y="1382"/>
                    <a:pt x="10287" y="1346"/>
                  </a:cubicBezTo>
                  <a:lnTo>
                    <a:pt x="10274" y="1334"/>
                  </a:lnTo>
                  <a:cubicBezTo>
                    <a:pt x="10291" y="1317"/>
                    <a:pt x="10303" y="1311"/>
                    <a:pt x="10314" y="1311"/>
                  </a:cubicBezTo>
                  <a:cubicBezTo>
                    <a:pt x="10336" y="1311"/>
                    <a:pt x="10350" y="1334"/>
                    <a:pt x="10375" y="1334"/>
                  </a:cubicBezTo>
                  <a:cubicBezTo>
                    <a:pt x="10366" y="1315"/>
                    <a:pt x="10370" y="1303"/>
                    <a:pt x="10383" y="1303"/>
                  </a:cubicBezTo>
                  <a:close/>
                  <a:moveTo>
                    <a:pt x="9406" y="1396"/>
                  </a:moveTo>
                  <a:cubicBezTo>
                    <a:pt x="9394" y="1447"/>
                    <a:pt x="9432" y="1560"/>
                    <a:pt x="9369" y="1572"/>
                  </a:cubicBezTo>
                  <a:lnTo>
                    <a:pt x="9369" y="1396"/>
                  </a:lnTo>
                  <a:close/>
                  <a:moveTo>
                    <a:pt x="8031" y="1528"/>
                  </a:moveTo>
                  <a:cubicBezTo>
                    <a:pt x="8036" y="1528"/>
                    <a:pt x="8041" y="1529"/>
                    <a:pt x="8046" y="1530"/>
                  </a:cubicBezTo>
                  <a:lnTo>
                    <a:pt x="8046" y="1530"/>
                  </a:lnTo>
                  <a:cubicBezTo>
                    <a:pt x="8031" y="1562"/>
                    <a:pt x="7981" y="1546"/>
                    <a:pt x="7958" y="1574"/>
                  </a:cubicBezTo>
                  <a:lnTo>
                    <a:pt x="7958" y="1574"/>
                  </a:lnTo>
                  <a:cubicBezTo>
                    <a:pt x="7976" y="1548"/>
                    <a:pt x="8001" y="1528"/>
                    <a:pt x="8031" y="1528"/>
                  </a:cubicBezTo>
                  <a:close/>
                  <a:moveTo>
                    <a:pt x="9039" y="1421"/>
                  </a:moveTo>
                  <a:cubicBezTo>
                    <a:pt x="9065" y="1421"/>
                    <a:pt x="9103" y="1438"/>
                    <a:pt x="9117" y="1459"/>
                  </a:cubicBezTo>
                  <a:cubicBezTo>
                    <a:pt x="9138" y="1480"/>
                    <a:pt x="9116" y="1576"/>
                    <a:pt x="9101" y="1576"/>
                  </a:cubicBezTo>
                  <a:cubicBezTo>
                    <a:pt x="9098" y="1576"/>
                    <a:pt x="9094" y="1571"/>
                    <a:pt x="9092" y="1560"/>
                  </a:cubicBezTo>
                  <a:cubicBezTo>
                    <a:pt x="9076" y="1560"/>
                    <a:pt x="9041" y="1584"/>
                    <a:pt x="9017" y="1584"/>
                  </a:cubicBezTo>
                  <a:cubicBezTo>
                    <a:pt x="9002" y="1584"/>
                    <a:pt x="8991" y="1576"/>
                    <a:pt x="8991" y="1547"/>
                  </a:cubicBezTo>
                  <a:cubicBezTo>
                    <a:pt x="8991" y="1498"/>
                    <a:pt x="9023" y="1492"/>
                    <a:pt x="9054" y="1492"/>
                  </a:cubicBezTo>
                  <a:cubicBezTo>
                    <a:pt x="9063" y="1492"/>
                    <a:pt x="9071" y="1493"/>
                    <a:pt x="9079" y="1493"/>
                  </a:cubicBezTo>
                  <a:cubicBezTo>
                    <a:pt x="9091" y="1493"/>
                    <a:pt x="9101" y="1491"/>
                    <a:pt x="9105" y="1484"/>
                  </a:cubicBezTo>
                  <a:lnTo>
                    <a:pt x="9092" y="1472"/>
                  </a:lnTo>
                  <a:cubicBezTo>
                    <a:pt x="9098" y="1447"/>
                    <a:pt x="9083" y="1437"/>
                    <a:pt x="9064" y="1437"/>
                  </a:cubicBezTo>
                  <a:cubicBezTo>
                    <a:pt x="9045" y="1437"/>
                    <a:pt x="9023" y="1447"/>
                    <a:pt x="9017" y="1459"/>
                  </a:cubicBezTo>
                  <a:cubicBezTo>
                    <a:pt x="9006" y="1432"/>
                    <a:pt x="9019" y="1421"/>
                    <a:pt x="9039" y="1421"/>
                  </a:cubicBezTo>
                  <a:close/>
                  <a:moveTo>
                    <a:pt x="9318" y="1321"/>
                  </a:moveTo>
                  <a:cubicBezTo>
                    <a:pt x="9318" y="1384"/>
                    <a:pt x="9318" y="1459"/>
                    <a:pt x="9318" y="1522"/>
                  </a:cubicBezTo>
                  <a:cubicBezTo>
                    <a:pt x="9318" y="1531"/>
                    <a:pt x="9306" y="1578"/>
                    <a:pt x="9299" y="1578"/>
                  </a:cubicBezTo>
                  <a:cubicBezTo>
                    <a:pt x="9295" y="1578"/>
                    <a:pt x="9293" y="1569"/>
                    <a:pt x="9293" y="1547"/>
                  </a:cubicBezTo>
                  <a:cubicBezTo>
                    <a:pt x="9268" y="1547"/>
                    <a:pt x="9256" y="1585"/>
                    <a:pt x="9230" y="1585"/>
                  </a:cubicBezTo>
                  <a:cubicBezTo>
                    <a:pt x="9168" y="1585"/>
                    <a:pt x="9155" y="1472"/>
                    <a:pt x="9205" y="1434"/>
                  </a:cubicBezTo>
                  <a:lnTo>
                    <a:pt x="9180" y="1434"/>
                  </a:lnTo>
                  <a:cubicBezTo>
                    <a:pt x="9198" y="1417"/>
                    <a:pt x="9211" y="1411"/>
                    <a:pt x="9222" y="1411"/>
                  </a:cubicBezTo>
                  <a:cubicBezTo>
                    <a:pt x="9239" y="1411"/>
                    <a:pt x="9251" y="1424"/>
                    <a:pt x="9268" y="1424"/>
                  </a:cubicBezTo>
                  <a:cubicBezTo>
                    <a:pt x="9272" y="1424"/>
                    <a:pt x="9276" y="1423"/>
                    <a:pt x="9281" y="1422"/>
                  </a:cubicBezTo>
                  <a:cubicBezTo>
                    <a:pt x="9281" y="1384"/>
                    <a:pt x="9268" y="1321"/>
                    <a:pt x="9318" y="1321"/>
                  </a:cubicBezTo>
                  <a:close/>
                  <a:moveTo>
                    <a:pt x="8903" y="1422"/>
                  </a:moveTo>
                  <a:cubicBezTo>
                    <a:pt x="8903" y="1472"/>
                    <a:pt x="8878" y="1434"/>
                    <a:pt x="8866" y="1484"/>
                  </a:cubicBezTo>
                  <a:cubicBezTo>
                    <a:pt x="8853" y="1522"/>
                    <a:pt x="8853" y="1560"/>
                    <a:pt x="8853" y="1610"/>
                  </a:cubicBezTo>
                  <a:lnTo>
                    <a:pt x="8828" y="1610"/>
                  </a:lnTo>
                  <a:cubicBezTo>
                    <a:pt x="8828" y="1560"/>
                    <a:pt x="8828" y="1522"/>
                    <a:pt x="8841" y="1472"/>
                  </a:cubicBezTo>
                  <a:lnTo>
                    <a:pt x="8828" y="1472"/>
                  </a:lnTo>
                  <a:cubicBezTo>
                    <a:pt x="8834" y="1453"/>
                    <a:pt x="8841" y="1444"/>
                    <a:pt x="8845" y="1444"/>
                  </a:cubicBezTo>
                  <a:cubicBezTo>
                    <a:pt x="8850" y="1444"/>
                    <a:pt x="8853" y="1453"/>
                    <a:pt x="8853" y="1472"/>
                  </a:cubicBezTo>
                  <a:cubicBezTo>
                    <a:pt x="8866" y="1472"/>
                    <a:pt x="8866" y="1422"/>
                    <a:pt x="8903" y="1422"/>
                  </a:cubicBezTo>
                  <a:close/>
                  <a:moveTo>
                    <a:pt x="8715" y="1447"/>
                  </a:moveTo>
                  <a:cubicBezTo>
                    <a:pt x="8753" y="1447"/>
                    <a:pt x="8778" y="1472"/>
                    <a:pt x="8778" y="1497"/>
                  </a:cubicBezTo>
                  <a:cubicBezTo>
                    <a:pt x="8787" y="1542"/>
                    <a:pt x="8751" y="1548"/>
                    <a:pt x="8711" y="1548"/>
                  </a:cubicBezTo>
                  <a:cubicBezTo>
                    <a:pt x="8695" y="1548"/>
                    <a:pt x="8679" y="1547"/>
                    <a:pt x="8665" y="1547"/>
                  </a:cubicBezTo>
                  <a:cubicBezTo>
                    <a:pt x="8665" y="1586"/>
                    <a:pt x="8688" y="1601"/>
                    <a:pt x="8715" y="1601"/>
                  </a:cubicBezTo>
                  <a:cubicBezTo>
                    <a:pt x="8732" y="1601"/>
                    <a:pt x="8751" y="1595"/>
                    <a:pt x="8765" y="1585"/>
                  </a:cubicBezTo>
                  <a:lnTo>
                    <a:pt x="8765" y="1585"/>
                  </a:lnTo>
                  <a:cubicBezTo>
                    <a:pt x="8765" y="1623"/>
                    <a:pt x="8753" y="1623"/>
                    <a:pt x="8715" y="1623"/>
                  </a:cubicBezTo>
                  <a:cubicBezTo>
                    <a:pt x="8709" y="1624"/>
                    <a:pt x="8704" y="1625"/>
                    <a:pt x="8700" y="1625"/>
                  </a:cubicBezTo>
                  <a:cubicBezTo>
                    <a:pt x="8629" y="1625"/>
                    <a:pt x="8646" y="1459"/>
                    <a:pt x="8740" y="1459"/>
                  </a:cubicBezTo>
                  <a:lnTo>
                    <a:pt x="8715" y="1447"/>
                  </a:lnTo>
                  <a:close/>
                  <a:moveTo>
                    <a:pt x="9469" y="1388"/>
                  </a:moveTo>
                  <a:cubicBezTo>
                    <a:pt x="9474" y="1388"/>
                    <a:pt x="9478" y="1397"/>
                    <a:pt x="9482" y="1422"/>
                  </a:cubicBezTo>
                  <a:cubicBezTo>
                    <a:pt x="9482" y="1422"/>
                    <a:pt x="9494" y="1409"/>
                    <a:pt x="9507" y="1409"/>
                  </a:cubicBezTo>
                  <a:cubicBezTo>
                    <a:pt x="9526" y="1404"/>
                    <a:pt x="9548" y="1397"/>
                    <a:pt x="9565" y="1397"/>
                  </a:cubicBezTo>
                  <a:cubicBezTo>
                    <a:pt x="9593" y="1397"/>
                    <a:pt x="9611" y="1415"/>
                    <a:pt x="9595" y="1484"/>
                  </a:cubicBezTo>
                  <a:cubicBezTo>
                    <a:pt x="9583" y="1538"/>
                    <a:pt x="9566" y="1552"/>
                    <a:pt x="9545" y="1552"/>
                  </a:cubicBezTo>
                  <a:cubicBezTo>
                    <a:pt x="9522" y="1552"/>
                    <a:pt x="9496" y="1535"/>
                    <a:pt x="9469" y="1535"/>
                  </a:cubicBezTo>
                  <a:cubicBezTo>
                    <a:pt x="9469" y="1585"/>
                    <a:pt x="9494" y="1623"/>
                    <a:pt x="9444" y="1635"/>
                  </a:cubicBezTo>
                  <a:cubicBezTo>
                    <a:pt x="9444" y="1572"/>
                    <a:pt x="9444" y="1510"/>
                    <a:pt x="9444" y="1447"/>
                  </a:cubicBezTo>
                  <a:cubicBezTo>
                    <a:pt x="9444" y="1447"/>
                    <a:pt x="9457" y="1388"/>
                    <a:pt x="9469" y="1388"/>
                  </a:cubicBezTo>
                  <a:close/>
                  <a:moveTo>
                    <a:pt x="8602" y="1459"/>
                  </a:moveTo>
                  <a:lnTo>
                    <a:pt x="8602" y="1459"/>
                  </a:lnTo>
                  <a:cubicBezTo>
                    <a:pt x="8614" y="1510"/>
                    <a:pt x="8614" y="1560"/>
                    <a:pt x="8602" y="1610"/>
                  </a:cubicBezTo>
                  <a:cubicBezTo>
                    <a:pt x="8595" y="1629"/>
                    <a:pt x="8589" y="1638"/>
                    <a:pt x="8584" y="1638"/>
                  </a:cubicBezTo>
                  <a:cubicBezTo>
                    <a:pt x="8580" y="1638"/>
                    <a:pt x="8577" y="1629"/>
                    <a:pt x="8577" y="1610"/>
                  </a:cubicBezTo>
                  <a:cubicBezTo>
                    <a:pt x="8564" y="1610"/>
                    <a:pt x="8551" y="1648"/>
                    <a:pt x="8526" y="1648"/>
                  </a:cubicBezTo>
                  <a:cubicBezTo>
                    <a:pt x="8524" y="1648"/>
                    <a:pt x="8522" y="1649"/>
                    <a:pt x="8520" y="1649"/>
                  </a:cubicBezTo>
                  <a:cubicBezTo>
                    <a:pt x="8469" y="1649"/>
                    <a:pt x="8465" y="1516"/>
                    <a:pt x="8500" y="1489"/>
                  </a:cubicBezTo>
                  <a:lnTo>
                    <a:pt x="8500" y="1489"/>
                  </a:lnTo>
                  <a:cubicBezTo>
                    <a:pt x="8497" y="1534"/>
                    <a:pt x="8488" y="1620"/>
                    <a:pt x="8525" y="1620"/>
                  </a:cubicBezTo>
                  <a:cubicBezTo>
                    <a:pt x="8532" y="1620"/>
                    <a:pt x="8541" y="1617"/>
                    <a:pt x="8551" y="1610"/>
                  </a:cubicBezTo>
                  <a:cubicBezTo>
                    <a:pt x="8627" y="1560"/>
                    <a:pt x="8526" y="1472"/>
                    <a:pt x="8602" y="1459"/>
                  </a:cubicBezTo>
                  <a:close/>
                  <a:moveTo>
                    <a:pt x="8401" y="1451"/>
                  </a:moveTo>
                  <a:cubicBezTo>
                    <a:pt x="8403" y="1483"/>
                    <a:pt x="8410" y="1489"/>
                    <a:pt x="8417" y="1489"/>
                  </a:cubicBezTo>
                  <a:cubicBezTo>
                    <a:pt x="8423" y="1489"/>
                    <a:pt x="8429" y="1485"/>
                    <a:pt x="8433" y="1485"/>
                  </a:cubicBezTo>
                  <a:cubicBezTo>
                    <a:pt x="8436" y="1485"/>
                    <a:pt x="8438" y="1488"/>
                    <a:pt x="8438" y="1497"/>
                  </a:cubicBezTo>
                  <a:cubicBezTo>
                    <a:pt x="8438" y="1516"/>
                    <a:pt x="8429" y="1516"/>
                    <a:pt x="8418" y="1516"/>
                  </a:cubicBezTo>
                  <a:cubicBezTo>
                    <a:pt x="8407" y="1516"/>
                    <a:pt x="8394" y="1516"/>
                    <a:pt x="8388" y="1535"/>
                  </a:cubicBezTo>
                  <a:cubicBezTo>
                    <a:pt x="8388" y="1570"/>
                    <a:pt x="8377" y="1637"/>
                    <a:pt x="8415" y="1637"/>
                  </a:cubicBezTo>
                  <a:cubicBezTo>
                    <a:pt x="8418" y="1637"/>
                    <a:pt x="8422" y="1636"/>
                    <a:pt x="8426" y="1635"/>
                  </a:cubicBezTo>
                  <a:lnTo>
                    <a:pt x="8426" y="1635"/>
                  </a:lnTo>
                  <a:cubicBezTo>
                    <a:pt x="8426" y="1655"/>
                    <a:pt x="8416" y="1663"/>
                    <a:pt x="8405" y="1663"/>
                  </a:cubicBezTo>
                  <a:cubicBezTo>
                    <a:pt x="8387" y="1663"/>
                    <a:pt x="8363" y="1641"/>
                    <a:pt x="8363" y="1610"/>
                  </a:cubicBezTo>
                  <a:cubicBezTo>
                    <a:pt x="8363" y="1565"/>
                    <a:pt x="8383" y="1520"/>
                    <a:pt x="8351" y="1520"/>
                  </a:cubicBezTo>
                  <a:cubicBezTo>
                    <a:pt x="8347" y="1520"/>
                    <a:pt x="8343" y="1521"/>
                    <a:pt x="8338" y="1522"/>
                  </a:cubicBezTo>
                  <a:cubicBezTo>
                    <a:pt x="8349" y="1489"/>
                    <a:pt x="8370" y="1465"/>
                    <a:pt x="8401" y="1451"/>
                  </a:cubicBezTo>
                  <a:close/>
                  <a:moveTo>
                    <a:pt x="8269" y="1494"/>
                  </a:moveTo>
                  <a:cubicBezTo>
                    <a:pt x="8296" y="1494"/>
                    <a:pt x="8312" y="1514"/>
                    <a:pt x="8312" y="1535"/>
                  </a:cubicBezTo>
                  <a:cubicBezTo>
                    <a:pt x="8338" y="1610"/>
                    <a:pt x="8250" y="1585"/>
                    <a:pt x="8212" y="1598"/>
                  </a:cubicBezTo>
                  <a:cubicBezTo>
                    <a:pt x="8212" y="1631"/>
                    <a:pt x="8234" y="1648"/>
                    <a:pt x="8260" y="1648"/>
                  </a:cubicBezTo>
                  <a:cubicBezTo>
                    <a:pt x="8273" y="1648"/>
                    <a:pt x="8287" y="1644"/>
                    <a:pt x="8300" y="1635"/>
                  </a:cubicBezTo>
                  <a:lnTo>
                    <a:pt x="8300" y="1635"/>
                  </a:lnTo>
                  <a:cubicBezTo>
                    <a:pt x="8300" y="1660"/>
                    <a:pt x="8287" y="1673"/>
                    <a:pt x="8250" y="1673"/>
                  </a:cubicBezTo>
                  <a:cubicBezTo>
                    <a:pt x="8244" y="1675"/>
                    <a:pt x="8239" y="1675"/>
                    <a:pt x="8234" y="1675"/>
                  </a:cubicBezTo>
                  <a:cubicBezTo>
                    <a:pt x="8163" y="1675"/>
                    <a:pt x="8180" y="1510"/>
                    <a:pt x="8275" y="1510"/>
                  </a:cubicBezTo>
                  <a:lnTo>
                    <a:pt x="8250" y="1497"/>
                  </a:lnTo>
                  <a:cubicBezTo>
                    <a:pt x="8256" y="1495"/>
                    <a:pt x="8263" y="1494"/>
                    <a:pt x="8269" y="1494"/>
                  </a:cubicBezTo>
                  <a:close/>
                  <a:moveTo>
                    <a:pt x="8125" y="1480"/>
                  </a:moveTo>
                  <a:cubicBezTo>
                    <a:pt x="8127" y="1508"/>
                    <a:pt x="8133" y="1515"/>
                    <a:pt x="8140" y="1515"/>
                  </a:cubicBezTo>
                  <a:cubicBezTo>
                    <a:pt x="8146" y="1515"/>
                    <a:pt x="8152" y="1511"/>
                    <a:pt x="8156" y="1511"/>
                  </a:cubicBezTo>
                  <a:cubicBezTo>
                    <a:pt x="8159" y="1511"/>
                    <a:pt x="8162" y="1513"/>
                    <a:pt x="8162" y="1522"/>
                  </a:cubicBezTo>
                  <a:cubicBezTo>
                    <a:pt x="8162" y="1541"/>
                    <a:pt x="8152" y="1541"/>
                    <a:pt x="8143" y="1541"/>
                  </a:cubicBezTo>
                  <a:cubicBezTo>
                    <a:pt x="8133" y="1541"/>
                    <a:pt x="8124" y="1541"/>
                    <a:pt x="8124" y="1560"/>
                  </a:cubicBezTo>
                  <a:cubicBezTo>
                    <a:pt x="8112" y="1583"/>
                    <a:pt x="8100" y="1662"/>
                    <a:pt x="8140" y="1662"/>
                  </a:cubicBezTo>
                  <a:cubicBezTo>
                    <a:pt x="8143" y="1662"/>
                    <a:pt x="8146" y="1661"/>
                    <a:pt x="8149" y="1660"/>
                  </a:cubicBezTo>
                  <a:lnTo>
                    <a:pt x="8149" y="1660"/>
                  </a:lnTo>
                  <a:cubicBezTo>
                    <a:pt x="8149" y="1680"/>
                    <a:pt x="8140" y="1688"/>
                    <a:pt x="8128" y="1688"/>
                  </a:cubicBezTo>
                  <a:cubicBezTo>
                    <a:pt x="8110" y="1688"/>
                    <a:pt x="8086" y="1666"/>
                    <a:pt x="8086" y="1635"/>
                  </a:cubicBezTo>
                  <a:lnTo>
                    <a:pt x="8086" y="1535"/>
                  </a:lnTo>
                  <a:cubicBezTo>
                    <a:pt x="8083" y="1538"/>
                    <a:pt x="8081" y="1540"/>
                    <a:pt x="8080" y="1540"/>
                  </a:cubicBezTo>
                  <a:cubicBezTo>
                    <a:pt x="8075" y="1540"/>
                    <a:pt x="8103" y="1500"/>
                    <a:pt x="8125" y="1480"/>
                  </a:cubicBezTo>
                  <a:close/>
                  <a:moveTo>
                    <a:pt x="7952" y="1585"/>
                  </a:moveTo>
                  <a:lnTo>
                    <a:pt x="7952" y="1585"/>
                  </a:lnTo>
                  <a:cubicBezTo>
                    <a:pt x="7950" y="1589"/>
                    <a:pt x="7949" y="1593"/>
                    <a:pt x="7948" y="1598"/>
                  </a:cubicBezTo>
                  <a:cubicBezTo>
                    <a:pt x="7939" y="1650"/>
                    <a:pt x="7960" y="1678"/>
                    <a:pt x="7991" y="1678"/>
                  </a:cubicBezTo>
                  <a:cubicBezTo>
                    <a:pt x="8005" y="1678"/>
                    <a:pt x="8020" y="1672"/>
                    <a:pt x="8036" y="1660"/>
                  </a:cubicBezTo>
                  <a:lnTo>
                    <a:pt x="8036" y="1660"/>
                  </a:lnTo>
                  <a:cubicBezTo>
                    <a:pt x="8048" y="1686"/>
                    <a:pt x="8036" y="1698"/>
                    <a:pt x="7998" y="1698"/>
                  </a:cubicBezTo>
                  <a:cubicBezTo>
                    <a:pt x="7989" y="1701"/>
                    <a:pt x="7981" y="1702"/>
                    <a:pt x="7974" y="1702"/>
                  </a:cubicBezTo>
                  <a:cubicBezTo>
                    <a:pt x="7924" y="1702"/>
                    <a:pt x="7924" y="1636"/>
                    <a:pt x="7952" y="1585"/>
                  </a:cubicBezTo>
                  <a:close/>
                  <a:moveTo>
                    <a:pt x="7698" y="1566"/>
                  </a:moveTo>
                  <a:cubicBezTo>
                    <a:pt x="7706" y="1566"/>
                    <a:pt x="7714" y="1568"/>
                    <a:pt x="7721" y="1572"/>
                  </a:cubicBezTo>
                  <a:cubicBezTo>
                    <a:pt x="7715" y="1591"/>
                    <a:pt x="7699" y="1591"/>
                    <a:pt x="7684" y="1591"/>
                  </a:cubicBezTo>
                  <a:cubicBezTo>
                    <a:pt x="7668" y="1591"/>
                    <a:pt x="7652" y="1591"/>
                    <a:pt x="7646" y="1610"/>
                  </a:cubicBezTo>
                  <a:cubicBezTo>
                    <a:pt x="7646" y="1660"/>
                    <a:pt x="7721" y="1635"/>
                    <a:pt x="7721" y="1686"/>
                  </a:cubicBezTo>
                  <a:cubicBezTo>
                    <a:pt x="7718" y="1699"/>
                    <a:pt x="7712" y="1711"/>
                    <a:pt x="7704" y="1721"/>
                  </a:cubicBezTo>
                  <a:lnTo>
                    <a:pt x="7704" y="1721"/>
                  </a:lnTo>
                  <a:lnTo>
                    <a:pt x="7684" y="1711"/>
                  </a:lnTo>
                  <a:cubicBezTo>
                    <a:pt x="7696" y="1673"/>
                    <a:pt x="7671" y="1686"/>
                    <a:pt x="7671" y="1673"/>
                  </a:cubicBezTo>
                  <a:cubicBezTo>
                    <a:pt x="7671" y="1660"/>
                    <a:pt x="7621" y="1648"/>
                    <a:pt x="7621" y="1623"/>
                  </a:cubicBezTo>
                  <a:cubicBezTo>
                    <a:pt x="7621" y="1602"/>
                    <a:pt x="7662" y="1566"/>
                    <a:pt x="7698" y="1566"/>
                  </a:cubicBezTo>
                  <a:close/>
                  <a:moveTo>
                    <a:pt x="7841" y="1544"/>
                  </a:moveTo>
                  <a:cubicBezTo>
                    <a:pt x="7868" y="1544"/>
                    <a:pt x="7885" y="1565"/>
                    <a:pt x="7885" y="1585"/>
                  </a:cubicBezTo>
                  <a:cubicBezTo>
                    <a:pt x="7897" y="1660"/>
                    <a:pt x="7822" y="1635"/>
                    <a:pt x="7772" y="1648"/>
                  </a:cubicBezTo>
                  <a:cubicBezTo>
                    <a:pt x="7772" y="1681"/>
                    <a:pt x="7800" y="1698"/>
                    <a:pt x="7829" y="1698"/>
                  </a:cubicBezTo>
                  <a:cubicBezTo>
                    <a:pt x="7844" y="1698"/>
                    <a:pt x="7860" y="1694"/>
                    <a:pt x="7872" y="1686"/>
                  </a:cubicBezTo>
                  <a:lnTo>
                    <a:pt x="7872" y="1686"/>
                  </a:lnTo>
                  <a:cubicBezTo>
                    <a:pt x="7872" y="1711"/>
                    <a:pt x="7860" y="1711"/>
                    <a:pt x="7822" y="1723"/>
                  </a:cubicBezTo>
                  <a:cubicBezTo>
                    <a:pt x="7817" y="1725"/>
                    <a:pt x="7811" y="1726"/>
                    <a:pt x="7807" y="1726"/>
                  </a:cubicBezTo>
                  <a:cubicBezTo>
                    <a:pt x="7736" y="1726"/>
                    <a:pt x="7753" y="1560"/>
                    <a:pt x="7847" y="1560"/>
                  </a:cubicBezTo>
                  <a:lnTo>
                    <a:pt x="7822" y="1547"/>
                  </a:lnTo>
                  <a:cubicBezTo>
                    <a:pt x="7829" y="1545"/>
                    <a:pt x="7835" y="1544"/>
                    <a:pt x="7841" y="1544"/>
                  </a:cubicBezTo>
                  <a:close/>
                  <a:moveTo>
                    <a:pt x="7648" y="1721"/>
                  </a:moveTo>
                  <a:cubicBezTo>
                    <a:pt x="7664" y="1721"/>
                    <a:pt x="7681" y="1730"/>
                    <a:pt x="7694" y="1731"/>
                  </a:cubicBezTo>
                  <a:lnTo>
                    <a:pt x="7694" y="1731"/>
                  </a:lnTo>
                  <a:cubicBezTo>
                    <a:pt x="7682" y="1740"/>
                    <a:pt x="7667" y="1746"/>
                    <a:pt x="7653" y="1746"/>
                  </a:cubicBezTo>
                  <a:cubicBezTo>
                    <a:pt x="7642" y="1746"/>
                    <a:pt x="7631" y="1743"/>
                    <a:pt x="7621" y="1736"/>
                  </a:cubicBezTo>
                  <a:cubicBezTo>
                    <a:pt x="7628" y="1725"/>
                    <a:pt x="7638" y="1721"/>
                    <a:pt x="7648" y="1721"/>
                  </a:cubicBezTo>
                  <a:close/>
                  <a:moveTo>
                    <a:pt x="6046" y="1742"/>
                  </a:moveTo>
                  <a:cubicBezTo>
                    <a:pt x="6061" y="1752"/>
                    <a:pt x="6058" y="1763"/>
                    <a:pt x="6036" y="1774"/>
                  </a:cubicBezTo>
                  <a:cubicBezTo>
                    <a:pt x="6026" y="1763"/>
                    <a:pt x="6024" y="1752"/>
                    <a:pt x="6046" y="1742"/>
                  </a:cubicBezTo>
                  <a:close/>
                  <a:moveTo>
                    <a:pt x="7535" y="1586"/>
                  </a:moveTo>
                  <a:cubicBezTo>
                    <a:pt x="7542" y="1586"/>
                    <a:pt x="7549" y="1589"/>
                    <a:pt x="7558" y="1598"/>
                  </a:cubicBezTo>
                  <a:cubicBezTo>
                    <a:pt x="7608" y="1635"/>
                    <a:pt x="7596" y="1749"/>
                    <a:pt x="7545" y="1749"/>
                  </a:cubicBezTo>
                  <a:cubicBezTo>
                    <a:pt x="7545" y="1723"/>
                    <a:pt x="7571" y="1623"/>
                    <a:pt x="7533" y="1610"/>
                  </a:cubicBezTo>
                  <a:cubicBezTo>
                    <a:pt x="7495" y="1610"/>
                    <a:pt x="7470" y="1635"/>
                    <a:pt x="7470" y="1660"/>
                  </a:cubicBezTo>
                  <a:cubicBezTo>
                    <a:pt x="7470" y="1711"/>
                    <a:pt x="7495" y="1761"/>
                    <a:pt x="7445" y="1774"/>
                  </a:cubicBezTo>
                  <a:cubicBezTo>
                    <a:pt x="7445" y="1723"/>
                    <a:pt x="7457" y="1673"/>
                    <a:pt x="7470" y="1623"/>
                  </a:cubicBezTo>
                  <a:lnTo>
                    <a:pt x="7445" y="1623"/>
                  </a:lnTo>
                  <a:cubicBezTo>
                    <a:pt x="7452" y="1609"/>
                    <a:pt x="7459" y="1599"/>
                    <a:pt x="7463" y="1599"/>
                  </a:cubicBezTo>
                  <a:cubicBezTo>
                    <a:pt x="7467" y="1599"/>
                    <a:pt x="7470" y="1606"/>
                    <a:pt x="7470" y="1623"/>
                  </a:cubicBezTo>
                  <a:cubicBezTo>
                    <a:pt x="7499" y="1623"/>
                    <a:pt x="7513" y="1586"/>
                    <a:pt x="7535" y="1586"/>
                  </a:cubicBezTo>
                  <a:close/>
                  <a:moveTo>
                    <a:pt x="7332" y="1610"/>
                  </a:moveTo>
                  <a:cubicBezTo>
                    <a:pt x="7445" y="1610"/>
                    <a:pt x="7420" y="1774"/>
                    <a:pt x="7319" y="1786"/>
                  </a:cubicBezTo>
                  <a:cubicBezTo>
                    <a:pt x="7316" y="1787"/>
                    <a:pt x="7313" y="1787"/>
                    <a:pt x="7310" y="1787"/>
                  </a:cubicBezTo>
                  <a:cubicBezTo>
                    <a:pt x="7233" y="1787"/>
                    <a:pt x="7260" y="1623"/>
                    <a:pt x="7357" y="1623"/>
                  </a:cubicBezTo>
                  <a:lnTo>
                    <a:pt x="7332" y="1610"/>
                  </a:lnTo>
                  <a:close/>
                  <a:moveTo>
                    <a:pt x="7214" y="1629"/>
                  </a:moveTo>
                  <a:cubicBezTo>
                    <a:pt x="7223" y="1629"/>
                    <a:pt x="7233" y="1631"/>
                    <a:pt x="7244" y="1635"/>
                  </a:cubicBezTo>
                  <a:lnTo>
                    <a:pt x="7231" y="1635"/>
                  </a:lnTo>
                  <a:cubicBezTo>
                    <a:pt x="7218" y="1673"/>
                    <a:pt x="7156" y="1648"/>
                    <a:pt x="7130" y="1711"/>
                  </a:cubicBezTo>
                  <a:cubicBezTo>
                    <a:pt x="7121" y="1757"/>
                    <a:pt x="7146" y="1783"/>
                    <a:pt x="7181" y="1783"/>
                  </a:cubicBezTo>
                  <a:cubicBezTo>
                    <a:pt x="7192" y="1783"/>
                    <a:pt x="7205" y="1780"/>
                    <a:pt x="7218" y="1774"/>
                  </a:cubicBezTo>
                  <a:lnTo>
                    <a:pt x="7218" y="1774"/>
                  </a:lnTo>
                  <a:cubicBezTo>
                    <a:pt x="7231" y="1799"/>
                    <a:pt x="7218" y="1811"/>
                    <a:pt x="7181" y="1811"/>
                  </a:cubicBezTo>
                  <a:cubicBezTo>
                    <a:pt x="7175" y="1813"/>
                    <a:pt x="7170" y="1813"/>
                    <a:pt x="7166" y="1813"/>
                  </a:cubicBezTo>
                  <a:cubicBezTo>
                    <a:pt x="7082" y="1813"/>
                    <a:pt x="7125" y="1629"/>
                    <a:pt x="7214" y="1629"/>
                  </a:cubicBezTo>
                  <a:close/>
                  <a:moveTo>
                    <a:pt x="6905" y="1644"/>
                  </a:moveTo>
                  <a:cubicBezTo>
                    <a:pt x="6907" y="1668"/>
                    <a:pt x="6912" y="1674"/>
                    <a:pt x="6918" y="1674"/>
                  </a:cubicBezTo>
                  <a:cubicBezTo>
                    <a:pt x="6924" y="1674"/>
                    <a:pt x="6931" y="1669"/>
                    <a:pt x="6935" y="1669"/>
                  </a:cubicBezTo>
                  <a:cubicBezTo>
                    <a:pt x="6939" y="1669"/>
                    <a:pt x="6942" y="1672"/>
                    <a:pt x="6942" y="1686"/>
                  </a:cubicBezTo>
                  <a:cubicBezTo>
                    <a:pt x="6942" y="1705"/>
                    <a:pt x="6936" y="1705"/>
                    <a:pt x="6928" y="1705"/>
                  </a:cubicBezTo>
                  <a:cubicBezTo>
                    <a:pt x="6920" y="1705"/>
                    <a:pt x="6910" y="1705"/>
                    <a:pt x="6904" y="1723"/>
                  </a:cubicBezTo>
                  <a:cubicBezTo>
                    <a:pt x="6893" y="1745"/>
                    <a:pt x="6882" y="1816"/>
                    <a:pt x="6922" y="1816"/>
                  </a:cubicBezTo>
                  <a:cubicBezTo>
                    <a:pt x="6927" y="1816"/>
                    <a:pt x="6934" y="1814"/>
                    <a:pt x="6942" y="1811"/>
                  </a:cubicBezTo>
                  <a:lnTo>
                    <a:pt x="6942" y="1811"/>
                  </a:lnTo>
                  <a:cubicBezTo>
                    <a:pt x="6942" y="1838"/>
                    <a:pt x="6928" y="1849"/>
                    <a:pt x="6913" y="1849"/>
                  </a:cubicBezTo>
                  <a:cubicBezTo>
                    <a:pt x="6892" y="1849"/>
                    <a:pt x="6866" y="1828"/>
                    <a:pt x="6866" y="1799"/>
                  </a:cubicBezTo>
                  <a:lnTo>
                    <a:pt x="6866" y="1698"/>
                  </a:lnTo>
                  <a:cubicBezTo>
                    <a:pt x="6864" y="1699"/>
                    <a:pt x="6863" y="1700"/>
                    <a:pt x="6862" y="1700"/>
                  </a:cubicBezTo>
                  <a:cubicBezTo>
                    <a:pt x="6852" y="1700"/>
                    <a:pt x="6877" y="1661"/>
                    <a:pt x="6905" y="1644"/>
                  </a:cubicBezTo>
                  <a:close/>
                  <a:moveTo>
                    <a:pt x="6778" y="1686"/>
                  </a:moveTo>
                  <a:cubicBezTo>
                    <a:pt x="6803" y="1686"/>
                    <a:pt x="6829" y="1711"/>
                    <a:pt x="6829" y="1736"/>
                  </a:cubicBezTo>
                  <a:cubicBezTo>
                    <a:pt x="6847" y="1781"/>
                    <a:pt x="6807" y="1787"/>
                    <a:pt x="6764" y="1787"/>
                  </a:cubicBezTo>
                  <a:cubicBezTo>
                    <a:pt x="6747" y="1787"/>
                    <a:pt x="6730" y="1786"/>
                    <a:pt x="6715" y="1786"/>
                  </a:cubicBezTo>
                  <a:cubicBezTo>
                    <a:pt x="6715" y="1825"/>
                    <a:pt x="6739" y="1840"/>
                    <a:pt x="6766" y="1840"/>
                  </a:cubicBezTo>
                  <a:cubicBezTo>
                    <a:pt x="6783" y="1840"/>
                    <a:pt x="6801" y="1834"/>
                    <a:pt x="6816" y="1824"/>
                  </a:cubicBezTo>
                  <a:lnTo>
                    <a:pt x="6816" y="1824"/>
                  </a:lnTo>
                  <a:cubicBezTo>
                    <a:pt x="6816" y="1862"/>
                    <a:pt x="6803" y="1862"/>
                    <a:pt x="6766" y="1862"/>
                  </a:cubicBezTo>
                  <a:cubicBezTo>
                    <a:pt x="6759" y="1863"/>
                    <a:pt x="6754" y="1864"/>
                    <a:pt x="6748" y="1864"/>
                  </a:cubicBezTo>
                  <a:cubicBezTo>
                    <a:pt x="6669" y="1864"/>
                    <a:pt x="6697" y="1698"/>
                    <a:pt x="6791" y="1698"/>
                  </a:cubicBezTo>
                  <a:lnTo>
                    <a:pt x="6778" y="1686"/>
                  </a:lnTo>
                  <a:close/>
                  <a:moveTo>
                    <a:pt x="11040" y="1691"/>
                  </a:moveTo>
                  <a:cubicBezTo>
                    <a:pt x="11056" y="1691"/>
                    <a:pt x="11074" y="1697"/>
                    <a:pt x="11091" y="1711"/>
                  </a:cubicBezTo>
                  <a:cubicBezTo>
                    <a:pt x="11180" y="1786"/>
                    <a:pt x="11041" y="1786"/>
                    <a:pt x="10991" y="1786"/>
                  </a:cubicBezTo>
                  <a:cubicBezTo>
                    <a:pt x="10991" y="1849"/>
                    <a:pt x="11029" y="1824"/>
                    <a:pt x="11054" y="1849"/>
                  </a:cubicBezTo>
                  <a:cubicBezTo>
                    <a:pt x="11046" y="1841"/>
                    <a:pt x="11053" y="1838"/>
                    <a:pt x="11064" y="1838"/>
                  </a:cubicBezTo>
                  <a:cubicBezTo>
                    <a:pt x="11088" y="1838"/>
                    <a:pt x="11135" y="1853"/>
                    <a:pt x="11091" y="1862"/>
                  </a:cubicBezTo>
                  <a:cubicBezTo>
                    <a:pt x="11081" y="1864"/>
                    <a:pt x="11069" y="1866"/>
                    <a:pt x="11057" y="1866"/>
                  </a:cubicBezTo>
                  <a:cubicBezTo>
                    <a:pt x="11012" y="1866"/>
                    <a:pt x="10966" y="1845"/>
                    <a:pt x="10966" y="1786"/>
                  </a:cubicBezTo>
                  <a:cubicBezTo>
                    <a:pt x="10966" y="1732"/>
                    <a:pt x="10998" y="1691"/>
                    <a:pt x="11040" y="1691"/>
                  </a:cubicBezTo>
                  <a:close/>
                  <a:moveTo>
                    <a:pt x="6999" y="1803"/>
                  </a:moveTo>
                  <a:cubicBezTo>
                    <a:pt x="6991" y="1833"/>
                    <a:pt x="6985" y="1874"/>
                    <a:pt x="6954" y="1874"/>
                  </a:cubicBezTo>
                  <a:cubicBezTo>
                    <a:pt x="6981" y="1848"/>
                    <a:pt x="6983" y="1821"/>
                    <a:pt x="6999" y="1803"/>
                  </a:cubicBezTo>
                  <a:close/>
                  <a:moveTo>
                    <a:pt x="6624" y="1719"/>
                  </a:moveTo>
                  <a:cubicBezTo>
                    <a:pt x="6632" y="1719"/>
                    <a:pt x="6640" y="1723"/>
                    <a:pt x="6653" y="1736"/>
                  </a:cubicBezTo>
                  <a:cubicBezTo>
                    <a:pt x="6678" y="1774"/>
                    <a:pt x="6665" y="1874"/>
                    <a:pt x="6627" y="1887"/>
                  </a:cubicBezTo>
                  <a:cubicBezTo>
                    <a:pt x="6627" y="1862"/>
                    <a:pt x="6640" y="1774"/>
                    <a:pt x="6602" y="1749"/>
                  </a:cubicBezTo>
                  <a:cubicBezTo>
                    <a:pt x="6627" y="1749"/>
                    <a:pt x="6627" y="1736"/>
                    <a:pt x="6565" y="1736"/>
                  </a:cubicBezTo>
                  <a:cubicBezTo>
                    <a:pt x="6598" y="1736"/>
                    <a:pt x="6609" y="1719"/>
                    <a:pt x="6624" y="1719"/>
                  </a:cubicBezTo>
                  <a:close/>
                  <a:moveTo>
                    <a:pt x="10626" y="1644"/>
                  </a:moveTo>
                  <a:lnTo>
                    <a:pt x="10626" y="1887"/>
                  </a:lnTo>
                  <a:lnTo>
                    <a:pt x="10614" y="1887"/>
                  </a:lnTo>
                  <a:cubicBezTo>
                    <a:pt x="10614" y="1853"/>
                    <a:pt x="10593" y="1685"/>
                    <a:pt x="10626" y="1644"/>
                  </a:cubicBezTo>
                  <a:close/>
                  <a:moveTo>
                    <a:pt x="10752" y="1698"/>
                  </a:moveTo>
                  <a:cubicBezTo>
                    <a:pt x="10865" y="1698"/>
                    <a:pt x="10853" y="1874"/>
                    <a:pt x="10752" y="1887"/>
                  </a:cubicBezTo>
                  <a:cubicBezTo>
                    <a:pt x="10639" y="1887"/>
                    <a:pt x="10651" y="1711"/>
                    <a:pt x="10752" y="1711"/>
                  </a:cubicBezTo>
                  <a:lnTo>
                    <a:pt x="10752" y="1698"/>
                  </a:lnTo>
                  <a:close/>
                  <a:moveTo>
                    <a:pt x="10966" y="1711"/>
                  </a:moveTo>
                  <a:cubicBezTo>
                    <a:pt x="10966" y="1761"/>
                    <a:pt x="10928" y="1736"/>
                    <a:pt x="10915" y="1786"/>
                  </a:cubicBezTo>
                  <a:cubicBezTo>
                    <a:pt x="10903" y="1837"/>
                    <a:pt x="10941" y="1887"/>
                    <a:pt x="10878" y="1899"/>
                  </a:cubicBezTo>
                  <a:lnTo>
                    <a:pt x="10878" y="1899"/>
                  </a:lnTo>
                  <a:cubicBezTo>
                    <a:pt x="10878" y="1849"/>
                    <a:pt x="10853" y="1723"/>
                    <a:pt x="10903" y="1723"/>
                  </a:cubicBezTo>
                  <a:cubicBezTo>
                    <a:pt x="10890" y="1736"/>
                    <a:pt x="10890" y="1736"/>
                    <a:pt x="10903" y="1736"/>
                  </a:cubicBezTo>
                  <a:lnTo>
                    <a:pt x="10903" y="1749"/>
                  </a:lnTo>
                  <a:cubicBezTo>
                    <a:pt x="10903" y="1736"/>
                    <a:pt x="10941" y="1711"/>
                    <a:pt x="10966" y="1711"/>
                  </a:cubicBezTo>
                  <a:close/>
                  <a:moveTo>
                    <a:pt x="10488" y="1723"/>
                  </a:moveTo>
                  <a:cubicBezTo>
                    <a:pt x="10588" y="1723"/>
                    <a:pt x="10588" y="1899"/>
                    <a:pt x="10488" y="1899"/>
                  </a:cubicBezTo>
                  <a:cubicBezTo>
                    <a:pt x="10484" y="1900"/>
                    <a:pt x="10480" y="1900"/>
                    <a:pt x="10477" y="1900"/>
                  </a:cubicBezTo>
                  <a:cubicBezTo>
                    <a:pt x="10376" y="1900"/>
                    <a:pt x="10391" y="1736"/>
                    <a:pt x="10488" y="1736"/>
                  </a:cubicBezTo>
                  <a:lnTo>
                    <a:pt x="10488" y="1723"/>
                  </a:lnTo>
                  <a:close/>
                  <a:moveTo>
                    <a:pt x="6450" y="1737"/>
                  </a:moveTo>
                  <a:cubicBezTo>
                    <a:pt x="6455" y="1737"/>
                    <a:pt x="6457" y="1744"/>
                    <a:pt x="6451" y="1761"/>
                  </a:cubicBezTo>
                  <a:lnTo>
                    <a:pt x="6514" y="1749"/>
                  </a:lnTo>
                  <a:lnTo>
                    <a:pt x="6514" y="1749"/>
                  </a:lnTo>
                  <a:cubicBezTo>
                    <a:pt x="6495" y="1755"/>
                    <a:pt x="6499" y="1758"/>
                    <a:pt x="6513" y="1758"/>
                  </a:cubicBezTo>
                  <a:cubicBezTo>
                    <a:pt x="6527" y="1758"/>
                    <a:pt x="6552" y="1755"/>
                    <a:pt x="6577" y="1749"/>
                  </a:cubicBezTo>
                  <a:lnTo>
                    <a:pt x="6577" y="1749"/>
                  </a:lnTo>
                  <a:cubicBezTo>
                    <a:pt x="6514" y="1786"/>
                    <a:pt x="6602" y="1887"/>
                    <a:pt x="6527" y="1899"/>
                  </a:cubicBezTo>
                  <a:cubicBezTo>
                    <a:pt x="6527" y="1874"/>
                    <a:pt x="6552" y="1774"/>
                    <a:pt x="6514" y="1761"/>
                  </a:cubicBezTo>
                  <a:cubicBezTo>
                    <a:pt x="6508" y="1759"/>
                    <a:pt x="6501" y="1758"/>
                    <a:pt x="6495" y="1758"/>
                  </a:cubicBezTo>
                  <a:cubicBezTo>
                    <a:pt x="6468" y="1758"/>
                    <a:pt x="6451" y="1780"/>
                    <a:pt x="6451" y="1811"/>
                  </a:cubicBezTo>
                  <a:cubicBezTo>
                    <a:pt x="6451" y="1837"/>
                    <a:pt x="6464" y="1912"/>
                    <a:pt x="6426" y="1912"/>
                  </a:cubicBezTo>
                  <a:cubicBezTo>
                    <a:pt x="6426" y="1862"/>
                    <a:pt x="6426" y="1811"/>
                    <a:pt x="6439" y="1774"/>
                  </a:cubicBezTo>
                  <a:lnTo>
                    <a:pt x="6426" y="1761"/>
                  </a:lnTo>
                  <a:cubicBezTo>
                    <a:pt x="6433" y="1747"/>
                    <a:pt x="6444" y="1737"/>
                    <a:pt x="6450" y="1737"/>
                  </a:cubicBezTo>
                  <a:close/>
                  <a:moveTo>
                    <a:pt x="10362" y="1660"/>
                  </a:moveTo>
                  <a:cubicBezTo>
                    <a:pt x="10375" y="1723"/>
                    <a:pt x="10375" y="1799"/>
                    <a:pt x="10362" y="1862"/>
                  </a:cubicBezTo>
                  <a:cubicBezTo>
                    <a:pt x="10362" y="1871"/>
                    <a:pt x="10350" y="1917"/>
                    <a:pt x="10342" y="1917"/>
                  </a:cubicBezTo>
                  <a:cubicBezTo>
                    <a:pt x="10339" y="1917"/>
                    <a:pt x="10337" y="1909"/>
                    <a:pt x="10337" y="1887"/>
                  </a:cubicBezTo>
                  <a:cubicBezTo>
                    <a:pt x="10324" y="1887"/>
                    <a:pt x="10299" y="1925"/>
                    <a:pt x="10287" y="1925"/>
                  </a:cubicBezTo>
                  <a:cubicBezTo>
                    <a:pt x="10211" y="1925"/>
                    <a:pt x="10186" y="1811"/>
                    <a:pt x="10224" y="1761"/>
                  </a:cubicBezTo>
                  <a:cubicBezTo>
                    <a:pt x="10239" y="1746"/>
                    <a:pt x="10251" y="1741"/>
                    <a:pt x="10263" y="1741"/>
                  </a:cubicBezTo>
                  <a:cubicBezTo>
                    <a:pt x="10286" y="1741"/>
                    <a:pt x="10305" y="1763"/>
                    <a:pt x="10327" y="1763"/>
                  </a:cubicBezTo>
                  <a:cubicBezTo>
                    <a:pt x="10330" y="1763"/>
                    <a:pt x="10333" y="1762"/>
                    <a:pt x="10337" y="1761"/>
                  </a:cubicBezTo>
                  <a:cubicBezTo>
                    <a:pt x="10337" y="1711"/>
                    <a:pt x="10312" y="1660"/>
                    <a:pt x="10362" y="1660"/>
                  </a:cubicBezTo>
                  <a:close/>
                  <a:moveTo>
                    <a:pt x="6307" y="1761"/>
                  </a:moveTo>
                  <a:cubicBezTo>
                    <a:pt x="6334" y="1761"/>
                    <a:pt x="6369" y="1778"/>
                    <a:pt x="6376" y="1799"/>
                  </a:cubicBezTo>
                  <a:cubicBezTo>
                    <a:pt x="6396" y="1829"/>
                    <a:pt x="6367" y="1917"/>
                    <a:pt x="6356" y="1917"/>
                  </a:cubicBezTo>
                  <a:cubicBezTo>
                    <a:pt x="6353" y="1917"/>
                    <a:pt x="6351" y="1912"/>
                    <a:pt x="6351" y="1899"/>
                  </a:cubicBezTo>
                  <a:cubicBezTo>
                    <a:pt x="6334" y="1899"/>
                    <a:pt x="6295" y="1939"/>
                    <a:pt x="6271" y="1939"/>
                  </a:cubicBezTo>
                  <a:cubicBezTo>
                    <a:pt x="6259" y="1939"/>
                    <a:pt x="6250" y="1929"/>
                    <a:pt x="6250" y="1899"/>
                  </a:cubicBezTo>
                  <a:cubicBezTo>
                    <a:pt x="6275" y="1837"/>
                    <a:pt x="6376" y="1837"/>
                    <a:pt x="6376" y="1824"/>
                  </a:cubicBezTo>
                  <a:lnTo>
                    <a:pt x="6351" y="1824"/>
                  </a:lnTo>
                  <a:cubicBezTo>
                    <a:pt x="6358" y="1796"/>
                    <a:pt x="6342" y="1788"/>
                    <a:pt x="6322" y="1788"/>
                  </a:cubicBezTo>
                  <a:cubicBezTo>
                    <a:pt x="6305" y="1788"/>
                    <a:pt x="6287" y="1793"/>
                    <a:pt x="6275" y="1799"/>
                  </a:cubicBezTo>
                  <a:cubicBezTo>
                    <a:pt x="6270" y="1771"/>
                    <a:pt x="6286" y="1761"/>
                    <a:pt x="6307" y="1761"/>
                  </a:cubicBezTo>
                  <a:close/>
                  <a:moveTo>
                    <a:pt x="10073" y="1711"/>
                  </a:moveTo>
                  <a:lnTo>
                    <a:pt x="10073" y="1711"/>
                  </a:lnTo>
                  <a:cubicBezTo>
                    <a:pt x="10065" y="1744"/>
                    <a:pt x="10067" y="1761"/>
                    <a:pt x="10085" y="1761"/>
                  </a:cubicBezTo>
                  <a:cubicBezTo>
                    <a:pt x="10094" y="1761"/>
                    <a:pt x="10106" y="1757"/>
                    <a:pt x="10123" y="1749"/>
                  </a:cubicBezTo>
                  <a:lnTo>
                    <a:pt x="10123" y="1749"/>
                  </a:lnTo>
                  <a:cubicBezTo>
                    <a:pt x="10123" y="1777"/>
                    <a:pt x="10116" y="1791"/>
                    <a:pt x="10097" y="1791"/>
                  </a:cubicBezTo>
                  <a:cubicBezTo>
                    <a:pt x="10090" y="1791"/>
                    <a:pt x="10082" y="1789"/>
                    <a:pt x="10073" y="1786"/>
                  </a:cubicBezTo>
                  <a:lnTo>
                    <a:pt x="10073" y="1786"/>
                  </a:lnTo>
                  <a:cubicBezTo>
                    <a:pt x="10085" y="1824"/>
                    <a:pt x="10085" y="1862"/>
                    <a:pt x="10098" y="1912"/>
                  </a:cubicBezTo>
                  <a:cubicBezTo>
                    <a:pt x="10098" y="1909"/>
                    <a:pt x="10098" y="1907"/>
                    <a:pt x="10099" y="1907"/>
                  </a:cubicBezTo>
                  <a:lnTo>
                    <a:pt x="10099" y="1907"/>
                  </a:lnTo>
                  <a:cubicBezTo>
                    <a:pt x="10102" y="1907"/>
                    <a:pt x="10109" y="1940"/>
                    <a:pt x="10091" y="1940"/>
                  </a:cubicBezTo>
                  <a:cubicBezTo>
                    <a:pt x="10085" y="1940"/>
                    <a:pt x="10075" y="1936"/>
                    <a:pt x="10060" y="1925"/>
                  </a:cubicBezTo>
                  <a:cubicBezTo>
                    <a:pt x="10025" y="1889"/>
                    <a:pt x="10079" y="1785"/>
                    <a:pt x="10031" y="1785"/>
                  </a:cubicBezTo>
                  <a:cubicBezTo>
                    <a:pt x="10029" y="1785"/>
                    <a:pt x="10026" y="1786"/>
                    <a:pt x="10023" y="1786"/>
                  </a:cubicBezTo>
                  <a:lnTo>
                    <a:pt x="10023" y="1761"/>
                  </a:lnTo>
                  <a:cubicBezTo>
                    <a:pt x="10073" y="1761"/>
                    <a:pt x="10023" y="1736"/>
                    <a:pt x="10073" y="1711"/>
                  </a:cubicBezTo>
                  <a:close/>
                  <a:moveTo>
                    <a:pt x="9946" y="1762"/>
                  </a:moveTo>
                  <a:cubicBezTo>
                    <a:pt x="9959" y="1762"/>
                    <a:pt x="9972" y="1766"/>
                    <a:pt x="9985" y="1774"/>
                  </a:cubicBezTo>
                  <a:cubicBezTo>
                    <a:pt x="10085" y="1849"/>
                    <a:pt x="9922" y="1862"/>
                    <a:pt x="9897" y="1874"/>
                  </a:cubicBezTo>
                  <a:lnTo>
                    <a:pt x="9884" y="1862"/>
                  </a:lnTo>
                  <a:lnTo>
                    <a:pt x="9884" y="1862"/>
                  </a:lnTo>
                  <a:cubicBezTo>
                    <a:pt x="9884" y="1905"/>
                    <a:pt x="9914" y="1924"/>
                    <a:pt x="9944" y="1924"/>
                  </a:cubicBezTo>
                  <a:cubicBezTo>
                    <a:pt x="9958" y="1924"/>
                    <a:pt x="9973" y="1920"/>
                    <a:pt x="9985" y="1912"/>
                  </a:cubicBezTo>
                  <a:lnTo>
                    <a:pt x="9985" y="1912"/>
                  </a:lnTo>
                  <a:cubicBezTo>
                    <a:pt x="9990" y="1933"/>
                    <a:pt x="9969" y="1945"/>
                    <a:pt x="9943" y="1945"/>
                  </a:cubicBezTo>
                  <a:cubicBezTo>
                    <a:pt x="9907" y="1945"/>
                    <a:pt x="9859" y="1921"/>
                    <a:pt x="9859" y="1862"/>
                  </a:cubicBezTo>
                  <a:cubicBezTo>
                    <a:pt x="9859" y="1812"/>
                    <a:pt x="9898" y="1762"/>
                    <a:pt x="9946" y="1762"/>
                  </a:cubicBezTo>
                  <a:close/>
                  <a:moveTo>
                    <a:pt x="7998" y="1887"/>
                  </a:moveTo>
                  <a:lnTo>
                    <a:pt x="7998" y="1912"/>
                  </a:lnTo>
                  <a:cubicBezTo>
                    <a:pt x="8023" y="1925"/>
                    <a:pt x="8023" y="1937"/>
                    <a:pt x="7998" y="1950"/>
                  </a:cubicBezTo>
                  <a:cubicBezTo>
                    <a:pt x="7973" y="1925"/>
                    <a:pt x="7973" y="1912"/>
                    <a:pt x="7998" y="1887"/>
                  </a:cubicBezTo>
                  <a:close/>
                  <a:moveTo>
                    <a:pt x="6137" y="1753"/>
                  </a:moveTo>
                  <a:lnTo>
                    <a:pt x="6137" y="1753"/>
                  </a:lnTo>
                  <a:cubicBezTo>
                    <a:pt x="6139" y="1779"/>
                    <a:pt x="6144" y="1786"/>
                    <a:pt x="6150" y="1786"/>
                  </a:cubicBezTo>
                  <a:cubicBezTo>
                    <a:pt x="6158" y="1786"/>
                    <a:pt x="6166" y="1776"/>
                    <a:pt x="6171" y="1776"/>
                  </a:cubicBezTo>
                  <a:cubicBezTo>
                    <a:pt x="6173" y="1776"/>
                    <a:pt x="6175" y="1779"/>
                    <a:pt x="6175" y="1786"/>
                  </a:cubicBezTo>
                  <a:cubicBezTo>
                    <a:pt x="6162" y="1837"/>
                    <a:pt x="6137" y="1799"/>
                    <a:pt x="6124" y="1837"/>
                  </a:cubicBezTo>
                  <a:cubicBezTo>
                    <a:pt x="6113" y="1859"/>
                    <a:pt x="6102" y="1929"/>
                    <a:pt x="6142" y="1929"/>
                  </a:cubicBezTo>
                  <a:cubicBezTo>
                    <a:pt x="6148" y="1929"/>
                    <a:pt x="6154" y="1928"/>
                    <a:pt x="6162" y="1925"/>
                  </a:cubicBezTo>
                  <a:lnTo>
                    <a:pt x="6162" y="1925"/>
                  </a:lnTo>
                  <a:cubicBezTo>
                    <a:pt x="6162" y="1947"/>
                    <a:pt x="6148" y="1957"/>
                    <a:pt x="6131" y="1957"/>
                  </a:cubicBezTo>
                  <a:cubicBezTo>
                    <a:pt x="6110" y="1957"/>
                    <a:pt x="6087" y="1940"/>
                    <a:pt x="6087" y="1912"/>
                  </a:cubicBezTo>
                  <a:cubicBezTo>
                    <a:pt x="6099" y="1849"/>
                    <a:pt x="6112" y="1811"/>
                    <a:pt x="6074" y="1811"/>
                  </a:cubicBezTo>
                  <a:cubicBezTo>
                    <a:pt x="6085" y="1789"/>
                    <a:pt x="6106" y="1767"/>
                    <a:pt x="6137" y="1753"/>
                  </a:cubicBezTo>
                  <a:close/>
                  <a:moveTo>
                    <a:pt x="9772" y="1782"/>
                  </a:moveTo>
                  <a:cubicBezTo>
                    <a:pt x="9800" y="1782"/>
                    <a:pt x="9824" y="1798"/>
                    <a:pt x="9834" y="1837"/>
                  </a:cubicBezTo>
                  <a:cubicBezTo>
                    <a:pt x="9841" y="1871"/>
                    <a:pt x="9821" y="1879"/>
                    <a:pt x="9793" y="1879"/>
                  </a:cubicBezTo>
                  <a:cubicBezTo>
                    <a:pt x="9771" y="1879"/>
                    <a:pt x="9743" y="1874"/>
                    <a:pt x="9721" y="1874"/>
                  </a:cubicBezTo>
                  <a:cubicBezTo>
                    <a:pt x="9721" y="1917"/>
                    <a:pt x="9744" y="1937"/>
                    <a:pt x="9775" y="1937"/>
                  </a:cubicBezTo>
                  <a:cubicBezTo>
                    <a:pt x="9790" y="1937"/>
                    <a:pt x="9805" y="1933"/>
                    <a:pt x="9821" y="1925"/>
                  </a:cubicBezTo>
                  <a:lnTo>
                    <a:pt x="9821" y="1925"/>
                  </a:lnTo>
                  <a:cubicBezTo>
                    <a:pt x="9821" y="1950"/>
                    <a:pt x="9809" y="1962"/>
                    <a:pt x="9771" y="1962"/>
                  </a:cubicBezTo>
                  <a:cubicBezTo>
                    <a:pt x="9767" y="1963"/>
                    <a:pt x="9764" y="1963"/>
                    <a:pt x="9760" y="1963"/>
                  </a:cubicBezTo>
                  <a:cubicBezTo>
                    <a:pt x="9671" y="1963"/>
                    <a:pt x="9674" y="1810"/>
                    <a:pt x="9759" y="1786"/>
                  </a:cubicBezTo>
                  <a:lnTo>
                    <a:pt x="9746" y="1786"/>
                  </a:lnTo>
                  <a:cubicBezTo>
                    <a:pt x="9755" y="1783"/>
                    <a:pt x="9764" y="1782"/>
                    <a:pt x="9772" y="1782"/>
                  </a:cubicBezTo>
                  <a:close/>
                  <a:moveTo>
                    <a:pt x="6049" y="1813"/>
                  </a:moveTo>
                  <a:cubicBezTo>
                    <a:pt x="6051" y="1870"/>
                    <a:pt x="6057" y="1975"/>
                    <a:pt x="6011" y="1975"/>
                  </a:cubicBezTo>
                  <a:cubicBezTo>
                    <a:pt x="6023" y="1940"/>
                    <a:pt x="6002" y="1829"/>
                    <a:pt x="6049" y="1813"/>
                  </a:cubicBezTo>
                  <a:close/>
                  <a:moveTo>
                    <a:pt x="7576" y="1953"/>
                  </a:moveTo>
                  <a:cubicBezTo>
                    <a:pt x="7579" y="1960"/>
                    <a:pt x="7572" y="1968"/>
                    <a:pt x="7558" y="1975"/>
                  </a:cubicBezTo>
                  <a:cubicBezTo>
                    <a:pt x="7547" y="1975"/>
                    <a:pt x="7556" y="1965"/>
                    <a:pt x="7576" y="1953"/>
                  </a:cubicBezTo>
                  <a:close/>
                  <a:moveTo>
                    <a:pt x="9672" y="1797"/>
                  </a:moveTo>
                  <a:cubicBezTo>
                    <a:pt x="9675" y="1797"/>
                    <a:pt x="9679" y="1797"/>
                    <a:pt x="9683" y="1799"/>
                  </a:cubicBezTo>
                  <a:cubicBezTo>
                    <a:pt x="9683" y="1849"/>
                    <a:pt x="9645" y="1811"/>
                    <a:pt x="9633" y="1862"/>
                  </a:cubicBezTo>
                  <a:cubicBezTo>
                    <a:pt x="9608" y="1925"/>
                    <a:pt x="9658" y="1975"/>
                    <a:pt x="9595" y="1975"/>
                  </a:cubicBezTo>
                  <a:lnTo>
                    <a:pt x="9595" y="1862"/>
                  </a:lnTo>
                  <a:cubicBezTo>
                    <a:pt x="9595" y="1830"/>
                    <a:pt x="9605" y="1804"/>
                    <a:pt x="9612" y="1804"/>
                  </a:cubicBezTo>
                  <a:cubicBezTo>
                    <a:pt x="9617" y="1804"/>
                    <a:pt x="9620" y="1813"/>
                    <a:pt x="9620" y="1837"/>
                  </a:cubicBezTo>
                  <a:cubicBezTo>
                    <a:pt x="9643" y="1837"/>
                    <a:pt x="9645" y="1797"/>
                    <a:pt x="9672" y="1797"/>
                  </a:cubicBezTo>
                  <a:close/>
                  <a:moveTo>
                    <a:pt x="5961" y="1809"/>
                  </a:moveTo>
                  <a:cubicBezTo>
                    <a:pt x="5965" y="1809"/>
                    <a:pt x="5969" y="1810"/>
                    <a:pt x="5974" y="1811"/>
                  </a:cubicBezTo>
                  <a:cubicBezTo>
                    <a:pt x="5948" y="1874"/>
                    <a:pt x="5923" y="1811"/>
                    <a:pt x="5923" y="1887"/>
                  </a:cubicBezTo>
                  <a:cubicBezTo>
                    <a:pt x="5923" y="1887"/>
                    <a:pt x="5974" y="1899"/>
                    <a:pt x="5974" y="1925"/>
                  </a:cubicBezTo>
                  <a:cubicBezTo>
                    <a:pt x="5974" y="1962"/>
                    <a:pt x="5936" y="1987"/>
                    <a:pt x="5911" y="1987"/>
                  </a:cubicBezTo>
                  <a:lnTo>
                    <a:pt x="5860" y="1987"/>
                  </a:lnTo>
                  <a:cubicBezTo>
                    <a:pt x="5872" y="1976"/>
                    <a:pt x="5884" y="1972"/>
                    <a:pt x="5895" y="1972"/>
                  </a:cubicBezTo>
                  <a:cubicBezTo>
                    <a:pt x="5908" y="1972"/>
                    <a:pt x="5920" y="1977"/>
                    <a:pt x="5930" y="1977"/>
                  </a:cubicBezTo>
                  <a:cubicBezTo>
                    <a:pt x="5938" y="1977"/>
                    <a:pt x="5944" y="1974"/>
                    <a:pt x="5948" y="1962"/>
                  </a:cubicBezTo>
                  <a:lnTo>
                    <a:pt x="5936" y="1962"/>
                  </a:lnTo>
                  <a:cubicBezTo>
                    <a:pt x="5948" y="1925"/>
                    <a:pt x="5923" y="1925"/>
                    <a:pt x="5923" y="1925"/>
                  </a:cubicBezTo>
                  <a:cubicBezTo>
                    <a:pt x="5923" y="1912"/>
                    <a:pt x="5873" y="1899"/>
                    <a:pt x="5873" y="1874"/>
                  </a:cubicBezTo>
                  <a:cubicBezTo>
                    <a:pt x="5873" y="1852"/>
                    <a:pt x="5923" y="1809"/>
                    <a:pt x="5961" y="1809"/>
                  </a:cubicBezTo>
                  <a:close/>
                  <a:moveTo>
                    <a:pt x="9482" y="1811"/>
                  </a:moveTo>
                  <a:cubicBezTo>
                    <a:pt x="9595" y="1811"/>
                    <a:pt x="9583" y="1987"/>
                    <a:pt x="9482" y="1987"/>
                  </a:cubicBezTo>
                  <a:cubicBezTo>
                    <a:pt x="9479" y="1988"/>
                    <a:pt x="9476" y="1988"/>
                    <a:pt x="9472" y="1988"/>
                  </a:cubicBezTo>
                  <a:cubicBezTo>
                    <a:pt x="9381" y="1988"/>
                    <a:pt x="9385" y="1811"/>
                    <a:pt x="9482" y="1811"/>
                  </a:cubicBezTo>
                  <a:close/>
                  <a:moveTo>
                    <a:pt x="9303" y="1820"/>
                  </a:moveTo>
                  <a:cubicBezTo>
                    <a:pt x="9334" y="1820"/>
                    <a:pt x="9348" y="1853"/>
                    <a:pt x="9356" y="1887"/>
                  </a:cubicBezTo>
                  <a:cubicBezTo>
                    <a:pt x="9366" y="1916"/>
                    <a:pt x="9353" y="1999"/>
                    <a:pt x="9341" y="1999"/>
                  </a:cubicBezTo>
                  <a:cubicBezTo>
                    <a:pt x="9337" y="1999"/>
                    <a:pt x="9334" y="1992"/>
                    <a:pt x="9331" y="1975"/>
                  </a:cubicBezTo>
                  <a:cubicBezTo>
                    <a:pt x="9318" y="1975"/>
                    <a:pt x="9273" y="1992"/>
                    <a:pt x="9245" y="1992"/>
                  </a:cubicBezTo>
                  <a:cubicBezTo>
                    <a:pt x="9219" y="1992"/>
                    <a:pt x="9207" y="1978"/>
                    <a:pt x="9243" y="1925"/>
                  </a:cubicBezTo>
                  <a:cubicBezTo>
                    <a:pt x="9256" y="1912"/>
                    <a:pt x="9331" y="1899"/>
                    <a:pt x="9331" y="1887"/>
                  </a:cubicBezTo>
                  <a:cubicBezTo>
                    <a:pt x="9338" y="1859"/>
                    <a:pt x="9318" y="1850"/>
                    <a:pt x="9295" y="1850"/>
                  </a:cubicBezTo>
                  <a:cubicBezTo>
                    <a:pt x="9276" y="1850"/>
                    <a:pt x="9254" y="1856"/>
                    <a:pt x="9243" y="1862"/>
                  </a:cubicBezTo>
                  <a:lnTo>
                    <a:pt x="9243" y="1849"/>
                  </a:lnTo>
                  <a:cubicBezTo>
                    <a:pt x="9268" y="1828"/>
                    <a:pt x="9288" y="1820"/>
                    <a:pt x="9303" y="1820"/>
                  </a:cubicBezTo>
                  <a:close/>
                  <a:moveTo>
                    <a:pt x="9181" y="1776"/>
                  </a:moveTo>
                  <a:cubicBezTo>
                    <a:pt x="9185" y="1854"/>
                    <a:pt x="9199" y="2002"/>
                    <a:pt x="9155" y="2013"/>
                  </a:cubicBezTo>
                  <a:cubicBezTo>
                    <a:pt x="9165" y="1970"/>
                    <a:pt x="9150" y="1823"/>
                    <a:pt x="9181" y="1776"/>
                  </a:cubicBezTo>
                  <a:close/>
                  <a:moveTo>
                    <a:pt x="5785" y="1837"/>
                  </a:moveTo>
                  <a:cubicBezTo>
                    <a:pt x="5785" y="1874"/>
                    <a:pt x="5735" y="1874"/>
                    <a:pt x="5735" y="1925"/>
                  </a:cubicBezTo>
                  <a:cubicBezTo>
                    <a:pt x="5735" y="1975"/>
                    <a:pt x="5747" y="2013"/>
                    <a:pt x="5697" y="2025"/>
                  </a:cubicBezTo>
                  <a:cubicBezTo>
                    <a:pt x="5697" y="1975"/>
                    <a:pt x="5709" y="1937"/>
                    <a:pt x="5722" y="1887"/>
                  </a:cubicBezTo>
                  <a:lnTo>
                    <a:pt x="5709" y="1874"/>
                  </a:lnTo>
                  <a:cubicBezTo>
                    <a:pt x="5716" y="1860"/>
                    <a:pt x="5723" y="1850"/>
                    <a:pt x="5728" y="1850"/>
                  </a:cubicBezTo>
                  <a:cubicBezTo>
                    <a:pt x="5732" y="1850"/>
                    <a:pt x="5735" y="1857"/>
                    <a:pt x="5735" y="1874"/>
                  </a:cubicBezTo>
                  <a:cubicBezTo>
                    <a:pt x="5760" y="1874"/>
                    <a:pt x="5747" y="1837"/>
                    <a:pt x="5785" y="1837"/>
                  </a:cubicBezTo>
                  <a:close/>
                  <a:moveTo>
                    <a:pt x="9005" y="1814"/>
                  </a:moveTo>
                  <a:cubicBezTo>
                    <a:pt x="9006" y="1843"/>
                    <a:pt x="9014" y="1850"/>
                    <a:pt x="9023" y="1850"/>
                  </a:cubicBezTo>
                  <a:cubicBezTo>
                    <a:pt x="9031" y="1850"/>
                    <a:pt x="9039" y="1845"/>
                    <a:pt x="9046" y="1845"/>
                  </a:cubicBezTo>
                  <a:cubicBezTo>
                    <a:pt x="9051" y="1845"/>
                    <a:pt x="9054" y="1848"/>
                    <a:pt x="9054" y="1862"/>
                  </a:cubicBezTo>
                  <a:cubicBezTo>
                    <a:pt x="9054" y="1881"/>
                    <a:pt x="9045" y="1881"/>
                    <a:pt x="9034" y="1881"/>
                  </a:cubicBezTo>
                  <a:cubicBezTo>
                    <a:pt x="9023" y="1881"/>
                    <a:pt x="9010" y="1881"/>
                    <a:pt x="9004" y="1899"/>
                  </a:cubicBezTo>
                  <a:cubicBezTo>
                    <a:pt x="9004" y="1934"/>
                    <a:pt x="8993" y="2001"/>
                    <a:pt x="9031" y="2001"/>
                  </a:cubicBezTo>
                  <a:cubicBezTo>
                    <a:pt x="9035" y="2001"/>
                    <a:pt x="9038" y="2001"/>
                    <a:pt x="9042" y="2000"/>
                  </a:cubicBezTo>
                  <a:lnTo>
                    <a:pt x="9042" y="2000"/>
                  </a:lnTo>
                  <a:cubicBezTo>
                    <a:pt x="9042" y="2019"/>
                    <a:pt x="9033" y="2027"/>
                    <a:pt x="9021" y="2027"/>
                  </a:cubicBezTo>
                  <a:cubicBezTo>
                    <a:pt x="9003" y="2027"/>
                    <a:pt x="8979" y="2006"/>
                    <a:pt x="8979" y="1975"/>
                  </a:cubicBezTo>
                  <a:cubicBezTo>
                    <a:pt x="8979" y="1912"/>
                    <a:pt x="8991" y="1874"/>
                    <a:pt x="8954" y="1874"/>
                  </a:cubicBezTo>
                  <a:cubicBezTo>
                    <a:pt x="8964" y="1853"/>
                    <a:pt x="8984" y="1823"/>
                    <a:pt x="9005" y="1814"/>
                  </a:cubicBezTo>
                  <a:close/>
                  <a:moveTo>
                    <a:pt x="8916" y="1862"/>
                  </a:moveTo>
                  <a:cubicBezTo>
                    <a:pt x="8929" y="1912"/>
                    <a:pt x="8929" y="1962"/>
                    <a:pt x="8916" y="2013"/>
                  </a:cubicBezTo>
                  <a:cubicBezTo>
                    <a:pt x="8916" y="2031"/>
                    <a:pt x="8910" y="2041"/>
                    <a:pt x="8903" y="2041"/>
                  </a:cubicBezTo>
                  <a:cubicBezTo>
                    <a:pt x="8897" y="2041"/>
                    <a:pt x="8891" y="2031"/>
                    <a:pt x="8891" y="2013"/>
                  </a:cubicBezTo>
                  <a:lnTo>
                    <a:pt x="8878" y="2000"/>
                  </a:lnTo>
                  <a:cubicBezTo>
                    <a:pt x="8929" y="1962"/>
                    <a:pt x="8841" y="1862"/>
                    <a:pt x="8916" y="1862"/>
                  </a:cubicBezTo>
                  <a:close/>
                  <a:moveTo>
                    <a:pt x="5596" y="1862"/>
                  </a:moveTo>
                  <a:cubicBezTo>
                    <a:pt x="5709" y="1862"/>
                    <a:pt x="5672" y="2038"/>
                    <a:pt x="5584" y="2050"/>
                  </a:cubicBezTo>
                  <a:cubicBezTo>
                    <a:pt x="5581" y="2051"/>
                    <a:pt x="5578" y="2051"/>
                    <a:pt x="5576" y="2051"/>
                  </a:cubicBezTo>
                  <a:cubicBezTo>
                    <a:pt x="5497" y="2051"/>
                    <a:pt x="5524" y="1874"/>
                    <a:pt x="5609" y="1874"/>
                  </a:cubicBezTo>
                  <a:lnTo>
                    <a:pt x="5596" y="1862"/>
                  </a:lnTo>
                  <a:close/>
                  <a:moveTo>
                    <a:pt x="8815" y="1887"/>
                  </a:moveTo>
                  <a:cubicBezTo>
                    <a:pt x="8826" y="1908"/>
                    <a:pt x="8818" y="2023"/>
                    <a:pt x="8864" y="2023"/>
                  </a:cubicBezTo>
                  <a:cubicBezTo>
                    <a:pt x="8866" y="2023"/>
                    <a:pt x="8869" y="2022"/>
                    <a:pt x="8872" y="2022"/>
                  </a:cubicBezTo>
                  <a:lnTo>
                    <a:pt x="8872" y="2022"/>
                  </a:lnTo>
                  <a:cubicBezTo>
                    <a:pt x="8859" y="2033"/>
                    <a:pt x="8847" y="2052"/>
                    <a:pt x="8827" y="2052"/>
                  </a:cubicBezTo>
                  <a:cubicBezTo>
                    <a:pt x="8824" y="2052"/>
                    <a:pt x="8820" y="2052"/>
                    <a:pt x="8815" y="2050"/>
                  </a:cubicBezTo>
                  <a:cubicBezTo>
                    <a:pt x="8765" y="2038"/>
                    <a:pt x="8778" y="1912"/>
                    <a:pt x="8778" y="1887"/>
                  </a:cubicBezTo>
                  <a:close/>
                  <a:moveTo>
                    <a:pt x="5483" y="1819"/>
                  </a:moveTo>
                  <a:cubicBezTo>
                    <a:pt x="5483" y="1880"/>
                    <a:pt x="5481" y="2063"/>
                    <a:pt x="5433" y="2063"/>
                  </a:cubicBezTo>
                  <a:cubicBezTo>
                    <a:pt x="5456" y="2017"/>
                    <a:pt x="5447" y="1858"/>
                    <a:pt x="5483" y="1819"/>
                  </a:cubicBezTo>
                  <a:close/>
                  <a:moveTo>
                    <a:pt x="8639" y="1841"/>
                  </a:moveTo>
                  <a:cubicBezTo>
                    <a:pt x="8640" y="1879"/>
                    <a:pt x="8646" y="1888"/>
                    <a:pt x="8654" y="1888"/>
                  </a:cubicBezTo>
                  <a:cubicBezTo>
                    <a:pt x="8659" y="1888"/>
                    <a:pt x="8666" y="1882"/>
                    <a:pt x="8671" y="1882"/>
                  </a:cubicBezTo>
                  <a:cubicBezTo>
                    <a:pt x="8674" y="1882"/>
                    <a:pt x="8677" y="1886"/>
                    <a:pt x="8677" y="1899"/>
                  </a:cubicBezTo>
                  <a:cubicBezTo>
                    <a:pt x="8677" y="1918"/>
                    <a:pt x="8668" y="1918"/>
                    <a:pt x="8657" y="1918"/>
                  </a:cubicBezTo>
                  <a:cubicBezTo>
                    <a:pt x="8646" y="1918"/>
                    <a:pt x="8633" y="1918"/>
                    <a:pt x="8627" y="1937"/>
                  </a:cubicBezTo>
                  <a:cubicBezTo>
                    <a:pt x="8627" y="1970"/>
                    <a:pt x="8617" y="2030"/>
                    <a:pt x="8647" y="2030"/>
                  </a:cubicBezTo>
                  <a:cubicBezTo>
                    <a:pt x="8652" y="2030"/>
                    <a:pt x="8658" y="2029"/>
                    <a:pt x="8665" y="2025"/>
                  </a:cubicBezTo>
                  <a:lnTo>
                    <a:pt x="8665" y="2025"/>
                  </a:lnTo>
                  <a:cubicBezTo>
                    <a:pt x="8665" y="2050"/>
                    <a:pt x="8654" y="2063"/>
                    <a:pt x="8640" y="2063"/>
                  </a:cubicBezTo>
                  <a:cubicBezTo>
                    <a:pt x="8632" y="2063"/>
                    <a:pt x="8623" y="2059"/>
                    <a:pt x="8614" y="2050"/>
                  </a:cubicBezTo>
                  <a:cubicBezTo>
                    <a:pt x="8589" y="2025"/>
                    <a:pt x="8602" y="1937"/>
                    <a:pt x="8602" y="1912"/>
                  </a:cubicBezTo>
                  <a:lnTo>
                    <a:pt x="8577" y="1912"/>
                  </a:lnTo>
                  <a:cubicBezTo>
                    <a:pt x="8588" y="1879"/>
                    <a:pt x="8609" y="1855"/>
                    <a:pt x="8639" y="1841"/>
                  </a:cubicBezTo>
                  <a:close/>
                  <a:moveTo>
                    <a:pt x="11117" y="2038"/>
                  </a:moveTo>
                  <a:cubicBezTo>
                    <a:pt x="11117" y="2050"/>
                    <a:pt x="11117" y="2063"/>
                    <a:pt x="11114" y="2074"/>
                  </a:cubicBezTo>
                  <a:lnTo>
                    <a:pt x="11114" y="2074"/>
                  </a:lnTo>
                  <a:cubicBezTo>
                    <a:pt x="11092" y="2062"/>
                    <a:pt x="11093" y="2050"/>
                    <a:pt x="11117" y="2038"/>
                  </a:cubicBezTo>
                  <a:close/>
                  <a:moveTo>
                    <a:pt x="8430" y="1904"/>
                  </a:moveTo>
                  <a:cubicBezTo>
                    <a:pt x="8434" y="1904"/>
                    <a:pt x="8438" y="1913"/>
                    <a:pt x="8438" y="1937"/>
                  </a:cubicBezTo>
                  <a:cubicBezTo>
                    <a:pt x="8478" y="1937"/>
                    <a:pt x="8495" y="1905"/>
                    <a:pt x="8525" y="1905"/>
                  </a:cubicBezTo>
                  <a:cubicBezTo>
                    <a:pt x="8533" y="1905"/>
                    <a:pt x="8541" y="1907"/>
                    <a:pt x="8551" y="1912"/>
                  </a:cubicBezTo>
                  <a:lnTo>
                    <a:pt x="8526" y="1912"/>
                  </a:lnTo>
                  <a:cubicBezTo>
                    <a:pt x="8564" y="1937"/>
                    <a:pt x="8564" y="2063"/>
                    <a:pt x="8514" y="2063"/>
                  </a:cubicBezTo>
                  <a:cubicBezTo>
                    <a:pt x="8514" y="2042"/>
                    <a:pt x="8531" y="1923"/>
                    <a:pt x="8492" y="1923"/>
                  </a:cubicBezTo>
                  <a:cubicBezTo>
                    <a:pt x="8485" y="1923"/>
                    <a:pt x="8475" y="1927"/>
                    <a:pt x="8463" y="1937"/>
                  </a:cubicBezTo>
                  <a:cubicBezTo>
                    <a:pt x="8400" y="1975"/>
                    <a:pt x="8488" y="2075"/>
                    <a:pt x="8413" y="2075"/>
                  </a:cubicBezTo>
                  <a:lnTo>
                    <a:pt x="8413" y="1950"/>
                  </a:lnTo>
                  <a:cubicBezTo>
                    <a:pt x="8413" y="1927"/>
                    <a:pt x="8422" y="1904"/>
                    <a:pt x="8430" y="1904"/>
                  </a:cubicBezTo>
                  <a:close/>
                  <a:moveTo>
                    <a:pt x="5350" y="1913"/>
                  </a:moveTo>
                  <a:cubicBezTo>
                    <a:pt x="5453" y="1927"/>
                    <a:pt x="5403" y="2064"/>
                    <a:pt x="5320" y="2088"/>
                  </a:cubicBezTo>
                  <a:cubicBezTo>
                    <a:pt x="5314" y="2090"/>
                    <a:pt x="5309" y="2090"/>
                    <a:pt x="5304" y="2090"/>
                  </a:cubicBezTo>
                  <a:cubicBezTo>
                    <a:pt x="5237" y="2090"/>
                    <a:pt x="5262" y="1932"/>
                    <a:pt x="5350" y="1913"/>
                  </a:cubicBezTo>
                  <a:close/>
                  <a:moveTo>
                    <a:pt x="8367" y="1929"/>
                  </a:moveTo>
                  <a:cubicBezTo>
                    <a:pt x="8375" y="1974"/>
                    <a:pt x="8374" y="2018"/>
                    <a:pt x="8363" y="2063"/>
                  </a:cubicBezTo>
                  <a:cubicBezTo>
                    <a:pt x="8356" y="2083"/>
                    <a:pt x="8349" y="2096"/>
                    <a:pt x="8344" y="2096"/>
                  </a:cubicBezTo>
                  <a:cubicBezTo>
                    <a:pt x="8340" y="2096"/>
                    <a:pt x="8338" y="2086"/>
                    <a:pt x="8338" y="2063"/>
                  </a:cubicBezTo>
                  <a:cubicBezTo>
                    <a:pt x="8337" y="2063"/>
                    <a:pt x="8336" y="2063"/>
                    <a:pt x="8335" y="2063"/>
                  </a:cubicBezTo>
                  <a:lnTo>
                    <a:pt x="8335" y="2063"/>
                  </a:lnTo>
                  <a:cubicBezTo>
                    <a:pt x="8362" y="2023"/>
                    <a:pt x="8330" y="1948"/>
                    <a:pt x="8367" y="1929"/>
                  </a:cubicBezTo>
                  <a:close/>
                  <a:moveTo>
                    <a:pt x="8262" y="1937"/>
                  </a:moveTo>
                  <a:cubicBezTo>
                    <a:pt x="8262" y="1962"/>
                    <a:pt x="8237" y="2088"/>
                    <a:pt x="8287" y="2088"/>
                  </a:cubicBezTo>
                  <a:cubicBezTo>
                    <a:pt x="8291" y="2088"/>
                    <a:pt x="8294" y="2087"/>
                    <a:pt x="8297" y="2087"/>
                  </a:cubicBezTo>
                  <a:lnTo>
                    <a:pt x="8297" y="2087"/>
                  </a:lnTo>
                  <a:cubicBezTo>
                    <a:pt x="8289" y="2094"/>
                    <a:pt x="8281" y="2100"/>
                    <a:pt x="8272" y="2100"/>
                  </a:cubicBezTo>
                  <a:cubicBezTo>
                    <a:pt x="8266" y="2100"/>
                    <a:pt x="8258" y="2097"/>
                    <a:pt x="8250" y="2088"/>
                  </a:cubicBezTo>
                  <a:cubicBezTo>
                    <a:pt x="8199" y="2050"/>
                    <a:pt x="8212" y="1937"/>
                    <a:pt x="8262" y="1937"/>
                  </a:cubicBezTo>
                  <a:close/>
                  <a:moveTo>
                    <a:pt x="4200" y="2063"/>
                  </a:moveTo>
                  <a:cubicBezTo>
                    <a:pt x="4226" y="2075"/>
                    <a:pt x="4226" y="2088"/>
                    <a:pt x="4200" y="2101"/>
                  </a:cubicBezTo>
                  <a:cubicBezTo>
                    <a:pt x="4175" y="2088"/>
                    <a:pt x="4175" y="2075"/>
                    <a:pt x="4200" y="2063"/>
                  </a:cubicBezTo>
                  <a:close/>
                  <a:moveTo>
                    <a:pt x="11111" y="2081"/>
                  </a:moveTo>
                  <a:cubicBezTo>
                    <a:pt x="11107" y="2089"/>
                    <a:pt x="11101" y="2096"/>
                    <a:pt x="11091" y="2101"/>
                  </a:cubicBezTo>
                  <a:lnTo>
                    <a:pt x="11111" y="2081"/>
                  </a:lnTo>
                  <a:close/>
                  <a:moveTo>
                    <a:pt x="6577" y="2063"/>
                  </a:moveTo>
                  <a:cubicBezTo>
                    <a:pt x="6602" y="2075"/>
                    <a:pt x="6602" y="2088"/>
                    <a:pt x="6577" y="2101"/>
                  </a:cubicBezTo>
                  <a:cubicBezTo>
                    <a:pt x="6561" y="2107"/>
                    <a:pt x="6550" y="2109"/>
                    <a:pt x="6541" y="2109"/>
                  </a:cubicBezTo>
                  <a:cubicBezTo>
                    <a:pt x="6516" y="2109"/>
                    <a:pt x="6521" y="2088"/>
                    <a:pt x="6539" y="2088"/>
                  </a:cubicBezTo>
                  <a:lnTo>
                    <a:pt x="6577" y="2063"/>
                  </a:lnTo>
                  <a:close/>
                  <a:moveTo>
                    <a:pt x="8174" y="1849"/>
                  </a:moveTo>
                  <a:cubicBezTo>
                    <a:pt x="8187" y="1925"/>
                    <a:pt x="8187" y="1987"/>
                    <a:pt x="8174" y="2063"/>
                  </a:cubicBezTo>
                  <a:cubicBezTo>
                    <a:pt x="8174" y="2071"/>
                    <a:pt x="8163" y="2114"/>
                    <a:pt x="8155" y="2114"/>
                  </a:cubicBezTo>
                  <a:cubicBezTo>
                    <a:pt x="8152" y="2114"/>
                    <a:pt x="8149" y="2104"/>
                    <a:pt x="8149" y="2075"/>
                  </a:cubicBezTo>
                  <a:cubicBezTo>
                    <a:pt x="8136" y="2075"/>
                    <a:pt x="8124" y="2113"/>
                    <a:pt x="8099" y="2113"/>
                  </a:cubicBezTo>
                  <a:cubicBezTo>
                    <a:pt x="8095" y="2114"/>
                    <a:pt x="8091" y="2114"/>
                    <a:pt x="8088" y="2114"/>
                  </a:cubicBezTo>
                  <a:cubicBezTo>
                    <a:pt x="8023" y="2114"/>
                    <a:pt x="8025" y="2010"/>
                    <a:pt x="8048" y="1962"/>
                  </a:cubicBezTo>
                  <a:cubicBezTo>
                    <a:pt x="8059" y="1952"/>
                    <a:pt x="8070" y="1948"/>
                    <a:pt x="8080" y="1948"/>
                  </a:cubicBezTo>
                  <a:cubicBezTo>
                    <a:pt x="8103" y="1948"/>
                    <a:pt x="8126" y="1964"/>
                    <a:pt x="8148" y="1964"/>
                  </a:cubicBezTo>
                  <a:cubicBezTo>
                    <a:pt x="8153" y="1964"/>
                    <a:pt x="8157" y="1964"/>
                    <a:pt x="8162" y="1962"/>
                  </a:cubicBezTo>
                  <a:lnTo>
                    <a:pt x="8149" y="1962"/>
                  </a:lnTo>
                  <a:cubicBezTo>
                    <a:pt x="8149" y="1912"/>
                    <a:pt x="8136" y="1862"/>
                    <a:pt x="8174" y="1849"/>
                  </a:cubicBezTo>
                  <a:close/>
                  <a:moveTo>
                    <a:pt x="5232" y="1849"/>
                  </a:moveTo>
                  <a:cubicBezTo>
                    <a:pt x="5232" y="1925"/>
                    <a:pt x="5219" y="2000"/>
                    <a:pt x="5206" y="2063"/>
                  </a:cubicBezTo>
                  <a:cubicBezTo>
                    <a:pt x="5206" y="2063"/>
                    <a:pt x="5194" y="2112"/>
                    <a:pt x="5187" y="2112"/>
                  </a:cubicBezTo>
                  <a:cubicBezTo>
                    <a:pt x="5184" y="2112"/>
                    <a:pt x="5181" y="2102"/>
                    <a:pt x="5181" y="2075"/>
                  </a:cubicBezTo>
                  <a:cubicBezTo>
                    <a:pt x="5156" y="2075"/>
                    <a:pt x="5169" y="2113"/>
                    <a:pt x="5131" y="2126"/>
                  </a:cubicBezTo>
                  <a:cubicBezTo>
                    <a:pt x="5127" y="2126"/>
                    <a:pt x="5123" y="2127"/>
                    <a:pt x="5120" y="2127"/>
                  </a:cubicBezTo>
                  <a:cubicBezTo>
                    <a:pt x="5058" y="2127"/>
                    <a:pt x="5083" y="2023"/>
                    <a:pt x="5118" y="1987"/>
                  </a:cubicBezTo>
                  <a:lnTo>
                    <a:pt x="5093" y="1975"/>
                  </a:lnTo>
                  <a:cubicBezTo>
                    <a:pt x="5113" y="1955"/>
                    <a:pt x="5127" y="1949"/>
                    <a:pt x="5140" y="1949"/>
                  </a:cubicBezTo>
                  <a:cubicBezTo>
                    <a:pt x="5158" y="1949"/>
                    <a:pt x="5171" y="1962"/>
                    <a:pt x="5194" y="1962"/>
                  </a:cubicBezTo>
                  <a:cubicBezTo>
                    <a:pt x="5194" y="1912"/>
                    <a:pt x="5181" y="1862"/>
                    <a:pt x="5232" y="1849"/>
                  </a:cubicBezTo>
                  <a:close/>
                  <a:moveTo>
                    <a:pt x="7901" y="1964"/>
                  </a:moveTo>
                  <a:cubicBezTo>
                    <a:pt x="7908" y="1964"/>
                    <a:pt x="7915" y="1964"/>
                    <a:pt x="7923" y="1966"/>
                  </a:cubicBezTo>
                  <a:lnTo>
                    <a:pt x="7923" y="1966"/>
                  </a:lnTo>
                  <a:cubicBezTo>
                    <a:pt x="7922" y="1987"/>
                    <a:pt x="7917" y="1995"/>
                    <a:pt x="7907" y="1995"/>
                  </a:cubicBezTo>
                  <a:cubicBezTo>
                    <a:pt x="7902" y="1995"/>
                    <a:pt x="7894" y="1992"/>
                    <a:pt x="7885" y="1987"/>
                  </a:cubicBezTo>
                  <a:cubicBezTo>
                    <a:pt x="7811" y="1998"/>
                    <a:pt x="7808" y="2115"/>
                    <a:pt x="7869" y="2115"/>
                  </a:cubicBezTo>
                  <a:cubicBezTo>
                    <a:pt x="7880" y="2115"/>
                    <a:pt x="7894" y="2111"/>
                    <a:pt x="7910" y="2101"/>
                  </a:cubicBezTo>
                  <a:lnTo>
                    <a:pt x="7910" y="2101"/>
                  </a:lnTo>
                  <a:cubicBezTo>
                    <a:pt x="7915" y="2131"/>
                    <a:pt x="7899" y="2143"/>
                    <a:pt x="7878" y="2143"/>
                  </a:cubicBezTo>
                  <a:cubicBezTo>
                    <a:pt x="7847" y="2143"/>
                    <a:pt x="7804" y="2118"/>
                    <a:pt x="7797" y="2088"/>
                  </a:cubicBezTo>
                  <a:cubicBezTo>
                    <a:pt x="7787" y="2018"/>
                    <a:pt x="7841" y="1964"/>
                    <a:pt x="7901" y="1964"/>
                  </a:cubicBezTo>
                  <a:close/>
                  <a:moveTo>
                    <a:pt x="8011" y="1962"/>
                  </a:moveTo>
                  <a:lnTo>
                    <a:pt x="8011" y="1975"/>
                  </a:lnTo>
                  <a:lnTo>
                    <a:pt x="8011" y="2151"/>
                  </a:lnTo>
                  <a:lnTo>
                    <a:pt x="7986" y="2151"/>
                  </a:lnTo>
                  <a:cubicBezTo>
                    <a:pt x="7973" y="2088"/>
                    <a:pt x="7948" y="1975"/>
                    <a:pt x="8011" y="1962"/>
                  </a:cubicBezTo>
                  <a:close/>
                  <a:moveTo>
                    <a:pt x="4927" y="1996"/>
                  </a:moveTo>
                  <a:cubicBezTo>
                    <a:pt x="4934" y="1996"/>
                    <a:pt x="4942" y="2000"/>
                    <a:pt x="4955" y="2013"/>
                  </a:cubicBezTo>
                  <a:cubicBezTo>
                    <a:pt x="4993" y="2050"/>
                    <a:pt x="4955" y="2151"/>
                    <a:pt x="4930" y="2163"/>
                  </a:cubicBezTo>
                  <a:cubicBezTo>
                    <a:pt x="4930" y="2138"/>
                    <a:pt x="4942" y="2050"/>
                    <a:pt x="4917" y="2025"/>
                  </a:cubicBezTo>
                  <a:cubicBezTo>
                    <a:pt x="4930" y="2025"/>
                    <a:pt x="4942" y="2013"/>
                    <a:pt x="4880" y="2013"/>
                  </a:cubicBezTo>
                  <a:cubicBezTo>
                    <a:pt x="4905" y="2013"/>
                    <a:pt x="4913" y="1996"/>
                    <a:pt x="4927" y="1996"/>
                  </a:cubicBezTo>
                  <a:close/>
                  <a:moveTo>
                    <a:pt x="7571" y="2027"/>
                  </a:moveTo>
                  <a:lnTo>
                    <a:pt x="7571" y="2176"/>
                  </a:lnTo>
                  <a:lnTo>
                    <a:pt x="7545" y="2176"/>
                  </a:lnTo>
                  <a:cubicBezTo>
                    <a:pt x="7556" y="2145"/>
                    <a:pt x="7540" y="2062"/>
                    <a:pt x="7571" y="2027"/>
                  </a:cubicBezTo>
                  <a:close/>
                  <a:moveTo>
                    <a:pt x="7702" y="1985"/>
                  </a:moveTo>
                  <a:cubicBezTo>
                    <a:pt x="7772" y="1985"/>
                    <a:pt x="7826" y="2154"/>
                    <a:pt x="7747" y="2163"/>
                  </a:cubicBezTo>
                  <a:lnTo>
                    <a:pt x="7721" y="2163"/>
                  </a:lnTo>
                  <a:cubicBezTo>
                    <a:pt x="7721" y="2132"/>
                    <a:pt x="7739" y="2011"/>
                    <a:pt x="7700" y="2011"/>
                  </a:cubicBezTo>
                  <a:cubicBezTo>
                    <a:pt x="7693" y="2011"/>
                    <a:pt x="7683" y="2015"/>
                    <a:pt x="7671" y="2025"/>
                  </a:cubicBezTo>
                  <a:cubicBezTo>
                    <a:pt x="7608" y="2063"/>
                    <a:pt x="7696" y="2163"/>
                    <a:pt x="7621" y="2176"/>
                  </a:cubicBezTo>
                  <a:cubicBezTo>
                    <a:pt x="7621" y="2126"/>
                    <a:pt x="7596" y="2000"/>
                    <a:pt x="7646" y="1987"/>
                  </a:cubicBezTo>
                  <a:lnTo>
                    <a:pt x="7646" y="1987"/>
                  </a:lnTo>
                  <a:cubicBezTo>
                    <a:pt x="7633" y="2013"/>
                    <a:pt x="7633" y="2025"/>
                    <a:pt x="7646" y="2025"/>
                  </a:cubicBezTo>
                  <a:cubicBezTo>
                    <a:pt x="7664" y="1997"/>
                    <a:pt x="7683" y="1985"/>
                    <a:pt x="7702" y="1985"/>
                  </a:cubicBezTo>
                  <a:close/>
                  <a:moveTo>
                    <a:pt x="9847" y="2138"/>
                  </a:moveTo>
                  <a:cubicBezTo>
                    <a:pt x="9872" y="2151"/>
                    <a:pt x="9872" y="2163"/>
                    <a:pt x="9847" y="2176"/>
                  </a:cubicBezTo>
                  <a:cubicBezTo>
                    <a:pt x="9834" y="2163"/>
                    <a:pt x="9834" y="2163"/>
                    <a:pt x="9859" y="2151"/>
                  </a:cubicBezTo>
                  <a:lnTo>
                    <a:pt x="9847" y="2138"/>
                  </a:lnTo>
                  <a:close/>
                  <a:moveTo>
                    <a:pt x="10123" y="2126"/>
                  </a:moveTo>
                  <a:lnTo>
                    <a:pt x="10136" y="2138"/>
                  </a:lnTo>
                  <a:cubicBezTo>
                    <a:pt x="10161" y="2151"/>
                    <a:pt x="10161" y="2163"/>
                    <a:pt x="10136" y="2176"/>
                  </a:cubicBezTo>
                  <a:cubicBezTo>
                    <a:pt x="10098" y="2151"/>
                    <a:pt x="10098" y="2138"/>
                    <a:pt x="10123" y="2126"/>
                  </a:cubicBezTo>
                  <a:close/>
                  <a:moveTo>
                    <a:pt x="7470" y="1982"/>
                  </a:moveTo>
                  <a:cubicBezTo>
                    <a:pt x="7471" y="2016"/>
                    <a:pt x="7476" y="2025"/>
                    <a:pt x="7483" y="2025"/>
                  </a:cubicBezTo>
                  <a:cubicBezTo>
                    <a:pt x="7490" y="2025"/>
                    <a:pt x="7499" y="2015"/>
                    <a:pt x="7504" y="2015"/>
                  </a:cubicBezTo>
                  <a:cubicBezTo>
                    <a:pt x="7506" y="2015"/>
                    <a:pt x="7508" y="2018"/>
                    <a:pt x="7508" y="2025"/>
                  </a:cubicBezTo>
                  <a:cubicBezTo>
                    <a:pt x="7508" y="2075"/>
                    <a:pt x="7483" y="2038"/>
                    <a:pt x="7470" y="2075"/>
                  </a:cubicBezTo>
                  <a:cubicBezTo>
                    <a:pt x="7459" y="2098"/>
                    <a:pt x="7448" y="2168"/>
                    <a:pt x="7488" y="2168"/>
                  </a:cubicBezTo>
                  <a:cubicBezTo>
                    <a:pt x="7493" y="2168"/>
                    <a:pt x="7500" y="2167"/>
                    <a:pt x="7508" y="2163"/>
                  </a:cubicBezTo>
                  <a:lnTo>
                    <a:pt x="7508" y="2163"/>
                  </a:lnTo>
                  <a:cubicBezTo>
                    <a:pt x="7508" y="2190"/>
                    <a:pt x="7494" y="2201"/>
                    <a:pt x="7479" y="2201"/>
                  </a:cubicBezTo>
                  <a:cubicBezTo>
                    <a:pt x="7458" y="2201"/>
                    <a:pt x="7432" y="2180"/>
                    <a:pt x="7432" y="2151"/>
                  </a:cubicBezTo>
                  <a:cubicBezTo>
                    <a:pt x="7432" y="2088"/>
                    <a:pt x="7457" y="2050"/>
                    <a:pt x="7407" y="2050"/>
                  </a:cubicBezTo>
                  <a:cubicBezTo>
                    <a:pt x="7418" y="2018"/>
                    <a:pt x="7446" y="1996"/>
                    <a:pt x="7470" y="1982"/>
                  </a:cubicBezTo>
                  <a:close/>
                  <a:moveTo>
                    <a:pt x="4829" y="2013"/>
                  </a:moveTo>
                  <a:lnTo>
                    <a:pt x="4829" y="2013"/>
                  </a:lnTo>
                  <a:cubicBezTo>
                    <a:pt x="4810" y="2025"/>
                    <a:pt x="4814" y="2028"/>
                    <a:pt x="4826" y="2028"/>
                  </a:cubicBezTo>
                  <a:cubicBezTo>
                    <a:pt x="4839" y="2028"/>
                    <a:pt x="4861" y="2025"/>
                    <a:pt x="4880" y="2025"/>
                  </a:cubicBezTo>
                  <a:cubicBezTo>
                    <a:pt x="4829" y="2063"/>
                    <a:pt x="4905" y="2163"/>
                    <a:pt x="4829" y="2176"/>
                  </a:cubicBezTo>
                  <a:cubicBezTo>
                    <a:pt x="4829" y="2151"/>
                    <a:pt x="4854" y="2050"/>
                    <a:pt x="4817" y="2038"/>
                  </a:cubicBezTo>
                  <a:cubicBezTo>
                    <a:pt x="4811" y="2036"/>
                    <a:pt x="4807" y="2035"/>
                    <a:pt x="4803" y="2035"/>
                  </a:cubicBezTo>
                  <a:cubicBezTo>
                    <a:pt x="4776" y="2035"/>
                    <a:pt x="4766" y="2066"/>
                    <a:pt x="4766" y="2088"/>
                  </a:cubicBezTo>
                  <a:cubicBezTo>
                    <a:pt x="4766" y="2113"/>
                    <a:pt x="4779" y="2189"/>
                    <a:pt x="4729" y="2201"/>
                  </a:cubicBezTo>
                  <a:cubicBezTo>
                    <a:pt x="4729" y="2151"/>
                    <a:pt x="4741" y="2101"/>
                    <a:pt x="4754" y="2050"/>
                  </a:cubicBezTo>
                  <a:lnTo>
                    <a:pt x="4741" y="2038"/>
                  </a:lnTo>
                  <a:cubicBezTo>
                    <a:pt x="4748" y="2024"/>
                    <a:pt x="4755" y="2014"/>
                    <a:pt x="4760" y="2014"/>
                  </a:cubicBezTo>
                  <a:cubicBezTo>
                    <a:pt x="4764" y="2014"/>
                    <a:pt x="4766" y="2021"/>
                    <a:pt x="4766" y="2038"/>
                  </a:cubicBezTo>
                  <a:lnTo>
                    <a:pt x="4829" y="2013"/>
                  </a:lnTo>
                  <a:close/>
                  <a:moveTo>
                    <a:pt x="6590" y="2166"/>
                  </a:moveTo>
                  <a:lnTo>
                    <a:pt x="6590" y="2166"/>
                  </a:lnTo>
                  <a:cubicBezTo>
                    <a:pt x="6582" y="2174"/>
                    <a:pt x="6577" y="2182"/>
                    <a:pt x="6577" y="2189"/>
                  </a:cubicBezTo>
                  <a:cubicBezTo>
                    <a:pt x="6577" y="2197"/>
                    <a:pt x="6582" y="2204"/>
                    <a:pt x="6590" y="2210"/>
                  </a:cubicBezTo>
                  <a:lnTo>
                    <a:pt x="6590" y="2210"/>
                  </a:lnTo>
                  <a:lnTo>
                    <a:pt x="6590" y="2166"/>
                  </a:lnTo>
                  <a:close/>
                  <a:moveTo>
                    <a:pt x="4691" y="2025"/>
                  </a:moveTo>
                  <a:cubicBezTo>
                    <a:pt x="4691" y="2075"/>
                    <a:pt x="4691" y="2126"/>
                    <a:pt x="4678" y="2176"/>
                  </a:cubicBezTo>
                  <a:cubicBezTo>
                    <a:pt x="4671" y="2190"/>
                    <a:pt x="4665" y="2200"/>
                    <a:pt x="4660" y="2200"/>
                  </a:cubicBezTo>
                  <a:cubicBezTo>
                    <a:pt x="4656" y="2200"/>
                    <a:pt x="4653" y="2193"/>
                    <a:pt x="4653" y="2176"/>
                  </a:cubicBezTo>
                  <a:cubicBezTo>
                    <a:pt x="4641" y="2176"/>
                    <a:pt x="4628" y="2214"/>
                    <a:pt x="4603" y="2214"/>
                  </a:cubicBezTo>
                  <a:cubicBezTo>
                    <a:pt x="4599" y="2215"/>
                    <a:pt x="4595" y="2216"/>
                    <a:pt x="4591" y="2216"/>
                  </a:cubicBezTo>
                  <a:cubicBezTo>
                    <a:pt x="4547" y="2216"/>
                    <a:pt x="4554" y="2091"/>
                    <a:pt x="4590" y="2058"/>
                  </a:cubicBezTo>
                  <a:lnTo>
                    <a:pt x="4590" y="2058"/>
                  </a:lnTo>
                  <a:cubicBezTo>
                    <a:pt x="4588" y="2096"/>
                    <a:pt x="4575" y="2187"/>
                    <a:pt x="4613" y="2187"/>
                  </a:cubicBezTo>
                  <a:cubicBezTo>
                    <a:pt x="4620" y="2187"/>
                    <a:pt x="4629" y="2184"/>
                    <a:pt x="4641" y="2176"/>
                  </a:cubicBezTo>
                  <a:cubicBezTo>
                    <a:pt x="4691" y="2138"/>
                    <a:pt x="4628" y="2038"/>
                    <a:pt x="4691" y="2025"/>
                  </a:cubicBezTo>
                  <a:close/>
                  <a:moveTo>
                    <a:pt x="7332" y="1962"/>
                  </a:moveTo>
                  <a:cubicBezTo>
                    <a:pt x="7332" y="2038"/>
                    <a:pt x="7332" y="2113"/>
                    <a:pt x="7319" y="2176"/>
                  </a:cubicBezTo>
                  <a:cubicBezTo>
                    <a:pt x="7319" y="2185"/>
                    <a:pt x="7306" y="2231"/>
                    <a:pt x="7299" y="2231"/>
                  </a:cubicBezTo>
                  <a:cubicBezTo>
                    <a:pt x="7296" y="2231"/>
                    <a:pt x="7294" y="2223"/>
                    <a:pt x="7294" y="2201"/>
                  </a:cubicBezTo>
                  <a:cubicBezTo>
                    <a:pt x="7272" y="2201"/>
                    <a:pt x="7233" y="2231"/>
                    <a:pt x="7206" y="2231"/>
                  </a:cubicBezTo>
                  <a:cubicBezTo>
                    <a:pt x="7188" y="2231"/>
                    <a:pt x="7175" y="2216"/>
                    <a:pt x="7181" y="2163"/>
                  </a:cubicBezTo>
                  <a:cubicBezTo>
                    <a:pt x="7181" y="2085"/>
                    <a:pt x="7205" y="2070"/>
                    <a:pt x="7236" y="2070"/>
                  </a:cubicBezTo>
                  <a:cubicBezTo>
                    <a:pt x="7254" y="2070"/>
                    <a:pt x="7275" y="2075"/>
                    <a:pt x="7294" y="2075"/>
                  </a:cubicBezTo>
                  <a:cubicBezTo>
                    <a:pt x="7306" y="2025"/>
                    <a:pt x="7281" y="1975"/>
                    <a:pt x="7332" y="1962"/>
                  </a:cubicBezTo>
                  <a:close/>
                  <a:moveTo>
                    <a:pt x="7075" y="2068"/>
                  </a:moveTo>
                  <a:cubicBezTo>
                    <a:pt x="7114" y="2068"/>
                    <a:pt x="7150" y="2094"/>
                    <a:pt x="7156" y="2151"/>
                  </a:cubicBezTo>
                  <a:lnTo>
                    <a:pt x="7130" y="2151"/>
                  </a:lnTo>
                  <a:cubicBezTo>
                    <a:pt x="7130" y="2209"/>
                    <a:pt x="7080" y="2251"/>
                    <a:pt x="7037" y="2251"/>
                  </a:cubicBezTo>
                  <a:cubicBezTo>
                    <a:pt x="7006" y="2251"/>
                    <a:pt x="6980" y="2229"/>
                    <a:pt x="6980" y="2176"/>
                  </a:cubicBezTo>
                  <a:cubicBezTo>
                    <a:pt x="6980" y="2107"/>
                    <a:pt x="7029" y="2068"/>
                    <a:pt x="7075" y="2068"/>
                  </a:cubicBezTo>
                  <a:close/>
                  <a:moveTo>
                    <a:pt x="4503" y="2060"/>
                  </a:moveTo>
                  <a:cubicBezTo>
                    <a:pt x="4511" y="2060"/>
                    <a:pt x="4519" y="2061"/>
                    <a:pt x="4527" y="2063"/>
                  </a:cubicBezTo>
                  <a:cubicBezTo>
                    <a:pt x="4502" y="2126"/>
                    <a:pt x="4477" y="2075"/>
                    <a:pt x="4477" y="2138"/>
                  </a:cubicBezTo>
                  <a:cubicBezTo>
                    <a:pt x="4477" y="2138"/>
                    <a:pt x="4515" y="2151"/>
                    <a:pt x="4515" y="2189"/>
                  </a:cubicBezTo>
                  <a:cubicBezTo>
                    <a:pt x="4527" y="2214"/>
                    <a:pt x="4477" y="2239"/>
                    <a:pt x="4452" y="2252"/>
                  </a:cubicBezTo>
                  <a:lnTo>
                    <a:pt x="4414" y="2252"/>
                  </a:lnTo>
                  <a:cubicBezTo>
                    <a:pt x="4424" y="2231"/>
                    <a:pt x="4438" y="2227"/>
                    <a:pt x="4452" y="2227"/>
                  </a:cubicBezTo>
                  <a:cubicBezTo>
                    <a:pt x="4461" y="2227"/>
                    <a:pt x="4469" y="2229"/>
                    <a:pt x="4476" y="2229"/>
                  </a:cubicBezTo>
                  <a:cubicBezTo>
                    <a:pt x="4484" y="2229"/>
                    <a:pt x="4490" y="2226"/>
                    <a:pt x="4490" y="2214"/>
                  </a:cubicBezTo>
                  <a:lnTo>
                    <a:pt x="4477" y="2214"/>
                  </a:lnTo>
                  <a:cubicBezTo>
                    <a:pt x="4490" y="2189"/>
                    <a:pt x="4465" y="2176"/>
                    <a:pt x="4477" y="2163"/>
                  </a:cubicBezTo>
                  <a:cubicBezTo>
                    <a:pt x="4490" y="2163"/>
                    <a:pt x="4427" y="2151"/>
                    <a:pt x="4427" y="2126"/>
                  </a:cubicBezTo>
                  <a:cubicBezTo>
                    <a:pt x="4437" y="2084"/>
                    <a:pt x="4465" y="2060"/>
                    <a:pt x="4503" y="2060"/>
                  </a:cubicBezTo>
                  <a:close/>
                  <a:moveTo>
                    <a:pt x="5647" y="2214"/>
                  </a:moveTo>
                  <a:cubicBezTo>
                    <a:pt x="5705" y="2214"/>
                    <a:pt x="5673" y="2267"/>
                    <a:pt x="5655" y="2267"/>
                  </a:cubicBezTo>
                  <a:cubicBezTo>
                    <a:pt x="5650" y="2267"/>
                    <a:pt x="5647" y="2263"/>
                    <a:pt x="5647" y="2252"/>
                  </a:cubicBezTo>
                  <a:lnTo>
                    <a:pt x="5634" y="2239"/>
                  </a:lnTo>
                  <a:lnTo>
                    <a:pt x="5647" y="2214"/>
                  </a:lnTo>
                  <a:close/>
                  <a:moveTo>
                    <a:pt x="11481" y="2113"/>
                  </a:moveTo>
                  <a:cubicBezTo>
                    <a:pt x="11532" y="2126"/>
                    <a:pt x="11532" y="2101"/>
                    <a:pt x="11557" y="2176"/>
                  </a:cubicBezTo>
                  <a:cubicBezTo>
                    <a:pt x="11569" y="2214"/>
                    <a:pt x="11569" y="2277"/>
                    <a:pt x="11532" y="2277"/>
                  </a:cubicBezTo>
                  <a:cubicBezTo>
                    <a:pt x="11532" y="2255"/>
                    <a:pt x="11532" y="2129"/>
                    <a:pt x="11490" y="2129"/>
                  </a:cubicBezTo>
                  <a:cubicBezTo>
                    <a:pt x="11484" y="2129"/>
                    <a:pt x="11477" y="2132"/>
                    <a:pt x="11469" y="2138"/>
                  </a:cubicBezTo>
                  <a:cubicBezTo>
                    <a:pt x="11393" y="2189"/>
                    <a:pt x="11506" y="2289"/>
                    <a:pt x="11418" y="2289"/>
                  </a:cubicBezTo>
                  <a:cubicBezTo>
                    <a:pt x="11418" y="2257"/>
                    <a:pt x="11428" y="2141"/>
                    <a:pt x="11382" y="2141"/>
                  </a:cubicBezTo>
                  <a:cubicBezTo>
                    <a:pt x="11375" y="2141"/>
                    <a:pt x="11366" y="2144"/>
                    <a:pt x="11356" y="2151"/>
                  </a:cubicBezTo>
                  <a:cubicBezTo>
                    <a:pt x="11280" y="2201"/>
                    <a:pt x="11406" y="2289"/>
                    <a:pt x="11318" y="2289"/>
                  </a:cubicBezTo>
                  <a:lnTo>
                    <a:pt x="11318" y="2113"/>
                  </a:lnTo>
                  <a:cubicBezTo>
                    <a:pt x="11356" y="2113"/>
                    <a:pt x="11343" y="2138"/>
                    <a:pt x="11343" y="2138"/>
                  </a:cubicBezTo>
                  <a:cubicBezTo>
                    <a:pt x="11356" y="2121"/>
                    <a:pt x="11369" y="2115"/>
                    <a:pt x="11382" y="2115"/>
                  </a:cubicBezTo>
                  <a:cubicBezTo>
                    <a:pt x="11401" y="2115"/>
                    <a:pt x="11419" y="2128"/>
                    <a:pt x="11434" y="2128"/>
                  </a:cubicBezTo>
                  <a:cubicBezTo>
                    <a:pt x="11437" y="2128"/>
                    <a:pt x="11441" y="2127"/>
                    <a:pt x="11444" y="2126"/>
                  </a:cubicBezTo>
                  <a:lnTo>
                    <a:pt x="11431" y="2126"/>
                  </a:lnTo>
                  <a:lnTo>
                    <a:pt x="11481" y="2113"/>
                  </a:lnTo>
                  <a:close/>
                  <a:moveTo>
                    <a:pt x="6590" y="2210"/>
                  </a:moveTo>
                  <a:lnTo>
                    <a:pt x="6590" y="2291"/>
                  </a:lnTo>
                  <a:lnTo>
                    <a:pt x="6590" y="2291"/>
                  </a:lnTo>
                  <a:cubicBezTo>
                    <a:pt x="6590" y="2291"/>
                    <a:pt x="6590" y="2291"/>
                    <a:pt x="6590" y="2291"/>
                  </a:cubicBezTo>
                  <a:cubicBezTo>
                    <a:pt x="6602" y="2291"/>
                    <a:pt x="6616" y="2297"/>
                    <a:pt x="6627" y="2297"/>
                  </a:cubicBezTo>
                  <a:cubicBezTo>
                    <a:pt x="6632" y="2297"/>
                    <a:pt x="6637" y="2295"/>
                    <a:pt x="6640" y="2289"/>
                  </a:cubicBezTo>
                  <a:cubicBezTo>
                    <a:pt x="6653" y="2252"/>
                    <a:pt x="6627" y="2252"/>
                    <a:pt x="6627" y="2239"/>
                  </a:cubicBezTo>
                  <a:cubicBezTo>
                    <a:pt x="6627" y="2230"/>
                    <a:pt x="6605" y="2222"/>
                    <a:pt x="6590" y="2210"/>
                  </a:cubicBezTo>
                  <a:close/>
                  <a:moveTo>
                    <a:pt x="11207" y="2111"/>
                  </a:moveTo>
                  <a:cubicBezTo>
                    <a:pt x="11271" y="2111"/>
                    <a:pt x="11270" y="2232"/>
                    <a:pt x="11278" y="2290"/>
                  </a:cubicBezTo>
                  <a:lnTo>
                    <a:pt x="11278" y="2290"/>
                  </a:lnTo>
                  <a:cubicBezTo>
                    <a:pt x="11269" y="2295"/>
                    <a:pt x="11261" y="2297"/>
                    <a:pt x="11255" y="2297"/>
                  </a:cubicBezTo>
                  <a:cubicBezTo>
                    <a:pt x="11247" y="2297"/>
                    <a:pt x="11242" y="2291"/>
                    <a:pt x="11242" y="2277"/>
                  </a:cubicBezTo>
                  <a:cubicBezTo>
                    <a:pt x="11228" y="2277"/>
                    <a:pt x="11195" y="2298"/>
                    <a:pt x="11171" y="2298"/>
                  </a:cubicBezTo>
                  <a:cubicBezTo>
                    <a:pt x="11155" y="2298"/>
                    <a:pt x="11142" y="2288"/>
                    <a:pt x="11142" y="2252"/>
                  </a:cubicBezTo>
                  <a:cubicBezTo>
                    <a:pt x="11142" y="2163"/>
                    <a:pt x="11230" y="2201"/>
                    <a:pt x="11230" y="2176"/>
                  </a:cubicBezTo>
                  <a:cubicBezTo>
                    <a:pt x="11235" y="2149"/>
                    <a:pt x="11222" y="2143"/>
                    <a:pt x="11203" y="2143"/>
                  </a:cubicBezTo>
                  <a:cubicBezTo>
                    <a:pt x="11190" y="2143"/>
                    <a:pt x="11174" y="2146"/>
                    <a:pt x="11161" y="2146"/>
                  </a:cubicBezTo>
                  <a:cubicBezTo>
                    <a:pt x="11152" y="2146"/>
                    <a:pt x="11145" y="2144"/>
                    <a:pt x="11142" y="2138"/>
                  </a:cubicBezTo>
                  <a:cubicBezTo>
                    <a:pt x="11169" y="2119"/>
                    <a:pt x="11190" y="2111"/>
                    <a:pt x="11207" y="2111"/>
                  </a:cubicBezTo>
                  <a:close/>
                  <a:moveTo>
                    <a:pt x="4201" y="2132"/>
                  </a:moveTo>
                  <a:lnTo>
                    <a:pt x="4201" y="2132"/>
                  </a:lnTo>
                  <a:cubicBezTo>
                    <a:pt x="4201" y="2185"/>
                    <a:pt x="4211" y="2290"/>
                    <a:pt x="4150" y="2302"/>
                  </a:cubicBezTo>
                  <a:cubicBezTo>
                    <a:pt x="4173" y="2256"/>
                    <a:pt x="4165" y="2159"/>
                    <a:pt x="4201" y="2132"/>
                  </a:cubicBezTo>
                  <a:close/>
                  <a:moveTo>
                    <a:pt x="6590" y="2291"/>
                  </a:moveTo>
                  <a:cubicBezTo>
                    <a:pt x="6582" y="2291"/>
                    <a:pt x="6575" y="2294"/>
                    <a:pt x="6570" y="2302"/>
                  </a:cubicBezTo>
                  <a:lnTo>
                    <a:pt x="6590" y="2302"/>
                  </a:lnTo>
                  <a:lnTo>
                    <a:pt x="6590" y="2291"/>
                  </a:lnTo>
                  <a:close/>
                  <a:moveTo>
                    <a:pt x="6908" y="2099"/>
                  </a:moveTo>
                  <a:cubicBezTo>
                    <a:pt x="6911" y="2099"/>
                    <a:pt x="6914" y="2099"/>
                    <a:pt x="6917" y="2101"/>
                  </a:cubicBezTo>
                  <a:lnTo>
                    <a:pt x="6904" y="2101"/>
                  </a:lnTo>
                  <a:cubicBezTo>
                    <a:pt x="6954" y="2126"/>
                    <a:pt x="6967" y="2252"/>
                    <a:pt x="6904" y="2264"/>
                  </a:cubicBezTo>
                  <a:cubicBezTo>
                    <a:pt x="6904" y="2242"/>
                    <a:pt x="6923" y="2128"/>
                    <a:pt x="6880" y="2128"/>
                  </a:cubicBezTo>
                  <a:cubicBezTo>
                    <a:pt x="6873" y="2128"/>
                    <a:pt x="6864" y="2131"/>
                    <a:pt x="6854" y="2138"/>
                  </a:cubicBezTo>
                  <a:cubicBezTo>
                    <a:pt x="6778" y="2189"/>
                    <a:pt x="6879" y="2277"/>
                    <a:pt x="6803" y="2289"/>
                  </a:cubicBezTo>
                  <a:cubicBezTo>
                    <a:pt x="6803" y="2257"/>
                    <a:pt x="6822" y="2141"/>
                    <a:pt x="6779" y="2141"/>
                  </a:cubicBezTo>
                  <a:cubicBezTo>
                    <a:pt x="6772" y="2141"/>
                    <a:pt x="6764" y="2144"/>
                    <a:pt x="6753" y="2151"/>
                  </a:cubicBezTo>
                  <a:cubicBezTo>
                    <a:pt x="6678" y="2201"/>
                    <a:pt x="6778" y="2289"/>
                    <a:pt x="6703" y="2302"/>
                  </a:cubicBezTo>
                  <a:cubicBezTo>
                    <a:pt x="6703" y="2252"/>
                    <a:pt x="6703" y="2201"/>
                    <a:pt x="6703" y="2151"/>
                  </a:cubicBezTo>
                  <a:cubicBezTo>
                    <a:pt x="6709" y="2132"/>
                    <a:pt x="6715" y="2123"/>
                    <a:pt x="6720" y="2123"/>
                  </a:cubicBezTo>
                  <a:cubicBezTo>
                    <a:pt x="6725" y="2123"/>
                    <a:pt x="6728" y="2132"/>
                    <a:pt x="6728" y="2151"/>
                  </a:cubicBezTo>
                  <a:cubicBezTo>
                    <a:pt x="6753" y="2151"/>
                    <a:pt x="6753" y="2113"/>
                    <a:pt x="6791" y="2113"/>
                  </a:cubicBezTo>
                  <a:cubicBezTo>
                    <a:pt x="6808" y="2111"/>
                    <a:pt x="6817" y="2110"/>
                    <a:pt x="6821" y="2110"/>
                  </a:cubicBezTo>
                  <a:cubicBezTo>
                    <a:pt x="6838" y="2110"/>
                    <a:pt x="6768" y="2128"/>
                    <a:pt x="6829" y="2138"/>
                  </a:cubicBezTo>
                  <a:cubicBezTo>
                    <a:pt x="6862" y="2138"/>
                    <a:pt x="6886" y="2099"/>
                    <a:pt x="6908" y="2099"/>
                  </a:cubicBezTo>
                  <a:close/>
                  <a:moveTo>
                    <a:pt x="8715" y="2252"/>
                  </a:moveTo>
                  <a:lnTo>
                    <a:pt x="8715" y="2264"/>
                  </a:lnTo>
                  <a:cubicBezTo>
                    <a:pt x="8740" y="2277"/>
                    <a:pt x="8740" y="2289"/>
                    <a:pt x="8715" y="2302"/>
                  </a:cubicBezTo>
                  <a:cubicBezTo>
                    <a:pt x="8690" y="2277"/>
                    <a:pt x="8690" y="2264"/>
                    <a:pt x="8715" y="2252"/>
                  </a:cubicBezTo>
                  <a:close/>
                  <a:moveTo>
                    <a:pt x="11003" y="2101"/>
                  </a:moveTo>
                  <a:cubicBezTo>
                    <a:pt x="11020" y="2112"/>
                    <a:pt x="11032" y="2156"/>
                    <a:pt x="11036" y="2202"/>
                  </a:cubicBezTo>
                  <a:lnTo>
                    <a:pt x="11036" y="2202"/>
                  </a:lnTo>
                  <a:cubicBezTo>
                    <a:pt x="11030" y="2167"/>
                    <a:pt x="11019" y="2137"/>
                    <a:pt x="10996" y="2137"/>
                  </a:cubicBezTo>
                  <a:cubicBezTo>
                    <a:pt x="10988" y="2137"/>
                    <a:pt x="10978" y="2141"/>
                    <a:pt x="10966" y="2151"/>
                  </a:cubicBezTo>
                  <a:cubicBezTo>
                    <a:pt x="10890" y="2201"/>
                    <a:pt x="11003" y="2289"/>
                    <a:pt x="10928" y="2302"/>
                  </a:cubicBezTo>
                  <a:cubicBezTo>
                    <a:pt x="10915" y="2239"/>
                    <a:pt x="10915" y="2189"/>
                    <a:pt x="10928" y="2138"/>
                  </a:cubicBezTo>
                  <a:cubicBezTo>
                    <a:pt x="10934" y="2119"/>
                    <a:pt x="10941" y="2110"/>
                    <a:pt x="10945" y="2110"/>
                  </a:cubicBezTo>
                  <a:cubicBezTo>
                    <a:pt x="10950" y="2110"/>
                    <a:pt x="10953" y="2119"/>
                    <a:pt x="10953" y="2138"/>
                  </a:cubicBezTo>
                  <a:cubicBezTo>
                    <a:pt x="10966" y="2138"/>
                    <a:pt x="10978" y="2101"/>
                    <a:pt x="11003" y="2101"/>
                  </a:cubicBezTo>
                  <a:close/>
                  <a:moveTo>
                    <a:pt x="11142" y="2113"/>
                  </a:moveTo>
                  <a:cubicBezTo>
                    <a:pt x="11104" y="2176"/>
                    <a:pt x="11142" y="2302"/>
                    <a:pt x="11091" y="2302"/>
                  </a:cubicBezTo>
                  <a:lnTo>
                    <a:pt x="11104" y="2289"/>
                  </a:lnTo>
                  <a:lnTo>
                    <a:pt x="11104" y="2113"/>
                  </a:lnTo>
                  <a:close/>
                  <a:moveTo>
                    <a:pt x="10412" y="2151"/>
                  </a:moveTo>
                  <a:cubicBezTo>
                    <a:pt x="10439" y="2160"/>
                    <a:pt x="10453" y="2253"/>
                    <a:pt x="10438" y="2309"/>
                  </a:cubicBezTo>
                  <a:lnTo>
                    <a:pt x="10438" y="2309"/>
                  </a:lnTo>
                  <a:cubicBezTo>
                    <a:pt x="10439" y="2262"/>
                    <a:pt x="10441" y="2167"/>
                    <a:pt x="10400" y="2167"/>
                  </a:cubicBezTo>
                  <a:cubicBezTo>
                    <a:pt x="10393" y="2167"/>
                    <a:pt x="10385" y="2169"/>
                    <a:pt x="10375" y="2176"/>
                  </a:cubicBezTo>
                  <a:cubicBezTo>
                    <a:pt x="10370" y="2179"/>
                    <a:pt x="10366" y="2183"/>
                    <a:pt x="10362" y="2187"/>
                  </a:cubicBezTo>
                  <a:lnTo>
                    <a:pt x="10362" y="2187"/>
                  </a:lnTo>
                  <a:cubicBezTo>
                    <a:pt x="10364" y="2163"/>
                    <a:pt x="10388" y="2151"/>
                    <a:pt x="10412" y="2151"/>
                  </a:cubicBezTo>
                  <a:close/>
                  <a:moveTo>
                    <a:pt x="11023" y="2301"/>
                  </a:moveTo>
                  <a:lnTo>
                    <a:pt x="11023" y="2301"/>
                  </a:lnTo>
                  <a:cubicBezTo>
                    <a:pt x="11018" y="2310"/>
                    <a:pt x="11011" y="2314"/>
                    <a:pt x="11003" y="2314"/>
                  </a:cubicBezTo>
                  <a:lnTo>
                    <a:pt x="11023" y="2301"/>
                  </a:lnTo>
                  <a:close/>
                  <a:moveTo>
                    <a:pt x="6590" y="2126"/>
                  </a:moveTo>
                  <a:lnTo>
                    <a:pt x="6590" y="2166"/>
                  </a:lnTo>
                  <a:lnTo>
                    <a:pt x="6590" y="2166"/>
                  </a:lnTo>
                  <a:cubicBezTo>
                    <a:pt x="6606" y="2150"/>
                    <a:pt x="6636" y="2136"/>
                    <a:pt x="6661" y="2136"/>
                  </a:cubicBezTo>
                  <a:cubicBezTo>
                    <a:pt x="6667" y="2136"/>
                    <a:pt x="6673" y="2137"/>
                    <a:pt x="6678" y="2138"/>
                  </a:cubicBezTo>
                  <a:cubicBezTo>
                    <a:pt x="6678" y="2157"/>
                    <a:pt x="6671" y="2168"/>
                    <a:pt x="6653" y="2168"/>
                  </a:cubicBezTo>
                  <a:cubicBezTo>
                    <a:pt x="6646" y="2168"/>
                    <a:pt x="6638" y="2167"/>
                    <a:pt x="6627" y="2163"/>
                  </a:cubicBezTo>
                  <a:lnTo>
                    <a:pt x="6627" y="2163"/>
                  </a:lnTo>
                  <a:cubicBezTo>
                    <a:pt x="6565" y="2176"/>
                    <a:pt x="6678" y="2226"/>
                    <a:pt x="6690" y="2226"/>
                  </a:cubicBezTo>
                  <a:lnTo>
                    <a:pt x="6665" y="2226"/>
                  </a:lnTo>
                  <a:cubicBezTo>
                    <a:pt x="6685" y="2276"/>
                    <a:pt x="6650" y="2326"/>
                    <a:pt x="6603" y="2326"/>
                  </a:cubicBezTo>
                  <a:cubicBezTo>
                    <a:pt x="6591" y="2326"/>
                    <a:pt x="6578" y="2322"/>
                    <a:pt x="6565" y="2314"/>
                  </a:cubicBezTo>
                  <a:cubicBezTo>
                    <a:pt x="6566" y="2309"/>
                    <a:pt x="6568" y="2305"/>
                    <a:pt x="6570" y="2302"/>
                  </a:cubicBezTo>
                  <a:lnTo>
                    <a:pt x="6552" y="2302"/>
                  </a:lnTo>
                  <a:cubicBezTo>
                    <a:pt x="6514" y="2289"/>
                    <a:pt x="6489" y="2163"/>
                    <a:pt x="6552" y="2151"/>
                  </a:cubicBezTo>
                  <a:lnTo>
                    <a:pt x="6590" y="2126"/>
                  </a:lnTo>
                  <a:close/>
                  <a:moveTo>
                    <a:pt x="8880" y="2325"/>
                  </a:moveTo>
                  <a:cubicBezTo>
                    <a:pt x="8879" y="2326"/>
                    <a:pt x="8879" y="2326"/>
                    <a:pt x="8878" y="2327"/>
                  </a:cubicBezTo>
                  <a:cubicBezTo>
                    <a:pt x="8880" y="2327"/>
                    <a:pt x="8881" y="2326"/>
                    <a:pt x="8880" y="2325"/>
                  </a:cubicBezTo>
                  <a:close/>
                  <a:moveTo>
                    <a:pt x="10551" y="2151"/>
                  </a:moveTo>
                  <a:cubicBezTo>
                    <a:pt x="10576" y="2201"/>
                    <a:pt x="10588" y="2252"/>
                    <a:pt x="10601" y="2302"/>
                  </a:cubicBezTo>
                  <a:cubicBezTo>
                    <a:pt x="10648" y="2302"/>
                    <a:pt x="10619" y="2183"/>
                    <a:pt x="10675" y="2155"/>
                  </a:cubicBezTo>
                  <a:lnTo>
                    <a:pt x="10675" y="2155"/>
                  </a:lnTo>
                  <a:cubicBezTo>
                    <a:pt x="10661" y="2190"/>
                    <a:pt x="10637" y="2327"/>
                    <a:pt x="10601" y="2327"/>
                  </a:cubicBezTo>
                  <a:cubicBezTo>
                    <a:pt x="10576" y="2327"/>
                    <a:pt x="10538" y="2189"/>
                    <a:pt x="10526" y="2151"/>
                  </a:cubicBezTo>
                  <a:close/>
                  <a:moveTo>
                    <a:pt x="11645" y="2226"/>
                  </a:moveTo>
                  <a:cubicBezTo>
                    <a:pt x="11645" y="2264"/>
                    <a:pt x="11645" y="2314"/>
                    <a:pt x="11607" y="2327"/>
                  </a:cubicBezTo>
                  <a:cubicBezTo>
                    <a:pt x="11607" y="2277"/>
                    <a:pt x="11594" y="2239"/>
                    <a:pt x="11645" y="2226"/>
                  </a:cubicBezTo>
                  <a:close/>
                  <a:moveTo>
                    <a:pt x="10792" y="2148"/>
                  </a:moveTo>
                  <a:cubicBezTo>
                    <a:pt x="10824" y="2148"/>
                    <a:pt x="10853" y="2181"/>
                    <a:pt x="10853" y="2214"/>
                  </a:cubicBezTo>
                  <a:cubicBezTo>
                    <a:pt x="10853" y="2247"/>
                    <a:pt x="10825" y="2247"/>
                    <a:pt x="10791" y="2247"/>
                  </a:cubicBezTo>
                  <a:lnTo>
                    <a:pt x="10791" y="2247"/>
                  </a:lnTo>
                  <a:cubicBezTo>
                    <a:pt x="10774" y="2247"/>
                    <a:pt x="10756" y="2247"/>
                    <a:pt x="10739" y="2252"/>
                  </a:cubicBezTo>
                  <a:cubicBezTo>
                    <a:pt x="10739" y="2285"/>
                    <a:pt x="10762" y="2302"/>
                    <a:pt x="10792" y="2302"/>
                  </a:cubicBezTo>
                  <a:cubicBezTo>
                    <a:pt x="10806" y="2302"/>
                    <a:pt x="10823" y="2298"/>
                    <a:pt x="10840" y="2289"/>
                  </a:cubicBezTo>
                  <a:lnTo>
                    <a:pt x="10840" y="2302"/>
                  </a:lnTo>
                  <a:cubicBezTo>
                    <a:pt x="10846" y="2329"/>
                    <a:pt x="10827" y="2340"/>
                    <a:pt x="10802" y="2340"/>
                  </a:cubicBezTo>
                  <a:cubicBezTo>
                    <a:pt x="10770" y="2340"/>
                    <a:pt x="10728" y="2323"/>
                    <a:pt x="10714" y="2302"/>
                  </a:cubicBezTo>
                  <a:cubicBezTo>
                    <a:pt x="10677" y="2239"/>
                    <a:pt x="10702" y="2163"/>
                    <a:pt x="10777" y="2151"/>
                  </a:cubicBezTo>
                  <a:cubicBezTo>
                    <a:pt x="10782" y="2149"/>
                    <a:pt x="10787" y="2148"/>
                    <a:pt x="10792" y="2148"/>
                  </a:cubicBezTo>
                  <a:close/>
                  <a:moveTo>
                    <a:pt x="8199" y="2302"/>
                  </a:moveTo>
                  <a:lnTo>
                    <a:pt x="8212" y="2314"/>
                  </a:lnTo>
                  <a:cubicBezTo>
                    <a:pt x="8224" y="2327"/>
                    <a:pt x="8224" y="2340"/>
                    <a:pt x="8212" y="2352"/>
                  </a:cubicBezTo>
                  <a:cubicBezTo>
                    <a:pt x="8174" y="2352"/>
                    <a:pt x="8174" y="2314"/>
                    <a:pt x="8199" y="2302"/>
                  </a:cubicBezTo>
                  <a:close/>
                  <a:moveTo>
                    <a:pt x="10035" y="2163"/>
                  </a:moveTo>
                  <a:cubicBezTo>
                    <a:pt x="10070" y="2181"/>
                    <a:pt x="10086" y="2275"/>
                    <a:pt x="10073" y="2332"/>
                  </a:cubicBezTo>
                  <a:lnTo>
                    <a:pt x="10073" y="2332"/>
                  </a:lnTo>
                  <a:cubicBezTo>
                    <a:pt x="10074" y="2287"/>
                    <a:pt x="10074" y="2200"/>
                    <a:pt x="10032" y="2200"/>
                  </a:cubicBezTo>
                  <a:cubicBezTo>
                    <a:pt x="10023" y="2200"/>
                    <a:pt x="10011" y="2204"/>
                    <a:pt x="9997" y="2214"/>
                  </a:cubicBezTo>
                  <a:cubicBezTo>
                    <a:pt x="9947" y="2252"/>
                    <a:pt x="10035" y="2352"/>
                    <a:pt x="9960" y="2352"/>
                  </a:cubicBezTo>
                  <a:cubicBezTo>
                    <a:pt x="9947" y="2302"/>
                    <a:pt x="9947" y="2252"/>
                    <a:pt x="9960" y="2201"/>
                  </a:cubicBezTo>
                  <a:cubicBezTo>
                    <a:pt x="9966" y="2182"/>
                    <a:pt x="9972" y="2173"/>
                    <a:pt x="9977" y="2173"/>
                  </a:cubicBezTo>
                  <a:cubicBezTo>
                    <a:pt x="9982" y="2173"/>
                    <a:pt x="9985" y="2182"/>
                    <a:pt x="9985" y="2201"/>
                  </a:cubicBezTo>
                  <a:cubicBezTo>
                    <a:pt x="9997" y="2201"/>
                    <a:pt x="10023" y="2163"/>
                    <a:pt x="10035" y="2163"/>
                  </a:cubicBezTo>
                  <a:close/>
                  <a:moveTo>
                    <a:pt x="10243" y="2160"/>
                  </a:moveTo>
                  <a:cubicBezTo>
                    <a:pt x="10249" y="2160"/>
                    <a:pt x="10255" y="2170"/>
                    <a:pt x="10262" y="2189"/>
                  </a:cubicBezTo>
                  <a:lnTo>
                    <a:pt x="10337" y="2163"/>
                  </a:lnTo>
                  <a:cubicBezTo>
                    <a:pt x="10337" y="2175"/>
                    <a:pt x="10348" y="2187"/>
                    <a:pt x="10360" y="2189"/>
                  </a:cubicBezTo>
                  <a:lnTo>
                    <a:pt x="10360" y="2189"/>
                  </a:lnTo>
                  <a:cubicBezTo>
                    <a:pt x="10316" y="2241"/>
                    <a:pt x="10407" y="2328"/>
                    <a:pt x="10337" y="2340"/>
                  </a:cubicBezTo>
                  <a:cubicBezTo>
                    <a:pt x="10337" y="2307"/>
                    <a:pt x="10346" y="2191"/>
                    <a:pt x="10301" y="2191"/>
                  </a:cubicBezTo>
                  <a:cubicBezTo>
                    <a:pt x="10294" y="2191"/>
                    <a:pt x="10285" y="2194"/>
                    <a:pt x="10274" y="2201"/>
                  </a:cubicBezTo>
                  <a:cubicBezTo>
                    <a:pt x="10199" y="2252"/>
                    <a:pt x="10312" y="2340"/>
                    <a:pt x="10224" y="2352"/>
                  </a:cubicBezTo>
                  <a:cubicBezTo>
                    <a:pt x="10224" y="2289"/>
                    <a:pt x="10224" y="2239"/>
                    <a:pt x="10224" y="2189"/>
                  </a:cubicBezTo>
                  <a:cubicBezTo>
                    <a:pt x="10230" y="2170"/>
                    <a:pt x="10236" y="2160"/>
                    <a:pt x="10243" y="2160"/>
                  </a:cubicBezTo>
                  <a:close/>
                  <a:moveTo>
                    <a:pt x="10429" y="2333"/>
                  </a:moveTo>
                  <a:cubicBezTo>
                    <a:pt x="10422" y="2345"/>
                    <a:pt x="10412" y="2352"/>
                    <a:pt x="10400" y="2352"/>
                  </a:cubicBezTo>
                  <a:lnTo>
                    <a:pt x="10429" y="2333"/>
                  </a:lnTo>
                  <a:close/>
                  <a:moveTo>
                    <a:pt x="6464" y="2163"/>
                  </a:moveTo>
                  <a:cubicBezTo>
                    <a:pt x="6464" y="2214"/>
                    <a:pt x="6464" y="2264"/>
                    <a:pt x="6464" y="2327"/>
                  </a:cubicBezTo>
                  <a:cubicBezTo>
                    <a:pt x="6457" y="2341"/>
                    <a:pt x="6446" y="2351"/>
                    <a:pt x="6438" y="2351"/>
                  </a:cubicBezTo>
                  <a:cubicBezTo>
                    <a:pt x="6431" y="2351"/>
                    <a:pt x="6426" y="2344"/>
                    <a:pt x="6426" y="2327"/>
                  </a:cubicBezTo>
                  <a:cubicBezTo>
                    <a:pt x="6407" y="2327"/>
                    <a:pt x="6395" y="2364"/>
                    <a:pt x="6368" y="2364"/>
                  </a:cubicBezTo>
                  <a:cubicBezTo>
                    <a:pt x="6359" y="2364"/>
                    <a:pt x="6350" y="2361"/>
                    <a:pt x="6338" y="2352"/>
                  </a:cubicBezTo>
                  <a:cubicBezTo>
                    <a:pt x="6300" y="2314"/>
                    <a:pt x="6313" y="2189"/>
                    <a:pt x="6363" y="2189"/>
                  </a:cubicBezTo>
                  <a:lnTo>
                    <a:pt x="6363" y="2289"/>
                  </a:lnTo>
                  <a:cubicBezTo>
                    <a:pt x="6358" y="2317"/>
                    <a:pt x="6364" y="2328"/>
                    <a:pt x="6377" y="2328"/>
                  </a:cubicBezTo>
                  <a:cubicBezTo>
                    <a:pt x="6393" y="2328"/>
                    <a:pt x="6418" y="2310"/>
                    <a:pt x="6439" y="2289"/>
                  </a:cubicBezTo>
                  <a:lnTo>
                    <a:pt x="6414" y="2289"/>
                  </a:lnTo>
                  <a:cubicBezTo>
                    <a:pt x="6451" y="2252"/>
                    <a:pt x="6389" y="2176"/>
                    <a:pt x="6464" y="2163"/>
                  </a:cubicBezTo>
                  <a:close/>
                  <a:moveTo>
                    <a:pt x="4272" y="2107"/>
                  </a:moveTo>
                  <a:cubicBezTo>
                    <a:pt x="4274" y="2107"/>
                    <a:pt x="4276" y="2116"/>
                    <a:pt x="4276" y="2138"/>
                  </a:cubicBezTo>
                  <a:cubicBezTo>
                    <a:pt x="4302" y="2132"/>
                    <a:pt x="4338" y="2108"/>
                    <a:pt x="4364" y="2108"/>
                  </a:cubicBezTo>
                  <a:cubicBezTo>
                    <a:pt x="4387" y="2108"/>
                    <a:pt x="4401" y="2129"/>
                    <a:pt x="4389" y="2201"/>
                  </a:cubicBezTo>
                  <a:cubicBezTo>
                    <a:pt x="4382" y="2255"/>
                    <a:pt x="4361" y="2266"/>
                    <a:pt x="4335" y="2266"/>
                  </a:cubicBezTo>
                  <a:cubicBezTo>
                    <a:pt x="4319" y="2266"/>
                    <a:pt x="4301" y="2262"/>
                    <a:pt x="4283" y="2262"/>
                  </a:cubicBezTo>
                  <a:cubicBezTo>
                    <a:pt x="4276" y="2262"/>
                    <a:pt x="4270" y="2262"/>
                    <a:pt x="4263" y="2264"/>
                  </a:cubicBezTo>
                  <a:cubicBezTo>
                    <a:pt x="4263" y="2302"/>
                    <a:pt x="4276" y="2352"/>
                    <a:pt x="4226" y="2365"/>
                  </a:cubicBezTo>
                  <a:cubicBezTo>
                    <a:pt x="4238" y="2302"/>
                    <a:pt x="4238" y="2239"/>
                    <a:pt x="4251" y="2176"/>
                  </a:cubicBezTo>
                  <a:cubicBezTo>
                    <a:pt x="4251" y="2176"/>
                    <a:pt x="4265" y="2107"/>
                    <a:pt x="4272" y="2107"/>
                  </a:cubicBezTo>
                  <a:close/>
                  <a:moveTo>
                    <a:pt x="4017" y="2172"/>
                  </a:moveTo>
                  <a:cubicBezTo>
                    <a:pt x="4023" y="2172"/>
                    <a:pt x="4029" y="2176"/>
                    <a:pt x="4037" y="2189"/>
                  </a:cubicBezTo>
                  <a:cubicBezTo>
                    <a:pt x="4075" y="2214"/>
                    <a:pt x="4037" y="2327"/>
                    <a:pt x="4012" y="2340"/>
                  </a:cubicBezTo>
                  <a:cubicBezTo>
                    <a:pt x="4012" y="2314"/>
                    <a:pt x="4024" y="2214"/>
                    <a:pt x="4012" y="2201"/>
                  </a:cubicBezTo>
                  <a:lnTo>
                    <a:pt x="3974" y="2214"/>
                  </a:lnTo>
                  <a:cubicBezTo>
                    <a:pt x="3924" y="2239"/>
                    <a:pt x="3987" y="2340"/>
                    <a:pt x="3911" y="2365"/>
                  </a:cubicBezTo>
                  <a:cubicBezTo>
                    <a:pt x="3911" y="2327"/>
                    <a:pt x="3949" y="2226"/>
                    <a:pt x="3911" y="2214"/>
                  </a:cubicBezTo>
                  <a:cubicBezTo>
                    <a:pt x="3908" y="2212"/>
                    <a:pt x="3904" y="2211"/>
                    <a:pt x="3901" y="2211"/>
                  </a:cubicBezTo>
                  <a:cubicBezTo>
                    <a:pt x="3880" y="2211"/>
                    <a:pt x="3861" y="2242"/>
                    <a:pt x="3861" y="2264"/>
                  </a:cubicBezTo>
                  <a:cubicBezTo>
                    <a:pt x="3861" y="2302"/>
                    <a:pt x="3861" y="2365"/>
                    <a:pt x="3823" y="2377"/>
                  </a:cubicBezTo>
                  <a:cubicBezTo>
                    <a:pt x="3823" y="2327"/>
                    <a:pt x="3823" y="2277"/>
                    <a:pt x="3836" y="2226"/>
                  </a:cubicBezTo>
                  <a:lnTo>
                    <a:pt x="3823" y="2226"/>
                  </a:lnTo>
                  <a:cubicBezTo>
                    <a:pt x="3830" y="2206"/>
                    <a:pt x="3837" y="2193"/>
                    <a:pt x="3842" y="2193"/>
                  </a:cubicBezTo>
                  <a:cubicBezTo>
                    <a:pt x="3846" y="2193"/>
                    <a:pt x="3848" y="2203"/>
                    <a:pt x="3848" y="2226"/>
                  </a:cubicBezTo>
                  <a:lnTo>
                    <a:pt x="3901" y="2205"/>
                  </a:lnTo>
                  <a:lnTo>
                    <a:pt x="3901" y="2205"/>
                  </a:lnTo>
                  <a:cubicBezTo>
                    <a:pt x="3894" y="2209"/>
                    <a:pt x="3899" y="2211"/>
                    <a:pt x="3908" y="2211"/>
                  </a:cubicBezTo>
                  <a:cubicBezTo>
                    <a:pt x="3921" y="2211"/>
                    <a:pt x="3943" y="2207"/>
                    <a:pt x="3962" y="2201"/>
                  </a:cubicBezTo>
                  <a:cubicBezTo>
                    <a:pt x="3974" y="2195"/>
                    <a:pt x="3980" y="2192"/>
                    <a:pt x="3985" y="2192"/>
                  </a:cubicBezTo>
                  <a:cubicBezTo>
                    <a:pt x="3990" y="2192"/>
                    <a:pt x="3993" y="2195"/>
                    <a:pt x="3999" y="2201"/>
                  </a:cubicBezTo>
                  <a:cubicBezTo>
                    <a:pt x="4012" y="2201"/>
                    <a:pt x="4024" y="2189"/>
                    <a:pt x="3962" y="2189"/>
                  </a:cubicBezTo>
                  <a:cubicBezTo>
                    <a:pt x="3995" y="2189"/>
                    <a:pt x="4006" y="2172"/>
                    <a:pt x="4017" y="2172"/>
                  </a:cubicBezTo>
                  <a:close/>
                  <a:moveTo>
                    <a:pt x="10064" y="2358"/>
                  </a:moveTo>
                  <a:cubicBezTo>
                    <a:pt x="10057" y="2370"/>
                    <a:pt x="10047" y="2377"/>
                    <a:pt x="10035" y="2377"/>
                  </a:cubicBezTo>
                  <a:lnTo>
                    <a:pt x="10064" y="2358"/>
                  </a:lnTo>
                  <a:close/>
                  <a:moveTo>
                    <a:pt x="6247" y="2196"/>
                  </a:moveTo>
                  <a:cubicBezTo>
                    <a:pt x="6256" y="2196"/>
                    <a:pt x="6266" y="2197"/>
                    <a:pt x="6275" y="2201"/>
                  </a:cubicBezTo>
                  <a:lnTo>
                    <a:pt x="6263" y="2214"/>
                  </a:lnTo>
                  <a:cubicBezTo>
                    <a:pt x="6363" y="2277"/>
                    <a:pt x="6200" y="2302"/>
                    <a:pt x="6162" y="2302"/>
                  </a:cubicBezTo>
                  <a:cubicBezTo>
                    <a:pt x="6162" y="2340"/>
                    <a:pt x="6186" y="2355"/>
                    <a:pt x="6213" y="2355"/>
                  </a:cubicBezTo>
                  <a:cubicBezTo>
                    <a:pt x="6230" y="2355"/>
                    <a:pt x="6248" y="2349"/>
                    <a:pt x="6263" y="2340"/>
                  </a:cubicBezTo>
                  <a:lnTo>
                    <a:pt x="6263" y="2340"/>
                  </a:lnTo>
                  <a:cubicBezTo>
                    <a:pt x="6269" y="2363"/>
                    <a:pt x="6243" y="2378"/>
                    <a:pt x="6213" y="2378"/>
                  </a:cubicBezTo>
                  <a:cubicBezTo>
                    <a:pt x="6178" y="2378"/>
                    <a:pt x="6137" y="2356"/>
                    <a:pt x="6137" y="2302"/>
                  </a:cubicBezTo>
                  <a:cubicBezTo>
                    <a:pt x="6158" y="2249"/>
                    <a:pt x="6197" y="2196"/>
                    <a:pt x="6247" y="2196"/>
                  </a:cubicBezTo>
                  <a:close/>
                  <a:moveTo>
                    <a:pt x="7998" y="2340"/>
                  </a:moveTo>
                  <a:cubicBezTo>
                    <a:pt x="8036" y="2340"/>
                    <a:pt x="8003" y="2382"/>
                    <a:pt x="7984" y="2382"/>
                  </a:cubicBezTo>
                  <a:cubicBezTo>
                    <a:pt x="7978" y="2382"/>
                    <a:pt x="7973" y="2377"/>
                    <a:pt x="7973" y="2365"/>
                  </a:cubicBezTo>
                  <a:lnTo>
                    <a:pt x="7998" y="2340"/>
                  </a:lnTo>
                  <a:close/>
                  <a:moveTo>
                    <a:pt x="10148" y="2189"/>
                  </a:moveTo>
                  <a:lnTo>
                    <a:pt x="10148" y="2214"/>
                  </a:lnTo>
                  <a:cubicBezTo>
                    <a:pt x="10148" y="2264"/>
                    <a:pt x="10186" y="2377"/>
                    <a:pt x="10123" y="2390"/>
                  </a:cubicBezTo>
                  <a:cubicBezTo>
                    <a:pt x="10111" y="2327"/>
                    <a:pt x="10085" y="2201"/>
                    <a:pt x="10148" y="2189"/>
                  </a:cubicBezTo>
                  <a:close/>
                  <a:moveTo>
                    <a:pt x="3743" y="2213"/>
                  </a:moveTo>
                  <a:cubicBezTo>
                    <a:pt x="3757" y="2213"/>
                    <a:pt x="3771" y="2221"/>
                    <a:pt x="3786" y="2239"/>
                  </a:cubicBezTo>
                  <a:lnTo>
                    <a:pt x="3773" y="2239"/>
                  </a:lnTo>
                  <a:cubicBezTo>
                    <a:pt x="3848" y="2327"/>
                    <a:pt x="3697" y="2289"/>
                    <a:pt x="3672" y="2327"/>
                  </a:cubicBezTo>
                  <a:cubicBezTo>
                    <a:pt x="3651" y="2355"/>
                    <a:pt x="3677" y="2363"/>
                    <a:pt x="3706" y="2363"/>
                  </a:cubicBezTo>
                  <a:cubicBezTo>
                    <a:pt x="3729" y="2363"/>
                    <a:pt x="3755" y="2358"/>
                    <a:pt x="3760" y="2352"/>
                  </a:cubicBezTo>
                  <a:lnTo>
                    <a:pt x="3760" y="2352"/>
                  </a:lnTo>
                  <a:cubicBezTo>
                    <a:pt x="3760" y="2390"/>
                    <a:pt x="3748" y="2390"/>
                    <a:pt x="3710" y="2390"/>
                  </a:cubicBezTo>
                  <a:cubicBezTo>
                    <a:pt x="3703" y="2392"/>
                    <a:pt x="3696" y="2393"/>
                    <a:pt x="3690" y="2393"/>
                  </a:cubicBezTo>
                  <a:cubicBezTo>
                    <a:pt x="3613" y="2393"/>
                    <a:pt x="3673" y="2213"/>
                    <a:pt x="3743" y="2213"/>
                  </a:cubicBezTo>
                  <a:close/>
                  <a:moveTo>
                    <a:pt x="9872" y="2201"/>
                  </a:moveTo>
                  <a:lnTo>
                    <a:pt x="9884" y="2226"/>
                  </a:lnTo>
                  <a:cubicBezTo>
                    <a:pt x="9884" y="2277"/>
                    <a:pt x="9909" y="2402"/>
                    <a:pt x="9847" y="2402"/>
                  </a:cubicBezTo>
                  <a:cubicBezTo>
                    <a:pt x="9847" y="2340"/>
                    <a:pt x="9809" y="2214"/>
                    <a:pt x="9872" y="2201"/>
                  </a:cubicBezTo>
                  <a:close/>
                  <a:moveTo>
                    <a:pt x="9746" y="2214"/>
                  </a:moveTo>
                  <a:cubicBezTo>
                    <a:pt x="9796" y="2239"/>
                    <a:pt x="9821" y="2390"/>
                    <a:pt x="9759" y="2390"/>
                  </a:cubicBezTo>
                  <a:cubicBezTo>
                    <a:pt x="9759" y="2368"/>
                    <a:pt x="9777" y="2242"/>
                    <a:pt x="9733" y="2242"/>
                  </a:cubicBezTo>
                  <a:cubicBezTo>
                    <a:pt x="9726" y="2242"/>
                    <a:pt x="9718" y="2245"/>
                    <a:pt x="9708" y="2252"/>
                  </a:cubicBezTo>
                  <a:cubicBezTo>
                    <a:pt x="9633" y="2302"/>
                    <a:pt x="9746" y="2390"/>
                    <a:pt x="9658" y="2415"/>
                  </a:cubicBezTo>
                  <a:cubicBezTo>
                    <a:pt x="9658" y="2382"/>
                    <a:pt x="9677" y="2255"/>
                    <a:pt x="9624" y="2255"/>
                  </a:cubicBezTo>
                  <a:cubicBezTo>
                    <a:pt x="9616" y="2255"/>
                    <a:pt x="9607" y="2257"/>
                    <a:pt x="9595" y="2264"/>
                  </a:cubicBezTo>
                  <a:cubicBezTo>
                    <a:pt x="9520" y="2327"/>
                    <a:pt x="9633" y="2415"/>
                    <a:pt x="9557" y="2415"/>
                  </a:cubicBezTo>
                  <a:cubicBezTo>
                    <a:pt x="9545" y="2365"/>
                    <a:pt x="9545" y="2314"/>
                    <a:pt x="9557" y="2264"/>
                  </a:cubicBezTo>
                  <a:cubicBezTo>
                    <a:pt x="9564" y="2245"/>
                    <a:pt x="9570" y="2236"/>
                    <a:pt x="9575" y="2236"/>
                  </a:cubicBezTo>
                  <a:cubicBezTo>
                    <a:pt x="9579" y="2236"/>
                    <a:pt x="9583" y="2245"/>
                    <a:pt x="9583" y="2264"/>
                  </a:cubicBezTo>
                  <a:cubicBezTo>
                    <a:pt x="9595" y="2264"/>
                    <a:pt x="9608" y="2226"/>
                    <a:pt x="9633" y="2226"/>
                  </a:cubicBezTo>
                  <a:cubicBezTo>
                    <a:pt x="9647" y="2225"/>
                    <a:pt x="9657" y="2224"/>
                    <a:pt x="9663" y="2224"/>
                  </a:cubicBezTo>
                  <a:cubicBezTo>
                    <a:pt x="9698" y="2224"/>
                    <a:pt x="9608" y="2252"/>
                    <a:pt x="9683" y="2252"/>
                  </a:cubicBezTo>
                  <a:cubicBezTo>
                    <a:pt x="9684" y="2253"/>
                    <a:pt x="9686" y="2253"/>
                    <a:pt x="9687" y="2253"/>
                  </a:cubicBezTo>
                  <a:cubicBezTo>
                    <a:pt x="9698" y="2253"/>
                    <a:pt x="9715" y="2220"/>
                    <a:pt x="9733" y="2220"/>
                  </a:cubicBezTo>
                  <a:cubicBezTo>
                    <a:pt x="9737" y="2220"/>
                    <a:pt x="9742" y="2222"/>
                    <a:pt x="9746" y="2226"/>
                  </a:cubicBezTo>
                  <a:lnTo>
                    <a:pt x="9746" y="2214"/>
                  </a:lnTo>
                  <a:close/>
                  <a:moveTo>
                    <a:pt x="3624" y="2237"/>
                  </a:moveTo>
                  <a:cubicBezTo>
                    <a:pt x="3627" y="2237"/>
                    <a:pt x="3630" y="2238"/>
                    <a:pt x="3635" y="2239"/>
                  </a:cubicBezTo>
                  <a:cubicBezTo>
                    <a:pt x="3635" y="2277"/>
                    <a:pt x="3584" y="2277"/>
                    <a:pt x="3584" y="2327"/>
                  </a:cubicBezTo>
                  <a:cubicBezTo>
                    <a:pt x="3572" y="2377"/>
                    <a:pt x="3584" y="2415"/>
                    <a:pt x="3547" y="2428"/>
                  </a:cubicBezTo>
                  <a:cubicBezTo>
                    <a:pt x="3547" y="2377"/>
                    <a:pt x="3559" y="2327"/>
                    <a:pt x="3572" y="2277"/>
                  </a:cubicBezTo>
                  <a:lnTo>
                    <a:pt x="3559" y="2277"/>
                  </a:lnTo>
                  <a:cubicBezTo>
                    <a:pt x="3565" y="2258"/>
                    <a:pt x="3572" y="2248"/>
                    <a:pt x="3576" y="2248"/>
                  </a:cubicBezTo>
                  <a:cubicBezTo>
                    <a:pt x="3581" y="2248"/>
                    <a:pt x="3584" y="2258"/>
                    <a:pt x="3584" y="2277"/>
                  </a:cubicBezTo>
                  <a:cubicBezTo>
                    <a:pt x="3607" y="2277"/>
                    <a:pt x="3599" y="2237"/>
                    <a:pt x="3624" y="2237"/>
                  </a:cubicBezTo>
                  <a:close/>
                  <a:moveTo>
                    <a:pt x="4996" y="2420"/>
                  </a:moveTo>
                  <a:lnTo>
                    <a:pt x="4980" y="2428"/>
                  </a:lnTo>
                  <a:lnTo>
                    <a:pt x="4993" y="2428"/>
                  </a:lnTo>
                  <a:cubicBezTo>
                    <a:pt x="4994" y="2425"/>
                    <a:pt x="4995" y="2422"/>
                    <a:pt x="4996" y="2420"/>
                  </a:cubicBezTo>
                  <a:close/>
                  <a:moveTo>
                    <a:pt x="5936" y="2176"/>
                  </a:moveTo>
                  <a:lnTo>
                    <a:pt x="5936" y="2289"/>
                  </a:lnTo>
                  <a:cubicBezTo>
                    <a:pt x="5956" y="2255"/>
                    <a:pt x="5976" y="2241"/>
                    <a:pt x="5994" y="2241"/>
                  </a:cubicBezTo>
                  <a:cubicBezTo>
                    <a:pt x="6054" y="2241"/>
                    <a:pt x="6089" y="2396"/>
                    <a:pt x="6011" y="2415"/>
                  </a:cubicBezTo>
                  <a:lnTo>
                    <a:pt x="5999" y="2415"/>
                  </a:lnTo>
                  <a:cubicBezTo>
                    <a:pt x="5999" y="2383"/>
                    <a:pt x="6017" y="2267"/>
                    <a:pt x="5975" y="2267"/>
                  </a:cubicBezTo>
                  <a:cubicBezTo>
                    <a:pt x="5968" y="2267"/>
                    <a:pt x="5959" y="2270"/>
                    <a:pt x="5948" y="2277"/>
                  </a:cubicBezTo>
                  <a:cubicBezTo>
                    <a:pt x="5898" y="2314"/>
                    <a:pt x="5974" y="2415"/>
                    <a:pt x="5898" y="2440"/>
                  </a:cubicBezTo>
                  <a:cubicBezTo>
                    <a:pt x="5898" y="2377"/>
                    <a:pt x="5886" y="2189"/>
                    <a:pt x="5936" y="2176"/>
                  </a:cubicBezTo>
                  <a:close/>
                  <a:moveTo>
                    <a:pt x="9165" y="2269"/>
                  </a:moveTo>
                  <a:cubicBezTo>
                    <a:pt x="9194" y="2269"/>
                    <a:pt x="9230" y="2282"/>
                    <a:pt x="9243" y="2302"/>
                  </a:cubicBezTo>
                  <a:lnTo>
                    <a:pt x="9230" y="2302"/>
                  </a:lnTo>
                  <a:cubicBezTo>
                    <a:pt x="9251" y="2332"/>
                    <a:pt x="9222" y="2436"/>
                    <a:pt x="9210" y="2436"/>
                  </a:cubicBezTo>
                  <a:cubicBezTo>
                    <a:pt x="9207" y="2436"/>
                    <a:pt x="9205" y="2430"/>
                    <a:pt x="9205" y="2415"/>
                  </a:cubicBezTo>
                  <a:cubicBezTo>
                    <a:pt x="9189" y="2415"/>
                    <a:pt x="9153" y="2445"/>
                    <a:pt x="9129" y="2445"/>
                  </a:cubicBezTo>
                  <a:cubicBezTo>
                    <a:pt x="9115" y="2445"/>
                    <a:pt x="9105" y="2435"/>
                    <a:pt x="9105" y="2402"/>
                  </a:cubicBezTo>
                  <a:cubicBezTo>
                    <a:pt x="9105" y="2314"/>
                    <a:pt x="9193" y="2352"/>
                    <a:pt x="9205" y="2327"/>
                  </a:cubicBezTo>
                  <a:cubicBezTo>
                    <a:pt x="9205" y="2299"/>
                    <a:pt x="9186" y="2291"/>
                    <a:pt x="9165" y="2291"/>
                  </a:cubicBezTo>
                  <a:cubicBezTo>
                    <a:pt x="9147" y="2291"/>
                    <a:pt x="9128" y="2296"/>
                    <a:pt x="9117" y="2302"/>
                  </a:cubicBezTo>
                  <a:cubicBezTo>
                    <a:pt x="9117" y="2278"/>
                    <a:pt x="9139" y="2269"/>
                    <a:pt x="9165" y="2269"/>
                  </a:cubicBezTo>
                  <a:close/>
                  <a:moveTo>
                    <a:pt x="9432" y="2163"/>
                  </a:moveTo>
                  <a:lnTo>
                    <a:pt x="9444" y="2189"/>
                  </a:lnTo>
                  <a:cubicBezTo>
                    <a:pt x="9444" y="2252"/>
                    <a:pt x="9444" y="2314"/>
                    <a:pt x="9444" y="2377"/>
                  </a:cubicBezTo>
                  <a:cubicBezTo>
                    <a:pt x="9444" y="2395"/>
                    <a:pt x="9432" y="2450"/>
                    <a:pt x="9424" y="2450"/>
                  </a:cubicBezTo>
                  <a:cubicBezTo>
                    <a:pt x="9421" y="2450"/>
                    <a:pt x="9419" y="2441"/>
                    <a:pt x="9419" y="2415"/>
                  </a:cubicBezTo>
                  <a:cubicBezTo>
                    <a:pt x="9390" y="2415"/>
                    <a:pt x="9352" y="2445"/>
                    <a:pt x="9325" y="2445"/>
                  </a:cubicBezTo>
                  <a:cubicBezTo>
                    <a:pt x="9306" y="2445"/>
                    <a:pt x="9293" y="2430"/>
                    <a:pt x="9293" y="2377"/>
                  </a:cubicBezTo>
                  <a:cubicBezTo>
                    <a:pt x="9293" y="2300"/>
                    <a:pt x="9313" y="2286"/>
                    <a:pt x="9341" y="2286"/>
                  </a:cubicBezTo>
                  <a:cubicBezTo>
                    <a:pt x="9358" y="2286"/>
                    <a:pt x="9379" y="2291"/>
                    <a:pt x="9400" y="2291"/>
                  </a:cubicBezTo>
                  <a:cubicBezTo>
                    <a:pt x="9406" y="2291"/>
                    <a:pt x="9413" y="2291"/>
                    <a:pt x="9419" y="2289"/>
                  </a:cubicBezTo>
                  <a:cubicBezTo>
                    <a:pt x="9406" y="2226"/>
                    <a:pt x="9381" y="2176"/>
                    <a:pt x="9432" y="2163"/>
                  </a:cubicBezTo>
                  <a:close/>
                  <a:moveTo>
                    <a:pt x="5747" y="2189"/>
                  </a:moveTo>
                  <a:lnTo>
                    <a:pt x="5747" y="2302"/>
                  </a:lnTo>
                  <a:cubicBezTo>
                    <a:pt x="5766" y="2272"/>
                    <a:pt x="5787" y="2260"/>
                    <a:pt x="5806" y="2260"/>
                  </a:cubicBezTo>
                  <a:cubicBezTo>
                    <a:pt x="5851" y="2260"/>
                    <a:pt x="5887" y="2328"/>
                    <a:pt x="5860" y="2390"/>
                  </a:cubicBezTo>
                  <a:lnTo>
                    <a:pt x="5848" y="2377"/>
                  </a:lnTo>
                  <a:cubicBezTo>
                    <a:pt x="5835" y="2415"/>
                    <a:pt x="5810" y="2415"/>
                    <a:pt x="5785" y="2440"/>
                  </a:cubicBezTo>
                  <a:cubicBezTo>
                    <a:pt x="5777" y="2445"/>
                    <a:pt x="5771" y="2447"/>
                    <a:pt x="5766" y="2447"/>
                  </a:cubicBezTo>
                  <a:cubicBezTo>
                    <a:pt x="5746" y="2447"/>
                    <a:pt x="5742" y="2415"/>
                    <a:pt x="5722" y="2415"/>
                  </a:cubicBezTo>
                  <a:cubicBezTo>
                    <a:pt x="5735" y="2440"/>
                    <a:pt x="5722" y="2453"/>
                    <a:pt x="5697" y="2453"/>
                  </a:cubicBezTo>
                  <a:cubicBezTo>
                    <a:pt x="5697" y="2390"/>
                    <a:pt x="5684" y="2201"/>
                    <a:pt x="5747" y="2189"/>
                  </a:cubicBezTo>
                  <a:close/>
                  <a:moveTo>
                    <a:pt x="5659" y="2289"/>
                  </a:moveTo>
                  <a:cubicBezTo>
                    <a:pt x="5672" y="2340"/>
                    <a:pt x="5697" y="2465"/>
                    <a:pt x="5634" y="2465"/>
                  </a:cubicBezTo>
                  <a:lnTo>
                    <a:pt x="5621" y="2465"/>
                  </a:lnTo>
                  <a:cubicBezTo>
                    <a:pt x="5621" y="2415"/>
                    <a:pt x="5609" y="2289"/>
                    <a:pt x="5659" y="2289"/>
                  </a:cubicBezTo>
                  <a:close/>
                  <a:moveTo>
                    <a:pt x="3460" y="2277"/>
                  </a:moveTo>
                  <a:lnTo>
                    <a:pt x="3460" y="2277"/>
                  </a:lnTo>
                  <a:cubicBezTo>
                    <a:pt x="3567" y="2290"/>
                    <a:pt x="3506" y="2441"/>
                    <a:pt x="3433" y="2465"/>
                  </a:cubicBezTo>
                  <a:cubicBezTo>
                    <a:pt x="3430" y="2466"/>
                    <a:pt x="3427" y="2466"/>
                    <a:pt x="3425" y="2466"/>
                  </a:cubicBezTo>
                  <a:cubicBezTo>
                    <a:pt x="3339" y="2466"/>
                    <a:pt x="3371" y="2291"/>
                    <a:pt x="3460" y="2277"/>
                  </a:cubicBezTo>
                  <a:close/>
                  <a:moveTo>
                    <a:pt x="4719" y="2470"/>
                  </a:moveTo>
                  <a:lnTo>
                    <a:pt x="4703" y="2478"/>
                  </a:lnTo>
                  <a:lnTo>
                    <a:pt x="4716" y="2478"/>
                  </a:lnTo>
                  <a:cubicBezTo>
                    <a:pt x="4718" y="2475"/>
                    <a:pt x="4719" y="2472"/>
                    <a:pt x="4719" y="2470"/>
                  </a:cubicBezTo>
                  <a:close/>
                  <a:moveTo>
                    <a:pt x="3283" y="2252"/>
                  </a:moveTo>
                  <a:lnTo>
                    <a:pt x="3257" y="2465"/>
                  </a:lnTo>
                  <a:lnTo>
                    <a:pt x="3257" y="2465"/>
                  </a:lnTo>
                  <a:lnTo>
                    <a:pt x="3345" y="2440"/>
                  </a:lnTo>
                  <a:lnTo>
                    <a:pt x="3345" y="2440"/>
                  </a:lnTo>
                  <a:cubicBezTo>
                    <a:pt x="3345" y="2490"/>
                    <a:pt x="3270" y="2490"/>
                    <a:pt x="3220" y="2490"/>
                  </a:cubicBezTo>
                  <a:cubicBezTo>
                    <a:pt x="3232" y="2440"/>
                    <a:pt x="3232" y="2264"/>
                    <a:pt x="3283" y="2252"/>
                  </a:cubicBezTo>
                  <a:close/>
                  <a:moveTo>
                    <a:pt x="5280" y="2484"/>
                  </a:moveTo>
                  <a:cubicBezTo>
                    <a:pt x="5277" y="2488"/>
                    <a:pt x="5274" y="2490"/>
                    <a:pt x="5269" y="2490"/>
                  </a:cubicBezTo>
                  <a:lnTo>
                    <a:pt x="5282" y="2490"/>
                  </a:lnTo>
                  <a:cubicBezTo>
                    <a:pt x="5281" y="2488"/>
                    <a:pt x="5281" y="2486"/>
                    <a:pt x="5280" y="2484"/>
                  </a:cubicBezTo>
                  <a:close/>
                  <a:moveTo>
                    <a:pt x="5542" y="2302"/>
                  </a:moveTo>
                  <a:cubicBezTo>
                    <a:pt x="5550" y="2302"/>
                    <a:pt x="5560" y="2306"/>
                    <a:pt x="5571" y="2314"/>
                  </a:cubicBezTo>
                  <a:cubicBezTo>
                    <a:pt x="5609" y="2352"/>
                    <a:pt x="5584" y="2465"/>
                    <a:pt x="5546" y="2465"/>
                  </a:cubicBezTo>
                  <a:lnTo>
                    <a:pt x="5546" y="2465"/>
                  </a:lnTo>
                  <a:cubicBezTo>
                    <a:pt x="5546" y="2440"/>
                    <a:pt x="5571" y="2340"/>
                    <a:pt x="5533" y="2327"/>
                  </a:cubicBezTo>
                  <a:cubicBezTo>
                    <a:pt x="5527" y="2325"/>
                    <a:pt x="5521" y="2324"/>
                    <a:pt x="5516" y="2324"/>
                  </a:cubicBezTo>
                  <a:cubicBezTo>
                    <a:pt x="5491" y="2324"/>
                    <a:pt x="5481" y="2346"/>
                    <a:pt x="5471" y="2377"/>
                  </a:cubicBezTo>
                  <a:cubicBezTo>
                    <a:pt x="5471" y="2402"/>
                    <a:pt x="5483" y="2478"/>
                    <a:pt x="5445" y="2490"/>
                  </a:cubicBezTo>
                  <a:cubicBezTo>
                    <a:pt x="5445" y="2440"/>
                    <a:pt x="5445" y="2390"/>
                    <a:pt x="5458" y="2352"/>
                  </a:cubicBezTo>
                  <a:lnTo>
                    <a:pt x="5445" y="2340"/>
                  </a:lnTo>
                  <a:cubicBezTo>
                    <a:pt x="5452" y="2326"/>
                    <a:pt x="5459" y="2316"/>
                    <a:pt x="5464" y="2316"/>
                  </a:cubicBezTo>
                  <a:cubicBezTo>
                    <a:pt x="5468" y="2316"/>
                    <a:pt x="5471" y="2323"/>
                    <a:pt x="5471" y="2340"/>
                  </a:cubicBezTo>
                  <a:cubicBezTo>
                    <a:pt x="5500" y="2340"/>
                    <a:pt x="5514" y="2302"/>
                    <a:pt x="5542" y="2302"/>
                  </a:cubicBezTo>
                  <a:close/>
                  <a:moveTo>
                    <a:pt x="8635" y="2302"/>
                  </a:moveTo>
                  <a:cubicBezTo>
                    <a:pt x="8643" y="2302"/>
                    <a:pt x="8653" y="2306"/>
                    <a:pt x="8665" y="2314"/>
                  </a:cubicBezTo>
                  <a:cubicBezTo>
                    <a:pt x="8692" y="2332"/>
                    <a:pt x="8680" y="2422"/>
                    <a:pt x="8652" y="2471"/>
                  </a:cubicBezTo>
                  <a:lnTo>
                    <a:pt x="8652" y="2471"/>
                  </a:lnTo>
                  <a:cubicBezTo>
                    <a:pt x="8655" y="2437"/>
                    <a:pt x="8668" y="2334"/>
                    <a:pt x="8623" y="2334"/>
                  </a:cubicBezTo>
                  <a:cubicBezTo>
                    <a:pt x="8617" y="2334"/>
                    <a:pt x="8610" y="2335"/>
                    <a:pt x="8602" y="2340"/>
                  </a:cubicBezTo>
                  <a:cubicBezTo>
                    <a:pt x="8539" y="2365"/>
                    <a:pt x="8577" y="2440"/>
                    <a:pt x="8577" y="2490"/>
                  </a:cubicBezTo>
                  <a:lnTo>
                    <a:pt x="8539" y="2490"/>
                  </a:lnTo>
                  <a:cubicBezTo>
                    <a:pt x="8539" y="2440"/>
                    <a:pt x="8539" y="2390"/>
                    <a:pt x="8539" y="2340"/>
                  </a:cubicBezTo>
                  <a:cubicBezTo>
                    <a:pt x="8546" y="2319"/>
                    <a:pt x="8552" y="2306"/>
                    <a:pt x="8557" y="2306"/>
                  </a:cubicBezTo>
                  <a:cubicBezTo>
                    <a:pt x="8561" y="2306"/>
                    <a:pt x="8564" y="2316"/>
                    <a:pt x="8564" y="2340"/>
                  </a:cubicBezTo>
                  <a:cubicBezTo>
                    <a:pt x="8593" y="2340"/>
                    <a:pt x="8607" y="2302"/>
                    <a:pt x="8635" y="2302"/>
                  </a:cubicBezTo>
                  <a:close/>
                  <a:moveTo>
                    <a:pt x="8937" y="2288"/>
                  </a:moveTo>
                  <a:cubicBezTo>
                    <a:pt x="9011" y="2288"/>
                    <a:pt x="9059" y="2465"/>
                    <a:pt x="8979" y="2465"/>
                  </a:cubicBezTo>
                  <a:lnTo>
                    <a:pt x="8966" y="2465"/>
                  </a:lnTo>
                  <a:cubicBezTo>
                    <a:pt x="8966" y="2433"/>
                    <a:pt x="8976" y="2317"/>
                    <a:pt x="8930" y="2317"/>
                  </a:cubicBezTo>
                  <a:cubicBezTo>
                    <a:pt x="8923" y="2317"/>
                    <a:pt x="8914" y="2320"/>
                    <a:pt x="8903" y="2327"/>
                  </a:cubicBezTo>
                  <a:cubicBezTo>
                    <a:pt x="8828" y="2377"/>
                    <a:pt x="8941" y="2465"/>
                    <a:pt x="8866" y="2478"/>
                  </a:cubicBezTo>
                  <a:cubicBezTo>
                    <a:pt x="8866" y="2456"/>
                    <a:pt x="8875" y="2330"/>
                    <a:pt x="8828" y="2330"/>
                  </a:cubicBezTo>
                  <a:cubicBezTo>
                    <a:pt x="8821" y="2330"/>
                    <a:pt x="8813" y="2333"/>
                    <a:pt x="8803" y="2340"/>
                  </a:cubicBezTo>
                  <a:cubicBezTo>
                    <a:pt x="8727" y="2390"/>
                    <a:pt x="8841" y="2490"/>
                    <a:pt x="8753" y="2490"/>
                  </a:cubicBezTo>
                  <a:cubicBezTo>
                    <a:pt x="8753" y="2440"/>
                    <a:pt x="8753" y="2390"/>
                    <a:pt x="8753" y="2340"/>
                  </a:cubicBezTo>
                  <a:cubicBezTo>
                    <a:pt x="8759" y="2321"/>
                    <a:pt x="8765" y="2311"/>
                    <a:pt x="8770" y="2311"/>
                  </a:cubicBezTo>
                  <a:cubicBezTo>
                    <a:pt x="8775" y="2311"/>
                    <a:pt x="8778" y="2321"/>
                    <a:pt x="8778" y="2340"/>
                  </a:cubicBezTo>
                  <a:cubicBezTo>
                    <a:pt x="8789" y="2340"/>
                    <a:pt x="8810" y="2300"/>
                    <a:pt x="8832" y="2300"/>
                  </a:cubicBezTo>
                  <a:cubicBezTo>
                    <a:pt x="8835" y="2300"/>
                    <a:pt x="8838" y="2300"/>
                    <a:pt x="8841" y="2302"/>
                  </a:cubicBezTo>
                  <a:cubicBezTo>
                    <a:pt x="8841" y="2302"/>
                    <a:pt x="8875" y="2319"/>
                    <a:pt x="8880" y="2325"/>
                  </a:cubicBezTo>
                  <a:lnTo>
                    <a:pt x="8880" y="2325"/>
                  </a:lnTo>
                  <a:cubicBezTo>
                    <a:pt x="8899" y="2299"/>
                    <a:pt x="8919" y="2288"/>
                    <a:pt x="8937" y="2288"/>
                  </a:cubicBezTo>
                  <a:close/>
                  <a:moveTo>
                    <a:pt x="8438" y="2314"/>
                  </a:moveTo>
                  <a:cubicBezTo>
                    <a:pt x="8476" y="2314"/>
                    <a:pt x="8514" y="2340"/>
                    <a:pt x="8501" y="2377"/>
                  </a:cubicBezTo>
                  <a:cubicBezTo>
                    <a:pt x="8473" y="2443"/>
                    <a:pt x="8431" y="2446"/>
                    <a:pt x="8391" y="2448"/>
                  </a:cubicBezTo>
                  <a:lnTo>
                    <a:pt x="8391" y="2448"/>
                  </a:lnTo>
                  <a:cubicBezTo>
                    <a:pt x="8397" y="2471"/>
                    <a:pt x="8417" y="2481"/>
                    <a:pt x="8438" y="2481"/>
                  </a:cubicBezTo>
                  <a:cubicBezTo>
                    <a:pt x="8455" y="2481"/>
                    <a:pt x="8474" y="2475"/>
                    <a:pt x="8488" y="2465"/>
                  </a:cubicBezTo>
                  <a:lnTo>
                    <a:pt x="8488" y="2465"/>
                  </a:lnTo>
                  <a:cubicBezTo>
                    <a:pt x="8495" y="2490"/>
                    <a:pt x="8473" y="2500"/>
                    <a:pt x="8446" y="2500"/>
                  </a:cubicBezTo>
                  <a:cubicBezTo>
                    <a:pt x="8419" y="2500"/>
                    <a:pt x="8388" y="2490"/>
                    <a:pt x="8375" y="2478"/>
                  </a:cubicBezTo>
                  <a:cubicBezTo>
                    <a:pt x="8370" y="2469"/>
                    <a:pt x="8366" y="2460"/>
                    <a:pt x="8364" y="2450"/>
                  </a:cubicBezTo>
                  <a:lnTo>
                    <a:pt x="8364" y="2450"/>
                  </a:lnTo>
                  <a:cubicBezTo>
                    <a:pt x="8359" y="2451"/>
                    <a:pt x="8355" y="2452"/>
                    <a:pt x="8350" y="2453"/>
                  </a:cubicBezTo>
                  <a:lnTo>
                    <a:pt x="8362" y="2445"/>
                  </a:lnTo>
                  <a:lnTo>
                    <a:pt x="8362" y="2445"/>
                  </a:lnTo>
                  <a:cubicBezTo>
                    <a:pt x="8363" y="2446"/>
                    <a:pt x="8363" y="2448"/>
                    <a:pt x="8364" y="2450"/>
                  </a:cubicBezTo>
                  <a:lnTo>
                    <a:pt x="8364" y="2450"/>
                  </a:lnTo>
                  <a:cubicBezTo>
                    <a:pt x="8372" y="2449"/>
                    <a:pt x="8381" y="2448"/>
                    <a:pt x="8391" y="2448"/>
                  </a:cubicBezTo>
                  <a:lnTo>
                    <a:pt x="8391" y="2448"/>
                  </a:lnTo>
                  <a:cubicBezTo>
                    <a:pt x="8389" y="2442"/>
                    <a:pt x="8388" y="2435"/>
                    <a:pt x="8388" y="2428"/>
                  </a:cubicBezTo>
                  <a:lnTo>
                    <a:pt x="8362" y="2445"/>
                  </a:lnTo>
                  <a:lnTo>
                    <a:pt x="8362" y="2445"/>
                  </a:lnTo>
                  <a:cubicBezTo>
                    <a:pt x="8351" y="2388"/>
                    <a:pt x="8386" y="2325"/>
                    <a:pt x="8438" y="2314"/>
                  </a:cubicBezTo>
                  <a:close/>
                  <a:moveTo>
                    <a:pt x="8645" y="2483"/>
                  </a:moveTo>
                  <a:cubicBezTo>
                    <a:pt x="8636" y="2495"/>
                    <a:pt x="8625" y="2503"/>
                    <a:pt x="8614" y="2503"/>
                  </a:cubicBezTo>
                  <a:lnTo>
                    <a:pt x="8645" y="2483"/>
                  </a:lnTo>
                  <a:close/>
                  <a:moveTo>
                    <a:pt x="8727" y="2314"/>
                  </a:moveTo>
                  <a:lnTo>
                    <a:pt x="8727" y="2327"/>
                  </a:lnTo>
                  <a:cubicBezTo>
                    <a:pt x="8727" y="2377"/>
                    <a:pt x="8753" y="2503"/>
                    <a:pt x="8702" y="2503"/>
                  </a:cubicBezTo>
                  <a:cubicBezTo>
                    <a:pt x="8690" y="2453"/>
                    <a:pt x="8665" y="2327"/>
                    <a:pt x="8727" y="2314"/>
                  </a:cubicBezTo>
                  <a:close/>
                  <a:moveTo>
                    <a:pt x="11080" y="2496"/>
                  </a:moveTo>
                  <a:cubicBezTo>
                    <a:pt x="11083" y="2496"/>
                    <a:pt x="11089" y="2518"/>
                    <a:pt x="11091" y="2518"/>
                  </a:cubicBezTo>
                  <a:cubicBezTo>
                    <a:pt x="11091" y="2518"/>
                    <a:pt x="11091" y="2517"/>
                    <a:pt x="11091" y="2516"/>
                  </a:cubicBezTo>
                  <a:lnTo>
                    <a:pt x="11117" y="2503"/>
                  </a:lnTo>
                  <a:lnTo>
                    <a:pt x="11117" y="2503"/>
                  </a:lnTo>
                  <a:cubicBezTo>
                    <a:pt x="11117" y="2503"/>
                    <a:pt x="11100" y="2520"/>
                    <a:pt x="11089" y="2520"/>
                  </a:cubicBezTo>
                  <a:cubicBezTo>
                    <a:pt x="11083" y="2520"/>
                    <a:pt x="11079" y="2516"/>
                    <a:pt x="11079" y="2503"/>
                  </a:cubicBezTo>
                  <a:cubicBezTo>
                    <a:pt x="11079" y="2498"/>
                    <a:pt x="11079" y="2496"/>
                    <a:pt x="11080" y="2496"/>
                  </a:cubicBezTo>
                  <a:close/>
                  <a:moveTo>
                    <a:pt x="7143" y="2428"/>
                  </a:moveTo>
                  <a:cubicBezTo>
                    <a:pt x="7143" y="2477"/>
                    <a:pt x="7153" y="2488"/>
                    <a:pt x="7163" y="2488"/>
                  </a:cubicBezTo>
                  <a:cubicBezTo>
                    <a:pt x="7172" y="2488"/>
                    <a:pt x="7182" y="2480"/>
                    <a:pt x="7188" y="2480"/>
                  </a:cubicBezTo>
                  <a:cubicBezTo>
                    <a:pt x="7191" y="2480"/>
                    <a:pt x="7193" y="2483"/>
                    <a:pt x="7193" y="2490"/>
                  </a:cubicBezTo>
                  <a:cubicBezTo>
                    <a:pt x="7185" y="2516"/>
                    <a:pt x="7147" y="2519"/>
                    <a:pt x="7123" y="2529"/>
                  </a:cubicBezTo>
                  <a:lnTo>
                    <a:pt x="7123" y="2529"/>
                  </a:lnTo>
                  <a:cubicBezTo>
                    <a:pt x="7121" y="2520"/>
                    <a:pt x="7115" y="2514"/>
                    <a:pt x="7103" y="2514"/>
                  </a:cubicBezTo>
                  <a:cubicBezTo>
                    <a:pt x="7100" y="2514"/>
                    <a:pt x="7096" y="2515"/>
                    <a:pt x="7093" y="2516"/>
                  </a:cubicBezTo>
                  <a:cubicBezTo>
                    <a:pt x="7093" y="2465"/>
                    <a:pt x="7118" y="2516"/>
                    <a:pt x="7118" y="2440"/>
                  </a:cubicBezTo>
                  <a:lnTo>
                    <a:pt x="7143" y="2428"/>
                  </a:lnTo>
                  <a:close/>
                  <a:moveTo>
                    <a:pt x="8224" y="2377"/>
                  </a:moveTo>
                  <a:lnTo>
                    <a:pt x="8224" y="2553"/>
                  </a:lnTo>
                  <a:lnTo>
                    <a:pt x="8187" y="2553"/>
                  </a:lnTo>
                  <a:cubicBezTo>
                    <a:pt x="8187" y="2503"/>
                    <a:pt x="8149" y="2377"/>
                    <a:pt x="8212" y="2377"/>
                  </a:cubicBezTo>
                  <a:close/>
                  <a:moveTo>
                    <a:pt x="8107" y="2389"/>
                  </a:moveTo>
                  <a:cubicBezTo>
                    <a:pt x="8118" y="2389"/>
                    <a:pt x="8132" y="2393"/>
                    <a:pt x="8149" y="2402"/>
                  </a:cubicBezTo>
                  <a:cubicBezTo>
                    <a:pt x="8136" y="2428"/>
                    <a:pt x="8086" y="2415"/>
                    <a:pt x="8086" y="2428"/>
                  </a:cubicBezTo>
                  <a:cubicBezTo>
                    <a:pt x="8086" y="2428"/>
                    <a:pt x="8099" y="2453"/>
                    <a:pt x="8111" y="2465"/>
                  </a:cubicBezTo>
                  <a:cubicBezTo>
                    <a:pt x="8111" y="2503"/>
                    <a:pt x="8174" y="2478"/>
                    <a:pt x="8136" y="2541"/>
                  </a:cubicBezTo>
                  <a:cubicBezTo>
                    <a:pt x="8120" y="2565"/>
                    <a:pt x="8099" y="2573"/>
                    <a:pt x="8077" y="2573"/>
                  </a:cubicBezTo>
                  <a:cubicBezTo>
                    <a:pt x="8063" y="2573"/>
                    <a:pt x="8050" y="2570"/>
                    <a:pt x="8036" y="2566"/>
                  </a:cubicBezTo>
                  <a:cubicBezTo>
                    <a:pt x="8036" y="2550"/>
                    <a:pt x="8045" y="2540"/>
                    <a:pt x="8059" y="2540"/>
                  </a:cubicBezTo>
                  <a:cubicBezTo>
                    <a:pt x="8067" y="2540"/>
                    <a:pt x="8076" y="2544"/>
                    <a:pt x="8086" y="2553"/>
                  </a:cubicBezTo>
                  <a:cubicBezTo>
                    <a:pt x="8149" y="2543"/>
                    <a:pt x="8098" y="2506"/>
                    <a:pt x="8072" y="2487"/>
                  </a:cubicBezTo>
                  <a:lnTo>
                    <a:pt x="8072" y="2487"/>
                  </a:lnTo>
                  <a:cubicBezTo>
                    <a:pt x="8063" y="2455"/>
                    <a:pt x="8063" y="2389"/>
                    <a:pt x="8107" y="2389"/>
                  </a:cubicBezTo>
                  <a:close/>
                  <a:moveTo>
                    <a:pt x="11330" y="2453"/>
                  </a:moveTo>
                  <a:cubicBezTo>
                    <a:pt x="11316" y="2481"/>
                    <a:pt x="11313" y="2529"/>
                    <a:pt x="11311" y="2577"/>
                  </a:cubicBezTo>
                  <a:lnTo>
                    <a:pt x="11311" y="2577"/>
                  </a:lnTo>
                  <a:lnTo>
                    <a:pt x="11305" y="2453"/>
                  </a:lnTo>
                  <a:close/>
                  <a:moveTo>
                    <a:pt x="8011" y="2402"/>
                  </a:moveTo>
                  <a:lnTo>
                    <a:pt x="8011" y="2578"/>
                  </a:lnTo>
                  <a:lnTo>
                    <a:pt x="7973" y="2578"/>
                  </a:lnTo>
                  <a:cubicBezTo>
                    <a:pt x="7960" y="2516"/>
                    <a:pt x="7948" y="2402"/>
                    <a:pt x="7998" y="2402"/>
                  </a:cubicBezTo>
                  <a:close/>
                  <a:moveTo>
                    <a:pt x="5141" y="2379"/>
                  </a:moveTo>
                  <a:cubicBezTo>
                    <a:pt x="5148" y="2379"/>
                    <a:pt x="5156" y="2381"/>
                    <a:pt x="5169" y="2390"/>
                  </a:cubicBezTo>
                  <a:cubicBezTo>
                    <a:pt x="5206" y="2428"/>
                    <a:pt x="5169" y="2541"/>
                    <a:pt x="5131" y="2553"/>
                  </a:cubicBezTo>
                  <a:cubicBezTo>
                    <a:pt x="5131" y="2528"/>
                    <a:pt x="5156" y="2428"/>
                    <a:pt x="5131" y="2415"/>
                  </a:cubicBezTo>
                  <a:lnTo>
                    <a:pt x="5093" y="2415"/>
                  </a:lnTo>
                  <a:cubicBezTo>
                    <a:pt x="5043" y="2440"/>
                    <a:pt x="5118" y="2553"/>
                    <a:pt x="5043" y="2566"/>
                  </a:cubicBezTo>
                  <a:cubicBezTo>
                    <a:pt x="5043" y="2535"/>
                    <a:pt x="5060" y="2425"/>
                    <a:pt x="5023" y="2425"/>
                  </a:cubicBezTo>
                  <a:cubicBezTo>
                    <a:pt x="5015" y="2425"/>
                    <a:pt x="5005" y="2430"/>
                    <a:pt x="4993" y="2440"/>
                  </a:cubicBezTo>
                  <a:cubicBezTo>
                    <a:pt x="4917" y="2478"/>
                    <a:pt x="5018" y="2566"/>
                    <a:pt x="4942" y="2591"/>
                  </a:cubicBezTo>
                  <a:cubicBezTo>
                    <a:pt x="4942" y="2528"/>
                    <a:pt x="4955" y="2478"/>
                    <a:pt x="4955" y="2415"/>
                  </a:cubicBezTo>
                  <a:cubicBezTo>
                    <a:pt x="4965" y="2410"/>
                    <a:pt x="4976" y="2407"/>
                    <a:pt x="4984" y="2407"/>
                  </a:cubicBezTo>
                  <a:cubicBezTo>
                    <a:pt x="4992" y="2407"/>
                    <a:pt x="4998" y="2411"/>
                    <a:pt x="4996" y="2420"/>
                  </a:cubicBezTo>
                  <a:lnTo>
                    <a:pt x="4996" y="2420"/>
                  </a:lnTo>
                  <a:lnTo>
                    <a:pt x="5030" y="2402"/>
                  </a:lnTo>
                  <a:lnTo>
                    <a:pt x="5030" y="2402"/>
                  </a:lnTo>
                  <a:cubicBezTo>
                    <a:pt x="5005" y="2415"/>
                    <a:pt x="5056" y="2415"/>
                    <a:pt x="5093" y="2415"/>
                  </a:cubicBezTo>
                  <a:cubicBezTo>
                    <a:pt x="5100" y="2409"/>
                    <a:pt x="5106" y="2406"/>
                    <a:pt x="5112" y="2406"/>
                  </a:cubicBezTo>
                  <a:cubicBezTo>
                    <a:pt x="5118" y="2406"/>
                    <a:pt x="5125" y="2409"/>
                    <a:pt x="5131" y="2415"/>
                  </a:cubicBezTo>
                  <a:cubicBezTo>
                    <a:pt x="5144" y="2415"/>
                    <a:pt x="5144" y="2402"/>
                    <a:pt x="5093" y="2390"/>
                  </a:cubicBezTo>
                  <a:cubicBezTo>
                    <a:pt x="5118" y="2390"/>
                    <a:pt x="5127" y="2379"/>
                    <a:pt x="5141" y="2379"/>
                  </a:cubicBezTo>
                  <a:close/>
                  <a:moveTo>
                    <a:pt x="10576" y="2528"/>
                  </a:moveTo>
                  <a:lnTo>
                    <a:pt x="10588" y="2553"/>
                  </a:lnTo>
                  <a:cubicBezTo>
                    <a:pt x="10633" y="2553"/>
                    <a:pt x="10598" y="2593"/>
                    <a:pt x="10590" y="2593"/>
                  </a:cubicBezTo>
                  <a:cubicBezTo>
                    <a:pt x="10589" y="2593"/>
                    <a:pt x="10588" y="2592"/>
                    <a:pt x="10588" y="2591"/>
                  </a:cubicBezTo>
                  <a:cubicBezTo>
                    <a:pt x="10588" y="2566"/>
                    <a:pt x="10551" y="2528"/>
                    <a:pt x="10576" y="2528"/>
                  </a:cubicBezTo>
                  <a:close/>
                  <a:moveTo>
                    <a:pt x="10878" y="2582"/>
                  </a:moveTo>
                  <a:cubicBezTo>
                    <a:pt x="10880" y="2582"/>
                    <a:pt x="10883" y="2587"/>
                    <a:pt x="10887" y="2602"/>
                  </a:cubicBezTo>
                  <a:lnTo>
                    <a:pt x="10887" y="2602"/>
                  </a:lnTo>
                  <a:cubicBezTo>
                    <a:pt x="10878" y="2591"/>
                    <a:pt x="10877" y="2582"/>
                    <a:pt x="10878" y="2582"/>
                  </a:cubicBezTo>
                  <a:close/>
                  <a:moveTo>
                    <a:pt x="5357" y="2327"/>
                  </a:moveTo>
                  <a:lnTo>
                    <a:pt x="5357" y="2327"/>
                  </a:lnTo>
                  <a:cubicBezTo>
                    <a:pt x="5320" y="2402"/>
                    <a:pt x="5282" y="2578"/>
                    <a:pt x="5194" y="2604"/>
                  </a:cubicBezTo>
                  <a:cubicBezTo>
                    <a:pt x="5181" y="2566"/>
                    <a:pt x="5257" y="2553"/>
                    <a:pt x="5244" y="2503"/>
                  </a:cubicBezTo>
                  <a:lnTo>
                    <a:pt x="5194" y="2352"/>
                  </a:lnTo>
                  <a:lnTo>
                    <a:pt x="5194" y="2352"/>
                  </a:lnTo>
                  <a:cubicBezTo>
                    <a:pt x="5266" y="2364"/>
                    <a:pt x="5269" y="2434"/>
                    <a:pt x="5280" y="2484"/>
                  </a:cubicBezTo>
                  <a:lnTo>
                    <a:pt x="5280" y="2484"/>
                  </a:lnTo>
                  <a:cubicBezTo>
                    <a:pt x="5302" y="2456"/>
                    <a:pt x="5291" y="2338"/>
                    <a:pt x="5357" y="2327"/>
                  </a:cubicBezTo>
                  <a:close/>
                  <a:moveTo>
                    <a:pt x="7948" y="2415"/>
                  </a:moveTo>
                  <a:cubicBezTo>
                    <a:pt x="7917" y="2498"/>
                    <a:pt x="7892" y="2577"/>
                    <a:pt x="7868" y="2577"/>
                  </a:cubicBezTo>
                  <a:cubicBezTo>
                    <a:pt x="7852" y="2577"/>
                    <a:pt x="7837" y="2543"/>
                    <a:pt x="7822" y="2453"/>
                  </a:cubicBezTo>
                  <a:cubicBezTo>
                    <a:pt x="7797" y="2453"/>
                    <a:pt x="7797" y="2591"/>
                    <a:pt x="7784" y="2604"/>
                  </a:cubicBezTo>
                  <a:cubicBezTo>
                    <a:pt x="7780" y="2606"/>
                    <a:pt x="7777" y="2606"/>
                    <a:pt x="7773" y="2606"/>
                  </a:cubicBezTo>
                  <a:cubicBezTo>
                    <a:pt x="7732" y="2606"/>
                    <a:pt x="7720" y="2475"/>
                    <a:pt x="7709" y="2440"/>
                  </a:cubicBezTo>
                  <a:cubicBezTo>
                    <a:pt x="7759" y="2440"/>
                    <a:pt x="7759" y="2528"/>
                    <a:pt x="7772" y="2578"/>
                  </a:cubicBezTo>
                  <a:cubicBezTo>
                    <a:pt x="7784" y="2566"/>
                    <a:pt x="7784" y="2553"/>
                    <a:pt x="7784" y="2516"/>
                  </a:cubicBezTo>
                  <a:cubicBezTo>
                    <a:pt x="7803" y="2458"/>
                    <a:pt x="7819" y="2435"/>
                    <a:pt x="7831" y="2435"/>
                  </a:cubicBezTo>
                  <a:cubicBezTo>
                    <a:pt x="7852" y="2435"/>
                    <a:pt x="7865" y="2496"/>
                    <a:pt x="7872" y="2566"/>
                  </a:cubicBezTo>
                  <a:cubicBezTo>
                    <a:pt x="7910" y="2566"/>
                    <a:pt x="7872" y="2415"/>
                    <a:pt x="7948" y="2415"/>
                  </a:cubicBezTo>
                  <a:close/>
                  <a:moveTo>
                    <a:pt x="7558" y="2390"/>
                  </a:moveTo>
                  <a:lnTo>
                    <a:pt x="7558" y="2440"/>
                  </a:lnTo>
                  <a:cubicBezTo>
                    <a:pt x="7659" y="2440"/>
                    <a:pt x="7583" y="2478"/>
                    <a:pt x="7571" y="2516"/>
                  </a:cubicBezTo>
                  <a:lnTo>
                    <a:pt x="7558" y="2516"/>
                  </a:lnTo>
                  <a:cubicBezTo>
                    <a:pt x="7558" y="2538"/>
                    <a:pt x="7548" y="2593"/>
                    <a:pt x="7574" y="2593"/>
                  </a:cubicBezTo>
                  <a:cubicBezTo>
                    <a:pt x="7577" y="2593"/>
                    <a:pt x="7580" y="2592"/>
                    <a:pt x="7583" y="2591"/>
                  </a:cubicBezTo>
                  <a:lnTo>
                    <a:pt x="7583" y="2591"/>
                  </a:lnTo>
                  <a:cubicBezTo>
                    <a:pt x="7583" y="2607"/>
                    <a:pt x="7574" y="2617"/>
                    <a:pt x="7560" y="2617"/>
                  </a:cubicBezTo>
                  <a:cubicBezTo>
                    <a:pt x="7552" y="2617"/>
                    <a:pt x="7542" y="2613"/>
                    <a:pt x="7533" y="2604"/>
                  </a:cubicBezTo>
                  <a:cubicBezTo>
                    <a:pt x="7508" y="2578"/>
                    <a:pt x="7533" y="2490"/>
                    <a:pt x="7533" y="2465"/>
                  </a:cubicBezTo>
                  <a:cubicBezTo>
                    <a:pt x="7483" y="2465"/>
                    <a:pt x="7533" y="2402"/>
                    <a:pt x="7558" y="2390"/>
                  </a:cubicBezTo>
                  <a:close/>
                  <a:moveTo>
                    <a:pt x="9469" y="2591"/>
                  </a:moveTo>
                  <a:lnTo>
                    <a:pt x="9469" y="2591"/>
                  </a:lnTo>
                  <a:cubicBezTo>
                    <a:pt x="9465" y="2599"/>
                    <a:pt x="9459" y="2612"/>
                    <a:pt x="9453" y="2624"/>
                  </a:cubicBezTo>
                  <a:lnTo>
                    <a:pt x="9453" y="2624"/>
                  </a:lnTo>
                  <a:cubicBezTo>
                    <a:pt x="9445" y="2613"/>
                    <a:pt x="9447" y="2602"/>
                    <a:pt x="9469" y="2591"/>
                  </a:cubicBezTo>
                  <a:close/>
                  <a:moveTo>
                    <a:pt x="7181" y="2629"/>
                  </a:moveTo>
                  <a:cubicBezTo>
                    <a:pt x="7179" y="2630"/>
                    <a:pt x="7177" y="2631"/>
                    <a:pt x="7175" y="2631"/>
                  </a:cubicBezTo>
                  <a:lnTo>
                    <a:pt x="7175" y="2631"/>
                  </a:lnTo>
                  <a:cubicBezTo>
                    <a:pt x="7176" y="2630"/>
                    <a:pt x="7178" y="2630"/>
                    <a:pt x="7181" y="2629"/>
                  </a:cubicBezTo>
                  <a:close/>
                  <a:moveTo>
                    <a:pt x="4628" y="2453"/>
                  </a:moveTo>
                  <a:cubicBezTo>
                    <a:pt x="4628" y="2503"/>
                    <a:pt x="4628" y="2566"/>
                    <a:pt x="4615" y="2616"/>
                  </a:cubicBezTo>
                  <a:cubicBezTo>
                    <a:pt x="4609" y="2630"/>
                    <a:pt x="4602" y="2640"/>
                    <a:pt x="4597" y="2640"/>
                  </a:cubicBezTo>
                  <a:cubicBezTo>
                    <a:pt x="4593" y="2640"/>
                    <a:pt x="4590" y="2633"/>
                    <a:pt x="4590" y="2616"/>
                  </a:cubicBezTo>
                  <a:lnTo>
                    <a:pt x="4578" y="2616"/>
                  </a:lnTo>
                  <a:cubicBezTo>
                    <a:pt x="4628" y="2578"/>
                    <a:pt x="4553" y="2478"/>
                    <a:pt x="4628" y="2453"/>
                  </a:cubicBezTo>
                  <a:close/>
                  <a:moveTo>
                    <a:pt x="4864" y="2423"/>
                  </a:moveTo>
                  <a:cubicBezTo>
                    <a:pt x="4871" y="2423"/>
                    <a:pt x="4880" y="2428"/>
                    <a:pt x="4892" y="2440"/>
                  </a:cubicBezTo>
                  <a:cubicBezTo>
                    <a:pt x="4930" y="2478"/>
                    <a:pt x="4892" y="2591"/>
                    <a:pt x="4867" y="2604"/>
                  </a:cubicBezTo>
                  <a:cubicBezTo>
                    <a:pt x="4867" y="2578"/>
                    <a:pt x="4880" y="2478"/>
                    <a:pt x="4854" y="2465"/>
                  </a:cubicBezTo>
                  <a:lnTo>
                    <a:pt x="4817" y="2465"/>
                  </a:lnTo>
                  <a:cubicBezTo>
                    <a:pt x="4766" y="2503"/>
                    <a:pt x="4842" y="2604"/>
                    <a:pt x="4766" y="2616"/>
                  </a:cubicBezTo>
                  <a:cubicBezTo>
                    <a:pt x="4766" y="2584"/>
                    <a:pt x="4784" y="2480"/>
                    <a:pt x="4744" y="2480"/>
                  </a:cubicBezTo>
                  <a:cubicBezTo>
                    <a:pt x="4737" y="2480"/>
                    <a:pt x="4727" y="2483"/>
                    <a:pt x="4716" y="2490"/>
                  </a:cubicBezTo>
                  <a:cubicBezTo>
                    <a:pt x="4641" y="2541"/>
                    <a:pt x="4741" y="2629"/>
                    <a:pt x="4666" y="2641"/>
                  </a:cubicBezTo>
                  <a:cubicBezTo>
                    <a:pt x="4666" y="2591"/>
                    <a:pt x="4678" y="2528"/>
                    <a:pt x="4678" y="2465"/>
                  </a:cubicBezTo>
                  <a:cubicBezTo>
                    <a:pt x="4694" y="2460"/>
                    <a:pt x="4705" y="2457"/>
                    <a:pt x="4712" y="2457"/>
                  </a:cubicBezTo>
                  <a:cubicBezTo>
                    <a:pt x="4720" y="2457"/>
                    <a:pt x="4723" y="2461"/>
                    <a:pt x="4719" y="2470"/>
                  </a:cubicBezTo>
                  <a:lnTo>
                    <a:pt x="4719" y="2470"/>
                  </a:lnTo>
                  <a:lnTo>
                    <a:pt x="4754" y="2453"/>
                  </a:lnTo>
                  <a:lnTo>
                    <a:pt x="4754" y="2453"/>
                  </a:lnTo>
                  <a:cubicBezTo>
                    <a:pt x="4729" y="2465"/>
                    <a:pt x="4779" y="2465"/>
                    <a:pt x="4817" y="2465"/>
                  </a:cubicBezTo>
                  <a:cubicBezTo>
                    <a:pt x="4823" y="2459"/>
                    <a:pt x="4829" y="2456"/>
                    <a:pt x="4836" y="2456"/>
                  </a:cubicBezTo>
                  <a:cubicBezTo>
                    <a:pt x="4842" y="2456"/>
                    <a:pt x="4848" y="2459"/>
                    <a:pt x="4854" y="2465"/>
                  </a:cubicBezTo>
                  <a:lnTo>
                    <a:pt x="4854" y="2465"/>
                  </a:lnTo>
                  <a:cubicBezTo>
                    <a:pt x="4867" y="2465"/>
                    <a:pt x="4880" y="2440"/>
                    <a:pt x="4817" y="2440"/>
                  </a:cubicBezTo>
                  <a:cubicBezTo>
                    <a:pt x="4842" y="2440"/>
                    <a:pt x="4850" y="2423"/>
                    <a:pt x="4864" y="2423"/>
                  </a:cubicBezTo>
                  <a:close/>
                  <a:moveTo>
                    <a:pt x="4527" y="2490"/>
                  </a:moveTo>
                  <a:cubicBezTo>
                    <a:pt x="4538" y="2512"/>
                    <a:pt x="4513" y="2630"/>
                    <a:pt x="4557" y="2630"/>
                  </a:cubicBezTo>
                  <a:cubicBezTo>
                    <a:pt x="4560" y="2630"/>
                    <a:pt x="4564" y="2630"/>
                    <a:pt x="4567" y="2629"/>
                  </a:cubicBezTo>
                  <a:lnTo>
                    <a:pt x="4567" y="2629"/>
                  </a:lnTo>
                  <a:cubicBezTo>
                    <a:pt x="4555" y="2639"/>
                    <a:pt x="4542" y="2653"/>
                    <a:pt x="4527" y="2653"/>
                  </a:cubicBezTo>
                  <a:cubicBezTo>
                    <a:pt x="4519" y="2653"/>
                    <a:pt x="4511" y="2650"/>
                    <a:pt x="4502" y="2641"/>
                  </a:cubicBezTo>
                  <a:cubicBezTo>
                    <a:pt x="4452" y="2604"/>
                    <a:pt x="4477" y="2490"/>
                    <a:pt x="4527" y="2490"/>
                  </a:cubicBezTo>
                  <a:close/>
                  <a:moveTo>
                    <a:pt x="7483" y="2390"/>
                  </a:moveTo>
                  <a:cubicBezTo>
                    <a:pt x="7483" y="2465"/>
                    <a:pt x="7508" y="2654"/>
                    <a:pt x="7394" y="2654"/>
                  </a:cubicBezTo>
                  <a:cubicBezTo>
                    <a:pt x="7269" y="2654"/>
                    <a:pt x="7319" y="2490"/>
                    <a:pt x="7319" y="2415"/>
                  </a:cubicBezTo>
                  <a:lnTo>
                    <a:pt x="7344" y="2415"/>
                  </a:lnTo>
                  <a:cubicBezTo>
                    <a:pt x="7344" y="2449"/>
                    <a:pt x="7323" y="2621"/>
                    <a:pt x="7387" y="2621"/>
                  </a:cubicBezTo>
                  <a:cubicBezTo>
                    <a:pt x="7393" y="2621"/>
                    <a:pt x="7400" y="2619"/>
                    <a:pt x="7407" y="2616"/>
                  </a:cubicBezTo>
                  <a:cubicBezTo>
                    <a:pt x="7508" y="2591"/>
                    <a:pt x="7407" y="2402"/>
                    <a:pt x="7483" y="2390"/>
                  </a:cubicBezTo>
                  <a:close/>
                  <a:moveTo>
                    <a:pt x="11154" y="2654"/>
                  </a:moveTo>
                  <a:lnTo>
                    <a:pt x="11154" y="2654"/>
                  </a:lnTo>
                  <a:cubicBezTo>
                    <a:pt x="11154" y="2654"/>
                    <a:pt x="11154" y="2654"/>
                    <a:pt x="11154" y="2654"/>
                  </a:cubicBezTo>
                  <a:close/>
                  <a:moveTo>
                    <a:pt x="11154" y="2654"/>
                  </a:moveTo>
                  <a:lnTo>
                    <a:pt x="11154" y="2654"/>
                  </a:lnTo>
                  <a:cubicBezTo>
                    <a:pt x="11154" y="2654"/>
                    <a:pt x="11154" y="2654"/>
                    <a:pt x="11154" y="2654"/>
                  </a:cubicBezTo>
                  <a:close/>
                  <a:moveTo>
                    <a:pt x="9448" y="2633"/>
                  </a:moveTo>
                  <a:cubicBezTo>
                    <a:pt x="9439" y="2648"/>
                    <a:pt x="9429" y="2660"/>
                    <a:pt x="9419" y="2660"/>
                  </a:cubicBezTo>
                  <a:cubicBezTo>
                    <a:pt x="9415" y="2660"/>
                    <a:pt x="9411" y="2658"/>
                    <a:pt x="9406" y="2654"/>
                  </a:cubicBezTo>
                  <a:lnTo>
                    <a:pt x="9448" y="2633"/>
                  </a:lnTo>
                  <a:close/>
                  <a:moveTo>
                    <a:pt x="7143" y="2528"/>
                  </a:moveTo>
                  <a:lnTo>
                    <a:pt x="7143" y="2528"/>
                  </a:lnTo>
                  <a:cubicBezTo>
                    <a:pt x="7132" y="2561"/>
                    <a:pt x="7131" y="2633"/>
                    <a:pt x="7165" y="2633"/>
                  </a:cubicBezTo>
                  <a:cubicBezTo>
                    <a:pt x="7168" y="2633"/>
                    <a:pt x="7171" y="2633"/>
                    <a:pt x="7175" y="2631"/>
                  </a:cubicBezTo>
                  <a:lnTo>
                    <a:pt x="7175" y="2631"/>
                  </a:lnTo>
                  <a:cubicBezTo>
                    <a:pt x="7168" y="2635"/>
                    <a:pt x="7172" y="2639"/>
                    <a:pt x="7180" y="2642"/>
                  </a:cubicBezTo>
                  <a:lnTo>
                    <a:pt x="7180" y="2642"/>
                  </a:lnTo>
                  <a:cubicBezTo>
                    <a:pt x="7180" y="2638"/>
                    <a:pt x="7181" y="2634"/>
                    <a:pt x="7181" y="2629"/>
                  </a:cubicBezTo>
                  <a:lnTo>
                    <a:pt x="7231" y="2604"/>
                  </a:lnTo>
                  <a:cubicBezTo>
                    <a:pt x="7269" y="2604"/>
                    <a:pt x="7231" y="2654"/>
                    <a:pt x="7231" y="2654"/>
                  </a:cubicBezTo>
                  <a:cubicBezTo>
                    <a:pt x="7231" y="2654"/>
                    <a:pt x="7196" y="2649"/>
                    <a:pt x="7180" y="2642"/>
                  </a:cubicBezTo>
                  <a:lnTo>
                    <a:pt x="7180" y="2642"/>
                  </a:lnTo>
                  <a:cubicBezTo>
                    <a:pt x="7177" y="2657"/>
                    <a:pt x="7170" y="2663"/>
                    <a:pt x="7162" y="2663"/>
                  </a:cubicBezTo>
                  <a:cubicBezTo>
                    <a:pt x="7146" y="2663"/>
                    <a:pt x="7125" y="2644"/>
                    <a:pt x="7118" y="2629"/>
                  </a:cubicBezTo>
                  <a:cubicBezTo>
                    <a:pt x="7110" y="2613"/>
                    <a:pt x="7126" y="2569"/>
                    <a:pt x="7125" y="2540"/>
                  </a:cubicBezTo>
                  <a:lnTo>
                    <a:pt x="7125" y="2540"/>
                  </a:lnTo>
                  <a:lnTo>
                    <a:pt x="7143" y="2528"/>
                  </a:lnTo>
                  <a:close/>
                  <a:moveTo>
                    <a:pt x="11044" y="2614"/>
                  </a:moveTo>
                  <a:lnTo>
                    <a:pt x="11048" y="2673"/>
                  </a:lnTo>
                  <a:lnTo>
                    <a:pt x="11048" y="2673"/>
                  </a:lnTo>
                  <a:cubicBezTo>
                    <a:pt x="11050" y="2654"/>
                    <a:pt x="11049" y="2633"/>
                    <a:pt x="11044" y="2614"/>
                  </a:cubicBezTo>
                  <a:close/>
                  <a:moveTo>
                    <a:pt x="3396" y="2641"/>
                  </a:moveTo>
                  <a:cubicBezTo>
                    <a:pt x="3427" y="2641"/>
                    <a:pt x="3415" y="2685"/>
                    <a:pt x="3395" y="2685"/>
                  </a:cubicBezTo>
                  <a:cubicBezTo>
                    <a:pt x="3392" y="2685"/>
                    <a:pt x="3387" y="2683"/>
                    <a:pt x="3383" y="2679"/>
                  </a:cubicBezTo>
                  <a:cubicBezTo>
                    <a:pt x="3371" y="2666"/>
                    <a:pt x="3383" y="2654"/>
                    <a:pt x="3396" y="2641"/>
                  </a:cubicBezTo>
                  <a:close/>
                  <a:moveTo>
                    <a:pt x="4397" y="2507"/>
                  </a:moveTo>
                  <a:cubicBezTo>
                    <a:pt x="4461" y="2507"/>
                    <a:pt x="4502" y="2669"/>
                    <a:pt x="4414" y="2679"/>
                  </a:cubicBezTo>
                  <a:lnTo>
                    <a:pt x="4402" y="2679"/>
                  </a:lnTo>
                  <a:cubicBezTo>
                    <a:pt x="4402" y="2648"/>
                    <a:pt x="4428" y="2538"/>
                    <a:pt x="4386" y="2538"/>
                  </a:cubicBezTo>
                  <a:cubicBezTo>
                    <a:pt x="4378" y="2538"/>
                    <a:pt x="4366" y="2543"/>
                    <a:pt x="4351" y="2553"/>
                  </a:cubicBezTo>
                  <a:cubicBezTo>
                    <a:pt x="4301" y="2591"/>
                    <a:pt x="4377" y="2692"/>
                    <a:pt x="4301" y="2704"/>
                  </a:cubicBezTo>
                  <a:cubicBezTo>
                    <a:pt x="4301" y="2654"/>
                    <a:pt x="4289" y="2541"/>
                    <a:pt x="4339" y="2528"/>
                  </a:cubicBezTo>
                  <a:lnTo>
                    <a:pt x="4339" y="2528"/>
                  </a:lnTo>
                  <a:cubicBezTo>
                    <a:pt x="4326" y="2553"/>
                    <a:pt x="4326" y="2553"/>
                    <a:pt x="4339" y="2553"/>
                  </a:cubicBezTo>
                  <a:cubicBezTo>
                    <a:pt x="4358" y="2520"/>
                    <a:pt x="4378" y="2507"/>
                    <a:pt x="4397" y="2507"/>
                  </a:cubicBezTo>
                  <a:close/>
                  <a:moveTo>
                    <a:pt x="6940" y="2531"/>
                  </a:moveTo>
                  <a:cubicBezTo>
                    <a:pt x="6964" y="2531"/>
                    <a:pt x="6992" y="2541"/>
                    <a:pt x="7005" y="2553"/>
                  </a:cubicBezTo>
                  <a:cubicBezTo>
                    <a:pt x="7025" y="2584"/>
                    <a:pt x="7004" y="2699"/>
                    <a:pt x="6988" y="2699"/>
                  </a:cubicBezTo>
                  <a:cubicBezTo>
                    <a:pt x="6985" y="2699"/>
                    <a:pt x="6982" y="2693"/>
                    <a:pt x="6980" y="2679"/>
                  </a:cubicBezTo>
                  <a:cubicBezTo>
                    <a:pt x="6972" y="2679"/>
                    <a:pt x="6933" y="2715"/>
                    <a:pt x="6906" y="2715"/>
                  </a:cubicBezTo>
                  <a:cubicBezTo>
                    <a:pt x="6891" y="2715"/>
                    <a:pt x="6879" y="2703"/>
                    <a:pt x="6879" y="2666"/>
                  </a:cubicBezTo>
                  <a:cubicBezTo>
                    <a:pt x="6879" y="2604"/>
                    <a:pt x="6980" y="2616"/>
                    <a:pt x="6980" y="2591"/>
                  </a:cubicBezTo>
                  <a:cubicBezTo>
                    <a:pt x="6993" y="2563"/>
                    <a:pt x="6977" y="2555"/>
                    <a:pt x="6954" y="2555"/>
                  </a:cubicBezTo>
                  <a:cubicBezTo>
                    <a:pt x="6937" y="2555"/>
                    <a:pt x="6915" y="2560"/>
                    <a:pt x="6904" y="2566"/>
                  </a:cubicBezTo>
                  <a:cubicBezTo>
                    <a:pt x="6898" y="2541"/>
                    <a:pt x="6917" y="2531"/>
                    <a:pt x="6940" y="2531"/>
                  </a:cubicBezTo>
                  <a:close/>
                  <a:moveTo>
                    <a:pt x="4210" y="2541"/>
                  </a:moveTo>
                  <a:cubicBezTo>
                    <a:pt x="4311" y="2551"/>
                    <a:pt x="4261" y="2717"/>
                    <a:pt x="4175" y="2729"/>
                  </a:cubicBezTo>
                  <a:cubicBezTo>
                    <a:pt x="4172" y="2730"/>
                    <a:pt x="4170" y="2730"/>
                    <a:pt x="4167" y="2730"/>
                  </a:cubicBezTo>
                  <a:cubicBezTo>
                    <a:pt x="4091" y="2730"/>
                    <a:pt x="4127" y="2557"/>
                    <a:pt x="4210" y="2541"/>
                  </a:cubicBezTo>
                  <a:close/>
                  <a:moveTo>
                    <a:pt x="11557" y="2541"/>
                  </a:moveTo>
                  <a:cubicBezTo>
                    <a:pt x="11557" y="2604"/>
                    <a:pt x="11557" y="2666"/>
                    <a:pt x="11569" y="2729"/>
                  </a:cubicBezTo>
                  <a:cubicBezTo>
                    <a:pt x="11563" y="2733"/>
                    <a:pt x="11557" y="2734"/>
                    <a:pt x="11552" y="2734"/>
                  </a:cubicBezTo>
                  <a:cubicBezTo>
                    <a:pt x="11539" y="2734"/>
                    <a:pt x="11535" y="2723"/>
                    <a:pt x="11544" y="2704"/>
                  </a:cubicBezTo>
                  <a:lnTo>
                    <a:pt x="11544" y="2692"/>
                  </a:lnTo>
                  <a:cubicBezTo>
                    <a:pt x="11515" y="2692"/>
                    <a:pt x="11501" y="2729"/>
                    <a:pt x="11473" y="2729"/>
                  </a:cubicBezTo>
                  <a:cubicBezTo>
                    <a:pt x="11465" y="2729"/>
                    <a:pt x="11455" y="2725"/>
                    <a:pt x="11444" y="2717"/>
                  </a:cubicBezTo>
                  <a:cubicBezTo>
                    <a:pt x="11406" y="2679"/>
                    <a:pt x="11406" y="2553"/>
                    <a:pt x="11444" y="2553"/>
                  </a:cubicBezTo>
                  <a:cubicBezTo>
                    <a:pt x="11444" y="2578"/>
                    <a:pt x="11431" y="2692"/>
                    <a:pt x="11469" y="2692"/>
                  </a:cubicBezTo>
                  <a:cubicBezTo>
                    <a:pt x="11475" y="2695"/>
                    <a:pt x="11482" y="2696"/>
                    <a:pt x="11489" y="2696"/>
                  </a:cubicBezTo>
                  <a:cubicBezTo>
                    <a:pt x="11510" y="2696"/>
                    <a:pt x="11532" y="2682"/>
                    <a:pt x="11532" y="2654"/>
                  </a:cubicBezTo>
                  <a:cubicBezTo>
                    <a:pt x="11532" y="2616"/>
                    <a:pt x="11506" y="2541"/>
                    <a:pt x="11557" y="2541"/>
                  </a:cubicBezTo>
                  <a:close/>
                  <a:moveTo>
                    <a:pt x="6175" y="2629"/>
                  </a:moveTo>
                  <a:cubicBezTo>
                    <a:pt x="6146" y="2652"/>
                    <a:pt x="6122" y="2696"/>
                    <a:pt x="6102" y="2737"/>
                  </a:cubicBezTo>
                  <a:lnTo>
                    <a:pt x="6102" y="2737"/>
                  </a:lnTo>
                  <a:cubicBezTo>
                    <a:pt x="6101" y="2735"/>
                    <a:pt x="6100" y="2732"/>
                    <a:pt x="6099" y="2729"/>
                  </a:cubicBezTo>
                  <a:cubicBezTo>
                    <a:pt x="6124" y="2692"/>
                    <a:pt x="6124" y="2629"/>
                    <a:pt x="6175" y="2629"/>
                  </a:cubicBezTo>
                  <a:close/>
                  <a:moveTo>
                    <a:pt x="11657" y="2490"/>
                  </a:moveTo>
                  <a:cubicBezTo>
                    <a:pt x="11638" y="2529"/>
                    <a:pt x="11648" y="2545"/>
                    <a:pt x="11671" y="2545"/>
                  </a:cubicBezTo>
                  <a:cubicBezTo>
                    <a:pt x="11678" y="2545"/>
                    <a:pt x="11686" y="2544"/>
                    <a:pt x="11695" y="2541"/>
                  </a:cubicBezTo>
                  <a:lnTo>
                    <a:pt x="11695" y="2541"/>
                  </a:lnTo>
                  <a:cubicBezTo>
                    <a:pt x="11703" y="2565"/>
                    <a:pt x="11701" y="2573"/>
                    <a:pt x="11689" y="2573"/>
                  </a:cubicBezTo>
                  <a:cubicBezTo>
                    <a:pt x="11682" y="2573"/>
                    <a:pt x="11671" y="2570"/>
                    <a:pt x="11657" y="2566"/>
                  </a:cubicBezTo>
                  <a:lnTo>
                    <a:pt x="11657" y="2566"/>
                  </a:lnTo>
                  <a:cubicBezTo>
                    <a:pt x="11657" y="2604"/>
                    <a:pt x="11682" y="2692"/>
                    <a:pt x="11682" y="2704"/>
                  </a:cubicBezTo>
                  <a:cubicBezTo>
                    <a:pt x="11682" y="2701"/>
                    <a:pt x="11683" y="2700"/>
                    <a:pt x="11684" y="2700"/>
                  </a:cubicBezTo>
                  <a:lnTo>
                    <a:pt x="11684" y="2700"/>
                  </a:lnTo>
                  <a:cubicBezTo>
                    <a:pt x="11688" y="2700"/>
                    <a:pt x="11701" y="2738"/>
                    <a:pt x="11682" y="2738"/>
                  </a:cubicBezTo>
                  <a:cubicBezTo>
                    <a:pt x="11675" y="2738"/>
                    <a:pt x="11663" y="2732"/>
                    <a:pt x="11645" y="2717"/>
                  </a:cubicBezTo>
                  <a:cubicBezTo>
                    <a:pt x="11609" y="2681"/>
                    <a:pt x="11664" y="2577"/>
                    <a:pt x="11616" y="2577"/>
                  </a:cubicBezTo>
                  <a:cubicBezTo>
                    <a:pt x="11613" y="2577"/>
                    <a:pt x="11610" y="2578"/>
                    <a:pt x="11607" y="2578"/>
                  </a:cubicBezTo>
                  <a:cubicBezTo>
                    <a:pt x="11598" y="2560"/>
                    <a:pt x="11595" y="2548"/>
                    <a:pt x="11610" y="2548"/>
                  </a:cubicBezTo>
                  <a:cubicBezTo>
                    <a:pt x="11615" y="2548"/>
                    <a:pt x="11622" y="2550"/>
                    <a:pt x="11632" y="2553"/>
                  </a:cubicBezTo>
                  <a:cubicBezTo>
                    <a:pt x="11607" y="2516"/>
                    <a:pt x="11620" y="2490"/>
                    <a:pt x="11657" y="2490"/>
                  </a:cubicBezTo>
                  <a:close/>
                  <a:moveTo>
                    <a:pt x="11296" y="2731"/>
                  </a:moveTo>
                  <a:cubicBezTo>
                    <a:pt x="11292" y="2738"/>
                    <a:pt x="11287" y="2742"/>
                    <a:pt x="11280" y="2742"/>
                  </a:cubicBezTo>
                  <a:lnTo>
                    <a:pt x="11296" y="2731"/>
                  </a:lnTo>
                  <a:close/>
                  <a:moveTo>
                    <a:pt x="10990" y="2559"/>
                  </a:moveTo>
                  <a:cubicBezTo>
                    <a:pt x="10997" y="2559"/>
                    <a:pt x="11006" y="2561"/>
                    <a:pt x="11016" y="2566"/>
                  </a:cubicBezTo>
                  <a:cubicBezTo>
                    <a:pt x="11030" y="2576"/>
                    <a:pt x="11039" y="2594"/>
                    <a:pt x="11044" y="2614"/>
                  </a:cubicBezTo>
                  <a:lnTo>
                    <a:pt x="11044" y="2614"/>
                  </a:lnTo>
                  <a:lnTo>
                    <a:pt x="11041" y="2566"/>
                  </a:lnTo>
                  <a:lnTo>
                    <a:pt x="11079" y="2566"/>
                  </a:lnTo>
                  <a:cubicBezTo>
                    <a:pt x="11079" y="2616"/>
                    <a:pt x="11104" y="2755"/>
                    <a:pt x="11054" y="2755"/>
                  </a:cubicBezTo>
                  <a:lnTo>
                    <a:pt x="11048" y="2673"/>
                  </a:lnTo>
                  <a:lnTo>
                    <a:pt x="11048" y="2673"/>
                  </a:lnTo>
                  <a:cubicBezTo>
                    <a:pt x="11045" y="2707"/>
                    <a:pt x="11033" y="2736"/>
                    <a:pt x="11016" y="2742"/>
                  </a:cubicBezTo>
                  <a:cubicBezTo>
                    <a:pt x="11016" y="2709"/>
                    <a:pt x="11026" y="2582"/>
                    <a:pt x="10979" y="2582"/>
                  </a:cubicBezTo>
                  <a:cubicBezTo>
                    <a:pt x="10971" y="2582"/>
                    <a:pt x="10963" y="2584"/>
                    <a:pt x="10953" y="2591"/>
                  </a:cubicBezTo>
                  <a:cubicBezTo>
                    <a:pt x="10865" y="2654"/>
                    <a:pt x="10991" y="2742"/>
                    <a:pt x="10903" y="2755"/>
                  </a:cubicBezTo>
                  <a:lnTo>
                    <a:pt x="10903" y="2616"/>
                  </a:lnTo>
                  <a:cubicBezTo>
                    <a:pt x="10901" y="2615"/>
                    <a:pt x="10899" y="2613"/>
                    <a:pt x="10897" y="2612"/>
                  </a:cubicBezTo>
                  <a:lnTo>
                    <a:pt x="10897" y="2612"/>
                  </a:lnTo>
                  <a:lnTo>
                    <a:pt x="10928" y="2591"/>
                  </a:lnTo>
                  <a:cubicBezTo>
                    <a:pt x="10948" y="2591"/>
                    <a:pt x="10960" y="2559"/>
                    <a:pt x="10990" y="2559"/>
                  </a:cubicBezTo>
                  <a:close/>
                  <a:moveTo>
                    <a:pt x="11185" y="2576"/>
                  </a:moveTo>
                  <a:cubicBezTo>
                    <a:pt x="11196" y="2576"/>
                    <a:pt x="11211" y="2580"/>
                    <a:pt x="11230" y="2591"/>
                  </a:cubicBezTo>
                  <a:cubicBezTo>
                    <a:pt x="11224" y="2604"/>
                    <a:pt x="11208" y="2607"/>
                    <a:pt x="11194" y="2607"/>
                  </a:cubicBezTo>
                  <a:cubicBezTo>
                    <a:pt x="11180" y="2607"/>
                    <a:pt x="11167" y="2604"/>
                    <a:pt x="11167" y="2604"/>
                  </a:cubicBezTo>
                  <a:lnTo>
                    <a:pt x="11167" y="2604"/>
                  </a:lnTo>
                  <a:cubicBezTo>
                    <a:pt x="11167" y="2616"/>
                    <a:pt x="11192" y="2641"/>
                    <a:pt x="11192" y="2654"/>
                  </a:cubicBezTo>
                  <a:cubicBezTo>
                    <a:pt x="11205" y="2666"/>
                    <a:pt x="11268" y="2679"/>
                    <a:pt x="11230" y="2742"/>
                  </a:cubicBezTo>
                  <a:cubicBezTo>
                    <a:pt x="11222" y="2757"/>
                    <a:pt x="11198" y="2763"/>
                    <a:pt x="11174" y="2763"/>
                  </a:cubicBezTo>
                  <a:cubicBezTo>
                    <a:pt x="11157" y="2763"/>
                    <a:pt x="11140" y="2760"/>
                    <a:pt x="11129" y="2755"/>
                  </a:cubicBezTo>
                  <a:cubicBezTo>
                    <a:pt x="11129" y="2734"/>
                    <a:pt x="11133" y="2724"/>
                    <a:pt x="11143" y="2724"/>
                  </a:cubicBezTo>
                  <a:cubicBezTo>
                    <a:pt x="11151" y="2724"/>
                    <a:pt x="11163" y="2731"/>
                    <a:pt x="11180" y="2742"/>
                  </a:cubicBezTo>
                  <a:cubicBezTo>
                    <a:pt x="11255" y="2717"/>
                    <a:pt x="11154" y="2666"/>
                    <a:pt x="11154" y="2654"/>
                  </a:cubicBezTo>
                  <a:lnTo>
                    <a:pt x="11154" y="2666"/>
                  </a:lnTo>
                  <a:cubicBezTo>
                    <a:pt x="11144" y="2637"/>
                    <a:pt x="11142" y="2576"/>
                    <a:pt x="11185" y="2576"/>
                  </a:cubicBezTo>
                  <a:close/>
                  <a:moveTo>
                    <a:pt x="4033" y="2578"/>
                  </a:moveTo>
                  <a:cubicBezTo>
                    <a:pt x="4112" y="2578"/>
                    <a:pt x="4098" y="2742"/>
                    <a:pt x="4050" y="2755"/>
                  </a:cubicBezTo>
                  <a:lnTo>
                    <a:pt x="4037" y="2755"/>
                  </a:lnTo>
                  <a:cubicBezTo>
                    <a:pt x="4037" y="2722"/>
                    <a:pt x="4065" y="2606"/>
                    <a:pt x="4017" y="2606"/>
                  </a:cubicBezTo>
                  <a:cubicBezTo>
                    <a:pt x="4009" y="2606"/>
                    <a:pt x="3999" y="2609"/>
                    <a:pt x="3987" y="2616"/>
                  </a:cubicBezTo>
                  <a:cubicBezTo>
                    <a:pt x="3936" y="2654"/>
                    <a:pt x="4012" y="2755"/>
                    <a:pt x="3936" y="2780"/>
                  </a:cubicBezTo>
                  <a:cubicBezTo>
                    <a:pt x="3924" y="2729"/>
                    <a:pt x="3936" y="2666"/>
                    <a:pt x="3949" y="2616"/>
                  </a:cubicBezTo>
                  <a:cubicBezTo>
                    <a:pt x="3956" y="2602"/>
                    <a:pt x="3963" y="2592"/>
                    <a:pt x="3968" y="2592"/>
                  </a:cubicBezTo>
                  <a:cubicBezTo>
                    <a:pt x="3972" y="2592"/>
                    <a:pt x="3974" y="2599"/>
                    <a:pt x="3974" y="2616"/>
                  </a:cubicBezTo>
                  <a:cubicBezTo>
                    <a:pt x="3987" y="2616"/>
                    <a:pt x="3999" y="2578"/>
                    <a:pt x="4024" y="2578"/>
                  </a:cubicBezTo>
                  <a:cubicBezTo>
                    <a:pt x="4027" y="2578"/>
                    <a:pt x="4030" y="2578"/>
                    <a:pt x="4033" y="2578"/>
                  </a:cubicBezTo>
                  <a:close/>
                  <a:moveTo>
                    <a:pt x="6539" y="2578"/>
                  </a:moveTo>
                  <a:cubicBezTo>
                    <a:pt x="6552" y="2641"/>
                    <a:pt x="6552" y="2692"/>
                    <a:pt x="6539" y="2742"/>
                  </a:cubicBezTo>
                  <a:cubicBezTo>
                    <a:pt x="6533" y="2761"/>
                    <a:pt x="6527" y="2770"/>
                    <a:pt x="6522" y="2770"/>
                  </a:cubicBezTo>
                  <a:cubicBezTo>
                    <a:pt x="6517" y="2770"/>
                    <a:pt x="6514" y="2761"/>
                    <a:pt x="6514" y="2742"/>
                  </a:cubicBezTo>
                  <a:cubicBezTo>
                    <a:pt x="6492" y="2742"/>
                    <a:pt x="6479" y="2782"/>
                    <a:pt x="6450" y="2782"/>
                  </a:cubicBezTo>
                  <a:cubicBezTo>
                    <a:pt x="6447" y="2782"/>
                    <a:pt x="6443" y="2781"/>
                    <a:pt x="6439" y="2780"/>
                  </a:cubicBezTo>
                  <a:cubicBezTo>
                    <a:pt x="6389" y="2767"/>
                    <a:pt x="6414" y="2641"/>
                    <a:pt x="6414" y="2604"/>
                  </a:cubicBezTo>
                  <a:lnTo>
                    <a:pt x="6439" y="2604"/>
                  </a:lnTo>
                  <a:cubicBezTo>
                    <a:pt x="6439" y="2636"/>
                    <a:pt x="6420" y="2752"/>
                    <a:pt x="6471" y="2752"/>
                  </a:cubicBezTo>
                  <a:cubicBezTo>
                    <a:pt x="6479" y="2752"/>
                    <a:pt x="6489" y="2749"/>
                    <a:pt x="6502" y="2742"/>
                  </a:cubicBezTo>
                  <a:lnTo>
                    <a:pt x="6489" y="2742"/>
                  </a:lnTo>
                  <a:cubicBezTo>
                    <a:pt x="6539" y="2704"/>
                    <a:pt x="6464" y="2604"/>
                    <a:pt x="6539" y="2578"/>
                  </a:cubicBezTo>
                  <a:close/>
                  <a:moveTo>
                    <a:pt x="10712" y="2606"/>
                  </a:moveTo>
                  <a:cubicBezTo>
                    <a:pt x="10722" y="2606"/>
                    <a:pt x="10732" y="2609"/>
                    <a:pt x="10739" y="2616"/>
                  </a:cubicBezTo>
                  <a:cubicBezTo>
                    <a:pt x="10739" y="2629"/>
                    <a:pt x="10677" y="2641"/>
                    <a:pt x="10677" y="2641"/>
                  </a:cubicBezTo>
                  <a:lnTo>
                    <a:pt x="10702" y="2679"/>
                  </a:lnTo>
                  <a:cubicBezTo>
                    <a:pt x="10714" y="2717"/>
                    <a:pt x="10777" y="2704"/>
                    <a:pt x="10739" y="2767"/>
                  </a:cubicBezTo>
                  <a:cubicBezTo>
                    <a:pt x="10732" y="2782"/>
                    <a:pt x="10707" y="2788"/>
                    <a:pt x="10683" y="2788"/>
                  </a:cubicBezTo>
                  <a:cubicBezTo>
                    <a:pt x="10666" y="2788"/>
                    <a:pt x="10649" y="2785"/>
                    <a:pt x="10639" y="2780"/>
                  </a:cubicBezTo>
                  <a:cubicBezTo>
                    <a:pt x="10643" y="2763"/>
                    <a:pt x="10653" y="2759"/>
                    <a:pt x="10664" y="2759"/>
                  </a:cubicBezTo>
                  <a:cubicBezTo>
                    <a:pt x="10676" y="2759"/>
                    <a:pt x="10690" y="2763"/>
                    <a:pt x="10701" y="2763"/>
                  </a:cubicBezTo>
                  <a:cubicBezTo>
                    <a:pt x="10713" y="2763"/>
                    <a:pt x="10723" y="2759"/>
                    <a:pt x="10727" y="2742"/>
                  </a:cubicBezTo>
                  <a:cubicBezTo>
                    <a:pt x="10727" y="2679"/>
                    <a:pt x="10639" y="2692"/>
                    <a:pt x="10639" y="2641"/>
                  </a:cubicBezTo>
                  <a:lnTo>
                    <a:pt x="10639" y="2641"/>
                  </a:lnTo>
                  <a:lnTo>
                    <a:pt x="10651" y="2654"/>
                  </a:lnTo>
                  <a:cubicBezTo>
                    <a:pt x="10651" y="2627"/>
                    <a:pt x="10684" y="2606"/>
                    <a:pt x="10712" y="2606"/>
                  </a:cubicBezTo>
                  <a:close/>
                  <a:moveTo>
                    <a:pt x="6363" y="2528"/>
                  </a:moveTo>
                  <a:lnTo>
                    <a:pt x="6363" y="2528"/>
                  </a:lnTo>
                  <a:cubicBezTo>
                    <a:pt x="6376" y="2591"/>
                    <a:pt x="6376" y="2792"/>
                    <a:pt x="6326" y="2792"/>
                  </a:cubicBezTo>
                  <a:lnTo>
                    <a:pt x="6313" y="2792"/>
                  </a:lnTo>
                  <a:cubicBezTo>
                    <a:pt x="6313" y="2742"/>
                    <a:pt x="6313" y="2541"/>
                    <a:pt x="6363" y="2528"/>
                  </a:cubicBezTo>
                  <a:close/>
                  <a:moveTo>
                    <a:pt x="5545" y="2765"/>
                  </a:moveTo>
                  <a:lnTo>
                    <a:pt x="5545" y="2765"/>
                  </a:lnTo>
                  <a:cubicBezTo>
                    <a:pt x="5545" y="2776"/>
                    <a:pt x="5544" y="2786"/>
                    <a:pt x="5543" y="2797"/>
                  </a:cubicBezTo>
                  <a:lnTo>
                    <a:pt x="5543" y="2797"/>
                  </a:lnTo>
                  <a:cubicBezTo>
                    <a:pt x="5544" y="2795"/>
                    <a:pt x="5545" y="2794"/>
                    <a:pt x="5546" y="2792"/>
                  </a:cubicBezTo>
                  <a:cubicBezTo>
                    <a:pt x="5547" y="2782"/>
                    <a:pt x="5547" y="2773"/>
                    <a:pt x="5545" y="2765"/>
                  </a:cubicBezTo>
                  <a:close/>
                  <a:moveTo>
                    <a:pt x="9482" y="2654"/>
                  </a:moveTo>
                  <a:lnTo>
                    <a:pt x="9482" y="2654"/>
                  </a:lnTo>
                  <a:cubicBezTo>
                    <a:pt x="9462" y="2700"/>
                    <a:pt x="9460" y="2757"/>
                    <a:pt x="9453" y="2800"/>
                  </a:cubicBezTo>
                  <a:lnTo>
                    <a:pt x="9453" y="2800"/>
                  </a:lnTo>
                  <a:cubicBezTo>
                    <a:pt x="9445" y="2742"/>
                    <a:pt x="9433" y="2664"/>
                    <a:pt x="9482" y="2654"/>
                  </a:cubicBezTo>
                  <a:close/>
                  <a:moveTo>
                    <a:pt x="6033" y="2653"/>
                  </a:moveTo>
                  <a:cubicBezTo>
                    <a:pt x="6072" y="2653"/>
                    <a:pt x="6075" y="2723"/>
                    <a:pt x="6085" y="2771"/>
                  </a:cubicBezTo>
                  <a:lnTo>
                    <a:pt x="6085" y="2771"/>
                  </a:lnTo>
                  <a:cubicBezTo>
                    <a:pt x="6078" y="2783"/>
                    <a:pt x="6072" y="2794"/>
                    <a:pt x="6066" y="2804"/>
                  </a:cubicBezTo>
                  <a:lnTo>
                    <a:pt x="6066" y="2804"/>
                  </a:lnTo>
                  <a:cubicBezTo>
                    <a:pt x="6040" y="2768"/>
                    <a:pt x="6024" y="2674"/>
                    <a:pt x="6024" y="2654"/>
                  </a:cubicBezTo>
                  <a:cubicBezTo>
                    <a:pt x="6027" y="2653"/>
                    <a:pt x="6030" y="2653"/>
                    <a:pt x="6033" y="2653"/>
                  </a:cubicBezTo>
                  <a:close/>
                  <a:moveTo>
                    <a:pt x="6678" y="2503"/>
                  </a:moveTo>
                  <a:cubicBezTo>
                    <a:pt x="6678" y="2543"/>
                    <a:pt x="6686" y="2553"/>
                    <a:pt x="6695" y="2553"/>
                  </a:cubicBezTo>
                  <a:cubicBezTo>
                    <a:pt x="6705" y="2553"/>
                    <a:pt x="6716" y="2543"/>
                    <a:pt x="6723" y="2543"/>
                  </a:cubicBezTo>
                  <a:cubicBezTo>
                    <a:pt x="6726" y="2543"/>
                    <a:pt x="6728" y="2546"/>
                    <a:pt x="6728" y="2553"/>
                  </a:cubicBezTo>
                  <a:cubicBezTo>
                    <a:pt x="6727" y="2555"/>
                    <a:pt x="6727" y="2556"/>
                    <a:pt x="6726" y="2558"/>
                  </a:cubicBezTo>
                  <a:lnTo>
                    <a:pt x="6726" y="2558"/>
                  </a:lnTo>
                  <a:cubicBezTo>
                    <a:pt x="6725" y="2554"/>
                    <a:pt x="6724" y="2552"/>
                    <a:pt x="6723" y="2552"/>
                  </a:cubicBezTo>
                  <a:cubicBezTo>
                    <a:pt x="6720" y="2552"/>
                    <a:pt x="6717" y="2561"/>
                    <a:pt x="6713" y="2572"/>
                  </a:cubicBezTo>
                  <a:lnTo>
                    <a:pt x="6713" y="2572"/>
                  </a:lnTo>
                  <a:cubicBezTo>
                    <a:pt x="6719" y="2568"/>
                    <a:pt x="6723" y="2564"/>
                    <a:pt x="6726" y="2558"/>
                  </a:cubicBezTo>
                  <a:lnTo>
                    <a:pt x="6726" y="2558"/>
                  </a:lnTo>
                  <a:cubicBezTo>
                    <a:pt x="6727" y="2564"/>
                    <a:pt x="6728" y="2574"/>
                    <a:pt x="6728" y="2591"/>
                  </a:cubicBezTo>
                  <a:cubicBezTo>
                    <a:pt x="6753" y="2591"/>
                    <a:pt x="6766" y="2541"/>
                    <a:pt x="6803" y="2541"/>
                  </a:cubicBezTo>
                  <a:cubicBezTo>
                    <a:pt x="6841" y="2553"/>
                    <a:pt x="6854" y="2604"/>
                    <a:pt x="6841" y="2641"/>
                  </a:cubicBezTo>
                  <a:cubicBezTo>
                    <a:pt x="6835" y="2698"/>
                    <a:pt x="6819" y="2710"/>
                    <a:pt x="6799" y="2710"/>
                  </a:cubicBezTo>
                  <a:cubicBezTo>
                    <a:pt x="6782" y="2710"/>
                    <a:pt x="6763" y="2702"/>
                    <a:pt x="6743" y="2702"/>
                  </a:cubicBezTo>
                  <a:cubicBezTo>
                    <a:pt x="6738" y="2702"/>
                    <a:pt x="6733" y="2703"/>
                    <a:pt x="6728" y="2704"/>
                  </a:cubicBezTo>
                  <a:cubicBezTo>
                    <a:pt x="6728" y="2755"/>
                    <a:pt x="6741" y="2805"/>
                    <a:pt x="6690" y="2805"/>
                  </a:cubicBezTo>
                  <a:cubicBezTo>
                    <a:pt x="6690" y="2778"/>
                    <a:pt x="6690" y="2752"/>
                    <a:pt x="6692" y="2726"/>
                  </a:cubicBezTo>
                  <a:lnTo>
                    <a:pt x="6692" y="2726"/>
                  </a:lnTo>
                  <a:cubicBezTo>
                    <a:pt x="6694" y="2726"/>
                    <a:pt x="6695" y="2726"/>
                    <a:pt x="6697" y="2726"/>
                  </a:cubicBezTo>
                  <a:cubicBezTo>
                    <a:pt x="6707" y="2726"/>
                    <a:pt x="6715" y="2717"/>
                    <a:pt x="6715" y="2692"/>
                  </a:cubicBezTo>
                  <a:lnTo>
                    <a:pt x="6715" y="2692"/>
                  </a:lnTo>
                  <a:cubicBezTo>
                    <a:pt x="6709" y="2695"/>
                    <a:pt x="6704" y="2696"/>
                    <a:pt x="6699" y="2696"/>
                  </a:cubicBezTo>
                  <a:cubicBezTo>
                    <a:pt x="6698" y="2696"/>
                    <a:pt x="6696" y="2696"/>
                    <a:pt x="6695" y="2696"/>
                  </a:cubicBezTo>
                  <a:lnTo>
                    <a:pt x="6695" y="2696"/>
                  </a:lnTo>
                  <a:cubicBezTo>
                    <a:pt x="6694" y="2706"/>
                    <a:pt x="6693" y="2716"/>
                    <a:pt x="6692" y="2726"/>
                  </a:cubicBezTo>
                  <a:lnTo>
                    <a:pt x="6692" y="2726"/>
                  </a:lnTo>
                  <a:cubicBezTo>
                    <a:pt x="6677" y="2723"/>
                    <a:pt x="6659" y="2705"/>
                    <a:pt x="6653" y="2692"/>
                  </a:cubicBezTo>
                  <a:cubicBezTo>
                    <a:pt x="6638" y="2677"/>
                    <a:pt x="6652" y="2639"/>
                    <a:pt x="6656" y="2611"/>
                  </a:cubicBezTo>
                  <a:lnTo>
                    <a:pt x="6656" y="2611"/>
                  </a:lnTo>
                  <a:lnTo>
                    <a:pt x="6678" y="2604"/>
                  </a:lnTo>
                  <a:lnTo>
                    <a:pt x="6678" y="2604"/>
                  </a:lnTo>
                  <a:cubicBezTo>
                    <a:pt x="6667" y="2625"/>
                    <a:pt x="6665" y="2690"/>
                    <a:pt x="6695" y="2696"/>
                  </a:cubicBezTo>
                  <a:lnTo>
                    <a:pt x="6695" y="2696"/>
                  </a:lnTo>
                  <a:cubicBezTo>
                    <a:pt x="6699" y="2669"/>
                    <a:pt x="6705" y="2643"/>
                    <a:pt x="6715" y="2616"/>
                  </a:cubicBezTo>
                  <a:lnTo>
                    <a:pt x="6703" y="2616"/>
                  </a:lnTo>
                  <a:cubicBezTo>
                    <a:pt x="6703" y="2616"/>
                    <a:pt x="6708" y="2591"/>
                    <a:pt x="6713" y="2572"/>
                  </a:cubicBezTo>
                  <a:lnTo>
                    <a:pt x="6713" y="2572"/>
                  </a:lnTo>
                  <a:cubicBezTo>
                    <a:pt x="6697" y="2585"/>
                    <a:pt x="6673" y="2591"/>
                    <a:pt x="6656" y="2599"/>
                  </a:cubicBezTo>
                  <a:lnTo>
                    <a:pt x="6656" y="2599"/>
                  </a:lnTo>
                  <a:cubicBezTo>
                    <a:pt x="6656" y="2586"/>
                    <a:pt x="6651" y="2577"/>
                    <a:pt x="6637" y="2577"/>
                  </a:cubicBezTo>
                  <a:cubicBezTo>
                    <a:pt x="6634" y="2577"/>
                    <a:pt x="6631" y="2578"/>
                    <a:pt x="6627" y="2578"/>
                  </a:cubicBezTo>
                  <a:cubicBezTo>
                    <a:pt x="6627" y="2528"/>
                    <a:pt x="6653" y="2578"/>
                    <a:pt x="6653" y="2516"/>
                  </a:cubicBezTo>
                  <a:lnTo>
                    <a:pt x="6678" y="2503"/>
                  </a:lnTo>
                  <a:close/>
                  <a:moveTo>
                    <a:pt x="10010" y="2541"/>
                  </a:moveTo>
                  <a:lnTo>
                    <a:pt x="10010" y="2679"/>
                  </a:lnTo>
                  <a:cubicBezTo>
                    <a:pt x="10035" y="2679"/>
                    <a:pt x="10035" y="2641"/>
                    <a:pt x="10073" y="2641"/>
                  </a:cubicBezTo>
                  <a:cubicBezTo>
                    <a:pt x="10075" y="2641"/>
                    <a:pt x="10076" y="2640"/>
                    <a:pt x="10078" y="2640"/>
                  </a:cubicBezTo>
                  <a:cubicBezTo>
                    <a:pt x="10112" y="2640"/>
                    <a:pt x="10121" y="2756"/>
                    <a:pt x="10085" y="2792"/>
                  </a:cubicBezTo>
                  <a:lnTo>
                    <a:pt x="10123" y="2767"/>
                  </a:lnTo>
                  <a:lnTo>
                    <a:pt x="10123" y="2767"/>
                  </a:lnTo>
                  <a:cubicBezTo>
                    <a:pt x="10102" y="2788"/>
                    <a:pt x="10088" y="2795"/>
                    <a:pt x="10077" y="2795"/>
                  </a:cubicBezTo>
                  <a:cubicBezTo>
                    <a:pt x="10055" y="2795"/>
                    <a:pt x="10044" y="2767"/>
                    <a:pt x="10010" y="2767"/>
                  </a:cubicBezTo>
                  <a:cubicBezTo>
                    <a:pt x="10023" y="2805"/>
                    <a:pt x="10010" y="2805"/>
                    <a:pt x="9985" y="2805"/>
                  </a:cubicBezTo>
                  <a:cubicBezTo>
                    <a:pt x="9985" y="2742"/>
                    <a:pt x="9947" y="2541"/>
                    <a:pt x="10010" y="2541"/>
                  </a:cubicBezTo>
                  <a:close/>
                  <a:moveTo>
                    <a:pt x="10412" y="2591"/>
                  </a:moveTo>
                  <a:cubicBezTo>
                    <a:pt x="10425" y="2616"/>
                    <a:pt x="10412" y="2629"/>
                    <a:pt x="10400" y="2629"/>
                  </a:cubicBezTo>
                  <a:cubicBezTo>
                    <a:pt x="10312" y="2654"/>
                    <a:pt x="10412" y="2792"/>
                    <a:pt x="10337" y="2805"/>
                  </a:cubicBezTo>
                  <a:lnTo>
                    <a:pt x="10324" y="2792"/>
                  </a:lnTo>
                  <a:cubicBezTo>
                    <a:pt x="10324" y="2755"/>
                    <a:pt x="10324" y="2717"/>
                    <a:pt x="10324" y="2679"/>
                  </a:cubicBezTo>
                  <a:cubicBezTo>
                    <a:pt x="10324" y="2745"/>
                    <a:pt x="10283" y="2780"/>
                    <a:pt x="10243" y="2780"/>
                  </a:cubicBezTo>
                  <a:cubicBezTo>
                    <a:pt x="10208" y="2780"/>
                    <a:pt x="10174" y="2751"/>
                    <a:pt x="10174" y="2692"/>
                  </a:cubicBezTo>
                  <a:cubicBezTo>
                    <a:pt x="10174" y="2639"/>
                    <a:pt x="10198" y="2614"/>
                    <a:pt x="10225" y="2614"/>
                  </a:cubicBezTo>
                  <a:cubicBezTo>
                    <a:pt x="10256" y="2614"/>
                    <a:pt x="10292" y="2649"/>
                    <a:pt x="10299" y="2717"/>
                  </a:cubicBezTo>
                  <a:lnTo>
                    <a:pt x="10324" y="2679"/>
                  </a:lnTo>
                  <a:lnTo>
                    <a:pt x="10324" y="2679"/>
                  </a:lnTo>
                  <a:cubicBezTo>
                    <a:pt x="10324" y="2666"/>
                    <a:pt x="10324" y="2654"/>
                    <a:pt x="10324" y="2641"/>
                  </a:cubicBezTo>
                  <a:cubicBezTo>
                    <a:pt x="10331" y="2622"/>
                    <a:pt x="10337" y="2613"/>
                    <a:pt x="10342" y="2613"/>
                  </a:cubicBezTo>
                  <a:cubicBezTo>
                    <a:pt x="10346" y="2613"/>
                    <a:pt x="10350" y="2622"/>
                    <a:pt x="10350" y="2641"/>
                  </a:cubicBezTo>
                  <a:cubicBezTo>
                    <a:pt x="10375" y="2641"/>
                    <a:pt x="10375" y="2591"/>
                    <a:pt x="10412" y="2591"/>
                  </a:cubicBezTo>
                  <a:close/>
                  <a:moveTo>
                    <a:pt x="10601" y="2604"/>
                  </a:moveTo>
                  <a:lnTo>
                    <a:pt x="10601" y="2616"/>
                  </a:lnTo>
                  <a:cubicBezTo>
                    <a:pt x="10601" y="2666"/>
                    <a:pt x="10626" y="2792"/>
                    <a:pt x="10576" y="2805"/>
                  </a:cubicBezTo>
                  <a:cubicBezTo>
                    <a:pt x="10576" y="2729"/>
                    <a:pt x="10538" y="2604"/>
                    <a:pt x="10601" y="2604"/>
                  </a:cubicBezTo>
                  <a:close/>
                  <a:moveTo>
                    <a:pt x="9142" y="2641"/>
                  </a:moveTo>
                  <a:lnTo>
                    <a:pt x="9155" y="2654"/>
                  </a:lnTo>
                  <a:cubicBezTo>
                    <a:pt x="9186" y="2654"/>
                    <a:pt x="9174" y="2698"/>
                    <a:pt x="9155" y="2698"/>
                  </a:cubicBezTo>
                  <a:cubicBezTo>
                    <a:pt x="9151" y="2698"/>
                    <a:pt x="9147" y="2696"/>
                    <a:pt x="9142" y="2692"/>
                  </a:cubicBezTo>
                  <a:cubicBezTo>
                    <a:pt x="9142" y="2716"/>
                    <a:pt x="9137" y="2724"/>
                    <a:pt x="9124" y="2724"/>
                  </a:cubicBezTo>
                  <a:cubicBezTo>
                    <a:pt x="9116" y="2724"/>
                    <a:pt x="9106" y="2721"/>
                    <a:pt x="9092" y="2717"/>
                  </a:cubicBezTo>
                  <a:cubicBezTo>
                    <a:pt x="9041" y="2732"/>
                    <a:pt x="9015" y="2771"/>
                    <a:pt x="9008" y="2806"/>
                  </a:cubicBezTo>
                  <a:lnTo>
                    <a:pt x="9008" y="2806"/>
                  </a:lnTo>
                  <a:cubicBezTo>
                    <a:pt x="8996" y="2745"/>
                    <a:pt x="9053" y="2690"/>
                    <a:pt x="9123" y="2690"/>
                  </a:cubicBezTo>
                  <a:cubicBezTo>
                    <a:pt x="9129" y="2690"/>
                    <a:pt x="9136" y="2691"/>
                    <a:pt x="9142" y="2692"/>
                  </a:cubicBezTo>
                  <a:cubicBezTo>
                    <a:pt x="9117" y="2666"/>
                    <a:pt x="9130" y="2654"/>
                    <a:pt x="9142" y="2641"/>
                  </a:cubicBezTo>
                  <a:close/>
                  <a:moveTo>
                    <a:pt x="6271" y="2603"/>
                  </a:moveTo>
                  <a:cubicBezTo>
                    <a:pt x="6360" y="2603"/>
                    <a:pt x="6298" y="2817"/>
                    <a:pt x="6212" y="2817"/>
                  </a:cubicBezTo>
                  <a:lnTo>
                    <a:pt x="6250" y="2792"/>
                  </a:lnTo>
                  <a:cubicBezTo>
                    <a:pt x="6137" y="2792"/>
                    <a:pt x="6175" y="2616"/>
                    <a:pt x="6263" y="2604"/>
                  </a:cubicBezTo>
                  <a:cubicBezTo>
                    <a:pt x="6265" y="2603"/>
                    <a:pt x="6268" y="2603"/>
                    <a:pt x="6271" y="2603"/>
                  </a:cubicBezTo>
                  <a:close/>
                  <a:moveTo>
                    <a:pt x="9746" y="2553"/>
                  </a:moveTo>
                  <a:cubicBezTo>
                    <a:pt x="9746" y="2604"/>
                    <a:pt x="9771" y="2817"/>
                    <a:pt x="9721" y="2817"/>
                  </a:cubicBezTo>
                  <a:cubicBezTo>
                    <a:pt x="9671" y="2792"/>
                    <a:pt x="9658" y="2591"/>
                    <a:pt x="9708" y="2578"/>
                  </a:cubicBezTo>
                  <a:lnTo>
                    <a:pt x="9746" y="2553"/>
                  </a:lnTo>
                  <a:close/>
                  <a:moveTo>
                    <a:pt x="10500" y="2566"/>
                  </a:moveTo>
                  <a:lnTo>
                    <a:pt x="10500" y="2566"/>
                  </a:lnTo>
                  <a:cubicBezTo>
                    <a:pt x="10484" y="2599"/>
                    <a:pt x="10484" y="2616"/>
                    <a:pt x="10500" y="2616"/>
                  </a:cubicBezTo>
                  <a:cubicBezTo>
                    <a:pt x="10509" y="2616"/>
                    <a:pt x="10521" y="2612"/>
                    <a:pt x="10538" y="2604"/>
                  </a:cubicBezTo>
                  <a:lnTo>
                    <a:pt x="10538" y="2616"/>
                  </a:lnTo>
                  <a:cubicBezTo>
                    <a:pt x="10548" y="2644"/>
                    <a:pt x="10543" y="2659"/>
                    <a:pt x="10524" y="2659"/>
                  </a:cubicBezTo>
                  <a:cubicBezTo>
                    <a:pt x="10518" y="2659"/>
                    <a:pt x="10510" y="2657"/>
                    <a:pt x="10500" y="2654"/>
                  </a:cubicBezTo>
                  <a:lnTo>
                    <a:pt x="10500" y="2654"/>
                  </a:lnTo>
                  <a:cubicBezTo>
                    <a:pt x="10500" y="2692"/>
                    <a:pt x="10513" y="2742"/>
                    <a:pt x="10513" y="2780"/>
                  </a:cubicBezTo>
                  <a:cubicBezTo>
                    <a:pt x="10513" y="2772"/>
                    <a:pt x="10514" y="2768"/>
                    <a:pt x="10515" y="2768"/>
                  </a:cubicBezTo>
                  <a:cubicBezTo>
                    <a:pt x="10521" y="2768"/>
                    <a:pt x="10536" y="2822"/>
                    <a:pt x="10527" y="2822"/>
                  </a:cubicBezTo>
                  <a:cubicBezTo>
                    <a:pt x="10525" y="2822"/>
                    <a:pt x="10520" y="2817"/>
                    <a:pt x="10513" y="2805"/>
                  </a:cubicBezTo>
                  <a:cubicBezTo>
                    <a:pt x="10488" y="2805"/>
                    <a:pt x="10463" y="2792"/>
                    <a:pt x="10475" y="2755"/>
                  </a:cubicBezTo>
                  <a:lnTo>
                    <a:pt x="10475" y="2654"/>
                  </a:lnTo>
                  <a:lnTo>
                    <a:pt x="10450" y="2654"/>
                  </a:lnTo>
                  <a:cubicBezTo>
                    <a:pt x="10450" y="2616"/>
                    <a:pt x="10463" y="2591"/>
                    <a:pt x="10500" y="2566"/>
                  </a:cubicBezTo>
                  <a:close/>
                  <a:moveTo>
                    <a:pt x="6044" y="2828"/>
                  </a:moveTo>
                  <a:cubicBezTo>
                    <a:pt x="6041" y="2829"/>
                    <a:pt x="6039" y="2830"/>
                    <a:pt x="6036" y="2830"/>
                  </a:cubicBezTo>
                  <a:lnTo>
                    <a:pt x="6044" y="2828"/>
                  </a:lnTo>
                  <a:close/>
                  <a:moveTo>
                    <a:pt x="5433" y="2830"/>
                  </a:moveTo>
                  <a:lnTo>
                    <a:pt x="5410" y="2842"/>
                  </a:lnTo>
                  <a:lnTo>
                    <a:pt x="5410" y="2842"/>
                  </a:lnTo>
                  <a:cubicBezTo>
                    <a:pt x="5411" y="2842"/>
                    <a:pt x="5412" y="2842"/>
                    <a:pt x="5414" y="2842"/>
                  </a:cubicBezTo>
                  <a:cubicBezTo>
                    <a:pt x="5419" y="2842"/>
                    <a:pt x="5424" y="2842"/>
                    <a:pt x="5430" y="2842"/>
                  </a:cubicBezTo>
                  <a:lnTo>
                    <a:pt x="5430" y="2842"/>
                  </a:lnTo>
                  <a:cubicBezTo>
                    <a:pt x="5430" y="2838"/>
                    <a:pt x="5431" y="2834"/>
                    <a:pt x="5433" y="2830"/>
                  </a:cubicBezTo>
                  <a:close/>
                  <a:moveTo>
                    <a:pt x="9845" y="2659"/>
                  </a:moveTo>
                  <a:cubicBezTo>
                    <a:pt x="9879" y="2659"/>
                    <a:pt x="9909" y="2685"/>
                    <a:pt x="9909" y="2742"/>
                  </a:cubicBezTo>
                  <a:lnTo>
                    <a:pt x="9922" y="2755"/>
                  </a:lnTo>
                  <a:cubicBezTo>
                    <a:pt x="9922" y="2816"/>
                    <a:pt x="9875" y="2851"/>
                    <a:pt x="9831" y="2851"/>
                  </a:cubicBezTo>
                  <a:cubicBezTo>
                    <a:pt x="9793" y="2851"/>
                    <a:pt x="9759" y="2825"/>
                    <a:pt x="9759" y="2767"/>
                  </a:cubicBezTo>
                  <a:cubicBezTo>
                    <a:pt x="9759" y="2698"/>
                    <a:pt x="9804" y="2659"/>
                    <a:pt x="9845" y="2659"/>
                  </a:cubicBezTo>
                  <a:close/>
                  <a:moveTo>
                    <a:pt x="3773" y="2642"/>
                  </a:moveTo>
                  <a:cubicBezTo>
                    <a:pt x="3825" y="2642"/>
                    <a:pt x="3863" y="2794"/>
                    <a:pt x="3798" y="2805"/>
                  </a:cubicBezTo>
                  <a:lnTo>
                    <a:pt x="3786" y="2805"/>
                  </a:lnTo>
                  <a:cubicBezTo>
                    <a:pt x="3786" y="2772"/>
                    <a:pt x="3813" y="2656"/>
                    <a:pt x="3773" y="2656"/>
                  </a:cubicBezTo>
                  <a:cubicBezTo>
                    <a:pt x="3767" y="2656"/>
                    <a:pt x="3758" y="2659"/>
                    <a:pt x="3748" y="2666"/>
                  </a:cubicBezTo>
                  <a:cubicBezTo>
                    <a:pt x="3672" y="2717"/>
                    <a:pt x="3760" y="2805"/>
                    <a:pt x="3685" y="2830"/>
                  </a:cubicBezTo>
                  <a:cubicBezTo>
                    <a:pt x="3685" y="2798"/>
                    <a:pt x="3713" y="2681"/>
                    <a:pt x="3673" y="2681"/>
                  </a:cubicBezTo>
                  <a:cubicBezTo>
                    <a:pt x="3666" y="2681"/>
                    <a:pt x="3658" y="2685"/>
                    <a:pt x="3647" y="2692"/>
                  </a:cubicBezTo>
                  <a:cubicBezTo>
                    <a:pt x="3572" y="2742"/>
                    <a:pt x="3660" y="2830"/>
                    <a:pt x="3584" y="2855"/>
                  </a:cubicBezTo>
                  <a:cubicBezTo>
                    <a:pt x="3584" y="2792"/>
                    <a:pt x="3597" y="2742"/>
                    <a:pt x="3609" y="2692"/>
                  </a:cubicBezTo>
                  <a:cubicBezTo>
                    <a:pt x="3609" y="2678"/>
                    <a:pt x="3617" y="2668"/>
                    <a:pt x="3624" y="2668"/>
                  </a:cubicBezTo>
                  <a:cubicBezTo>
                    <a:pt x="3629" y="2668"/>
                    <a:pt x="3635" y="2675"/>
                    <a:pt x="3635" y="2692"/>
                  </a:cubicBezTo>
                  <a:cubicBezTo>
                    <a:pt x="3635" y="2692"/>
                    <a:pt x="3685" y="2654"/>
                    <a:pt x="3697" y="2654"/>
                  </a:cubicBezTo>
                  <a:cubicBezTo>
                    <a:pt x="3706" y="2651"/>
                    <a:pt x="3711" y="2649"/>
                    <a:pt x="3715" y="2649"/>
                  </a:cubicBezTo>
                  <a:cubicBezTo>
                    <a:pt x="3732" y="2649"/>
                    <a:pt x="3710" y="2677"/>
                    <a:pt x="3716" y="2677"/>
                  </a:cubicBezTo>
                  <a:cubicBezTo>
                    <a:pt x="3719" y="2677"/>
                    <a:pt x="3727" y="2671"/>
                    <a:pt x="3748" y="2654"/>
                  </a:cubicBezTo>
                  <a:cubicBezTo>
                    <a:pt x="3756" y="2645"/>
                    <a:pt x="3765" y="2642"/>
                    <a:pt x="3773" y="2642"/>
                  </a:cubicBezTo>
                  <a:close/>
                  <a:moveTo>
                    <a:pt x="9548" y="2845"/>
                  </a:moveTo>
                  <a:cubicBezTo>
                    <a:pt x="9547" y="2847"/>
                    <a:pt x="9546" y="2850"/>
                    <a:pt x="9545" y="2855"/>
                  </a:cubicBezTo>
                  <a:cubicBezTo>
                    <a:pt x="9546" y="2852"/>
                    <a:pt x="9547" y="2849"/>
                    <a:pt x="9548" y="2845"/>
                  </a:cubicBezTo>
                  <a:close/>
                  <a:moveTo>
                    <a:pt x="8523" y="2766"/>
                  </a:moveTo>
                  <a:cubicBezTo>
                    <a:pt x="8534" y="2766"/>
                    <a:pt x="8547" y="2770"/>
                    <a:pt x="8564" y="2780"/>
                  </a:cubicBezTo>
                  <a:cubicBezTo>
                    <a:pt x="8564" y="2805"/>
                    <a:pt x="8501" y="2805"/>
                    <a:pt x="8501" y="2805"/>
                  </a:cubicBezTo>
                  <a:cubicBezTo>
                    <a:pt x="8501" y="2817"/>
                    <a:pt x="8526" y="2843"/>
                    <a:pt x="8526" y="2855"/>
                  </a:cubicBezTo>
                  <a:cubicBezTo>
                    <a:pt x="8528" y="2860"/>
                    <a:pt x="8530" y="2864"/>
                    <a:pt x="8533" y="2868"/>
                  </a:cubicBezTo>
                  <a:lnTo>
                    <a:pt x="8501" y="2868"/>
                  </a:lnTo>
                  <a:cubicBezTo>
                    <a:pt x="8491" y="2837"/>
                    <a:pt x="8481" y="2766"/>
                    <a:pt x="8523" y="2766"/>
                  </a:cubicBezTo>
                  <a:close/>
                  <a:moveTo>
                    <a:pt x="9435" y="2853"/>
                  </a:moveTo>
                  <a:cubicBezTo>
                    <a:pt x="9429" y="2862"/>
                    <a:pt x="9419" y="2868"/>
                    <a:pt x="9406" y="2868"/>
                  </a:cubicBezTo>
                  <a:lnTo>
                    <a:pt x="9435" y="2853"/>
                  </a:lnTo>
                  <a:close/>
                  <a:moveTo>
                    <a:pt x="5848" y="2641"/>
                  </a:moveTo>
                  <a:cubicBezTo>
                    <a:pt x="5848" y="2682"/>
                    <a:pt x="5856" y="2692"/>
                    <a:pt x="5865" y="2692"/>
                  </a:cubicBezTo>
                  <a:cubicBezTo>
                    <a:pt x="5874" y="2692"/>
                    <a:pt x="5883" y="2682"/>
                    <a:pt x="5886" y="2682"/>
                  </a:cubicBezTo>
                  <a:lnTo>
                    <a:pt x="5886" y="2682"/>
                  </a:lnTo>
                  <a:cubicBezTo>
                    <a:pt x="5888" y="2682"/>
                    <a:pt x="5888" y="2684"/>
                    <a:pt x="5886" y="2692"/>
                  </a:cubicBezTo>
                  <a:lnTo>
                    <a:pt x="5886" y="2704"/>
                  </a:lnTo>
                  <a:cubicBezTo>
                    <a:pt x="5886" y="2729"/>
                    <a:pt x="5848" y="2717"/>
                    <a:pt x="5835" y="2742"/>
                  </a:cubicBezTo>
                  <a:cubicBezTo>
                    <a:pt x="5835" y="2775"/>
                    <a:pt x="5826" y="2847"/>
                    <a:pt x="5857" y="2847"/>
                  </a:cubicBezTo>
                  <a:cubicBezTo>
                    <a:pt x="5862" y="2847"/>
                    <a:pt x="5867" y="2846"/>
                    <a:pt x="5873" y="2843"/>
                  </a:cubicBezTo>
                  <a:lnTo>
                    <a:pt x="5873" y="2843"/>
                  </a:lnTo>
                  <a:cubicBezTo>
                    <a:pt x="5873" y="2864"/>
                    <a:pt x="5864" y="2872"/>
                    <a:pt x="5853" y="2872"/>
                  </a:cubicBezTo>
                  <a:cubicBezTo>
                    <a:pt x="5837" y="2872"/>
                    <a:pt x="5817" y="2857"/>
                    <a:pt x="5810" y="2843"/>
                  </a:cubicBezTo>
                  <a:cubicBezTo>
                    <a:pt x="5798" y="2819"/>
                    <a:pt x="5842" y="2728"/>
                    <a:pt x="5795" y="2728"/>
                  </a:cubicBezTo>
                  <a:cubicBezTo>
                    <a:pt x="5792" y="2728"/>
                    <a:pt x="5789" y="2729"/>
                    <a:pt x="5785" y="2729"/>
                  </a:cubicBezTo>
                  <a:cubicBezTo>
                    <a:pt x="5785" y="2666"/>
                    <a:pt x="5810" y="2729"/>
                    <a:pt x="5823" y="2654"/>
                  </a:cubicBezTo>
                  <a:lnTo>
                    <a:pt x="5848" y="2641"/>
                  </a:lnTo>
                  <a:close/>
                  <a:moveTo>
                    <a:pt x="5698" y="2714"/>
                  </a:moveTo>
                  <a:cubicBezTo>
                    <a:pt x="5725" y="2714"/>
                    <a:pt x="5753" y="2723"/>
                    <a:pt x="5760" y="2742"/>
                  </a:cubicBezTo>
                  <a:lnTo>
                    <a:pt x="5747" y="2729"/>
                  </a:lnTo>
                  <a:lnTo>
                    <a:pt x="5747" y="2729"/>
                  </a:lnTo>
                  <a:cubicBezTo>
                    <a:pt x="5768" y="2761"/>
                    <a:pt x="5737" y="2870"/>
                    <a:pt x="5726" y="2870"/>
                  </a:cubicBezTo>
                  <a:cubicBezTo>
                    <a:pt x="5723" y="2870"/>
                    <a:pt x="5722" y="2866"/>
                    <a:pt x="5722" y="2855"/>
                  </a:cubicBezTo>
                  <a:cubicBezTo>
                    <a:pt x="5702" y="2855"/>
                    <a:pt x="5658" y="2873"/>
                    <a:pt x="5631" y="2873"/>
                  </a:cubicBezTo>
                  <a:cubicBezTo>
                    <a:pt x="5608" y="2873"/>
                    <a:pt x="5598" y="2858"/>
                    <a:pt x="5634" y="2805"/>
                  </a:cubicBezTo>
                  <a:cubicBezTo>
                    <a:pt x="5647" y="2792"/>
                    <a:pt x="5722" y="2767"/>
                    <a:pt x="5722" y="2767"/>
                  </a:cubicBezTo>
                  <a:cubicBezTo>
                    <a:pt x="5729" y="2739"/>
                    <a:pt x="5709" y="2731"/>
                    <a:pt x="5688" y="2731"/>
                  </a:cubicBezTo>
                  <a:cubicBezTo>
                    <a:pt x="5670" y="2731"/>
                    <a:pt x="5652" y="2736"/>
                    <a:pt x="5647" y="2742"/>
                  </a:cubicBezTo>
                  <a:cubicBezTo>
                    <a:pt x="5647" y="2723"/>
                    <a:pt x="5672" y="2714"/>
                    <a:pt x="5698" y="2714"/>
                  </a:cubicBezTo>
                  <a:close/>
                  <a:moveTo>
                    <a:pt x="4490" y="2830"/>
                  </a:moveTo>
                  <a:cubicBezTo>
                    <a:pt x="4511" y="2830"/>
                    <a:pt x="4497" y="2874"/>
                    <a:pt x="4477" y="2874"/>
                  </a:cubicBezTo>
                  <a:cubicBezTo>
                    <a:pt x="4473" y="2874"/>
                    <a:pt x="4469" y="2872"/>
                    <a:pt x="4465" y="2868"/>
                  </a:cubicBezTo>
                  <a:cubicBezTo>
                    <a:pt x="4461" y="2861"/>
                    <a:pt x="4457" y="2859"/>
                    <a:pt x="4453" y="2859"/>
                  </a:cubicBezTo>
                  <a:cubicBezTo>
                    <a:pt x="4452" y="2859"/>
                    <a:pt x="4452" y="2859"/>
                    <a:pt x="4451" y="2859"/>
                  </a:cubicBezTo>
                  <a:lnTo>
                    <a:pt x="4451" y="2859"/>
                  </a:lnTo>
                  <a:lnTo>
                    <a:pt x="4490" y="2830"/>
                  </a:lnTo>
                  <a:close/>
                  <a:moveTo>
                    <a:pt x="3504" y="2691"/>
                  </a:moveTo>
                  <a:cubicBezTo>
                    <a:pt x="3525" y="2691"/>
                    <a:pt x="3548" y="2700"/>
                    <a:pt x="3559" y="2717"/>
                  </a:cubicBezTo>
                  <a:cubicBezTo>
                    <a:pt x="3580" y="2748"/>
                    <a:pt x="3549" y="2858"/>
                    <a:pt x="3538" y="2858"/>
                  </a:cubicBezTo>
                  <a:cubicBezTo>
                    <a:pt x="3535" y="2858"/>
                    <a:pt x="3534" y="2853"/>
                    <a:pt x="3534" y="2843"/>
                  </a:cubicBezTo>
                  <a:cubicBezTo>
                    <a:pt x="3507" y="2843"/>
                    <a:pt x="3487" y="2875"/>
                    <a:pt x="3463" y="2875"/>
                  </a:cubicBezTo>
                  <a:cubicBezTo>
                    <a:pt x="3454" y="2875"/>
                    <a:pt x="3444" y="2869"/>
                    <a:pt x="3433" y="2855"/>
                  </a:cubicBezTo>
                  <a:cubicBezTo>
                    <a:pt x="3408" y="2792"/>
                    <a:pt x="3496" y="2755"/>
                    <a:pt x="3534" y="2755"/>
                  </a:cubicBezTo>
                  <a:cubicBezTo>
                    <a:pt x="3541" y="2721"/>
                    <a:pt x="3529" y="2709"/>
                    <a:pt x="3512" y="2709"/>
                  </a:cubicBezTo>
                  <a:cubicBezTo>
                    <a:pt x="3496" y="2709"/>
                    <a:pt x="3476" y="2718"/>
                    <a:pt x="3459" y="2729"/>
                  </a:cubicBezTo>
                  <a:lnTo>
                    <a:pt x="3459" y="2742"/>
                  </a:lnTo>
                  <a:cubicBezTo>
                    <a:pt x="3451" y="2706"/>
                    <a:pt x="3476" y="2691"/>
                    <a:pt x="3504" y="2691"/>
                  </a:cubicBezTo>
                  <a:close/>
                  <a:moveTo>
                    <a:pt x="9130" y="2843"/>
                  </a:moveTo>
                  <a:lnTo>
                    <a:pt x="9130" y="2843"/>
                  </a:lnTo>
                  <a:cubicBezTo>
                    <a:pt x="9135" y="2869"/>
                    <a:pt x="9118" y="2880"/>
                    <a:pt x="9096" y="2880"/>
                  </a:cubicBezTo>
                  <a:cubicBezTo>
                    <a:pt x="9089" y="2880"/>
                    <a:pt x="9081" y="2879"/>
                    <a:pt x="9074" y="2877"/>
                  </a:cubicBezTo>
                  <a:lnTo>
                    <a:pt x="9074" y="2877"/>
                  </a:lnTo>
                  <a:cubicBezTo>
                    <a:pt x="9080" y="2875"/>
                    <a:pt x="9086" y="2872"/>
                    <a:pt x="9092" y="2868"/>
                  </a:cubicBezTo>
                  <a:lnTo>
                    <a:pt x="9130" y="2843"/>
                  </a:lnTo>
                  <a:close/>
                  <a:moveTo>
                    <a:pt x="3408" y="2704"/>
                  </a:moveTo>
                  <a:cubicBezTo>
                    <a:pt x="3408" y="2755"/>
                    <a:pt x="3408" y="2880"/>
                    <a:pt x="3358" y="2893"/>
                  </a:cubicBezTo>
                  <a:cubicBezTo>
                    <a:pt x="3371" y="2830"/>
                    <a:pt x="3358" y="2717"/>
                    <a:pt x="3408" y="2704"/>
                  </a:cubicBezTo>
                  <a:close/>
                  <a:moveTo>
                    <a:pt x="9532" y="2641"/>
                  </a:moveTo>
                  <a:cubicBezTo>
                    <a:pt x="9515" y="2675"/>
                    <a:pt x="9515" y="2686"/>
                    <a:pt x="9532" y="2686"/>
                  </a:cubicBezTo>
                  <a:cubicBezTo>
                    <a:pt x="9541" y="2686"/>
                    <a:pt x="9553" y="2683"/>
                    <a:pt x="9570" y="2679"/>
                  </a:cubicBezTo>
                  <a:lnTo>
                    <a:pt x="9583" y="2692"/>
                  </a:lnTo>
                  <a:cubicBezTo>
                    <a:pt x="9583" y="2729"/>
                    <a:pt x="9570" y="2729"/>
                    <a:pt x="9532" y="2729"/>
                  </a:cubicBezTo>
                  <a:cubicBezTo>
                    <a:pt x="9532" y="2752"/>
                    <a:pt x="9552" y="2813"/>
                    <a:pt x="9548" y="2845"/>
                  </a:cubicBezTo>
                  <a:lnTo>
                    <a:pt x="9548" y="2845"/>
                  </a:lnTo>
                  <a:cubicBezTo>
                    <a:pt x="9549" y="2841"/>
                    <a:pt x="9551" y="2839"/>
                    <a:pt x="9552" y="2839"/>
                  </a:cubicBezTo>
                  <a:cubicBezTo>
                    <a:pt x="9562" y="2839"/>
                    <a:pt x="9571" y="2896"/>
                    <a:pt x="9559" y="2896"/>
                  </a:cubicBezTo>
                  <a:cubicBezTo>
                    <a:pt x="9556" y="2896"/>
                    <a:pt x="9552" y="2892"/>
                    <a:pt x="9545" y="2880"/>
                  </a:cubicBezTo>
                  <a:cubicBezTo>
                    <a:pt x="9520" y="2880"/>
                    <a:pt x="9494" y="2868"/>
                    <a:pt x="9507" y="2830"/>
                  </a:cubicBezTo>
                  <a:cubicBezTo>
                    <a:pt x="9507" y="2792"/>
                    <a:pt x="9507" y="2755"/>
                    <a:pt x="9507" y="2729"/>
                  </a:cubicBezTo>
                  <a:lnTo>
                    <a:pt x="9482" y="2729"/>
                  </a:lnTo>
                  <a:cubicBezTo>
                    <a:pt x="9482" y="2692"/>
                    <a:pt x="9507" y="2666"/>
                    <a:pt x="9532" y="2641"/>
                  </a:cubicBezTo>
                  <a:close/>
                  <a:moveTo>
                    <a:pt x="8545" y="2877"/>
                  </a:moveTo>
                  <a:cubicBezTo>
                    <a:pt x="8558" y="2883"/>
                    <a:pt x="8570" y="2886"/>
                    <a:pt x="8571" y="2902"/>
                  </a:cubicBezTo>
                  <a:lnTo>
                    <a:pt x="8571" y="2902"/>
                  </a:lnTo>
                  <a:cubicBezTo>
                    <a:pt x="8564" y="2892"/>
                    <a:pt x="8553" y="2883"/>
                    <a:pt x="8545" y="2877"/>
                  </a:cubicBezTo>
                  <a:close/>
                  <a:moveTo>
                    <a:pt x="9168" y="2717"/>
                  </a:moveTo>
                  <a:lnTo>
                    <a:pt x="9168" y="2729"/>
                  </a:lnTo>
                  <a:cubicBezTo>
                    <a:pt x="9168" y="2780"/>
                    <a:pt x="9193" y="2905"/>
                    <a:pt x="9142" y="2905"/>
                  </a:cubicBezTo>
                  <a:cubicBezTo>
                    <a:pt x="9130" y="2843"/>
                    <a:pt x="9105" y="2717"/>
                    <a:pt x="9168" y="2717"/>
                  </a:cubicBezTo>
                  <a:close/>
                  <a:moveTo>
                    <a:pt x="8451" y="2742"/>
                  </a:moveTo>
                  <a:cubicBezTo>
                    <a:pt x="8451" y="2792"/>
                    <a:pt x="8426" y="2767"/>
                    <a:pt x="8413" y="2805"/>
                  </a:cubicBezTo>
                  <a:cubicBezTo>
                    <a:pt x="8390" y="2836"/>
                    <a:pt x="8376" y="2872"/>
                    <a:pt x="8369" y="2910"/>
                  </a:cubicBezTo>
                  <a:lnTo>
                    <a:pt x="8369" y="2910"/>
                  </a:lnTo>
                  <a:cubicBezTo>
                    <a:pt x="8363" y="2871"/>
                    <a:pt x="8366" y="2831"/>
                    <a:pt x="8375" y="2792"/>
                  </a:cubicBezTo>
                  <a:cubicBezTo>
                    <a:pt x="8382" y="2773"/>
                    <a:pt x="8388" y="2764"/>
                    <a:pt x="8393" y="2764"/>
                  </a:cubicBezTo>
                  <a:cubicBezTo>
                    <a:pt x="8397" y="2764"/>
                    <a:pt x="8400" y="2773"/>
                    <a:pt x="8400" y="2792"/>
                  </a:cubicBezTo>
                  <a:cubicBezTo>
                    <a:pt x="8413" y="2792"/>
                    <a:pt x="8413" y="2742"/>
                    <a:pt x="8451" y="2742"/>
                  </a:cubicBezTo>
                  <a:close/>
                  <a:moveTo>
                    <a:pt x="5610" y="2727"/>
                  </a:moveTo>
                  <a:cubicBezTo>
                    <a:pt x="5614" y="2727"/>
                    <a:pt x="5617" y="2728"/>
                    <a:pt x="5621" y="2729"/>
                  </a:cubicBezTo>
                  <a:cubicBezTo>
                    <a:pt x="5621" y="2780"/>
                    <a:pt x="5584" y="2755"/>
                    <a:pt x="5571" y="2805"/>
                  </a:cubicBezTo>
                  <a:cubicBezTo>
                    <a:pt x="5546" y="2855"/>
                    <a:pt x="5584" y="2905"/>
                    <a:pt x="5533" y="2918"/>
                  </a:cubicBezTo>
                  <a:cubicBezTo>
                    <a:pt x="5533" y="2882"/>
                    <a:pt x="5540" y="2840"/>
                    <a:pt x="5543" y="2797"/>
                  </a:cubicBezTo>
                  <a:lnTo>
                    <a:pt x="5543" y="2797"/>
                  </a:lnTo>
                  <a:cubicBezTo>
                    <a:pt x="5518" y="2837"/>
                    <a:pt x="5482" y="2843"/>
                    <a:pt x="5450" y="2843"/>
                  </a:cubicBezTo>
                  <a:cubicBezTo>
                    <a:pt x="5443" y="2843"/>
                    <a:pt x="5436" y="2842"/>
                    <a:pt x="5430" y="2842"/>
                  </a:cubicBezTo>
                  <a:lnTo>
                    <a:pt x="5430" y="2842"/>
                  </a:lnTo>
                  <a:cubicBezTo>
                    <a:pt x="5423" y="2875"/>
                    <a:pt x="5443" y="2887"/>
                    <a:pt x="5467" y="2887"/>
                  </a:cubicBezTo>
                  <a:cubicBezTo>
                    <a:pt x="5487" y="2887"/>
                    <a:pt x="5510" y="2879"/>
                    <a:pt x="5521" y="2868"/>
                  </a:cubicBezTo>
                  <a:lnTo>
                    <a:pt x="5521" y="2868"/>
                  </a:lnTo>
                  <a:cubicBezTo>
                    <a:pt x="5527" y="2896"/>
                    <a:pt x="5501" y="2912"/>
                    <a:pt x="5472" y="2912"/>
                  </a:cubicBezTo>
                  <a:cubicBezTo>
                    <a:pt x="5438" y="2912"/>
                    <a:pt x="5401" y="2890"/>
                    <a:pt x="5408" y="2843"/>
                  </a:cubicBezTo>
                  <a:lnTo>
                    <a:pt x="5408" y="2843"/>
                  </a:lnTo>
                  <a:lnTo>
                    <a:pt x="5410" y="2842"/>
                  </a:lnTo>
                  <a:lnTo>
                    <a:pt x="5410" y="2842"/>
                  </a:lnTo>
                  <a:cubicBezTo>
                    <a:pt x="5409" y="2842"/>
                    <a:pt x="5408" y="2842"/>
                    <a:pt x="5408" y="2842"/>
                  </a:cubicBezTo>
                  <a:lnTo>
                    <a:pt x="5408" y="2842"/>
                  </a:lnTo>
                  <a:cubicBezTo>
                    <a:pt x="5408" y="2779"/>
                    <a:pt x="5466" y="2732"/>
                    <a:pt x="5507" y="2732"/>
                  </a:cubicBezTo>
                  <a:cubicBezTo>
                    <a:pt x="5526" y="2732"/>
                    <a:pt x="5541" y="2742"/>
                    <a:pt x="5545" y="2765"/>
                  </a:cubicBezTo>
                  <a:lnTo>
                    <a:pt x="5545" y="2765"/>
                  </a:lnTo>
                  <a:cubicBezTo>
                    <a:pt x="5546" y="2757"/>
                    <a:pt x="5546" y="2750"/>
                    <a:pt x="5546" y="2742"/>
                  </a:cubicBezTo>
                  <a:cubicBezTo>
                    <a:pt x="5553" y="2739"/>
                    <a:pt x="5559" y="2737"/>
                    <a:pt x="5563" y="2737"/>
                  </a:cubicBezTo>
                  <a:cubicBezTo>
                    <a:pt x="5576" y="2737"/>
                    <a:pt x="5580" y="2749"/>
                    <a:pt x="5571" y="2767"/>
                  </a:cubicBezTo>
                  <a:cubicBezTo>
                    <a:pt x="5582" y="2767"/>
                    <a:pt x="5584" y="2727"/>
                    <a:pt x="5610" y="2727"/>
                  </a:cubicBezTo>
                  <a:close/>
                  <a:moveTo>
                    <a:pt x="3345" y="2641"/>
                  </a:moveTo>
                  <a:lnTo>
                    <a:pt x="3345" y="2641"/>
                  </a:lnTo>
                  <a:cubicBezTo>
                    <a:pt x="3333" y="2704"/>
                    <a:pt x="3333" y="2767"/>
                    <a:pt x="3320" y="2830"/>
                  </a:cubicBezTo>
                  <a:cubicBezTo>
                    <a:pt x="3320" y="2848"/>
                    <a:pt x="3300" y="2908"/>
                    <a:pt x="3294" y="2908"/>
                  </a:cubicBezTo>
                  <a:cubicBezTo>
                    <a:pt x="3292" y="2908"/>
                    <a:pt x="3292" y="2900"/>
                    <a:pt x="3295" y="2880"/>
                  </a:cubicBezTo>
                  <a:cubicBezTo>
                    <a:pt x="3270" y="2880"/>
                    <a:pt x="3270" y="2918"/>
                    <a:pt x="3232" y="2918"/>
                  </a:cubicBezTo>
                  <a:cubicBezTo>
                    <a:pt x="3226" y="2920"/>
                    <a:pt x="3220" y="2921"/>
                    <a:pt x="3216" y="2921"/>
                  </a:cubicBezTo>
                  <a:cubicBezTo>
                    <a:pt x="3161" y="2921"/>
                    <a:pt x="3184" y="2803"/>
                    <a:pt x="3207" y="2780"/>
                  </a:cubicBezTo>
                  <a:cubicBezTo>
                    <a:pt x="3230" y="2751"/>
                    <a:pt x="3245" y="2743"/>
                    <a:pt x="3257" y="2743"/>
                  </a:cubicBezTo>
                  <a:cubicBezTo>
                    <a:pt x="3271" y="2743"/>
                    <a:pt x="3281" y="2755"/>
                    <a:pt x="3295" y="2755"/>
                  </a:cubicBezTo>
                  <a:cubicBezTo>
                    <a:pt x="3295" y="2704"/>
                    <a:pt x="3295" y="2654"/>
                    <a:pt x="3345" y="2641"/>
                  </a:cubicBezTo>
                  <a:close/>
                  <a:moveTo>
                    <a:pt x="8900" y="2741"/>
                  </a:moveTo>
                  <a:cubicBezTo>
                    <a:pt x="8910" y="2741"/>
                    <a:pt x="8924" y="2745"/>
                    <a:pt x="8941" y="2755"/>
                  </a:cubicBezTo>
                  <a:cubicBezTo>
                    <a:pt x="8929" y="2780"/>
                    <a:pt x="8878" y="2767"/>
                    <a:pt x="8878" y="2780"/>
                  </a:cubicBezTo>
                  <a:cubicBezTo>
                    <a:pt x="8878" y="2792"/>
                    <a:pt x="8903" y="2817"/>
                    <a:pt x="8903" y="2830"/>
                  </a:cubicBezTo>
                  <a:cubicBezTo>
                    <a:pt x="8916" y="2868"/>
                    <a:pt x="8966" y="2843"/>
                    <a:pt x="8941" y="2905"/>
                  </a:cubicBezTo>
                  <a:cubicBezTo>
                    <a:pt x="8923" y="2924"/>
                    <a:pt x="8891" y="2935"/>
                    <a:pt x="8865" y="2935"/>
                  </a:cubicBezTo>
                  <a:cubicBezTo>
                    <a:pt x="8856" y="2935"/>
                    <a:pt x="8847" y="2934"/>
                    <a:pt x="8841" y="2931"/>
                  </a:cubicBezTo>
                  <a:cubicBezTo>
                    <a:pt x="8841" y="2907"/>
                    <a:pt x="8846" y="2898"/>
                    <a:pt x="8856" y="2898"/>
                  </a:cubicBezTo>
                  <a:cubicBezTo>
                    <a:pt x="8862" y="2898"/>
                    <a:pt x="8869" y="2901"/>
                    <a:pt x="8878" y="2905"/>
                  </a:cubicBezTo>
                  <a:cubicBezTo>
                    <a:pt x="8966" y="2893"/>
                    <a:pt x="8866" y="2830"/>
                    <a:pt x="8866" y="2830"/>
                  </a:cubicBezTo>
                  <a:lnTo>
                    <a:pt x="8866" y="2843"/>
                  </a:lnTo>
                  <a:cubicBezTo>
                    <a:pt x="8856" y="2812"/>
                    <a:pt x="8854" y="2741"/>
                    <a:pt x="8900" y="2741"/>
                  </a:cubicBezTo>
                  <a:close/>
                  <a:moveTo>
                    <a:pt x="7654" y="2850"/>
                  </a:moveTo>
                  <a:cubicBezTo>
                    <a:pt x="7663" y="2850"/>
                    <a:pt x="7673" y="2852"/>
                    <a:pt x="7684" y="2855"/>
                  </a:cubicBezTo>
                  <a:cubicBezTo>
                    <a:pt x="7641" y="2920"/>
                    <a:pt x="7580" y="2901"/>
                    <a:pt x="7547" y="2942"/>
                  </a:cubicBezTo>
                  <a:lnTo>
                    <a:pt x="7547" y="2942"/>
                  </a:lnTo>
                  <a:cubicBezTo>
                    <a:pt x="7555" y="2900"/>
                    <a:pt x="7599" y="2850"/>
                    <a:pt x="7654" y="2850"/>
                  </a:cubicBezTo>
                  <a:close/>
                  <a:moveTo>
                    <a:pt x="8803" y="2755"/>
                  </a:moveTo>
                  <a:cubicBezTo>
                    <a:pt x="8803" y="2805"/>
                    <a:pt x="8803" y="2855"/>
                    <a:pt x="8803" y="2905"/>
                  </a:cubicBezTo>
                  <a:cubicBezTo>
                    <a:pt x="8796" y="2926"/>
                    <a:pt x="8789" y="2939"/>
                    <a:pt x="8783" y="2939"/>
                  </a:cubicBezTo>
                  <a:cubicBezTo>
                    <a:pt x="8777" y="2939"/>
                    <a:pt x="8771" y="2929"/>
                    <a:pt x="8765" y="2905"/>
                  </a:cubicBezTo>
                  <a:cubicBezTo>
                    <a:pt x="8744" y="2905"/>
                    <a:pt x="8732" y="2949"/>
                    <a:pt x="8707" y="2949"/>
                  </a:cubicBezTo>
                  <a:cubicBezTo>
                    <a:pt x="8702" y="2949"/>
                    <a:pt x="8696" y="2947"/>
                    <a:pt x="8690" y="2943"/>
                  </a:cubicBezTo>
                  <a:cubicBezTo>
                    <a:pt x="8639" y="2918"/>
                    <a:pt x="8665" y="2817"/>
                    <a:pt x="8665" y="2767"/>
                  </a:cubicBezTo>
                  <a:lnTo>
                    <a:pt x="8690" y="2767"/>
                  </a:lnTo>
                  <a:cubicBezTo>
                    <a:pt x="8679" y="2789"/>
                    <a:pt x="8668" y="2915"/>
                    <a:pt x="8715" y="2915"/>
                  </a:cubicBezTo>
                  <a:cubicBezTo>
                    <a:pt x="8722" y="2915"/>
                    <a:pt x="8730" y="2912"/>
                    <a:pt x="8740" y="2905"/>
                  </a:cubicBezTo>
                  <a:lnTo>
                    <a:pt x="8753" y="2905"/>
                  </a:lnTo>
                  <a:cubicBezTo>
                    <a:pt x="8803" y="2868"/>
                    <a:pt x="8715" y="2767"/>
                    <a:pt x="8803" y="2755"/>
                  </a:cubicBezTo>
                  <a:close/>
                  <a:moveTo>
                    <a:pt x="11255" y="2918"/>
                  </a:moveTo>
                  <a:cubicBezTo>
                    <a:pt x="11274" y="2918"/>
                    <a:pt x="11264" y="2935"/>
                    <a:pt x="11249" y="2951"/>
                  </a:cubicBezTo>
                  <a:lnTo>
                    <a:pt x="11249" y="2951"/>
                  </a:lnTo>
                  <a:cubicBezTo>
                    <a:pt x="11237" y="2941"/>
                    <a:pt x="11216" y="2918"/>
                    <a:pt x="11255" y="2918"/>
                  </a:cubicBezTo>
                  <a:close/>
                  <a:moveTo>
                    <a:pt x="7118" y="2943"/>
                  </a:moveTo>
                  <a:cubicBezTo>
                    <a:pt x="7127" y="2943"/>
                    <a:pt x="7135" y="2945"/>
                    <a:pt x="7143" y="2947"/>
                  </a:cubicBezTo>
                  <a:lnTo>
                    <a:pt x="7143" y="2947"/>
                  </a:lnTo>
                  <a:cubicBezTo>
                    <a:pt x="7133" y="2949"/>
                    <a:pt x="7124" y="2952"/>
                    <a:pt x="7118" y="2956"/>
                  </a:cubicBezTo>
                  <a:lnTo>
                    <a:pt x="7118" y="2943"/>
                  </a:lnTo>
                  <a:close/>
                  <a:moveTo>
                    <a:pt x="8481" y="2929"/>
                  </a:moveTo>
                  <a:cubicBezTo>
                    <a:pt x="8488" y="2929"/>
                    <a:pt x="8499" y="2934"/>
                    <a:pt x="8514" y="2943"/>
                  </a:cubicBezTo>
                  <a:cubicBezTo>
                    <a:pt x="8537" y="2941"/>
                    <a:pt x="8553" y="2937"/>
                    <a:pt x="8563" y="2933"/>
                  </a:cubicBezTo>
                  <a:lnTo>
                    <a:pt x="8563" y="2933"/>
                  </a:lnTo>
                  <a:cubicBezTo>
                    <a:pt x="8547" y="2955"/>
                    <a:pt x="8526" y="2963"/>
                    <a:pt x="8504" y="2963"/>
                  </a:cubicBezTo>
                  <a:cubicBezTo>
                    <a:pt x="8491" y="2963"/>
                    <a:pt x="8477" y="2960"/>
                    <a:pt x="8463" y="2956"/>
                  </a:cubicBezTo>
                  <a:cubicBezTo>
                    <a:pt x="8463" y="2940"/>
                    <a:pt x="8468" y="2929"/>
                    <a:pt x="8481" y="2929"/>
                  </a:cubicBezTo>
                  <a:close/>
                  <a:moveTo>
                    <a:pt x="11054" y="2931"/>
                  </a:moveTo>
                  <a:cubicBezTo>
                    <a:pt x="11081" y="2931"/>
                    <a:pt x="11068" y="2948"/>
                    <a:pt x="11051" y="2965"/>
                  </a:cubicBezTo>
                  <a:lnTo>
                    <a:pt x="11051" y="2965"/>
                  </a:lnTo>
                  <a:cubicBezTo>
                    <a:pt x="11043" y="2956"/>
                    <a:pt x="11023" y="2931"/>
                    <a:pt x="11054" y="2931"/>
                  </a:cubicBezTo>
                  <a:close/>
                  <a:moveTo>
                    <a:pt x="7220" y="2949"/>
                  </a:moveTo>
                  <a:cubicBezTo>
                    <a:pt x="7215" y="2954"/>
                    <a:pt x="7211" y="2960"/>
                    <a:pt x="7206" y="2968"/>
                  </a:cubicBezTo>
                  <a:lnTo>
                    <a:pt x="7256" y="2956"/>
                  </a:lnTo>
                  <a:cubicBezTo>
                    <a:pt x="7246" y="2956"/>
                    <a:pt x="7236" y="2956"/>
                    <a:pt x="7220" y="2949"/>
                  </a:cubicBezTo>
                  <a:close/>
                  <a:moveTo>
                    <a:pt x="9309" y="2713"/>
                  </a:moveTo>
                  <a:cubicBezTo>
                    <a:pt x="9353" y="2713"/>
                    <a:pt x="9395" y="2781"/>
                    <a:pt x="9369" y="2843"/>
                  </a:cubicBezTo>
                  <a:cubicBezTo>
                    <a:pt x="9357" y="2884"/>
                    <a:pt x="9343" y="2895"/>
                    <a:pt x="9325" y="2895"/>
                  </a:cubicBezTo>
                  <a:cubicBezTo>
                    <a:pt x="9306" y="2895"/>
                    <a:pt x="9282" y="2880"/>
                    <a:pt x="9256" y="2880"/>
                  </a:cubicBezTo>
                  <a:cubicBezTo>
                    <a:pt x="9256" y="2931"/>
                    <a:pt x="9268" y="2981"/>
                    <a:pt x="9218" y="2981"/>
                  </a:cubicBezTo>
                  <a:cubicBezTo>
                    <a:pt x="9218" y="2935"/>
                    <a:pt x="9207" y="2765"/>
                    <a:pt x="9234" y="2734"/>
                  </a:cubicBezTo>
                  <a:lnTo>
                    <a:pt x="9234" y="2734"/>
                  </a:lnTo>
                  <a:cubicBezTo>
                    <a:pt x="9233" y="2738"/>
                    <a:pt x="9236" y="2742"/>
                    <a:pt x="9243" y="2742"/>
                  </a:cubicBezTo>
                  <a:lnTo>
                    <a:pt x="9256" y="2755"/>
                  </a:lnTo>
                  <a:cubicBezTo>
                    <a:pt x="9270" y="2725"/>
                    <a:pt x="9290" y="2713"/>
                    <a:pt x="9309" y="2713"/>
                  </a:cubicBezTo>
                  <a:close/>
                  <a:moveTo>
                    <a:pt x="5216" y="2806"/>
                  </a:moveTo>
                  <a:cubicBezTo>
                    <a:pt x="5223" y="2806"/>
                    <a:pt x="5232" y="2809"/>
                    <a:pt x="5244" y="2817"/>
                  </a:cubicBezTo>
                  <a:cubicBezTo>
                    <a:pt x="5282" y="2855"/>
                    <a:pt x="5244" y="2968"/>
                    <a:pt x="5219" y="2981"/>
                  </a:cubicBezTo>
                  <a:cubicBezTo>
                    <a:pt x="5219" y="2956"/>
                    <a:pt x="5232" y="2855"/>
                    <a:pt x="5206" y="2843"/>
                  </a:cubicBezTo>
                  <a:lnTo>
                    <a:pt x="5169" y="2843"/>
                  </a:lnTo>
                  <a:cubicBezTo>
                    <a:pt x="5118" y="2868"/>
                    <a:pt x="5194" y="2981"/>
                    <a:pt x="5118" y="2993"/>
                  </a:cubicBezTo>
                  <a:cubicBezTo>
                    <a:pt x="5118" y="2961"/>
                    <a:pt x="5137" y="2845"/>
                    <a:pt x="5094" y="2845"/>
                  </a:cubicBezTo>
                  <a:cubicBezTo>
                    <a:pt x="5091" y="2845"/>
                    <a:pt x="5087" y="2846"/>
                    <a:pt x="5083" y="2847"/>
                  </a:cubicBezTo>
                  <a:lnTo>
                    <a:pt x="5083" y="2847"/>
                  </a:lnTo>
                  <a:lnTo>
                    <a:pt x="5099" y="2835"/>
                  </a:lnTo>
                  <a:lnTo>
                    <a:pt x="5099" y="2835"/>
                  </a:lnTo>
                  <a:cubicBezTo>
                    <a:pt x="5096" y="2843"/>
                    <a:pt x="5137" y="2843"/>
                    <a:pt x="5169" y="2843"/>
                  </a:cubicBezTo>
                  <a:cubicBezTo>
                    <a:pt x="5175" y="2836"/>
                    <a:pt x="5181" y="2833"/>
                    <a:pt x="5188" y="2833"/>
                  </a:cubicBezTo>
                  <a:cubicBezTo>
                    <a:pt x="5194" y="2833"/>
                    <a:pt x="5200" y="2836"/>
                    <a:pt x="5206" y="2843"/>
                  </a:cubicBezTo>
                  <a:cubicBezTo>
                    <a:pt x="5219" y="2843"/>
                    <a:pt x="5219" y="2830"/>
                    <a:pt x="5169" y="2817"/>
                  </a:cubicBezTo>
                  <a:cubicBezTo>
                    <a:pt x="5194" y="2817"/>
                    <a:pt x="5202" y="2806"/>
                    <a:pt x="5216" y="2806"/>
                  </a:cubicBezTo>
                  <a:close/>
                  <a:moveTo>
                    <a:pt x="8236" y="2802"/>
                  </a:moveTo>
                  <a:cubicBezTo>
                    <a:pt x="8249" y="2802"/>
                    <a:pt x="8262" y="2807"/>
                    <a:pt x="8275" y="2817"/>
                  </a:cubicBezTo>
                  <a:lnTo>
                    <a:pt x="8275" y="2830"/>
                  </a:lnTo>
                  <a:cubicBezTo>
                    <a:pt x="8375" y="2905"/>
                    <a:pt x="8224" y="2918"/>
                    <a:pt x="8187" y="2918"/>
                  </a:cubicBezTo>
                  <a:cubicBezTo>
                    <a:pt x="8187" y="2961"/>
                    <a:pt x="8210" y="2980"/>
                    <a:pt x="8241" y="2980"/>
                  </a:cubicBezTo>
                  <a:cubicBezTo>
                    <a:pt x="8255" y="2980"/>
                    <a:pt x="8271" y="2976"/>
                    <a:pt x="8287" y="2968"/>
                  </a:cubicBezTo>
                  <a:lnTo>
                    <a:pt x="8287" y="2968"/>
                  </a:lnTo>
                  <a:cubicBezTo>
                    <a:pt x="8293" y="2989"/>
                    <a:pt x="8270" y="3001"/>
                    <a:pt x="8242" y="3001"/>
                  </a:cubicBezTo>
                  <a:cubicBezTo>
                    <a:pt x="8203" y="3001"/>
                    <a:pt x="8154" y="2977"/>
                    <a:pt x="8162" y="2918"/>
                  </a:cubicBezTo>
                  <a:cubicBezTo>
                    <a:pt x="8152" y="2868"/>
                    <a:pt x="8189" y="2802"/>
                    <a:pt x="8236" y="2802"/>
                  </a:cubicBezTo>
                  <a:close/>
                  <a:moveTo>
                    <a:pt x="6217" y="3000"/>
                  </a:moveTo>
                  <a:cubicBezTo>
                    <a:pt x="6220" y="3000"/>
                    <a:pt x="6223" y="3002"/>
                    <a:pt x="6225" y="3006"/>
                  </a:cubicBezTo>
                  <a:lnTo>
                    <a:pt x="6196" y="3016"/>
                  </a:lnTo>
                  <a:lnTo>
                    <a:pt x="6196" y="3016"/>
                  </a:lnTo>
                  <a:cubicBezTo>
                    <a:pt x="6203" y="3007"/>
                    <a:pt x="6211" y="3000"/>
                    <a:pt x="6217" y="3000"/>
                  </a:cubicBezTo>
                  <a:close/>
                  <a:moveTo>
                    <a:pt x="7798" y="2878"/>
                  </a:moveTo>
                  <a:cubicBezTo>
                    <a:pt x="7797" y="2879"/>
                    <a:pt x="7797" y="2880"/>
                    <a:pt x="7797" y="2880"/>
                  </a:cubicBezTo>
                  <a:cubicBezTo>
                    <a:pt x="7797" y="2922"/>
                    <a:pt x="7797" y="2973"/>
                    <a:pt x="7797" y="3018"/>
                  </a:cubicBezTo>
                  <a:lnTo>
                    <a:pt x="7797" y="3018"/>
                  </a:lnTo>
                  <a:cubicBezTo>
                    <a:pt x="7831" y="3002"/>
                    <a:pt x="7860" y="2966"/>
                    <a:pt x="7860" y="2918"/>
                  </a:cubicBezTo>
                  <a:lnTo>
                    <a:pt x="7860" y="2918"/>
                  </a:lnTo>
                  <a:lnTo>
                    <a:pt x="7809" y="2943"/>
                  </a:lnTo>
                  <a:cubicBezTo>
                    <a:pt x="7809" y="2916"/>
                    <a:pt x="7805" y="2895"/>
                    <a:pt x="7798" y="2878"/>
                  </a:cubicBezTo>
                  <a:close/>
                  <a:moveTo>
                    <a:pt x="5049" y="2835"/>
                  </a:moveTo>
                  <a:cubicBezTo>
                    <a:pt x="5055" y="2835"/>
                    <a:pt x="5056" y="2843"/>
                    <a:pt x="5056" y="2865"/>
                  </a:cubicBezTo>
                  <a:lnTo>
                    <a:pt x="5056" y="2865"/>
                  </a:lnTo>
                  <a:cubicBezTo>
                    <a:pt x="5005" y="2917"/>
                    <a:pt x="5088" y="2995"/>
                    <a:pt x="5018" y="3019"/>
                  </a:cubicBezTo>
                  <a:cubicBezTo>
                    <a:pt x="5018" y="2956"/>
                    <a:pt x="5030" y="2893"/>
                    <a:pt x="5030" y="2843"/>
                  </a:cubicBezTo>
                  <a:cubicBezTo>
                    <a:pt x="5040" y="2838"/>
                    <a:pt x="5045" y="2835"/>
                    <a:pt x="5049" y="2835"/>
                  </a:cubicBezTo>
                  <a:close/>
                  <a:moveTo>
                    <a:pt x="11557" y="2993"/>
                  </a:moveTo>
                  <a:cubicBezTo>
                    <a:pt x="11566" y="3012"/>
                    <a:pt x="11568" y="3024"/>
                    <a:pt x="11559" y="3024"/>
                  </a:cubicBezTo>
                  <a:cubicBezTo>
                    <a:pt x="11556" y="3024"/>
                    <a:pt x="11551" y="3022"/>
                    <a:pt x="11544" y="3019"/>
                  </a:cubicBezTo>
                  <a:cubicBezTo>
                    <a:pt x="11536" y="3019"/>
                    <a:pt x="11529" y="3020"/>
                    <a:pt x="11524" y="3023"/>
                  </a:cubicBezTo>
                  <a:lnTo>
                    <a:pt x="11524" y="3023"/>
                  </a:lnTo>
                  <a:cubicBezTo>
                    <a:pt x="11534" y="3012"/>
                    <a:pt x="11539" y="2993"/>
                    <a:pt x="11557" y="2993"/>
                  </a:cubicBezTo>
                  <a:close/>
                  <a:moveTo>
                    <a:pt x="4916" y="2851"/>
                  </a:moveTo>
                  <a:cubicBezTo>
                    <a:pt x="4936" y="2851"/>
                    <a:pt x="4957" y="2857"/>
                    <a:pt x="4968" y="2868"/>
                  </a:cubicBezTo>
                  <a:cubicBezTo>
                    <a:pt x="4988" y="2898"/>
                    <a:pt x="4958" y="3013"/>
                    <a:pt x="4947" y="3013"/>
                  </a:cubicBezTo>
                  <a:cubicBezTo>
                    <a:pt x="4944" y="3013"/>
                    <a:pt x="4942" y="3007"/>
                    <a:pt x="4942" y="2993"/>
                  </a:cubicBezTo>
                  <a:cubicBezTo>
                    <a:pt x="4926" y="2993"/>
                    <a:pt x="4881" y="3033"/>
                    <a:pt x="4857" y="3033"/>
                  </a:cubicBezTo>
                  <a:cubicBezTo>
                    <a:pt x="4845" y="3033"/>
                    <a:pt x="4838" y="3023"/>
                    <a:pt x="4842" y="2993"/>
                  </a:cubicBezTo>
                  <a:cubicBezTo>
                    <a:pt x="4842" y="2943"/>
                    <a:pt x="4942" y="2931"/>
                    <a:pt x="4942" y="2918"/>
                  </a:cubicBezTo>
                  <a:cubicBezTo>
                    <a:pt x="4949" y="2884"/>
                    <a:pt x="4934" y="2872"/>
                    <a:pt x="4915" y="2872"/>
                  </a:cubicBezTo>
                  <a:cubicBezTo>
                    <a:pt x="4898" y="2872"/>
                    <a:pt x="4879" y="2881"/>
                    <a:pt x="4867" y="2893"/>
                  </a:cubicBezTo>
                  <a:cubicBezTo>
                    <a:pt x="4860" y="2863"/>
                    <a:pt x="4887" y="2851"/>
                    <a:pt x="4916" y="2851"/>
                  </a:cubicBezTo>
                  <a:close/>
                  <a:moveTo>
                    <a:pt x="7874" y="2841"/>
                  </a:moveTo>
                  <a:cubicBezTo>
                    <a:pt x="7877" y="2841"/>
                    <a:pt x="7881" y="2841"/>
                    <a:pt x="7885" y="2843"/>
                  </a:cubicBezTo>
                  <a:lnTo>
                    <a:pt x="7885" y="2868"/>
                  </a:lnTo>
                  <a:cubicBezTo>
                    <a:pt x="7884" y="2867"/>
                    <a:pt x="7882" y="2867"/>
                    <a:pt x="7881" y="2867"/>
                  </a:cubicBezTo>
                  <a:cubicBezTo>
                    <a:pt x="7851" y="2867"/>
                    <a:pt x="7908" y="3031"/>
                    <a:pt x="7847" y="3031"/>
                  </a:cubicBezTo>
                  <a:lnTo>
                    <a:pt x="7797" y="3044"/>
                  </a:lnTo>
                  <a:cubicBezTo>
                    <a:pt x="7797" y="3036"/>
                    <a:pt x="7797" y="3027"/>
                    <a:pt x="7797" y="3018"/>
                  </a:cubicBezTo>
                  <a:lnTo>
                    <a:pt x="7797" y="3018"/>
                  </a:lnTo>
                  <a:cubicBezTo>
                    <a:pt x="7785" y="3024"/>
                    <a:pt x="7772" y="3027"/>
                    <a:pt x="7760" y="3027"/>
                  </a:cubicBezTo>
                  <a:cubicBezTo>
                    <a:pt x="7726" y="3027"/>
                    <a:pt x="7696" y="3002"/>
                    <a:pt x="7696" y="2943"/>
                  </a:cubicBezTo>
                  <a:cubicBezTo>
                    <a:pt x="7702" y="2876"/>
                    <a:pt x="7730" y="2844"/>
                    <a:pt x="7756" y="2844"/>
                  </a:cubicBezTo>
                  <a:cubicBezTo>
                    <a:pt x="7772" y="2844"/>
                    <a:pt x="7787" y="2856"/>
                    <a:pt x="7798" y="2878"/>
                  </a:cubicBezTo>
                  <a:lnTo>
                    <a:pt x="7798" y="2878"/>
                  </a:lnTo>
                  <a:cubicBezTo>
                    <a:pt x="7804" y="2861"/>
                    <a:pt x="7813" y="2852"/>
                    <a:pt x="7820" y="2852"/>
                  </a:cubicBezTo>
                  <a:cubicBezTo>
                    <a:pt x="7828" y="2852"/>
                    <a:pt x="7835" y="2861"/>
                    <a:pt x="7835" y="2880"/>
                  </a:cubicBezTo>
                  <a:cubicBezTo>
                    <a:pt x="7846" y="2880"/>
                    <a:pt x="7847" y="2841"/>
                    <a:pt x="7874" y="2841"/>
                  </a:cubicBezTo>
                  <a:close/>
                  <a:moveTo>
                    <a:pt x="7583" y="2943"/>
                  </a:moveTo>
                  <a:cubicBezTo>
                    <a:pt x="7574" y="2990"/>
                    <a:pt x="7592" y="3016"/>
                    <a:pt x="7628" y="3016"/>
                  </a:cubicBezTo>
                  <a:cubicBezTo>
                    <a:pt x="7640" y="3016"/>
                    <a:pt x="7655" y="3012"/>
                    <a:pt x="7671" y="3006"/>
                  </a:cubicBezTo>
                  <a:lnTo>
                    <a:pt x="7671" y="3006"/>
                  </a:lnTo>
                  <a:cubicBezTo>
                    <a:pt x="7676" y="3031"/>
                    <a:pt x="7657" y="3044"/>
                    <a:pt x="7632" y="3044"/>
                  </a:cubicBezTo>
                  <a:cubicBezTo>
                    <a:pt x="7596" y="3044"/>
                    <a:pt x="7549" y="3018"/>
                    <a:pt x="7546" y="2962"/>
                  </a:cubicBezTo>
                  <a:lnTo>
                    <a:pt x="7546" y="2962"/>
                  </a:lnTo>
                  <a:lnTo>
                    <a:pt x="7583" y="2943"/>
                  </a:lnTo>
                  <a:close/>
                  <a:moveTo>
                    <a:pt x="4678" y="2868"/>
                  </a:moveTo>
                  <a:cubicBezTo>
                    <a:pt x="4656" y="2907"/>
                    <a:pt x="4646" y="2965"/>
                    <a:pt x="4638" y="3019"/>
                  </a:cubicBezTo>
                  <a:lnTo>
                    <a:pt x="4638" y="3019"/>
                  </a:lnTo>
                  <a:cubicBezTo>
                    <a:pt x="4609" y="3021"/>
                    <a:pt x="4566" y="3051"/>
                    <a:pt x="4540" y="3051"/>
                  </a:cubicBezTo>
                  <a:cubicBezTo>
                    <a:pt x="4520" y="3051"/>
                    <a:pt x="4511" y="3033"/>
                    <a:pt x="4527" y="2968"/>
                  </a:cubicBezTo>
                  <a:cubicBezTo>
                    <a:pt x="4542" y="2903"/>
                    <a:pt x="4565" y="2892"/>
                    <a:pt x="4591" y="2892"/>
                  </a:cubicBezTo>
                  <a:cubicBezTo>
                    <a:pt x="4604" y="2892"/>
                    <a:pt x="4619" y="2895"/>
                    <a:pt x="4633" y="2895"/>
                  </a:cubicBezTo>
                  <a:cubicBezTo>
                    <a:pt x="4640" y="2895"/>
                    <a:pt x="4647" y="2894"/>
                    <a:pt x="4653" y="2893"/>
                  </a:cubicBezTo>
                  <a:cubicBezTo>
                    <a:pt x="4641" y="2868"/>
                    <a:pt x="4653" y="2868"/>
                    <a:pt x="4678" y="2868"/>
                  </a:cubicBezTo>
                  <a:close/>
                  <a:moveTo>
                    <a:pt x="4427" y="2830"/>
                  </a:moveTo>
                  <a:lnTo>
                    <a:pt x="4427" y="2830"/>
                  </a:lnTo>
                  <a:cubicBezTo>
                    <a:pt x="4394" y="2888"/>
                    <a:pt x="4382" y="2995"/>
                    <a:pt x="4364" y="3065"/>
                  </a:cubicBezTo>
                  <a:lnTo>
                    <a:pt x="4364" y="3065"/>
                  </a:lnTo>
                  <a:cubicBezTo>
                    <a:pt x="4365" y="2991"/>
                    <a:pt x="4373" y="2841"/>
                    <a:pt x="4427" y="2830"/>
                  </a:cubicBezTo>
                  <a:close/>
                  <a:moveTo>
                    <a:pt x="4817" y="2868"/>
                  </a:moveTo>
                  <a:cubicBezTo>
                    <a:pt x="4817" y="2918"/>
                    <a:pt x="4817" y="2968"/>
                    <a:pt x="4804" y="3019"/>
                  </a:cubicBezTo>
                  <a:cubicBezTo>
                    <a:pt x="4797" y="3039"/>
                    <a:pt x="4791" y="3052"/>
                    <a:pt x="4786" y="3052"/>
                  </a:cubicBezTo>
                  <a:cubicBezTo>
                    <a:pt x="4782" y="3052"/>
                    <a:pt x="4779" y="3042"/>
                    <a:pt x="4779" y="3019"/>
                  </a:cubicBezTo>
                  <a:cubicBezTo>
                    <a:pt x="4749" y="3019"/>
                    <a:pt x="4735" y="3067"/>
                    <a:pt x="4711" y="3067"/>
                  </a:cubicBezTo>
                  <a:cubicBezTo>
                    <a:pt x="4705" y="3067"/>
                    <a:pt x="4698" y="3064"/>
                    <a:pt x="4691" y="3056"/>
                  </a:cubicBezTo>
                  <a:cubicBezTo>
                    <a:pt x="4641" y="3019"/>
                    <a:pt x="4666" y="2893"/>
                    <a:pt x="4716" y="2893"/>
                  </a:cubicBezTo>
                  <a:cubicBezTo>
                    <a:pt x="4716" y="2914"/>
                    <a:pt x="4688" y="3029"/>
                    <a:pt x="4736" y="3029"/>
                  </a:cubicBezTo>
                  <a:cubicBezTo>
                    <a:pt x="4744" y="3029"/>
                    <a:pt x="4754" y="3026"/>
                    <a:pt x="4766" y="3019"/>
                  </a:cubicBezTo>
                  <a:lnTo>
                    <a:pt x="4754" y="3019"/>
                  </a:lnTo>
                  <a:cubicBezTo>
                    <a:pt x="4817" y="2981"/>
                    <a:pt x="4741" y="2880"/>
                    <a:pt x="4817" y="2868"/>
                  </a:cubicBezTo>
                  <a:close/>
                  <a:moveTo>
                    <a:pt x="6225" y="3069"/>
                  </a:moveTo>
                  <a:lnTo>
                    <a:pt x="6220" y="3070"/>
                  </a:lnTo>
                  <a:lnTo>
                    <a:pt x="6220" y="3070"/>
                  </a:lnTo>
                  <a:cubicBezTo>
                    <a:pt x="6222" y="3070"/>
                    <a:pt x="6223" y="3069"/>
                    <a:pt x="6225" y="3069"/>
                  </a:cubicBezTo>
                  <a:close/>
                  <a:moveTo>
                    <a:pt x="4490" y="2905"/>
                  </a:moveTo>
                  <a:cubicBezTo>
                    <a:pt x="4490" y="2956"/>
                    <a:pt x="4502" y="3069"/>
                    <a:pt x="4452" y="3081"/>
                  </a:cubicBezTo>
                  <a:cubicBezTo>
                    <a:pt x="4414" y="3069"/>
                    <a:pt x="4389" y="2943"/>
                    <a:pt x="4452" y="2931"/>
                  </a:cubicBezTo>
                  <a:lnTo>
                    <a:pt x="4490" y="2905"/>
                  </a:lnTo>
                  <a:close/>
                  <a:moveTo>
                    <a:pt x="7993" y="2841"/>
                  </a:moveTo>
                  <a:cubicBezTo>
                    <a:pt x="7996" y="2841"/>
                    <a:pt x="7998" y="2852"/>
                    <a:pt x="7998" y="2880"/>
                  </a:cubicBezTo>
                  <a:cubicBezTo>
                    <a:pt x="8026" y="2880"/>
                    <a:pt x="8073" y="2850"/>
                    <a:pt x="8103" y="2850"/>
                  </a:cubicBezTo>
                  <a:cubicBezTo>
                    <a:pt x="8127" y="2850"/>
                    <a:pt x="8141" y="2870"/>
                    <a:pt x="8124" y="2943"/>
                  </a:cubicBezTo>
                  <a:cubicBezTo>
                    <a:pt x="8117" y="2997"/>
                    <a:pt x="8099" y="3008"/>
                    <a:pt x="8074" y="3008"/>
                  </a:cubicBezTo>
                  <a:cubicBezTo>
                    <a:pt x="8059" y="3008"/>
                    <a:pt x="8041" y="3004"/>
                    <a:pt x="8022" y="3004"/>
                  </a:cubicBezTo>
                  <a:cubicBezTo>
                    <a:pt x="8014" y="3004"/>
                    <a:pt x="8006" y="3004"/>
                    <a:pt x="7998" y="3006"/>
                  </a:cubicBezTo>
                  <a:lnTo>
                    <a:pt x="7998" y="3094"/>
                  </a:lnTo>
                  <a:lnTo>
                    <a:pt x="7973" y="3094"/>
                  </a:lnTo>
                  <a:cubicBezTo>
                    <a:pt x="7960" y="3031"/>
                    <a:pt x="7960" y="2968"/>
                    <a:pt x="7973" y="2893"/>
                  </a:cubicBezTo>
                  <a:lnTo>
                    <a:pt x="7973" y="2905"/>
                  </a:lnTo>
                  <a:cubicBezTo>
                    <a:pt x="7973" y="2905"/>
                    <a:pt x="7986" y="2841"/>
                    <a:pt x="7993" y="2841"/>
                  </a:cubicBezTo>
                  <a:close/>
                  <a:moveTo>
                    <a:pt x="7344" y="2918"/>
                  </a:moveTo>
                  <a:cubicBezTo>
                    <a:pt x="7361" y="2925"/>
                    <a:pt x="7373" y="2926"/>
                    <a:pt x="7381" y="2926"/>
                  </a:cubicBezTo>
                  <a:cubicBezTo>
                    <a:pt x="7386" y="2926"/>
                    <a:pt x="7390" y="2926"/>
                    <a:pt x="7393" y="2926"/>
                  </a:cubicBezTo>
                  <a:cubicBezTo>
                    <a:pt x="7403" y="2926"/>
                    <a:pt x="7405" y="2931"/>
                    <a:pt x="7420" y="2981"/>
                  </a:cubicBezTo>
                  <a:cubicBezTo>
                    <a:pt x="7432" y="3019"/>
                    <a:pt x="7420" y="3081"/>
                    <a:pt x="7382" y="3094"/>
                  </a:cubicBezTo>
                  <a:cubicBezTo>
                    <a:pt x="7382" y="3062"/>
                    <a:pt x="7400" y="2946"/>
                    <a:pt x="7358" y="2946"/>
                  </a:cubicBezTo>
                  <a:cubicBezTo>
                    <a:pt x="7351" y="2946"/>
                    <a:pt x="7342" y="2949"/>
                    <a:pt x="7332" y="2956"/>
                  </a:cubicBezTo>
                  <a:cubicBezTo>
                    <a:pt x="7256" y="2993"/>
                    <a:pt x="7357" y="3094"/>
                    <a:pt x="7281" y="3107"/>
                  </a:cubicBezTo>
                  <a:cubicBezTo>
                    <a:pt x="7281" y="3074"/>
                    <a:pt x="7300" y="2958"/>
                    <a:pt x="7257" y="2958"/>
                  </a:cubicBezTo>
                  <a:cubicBezTo>
                    <a:pt x="7250" y="2958"/>
                    <a:pt x="7242" y="2961"/>
                    <a:pt x="7231" y="2968"/>
                  </a:cubicBezTo>
                  <a:cubicBezTo>
                    <a:pt x="7231" y="2968"/>
                    <a:pt x="7231" y="2968"/>
                    <a:pt x="7231" y="2968"/>
                  </a:cubicBezTo>
                  <a:lnTo>
                    <a:pt x="7231" y="2968"/>
                  </a:lnTo>
                  <a:cubicBezTo>
                    <a:pt x="7240" y="2994"/>
                    <a:pt x="7224" y="3063"/>
                    <a:pt x="7210" y="3081"/>
                  </a:cubicBezTo>
                  <a:lnTo>
                    <a:pt x="7210" y="3081"/>
                  </a:lnTo>
                  <a:cubicBezTo>
                    <a:pt x="7205" y="3045"/>
                    <a:pt x="7184" y="2999"/>
                    <a:pt x="7231" y="2968"/>
                  </a:cubicBezTo>
                  <a:lnTo>
                    <a:pt x="7231" y="2968"/>
                  </a:lnTo>
                  <a:lnTo>
                    <a:pt x="7181" y="2993"/>
                  </a:lnTo>
                  <a:cubicBezTo>
                    <a:pt x="7181" y="2990"/>
                    <a:pt x="7180" y="2987"/>
                    <a:pt x="7180" y="2984"/>
                  </a:cubicBezTo>
                  <a:lnTo>
                    <a:pt x="7180" y="2984"/>
                  </a:lnTo>
                  <a:cubicBezTo>
                    <a:pt x="7179" y="2984"/>
                    <a:pt x="7178" y="2985"/>
                    <a:pt x="7177" y="2985"/>
                  </a:cubicBezTo>
                  <a:lnTo>
                    <a:pt x="7177" y="2985"/>
                  </a:lnTo>
                  <a:cubicBezTo>
                    <a:pt x="7178" y="2983"/>
                    <a:pt x="7178" y="2981"/>
                    <a:pt x="7178" y="2980"/>
                  </a:cubicBezTo>
                  <a:lnTo>
                    <a:pt x="7178" y="2980"/>
                  </a:lnTo>
                  <a:cubicBezTo>
                    <a:pt x="7179" y="2981"/>
                    <a:pt x="7179" y="2983"/>
                    <a:pt x="7180" y="2984"/>
                  </a:cubicBezTo>
                  <a:lnTo>
                    <a:pt x="7180" y="2984"/>
                  </a:lnTo>
                  <a:cubicBezTo>
                    <a:pt x="7188" y="2982"/>
                    <a:pt x="7193" y="2981"/>
                    <a:pt x="7193" y="2981"/>
                  </a:cubicBezTo>
                  <a:cubicBezTo>
                    <a:pt x="7197" y="2968"/>
                    <a:pt x="7195" y="2959"/>
                    <a:pt x="7190" y="2953"/>
                  </a:cubicBezTo>
                  <a:lnTo>
                    <a:pt x="7190" y="2953"/>
                  </a:lnTo>
                  <a:cubicBezTo>
                    <a:pt x="7194" y="2948"/>
                    <a:pt x="7199" y="2945"/>
                    <a:pt x="7206" y="2943"/>
                  </a:cubicBezTo>
                  <a:cubicBezTo>
                    <a:pt x="7211" y="2946"/>
                    <a:pt x="7216" y="2948"/>
                    <a:pt x="7220" y="2949"/>
                  </a:cubicBezTo>
                  <a:lnTo>
                    <a:pt x="7220" y="2949"/>
                  </a:lnTo>
                  <a:cubicBezTo>
                    <a:pt x="7231" y="2939"/>
                    <a:pt x="7241" y="2936"/>
                    <a:pt x="7251" y="2936"/>
                  </a:cubicBezTo>
                  <a:cubicBezTo>
                    <a:pt x="7268" y="2936"/>
                    <a:pt x="7284" y="2945"/>
                    <a:pt x="7297" y="2945"/>
                  </a:cubicBezTo>
                  <a:cubicBezTo>
                    <a:pt x="7300" y="2945"/>
                    <a:pt x="7303" y="2945"/>
                    <a:pt x="7306" y="2943"/>
                  </a:cubicBezTo>
                  <a:lnTo>
                    <a:pt x="7344" y="2918"/>
                  </a:lnTo>
                  <a:close/>
                  <a:moveTo>
                    <a:pt x="6175" y="3006"/>
                  </a:moveTo>
                  <a:lnTo>
                    <a:pt x="6175" y="3056"/>
                  </a:lnTo>
                  <a:cubicBezTo>
                    <a:pt x="6175" y="3051"/>
                    <a:pt x="6182" y="3036"/>
                    <a:pt x="6191" y="3023"/>
                  </a:cubicBezTo>
                  <a:lnTo>
                    <a:pt x="6191" y="3023"/>
                  </a:lnTo>
                  <a:cubicBezTo>
                    <a:pt x="6197" y="3034"/>
                    <a:pt x="6186" y="3045"/>
                    <a:pt x="6175" y="3056"/>
                  </a:cubicBezTo>
                  <a:cubicBezTo>
                    <a:pt x="6202" y="3065"/>
                    <a:pt x="6164" y="3087"/>
                    <a:pt x="6141" y="3117"/>
                  </a:cubicBezTo>
                  <a:lnTo>
                    <a:pt x="6141" y="3117"/>
                  </a:lnTo>
                  <a:cubicBezTo>
                    <a:pt x="6141" y="3103"/>
                    <a:pt x="6137" y="3093"/>
                    <a:pt x="6122" y="3093"/>
                  </a:cubicBezTo>
                  <a:cubicBezTo>
                    <a:pt x="6119" y="3093"/>
                    <a:pt x="6116" y="3093"/>
                    <a:pt x="6112" y="3094"/>
                  </a:cubicBezTo>
                  <a:cubicBezTo>
                    <a:pt x="6112" y="3056"/>
                    <a:pt x="6137" y="3031"/>
                    <a:pt x="6175" y="3006"/>
                  </a:cubicBezTo>
                  <a:close/>
                  <a:moveTo>
                    <a:pt x="6861" y="3019"/>
                  </a:moveTo>
                  <a:lnTo>
                    <a:pt x="6856" y="3122"/>
                  </a:lnTo>
                  <a:lnTo>
                    <a:pt x="6856" y="3122"/>
                  </a:lnTo>
                  <a:cubicBezTo>
                    <a:pt x="6864" y="3088"/>
                    <a:pt x="6865" y="3054"/>
                    <a:pt x="6861" y="3019"/>
                  </a:cubicBezTo>
                  <a:close/>
                  <a:moveTo>
                    <a:pt x="4349" y="3109"/>
                  </a:moveTo>
                  <a:cubicBezTo>
                    <a:pt x="4342" y="3122"/>
                    <a:pt x="4335" y="3130"/>
                    <a:pt x="4326" y="3132"/>
                  </a:cubicBezTo>
                  <a:lnTo>
                    <a:pt x="4349" y="3109"/>
                  </a:lnTo>
                  <a:close/>
                  <a:moveTo>
                    <a:pt x="5685" y="3088"/>
                  </a:moveTo>
                  <a:cubicBezTo>
                    <a:pt x="5689" y="3088"/>
                    <a:pt x="5693" y="3090"/>
                    <a:pt x="5697" y="3094"/>
                  </a:cubicBezTo>
                  <a:lnTo>
                    <a:pt x="5684" y="3094"/>
                  </a:lnTo>
                  <a:cubicBezTo>
                    <a:pt x="5697" y="3107"/>
                    <a:pt x="5697" y="3119"/>
                    <a:pt x="5672" y="3132"/>
                  </a:cubicBezTo>
                  <a:cubicBezTo>
                    <a:pt x="5651" y="3132"/>
                    <a:pt x="5665" y="3088"/>
                    <a:pt x="5685" y="3088"/>
                  </a:cubicBezTo>
                  <a:close/>
                  <a:moveTo>
                    <a:pt x="7177" y="2985"/>
                  </a:moveTo>
                  <a:cubicBezTo>
                    <a:pt x="7173" y="3010"/>
                    <a:pt x="7174" y="3042"/>
                    <a:pt x="7177" y="3072"/>
                  </a:cubicBezTo>
                  <a:lnTo>
                    <a:pt x="7177" y="3072"/>
                  </a:lnTo>
                  <a:cubicBezTo>
                    <a:pt x="7184" y="3070"/>
                    <a:pt x="7190" y="3069"/>
                    <a:pt x="7193" y="3069"/>
                  </a:cubicBezTo>
                  <a:cubicBezTo>
                    <a:pt x="7196" y="3081"/>
                    <a:pt x="7199" y="3086"/>
                    <a:pt x="7203" y="3086"/>
                  </a:cubicBezTo>
                  <a:cubicBezTo>
                    <a:pt x="7205" y="3086"/>
                    <a:pt x="7207" y="3084"/>
                    <a:pt x="7210" y="3081"/>
                  </a:cubicBezTo>
                  <a:lnTo>
                    <a:pt x="7210" y="3081"/>
                  </a:lnTo>
                  <a:cubicBezTo>
                    <a:pt x="7213" y="3104"/>
                    <a:pt x="7209" y="3122"/>
                    <a:pt x="7181" y="3132"/>
                  </a:cubicBezTo>
                  <a:cubicBezTo>
                    <a:pt x="7181" y="3117"/>
                    <a:pt x="7179" y="3095"/>
                    <a:pt x="7177" y="3072"/>
                  </a:cubicBezTo>
                  <a:lnTo>
                    <a:pt x="7177" y="3072"/>
                  </a:lnTo>
                  <a:cubicBezTo>
                    <a:pt x="7158" y="3077"/>
                    <a:pt x="7132" y="3086"/>
                    <a:pt x="7114" y="3086"/>
                  </a:cubicBezTo>
                  <a:cubicBezTo>
                    <a:pt x="7092" y="3086"/>
                    <a:pt x="7082" y="3072"/>
                    <a:pt x="7118" y="3019"/>
                  </a:cubicBezTo>
                  <a:cubicBezTo>
                    <a:pt x="7126" y="3002"/>
                    <a:pt x="7158" y="2990"/>
                    <a:pt x="7177" y="2985"/>
                  </a:cubicBezTo>
                  <a:close/>
                  <a:moveTo>
                    <a:pt x="11280" y="2993"/>
                  </a:moveTo>
                  <a:cubicBezTo>
                    <a:pt x="11259" y="3036"/>
                    <a:pt x="11258" y="3095"/>
                    <a:pt x="11251" y="3138"/>
                  </a:cubicBezTo>
                  <a:lnTo>
                    <a:pt x="11251" y="3138"/>
                  </a:lnTo>
                  <a:cubicBezTo>
                    <a:pt x="11244" y="3073"/>
                    <a:pt x="11230" y="2993"/>
                    <a:pt x="11280" y="2993"/>
                  </a:cubicBezTo>
                  <a:close/>
                  <a:moveTo>
                    <a:pt x="4610" y="3131"/>
                  </a:moveTo>
                  <a:lnTo>
                    <a:pt x="4610" y="3131"/>
                  </a:lnTo>
                  <a:cubicBezTo>
                    <a:pt x="4605" y="3140"/>
                    <a:pt x="4598" y="3144"/>
                    <a:pt x="4590" y="3144"/>
                  </a:cubicBezTo>
                  <a:lnTo>
                    <a:pt x="4610" y="3131"/>
                  </a:lnTo>
                  <a:close/>
                  <a:moveTo>
                    <a:pt x="7017" y="2880"/>
                  </a:moveTo>
                  <a:cubicBezTo>
                    <a:pt x="7017" y="2931"/>
                    <a:pt x="7042" y="3132"/>
                    <a:pt x="6980" y="3144"/>
                  </a:cubicBezTo>
                  <a:cubicBezTo>
                    <a:pt x="6980" y="3094"/>
                    <a:pt x="6967" y="2880"/>
                    <a:pt x="7017" y="2880"/>
                  </a:cubicBezTo>
                  <a:close/>
                  <a:moveTo>
                    <a:pt x="4237" y="2977"/>
                  </a:moveTo>
                  <a:cubicBezTo>
                    <a:pt x="4257" y="2977"/>
                    <a:pt x="4278" y="2983"/>
                    <a:pt x="4289" y="2993"/>
                  </a:cubicBezTo>
                  <a:cubicBezTo>
                    <a:pt x="4309" y="3025"/>
                    <a:pt x="4270" y="3134"/>
                    <a:pt x="4255" y="3134"/>
                  </a:cubicBezTo>
                  <a:cubicBezTo>
                    <a:pt x="4253" y="3134"/>
                    <a:pt x="4251" y="3130"/>
                    <a:pt x="4251" y="3119"/>
                  </a:cubicBezTo>
                  <a:cubicBezTo>
                    <a:pt x="4233" y="3119"/>
                    <a:pt x="4209" y="3157"/>
                    <a:pt x="4188" y="3157"/>
                  </a:cubicBezTo>
                  <a:cubicBezTo>
                    <a:pt x="4179" y="3157"/>
                    <a:pt x="4170" y="3150"/>
                    <a:pt x="4163" y="3132"/>
                  </a:cubicBezTo>
                  <a:cubicBezTo>
                    <a:pt x="4138" y="3069"/>
                    <a:pt x="4226" y="3044"/>
                    <a:pt x="4263" y="3031"/>
                  </a:cubicBezTo>
                  <a:cubicBezTo>
                    <a:pt x="4263" y="3006"/>
                    <a:pt x="4251" y="2997"/>
                    <a:pt x="4235" y="2997"/>
                  </a:cubicBezTo>
                  <a:cubicBezTo>
                    <a:pt x="4219" y="2997"/>
                    <a:pt x="4200" y="3006"/>
                    <a:pt x="4188" y="3019"/>
                  </a:cubicBezTo>
                  <a:cubicBezTo>
                    <a:pt x="4181" y="2989"/>
                    <a:pt x="4208" y="2977"/>
                    <a:pt x="4237" y="2977"/>
                  </a:cubicBezTo>
                  <a:close/>
                  <a:moveTo>
                    <a:pt x="11079" y="3006"/>
                  </a:moveTo>
                  <a:cubicBezTo>
                    <a:pt x="11055" y="3053"/>
                    <a:pt x="11061" y="3119"/>
                    <a:pt x="11054" y="3163"/>
                  </a:cubicBezTo>
                  <a:lnTo>
                    <a:pt x="11054" y="3163"/>
                  </a:lnTo>
                  <a:lnTo>
                    <a:pt x="11054" y="3006"/>
                  </a:lnTo>
                  <a:close/>
                  <a:moveTo>
                    <a:pt x="6610" y="3092"/>
                  </a:moveTo>
                  <a:cubicBezTo>
                    <a:pt x="6616" y="3121"/>
                    <a:pt x="6615" y="3151"/>
                    <a:pt x="6603" y="3171"/>
                  </a:cubicBezTo>
                  <a:lnTo>
                    <a:pt x="6603" y="3171"/>
                  </a:lnTo>
                  <a:cubicBezTo>
                    <a:pt x="6605" y="3151"/>
                    <a:pt x="6609" y="3120"/>
                    <a:pt x="6610" y="3092"/>
                  </a:cubicBezTo>
                  <a:close/>
                  <a:moveTo>
                    <a:pt x="8564" y="3144"/>
                  </a:moveTo>
                  <a:cubicBezTo>
                    <a:pt x="8564" y="3144"/>
                    <a:pt x="8544" y="3171"/>
                    <a:pt x="8533" y="3171"/>
                  </a:cubicBezTo>
                  <a:cubicBezTo>
                    <a:pt x="8530" y="3171"/>
                    <a:pt x="8528" y="3169"/>
                    <a:pt x="8527" y="3163"/>
                  </a:cubicBezTo>
                  <a:lnTo>
                    <a:pt x="8527" y="3163"/>
                  </a:lnTo>
                  <a:lnTo>
                    <a:pt x="8564" y="3144"/>
                  </a:lnTo>
                  <a:close/>
                  <a:moveTo>
                    <a:pt x="6891" y="2905"/>
                  </a:moveTo>
                  <a:cubicBezTo>
                    <a:pt x="6942" y="2943"/>
                    <a:pt x="6954" y="3144"/>
                    <a:pt x="6904" y="3144"/>
                  </a:cubicBezTo>
                  <a:lnTo>
                    <a:pt x="6854" y="3169"/>
                  </a:lnTo>
                  <a:lnTo>
                    <a:pt x="6854" y="3169"/>
                  </a:lnTo>
                  <a:lnTo>
                    <a:pt x="6856" y="3122"/>
                  </a:lnTo>
                  <a:lnTo>
                    <a:pt x="6856" y="3122"/>
                  </a:lnTo>
                  <a:cubicBezTo>
                    <a:pt x="6855" y="3125"/>
                    <a:pt x="6855" y="3129"/>
                    <a:pt x="6854" y="3132"/>
                  </a:cubicBezTo>
                  <a:cubicBezTo>
                    <a:pt x="6847" y="3152"/>
                    <a:pt x="6840" y="3165"/>
                    <a:pt x="6836" y="3165"/>
                  </a:cubicBezTo>
                  <a:cubicBezTo>
                    <a:pt x="6831" y="3165"/>
                    <a:pt x="6829" y="3155"/>
                    <a:pt x="6829" y="3132"/>
                  </a:cubicBezTo>
                  <a:cubicBezTo>
                    <a:pt x="6808" y="3132"/>
                    <a:pt x="6795" y="3175"/>
                    <a:pt x="6763" y="3175"/>
                  </a:cubicBezTo>
                  <a:cubicBezTo>
                    <a:pt x="6756" y="3175"/>
                    <a:pt x="6749" y="3174"/>
                    <a:pt x="6741" y="3169"/>
                  </a:cubicBezTo>
                  <a:cubicBezTo>
                    <a:pt x="6703" y="3157"/>
                    <a:pt x="6728" y="3044"/>
                    <a:pt x="6728" y="3006"/>
                  </a:cubicBezTo>
                  <a:lnTo>
                    <a:pt x="6753" y="3006"/>
                  </a:lnTo>
                  <a:cubicBezTo>
                    <a:pt x="6753" y="3027"/>
                    <a:pt x="6735" y="3146"/>
                    <a:pt x="6775" y="3146"/>
                  </a:cubicBezTo>
                  <a:cubicBezTo>
                    <a:pt x="6782" y="3146"/>
                    <a:pt x="6791" y="3142"/>
                    <a:pt x="6803" y="3132"/>
                  </a:cubicBezTo>
                  <a:cubicBezTo>
                    <a:pt x="6854" y="3094"/>
                    <a:pt x="6778" y="2993"/>
                    <a:pt x="6854" y="2981"/>
                  </a:cubicBezTo>
                  <a:cubicBezTo>
                    <a:pt x="6857" y="2994"/>
                    <a:pt x="6859" y="3006"/>
                    <a:pt x="6861" y="3019"/>
                  </a:cubicBezTo>
                  <a:lnTo>
                    <a:pt x="6861" y="3019"/>
                  </a:lnTo>
                  <a:lnTo>
                    <a:pt x="6866" y="2905"/>
                  </a:lnTo>
                  <a:close/>
                  <a:moveTo>
                    <a:pt x="11491" y="2989"/>
                  </a:moveTo>
                  <a:cubicBezTo>
                    <a:pt x="11506" y="2989"/>
                    <a:pt x="11506" y="3003"/>
                    <a:pt x="11506" y="3031"/>
                  </a:cubicBezTo>
                  <a:cubicBezTo>
                    <a:pt x="11510" y="3031"/>
                    <a:pt x="11513" y="3030"/>
                    <a:pt x="11515" y="3029"/>
                  </a:cubicBezTo>
                  <a:lnTo>
                    <a:pt x="11515" y="3029"/>
                  </a:lnTo>
                  <a:cubicBezTo>
                    <a:pt x="11483" y="3066"/>
                    <a:pt x="11545" y="3182"/>
                    <a:pt x="11481" y="3182"/>
                  </a:cubicBezTo>
                  <a:cubicBezTo>
                    <a:pt x="11481" y="3119"/>
                    <a:pt x="11481" y="3056"/>
                    <a:pt x="11469" y="2993"/>
                  </a:cubicBezTo>
                  <a:cubicBezTo>
                    <a:pt x="11478" y="2990"/>
                    <a:pt x="11485" y="2989"/>
                    <a:pt x="11491" y="2989"/>
                  </a:cubicBezTo>
                  <a:close/>
                  <a:moveTo>
                    <a:pt x="11670" y="2990"/>
                  </a:moveTo>
                  <a:cubicBezTo>
                    <a:pt x="11707" y="2990"/>
                    <a:pt x="11733" y="3013"/>
                    <a:pt x="11733" y="3044"/>
                  </a:cubicBezTo>
                  <a:cubicBezTo>
                    <a:pt x="11748" y="3089"/>
                    <a:pt x="11722" y="3098"/>
                    <a:pt x="11688" y="3098"/>
                  </a:cubicBezTo>
                  <a:cubicBezTo>
                    <a:pt x="11666" y="3098"/>
                    <a:pt x="11640" y="3094"/>
                    <a:pt x="11620" y="3094"/>
                  </a:cubicBezTo>
                  <a:cubicBezTo>
                    <a:pt x="11620" y="3136"/>
                    <a:pt x="11643" y="3143"/>
                    <a:pt x="11666" y="3143"/>
                  </a:cubicBezTo>
                  <a:cubicBezTo>
                    <a:pt x="11677" y="3143"/>
                    <a:pt x="11688" y="3141"/>
                    <a:pt x="11696" y="3141"/>
                  </a:cubicBezTo>
                  <a:cubicBezTo>
                    <a:pt x="11701" y="3141"/>
                    <a:pt x="11705" y="3142"/>
                    <a:pt x="11708" y="3144"/>
                  </a:cubicBezTo>
                  <a:cubicBezTo>
                    <a:pt x="11720" y="3169"/>
                    <a:pt x="11771" y="3169"/>
                    <a:pt x="11682" y="3182"/>
                  </a:cubicBezTo>
                  <a:cubicBezTo>
                    <a:pt x="11594" y="3182"/>
                    <a:pt x="11557" y="3019"/>
                    <a:pt x="11645" y="2993"/>
                  </a:cubicBezTo>
                  <a:cubicBezTo>
                    <a:pt x="11654" y="2991"/>
                    <a:pt x="11662" y="2990"/>
                    <a:pt x="11670" y="2990"/>
                  </a:cubicBezTo>
                  <a:close/>
                  <a:moveTo>
                    <a:pt x="6556" y="3005"/>
                  </a:moveTo>
                  <a:cubicBezTo>
                    <a:pt x="6566" y="3005"/>
                    <a:pt x="6577" y="3015"/>
                    <a:pt x="6587" y="3030"/>
                  </a:cubicBezTo>
                  <a:lnTo>
                    <a:pt x="6587" y="3030"/>
                  </a:lnTo>
                  <a:cubicBezTo>
                    <a:pt x="6586" y="3030"/>
                    <a:pt x="6586" y="3029"/>
                    <a:pt x="6585" y="3029"/>
                  </a:cubicBezTo>
                  <a:cubicBezTo>
                    <a:pt x="6577" y="3029"/>
                    <a:pt x="6566" y="3034"/>
                    <a:pt x="6552" y="3044"/>
                  </a:cubicBezTo>
                  <a:cubicBezTo>
                    <a:pt x="6489" y="3081"/>
                    <a:pt x="6577" y="3182"/>
                    <a:pt x="6502" y="3195"/>
                  </a:cubicBezTo>
                  <a:cubicBezTo>
                    <a:pt x="6502" y="3144"/>
                    <a:pt x="6477" y="3019"/>
                    <a:pt x="6527" y="3006"/>
                  </a:cubicBezTo>
                  <a:cubicBezTo>
                    <a:pt x="6527" y="3031"/>
                    <a:pt x="6527" y="3044"/>
                    <a:pt x="6527" y="3044"/>
                  </a:cubicBezTo>
                  <a:cubicBezTo>
                    <a:pt x="6534" y="3016"/>
                    <a:pt x="6545" y="3005"/>
                    <a:pt x="6556" y="3005"/>
                  </a:cubicBezTo>
                  <a:close/>
                  <a:moveTo>
                    <a:pt x="6587" y="3187"/>
                  </a:moveTo>
                  <a:lnTo>
                    <a:pt x="6587" y="3187"/>
                  </a:lnTo>
                  <a:cubicBezTo>
                    <a:pt x="6581" y="3191"/>
                    <a:pt x="6573" y="3194"/>
                    <a:pt x="6565" y="3195"/>
                  </a:cubicBezTo>
                  <a:lnTo>
                    <a:pt x="6587" y="3187"/>
                  </a:lnTo>
                  <a:close/>
                  <a:moveTo>
                    <a:pt x="11232" y="3190"/>
                  </a:moveTo>
                  <a:lnTo>
                    <a:pt x="11232" y="3190"/>
                  </a:lnTo>
                  <a:cubicBezTo>
                    <a:pt x="11228" y="3193"/>
                    <a:pt x="11223" y="3195"/>
                    <a:pt x="11217" y="3195"/>
                  </a:cubicBezTo>
                  <a:lnTo>
                    <a:pt x="11232" y="3190"/>
                  </a:lnTo>
                  <a:close/>
                  <a:moveTo>
                    <a:pt x="3992" y="3017"/>
                  </a:moveTo>
                  <a:cubicBezTo>
                    <a:pt x="4016" y="3017"/>
                    <a:pt x="4045" y="3026"/>
                    <a:pt x="4062" y="3044"/>
                  </a:cubicBezTo>
                  <a:cubicBezTo>
                    <a:pt x="4083" y="3075"/>
                    <a:pt x="4043" y="3185"/>
                    <a:pt x="4029" y="3185"/>
                  </a:cubicBezTo>
                  <a:cubicBezTo>
                    <a:pt x="4026" y="3185"/>
                    <a:pt x="4024" y="3180"/>
                    <a:pt x="4024" y="3169"/>
                  </a:cubicBezTo>
                  <a:cubicBezTo>
                    <a:pt x="3998" y="3169"/>
                    <a:pt x="3977" y="3207"/>
                    <a:pt x="3959" y="3207"/>
                  </a:cubicBezTo>
                  <a:cubicBezTo>
                    <a:pt x="3951" y="3207"/>
                    <a:pt x="3944" y="3201"/>
                    <a:pt x="3936" y="3182"/>
                  </a:cubicBezTo>
                  <a:cubicBezTo>
                    <a:pt x="3899" y="3119"/>
                    <a:pt x="3987" y="3081"/>
                    <a:pt x="4024" y="3081"/>
                  </a:cubicBezTo>
                  <a:cubicBezTo>
                    <a:pt x="4031" y="3048"/>
                    <a:pt x="4020" y="3036"/>
                    <a:pt x="4002" y="3036"/>
                  </a:cubicBezTo>
                  <a:cubicBezTo>
                    <a:pt x="3987" y="3036"/>
                    <a:pt x="3966" y="3045"/>
                    <a:pt x="3949" y="3056"/>
                  </a:cubicBezTo>
                  <a:cubicBezTo>
                    <a:pt x="3942" y="3029"/>
                    <a:pt x="3964" y="3017"/>
                    <a:pt x="3992" y="3017"/>
                  </a:cubicBezTo>
                  <a:close/>
                  <a:moveTo>
                    <a:pt x="8813" y="3188"/>
                  </a:moveTo>
                  <a:cubicBezTo>
                    <a:pt x="8821" y="3188"/>
                    <a:pt x="8836" y="3192"/>
                    <a:pt x="8851" y="3198"/>
                  </a:cubicBezTo>
                  <a:lnTo>
                    <a:pt x="8851" y="3198"/>
                  </a:lnTo>
                  <a:cubicBezTo>
                    <a:pt x="8841" y="3200"/>
                    <a:pt x="8832" y="3204"/>
                    <a:pt x="8828" y="3207"/>
                  </a:cubicBezTo>
                  <a:cubicBezTo>
                    <a:pt x="8805" y="3193"/>
                    <a:pt x="8804" y="3188"/>
                    <a:pt x="8813" y="3188"/>
                  </a:cubicBezTo>
                  <a:close/>
                  <a:moveTo>
                    <a:pt x="11047" y="3187"/>
                  </a:moveTo>
                  <a:cubicBezTo>
                    <a:pt x="11041" y="3199"/>
                    <a:pt x="11032" y="3207"/>
                    <a:pt x="11016" y="3207"/>
                  </a:cubicBezTo>
                  <a:lnTo>
                    <a:pt x="11047" y="3187"/>
                  </a:lnTo>
                  <a:close/>
                  <a:moveTo>
                    <a:pt x="11431" y="3031"/>
                  </a:moveTo>
                  <a:cubicBezTo>
                    <a:pt x="11431" y="3081"/>
                    <a:pt x="11431" y="3144"/>
                    <a:pt x="11444" y="3207"/>
                  </a:cubicBezTo>
                  <a:cubicBezTo>
                    <a:pt x="11437" y="3211"/>
                    <a:pt x="11431" y="3212"/>
                    <a:pt x="11426" y="3212"/>
                  </a:cubicBezTo>
                  <a:cubicBezTo>
                    <a:pt x="11413" y="3212"/>
                    <a:pt x="11406" y="3200"/>
                    <a:pt x="11406" y="3182"/>
                  </a:cubicBezTo>
                  <a:cubicBezTo>
                    <a:pt x="11386" y="3182"/>
                    <a:pt x="11366" y="3214"/>
                    <a:pt x="11339" y="3214"/>
                  </a:cubicBezTo>
                  <a:cubicBezTo>
                    <a:pt x="11332" y="3214"/>
                    <a:pt x="11325" y="3212"/>
                    <a:pt x="11318" y="3207"/>
                  </a:cubicBezTo>
                  <a:cubicBezTo>
                    <a:pt x="11268" y="3169"/>
                    <a:pt x="11280" y="3031"/>
                    <a:pt x="11318" y="3031"/>
                  </a:cubicBezTo>
                  <a:cubicBezTo>
                    <a:pt x="11318" y="3044"/>
                    <a:pt x="11305" y="3169"/>
                    <a:pt x="11356" y="3169"/>
                  </a:cubicBezTo>
                  <a:lnTo>
                    <a:pt x="11368" y="3182"/>
                  </a:lnTo>
                  <a:cubicBezTo>
                    <a:pt x="11456" y="3182"/>
                    <a:pt x="11356" y="3031"/>
                    <a:pt x="11431" y="3031"/>
                  </a:cubicBezTo>
                  <a:close/>
                  <a:moveTo>
                    <a:pt x="11165" y="3017"/>
                  </a:moveTo>
                  <a:cubicBezTo>
                    <a:pt x="11169" y="3017"/>
                    <a:pt x="11174" y="3017"/>
                    <a:pt x="11180" y="3019"/>
                  </a:cubicBezTo>
                  <a:lnTo>
                    <a:pt x="11180" y="3031"/>
                  </a:lnTo>
                  <a:cubicBezTo>
                    <a:pt x="11180" y="3081"/>
                    <a:pt x="11142" y="3044"/>
                    <a:pt x="11129" y="3107"/>
                  </a:cubicBezTo>
                  <a:cubicBezTo>
                    <a:pt x="11117" y="3157"/>
                    <a:pt x="11167" y="3220"/>
                    <a:pt x="11104" y="3220"/>
                  </a:cubicBezTo>
                  <a:lnTo>
                    <a:pt x="11104" y="3031"/>
                  </a:lnTo>
                  <a:cubicBezTo>
                    <a:pt x="11129" y="3031"/>
                    <a:pt x="11142" y="3031"/>
                    <a:pt x="11129" y="3069"/>
                  </a:cubicBezTo>
                  <a:cubicBezTo>
                    <a:pt x="11140" y="3058"/>
                    <a:pt x="11132" y="3017"/>
                    <a:pt x="11165" y="3017"/>
                  </a:cubicBezTo>
                  <a:close/>
                  <a:moveTo>
                    <a:pt x="6162" y="3132"/>
                  </a:moveTo>
                  <a:cubicBezTo>
                    <a:pt x="6162" y="3158"/>
                    <a:pt x="6156" y="3198"/>
                    <a:pt x="6170" y="3209"/>
                  </a:cubicBezTo>
                  <a:lnTo>
                    <a:pt x="6170" y="3209"/>
                  </a:lnTo>
                  <a:cubicBezTo>
                    <a:pt x="6175" y="3190"/>
                    <a:pt x="6178" y="3170"/>
                    <a:pt x="6182" y="3150"/>
                  </a:cubicBezTo>
                  <a:lnTo>
                    <a:pt x="6182" y="3150"/>
                  </a:lnTo>
                  <a:lnTo>
                    <a:pt x="6178" y="3213"/>
                  </a:lnTo>
                  <a:lnTo>
                    <a:pt x="6178" y="3213"/>
                  </a:lnTo>
                  <a:cubicBezTo>
                    <a:pt x="6175" y="3212"/>
                    <a:pt x="6172" y="3211"/>
                    <a:pt x="6170" y="3209"/>
                  </a:cubicBezTo>
                  <a:lnTo>
                    <a:pt x="6170" y="3209"/>
                  </a:lnTo>
                  <a:cubicBezTo>
                    <a:pt x="6168" y="3218"/>
                    <a:pt x="6165" y="3227"/>
                    <a:pt x="6162" y="3235"/>
                  </a:cubicBezTo>
                  <a:lnTo>
                    <a:pt x="6162" y="3235"/>
                  </a:lnTo>
                  <a:cubicBezTo>
                    <a:pt x="6151" y="3228"/>
                    <a:pt x="6142" y="3216"/>
                    <a:pt x="6137" y="3207"/>
                  </a:cubicBezTo>
                  <a:cubicBezTo>
                    <a:pt x="6126" y="3197"/>
                    <a:pt x="6131" y="3172"/>
                    <a:pt x="6136" y="3149"/>
                  </a:cubicBezTo>
                  <a:lnTo>
                    <a:pt x="6136" y="3149"/>
                  </a:lnTo>
                  <a:lnTo>
                    <a:pt x="6162" y="3132"/>
                  </a:lnTo>
                  <a:close/>
                  <a:moveTo>
                    <a:pt x="6359" y="3052"/>
                  </a:moveTo>
                  <a:cubicBezTo>
                    <a:pt x="6392" y="3052"/>
                    <a:pt x="6421" y="3075"/>
                    <a:pt x="6426" y="3132"/>
                  </a:cubicBezTo>
                  <a:lnTo>
                    <a:pt x="6414" y="3132"/>
                  </a:lnTo>
                  <a:cubicBezTo>
                    <a:pt x="6414" y="3197"/>
                    <a:pt x="6360" y="3241"/>
                    <a:pt x="6314" y="3241"/>
                  </a:cubicBezTo>
                  <a:cubicBezTo>
                    <a:pt x="6280" y="3241"/>
                    <a:pt x="6250" y="3216"/>
                    <a:pt x="6250" y="3157"/>
                  </a:cubicBezTo>
                  <a:cubicBezTo>
                    <a:pt x="6258" y="3098"/>
                    <a:pt x="6313" y="3052"/>
                    <a:pt x="6359" y="3052"/>
                  </a:cubicBezTo>
                  <a:close/>
                  <a:moveTo>
                    <a:pt x="10831" y="3038"/>
                  </a:moveTo>
                  <a:cubicBezTo>
                    <a:pt x="10902" y="3038"/>
                    <a:pt x="10929" y="3222"/>
                    <a:pt x="10865" y="3232"/>
                  </a:cubicBezTo>
                  <a:cubicBezTo>
                    <a:pt x="10865" y="3200"/>
                    <a:pt x="10875" y="3072"/>
                    <a:pt x="10828" y="3072"/>
                  </a:cubicBezTo>
                  <a:cubicBezTo>
                    <a:pt x="10821" y="3072"/>
                    <a:pt x="10812" y="3075"/>
                    <a:pt x="10802" y="3081"/>
                  </a:cubicBezTo>
                  <a:cubicBezTo>
                    <a:pt x="10727" y="3132"/>
                    <a:pt x="10840" y="3232"/>
                    <a:pt x="10752" y="3232"/>
                  </a:cubicBezTo>
                  <a:cubicBezTo>
                    <a:pt x="10752" y="3211"/>
                    <a:pt x="10761" y="3084"/>
                    <a:pt x="10715" y="3084"/>
                  </a:cubicBezTo>
                  <a:cubicBezTo>
                    <a:pt x="10707" y="3084"/>
                    <a:pt x="10699" y="3087"/>
                    <a:pt x="10689" y="3094"/>
                  </a:cubicBezTo>
                  <a:cubicBezTo>
                    <a:pt x="10614" y="3144"/>
                    <a:pt x="10727" y="3232"/>
                    <a:pt x="10651" y="3245"/>
                  </a:cubicBezTo>
                  <a:cubicBezTo>
                    <a:pt x="10639" y="3195"/>
                    <a:pt x="10639" y="3132"/>
                    <a:pt x="10639" y="3069"/>
                  </a:cubicBezTo>
                  <a:lnTo>
                    <a:pt x="10639" y="3069"/>
                  </a:lnTo>
                  <a:lnTo>
                    <a:pt x="10651" y="3094"/>
                  </a:lnTo>
                  <a:cubicBezTo>
                    <a:pt x="10651" y="3075"/>
                    <a:pt x="10658" y="3066"/>
                    <a:pt x="10664" y="3066"/>
                  </a:cubicBezTo>
                  <a:cubicBezTo>
                    <a:pt x="10670" y="3066"/>
                    <a:pt x="10677" y="3075"/>
                    <a:pt x="10677" y="3094"/>
                  </a:cubicBezTo>
                  <a:cubicBezTo>
                    <a:pt x="10689" y="3094"/>
                    <a:pt x="10714" y="3056"/>
                    <a:pt x="10739" y="3056"/>
                  </a:cubicBezTo>
                  <a:cubicBezTo>
                    <a:pt x="10781" y="3056"/>
                    <a:pt x="10767" y="3079"/>
                    <a:pt x="10768" y="3079"/>
                  </a:cubicBezTo>
                  <a:cubicBezTo>
                    <a:pt x="10769" y="3079"/>
                    <a:pt x="10773" y="3073"/>
                    <a:pt x="10790" y="3056"/>
                  </a:cubicBezTo>
                  <a:cubicBezTo>
                    <a:pt x="10805" y="3043"/>
                    <a:pt x="10818" y="3038"/>
                    <a:pt x="10831" y="3038"/>
                  </a:cubicBezTo>
                  <a:close/>
                  <a:moveTo>
                    <a:pt x="10345" y="3065"/>
                  </a:moveTo>
                  <a:cubicBezTo>
                    <a:pt x="10359" y="3065"/>
                    <a:pt x="10373" y="3070"/>
                    <a:pt x="10387" y="3081"/>
                  </a:cubicBezTo>
                  <a:cubicBezTo>
                    <a:pt x="10475" y="3157"/>
                    <a:pt x="10337" y="3157"/>
                    <a:pt x="10287" y="3169"/>
                  </a:cubicBezTo>
                  <a:cubicBezTo>
                    <a:pt x="10287" y="3208"/>
                    <a:pt x="10310" y="3223"/>
                    <a:pt x="10340" y="3223"/>
                  </a:cubicBezTo>
                  <a:cubicBezTo>
                    <a:pt x="10359" y="3223"/>
                    <a:pt x="10380" y="3217"/>
                    <a:pt x="10400" y="3207"/>
                  </a:cubicBezTo>
                  <a:lnTo>
                    <a:pt x="10400" y="3207"/>
                  </a:lnTo>
                  <a:cubicBezTo>
                    <a:pt x="10405" y="3233"/>
                    <a:pt x="10382" y="3246"/>
                    <a:pt x="10353" y="3246"/>
                  </a:cubicBezTo>
                  <a:cubicBezTo>
                    <a:pt x="10313" y="3246"/>
                    <a:pt x="10262" y="3221"/>
                    <a:pt x="10262" y="3169"/>
                  </a:cubicBezTo>
                  <a:cubicBezTo>
                    <a:pt x="10262" y="3121"/>
                    <a:pt x="10299" y="3065"/>
                    <a:pt x="10345" y="3065"/>
                  </a:cubicBezTo>
                  <a:close/>
                  <a:moveTo>
                    <a:pt x="10588" y="3056"/>
                  </a:moveTo>
                  <a:lnTo>
                    <a:pt x="10601" y="3069"/>
                  </a:lnTo>
                  <a:cubicBezTo>
                    <a:pt x="10601" y="3119"/>
                    <a:pt x="10601" y="3169"/>
                    <a:pt x="10601" y="3220"/>
                  </a:cubicBezTo>
                  <a:cubicBezTo>
                    <a:pt x="10595" y="3239"/>
                    <a:pt x="10588" y="3248"/>
                    <a:pt x="10584" y="3248"/>
                  </a:cubicBezTo>
                  <a:cubicBezTo>
                    <a:pt x="10579" y="3248"/>
                    <a:pt x="10576" y="3239"/>
                    <a:pt x="10576" y="3220"/>
                  </a:cubicBezTo>
                  <a:cubicBezTo>
                    <a:pt x="10547" y="3220"/>
                    <a:pt x="10533" y="3257"/>
                    <a:pt x="10505" y="3257"/>
                  </a:cubicBezTo>
                  <a:cubicBezTo>
                    <a:pt x="10497" y="3257"/>
                    <a:pt x="10487" y="3254"/>
                    <a:pt x="10475" y="3245"/>
                  </a:cubicBezTo>
                  <a:cubicBezTo>
                    <a:pt x="10425" y="3220"/>
                    <a:pt x="10438" y="3081"/>
                    <a:pt x="10488" y="3081"/>
                  </a:cubicBezTo>
                  <a:cubicBezTo>
                    <a:pt x="10488" y="3107"/>
                    <a:pt x="10463" y="3232"/>
                    <a:pt x="10526" y="3232"/>
                  </a:cubicBezTo>
                  <a:cubicBezTo>
                    <a:pt x="10614" y="3207"/>
                    <a:pt x="10513" y="3056"/>
                    <a:pt x="10588" y="3056"/>
                  </a:cubicBezTo>
                  <a:close/>
                  <a:moveTo>
                    <a:pt x="3857" y="3044"/>
                  </a:moveTo>
                  <a:cubicBezTo>
                    <a:pt x="3865" y="3044"/>
                    <a:pt x="3875" y="3048"/>
                    <a:pt x="3886" y="3056"/>
                  </a:cubicBezTo>
                  <a:cubicBezTo>
                    <a:pt x="3911" y="3094"/>
                    <a:pt x="3899" y="3220"/>
                    <a:pt x="3861" y="3232"/>
                  </a:cubicBezTo>
                  <a:cubicBezTo>
                    <a:pt x="3861" y="3200"/>
                    <a:pt x="3880" y="3084"/>
                    <a:pt x="3837" y="3084"/>
                  </a:cubicBezTo>
                  <a:cubicBezTo>
                    <a:pt x="3830" y="3084"/>
                    <a:pt x="3821" y="3087"/>
                    <a:pt x="3811" y="3094"/>
                  </a:cubicBezTo>
                  <a:cubicBezTo>
                    <a:pt x="3748" y="3132"/>
                    <a:pt x="3823" y="3232"/>
                    <a:pt x="3748" y="3257"/>
                  </a:cubicBezTo>
                  <a:cubicBezTo>
                    <a:pt x="3748" y="3195"/>
                    <a:pt x="3760" y="3132"/>
                    <a:pt x="3760" y="3069"/>
                  </a:cubicBezTo>
                  <a:cubicBezTo>
                    <a:pt x="3770" y="3066"/>
                    <a:pt x="3778" y="3064"/>
                    <a:pt x="3783" y="3064"/>
                  </a:cubicBezTo>
                  <a:cubicBezTo>
                    <a:pt x="3797" y="3064"/>
                    <a:pt x="3795" y="3076"/>
                    <a:pt x="3786" y="3094"/>
                  </a:cubicBezTo>
                  <a:cubicBezTo>
                    <a:pt x="3815" y="3084"/>
                    <a:pt x="3829" y="3044"/>
                    <a:pt x="3857" y="3044"/>
                  </a:cubicBezTo>
                  <a:close/>
                  <a:moveTo>
                    <a:pt x="6200" y="3207"/>
                  </a:moveTo>
                  <a:cubicBezTo>
                    <a:pt x="6200" y="3233"/>
                    <a:pt x="6192" y="3242"/>
                    <a:pt x="6181" y="3242"/>
                  </a:cubicBezTo>
                  <a:cubicBezTo>
                    <a:pt x="6179" y="3242"/>
                    <a:pt x="6178" y="3241"/>
                    <a:pt x="6176" y="3241"/>
                  </a:cubicBezTo>
                  <a:lnTo>
                    <a:pt x="6176" y="3241"/>
                  </a:lnTo>
                  <a:lnTo>
                    <a:pt x="6175" y="3257"/>
                  </a:lnTo>
                  <a:lnTo>
                    <a:pt x="6150" y="3257"/>
                  </a:lnTo>
                  <a:cubicBezTo>
                    <a:pt x="6154" y="3251"/>
                    <a:pt x="6159" y="3243"/>
                    <a:pt x="6162" y="3235"/>
                  </a:cubicBezTo>
                  <a:lnTo>
                    <a:pt x="6162" y="3235"/>
                  </a:lnTo>
                  <a:cubicBezTo>
                    <a:pt x="6167" y="3238"/>
                    <a:pt x="6171" y="3240"/>
                    <a:pt x="6176" y="3241"/>
                  </a:cubicBezTo>
                  <a:lnTo>
                    <a:pt x="6176" y="3241"/>
                  </a:lnTo>
                  <a:lnTo>
                    <a:pt x="6178" y="3213"/>
                  </a:lnTo>
                  <a:lnTo>
                    <a:pt x="6178" y="3213"/>
                  </a:lnTo>
                  <a:cubicBezTo>
                    <a:pt x="6179" y="3213"/>
                    <a:pt x="6179" y="3213"/>
                    <a:pt x="6180" y="3213"/>
                  </a:cubicBezTo>
                  <a:cubicBezTo>
                    <a:pt x="6185" y="3213"/>
                    <a:pt x="6192" y="3211"/>
                    <a:pt x="6200" y="3207"/>
                  </a:cubicBezTo>
                  <a:close/>
                  <a:moveTo>
                    <a:pt x="9960" y="3069"/>
                  </a:moveTo>
                  <a:lnTo>
                    <a:pt x="9960" y="3069"/>
                  </a:lnTo>
                  <a:cubicBezTo>
                    <a:pt x="9947" y="3107"/>
                    <a:pt x="9909" y="3257"/>
                    <a:pt x="9872" y="3257"/>
                  </a:cubicBezTo>
                  <a:cubicBezTo>
                    <a:pt x="9847" y="3257"/>
                    <a:pt x="9809" y="3119"/>
                    <a:pt x="9796" y="3081"/>
                  </a:cubicBezTo>
                  <a:cubicBezTo>
                    <a:pt x="9859" y="3081"/>
                    <a:pt x="9859" y="3182"/>
                    <a:pt x="9872" y="3232"/>
                  </a:cubicBezTo>
                  <a:cubicBezTo>
                    <a:pt x="9897" y="3232"/>
                    <a:pt x="9897" y="3207"/>
                    <a:pt x="9897" y="3182"/>
                  </a:cubicBezTo>
                  <a:cubicBezTo>
                    <a:pt x="9872" y="3157"/>
                    <a:pt x="9872" y="3107"/>
                    <a:pt x="9922" y="3094"/>
                  </a:cubicBezTo>
                  <a:lnTo>
                    <a:pt x="9960" y="3069"/>
                  </a:lnTo>
                  <a:close/>
                  <a:moveTo>
                    <a:pt x="10148" y="2993"/>
                  </a:moveTo>
                  <a:cubicBezTo>
                    <a:pt x="10148" y="3044"/>
                    <a:pt x="10174" y="3257"/>
                    <a:pt x="10111" y="3257"/>
                  </a:cubicBezTo>
                  <a:cubicBezTo>
                    <a:pt x="10123" y="3207"/>
                    <a:pt x="10098" y="3006"/>
                    <a:pt x="10148" y="2993"/>
                  </a:cubicBezTo>
                  <a:close/>
                  <a:moveTo>
                    <a:pt x="5364" y="3218"/>
                  </a:moveTo>
                  <a:lnTo>
                    <a:pt x="5364" y="3218"/>
                  </a:lnTo>
                  <a:cubicBezTo>
                    <a:pt x="5362" y="3218"/>
                    <a:pt x="5360" y="3219"/>
                    <a:pt x="5357" y="3220"/>
                  </a:cubicBezTo>
                  <a:cubicBezTo>
                    <a:pt x="5357" y="3232"/>
                    <a:pt x="5357" y="3246"/>
                    <a:pt x="5357" y="3260"/>
                  </a:cubicBezTo>
                  <a:lnTo>
                    <a:pt x="5357" y="3260"/>
                  </a:lnTo>
                  <a:cubicBezTo>
                    <a:pt x="5362" y="3246"/>
                    <a:pt x="5364" y="3231"/>
                    <a:pt x="5364" y="3218"/>
                  </a:cubicBezTo>
                  <a:close/>
                  <a:moveTo>
                    <a:pt x="10019" y="3085"/>
                  </a:moveTo>
                  <a:cubicBezTo>
                    <a:pt x="10054" y="3085"/>
                    <a:pt x="10085" y="3113"/>
                    <a:pt x="10085" y="3169"/>
                  </a:cubicBezTo>
                  <a:cubicBezTo>
                    <a:pt x="10085" y="3195"/>
                    <a:pt x="9985" y="3195"/>
                    <a:pt x="9960" y="3195"/>
                  </a:cubicBezTo>
                  <a:lnTo>
                    <a:pt x="9972" y="3195"/>
                  </a:lnTo>
                  <a:cubicBezTo>
                    <a:pt x="9972" y="3238"/>
                    <a:pt x="9996" y="3257"/>
                    <a:pt x="10027" y="3257"/>
                  </a:cubicBezTo>
                  <a:cubicBezTo>
                    <a:pt x="10041" y="3257"/>
                    <a:pt x="10057" y="3253"/>
                    <a:pt x="10073" y="3245"/>
                  </a:cubicBezTo>
                  <a:lnTo>
                    <a:pt x="10073" y="3245"/>
                  </a:lnTo>
                  <a:cubicBezTo>
                    <a:pt x="10077" y="3263"/>
                    <a:pt x="10059" y="3273"/>
                    <a:pt x="10034" y="3273"/>
                  </a:cubicBezTo>
                  <a:cubicBezTo>
                    <a:pt x="9990" y="3273"/>
                    <a:pt x="9927" y="3242"/>
                    <a:pt x="9935" y="3169"/>
                  </a:cubicBezTo>
                  <a:cubicBezTo>
                    <a:pt x="9947" y="3113"/>
                    <a:pt x="9985" y="3085"/>
                    <a:pt x="10019" y="3085"/>
                  </a:cubicBezTo>
                  <a:close/>
                  <a:moveTo>
                    <a:pt x="3468" y="3130"/>
                  </a:moveTo>
                  <a:cubicBezTo>
                    <a:pt x="3491" y="3130"/>
                    <a:pt x="3517" y="3139"/>
                    <a:pt x="3534" y="3157"/>
                  </a:cubicBezTo>
                  <a:cubicBezTo>
                    <a:pt x="3555" y="3178"/>
                    <a:pt x="3514" y="3297"/>
                    <a:pt x="3500" y="3297"/>
                  </a:cubicBezTo>
                  <a:cubicBezTo>
                    <a:pt x="3498" y="3297"/>
                    <a:pt x="3496" y="3293"/>
                    <a:pt x="3496" y="3283"/>
                  </a:cubicBezTo>
                  <a:cubicBezTo>
                    <a:pt x="3471" y="3283"/>
                    <a:pt x="3459" y="3308"/>
                    <a:pt x="3446" y="3308"/>
                  </a:cubicBezTo>
                  <a:cubicBezTo>
                    <a:pt x="3436" y="3310"/>
                    <a:pt x="3427" y="3311"/>
                    <a:pt x="3421" y="3311"/>
                  </a:cubicBezTo>
                  <a:cubicBezTo>
                    <a:pt x="3355" y="3311"/>
                    <a:pt x="3459" y="3206"/>
                    <a:pt x="3459" y="3195"/>
                  </a:cubicBezTo>
                  <a:cubicBezTo>
                    <a:pt x="3467" y="3179"/>
                    <a:pt x="3475" y="3174"/>
                    <a:pt x="3481" y="3174"/>
                  </a:cubicBezTo>
                  <a:cubicBezTo>
                    <a:pt x="3490" y="3174"/>
                    <a:pt x="3497" y="3182"/>
                    <a:pt x="3499" y="3182"/>
                  </a:cubicBezTo>
                  <a:cubicBezTo>
                    <a:pt x="3500" y="3182"/>
                    <a:pt x="3500" y="3179"/>
                    <a:pt x="3496" y="3169"/>
                  </a:cubicBezTo>
                  <a:cubicBezTo>
                    <a:pt x="3496" y="3155"/>
                    <a:pt x="3489" y="3150"/>
                    <a:pt x="3478" y="3150"/>
                  </a:cubicBezTo>
                  <a:cubicBezTo>
                    <a:pt x="3461" y="3150"/>
                    <a:pt x="3436" y="3162"/>
                    <a:pt x="3421" y="3169"/>
                  </a:cubicBezTo>
                  <a:cubicBezTo>
                    <a:pt x="3421" y="3143"/>
                    <a:pt x="3443" y="3130"/>
                    <a:pt x="3468" y="3130"/>
                  </a:cubicBezTo>
                  <a:close/>
                  <a:moveTo>
                    <a:pt x="5848" y="3081"/>
                  </a:moveTo>
                  <a:cubicBezTo>
                    <a:pt x="5848" y="3126"/>
                    <a:pt x="5854" y="3137"/>
                    <a:pt x="5861" y="3137"/>
                  </a:cubicBezTo>
                  <a:cubicBezTo>
                    <a:pt x="5868" y="3137"/>
                    <a:pt x="5878" y="3123"/>
                    <a:pt x="5882" y="3123"/>
                  </a:cubicBezTo>
                  <a:cubicBezTo>
                    <a:pt x="5884" y="3123"/>
                    <a:pt x="5886" y="3125"/>
                    <a:pt x="5886" y="3132"/>
                  </a:cubicBezTo>
                  <a:cubicBezTo>
                    <a:pt x="5873" y="3182"/>
                    <a:pt x="5848" y="3144"/>
                    <a:pt x="5835" y="3182"/>
                  </a:cubicBezTo>
                  <a:cubicBezTo>
                    <a:pt x="5824" y="3215"/>
                    <a:pt x="5813" y="3287"/>
                    <a:pt x="5853" y="3287"/>
                  </a:cubicBezTo>
                  <a:cubicBezTo>
                    <a:pt x="5857" y="3287"/>
                    <a:pt x="5860" y="3287"/>
                    <a:pt x="5864" y="3285"/>
                  </a:cubicBezTo>
                  <a:lnTo>
                    <a:pt x="5864" y="3285"/>
                  </a:lnTo>
                  <a:cubicBezTo>
                    <a:pt x="5866" y="3289"/>
                    <a:pt x="5868" y="3292"/>
                    <a:pt x="5870" y="3295"/>
                  </a:cubicBezTo>
                  <a:lnTo>
                    <a:pt x="5870" y="3295"/>
                  </a:lnTo>
                  <a:cubicBezTo>
                    <a:pt x="5872" y="3291"/>
                    <a:pt x="5873" y="3287"/>
                    <a:pt x="5873" y="3283"/>
                  </a:cubicBezTo>
                  <a:lnTo>
                    <a:pt x="5873" y="3283"/>
                  </a:lnTo>
                  <a:cubicBezTo>
                    <a:pt x="5870" y="3284"/>
                    <a:pt x="5867" y="3285"/>
                    <a:pt x="5864" y="3285"/>
                  </a:cubicBezTo>
                  <a:lnTo>
                    <a:pt x="5864" y="3285"/>
                  </a:lnTo>
                  <a:cubicBezTo>
                    <a:pt x="5862" y="3279"/>
                    <a:pt x="5860" y="3270"/>
                    <a:pt x="5860" y="3257"/>
                  </a:cubicBezTo>
                  <a:cubicBezTo>
                    <a:pt x="5860" y="3195"/>
                    <a:pt x="5961" y="3195"/>
                    <a:pt x="5961" y="3182"/>
                  </a:cubicBezTo>
                  <a:cubicBezTo>
                    <a:pt x="5991" y="3145"/>
                    <a:pt x="5981" y="3134"/>
                    <a:pt x="5963" y="3134"/>
                  </a:cubicBezTo>
                  <a:cubicBezTo>
                    <a:pt x="5950" y="3134"/>
                    <a:pt x="5933" y="3139"/>
                    <a:pt x="5923" y="3144"/>
                  </a:cubicBezTo>
                  <a:lnTo>
                    <a:pt x="5886" y="3157"/>
                  </a:lnTo>
                  <a:cubicBezTo>
                    <a:pt x="5879" y="3130"/>
                    <a:pt x="5901" y="3117"/>
                    <a:pt x="5927" y="3117"/>
                  </a:cubicBezTo>
                  <a:cubicBezTo>
                    <a:pt x="5949" y="3117"/>
                    <a:pt x="5974" y="3127"/>
                    <a:pt x="5986" y="3144"/>
                  </a:cubicBezTo>
                  <a:cubicBezTo>
                    <a:pt x="6007" y="3176"/>
                    <a:pt x="5976" y="3285"/>
                    <a:pt x="5965" y="3285"/>
                  </a:cubicBezTo>
                  <a:cubicBezTo>
                    <a:pt x="5962" y="3285"/>
                    <a:pt x="5961" y="3281"/>
                    <a:pt x="5961" y="3270"/>
                  </a:cubicBezTo>
                  <a:cubicBezTo>
                    <a:pt x="5945" y="3270"/>
                    <a:pt x="5909" y="3300"/>
                    <a:pt x="5885" y="3300"/>
                  </a:cubicBezTo>
                  <a:cubicBezTo>
                    <a:pt x="5879" y="3300"/>
                    <a:pt x="5874" y="3299"/>
                    <a:pt x="5870" y="3295"/>
                  </a:cubicBezTo>
                  <a:lnTo>
                    <a:pt x="5870" y="3295"/>
                  </a:lnTo>
                  <a:cubicBezTo>
                    <a:pt x="5864" y="3308"/>
                    <a:pt x="5850" y="3318"/>
                    <a:pt x="5834" y="3318"/>
                  </a:cubicBezTo>
                  <a:cubicBezTo>
                    <a:pt x="5826" y="3318"/>
                    <a:pt x="5817" y="3315"/>
                    <a:pt x="5810" y="3308"/>
                  </a:cubicBezTo>
                  <a:cubicBezTo>
                    <a:pt x="5785" y="3283"/>
                    <a:pt x="5810" y="3182"/>
                    <a:pt x="5810" y="3157"/>
                  </a:cubicBezTo>
                  <a:lnTo>
                    <a:pt x="5785" y="3157"/>
                  </a:lnTo>
                  <a:cubicBezTo>
                    <a:pt x="5797" y="3119"/>
                    <a:pt x="5823" y="3094"/>
                    <a:pt x="5848" y="3081"/>
                  </a:cubicBezTo>
                  <a:close/>
                  <a:moveTo>
                    <a:pt x="9117" y="3144"/>
                  </a:moveTo>
                  <a:lnTo>
                    <a:pt x="9117" y="3144"/>
                  </a:lnTo>
                  <a:cubicBezTo>
                    <a:pt x="9130" y="3195"/>
                    <a:pt x="9130" y="3245"/>
                    <a:pt x="9117" y="3295"/>
                  </a:cubicBezTo>
                  <a:cubicBezTo>
                    <a:pt x="9117" y="3314"/>
                    <a:pt x="9111" y="3324"/>
                    <a:pt x="9105" y="3324"/>
                  </a:cubicBezTo>
                  <a:cubicBezTo>
                    <a:pt x="9098" y="3324"/>
                    <a:pt x="9092" y="3314"/>
                    <a:pt x="9092" y="3295"/>
                  </a:cubicBezTo>
                  <a:cubicBezTo>
                    <a:pt x="9070" y="3295"/>
                    <a:pt x="9034" y="3331"/>
                    <a:pt x="9009" y="3331"/>
                  </a:cubicBezTo>
                  <a:cubicBezTo>
                    <a:pt x="8991" y="3331"/>
                    <a:pt x="8979" y="3314"/>
                    <a:pt x="8979" y="3257"/>
                  </a:cubicBezTo>
                  <a:cubicBezTo>
                    <a:pt x="8941" y="3245"/>
                    <a:pt x="8916" y="3182"/>
                    <a:pt x="8966" y="3182"/>
                  </a:cubicBezTo>
                  <a:lnTo>
                    <a:pt x="9017" y="3157"/>
                  </a:lnTo>
                  <a:lnTo>
                    <a:pt x="9017" y="3157"/>
                  </a:lnTo>
                  <a:cubicBezTo>
                    <a:pt x="9017" y="3189"/>
                    <a:pt x="8999" y="3309"/>
                    <a:pt x="9046" y="3309"/>
                  </a:cubicBezTo>
                  <a:cubicBezTo>
                    <a:pt x="9054" y="3309"/>
                    <a:pt x="9066" y="3305"/>
                    <a:pt x="9080" y="3295"/>
                  </a:cubicBezTo>
                  <a:cubicBezTo>
                    <a:pt x="9155" y="3245"/>
                    <a:pt x="9042" y="3157"/>
                    <a:pt x="9117" y="3144"/>
                  </a:cubicBezTo>
                  <a:close/>
                  <a:moveTo>
                    <a:pt x="3330" y="3153"/>
                  </a:moveTo>
                  <a:cubicBezTo>
                    <a:pt x="3337" y="3153"/>
                    <a:pt x="3345" y="3157"/>
                    <a:pt x="3358" y="3169"/>
                  </a:cubicBezTo>
                  <a:cubicBezTo>
                    <a:pt x="3396" y="3207"/>
                    <a:pt x="3358" y="3320"/>
                    <a:pt x="3320" y="3333"/>
                  </a:cubicBezTo>
                  <a:cubicBezTo>
                    <a:pt x="3320" y="3297"/>
                    <a:pt x="3343" y="3206"/>
                    <a:pt x="3324" y="3185"/>
                  </a:cubicBezTo>
                  <a:lnTo>
                    <a:pt x="3324" y="3185"/>
                  </a:lnTo>
                  <a:cubicBezTo>
                    <a:pt x="3327" y="3182"/>
                    <a:pt x="3327" y="3169"/>
                    <a:pt x="3283" y="3169"/>
                  </a:cubicBezTo>
                  <a:cubicBezTo>
                    <a:pt x="3308" y="3169"/>
                    <a:pt x="3316" y="3153"/>
                    <a:pt x="3330" y="3153"/>
                  </a:cubicBezTo>
                  <a:close/>
                  <a:moveTo>
                    <a:pt x="5697" y="3144"/>
                  </a:moveTo>
                  <a:lnTo>
                    <a:pt x="5684" y="3157"/>
                  </a:lnTo>
                  <a:lnTo>
                    <a:pt x="5672" y="3333"/>
                  </a:lnTo>
                  <a:lnTo>
                    <a:pt x="5647" y="3333"/>
                  </a:lnTo>
                  <a:cubicBezTo>
                    <a:pt x="5659" y="3283"/>
                    <a:pt x="5634" y="3157"/>
                    <a:pt x="5697" y="3144"/>
                  </a:cubicBezTo>
                  <a:close/>
                  <a:moveTo>
                    <a:pt x="9318" y="3144"/>
                  </a:moveTo>
                  <a:cubicBezTo>
                    <a:pt x="9356" y="3144"/>
                    <a:pt x="9381" y="3169"/>
                    <a:pt x="9381" y="3207"/>
                  </a:cubicBezTo>
                  <a:cubicBezTo>
                    <a:pt x="9381" y="3241"/>
                    <a:pt x="9353" y="3246"/>
                    <a:pt x="9320" y="3246"/>
                  </a:cubicBezTo>
                  <a:cubicBezTo>
                    <a:pt x="9303" y="3246"/>
                    <a:pt x="9285" y="3245"/>
                    <a:pt x="9268" y="3245"/>
                  </a:cubicBezTo>
                  <a:cubicBezTo>
                    <a:pt x="9268" y="3288"/>
                    <a:pt x="9292" y="3307"/>
                    <a:pt x="9323" y="3307"/>
                  </a:cubicBezTo>
                  <a:cubicBezTo>
                    <a:pt x="9337" y="3307"/>
                    <a:pt x="9353" y="3303"/>
                    <a:pt x="9369" y="3295"/>
                  </a:cubicBezTo>
                  <a:lnTo>
                    <a:pt x="9369" y="3295"/>
                  </a:lnTo>
                  <a:cubicBezTo>
                    <a:pt x="9375" y="3325"/>
                    <a:pt x="9355" y="3338"/>
                    <a:pt x="9331" y="3338"/>
                  </a:cubicBezTo>
                  <a:cubicBezTo>
                    <a:pt x="9303" y="3338"/>
                    <a:pt x="9269" y="3322"/>
                    <a:pt x="9256" y="3295"/>
                  </a:cubicBezTo>
                  <a:cubicBezTo>
                    <a:pt x="9218" y="3232"/>
                    <a:pt x="9243" y="3157"/>
                    <a:pt x="9318" y="3144"/>
                  </a:cubicBezTo>
                  <a:close/>
                  <a:moveTo>
                    <a:pt x="7734" y="3333"/>
                  </a:moveTo>
                  <a:lnTo>
                    <a:pt x="7734" y="3333"/>
                  </a:lnTo>
                  <a:cubicBezTo>
                    <a:pt x="7734" y="3336"/>
                    <a:pt x="7734" y="3340"/>
                    <a:pt x="7734" y="3346"/>
                  </a:cubicBezTo>
                  <a:cubicBezTo>
                    <a:pt x="7738" y="3345"/>
                    <a:pt x="7742" y="3344"/>
                    <a:pt x="7746" y="3344"/>
                  </a:cubicBezTo>
                  <a:lnTo>
                    <a:pt x="7746" y="3344"/>
                  </a:lnTo>
                  <a:cubicBezTo>
                    <a:pt x="7743" y="3340"/>
                    <a:pt x="7739" y="3336"/>
                    <a:pt x="7734" y="3333"/>
                  </a:cubicBezTo>
                  <a:close/>
                  <a:moveTo>
                    <a:pt x="9599" y="3130"/>
                  </a:moveTo>
                  <a:cubicBezTo>
                    <a:pt x="9601" y="3130"/>
                    <a:pt x="9604" y="3131"/>
                    <a:pt x="9608" y="3132"/>
                  </a:cubicBezTo>
                  <a:cubicBezTo>
                    <a:pt x="9658" y="3157"/>
                    <a:pt x="9708" y="3320"/>
                    <a:pt x="9645" y="3320"/>
                  </a:cubicBezTo>
                  <a:cubicBezTo>
                    <a:pt x="9645" y="3288"/>
                    <a:pt x="9655" y="3172"/>
                    <a:pt x="9609" y="3172"/>
                  </a:cubicBezTo>
                  <a:cubicBezTo>
                    <a:pt x="9602" y="3172"/>
                    <a:pt x="9593" y="3175"/>
                    <a:pt x="9583" y="3182"/>
                  </a:cubicBezTo>
                  <a:cubicBezTo>
                    <a:pt x="9507" y="3232"/>
                    <a:pt x="9620" y="3320"/>
                    <a:pt x="9532" y="3333"/>
                  </a:cubicBezTo>
                  <a:cubicBezTo>
                    <a:pt x="9532" y="3301"/>
                    <a:pt x="9550" y="3180"/>
                    <a:pt x="9503" y="3180"/>
                  </a:cubicBezTo>
                  <a:cubicBezTo>
                    <a:pt x="9494" y="3180"/>
                    <a:pt x="9483" y="3185"/>
                    <a:pt x="9469" y="3195"/>
                  </a:cubicBezTo>
                  <a:cubicBezTo>
                    <a:pt x="9394" y="3245"/>
                    <a:pt x="9507" y="3333"/>
                    <a:pt x="9432" y="3346"/>
                  </a:cubicBezTo>
                  <a:cubicBezTo>
                    <a:pt x="9432" y="3295"/>
                    <a:pt x="9406" y="3169"/>
                    <a:pt x="9457" y="3157"/>
                  </a:cubicBezTo>
                  <a:lnTo>
                    <a:pt x="9457" y="3157"/>
                  </a:lnTo>
                  <a:cubicBezTo>
                    <a:pt x="9444" y="3182"/>
                    <a:pt x="9444" y="3195"/>
                    <a:pt x="9457" y="3195"/>
                  </a:cubicBezTo>
                  <a:cubicBezTo>
                    <a:pt x="9467" y="3153"/>
                    <a:pt x="9480" y="3141"/>
                    <a:pt x="9493" y="3141"/>
                  </a:cubicBezTo>
                  <a:cubicBezTo>
                    <a:pt x="9508" y="3141"/>
                    <a:pt x="9525" y="3158"/>
                    <a:pt x="9538" y="3158"/>
                  </a:cubicBezTo>
                  <a:cubicBezTo>
                    <a:pt x="9541" y="3158"/>
                    <a:pt x="9543" y="3158"/>
                    <a:pt x="9545" y="3157"/>
                  </a:cubicBezTo>
                  <a:lnTo>
                    <a:pt x="9557" y="3182"/>
                  </a:lnTo>
                  <a:cubicBezTo>
                    <a:pt x="9580" y="3182"/>
                    <a:pt x="9572" y="3130"/>
                    <a:pt x="9599" y="3130"/>
                  </a:cubicBezTo>
                  <a:close/>
                  <a:moveTo>
                    <a:pt x="8929" y="3195"/>
                  </a:moveTo>
                  <a:lnTo>
                    <a:pt x="8929" y="3195"/>
                  </a:lnTo>
                  <a:cubicBezTo>
                    <a:pt x="8949" y="3225"/>
                    <a:pt x="8928" y="3340"/>
                    <a:pt x="8912" y="3340"/>
                  </a:cubicBezTo>
                  <a:cubicBezTo>
                    <a:pt x="8909" y="3340"/>
                    <a:pt x="8906" y="3334"/>
                    <a:pt x="8903" y="3320"/>
                  </a:cubicBezTo>
                  <a:cubicBezTo>
                    <a:pt x="8883" y="3320"/>
                    <a:pt x="8871" y="3353"/>
                    <a:pt x="8848" y="3353"/>
                  </a:cubicBezTo>
                  <a:cubicBezTo>
                    <a:pt x="8842" y="3353"/>
                    <a:pt x="8836" y="3351"/>
                    <a:pt x="8828" y="3346"/>
                  </a:cubicBezTo>
                  <a:cubicBezTo>
                    <a:pt x="8803" y="3333"/>
                    <a:pt x="8790" y="3308"/>
                    <a:pt x="8815" y="3270"/>
                  </a:cubicBezTo>
                  <a:cubicBezTo>
                    <a:pt x="8841" y="3232"/>
                    <a:pt x="8903" y="3232"/>
                    <a:pt x="8903" y="3232"/>
                  </a:cubicBezTo>
                  <a:cubicBezTo>
                    <a:pt x="8906" y="3224"/>
                    <a:pt x="8905" y="3217"/>
                    <a:pt x="8903" y="3212"/>
                  </a:cubicBezTo>
                  <a:lnTo>
                    <a:pt x="8903" y="3212"/>
                  </a:lnTo>
                  <a:lnTo>
                    <a:pt x="8929" y="3195"/>
                  </a:lnTo>
                  <a:close/>
                  <a:moveTo>
                    <a:pt x="3750" y="3039"/>
                  </a:moveTo>
                  <a:cubicBezTo>
                    <a:pt x="3754" y="3039"/>
                    <a:pt x="3757" y="3040"/>
                    <a:pt x="3760" y="3044"/>
                  </a:cubicBezTo>
                  <a:cubicBezTo>
                    <a:pt x="3716" y="3122"/>
                    <a:pt x="3711" y="3358"/>
                    <a:pt x="3605" y="3358"/>
                  </a:cubicBezTo>
                  <a:cubicBezTo>
                    <a:pt x="3591" y="3358"/>
                    <a:pt x="3576" y="3354"/>
                    <a:pt x="3559" y="3346"/>
                  </a:cubicBezTo>
                  <a:lnTo>
                    <a:pt x="3597" y="3308"/>
                  </a:lnTo>
                  <a:cubicBezTo>
                    <a:pt x="3622" y="3257"/>
                    <a:pt x="3710" y="3295"/>
                    <a:pt x="3710" y="3195"/>
                  </a:cubicBezTo>
                  <a:lnTo>
                    <a:pt x="3710" y="3195"/>
                  </a:lnTo>
                  <a:cubicBezTo>
                    <a:pt x="3683" y="3201"/>
                    <a:pt x="3649" y="3226"/>
                    <a:pt x="3627" y="3226"/>
                  </a:cubicBezTo>
                  <a:cubicBezTo>
                    <a:pt x="3608" y="3226"/>
                    <a:pt x="3598" y="3208"/>
                    <a:pt x="3609" y="3144"/>
                  </a:cubicBezTo>
                  <a:cubicBezTo>
                    <a:pt x="3617" y="3079"/>
                    <a:pt x="3641" y="3068"/>
                    <a:pt x="3669" y="3068"/>
                  </a:cubicBezTo>
                  <a:cubicBezTo>
                    <a:pt x="3684" y="3068"/>
                    <a:pt x="3700" y="3071"/>
                    <a:pt x="3715" y="3071"/>
                  </a:cubicBezTo>
                  <a:cubicBezTo>
                    <a:pt x="3722" y="3071"/>
                    <a:pt x="3729" y="3071"/>
                    <a:pt x="3735" y="3069"/>
                  </a:cubicBezTo>
                  <a:cubicBezTo>
                    <a:pt x="3735" y="3050"/>
                    <a:pt x="3742" y="3039"/>
                    <a:pt x="3750" y="3039"/>
                  </a:cubicBezTo>
                  <a:close/>
                  <a:moveTo>
                    <a:pt x="5604" y="3165"/>
                  </a:moveTo>
                  <a:cubicBezTo>
                    <a:pt x="5614" y="3165"/>
                    <a:pt x="5624" y="3166"/>
                    <a:pt x="5634" y="3169"/>
                  </a:cubicBezTo>
                  <a:lnTo>
                    <a:pt x="5621" y="3169"/>
                  </a:lnTo>
                  <a:cubicBezTo>
                    <a:pt x="5609" y="3220"/>
                    <a:pt x="5533" y="3182"/>
                    <a:pt x="5521" y="3257"/>
                  </a:cubicBezTo>
                  <a:cubicBezTo>
                    <a:pt x="5512" y="3304"/>
                    <a:pt x="5537" y="3330"/>
                    <a:pt x="5571" y="3330"/>
                  </a:cubicBezTo>
                  <a:cubicBezTo>
                    <a:pt x="5583" y="3330"/>
                    <a:pt x="5596" y="3327"/>
                    <a:pt x="5609" y="3320"/>
                  </a:cubicBezTo>
                  <a:lnTo>
                    <a:pt x="5609" y="3320"/>
                  </a:lnTo>
                  <a:cubicBezTo>
                    <a:pt x="5614" y="3347"/>
                    <a:pt x="5593" y="3360"/>
                    <a:pt x="5567" y="3360"/>
                  </a:cubicBezTo>
                  <a:cubicBezTo>
                    <a:pt x="5530" y="3360"/>
                    <a:pt x="5483" y="3334"/>
                    <a:pt x="5483" y="3283"/>
                  </a:cubicBezTo>
                  <a:cubicBezTo>
                    <a:pt x="5494" y="3228"/>
                    <a:pt x="5542" y="3165"/>
                    <a:pt x="5604" y="3165"/>
                  </a:cubicBezTo>
                  <a:close/>
                  <a:moveTo>
                    <a:pt x="9168" y="3107"/>
                  </a:moveTo>
                  <a:lnTo>
                    <a:pt x="9180" y="3132"/>
                  </a:lnTo>
                  <a:cubicBezTo>
                    <a:pt x="9180" y="3172"/>
                    <a:pt x="9186" y="3182"/>
                    <a:pt x="9193" y="3182"/>
                  </a:cubicBezTo>
                  <a:cubicBezTo>
                    <a:pt x="9201" y="3182"/>
                    <a:pt x="9209" y="3172"/>
                    <a:pt x="9214" y="3172"/>
                  </a:cubicBezTo>
                  <a:cubicBezTo>
                    <a:pt x="9216" y="3172"/>
                    <a:pt x="9218" y="3174"/>
                    <a:pt x="9218" y="3182"/>
                  </a:cubicBezTo>
                  <a:cubicBezTo>
                    <a:pt x="9218" y="3207"/>
                    <a:pt x="9212" y="3207"/>
                    <a:pt x="9204" y="3207"/>
                  </a:cubicBezTo>
                  <a:cubicBezTo>
                    <a:pt x="9196" y="3207"/>
                    <a:pt x="9186" y="3207"/>
                    <a:pt x="9180" y="3232"/>
                  </a:cubicBezTo>
                  <a:cubicBezTo>
                    <a:pt x="9169" y="3265"/>
                    <a:pt x="9168" y="3337"/>
                    <a:pt x="9202" y="3337"/>
                  </a:cubicBezTo>
                  <a:cubicBezTo>
                    <a:pt x="9206" y="3337"/>
                    <a:pt x="9212" y="3336"/>
                    <a:pt x="9218" y="3333"/>
                  </a:cubicBezTo>
                  <a:lnTo>
                    <a:pt x="9218" y="3333"/>
                  </a:lnTo>
                  <a:cubicBezTo>
                    <a:pt x="9218" y="3357"/>
                    <a:pt x="9208" y="3366"/>
                    <a:pt x="9194" y="3366"/>
                  </a:cubicBezTo>
                  <a:cubicBezTo>
                    <a:pt x="9186" y="3366"/>
                    <a:pt x="9177" y="3363"/>
                    <a:pt x="9168" y="3358"/>
                  </a:cubicBezTo>
                  <a:cubicBezTo>
                    <a:pt x="9142" y="3333"/>
                    <a:pt x="9155" y="3232"/>
                    <a:pt x="9155" y="3207"/>
                  </a:cubicBezTo>
                  <a:lnTo>
                    <a:pt x="9130" y="3207"/>
                  </a:lnTo>
                  <a:cubicBezTo>
                    <a:pt x="9117" y="3169"/>
                    <a:pt x="9142" y="3132"/>
                    <a:pt x="9168" y="3107"/>
                  </a:cubicBezTo>
                  <a:close/>
                  <a:moveTo>
                    <a:pt x="5357" y="3260"/>
                  </a:moveTo>
                  <a:lnTo>
                    <a:pt x="5357" y="3260"/>
                  </a:lnTo>
                  <a:cubicBezTo>
                    <a:pt x="5354" y="3269"/>
                    <a:pt x="5351" y="3279"/>
                    <a:pt x="5347" y="3287"/>
                  </a:cubicBezTo>
                  <a:lnTo>
                    <a:pt x="5347" y="3287"/>
                  </a:lnTo>
                  <a:cubicBezTo>
                    <a:pt x="5312" y="3288"/>
                    <a:pt x="5265" y="3284"/>
                    <a:pt x="5294" y="3333"/>
                  </a:cubicBezTo>
                  <a:cubicBezTo>
                    <a:pt x="5305" y="3344"/>
                    <a:pt x="5318" y="3347"/>
                    <a:pt x="5331" y="3347"/>
                  </a:cubicBezTo>
                  <a:cubicBezTo>
                    <a:pt x="5340" y="3347"/>
                    <a:pt x="5349" y="3346"/>
                    <a:pt x="5357" y="3343"/>
                  </a:cubicBezTo>
                  <a:lnTo>
                    <a:pt x="5357" y="3343"/>
                  </a:lnTo>
                  <a:cubicBezTo>
                    <a:pt x="5357" y="3352"/>
                    <a:pt x="5357" y="3361"/>
                    <a:pt x="5357" y="3369"/>
                  </a:cubicBezTo>
                  <a:lnTo>
                    <a:pt x="5357" y="3369"/>
                  </a:lnTo>
                  <a:cubicBezTo>
                    <a:pt x="5375" y="3364"/>
                    <a:pt x="5387" y="3352"/>
                    <a:pt x="5383" y="3333"/>
                  </a:cubicBezTo>
                  <a:lnTo>
                    <a:pt x="5383" y="3333"/>
                  </a:lnTo>
                  <a:cubicBezTo>
                    <a:pt x="5375" y="3337"/>
                    <a:pt x="5366" y="3340"/>
                    <a:pt x="5357" y="3343"/>
                  </a:cubicBezTo>
                  <a:lnTo>
                    <a:pt x="5357" y="3343"/>
                  </a:lnTo>
                  <a:cubicBezTo>
                    <a:pt x="5357" y="3325"/>
                    <a:pt x="5357" y="3308"/>
                    <a:pt x="5357" y="3291"/>
                  </a:cubicBezTo>
                  <a:lnTo>
                    <a:pt x="5357" y="3291"/>
                  </a:lnTo>
                  <a:lnTo>
                    <a:pt x="5370" y="3283"/>
                  </a:lnTo>
                  <a:lnTo>
                    <a:pt x="5370" y="3283"/>
                  </a:lnTo>
                  <a:cubicBezTo>
                    <a:pt x="5367" y="3284"/>
                    <a:pt x="5362" y="3285"/>
                    <a:pt x="5357" y="3286"/>
                  </a:cubicBezTo>
                  <a:lnTo>
                    <a:pt x="5357" y="3286"/>
                  </a:lnTo>
                  <a:cubicBezTo>
                    <a:pt x="5357" y="3277"/>
                    <a:pt x="5357" y="3268"/>
                    <a:pt x="5357" y="3260"/>
                  </a:cubicBezTo>
                  <a:close/>
                  <a:moveTo>
                    <a:pt x="3320" y="3182"/>
                  </a:moveTo>
                  <a:lnTo>
                    <a:pt x="3283" y="3195"/>
                  </a:lnTo>
                  <a:cubicBezTo>
                    <a:pt x="3232" y="3232"/>
                    <a:pt x="3308" y="3333"/>
                    <a:pt x="3232" y="3346"/>
                  </a:cubicBezTo>
                  <a:cubicBezTo>
                    <a:pt x="3232" y="3320"/>
                    <a:pt x="3257" y="3220"/>
                    <a:pt x="3232" y="3207"/>
                  </a:cubicBezTo>
                  <a:cubicBezTo>
                    <a:pt x="3227" y="3205"/>
                    <a:pt x="3222" y="3205"/>
                    <a:pt x="3218" y="3205"/>
                  </a:cubicBezTo>
                  <a:cubicBezTo>
                    <a:pt x="3191" y="3205"/>
                    <a:pt x="3180" y="3236"/>
                    <a:pt x="3169" y="3257"/>
                  </a:cubicBezTo>
                  <a:cubicBezTo>
                    <a:pt x="3169" y="3283"/>
                    <a:pt x="3169" y="3358"/>
                    <a:pt x="3132" y="3371"/>
                  </a:cubicBezTo>
                  <a:cubicBezTo>
                    <a:pt x="3132" y="3320"/>
                    <a:pt x="3132" y="3270"/>
                    <a:pt x="3144" y="3220"/>
                  </a:cubicBezTo>
                  <a:cubicBezTo>
                    <a:pt x="3151" y="3200"/>
                    <a:pt x="3158" y="3187"/>
                    <a:pt x="3162" y="3187"/>
                  </a:cubicBezTo>
                  <a:cubicBezTo>
                    <a:pt x="3167" y="3187"/>
                    <a:pt x="3169" y="3196"/>
                    <a:pt x="3169" y="3220"/>
                  </a:cubicBezTo>
                  <a:lnTo>
                    <a:pt x="3220" y="3182"/>
                  </a:lnTo>
                  <a:lnTo>
                    <a:pt x="3220" y="3182"/>
                  </a:lnTo>
                  <a:cubicBezTo>
                    <a:pt x="3209" y="3193"/>
                    <a:pt x="3212" y="3197"/>
                    <a:pt x="3222" y="3197"/>
                  </a:cubicBezTo>
                  <a:cubicBezTo>
                    <a:pt x="3235" y="3197"/>
                    <a:pt x="3261" y="3189"/>
                    <a:pt x="3283" y="3182"/>
                  </a:cubicBezTo>
                  <a:close/>
                  <a:moveTo>
                    <a:pt x="8564" y="3319"/>
                  </a:moveTo>
                  <a:lnTo>
                    <a:pt x="8564" y="3383"/>
                  </a:lnTo>
                  <a:lnTo>
                    <a:pt x="8564" y="3383"/>
                  </a:lnTo>
                  <a:cubicBezTo>
                    <a:pt x="8578" y="3383"/>
                    <a:pt x="8589" y="3379"/>
                    <a:pt x="8589" y="3358"/>
                  </a:cubicBezTo>
                  <a:cubicBezTo>
                    <a:pt x="8589" y="3334"/>
                    <a:pt x="8578" y="3324"/>
                    <a:pt x="8564" y="3319"/>
                  </a:cubicBezTo>
                  <a:close/>
                  <a:moveTo>
                    <a:pt x="8564" y="3383"/>
                  </a:moveTo>
                  <a:lnTo>
                    <a:pt x="8564" y="3383"/>
                  </a:lnTo>
                  <a:cubicBezTo>
                    <a:pt x="8561" y="3383"/>
                    <a:pt x="8559" y="3383"/>
                    <a:pt x="8556" y="3383"/>
                  </a:cubicBezTo>
                  <a:lnTo>
                    <a:pt x="8564" y="3383"/>
                  </a:lnTo>
                  <a:lnTo>
                    <a:pt x="8564" y="3383"/>
                  </a:lnTo>
                  <a:close/>
                  <a:moveTo>
                    <a:pt x="5345" y="3182"/>
                  </a:moveTo>
                  <a:lnTo>
                    <a:pt x="5345" y="3182"/>
                  </a:lnTo>
                  <a:cubicBezTo>
                    <a:pt x="5358" y="3186"/>
                    <a:pt x="5364" y="3200"/>
                    <a:pt x="5364" y="3218"/>
                  </a:cubicBezTo>
                  <a:lnTo>
                    <a:pt x="5364" y="3218"/>
                  </a:lnTo>
                  <a:cubicBezTo>
                    <a:pt x="5374" y="3214"/>
                    <a:pt x="5381" y="3212"/>
                    <a:pt x="5385" y="3212"/>
                  </a:cubicBezTo>
                  <a:cubicBezTo>
                    <a:pt x="5393" y="3212"/>
                    <a:pt x="5390" y="3221"/>
                    <a:pt x="5383" y="3245"/>
                  </a:cubicBezTo>
                  <a:cubicBezTo>
                    <a:pt x="5408" y="3245"/>
                    <a:pt x="5408" y="3195"/>
                    <a:pt x="5445" y="3195"/>
                  </a:cubicBezTo>
                  <a:cubicBezTo>
                    <a:pt x="5445" y="3245"/>
                    <a:pt x="5408" y="3232"/>
                    <a:pt x="5395" y="3283"/>
                  </a:cubicBezTo>
                  <a:cubicBezTo>
                    <a:pt x="5370" y="3333"/>
                    <a:pt x="5458" y="3371"/>
                    <a:pt x="5395" y="3383"/>
                  </a:cubicBezTo>
                  <a:lnTo>
                    <a:pt x="5357" y="3396"/>
                  </a:lnTo>
                  <a:cubicBezTo>
                    <a:pt x="5357" y="3387"/>
                    <a:pt x="5357" y="3378"/>
                    <a:pt x="5357" y="3369"/>
                  </a:cubicBezTo>
                  <a:lnTo>
                    <a:pt x="5357" y="3369"/>
                  </a:lnTo>
                  <a:cubicBezTo>
                    <a:pt x="5350" y="3371"/>
                    <a:pt x="5342" y="3372"/>
                    <a:pt x="5334" y="3372"/>
                  </a:cubicBezTo>
                  <a:cubicBezTo>
                    <a:pt x="5309" y="3372"/>
                    <a:pt x="5281" y="3363"/>
                    <a:pt x="5269" y="3346"/>
                  </a:cubicBezTo>
                  <a:cubicBezTo>
                    <a:pt x="5244" y="3283"/>
                    <a:pt x="5282" y="3207"/>
                    <a:pt x="5345" y="3182"/>
                  </a:cubicBezTo>
                  <a:close/>
                  <a:moveTo>
                    <a:pt x="8476" y="3207"/>
                  </a:moveTo>
                  <a:cubicBezTo>
                    <a:pt x="8476" y="3257"/>
                    <a:pt x="8476" y="3308"/>
                    <a:pt x="8476" y="3358"/>
                  </a:cubicBezTo>
                  <a:cubicBezTo>
                    <a:pt x="8470" y="3377"/>
                    <a:pt x="8463" y="3386"/>
                    <a:pt x="8459" y="3386"/>
                  </a:cubicBezTo>
                  <a:cubicBezTo>
                    <a:pt x="8454" y="3386"/>
                    <a:pt x="8451" y="3377"/>
                    <a:pt x="8451" y="3358"/>
                  </a:cubicBezTo>
                  <a:cubicBezTo>
                    <a:pt x="8420" y="3358"/>
                    <a:pt x="8384" y="3396"/>
                    <a:pt x="8361" y="3396"/>
                  </a:cubicBezTo>
                  <a:cubicBezTo>
                    <a:pt x="8347" y="3396"/>
                    <a:pt x="8338" y="3381"/>
                    <a:pt x="8338" y="3333"/>
                  </a:cubicBezTo>
                  <a:cubicBezTo>
                    <a:pt x="8287" y="3308"/>
                    <a:pt x="8275" y="3257"/>
                    <a:pt x="8325" y="3245"/>
                  </a:cubicBezTo>
                  <a:lnTo>
                    <a:pt x="8363" y="3220"/>
                  </a:lnTo>
                  <a:lnTo>
                    <a:pt x="8363" y="3220"/>
                  </a:lnTo>
                  <a:cubicBezTo>
                    <a:pt x="8363" y="3252"/>
                    <a:pt x="8354" y="3372"/>
                    <a:pt x="8396" y="3372"/>
                  </a:cubicBezTo>
                  <a:cubicBezTo>
                    <a:pt x="8404" y="3372"/>
                    <a:pt x="8414" y="3368"/>
                    <a:pt x="8426" y="3358"/>
                  </a:cubicBezTo>
                  <a:cubicBezTo>
                    <a:pt x="8501" y="3308"/>
                    <a:pt x="8400" y="3220"/>
                    <a:pt x="8476" y="3207"/>
                  </a:cubicBezTo>
                  <a:close/>
                  <a:moveTo>
                    <a:pt x="8564" y="3195"/>
                  </a:moveTo>
                  <a:lnTo>
                    <a:pt x="8564" y="3225"/>
                  </a:lnTo>
                  <a:lnTo>
                    <a:pt x="8564" y="3225"/>
                  </a:lnTo>
                  <a:cubicBezTo>
                    <a:pt x="8570" y="3223"/>
                    <a:pt x="8576" y="3222"/>
                    <a:pt x="8582" y="3222"/>
                  </a:cubicBezTo>
                  <a:cubicBezTo>
                    <a:pt x="8593" y="3222"/>
                    <a:pt x="8604" y="3226"/>
                    <a:pt x="8614" y="3232"/>
                  </a:cubicBezTo>
                  <a:cubicBezTo>
                    <a:pt x="8614" y="3241"/>
                    <a:pt x="8582" y="3250"/>
                    <a:pt x="8564" y="3255"/>
                  </a:cubicBezTo>
                  <a:lnTo>
                    <a:pt x="8564" y="3255"/>
                  </a:lnTo>
                  <a:lnTo>
                    <a:pt x="8564" y="3225"/>
                  </a:lnTo>
                  <a:lnTo>
                    <a:pt x="8564" y="3225"/>
                  </a:lnTo>
                  <a:cubicBezTo>
                    <a:pt x="8541" y="3233"/>
                    <a:pt x="8521" y="3253"/>
                    <a:pt x="8514" y="3283"/>
                  </a:cubicBezTo>
                  <a:cubicBezTo>
                    <a:pt x="8514" y="3313"/>
                    <a:pt x="8542" y="3311"/>
                    <a:pt x="8564" y="3319"/>
                  </a:cubicBezTo>
                  <a:lnTo>
                    <a:pt x="8564" y="3319"/>
                  </a:lnTo>
                  <a:lnTo>
                    <a:pt x="8564" y="3276"/>
                  </a:lnTo>
                  <a:lnTo>
                    <a:pt x="8551" y="3257"/>
                  </a:lnTo>
                  <a:cubicBezTo>
                    <a:pt x="8551" y="3257"/>
                    <a:pt x="8557" y="3256"/>
                    <a:pt x="8564" y="3255"/>
                  </a:cubicBezTo>
                  <a:lnTo>
                    <a:pt x="8564" y="3255"/>
                  </a:lnTo>
                  <a:lnTo>
                    <a:pt x="8564" y="3276"/>
                  </a:lnTo>
                  <a:lnTo>
                    <a:pt x="8577" y="3295"/>
                  </a:lnTo>
                  <a:cubicBezTo>
                    <a:pt x="8589" y="3333"/>
                    <a:pt x="8639" y="3320"/>
                    <a:pt x="8614" y="3383"/>
                  </a:cubicBezTo>
                  <a:cubicBezTo>
                    <a:pt x="8596" y="3402"/>
                    <a:pt x="8571" y="3413"/>
                    <a:pt x="8544" y="3413"/>
                  </a:cubicBezTo>
                  <a:cubicBezTo>
                    <a:pt x="8534" y="3413"/>
                    <a:pt x="8524" y="3412"/>
                    <a:pt x="8514" y="3408"/>
                  </a:cubicBezTo>
                  <a:cubicBezTo>
                    <a:pt x="8520" y="3383"/>
                    <a:pt x="8539" y="3383"/>
                    <a:pt x="8556" y="3383"/>
                  </a:cubicBezTo>
                  <a:cubicBezTo>
                    <a:pt x="8556" y="3383"/>
                    <a:pt x="8556" y="3383"/>
                    <a:pt x="8556" y="3383"/>
                  </a:cubicBezTo>
                  <a:lnTo>
                    <a:pt x="8526" y="3383"/>
                  </a:lnTo>
                  <a:cubicBezTo>
                    <a:pt x="8488" y="3358"/>
                    <a:pt x="8463" y="3232"/>
                    <a:pt x="8514" y="3232"/>
                  </a:cubicBezTo>
                  <a:lnTo>
                    <a:pt x="8564" y="3195"/>
                  </a:lnTo>
                  <a:close/>
                  <a:moveTo>
                    <a:pt x="5181" y="3245"/>
                  </a:moveTo>
                  <a:cubicBezTo>
                    <a:pt x="5118" y="3333"/>
                    <a:pt x="5118" y="3333"/>
                    <a:pt x="5169" y="3421"/>
                  </a:cubicBezTo>
                  <a:cubicBezTo>
                    <a:pt x="5119" y="3421"/>
                    <a:pt x="5118" y="3396"/>
                    <a:pt x="5094" y="3359"/>
                  </a:cubicBezTo>
                  <a:lnTo>
                    <a:pt x="5094" y="3359"/>
                  </a:lnTo>
                  <a:cubicBezTo>
                    <a:pt x="5108" y="3336"/>
                    <a:pt x="5101" y="3317"/>
                    <a:pt x="5081" y="3280"/>
                  </a:cubicBezTo>
                  <a:lnTo>
                    <a:pt x="5081" y="3280"/>
                  </a:lnTo>
                  <a:cubicBezTo>
                    <a:pt x="5089" y="3290"/>
                    <a:pt x="5095" y="3304"/>
                    <a:pt x="5106" y="3320"/>
                  </a:cubicBezTo>
                  <a:cubicBezTo>
                    <a:pt x="5131" y="3320"/>
                    <a:pt x="5131" y="3245"/>
                    <a:pt x="5181" y="3245"/>
                  </a:cubicBezTo>
                  <a:close/>
                  <a:moveTo>
                    <a:pt x="5069" y="3388"/>
                  </a:moveTo>
                  <a:cubicBezTo>
                    <a:pt x="5057" y="3400"/>
                    <a:pt x="5040" y="3414"/>
                    <a:pt x="5020" y="3431"/>
                  </a:cubicBezTo>
                  <a:lnTo>
                    <a:pt x="5020" y="3431"/>
                  </a:lnTo>
                  <a:cubicBezTo>
                    <a:pt x="5047" y="3428"/>
                    <a:pt x="5071" y="3412"/>
                    <a:pt x="5069" y="3388"/>
                  </a:cubicBezTo>
                  <a:close/>
                  <a:moveTo>
                    <a:pt x="5013" y="3264"/>
                  </a:moveTo>
                  <a:cubicBezTo>
                    <a:pt x="5033" y="3264"/>
                    <a:pt x="5048" y="3284"/>
                    <a:pt x="5043" y="3333"/>
                  </a:cubicBezTo>
                  <a:lnTo>
                    <a:pt x="5093" y="3308"/>
                  </a:lnTo>
                  <a:lnTo>
                    <a:pt x="5093" y="3308"/>
                  </a:lnTo>
                  <a:cubicBezTo>
                    <a:pt x="5089" y="3332"/>
                    <a:pt x="5071" y="3337"/>
                    <a:pt x="5051" y="3337"/>
                  </a:cubicBezTo>
                  <a:cubicBezTo>
                    <a:pt x="5032" y="3337"/>
                    <a:pt x="5010" y="3333"/>
                    <a:pt x="4993" y="3333"/>
                  </a:cubicBezTo>
                  <a:cubicBezTo>
                    <a:pt x="4981" y="3333"/>
                    <a:pt x="4971" y="3335"/>
                    <a:pt x="4968" y="3346"/>
                  </a:cubicBezTo>
                  <a:cubicBezTo>
                    <a:pt x="4960" y="3388"/>
                    <a:pt x="4986" y="3403"/>
                    <a:pt x="5013" y="3403"/>
                  </a:cubicBezTo>
                  <a:cubicBezTo>
                    <a:pt x="5034" y="3403"/>
                    <a:pt x="5057" y="3394"/>
                    <a:pt x="5068" y="3383"/>
                  </a:cubicBezTo>
                  <a:lnTo>
                    <a:pt x="5068" y="3383"/>
                  </a:lnTo>
                  <a:cubicBezTo>
                    <a:pt x="5068" y="3385"/>
                    <a:pt x="5069" y="3386"/>
                    <a:pt x="5069" y="3388"/>
                  </a:cubicBezTo>
                  <a:lnTo>
                    <a:pt x="5069" y="3388"/>
                  </a:lnTo>
                  <a:cubicBezTo>
                    <a:pt x="5078" y="3378"/>
                    <a:pt x="5086" y="3370"/>
                    <a:pt x="5091" y="3363"/>
                  </a:cubicBezTo>
                  <a:lnTo>
                    <a:pt x="5091" y="3363"/>
                  </a:lnTo>
                  <a:cubicBezTo>
                    <a:pt x="5079" y="3386"/>
                    <a:pt x="5067" y="3410"/>
                    <a:pt x="5056" y="3434"/>
                  </a:cubicBezTo>
                  <a:lnTo>
                    <a:pt x="5018" y="3434"/>
                  </a:lnTo>
                  <a:cubicBezTo>
                    <a:pt x="5019" y="3433"/>
                    <a:pt x="5020" y="3432"/>
                    <a:pt x="5020" y="3431"/>
                  </a:cubicBezTo>
                  <a:lnTo>
                    <a:pt x="5020" y="3431"/>
                  </a:lnTo>
                  <a:cubicBezTo>
                    <a:pt x="5017" y="3432"/>
                    <a:pt x="5013" y="3432"/>
                    <a:pt x="5009" y="3432"/>
                  </a:cubicBezTo>
                  <a:cubicBezTo>
                    <a:pt x="4973" y="3432"/>
                    <a:pt x="4936" y="3410"/>
                    <a:pt x="4942" y="3358"/>
                  </a:cubicBezTo>
                  <a:cubicBezTo>
                    <a:pt x="4950" y="3301"/>
                    <a:pt x="4986" y="3264"/>
                    <a:pt x="5013" y="3264"/>
                  </a:cubicBezTo>
                  <a:close/>
                  <a:moveTo>
                    <a:pt x="7979" y="3407"/>
                  </a:moveTo>
                  <a:cubicBezTo>
                    <a:pt x="7989" y="3407"/>
                    <a:pt x="7980" y="3424"/>
                    <a:pt x="7968" y="3442"/>
                  </a:cubicBezTo>
                  <a:lnTo>
                    <a:pt x="7968" y="3442"/>
                  </a:lnTo>
                  <a:cubicBezTo>
                    <a:pt x="7956" y="3432"/>
                    <a:pt x="7933" y="3408"/>
                    <a:pt x="7973" y="3408"/>
                  </a:cubicBezTo>
                  <a:cubicBezTo>
                    <a:pt x="7975" y="3408"/>
                    <a:pt x="7977" y="3407"/>
                    <a:pt x="7979" y="3407"/>
                  </a:cubicBezTo>
                  <a:close/>
                  <a:moveTo>
                    <a:pt x="8133" y="3179"/>
                  </a:moveTo>
                  <a:cubicBezTo>
                    <a:pt x="8310" y="3179"/>
                    <a:pt x="8286" y="3459"/>
                    <a:pt x="8061" y="3459"/>
                  </a:cubicBezTo>
                  <a:lnTo>
                    <a:pt x="8099" y="3434"/>
                  </a:lnTo>
                  <a:lnTo>
                    <a:pt x="8099" y="3182"/>
                  </a:lnTo>
                  <a:cubicBezTo>
                    <a:pt x="8111" y="3180"/>
                    <a:pt x="8122" y="3179"/>
                    <a:pt x="8133" y="3179"/>
                  </a:cubicBezTo>
                  <a:close/>
                  <a:moveTo>
                    <a:pt x="4842" y="3195"/>
                  </a:moveTo>
                  <a:cubicBezTo>
                    <a:pt x="4842" y="3257"/>
                    <a:pt x="4842" y="3320"/>
                    <a:pt x="4829" y="3383"/>
                  </a:cubicBezTo>
                  <a:cubicBezTo>
                    <a:pt x="4829" y="3401"/>
                    <a:pt x="4810" y="3456"/>
                    <a:pt x="4804" y="3456"/>
                  </a:cubicBezTo>
                  <a:cubicBezTo>
                    <a:pt x="4801" y="3456"/>
                    <a:pt x="4800" y="3447"/>
                    <a:pt x="4804" y="3421"/>
                  </a:cubicBezTo>
                  <a:lnTo>
                    <a:pt x="4804" y="3421"/>
                  </a:lnTo>
                  <a:cubicBezTo>
                    <a:pt x="4782" y="3428"/>
                    <a:pt x="4737" y="3463"/>
                    <a:pt x="4707" y="3463"/>
                  </a:cubicBezTo>
                  <a:cubicBezTo>
                    <a:pt x="4687" y="3463"/>
                    <a:pt x="4673" y="3447"/>
                    <a:pt x="4678" y="3396"/>
                  </a:cubicBezTo>
                  <a:cubicBezTo>
                    <a:pt x="4678" y="3371"/>
                    <a:pt x="4691" y="3346"/>
                    <a:pt x="4703" y="3320"/>
                  </a:cubicBezTo>
                  <a:lnTo>
                    <a:pt x="4754" y="3295"/>
                  </a:lnTo>
                  <a:cubicBezTo>
                    <a:pt x="4760" y="3289"/>
                    <a:pt x="4766" y="3287"/>
                    <a:pt x="4772" y="3287"/>
                  </a:cubicBezTo>
                  <a:cubicBezTo>
                    <a:pt x="4790" y="3287"/>
                    <a:pt x="4804" y="3308"/>
                    <a:pt x="4804" y="3308"/>
                  </a:cubicBezTo>
                  <a:cubicBezTo>
                    <a:pt x="4804" y="3257"/>
                    <a:pt x="4804" y="3195"/>
                    <a:pt x="4842" y="3195"/>
                  </a:cubicBezTo>
                  <a:close/>
                  <a:moveTo>
                    <a:pt x="7640" y="3421"/>
                  </a:moveTo>
                  <a:cubicBezTo>
                    <a:pt x="7629" y="3429"/>
                    <a:pt x="7621" y="3441"/>
                    <a:pt x="7621" y="3459"/>
                  </a:cubicBezTo>
                  <a:cubicBezTo>
                    <a:pt x="7621" y="3468"/>
                    <a:pt x="7622" y="3476"/>
                    <a:pt x="7623" y="3482"/>
                  </a:cubicBezTo>
                  <a:lnTo>
                    <a:pt x="7623" y="3482"/>
                  </a:lnTo>
                  <a:cubicBezTo>
                    <a:pt x="7626" y="3477"/>
                    <a:pt x="7630" y="3469"/>
                    <a:pt x="7633" y="3459"/>
                  </a:cubicBezTo>
                  <a:cubicBezTo>
                    <a:pt x="7637" y="3446"/>
                    <a:pt x="7639" y="3433"/>
                    <a:pt x="7640" y="3421"/>
                  </a:cubicBezTo>
                  <a:close/>
                  <a:moveTo>
                    <a:pt x="11483" y="3478"/>
                  </a:moveTo>
                  <a:cubicBezTo>
                    <a:pt x="11483" y="3480"/>
                    <a:pt x="11482" y="3482"/>
                    <a:pt x="11481" y="3484"/>
                  </a:cubicBezTo>
                  <a:cubicBezTo>
                    <a:pt x="11483" y="3484"/>
                    <a:pt x="11485" y="3484"/>
                    <a:pt x="11486" y="3484"/>
                  </a:cubicBezTo>
                  <a:lnTo>
                    <a:pt x="11486" y="3484"/>
                  </a:lnTo>
                  <a:cubicBezTo>
                    <a:pt x="11485" y="3482"/>
                    <a:pt x="11484" y="3480"/>
                    <a:pt x="11483" y="3478"/>
                  </a:cubicBezTo>
                  <a:close/>
                  <a:moveTo>
                    <a:pt x="4653" y="3308"/>
                  </a:moveTo>
                  <a:cubicBezTo>
                    <a:pt x="4653" y="3358"/>
                    <a:pt x="4653" y="3408"/>
                    <a:pt x="4641" y="3459"/>
                  </a:cubicBezTo>
                  <a:cubicBezTo>
                    <a:pt x="4634" y="3479"/>
                    <a:pt x="4627" y="3492"/>
                    <a:pt x="4622" y="3492"/>
                  </a:cubicBezTo>
                  <a:cubicBezTo>
                    <a:pt x="4618" y="3492"/>
                    <a:pt x="4615" y="3482"/>
                    <a:pt x="4615" y="3459"/>
                  </a:cubicBezTo>
                  <a:cubicBezTo>
                    <a:pt x="4592" y="3459"/>
                    <a:pt x="4550" y="3497"/>
                    <a:pt x="4524" y="3497"/>
                  </a:cubicBezTo>
                  <a:cubicBezTo>
                    <a:pt x="4507" y="3497"/>
                    <a:pt x="4497" y="3482"/>
                    <a:pt x="4502" y="3434"/>
                  </a:cubicBezTo>
                  <a:cubicBezTo>
                    <a:pt x="4465" y="3421"/>
                    <a:pt x="4452" y="3371"/>
                    <a:pt x="4502" y="3358"/>
                  </a:cubicBezTo>
                  <a:lnTo>
                    <a:pt x="4540" y="3333"/>
                  </a:lnTo>
                  <a:lnTo>
                    <a:pt x="4540" y="3333"/>
                  </a:lnTo>
                  <a:cubicBezTo>
                    <a:pt x="4540" y="3364"/>
                    <a:pt x="4523" y="3474"/>
                    <a:pt x="4560" y="3474"/>
                  </a:cubicBezTo>
                  <a:cubicBezTo>
                    <a:pt x="4568" y="3474"/>
                    <a:pt x="4578" y="3469"/>
                    <a:pt x="4590" y="3459"/>
                  </a:cubicBezTo>
                  <a:cubicBezTo>
                    <a:pt x="4653" y="3421"/>
                    <a:pt x="4578" y="3320"/>
                    <a:pt x="4653" y="3308"/>
                  </a:cubicBezTo>
                  <a:close/>
                  <a:moveTo>
                    <a:pt x="9809" y="3484"/>
                  </a:moveTo>
                  <a:cubicBezTo>
                    <a:pt x="9809" y="3484"/>
                    <a:pt x="9799" y="3496"/>
                    <a:pt x="9790" y="3503"/>
                  </a:cubicBezTo>
                  <a:lnTo>
                    <a:pt x="9790" y="3503"/>
                  </a:lnTo>
                  <a:lnTo>
                    <a:pt x="9809" y="3484"/>
                  </a:lnTo>
                  <a:close/>
                  <a:moveTo>
                    <a:pt x="9773" y="3467"/>
                  </a:moveTo>
                  <a:cubicBezTo>
                    <a:pt x="9776" y="3467"/>
                    <a:pt x="9781" y="3496"/>
                    <a:pt x="9783" y="3506"/>
                  </a:cubicBezTo>
                  <a:lnTo>
                    <a:pt x="9783" y="3506"/>
                  </a:lnTo>
                  <a:cubicBezTo>
                    <a:pt x="9782" y="3506"/>
                    <a:pt x="9782" y="3506"/>
                    <a:pt x="9781" y="3506"/>
                  </a:cubicBezTo>
                  <a:cubicBezTo>
                    <a:pt x="9775" y="3506"/>
                    <a:pt x="9771" y="3501"/>
                    <a:pt x="9771" y="3484"/>
                  </a:cubicBezTo>
                  <a:cubicBezTo>
                    <a:pt x="9771" y="3471"/>
                    <a:pt x="9772" y="3467"/>
                    <a:pt x="9773" y="3467"/>
                  </a:cubicBezTo>
                  <a:close/>
                  <a:moveTo>
                    <a:pt x="7797" y="3257"/>
                  </a:moveTo>
                  <a:cubicBezTo>
                    <a:pt x="7817" y="3298"/>
                    <a:pt x="7835" y="3308"/>
                    <a:pt x="7850" y="3308"/>
                  </a:cubicBezTo>
                  <a:cubicBezTo>
                    <a:pt x="7864" y="3308"/>
                    <a:pt x="7875" y="3298"/>
                    <a:pt x="7881" y="3298"/>
                  </a:cubicBezTo>
                  <a:cubicBezTo>
                    <a:pt x="7883" y="3298"/>
                    <a:pt x="7885" y="3300"/>
                    <a:pt x="7885" y="3308"/>
                  </a:cubicBezTo>
                  <a:lnTo>
                    <a:pt x="7835" y="3320"/>
                  </a:lnTo>
                  <a:cubicBezTo>
                    <a:pt x="7835" y="3346"/>
                    <a:pt x="7809" y="3320"/>
                    <a:pt x="7797" y="3358"/>
                  </a:cubicBezTo>
                  <a:cubicBezTo>
                    <a:pt x="7786" y="3391"/>
                    <a:pt x="7775" y="3463"/>
                    <a:pt x="7815" y="3463"/>
                  </a:cubicBezTo>
                  <a:cubicBezTo>
                    <a:pt x="7820" y="3463"/>
                    <a:pt x="7827" y="3462"/>
                    <a:pt x="7835" y="3459"/>
                  </a:cubicBezTo>
                  <a:lnTo>
                    <a:pt x="7835" y="3459"/>
                  </a:lnTo>
                  <a:cubicBezTo>
                    <a:pt x="7835" y="3484"/>
                    <a:pt x="7826" y="3493"/>
                    <a:pt x="7816" y="3493"/>
                  </a:cubicBezTo>
                  <a:cubicBezTo>
                    <a:pt x="7800" y="3493"/>
                    <a:pt x="7779" y="3474"/>
                    <a:pt x="7772" y="3459"/>
                  </a:cubicBezTo>
                  <a:cubicBezTo>
                    <a:pt x="7748" y="3435"/>
                    <a:pt x="7802" y="3344"/>
                    <a:pt x="7746" y="3344"/>
                  </a:cubicBezTo>
                  <a:cubicBezTo>
                    <a:pt x="7746" y="3344"/>
                    <a:pt x="7746" y="3344"/>
                    <a:pt x="7746" y="3344"/>
                  </a:cubicBezTo>
                  <a:lnTo>
                    <a:pt x="7746" y="3344"/>
                  </a:lnTo>
                  <a:cubicBezTo>
                    <a:pt x="7746" y="3345"/>
                    <a:pt x="7746" y="3345"/>
                    <a:pt x="7747" y="3346"/>
                  </a:cubicBezTo>
                  <a:cubicBezTo>
                    <a:pt x="7767" y="3376"/>
                    <a:pt x="7746" y="3491"/>
                    <a:pt x="7730" y="3491"/>
                  </a:cubicBezTo>
                  <a:cubicBezTo>
                    <a:pt x="7727" y="3491"/>
                    <a:pt x="7724" y="3485"/>
                    <a:pt x="7721" y="3471"/>
                  </a:cubicBezTo>
                  <a:cubicBezTo>
                    <a:pt x="7713" y="3471"/>
                    <a:pt x="7675" y="3507"/>
                    <a:pt x="7648" y="3507"/>
                  </a:cubicBezTo>
                  <a:cubicBezTo>
                    <a:pt x="7636" y="3507"/>
                    <a:pt x="7627" y="3500"/>
                    <a:pt x="7623" y="3482"/>
                  </a:cubicBezTo>
                  <a:lnTo>
                    <a:pt x="7623" y="3482"/>
                  </a:lnTo>
                  <a:cubicBezTo>
                    <a:pt x="7620" y="3485"/>
                    <a:pt x="7618" y="3487"/>
                    <a:pt x="7616" y="3487"/>
                  </a:cubicBezTo>
                  <a:cubicBezTo>
                    <a:pt x="7611" y="3487"/>
                    <a:pt x="7608" y="3478"/>
                    <a:pt x="7608" y="3459"/>
                  </a:cubicBezTo>
                  <a:cubicBezTo>
                    <a:pt x="7587" y="3459"/>
                    <a:pt x="7566" y="3502"/>
                    <a:pt x="7531" y="3502"/>
                  </a:cubicBezTo>
                  <a:cubicBezTo>
                    <a:pt x="7524" y="3502"/>
                    <a:pt x="7516" y="3501"/>
                    <a:pt x="7508" y="3496"/>
                  </a:cubicBezTo>
                  <a:cubicBezTo>
                    <a:pt x="7470" y="3459"/>
                    <a:pt x="7495" y="3320"/>
                    <a:pt x="7533" y="3320"/>
                  </a:cubicBezTo>
                  <a:cubicBezTo>
                    <a:pt x="7533" y="3346"/>
                    <a:pt x="7508" y="3459"/>
                    <a:pt x="7545" y="3471"/>
                  </a:cubicBezTo>
                  <a:cubicBezTo>
                    <a:pt x="7558" y="3459"/>
                    <a:pt x="7558" y="3459"/>
                    <a:pt x="7558" y="3446"/>
                  </a:cubicBezTo>
                  <a:lnTo>
                    <a:pt x="7596" y="3421"/>
                  </a:lnTo>
                  <a:cubicBezTo>
                    <a:pt x="7596" y="3371"/>
                    <a:pt x="7583" y="3308"/>
                    <a:pt x="7633" y="3308"/>
                  </a:cubicBezTo>
                  <a:cubicBezTo>
                    <a:pt x="7643" y="3345"/>
                    <a:pt x="7645" y="3383"/>
                    <a:pt x="7640" y="3421"/>
                  </a:cubicBezTo>
                  <a:lnTo>
                    <a:pt x="7640" y="3421"/>
                  </a:lnTo>
                  <a:cubicBezTo>
                    <a:pt x="7670" y="3400"/>
                    <a:pt x="7721" y="3401"/>
                    <a:pt x="7721" y="3383"/>
                  </a:cubicBezTo>
                  <a:cubicBezTo>
                    <a:pt x="7729" y="3354"/>
                    <a:pt x="7710" y="3342"/>
                    <a:pt x="7689" y="3342"/>
                  </a:cubicBezTo>
                  <a:cubicBezTo>
                    <a:pt x="7673" y="3342"/>
                    <a:pt x="7656" y="3348"/>
                    <a:pt x="7646" y="3358"/>
                  </a:cubicBezTo>
                  <a:cubicBezTo>
                    <a:pt x="7640" y="3327"/>
                    <a:pt x="7659" y="3314"/>
                    <a:pt x="7682" y="3314"/>
                  </a:cubicBezTo>
                  <a:cubicBezTo>
                    <a:pt x="7700" y="3314"/>
                    <a:pt x="7720" y="3321"/>
                    <a:pt x="7734" y="3333"/>
                  </a:cubicBezTo>
                  <a:lnTo>
                    <a:pt x="7734" y="3333"/>
                  </a:lnTo>
                  <a:cubicBezTo>
                    <a:pt x="7738" y="3292"/>
                    <a:pt x="7760" y="3339"/>
                    <a:pt x="7772" y="3270"/>
                  </a:cubicBezTo>
                  <a:lnTo>
                    <a:pt x="7797" y="3257"/>
                  </a:lnTo>
                  <a:close/>
                  <a:moveTo>
                    <a:pt x="7069" y="3376"/>
                  </a:moveTo>
                  <a:cubicBezTo>
                    <a:pt x="7077" y="3376"/>
                    <a:pt x="7085" y="3378"/>
                    <a:pt x="7093" y="3383"/>
                  </a:cubicBezTo>
                  <a:cubicBezTo>
                    <a:pt x="7093" y="3390"/>
                    <a:pt x="7092" y="3396"/>
                    <a:pt x="7090" y="3400"/>
                  </a:cubicBezTo>
                  <a:lnTo>
                    <a:pt x="7090" y="3400"/>
                  </a:lnTo>
                  <a:cubicBezTo>
                    <a:pt x="7095" y="3398"/>
                    <a:pt x="7100" y="3397"/>
                    <a:pt x="7105" y="3396"/>
                  </a:cubicBezTo>
                  <a:cubicBezTo>
                    <a:pt x="7110" y="3394"/>
                    <a:pt x="7115" y="3393"/>
                    <a:pt x="7120" y="3393"/>
                  </a:cubicBezTo>
                  <a:cubicBezTo>
                    <a:pt x="7152" y="3393"/>
                    <a:pt x="7179" y="3426"/>
                    <a:pt x="7168" y="3459"/>
                  </a:cubicBezTo>
                  <a:cubicBezTo>
                    <a:pt x="7168" y="3492"/>
                    <a:pt x="7140" y="3498"/>
                    <a:pt x="7107" y="3498"/>
                  </a:cubicBezTo>
                  <a:cubicBezTo>
                    <a:pt x="7099" y="3498"/>
                    <a:pt x="7090" y="3497"/>
                    <a:pt x="7082" y="3497"/>
                  </a:cubicBezTo>
                  <a:lnTo>
                    <a:pt x="7082" y="3497"/>
                  </a:lnTo>
                  <a:cubicBezTo>
                    <a:pt x="7081" y="3504"/>
                    <a:pt x="7080" y="3511"/>
                    <a:pt x="7078" y="3517"/>
                  </a:cubicBezTo>
                  <a:lnTo>
                    <a:pt x="7078" y="3517"/>
                  </a:lnTo>
                  <a:cubicBezTo>
                    <a:pt x="7071" y="3511"/>
                    <a:pt x="7063" y="3504"/>
                    <a:pt x="7055" y="3496"/>
                  </a:cubicBezTo>
                  <a:cubicBezTo>
                    <a:pt x="7064" y="3496"/>
                    <a:pt x="7073" y="3497"/>
                    <a:pt x="7082" y="3497"/>
                  </a:cubicBezTo>
                  <a:lnTo>
                    <a:pt x="7082" y="3497"/>
                  </a:lnTo>
                  <a:cubicBezTo>
                    <a:pt x="7082" y="3489"/>
                    <a:pt x="7082" y="3480"/>
                    <a:pt x="7080" y="3471"/>
                  </a:cubicBezTo>
                  <a:lnTo>
                    <a:pt x="7080" y="3471"/>
                  </a:lnTo>
                  <a:lnTo>
                    <a:pt x="7046" y="3494"/>
                  </a:lnTo>
                  <a:lnTo>
                    <a:pt x="7046" y="3494"/>
                  </a:lnTo>
                  <a:cubicBezTo>
                    <a:pt x="7044" y="3490"/>
                    <a:pt x="7042" y="3487"/>
                    <a:pt x="7042" y="3484"/>
                  </a:cubicBezTo>
                  <a:cubicBezTo>
                    <a:pt x="7042" y="3480"/>
                    <a:pt x="7037" y="3476"/>
                    <a:pt x="7030" y="3471"/>
                  </a:cubicBezTo>
                  <a:lnTo>
                    <a:pt x="7030" y="3471"/>
                  </a:lnTo>
                  <a:cubicBezTo>
                    <a:pt x="7036" y="3446"/>
                    <a:pt x="7051" y="3423"/>
                    <a:pt x="7072" y="3409"/>
                  </a:cubicBezTo>
                  <a:lnTo>
                    <a:pt x="7072" y="3409"/>
                  </a:lnTo>
                  <a:cubicBezTo>
                    <a:pt x="7073" y="3409"/>
                    <a:pt x="7074" y="3410"/>
                    <a:pt x="7075" y="3410"/>
                  </a:cubicBezTo>
                  <a:cubicBezTo>
                    <a:pt x="7082" y="3410"/>
                    <a:pt x="7087" y="3406"/>
                    <a:pt x="7090" y="3400"/>
                  </a:cubicBezTo>
                  <a:lnTo>
                    <a:pt x="7090" y="3400"/>
                  </a:lnTo>
                  <a:cubicBezTo>
                    <a:pt x="7084" y="3403"/>
                    <a:pt x="7078" y="3406"/>
                    <a:pt x="7072" y="3409"/>
                  </a:cubicBezTo>
                  <a:lnTo>
                    <a:pt x="7072" y="3409"/>
                  </a:lnTo>
                  <a:cubicBezTo>
                    <a:pt x="7065" y="3408"/>
                    <a:pt x="7055" y="3404"/>
                    <a:pt x="7042" y="3396"/>
                  </a:cubicBezTo>
                  <a:cubicBezTo>
                    <a:pt x="7023" y="3402"/>
                    <a:pt x="7009" y="3408"/>
                    <a:pt x="7000" y="3415"/>
                  </a:cubicBezTo>
                  <a:lnTo>
                    <a:pt x="7000" y="3415"/>
                  </a:lnTo>
                  <a:cubicBezTo>
                    <a:pt x="7014" y="3396"/>
                    <a:pt x="7043" y="3376"/>
                    <a:pt x="7069" y="3376"/>
                  </a:cubicBezTo>
                  <a:close/>
                  <a:moveTo>
                    <a:pt x="3497" y="3480"/>
                  </a:moveTo>
                  <a:cubicBezTo>
                    <a:pt x="3504" y="3480"/>
                    <a:pt x="3509" y="3485"/>
                    <a:pt x="3509" y="3496"/>
                  </a:cubicBezTo>
                  <a:lnTo>
                    <a:pt x="3471" y="3496"/>
                  </a:lnTo>
                  <a:cubicBezTo>
                    <a:pt x="3471" y="3515"/>
                    <a:pt x="3464" y="3526"/>
                    <a:pt x="3456" y="3526"/>
                  </a:cubicBezTo>
                  <a:cubicBezTo>
                    <a:pt x="3453" y="3526"/>
                    <a:pt x="3449" y="3525"/>
                    <a:pt x="3446" y="3522"/>
                  </a:cubicBezTo>
                  <a:cubicBezTo>
                    <a:pt x="3455" y="3504"/>
                    <a:pt x="3482" y="3480"/>
                    <a:pt x="3497" y="3480"/>
                  </a:cubicBezTo>
                  <a:close/>
                  <a:moveTo>
                    <a:pt x="4339" y="3308"/>
                  </a:moveTo>
                  <a:lnTo>
                    <a:pt x="4339" y="3308"/>
                  </a:lnTo>
                  <a:cubicBezTo>
                    <a:pt x="4314" y="3383"/>
                    <a:pt x="4311" y="3396"/>
                    <a:pt x="4314" y="3396"/>
                  </a:cubicBezTo>
                  <a:cubicBezTo>
                    <a:pt x="4315" y="3396"/>
                    <a:pt x="4318" y="3393"/>
                    <a:pt x="4321" y="3393"/>
                  </a:cubicBezTo>
                  <a:cubicBezTo>
                    <a:pt x="4324" y="3393"/>
                    <a:pt x="4326" y="3396"/>
                    <a:pt x="4326" y="3408"/>
                  </a:cubicBezTo>
                  <a:lnTo>
                    <a:pt x="4364" y="3371"/>
                  </a:lnTo>
                  <a:lnTo>
                    <a:pt x="4364" y="3371"/>
                  </a:lnTo>
                  <a:cubicBezTo>
                    <a:pt x="4364" y="3396"/>
                    <a:pt x="4339" y="3383"/>
                    <a:pt x="4326" y="3421"/>
                  </a:cubicBezTo>
                  <a:cubicBezTo>
                    <a:pt x="4315" y="3443"/>
                    <a:pt x="4304" y="3513"/>
                    <a:pt x="4336" y="3513"/>
                  </a:cubicBezTo>
                  <a:cubicBezTo>
                    <a:pt x="4340" y="3513"/>
                    <a:pt x="4345" y="3512"/>
                    <a:pt x="4351" y="3509"/>
                  </a:cubicBezTo>
                  <a:lnTo>
                    <a:pt x="4351" y="3509"/>
                  </a:lnTo>
                  <a:cubicBezTo>
                    <a:pt x="4351" y="3537"/>
                    <a:pt x="4342" y="3547"/>
                    <a:pt x="4330" y="3547"/>
                  </a:cubicBezTo>
                  <a:cubicBezTo>
                    <a:pt x="4314" y="3547"/>
                    <a:pt x="4296" y="3530"/>
                    <a:pt x="4289" y="3509"/>
                  </a:cubicBezTo>
                  <a:cubicBezTo>
                    <a:pt x="4277" y="3485"/>
                    <a:pt x="4332" y="3395"/>
                    <a:pt x="4286" y="3395"/>
                  </a:cubicBezTo>
                  <a:cubicBezTo>
                    <a:pt x="4283" y="3395"/>
                    <a:pt x="4280" y="3395"/>
                    <a:pt x="4276" y="3396"/>
                  </a:cubicBezTo>
                  <a:cubicBezTo>
                    <a:pt x="4276" y="3346"/>
                    <a:pt x="4301" y="3396"/>
                    <a:pt x="4301" y="3320"/>
                  </a:cubicBezTo>
                  <a:lnTo>
                    <a:pt x="4339" y="3308"/>
                  </a:lnTo>
                  <a:close/>
                  <a:moveTo>
                    <a:pt x="3496" y="3547"/>
                  </a:moveTo>
                  <a:lnTo>
                    <a:pt x="3484" y="3553"/>
                  </a:lnTo>
                  <a:lnTo>
                    <a:pt x="3484" y="3553"/>
                  </a:lnTo>
                  <a:cubicBezTo>
                    <a:pt x="3488" y="3550"/>
                    <a:pt x="3492" y="3548"/>
                    <a:pt x="3496" y="3547"/>
                  </a:cubicBezTo>
                  <a:close/>
                  <a:moveTo>
                    <a:pt x="4429" y="3369"/>
                  </a:moveTo>
                  <a:cubicBezTo>
                    <a:pt x="4432" y="3369"/>
                    <a:pt x="4435" y="3369"/>
                    <a:pt x="4439" y="3371"/>
                  </a:cubicBezTo>
                  <a:cubicBezTo>
                    <a:pt x="4439" y="3421"/>
                    <a:pt x="4402" y="3396"/>
                    <a:pt x="4389" y="3446"/>
                  </a:cubicBezTo>
                  <a:cubicBezTo>
                    <a:pt x="4364" y="3496"/>
                    <a:pt x="4402" y="3559"/>
                    <a:pt x="4351" y="3572"/>
                  </a:cubicBezTo>
                  <a:cubicBezTo>
                    <a:pt x="4351" y="3509"/>
                    <a:pt x="4364" y="3446"/>
                    <a:pt x="4364" y="3383"/>
                  </a:cubicBezTo>
                  <a:cubicBezTo>
                    <a:pt x="4370" y="3380"/>
                    <a:pt x="4376" y="3379"/>
                    <a:pt x="4380" y="3379"/>
                  </a:cubicBezTo>
                  <a:cubicBezTo>
                    <a:pt x="4394" y="3379"/>
                    <a:pt x="4399" y="3393"/>
                    <a:pt x="4389" y="3421"/>
                  </a:cubicBezTo>
                  <a:cubicBezTo>
                    <a:pt x="4411" y="3410"/>
                    <a:pt x="4404" y="3369"/>
                    <a:pt x="4429" y="3369"/>
                  </a:cubicBezTo>
                  <a:close/>
                  <a:moveTo>
                    <a:pt x="7027" y="3491"/>
                  </a:moveTo>
                  <a:lnTo>
                    <a:pt x="7027" y="3491"/>
                  </a:lnTo>
                  <a:cubicBezTo>
                    <a:pt x="7034" y="3494"/>
                    <a:pt x="7040" y="3496"/>
                    <a:pt x="7042" y="3496"/>
                  </a:cubicBezTo>
                  <a:lnTo>
                    <a:pt x="7046" y="3494"/>
                  </a:lnTo>
                  <a:lnTo>
                    <a:pt x="7046" y="3494"/>
                  </a:lnTo>
                  <a:cubicBezTo>
                    <a:pt x="7053" y="3504"/>
                    <a:pt x="7064" y="3515"/>
                    <a:pt x="7055" y="3534"/>
                  </a:cubicBezTo>
                  <a:cubicBezTo>
                    <a:pt x="7052" y="3540"/>
                    <a:pt x="7047" y="3542"/>
                    <a:pt x="7041" y="3542"/>
                  </a:cubicBezTo>
                  <a:cubicBezTo>
                    <a:pt x="7041" y="3542"/>
                    <a:pt x="7040" y="3542"/>
                    <a:pt x="7040" y="3542"/>
                  </a:cubicBezTo>
                  <a:lnTo>
                    <a:pt x="7040" y="3542"/>
                  </a:lnTo>
                  <a:cubicBezTo>
                    <a:pt x="7040" y="3543"/>
                    <a:pt x="7041" y="3545"/>
                    <a:pt x="7042" y="3547"/>
                  </a:cubicBezTo>
                  <a:cubicBezTo>
                    <a:pt x="7045" y="3551"/>
                    <a:pt x="7049" y="3554"/>
                    <a:pt x="7053" y="3558"/>
                  </a:cubicBezTo>
                  <a:lnTo>
                    <a:pt x="7053" y="3558"/>
                  </a:lnTo>
                  <a:cubicBezTo>
                    <a:pt x="7065" y="3548"/>
                    <a:pt x="7074" y="3534"/>
                    <a:pt x="7078" y="3517"/>
                  </a:cubicBezTo>
                  <a:lnTo>
                    <a:pt x="7078" y="3517"/>
                  </a:lnTo>
                  <a:cubicBezTo>
                    <a:pt x="7104" y="3537"/>
                    <a:pt x="7130" y="3547"/>
                    <a:pt x="7156" y="3547"/>
                  </a:cubicBezTo>
                  <a:cubicBezTo>
                    <a:pt x="7156" y="3547"/>
                    <a:pt x="7156" y="3547"/>
                    <a:pt x="7157" y="3547"/>
                  </a:cubicBezTo>
                  <a:lnTo>
                    <a:pt x="7157" y="3547"/>
                  </a:lnTo>
                  <a:cubicBezTo>
                    <a:pt x="7155" y="3569"/>
                    <a:pt x="7136" y="3578"/>
                    <a:pt x="7113" y="3578"/>
                  </a:cubicBezTo>
                  <a:cubicBezTo>
                    <a:pt x="7092" y="3578"/>
                    <a:pt x="7068" y="3570"/>
                    <a:pt x="7053" y="3558"/>
                  </a:cubicBezTo>
                  <a:lnTo>
                    <a:pt x="7053" y="3558"/>
                  </a:lnTo>
                  <a:cubicBezTo>
                    <a:pt x="7043" y="3566"/>
                    <a:pt x="7030" y="3571"/>
                    <a:pt x="7017" y="3571"/>
                  </a:cubicBezTo>
                  <a:cubicBezTo>
                    <a:pt x="7005" y="3571"/>
                    <a:pt x="6993" y="3567"/>
                    <a:pt x="6980" y="3559"/>
                  </a:cubicBezTo>
                  <a:cubicBezTo>
                    <a:pt x="6984" y="3541"/>
                    <a:pt x="6994" y="3536"/>
                    <a:pt x="7005" y="3536"/>
                  </a:cubicBezTo>
                  <a:cubicBezTo>
                    <a:pt x="7017" y="3536"/>
                    <a:pt x="7029" y="3541"/>
                    <a:pt x="7040" y="3542"/>
                  </a:cubicBezTo>
                  <a:lnTo>
                    <a:pt x="7040" y="3542"/>
                  </a:lnTo>
                  <a:cubicBezTo>
                    <a:pt x="7031" y="3525"/>
                    <a:pt x="7027" y="3507"/>
                    <a:pt x="7027" y="3491"/>
                  </a:cubicBezTo>
                  <a:close/>
                  <a:moveTo>
                    <a:pt x="6879" y="3396"/>
                  </a:moveTo>
                  <a:cubicBezTo>
                    <a:pt x="6894" y="3399"/>
                    <a:pt x="6903" y="3418"/>
                    <a:pt x="6907" y="3443"/>
                  </a:cubicBezTo>
                  <a:lnTo>
                    <a:pt x="6907" y="3443"/>
                  </a:lnTo>
                  <a:cubicBezTo>
                    <a:pt x="6903" y="3436"/>
                    <a:pt x="6896" y="3432"/>
                    <a:pt x="6888" y="3432"/>
                  </a:cubicBezTo>
                  <a:cubicBezTo>
                    <a:pt x="6879" y="3432"/>
                    <a:pt x="6868" y="3436"/>
                    <a:pt x="6854" y="3446"/>
                  </a:cubicBezTo>
                  <a:cubicBezTo>
                    <a:pt x="6791" y="3484"/>
                    <a:pt x="6879" y="3584"/>
                    <a:pt x="6803" y="3597"/>
                  </a:cubicBezTo>
                  <a:cubicBezTo>
                    <a:pt x="6791" y="3547"/>
                    <a:pt x="6791" y="3496"/>
                    <a:pt x="6803" y="3446"/>
                  </a:cubicBezTo>
                  <a:cubicBezTo>
                    <a:pt x="6810" y="3426"/>
                    <a:pt x="6817" y="3413"/>
                    <a:pt x="6822" y="3413"/>
                  </a:cubicBezTo>
                  <a:cubicBezTo>
                    <a:pt x="6826" y="3413"/>
                    <a:pt x="6829" y="3423"/>
                    <a:pt x="6829" y="3446"/>
                  </a:cubicBezTo>
                  <a:cubicBezTo>
                    <a:pt x="6841" y="3446"/>
                    <a:pt x="6854" y="3408"/>
                    <a:pt x="6879" y="3396"/>
                  </a:cubicBezTo>
                  <a:close/>
                  <a:moveTo>
                    <a:pt x="4178" y="3419"/>
                  </a:moveTo>
                  <a:cubicBezTo>
                    <a:pt x="4182" y="3419"/>
                    <a:pt x="4185" y="3420"/>
                    <a:pt x="4188" y="3421"/>
                  </a:cubicBezTo>
                  <a:cubicBezTo>
                    <a:pt x="4175" y="3471"/>
                    <a:pt x="4138" y="3434"/>
                    <a:pt x="4138" y="3496"/>
                  </a:cubicBezTo>
                  <a:cubicBezTo>
                    <a:pt x="4138" y="3496"/>
                    <a:pt x="4188" y="3522"/>
                    <a:pt x="4188" y="3547"/>
                  </a:cubicBezTo>
                  <a:cubicBezTo>
                    <a:pt x="4188" y="3572"/>
                    <a:pt x="4150" y="3597"/>
                    <a:pt x="4125" y="3610"/>
                  </a:cubicBezTo>
                  <a:lnTo>
                    <a:pt x="4075" y="3610"/>
                  </a:lnTo>
                  <a:cubicBezTo>
                    <a:pt x="4085" y="3589"/>
                    <a:pt x="4097" y="3585"/>
                    <a:pt x="4109" y="3585"/>
                  </a:cubicBezTo>
                  <a:cubicBezTo>
                    <a:pt x="4116" y="3585"/>
                    <a:pt x="4124" y="3587"/>
                    <a:pt x="4131" y="3587"/>
                  </a:cubicBezTo>
                  <a:cubicBezTo>
                    <a:pt x="4139" y="3587"/>
                    <a:pt x="4146" y="3584"/>
                    <a:pt x="4150" y="3572"/>
                  </a:cubicBezTo>
                  <a:cubicBezTo>
                    <a:pt x="4163" y="3547"/>
                    <a:pt x="4163" y="3534"/>
                    <a:pt x="4163" y="3522"/>
                  </a:cubicBezTo>
                  <a:lnTo>
                    <a:pt x="4138" y="3522"/>
                  </a:lnTo>
                  <a:cubicBezTo>
                    <a:pt x="4138" y="3522"/>
                    <a:pt x="4100" y="3509"/>
                    <a:pt x="4100" y="3484"/>
                  </a:cubicBezTo>
                  <a:cubicBezTo>
                    <a:pt x="4089" y="3461"/>
                    <a:pt x="4147" y="3419"/>
                    <a:pt x="4178" y="3419"/>
                  </a:cubicBezTo>
                  <a:close/>
                  <a:moveTo>
                    <a:pt x="6876" y="3605"/>
                  </a:moveTo>
                  <a:cubicBezTo>
                    <a:pt x="6873" y="3607"/>
                    <a:pt x="6870" y="3609"/>
                    <a:pt x="6866" y="3610"/>
                  </a:cubicBezTo>
                  <a:lnTo>
                    <a:pt x="6876" y="3605"/>
                  </a:lnTo>
                  <a:close/>
                  <a:moveTo>
                    <a:pt x="11469" y="3597"/>
                  </a:moveTo>
                  <a:cubicBezTo>
                    <a:pt x="11460" y="3597"/>
                    <a:pt x="11453" y="3604"/>
                    <a:pt x="11446" y="3612"/>
                  </a:cubicBezTo>
                  <a:lnTo>
                    <a:pt x="11446" y="3612"/>
                  </a:lnTo>
                  <a:lnTo>
                    <a:pt x="11469" y="3597"/>
                  </a:lnTo>
                  <a:close/>
                  <a:moveTo>
                    <a:pt x="7372" y="3353"/>
                  </a:moveTo>
                  <a:cubicBezTo>
                    <a:pt x="7377" y="3353"/>
                    <a:pt x="7384" y="3355"/>
                    <a:pt x="7394" y="3358"/>
                  </a:cubicBezTo>
                  <a:cubicBezTo>
                    <a:pt x="7407" y="3408"/>
                    <a:pt x="7420" y="3610"/>
                    <a:pt x="7369" y="3622"/>
                  </a:cubicBezTo>
                  <a:lnTo>
                    <a:pt x="7357" y="3622"/>
                  </a:lnTo>
                  <a:lnTo>
                    <a:pt x="7357" y="3509"/>
                  </a:lnTo>
                  <a:cubicBezTo>
                    <a:pt x="7334" y="3509"/>
                    <a:pt x="7322" y="3549"/>
                    <a:pt x="7293" y="3549"/>
                  </a:cubicBezTo>
                  <a:cubicBezTo>
                    <a:pt x="7289" y="3549"/>
                    <a:pt x="7286" y="3548"/>
                    <a:pt x="7281" y="3547"/>
                  </a:cubicBezTo>
                  <a:cubicBezTo>
                    <a:pt x="7244" y="3547"/>
                    <a:pt x="7231" y="3484"/>
                    <a:pt x="7231" y="3446"/>
                  </a:cubicBezTo>
                  <a:cubicBezTo>
                    <a:pt x="7244" y="3390"/>
                    <a:pt x="7262" y="3377"/>
                    <a:pt x="7284" y="3377"/>
                  </a:cubicBezTo>
                  <a:cubicBezTo>
                    <a:pt x="7302" y="3377"/>
                    <a:pt x="7322" y="3385"/>
                    <a:pt x="7342" y="3385"/>
                  </a:cubicBezTo>
                  <a:cubicBezTo>
                    <a:pt x="7347" y="3385"/>
                    <a:pt x="7352" y="3384"/>
                    <a:pt x="7357" y="3383"/>
                  </a:cubicBezTo>
                  <a:cubicBezTo>
                    <a:pt x="7357" y="3365"/>
                    <a:pt x="7357" y="3353"/>
                    <a:pt x="7372" y="3353"/>
                  </a:cubicBezTo>
                  <a:close/>
                  <a:moveTo>
                    <a:pt x="11446" y="3612"/>
                  </a:moveTo>
                  <a:lnTo>
                    <a:pt x="11431" y="3622"/>
                  </a:lnTo>
                  <a:cubicBezTo>
                    <a:pt x="11429" y="3625"/>
                    <a:pt x="11429" y="3628"/>
                    <a:pt x="11428" y="3630"/>
                  </a:cubicBezTo>
                  <a:lnTo>
                    <a:pt x="11428" y="3630"/>
                  </a:lnTo>
                  <a:cubicBezTo>
                    <a:pt x="11435" y="3626"/>
                    <a:pt x="11441" y="3619"/>
                    <a:pt x="11446" y="3612"/>
                  </a:cubicBezTo>
                  <a:close/>
                  <a:moveTo>
                    <a:pt x="4007" y="3446"/>
                  </a:moveTo>
                  <a:lnTo>
                    <a:pt x="4007" y="3446"/>
                  </a:lnTo>
                  <a:cubicBezTo>
                    <a:pt x="4123" y="3453"/>
                    <a:pt x="4073" y="3622"/>
                    <a:pt x="3987" y="3635"/>
                  </a:cubicBezTo>
                  <a:cubicBezTo>
                    <a:pt x="3982" y="3636"/>
                    <a:pt x="3977" y="3637"/>
                    <a:pt x="3973" y="3637"/>
                  </a:cubicBezTo>
                  <a:cubicBezTo>
                    <a:pt x="3902" y="3637"/>
                    <a:pt x="3916" y="3453"/>
                    <a:pt x="4007" y="3446"/>
                  </a:cubicBezTo>
                  <a:close/>
                  <a:moveTo>
                    <a:pt x="11695" y="3572"/>
                  </a:moveTo>
                  <a:cubicBezTo>
                    <a:pt x="11673" y="3594"/>
                    <a:pt x="11661" y="3618"/>
                    <a:pt x="11650" y="3639"/>
                  </a:cubicBezTo>
                  <a:lnTo>
                    <a:pt x="11650" y="3639"/>
                  </a:lnTo>
                  <a:cubicBezTo>
                    <a:pt x="11655" y="3602"/>
                    <a:pt x="11656" y="3572"/>
                    <a:pt x="11695" y="3572"/>
                  </a:cubicBezTo>
                  <a:close/>
                  <a:moveTo>
                    <a:pt x="11318" y="3446"/>
                  </a:moveTo>
                  <a:lnTo>
                    <a:pt x="11318" y="3635"/>
                  </a:lnTo>
                  <a:cubicBezTo>
                    <a:pt x="11311" y="3638"/>
                    <a:pt x="11305" y="3640"/>
                    <a:pt x="11300" y="3640"/>
                  </a:cubicBezTo>
                  <a:cubicBezTo>
                    <a:pt x="11287" y="3640"/>
                    <a:pt x="11280" y="3628"/>
                    <a:pt x="11280" y="3610"/>
                  </a:cubicBezTo>
                  <a:cubicBezTo>
                    <a:pt x="11262" y="3610"/>
                    <a:pt x="11244" y="3636"/>
                    <a:pt x="11220" y="3636"/>
                  </a:cubicBezTo>
                  <a:cubicBezTo>
                    <a:pt x="11212" y="3636"/>
                    <a:pt x="11202" y="3632"/>
                    <a:pt x="11192" y="3622"/>
                  </a:cubicBezTo>
                  <a:cubicBezTo>
                    <a:pt x="11142" y="3597"/>
                    <a:pt x="11154" y="3459"/>
                    <a:pt x="11192" y="3459"/>
                  </a:cubicBezTo>
                  <a:lnTo>
                    <a:pt x="11192" y="3559"/>
                  </a:lnTo>
                  <a:cubicBezTo>
                    <a:pt x="11192" y="3595"/>
                    <a:pt x="11208" y="3610"/>
                    <a:pt x="11226" y="3610"/>
                  </a:cubicBezTo>
                  <a:cubicBezTo>
                    <a:pt x="11241" y="3610"/>
                    <a:pt x="11257" y="3601"/>
                    <a:pt x="11268" y="3584"/>
                  </a:cubicBezTo>
                  <a:cubicBezTo>
                    <a:pt x="11305" y="3547"/>
                    <a:pt x="11192" y="3471"/>
                    <a:pt x="11280" y="3459"/>
                  </a:cubicBezTo>
                  <a:lnTo>
                    <a:pt x="11318" y="3446"/>
                  </a:lnTo>
                  <a:close/>
                  <a:moveTo>
                    <a:pt x="11544" y="3408"/>
                  </a:moveTo>
                  <a:lnTo>
                    <a:pt x="11544" y="3459"/>
                  </a:lnTo>
                  <a:cubicBezTo>
                    <a:pt x="11554" y="3455"/>
                    <a:pt x="11563" y="3454"/>
                    <a:pt x="11569" y="3454"/>
                  </a:cubicBezTo>
                  <a:cubicBezTo>
                    <a:pt x="11587" y="3454"/>
                    <a:pt x="11591" y="3465"/>
                    <a:pt x="11582" y="3484"/>
                  </a:cubicBezTo>
                  <a:cubicBezTo>
                    <a:pt x="11570" y="3481"/>
                    <a:pt x="11560" y="3479"/>
                    <a:pt x="11552" y="3479"/>
                  </a:cubicBezTo>
                  <a:cubicBezTo>
                    <a:pt x="11527" y="3479"/>
                    <a:pt x="11522" y="3496"/>
                    <a:pt x="11532" y="3534"/>
                  </a:cubicBezTo>
                  <a:lnTo>
                    <a:pt x="11544" y="3534"/>
                  </a:lnTo>
                  <a:cubicBezTo>
                    <a:pt x="11544" y="3534"/>
                    <a:pt x="11561" y="3626"/>
                    <a:pt x="11581" y="3626"/>
                  </a:cubicBezTo>
                  <a:cubicBezTo>
                    <a:pt x="11583" y="3626"/>
                    <a:pt x="11586" y="3624"/>
                    <a:pt x="11589" y="3621"/>
                  </a:cubicBezTo>
                  <a:lnTo>
                    <a:pt x="11589" y="3621"/>
                  </a:lnTo>
                  <a:cubicBezTo>
                    <a:pt x="11579" y="3638"/>
                    <a:pt x="11571" y="3647"/>
                    <a:pt x="11561" y="3647"/>
                  </a:cubicBezTo>
                  <a:cubicBezTo>
                    <a:pt x="11550" y="3647"/>
                    <a:pt x="11538" y="3635"/>
                    <a:pt x="11519" y="3610"/>
                  </a:cubicBezTo>
                  <a:cubicBezTo>
                    <a:pt x="11482" y="3573"/>
                    <a:pt x="11553" y="3488"/>
                    <a:pt x="11486" y="3484"/>
                  </a:cubicBezTo>
                  <a:lnTo>
                    <a:pt x="11486" y="3484"/>
                  </a:lnTo>
                  <a:cubicBezTo>
                    <a:pt x="11490" y="3491"/>
                    <a:pt x="11493" y="3500"/>
                    <a:pt x="11494" y="3509"/>
                  </a:cubicBezTo>
                  <a:cubicBezTo>
                    <a:pt x="11481" y="3547"/>
                    <a:pt x="11481" y="3584"/>
                    <a:pt x="11494" y="3622"/>
                  </a:cubicBezTo>
                  <a:cubicBezTo>
                    <a:pt x="11469" y="3635"/>
                    <a:pt x="11450" y="3641"/>
                    <a:pt x="11439" y="3641"/>
                  </a:cubicBezTo>
                  <a:cubicBezTo>
                    <a:pt x="11431" y="3641"/>
                    <a:pt x="11427" y="3637"/>
                    <a:pt x="11428" y="3630"/>
                  </a:cubicBezTo>
                  <a:lnTo>
                    <a:pt x="11428" y="3630"/>
                  </a:lnTo>
                  <a:cubicBezTo>
                    <a:pt x="11424" y="3633"/>
                    <a:pt x="11420" y="3634"/>
                    <a:pt x="11416" y="3634"/>
                  </a:cubicBezTo>
                  <a:cubicBezTo>
                    <a:pt x="11409" y="3634"/>
                    <a:pt x="11402" y="3631"/>
                    <a:pt x="11393" y="3622"/>
                  </a:cubicBezTo>
                  <a:cubicBezTo>
                    <a:pt x="11356" y="3597"/>
                    <a:pt x="11343" y="3584"/>
                    <a:pt x="11368" y="3547"/>
                  </a:cubicBezTo>
                  <a:cubicBezTo>
                    <a:pt x="11393" y="3513"/>
                    <a:pt x="11424" y="3508"/>
                    <a:pt x="11442" y="3508"/>
                  </a:cubicBezTo>
                  <a:cubicBezTo>
                    <a:pt x="11451" y="3508"/>
                    <a:pt x="11456" y="3509"/>
                    <a:pt x="11456" y="3509"/>
                  </a:cubicBezTo>
                  <a:cubicBezTo>
                    <a:pt x="11464" y="3480"/>
                    <a:pt x="11441" y="3467"/>
                    <a:pt x="11415" y="3467"/>
                  </a:cubicBezTo>
                  <a:cubicBezTo>
                    <a:pt x="11398" y="3467"/>
                    <a:pt x="11379" y="3473"/>
                    <a:pt x="11368" y="3484"/>
                  </a:cubicBezTo>
                  <a:cubicBezTo>
                    <a:pt x="11362" y="3455"/>
                    <a:pt x="11386" y="3439"/>
                    <a:pt x="11414" y="3439"/>
                  </a:cubicBezTo>
                  <a:cubicBezTo>
                    <a:pt x="11439" y="3439"/>
                    <a:pt x="11468" y="3452"/>
                    <a:pt x="11483" y="3478"/>
                  </a:cubicBezTo>
                  <a:lnTo>
                    <a:pt x="11483" y="3478"/>
                  </a:lnTo>
                  <a:cubicBezTo>
                    <a:pt x="11495" y="3444"/>
                    <a:pt x="11508" y="3420"/>
                    <a:pt x="11544" y="3408"/>
                  </a:cubicBezTo>
                  <a:close/>
                  <a:moveTo>
                    <a:pt x="3877" y="3448"/>
                  </a:moveTo>
                  <a:cubicBezTo>
                    <a:pt x="3884" y="3448"/>
                    <a:pt x="3891" y="3451"/>
                    <a:pt x="3899" y="3459"/>
                  </a:cubicBezTo>
                  <a:cubicBezTo>
                    <a:pt x="3949" y="3496"/>
                    <a:pt x="3911" y="3610"/>
                    <a:pt x="3874" y="3635"/>
                  </a:cubicBezTo>
                  <a:cubicBezTo>
                    <a:pt x="3874" y="3593"/>
                    <a:pt x="3900" y="3481"/>
                    <a:pt x="3865" y="3481"/>
                  </a:cubicBezTo>
                  <a:cubicBezTo>
                    <a:pt x="3858" y="3481"/>
                    <a:pt x="3848" y="3486"/>
                    <a:pt x="3836" y="3496"/>
                  </a:cubicBezTo>
                  <a:cubicBezTo>
                    <a:pt x="3773" y="3534"/>
                    <a:pt x="3848" y="3635"/>
                    <a:pt x="3773" y="3647"/>
                  </a:cubicBezTo>
                  <a:cubicBezTo>
                    <a:pt x="3773" y="3604"/>
                    <a:pt x="3773" y="3560"/>
                    <a:pt x="3781" y="3516"/>
                  </a:cubicBezTo>
                  <a:lnTo>
                    <a:pt x="3781" y="3516"/>
                  </a:lnTo>
                  <a:lnTo>
                    <a:pt x="3811" y="3496"/>
                  </a:lnTo>
                  <a:cubicBezTo>
                    <a:pt x="3831" y="3496"/>
                    <a:pt x="3851" y="3448"/>
                    <a:pt x="3877" y="3448"/>
                  </a:cubicBezTo>
                  <a:close/>
                  <a:moveTo>
                    <a:pt x="6698" y="3420"/>
                  </a:moveTo>
                  <a:cubicBezTo>
                    <a:pt x="6788" y="3420"/>
                    <a:pt x="6738" y="3635"/>
                    <a:pt x="6640" y="3647"/>
                  </a:cubicBezTo>
                  <a:lnTo>
                    <a:pt x="6678" y="3622"/>
                  </a:lnTo>
                  <a:cubicBezTo>
                    <a:pt x="6565" y="3622"/>
                    <a:pt x="6590" y="3446"/>
                    <a:pt x="6690" y="3421"/>
                  </a:cubicBezTo>
                  <a:cubicBezTo>
                    <a:pt x="6693" y="3421"/>
                    <a:pt x="6696" y="3420"/>
                    <a:pt x="6698" y="3420"/>
                  </a:cubicBezTo>
                  <a:close/>
                  <a:moveTo>
                    <a:pt x="3566" y="3521"/>
                  </a:moveTo>
                  <a:cubicBezTo>
                    <a:pt x="3577" y="3521"/>
                    <a:pt x="3592" y="3525"/>
                    <a:pt x="3609" y="3534"/>
                  </a:cubicBezTo>
                  <a:cubicBezTo>
                    <a:pt x="3597" y="3559"/>
                    <a:pt x="3547" y="3559"/>
                    <a:pt x="3547" y="3572"/>
                  </a:cubicBezTo>
                  <a:cubicBezTo>
                    <a:pt x="3547" y="3572"/>
                    <a:pt x="3559" y="3597"/>
                    <a:pt x="3559" y="3610"/>
                  </a:cubicBezTo>
                  <a:cubicBezTo>
                    <a:pt x="3559" y="3641"/>
                    <a:pt x="3602" y="3629"/>
                    <a:pt x="3596" y="3659"/>
                  </a:cubicBezTo>
                  <a:lnTo>
                    <a:pt x="3596" y="3659"/>
                  </a:lnTo>
                  <a:cubicBezTo>
                    <a:pt x="3589" y="3643"/>
                    <a:pt x="3559" y="3629"/>
                    <a:pt x="3559" y="3622"/>
                  </a:cubicBezTo>
                  <a:lnTo>
                    <a:pt x="3559" y="3622"/>
                  </a:lnTo>
                  <a:lnTo>
                    <a:pt x="3521" y="3635"/>
                  </a:lnTo>
                  <a:cubicBezTo>
                    <a:pt x="3521" y="3604"/>
                    <a:pt x="3513" y="3521"/>
                    <a:pt x="3566" y="3521"/>
                  </a:cubicBezTo>
                  <a:close/>
                  <a:moveTo>
                    <a:pt x="5384" y="3657"/>
                  </a:moveTo>
                  <a:cubicBezTo>
                    <a:pt x="5383" y="3658"/>
                    <a:pt x="5383" y="3659"/>
                    <a:pt x="5383" y="3660"/>
                  </a:cubicBezTo>
                  <a:cubicBezTo>
                    <a:pt x="5385" y="3660"/>
                    <a:pt x="5385" y="3659"/>
                    <a:pt x="5384" y="3657"/>
                  </a:cubicBezTo>
                  <a:close/>
                  <a:moveTo>
                    <a:pt x="6552" y="3471"/>
                  </a:moveTo>
                  <a:cubicBezTo>
                    <a:pt x="6527" y="3522"/>
                    <a:pt x="6464" y="3484"/>
                    <a:pt x="6439" y="3559"/>
                  </a:cubicBezTo>
                  <a:lnTo>
                    <a:pt x="6451" y="3559"/>
                  </a:lnTo>
                  <a:cubicBezTo>
                    <a:pt x="6442" y="3605"/>
                    <a:pt x="6466" y="3637"/>
                    <a:pt x="6499" y="3637"/>
                  </a:cubicBezTo>
                  <a:cubicBezTo>
                    <a:pt x="6512" y="3637"/>
                    <a:pt x="6526" y="3633"/>
                    <a:pt x="6539" y="3622"/>
                  </a:cubicBezTo>
                  <a:lnTo>
                    <a:pt x="6539" y="3622"/>
                  </a:lnTo>
                  <a:cubicBezTo>
                    <a:pt x="6546" y="3654"/>
                    <a:pt x="6524" y="3666"/>
                    <a:pt x="6497" y="3666"/>
                  </a:cubicBezTo>
                  <a:cubicBezTo>
                    <a:pt x="6470" y="3666"/>
                    <a:pt x="6439" y="3654"/>
                    <a:pt x="6426" y="3635"/>
                  </a:cubicBezTo>
                  <a:cubicBezTo>
                    <a:pt x="6401" y="3597"/>
                    <a:pt x="6451" y="3471"/>
                    <a:pt x="6514" y="3471"/>
                  </a:cubicBezTo>
                  <a:close/>
                  <a:moveTo>
                    <a:pt x="9449" y="3628"/>
                  </a:moveTo>
                  <a:cubicBezTo>
                    <a:pt x="9445" y="3640"/>
                    <a:pt x="9445" y="3655"/>
                    <a:pt x="9454" y="3668"/>
                  </a:cubicBezTo>
                  <a:lnTo>
                    <a:pt x="9454" y="3668"/>
                  </a:lnTo>
                  <a:cubicBezTo>
                    <a:pt x="9463" y="3658"/>
                    <a:pt x="9463" y="3645"/>
                    <a:pt x="9449" y="3628"/>
                  </a:cubicBezTo>
                  <a:close/>
                  <a:moveTo>
                    <a:pt x="8903" y="3647"/>
                  </a:moveTo>
                  <a:lnTo>
                    <a:pt x="8858" y="3659"/>
                  </a:lnTo>
                  <a:lnTo>
                    <a:pt x="8858" y="3659"/>
                  </a:lnTo>
                  <a:cubicBezTo>
                    <a:pt x="8858" y="3658"/>
                    <a:pt x="8857" y="3658"/>
                    <a:pt x="8856" y="3657"/>
                  </a:cubicBezTo>
                  <a:lnTo>
                    <a:pt x="8856" y="3657"/>
                  </a:lnTo>
                  <a:cubicBezTo>
                    <a:pt x="8855" y="3658"/>
                    <a:pt x="8854" y="3659"/>
                    <a:pt x="8853" y="3660"/>
                  </a:cubicBezTo>
                  <a:lnTo>
                    <a:pt x="8858" y="3659"/>
                  </a:lnTo>
                  <a:lnTo>
                    <a:pt x="8858" y="3659"/>
                  </a:lnTo>
                  <a:cubicBezTo>
                    <a:pt x="8868" y="3664"/>
                    <a:pt x="8868" y="3673"/>
                    <a:pt x="8873" y="3673"/>
                  </a:cubicBezTo>
                  <a:cubicBezTo>
                    <a:pt x="8877" y="3673"/>
                    <a:pt x="8884" y="3667"/>
                    <a:pt x="8903" y="3647"/>
                  </a:cubicBezTo>
                  <a:close/>
                  <a:moveTo>
                    <a:pt x="11624" y="3679"/>
                  </a:moveTo>
                  <a:lnTo>
                    <a:pt x="11624" y="3679"/>
                  </a:lnTo>
                  <a:cubicBezTo>
                    <a:pt x="11620" y="3683"/>
                    <a:pt x="11614" y="3685"/>
                    <a:pt x="11607" y="3685"/>
                  </a:cubicBezTo>
                  <a:lnTo>
                    <a:pt x="11624" y="3679"/>
                  </a:lnTo>
                  <a:close/>
                  <a:moveTo>
                    <a:pt x="10842" y="3494"/>
                  </a:moveTo>
                  <a:cubicBezTo>
                    <a:pt x="10871" y="3494"/>
                    <a:pt x="10890" y="3527"/>
                    <a:pt x="10890" y="3559"/>
                  </a:cubicBezTo>
                  <a:cubicBezTo>
                    <a:pt x="10890" y="3594"/>
                    <a:pt x="10871" y="3602"/>
                    <a:pt x="10845" y="3602"/>
                  </a:cubicBezTo>
                  <a:cubicBezTo>
                    <a:pt x="10824" y="3602"/>
                    <a:pt x="10799" y="3597"/>
                    <a:pt x="10777" y="3597"/>
                  </a:cubicBezTo>
                  <a:cubicBezTo>
                    <a:pt x="10777" y="3640"/>
                    <a:pt x="10801" y="3659"/>
                    <a:pt x="10832" y="3659"/>
                  </a:cubicBezTo>
                  <a:cubicBezTo>
                    <a:pt x="10846" y="3659"/>
                    <a:pt x="10862" y="3655"/>
                    <a:pt x="10878" y="3647"/>
                  </a:cubicBezTo>
                  <a:lnTo>
                    <a:pt x="10878" y="3647"/>
                  </a:lnTo>
                  <a:cubicBezTo>
                    <a:pt x="10883" y="3675"/>
                    <a:pt x="10867" y="3686"/>
                    <a:pt x="10845" y="3686"/>
                  </a:cubicBezTo>
                  <a:cubicBezTo>
                    <a:pt x="10816" y="3686"/>
                    <a:pt x="10779" y="3668"/>
                    <a:pt x="10765" y="3647"/>
                  </a:cubicBezTo>
                  <a:cubicBezTo>
                    <a:pt x="10739" y="3610"/>
                    <a:pt x="10752" y="3496"/>
                    <a:pt x="10827" y="3496"/>
                  </a:cubicBezTo>
                  <a:cubicBezTo>
                    <a:pt x="10832" y="3495"/>
                    <a:pt x="10837" y="3494"/>
                    <a:pt x="10842" y="3494"/>
                  </a:cubicBezTo>
                  <a:close/>
                  <a:moveTo>
                    <a:pt x="10676" y="3510"/>
                  </a:moveTo>
                  <a:cubicBezTo>
                    <a:pt x="10688" y="3510"/>
                    <a:pt x="10701" y="3514"/>
                    <a:pt x="10714" y="3522"/>
                  </a:cubicBezTo>
                  <a:cubicBezTo>
                    <a:pt x="10710" y="3540"/>
                    <a:pt x="10702" y="3545"/>
                    <a:pt x="10693" y="3545"/>
                  </a:cubicBezTo>
                  <a:cubicBezTo>
                    <a:pt x="10683" y="3545"/>
                    <a:pt x="10672" y="3539"/>
                    <a:pt x="10663" y="3539"/>
                  </a:cubicBezTo>
                  <a:cubicBezTo>
                    <a:pt x="10658" y="3539"/>
                    <a:pt x="10654" y="3541"/>
                    <a:pt x="10651" y="3547"/>
                  </a:cubicBezTo>
                  <a:cubicBezTo>
                    <a:pt x="10639" y="3572"/>
                    <a:pt x="10677" y="3572"/>
                    <a:pt x="10677" y="3597"/>
                  </a:cubicBezTo>
                  <a:cubicBezTo>
                    <a:pt x="10689" y="3622"/>
                    <a:pt x="10752" y="3622"/>
                    <a:pt x="10714" y="3685"/>
                  </a:cubicBezTo>
                  <a:cubicBezTo>
                    <a:pt x="10707" y="3700"/>
                    <a:pt x="10682" y="3706"/>
                    <a:pt x="10658" y="3706"/>
                  </a:cubicBezTo>
                  <a:cubicBezTo>
                    <a:pt x="10641" y="3706"/>
                    <a:pt x="10624" y="3703"/>
                    <a:pt x="10614" y="3698"/>
                  </a:cubicBezTo>
                  <a:cubicBezTo>
                    <a:pt x="10614" y="3677"/>
                    <a:pt x="10617" y="3668"/>
                    <a:pt x="10627" y="3668"/>
                  </a:cubicBezTo>
                  <a:cubicBezTo>
                    <a:pt x="10635" y="3668"/>
                    <a:pt x="10647" y="3674"/>
                    <a:pt x="10664" y="3685"/>
                  </a:cubicBezTo>
                  <a:cubicBezTo>
                    <a:pt x="10752" y="3660"/>
                    <a:pt x="10626" y="3597"/>
                    <a:pt x="10626" y="3584"/>
                  </a:cubicBezTo>
                  <a:lnTo>
                    <a:pt x="10626" y="3597"/>
                  </a:lnTo>
                  <a:cubicBezTo>
                    <a:pt x="10606" y="3557"/>
                    <a:pt x="10633" y="3510"/>
                    <a:pt x="10676" y="3510"/>
                  </a:cubicBezTo>
                  <a:close/>
                  <a:moveTo>
                    <a:pt x="6248" y="3514"/>
                  </a:moveTo>
                  <a:cubicBezTo>
                    <a:pt x="6284" y="3514"/>
                    <a:pt x="6313" y="3539"/>
                    <a:pt x="6313" y="3597"/>
                  </a:cubicBezTo>
                  <a:lnTo>
                    <a:pt x="6263" y="3597"/>
                  </a:lnTo>
                  <a:cubicBezTo>
                    <a:pt x="6263" y="3664"/>
                    <a:pt x="6206" y="3708"/>
                    <a:pt x="6162" y="3708"/>
                  </a:cubicBezTo>
                  <a:cubicBezTo>
                    <a:pt x="6131" y="3708"/>
                    <a:pt x="6107" y="3686"/>
                    <a:pt x="6112" y="3635"/>
                  </a:cubicBezTo>
                  <a:cubicBezTo>
                    <a:pt x="6134" y="3562"/>
                    <a:pt x="6198" y="3514"/>
                    <a:pt x="6248" y="3514"/>
                  </a:cubicBezTo>
                  <a:close/>
                  <a:moveTo>
                    <a:pt x="10525" y="3515"/>
                  </a:moveTo>
                  <a:cubicBezTo>
                    <a:pt x="10532" y="3515"/>
                    <a:pt x="10541" y="3517"/>
                    <a:pt x="10551" y="3522"/>
                  </a:cubicBezTo>
                  <a:cubicBezTo>
                    <a:pt x="10601" y="3559"/>
                    <a:pt x="10588" y="3698"/>
                    <a:pt x="10551" y="3698"/>
                  </a:cubicBezTo>
                  <a:cubicBezTo>
                    <a:pt x="10540" y="3665"/>
                    <a:pt x="10548" y="3537"/>
                    <a:pt x="10501" y="3537"/>
                  </a:cubicBezTo>
                  <a:cubicBezTo>
                    <a:pt x="10494" y="3537"/>
                    <a:pt x="10485" y="3540"/>
                    <a:pt x="10475" y="3547"/>
                  </a:cubicBezTo>
                  <a:cubicBezTo>
                    <a:pt x="10412" y="3597"/>
                    <a:pt x="10513" y="3710"/>
                    <a:pt x="10425" y="3710"/>
                  </a:cubicBezTo>
                  <a:lnTo>
                    <a:pt x="10425" y="3572"/>
                  </a:lnTo>
                  <a:cubicBezTo>
                    <a:pt x="10425" y="3541"/>
                    <a:pt x="10435" y="3519"/>
                    <a:pt x="10442" y="3519"/>
                  </a:cubicBezTo>
                  <a:cubicBezTo>
                    <a:pt x="10446" y="3519"/>
                    <a:pt x="10450" y="3527"/>
                    <a:pt x="10450" y="3547"/>
                  </a:cubicBezTo>
                  <a:cubicBezTo>
                    <a:pt x="10480" y="3547"/>
                    <a:pt x="10494" y="3515"/>
                    <a:pt x="10525" y="3515"/>
                  </a:cubicBezTo>
                  <a:close/>
                  <a:moveTo>
                    <a:pt x="10302" y="3521"/>
                  </a:moveTo>
                  <a:cubicBezTo>
                    <a:pt x="10341" y="3521"/>
                    <a:pt x="10381" y="3550"/>
                    <a:pt x="10387" y="3610"/>
                  </a:cubicBezTo>
                  <a:cubicBezTo>
                    <a:pt x="10387" y="3677"/>
                    <a:pt x="10344" y="3715"/>
                    <a:pt x="10302" y="3715"/>
                  </a:cubicBezTo>
                  <a:cubicBezTo>
                    <a:pt x="10265" y="3715"/>
                    <a:pt x="10230" y="3686"/>
                    <a:pt x="10224" y="3622"/>
                  </a:cubicBezTo>
                  <a:cubicBezTo>
                    <a:pt x="10217" y="3556"/>
                    <a:pt x="10259" y="3521"/>
                    <a:pt x="10302" y="3521"/>
                  </a:cubicBezTo>
                  <a:close/>
                  <a:moveTo>
                    <a:pt x="9809" y="3534"/>
                  </a:moveTo>
                  <a:cubicBezTo>
                    <a:pt x="9809" y="3584"/>
                    <a:pt x="9847" y="3723"/>
                    <a:pt x="9784" y="3723"/>
                  </a:cubicBezTo>
                  <a:cubicBezTo>
                    <a:pt x="9746" y="3698"/>
                    <a:pt x="9721" y="3572"/>
                    <a:pt x="9771" y="3572"/>
                  </a:cubicBezTo>
                  <a:lnTo>
                    <a:pt x="9809" y="3534"/>
                  </a:lnTo>
                  <a:close/>
                  <a:moveTo>
                    <a:pt x="3587" y="3680"/>
                  </a:moveTo>
                  <a:cubicBezTo>
                    <a:pt x="3586" y="3681"/>
                    <a:pt x="3585" y="3683"/>
                    <a:pt x="3584" y="3685"/>
                  </a:cubicBezTo>
                  <a:cubicBezTo>
                    <a:pt x="3565" y="3713"/>
                    <a:pt x="3540" y="3727"/>
                    <a:pt x="3512" y="3727"/>
                  </a:cubicBezTo>
                  <a:cubicBezTo>
                    <a:pt x="3503" y="3727"/>
                    <a:pt x="3493" y="3726"/>
                    <a:pt x="3484" y="3723"/>
                  </a:cubicBezTo>
                  <a:cubicBezTo>
                    <a:pt x="3484" y="3699"/>
                    <a:pt x="3489" y="3690"/>
                    <a:pt x="3502" y="3690"/>
                  </a:cubicBezTo>
                  <a:cubicBezTo>
                    <a:pt x="3510" y="3690"/>
                    <a:pt x="3520" y="3693"/>
                    <a:pt x="3534" y="3698"/>
                  </a:cubicBezTo>
                  <a:cubicBezTo>
                    <a:pt x="3561" y="3692"/>
                    <a:pt x="3578" y="3686"/>
                    <a:pt x="3587" y="3680"/>
                  </a:cubicBezTo>
                  <a:close/>
                  <a:moveTo>
                    <a:pt x="9708" y="3484"/>
                  </a:moveTo>
                  <a:lnTo>
                    <a:pt x="9708" y="3547"/>
                  </a:lnTo>
                  <a:cubicBezTo>
                    <a:pt x="9717" y="3547"/>
                    <a:pt x="9719" y="3552"/>
                    <a:pt x="9717" y="3568"/>
                  </a:cubicBezTo>
                  <a:lnTo>
                    <a:pt x="9717" y="3568"/>
                  </a:lnTo>
                  <a:cubicBezTo>
                    <a:pt x="9698" y="3570"/>
                    <a:pt x="9691" y="3587"/>
                    <a:pt x="9708" y="3622"/>
                  </a:cubicBezTo>
                  <a:cubicBezTo>
                    <a:pt x="9708" y="3622"/>
                    <a:pt x="9717" y="3714"/>
                    <a:pt x="9733" y="3714"/>
                  </a:cubicBezTo>
                  <a:cubicBezTo>
                    <a:pt x="9737" y="3714"/>
                    <a:pt x="9741" y="3709"/>
                    <a:pt x="9746" y="3698"/>
                  </a:cubicBezTo>
                  <a:lnTo>
                    <a:pt x="9746" y="3698"/>
                  </a:lnTo>
                  <a:cubicBezTo>
                    <a:pt x="9739" y="3718"/>
                    <a:pt x="9729" y="3731"/>
                    <a:pt x="9715" y="3731"/>
                  </a:cubicBezTo>
                  <a:cubicBezTo>
                    <a:pt x="9703" y="3731"/>
                    <a:pt x="9688" y="3721"/>
                    <a:pt x="9671" y="3698"/>
                  </a:cubicBezTo>
                  <a:cubicBezTo>
                    <a:pt x="9645" y="3660"/>
                    <a:pt x="9721" y="3572"/>
                    <a:pt x="9645" y="3572"/>
                  </a:cubicBezTo>
                  <a:cubicBezTo>
                    <a:pt x="9658" y="3534"/>
                    <a:pt x="9671" y="3509"/>
                    <a:pt x="9708" y="3484"/>
                  </a:cubicBezTo>
                  <a:close/>
                  <a:moveTo>
                    <a:pt x="6074" y="3506"/>
                  </a:moveTo>
                  <a:cubicBezTo>
                    <a:pt x="6073" y="3553"/>
                    <a:pt x="6071" y="3600"/>
                    <a:pt x="6062" y="3647"/>
                  </a:cubicBezTo>
                  <a:cubicBezTo>
                    <a:pt x="6062" y="3666"/>
                    <a:pt x="6048" y="3731"/>
                    <a:pt x="6041" y="3731"/>
                  </a:cubicBezTo>
                  <a:cubicBezTo>
                    <a:pt x="6038" y="3731"/>
                    <a:pt x="6036" y="3722"/>
                    <a:pt x="6036" y="3698"/>
                  </a:cubicBezTo>
                  <a:cubicBezTo>
                    <a:pt x="6010" y="3704"/>
                    <a:pt x="5968" y="3733"/>
                    <a:pt x="5942" y="3733"/>
                  </a:cubicBezTo>
                  <a:cubicBezTo>
                    <a:pt x="5918" y="3733"/>
                    <a:pt x="5906" y="3711"/>
                    <a:pt x="5923" y="3635"/>
                  </a:cubicBezTo>
                  <a:cubicBezTo>
                    <a:pt x="5930" y="3580"/>
                    <a:pt x="5951" y="3570"/>
                    <a:pt x="5976" y="3570"/>
                  </a:cubicBezTo>
                  <a:cubicBezTo>
                    <a:pt x="5991" y="3570"/>
                    <a:pt x="6007" y="3574"/>
                    <a:pt x="6021" y="3574"/>
                  </a:cubicBezTo>
                  <a:cubicBezTo>
                    <a:pt x="6026" y="3574"/>
                    <a:pt x="6032" y="3573"/>
                    <a:pt x="6036" y="3572"/>
                  </a:cubicBezTo>
                  <a:cubicBezTo>
                    <a:pt x="6056" y="3547"/>
                    <a:pt x="6066" y="3525"/>
                    <a:pt x="6074" y="3506"/>
                  </a:cubicBezTo>
                  <a:close/>
                  <a:moveTo>
                    <a:pt x="7761" y="3684"/>
                  </a:moveTo>
                  <a:cubicBezTo>
                    <a:pt x="7784" y="3684"/>
                    <a:pt x="7814" y="3698"/>
                    <a:pt x="7822" y="3698"/>
                  </a:cubicBezTo>
                  <a:lnTo>
                    <a:pt x="7772" y="3710"/>
                  </a:lnTo>
                  <a:cubicBezTo>
                    <a:pt x="7772" y="3710"/>
                    <a:pt x="7755" y="3733"/>
                    <a:pt x="7744" y="3733"/>
                  </a:cubicBezTo>
                  <a:cubicBezTo>
                    <a:pt x="7738" y="3733"/>
                    <a:pt x="7734" y="3727"/>
                    <a:pt x="7734" y="3710"/>
                  </a:cubicBezTo>
                  <a:cubicBezTo>
                    <a:pt x="7734" y="3690"/>
                    <a:pt x="7746" y="3684"/>
                    <a:pt x="7761" y="3684"/>
                  </a:cubicBezTo>
                  <a:close/>
                  <a:moveTo>
                    <a:pt x="3471" y="3569"/>
                  </a:moveTo>
                  <a:cubicBezTo>
                    <a:pt x="3471" y="3624"/>
                    <a:pt x="3468" y="3735"/>
                    <a:pt x="3421" y="3735"/>
                  </a:cubicBezTo>
                  <a:cubicBezTo>
                    <a:pt x="3450" y="3696"/>
                    <a:pt x="3449" y="3611"/>
                    <a:pt x="3471" y="3569"/>
                  </a:cubicBezTo>
                  <a:close/>
                  <a:moveTo>
                    <a:pt x="10991" y="3471"/>
                  </a:moveTo>
                  <a:cubicBezTo>
                    <a:pt x="11016" y="3471"/>
                    <a:pt x="11041" y="3509"/>
                    <a:pt x="11054" y="3509"/>
                  </a:cubicBezTo>
                  <a:cubicBezTo>
                    <a:pt x="11045" y="3491"/>
                    <a:pt x="11049" y="3479"/>
                    <a:pt x="11067" y="3479"/>
                  </a:cubicBezTo>
                  <a:cubicBezTo>
                    <a:pt x="11070" y="3479"/>
                    <a:pt x="11074" y="3479"/>
                    <a:pt x="11079" y="3480"/>
                  </a:cubicBezTo>
                  <a:lnTo>
                    <a:pt x="11079" y="3480"/>
                  </a:lnTo>
                  <a:cubicBezTo>
                    <a:pt x="11081" y="3552"/>
                    <a:pt x="11102" y="3735"/>
                    <a:pt x="11054" y="3735"/>
                  </a:cubicBezTo>
                  <a:lnTo>
                    <a:pt x="11054" y="3635"/>
                  </a:lnTo>
                  <a:cubicBezTo>
                    <a:pt x="11020" y="3635"/>
                    <a:pt x="10998" y="3663"/>
                    <a:pt x="10972" y="3663"/>
                  </a:cubicBezTo>
                  <a:cubicBezTo>
                    <a:pt x="10959" y="3663"/>
                    <a:pt x="10945" y="3656"/>
                    <a:pt x="10928" y="3635"/>
                  </a:cubicBezTo>
                  <a:cubicBezTo>
                    <a:pt x="10890" y="3572"/>
                    <a:pt x="10928" y="3471"/>
                    <a:pt x="10991" y="3471"/>
                  </a:cubicBezTo>
                  <a:close/>
                  <a:moveTo>
                    <a:pt x="10109" y="3492"/>
                  </a:moveTo>
                  <a:cubicBezTo>
                    <a:pt x="10142" y="3492"/>
                    <a:pt x="10175" y="3508"/>
                    <a:pt x="10199" y="3547"/>
                  </a:cubicBezTo>
                  <a:lnTo>
                    <a:pt x="10161" y="3547"/>
                  </a:lnTo>
                  <a:cubicBezTo>
                    <a:pt x="10148" y="3597"/>
                    <a:pt x="10073" y="3547"/>
                    <a:pt x="10060" y="3635"/>
                  </a:cubicBezTo>
                  <a:cubicBezTo>
                    <a:pt x="10041" y="3673"/>
                    <a:pt x="10073" y="3711"/>
                    <a:pt x="10111" y="3711"/>
                  </a:cubicBezTo>
                  <a:cubicBezTo>
                    <a:pt x="10123" y="3711"/>
                    <a:pt x="10136" y="3707"/>
                    <a:pt x="10148" y="3698"/>
                  </a:cubicBezTo>
                  <a:lnTo>
                    <a:pt x="10148" y="3698"/>
                  </a:lnTo>
                  <a:cubicBezTo>
                    <a:pt x="10153" y="3723"/>
                    <a:pt x="10134" y="3736"/>
                    <a:pt x="10109" y="3736"/>
                  </a:cubicBezTo>
                  <a:cubicBezTo>
                    <a:pt x="10072" y="3736"/>
                    <a:pt x="10023" y="3707"/>
                    <a:pt x="10023" y="3647"/>
                  </a:cubicBezTo>
                  <a:cubicBezTo>
                    <a:pt x="9971" y="3569"/>
                    <a:pt x="10038" y="3492"/>
                    <a:pt x="10109" y="3492"/>
                  </a:cubicBezTo>
                  <a:close/>
                  <a:moveTo>
                    <a:pt x="9892" y="3555"/>
                  </a:moveTo>
                  <a:cubicBezTo>
                    <a:pt x="9906" y="3555"/>
                    <a:pt x="9920" y="3560"/>
                    <a:pt x="9935" y="3572"/>
                  </a:cubicBezTo>
                  <a:lnTo>
                    <a:pt x="9947" y="3572"/>
                  </a:lnTo>
                  <a:cubicBezTo>
                    <a:pt x="10035" y="3647"/>
                    <a:pt x="9897" y="3660"/>
                    <a:pt x="9847" y="3660"/>
                  </a:cubicBezTo>
                  <a:cubicBezTo>
                    <a:pt x="9847" y="3703"/>
                    <a:pt x="9876" y="3722"/>
                    <a:pt x="9907" y="3722"/>
                  </a:cubicBezTo>
                  <a:cubicBezTo>
                    <a:pt x="9921" y="3722"/>
                    <a:pt x="9935" y="3718"/>
                    <a:pt x="9947" y="3710"/>
                  </a:cubicBezTo>
                  <a:lnTo>
                    <a:pt x="9947" y="3710"/>
                  </a:lnTo>
                  <a:cubicBezTo>
                    <a:pt x="9957" y="3736"/>
                    <a:pt x="9939" y="3749"/>
                    <a:pt x="9913" y="3749"/>
                  </a:cubicBezTo>
                  <a:cubicBezTo>
                    <a:pt x="9875" y="3749"/>
                    <a:pt x="9821" y="3720"/>
                    <a:pt x="9821" y="3660"/>
                  </a:cubicBezTo>
                  <a:cubicBezTo>
                    <a:pt x="9812" y="3611"/>
                    <a:pt x="9847" y="3555"/>
                    <a:pt x="9892" y="3555"/>
                  </a:cubicBezTo>
                  <a:close/>
                  <a:moveTo>
                    <a:pt x="5855" y="3572"/>
                  </a:moveTo>
                  <a:lnTo>
                    <a:pt x="5855" y="3572"/>
                  </a:lnTo>
                  <a:cubicBezTo>
                    <a:pt x="5959" y="3579"/>
                    <a:pt x="5921" y="3748"/>
                    <a:pt x="5835" y="3760"/>
                  </a:cubicBezTo>
                  <a:cubicBezTo>
                    <a:pt x="5832" y="3761"/>
                    <a:pt x="5829" y="3761"/>
                    <a:pt x="5826" y="3761"/>
                  </a:cubicBezTo>
                  <a:cubicBezTo>
                    <a:pt x="5738" y="3761"/>
                    <a:pt x="5762" y="3579"/>
                    <a:pt x="5855" y="3572"/>
                  </a:cubicBezTo>
                  <a:close/>
                  <a:moveTo>
                    <a:pt x="3421" y="3572"/>
                  </a:moveTo>
                  <a:cubicBezTo>
                    <a:pt x="3421" y="3622"/>
                    <a:pt x="3421" y="3685"/>
                    <a:pt x="3408" y="3735"/>
                  </a:cubicBezTo>
                  <a:cubicBezTo>
                    <a:pt x="3401" y="3749"/>
                    <a:pt x="3391" y="3759"/>
                    <a:pt x="3385" y="3759"/>
                  </a:cubicBezTo>
                  <a:cubicBezTo>
                    <a:pt x="3379" y="3759"/>
                    <a:pt x="3377" y="3752"/>
                    <a:pt x="3383" y="3735"/>
                  </a:cubicBezTo>
                  <a:cubicBezTo>
                    <a:pt x="3352" y="3735"/>
                    <a:pt x="3338" y="3779"/>
                    <a:pt x="3305" y="3779"/>
                  </a:cubicBezTo>
                  <a:cubicBezTo>
                    <a:pt x="3298" y="3779"/>
                    <a:pt x="3291" y="3777"/>
                    <a:pt x="3283" y="3773"/>
                  </a:cubicBezTo>
                  <a:cubicBezTo>
                    <a:pt x="3245" y="3735"/>
                    <a:pt x="3270" y="3610"/>
                    <a:pt x="3320" y="3597"/>
                  </a:cubicBezTo>
                  <a:lnTo>
                    <a:pt x="3320" y="3597"/>
                  </a:lnTo>
                  <a:cubicBezTo>
                    <a:pt x="3309" y="3619"/>
                    <a:pt x="3289" y="3733"/>
                    <a:pt x="3332" y="3733"/>
                  </a:cubicBezTo>
                  <a:cubicBezTo>
                    <a:pt x="3339" y="3733"/>
                    <a:pt x="3347" y="3730"/>
                    <a:pt x="3358" y="3723"/>
                  </a:cubicBezTo>
                  <a:lnTo>
                    <a:pt x="3358" y="3735"/>
                  </a:lnTo>
                  <a:cubicBezTo>
                    <a:pt x="3421" y="3698"/>
                    <a:pt x="3345" y="3597"/>
                    <a:pt x="3421" y="3572"/>
                  </a:cubicBezTo>
                  <a:close/>
                  <a:moveTo>
                    <a:pt x="8385" y="3691"/>
                  </a:moveTo>
                  <a:cubicBezTo>
                    <a:pt x="8395" y="3691"/>
                    <a:pt x="8404" y="3693"/>
                    <a:pt x="8413" y="3698"/>
                  </a:cubicBezTo>
                  <a:cubicBezTo>
                    <a:pt x="8408" y="3718"/>
                    <a:pt x="8399" y="3722"/>
                    <a:pt x="8389" y="3722"/>
                  </a:cubicBezTo>
                  <a:cubicBezTo>
                    <a:pt x="8383" y="3722"/>
                    <a:pt x="8376" y="3720"/>
                    <a:pt x="8369" y="3720"/>
                  </a:cubicBezTo>
                  <a:cubicBezTo>
                    <a:pt x="8361" y="3720"/>
                    <a:pt x="8354" y="3723"/>
                    <a:pt x="8350" y="3735"/>
                  </a:cubicBezTo>
                  <a:cubicBezTo>
                    <a:pt x="8338" y="3760"/>
                    <a:pt x="8363" y="3748"/>
                    <a:pt x="8375" y="3773"/>
                  </a:cubicBezTo>
                  <a:cubicBezTo>
                    <a:pt x="8375" y="3775"/>
                    <a:pt x="8376" y="3777"/>
                    <a:pt x="8377" y="3779"/>
                  </a:cubicBezTo>
                  <a:lnTo>
                    <a:pt x="8377" y="3779"/>
                  </a:lnTo>
                  <a:cubicBezTo>
                    <a:pt x="8370" y="3775"/>
                    <a:pt x="8365" y="3773"/>
                    <a:pt x="8363" y="3773"/>
                  </a:cubicBezTo>
                  <a:lnTo>
                    <a:pt x="8363" y="3773"/>
                  </a:lnTo>
                  <a:lnTo>
                    <a:pt x="8325" y="3786"/>
                  </a:lnTo>
                  <a:cubicBezTo>
                    <a:pt x="8304" y="3734"/>
                    <a:pt x="8343" y="3691"/>
                    <a:pt x="8385" y="3691"/>
                  </a:cubicBezTo>
                  <a:close/>
                  <a:moveTo>
                    <a:pt x="9547" y="3742"/>
                  </a:moveTo>
                  <a:cubicBezTo>
                    <a:pt x="9546" y="3744"/>
                    <a:pt x="9546" y="3746"/>
                    <a:pt x="9545" y="3748"/>
                  </a:cubicBezTo>
                  <a:cubicBezTo>
                    <a:pt x="9529" y="3772"/>
                    <a:pt x="9507" y="3786"/>
                    <a:pt x="9484" y="3786"/>
                  </a:cubicBezTo>
                  <a:cubicBezTo>
                    <a:pt x="9471" y="3786"/>
                    <a:pt x="9458" y="3782"/>
                    <a:pt x="9444" y="3773"/>
                  </a:cubicBezTo>
                  <a:cubicBezTo>
                    <a:pt x="9444" y="3752"/>
                    <a:pt x="9448" y="3743"/>
                    <a:pt x="9458" y="3743"/>
                  </a:cubicBezTo>
                  <a:cubicBezTo>
                    <a:pt x="9466" y="3743"/>
                    <a:pt x="9478" y="3749"/>
                    <a:pt x="9494" y="3760"/>
                  </a:cubicBezTo>
                  <a:cubicBezTo>
                    <a:pt x="9525" y="3757"/>
                    <a:pt x="9540" y="3751"/>
                    <a:pt x="9547" y="3742"/>
                  </a:cubicBezTo>
                  <a:close/>
                  <a:moveTo>
                    <a:pt x="9511" y="3586"/>
                  </a:moveTo>
                  <a:cubicBezTo>
                    <a:pt x="9522" y="3586"/>
                    <a:pt x="9534" y="3589"/>
                    <a:pt x="9545" y="3597"/>
                  </a:cubicBezTo>
                  <a:cubicBezTo>
                    <a:pt x="9540" y="3616"/>
                    <a:pt x="9532" y="3620"/>
                    <a:pt x="9523" y="3620"/>
                  </a:cubicBezTo>
                  <a:cubicBezTo>
                    <a:pt x="9513" y="3620"/>
                    <a:pt x="9502" y="3615"/>
                    <a:pt x="9494" y="3615"/>
                  </a:cubicBezTo>
                  <a:cubicBezTo>
                    <a:pt x="9489" y="3615"/>
                    <a:pt x="9485" y="3616"/>
                    <a:pt x="9482" y="3622"/>
                  </a:cubicBezTo>
                  <a:cubicBezTo>
                    <a:pt x="9469" y="3647"/>
                    <a:pt x="9494" y="3647"/>
                    <a:pt x="9507" y="3672"/>
                  </a:cubicBezTo>
                  <a:cubicBezTo>
                    <a:pt x="9507" y="3695"/>
                    <a:pt x="9556" y="3687"/>
                    <a:pt x="9550" y="3729"/>
                  </a:cubicBezTo>
                  <a:lnTo>
                    <a:pt x="9550" y="3729"/>
                  </a:lnTo>
                  <a:cubicBezTo>
                    <a:pt x="9546" y="3704"/>
                    <a:pt x="9494" y="3672"/>
                    <a:pt x="9494" y="3672"/>
                  </a:cubicBezTo>
                  <a:lnTo>
                    <a:pt x="9457" y="3672"/>
                  </a:lnTo>
                  <a:cubicBezTo>
                    <a:pt x="9456" y="3671"/>
                    <a:pt x="9455" y="3670"/>
                    <a:pt x="9454" y="3668"/>
                  </a:cubicBezTo>
                  <a:lnTo>
                    <a:pt x="9454" y="3668"/>
                  </a:lnTo>
                  <a:cubicBezTo>
                    <a:pt x="9433" y="3692"/>
                    <a:pt x="9363" y="3698"/>
                    <a:pt x="9331" y="3698"/>
                  </a:cubicBezTo>
                  <a:cubicBezTo>
                    <a:pt x="9331" y="3741"/>
                    <a:pt x="9360" y="3760"/>
                    <a:pt x="9395" y="3760"/>
                  </a:cubicBezTo>
                  <a:cubicBezTo>
                    <a:pt x="9411" y="3760"/>
                    <a:pt x="9428" y="3756"/>
                    <a:pt x="9444" y="3748"/>
                  </a:cubicBezTo>
                  <a:lnTo>
                    <a:pt x="9444" y="3748"/>
                  </a:lnTo>
                  <a:cubicBezTo>
                    <a:pt x="9449" y="3773"/>
                    <a:pt x="9428" y="3786"/>
                    <a:pt x="9400" y="3786"/>
                  </a:cubicBezTo>
                  <a:cubicBezTo>
                    <a:pt x="9360" y="3786"/>
                    <a:pt x="9306" y="3758"/>
                    <a:pt x="9306" y="3698"/>
                  </a:cubicBezTo>
                  <a:cubicBezTo>
                    <a:pt x="9306" y="3649"/>
                    <a:pt x="9343" y="3593"/>
                    <a:pt x="9389" y="3593"/>
                  </a:cubicBezTo>
                  <a:cubicBezTo>
                    <a:pt x="9403" y="3593"/>
                    <a:pt x="9417" y="3598"/>
                    <a:pt x="9432" y="3610"/>
                  </a:cubicBezTo>
                  <a:cubicBezTo>
                    <a:pt x="9439" y="3616"/>
                    <a:pt x="9445" y="3622"/>
                    <a:pt x="9449" y="3628"/>
                  </a:cubicBezTo>
                  <a:lnTo>
                    <a:pt x="9449" y="3628"/>
                  </a:lnTo>
                  <a:cubicBezTo>
                    <a:pt x="9458" y="3604"/>
                    <a:pt x="9484" y="3586"/>
                    <a:pt x="9511" y="3586"/>
                  </a:cubicBezTo>
                  <a:close/>
                  <a:moveTo>
                    <a:pt x="8183" y="3760"/>
                  </a:moveTo>
                  <a:cubicBezTo>
                    <a:pt x="8180" y="3771"/>
                    <a:pt x="8180" y="3782"/>
                    <a:pt x="8184" y="3793"/>
                  </a:cubicBezTo>
                  <a:lnTo>
                    <a:pt x="8184" y="3793"/>
                  </a:lnTo>
                  <a:cubicBezTo>
                    <a:pt x="8185" y="3791"/>
                    <a:pt x="8186" y="3788"/>
                    <a:pt x="8187" y="3786"/>
                  </a:cubicBezTo>
                  <a:cubicBezTo>
                    <a:pt x="8187" y="3777"/>
                    <a:pt x="8185" y="3768"/>
                    <a:pt x="8183" y="3760"/>
                  </a:cubicBezTo>
                  <a:close/>
                  <a:moveTo>
                    <a:pt x="9268" y="3522"/>
                  </a:moveTo>
                  <a:cubicBezTo>
                    <a:pt x="9268" y="3584"/>
                    <a:pt x="9293" y="3798"/>
                    <a:pt x="9230" y="3798"/>
                  </a:cubicBezTo>
                  <a:cubicBezTo>
                    <a:pt x="9230" y="3778"/>
                    <a:pt x="9228" y="3743"/>
                    <a:pt x="9226" y="3705"/>
                  </a:cubicBezTo>
                  <a:lnTo>
                    <a:pt x="9226" y="3705"/>
                  </a:lnTo>
                  <a:cubicBezTo>
                    <a:pt x="9214" y="3754"/>
                    <a:pt x="9173" y="3780"/>
                    <a:pt x="9137" y="3780"/>
                  </a:cubicBezTo>
                  <a:cubicBezTo>
                    <a:pt x="9100" y="3780"/>
                    <a:pt x="9067" y="3754"/>
                    <a:pt x="9067" y="3698"/>
                  </a:cubicBezTo>
                  <a:cubicBezTo>
                    <a:pt x="9067" y="3636"/>
                    <a:pt x="9097" y="3605"/>
                    <a:pt x="9129" y="3605"/>
                  </a:cubicBezTo>
                  <a:cubicBezTo>
                    <a:pt x="9163" y="3605"/>
                    <a:pt x="9199" y="3639"/>
                    <a:pt x="9205" y="3710"/>
                  </a:cubicBezTo>
                  <a:lnTo>
                    <a:pt x="9226" y="3680"/>
                  </a:lnTo>
                  <a:lnTo>
                    <a:pt x="9226" y="3680"/>
                  </a:lnTo>
                  <a:cubicBezTo>
                    <a:pt x="9226" y="3688"/>
                    <a:pt x="9226" y="3697"/>
                    <a:pt x="9226" y="3705"/>
                  </a:cubicBezTo>
                  <a:lnTo>
                    <a:pt x="9226" y="3705"/>
                  </a:lnTo>
                  <a:cubicBezTo>
                    <a:pt x="9229" y="3695"/>
                    <a:pt x="9230" y="3684"/>
                    <a:pt x="9230" y="3672"/>
                  </a:cubicBezTo>
                  <a:lnTo>
                    <a:pt x="9230" y="3672"/>
                  </a:lnTo>
                  <a:lnTo>
                    <a:pt x="9226" y="3680"/>
                  </a:lnTo>
                  <a:lnTo>
                    <a:pt x="9226" y="3680"/>
                  </a:lnTo>
                  <a:cubicBezTo>
                    <a:pt x="9224" y="3606"/>
                    <a:pt x="9230" y="3529"/>
                    <a:pt x="9268" y="3522"/>
                  </a:cubicBezTo>
                  <a:close/>
                  <a:moveTo>
                    <a:pt x="5698" y="3608"/>
                  </a:moveTo>
                  <a:cubicBezTo>
                    <a:pt x="5705" y="3608"/>
                    <a:pt x="5711" y="3613"/>
                    <a:pt x="5722" y="3635"/>
                  </a:cubicBezTo>
                  <a:cubicBezTo>
                    <a:pt x="5747" y="3685"/>
                    <a:pt x="5722" y="3773"/>
                    <a:pt x="5684" y="3786"/>
                  </a:cubicBezTo>
                  <a:cubicBezTo>
                    <a:pt x="5684" y="3753"/>
                    <a:pt x="5712" y="3637"/>
                    <a:pt x="5672" y="3637"/>
                  </a:cubicBezTo>
                  <a:cubicBezTo>
                    <a:pt x="5666" y="3637"/>
                    <a:pt x="5657" y="3640"/>
                    <a:pt x="5647" y="3647"/>
                  </a:cubicBezTo>
                  <a:cubicBezTo>
                    <a:pt x="5559" y="3698"/>
                    <a:pt x="5672" y="3798"/>
                    <a:pt x="5584" y="3798"/>
                  </a:cubicBezTo>
                  <a:cubicBezTo>
                    <a:pt x="5589" y="3706"/>
                    <a:pt x="5577" y="3667"/>
                    <a:pt x="5560" y="3667"/>
                  </a:cubicBezTo>
                  <a:cubicBezTo>
                    <a:pt x="5540" y="3667"/>
                    <a:pt x="5515" y="3722"/>
                    <a:pt x="5508" y="3811"/>
                  </a:cubicBezTo>
                  <a:lnTo>
                    <a:pt x="5483" y="3811"/>
                  </a:lnTo>
                  <a:cubicBezTo>
                    <a:pt x="5483" y="3760"/>
                    <a:pt x="5483" y="3710"/>
                    <a:pt x="5496" y="3660"/>
                  </a:cubicBezTo>
                  <a:cubicBezTo>
                    <a:pt x="5502" y="3641"/>
                    <a:pt x="5508" y="3632"/>
                    <a:pt x="5513" y="3632"/>
                  </a:cubicBezTo>
                  <a:cubicBezTo>
                    <a:pt x="5518" y="3632"/>
                    <a:pt x="5521" y="3641"/>
                    <a:pt x="5521" y="3660"/>
                  </a:cubicBezTo>
                  <a:lnTo>
                    <a:pt x="5603" y="3625"/>
                  </a:lnTo>
                  <a:lnTo>
                    <a:pt x="5603" y="3625"/>
                  </a:lnTo>
                  <a:cubicBezTo>
                    <a:pt x="5600" y="3627"/>
                    <a:pt x="5603" y="3627"/>
                    <a:pt x="5610" y="3627"/>
                  </a:cubicBezTo>
                  <a:cubicBezTo>
                    <a:pt x="5630" y="3627"/>
                    <a:pt x="5678" y="3620"/>
                    <a:pt x="5675" y="3612"/>
                  </a:cubicBezTo>
                  <a:lnTo>
                    <a:pt x="5675" y="3612"/>
                  </a:lnTo>
                  <a:cubicBezTo>
                    <a:pt x="5686" y="3612"/>
                    <a:pt x="5692" y="3608"/>
                    <a:pt x="5698" y="3608"/>
                  </a:cubicBezTo>
                  <a:close/>
                  <a:moveTo>
                    <a:pt x="5436" y="3809"/>
                  </a:moveTo>
                  <a:cubicBezTo>
                    <a:pt x="5429" y="3817"/>
                    <a:pt x="5419" y="3822"/>
                    <a:pt x="5408" y="3823"/>
                  </a:cubicBezTo>
                  <a:lnTo>
                    <a:pt x="5436" y="3809"/>
                  </a:lnTo>
                  <a:close/>
                  <a:moveTo>
                    <a:pt x="5412" y="3627"/>
                  </a:moveTo>
                  <a:cubicBezTo>
                    <a:pt x="5421" y="3627"/>
                    <a:pt x="5430" y="3636"/>
                    <a:pt x="5438" y="3650"/>
                  </a:cubicBezTo>
                  <a:lnTo>
                    <a:pt x="5438" y="3650"/>
                  </a:lnTo>
                  <a:cubicBezTo>
                    <a:pt x="5436" y="3650"/>
                    <a:pt x="5435" y="3650"/>
                    <a:pt x="5434" y="3650"/>
                  </a:cubicBezTo>
                  <a:cubicBezTo>
                    <a:pt x="5427" y="3650"/>
                    <a:pt x="5418" y="3653"/>
                    <a:pt x="5408" y="3660"/>
                  </a:cubicBezTo>
                  <a:cubicBezTo>
                    <a:pt x="5332" y="3710"/>
                    <a:pt x="5433" y="3798"/>
                    <a:pt x="5357" y="3811"/>
                  </a:cubicBezTo>
                  <a:cubicBezTo>
                    <a:pt x="5357" y="3778"/>
                    <a:pt x="5376" y="3662"/>
                    <a:pt x="5333" y="3662"/>
                  </a:cubicBezTo>
                  <a:cubicBezTo>
                    <a:pt x="5326" y="3662"/>
                    <a:pt x="5318" y="3665"/>
                    <a:pt x="5307" y="3672"/>
                  </a:cubicBezTo>
                  <a:cubicBezTo>
                    <a:pt x="5219" y="3723"/>
                    <a:pt x="5332" y="3823"/>
                    <a:pt x="5244" y="3836"/>
                  </a:cubicBezTo>
                  <a:cubicBezTo>
                    <a:pt x="5244" y="3786"/>
                    <a:pt x="5257" y="3723"/>
                    <a:pt x="5257" y="3672"/>
                  </a:cubicBezTo>
                  <a:cubicBezTo>
                    <a:pt x="5264" y="3659"/>
                    <a:pt x="5271" y="3649"/>
                    <a:pt x="5275" y="3649"/>
                  </a:cubicBezTo>
                  <a:cubicBezTo>
                    <a:pt x="5279" y="3649"/>
                    <a:pt x="5282" y="3655"/>
                    <a:pt x="5282" y="3672"/>
                  </a:cubicBezTo>
                  <a:cubicBezTo>
                    <a:pt x="5294" y="3672"/>
                    <a:pt x="5320" y="3635"/>
                    <a:pt x="5345" y="3635"/>
                  </a:cubicBezTo>
                  <a:cubicBezTo>
                    <a:pt x="5345" y="3635"/>
                    <a:pt x="5377" y="3651"/>
                    <a:pt x="5384" y="3657"/>
                  </a:cubicBezTo>
                  <a:lnTo>
                    <a:pt x="5384" y="3657"/>
                  </a:lnTo>
                  <a:cubicBezTo>
                    <a:pt x="5393" y="3636"/>
                    <a:pt x="5402" y="3627"/>
                    <a:pt x="5412" y="3627"/>
                  </a:cubicBezTo>
                  <a:close/>
                  <a:moveTo>
                    <a:pt x="8896" y="3641"/>
                  </a:moveTo>
                  <a:cubicBezTo>
                    <a:pt x="8966" y="3641"/>
                    <a:pt x="8990" y="3815"/>
                    <a:pt x="8916" y="3836"/>
                  </a:cubicBezTo>
                  <a:cubicBezTo>
                    <a:pt x="8916" y="3803"/>
                    <a:pt x="8935" y="3676"/>
                    <a:pt x="8891" y="3676"/>
                  </a:cubicBezTo>
                  <a:cubicBezTo>
                    <a:pt x="8884" y="3676"/>
                    <a:pt x="8876" y="3678"/>
                    <a:pt x="8866" y="3685"/>
                  </a:cubicBezTo>
                  <a:cubicBezTo>
                    <a:pt x="8790" y="3735"/>
                    <a:pt x="8903" y="3836"/>
                    <a:pt x="8815" y="3836"/>
                  </a:cubicBezTo>
                  <a:cubicBezTo>
                    <a:pt x="8815" y="3804"/>
                    <a:pt x="8834" y="3687"/>
                    <a:pt x="8783" y="3687"/>
                  </a:cubicBezTo>
                  <a:cubicBezTo>
                    <a:pt x="8775" y="3687"/>
                    <a:pt x="8765" y="3691"/>
                    <a:pt x="8753" y="3698"/>
                  </a:cubicBezTo>
                  <a:cubicBezTo>
                    <a:pt x="8677" y="3748"/>
                    <a:pt x="8790" y="3836"/>
                    <a:pt x="8715" y="3849"/>
                  </a:cubicBezTo>
                  <a:cubicBezTo>
                    <a:pt x="8702" y="3798"/>
                    <a:pt x="8702" y="3748"/>
                    <a:pt x="8715" y="3698"/>
                  </a:cubicBezTo>
                  <a:cubicBezTo>
                    <a:pt x="8715" y="3679"/>
                    <a:pt x="8721" y="3669"/>
                    <a:pt x="8727" y="3669"/>
                  </a:cubicBezTo>
                  <a:cubicBezTo>
                    <a:pt x="8734" y="3669"/>
                    <a:pt x="8740" y="3679"/>
                    <a:pt x="8740" y="3698"/>
                  </a:cubicBezTo>
                  <a:cubicBezTo>
                    <a:pt x="8740" y="3698"/>
                    <a:pt x="8790" y="3660"/>
                    <a:pt x="8803" y="3660"/>
                  </a:cubicBezTo>
                  <a:cubicBezTo>
                    <a:pt x="8818" y="3656"/>
                    <a:pt x="8830" y="3655"/>
                    <a:pt x="8839" y="3655"/>
                  </a:cubicBezTo>
                  <a:cubicBezTo>
                    <a:pt x="8846" y="3655"/>
                    <a:pt x="8852" y="3656"/>
                    <a:pt x="8856" y="3657"/>
                  </a:cubicBezTo>
                  <a:lnTo>
                    <a:pt x="8856" y="3657"/>
                  </a:lnTo>
                  <a:cubicBezTo>
                    <a:pt x="8870" y="3646"/>
                    <a:pt x="8884" y="3641"/>
                    <a:pt x="8896" y="3641"/>
                  </a:cubicBezTo>
                  <a:close/>
                  <a:moveTo>
                    <a:pt x="8577" y="3672"/>
                  </a:moveTo>
                  <a:cubicBezTo>
                    <a:pt x="8614" y="3672"/>
                    <a:pt x="8639" y="3698"/>
                    <a:pt x="8639" y="3735"/>
                  </a:cubicBezTo>
                  <a:cubicBezTo>
                    <a:pt x="8627" y="3798"/>
                    <a:pt x="8577" y="3773"/>
                    <a:pt x="8526" y="3786"/>
                  </a:cubicBezTo>
                  <a:cubicBezTo>
                    <a:pt x="8526" y="3824"/>
                    <a:pt x="8545" y="3839"/>
                    <a:pt x="8571" y="3839"/>
                  </a:cubicBezTo>
                  <a:cubicBezTo>
                    <a:pt x="8588" y="3839"/>
                    <a:pt x="8607" y="3833"/>
                    <a:pt x="8627" y="3823"/>
                  </a:cubicBezTo>
                  <a:lnTo>
                    <a:pt x="8627" y="3823"/>
                  </a:lnTo>
                  <a:cubicBezTo>
                    <a:pt x="8633" y="3853"/>
                    <a:pt x="8611" y="3866"/>
                    <a:pt x="8583" y="3866"/>
                  </a:cubicBezTo>
                  <a:cubicBezTo>
                    <a:pt x="8552" y="3866"/>
                    <a:pt x="8514" y="3850"/>
                    <a:pt x="8501" y="3823"/>
                  </a:cubicBezTo>
                  <a:cubicBezTo>
                    <a:pt x="8476" y="3760"/>
                    <a:pt x="8501" y="3685"/>
                    <a:pt x="8577" y="3672"/>
                  </a:cubicBezTo>
                  <a:close/>
                  <a:moveTo>
                    <a:pt x="3217" y="3605"/>
                  </a:moveTo>
                  <a:cubicBezTo>
                    <a:pt x="3221" y="3605"/>
                    <a:pt x="3225" y="3606"/>
                    <a:pt x="3232" y="3610"/>
                  </a:cubicBezTo>
                  <a:cubicBezTo>
                    <a:pt x="3220" y="3660"/>
                    <a:pt x="3232" y="3861"/>
                    <a:pt x="3182" y="3874"/>
                  </a:cubicBezTo>
                  <a:lnTo>
                    <a:pt x="3182" y="3760"/>
                  </a:lnTo>
                  <a:cubicBezTo>
                    <a:pt x="3169" y="3760"/>
                    <a:pt x="3169" y="3798"/>
                    <a:pt x="3132" y="3811"/>
                  </a:cubicBezTo>
                  <a:cubicBezTo>
                    <a:pt x="3128" y="3811"/>
                    <a:pt x="3125" y="3812"/>
                    <a:pt x="3122" y="3812"/>
                  </a:cubicBezTo>
                  <a:cubicBezTo>
                    <a:pt x="3057" y="3812"/>
                    <a:pt x="3070" y="3683"/>
                    <a:pt x="3106" y="3647"/>
                  </a:cubicBezTo>
                  <a:cubicBezTo>
                    <a:pt x="3124" y="3630"/>
                    <a:pt x="3137" y="3624"/>
                    <a:pt x="3148" y="3624"/>
                  </a:cubicBezTo>
                  <a:cubicBezTo>
                    <a:pt x="3165" y="3624"/>
                    <a:pt x="3177" y="3637"/>
                    <a:pt x="3195" y="3637"/>
                  </a:cubicBezTo>
                  <a:cubicBezTo>
                    <a:pt x="3199" y="3637"/>
                    <a:pt x="3203" y="3636"/>
                    <a:pt x="3207" y="3635"/>
                  </a:cubicBezTo>
                  <a:cubicBezTo>
                    <a:pt x="3207" y="3616"/>
                    <a:pt x="3207" y="3605"/>
                    <a:pt x="3217" y="3605"/>
                  </a:cubicBezTo>
                  <a:close/>
                  <a:moveTo>
                    <a:pt x="5123" y="3694"/>
                  </a:moveTo>
                  <a:cubicBezTo>
                    <a:pt x="5154" y="3694"/>
                    <a:pt x="5181" y="3717"/>
                    <a:pt x="5181" y="3773"/>
                  </a:cubicBezTo>
                  <a:cubicBezTo>
                    <a:pt x="5181" y="3840"/>
                    <a:pt x="5120" y="3884"/>
                    <a:pt x="5073" y="3884"/>
                  </a:cubicBezTo>
                  <a:cubicBezTo>
                    <a:pt x="5039" y="3884"/>
                    <a:pt x="5013" y="3863"/>
                    <a:pt x="5018" y="3811"/>
                  </a:cubicBezTo>
                  <a:cubicBezTo>
                    <a:pt x="5018" y="3743"/>
                    <a:pt x="5076" y="3694"/>
                    <a:pt x="5123" y="3694"/>
                  </a:cubicBezTo>
                  <a:close/>
                  <a:moveTo>
                    <a:pt x="8418" y="3826"/>
                  </a:moveTo>
                  <a:cubicBezTo>
                    <a:pt x="8420" y="3835"/>
                    <a:pt x="8419" y="3846"/>
                    <a:pt x="8413" y="3861"/>
                  </a:cubicBezTo>
                  <a:cubicBezTo>
                    <a:pt x="8395" y="3879"/>
                    <a:pt x="8363" y="3891"/>
                    <a:pt x="8332" y="3891"/>
                  </a:cubicBezTo>
                  <a:cubicBezTo>
                    <a:pt x="8321" y="3891"/>
                    <a:pt x="8310" y="3890"/>
                    <a:pt x="8300" y="3886"/>
                  </a:cubicBezTo>
                  <a:cubicBezTo>
                    <a:pt x="8300" y="3862"/>
                    <a:pt x="8310" y="3854"/>
                    <a:pt x="8324" y="3854"/>
                  </a:cubicBezTo>
                  <a:cubicBezTo>
                    <a:pt x="8332" y="3854"/>
                    <a:pt x="8341" y="3856"/>
                    <a:pt x="8350" y="3861"/>
                  </a:cubicBezTo>
                  <a:cubicBezTo>
                    <a:pt x="8404" y="3856"/>
                    <a:pt x="8420" y="3842"/>
                    <a:pt x="8418" y="3826"/>
                  </a:cubicBezTo>
                  <a:close/>
                  <a:moveTo>
                    <a:pt x="8184" y="3793"/>
                  </a:moveTo>
                  <a:cubicBezTo>
                    <a:pt x="8174" y="3820"/>
                    <a:pt x="8151" y="3825"/>
                    <a:pt x="8122" y="3825"/>
                  </a:cubicBezTo>
                  <a:cubicBezTo>
                    <a:pt x="8107" y="3825"/>
                    <a:pt x="8090" y="3823"/>
                    <a:pt x="8074" y="3823"/>
                  </a:cubicBezTo>
                  <a:lnTo>
                    <a:pt x="8061" y="3823"/>
                  </a:lnTo>
                  <a:cubicBezTo>
                    <a:pt x="8061" y="3866"/>
                    <a:pt x="8090" y="3886"/>
                    <a:pt x="8125" y="3886"/>
                  </a:cubicBezTo>
                  <a:cubicBezTo>
                    <a:pt x="8138" y="3886"/>
                    <a:pt x="8152" y="3883"/>
                    <a:pt x="8166" y="3877"/>
                  </a:cubicBezTo>
                  <a:lnTo>
                    <a:pt x="8166" y="3877"/>
                  </a:lnTo>
                  <a:cubicBezTo>
                    <a:pt x="8163" y="3883"/>
                    <a:pt x="8162" y="3890"/>
                    <a:pt x="8162" y="3899"/>
                  </a:cubicBezTo>
                  <a:cubicBezTo>
                    <a:pt x="8162" y="3899"/>
                    <a:pt x="8163" y="3899"/>
                    <a:pt x="8164" y="3900"/>
                  </a:cubicBezTo>
                  <a:lnTo>
                    <a:pt x="8164" y="3900"/>
                  </a:lnTo>
                  <a:cubicBezTo>
                    <a:pt x="8173" y="3894"/>
                    <a:pt x="8177" y="3886"/>
                    <a:pt x="8174" y="3874"/>
                  </a:cubicBezTo>
                  <a:lnTo>
                    <a:pt x="8174" y="3874"/>
                  </a:lnTo>
                  <a:cubicBezTo>
                    <a:pt x="8171" y="3875"/>
                    <a:pt x="8169" y="3876"/>
                    <a:pt x="8166" y="3877"/>
                  </a:cubicBezTo>
                  <a:lnTo>
                    <a:pt x="8166" y="3877"/>
                  </a:lnTo>
                  <a:cubicBezTo>
                    <a:pt x="8170" y="3869"/>
                    <a:pt x="8177" y="3866"/>
                    <a:pt x="8185" y="3866"/>
                  </a:cubicBezTo>
                  <a:cubicBezTo>
                    <a:pt x="8193" y="3866"/>
                    <a:pt x="8203" y="3869"/>
                    <a:pt x="8212" y="3874"/>
                  </a:cubicBezTo>
                  <a:cubicBezTo>
                    <a:pt x="8350" y="3861"/>
                    <a:pt x="8237" y="3798"/>
                    <a:pt x="8224" y="3798"/>
                  </a:cubicBezTo>
                  <a:lnTo>
                    <a:pt x="8187" y="3798"/>
                  </a:lnTo>
                  <a:cubicBezTo>
                    <a:pt x="8186" y="3796"/>
                    <a:pt x="8185" y="3795"/>
                    <a:pt x="8184" y="3793"/>
                  </a:cubicBezTo>
                  <a:close/>
                  <a:moveTo>
                    <a:pt x="8251" y="3704"/>
                  </a:moveTo>
                  <a:cubicBezTo>
                    <a:pt x="8259" y="3704"/>
                    <a:pt x="8267" y="3706"/>
                    <a:pt x="8275" y="3710"/>
                  </a:cubicBezTo>
                  <a:cubicBezTo>
                    <a:pt x="8270" y="3730"/>
                    <a:pt x="8261" y="3734"/>
                    <a:pt x="8251" y="3734"/>
                  </a:cubicBezTo>
                  <a:cubicBezTo>
                    <a:pt x="8244" y="3734"/>
                    <a:pt x="8237" y="3733"/>
                    <a:pt x="8231" y="3733"/>
                  </a:cubicBezTo>
                  <a:cubicBezTo>
                    <a:pt x="8223" y="3733"/>
                    <a:pt x="8216" y="3735"/>
                    <a:pt x="8212" y="3748"/>
                  </a:cubicBezTo>
                  <a:cubicBezTo>
                    <a:pt x="8199" y="3773"/>
                    <a:pt x="8224" y="3760"/>
                    <a:pt x="8237" y="3786"/>
                  </a:cubicBezTo>
                  <a:cubicBezTo>
                    <a:pt x="8237" y="3811"/>
                    <a:pt x="8300" y="3811"/>
                    <a:pt x="8275" y="3874"/>
                  </a:cubicBezTo>
                  <a:cubicBezTo>
                    <a:pt x="8256" y="3892"/>
                    <a:pt x="8224" y="3904"/>
                    <a:pt x="8194" y="3904"/>
                  </a:cubicBezTo>
                  <a:cubicBezTo>
                    <a:pt x="8184" y="3904"/>
                    <a:pt x="8174" y="3902"/>
                    <a:pt x="8164" y="3900"/>
                  </a:cubicBezTo>
                  <a:lnTo>
                    <a:pt x="8164" y="3900"/>
                  </a:lnTo>
                  <a:cubicBezTo>
                    <a:pt x="8156" y="3905"/>
                    <a:pt x="8145" y="3907"/>
                    <a:pt x="8132" y="3907"/>
                  </a:cubicBezTo>
                  <a:cubicBezTo>
                    <a:pt x="8101" y="3907"/>
                    <a:pt x="8062" y="3894"/>
                    <a:pt x="8048" y="3874"/>
                  </a:cubicBezTo>
                  <a:cubicBezTo>
                    <a:pt x="8023" y="3811"/>
                    <a:pt x="8048" y="3735"/>
                    <a:pt x="8124" y="3723"/>
                  </a:cubicBezTo>
                  <a:cubicBezTo>
                    <a:pt x="8129" y="3721"/>
                    <a:pt x="8134" y="3720"/>
                    <a:pt x="8138" y="3720"/>
                  </a:cubicBezTo>
                  <a:cubicBezTo>
                    <a:pt x="8160" y="3720"/>
                    <a:pt x="8176" y="3738"/>
                    <a:pt x="8183" y="3760"/>
                  </a:cubicBezTo>
                  <a:lnTo>
                    <a:pt x="8183" y="3760"/>
                  </a:lnTo>
                  <a:cubicBezTo>
                    <a:pt x="8190" y="3730"/>
                    <a:pt x="8220" y="3704"/>
                    <a:pt x="8251" y="3704"/>
                  </a:cubicBezTo>
                  <a:close/>
                  <a:moveTo>
                    <a:pt x="5005" y="3723"/>
                  </a:moveTo>
                  <a:cubicBezTo>
                    <a:pt x="4993" y="3760"/>
                    <a:pt x="4917" y="3735"/>
                    <a:pt x="4905" y="3798"/>
                  </a:cubicBezTo>
                  <a:lnTo>
                    <a:pt x="4905" y="3811"/>
                  </a:lnTo>
                  <a:cubicBezTo>
                    <a:pt x="4886" y="3856"/>
                    <a:pt x="4908" y="3889"/>
                    <a:pt x="4940" y="3889"/>
                  </a:cubicBezTo>
                  <a:cubicBezTo>
                    <a:pt x="4952" y="3889"/>
                    <a:pt x="4966" y="3884"/>
                    <a:pt x="4980" y="3874"/>
                  </a:cubicBezTo>
                  <a:lnTo>
                    <a:pt x="4980" y="3874"/>
                  </a:lnTo>
                  <a:cubicBezTo>
                    <a:pt x="4980" y="3901"/>
                    <a:pt x="4958" y="3913"/>
                    <a:pt x="4934" y="3913"/>
                  </a:cubicBezTo>
                  <a:cubicBezTo>
                    <a:pt x="4914" y="3913"/>
                    <a:pt x="4891" y="3904"/>
                    <a:pt x="4880" y="3886"/>
                  </a:cubicBezTo>
                  <a:cubicBezTo>
                    <a:pt x="4842" y="3849"/>
                    <a:pt x="4905" y="3723"/>
                    <a:pt x="4955" y="3723"/>
                  </a:cubicBezTo>
                  <a:close/>
                  <a:moveTo>
                    <a:pt x="3811" y="3836"/>
                  </a:moveTo>
                  <a:cubicBezTo>
                    <a:pt x="3802" y="3881"/>
                    <a:pt x="3766" y="3914"/>
                    <a:pt x="3752" y="3914"/>
                  </a:cubicBezTo>
                  <a:cubicBezTo>
                    <a:pt x="3747" y="3914"/>
                    <a:pt x="3744" y="3909"/>
                    <a:pt x="3748" y="3899"/>
                  </a:cubicBezTo>
                  <a:lnTo>
                    <a:pt x="3786" y="3861"/>
                  </a:lnTo>
                  <a:cubicBezTo>
                    <a:pt x="3786" y="3836"/>
                    <a:pt x="3798" y="3836"/>
                    <a:pt x="3811" y="3836"/>
                  </a:cubicBezTo>
                  <a:close/>
                  <a:moveTo>
                    <a:pt x="6813" y="3884"/>
                  </a:moveTo>
                  <a:lnTo>
                    <a:pt x="6813" y="3884"/>
                  </a:lnTo>
                  <a:cubicBezTo>
                    <a:pt x="6801" y="3890"/>
                    <a:pt x="6796" y="3901"/>
                    <a:pt x="6802" y="3920"/>
                  </a:cubicBezTo>
                  <a:lnTo>
                    <a:pt x="6802" y="3920"/>
                  </a:lnTo>
                  <a:cubicBezTo>
                    <a:pt x="6810" y="3917"/>
                    <a:pt x="6816" y="3912"/>
                    <a:pt x="6816" y="3899"/>
                  </a:cubicBezTo>
                  <a:cubicBezTo>
                    <a:pt x="6816" y="3890"/>
                    <a:pt x="6815" y="3886"/>
                    <a:pt x="6813" y="3884"/>
                  </a:cubicBezTo>
                  <a:close/>
                  <a:moveTo>
                    <a:pt x="4739" y="3734"/>
                  </a:moveTo>
                  <a:cubicBezTo>
                    <a:pt x="4764" y="3734"/>
                    <a:pt x="4792" y="3743"/>
                    <a:pt x="4804" y="3760"/>
                  </a:cubicBezTo>
                  <a:cubicBezTo>
                    <a:pt x="4825" y="3792"/>
                    <a:pt x="4785" y="3901"/>
                    <a:pt x="4771" y="3901"/>
                  </a:cubicBezTo>
                  <a:cubicBezTo>
                    <a:pt x="4768" y="3901"/>
                    <a:pt x="4766" y="3897"/>
                    <a:pt x="4766" y="3886"/>
                  </a:cubicBezTo>
                  <a:cubicBezTo>
                    <a:pt x="4758" y="3886"/>
                    <a:pt x="4716" y="3925"/>
                    <a:pt x="4689" y="3925"/>
                  </a:cubicBezTo>
                  <a:cubicBezTo>
                    <a:pt x="4676" y="3925"/>
                    <a:pt x="4666" y="3916"/>
                    <a:pt x="4666" y="3886"/>
                  </a:cubicBezTo>
                  <a:cubicBezTo>
                    <a:pt x="4628" y="3849"/>
                    <a:pt x="4729" y="3849"/>
                    <a:pt x="4729" y="3823"/>
                  </a:cubicBezTo>
                  <a:lnTo>
                    <a:pt x="4779" y="3798"/>
                  </a:lnTo>
                  <a:cubicBezTo>
                    <a:pt x="4779" y="3767"/>
                    <a:pt x="4763" y="3757"/>
                    <a:pt x="4744" y="3757"/>
                  </a:cubicBezTo>
                  <a:cubicBezTo>
                    <a:pt x="4725" y="3757"/>
                    <a:pt x="4703" y="3767"/>
                    <a:pt x="4691" y="3773"/>
                  </a:cubicBezTo>
                  <a:cubicBezTo>
                    <a:pt x="4684" y="3746"/>
                    <a:pt x="4710" y="3734"/>
                    <a:pt x="4739" y="3734"/>
                  </a:cubicBezTo>
                  <a:close/>
                  <a:moveTo>
                    <a:pt x="7860" y="3698"/>
                  </a:moveTo>
                  <a:cubicBezTo>
                    <a:pt x="7860" y="3743"/>
                    <a:pt x="7866" y="3754"/>
                    <a:pt x="7873" y="3754"/>
                  </a:cubicBezTo>
                  <a:cubicBezTo>
                    <a:pt x="7880" y="3754"/>
                    <a:pt x="7887" y="3745"/>
                    <a:pt x="7892" y="3745"/>
                  </a:cubicBezTo>
                  <a:cubicBezTo>
                    <a:pt x="7895" y="3745"/>
                    <a:pt x="7897" y="3749"/>
                    <a:pt x="7897" y="3760"/>
                  </a:cubicBezTo>
                  <a:cubicBezTo>
                    <a:pt x="7897" y="3798"/>
                    <a:pt x="7860" y="3773"/>
                    <a:pt x="7847" y="3798"/>
                  </a:cubicBezTo>
                  <a:cubicBezTo>
                    <a:pt x="7847" y="3831"/>
                    <a:pt x="7876" y="3903"/>
                    <a:pt x="7926" y="3903"/>
                  </a:cubicBezTo>
                  <a:lnTo>
                    <a:pt x="7926" y="3903"/>
                  </a:lnTo>
                  <a:lnTo>
                    <a:pt x="7885" y="3911"/>
                  </a:lnTo>
                  <a:cubicBezTo>
                    <a:pt x="7885" y="3933"/>
                    <a:pt x="7878" y="3940"/>
                    <a:pt x="7868" y="3940"/>
                  </a:cubicBezTo>
                  <a:cubicBezTo>
                    <a:pt x="7855" y="3940"/>
                    <a:pt x="7837" y="3926"/>
                    <a:pt x="7822" y="3911"/>
                  </a:cubicBezTo>
                  <a:cubicBezTo>
                    <a:pt x="7798" y="3876"/>
                    <a:pt x="7853" y="3785"/>
                    <a:pt x="7807" y="3785"/>
                  </a:cubicBezTo>
                  <a:cubicBezTo>
                    <a:pt x="7804" y="3785"/>
                    <a:pt x="7801" y="3785"/>
                    <a:pt x="7797" y="3786"/>
                  </a:cubicBezTo>
                  <a:cubicBezTo>
                    <a:pt x="7797" y="3775"/>
                    <a:pt x="7798" y="3768"/>
                    <a:pt x="7799" y="3763"/>
                  </a:cubicBezTo>
                  <a:lnTo>
                    <a:pt x="7799" y="3763"/>
                  </a:lnTo>
                  <a:cubicBezTo>
                    <a:pt x="7802" y="3761"/>
                    <a:pt x="7805" y="3760"/>
                    <a:pt x="7809" y="3760"/>
                  </a:cubicBezTo>
                  <a:lnTo>
                    <a:pt x="7800" y="3760"/>
                  </a:lnTo>
                  <a:cubicBezTo>
                    <a:pt x="7806" y="3743"/>
                    <a:pt x="7822" y="3770"/>
                    <a:pt x="7822" y="3710"/>
                  </a:cubicBezTo>
                  <a:lnTo>
                    <a:pt x="7860" y="3698"/>
                  </a:lnTo>
                  <a:close/>
                  <a:moveTo>
                    <a:pt x="6436" y="3935"/>
                  </a:moveTo>
                  <a:cubicBezTo>
                    <a:pt x="6441" y="3935"/>
                    <a:pt x="6446" y="3935"/>
                    <a:pt x="6451" y="3937"/>
                  </a:cubicBezTo>
                  <a:lnTo>
                    <a:pt x="6402" y="3949"/>
                  </a:lnTo>
                  <a:lnTo>
                    <a:pt x="6402" y="3949"/>
                  </a:lnTo>
                  <a:cubicBezTo>
                    <a:pt x="6413" y="3941"/>
                    <a:pt x="6422" y="3935"/>
                    <a:pt x="6436" y="3935"/>
                  </a:cubicBezTo>
                  <a:close/>
                  <a:moveTo>
                    <a:pt x="7772" y="3836"/>
                  </a:moveTo>
                  <a:lnTo>
                    <a:pt x="7772" y="3949"/>
                  </a:lnTo>
                  <a:lnTo>
                    <a:pt x="7734" y="3949"/>
                  </a:lnTo>
                  <a:cubicBezTo>
                    <a:pt x="7759" y="3924"/>
                    <a:pt x="7765" y="3877"/>
                    <a:pt x="7772" y="3836"/>
                  </a:cubicBezTo>
                  <a:close/>
                  <a:moveTo>
                    <a:pt x="4628" y="3773"/>
                  </a:moveTo>
                  <a:cubicBezTo>
                    <a:pt x="4729" y="3823"/>
                    <a:pt x="4553" y="3861"/>
                    <a:pt x="4565" y="3861"/>
                  </a:cubicBezTo>
                  <a:cubicBezTo>
                    <a:pt x="4523" y="3895"/>
                    <a:pt x="4537" y="3917"/>
                    <a:pt x="4570" y="3917"/>
                  </a:cubicBezTo>
                  <a:cubicBezTo>
                    <a:pt x="4586" y="3917"/>
                    <a:pt x="4607" y="3911"/>
                    <a:pt x="4628" y="3899"/>
                  </a:cubicBezTo>
                  <a:lnTo>
                    <a:pt x="4628" y="3899"/>
                  </a:lnTo>
                  <a:cubicBezTo>
                    <a:pt x="4628" y="3937"/>
                    <a:pt x="4603" y="3937"/>
                    <a:pt x="4578" y="3949"/>
                  </a:cubicBezTo>
                  <a:cubicBezTo>
                    <a:pt x="4563" y="3954"/>
                    <a:pt x="4551" y="3956"/>
                    <a:pt x="4539" y="3956"/>
                  </a:cubicBezTo>
                  <a:cubicBezTo>
                    <a:pt x="4437" y="3956"/>
                    <a:pt x="4466" y="3788"/>
                    <a:pt x="4553" y="3788"/>
                  </a:cubicBezTo>
                  <a:cubicBezTo>
                    <a:pt x="4564" y="3788"/>
                    <a:pt x="4577" y="3791"/>
                    <a:pt x="4590" y="3798"/>
                  </a:cubicBezTo>
                  <a:lnTo>
                    <a:pt x="4628" y="3773"/>
                  </a:lnTo>
                  <a:close/>
                  <a:moveTo>
                    <a:pt x="4192" y="3945"/>
                  </a:moveTo>
                  <a:cubicBezTo>
                    <a:pt x="4187" y="3952"/>
                    <a:pt x="4181" y="3958"/>
                    <a:pt x="4175" y="3962"/>
                  </a:cubicBezTo>
                  <a:lnTo>
                    <a:pt x="4192" y="3945"/>
                  </a:lnTo>
                  <a:close/>
                  <a:moveTo>
                    <a:pt x="7689" y="3809"/>
                  </a:moveTo>
                  <a:lnTo>
                    <a:pt x="7689" y="3809"/>
                  </a:lnTo>
                  <a:cubicBezTo>
                    <a:pt x="7690" y="3885"/>
                    <a:pt x="7684" y="3962"/>
                    <a:pt x="7646" y="3962"/>
                  </a:cubicBezTo>
                  <a:cubicBezTo>
                    <a:pt x="7670" y="3932"/>
                    <a:pt x="7680" y="3868"/>
                    <a:pt x="7689" y="3809"/>
                  </a:cubicBezTo>
                  <a:close/>
                  <a:moveTo>
                    <a:pt x="7594" y="3783"/>
                  </a:moveTo>
                  <a:cubicBezTo>
                    <a:pt x="7607" y="3783"/>
                    <a:pt x="7620" y="3788"/>
                    <a:pt x="7633" y="3798"/>
                  </a:cubicBezTo>
                  <a:cubicBezTo>
                    <a:pt x="7734" y="3874"/>
                    <a:pt x="7583" y="3886"/>
                    <a:pt x="7545" y="3886"/>
                  </a:cubicBezTo>
                  <a:cubicBezTo>
                    <a:pt x="7545" y="3929"/>
                    <a:pt x="7569" y="3949"/>
                    <a:pt x="7600" y="3949"/>
                  </a:cubicBezTo>
                  <a:cubicBezTo>
                    <a:pt x="7614" y="3949"/>
                    <a:pt x="7630" y="3944"/>
                    <a:pt x="7646" y="3937"/>
                  </a:cubicBezTo>
                  <a:lnTo>
                    <a:pt x="7646" y="3937"/>
                  </a:lnTo>
                  <a:cubicBezTo>
                    <a:pt x="7651" y="3962"/>
                    <a:pt x="7630" y="3975"/>
                    <a:pt x="7602" y="3975"/>
                  </a:cubicBezTo>
                  <a:cubicBezTo>
                    <a:pt x="7561" y="3975"/>
                    <a:pt x="7508" y="3946"/>
                    <a:pt x="7508" y="3886"/>
                  </a:cubicBezTo>
                  <a:cubicBezTo>
                    <a:pt x="7508" y="3846"/>
                    <a:pt x="7547" y="3783"/>
                    <a:pt x="7594" y="3783"/>
                  </a:cubicBezTo>
                  <a:close/>
                  <a:moveTo>
                    <a:pt x="7508" y="3798"/>
                  </a:moveTo>
                  <a:cubicBezTo>
                    <a:pt x="7496" y="3822"/>
                    <a:pt x="7448" y="3987"/>
                    <a:pt x="7422" y="3987"/>
                  </a:cubicBezTo>
                  <a:cubicBezTo>
                    <a:pt x="7421" y="3987"/>
                    <a:pt x="7421" y="3987"/>
                    <a:pt x="7420" y="3987"/>
                  </a:cubicBezTo>
                  <a:cubicBezTo>
                    <a:pt x="7394" y="3987"/>
                    <a:pt x="7369" y="3849"/>
                    <a:pt x="7357" y="3811"/>
                  </a:cubicBezTo>
                  <a:cubicBezTo>
                    <a:pt x="7407" y="3811"/>
                    <a:pt x="7420" y="3911"/>
                    <a:pt x="7432" y="3962"/>
                  </a:cubicBezTo>
                  <a:cubicBezTo>
                    <a:pt x="7445" y="3962"/>
                    <a:pt x="7445" y="3937"/>
                    <a:pt x="7445" y="3911"/>
                  </a:cubicBezTo>
                  <a:cubicBezTo>
                    <a:pt x="7457" y="3861"/>
                    <a:pt x="7457" y="3798"/>
                    <a:pt x="7508" y="3798"/>
                  </a:cubicBezTo>
                  <a:close/>
                  <a:moveTo>
                    <a:pt x="4414" y="3786"/>
                  </a:moveTo>
                  <a:lnTo>
                    <a:pt x="4414" y="3786"/>
                  </a:lnTo>
                  <a:cubicBezTo>
                    <a:pt x="4364" y="3874"/>
                    <a:pt x="4351" y="3886"/>
                    <a:pt x="4402" y="3974"/>
                  </a:cubicBezTo>
                  <a:cubicBezTo>
                    <a:pt x="4393" y="3976"/>
                    <a:pt x="4386" y="3977"/>
                    <a:pt x="4380" y="3977"/>
                  </a:cubicBezTo>
                  <a:cubicBezTo>
                    <a:pt x="4351" y="3977"/>
                    <a:pt x="4349" y="3953"/>
                    <a:pt x="4339" y="3911"/>
                  </a:cubicBezTo>
                  <a:cubicBezTo>
                    <a:pt x="4314" y="3937"/>
                    <a:pt x="4301" y="3974"/>
                    <a:pt x="4289" y="3999"/>
                  </a:cubicBezTo>
                  <a:lnTo>
                    <a:pt x="4251" y="3999"/>
                  </a:lnTo>
                  <a:cubicBezTo>
                    <a:pt x="4276" y="3949"/>
                    <a:pt x="4289" y="3937"/>
                    <a:pt x="4238" y="3849"/>
                  </a:cubicBezTo>
                  <a:lnTo>
                    <a:pt x="4276" y="3823"/>
                  </a:lnTo>
                  <a:cubicBezTo>
                    <a:pt x="4283" y="3821"/>
                    <a:pt x="4288" y="3820"/>
                    <a:pt x="4293" y="3820"/>
                  </a:cubicBezTo>
                  <a:cubicBezTo>
                    <a:pt x="4314" y="3820"/>
                    <a:pt x="4318" y="3843"/>
                    <a:pt x="4339" y="3874"/>
                  </a:cubicBezTo>
                  <a:cubicBezTo>
                    <a:pt x="4364" y="3874"/>
                    <a:pt x="4364" y="3798"/>
                    <a:pt x="4414" y="3786"/>
                  </a:cubicBezTo>
                  <a:close/>
                  <a:moveTo>
                    <a:pt x="3306" y="3960"/>
                  </a:moveTo>
                  <a:cubicBezTo>
                    <a:pt x="3336" y="3960"/>
                    <a:pt x="3324" y="4005"/>
                    <a:pt x="3306" y="4005"/>
                  </a:cubicBezTo>
                  <a:cubicBezTo>
                    <a:pt x="3302" y="4005"/>
                    <a:pt x="3299" y="4003"/>
                    <a:pt x="3295" y="3999"/>
                  </a:cubicBezTo>
                  <a:lnTo>
                    <a:pt x="3283" y="3999"/>
                  </a:lnTo>
                  <a:cubicBezTo>
                    <a:pt x="3270" y="3987"/>
                    <a:pt x="3283" y="3974"/>
                    <a:pt x="3295" y="3962"/>
                  </a:cubicBezTo>
                  <a:cubicBezTo>
                    <a:pt x="3299" y="3961"/>
                    <a:pt x="3302" y="3960"/>
                    <a:pt x="3306" y="3960"/>
                  </a:cubicBezTo>
                  <a:close/>
                  <a:moveTo>
                    <a:pt x="5584" y="3994"/>
                  </a:moveTo>
                  <a:cubicBezTo>
                    <a:pt x="5588" y="3994"/>
                    <a:pt x="5592" y="3995"/>
                    <a:pt x="5596" y="3999"/>
                  </a:cubicBezTo>
                  <a:lnTo>
                    <a:pt x="5559" y="4012"/>
                  </a:lnTo>
                  <a:lnTo>
                    <a:pt x="5559" y="4012"/>
                  </a:lnTo>
                  <a:cubicBezTo>
                    <a:pt x="5567" y="4002"/>
                    <a:pt x="5575" y="3994"/>
                    <a:pt x="5584" y="3994"/>
                  </a:cubicBezTo>
                  <a:close/>
                  <a:moveTo>
                    <a:pt x="4188" y="3836"/>
                  </a:moveTo>
                  <a:cubicBezTo>
                    <a:pt x="4226" y="3836"/>
                    <a:pt x="4221" y="3893"/>
                    <a:pt x="4200" y="3932"/>
                  </a:cubicBezTo>
                  <a:lnTo>
                    <a:pt x="4200" y="3932"/>
                  </a:lnTo>
                  <a:cubicBezTo>
                    <a:pt x="4167" y="3944"/>
                    <a:pt x="4105" y="3931"/>
                    <a:pt x="4138" y="3974"/>
                  </a:cubicBezTo>
                  <a:cubicBezTo>
                    <a:pt x="4143" y="3989"/>
                    <a:pt x="4153" y="3994"/>
                    <a:pt x="4166" y="3994"/>
                  </a:cubicBezTo>
                  <a:cubicBezTo>
                    <a:pt x="4186" y="3994"/>
                    <a:pt x="4210" y="3982"/>
                    <a:pt x="4226" y="3974"/>
                  </a:cubicBezTo>
                  <a:lnTo>
                    <a:pt x="4226" y="3974"/>
                  </a:lnTo>
                  <a:cubicBezTo>
                    <a:pt x="4226" y="4010"/>
                    <a:pt x="4198" y="4025"/>
                    <a:pt x="4169" y="4025"/>
                  </a:cubicBezTo>
                  <a:cubicBezTo>
                    <a:pt x="4146" y="4025"/>
                    <a:pt x="4123" y="4016"/>
                    <a:pt x="4112" y="3999"/>
                  </a:cubicBezTo>
                  <a:cubicBezTo>
                    <a:pt x="4087" y="3962"/>
                    <a:pt x="4125" y="3836"/>
                    <a:pt x="4188" y="3836"/>
                  </a:cubicBezTo>
                  <a:close/>
                  <a:moveTo>
                    <a:pt x="7192" y="3834"/>
                  </a:moveTo>
                  <a:cubicBezTo>
                    <a:pt x="7205" y="3834"/>
                    <a:pt x="7218" y="3838"/>
                    <a:pt x="7231" y="3849"/>
                  </a:cubicBezTo>
                  <a:lnTo>
                    <a:pt x="7181" y="3849"/>
                  </a:lnTo>
                  <a:cubicBezTo>
                    <a:pt x="7269" y="3937"/>
                    <a:pt x="7130" y="3937"/>
                    <a:pt x="7080" y="3949"/>
                  </a:cubicBezTo>
                  <a:cubicBezTo>
                    <a:pt x="7080" y="3988"/>
                    <a:pt x="7104" y="4003"/>
                    <a:pt x="7131" y="4003"/>
                  </a:cubicBezTo>
                  <a:cubicBezTo>
                    <a:pt x="7148" y="4003"/>
                    <a:pt x="7166" y="3997"/>
                    <a:pt x="7181" y="3987"/>
                  </a:cubicBezTo>
                  <a:lnTo>
                    <a:pt x="7181" y="3987"/>
                  </a:lnTo>
                  <a:cubicBezTo>
                    <a:pt x="7186" y="4015"/>
                    <a:pt x="7162" y="4030"/>
                    <a:pt x="7134" y="4030"/>
                  </a:cubicBezTo>
                  <a:cubicBezTo>
                    <a:pt x="7098" y="4030"/>
                    <a:pt x="7055" y="4005"/>
                    <a:pt x="7055" y="3949"/>
                  </a:cubicBezTo>
                  <a:cubicBezTo>
                    <a:pt x="7095" y="3899"/>
                    <a:pt x="7143" y="3834"/>
                    <a:pt x="7192" y="3834"/>
                  </a:cubicBezTo>
                  <a:close/>
                  <a:moveTo>
                    <a:pt x="7042" y="3798"/>
                  </a:moveTo>
                  <a:lnTo>
                    <a:pt x="7042" y="3849"/>
                  </a:lnTo>
                  <a:cubicBezTo>
                    <a:pt x="7056" y="3844"/>
                    <a:pt x="7067" y="3841"/>
                    <a:pt x="7074" y="3841"/>
                  </a:cubicBezTo>
                  <a:cubicBezTo>
                    <a:pt x="7086" y="3841"/>
                    <a:pt x="7088" y="3850"/>
                    <a:pt x="7080" y="3874"/>
                  </a:cubicBezTo>
                  <a:cubicBezTo>
                    <a:pt x="7074" y="3871"/>
                    <a:pt x="7068" y="3870"/>
                    <a:pt x="7062" y="3870"/>
                  </a:cubicBezTo>
                  <a:cubicBezTo>
                    <a:pt x="7035" y="3870"/>
                    <a:pt x="7022" y="3895"/>
                    <a:pt x="7042" y="3937"/>
                  </a:cubicBezTo>
                  <a:cubicBezTo>
                    <a:pt x="7042" y="3958"/>
                    <a:pt x="7024" y="4017"/>
                    <a:pt x="7059" y="4017"/>
                  </a:cubicBezTo>
                  <a:cubicBezTo>
                    <a:pt x="7064" y="4017"/>
                    <a:pt x="7071" y="4015"/>
                    <a:pt x="7080" y="4012"/>
                  </a:cubicBezTo>
                  <a:lnTo>
                    <a:pt x="7080" y="4012"/>
                  </a:lnTo>
                  <a:cubicBezTo>
                    <a:pt x="7080" y="4033"/>
                    <a:pt x="7071" y="4041"/>
                    <a:pt x="7059" y="4041"/>
                  </a:cubicBezTo>
                  <a:cubicBezTo>
                    <a:pt x="7042" y="4041"/>
                    <a:pt x="7019" y="4026"/>
                    <a:pt x="7005" y="4012"/>
                  </a:cubicBezTo>
                  <a:cubicBezTo>
                    <a:pt x="6993" y="3976"/>
                    <a:pt x="7048" y="3885"/>
                    <a:pt x="6991" y="3885"/>
                  </a:cubicBezTo>
                  <a:cubicBezTo>
                    <a:pt x="6988" y="3885"/>
                    <a:pt x="6984" y="3885"/>
                    <a:pt x="6980" y="3886"/>
                  </a:cubicBezTo>
                  <a:cubicBezTo>
                    <a:pt x="6992" y="3849"/>
                    <a:pt x="7005" y="3811"/>
                    <a:pt x="7042" y="3798"/>
                  </a:cubicBezTo>
                  <a:close/>
                  <a:moveTo>
                    <a:pt x="6881" y="3901"/>
                  </a:moveTo>
                  <a:cubicBezTo>
                    <a:pt x="6868" y="3901"/>
                    <a:pt x="6851" y="3906"/>
                    <a:pt x="6841" y="3911"/>
                  </a:cubicBezTo>
                  <a:lnTo>
                    <a:pt x="6803" y="3924"/>
                  </a:lnTo>
                  <a:cubicBezTo>
                    <a:pt x="6803" y="3923"/>
                    <a:pt x="6802" y="3921"/>
                    <a:pt x="6802" y="3920"/>
                  </a:cubicBezTo>
                  <a:lnTo>
                    <a:pt x="6802" y="3920"/>
                  </a:lnTo>
                  <a:cubicBezTo>
                    <a:pt x="6787" y="3925"/>
                    <a:pt x="6766" y="3920"/>
                    <a:pt x="6766" y="3937"/>
                  </a:cubicBezTo>
                  <a:cubicBezTo>
                    <a:pt x="6766" y="3965"/>
                    <a:pt x="6758" y="4031"/>
                    <a:pt x="6777" y="4049"/>
                  </a:cubicBezTo>
                  <a:lnTo>
                    <a:pt x="6777" y="4049"/>
                  </a:lnTo>
                  <a:cubicBezTo>
                    <a:pt x="6777" y="4042"/>
                    <a:pt x="6777" y="4034"/>
                    <a:pt x="6778" y="4025"/>
                  </a:cubicBezTo>
                  <a:cubicBezTo>
                    <a:pt x="6778" y="3962"/>
                    <a:pt x="6879" y="3974"/>
                    <a:pt x="6879" y="3949"/>
                  </a:cubicBezTo>
                  <a:cubicBezTo>
                    <a:pt x="6909" y="3912"/>
                    <a:pt x="6899" y="3901"/>
                    <a:pt x="6881" y="3901"/>
                  </a:cubicBezTo>
                  <a:close/>
                  <a:moveTo>
                    <a:pt x="5559" y="4012"/>
                  </a:moveTo>
                  <a:cubicBezTo>
                    <a:pt x="5559" y="4025"/>
                    <a:pt x="5558" y="4037"/>
                    <a:pt x="5533" y="4050"/>
                  </a:cubicBezTo>
                  <a:cubicBezTo>
                    <a:pt x="5539" y="4044"/>
                    <a:pt x="5548" y="4026"/>
                    <a:pt x="5559" y="4012"/>
                  </a:cubicBezTo>
                  <a:close/>
                  <a:moveTo>
                    <a:pt x="5596" y="4062"/>
                  </a:moveTo>
                  <a:lnTo>
                    <a:pt x="5586" y="4066"/>
                  </a:lnTo>
                  <a:lnTo>
                    <a:pt x="5586" y="4066"/>
                  </a:lnTo>
                  <a:cubicBezTo>
                    <a:pt x="5589" y="4064"/>
                    <a:pt x="5592" y="4063"/>
                    <a:pt x="5596" y="4062"/>
                  </a:cubicBezTo>
                  <a:close/>
                  <a:moveTo>
                    <a:pt x="6615" y="4062"/>
                  </a:moveTo>
                  <a:lnTo>
                    <a:pt x="6585" y="4072"/>
                  </a:lnTo>
                  <a:lnTo>
                    <a:pt x="6585" y="4072"/>
                  </a:lnTo>
                  <a:cubicBezTo>
                    <a:pt x="6584" y="4072"/>
                    <a:pt x="6582" y="4072"/>
                    <a:pt x="6581" y="4071"/>
                  </a:cubicBezTo>
                  <a:lnTo>
                    <a:pt x="6581" y="4071"/>
                  </a:lnTo>
                  <a:cubicBezTo>
                    <a:pt x="6580" y="4073"/>
                    <a:pt x="6579" y="4074"/>
                    <a:pt x="6577" y="4075"/>
                  </a:cubicBezTo>
                  <a:lnTo>
                    <a:pt x="6585" y="4072"/>
                  </a:lnTo>
                  <a:lnTo>
                    <a:pt x="6585" y="4072"/>
                  </a:lnTo>
                  <a:cubicBezTo>
                    <a:pt x="6586" y="4072"/>
                    <a:pt x="6587" y="4072"/>
                    <a:pt x="6588" y="4072"/>
                  </a:cubicBezTo>
                  <a:cubicBezTo>
                    <a:pt x="6596" y="4072"/>
                    <a:pt x="6604" y="4069"/>
                    <a:pt x="6615" y="4062"/>
                  </a:cubicBezTo>
                  <a:close/>
                  <a:moveTo>
                    <a:pt x="9913" y="4040"/>
                  </a:moveTo>
                  <a:lnTo>
                    <a:pt x="9913" y="4040"/>
                  </a:lnTo>
                  <a:cubicBezTo>
                    <a:pt x="9912" y="4043"/>
                    <a:pt x="9911" y="4046"/>
                    <a:pt x="9909" y="4050"/>
                  </a:cubicBezTo>
                  <a:cubicBezTo>
                    <a:pt x="9907" y="4059"/>
                    <a:pt x="9905" y="4068"/>
                    <a:pt x="9904" y="4078"/>
                  </a:cubicBezTo>
                  <a:lnTo>
                    <a:pt x="9904" y="4078"/>
                  </a:lnTo>
                  <a:cubicBezTo>
                    <a:pt x="9917" y="4069"/>
                    <a:pt x="9923" y="4057"/>
                    <a:pt x="9913" y="4040"/>
                  </a:cubicBezTo>
                  <a:close/>
                  <a:moveTo>
                    <a:pt x="6778" y="3836"/>
                  </a:moveTo>
                  <a:cubicBezTo>
                    <a:pt x="6778" y="3882"/>
                    <a:pt x="6784" y="3892"/>
                    <a:pt x="6792" y="3892"/>
                  </a:cubicBezTo>
                  <a:cubicBezTo>
                    <a:pt x="6798" y="3892"/>
                    <a:pt x="6806" y="3884"/>
                    <a:pt x="6811" y="3884"/>
                  </a:cubicBezTo>
                  <a:cubicBezTo>
                    <a:pt x="6812" y="3884"/>
                    <a:pt x="6812" y="3884"/>
                    <a:pt x="6813" y="3884"/>
                  </a:cubicBezTo>
                  <a:lnTo>
                    <a:pt x="6813" y="3884"/>
                  </a:lnTo>
                  <a:cubicBezTo>
                    <a:pt x="6819" y="3881"/>
                    <a:pt x="6827" y="3880"/>
                    <a:pt x="6835" y="3880"/>
                  </a:cubicBezTo>
                  <a:cubicBezTo>
                    <a:pt x="6860" y="3880"/>
                    <a:pt x="6891" y="3893"/>
                    <a:pt x="6904" y="3911"/>
                  </a:cubicBezTo>
                  <a:cubicBezTo>
                    <a:pt x="6925" y="3942"/>
                    <a:pt x="6895" y="4057"/>
                    <a:pt x="6883" y="4057"/>
                  </a:cubicBezTo>
                  <a:cubicBezTo>
                    <a:pt x="6881" y="4057"/>
                    <a:pt x="6879" y="4051"/>
                    <a:pt x="6879" y="4037"/>
                  </a:cubicBezTo>
                  <a:cubicBezTo>
                    <a:pt x="6864" y="4037"/>
                    <a:pt x="6825" y="4070"/>
                    <a:pt x="6800" y="4073"/>
                  </a:cubicBezTo>
                  <a:lnTo>
                    <a:pt x="6800" y="4073"/>
                  </a:lnTo>
                  <a:cubicBezTo>
                    <a:pt x="6802" y="4068"/>
                    <a:pt x="6803" y="4060"/>
                    <a:pt x="6803" y="4050"/>
                  </a:cubicBezTo>
                  <a:lnTo>
                    <a:pt x="6803" y="4050"/>
                  </a:lnTo>
                  <a:cubicBezTo>
                    <a:pt x="6798" y="4052"/>
                    <a:pt x="6793" y="4054"/>
                    <a:pt x="6789" y="4054"/>
                  </a:cubicBezTo>
                  <a:cubicBezTo>
                    <a:pt x="6784" y="4054"/>
                    <a:pt x="6781" y="4052"/>
                    <a:pt x="6777" y="4049"/>
                  </a:cubicBezTo>
                  <a:lnTo>
                    <a:pt x="6777" y="4049"/>
                  </a:lnTo>
                  <a:cubicBezTo>
                    <a:pt x="6779" y="4067"/>
                    <a:pt x="6786" y="4073"/>
                    <a:pt x="6797" y="4073"/>
                  </a:cubicBezTo>
                  <a:cubicBezTo>
                    <a:pt x="6798" y="4073"/>
                    <a:pt x="6799" y="4073"/>
                    <a:pt x="6800" y="4073"/>
                  </a:cubicBezTo>
                  <a:lnTo>
                    <a:pt x="6800" y="4073"/>
                  </a:lnTo>
                  <a:cubicBezTo>
                    <a:pt x="6797" y="4078"/>
                    <a:pt x="6792" y="4081"/>
                    <a:pt x="6787" y="4081"/>
                  </a:cubicBezTo>
                  <a:cubicBezTo>
                    <a:pt x="6772" y="4081"/>
                    <a:pt x="6749" y="4058"/>
                    <a:pt x="6741" y="4050"/>
                  </a:cubicBezTo>
                  <a:cubicBezTo>
                    <a:pt x="6729" y="4026"/>
                    <a:pt x="6773" y="3923"/>
                    <a:pt x="6724" y="3923"/>
                  </a:cubicBezTo>
                  <a:cubicBezTo>
                    <a:pt x="6722" y="3923"/>
                    <a:pt x="6719" y="3923"/>
                    <a:pt x="6715" y="3924"/>
                  </a:cubicBezTo>
                  <a:cubicBezTo>
                    <a:pt x="6715" y="3874"/>
                    <a:pt x="6741" y="3924"/>
                    <a:pt x="6741" y="3849"/>
                  </a:cubicBezTo>
                  <a:lnTo>
                    <a:pt x="6778" y="3836"/>
                  </a:lnTo>
                  <a:close/>
                  <a:moveTo>
                    <a:pt x="3811" y="3911"/>
                  </a:moveTo>
                  <a:lnTo>
                    <a:pt x="3786" y="4087"/>
                  </a:lnTo>
                  <a:lnTo>
                    <a:pt x="3760" y="4087"/>
                  </a:lnTo>
                  <a:cubicBezTo>
                    <a:pt x="3735" y="4075"/>
                    <a:pt x="3710" y="3949"/>
                    <a:pt x="3773" y="3937"/>
                  </a:cubicBezTo>
                  <a:lnTo>
                    <a:pt x="3811" y="3911"/>
                  </a:lnTo>
                  <a:close/>
                  <a:moveTo>
                    <a:pt x="5321" y="4034"/>
                  </a:moveTo>
                  <a:cubicBezTo>
                    <a:pt x="5328" y="4034"/>
                    <a:pt x="5332" y="4039"/>
                    <a:pt x="5332" y="4050"/>
                  </a:cubicBezTo>
                  <a:lnTo>
                    <a:pt x="5294" y="4075"/>
                  </a:lnTo>
                  <a:cubicBezTo>
                    <a:pt x="5286" y="4084"/>
                    <a:pt x="5283" y="4093"/>
                    <a:pt x="5273" y="4093"/>
                  </a:cubicBezTo>
                  <a:cubicBezTo>
                    <a:pt x="5269" y="4093"/>
                    <a:pt x="5264" y="4091"/>
                    <a:pt x="5257" y="4087"/>
                  </a:cubicBezTo>
                  <a:cubicBezTo>
                    <a:pt x="5275" y="4061"/>
                    <a:pt x="5305" y="4034"/>
                    <a:pt x="5321" y="4034"/>
                  </a:cubicBezTo>
                  <a:close/>
                  <a:moveTo>
                    <a:pt x="6298" y="3959"/>
                  </a:moveTo>
                  <a:cubicBezTo>
                    <a:pt x="6295" y="3959"/>
                    <a:pt x="6292" y="3960"/>
                    <a:pt x="6288" y="3962"/>
                  </a:cubicBezTo>
                  <a:cubicBezTo>
                    <a:pt x="6288" y="4006"/>
                    <a:pt x="6285" y="4051"/>
                    <a:pt x="6281" y="4096"/>
                  </a:cubicBezTo>
                  <a:lnTo>
                    <a:pt x="6281" y="4096"/>
                  </a:lnTo>
                  <a:cubicBezTo>
                    <a:pt x="6290" y="4057"/>
                    <a:pt x="6293" y="4005"/>
                    <a:pt x="6298" y="3959"/>
                  </a:cubicBezTo>
                  <a:close/>
                  <a:moveTo>
                    <a:pt x="6627" y="3911"/>
                  </a:moveTo>
                  <a:cubicBezTo>
                    <a:pt x="6640" y="3974"/>
                    <a:pt x="6640" y="4025"/>
                    <a:pt x="6627" y="4075"/>
                  </a:cubicBezTo>
                  <a:cubicBezTo>
                    <a:pt x="6621" y="4089"/>
                    <a:pt x="6614" y="4099"/>
                    <a:pt x="6609" y="4099"/>
                  </a:cubicBezTo>
                  <a:cubicBezTo>
                    <a:pt x="6605" y="4099"/>
                    <a:pt x="6602" y="4092"/>
                    <a:pt x="6602" y="4075"/>
                  </a:cubicBezTo>
                  <a:cubicBezTo>
                    <a:pt x="6580" y="4075"/>
                    <a:pt x="6567" y="4115"/>
                    <a:pt x="6530" y="4115"/>
                  </a:cubicBezTo>
                  <a:cubicBezTo>
                    <a:pt x="6525" y="4115"/>
                    <a:pt x="6520" y="4114"/>
                    <a:pt x="6514" y="4113"/>
                  </a:cubicBezTo>
                  <a:cubicBezTo>
                    <a:pt x="6464" y="4087"/>
                    <a:pt x="6489" y="3974"/>
                    <a:pt x="6502" y="3937"/>
                  </a:cubicBezTo>
                  <a:lnTo>
                    <a:pt x="6527" y="3937"/>
                  </a:lnTo>
                  <a:cubicBezTo>
                    <a:pt x="6557" y="3957"/>
                    <a:pt x="6547" y="4059"/>
                    <a:pt x="6581" y="4071"/>
                  </a:cubicBezTo>
                  <a:lnTo>
                    <a:pt x="6581" y="4071"/>
                  </a:lnTo>
                  <a:cubicBezTo>
                    <a:pt x="6623" y="4030"/>
                    <a:pt x="6554" y="3924"/>
                    <a:pt x="6627" y="3911"/>
                  </a:cubicBezTo>
                  <a:close/>
                  <a:moveTo>
                    <a:pt x="5320" y="4113"/>
                  </a:moveTo>
                  <a:lnTo>
                    <a:pt x="5300" y="4123"/>
                  </a:lnTo>
                  <a:lnTo>
                    <a:pt x="5300" y="4123"/>
                  </a:lnTo>
                  <a:cubicBezTo>
                    <a:pt x="5305" y="4116"/>
                    <a:pt x="5311" y="4113"/>
                    <a:pt x="5320" y="4113"/>
                  </a:cubicBezTo>
                  <a:close/>
                  <a:moveTo>
                    <a:pt x="5269" y="4113"/>
                  </a:moveTo>
                  <a:lnTo>
                    <a:pt x="5238" y="4123"/>
                  </a:lnTo>
                  <a:lnTo>
                    <a:pt x="5238" y="4123"/>
                  </a:lnTo>
                  <a:cubicBezTo>
                    <a:pt x="5246" y="4117"/>
                    <a:pt x="5255" y="4113"/>
                    <a:pt x="5269" y="4113"/>
                  </a:cubicBezTo>
                  <a:close/>
                  <a:moveTo>
                    <a:pt x="8336" y="4086"/>
                  </a:moveTo>
                  <a:cubicBezTo>
                    <a:pt x="8361" y="4086"/>
                    <a:pt x="8388" y="4100"/>
                    <a:pt x="8388" y="4100"/>
                  </a:cubicBezTo>
                  <a:lnTo>
                    <a:pt x="8338" y="4113"/>
                  </a:lnTo>
                  <a:cubicBezTo>
                    <a:pt x="8338" y="4113"/>
                    <a:pt x="8321" y="4135"/>
                    <a:pt x="8310" y="4135"/>
                  </a:cubicBezTo>
                  <a:cubicBezTo>
                    <a:pt x="8304" y="4135"/>
                    <a:pt x="8300" y="4129"/>
                    <a:pt x="8300" y="4113"/>
                  </a:cubicBezTo>
                  <a:cubicBezTo>
                    <a:pt x="8305" y="4092"/>
                    <a:pt x="8320" y="4086"/>
                    <a:pt x="8336" y="4086"/>
                  </a:cubicBezTo>
                  <a:close/>
                  <a:moveTo>
                    <a:pt x="8187" y="4100"/>
                  </a:moveTo>
                  <a:cubicBezTo>
                    <a:pt x="8187" y="4100"/>
                    <a:pt x="8224" y="4138"/>
                    <a:pt x="8187" y="4138"/>
                  </a:cubicBezTo>
                  <a:cubicBezTo>
                    <a:pt x="8180" y="4140"/>
                    <a:pt x="8174" y="4140"/>
                    <a:pt x="8169" y="4140"/>
                  </a:cubicBezTo>
                  <a:cubicBezTo>
                    <a:pt x="8140" y="4140"/>
                    <a:pt x="8149" y="4113"/>
                    <a:pt x="8149" y="4113"/>
                  </a:cubicBezTo>
                  <a:lnTo>
                    <a:pt x="8187" y="4100"/>
                  </a:lnTo>
                  <a:close/>
                  <a:moveTo>
                    <a:pt x="10677" y="3899"/>
                  </a:moveTo>
                  <a:lnTo>
                    <a:pt x="10677" y="3899"/>
                  </a:lnTo>
                  <a:cubicBezTo>
                    <a:pt x="10667" y="3937"/>
                    <a:pt x="10672" y="3954"/>
                    <a:pt x="10697" y="3954"/>
                  </a:cubicBezTo>
                  <a:cubicBezTo>
                    <a:pt x="10705" y="3954"/>
                    <a:pt x="10715" y="3952"/>
                    <a:pt x="10727" y="3949"/>
                  </a:cubicBezTo>
                  <a:lnTo>
                    <a:pt x="10727" y="3949"/>
                  </a:lnTo>
                  <a:cubicBezTo>
                    <a:pt x="10727" y="3968"/>
                    <a:pt x="10720" y="3979"/>
                    <a:pt x="10702" y="3979"/>
                  </a:cubicBezTo>
                  <a:cubicBezTo>
                    <a:pt x="10695" y="3979"/>
                    <a:pt x="10687" y="3978"/>
                    <a:pt x="10677" y="3974"/>
                  </a:cubicBezTo>
                  <a:lnTo>
                    <a:pt x="10677" y="3974"/>
                  </a:lnTo>
                  <a:cubicBezTo>
                    <a:pt x="10677" y="4012"/>
                    <a:pt x="10702" y="4100"/>
                    <a:pt x="10702" y="4113"/>
                  </a:cubicBezTo>
                  <a:cubicBezTo>
                    <a:pt x="10702" y="4110"/>
                    <a:pt x="10702" y="4108"/>
                    <a:pt x="10703" y="4108"/>
                  </a:cubicBezTo>
                  <a:lnTo>
                    <a:pt x="10703" y="4108"/>
                  </a:lnTo>
                  <a:cubicBezTo>
                    <a:pt x="10707" y="4108"/>
                    <a:pt x="10720" y="4146"/>
                    <a:pt x="10701" y="4146"/>
                  </a:cubicBezTo>
                  <a:cubicBezTo>
                    <a:pt x="10694" y="4146"/>
                    <a:pt x="10682" y="4141"/>
                    <a:pt x="10664" y="4125"/>
                  </a:cubicBezTo>
                  <a:cubicBezTo>
                    <a:pt x="10639" y="4100"/>
                    <a:pt x="10651" y="4012"/>
                    <a:pt x="10651" y="3974"/>
                  </a:cubicBezTo>
                  <a:lnTo>
                    <a:pt x="10626" y="3974"/>
                  </a:lnTo>
                  <a:cubicBezTo>
                    <a:pt x="10626" y="3949"/>
                    <a:pt x="10626" y="3937"/>
                    <a:pt x="10639" y="3911"/>
                  </a:cubicBezTo>
                  <a:lnTo>
                    <a:pt x="10677" y="3899"/>
                  </a:lnTo>
                  <a:close/>
                  <a:moveTo>
                    <a:pt x="8564" y="4125"/>
                  </a:moveTo>
                  <a:lnTo>
                    <a:pt x="8564" y="4125"/>
                  </a:lnTo>
                  <a:cubicBezTo>
                    <a:pt x="8559" y="4144"/>
                    <a:pt x="8551" y="4149"/>
                    <a:pt x="8542" y="4149"/>
                  </a:cubicBezTo>
                  <a:cubicBezTo>
                    <a:pt x="8539" y="4149"/>
                    <a:pt x="8535" y="4148"/>
                    <a:pt x="8531" y="4147"/>
                  </a:cubicBezTo>
                  <a:lnTo>
                    <a:pt x="8531" y="4147"/>
                  </a:lnTo>
                  <a:lnTo>
                    <a:pt x="8564" y="4125"/>
                  </a:lnTo>
                  <a:close/>
                  <a:moveTo>
                    <a:pt x="3672" y="3949"/>
                  </a:moveTo>
                  <a:cubicBezTo>
                    <a:pt x="3685" y="4012"/>
                    <a:pt x="3685" y="4062"/>
                    <a:pt x="3685" y="4113"/>
                  </a:cubicBezTo>
                  <a:lnTo>
                    <a:pt x="3660" y="4113"/>
                  </a:lnTo>
                  <a:cubicBezTo>
                    <a:pt x="3653" y="4133"/>
                    <a:pt x="3646" y="4146"/>
                    <a:pt x="3642" y="4146"/>
                  </a:cubicBezTo>
                  <a:cubicBezTo>
                    <a:pt x="3637" y="4146"/>
                    <a:pt x="3635" y="4136"/>
                    <a:pt x="3635" y="4113"/>
                  </a:cubicBezTo>
                  <a:cubicBezTo>
                    <a:pt x="3614" y="4113"/>
                    <a:pt x="3594" y="4161"/>
                    <a:pt x="3568" y="4161"/>
                  </a:cubicBezTo>
                  <a:cubicBezTo>
                    <a:pt x="3561" y="4161"/>
                    <a:pt x="3554" y="4158"/>
                    <a:pt x="3547" y="4150"/>
                  </a:cubicBezTo>
                  <a:cubicBezTo>
                    <a:pt x="3496" y="4113"/>
                    <a:pt x="3547" y="3987"/>
                    <a:pt x="3572" y="3974"/>
                  </a:cubicBezTo>
                  <a:lnTo>
                    <a:pt x="3572" y="3974"/>
                  </a:lnTo>
                  <a:cubicBezTo>
                    <a:pt x="3572" y="3999"/>
                    <a:pt x="3547" y="4113"/>
                    <a:pt x="3572" y="4125"/>
                  </a:cubicBezTo>
                  <a:cubicBezTo>
                    <a:pt x="3577" y="4127"/>
                    <a:pt x="3582" y="4128"/>
                    <a:pt x="3586" y="4128"/>
                  </a:cubicBezTo>
                  <a:cubicBezTo>
                    <a:pt x="3616" y="4128"/>
                    <a:pt x="3635" y="4097"/>
                    <a:pt x="3635" y="4075"/>
                  </a:cubicBezTo>
                  <a:cubicBezTo>
                    <a:pt x="3635" y="4037"/>
                    <a:pt x="3622" y="3962"/>
                    <a:pt x="3672" y="3949"/>
                  </a:cubicBezTo>
                  <a:close/>
                  <a:moveTo>
                    <a:pt x="3913" y="3897"/>
                  </a:moveTo>
                  <a:cubicBezTo>
                    <a:pt x="3947" y="3897"/>
                    <a:pt x="3990" y="3971"/>
                    <a:pt x="3962" y="4037"/>
                  </a:cubicBezTo>
                  <a:lnTo>
                    <a:pt x="3999" y="3999"/>
                  </a:lnTo>
                  <a:lnTo>
                    <a:pt x="3999" y="3999"/>
                  </a:lnTo>
                  <a:cubicBezTo>
                    <a:pt x="3980" y="4043"/>
                    <a:pt x="3962" y="4053"/>
                    <a:pt x="3941" y="4053"/>
                  </a:cubicBezTo>
                  <a:cubicBezTo>
                    <a:pt x="3926" y="4053"/>
                    <a:pt x="3910" y="4048"/>
                    <a:pt x="3892" y="4048"/>
                  </a:cubicBezTo>
                  <a:cubicBezTo>
                    <a:pt x="3886" y="4048"/>
                    <a:pt x="3880" y="4048"/>
                    <a:pt x="3874" y="4050"/>
                  </a:cubicBezTo>
                  <a:cubicBezTo>
                    <a:pt x="3874" y="4100"/>
                    <a:pt x="3886" y="4150"/>
                    <a:pt x="3836" y="4163"/>
                  </a:cubicBezTo>
                  <a:cubicBezTo>
                    <a:pt x="3836" y="4113"/>
                    <a:pt x="3836" y="3899"/>
                    <a:pt x="3886" y="3899"/>
                  </a:cubicBezTo>
                  <a:cubicBezTo>
                    <a:pt x="3874" y="3911"/>
                    <a:pt x="3874" y="3924"/>
                    <a:pt x="3886" y="3924"/>
                  </a:cubicBezTo>
                  <a:cubicBezTo>
                    <a:pt x="3892" y="3905"/>
                    <a:pt x="3902" y="3897"/>
                    <a:pt x="3913" y="3897"/>
                  </a:cubicBezTo>
                  <a:close/>
                  <a:moveTo>
                    <a:pt x="6225" y="3974"/>
                  </a:moveTo>
                  <a:cubicBezTo>
                    <a:pt x="6225" y="4025"/>
                    <a:pt x="6225" y="4075"/>
                    <a:pt x="6212" y="4125"/>
                  </a:cubicBezTo>
                  <a:cubicBezTo>
                    <a:pt x="6206" y="4145"/>
                    <a:pt x="6199" y="4158"/>
                    <a:pt x="6194" y="4158"/>
                  </a:cubicBezTo>
                  <a:cubicBezTo>
                    <a:pt x="6190" y="4158"/>
                    <a:pt x="6187" y="4149"/>
                    <a:pt x="6187" y="4125"/>
                  </a:cubicBezTo>
                  <a:cubicBezTo>
                    <a:pt x="6166" y="4125"/>
                    <a:pt x="6145" y="4169"/>
                    <a:pt x="6110" y="4169"/>
                  </a:cubicBezTo>
                  <a:cubicBezTo>
                    <a:pt x="6103" y="4169"/>
                    <a:pt x="6095" y="4167"/>
                    <a:pt x="6087" y="4163"/>
                  </a:cubicBezTo>
                  <a:cubicBezTo>
                    <a:pt x="6049" y="4125"/>
                    <a:pt x="6074" y="3987"/>
                    <a:pt x="6112" y="3987"/>
                  </a:cubicBezTo>
                  <a:lnTo>
                    <a:pt x="6112" y="4087"/>
                  </a:lnTo>
                  <a:cubicBezTo>
                    <a:pt x="6099" y="4125"/>
                    <a:pt x="6106" y="4138"/>
                    <a:pt x="6120" y="4138"/>
                  </a:cubicBezTo>
                  <a:cubicBezTo>
                    <a:pt x="6134" y="4138"/>
                    <a:pt x="6156" y="4125"/>
                    <a:pt x="6175" y="4113"/>
                  </a:cubicBezTo>
                  <a:lnTo>
                    <a:pt x="6187" y="4113"/>
                  </a:lnTo>
                  <a:cubicBezTo>
                    <a:pt x="6225" y="4062"/>
                    <a:pt x="6150" y="3987"/>
                    <a:pt x="6225" y="3974"/>
                  </a:cubicBezTo>
                  <a:close/>
                  <a:moveTo>
                    <a:pt x="3352" y="4038"/>
                  </a:moveTo>
                  <a:cubicBezTo>
                    <a:pt x="3331" y="4061"/>
                    <a:pt x="3316" y="4090"/>
                    <a:pt x="3308" y="4125"/>
                  </a:cubicBezTo>
                  <a:cubicBezTo>
                    <a:pt x="3305" y="4149"/>
                    <a:pt x="3307" y="4165"/>
                    <a:pt x="3310" y="4175"/>
                  </a:cubicBezTo>
                  <a:lnTo>
                    <a:pt x="3333" y="4175"/>
                  </a:lnTo>
                  <a:lnTo>
                    <a:pt x="3352" y="4038"/>
                  </a:lnTo>
                  <a:close/>
                  <a:moveTo>
                    <a:pt x="7934" y="4136"/>
                  </a:moveTo>
                  <a:cubicBezTo>
                    <a:pt x="7935" y="4136"/>
                    <a:pt x="7935" y="4136"/>
                    <a:pt x="7935" y="4138"/>
                  </a:cubicBezTo>
                  <a:cubicBezTo>
                    <a:pt x="7935" y="4138"/>
                    <a:pt x="8023" y="4163"/>
                    <a:pt x="7986" y="4163"/>
                  </a:cubicBezTo>
                  <a:lnTo>
                    <a:pt x="7935" y="4175"/>
                  </a:lnTo>
                  <a:cubicBezTo>
                    <a:pt x="7902" y="4175"/>
                    <a:pt x="7928" y="4136"/>
                    <a:pt x="7934" y="4136"/>
                  </a:cubicBezTo>
                  <a:close/>
                  <a:moveTo>
                    <a:pt x="10500" y="3974"/>
                  </a:moveTo>
                  <a:cubicBezTo>
                    <a:pt x="10538" y="3974"/>
                    <a:pt x="10563" y="4012"/>
                    <a:pt x="10563" y="4050"/>
                  </a:cubicBezTo>
                  <a:cubicBezTo>
                    <a:pt x="10563" y="4100"/>
                    <a:pt x="10500" y="4075"/>
                    <a:pt x="10450" y="4087"/>
                  </a:cubicBezTo>
                  <a:cubicBezTo>
                    <a:pt x="10450" y="4130"/>
                    <a:pt x="10474" y="4150"/>
                    <a:pt x="10505" y="4150"/>
                  </a:cubicBezTo>
                  <a:cubicBezTo>
                    <a:pt x="10519" y="4150"/>
                    <a:pt x="10535" y="4146"/>
                    <a:pt x="10551" y="4138"/>
                  </a:cubicBezTo>
                  <a:lnTo>
                    <a:pt x="10551" y="4138"/>
                  </a:lnTo>
                  <a:cubicBezTo>
                    <a:pt x="10562" y="4165"/>
                    <a:pt x="10546" y="4176"/>
                    <a:pt x="10523" y="4176"/>
                  </a:cubicBezTo>
                  <a:cubicBezTo>
                    <a:pt x="10493" y="4176"/>
                    <a:pt x="10452" y="4159"/>
                    <a:pt x="10438" y="4138"/>
                  </a:cubicBezTo>
                  <a:cubicBezTo>
                    <a:pt x="10400" y="4087"/>
                    <a:pt x="10425" y="3974"/>
                    <a:pt x="10500" y="3974"/>
                  </a:cubicBezTo>
                  <a:close/>
                  <a:moveTo>
                    <a:pt x="10257" y="3986"/>
                  </a:moveTo>
                  <a:cubicBezTo>
                    <a:pt x="10270" y="3986"/>
                    <a:pt x="10284" y="3990"/>
                    <a:pt x="10299" y="3999"/>
                  </a:cubicBezTo>
                  <a:cubicBezTo>
                    <a:pt x="10295" y="4018"/>
                    <a:pt x="10287" y="4023"/>
                    <a:pt x="10278" y="4023"/>
                  </a:cubicBezTo>
                  <a:cubicBezTo>
                    <a:pt x="10268" y="4023"/>
                    <a:pt x="10257" y="4017"/>
                    <a:pt x="10248" y="4017"/>
                  </a:cubicBezTo>
                  <a:cubicBezTo>
                    <a:pt x="10243" y="4017"/>
                    <a:pt x="10239" y="4019"/>
                    <a:pt x="10236" y="4025"/>
                  </a:cubicBezTo>
                  <a:cubicBezTo>
                    <a:pt x="10224" y="4050"/>
                    <a:pt x="10249" y="4050"/>
                    <a:pt x="10262" y="4075"/>
                  </a:cubicBezTo>
                  <a:cubicBezTo>
                    <a:pt x="10262" y="4100"/>
                    <a:pt x="10324" y="4087"/>
                    <a:pt x="10299" y="4150"/>
                  </a:cubicBezTo>
                  <a:cubicBezTo>
                    <a:pt x="10283" y="4175"/>
                    <a:pt x="10256" y="4189"/>
                    <a:pt x="10233" y="4189"/>
                  </a:cubicBezTo>
                  <a:cubicBezTo>
                    <a:pt x="10220" y="4189"/>
                    <a:pt x="10208" y="4184"/>
                    <a:pt x="10199" y="4175"/>
                  </a:cubicBezTo>
                  <a:cubicBezTo>
                    <a:pt x="10199" y="4155"/>
                    <a:pt x="10202" y="4145"/>
                    <a:pt x="10210" y="4145"/>
                  </a:cubicBezTo>
                  <a:cubicBezTo>
                    <a:pt x="10216" y="4145"/>
                    <a:pt x="10225" y="4152"/>
                    <a:pt x="10236" y="4163"/>
                  </a:cubicBezTo>
                  <a:cubicBezTo>
                    <a:pt x="10350" y="4163"/>
                    <a:pt x="10224" y="4087"/>
                    <a:pt x="10224" y="4075"/>
                  </a:cubicBezTo>
                  <a:lnTo>
                    <a:pt x="10211" y="4075"/>
                  </a:lnTo>
                  <a:cubicBezTo>
                    <a:pt x="10192" y="4027"/>
                    <a:pt x="10217" y="3986"/>
                    <a:pt x="10257" y="3986"/>
                  </a:cubicBezTo>
                  <a:close/>
                  <a:moveTo>
                    <a:pt x="6062" y="3999"/>
                  </a:moveTo>
                  <a:cubicBezTo>
                    <a:pt x="6049" y="4025"/>
                    <a:pt x="5999" y="4188"/>
                    <a:pt x="5974" y="4188"/>
                  </a:cubicBezTo>
                  <a:cubicBezTo>
                    <a:pt x="5971" y="4189"/>
                    <a:pt x="5969" y="4189"/>
                    <a:pt x="5967" y="4189"/>
                  </a:cubicBezTo>
                  <a:cubicBezTo>
                    <a:pt x="5922" y="4189"/>
                    <a:pt x="5910" y="4061"/>
                    <a:pt x="5898" y="4025"/>
                  </a:cubicBezTo>
                  <a:cubicBezTo>
                    <a:pt x="5902" y="4024"/>
                    <a:pt x="5905" y="4023"/>
                    <a:pt x="5908" y="4023"/>
                  </a:cubicBezTo>
                  <a:cubicBezTo>
                    <a:pt x="5961" y="4023"/>
                    <a:pt x="5962" y="4115"/>
                    <a:pt x="5974" y="4163"/>
                  </a:cubicBezTo>
                  <a:cubicBezTo>
                    <a:pt x="5999" y="4150"/>
                    <a:pt x="5974" y="4012"/>
                    <a:pt x="6036" y="3999"/>
                  </a:cubicBezTo>
                  <a:close/>
                  <a:moveTo>
                    <a:pt x="9105" y="4087"/>
                  </a:moveTo>
                  <a:lnTo>
                    <a:pt x="9105" y="4087"/>
                  </a:lnTo>
                  <a:cubicBezTo>
                    <a:pt x="9098" y="4106"/>
                    <a:pt x="9086" y="4155"/>
                    <a:pt x="9072" y="4201"/>
                  </a:cubicBezTo>
                  <a:lnTo>
                    <a:pt x="9042" y="4201"/>
                  </a:lnTo>
                  <a:cubicBezTo>
                    <a:pt x="9054" y="4150"/>
                    <a:pt x="9054" y="4100"/>
                    <a:pt x="9105" y="4087"/>
                  </a:cubicBezTo>
                  <a:close/>
                  <a:moveTo>
                    <a:pt x="10085" y="3999"/>
                  </a:moveTo>
                  <a:cubicBezTo>
                    <a:pt x="10199" y="3999"/>
                    <a:pt x="10199" y="4201"/>
                    <a:pt x="10085" y="4201"/>
                  </a:cubicBezTo>
                  <a:cubicBezTo>
                    <a:pt x="9972" y="4201"/>
                    <a:pt x="9985" y="4012"/>
                    <a:pt x="10085" y="3999"/>
                  </a:cubicBezTo>
                  <a:close/>
                  <a:moveTo>
                    <a:pt x="5772" y="4012"/>
                  </a:moveTo>
                  <a:lnTo>
                    <a:pt x="5772" y="4012"/>
                  </a:lnTo>
                  <a:cubicBezTo>
                    <a:pt x="5796" y="4020"/>
                    <a:pt x="5800" y="4094"/>
                    <a:pt x="5788" y="4153"/>
                  </a:cubicBezTo>
                  <a:lnTo>
                    <a:pt x="5788" y="4153"/>
                  </a:lnTo>
                  <a:cubicBezTo>
                    <a:pt x="5790" y="4107"/>
                    <a:pt x="5791" y="4048"/>
                    <a:pt x="5763" y="4048"/>
                  </a:cubicBezTo>
                  <a:cubicBezTo>
                    <a:pt x="5756" y="4048"/>
                    <a:pt x="5747" y="4052"/>
                    <a:pt x="5735" y="4062"/>
                  </a:cubicBezTo>
                  <a:cubicBezTo>
                    <a:pt x="5672" y="4100"/>
                    <a:pt x="5747" y="4213"/>
                    <a:pt x="5672" y="4213"/>
                  </a:cubicBezTo>
                  <a:cubicBezTo>
                    <a:pt x="5672" y="4163"/>
                    <a:pt x="5672" y="4113"/>
                    <a:pt x="5684" y="4062"/>
                  </a:cubicBezTo>
                  <a:cubicBezTo>
                    <a:pt x="5691" y="4042"/>
                    <a:pt x="5698" y="4029"/>
                    <a:pt x="5703" y="4029"/>
                  </a:cubicBezTo>
                  <a:cubicBezTo>
                    <a:pt x="5707" y="4029"/>
                    <a:pt x="5709" y="4039"/>
                    <a:pt x="5709" y="4062"/>
                  </a:cubicBezTo>
                  <a:cubicBezTo>
                    <a:pt x="5722" y="4062"/>
                    <a:pt x="5735" y="4025"/>
                    <a:pt x="5772" y="4012"/>
                  </a:cubicBezTo>
                  <a:close/>
                  <a:moveTo>
                    <a:pt x="9985" y="3999"/>
                  </a:moveTo>
                  <a:cubicBezTo>
                    <a:pt x="10010" y="3999"/>
                    <a:pt x="9947" y="4075"/>
                    <a:pt x="9947" y="4075"/>
                  </a:cubicBezTo>
                  <a:cubicBezTo>
                    <a:pt x="9922" y="4125"/>
                    <a:pt x="9960" y="4201"/>
                    <a:pt x="9909" y="4213"/>
                  </a:cubicBezTo>
                  <a:cubicBezTo>
                    <a:pt x="9899" y="4162"/>
                    <a:pt x="9897" y="4119"/>
                    <a:pt x="9904" y="4078"/>
                  </a:cubicBezTo>
                  <a:lnTo>
                    <a:pt x="9904" y="4078"/>
                  </a:lnTo>
                  <a:cubicBezTo>
                    <a:pt x="9875" y="4096"/>
                    <a:pt x="9813" y="4100"/>
                    <a:pt x="9784" y="4100"/>
                  </a:cubicBezTo>
                  <a:cubicBezTo>
                    <a:pt x="9784" y="4143"/>
                    <a:pt x="9813" y="4162"/>
                    <a:pt x="9848" y="4162"/>
                  </a:cubicBezTo>
                  <a:cubicBezTo>
                    <a:pt x="9864" y="4162"/>
                    <a:pt x="9881" y="4158"/>
                    <a:pt x="9897" y="4150"/>
                  </a:cubicBezTo>
                  <a:lnTo>
                    <a:pt x="9897" y="4150"/>
                  </a:lnTo>
                  <a:cubicBezTo>
                    <a:pt x="9902" y="4176"/>
                    <a:pt x="9880" y="4189"/>
                    <a:pt x="9853" y="4189"/>
                  </a:cubicBezTo>
                  <a:cubicBezTo>
                    <a:pt x="9812" y="4189"/>
                    <a:pt x="9759" y="4160"/>
                    <a:pt x="9759" y="4100"/>
                  </a:cubicBezTo>
                  <a:cubicBezTo>
                    <a:pt x="9730" y="4071"/>
                    <a:pt x="9760" y="4020"/>
                    <a:pt x="9803" y="4020"/>
                  </a:cubicBezTo>
                  <a:cubicBezTo>
                    <a:pt x="9817" y="4020"/>
                    <a:pt x="9832" y="4025"/>
                    <a:pt x="9847" y="4037"/>
                  </a:cubicBezTo>
                  <a:lnTo>
                    <a:pt x="9884" y="4012"/>
                  </a:lnTo>
                  <a:lnTo>
                    <a:pt x="9884" y="4012"/>
                  </a:lnTo>
                  <a:cubicBezTo>
                    <a:pt x="9899" y="4023"/>
                    <a:pt x="9908" y="4032"/>
                    <a:pt x="9913" y="4040"/>
                  </a:cubicBezTo>
                  <a:lnTo>
                    <a:pt x="9913" y="4040"/>
                  </a:lnTo>
                  <a:cubicBezTo>
                    <a:pt x="9918" y="4028"/>
                    <a:pt x="9923" y="4021"/>
                    <a:pt x="9927" y="4021"/>
                  </a:cubicBezTo>
                  <a:cubicBezTo>
                    <a:pt x="9931" y="4021"/>
                    <a:pt x="9935" y="4031"/>
                    <a:pt x="9935" y="4050"/>
                  </a:cubicBezTo>
                  <a:cubicBezTo>
                    <a:pt x="9947" y="4050"/>
                    <a:pt x="9947" y="4012"/>
                    <a:pt x="9985" y="3999"/>
                  </a:cubicBezTo>
                  <a:close/>
                  <a:moveTo>
                    <a:pt x="5141" y="4188"/>
                  </a:moveTo>
                  <a:cubicBezTo>
                    <a:pt x="5141" y="4199"/>
                    <a:pt x="5139" y="4211"/>
                    <a:pt x="5138" y="4223"/>
                  </a:cubicBezTo>
                  <a:lnTo>
                    <a:pt x="5138" y="4223"/>
                  </a:lnTo>
                  <a:cubicBezTo>
                    <a:pt x="5148" y="4214"/>
                    <a:pt x="5151" y="4203"/>
                    <a:pt x="5141" y="4188"/>
                  </a:cubicBezTo>
                  <a:close/>
                  <a:moveTo>
                    <a:pt x="5763" y="4216"/>
                  </a:moveTo>
                  <a:cubicBezTo>
                    <a:pt x="5758" y="4221"/>
                    <a:pt x="5753" y="4224"/>
                    <a:pt x="5747" y="4226"/>
                  </a:cubicBezTo>
                  <a:lnTo>
                    <a:pt x="5763" y="4216"/>
                  </a:lnTo>
                  <a:close/>
                  <a:moveTo>
                    <a:pt x="6313" y="3874"/>
                  </a:moveTo>
                  <a:cubicBezTo>
                    <a:pt x="6306" y="3893"/>
                    <a:pt x="6301" y="3924"/>
                    <a:pt x="6298" y="3959"/>
                  </a:cubicBezTo>
                  <a:lnTo>
                    <a:pt x="6298" y="3959"/>
                  </a:lnTo>
                  <a:cubicBezTo>
                    <a:pt x="6303" y="3957"/>
                    <a:pt x="6307" y="3957"/>
                    <a:pt x="6311" y="3957"/>
                  </a:cubicBezTo>
                  <a:cubicBezTo>
                    <a:pt x="6326" y="3957"/>
                    <a:pt x="6326" y="3968"/>
                    <a:pt x="6326" y="3987"/>
                  </a:cubicBezTo>
                  <a:cubicBezTo>
                    <a:pt x="6366" y="3980"/>
                    <a:pt x="6385" y="3962"/>
                    <a:pt x="6402" y="3949"/>
                  </a:cubicBezTo>
                  <a:lnTo>
                    <a:pt x="6402" y="3949"/>
                  </a:lnTo>
                  <a:cubicBezTo>
                    <a:pt x="6451" y="3962"/>
                    <a:pt x="6451" y="4012"/>
                    <a:pt x="6439" y="4050"/>
                  </a:cubicBezTo>
                  <a:cubicBezTo>
                    <a:pt x="6432" y="4110"/>
                    <a:pt x="6415" y="4124"/>
                    <a:pt x="6391" y="4124"/>
                  </a:cubicBezTo>
                  <a:cubicBezTo>
                    <a:pt x="6369" y="4124"/>
                    <a:pt x="6343" y="4113"/>
                    <a:pt x="6313" y="4113"/>
                  </a:cubicBezTo>
                  <a:cubicBezTo>
                    <a:pt x="6313" y="4163"/>
                    <a:pt x="6326" y="4213"/>
                    <a:pt x="6275" y="4226"/>
                  </a:cubicBezTo>
                  <a:cubicBezTo>
                    <a:pt x="6275" y="4182"/>
                    <a:pt x="6278" y="4139"/>
                    <a:pt x="6281" y="4096"/>
                  </a:cubicBezTo>
                  <a:lnTo>
                    <a:pt x="6281" y="4096"/>
                  </a:lnTo>
                  <a:cubicBezTo>
                    <a:pt x="6277" y="4116"/>
                    <a:pt x="6271" y="4133"/>
                    <a:pt x="6263" y="4142"/>
                  </a:cubicBezTo>
                  <a:lnTo>
                    <a:pt x="6263" y="4142"/>
                  </a:lnTo>
                  <a:cubicBezTo>
                    <a:pt x="6262" y="4071"/>
                    <a:pt x="6253" y="3874"/>
                    <a:pt x="6313" y="3874"/>
                  </a:cubicBezTo>
                  <a:close/>
                  <a:moveTo>
                    <a:pt x="3245" y="3962"/>
                  </a:moveTo>
                  <a:cubicBezTo>
                    <a:pt x="3245" y="4025"/>
                    <a:pt x="3245" y="4226"/>
                    <a:pt x="3194" y="4238"/>
                  </a:cubicBezTo>
                  <a:cubicBezTo>
                    <a:pt x="3194" y="4188"/>
                    <a:pt x="3194" y="3974"/>
                    <a:pt x="3245" y="3962"/>
                  </a:cubicBezTo>
                  <a:close/>
                  <a:moveTo>
                    <a:pt x="5562" y="4096"/>
                  </a:moveTo>
                  <a:lnTo>
                    <a:pt x="5584" y="4251"/>
                  </a:lnTo>
                  <a:lnTo>
                    <a:pt x="5559" y="4251"/>
                  </a:lnTo>
                  <a:cubicBezTo>
                    <a:pt x="5559" y="4215"/>
                    <a:pt x="5546" y="4140"/>
                    <a:pt x="5562" y="4096"/>
                  </a:cubicBezTo>
                  <a:close/>
                  <a:moveTo>
                    <a:pt x="9419" y="4050"/>
                  </a:moveTo>
                  <a:cubicBezTo>
                    <a:pt x="9444" y="4050"/>
                    <a:pt x="9394" y="4113"/>
                    <a:pt x="9394" y="4113"/>
                  </a:cubicBezTo>
                  <a:lnTo>
                    <a:pt x="9381" y="4113"/>
                  </a:lnTo>
                  <a:cubicBezTo>
                    <a:pt x="9369" y="4163"/>
                    <a:pt x="9394" y="4251"/>
                    <a:pt x="9344" y="4251"/>
                  </a:cubicBezTo>
                  <a:cubicBezTo>
                    <a:pt x="9331" y="4201"/>
                    <a:pt x="9331" y="4150"/>
                    <a:pt x="9344" y="4100"/>
                  </a:cubicBezTo>
                  <a:cubicBezTo>
                    <a:pt x="9349" y="4077"/>
                    <a:pt x="9355" y="4067"/>
                    <a:pt x="9360" y="4067"/>
                  </a:cubicBezTo>
                  <a:cubicBezTo>
                    <a:pt x="9365" y="4067"/>
                    <a:pt x="9369" y="4080"/>
                    <a:pt x="9369" y="4100"/>
                  </a:cubicBezTo>
                  <a:cubicBezTo>
                    <a:pt x="9381" y="4100"/>
                    <a:pt x="9381" y="4050"/>
                    <a:pt x="9419" y="4050"/>
                  </a:cubicBezTo>
                  <a:close/>
                  <a:moveTo>
                    <a:pt x="9527" y="4050"/>
                  </a:moveTo>
                  <a:cubicBezTo>
                    <a:pt x="9572" y="4050"/>
                    <a:pt x="9615" y="4077"/>
                    <a:pt x="9620" y="4138"/>
                  </a:cubicBezTo>
                  <a:lnTo>
                    <a:pt x="9570" y="4150"/>
                  </a:lnTo>
                  <a:cubicBezTo>
                    <a:pt x="9570" y="4212"/>
                    <a:pt x="9521" y="4252"/>
                    <a:pt x="9476" y="4252"/>
                  </a:cubicBezTo>
                  <a:cubicBezTo>
                    <a:pt x="9440" y="4252"/>
                    <a:pt x="9406" y="4225"/>
                    <a:pt x="9406" y="4163"/>
                  </a:cubicBezTo>
                  <a:cubicBezTo>
                    <a:pt x="9406" y="4093"/>
                    <a:pt x="9469" y="4050"/>
                    <a:pt x="9527" y="4050"/>
                  </a:cubicBezTo>
                  <a:close/>
                  <a:moveTo>
                    <a:pt x="3089" y="4074"/>
                  </a:moveTo>
                  <a:cubicBezTo>
                    <a:pt x="3110" y="4074"/>
                    <a:pt x="3133" y="4084"/>
                    <a:pt x="3144" y="4100"/>
                  </a:cubicBezTo>
                  <a:cubicBezTo>
                    <a:pt x="3165" y="4131"/>
                    <a:pt x="3127" y="4245"/>
                    <a:pt x="3112" y="4245"/>
                  </a:cubicBezTo>
                  <a:cubicBezTo>
                    <a:pt x="3109" y="4245"/>
                    <a:pt x="3106" y="4240"/>
                    <a:pt x="3106" y="4226"/>
                  </a:cubicBezTo>
                  <a:cubicBezTo>
                    <a:pt x="3089" y="4226"/>
                    <a:pt x="3065" y="4263"/>
                    <a:pt x="3043" y="4263"/>
                  </a:cubicBezTo>
                  <a:cubicBezTo>
                    <a:pt x="3034" y="4263"/>
                    <a:pt x="3026" y="4257"/>
                    <a:pt x="3018" y="4238"/>
                  </a:cubicBezTo>
                  <a:cubicBezTo>
                    <a:pt x="2993" y="4175"/>
                    <a:pt x="3081" y="4150"/>
                    <a:pt x="3132" y="4138"/>
                  </a:cubicBezTo>
                  <a:lnTo>
                    <a:pt x="3119" y="4138"/>
                  </a:lnTo>
                  <a:cubicBezTo>
                    <a:pt x="3119" y="4111"/>
                    <a:pt x="3105" y="4098"/>
                    <a:pt x="3087" y="4098"/>
                  </a:cubicBezTo>
                  <a:cubicBezTo>
                    <a:pt x="3072" y="4098"/>
                    <a:pt x="3055" y="4108"/>
                    <a:pt x="3044" y="4125"/>
                  </a:cubicBezTo>
                  <a:cubicBezTo>
                    <a:pt x="3037" y="4090"/>
                    <a:pt x="3061" y="4074"/>
                    <a:pt x="3089" y="4074"/>
                  </a:cubicBezTo>
                  <a:close/>
                  <a:moveTo>
                    <a:pt x="3456" y="3994"/>
                  </a:moveTo>
                  <a:cubicBezTo>
                    <a:pt x="3459" y="3994"/>
                    <a:pt x="3464" y="3996"/>
                    <a:pt x="3471" y="3999"/>
                  </a:cubicBezTo>
                  <a:cubicBezTo>
                    <a:pt x="3471" y="4006"/>
                    <a:pt x="3471" y="4014"/>
                    <a:pt x="3471" y="4024"/>
                  </a:cubicBezTo>
                  <a:lnTo>
                    <a:pt x="3471" y="4024"/>
                  </a:lnTo>
                  <a:cubicBezTo>
                    <a:pt x="3470" y="4023"/>
                    <a:pt x="3463" y="4013"/>
                    <a:pt x="3446" y="4007"/>
                  </a:cubicBezTo>
                  <a:lnTo>
                    <a:pt x="3446" y="4007"/>
                  </a:lnTo>
                  <a:cubicBezTo>
                    <a:pt x="3446" y="4012"/>
                    <a:pt x="3446" y="4018"/>
                    <a:pt x="3446" y="4025"/>
                  </a:cubicBezTo>
                  <a:lnTo>
                    <a:pt x="3471" y="4025"/>
                  </a:lnTo>
                  <a:cubicBezTo>
                    <a:pt x="3471" y="4025"/>
                    <a:pt x="3471" y="4024"/>
                    <a:pt x="3471" y="4024"/>
                  </a:cubicBezTo>
                  <a:lnTo>
                    <a:pt x="3471" y="4024"/>
                  </a:lnTo>
                  <a:cubicBezTo>
                    <a:pt x="3471" y="4025"/>
                    <a:pt x="3471" y="4025"/>
                    <a:pt x="3471" y="4025"/>
                  </a:cubicBezTo>
                  <a:lnTo>
                    <a:pt x="3471" y="4025"/>
                  </a:lnTo>
                  <a:cubicBezTo>
                    <a:pt x="3470" y="4097"/>
                    <a:pt x="3465" y="4252"/>
                    <a:pt x="3421" y="4263"/>
                  </a:cubicBezTo>
                  <a:lnTo>
                    <a:pt x="3433" y="4150"/>
                  </a:lnTo>
                  <a:lnTo>
                    <a:pt x="3433" y="4150"/>
                  </a:lnTo>
                  <a:cubicBezTo>
                    <a:pt x="3404" y="4158"/>
                    <a:pt x="3360" y="4192"/>
                    <a:pt x="3333" y="4192"/>
                  </a:cubicBezTo>
                  <a:cubicBezTo>
                    <a:pt x="3323" y="4192"/>
                    <a:pt x="3315" y="4187"/>
                    <a:pt x="3310" y="4175"/>
                  </a:cubicBezTo>
                  <a:lnTo>
                    <a:pt x="3308" y="4175"/>
                  </a:lnTo>
                  <a:cubicBezTo>
                    <a:pt x="3283" y="4163"/>
                    <a:pt x="3257" y="4037"/>
                    <a:pt x="3320" y="4025"/>
                  </a:cubicBezTo>
                  <a:lnTo>
                    <a:pt x="3358" y="3999"/>
                  </a:lnTo>
                  <a:lnTo>
                    <a:pt x="3358" y="3999"/>
                  </a:lnTo>
                  <a:lnTo>
                    <a:pt x="3352" y="4038"/>
                  </a:lnTo>
                  <a:lnTo>
                    <a:pt x="3352" y="4038"/>
                  </a:lnTo>
                  <a:cubicBezTo>
                    <a:pt x="3362" y="4028"/>
                    <a:pt x="3372" y="4020"/>
                    <a:pt x="3383" y="4012"/>
                  </a:cubicBezTo>
                  <a:cubicBezTo>
                    <a:pt x="3399" y="4006"/>
                    <a:pt x="3412" y="4003"/>
                    <a:pt x="3423" y="4003"/>
                  </a:cubicBezTo>
                  <a:cubicBezTo>
                    <a:pt x="3432" y="4003"/>
                    <a:pt x="3440" y="4005"/>
                    <a:pt x="3446" y="4007"/>
                  </a:cubicBezTo>
                  <a:lnTo>
                    <a:pt x="3446" y="4007"/>
                  </a:lnTo>
                  <a:cubicBezTo>
                    <a:pt x="3447" y="3999"/>
                    <a:pt x="3450" y="3994"/>
                    <a:pt x="3456" y="3994"/>
                  </a:cubicBezTo>
                  <a:close/>
                  <a:moveTo>
                    <a:pt x="9238" y="4071"/>
                  </a:moveTo>
                  <a:cubicBezTo>
                    <a:pt x="9252" y="4071"/>
                    <a:pt x="9266" y="4076"/>
                    <a:pt x="9281" y="4087"/>
                  </a:cubicBezTo>
                  <a:lnTo>
                    <a:pt x="9293" y="4087"/>
                  </a:lnTo>
                  <a:cubicBezTo>
                    <a:pt x="9381" y="4163"/>
                    <a:pt x="9243" y="4175"/>
                    <a:pt x="9193" y="4175"/>
                  </a:cubicBezTo>
                  <a:cubicBezTo>
                    <a:pt x="9193" y="4218"/>
                    <a:pt x="9222" y="4238"/>
                    <a:pt x="9253" y="4238"/>
                  </a:cubicBezTo>
                  <a:cubicBezTo>
                    <a:pt x="9267" y="4238"/>
                    <a:pt x="9281" y="4234"/>
                    <a:pt x="9293" y="4226"/>
                  </a:cubicBezTo>
                  <a:lnTo>
                    <a:pt x="9293" y="4226"/>
                  </a:lnTo>
                  <a:cubicBezTo>
                    <a:pt x="9298" y="4251"/>
                    <a:pt x="9279" y="4264"/>
                    <a:pt x="9254" y="4264"/>
                  </a:cubicBezTo>
                  <a:cubicBezTo>
                    <a:pt x="9217" y="4264"/>
                    <a:pt x="9168" y="4235"/>
                    <a:pt x="9168" y="4175"/>
                  </a:cubicBezTo>
                  <a:cubicBezTo>
                    <a:pt x="9158" y="4127"/>
                    <a:pt x="9193" y="4071"/>
                    <a:pt x="9238" y="4071"/>
                  </a:cubicBezTo>
                  <a:close/>
                  <a:moveTo>
                    <a:pt x="7612" y="4256"/>
                  </a:moveTo>
                  <a:cubicBezTo>
                    <a:pt x="7607" y="4261"/>
                    <a:pt x="7603" y="4266"/>
                    <a:pt x="7599" y="4272"/>
                  </a:cubicBezTo>
                  <a:lnTo>
                    <a:pt x="7599" y="4272"/>
                  </a:lnTo>
                  <a:cubicBezTo>
                    <a:pt x="7605" y="4266"/>
                    <a:pt x="7610" y="4260"/>
                    <a:pt x="7612" y="4256"/>
                  </a:cubicBezTo>
                  <a:close/>
                  <a:moveTo>
                    <a:pt x="8941" y="4100"/>
                  </a:moveTo>
                  <a:cubicBezTo>
                    <a:pt x="9004" y="4100"/>
                    <a:pt x="9017" y="4201"/>
                    <a:pt x="9029" y="4251"/>
                  </a:cubicBezTo>
                  <a:cubicBezTo>
                    <a:pt x="9040" y="4251"/>
                    <a:pt x="9049" y="4249"/>
                    <a:pt x="9057" y="4246"/>
                  </a:cubicBezTo>
                  <a:lnTo>
                    <a:pt x="9057" y="4246"/>
                  </a:lnTo>
                  <a:cubicBezTo>
                    <a:pt x="9047" y="4271"/>
                    <a:pt x="9037" y="4289"/>
                    <a:pt x="9029" y="4289"/>
                  </a:cubicBezTo>
                  <a:cubicBezTo>
                    <a:pt x="8991" y="4289"/>
                    <a:pt x="8954" y="4138"/>
                    <a:pt x="8941" y="4100"/>
                  </a:cubicBezTo>
                  <a:close/>
                  <a:moveTo>
                    <a:pt x="8891" y="4050"/>
                  </a:moveTo>
                  <a:cubicBezTo>
                    <a:pt x="8891" y="4092"/>
                    <a:pt x="8897" y="4101"/>
                    <a:pt x="8905" y="4101"/>
                  </a:cubicBezTo>
                  <a:cubicBezTo>
                    <a:pt x="8911" y="4101"/>
                    <a:pt x="8917" y="4096"/>
                    <a:pt x="8922" y="4096"/>
                  </a:cubicBezTo>
                  <a:cubicBezTo>
                    <a:pt x="8926" y="4096"/>
                    <a:pt x="8929" y="4099"/>
                    <a:pt x="8929" y="4113"/>
                  </a:cubicBezTo>
                  <a:cubicBezTo>
                    <a:pt x="8929" y="4131"/>
                    <a:pt x="8919" y="4131"/>
                    <a:pt x="8910" y="4131"/>
                  </a:cubicBezTo>
                  <a:cubicBezTo>
                    <a:pt x="8900" y="4131"/>
                    <a:pt x="8891" y="4131"/>
                    <a:pt x="8891" y="4150"/>
                  </a:cubicBezTo>
                  <a:cubicBezTo>
                    <a:pt x="8880" y="4184"/>
                    <a:pt x="8849" y="4267"/>
                    <a:pt x="8877" y="4267"/>
                  </a:cubicBezTo>
                  <a:cubicBezTo>
                    <a:pt x="8881" y="4267"/>
                    <a:pt x="8885" y="4266"/>
                    <a:pt x="8891" y="4263"/>
                  </a:cubicBezTo>
                  <a:lnTo>
                    <a:pt x="8929" y="4263"/>
                  </a:lnTo>
                  <a:cubicBezTo>
                    <a:pt x="8929" y="4285"/>
                    <a:pt x="8920" y="4293"/>
                    <a:pt x="8907" y="4293"/>
                  </a:cubicBezTo>
                  <a:cubicBezTo>
                    <a:pt x="8891" y="4293"/>
                    <a:pt x="8868" y="4278"/>
                    <a:pt x="8853" y="4263"/>
                  </a:cubicBezTo>
                  <a:cubicBezTo>
                    <a:pt x="8841" y="4226"/>
                    <a:pt x="8903" y="4125"/>
                    <a:pt x="8828" y="4125"/>
                  </a:cubicBezTo>
                  <a:cubicBezTo>
                    <a:pt x="8828" y="4105"/>
                    <a:pt x="8832" y="4103"/>
                    <a:pt x="8837" y="4103"/>
                  </a:cubicBezTo>
                  <a:cubicBezTo>
                    <a:pt x="8838" y="4103"/>
                    <a:pt x="8839" y="4103"/>
                    <a:pt x="8841" y="4103"/>
                  </a:cubicBezTo>
                  <a:cubicBezTo>
                    <a:pt x="8847" y="4103"/>
                    <a:pt x="8853" y="4100"/>
                    <a:pt x="8853" y="4062"/>
                  </a:cubicBezTo>
                  <a:lnTo>
                    <a:pt x="8891" y="4050"/>
                  </a:lnTo>
                  <a:close/>
                  <a:moveTo>
                    <a:pt x="5383" y="4050"/>
                  </a:moveTo>
                  <a:cubicBezTo>
                    <a:pt x="5392" y="4088"/>
                    <a:pt x="5406" y="4099"/>
                    <a:pt x="5419" y="4099"/>
                  </a:cubicBezTo>
                  <a:cubicBezTo>
                    <a:pt x="5434" y="4099"/>
                    <a:pt x="5450" y="4083"/>
                    <a:pt x="5455" y="4083"/>
                  </a:cubicBezTo>
                  <a:cubicBezTo>
                    <a:pt x="5457" y="4083"/>
                    <a:pt x="5458" y="4084"/>
                    <a:pt x="5458" y="4087"/>
                  </a:cubicBezTo>
                  <a:lnTo>
                    <a:pt x="5420" y="4113"/>
                  </a:lnTo>
                  <a:cubicBezTo>
                    <a:pt x="5420" y="4138"/>
                    <a:pt x="5383" y="4125"/>
                    <a:pt x="5370" y="4163"/>
                  </a:cubicBezTo>
                  <a:cubicBezTo>
                    <a:pt x="5359" y="4185"/>
                    <a:pt x="5348" y="4267"/>
                    <a:pt x="5390" y="4267"/>
                  </a:cubicBezTo>
                  <a:cubicBezTo>
                    <a:pt x="5395" y="4267"/>
                    <a:pt x="5401" y="4266"/>
                    <a:pt x="5408" y="4263"/>
                  </a:cubicBezTo>
                  <a:lnTo>
                    <a:pt x="5408" y="4263"/>
                  </a:lnTo>
                  <a:cubicBezTo>
                    <a:pt x="5408" y="4289"/>
                    <a:pt x="5399" y="4298"/>
                    <a:pt x="5389" y="4298"/>
                  </a:cubicBezTo>
                  <a:cubicBezTo>
                    <a:pt x="5373" y="4298"/>
                    <a:pt x="5352" y="4278"/>
                    <a:pt x="5345" y="4263"/>
                  </a:cubicBezTo>
                  <a:cubicBezTo>
                    <a:pt x="5321" y="4240"/>
                    <a:pt x="5376" y="4137"/>
                    <a:pt x="5329" y="4137"/>
                  </a:cubicBezTo>
                  <a:cubicBezTo>
                    <a:pt x="5326" y="4137"/>
                    <a:pt x="5323" y="4137"/>
                    <a:pt x="5320" y="4138"/>
                  </a:cubicBezTo>
                  <a:cubicBezTo>
                    <a:pt x="5320" y="4087"/>
                    <a:pt x="5345" y="4138"/>
                    <a:pt x="5345" y="4062"/>
                  </a:cubicBezTo>
                  <a:lnTo>
                    <a:pt x="5383" y="4050"/>
                  </a:lnTo>
                  <a:close/>
                  <a:moveTo>
                    <a:pt x="5295" y="4130"/>
                  </a:moveTo>
                  <a:cubicBezTo>
                    <a:pt x="5295" y="4183"/>
                    <a:pt x="5305" y="4302"/>
                    <a:pt x="5244" y="4314"/>
                  </a:cubicBezTo>
                  <a:cubicBezTo>
                    <a:pt x="5274" y="4265"/>
                    <a:pt x="5272" y="4169"/>
                    <a:pt x="5295" y="4130"/>
                  </a:cubicBezTo>
                  <a:close/>
                  <a:moveTo>
                    <a:pt x="8499" y="4155"/>
                  </a:moveTo>
                  <a:cubicBezTo>
                    <a:pt x="8493" y="4176"/>
                    <a:pt x="8526" y="4177"/>
                    <a:pt x="8526" y="4201"/>
                  </a:cubicBezTo>
                  <a:cubicBezTo>
                    <a:pt x="8539" y="4226"/>
                    <a:pt x="8589" y="4213"/>
                    <a:pt x="8564" y="4276"/>
                  </a:cubicBezTo>
                  <a:cubicBezTo>
                    <a:pt x="8548" y="4300"/>
                    <a:pt x="8526" y="4314"/>
                    <a:pt x="8503" y="4314"/>
                  </a:cubicBezTo>
                  <a:cubicBezTo>
                    <a:pt x="8490" y="4314"/>
                    <a:pt x="8477" y="4310"/>
                    <a:pt x="8463" y="4301"/>
                  </a:cubicBezTo>
                  <a:cubicBezTo>
                    <a:pt x="8468" y="4283"/>
                    <a:pt x="8479" y="4280"/>
                    <a:pt x="8491" y="4280"/>
                  </a:cubicBezTo>
                  <a:cubicBezTo>
                    <a:pt x="8499" y="4280"/>
                    <a:pt x="8507" y="4281"/>
                    <a:pt x="8515" y="4281"/>
                  </a:cubicBezTo>
                  <a:cubicBezTo>
                    <a:pt x="8528" y="4281"/>
                    <a:pt x="8539" y="4277"/>
                    <a:pt x="8539" y="4251"/>
                  </a:cubicBezTo>
                  <a:cubicBezTo>
                    <a:pt x="8539" y="4201"/>
                    <a:pt x="8463" y="4226"/>
                    <a:pt x="8463" y="4175"/>
                  </a:cubicBezTo>
                  <a:cubicBezTo>
                    <a:pt x="8471" y="4167"/>
                    <a:pt x="8484" y="4159"/>
                    <a:pt x="8499" y="4155"/>
                  </a:cubicBezTo>
                  <a:close/>
                  <a:moveTo>
                    <a:pt x="8680" y="4120"/>
                  </a:moveTo>
                  <a:cubicBezTo>
                    <a:pt x="8709" y="4120"/>
                    <a:pt x="8750" y="4146"/>
                    <a:pt x="8765" y="4175"/>
                  </a:cubicBezTo>
                  <a:cubicBezTo>
                    <a:pt x="8775" y="4206"/>
                    <a:pt x="8761" y="4309"/>
                    <a:pt x="8748" y="4309"/>
                  </a:cubicBezTo>
                  <a:cubicBezTo>
                    <a:pt x="8745" y="4309"/>
                    <a:pt x="8742" y="4303"/>
                    <a:pt x="8740" y="4289"/>
                  </a:cubicBezTo>
                  <a:cubicBezTo>
                    <a:pt x="8724" y="4289"/>
                    <a:pt x="8683" y="4319"/>
                    <a:pt x="8658" y="4319"/>
                  </a:cubicBezTo>
                  <a:cubicBezTo>
                    <a:pt x="8644" y="4319"/>
                    <a:pt x="8635" y="4308"/>
                    <a:pt x="8639" y="4276"/>
                  </a:cubicBezTo>
                  <a:cubicBezTo>
                    <a:pt x="8639" y="4201"/>
                    <a:pt x="8727" y="4213"/>
                    <a:pt x="8740" y="4188"/>
                  </a:cubicBezTo>
                  <a:cubicBezTo>
                    <a:pt x="8747" y="4160"/>
                    <a:pt x="8727" y="4152"/>
                    <a:pt x="8704" y="4152"/>
                  </a:cubicBezTo>
                  <a:cubicBezTo>
                    <a:pt x="8685" y="4152"/>
                    <a:pt x="8663" y="4157"/>
                    <a:pt x="8652" y="4163"/>
                  </a:cubicBezTo>
                  <a:cubicBezTo>
                    <a:pt x="8647" y="4132"/>
                    <a:pt x="8660" y="4120"/>
                    <a:pt x="8680" y="4120"/>
                  </a:cubicBezTo>
                  <a:close/>
                  <a:moveTo>
                    <a:pt x="4515" y="4289"/>
                  </a:moveTo>
                  <a:lnTo>
                    <a:pt x="4490" y="4326"/>
                  </a:lnTo>
                  <a:cubicBezTo>
                    <a:pt x="4490" y="4317"/>
                    <a:pt x="4489" y="4308"/>
                    <a:pt x="4488" y="4300"/>
                  </a:cubicBezTo>
                  <a:lnTo>
                    <a:pt x="4488" y="4300"/>
                  </a:lnTo>
                  <a:cubicBezTo>
                    <a:pt x="4487" y="4309"/>
                    <a:pt x="4486" y="4318"/>
                    <a:pt x="4485" y="4327"/>
                  </a:cubicBezTo>
                  <a:lnTo>
                    <a:pt x="4485" y="4327"/>
                  </a:lnTo>
                  <a:cubicBezTo>
                    <a:pt x="4502" y="4325"/>
                    <a:pt x="4515" y="4315"/>
                    <a:pt x="4515" y="4289"/>
                  </a:cubicBezTo>
                  <a:close/>
                  <a:moveTo>
                    <a:pt x="8199" y="4175"/>
                  </a:moveTo>
                  <a:cubicBezTo>
                    <a:pt x="8173" y="4220"/>
                    <a:pt x="8177" y="4295"/>
                    <a:pt x="8160" y="4340"/>
                  </a:cubicBezTo>
                  <a:lnTo>
                    <a:pt x="8160" y="4340"/>
                  </a:lnTo>
                  <a:cubicBezTo>
                    <a:pt x="8156" y="4280"/>
                    <a:pt x="8145" y="4175"/>
                    <a:pt x="8199" y="4175"/>
                  </a:cubicBezTo>
                  <a:close/>
                  <a:moveTo>
                    <a:pt x="3836" y="4301"/>
                  </a:moveTo>
                  <a:cubicBezTo>
                    <a:pt x="3878" y="4301"/>
                    <a:pt x="3867" y="4345"/>
                    <a:pt x="3841" y="4345"/>
                  </a:cubicBezTo>
                  <a:cubicBezTo>
                    <a:pt x="3835" y="4345"/>
                    <a:pt x="3830" y="4343"/>
                    <a:pt x="3823" y="4339"/>
                  </a:cubicBezTo>
                  <a:lnTo>
                    <a:pt x="3811" y="4339"/>
                  </a:lnTo>
                  <a:cubicBezTo>
                    <a:pt x="3798" y="4326"/>
                    <a:pt x="3811" y="4314"/>
                    <a:pt x="3836" y="4301"/>
                  </a:cubicBezTo>
                  <a:close/>
                  <a:moveTo>
                    <a:pt x="8338" y="4260"/>
                  </a:moveTo>
                  <a:lnTo>
                    <a:pt x="8338" y="4351"/>
                  </a:lnTo>
                  <a:lnTo>
                    <a:pt x="8312" y="4351"/>
                  </a:lnTo>
                  <a:cubicBezTo>
                    <a:pt x="8328" y="4331"/>
                    <a:pt x="8333" y="4295"/>
                    <a:pt x="8338" y="4260"/>
                  </a:cubicBezTo>
                  <a:close/>
                  <a:moveTo>
                    <a:pt x="5232" y="4130"/>
                  </a:moveTo>
                  <a:cubicBezTo>
                    <a:pt x="5229" y="4174"/>
                    <a:pt x="5193" y="4152"/>
                    <a:pt x="5181" y="4201"/>
                  </a:cubicBezTo>
                  <a:cubicBezTo>
                    <a:pt x="5156" y="4251"/>
                    <a:pt x="5194" y="4314"/>
                    <a:pt x="5131" y="4326"/>
                  </a:cubicBezTo>
                  <a:cubicBezTo>
                    <a:pt x="5131" y="4292"/>
                    <a:pt x="5135" y="4257"/>
                    <a:pt x="5138" y="4223"/>
                  </a:cubicBezTo>
                  <a:lnTo>
                    <a:pt x="5138" y="4223"/>
                  </a:lnTo>
                  <a:cubicBezTo>
                    <a:pt x="5116" y="4242"/>
                    <a:pt x="5058" y="4248"/>
                    <a:pt x="5043" y="4263"/>
                  </a:cubicBezTo>
                  <a:cubicBezTo>
                    <a:pt x="5007" y="4290"/>
                    <a:pt x="5028" y="4317"/>
                    <a:pt x="5066" y="4317"/>
                  </a:cubicBezTo>
                  <a:cubicBezTo>
                    <a:pt x="5082" y="4317"/>
                    <a:pt x="5100" y="4312"/>
                    <a:pt x="5118" y="4301"/>
                  </a:cubicBezTo>
                  <a:lnTo>
                    <a:pt x="5118" y="4301"/>
                  </a:lnTo>
                  <a:cubicBezTo>
                    <a:pt x="5118" y="4339"/>
                    <a:pt x="5106" y="4339"/>
                    <a:pt x="5068" y="4351"/>
                  </a:cubicBezTo>
                  <a:cubicBezTo>
                    <a:pt x="5065" y="4352"/>
                    <a:pt x="5062" y="4352"/>
                    <a:pt x="5059" y="4352"/>
                  </a:cubicBezTo>
                  <a:cubicBezTo>
                    <a:pt x="4941" y="4352"/>
                    <a:pt x="5007" y="4146"/>
                    <a:pt x="5083" y="4146"/>
                  </a:cubicBezTo>
                  <a:cubicBezTo>
                    <a:pt x="5095" y="4146"/>
                    <a:pt x="5107" y="4151"/>
                    <a:pt x="5118" y="4163"/>
                  </a:cubicBezTo>
                  <a:cubicBezTo>
                    <a:pt x="5129" y="4172"/>
                    <a:pt x="5137" y="4180"/>
                    <a:pt x="5141" y="4188"/>
                  </a:cubicBezTo>
                  <a:lnTo>
                    <a:pt x="5141" y="4188"/>
                  </a:lnTo>
                  <a:cubicBezTo>
                    <a:pt x="5143" y="4171"/>
                    <a:pt x="5144" y="4154"/>
                    <a:pt x="5144" y="4138"/>
                  </a:cubicBezTo>
                  <a:cubicBezTo>
                    <a:pt x="5153" y="4135"/>
                    <a:pt x="5161" y="4133"/>
                    <a:pt x="5167" y="4133"/>
                  </a:cubicBezTo>
                  <a:cubicBezTo>
                    <a:pt x="5185" y="4133"/>
                    <a:pt x="5188" y="4147"/>
                    <a:pt x="5169" y="4175"/>
                  </a:cubicBezTo>
                  <a:cubicBezTo>
                    <a:pt x="5208" y="4168"/>
                    <a:pt x="5218" y="4146"/>
                    <a:pt x="5232" y="4130"/>
                  </a:cubicBezTo>
                  <a:close/>
                  <a:moveTo>
                    <a:pt x="4903" y="4184"/>
                  </a:moveTo>
                  <a:cubicBezTo>
                    <a:pt x="4899" y="4185"/>
                    <a:pt x="4896" y="4186"/>
                    <a:pt x="4892" y="4188"/>
                  </a:cubicBezTo>
                  <a:cubicBezTo>
                    <a:pt x="4881" y="4243"/>
                    <a:pt x="4870" y="4299"/>
                    <a:pt x="4867" y="4354"/>
                  </a:cubicBezTo>
                  <a:lnTo>
                    <a:pt x="4867" y="4354"/>
                  </a:lnTo>
                  <a:cubicBezTo>
                    <a:pt x="4878" y="4338"/>
                    <a:pt x="4892" y="4291"/>
                    <a:pt x="4892" y="4276"/>
                  </a:cubicBezTo>
                  <a:cubicBezTo>
                    <a:pt x="4898" y="4247"/>
                    <a:pt x="4901" y="4216"/>
                    <a:pt x="4903" y="4184"/>
                  </a:cubicBezTo>
                  <a:close/>
                  <a:moveTo>
                    <a:pt x="8279" y="4156"/>
                  </a:moveTo>
                  <a:cubicBezTo>
                    <a:pt x="8290" y="4156"/>
                    <a:pt x="8301" y="4158"/>
                    <a:pt x="8312" y="4163"/>
                  </a:cubicBezTo>
                  <a:cubicBezTo>
                    <a:pt x="8302" y="4183"/>
                    <a:pt x="8290" y="4187"/>
                    <a:pt x="8279" y="4187"/>
                  </a:cubicBezTo>
                  <a:cubicBezTo>
                    <a:pt x="8271" y="4187"/>
                    <a:pt x="8263" y="4185"/>
                    <a:pt x="8257" y="4185"/>
                  </a:cubicBezTo>
                  <a:cubicBezTo>
                    <a:pt x="8248" y="4185"/>
                    <a:pt x="8241" y="4188"/>
                    <a:pt x="8237" y="4201"/>
                  </a:cubicBezTo>
                  <a:cubicBezTo>
                    <a:pt x="8224" y="4226"/>
                    <a:pt x="8262" y="4213"/>
                    <a:pt x="8262" y="4238"/>
                  </a:cubicBezTo>
                  <a:cubicBezTo>
                    <a:pt x="8275" y="4263"/>
                    <a:pt x="8338" y="4263"/>
                    <a:pt x="8300" y="4326"/>
                  </a:cubicBezTo>
                  <a:cubicBezTo>
                    <a:pt x="8281" y="4345"/>
                    <a:pt x="8256" y="4356"/>
                    <a:pt x="8229" y="4356"/>
                  </a:cubicBezTo>
                  <a:cubicBezTo>
                    <a:pt x="8219" y="4356"/>
                    <a:pt x="8209" y="4355"/>
                    <a:pt x="8199" y="4351"/>
                  </a:cubicBezTo>
                  <a:cubicBezTo>
                    <a:pt x="8199" y="4328"/>
                    <a:pt x="8204" y="4319"/>
                    <a:pt x="8218" y="4319"/>
                  </a:cubicBezTo>
                  <a:cubicBezTo>
                    <a:pt x="8225" y="4319"/>
                    <a:pt x="8236" y="4322"/>
                    <a:pt x="8250" y="4326"/>
                  </a:cubicBezTo>
                  <a:cubicBezTo>
                    <a:pt x="8338" y="4326"/>
                    <a:pt x="8224" y="4263"/>
                    <a:pt x="8212" y="4251"/>
                  </a:cubicBezTo>
                  <a:cubicBezTo>
                    <a:pt x="8191" y="4199"/>
                    <a:pt x="8230" y="4156"/>
                    <a:pt x="8279" y="4156"/>
                  </a:cubicBezTo>
                  <a:close/>
                  <a:moveTo>
                    <a:pt x="8036" y="4175"/>
                  </a:moveTo>
                  <a:lnTo>
                    <a:pt x="8036" y="4364"/>
                  </a:lnTo>
                  <a:lnTo>
                    <a:pt x="8011" y="4364"/>
                  </a:lnTo>
                  <a:cubicBezTo>
                    <a:pt x="7960" y="4339"/>
                    <a:pt x="7948" y="4201"/>
                    <a:pt x="7998" y="4201"/>
                  </a:cubicBezTo>
                  <a:lnTo>
                    <a:pt x="8036" y="4175"/>
                  </a:lnTo>
                  <a:close/>
                  <a:moveTo>
                    <a:pt x="7647" y="4265"/>
                  </a:moveTo>
                  <a:cubicBezTo>
                    <a:pt x="7628" y="4265"/>
                    <a:pt x="7607" y="4270"/>
                    <a:pt x="7596" y="4276"/>
                  </a:cubicBezTo>
                  <a:cubicBezTo>
                    <a:pt x="7597" y="4275"/>
                    <a:pt x="7598" y="4273"/>
                    <a:pt x="7599" y="4272"/>
                  </a:cubicBezTo>
                  <a:lnTo>
                    <a:pt x="7599" y="4272"/>
                  </a:lnTo>
                  <a:cubicBezTo>
                    <a:pt x="7588" y="4281"/>
                    <a:pt x="7575" y="4292"/>
                    <a:pt x="7571" y="4301"/>
                  </a:cubicBezTo>
                  <a:cubicBezTo>
                    <a:pt x="7565" y="4321"/>
                    <a:pt x="7571" y="4346"/>
                    <a:pt x="7574" y="4368"/>
                  </a:cubicBezTo>
                  <a:lnTo>
                    <a:pt x="7574" y="4368"/>
                  </a:lnTo>
                  <a:cubicBezTo>
                    <a:pt x="7591" y="4316"/>
                    <a:pt x="7672" y="4324"/>
                    <a:pt x="7684" y="4301"/>
                  </a:cubicBezTo>
                  <a:cubicBezTo>
                    <a:pt x="7691" y="4273"/>
                    <a:pt x="7671" y="4265"/>
                    <a:pt x="7647" y="4265"/>
                  </a:cubicBezTo>
                  <a:close/>
                  <a:moveTo>
                    <a:pt x="4905" y="4075"/>
                  </a:moveTo>
                  <a:cubicBezTo>
                    <a:pt x="4905" y="4109"/>
                    <a:pt x="4905" y="4147"/>
                    <a:pt x="4903" y="4184"/>
                  </a:cubicBezTo>
                  <a:lnTo>
                    <a:pt x="4903" y="4184"/>
                  </a:lnTo>
                  <a:cubicBezTo>
                    <a:pt x="4905" y="4184"/>
                    <a:pt x="4907" y="4183"/>
                    <a:pt x="4908" y="4183"/>
                  </a:cubicBezTo>
                  <a:cubicBezTo>
                    <a:pt x="4922" y="4183"/>
                    <a:pt x="4927" y="4197"/>
                    <a:pt x="4917" y="4226"/>
                  </a:cubicBezTo>
                  <a:cubicBezTo>
                    <a:pt x="4930" y="4226"/>
                    <a:pt x="4930" y="4175"/>
                    <a:pt x="4968" y="4175"/>
                  </a:cubicBezTo>
                  <a:cubicBezTo>
                    <a:pt x="4968" y="4226"/>
                    <a:pt x="4930" y="4201"/>
                    <a:pt x="4917" y="4263"/>
                  </a:cubicBezTo>
                  <a:cubicBezTo>
                    <a:pt x="4892" y="4314"/>
                    <a:pt x="4955" y="4351"/>
                    <a:pt x="4892" y="4364"/>
                  </a:cubicBezTo>
                  <a:lnTo>
                    <a:pt x="4867" y="4377"/>
                  </a:lnTo>
                  <a:cubicBezTo>
                    <a:pt x="4867" y="4369"/>
                    <a:pt x="4867" y="4362"/>
                    <a:pt x="4867" y="4354"/>
                  </a:cubicBezTo>
                  <a:lnTo>
                    <a:pt x="4867" y="4354"/>
                  </a:lnTo>
                  <a:cubicBezTo>
                    <a:pt x="4865" y="4357"/>
                    <a:pt x="4863" y="4359"/>
                    <a:pt x="4861" y="4359"/>
                  </a:cubicBezTo>
                  <a:cubicBezTo>
                    <a:pt x="4857" y="4359"/>
                    <a:pt x="4854" y="4350"/>
                    <a:pt x="4854" y="4326"/>
                  </a:cubicBezTo>
                  <a:cubicBezTo>
                    <a:pt x="4827" y="4326"/>
                    <a:pt x="4787" y="4357"/>
                    <a:pt x="4762" y="4357"/>
                  </a:cubicBezTo>
                  <a:cubicBezTo>
                    <a:pt x="4741" y="4357"/>
                    <a:pt x="4730" y="4337"/>
                    <a:pt x="4741" y="4263"/>
                  </a:cubicBezTo>
                  <a:cubicBezTo>
                    <a:pt x="4758" y="4196"/>
                    <a:pt x="4786" y="4191"/>
                    <a:pt x="4818" y="4191"/>
                  </a:cubicBezTo>
                  <a:cubicBezTo>
                    <a:pt x="4824" y="4191"/>
                    <a:pt x="4830" y="4191"/>
                    <a:pt x="4837" y="4191"/>
                  </a:cubicBezTo>
                  <a:cubicBezTo>
                    <a:pt x="4847" y="4191"/>
                    <a:pt x="4857" y="4191"/>
                    <a:pt x="4867" y="4188"/>
                  </a:cubicBezTo>
                  <a:cubicBezTo>
                    <a:pt x="4829" y="4175"/>
                    <a:pt x="4817" y="4113"/>
                    <a:pt x="4867" y="4100"/>
                  </a:cubicBezTo>
                  <a:lnTo>
                    <a:pt x="4905" y="4075"/>
                  </a:lnTo>
                  <a:close/>
                  <a:moveTo>
                    <a:pt x="8086" y="4100"/>
                  </a:moveTo>
                  <a:cubicBezTo>
                    <a:pt x="8086" y="4163"/>
                    <a:pt x="8099" y="4377"/>
                    <a:pt x="8048" y="4377"/>
                  </a:cubicBezTo>
                  <a:cubicBezTo>
                    <a:pt x="8048" y="4314"/>
                    <a:pt x="8023" y="4100"/>
                    <a:pt x="8086" y="4100"/>
                  </a:cubicBezTo>
                  <a:close/>
                  <a:moveTo>
                    <a:pt x="8134" y="4373"/>
                  </a:moveTo>
                  <a:lnTo>
                    <a:pt x="8134" y="4373"/>
                  </a:lnTo>
                  <a:cubicBezTo>
                    <a:pt x="8131" y="4375"/>
                    <a:pt x="8128" y="4376"/>
                    <a:pt x="8124" y="4377"/>
                  </a:cubicBezTo>
                  <a:lnTo>
                    <a:pt x="8134" y="4373"/>
                  </a:lnTo>
                  <a:close/>
                  <a:moveTo>
                    <a:pt x="6332" y="4329"/>
                  </a:moveTo>
                  <a:cubicBezTo>
                    <a:pt x="6340" y="4329"/>
                    <a:pt x="6351" y="4351"/>
                    <a:pt x="6351" y="4351"/>
                  </a:cubicBezTo>
                  <a:lnTo>
                    <a:pt x="6363" y="4351"/>
                  </a:lnTo>
                  <a:cubicBezTo>
                    <a:pt x="6363" y="4351"/>
                    <a:pt x="6341" y="4379"/>
                    <a:pt x="6330" y="4379"/>
                  </a:cubicBezTo>
                  <a:cubicBezTo>
                    <a:pt x="6324" y="4379"/>
                    <a:pt x="6321" y="4372"/>
                    <a:pt x="6326" y="4351"/>
                  </a:cubicBezTo>
                  <a:cubicBezTo>
                    <a:pt x="6326" y="4335"/>
                    <a:pt x="6328" y="4329"/>
                    <a:pt x="6332" y="4329"/>
                  </a:cubicBezTo>
                  <a:close/>
                  <a:moveTo>
                    <a:pt x="7574" y="4368"/>
                  </a:moveTo>
                  <a:cubicBezTo>
                    <a:pt x="7572" y="4374"/>
                    <a:pt x="7571" y="4381"/>
                    <a:pt x="7571" y="4389"/>
                  </a:cubicBezTo>
                  <a:cubicBezTo>
                    <a:pt x="7571" y="4398"/>
                    <a:pt x="7571" y="4405"/>
                    <a:pt x="7573" y="4411"/>
                  </a:cubicBezTo>
                  <a:lnTo>
                    <a:pt x="7573" y="4411"/>
                  </a:lnTo>
                  <a:cubicBezTo>
                    <a:pt x="7577" y="4399"/>
                    <a:pt x="7576" y="4384"/>
                    <a:pt x="7574" y="4368"/>
                  </a:cubicBezTo>
                  <a:close/>
                  <a:moveTo>
                    <a:pt x="7853" y="4218"/>
                  </a:moveTo>
                  <a:cubicBezTo>
                    <a:pt x="7864" y="4218"/>
                    <a:pt x="7875" y="4221"/>
                    <a:pt x="7885" y="4226"/>
                  </a:cubicBezTo>
                  <a:cubicBezTo>
                    <a:pt x="7885" y="4244"/>
                    <a:pt x="7878" y="4256"/>
                    <a:pt x="7865" y="4256"/>
                  </a:cubicBezTo>
                  <a:cubicBezTo>
                    <a:pt x="7860" y="4256"/>
                    <a:pt x="7854" y="4254"/>
                    <a:pt x="7847" y="4251"/>
                  </a:cubicBezTo>
                  <a:cubicBezTo>
                    <a:pt x="7805" y="4251"/>
                    <a:pt x="7807" y="4372"/>
                    <a:pt x="7873" y="4377"/>
                  </a:cubicBezTo>
                  <a:lnTo>
                    <a:pt x="7873" y="4377"/>
                  </a:lnTo>
                  <a:cubicBezTo>
                    <a:pt x="7872" y="4402"/>
                    <a:pt x="7854" y="4412"/>
                    <a:pt x="7832" y="4412"/>
                  </a:cubicBezTo>
                  <a:cubicBezTo>
                    <a:pt x="7801" y="4412"/>
                    <a:pt x="7760" y="4392"/>
                    <a:pt x="7747" y="4364"/>
                  </a:cubicBezTo>
                  <a:cubicBezTo>
                    <a:pt x="7725" y="4310"/>
                    <a:pt x="7787" y="4218"/>
                    <a:pt x="7853" y="4218"/>
                  </a:cubicBezTo>
                  <a:close/>
                  <a:moveTo>
                    <a:pt x="4429" y="4326"/>
                  </a:moveTo>
                  <a:cubicBezTo>
                    <a:pt x="4416" y="4326"/>
                    <a:pt x="4405" y="4328"/>
                    <a:pt x="4402" y="4339"/>
                  </a:cubicBezTo>
                  <a:cubicBezTo>
                    <a:pt x="4387" y="4382"/>
                    <a:pt x="4409" y="4396"/>
                    <a:pt x="4438" y="4396"/>
                  </a:cubicBezTo>
                  <a:cubicBezTo>
                    <a:pt x="4451" y="4396"/>
                    <a:pt x="4466" y="4393"/>
                    <a:pt x="4479" y="4388"/>
                  </a:cubicBezTo>
                  <a:lnTo>
                    <a:pt x="4479" y="4388"/>
                  </a:lnTo>
                  <a:cubicBezTo>
                    <a:pt x="4479" y="4397"/>
                    <a:pt x="4478" y="4406"/>
                    <a:pt x="4478" y="4415"/>
                  </a:cubicBezTo>
                  <a:lnTo>
                    <a:pt x="4478" y="4415"/>
                  </a:lnTo>
                  <a:cubicBezTo>
                    <a:pt x="4492" y="4407"/>
                    <a:pt x="4502" y="4394"/>
                    <a:pt x="4502" y="4377"/>
                  </a:cubicBezTo>
                  <a:lnTo>
                    <a:pt x="4502" y="4377"/>
                  </a:lnTo>
                  <a:cubicBezTo>
                    <a:pt x="4496" y="4381"/>
                    <a:pt x="4488" y="4385"/>
                    <a:pt x="4479" y="4388"/>
                  </a:cubicBezTo>
                  <a:lnTo>
                    <a:pt x="4479" y="4388"/>
                  </a:lnTo>
                  <a:cubicBezTo>
                    <a:pt x="4481" y="4368"/>
                    <a:pt x="4483" y="4348"/>
                    <a:pt x="4485" y="4327"/>
                  </a:cubicBezTo>
                  <a:lnTo>
                    <a:pt x="4485" y="4327"/>
                  </a:lnTo>
                  <a:cubicBezTo>
                    <a:pt x="4481" y="4328"/>
                    <a:pt x="4477" y="4328"/>
                    <a:pt x="4473" y="4328"/>
                  </a:cubicBezTo>
                  <a:cubicBezTo>
                    <a:pt x="4458" y="4328"/>
                    <a:pt x="4442" y="4326"/>
                    <a:pt x="4429" y="4326"/>
                  </a:cubicBezTo>
                  <a:close/>
                  <a:moveTo>
                    <a:pt x="4616" y="4226"/>
                  </a:moveTo>
                  <a:cubicBezTo>
                    <a:pt x="4624" y="4226"/>
                    <a:pt x="4632" y="4230"/>
                    <a:pt x="4641" y="4238"/>
                  </a:cubicBezTo>
                  <a:lnTo>
                    <a:pt x="4603" y="4251"/>
                  </a:lnTo>
                  <a:cubicBezTo>
                    <a:pt x="4653" y="4276"/>
                    <a:pt x="4615" y="4414"/>
                    <a:pt x="4590" y="4414"/>
                  </a:cubicBezTo>
                  <a:cubicBezTo>
                    <a:pt x="4590" y="4382"/>
                    <a:pt x="4609" y="4266"/>
                    <a:pt x="4566" y="4266"/>
                  </a:cubicBezTo>
                  <a:cubicBezTo>
                    <a:pt x="4559" y="4266"/>
                    <a:pt x="4551" y="4269"/>
                    <a:pt x="4540" y="4276"/>
                  </a:cubicBezTo>
                  <a:cubicBezTo>
                    <a:pt x="4477" y="4314"/>
                    <a:pt x="4553" y="4427"/>
                    <a:pt x="4477" y="4440"/>
                  </a:cubicBezTo>
                  <a:cubicBezTo>
                    <a:pt x="4477" y="4431"/>
                    <a:pt x="4477" y="4423"/>
                    <a:pt x="4478" y="4415"/>
                  </a:cubicBezTo>
                  <a:lnTo>
                    <a:pt x="4478" y="4415"/>
                  </a:lnTo>
                  <a:cubicBezTo>
                    <a:pt x="4467" y="4421"/>
                    <a:pt x="4455" y="4424"/>
                    <a:pt x="4442" y="4424"/>
                  </a:cubicBezTo>
                  <a:cubicBezTo>
                    <a:pt x="4406" y="4424"/>
                    <a:pt x="4370" y="4400"/>
                    <a:pt x="4377" y="4339"/>
                  </a:cubicBezTo>
                  <a:cubicBezTo>
                    <a:pt x="4383" y="4284"/>
                    <a:pt x="4416" y="4252"/>
                    <a:pt x="4445" y="4252"/>
                  </a:cubicBezTo>
                  <a:cubicBezTo>
                    <a:pt x="4464" y="4252"/>
                    <a:pt x="4482" y="4267"/>
                    <a:pt x="4488" y="4300"/>
                  </a:cubicBezTo>
                  <a:lnTo>
                    <a:pt x="4488" y="4300"/>
                  </a:lnTo>
                  <a:cubicBezTo>
                    <a:pt x="4489" y="4284"/>
                    <a:pt x="4490" y="4267"/>
                    <a:pt x="4490" y="4251"/>
                  </a:cubicBezTo>
                  <a:cubicBezTo>
                    <a:pt x="4496" y="4248"/>
                    <a:pt x="4502" y="4246"/>
                    <a:pt x="4507" y="4246"/>
                  </a:cubicBezTo>
                  <a:cubicBezTo>
                    <a:pt x="4520" y="4246"/>
                    <a:pt x="4524" y="4258"/>
                    <a:pt x="4515" y="4276"/>
                  </a:cubicBezTo>
                  <a:cubicBezTo>
                    <a:pt x="4564" y="4266"/>
                    <a:pt x="4590" y="4226"/>
                    <a:pt x="4616" y="4226"/>
                  </a:cubicBezTo>
                  <a:close/>
                  <a:moveTo>
                    <a:pt x="7612" y="4158"/>
                  </a:moveTo>
                  <a:cubicBezTo>
                    <a:pt x="7619" y="4158"/>
                    <a:pt x="7626" y="4159"/>
                    <a:pt x="7633" y="4163"/>
                  </a:cubicBezTo>
                  <a:cubicBezTo>
                    <a:pt x="7621" y="4201"/>
                    <a:pt x="7583" y="4188"/>
                    <a:pt x="7571" y="4251"/>
                  </a:cubicBezTo>
                  <a:cubicBezTo>
                    <a:pt x="7583" y="4249"/>
                    <a:pt x="7592" y="4248"/>
                    <a:pt x="7598" y="4248"/>
                  </a:cubicBezTo>
                  <a:cubicBezTo>
                    <a:pt x="7611" y="4248"/>
                    <a:pt x="7614" y="4251"/>
                    <a:pt x="7612" y="4256"/>
                  </a:cubicBezTo>
                  <a:lnTo>
                    <a:pt x="7612" y="4256"/>
                  </a:lnTo>
                  <a:cubicBezTo>
                    <a:pt x="7630" y="4241"/>
                    <a:pt x="7653" y="4233"/>
                    <a:pt x="7677" y="4233"/>
                  </a:cubicBezTo>
                  <a:cubicBezTo>
                    <a:pt x="7712" y="4233"/>
                    <a:pt x="7746" y="4250"/>
                    <a:pt x="7759" y="4276"/>
                  </a:cubicBezTo>
                  <a:lnTo>
                    <a:pt x="7709" y="4289"/>
                  </a:lnTo>
                  <a:cubicBezTo>
                    <a:pt x="7719" y="4319"/>
                    <a:pt x="7697" y="4423"/>
                    <a:pt x="7687" y="4423"/>
                  </a:cubicBezTo>
                  <a:cubicBezTo>
                    <a:pt x="7685" y="4423"/>
                    <a:pt x="7684" y="4417"/>
                    <a:pt x="7684" y="4402"/>
                  </a:cubicBezTo>
                  <a:cubicBezTo>
                    <a:pt x="7668" y="4402"/>
                    <a:pt x="7627" y="4432"/>
                    <a:pt x="7599" y="4432"/>
                  </a:cubicBezTo>
                  <a:cubicBezTo>
                    <a:pt x="7587" y="4432"/>
                    <a:pt x="7577" y="4426"/>
                    <a:pt x="7573" y="4411"/>
                  </a:cubicBezTo>
                  <a:lnTo>
                    <a:pt x="7573" y="4411"/>
                  </a:lnTo>
                  <a:cubicBezTo>
                    <a:pt x="7568" y="4425"/>
                    <a:pt x="7557" y="4435"/>
                    <a:pt x="7533" y="4440"/>
                  </a:cubicBezTo>
                  <a:cubicBezTo>
                    <a:pt x="7533" y="4404"/>
                    <a:pt x="7567" y="4288"/>
                    <a:pt x="7527" y="4288"/>
                  </a:cubicBezTo>
                  <a:cubicBezTo>
                    <a:pt x="7525" y="4288"/>
                    <a:pt x="7523" y="4288"/>
                    <a:pt x="7520" y="4289"/>
                  </a:cubicBezTo>
                  <a:cubicBezTo>
                    <a:pt x="7533" y="4251"/>
                    <a:pt x="7545" y="4213"/>
                    <a:pt x="7571" y="4175"/>
                  </a:cubicBezTo>
                  <a:cubicBezTo>
                    <a:pt x="7579" y="4167"/>
                    <a:pt x="7595" y="4158"/>
                    <a:pt x="7612" y="4158"/>
                  </a:cubicBezTo>
                  <a:close/>
                  <a:moveTo>
                    <a:pt x="7382" y="4440"/>
                  </a:moveTo>
                  <a:cubicBezTo>
                    <a:pt x="7382" y="4441"/>
                    <a:pt x="7382" y="4442"/>
                    <a:pt x="7382" y="4443"/>
                  </a:cubicBezTo>
                  <a:lnTo>
                    <a:pt x="7382" y="4443"/>
                  </a:lnTo>
                  <a:cubicBezTo>
                    <a:pt x="7387" y="4441"/>
                    <a:pt x="7391" y="4440"/>
                    <a:pt x="7394" y="4440"/>
                  </a:cubicBezTo>
                  <a:close/>
                  <a:moveTo>
                    <a:pt x="4314" y="4276"/>
                  </a:moveTo>
                  <a:lnTo>
                    <a:pt x="4314" y="4276"/>
                  </a:lnTo>
                  <a:cubicBezTo>
                    <a:pt x="4364" y="4301"/>
                    <a:pt x="4326" y="4440"/>
                    <a:pt x="4289" y="4452"/>
                  </a:cubicBezTo>
                  <a:cubicBezTo>
                    <a:pt x="4289" y="4420"/>
                    <a:pt x="4315" y="4300"/>
                    <a:pt x="4279" y="4300"/>
                  </a:cubicBezTo>
                  <a:cubicBezTo>
                    <a:pt x="4279" y="4300"/>
                    <a:pt x="4279" y="4300"/>
                    <a:pt x="4278" y="4300"/>
                  </a:cubicBezTo>
                  <a:lnTo>
                    <a:pt x="4278" y="4300"/>
                  </a:lnTo>
                  <a:lnTo>
                    <a:pt x="4314" y="4276"/>
                  </a:lnTo>
                  <a:close/>
                  <a:moveTo>
                    <a:pt x="6414" y="4410"/>
                  </a:moveTo>
                  <a:cubicBezTo>
                    <a:pt x="6427" y="4410"/>
                    <a:pt x="6441" y="4413"/>
                    <a:pt x="6454" y="4420"/>
                  </a:cubicBezTo>
                  <a:lnTo>
                    <a:pt x="6454" y="4420"/>
                  </a:lnTo>
                  <a:cubicBezTo>
                    <a:pt x="6452" y="4419"/>
                    <a:pt x="6450" y="4419"/>
                    <a:pt x="6448" y="4419"/>
                  </a:cubicBezTo>
                  <a:cubicBezTo>
                    <a:pt x="6432" y="4419"/>
                    <a:pt x="6413" y="4428"/>
                    <a:pt x="6401" y="4440"/>
                  </a:cubicBezTo>
                  <a:lnTo>
                    <a:pt x="6376" y="4452"/>
                  </a:lnTo>
                  <a:cubicBezTo>
                    <a:pt x="6370" y="4422"/>
                    <a:pt x="6389" y="4410"/>
                    <a:pt x="6414" y="4410"/>
                  </a:cubicBezTo>
                  <a:close/>
                  <a:moveTo>
                    <a:pt x="4238" y="4188"/>
                  </a:moveTo>
                  <a:lnTo>
                    <a:pt x="4226" y="4314"/>
                  </a:lnTo>
                  <a:cubicBezTo>
                    <a:pt x="4226" y="4315"/>
                    <a:pt x="4226" y="4316"/>
                    <a:pt x="4226" y="4316"/>
                  </a:cubicBezTo>
                  <a:cubicBezTo>
                    <a:pt x="4228" y="4316"/>
                    <a:pt x="4237" y="4294"/>
                    <a:pt x="4256" y="4294"/>
                  </a:cubicBezTo>
                  <a:cubicBezTo>
                    <a:pt x="4261" y="4294"/>
                    <a:pt x="4267" y="4296"/>
                    <a:pt x="4274" y="4300"/>
                  </a:cubicBezTo>
                  <a:lnTo>
                    <a:pt x="4274" y="4300"/>
                  </a:lnTo>
                  <a:cubicBezTo>
                    <a:pt x="4268" y="4302"/>
                    <a:pt x="4260" y="4306"/>
                    <a:pt x="4251" y="4314"/>
                  </a:cubicBezTo>
                  <a:cubicBezTo>
                    <a:pt x="4188" y="4351"/>
                    <a:pt x="4263" y="4452"/>
                    <a:pt x="4188" y="4465"/>
                  </a:cubicBezTo>
                  <a:lnTo>
                    <a:pt x="4213" y="4188"/>
                  </a:lnTo>
                  <a:close/>
                  <a:moveTo>
                    <a:pt x="7345" y="4271"/>
                  </a:moveTo>
                  <a:cubicBezTo>
                    <a:pt x="7372" y="4271"/>
                    <a:pt x="7406" y="4287"/>
                    <a:pt x="7420" y="4314"/>
                  </a:cubicBezTo>
                  <a:cubicBezTo>
                    <a:pt x="7440" y="4354"/>
                    <a:pt x="7411" y="4460"/>
                    <a:pt x="7393" y="4460"/>
                  </a:cubicBezTo>
                  <a:cubicBezTo>
                    <a:pt x="7389" y="4460"/>
                    <a:pt x="7385" y="4455"/>
                    <a:pt x="7382" y="4443"/>
                  </a:cubicBezTo>
                  <a:lnTo>
                    <a:pt x="7382" y="4443"/>
                  </a:lnTo>
                  <a:cubicBezTo>
                    <a:pt x="7363" y="4450"/>
                    <a:pt x="7333" y="4470"/>
                    <a:pt x="7313" y="4470"/>
                  </a:cubicBezTo>
                  <a:cubicBezTo>
                    <a:pt x="7298" y="4470"/>
                    <a:pt x="7289" y="4459"/>
                    <a:pt x="7294" y="4427"/>
                  </a:cubicBezTo>
                  <a:cubicBezTo>
                    <a:pt x="7294" y="4351"/>
                    <a:pt x="7394" y="4364"/>
                    <a:pt x="7394" y="4339"/>
                  </a:cubicBezTo>
                  <a:cubicBezTo>
                    <a:pt x="7402" y="4309"/>
                    <a:pt x="7383" y="4297"/>
                    <a:pt x="7359" y="4297"/>
                  </a:cubicBezTo>
                  <a:cubicBezTo>
                    <a:pt x="7342" y="4297"/>
                    <a:pt x="7322" y="4303"/>
                    <a:pt x="7306" y="4314"/>
                  </a:cubicBezTo>
                  <a:cubicBezTo>
                    <a:pt x="7301" y="4284"/>
                    <a:pt x="7320" y="4271"/>
                    <a:pt x="7345" y="4271"/>
                  </a:cubicBezTo>
                  <a:close/>
                  <a:moveTo>
                    <a:pt x="7244" y="4201"/>
                  </a:moveTo>
                  <a:cubicBezTo>
                    <a:pt x="7244" y="4263"/>
                    <a:pt x="7269" y="4477"/>
                    <a:pt x="7206" y="4477"/>
                  </a:cubicBezTo>
                  <a:lnTo>
                    <a:pt x="7193" y="4477"/>
                  </a:lnTo>
                  <a:cubicBezTo>
                    <a:pt x="7193" y="4427"/>
                    <a:pt x="7181" y="4213"/>
                    <a:pt x="7244" y="4201"/>
                  </a:cubicBezTo>
                  <a:close/>
                  <a:moveTo>
                    <a:pt x="6890" y="4399"/>
                  </a:moveTo>
                  <a:cubicBezTo>
                    <a:pt x="6885" y="4432"/>
                    <a:pt x="6884" y="4469"/>
                    <a:pt x="6896" y="4494"/>
                  </a:cubicBezTo>
                  <a:lnTo>
                    <a:pt x="6896" y="4494"/>
                  </a:lnTo>
                  <a:cubicBezTo>
                    <a:pt x="6906" y="4468"/>
                    <a:pt x="6902" y="4431"/>
                    <a:pt x="6890" y="4399"/>
                  </a:cubicBezTo>
                  <a:close/>
                  <a:moveTo>
                    <a:pt x="7168" y="4213"/>
                  </a:moveTo>
                  <a:lnTo>
                    <a:pt x="7156" y="4226"/>
                  </a:lnTo>
                  <a:cubicBezTo>
                    <a:pt x="7156" y="4276"/>
                    <a:pt x="7168" y="4490"/>
                    <a:pt x="7118" y="4502"/>
                  </a:cubicBezTo>
                  <a:cubicBezTo>
                    <a:pt x="7130" y="4440"/>
                    <a:pt x="7118" y="4213"/>
                    <a:pt x="7168" y="4213"/>
                  </a:cubicBezTo>
                  <a:close/>
                  <a:moveTo>
                    <a:pt x="9198" y="4477"/>
                  </a:moveTo>
                  <a:lnTo>
                    <a:pt x="9198" y="4477"/>
                  </a:lnTo>
                  <a:cubicBezTo>
                    <a:pt x="9235" y="4480"/>
                    <a:pt x="9202" y="4517"/>
                    <a:pt x="9194" y="4517"/>
                  </a:cubicBezTo>
                  <a:cubicBezTo>
                    <a:pt x="9193" y="4517"/>
                    <a:pt x="9193" y="4516"/>
                    <a:pt x="9193" y="4515"/>
                  </a:cubicBezTo>
                  <a:cubicBezTo>
                    <a:pt x="9193" y="4515"/>
                    <a:pt x="9147" y="4480"/>
                    <a:pt x="9198" y="4477"/>
                  </a:cubicBezTo>
                  <a:close/>
                  <a:moveTo>
                    <a:pt x="9712" y="4509"/>
                  </a:moveTo>
                  <a:cubicBezTo>
                    <a:pt x="9703" y="4514"/>
                    <a:pt x="9699" y="4518"/>
                    <a:pt x="9705" y="4518"/>
                  </a:cubicBezTo>
                  <a:cubicBezTo>
                    <a:pt x="9708" y="4518"/>
                    <a:pt x="9713" y="4517"/>
                    <a:pt x="9721" y="4515"/>
                  </a:cubicBezTo>
                  <a:cubicBezTo>
                    <a:pt x="9716" y="4515"/>
                    <a:pt x="9713" y="4513"/>
                    <a:pt x="9712" y="4509"/>
                  </a:cubicBezTo>
                  <a:close/>
                  <a:moveTo>
                    <a:pt x="5533" y="4528"/>
                  </a:moveTo>
                  <a:lnTo>
                    <a:pt x="5520" y="4532"/>
                  </a:lnTo>
                  <a:lnTo>
                    <a:pt x="5520" y="4532"/>
                  </a:lnTo>
                  <a:cubicBezTo>
                    <a:pt x="5524" y="4530"/>
                    <a:pt x="5528" y="4528"/>
                    <a:pt x="5533" y="4528"/>
                  </a:cubicBezTo>
                  <a:close/>
                  <a:moveTo>
                    <a:pt x="9747" y="4516"/>
                  </a:moveTo>
                  <a:lnTo>
                    <a:pt x="9747" y="4516"/>
                  </a:lnTo>
                  <a:cubicBezTo>
                    <a:pt x="9737" y="4519"/>
                    <a:pt x="9731" y="4525"/>
                    <a:pt x="9730" y="4535"/>
                  </a:cubicBezTo>
                  <a:lnTo>
                    <a:pt x="9730" y="4535"/>
                  </a:lnTo>
                  <a:cubicBezTo>
                    <a:pt x="9736" y="4526"/>
                    <a:pt x="9742" y="4520"/>
                    <a:pt x="9747" y="4516"/>
                  </a:cubicBezTo>
                  <a:close/>
                  <a:moveTo>
                    <a:pt x="3998" y="4341"/>
                  </a:moveTo>
                  <a:cubicBezTo>
                    <a:pt x="4006" y="4341"/>
                    <a:pt x="4014" y="4344"/>
                    <a:pt x="4024" y="4351"/>
                  </a:cubicBezTo>
                  <a:lnTo>
                    <a:pt x="3987" y="4351"/>
                  </a:lnTo>
                  <a:cubicBezTo>
                    <a:pt x="4024" y="4389"/>
                    <a:pt x="3999" y="4528"/>
                    <a:pt x="3962" y="4540"/>
                  </a:cubicBezTo>
                  <a:cubicBezTo>
                    <a:pt x="3962" y="4497"/>
                    <a:pt x="3989" y="4379"/>
                    <a:pt x="3941" y="4379"/>
                  </a:cubicBezTo>
                  <a:cubicBezTo>
                    <a:pt x="3939" y="4379"/>
                    <a:pt x="3937" y="4379"/>
                    <a:pt x="3935" y="4380"/>
                  </a:cubicBezTo>
                  <a:lnTo>
                    <a:pt x="3935" y="4380"/>
                  </a:lnTo>
                  <a:cubicBezTo>
                    <a:pt x="3960" y="4366"/>
                    <a:pt x="3976" y="4341"/>
                    <a:pt x="3998" y="4341"/>
                  </a:cubicBezTo>
                  <a:close/>
                  <a:moveTo>
                    <a:pt x="7030" y="4326"/>
                  </a:moveTo>
                  <a:cubicBezTo>
                    <a:pt x="7042" y="4377"/>
                    <a:pt x="7042" y="4427"/>
                    <a:pt x="7030" y="4477"/>
                  </a:cubicBezTo>
                  <a:cubicBezTo>
                    <a:pt x="7023" y="4497"/>
                    <a:pt x="7016" y="4510"/>
                    <a:pt x="7012" y="4510"/>
                  </a:cubicBezTo>
                  <a:cubicBezTo>
                    <a:pt x="7007" y="4510"/>
                    <a:pt x="7005" y="4501"/>
                    <a:pt x="7005" y="4478"/>
                  </a:cubicBezTo>
                  <a:lnTo>
                    <a:pt x="7005" y="4478"/>
                  </a:lnTo>
                  <a:cubicBezTo>
                    <a:pt x="7012" y="4476"/>
                    <a:pt x="7020" y="4472"/>
                    <a:pt x="7030" y="4465"/>
                  </a:cubicBezTo>
                  <a:lnTo>
                    <a:pt x="7030" y="4465"/>
                  </a:lnTo>
                  <a:lnTo>
                    <a:pt x="6984" y="4476"/>
                  </a:lnTo>
                  <a:lnTo>
                    <a:pt x="6984" y="4476"/>
                  </a:lnTo>
                  <a:cubicBezTo>
                    <a:pt x="6984" y="4476"/>
                    <a:pt x="6983" y="4476"/>
                    <a:pt x="6983" y="4475"/>
                  </a:cubicBezTo>
                  <a:lnTo>
                    <a:pt x="6983" y="4475"/>
                  </a:lnTo>
                  <a:cubicBezTo>
                    <a:pt x="6982" y="4476"/>
                    <a:pt x="6981" y="4477"/>
                    <a:pt x="6980" y="4477"/>
                  </a:cubicBezTo>
                  <a:lnTo>
                    <a:pt x="6984" y="4476"/>
                  </a:lnTo>
                  <a:lnTo>
                    <a:pt x="6984" y="4476"/>
                  </a:lnTo>
                  <a:cubicBezTo>
                    <a:pt x="6987" y="4478"/>
                    <a:pt x="6991" y="4479"/>
                    <a:pt x="6996" y="4479"/>
                  </a:cubicBezTo>
                  <a:cubicBezTo>
                    <a:pt x="6996" y="4479"/>
                    <a:pt x="6997" y="4479"/>
                    <a:pt x="6998" y="4479"/>
                  </a:cubicBezTo>
                  <a:lnTo>
                    <a:pt x="6998" y="4479"/>
                  </a:lnTo>
                  <a:cubicBezTo>
                    <a:pt x="6981" y="4487"/>
                    <a:pt x="6968" y="4521"/>
                    <a:pt x="6939" y="4521"/>
                  </a:cubicBezTo>
                  <a:cubicBezTo>
                    <a:pt x="6932" y="4521"/>
                    <a:pt x="6925" y="4519"/>
                    <a:pt x="6917" y="4515"/>
                  </a:cubicBezTo>
                  <a:cubicBezTo>
                    <a:pt x="6908" y="4510"/>
                    <a:pt x="6901" y="4503"/>
                    <a:pt x="6896" y="4494"/>
                  </a:cubicBezTo>
                  <a:lnTo>
                    <a:pt x="6896" y="4494"/>
                  </a:lnTo>
                  <a:cubicBezTo>
                    <a:pt x="6891" y="4508"/>
                    <a:pt x="6881" y="4519"/>
                    <a:pt x="6866" y="4525"/>
                  </a:cubicBezTo>
                  <a:lnTo>
                    <a:pt x="6866" y="4525"/>
                  </a:lnTo>
                  <a:cubicBezTo>
                    <a:pt x="6867" y="4488"/>
                    <a:pt x="6884" y="4367"/>
                    <a:pt x="6833" y="4367"/>
                  </a:cubicBezTo>
                  <a:cubicBezTo>
                    <a:pt x="6825" y="4367"/>
                    <a:pt x="6815" y="4370"/>
                    <a:pt x="6803" y="4377"/>
                  </a:cubicBezTo>
                  <a:cubicBezTo>
                    <a:pt x="6741" y="4427"/>
                    <a:pt x="6829" y="4540"/>
                    <a:pt x="6753" y="4540"/>
                  </a:cubicBezTo>
                  <a:cubicBezTo>
                    <a:pt x="6753" y="4490"/>
                    <a:pt x="6728" y="4351"/>
                    <a:pt x="6778" y="4351"/>
                  </a:cubicBezTo>
                  <a:cubicBezTo>
                    <a:pt x="6766" y="4364"/>
                    <a:pt x="6766" y="4377"/>
                    <a:pt x="6778" y="4377"/>
                  </a:cubicBezTo>
                  <a:cubicBezTo>
                    <a:pt x="6794" y="4346"/>
                    <a:pt x="6811" y="4333"/>
                    <a:pt x="6827" y="4333"/>
                  </a:cubicBezTo>
                  <a:cubicBezTo>
                    <a:pt x="6853" y="4333"/>
                    <a:pt x="6877" y="4363"/>
                    <a:pt x="6890" y="4399"/>
                  </a:cubicBezTo>
                  <a:lnTo>
                    <a:pt x="6890" y="4399"/>
                  </a:lnTo>
                  <a:cubicBezTo>
                    <a:pt x="6894" y="4374"/>
                    <a:pt x="6900" y="4352"/>
                    <a:pt x="6904" y="4339"/>
                  </a:cubicBezTo>
                  <a:lnTo>
                    <a:pt x="6929" y="4339"/>
                  </a:lnTo>
                  <a:cubicBezTo>
                    <a:pt x="6958" y="4358"/>
                    <a:pt x="6950" y="4455"/>
                    <a:pt x="6983" y="4475"/>
                  </a:cubicBezTo>
                  <a:lnTo>
                    <a:pt x="6983" y="4475"/>
                  </a:lnTo>
                  <a:cubicBezTo>
                    <a:pt x="7039" y="4436"/>
                    <a:pt x="6956" y="4326"/>
                    <a:pt x="7030" y="4326"/>
                  </a:cubicBezTo>
                  <a:close/>
                  <a:moveTo>
                    <a:pt x="8363" y="4540"/>
                  </a:moveTo>
                  <a:lnTo>
                    <a:pt x="8359" y="4541"/>
                  </a:lnTo>
                  <a:lnTo>
                    <a:pt x="8359" y="4541"/>
                  </a:lnTo>
                  <a:cubicBezTo>
                    <a:pt x="8360" y="4541"/>
                    <a:pt x="8362" y="4540"/>
                    <a:pt x="8363" y="4540"/>
                  </a:cubicBezTo>
                  <a:close/>
                  <a:moveTo>
                    <a:pt x="3891" y="4359"/>
                  </a:moveTo>
                  <a:cubicBezTo>
                    <a:pt x="3904" y="4359"/>
                    <a:pt x="3908" y="4371"/>
                    <a:pt x="3899" y="4389"/>
                  </a:cubicBezTo>
                  <a:cubicBezTo>
                    <a:pt x="3904" y="4389"/>
                    <a:pt x="3909" y="4389"/>
                    <a:pt x="3914" y="4388"/>
                  </a:cubicBezTo>
                  <a:lnTo>
                    <a:pt x="3914" y="4388"/>
                  </a:lnTo>
                  <a:cubicBezTo>
                    <a:pt x="3913" y="4388"/>
                    <a:pt x="3912" y="4389"/>
                    <a:pt x="3911" y="4389"/>
                  </a:cubicBezTo>
                  <a:cubicBezTo>
                    <a:pt x="3848" y="4440"/>
                    <a:pt x="3924" y="4540"/>
                    <a:pt x="3848" y="4553"/>
                  </a:cubicBezTo>
                  <a:cubicBezTo>
                    <a:pt x="3848" y="4490"/>
                    <a:pt x="3861" y="4427"/>
                    <a:pt x="3874" y="4364"/>
                  </a:cubicBezTo>
                  <a:cubicBezTo>
                    <a:pt x="3880" y="4361"/>
                    <a:pt x="3886" y="4359"/>
                    <a:pt x="3891" y="4359"/>
                  </a:cubicBezTo>
                  <a:close/>
                  <a:moveTo>
                    <a:pt x="3836" y="4391"/>
                  </a:moveTo>
                  <a:cubicBezTo>
                    <a:pt x="3837" y="4447"/>
                    <a:pt x="3843" y="4554"/>
                    <a:pt x="3786" y="4565"/>
                  </a:cubicBezTo>
                  <a:cubicBezTo>
                    <a:pt x="3807" y="4523"/>
                    <a:pt x="3801" y="4428"/>
                    <a:pt x="3836" y="4391"/>
                  </a:cubicBezTo>
                  <a:close/>
                  <a:moveTo>
                    <a:pt x="6577" y="4326"/>
                  </a:moveTo>
                  <a:cubicBezTo>
                    <a:pt x="6577" y="4376"/>
                    <a:pt x="6584" y="4387"/>
                    <a:pt x="6592" y="4387"/>
                  </a:cubicBezTo>
                  <a:cubicBezTo>
                    <a:pt x="6599" y="4387"/>
                    <a:pt x="6606" y="4379"/>
                    <a:pt x="6611" y="4379"/>
                  </a:cubicBezTo>
                  <a:cubicBezTo>
                    <a:pt x="6613" y="4379"/>
                    <a:pt x="6615" y="4382"/>
                    <a:pt x="6615" y="4389"/>
                  </a:cubicBezTo>
                  <a:cubicBezTo>
                    <a:pt x="6615" y="4440"/>
                    <a:pt x="6590" y="4402"/>
                    <a:pt x="6577" y="4440"/>
                  </a:cubicBezTo>
                  <a:cubicBezTo>
                    <a:pt x="6566" y="4462"/>
                    <a:pt x="6574" y="4532"/>
                    <a:pt x="6611" y="4532"/>
                  </a:cubicBezTo>
                  <a:cubicBezTo>
                    <a:pt x="6616" y="4532"/>
                    <a:pt x="6621" y="4531"/>
                    <a:pt x="6627" y="4528"/>
                  </a:cubicBezTo>
                  <a:lnTo>
                    <a:pt x="6627" y="4528"/>
                  </a:lnTo>
                  <a:lnTo>
                    <a:pt x="6615" y="4540"/>
                  </a:lnTo>
                  <a:cubicBezTo>
                    <a:pt x="6615" y="4562"/>
                    <a:pt x="6602" y="4575"/>
                    <a:pt x="6586" y="4575"/>
                  </a:cubicBezTo>
                  <a:cubicBezTo>
                    <a:pt x="6575" y="4575"/>
                    <a:pt x="6563" y="4568"/>
                    <a:pt x="6552" y="4553"/>
                  </a:cubicBezTo>
                  <a:cubicBezTo>
                    <a:pt x="6527" y="4528"/>
                    <a:pt x="6552" y="4452"/>
                    <a:pt x="6552" y="4414"/>
                  </a:cubicBezTo>
                  <a:cubicBezTo>
                    <a:pt x="6489" y="4414"/>
                    <a:pt x="6552" y="4377"/>
                    <a:pt x="6552" y="4339"/>
                  </a:cubicBezTo>
                  <a:lnTo>
                    <a:pt x="6577" y="4326"/>
                  </a:lnTo>
                  <a:close/>
                  <a:moveTo>
                    <a:pt x="6466" y="4426"/>
                  </a:moveTo>
                  <a:cubicBezTo>
                    <a:pt x="6476" y="4433"/>
                    <a:pt x="6484" y="4442"/>
                    <a:pt x="6489" y="4452"/>
                  </a:cubicBezTo>
                  <a:cubicBezTo>
                    <a:pt x="6509" y="4482"/>
                    <a:pt x="6481" y="4586"/>
                    <a:pt x="6469" y="4586"/>
                  </a:cubicBezTo>
                  <a:cubicBezTo>
                    <a:pt x="6466" y="4586"/>
                    <a:pt x="6464" y="4580"/>
                    <a:pt x="6464" y="4565"/>
                  </a:cubicBezTo>
                  <a:cubicBezTo>
                    <a:pt x="6448" y="4565"/>
                    <a:pt x="6407" y="4595"/>
                    <a:pt x="6382" y="4595"/>
                  </a:cubicBezTo>
                  <a:cubicBezTo>
                    <a:pt x="6368" y="4595"/>
                    <a:pt x="6359" y="4585"/>
                    <a:pt x="6363" y="4553"/>
                  </a:cubicBezTo>
                  <a:cubicBezTo>
                    <a:pt x="6363" y="4490"/>
                    <a:pt x="6464" y="4490"/>
                    <a:pt x="6464" y="4465"/>
                  </a:cubicBezTo>
                  <a:cubicBezTo>
                    <a:pt x="6472" y="4445"/>
                    <a:pt x="6471" y="4433"/>
                    <a:pt x="6466" y="4426"/>
                  </a:cubicBezTo>
                  <a:close/>
                  <a:moveTo>
                    <a:pt x="3710" y="4389"/>
                  </a:moveTo>
                  <a:cubicBezTo>
                    <a:pt x="3710" y="4440"/>
                    <a:pt x="3660" y="4427"/>
                    <a:pt x="3647" y="4477"/>
                  </a:cubicBezTo>
                  <a:cubicBezTo>
                    <a:pt x="3635" y="4540"/>
                    <a:pt x="3672" y="4590"/>
                    <a:pt x="3622" y="4603"/>
                  </a:cubicBezTo>
                  <a:lnTo>
                    <a:pt x="3609" y="4603"/>
                  </a:lnTo>
                  <a:cubicBezTo>
                    <a:pt x="3609" y="4553"/>
                    <a:pt x="3609" y="4490"/>
                    <a:pt x="3622" y="4440"/>
                  </a:cubicBezTo>
                  <a:cubicBezTo>
                    <a:pt x="3628" y="4421"/>
                    <a:pt x="3635" y="4411"/>
                    <a:pt x="3639" y="4411"/>
                  </a:cubicBezTo>
                  <a:cubicBezTo>
                    <a:pt x="3644" y="4411"/>
                    <a:pt x="3647" y="4421"/>
                    <a:pt x="3647" y="4440"/>
                  </a:cubicBezTo>
                  <a:cubicBezTo>
                    <a:pt x="3672" y="4440"/>
                    <a:pt x="3672" y="4389"/>
                    <a:pt x="3710" y="4389"/>
                  </a:cubicBezTo>
                  <a:close/>
                  <a:moveTo>
                    <a:pt x="6338" y="4402"/>
                  </a:moveTo>
                  <a:lnTo>
                    <a:pt x="6363" y="4414"/>
                  </a:lnTo>
                  <a:lnTo>
                    <a:pt x="6351" y="4603"/>
                  </a:lnTo>
                  <a:lnTo>
                    <a:pt x="6313" y="4603"/>
                  </a:lnTo>
                  <a:cubicBezTo>
                    <a:pt x="6300" y="4553"/>
                    <a:pt x="6288" y="4414"/>
                    <a:pt x="6338" y="4402"/>
                  </a:cubicBezTo>
                  <a:close/>
                  <a:moveTo>
                    <a:pt x="8187" y="4565"/>
                  </a:moveTo>
                  <a:cubicBezTo>
                    <a:pt x="8224" y="4565"/>
                    <a:pt x="8187" y="4616"/>
                    <a:pt x="8187" y="4616"/>
                  </a:cubicBezTo>
                  <a:cubicBezTo>
                    <a:pt x="8187" y="4616"/>
                    <a:pt x="8136" y="4578"/>
                    <a:pt x="8187" y="4565"/>
                  </a:cubicBezTo>
                  <a:close/>
                  <a:moveTo>
                    <a:pt x="6011" y="4616"/>
                  </a:moveTo>
                  <a:lnTo>
                    <a:pt x="6011" y="4616"/>
                  </a:lnTo>
                  <a:cubicBezTo>
                    <a:pt x="6011" y="4616"/>
                    <a:pt x="6010" y="4616"/>
                    <a:pt x="6010" y="4616"/>
                  </a:cubicBezTo>
                  <a:lnTo>
                    <a:pt x="6010" y="4616"/>
                  </a:lnTo>
                  <a:cubicBezTo>
                    <a:pt x="6010" y="4617"/>
                    <a:pt x="6009" y="4618"/>
                    <a:pt x="6009" y="4618"/>
                  </a:cubicBezTo>
                  <a:lnTo>
                    <a:pt x="6009" y="4618"/>
                  </a:lnTo>
                  <a:lnTo>
                    <a:pt x="6011" y="4616"/>
                  </a:lnTo>
                  <a:close/>
                  <a:moveTo>
                    <a:pt x="10664" y="4377"/>
                  </a:moveTo>
                  <a:cubicBezTo>
                    <a:pt x="10654" y="4425"/>
                    <a:pt x="10667" y="4444"/>
                    <a:pt x="10691" y="4444"/>
                  </a:cubicBezTo>
                  <a:cubicBezTo>
                    <a:pt x="10698" y="4444"/>
                    <a:pt x="10706" y="4442"/>
                    <a:pt x="10714" y="4440"/>
                  </a:cubicBezTo>
                  <a:lnTo>
                    <a:pt x="10714" y="4440"/>
                  </a:lnTo>
                  <a:cubicBezTo>
                    <a:pt x="10723" y="4458"/>
                    <a:pt x="10712" y="4470"/>
                    <a:pt x="10691" y="4470"/>
                  </a:cubicBezTo>
                  <a:cubicBezTo>
                    <a:pt x="10683" y="4470"/>
                    <a:pt x="10674" y="4468"/>
                    <a:pt x="10664" y="4465"/>
                  </a:cubicBezTo>
                  <a:lnTo>
                    <a:pt x="10664" y="4465"/>
                  </a:lnTo>
                  <a:cubicBezTo>
                    <a:pt x="10664" y="4490"/>
                    <a:pt x="10651" y="4603"/>
                    <a:pt x="10702" y="4603"/>
                  </a:cubicBezTo>
                  <a:cubicBezTo>
                    <a:pt x="10727" y="4603"/>
                    <a:pt x="10718" y="4625"/>
                    <a:pt x="10695" y="4625"/>
                  </a:cubicBezTo>
                  <a:cubicBezTo>
                    <a:pt x="10683" y="4625"/>
                    <a:pt x="10668" y="4620"/>
                    <a:pt x="10651" y="4603"/>
                  </a:cubicBezTo>
                  <a:cubicBezTo>
                    <a:pt x="10604" y="4556"/>
                    <a:pt x="10668" y="4464"/>
                    <a:pt x="10623" y="4464"/>
                  </a:cubicBezTo>
                  <a:cubicBezTo>
                    <a:pt x="10620" y="4464"/>
                    <a:pt x="10617" y="4464"/>
                    <a:pt x="10614" y="4465"/>
                  </a:cubicBezTo>
                  <a:cubicBezTo>
                    <a:pt x="10614" y="4427"/>
                    <a:pt x="10639" y="4389"/>
                    <a:pt x="10664" y="4377"/>
                  </a:cubicBezTo>
                  <a:close/>
                  <a:moveTo>
                    <a:pt x="6009" y="4618"/>
                  </a:moveTo>
                  <a:lnTo>
                    <a:pt x="5999" y="4628"/>
                  </a:lnTo>
                  <a:cubicBezTo>
                    <a:pt x="6003" y="4625"/>
                    <a:pt x="6006" y="4622"/>
                    <a:pt x="6009" y="4618"/>
                  </a:cubicBezTo>
                  <a:close/>
                  <a:moveTo>
                    <a:pt x="3544" y="4439"/>
                  </a:moveTo>
                  <a:cubicBezTo>
                    <a:pt x="3574" y="4439"/>
                    <a:pt x="3597" y="4461"/>
                    <a:pt x="3597" y="4515"/>
                  </a:cubicBezTo>
                  <a:lnTo>
                    <a:pt x="3584" y="4515"/>
                  </a:lnTo>
                  <a:cubicBezTo>
                    <a:pt x="3584" y="4576"/>
                    <a:pt x="3519" y="4628"/>
                    <a:pt x="3471" y="4628"/>
                  </a:cubicBezTo>
                  <a:cubicBezTo>
                    <a:pt x="3440" y="4628"/>
                    <a:pt x="3416" y="4607"/>
                    <a:pt x="3421" y="4553"/>
                  </a:cubicBezTo>
                  <a:cubicBezTo>
                    <a:pt x="3436" y="4491"/>
                    <a:pt x="3498" y="4439"/>
                    <a:pt x="3544" y="4439"/>
                  </a:cubicBezTo>
                  <a:close/>
                  <a:moveTo>
                    <a:pt x="5354" y="4596"/>
                  </a:moveTo>
                  <a:cubicBezTo>
                    <a:pt x="5349" y="4606"/>
                    <a:pt x="5346" y="4619"/>
                    <a:pt x="5343" y="4632"/>
                  </a:cubicBezTo>
                  <a:lnTo>
                    <a:pt x="5343" y="4632"/>
                  </a:lnTo>
                  <a:lnTo>
                    <a:pt x="5357" y="4628"/>
                  </a:lnTo>
                  <a:cubicBezTo>
                    <a:pt x="5359" y="4615"/>
                    <a:pt x="5357" y="4604"/>
                    <a:pt x="5354" y="4596"/>
                  </a:cubicBezTo>
                  <a:close/>
                  <a:moveTo>
                    <a:pt x="10526" y="4440"/>
                  </a:moveTo>
                  <a:cubicBezTo>
                    <a:pt x="10614" y="4440"/>
                    <a:pt x="10614" y="4641"/>
                    <a:pt x="10563" y="4641"/>
                  </a:cubicBezTo>
                  <a:cubicBezTo>
                    <a:pt x="10563" y="4609"/>
                    <a:pt x="10572" y="4476"/>
                    <a:pt x="10521" y="4476"/>
                  </a:cubicBezTo>
                  <a:cubicBezTo>
                    <a:pt x="10512" y="4476"/>
                    <a:pt x="10501" y="4480"/>
                    <a:pt x="10488" y="4490"/>
                  </a:cubicBezTo>
                  <a:cubicBezTo>
                    <a:pt x="10438" y="4528"/>
                    <a:pt x="10526" y="4641"/>
                    <a:pt x="10438" y="4641"/>
                  </a:cubicBezTo>
                  <a:cubicBezTo>
                    <a:pt x="10438" y="4590"/>
                    <a:pt x="10438" y="4553"/>
                    <a:pt x="10438" y="4502"/>
                  </a:cubicBezTo>
                  <a:cubicBezTo>
                    <a:pt x="10406" y="4558"/>
                    <a:pt x="10374" y="4569"/>
                    <a:pt x="10338" y="4569"/>
                  </a:cubicBezTo>
                  <a:cubicBezTo>
                    <a:pt x="10331" y="4569"/>
                    <a:pt x="10324" y="4568"/>
                    <a:pt x="10317" y="4568"/>
                  </a:cubicBezTo>
                  <a:lnTo>
                    <a:pt x="10317" y="4568"/>
                  </a:lnTo>
                  <a:cubicBezTo>
                    <a:pt x="10327" y="4592"/>
                    <a:pt x="10350" y="4603"/>
                    <a:pt x="10376" y="4603"/>
                  </a:cubicBezTo>
                  <a:cubicBezTo>
                    <a:pt x="10392" y="4603"/>
                    <a:pt x="10409" y="4598"/>
                    <a:pt x="10425" y="4590"/>
                  </a:cubicBezTo>
                  <a:lnTo>
                    <a:pt x="10425" y="4590"/>
                  </a:lnTo>
                  <a:cubicBezTo>
                    <a:pt x="10431" y="4620"/>
                    <a:pt x="10409" y="4633"/>
                    <a:pt x="10381" y="4633"/>
                  </a:cubicBezTo>
                  <a:cubicBezTo>
                    <a:pt x="10350" y="4633"/>
                    <a:pt x="10313" y="4617"/>
                    <a:pt x="10299" y="4590"/>
                  </a:cubicBezTo>
                  <a:cubicBezTo>
                    <a:pt x="10295" y="4584"/>
                    <a:pt x="10292" y="4576"/>
                    <a:pt x="10291" y="4566"/>
                  </a:cubicBezTo>
                  <a:lnTo>
                    <a:pt x="10291" y="4566"/>
                  </a:lnTo>
                  <a:cubicBezTo>
                    <a:pt x="10285" y="4565"/>
                    <a:pt x="10280" y="4565"/>
                    <a:pt x="10274" y="4565"/>
                  </a:cubicBezTo>
                  <a:lnTo>
                    <a:pt x="10290" y="4555"/>
                  </a:lnTo>
                  <a:lnTo>
                    <a:pt x="10290" y="4555"/>
                  </a:lnTo>
                  <a:cubicBezTo>
                    <a:pt x="10290" y="4559"/>
                    <a:pt x="10290" y="4562"/>
                    <a:pt x="10291" y="4566"/>
                  </a:cubicBezTo>
                  <a:lnTo>
                    <a:pt x="10291" y="4566"/>
                  </a:lnTo>
                  <a:cubicBezTo>
                    <a:pt x="10300" y="4566"/>
                    <a:pt x="10308" y="4567"/>
                    <a:pt x="10317" y="4568"/>
                  </a:cubicBezTo>
                  <a:lnTo>
                    <a:pt x="10317" y="4568"/>
                  </a:lnTo>
                  <a:cubicBezTo>
                    <a:pt x="10314" y="4560"/>
                    <a:pt x="10312" y="4551"/>
                    <a:pt x="10312" y="4540"/>
                  </a:cubicBezTo>
                  <a:lnTo>
                    <a:pt x="10290" y="4555"/>
                  </a:lnTo>
                  <a:lnTo>
                    <a:pt x="10290" y="4555"/>
                  </a:lnTo>
                  <a:cubicBezTo>
                    <a:pt x="10288" y="4507"/>
                    <a:pt x="10314" y="4440"/>
                    <a:pt x="10362" y="4440"/>
                  </a:cubicBezTo>
                  <a:cubicBezTo>
                    <a:pt x="10412" y="4440"/>
                    <a:pt x="10438" y="4465"/>
                    <a:pt x="10438" y="4502"/>
                  </a:cubicBezTo>
                  <a:cubicBezTo>
                    <a:pt x="10438" y="4485"/>
                    <a:pt x="10449" y="4445"/>
                    <a:pt x="10461" y="4445"/>
                  </a:cubicBezTo>
                  <a:cubicBezTo>
                    <a:pt x="10466" y="4445"/>
                    <a:pt x="10471" y="4453"/>
                    <a:pt x="10475" y="4477"/>
                  </a:cubicBezTo>
                  <a:cubicBezTo>
                    <a:pt x="10500" y="4477"/>
                    <a:pt x="10488" y="4440"/>
                    <a:pt x="10526" y="4440"/>
                  </a:cubicBezTo>
                  <a:close/>
                  <a:moveTo>
                    <a:pt x="9724" y="4609"/>
                  </a:moveTo>
                  <a:cubicBezTo>
                    <a:pt x="9714" y="4618"/>
                    <a:pt x="9708" y="4632"/>
                    <a:pt x="9708" y="4653"/>
                  </a:cubicBezTo>
                  <a:cubicBezTo>
                    <a:pt x="9708" y="4657"/>
                    <a:pt x="9708" y="4661"/>
                    <a:pt x="9709" y="4665"/>
                  </a:cubicBezTo>
                  <a:lnTo>
                    <a:pt x="9709" y="4665"/>
                  </a:lnTo>
                  <a:cubicBezTo>
                    <a:pt x="9734" y="4659"/>
                    <a:pt x="9729" y="4636"/>
                    <a:pt x="9724" y="4609"/>
                  </a:cubicBezTo>
                  <a:close/>
                  <a:moveTo>
                    <a:pt x="3396" y="4389"/>
                  </a:moveTo>
                  <a:lnTo>
                    <a:pt x="3396" y="4389"/>
                  </a:lnTo>
                  <a:cubicBezTo>
                    <a:pt x="3408" y="4440"/>
                    <a:pt x="3408" y="4641"/>
                    <a:pt x="3358" y="4653"/>
                  </a:cubicBezTo>
                  <a:lnTo>
                    <a:pt x="3345" y="4666"/>
                  </a:lnTo>
                  <a:cubicBezTo>
                    <a:pt x="3345" y="4603"/>
                    <a:pt x="3345" y="4402"/>
                    <a:pt x="3396" y="4389"/>
                  </a:cubicBezTo>
                  <a:close/>
                  <a:moveTo>
                    <a:pt x="7998" y="4666"/>
                  </a:moveTo>
                  <a:lnTo>
                    <a:pt x="7995" y="4667"/>
                  </a:lnTo>
                  <a:lnTo>
                    <a:pt x="7995" y="4667"/>
                  </a:lnTo>
                  <a:cubicBezTo>
                    <a:pt x="7996" y="4667"/>
                    <a:pt x="7997" y="4666"/>
                    <a:pt x="7998" y="4666"/>
                  </a:cubicBezTo>
                  <a:close/>
                  <a:moveTo>
                    <a:pt x="6049" y="4465"/>
                  </a:moveTo>
                  <a:cubicBezTo>
                    <a:pt x="6049" y="4515"/>
                    <a:pt x="6049" y="4565"/>
                    <a:pt x="6049" y="4628"/>
                  </a:cubicBezTo>
                  <a:cubicBezTo>
                    <a:pt x="6035" y="4642"/>
                    <a:pt x="6025" y="4652"/>
                    <a:pt x="6019" y="4652"/>
                  </a:cubicBezTo>
                  <a:cubicBezTo>
                    <a:pt x="6014" y="4652"/>
                    <a:pt x="6011" y="4645"/>
                    <a:pt x="6011" y="4628"/>
                  </a:cubicBezTo>
                  <a:cubicBezTo>
                    <a:pt x="5989" y="4628"/>
                    <a:pt x="5976" y="4668"/>
                    <a:pt x="5939" y="4668"/>
                  </a:cubicBezTo>
                  <a:cubicBezTo>
                    <a:pt x="5934" y="4668"/>
                    <a:pt x="5929" y="4667"/>
                    <a:pt x="5923" y="4666"/>
                  </a:cubicBezTo>
                  <a:cubicBezTo>
                    <a:pt x="5886" y="4641"/>
                    <a:pt x="5911" y="4515"/>
                    <a:pt x="5911" y="4477"/>
                  </a:cubicBezTo>
                  <a:lnTo>
                    <a:pt x="5936" y="4477"/>
                  </a:lnTo>
                  <a:cubicBezTo>
                    <a:pt x="5958" y="4499"/>
                    <a:pt x="5942" y="4625"/>
                    <a:pt x="5986" y="4625"/>
                  </a:cubicBezTo>
                  <a:cubicBezTo>
                    <a:pt x="5993" y="4625"/>
                    <a:pt x="6001" y="4622"/>
                    <a:pt x="6010" y="4616"/>
                  </a:cubicBezTo>
                  <a:lnTo>
                    <a:pt x="6010" y="4616"/>
                  </a:lnTo>
                  <a:cubicBezTo>
                    <a:pt x="6050" y="4562"/>
                    <a:pt x="5979" y="4465"/>
                    <a:pt x="6049" y="4465"/>
                  </a:cubicBezTo>
                  <a:close/>
                  <a:moveTo>
                    <a:pt x="10179" y="4467"/>
                  </a:moveTo>
                  <a:cubicBezTo>
                    <a:pt x="10190" y="4467"/>
                    <a:pt x="10201" y="4471"/>
                    <a:pt x="10211" y="4477"/>
                  </a:cubicBezTo>
                  <a:cubicBezTo>
                    <a:pt x="10207" y="4496"/>
                    <a:pt x="10199" y="4501"/>
                    <a:pt x="10190" y="4501"/>
                  </a:cubicBezTo>
                  <a:cubicBezTo>
                    <a:pt x="10180" y="4501"/>
                    <a:pt x="10169" y="4495"/>
                    <a:pt x="10160" y="4495"/>
                  </a:cubicBezTo>
                  <a:cubicBezTo>
                    <a:pt x="10155" y="4495"/>
                    <a:pt x="10151" y="4497"/>
                    <a:pt x="10148" y="4502"/>
                  </a:cubicBezTo>
                  <a:cubicBezTo>
                    <a:pt x="10136" y="4528"/>
                    <a:pt x="10174" y="4528"/>
                    <a:pt x="10174" y="4553"/>
                  </a:cubicBezTo>
                  <a:cubicBezTo>
                    <a:pt x="10186" y="4578"/>
                    <a:pt x="10249" y="4578"/>
                    <a:pt x="10224" y="4641"/>
                  </a:cubicBezTo>
                  <a:cubicBezTo>
                    <a:pt x="10205" y="4659"/>
                    <a:pt x="10174" y="4671"/>
                    <a:pt x="10143" y="4671"/>
                  </a:cubicBezTo>
                  <a:cubicBezTo>
                    <a:pt x="10132" y="4671"/>
                    <a:pt x="10121" y="4669"/>
                    <a:pt x="10111" y="4666"/>
                  </a:cubicBezTo>
                  <a:cubicBezTo>
                    <a:pt x="10115" y="4644"/>
                    <a:pt x="10126" y="4639"/>
                    <a:pt x="10138" y="4639"/>
                  </a:cubicBezTo>
                  <a:cubicBezTo>
                    <a:pt x="10149" y="4639"/>
                    <a:pt x="10161" y="4643"/>
                    <a:pt x="10171" y="4643"/>
                  </a:cubicBezTo>
                  <a:cubicBezTo>
                    <a:pt x="10184" y="4643"/>
                    <a:pt x="10194" y="4638"/>
                    <a:pt x="10199" y="4616"/>
                  </a:cubicBezTo>
                  <a:cubicBezTo>
                    <a:pt x="10199" y="4553"/>
                    <a:pt x="10111" y="4578"/>
                    <a:pt x="10111" y="4528"/>
                  </a:cubicBezTo>
                  <a:cubicBezTo>
                    <a:pt x="10120" y="4491"/>
                    <a:pt x="10149" y="4467"/>
                    <a:pt x="10179" y="4467"/>
                  </a:cubicBezTo>
                  <a:close/>
                  <a:moveTo>
                    <a:pt x="10010" y="4477"/>
                  </a:moveTo>
                  <a:cubicBezTo>
                    <a:pt x="10048" y="4477"/>
                    <a:pt x="10085" y="4515"/>
                    <a:pt x="10085" y="4553"/>
                  </a:cubicBezTo>
                  <a:cubicBezTo>
                    <a:pt x="10077" y="4586"/>
                    <a:pt x="10046" y="4592"/>
                    <a:pt x="10012" y="4592"/>
                  </a:cubicBezTo>
                  <a:cubicBezTo>
                    <a:pt x="9995" y="4592"/>
                    <a:pt x="9977" y="4590"/>
                    <a:pt x="9960" y="4590"/>
                  </a:cubicBezTo>
                  <a:cubicBezTo>
                    <a:pt x="9960" y="4633"/>
                    <a:pt x="9989" y="4653"/>
                    <a:pt x="10024" y="4653"/>
                  </a:cubicBezTo>
                  <a:cubicBezTo>
                    <a:pt x="10040" y="4653"/>
                    <a:pt x="10057" y="4649"/>
                    <a:pt x="10073" y="4641"/>
                  </a:cubicBezTo>
                  <a:lnTo>
                    <a:pt x="10073" y="4641"/>
                  </a:lnTo>
                  <a:cubicBezTo>
                    <a:pt x="10078" y="4668"/>
                    <a:pt x="10060" y="4679"/>
                    <a:pt x="10035" y="4679"/>
                  </a:cubicBezTo>
                  <a:cubicBezTo>
                    <a:pt x="10003" y="4679"/>
                    <a:pt x="9961" y="4662"/>
                    <a:pt x="9947" y="4641"/>
                  </a:cubicBezTo>
                  <a:cubicBezTo>
                    <a:pt x="9922" y="4603"/>
                    <a:pt x="9935" y="4490"/>
                    <a:pt x="10010" y="4477"/>
                  </a:cubicBezTo>
                  <a:close/>
                  <a:moveTo>
                    <a:pt x="5835" y="4490"/>
                  </a:moveTo>
                  <a:cubicBezTo>
                    <a:pt x="5873" y="4490"/>
                    <a:pt x="5886" y="4515"/>
                    <a:pt x="5886" y="4553"/>
                  </a:cubicBezTo>
                  <a:lnTo>
                    <a:pt x="5898" y="4553"/>
                  </a:lnTo>
                  <a:cubicBezTo>
                    <a:pt x="5886" y="4603"/>
                    <a:pt x="5835" y="4590"/>
                    <a:pt x="5785" y="4603"/>
                  </a:cubicBezTo>
                  <a:cubicBezTo>
                    <a:pt x="5785" y="4642"/>
                    <a:pt x="5804" y="4656"/>
                    <a:pt x="5830" y="4656"/>
                  </a:cubicBezTo>
                  <a:cubicBezTo>
                    <a:pt x="5847" y="4656"/>
                    <a:pt x="5866" y="4650"/>
                    <a:pt x="5886" y="4641"/>
                  </a:cubicBezTo>
                  <a:lnTo>
                    <a:pt x="5886" y="4641"/>
                  </a:lnTo>
                  <a:cubicBezTo>
                    <a:pt x="5886" y="4668"/>
                    <a:pt x="5857" y="4680"/>
                    <a:pt x="5826" y="4680"/>
                  </a:cubicBezTo>
                  <a:cubicBezTo>
                    <a:pt x="5799" y="4680"/>
                    <a:pt x="5771" y="4671"/>
                    <a:pt x="5760" y="4653"/>
                  </a:cubicBezTo>
                  <a:cubicBezTo>
                    <a:pt x="5735" y="4578"/>
                    <a:pt x="5760" y="4502"/>
                    <a:pt x="5835" y="4490"/>
                  </a:cubicBezTo>
                  <a:close/>
                  <a:moveTo>
                    <a:pt x="3257" y="4490"/>
                  </a:moveTo>
                  <a:cubicBezTo>
                    <a:pt x="3383" y="4490"/>
                    <a:pt x="3320" y="4666"/>
                    <a:pt x="3232" y="4691"/>
                  </a:cubicBezTo>
                  <a:cubicBezTo>
                    <a:pt x="3229" y="4691"/>
                    <a:pt x="3226" y="4692"/>
                    <a:pt x="3223" y="4692"/>
                  </a:cubicBezTo>
                  <a:cubicBezTo>
                    <a:pt x="3121" y="4692"/>
                    <a:pt x="3160" y="4490"/>
                    <a:pt x="3257" y="4490"/>
                  </a:cubicBezTo>
                  <a:close/>
                  <a:moveTo>
                    <a:pt x="5772" y="4414"/>
                  </a:moveTo>
                  <a:cubicBezTo>
                    <a:pt x="5747" y="4452"/>
                    <a:pt x="5697" y="4440"/>
                    <a:pt x="5697" y="4502"/>
                  </a:cubicBezTo>
                  <a:lnTo>
                    <a:pt x="5709" y="4515"/>
                  </a:lnTo>
                  <a:cubicBezTo>
                    <a:pt x="5726" y="4510"/>
                    <a:pt x="5737" y="4508"/>
                    <a:pt x="5742" y="4508"/>
                  </a:cubicBezTo>
                  <a:cubicBezTo>
                    <a:pt x="5767" y="4508"/>
                    <a:pt x="5709" y="4545"/>
                    <a:pt x="5709" y="4565"/>
                  </a:cubicBezTo>
                  <a:cubicBezTo>
                    <a:pt x="5709" y="4590"/>
                    <a:pt x="5735" y="4691"/>
                    <a:pt x="5672" y="4704"/>
                  </a:cubicBezTo>
                  <a:cubicBezTo>
                    <a:pt x="5672" y="4666"/>
                    <a:pt x="5697" y="4540"/>
                    <a:pt x="5659" y="4540"/>
                  </a:cubicBezTo>
                  <a:cubicBezTo>
                    <a:pt x="5659" y="4502"/>
                    <a:pt x="5684" y="4477"/>
                    <a:pt x="5697" y="4440"/>
                  </a:cubicBezTo>
                  <a:cubicBezTo>
                    <a:pt x="5722" y="4414"/>
                    <a:pt x="5747" y="4414"/>
                    <a:pt x="5772" y="4414"/>
                  </a:cubicBezTo>
                  <a:close/>
                  <a:moveTo>
                    <a:pt x="9784" y="4465"/>
                  </a:moveTo>
                  <a:cubicBezTo>
                    <a:pt x="9784" y="4507"/>
                    <a:pt x="9766" y="4504"/>
                    <a:pt x="9747" y="4516"/>
                  </a:cubicBezTo>
                  <a:lnTo>
                    <a:pt x="9747" y="4516"/>
                  </a:lnTo>
                  <a:cubicBezTo>
                    <a:pt x="9751" y="4516"/>
                    <a:pt x="9754" y="4515"/>
                    <a:pt x="9758" y="4515"/>
                  </a:cubicBezTo>
                  <a:cubicBezTo>
                    <a:pt x="9771" y="4515"/>
                    <a:pt x="9786" y="4519"/>
                    <a:pt x="9800" y="4526"/>
                  </a:cubicBezTo>
                  <a:lnTo>
                    <a:pt x="9800" y="4526"/>
                  </a:lnTo>
                  <a:cubicBezTo>
                    <a:pt x="9789" y="4528"/>
                    <a:pt x="9778" y="4533"/>
                    <a:pt x="9771" y="4540"/>
                  </a:cubicBezTo>
                  <a:lnTo>
                    <a:pt x="9733" y="4553"/>
                  </a:lnTo>
                  <a:cubicBezTo>
                    <a:pt x="9731" y="4546"/>
                    <a:pt x="9730" y="4540"/>
                    <a:pt x="9730" y="4535"/>
                  </a:cubicBezTo>
                  <a:lnTo>
                    <a:pt x="9730" y="4535"/>
                  </a:lnTo>
                  <a:cubicBezTo>
                    <a:pt x="9727" y="4540"/>
                    <a:pt x="9724" y="4546"/>
                    <a:pt x="9721" y="4553"/>
                  </a:cubicBezTo>
                  <a:cubicBezTo>
                    <a:pt x="9716" y="4571"/>
                    <a:pt x="9720" y="4591"/>
                    <a:pt x="9724" y="4609"/>
                  </a:cubicBezTo>
                  <a:lnTo>
                    <a:pt x="9724" y="4609"/>
                  </a:lnTo>
                  <a:cubicBezTo>
                    <a:pt x="9752" y="4580"/>
                    <a:pt x="9812" y="4597"/>
                    <a:pt x="9821" y="4578"/>
                  </a:cubicBezTo>
                  <a:cubicBezTo>
                    <a:pt x="9830" y="4567"/>
                    <a:pt x="9835" y="4559"/>
                    <a:pt x="9837" y="4551"/>
                  </a:cubicBezTo>
                  <a:lnTo>
                    <a:pt x="9837" y="4551"/>
                  </a:lnTo>
                  <a:cubicBezTo>
                    <a:pt x="9841" y="4556"/>
                    <a:pt x="9844" y="4560"/>
                    <a:pt x="9847" y="4565"/>
                  </a:cubicBezTo>
                  <a:cubicBezTo>
                    <a:pt x="9867" y="4605"/>
                    <a:pt x="9847" y="4700"/>
                    <a:pt x="9832" y="4700"/>
                  </a:cubicBezTo>
                  <a:cubicBezTo>
                    <a:pt x="9828" y="4700"/>
                    <a:pt x="9824" y="4694"/>
                    <a:pt x="9821" y="4678"/>
                  </a:cubicBezTo>
                  <a:cubicBezTo>
                    <a:pt x="9806" y="4678"/>
                    <a:pt x="9769" y="4706"/>
                    <a:pt x="9741" y="4706"/>
                  </a:cubicBezTo>
                  <a:cubicBezTo>
                    <a:pt x="9724" y="4706"/>
                    <a:pt x="9711" y="4696"/>
                    <a:pt x="9709" y="4665"/>
                  </a:cubicBezTo>
                  <a:lnTo>
                    <a:pt x="9709" y="4665"/>
                  </a:lnTo>
                  <a:cubicBezTo>
                    <a:pt x="9705" y="4665"/>
                    <a:pt x="9701" y="4666"/>
                    <a:pt x="9696" y="4666"/>
                  </a:cubicBezTo>
                  <a:cubicBezTo>
                    <a:pt x="9696" y="4628"/>
                    <a:pt x="9671" y="4477"/>
                    <a:pt x="9721" y="4477"/>
                  </a:cubicBezTo>
                  <a:lnTo>
                    <a:pt x="9721" y="4477"/>
                  </a:lnTo>
                  <a:cubicBezTo>
                    <a:pt x="9713" y="4493"/>
                    <a:pt x="9710" y="4504"/>
                    <a:pt x="9712" y="4509"/>
                  </a:cubicBezTo>
                  <a:lnTo>
                    <a:pt x="9712" y="4509"/>
                  </a:lnTo>
                  <a:cubicBezTo>
                    <a:pt x="9720" y="4506"/>
                    <a:pt x="9732" y="4502"/>
                    <a:pt x="9746" y="4502"/>
                  </a:cubicBezTo>
                  <a:lnTo>
                    <a:pt x="9784" y="4465"/>
                  </a:lnTo>
                  <a:close/>
                  <a:moveTo>
                    <a:pt x="6275" y="4414"/>
                  </a:moveTo>
                  <a:cubicBezTo>
                    <a:pt x="6275" y="4469"/>
                    <a:pt x="6275" y="4711"/>
                    <a:pt x="6178" y="4711"/>
                  </a:cubicBezTo>
                  <a:cubicBezTo>
                    <a:pt x="6163" y="4711"/>
                    <a:pt x="6145" y="4705"/>
                    <a:pt x="6124" y="4691"/>
                  </a:cubicBezTo>
                  <a:cubicBezTo>
                    <a:pt x="6137" y="4641"/>
                    <a:pt x="6225" y="4691"/>
                    <a:pt x="6238" y="4578"/>
                  </a:cubicBezTo>
                  <a:lnTo>
                    <a:pt x="6238" y="4578"/>
                  </a:lnTo>
                  <a:cubicBezTo>
                    <a:pt x="6212" y="4584"/>
                    <a:pt x="6172" y="4608"/>
                    <a:pt x="6145" y="4608"/>
                  </a:cubicBezTo>
                  <a:cubicBezTo>
                    <a:pt x="6120" y="4608"/>
                    <a:pt x="6106" y="4588"/>
                    <a:pt x="6124" y="4515"/>
                  </a:cubicBezTo>
                  <a:cubicBezTo>
                    <a:pt x="6131" y="4458"/>
                    <a:pt x="6150" y="4446"/>
                    <a:pt x="6173" y="4446"/>
                  </a:cubicBezTo>
                  <a:cubicBezTo>
                    <a:pt x="6192" y="4446"/>
                    <a:pt x="6214" y="4454"/>
                    <a:pt x="6235" y="4454"/>
                  </a:cubicBezTo>
                  <a:cubicBezTo>
                    <a:pt x="6240" y="4454"/>
                    <a:pt x="6245" y="4453"/>
                    <a:pt x="6250" y="4452"/>
                  </a:cubicBezTo>
                  <a:cubicBezTo>
                    <a:pt x="6241" y="4434"/>
                    <a:pt x="6239" y="4422"/>
                    <a:pt x="6248" y="4422"/>
                  </a:cubicBezTo>
                  <a:cubicBezTo>
                    <a:pt x="6251" y="4422"/>
                    <a:pt x="6256" y="4424"/>
                    <a:pt x="6263" y="4427"/>
                  </a:cubicBezTo>
                  <a:lnTo>
                    <a:pt x="6275" y="4414"/>
                  </a:lnTo>
                  <a:close/>
                  <a:moveTo>
                    <a:pt x="7344" y="4666"/>
                  </a:moveTo>
                  <a:cubicBezTo>
                    <a:pt x="7394" y="4666"/>
                    <a:pt x="7344" y="4716"/>
                    <a:pt x="7344" y="4716"/>
                  </a:cubicBezTo>
                  <a:cubicBezTo>
                    <a:pt x="7344" y="4704"/>
                    <a:pt x="7294" y="4678"/>
                    <a:pt x="7344" y="4666"/>
                  </a:cubicBezTo>
                  <a:close/>
                  <a:moveTo>
                    <a:pt x="9331" y="4465"/>
                  </a:moveTo>
                  <a:cubicBezTo>
                    <a:pt x="9300" y="4517"/>
                    <a:pt x="9294" y="4543"/>
                    <a:pt x="9323" y="4543"/>
                  </a:cubicBezTo>
                  <a:cubicBezTo>
                    <a:pt x="9328" y="4543"/>
                    <a:pt x="9335" y="4542"/>
                    <a:pt x="9344" y="4540"/>
                  </a:cubicBezTo>
                  <a:lnTo>
                    <a:pt x="9369" y="4515"/>
                  </a:lnTo>
                  <a:lnTo>
                    <a:pt x="9369" y="4515"/>
                  </a:lnTo>
                  <a:cubicBezTo>
                    <a:pt x="9378" y="4543"/>
                    <a:pt x="9373" y="4557"/>
                    <a:pt x="9355" y="4557"/>
                  </a:cubicBezTo>
                  <a:cubicBezTo>
                    <a:pt x="9348" y="4557"/>
                    <a:pt x="9340" y="4556"/>
                    <a:pt x="9331" y="4553"/>
                  </a:cubicBezTo>
                  <a:lnTo>
                    <a:pt x="9331" y="4553"/>
                  </a:lnTo>
                  <a:cubicBezTo>
                    <a:pt x="9331" y="4590"/>
                    <a:pt x="9356" y="4678"/>
                    <a:pt x="9356" y="4691"/>
                  </a:cubicBezTo>
                  <a:cubicBezTo>
                    <a:pt x="9356" y="4688"/>
                    <a:pt x="9356" y="4687"/>
                    <a:pt x="9357" y="4687"/>
                  </a:cubicBezTo>
                  <a:lnTo>
                    <a:pt x="9357" y="4687"/>
                  </a:lnTo>
                  <a:cubicBezTo>
                    <a:pt x="9360" y="4687"/>
                    <a:pt x="9367" y="4725"/>
                    <a:pt x="9345" y="4725"/>
                  </a:cubicBezTo>
                  <a:cubicBezTo>
                    <a:pt x="9337" y="4725"/>
                    <a:pt x="9324" y="4719"/>
                    <a:pt x="9306" y="4704"/>
                  </a:cubicBezTo>
                  <a:cubicBezTo>
                    <a:pt x="9281" y="4678"/>
                    <a:pt x="9293" y="4590"/>
                    <a:pt x="9293" y="4553"/>
                  </a:cubicBezTo>
                  <a:cubicBezTo>
                    <a:pt x="9243" y="4553"/>
                    <a:pt x="9293" y="4515"/>
                    <a:pt x="9293" y="4477"/>
                  </a:cubicBezTo>
                  <a:lnTo>
                    <a:pt x="9331" y="4465"/>
                  </a:lnTo>
                  <a:close/>
                  <a:moveTo>
                    <a:pt x="3144" y="4427"/>
                  </a:moveTo>
                  <a:lnTo>
                    <a:pt x="3144" y="4427"/>
                  </a:lnTo>
                  <a:cubicBezTo>
                    <a:pt x="3132" y="4490"/>
                    <a:pt x="3132" y="4565"/>
                    <a:pt x="3119" y="4628"/>
                  </a:cubicBezTo>
                  <a:cubicBezTo>
                    <a:pt x="3119" y="4646"/>
                    <a:pt x="3099" y="4711"/>
                    <a:pt x="3088" y="4711"/>
                  </a:cubicBezTo>
                  <a:cubicBezTo>
                    <a:pt x="3084" y="4711"/>
                    <a:pt x="3081" y="4702"/>
                    <a:pt x="3081" y="4678"/>
                  </a:cubicBezTo>
                  <a:cubicBezTo>
                    <a:pt x="3069" y="4678"/>
                    <a:pt x="3056" y="4716"/>
                    <a:pt x="3031" y="4729"/>
                  </a:cubicBezTo>
                  <a:cubicBezTo>
                    <a:pt x="3028" y="4729"/>
                    <a:pt x="3025" y="4730"/>
                    <a:pt x="3022" y="4730"/>
                  </a:cubicBezTo>
                  <a:cubicBezTo>
                    <a:pt x="2957" y="4730"/>
                    <a:pt x="2970" y="4601"/>
                    <a:pt x="3006" y="4565"/>
                  </a:cubicBezTo>
                  <a:lnTo>
                    <a:pt x="2993" y="4565"/>
                  </a:lnTo>
                  <a:cubicBezTo>
                    <a:pt x="3014" y="4540"/>
                    <a:pt x="3028" y="4533"/>
                    <a:pt x="3040" y="4533"/>
                  </a:cubicBezTo>
                  <a:cubicBezTo>
                    <a:pt x="3054" y="4533"/>
                    <a:pt x="3066" y="4542"/>
                    <a:pt x="3081" y="4542"/>
                  </a:cubicBezTo>
                  <a:cubicBezTo>
                    <a:pt x="3085" y="4542"/>
                    <a:pt x="3089" y="4542"/>
                    <a:pt x="3094" y="4540"/>
                  </a:cubicBezTo>
                  <a:cubicBezTo>
                    <a:pt x="3094" y="4502"/>
                    <a:pt x="3094" y="4440"/>
                    <a:pt x="3144" y="4427"/>
                  </a:cubicBezTo>
                  <a:close/>
                  <a:moveTo>
                    <a:pt x="9155" y="4452"/>
                  </a:moveTo>
                  <a:cubicBezTo>
                    <a:pt x="9155" y="4515"/>
                    <a:pt x="9155" y="4590"/>
                    <a:pt x="9155" y="4653"/>
                  </a:cubicBezTo>
                  <a:cubicBezTo>
                    <a:pt x="9155" y="4680"/>
                    <a:pt x="9142" y="4739"/>
                    <a:pt x="9135" y="4739"/>
                  </a:cubicBezTo>
                  <a:cubicBezTo>
                    <a:pt x="9132" y="4739"/>
                    <a:pt x="9130" y="4729"/>
                    <a:pt x="9130" y="4704"/>
                  </a:cubicBezTo>
                  <a:cubicBezTo>
                    <a:pt x="9105" y="4704"/>
                    <a:pt x="9105" y="4741"/>
                    <a:pt x="9067" y="4741"/>
                  </a:cubicBezTo>
                  <a:cubicBezTo>
                    <a:pt x="8991" y="4741"/>
                    <a:pt x="8979" y="4641"/>
                    <a:pt x="9004" y="4590"/>
                  </a:cubicBezTo>
                  <a:cubicBezTo>
                    <a:pt x="9026" y="4558"/>
                    <a:pt x="9040" y="4549"/>
                    <a:pt x="9055" y="4549"/>
                  </a:cubicBezTo>
                  <a:cubicBezTo>
                    <a:pt x="9074" y="4549"/>
                    <a:pt x="9094" y="4565"/>
                    <a:pt x="9130" y="4565"/>
                  </a:cubicBezTo>
                  <a:cubicBezTo>
                    <a:pt x="9092" y="4540"/>
                    <a:pt x="9067" y="4477"/>
                    <a:pt x="9130" y="4465"/>
                  </a:cubicBezTo>
                  <a:lnTo>
                    <a:pt x="9155" y="4452"/>
                  </a:lnTo>
                  <a:close/>
                  <a:moveTo>
                    <a:pt x="9205" y="4553"/>
                  </a:moveTo>
                  <a:cubicBezTo>
                    <a:pt x="9205" y="4603"/>
                    <a:pt x="9243" y="4741"/>
                    <a:pt x="9180" y="4741"/>
                  </a:cubicBezTo>
                  <a:cubicBezTo>
                    <a:pt x="9180" y="4691"/>
                    <a:pt x="9142" y="4553"/>
                    <a:pt x="9205" y="4553"/>
                  </a:cubicBezTo>
                  <a:close/>
                  <a:moveTo>
                    <a:pt x="8912" y="4566"/>
                  </a:moveTo>
                  <a:cubicBezTo>
                    <a:pt x="8920" y="4566"/>
                    <a:pt x="8930" y="4569"/>
                    <a:pt x="8941" y="4578"/>
                  </a:cubicBezTo>
                  <a:cubicBezTo>
                    <a:pt x="8991" y="4616"/>
                    <a:pt x="8966" y="4754"/>
                    <a:pt x="8929" y="4754"/>
                  </a:cubicBezTo>
                  <a:cubicBezTo>
                    <a:pt x="8929" y="4719"/>
                    <a:pt x="8950" y="4600"/>
                    <a:pt x="8895" y="4600"/>
                  </a:cubicBezTo>
                  <a:cubicBezTo>
                    <a:pt x="8890" y="4600"/>
                    <a:pt x="8885" y="4601"/>
                    <a:pt x="8878" y="4603"/>
                  </a:cubicBezTo>
                  <a:cubicBezTo>
                    <a:pt x="8803" y="4628"/>
                    <a:pt x="8841" y="4729"/>
                    <a:pt x="8841" y="4766"/>
                  </a:cubicBezTo>
                  <a:lnTo>
                    <a:pt x="8815" y="4766"/>
                  </a:lnTo>
                  <a:cubicBezTo>
                    <a:pt x="8803" y="4716"/>
                    <a:pt x="8803" y="4678"/>
                    <a:pt x="8815" y="4628"/>
                  </a:cubicBezTo>
                  <a:cubicBezTo>
                    <a:pt x="8790" y="4620"/>
                    <a:pt x="8793" y="4582"/>
                    <a:pt x="8798" y="4582"/>
                  </a:cubicBezTo>
                  <a:lnTo>
                    <a:pt x="8798" y="4582"/>
                  </a:lnTo>
                  <a:cubicBezTo>
                    <a:pt x="8800" y="4582"/>
                    <a:pt x="8803" y="4591"/>
                    <a:pt x="8803" y="4616"/>
                  </a:cubicBezTo>
                  <a:lnTo>
                    <a:pt x="8841" y="4603"/>
                  </a:lnTo>
                  <a:cubicBezTo>
                    <a:pt x="8870" y="4603"/>
                    <a:pt x="8884" y="4566"/>
                    <a:pt x="8912" y="4566"/>
                  </a:cubicBezTo>
                  <a:close/>
                  <a:moveTo>
                    <a:pt x="6967" y="4729"/>
                  </a:moveTo>
                  <a:cubicBezTo>
                    <a:pt x="6972" y="4734"/>
                    <a:pt x="7002" y="4766"/>
                    <a:pt x="6967" y="4766"/>
                  </a:cubicBezTo>
                  <a:cubicBezTo>
                    <a:pt x="6962" y="4768"/>
                    <a:pt x="6959" y="4768"/>
                    <a:pt x="6956" y="4768"/>
                  </a:cubicBezTo>
                  <a:cubicBezTo>
                    <a:pt x="6937" y="4768"/>
                    <a:pt x="6954" y="4745"/>
                    <a:pt x="6967" y="4729"/>
                  </a:cubicBezTo>
                  <a:close/>
                  <a:moveTo>
                    <a:pt x="5383" y="4565"/>
                  </a:moveTo>
                  <a:cubicBezTo>
                    <a:pt x="5383" y="4577"/>
                    <a:pt x="5359" y="4717"/>
                    <a:pt x="5402" y="4717"/>
                  </a:cubicBezTo>
                  <a:cubicBezTo>
                    <a:pt x="5404" y="4717"/>
                    <a:pt x="5406" y="4717"/>
                    <a:pt x="5408" y="4716"/>
                  </a:cubicBezTo>
                  <a:cubicBezTo>
                    <a:pt x="5481" y="4703"/>
                    <a:pt x="5491" y="4654"/>
                    <a:pt x="5495" y="4609"/>
                  </a:cubicBezTo>
                  <a:lnTo>
                    <a:pt x="5495" y="4609"/>
                  </a:lnTo>
                  <a:cubicBezTo>
                    <a:pt x="5494" y="4643"/>
                    <a:pt x="5491" y="4673"/>
                    <a:pt x="5483" y="4704"/>
                  </a:cubicBezTo>
                  <a:cubicBezTo>
                    <a:pt x="5476" y="4718"/>
                    <a:pt x="5469" y="4733"/>
                    <a:pt x="5464" y="4733"/>
                  </a:cubicBezTo>
                  <a:cubicBezTo>
                    <a:pt x="5460" y="4733"/>
                    <a:pt x="5458" y="4725"/>
                    <a:pt x="5458" y="4704"/>
                  </a:cubicBezTo>
                  <a:cubicBezTo>
                    <a:pt x="5437" y="4704"/>
                    <a:pt x="5416" y="4747"/>
                    <a:pt x="5381" y="4747"/>
                  </a:cubicBezTo>
                  <a:cubicBezTo>
                    <a:pt x="5373" y="4747"/>
                    <a:pt x="5366" y="4746"/>
                    <a:pt x="5357" y="4741"/>
                  </a:cubicBezTo>
                  <a:cubicBezTo>
                    <a:pt x="5337" y="4721"/>
                    <a:pt x="5335" y="4673"/>
                    <a:pt x="5343" y="4632"/>
                  </a:cubicBezTo>
                  <a:lnTo>
                    <a:pt x="5343" y="4632"/>
                  </a:lnTo>
                  <a:lnTo>
                    <a:pt x="5307" y="4641"/>
                  </a:lnTo>
                  <a:cubicBezTo>
                    <a:pt x="5307" y="4674"/>
                    <a:pt x="5288" y="4680"/>
                    <a:pt x="5265" y="4680"/>
                  </a:cubicBezTo>
                  <a:cubicBezTo>
                    <a:pt x="5250" y="4680"/>
                    <a:pt x="5234" y="4678"/>
                    <a:pt x="5221" y="4678"/>
                  </a:cubicBezTo>
                  <a:cubicBezTo>
                    <a:pt x="5208" y="4678"/>
                    <a:pt x="5197" y="4680"/>
                    <a:pt x="5194" y="4691"/>
                  </a:cubicBezTo>
                  <a:cubicBezTo>
                    <a:pt x="5180" y="4734"/>
                    <a:pt x="5202" y="4748"/>
                    <a:pt x="5230" y="4748"/>
                  </a:cubicBezTo>
                  <a:cubicBezTo>
                    <a:pt x="5252" y="4748"/>
                    <a:pt x="5278" y="4740"/>
                    <a:pt x="5294" y="4729"/>
                  </a:cubicBezTo>
                  <a:lnTo>
                    <a:pt x="5294" y="4729"/>
                  </a:lnTo>
                  <a:cubicBezTo>
                    <a:pt x="5300" y="4763"/>
                    <a:pt x="5273" y="4781"/>
                    <a:pt x="5242" y="4781"/>
                  </a:cubicBezTo>
                  <a:cubicBezTo>
                    <a:pt x="5204" y="4781"/>
                    <a:pt x="5162" y="4753"/>
                    <a:pt x="5169" y="4691"/>
                  </a:cubicBezTo>
                  <a:cubicBezTo>
                    <a:pt x="5169" y="4626"/>
                    <a:pt x="5253" y="4572"/>
                    <a:pt x="5309" y="4572"/>
                  </a:cubicBezTo>
                  <a:cubicBezTo>
                    <a:pt x="5329" y="4572"/>
                    <a:pt x="5346" y="4579"/>
                    <a:pt x="5354" y="4596"/>
                  </a:cubicBezTo>
                  <a:lnTo>
                    <a:pt x="5354" y="4596"/>
                  </a:lnTo>
                  <a:cubicBezTo>
                    <a:pt x="5361" y="4577"/>
                    <a:pt x="5371" y="4565"/>
                    <a:pt x="5383" y="4565"/>
                  </a:cubicBezTo>
                  <a:close/>
                  <a:moveTo>
                    <a:pt x="8677" y="4591"/>
                  </a:moveTo>
                  <a:cubicBezTo>
                    <a:pt x="8706" y="4591"/>
                    <a:pt x="8751" y="4612"/>
                    <a:pt x="8765" y="4641"/>
                  </a:cubicBezTo>
                  <a:cubicBezTo>
                    <a:pt x="8775" y="4681"/>
                    <a:pt x="8753" y="4776"/>
                    <a:pt x="8738" y="4776"/>
                  </a:cubicBezTo>
                  <a:cubicBezTo>
                    <a:pt x="8734" y="4776"/>
                    <a:pt x="8730" y="4769"/>
                    <a:pt x="8727" y="4754"/>
                  </a:cubicBezTo>
                  <a:cubicBezTo>
                    <a:pt x="8712" y="4754"/>
                    <a:pt x="8676" y="4784"/>
                    <a:pt x="8651" y="4784"/>
                  </a:cubicBezTo>
                  <a:cubicBezTo>
                    <a:pt x="8637" y="4784"/>
                    <a:pt x="8627" y="4774"/>
                    <a:pt x="8627" y="4741"/>
                  </a:cubicBezTo>
                  <a:cubicBezTo>
                    <a:pt x="8627" y="4666"/>
                    <a:pt x="8727" y="4678"/>
                    <a:pt x="8727" y="4653"/>
                  </a:cubicBezTo>
                  <a:cubicBezTo>
                    <a:pt x="8720" y="4633"/>
                    <a:pt x="8695" y="4623"/>
                    <a:pt x="8668" y="4623"/>
                  </a:cubicBezTo>
                  <a:cubicBezTo>
                    <a:pt x="8662" y="4623"/>
                    <a:pt x="8656" y="4624"/>
                    <a:pt x="8651" y="4625"/>
                  </a:cubicBezTo>
                  <a:lnTo>
                    <a:pt x="8651" y="4625"/>
                  </a:lnTo>
                  <a:cubicBezTo>
                    <a:pt x="8643" y="4601"/>
                    <a:pt x="8656" y="4591"/>
                    <a:pt x="8677" y="4591"/>
                  </a:cubicBezTo>
                  <a:close/>
                  <a:moveTo>
                    <a:pt x="8551" y="4528"/>
                  </a:moveTo>
                  <a:cubicBezTo>
                    <a:pt x="8551" y="4578"/>
                    <a:pt x="8577" y="4804"/>
                    <a:pt x="8526" y="4804"/>
                  </a:cubicBezTo>
                  <a:lnTo>
                    <a:pt x="8526" y="4528"/>
                  </a:lnTo>
                  <a:close/>
                  <a:moveTo>
                    <a:pt x="9545" y="4515"/>
                  </a:moveTo>
                  <a:cubicBezTo>
                    <a:pt x="9620" y="4515"/>
                    <a:pt x="9633" y="4628"/>
                    <a:pt x="9595" y="4666"/>
                  </a:cubicBezTo>
                  <a:lnTo>
                    <a:pt x="9608" y="4666"/>
                  </a:lnTo>
                  <a:cubicBezTo>
                    <a:pt x="9587" y="4702"/>
                    <a:pt x="9570" y="4713"/>
                    <a:pt x="9555" y="4713"/>
                  </a:cubicBezTo>
                  <a:cubicBezTo>
                    <a:pt x="9532" y="4713"/>
                    <a:pt x="9511" y="4691"/>
                    <a:pt x="9482" y="4691"/>
                  </a:cubicBezTo>
                  <a:cubicBezTo>
                    <a:pt x="9482" y="4741"/>
                    <a:pt x="9507" y="4792"/>
                    <a:pt x="9457" y="4804"/>
                  </a:cubicBezTo>
                  <a:cubicBezTo>
                    <a:pt x="9444" y="4729"/>
                    <a:pt x="9444" y="4653"/>
                    <a:pt x="9457" y="4578"/>
                  </a:cubicBezTo>
                  <a:cubicBezTo>
                    <a:pt x="9457" y="4554"/>
                    <a:pt x="9466" y="4526"/>
                    <a:pt x="9474" y="4526"/>
                  </a:cubicBezTo>
                  <a:cubicBezTo>
                    <a:pt x="9478" y="4526"/>
                    <a:pt x="9482" y="4537"/>
                    <a:pt x="9482" y="4565"/>
                  </a:cubicBezTo>
                  <a:cubicBezTo>
                    <a:pt x="9507" y="4565"/>
                    <a:pt x="9520" y="4515"/>
                    <a:pt x="9545" y="4515"/>
                  </a:cubicBezTo>
                  <a:close/>
                  <a:moveTo>
                    <a:pt x="5050" y="4608"/>
                  </a:moveTo>
                  <a:cubicBezTo>
                    <a:pt x="5064" y="4608"/>
                    <a:pt x="5079" y="4614"/>
                    <a:pt x="5093" y="4628"/>
                  </a:cubicBezTo>
                  <a:lnTo>
                    <a:pt x="5068" y="4628"/>
                  </a:lnTo>
                  <a:cubicBezTo>
                    <a:pt x="5156" y="4716"/>
                    <a:pt x="5030" y="4716"/>
                    <a:pt x="5005" y="4729"/>
                  </a:cubicBezTo>
                  <a:cubicBezTo>
                    <a:pt x="4959" y="4766"/>
                    <a:pt x="4981" y="4789"/>
                    <a:pt x="5020" y="4789"/>
                  </a:cubicBezTo>
                  <a:cubicBezTo>
                    <a:pt x="5034" y="4789"/>
                    <a:pt x="5051" y="4786"/>
                    <a:pt x="5068" y="4779"/>
                  </a:cubicBezTo>
                  <a:lnTo>
                    <a:pt x="5068" y="4779"/>
                  </a:lnTo>
                  <a:cubicBezTo>
                    <a:pt x="5068" y="4804"/>
                    <a:pt x="5056" y="4817"/>
                    <a:pt x="5018" y="4817"/>
                  </a:cubicBezTo>
                  <a:cubicBezTo>
                    <a:pt x="5015" y="4817"/>
                    <a:pt x="5012" y="4817"/>
                    <a:pt x="5010" y="4817"/>
                  </a:cubicBezTo>
                  <a:cubicBezTo>
                    <a:pt x="4903" y="4817"/>
                    <a:pt x="4967" y="4608"/>
                    <a:pt x="5050" y="4608"/>
                  </a:cubicBezTo>
                  <a:close/>
                  <a:moveTo>
                    <a:pt x="6514" y="4779"/>
                  </a:moveTo>
                  <a:cubicBezTo>
                    <a:pt x="6559" y="4779"/>
                    <a:pt x="6524" y="4819"/>
                    <a:pt x="6516" y="4819"/>
                  </a:cubicBezTo>
                  <a:cubicBezTo>
                    <a:pt x="6515" y="4819"/>
                    <a:pt x="6514" y="4818"/>
                    <a:pt x="6514" y="4817"/>
                  </a:cubicBezTo>
                  <a:cubicBezTo>
                    <a:pt x="6514" y="4817"/>
                    <a:pt x="6477" y="4779"/>
                    <a:pt x="6514" y="4779"/>
                  </a:cubicBezTo>
                  <a:close/>
                  <a:moveTo>
                    <a:pt x="8379" y="4622"/>
                  </a:moveTo>
                  <a:cubicBezTo>
                    <a:pt x="8385" y="4622"/>
                    <a:pt x="8392" y="4624"/>
                    <a:pt x="8400" y="4628"/>
                  </a:cubicBezTo>
                  <a:cubicBezTo>
                    <a:pt x="8451" y="4653"/>
                    <a:pt x="8451" y="4691"/>
                    <a:pt x="8451" y="4716"/>
                  </a:cubicBezTo>
                  <a:cubicBezTo>
                    <a:pt x="8451" y="4754"/>
                    <a:pt x="8426" y="4792"/>
                    <a:pt x="8400" y="4817"/>
                  </a:cubicBezTo>
                  <a:cubicBezTo>
                    <a:pt x="8390" y="4822"/>
                    <a:pt x="8381" y="4824"/>
                    <a:pt x="8374" y="4824"/>
                  </a:cubicBezTo>
                  <a:cubicBezTo>
                    <a:pt x="8349" y="4824"/>
                    <a:pt x="8336" y="4802"/>
                    <a:pt x="8321" y="4802"/>
                  </a:cubicBezTo>
                  <a:cubicBezTo>
                    <a:pt x="8318" y="4802"/>
                    <a:pt x="8315" y="4803"/>
                    <a:pt x="8312" y="4804"/>
                  </a:cubicBezTo>
                  <a:cubicBezTo>
                    <a:pt x="8312" y="4823"/>
                    <a:pt x="8312" y="4834"/>
                    <a:pt x="8298" y="4834"/>
                  </a:cubicBezTo>
                  <a:cubicBezTo>
                    <a:pt x="8292" y="4834"/>
                    <a:pt x="8285" y="4833"/>
                    <a:pt x="8275" y="4829"/>
                  </a:cubicBezTo>
                  <a:lnTo>
                    <a:pt x="8275" y="4779"/>
                  </a:lnTo>
                  <a:cubicBezTo>
                    <a:pt x="8298" y="4750"/>
                    <a:pt x="8305" y="4699"/>
                    <a:pt x="8312" y="4651"/>
                  </a:cubicBezTo>
                  <a:lnTo>
                    <a:pt x="8312" y="4651"/>
                  </a:lnTo>
                  <a:lnTo>
                    <a:pt x="8312" y="4666"/>
                  </a:lnTo>
                  <a:cubicBezTo>
                    <a:pt x="8344" y="4666"/>
                    <a:pt x="8349" y="4622"/>
                    <a:pt x="8379" y="4622"/>
                  </a:cubicBezTo>
                  <a:close/>
                  <a:moveTo>
                    <a:pt x="4955" y="4628"/>
                  </a:moveTo>
                  <a:cubicBezTo>
                    <a:pt x="4955" y="4678"/>
                    <a:pt x="4917" y="4666"/>
                    <a:pt x="4892" y="4716"/>
                  </a:cubicBezTo>
                  <a:cubicBezTo>
                    <a:pt x="4880" y="4766"/>
                    <a:pt x="4917" y="4829"/>
                    <a:pt x="4854" y="4842"/>
                  </a:cubicBezTo>
                  <a:cubicBezTo>
                    <a:pt x="4854" y="4779"/>
                    <a:pt x="4854" y="4729"/>
                    <a:pt x="4867" y="4678"/>
                  </a:cubicBezTo>
                  <a:cubicBezTo>
                    <a:pt x="4873" y="4660"/>
                    <a:pt x="4880" y="4650"/>
                    <a:pt x="4884" y="4650"/>
                  </a:cubicBezTo>
                  <a:cubicBezTo>
                    <a:pt x="4889" y="4650"/>
                    <a:pt x="4892" y="4660"/>
                    <a:pt x="4892" y="4678"/>
                  </a:cubicBezTo>
                  <a:cubicBezTo>
                    <a:pt x="4917" y="4678"/>
                    <a:pt x="4905" y="4628"/>
                    <a:pt x="4955" y="4628"/>
                  </a:cubicBezTo>
                  <a:close/>
                  <a:moveTo>
                    <a:pt x="8187" y="4641"/>
                  </a:moveTo>
                  <a:cubicBezTo>
                    <a:pt x="8199" y="4704"/>
                    <a:pt x="8224" y="4842"/>
                    <a:pt x="8162" y="4842"/>
                  </a:cubicBezTo>
                  <a:lnTo>
                    <a:pt x="8149" y="4842"/>
                  </a:lnTo>
                  <a:cubicBezTo>
                    <a:pt x="8149" y="4779"/>
                    <a:pt x="8124" y="4653"/>
                    <a:pt x="8187" y="4641"/>
                  </a:cubicBezTo>
                  <a:close/>
                  <a:moveTo>
                    <a:pt x="4749" y="4665"/>
                  </a:moveTo>
                  <a:cubicBezTo>
                    <a:pt x="4829" y="4665"/>
                    <a:pt x="4826" y="4854"/>
                    <a:pt x="4729" y="4854"/>
                  </a:cubicBezTo>
                  <a:lnTo>
                    <a:pt x="4729" y="4867"/>
                  </a:lnTo>
                  <a:cubicBezTo>
                    <a:pt x="4603" y="4867"/>
                    <a:pt x="4653" y="4678"/>
                    <a:pt x="4741" y="4666"/>
                  </a:cubicBezTo>
                  <a:cubicBezTo>
                    <a:pt x="4744" y="4665"/>
                    <a:pt x="4746" y="4665"/>
                    <a:pt x="4749" y="4665"/>
                  </a:cubicBezTo>
                  <a:close/>
                  <a:moveTo>
                    <a:pt x="8074" y="4678"/>
                  </a:moveTo>
                  <a:cubicBezTo>
                    <a:pt x="8074" y="4729"/>
                    <a:pt x="8074" y="4792"/>
                    <a:pt x="8074" y="4842"/>
                  </a:cubicBezTo>
                  <a:cubicBezTo>
                    <a:pt x="8067" y="4861"/>
                    <a:pt x="8058" y="4870"/>
                    <a:pt x="8050" y="4870"/>
                  </a:cubicBezTo>
                  <a:cubicBezTo>
                    <a:pt x="8042" y="4870"/>
                    <a:pt x="8036" y="4861"/>
                    <a:pt x="8036" y="4842"/>
                  </a:cubicBezTo>
                  <a:cubicBezTo>
                    <a:pt x="8036" y="4842"/>
                    <a:pt x="7998" y="4880"/>
                    <a:pt x="7986" y="4880"/>
                  </a:cubicBezTo>
                  <a:cubicBezTo>
                    <a:pt x="7970" y="4875"/>
                    <a:pt x="7961" y="4842"/>
                    <a:pt x="7959" y="4803"/>
                  </a:cubicBezTo>
                  <a:lnTo>
                    <a:pt x="7959" y="4803"/>
                  </a:lnTo>
                  <a:cubicBezTo>
                    <a:pt x="7963" y="4824"/>
                    <a:pt x="7971" y="4839"/>
                    <a:pt x="7986" y="4839"/>
                  </a:cubicBezTo>
                  <a:cubicBezTo>
                    <a:pt x="7993" y="4839"/>
                    <a:pt x="8001" y="4836"/>
                    <a:pt x="8011" y="4829"/>
                  </a:cubicBezTo>
                  <a:cubicBezTo>
                    <a:pt x="8074" y="4792"/>
                    <a:pt x="7986" y="4678"/>
                    <a:pt x="8074" y="4678"/>
                  </a:cubicBezTo>
                  <a:close/>
                  <a:moveTo>
                    <a:pt x="3458" y="4839"/>
                  </a:moveTo>
                  <a:cubicBezTo>
                    <a:pt x="3466" y="4839"/>
                    <a:pt x="3471" y="4843"/>
                    <a:pt x="3471" y="4854"/>
                  </a:cubicBezTo>
                  <a:lnTo>
                    <a:pt x="3459" y="4867"/>
                  </a:lnTo>
                  <a:cubicBezTo>
                    <a:pt x="3446" y="4892"/>
                    <a:pt x="3433" y="4892"/>
                    <a:pt x="3421" y="4892"/>
                  </a:cubicBezTo>
                  <a:cubicBezTo>
                    <a:pt x="3412" y="4866"/>
                    <a:pt x="3441" y="4839"/>
                    <a:pt x="3458" y="4839"/>
                  </a:cubicBezTo>
                  <a:close/>
                  <a:moveTo>
                    <a:pt x="4615" y="4616"/>
                  </a:moveTo>
                  <a:cubicBezTo>
                    <a:pt x="4628" y="4653"/>
                    <a:pt x="4641" y="4867"/>
                    <a:pt x="4578" y="4880"/>
                  </a:cubicBezTo>
                  <a:lnTo>
                    <a:pt x="4565" y="4892"/>
                  </a:lnTo>
                  <a:cubicBezTo>
                    <a:pt x="4565" y="4829"/>
                    <a:pt x="4565" y="4616"/>
                    <a:pt x="4615" y="4616"/>
                  </a:cubicBezTo>
                  <a:close/>
                  <a:moveTo>
                    <a:pt x="5989" y="4857"/>
                  </a:moveTo>
                  <a:cubicBezTo>
                    <a:pt x="5994" y="4857"/>
                    <a:pt x="5999" y="4863"/>
                    <a:pt x="5999" y="4880"/>
                  </a:cubicBezTo>
                  <a:cubicBezTo>
                    <a:pt x="5999" y="4896"/>
                    <a:pt x="5993" y="4902"/>
                    <a:pt x="5986" y="4902"/>
                  </a:cubicBezTo>
                  <a:cubicBezTo>
                    <a:pt x="5971" y="4902"/>
                    <a:pt x="5948" y="4880"/>
                    <a:pt x="5948" y="4880"/>
                  </a:cubicBezTo>
                  <a:lnTo>
                    <a:pt x="5961" y="4880"/>
                  </a:lnTo>
                  <a:cubicBezTo>
                    <a:pt x="5961" y="4880"/>
                    <a:pt x="5978" y="4857"/>
                    <a:pt x="5989" y="4857"/>
                  </a:cubicBezTo>
                  <a:close/>
                  <a:moveTo>
                    <a:pt x="7483" y="4704"/>
                  </a:moveTo>
                  <a:cubicBezTo>
                    <a:pt x="7596" y="4716"/>
                    <a:pt x="7445" y="4754"/>
                    <a:pt x="7533" y="4754"/>
                  </a:cubicBezTo>
                  <a:lnTo>
                    <a:pt x="7544" y="4754"/>
                  </a:lnTo>
                  <a:cubicBezTo>
                    <a:pt x="7499" y="4808"/>
                    <a:pt x="7589" y="4905"/>
                    <a:pt x="7508" y="4905"/>
                  </a:cubicBezTo>
                  <a:cubicBezTo>
                    <a:pt x="7508" y="4871"/>
                    <a:pt x="7528" y="4736"/>
                    <a:pt x="7477" y="4736"/>
                  </a:cubicBezTo>
                  <a:cubicBezTo>
                    <a:pt x="7472" y="4736"/>
                    <a:pt x="7465" y="4737"/>
                    <a:pt x="7457" y="4741"/>
                  </a:cubicBezTo>
                  <a:cubicBezTo>
                    <a:pt x="7369" y="4792"/>
                    <a:pt x="7483" y="4905"/>
                    <a:pt x="7407" y="4905"/>
                  </a:cubicBezTo>
                  <a:cubicBezTo>
                    <a:pt x="7394" y="4854"/>
                    <a:pt x="7394" y="4804"/>
                    <a:pt x="7407" y="4766"/>
                  </a:cubicBezTo>
                  <a:cubicBezTo>
                    <a:pt x="7407" y="4758"/>
                    <a:pt x="7419" y="4706"/>
                    <a:pt x="7427" y="4706"/>
                  </a:cubicBezTo>
                  <a:cubicBezTo>
                    <a:pt x="7430" y="4706"/>
                    <a:pt x="7432" y="4715"/>
                    <a:pt x="7432" y="4741"/>
                  </a:cubicBezTo>
                  <a:cubicBezTo>
                    <a:pt x="7445" y="4741"/>
                    <a:pt x="7457" y="4704"/>
                    <a:pt x="7483" y="4704"/>
                  </a:cubicBezTo>
                  <a:close/>
                  <a:moveTo>
                    <a:pt x="7609" y="4714"/>
                  </a:moveTo>
                  <a:cubicBezTo>
                    <a:pt x="7613" y="4714"/>
                    <a:pt x="7617" y="4715"/>
                    <a:pt x="7621" y="4716"/>
                  </a:cubicBezTo>
                  <a:cubicBezTo>
                    <a:pt x="7684" y="4729"/>
                    <a:pt x="7671" y="4892"/>
                    <a:pt x="7621" y="4905"/>
                  </a:cubicBezTo>
                  <a:cubicBezTo>
                    <a:pt x="7621" y="4871"/>
                    <a:pt x="7641" y="4736"/>
                    <a:pt x="7582" y="4736"/>
                  </a:cubicBezTo>
                  <a:cubicBezTo>
                    <a:pt x="7577" y="4736"/>
                    <a:pt x="7571" y="4737"/>
                    <a:pt x="7565" y="4739"/>
                  </a:cubicBezTo>
                  <a:lnTo>
                    <a:pt x="7565" y="4739"/>
                  </a:lnTo>
                  <a:cubicBezTo>
                    <a:pt x="7576" y="4727"/>
                    <a:pt x="7591" y="4714"/>
                    <a:pt x="7609" y="4714"/>
                  </a:cubicBezTo>
                  <a:close/>
                  <a:moveTo>
                    <a:pt x="4497" y="4713"/>
                  </a:moveTo>
                  <a:cubicBezTo>
                    <a:pt x="4528" y="4713"/>
                    <a:pt x="4553" y="4736"/>
                    <a:pt x="4553" y="4792"/>
                  </a:cubicBezTo>
                  <a:lnTo>
                    <a:pt x="4540" y="4804"/>
                  </a:lnTo>
                  <a:cubicBezTo>
                    <a:pt x="4540" y="4863"/>
                    <a:pt x="4479" y="4909"/>
                    <a:pt x="4434" y="4909"/>
                  </a:cubicBezTo>
                  <a:cubicBezTo>
                    <a:pt x="4403" y="4909"/>
                    <a:pt x="4379" y="4886"/>
                    <a:pt x="4389" y="4829"/>
                  </a:cubicBezTo>
                  <a:cubicBezTo>
                    <a:pt x="4397" y="4762"/>
                    <a:pt x="4453" y="4713"/>
                    <a:pt x="4497" y="4713"/>
                  </a:cubicBezTo>
                  <a:close/>
                  <a:moveTo>
                    <a:pt x="9997" y="4892"/>
                  </a:moveTo>
                  <a:cubicBezTo>
                    <a:pt x="10035" y="4892"/>
                    <a:pt x="9997" y="4930"/>
                    <a:pt x="9997" y="4930"/>
                  </a:cubicBezTo>
                  <a:cubicBezTo>
                    <a:pt x="9997" y="4930"/>
                    <a:pt x="9947" y="4892"/>
                    <a:pt x="9997" y="4892"/>
                  </a:cubicBezTo>
                  <a:close/>
                  <a:moveTo>
                    <a:pt x="7357" y="4741"/>
                  </a:moveTo>
                  <a:cubicBezTo>
                    <a:pt x="7357" y="4792"/>
                    <a:pt x="7382" y="4930"/>
                    <a:pt x="7319" y="4943"/>
                  </a:cubicBezTo>
                  <a:cubicBezTo>
                    <a:pt x="7319" y="4880"/>
                    <a:pt x="7294" y="4754"/>
                    <a:pt x="7357" y="4741"/>
                  </a:cubicBezTo>
                  <a:close/>
                  <a:moveTo>
                    <a:pt x="4364" y="4641"/>
                  </a:moveTo>
                  <a:cubicBezTo>
                    <a:pt x="4364" y="4716"/>
                    <a:pt x="4351" y="4779"/>
                    <a:pt x="4351" y="4842"/>
                  </a:cubicBezTo>
                  <a:lnTo>
                    <a:pt x="4339" y="4854"/>
                  </a:lnTo>
                  <a:cubicBezTo>
                    <a:pt x="4339" y="4873"/>
                    <a:pt x="4319" y="4938"/>
                    <a:pt x="4313" y="4938"/>
                  </a:cubicBezTo>
                  <a:cubicBezTo>
                    <a:pt x="4311" y="4938"/>
                    <a:pt x="4310" y="4929"/>
                    <a:pt x="4314" y="4905"/>
                  </a:cubicBezTo>
                  <a:cubicBezTo>
                    <a:pt x="4282" y="4905"/>
                    <a:pt x="4268" y="4948"/>
                    <a:pt x="4243" y="4948"/>
                  </a:cubicBezTo>
                  <a:cubicBezTo>
                    <a:pt x="4238" y="4948"/>
                    <a:pt x="4232" y="4947"/>
                    <a:pt x="4226" y="4943"/>
                  </a:cubicBezTo>
                  <a:cubicBezTo>
                    <a:pt x="4175" y="4930"/>
                    <a:pt x="4188" y="4892"/>
                    <a:pt x="4188" y="4867"/>
                  </a:cubicBezTo>
                  <a:cubicBezTo>
                    <a:pt x="4188" y="4817"/>
                    <a:pt x="4213" y="4779"/>
                    <a:pt x="4238" y="4754"/>
                  </a:cubicBezTo>
                  <a:cubicBezTo>
                    <a:pt x="4246" y="4751"/>
                    <a:pt x="4254" y="4750"/>
                    <a:pt x="4260" y="4750"/>
                  </a:cubicBezTo>
                  <a:cubicBezTo>
                    <a:pt x="4279" y="4750"/>
                    <a:pt x="4294" y="4758"/>
                    <a:pt x="4304" y="4758"/>
                  </a:cubicBezTo>
                  <a:cubicBezTo>
                    <a:pt x="4308" y="4758"/>
                    <a:pt x="4311" y="4757"/>
                    <a:pt x="4314" y="4754"/>
                  </a:cubicBezTo>
                  <a:cubicBezTo>
                    <a:pt x="4314" y="4716"/>
                    <a:pt x="4314" y="4653"/>
                    <a:pt x="4364" y="4641"/>
                  </a:cubicBezTo>
                  <a:close/>
                  <a:moveTo>
                    <a:pt x="7872" y="4678"/>
                  </a:moveTo>
                  <a:cubicBezTo>
                    <a:pt x="7872" y="4741"/>
                    <a:pt x="7897" y="4955"/>
                    <a:pt x="7835" y="4955"/>
                  </a:cubicBezTo>
                  <a:lnTo>
                    <a:pt x="7835" y="4854"/>
                  </a:lnTo>
                  <a:cubicBezTo>
                    <a:pt x="7822" y="4854"/>
                    <a:pt x="7809" y="4892"/>
                    <a:pt x="7784" y="4892"/>
                  </a:cubicBezTo>
                  <a:cubicBezTo>
                    <a:pt x="7747" y="4892"/>
                    <a:pt x="7747" y="4779"/>
                    <a:pt x="7772" y="4729"/>
                  </a:cubicBezTo>
                  <a:lnTo>
                    <a:pt x="7772" y="4729"/>
                  </a:lnTo>
                  <a:lnTo>
                    <a:pt x="7734" y="4741"/>
                  </a:lnTo>
                  <a:cubicBezTo>
                    <a:pt x="7755" y="4705"/>
                    <a:pt x="7769" y="4694"/>
                    <a:pt x="7782" y="4694"/>
                  </a:cubicBezTo>
                  <a:cubicBezTo>
                    <a:pt x="7801" y="4694"/>
                    <a:pt x="7818" y="4716"/>
                    <a:pt x="7847" y="4716"/>
                  </a:cubicBezTo>
                  <a:cubicBezTo>
                    <a:pt x="7835" y="4691"/>
                    <a:pt x="7847" y="4678"/>
                    <a:pt x="7872" y="4678"/>
                  </a:cubicBezTo>
                  <a:close/>
                  <a:moveTo>
                    <a:pt x="7230" y="4755"/>
                  </a:moveTo>
                  <a:cubicBezTo>
                    <a:pt x="7242" y="4755"/>
                    <a:pt x="7256" y="4759"/>
                    <a:pt x="7269" y="4766"/>
                  </a:cubicBezTo>
                  <a:cubicBezTo>
                    <a:pt x="7264" y="4781"/>
                    <a:pt x="7253" y="4784"/>
                    <a:pt x="7242" y="4784"/>
                  </a:cubicBezTo>
                  <a:cubicBezTo>
                    <a:pt x="7233" y="4784"/>
                    <a:pt x="7224" y="4782"/>
                    <a:pt x="7217" y="4782"/>
                  </a:cubicBezTo>
                  <a:cubicBezTo>
                    <a:pt x="7210" y="4782"/>
                    <a:pt x="7206" y="4784"/>
                    <a:pt x="7206" y="4792"/>
                  </a:cubicBezTo>
                  <a:cubicBezTo>
                    <a:pt x="7193" y="4817"/>
                    <a:pt x="7218" y="4817"/>
                    <a:pt x="7231" y="4842"/>
                  </a:cubicBezTo>
                  <a:cubicBezTo>
                    <a:pt x="7231" y="4867"/>
                    <a:pt x="7294" y="4854"/>
                    <a:pt x="7256" y="4917"/>
                  </a:cubicBezTo>
                  <a:cubicBezTo>
                    <a:pt x="7237" y="4946"/>
                    <a:pt x="7211" y="4960"/>
                    <a:pt x="7184" y="4960"/>
                  </a:cubicBezTo>
                  <a:cubicBezTo>
                    <a:pt x="7174" y="4960"/>
                    <a:pt x="7165" y="4958"/>
                    <a:pt x="7156" y="4955"/>
                  </a:cubicBezTo>
                  <a:cubicBezTo>
                    <a:pt x="7156" y="4931"/>
                    <a:pt x="7161" y="4917"/>
                    <a:pt x="7175" y="4917"/>
                  </a:cubicBezTo>
                  <a:cubicBezTo>
                    <a:pt x="7182" y="4917"/>
                    <a:pt x="7192" y="4921"/>
                    <a:pt x="7206" y="4930"/>
                  </a:cubicBezTo>
                  <a:cubicBezTo>
                    <a:pt x="7319" y="4917"/>
                    <a:pt x="7193" y="4854"/>
                    <a:pt x="7181" y="4842"/>
                  </a:cubicBezTo>
                  <a:lnTo>
                    <a:pt x="7168" y="4854"/>
                  </a:lnTo>
                  <a:cubicBezTo>
                    <a:pt x="7148" y="4805"/>
                    <a:pt x="7183" y="4755"/>
                    <a:pt x="7230" y="4755"/>
                  </a:cubicBezTo>
                  <a:close/>
                  <a:moveTo>
                    <a:pt x="7117" y="4776"/>
                  </a:moveTo>
                  <a:cubicBezTo>
                    <a:pt x="7125" y="4776"/>
                    <a:pt x="7134" y="4777"/>
                    <a:pt x="7143" y="4779"/>
                  </a:cubicBezTo>
                  <a:cubicBezTo>
                    <a:pt x="7138" y="4798"/>
                    <a:pt x="7130" y="4802"/>
                    <a:pt x="7121" y="4802"/>
                  </a:cubicBezTo>
                  <a:cubicBezTo>
                    <a:pt x="7111" y="4802"/>
                    <a:pt x="7101" y="4797"/>
                    <a:pt x="7092" y="4797"/>
                  </a:cubicBezTo>
                  <a:cubicBezTo>
                    <a:pt x="7087" y="4797"/>
                    <a:pt x="7083" y="4798"/>
                    <a:pt x="7080" y="4804"/>
                  </a:cubicBezTo>
                  <a:cubicBezTo>
                    <a:pt x="7068" y="4842"/>
                    <a:pt x="7093" y="4829"/>
                    <a:pt x="7105" y="4854"/>
                  </a:cubicBezTo>
                  <a:cubicBezTo>
                    <a:pt x="7105" y="4880"/>
                    <a:pt x="7168" y="4880"/>
                    <a:pt x="7143" y="4943"/>
                  </a:cubicBezTo>
                  <a:cubicBezTo>
                    <a:pt x="7125" y="4961"/>
                    <a:pt x="7093" y="4973"/>
                    <a:pt x="7062" y="4973"/>
                  </a:cubicBezTo>
                  <a:cubicBezTo>
                    <a:pt x="7051" y="4973"/>
                    <a:pt x="7040" y="4971"/>
                    <a:pt x="7030" y="4968"/>
                  </a:cubicBezTo>
                  <a:cubicBezTo>
                    <a:pt x="7036" y="4943"/>
                    <a:pt x="7058" y="4943"/>
                    <a:pt x="7079" y="4943"/>
                  </a:cubicBezTo>
                  <a:cubicBezTo>
                    <a:pt x="7099" y="4943"/>
                    <a:pt x="7118" y="4943"/>
                    <a:pt x="7118" y="4917"/>
                  </a:cubicBezTo>
                  <a:cubicBezTo>
                    <a:pt x="7118" y="4867"/>
                    <a:pt x="7042" y="4892"/>
                    <a:pt x="7042" y="4829"/>
                  </a:cubicBezTo>
                  <a:cubicBezTo>
                    <a:pt x="7042" y="4798"/>
                    <a:pt x="7076" y="4776"/>
                    <a:pt x="7117" y="4776"/>
                  </a:cubicBezTo>
                  <a:close/>
                  <a:moveTo>
                    <a:pt x="5634" y="4980"/>
                  </a:moveTo>
                  <a:lnTo>
                    <a:pt x="5601" y="4988"/>
                  </a:lnTo>
                  <a:lnTo>
                    <a:pt x="5601" y="4988"/>
                  </a:lnTo>
                  <a:cubicBezTo>
                    <a:pt x="5611" y="4983"/>
                    <a:pt x="5622" y="4980"/>
                    <a:pt x="5634" y="4980"/>
                  </a:cubicBezTo>
                  <a:close/>
                  <a:moveTo>
                    <a:pt x="7005" y="4792"/>
                  </a:moveTo>
                  <a:lnTo>
                    <a:pt x="6980" y="4804"/>
                  </a:lnTo>
                  <a:lnTo>
                    <a:pt x="6967" y="4993"/>
                  </a:lnTo>
                  <a:lnTo>
                    <a:pt x="6942" y="4993"/>
                  </a:lnTo>
                  <a:cubicBezTo>
                    <a:pt x="6954" y="4930"/>
                    <a:pt x="6929" y="4792"/>
                    <a:pt x="7005" y="4792"/>
                  </a:cubicBezTo>
                  <a:close/>
                  <a:moveTo>
                    <a:pt x="3848" y="4824"/>
                  </a:moveTo>
                  <a:cubicBezTo>
                    <a:pt x="3841" y="4825"/>
                    <a:pt x="3832" y="4827"/>
                    <a:pt x="3823" y="4829"/>
                  </a:cubicBezTo>
                  <a:cubicBezTo>
                    <a:pt x="3823" y="4884"/>
                    <a:pt x="3814" y="4939"/>
                    <a:pt x="3811" y="4993"/>
                  </a:cubicBezTo>
                  <a:lnTo>
                    <a:pt x="3811" y="4993"/>
                  </a:lnTo>
                  <a:cubicBezTo>
                    <a:pt x="3817" y="4988"/>
                    <a:pt x="3826" y="4978"/>
                    <a:pt x="3836" y="4968"/>
                  </a:cubicBezTo>
                  <a:cubicBezTo>
                    <a:pt x="3847" y="4924"/>
                    <a:pt x="3848" y="4870"/>
                    <a:pt x="3848" y="4824"/>
                  </a:cubicBezTo>
                  <a:close/>
                  <a:moveTo>
                    <a:pt x="6862" y="4798"/>
                  </a:moveTo>
                  <a:cubicBezTo>
                    <a:pt x="6867" y="4798"/>
                    <a:pt x="6873" y="4800"/>
                    <a:pt x="6879" y="4804"/>
                  </a:cubicBezTo>
                  <a:cubicBezTo>
                    <a:pt x="6929" y="4817"/>
                    <a:pt x="6904" y="4955"/>
                    <a:pt x="6904" y="4993"/>
                  </a:cubicBezTo>
                  <a:lnTo>
                    <a:pt x="6879" y="4993"/>
                  </a:lnTo>
                  <a:cubicBezTo>
                    <a:pt x="6879" y="4961"/>
                    <a:pt x="6897" y="4828"/>
                    <a:pt x="6856" y="4828"/>
                  </a:cubicBezTo>
                  <a:cubicBezTo>
                    <a:pt x="6849" y="4828"/>
                    <a:pt x="6840" y="4833"/>
                    <a:pt x="6829" y="4842"/>
                  </a:cubicBezTo>
                  <a:cubicBezTo>
                    <a:pt x="6766" y="4880"/>
                    <a:pt x="6854" y="5005"/>
                    <a:pt x="6766" y="5005"/>
                  </a:cubicBezTo>
                  <a:cubicBezTo>
                    <a:pt x="6766" y="4955"/>
                    <a:pt x="6766" y="4905"/>
                    <a:pt x="6766" y="4854"/>
                  </a:cubicBezTo>
                  <a:cubicBezTo>
                    <a:pt x="6766" y="4846"/>
                    <a:pt x="6783" y="4803"/>
                    <a:pt x="6794" y="4803"/>
                  </a:cubicBezTo>
                  <a:cubicBezTo>
                    <a:pt x="6799" y="4803"/>
                    <a:pt x="6803" y="4813"/>
                    <a:pt x="6803" y="4842"/>
                  </a:cubicBezTo>
                  <a:cubicBezTo>
                    <a:pt x="6824" y="4842"/>
                    <a:pt x="6837" y="4798"/>
                    <a:pt x="6862" y="4798"/>
                  </a:cubicBezTo>
                  <a:close/>
                  <a:moveTo>
                    <a:pt x="3735" y="4817"/>
                  </a:moveTo>
                  <a:lnTo>
                    <a:pt x="3723" y="4930"/>
                  </a:lnTo>
                  <a:cubicBezTo>
                    <a:pt x="3708" y="4974"/>
                    <a:pt x="3707" y="4997"/>
                    <a:pt x="3712" y="5007"/>
                  </a:cubicBezTo>
                  <a:lnTo>
                    <a:pt x="3712" y="5007"/>
                  </a:lnTo>
                  <a:cubicBezTo>
                    <a:pt x="3711" y="5006"/>
                    <a:pt x="3711" y="5006"/>
                    <a:pt x="3710" y="5005"/>
                  </a:cubicBezTo>
                  <a:cubicBezTo>
                    <a:pt x="3660" y="4968"/>
                    <a:pt x="3710" y="4829"/>
                    <a:pt x="3735" y="4817"/>
                  </a:cubicBezTo>
                  <a:close/>
                  <a:moveTo>
                    <a:pt x="4023" y="4798"/>
                  </a:moveTo>
                  <a:cubicBezTo>
                    <a:pt x="4031" y="4798"/>
                    <a:pt x="4037" y="4804"/>
                    <a:pt x="4050" y="4829"/>
                  </a:cubicBezTo>
                  <a:cubicBezTo>
                    <a:pt x="4087" y="4880"/>
                    <a:pt x="4050" y="4980"/>
                    <a:pt x="4012" y="4980"/>
                  </a:cubicBezTo>
                  <a:cubicBezTo>
                    <a:pt x="4012" y="4948"/>
                    <a:pt x="4040" y="4832"/>
                    <a:pt x="4000" y="4832"/>
                  </a:cubicBezTo>
                  <a:cubicBezTo>
                    <a:pt x="3993" y="4832"/>
                    <a:pt x="3985" y="4835"/>
                    <a:pt x="3974" y="4842"/>
                  </a:cubicBezTo>
                  <a:cubicBezTo>
                    <a:pt x="3886" y="4892"/>
                    <a:pt x="3987" y="4993"/>
                    <a:pt x="3911" y="5005"/>
                  </a:cubicBezTo>
                  <a:cubicBezTo>
                    <a:pt x="3911" y="4973"/>
                    <a:pt x="3940" y="4845"/>
                    <a:pt x="3898" y="4845"/>
                  </a:cubicBezTo>
                  <a:cubicBezTo>
                    <a:pt x="3895" y="4845"/>
                    <a:pt x="3892" y="4846"/>
                    <a:pt x="3888" y="4847"/>
                  </a:cubicBezTo>
                  <a:lnTo>
                    <a:pt x="3888" y="4847"/>
                  </a:lnTo>
                  <a:cubicBezTo>
                    <a:pt x="3889" y="4843"/>
                    <a:pt x="3889" y="4840"/>
                    <a:pt x="3889" y="4837"/>
                  </a:cubicBezTo>
                  <a:lnTo>
                    <a:pt x="3889" y="4837"/>
                  </a:lnTo>
                  <a:lnTo>
                    <a:pt x="3848" y="4854"/>
                  </a:lnTo>
                  <a:lnTo>
                    <a:pt x="3874" y="4854"/>
                  </a:lnTo>
                  <a:cubicBezTo>
                    <a:pt x="3879" y="4851"/>
                    <a:pt x="3884" y="4848"/>
                    <a:pt x="3888" y="4847"/>
                  </a:cubicBezTo>
                  <a:lnTo>
                    <a:pt x="3888" y="4847"/>
                  </a:lnTo>
                  <a:cubicBezTo>
                    <a:pt x="3888" y="4849"/>
                    <a:pt x="3887" y="4852"/>
                    <a:pt x="3886" y="4854"/>
                  </a:cubicBezTo>
                  <a:lnTo>
                    <a:pt x="3874" y="4854"/>
                  </a:lnTo>
                  <a:cubicBezTo>
                    <a:pt x="3811" y="4892"/>
                    <a:pt x="3886" y="5005"/>
                    <a:pt x="3811" y="5018"/>
                  </a:cubicBezTo>
                  <a:cubicBezTo>
                    <a:pt x="3811" y="5010"/>
                    <a:pt x="3811" y="5002"/>
                    <a:pt x="3811" y="4993"/>
                  </a:cubicBezTo>
                  <a:lnTo>
                    <a:pt x="3811" y="4993"/>
                  </a:lnTo>
                  <a:cubicBezTo>
                    <a:pt x="3809" y="4995"/>
                    <a:pt x="3807" y="4997"/>
                    <a:pt x="3805" y="4997"/>
                  </a:cubicBezTo>
                  <a:cubicBezTo>
                    <a:pt x="3800" y="4997"/>
                    <a:pt x="3798" y="4989"/>
                    <a:pt x="3798" y="4968"/>
                  </a:cubicBezTo>
                  <a:cubicBezTo>
                    <a:pt x="3777" y="4968"/>
                    <a:pt x="3756" y="5011"/>
                    <a:pt x="3728" y="5011"/>
                  </a:cubicBezTo>
                  <a:cubicBezTo>
                    <a:pt x="3727" y="5011"/>
                    <a:pt x="3727" y="5011"/>
                    <a:pt x="3726" y="5011"/>
                  </a:cubicBezTo>
                  <a:lnTo>
                    <a:pt x="3726" y="5011"/>
                  </a:lnTo>
                  <a:cubicBezTo>
                    <a:pt x="3737" y="5008"/>
                    <a:pt x="3750" y="4995"/>
                    <a:pt x="3760" y="4980"/>
                  </a:cubicBezTo>
                  <a:lnTo>
                    <a:pt x="3798" y="4943"/>
                  </a:lnTo>
                  <a:cubicBezTo>
                    <a:pt x="3836" y="4905"/>
                    <a:pt x="3773" y="4817"/>
                    <a:pt x="3848" y="4804"/>
                  </a:cubicBezTo>
                  <a:lnTo>
                    <a:pt x="3848" y="4804"/>
                  </a:lnTo>
                  <a:cubicBezTo>
                    <a:pt x="3848" y="4811"/>
                    <a:pt x="3848" y="4817"/>
                    <a:pt x="3848" y="4824"/>
                  </a:cubicBezTo>
                  <a:lnTo>
                    <a:pt x="3848" y="4824"/>
                  </a:lnTo>
                  <a:cubicBezTo>
                    <a:pt x="3856" y="4823"/>
                    <a:pt x="3862" y="4822"/>
                    <a:pt x="3868" y="4822"/>
                  </a:cubicBezTo>
                  <a:cubicBezTo>
                    <a:pt x="3881" y="4822"/>
                    <a:pt x="3889" y="4826"/>
                    <a:pt x="3889" y="4837"/>
                  </a:cubicBezTo>
                  <a:lnTo>
                    <a:pt x="3889" y="4837"/>
                  </a:lnTo>
                  <a:lnTo>
                    <a:pt x="3936" y="4817"/>
                  </a:lnTo>
                  <a:cubicBezTo>
                    <a:pt x="3936" y="4842"/>
                    <a:pt x="3936" y="4842"/>
                    <a:pt x="3949" y="4842"/>
                  </a:cubicBezTo>
                  <a:cubicBezTo>
                    <a:pt x="3962" y="4829"/>
                    <a:pt x="3974" y="4817"/>
                    <a:pt x="3987" y="4804"/>
                  </a:cubicBezTo>
                  <a:cubicBezTo>
                    <a:pt x="4006" y="4804"/>
                    <a:pt x="4015" y="4798"/>
                    <a:pt x="4023" y="4798"/>
                  </a:cubicBezTo>
                  <a:close/>
                  <a:moveTo>
                    <a:pt x="3270" y="4993"/>
                  </a:moveTo>
                  <a:lnTo>
                    <a:pt x="3235" y="5016"/>
                  </a:lnTo>
                  <a:lnTo>
                    <a:pt x="3234" y="5026"/>
                  </a:lnTo>
                  <a:lnTo>
                    <a:pt x="3234" y="5026"/>
                  </a:lnTo>
                  <a:cubicBezTo>
                    <a:pt x="3252" y="5022"/>
                    <a:pt x="3266" y="5014"/>
                    <a:pt x="3270" y="4993"/>
                  </a:cubicBezTo>
                  <a:close/>
                  <a:moveTo>
                    <a:pt x="6527" y="4842"/>
                  </a:moveTo>
                  <a:cubicBezTo>
                    <a:pt x="6527" y="4905"/>
                    <a:pt x="6539" y="5031"/>
                    <a:pt x="6477" y="5056"/>
                  </a:cubicBezTo>
                  <a:lnTo>
                    <a:pt x="6477" y="5043"/>
                  </a:lnTo>
                  <a:cubicBezTo>
                    <a:pt x="6477" y="4993"/>
                    <a:pt x="6464" y="4854"/>
                    <a:pt x="6527" y="4842"/>
                  </a:cubicBezTo>
                  <a:close/>
                  <a:moveTo>
                    <a:pt x="6451" y="4779"/>
                  </a:moveTo>
                  <a:cubicBezTo>
                    <a:pt x="6451" y="4842"/>
                    <a:pt x="6451" y="4905"/>
                    <a:pt x="6451" y="4980"/>
                  </a:cubicBezTo>
                  <a:cubicBezTo>
                    <a:pt x="6451" y="4999"/>
                    <a:pt x="6431" y="5064"/>
                    <a:pt x="6420" y="5064"/>
                  </a:cubicBezTo>
                  <a:cubicBezTo>
                    <a:pt x="6416" y="5064"/>
                    <a:pt x="6414" y="5054"/>
                    <a:pt x="6414" y="5031"/>
                  </a:cubicBezTo>
                  <a:cubicBezTo>
                    <a:pt x="6392" y="5031"/>
                    <a:pt x="6350" y="5063"/>
                    <a:pt x="6320" y="5063"/>
                  </a:cubicBezTo>
                  <a:cubicBezTo>
                    <a:pt x="6298" y="5063"/>
                    <a:pt x="6283" y="5045"/>
                    <a:pt x="6288" y="4980"/>
                  </a:cubicBezTo>
                  <a:cubicBezTo>
                    <a:pt x="6295" y="4903"/>
                    <a:pt x="6314" y="4889"/>
                    <a:pt x="6340" y="4889"/>
                  </a:cubicBezTo>
                  <a:cubicBezTo>
                    <a:pt x="6356" y="4889"/>
                    <a:pt x="6374" y="4894"/>
                    <a:pt x="6395" y="4894"/>
                  </a:cubicBezTo>
                  <a:cubicBezTo>
                    <a:pt x="6401" y="4894"/>
                    <a:pt x="6407" y="4894"/>
                    <a:pt x="6414" y="4892"/>
                  </a:cubicBezTo>
                  <a:lnTo>
                    <a:pt x="6426" y="4892"/>
                  </a:lnTo>
                  <a:cubicBezTo>
                    <a:pt x="6426" y="4842"/>
                    <a:pt x="6401" y="4779"/>
                    <a:pt x="6451" y="4779"/>
                  </a:cubicBezTo>
                  <a:close/>
                  <a:moveTo>
                    <a:pt x="3609" y="4792"/>
                  </a:moveTo>
                  <a:lnTo>
                    <a:pt x="3609" y="4792"/>
                  </a:lnTo>
                  <a:cubicBezTo>
                    <a:pt x="3622" y="4842"/>
                    <a:pt x="3622" y="5056"/>
                    <a:pt x="3572" y="5068"/>
                  </a:cubicBezTo>
                  <a:lnTo>
                    <a:pt x="3559" y="5068"/>
                  </a:lnTo>
                  <a:cubicBezTo>
                    <a:pt x="3559" y="5018"/>
                    <a:pt x="3559" y="4804"/>
                    <a:pt x="3609" y="4792"/>
                  </a:cubicBezTo>
                  <a:close/>
                  <a:moveTo>
                    <a:pt x="3534" y="4817"/>
                  </a:moveTo>
                  <a:cubicBezTo>
                    <a:pt x="3547" y="4867"/>
                    <a:pt x="3547" y="5081"/>
                    <a:pt x="3484" y="5093"/>
                  </a:cubicBezTo>
                  <a:lnTo>
                    <a:pt x="3471" y="5093"/>
                  </a:lnTo>
                  <a:cubicBezTo>
                    <a:pt x="3471" y="5043"/>
                    <a:pt x="3471" y="4829"/>
                    <a:pt x="3534" y="4817"/>
                  </a:cubicBezTo>
                  <a:close/>
                  <a:moveTo>
                    <a:pt x="5150" y="5066"/>
                  </a:moveTo>
                  <a:cubicBezTo>
                    <a:pt x="5140" y="5083"/>
                    <a:pt x="5135" y="5095"/>
                    <a:pt x="5151" y="5095"/>
                  </a:cubicBezTo>
                  <a:lnTo>
                    <a:pt x="5151" y="5095"/>
                  </a:lnTo>
                  <a:cubicBezTo>
                    <a:pt x="5155" y="5090"/>
                    <a:pt x="5156" y="5082"/>
                    <a:pt x="5156" y="5068"/>
                  </a:cubicBezTo>
                  <a:cubicBezTo>
                    <a:pt x="5154" y="5068"/>
                    <a:pt x="5152" y="5067"/>
                    <a:pt x="5150" y="5066"/>
                  </a:cubicBezTo>
                  <a:close/>
                  <a:moveTo>
                    <a:pt x="4799" y="5052"/>
                  </a:moveTo>
                  <a:cubicBezTo>
                    <a:pt x="4805" y="5052"/>
                    <a:pt x="4808" y="5057"/>
                    <a:pt x="4804" y="5068"/>
                  </a:cubicBezTo>
                  <a:cubicBezTo>
                    <a:pt x="4795" y="5087"/>
                    <a:pt x="4786" y="5098"/>
                    <a:pt x="4776" y="5098"/>
                  </a:cubicBezTo>
                  <a:cubicBezTo>
                    <a:pt x="4773" y="5098"/>
                    <a:pt x="4770" y="5097"/>
                    <a:pt x="4766" y="5093"/>
                  </a:cubicBezTo>
                  <a:cubicBezTo>
                    <a:pt x="4758" y="5076"/>
                    <a:pt x="4785" y="5052"/>
                    <a:pt x="4799" y="5052"/>
                  </a:cubicBezTo>
                  <a:close/>
                  <a:moveTo>
                    <a:pt x="6119" y="4913"/>
                  </a:moveTo>
                  <a:cubicBezTo>
                    <a:pt x="6149" y="4913"/>
                    <a:pt x="6175" y="4936"/>
                    <a:pt x="6175" y="4993"/>
                  </a:cubicBezTo>
                  <a:lnTo>
                    <a:pt x="6187" y="4993"/>
                  </a:lnTo>
                  <a:cubicBezTo>
                    <a:pt x="6187" y="5058"/>
                    <a:pt x="6130" y="5102"/>
                    <a:pt x="6083" y="5102"/>
                  </a:cubicBezTo>
                  <a:cubicBezTo>
                    <a:pt x="6048" y="5102"/>
                    <a:pt x="6018" y="5077"/>
                    <a:pt x="6024" y="5018"/>
                  </a:cubicBezTo>
                  <a:cubicBezTo>
                    <a:pt x="6024" y="4959"/>
                    <a:pt x="6076" y="4913"/>
                    <a:pt x="6119" y="4913"/>
                  </a:cubicBezTo>
                  <a:close/>
                  <a:moveTo>
                    <a:pt x="10877" y="4911"/>
                  </a:moveTo>
                  <a:cubicBezTo>
                    <a:pt x="10913" y="4911"/>
                    <a:pt x="10953" y="4933"/>
                    <a:pt x="10953" y="4980"/>
                  </a:cubicBezTo>
                  <a:cubicBezTo>
                    <a:pt x="10941" y="5018"/>
                    <a:pt x="10941" y="5068"/>
                    <a:pt x="10953" y="5106"/>
                  </a:cubicBezTo>
                  <a:cubicBezTo>
                    <a:pt x="10946" y="5109"/>
                    <a:pt x="10941" y="5111"/>
                    <a:pt x="10936" y="5111"/>
                  </a:cubicBezTo>
                  <a:cubicBezTo>
                    <a:pt x="10922" y="5111"/>
                    <a:pt x="10915" y="5099"/>
                    <a:pt x="10915" y="5081"/>
                  </a:cubicBezTo>
                  <a:cubicBezTo>
                    <a:pt x="10894" y="5081"/>
                    <a:pt x="10891" y="5109"/>
                    <a:pt x="10859" y="5109"/>
                  </a:cubicBezTo>
                  <a:cubicBezTo>
                    <a:pt x="10853" y="5109"/>
                    <a:pt x="10847" y="5108"/>
                    <a:pt x="10840" y="5106"/>
                  </a:cubicBezTo>
                  <a:cubicBezTo>
                    <a:pt x="10802" y="5093"/>
                    <a:pt x="10802" y="5043"/>
                    <a:pt x="10827" y="5018"/>
                  </a:cubicBezTo>
                  <a:cubicBezTo>
                    <a:pt x="10853" y="4980"/>
                    <a:pt x="10903" y="4993"/>
                    <a:pt x="10915" y="4980"/>
                  </a:cubicBezTo>
                  <a:cubicBezTo>
                    <a:pt x="10930" y="4951"/>
                    <a:pt x="10902" y="4939"/>
                    <a:pt x="10873" y="4939"/>
                  </a:cubicBezTo>
                  <a:cubicBezTo>
                    <a:pt x="10853" y="4939"/>
                    <a:pt x="10833" y="4945"/>
                    <a:pt x="10827" y="4955"/>
                  </a:cubicBezTo>
                  <a:cubicBezTo>
                    <a:pt x="10822" y="4926"/>
                    <a:pt x="10848" y="4911"/>
                    <a:pt x="10877" y="4911"/>
                  </a:cubicBezTo>
                  <a:close/>
                  <a:moveTo>
                    <a:pt x="6701" y="4825"/>
                  </a:moveTo>
                  <a:cubicBezTo>
                    <a:pt x="6704" y="4825"/>
                    <a:pt x="6709" y="4826"/>
                    <a:pt x="6715" y="4829"/>
                  </a:cubicBezTo>
                  <a:lnTo>
                    <a:pt x="6728" y="4829"/>
                  </a:lnTo>
                  <a:cubicBezTo>
                    <a:pt x="6715" y="4905"/>
                    <a:pt x="6753" y="5068"/>
                    <a:pt x="6640" y="5106"/>
                  </a:cubicBezTo>
                  <a:cubicBezTo>
                    <a:pt x="6632" y="5106"/>
                    <a:pt x="6612" y="5112"/>
                    <a:pt x="6596" y="5112"/>
                  </a:cubicBezTo>
                  <a:cubicBezTo>
                    <a:pt x="6588" y="5112"/>
                    <a:pt x="6581" y="5110"/>
                    <a:pt x="6577" y="5106"/>
                  </a:cubicBezTo>
                  <a:cubicBezTo>
                    <a:pt x="6559" y="5097"/>
                    <a:pt x="6598" y="5088"/>
                    <a:pt x="6618" y="5088"/>
                  </a:cubicBezTo>
                  <a:cubicBezTo>
                    <a:pt x="6626" y="5088"/>
                    <a:pt x="6631" y="5090"/>
                    <a:pt x="6627" y="5093"/>
                  </a:cubicBezTo>
                  <a:cubicBezTo>
                    <a:pt x="6665" y="5056"/>
                    <a:pt x="6690" y="5056"/>
                    <a:pt x="6690" y="4993"/>
                  </a:cubicBezTo>
                  <a:cubicBezTo>
                    <a:pt x="6668" y="4993"/>
                    <a:pt x="6656" y="5033"/>
                    <a:pt x="6627" y="5033"/>
                  </a:cubicBezTo>
                  <a:cubicBezTo>
                    <a:pt x="6623" y="5033"/>
                    <a:pt x="6619" y="5032"/>
                    <a:pt x="6615" y="5031"/>
                  </a:cubicBezTo>
                  <a:cubicBezTo>
                    <a:pt x="6565" y="5018"/>
                    <a:pt x="6565" y="4968"/>
                    <a:pt x="6565" y="4930"/>
                  </a:cubicBezTo>
                  <a:cubicBezTo>
                    <a:pt x="6578" y="4870"/>
                    <a:pt x="6598" y="4856"/>
                    <a:pt x="6624" y="4856"/>
                  </a:cubicBezTo>
                  <a:cubicBezTo>
                    <a:pt x="6646" y="4856"/>
                    <a:pt x="6673" y="4867"/>
                    <a:pt x="6703" y="4867"/>
                  </a:cubicBezTo>
                  <a:cubicBezTo>
                    <a:pt x="6693" y="4839"/>
                    <a:pt x="6691" y="4825"/>
                    <a:pt x="6701" y="4825"/>
                  </a:cubicBezTo>
                  <a:close/>
                  <a:moveTo>
                    <a:pt x="3459" y="4905"/>
                  </a:moveTo>
                  <a:lnTo>
                    <a:pt x="3446" y="4917"/>
                  </a:lnTo>
                  <a:cubicBezTo>
                    <a:pt x="3446" y="4968"/>
                    <a:pt x="3459" y="5106"/>
                    <a:pt x="3396" y="5119"/>
                  </a:cubicBezTo>
                  <a:cubicBezTo>
                    <a:pt x="3421" y="5056"/>
                    <a:pt x="3396" y="4917"/>
                    <a:pt x="3459" y="4905"/>
                  </a:cubicBezTo>
                  <a:close/>
                  <a:moveTo>
                    <a:pt x="10689" y="4829"/>
                  </a:moveTo>
                  <a:cubicBezTo>
                    <a:pt x="10689" y="4892"/>
                    <a:pt x="10727" y="5119"/>
                    <a:pt x="10664" y="5119"/>
                  </a:cubicBezTo>
                  <a:cubicBezTo>
                    <a:pt x="10664" y="5056"/>
                    <a:pt x="10626" y="4842"/>
                    <a:pt x="10689" y="4829"/>
                  </a:cubicBezTo>
                  <a:close/>
                  <a:moveTo>
                    <a:pt x="10777" y="4829"/>
                  </a:moveTo>
                  <a:cubicBezTo>
                    <a:pt x="10777" y="4880"/>
                    <a:pt x="10815" y="5106"/>
                    <a:pt x="10752" y="5119"/>
                  </a:cubicBezTo>
                  <a:cubicBezTo>
                    <a:pt x="10752" y="5056"/>
                    <a:pt x="10714" y="4829"/>
                    <a:pt x="10777" y="4829"/>
                  </a:cubicBezTo>
                  <a:close/>
                  <a:moveTo>
                    <a:pt x="3234" y="5026"/>
                  </a:moveTo>
                  <a:lnTo>
                    <a:pt x="3234" y="5026"/>
                  </a:lnTo>
                  <a:cubicBezTo>
                    <a:pt x="3226" y="5027"/>
                    <a:pt x="3216" y="5027"/>
                    <a:pt x="3207" y="5027"/>
                  </a:cubicBezTo>
                  <a:cubicBezTo>
                    <a:pt x="3200" y="5027"/>
                    <a:pt x="3193" y="5027"/>
                    <a:pt x="3186" y="5027"/>
                  </a:cubicBezTo>
                  <a:cubicBezTo>
                    <a:pt x="3166" y="5027"/>
                    <a:pt x="3149" y="5029"/>
                    <a:pt x="3144" y="5043"/>
                  </a:cubicBezTo>
                  <a:cubicBezTo>
                    <a:pt x="3137" y="5086"/>
                    <a:pt x="3162" y="5100"/>
                    <a:pt x="3190" y="5100"/>
                  </a:cubicBezTo>
                  <a:cubicBezTo>
                    <a:pt x="3202" y="5100"/>
                    <a:pt x="3214" y="5098"/>
                    <a:pt x="3225" y="5093"/>
                  </a:cubicBezTo>
                  <a:lnTo>
                    <a:pt x="3225" y="5093"/>
                  </a:lnTo>
                  <a:lnTo>
                    <a:pt x="3221" y="5119"/>
                  </a:lnTo>
                  <a:lnTo>
                    <a:pt x="3221" y="5119"/>
                  </a:lnTo>
                  <a:cubicBezTo>
                    <a:pt x="3235" y="5110"/>
                    <a:pt x="3245" y="5097"/>
                    <a:pt x="3245" y="5081"/>
                  </a:cubicBezTo>
                  <a:lnTo>
                    <a:pt x="3245" y="5081"/>
                  </a:lnTo>
                  <a:cubicBezTo>
                    <a:pt x="3240" y="5086"/>
                    <a:pt x="3233" y="5090"/>
                    <a:pt x="3225" y="5093"/>
                  </a:cubicBezTo>
                  <a:lnTo>
                    <a:pt x="3225" y="5093"/>
                  </a:lnTo>
                  <a:lnTo>
                    <a:pt x="3234" y="5026"/>
                  </a:lnTo>
                  <a:close/>
                  <a:moveTo>
                    <a:pt x="10601" y="4930"/>
                  </a:moveTo>
                  <a:cubicBezTo>
                    <a:pt x="10614" y="4968"/>
                    <a:pt x="10614" y="5018"/>
                    <a:pt x="10614" y="5068"/>
                  </a:cubicBezTo>
                  <a:cubicBezTo>
                    <a:pt x="10614" y="5085"/>
                    <a:pt x="10602" y="5126"/>
                    <a:pt x="10590" y="5126"/>
                  </a:cubicBezTo>
                  <a:cubicBezTo>
                    <a:pt x="10585" y="5126"/>
                    <a:pt x="10580" y="5117"/>
                    <a:pt x="10576" y="5093"/>
                  </a:cubicBezTo>
                  <a:cubicBezTo>
                    <a:pt x="10572" y="5093"/>
                    <a:pt x="10568" y="5095"/>
                    <a:pt x="10565" y="5097"/>
                  </a:cubicBezTo>
                  <a:lnTo>
                    <a:pt x="10565" y="5097"/>
                  </a:lnTo>
                  <a:cubicBezTo>
                    <a:pt x="10602" y="5061"/>
                    <a:pt x="10536" y="4930"/>
                    <a:pt x="10601" y="4930"/>
                  </a:cubicBezTo>
                  <a:close/>
                  <a:moveTo>
                    <a:pt x="10488" y="4930"/>
                  </a:moveTo>
                  <a:cubicBezTo>
                    <a:pt x="10488" y="4968"/>
                    <a:pt x="10475" y="5106"/>
                    <a:pt x="10538" y="5106"/>
                  </a:cubicBezTo>
                  <a:cubicBezTo>
                    <a:pt x="10546" y="5106"/>
                    <a:pt x="10553" y="5105"/>
                    <a:pt x="10558" y="5102"/>
                  </a:cubicBezTo>
                  <a:lnTo>
                    <a:pt x="10558" y="5102"/>
                  </a:lnTo>
                  <a:cubicBezTo>
                    <a:pt x="10544" y="5113"/>
                    <a:pt x="10529" y="5131"/>
                    <a:pt x="10512" y="5131"/>
                  </a:cubicBezTo>
                  <a:cubicBezTo>
                    <a:pt x="10505" y="5131"/>
                    <a:pt x="10497" y="5127"/>
                    <a:pt x="10488" y="5119"/>
                  </a:cubicBezTo>
                  <a:cubicBezTo>
                    <a:pt x="10438" y="5081"/>
                    <a:pt x="10450" y="4930"/>
                    <a:pt x="10488" y="4930"/>
                  </a:cubicBezTo>
                  <a:close/>
                  <a:moveTo>
                    <a:pt x="3283" y="4854"/>
                  </a:moveTo>
                  <a:cubicBezTo>
                    <a:pt x="3308" y="4905"/>
                    <a:pt x="3320" y="5119"/>
                    <a:pt x="3257" y="5131"/>
                  </a:cubicBezTo>
                  <a:lnTo>
                    <a:pt x="3220" y="5131"/>
                  </a:lnTo>
                  <a:lnTo>
                    <a:pt x="3221" y="5119"/>
                  </a:lnTo>
                  <a:lnTo>
                    <a:pt x="3221" y="5119"/>
                  </a:lnTo>
                  <a:cubicBezTo>
                    <a:pt x="3211" y="5125"/>
                    <a:pt x="3198" y="5128"/>
                    <a:pt x="3184" y="5128"/>
                  </a:cubicBezTo>
                  <a:cubicBezTo>
                    <a:pt x="3149" y="5128"/>
                    <a:pt x="3112" y="5104"/>
                    <a:pt x="3119" y="5043"/>
                  </a:cubicBezTo>
                  <a:cubicBezTo>
                    <a:pt x="3126" y="4986"/>
                    <a:pt x="3166" y="4949"/>
                    <a:pt x="3197" y="4949"/>
                  </a:cubicBezTo>
                  <a:cubicBezTo>
                    <a:pt x="3220" y="4949"/>
                    <a:pt x="3238" y="4969"/>
                    <a:pt x="3232" y="5018"/>
                  </a:cubicBezTo>
                  <a:lnTo>
                    <a:pt x="3235" y="5016"/>
                  </a:lnTo>
                  <a:lnTo>
                    <a:pt x="3257" y="4854"/>
                  </a:lnTo>
                  <a:close/>
                  <a:moveTo>
                    <a:pt x="5986" y="4930"/>
                  </a:moveTo>
                  <a:cubicBezTo>
                    <a:pt x="5986" y="4980"/>
                    <a:pt x="6011" y="5119"/>
                    <a:pt x="5948" y="5131"/>
                  </a:cubicBezTo>
                  <a:cubicBezTo>
                    <a:pt x="5936" y="5068"/>
                    <a:pt x="5923" y="4943"/>
                    <a:pt x="5974" y="4930"/>
                  </a:cubicBezTo>
                  <a:close/>
                  <a:moveTo>
                    <a:pt x="10419" y="4907"/>
                  </a:moveTo>
                  <a:cubicBezTo>
                    <a:pt x="10438" y="4907"/>
                    <a:pt x="10450" y="4924"/>
                    <a:pt x="10450" y="4980"/>
                  </a:cubicBezTo>
                  <a:cubicBezTo>
                    <a:pt x="10412" y="5068"/>
                    <a:pt x="10438" y="5131"/>
                    <a:pt x="10375" y="5131"/>
                  </a:cubicBezTo>
                  <a:lnTo>
                    <a:pt x="10412" y="5106"/>
                  </a:lnTo>
                  <a:cubicBezTo>
                    <a:pt x="10412" y="5074"/>
                    <a:pt x="10431" y="4942"/>
                    <a:pt x="10382" y="4942"/>
                  </a:cubicBezTo>
                  <a:cubicBezTo>
                    <a:pt x="10373" y="4942"/>
                    <a:pt x="10363" y="4946"/>
                    <a:pt x="10350" y="4955"/>
                  </a:cubicBezTo>
                  <a:cubicBezTo>
                    <a:pt x="10287" y="4993"/>
                    <a:pt x="10387" y="5106"/>
                    <a:pt x="10299" y="5106"/>
                  </a:cubicBezTo>
                  <a:cubicBezTo>
                    <a:pt x="10299" y="5068"/>
                    <a:pt x="10299" y="5018"/>
                    <a:pt x="10299" y="4968"/>
                  </a:cubicBezTo>
                  <a:cubicBezTo>
                    <a:pt x="10299" y="4950"/>
                    <a:pt x="10311" y="4910"/>
                    <a:pt x="10318" y="4910"/>
                  </a:cubicBezTo>
                  <a:cubicBezTo>
                    <a:pt x="10322" y="4910"/>
                    <a:pt x="10324" y="4919"/>
                    <a:pt x="10324" y="4943"/>
                  </a:cubicBezTo>
                  <a:cubicBezTo>
                    <a:pt x="10354" y="4943"/>
                    <a:pt x="10393" y="4907"/>
                    <a:pt x="10419" y="4907"/>
                  </a:cubicBezTo>
                  <a:close/>
                  <a:moveTo>
                    <a:pt x="10136" y="4880"/>
                  </a:moveTo>
                  <a:lnTo>
                    <a:pt x="10136" y="4880"/>
                  </a:lnTo>
                  <a:cubicBezTo>
                    <a:pt x="10104" y="4932"/>
                    <a:pt x="10099" y="4958"/>
                    <a:pt x="10127" y="4958"/>
                  </a:cubicBezTo>
                  <a:cubicBezTo>
                    <a:pt x="10133" y="4958"/>
                    <a:pt x="10140" y="4957"/>
                    <a:pt x="10148" y="4955"/>
                  </a:cubicBezTo>
                  <a:lnTo>
                    <a:pt x="10186" y="4930"/>
                  </a:lnTo>
                  <a:lnTo>
                    <a:pt x="10186" y="4930"/>
                  </a:lnTo>
                  <a:cubicBezTo>
                    <a:pt x="10186" y="4958"/>
                    <a:pt x="10179" y="4972"/>
                    <a:pt x="10160" y="4972"/>
                  </a:cubicBezTo>
                  <a:cubicBezTo>
                    <a:pt x="10153" y="4972"/>
                    <a:pt x="10145" y="4971"/>
                    <a:pt x="10136" y="4968"/>
                  </a:cubicBezTo>
                  <a:lnTo>
                    <a:pt x="10136" y="5068"/>
                  </a:lnTo>
                  <a:cubicBezTo>
                    <a:pt x="10136" y="5068"/>
                    <a:pt x="10152" y="5117"/>
                    <a:pt x="10165" y="5117"/>
                  </a:cubicBezTo>
                  <a:cubicBezTo>
                    <a:pt x="10167" y="5117"/>
                    <a:pt x="10169" y="5115"/>
                    <a:pt x="10171" y="5111"/>
                  </a:cubicBezTo>
                  <a:lnTo>
                    <a:pt x="10171" y="5111"/>
                  </a:lnTo>
                  <a:cubicBezTo>
                    <a:pt x="10162" y="5134"/>
                    <a:pt x="10153" y="5144"/>
                    <a:pt x="10145" y="5144"/>
                  </a:cubicBezTo>
                  <a:cubicBezTo>
                    <a:pt x="10114" y="5144"/>
                    <a:pt x="10098" y="4997"/>
                    <a:pt x="10098" y="4968"/>
                  </a:cubicBezTo>
                  <a:cubicBezTo>
                    <a:pt x="10048" y="4968"/>
                    <a:pt x="10098" y="4892"/>
                    <a:pt x="10136" y="4880"/>
                  </a:cubicBezTo>
                  <a:close/>
                  <a:moveTo>
                    <a:pt x="9871" y="4956"/>
                  </a:moveTo>
                  <a:cubicBezTo>
                    <a:pt x="9901" y="4956"/>
                    <a:pt x="9945" y="4976"/>
                    <a:pt x="9960" y="5005"/>
                  </a:cubicBezTo>
                  <a:cubicBezTo>
                    <a:pt x="9979" y="5045"/>
                    <a:pt x="9961" y="5146"/>
                    <a:pt x="9945" y="5146"/>
                  </a:cubicBezTo>
                  <a:cubicBezTo>
                    <a:pt x="9941" y="5146"/>
                    <a:pt x="9937" y="5138"/>
                    <a:pt x="9935" y="5119"/>
                  </a:cubicBezTo>
                  <a:cubicBezTo>
                    <a:pt x="9919" y="5119"/>
                    <a:pt x="9878" y="5149"/>
                    <a:pt x="9850" y="5149"/>
                  </a:cubicBezTo>
                  <a:cubicBezTo>
                    <a:pt x="9833" y="5149"/>
                    <a:pt x="9821" y="5138"/>
                    <a:pt x="9821" y="5106"/>
                  </a:cubicBezTo>
                  <a:cubicBezTo>
                    <a:pt x="9821" y="5005"/>
                    <a:pt x="9922" y="5043"/>
                    <a:pt x="9935" y="5018"/>
                  </a:cubicBezTo>
                  <a:cubicBezTo>
                    <a:pt x="9922" y="5005"/>
                    <a:pt x="9900" y="4999"/>
                    <a:pt x="9876" y="4999"/>
                  </a:cubicBezTo>
                  <a:cubicBezTo>
                    <a:pt x="9853" y="4999"/>
                    <a:pt x="9828" y="5005"/>
                    <a:pt x="9809" y="5018"/>
                  </a:cubicBezTo>
                  <a:lnTo>
                    <a:pt x="9847" y="4993"/>
                  </a:lnTo>
                  <a:cubicBezTo>
                    <a:pt x="9836" y="4966"/>
                    <a:pt x="9850" y="4956"/>
                    <a:pt x="9871" y="4956"/>
                  </a:cubicBezTo>
                  <a:close/>
                  <a:moveTo>
                    <a:pt x="5898" y="4854"/>
                  </a:moveTo>
                  <a:lnTo>
                    <a:pt x="5886" y="4867"/>
                  </a:lnTo>
                  <a:cubicBezTo>
                    <a:pt x="5886" y="4930"/>
                    <a:pt x="5873" y="5005"/>
                    <a:pt x="5873" y="5068"/>
                  </a:cubicBezTo>
                  <a:cubicBezTo>
                    <a:pt x="5873" y="5087"/>
                    <a:pt x="5853" y="5152"/>
                    <a:pt x="5847" y="5152"/>
                  </a:cubicBezTo>
                  <a:cubicBezTo>
                    <a:pt x="5845" y="5152"/>
                    <a:pt x="5844" y="5142"/>
                    <a:pt x="5848" y="5119"/>
                  </a:cubicBezTo>
                  <a:cubicBezTo>
                    <a:pt x="5816" y="5119"/>
                    <a:pt x="5811" y="5162"/>
                    <a:pt x="5774" y="5162"/>
                  </a:cubicBezTo>
                  <a:cubicBezTo>
                    <a:pt x="5766" y="5162"/>
                    <a:pt x="5758" y="5160"/>
                    <a:pt x="5747" y="5156"/>
                  </a:cubicBezTo>
                  <a:cubicBezTo>
                    <a:pt x="5697" y="5144"/>
                    <a:pt x="5709" y="5106"/>
                    <a:pt x="5709" y="5081"/>
                  </a:cubicBezTo>
                  <a:cubicBezTo>
                    <a:pt x="5709" y="5031"/>
                    <a:pt x="5735" y="4993"/>
                    <a:pt x="5772" y="4968"/>
                  </a:cubicBezTo>
                  <a:cubicBezTo>
                    <a:pt x="5780" y="4965"/>
                    <a:pt x="5786" y="4964"/>
                    <a:pt x="5792" y="4964"/>
                  </a:cubicBezTo>
                  <a:cubicBezTo>
                    <a:pt x="5816" y="4964"/>
                    <a:pt x="5828" y="4980"/>
                    <a:pt x="5848" y="4980"/>
                  </a:cubicBezTo>
                  <a:cubicBezTo>
                    <a:pt x="5873" y="4930"/>
                    <a:pt x="5848" y="4867"/>
                    <a:pt x="5898" y="4854"/>
                  </a:cubicBezTo>
                  <a:close/>
                  <a:moveTo>
                    <a:pt x="10010" y="4968"/>
                  </a:moveTo>
                  <a:cubicBezTo>
                    <a:pt x="10010" y="5018"/>
                    <a:pt x="10035" y="5156"/>
                    <a:pt x="9985" y="5169"/>
                  </a:cubicBezTo>
                  <a:cubicBezTo>
                    <a:pt x="9985" y="5106"/>
                    <a:pt x="9947" y="4968"/>
                    <a:pt x="10010" y="4968"/>
                  </a:cubicBezTo>
                  <a:close/>
                  <a:moveTo>
                    <a:pt x="7427" y="5137"/>
                  </a:moveTo>
                  <a:cubicBezTo>
                    <a:pt x="7438" y="5148"/>
                    <a:pt x="7457" y="5172"/>
                    <a:pt x="7420" y="5181"/>
                  </a:cubicBezTo>
                  <a:cubicBezTo>
                    <a:pt x="7390" y="5181"/>
                    <a:pt x="7415" y="5150"/>
                    <a:pt x="7427" y="5137"/>
                  </a:cubicBezTo>
                  <a:close/>
                  <a:moveTo>
                    <a:pt x="9583" y="4980"/>
                  </a:moveTo>
                  <a:cubicBezTo>
                    <a:pt x="9595" y="5031"/>
                    <a:pt x="9595" y="5081"/>
                    <a:pt x="9583" y="5119"/>
                  </a:cubicBezTo>
                  <a:cubicBezTo>
                    <a:pt x="9583" y="5136"/>
                    <a:pt x="9571" y="5182"/>
                    <a:pt x="9563" y="5182"/>
                  </a:cubicBezTo>
                  <a:cubicBezTo>
                    <a:pt x="9560" y="5182"/>
                    <a:pt x="9557" y="5172"/>
                    <a:pt x="9557" y="5144"/>
                  </a:cubicBezTo>
                  <a:cubicBezTo>
                    <a:pt x="9528" y="5144"/>
                    <a:pt x="9514" y="5181"/>
                    <a:pt x="9486" y="5181"/>
                  </a:cubicBezTo>
                  <a:cubicBezTo>
                    <a:pt x="9478" y="5181"/>
                    <a:pt x="9468" y="5178"/>
                    <a:pt x="9457" y="5169"/>
                  </a:cubicBezTo>
                  <a:cubicBezTo>
                    <a:pt x="9406" y="5144"/>
                    <a:pt x="9432" y="4993"/>
                    <a:pt x="9469" y="4993"/>
                  </a:cubicBezTo>
                  <a:cubicBezTo>
                    <a:pt x="9445" y="5029"/>
                    <a:pt x="9421" y="5170"/>
                    <a:pt x="9475" y="5170"/>
                  </a:cubicBezTo>
                  <a:cubicBezTo>
                    <a:pt x="9477" y="5170"/>
                    <a:pt x="9479" y="5169"/>
                    <a:pt x="9482" y="5169"/>
                  </a:cubicBezTo>
                  <a:lnTo>
                    <a:pt x="9507" y="5156"/>
                  </a:lnTo>
                  <a:cubicBezTo>
                    <a:pt x="9608" y="5156"/>
                    <a:pt x="9507" y="4993"/>
                    <a:pt x="9583" y="4980"/>
                  </a:cubicBezTo>
                  <a:close/>
                  <a:moveTo>
                    <a:pt x="3069" y="4980"/>
                  </a:moveTo>
                  <a:lnTo>
                    <a:pt x="2981" y="5194"/>
                  </a:lnTo>
                  <a:cubicBezTo>
                    <a:pt x="2930" y="5194"/>
                    <a:pt x="2930" y="5068"/>
                    <a:pt x="2918" y="5018"/>
                  </a:cubicBezTo>
                  <a:cubicBezTo>
                    <a:pt x="2921" y="5017"/>
                    <a:pt x="2925" y="5017"/>
                    <a:pt x="2928" y="5017"/>
                  </a:cubicBezTo>
                  <a:cubicBezTo>
                    <a:pt x="2981" y="5017"/>
                    <a:pt x="2981" y="5109"/>
                    <a:pt x="2981" y="5156"/>
                  </a:cubicBezTo>
                  <a:cubicBezTo>
                    <a:pt x="3018" y="5144"/>
                    <a:pt x="3006" y="4993"/>
                    <a:pt x="3069" y="4980"/>
                  </a:cubicBezTo>
                  <a:close/>
                  <a:moveTo>
                    <a:pt x="5593" y="4993"/>
                  </a:moveTo>
                  <a:cubicBezTo>
                    <a:pt x="5708" y="5002"/>
                    <a:pt x="5669" y="5182"/>
                    <a:pt x="5571" y="5194"/>
                  </a:cubicBezTo>
                  <a:cubicBezTo>
                    <a:pt x="5568" y="5194"/>
                    <a:pt x="5566" y="5195"/>
                    <a:pt x="5563" y="5195"/>
                  </a:cubicBezTo>
                  <a:cubicBezTo>
                    <a:pt x="5487" y="5195"/>
                    <a:pt x="5521" y="5039"/>
                    <a:pt x="5593" y="4993"/>
                  </a:cubicBezTo>
                  <a:close/>
                  <a:moveTo>
                    <a:pt x="9305" y="5016"/>
                  </a:moveTo>
                  <a:cubicBezTo>
                    <a:pt x="9318" y="5016"/>
                    <a:pt x="9331" y="5020"/>
                    <a:pt x="9344" y="5031"/>
                  </a:cubicBezTo>
                  <a:lnTo>
                    <a:pt x="9331" y="5031"/>
                  </a:lnTo>
                  <a:cubicBezTo>
                    <a:pt x="9432" y="5119"/>
                    <a:pt x="9281" y="5119"/>
                    <a:pt x="9243" y="5131"/>
                  </a:cubicBezTo>
                  <a:cubicBezTo>
                    <a:pt x="9243" y="5174"/>
                    <a:pt x="9266" y="5194"/>
                    <a:pt x="9297" y="5194"/>
                  </a:cubicBezTo>
                  <a:cubicBezTo>
                    <a:pt x="9312" y="5194"/>
                    <a:pt x="9328" y="5189"/>
                    <a:pt x="9344" y="5181"/>
                  </a:cubicBezTo>
                  <a:lnTo>
                    <a:pt x="9344" y="5181"/>
                  </a:lnTo>
                  <a:cubicBezTo>
                    <a:pt x="9349" y="5207"/>
                    <a:pt x="9327" y="5220"/>
                    <a:pt x="9300" y="5220"/>
                  </a:cubicBezTo>
                  <a:cubicBezTo>
                    <a:pt x="9259" y="5220"/>
                    <a:pt x="9205" y="5191"/>
                    <a:pt x="9205" y="5131"/>
                  </a:cubicBezTo>
                  <a:cubicBezTo>
                    <a:pt x="9215" y="5081"/>
                    <a:pt x="9257" y="5016"/>
                    <a:pt x="9305" y="5016"/>
                  </a:cubicBezTo>
                  <a:close/>
                  <a:moveTo>
                    <a:pt x="5387" y="5027"/>
                  </a:moveTo>
                  <a:cubicBezTo>
                    <a:pt x="5419" y="5027"/>
                    <a:pt x="5445" y="5050"/>
                    <a:pt x="5445" y="5106"/>
                  </a:cubicBezTo>
                  <a:cubicBezTo>
                    <a:pt x="5445" y="5173"/>
                    <a:pt x="5388" y="5223"/>
                    <a:pt x="5341" y="5223"/>
                  </a:cubicBezTo>
                  <a:cubicBezTo>
                    <a:pt x="5309" y="5223"/>
                    <a:pt x="5282" y="5200"/>
                    <a:pt x="5282" y="5144"/>
                  </a:cubicBezTo>
                  <a:cubicBezTo>
                    <a:pt x="5282" y="5076"/>
                    <a:pt x="5340" y="5027"/>
                    <a:pt x="5387" y="5027"/>
                  </a:cubicBezTo>
                  <a:close/>
                  <a:moveTo>
                    <a:pt x="9198" y="4937"/>
                  </a:moveTo>
                  <a:cubicBezTo>
                    <a:pt x="9204" y="4937"/>
                    <a:pt x="9211" y="4939"/>
                    <a:pt x="9218" y="4943"/>
                  </a:cubicBezTo>
                  <a:lnTo>
                    <a:pt x="9230" y="4943"/>
                  </a:lnTo>
                  <a:cubicBezTo>
                    <a:pt x="9230" y="4980"/>
                    <a:pt x="9168" y="4955"/>
                    <a:pt x="9168" y="5031"/>
                  </a:cubicBezTo>
                  <a:cubicBezTo>
                    <a:pt x="9180" y="5029"/>
                    <a:pt x="9188" y="5028"/>
                    <a:pt x="9194" y="5028"/>
                  </a:cubicBezTo>
                  <a:cubicBezTo>
                    <a:pt x="9233" y="5028"/>
                    <a:pt x="9168" y="5059"/>
                    <a:pt x="9168" y="5081"/>
                  </a:cubicBezTo>
                  <a:cubicBezTo>
                    <a:pt x="9168" y="5119"/>
                    <a:pt x="9205" y="5219"/>
                    <a:pt x="9130" y="5232"/>
                  </a:cubicBezTo>
                  <a:cubicBezTo>
                    <a:pt x="9130" y="5196"/>
                    <a:pt x="9153" y="5067"/>
                    <a:pt x="9122" y="5067"/>
                  </a:cubicBezTo>
                  <a:cubicBezTo>
                    <a:pt x="9120" y="5067"/>
                    <a:pt x="9119" y="5068"/>
                    <a:pt x="9117" y="5068"/>
                  </a:cubicBezTo>
                  <a:cubicBezTo>
                    <a:pt x="9117" y="5043"/>
                    <a:pt x="9120" y="5040"/>
                    <a:pt x="9125" y="5040"/>
                  </a:cubicBezTo>
                  <a:cubicBezTo>
                    <a:pt x="9127" y="5040"/>
                    <a:pt x="9128" y="5040"/>
                    <a:pt x="9130" y="5040"/>
                  </a:cubicBezTo>
                  <a:cubicBezTo>
                    <a:pt x="9134" y="5040"/>
                    <a:pt x="9138" y="5039"/>
                    <a:pt x="9142" y="5031"/>
                  </a:cubicBezTo>
                  <a:cubicBezTo>
                    <a:pt x="9142" y="4998"/>
                    <a:pt x="9161" y="4937"/>
                    <a:pt x="9198" y="4937"/>
                  </a:cubicBezTo>
                  <a:close/>
                  <a:moveTo>
                    <a:pt x="8946" y="5047"/>
                  </a:moveTo>
                  <a:cubicBezTo>
                    <a:pt x="8961" y="5047"/>
                    <a:pt x="8976" y="5053"/>
                    <a:pt x="8991" y="5068"/>
                  </a:cubicBezTo>
                  <a:lnTo>
                    <a:pt x="8979" y="5056"/>
                  </a:lnTo>
                  <a:lnTo>
                    <a:pt x="8979" y="5056"/>
                  </a:lnTo>
                  <a:cubicBezTo>
                    <a:pt x="9080" y="5131"/>
                    <a:pt x="8929" y="5144"/>
                    <a:pt x="8878" y="5156"/>
                  </a:cubicBezTo>
                  <a:cubicBezTo>
                    <a:pt x="8878" y="5196"/>
                    <a:pt x="8903" y="5215"/>
                    <a:pt x="8934" y="5215"/>
                  </a:cubicBezTo>
                  <a:cubicBezTo>
                    <a:pt x="8952" y="5215"/>
                    <a:pt x="8973" y="5208"/>
                    <a:pt x="8991" y="5194"/>
                  </a:cubicBezTo>
                  <a:lnTo>
                    <a:pt x="8991" y="5194"/>
                  </a:lnTo>
                  <a:cubicBezTo>
                    <a:pt x="8997" y="5226"/>
                    <a:pt x="8972" y="5243"/>
                    <a:pt x="8942" y="5243"/>
                  </a:cubicBezTo>
                  <a:cubicBezTo>
                    <a:pt x="8902" y="5243"/>
                    <a:pt x="8853" y="5214"/>
                    <a:pt x="8853" y="5156"/>
                  </a:cubicBezTo>
                  <a:cubicBezTo>
                    <a:pt x="8863" y="5109"/>
                    <a:pt x="8901" y="5047"/>
                    <a:pt x="8946" y="5047"/>
                  </a:cubicBezTo>
                  <a:close/>
                  <a:moveTo>
                    <a:pt x="8828" y="5005"/>
                  </a:moveTo>
                  <a:cubicBezTo>
                    <a:pt x="8828" y="5081"/>
                    <a:pt x="8878" y="5043"/>
                    <a:pt x="8878" y="5068"/>
                  </a:cubicBezTo>
                  <a:cubicBezTo>
                    <a:pt x="8866" y="5081"/>
                    <a:pt x="8841" y="5068"/>
                    <a:pt x="8828" y="5106"/>
                  </a:cubicBezTo>
                  <a:cubicBezTo>
                    <a:pt x="8817" y="5140"/>
                    <a:pt x="8816" y="5223"/>
                    <a:pt x="8851" y="5223"/>
                  </a:cubicBezTo>
                  <a:cubicBezTo>
                    <a:pt x="8855" y="5223"/>
                    <a:pt x="8860" y="5222"/>
                    <a:pt x="8866" y="5219"/>
                  </a:cubicBezTo>
                  <a:lnTo>
                    <a:pt x="8866" y="5219"/>
                  </a:lnTo>
                  <a:cubicBezTo>
                    <a:pt x="8866" y="5245"/>
                    <a:pt x="8858" y="5254"/>
                    <a:pt x="8847" y="5254"/>
                  </a:cubicBezTo>
                  <a:cubicBezTo>
                    <a:pt x="8831" y="5254"/>
                    <a:pt x="8810" y="5234"/>
                    <a:pt x="8803" y="5219"/>
                  </a:cubicBezTo>
                  <a:cubicBezTo>
                    <a:pt x="8778" y="5194"/>
                    <a:pt x="8841" y="5081"/>
                    <a:pt x="8778" y="5081"/>
                  </a:cubicBezTo>
                  <a:cubicBezTo>
                    <a:pt x="8769" y="5062"/>
                    <a:pt x="8773" y="5051"/>
                    <a:pt x="8786" y="5051"/>
                  </a:cubicBezTo>
                  <a:cubicBezTo>
                    <a:pt x="8790" y="5051"/>
                    <a:pt x="8796" y="5052"/>
                    <a:pt x="8803" y="5056"/>
                  </a:cubicBezTo>
                  <a:cubicBezTo>
                    <a:pt x="8765" y="5031"/>
                    <a:pt x="8765" y="5005"/>
                    <a:pt x="8803" y="5005"/>
                  </a:cubicBezTo>
                  <a:close/>
                  <a:moveTo>
                    <a:pt x="9759" y="4993"/>
                  </a:moveTo>
                  <a:cubicBezTo>
                    <a:pt x="9759" y="5068"/>
                    <a:pt x="9796" y="5232"/>
                    <a:pt x="9683" y="5269"/>
                  </a:cubicBezTo>
                  <a:cubicBezTo>
                    <a:pt x="9677" y="5269"/>
                    <a:pt x="9664" y="5273"/>
                    <a:pt x="9650" y="5273"/>
                  </a:cubicBezTo>
                  <a:cubicBezTo>
                    <a:pt x="9636" y="5273"/>
                    <a:pt x="9620" y="5269"/>
                    <a:pt x="9608" y="5257"/>
                  </a:cubicBezTo>
                  <a:cubicBezTo>
                    <a:pt x="9595" y="5244"/>
                    <a:pt x="9683" y="5244"/>
                    <a:pt x="9671" y="5244"/>
                  </a:cubicBezTo>
                  <a:cubicBezTo>
                    <a:pt x="9708" y="5207"/>
                    <a:pt x="9733" y="5207"/>
                    <a:pt x="9733" y="5156"/>
                  </a:cubicBezTo>
                  <a:cubicBezTo>
                    <a:pt x="9712" y="5156"/>
                    <a:pt x="9700" y="5184"/>
                    <a:pt x="9673" y="5184"/>
                  </a:cubicBezTo>
                  <a:cubicBezTo>
                    <a:pt x="9668" y="5184"/>
                    <a:pt x="9663" y="5183"/>
                    <a:pt x="9658" y="5181"/>
                  </a:cubicBezTo>
                  <a:cubicBezTo>
                    <a:pt x="9608" y="5169"/>
                    <a:pt x="9595" y="5119"/>
                    <a:pt x="9595" y="5081"/>
                  </a:cubicBezTo>
                  <a:cubicBezTo>
                    <a:pt x="9608" y="5018"/>
                    <a:pt x="9627" y="5002"/>
                    <a:pt x="9650" y="5002"/>
                  </a:cubicBezTo>
                  <a:cubicBezTo>
                    <a:pt x="9674" y="5002"/>
                    <a:pt x="9702" y="5018"/>
                    <a:pt x="9733" y="5018"/>
                  </a:cubicBezTo>
                  <a:lnTo>
                    <a:pt x="9733" y="4993"/>
                  </a:lnTo>
                  <a:close/>
                  <a:moveTo>
                    <a:pt x="5194" y="5005"/>
                  </a:moveTo>
                  <a:cubicBezTo>
                    <a:pt x="5204" y="5050"/>
                    <a:pt x="5217" y="5061"/>
                    <a:pt x="5230" y="5061"/>
                  </a:cubicBezTo>
                  <a:cubicBezTo>
                    <a:pt x="5243" y="5061"/>
                    <a:pt x="5255" y="5047"/>
                    <a:pt x="5258" y="5047"/>
                  </a:cubicBezTo>
                  <a:lnTo>
                    <a:pt x="5258" y="5047"/>
                  </a:lnTo>
                  <a:cubicBezTo>
                    <a:pt x="5259" y="5047"/>
                    <a:pt x="5259" y="5049"/>
                    <a:pt x="5257" y="5056"/>
                  </a:cubicBezTo>
                  <a:lnTo>
                    <a:pt x="5244" y="5068"/>
                  </a:lnTo>
                  <a:cubicBezTo>
                    <a:pt x="5244" y="5093"/>
                    <a:pt x="5206" y="5081"/>
                    <a:pt x="5194" y="5119"/>
                  </a:cubicBezTo>
                  <a:cubicBezTo>
                    <a:pt x="5183" y="5141"/>
                    <a:pt x="5172" y="5223"/>
                    <a:pt x="5214" y="5223"/>
                  </a:cubicBezTo>
                  <a:cubicBezTo>
                    <a:pt x="5219" y="5223"/>
                    <a:pt x="5225" y="5222"/>
                    <a:pt x="5232" y="5219"/>
                  </a:cubicBezTo>
                  <a:lnTo>
                    <a:pt x="5232" y="5219"/>
                  </a:lnTo>
                  <a:cubicBezTo>
                    <a:pt x="5232" y="5244"/>
                    <a:pt x="5216" y="5257"/>
                    <a:pt x="5198" y="5257"/>
                  </a:cubicBezTo>
                  <a:cubicBezTo>
                    <a:pt x="5188" y="5257"/>
                    <a:pt x="5178" y="5253"/>
                    <a:pt x="5169" y="5244"/>
                  </a:cubicBezTo>
                  <a:cubicBezTo>
                    <a:pt x="5144" y="5207"/>
                    <a:pt x="5169" y="5131"/>
                    <a:pt x="5169" y="5093"/>
                  </a:cubicBezTo>
                  <a:lnTo>
                    <a:pt x="5169" y="5093"/>
                  </a:lnTo>
                  <a:cubicBezTo>
                    <a:pt x="5162" y="5095"/>
                    <a:pt x="5157" y="5095"/>
                    <a:pt x="5153" y="5095"/>
                  </a:cubicBezTo>
                  <a:cubicBezTo>
                    <a:pt x="5152" y="5095"/>
                    <a:pt x="5152" y="5095"/>
                    <a:pt x="5151" y="5095"/>
                  </a:cubicBezTo>
                  <a:lnTo>
                    <a:pt x="5151" y="5095"/>
                  </a:lnTo>
                  <a:cubicBezTo>
                    <a:pt x="5149" y="5099"/>
                    <a:pt x="5145" y="5101"/>
                    <a:pt x="5141" y="5101"/>
                  </a:cubicBezTo>
                  <a:cubicBezTo>
                    <a:pt x="5135" y="5101"/>
                    <a:pt x="5128" y="5098"/>
                    <a:pt x="5118" y="5093"/>
                  </a:cubicBezTo>
                  <a:cubicBezTo>
                    <a:pt x="5005" y="5106"/>
                    <a:pt x="5118" y="5156"/>
                    <a:pt x="5118" y="5169"/>
                  </a:cubicBezTo>
                  <a:lnTo>
                    <a:pt x="5144" y="5169"/>
                  </a:lnTo>
                  <a:cubicBezTo>
                    <a:pt x="5154" y="5220"/>
                    <a:pt x="5122" y="5280"/>
                    <a:pt x="5076" y="5280"/>
                  </a:cubicBezTo>
                  <a:cubicBezTo>
                    <a:pt x="5066" y="5280"/>
                    <a:pt x="5055" y="5276"/>
                    <a:pt x="5043" y="5269"/>
                  </a:cubicBezTo>
                  <a:cubicBezTo>
                    <a:pt x="5048" y="5249"/>
                    <a:pt x="5059" y="5245"/>
                    <a:pt x="5071" y="5245"/>
                  </a:cubicBezTo>
                  <a:cubicBezTo>
                    <a:pt x="5080" y="5245"/>
                    <a:pt x="5088" y="5247"/>
                    <a:pt x="5096" y="5247"/>
                  </a:cubicBezTo>
                  <a:cubicBezTo>
                    <a:pt x="5106" y="5247"/>
                    <a:pt x="5114" y="5244"/>
                    <a:pt x="5118" y="5232"/>
                  </a:cubicBezTo>
                  <a:cubicBezTo>
                    <a:pt x="5118" y="5207"/>
                    <a:pt x="5093" y="5207"/>
                    <a:pt x="5093" y="5181"/>
                  </a:cubicBezTo>
                  <a:cubicBezTo>
                    <a:pt x="5093" y="5156"/>
                    <a:pt x="5030" y="5169"/>
                    <a:pt x="5068" y="5106"/>
                  </a:cubicBezTo>
                  <a:cubicBezTo>
                    <a:pt x="5078" y="5078"/>
                    <a:pt x="5101" y="5064"/>
                    <a:pt x="5128" y="5064"/>
                  </a:cubicBezTo>
                  <a:cubicBezTo>
                    <a:pt x="5135" y="5064"/>
                    <a:pt x="5142" y="5064"/>
                    <a:pt x="5150" y="5066"/>
                  </a:cubicBezTo>
                  <a:lnTo>
                    <a:pt x="5150" y="5066"/>
                  </a:lnTo>
                  <a:cubicBezTo>
                    <a:pt x="5158" y="5052"/>
                    <a:pt x="5169" y="5034"/>
                    <a:pt x="5169" y="5018"/>
                  </a:cubicBezTo>
                  <a:lnTo>
                    <a:pt x="5194" y="5005"/>
                  </a:lnTo>
                  <a:close/>
                  <a:moveTo>
                    <a:pt x="8576" y="5079"/>
                  </a:moveTo>
                  <a:cubicBezTo>
                    <a:pt x="8588" y="5079"/>
                    <a:pt x="8601" y="5083"/>
                    <a:pt x="8614" y="5093"/>
                  </a:cubicBezTo>
                  <a:cubicBezTo>
                    <a:pt x="8715" y="5181"/>
                    <a:pt x="8564" y="5194"/>
                    <a:pt x="8526" y="5194"/>
                  </a:cubicBezTo>
                  <a:cubicBezTo>
                    <a:pt x="8526" y="5237"/>
                    <a:pt x="8550" y="5256"/>
                    <a:pt x="8581" y="5256"/>
                  </a:cubicBezTo>
                  <a:cubicBezTo>
                    <a:pt x="8595" y="5256"/>
                    <a:pt x="8611" y="5252"/>
                    <a:pt x="8627" y="5244"/>
                  </a:cubicBezTo>
                  <a:lnTo>
                    <a:pt x="8627" y="5244"/>
                  </a:lnTo>
                  <a:cubicBezTo>
                    <a:pt x="8632" y="5270"/>
                    <a:pt x="8610" y="5283"/>
                    <a:pt x="8583" y="5283"/>
                  </a:cubicBezTo>
                  <a:cubicBezTo>
                    <a:pt x="8542" y="5283"/>
                    <a:pt x="8488" y="5254"/>
                    <a:pt x="8488" y="5194"/>
                  </a:cubicBezTo>
                  <a:cubicBezTo>
                    <a:pt x="8488" y="5144"/>
                    <a:pt x="8528" y="5079"/>
                    <a:pt x="8576" y="5079"/>
                  </a:cubicBezTo>
                  <a:close/>
                  <a:moveTo>
                    <a:pt x="8463" y="5081"/>
                  </a:moveTo>
                  <a:cubicBezTo>
                    <a:pt x="8476" y="5144"/>
                    <a:pt x="8451" y="5106"/>
                    <a:pt x="8426" y="5156"/>
                  </a:cubicBezTo>
                  <a:lnTo>
                    <a:pt x="8413" y="5156"/>
                  </a:lnTo>
                  <a:cubicBezTo>
                    <a:pt x="8400" y="5194"/>
                    <a:pt x="8400" y="5244"/>
                    <a:pt x="8400" y="5295"/>
                  </a:cubicBezTo>
                  <a:lnTo>
                    <a:pt x="8375" y="5295"/>
                  </a:lnTo>
                  <a:cubicBezTo>
                    <a:pt x="8363" y="5232"/>
                    <a:pt x="8363" y="5181"/>
                    <a:pt x="8375" y="5131"/>
                  </a:cubicBezTo>
                  <a:cubicBezTo>
                    <a:pt x="8382" y="5112"/>
                    <a:pt x="8388" y="5103"/>
                    <a:pt x="8393" y="5103"/>
                  </a:cubicBezTo>
                  <a:cubicBezTo>
                    <a:pt x="8397" y="5103"/>
                    <a:pt x="8400" y="5112"/>
                    <a:pt x="8400" y="5131"/>
                  </a:cubicBezTo>
                  <a:cubicBezTo>
                    <a:pt x="8426" y="5131"/>
                    <a:pt x="8426" y="5081"/>
                    <a:pt x="8463" y="5081"/>
                  </a:cubicBezTo>
                  <a:close/>
                  <a:moveTo>
                    <a:pt x="8174" y="5031"/>
                  </a:moveTo>
                  <a:cubicBezTo>
                    <a:pt x="8155" y="5079"/>
                    <a:pt x="8165" y="5227"/>
                    <a:pt x="8136" y="5296"/>
                  </a:cubicBezTo>
                  <a:lnTo>
                    <a:pt x="8136" y="5296"/>
                  </a:lnTo>
                  <a:cubicBezTo>
                    <a:pt x="8132" y="5214"/>
                    <a:pt x="8118" y="5031"/>
                    <a:pt x="8174" y="5031"/>
                  </a:cubicBezTo>
                  <a:close/>
                  <a:moveTo>
                    <a:pt x="4993" y="5093"/>
                  </a:moveTo>
                  <a:cubicBezTo>
                    <a:pt x="4993" y="5144"/>
                    <a:pt x="4980" y="5194"/>
                    <a:pt x="4980" y="5232"/>
                  </a:cubicBezTo>
                  <a:cubicBezTo>
                    <a:pt x="4980" y="5241"/>
                    <a:pt x="4962" y="5293"/>
                    <a:pt x="4955" y="5293"/>
                  </a:cubicBezTo>
                  <a:cubicBezTo>
                    <a:pt x="4952" y="5293"/>
                    <a:pt x="4951" y="5283"/>
                    <a:pt x="4955" y="5257"/>
                  </a:cubicBezTo>
                  <a:cubicBezTo>
                    <a:pt x="4924" y="5257"/>
                    <a:pt x="4883" y="5300"/>
                    <a:pt x="4859" y="5300"/>
                  </a:cubicBezTo>
                  <a:cubicBezTo>
                    <a:pt x="4845" y="5300"/>
                    <a:pt x="4837" y="5284"/>
                    <a:pt x="4842" y="5232"/>
                  </a:cubicBezTo>
                  <a:cubicBezTo>
                    <a:pt x="4842" y="5181"/>
                    <a:pt x="4829" y="5119"/>
                    <a:pt x="4880" y="5106"/>
                  </a:cubicBezTo>
                  <a:lnTo>
                    <a:pt x="4880" y="5119"/>
                  </a:lnTo>
                  <a:cubicBezTo>
                    <a:pt x="4880" y="5150"/>
                    <a:pt x="4853" y="5271"/>
                    <a:pt x="4897" y="5271"/>
                  </a:cubicBezTo>
                  <a:cubicBezTo>
                    <a:pt x="4905" y="5271"/>
                    <a:pt x="4916" y="5267"/>
                    <a:pt x="4930" y="5257"/>
                  </a:cubicBezTo>
                  <a:cubicBezTo>
                    <a:pt x="4993" y="5219"/>
                    <a:pt x="4905" y="5106"/>
                    <a:pt x="4993" y="5093"/>
                  </a:cubicBezTo>
                  <a:close/>
                  <a:moveTo>
                    <a:pt x="8006" y="5128"/>
                  </a:moveTo>
                  <a:cubicBezTo>
                    <a:pt x="8036" y="5128"/>
                    <a:pt x="8067" y="5163"/>
                    <a:pt x="8074" y="5232"/>
                  </a:cubicBezTo>
                  <a:lnTo>
                    <a:pt x="8111" y="5207"/>
                  </a:lnTo>
                  <a:lnTo>
                    <a:pt x="8111" y="5207"/>
                  </a:lnTo>
                  <a:cubicBezTo>
                    <a:pt x="8111" y="5276"/>
                    <a:pt x="8058" y="5314"/>
                    <a:pt x="8012" y="5314"/>
                  </a:cubicBezTo>
                  <a:cubicBezTo>
                    <a:pt x="7975" y="5314"/>
                    <a:pt x="7942" y="5288"/>
                    <a:pt x="7948" y="5232"/>
                  </a:cubicBezTo>
                  <a:cubicBezTo>
                    <a:pt x="7948" y="5163"/>
                    <a:pt x="7976" y="5128"/>
                    <a:pt x="8006" y="5128"/>
                  </a:cubicBezTo>
                  <a:close/>
                  <a:moveTo>
                    <a:pt x="8258" y="5105"/>
                  </a:moveTo>
                  <a:cubicBezTo>
                    <a:pt x="8351" y="5105"/>
                    <a:pt x="8372" y="5320"/>
                    <a:pt x="8262" y="5320"/>
                  </a:cubicBezTo>
                  <a:lnTo>
                    <a:pt x="8250" y="5307"/>
                  </a:lnTo>
                  <a:cubicBezTo>
                    <a:pt x="8124" y="5307"/>
                    <a:pt x="8149" y="5119"/>
                    <a:pt x="8250" y="5106"/>
                  </a:cubicBezTo>
                  <a:cubicBezTo>
                    <a:pt x="8252" y="5106"/>
                    <a:pt x="8255" y="5105"/>
                    <a:pt x="8258" y="5105"/>
                  </a:cubicBezTo>
                  <a:close/>
                  <a:moveTo>
                    <a:pt x="4804" y="5119"/>
                  </a:moveTo>
                  <a:lnTo>
                    <a:pt x="4804" y="5131"/>
                  </a:lnTo>
                  <a:cubicBezTo>
                    <a:pt x="4804" y="5181"/>
                    <a:pt x="4817" y="5320"/>
                    <a:pt x="4754" y="5332"/>
                  </a:cubicBezTo>
                  <a:cubicBezTo>
                    <a:pt x="4754" y="5269"/>
                    <a:pt x="4741" y="5131"/>
                    <a:pt x="4804" y="5119"/>
                  </a:cubicBezTo>
                  <a:close/>
                  <a:moveTo>
                    <a:pt x="8110" y="5329"/>
                  </a:moveTo>
                  <a:cubicBezTo>
                    <a:pt x="8106" y="5330"/>
                    <a:pt x="8103" y="5332"/>
                    <a:pt x="8099" y="5332"/>
                  </a:cubicBezTo>
                  <a:lnTo>
                    <a:pt x="8110" y="5329"/>
                  </a:lnTo>
                  <a:close/>
                  <a:moveTo>
                    <a:pt x="4603" y="5114"/>
                  </a:moveTo>
                  <a:lnTo>
                    <a:pt x="4603" y="5169"/>
                  </a:lnTo>
                  <a:cubicBezTo>
                    <a:pt x="4619" y="5164"/>
                    <a:pt x="4629" y="5162"/>
                    <a:pt x="4635" y="5162"/>
                  </a:cubicBezTo>
                  <a:cubicBezTo>
                    <a:pt x="4662" y="5162"/>
                    <a:pt x="4603" y="5203"/>
                    <a:pt x="4603" y="5244"/>
                  </a:cubicBezTo>
                  <a:cubicBezTo>
                    <a:pt x="4603" y="5285"/>
                    <a:pt x="4594" y="5326"/>
                    <a:pt x="4619" y="5326"/>
                  </a:cubicBezTo>
                  <a:cubicBezTo>
                    <a:pt x="4624" y="5326"/>
                    <a:pt x="4631" y="5324"/>
                    <a:pt x="4641" y="5320"/>
                  </a:cubicBezTo>
                  <a:lnTo>
                    <a:pt x="4641" y="5320"/>
                  </a:lnTo>
                  <a:cubicBezTo>
                    <a:pt x="4641" y="5347"/>
                    <a:pt x="4631" y="5358"/>
                    <a:pt x="4619" y="5358"/>
                  </a:cubicBezTo>
                  <a:cubicBezTo>
                    <a:pt x="4604" y="5358"/>
                    <a:pt x="4585" y="5341"/>
                    <a:pt x="4578" y="5320"/>
                  </a:cubicBezTo>
                  <a:cubicBezTo>
                    <a:pt x="4554" y="5284"/>
                    <a:pt x="4620" y="5193"/>
                    <a:pt x="4564" y="5193"/>
                  </a:cubicBezTo>
                  <a:cubicBezTo>
                    <a:pt x="4561" y="5193"/>
                    <a:pt x="4557" y="5193"/>
                    <a:pt x="4553" y="5194"/>
                  </a:cubicBezTo>
                  <a:cubicBezTo>
                    <a:pt x="4562" y="5165"/>
                    <a:pt x="4579" y="5137"/>
                    <a:pt x="4603" y="5114"/>
                  </a:cubicBezTo>
                  <a:close/>
                  <a:moveTo>
                    <a:pt x="7897" y="5068"/>
                  </a:moveTo>
                  <a:cubicBezTo>
                    <a:pt x="7897" y="5131"/>
                    <a:pt x="7897" y="5207"/>
                    <a:pt x="7897" y="5269"/>
                  </a:cubicBezTo>
                  <a:cubicBezTo>
                    <a:pt x="7897" y="5296"/>
                    <a:pt x="7878" y="5355"/>
                    <a:pt x="7867" y="5355"/>
                  </a:cubicBezTo>
                  <a:cubicBezTo>
                    <a:pt x="7863" y="5355"/>
                    <a:pt x="7860" y="5345"/>
                    <a:pt x="7860" y="5320"/>
                  </a:cubicBezTo>
                  <a:cubicBezTo>
                    <a:pt x="7839" y="5320"/>
                    <a:pt x="7827" y="5363"/>
                    <a:pt x="7794" y="5363"/>
                  </a:cubicBezTo>
                  <a:cubicBezTo>
                    <a:pt x="7787" y="5363"/>
                    <a:pt x="7780" y="5362"/>
                    <a:pt x="7772" y="5357"/>
                  </a:cubicBezTo>
                  <a:cubicBezTo>
                    <a:pt x="7721" y="5332"/>
                    <a:pt x="7734" y="5307"/>
                    <a:pt x="7734" y="5269"/>
                  </a:cubicBezTo>
                  <a:cubicBezTo>
                    <a:pt x="7734" y="5232"/>
                    <a:pt x="7747" y="5194"/>
                    <a:pt x="7784" y="5169"/>
                  </a:cubicBezTo>
                  <a:cubicBezTo>
                    <a:pt x="7792" y="5166"/>
                    <a:pt x="7798" y="5165"/>
                    <a:pt x="7804" y="5165"/>
                  </a:cubicBezTo>
                  <a:cubicBezTo>
                    <a:pt x="7828" y="5165"/>
                    <a:pt x="7840" y="5181"/>
                    <a:pt x="7860" y="5181"/>
                  </a:cubicBezTo>
                  <a:cubicBezTo>
                    <a:pt x="7835" y="5144"/>
                    <a:pt x="7809" y="5068"/>
                    <a:pt x="7872" y="5068"/>
                  </a:cubicBezTo>
                  <a:close/>
                  <a:moveTo>
                    <a:pt x="4474" y="5174"/>
                  </a:moveTo>
                  <a:cubicBezTo>
                    <a:pt x="4487" y="5174"/>
                    <a:pt x="4501" y="5180"/>
                    <a:pt x="4515" y="5194"/>
                  </a:cubicBezTo>
                  <a:lnTo>
                    <a:pt x="4502" y="5194"/>
                  </a:lnTo>
                  <a:cubicBezTo>
                    <a:pt x="4590" y="5269"/>
                    <a:pt x="4465" y="5269"/>
                    <a:pt x="4439" y="5295"/>
                  </a:cubicBezTo>
                  <a:cubicBezTo>
                    <a:pt x="4395" y="5321"/>
                    <a:pt x="4420" y="5348"/>
                    <a:pt x="4456" y="5348"/>
                  </a:cubicBezTo>
                  <a:cubicBezTo>
                    <a:pt x="4471" y="5348"/>
                    <a:pt x="4488" y="5343"/>
                    <a:pt x="4502" y="5332"/>
                  </a:cubicBezTo>
                  <a:lnTo>
                    <a:pt x="4502" y="5332"/>
                  </a:lnTo>
                  <a:cubicBezTo>
                    <a:pt x="4502" y="5370"/>
                    <a:pt x="4490" y="5370"/>
                    <a:pt x="4452" y="5383"/>
                  </a:cubicBezTo>
                  <a:cubicBezTo>
                    <a:pt x="4447" y="5384"/>
                    <a:pt x="4442" y="5384"/>
                    <a:pt x="4437" y="5384"/>
                  </a:cubicBezTo>
                  <a:cubicBezTo>
                    <a:pt x="4338" y="5384"/>
                    <a:pt x="4395" y="5174"/>
                    <a:pt x="4474" y="5174"/>
                  </a:cubicBezTo>
                  <a:close/>
                  <a:moveTo>
                    <a:pt x="7549" y="5196"/>
                  </a:moveTo>
                  <a:cubicBezTo>
                    <a:pt x="7560" y="5196"/>
                    <a:pt x="7571" y="5199"/>
                    <a:pt x="7583" y="5207"/>
                  </a:cubicBezTo>
                  <a:cubicBezTo>
                    <a:pt x="7578" y="5225"/>
                    <a:pt x="7570" y="5230"/>
                    <a:pt x="7561" y="5230"/>
                  </a:cubicBezTo>
                  <a:cubicBezTo>
                    <a:pt x="7552" y="5230"/>
                    <a:pt x="7541" y="5224"/>
                    <a:pt x="7532" y="5224"/>
                  </a:cubicBezTo>
                  <a:cubicBezTo>
                    <a:pt x="7527" y="5224"/>
                    <a:pt x="7523" y="5226"/>
                    <a:pt x="7520" y="5232"/>
                  </a:cubicBezTo>
                  <a:cubicBezTo>
                    <a:pt x="7508" y="5269"/>
                    <a:pt x="7533" y="5257"/>
                    <a:pt x="7545" y="5282"/>
                  </a:cubicBezTo>
                  <a:cubicBezTo>
                    <a:pt x="7545" y="5307"/>
                    <a:pt x="7608" y="5307"/>
                    <a:pt x="7583" y="5370"/>
                  </a:cubicBezTo>
                  <a:cubicBezTo>
                    <a:pt x="7567" y="5394"/>
                    <a:pt x="7541" y="5403"/>
                    <a:pt x="7515" y="5403"/>
                  </a:cubicBezTo>
                  <a:cubicBezTo>
                    <a:pt x="7499" y="5403"/>
                    <a:pt x="7484" y="5400"/>
                    <a:pt x="7470" y="5395"/>
                  </a:cubicBezTo>
                  <a:cubicBezTo>
                    <a:pt x="7470" y="5374"/>
                    <a:pt x="7474" y="5365"/>
                    <a:pt x="7483" y="5365"/>
                  </a:cubicBezTo>
                  <a:cubicBezTo>
                    <a:pt x="7491" y="5365"/>
                    <a:pt x="7503" y="5371"/>
                    <a:pt x="7520" y="5383"/>
                  </a:cubicBezTo>
                  <a:cubicBezTo>
                    <a:pt x="7633" y="5357"/>
                    <a:pt x="7508" y="5295"/>
                    <a:pt x="7495" y="5282"/>
                  </a:cubicBezTo>
                  <a:lnTo>
                    <a:pt x="7495" y="5295"/>
                  </a:lnTo>
                  <a:cubicBezTo>
                    <a:pt x="7475" y="5254"/>
                    <a:pt x="7504" y="5196"/>
                    <a:pt x="7549" y="5196"/>
                  </a:cubicBezTo>
                  <a:close/>
                  <a:moveTo>
                    <a:pt x="5768" y="5356"/>
                  </a:moveTo>
                  <a:cubicBezTo>
                    <a:pt x="5791" y="5356"/>
                    <a:pt x="5760" y="5408"/>
                    <a:pt x="5760" y="5408"/>
                  </a:cubicBezTo>
                  <a:lnTo>
                    <a:pt x="5760" y="5395"/>
                  </a:lnTo>
                  <a:cubicBezTo>
                    <a:pt x="5760" y="5395"/>
                    <a:pt x="5722" y="5357"/>
                    <a:pt x="5760" y="5357"/>
                  </a:cubicBezTo>
                  <a:cubicBezTo>
                    <a:pt x="5763" y="5356"/>
                    <a:pt x="5766" y="5356"/>
                    <a:pt x="5768" y="5356"/>
                  </a:cubicBezTo>
                  <a:close/>
                  <a:moveTo>
                    <a:pt x="7432" y="5211"/>
                  </a:moveTo>
                  <a:lnTo>
                    <a:pt x="7432" y="5408"/>
                  </a:lnTo>
                  <a:lnTo>
                    <a:pt x="7407" y="5408"/>
                  </a:lnTo>
                  <a:cubicBezTo>
                    <a:pt x="7407" y="5350"/>
                    <a:pt x="7386" y="5237"/>
                    <a:pt x="7432" y="5211"/>
                  </a:cubicBezTo>
                  <a:close/>
                  <a:moveTo>
                    <a:pt x="7369" y="5219"/>
                  </a:moveTo>
                  <a:cubicBezTo>
                    <a:pt x="7369" y="5257"/>
                    <a:pt x="7369" y="5307"/>
                    <a:pt x="7369" y="5357"/>
                  </a:cubicBezTo>
                  <a:cubicBezTo>
                    <a:pt x="7369" y="5366"/>
                    <a:pt x="7357" y="5418"/>
                    <a:pt x="7350" y="5418"/>
                  </a:cubicBezTo>
                  <a:cubicBezTo>
                    <a:pt x="7346" y="5418"/>
                    <a:pt x="7344" y="5409"/>
                    <a:pt x="7344" y="5383"/>
                  </a:cubicBezTo>
                  <a:cubicBezTo>
                    <a:pt x="7313" y="5383"/>
                    <a:pt x="7299" y="5426"/>
                    <a:pt x="7273" y="5426"/>
                  </a:cubicBezTo>
                  <a:cubicBezTo>
                    <a:pt x="7268" y="5426"/>
                    <a:pt x="7262" y="5425"/>
                    <a:pt x="7256" y="5420"/>
                  </a:cubicBezTo>
                  <a:cubicBezTo>
                    <a:pt x="7206" y="5395"/>
                    <a:pt x="7231" y="5269"/>
                    <a:pt x="7231" y="5232"/>
                  </a:cubicBezTo>
                  <a:lnTo>
                    <a:pt x="7256" y="5232"/>
                  </a:lnTo>
                  <a:cubicBezTo>
                    <a:pt x="7244" y="5280"/>
                    <a:pt x="7221" y="5396"/>
                    <a:pt x="7284" y="5396"/>
                  </a:cubicBezTo>
                  <a:cubicBezTo>
                    <a:pt x="7287" y="5396"/>
                    <a:pt x="7290" y="5396"/>
                    <a:pt x="7294" y="5395"/>
                  </a:cubicBezTo>
                  <a:lnTo>
                    <a:pt x="7306" y="5383"/>
                  </a:lnTo>
                  <a:cubicBezTo>
                    <a:pt x="7382" y="5370"/>
                    <a:pt x="7294" y="5232"/>
                    <a:pt x="7369" y="5219"/>
                  </a:cubicBezTo>
                  <a:close/>
                  <a:moveTo>
                    <a:pt x="3207" y="5408"/>
                  </a:moveTo>
                  <a:lnTo>
                    <a:pt x="3207" y="5408"/>
                  </a:lnTo>
                  <a:cubicBezTo>
                    <a:pt x="3204" y="5417"/>
                    <a:pt x="3197" y="5423"/>
                    <a:pt x="3188" y="5427"/>
                  </a:cubicBezTo>
                  <a:lnTo>
                    <a:pt x="3188" y="5427"/>
                  </a:lnTo>
                  <a:lnTo>
                    <a:pt x="3207" y="5408"/>
                  </a:lnTo>
                  <a:close/>
                  <a:moveTo>
                    <a:pt x="4239" y="5220"/>
                  </a:moveTo>
                  <a:cubicBezTo>
                    <a:pt x="4247" y="5220"/>
                    <a:pt x="4255" y="5223"/>
                    <a:pt x="4263" y="5232"/>
                  </a:cubicBezTo>
                  <a:lnTo>
                    <a:pt x="4251" y="5232"/>
                  </a:lnTo>
                  <a:cubicBezTo>
                    <a:pt x="4301" y="5269"/>
                    <a:pt x="4263" y="5408"/>
                    <a:pt x="4226" y="5420"/>
                  </a:cubicBezTo>
                  <a:lnTo>
                    <a:pt x="4226" y="5420"/>
                  </a:lnTo>
                  <a:cubicBezTo>
                    <a:pt x="4226" y="5378"/>
                    <a:pt x="4252" y="5255"/>
                    <a:pt x="4208" y="5255"/>
                  </a:cubicBezTo>
                  <a:cubicBezTo>
                    <a:pt x="4200" y="5255"/>
                    <a:pt x="4189" y="5260"/>
                    <a:pt x="4175" y="5269"/>
                  </a:cubicBezTo>
                  <a:cubicBezTo>
                    <a:pt x="4112" y="5307"/>
                    <a:pt x="4200" y="5420"/>
                    <a:pt x="4112" y="5433"/>
                  </a:cubicBezTo>
                  <a:lnTo>
                    <a:pt x="4125" y="5295"/>
                  </a:lnTo>
                  <a:cubicBezTo>
                    <a:pt x="4125" y="5270"/>
                    <a:pt x="4141" y="5234"/>
                    <a:pt x="4153" y="5234"/>
                  </a:cubicBezTo>
                  <a:cubicBezTo>
                    <a:pt x="4158" y="5234"/>
                    <a:pt x="4163" y="5244"/>
                    <a:pt x="4163" y="5269"/>
                  </a:cubicBezTo>
                  <a:cubicBezTo>
                    <a:pt x="4192" y="5260"/>
                    <a:pt x="4214" y="5220"/>
                    <a:pt x="4239" y="5220"/>
                  </a:cubicBezTo>
                  <a:close/>
                  <a:moveTo>
                    <a:pt x="7168" y="5156"/>
                  </a:moveTo>
                  <a:lnTo>
                    <a:pt x="7156" y="5169"/>
                  </a:lnTo>
                  <a:cubicBezTo>
                    <a:pt x="7156" y="5232"/>
                    <a:pt x="7156" y="5295"/>
                    <a:pt x="7143" y="5370"/>
                  </a:cubicBezTo>
                  <a:cubicBezTo>
                    <a:pt x="7143" y="5388"/>
                    <a:pt x="7130" y="5453"/>
                    <a:pt x="7122" y="5453"/>
                  </a:cubicBezTo>
                  <a:cubicBezTo>
                    <a:pt x="7120" y="5453"/>
                    <a:pt x="7118" y="5444"/>
                    <a:pt x="7118" y="5420"/>
                  </a:cubicBezTo>
                  <a:cubicBezTo>
                    <a:pt x="7097" y="5420"/>
                    <a:pt x="7085" y="5464"/>
                    <a:pt x="7052" y="5464"/>
                  </a:cubicBezTo>
                  <a:cubicBezTo>
                    <a:pt x="7046" y="5464"/>
                    <a:pt x="7038" y="5462"/>
                    <a:pt x="7030" y="5458"/>
                  </a:cubicBezTo>
                  <a:cubicBezTo>
                    <a:pt x="6980" y="5446"/>
                    <a:pt x="6992" y="5408"/>
                    <a:pt x="6992" y="5370"/>
                  </a:cubicBezTo>
                  <a:cubicBezTo>
                    <a:pt x="6992" y="5332"/>
                    <a:pt x="7005" y="5295"/>
                    <a:pt x="7042" y="5269"/>
                  </a:cubicBezTo>
                  <a:cubicBezTo>
                    <a:pt x="7050" y="5267"/>
                    <a:pt x="7057" y="5266"/>
                    <a:pt x="7064" y="5266"/>
                  </a:cubicBezTo>
                  <a:cubicBezTo>
                    <a:pt x="7090" y="5266"/>
                    <a:pt x="7108" y="5282"/>
                    <a:pt x="7118" y="5282"/>
                  </a:cubicBezTo>
                  <a:cubicBezTo>
                    <a:pt x="7143" y="5232"/>
                    <a:pt x="7118" y="5156"/>
                    <a:pt x="7168" y="5156"/>
                  </a:cubicBezTo>
                  <a:close/>
                  <a:moveTo>
                    <a:pt x="4011" y="5265"/>
                  </a:moveTo>
                  <a:cubicBezTo>
                    <a:pt x="4037" y="5265"/>
                    <a:pt x="4068" y="5281"/>
                    <a:pt x="4075" y="5307"/>
                  </a:cubicBezTo>
                  <a:cubicBezTo>
                    <a:pt x="4095" y="5348"/>
                    <a:pt x="4058" y="5454"/>
                    <a:pt x="4043" y="5454"/>
                  </a:cubicBezTo>
                  <a:cubicBezTo>
                    <a:pt x="4039" y="5454"/>
                    <a:pt x="4037" y="5448"/>
                    <a:pt x="4037" y="5433"/>
                  </a:cubicBezTo>
                  <a:cubicBezTo>
                    <a:pt x="4020" y="5433"/>
                    <a:pt x="3998" y="5466"/>
                    <a:pt x="3977" y="5466"/>
                  </a:cubicBezTo>
                  <a:cubicBezTo>
                    <a:pt x="3967" y="5466"/>
                    <a:pt x="3957" y="5458"/>
                    <a:pt x="3949" y="5433"/>
                  </a:cubicBezTo>
                  <a:cubicBezTo>
                    <a:pt x="3924" y="5370"/>
                    <a:pt x="3999" y="5332"/>
                    <a:pt x="4050" y="5332"/>
                  </a:cubicBezTo>
                  <a:cubicBezTo>
                    <a:pt x="4056" y="5299"/>
                    <a:pt x="4045" y="5287"/>
                    <a:pt x="4027" y="5287"/>
                  </a:cubicBezTo>
                  <a:cubicBezTo>
                    <a:pt x="4012" y="5287"/>
                    <a:pt x="3992" y="5296"/>
                    <a:pt x="3974" y="5307"/>
                  </a:cubicBezTo>
                  <a:cubicBezTo>
                    <a:pt x="3968" y="5277"/>
                    <a:pt x="3988" y="5265"/>
                    <a:pt x="4011" y="5265"/>
                  </a:cubicBezTo>
                  <a:close/>
                  <a:moveTo>
                    <a:pt x="6665" y="5471"/>
                  </a:moveTo>
                  <a:lnTo>
                    <a:pt x="6656" y="5475"/>
                  </a:lnTo>
                  <a:lnTo>
                    <a:pt x="6656" y="5475"/>
                  </a:lnTo>
                  <a:cubicBezTo>
                    <a:pt x="6659" y="5474"/>
                    <a:pt x="6662" y="5473"/>
                    <a:pt x="6665" y="5471"/>
                  </a:cubicBezTo>
                  <a:close/>
                  <a:moveTo>
                    <a:pt x="6656" y="5475"/>
                  </a:moveTo>
                  <a:cubicBezTo>
                    <a:pt x="6652" y="5477"/>
                    <a:pt x="6648" y="5478"/>
                    <a:pt x="6645" y="5479"/>
                  </a:cubicBezTo>
                  <a:lnTo>
                    <a:pt x="6645" y="5479"/>
                  </a:lnTo>
                  <a:cubicBezTo>
                    <a:pt x="6643" y="5480"/>
                    <a:pt x="6642" y="5482"/>
                    <a:pt x="6640" y="5483"/>
                  </a:cubicBezTo>
                  <a:lnTo>
                    <a:pt x="6656" y="5475"/>
                  </a:lnTo>
                  <a:close/>
                  <a:moveTo>
                    <a:pt x="6849" y="5279"/>
                  </a:moveTo>
                  <a:cubicBezTo>
                    <a:pt x="6879" y="5279"/>
                    <a:pt x="6906" y="5301"/>
                    <a:pt x="6917" y="5332"/>
                  </a:cubicBezTo>
                  <a:cubicBezTo>
                    <a:pt x="6929" y="5408"/>
                    <a:pt x="6841" y="5383"/>
                    <a:pt x="6791" y="5395"/>
                  </a:cubicBezTo>
                  <a:cubicBezTo>
                    <a:pt x="6791" y="5434"/>
                    <a:pt x="6815" y="5454"/>
                    <a:pt x="6843" y="5454"/>
                  </a:cubicBezTo>
                  <a:cubicBezTo>
                    <a:pt x="6860" y="5454"/>
                    <a:pt x="6877" y="5447"/>
                    <a:pt x="6891" y="5433"/>
                  </a:cubicBezTo>
                  <a:lnTo>
                    <a:pt x="6891" y="5433"/>
                  </a:lnTo>
                  <a:cubicBezTo>
                    <a:pt x="6891" y="5471"/>
                    <a:pt x="6879" y="5483"/>
                    <a:pt x="6841" y="5483"/>
                  </a:cubicBezTo>
                  <a:cubicBezTo>
                    <a:pt x="6834" y="5485"/>
                    <a:pt x="6827" y="5485"/>
                    <a:pt x="6821" y="5485"/>
                  </a:cubicBezTo>
                  <a:cubicBezTo>
                    <a:pt x="6719" y="5485"/>
                    <a:pt x="6745" y="5306"/>
                    <a:pt x="6816" y="5282"/>
                  </a:cubicBezTo>
                  <a:lnTo>
                    <a:pt x="6829" y="5282"/>
                  </a:lnTo>
                  <a:cubicBezTo>
                    <a:pt x="6835" y="5280"/>
                    <a:pt x="6842" y="5279"/>
                    <a:pt x="6849" y="5279"/>
                  </a:cubicBezTo>
                  <a:close/>
                  <a:moveTo>
                    <a:pt x="3889" y="5290"/>
                  </a:moveTo>
                  <a:cubicBezTo>
                    <a:pt x="3897" y="5290"/>
                    <a:pt x="3905" y="5291"/>
                    <a:pt x="3911" y="5295"/>
                  </a:cubicBezTo>
                  <a:cubicBezTo>
                    <a:pt x="3899" y="5345"/>
                    <a:pt x="3861" y="5307"/>
                    <a:pt x="3861" y="5370"/>
                  </a:cubicBezTo>
                  <a:cubicBezTo>
                    <a:pt x="3861" y="5370"/>
                    <a:pt x="3911" y="5395"/>
                    <a:pt x="3911" y="5420"/>
                  </a:cubicBezTo>
                  <a:cubicBezTo>
                    <a:pt x="3911" y="5446"/>
                    <a:pt x="3874" y="5483"/>
                    <a:pt x="3848" y="5496"/>
                  </a:cubicBezTo>
                  <a:lnTo>
                    <a:pt x="3798" y="5496"/>
                  </a:lnTo>
                  <a:cubicBezTo>
                    <a:pt x="3811" y="5464"/>
                    <a:pt x="3830" y="5461"/>
                    <a:pt x="3847" y="5461"/>
                  </a:cubicBezTo>
                  <a:cubicBezTo>
                    <a:pt x="3851" y="5461"/>
                    <a:pt x="3855" y="5461"/>
                    <a:pt x="3859" y="5461"/>
                  </a:cubicBezTo>
                  <a:cubicBezTo>
                    <a:pt x="3871" y="5461"/>
                    <a:pt x="3881" y="5460"/>
                    <a:pt x="3886" y="5446"/>
                  </a:cubicBezTo>
                  <a:lnTo>
                    <a:pt x="3874" y="5446"/>
                  </a:lnTo>
                  <a:cubicBezTo>
                    <a:pt x="3886" y="5408"/>
                    <a:pt x="3861" y="5420"/>
                    <a:pt x="3848" y="5395"/>
                  </a:cubicBezTo>
                  <a:cubicBezTo>
                    <a:pt x="3848" y="5370"/>
                    <a:pt x="3798" y="5395"/>
                    <a:pt x="3823" y="5320"/>
                  </a:cubicBezTo>
                  <a:cubicBezTo>
                    <a:pt x="3842" y="5301"/>
                    <a:pt x="3867" y="5290"/>
                    <a:pt x="3889" y="5290"/>
                  </a:cubicBezTo>
                  <a:close/>
                  <a:moveTo>
                    <a:pt x="6703" y="5307"/>
                  </a:moveTo>
                  <a:cubicBezTo>
                    <a:pt x="6703" y="5357"/>
                    <a:pt x="6703" y="5408"/>
                    <a:pt x="6703" y="5458"/>
                  </a:cubicBezTo>
                  <a:cubicBezTo>
                    <a:pt x="6703" y="5467"/>
                    <a:pt x="6690" y="5513"/>
                    <a:pt x="6683" y="5513"/>
                  </a:cubicBezTo>
                  <a:cubicBezTo>
                    <a:pt x="6680" y="5513"/>
                    <a:pt x="6678" y="5505"/>
                    <a:pt x="6678" y="5483"/>
                  </a:cubicBezTo>
                  <a:cubicBezTo>
                    <a:pt x="6644" y="5483"/>
                    <a:pt x="6631" y="5523"/>
                    <a:pt x="6601" y="5523"/>
                  </a:cubicBezTo>
                  <a:cubicBezTo>
                    <a:pt x="6598" y="5523"/>
                    <a:pt x="6594" y="5522"/>
                    <a:pt x="6590" y="5521"/>
                  </a:cubicBezTo>
                  <a:cubicBezTo>
                    <a:pt x="6539" y="5496"/>
                    <a:pt x="6565" y="5370"/>
                    <a:pt x="6565" y="5332"/>
                  </a:cubicBezTo>
                  <a:lnTo>
                    <a:pt x="6602" y="5332"/>
                  </a:lnTo>
                  <a:cubicBezTo>
                    <a:pt x="6602" y="5343"/>
                    <a:pt x="6583" y="5480"/>
                    <a:pt x="6637" y="5480"/>
                  </a:cubicBezTo>
                  <a:cubicBezTo>
                    <a:pt x="6640" y="5480"/>
                    <a:pt x="6642" y="5479"/>
                    <a:pt x="6645" y="5479"/>
                  </a:cubicBezTo>
                  <a:lnTo>
                    <a:pt x="6645" y="5479"/>
                  </a:lnTo>
                  <a:cubicBezTo>
                    <a:pt x="6698" y="5427"/>
                    <a:pt x="6617" y="5319"/>
                    <a:pt x="6703" y="5307"/>
                  </a:cubicBezTo>
                  <a:close/>
                  <a:moveTo>
                    <a:pt x="3730" y="5307"/>
                  </a:moveTo>
                  <a:cubicBezTo>
                    <a:pt x="3810" y="5307"/>
                    <a:pt x="3797" y="5496"/>
                    <a:pt x="3748" y="5508"/>
                  </a:cubicBezTo>
                  <a:lnTo>
                    <a:pt x="3723" y="5508"/>
                  </a:lnTo>
                  <a:cubicBezTo>
                    <a:pt x="3723" y="5476"/>
                    <a:pt x="3761" y="5348"/>
                    <a:pt x="3713" y="5348"/>
                  </a:cubicBezTo>
                  <a:cubicBezTo>
                    <a:pt x="3706" y="5348"/>
                    <a:pt x="3696" y="5351"/>
                    <a:pt x="3685" y="5357"/>
                  </a:cubicBezTo>
                  <a:cubicBezTo>
                    <a:pt x="3609" y="5408"/>
                    <a:pt x="3710" y="5521"/>
                    <a:pt x="3622" y="5534"/>
                  </a:cubicBezTo>
                  <a:cubicBezTo>
                    <a:pt x="3622" y="5490"/>
                    <a:pt x="3650" y="5373"/>
                    <a:pt x="3610" y="5373"/>
                  </a:cubicBezTo>
                  <a:cubicBezTo>
                    <a:pt x="3603" y="5373"/>
                    <a:pt x="3595" y="5376"/>
                    <a:pt x="3584" y="5383"/>
                  </a:cubicBezTo>
                  <a:cubicBezTo>
                    <a:pt x="3521" y="5420"/>
                    <a:pt x="3597" y="5534"/>
                    <a:pt x="3521" y="5546"/>
                  </a:cubicBezTo>
                  <a:cubicBezTo>
                    <a:pt x="3521" y="5496"/>
                    <a:pt x="3521" y="5458"/>
                    <a:pt x="3534" y="5408"/>
                  </a:cubicBezTo>
                  <a:cubicBezTo>
                    <a:pt x="3534" y="5399"/>
                    <a:pt x="3553" y="5347"/>
                    <a:pt x="3559" y="5347"/>
                  </a:cubicBezTo>
                  <a:lnTo>
                    <a:pt x="3559" y="5347"/>
                  </a:lnTo>
                  <a:cubicBezTo>
                    <a:pt x="3562" y="5347"/>
                    <a:pt x="3563" y="5356"/>
                    <a:pt x="3559" y="5383"/>
                  </a:cubicBezTo>
                  <a:cubicBezTo>
                    <a:pt x="3577" y="5383"/>
                    <a:pt x="3616" y="5329"/>
                    <a:pt x="3640" y="5329"/>
                  </a:cubicBezTo>
                  <a:cubicBezTo>
                    <a:pt x="3649" y="5329"/>
                    <a:pt x="3656" y="5337"/>
                    <a:pt x="3660" y="5357"/>
                  </a:cubicBezTo>
                  <a:cubicBezTo>
                    <a:pt x="3685" y="5357"/>
                    <a:pt x="3685" y="5320"/>
                    <a:pt x="3723" y="5307"/>
                  </a:cubicBezTo>
                  <a:cubicBezTo>
                    <a:pt x="3725" y="5307"/>
                    <a:pt x="3728" y="5307"/>
                    <a:pt x="3730" y="5307"/>
                  </a:cubicBezTo>
                  <a:close/>
                  <a:moveTo>
                    <a:pt x="6326" y="5345"/>
                  </a:moveTo>
                  <a:lnTo>
                    <a:pt x="6326" y="5345"/>
                  </a:lnTo>
                  <a:cubicBezTo>
                    <a:pt x="6338" y="5395"/>
                    <a:pt x="6338" y="5446"/>
                    <a:pt x="6326" y="5483"/>
                  </a:cubicBezTo>
                  <a:cubicBezTo>
                    <a:pt x="6326" y="5500"/>
                    <a:pt x="6314" y="5547"/>
                    <a:pt x="6307" y="5547"/>
                  </a:cubicBezTo>
                  <a:cubicBezTo>
                    <a:pt x="6303" y="5547"/>
                    <a:pt x="6300" y="5536"/>
                    <a:pt x="6300" y="5508"/>
                  </a:cubicBezTo>
                  <a:cubicBezTo>
                    <a:pt x="6269" y="5508"/>
                    <a:pt x="6264" y="5552"/>
                    <a:pt x="6234" y="5552"/>
                  </a:cubicBezTo>
                  <a:cubicBezTo>
                    <a:pt x="6228" y="5552"/>
                    <a:pt x="6221" y="5550"/>
                    <a:pt x="6212" y="5546"/>
                  </a:cubicBezTo>
                  <a:cubicBezTo>
                    <a:pt x="6162" y="5534"/>
                    <a:pt x="6187" y="5408"/>
                    <a:pt x="6187" y="5370"/>
                  </a:cubicBezTo>
                  <a:lnTo>
                    <a:pt x="6225" y="5370"/>
                  </a:lnTo>
                  <a:cubicBezTo>
                    <a:pt x="6213" y="5418"/>
                    <a:pt x="6178" y="5534"/>
                    <a:pt x="6240" y="5534"/>
                  </a:cubicBezTo>
                  <a:cubicBezTo>
                    <a:pt x="6243" y="5534"/>
                    <a:pt x="6247" y="5534"/>
                    <a:pt x="6250" y="5534"/>
                  </a:cubicBezTo>
                  <a:lnTo>
                    <a:pt x="6263" y="5521"/>
                  </a:lnTo>
                  <a:cubicBezTo>
                    <a:pt x="6338" y="5508"/>
                    <a:pt x="6250" y="5370"/>
                    <a:pt x="6326" y="5345"/>
                  </a:cubicBezTo>
                  <a:close/>
                  <a:moveTo>
                    <a:pt x="3303" y="5403"/>
                  </a:moveTo>
                  <a:cubicBezTo>
                    <a:pt x="3313" y="5403"/>
                    <a:pt x="3323" y="5404"/>
                    <a:pt x="3333" y="5408"/>
                  </a:cubicBezTo>
                  <a:lnTo>
                    <a:pt x="3295" y="5408"/>
                  </a:lnTo>
                  <a:cubicBezTo>
                    <a:pt x="3283" y="5458"/>
                    <a:pt x="3207" y="5433"/>
                    <a:pt x="3194" y="5496"/>
                  </a:cubicBezTo>
                  <a:cubicBezTo>
                    <a:pt x="3185" y="5524"/>
                    <a:pt x="3186" y="5545"/>
                    <a:pt x="3194" y="5559"/>
                  </a:cubicBezTo>
                  <a:lnTo>
                    <a:pt x="3194" y="5559"/>
                  </a:lnTo>
                  <a:cubicBezTo>
                    <a:pt x="3194" y="5559"/>
                    <a:pt x="3194" y="5559"/>
                    <a:pt x="3194" y="5559"/>
                  </a:cubicBezTo>
                  <a:lnTo>
                    <a:pt x="3194" y="5559"/>
                  </a:lnTo>
                  <a:cubicBezTo>
                    <a:pt x="3194" y="5559"/>
                    <a:pt x="3194" y="5559"/>
                    <a:pt x="3194" y="5560"/>
                  </a:cubicBezTo>
                  <a:lnTo>
                    <a:pt x="3194" y="5560"/>
                  </a:lnTo>
                  <a:cubicBezTo>
                    <a:pt x="3194" y="5559"/>
                    <a:pt x="3194" y="5559"/>
                    <a:pt x="3194" y="5559"/>
                  </a:cubicBezTo>
                  <a:lnTo>
                    <a:pt x="3194" y="5559"/>
                  </a:lnTo>
                  <a:cubicBezTo>
                    <a:pt x="3184" y="5565"/>
                    <a:pt x="3174" y="5570"/>
                    <a:pt x="3165" y="5573"/>
                  </a:cubicBezTo>
                  <a:lnTo>
                    <a:pt x="3165" y="5573"/>
                  </a:lnTo>
                  <a:cubicBezTo>
                    <a:pt x="3158" y="5559"/>
                    <a:pt x="3154" y="5542"/>
                    <a:pt x="3157" y="5521"/>
                  </a:cubicBezTo>
                  <a:cubicBezTo>
                    <a:pt x="3189" y="5467"/>
                    <a:pt x="3241" y="5403"/>
                    <a:pt x="3303" y="5403"/>
                  </a:cubicBezTo>
                  <a:close/>
                  <a:moveTo>
                    <a:pt x="6052" y="5385"/>
                  </a:moveTo>
                  <a:cubicBezTo>
                    <a:pt x="6080" y="5385"/>
                    <a:pt x="6118" y="5405"/>
                    <a:pt x="6124" y="5433"/>
                  </a:cubicBezTo>
                  <a:cubicBezTo>
                    <a:pt x="6144" y="5473"/>
                    <a:pt x="6117" y="5568"/>
                    <a:pt x="6105" y="5568"/>
                  </a:cubicBezTo>
                  <a:cubicBezTo>
                    <a:pt x="6101" y="5568"/>
                    <a:pt x="6099" y="5562"/>
                    <a:pt x="6099" y="5546"/>
                  </a:cubicBezTo>
                  <a:cubicBezTo>
                    <a:pt x="6083" y="5546"/>
                    <a:pt x="6042" y="5582"/>
                    <a:pt x="6017" y="5582"/>
                  </a:cubicBezTo>
                  <a:cubicBezTo>
                    <a:pt x="6003" y="5582"/>
                    <a:pt x="5994" y="5570"/>
                    <a:pt x="5999" y="5534"/>
                  </a:cubicBezTo>
                  <a:cubicBezTo>
                    <a:pt x="5999" y="5446"/>
                    <a:pt x="6087" y="5483"/>
                    <a:pt x="6099" y="5446"/>
                  </a:cubicBezTo>
                  <a:cubicBezTo>
                    <a:pt x="6106" y="5427"/>
                    <a:pt x="6090" y="5420"/>
                    <a:pt x="6069" y="5420"/>
                  </a:cubicBezTo>
                  <a:cubicBezTo>
                    <a:pt x="6054" y="5420"/>
                    <a:pt x="6036" y="5424"/>
                    <a:pt x="6022" y="5428"/>
                  </a:cubicBezTo>
                  <a:lnTo>
                    <a:pt x="6022" y="5428"/>
                  </a:lnTo>
                  <a:cubicBezTo>
                    <a:pt x="6014" y="5398"/>
                    <a:pt x="6030" y="5385"/>
                    <a:pt x="6052" y="5385"/>
                  </a:cubicBezTo>
                  <a:close/>
                  <a:moveTo>
                    <a:pt x="3484" y="5370"/>
                  </a:moveTo>
                  <a:cubicBezTo>
                    <a:pt x="3484" y="5420"/>
                    <a:pt x="3484" y="5471"/>
                    <a:pt x="3471" y="5508"/>
                  </a:cubicBezTo>
                  <a:cubicBezTo>
                    <a:pt x="3471" y="5518"/>
                    <a:pt x="3458" y="5574"/>
                    <a:pt x="3450" y="5574"/>
                  </a:cubicBezTo>
                  <a:cubicBezTo>
                    <a:pt x="3448" y="5574"/>
                    <a:pt x="3446" y="5566"/>
                    <a:pt x="3446" y="5546"/>
                  </a:cubicBezTo>
                  <a:cubicBezTo>
                    <a:pt x="3433" y="5546"/>
                    <a:pt x="3408" y="5584"/>
                    <a:pt x="3383" y="5584"/>
                  </a:cubicBezTo>
                  <a:cubicBezTo>
                    <a:pt x="3381" y="5584"/>
                    <a:pt x="3379" y="5584"/>
                    <a:pt x="3378" y="5584"/>
                  </a:cubicBezTo>
                  <a:cubicBezTo>
                    <a:pt x="3322" y="5584"/>
                    <a:pt x="3347" y="5395"/>
                    <a:pt x="3396" y="5383"/>
                  </a:cubicBezTo>
                  <a:lnTo>
                    <a:pt x="3396" y="5383"/>
                  </a:lnTo>
                  <a:lnTo>
                    <a:pt x="3383" y="5395"/>
                  </a:lnTo>
                  <a:cubicBezTo>
                    <a:pt x="3383" y="5428"/>
                    <a:pt x="3345" y="5556"/>
                    <a:pt x="3393" y="5556"/>
                  </a:cubicBezTo>
                  <a:cubicBezTo>
                    <a:pt x="3400" y="5556"/>
                    <a:pt x="3409" y="5553"/>
                    <a:pt x="3421" y="5546"/>
                  </a:cubicBezTo>
                  <a:cubicBezTo>
                    <a:pt x="3484" y="5496"/>
                    <a:pt x="3408" y="5383"/>
                    <a:pt x="3484" y="5370"/>
                  </a:cubicBezTo>
                  <a:close/>
                  <a:moveTo>
                    <a:pt x="4724" y="5543"/>
                  </a:moveTo>
                  <a:cubicBezTo>
                    <a:pt x="4730" y="5543"/>
                    <a:pt x="4733" y="5550"/>
                    <a:pt x="4729" y="5571"/>
                  </a:cubicBezTo>
                  <a:cubicBezTo>
                    <a:pt x="4729" y="5586"/>
                    <a:pt x="4725" y="5591"/>
                    <a:pt x="4719" y="5591"/>
                  </a:cubicBezTo>
                  <a:cubicBezTo>
                    <a:pt x="4704" y="5591"/>
                    <a:pt x="4678" y="5559"/>
                    <a:pt x="4678" y="5559"/>
                  </a:cubicBezTo>
                  <a:lnTo>
                    <a:pt x="4678" y="5559"/>
                  </a:lnTo>
                  <a:lnTo>
                    <a:pt x="4691" y="5571"/>
                  </a:lnTo>
                  <a:cubicBezTo>
                    <a:pt x="4691" y="5571"/>
                    <a:pt x="4713" y="5543"/>
                    <a:pt x="4724" y="5543"/>
                  </a:cubicBezTo>
                  <a:close/>
                  <a:moveTo>
                    <a:pt x="3155" y="5428"/>
                  </a:moveTo>
                  <a:cubicBezTo>
                    <a:pt x="3162" y="5428"/>
                    <a:pt x="3169" y="5429"/>
                    <a:pt x="3176" y="5431"/>
                  </a:cubicBezTo>
                  <a:lnTo>
                    <a:pt x="3176" y="5431"/>
                  </a:lnTo>
                  <a:cubicBezTo>
                    <a:pt x="3149" y="5440"/>
                    <a:pt x="3115" y="5447"/>
                    <a:pt x="3106" y="5496"/>
                  </a:cubicBezTo>
                  <a:cubicBezTo>
                    <a:pt x="3098" y="5548"/>
                    <a:pt x="3113" y="5576"/>
                    <a:pt x="3144" y="5576"/>
                  </a:cubicBezTo>
                  <a:cubicBezTo>
                    <a:pt x="3150" y="5576"/>
                    <a:pt x="3157" y="5575"/>
                    <a:pt x="3165" y="5573"/>
                  </a:cubicBezTo>
                  <a:lnTo>
                    <a:pt x="3165" y="5573"/>
                  </a:lnTo>
                  <a:cubicBezTo>
                    <a:pt x="3168" y="5579"/>
                    <a:pt x="3173" y="5585"/>
                    <a:pt x="3178" y="5590"/>
                  </a:cubicBezTo>
                  <a:lnTo>
                    <a:pt x="3178" y="5590"/>
                  </a:lnTo>
                  <a:cubicBezTo>
                    <a:pt x="3188" y="5583"/>
                    <a:pt x="3194" y="5573"/>
                    <a:pt x="3194" y="5560"/>
                  </a:cubicBezTo>
                  <a:lnTo>
                    <a:pt x="3194" y="5560"/>
                  </a:lnTo>
                  <a:cubicBezTo>
                    <a:pt x="3201" y="5570"/>
                    <a:pt x="3212" y="5576"/>
                    <a:pt x="3225" y="5576"/>
                  </a:cubicBezTo>
                  <a:cubicBezTo>
                    <a:pt x="3239" y="5576"/>
                    <a:pt x="3254" y="5570"/>
                    <a:pt x="3270" y="5559"/>
                  </a:cubicBezTo>
                  <a:lnTo>
                    <a:pt x="3270" y="5559"/>
                  </a:lnTo>
                  <a:cubicBezTo>
                    <a:pt x="3270" y="5591"/>
                    <a:pt x="3247" y="5607"/>
                    <a:pt x="3221" y="5607"/>
                  </a:cubicBezTo>
                  <a:cubicBezTo>
                    <a:pt x="3206" y="5607"/>
                    <a:pt x="3191" y="5602"/>
                    <a:pt x="3178" y="5590"/>
                  </a:cubicBezTo>
                  <a:lnTo>
                    <a:pt x="3178" y="5590"/>
                  </a:lnTo>
                  <a:cubicBezTo>
                    <a:pt x="3168" y="5598"/>
                    <a:pt x="3153" y="5602"/>
                    <a:pt x="3138" y="5602"/>
                  </a:cubicBezTo>
                  <a:cubicBezTo>
                    <a:pt x="3102" y="5602"/>
                    <a:pt x="3062" y="5577"/>
                    <a:pt x="3069" y="5521"/>
                  </a:cubicBezTo>
                  <a:cubicBezTo>
                    <a:pt x="3047" y="5499"/>
                    <a:pt x="3092" y="5428"/>
                    <a:pt x="3155" y="5428"/>
                  </a:cubicBezTo>
                  <a:close/>
                  <a:moveTo>
                    <a:pt x="5256" y="5609"/>
                  </a:moveTo>
                  <a:lnTo>
                    <a:pt x="5256" y="5609"/>
                  </a:lnTo>
                  <a:cubicBezTo>
                    <a:pt x="5256" y="5610"/>
                    <a:pt x="5256" y="5611"/>
                    <a:pt x="5256" y="5612"/>
                  </a:cubicBezTo>
                  <a:lnTo>
                    <a:pt x="5256" y="5612"/>
                  </a:lnTo>
                  <a:cubicBezTo>
                    <a:pt x="5256" y="5611"/>
                    <a:pt x="5257" y="5610"/>
                    <a:pt x="5257" y="5609"/>
                  </a:cubicBezTo>
                  <a:close/>
                  <a:moveTo>
                    <a:pt x="5886" y="5357"/>
                  </a:moveTo>
                  <a:lnTo>
                    <a:pt x="5886" y="5408"/>
                  </a:lnTo>
                  <a:cubicBezTo>
                    <a:pt x="5892" y="5405"/>
                    <a:pt x="5897" y="5403"/>
                    <a:pt x="5900" y="5403"/>
                  </a:cubicBezTo>
                  <a:cubicBezTo>
                    <a:pt x="5908" y="5403"/>
                    <a:pt x="5908" y="5413"/>
                    <a:pt x="5902" y="5434"/>
                  </a:cubicBezTo>
                  <a:lnTo>
                    <a:pt x="5902" y="5434"/>
                  </a:lnTo>
                  <a:cubicBezTo>
                    <a:pt x="5870" y="5438"/>
                    <a:pt x="5862" y="5454"/>
                    <a:pt x="5873" y="5496"/>
                  </a:cubicBezTo>
                  <a:cubicBezTo>
                    <a:pt x="5873" y="5518"/>
                    <a:pt x="5863" y="5588"/>
                    <a:pt x="5895" y="5588"/>
                  </a:cubicBezTo>
                  <a:cubicBezTo>
                    <a:pt x="5899" y="5588"/>
                    <a:pt x="5904" y="5587"/>
                    <a:pt x="5911" y="5584"/>
                  </a:cubicBezTo>
                  <a:lnTo>
                    <a:pt x="5911" y="5584"/>
                  </a:lnTo>
                  <a:cubicBezTo>
                    <a:pt x="5911" y="5605"/>
                    <a:pt x="5904" y="5613"/>
                    <a:pt x="5894" y="5613"/>
                  </a:cubicBezTo>
                  <a:cubicBezTo>
                    <a:pt x="5881" y="5613"/>
                    <a:pt x="5862" y="5598"/>
                    <a:pt x="5848" y="5584"/>
                  </a:cubicBezTo>
                  <a:cubicBezTo>
                    <a:pt x="5824" y="5548"/>
                    <a:pt x="5890" y="5445"/>
                    <a:pt x="5833" y="5445"/>
                  </a:cubicBezTo>
                  <a:cubicBezTo>
                    <a:pt x="5830" y="5445"/>
                    <a:pt x="5827" y="5445"/>
                    <a:pt x="5823" y="5446"/>
                  </a:cubicBezTo>
                  <a:cubicBezTo>
                    <a:pt x="5835" y="5408"/>
                    <a:pt x="5848" y="5383"/>
                    <a:pt x="5886" y="5357"/>
                  </a:cubicBezTo>
                  <a:close/>
                  <a:moveTo>
                    <a:pt x="6509" y="5315"/>
                  </a:moveTo>
                  <a:cubicBezTo>
                    <a:pt x="6514" y="5315"/>
                    <a:pt x="6520" y="5316"/>
                    <a:pt x="6527" y="5320"/>
                  </a:cubicBezTo>
                  <a:cubicBezTo>
                    <a:pt x="6527" y="5370"/>
                    <a:pt x="6527" y="5433"/>
                    <a:pt x="6514" y="5483"/>
                  </a:cubicBezTo>
                  <a:cubicBezTo>
                    <a:pt x="6514" y="5564"/>
                    <a:pt x="6472" y="5623"/>
                    <a:pt x="6398" y="5623"/>
                  </a:cubicBezTo>
                  <a:cubicBezTo>
                    <a:pt x="6391" y="5623"/>
                    <a:pt x="6383" y="5623"/>
                    <a:pt x="6376" y="5622"/>
                  </a:cubicBezTo>
                  <a:lnTo>
                    <a:pt x="6376" y="5609"/>
                  </a:lnTo>
                  <a:cubicBezTo>
                    <a:pt x="6313" y="5596"/>
                    <a:pt x="6451" y="5571"/>
                    <a:pt x="6451" y="5571"/>
                  </a:cubicBezTo>
                  <a:cubicBezTo>
                    <a:pt x="6477" y="5546"/>
                    <a:pt x="6489" y="5521"/>
                    <a:pt x="6489" y="5483"/>
                  </a:cubicBezTo>
                  <a:cubicBezTo>
                    <a:pt x="6467" y="5483"/>
                    <a:pt x="6454" y="5523"/>
                    <a:pt x="6425" y="5523"/>
                  </a:cubicBezTo>
                  <a:cubicBezTo>
                    <a:pt x="6422" y="5523"/>
                    <a:pt x="6418" y="5522"/>
                    <a:pt x="6414" y="5521"/>
                  </a:cubicBezTo>
                  <a:cubicBezTo>
                    <a:pt x="6363" y="5508"/>
                    <a:pt x="6363" y="5458"/>
                    <a:pt x="6363" y="5420"/>
                  </a:cubicBezTo>
                  <a:cubicBezTo>
                    <a:pt x="6377" y="5354"/>
                    <a:pt x="6397" y="5340"/>
                    <a:pt x="6421" y="5340"/>
                  </a:cubicBezTo>
                  <a:cubicBezTo>
                    <a:pt x="6437" y="5340"/>
                    <a:pt x="6455" y="5347"/>
                    <a:pt x="6474" y="5347"/>
                  </a:cubicBezTo>
                  <a:cubicBezTo>
                    <a:pt x="6479" y="5347"/>
                    <a:pt x="6484" y="5346"/>
                    <a:pt x="6489" y="5345"/>
                  </a:cubicBezTo>
                  <a:cubicBezTo>
                    <a:pt x="6489" y="5326"/>
                    <a:pt x="6496" y="5315"/>
                    <a:pt x="6509" y="5315"/>
                  </a:cubicBezTo>
                  <a:close/>
                  <a:moveTo>
                    <a:pt x="5797" y="5433"/>
                  </a:moveTo>
                  <a:lnTo>
                    <a:pt x="5785" y="5634"/>
                  </a:lnTo>
                  <a:lnTo>
                    <a:pt x="5747" y="5634"/>
                  </a:lnTo>
                  <a:cubicBezTo>
                    <a:pt x="5735" y="5584"/>
                    <a:pt x="5709" y="5446"/>
                    <a:pt x="5772" y="5433"/>
                  </a:cubicBezTo>
                  <a:close/>
                  <a:moveTo>
                    <a:pt x="5657" y="5460"/>
                  </a:moveTo>
                  <a:cubicBezTo>
                    <a:pt x="5665" y="5460"/>
                    <a:pt x="5674" y="5463"/>
                    <a:pt x="5684" y="5471"/>
                  </a:cubicBezTo>
                  <a:cubicBezTo>
                    <a:pt x="5722" y="5508"/>
                    <a:pt x="5697" y="5647"/>
                    <a:pt x="5659" y="5659"/>
                  </a:cubicBezTo>
                  <a:cubicBezTo>
                    <a:pt x="5659" y="5613"/>
                    <a:pt x="5691" y="5493"/>
                    <a:pt x="5628" y="5493"/>
                  </a:cubicBezTo>
                  <a:cubicBezTo>
                    <a:pt x="5622" y="5493"/>
                    <a:pt x="5616" y="5494"/>
                    <a:pt x="5609" y="5496"/>
                  </a:cubicBezTo>
                  <a:cubicBezTo>
                    <a:pt x="5606" y="5496"/>
                    <a:pt x="5604" y="5497"/>
                    <a:pt x="5602" y="5499"/>
                  </a:cubicBezTo>
                  <a:lnTo>
                    <a:pt x="5602" y="5499"/>
                  </a:lnTo>
                  <a:cubicBezTo>
                    <a:pt x="5617" y="5484"/>
                    <a:pt x="5634" y="5460"/>
                    <a:pt x="5657" y="5460"/>
                  </a:cubicBezTo>
                  <a:close/>
                  <a:moveTo>
                    <a:pt x="5565" y="5470"/>
                  </a:moveTo>
                  <a:cubicBezTo>
                    <a:pt x="5568" y="5470"/>
                    <a:pt x="5571" y="5480"/>
                    <a:pt x="5571" y="5508"/>
                  </a:cubicBezTo>
                  <a:lnTo>
                    <a:pt x="5584" y="5508"/>
                  </a:lnTo>
                  <a:cubicBezTo>
                    <a:pt x="5586" y="5508"/>
                    <a:pt x="5589" y="5508"/>
                    <a:pt x="5592" y="5506"/>
                  </a:cubicBezTo>
                  <a:lnTo>
                    <a:pt x="5592" y="5506"/>
                  </a:lnTo>
                  <a:cubicBezTo>
                    <a:pt x="5562" y="5538"/>
                    <a:pt x="5571" y="5628"/>
                    <a:pt x="5571" y="5672"/>
                  </a:cubicBezTo>
                  <a:lnTo>
                    <a:pt x="5546" y="5672"/>
                  </a:lnTo>
                  <a:cubicBezTo>
                    <a:pt x="5546" y="5622"/>
                    <a:pt x="5546" y="5571"/>
                    <a:pt x="5546" y="5521"/>
                  </a:cubicBezTo>
                  <a:cubicBezTo>
                    <a:pt x="5546" y="5512"/>
                    <a:pt x="5557" y="5470"/>
                    <a:pt x="5565" y="5470"/>
                  </a:cubicBezTo>
                  <a:close/>
                  <a:moveTo>
                    <a:pt x="2918" y="5478"/>
                  </a:moveTo>
                  <a:cubicBezTo>
                    <a:pt x="2946" y="5478"/>
                    <a:pt x="2980" y="5494"/>
                    <a:pt x="2993" y="5521"/>
                  </a:cubicBezTo>
                  <a:cubicBezTo>
                    <a:pt x="3013" y="5570"/>
                    <a:pt x="2979" y="5658"/>
                    <a:pt x="2963" y="5658"/>
                  </a:cubicBezTo>
                  <a:cubicBezTo>
                    <a:pt x="2959" y="5658"/>
                    <a:pt x="2956" y="5651"/>
                    <a:pt x="2956" y="5634"/>
                  </a:cubicBezTo>
                  <a:cubicBezTo>
                    <a:pt x="2930" y="5643"/>
                    <a:pt x="2910" y="5680"/>
                    <a:pt x="2889" y="5680"/>
                  </a:cubicBezTo>
                  <a:cubicBezTo>
                    <a:pt x="2878" y="5680"/>
                    <a:pt x="2867" y="5671"/>
                    <a:pt x="2855" y="5647"/>
                  </a:cubicBezTo>
                  <a:cubicBezTo>
                    <a:pt x="2830" y="5584"/>
                    <a:pt x="2930" y="5546"/>
                    <a:pt x="2968" y="5546"/>
                  </a:cubicBezTo>
                  <a:lnTo>
                    <a:pt x="2968" y="5534"/>
                  </a:lnTo>
                  <a:cubicBezTo>
                    <a:pt x="2968" y="5508"/>
                    <a:pt x="2956" y="5499"/>
                    <a:pt x="2938" y="5499"/>
                  </a:cubicBezTo>
                  <a:cubicBezTo>
                    <a:pt x="2921" y="5499"/>
                    <a:pt x="2899" y="5508"/>
                    <a:pt x="2880" y="5521"/>
                  </a:cubicBezTo>
                  <a:cubicBezTo>
                    <a:pt x="2874" y="5491"/>
                    <a:pt x="2894" y="5478"/>
                    <a:pt x="2918" y="5478"/>
                  </a:cubicBezTo>
                  <a:close/>
                  <a:moveTo>
                    <a:pt x="5458" y="5483"/>
                  </a:moveTo>
                  <a:cubicBezTo>
                    <a:pt x="5496" y="5483"/>
                    <a:pt x="5508" y="5508"/>
                    <a:pt x="5521" y="5534"/>
                  </a:cubicBezTo>
                  <a:cubicBezTo>
                    <a:pt x="5508" y="5609"/>
                    <a:pt x="5471" y="5559"/>
                    <a:pt x="5433" y="5596"/>
                  </a:cubicBezTo>
                  <a:lnTo>
                    <a:pt x="5458" y="5596"/>
                  </a:lnTo>
                  <a:cubicBezTo>
                    <a:pt x="5420" y="5622"/>
                    <a:pt x="5370" y="5596"/>
                    <a:pt x="5420" y="5659"/>
                  </a:cubicBezTo>
                  <a:cubicBezTo>
                    <a:pt x="5424" y="5663"/>
                    <a:pt x="5431" y="5664"/>
                    <a:pt x="5439" y="5664"/>
                  </a:cubicBezTo>
                  <a:cubicBezTo>
                    <a:pt x="5459" y="5664"/>
                    <a:pt x="5487" y="5656"/>
                    <a:pt x="5496" y="5647"/>
                  </a:cubicBezTo>
                  <a:lnTo>
                    <a:pt x="5496" y="5647"/>
                  </a:lnTo>
                  <a:cubicBezTo>
                    <a:pt x="5502" y="5678"/>
                    <a:pt x="5480" y="5691"/>
                    <a:pt x="5453" y="5691"/>
                  </a:cubicBezTo>
                  <a:cubicBezTo>
                    <a:pt x="5427" y="5691"/>
                    <a:pt x="5395" y="5678"/>
                    <a:pt x="5383" y="5659"/>
                  </a:cubicBezTo>
                  <a:cubicBezTo>
                    <a:pt x="5345" y="5584"/>
                    <a:pt x="5383" y="5508"/>
                    <a:pt x="5458" y="5483"/>
                  </a:cubicBezTo>
                  <a:close/>
                  <a:moveTo>
                    <a:pt x="5307" y="5433"/>
                  </a:moveTo>
                  <a:lnTo>
                    <a:pt x="5307" y="5433"/>
                  </a:lnTo>
                  <a:cubicBezTo>
                    <a:pt x="5320" y="5483"/>
                    <a:pt x="5332" y="5697"/>
                    <a:pt x="5269" y="5710"/>
                  </a:cubicBezTo>
                  <a:lnTo>
                    <a:pt x="5257" y="5722"/>
                  </a:lnTo>
                  <a:cubicBezTo>
                    <a:pt x="5257" y="5699"/>
                    <a:pt x="5255" y="5657"/>
                    <a:pt x="5256" y="5612"/>
                  </a:cubicBezTo>
                  <a:lnTo>
                    <a:pt x="5256" y="5612"/>
                  </a:lnTo>
                  <a:cubicBezTo>
                    <a:pt x="5239" y="5658"/>
                    <a:pt x="5107" y="5610"/>
                    <a:pt x="5144" y="5684"/>
                  </a:cubicBezTo>
                  <a:cubicBezTo>
                    <a:pt x="5155" y="5701"/>
                    <a:pt x="5171" y="5708"/>
                    <a:pt x="5188" y="5708"/>
                  </a:cubicBezTo>
                  <a:cubicBezTo>
                    <a:pt x="5209" y="5708"/>
                    <a:pt x="5230" y="5698"/>
                    <a:pt x="5244" y="5684"/>
                  </a:cubicBezTo>
                  <a:lnTo>
                    <a:pt x="5244" y="5684"/>
                  </a:lnTo>
                  <a:cubicBezTo>
                    <a:pt x="5244" y="5712"/>
                    <a:pt x="5217" y="5728"/>
                    <a:pt x="5187" y="5728"/>
                  </a:cubicBezTo>
                  <a:cubicBezTo>
                    <a:pt x="5149" y="5728"/>
                    <a:pt x="5106" y="5703"/>
                    <a:pt x="5106" y="5647"/>
                  </a:cubicBezTo>
                  <a:cubicBezTo>
                    <a:pt x="5113" y="5580"/>
                    <a:pt x="5169" y="5535"/>
                    <a:pt x="5208" y="5535"/>
                  </a:cubicBezTo>
                  <a:cubicBezTo>
                    <a:pt x="5235" y="5535"/>
                    <a:pt x="5255" y="5557"/>
                    <a:pt x="5244" y="5609"/>
                  </a:cubicBezTo>
                  <a:lnTo>
                    <a:pt x="5256" y="5609"/>
                  </a:lnTo>
                  <a:cubicBezTo>
                    <a:pt x="5258" y="5529"/>
                    <a:pt x="5267" y="5441"/>
                    <a:pt x="5307" y="5433"/>
                  </a:cubicBezTo>
                  <a:close/>
                  <a:moveTo>
                    <a:pt x="5081" y="5458"/>
                  </a:moveTo>
                  <a:cubicBezTo>
                    <a:pt x="5081" y="5534"/>
                    <a:pt x="5081" y="5596"/>
                    <a:pt x="5068" y="5672"/>
                  </a:cubicBezTo>
                  <a:cubicBezTo>
                    <a:pt x="5068" y="5690"/>
                    <a:pt x="5048" y="5755"/>
                    <a:pt x="5042" y="5755"/>
                  </a:cubicBezTo>
                  <a:cubicBezTo>
                    <a:pt x="5040" y="5755"/>
                    <a:pt x="5040" y="5746"/>
                    <a:pt x="5043" y="5722"/>
                  </a:cubicBezTo>
                  <a:cubicBezTo>
                    <a:pt x="5013" y="5722"/>
                    <a:pt x="4969" y="5763"/>
                    <a:pt x="4942" y="5763"/>
                  </a:cubicBezTo>
                  <a:cubicBezTo>
                    <a:pt x="4923" y="5763"/>
                    <a:pt x="4912" y="5745"/>
                    <a:pt x="4917" y="5684"/>
                  </a:cubicBezTo>
                  <a:cubicBezTo>
                    <a:pt x="4917" y="5634"/>
                    <a:pt x="4942" y="5596"/>
                    <a:pt x="4980" y="5571"/>
                  </a:cubicBezTo>
                  <a:cubicBezTo>
                    <a:pt x="4983" y="5565"/>
                    <a:pt x="4987" y="5563"/>
                    <a:pt x="4992" y="5563"/>
                  </a:cubicBezTo>
                  <a:cubicBezTo>
                    <a:pt x="5004" y="5563"/>
                    <a:pt x="5021" y="5584"/>
                    <a:pt x="5030" y="5584"/>
                  </a:cubicBezTo>
                  <a:lnTo>
                    <a:pt x="5043" y="5584"/>
                  </a:lnTo>
                  <a:cubicBezTo>
                    <a:pt x="5043" y="5534"/>
                    <a:pt x="5030" y="5471"/>
                    <a:pt x="5081" y="5458"/>
                  </a:cubicBezTo>
                  <a:close/>
                  <a:moveTo>
                    <a:pt x="4778" y="5523"/>
                  </a:moveTo>
                  <a:lnTo>
                    <a:pt x="4766" y="5798"/>
                  </a:lnTo>
                  <a:lnTo>
                    <a:pt x="4729" y="5798"/>
                  </a:lnTo>
                  <a:cubicBezTo>
                    <a:pt x="4740" y="5743"/>
                    <a:pt x="4732" y="5575"/>
                    <a:pt x="4778" y="5523"/>
                  </a:cubicBezTo>
                  <a:close/>
                  <a:moveTo>
                    <a:pt x="4729" y="5609"/>
                  </a:moveTo>
                  <a:cubicBezTo>
                    <a:pt x="4729" y="5672"/>
                    <a:pt x="4741" y="5810"/>
                    <a:pt x="4678" y="5810"/>
                  </a:cubicBezTo>
                  <a:cubicBezTo>
                    <a:pt x="4666" y="5760"/>
                    <a:pt x="4641" y="5622"/>
                    <a:pt x="4703" y="5609"/>
                  </a:cubicBezTo>
                  <a:close/>
                  <a:moveTo>
                    <a:pt x="11016" y="5785"/>
                  </a:moveTo>
                  <a:cubicBezTo>
                    <a:pt x="11046" y="5785"/>
                    <a:pt x="11031" y="5812"/>
                    <a:pt x="11014" y="5834"/>
                  </a:cubicBezTo>
                  <a:lnTo>
                    <a:pt x="11014" y="5834"/>
                  </a:lnTo>
                  <a:cubicBezTo>
                    <a:pt x="11006" y="5827"/>
                    <a:pt x="10972" y="5796"/>
                    <a:pt x="11016" y="5785"/>
                  </a:cubicBezTo>
                  <a:close/>
                  <a:moveTo>
                    <a:pt x="4666" y="5622"/>
                  </a:moveTo>
                  <a:cubicBezTo>
                    <a:pt x="4666" y="5672"/>
                    <a:pt x="4628" y="5659"/>
                    <a:pt x="4603" y="5710"/>
                  </a:cubicBezTo>
                  <a:cubicBezTo>
                    <a:pt x="4590" y="5760"/>
                    <a:pt x="4628" y="5823"/>
                    <a:pt x="4565" y="5835"/>
                  </a:cubicBezTo>
                  <a:cubicBezTo>
                    <a:pt x="4565" y="5772"/>
                    <a:pt x="4578" y="5710"/>
                    <a:pt x="4578" y="5634"/>
                  </a:cubicBezTo>
                  <a:cubicBezTo>
                    <a:pt x="4581" y="5631"/>
                    <a:pt x="4584" y="5629"/>
                    <a:pt x="4585" y="5629"/>
                  </a:cubicBezTo>
                  <a:lnTo>
                    <a:pt x="4585" y="5629"/>
                  </a:lnTo>
                  <a:cubicBezTo>
                    <a:pt x="4589" y="5629"/>
                    <a:pt x="4587" y="5641"/>
                    <a:pt x="4578" y="5659"/>
                  </a:cubicBezTo>
                  <a:lnTo>
                    <a:pt x="4603" y="5672"/>
                  </a:lnTo>
                  <a:cubicBezTo>
                    <a:pt x="4628" y="5672"/>
                    <a:pt x="4615" y="5622"/>
                    <a:pt x="4666" y="5622"/>
                  </a:cubicBezTo>
                  <a:close/>
                  <a:moveTo>
                    <a:pt x="4263" y="5859"/>
                  </a:moveTo>
                  <a:lnTo>
                    <a:pt x="4251" y="5860"/>
                  </a:lnTo>
                  <a:lnTo>
                    <a:pt x="4263" y="5860"/>
                  </a:lnTo>
                  <a:cubicBezTo>
                    <a:pt x="4263" y="5860"/>
                    <a:pt x="4263" y="5859"/>
                    <a:pt x="4263" y="5859"/>
                  </a:cubicBezTo>
                  <a:close/>
                  <a:moveTo>
                    <a:pt x="4515" y="5647"/>
                  </a:moveTo>
                  <a:cubicBezTo>
                    <a:pt x="4515" y="5722"/>
                    <a:pt x="4414" y="5772"/>
                    <a:pt x="4402" y="5835"/>
                  </a:cubicBezTo>
                  <a:lnTo>
                    <a:pt x="4502" y="5823"/>
                  </a:lnTo>
                  <a:lnTo>
                    <a:pt x="4502" y="5823"/>
                  </a:lnTo>
                  <a:cubicBezTo>
                    <a:pt x="4502" y="5873"/>
                    <a:pt x="4414" y="5860"/>
                    <a:pt x="4364" y="5873"/>
                  </a:cubicBezTo>
                  <a:cubicBezTo>
                    <a:pt x="4364" y="5823"/>
                    <a:pt x="4427" y="5760"/>
                    <a:pt x="4452" y="5710"/>
                  </a:cubicBezTo>
                  <a:cubicBezTo>
                    <a:pt x="4465" y="5710"/>
                    <a:pt x="4477" y="5697"/>
                    <a:pt x="4477" y="5684"/>
                  </a:cubicBezTo>
                  <a:lnTo>
                    <a:pt x="4477" y="5684"/>
                  </a:lnTo>
                  <a:lnTo>
                    <a:pt x="4389" y="5697"/>
                  </a:lnTo>
                  <a:cubicBezTo>
                    <a:pt x="4389" y="5647"/>
                    <a:pt x="4477" y="5659"/>
                    <a:pt x="4515" y="5647"/>
                  </a:cubicBezTo>
                  <a:close/>
                  <a:moveTo>
                    <a:pt x="3446" y="5856"/>
                  </a:moveTo>
                  <a:cubicBezTo>
                    <a:pt x="3454" y="5856"/>
                    <a:pt x="3461" y="5857"/>
                    <a:pt x="3469" y="5859"/>
                  </a:cubicBezTo>
                  <a:lnTo>
                    <a:pt x="3469" y="5859"/>
                  </a:lnTo>
                  <a:cubicBezTo>
                    <a:pt x="3459" y="5859"/>
                    <a:pt x="3443" y="5867"/>
                    <a:pt x="3421" y="5886"/>
                  </a:cubicBezTo>
                  <a:lnTo>
                    <a:pt x="3408" y="5898"/>
                  </a:lnTo>
                  <a:cubicBezTo>
                    <a:pt x="3402" y="5868"/>
                    <a:pt x="3422" y="5856"/>
                    <a:pt x="3446" y="5856"/>
                  </a:cubicBezTo>
                  <a:close/>
                  <a:moveTo>
                    <a:pt x="4364" y="5672"/>
                  </a:moveTo>
                  <a:cubicBezTo>
                    <a:pt x="4364" y="5734"/>
                    <a:pt x="4265" y="5797"/>
                    <a:pt x="4263" y="5859"/>
                  </a:cubicBezTo>
                  <a:lnTo>
                    <a:pt x="4263" y="5859"/>
                  </a:lnTo>
                  <a:lnTo>
                    <a:pt x="4351" y="5848"/>
                  </a:lnTo>
                  <a:lnTo>
                    <a:pt x="4351" y="5848"/>
                  </a:lnTo>
                  <a:cubicBezTo>
                    <a:pt x="4351" y="5898"/>
                    <a:pt x="4263" y="5886"/>
                    <a:pt x="4213" y="5898"/>
                  </a:cubicBezTo>
                  <a:cubicBezTo>
                    <a:pt x="4213" y="5823"/>
                    <a:pt x="4326" y="5772"/>
                    <a:pt x="4326" y="5710"/>
                  </a:cubicBezTo>
                  <a:lnTo>
                    <a:pt x="4326" y="5710"/>
                  </a:lnTo>
                  <a:lnTo>
                    <a:pt x="4238" y="5722"/>
                  </a:lnTo>
                  <a:cubicBezTo>
                    <a:pt x="4238" y="5672"/>
                    <a:pt x="4326" y="5684"/>
                    <a:pt x="4364" y="5672"/>
                  </a:cubicBezTo>
                  <a:close/>
                  <a:moveTo>
                    <a:pt x="10148" y="5860"/>
                  </a:moveTo>
                  <a:cubicBezTo>
                    <a:pt x="10186" y="5860"/>
                    <a:pt x="10148" y="5911"/>
                    <a:pt x="10148" y="5911"/>
                  </a:cubicBezTo>
                  <a:cubicBezTo>
                    <a:pt x="10148" y="5911"/>
                    <a:pt x="10098" y="5860"/>
                    <a:pt x="10148" y="5860"/>
                  </a:cubicBezTo>
                  <a:close/>
                  <a:moveTo>
                    <a:pt x="11029" y="5910"/>
                  </a:moveTo>
                  <a:lnTo>
                    <a:pt x="11029" y="5910"/>
                  </a:lnTo>
                  <a:cubicBezTo>
                    <a:pt x="11029" y="5910"/>
                    <a:pt x="11029" y="5911"/>
                    <a:pt x="11029" y="5911"/>
                  </a:cubicBezTo>
                  <a:lnTo>
                    <a:pt x="11029" y="5911"/>
                  </a:lnTo>
                  <a:cubicBezTo>
                    <a:pt x="11029" y="5911"/>
                    <a:pt x="11029" y="5910"/>
                    <a:pt x="11029" y="5910"/>
                  </a:cubicBezTo>
                  <a:close/>
                  <a:moveTo>
                    <a:pt x="9494" y="5886"/>
                  </a:moveTo>
                  <a:cubicBezTo>
                    <a:pt x="9539" y="5886"/>
                    <a:pt x="9504" y="5925"/>
                    <a:pt x="9496" y="5925"/>
                  </a:cubicBezTo>
                  <a:cubicBezTo>
                    <a:pt x="9495" y="5925"/>
                    <a:pt x="9494" y="5925"/>
                    <a:pt x="9494" y="5923"/>
                  </a:cubicBezTo>
                  <a:cubicBezTo>
                    <a:pt x="9494" y="5923"/>
                    <a:pt x="9419" y="5911"/>
                    <a:pt x="9457" y="5911"/>
                  </a:cubicBezTo>
                  <a:lnTo>
                    <a:pt x="9494" y="5886"/>
                  </a:lnTo>
                  <a:close/>
                  <a:moveTo>
                    <a:pt x="9772" y="5863"/>
                  </a:moveTo>
                  <a:cubicBezTo>
                    <a:pt x="9786" y="5863"/>
                    <a:pt x="9809" y="5886"/>
                    <a:pt x="9809" y="5886"/>
                  </a:cubicBezTo>
                  <a:cubicBezTo>
                    <a:pt x="9799" y="5886"/>
                    <a:pt x="9762" y="5928"/>
                    <a:pt x="9743" y="5928"/>
                  </a:cubicBezTo>
                  <a:cubicBezTo>
                    <a:pt x="9737" y="5928"/>
                    <a:pt x="9733" y="5923"/>
                    <a:pt x="9733" y="5911"/>
                  </a:cubicBezTo>
                  <a:lnTo>
                    <a:pt x="9759" y="5886"/>
                  </a:lnTo>
                  <a:cubicBezTo>
                    <a:pt x="9759" y="5869"/>
                    <a:pt x="9764" y="5863"/>
                    <a:pt x="9772" y="5863"/>
                  </a:cubicBezTo>
                  <a:close/>
                  <a:moveTo>
                    <a:pt x="4081" y="5722"/>
                  </a:moveTo>
                  <a:cubicBezTo>
                    <a:pt x="4149" y="5722"/>
                    <a:pt x="4136" y="5911"/>
                    <a:pt x="4087" y="5911"/>
                  </a:cubicBezTo>
                  <a:lnTo>
                    <a:pt x="4075" y="5923"/>
                  </a:lnTo>
                  <a:cubicBezTo>
                    <a:pt x="4075" y="5889"/>
                    <a:pt x="4105" y="5754"/>
                    <a:pt x="4057" y="5754"/>
                  </a:cubicBezTo>
                  <a:cubicBezTo>
                    <a:pt x="4051" y="5754"/>
                    <a:pt x="4045" y="5756"/>
                    <a:pt x="4037" y="5760"/>
                  </a:cubicBezTo>
                  <a:cubicBezTo>
                    <a:pt x="3949" y="5810"/>
                    <a:pt x="4062" y="5923"/>
                    <a:pt x="3974" y="5936"/>
                  </a:cubicBezTo>
                  <a:cubicBezTo>
                    <a:pt x="3974" y="5903"/>
                    <a:pt x="4003" y="5775"/>
                    <a:pt x="3952" y="5775"/>
                  </a:cubicBezTo>
                  <a:cubicBezTo>
                    <a:pt x="3945" y="5775"/>
                    <a:pt x="3935" y="5778"/>
                    <a:pt x="3924" y="5785"/>
                  </a:cubicBezTo>
                  <a:cubicBezTo>
                    <a:pt x="3874" y="5823"/>
                    <a:pt x="3949" y="5936"/>
                    <a:pt x="3874" y="5948"/>
                  </a:cubicBezTo>
                  <a:cubicBezTo>
                    <a:pt x="3874" y="5911"/>
                    <a:pt x="3874" y="5860"/>
                    <a:pt x="3886" y="5810"/>
                  </a:cubicBezTo>
                  <a:cubicBezTo>
                    <a:pt x="3886" y="5801"/>
                    <a:pt x="3898" y="5749"/>
                    <a:pt x="3906" y="5749"/>
                  </a:cubicBezTo>
                  <a:cubicBezTo>
                    <a:pt x="3909" y="5749"/>
                    <a:pt x="3911" y="5759"/>
                    <a:pt x="3911" y="5785"/>
                  </a:cubicBezTo>
                  <a:cubicBezTo>
                    <a:pt x="3929" y="5785"/>
                    <a:pt x="3958" y="5736"/>
                    <a:pt x="3983" y="5736"/>
                  </a:cubicBezTo>
                  <a:cubicBezTo>
                    <a:pt x="3994" y="5736"/>
                    <a:pt x="4004" y="5746"/>
                    <a:pt x="4012" y="5772"/>
                  </a:cubicBezTo>
                  <a:cubicBezTo>
                    <a:pt x="4037" y="5772"/>
                    <a:pt x="4024" y="5722"/>
                    <a:pt x="4075" y="5722"/>
                  </a:cubicBezTo>
                  <a:cubicBezTo>
                    <a:pt x="4077" y="5722"/>
                    <a:pt x="4079" y="5722"/>
                    <a:pt x="4081" y="5722"/>
                  </a:cubicBezTo>
                  <a:close/>
                  <a:moveTo>
                    <a:pt x="10296" y="5932"/>
                  </a:moveTo>
                  <a:cubicBezTo>
                    <a:pt x="10288" y="5940"/>
                    <a:pt x="10287" y="5950"/>
                    <a:pt x="10294" y="5950"/>
                  </a:cubicBezTo>
                  <a:cubicBezTo>
                    <a:pt x="10295" y="5950"/>
                    <a:pt x="10297" y="5950"/>
                    <a:pt x="10299" y="5948"/>
                  </a:cubicBezTo>
                  <a:cubicBezTo>
                    <a:pt x="10298" y="5942"/>
                    <a:pt x="10297" y="5937"/>
                    <a:pt x="10296" y="5932"/>
                  </a:cubicBezTo>
                  <a:close/>
                  <a:moveTo>
                    <a:pt x="11587" y="5839"/>
                  </a:moveTo>
                  <a:cubicBezTo>
                    <a:pt x="11602" y="5839"/>
                    <a:pt x="11617" y="5845"/>
                    <a:pt x="11632" y="5860"/>
                  </a:cubicBezTo>
                  <a:cubicBezTo>
                    <a:pt x="11692" y="5940"/>
                    <a:pt x="11609" y="5965"/>
                    <a:pt x="11547" y="5971"/>
                  </a:cubicBezTo>
                  <a:lnTo>
                    <a:pt x="11547" y="5971"/>
                  </a:lnTo>
                  <a:cubicBezTo>
                    <a:pt x="11545" y="5964"/>
                    <a:pt x="11544" y="5957"/>
                    <a:pt x="11544" y="5948"/>
                  </a:cubicBezTo>
                  <a:lnTo>
                    <a:pt x="11511" y="5971"/>
                  </a:lnTo>
                  <a:lnTo>
                    <a:pt x="11511" y="5971"/>
                  </a:lnTo>
                  <a:cubicBezTo>
                    <a:pt x="11509" y="5964"/>
                    <a:pt x="11507" y="5956"/>
                    <a:pt x="11506" y="5948"/>
                  </a:cubicBezTo>
                  <a:cubicBezTo>
                    <a:pt x="11506" y="5901"/>
                    <a:pt x="11543" y="5839"/>
                    <a:pt x="11587" y="5839"/>
                  </a:cubicBezTo>
                  <a:close/>
                  <a:moveTo>
                    <a:pt x="3811" y="5793"/>
                  </a:moveTo>
                  <a:cubicBezTo>
                    <a:pt x="3810" y="5836"/>
                    <a:pt x="3809" y="5878"/>
                    <a:pt x="3798" y="5911"/>
                  </a:cubicBezTo>
                  <a:cubicBezTo>
                    <a:pt x="3798" y="5920"/>
                    <a:pt x="3780" y="5972"/>
                    <a:pt x="3773" y="5972"/>
                  </a:cubicBezTo>
                  <a:cubicBezTo>
                    <a:pt x="3770" y="5972"/>
                    <a:pt x="3769" y="5962"/>
                    <a:pt x="3773" y="5936"/>
                  </a:cubicBezTo>
                  <a:cubicBezTo>
                    <a:pt x="3770" y="5936"/>
                    <a:pt x="3767" y="5936"/>
                    <a:pt x="3765" y="5937"/>
                  </a:cubicBezTo>
                  <a:lnTo>
                    <a:pt x="3765" y="5937"/>
                  </a:lnTo>
                  <a:cubicBezTo>
                    <a:pt x="3768" y="5933"/>
                    <a:pt x="3771" y="5928"/>
                    <a:pt x="3773" y="5923"/>
                  </a:cubicBezTo>
                  <a:cubicBezTo>
                    <a:pt x="3783" y="5904"/>
                    <a:pt x="3777" y="5830"/>
                    <a:pt x="3811" y="5793"/>
                  </a:cubicBezTo>
                  <a:close/>
                  <a:moveTo>
                    <a:pt x="3697" y="5798"/>
                  </a:moveTo>
                  <a:cubicBezTo>
                    <a:pt x="3697" y="5810"/>
                    <a:pt x="3672" y="5923"/>
                    <a:pt x="3697" y="5948"/>
                  </a:cubicBezTo>
                  <a:cubicBezTo>
                    <a:pt x="3709" y="5956"/>
                    <a:pt x="3719" y="5959"/>
                    <a:pt x="3727" y="5959"/>
                  </a:cubicBezTo>
                  <a:cubicBezTo>
                    <a:pt x="3730" y="5959"/>
                    <a:pt x="3732" y="5959"/>
                    <a:pt x="3734" y="5958"/>
                  </a:cubicBezTo>
                  <a:lnTo>
                    <a:pt x="3734" y="5958"/>
                  </a:lnTo>
                  <a:cubicBezTo>
                    <a:pt x="3721" y="5971"/>
                    <a:pt x="3708" y="5984"/>
                    <a:pt x="3694" y="5984"/>
                  </a:cubicBezTo>
                  <a:cubicBezTo>
                    <a:pt x="3687" y="5984"/>
                    <a:pt x="3680" y="5981"/>
                    <a:pt x="3672" y="5974"/>
                  </a:cubicBezTo>
                  <a:cubicBezTo>
                    <a:pt x="3622" y="5948"/>
                    <a:pt x="3672" y="5798"/>
                    <a:pt x="3697" y="5798"/>
                  </a:cubicBezTo>
                  <a:close/>
                  <a:moveTo>
                    <a:pt x="3622" y="5760"/>
                  </a:moveTo>
                  <a:cubicBezTo>
                    <a:pt x="3622" y="5810"/>
                    <a:pt x="3638" y="5815"/>
                    <a:pt x="3652" y="5815"/>
                  </a:cubicBezTo>
                  <a:cubicBezTo>
                    <a:pt x="3656" y="5815"/>
                    <a:pt x="3660" y="5815"/>
                    <a:pt x="3663" y="5815"/>
                  </a:cubicBezTo>
                  <a:cubicBezTo>
                    <a:pt x="3669" y="5815"/>
                    <a:pt x="3672" y="5816"/>
                    <a:pt x="3672" y="5823"/>
                  </a:cubicBezTo>
                  <a:lnTo>
                    <a:pt x="3647" y="5823"/>
                  </a:lnTo>
                  <a:cubicBezTo>
                    <a:pt x="3647" y="5848"/>
                    <a:pt x="3622" y="5848"/>
                    <a:pt x="3609" y="5873"/>
                  </a:cubicBezTo>
                  <a:cubicBezTo>
                    <a:pt x="3598" y="5907"/>
                    <a:pt x="3577" y="5990"/>
                    <a:pt x="3617" y="5990"/>
                  </a:cubicBezTo>
                  <a:cubicBezTo>
                    <a:pt x="3622" y="5990"/>
                    <a:pt x="3628" y="5989"/>
                    <a:pt x="3635" y="5986"/>
                  </a:cubicBezTo>
                  <a:lnTo>
                    <a:pt x="3635" y="5986"/>
                  </a:lnTo>
                  <a:cubicBezTo>
                    <a:pt x="3635" y="6010"/>
                    <a:pt x="3624" y="6019"/>
                    <a:pt x="3611" y="6019"/>
                  </a:cubicBezTo>
                  <a:cubicBezTo>
                    <a:pt x="3596" y="6019"/>
                    <a:pt x="3578" y="6006"/>
                    <a:pt x="3572" y="5986"/>
                  </a:cubicBezTo>
                  <a:cubicBezTo>
                    <a:pt x="3548" y="5962"/>
                    <a:pt x="3614" y="5859"/>
                    <a:pt x="3557" y="5859"/>
                  </a:cubicBezTo>
                  <a:cubicBezTo>
                    <a:pt x="3554" y="5859"/>
                    <a:pt x="3551" y="5860"/>
                    <a:pt x="3547" y="5860"/>
                  </a:cubicBezTo>
                  <a:cubicBezTo>
                    <a:pt x="3547" y="5798"/>
                    <a:pt x="3584" y="5860"/>
                    <a:pt x="3584" y="5785"/>
                  </a:cubicBezTo>
                  <a:lnTo>
                    <a:pt x="3622" y="5760"/>
                  </a:lnTo>
                  <a:close/>
                  <a:moveTo>
                    <a:pt x="11428" y="5844"/>
                  </a:moveTo>
                  <a:cubicBezTo>
                    <a:pt x="11440" y="5844"/>
                    <a:pt x="11454" y="5849"/>
                    <a:pt x="11469" y="5860"/>
                  </a:cubicBezTo>
                  <a:cubicBezTo>
                    <a:pt x="11465" y="5877"/>
                    <a:pt x="11456" y="5881"/>
                    <a:pt x="11447" y="5881"/>
                  </a:cubicBezTo>
                  <a:cubicBezTo>
                    <a:pt x="11438" y="5881"/>
                    <a:pt x="11427" y="5877"/>
                    <a:pt x="11419" y="5877"/>
                  </a:cubicBezTo>
                  <a:cubicBezTo>
                    <a:pt x="11411" y="5877"/>
                    <a:pt x="11406" y="5881"/>
                    <a:pt x="11406" y="5898"/>
                  </a:cubicBezTo>
                  <a:cubicBezTo>
                    <a:pt x="11393" y="5936"/>
                    <a:pt x="11431" y="5923"/>
                    <a:pt x="11456" y="5948"/>
                  </a:cubicBezTo>
                  <a:cubicBezTo>
                    <a:pt x="11490" y="6023"/>
                    <a:pt x="11462" y="6046"/>
                    <a:pt x="11429" y="6046"/>
                  </a:cubicBezTo>
                  <a:cubicBezTo>
                    <a:pt x="11400" y="6046"/>
                    <a:pt x="11368" y="6029"/>
                    <a:pt x="11368" y="6011"/>
                  </a:cubicBezTo>
                  <a:lnTo>
                    <a:pt x="11368" y="6011"/>
                  </a:lnTo>
                  <a:lnTo>
                    <a:pt x="11418" y="6024"/>
                  </a:lnTo>
                  <a:cubicBezTo>
                    <a:pt x="11427" y="6027"/>
                    <a:pt x="11432" y="6029"/>
                    <a:pt x="11434" y="6029"/>
                  </a:cubicBezTo>
                  <a:cubicBezTo>
                    <a:pt x="11445" y="6029"/>
                    <a:pt x="11343" y="5972"/>
                    <a:pt x="11343" y="5961"/>
                  </a:cubicBezTo>
                  <a:lnTo>
                    <a:pt x="11381" y="5936"/>
                  </a:lnTo>
                  <a:cubicBezTo>
                    <a:pt x="11361" y="5897"/>
                    <a:pt x="11387" y="5844"/>
                    <a:pt x="11428" y="5844"/>
                  </a:cubicBezTo>
                  <a:close/>
                  <a:moveTo>
                    <a:pt x="11511" y="5971"/>
                  </a:moveTo>
                  <a:cubicBezTo>
                    <a:pt x="11511" y="5972"/>
                    <a:pt x="11512" y="5973"/>
                    <a:pt x="11512" y="5974"/>
                  </a:cubicBezTo>
                  <a:lnTo>
                    <a:pt x="11512" y="5974"/>
                  </a:lnTo>
                  <a:cubicBezTo>
                    <a:pt x="11522" y="5973"/>
                    <a:pt x="11534" y="5973"/>
                    <a:pt x="11547" y="5971"/>
                  </a:cubicBezTo>
                  <a:lnTo>
                    <a:pt x="11547" y="5971"/>
                  </a:lnTo>
                  <a:cubicBezTo>
                    <a:pt x="11556" y="6005"/>
                    <a:pt x="11584" y="6026"/>
                    <a:pt x="11615" y="6026"/>
                  </a:cubicBezTo>
                  <a:cubicBezTo>
                    <a:pt x="11629" y="6026"/>
                    <a:pt x="11644" y="6022"/>
                    <a:pt x="11657" y="6011"/>
                  </a:cubicBezTo>
                  <a:lnTo>
                    <a:pt x="11657" y="6011"/>
                  </a:lnTo>
                  <a:cubicBezTo>
                    <a:pt x="11662" y="6036"/>
                    <a:pt x="11642" y="6049"/>
                    <a:pt x="11615" y="6049"/>
                  </a:cubicBezTo>
                  <a:cubicBezTo>
                    <a:pt x="11579" y="6049"/>
                    <a:pt x="11529" y="6025"/>
                    <a:pt x="11512" y="5974"/>
                  </a:cubicBezTo>
                  <a:lnTo>
                    <a:pt x="11512" y="5974"/>
                  </a:lnTo>
                  <a:cubicBezTo>
                    <a:pt x="11510" y="5974"/>
                    <a:pt x="11508" y="5974"/>
                    <a:pt x="11506" y="5974"/>
                  </a:cubicBezTo>
                  <a:lnTo>
                    <a:pt x="11511" y="5971"/>
                  </a:lnTo>
                  <a:close/>
                  <a:moveTo>
                    <a:pt x="3332" y="5817"/>
                  </a:moveTo>
                  <a:lnTo>
                    <a:pt x="3332" y="5817"/>
                  </a:lnTo>
                  <a:cubicBezTo>
                    <a:pt x="3328" y="5861"/>
                    <a:pt x="3340" y="5870"/>
                    <a:pt x="3352" y="5870"/>
                  </a:cubicBezTo>
                  <a:cubicBezTo>
                    <a:pt x="3359" y="5870"/>
                    <a:pt x="3367" y="5867"/>
                    <a:pt x="3370" y="5867"/>
                  </a:cubicBezTo>
                  <a:cubicBezTo>
                    <a:pt x="3373" y="5867"/>
                    <a:pt x="3373" y="5868"/>
                    <a:pt x="3371" y="5873"/>
                  </a:cubicBezTo>
                  <a:cubicBezTo>
                    <a:pt x="3358" y="5898"/>
                    <a:pt x="3333" y="5886"/>
                    <a:pt x="3320" y="5923"/>
                  </a:cubicBezTo>
                  <a:cubicBezTo>
                    <a:pt x="3309" y="5945"/>
                    <a:pt x="3299" y="6032"/>
                    <a:pt x="3336" y="6032"/>
                  </a:cubicBezTo>
                  <a:cubicBezTo>
                    <a:pt x="3342" y="6032"/>
                    <a:pt x="3349" y="6029"/>
                    <a:pt x="3358" y="6024"/>
                  </a:cubicBezTo>
                  <a:lnTo>
                    <a:pt x="3358" y="6024"/>
                  </a:lnTo>
                  <a:cubicBezTo>
                    <a:pt x="3358" y="6053"/>
                    <a:pt x="3347" y="6063"/>
                    <a:pt x="3333" y="6063"/>
                  </a:cubicBezTo>
                  <a:cubicBezTo>
                    <a:pt x="3317" y="6063"/>
                    <a:pt x="3296" y="6050"/>
                    <a:pt x="3283" y="6037"/>
                  </a:cubicBezTo>
                  <a:cubicBezTo>
                    <a:pt x="3260" y="6014"/>
                    <a:pt x="3330" y="5907"/>
                    <a:pt x="3287" y="5907"/>
                  </a:cubicBezTo>
                  <a:cubicBezTo>
                    <a:pt x="3282" y="5907"/>
                    <a:pt x="3277" y="5909"/>
                    <a:pt x="3270" y="5911"/>
                  </a:cubicBezTo>
                  <a:cubicBezTo>
                    <a:pt x="3270" y="5873"/>
                    <a:pt x="3270" y="5873"/>
                    <a:pt x="3295" y="5873"/>
                  </a:cubicBezTo>
                  <a:cubicBezTo>
                    <a:pt x="3295" y="5842"/>
                    <a:pt x="3312" y="5828"/>
                    <a:pt x="3332" y="5817"/>
                  </a:cubicBezTo>
                  <a:close/>
                  <a:moveTo>
                    <a:pt x="3481" y="5863"/>
                  </a:moveTo>
                  <a:cubicBezTo>
                    <a:pt x="3498" y="5870"/>
                    <a:pt x="3514" y="5882"/>
                    <a:pt x="3521" y="5898"/>
                  </a:cubicBezTo>
                  <a:cubicBezTo>
                    <a:pt x="3531" y="5938"/>
                    <a:pt x="3503" y="6038"/>
                    <a:pt x="3490" y="6038"/>
                  </a:cubicBezTo>
                  <a:cubicBezTo>
                    <a:pt x="3486" y="6038"/>
                    <a:pt x="3484" y="6031"/>
                    <a:pt x="3484" y="6011"/>
                  </a:cubicBezTo>
                  <a:cubicBezTo>
                    <a:pt x="3459" y="6011"/>
                    <a:pt x="3446" y="6049"/>
                    <a:pt x="3421" y="6062"/>
                  </a:cubicBezTo>
                  <a:cubicBezTo>
                    <a:pt x="3412" y="6063"/>
                    <a:pt x="3404" y="6064"/>
                    <a:pt x="3397" y="6064"/>
                  </a:cubicBezTo>
                  <a:cubicBezTo>
                    <a:pt x="3310" y="6064"/>
                    <a:pt x="3459" y="5923"/>
                    <a:pt x="3470" y="5923"/>
                  </a:cubicBezTo>
                  <a:cubicBezTo>
                    <a:pt x="3471" y="5923"/>
                    <a:pt x="3471" y="5923"/>
                    <a:pt x="3471" y="5923"/>
                  </a:cubicBezTo>
                  <a:cubicBezTo>
                    <a:pt x="3485" y="5902"/>
                    <a:pt x="3491" y="5874"/>
                    <a:pt x="3481" y="5863"/>
                  </a:cubicBezTo>
                  <a:close/>
                  <a:moveTo>
                    <a:pt x="11783" y="5760"/>
                  </a:moveTo>
                  <a:cubicBezTo>
                    <a:pt x="11846" y="5760"/>
                    <a:pt x="11821" y="5999"/>
                    <a:pt x="11833" y="6062"/>
                  </a:cubicBezTo>
                  <a:cubicBezTo>
                    <a:pt x="11824" y="6065"/>
                    <a:pt x="11817" y="6066"/>
                    <a:pt x="11812" y="6066"/>
                  </a:cubicBezTo>
                  <a:cubicBezTo>
                    <a:pt x="11796" y="6066"/>
                    <a:pt x="11796" y="6052"/>
                    <a:pt x="11796" y="6024"/>
                  </a:cubicBezTo>
                  <a:cubicBezTo>
                    <a:pt x="11784" y="6024"/>
                    <a:pt x="11773" y="6064"/>
                    <a:pt x="11736" y="6064"/>
                  </a:cubicBezTo>
                  <a:cubicBezTo>
                    <a:pt x="11731" y="6064"/>
                    <a:pt x="11726" y="6063"/>
                    <a:pt x="11720" y="6062"/>
                  </a:cubicBezTo>
                  <a:cubicBezTo>
                    <a:pt x="11682" y="6049"/>
                    <a:pt x="11657" y="6011"/>
                    <a:pt x="11657" y="5974"/>
                  </a:cubicBezTo>
                  <a:cubicBezTo>
                    <a:pt x="11657" y="5923"/>
                    <a:pt x="11682" y="5886"/>
                    <a:pt x="11720" y="5860"/>
                  </a:cubicBezTo>
                  <a:cubicBezTo>
                    <a:pt x="11725" y="5855"/>
                    <a:pt x="11730" y="5853"/>
                    <a:pt x="11735" y="5853"/>
                  </a:cubicBezTo>
                  <a:cubicBezTo>
                    <a:pt x="11755" y="5853"/>
                    <a:pt x="11773" y="5886"/>
                    <a:pt x="11783" y="5886"/>
                  </a:cubicBezTo>
                  <a:lnTo>
                    <a:pt x="11783" y="5760"/>
                  </a:lnTo>
                  <a:close/>
                  <a:moveTo>
                    <a:pt x="10953" y="5772"/>
                  </a:moveTo>
                  <a:cubicBezTo>
                    <a:pt x="10953" y="5835"/>
                    <a:pt x="10991" y="6074"/>
                    <a:pt x="10928" y="6074"/>
                  </a:cubicBezTo>
                  <a:cubicBezTo>
                    <a:pt x="10890" y="6037"/>
                    <a:pt x="10853" y="5798"/>
                    <a:pt x="10915" y="5798"/>
                  </a:cubicBezTo>
                  <a:lnTo>
                    <a:pt x="10953" y="5772"/>
                  </a:lnTo>
                  <a:close/>
                  <a:moveTo>
                    <a:pt x="10387" y="5911"/>
                  </a:moveTo>
                  <a:cubicBezTo>
                    <a:pt x="10425" y="5948"/>
                    <a:pt x="10425" y="6099"/>
                    <a:pt x="10387" y="6099"/>
                  </a:cubicBezTo>
                  <a:cubicBezTo>
                    <a:pt x="10387" y="6068"/>
                    <a:pt x="10396" y="5944"/>
                    <a:pt x="10350" y="5936"/>
                  </a:cubicBezTo>
                  <a:lnTo>
                    <a:pt x="10350" y="5936"/>
                  </a:lnTo>
                  <a:lnTo>
                    <a:pt x="10387" y="5911"/>
                  </a:lnTo>
                  <a:close/>
                  <a:moveTo>
                    <a:pt x="11091" y="5823"/>
                  </a:moveTo>
                  <a:lnTo>
                    <a:pt x="11091" y="5823"/>
                  </a:lnTo>
                  <a:cubicBezTo>
                    <a:pt x="11081" y="5864"/>
                    <a:pt x="11088" y="5889"/>
                    <a:pt x="11119" y="5889"/>
                  </a:cubicBezTo>
                  <a:cubicBezTo>
                    <a:pt x="11126" y="5889"/>
                    <a:pt x="11133" y="5888"/>
                    <a:pt x="11142" y="5886"/>
                  </a:cubicBezTo>
                  <a:lnTo>
                    <a:pt x="11142" y="5873"/>
                  </a:lnTo>
                  <a:lnTo>
                    <a:pt x="11142" y="5873"/>
                  </a:lnTo>
                  <a:cubicBezTo>
                    <a:pt x="11151" y="5891"/>
                    <a:pt x="11140" y="5903"/>
                    <a:pt x="11119" y="5903"/>
                  </a:cubicBezTo>
                  <a:cubicBezTo>
                    <a:pt x="11111" y="5903"/>
                    <a:pt x="11102" y="5902"/>
                    <a:pt x="11091" y="5898"/>
                  </a:cubicBezTo>
                  <a:lnTo>
                    <a:pt x="11091" y="5898"/>
                  </a:lnTo>
                  <a:cubicBezTo>
                    <a:pt x="11091" y="5936"/>
                    <a:pt x="11117" y="6037"/>
                    <a:pt x="11117" y="6049"/>
                  </a:cubicBezTo>
                  <a:cubicBezTo>
                    <a:pt x="11117" y="6046"/>
                    <a:pt x="11117" y="6045"/>
                    <a:pt x="11118" y="6045"/>
                  </a:cubicBezTo>
                  <a:lnTo>
                    <a:pt x="11118" y="6045"/>
                  </a:lnTo>
                  <a:cubicBezTo>
                    <a:pt x="11122" y="6045"/>
                    <a:pt x="11135" y="6083"/>
                    <a:pt x="11116" y="6083"/>
                  </a:cubicBezTo>
                  <a:cubicBezTo>
                    <a:pt x="11109" y="6083"/>
                    <a:pt x="11097" y="6077"/>
                    <a:pt x="11079" y="6062"/>
                  </a:cubicBezTo>
                  <a:cubicBezTo>
                    <a:pt x="11041" y="6037"/>
                    <a:pt x="11066" y="5936"/>
                    <a:pt x="11066" y="5911"/>
                  </a:cubicBezTo>
                  <a:lnTo>
                    <a:pt x="11029" y="5911"/>
                  </a:lnTo>
                  <a:cubicBezTo>
                    <a:pt x="11013" y="5987"/>
                    <a:pt x="11032" y="6089"/>
                    <a:pt x="10978" y="6099"/>
                  </a:cubicBezTo>
                  <a:lnTo>
                    <a:pt x="11003" y="6074"/>
                  </a:lnTo>
                  <a:lnTo>
                    <a:pt x="11003" y="5873"/>
                  </a:lnTo>
                  <a:lnTo>
                    <a:pt x="11041" y="5873"/>
                  </a:lnTo>
                  <a:cubicBezTo>
                    <a:pt x="11036" y="5884"/>
                    <a:pt x="11032" y="5897"/>
                    <a:pt x="11029" y="5910"/>
                  </a:cubicBezTo>
                  <a:lnTo>
                    <a:pt x="11029" y="5910"/>
                  </a:lnTo>
                  <a:cubicBezTo>
                    <a:pt x="11041" y="5873"/>
                    <a:pt x="11054" y="5835"/>
                    <a:pt x="11091" y="5823"/>
                  </a:cubicBezTo>
                  <a:close/>
                  <a:moveTo>
                    <a:pt x="10779" y="5894"/>
                  </a:moveTo>
                  <a:cubicBezTo>
                    <a:pt x="10794" y="5894"/>
                    <a:pt x="10810" y="5899"/>
                    <a:pt x="10827" y="5911"/>
                  </a:cubicBezTo>
                  <a:lnTo>
                    <a:pt x="10827" y="5923"/>
                  </a:lnTo>
                  <a:cubicBezTo>
                    <a:pt x="10928" y="5999"/>
                    <a:pt x="10777" y="6011"/>
                    <a:pt x="10727" y="6011"/>
                  </a:cubicBezTo>
                  <a:cubicBezTo>
                    <a:pt x="10727" y="6058"/>
                    <a:pt x="10761" y="6084"/>
                    <a:pt x="10800" y="6084"/>
                  </a:cubicBezTo>
                  <a:cubicBezTo>
                    <a:pt x="10813" y="6084"/>
                    <a:pt x="10827" y="6081"/>
                    <a:pt x="10840" y="6074"/>
                  </a:cubicBezTo>
                  <a:lnTo>
                    <a:pt x="10840" y="6074"/>
                  </a:lnTo>
                  <a:cubicBezTo>
                    <a:pt x="10845" y="6097"/>
                    <a:pt x="10827" y="6109"/>
                    <a:pt x="10803" y="6109"/>
                  </a:cubicBezTo>
                  <a:cubicBezTo>
                    <a:pt x="10760" y="6109"/>
                    <a:pt x="10697" y="6075"/>
                    <a:pt x="10689" y="6011"/>
                  </a:cubicBezTo>
                  <a:cubicBezTo>
                    <a:pt x="10689" y="5953"/>
                    <a:pt x="10727" y="5894"/>
                    <a:pt x="10779" y="5894"/>
                  </a:cubicBezTo>
                  <a:close/>
                  <a:moveTo>
                    <a:pt x="10285" y="5910"/>
                  </a:moveTo>
                  <a:cubicBezTo>
                    <a:pt x="10289" y="5910"/>
                    <a:pt x="10293" y="5916"/>
                    <a:pt x="10296" y="5932"/>
                  </a:cubicBezTo>
                  <a:lnTo>
                    <a:pt x="10296" y="5932"/>
                  </a:lnTo>
                  <a:cubicBezTo>
                    <a:pt x="10301" y="5928"/>
                    <a:pt x="10309" y="5924"/>
                    <a:pt x="10318" y="5924"/>
                  </a:cubicBezTo>
                  <a:cubicBezTo>
                    <a:pt x="10327" y="5924"/>
                    <a:pt x="10337" y="5927"/>
                    <a:pt x="10349" y="5935"/>
                  </a:cubicBezTo>
                  <a:lnTo>
                    <a:pt x="10349" y="5935"/>
                  </a:lnTo>
                  <a:cubicBezTo>
                    <a:pt x="10348" y="5935"/>
                    <a:pt x="10346" y="5935"/>
                    <a:pt x="10345" y="5935"/>
                  </a:cubicBezTo>
                  <a:cubicBezTo>
                    <a:pt x="10336" y="5935"/>
                    <a:pt x="10325" y="5939"/>
                    <a:pt x="10312" y="5948"/>
                  </a:cubicBezTo>
                  <a:cubicBezTo>
                    <a:pt x="10249" y="5986"/>
                    <a:pt x="10350" y="6099"/>
                    <a:pt x="10262" y="6112"/>
                  </a:cubicBezTo>
                  <a:cubicBezTo>
                    <a:pt x="10262" y="6062"/>
                    <a:pt x="10262" y="6011"/>
                    <a:pt x="10262" y="5974"/>
                  </a:cubicBezTo>
                  <a:cubicBezTo>
                    <a:pt x="10262" y="5957"/>
                    <a:pt x="10273" y="5910"/>
                    <a:pt x="10285" y="5910"/>
                  </a:cubicBezTo>
                  <a:close/>
                  <a:moveTo>
                    <a:pt x="9523" y="6023"/>
                  </a:moveTo>
                  <a:cubicBezTo>
                    <a:pt x="9521" y="6034"/>
                    <a:pt x="9520" y="6043"/>
                    <a:pt x="9520" y="6049"/>
                  </a:cubicBezTo>
                  <a:cubicBezTo>
                    <a:pt x="9520" y="6073"/>
                    <a:pt x="9520" y="6097"/>
                    <a:pt x="9520" y="6121"/>
                  </a:cubicBezTo>
                  <a:lnTo>
                    <a:pt x="9520" y="6121"/>
                  </a:lnTo>
                  <a:cubicBezTo>
                    <a:pt x="9526" y="6094"/>
                    <a:pt x="9525" y="6056"/>
                    <a:pt x="9523" y="6023"/>
                  </a:cubicBezTo>
                  <a:close/>
                  <a:moveTo>
                    <a:pt x="10161" y="5936"/>
                  </a:moveTo>
                  <a:cubicBezTo>
                    <a:pt x="10161" y="5999"/>
                    <a:pt x="10199" y="6137"/>
                    <a:pt x="10136" y="6137"/>
                  </a:cubicBezTo>
                  <a:cubicBezTo>
                    <a:pt x="10136" y="6087"/>
                    <a:pt x="10098" y="5948"/>
                    <a:pt x="10161" y="5936"/>
                  </a:cubicBezTo>
                  <a:close/>
                  <a:moveTo>
                    <a:pt x="11217" y="6024"/>
                  </a:moveTo>
                  <a:cubicBezTo>
                    <a:pt x="11217" y="6062"/>
                    <a:pt x="11205" y="6137"/>
                    <a:pt x="11167" y="6137"/>
                  </a:cubicBezTo>
                  <a:lnTo>
                    <a:pt x="11154" y="6125"/>
                  </a:lnTo>
                  <a:cubicBezTo>
                    <a:pt x="11167" y="6087"/>
                    <a:pt x="11180" y="6049"/>
                    <a:pt x="11180" y="6024"/>
                  </a:cubicBezTo>
                  <a:close/>
                  <a:moveTo>
                    <a:pt x="3056" y="5936"/>
                  </a:moveTo>
                  <a:cubicBezTo>
                    <a:pt x="3056" y="5974"/>
                    <a:pt x="3056" y="6024"/>
                    <a:pt x="3044" y="6074"/>
                  </a:cubicBezTo>
                  <a:cubicBezTo>
                    <a:pt x="3044" y="6083"/>
                    <a:pt x="3025" y="6135"/>
                    <a:pt x="3018" y="6135"/>
                  </a:cubicBezTo>
                  <a:cubicBezTo>
                    <a:pt x="3015" y="6135"/>
                    <a:pt x="3015" y="6126"/>
                    <a:pt x="3018" y="6099"/>
                  </a:cubicBezTo>
                  <a:cubicBezTo>
                    <a:pt x="2988" y="6099"/>
                    <a:pt x="2966" y="6148"/>
                    <a:pt x="2939" y="6148"/>
                  </a:cubicBezTo>
                  <a:cubicBezTo>
                    <a:pt x="2932" y="6148"/>
                    <a:pt x="2925" y="6145"/>
                    <a:pt x="2918" y="6137"/>
                  </a:cubicBezTo>
                  <a:cubicBezTo>
                    <a:pt x="2868" y="6099"/>
                    <a:pt x="2918" y="5961"/>
                    <a:pt x="2943" y="5948"/>
                  </a:cubicBezTo>
                  <a:lnTo>
                    <a:pt x="2943" y="5948"/>
                  </a:lnTo>
                  <a:cubicBezTo>
                    <a:pt x="2943" y="5981"/>
                    <a:pt x="2924" y="6109"/>
                    <a:pt x="2968" y="6109"/>
                  </a:cubicBezTo>
                  <a:cubicBezTo>
                    <a:pt x="2975" y="6109"/>
                    <a:pt x="2983" y="6106"/>
                    <a:pt x="2993" y="6099"/>
                  </a:cubicBezTo>
                  <a:cubicBezTo>
                    <a:pt x="3056" y="6062"/>
                    <a:pt x="2981" y="5948"/>
                    <a:pt x="3056" y="5936"/>
                  </a:cubicBezTo>
                  <a:close/>
                  <a:moveTo>
                    <a:pt x="9796" y="5948"/>
                  </a:moveTo>
                  <a:cubicBezTo>
                    <a:pt x="9796" y="5999"/>
                    <a:pt x="9834" y="6150"/>
                    <a:pt x="9771" y="6150"/>
                  </a:cubicBezTo>
                  <a:cubicBezTo>
                    <a:pt x="9733" y="6112"/>
                    <a:pt x="9708" y="5974"/>
                    <a:pt x="9771" y="5961"/>
                  </a:cubicBezTo>
                  <a:lnTo>
                    <a:pt x="9796" y="5948"/>
                  </a:lnTo>
                  <a:close/>
                  <a:moveTo>
                    <a:pt x="10058" y="5939"/>
                  </a:moveTo>
                  <a:cubicBezTo>
                    <a:pt x="10071" y="5939"/>
                    <a:pt x="10084" y="5942"/>
                    <a:pt x="10098" y="5948"/>
                  </a:cubicBezTo>
                  <a:lnTo>
                    <a:pt x="10085" y="5948"/>
                  </a:lnTo>
                  <a:cubicBezTo>
                    <a:pt x="10085" y="5999"/>
                    <a:pt x="10010" y="5948"/>
                    <a:pt x="9985" y="6037"/>
                  </a:cubicBezTo>
                  <a:cubicBezTo>
                    <a:pt x="9976" y="6092"/>
                    <a:pt x="10000" y="6127"/>
                    <a:pt x="10039" y="6127"/>
                  </a:cubicBezTo>
                  <a:cubicBezTo>
                    <a:pt x="10053" y="6127"/>
                    <a:pt x="10069" y="6122"/>
                    <a:pt x="10085" y="6112"/>
                  </a:cubicBezTo>
                  <a:lnTo>
                    <a:pt x="10085" y="6112"/>
                  </a:lnTo>
                  <a:cubicBezTo>
                    <a:pt x="10085" y="6150"/>
                    <a:pt x="10085" y="6150"/>
                    <a:pt x="10048" y="6150"/>
                  </a:cubicBezTo>
                  <a:cubicBezTo>
                    <a:pt x="10044" y="6150"/>
                    <a:pt x="10041" y="6150"/>
                    <a:pt x="10038" y="6150"/>
                  </a:cubicBezTo>
                  <a:cubicBezTo>
                    <a:pt x="9914" y="6150"/>
                    <a:pt x="9952" y="5939"/>
                    <a:pt x="10058" y="5939"/>
                  </a:cubicBezTo>
                  <a:close/>
                  <a:moveTo>
                    <a:pt x="2868" y="5879"/>
                  </a:moveTo>
                  <a:cubicBezTo>
                    <a:pt x="2868" y="5948"/>
                    <a:pt x="2866" y="6150"/>
                    <a:pt x="2805" y="6162"/>
                  </a:cubicBezTo>
                  <a:cubicBezTo>
                    <a:pt x="2816" y="6116"/>
                    <a:pt x="2817" y="5917"/>
                    <a:pt x="2868" y="5879"/>
                  </a:cubicBezTo>
                  <a:close/>
                  <a:moveTo>
                    <a:pt x="9880" y="5950"/>
                  </a:moveTo>
                  <a:cubicBezTo>
                    <a:pt x="9892" y="5950"/>
                    <a:pt x="9906" y="5953"/>
                    <a:pt x="9922" y="5961"/>
                  </a:cubicBezTo>
                  <a:cubicBezTo>
                    <a:pt x="9913" y="5980"/>
                    <a:pt x="9902" y="5985"/>
                    <a:pt x="9891" y="5985"/>
                  </a:cubicBezTo>
                  <a:cubicBezTo>
                    <a:pt x="9879" y="5985"/>
                    <a:pt x="9867" y="5979"/>
                    <a:pt x="9859" y="5979"/>
                  </a:cubicBezTo>
                  <a:cubicBezTo>
                    <a:pt x="9854" y="5979"/>
                    <a:pt x="9849" y="5981"/>
                    <a:pt x="9847" y="5986"/>
                  </a:cubicBezTo>
                  <a:cubicBezTo>
                    <a:pt x="9847" y="6024"/>
                    <a:pt x="9872" y="6011"/>
                    <a:pt x="9884" y="6049"/>
                  </a:cubicBezTo>
                  <a:cubicBezTo>
                    <a:pt x="9884" y="6074"/>
                    <a:pt x="9947" y="6074"/>
                    <a:pt x="9922" y="6137"/>
                  </a:cubicBezTo>
                  <a:cubicBezTo>
                    <a:pt x="9904" y="6156"/>
                    <a:pt x="9872" y="6167"/>
                    <a:pt x="9841" y="6167"/>
                  </a:cubicBezTo>
                  <a:cubicBezTo>
                    <a:pt x="9830" y="6167"/>
                    <a:pt x="9819" y="6166"/>
                    <a:pt x="9809" y="6162"/>
                  </a:cubicBezTo>
                  <a:cubicBezTo>
                    <a:pt x="9809" y="6138"/>
                    <a:pt x="9814" y="6124"/>
                    <a:pt x="9828" y="6124"/>
                  </a:cubicBezTo>
                  <a:cubicBezTo>
                    <a:pt x="9836" y="6124"/>
                    <a:pt x="9846" y="6128"/>
                    <a:pt x="9859" y="6137"/>
                  </a:cubicBezTo>
                  <a:cubicBezTo>
                    <a:pt x="9960" y="6137"/>
                    <a:pt x="9834" y="6062"/>
                    <a:pt x="9834" y="6049"/>
                  </a:cubicBezTo>
                  <a:lnTo>
                    <a:pt x="9821" y="6049"/>
                  </a:lnTo>
                  <a:cubicBezTo>
                    <a:pt x="9811" y="5999"/>
                    <a:pt x="9833" y="5950"/>
                    <a:pt x="9880" y="5950"/>
                  </a:cubicBezTo>
                  <a:close/>
                  <a:moveTo>
                    <a:pt x="9432" y="5873"/>
                  </a:moveTo>
                  <a:cubicBezTo>
                    <a:pt x="9419" y="5961"/>
                    <a:pt x="9406" y="6037"/>
                    <a:pt x="9394" y="6112"/>
                  </a:cubicBezTo>
                  <a:lnTo>
                    <a:pt x="9432" y="6087"/>
                  </a:lnTo>
                  <a:lnTo>
                    <a:pt x="9432" y="6087"/>
                  </a:lnTo>
                  <a:cubicBezTo>
                    <a:pt x="9432" y="6113"/>
                    <a:pt x="9419" y="6178"/>
                    <a:pt x="9412" y="6178"/>
                  </a:cubicBezTo>
                  <a:cubicBezTo>
                    <a:pt x="9409" y="6178"/>
                    <a:pt x="9406" y="6167"/>
                    <a:pt x="9406" y="6137"/>
                  </a:cubicBezTo>
                  <a:cubicBezTo>
                    <a:pt x="9375" y="6137"/>
                    <a:pt x="9370" y="6181"/>
                    <a:pt x="9333" y="6181"/>
                  </a:cubicBezTo>
                  <a:cubicBezTo>
                    <a:pt x="9325" y="6181"/>
                    <a:pt x="9316" y="6179"/>
                    <a:pt x="9306" y="6175"/>
                  </a:cubicBezTo>
                  <a:cubicBezTo>
                    <a:pt x="9256" y="6150"/>
                    <a:pt x="9268" y="6112"/>
                    <a:pt x="9268" y="6087"/>
                  </a:cubicBezTo>
                  <a:cubicBezTo>
                    <a:pt x="9268" y="6062"/>
                    <a:pt x="9281" y="5999"/>
                    <a:pt x="9318" y="5986"/>
                  </a:cubicBezTo>
                  <a:cubicBezTo>
                    <a:pt x="9325" y="5980"/>
                    <a:pt x="9331" y="5978"/>
                    <a:pt x="9337" y="5978"/>
                  </a:cubicBezTo>
                  <a:cubicBezTo>
                    <a:pt x="9356" y="5978"/>
                    <a:pt x="9375" y="5999"/>
                    <a:pt x="9394" y="5999"/>
                  </a:cubicBezTo>
                  <a:lnTo>
                    <a:pt x="9394" y="5873"/>
                  </a:lnTo>
                  <a:close/>
                  <a:moveTo>
                    <a:pt x="10601" y="5898"/>
                  </a:moveTo>
                  <a:cubicBezTo>
                    <a:pt x="10601" y="5986"/>
                    <a:pt x="10651" y="6162"/>
                    <a:pt x="10538" y="6187"/>
                  </a:cubicBezTo>
                  <a:cubicBezTo>
                    <a:pt x="10526" y="6187"/>
                    <a:pt x="10510" y="6191"/>
                    <a:pt x="10496" y="6191"/>
                  </a:cubicBezTo>
                  <a:cubicBezTo>
                    <a:pt x="10482" y="6191"/>
                    <a:pt x="10469" y="6187"/>
                    <a:pt x="10463" y="6175"/>
                  </a:cubicBezTo>
                  <a:cubicBezTo>
                    <a:pt x="10438" y="6162"/>
                    <a:pt x="10526" y="6162"/>
                    <a:pt x="10513" y="6162"/>
                  </a:cubicBezTo>
                  <a:cubicBezTo>
                    <a:pt x="10551" y="6125"/>
                    <a:pt x="10576" y="6125"/>
                    <a:pt x="10576" y="6062"/>
                  </a:cubicBezTo>
                  <a:lnTo>
                    <a:pt x="10576" y="6062"/>
                  </a:lnTo>
                  <a:cubicBezTo>
                    <a:pt x="10563" y="6062"/>
                    <a:pt x="10538" y="6099"/>
                    <a:pt x="10513" y="6099"/>
                  </a:cubicBezTo>
                  <a:cubicBezTo>
                    <a:pt x="10438" y="6099"/>
                    <a:pt x="10425" y="5999"/>
                    <a:pt x="10450" y="5948"/>
                  </a:cubicBezTo>
                  <a:cubicBezTo>
                    <a:pt x="10469" y="5915"/>
                    <a:pt x="10485" y="5905"/>
                    <a:pt x="10499" y="5905"/>
                  </a:cubicBezTo>
                  <a:cubicBezTo>
                    <a:pt x="10520" y="5905"/>
                    <a:pt x="10539" y="5925"/>
                    <a:pt x="10564" y="5925"/>
                  </a:cubicBezTo>
                  <a:cubicBezTo>
                    <a:pt x="10568" y="5925"/>
                    <a:pt x="10572" y="5924"/>
                    <a:pt x="10576" y="5923"/>
                  </a:cubicBezTo>
                  <a:cubicBezTo>
                    <a:pt x="10558" y="5914"/>
                    <a:pt x="10553" y="5906"/>
                    <a:pt x="10560" y="5906"/>
                  </a:cubicBezTo>
                  <a:cubicBezTo>
                    <a:pt x="10563" y="5906"/>
                    <a:pt x="10569" y="5907"/>
                    <a:pt x="10576" y="5911"/>
                  </a:cubicBezTo>
                  <a:lnTo>
                    <a:pt x="10601" y="5898"/>
                  </a:lnTo>
                  <a:close/>
                  <a:moveTo>
                    <a:pt x="3205" y="5892"/>
                  </a:moveTo>
                  <a:cubicBezTo>
                    <a:pt x="3213" y="5892"/>
                    <a:pt x="3222" y="5894"/>
                    <a:pt x="3232" y="5898"/>
                  </a:cubicBezTo>
                  <a:lnTo>
                    <a:pt x="3194" y="5898"/>
                  </a:lnTo>
                  <a:cubicBezTo>
                    <a:pt x="3220" y="5911"/>
                    <a:pt x="3220" y="5948"/>
                    <a:pt x="3220" y="5974"/>
                  </a:cubicBezTo>
                  <a:cubicBezTo>
                    <a:pt x="3220" y="6024"/>
                    <a:pt x="3207" y="6062"/>
                    <a:pt x="3169" y="6087"/>
                  </a:cubicBezTo>
                  <a:cubicBezTo>
                    <a:pt x="3161" y="6089"/>
                    <a:pt x="3154" y="6090"/>
                    <a:pt x="3147" y="6090"/>
                  </a:cubicBezTo>
                  <a:cubicBezTo>
                    <a:pt x="3128" y="6090"/>
                    <a:pt x="3114" y="6083"/>
                    <a:pt x="3104" y="6083"/>
                  </a:cubicBezTo>
                  <a:cubicBezTo>
                    <a:pt x="3100" y="6083"/>
                    <a:pt x="3097" y="6084"/>
                    <a:pt x="3094" y="6087"/>
                  </a:cubicBezTo>
                  <a:cubicBezTo>
                    <a:pt x="3094" y="6137"/>
                    <a:pt x="3094" y="6187"/>
                    <a:pt x="3044" y="6200"/>
                  </a:cubicBezTo>
                  <a:cubicBezTo>
                    <a:pt x="3056" y="6112"/>
                    <a:pt x="3069" y="6011"/>
                    <a:pt x="3081" y="5923"/>
                  </a:cubicBezTo>
                  <a:cubicBezTo>
                    <a:pt x="3091" y="5919"/>
                    <a:pt x="3096" y="5916"/>
                    <a:pt x="3100" y="5916"/>
                  </a:cubicBezTo>
                  <a:cubicBezTo>
                    <a:pt x="3106" y="5916"/>
                    <a:pt x="3106" y="5925"/>
                    <a:pt x="3106" y="5948"/>
                  </a:cubicBezTo>
                  <a:cubicBezTo>
                    <a:pt x="3149" y="5938"/>
                    <a:pt x="3164" y="5892"/>
                    <a:pt x="3205" y="5892"/>
                  </a:cubicBezTo>
                  <a:close/>
                  <a:moveTo>
                    <a:pt x="9094" y="6015"/>
                  </a:moveTo>
                  <a:cubicBezTo>
                    <a:pt x="9123" y="6015"/>
                    <a:pt x="9166" y="6039"/>
                    <a:pt x="9180" y="6074"/>
                  </a:cubicBezTo>
                  <a:cubicBezTo>
                    <a:pt x="9190" y="6114"/>
                    <a:pt x="9177" y="6214"/>
                    <a:pt x="9164" y="6214"/>
                  </a:cubicBezTo>
                  <a:cubicBezTo>
                    <a:pt x="9161" y="6214"/>
                    <a:pt x="9158" y="6207"/>
                    <a:pt x="9155" y="6187"/>
                  </a:cubicBezTo>
                  <a:cubicBezTo>
                    <a:pt x="9131" y="6187"/>
                    <a:pt x="9092" y="6223"/>
                    <a:pt x="9066" y="6223"/>
                  </a:cubicBezTo>
                  <a:cubicBezTo>
                    <a:pt x="9052" y="6223"/>
                    <a:pt x="9042" y="6211"/>
                    <a:pt x="9042" y="6175"/>
                  </a:cubicBezTo>
                  <a:cubicBezTo>
                    <a:pt x="9042" y="6099"/>
                    <a:pt x="9142" y="6112"/>
                    <a:pt x="9142" y="6087"/>
                  </a:cubicBezTo>
                  <a:cubicBezTo>
                    <a:pt x="9149" y="6053"/>
                    <a:pt x="9134" y="6041"/>
                    <a:pt x="9115" y="6041"/>
                  </a:cubicBezTo>
                  <a:cubicBezTo>
                    <a:pt x="9098" y="6041"/>
                    <a:pt x="9079" y="6050"/>
                    <a:pt x="9067" y="6062"/>
                  </a:cubicBezTo>
                  <a:cubicBezTo>
                    <a:pt x="9056" y="6029"/>
                    <a:pt x="9071" y="6015"/>
                    <a:pt x="9094" y="6015"/>
                  </a:cubicBezTo>
                  <a:close/>
                  <a:moveTo>
                    <a:pt x="8932" y="6010"/>
                  </a:moveTo>
                  <a:cubicBezTo>
                    <a:pt x="8935" y="6010"/>
                    <a:pt x="8938" y="6010"/>
                    <a:pt x="8941" y="6011"/>
                  </a:cubicBezTo>
                  <a:cubicBezTo>
                    <a:pt x="8954" y="6087"/>
                    <a:pt x="8929" y="6049"/>
                    <a:pt x="8903" y="6099"/>
                  </a:cubicBezTo>
                  <a:lnTo>
                    <a:pt x="8891" y="6087"/>
                  </a:lnTo>
                  <a:cubicBezTo>
                    <a:pt x="8878" y="6137"/>
                    <a:pt x="8878" y="6187"/>
                    <a:pt x="8878" y="6238"/>
                  </a:cubicBezTo>
                  <a:lnTo>
                    <a:pt x="8853" y="6238"/>
                  </a:lnTo>
                  <a:cubicBezTo>
                    <a:pt x="8841" y="6175"/>
                    <a:pt x="8841" y="6112"/>
                    <a:pt x="8853" y="6062"/>
                  </a:cubicBezTo>
                  <a:cubicBezTo>
                    <a:pt x="8860" y="6041"/>
                    <a:pt x="8867" y="6023"/>
                    <a:pt x="8872" y="6023"/>
                  </a:cubicBezTo>
                  <a:cubicBezTo>
                    <a:pt x="8876" y="6023"/>
                    <a:pt x="8878" y="6034"/>
                    <a:pt x="8878" y="6062"/>
                  </a:cubicBezTo>
                  <a:cubicBezTo>
                    <a:pt x="8901" y="6062"/>
                    <a:pt x="8903" y="6010"/>
                    <a:pt x="8932" y="6010"/>
                  </a:cubicBezTo>
                  <a:close/>
                  <a:moveTo>
                    <a:pt x="8740" y="6037"/>
                  </a:moveTo>
                  <a:cubicBezTo>
                    <a:pt x="8778" y="6037"/>
                    <a:pt x="8815" y="6074"/>
                    <a:pt x="8815" y="6112"/>
                  </a:cubicBezTo>
                  <a:cubicBezTo>
                    <a:pt x="8808" y="6147"/>
                    <a:pt x="8790" y="6155"/>
                    <a:pt x="8764" y="6155"/>
                  </a:cubicBezTo>
                  <a:cubicBezTo>
                    <a:pt x="8743" y="6155"/>
                    <a:pt x="8718" y="6150"/>
                    <a:pt x="8690" y="6150"/>
                  </a:cubicBezTo>
                  <a:cubicBezTo>
                    <a:pt x="8690" y="6198"/>
                    <a:pt x="8716" y="6221"/>
                    <a:pt x="8747" y="6221"/>
                  </a:cubicBezTo>
                  <a:cubicBezTo>
                    <a:pt x="8765" y="6221"/>
                    <a:pt x="8785" y="6214"/>
                    <a:pt x="8803" y="6200"/>
                  </a:cubicBezTo>
                  <a:lnTo>
                    <a:pt x="8803" y="6200"/>
                  </a:lnTo>
                  <a:cubicBezTo>
                    <a:pt x="8809" y="6234"/>
                    <a:pt x="8789" y="6248"/>
                    <a:pt x="8763" y="6248"/>
                  </a:cubicBezTo>
                  <a:cubicBezTo>
                    <a:pt x="8731" y="6248"/>
                    <a:pt x="8691" y="6228"/>
                    <a:pt x="8677" y="6200"/>
                  </a:cubicBezTo>
                  <a:cubicBezTo>
                    <a:pt x="8639" y="6137"/>
                    <a:pt x="8677" y="6062"/>
                    <a:pt x="8753" y="6049"/>
                  </a:cubicBezTo>
                  <a:lnTo>
                    <a:pt x="8740" y="6037"/>
                  </a:lnTo>
                  <a:close/>
                  <a:moveTo>
                    <a:pt x="8639" y="6062"/>
                  </a:moveTo>
                  <a:cubicBezTo>
                    <a:pt x="8639" y="6112"/>
                    <a:pt x="8639" y="6162"/>
                    <a:pt x="8639" y="6213"/>
                  </a:cubicBezTo>
                  <a:cubicBezTo>
                    <a:pt x="8639" y="6221"/>
                    <a:pt x="8627" y="6268"/>
                    <a:pt x="8615" y="6268"/>
                  </a:cubicBezTo>
                  <a:cubicBezTo>
                    <a:pt x="8610" y="6268"/>
                    <a:pt x="8605" y="6260"/>
                    <a:pt x="8602" y="6238"/>
                  </a:cubicBezTo>
                  <a:cubicBezTo>
                    <a:pt x="8580" y="6238"/>
                    <a:pt x="8546" y="6271"/>
                    <a:pt x="8521" y="6271"/>
                  </a:cubicBezTo>
                  <a:cubicBezTo>
                    <a:pt x="8502" y="6271"/>
                    <a:pt x="8488" y="6252"/>
                    <a:pt x="8488" y="6187"/>
                  </a:cubicBezTo>
                  <a:cubicBezTo>
                    <a:pt x="8488" y="6150"/>
                    <a:pt x="8463" y="6074"/>
                    <a:pt x="8514" y="6074"/>
                  </a:cubicBezTo>
                  <a:cubicBezTo>
                    <a:pt x="8514" y="6122"/>
                    <a:pt x="8491" y="6239"/>
                    <a:pt x="8554" y="6239"/>
                  </a:cubicBezTo>
                  <a:cubicBezTo>
                    <a:pt x="8557" y="6239"/>
                    <a:pt x="8560" y="6238"/>
                    <a:pt x="8564" y="6238"/>
                  </a:cubicBezTo>
                  <a:cubicBezTo>
                    <a:pt x="8652" y="6225"/>
                    <a:pt x="8551" y="6074"/>
                    <a:pt x="8639" y="6062"/>
                  </a:cubicBezTo>
                  <a:close/>
                  <a:moveTo>
                    <a:pt x="3637" y="6222"/>
                  </a:moveTo>
                  <a:cubicBezTo>
                    <a:pt x="3643" y="6222"/>
                    <a:pt x="3647" y="6229"/>
                    <a:pt x="3647" y="6250"/>
                  </a:cubicBezTo>
                  <a:cubicBezTo>
                    <a:pt x="3643" y="6269"/>
                    <a:pt x="3638" y="6275"/>
                    <a:pt x="3631" y="6275"/>
                  </a:cubicBezTo>
                  <a:cubicBezTo>
                    <a:pt x="3616" y="6275"/>
                    <a:pt x="3597" y="6238"/>
                    <a:pt x="3597" y="6238"/>
                  </a:cubicBezTo>
                  <a:lnTo>
                    <a:pt x="3597" y="6238"/>
                  </a:lnTo>
                  <a:lnTo>
                    <a:pt x="3609" y="6250"/>
                  </a:lnTo>
                  <a:cubicBezTo>
                    <a:pt x="3609" y="6250"/>
                    <a:pt x="3626" y="6222"/>
                    <a:pt x="3637" y="6222"/>
                  </a:cubicBezTo>
                  <a:close/>
                  <a:moveTo>
                    <a:pt x="9520" y="5961"/>
                  </a:moveTo>
                  <a:cubicBezTo>
                    <a:pt x="9520" y="5975"/>
                    <a:pt x="9522" y="5998"/>
                    <a:pt x="9523" y="6023"/>
                  </a:cubicBezTo>
                  <a:lnTo>
                    <a:pt x="9523" y="6023"/>
                  </a:lnTo>
                  <a:cubicBezTo>
                    <a:pt x="9528" y="6001"/>
                    <a:pt x="9536" y="5976"/>
                    <a:pt x="9544" y="5976"/>
                  </a:cubicBezTo>
                  <a:cubicBezTo>
                    <a:pt x="9549" y="5976"/>
                    <a:pt x="9554" y="5986"/>
                    <a:pt x="9557" y="6011"/>
                  </a:cubicBezTo>
                  <a:cubicBezTo>
                    <a:pt x="9570" y="6011"/>
                    <a:pt x="9583" y="5974"/>
                    <a:pt x="9620" y="5974"/>
                  </a:cubicBezTo>
                  <a:cubicBezTo>
                    <a:pt x="9624" y="5973"/>
                    <a:pt x="9627" y="5973"/>
                    <a:pt x="9630" y="5973"/>
                  </a:cubicBezTo>
                  <a:cubicBezTo>
                    <a:pt x="9697" y="5973"/>
                    <a:pt x="9707" y="6089"/>
                    <a:pt x="9683" y="6137"/>
                  </a:cubicBezTo>
                  <a:lnTo>
                    <a:pt x="9671" y="6137"/>
                  </a:lnTo>
                  <a:cubicBezTo>
                    <a:pt x="9651" y="6167"/>
                    <a:pt x="9637" y="6175"/>
                    <a:pt x="9624" y="6175"/>
                  </a:cubicBezTo>
                  <a:cubicBezTo>
                    <a:pt x="9608" y="6175"/>
                    <a:pt x="9593" y="6161"/>
                    <a:pt x="9571" y="6161"/>
                  </a:cubicBezTo>
                  <a:cubicBezTo>
                    <a:pt x="9567" y="6161"/>
                    <a:pt x="9562" y="6161"/>
                    <a:pt x="9557" y="6162"/>
                  </a:cubicBezTo>
                  <a:cubicBezTo>
                    <a:pt x="9557" y="6200"/>
                    <a:pt x="9583" y="6263"/>
                    <a:pt x="9520" y="6275"/>
                  </a:cubicBezTo>
                  <a:cubicBezTo>
                    <a:pt x="9520" y="6224"/>
                    <a:pt x="9520" y="6173"/>
                    <a:pt x="9520" y="6121"/>
                  </a:cubicBezTo>
                  <a:lnTo>
                    <a:pt x="9520" y="6121"/>
                  </a:lnTo>
                  <a:cubicBezTo>
                    <a:pt x="9514" y="6145"/>
                    <a:pt x="9503" y="6162"/>
                    <a:pt x="9482" y="6162"/>
                  </a:cubicBezTo>
                  <a:cubicBezTo>
                    <a:pt x="9444" y="6137"/>
                    <a:pt x="9419" y="5999"/>
                    <a:pt x="9482" y="5986"/>
                  </a:cubicBezTo>
                  <a:lnTo>
                    <a:pt x="9520" y="5961"/>
                  </a:lnTo>
                  <a:close/>
                  <a:moveTo>
                    <a:pt x="8438" y="6011"/>
                  </a:moveTo>
                  <a:cubicBezTo>
                    <a:pt x="8438" y="6099"/>
                    <a:pt x="8488" y="6062"/>
                    <a:pt x="8476" y="6087"/>
                  </a:cubicBezTo>
                  <a:cubicBezTo>
                    <a:pt x="8476" y="6112"/>
                    <a:pt x="8451" y="6099"/>
                    <a:pt x="8438" y="6125"/>
                  </a:cubicBezTo>
                  <a:cubicBezTo>
                    <a:pt x="8426" y="6160"/>
                    <a:pt x="8415" y="6251"/>
                    <a:pt x="8466" y="6251"/>
                  </a:cubicBezTo>
                  <a:cubicBezTo>
                    <a:pt x="8469" y="6251"/>
                    <a:pt x="8472" y="6251"/>
                    <a:pt x="8476" y="6250"/>
                  </a:cubicBezTo>
                  <a:lnTo>
                    <a:pt x="8476" y="6250"/>
                  </a:lnTo>
                  <a:cubicBezTo>
                    <a:pt x="8476" y="6272"/>
                    <a:pt x="8467" y="6279"/>
                    <a:pt x="8455" y="6279"/>
                  </a:cubicBezTo>
                  <a:cubicBezTo>
                    <a:pt x="8438" y="6279"/>
                    <a:pt x="8415" y="6265"/>
                    <a:pt x="8400" y="6250"/>
                  </a:cubicBezTo>
                  <a:cubicBezTo>
                    <a:pt x="8389" y="6215"/>
                    <a:pt x="8444" y="6111"/>
                    <a:pt x="8386" y="6111"/>
                  </a:cubicBezTo>
                  <a:cubicBezTo>
                    <a:pt x="8383" y="6111"/>
                    <a:pt x="8379" y="6111"/>
                    <a:pt x="8375" y="6112"/>
                  </a:cubicBezTo>
                  <a:cubicBezTo>
                    <a:pt x="8375" y="6074"/>
                    <a:pt x="8375" y="6074"/>
                    <a:pt x="8400" y="6074"/>
                  </a:cubicBezTo>
                  <a:cubicBezTo>
                    <a:pt x="8363" y="6049"/>
                    <a:pt x="8363" y="6024"/>
                    <a:pt x="8400" y="6024"/>
                  </a:cubicBezTo>
                  <a:lnTo>
                    <a:pt x="8438" y="6011"/>
                  </a:lnTo>
                  <a:close/>
                  <a:moveTo>
                    <a:pt x="8258" y="6087"/>
                  </a:moveTo>
                  <a:cubicBezTo>
                    <a:pt x="8294" y="6087"/>
                    <a:pt x="8325" y="6115"/>
                    <a:pt x="8325" y="6175"/>
                  </a:cubicBezTo>
                  <a:cubicBezTo>
                    <a:pt x="8325" y="6213"/>
                    <a:pt x="8212" y="6200"/>
                    <a:pt x="8199" y="6213"/>
                  </a:cubicBezTo>
                  <a:cubicBezTo>
                    <a:pt x="8199" y="6256"/>
                    <a:pt x="8229" y="6275"/>
                    <a:pt x="8263" y="6275"/>
                  </a:cubicBezTo>
                  <a:cubicBezTo>
                    <a:pt x="8275" y="6275"/>
                    <a:pt x="8288" y="6273"/>
                    <a:pt x="8300" y="6268"/>
                  </a:cubicBezTo>
                  <a:lnTo>
                    <a:pt x="8300" y="6268"/>
                  </a:lnTo>
                  <a:cubicBezTo>
                    <a:pt x="8301" y="6289"/>
                    <a:pt x="8280" y="6300"/>
                    <a:pt x="8254" y="6300"/>
                  </a:cubicBezTo>
                  <a:cubicBezTo>
                    <a:pt x="8208" y="6300"/>
                    <a:pt x="8146" y="6265"/>
                    <a:pt x="8162" y="6187"/>
                  </a:cubicBezTo>
                  <a:cubicBezTo>
                    <a:pt x="8175" y="6121"/>
                    <a:pt x="8219" y="6087"/>
                    <a:pt x="8258" y="6087"/>
                  </a:cubicBezTo>
                  <a:close/>
                  <a:moveTo>
                    <a:pt x="8111" y="6049"/>
                  </a:moveTo>
                  <a:cubicBezTo>
                    <a:pt x="8111" y="6137"/>
                    <a:pt x="8149" y="6099"/>
                    <a:pt x="8149" y="6125"/>
                  </a:cubicBezTo>
                  <a:cubicBezTo>
                    <a:pt x="8149" y="6137"/>
                    <a:pt x="8111" y="6125"/>
                    <a:pt x="8099" y="6162"/>
                  </a:cubicBezTo>
                  <a:cubicBezTo>
                    <a:pt x="8087" y="6196"/>
                    <a:pt x="8086" y="6279"/>
                    <a:pt x="8122" y="6279"/>
                  </a:cubicBezTo>
                  <a:cubicBezTo>
                    <a:pt x="8126" y="6279"/>
                    <a:pt x="8131" y="6278"/>
                    <a:pt x="8136" y="6275"/>
                  </a:cubicBezTo>
                  <a:lnTo>
                    <a:pt x="8136" y="6275"/>
                  </a:lnTo>
                  <a:cubicBezTo>
                    <a:pt x="8136" y="6302"/>
                    <a:pt x="8126" y="6315"/>
                    <a:pt x="8112" y="6315"/>
                  </a:cubicBezTo>
                  <a:cubicBezTo>
                    <a:pt x="8100" y="6315"/>
                    <a:pt x="8085" y="6306"/>
                    <a:pt x="8074" y="6288"/>
                  </a:cubicBezTo>
                  <a:cubicBezTo>
                    <a:pt x="8048" y="6263"/>
                    <a:pt x="8074" y="6175"/>
                    <a:pt x="8074" y="6137"/>
                  </a:cubicBezTo>
                  <a:lnTo>
                    <a:pt x="8048" y="6137"/>
                  </a:lnTo>
                  <a:cubicBezTo>
                    <a:pt x="8061" y="6099"/>
                    <a:pt x="8074" y="6074"/>
                    <a:pt x="8099" y="6062"/>
                  </a:cubicBezTo>
                  <a:lnTo>
                    <a:pt x="8111" y="6049"/>
                  </a:lnTo>
                  <a:close/>
                  <a:moveTo>
                    <a:pt x="3381" y="6262"/>
                  </a:moveTo>
                  <a:cubicBezTo>
                    <a:pt x="3395" y="6262"/>
                    <a:pt x="3408" y="6275"/>
                    <a:pt x="3408" y="6275"/>
                  </a:cubicBezTo>
                  <a:lnTo>
                    <a:pt x="3396" y="6288"/>
                  </a:lnTo>
                  <a:cubicBezTo>
                    <a:pt x="3396" y="6288"/>
                    <a:pt x="3379" y="6316"/>
                    <a:pt x="3368" y="6316"/>
                  </a:cubicBezTo>
                  <a:cubicBezTo>
                    <a:pt x="3362" y="6316"/>
                    <a:pt x="3358" y="6309"/>
                    <a:pt x="3358" y="6288"/>
                  </a:cubicBezTo>
                  <a:cubicBezTo>
                    <a:pt x="3363" y="6268"/>
                    <a:pt x="3372" y="6262"/>
                    <a:pt x="3381" y="6262"/>
                  </a:cubicBezTo>
                  <a:close/>
                  <a:moveTo>
                    <a:pt x="7991" y="6118"/>
                  </a:moveTo>
                  <a:cubicBezTo>
                    <a:pt x="8001" y="6118"/>
                    <a:pt x="8012" y="6120"/>
                    <a:pt x="8023" y="6125"/>
                  </a:cubicBezTo>
                  <a:cubicBezTo>
                    <a:pt x="8023" y="6148"/>
                    <a:pt x="8018" y="6157"/>
                    <a:pt x="8008" y="6157"/>
                  </a:cubicBezTo>
                  <a:cubicBezTo>
                    <a:pt x="8002" y="6157"/>
                    <a:pt x="7995" y="6154"/>
                    <a:pt x="7986" y="6150"/>
                  </a:cubicBezTo>
                  <a:cubicBezTo>
                    <a:pt x="7890" y="6160"/>
                    <a:pt x="7902" y="6305"/>
                    <a:pt x="7968" y="6305"/>
                  </a:cubicBezTo>
                  <a:cubicBezTo>
                    <a:pt x="7981" y="6305"/>
                    <a:pt x="7995" y="6300"/>
                    <a:pt x="8011" y="6288"/>
                  </a:cubicBezTo>
                  <a:lnTo>
                    <a:pt x="8011" y="6288"/>
                  </a:lnTo>
                  <a:cubicBezTo>
                    <a:pt x="8016" y="6322"/>
                    <a:pt x="7996" y="6336"/>
                    <a:pt x="7970" y="6336"/>
                  </a:cubicBezTo>
                  <a:cubicBezTo>
                    <a:pt x="7939" y="6336"/>
                    <a:pt x="7899" y="6316"/>
                    <a:pt x="7885" y="6288"/>
                  </a:cubicBezTo>
                  <a:cubicBezTo>
                    <a:pt x="7863" y="6222"/>
                    <a:pt x="7918" y="6118"/>
                    <a:pt x="7991" y="6118"/>
                  </a:cubicBezTo>
                  <a:close/>
                  <a:moveTo>
                    <a:pt x="7819" y="6142"/>
                  </a:moveTo>
                  <a:cubicBezTo>
                    <a:pt x="7841" y="6142"/>
                    <a:pt x="7861" y="6151"/>
                    <a:pt x="7872" y="6175"/>
                  </a:cubicBezTo>
                  <a:cubicBezTo>
                    <a:pt x="7902" y="6243"/>
                    <a:pt x="7847" y="6251"/>
                    <a:pt x="7798" y="6251"/>
                  </a:cubicBezTo>
                  <a:cubicBezTo>
                    <a:pt x="7784" y="6251"/>
                    <a:pt x="7770" y="6250"/>
                    <a:pt x="7759" y="6250"/>
                  </a:cubicBezTo>
                  <a:cubicBezTo>
                    <a:pt x="7759" y="6293"/>
                    <a:pt x="7789" y="6313"/>
                    <a:pt x="7819" y="6313"/>
                  </a:cubicBezTo>
                  <a:cubicBezTo>
                    <a:pt x="7833" y="6313"/>
                    <a:pt x="7848" y="6309"/>
                    <a:pt x="7860" y="6301"/>
                  </a:cubicBezTo>
                  <a:lnTo>
                    <a:pt x="7860" y="6301"/>
                  </a:lnTo>
                  <a:cubicBezTo>
                    <a:pt x="7860" y="6328"/>
                    <a:pt x="7835" y="6341"/>
                    <a:pt x="7804" y="6341"/>
                  </a:cubicBezTo>
                  <a:cubicBezTo>
                    <a:pt x="7737" y="6341"/>
                    <a:pt x="7644" y="6282"/>
                    <a:pt x="7721" y="6187"/>
                  </a:cubicBezTo>
                  <a:lnTo>
                    <a:pt x="7747" y="6175"/>
                  </a:lnTo>
                  <a:cubicBezTo>
                    <a:pt x="7767" y="6155"/>
                    <a:pt x="7794" y="6142"/>
                    <a:pt x="7819" y="6142"/>
                  </a:cubicBezTo>
                  <a:close/>
                  <a:moveTo>
                    <a:pt x="3228" y="6303"/>
                  </a:moveTo>
                  <a:cubicBezTo>
                    <a:pt x="3234" y="6303"/>
                    <a:pt x="3236" y="6309"/>
                    <a:pt x="3232" y="6326"/>
                  </a:cubicBezTo>
                  <a:cubicBezTo>
                    <a:pt x="3232" y="6346"/>
                    <a:pt x="3230" y="6353"/>
                    <a:pt x="3226" y="6353"/>
                  </a:cubicBezTo>
                  <a:cubicBezTo>
                    <a:pt x="3219" y="6353"/>
                    <a:pt x="3208" y="6325"/>
                    <a:pt x="3207" y="6314"/>
                  </a:cubicBezTo>
                  <a:lnTo>
                    <a:pt x="3207" y="6314"/>
                  </a:lnTo>
                  <a:cubicBezTo>
                    <a:pt x="3214" y="6309"/>
                    <a:pt x="3222" y="6303"/>
                    <a:pt x="3228" y="6303"/>
                  </a:cubicBezTo>
                  <a:close/>
                  <a:moveTo>
                    <a:pt x="5755" y="6319"/>
                  </a:moveTo>
                  <a:cubicBezTo>
                    <a:pt x="5763" y="6319"/>
                    <a:pt x="5775" y="6335"/>
                    <a:pt x="5781" y="6345"/>
                  </a:cubicBezTo>
                  <a:lnTo>
                    <a:pt x="5781" y="6345"/>
                  </a:lnTo>
                  <a:cubicBezTo>
                    <a:pt x="5775" y="6353"/>
                    <a:pt x="5765" y="6366"/>
                    <a:pt x="5757" y="6366"/>
                  </a:cubicBezTo>
                  <a:cubicBezTo>
                    <a:pt x="5751" y="6366"/>
                    <a:pt x="5747" y="6359"/>
                    <a:pt x="5747" y="6338"/>
                  </a:cubicBezTo>
                  <a:cubicBezTo>
                    <a:pt x="5747" y="6324"/>
                    <a:pt x="5750" y="6319"/>
                    <a:pt x="5755" y="6319"/>
                  </a:cubicBezTo>
                  <a:close/>
                  <a:moveTo>
                    <a:pt x="3245" y="6363"/>
                  </a:moveTo>
                  <a:lnTo>
                    <a:pt x="3225" y="6373"/>
                  </a:lnTo>
                  <a:lnTo>
                    <a:pt x="3225" y="6373"/>
                  </a:lnTo>
                  <a:cubicBezTo>
                    <a:pt x="3230" y="6368"/>
                    <a:pt x="3237" y="6365"/>
                    <a:pt x="3245" y="6363"/>
                  </a:cubicBezTo>
                  <a:close/>
                  <a:moveTo>
                    <a:pt x="7544" y="6174"/>
                  </a:moveTo>
                  <a:cubicBezTo>
                    <a:pt x="7556" y="6174"/>
                    <a:pt x="7570" y="6179"/>
                    <a:pt x="7583" y="6187"/>
                  </a:cubicBezTo>
                  <a:cubicBezTo>
                    <a:pt x="7558" y="6250"/>
                    <a:pt x="7508" y="6187"/>
                    <a:pt x="7533" y="6263"/>
                  </a:cubicBezTo>
                  <a:cubicBezTo>
                    <a:pt x="7533" y="6288"/>
                    <a:pt x="7583" y="6275"/>
                    <a:pt x="7583" y="6326"/>
                  </a:cubicBezTo>
                  <a:cubicBezTo>
                    <a:pt x="7583" y="6351"/>
                    <a:pt x="7558" y="6389"/>
                    <a:pt x="7520" y="6389"/>
                  </a:cubicBezTo>
                  <a:lnTo>
                    <a:pt x="7470" y="6376"/>
                  </a:lnTo>
                  <a:cubicBezTo>
                    <a:pt x="7479" y="6353"/>
                    <a:pt x="7491" y="6347"/>
                    <a:pt x="7504" y="6347"/>
                  </a:cubicBezTo>
                  <a:cubicBezTo>
                    <a:pt x="7520" y="6347"/>
                    <a:pt x="7536" y="6357"/>
                    <a:pt x="7548" y="6357"/>
                  </a:cubicBezTo>
                  <a:cubicBezTo>
                    <a:pt x="7552" y="6357"/>
                    <a:pt x="7556" y="6356"/>
                    <a:pt x="7558" y="6351"/>
                  </a:cubicBezTo>
                  <a:lnTo>
                    <a:pt x="7545" y="6351"/>
                  </a:lnTo>
                  <a:cubicBezTo>
                    <a:pt x="7558" y="6301"/>
                    <a:pt x="7533" y="6326"/>
                    <a:pt x="7520" y="6301"/>
                  </a:cubicBezTo>
                  <a:cubicBezTo>
                    <a:pt x="7520" y="6263"/>
                    <a:pt x="7457" y="6275"/>
                    <a:pt x="7483" y="6213"/>
                  </a:cubicBezTo>
                  <a:cubicBezTo>
                    <a:pt x="7499" y="6188"/>
                    <a:pt x="7520" y="6174"/>
                    <a:pt x="7544" y="6174"/>
                  </a:cubicBezTo>
                  <a:close/>
                  <a:moveTo>
                    <a:pt x="7376" y="6189"/>
                  </a:moveTo>
                  <a:cubicBezTo>
                    <a:pt x="7445" y="6189"/>
                    <a:pt x="7496" y="6379"/>
                    <a:pt x="7407" y="6389"/>
                  </a:cubicBezTo>
                  <a:lnTo>
                    <a:pt x="7394" y="6389"/>
                  </a:lnTo>
                  <a:cubicBezTo>
                    <a:pt x="7394" y="6357"/>
                    <a:pt x="7413" y="6224"/>
                    <a:pt x="7364" y="6224"/>
                  </a:cubicBezTo>
                  <a:cubicBezTo>
                    <a:pt x="7355" y="6224"/>
                    <a:pt x="7345" y="6228"/>
                    <a:pt x="7332" y="6238"/>
                  </a:cubicBezTo>
                  <a:cubicBezTo>
                    <a:pt x="7269" y="6275"/>
                    <a:pt x="7369" y="6389"/>
                    <a:pt x="7281" y="6414"/>
                  </a:cubicBezTo>
                  <a:cubicBezTo>
                    <a:pt x="7281" y="6363"/>
                    <a:pt x="7269" y="6213"/>
                    <a:pt x="7319" y="6200"/>
                  </a:cubicBezTo>
                  <a:lnTo>
                    <a:pt x="7319" y="6200"/>
                  </a:lnTo>
                  <a:cubicBezTo>
                    <a:pt x="7306" y="6225"/>
                    <a:pt x="7306" y="6238"/>
                    <a:pt x="7319" y="6238"/>
                  </a:cubicBezTo>
                  <a:cubicBezTo>
                    <a:pt x="7338" y="6203"/>
                    <a:pt x="7358" y="6189"/>
                    <a:pt x="7376" y="6189"/>
                  </a:cubicBezTo>
                  <a:close/>
                  <a:moveTo>
                    <a:pt x="11078" y="6387"/>
                  </a:moveTo>
                  <a:lnTo>
                    <a:pt x="11078" y="6387"/>
                  </a:lnTo>
                  <a:cubicBezTo>
                    <a:pt x="11059" y="6391"/>
                    <a:pt x="11057" y="6420"/>
                    <a:pt x="11068" y="6420"/>
                  </a:cubicBezTo>
                  <a:cubicBezTo>
                    <a:pt x="11071" y="6420"/>
                    <a:pt x="11075" y="6418"/>
                    <a:pt x="11079" y="6414"/>
                  </a:cubicBezTo>
                  <a:cubicBezTo>
                    <a:pt x="11079" y="6403"/>
                    <a:pt x="11079" y="6394"/>
                    <a:pt x="11078" y="6387"/>
                  </a:cubicBezTo>
                  <a:close/>
                  <a:moveTo>
                    <a:pt x="7182" y="6211"/>
                  </a:moveTo>
                  <a:cubicBezTo>
                    <a:pt x="7220" y="6211"/>
                    <a:pt x="7256" y="6243"/>
                    <a:pt x="7256" y="6313"/>
                  </a:cubicBezTo>
                  <a:cubicBezTo>
                    <a:pt x="7256" y="6376"/>
                    <a:pt x="7201" y="6420"/>
                    <a:pt x="7155" y="6420"/>
                  </a:cubicBezTo>
                  <a:cubicBezTo>
                    <a:pt x="7118" y="6420"/>
                    <a:pt x="7087" y="6392"/>
                    <a:pt x="7093" y="6326"/>
                  </a:cubicBezTo>
                  <a:cubicBezTo>
                    <a:pt x="7093" y="6252"/>
                    <a:pt x="7139" y="6211"/>
                    <a:pt x="7182" y="6211"/>
                  </a:cubicBezTo>
                  <a:close/>
                  <a:moveTo>
                    <a:pt x="7036" y="6229"/>
                  </a:moveTo>
                  <a:cubicBezTo>
                    <a:pt x="7046" y="6229"/>
                    <a:pt x="7057" y="6231"/>
                    <a:pt x="7068" y="6238"/>
                  </a:cubicBezTo>
                  <a:lnTo>
                    <a:pt x="7042" y="6250"/>
                  </a:lnTo>
                  <a:cubicBezTo>
                    <a:pt x="7030" y="6301"/>
                    <a:pt x="6954" y="6263"/>
                    <a:pt x="6942" y="6338"/>
                  </a:cubicBezTo>
                  <a:cubicBezTo>
                    <a:pt x="6933" y="6394"/>
                    <a:pt x="6957" y="6429"/>
                    <a:pt x="6991" y="6429"/>
                  </a:cubicBezTo>
                  <a:cubicBezTo>
                    <a:pt x="7003" y="6429"/>
                    <a:pt x="7016" y="6424"/>
                    <a:pt x="7030" y="6414"/>
                  </a:cubicBezTo>
                  <a:lnTo>
                    <a:pt x="7030" y="6414"/>
                  </a:lnTo>
                  <a:cubicBezTo>
                    <a:pt x="7035" y="6444"/>
                    <a:pt x="7016" y="6458"/>
                    <a:pt x="6992" y="6458"/>
                  </a:cubicBezTo>
                  <a:cubicBezTo>
                    <a:pt x="6955" y="6458"/>
                    <a:pt x="6904" y="6424"/>
                    <a:pt x="6904" y="6363"/>
                  </a:cubicBezTo>
                  <a:cubicBezTo>
                    <a:pt x="6925" y="6300"/>
                    <a:pt x="6981" y="6229"/>
                    <a:pt x="7036" y="6229"/>
                  </a:cubicBezTo>
                  <a:close/>
                  <a:moveTo>
                    <a:pt x="3705" y="6437"/>
                  </a:moveTo>
                  <a:cubicBezTo>
                    <a:pt x="3718" y="6437"/>
                    <a:pt x="3698" y="6461"/>
                    <a:pt x="3684" y="6477"/>
                  </a:cubicBezTo>
                  <a:lnTo>
                    <a:pt x="3684" y="6477"/>
                  </a:lnTo>
                  <a:cubicBezTo>
                    <a:pt x="3674" y="6465"/>
                    <a:pt x="3666" y="6447"/>
                    <a:pt x="3697" y="6439"/>
                  </a:cubicBezTo>
                  <a:cubicBezTo>
                    <a:pt x="3701" y="6438"/>
                    <a:pt x="3704" y="6437"/>
                    <a:pt x="3705" y="6437"/>
                  </a:cubicBezTo>
                  <a:close/>
                  <a:moveTo>
                    <a:pt x="6728" y="6213"/>
                  </a:moveTo>
                  <a:lnTo>
                    <a:pt x="6728" y="6275"/>
                  </a:lnTo>
                  <a:cubicBezTo>
                    <a:pt x="6737" y="6271"/>
                    <a:pt x="6745" y="6268"/>
                    <a:pt x="6750" y="6268"/>
                  </a:cubicBezTo>
                  <a:cubicBezTo>
                    <a:pt x="6759" y="6268"/>
                    <a:pt x="6761" y="6276"/>
                    <a:pt x="6754" y="6298"/>
                  </a:cubicBezTo>
                  <a:lnTo>
                    <a:pt x="6754" y="6298"/>
                  </a:lnTo>
                  <a:cubicBezTo>
                    <a:pt x="6750" y="6298"/>
                    <a:pt x="6746" y="6297"/>
                    <a:pt x="6743" y="6297"/>
                  </a:cubicBezTo>
                  <a:cubicBezTo>
                    <a:pt x="6712" y="6297"/>
                    <a:pt x="6705" y="6322"/>
                    <a:pt x="6715" y="6363"/>
                  </a:cubicBezTo>
                  <a:cubicBezTo>
                    <a:pt x="6715" y="6387"/>
                    <a:pt x="6705" y="6453"/>
                    <a:pt x="6743" y="6453"/>
                  </a:cubicBezTo>
                  <a:cubicBezTo>
                    <a:pt x="6746" y="6453"/>
                    <a:pt x="6749" y="6452"/>
                    <a:pt x="6753" y="6451"/>
                  </a:cubicBezTo>
                  <a:lnTo>
                    <a:pt x="6753" y="6451"/>
                  </a:lnTo>
                  <a:cubicBezTo>
                    <a:pt x="6753" y="6475"/>
                    <a:pt x="6742" y="6485"/>
                    <a:pt x="6729" y="6485"/>
                  </a:cubicBezTo>
                  <a:cubicBezTo>
                    <a:pt x="6715" y="6485"/>
                    <a:pt x="6697" y="6472"/>
                    <a:pt x="6690" y="6451"/>
                  </a:cubicBezTo>
                  <a:cubicBezTo>
                    <a:pt x="6667" y="6404"/>
                    <a:pt x="6721" y="6312"/>
                    <a:pt x="6675" y="6312"/>
                  </a:cubicBezTo>
                  <a:cubicBezTo>
                    <a:pt x="6672" y="6312"/>
                    <a:pt x="6669" y="6312"/>
                    <a:pt x="6665" y="6313"/>
                  </a:cubicBezTo>
                  <a:cubicBezTo>
                    <a:pt x="6665" y="6275"/>
                    <a:pt x="6690" y="6238"/>
                    <a:pt x="6728" y="6213"/>
                  </a:cubicBezTo>
                  <a:close/>
                  <a:moveTo>
                    <a:pt x="3622" y="6288"/>
                  </a:moveTo>
                  <a:lnTo>
                    <a:pt x="3635" y="6301"/>
                  </a:lnTo>
                  <a:cubicBezTo>
                    <a:pt x="3635" y="6351"/>
                    <a:pt x="3647" y="6489"/>
                    <a:pt x="3584" y="6502"/>
                  </a:cubicBezTo>
                  <a:cubicBezTo>
                    <a:pt x="3584" y="6439"/>
                    <a:pt x="3559" y="6301"/>
                    <a:pt x="3622" y="6288"/>
                  </a:cubicBezTo>
                  <a:close/>
                  <a:moveTo>
                    <a:pt x="5461" y="6468"/>
                  </a:moveTo>
                  <a:lnTo>
                    <a:pt x="5461" y="6468"/>
                  </a:lnTo>
                  <a:cubicBezTo>
                    <a:pt x="5453" y="6482"/>
                    <a:pt x="5458" y="6502"/>
                    <a:pt x="5458" y="6502"/>
                  </a:cubicBezTo>
                  <a:cubicBezTo>
                    <a:pt x="5463" y="6486"/>
                    <a:pt x="5464" y="6475"/>
                    <a:pt x="5461" y="6468"/>
                  </a:cubicBezTo>
                  <a:close/>
                  <a:moveTo>
                    <a:pt x="6398" y="6315"/>
                  </a:moveTo>
                  <a:cubicBezTo>
                    <a:pt x="6405" y="6315"/>
                    <a:pt x="6414" y="6317"/>
                    <a:pt x="6426" y="6326"/>
                  </a:cubicBezTo>
                  <a:cubicBezTo>
                    <a:pt x="6464" y="6363"/>
                    <a:pt x="6439" y="6489"/>
                    <a:pt x="6439" y="6514"/>
                  </a:cubicBezTo>
                  <a:lnTo>
                    <a:pt x="6401" y="6514"/>
                  </a:lnTo>
                  <a:cubicBezTo>
                    <a:pt x="6401" y="6489"/>
                    <a:pt x="6426" y="6363"/>
                    <a:pt x="6389" y="6363"/>
                  </a:cubicBezTo>
                  <a:cubicBezTo>
                    <a:pt x="6389" y="6351"/>
                    <a:pt x="6389" y="6351"/>
                    <a:pt x="6351" y="6338"/>
                  </a:cubicBezTo>
                  <a:lnTo>
                    <a:pt x="6351" y="6326"/>
                  </a:lnTo>
                  <a:cubicBezTo>
                    <a:pt x="6376" y="6326"/>
                    <a:pt x="6384" y="6315"/>
                    <a:pt x="6398" y="6315"/>
                  </a:cubicBezTo>
                  <a:close/>
                  <a:moveTo>
                    <a:pt x="6561" y="6293"/>
                  </a:moveTo>
                  <a:cubicBezTo>
                    <a:pt x="6575" y="6293"/>
                    <a:pt x="6588" y="6299"/>
                    <a:pt x="6602" y="6313"/>
                  </a:cubicBezTo>
                  <a:lnTo>
                    <a:pt x="6590" y="6326"/>
                  </a:lnTo>
                  <a:cubicBezTo>
                    <a:pt x="6690" y="6401"/>
                    <a:pt x="6527" y="6414"/>
                    <a:pt x="6489" y="6426"/>
                  </a:cubicBezTo>
                  <a:cubicBezTo>
                    <a:pt x="6489" y="6469"/>
                    <a:pt x="6513" y="6489"/>
                    <a:pt x="6544" y="6489"/>
                  </a:cubicBezTo>
                  <a:cubicBezTo>
                    <a:pt x="6558" y="6489"/>
                    <a:pt x="6574" y="6485"/>
                    <a:pt x="6590" y="6477"/>
                  </a:cubicBezTo>
                  <a:lnTo>
                    <a:pt x="6590" y="6477"/>
                  </a:lnTo>
                  <a:cubicBezTo>
                    <a:pt x="6595" y="6503"/>
                    <a:pt x="6571" y="6519"/>
                    <a:pt x="6541" y="6519"/>
                  </a:cubicBezTo>
                  <a:cubicBezTo>
                    <a:pt x="6501" y="6519"/>
                    <a:pt x="6451" y="6491"/>
                    <a:pt x="6451" y="6426"/>
                  </a:cubicBezTo>
                  <a:cubicBezTo>
                    <a:pt x="6471" y="6368"/>
                    <a:pt x="6514" y="6293"/>
                    <a:pt x="6561" y="6293"/>
                  </a:cubicBezTo>
                  <a:close/>
                  <a:moveTo>
                    <a:pt x="6829" y="6414"/>
                  </a:moveTo>
                  <a:lnTo>
                    <a:pt x="6829" y="6414"/>
                  </a:lnTo>
                  <a:cubicBezTo>
                    <a:pt x="6806" y="6447"/>
                    <a:pt x="6804" y="6501"/>
                    <a:pt x="6768" y="6521"/>
                  </a:cubicBezTo>
                  <a:lnTo>
                    <a:pt x="6768" y="6521"/>
                  </a:lnTo>
                  <a:cubicBezTo>
                    <a:pt x="6780" y="6485"/>
                    <a:pt x="6791" y="6450"/>
                    <a:pt x="6791" y="6426"/>
                  </a:cubicBezTo>
                  <a:lnTo>
                    <a:pt x="6829" y="6414"/>
                  </a:lnTo>
                  <a:close/>
                  <a:moveTo>
                    <a:pt x="3506" y="6321"/>
                  </a:moveTo>
                  <a:cubicBezTo>
                    <a:pt x="3515" y="6321"/>
                    <a:pt x="3525" y="6323"/>
                    <a:pt x="3534" y="6326"/>
                  </a:cubicBezTo>
                  <a:cubicBezTo>
                    <a:pt x="3534" y="6344"/>
                    <a:pt x="3527" y="6356"/>
                    <a:pt x="3514" y="6356"/>
                  </a:cubicBezTo>
                  <a:cubicBezTo>
                    <a:pt x="3509" y="6356"/>
                    <a:pt x="3503" y="6354"/>
                    <a:pt x="3496" y="6351"/>
                  </a:cubicBezTo>
                  <a:cubicBezTo>
                    <a:pt x="3408" y="6351"/>
                    <a:pt x="3534" y="6401"/>
                    <a:pt x="3534" y="6414"/>
                  </a:cubicBezTo>
                  <a:lnTo>
                    <a:pt x="3521" y="6426"/>
                  </a:lnTo>
                  <a:cubicBezTo>
                    <a:pt x="3532" y="6478"/>
                    <a:pt x="3500" y="6537"/>
                    <a:pt x="3447" y="6537"/>
                  </a:cubicBezTo>
                  <a:cubicBezTo>
                    <a:pt x="3435" y="6537"/>
                    <a:pt x="3422" y="6534"/>
                    <a:pt x="3408" y="6527"/>
                  </a:cubicBezTo>
                  <a:cubicBezTo>
                    <a:pt x="3418" y="6507"/>
                    <a:pt x="3430" y="6503"/>
                    <a:pt x="3442" y="6503"/>
                  </a:cubicBezTo>
                  <a:cubicBezTo>
                    <a:pt x="3450" y="6503"/>
                    <a:pt x="3457" y="6505"/>
                    <a:pt x="3464" y="6505"/>
                  </a:cubicBezTo>
                  <a:cubicBezTo>
                    <a:pt x="3473" y="6505"/>
                    <a:pt x="3480" y="6502"/>
                    <a:pt x="3484" y="6489"/>
                  </a:cubicBezTo>
                  <a:cubicBezTo>
                    <a:pt x="3496" y="6451"/>
                    <a:pt x="3471" y="6464"/>
                    <a:pt x="3471" y="6439"/>
                  </a:cubicBezTo>
                  <a:cubicBezTo>
                    <a:pt x="3459" y="6414"/>
                    <a:pt x="3408" y="6426"/>
                    <a:pt x="3446" y="6363"/>
                  </a:cubicBezTo>
                  <a:cubicBezTo>
                    <a:pt x="3455" y="6335"/>
                    <a:pt x="3479" y="6321"/>
                    <a:pt x="3506" y="6321"/>
                  </a:cubicBezTo>
                  <a:close/>
                  <a:moveTo>
                    <a:pt x="9911" y="6521"/>
                  </a:moveTo>
                  <a:cubicBezTo>
                    <a:pt x="9906" y="6531"/>
                    <a:pt x="9903" y="6541"/>
                    <a:pt x="9900" y="6552"/>
                  </a:cubicBezTo>
                  <a:lnTo>
                    <a:pt x="9900" y="6552"/>
                  </a:lnTo>
                  <a:cubicBezTo>
                    <a:pt x="9907" y="6545"/>
                    <a:pt x="9911" y="6536"/>
                    <a:pt x="9911" y="6521"/>
                  </a:cubicBezTo>
                  <a:close/>
                  <a:moveTo>
                    <a:pt x="3408" y="6338"/>
                  </a:moveTo>
                  <a:lnTo>
                    <a:pt x="3396" y="6351"/>
                  </a:lnTo>
                  <a:cubicBezTo>
                    <a:pt x="3396" y="6401"/>
                    <a:pt x="3396" y="6540"/>
                    <a:pt x="3333" y="6552"/>
                  </a:cubicBezTo>
                  <a:cubicBezTo>
                    <a:pt x="3358" y="6489"/>
                    <a:pt x="3345" y="6351"/>
                    <a:pt x="3408" y="6338"/>
                  </a:cubicBezTo>
                  <a:close/>
                  <a:moveTo>
                    <a:pt x="6220" y="6340"/>
                  </a:moveTo>
                  <a:cubicBezTo>
                    <a:pt x="6223" y="6340"/>
                    <a:pt x="6225" y="6350"/>
                    <a:pt x="6225" y="6376"/>
                  </a:cubicBezTo>
                  <a:lnTo>
                    <a:pt x="6282" y="6353"/>
                  </a:lnTo>
                  <a:lnTo>
                    <a:pt x="6282" y="6353"/>
                  </a:lnTo>
                  <a:cubicBezTo>
                    <a:pt x="6266" y="6361"/>
                    <a:pt x="6288" y="6369"/>
                    <a:pt x="6314" y="6369"/>
                  </a:cubicBezTo>
                  <a:cubicBezTo>
                    <a:pt x="6327" y="6369"/>
                    <a:pt x="6340" y="6367"/>
                    <a:pt x="6351" y="6363"/>
                  </a:cubicBezTo>
                  <a:lnTo>
                    <a:pt x="6351" y="6363"/>
                  </a:lnTo>
                  <a:cubicBezTo>
                    <a:pt x="6288" y="6414"/>
                    <a:pt x="6376" y="6527"/>
                    <a:pt x="6300" y="6540"/>
                  </a:cubicBezTo>
                  <a:cubicBezTo>
                    <a:pt x="6300" y="6506"/>
                    <a:pt x="6320" y="6367"/>
                    <a:pt x="6265" y="6367"/>
                  </a:cubicBezTo>
                  <a:cubicBezTo>
                    <a:pt x="6258" y="6367"/>
                    <a:pt x="6248" y="6370"/>
                    <a:pt x="6238" y="6376"/>
                  </a:cubicBezTo>
                  <a:cubicBezTo>
                    <a:pt x="6162" y="6439"/>
                    <a:pt x="6275" y="6540"/>
                    <a:pt x="6187" y="6552"/>
                  </a:cubicBezTo>
                  <a:cubicBezTo>
                    <a:pt x="6187" y="6502"/>
                    <a:pt x="6187" y="6451"/>
                    <a:pt x="6200" y="6401"/>
                  </a:cubicBezTo>
                  <a:cubicBezTo>
                    <a:pt x="6200" y="6392"/>
                    <a:pt x="6212" y="6340"/>
                    <a:pt x="6220" y="6340"/>
                  </a:cubicBezTo>
                  <a:close/>
                  <a:moveTo>
                    <a:pt x="3320" y="6275"/>
                  </a:moveTo>
                  <a:cubicBezTo>
                    <a:pt x="3320" y="6326"/>
                    <a:pt x="3333" y="6540"/>
                    <a:pt x="3270" y="6552"/>
                  </a:cubicBezTo>
                  <a:lnTo>
                    <a:pt x="3257" y="6565"/>
                  </a:lnTo>
                  <a:cubicBezTo>
                    <a:pt x="3257" y="6502"/>
                    <a:pt x="3257" y="6288"/>
                    <a:pt x="3320" y="6275"/>
                  </a:cubicBezTo>
                  <a:close/>
                  <a:moveTo>
                    <a:pt x="6062" y="6359"/>
                  </a:moveTo>
                  <a:cubicBezTo>
                    <a:pt x="6089" y="6359"/>
                    <a:pt x="6124" y="6375"/>
                    <a:pt x="6137" y="6401"/>
                  </a:cubicBezTo>
                  <a:cubicBezTo>
                    <a:pt x="6157" y="6442"/>
                    <a:pt x="6129" y="6548"/>
                    <a:pt x="6117" y="6548"/>
                  </a:cubicBezTo>
                  <a:cubicBezTo>
                    <a:pt x="6114" y="6548"/>
                    <a:pt x="6112" y="6542"/>
                    <a:pt x="6112" y="6527"/>
                  </a:cubicBezTo>
                  <a:cubicBezTo>
                    <a:pt x="6087" y="6527"/>
                    <a:pt x="6074" y="6565"/>
                    <a:pt x="6049" y="6565"/>
                  </a:cubicBezTo>
                  <a:cubicBezTo>
                    <a:pt x="6033" y="6569"/>
                    <a:pt x="6021" y="6570"/>
                    <a:pt x="6012" y="6570"/>
                  </a:cubicBezTo>
                  <a:cubicBezTo>
                    <a:pt x="5935" y="6570"/>
                    <a:pt x="6087" y="6439"/>
                    <a:pt x="6087" y="6439"/>
                  </a:cubicBezTo>
                  <a:cubicBezTo>
                    <a:pt x="6095" y="6413"/>
                    <a:pt x="6098" y="6374"/>
                    <a:pt x="6074" y="6374"/>
                  </a:cubicBezTo>
                  <a:cubicBezTo>
                    <a:pt x="6063" y="6374"/>
                    <a:pt x="6047" y="6382"/>
                    <a:pt x="6024" y="6401"/>
                  </a:cubicBezTo>
                  <a:cubicBezTo>
                    <a:pt x="6018" y="6371"/>
                    <a:pt x="6037" y="6359"/>
                    <a:pt x="6062" y="6359"/>
                  </a:cubicBezTo>
                  <a:close/>
                  <a:moveTo>
                    <a:pt x="11129" y="6363"/>
                  </a:moveTo>
                  <a:cubicBezTo>
                    <a:pt x="11129" y="6426"/>
                    <a:pt x="11091" y="6389"/>
                    <a:pt x="11066" y="6451"/>
                  </a:cubicBezTo>
                  <a:cubicBezTo>
                    <a:pt x="11054" y="6514"/>
                    <a:pt x="11104" y="6577"/>
                    <a:pt x="11041" y="6577"/>
                  </a:cubicBezTo>
                  <a:lnTo>
                    <a:pt x="11041" y="6376"/>
                  </a:lnTo>
                  <a:cubicBezTo>
                    <a:pt x="11051" y="6373"/>
                    <a:pt x="11058" y="6371"/>
                    <a:pt x="11063" y="6371"/>
                  </a:cubicBezTo>
                  <a:cubicBezTo>
                    <a:pt x="11073" y="6371"/>
                    <a:pt x="11077" y="6377"/>
                    <a:pt x="11078" y="6387"/>
                  </a:cubicBezTo>
                  <a:lnTo>
                    <a:pt x="11078" y="6387"/>
                  </a:lnTo>
                  <a:cubicBezTo>
                    <a:pt x="11079" y="6387"/>
                    <a:pt x="11081" y="6387"/>
                    <a:pt x="11082" y="6387"/>
                  </a:cubicBezTo>
                  <a:cubicBezTo>
                    <a:pt x="11085" y="6387"/>
                    <a:pt x="11088" y="6387"/>
                    <a:pt x="11091" y="6389"/>
                  </a:cubicBezTo>
                  <a:lnTo>
                    <a:pt x="11129" y="6363"/>
                  </a:lnTo>
                  <a:close/>
                  <a:moveTo>
                    <a:pt x="11185" y="6376"/>
                  </a:moveTo>
                  <a:cubicBezTo>
                    <a:pt x="11224" y="6376"/>
                    <a:pt x="11263" y="6407"/>
                    <a:pt x="11267" y="6467"/>
                  </a:cubicBezTo>
                  <a:lnTo>
                    <a:pt x="11267" y="6467"/>
                  </a:lnTo>
                  <a:cubicBezTo>
                    <a:pt x="11264" y="6487"/>
                    <a:pt x="11225" y="6491"/>
                    <a:pt x="11189" y="6491"/>
                  </a:cubicBezTo>
                  <a:cubicBezTo>
                    <a:pt x="11163" y="6491"/>
                    <a:pt x="11139" y="6489"/>
                    <a:pt x="11129" y="6489"/>
                  </a:cubicBezTo>
                  <a:cubicBezTo>
                    <a:pt x="11129" y="6525"/>
                    <a:pt x="11168" y="6555"/>
                    <a:pt x="11204" y="6555"/>
                  </a:cubicBezTo>
                  <a:cubicBezTo>
                    <a:pt x="11218" y="6555"/>
                    <a:pt x="11232" y="6550"/>
                    <a:pt x="11242" y="6540"/>
                  </a:cubicBezTo>
                  <a:lnTo>
                    <a:pt x="11242" y="6540"/>
                  </a:lnTo>
                  <a:cubicBezTo>
                    <a:pt x="11252" y="6568"/>
                    <a:pt x="11233" y="6582"/>
                    <a:pt x="11206" y="6582"/>
                  </a:cubicBezTo>
                  <a:cubicBezTo>
                    <a:pt x="11162" y="6582"/>
                    <a:pt x="11096" y="6543"/>
                    <a:pt x="11104" y="6464"/>
                  </a:cubicBezTo>
                  <a:cubicBezTo>
                    <a:pt x="11110" y="6404"/>
                    <a:pt x="11147" y="6376"/>
                    <a:pt x="11185" y="6376"/>
                  </a:cubicBezTo>
                  <a:close/>
                  <a:moveTo>
                    <a:pt x="3220" y="6379"/>
                  </a:moveTo>
                  <a:cubicBezTo>
                    <a:pt x="3220" y="6443"/>
                    <a:pt x="3231" y="6577"/>
                    <a:pt x="3169" y="6590"/>
                  </a:cubicBezTo>
                  <a:cubicBezTo>
                    <a:pt x="3190" y="6527"/>
                    <a:pt x="3185" y="6419"/>
                    <a:pt x="3220" y="6379"/>
                  </a:cubicBezTo>
                  <a:close/>
                  <a:moveTo>
                    <a:pt x="10777" y="6288"/>
                  </a:moveTo>
                  <a:cubicBezTo>
                    <a:pt x="10777" y="6351"/>
                    <a:pt x="10815" y="6590"/>
                    <a:pt x="10752" y="6590"/>
                  </a:cubicBezTo>
                  <a:cubicBezTo>
                    <a:pt x="10714" y="6552"/>
                    <a:pt x="10677" y="6313"/>
                    <a:pt x="10739" y="6313"/>
                  </a:cubicBezTo>
                  <a:lnTo>
                    <a:pt x="10777" y="6288"/>
                  </a:lnTo>
                  <a:close/>
                  <a:moveTo>
                    <a:pt x="7897" y="6552"/>
                  </a:moveTo>
                  <a:cubicBezTo>
                    <a:pt x="7931" y="6552"/>
                    <a:pt x="7908" y="6575"/>
                    <a:pt x="7889" y="6590"/>
                  </a:cubicBezTo>
                  <a:lnTo>
                    <a:pt x="7889" y="6590"/>
                  </a:lnTo>
                  <a:cubicBezTo>
                    <a:pt x="7881" y="6575"/>
                    <a:pt x="7872" y="6552"/>
                    <a:pt x="7897" y="6552"/>
                  </a:cubicBezTo>
                  <a:close/>
                  <a:moveTo>
                    <a:pt x="3143" y="6384"/>
                  </a:moveTo>
                  <a:cubicBezTo>
                    <a:pt x="3151" y="6384"/>
                    <a:pt x="3160" y="6386"/>
                    <a:pt x="3169" y="6389"/>
                  </a:cubicBezTo>
                  <a:lnTo>
                    <a:pt x="3157" y="6389"/>
                  </a:lnTo>
                  <a:cubicBezTo>
                    <a:pt x="3144" y="6439"/>
                    <a:pt x="3069" y="6414"/>
                    <a:pt x="3056" y="6489"/>
                  </a:cubicBezTo>
                  <a:cubicBezTo>
                    <a:pt x="3038" y="6535"/>
                    <a:pt x="3059" y="6567"/>
                    <a:pt x="3092" y="6567"/>
                  </a:cubicBezTo>
                  <a:cubicBezTo>
                    <a:pt x="3104" y="6567"/>
                    <a:pt x="3118" y="6562"/>
                    <a:pt x="3132" y="6552"/>
                  </a:cubicBezTo>
                  <a:lnTo>
                    <a:pt x="3132" y="6552"/>
                  </a:lnTo>
                  <a:cubicBezTo>
                    <a:pt x="3132" y="6580"/>
                    <a:pt x="3107" y="6595"/>
                    <a:pt x="3081" y="6595"/>
                  </a:cubicBezTo>
                  <a:cubicBezTo>
                    <a:pt x="3048" y="6595"/>
                    <a:pt x="3011" y="6571"/>
                    <a:pt x="3018" y="6514"/>
                  </a:cubicBezTo>
                  <a:cubicBezTo>
                    <a:pt x="3030" y="6459"/>
                    <a:pt x="3080" y="6384"/>
                    <a:pt x="3143" y="6384"/>
                  </a:cubicBezTo>
                  <a:close/>
                  <a:moveTo>
                    <a:pt x="5886" y="6326"/>
                  </a:moveTo>
                  <a:lnTo>
                    <a:pt x="5886" y="6389"/>
                  </a:lnTo>
                  <a:cubicBezTo>
                    <a:pt x="5892" y="6385"/>
                    <a:pt x="5898" y="6384"/>
                    <a:pt x="5903" y="6384"/>
                  </a:cubicBezTo>
                  <a:cubicBezTo>
                    <a:pt x="5915" y="6384"/>
                    <a:pt x="5919" y="6394"/>
                    <a:pt x="5912" y="6411"/>
                  </a:cubicBezTo>
                  <a:lnTo>
                    <a:pt x="5912" y="6411"/>
                  </a:lnTo>
                  <a:cubicBezTo>
                    <a:pt x="5908" y="6411"/>
                    <a:pt x="5904" y="6411"/>
                    <a:pt x="5901" y="6411"/>
                  </a:cubicBezTo>
                  <a:cubicBezTo>
                    <a:pt x="5869" y="6411"/>
                    <a:pt x="5863" y="6435"/>
                    <a:pt x="5873" y="6477"/>
                  </a:cubicBezTo>
                  <a:cubicBezTo>
                    <a:pt x="5873" y="6499"/>
                    <a:pt x="5863" y="6569"/>
                    <a:pt x="5895" y="6569"/>
                  </a:cubicBezTo>
                  <a:cubicBezTo>
                    <a:pt x="5899" y="6569"/>
                    <a:pt x="5904" y="6568"/>
                    <a:pt x="5911" y="6565"/>
                  </a:cubicBezTo>
                  <a:lnTo>
                    <a:pt x="5911" y="6565"/>
                  </a:lnTo>
                  <a:cubicBezTo>
                    <a:pt x="5911" y="6588"/>
                    <a:pt x="5900" y="6598"/>
                    <a:pt x="5886" y="6598"/>
                  </a:cubicBezTo>
                  <a:cubicBezTo>
                    <a:pt x="5869" y="6598"/>
                    <a:pt x="5849" y="6585"/>
                    <a:pt x="5835" y="6565"/>
                  </a:cubicBezTo>
                  <a:cubicBezTo>
                    <a:pt x="5823" y="6517"/>
                    <a:pt x="5878" y="6425"/>
                    <a:pt x="5832" y="6425"/>
                  </a:cubicBezTo>
                  <a:cubicBezTo>
                    <a:pt x="5830" y="6425"/>
                    <a:pt x="5826" y="6426"/>
                    <a:pt x="5823" y="6426"/>
                  </a:cubicBezTo>
                  <a:cubicBezTo>
                    <a:pt x="5823" y="6389"/>
                    <a:pt x="5848" y="6351"/>
                    <a:pt x="5886" y="6326"/>
                  </a:cubicBezTo>
                  <a:close/>
                  <a:moveTo>
                    <a:pt x="5785" y="6401"/>
                  </a:moveTo>
                  <a:lnTo>
                    <a:pt x="5772" y="6602"/>
                  </a:lnTo>
                  <a:lnTo>
                    <a:pt x="5735" y="6602"/>
                  </a:lnTo>
                  <a:cubicBezTo>
                    <a:pt x="5735" y="6565"/>
                    <a:pt x="5709" y="6426"/>
                    <a:pt x="5772" y="6414"/>
                  </a:cubicBezTo>
                  <a:lnTo>
                    <a:pt x="5785" y="6401"/>
                  </a:lnTo>
                  <a:close/>
                  <a:moveTo>
                    <a:pt x="10915" y="6376"/>
                  </a:moveTo>
                  <a:cubicBezTo>
                    <a:pt x="11029" y="6376"/>
                    <a:pt x="10991" y="6602"/>
                    <a:pt x="10878" y="6602"/>
                  </a:cubicBezTo>
                  <a:lnTo>
                    <a:pt x="10915" y="6590"/>
                  </a:lnTo>
                  <a:cubicBezTo>
                    <a:pt x="10790" y="6590"/>
                    <a:pt x="10790" y="6389"/>
                    <a:pt x="10915" y="6376"/>
                  </a:cubicBezTo>
                  <a:close/>
                  <a:moveTo>
                    <a:pt x="10488" y="6301"/>
                  </a:moveTo>
                  <a:lnTo>
                    <a:pt x="10488" y="6527"/>
                  </a:lnTo>
                  <a:cubicBezTo>
                    <a:pt x="10488" y="6554"/>
                    <a:pt x="10482" y="6612"/>
                    <a:pt x="10473" y="6612"/>
                  </a:cubicBezTo>
                  <a:cubicBezTo>
                    <a:pt x="10470" y="6612"/>
                    <a:pt x="10466" y="6603"/>
                    <a:pt x="10463" y="6577"/>
                  </a:cubicBezTo>
                  <a:cubicBezTo>
                    <a:pt x="10429" y="6577"/>
                    <a:pt x="10407" y="6611"/>
                    <a:pt x="10381" y="6611"/>
                  </a:cubicBezTo>
                  <a:cubicBezTo>
                    <a:pt x="10368" y="6611"/>
                    <a:pt x="10354" y="6602"/>
                    <a:pt x="10337" y="6577"/>
                  </a:cubicBezTo>
                  <a:cubicBezTo>
                    <a:pt x="10299" y="6514"/>
                    <a:pt x="10324" y="6401"/>
                    <a:pt x="10400" y="6401"/>
                  </a:cubicBezTo>
                  <a:cubicBezTo>
                    <a:pt x="10425" y="6401"/>
                    <a:pt x="10450" y="6426"/>
                    <a:pt x="10463" y="6426"/>
                  </a:cubicBezTo>
                  <a:cubicBezTo>
                    <a:pt x="10425" y="6401"/>
                    <a:pt x="10400" y="6326"/>
                    <a:pt x="10463" y="6326"/>
                  </a:cubicBezTo>
                  <a:lnTo>
                    <a:pt x="10488" y="6301"/>
                  </a:lnTo>
                  <a:close/>
                  <a:moveTo>
                    <a:pt x="10174" y="6363"/>
                  </a:moveTo>
                  <a:lnTo>
                    <a:pt x="10174" y="6363"/>
                  </a:lnTo>
                  <a:cubicBezTo>
                    <a:pt x="10164" y="6400"/>
                    <a:pt x="10169" y="6424"/>
                    <a:pt x="10191" y="6424"/>
                  </a:cubicBezTo>
                  <a:cubicBezTo>
                    <a:pt x="10200" y="6424"/>
                    <a:pt x="10210" y="6420"/>
                    <a:pt x="10224" y="6414"/>
                  </a:cubicBezTo>
                  <a:lnTo>
                    <a:pt x="10224" y="6414"/>
                  </a:lnTo>
                  <a:cubicBezTo>
                    <a:pt x="10233" y="6442"/>
                    <a:pt x="10221" y="6456"/>
                    <a:pt x="10199" y="6456"/>
                  </a:cubicBezTo>
                  <a:cubicBezTo>
                    <a:pt x="10192" y="6456"/>
                    <a:pt x="10183" y="6455"/>
                    <a:pt x="10174" y="6451"/>
                  </a:cubicBezTo>
                  <a:lnTo>
                    <a:pt x="10174" y="6565"/>
                  </a:lnTo>
                  <a:cubicBezTo>
                    <a:pt x="10186" y="6577"/>
                    <a:pt x="10224" y="6602"/>
                    <a:pt x="10224" y="6602"/>
                  </a:cubicBezTo>
                  <a:cubicBezTo>
                    <a:pt x="10224" y="6620"/>
                    <a:pt x="10216" y="6627"/>
                    <a:pt x="10205" y="6627"/>
                  </a:cubicBezTo>
                  <a:cubicBezTo>
                    <a:pt x="10185" y="6627"/>
                    <a:pt x="10156" y="6606"/>
                    <a:pt x="10148" y="6590"/>
                  </a:cubicBezTo>
                  <a:cubicBezTo>
                    <a:pt x="10136" y="6565"/>
                    <a:pt x="10186" y="6451"/>
                    <a:pt x="10111" y="6451"/>
                  </a:cubicBezTo>
                  <a:cubicBezTo>
                    <a:pt x="10123" y="6414"/>
                    <a:pt x="10148" y="6376"/>
                    <a:pt x="10174" y="6363"/>
                  </a:cubicBezTo>
                  <a:close/>
                  <a:moveTo>
                    <a:pt x="10590" y="6417"/>
                  </a:moveTo>
                  <a:cubicBezTo>
                    <a:pt x="10630" y="6417"/>
                    <a:pt x="10671" y="6448"/>
                    <a:pt x="10677" y="6514"/>
                  </a:cubicBezTo>
                  <a:cubicBezTo>
                    <a:pt x="10677" y="6588"/>
                    <a:pt x="10627" y="6630"/>
                    <a:pt x="10580" y="6630"/>
                  </a:cubicBezTo>
                  <a:cubicBezTo>
                    <a:pt x="10539" y="6630"/>
                    <a:pt x="10500" y="6597"/>
                    <a:pt x="10500" y="6527"/>
                  </a:cubicBezTo>
                  <a:cubicBezTo>
                    <a:pt x="10500" y="6455"/>
                    <a:pt x="10545" y="6417"/>
                    <a:pt x="10590" y="6417"/>
                  </a:cubicBezTo>
                  <a:close/>
                  <a:moveTo>
                    <a:pt x="2918" y="6434"/>
                  </a:moveTo>
                  <a:cubicBezTo>
                    <a:pt x="2946" y="6434"/>
                    <a:pt x="2980" y="6450"/>
                    <a:pt x="2993" y="6477"/>
                  </a:cubicBezTo>
                  <a:cubicBezTo>
                    <a:pt x="3013" y="6527"/>
                    <a:pt x="2978" y="6624"/>
                    <a:pt x="2962" y="6624"/>
                  </a:cubicBezTo>
                  <a:cubicBezTo>
                    <a:pt x="2958" y="6624"/>
                    <a:pt x="2956" y="6618"/>
                    <a:pt x="2956" y="6602"/>
                  </a:cubicBezTo>
                  <a:cubicBezTo>
                    <a:pt x="2929" y="6602"/>
                    <a:pt x="2909" y="6646"/>
                    <a:pt x="2886" y="6646"/>
                  </a:cubicBezTo>
                  <a:cubicBezTo>
                    <a:pt x="2876" y="6646"/>
                    <a:pt x="2866" y="6638"/>
                    <a:pt x="2855" y="6615"/>
                  </a:cubicBezTo>
                  <a:cubicBezTo>
                    <a:pt x="2830" y="6552"/>
                    <a:pt x="2918" y="6514"/>
                    <a:pt x="2968" y="6502"/>
                  </a:cubicBezTo>
                  <a:cubicBezTo>
                    <a:pt x="2968" y="6468"/>
                    <a:pt x="2954" y="6456"/>
                    <a:pt x="2934" y="6456"/>
                  </a:cubicBezTo>
                  <a:cubicBezTo>
                    <a:pt x="2918" y="6456"/>
                    <a:pt x="2898" y="6465"/>
                    <a:pt x="2880" y="6477"/>
                  </a:cubicBezTo>
                  <a:cubicBezTo>
                    <a:pt x="2874" y="6447"/>
                    <a:pt x="2894" y="6434"/>
                    <a:pt x="2918" y="6434"/>
                  </a:cubicBezTo>
                  <a:close/>
                  <a:moveTo>
                    <a:pt x="5638" y="6429"/>
                  </a:moveTo>
                  <a:cubicBezTo>
                    <a:pt x="5649" y="6429"/>
                    <a:pt x="5660" y="6432"/>
                    <a:pt x="5672" y="6439"/>
                  </a:cubicBezTo>
                  <a:cubicBezTo>
                    <a:pt x="5667" y="6459"/>
                    <a:pt x="5658" y="6463"/>
                    <a:pt x="5648" y="6463"/>
                  </a:cubicBezTo>
                  <a:cubicBezTo>
                    <a:pt x="5641" y="6463"/>
                    <a:pt x="5634" y="6461"/>
                    <a:pt x="5628" y="6461"/>
                  </a:cubicBezTo>
                  <a:cubicBezTo>
                    <a:pt x="5620" y="6461"/>
                    <a:pt x="5613" y="6464"/>
                    <a:pt x="5609" y="6477"/>
                  </a:cubicBezTo>
                  <a:cubicBezTo>
                    <a:pt x="5596" y="6514"/>
                    <a:pt x="5634" y="6502"/>
                    <a:pt x="5634" y="6527"/>
                  </a:cubicBezTo>
                  <a:cubicBezTo>
                    <a:pt x="5634" y="6552"/>
                    <a:pt x="5697" y="6540"/>
                    <a:pt x="5659" y="6615"/>
                  </a:cubicBezTo>
                  <a:cubicBezTo>
                    <a:pt x="5641" y="6633"/>
                    <a:pt x="5617" y="6651"/>
                    <a:pt x="5591" y="6651"/>
                  </a:cubicBezTo>
                  <a:cubicBezTo>
                    <a:pt x="5581" y="6651"/>
                    <a:pt x="5570" y="6647"/>
                    <a:pt x="5559" y="6640"/>
                  </a:cubicBezTo>
                  <a:cubicBezTo>
                    <a:pt x="5559" y="6625"/>
                    <a:pt x="5563" y="6614"/>
                    <a:pt x="5576" y="6614"/>
                  </a:cubicBezTo>
                  <a:cubicBezTo>
                    <a:pt x="5584" y="6614"/>
                    <a:pt x="5594" y="6618"/>
                    <a:pt x="5609" y="6628"/>
                  </a:cubicBezTo>
                  <a:cubicBezTo>
                    <a:pt x="5722" y="6602"/>
                    <a:pt x="5596" y="6540"/>
                    <a:pt x="5596" y="6527"/>
                  </a:cubicBezTo>
                  <a:lnTo>
                    <a:pt x="5584" y="6540"/>
                  </a:lnTo>
                  <a:cubicBezTo>
                    <a:pt x="5563" y="6488"/>
                    <a:pt x="5593" y="6429"/>
                    <a:pt x="5638" y="6429"/>
                  </a:cubicBezTo>
                  <a:close/>
                  <a:moveTo>
                    <a:pt x="7420" y="6602"/>
                  </a:moveTo>
                  <a:lnTo>
                    <a:pt x="7432" y="6615"/>
                  </a:lnTo>
                  <a:cubicBezTo>
                    <a:pt x="7432" y="6615"/>
                    <a:pt x="7470" y="6653"/>
                    <a:pt x="7432" y="6653"/>
                  </a:cubicBezTo>
                  <a:cubicBezTo>
                    <a:pt x="7428" y="6654"/>
                    <a:pt x="7424" y="6654"/>
                    <a:pt x="7421" y="6654"/>
                  </a:cubicBezTo>
                  <a:cubicBezTo>
                    <a:pt x="7388" y="6654"/>
                    <a:pt x="7420" y="6602"/>
                    <a:pt x="7420" y="6602"/>
                  </a:cubicBezTo>
                  <a:close/>
                  <a:moveTo>
                    <a:pt x="9841" y="6448"/>
                  </a:moveTo>
                  <a:cubicBezTo>
                    <a:pt x="9872" y="6448"/>
                    <a:pt x="9899" y="6471"/>
                    <a:pt x="9909" y="6502"/>
                  </a:cubicBezTo>
                  <a:cubicBezTo>
                    <a:pt x="9910" y="6509"/>
                    <a:pt x="9911" y="6515"/>
                    <a:pt x="9911" y="6521"/>
                  </a:cubicBezTo>
                  <a:lnTo>
                    <a:pt x="9911" y="6521"/>
                  </a:lnTo>
                  <a:cubicBezTo>
                    <a:pt x="9927" y="6483"/>
                    <a:pt x="9955" y="6449"/>
                    <a:pt x="9992" y="6449"/>
                  </a:cubicBezTo>
                  <a:cubicBezTo>
                    <a:pt x="10005" y="6449"/>
                    <a:pt x="10020" y="6454"/>
                    <a:pt x="10035" y="6464"/>
                  </a:cubicBezTo>
                  <a:lnTo>
                    <a:pt x="10035" y="6477"/>
                  </a:lnTo>
                  <a:cubicBezTo>
                    <a:pt x="10136" y="6552"/>
                    <a:pt x="9985" y="6565"/>
                    <a:pt x="9935" y="6565"/>
                  </a:cubicBezTo>
                  <a:cubicBezTo>
                    <a:pt x="9935" y="6617"/>
                    <a:pt x="9965" y="6639"/>
                    <a:pt x="10001" y="6639"/>
                  </a:cubicBezTo>
                  <a:cubicBezTo>
                    <a:pt x="10016" y="6639"/>
                    <a:pt x="10033" y="6635"/>
                    <a:pt x="10048" y="6628"/>
                  </a:cubicBezTo>
                  <a:lnTo>
                    <a:pt x="10048" y="6628"/>
                  </a:lnTo>
                  <a:cubicBezTo>
                    <a:pt x="10053" y="6652"/>
                    <a:pt x="10031" y="6665"/>
                    <a:pt x="10002" y="6665"/>
                  </a:cubicBezTo>
                  <a:cubicBezTo>
                    <a:pt x="9957" y="6665"/>
                    <a:pt x="9897" y="6634"/>
                    <a:pt x="9897" y="6565"/>
                  </a:cubicBezTo>
                  <a:cubicBezTo>
                    <a:pt x="9898" y="6560"/>
                    <a:pt x="9899" y="6556"/>
                    <a:pt x="9900" y="6552"/>
                  </a:cubicBezTo>
                  <a:lnTo>
                    <a:pt x="9900" y="6552"/>
                  </a:lnTo>
                  <a:cubicBezTo>
                    <a:pt x="9890" y="6561"/>
                    <a:pt x="9875" y="6562"/>
                    <a:pt x="9856" y="6562"/>
                  </a:cubicBezTo>
                  <a:cubicBezTo>
                    <a:pt x="9845" y="6562"/>
                    <a:pt x="9832" y="6562"/>
                    <a:pt x="9819" y="6562"/>
                  </a:cubicBezTo>
                  <a:cubicBezTo>
                    <a:pt x="9807" y="6562"/>
                    <a:pt x="9795" y="6562"/>
                    <a:pt x="9784" y="6565"/>
                  </a:cubicBezTo>
                  <a:cubicBezTo>
                    <a:pt x="9784" y="6608"/>
                    <a:pt x="9813" y="6627"/>
                    <a:pt x="9848" y="6627"/>
                  </a:cubicBezTo>
                  <a:cubicBezTo>
                    <a:pt x="9864" y="6627"/>
                    <a:pt x="9881" y="6623"/>
                    <a:pt x="9897" y="6615"/>
                  </a:cubicBezTo>
                  <a:lnTo>
                    <a:pt x="9897" y="6615"/>
                  </a:lnTo>
                  <a:cubicBezTo>
                    <a:pt x="9897" y="6653"/>
                    <a:pt x="9884" y="6653"/>
                    <a:pt x="9834" y="6653"/>
                  </a:cubicBezTo>
                  <a:cubicBezTo>
                    <a:pt x="9822" y="6656"/>
                    <a:pt x="9811" y="6657"/>
                    <a:pt x="9801" y="6657"/>
                  </a:cubicBezTo>
                  <a:cubicBezTo>
                    <a:pt x="9694" y="6657"/>
                    <a:pt x="9692" y="6487"/>
                    <a:pt x="9784" y="6464"/>
                  </a:cubicBezTo>
                  <a:lnTo>
                    <a:pt x="9821" y="6451"/>
                  </a:lnTo>
                  <a:cubicBezTo>
                    <a:pt x="9828" y="6449"/>
                    <a:pt x="9835" y="6448"/>
                    <a:pt x="9841" y="6448"/>
                  </a:cubicBezTo>
                  <a:close/>
                  <a:moveTo>
                    <a:pt x="2863" y="6351"/>
                  </a:moveTo>
                  <a:lnTo>
                    <a:pt x="2863" y="6351"/>
                  </a:lnTo>
                  <a:cubicBezTo>
                    <a:pt x="2848" y="6387"/>
                    <a:pt x="2816" y="6383"/>
                    <a:pt x="2805" y="6451"/>
                  </a:cubicBezTo>
                  <a:cubicBezTo>
                    <a:pt x="2821" y="6447"/>
                    <a:pt x="2832" y="6445"/>
                    <a:pt x="2838" y="6445"/>
                  </a:cubicBezTo>
                  <a:cubicBezTo>
                    <a:pt x="2862" y="6445"/>
                    <a:pt x="2805" y="6481"/>
                    <a:pt x="2805" y="6502"/>
                  </a:cubicBezTo>
                  <a:cubicBezTo>
                    <a:pt x="2805" y="6540"/>
                    <a:pt x="2817" y="6640"/>
                    <a:pt x="2754" y="6665"/>
                  </a:cubicBezTo>
                  <a:cubicBezTo>
                    <a:pt x="2754" y="6628"/>
                    <a:pt x="2805" y="6489"/>
                    <a:pt x="2754" y="6489"/>
                  </a:cubicBezTo>
                  <a:cubicBezTo>
                    <a:pt x="2754" y="6467"/>
                    <a:pt x="2815" y="6364"/>
                    <a:pt x="2863" y="6351"/>
                  </a:cubicBezTo>
                  <a:close/>
                  <a:moveTo>
                    <a:pt x="5508" y="6451"/>
                  </a:moveTo>
                  <a:cubicBezTo>
                    <a:pt x="5508" y="6502"/>
                    <a:pt x="5483" y="6502"/>
                    <a:pt x="5458" y="6540"/>
                  </a:cubicBezTo>
                  <a:cubicBezTo>
                    <a:pt x="5433" y="6590"/>
                    <a:pt x="5483" y="6665"/>
                    <a:pt x="5420" y="6665"/>
                  </a:cubicBezTo>
                  <a:cubicBezTo>
                    <a:pt x="5420" y="6602"/>
                    <a:pt x="5420" y="6540"/>
                    <a:pt x="5433" y="6464"/>
                  </a:cubicBezTo>
                  <a:cubicBezTo>
                    <a:pt x="5439" y="6461"/>
                    <a:pt x="5445" y="6459"/>
                    <a:pt x="5449" y="6459"/>
                  </a:cubicBezTo>
                  <a:cubicBezTo>
                    <a:pt x="5455" y="6459"/>
                    <a:pt x="5459" y="6462"/>
                    <a:pt x="5461" y="6468"/>
                  </a:cubicBezTo>
                  <a:lnTo>
                    <a:pt x="5461" y="6468"/>
                  </a:lnTo>
                  <a:cubicBezTo>
                    <a:pt x="5467" y="6459"/>
                    <a:pt x="5477" y="6451"/>
                    <a:pt x="5496" y="6451"/>
                  </a:cubicBezTo>
                  <a:close/>
                  <a:moveTo>
                    <a:pt x="9308" y="6480"/>
                  </a:moveTo>
                  <a:cubicBezTo>
                    <a:pt x="9337" y="6480"/>
                    <a:pt x="9380" y="6504"/>
                    <a:pt x="9394" y="6540"/>
                  </a:cubicBezTo>
                  <a:cubicBezTo>
                    <a:pt x="9406" y="6565"/>
                    <a:pt x="9406" y="6602"/>
                    <a:pt x="9394" y="6628"/>
                  </a:cubicBezTo>
                  <a:cubicBezTo>
                    <a:pt x="9394" y="6636"/>
                    <a:pt x="9381" y="6683"/>
                    <a:pt x="9374" y="6683"/>
                  </a:cubicBezTo>
                  <a:cubicBezTo>
                    <a:pt x="9371" y="6683"/>
                    <a:pt x="9369" y="6675"/>
                    <a:pt x="9369" y="6653"/>
                  </a:cubicBezTo>
                  <a:cubicBezTo>
                    <a:pt x="9345" y="6653"/>
                    <a:pt x="9306" y="6683"/>
                    <a:pt x="9281" y="6683"/>
                  </a:cubicBezTo>
                  <a:cubicBezTo>
                    <a:pt x="9266" y="6683"/>
                    <a:pt x="9256" y="6673"/>
                    <a:pt x="9256" y="6640"/>
                  </a:cubicBezTo>
                  <a:cubicBezTo>
                    <a:pt x="9256" y="6594"/>
                    <a:pt x="9266" y="6585"/>
                    <a:pt x="9280" y="6585"/>
                  </a:cubicBezTo>
                  <a:cubicBezTo>
                    <a:pt x="9289" y="6585"/>
                    <a:pt x="9300" y="6589"/>
                    <a:pt x="9310" y="6589"/>
                  </a:cubicBezTo>
                  <a:cubicBezTo>
                    <a:pt x="9317" y="6589"/>
                    <a:pt x="9325" y="6586"/>
                    <a:pt x="9331" y="6577"/>
                  </a:cubicBezTo>
                  <a:lnTo>
                    <a:pt x="9369" y="6552"/>
                  </a:lnTo>
                  <a:cubicBezTo>
                    <a:pt x="9382" y="6518"/>
                    <a:pt x="9363" y="6506"/>
                    <a:pt x="9339" y="6506"/>
                  </a:cubicBezTo>
                  <a:cubicBezTo>
                    <a:pt x="9318" y="6506"/>
                    <a:pt x="9292" y="6515"/>
                    <a:pt x="9281" y="6527"/>
                  </a:cubicBezTo>
                  <a:cubicBezTo>
                    <a:pt x="9270" y="6494"/>
                    <a:pt x="9285" y="6480"/>
                    <a:pt x="9308" y="6480"/>
                  </a:cubicBezTo>
                  <a:close/>
                  <a:moveTo>
                    <a:pt x="9690" y="6475"/>
                  </a:moveTo>
                  <a:cubicBezTo>
                    <a:pt x="9712" y="6475"/>
                    <a:pt x="9658" y="6540"/>
                    <a:pt x="9658" y="6540"/>
                  </a:cubicBezTo>
                  <a:lnTo>
                    <a:pt x="9645" y="6540"/>
                  </a:lnTo>
                  <a:cubicBezTo>
                    <a:pt x="9633" y="6590"/>
                    <a:pt x="9671" y="6678"/>
                    <a:pt x="9608" y="6690"/>
                  </a:cubicBezTo>
                  <a:cubicBezTo>
                    <a:pt x="9602" y="6666"/>
                    <a:pt x="9598" y="6639"/>
                    <a:pt x="9598" y="6611"/>
                  </a:cubicBezTo>
                  <a:lnTo>
                    <a:pt x="9598" y="6611"/>
                  </a:lnTo>
                  <a:cubicBezTo>
                    <a:pt x="9581" y="6650"/>
                    <a:pt x="9545" y="6670"/>
                    <a:pt x="9510" y="6670"/>
                  </a:cubicBezTo>
                  <a:cubicBezTo>
                    <a:pt x="9470" y="6670"/>
                    <a:pt x="9432" y="6641"/>
                    <a:pt x="9432" y="6577"/>
                  </a:cubicBezTo>
                  <a:cubicBezTo>
                    <a:pt x="9432" y="6511"/>
                    <a:pt x="9463" y="6480"/>
                    <a:pt x="9496" y="6480"/>
                  </a:cubicBezTo>
                  <a:cubicBezTo>
                    <a:pt x="9532" y="6480"/>
                    <a:pt x="9570" y="6518"/>
                    <a:pt x="9570" y="6590"/>
                  </a:cubicBezTo>
                  <a:lnTo>
                    <a:pt x="9600" y="6570"/>
                  </a:lnTo>
                  <a:lnTo>
                    <a:pt x="9600" y="6570"/>
                  </a:lnTo>
                  <a:cubicBezTo>
                    <a:pt x="9599" y="6583"/>
                    <a:pt x="9598" y="6597"/>
                    <a:pt x="9598" y="6611"/>
                  </a:cubicBezTo>
                  <a:lnTo>
                    <a:pt x="9598" y="6611"/>
                  </a:lnTo>
                  <a:cubicBezTo>
                    <a:pt x="9604" y="6598"/>
                    <a:pt x="9608" y="6582"/>
                    <a:pt x="9608" y="6565"/>
                  </a:cubicBezTo>
                  <a:lnTo>
                    <a:pt x="9608" y="6565"/>
                  </a:lnTo>
                  <a:lnTo>
                    <a:pt x="9600" y="6570"/>
                  </a:lnTo>
                  <a:lnTo>
                    <a:pt x="9600" y="6570"/>
                  </a:lnTo>
                  <a:cubicBezTo>
                    <a:pt x="9602" y="6555"/>
                    <a:pt x="9604" y="6540"/>
                    <a:pt x="9608" y="6527"/>
                  </a:cubicBezTo>
                  <a:cubicBezTo>
                    <a:pt x="9608" y="6511"/>
                    <a:pt x="9617" y="6482"/>
                    <a:pt x="9625" y="6482"/>
                  </a:cubicBezTo>
                  <a:cubicBezTo>
                    <a:pt x="9629" y="6482"/>
                    <a:pt x="9633" y="6493"/>
                    <a:pt x="9633" y="6527"/>
                  </a:cubicBezTo>
                  <a:cubicBezTo>
                    <a:pt x="9658" y="6527"/>
                    <a:pt x="9645" y="6477"/>
                    <a:pt x="9683" y="6477"/>
                  </a:cubicBezTo>
                  <a:cubicBezTo>
                    <a:pt x="9686" y="6476"/>
                    <a:pt x="9688" y="6475"/>
                    <a:pt x="9690" y="6475"/>
                  </a:cubicBezTo>
                  <a:close/>
                  <a:moveTo>
                    <a:pt x="5295" y="6489"/>
                  </a:moveTo>
                  <a:cubicBezTo>
                    <a:pt x="5329" y="6489"/>
                    <a:pt x="5357" y="6515"/>
                    <a:pt x="5357" y="6577"/>
                  </a:cubicBezTo>
                  <a:lnTo>
                    <a:pt x="5345" y="6590"/>
                  </a:lnTo>
                  <a:cubicBezTo>
                    <a:pt x="5345" y="6655"/>
                    <a:pt x="5286" y="6704"/>
                    <a:pt x="5236" y="6704"/>
                  </a:cubicBezTo>
                  <a:cubicBezTo>
                    <a:pt x="5200" y="6704"/>
                    <a:pt x="5169" y="6678"/>
                    <a:pt x="5169" y="6615"/>
                  </a:cubicBezTo>
                  <a:cubicBezTo>
                    <a:pt x="5184" y="6541"/>
                    <a:pt x="5246" y="6489"/>
                    <a:pt x="5295" y="6489"/>
                  </a:cubicBezTo>
                  <a:close/>
                  <a:moveTo>
                    <a:pt x="5169" y="6401"/>
                  </a:moveTo>
                  <a:lnTo>
                    <a:pt x="5169" y="6401"/>
                  </a:lnTo>
                  <a:cubicBezTo>
                    <a:pt x="5156" y="6477"/>
                    <a:pt x="5181" y="6703"/>
                    <a:pt x="5118" y="6716"/>
                  </a:cubicBezTo>
                  <a:lnTo>
                    <a:pt x="5118" y="6703"/>
                  </a:lnTo>
                  <a:cubicBezTo>
                    <a:pt x="5118" y="6640"/>
                    <a:pt x="5106" y="6414"/>
                    <a:pt x="5169" y="6401"/>
                  </a:cubicBezTo>
                  <a:close/>
                  <a:moveTo>
                    <a:pt x="9168" y="6430"/>
                  </a:moveTo>
                  <a:cubicBezTo>
                    <a:pt x="9172" y="6510"/>
                    <a:pt x="9201" y="6716"/>
                    <a:pt x="9142" y="6728"/>
                  </a:cubicBezTo>
                  <a:cubicBezTo>
                    <a:pt x="9142" y="6670"/>
                    <a:pt x="9121" y="6459"/>
                    <a:pt x="9168" y="6430"/>
                  </a:cubicBezTo>
                  <a:close/>
                  <a:moveTo>
                    <a:pt x="8979" y="6464"/>
                  </a:moveTo>
                  <a:cubicBezTo>
                    <a:pt x="8979" y="6552"/>
                    <a:pt x="9029" y="6514"/>
                    <a:pt x="9017" y="6540"/>
                  </a:cubicBezTo>
                  <a:cubicBezTo>
                    <a:pt x="9017" y="6552"/>
                    <a:pt x="8991" y="6540"/>
                    <a:pt x="8966" y="6577"/>
                  </a:cubicBezTo>
                  <a:cubicBezTo>
                    <a:pt x="8955" y="6611"/>
                    <a:pt x="8964" y="6707"/>
                    <a:pt x="9012" y="6707"/>
                  </a:cubicBezTo>
                  <a:cubicBezTo>
                    <a:pt x="9014" y="6707"/>
                    <a:pt x="9015" y="6707"/>
                    <a:pt x="9017" y="6706"/>
                  </a:cubicBezTo>
                  <a:lnTo>
                    <a:pt x="9017" y="6706"/>
                  </a:lnTo>
                  <a:cubicBezTo>
                    <a:pt x="9016" y="6725"/>
                    <a:pt x="9007" y="6732"/>
                    <a:pt x="8995" y="6732"/>
                  </a:cubicBezTo>
                  <a:cubicBezTo>
                    <a:pt x="8979" y="6732"/>
                    <a:pt x="8956" y="6717"/>
                    <a:pt x="8941" y="6703"/>
                  </a:cubicBezTo>
                  <a:cubicBezTo>
                    <a:pt x="8916" y="6665"/>
                    <a:pt x="8979" y="6552"/>
                    <a:pt x="8916" y="6552"/>
                  </a:cubicBezTo>
                  <a:cubicBezTo>
                    <a:pt x="8916" y="6526"/>
                    <a:pt x="8920" y="6524"/>
                    <a:pt x="8925" y="6524"/>
                  </a:cubicBezTo>
                  <a:cubicBezTo>
                    <a:pt x="8927" y="6524"/>
                    <a:pt x="8928" y="6524"/>
                    <a:pt x="8929" y="6524"/>
                  </a:cubicBezTo>
                  <a:cubicBezTo>
                    <a:pt x="8935" y="6524"/>
                    <a:pt x="8941" y="6521"/>
                    <a:pt x="8941" y="6477"/>
                  </a:cubicBezTo>
                  <a:lnTo>
                    <a:pt x="8979" y="6464"/>
                  </a:lnTo>
                  <a:close/>
                  <a:moveTo>
                    <a:pt x="3756" y="6693"/>
                  </a:moveTo>
                  <a:cubicBezTo>
                    <a:pt x="3762" y="6693"/>
                    <a:pt x="3765" y="6699"/>
                    <a:pt x="3760" y="6716"/>
                  </a:cubicBezTo>
                  <a:cubicBezTo>
                    <a:pt x="3760" y="6734"/>
                    <a:pt x="3758" y="6741"/>
                    <a:pt x="3755" y="6741"/>
                  </a:cubicBezTo>
                  <a:cubicBezTo>
                    <a:pt x="3749" y="6741"/>
                    <a:pt x="3738" y="6710"/>
                    <a:pt x="3736" y="6704"/>
                  </a:cubicBezTo>
                  <a:lnTo>
                    <a:pt x="3736" y="6704"/>
                  </a:lnTo>
                  <a:cubicBezTo>
                    <a:pt x="3742" y="6699"/>
                    <a:pt x="3751" y="6693"/>
                    <a:pt x="3756" y="6693"/>
                  </a:cubicBezTo>
                  <a:close/>
                  <a:moveTo>
                    <a:pt x="5013" y="6514"/>
                  </a:moveTo>
                  <a:cubicBezTo>
                    <a:pt x="5105" y="6514"/>
                    <a:pt x="5090" y="6741"/>
                    <a:pt x="4980" y="6741"/>
                  </a:cubicBezTo>
                  <a:lnTo>
                    <a:pt x="4993" y="6728"/>
                  </a:lnTo>
                  <a:cubicBezTo>
                    <a:pt x="4867" y="6728"/>
                    <a:pt x="4905" y="6527"/>
                    <a:pt x="5005" y="6514"/>
                  </a:cubicBezTo>
                  <a:cubicBezTo>
                    <a:pt x="5008" y="6514"/>
                    <a:pt x="5010" y="6514"/>
                    <a:pt x="5013" y="6514"/>
                  </a:cubicBezTo>
                  <a:close/>
                  <a:moveTo>
                    <a:pt x="8878" y="6540"/>
                  </a:moveTo>
                  <a:cubicBezTo>
                    <a:pt x="8891" y="6590"/>
                    <a:pt x="8891" y="6640"/>
                    <a:pt x="8878" y="6690"/>
                  </a:cubicBezTo>
                  <a:cubicBezTo>
                    <a:pt x="8878" y="6699"/>
                    <a:pt x="8866" y="6751"/>
                    <a:pt x="8859" y="6751"/>
                  </a:cubicBezTo>
                  <a:cubicBezTo>
                    <a:pt x="8855" y="6751"/>
                    <a:pt x="8853" y="6742"/>
                    <a:pt x="8853" y="6716"/>
                  </a:cubicBezTo>
                  <a:cubicBezTo>
                    <a:pt x="8824" y="6716"/>
                    <a:pt x="8810" y="6753"/>
                    <a:pt x="8782" y="6753"/>
                  </a:cubicBezTo>
                  <a:cubicBezTo>
                    <a:pt x="8774" y="6753"/>
                    <a:pt x="8764" y="6749"/>
                    <a:pt x="8753" y="6741"/>
                  </a:cubicBezTo>
                  <a:cubicBezTo>
                    <a:pt x="8702" y="6716"/>
                    <a:pt x="8727" y="6552"/>
                    <a:pt x="8765" y="6552"/>
                  </a:cubicBezTo>
                  <a:cubicBezTo>
                    <a:pt x="8778" y="6577"/>
                    <a:pt x="8753" y="6703"/>
                    <a:pt x="8790" y="6716"/>
                  </a:cubicBezTo>
                  <a:lnTo>
                    <a:pt x="8778" y="6716"/>
                  </a:lnTo>
                  <a:cubicBezTo>
                    <a:pt x="8784" y="6718"/>
                    <a:pt x="8791" y="6719"/>
                    <a:pt x="8798" y="6719"/>
                  </a:cubicBezTo>
                  <a:cubicBezTo>
                    <a:pt x="8828" y="6719"/>
                    <a:pt x="8853" y="6696"/>
                    <a:pt x="8853" y="6665"/>
                  </a:cubicBezTo>
                  <a:cubicBezTo>
                    <a:pt x="8853" y="6615"/>
                    <a:pt x="8828" y="6540"/>
                    <a:pt x="8878" y="6540"/>
                  </a:cubicBezTo>
                  <a:close/>
                  <a:moveTo>
                    <a:pt x="8577" y="6502"/>
                  </a:moveTo>
                  <a:cubicBezTo>
                    <a:pt x="8577" y="6577"/>
                    <a:pt x="8627" y="6540"/>
                    <a:pt x="8614" y="6565"/>
                  </a:cubicBezTo>
                  <a:cubicBezTo>
                    <a:pt x="8614" y="6590"/>
                    <a:pt x="8589" y="6577"/>
                    <a:pt x="8577" y="6615"/>
                  </a:cubicBezTo>
                  <a:cubicBezTo>
                    <a:pt x="8565" y="6649"/>
                    <a:pt x="8574" y="6744"/>
                    <a:pt x="8613" y="6744"/>
                  </a:cubicBezTo>
                  <a:lnTo>
                    <a:pt x="8613" y="6744"/>
                  </a:lnTo>
                  <a:cubicBezTo>
                    <a:pt x="8610" y="6760"/>
                    <a:pt x="8602" y="6766"/>
                    <a:pt x="8591" y="6766"/>
                  </a:cubicBezTo>
                  <a:cubicBezTo>
                    <a:pt x="8575" y="6766"/>
                    <a:pt x="8553" y="6749"/>
                    <a:pt x="8539" y="6728"/>
                  </a:cubicBezTo>
                  <a:cubicBezTo>
                    <a:pt x="8526" y="6703"/>
                    <a:pt x="8589" y="6590"/>
                    <a:pt x="8514" y="6590"/>
                  </a:cubicBezTo>
                  <a:cubicBezTo>
                    <a:pt x="8514" y="6564"/>
                    <a:pt x="8518" y="6561"/>
                    <a:pt x="8523" y="6561"/>
                  </a:cubicBezTo>
                  <a:cubicBezTo>
                    <a:pt x="8524" y="6561"/>
                    <a:pt x="8525" y="6562"/>
                    <a:pt x="8526" y="6562"/>
                  </a:cubicBezTo>
                  <a:cubicBezTo>
                    <a:pt x="8533" y="6562"/>
                    <a:pt x="8539" y="6558"/>
                    <a:pt x="8539" y="6514"/>
                  </a:cubicBezTo>
                  <a:lnTo>
                    <a:pt x="8577" y="6502"/>
                  </a:lnTo>
                  <a:close/>
                  <a:moveTo>
                    <a:pt x="4880" y="6464"/>
                  </a:moveTo>
                  <a:cubicBezTo>
                    <a:pt x="4880" y="6540"/>
                    <a:pt x="4880" y="6602"/>
                    <a:pt x="4867" y="6678"/>
                  </a:cubicBezTo>
                  <a:cubicBezTo>
                    <a:pt x="4867" y="6704"/>
                    <a:pt x="4848" y="6769"/>
                    <a:pt x="4842" y="6769"/>
                  </a:cubicBezTo>
                  <a:cubicBezTo>
                    <a:pt x="4839" y="6769"/>
                    <a:pt x="4838" y="6758"/>
                    <a:pt x="4842" y="6728"/>
                  </a:cubicBezTo>
                  <a:cubicBezTo>
                    <a:pt x="4805" y="6728"/>
                    <a:pt x="4782" y="6781"/>
                    <a:pt x="4753" y="6781"/>
                  </a:cubicBezTo>
                  <a:cubicBezTo>
                    <a:pt x="4742" y="6781"/>
                    <a:pt x="4730" y="6774"/>
                    <a:pt x="4716" y="6753"/>
                  </a:cubicBezTo>
                  <a:cubicBezTo>
                    <a:pt x="4691" y="6678"/>
                    <a:pt x="4716" y="6602"/>
                    <a:pt x="4791" y="6565"/>
                  </a:cubicBezTo>
                  <a:cubicBezTo>
                    <a:pt x="4797" y="6563"/>
                    <a:pt x="4802" y="6562"/>
                    <a:pt x="4806" y="6562"/>
                  </a:cubicBezTo>
                  <a:cubicBezTo>
                    <a:pt x="4829" y="6562"/>
                    <a:pt x="4831" y="6590"/>
                    <a:pt x="4842" y="6590"/>
                  </a:cubicBezTo>
                  <a:cubicBezTo>
                    <a:pt x="4842" y="6540"/>
                    <a:pt x="4829" y="6477"/>
                    <a:pt x="4880" y="6464"/>
                  </a:cubicBezTo>
                  <a:close/>
                  <a:moveTo>
                    <a:pt x="8413" y="6565"/>
                  </a:moveTo>
                  <a:cubicBezTo>
                    <a:pt x="8526" y="6577"/>
                    <a:pt x="8526" y="6778"/>
                    <a:pt x="8463" y="6791"/>
                  </a:cubicBezTo>
                  <a:lnTo>
                    <a:pt x="8451" y="6778"/>
                  </a:lnTo>
                  <a:cubicBezTo>
                    <a:pt x="8451" y="6747"/>
                    <a:pt x="8468" y="6610"/>
                    <a:pt x="8423" y="6610"/>
                  </a:cubicBezTo>
                  <a:cubicBezTo>
                    <a:pt x="8414" y="6610"/>
                    <a:pt x="8402" y="6615"/>
                    <a:pt x="8388" y="6628"/>
                  </a:cubicBezTo>
                  <a:cubicBezTo>
                    <a:pt x="8325" y="6665"/>
                    <a:pt x="8413" y="6778"/>
                    <a:pt x="8325" y="6791"/>
                  </a:cubicBezTo>
                  <a:cubicBezTo>
                    <a:pt x="8325" y="6741"/>
                    <a:pt x="8325" y="6690"/>
                    <a:pt x="8325" y="6640"/>
                  </a:cubicBezTo>
                  <a:cubicBezTo>
                    <a:pt x="8325" y="6623"/>
                    <a:pt x="8337" y="6577"/>
                    <a:pt x="8348" y="6577"/>
                  </a:cubicBezTo>
                  <a:cubicBezTo>
                    <a:pt x="8353" y="6577"/>
                    <a:pt x="8359" y="6587"/>
                    <a:pt x="8363" y="6615"/>
                  </a:cubicBezTo>
                  <a:cubicBezTo>
                    <a:pt x="8375" y="6615"/>
                    <a:pt x="8388" y="6577"/>
                    <a:pt x="8413" y="6565"/>
                  </a:cubicBezTo>
                  <a:close/>
                  <a:moveTo>
                    <a:pt x="6299" y="6752"/>
                  </a:moveTo>
                  <a:cubicBezTo>
                    <a:pt x="6329" y="6752"/>
                    <a:pt x="6288" y="6804"/>
                    <a:pt x="6288" y="6804"/>
                  </a:cubicBezTo>
                  <a:lnTo>
                    <a:pt x="6288" y="6791"/>
                  </a:lnTo>
                  <a:cubicBezTo>
                    <a:pt x="6288" y="6791"/>
                    <a:pt x="6250" y="6753"/>
                    <a:pt x="6288" y="6753"/>
                  </a:cubicBezTo>
                  <a:cubicBezTo>
                    <a:pt x="6292" y="6752"/>
                    <a:pt x="6296" y="6752"/>
                    <a:pt x="6299" y="6752"/>
                  </a:cubicBezTo>
                  <a:close/>
                  <a:moveTo>
                    <a:pt x="7910" y="6628"/>
                  </a:moveTo>
                  <a:cubicBezTo>
                    <a:pt x="7893" y="6670"/>
                    <a:pt x="7899" y="6754"/>
                    <a:pt x="7885" y="6807"/>
                  </a:cubicBezTo>
                  <a:lnTo>
                    <a:pt x="7885" y="6807"/>
                  </a:lnTo>
                  <a:lnTo>
                    <a:pt x="7885" y="6628"/>
                  </a:lnTo>
                  <a:close/>
                  <a:moveTo>
                    <a:pt x="8275" y="6590"/>
                  </a:moveTo>
                  <a:lnTo>
                    <a:pt x="8275" y="6590"/>
                  </a:lnTo>
                  <a:cubicBezTo>
                    <a:pt x="8287" y="6640"/>
                    <a:pt x="8287" y="6690"/>
                    <a:pt x="8275" y="6753"/>
                  </a:cubicBezTo>
                  <a:cubicBezTo>
                    <a:pt x="8275" y="6762"/>
                    <a:pt x="8262" y="6814"/>
                    <a:pt x="8255" y="6814"/>
                  </a:cubicBezTo>
                  <a:cubicBezTo>
                    <a:pt x="8252" y="6814"/>
                    <a:pt x="8250" y="6805"/>
                    <a:pt x="8250" y="6778"/>
                  </a:cubicBezTo>
                  <a:cubicBezTo>
                    <a:pt x="8221" y="6778"/>
                    <a:pt x="8184" y="6811"/>
                    <a:pt x="8160" y="6811"/>
                  </a:cubicBezTo>
                  <a:cubicBezTo>
                    <a:pt x="8142" y="6811"/>
                    <a:pt x="8131" y="6793"/>
                    <a:pt x="8136" y="6728"/>
                  </a:cubicBezTo>
                  <a:cubicBezTo>
                    <a:pt x="8136" y="6694"/>
                    <a:pt x="8126" y="6618"/>
                    <a:pt x="8162" y="6605"/>
                  </a:cubicBezTo>
                  <a:lnTo>
                    <a:pt x="8162" y="6605"/>
                  </a:lnTo>
                  <a:cubicBezTo>
                    <a:pt x="8161" y="6652"/>
                    <a:pt x="8141" y="6769"/>
                    <a:pt x="8195" y="6769"/>
                  </a:cubicBezTo>
                  <a:cubicBezTo>
                    <a:pt x="8200" y="6769"/>
                    <a:pt x="8206" y="6768"/>
                    <a:pt x="8212" y="6766"/>
                  </a:cubicBezTo>
                  <a:cubicBezTo>
                    <a:pt x="8287" y="6753"/>
                    <a:pt x="8199" y="6602"/>
                    <a:pt x="8275" y="6590"/>
                  </a:cubicBezTo>
                  <a:close/>
                  <a:moveTo>
                    <a:pt x="8099" y="6527"/>
                  </a:moveTo>
                  <a:lnTo>
                    <a:pt x="8099" y="6741"/>
                  </a:lnTo>
                  <a:cubicBezTo>
                    <a:pt x="8099" y="6767"/>
                    <a:pt x="8080" y="6832"/>
                    <a:pt x="8069" y="6832"/>
                  </a:cubicBezTo>
                  <a:cubicBezTo>
                    <a:pt x="8064" y="6832"/>
                    <a:pt x="8061" y="6821"/>
                    <a:pt x="8061" y="6791"/>
                  </a:cubicBezTo>
                  <a:cubicBezTo>
                    <a:pt x="8026" y="6791"/>
                    <a:pt x="8009" y="6834"/>
                    <a:pt x="7985" y="6834"/>
                  </a:cubicBezTo>
                  <a:cubicBezTo>
                    <a:pt x="7975" y="6834"/>
                    <a:pt x="7963" y="6826"/>
                    <a:pt x="7948" y="6804"/>
                  </a:cubicBezTo>
                  <a:cubicBezTo>
                    <a:pt x="7910" y="6741"/>
                    <a:pt x="7948" y="6628"/>
                    <a:pt x="8011" y="6628"/>
                  </a:cubicBezTo>
                  <a:cubicBezTo>
                    <a:pt x="8036" y="6628"/>
                    <a:pt x="8048" y="6653"/>
                    <a:pt x="8061" y="6653"/>
                  </a:cubicBezTo>
                  <a:cubicBezTo>
                    <a:pt x="8061" y="6602"/>
                    <a:pt x="8036" y="6527"/>
                    <a:pt x="8099" y="6527"/>
                  </a:cubicBezTo>
                  <a:close/>
                  <a:moveTo>
                    <a:pt x="4544" y="6617"/>
                  </a:moveTo>
                  <a:cubicBezTo>
                    <a:pt x="4551" y="6617"/>
                    <a:pt x="4558" y="6620"/>
                    <a:pt x="4565" y="6628"/>
                  </a:cubicBezTo>
                  <a:cubicBezTo>
                    <a:pt x="4615" y="6665"/>
                    <a:pt x="4578" y="6816"/>
                    <a:pt x="4540" y="6816"/>
                  </a:cubicBezTo>
                  <a:cubicBezTo>
                    <a:pt x="4540" y="6783"/>
                    <a:pt x="4568" y="6656"/>
                    <a:pt x="4518" y="6656"/>
                  </a:cubicBezTo>
                  <a:cubicBezTo>
                    <a:pt x="4511" y="6656"/>
                    <a:pt x="4501" y="6659"/>
                    <a:pt x="4490" y="6665"/>
                  </a:cubicBezTo>
                  <a:cubicBezTo>
                    <a:pt x="4402" y="6716"/>
                    <a:pt x="4515" y="6816"/>
                    <a:pt x="4427" y="6841"/>
                  </a:cubicBezTo>
                  <a:cubicBezTo>
                    <a:pt x="4427" y="6808"/>
                    <a:pt x="4465" y="6669"/>
                    <a:pt x="4416" y="6669"/>
                  </a:cubicBezTo>
                  <a:cubicBezTo>
                    <a:pt x="4409" y="6669"/>
                    <a:pt x="4400" y="6672"/>
                    <a:pt x="4389" y="6678"/>
                  </a:cubicBezTo>
                  <a:cubicBezTo>
                    <a:pt x="4326" y="6728"/>
                    <a:pt x="4414" y="6841"/>
                    <a:pt x="4326" y="6854"/>
                  </a:cubicBezTo>
                  <a:cubicBezTo>
                    <a:pt x="4326" y="6791"/>
                    <a:pt x="4339" y="6728"/>
                    <a:pt x="4339" y="6653"/>
                  </a:cubicBezTo>
                  <a:cubicBezTo>
                    <a:pt x="4346" y="6649"/>
                    <a:pt x="4351" y="6648"/>
                    <a:pt x="4356" y="6648"/>
                  </a:cubicBezTo>
                  <a:cubicBezTo>
                    <a:pt x="4369" y="6648"/>
                    <a:pt x="4373" y="6659"/>
                    <a:pt x="4364" y="6678"/>
                  </a:cubicBezTo>
                  <a:cubicBezTo>
                    <a:pt x="4391" y="6669"/>
                    <a:pt x="4430" y="6622"/>
                    <a:pt x="4459" y="6622"/>
                  </a:cubicBezTo>
                  <a:cubicBezTo>
                    <a:pt x="4472" y="6622"/>
                    <a:pt x="4482" y="6631"/>
                    <a:pt x="4490" y="6653"/>
                  </a:cubicBezTo>
                  <a:lnTo>
                    <a:pt x="4477" y="6665"/>
                  </a:lnTo>
                  <a:cubicBezTo>
                    <a:pt x="4497" y="6665"/>
                    <a:pt x="4517" y="6617"/>
                    <a:pt x="4544" y="6617"/>
                  </a:cubicBezTo>
                  <a:close/>
                  <a:moveTo>
                    <a:pt x="7856" y="6851"/>
                  </a:moveTo>
                  <a:cubicBezTo>
                    <a:pt x="7853" y="6852"/>
                    <a:pt x="7850" y="6853"/>
                    <a:pt x="7847" y="6854"/>
                  </a:cubicBezTo>
                  <a:lnTo>
                    <a:pt x="7856" y="6851"/>
                  </a:lnTo>
                  <a:close/>
                  <a:moveTo>
                    <a:pt x="11235" y="6822"/>
                  </a:moveTo>
                  <a:cubicBezTo>
                    <a:pt x="11247" y="6836"/>
                    <a:pt x="11269" y="6866"/>
                    <a:pt x="11230" y="6866"/>
                  </a:cubicBezTo>
                  <a:cubicBezTo>
                    <a:pt x="11190" y="6866"/>
                    <a:pt x="11220" y="6836"/>
                    <a:pt x="11235" y="6822"/>
                  </a:cubicBezTo>
                  <a:close/>
                  <a:moveTo>
                    <a:pt x="7774" y="6655"/>
                  </a:moveTo>
                  <a:cubicBezTo>
                    <a:pt x="7785" y="6655"/>
                    <a:pt x="7797" y="6658"/>
                    <a:pt x="7809" y="6665"/>
                  </a:cubicBezTo>
                  <a:cubicBezTo>
                    <a:pt x="7809" y="6681"/>
                    <a:pt x="7800" y="6692"/>
                    <a:pt x="7787" y="6692"/>
                  </a:cubicBezTo>
                  <a:cubicBezTo>
                    <a:pt x="7778" y="6692"/>
                    <a:pt x="7769" y="6687"/>
                    <a:pt x="7759" y="6678"/>
                  </a:cubicBezTo>
                  <a:lnTo>
                    <a:pt x="7759" y="6678"/>
                  </a:lnTo>
                  <a:cubicBezTo>
                    <a:pt x="7685" y="6688"/>
                    <a:pt x="7691" y="6833"/>
                    <a:pt x="7763" y="6833"/>
                  </a:cubicBezTo>
                  <a:cubicBezTo>
                    <a:pt x="7776" y="6833"/>
                    <a:pt x="7792" y="6828"/>
                    <a:pt x="7809" y="6816"/>
                  </a:cubicBezTo>
                  <a:lnTo>
                    <a:pt x="7809" y="6816"/>
                  </a:lnTo>
                  <a:lnTo>
                    <a:pt x="7797" y="6829"/>
                  </a:lnTo>
                  <a:cubicBezTo>
                    <a:pt x="7802" y="6859"/>
                    <a:pt x="7786" y="6871"/>
                    <a:pt x="7764" y="6871"/>
                  </a:cubicBezTo>
                  <a:cubicBezTo>
                    <a:pt x="7732" y="6871"/>
                    <a:pt x="7686" y="6846"/>
                    <a:pt x="7671" y="6816"/>
                  </a:cubicBezTo>
                  <a:cubicBezTo>
                    <a:pt x="7649" y="6773"/>
                    <a:pt x="7702" y="6655"/>
                    <a:pt x="7774" y="6655"/>
                  </a:cubicBezTo>
                  <a:close/>
                  <a:moveTo>
                    <a:pt x="10233" y="6852"/>
                  </a:moveTo>
                  <a:cubicBezTo>
                    <a:pt x="10248" y="6852"/>
                    <a:pt x="10234" y="6870"/>
                    <a:pt x="10218" y="6887"/>
                  </a:cubicBezTo>
                  <a:lnTo>
                    <a:pt x="10218" y="6887"/>
                  </a:lnTo>
                  <a:cubicBezTo>
                    <a:pt x="10206" y="6877"/>
                    <a:pt x="10185" y="6854"/>
                    <a:pt x="10224" y="6854"/>
                  </a:cubicBezTo>
                  <a:cubicBezTo>
                    <a:pt x="10228" y="6853"/>
                    <a:pt x="10231" y="6852"/>
                    <a:pt x="10233" y="6852"/>
                  </a:cubicBezTo>
                  <a:close/>
                  <a:moveTo>
                    <a:pt x="4289" y="6665"/>
                  </a:moveTo>
                  <a:cubicBezTo>
                    <a:pt x="4289" y="6716"/>
                    <a:pt x="4289" y="6766"/>
                    <a:pt x="4276" y="6816"/>
                  </a:cubicBezTo>
                  <a:cubicBezTo>
                    <a:pt x="4276" y="6825"/>
                    <a:pt x="4264" y="6877"/>
                    <a:pt x="4256" y="6877"/>
                  </a:cubicBezTo>
                  <a:cubicBezTo>
                    <a:pt x="4253" y="6877"/>
                    <a:pt x="4251" y="6868"/>
                    <a:pt x="4251" y="6841"/>
                  </a:cubicBezTo>
                  <a:cubicBezTo>
                    <a:pt x="4221" y="6841"/>
                    <a:pt x="4207" y="6890"/>
                    <a:pt x="4176" y="6890"/>
                  </a:cubicBezTo>
                  <a:cubicBezTo>
                    <a:pt x="4169" y="6890"/>
                    <a:pt x="4160" y="6887"/>
                    <a:pt x="4150" y="6879"/>
                  </a:cubicBezTo>
                  <a:cubicBezTo>
                    <a:pt x="4100" y="6841"/>
                    <a:pt x="4150" y="6690"/>
                    <a:pt x="4175" y="6690"/>
                  </a:cubicBezTo>
                  <a:lnTo>
                    <a:pt x="4175" y="6690"/>
                  </a:lnTo>
                  <a:cubicBezTo>
                    <a:pt x="4187" y="6726"/>
                    <a:pt x="4154" y="6842"/>
                    <a:pt x="4216" y="6842"/>
                  </a:cubicBezTo>
                  <a:cubicBezTo>
                    <a:pt x="4219" y="6842"/>
                    <a:pt x="4222" y="6842"/>
                    <a:pt x="4226" y="6841"/>
                  </a:cubicBezTo>
                  <a:lnTo>
                    <a:pt x="4226" y="6841"/>
                  </a:lnTo>
                  <a:lnTo>
                    <a:pt x="4213" y="6854"/>
                  </a:lnTo>
                  <a:cubicBezTo>
                    <a:pt x="4301" y="6829"/>
                    <a:pt x="4213" y="6678"/>
                    <a:pt x="4289" y="6665"/>
                  </a:cubicBezTo>
                  <a:close/>
                  <a:moveTo>
                    <a:pt x="7445" y="6690"/>
                  </a:moveTo>
                  <a:lnTo>
                    <a:pt x="7445" y="6892"/>
                  </a:lnTo>
                  <a:lnTo>
                    <a:pt x="7407" y="6892"/>
                  </a:lnTo>
                  <a:cubicBezTo>
                    <a:pt x="7394" y="6841"/>
                    <a:pt x="7369" y="6703"/>
                    <a:pt x="7432" y="6690"/>
                  </a:cubicBezTo>
                  <a:close/>
                  <a:moveTo>
                    <a:pt x="7567" y="6677"/>
                  </a:moveTo>
                  <a:cubicBezTo>
                    <a:pt x="7658" y="6677"/>
                    <a:pt x="7657" y="6867"/>
                    <a:pt x="7596" y="6879"/>
                  </a:cubicBezTo>
                  <a:cubicBezTo>
                    <a:pt x="7596" y="6847"/>
                    <a:pt x="7614" y="6715"/>
                    <a:pt x="7565" y="6715"/>
                  </a:cubicBezTo>
                  <a:cubicBezTo>
                    <a:pt x="7557" y="6715"/>
                    <a:pt x="7546" y="6719"/>
                    <a:pt x="7533" y="6728"/>
                  </a:cubicBezTo>
                  <a:cubicBezTo>
                    <a:pt x="7470" y="6766"/>
                    <a:pt x="7558" y="6879"/>
                    <a:pt x="7470" y="6904"/>
                  </a:cubicBezTo>
                  <a:cubicBezTo>
                    <a:pt x="7470" y="6841"/>
                    <a:pt x="7470" y="6791"/>
                    <a:pt x="7470" y="6741"/>
                  </a:cubicBezTo>
                  <a:cubicBezTo>
                    <a:pt x="7470" y="6732"/>
                    <a:pt x="7482" y="6680"/>
                    <a:pt x="7494" y="6680"/>
                  </a:cubicBezTo>
                  <a:cubicBezTo>
                    <a:pt x="7499" y="6680"/>
                    <a:pt x="7504" y="6689"/>
                    <a:pt x="7508" y="6716"/>
                  </a:cubicBezTo>
                  <a:cubicBezTo>
                    <a:pt x="7533" y="6716"/>
                    <a:pt x="7520" y="6678"/>
                    <a:pt x="7558" y="6678"/>
                  </a:cubicBezTo>
                  <a:cubicBezTo>
                    <a:pt x="7561" y="6677"/>
                    <a:pt x="7564" y="6677"/>
                    <a:pt x="7567" y="6677"/>
                  </a:cubicBezTo>
                  <a:close/>
                  <a:moveTo>
                    <a:pt x="7332" y="6640"/>
                  </a:moveTo>
                  <a:cubicBezTo>
                    <a:pt x="7332" y="6728"/>
                    <a:pt x="7382" y="6690"/>
                    <a:pt x="7369" y="6716"/>
                  </a:cubicBezTo>
                  <a:cubicBezTo>
                    <a:pt x="7369" y="6741"/>
                    <a:pt x="7344" y="6728"/>
                    <a:pt x="7332" y="6753"/>
                  </a:cubicBezTo>
                  <a:cubicBezTo>
                    <a:pt x="7320" y="6787"/>
                    <a:pt x="7309" y="6883"/>
                    <a:pt x="7353" y="6883"/>
                  </a:cubicBezTo>
                  <a:cubicBezTo>
                    <a:pt x="7358" y="6883"/>
                    <a:pt x="7363" y="6881"/>
                    <a:pt x="7369" y="6879"/>
                  </a:cubicBezTo>
                  <a:lnTo>
                    <a:pt x="7369" y="6904"/>
                  </a:lnTo>
                  <a:cubicBezTo>
                    <a:pt x="7355" y="6912"/>
                    <a:pt x="7343" y="6915"/>
                    <a:pt x="7333" y="6915"/>
                  </a:cubicBezTo>
                  <a:cubicBezTo>
                    <a:pt x="7264" y="6915"/>
                    <a:pt x="7306" y="6751"/>
                    <a:pt x="7265" y="6741"/>
                  </a:cubicBezTo>
                  <a:lnTo>
                    <a:pt x="7269" y="6741"/>
                  </a:lnTo>
                  <a:cubicBezTo>
                    <a:pt x="7281" y="6703"/>
                    <a:pt x="7294" y="6665"/>
                    <a:pt x="7332" y="6640"/>
                  </a:cubicBezTo>
                  <a:close/>
                  <a:moveTo>
                    <a:pt x="4070" y="6694"/>
                  </a:moveTo>
                  <a:cubicBezTo>
                    <a:pt x="4079" y="6694"/>
                    <a:pt x="4089" y="6697"/>
                    <a:pt x="4100" y="6703"/>
                  </a:cubicBezTo>
                  <a:cubicBezTo>
                    <a:pt x="4095" y="6723"/>
                    <a:pt x="4086" y="6727"/>
                    <a:pt x="4076" y="6727"/>
                  </a:cubicBezTo>
                  <a:cubicBezTo>
                    <a:pt x="4069" y="6727"/>
                    <a:pt x="4062" y="6725"/>
                    <a:pt x="4056" y="6725"/>
                  </a:cubicBezTo>
                  <a:cubicBezTo>
                    <a:pt x="4048" y="6725"/>
                    <a:pt x="4041" y="6728"/>
                    <a:pt x="4037" y="6741"/>
                  </a:cubicBezTo>
                  <a:cubicBezTo>
                    <a:pt x="4024" y="6778"/>
                    <a:pt x="4050" y="6766"/>
                    <a:pt x="4062" y="6791"/>
                  </a:cubicBezTo>
                  <a:cubicBezTo>
                    <a:pt x="4062" y="6816"/>
                    <a:pt x="4125" y="6804"/>
                    <a:pt x="4087" y="6879"/>
                  </a:cubicBezTo>
                  <a:cubicBezTo>
                    <a:pt x="4068" y="6907"/>
                    <a:pt x="4043" y="6921"/>
                    <a:pt x="4010" y="6921"/>
                  </a:cubicBezTo>
                  <a:cubicBezTo>
                    <a:pt x="3999" y="6921"/>
                    <a:pt x="3987" y="6920"/>
                    <a:pt x="3974" y="6917"/>
                  </a:cubicBezTo>
                  <a:cubicBezTo>
                    <a:pt x="3974" y="6892"/>
                    <a:pt x="3985" y="6879"/>
                    <a:pt x="3999" y="6879"/>
                  </a:cubicBezTo>
                  <a:cubicBezTo>
                    <a:pt x="4007" y="6879"/>
                    <a:pt x="4016" y="6883"/>
                    <a:pt x="4024" y="6892"/>
                  </a:cubicBezTo>
                  <a:cubicBezTo>
                    <a:pt x="4150" y="6854"/>
                    <a:pt x="4024" y="6804"/>
                    <a:pt x="4012" y="6791"/>
                  </a:cubicBezTo>
                  <a:lnTo>
                    <a:pt x="3999" y="6804"/>
                  </a:lnTo>
                  <a:cubicBezTo>
                    <a:pt x="3999" y="6762"/>
                    <a:pt x="4025" y="6694"/>
                    <a:pt x="4070" y="6694"/>
                  </a:cubicBezTo>
                  <a:close/>
                  <a:moveTo>
                    <a:pt x="5357" y="6879"/>
                  </a:moveTo>
                  <a:cubicBezTo>
                    <a:pt x="5395" y="6879"/>
                    <a:pt x="5357" y="6929"/>
                    <a:pt x="5357" y="6929"/>
                  </a:cubicBezTo>
                  <a:cubicBezTo>
                    <a:pt x="5357" y="6917"/>
                    <a:pt x="5294" y="6904"/>
                    <a:pt x="5345" y="6892"/>
                  </a:cubicBezTo>
                  <a:lnTo>
                    <a:pt x="5357" y="6879"/>
                  </a:lnTo>
                  <a:close/>
                  <a:moveTo>
                    <a:pt x="9897" y="6892"/>
                  </a:moveTo>
                  <a:cubicBezTo>
                    <a:pt x="9897" y="6892"/>
                    <a:pt x="9947" y="6942"/>
                    <a:pt x="9897" y="6942"/>
                  </a:cubicBezTo>
                  <a:cubicBezTo>
                    <a:pt x="9847" y="6942"/>
                    <a:pt x="9897" y="6892"/>
                    <a:pt x="9897" y="6892"/>
                  </a:cubicBezTo>
                  <a:close/>
                  <a:moveTo>
                    <a:pt x="7156" y="6628"/>
                  </a:moveTo>
                  <a:cubicBezTo>
                    <a:pt x="7156" y="6703"/>
                    <a:pt x="7156" y="6778"/>
                    <a:pt x="7156" y="6841"/>
                  </a:cubicBezTo>
                  <a:cubicBezTo>
                    <a:pt x="7156" y="6868"/>
                    <a:pt x="7137" y="6932"/>
                    <a:pt x="7126" y="6932"/>
                  </a:cubicBezTo>
                  <a:cubicBezTo>
                    <a:pt x="7121" y="6932"/>
                    <a:pt x="7118" y="6921"/>
                    <a:pt x="7118" y="6892"/>
                  </a:cubicBezTo>
                  <a:cubicBezTo>
                    <a:pt x="7096" y="6892"/>
                    <a:pt x="7084" y="6947"/>
                    <a:pt x="7049" y="6947"/>
                  </a:cubicBezTo>
                  <a:cubicBezTo>
                    <a:pt x="7043" y="6947"/>
                    <a:pt x="7037" y="6945"/>
                    <a:pt x="7030" y="6942"/>
                  </a:cubicBezTo>
                  <a:cubicBezTo>
                    <a:pt x="6980" y="6917"/>
                    <a:pt x="6992" y="6879"/>
                    <a:pt x="6992" y="6854"/>
                  </a:cubicBezTo>
                  <a:cubicBezTo>
                    <a:pt x="6992" y="6804"/>
                    <a:pt x="7005" y="6766"/>
                    <a:pt x="7042" y="6741"/>
                  </a:cubicBezTo>
                  <a:cubicBezTo>
                    <a:pt x="7048" y="6739"/>
                    <a:pt x="7053" y="6738"/>
                    <a:pt x="7057" y="6738"/>
                  </a:cubicBezTo>
                  <a:cubicBezTo>
                    <a:pt x="7080" y="6738"/>
                    <a:pt x="7092" y="6756"/>
                    <a:pt x="7107" y="6756"/>
                  </a:cubicBezTo>
                  <a:cubicBezTo>
                    <a:pt x="7111" y="6756"/>
                    <a:pt x="7114" y="6755"/>
                    <a:pt x="7118" y="6753"/>
                  </a:cubicBezTo>
                  <a:cubicBezTo>
                    <a:pt x="7118" y="6703"/>
                    <a:pt x="7105" y="6640"/>
                    <a:pt x="7156" y="6628"/>
                  </a:cubicBezTo>
                  <a:close/>
                  <a:moveTo>
                    <a:pt x="6889" y="6761"/>
                  </a:moveTo>
                  <a:cubicBezTo>
                    <a:pt x="6924" y="6761"/>
                    <a:pt x="6954" y="6788"/>
                    <a:pt x="6954" y="6854"/>
                  </a:cubicBezTo>
                  <a:lnTo>
                    <a:pt x="6967" y="6854"/>
                  </a:lnTo>
                  <a:cubicBezTo>
                    <a:pt x="6967" y="6919"/>
                    <a:pt x="6909" y="6963"/>
                    <a:pt x="6860" y="6963"/>
                  </a:cubicBezTo>
                  <a:cubicBezTo>
                    <a:pt x="6823" y="6963"/>
                    <a:pt x="6791" y="6938"/>
                    <a:pt x="6791" y="6879"/>
                  </a:cubicBezTo>
                  <a:cubicBezTo>
                    <a:pt x="6791" y="6808"/>
                    <a:pt x="6843" y="6761"/>
                    <a:pt x="6889" y="6761"/>
                  </a:cubicBezTo>
                  <a:close/>
                  <a:moveTo>
                    <a:pt x="3773" y="6753"/>
                  </a:moveTo>
                  <a:lnTo>
                    <a:pt x="3760" y="6766"/>
                  </a:lnTo>
                  <a:cubicBezTo>
                    <a:pt x="3760" y="6829"/>
                    <a:pt x="3760" y="6967"/>
                    <a:pt x="3710" y="6980"/>
                  </a:cubicBezTo>
                  <a:cubicBezTo>
                    <a:pt x="3723" y="6904"/>
                    <a:pt x="3710" y="6766"/>
                    <a:pt x="3773" y="6753"/>
                  </a:cubicBezTo>
                  <a:close/>
                  <a:moveTo>
                    <a:pt x="5464" y="6976"/>
                  </a:moveTo>
                  <a:lnTo>
                    <a:pt x="5464" y="6976"/>
                  </a:lnTo>
                  <a:cubicBezTo>
                    <a:pt x="5462" y="6981"/>
                    <a:pt x="5460" y="6986"/>
                    <a:pt x="5458" y="6992"/>
                  </a:cubicBezTo>
                  <a:cubicBezTo>
                    <a:pt x="5461" y="6992"/>
                    <a:pt x="5463" y="6986"/>
                    <a:pt x="5464" y="6976"/>
                  </a:cubicBezTo>
                  <a:close/>
                  <a:moveTo>
                    <a:pt x="10689" y="6904"/>
                  </a:moveTo>
                  <a:cubicBezTo>
                    <a:pt x="10682" y="6945"/>
                    <a:pt x="10686" y="6982"/>
                    <a:pt x="10694" y="7015"/>
                  </a:cubicBezTo>
                  <a:lnTo>
                    <a:pt x="10694" y="7015"/>
                  </a:lnTo>
                  <a:cubicBezTo>
                    <a:pt x="10680" y="6972"/>
                    <a:pt x="10670" y="6927"/>
                    <a:pt x="10664" y="6904"/>
                  </a:cubicBezTo>
                  <a:close/>
                  <a:moveTo>
                    <a:pt x="6701" y="6772"/>
                  </a:moveTo>
                  <a:cubicBezTo>
                    <a:pt x="6709" y="6772"/>
                    <a:pt x="6715" y="6778"/>
                    <a:pt x="6728" y="6804"/>
                  </a:cubicBezTo>
                  <a:cubicBezTo>
                    <a:pt x="6766" y="6854"/>
                    <a:pt x="6753" y="6980"/>
                    <a:pt x="6703" y="6980"/>
                  </a:cubicBezTo>
                  <a:cubicBezTo>
                    <a:pt x="6703" y="6954"/>
                    <a:pt x="6741" y="6804"/>
                    <a:pt x="6678" y="6804"/>
                  </a:cubicBezTo>
                  <a:cubicBezTo>
                    <a:pt x="6590" y="6816"/>
                    <a:pt x="6678" y="6980"/>
                    <a:pt x="6602" y="6992"/>
                  </a:cubicBezTo>
                  <a:cubicBezTo>
                    <a:pt x="6602" y="6960"/>
                    <a:pt x="6620" y="6828"/>
                    <a:pt x="6572" y="6828"/>
                  </a:cubicBezTo>
                  <a:cubicBezTo>
                    <a:pt x="6563" y="6828"/>
                    <a:pt x="6553" y="6832"/>
                    <a:pt x="6539" y="6841"/>
                  </a:cubicBezTo>
                  <a:cubicBezTo>
                    <a:pt x="6464" y="6892"/>
                    <a:pt x="6577" y="6992"/>
                    <a:pt x="6489" y="7017"/>
                  </a:cubicBezTo>
                  <a:cubicBezTo>
                    <a:pt x="6489" y="6954"/>
                    <a:pt x="6489" y="6904"/>
                    <a:pt x="6489" y="6854"/>
                  </a:cubicBezTo>
                  <a:cubicBezTo>
                    <a:pt x="6489" y="6845"/>
                    <a:pt x="6501" y="6793"/>
                    <a:pt x="6509" y="6793"/>
                  </a:cubicBezTo>
                  <a:cubicBezTo>
                    <a:pt x="6512" y="6793"/>
                    <a:pt x="6514" y="6802"/>
                    <a:pt x="6514" y="6829"/>
                  </a:cubicBezTo>
                  <a:lnTo>
                    <a:pt x="6602" y="6791"/>
                  </a:lnTo>
                  <a:cubicBezTo>
                    <a:pt x="6602" y="6804"/>
                    <a:pt x="6602" y="6816"/>
                    <a:pt x="6627" y="6816"/>
                  </a:cubicBezTo>
                  <a:cubicBezTo>
                    <a:pt x="6627" y="6804"/>
                    <a:pt x="6640" y="6778"/>
                    <a:pt x="6665" y="6778"/>
                  </a:cubicBezTo>
                  <a:cubicBezTo>
                    <a:pt x="6684" y="6778"/>
                    <a:pt x="6693" y="6772"/>
                    <a:pt x="6701" y="6772"/>
                  </a:cubicBezTo>
                  <a:close/>
                  <a:moveTo>
                    <a:pt x="8624" y="6985"/>
                  </a:moveTo>
                  <a:cubicBezTo>
                    <a:pt x="8639" y="6985"/>
                    <a:pt x="8665" y="7017"/>
                    <a:pt x="8665" y="7017"/>
                  </a:cubicBezTo>
                  <a:lnTo>
                    <a:pt x="8652" y="7005"/>
                  </a:lnTo>
                  <a:cubicBezTo>
                    <a:pt x="8652" y="7005"/>
                    <a:pt x="8635" y="7033"/>
                    <a:pt x="8624" y="7033"/>
                  </a:cubicBezTo>
                  <a:cubicBezTo>
                    <a:pt x="8618" y="7033"/>
                    <a:pt x="8614" y="7026"/>
                    <a:pt x="8614" y="7005"/>
                  </a:cubicBezTo>
                  <a:cubicBezTo>
                    <a:pt x="8614" y="6990"/>
                    <a:pt x="8618" y="6985"/>
                    <a:pt x="8624" y="6985"/>
                  </a:cubicBezTo>
                  <a:close/>
                  <a:moveTo>
                    <a:pt x="6411" y="6811"/>
                  </a:moveTo>
                  <a:cubicBezTo>
                    <a:pt x="6420" y="6811"/>
                    <a:pt x="6429" y="6813"/>
                    <a:pt x="6439" y="6816"/>
                  </a:cubicBezTo>
                  <a:cubicBezTo>
                    <a:pt x="6439" y="6841"/>
                    <a:pt x="6434" y="6854"/>
                    <a:pt x="6423" y="6854"/>
                  </a:cubicBezTo>
                  <a:cubicBezTo>
                    <a:pt x="6417" y="6854"/>
                    <a:pt x="6410" y="6850"/>
                    <a:pt x="6401" y="6841"/>
                  </a:cubicBezTo>
                  <a:lnTo>
                    <a:pt x="6401" y="6841"/>
                  </a:lnTo>
                  <a:cubicBezTo>
                    <a:pt x="6313" y="6854"/>
                    <a:pt x="6439" y="6917"/>
                    <a:pt x="6439" y="6917"/>
                  </a:cubicBezTo>
                  <a:lnTo>
                    <a:pt x="6426" y="6929"/>
                  </a:lnTo>
                  <a:cubicBezTo>
                    <a:pt x="6458" y="6982"/>
                    <a:pt x="6409" y="7036"/>
                    <a:pt x="6355" y="7036"/>
                  </a:cubicBezTo>
                  <a:cubicBezTo>
                    <a:pt x="6345" y="7036"/>
                    <a:pt x="6335" y="7034"/>
                    <a:pt x="6326" y="7030"/>
                  </a:cubicBezTo>
                  <a:cubicBezTo>
                    <a:pt x="6330" y="7006"/>
                    <a:pt x="6341" y="7000"/>
                    <a:pt x="6352" y="7000"/>
                  </a:cubicBezTo>
                  <a:cubicBezTo>
                    <a:pt x="6363" y="7000"/>
                    <a:pt x="6375" y="7005"/>
                    <a:pt x="6384" y="7005"/>
                  </a:cubicBezTo>
                  <a:cubicBezTo>
                    <a:pt x="6392" y="7005"/>
                    <a:pt x="6398" y="7002"/>
                    <a:pt x="6401" y="6992"/>
                  </a:cubicBezTo>
                  <a:cubicBezTo>
                    <a:pt x="6414" y="6954"/>
                    <a:pt x="6389" y="6967"/>
                    <a:pt x="6376" y="6929"/>
                  </a:cubicBezTo>
                  <a:cubicBezTo>
                    <a:pt x="6376" y="6904"/>
                    <a:pt x="6313" y="6917"/>
                    <a:pt x="6338" y="6854"/>
                  </a:cubicBezTo>
                  <a:cubicBezTo>
                    <a:pt x="6357" y="6826"/>
                    <a:pt x="6383" y="6811"/>
                    <a:pt x="6411" y="6811"/>
                  </a:cubicBezTo>
                  <a:close/>
                  <a:moveTo>
                    <a:pt x="3556" y="6798"/>
                  </a:moveTo>
                  <a:cubicBezTo>
                    <a:pt x="3561" y="6798"/>
                    <a:pt x="3566" y="6800"/>
                    <a:pt x="3572" y="6804"/>
                  </a:cubicBezTo>
                  <a:cubicBezTo>
                    <a:pt x="3622" y="6841"/>
                    <a:pt x="3572" y="6992"/>
                    <a:pt x="3547" y="7005"/>
                  </a:cubicBezTo>
                  <a:cubicBezTo>
                    <a:pt x="3547" y="6961"/>
                    <a:pt x="3575" y="6832"/>
                    <a:pt x="3533" y="6832"/>
                  </a:cubicBezTo>
                  <a:cubicBezTo>
                    <a:pt x="3527" y="6832"/>
                    <a:pt x="3519" y="6835"/>
                    <a:pt x="3509" y="6841"/>
                  </a:cubicBezTo>
                  <a:cubicBezTo>
                    <a:pt x="3421" y="6892"/>
                    <a:pt x="3521" y="7005"/>
                    <a:pt x="3446" y="7017"/>
                  </a:cubicBezTo>
                  <a:cubicBezTo>
                    <a:pt x="3446" y="6995"/>
                    <a:pt x="3476" y="6861"/>
                    <a:pt x="3428" y="6861"/>
                  </a:cubicBezTo>
                  <a:cubicBezTo>
                    <a:pt x="3423" y="6861"/>
                    <a:pt x="3416" y="6863"/>
                    <a:pt x="3408" y="6866"/>
                  </a:cubicBezTo>
                  <a:cubicBezTo>
                    <a:pt x="3333" y="6904"/>
                    <a:pt x="3371" y="6992"/>
                    <a:pt x="3358" y="7042"/>
                  </a:cubicBezTo>
                  <a:lnTo>
                    <a:pt x="3333" y="7042"/>
                  </a:lnTo>
                  <a:cubicBezTo>
                    <a:pt x="3333" y="6992"/>
                    <a:pt x="3345" y="6942"/>
                    <a:pt x="3358" y="6892"/>
                  </a:cubicBezTo>
                  <a:lnTo>
                    <a:pt x="3345" y="6892"/>
                  </a:lnTo>
                  <a:cubicBezTo>
                    <a:pt x="3345" y="6883"/>
                    <a:pt x="3364" y="6831"/>
                    <a:pt x="3375" y="6831"/>
                  </a:cubicBezTo>
                  <a:cubicBezTo>
                    <a:pt x="3380" y="6831"/>
                    <a:pt x="3383" y="6840"/>
                    <a:pt x="3383" y="6866"/>
                  </a:cubicBezTo>
                  <a:cubicBezTo>
                    <a:pt x="3392" y="6866"/>
                    <a:pt x="3425" y="6818"/>
                    <a:pt x="3453" y="6818"/>
                  </a:cubicBezTo>
                  <a:cubicBezTo>
                    <a:pt x="3465" y="6818"/>
                    <a:pt x="3476" y="6827"/>
                    <a:pt x="3484" y="6854"/>
                  </a:cubicBezTo>
                  <a:cubicBezTo>
                    <a:pt x="3505" y="6854"/>
                    <a:pt x="3527" y="6798"/>
                    <a:pt x="3556" y="6798"/>
                  </a:cubicBezTo>
                  <a:close/>
                  <a:moveTo>
                    <a:pt x="3915" y="6722"/>
                  </a:moveTo>
                  <a:cubicBezTo>
                    <a:pt x="3921" y="6722"/>
                    <a:pt x="3928" y="6724"/>
                    <a:pt x="3936" y="6728"/>
                  </a:cubicBezTo>
                  <a:lnTo>
                    <a:pt x="3924" y="6741"/>
                  </a:lnTo>
                  <a:cubicBezTo>
                    <a:pt x="3962" y="6753"/>
                    <a:pt x="3962" y="6791"/>
                    <a:pt x="3962" y="6829"/>
                  </a:cubicBezTo>
                  <a:cubicBezTo>
                    <a:pt x="3962" y="6866"/>
                    <a:pt x="3936" y="6904"/>
                    <a:pt x="3899" y="6929"/>
                  </a:cubicBezTo>
                  <a:cubicBezTo>
                    <a:pt x="3889" y="6936"/>
                    <a:pt x="3880" y="6938"/>
                    <a:pt x="3872" y="6938"/>
                  </a:cubicBezTo>
                  <a:cubicBezTo>
                    <a:pt x="3853" y="6938"/>
                    <a:pt x="3839" y="6927"/>
                    <a:pt x="3830" y="6927"/>
                  </a:cubicBezTo>
                  <a:cubicBezTo>
                    <a:pt x="3827" y="6927"/>
                    <a:pt x="3825" y="6927"/>
                    <a:pt x="3823" y="6929"/>
                  </a:cubicBezTo>
                  <a:cubicBezTo>
                    <a:pt x="3823" y="6967"/>
                    <a:pt x="3836" y="7030"/>
                    <a:pt x="3786" y="7042"/>
                  </a:cubicBezTo>
                  <a:cubicBezTo>
                    <a:pt x="3786" y="6942"/>
                    <a:pt x="3798" y="6854"/>
                    <a:pt x="3811" y="6753"/>
                  </a:cubicBezTo>
                  <a:cubicBezTo>
                    <a:pt x="3817" y="6750"/>
                    <a:pt x="3822" y="6749"/>
                    <a:pt x="3827" y="6749"/>
                  </a:cubicBezTo>
                  <a:cubicBezTo>
                    <a:pt x="3841" y="6749"/>
                    <a:pt x="3845" y="6763"/>
                    <a:pt x="3836" y="6791"/>
                  </a:cubicBezTo>
                  <a:cubicBezTo>
                    <a:pt x="3867" y="6770"/>
                    <a:pt x="3881" y="6722"/>
                    <a:pt x="3915" y="6722"/>
                  </a:cubicBezTo>
                  <a:close/>
                  <a:moveTo>
                    <a:pt x="6300" y="6829"/>
                  </a:moveTo>
                  <a:cubicBezTo>
                    <a:pt x="6300" y="6892"/>
                    <a:pt x="6326" y="7042"/>
                    <a:pt x="6263" y="7042"/>
                  </a:cubicBezTo>
                  <a:cubicBezTo>
                    <a:pt x="6263" y="6980"/>
                    <a:pt x="6250" y="6841"/>
                    <a:pt x="6300" y="6829"/>
                  </a:cubicBezTo>
                  <a:close/>
                  <a:moveTo>
                    <a:pt x="11214" y="6966"/>
                  </a:moveTo>
                  <a:cubicBezTo>
                    <a:pt x="11211" y="6990"/>
                    <a:pt x="11212" y="7019"/>
                    <a:pt x="11214" y="7046"/>
                  </a:cubicBezTo>
                  <a:lnTo>
                    <a:pt x="11214" y="7046"/>
                  </a:lnTo>
                  <a:cubicBezTo>
                    <a:pt x="11218" y="7023"/>
                    <a:pt x="11218" y="6993"/>
                    <a:pt x="11214" y="6966"/>
                  </a:cubicBezTo>
                  <a:close/>
                  <a:moveTo>
                    <a:pt x="11759" y="6958"/>
                  </a:moveTo>
                  <a:cubicBezTo>
                    <a:pt x="11761" y="6991"/>
                    <a:pt x="11760" y="7026"/>
                    <a:pt x="11759" y="7053"/>
                  </a:cubicBezTo>
                  <a:lnTo>
                    <a:pt x="11759" y="7053"/>
                  </a:lnTo>
                  <a:cubicBezTo>
                    <a:pt x="11744" y="7033"/>
                    <a:pt x="11755" y="6994"/>
                    <a:pt x="11759" y="6958"/>
                  </a:cubicBezTo>
                  <a:close/>
                  <a:moveTo>
                    <a:pt x="6225" y="6841"/>
                  </a:moveTo>
                  <a:cubicBezTo>
                    <a:pt x="6225" y="6892"/>
                    <a:pt x="6225" y="6942"/>
                    <a:pt x="6212" y="6992"/>
                  </a:cubicBezTo>
                  <a:cubicBezTo>
                    <a:pt x="6212" y="7001"/>
                    <a:pt x="6200" y="7059"/>
                    <a:pt x="6193" y="7059"/>
                  </a:cubicBezTo>
                  <a:cubicBezTo>
                    <a:pt x="6190" y="7059"/>
                    <a:pt x="6187" y="7048"/>
                    <a:pt x="6187" y="7017"/>
                  </a:cubicBezTo>
                  <a:cubicBezTo>
                    <a:pt x="6180" y="7017"/>
                    <a:pt x="6174" y="7020"/>
                    <a:pt x="6168" y="7025"/>
                  </a:cubicBezTo>
                  <a:lnTo>
                    <a:pt x="6168" y="7025"/>
                  </a:lnTo>
                  <a:cubicBezTo>
                    <a:pt x="6200" y="6977"/>
                    <a:pt x="6149" y="6854"/>
                    <a:pt x="6212" y="6854"/>
                  </a:cubicBezTo>
                  <a:lnTo>
                    <a:pt x="6225" y="6841"/>
                  </a:lnTo>
                  <a:close/>
                  <a:moveTo>
                    <a:pt x="6099" y="6866"/>
                  </a:moveTo>
                  <a:cubicBezTo>
                    <a:pt x="6099" y="6879"/>
                    <a:pt x="6074" y="7042"/>
                    <a:pt x="6137" y="7042"/>
                  </a:cubicBezTo>
                  <a:cubicBezTo>
                    <a:pt x="6144" y="7042"/>
                    <a:pt x="6150" y="7040"/>
                    <a:pt x="6154" y="7037"/>
                  </a:cubicBezTo>
                  <a:lnTo>
                    <a:pt x="6154" y="7037"/>
                  </a:lnTo>
                  <a:cubicBezTo>
                    <a:pt x="6142" y="7050"/>
                    <a:pt x="6130" y="7066"/>
                    <a:pt x="6113" y="7066"/>
                  </a:cubicBezTo>
                  <a:cubicBezTo>
                    <a:pt x="6105" y="7066"/>
                    <a:pt x="6097" y="7063"/>
                    <a:pt x="6087" y="7055"/>
                  </a:cubicBezTo>
                  <a:cubicBezTo>
                    <a:pt x="6036" y="7017"/>
                    <a:pt x="6074" y="6866"/>
                    <a:pt x="6099" y="6866"/>
                  </a:cubicBezTo>
                  <a:close/>
                  <a:moveTo>
                    <a:pt x="3260" y="6843"/>
                  </a:moveTo>
                  <a:cubicBezTo>
                    <a:pt x="3275" y="6843"/>
                    <a:pt x="3291" y="6850"/>
                    <a:pt x="3308" y="6866"/>
                  </a:cubicBezTo>
                  <a:lnTo>
                    <a:pt x="3295" y="6879"/>
                  </a:lnTo>
                  <a:cubicBezTo>
                    <a:pt x="3383" y="6967"/>
                    <a:pt x="3182" y="6967"/>
                    <a:pt x="3182" y="6980"/>
                  </a:cubicBezTo>
                  <a:cubicBezTo>
                    <a:pt x="3168" y="7022"/>
                    <a:pt x="3190" y="7037"/>
                    <a:pt x="3218" y="7037"/>
                  </a:cubicBezTo>
                  <a:cubicBezTo>
                    <a:pt x="3240" y="7037"/>
                    <a:pt x="3266" y="7028"/>
                    <a:pt x="3283" y="7017"/>
                  </a:cubicBezTo>
                  <a:lnTo>
                    <a:pt x="3283" y="7017"/>
                  </a:lnTo>
                  <a:cubicBezTo>
                    <a:pt x="3283" y="7055"/>
                    <a:pt x="3270" y="7068"/>
                    <a:pt x="3232" y="7068"/>
                  </a:cubicBezTo>
                  <a:cubicBezTo>
                    <a:pt x="3227" y="7069"/>
                    <a:pt x="3223" y="7069"/>
                    <a:pt x="3218" y="7069"/>
                  </a:cubicBezTo>
                  <a:cubicBezTo>
                    <a:pt x="3119" y="7069"/>
                    <a:pt x="3174" y="6843"/>
                    <a:pt x="3260" y="6843"/>
                  </a:cubicBezTo>
                  <a:close/>
                  <a:moveTo>
                    <a:pt x="11733" y="6854"/>
                  </a:moveTo>
                  <a:cubicBezTo>
                    <a:pt x="11745" y="6862"/>
                    <a:pt x="11751" y="6883"/>
                    <a:pt x="11755" y="6910"/>
                  </a:cubicBezTo>
                  <a:lnTo>
                    <a:pt x="11755" y="6910"/>
                  </a:lnTo>
                  <a:cubicBezTo>
                    <a:pt x="11751" y="6902"/>
                    <a:pt x="11744" y="6895"/>
                    <a:pt x="11733" y="6892"/>
                  </a:cubicBezTo>
                  <a:cubicBezTo>
                    <a:pt x="11727" y="6890"/>
                    <a:pt x="11722" y="6889"/>
                    <a:pt x="11717" y="6889"/>
                  </a:cubicBezTo>
                  <a:cubicBezTo>
                    <a:pt x="11650" y="6889"/>
                    <a:pt x="11682" y="7045"/>
                    <a:pt x="11682" y="7080"/>
                  </a:cubicBezTo>
                  <a:cubicBezTo>
                    <a:pt x="11600" y="7080"/>
                    <a:pt x="11684" y="6902"/>
                    <a:pt x="11610" y="6902"/>
                  </a:cubicBezTo>
                  <a:cubicBezTo>
                    <a:pt x="11606" y="6902"/>
                    <a:pt x="11600" y="6903"/>
                    <a:pt x="11594" y="6904"/>
                  </a:cubicBezTo>
                  <a:cubicBezTo>
                    <a:pt x="11506" y="6917"/>
                    <a:pt x="11620" y="7080"/>
                    <a:pt x="11532" y="7080"/>
                  </a:cubicBezTo>
                  <a:cubicBezTo>
                    <a:pt x="11532" y="7017"/>
                    <a:pt x="11532" y="6942"/>
                    <a:pt x="11532" y="6866"/>
                  </a:cubicBezTo>
                  <a:cubicBezTo>
                    <a:pt x="11557" y="6866"/>
                    <a:pt x="11569" y="6866"/>
                    <a:pt x="11557" y="6904"/>
                  </a:cubicBezTo>
                  <a:lnTo>
                    <a:pt x="11645" y="6879"/>
                  </a:lnTo>
                  <a:cubicBezTo>
                    <a:pt x="11645" y="6892"/>
                    <a:pt x="11657" y="6904"/>
                    <a:pt x="11670" y="6904"/>
                  </a:cubicBezTo>
                  <a:cubicBezTo>
                    <a:pt x="11682" y="6879"/>
                    <a:pt x="11708" y="6866"/>
                    <a:pt x="11733" y="6854"/>
                  </a:cubicBezTo>
                  <a:close/>
                  <a:moveTo>
                    <a:pt x="8124" y="7042"/>
                  </a:moveTo>
                  <a:cubicBezTo>
                    <a:pt x="8124" y="7042"/>
                    <a:pt x="8174" y="7080"/>
                    <a:pt x="8124" y="7080"/>
                  </a:cubicBezTo>
                  <a:cubicBezTo>
                    <a:pt x="8118" y="7082"/>
                    <a:pt x="8114" y="7082"/>
                    <a:pt x="8110" y="7082"/>
                  </a:cubicBezTo>
                  <a:cubicBezTo>
                    <a:pt x="8079" y="7082"/>
                    <a:pt x="8099" y="7042"/>
                    <a:pt x="8099" y="7042"/>
                  </a:cubicBezTo>
                  <a:close/>
                  <a:moveTo>
                    <a:pt x="11393" y="6871"/>
                  </a:moveTo>
                  <a:cubicBezTo>
                    <a:pt x="11417" y="6871"/>
                    <a:pt x="11444" y="6880"/>
                    <a:pt x="11456" y="6892"/>
                  </a:cubicBezTo>
                  <a:cubicBezTo>
                    <a:pt x="11494" y="6929"/>
                    <a:pt x="11481" y="7030"/>
                    <a:pt x="11481" y="7080"/>
                  </a:cubicBezTo>
                  <a:cubicBezTo>
                    <a:pt x="11475" y="7084"/>
                    <a:pt x="11469" y="7085"/>
                    <a:pt x="11464" y="7085"/>
                  </a:cubicBezTo>
                  <a:cubicBezTo>
                    <a:pt x="11451" y="7085"/>
                    <a:pt x="11447" y="7073"/>
                    <a:pt x="11456" y="7055"/>
                  </a:cubicBezTo>
                  <a:cubicBezTo>
                    <a:pt x="11434" y="7055"/>
                    <a:pt x="11397" y="7082"/>
                    <a:pt x="11372" y="7082"/>
                  </a:cubicBezTo>
                  <a:cubicBezTo>
                    <a:pt x="11355" y="7082"/>
                    <a:pt x="11343" y="7070"/>
                    <a:pt x="11343" y="7030"/>
                  </a:cubicBezTo>
                  <a:cubicBezTo>
                    <a:pt x="11330" y="6929"/>
                    <a:pt x="11431" y="6980"/>
                    <a:pt x="11444" y="6942"/>
                  </a:cubicBezTo>
                  <a:cubicBezTo>
                    <a:pt x="11455" y="6925"/>
                    <a:pt x="11436" y="6918"/>
                    <a:pt x="11409" y="6918"/>
                  </a:cubicBezTo>
                  <a:cubicBezTo>
                    <a:pt x="11382" y="6918"/>
                    <a:pt x="11349" y="6924"/>
                    <a:pt x="11330" y="6934"/>
                  </a:cubicBezTo>
                  <a:lnTo>
                    <a:pt x="11330" y="6934"/>
                  </a:lnTo>
                  <a:lnTo>
                    <a:pt x="11356" y="6917"/>
                  </a:lnTo>
                  <a:cubicBezTo>
                    <a:pt x="11342" y="6883"/>
                    <a:pt x="11365" y="6871"/>
                    <a:pt x="11393" y="6871"/>
                  </a:cubicBezTo>
                  <a:close/>
                  <a:moveTo>
                    <a:pt x="5987" y="6874"/>
                  </a:moveTo>
                  <a:cubicBezTo>
                    <a:pt x="6014" y="6874"/>
                    <a:pt x="6036" y="6891"/>
                    <a:pt x="6036" y="6929"/>
                  </a:cubicBezTo>
                  <a:cubicBezTo>
                    <a:pt x="6062" y="7005"/>
                    <a:pt x="5974" y="6992"/>
                    <a:pt x="5923" y="7005"/>
                  </a:cubicBezTo>
                  <a:cubicBezTo>
                    <a:pt x="5923" y="7044"/>
                    <a:pt x="5943" y="7064"/>
                    <a:pt x="5970" y="7064"/>
                  </a:cubicBezTo>
                  <a:cubicBezTo>
                    <a:pt x="5986" y="7064"/>
                    <a:pt x="6005" y="7057"/>
                    <a:pt x="6024" y="7042"/>
                  </a:cubicBezTo>
                  <a:lnTo>
                    <a:pt x="6024" y="7042"/>
                  </a:lnTo>
                  <a:cubicBezTo>
                    <a:pt x="6024" y="7080"/>
                    <a:pt x="6011" y="7093"/>
                    <a:pt x="5974" y="7093"/>
                  </a:cubicBezTo>
                  <a:cubicBezTo>
                    <a:pt x="5969" y="7093"/>
                    <a:pt x="5965" y="7093"/>
                    <a:pt x="5961" y="7093"/>
                  </a:cubicBezTo>
                  <a:cubicBezTo>
                    <a:pt x="5837" y="7093"/>
                    <a:pt x="5863" y="6916"/>
                    <a:pt x="5948" y="6892"/>
                  </a:cubicBezTo>
                  <a:lnTo>
                    <a:pt x="5961" y="6879"/>
                  </a:lnTo>
                  <a:cubicBezTo>
                    <a:pt x="5970" y="6876"/>
                    <a:pt x="5979" y="6874"/>
                    <a:pt x="5987" y="6874"/>
                  </a:cubicBezTo>
                  <a:close/>
                  <a:moveTo>
                    <a:pt x="7897" y="7055"/>
                  </a:moveTo>
                  <a:cubicBezTo>
                    <a:pt x="7919" y="7055"/>
                    <a:pt x="7903" y="7076"/>
                    <a:pt x="7885" y="7094"/>
                  </a:cubicBezTo>
                  <a:lnTo>
                    <a:pt x="7885" y="7094"/>
                  </a:lnTo>
                  <a:cubicBezTo>
                    <a:pt x="7875" y="7082"/>
                    <a:pt x="7865" y="7063"/>
                    <a:pt x="7897" y="7055"/>
                  </a:cubicBezTo>
                  <a:close/>
                  <a:moveTo>
                    <a:pt x="3169" y="6866"/>
                  </a:moveTo>
                  <a:lnTo>
                    <a:pt x="3144" y="6879"/>
                  </a:lnTo>
                  <a:cubicBezTo>
                    <a:pt x="3144" y="6929"/>
                    <a:pt x="3119" y="6929"/>
                    <a:pt x="3094" y="6967"/>
                  </a:cubicBezTo>
                  <a:cubicBezTo>
                    <a:pt x="3069" y="7017"/>
                    <a:pt x="3106" y="7093"/>
                    <a:pt x="3044" y="7105"/>
                  </a:cubicBezTo>
                  <a:cubicBezTo>
                    <a:pt x="3044" y="7030"/>
                    <a:pt x="3056" y="6967"/>
                    <a:pt x="3069" y="6904"/>
                  </a:cubicBezTo>
                  <a:cubicBezTo>
                    <a:pt x="3078" y="6895"/>
                    <a:pt x="3085" y="6891"/>
                    <a:pt x="3090" y="6891"/>
                  </a:cubicBezTo>
                  <a:cubicBezTo>
                    <a:pt x="3098" y="6891"/>
                    <a:pt x="3098" y="6905"/>
                    <a:pt x="3081" y="6929"/>
                  </a:cubicBezTo>
                  <a:cubicBezTo>
                    <a:pt x="3132" y="6917"/>
                    <a:pt x="3119" y="6866"/>
                    <a:pt x="3169" y="6866"/>
                  </a:cubicBezTo>
                  <a:close/>
                  <a:moveTo>
                    <a:pt x="10928" y="6892"/>
                  </a:moveTo>
                  <a:cubicBezTo>
                    <a:pt x="10966" y="6904"/>
                    <a:pt x="10991" y="6954"/>
                    <a:pt x="10978" y="6992"/>
                  </a:cubicBezTo>
                  <a:lnTo>
                    <a:pt x="11003" y="6967"/>
                  </a:lnTo>
                  <a:lnTo>
                    <a:pt x="11003" y="6967"/>
                  </a:lnTo>
                  <a:cubicBezTo>
                    <a:pt x="10996" y="7002"/>
                    <a:pt x="10978" y="7010"/>
                    <a:pt x="10952" y="7010"/>
                  </a:cubicBezTo>
                  <a:cubicBezTo>
                    <a:pt x="10931" y="7010"/>
                    <a:pt x="10906" y="7005"/>
                    <a:pt x="10878" y="7005"/>
                  </a:cubicBezTo>
                  <a:cubicBezTo>
                    <a:pt x="10878" y="7051"/>
                    <a:pt x="10912" y="7077"/>
                    <a:pt x="10951" y="7077"/>
                  </a:cubicBezTo>
                  <a:cubicBezTo>
                    <a:pt x="10964" y="7077"/>
                    <a:pt x="10978" y="7074"/>
                    <a:pt x="10991" y="7068"/>
                  </a:cubicBezTo>
                  <a:lnTo>
                    <a:pt x="10991" y="7068"/>
                  </a:lnTo>
                  <a:cubicBezTo>
                    <a:pt x="10996" y="7095"/>
                    <a:pt x="10978" y="7106"/>
                    <a:pt x="10953" y="7106"/>
                  </a:cubicBezTo>
                  <a:cubicBezTo>
                    <a:pt x="10921" y="7106"/>
                    <a:pt x="10879" y="7089"/>
                    <a:pt x="10865" y="7068"/>
                  </a:cubicBezTo>
                  <a:cubicBezTo>
                    <a:pt x="10840" y="7017"/>
                    <a:pt x="10853" y="6892"/>
                    <a:pt x="10928" y="6892"/>
                  </a:cubicBezTo>
                  <a:close/>
                  <a:moveTo>
                    <a:pt x="11150" y="6880"/>
                  </a:moveTo>
                  <a:cubicBezTo>
                    <a:pt x="11158" y="6880"/>
                    <a:pt x="11168" y="6883"/>
                    <a:pt x="11180" y="6892"/>
                  </a:cubicBezTo>
                  <a:cubicBezTo>
                    <a:pt x="11197" y="6905"/>
                    <a:pt x="11209" y="6934"/>
                    <a:pt x="11214" y="6966"/>
                  </a:cubicBezTo>
                  <a:lnTo>
                    <a:pt x="11214" y="6966"/>
                  </a:lnTo>
                  <a:cubicBezTo>
                    <a:pt x="11218" y="6931"/>
                    <a:pt x="11229" y="6904"/>
                    <a:pt x="11255" y="6904"/>
                  </a:cubicBezTo>
                  <a:cubicBezTo>
                    <a:pt x="11255" y="6954"/>
                    <a:pt x="11280" y="7105"/>
                    <a:pt x="11230" y="7105"/>
                  </a:cubicBezTo>
                  <a:lnTo>
                    <a:pt x="11217" y="7118"/>
                  </a:lnTo>
                  <a:lnTo>
                    <a:pt x="11217" y="7118"/>
                  </a:lnTo>
                  <a:cubicBezTo>
                    <a:pt x="11217" y="7100"/>
                    <a:pt x="11215" y="7074"/>
                    <a:pt x="11214" y="7046"/>
                  </a:cubicBezTo>
                  <a:lnTo>
                    <a:pt x="11214" y="7046"/>
                  </a:lnTo>
                  <a:cubicBezTo>
                    <a:pt x="11208" y="7073"/>
                    <a:pt x="11197" y="7093"/>
                    <a:pt x="11180" y="7093"/>
                  </a:cubicBezTo>
                  <a:cubicBezTo>
                    <a:pt x="11142" y="7080"/>
                    <a:pt x="11167" y="6929"/>
                    <a:pt x="11091" y="6929"/>
                  </a:cubicBezTo>
                  <a:lnTo>
                    <a:pt x="11129" y="6917"/>
                  </a:lnTo>
                  <a:cubicBezTo>
                    <a:pt x="11016" y="6917"/>
                    <a:pt x="11142" y="7093"/>
                    <a:pt x="11054" y="7093"/>
                  </a:cubicBezTo>
                  <a:lnTo>
                    <a:pt x="11054" y="6892"/>
                  </a:lnTo>
                  <a:cubicBezTo>
                    <a:pt x="11060" y="6888"/>
                    <a:pt x="11066" y="6887"/>
                    <a:pt x="11071" y="6887"/>
                  </a:cubicBezTo>
                  <a:cubicBezTo>
                    <a:pt x="11084" y="6887"/>
                    <a:pt x="11088" y="6898"/>
                    <a:pt x="11079" y="6917"/>
                  </a:cubicBezTo>
                  <a:cubicBezTo>
                    <a:pt x="11108" y="6917"/>
                    <a:pt x="11122" y="6880"/>
                    <a:pt x="11150" y="6880"/>
                  </a:cubicBezTo>
                  <a:close/>
                  <a:moveTo>
                    <a:pt x="2962" y="6902"/>
                  </a:moveTo>
                  <a:cubicBezTo>
                    <a:pt x="3076" y="6902"/>
                    <a:pt x="3026" y="7118"/>
                    <a:pt x="2930" y="7118"/>
                  </a:cubicBezTo>
                  <a:lnTo>
                    <a:pt x="2918" y="7118"/>
                  </a:lnTo>
                  <a:cubicBezTo>
                    <a:pt x="2792" y="7118"/>
                    <a:pt x="2855" y="6929"/>
                    <a:pt x="2943" y="6904"/>
                  </a:cubicBezTo>
                  <a:cubicBezTo>
                    <a:pt x="2950" y="6903"/>
                    <a:pt x="2956" y="6902"/>
                    <a:pt x="2962" y="6902"/>
                  </a:cubicBezTo>
                  <a:close/>
                  <a:moveTo>
                    <a:pt x="10827" y="6904"/>
                  </a:moveTo>
                  <a:cubicBezTo>
                    <a:pt x="10815" y="6942"/>
                    <a:pt x="10790" y="7118"/>
                    <a:pt x="10752" y="7118"/>
                  </a:cubicBezTo>
                  <a:cubicBezTo>
                    <a:pt x="10742" y="7118"/>
                    <a:pt x="10732" y="7107"/>
                    <a:pt x="10723" y="7090"/>
                  </a:cubicBezTo>
                  <a:lnTo>
                    <a:pt x="10723" y="7090"/>
                  </a:lnTo>
                  <a:lnTo>
                    <a:pt x="10752" y="7080"/>
                  </a:lnTo>
                  <a:cubicBezTo>
                    <a:pt x="10790" y="7080"/>
                    <a:pt x="10752" y="6904"/>
                    <a:pt x="10827" y="6904"/>
                  </a:cubicBezTo>
                  <a:close/>
                  <a:moveTo>
                    <a:pt x="10249" y="6929"/>
                  </a:moveTo>
                  <a:cubicBezTo>
                    <a:pt x="10223" y="6990"/>
                    <a:pt x="10227" y="7080"/>
                    <a:pt x="10211" y="7131"/>
                  </a:cubicBezTo>
                  <a:lnTo>
                    <a:pt x="10211" y="7131"/>
                  </a:lnTo>
                  <a:lnTo>
                    <a:pt x="10211" y="6929"/>
                  </a:lnTo>
                  <a:close/>
                  <a:moveTo>
                    <a:pt x="5672" y="6841"/>
                  </a:moveTo>
                  <a:lnTo>
                    <a:pt x="5659" y="6967"/>
                  </a:lnTo>
                  <a:cubicBezTo>
                    <a:pt x="5672" y="6967"/>
                    <a:pt x="5684" y="6954"/>
                    <a:pt x="5684" y="6929"/>
                  </a:cubicBezTo>
                  <a:cubicBezTo>
                    <a:pt x="5695" y="6920"/>
                    <a:pt x="5705" y="6916"/>
                    <a:pt x="5714" y="6916"/>
                  </a:cubicBezTo>
                  <a:cubicBezTo>
                    <a:pt x="5773" y="6916"/>
                    <a:pt x="5786" y="7092"/>
                    <a:pt x="5735" y="7126"/>
                  </a:cubicBezTo>
                  <a:lnTo>
                    <a:pt x="5735" y="7126"/>
                  </a:lnTo>
                  <a:cubicBezTo>
                    <a:pt x="5736" y="7078"/>
                    <a:pt x="5760" y="6954"/>
                    <a:pt x="5716" y="6954"/>
                  </a:cubicBezTo>
                  <a:cubicBezTo>
                    <a:pt x="5708" y="6954"/>
                    <a:pt x="5697" y="6958"/>
                    <a:pt x="5684" y="6967"/>
                  </a:cubicBezTo>
                  <a:cubicBezTo>
                    <a:pt x="5621" y="7005"/>
                    <a:pt x="5709" y="7131"/>
                    <a:pt x="5621" y="7143"/>
                  </a:cubicBezTo>
                  <a:cubicBezTo>
                    <a:pt x="5621" y="7080"/>
                    <a:pt x="5609" y="6841"/>
                    <a:pt x="5672" y="6841"/>
                  </a:cubicBezTo>
                  <a:close/>
                  <a:moveTo>
                    <a:pt x="10500" y="6904"/>
                  </a:moveTo>
                  <a:cubicBezTo>
                    <a:pt x="10525" y="6912"/>
                    <a:pt x="10539" y="7011"/>
                    <a:pt x="10528" y="7079"/>
                  </a:cubicBezTo>
                  <a:lnTo>
                    <a:pt x="10528" y="7079"/>
                  </a:lnTo>
                  <a:cubicBezTo>
                    <a:pt x="10532" y="7023"/>
                    <a:pt x="10532" y="6952"/>
                    <a:pt x="10491" y="6952"/>
                  </a:cubicBezTo>
                  <a:cubicBezTo>
                    <a:pt x="10486" y="6952"/>
                    <a:pt x="10481" y="6953"/>
                    <a:pt x="10475" y="6954"/>
                  </a:cubicBezTo>
                  <a:cubicBezTo>
                    <a:pt x="10400" y="6967"/>
                    <a:pt x="10500" y="7131"/>
                    <a:pt x="10412" y="7131"/>
                  </a:cubicBezTo>
                  <a:cubicBezTo>
                    <a:pt x="10412" y="7098"/>
                    <a:pt x="10431" y="6954"/>
                    <a:pt x="10380" y="6954"/>
                  </a:cubicBezTo>
                  <a:cubicBezTo>
                    <a:pt x="10372" y="6954"/>
                    <a:pt x="10362" y="6958"/>
                    <a:pt x="10350" y="6967"/>
                  </a:cubicBezTo>
                  <a:cubicBezTo>
                    <a:pt x="10262" y="7017"/>
                    <a:pt x="10400" y="7131"/>
                    <a:pt x="10299" y="7143"/>
                  </a:cubicBezTo>
                  <a:cubicBezTo>
                    <a:pt x="10299" y="7080"/>
                    <a:pt x="10299" y="7030"/>
                    <a:pt x="10299" y="6980"/>
                  </a:cubicBezTo>
                  <a:cubicBezTo>
                    <a:pt x="10299" y="6971"/>
                    <a:pt x="10312" y="6919"/>
                    <a:pt x="10319" y="6919"/>
                  </a:cubicBezTo>
                  <a:cubicBezTo>
                    <a:pt x="10322" y="6919"/>
                    <a:pt x="10324" y="6928"/>
                    <a:pt x="10324" y="6954"/>
                  </a:cubicBezTo>
                  <a:cubicBezTo>
                    <a:pt x="10324" y="6954"/>
                    <a:pt x="10425" y="6929"/>
                    <a:pt x="10425" y="6929"/>
                  </a:cubicBezTo>
                  <a:cubicBezTo>
                    <a:pt x="10425" y="6929"/>
                    <a:pt x="10425" y="6954"/>
                    <a:pt x="10438" y="6954"/>
                  </a:cubicBezTo>
                  <a:cubicBezTo>
                    <a:pt x="10450" y="6929"/>
                    <a:pt x="10475" y="6904"/>
                    <a:pt x="10500" y="6904"/>
                  </a:cubicBezTo>
                  <a:close/>
                  <a:moveTo>
                    <a:pt x="10503" y="7138"/>
                  </a:moveTo>
                  <a:lnTo>
                    <a:pt x="10503" y="7138"/>
                  </a:lnTo>
                  <a:cubicBezTo>
                    <a:pt x="10498" y="7141"/>
                    <a:pt x="10493" y="7143"/>
                    <a:pt x="10488" y="7143"/>
                  </a:cubicBezTo>
                  <a:lnTo>
                    <a:pt x="10503" y="7138"/>
                  </a:lnTo>
                  <a:close/>
                  <a:moveTo>
                    <a:pt x="11846" y="7042"/>
                  </a:moveTo>
                  <a:cubicBezTo>
                    <a:pt x="11846" y="7080"/>
                    <a:pt x="11833" y="7143"/>
                    <a:pt x="11796" y="7143"/>
                  </a:cubicBezTo>
                  <a:cubicBezTo>
                    <a:pt x="11808" y="7093"/>
                    <a:pt x="11796" y="7042"/>
                    <a:pt x="11846" y="7042"/>
                  </a:cubicBezTo>
                  <a:close/>
                  <a:moveTo>
                    <a:pt x="2752" y="6886"/>
                  </a:moveTo>
                  <a:lnTo>
                    <a:pt x="2729" y="7118"/>
                  </a:lnTo>
                  <a:lnTo>
                    <a:pt x="2729" y="7118"/>
                  </a:lnTo>
                  <a:lnTo>
                    <a:pt x="2830" y="7093"/>
                  </a:lnTo>
                  <a:lnTo>
                    <a:pt x="2830" y="7093"/>
                  </a:lnTo>
                  <a:cubicBezTo>
                    <a:pt x="2830" y="7156"/>
                    <a:pt x="2742" y="7143"/>
                    <a:pt x="2692" y="7156"/>
                  </a:cubicBezTo>
                  <a:cubicBezTo>
                    <a:pt x="2715" y="7110"/>
                    <a:pt x="2706" y="6927"/>
                    <a:pt x="2752" y="6886"/>
                  </a:cubicBezTo>
                  <a:close/>
                  <a:moveTo>
                    <a:pt x="5370" y="6954"/>
                  </a:moveTo>
                  <a:cubicBezTo>
                    <a:pt x="5370" y="7017"/>
                    <a:pt x="5383" y="7156"/>
                    <a:pt x="5320" y="7168"/>
                  </a:cubicBezTo>
                  <a:cubicBezTo>
                    <a:pt x="5320" y="7131"/>
                    <a:pt x="5294" y="6980"/>
                    <a:pt x="5357" y="6980"/>
                  </a:cubicBezTo>
                  <a:lnTo>
                    <a:pt x="5370" y="6954"/>
                  </a:lnTo>
                  <a:close/>
                  <a:moveTo>
                    <a:pt x="10204" y="7148"/>
                  </a:moveTo>
                  <a:lnTo>
                    <a:pt x="10204" y="7148"/>
                  </a:lnTo>
                  <a:cubicBezTo>
                    <a:pt x="10197" y="7161"/>
                    <a:pt x="10188" y="7168"/>
                    <a:pt x="10174" y="7168"/>
                  </a:cubicBezTo>
                  <a:lnTo>
                    <a:pt x="10204" y="7148"/>
                  </a:lnTo>
                  <a:close/>
                  <a:moveTo>
                    <a:pt x="5471" y="6866"/>
                  </a:moveTo>
                  <a:lnTo>
                    <a:pt x="5471" y="6866"/>
                  </a:lnTo>
                  <a:cubicBezTo>
                    <a:pt x="5470" y="6875"/>
                    <a:pt x="5470" y="6944"/>
                    <a:pt x="5464" y="6976"/>
                  </a:cubicBezTo>
                  <a:lnTo>
                    <a:pt x="5464" y="6976"/>
                  </a:lnTo>
                  <a:cubicBezTo>
                    <a:pt x="5476" y="6952"/>
                    <a:pt x="5490" y="6942"/>
                    <a:pt x="5504" y="6942"/>
                  </a:cubicBezTo>
                  <a:cubicBezTo>
                    <a:pt x="5540" y="6942"/>
                    <a:pt x="5576" y="7008"/>
                    <a:pt x="5559" y="7068"/>
                  </a:cubicBezTo>
                  <a:lnTo>
                    <a:pt x="5584" y="7068"/>
                  </a:lnTo>
                  <a:cubicBezTo>
                    <a:pt x="5571" y="7118"/>
                    <a:pt x="5546" y="7143"/>
                    <a:pt x="5508" y="7168"/>
                  </a:cubicBezTo>
                  <a:cubicBezTo>
                    <a:pt x="5505" y="7170"/>
                    <a:pt x="5503" y="7170"/>
                    <a:pt x="5500" y="7170"/>
                  </a:cubicBezTo>
                  <a:cubicBezTo>
                    <a:pt x="5478" y="7170"/>
                    <a:pt x="5457" y="7131"/>
                    <a:pt x="5445" y="7131"/>
                  </a:cubicBezTo>
                  <a:lnTo>
                    <a:pt x="5445" y="7131"/>
                  </a:lnTo>
                  <a:cubicBezTo>
                    <a:pt x="5458" y="7168"/>
                    <a:pt x="5445" y="7181"/>
                    <a:pt x="5420" y="7181"/>
                  </a:cubicBezTo>
                  <a:cubicBezTo>
                    <a:pt x="5420" y="7118"/>
                    <a:pt x="5408" y="6879"/>
                    <a:pt x="5471" y="6866"/>
                  </a:cubicBezTo>
                  <a:close/>
                  <a:moveTo>
                    <a:pt x="9986" y="6967"/>
                  </a:moveTo>
                  <a:cubicBezTo>
                    <a:pt x="9989" y="6967"/>
                    <a:pt x="9993" y="6977"/>
                    <a:pt x="9997" y="7005"/>
                  </a:cubicBezTo>
                  <a:cubicBezTo>
                    <a:pt x="10026" y="7005"/>
                    <a:pt x="10041" y="6968"/>
                    <a:pt x="10069" y="6968"/>
                  </a:cubicBezTo>
                  <a:cubicBezTo>
                    <a:pt x="10077" y="6968"/>
                    <a:pt x="10086" y="6971"/>
                    <a:pt x="10098" y="6980"/>
                  </a:cubicBezTo>
                  <a:cubicBezTo>
                    <a:pt x="10148" y="7005"/>
                    <a:pt x="10136" y="7168"/>
                    <a:pt x="10085" y="7168"/>
                  </a:cubicBezTo>
                  <a:cubicBezTo>
                    <a:pt x="10085" y="7143"/>
                    <a:pt x="10111" y="6992"/>
                    <a:pt x="10048" y="6992"/>
                  </a:cubicBezTo>
                  <a:cubicBezTo>
                    <a:pt x="9947" y="6992"/>
                    <a:pt x="10048" y="7181"/>
                    <a:pt x="9972" y="7181"/>
                  </a:cubicBezTo>
                  <a:cubicBezTo>
                    <a:pt x="9960" y="7131"/>
                    <a:pt x="9960" y="7080"/>
                    <a:pt x="9972" y="7030"/>
                  </a:cubicBezTo>
                  <a:cubicBezTo>
                    <a:pt x="9972" y="7013"/>
                    <a:pt x="9978" y="6967"/>
                    <a:pt x="9986" y="6967"/>
                  </a:cubicBezTo>
                  <a:close/>
                  <a:moveTo>
                    <a:pt x="5223" y="6982"/>
                  </a:moveTo>
                  <a:cubicBezTo>
                    <a:pt x="5230" y="6982"/>
                    <a:pt x="5237" y="6985"/>
                    <a:pt x="5244" y="6992"/>
                  </a:cubicBezTo>
                  <a:cubicBezTo>
                    <a:pt x="5294" y="7030"/>
                    <a:pt x="5269" y="7181"/>
                    <a:pt x="5232" y="7181"/>
                  </a:cubicBezTo>
                  <a:cubicBezTo>
                    <a:pt x="5232" y="7146"/>
                    <a:pt x="5264" y="7015"/>
                    <a:pt x="5199" y="7015"/>
                  </a:cubicBezTo>
                  <a:cubicBezTo>
                    <a:pt x="5194" y="7015"/>
                    <a:pt x="5188" y="7015"/>
                    <a:pt x="5181" y="7017"/>
                  </a:cubicBezTo>
                  <a:cubicBezTo>
                    <a:pt x="5131" y="7042"/>
                    <a:pt x="5144" y="7156"/>
                    <a:pt x="5144" y="7193"/>
                  </a:cubicBezTo>
                  <a:lnTo>
                    <a:pt x="5106" y="7193"/>
                  </a:lnTo>
                  <a:cubicBezTo>
                    <a:pt x="5106" y="7156"/>
                    <a:pt x="5106" y="7105"/>
                    <a:pt x="5118" y="7068"/>
                  </a:cubicBezTo>
                  <a:lnTo>
                    <a:pt x="5118" y="7055"/>
                  </a:lnTo>
                  <a:cubicBezTo>
                    <a:pt x="5118" y="7046"/>
                    <a:pt x="5137" y="6994"/>
                    <a:pt x="5148" y="6994"/>
                  </a:cubicBezTo>
                  <a:cubicBezTo>
                    <a:pt x="5153" y="6994"/>
                    <a:pt x="5156" y="7004"/>
                    <a:pt x="5156" y="7030"/>
                  </a:cubicBezTo>
                  <a:cubicBezTo>
                    <a:pt x="5176" y="7030"/>
                    <a:pt x="5196" y="6982"/>
                    <a:pt x="5223" y="6982"/>
                  </a:cubicBezTo>
                  <a:close/>
                  <a:moveTo>
                    <a:pt x="9922" y="6980"/>
                  </a:moveTo>
                  <a:cubicBezTo>
                    <a:pt x="9922" y="7030"/>
                    <a:pt x="9947" y="7181"/>
                    <a:pt x="9884" y="7193"/>
                  </a:cubicBezTo>
                  <a:cubicBezTo>
                    <a:pt x="9884" y="7131"/>
                    <a:pt x="9847" y="6980"/>
                    <a:pt x="9909" y="6980"/>
                  </a:cubicBezTo>
                  <a:close/>
                  <a:moveTo>
                    <a:pt x="9469" y="6879"/>
                  </a:moveTo>
                  <a:lnTo>
                    <a:pt x="9469" y="7105"/>
                  </a:lnTo>
                  <a:cubicBezTo>
                    <a:pt x="9469" y="7132"/>
                    <a:pt x="9457" y="7196"/>
                    <a:pt x="9449" y="7196"/>
                  </a:cubicBezTo>
                  <a:cubicBezTo>
                    <a:pt x="9446" y="7196"/>
                    <a:pt x="9444" y="7185"/>
                    <a:pt x="9444" y="7156"/>
                  </a:cubicBezTo>
                  <a:cubicBezTo>
                    <a:pt x="9411" y="7156"/>
                    <a:pt x="9388" y="7195"/>
                    <a:pt x="9362" y="7195"/>
                  </a:cubicBezTo>
                  <a:cubicBezTo>
                    <a:pt x="9349" y="7195"/>
                    <a:pt x="9335" y="7185"/>
                    <a:pt x="9318" y="7156"/>
                  </a:cubicBezTo>
                  <a:cubicBezTo>
                    <a:pt x="9281" y="7105"/>
                    <a:pt x="9306" y="6992"/>
                    <a:pt x="9381" y="6980"/>
                  </a:cubicBezTo>
                  <a:cubicBezTo>
                    <a:pt x="9406" y="6980"/>
                    <a:pt x="9432" y="7005"/>
                    <a:pt x="9444" y="7005"/>
                  </a:cubicBezTo>
                  <a:cubicBezTo>
                    <a:pt x="9406" y="6992"/>
                    <a:pt x="9381" y="6917"/>
                    <a:pt x="9432" y="6917"/>
                  </a:cubicBezTo>
                  <a:lnTo>
                    <a:pt x="9469" y="6879"/>
                  </a:lnTo>
                  <a:close/>
                  <a:moveTo>
                    <a:pt x="9783" y="6982"/>
                  </a:moveTo>
                  <a:cubicBezTo>
                    <a:pt x="9790" y="6982"/>
                    <a:pt x="9799" y="6985"/>
                    <a:pt x="9809" y="6992"/>
                  </a:cubicBezTo>
                  <a:cubicBezTo>
                    <a:pt x="9847" y="7030"/>
                    <a:pt x="9834" y="7193"/>
                    <a:pt x="9796" y="7193"/>
                  </a:cubicBezTo>
                  <a:cubicBezTo>
                    <a:pt x="9796" y="7145"/>
                    <a:pt x="9819" y="7017"/>
                    <a:pt x="9755" y="7017"/>
                  </a:cubicBezTo>
                  <a:cubicBezTo>
                    <a:pt x="9752" y="7017"/>
                    <a:pt x="9749" y="7017"/>
                    <a:pt x="9746" y="7017"/>
                  </a:cubicBezTo>
                  <a:cubicBezTo>
                    <a:pt x="9671" y="7030"/>
                    <a:pt x="9771" y="7193"/>
                    <a:pt x="9683" y="7193"/>
                  </a:cubicBezTo>
                  <a:cubicBezTo>
                    <a:pt x="9683" y="7160"/>
                    <a:pt x="9702" y="7021"/>
                    <a:pt x="9648" y="7021"/>
                  </a:cubicBezTo>
                  <a:cubicBezTo>
                    <a:pt x="9640" y="7021"/>
                    <a:pt x="9631" y="7024"/>
                    <a:pt x="9620" y="7030"/>
                  </a:cubicBezTo>
                  <a:cubicBezTo>
                    <a:pt x="9532" y="7093"/>
                    <a:pt x="9658" y="7206"/>
                    <a:pt x="9570" y="7206"/>
                  </a:cubicBezTo>
                  <a:cubicBezTo>
                    <a:pt x="9570" y="7156"/>
                    <a:pt x="9570" y="7105"/>
                    <a:pt x="9570" y="7055"/>
                  </a:cubicBezTo>
                  <a:cubicBezTo>
                    <a:pt x="9570" y="7038"/>
                    <a:pt x="9582" y="6986"/>
                    <a:pt x="9589" y="6986"/>
                  </a:cubicBezTo>
                  <a:cubicBezTo>
                    <a:pt x="9592" y="6986"/>
                    <a:pt x="9595" y="6998"/>
                    <a:pt x="9595" y="7030"/>
                  </a:cubicBezTo>
                  <a:cubicBezTo>
                    <a:pt x="9612" y="7030"/>
                    <a:pt x="9645" y="6985"/>
                    <a:pt x="9673" y="6985"/>
                  </a:cubicBezTo>
                  <a:cubicBezTo>
                    <a:pt x="9687" y="6985"/>
                    <a:pt x="9700" y="6996"/>
                    <a:pt x="9708" y="7030"/>
                  </a:cubicBezTo>
                  <a:cubicBezTo>
                    <a:pt x="9738" y="7030"/>
                    <a:pt x="9753" y="6982"/>
                    <a:pt x="9783" y="6982"/>
                  </a:cubicBezTo>
                  <a:close/>
                  <a:moveTo>
                    <a:pt x="9173" y="7029"/>
                  </a:moveTo>
                  <a:cubicBezTo>
                    <a:pt x="9241" y="7029"/>
                    <a:pt x="9230" y="7097"/>
                    <a:pt x="9230" y="7143"/>
                  </a:cubicBezTo>
                  <a:lnTo>
                    <a:pt x="9218" y="7143"/>
                  </a:lnTo>
                  <a:cubicBezTo>
                    <a:pt x="9218" y="7171"/>
                    <a:pt x="9211" y="7239"/>
                    <a:pt x="9203" y="7239"/>
                  </a:cubicBezTo>
                  <a:cubicBezTo>
                    <a:pt x="9199" y="7239"/>
                    <a:pt x="9196" y="7230"/>
                    <a:pt x="9193" y="7206"/>
                  </a:cubicBezTo>
                  <a:cubicBezTo>
                    <a:pt x="9172" y="7206"/>
                    <a:pt x="9159" y="7250"/>
                    <a:pt x="9127" y="7250"/>
                  </a:cubicBezTo>
                  <a:cubicBezTo>
                    <a:pt x="9120" y="7250"/>
                    <a:pt x="9113" y="7248"/>
                    <a:pt x="9105" y="7244"/>
                  </a:cubicBezTo>
                  <a:cubicBezTo>
                    <a:pt x="9054" y="7206"/>
                    <a:pt x="9080" y="7168"/>
                    <a:pt x="9105" y="7143"/>
                  </a:cubicBezTo>
                  <a:cubicBezTo>
                    <a:pt x="9130" y="7118"/>
                    <a:pt x="9180" y="7118"/>
                    <a:pt x="9193" y="7093"/>
                  </a:cubicBezTo>
                  <a:cubicBezTo>
                    <a:pt x="9214" y="7065"/>
                    <a:pt x="9192" y="7056"/>
                    <a:pt x="9165" y="7056"/>
                  </a:cubicBezTo>
                  <a:cubicBezTo>
                    <a:pt x="9142" y="7056"/>
                    <a:pt x="9116" y="7062"/>
                    <a:pt x="9105" y="7068"/>
                  </a:cubicBezTo>
                  <a:cubicBezTo>
                    <a:pt x="9092" y="7042"/>
                    <a:pt x="9130" y="7030"/>
                    <a:pt x="9155" y="7030"/>
                  </a:cubicBezTo>
                  <a:cubicBezTo>
                    <a:pt x="9162" y="7029"/>
                    <a:pt x="9168" y="7029"/>
                    <a:pt x="9173" y="7029"/>
                  </a:cubicBezTo>
                  <a:close/>
                  <a:moveTo>
                    <a:pt x="8927" y="7049"/>
                  </a:moveTo>
                  <a:cubicBezTo>
                    <a:pt x="8935" y="7049"/>
                    <a:pt x="8941" y="7055"/>
                    <a:pt x="8954" y="7080"/>
                  </a:cubicBezTo>
                  <a:cubicBezTo>
                    <a:pt x="8991" y="7131"/>
                    <a:pt x="8979" y="7244"/>
                    <a:pt x="8929" y="7256"/>
                  </a:cubicBezTo>
                  <a:lnTo>
                    <a:pt x="8929" y="7131"/>
                  </a:lnTo>
                  <a:cubicBezTo>
                    <a:pt x="8929" y="7097"/>
                    <a:pt x="8917" y="7075"/>
                    <a:pt x="8899" y="7075"/>
                  </a:cubicBezTo>
                  <a:cubicBezTo>
                    <a:pt x="8889" y="7075"/>
                    <a:pt x="8878" y="7080"/>
                    <a:pt x="8866" y="7093"/>
                  </a:cubicBezTo>
                  <a:cubicBezTo>
                    <a:pt x="8828" y="7131"/>
                    <a:pt x="8903" y="7256"/>
                    <a:pt x="8815" y="7256"/>
                  </a:cubicBezTo>
                  <a:cubicBezTo>
                    <a:pt x="8815" y="7224"/>
                    <a:pt x="8834" y="7080"/>
                    <a:pt x="8783" y="7080"/>
                  </a:cubicBezTo>
                  <a:cubicBezTo>
                    <a:pt x="8775" y="7080"/>
                    <a:pt x="8765" y="7084"/>
                    <a:pt x="8753" y="7093"/>
                  </a:cubicBezTo>
                  <a:cubicBezTo>
                    <a:pt x="8748" y="7096"/>
                    <a:pt x="8744" y="7098"/>
                    <a:pt x="8740" y="7102"/>
                  </a:cubicBezTo>
                  <a:lnTo>
                    <a:pt x="8740" y="7102"/>
                  </a:lnTo>
                  <a:lnTo>
                    <a:pt x="8740" y="7093"/>
                  </a:lnTo>
                  <a:lnTo>
                    <a:pt x="8828" y="7055"/>
                  </a:lnTo>
                  <a:cubicBezTo>
                    <a:pt x="8828" y="7080"/>
                    <a:pt x="8828" y="7093"/>
                    <a:pt x="8841" y="7093"/>
                  </a:cubicBezTo>
                  <a:cubicBezTo>
                    <a:pt x="8853" y="7068"/>
                    <a:pt x="8866" y="7055"/>
                    <a:pt x="8891" y="7055"/>
                  </a:cubicBezTo>
                  <a:cubicBezTo>
                    <a:pt x="8910" y="7055"/>
                    <a:pt x="8919" y="7049"/>
                    <a:pt x="8927" y="7049"/>
                  </a:cubicBezTo>
                  <a:close/>
                  <a:moveTo>
                    <a:pt x="8734" y="7063"/>
                  </a:moveTo>
                  <a:cubicBezTo>
                    <a:pt x="8737" y="7063"/>
                    <a:pt x="8740" y="7073"/>
                    <a:pt x="8740" y="7102"/>
                  </a:cubicBezTo>
                  <a:lnTo>
                    <a:pt x="8740" y="7102"/>
                  </a:lnTo>
                  <a:cubicBezTo>
                    <a:pt x="8678" y="7155"/>
                    <a:pt x="8785" y="7257"/>
                    <a:pt x="8702" y="7269"/>
                  </a:cubicBezTo>
                  <a:cubicBezTo>
                    <a:pt x="8702" y="7206"/>
                    <a:pt x="8702" y="7156"/>
                    <a:pt x="8702" y="7105"/>
                  </a:cubicBezTo>
                  <a:cubicBezTo>
                    <a:pt x="8703" y="7106"/>
                    <a:pt x="8704" y="7106"/>
                    <a:pt x="8704" y="7106"/>
                  </a:cubicBezTo>
                  <a:cubicBezTo>
                    <a:pt x="8713" y="7106"/>
                    <a:pt x="8726" y="7063"/>
                    <a:pt x="8734" y="7063"/>
                  </a:cubicBezTo>
                  <a:close/>
                  <a:moveTo>
                    <a:pt x="8652" y="7082"/>
                  </a:moveTo>
                  <a:cubicBezTo>
                    <a:pt x="8655" y="7150"/>
                    <a:pt x="8673" y="7270"/>
                    <a:pt x="8614" y="7281"/>
                  </a:cubicBezTo>
                  <a:cubicBezTo>
                    <a:pt x="8626" y="7235"/>
                    <a:pt x="8605" y="7101"/>
                    <a:pt x="8652" y="7082"/>
                  </a:cubicBezTo>
                  <a:close/>
                  <a:moveTo>
                    <a:pt x="4803" y="7070"/>
                  </a:moveTo>
                  <a:cubicBezTo>
                    <a:pt x="4811" y="7070"/>
                    <a:pt x="4819" y="7073"/>
                    <a:pt x="4829" y="7080"/>
                  </a:cubicBezTo>
                  <a:cubicBezTo>
                    <a:pt x="4869" y="7110"/>
                    <a:pt x="4839" y="7209"/>
                    <a:pt x="4806" y="7250"/>
                  </a:cubicBezTo>
                  <a:lnTo>
                    <a:pt x="4806" y="7250"/>
                  </a:lnTo>
                  <a:cubicBezTo>
                    <a:pt x="4811" y="7201"/>
                    <a:pt x="4830" y="7105"/>
                    <a:pt x="4776" y="7105"/>
                  </a:cubicBezTo>
                  <a:cubicBezTo>
                    <a:pt x="4773" y="7105"/>
                    <a:pt x="4770" y="7105"/>
                    <a:pt x="4766" y="7105"/>
                  </a:cubicBezTo>
                  <a:cubicBezTo>
                    <a:pt x="4691" y="7118"/>
                    <a:pt x="4766" y="7281"/>
                    <a:pt x="4691" y="7294"/>
                  </a:cubicBezTo>
                  <a:cubicBezTo>
                    <a:pt x="4691" y="7261"/>
                    <a:pt x="4730" y="7122"/>
                    <a:pt x="4680" y="7122"/>
                  </a:cubicBezTo>
                  <a:cubicBezTo>
                    <a:pt x="4673" y="7122"/>
                    <a:pt x="4664" y="7124"/>
                    <a:pt x="4653" y="7131"/>
                  </a:cubicBezTo>
                  <a:cubicBezTo>
                    <a:pt x="4590" y="7181"/>
                    <a:pt x="4678" y="7294"/>
                    <a:pt x="4590" y="7307"/>
                  </a:cubicBezTo>
                  <a:cubicBezTo>
                    <a:pt x="4590" y="7256"/>
                    <a:pt x="4590" y="7105"/>
                    <a:pt x="4628" y="7105"/>
                  </a:cubicBezTo>
                  <a:cubicBezTo>
                    <a:pt x="4615" y="7131"/>
                    <a:pt x="4615" y="7131"/>
                    <a:pt x="4628" y="7131"/>
                  </a:cubicBezTo>
                  <a:cubicBezTo>
                    <a:pt x="4644" y="7114"/>
                    <a:pt x="4676" y="7088"/>
                    <a:pt x="4700" y="7088"/>
                  </a:cubicBezTo>
                  <a:cubicBezTo>
                    <a:pt x="4713" y="7088"/>
                    <a:pt x="4724" y="7096"/>
                    <a:pt x="4729" y="7118"/>
                  </a:cubicBezTo>
                  <a:cubicBezTo>
                    <a:pt x="4759" y="7118"/>
                    <a:pt x="4773" y="7070"/>
                    <a:pt x="4803" y="7070"/>
                  </a:cubicBezTo>
                  <a:close/>
                  <a:moveTo>
                    <a:pt x="8498" y="7079"/>
                  </a:moveTo>
                  <a:cubicBezTo>
                    <a:pt x="8573" y="7079"/>
                    <a:pt x="8638" y="7284"/>
                    <a:pt x="8539" y="7294"/>
                  </a:cubicBezTo>
                  <a:lnTo>
                    <a:pt x="8526" y="7281"/>
                  </a:lnTo>
                  <a:cubicBezTo>
                    <a:pt x="8526" y="7249"/>
                    <a:pt x="8544" y="7117"/>
                    <a:pt x="8496" y="7117"/>
                  </a:cubicBezTo>
                  <a:cubicBezTo>
                    <a:pt x="8487" y="7117"/>
                    <a:pt x="8476" y="7121"/>
                    <a:pt x="8463" y="7131"/>
                  </a:cubicBezTo>
                  <a:cubicBezTo>
                    <a:pt x="8400" y="7168"/>
                    <a:pt x="8501" y="7294"/>
                    <a:pt x="8413" y="7307"/>
                  </a:cubicBezTo>
                  <a:cubicBezTo>
                    <a:pt x="8413" y="7256"/>
                    <a:pt x="8388" y="7093"/>
                    <a:pt x="8438" y="7093"/>
                  </a:cubicBezTo>
                  <a:cubicBezTo>
                    <a:pt x="8426" y="7118"/>
                    <a:pt x="8426" y="7131"/>
                    <a:pt x="8438" y="7131"/>
                  </a:cubicBezTo>
                  <a:cubicBezTo>
                    <a:pt x="8457" y="7093"/>
                    <a:pt x="8478" y="7079"/>
                    <a:pt x="8498" y="7079"/>
                  </a:cubicBezTo>
                  <a:close/>
                  <a:moveTo>
                    <a:pt x="8305" y="7105"/>
                  </a:moveTo>
                  <a:cubicBezTo>
                    <a:pt x="8328" y="7105"/>
                    <a:pt x="8350" y="7118"/>
                    <a:pt x="8363" y="7143"/>
                  </a:cubicBezTo>
                  <a:cubicBezTo>
                    <a:pt x="8400" y="7231"/>
                    <a:pt x="8300" y="7206"/>
                    <a:pt x="8250" y="7219"/>
                  </a:cubicBezTo>
                  <a:cubicBezTo>
                    <a:pt x="8250" y="7262"/>
                    <a:pt x="8273" y="7281"/>
                    <a:pt x="8304" y="7281"/>
                  </a:cubicBezTo>
                  <a:cubicBezTo>
                    <a:pt x="8318" y="7281"/>
                    <a:pt x="8334" y="7277"/>
                    <a:pt x="8350" y="7269"/>
                  </a:cubicBezTo>
                  <a:lnTo>
                    <a:pt x="8350" y="7269"/>
                  </a:lnTo>
                  <a:cubicBezTo>
                    <a:pt x="8362" y="7296"/>
                    <a:pt x="8344" y="7309"/>
                    <a:pt x="8319" y="7309"/>
                  </a:cubicBezTo>
                  <a:cubicBezTo>
                    <a:pt x="8262" y="7309"/>
                    <a:pt x="8167" y="7247"/>
                    <a:pt x="8262" y="7143"/>
                  </a:cubicBezTo>
                  <a:lnTo>
                    <a:pt x="8237" y="7143"/>
                  </a:lnTo>
                  <a:cubicBezTo>
                    <a:pt x="8256" y="7118"/>
                    <a:pt x="8281" y="7105"/>
                    <a:pt x="8305" y="7105"/>
                  </a:cubicBezTo>
                  <a:close/>
                  <a:moveTo>
                    <a:pt x="7910" y="7143"/>
                  </a:moveTo>
                  <a:cubicBezTo>
                    <a:pt x="7884" y="7187"/>
                    <a:pt x="7888" y="7275"/>
                    <a:pt x="7871" y="7328"/>
                  </a:cubicBezTo>
                  <a:lnTo>
                    <a:pt x="7871" y="7328"/>
                  </a:lnTo>
                  <a:cubicBezTo>
                    <a:pt x="7867" y="7256"/>
                    <a:pt x="7856" y="7143"/>
                    <a:pt x="7910" y="7143"/>
                  </a:cubicBezTo>
                  <a:close/>
                  <a:moveTo>
                    <a:pt x="8136" y="7118"/>
                  </a:moveTo>
                  <a:lnTo>
                    <a:pt x="8136" y="7332"/>
                  </a:lnTo>
                  <a:lnTo>
                    <a:pt x="8111" y="7332"/>
                  </a:lnTo>
                  <a:cubicBezTo>
                    <a:pt x="8074" y="7281"/>
                    <a:pt x="8048" y="7131"/>
                    <a:pt x="8111" y="7131"/>
                  </a:cubicBezTo>
                  <a:lnTo>
                    <a:pt x="8136" y="7118"/>
                  </a:lnTo>
                  <a:close/>
                  <a:moveTo>
                    <a:pt x="7733" y="7337"/>
                  </a:moveTo>
                  <a:cubicBezTo>
                    <a:pt x="7730" y="7342"/>
                    <a:pt x="7726" y="7344"/>
                    <a:pt x="7721" y="7344"/>
                  </a:cubicBezTo>
                  <a:lnTo>
                    <a:pt x="7734" y="7344"/>
                  </a:lnTo>
                  <a:cubicBezTo>
                    <a:pt x="7734" y="7342"/>
                    <a:pt x="7733" y="7340"/>
                    <a:pt x="7733" y="7337"/>
                  </a:cubicBezTo>
                  <a:close/>
                  <a:moveTo>
                    <a:pt x="8022" y="7120"/>
                  </a:moveTo>
                  <a:cubicBezTo>
                    <a:pt x="8034" y="7120"/>
                    <a:pt x="8047" y="7124"/>
                    <a:pt x="8061" y="7131"/>
                  </a:cubicBezTo>
                  <a:cubicBezTo>
                    <a:pt x="8051" y="7151"/>
                    <a:pt x="8039" y="7155"/>
                    <a:pt x="8027" y="7155"/>
                  </a:cubicBezTo>
                  <a:cubicBezTo>
                    <a:pt x="8019" y="7155"/>
                    <a:pt x="8012" y="7153"/>
                    <a:pt x="8005" y="7153"/>
                  </a:cubicBezTo>
                  <a:cubicBezTo>
                    <a:pt x="7997" y="7153"/>
                    <a:pt x="7990" y="7156"/>
                    <a:pt x="7986" y="7168"/>
                  </a:cubicBezTo>
                  <a:cubicBezTo>
                    <a:pt x="7986" y="7193"/>
                    <a:pt x="8011" y="7193"/>
                    <a:pt x="8011" y="7219"/>
                  </a:cubicBezTo>
                  <a:cubicBezTo>
                    <a:pt x="8023" y="7244"/>
                    <a:pt x="8086" y="7244"/>
                    <a:pt x="8048" y="7307"/>
                  </a:cubicBezTo>
                  <a:cubicBezTo>
                    <a:pt x="8032" y="7331"/>
                    <a:pt x="8011" y="7345"/>
                    <a:pt x="7987" y="7345"/>
                  </a:cubicBezTo>
                  <a:cubicBezTo>
                    <a:pt x="7975" y="7345"/>
                    <a:pt x="7961" y="7341"/>
                    <a:pt x="7948" y="7332"/>
                  </a:cubicBezTo>
                  <a:cubicBezTo>
                    <a:pt x="7948" y="7311"/>
                    <a:pt x="7952" y="7302"/>
                    <a:pt x="7961" y="7302"/>
                  </a:cubicBezTo>
                  <a:cubicBezTo>
                    <a:pt x="7969" y="7302"/>
                    <a:pt x="7981" y="7308"/>
                    <a:pt x="7998" y="7319"/>
                  </a:cubicBezTo>
                  <a:cubicBezTo>
                    <a:pt x="8061" y="7319"/>
                    <a:pt x="7948" y="7244"/>
                    <a:pt x="7935" y="7231"/>
                  </a:cubicBezTo>
                  <a:lnTo>
                    <a:pt x="7960" y="7231"/>
                  </a:lnTo>
                  <a:cubicBezTo>
                    <a:pt x="7940" y="7180"/>
                    <a:pt x="7969" y="7120"/>
                    <a:pt x="8022" y="7120"/>
                  </a:cubicBezTo>
                  <a:close/>
                  <a:moveTo>
                    <a:pt x="4384" y="7132"/>
                  </a:moveTo>
                  <a:cubicBezTo>
                    <a:pt x="4396" y="7132"/>
                    <a:pt x="4407" y="7142"/>
                    <a:pt x="4414" y="7168"/>
                  </a:cubicBezTo>
                  <a:lnTo>
                    <a:pt x="4402" y="7181"/>
                  </a:lnTo>
                  <a:cubicBezTo>
                    <a:pt x="4422" y="7181"/>
                    <a:pt x="4442" y="7133"/>
                    <a:pt x="4475" y="7133"/>
                  </a:cubicBezTo>
                  <a:cubicBezTo>
                    <a:pt x="4483" y="7133"/>
                    <a:pt x="4492" y="7136"/>
                    <a:pt x="4502" y="7143"/>
                  </a:cubicBezTo>
                  <a:cubicBezTo>
                    <a:pt x="4540" y="7181"/>
                    <a:pt x="4502" y="7332"/>
                    <a:pt x="4465" y="7332"/>
                  </a:cubicBezTo>
                  <a:cubicBezTo>
                    <a:pt x="4465" y="7284"/>
                    <a:pt x="4510" y="7167"/>
                    <a:pt x="4449" y="7167"/>
                  </a:cubicBezTo>
                  <a:cubicBezTo>
                    <a:pt x="4446" y="7167"/>
                    <a:pt x="4443" y="7168"/>
                    <a:pt x="4439" y="7168"/>
                  </a:cubicBezTo>
                  <a:cubicBezTo>
                    <a:pt x="4364" y="7181"/>
                    <a:pt x="4439" y="7344"/>
                    <a:pt x="4364" y="7357"/>
                  </a:cubicBezTo>
                  <a:cubicBezTo>
                    <a:pt x="4364" y="7324"/>
                    <a:pt x="4393" y="7184"/>
                    <a:pt x="4341" y="7184"/>
                  </a:cubicBezTo>
                  <a:cubicBezTo>
                    <a:pt x="4333" y="7184"/>
                    <a:pt x="4325" y="7187"/>
                    <a:pt x="4314" y="7193"/>
                  </a:cubicBezTo>
                  <a:cubicBezTo>
                    <a:pt x="4251" y="7244"/>
                    <a:pt x="4339" y="7357"/>
                    <a:pt x="4251" y="7369"/>
                  </a:cubicBezTo>
                  <a:cubicBezTo>
                    <a:pt x="4251" y="7307"/>
                    <a:pt x="4263" y="7244"/>
                    <a:pt x="4263" y="7168"/>
                  </a:cubicBezTo>
                  <a:cubicBezTo>
                    <a:pt x="4273" y="7165"/>
                    <a:pt x="4281" y="7163"/>
                    <a:pt x="4286" y="7163"/>
                  </a:cubicBezTo>
                  <a:cubicBezTo>
                    <a:pt x="4301" y="7163"/>
                    <a:pt x="4301" y="7175"/>
                    <a:pt x="4301" y="7193"/>
                  </a:cubicBezTo>
                  <a:cubicBezTo>
                    <a:pt x="4319" y="7185"/>
                    <a:pt x="4355" y="7132"/>
                    <a:pt x="4384" y="7132"/>
                  </a:cubicBezTo>
                  <a:close/>
                  <a:moveTo>
                    <a:pt x="5005" y="7042"/>
                  </a:moveTo>
                  <a:lnTo>
                    <a:pt x="5005" y="7042"/>
                  </a:lnTo>
                  <a:cubicBezTo>
                    <a:pt x="4968" y="7131"/>
                    <a:pt x="4930" y="7332"/>
                    <a:pt x="4829" y="7369"/>
                  </a:cubicBezTo>
                  <a:cubicBezTo>
                    <a:pt x="4817" y="7344"/>
                    <a:pt x="4829" y="7332"/>
                    <a:pt x="4854" y="7319"/>
                  </a:cubicBezTo>
                  <a:cubicBezTo>
                    <a:pt x="4938" y="7236"/>
                    <a:pt x="4886" y="7141"/>
                    <a:pt x="4859" y="7067"/>
                  </a:cubicBezTo>
                  <a:lnTo>
                    <a:pt x="4859" y="7067"/>
                  </a:lnTo>
                  <a:cubicBezTo>
                    <a:pt x="4905" y="7077"/>
                    <a:pt x="4905" y="7174"/>
                    <a:pt x="4905" y="7231"/>
                  </a:cubicBezTo>
                  <a:cubicBezTo>
                    <a:pt x="4955" y="7231"/>
                    <a:pt x="4930" y="7068"/>
                    <a:pt x="5005" y="7042"/>
                  </a:cubicBezTo>
                  <a:close/>
                  <a:moveTo>
                    <a:pt x="7844" y="7366"/>
                  </a:moveTo>
                  <a:cubicBezTo>
                    <a:pt x="7841" y="7368"/>
                    <a:pt x="7838" y="7369"/>
                    <a:pt x="7835" y="7369"/>
                  </a:cubicBezTo>
                  <a:lnTo>
                    <a:pt x="7844" y="7366"/>
                  </a:lnTo>
                  <a:close/>
                  <a:moveTo>
                    <a:pt x="7797" y="7168"/>
                  </a:moveTo>
                  <a:cubicBezTo>
                    <a:pt x="7797" y="7193"/>
                    <a:pt x="7759" y="7382"/>
                    <a:pt x="7721" y="7382"/>
                  </a:cubicBezTo>
                  <a:cubicBezTo>
                    <a:pt x="7696" y="7382"/>
                    <a:pt x="7671" y="7256"/>
                    <a:pt x="7671" y="7231"/>
                  </a:cubicBezTo>
                  <a:cubicBezTo>
                    <a:pt x="7659" y="7231"/>
                    <a:pt x="7633" y="7357"/>
                    <a:pt x="7621" y="7369"/>
                  </a:cubicBezTo>
                  <a:cubicBezTo>
                    <a:pt x="7612" y="7382"/>
                    <a:pt x="7605" y="7388"/>
                    <a:pt x="7598" y="7388"/>
                  </a:cubicBezTo>
                  <a:cubicBezTo>
                    <a:pt x="7566" y="7388"/>
                    <a:pt x="7556" y="7256"/>
                    <a:pt x="7545" y="7193"/>
                  </a:cubicBezTo>
                  <a:cubicBezTo>
                    <a:pt x="7596" y="7193"/>
                    <a:pt x="7596" y="7307"/>
                    <a:pt x="7608" y="7357"/>
                  </a:cubicBezTo>
                  <a:cubicBezTo>
                    <a:pt x="7608" y="7332"/>
                    <a:pt x="7621" y="7307"/>
                    <a:pt x="7621" y="7294"/>
                  </a:cubicBezTo>
                  <a:cubicBezTo>
                    <a:pt x="7649" y="7218"/>
                    <a:pt x="7669" y="7188"/>
                    <a:pt x="7684" y="7188"/>
                  </a:cubicBezTo>
                  <a:cubicBezTo>
                    <a:pt x="7707" y="7188"/>
                    <a:pt x="7718" y="7262"/>
                    <a:pt x="7733" y="7337"/>
                  </a:cubicBezTo>
                  <a:lnTo>
                    <a:pt x="7733" y="7337"/>
                  </a:lnTo>
                  <a:cubicBezTo>
                    <a:pt x="7754" y="7304"/>
                    <a:pt x="7742" y="7168"/>
                    <a:pt x="7797" y="7168"/>
                  </a:cubicBezTo>
                  <a:close/>
                  <a:moveTo>
                    <a:pt x="2886" y="7351"/>
                  </a:moveTo>
                  <a:cubicBezTo>
                    <a:pt x="2895" y="7363"/>
                    <a:pt x="2908" y="7385"/>
                    <a:pt x="2880" y="7395"/>
                  </a:cubicBezTo>
                  <a:cubicBezTo>
                    <a:pt x="2851" y="7395"/>
                    <a:pt x="2874" y="7365"/>
                    <a:pt x="2886" y="7351"/>
                  </a:cubicBezTo>
                  <a:close/>
                  <a:moveTo>
                    <a:pt x="3244" y="7392"/>
                  </a:moveTo>
                  <a:cubicBezTo>
                    <a:pt x="3241" y="7394"/>
                    <a:pt x="3237" y="7395"/>
                    <a:pt x="3232" y="7395"/>
                  </a:cubicBezTo>
                  <a:lnTo>
                    <a:pt x="3245" y="7395"/>
                  </a:lnTo>
                  <a:cubicBezTo>
                    <a:pt x="3245" y="7394"/>
                    <a:pt x="3245" y="7393"/>
                    <a:pt x="3244" y="7392"/>
                  </a:cubicBezTo>
                  <a:close/>
                  <a:moveTo>
                    <a:pt x="11205" y="7344"/>
                  </a:moveTo>
                  <a:cubicBezTo>
                    <a:pt x="11205" y="7344"/>
                    <a:pt x="11255" y="7395"/>
                    <a:pt x="11217" y="7395"/>
                  </a:cubicBezTo>
                  <a:lnTo>
                    <a:pt x="11205" y="7395"/>
                  </a:lnTo>
                  <a:cubicBezTo>
                    <a:pt x="11154" y="7395"/>
                    <a:pt x="11205" y="7344"/>
                    <a:pt x="11205" y="7344"/>
                  </a:cubicBezTo>
                  <a:close/>
                  <a:moveTo>
                    <a:pt x="4213" y="7181"/>
                  </a:moveTo>
                  <a:cubicBezTo>
                    <a:pt x="4213" y="7231"/>
                    <a:pt x="4213" y="7281"/>
                    <a:pt x="4200" y="7332"/>
                  </a:cubicBezTo>
                  <a:cubicBezTo>
                    <a:pt x="4200" y="7340"/>
                    <a:pt x="4188" y="7398"/>
                    <a:pt x="4181" y="7398"/>
                  </a:cubicBezTo>
                  <a:cubicBezTo>
                    <a:pt x="4178" y="7398"/>
                    <a:pt x="4175" y="7387"/>
                    <a:pt x="4175" y="7357"/>
                  </a:cubicBezTo>
                  <a:cubicBezTo>
                    <a:pt x="4145" y="7357"/>
                    <a:pt x="4131" y="7405"/>
                    <a:pt x="4101" y="7405"/>
                  </a:cubicBezTo>
                  <a:cubicBezTo>
                    <a:pt x="4093" y="7405"/>
                    <a:pt x="4085" y="7402"/>
                    <a:pt x="4075" y="7395"/>
                  </a:cubicBezTo>
                  <a:cubicBezTo>
                    <a:pt x="4024" y="7369"/>
                    <a:pt x="4075" y="7206"/>
                    <a:pt x="4100" y="7206"/>
                  </a:cubicBezTo>
                  <a:lnTo>
                    <a:pt x="4100" y="7206"/>
                  </a:lnTo>
                  <a:cubicBezTo>
                    <a:pt x="4112" y="7230"/>
                    <a:pt x="4078" y="7358"/>
                    <a:pt x="4141" y="7358"/>
                  </a:cubicBezTo>
                  <a:cubicBezTo>
                    <a:pt x="4144" y="7358"/>
                    <a:pt x="4147" y="7357"/>
                    <a:pt x="4150" y="7357"/>
                  </a:cubicBezTo>
                  <a:lnTo>
                    <a:pt x="4138" y="7357"/>
                  </a:lnTo>
                  <a:cubicBezTo>
                    <a:pt x="4226" y="7344"/>
                    <a:pt x="4138" y="7193"/>
                    <a:pt x="4213" y="7181"/>
                  </a:cubicBezTo>
                  <a:close/>
                  <a:moveTo>
                    <a:pt x="10730" y="7347"/>
                  </a:moveTo>
                  <a:cubicBezTo>
                    <a:pt x="10735" y="7347"/>
                    <a:pt x="10739" y="7353"/>
                    <a:pt x="10739" y="7369"/>
                  </a:cubicBezTo>
                  <a:cubicBezTo>
                    <a:pt x="10739" y="7398"/>
                    <a:pt x="10724" y="7406"/>
                    <a:pt x="10707" y="7406"/>
                  </a:cubicBezTo>
                  <a:cubicBezTo>
                    <a:pt x="10686" y="7406"/>
                    <a:pt x="10664" y="7395"/>
                    <a:pt x="10664" y="7395"/>
                  </a:cubicBezTo>
                  <a:lnTo>
                    <a:pt x="10702" y="7369"/>
                  </a:lnTo>
                  <a:cubicBezTo>
                    <a:pt x="10702" y="7369"/>
                    <a:pt x="10718" y="7347"/>
                    <a:pt x="10730" y="7347"/>
                  </a:cubicBezTo>
                  <a:close/>
                  <a:moveTo>
                    <a:pt x="11796" y="7407"/>
                  </a:moveTo>
                  <a:cubicBezTo>
                    <a:pt x="11796" y="7407"/>
                    <a:pt x="11796" y="7408"/>
                    <a:pt x="11796" y="7408"/>
                  </a:cubicBezTo>
                  <a:lnTo>
                    <a:pt x="11796" y="7408"/>
                  </a:lnTo>
                  <a:cubicBezTo>
                    <a:pt x="11796" y="7408"/>
                    <a:pt x="11796" y="7407"/>
                    <a:pt x="11796" y="7407"/>
                  </a:cubicBezTo>
                  <a:close/>
                  <a:moveTo>
                    <a:pt x="7420" y="7143"/>
                  </a:moveTo>
                  <a:lnTo>
                    <a:pt x="7420" y="7193"/>
                  </a:lnTo>
                  <a:cubicBezTo>
                    <a:pt x="7429" y="7190"/>
                    <a:pt x="7437" y="7189"/>
                    <a:pt x="7443" y="7189"/>
                  </a:cubicBezTo>
                  <a:cubicBezTo>
                    <a:pt x="7462" y="7189"/>
                    <a:pt x="7467" y="7202"/>
                    <a:pt x="7458" y="7229"/>
                  </a:cubicBezTo>
                  <a:lnTo>
                    <a:pt x="7458" y="7229"/>
                  </a:lnTo>
                  <a:cubicBezTo>
                    <a:pt x="7454" y="7228"/>
                    <a:pt x="7451" y="7228"/>
                    <a:pt x="7447" y="7228"/>
                  </a:cubicBezTo>
                  <a:cubicBezTo>
                    <a:pt x="7416" y="7228"/>
                    <a:pt x="7409" y="7252"/>
                    <a:pt x="7420" y="7294"/>
                  </a:cubicBezTo>
                  <a:cubicBezTo>
                    <a:pt x="7420" y="7317"/>
                    <a:pt x="7409" y="7383"/>
                    <a:pt x="7447" y="7383"/>
                  </a:cubicBezTo>
                  <a:cubicBezTo>
                    <a:pt x="7450" y="7383"/>
                    <a:pt x="7454" y="7383"/>
                    <a:pt x="7457" y="7382"/>
                  </a:cubicBezTo>
                  <a:lnTo>
                    <a:pt x="7457" y="7382"/>
                  </a:lnTo>
                  <a:cubicBezTo>
                    <a:pt x="7457" y="7405"/>
                    <a:pt x="7446" y="7415"/>
                    <a:pt x="7432" y="7415"/>
                  </a:cubicBezTo>
                  <a:cubicBezTo>
                    <a:pt x="7416" y="7415"/>
                    <a:pt x="7395" y="7402"/>
                    <a:pt x="7382" y="7382"/>
                  </a:cubicBezTo>
                  <a:cubicBezTo>
                    <a:pt x="7370" y="7346"/>
                    <a:pt x="7426" y="7230"/>
                    <a:pt x="7367" y="7230"/>
                  </a:cubicBezTo>
                  <a:cubicBezTo>
                    <a:pt x="7364" y="7230"/>
                    <a:pt x="7360" y="7231"/>
                    <a:pt x="7357" y="7231"/>
                  </a:cubicBezTo>
                  <a:cubicBezTo>
                    <a:pt x="7369" y="7193"/>
                    <a:pt x="7394" y="7156"/>
                    <a:pt x="7420" y="7143"/>
                  </a:cubicBezTo>
                  <a:close/>
                  <a:moveTo>
                    <a:pt x="3980" y="7203"/>
                  </a:moveTo>
                  <a:cubicBezTo>
                    <a:pt x="4026" y="7203"/>
                    <a:pt x="4065" y="7352"/>
                    <a:pt x="4014" y="7396"/>
                  </a:cubicBezTo>
                  <a:lnTo>
                    <a:pt x="4014" y="7396"/>
                  </a:lnTo>
                  <a:cubicBezTo>
                    <a:pt x="4019" y="7344"/>
                    <a:pt x="4032" y="7244"/>
                    <a:pt x="3992" y="7244"/>
                  </a:cubicBezTo>
                  <a:cubicBezTo>
                    <a:pt x="3984" y="7244"/>
                    <a:pt x="3974" y="7247"/>
                    <a:pt x="3962" y="7256"/>
                  </a:cubicBezTo>
                  <a:cubicBezTo>
                    <a:pt x="3899" y="7307"/>
                    <a:pt x="3974" y="7420"/>
                    <a:pt x="3886" y="7432"/>
                  </a:cubicBezTo>
                  <a:cubicBezTo>
                    <a:pt x="3886" y="7382"/>
                    <a:pt x="3886" y="7231"/>
                    <a:pt x="3936" y="7231"/>
                  </a:cubicBezTo>
                  <a:cubicBezTo>
                    <a:pt x="3924" y="7256"/>
                    <a:pt x="3924" y="7256"/>
                    <a:pt x="3936" y="7256"/>
                  </a:cubicBezTo>
                  <a:cubicBezTo>
                    <a:pt x="3950" y="7218"/>
                    <a:pt x="3966" y="7203"/>
                    <a:pt x="3980" y="7203"/>
                  </a:cubicBezTo>
                  <a:close/>
                  <a:moveTo>
                    <a:pt x="7332" y="7131"/>
                  </a:moveTo>
                  <a:cubicBezTo>
                    <a:pt x="7319" y="7204"/>
                    <a:pt x="7343" y="7445"/>
                    <a:pt x="7216" y="7445"/>
                  </a:cubicBezTo>
                  <a:cubicBezTo>
                    <a:pt x="7212" y="7445"/>
                    <a:pt x="7209" y="7445"/>
                    <a:pt x="7206" y="7445"/>
                  </a:cubicBezTo>
                  <a:cubicBezTo>
                    <a:pt x="7105" y="7420"/>
                    <a:pt x="7118" y="7156"/>
                    <a:pt x="7181" y="7156"/>
                  </a:cubicBezTo>
                  <a:cubicBezTo>
                    <a:pt x="7181" y="7205"/>
                    <a:pt x="7133" y="7408"/>
                    <a:pt x="7234" y="7408"/>
                  </a:cubicBezTo>
                  <a:cubicBezTo>
                    <a:pt x="7237" y="7408"/>
                    <a:pt x="7240" y="7408"/>
                    <a:pt x="7244" y="7407"/>
                  </a:cubicBezTo>
                  <a:cubicBezTo>
                    <a:pt x="7344" y="7382"/>
                    <a:pt x="7244" y="7143"/>
                    <a:pt x="7332" y="7131"/>
                  </a:cubicBezTo>
                  <a:close/>
                  <a:moveTo>
                    <a:pt x="6976" y="7405"/>
                  </a:moveTo>
                  <a:cubicBezTo>
                    <a:pt x="6987" y="7405"/>
                    <a:pt x="7005" y="7436"/>
                    <a:pt x="7005" y="7445"/>
                  </a:cubicBezTo>
                  <a:lnTo>
                    <a:pt x="7017" y="7432"/>
                  </a:lnTo>
                  <a:lnTo>
                    <a:pt x="7017" y="7432"/>
                  </a:lnTo>
                  <a:cubicBezTo>
                    <a:pt x="7017" y="7432"/>
                    <a:pt x="6995" y="7466"/>
                    <a:pt x="6980" y="7466"/>
                  </a:cubicBezTo>
                  <a:cubicBezTo>
                    <a:pt x="6973" y="7466"/>
                    <a:pt x="6967" y="7457"/>
                    <a:pt x="6967" y="7432"/>
                  </a:cubicBezTo>
                  <a:cubicBezTo>
                    <a:pt x="6967" y="7412"/>
                    <a:pt x="6971" y="7405"/>
                    <a:pt x="6976" y="7405"/>
                  </a:cubicBezTo>
                  <a:close/>
                  <a:moveTo>
                    <a:pt x="9457" y="7420"/>
                  </a:moveTo>
                  <a:cubicBezTo>
                    <a:pt x="9507" y="7420"/>
                    <a:pt x="9457" y="7470"/>
                    <a:pt x="9457" y="7470"/>
                  </a:cubicBezTo>
                  <a:cubicBezTo>
                    <a:pt x="9457" y="7470"/>
                    <a:pt x="9381" y="7457"/>
                    <a:pt x="9432" y="7445"/>
                  </a:cubicBezTo>
                  <a:lnTo>
                    <a:pt x="9457" y="7420"/>
                  </a:lnTo>
                  <a:close/>
                  <a:moveTo>
                    <a:pt x="3783" y="7248"/>
                  </a:moveTo>
                  <a:cubicBezTo>
                    <a:pt x="3812" y="7248"/>
                    <a:pt x="3836" y="7272"/>
                    <a:pt x="3836" y="7332"/>
                  </a:cubicBezTo>
                  <a:lnTo>
                    <a:pt x="3823" y="7344"/>
                  </a:lnTo>
                  <a:cubicBezTo>
                    <a:pt x="3823" y="7418"/>
                    <a:pt x="3763" y="7470"/>
                    <a:pt x="3715" y="7470"/>
                  </a:cubicBezTo>
                  <a:cubicBezTo>
                    <a:pt x="3682" y="7470"/>
                    <a:pt x="3655" y="7444"/>
                    <a:pt x="3660" y="7382"/>
                  </a:cubicBezTo>
                  <a:cubicBezTo>
                    <a:pt x="3675" y="7306"/>
                    <a:pt x="3737" y="7248"/>
                    <a:pt x="3783" y="7248"/>
                  </a:cubicBezTo>
                  <a:close/>
                  <a:moveTo>
                    <a:pt x="6904" y="7206"/>
                  </a:moveTo>
                  <a:cubicBezTo>
                    <a:pt x="6904" y="7256"/>
                    <a:pt x="6920" y="7261"/>
                    <a:pt x="6934" y="7261"/>
                  </a:cubicBezTo>
                  <a:cubicBezTo>
                    <a:pt x="6938" y="7261"/>
                    <a:pt x="6942" y="7261"/>
                    <a:pt x="6945" y="7261"/>
                  </a:cubicBezTo>
                  <a:cubicBezTo>
                    <a:pt x="6951" y="7261"/>
                    <a:pt x="6954" y="7262"/>
                    <a:pt x="6954" y="7269"/>
                  </a:cubicBezTo>
                  <a:cubicBezTo>
                    <a:pt x="6942" y="7294"/>
                    <a:pt x="6917" y="7281"/>
                    <a:pt x="6891" y="7319"/>
                  </a:cubicBezTo>
                  <a:lnTo>
                    <a:pt x="6904" y="7319"/>
                  </a:lnTo>
                  <a:cubicBezTo>
                    <a:pt x="6893" y="7353"/>
                    <a:pt x="6881" y="7448"/>
                    <a:pt x="6925" y="7448"/>
                  </a:cubicBezTo>
                  <a:cubicBezTo>
                    <a:pt x="6930" y="7448"/>
                    <a:pt x="6936" y="7447"/>
                    <a:pt x="6942" y="7445"/>
                  </a:cubicBezTo>
                  <a:lnTo>
                    <a:pt x="6942" y="7445"/>
                  </a:lnTo>
                  <a:cubicBezTo>
                    <a:pt x="6942" y="7468"/>
                    <a:pt x="6931" y="7478"/>
                    <a:pt x="6917" y="7478"/>
                  </a:cubicBezTo>
                  <a:cubicBezTo>
                    <a:pt x="6900" y="7478"/>
                    <a:pt x="6880" y="7465"/>
                    <a:pt x="6866" y="7445"/>
                  </a:cubicBezTo>
                  <a:cubicBezTo>
                    <a:pt x="6842" y="7409"/>
                    <a:pt x="6910" y="7293"/>
                    <a:pt x="6851" y="7293"/>
                  </a:cubicBezTo>
                  <a:cubicBezTo>
                    <a:pt x="6848" y="7293"/>
                    <a:pt x="6845" y="7293"/>
                    <a:pt x="6841" y="7294"/>
                  </a:cubicBezTo>
                  <a:cubicBezTo>
                    <a:pt x="6841" y="7231"/>
                    <a:pt x="6866" y="7294"/>
                    <a:pt x="6879" y="7219"/>
                  </a:cubicBezTo>
                  <a:lnTo>
                    <a:pt x="6904" y="7206"/>
                  </a:lnTo>
                  <a:close/>
                  <a:moveTo>
                    <a:pt x="9155" y="7432"/>
                  </a:moveTo>
                  <a:cubicBezTo>
                    <a:pt x="9205" y="7432"/>
                    <a:pt x="9155" y="7483"/>
                    <a:pt x="9155" y="7483"/>
                  </a:cubicBezTo>
                  <a:cubicBezTo>
                    <a:pt x="9155" y="7483"/>
                    <a:pt x="9080" y="7470"/>
                    <a:pt x="9130" y="7470"/>
                  </a:cubicBezTo>
                  <a:lnTo>
                    <a:pt x="9155" y="7432"/>
                  </a:lnTo>
                  <a:close/>
                  <a:moveTo>
                    <a:pt x="6720" y="7284"/>
                  </a:moveTo>
                  <a:cubicBezTo>
                    <a:pt x="6749" y="7284"/>
                    <a:pt x="6790" y="7304"/>
                    <a:pt x="6803" y="7332"/>
                  </a:cubicBezTo>
                  <a:cubicBezTo>
                    <a:pt x="6816" y="7369"/>
                    <a:pt x="6816" y="7407"/>
                    <a:pt x="6803" y="7432"/>
                  </a:cubicBezTo>
                  <a:cubicBezTo>
                    <a:pt x="6803" y="7441"/>
                    <a:pt x="6791" y="7488"/>
                    <a:pt x="6784" y="7488"/>
                  </a:cubicBezTo>
                  <a:cubicBezTo>
                    <a:pt x="6780" y="7488"/>
                    <a:pt x="6778" y="7480"/>
                    <a:pt x="6778" y="7457"/>
                  </a:cubicBezTo>
                  <a:cubicBezTo>
                    <a:pt x="6753" y="7457"/>
                    <a:pt x="6741" y="7495"/>
                    <a:pt x="6715" y="7495"/>
                  </a:cubicBezTo>
                  <a:cubicBezTo>
                    <a:pt x="6710" y="7496"/>
                    <a:pt x="6705" y="7496"/>
                    <a:pt x="6701" y="7496"/>
                  </a:cubicBezTo>
                  <a:cubicBezTo>
                    <a:pt x="6613" y="7496"/>
                    <a:pt x="6716" y="7381"/>
                    <a:pt x="6728" y="7369"/>
                  </a:cubicBezTo>
                  <a:cubicBezTo>
                    <a:pt x="6741" y="7353"/>
                    <a:pt x="6750" y="7348"/>
                    <a:pt x="6758" y="7348"/>
                  </a:cubicBezTo>
                  <a:cubicBezTo>
                    <a:pt x="6765" y="7348"/>
                    <a:pt x="6770" y="7353"/>
                    <a:pt x="6774" y="7353"/>
                  </a:cubicBezTo>
                  <a:cubicBezTo>
                    <a:pt x="6777" y="7353"/>
                    <a:pt x="6778" y="7348"/>
                    <a:pt x="6778" y="7332"/>
                  </a:cubicBezTo>
                  <a:cubicBezTo>
                    <a:pt x="6774" y="7313"/>
                    <a:pt x="6762" y="7306"/>
                    <a:pt x="6748" y="7306"/>
                  </a:cubicBezTo>
                  <a:cubicBezTo>
                    <a:pt x="6725" y="7306"/>
                    <a:pt x="6698" y="7324"/>
                    <a:pt x="6690" y="7332"/>
                  </a:cubicBezTo>
                  <a:cubicBezTo>
                    <a:pt x="6679" y="7298"/>
                    <a:pt x="6696" y="7284"/>
                    <a:pt x="6720" y="7284"/>
                  </a:cubicBezTo>
                  <a:close/>
                  <a:moveTo>
                    <a:pt x="3595" y="7284"/>
                  </a:moveTo>
                  <a:cubicBezTo>
                    <a:pt x="3603" y="7284"/>
                    <a:pt x="3612" y="7287"/>
                    <a:pt x="3622" y="7294"/>
                  </a:cubicBezTo>
                  <a:lnTo>
                    <a:pt x="3635" y="7294"/>
                  </a:lnTo>
                  <a:cubicBezTo>
                    <a:pt x="3685" y="7332"/>
                    <a:pt x="3647" y="7483"/>
                    <a:pt x="3609" y="7495"/>
                  </a:cubicBezTo>
                  <a:cubicBezTo>
                    <a:pt x="3609" y="7464"/>
                    <a:pt x="3636" y="7327"/>
                    <a:pt x="3593" y="7327"/>
                  </a:cubicBezTo>
                  <a:cubicBezTo>
                    <a:pt x="3585" y="7327"/>
                    <a:pt x="3574" y="7332"/>
                    <a:pt x="3559" y="7344"/>
                  </a:cubicBezTo>
                  <a:cubicBezTo>
                    <a:pt x="3496" y="7382"/>
                    <a:pt x="3572" y="7495"/>
                    <a:pt x="3496" y="7520"/>
                  </a:cubicBezTo>
                  <a:cubicBezTo>
                    <a:pt x="3496" y="7445"/>
                    <a:pt x="3509" y="7382"/>
                    <a:pt x="3509" y="7307"/>
                  </a:cubicBezTo>
                  <a:cubicBezTo>
                    <a:pt x="3518" y="7303"/>
                    <a:pt x="3525" y="7302"/>
                    <a:pt x="3530" y="7302"/>
                  </a:cubicBezTo>
                  <a:cubicBezTo>
                    <a:pt x="3546" y="7302"/>
                    <a:pt x="3543" y="7316"/>
                    <a:pt x="3534" y="7344"/>
                  </a:cubicBezTo>
                  <a:cubicBezTo>
                    <a:pt x="3544" y="7334"/>
                    <a:pt x="3562" y="7284"/>
                    <a:pt x="3595" y="7284"/>
                  </a:cubicBezTo>
                  <a:close/>
                  <a:moveTo>
                    <a:pt x="6389" y="7269"/>
                  </a:moveTo>
                  <a:cubicBezTo>
                    <a:pt x="6389" y="7317"/>
                    <a:pt x="6396" y="7328"/>
                    <a:pt x="6404" y="7328"/>
                  </a:cubicBezTo>
                  <a:cubicBezTo>
                    <a:pt x="6412" y="7328"/>
                    <a:pt x="6420" y="7318"/>
                    <a:pt x="6425" y="7318"/>
                  </a:cubicBezTo>
                  <a:cubicBezTo>
                    <a:pt x="6428" y="7318"/>
                    <a:pt x="6430" y="7324"/>
                    <a:pt x="6426" y="7344"/>
                  </a:cubicBezTo>
                  <a:cubicBezTo>
                    <a:pt x="6381" y="7367"/>
                    <a:pt x="6376" y="7504"/>
                    <a:pt x="6414" y="7510"/>
                  </a:cubicBezTo>
                  <a:lnTo>
                    <a:pt x="6414" y="7510"/>
                  </a:lnTo>
                  <a:cubicBezTo>
                    <a:pt x="6413" y="7532"/>
                    <a:pt x="6402" y="7541"/>
                    <a:pt x="6390" y="7541"/>
                  </a:cubicBezTo>
                  <a:cubicBezTo>
                    <a:pt x="6375" y="7541"/>
                    <a:pt x="6358" y="7528"/>
                    <a:pt x="6351" y="7508"/>
                  </a:cubicBezTo>
                  <a:cubicBezTo>
                    <a:pt x="6327" y="7472"/>
                    <a:pt x="6394" y="7356"/>
                    <a:pt x="6335" y="7356"/>
                  </a:cubicBezTo>
                  <a:cubicBezTo>
                    <a:pt x="6332" y="7356"/>
                    <a:pt x="6329" y="7356"/>
                    <a:pt x="6326" y="7357"/>
                  </a:cubicBezTo>
                  <a:cubicBezTo>
                    <a:pt x="6326" y="7319"/>
                    <a:pt x="6351" y="7281"/>
                    <a:pt x="6389" y="7269"/>
                  </a:cubicBezTo>
                  <a:close/>
                  <a:moveTo>
                    <a:pt x="6313" y="7344"/>
                  </a:moveTo>
                  <a:cubicBezTo>
                    <a:pt x="6313" y="7395"/>
                    <a:pt x="6300" y="7445"/>
                    <a:pt x="6300" y="7495"/>
                  </a:cubicBezTo>
                  <a:lnTo>
                    <a:pt x="6300" y="7483"/>
                  </a:lnTo>
                  <a:cubicBezTo>
                    <a:pt x="6300" y="7491"/>
                    <a:pt x="6282" y="7549"/>
                    <a:pt x="6271" y="7549"/>
                  </a:cubicBezTo>
                  <a:cubicBezTo>
                    <a:pt x="6266" y="7549"/>
                    <a:pt x="6263" y="7539"/>
                    <a:pt x="6263" y="7512"/>
                  </a:cubicBezTo>
                  <a:lnTo>
                    <a:pt x="6263" y="7512"/>
                  </a:lnTo>
                  <a:cubicBezTo>
                    <a:pt x="6289" y="7463"/>
                    <a:pt x="6239" y="7355"/>
                    <a:pt x="6313" y="7344"/>
                  </a:cubicBezTo>
                  <a:close/>
                  <a:moveTo>
                    <a:pt x="6187" y="7357"/>
                  </a:moveTo>
                  <a:cubicBezTo>
                    <a:pt x="6187" y="7405"/>
                    <a:pt x="6153" y="7534"/>
                    <a:pt x="6227" y="7534"/>
                  </a:cubicBezTo>
                  <a:cubicBezTo>
                    <a:pt x="6229" y="7534"/>
                    <a:pt x="6232" y="7534"/>
                    <a:pt x="6235" y="7533"/>
                  </a:cubicBezTo>
                  <a:lnTo>
                    <a:pt x="6235" y="7533"/>
                  </a:lnTo>
                  <a:cubicBezTo>
                    <a:pt x="6225" y="7548"/>
                    <a:pt x="6212" y="7563"/>
                    <a:pt x="6194" y="7563"/>
                  </a:cubicBezTo>
                  <a:cubicBezTo>
                    <a:pt x="6188" y="7563"/>
                    <a:pt x="6182" y="7562"/>
                    <a:pt x="6175" y="7558"/>
                  </a:cubicBezTo>
                  <a:cubicBezTo>
                    <a:pt x="6137" y="7533"/>
                    <a:pt x="6150" y="7395"/>
                    <a:pt x="6162" y="7357"/>
                  </a:cubicBezTo>
                  <a:close/>
                  <a:moveTo>
                    <a:pt x="11506" y="7294"/>
                  </a:moveTo>
                  <a:cubicBezTo>
                    <a:pt x="11481" y="7352"/>
                    <a:pt x="11490" y="7483"/>
                    <a:pt x="11480" y="7564"/>
                  </a:cubicBezTo>
                  <a:lnTo>
                    <a:pt x="11480" y="7564"/>
                  </a:lnTo>
                  <a:lnTo>
                    <a:pt x="11469" y="7294"/>
                  </a:lnTo>
                  <a:close/>
                  <a:moveTo>
                    <a:pt x="9267" y="7551"/>
                  </a:moveTo>
                  <a:cubicBezTo>
                    <a:pt x="9261" y="7559"/>
                    <a:pt x="9259" y="7567"/>
                    <a:pt x="9262" y="7567"/>
                  </a:cubicBezTo>
                  <a:cubicBezTo>
                    <a:pt x="9263" y="7567"/>
                    <a:pt x="9265" y="7564"/>
                    <a:pt x="9268" y="7558"/>
                  </a:cubicBezTo>
                  <a:cubicBezTo>
                    <a:pt x="9268" y="7555"/>
                    <a:pt x="9267" y="7553"/>
                    <a:pt x="9267" y="7551"/>
                  </a:cubicBezTo>
                  <a:close/>
                  <a:moveTo>
                    <a:pt x="9570" y="7432"/>
                  </a:moveTo>
                  <a:lnTo>
                    <a:pt x="9570" y="7432"/>
                  </a:lnTo>
                  <a:cubicBezTo>
                    <a:pt x="9560" y="7481"/>
                    <a:pt x="9566" y="7500"/>
                    <a:pt x="9592" y="7500"/>
                  </a:cubicBezTo>
                  <a:cubicBezTo>
                    <a:pt x="9600" y="7500"/>
                    <a:pt x="9609" y="7498"/>
                    <a:pt x="9620" y="7495"/>
                  </a:cubicBezTo>
                  <a:lnTo>
                    <a:pt x="9620" y="7495"/>
                  </a:lnTo>
                  <a:cubicBezTo>
                    <a:pt x="9630" y="7523"/>
                    <a:pt x="9625" y="7538"/>
                    <a:pt x="9601" y="7538"/>
                  </a:cubicBezTo>
                  <a:cubicBezTo>
                    <a:pt x="9593" y="7538"/>
                    <a:pt x="9583" y="7536"/>
                    <a:pt x="9570" y="7533"/>
                  </a:cubicBezTo>
                  <a:cubicBezTo>
                    <a:pt x="9563" y="7547"/>
                    <a:pt x="9557" y="7561"/>
                    <a:pt x="9552" y="7574"/>
                  </a:cubicBezTo>
                  <a:lnTo>
                    <a:pt x="9552" y="7574"/>
                  </a:lnTo>
                  <a:cubicBezTo>
                    <a:pt x="9553" y="7551"/>
                    <a:pt x="9548" y="7532"/>
                    <a:pt x="9528" y="7532"/>
                  </a:cubicBezTo>
                  <a:cubicBezTo>
                    <a:pt x="9525" y="7532"/>
                    <a:pt x="9523" y="7532"/>
                    <a:pt x="9520" y="7533"/>
                  </a:cubicBezTo>
                  <a:cubicBezTo>
                    <a:pt x="9520" y="7495"/>
                    <a:pt x="9545" y="7457"/>
                    <a:pt x="9570" y="7432"/>
                  </a:cubicBezTo>
                  <a:close/>
                  <a:moveTo>
                    <a:pt x="11771" y="7571"/>
                  </a:moveTo>
                  <a:cubicBezTo>
                    <a:pt x="11766" y="7571"/>
                    <a:pt x="11762" y="7572"/>
                    <a:pt x="11758" y="7575"/>
                  </a:cubicBezTo>
                  <a:lnTo>
                    <a:pt x="11758" y="7575"/>
                  </a:lnTo>
                  <a:lnTo>
                    <a:pt x="11771" y="7571"/>
                  </a:lnTo>
                  <a:close/>
                  <a:moveTo>
                    <a:pt x="6112" y="7269"/>
                  </a:moveTo>
                  <a:cubicBezTo>
                    <a:pt x="6099" y="7344"/>
                    <a:pt x="6124" y="7583"/>
                    <a:pt x="6062" y="7583"/>
                  </a:cubicBezTo>
                  <a:cubicBezTo>
                    <a:pt x="6062" y="7508"/>
                    <a:pt x="6049" y="7269"/>
                    <a:pt x="6112" y="7269"/>
                  </a:cubicBezTo>
                  <a:close/>
                  <a:moveTo>
                    <a:pt x="11758" y="7575"/>
                  </a:moveTo>
                  <a:lnTo>
                    <a:pt x="11733" y="7583"/>
                  </a:lnTo>
                  <a:cubicBezTo>
                    <a:pt x="11733" y="7587"/>
                    <a:pt x="11733" y="7591"/>
                    <a:pt x="11733" y="7595"/>
                  </a:cubicBezTo>
                  <a:lnTo>
                    <a:pt x="11733" y="7595"/>
                  </a:lnTo>
                  <a:cubicBezTo>
                    <a:pt x="11742" y="7588"/>
                    <a:pt x="11750" y="7580"/>
                    <a:pt x="11758" y="7575"/>
                  </a:cubicBezTo>
                  <a:close/>
                  <a:moveTo>
                    <a:pt x="2922" y="7533"/>
                  </a:moveTo>
                  <a:cubicBezTo>
                    <a:pt x="2908" y="7550"/>
                    <a:pt x="2903" y="7571"/>
                    <a:pt x="2918" y="7596"/>
                  </a:cubicBezTo>
                  <a:lnTo>
                    <a:pt x="2922" y="7533"/>
                  </a:lnTo>
                  <a:close/>
                  <a:moveTo>
                    <a:pt x="3307" y="7346"/>
                  </a:moveTo>
                  <a:cubicBezTo>
                    <a:pt x="3314" y="7346"/>
                    <a:pt x="3323" y="7349"/>
                    <a:pt x="3333" y="7357"/>
                  </a:cubicBezTo>
                  <a:cubicBezTo>
                    <a:pt x="3383" y="7395"/>
                    <a:pt x="3333" y="7545"/>
                    <a:pt x="3308" y="7545"/>
                  </a:cubicBezTo>
                  <a:cubicBezTo>
                    <a:pt x="3308" y="7498"/>
                    <a:pt x="3342" y="7381"/>
                    <a:pt x="3280" y="7381"/>
                  </a:cubicBezTo>
                  <a:cubicBezTo>
                    <a:pt x="3277" y="7381"/>
                    <a:pt x="3274" y="7381"/>
                    <a:pt x="3270" y="7382"/>
                  </a:cubicBezTo>
                  <a:cubicBezTo>
                    <a:pt x="3194" y="7395"/>
                    <a:pt x="3270" y="7558"/>
                    <a:pt x="3194" y="7571"/>
                  </a:cubicBezTo>
                  <a:cubicBezTo>
                    <a:pt x="3194" y="7539"/>
                    <a:pt x="3231" y="7406"/>
                    <a:pt x="3188" y="7406"/>
                  </a:cubicBezTo>
                  <a:cubicBezTo>
                    <a:pt x="3180" y="7406"/>
                    <a:pt x="3170" y="7410"/>
                    <a:pt x="3157" y="7420"/>
                  </a:cubicBezTo>
                  <a:cubicBezTo>
                    <a:pt x="3094" y="7457"/>
                    <a:pt x="3169" y="7571"/>
                    <a:pt x="3094" y="7596"/>
                  </a:cubicBezTo>
                  <a:cubicBezTo>
                    <a:pt x="3094" y="7545"/>
                    <a:pt x="3094" y="7395"/>
                    <a:pt x="3132" y="7382"/>
                  </a:cubicBezTo>
                  <a:lnTo>
                    <a:pt x="3132" y="7420"/>
                  </a:lnTo>
                  <a:cubicBezTo>
                    <a:pt x="3157" y="7403"/>
                    <a:pt x="3195" y="7356"/>
                    <a:pt x="3220" y="7356"/>
                  </a:cubicBezTo>
                  <a:cubicBezTo>
                    <a:pt x="3231" y="7356"/>
                    <a:pt x="3240" y="7366"/>
                    <a:pt x="3244" y="7392"/>
                  </a:cubicBezTo>
                  <a:lnTo>
                    <a:pt x="3244" y="7392"/>
                  </a:lnTo>
                  <a:cubicBezTo>
                    <a:pt x="3267" y="7382"/>
                    <a:pt x="3281" y="7346"/>
                    <a:pt x="3307" y="7346"/>
                  </a:cubicBezTo>
                  <a:close/>
                  <a:moveTo>
                    <a:pt x="6575" y="7293"/>
                  </a:moveTo>
                  <a:cubicBezTo>
                    <a:pt x="6653" y="7293"/>
                    <a:pt x="6651" y="7421"/>
                    <a:pt x="6627" y="7457"/>
                  </a:cubicBezTo>
                  <a:cubicBezTo>
                    <a:pt x="6600" y="7495"/>
                    <a:pt x="6583" y="7505"/>
                    <a:pt x="6567" y="7505"/>
                  </a:cubicBezTo>
                  <a:cubicBezTo>
                    <a:pt x="6550" y="7505"/>
                    <a:pt x="6536" y="7493"/>
                    <a:pt x="6515" y="7493"/>
                  </a:cubicBezTo>
                  <a:cubicBezTo>
                    <a:pt x="6511" y="7493"/>
                    <a:pt x="6507" y="7494"/>
                    <a:pt x="6502" y="7495"/>
                  </a:cubicBezTo>
                  <a:cubicBezTo>
                    <a:pt x="6502" y="7533"/>
                    <a:pt x="6514" y="7596"/>
                    <a:pt x="6464" y="7608"/>
                  </a:cubicBezTo>
                  <a:cubicBezTo>
                    <a:pt x="6464" y="7533"/>
                    <a:pt x="6464" y="7470"/>
                    <a:pt x="6477" y="7395"/>
                  </a:cubicBezTo>
                  <a:lnTo>
                    <a:pt x="6477" y="7382"/>
                  </a:lnTo>
                  <a:cubicBezTo>
                    <a:pt x="6477" y="7364"/>
                    <a:pt x="6489" y="7303"/>
                    <a:pt x="6496" y="7303"/>
                  </a:cubicBezTo>
                  <a:cubicBezTo>
                    <a:pt x="6499" y="7303"/>
                    <a:pt x="6502" y="7314"/>
                    <a:pt x="6502" y="7344"/>
                  </a:cubicBezTo>
                  <a:cubicBezTo>
                    <a:pt x="6527" y="7344"/>
                    <a:pt x="6527" y="7307"/>
                    <a:pt x="6565" y="7294"/>
                  </a:cubicBezTo>
                  <a:cubicBezTo>
                    <a:pt x="6568" y="7293"/>
                    <a:pt x="6572" y="7293"/>
                    <a:pt x="6575" y="7293"/>
                  </a:cubicBezTo>
                  <a:close/>
                  <a:moveTo>
                    <a:pt x="5958" y="7390"/>
                  </a:moveTo>
                  <a:cubicBezTo>
                    <a:pt x="5997" y="7390"/>
                    <a:pt x="6029" y="7417"/>
                    <a:pt x="6024" y="7483"/>
                  </a:cubicBezTo>
                  <a:cubicBezTo>
                    <a:pt x="6016" y="7556"/>
                    <a:pt x="5957" y="7609"/>
                    <a:pt x="5909" y="7609"/>
                  </a:cubicBezTo>
                  <a:cubicBezTo>
                    <a:pt x="5876" y="7609"/>
                    <a:pt x="5848" y="7583"/>
                    <a:pt x="5848" y="7520"/>
                  </a:cubicBezTo>
                  <a:lnTo>
                    <a:pt x="5848" y="7508"/>
                  </a:lnTo>
                  <a:cubicBezTo>
                    <a:pt x="5848" y="7437"/>
                    <a:pt x="5908" y="7390"/>
                    <a:pt x="5958" y="7390"/>
                  </a:cubicBezTo>
                  <a:close/>
                  <a:moveTo>
                    <a:pt x="11354" y="7419"/>
                  </a:moveTo>
                  <a:cubicBezTo>
                    <a:pt x="11363" y="7419"/>
                    <a:pt x="11371" y="7421"/>
                    <a:pt x="11377" y="7426"/>
                  </a:cubicBezTo>
                  <a:lnTo>
                    <a:pt x="11377" y="7426"/>
                  </a:lnTo>
                  <a:cubicBezTo>
                    <a:pt x="11365" y="7429"/>
                    <a:pt x="11356" y="7439"/>
                    <a:pt x="11356" y="7457"/>
                  </a:cubicBezTo>
                  <a:cubicBezTo>
                    <a:pt x="11343" y="7483"/>
                    <a:pt x="11406" y="7483"/>
                    <a:pt x="11418" y="7508"/>
                  </a:cubicBezTo>
                  <a:cubicBezTo>
                    <a:pt x="11449" y="7577"/>
                    <a:pt x="11399" y="7614"/>
                    <a:pt x="11362" y="7614"/>
                  </a:cubicBezTo>
                  <a:cubicBezTo>
                    <a:pt x="11339" y="7614"/>
                    <a:pt x="11321" y="7600"/>
                    <a:pt x="11330" y="7571"/>
                  </a:cubicBezTo>
                  <a:lnTo>
                    <a:pt x="11330" y="7571"/>
                  </a:lnTo>
                  <a:cubicBezTo>
                    <a:pt x="11358" y="7592"/>
                    <a:pt x="11376" y="7600"/>
                    <a:pt x="11386" y="7600"/>
                  </a:cubicBezTo>
                  <a:cubicBezTo>
                    <a:pt x="11428" y="7600"/>
                    <a:pt x="11342" y="7456"/>
                    <a:pt x="11331" y="7456"/>
                  </a:cubicBezTo>
                  <a:cubicBezTo>
                    <a:pt x="11331" y="7456"/>
                    <a:pt x="11330" y="7456"/>
                    <a:pt x="11330" y="7457"/>
                  </a:cubicBezTo>
                  <a:cubicBezTo>
                    <a:pt x="11302" y="7436"/>
                    <a:pt x="11329" y="7419"/>
                    <a:pt x="11354" y="7419"/>
                  </a:cubicBezTo>
                  <a:close/>
                  <a:moveTo>
                    <a:pt x="5848" y="7407"/>
                  </a:moveTo>
                  <a:lnTo>
                    <a:pt x="5848" y="7407"/>
                  </a:lnTo>
                  <a:cubicBezTo>
                    <a:pt x="5823" y="7483"/>
                    <a:pt x="5797" y="7558"/>
                    <a:pt x="5760" y="7621"/>
                  </a:cubicBezTo>
                  <a:cubicBezTo>
                    <a:pt x="5758" y="7621"/>
                    <a:pt x="5756" y="7622"/>
                    <a:pt x="5754" y="7622"/>
                  </a:cubicBezTo>
                  <a:cubicBezTo>
                    <a:pt x="5708" y="7622"/>
                    <a:pt x="5696" y="7481"/>
                    <a:pt x="5684" y="7432"/>
                  </a:cubicBezTo>
                  <a:cubicBezTo>
                    <a:pt x="5688" y="7432"/>
                    <a:pt x="5691" y="7431"/>
                    <a:pt x="5694" y="7431"/>
                  </a:cubicBezTo>
                  <a:cubicBezTo>
                    <a:pt x="5747" y="7431"/>
                    <a:pt x="5747" y="7536"/>
                    <a:pt x="5747" y="7583"/>
                  </a:cubicBezTo>
                  <a:cubicBezTo>
                    <a:pt x="5785" y="7583"/>
                    <a:pt x="5772" y="7420"/>
                    <a:pt x="5848" y="7407"/>
                  </a:cubicBezTo>
                  <a:close/>
                  <a:moveTo>
                    <a:pt x="11859" y="7344"/>
                  </a:moveTo>
                  <a:cubicBezTo>
                    <a:pt x="11859" y="7395"/>
                    <a:pt x="11866" y="7403"/>
                    <a:pt x="11876" y="7403"/>
                  </a:cubicBezTo>
                  <a:cubicBezTo>
                    <a:pt x="11880" y="7403"/>
                    <a:pt x="11885" y="7401"/>
                    <a:pt x="11889" y="7401"/>
                  </a:cubicBezTo>
                  <a:cubicBezTo>
                    <a:pt x="11897" y="7401"/>
                    <a:pt x="11904" y="7406"/>
                    <a:pt x="11909" y="7432"/>
                  </a:cubicBezTo>
                  <a:cubicBezTo>
                    <a:pt x="11833" y="7432"/>
                    <a:pt x="11846" y="7520"/>
                    <a:pt x="11871" y="7583"/>
                  </a:cubicBezTo>
                  <a:cubicBezTo>
                    <a:pt x="11871" y="7582"/>
                    <a:pt x="11872" y="7582"/>
                    <a:pt x="11873" y="7582"/>
                  </a:cubicBezTo>
                  <a:cubicBezTo>
                    <a:pt x="11885" y="7582"/>
                    <a:pt x="11940" y="7623"/>
                    <a:pt x="11910" y="7623"/>
                  </a:cubicBezTo>
                  <a:cubicBezTo>
                    <a:pt x="11907" y="7623"/>
                    <a:pt x="11902" y="7622"/>
                    <a:pt x="11896" y="7621"/>
                  </a:cubicBezTo>
                  <a:cubicBezTo>
                    <a:pt x="11833" y="7621"/>
                    <a:pt x="11846" y="7608"/>
                    <a:pt x="11833" y="7558"/>
                  </a:cubicBezTo>
                  <a:lnTo>
                    <a:pt x="11833" y="7432"/>
                  </a:lnTo>
                  <a:cubicBezTo>
                    <a:pt x="11827" y="7436"/>
                    <a:pt x="11821" y="7437"/>
                    <a:pt x="11816" y="7437"/>
                  </a:cubicBezTo>
                  <a:cubicBezTo>
                    <a:pt x="11803" y="7437"/>
                    <a:pt x="11796" y="7426"/>
                    <a:pt x="11796" y="7408"/>
                  </a:cubicBezTo>
                  <a:lnTo>
                    <a:pt x="11796" y="7408"/>
                  </a:lnTo>
                  <a:cubicBezTo>
                    <a:pt x="11796" y="7468"/>
                    <a:pt x="11797" y="7537"/>
                    <a:pt x="11808" y="7596"/>
                  </a:cubicBezTo>
                  <a:cubicBezTo>
                    <a:pt x="11780" y="7607"/>
                    <a:pt x="11762" y="7613"/>
                    <a:pt x="11751" y="7613"/>
                  </a:cubicBezTo>
                  <a:cubicBezTo>
                    <a:pt x="11739" y="7613"/>
                    <a:pt x="11735" y="7607"/>
                    <a:pt x="11733" y="7595"/>
                  </a:cubicBezTo>
                  <a:lnTo>
                    <a:pt x="11733" y="7595"/>
                  </a:lnTo>
                  <a:cubicBezTo>
                    <a:pt x="11726" y="7599"/>
                    <a:pt x="11718" y="7603"/>
                    <a:pt x="11709" y="7603"/>
                  </a:cubicBezTo>
                  <a:cubicBezTo>
                    <a:pt x="11701" y="7603"/>
                    <a:pt x="11693" y="7601"/>
                    <a:pt x="11682" y="7596"/>
                  </a:cubicBezTo>
                  <a:cubicBezTo>
                    <a:pt x="11632" y="7571"/>
                    <a:pt x="11645" y="7445"/>
                    <a:pt x="11645" y="7395"/>
                  </a:cubicBezTo>
                  <a:cubicBezTo>
                    <a:pt x="11733" y="7395"/>
                    <a:pt x="11620" y="7545"/>
                    <a:pt x="11708" y="7571"/>
                  </a:cubicBezTo>
                  <a:cubicBezTo>
                    <a:pt x="11713" y="7572"/>
                    <a:pt x="11719" y="7573"/>
                    <a:pt x="11724" y="7573"/>
                  </a:cubicBezTo>
                  <a:cubicBezTo>
                    <a:pt x="11791" y="7573"/>
                    <a:pt x="11758" y="7418"/>
                    <a:pt x="11758" y="7395"/>
                  </a:cubicBezTo>
                  <a:lnTo>
                    <a:pt x="11796" y="7395"/>
                  </a:lnTo>
                  <a:cubicBezTo>
                    <a:pt x="11796" y="7399"/>
                    <a:pt x="11796" y="7403"/>
                    <a:pt x="11796" y="7407"/>
                  </a:cubicBezTo>
                  <a:lnTo>
                    <a:pt x="11833" y="7407"/>
                  </a:lnTo>
                  <a:cubicBezTo>
                    <a:pt x="11808" y="7369"/>
                    <a:pt x="11821" y="7344"/>
                    <a:pt x="11859" y="7344"/>
                  </a:cubicBezTo>
                  <a:close/>
                  <a:moveTo>
                    <a:pt x="2930" y="7395"/>
                  </a:moveTo>
                  <a:lnTo>
                    <a:pt x="2922" y="7533"/>
                  </a:lnTo>
                  <a:lnTo>
                    <a:pt x="2922" y="7533"/>
                  </a:lnTo>
                  <a:cubicBezTo>
                    <a:pt x="2944" y="7507"/>
                    <a:pt x="2988" y="7490"/>
                    <a:pt x="3018" y="7483"/>
                  </a:cubicBezTo>
                  <a:cubicBezTo>
                    <a:pt x="3034" y="7444"/>
                    <a:pt x="3021" y="7429"/>
                    <a:pt x="3000" y="7429"/>
                  </a:cubicBezTo>
                  <a:cubicBezTo>
                    <a:pt x="2987" y="7429"/>
                    <a:pt x="2970" y="7435"/>
                    <a:pt x="2956" y="7445"/>
                  </a:cubicBezTo>
                  <a:lnTo>
                    <a:pt x="2943" y="7457"/>
                  </a:lnTo>
                  <a:cubicBezTo>
                    <a:pt x="2937" y="7423"/>
                    <a:pt x="2955" y="7410"/>
                    <a:pt x="2977" y="7410"/>
                  </a:cubicBezTo>
                  <a:cubicBezTo>
                    <a:pt x="3003" y="7410"/>
                    <a:pt x="3037" y="7430"/>
                    <a:pt x="3044" y="7457"/>
                  </a:cubicBezTo>
                  <a:cubicBezTo>
                    <a:pt x="3063" y="7507"/>
                    <a:pt x="3029" y="7610"/>
                    <a:pt x="3013" y="7610"/>
                  </a:cubicBezTo>
                  <a:cubicBezTo>
                    <a:pt x="3009" y="7610"/>
                    <a:pt x="3006" y="7602"/>
                    <a:pt x="3006" y="7583"/>
                  </a:cubicBezTo>
                  <a:cubicBezTo>
                    <a:pt x="2988" y="7583"/>
                    <a:pt x="2965" y="7626"/>
                    <a:pt x="2943" y="7626"/>
                  </a:cubicBezTo>
                  <a:cubicBezTo>
                    <a:pt x="2934" y="7626"/>
                    <a:pt x="2925" y="7618"/>
                    <a:pt x="2918" y="7596"/>
                  </a:cubicBezTo>
                  <a:lnTo>
                    <a:pt x="2880" y="7596"/>
                  </a:lnTo>
                  <a:cubicBezTo>
                    <a:pt x="2855" y="7583"/>
                    <a:pt x="2842" y="7432"/>
                    <a:pt x="2905" y="7420"/>
                  </a:cubicBezTo>
                  <a:lnTo>
                    <a:pt x="2930" y="7395"/>
                  </a:lnTo>
                  <a:close/>
                  <a:moveTo>
                    <a:pt x="11002" y="7415"/>
                  </a:moveTo>
                  <a:cubicBezTo>
                    <a:pt x="11021" y="7415"/>
                    <a:pt x="11025" y="7429"/>
                    <a:pt x="11016" y="7457"/>
                  </a:cubicBezTo>
                  <a:cubicBezTo>
                    <a:pt x="11018" y="7457"/>
                    <a:pt x="11020" y="7457"/>
                    <a:pt x="11021" y="7457"/>
                  </a:cubicBezTo>
                  <a:lnTo>
                    <a:pt x="11021" y="7457"/>
                  </a:lnTo>
                  <a:cubicBezTo>
                    <a:pt x="10983" y="7498"/>
                    <a:pt x="11053" y="7634"/>
                    <a:pt x="10978" y="7634"/>
                  </a:cubicBezTo>
                  <a:lnTo>
                    <a:pt x="10978" y="7420"/>
                  </a:lnTo>
                  <a:cubicBezTo>
                    <a:pt x="10988" y="7417"/>
                    <a:pt x="10996" y="7415"/>
                    <a:pt x="11002" y="7415"/>
                  </a:cubicBezTo>
                  <a:close/>
                  <a:moveTo>
                    <a:pt x="11086" y="7420"/>
                  </a:moveTo>
                  <a:cubicBezTo>
                    <a:pt x="11095" y="7420"/>
                    <a:pt x="11105" y="7424"/>
                    <a:pt x="11117" y="7432"/>
                  </a:cubicBezTo>
                  <a:cubicBezTo>
                    <a:pt x="11167" y="7470"/>
                    <a:pt x="11154" y="7634"/>
                    <a:pt x="11117" y="7634"/>
                  </a:cubicBezTo>
                  <a:cubicBezTo>
                    <a:pt x="11117" y="7608"/>
                    <a:pt x="11142" y="7457"/>
                    <a:pt x="11066" y="7457"/>
                  </a:cubicBezTo>
                  <a:lnTo>
                    <a:pt x="11054" y="7445"/>
                  </a:lnTo>
                  <a:cubicBezTo>
                    <a:pt x="11047" y="7445"/>
                    <a:pt x="11041" y="7446"/>
                    <a:pt x="11037" y="7447"/>
                  </a:cubicBezTo>
                  <a:lnTo>
                    <a:pt x="11037" y="7447"/>
                  </a:lnTo>
                  <a:cubicBezTo>
                    <a:pt x="11050" y="7436"/>
                    <a:pt x="11065" y="7420"/>
                    <a:pt x="11086" y="7420"/>
                  </a:cubicBezTo>
                  <a:close/>
                  <a:moveTo>
                    <a:pt x="11465" y="7619"/>
                  </a:moveTo>
                  <a:lnTo>
                    <a:pt x="11465" y="7619"/>
                  </a:lnTo>
                  <a:cubicBezTo>
                    <a:pt x="11459" y="7628"/>
                    <a:pt x="11453" y="7634"/>
                    <a:pt x="11444" y="7634"/>
                  </a:cubicBezTo>
                  <a:lnTo>
                    <a:pt x="11465" y="7619"/>
                  </a:lnTo>
                  <a:close/>
                  <a:moveTo>
                    <a:pt x="10538" y="7443"/>
                  </a:moveTo>
                  <a:cubicBezTo>
                    <a:pt x="10542" y="7443"/>
                    <a:pt x="10546" y="7444"/>
                    <a:pt x="10551" y="7445"/>
                  </a:cubicBezTo>
                  <a:cubicBezTo>
                    <a:pt x="10563" y="7470"/>
                    <a:pt x="10551" y="7483"/>
                    <a:pt x="10538" y="7483"/>
                  </a:cubicBezTo>
                  <a:cubicBezTo>
                    <a:pt x="10434" y="7491"/>
                    <a:pt x="10456" y="7578"/>
                    <a:pt x="10450" y="7635"/>
                  </a:cubicBezTo>
                  <a:lnTo>
                    <a:pt x="10450" y="7635"/>
                  </a:lnTo>
                  <a:cubicBezTo>
                    <a:pt x="10450" y="7589"/>
                    <a:pt x="10450" y="7538"/>
                    <a:pt x="10450" y="7495"/>
                  </a:cubicBezTo>
                  <a:cubicBezTo>
                    <a:pt x="10450" y="7473"/>
                    <a:pt x="10459" y="7446"/>
                    <a:pt x="10469" y="7446"/>
                  </a:cubicBezTo>
                  <a:cubicBezTo>
                    <a:pt x="10475" y="7446"/>
                    <a:pt x="10483" y="7459"/>
                    <a:pt x="10488" y="7495"/>
                  </a:cubicBezTo>
                  <a:cubicBezTo>
                    <a:pt x="10499" y="7495"/>
                    <a:pt x="10500" y="7443"/>
                    <a:pt x="10538" y="7443"/>
                  </a:cubicBezTo>
                  <a:close/>
                  <a:moveTo>
                    <a:pt x="10739" y="7432"/>
                  </a:moveTo>
                  <a:lnTo>
                    <a:pt x="10739" y="7646"/>
                  </a:lnTo>
                  <a:lnTo>
                    <a:pt x="10702" y="7646"/>
                  </a:lnTo>
                  <a:cubicBezTo>
                    <a:pt x="10677" y="7608"/>
                    <a:pt x="10651" y="7457"/>
                    <a:pt x="10702" y="7445"/>
                  </a:cubicBezTo>
                  <a:lnTo>
                    <a:pt x="10739" y="7432"/>
                  </a:lnTo>
                  <a:close/>
                  <a:moveTo>
                    <a:pt x="11230" y="7432"/>
                  </a:moveTo>
                  <a:cubicBezTo>
                    <a:pt x="11230" y="7483"/>
                    <a:pt x="11268" y="7634"/>
                    <a:pt x="11205" y="7646"/>
                  </a:cubicBezTo>
                  <a:cubicBezTo>
                    <a:pt x="11205" y="7583"/>
                    <a:pt x="11167" y="7432"/>
                    <a:pt x="11230" y="7432"/>
                  </a:cubicBezTo>
                  <a:close/>
                  <a:moveTo>
                    <a:pt x="10614" y="7369"/>
                  </a:moveTo>
                  <a:lnTo>
                    <a:pt x="10614" y="7369"/>
                  </a:lnTo>
                  <a:cubicBezTo>
                    <a:pt x="10582" y="7433"/>
                    <a:pt x="10577" y="7461"/>
                    <a:pt x="10613" y="7461"/>
                  </a:cubicBezTo>
                  <a:cubicBezTo>
                    <a:pt x="10620" y="7461"/>
                    <a:pt x="10629" y="7460"/>
                    <a:pt x="10639" y="7457"/>
                  </a:cubicBezTo>
                  <a:lnTo>
                    <a:pt x="10664" y="7432"/>
                  </a:lnTo>
                  <a:lnTo>
                    <a:pt x="10664" y="7432"/>
                  </a:lnTo>
                  <a:cubicBezTo>
                    <a:pt x="10673" y="7461"/>
                    <a:pt x="10669" y="7475"/>
                    <a:pt x="10644" y="7475"/>
                  </a:cubicBezTo>
                  <a:cubicBezTo>
                    <a:pt x="10636" y="7475"/>
                    <a:pt x="10626" y="7473"/>
                    <a:pt x="10614" y="7470"/>
                  </a:cubicBezTo>
                  <a:lnTo>
                    <a:pt x="10614" y="7470"/>
                  </a:lnTo>
                  <a:cubicBezTo>
                    <a:pt x="10614" y="7520"/>
                    <a:pt x="10614" y="7558"/>
                    <a:pt x="10626" y="7608"/>
                  </a:cubicBezTo>
                  <a:cubicBezTo>
                    <a:pt x="10626" y="7608"/>
                    <a:pt x="10702" y="7621"/>
                    <a:pt x="10664" y="7646"/>
                  </a:cubicBezTo>
                  <a:cubicBezTo>
                    <a:pt x="10659" y="7651"/>
                    <a:pt x="10654" y="7653"/>
                    <a:pt x="10648" y="7653"/>
                  </a:cubicBezTo>
                  <a:cubicBezTo>
                    <a:pt x="10622" y="7653"/>
                    <a:pt x="10588" y="7614"/>
                    <a:pt x="10588" y="7583"/>
                  </a:cubicBezTo>
                  <a:cubicBezTo>
                    <a:pt x="10588" y="7545"/>
                    <a:pt x="10601" y="7470"/>
                    <a:pt x="10563" y="7470"/>
                  </a:cubicBezTo>
                  <a:cubicBezTo>
                    <a:pt x="10563" y="7432"/>
                    <a:pt x="10588" y="7395"/>
                    <a:pt x="10614" y="7369"/>
                  </a:cubicBezTo>
                  <a:close/>
                  <a:moveTo>
                    <a:pt x="2817" y="7332"/>
                  </a:moveTo>
                  <a:lnTo>
                    <a:pt x="2817" y="7332"/>
                  </a:lnTo>
                  <a:cubicBezTo>
                    <a:pt x="2805" y="7407"/>
                    <a:pt x="2792" y="7483"/>
                    <a:pt x="2792" y="7558"/>
                  </a:cubicBezTo>
                  <a:cubicBezTo>
                    <a:pt x="2792" y="7576"/>
                    <a:pt x="2772" y="7641"/>
                    <a:pt x="2761" y="7641"/>
                  </a:cubicBezTo>
                  <a:cubicBezTo>
                    <a:pt x="2757" y="7641"/>
                    <a:pt x="2754" y="7632"/>
                    <a:pt x="2754" y="7608"/>
                  </a:cubicBezTo>
                  <a:cubicBezTo>
                    <a:pt x="2742" y="7608"/>
                    <a:pt x="2729" y="7659"/>
                    <a:pt x="2692" y="7659"/>
                  </a:cubicBezTo>
                  <a:cubicBezTo>
                    <a:pt x="2685" y="7661"/>
                    <a:pt x="2680" y="7662"/>
                    <a:pt x="2675" y="7662"/>
                  </a:cubicBezTo>
                  <a:cubicBezTo>
                    <a:pt x="2620" y="7662"/>
                    <a:pt x="2643" y="7542"/>
                    <a:pt x="2666" y="7508"/>
                  </a:cubicBezTo>
                  <a:lnTo>
                    <a:pt x="2654" y="7508"/>
                  </a:lnTo>
                  <a:cubicBezTo>
                    <a:pt x="2677" y="7467"/>
                    <a:pt x="2693" y="7456"/>
                    <a:pt x="2707" y="7456"/>
                  </a:cubicBezTo>
                  <a:cubicBezTo>
                    <a:pt x="2724" y="7456"/>
                    <a:pt x="2740" y="7470"/>
                    <a:pt x="2767" y="7470"/>
                  </a:cubicBezTo>
                  <a:cubicBezTo>
                    <a:pt x="2767" y="7420"/>
                    <a:pt x="2767" y="7344"/>
                    <a:pt x="2817" y="7332"/>
                  </a:cubicBezTo>
                  <a:close/>
                  <a:moveTo>
                    <a:pt x="10802" y="7439"/>
                  </a:moveTo>
                  <a:cubicBezTo>
                    <a:pt x="10815" y="7439"/>
                    <a:pt x="10832" y="7444"/>
                    <a:pt x="10853" y="7457"/>
                  </a:cubicBezTo>
                  <a:cubicBezTo>
                    <a:pt x="10848" y="7475"/>
                    <a:pt x="10839" y="7479"/>
                    <a:pt x="10828" y="7479"/>
                  </a:cubicBezTo>
                  <a:cubicBezTo>
                    <a:pt x="10821" y="7479"/>
                    <a:pt x="10814" y="7477"/>
                    <a:pt x="10806" y="7477"/>
                  </a:cubicBezTo>
                  <a:cubicBezTo>
                    <a:pt x="10794" y="7477"/>
                    <a:pt x="10782" y="7482"/>
                    <a:pt x="10777" y="7508"/>
                  </a:cubicBezTo>
                  <a:cubicBezTo>
                    <a:pt x="10765" y="7571"/>
                    <a:pt x="10865" y="7545"/>
                    <a:pt x="10865" y="7596"/>
                  </a:cubicBezTo>
                  <a:cubicBezTo>
                    <a:pt x="10865" y="7634"/>
                    <a:pt x="10819" y="7663"/>
                    <a:pt x="10788" y="7663"/>
                  </a:cubicBezTo>
                  <a:cubicBezTo>
                    <a:pt x="10770" y="7663"/>
                    <a:pt x="10757" y="7653"/>
                    <a:pt x="10762" y="7629"/>
                  </a:cubicBezTo>
                  <a:lnTo>
                    <a:pt x="10762" y="7629"/>
                  </a:lnTo>
                  <a:cubicBezTo>
                    <a:pt x="10772" y="7635"/>
                    <a:pt x="10784" y="7638"/>
                    <a:pt x="10794" y="7638"/>
                  </a:cubicBezTo>
                  <a:cubicBezTo>
                    <a:pt x="10812" y="7638"/>
                    <a:pt x="10827" y="7629"/>
                    <a:pt x="10827" y="7608"/>
                  </a:cubicBezTo>
                  <a:cubicBezTo>
                    <a:pt x="10840" y="7558"/>
                    <a:pt x="10790" y="7583"/>
                    <a:pt x="10777" y="7558"/>
                  </a:cubicBezTo>
                  <a:cubicBezTo>
                    <a:pt x="10757" y="7518"/>
                    <a:pt x="10753" y="7439"/>
                    <a:pt x="10802" y="7439"/>
                  </a:cubicBezTo>
                  <a:close/>
                  <a:moveTo>
                    <a:pt x="5559" y="7395"/>
                  </a:moveTo>
                  <a:lnTo>
                    <a:pt x="5559" y="7395"/>
                  </a:lnTo>
                  <a:cubicBezTo>
                    <a:pt x="5545" y="7449"/>
                    <a:pt x="5553" y="7459"/>
                    <a:pt x="5564" y="7459"/>
                  </a:cubicBezTo>
                  <a:cubicBezTo>
                    <a:pt x="5571" y="7459"/>
                    <a:pt x="5578" y="7455"/>
                    <a:pt x="5582" y="7455"/>
                  </a:cubicBezTo>
                  <a:cubicBezTo>
                    <a:pt x="5583" y="7455"/>
                    <a:pt x="5584" y="7456"/>
                    <a:pt x="5584" y="7457"/>
                  </a:cubicBezTo>
                  <a:lnTo>
                    <a:pt x="5609" y="7470"/>
                  </a:lnTo>
                  <a:cubicBezTo>
                    <a:pt x="5609" y="7495"/>
                    <a:pt x="5571" y="7483"/>
                    <a:pt x="5559" y="7520"/>
                  </a:cubicBezTo>
                  <a:cubicBezTo>
                    <a:pt x="5547" y="7554"/>
                    <a:pt x="5536" y="7637"/>
                    <a:pt x="5578" y="7637"/>
                  </a:cubicBezTo>
                  <a:cubicBezTo>
                    <a:pt x="5583" y="7637"/>
                    <a:pt x="5589" y="7636"/>
                    <a:pt x="5596" y="7634"/>
                  </a:cubicBezTo>
                  <a:lnTo>
                    <a:pt x="5596" y="7634"/>
                  </a:lnTo>
                  <a:cubicBezTo>
                    <a:pt x="5596" y="7657"/>
                    <a:pt x="5585" y="7667"/>
                    <a:pt x="5571" y="7667"/>
                  </a:cubicBezTo>
                  <a:cubicBezTo>
                    <a:pt x="5555" y="7667"/>
                    <a:pt x="5534" y="7654"/>
                    <a:pt x="5521" y="7634"/>
                  </a:cubicBezTo>
                  <a:cubicBezTo>
                    <a:pt x="5498" y="7599"/>
                    <a:pt x="5558" y="7492"/>
                    <a:pt x="5513" y="7492"/>
                  </a:cubicBezTo>
                  <a:cubicBezTo>
                    <a:pt x="5508" y="7492"/>
                    <a:pt x="5502" y="7493"/>
                    <a:pt x="5496" y="7495"/>
                  </a:cubicBezTo>
                  <a:cubicBezTo>
                    <a:pt x="5496" y="7432"/>
                    <a:pt x="5521" y="7495"/>
                    <a:pt x="5533" y="7407"/>
                  </a:cubicBezTo>
                  <a:lnTo>
                    <a:pt x="5559" y="7395"/>
                  </a:lnTo>
                  <a:close/>
                  <a:moveTo>
                    <a:pt x="10324" y="7445"/>
                  </a:moveTo>
                  <a:cubicBezTo>
                    <a:pt x="10450" y="7445"/>
                    <a:pt x="10438" y="7659"/>
                    <a:pt x="10324" y="7671"/>
                  </a:cubicBezTo>
                  <a:cubicBezTo>
                    <a:pt x="10199" y="7671"/>
                    <a:pt x="10174" y="7470"/>
                    <a:pt x="10287" y="7470"/>
                  </a:cubicBezTo>
                  <a:lnTo>
                    <a:pt x="10324" y="7445"/>
                  </a:lnTo>
                  <a:close/>
                  <a:moveTo>
                    <a:pt x="5383" y="7464"/>
                  </a:moveTo>
                  <a:cubicBezTo>
                    <a:pt x="5408" y="7464"/>
                    <a:pt x="5439" y="7476"/>
                    <a:pt x="5458" y="7495"/>
                  </a:cubicBezTo>
                  <a:cubicBezTo>
                    <a:pt x="5483" y="7545"/>
                    <a:pt x="5433" y="7684"/>
                    <a:pt x="5408" y="7684"/>
                  </a:cubicBezTo>
                  <a:lnTo>
                    <a:pt x="5420" y="7671"/>
                  </a:lnTo>
                  <a:lnTo>
                    <a:pt x="5420" y="7646"/>
                  </a:lnTo>
                  <a:cubicBezTo>
                    <a:pt x="5401" y="7646"/>
                    <a:pt x="5389" y="7683"/>
                    <a:pt x="5362" y="7683"/>
                  </a:cubicBezTo>
                  <a:cubicBezTo>
                    <a:pt x="5353" y="7683"/>
                    <a:pt x="5344" y="7680"/>
                    <a:pt x="5332" y="7671"/>
                  </a:cubicBezTo>
                  <a:cubicBezTo>
                    <a:pt x="5294" y="7646"/>
                    <a:pt x="5320" y="7608"/>
                    <a:pt x="5332" y="7583"/>
                  </a:cubicBezTo>
                  <a:cubicBezTo>
                    <a:pt x="5357" y="7558"/>
                    <a:pt x="5420" y="7545"/>
                    <a:pt x="5420" y="7533"/>
                  </a:cubicBezTo>
                  <a:cubicBezTo>
                    <a:pt x="5439" y="7501"/>
                    <a:pt x="5423" y="7492"/>
                    <a:pt x="5401" y="7492"/>
                  </a:cubicBezTo>
                  <a:cubicBezTo>
                    <a:pt x="5379" y="7492"/>
                    <a:pt x="5351" y="7501"/>
                    <a:pt x="5345" y="7508"/>
                  </a:cubicBezTo>
                  <a:cubicBezTo>
                    <a:pt x="5339" y="7476"/>
                    <a:pt x="5357" y="7464"/>
                    <a:pt x="5383" y="7464"/>
                  </a:cubicBezTo>
                  <a:close/>
                  <a:moveTo>
                    <a:pt x="10443" y="7664"/>
                  </a:moveTo>
                  <a:cubicBezTo>
                    <a:pt x="10437" y="7674"/>
                    <a:pt x="10428" y="7682"/>
                    <a:pt x="10412" y="7684"/>
                  </a:cubicBezTo>
                  <a:lnTo>
                    <a:pt x="10443" y="7664"/>
                  </a:lnTo>
                  <a:close/>
                  <a:moveTo>
                    <a:pt x="4040" y="7643"/>
                  </a:moveTo>
                  <a:cubicBezTo>
                    <a:pt x="4045" y="7643"/>
                    <a:pt x="4050" y="7650"/>
                    <a:pt x="4050" y="7671"/>
                  </a:cubicBezTo>
                  <a:cubicBezTo>
                    <a:pt x="4046" y="7686"/>
                    <a:pt x="4039" y="7691"/>
                    <a:pt x="4032" y="7691"/>
                  </a:cubicBezTo>
                  <a:cubicBezTo>
                    <a:pt x="4012" y="7691"/>
                    <a:pt x="3987" y="7659"/>
                    <a:pt x="3987" y="7659"/>
                  </a:cubicBezTo>
                  <a:lnTo>
                    <a:pt x="3987" y="7659"/>
                  </a:lnTo>
                  <a:lnTo>
                    <a:pt x="4012" y="7671"/>
                  </a:lnTo>
                  <a:cubicBezTo>
                    <a:pt x="4012" y="7671"/>
                    <a:pt x="4029" y="7643"/>
                    <a:pt x="4040" y="7643"/>
                  </a:cubicBezTo>
                  <a:close/>
                  <a:moveTo>
                    <a:pt x="5300" y="7481"/>
                  </a:moveTo>
                  <a:cubicBezTo>
                    <a:pt x="5321" y="7481"/>
                    <a:pt x="5244" y="7558"/>
                    <a:pt x="5244" y="7558"/>
                  </a:cubicBezTo>
                  <a:lnTo>
                    <a:pt x="5257" y="7545"/>
                  </a:lnTo>
                  <a:lnTo>
                    <a:pt x="5257" y="7545"/>
                  </a:lnTo>
                  <a:cubicBezTo>
                    <a:pt x="5232" y="7596"/>
                    <a:pt x="5257" y="7684"/>
                    <a:pt x="5206" y="7709"/>
                  </a:cubicBezTo>
                  <a:cubicBezTo>
                    <a:pt x="5206" y="7646"/>
                    <a:pt x="5206" y="7596"/>
                    <a:pt x="5219" y="7545"/>
                  </a:cubicBezTo>
                  <a:cubicBezTo>
                    <a:pt x="5219" y="7522"/>
                    <a:pt x="5229" y="7488"/>
                    <a:pt x="5236" y="7488"/>
                  </a:cubicBezTo>
                  <a:cubicBezTo>
                    <a:pt x="5241" y="7488"/>
                    <a:pt x="5244" y="7500"/>
                    <a:pt x="5244" y="7533"/>
                  </a:cubicBezTo>
                  <a:cubicBezTo>
                    <a:pt x="5257" y="7533"/>
                    <a:pt x="5269" y="7483"/>
                    <a:pt x="5294" y="7483"/>
                  </a:cubicBezTo>
                  <a:cubicBezTo>
                    <a:pt x="5297" y="7482"/>
                    <a:pt x="5299" y="7481"/>
                    <a:pt x="5300" y="7481"/>
                  </a:cubicBezTo>
                  <a:close/>
                  <a:moveTo>
                    <a:pt x="10023" y="7395"/>
                  </a:moveTo>
                  <a:lnTo>
                    <a:pt x="10023" y="7520"/>
                  </a:lnTo>
                  <a:cubicBezTo>
                    <a:pt x="10048" y="7520"/>
                    <a:pt x="10060" y="7483"/>
                    <a:pt x="10111" y="7483"/>
                  </a:cubicBezTo>
                  <a:cubicBezTo>
                    <a:pt x="10148" y="7495"/>
                    <a:pt x="10174" y="7545"/>
                    <a:pt x="10174" y="7583"/>
                  </a:cubicBezTo>
                  <a:cubicBezTo>
                    <a:pt x="10174" y="7634"/>
                    <a:pt x="10148" y="7684"/>
                    <a:pt x="10098" y="7696"/>
                  </a:cubicBezTo>
                  <a:cubicBezTo>
                    <a:pt x="10093" y="7698"/>
                    <a:pt x="10088" y="7699"/>
                    <a:pt x="10083" y="7699"/>
                  </a:cubicBezTo>
                  <a:cubicBezTo>
                    <a:pt x="10056" y="7699"/>
                    <a:pt x="10044" y="7671"/>
                    <a:pt x="10023" y="7671"/>
                  </a:cubicBezTo>
                  <a:cubicBezTo>
                    <a:pt x="10035" y="7696"/>
                    <a:pt x="10023" y="7709"/>
                    <a:pt x="9997" y="7709"/>
                  </a:cubicBezTo>
                  <a:cubicBezTo>
                    <a:pt x="9997" y="7646"/>
                    <a:pt x="9960" y="7395"/>
                    <a:pt x="10023" y="7395"/>
                  </a:cubicBezTo>
                  <a:close/>
                  <a:moveTo>
                    <a:pt x="9570" y="7646"/>
                  </a:moveTo>
                  <a:cubicBezTo>
                    <a:pt x="9583" y="7671"/>
                    <a:pt x="9620" y="7684"/>
                    <a:pt x="9620" y="7696"/>
                  </a:cubicBezTo>
                  <a:cubicBezTo>
                    <a:pt x="9620" y="7708"/>
                    <a:pt x="9614" y="7712"/>
                    <a:pt x="9606" y="7712"/>
                  </a:cubicBezTo>
                  <a:cubicBezTo>
                    <a:pt x="9587" y="7712"/>
                    <a:pt x="9554" y="7689"/>
                    <a:pt x="9545" y="7671"/>
                  </a:cubicBezTo>
                  <a:cubicBezTo>
                    <a:pt x="9544" y="7669"/>
                    <a:pt x="9543" y="7667"/>
                    <a:pt x="9543" y="7664"/>
                  </a:cubicBezTo>
                  <a:lnTo>
                    <a:pt x="9543" y="7664"/>
                  </a:lnTo>
                  <a:lnTo>
                    <a:pt x="9570" y="7646"/>
                  </a:lnTo>
                  <a:close/>
                  <a:moveTo>
                    <a:pt x="9878" y="7504"/>
                  </a:moveTo>
                  <a:cubicBezTo>
                    <a:pt x="9917" y="7504"/>
                    <a:pt x="9954" y="7533"/>
                    <a:pt x="9960" y="7596"/>
                  </a:cubicBezTo>
                  <a:lnTo>
                    <a:pt x="9960" y="7608"/>
                  </a:lnTo>
                  <a:cubicBezTo>
                    <a:pt x="9960" y="7681"/>
                    <a:pt x="9912" y="7719"/>
                    <a:pt x="9866" y="7719"/>
                  </a:cubicBezTo>
                  <a:cubicBezTo>
                    <a:pt x="9824" y="7719"/>
                    <a:pt x="9784" y="7687"/>
                    <a:pt x="9784" y="7621"/>
                  </a:cubicBezTo>
                  <a:cubicBezTo>
                    <a:pt x="9784" y="7546"/>
                    <a:pt x="9832" y="7504"/>
                    <a:pt x="9878" y="7504"/>
                  </a:cubicBezTo>
                  <a:close/>
                  <a:moveTo>
                    <a:pt x="7827" y="7700"/>
                  </a:moveTo>
                  <a:cubicBezTo>
                    <a:pt x="7826" y="7707"/>
                    <a:pt x="7824" y="7715"/>
                    <a:pt x="7823" y="7721"/>
                  </a:cubicBezTo>
                  <a:lnTo>
                    <a:pt x="7823" y="7721"/>
                  </a:lnTo>
                  <a:cubicBezTo>
                    <a:pt x="7832" y="7720"/>
                    <a:pt x="7832" y="7715"/>
                    <a:pt x="7827" y="7700"/>
                  </a:cubicBezTo>
                  <a:close/>
                  <a:moveTo>
                    <a:pt x="9482" y="7508"/>
                  </a:moveTo>
                  <a:cubicBezTo>
                    <a:pt x="9482" y="7558"/>
                    <a:pt x="9507" y="7709"/>
                    <a:pt x="9444" y="7722"/>
                  </a:cubicBezTo>
                  <a:cubicBezTo>
                    <a:pt x="9406" y="7696"/>
                    <a:pt x="9381" y="7533"/>
                    <a:pt x="9444" y="7533"/>
                  </a:cubicBezTo>
                  <a:lnTo>
                    <a:pt x="9482" y="7508"/>
                  </a:lnTo>
                  <a:close/>
                  <a:moveTo>
                    <a:pt x="9733" y="7407"/>
                  </a:moveTo>
                  <a:cubicBezTo>
                    <a:pt x="9733" y="7470"/>
                    <a:pt x="9759" y="7722"/>
                    <a:pt x="9696" y="7722"/>
                  </a:cubicBezTo>
                  <a:cubicBezTo>
                    <a:pt x="9696" y="7659"/>
                    <a:pt x="9671" y="7407"/>
                    <a:pt x="9733" y="7407"/>
                  </a:cubicBezTo>
                  <a:close/>
                  <a:moveTo>
                    <a:pt x="8229" y="7674"/>
                  </a:moveTo>
                  <a:cubicBezTo>
                    <a:pt x="8227" y="7678"/>
                    <a:pt x="8226" y="7681"/>
                    <a:pt x="8224" y="7684"/>
                  </a:cubicBezTo>
                  <a:cubicBezTo>
                    <a:pt x="8224" y="7697"/>
                    <a:pt x="8224" y="7710"/>
                    <a:pt x="8224" y="7723"/>
                  </a:cubicBezTo>
                  <a:lnTo>
                    <a:pt x="8224" y="7723"/>
                  </a:lnTo>
                  <a:cubicBezTo>
                    <a:pt x="8240" y="7711"/>
                    <a:pt x="8244" y="7696"/>
                    <a:pt x="8229" y="7674"/>
                  </a:cubicBezTo>
                  <a:close/>
                  <a:moveTo>
                    <a:pt x="5118" y="7508"/>
                  </a:moveTo>
                  <a:cubicBezTo>
                    <a:pt x="5144" y="7520"/>
                    <a:pt x="5169" y="7545"/>
                    <a:pt x="5169" y="7583"/>
                  </a:cubicBezTo>
                  <a:cubicBezTo>
                    <a:pt x="5169" y="7615"/>
                    <a:pt x="5162" y="7618"/>
                    <a:pt x="5151" y="7618"/>
                  </a:cubicBezTo>
                  <a:cubicBezTo>
                    <a:pt x="5149" y="7618"/>
                    <a:pt x="5146" y="7618"/>
                    <a:pt x="5142" y="7618"/>
                  </a:cubicBezTo>
                  <a:cubicBezTo>
                    <a:pt x="5132" y="7618"/>
                    <a:pt x="5120" y="7619"/>
                    <a:pt x="5106" y="7634"/>
                  </a:cubicBezTo>
                  <a:cubicBezTo>
                    <a:pt x="5106" y="7632"/>
                    <a:pt x="5104" y="7632"/>
                    <a:pt x="5101" y="7632"/>
                  </a:cubicBezTo>
                  <a:cubicBezTo>
                    <a:pt x="5079" y="7632"/>
                    <a:pt x="4978" y="7674"/>
                    <a:pt x="5068" y="7696"/>
                  </a:cubicBezTo>
                  <a:cubicBezTo>
                    <a:pt x="5076" y="7700"/>
                    <a:pt x="5083" y="7702"/>
                    <a:pt x="5090" y="7702"/>
                  </a:cubicBezTo>
                  <a:cubicBezTo>
                    <a:pt x="5108" y="7702"/>
                    <a:pt x="5126" y="7693"/>
                    <a:pt x="5144" y="7684"/>
                  </a:cubicBezTo>
                  <a:lnTo>
                    <a:pt x="5144" y="7684"/>
                  </a:lnTo>
                  <a:cubicBezTo>
                    <a:pt x="5150" y="7714"/>
                    <a:pt x="5125" y="7726"/>
                    <a:pt x="5094" y="7726"/>
                  </a:cubicBezTo>
                  <a:cubicBezTo>
                    <a:pt x="5060" y="7726"/>
                    <a:pt x="5019" y="7710"/>
                    <a:pt x="5005" y="7684"/>
                  </a:cubicBezTo>
                  <a:cubicBezTo>
                    <a:pt x="4993" y="7624"/>
                    <a:pt x="5038" y="7519"/>
                    <a:pt x="5107" y="7519"/>
                  </a:cubicBezTo>
                  <a:cubicBezTo>
                    <a:pt x="5111" y="7519"/>
                    <a:pt x="5115" y="7520"/>
                    <a:pt x="5118" y="7520"/>
                  </a:cubicBezTo>
                  <a:lnTo>
                    <a:pt x="5118" y="7508"/>
                  </a:lnTo>
                  <a:close/>
                  <a:moveTo>
                    <a:pt x="9180" y="7520"/>
                  </a:moveTo>
                  <a:cubicBezTo>
                    <a:pt x="9180" y="7571"/>
                    <a:pt x="9193" y="7734"/>
                    <a:pt x="9142" y="7734"/>
                  </a:cubicBezTo>
                  <a:cubicBezTo>
                    <a:pt x="9105" y="7709"/>
                    <a:pt x="9080" y="7558"/>
                    <a:pt x="9142" y="7545"/>
                  </a:cubicBezTo>
                  <a:lnTo>
                    <a:pt x="9180" y="7520"/>
                  </a:lnTo>
                  <a:close/>
                  <a:moveTo>
                    <a:pt x="7168" y="7747"/>
                  </a:moveTo>
                  <a:lnTo>
                    <a:pt x="7105" y="7772"/>
                  </a:lnTo>
                  <a:cubicBezTo>
                    <a:pt x="7130" y="7759"/>
                    <a:pt x="7143" y="7747"/>
                    <a:pt x="7168" y="7747"/>
                  </a:cubicBezTo>
                  <a:close/>
                  <a:moveTo>
                    <a:pt x="9016" y="7556"/>
                  </a:moveTo>
                  <a:cubicBezTo>
                    <a:pt x="9032" y="7556"/>
                    <a:pt x="9049" y="7560"/>
                    <a:pt x="9067" y="7571"/>
                  </a:cubicBezTo>
                  <a:cubicBezTo>
                    <a:pt x="9054" y="7621"/>
                    <a:pt x="8979" y="7571"/>
                    <a:pt x="8954" y="7659"/>
                  </a:cubicBezTo>
                  <a:cubicBezTo>
                    <a:pt x="8945" y="7714"/>
                    <a:pt x="8976" y="7749"/>
                    <a:pt x="9018" y="7749"/>
                  </a:cubicBezTo>
                  <a:cubicBezTo>
                    <a:pt x="9030" y="7749"/>
                    <a:pt x="9042" y="7746"/>
                    <a:pt x="9055" y="7740"/>
                  </a:cubicBezTo>
                  <a:lnTo>
                    <a:pt x="9055" y="7740"/>
                  </a:lnTo>
                  <a:cubicBezTo>
                    <a:pt x="9056" y="7766"/>
                    <a:pt x="9037" y="7778"/>
                    <a:pt x="9012" y="7778"/>
                  </a:cubicBezTo>
                  <a:cubicBezTo>
                    <a:pt x="8971" y="7778"/>
                    <a:pt x="8916" y="7745"/>
                    <a:pt x="8916" y="7684"/>
                  </a:cubicBezTo>
                  <a:cubicBezTo>
                    <a:pt x="8916" y="7624"/>
                    <a:pt x="8956" y="7556"/>
                    <a:pt x="9016" y="7556"/>
                  </a:cubicBezTo>
                  <a:close/>
                  <a:moveTo>
                    <a:pt x="8850" y="7566"/>
                  </a:moveTo>
                  <a:cubicBezTo>
                    <a:pt x="8859" y="7566"/>
                    <a:pt x="8869" y="7567"/>
                    <a:pt x="8878" y="7571"/>
                  </a:cubicBezTo>
                  <a:cubicBezTo>
                    <a:pt x="8872" y="7602"/>
                    <a:pt x="8856" y="7602"/>
                    <a:pt x="8841" y="7602"/>
                  </a:cubicBezTo>
                  <a:cubicBezTo>
                    <a:pt x="8825" y="7602"/>
                    <a:pt x="8809" y="7602"/>
                    <a:pt x="8803" y="7634"/>
                  </a:cubicBezTo>
                  <a:cubicBezTo>
                    <a:pt x="8803" y="7684"/>
                    <a:pt x="8891" y="7659"/>
                    <a:pt x="8891" y="7722"/>
                  </a:cubicBezTo>
                  <a:cubicBezTo>
                    <a:pt x="8881" y="7761"/>
                    <a:pt x="8848" y="7792"/>
                    <a:pt x="8810" y="7792"/>
                  </a:cubicBezTo>
                  <a:cubicBezTo>
                    <a:pt x="8800" y="7792"/>
                    <a:pt x="8789" y="7790"/>
                    <a:pt x="8778" y="7784"/>
                  </a:cubicBezTo>
                  <a:lnTo>
                    <a:pt x="8765" y="7784"/>
                  </a:lnTo>
                  <a:cubicBezTo>
                    <a:pt x="8770" y="7761"/>
                    <a:pt x="8780" y="7755"/>
                    <a:pt x="8792" y="7755"/>
                  </a:cubicBezTo>
                  <a:cubicBezTo>
                    <a:pt x="8802" y="7755"/>
                    <a:pt x="8814" y="7760"/>
                    <a:pt x="8824" y="7760"/>
                  </a:cubicBezTo>
                  <a:cubicBezTo>
                    <a:pt x="8831" y="7760"/>
                    <a:pt x="8837" y="7757"/>
                    <a:pt x="8841" y="7747"/>
                  </a:cubicBezTo>
                  <a:cubicBezTo>
                    <a:pt x="8853" y="7709"/>
                    <a:pt x="8828" y="7722"/>
                    <a:pt x="8815" y="7696"/>
                  </a:cubicBezTo>
                  <a:cubicBezTo>
                    <a:pt x="8815" y="7659"/>
                    <a:pt x="8753" y="7671"/>
                    <a:pt x="8778" y="7608"/>
                  </a:cubicBezTo>
                  <a:cubicBezTo>
                    <a:pt x="8797" y="7580"/>
                    <a:pt x="8823" y="7566"/>
                    <a:pt x="8850" y="7566"/>
                  </a:cubicBezTo>
                  <a:close/>
                  <a:moveTo>
                    <a:pt x="4853" y="7561"/>
                  </a:moveTo>
                  <a:cubicBezTo>
                    <a:pt x="4910" y="7561"/>
                    <a:pt x="4927" y="7737"/>
                    <a:pt x="4867" y="7768"/>
                  </a:cubicBezTo>
                  <a:lnTo>
                    <a:pt x="4867" y="7768"/>
                  </a:lnTo>
                  <a:cubicBezTo>
                    <a:pt x="4869" y="7718"/>
                    <a:pt x="4911" y="7607"/>
                    <a:pt x="4852" y="7607"/>
                  </a:cubicBezTo>
                  <a:cubicBezTo>
                    <a:pt x="4849" y="7607"/>
                    <a:pt x="4845" y="7608"/>
                    <a:pt x="4842" y="7608"/>
                  </a:cubicBezTo>
                  <a:cubicBezTo>
                    <a:pt x="4754" y="7621"/>
                    <a:pt x="4842" y="7784"/>
                    <a:pt x="4766" y="7797"/>
                  </a:cubicBezTo>
                  <a:cubicBezTo>
                    <a:pt x="4766" y="7765"/>
                    <a:pt x="4793" y="7617"/>
                    <a:pt x="4749" y="7617"/>
                  </a:cubicBezTo>
                  <a:cubicBezTo>
                    <a:pt x="4740" y="7617"/>
                    <a:pt x="4730" y="7622"/>
                    <a:pt x="4716" y="7634"/>
                  </a:cubicBezTo>
                  <a:cubicBezTo>
                    <a:pt x="4653" y="7684"/>
                    <a:pt x="4729" y="7797"/>
                    <a:pt x="4653" y="7810"/>
                  </a:cubicBezTo>
                  <a:cubicBezTo>
                    <a:pt x="4653" y="7759"/>
                    <a:pt x="4653" y="7709"/>
                    <a:pt x="4666" y="7659"/>
                  </a:cubicBezTo>
                  <a:cubicBezTo>
                    <a:pt x="4666" y="7650"/>
                    <a:pt x="4684" y="7592"/>
                    <a:pt x="4691" y="7592"/>
                  </a:cubicBezTo>
                  <a:lnTo>
                    <a:pt x="4691" y="7592"/>
                  </a:lnTo>
                  <a:cubicBezTo>
                    <a:pt x="4694" y="7592"/>
                    <a:pt x="4695" y="7603"/>
                    <a:pt x="4691" y="7634"/>
                  </a:cubicBezTo>
                  <a:cubicBezTo>
                    <a:pt x="4708" y="7634"/>
                    <a:pt x="4744" y="7585"/>
                    <a:pt x="4773" y="7585"/>
                  </a:cubicBezTo>
                  <a:cubicBezTo>
                    <a:pt x="4785" y="7585"/>
                    <a:pt x="4796" y="7594"/>
                    <a:pt x="4804" y="7621"/>
                  </a:cubicBezTo>
                  <a:cubicBezTo>
                    <a:pt x="4817" y="7621"/>
                    <a:pt x="4817" y="7608"/>
                    <a:pt x="4817" y="7583"/>
                  </a:cubicBezTo>
                  <a:cubicBezTo>
                    <a:pt x="4830" y="7568"/>
                    <a:pt x="4842" y="7561"/>
                    <a:pt x="4853" y="7561"/>
                  </a:cubicBezTo>
                  <a:close/>
                  <a:moveTo>
                    <a:pt x="8727" y="7583"/>
                  </a:moveTo>
                  <a:cubicBezTo>
                    <a:pt x="8727" y="7634"/>
                    <a:pt x="8727" y="7684"/>
                    <a:pt x="8727" y="7747"/>
                  </a:cubicBezTo>
                  <a:cubicBezTo>
                    <a:pt x="8727" y="7756"/>
                    <a:pt x="8715" y="7808"/>
                    <a:pt x="8703" y="7808"/>
                  </a:cubicBezTo>
                  <a:cubicBezTo>
                    <a:pt x="8698" y="7808"/>
                    <a:pt x="8693" y="7798"/>
                    <a:pt x="8690" y="7772"/>
                  </a:cubicBezTo>
                  <a:cubicBezTo>
                    <a:pt x="8669" y="7772"/>
                    <a:pt x="8657" y="7815"/>
                    <a:pt x="8624" y="7815"/>
                  </a:cubicBezTo>
                  <a:cubicBezTo>
                    <a:pt x="8617" y="7815"/>
                    <a:pt x="8610" y="7814"/>
                    <a:pt x="8602" y="7810"/>
                  </a:cubicBezTo>
                  <a:cubicBezTo>
                    <a:pt x="8551" y="7772"/>
                    <a:pt x="8577" y="7646"/>
                    <a:pt x="8577" y="7596"/>
                  </a:cubicBezTo>
                  <a:lnTo>
                    <a:pt x="8602" y="7596"/>
                  </a:lnTo>
                  <a:cubicBezTo>
                    <a:pt x="8613" y="7642"/>
                    <a:pt x="8593" y="7775"/>
                    <a:pt x="8659" y="7775"/>
                  </a:cubicBezTo>
                  <a:cubicBezTo>
                    <a:pt x="8664" y="7775"/>
                    <a:pt x="8670" y="7774"/>
                    <a:pt x="8677" y="7772"/>
                  </a:cubicBezTo>
                  <a:lnTo>
                    <a:pt x="8652" y="7772"/>
                  </a:lnTo>
                  <a:cubicBezTo>
                    <a:pt x="8740" y="7747"/>
                    <a:pt x="8639" y="7596"/>
                    <a:pt x="8727" y="7583"/>
                  </a:cubicBezTo>
                  <a:close/>
                  <a:moveTo>
                    <a:pt x="9331" y="7508"/>
                  </a:moveTo>
                  <a:cubicBezTo>
                    <a:pt x="9406" y="7508"/>
                    <a:pt x="9419" y="7634"/>
                    <a:pt x="9394" y="7684"/>
                  </a:cubicBezTo>
                  <a:cubicBezTo>
                    <a:pt x="9370" y="7717"/>
                    <a:pt x="9353" y="7727"/>
                    <a:pt x="9339" y="7727"/>
                  </a:cubicBezTo>
                  <a:cubicBezTo>
                    <a:pt x="9319" y="7727"/>
                    <a:pt x="9304" y="7708"/>
                    <a:pt x="9280" y="7708"/>
                  </a:cubicBezTo>
                  <a:cubicBezTo>
                    <a:pt x="9276" y="7708"/>
                    <a:pt x="9272" y="7708"/>
                    <a:pt x="9268" y="7709"/>
                  </a:cubicBezTo>
                  <a:cubicBezTo>
                    <a:pt x="9268" y="7747"/>
                    <a:pt x="9293" y="7822"/>
                    <a:pt x="9230" y="7822"/>
                  </a:cubicBezTo>
                  <a:cubicBezTo>
                    <a:pt x="9230" y="7747"/>
                    <a:pt x="9230" y="7671"/>
                    <a:pt x="9230" y="7596"/>
                  </a:cubicBezTo>
                  <a:cubicBezTo>
                    <a:pt x="9230" y="7578"/>
                    <a:pt x="9243" y="7517"/>
                    <a:pt x="9255" y="7517"/>
                  </a:cubicBezTo>
                  <a:cubicBezTo>
                    <a:pt x="9259" y="7517"/>
                    <a:pt x="9264" y="7526"/>
                    <a:pt x="9267" y="7551"/>
                  </a:cubicBezTo>
                  <a:lnTo>
                    <a:pt x="9267" y="7551"/>
                  </a:lnTo>
                  <a:cubicBezTo>
                    <a:pt x="9272" y="7544"/>
                    <a:pt x="9281" y="7537"/>
                    <a:pt x="9293" y="7533"/>
                  </a:cubicBezTo>
                  <a:lnTo>
                    <a:pt x="9331" y="7508"/>
                  </a:lnTo>
                  <a:close/>
                  <a:moveTo>
                    <a:pt x="4516" y="7619"/>
                  </a:moveTo>
                  <a:cubicBezTo>
                    <a:pt x="4543" y="7619"/>
                    <a:pt x="4577" y="7638"/>
                    <a:pt x="4590" y="7671"/>
                  </a:cubicBezTo>
                  <a:cubicBezTo>
                    <a:pt x="4611" y="7712"/>
                    <a:pt x="4574" y="7818"/>
                    <a:pt x="4559" y="7818"/>
                  </a:cubicBezTo>
                  <a:cubicBezTo>
                    <a:pt x="4555" y="7818"/>
                    <a:pt x="4553" y="7812"/>
                    <a:pt x="4553" y="7797"/>
                  </a:cubicBezTo>
                  <a:cubicBezTo>
                    <a:pt x="4526" y="7797"/>
                    <a:pt x="4505" y="7829"/>
                    <a:pt x="4482" y="7829"/>
                  </a:cubicBezTo>
                  <a:cubicBezTo>
                    <a:pt x="4473" y="7829"/>
                    <a:pt x="4463" y="7824"/>
                    <a:pt x="4452" y="7810"/>
                  </a:cubicBezTo>
                  <a:cubicBezTo>
                    <a:pt x="4414" y="7759"/>
                    <a:pt x="4515" y="7696"/>
                    <a:pt x="4565" y="7684"/>
                  </a:cubicBezTo>
                  <a:cubicBezTo>
                    <a:pt x="4565" y="7657"/>
                    <a:pt x="4551" y="7644"/>
                    <a:pt x="4533" y="7644"/>
                  </a:cubicBezTo>
                  <a:cubicBezTo>
                    <a:pt x="4518" y="7644"/>
                    <a:pt x="4501" y="7654"/>
                    <a:pt x="4490" y="7671"/>
                  </a:cubicBezTo>
                  <a:lnTo>
                    <a:pt x="4477" y="7671"/>
                  </a:lnTo>
                  <a:cubicBezTo>
                    <a:pt x="4471" y="7635"/>
                    <a:pt x="4491" y="7619"/>
                    <a:pt x="4516" y="7619"/>
                  </a:cubicBezTo>
                  <a:close/>
                  <a:moveTo>
                    <a:pt x="8496" y="7603"/>
                  </a:moveTo>
                  <a:cubicBezTo>
                    <a:pt x="8506" y="7603"/>
                    <a:pt x="8516" y="7605"/>
                    <a:pt x="8526" y="7608"/>
                  </a:cubicBezTo>
                  <a:cubicBezTo>
                    <a:pt x="8521" y="7634"/>
                    <a:pt x="8510" y="7639"/>
                    <a:pt x="8497" y="7639"/>
                  </a:cubicBezTo>
                  <a:cubicBezTo>
                    <a:pt x="8490" y="7639"/>
                    <a:pt x="8482" y="7637"/>
                    <a:pt x="8475" y="7637"/>
                  </a:cubicBezTo>
                  <a:cubicBezTo>
                    <a:pt x="8465" y="7637"/>
                    <a:pt x="8455" y="7641"/>
                    <a:pt x="8451" y="7659"/>
                  </a:cubicBezTo>
                  <a:cubicBezTo>
                    <a:pt x="8451" y="7722"/>
                    <a:pt x="8539" y="7696"/>
                    <a:pt x="8539" y="7759"/>
                  </a:cubicBezTo>
                  <a:cubicBezTo>
                    <a:pt x="8529" y="7799"/>
                    <a:pt x="8488" y="7830"/>
                    <a:pt x="8447" y="7830"/>
                  </a:cubicBezTo>
                  <a:cubicBezTo>
                    <a:pt x="8436" y="7830"/>
                    <a:pt x="8424" y="7828"/>
                    <a:pt x="8413" y="7822"/>
                  </a:cubicBezTo>
                  <a:cubicBezTo>
                    <a:pt x="8418" y="7798"/>
                    <a:pt x="8428" y="7793"/>
                    <a:pt x="8440" y="7793"/>
                  </a:cubicBezTo>
                  <a:cubicBezTo>
                    <a:pt x="8450" y="7793"/>
                    <a:pt x="8462" y="7797"/>
                    <a:pt x="8472" y="7797"/>
                  </a:cubicBezTo>
                  <a:cubicBezTo>
                    <a:pt x="8479" y="7797"/>
                    <a:pt x="8485" y="7795"/>
                    <a:pt x="8488" y="7784"/>
                  </a:cubicBezTo>
                  <a:cubicBezTo>
                    <a:pt x="8501" y="7747"/>
                    <a:pt x="8488" y="7759"/>
                    <a:pt x="8476" y="7734"/>
                  </a:cubicBezTo>
                  <a:lnTo>
                    <a:pt x="8463" y="7722"/>
                  </a:lnTo>
                  <a:cubicBezTo>
                    <a:pt x="8451" y="7684"/>
                    <a:pt x="8400" y="7709"/>
                    <a:pt x="8426" y="7634"/>
                  </a:cubicBezTo>
                  <a:cubicBezTo>
                    <a:pt x="8444" y="7615"/>
                    <a:pt x="8469" y="7603"/>
                    <a:pt x="8496" y="7603"/>
                  </a:cubicBezTo>
                  <a:close/>
                  <a:moveTo>
                    <a:pt x="8303" y="7632"/>
                  </a:moveTo>
                  <a:cubicBezTo>
                    <a:pt x="8306" y="7632"/>
                    <a:pt x="8309" y="7632"/>
                    <a:pt x="8312" y="7634"/>
                  </a:cubicBezTo>
                  <a:cubicBezTo>
                    <a:pt x="8325" y="7671"/>
                    <a:pt x="8300" y="7671"/>
                    <a:pt x="8275" y="7709"/>
                  </a:cubicBezTo>
                  <a:lnTo>
                    <a:pt x="8262" y="7709"/>
                  </a:lnTo>
                  <a:cubicBezTo>
                    <a:pt x="8237" y="7759"/>
                    <a:pt x="8300" y="7835"/>
                    <a:pt x="8224" y="7847"/>
                  </a:cubicBezTo>
                  <a:cubicBezTo>
                    <a:pt x="8224" y="7808"/>
                    <a:pt x="8224" y="7768"/>
                    <a:pt x="8224" y="7723"/>
                  </a:cubicBezTo>
                  <a:lnTo>
                    <a:pt x="8224" y="7723"/>
                  </a:lnTo>
                  <a:cubicBezTo>
                    <a:pt x="8195" y="7745"/>
                    <a:pt x="8128" y="7752"/>
                    <a:pt x="8099" y="7759"/>
                  </a:cubicBezTo>
                  <a:cubicBezTo>
                    <a:pt x="8099" y="7802"/>
                    <a:pt x="8128" y="7822"/>
                    <a:pt x="8163" y="7822"/>
                  </a:cubicBezTo>
                  <a:cubicBezTo>
                    <a:pt x="8179" y="7822"/>
                    <a:pt x="8196" y="7818"/>
                    <a:pt x="8212" y="7810"/>
                  </a:cubicBezTo>
                  <a:lnTo>
                    <a:pt x="8212" y="7810"/>
                  </a:lnTo>
                  <a:cubicBezTo>
                    <a:pt x="8217" y="7839"/>
                    <a:pt x="8194" y="7853"/>
                    <a:pt x="8166" y="7853"/>
                  </a:cubicBezTo>
                  <a:cubicBezTo>
                    <a:pt x="8123" y="7853"/>
                    <a:pt x="8066" y="7820"/>
                    <a:pt x="8074" y="7759"/>
                  </a:cubicBezTo>
                  <a:cubicBezTo>
                    <a:pt x="8044" y="7709"/>
                    <a:pt x="8077" y="7644"/>
                    <a:pt x="8130" y="7644"/>
                  </a:cubicBezTo>
                  <a:cubicBezTo>
                    <a:pt x="8143" y="7644"/>
                    <a:pt x="8158" y="7648"/>
                    <a:pt x="8174" y="7659"/>
                  </a:cubicBezTo>
                  <a:lnTo>
                    <a:pt x="8199" y="7646"/>
                  </a:lnTo>
                  <a:lnTo>
                    <a:pt x="8199" y="7646"/>
                  </a:lnTo>
                  <a:cubicBezTo>
                    <a:pt x="8213" y="7657"/>
                    <a:pt x="8222" y="7666"/>
                    <a:pt x="8229" y="7674"/>
                  </a:cubicBezTo>
                  <a:lnTo>
                    <a:pt x="8229" y="7674"/>
                  </a:lnTo>
                  <a:cubicBezTo>
                    <a:pt x="8235" y="7659"/>
                    <a:pt x="8241" y="7638"/>
                    <a:pt x="8245" y="7638"/>
                  </a:cubicBezTo>
                  <a:cubicBezTo>
                    <a:pt x="8248" y="7638"/>
                    <a:pt x="8250" y="7650"/>
                    <a:pt x="8250" y="7684"/>
                  </a:cubicBezTo>
                  <a:cubicBezTo>
                    <a:pt x="8272" y="7684"/>
                    <a:pt x="8275" y="7632"/>
                    <a:pt x="8303" y="7632"/>
                  </a:cubicBezTo>
                  <a:close/>
                  <a:moveTo>
                    <a:pt x="4439" y="7646"/>
                  </a:moveTo>
                  <a:cubicBezTo>
                    <a:pt x="4439" y="7696"/>
                    <a:pt x="4439" y="7747"/>
                    <a:pt x="4427" y="7797"/>
                  </a:cubicBezTo>
                  <a:cubicBezTo>
                    <a:pt x="4409" y="7797"/>
                    <a:pt x="4391" y="7856"/>
                    <a:pt x="4382" y="7856"/>
                  </a:cubicBezTo>
                  <a:cubicBezTo>
                    <a:pt x="4379" y="7856"/>
                    <a:pt x="4377" y="7850"/>
                    <a:pt x="4377" y="7834"/>
                  </a:cubicBezTo>
                  <a:lnTo>
                    <a:pt x="4377" y="7834"/>
                  </a:lnTo>
                  <a:cubicBezTo>
                    <a:pt x="4361" y="7848"/>
                    <a:pt x="4348" y="7870"/>
                    <a:pt x="4327" y="7870"/>
                  </a:cubicBezTo>
                  <a:cubicBezTo>
                    <a:pt x="4320" y="7870"/>
                    <a:pt x="4311" y="7867"/>
                    <a:pt x="4301" y="7860"/>
                  </a:cubicBezTo>
                  <a:cubicBezTo>
                    <a:pt x="4251" y="7822"/>
                    <a:pt x="4301" y="7671"/>
                    <a:pt x="4326" y="7659"/>
                  </a:cubicBezTo>
                  <a:lnTo>
                    <a:pt x="4326" y="7659"/>
                  </a:lnTo>
                  <a:cubicBezTo>
                    <a:pt x="4326" y="7707"/>
                    <a:pt x="4292" y="7836"/>
                    <a:pt x="4355" y="7836"/>
                  </a:cubicBezTo>
                  <a:cubicBezTo>
                    <a:pt x="4358" y="7836"/>
                    <a:pt x="4361" y="7835"/>
                    <a:pt x="4364" y="7835"/>
                  </a:cubicBezTo>
                  <a:cubicBezTo>
                    <a:pt x="4369" y="7833"/>
                    <a:pt x="4373" y="7832"/>
                    <a:pt x="4377" y="7830"/>
                  </a:cubicBezTo>
                  <a:lnTo>
                    <a:pt x="4377" y="7830"/>
                  </a:lnTo>
                  <a:cubicBezTo>
                    <a:pt x="4377" y="7831"/>
                    <a:pt x="4377" y="7832"/>
                    <a:pt x="4377" y="7834"/>
                  </a:cubicBezTo>
                  <a:lnTo>
                    <a:pt x="4377" y="7834"/>
                  </a:lnTo>
                  <a:cubicBezTo>
                    <a:pt x="4384" y="7827"/>
                    <a:pt x="4392" y="7822"/>
                    <a:pt x="4402" y="7822"/>
                  </a:cubicBezTo>
                  <a:lnTo>
                    <a:pt x="4387" y="7822"/>
                  </a:lnTo>
                  <a:cubicBezTo>
                    <a:pt x="4384" y="7825"/>
                    <a:pt x="4381" y="7827"/>
                    <a:pt x="4377" y="7830"/>
                  </a:cubicBezTo>
                  <a:lnTo>
                    <a:pt x="4377" y="7830"/>
                  </a:lnTo>
                  <a:cubicBezTo>
                    <a:pt x="4377" y="7827"/>
                    <a:pt x="4377" y="7825"/>
                    <a:pt x="4377" y="7822"/>
                  </a:cubicBezTo>
                  <a:lnTo>
                    <a:pt x="4387" y="7822"/>
                  </a:lnTo>
                  <a:cubicBezTo>
                    <a:pt x="4435" y="7778"/>
                    <a:pt x="4372" y="7657"/>
                    <a:pt x="4439" y="7646"/>
                  </a:cubicBezTo>
                  <a:close/>
                  <a:moveTo>
                    <a:pt x="5951" y="7825"/>
                  </a:moveTo>
                  <a:cubicBezTo>
                    <a:pt x="5957" y="7825"/>
                    <a:pt x="5961" y="7831"/>
                    <a:pt x="5961" y="7847"/>
                  </a:cubicBezTo>
                  <a:cubicBezTo>
                    <a:pt x="5961" y="7871"/>
                    <a:pt x="5954" y="7879"/>
                    <a:pt x="5944" y="7879"/>
                  </a:cubicBezTo>
                  <a:cubicBezTo>
                    <a:pt x="5930" y="7879"/>
                    <a:pt x="5911" y="7860"/>
                    <a:pt x="5911" y="7860"/>
                  </a:cubicBezTo>
                  <a:lnTo>
                    <a:pt x="5923" y="7847"/>
                  </a:lnTo>
                  <a:cubicBezTo>
                    <a:pt x="5923" y="7847"/>
                    <a:pt x="5940" y="7825"/>
                    <a:pt x="5951" y="7825"/>
                  </a:cubicBezTo>
                  <a:close/>
                  <a:moveTo>
                    <a:pt x="7763" y="7689"/>
                  </a:moveTo>
                  <a:cubicBezTo>
                    <a:pt x="7768" y="7689"/>
                    <a:pt x="7772" y="7701"/>
                    <a:pt x="7772" y="7732"/>
                  </a:cubicBezTo>
                  <a:lnTo>
                    <a:pt x="7772" y="7732"/>
                  </a:lnTo>
                  <a:cubicBezTo>
                    <a:pt x="7729" y="7765"/>
                    <a:pt x="7768" y="7862"/>
                    <a:pt x="7734" y="7890"/>
                  </a:cubicBezTo>
                  <a:lnTo>
                    <a:pt x="7734" y="7890"/>
                  </a:lnTo>
                  <a:cubicBezTo>
                    <a:pt x="7734" y="7836"/>
                    <a:pt x="7734" y="7791"/>
                    <a:pt x="7734" y="7747"/>
                  </a:cubicBezTo>
                  <a:cubicBezTo>
                    <a:pt x="7742" y="7723"/>
                    <a:pt x="7755" y="7689"/>
                    <a:pt x="7763" y="7689"/>
                  </a:cubicBezTo>
                  <a:close/>
                  <a:moveTo>
                    <a:pt x="4037" y="7722"/>
                  </a:moveTo>
                  <a:lnTo>
                    <a:pt x="4037" y="7722"/>
                  </a:lnTo>
                  <a:cubicBezTo>
                    <a:pt x="4014" y="7767"/>
                    <a:pt x="4022" y="7885"/>
                    <a:pt x="3987" y="7916"/>
                  </a:cubicBezTo>
                  <a:lnTo>
                    <a:pt x="3987" y="7916"/>
                  </a:lnTo>
                  <a:cubicBezTo>
                    <a:pt x="3987" y="7854"/>
                    <a:pt x="3992" y="7733"/>
                    <a:pt x="4037" y="7722"/>
                  </a:cubicBezTo>
                  <a:close/>
                  <a:moveTo>
                    <a:pt x="7592" y="7708"/>
                  </a:moveTo>
                  <a:cubicBezTo>
                    <a:pt x="7696" y="7708"/>
                    <a:pt x="7693" y="7923"/>
                    <a:pt x="7583" y="7923"/>
                  </a:cubicBezTo>
                  <a:lnTo>
                    <a:pt x="7571" y="7923"/>
                  </a:lnTo>
                  <a:cubicBezTo>
                    <a:pt x="7445" y="7923"/>
                    <a:pt x="7470" y="7722"/>
                    <a:pt x="7583" y="7709"/>
                  </a:cubicBezTo>
                  <a:cubicBezTo>
                    <a:pt x="7586" y="7709"/>
                    <a:pt x="7589" y="7708"/>
                    <a:pt x="7592" y="7708"/>
                  </a:cubicBezTo>
                  <a:close/>
                  <a:moveTo>
                    <a:pt x="7446" y="7713"/>
                  </a:moveTo>
                  <a:cubicBezTo>
                    <a:pt x="7458" y="7713"/>
                    <a:pt x="7470" y="7715"/>
                    <a:pt x="7483" y="7722"/>
                  </a:cubicBezTo>
                  <a:lnTo>
                    <a:pt x="7470" y="7734"/>
                  </a:lnTo>
                  <a:cubicBezTo>
                    <a:pt x="7457" y="7784"/>
                    <a:pt x="7382" y="7747"/>
                    <a:pt x="7369" y="7822"/>
                  </a:cubicBezTo>
                  <a:cubicBezTo>
                    <a:pt x="7351" y="7877"/>
                    <a:pt x="7373" y="7912"/>
                    <a:pt x="7411" y="7912"/>
                  </a:cubicBezTo>
                  <a:cubicBezTo>
                    <a:pt x="7425" y="7912"/>
                    <a:pt x="7441" y="7908"/>
                    <a:pt x="7457" y="7898"/>
                  </a:cubicBezTo>
                  <a:lnTo>
                    <a:pt x="7457" y="7898"/>
                  </a:lnTo>
                  <a:cubicBezTo>
                    <a:pt x="7462" y="7927"/>
                    <a:pt x="7442" y="7941"/>
                    <a:pt x="7416" y="7941"/>
                  </a:cubicBezTo>
                  <a:cubicBezTo>
                    <a:pt x="7376" y="7941"/>
                    <a:pt x="7324" y="7908"/>
                    <a:pt x="7332" y="7847"/>
                  </a:cubicBezTo>
                  <a:cubicBezTo>
                    <a:pt x="7332" y="7784"/>
                    <a:pt x="7384" y="7713"/>
                    <a:pt x="7446" y="7713"/>
                  </a:cubicBezTo>
                  <a:close/>
                  <a:moveTo>
                    <a:pt x="3962" y="7634"/>
                  </a:moveTo>
                  <a:lnTo>
                    <a:pt x="3962" y="7634"/>
                  </a:lnTo>
                  <a:cubicBezTo>
                    <a:pt x="3938" y="7692"/>
                    <a:pt x="3947" y="7901"/>
                    <a:pt x="3899" y="7942"/>
                  </a:cubicBezTo>
                  <a:lnTo>
                    <a:pt x="3899" y="7942"/>
                  </a:lnTo>
                  <a:cubicBezTo>
                    <a:pt x="3899" y="7871"/>
                    <a:pt x="3901" y="7646"/>
                    <a:pt x="3962" y="7634"/>
                  </a:cubicBezTo>
                  <a:close/>
                  <a:moveTo>
                    <a:pt x="5373" y="7907"/>
                  </a:moveTo>
                  <a:cubicBezTo>
                    <a:pt x="5378" y="7907"/>
                    <a:pt x="5383" y="7914"/>
                    <a:pt x="5383" y="7935"/>
                  </a:cubicBezTo>
                  <a:cubicBezTo>
                    <a:pt x="5383" y="7955"/>
                    <a:pt x="5374" y="7961"/>
                    <a:pt x="5365" y="7961"/>
                  </a:cubicBezTo>
                  <a:cubicBezTo>
                    <a:pt x="5350" y="7961"/>
                    <a:pt x="5332" y="7948"/>
                    <a:pt x="5332" y="7948"/>
                  </a:cubicBezTo>
                  <a:lnTo>
                    <a:pt x="5345" y="7935"/>
                  </a:lnTo>
                  <a:cubicBezTo>
                    <a:pt x="5345" y="7935"/>
                    <a:pt x="5362" y="7907"/>
                    <a:pt x="5373" y="7907"/>
                  </a:cubicBezTo>
                  <a:close/>
                  <a:moveTo>
                    <a:pt x="4251" y="7671"/>
                  </a:moveTo>
                  <a:cubicBezTo>
                    <a:pt x="4217" y="7728"/>
                    <a:pt x="4224" y="7915"/>
                    <a:pt x="4189" y="7963"/>
                  </a:cubicBezTo>
                  <a:lnTo>
                    <a:pt x="4189" y="7963"/>
                  </a:lnTo>
                  <a:lnTo>
                    <a:pt x="4200" y="7860"/>
                  </a:lnTo>
                  <a:cubicBezTo>
                    <a:pt x="4166" y="7860"/>
                    <a:pt x="4163" y="7912"/>
                    <a:pt x="4125" y="7912"/>
                  </a:cubicBezTo>
                  <a:cubicBezTo>
                    <a:pt x="4121" y="7912"/>
                    <a:pt x="4117" y="7911"/>
                    <a:pt x="4112" y="7910"/>
                  </a:cubicBezTo>
                  <a:cubicBezTo>
                    <a:pt x="4062" y="7885"/>
                    <a:pt x="4075" y="7847"/>
                    <a:pt x="4075" y="7810"/>
                  </a:cubicBezTo>
                  <a:cubicBezTo>
                    <a:pt x="4075" y="7784"/>
                    <a:pt x="4100" y="7709"/>
                    <a:pt x="4138" y="7696"/>
                  </a:cubicBezTo>
                  <a:cubicBezTo>
                    <a:pt x="4145" y="7694"/>
                    <a:pt x="4152" y="7693"/>
                    <a:pt x="4159" y="7693"/>
                  </a:cubicBezTo>
                  <a:cubicBezTo>
                    <a:pt x="4185" y="7693"/>
                    <a:pt x="4203" y="7709"/>
                    <a:pt x="4213" y="7709"/>
                  </a:cubicBezTo>
                  <a:cubicBezTo>
                    <a:pt x="4213" y="7684"/>
                    <a:pt x="4213" y="7671"/>
                    <a:pt x="4251" y="7671"/>
                  </a:cubicBezTo>
                  <a:close/>
                  <a:moveTo>
                    <a:pt x="7256" y="7736"/>
                  </a:moveTo>
                  <a:cubicBezTo>
                    <a:pt x="7262" y="7736"/>
                    <a:pt x="7269" y="7738"/>
                    <a:pt x="7281" y="7747"/>
                  </a:cubicBezTo>
                  <a:cubicBezTo>
                    <a:pt x="7319" y="7784"/>
                    <a:pt x="7294" y="7910"/>
                    <a:pt x="7294" y="7948"/>
                  </a:cubicBezTo>
                  <a:lnTo>
                    <a:pt x="7269" y="7948"/>
                  </a:lnTo>
                  <a:cubicBezTo>
                    <a:pt x="7256" y="7910"/>
                    <a:pt x="7294" y="7784"/>
                    <a:pt x="7231" y="7784"/>
                  </a:cubicBezTo>
                  <a:lnTo>
                    <a:pt x="7218" y="7784"/>
                  </a:lnTo>
                  <a:cubicBezTo>
                    <a:pt x="7156" y="7810"/>
                    <a:pt x="7231" y="7948"/>
                    <a:pt x="7156" y="7960"/>
                  </a:cubicBezTo>
                  <a:cubicBezTo>
                    <a:pt x="7156" y="7923"/>
                    <a:pt x="7181" y="7810"/>
                    <a:pt x="7143" y="7784"/>
                  </a:cubicBezTo>
                  <a:lnTo>
                    <a:pt x="7105" y="7784"/>
                  </a:lnTo>
                  <a:cubicBezTo>
                    <a:pt x="7042" y="7835"/>
                    <a:pt x="7130" y="7960"/>
                    <a:pt x="7042" y="7973"/>
                  </a:cubicBezTo>
                  <a:cubicBezTo>
                    <a:pt x="7042" y="7910"/>
                    <a:pt x="7042" y="7860"/>
                    <a:pt x="7042" y="7810"/>
                  </a:cubicBezTo>
                  <a:cubicBezTo>
                    <a:pt x="7042" y="7801"/>
                    <a:pt x="7061" y="7749"/>
                    <a:pt x="7072" y="7749"/>
                  </a:cubicBezTo>
                  <a:cubicBezTo>
                    <a:pt x="7077" y="7749"/>
                    <a:pt x="7080" y="7758"/>
                    <a:pt x="7080" y="7784"/>
                  </a:cubicBezTo>
                  <a:lnTo>
                    <a:pt x="7100" y="7775"/>
                  </a:lnTo>
                  <a:lnTo>
                    <a:pt x="7100" y="7775"/>
                  </a:lnTo>
                  <a:cubicBezTo>
                    <a:pt x="7099" y="7778"/>
                    <a:pt x="7105" y="7784"/>
                    <a:pt x="7105" y="7784"/>
                  </a:cubicBezTo>
                  <a:cubicBezTo>
                    <a:pt x="7112" y="7778"/>
                    <a:pt x="7115" y="7775"/>
                    <a:pt x="7118" y="7775"/>
                  </a:cubicBezTo>
                  <a:cubicBezTo>
                    <a:pt x="7121" y="7775"/>
                    <a:pt x="7124" y="7778"/>
                    <a:pt x="7130" y="7784"/>
                  </a:cubicBezTo>
                  <a:lnTo>
                    <a:pt x="7206" y="7772"/>
                  </a:lnTo>
                  <a:lnTo>
                    <a:pt x="7231" y="7772"/>
                  </a:lnTo>
                  <a:cubicBezTo>
                    <a:pt x="7281" y="7759"/>
                    <a:pt x="7319" y="7747"/>
                    <a:pt x="7206" y="7747"/>
                  </a:cubicBezTo>
                  <a:cubicBezTo>
                    <a:pt x="7239" y="7747"/>
                    <a:pt x="7245" y="7736"/>
                    <a:pt x="7256" y="7736"/>
                  </a:cubicBezTo>
                  <a:close/>
                  <a:moveTo>
                    <a:pt x="7928" y="7654"/>
                  </a:moveTo>
                  <a:cubicBezTo>
                    <a:pt x="7934" y="7654"/>
                    <a:pt x="7941" y="7655"/>
                    <a:pt x="7948" y="7659"/>
                  </a:cubicBezTo>
                  <a:cubicBezTo>
                    <a:pt x="8011" y="7684"/>
                    <a:pt x="7986" y="7722"/>
                    <a:pt x="7998" y="7759"/>
                  </a:cubicBezTo>
                  <a:cubicBezTo>
                    <a:pt x="7998" y="7784"/>
                    <a:pt x="7973" y="7847"/>
                    <a:pt x="7935" y="7872"/>
                  </a:cubicBezTo>
                  <a:cubicBezTo>
                    <a:pt x="7930" y="7874"/>
                    <a:pt x="7925" y="7875"/>
                    <a:pt x="7920" y="7875"/>
                  </a:cubicBezTo>
                  <a:cubicBezTo>
                    <a:pt x="7893" y="7875"/>
                    <a:pt x="7880" y="7847"/>
                    <a:pt x="7847" y="7847"/>
                  </a:cubicBezTo>
                  <a:cubicBezTo>
                    <a:pt x="7872" y="7910"/>
                    <a:pt x="7885" y="7973"/>
                    <a:pt x="7835" y="7973"/>
                  </a:cubicBezTo>
                  <a:lnTo>
                    <a:pt x="7822" y="7973"/>
                  </a:lnTo>
                  <a:cubicBezTo>
                    <a:pt x="7809" y="7898"/>
                    <a:pt x="7809" y="7810"/>
                    <a:pt x="7822" y="7734"/>
                  </a:cubicBezTo>
                  <a:cubicBezTo>
                    <a:pt x="7822" y="7731"/>
                    <a:pt x="7822" y="7726"/>
                    <a:pt x="7823" y="7721"/>
                  </a:cubicBezTo>
                  <a:lnTo>
                    <a:pt x="7823" y="7721"/>
                  </a:lnTo>
                  <a:cubicBezTo>
                    <a:pt x="7820" y="7722"/>
                    <a:pt x="7815" y="7722"/>
                    <a:pt x="7809" y="7722"/>
                  </a:cubicBezTo>
                  <a:cubicBezTo>
                    <a:pt x="7797" y="7722"/>
                    <a:pt x="7787" y="7724"/>
                    <a:pt x="7779" y="7728"/>
                  </a:cubicBezTo>
                  <a:lnTo>
                    <a:pt x="7779" y="7728"/>
                  </a:lnTo>
                  <a:cubicBezTo>
                    <a:pt x="7786" y="7714"/>
                    <a:pt x="7793" y="7684"/>
                    <a:pt x="7822" y="7684"/>
                  </a:cubicBezTo>
                  <a:cubicBezTo>
                    <a:pt x="7824" y="7690"/>
                    <a:pt x="7826" y="7695"/>
                    <a:pt x="7827" y="7700"/>
                  </a:cubicBezTo>
                  <a:lnTo>
                    <a:pt x="7827" y="7700"/>
                  </a:lnTo>
                  <a:cubicBezTo>
                    <a:pt x="7831" y="7682"/>
                    <a:pt x="7837" y="7665"/>
                    <a:pt x="7841" y="7665"/>
                  </a:cubicBezTo>
                  <a:cubicBezTo>
                    <a:pt x="7845" y="7665"/>
                    <a:pt x="7847" y="7677"/>
                    <a:pt x="7847" y="7709"/>
                  </a:cubicBezTo>
                  <a:cubicBezTo>
                    <a:pt x="7880" y="7709"/>
                    <a:pt x="7893" y="7654"/>
                    <a:pt x="7928" y="7654"/>
                  </a:cubicBezTo>
                  <a:close/>
                  <a:moveTo>
                    <a:pt x="3783" y="7762"/>
                  </a:moveTo>
                  <a:cubicBezTo>
                    <a:pt x="3811" y="7762"/>
                    <a:pt x="3847" y="7782"/>
                    <a:pt x="3861" y="7810"/>
                  </a:cubicBezTo>
                  <a:cubicBezTo>
                    <a:pt x="3871" y="7859"/>
                    <a:pt x="3842" y="7962"/>
                    <a:pt x="3829" y="7962"/>
                  </a:cubicBezTo>
                  <a:cubicBezTo>
                    <a:pt x="3826" y="7962"/>
                    <a:pt x="3823" y="7954"/>
                    <a:pt x="3823" y="7935"/>
                  </a:cubicBezTo>
                  <a:cubicBezTo>
                    <a:pt x="3797" y="7935"/>
                    <a:pt x="3770" y="7978"/>
                    <a:pt x="3744" y="7978"/>
                  </a:cubicBezTo>
                  <a:cubicBezTo>
                    <a:pt x="3733" y="7978"/>
                    <a:pt x="3721" y="7971"/>
                    <a:pt x="3710" y="7948"/>
                  </a:cubicBezTo>
                  <a:cubicBezTo>
                    <a:pt x="3685" y="7885"/>
                    <a:pt x="3773" y="7847"/>
                    <a:pt x="3823" y="7835"/>
                  </a:cubicBezTo>
                  <a:cubicBezTo>
                    <a:pt x="3823" y="7796"/>
                    <a:pt x="3804" y="7781"/>
                    <a:pt x="3781" y="7781"/>
                  </a:cubicBezTo>
                  <a:cubicBezTo>
                    <a:pt x="3770" y="7781"/>
                    <a:pt x="3758" y="7784"/>
                    <a:pt x="3747" y="7790"/>
                  </a:cubicBezTo>
                  <a:lnTo>
                    <a:pt x="3747" y="7790"/>
                  </a:lnTo>
                  <a:cubicBezTo>
                    <a:pt x="3750" y="7770"/>
                    <a:pt x="3765" y="7762"/>
                    <a:pt x="3783" y="7762"/>
                  </a:cubicBezTo>
                  <a:close/>
                  <a:moveTo>
                    <a:pt x="6919" y="7776"/>
                  </a:moveTo>
                  <a:cubicBezTo>
                    <a:pt x="6950" y="7776"/>
                    <a:pt x="6974" y="7815"/>
                    <a:pt x="6992" y="7860"/>
                  </a:cubicBezTo>
                  <a:cubicBezTo>
                    <a:pt x="6992" y="7885"/>
                    <a:pt x="6992" y="7923"/>
                    <a:pt x="6992" y="7960"/>
                  </a:cubicBezTo>
                  <a:cubicBezTo>
                    <a:pt x="6985" y="7975"/>
                    <a:pt x="6978" y="7989"/>
                    <a:pt x="6970" y="7989"/>
                  </a:cubicBezTo>
                  <a:cubicBezTo>
                    <a:pt x="6965" y="7989"/>
                    <a:pt x="6960" y="7982"/>
                    <a:pt x="6954" y="7960"/>
                  </a:cubicBezTo>
                  <a:cubicBezTo>
                    <a:pt x="6933" y="7960"/>
                    <a:pt x="6921" y="8004"/>
                    <a:pt x="6889" y="8004"/>
                  </a:cubicBezTo>
                  <a:cubicBezTo>
                    <a:pt x="6882" y="8004"/>
                    <a:pt x="6875" y="8002"/>
                    <a:pt x="6866" y="7998"/>
                  </a:cubicBezTo>
                  <a:cubicBezTo>
                    <a:pt x="6829" y="7960"/>
                    <a:pt x="6854" y="7923"/>
                    <a:pt x="6866" y="7898"/>
                  </a:cubicBezTo>
                  <a:cubicBezTo>
                    <a:pt x="6891" y="7872"/>
                    <a:pt x="6954" y="7860"/>
                    <a:pt x="6967" y="7847"/>
                  </a:cubicBezTo>
                  <a:cubicBezTo>
                    <a:pt x="6980" y="7816"/>
                    <a:pt x="6961" y="7806"/>
                    <a:pt x="6937" y="7806"/>
                  </a:cubicBezTo>
                  <a:cubicBezTo>
                    <a:pt x="6913" y="7806"/>
                    <a:pt x="6885" y="7816"/>
                    <a:pt x="6879" y="7822"/>
                  </a:cubicBezTo>
                  <a:lnTo>
                    <a:pt x="6879" y="7797"/>
                  </a:lnTo>
                  <a:cubicBezTo>
                    <a:pt x="6893" y="7783"/>
                    <a:pt x="6907" y="7776"/>
                    <a:pt x="6919" y="7776"/>
                  </a:cubicBezTo>
                  <a:close/>
                  <a:moveTo>
                    <a:pt x="6816" y="7696"/>
                  </a:moveTo>
                  <a:cubicBezTo>
                    <a:pt x="6816" y="7759"/>
                    <a:pt x="6829" y="8011"/>
                    <a:pt x="6766" y="8011"/>
                  </a:cubicBezTo>
                  <a:cubicBezTo>
                    <a:pt x="6766" y="7948"/>
                    <a:pt x="6753" y="7696"/>
                    <a:pt x="6816" y="7696"/>
                  </a:cubicBezTo>
                  <a:close/>
                  <a:moveTo>
                    <a:pt x="6728" y="7709"/>
                  </a:moveTo>
                  <a:cubicBezTo>
                    <a:pt x="6728" y="7772"/>
                    <a:pt x="6741" y="8023"/>
                    <a:pt x="6690" y="8023"/>
                  </a:cubicBezTo>
                  <a:cubicBezTo>
                    <a:pt x="6690" y="7960"/>
                    <a:pt x="6665" y="7709"/>
                    <a:pt x="6728" y="7709"/>
                  </a:cubicBezTo>
                  <a:close/>
                  <a:moveTo>
                    <a:pt x="3531" y="7812"/>
                  </a:moveTo>
                  <a:cubicBezTo>
                    <a:pt x="3559" y="7812"/>
                    <a:pt x="3596" y="7832"/>
                    <a:pt x="3609" y="7860"/>
                  </a:cubicBezTo>
                  <a:cubicBezTo>
                    <a:pt x="3629" y="7909"/>
                    <a:pt x="3595" y="8012"/>
                    <a:pt x="3579" y="8012"/>
                  </a:cubicBezTo>
                  <a:cubicBezTo>
                    <a:pt x="3575" y="8012"/>
                    <a:pt x="3572" y="8005"/>
                    <a:pt x="3572" y="7986"/>
                  </a:cubicBezTo>
                  <a:cubicBezTo>
                    <a:pt x="3545" y="7986"/>
                    <a:pt x="3519" y="8029"/>
                    <a:pt x="3497" y="8029"/>
                  </a:cubicBezTo>
                  <a:cubicBezTo>
                    <a:pt x="3487" y="8029"/>
                    <a:pt x="3479" y="8021"/>
                    <a:pt x="3471" y="7998"/>
                  </a:cubicBezTo>
                  <a:cubicBezTo>
                    <a:pt x="3433" y="7923"/>
                    <a:pt x="3521" y="7885"/>
                    <a:pt x="3559" y="7860"/>
                  </a:cubicBezTo>
                  <a:lnTo>
                    <a:pt x="3584" y="7885"/>
                  </a:lnTo>
                  <a:cubicBezTo>
                    <a:pt x="3584" y="7850"/>
                    <a:pt x="3568" y="7834"/>
                    <a:pt x="3548" y="7834"/>
                  </a:cubicBezTo>
                  <a:cubicBezTo>
                    <a:pt x="3532" y="7834"/>
                    <a:pt x="3513" y="7843"/>
                    <a:pt x="3496" y="7860"/>
                  </a:cubicBezTo>
                  <a:cubicBezTo>
                    <a:pt x="3491" y="7826"/>
                    <a:pt x="3508" y="7812"/>
                    <a:pt x="3531" y="7812"/>
                  </a:cubicBezTo>
                  <a:close/>
                  <a:moveTo>
                    <a:pt x="6627" y="7822"/>
                  </a:moveTo>
                  <a:cubicBezTo>
                    <a:pt x="6627" y="7872"/>
                    <a:pt x="6640" y="8023"/>
                    <a:pt x="6590" y="8036"/>
                  </a:cubicBezTo>
                  <a:cubicBezTo>
                    <a:pt x="6602" y="8011"/>
                    <a:pt x="6602" y="7998"/>
                    <a:pt x="6590" y="7998"/>
                  </a:cubicBezTo>
                  <a:cubicBezTo>
                    <a:pt x="6574" y="8035"/>
                    <a:pt x="6556" y="8050"/>
                    <a:pt x="6539" y="8050"/>
                  </a:cubicBezTo>
                  <a:cubicBezTo>
                    <a:pt x="6477" y="8050"/>
                    <a:pt x="6425" y="7845"/>
                    <a:pt x="6514" y="7835"/>
                  </a:cubicBezTo>
                  <a:lnTo>
                    <a:pt x="6514" y="7835"/>
                  </a:lnTo>
                  <a:cubicBezTo>
                    <a:pt x="6514" y="7883"/>
                    <a:pt x="6480" y="8012"/>
                    <a:pt x="6543" y="8012"/>
                  </a:cubicBezTo>
                  <a:cubicBezTo>
                    <a:pt x="6546" y="8012"/>
                    <a:pt x="6549" y="8011"/>
                    <a:pt x="6552" y="8011"/>
                  </a:cubicBezTo>
                  <a:cubicBezTo>
                    <a:pt x="6640" y="7986"/>
                    <a:pt x="6539" y="7835"/>
                    <a:pt x="6627" y="7822"/>
                  </a:cubicBezTo>
                  <a:close/>
                  <a:moveTo>
                    <a:pt x="3382" y="7828"/>
                  </a:moveTo>
                  <a:cubicBezTo>
                    <a:pt x="3390" y="7828"/>
                    <a:pt x="3399" y="7830"/>
                    <a:pt x="3408" y="7835"/>
                  </a:cubicBezTo>
                  <a:lnTo>
                    <a:pt x="3421" y="7847"/>
                  </a:lnTo>
                  <a:cubicBezTo>
                    <a:pt x="3471" y="7885"/>
                    <a:pt x="3421" y="8036"/>
                    <a:pt x="3396" y="8048"/>
                  </a:cubicBezTo>
                  <a:cubicBezTo>
                    <a:pt x="3396" y="8017"/>
                    <a:pt x="3423" y="7868"/>
                    <a:pt x="3378" y="7868"/>
                  </a:cubicBezTo>
                  <a:cubicBezTo>
                    <a:pt x="3370" y="7868"/>
                    <a:pt x="3359" y="7873"/>
                    <a:pt x="3345" y="7885"/>
                  </a:cubicBezTo>
                  <a:cubicBezTo>
                    <a:pt x="3283" y="7935"/>
                    <a:pt x="3358" y="8061"/>
                    <a:pt x="3283" y="8074"/>
                  </a:cubicBezTo>
                  <a:cubicBezTo>
                    <a:pt x="3283" y="7998"/>
                    <a:pt x="3295" y="7935"/>
                    <a:pt x="3295" y="7860"/>
                  </a:cubicBezTo>
                  <a:cubicBezTo>
                    <a:pt x="3305" y="7856"/>
                    <a:pt x="3313" y="7855"/>
                    <a:pt x="3318" y="7855"/>
                  </a:cubicBezTo>
                  <a:cubicBezTo>
                    <a:pt x="3332" y="7855"/>
                    <a:pt x="3329" y="7867"/>
                    <a:pt x="3320" y="7885"/>
                  </a:cubicBezTo>
                  <a:cubicBezTo>
                    <a:pt x="3330" y="7865"/>
                    <a:pt x="3349" y="7828"/>
                    <a:pt x="3382" y="7828"/>
                  </a:cubicBezTo>
                  <a:close/>
                  <a:moveTo>
                    <a:pt x="6294" y="7855"/>
                  </a:moveTo>
                  <a:cubicBezTo>
                    <a:pt x="6299" y="7855"/>
                    <a:pt x="6306" y="7856"/>
                    <a:pt x="6313" y="7860"/>
                  </a:cubicBezTo>
                  <a:cubicBezTo>
                    <a:pt x="6363" y="7885"/>
                    <a:pt x="6338" y="8023"/>
                    <a:pt x="6338" y="8061"/>
                  </a:cubicBezTo>
                  <a:lnTo>
                    <a:pt x="6300" y="8061"/>
                  </a:lnTo>
                  <a:cubicBezTo>
                    <a:pt x="6311" y="8050"/>
                    <a:pt x="6331" y="7894"/>
                    <a:pt x="6282" y="7894"/>
                  </a:cubicBezTo>
                  <a:cubicBezTo>
                    <a:pt x="6274" y="7894"/>
                    <a:pt x="6263" y="7899"/>
                    <a:pt x="6250" y="7910"/>
                  </a:cubicBezTo>
                  <a:lnTo>
                    <a:pt x="6238" y="7910"/>
                  </a:lnTo>
                  <a:cubicBezTo>
                    <a:pt x="6187" y="7960"/>
                    <a:pt x="6263" y="8074"/>
                    <a:pt x="6187" y="8086"/>
                  </a:cubicBezTo>
                  <a:cubicBezTo>
                    <a:pt x="6175" y="8036"/>
                    <a:pt x="6187" y="7986"/>
                    <a:pt x="6187" y="7935"/>
                  </a:cubicBezTo>
                  <a:cubicBezTo>
                    <a:pt x="6187" y="7927"/>
                    <a:pt x="6206" y="7869"/>
                    <a:pt x="6217" y="7869"/>
                  </a:cubicBezTo>
                  <a:cubicBezTo>
                    <a:pt x="6222" y="7869"/>
                    <a:pt x="6225" y="7880"/>
                    <a:pt x="6225" y="7910"/>
                  </a:cubicBezTo>
                  <a:cubicBezTo>
                    <a:pt x="6247" y="7910"/>
                    <a:pt x="6259" y="7855"/>
                    <a:pt x="6294" y="7855"/>
                  </a:cubicBezTo>
                  <a:close/>
                  <a:moveTo>
                    <a:pt x="6102" y="7885"/>
                  </a:moveTo>
                  <a:cubicBezTo>
                    <a:pt x="6138" y="7885"/>
                    <a:pt x="6167" y="7911"/>
                    <a:pt x="6162" y="7973"/>
                  </a:cubicBezTo>
                  <a:cubicBezTo>
                    <a:pt x="6155" y="8055"/>
                    <a:pt x="6094" y="8111"/>
                    <a:pt x="6046" y="8111"/>
                  </a:cubicBezTo>
                  <a:cubicBezTo>
                    <a:pt x="6013" y="8111"/>
                    <a:pt x="5986" y="8085"/>
                    <a:pt x="5986" y="8023"/>
                  </a:cubicBezTo>
                  <a:lnTo>
                    <a:pt x="5986" y="8011"/>
                  </a:lnTo>
                  <a:cubicBezTo>
                    <a:pt x="5986" y="7937"/>
                    <a:pt x="6051" y="7885"/>
                    <a:pt x="6102" y="7885"/>
                  </a:cubicBezTo>
                  <a:close/>
                  <a:moveTo>
                    <a:pt x="2928" y="7913"/>
                  </a:moveTo>
                  <a:cubicBezTo>
                    <a:pt x="2956" y="7913"/>
                    <a:pt x="2992" y="7933"/>
                    <a:pt x="3006" y="7960"/>
                  </a:cubicBezTo>
                  <a:cubicBezTo>
                    <a:pt x="3026" y="8010"/>
                    <a:pt x="2991" y="8113"/>
                    <a:pt x="2975" y="8113"/>
                  </a:cubicBezTo>
                  <a:cubicBezTo>
                    <a:pt x="2971" y="8113"/>
                    <a:pt x="2968" y="8105"/>
                    <a:pt x="2968" y="8086"/>
                  </a:cubicBezTo>
                  <a:cubicBezTo>
                    <a:pt x="2942" y="8086"/>
                    <a:pt x="2921" y="8129"/>
                    <a:pt x="2899" y="8129"/>
                  </a:cubicBezTo>
                  <a:cubicBezTo>
                    <a:pt x="2889" y="8129"/>
                    <a:pt x="2879" y="8121"/>
                    <a:pt x="2868" y="8099"/>
                  </a:cubicBezTo>
                  <a:cubicBezTo>
                    <a:pt x="2842" y="8036"/>
                    <a:pt x="2943" y="7998"/>
                    <a:pt x="2993" y="7986"/>
                  </a:cubicBezTo>
                  <a:lnTo>
                    <a:pt x="2981" y="7986"/>
                  </a:lnTo>
                  <a:cubicBezTo>
                    <a:pt x="2981" y="7952"/>
                    <a:pt x="2966" y="7940"/>
                    <a:pt x="2947" y="7940"/>
                  </a:cubicBezTo>
                  <a:cubicBezTo>
                    <a:pt x="2930" y="7940"/>
                    <a:pt x="2910" y="7949"/>
                    <a:pt x="2893" y="7960"/>
                  </a:cubicBezTo>
                  <a:cubicBezTo>
                    <a:pt x="2887" y="7926"/>
                    <a:pt x="2904" y="7913"/>
                    <a:pt x="2928" y="7913"/>
                  </a:cubicBezTo>
                  <a:close/>
                  <a:moveTo>
                    <a:pt x="5948" y="7910"/>
                  </a:moveTo>
                  <a:cubicBezTo>
                    <a:pt x="5948" y="7973"/>
                    <a:pt x="5961" y="8124"/>
                    <a:pt x="5898" y="8137"/>
                  </a:cubicBezTo>
                  <a:lnTo>
                    <a:pt x="5911" y="8124"/>
                  </a:lnTo>
                  <a:cubicBezTo>
                    <a:pt x="5911" y="8061"/>
                    <a:pt x="5898" y="7910"/>
                    <a:pt x="5948" y="7910"/>
                  </a:cubicBezTo>
                  <a:close/>
                  <a:moveTo>
                    <a:pt x="5835" y="7860"/>
                  </a:moveTo>
                  <a:lnTo>
                    <a:pt x="5835" y="7910"/>
                  </a:lnTo>
                  <a:cubicBezTo>
                    <a:pt x="5845" y="7907"/>
                    <a:pt x="5852" y="7905"/>
                    <a:pt x="5859" y="7905"/>
                  </a:cubicBezTo>
                  <a:cubicBezTo>
                    <a:pt x="5877" y="7905"/>
                    <a:pt x="5882" y="7919"/>
                    <a:pt x="5874" y="7946"/>
                  </a:cubicBezTo>
                  <a:lnTo>
                    <a:pt x="5874" y="7946"/>
                  </a:lnTo>
                  <a:cubicBezTo>
                    <a:pt x="5870" y="7945"/>
                    <a:pt x="5866" y="7945"/>
                    <a:pt x="5862" y="7945"/>
                  </a:cubicBezTo>
                  <a:cubicBezTo>
                    <a:pt x="5828" y="7945"/>
                    <a:pt x="5814" y="7969"/>
                    <a:pt x="5835" y="8011"/>
                  </a:cubicBezTo>
                  <a:cubicBezTo>
                    <a:pt x="5835" y="8033"/>
                    <a:pt x="5816" y="8103"/>
                    <a:pt x="5854" y="8103"/>
                  </a:cubicBezTo>
                  <a:cubicBezTo>
                    <a:pt x="5859" y="8103"/>
                    <a:pt x="5865" y="8102"/>
                    <a:pt x="5873" y="8099"/>
                  </a:cubicBezTo>
                  <a:lnTo>
                    <a:pt x="5873" y="8099"/>
                  </a:lnTo>
                  <a:cubicBezTo>
                    <a:pt x="5873" y="8126"/>
                    <a:pt x="5863" y="8137"/>
                    <a:pt x="5850" y="8137"/>
                  </a:cubicBezTo>
                  <a:cubicBezTo>
                    <a:pt x="5834" y="8137"/>
                    <a:pt x="5812" y="8120"/>
                    <a:pt x="5797" y="8099"/>
                  </a:cubicBezTo>
                  <a:cubicBezTo>
                    <a:pt x="5774" y="8063"/>
                    <a:pt x="5841" y="7947"/>
                    <a:pt x="5782" y="7947"/>
                  </a:cubicBezTo>
                  <a:cubicBezTo>
                    <a:pt x="5779" y="7947"/>
                    <a:pt x="5776" y="7947"/>
                    <a:pt x="5772" y="7948"/>
                  </a:cubicBezTo>
                  <a:cubicBezTo>
                    <a:pt x="5785" y="7910"/>
                    <a:pt x="5810" y="7872"/>
                    <a:pt x="5835" y="7860"/>
                  </a:cubicBezTo>
                  <a:close/>
                  <a:moveTo>
                    <a:pt x="2796" y="7937"/>
                  </a:moveTo>
                  <a:cubicBezTo>
                    <a:pt x="2803" y="7937"/>
                    <a:pt x="2810" y="7940"/>
                    <a:pt x="2817" y="7948"/>
                  </a:cubicBezTo>
                  <a:cubicBezTo>
                    <a:pt x="2868" y="7986"/>
                    <a:pt x="2817" y="8137"/>
                    <a:pt x="2792" y="8149"/>
                  </a:cubicBezTo>
                  <a:cubicBezTo>
                    <a:pt x="2792" y="8101"/>
                    <a:pt x="2827" y="7972"/>
                    <a:pt x="2764" y="7972"/>
                  </a:cubicBezTo>
                  <a:cubicBezTo>
                    <a:pt x="2761" y="7972"/>
                    <a:pt x="2758" y="7972"/>
                    <a:pt x="2754" y="7973"/>
                  </a:cubicBezTo>
                  <a:cubicBezTo>
                    <a:pt x="2752" y="7973"/>
                    <a:pt x="2750" y="7974"/>
                    <a:pt x="2748" y="7974"/>
                  </a:cubicBezTo>
                  <a:lnTo>
                    <a:pt x="2748" y="7974"/>
                  </a:lnTo>
                  <a:cubicBezTo>
                    <a:pt x="2762" y="7960"/>
                    <a:pt x="2778" y="7937"/>
                    <a:pt x="2796" y="7937"/>
                  </a:cubicBezTo>
                  <a:close/>
                  <a:moveTo>
                    <a:pt x="5669" y="7938"/>
                  </a:moveTo>
                  <a:cubicBezTo>
                    <a:pt x="5697" y="7938"/>
                    <a:pt x="5733" y="7958"/>
                    <a:pt x="5747" y="7986"/>
                  </a:cubicBezTo>
                  <a:cubicBezTo>
                    <a:pt x="5760" y="8023"/>
                    <a:pt x="5760" y="8061"/>
                    <a:pt x="5747" y="8086"/>
                  </a:cubicBezTo>
                  <a:cubicBezTo>
                    <a:pt x="5747" y="8086"/>
                    <a:pt x="5733" y="8150"/>
                    <a:pt x="5726" y="8150"/>
                  </a:cubicBezTo>
                  <a:cubicBezTo>
                    <a:pt x="5724" y="8150"/>
                    <a:pt x="5722" y="8143"/>
                    <a:pt x="5722" y="8124"/>
                  </a:cubicBezTo>
                  <a:cubicBezTo>
                    <a:pt x="5690" y="8132"/>
                    <a:pt x="5641" y="8172"/>
                    <a:pt x="5615" y="8172"/>
                  </a:cubicBezTo>
                  <a:cubicBezTo>
                    <a:pt x="5600" y="8172"/>
                    <a:pt x="5592" y="8160"/>
                    <a:pt x="5596" y="8124"/>
                  </a:cubicBezTo>
                  <a:lnTo>
                    <a:pt x="5609" y="8111"/>
                  </a:lnTo>
                  <a:cubicBezTo>
                    <a:pt x="5609" y="8023"/>
                    <a:pt x="5697" y="8048"/>
                    <a:pt x="5722" y="8011"/>
                  </a:cubicBezTo>
                  <a:cubicBezTo>
                    <a:pt x="5730" y="7987"/>
                    <a:pt x="5703" y="7978"/>
                    <a:pt x="5675" y="7978"/>
                  </a:cubicBezTo>
                  <a:cubicBezTo>
                    <a:pt x="5659" y="7978"/>
                    <a:pt x="5643" y="7981"/>
                    <a:pt x="5634" y="7986"/>
                  </a:cubicBezTo>
                  <a:cubicBezTo>
                    <a:pt x="5628" y="7952"/>
                    <a:pt x="5646" y="7938"/>
                    <a:pt x="5669" y="7938"/>
                  </a:cubicBezTo>
                  <a:close/>
                  <a:moveTo>
                    <a:pt x="5546" y="7898"/>
                  </a:moveTo>
                  <a:cubicBezTo>
                    <a:pt x="5546" y="7998"/>
                    <a:pt x="5596" y="7948"/>
                    <a:pt x="5584" y="7973"/>
                  </a:cubicBezTo>
                  <a:cubicBezTo>
                    <a:pt x="5584" y="7998"/>
                    <a:pt x="5559" y="7986"/>
                    <a:pt x="5533" y="8023"/>
                  </a:cubicBezTo>
                  <a:cubicBezTo>
                    <a:pt x="5522" y="8057"/>
                    <a:pt x="5511" y="8153"/>
                    <a:pt x="5555" y="8153"/>
                  </a:cubicBezTo>
                  <a:cubicBezTo>
                    <a:pt x="5559" y="8153"/>
                    <a:pt x="5564" y="8152"/>
                    <a:pt x="5570" y="8149"/>
                  </a:cubicBezTo>
                  <a:lnTo>
                    <a:pt x="5570" y="8149"/>
                  </a:lnTo>
                  <a:cubicBezTo>
                    <a:pt x="5567" y="8170"/>
                    <a:pt x="5556" y="8178"/>
                    <a:pt x="5542" y="8178"/>
                  </a:cubicBezTo>
                  <a:cubicBezTo>
                    <a:pt x="5531" y="8178"/>
                    <a:pt x="5519" y="8172"/>
                    <a:pt x="5508" y="8162"/>
                  </a:cubicBezTo>
                  <a:cubicBezTo>
                    <a:pt x="5483" y="8124"/>
                    <a:pt x="5508" y="8036"/>
                    <a:pt x="5508" y="7998"/>
                  </a:cubicBezTo>
                  <a:lnTo>
                    <a:pt x="5483" y="7998"/>
                  </a:lnTo>
                  <a:cubicBezTo>
                    <a:pt x="5496" y="7960"/>
                    <a:pt x="5508" y="7923"/>
                    <a:pt x="5546" y="7898"/>
                  </a:cubicBezTo>
                  <a:close/>
                  <a:moveTo>
                    <a:pt x="2701" y="7952"/>
                  </a:moveTo>
                  <a:cubicBezTo>
                    <a:pt x="2712" y="7952"/>
                    <a:pt x="2722" y="7961"/>
                    <a:pt x="2729" y="7986"/>
                  </a:cubicBezTo>
                  <a:cubicBezTo>
                    <a:pt x="2730" y="7986"/>
                    <a:pt x="2731" y="7986"/>
                    <a:pt x="2732" y="7985"/>
                  </a:cubicBezTo>
                  <a:lnTo>
                    <a:pt x="2732" y="7985"/>
                  </a:lnTo>
                  <a:cubicBezTo>
                    <a:pt x="2696" y="8027"/>
                    <a:pt x="2744" y="8151"/>
                    <a:pt x="2679" y="8162"/>
                  </a:cubicBezTo>
                  <a:cubicBezTo>
                    <a:pt x="2679" y="8137"/>
                    <a:pt x="2717" y="8011"/>
                    <a:pt x="2679" y="7998"/>
                  </a:cubicBezTo>
                  <a:cubicBezTo>
                    <a:pt x="2674" y="7996"/>
                    <a:pt x="2669" y="7996"/>
                    <a:pt x="2665" y="7996"/>
                  </a:cubicBezTo>
                  <a:cubicBezTo>
                    <a:pt x="2638" y="7996"/>
                    <a:pt x="2627" y="8027"/>
                    <a:pt x="2616" y="8048"/>
                  </a:cubicBezTo>
                  <a:cubicBezTo>
                    <a:pt x="2616" y="8086"/>
                    <a:pt x="2616" y="8174"/>
                    <a:pt x="2578" y="8187"/>
                  </a:cubicBezTo>
                  <a:cubicBezTo>
                    <a:pt x="2578" y="8137"/>
                    <a:pt x="2591" y="8086"/>
                    <a:pt x="2603" y="8048"/>
                  </a:cubicBezTo>
                  <a:lnTo>
                    <a:pt x="2591" y="8036"/>
                  </a:lnTo>
                  <a:cubicBezTo>
                    <a:pt x="2591" y="8036"/>
                    <a:pt x="2610" y="7972"/>
                    <a:pt x="2617" y="7972"/>
                  </a:cubicBezTo>
                  <a:lnTo>
                    <a:pt x="2617" y="7972"/>
                  </a:lnTo>
                  <a:cubicBezTo>
                    <a:pt x="2619" y="7972"/>
                    <a:pt x="2620" y="7982"/>
                    <a:pt x="2616" y="8011"/>
                  </a:cubicBezTo>
                  <a:cubicBezTo>
                    <a:pt x="2634" y="8011"/>
                    <a:pt x="2672" y="7952"/>
                    <a:pt x="2701" y="7952"/>
                  </a:cubicBezTo>
                  <a:close/>
                  <a:moveTo>
                    <a:pt x="3245" y="7860"/>
                  </a:moveTo>
                  <a:cubicBezTo>
                    <a:pt x="3245" y="7914"/>
                    <a:pt x="3235" y="8196"/>
                    <a:pt x="3126" y="8196"/>
                  </a:cubicBezTo>
                  <a:cubicBezTo>
                    <a:pt x="3110" y="8196"/>
                    <a:pt x="3090" y="8189"/>
                    <a:pt x="3069" y="8174"/>
                  </a:cubicBezTo>
                  <a:cubicBezTo>
                    <a:pt x="3069" y="8150"/>
                    <a:pt x="3079" y="8142"/>
                    <a:pt x="3096" y="8142"/>
                  </a:cubicBezTo>
                  <a:cubicBezTo>
                    <a:pt x="3106" y="8142"/>
                    <a:pt x="3118" y="8144"/>
                    <a:pt x="3132" y="8149"/>
                  </a:cubicBezTo>
                  <a:cubicBezTo>
                    <a:pt x="3182" y="8149"/>
                    <a:pt x="3194" y="8086"/>
                    <a:pt x="3194" y="8048"/>
                  </a:cubicBezTo>
                  <a:lnTo>
                    <a:pt x="3194" y="8048"/>
                  </a:lnTo>
                  <a:cubicBezTo>
                    <a:pt x="3155" y="8055"/>
                    <a:pt x="3119" y="8075"/>
                    <a:pt x="3094" y="8075"/>
                  </a:cubicBezTo>
                  <a:cubicBezTo>
                    <a:pt x="3071" y="8075"/>
                    <a:pt x="3056" y="8058"/>
                    <a:pt x="3056" y="7998"/>
                  </a:cubicBezTo>
                  <a:lnTo>
                    <a:pt x="3056" y="7998"/>
                  </a:lnTo>
                  <a:lnTo>
                    <a:pt x="3081" y="8011"/>
                  </a:lnTo>
                  <a:cubicBezTo>
                    <a:pt x="3081" y="7960"/>
                    <a:pt x="3094" y="7923"/>
                    <a:pt x="3132" y="7885"/>
                  </a:cubicBezTo>
                  <a:cubicBezTo>
                    <a:pt x="3139" y="7883"/>
                    <a:pt x="3146" y="7882"/>
                    <a:pt x="3151" y="7882"/>
                  </a:cubicBezTo>
                  <a:cubicBezTo>
                    <a:pt x="3180" y="7882"/>
                    <a:pt x="3193" y="7900"/>
                    <a:pt x="3209" y="7900"/>
                  </a:cubicBezTo>
                  <a:cubicBezTo>
                    <a:pt x="3213" y="7900"/>
                    <a:pt x="3216" y="7899"/>
                    <a:pt x="3220" y="7898"/>
                  </a:cubicBezTo>
                  <a:cubicBezTo>
                    <a:pt x="3207" y="7872"/>
                    <a:pt x="3220" y="7860"/>
                    <a:pt x="3245" y="7860"/>
                  </a:cubicBezTo>
                  <a:close/>
                  <a:moveTo>
                    <a:pt x="5370" y="7986"/>
                  </a:moveTo>
                  <a:cubicBezTo>
                    <a:pt x="5370" y="8036"/>
                    <a:pt x="5382" y="8187"/>
                    <a:pt x="5332" y="8199"/>
                  </a:cubicBezTo>
                  <a:cubicBezTo>
                    <a:pt x="5320" y="8162"/>
                    <a:pt x="5307" y="8011"/>
                    <a:pt x="5370" y="7998"/>
                  </a:cubicBezTo>
                  <a:lnTo>
                    <a:pt x="5370" y="7986"/>
                  </a:lnTo>
                  <a:close/>
                  <a:moveTo>
                    <a:pt x="5279" y="8005"/>
                  </a:moveTo>
                  <a:cubicBezTo>
                    <a:pt x="5288" y="8005"/>
                    <a:pt x="5297" y="8007"/>
                    <a:pt x="5307" y="8011"/>
                  </a:cubicBezTo>
                  <a:cubicBezTo>
                    <a:pt x="5307" y="8029"/>
                    <a:pt x="5300" y="8041"/>
                    <a:pt x="5282" y="8041"/>
                  </a:cubicBezTo>
                  <a:cubicBezTo>
                    <a:pt x="5275" y="8041"/>
                    <a:pt x="5267" y="8039"/>
                    <a:pt x="5257" y="8036"/>
                  </a:cubicBezTo>
                  <a:cubicBezTo>
                    <a:pt x="5161" y="8057"/>
                    <a:pt x="5164" y="8204"/>
                    <a:pt x="5235" y="8204"/>
                  </a:cubicBezTo>
                  <a:cubicBezTo>
                    <a:pt x="5249" y="8204"/>
                    <a:pt x="5264" y="8199"/>
                    <a:pt x="5282" y="8187"/>
                  </a:cubicBezTo>
                  <a:lnTo>
                    <a:pt x="5282" y="8174"/>
                  </a:lnTo>
                  <a:lnTo>
                    <a:pt x="5282" y="8174"/>
                  </a:lnTo>
                  <a:cubicBezTo>
                    <a:pt x="5288" y="8208"/>
                    <a:pt x="5268" y="8222"/>
                    <a:pt x="5242" y="8222"/>
                  </a:cubicBezTo>
                  <a:cubicBezTo>
                    <a:pt x="5210" y="8222"/>
                    <a:pt x="5170" y="8202"/>
                    <a:pt x="5156" y="8174"/>
                  </a:cubicBezTo>
                  <a:cubicBezTo>
                    <a:pt x="5145" y="8129"/>
                    <a:pt x="5204" y="8005"/>
                    <a:pt x="5279" y="8005"/>
                  </a:cubicBezTo>
                  <a:close/>
                  <a:moveTo>
                    <a:pt x="4957" y="8063"/>
                  </a:moveTo>
                  <a:cubicBezTo>
                    <a:pt x="4986" y="8063"/>
                    <a:pt x="5011" y="8087"/>
                    <a:pt x="5005" y="8149"/>
                  </a:cubicBezTo>
                  <a:lnTo>
                    <a:pt x="5018" y="8137"/>
                  </a:lnTo>
                  <a:lnTo>
                    <a:pt x="5018" y="8137"/>
                  </a:lnTo>
                  <a:cubicBezTo>
                    <a:pt x="5018" y="8187"/>
                    <a:pt x="4842" y="8137"/>
                    <a:pt x="4892" y="8212"/>
                  </a:cubicBezTo>
                  <a:cubicBezTo>
                    <a:pt x="4903" y="8229"/>
                    <a:pt x="4920" y="8236"/>
                    <a:pt x="4937" y="8236"/>
                  </a:cubicBezTo>
                  <a:cubicBezTo>
                    <a:pt x="4958" y="8236"/>
                    <a:pt x="4979" y="8226"/>
                    <a:pt x="4993" y="8212"/>
                  </a:cubicBezTo>
                  <a:lnTo>
                    <a:pt x="4993" y="8212"/>
                  </a:lnTo>
                  <a:cubicBezTo>
                    <a:pt x="4998" y="8243"/>
                    <a:pt x="4974" y="8259"/>
                    <a:pt x="4946" y="8259"/>
                  </a:cubicBezTo>
                  <a:cubicBezTo>
                    <a:pt x="4904" y="8259"/>
                    <a:pt x="4852" y="8224"/>
                    <a:pt x="4867" y="8149"/>
                  </a:cubicBezTo>
                  <a:cubicBezTo>
                    <a:pt x="4874" y="8100"/>
                    <a:pt x="4919" y="8063"/>
                    <a:pt x="4957" y="8063"/>
                  </a:cubicBezTo>
                  <a:close/>
                  <a:moveTo>
                    <a:pt x="5144" y="8023"/>
                  </a:moveTo>
                  <a:cubicBezTo>
                    <a:pt x="5156" y="8048"/>
                    <a:pt x="5156" y="8061"/>
                    <a:pt x="5131" y="8061"/>
                  </a:cubicBezTo>
                  <a:cubicBezTo>
                    <a:pt x="5030" y="8086"/>
                    <a:pt x="5118" y="8250"/>
                    <a:pt x="5043" y="8262"/>
                  </a:cubicBezTo>
                  <a:lnTo>
                    <a:pt x="5043" y="8250"/>
                  </a:lnTo>
                  <a:cubicBezTo>
                    <a:pt x="5043" y="8187"/>
                    <a:pt x="5056" y="8137"/>
                    <a:pt x="5056" y="8086"/>
                  </a:cubicBezTo>
                  <a:cubicBezTo>
                    <a:pt x="5064" y="8070"/>
                    <a:pt x="5077" y="8032"/>
                    <a:pt x="5082" y="8032"/>
                  </a:cubicBezTo>
                  <a:lnTo>
                    <a:pt x="5082" y="8032"/>
                  </a:lnTo>
                  <a:cubicBezTo>
                    <a:pt x="5085" y="8032"/>
                    <a:pt x="5085" y="8043"/>
                    <a:pt x="5081" y="8074"/>
                  </a:cubicBezTo>
                  <a:cubicBezTo>
                    <a:pt x="5118" y="8074"/>
                    <a:pt x="5106" y="8023"/>
                    <a:pt x="5144" y="8023"/>
                  </a:cubicBezTo>
                  <a:close/>
                  <a:moveTo>
                    <a:pt x="4842" y="8086"/>
                  </a:moveTo>
                  <a:cubicBezTo>
                    <a:pt x="4779" y="8187"/>
                    <a:pt x="4779" y="8187"/>
                    <a:pt x="4829" y="8300"/>
                  </a:cubicBezTo>
                  <a:cubicBezTo>
                    <a:pt x="4823" y="8302"/>
                    <a:pt x="4817" y="8302"/>
                    <a:pt x="4812" y="8302"/>
                  </a:cubicBezTo>
                  <a:cubicBezTo>
                    <a:pt x="4778" y="8302"/>
                    <a:pt x="4776" y="8268"/>
                    <a:pt x="4754" y="8225"/>
                  </a:cubicBezTo>
                  <a:cubicBezTo>
                    <a:pt x="4741" y="8250"/>
                    <a:pt x="4716" y="8287"/>
                    <a:pt x="4703" y="8313"/>
                  </a:cubicBezTo>
                  <a:lnTo>
                    <a:pt x="4666" y="8313"/>
                  </a:lnTo>
                  <a:cubicBezTo>
                    <a:pt x="4729" y="8225"/>
                    <a:pt x="4741" y="8212"/>
                    <a:pt x="4691" y="8111"/>
                  </a:cubicBezTo>
                  <a:cubicBezTo>
                    <a:pt x="4698" y="8110"/>
                    <a:pt x="4703" y="8109"/>
                    <a:pt x="4709" y="8109"/>
                  </a:cubicBezTo>
                  <a:cubicBezTo>
                    <a:pt x="4741" y="8109"/>
                    <a:pt x="4743" y="8142"/>
                    <a:pt x="4754" y="8174"/>
                  </a:cubicBezTo>
                  <a:cubicBezTo>
                    <a:pt x="4791" y="8174"/>
                    <a:pt x="4791" y="8086"/>
                    <a:pt x="4842" y="8086"/>
                  </a:cubicBezTo>
                  <a:close/>
                  <a:moveTo>
                    <a:pt x="4590" y="8124"/>
                  </a:moveTo>
                  <a:cubicBezTo>
                    <a:pt x="4641" y="8124"/>
                    <a:pt x="4653" y="8137"/>
                    <a:pt x="4666" y="8174"/>
                  </a:cubicBezTo>
                  <a:cubicBezTo>
                    <a:pt x="4678" y="8250"/>
                    <a:pt x="4628" y="8199"/>
                    <a:pt x="4590" y="8237"/>
                  </a:cubicBezTo>
                  <a:cubicBezTo>
                    <a:pt x="4565" y="8262"/>
                    <a:pt x="4502" y="8237"/>
                    <a:pt x="4565" y="8313"/>
                  </a:cubicBezTo>
                  <a:cubicBezTo>
                    <a:pt x="4568" y="8315"/>
                    <a:pt x="4571" y="8316"/>
                    <a:pt x="4576" y="8316"/>
                  </a:cubicBezTo>
                  <a:cubicBezTo>
                    <a:pt x="4596" y="8316"/>
                    <a:pt x="4630" y="8298"/>
                    <a:pt x="4641" y="8287"/>
                  </a:cubicBezTo>
                  <a:lnTo>
                    <a:pt x="4641" y="8287"/>
                  </a:lnTo>
                  <a:cubicBezTo>
                    <a:pt x="4641" y="8325"/>
                    <a:pt x="4615" y="8341"/>
                    <a:pt x="4587" y="8341"/>
                  </a:cubicBezTo>
                  <a:cubicBezTo>
                    <a:pt x="4559" y="8341"/>
                    <a:pt x="4527" y="8325"/>
                    <a:pt x="4515" y="8300"/>
                  </a:cubicBezTo>
                  <a:cubicBezTo>
                    <a:pt x="4477" y="8225"/>
                    <a:pt x="4515" y="8149"/>
                    <a:pt x="4590" y="8124"/>
                  </a:cubicBezTo>
                  <a:close/>
                  <a:moveTo>
                    <a:pt x="2973" y="8356"/>
                  </a:moveTo>
                  <a:cubicBezTo>
                    <a:pt x="2978" y="8356"/>
                    <a:pt x="2981" y="8361"/>
                    <a:pt x="2981" y="8375"/>
                  </a:cubicBezTo>
                  <a:cubicBezTo>
                    <a:pt x="2977" y="8392"/>
                    <a:pt x="2972" y="8398"/>
                    <a:pt x="2969" y="8398"/>
                  </a:cubicBezTo>
                  <a:cubicBezTo>
                    <a:pt x="2961" y="8398"/>
                    <a:pt x="2956" y="8375"/>
                    <a:pt x="2956" y="8375"/>
                  </a:cubicBezTo>
                  <a:lnTo>
                    <a:pt x="2943" y="8388"/>
                  </a:lnTo>
                  <a:cubicBezTo>
                    <a:pt x="2943" y="8388"/>
                    <a:pt x="2962" y="8356"/>
                    <a:pt x="2973" y="8356"/>
                  </a:cubicBezTo>
                  <a:close/>
                  <a:moveTo>
                    <a:pt x="4427" y="8074"/>
                  </a:moveTo>
                  <a:cubicBezTo>
                    <a:pt x="4427" y="8149"/>
                    <a:pt x="4414" y="8225"/>
                    <a:pt x="4402" y="8300"/>
                  </a:cubicBezTo>
                  <a:cubicBezTo>
                    <a:pt x="4402" y="8327"/>
                    <a:pt x="4383" y="8391"/>
                    <a:pt x="4376" y="8391"/>
                  </a:cubicBezTo>
                  <a:cubicBezTo>
                    <a:pt x="4373" y="8391"/>
                    <a:pt x="4373" y="8380"/>
                    <a:pt x="4377" y="8350"/>
                  </a:cubicBezTo>
                  <a:cubicBezTo>
                    <a:pt x="4371" y="8349"/>
                    <a:pt x="4366" y="8348"/>
                    <a:pt x="4361" y="8348"/>
                  </a:cubicBezTo>
                  <a:cubicBezTo>
                    <a:pt x="4323" y="8348"/>
                    <a:pt x="4311" y="8388"/>
                    <a:pt x="4289" y="8388"/>
                  </a:cubicBezTo>
                  <a:lnTo>
                    <a:pt x="4314" y="8401"/>
                  </a:lnTo>
                  <a:cubicBezTo>
                    <a:pt x="4310" y="8401"/>
                    <a:pt x="4306" y="8401"/>
                    <a:pt x="4303" y="8401"/>
                  </a:cubicBezTo>
                  <a:cubicBezTo>
                    <a:pt x="4227" y="8401"/>
                    <a:pt x="4239" y="8273"/>
                    <a:pt x="4263" y="8237"/>
                  </a:cubicBezTo>
                  <a:cubicBezTo>
                    <a:pt x="4286" y="8203"/>
                    <a:pt x="4301" y="8194"/>
                    <a:pt x="4316" y="8194"/>
                  </a:cubicBezTo>
                  <a:cubicBezTo>
                    <a:pt x="4329" y="8194"/>
                    <a:pt x="4342" y="8202"/>
                    <a:pt x="4360" y="8202"/>
                  </a:cubicBezTo>
                  <a:cubicBezTo>
                    <a:pt x="4365" y="8202"/>
                    <a:pt x="4370" y="8201"/>
                    <a:pt x="4377" y="8199"/>
                  </a:cubicBezTo>
                  <a:cubicBezTo>
                    <a:pt x="4377" y="8149"/>
                    <a:pt x="4377" y="8086"/>
                    <a:pt x="4427" y="8074"/>
                  </a:cubicBezTo>
                  <a:close/>
                  <a:moveTo>
                    <a:pt x="4213" y="8199"/>
                  </a:moveTo>
                  <a:cubicBezTo>
                    <a:pt x="4213" y="8250"/>
                    <a:pt x="4200" y="8300"/>
                    <a:pt x="4200" y="8350"/>
                  </a:cubicBezTo>
                  <a:cubicBezTo>
                    <a:pt x="4200" y="8359"/>
                    <a:pt x="4181" y="8421"/>
                    <a:pt x="4170" y="8421"/>
                  </a:cubicBezTo>
                  <a:cubicBezTo>
                    <a:pt x="4166" y="8421"/>
                    <a:pt x="4163" y="8412"/>
                    <a:pt x="4163" y="8388"/>
                  </a:cubicBezTo>
                  <a:cubicBezTo>
                    <a:pt x="4140" y="8388"/>
                    <a:pt x="4099" y="8429"/>
                    <a:pt x="4073" y="8429"/>
                  </a:cubicBezTo>
                  <a:cubicBezTo>
                    <a:pt x="4056" y="8429"/>
                    <a:pt x="4045" y="8411"/>
                    <a:pt x="4050" y="8350"/>
                  </a:cubicBezTo>
                  <a:cubicBezTo>
                    <a:pt x="4050" y="8300"/>
                    <a:pt x="4037" y="8225"/>
                    <a:pt x="4087" y="8225"/>
                  </a:cubicBezTo>
                  <a:cubicBezTo>
                    <a:pt x="4063" y="8272"/>
                    <a:pt x="4028" y="8389"/>
                    <a:pt x="4101" y="8389"/>
                  </a:cubicBezTo>
                  <a:cubicBezTo>
                    <a:pt x="4104" y="8389"/>
                    <a:pt x="4108" y="8389"/>
                    <a:pt x="4112" y="8388"/>
                  </a:cubicBezTo>
                  <a:lnTo>
                    <a:pt x="4125" y="8388"/>
                  </a:lnTo>
                  <a:cubicBezTo>
                    <a:pt x="4213" y="8375"/>
                    <a:pt x="4125" y="8212"/>
                    <a:pt x="4213" y="8199"/>
                  </a:cubicBezTo>
                  <a:close/>
                  <a:moveTo>
                    <a:pt x="7822" y="8375"/>
                  </a:moveTo>
                  <a:cubicBezTo>
                    <a:pt x="7822" y="8375"/>
                    <a:pt x="7872" y="8426"/>
                    <a:pt x="7822" y="8438"/>
                  </a:cubicBezTo>
                  <a:cubicBezTo>
                    <a:pt x="7772" y="8438"/>
                    <a:pt x="7797" y="8375"/>
                    <a:pt x="7797" y="8375"/>
                  </a:cubicBezTo>
                  <a:close/>
                  <a:moveTo>
                    <a:pt x="7696" y="8149"/>
                  </a:moveTo>
                  <a:cubicBezTo>
                    <a:pt x="7696" y="8202"/>
                    <a:pt x="7704" y="8215"/>
                    <a:pt x="7712" y="8215"/>
                  </a:cubicBezTo>
                  <a:cubicBezTo>
                    <a:pt x="7719" y="8215"/>
                    <a:pt x="7727" y="8205"/>
                    <a:pt x="7732" y="8205"/>
                  </a:cubicBezTo>
                  <a:cubicBezTo>
                    <a:pt x="7736" y="8205"/>
                    <a:pt x="7738" y="8212"/>
                    <a:pt x="7734" y="8237"/>
                  </a:cubicBezTo>
                  <a:cubicBezTo>
                    <a:pt x="7676" y="8249"/>
                    <a:pt x="7682" y="8402"/>
                    <a:pt x="7734" y="8403"/>
                  </a:cubicBezTo>
                  <a:lnTo>
                    <a:pt x="7734" y="8403"/>
                  </a:lnTo>
                  <a:cubicBezTo>
                    <a:pt x="7733" y="8429"/>
                    <a:pt x="7724" y="8439"/>
                    <a:pt x="7711" y="8439"/>
                  </a:cubicBezTo>
                  <a:cubicBezTo>
                    <a:pt x="7695" y="8439"/>
                    <a:pt x="7673" y="8422"/>
                    <a:pt x="7659" y="8401"/>
                  </a:cubicBezTo>
                  <a:cubicBezTo>
                    <a:pt x="7635" y="8365"/>
                    <a:pt x="7702" y="8249"/>
                    <a:pt x="7643" y="8249"/>
                  </a:cubicBezTo>
                  <a:cubicBezTo>
                    <a:pt x="7640" y="8249"/>
                    <a:pt x="7637" y="8249"/>
                    <a:pt x="7633" y="8250"/>
                  </a:cubicBezTo>
                  <a:cubicBezTo>
                    <a:pt x="7633" y="8212"/>
                    <a:pt x="7659" y="8174"/>
                    <a:pt x="7696" y="8149"/>
                  </a:cubicBezTo>
                  <a:close/>
                  <a:moveTo>
                    <a:pt x="11003" y="8401"/>
                  </a:moveTo>
                  <a:cubicBezTo>
                    <a:pt x="11034" y="8401"/>
                    <a:pt x="11019" y="8427"/>
                    <a:pt x="11002" y="8449"/>
                  </a:cubicBezTo>
                  <a:lnTo>
                    <a:pt x="11002" y="8449"/>
                  </a:lnTo>
                  <a:cubicBezTo>
                    <a:pt x="10995" y="8442"/>
                    <a:pt x="10971" y="8412"/>
                    <a:pt x="11003" y="8401"/>
                  </a:cubicBezTo>
                  <a:close/>
                  <a:moveTo>
                    <a:pt x="4024" y="8225"/>
                  </a:moveTo>
                  <a:cubicBezTo>
                    <a:pt x="4024" y="8275"/>
                    <a:pt x="3999" y="8275"/>
                    <a:pt x="3974" y="8325"/>
                  </a:cubicBezTo>
                  <a:cubicBezTo>
                    <a:pt x="3952" y="8369"/>
                    <a:pt x="3968" y="8422"/>
                    <a:pt x="3924" y="8451"/>
                  </a:cubicBezTo>
                  <a:lnTo>
                    <a:pt x="3924" y="8451"/>
                  </a:lnTo>
                  <a:cubicBezTo>
                    <a:pt x="3925" y="8381"/>
                    <a:pt x="3936" y="8321"/>
                    <a:pt x="3936" y="8250"/>
                  </a:cubicBezTo>
                  <a:cubicBezTo>
                    <a:pt x="3946" y="8247"/>
                    <a:pt x="3954" y="8245"/>
                    <a:pt x="3960" y="8245"/>
                  </a:cubicBezTo>
                  <a:cubicBezTo>
                    <a:pt x="3978" y="8245"/>
                    <a:pt x="3980" y="8259"/>
                    <a:pt x="3962" y="8287"/>
                  </a:cubicBezTo>
                  <a:cubicBezTo>
                    <a:pt x="3999" y="8287"/>
                    <a:pt x="3987" y="8225"/>
                    <a:pt x="4024" y="8225"/>
                  </a:cubicBezTo>
                  <a:close/>
                  <a:moveTo>
                    <a:pt x="7517" y="8240"/>
                  </a:moveTo>
                  <a:cubicBezTo>
                    <a:pt x="7545" y="8240"/>
                    <a:pt x="7582" y="8260"/>
                    <a:pt x="7596" y="8287"/>
                  </a:cubicBezTo>
                  <a:cubicBezTo>
                    <a:pt x="7608" y="8325"/>
                    <a:pt x="7608" y="8363"/>
                    <a:pt x="7596" y="8401"/>
                  </a:cubicBezTo>
                  <a:cubicBezTo>
                    <a:pt x="7596" y="8410"/>
                    <a:pt x="7582" y="8466"/>
                    <a:pt x="7575" y="8466"/>
                  </a:cubicBezTo>
                  <a:cubicBezTo>
                    <a:pt x="7572" y="8466"/>
                    <a:pt x="7571" y="8459"/>
                    <a:pt x="7571" y="8438"/>
                  </a:cubicBezTo>
                  <a:cubicBezTo>
                    <a:pt x="7569" y="8437"/>
                    <a:pt x="7567" y="8437"/>
                    <a:pt x="7565" y="8437"/>
                  </a:cubicBezTo>
                  <a:cubicBezTo>
                    <a:pt x="7548" y="8437"/>
                    <a:pt x="7520" y="8459"/>
                    <a:pt x="7498" y="8459"/>
                  </a:cubicBezTo>
                  <a:cubicBezTo>
                    <a:pt x="7482" y="8459"/>
                    <a:pt x="7470" y="8446"/>
                    <a:pt x="7470" y="8401"/>
                  </a:cubicBezTo>
                  <a:lnTo>
                    <a:pt x="7457" y="8413"/>
                  </a:lnTo>
                  <a:cubicBezTo>
                    <a:pt x="7457" y="8325"/>
                    <a:pt x="7545" y="8363"/>
                    <a:pt x="7571" y="8313"/>
                  </a:cubicBezTo>
                  <a:cubicBezTo>
                    <a:pt x="7579" y="8289"/>
                    <a:pt x="7551" y="8280"/>
                    <a:pt x="7524" y="8280"/>
                  </a:cubicBezTo>
                  <a:cubicBezTo>
                    <a:pt x="7508" y="8280"/>
                    <a:pt x="7492" y="8283"/>
                    <a:pt x="7483" y="8287"/>
                  </a:cubicBezTo>
                  <a:cubicBezTo>
                    <a:pt x="7477" y="8253"/>
                    <a:pt x="7494" y="8240"/>
                    <a:pt x="7517" y="8240"/>
                  </a:cubicBezTo>
                  <a:close/>
                  <a:moveTo>
                    <a:pt x="7294" y="8463"/>
                  </a:moveTo>
                  <a:lnTo>
                    <a:pt x="7316" y="8475"/>
                  </a:lnTo>
                  <a:lnTo>
                    <a:pt x="7316" y="8475"/>
                  </a:lnTo>
                  <a:cubicBezTo>
                    <a:pt x="7310" y="8473"/>
                    <a:pt x="7302" y="8470"/>
                    <a:pt x="7294" y="8463"/>
                  </a:cubicBezTo>
                  <a:close/>
                  <a:moveTo>
                    <a:pt x="7332" y="8275"/>
                  </a:moveTo>
                  <a:cubicBezTo>
                    <a:pt x="7332" y="8323"/>
                    <a:pt x="7309" y="8452"/>
                    <a:pt x="7373" y="8452"/>
                  </a:cubicBezTo>
                  <a:cubicBezTo>
                    <a:pt x="7373" y="8452"/>
                    <a:pt x="7373" y="8452"/>
                    <a:pt x="7373" y="8452"/>
                  </a:cubicBezTo>
                  <a:lnTo>
                    <a:pt x="7373" y="8452"/>
                  </a:lnTo>
                  <a:cubicBezTo>
                    <a:pt x="7355" y="8462"/>
                    <a:pt x="7341" y="8475"/>
                    <a:pt x="7324" y="8475"/>
                  </a:cubicBezTo>
                  <a:cubicBezTo>
                    <a:pt x="7322" y="8475"/>
                    <a:pt x="7320" y="8475"/>
                    <a:pt x="7318" y="8475"/>
                  </a:cubicBezTo>
                  <a:lnTo>
                    <a:pt x="7318" y="8475"/>
                  </a:lnTo>
                  <a:cubicBezTo>
                    <a:pt x="7269" y="8435"/>
                    <a:pt x="7294" y="8275"/>
                    <a:pt x="7332" y="8275"/>
                  </a:cubicBezTo>
                  <a:close/>
                  <a:moveTo>
                    <a:pt x="7457" y="8262"/>
                  </a:moveTo>
                  <a:cubicBezTo>
                    <a:pt x="7457" y="8313"/>
                    <a:pt x="7470" y="8476"/>
                    <a:pt x="7420" y="8476"/>
                  </a:cubicBezTo>
                  <a:lnTo>
                    <a:pt x="7420" y="8438"/>
                  </a:lnTo>
                  <a:cubicBezTo>
                    <a:pt x="7413" y="8438"/>
                    <a:pt x="7408" y="8439"/>
                    <a:pt x="7403" y="8440"/>
                  </a:cubicBezTo>
                  <a:lnTo>
                    <a:pt x="7403" y="8440"/>
                  </a:lnTo>
                  <a:cubicBezTo>
                    <a:pt x="7452" y="8396"/>
                    <a:pt x="7378" y="8262"/>
                    <a:pt x="7457" y="8262"/>
                  </a:cubicBezTo>
                  <a:close/>
                  <a:moveTo>
                    <a:pt x="3861" y="8212"/>
                  </a:moveTo>
                  <a:lnTo>
                    <a:pt x="3861" y="8212"/>
                  </a:lnTo>
                  <a:cubicBezTo>
                    <a:pt x="3849" y="8252"/>
                    <a:pt x="3856" y="8261"/>
                    <a:pt x="3866" y="8261"/>
                  </a:cubicBezTo>
                  <a:cubicBezTo>
                    <a:pt x="3873" y="8261"/>
                    <a:pt x="3882" y="8256"/>
                    <a:pt x="3886" y="8256"/>
                  </a:cubicBezTo>
                  <a:cubicBezTo>
                    <a:pt x="3888" y="8256"/>
                    <a:pt x="3889" y="8257"/>
                    <a:pt x="3886" y="8262"/>
                  </a:cubicBezTo>
                  <a:lnTo>
                    <a:pt x="3899" y="8275"/>
                  </a:lnTo>
                  <a:cubicBezTo>
                    <a:pt x="3899" y="8300"/>
                    <a:pt x="3861" y="8287"/>
                    <a:pt x="3848" y="8325"/>
                  </a:cubicBezTo>
                  <a:cubicBezTo>
                    <a:pt x="3838" y="8358"/>
                    <a:pt x="3827" y="8446"/>
                    <a:pt x="3864" y="8446"/>
                  </a:cubicBezTo>
                  <a:cubicBezTo>
                    <a:pt x="3870" y="8446"/>
                    <a:pt x="3877" y="8444"/>
                    <a:pt x="3886" y="8438"/>
                  </a:cubicBezTo>
                  <a:lnTo>
                    <a:pt x="3886" y="8438"/>
                  </a:lnTo>
                  <a:cubicBezTo>
                    <a:pt x="3886" y="8470"/>
                    <a:pt x="3874" y="8482"/>
                    <a:pt x="3858" y="8482"/>
                  </a:cubicBezTo>
                  <a:cubicBezTo>
                    <a:pt x="3842" y="8482"/>
                    <a:pt x="3823" y="8470"/>
                    <a:pt x="3811" y="8451"/>
                  </a:cubicBezTo>
                  <a:cubicBezTo>
                    <a:pt x="3787" y="8415"/>
                    <a:pt x="3865" y="8312"/>
                    <a:pt x="3809" y="8312"/>
                  </a:cubicBezTo>
                  <a:cubicBezTo>
                    <a:pt x="3806" y="8312"/>
                    <a:pt x="3802" y="8312"/>
                    <a:pt x="3798" y="8313"/>
                  </a:cubicBezTo>
                  <a:cubicBezTo>
                    <a:pt x="3798" y="8250"/>
                    <a:pt x="3823" y="8313"/>
                    <a:pt x="3836" y="8225"/>
                  </a:cubicBezTo>
                  <a:lnTo>
                    <a:pt x="3861" y="8212"/>
                  </a:lnTo>
                  <a:close/>
                  <a:moveTo>
                    <a:pt x="9721" y="8463"/>
                  </a:moveTo>
                  <a:cubicBezTo>
                    <a:pt x="9747" y="8463"/>
                    <a:pt x="9735" y="8488"/>
                    <a:pt x="9718" y="8511"/>
                  </a:cubicBezTo>
                  <a:lnTo>
                    <a:pt x="9718" y="8511"/>
                  </a:lnTo>
                  <a:cubicBezTo>
                    <a:pt x="9709" y="8501"/>
                    <a:pt x="9678" y="8463"/>
                    <a:pt x="9721" y="8463"/>
                  </a:cubicBezTo>
                  <a:close/>
                  <a:moveTo>
                    <a:pt x="3730" y="8278"/>
                  </a:moveTo>
                  <a:cubicBezTo>
                    <a:pt x="3740" y="8278"/>
                    <a:pt x="3750" y="8281"/>
                    <a:pt x="3760" y="8287"/>
                  </a:cubicBezTo>
                  <a:cubicBezTo>
                    <a:pt x="3755" y="8308"/>
                    <a:pt x="3746" y="8312"/>
                    <a:pt x="3736" y="8312"/>
                  </a:cubicBezTo>
                  <a:cubicBezTo>
                    <a:pt x="3730" y="8312"/>
                    <a:pt x="3723" y="8310"/>
                    <a:pt x="3717" y="8310"/>
                  </a:cubicBezTo>
                  <a:cubicBezTo>
                    <a:pt x="3709" y="8310"/>
                    <a:pt x="3702" y="8313"/>
                    <a:pt x="3697" y="8325"/>
                  </a:cubicBezTo>
                  <a:cubicBezTo>
                    <a:pt x="3685" y="8363"/>
                    <a:pt x="3710" y="8350"/>
                    <a:pt x="3723" y="8375"/>
                  </a:cubicBezTo>
                  <a:cubicBezTo>
                    <a:pt x="3723" y="8401"/>
                    <a:pt x="3786" y="8401"/>
                    <a:pt x="3748" y="8476"/>
                  </a:cubicBezTo>
                  <a:cubicBezTo>
                    <a:pt x="3730" y="8494"/>
                    <a:pt x="3706" y="8512"/>
                    <a:pt x="3676" y="8512"/>
                  </a:cubicBezTo>
                  <a:cubicBezTo>
                    <a:pt x="3663" y="8512"/>
                    <a:pt x="3649" y="8509"/>
                    <a:pt x="3635" y="8501"/>
                  </a:cubicBezTo>
                  <a:cubicBezTo>
                    <a:pt x="3635" y="8486"/>
                    <a:pt x="3644" y="8475"/>
                    <a:pt x="3660" y="8475"/>
                  </a:cubicBezTo>
                  <a:cubicBezTo>
                    <a:pt x="3671" y="8475"/>
                    <a:pt x="3683" y="8479"/>
                    <a:pt x="3697" y="8489"/>
                  </a:cubicBezTo>
                  <a:cubicBezTo>
                    <a:pt x="3786" y="8451"/>
                    <a:pt x="3660" y="8401"/>
                    <a:pt x="3660" y="8388"/>
                  </a:cubicBezTo>
                  <a:cubicBezTo>
                    <a:pt x="3649" y="8346"/>
                    <a:pt x="3682" y="8278"/>
                    <a:pt x="3730" y="8278"/>
                  </a:cubicBezTo>
                  <a:close/>
                  <a:moveTo>
                    <a:pt x="6977" y="8305"/>
                  </a:moveTo>
                  <a:cubicBezTo>
                    <a:pt x="6998" y="8305"/>
                    <a:pt x="7018" y="8314"/>
                    <a:pt x="7030" y="8338"/>
                  </a:cubicBezTo>
                  <a:cubicBezTo>
                    <a:pt x="7068" y="8426"/>
                    <a:pt x="6967" y="8413"/>
                    <a:pt x="6904" y="8426"/>
                  </a:cubicBezTo>
                  <a:cubicBezTo>
                    <a:pt x="6904" y="8469"/>
                    <a:pt x="6933" y="8488"/>
                    <a:pt x="6968" y="8488"/>
                  </a:cubicBezTo>
                  <a:cubicBezTo>
                    <a:pt x="6984" y="8488"/>
                    <a:pt x="7001" y="8484"/>
                    <a:pt x="7017" y="8476"/>
                  </a:cubicBezTo>
                  <a:lnTo>
                    <a:pt x="7017" y="8476"/>
                  </a:lnTo>
                  <a:cubicBezTo>
                    <a:pt x="7017" y="8502"/>
                    <a:pt x="6996" y="8514"/>
                    <a:pt x="6969" y="8514"/>
                  </a:cubicBezTo>
                  <a:cubicBezTo>
                    <a:pt x="6902" y="8514"/>
                    <a:pt x="6802" y="8444"/>
                    <a:pt x="6891" y="8338"/>
                  </a:cubicBezTo>
                  <a:lnTo>
                    <a:pt x="6904" y="8338"/>
                  </a:lnTo>
                  <a:cubicBezTo>
                    <a:pt x="6924" y="8318"/>
                    <a:pt x="6952" y="8305"/>
                    <a:pt x="6977" y="8305"/>
                  </a:cubicBezTo>
                  <a:close/>
                  <a:moveTo>
                    <a:pt x="6512" y="8436"/>
                  </a:moveTo>
                  <a:cubicBezTo>
                    <a:pt x="6506" y="8462"/>
                    <a:pt x="6504" y="8491"/>
                    <a:pt x="6505" y="8520"/>
                  </a:cubicBezTo>
                  <a:lnTo>
                    <a:pt x="6505" y="8520"/>
                  </a:lnTo>
                  <a:cubicBezTo>
                    <a:pt x="6516" y="8492"/>
                    <a:pt x="6519" y="8461"/>
                    <a:pt x="6512" y="8436"/>
                  </a:cubicBezTo>
                  <a:close/>
                  <a:moveTo>
                    <a:pt x="10098" y="8476"/>
                  </a:moveTo>
                  <a:cubicBezTo>
                    <a:pt x="10148" y="8476"/>
                    <a:pt x="10098" y="8526"/>
                    <a:pt x="10098" y="8526"/>
                  </a:cubicBezTo>
                  <a:cubicBezTo>
                    <a:pt x="10098" y="8526"/>
                    <a:pt x="10048" y="8476"/>
                    <a:pt x="10098" y="8476"/>
                  </a:cubicBezTo>
                  <a:close/>
                  <a:moveTo>
                    <a:pt x="9419" y="8489"/>
                  </a:moveTo>
                  <a:cubicBezTo>
                    <a:pt x="9446" y="8489"/>
                    <a:pt x="9433" y="8513"/>
                    <a:pt x="9416" y="8537"/>
                  </a:cubicBezTo>
                  <a:lnTo>
                    <a:pt x="9416" y="8537"/>
                  </a:lnTo>
                  <a:cubicBezTo>
                    <a:pt x="9406" y="8528"/>
                    <a:pt x="9376" y="8499"/>
                    <a:pt x="9419" y="8489"/>
                  </a:cubicBezTo>
                  <a:close/>
                  <a:moveTo>
                    <a:pt x="6813" y="8320"/>
                  </a:moveTo>
                  <a:cubicBezTo>
                    <a:pt x="6822" y="8320"/>
                    <a:pt x="6832" y="8322"/>
                    <a:pt x="6841" y="8325"/>
                  </a:cubicBezTo>
                  <a:cubicBezTo>
                    <a:pt x="6835" y="8357"/>
                    <a:pt x="6816" y="8357"/>
                    <a:pt x="6799" y="8357"/>
                  </a:cubicBezTo>
                  <a:cubicBezTo>
                    <a:pt x="6781" y="8357"/>
                    <a:pt x="6766" y="8357"/>
                    <a:pt x="6766" y="8388"/>
                  </a:cubicBezTo>
                  <a:cubicBezTo>
                    <a:pt x="6753" y="8438"/>
                    <a:pt x="6841" y="8413"/>
                    <a:pt x="6841" y="8476"/>
                  </a:cubicBezTo>
                  <a:cubicBezTo>
                    <a:pt x="6832" y="8523"/>
                    <a:pt x="6795" y="8549"/>
                    <a:pt x="6756" y="8549"/>
                  </a:cubicBezTo>
                  <a:cubicBezTo>
                    <a:pt x="6742" y="8549"/>
                    <a:pt x="6728" y="8545"/>
                    <a:pt x="6715" y="8539"/>
                  </a:cubicBezTo>
                  <a:cubicBezTo>
                    <a:pt x="6719" y="8523"/>
                    <a:pt x="6727" y="8518"/>
                    <a:pt x="6736" y="8518"/>
                  </a:cubicBezTo>
                  <a:cubicBezTo>
                    <a:pt x="6749" y="8518"/>
                    <a:pt x="6763" y="8527"/>
                    <a:pt x="6775" y="8527"/>
                  </a:cubicBezTo>
                  <a:cubicBezTo>
                    <a:pt x="6782" y="8527"/>
                    <a:pt x="6788" y="8523"/>
                    <a:pt x="6791" y="8514"/>
                  </a:cubicBezTo>
                  <a:lnTo>
                    <a:pt x="6803" y="8501"/>
                  </a:lnTo>
                  <a:cubicBezTo>
                    <a:pt x="6816" y="8451"/>
                    <a:pt x="6778" y="8476"/>
                    <a:pt x="6778" y="8451"/>
                  </a:cubicBezTo>
                  <a:cubicBezTo>
                    <a:pt x="6766" y="8413"/>
                    <a:pt x="6703" y="8426"/>
                    <a:pt x="6741" y="8363"/>
                  </a:cubicBezTo>
                  <a:cubicBezTo>
                    <a:pt x="6759" y="8335"/>
                    <a:pt x="6785" y="8320"/>
                    <a:pt x="6813" y="8320"/>
                  </a:cubicBezTo>
                  <a:close/>
                  <a:moveTo>
                    <a:pt x="3547" y="8313"/>
                  </a:moveTo>
                  <a:lnTo>
                    <a:pt x="3547" y="8325"/>
                  </a:lnTo>
                  <a:cubicBezTo>
                    <a:pt x="3685" y="8325"/>
                    <a:pt x="3622" y="8526"/>
                    <a:pt x="3521" y="8551"/>
                  </a:cubicBezTo>
                  <a:cubicBezTo>
                    <a:pt x="3519" y="8552"/>
                    <a:pt x="3517" y="8552"/>
                    <a:pt x="3514" y="8552"/>
                  </a:cubicBezTo>
                  <a:cubicBezTo>
                    <a:pt x="3422" y="8552"/>
                    <a:pt x="3436" y="8313"/>
                    <a:pt x="3547" y="8313"/>
                  </a:cubicBezTo>
                  <a:close/>
                  <a:moveTo>
                    <a:pt x="7218" y="8275"/>
                  </a:moveTo>
                  <a:cubicBezTo>
                    <a:pt x="7206" y="8388"/>
                    <a:pt x="7206" y="8489"/>
                    <a:pt x="7206" y="8589"/>
                  </a:cubicBezTo>
                  <a:lnTo>
                    <a:pt x="7168" y="8589"/>
                  </a:lnTo>
                  <a:lnTo>
                    <a:pt x="7168" y="8463"/>
                  </a:lnTo>
                  <a:cubicBezTo>
                    <a:pt x="7158" y="8463"/>
                    <a:pt x="7156" y="8507"/>
                    <a:pt x="7119" y="8507"/>
                  </a:cubicBezTo>
                  <a:cubicBezTo>
                    <a:pt x="7112" y="8507"/>
                    <a:pt x="7103" y="8505"/>
                    <a:pt x="7093" y="8501"/>
                  </a:cubicBezTo>
                  <a:lnTo>
                    <a:pt x="7093" y="8514"/>
                  </a:lnTo>
                  <a:cubicBezTo>
                    <a:pt x="7055" y="8489"/>
                    <a:pt x="7042" y="8438"/>
                    <a:pt x="7042" y="8413"/>
                  </a:cubicBezTo>
                  <a:cubicBezTo>
                    <a:pt x="7042" y="8388"/>
                    <a:pt x="7068" y="8313"/>
                    <a:pt x="7105" y="8300"/>
                  </a:cubicBezTo>
                  <a:cubicBezTo>
                    <a:pt x="7111" y="8298"/>
                    <a:pt x="7116" y="8297"/>
                    <a:pt x="7121" y="8297"/>
                  </a:cubicBezTo>
                  <a:cubicBezTo>
                    <a:pt x="7145" y="8297"/>
                    <a:pt x="7163" y="8315"/>
                    <a:pt x="7174" y="8315"/>
                  </a:cubicBezTo>
                  <a:cubicBezTo>
                    <a:pt x="7177" y="8315"/>
                    <a:pt x="7179" y="8314"/>
                    <a:pt x="7181" y="8313"/>
                  </a:cubicBezTo>
                  <a:cubicBezTo>
                    <a:pt x="7181" y="8287"/>
                    <a:pt x="7193" y="8275"/>
                    <a:pt x="7218" y="8275"/>
                  </a:cubicBezTo>
                  <a:close/>
                  <a:moveTo>
                    <a:pt x="3384" y="8353"/>
                  </a:moveTo>
                  <a:cubicBezTo>
                    <a:pt x="3391" y="8353"/>
                    <a:pt x="3399" y="8356"/>
                    <a:pt x="3408" y="8363"/>
                  </a:cubicBezTo>
                  <a:cubicBezTo>
                    <a:pt x="3446" y="8401"/>
                    <a:pt x="3408" y="8564"/>
                    <a:pt x="3371" y="8577"/>
                  </a:cubicBezTo>
                  <a:cubicBezTo>
                    <a:pt x="3371" y="8545"/>
                    <a:pt x="3397" y="8396"/>
                    <a:pt x="3353" y="8396"/>
                  </a:cubicBezTo>
                  <a:cubicBezTo>
                    <a:pt x="3345" y="8396"/>
                    <a:pt x="3334" y="8401"/>
                    <a:pt x="3320" y="8413"/>
                  </a:cubicBezTo>
                  <a:cubicBezTo>
                    <a:pt x="3257" y="8463"/>
                    <a:pt x="3333" y="8577"/>
                    <a:pt x="3257" y="8602"/>
                  </a:cubicBezTo>
                  <a:lnTo>
                    <a:pt x="3270" y="8438"/>
                  </a:lnTo>
                  <a:cubicBezTo>
                    <a:pt x="3262" y="8405"/>
                    <a:pt x="3270" y="8366"/>
                    <a:pt x="3276" y="8366"/>
                  </a:cubicBezTo>
                  <a:cubicBezTo>
                    <a:pt x="3280" y="8366"/>
                    <a:pt x="3283" y="8375"/>
                    <a:pt x="3283" y="8401"/>
                  </a:cubicBezTo>
                  <a:lnTo>
                    <a:pt x="3308" y="8413"/>
                  </a:lnTo>
                  <a:cubicBezTo>
                    <a:pt x="3328" y="8413"/>
                    <a:pt x="3349" y="8353"/>
                    <a:pt x="3384" y="8353"/>
                  </a:cubicBezTo>
                  <a:close/>
                  <a:moveTo>
                    <a:pt x="6618" y="8357"/>
                  </a:moveTo>
                  <a:cubicBezTo>
                    <a:pt x="6624" y="8357"/>
                    <a:pt x="6632" y="8359"/>
                    <a:pt x="6640" y="8363"/>
                  </a:cubicBezTo>
                  <a:cubicBezTo>
                    <a:pt x="6690" y="8401"/>
                    <a:pt x="6665" y="8564"/>
                    <a:pt x="6627" y="8577"/>
                  </a:cubicBezTo>
                  <a:lnTo>
                    <a:pt x="6627" y="8451"/>
                  </a:lnTo>
                  <a:cubicBezTo>
                    <a:pt x="6640" y="8401"/>
                    <a:pt x="6631" y="8382"/>
                    <a:pt x="6615" y="8382"/>
                  </a:cubicBezTo>
                  <a:cubicBezTo>
                    <a:pt x="6599" y="8382"/>
                    <a:pt x="6577" y="8401"/>
                    <a:pt x="6565" y="8426"/>
                  </a:cubicBezTo>
                  <a:lnTo>
                    <a:pt x="6552" y="8426"/>
                  </a:lnTo>
                  <a:cubicBezTo>
                    <a:pt x="6527" y="8489"/>
                    <a:pt x="6590" y="8577"/>
                    <a:pt x="6514" y="8589"/>
                  </a:cubicBezTo>
                  <a:cubicBezTo>
                    <a:pt x="6509" y="8568"/>
                    <a:pt x="6506" y="8544"/>
                    <a:pt x="6505" y="8520"/>
                  </a:cubicBezTo>
                  <a:lnTo>
                    <a:pt x="6505" y="8520"/>
                  </a:lnTo>
                  <a:cubicBezTo>
                    <a:pt x="6489" y="8561"/>
                    <a:pt x="6456" y="8597"/>
                    <a:pt x="6414" y="8602"/>
                  </a:cubicBezTo>
                  <a:cubicBezTo>
                    <a:pt x="6410" y="8602"/>
                    <a:pt x="6407" y="8602"/>
                    <a:pt x="6403" y="8602"/>
                  </a:cubicBezTo>
                  <a:cubicBezTo>
                    <a:pt x="6271" y="8602"/>
                    <a:pt x="6300" y="8374"/>
                    <a:pt x="6399" y="8374"/>
                  </a:cubicBezTo>
                  <a:cubicBezTo>
                    <a:pt x="6404" y="8374"/>
                    <a:pt x="6409" y="8374"/>
                    <a:pt x="6414" y="8375"/>
                  </a:cubicBezTo>
                  <a:lnTo>
                    <a:pt x="6451" y="8388"/>
                  </a:lnTo>
                  <a:cubicBezTo>
                    <a:pt x="6485" y="8392"/>
                    <a:pt x="6504" y="8411"/>
                    <a:pt x="6512" y="8436"/>
                  </a:cubicBezTo>
                  <a:lnTo>
                    <a:pt x="6512" y="8436"/>
                  </a:lnTo>
                  <a:cubicBezTo>
                    <a:pt x="6513" y="8433"/>
                    <a:pt x="6513" y="8429"/>
                    <a:pt x="6514" y="8426"/>
                  </a:cubicBezTo>
                  <a:cubicBezTo>
                    <a:pt x="6514" y="8417"/>
                    <a:pt x="6527" y="8365"/>
                    <a:pt x="6534" y="8365"/>
                  </a:cubicBezTo>
                  <a:cubicBezTo>
                    <a:pt x="6537" y="8365"/>
                    <a:pt x="6539" y="8374"/>
                    <a:pt x="6539" y="8401"/>
                  </a:cubicBezTo>
                  <a:cubicBezTo>
                    <a:pt x="6571" y="8401"/>
                    <a:pt x="6585" y="8357"/>
                    <a:pt x="6618" y="8357"/>
                  </a:cubicBezTo>
                  <a:close/>
                  <a:moveTo>
                    <a:pt x="6249" y="8395"/>
                  </a:moveTo>
                  <a:cubicBezTo>
                    <a:pt x="6258" y="8395"/>
                    <a:pt x="6266" y="8397"/>
                    <a:pt x="6275" y="8401"/>
                  </a:cubicBezTo>
                  <a:cubicBezTo>
                    <a:pt x="6275" y="8425"/>
                    <a:pt x="6270" y="8439"/>
                    <a:pt x="6260" y="8439"/>
                  </a:cubicBezTo>
                  <a:cubicBezTo>
                    <a:pt x="6254" y="8439"/>
                    <a:pt x="6247" y="8435"/>
                    <a:pt x="6238" y="8426"/>
                  </a:cubicBezTo>
                  <a:cubicBezTo>
                    <a:pt x="6152" y="8436"/>
                    <a:pt x="6157" y="8593"/>
                    <a:pt x="6231" y="8593"/>
                  </a:cubicBezTo>
                  <a:cubicBezTo>
                    <a:pt x="6240" y="8593"/>
                    <a:pt x="6251" y="8590"/>
                    <a:pt x="6264" y="8584"/>
                  </a:cubicBezTo>
                  <a:lnTo>
                    <a:pt x="6264" y="8584"/>
                  </a:lnTo>
                  <a:cubicBezTo>
                    <a:pt x="6266" y="8613"/>
                    <a:pt x="6247" y="8624"/>
                    <a:pt x="6223" y="8624"/>
                  </a:cubicBezTo>
                  <a:cubicBezTo>
                    <a:pt x="6191" y="8624"/>
                    <a:pt x="6151" y="8604"/>
                    <a:pt x="6137" y="8577"/>
                  </a:cubicBezTo>
                  <a:cubicBezTo>
                    <a:pt x="6114" y="8531"/>
                    <a:pt x="6173" y="8395"/>
                    <a:pt x="6249" y="8395"/>
                  </a:cubicBezTo>
                  <a:close/>
                  <a:moveTo>
                    <a:pt x="3125" y="8404"/>
                  </a:moveTo>
                  <a:cubicBezTo>
                    <a:pt x="3136" y="8404"/>
                    <a:pt x="3146" y="8407"/>
                    <a:pt x="3157" y="8413"/>
                  </a:cubicBezTo>
                  <a:cubicBezTo>
                    <a:pt x="3152" y="8433"/>
                    <a:pt x="3141" y="8437"/>
                    <a:pt x="3129" y="8437"/>
                  </a:cubicBezTo>
                  <a:cubicBezTo>
                    <a:pt x="3122" y="8437"/>
                    <a:pt x="3114" y="8436"/>
                    <a:pt x="3107" y="8436"/>
                  </a:cubicBezTo>
                  <a:cubicBezTo>
                    <a:pt x="3099" y="8436"/>
                    <a:pt x="3094" y="8438"/>
                    <a:pt x="3094" y="8451"/>
                  </a:cubicBezTo>
                  <a:cubicBezTo>
                    <a:pt x="3081" y="8489"/>
                    <a:pt x="3106" y="8476"/>
                    <a:pt x="3106" y="8501"/>
                  </a:cubicBezTo>
                  <a:cubicBezTo>
                    <a:pt x="3119" y="8526"/>
                    <a:pt x="3169" y="8526"/>
                    <a:pt x="3132" y="8589"/>
                  </a:cubicBezTo>
                  <a:cubicBezTo>
                    <a:pt x="3122" y="8617"/>
                    <a:pt x="3092" y="8632"/>
                    <a:pt x="3061" y="8632"/>
                  </a:cubicBezTo>
                  <a:cubicBezTo>
                    <a:pt x="3051" y="8632"/>
                    <a:pt x="3040" y="8630"/>
                    <a:pt x="3031" y="8627"/>
                  </a:cubicBezTo>
                  <a:cubicBezTo>
                    <a:pt x="3023" y="8603"/>
                    <a:pt x="3020" y="8589"/>
                    <a:pt x="3029" y="8589"/>
                  </a:cubicBezTo>
                  <a:cubicBezTo>
                    <a:pt x="3034" y="8589"/>
                    <a:pt x="3043" y="8593"/>
                    <a:pt x="3056" y="8602"/>
                  </a:cubicBezTo>
                  <a:lnTo>
                    <a:pt x="3081" y="8602"/>
                  </a:lnTo>
                  <a:cubicBezTo>
                    <a:pt x="3182" y="8589"/>
                    <a:pt x="3056" y="8526"/>
                    <a:pt x="3056" y="8514"/>
                  </a:cubicBezTo>
                  <a:cubicBezTo>
                    <a:pt x="3035" y="8472"/>
                    <a:pt x="3075" y="8404"/>
                    <a:pt x="3125" y="8404"/>
                  </a:cubicBezTo>
                  <a:close/>
                  <a:moveTo>
                    <a:pt x="11494" y="8639"/>
                  </a:moveTo>
                  <a:lnTo>
                    <a:pt x="11494" y="8639"/>
                  </a:lnTo>
                  <a:cubicBezTo>
                    <a:pt x="11494" y="8640"/>
                    <a:pt x="11493" y="8641"/>
                    <a:pt x="11493" y="8641"/>
                  </a:cubicBezTo>
                  <a:lnTo>
                    <a:pt x="11493" y="8641"/>
                  </a:lnTo>
                  <a:cubicBezTo>
                    <a:pt x="11494" y="8641"/>
                    <a:pt x="11494" y="8640"/>
                    <a:pt x="11494" y="8639"/>
                  </a:cubicBezTo>
                  <a:close/>
                  <a:moveTo>
                    <a:pt x="11490" y="8640"/>
                  </a:moveTo>
                  <a:lnTo>
                    <a:pt x="11490" y="8640"/>
                  </a:lnTo>
                  <a:cubicBezTo>
                    <a:pt x="11490" y="8641"/>
                    <a:pt x="11491" y="8642"/>
                    <a:pt x="11492" y="8644"/>
                  </a:cubicBezTo>
                  <a:lnTo>
                    <a:pt x="11492" y="8644"/>
                  </a:lnTo>
                  <a:cubicBezTo>
                    <a:pt x="11492" y="8643"/>
                    <a:pt x="11493" y="8642"/>
                    <a:pt x="11493" y="8641"/>
                  </a:cubicBezTo>
                  <a:lnTo>
                    <a:pt x="11493" y="8641"/>
                  </a:lnTo>
                  <a:cubicBezTo>
                    <a:pt x="11493" y="8641"/>
                    <a:pt x="11493" y="8641"/>
                    <a:pt x="11493" y="8641"/>
                  </a:cubicBezTo>
                  <a:cubicBezTo>
                    <a:pt x="11492" y="8641"/>
                    <a:pt x="11491" y="8641"/>
                    <a:pt x="11490" y="8640"/>
                  </a:cubicBezTo>
                  <a:close/>
                  <a:moveTo>
                    <a:pt x="2981" y="8426"/>
                  </a:moveTo>
                  <a:lnTo>
                    <a:pt x="2968" y="8438"/>
                  </a:lnTo>
                  <a:cubicBezTo>
                    <a:pt x="2968" y="8489"/>
                    <a:pt x="2968" y="8639"/>
                    <a:pt x="2918" y="8652"/>
                  </a:cubicBezTo>
                  <a:cubicBezTo>
                    <a:pt x="2930" y="8589"/>
                    <a:pt x="2930" y="8438"/>
                    <a:pt x="2981" y="8426"/>
                  </a:cubicBezTo>
                  <a:close/>
                  <a:moveTo>
                    <a:pt x="5957" y="8425"/>
                  </a:moveTo>
                  <a:cubicBezTo>
                    <a:pt x="6061" y="8425"/>
                    <a:pt x="6058" y="8640"/>
                    <a:pt x="5948" y="8652"/>
                  </a:cubicBezTo>
                  <a:cubicBezTo>
                    <a:pt x="5942" y="8653"/>
                    <a:pt x="5936" y="8654"/>
                    <a:pt x="5931" y="8654"/>
                  </a:cubicBezTo>
                  <a:cubicBezTo>
                    <a:pt x="5825" y="8654"/>
                    <a:pt x="5853" y="8438"/>
                    <a:pt x="5948" y="8426"/>
                  </a:cubicBezTo>
                  <a:cubicBezTo>
                    <a:pt x="5951" y="8425"/>
                    <a:pt x="5954" y="8425"/>
                    <a:pt x="5957" y="8425"/>
                  </a:cubicBezTo>
                  <a:close/>
                  <a:moveTo>
                    <a:pt x="10744" y="8507"/>
                  </a:moveTo>
                  <a:cubicBezTo>
                    <a:pt x="10780" y="8507"/>
                    <a:pt x="10815" y="8539"/>
                    <a:pt x="10815" y="8602"/>
                  </a:cubicBezTo>
                  <a:cubicBezTo>
                    <a:pt x="10815" y="8624"/>
                    <a:pt x="10779" y="8629"/>
                    <a:pt x="10744" y="8629"/>
                  </a:cubicBezTo>
                  <a:cubicBezTo>
                    <a:pt x="10721" y="8629"/>
                    <a:pt x="10699" y="8627"/>
                    <a:pt x="10689" y="8627"/>
                  </a:cubicBezTo>
                  <a:cubicBezTo>
                    <a:pt x="10680" y="8644"/>
                    <a:pt x="10676" y="8660"/>
                    <a:pt x="10678" y="8675"/>
                  </a:cubicBezTo>
                  <a:lnTo>
                    <a:pt x="10678" y="8675"/>
                  </a:lnTo>
                  <a:cubicBezTo>
                    <a:pt x="10667" y="8655"/>
                    <a:pt x="10661" y="8631"/>
                    <a:pt x="10664" y="8602"/>
                  </a:cubicBezTo>
                  <a:cubicBezTo>
                    <a:pt x="10670" y="8539"/>
                    <a:pt x="10708" y="8507"/>
                    <a:pt x="10744" y="8507"/>
                  </a:cubicBezTo>
                  <a:close/>
                  <a:moveTo>
                    <a:pt x="2905" y="8451"/>
                  </a:moveTo>
                  <a:cubicBezTo>
                    <a:pt x="2905" y="8501"/>
                    <a:pt x="2893" y="8551"/>
                    <a:pt x="2880" y="8602"/>
                  </a:cubicBezTo>
                  <a:cubicBezTo>
                    <a:pt x="2880" y="8602"/>
                    <a:pt x="2861" y="8666"/>
                    <a:pt x="2854" y="8666"/>
                  </a:cubicBezTo>
                  <a:cubicBezTo>
                    <a:pt x="2852" y="8666"/>
                    <a:pt x="2851" y="8656"/>
                    <a:pt x="2855" y="8627"/>
                  </a:cubicBezTo>
                  <a:cubicBezTo>
                    <a:pt x="2824" y="8627"/>
                    <a:pt x="2810" y="8687"/>
                    <a:pt x="2778" y="8687"/>
                  </a:cubicBezTo>
                  <a:cubicBezTo>
                    <a:pt x="2771" y="8687"/>
                    <a:pt x="2763" y="8684"/>
                    <a:pt x="2754" y="8677"/>
                  </a:cubicBezTo>
                  <a:cubicBezTo>
                    <a:pt x="2704" y="8639"/>
                    <a:pt x="2754" y="8476"/>
                    <a:pt x="2780" y="8476"/>
                  </a:cubicBezTo>
                  <a:lnTo>
                    <a:pt x="2780" y="8476"/>
                  </a:lnTo>
                  <a:cubicBezTo>
                    <a:pt x="2780" y="8512"/>
                    <a:pt x="2745" y="8640"/>
                    <a:pt x="2808" y="8640"/>
                  </a:cubicBezTo>
                  <a:cubicBezTo>
                    <a:pt x="2811" y="8640"/>
                    <a:pt x="2814" y="8640"/>
                    <a:pt x="2817" y="8639"/>
                  </a:cubicBezTo>
                  <a:cubicBezTo>
                    <a:pt x="2905" y="8627"/>
                    <a:pt x="2817" y="8463"/>
                    <a:pt x="2905" y="8451"/>
                  </a:cubicBezTo>
                  <a:close/>
                  <a:moveTo>
                    <a:pt x="11029" y="8489"/>
                  </a:moveTo>
                  <a:cubicBezTo>
                    <a:pt x="11011" y="8541"/>
                    <a:pt x="11018" y="8637"/>
                    <a:pt x="11002" y="8694"/>
                  </a:cubicBezTo>
                  <a:lnTo>
                    <a:pt x="11002" y="8694"/>
                  </a:lnTo>
                  <a:cubicBezTo>
                    <a:pt x="10997" y="8621"/>
                    <a:pt x="10972" y="8489"/>
                    <a:pt x="11029" y="8489"/>
                  </a:cubicBezTo>
                  <a:close/>
                  <a:moveTo>
                    <a:pt x="5835" y="8350"/>
                  </a:moveTo>
                  <a:cubicBezTo>
                    <a:pt x="5835" y="8451"/>
                    <a:pt x="5810" y="8564"/>
                    <a:pt x="5823" y="8665"/>
                  </a:cubicBezTo>
                  <a:cubicBezTo>
                    <a:pt x="5813" y="8668"/>
                    <a:pt x="5805" y="8669"/>
                    <a:pt x="5799" y="8669"/>
                  </a:cubicBezTo>
                  <a:cubicBezTo>
                    <a:pt x="5780" y="8669"/>
                    <a:pt x="5775" y="8655"/>
                    <a:pt x="5785" y="8627"/>
                  </a:cubicBezTo>
                  <a:lnTo>
                    <a:pt x="5785" y="8627"/>
                  </a:lnTo>
                  <a:cubicBezTo>
                    <a:pt x="5753" y="8648"/>
                    <a:pt x="5748" y="8696"/>
                    <a:pt x="5710" y="8696"/>
                  </a:cubicBezTo>
                  <a:cubicBezTo>
                    <a:pt x="5703" y="8696"/>
                    <a:pt x="5694" y="8694"/>
                    <a:pt x="5684" y="8690"/>
                  </a:cubicBezTo>
                  <a:lnTo>
                    <a:pt x="5697" y="8677"/>
                  </a:lnTo>
                  <a:cubicBezTo>
                    <a:pt x="5659" y="8665"/>
                    <a:pt x="5647" y="8614"/>
                    <a:pt x="5647" y="8589"/>
                  </a:cubicBezTo>
                  <a:cubicBezTo>
                    <a:pt x="5647" y="8551"/>
                    <a:pt x="5672" y="8489"/>
                    <a:pt x="5709" y="8463"/>
                  </a:cubicBezTo>
                  <a:cubicBezTo>
                    <a:pt x="5715" y="8462"/>
                    <a:pt x="5720" y="8461"/>
                    <a:pt x="5725" y="8461"/>
                  </a:cubicBezTo>
                  <a:cubicBezTo>
                    <a:pt x="5750" y="8461"/>
                    <a:pt x="5768" y="8479"/>
                    <a:pt x="5786" y="8479"/>
                  </a:cubicBezTo>
                  <a:cubicBezTo>
                    <a:pt x="5790" y="8479"/>
                    <a:pt x="5794" y="8478"/>
                    <a:pt x="5797" y="8476"/>
                  </a:cubicBezTo>
                  <a:cubicBezTo>
                    <a:pt x="5797" y="8426"/>
                    <a:pt x="5772" y="8350"/>
                    <a:pt x="5835" y="8350"/>
                  </a:cubicBezTo>
                  <a:close/>
                  <a:moveTo>
                    <a:pt x="10928" y="8388"/>
                  </a:moveTo>
                  <a:lnTo>
                    <a:pt x="10941" y="8715"/>
                  </a:lnTo>
                  <a:lnTo>
                    <a:pt x="10903" y="8715"/>
                  </a:lnTo>
                  <a:cubicBezTo>
                    <a:pt x="10903" y="8652"/>
                    <a:pt x="10865" y="8388"/>
                    <a:pt x="10928" y="8388"/>
                  </a:cubicBezTo>
                  <a:close/>
                  <a:moveTo>
                    <a:pt x="11177" y="8691"/>
                  </a:moveTo>
                  <a:cubicBezTo>
                    <a:pt x="11173" y="8700"/>
                    <a:pt x="11171" y="8710"/>
                    <a:pt x="11169" y="8721"/>
                  </a:cubicBezTo>
                  <a:lnTo>
                    <a:pt x="11169" y="8721"/>
                  </a:lnTo>
                  <a:cubicBezTo>
                    <a:pt x="11173" y="8720"/>
                    <a:pt x="11176" y="8718"/>
                    <a:pt x="11180" y="8715"/>
                  </a:cubicBezTo>
                  <a:cubicBezTo>
                    <a:pt x="11189" y="8705"/>
                    <a:pt x="11186" y="8697"/>
                    <a:pt x="11177" y="8691"/>
                  </a:cubicBezTo>
                  <a:close/>
                  <a:moveTo>
                    <a:pt x="11601" y="8471"/>
                  </a:moveTo>
                  <a:cubicBezTo>
                    <a:pt x="11636" y="8471"/>
                    <a:pt x="11674" y="8496"/>
                    <a:pt x="11682" y="8539"/>
                  </a:cubicBezTo>
                  <a:cubicBezTo>
                    <a:pt x="11690" y="8584"/>
                    <a:pt x="11666" y="8593"/>
                    <a:pt x="11632" y="8593"/>
                  </a:cubicBezTo>
                  <a:cubicBezTo>
                    <a:pt x="11609" y="8593"/>
                    <a:pt x="11582" y="8589"/>
                    <a:pt x="11557" y="8589"/>
                  </a:cubicBezTo>
                  <a:cubicBezTo>
                    <a:pt x="11557" y="8635"/>
                    <a:pt x="11590" y="8667"/>
                    <a:pt x="11627" y="8667"/>
                  </a:cubicBezTo>
                  <a:cubicBezTo>
                    <a:pt x="11641" y="8667"/>
                    <a:pt x="11656" y="8662"/>
                    <a:pt x="11670" y="8652"/>
                  </a:cubicBezTo>
                  <a:lnTo>
                    <a:pt x="11670" y="8677"/>
                  </a:lnTo>
                  <a:cubicBezTo>
                    <a:pt x="11641" y="8694"/>
                    <a:pt x="11614" y="8701"/>
                    <a:pt x="11590" y="8701"/>
                  </a:cubicBezTo>
                  <a:cubicBezTo>
                    <a:pt x="11545" y="8701"/>
                    <a:pt x="11510" y="8677"/>
                    <a:pt x="11492" y="8644"/>
                  </a:cubicBezTo>
                  <a:lnTo>
                    <a:pt x="11492" y="8644"/>
                  </a:lnTo>
                  <a:cubicBezTo>
                    <a:pt x="11468" y="8693"/>
                    <a:pt x="11417" y="8722"/>
                    <a:pt x="11381" y="8722"/>
                  </a:cubicBezTo>
                  <a:cubicBezTo>
                    <a:pt x="11356" y="8722"/>
                    <a:pt x="11338" y="8708"/>
                    <a:pt x="11343" y="8677"/>
                  </a:cubicBezTo>
                  <a:lnTo>
                    <a:pt x="11381" y="8665"/>
                  </a:lnTo>
                  <a:cubicBezTo>
                    <a:pt x="11390" y="8669"/>
                    <a:pt x="11402" y="8672"/>
                    <a:pt x="11415" y="8672"/>
                  </a:cubicBezTo>
                  <a:cubicBezTo>
                    <a:pt x="11436" y="8672"/>
                    <a:pt x="11456" y="8663"/>
                    <a:pt x="11456" y="8639"/>
                  </a:cubicBezTo>
                  <a:cubicBezTo>
                    <a:pt x="11469" y="8602"/>
                    <a:pt x="11393" y="8602"/>
                    <a:pt x="11381" y="8577"/>
                  </a:cubicBezTo>
                  <a:cubicBezTo>
                    <a:pt x="11357" y="8513"/>
                    <a:pt x="11409" y="8479"/>
                    <a:pt x="11443" y="8479"/>
                  </a:cubicBezTo>
                  <a:cubicBezTo>
                    <a:pt x="11463" y="8479"/>
                    <a:pt x="11478" y="8491"/>
                    <a:pt x="11469" y="8514"/>
                  </a:cubicBezTo>
                  <a:cubicBezTo>
                    <a:pt x="11445" y="8497"/>
                    <a:pt x="11431" y="8490"/>
                    <a:pt x="11422" y="8490"/>
                  </a:cubicBezTo>
                  <a:cubicBezTo>
                    <a:pt x="11386" y="8490"/>
                    <a:pt x="11470" y="8623"/>
                    <a:pt x="11490" y="8640"/>
                  </a:cubicBezTo>
                  <a:lnTo>
                    <a:pt x="11490" y="8640"/>
                  </a:lnTo>
                  <a:cubicBezTo>
                    <a:pt x="11470" y="8599"/>
                    <a:pt x="11475" y="8547"/>
                    <a:pt x="11519" y="8514"/>
                  </a:cubicBezTo>
                  <a:lnTo>
                    <a:pt x="11557" y="8489"/>
                  </a:lnTo>
                  <a:cubicBezTo>
                    <a:pt x="11569" y="8477"/>
                    <a:pt x="11585" y="8471"/>
                    <a:pt x="11601" y="8471"/>
                  </a:cubicBezTo>
                  <a:close/>
                  <a:moveTo>
                    <a:pt x="5562" y="8488"/>
                  </a:moveTo>
                  <a:cubicBezTo>
                    <a:pt x="5565" y="8488"/>
                    <a:pt x="5568" y="8488"/>
                    <a:pt x="5571" y="8489"/>
                  </a:cubicBezTo>
                  <a:cubicBezTo>
                    <a:pt x="5697" y="8514"/>
                    <a:pt x="5621" y="8702"/>
                    <a:pt x="5521" y="8728"/>
                  </a:cubicBezTo>
                  <a:lnTo>
                    <a:pt x="5533" y="8715"/>
                  </a:lnTo>
                  <a:lnTo>
                    <a:pt x="5533" y="8715"/>
                  </a:lnTo>
                  <a:cubicBezTo>
                    <a:pt x="5528" y="8716"/>
                    <a:pt x="5522" y="8717"/>
                    <a:pt x="5517" y="8717"/>
                  </a:cubicBezTo>
                  <a:cubicBezTo>
                    <a:pt x="5414" y="8717"/>
                    <a:pt x="5449" y="8488"/>
                    <a:pt x="5562" y="8488"/>
                  </a:cubicBezTo>
                  <a:close/>
                  <a:moveTo>
                    <a:pt x="11808" y="8401"/>
                  </a:moveTo>
                  <a:cubicBezTo>
                    <a:pt x="11871" y="8401"/>
                    <a:pt x="11859" y="8652"/>
                    <a:pt x="11859" y="8715"/>
                  </a:cubicBezTo>
                  <a:cubicBezTo>
                    <a:pt x="11852" y="8718"/>
                    <a:pt x="11847" y="8720"/>
                    <a:pt x="11842" y="8720"/>
                  </a:cubicBezTo>
                  <a:cubicBezTo>
                    <a:pt x="11829" y="8720"/>
                    <a:pt x="11824" y="8706"/>
                    <a:pt x="11833" y="8677"/>
                  </a:cubicBezTo>
                  <a:lnTo>
                    <a:pt x="11833" y="8677"/>
                  </a:lnTo>
                  <a:cubicBezTo>
                    <a:pt x="11822" y="8677"/>
                    <a:pt x="11800" y="8729"/>
                    <a:pt x="11777" y="8729"/>
                  </a:cubicBezTo>
                  <a:cubicBezTo>
                    <a:pt x="11775" y="8729"/>
                    <a:pt x="11773" y="8729"/>
                    <a:pt x="11771" y="8728"/>
                  </a:cubicBezTo>
                  <a:cubicBezTo>
                    <a:pt x="11733" y="8715"/>
                    <a:pt x="11720" y="8715"/>
                    <a:pt x="11695" y="8677"/>
                  </a:cubicBezTo>
                  <a:cubicBezTo>
                    <a:pt x="11682" y="8652"/>
                    <a:pt x="11682" y="8501"/>
                    <a:pt x="11758" y="8489"/>
                  </a:cubicBezTo>
                  <a:cubicBezTo>
                    <a:pt x="11796" y="8489"/>
                    <a:pt x="11808" y="8526"/>
                    <a:pt x="11821" y="8526"/>
                  </a:cubicBezTo>
                  <a:lnTo>
                    <a:pt x="11808" y="8401"/>
                  </a:lnTo>
                  <a:close/>
                  <a:moveTo>
                    <a:pt x="10989" y="8725"/>
                  </a:moveTo>
                  <a:cubicBezTo>
                    <a:pt x="10983" y="8733"/>
                    <a:pt x="10975" y="8738"/>
                    <a:pt x="10966" y="8740"/>
                  </a:cubicBezTo>
                  <a:lnTo>
                    <a:pt x="10989" y="8725"/>
                  </a:lnTo>
                  <a:close/>
                  <a:moveTo>
                    <a:pt x="5061" y="8571"/>
                  </a:moveTo>
                  <a:cubicBezTo>
                    <a:pt x="5067" y="8571"/>
                    <a:pt x="5074" y="8573"/>
                    <a:pt x="5081" y="8577"/>
                  </a:cubicBezTo>
                  <a:cubicBezTo>
                    <a:pt x="5131" y="8602"/>
                    <a:pt x="5093" y="8740"/>
                    <a:pt x="5093" y="8778"/>
                  </a:cubicBezTo>
                  <a:lnTo>
                    <a:pt x="5056" y="8778"/>
                  </a:lnTo>
                  <a:cubicBezTo>
                    <a:pt x="5056" y="8742"/>
                    <a:pt x="5102" y="8614"/>
                    <a:pt x="5029" y="8614"/>
                  </a:cubicBezTo>
                  <a:cubicBezTo>
                    <a:pt x="5025" y="8614"/>
                    <a:pt x="5022" y="8614"/>
                    <a:pt x="5018" y="8614"/>
                  </a:cubicBezTo>
                  <a:cubicBezTo>
                    <a:pt x="5015" y="8615"/>
                    <a:pt x="5012" y="8616"/>
                    <a:pt x="5009" y="8617"/>
                  </a:cubicBezTo>
                  <a:lnTo>
                    <a:pt x="5009" y="8617"/>
                  </a:lnTo>
                  <a:cubicBezTo>
                    <a:pt x="5023" y="8601"/>
                    <a:pt x="5036" y="8571"/>
                    <a:pt x="5061" y="8571"/>
                  </a:cubicBezTo>
                  <a:close/>
                  <a:moveTo>
                    <a:pt x="5376" y="8521"/>
                  </a:moveTo>
                  <a:cubicBezTo>
                    <a:pt x="5381" y="8521"/>
                    <a:pt x="5388" y="8523"/>
                    <a:pt x="5395" y="8526"/>
                  </a:cubicBezTo>
                  <a:cubicBezTo>
                    <a:pt x="5433" y="8551"/>
                    <a:pt x="5408" y="8690"/>
                    <a:pt x="5408" y="8740"/>
                  </a:cubicBezTo>
                  <a:lnTo>
                    <a:pt x="5370" y="8740"/>
                  </a:lnTo>
                  <a:cubicBezTo>
                    <a:pt x="5370" y="8692"/>
                    <a:pt x="5404" y="8563"/>
                    <a:pt x="5341" y="8563"/>
                  </a:cubicBezTo>
                  <a:cubicBezTo>
                    <a:pt x="5339" y="8563"/>
                    <a:pt x="5335" y="8564"/>
                    <a:pt x="5332" y="8564"/>
                  </a:cubicBezTo>
                  <a:cubicBezTo>
                    <a:pt x="5257" y="8577"/>
                    <a:pt x="5345" y="8740"/>
                    <a:pt x="5257" y="8753"/>
                  </a:cubicBezTo>
                  <a:cubicBezTo>
                    <a:pt x="5257" y="8731"/>
                    <a:pt x="5284" y="8573"/>
                    <a:pt x="5238" y="8573"/>
                  </a:cubicBezTo>
                  <a:cubicBezTo>
                    <a:pt x="5230" y="8573"/>
                    <a:pt x="5220" y="8578"/>
                    <a:pt x="5206" y="8589"/>
                  </a:cubicBezTo>
                  <a:cubicBezTo>
                    <a:pt x="5156" y="8639"/>
                    <a:pt x="5232" y="8765"/>
                    <a:pt x="5156" y="8778"/>
                  </a:cubicBezTo>
                  <a:cubicBezTo>
                    <a:pt x="5144" y="8715"/>
                    <a:pt x="5156" y="8665"/>
                    <a:pt x="5156" y="8614"/>
                  </a:cubicBezTo>
                  <a:cubicBezTo>
                    <a:pt x="5156" y="8606"/>
                    <a:pt x="5175" y="8548"/>
                    <a:pt x="5186" y="8548"/>
                  </a:cubicBezTo>
                  <a:cubicBezTo>
                    <a:pt x="5190" y="8548"/>
                    <a:pt x="5194" y="8559"/>
                    <a:pt x="5194" y="8589"/>
                  </a:cubicBezTo>
                  <a:cubicBezTo>
                    <a:pt x="5211" y="8589"/>
                    <a:pt x="5247" y="8541"/>
                    <a:pt x="5272" y="8541"/>
                  </a:cubicBezTo>
                  <a:cubicBezTo>
                    <a:pt x="5282" y="8541"/>
                    <a:pt x="5291" y="8550"/>
                    <a:pt x="5294" y="8577"/>
                  </a:cubicBezTo>
                  <a:cubicBezTo>
                    <a:pt x="5327" y="8577"/>
                    <a:pt x="5341" y="8521"/>
                    <a:pt x="5376" y="8521"/>
                  </a:cubicBezTo>
                  <a:close/>
                  <a:moveTo>
                    <a:pt x="10193" y="8558"/>
                  </a:moveTo>
                  <a:cubicBezTo>
                    <a:pt x="10196" y="8558"/>
                    <a:pt x="10199" y="8570"/>
                    <a:pt x="10199" y="8602"/>
                  </a:cubicBezTo>
                  <a:cubicBezTo>
                    <a:pt x="10228" y="8602"/>
                    <a:pt x="10242" y="8565"/>
                    <a:pt x="10270" y="8565"/>
                  </a:cubicBezTo>
                  <a:cubicBezTo>
                    <a:pt x="10278" y="8565"/>
                    <a:pt x="10288" y="8568"/>
                    <a:pt x="10299" y="8577"/>
                  </a:cubicBezTo>
                  <a:cubicBezTo>
                    <a:pt x="10362" y="8614"/>
                    <a:pt x="10350" y="8778"/>
                    <a:pt x="10299" y="8778"/>
                  </a:cubicBezTo>
                  <a:lnTo>
                    <a:pt x="10299" y="8652"/>
                  </a:lnTo>
                  <a:cubicBezTo>
                    <a:pt x="10299" y="8604"/>
                    <a:pt x="10284" y="8581"/>
                    <a:pt x="10263" y="8581"/>
                  </a:cubicBezTo>
                  <a:cubicBezTo>
                    <a:pt x="10251" y="8581"/>
                    <a:pt x="10237" y="8588"/>
                    <a:pt x="10224" y="8602"/>
                  </a:cubicBezTo>
                  <a:lnTo>
                    <a:pt x="10211" y="8614"/>
                  </a:lnTo>
                  <a:cubicBezTo>
                    <a:pt x="10174" y="8665"/>
                    <a:pt x="10249" y="8765"/>
                    <a:pt x="10174" y="8778"/>
                  </a:cubicBezTo>
                  <a:cubicBezTo>
                    <a:pt x="10161" y="8728"/>
                    <a:pt x="10161" y="8677"/>
                    <a:pt x="10174" y="8627"/>
                  </a:cubicBezTo>
                  <a:cubicBezTo>
                    <a:pt x="10174" y="8610"/>
                    <a:pt x="10185" y="8558"/>
                    <a:pt x="10193" y="8558"/>
                  </a:cubicBezTo>
                  <a:close/>
                  <a:moveTo>
                    <a:pt x="2675" y="8471"/>
                  </a:moveTo>
                  <a:cubicBezTo>
                    <a:pt x="2680" y="8471"/>
                    <a:pt x="2685" y="8473"/>
                    <a:pt x="2692" y="8476"/>
                  </a:cubicBezTo>
                  <a:cubicBezTo>
                    <a:pt x="2679" y="8539"/>
                    <a:pt x="2692" y="8765"/>
                    <a:pt x="2629" y="8790"/>
                  </a:cubicBezTo>
                  <a:lnTo>
                    <a:pt x="2641" y="8665"/>
                  </a:lnTo>
                  <a:cubicBezTo>
                    <a:pt x="2616" y="8665"/>
                    <a:pt x="2616" y="8702"/>
                    <a:pt x="2578" y="8715"/>
                  </a:cubicBezTo>
                  <a:cubicBezTo>
                    <a:pt x="2573" y="8717"/>
                    <a:pt x="2567" y="8718"/>
                    <a:pt x="2563" y="8718"/>
                  </a:cubicBezTo>
                  <a:cubicBezTo>
                    <a:pt x="2507" y="8718"/>
                    <a:pt x="2530" y="8586"/>
                    <a:pt x="2553" y="8551"/>
                  </a:cubicBezTo>
                  <a:lnTo>
                    <a:pt x="2541" y="8539"/>
                  </a:lnTo>
                  <a:cubicBezTo>
                    <a:pt x="2553" y="8514"/>
                    <a:pt x="2578" y="8501"/>
                    <a:pt x="2603" y="8489"/>
                  </a:cubicBezTo>
                  <a:cubicBezTo>
                    <a:pt x="2614" y="8484"/>
                    <a:pt x="2621" y="8482"/>
                    <a:pt x="2626" y="8482"/>
                  </a:cubicBezTo>
                  <a:cubicBezTo>
                    <a:pt x="2646" y="8482"/>
                    <a:pt x="2634" y="8514"/>
                    <a:pt x="2654" y="8514"/>
                  </a:cubicBezTo>
                  <a:cubicBezTo>
                    <a:pt x="2654" y="8485"/>
                    <a:pt x="2661" y="8471"/>
                    <a:pt x="2675" y="8471"/>
                  </a:cubicBezTo>
                  <a:close/>
                  <a:moveTo>
                    <a:pt x="9444" y="8577"/>
                  </a:moveTo>
                  <a:cubicBezTo>
                    <a:pt x="9444" y="8627"/>
                    <a:pt x="9469" y="8790"/>
                    <a:pt x="9406" y="8790"/>
                  </a:cubicBezTo>
                  <a:cubicBezTo>
                    <a:pt x="9369" y="8778"/>
                    <a:pt x="9344" y="8614"/>
                    <a:pt x="9394" y="8602"/>
                  </a:cubicBezTo>
                  <a:lnTo>
                    <a:pt x="9444" y="8577"/>
                  </a:lnTo>
                  <a:close/>
                  <a:moveTo>
                    <a:pt x="10123" y="8564"/>
                  </a:moveTo>
                  <a:cubicBezTo>
                    <a:pt x="10123" y="8614"/>
                    <a:pt x="10148" y="8778"/>
                    <a:pt x="10085" y="8778"/>
                  </a:cubicBezTo>
                  <a:lnTo>
                    <a:pt x="10085" y="8790"/>
                  </a:lnTo>
                  <a:cubicBezTo>
                    <a:pt x="10085" y="8728"/>
                    <a:pt x="10060" y="8564"/>
                    <a:pt x="10123" y="8564"/>
                  </a:cubicBezTo>
                  <a:close/>
                  <a:moveTo>
                    <a:pt x="11129" y="8426"/>
                  </a:moveTo>
                  <a:cubicBezTo>
                    <a:pt x="11111" y="8472"/>
                    <a:pt x="11113" y="8498"/>
                    <a:pt x="11141" y="8498"/>
                  </a:cubicBezTo>
                  <a:cubicBezTo>
                    <a:pt x="11150" y="8498"/>
                    <a:pt x="11163" y="8495"/>
                    <a:pt x="11180" y="8489"/>
                  </a:cubicBezTo>
                  <a:lnTo>
                    <a:pt x="11180" y="8489"/>
                  </a:lnTo>
                  <a:cubicBezTo>
                    <a:pt x="11189" y="8517"/>
                    <a:pt x="11177" y="8531"/>
                    <a:pt x="11155" y="8531"/>
                  </a:cubicBezTo>
                  <a:cubicBezTo>
                    <a:pt x="11147" y="8531"/>
                    <a:pt x="11139" y="8529"/>
                    <a:pt x="11129" y="8526"/>
                  </a:cubicBezTo>
                  <a:lnTo>
                    <a:pt x="11129" y="8526"/>
                  </a:lnTo>
                  <a:cubicBezTo>
                    <a:pt x="11129" y="8577"/>
                    <a:pt x="11129" y="8627"/>
                    <a:pt x="11142" y="8677"/>
                  </a:cubicBezTo>
                  <a:cubicBezTo>
                    <a:pt x="11142" y="8677"/>
                    <a:pt x="11165" y="8682"/>
                    <a:pt x="11177" y="8691"/>
                  </a:cubicBezTo>
                  <a:lnTo>
                    <a:pt x="11177" y="8691"/>
                  </a:lnTo>
                  <a:cubicBezTo>
                    <a:pt x="11184" y="8678"/>
                    <a:pt x="11195" y="8669"/>
                    <a:pt x="11217" y="8665"/>
                  </a:cubicBezTo>
                  <a:lnTo>
                    <a:pt x="11217" y="8665"/>
                  </a:lnTo>
                  <a:cubicBezTo>
                    <a:pt x="11217" y="8702"/>
                    <a:pt x="11217" y="8778"/>
                    <a:pt x="11167" y="8790"/>
                  </a:cubicBezTo>
                  <a:lnTo>
                    <a:pt x="11154" y="8790"/>
                  </a:lnTo>
                  <a:cubicBezTo>
                    <a:pt x="11165" y="8765"/>
                    <a:pt x="11167" y="8741"/>
                    <a:pt x="11169" y="8721"/>
                  </a:cubicBezTo>
                  <a:lnTo>
                    <a:pt x="11169" y="8721"/>
                  </a:lnTo>
                  <a:cubicBezTo>
                    <a:pt x="11167" y="8721"/>
                    <a:pt x="11165" y="8722"/>
                    <a:pt x="11163" y="8722"/>
                  </a:cubicBezTo>
                  <a:cubicBezTo>
                    <a:pt x="11137" y="8722"/>
                    <a:pt x="11102" y="8683"/>
                    <a:pt x="11091" y="8652"/>
                  </a:cubicBezTo>
                  <a:cubicBezTo>
                    <a:pt x="11091" y="8614"/>
                    <a:pt x="11091" y="8539"/>
                    <a:pt x="11029" y="8539"/>
                  </a:cubicBezTo>
                  <a:lnTo>
                    <a:pt x="11066" y="8526"/>
                  </a:lnTo>
                  <a:cubicBezTo>
                    <a:pt x="11066" y="8489"/>
                    <a:pt x="11091" y="8451"/>
                    <a:pt x="11129" y="8426"/>
                  </a:cubicBezTo>
                  <a:close/>
                  <a:moveTo>
                    <a:pt x="10006" y="8565"/>
                  </a:moveTo>
                  <a:cubicBezTo>
                    <a:pt x="10020" y="8565"/>
                    <a:pt x="10034" y="8569"/>
                    <a:pt x="10048" y="8577"/>
                  </a:cubicBezTo>
                  <a:cubicBezTo>
                    <a:pt x="10048" y="8601"/>
                    <a:pt x="10043" y="8609"/>
                    <a:pt x="10029" y="8609"/>
                  </a:cubicBezTo>
                  <a:cubicBezTo>
                    <a:pt x="10022" y="8609"/>
                    <a:pt x="10011" y="8606"/>
                    <a:pt x="9997" y="8602"/>
                  </a:cubicBezTo>
                  <a:cubicBezTo>
                    <a:pt x="9908" y="8602"/>
                    <a:pt x="9918" y="8761"/>
                    <a:pt x="10001" y="8761"/>
                  </a:cubicBezTo>
                  <a:cubicBezTo>
                    <a:pt x="10011" y="8761"/>
                    <a:pt x="10023" y="8758"/>
                    <a:pt x="10035" y="8753"/>
                  </a:cubicBezTo>
                  <a:lnTo>
                    <a:pt x="10048" y="8753"/>
                  </a:lnTo>
                  <a:cubicBezTo>
                    <a:pt x="10053" y="8782"/>
                    <a:pt x="10036" y="8795"/>
                    <a:pt x="10013" y="8795"/>
                  </a:cubicBezTo>
                  <a:cubicBezTo>
                    <a:pt x="9977" y="8795"/>
                    <a:pt x="9925" y="8766"/>
                    <a:pt x="9909" y="8728"/>
                  </a:cubicBezTo>
                  <a:cubicBezTo>
                    <a:pt x="9878" y="8664"/>
                    <a:pt x="9935" y="8565"/>
                    <a:pt x="10006" y="8565"/>
                  </a:cubicBezTo>
                  <a:close/>
                  <a:moveTo>
                    <a:pt x="9708" y="8589"/>
                  </a:moveTo>
                  <a:cubicBezTo>
                    <a:pt x="9708" y="8639"/>
                    <a:pt x="9733" y="8803"/>
                    <a:pt x="9671" y="8803"/>
                  </a:cubicBezTo>
                  <a:cubicBezTo>
                    <a:pt x="9671" y="8753"/>
                    <a:pt x="9645" y="8589"/>
                    <a:pt x="9708" y="8589"/>
                  </a:cubicBezTo>
                  <a:close/>
                  <a:moveTo>
                    <a:pt x="9813" y="8573"/>
                  </a:moveTo>
                  <a:cubicBezTo>
                    <a:pt x="9827" y="8573"/>
                    <a:pt x="9842" y="8578"/>
                    <a:pt x="9859" y="8589"/>
                  </a:cubicBezTo>
                  <a:cubicBezTo>
                    <a:pt x="9855" y="8616"/>
                    <a:pt x="9841" y="8620"/>
                    <a:pt x="9828" y="8620"/>
                  </a:cubicBezTo>
                  <a:cubicBezTo>
                    <a:pt x="9820" y="8620"/>
                    <a:pt x="9813" y="8619"/>
                    <a:pt x="9807" y="8619"/>
                  </a:cubicBezTo>
                  <a:cubicBezTo>
                    <a:pt x="9795" y="8619"/>
                    <a:pt x="9793" y="8627"/>
                    <a:pt x="9821" y="8677"/>
                  </a:cubicBezTo>
                  <a:cubicBezTo>
                    <a:pt x="9847" y="8715"/>
                    <a:pt x="9897" y="8715"/>
                    <a:pt x="9859" y="8765"/>
                  </a:cubicBezTo>
                  <a:cubicBezTo>
                    <a:pt x="9843" y="8790"/>
                    <a:pt x="9816" y="8803"/>
                    <a:pt x="9789" y="8803"/>
                  </a:cubicBezTo>
                  <a:cubicBezTo>
                    <a:pt x="9774" y="8803"/>
                    <a:pt x="9759" y="8799"/>
                    <a:pt x="9746" y="8790"/>
                  </a:cubicBezTo>
                  <a:cubicBezTo>
                    <a:pt x="9746" y="8770"/>
                    <a:pt x="9754" y="8760"/>
                    <a:pt x="9765" y="8760"/>
                  </a:cubicBezTo>
                  <a:cubicBezTo>
                    <a:pt x="9774" y="8760"/>
                    <a:pt x="9785" y="8767"/>
                    <a:pt x="9796" y="8778"/>
                  </a:cubicBezTo>
                  <a:cubicBezTo>
                    <a:pt x="9909" y="8765"/>
                    <a:pt x="9771" y="8690"/>
                    <a:pt x="9759" y="8677"/>
                  </a:cubicBezTo>
                  <a:cubicBezTo>
                    <a:pt x="9749" y="8629"/>
                    <a:pt x="9769" y="8573"/>
                    <a:pt x="9813" y="8573"/>
                  </a:cubicBezTo>
                  <a:close/>
                  <a:moveTo>
                    <a:pt x="9344" y="8476"/>
                  </a:moveTo>
                  <a:lnTo>
                    <a:pt x="9344" y="8715"/>
                  </a:lnTo>
                  <a:cubicBezTo>
                    <a:pt x="9344" y="8742"/>
                    <a:pt x="9331" y="8806"/>
                    <a:pt x="9324" y="8806"/>
                  </a:cubicBezTo>
                  <a:cubicBezTo>
                    <a:pt x="9321" y="8806"/>
                    <a:pt x="9318" y="8795"/>
                    <a:pt x="9318" y="8765"/>
                  </a:cubicBezTo>
                  <a:cubicBezTo>
                    <a:pt x="9297" y="8765"/>
                    <a:pt x="9285" y="8809"/>
                    <a:pt x="9245" y="8809"/>
                  </a:cubicBezTo>
                  <a:cubicBezTo>
                    <a:pt x="9237" y="8809"/>
                    <a:pt x="9228" y="8807"/>
                    <a:pt x="9218" y="8803"/>
                  </a:cubicBezTo>
                  <a:cubicBezTo>
                    <a:pt x="9168" y="8790"/>
                    <a:pt x="9180" y="8740"/>
                    <a:pt x="9180" y="8702"/>
                  </a:cubicBezTo>
                  <a:cubicBezTo>
                    <a:pt x="9168" y="8677"/>
                    <a:pt x="9193" y="8614"/>
                    <a:pt x="9230" y="8589"/>
                  </a:cubicBezTo>
                  <a:cubicBezTo>
                    <a:pt x="9233" y="8588"/>
                    <a:pt x="9236" y="8588"/>
                    <a:pt x="9238" y="8588"/>
                  </a:cubicBezTo>
                  <a:cubicBezTo>
                    <a:pt x="9266" y="8588"/>
                    <a:pt x="9257" y="8652"/>
                    <a:pt x="9281" y="8652"/>
                  </a:cubicBezTo>
                  <a:lnTo>
                    <a:pt x="9318" y="8614"/>
                  </a:lnTo>
                  <a:lnTo>
                    <a:pt x="9318" y="8476"/>
                  </a:lnTo>
                  <a:close/>
                  <a:moveTo>
                    <a:pt x="4961" y="8591"/>
                  </a:moveTo>
                  <a:cubicBezTo>
                    <a:pt x="4974" y="8591"/>
                    <a:pt x="4985" y="8600"/>
                    <a:pt x="4993" y="8627"/>
                  </a:cubicBezTo>
                  <a:cubicBezTo>
                    <a:pt x="4993" y="8627"/>
                    <a:pt x="4994" y="8627"/>
                    <a:pt x="4995" y="8627"/>
                  </a:cubicBezTo>
                  <a:lnTo>
                    <a:pt x="4995" y="8627"/>
                  </a:lnTo>
                  <a:cubicBezTo>
                    <a:pt x="4960" y="8668"/>
                    <a:pt x="5009" y="8792"/>
                    <a:pt x="4955" y="8803"/>
                  </a:cubicBezTo>
                  <a:cubicBezTo>
                    <a:pt x="4955" y="8782"/>
                    <a:pt x="4973" y="8623"/>
                    <a:pt x="4932" y="8623"/>
                  </a:cubicBezTo>
                  <a:cubicBezTo>
                    <a:pt x="4925" y="8623"/>
                    <a:pt x="4916" y="8628"/>
                    <a:pt x="4905" y="8639"/>
                  </a:cubicBezTo>
                  <a:cubicBezTo>
                    <a:pt x="4842" y="8690"/>
                    <a:pt x="4917" y="8803"/>
                    <a:pt x="4842" y="8828"/>
                  </a:cubicBezTo>
                  <a:cubicBezTo>
                    <a:pt x="4842" y="8765"/>
                    <a:pt x="4842" y="8715"/>
                    <a:pt x="4854" y="8665"/>
                  </a:cubicBezTo>
                  <a:cubicBezTo>
                    <a:pt x="4854" y="8656"/>
                    <a:pt x="4867" y="8598"/>
                    <a:pt x="4874" y="8598"/>
                  </a:cubicBezTo>
                  <a:cubicBezTo>
                    <a:pt x="4877" y="8598"/>
                    <a:pt x="4880" y="8609"/>
                    <a:pt x="4880" y="8639"/>
                  </a:cubicBezTo>
                  <a:cubicBezTo>
                    <a:pt x="4897" y="8639"/>
                    <a:pt x="4933" y="8591"/>
                    <a:pt x="4961" y="8591"/>
                  </a:cubicBezTo>
                  <a:close/>
                  <a:moveTo>
                    <a:pt x="10560" y="8509"/>
                  </a:moveTo>
                  <a:cubicBezTo>
                    <a:pt x="10564" y="8509"/>
                    <a:pt x="10570" y="8511"/>
                    <a:pt x="10576" y="8514"/>
                  </a:cubicBezTo>
                  <a:lnTo>
                    <a:pt x="10576" y="8702"/>
                  </a:lnTo>
                  <a:cubicBezTo>
                    <a:pt x="10559" y="8794"/>
                    <a:pt x="10482" y="8847"/>
                    <a:pt x="10436" y="8847"/>
                  </a:cubicBezTo>
                  <a:cubicBezTo>
                    <a:pt x="10412" y="8847"/>
                    <a:pt x="10396" y="8833"/>
                    <a:pt x="10400" y="8803"/>
                  </a:cubicBezTo>
                  <a:lnTo>
                    <a:pt x="10438" y="8790"/>
                  </a:lnTo>
                  <a:cubicBezTo>
                    <a:pt x="10455" y="8802"/>
                    <a:pt x="10470" y="8807"/>
                    <a:pt x="10483" y="8807"/>
                  </a:cubicBezTo>
                  <a:cubicBezTo>
                    <a:pt x="10528" y="8807"/>
                    <a:pt x="10551" y="8751"/>
                    <a:pt x="10551" y="8702"/>
                  </a:cubicBezTo>
                  <a:cubicBezTo>
                    <a:pt x="10521" y="8702"/>
                    <a:pt x="10515" y="8735"/>
                    <a:pt x="10488" y="8735"/>
                  </a:cubicBezTo>
                  <a:cubicBezTo>
                    <a:pt x="10481" y="8735"/>
                    <a:pt x="10473" y="8733"/>
                    <a:pt x="10463" y="8728"/>
                  </a:cubicBezTo>
                  <a:cubicBezTo>
                    <a:pt x="10400" y="8715"/>
                    <a:pt x="10412" y="8665"/>
                    <a:pt x="10412" y="8639"/>
                  </a:cubicBezTo>
                  <a:cubicBezTo>
                    <a:pt x="10412" y="8602"/>
                    <a:pt x="10425" y="8539"/>
                    <a:pt x="10463" y="8526"/>
                  </a:cubicBezTo>
                  <a:cubicBezTo>
                    <a:pt x="10470" y="8521"/>
                    <a:pt x="10477" y="8519"/>
                    <a:pt x="10484" y="8519"/>
                  </a:cubicBezTo>
                  <a:cubicBezTo>
                    <a:pt x="10511" y="8519"/>
                    <a:pt x="10531" y="8551"/>
                    <a:pt x="10551" y="8551"/>
                  </a:cubicBezTo>
                  <a:cubicBezTo>
                    <a:pt x="10541" y="8523"/>
                    <a:pt x="10546" y="8509"/>
                    <a:pt x="10560" y="8509"/>
                  </a:cubicBezTo>
                  <a:close/>
                  <a:moveTo>
                    <a:pt x="4741" y="8632"/>
                  </a:moveTo>
                  <a:cubicBezTo>
                    <a:pt x="4782" y="8632"/>
                    <a:pt x="4816" y="8665"/>
                    <a:pt x="4804" y="8740"/>
                  </a:cubicBezTo>
                  <a:cubicBezTo>
                    <a:pt x="4790" y="8803"/>
                    <a:pt x="4733" y="8847"/>
                    <a:pt x="4687" y="8847"/>
                  </a:cubicBezTo>
                  <a:cubicBezTo>
                    <a:pt x="4651" y="8847"/>
                    <a:pt x="4622" y="8819"/>
                    <a:pt x="4628" y="8753"/>
                  </a:cubicBezTo>
                  <a:cubicBezTo>
                    <a:pt x="4635" y="8678"/>
                    <a:pt x="4693" y="8632"/>
                    <a:pt x="4741" y="8632"/>
                  </a:cubicBezTo>
                  <a:close/>
                  <a:moveTo>
                    <a:pt x="3290" y="8814"/>
                  </a:moveTo>
                  <a:cubicBezTo>
                    <a:pt x="3303" y="8814"/>
                    <a:pt x="3284" y="8837"/>
                    <a:pt x="3270" y="8848"/>
                  </a:cubicBezTo>
                  <a:lnTo>
                    <a:pt x="3270" y="8848"/>
                  </a:lnTo>
                  <a:cubicBezTo>
                    <a:pt x="3264" y="8837"/>
                    <a:pt x="3262" y="8822"/>
                    <a:pt x="3283" y="8816"/>
                  </a:cubicBezTo>
                  <a:cubicBezTo>
                    <a:pt x="3286" y="8814"/>
                    <a:pt x="3289" y="8814"/>
                    <a:pt x="3290" y="8814"/>
                  </a:cubicBezTo>
                  <a:close/>
                  <a:moveTo>
                    <a:pt x="3257" y="8853"/>
                  </a:moveTo>
                  <a:lnTo>
                    <a:pt x="3260" y="8855"/>
                  </a:lnTo>
                  <a:lnTo>
                    <a:pt x="3260" y="8855"/>
                  </a:lnTo>
                  <a:cubicBezTo>
                    <a:pt x="3260" y="8855"/>
                    <a:pt x="3259" y="8855"/>
                    <a:pt x="3259" y="8855"/>
                  </a:cubicBezTo>
                  <a:cubicBezTo>
                    <a:pt x="3258" y="8855"/>
                    <a:pt x="3257" y="8854"/>
                    <a:pt x="3257" y="8853"/>
                  </a:cubicBezTo>
                  <a:close/>
                  <a:moveTo>
                    <a:pt x="9009" y="8642"/>
                  </a:moveTo>
                  <a:cubicBezTo>
                    <a:pt x="9038" y="8642"/>
                    <a:pt x="9078" y="8662"/>
                    <a:pt x="9092" y="8690"/>
                  </a:cubicBezTo>
                  <a:cubicBezTo>
                    <a:pt x="9105" y="8728"/>
                    <a:pt x="9105" y="8765"/>
                    <a:pt x="9092" y="8803"/>
                  </a:cubicBezTo>
                  <a:cubicBezTo>
                    <a:pt x="9092" y="8812"/>
                    <a:pt x="9080" y="8864"/>
                    <a:pt x="9072" y="8864"/>
                  </a:cubicBezTo>
                  <a:cubicBezTo>
                    <a:pt x="9069" y="8864"/>
                    <a:pt x="9067" y="8854"/>
                    <a:pt x="9067" y="8828"/>
                  </a:cubicBezTo>
                  <a:cubicBezTo>
                    <a:pt x="9048" y="8828"/>
                    <a:pt x="9036" y="8865"/>
                    <a:pt x="9008" y="8865"/>
                  </a:cubicBezTo>
                  <a:cubicBezTo>
                    <a:pt x="9000" y="8865"/>
                    <a:pt x="8991" y="8862"/>
                    <a:pt x="8979" y="8853"/>
                  </a:cubicBezTo>
                  <a:lnTo>
                    <a:pt x="8966" y="8866"/>
                  </a:lnTo>
                  <a:cubicBezTo>
                    <a:pt x="8929" y="8841"/>
                    <a:pt x="8941" y="8790"/>
                    <a:pt x="8966" y="8753"/>
                  </a:cubicBezTo>
                  <a:cubicBezTo>
                    <a:pt x="9004" y="8728"/>
                    <a:pt x="9054" y="8728"/>
                    <a:pt x="9067" y="8715"/>
                  </a:cubicBezTo>
                  <a:cubicBezTo>
                    <a:pt x="9080" y="8681"/>
                    <a:pt x="9058" y="8669"/>
                    <a:pt x="9032" y="8669"/>
                  </a:cubicBezTo>
                  <a:cubicBezTo>
                    <a:pt x="9009" y="8669"/>
                    <a:pt x="8985" y="8678"/>
                    <a:pt x="8979" y="8690"/>
                  </a:cubicBezTo>
                  <a:cubicBezTo>
                    <a:pt x="8968" y="8656"/>
                    <a:pt x="8984" y="8642"/>
                    <a:pt x="9009" y="8642"/>
                  </a:cubicBezTo>
                  <a:close/>
                  <a:moveTo>
                    <a:pt x="4587" y="8646"/>
                  </a:moveTo>
                  <a:cubicBezTo>
                    <a:pt x="4596" y="8646"/>
                    <a:pt x="4606" y="8648"/>
                    <a:pt x="4615" y="8652"/>
                  </a:cubicBezTo>
                  <a:cubicBezTo>
                    <a:pt x="4615" y="8676"/>
                    <a:pt x="4610" y="8685"/>
                    <a:pt x="4597" y="8685"/>
                  </a:cubicBezTo>
                  <a:cubicBezTo>
                    <a:pt x="4589" y="8685"/>
                    <a:pt x="4579" y="8682"/>
                    <a:pt x="4565" y="8677"/>
                  </a:cubicBezTo>
                  <a:cubicBezTo>
                    <a:pt x="4480" y="8698"/>
                    <a:pt x="4476" y="8845"/>
                    <a:pt x="4545" y="8845"/>
                  </a:cubicBezTo>
                  <a:cubicBezTo>
                    <a:pt x="4557" y="8845"/>
                    <a:pt x="4573" y="8840"/>
                    <a:pt x="4590" y="8828"/>
                  </a:cubicBezTo>
                  <a:lnTo>
                    <a:pt x="4590" y="8828"/>
                  </a:lnTo>
                  <a:cubicBezTo>
                    <a:pt x="4596" y="8862"/>
                    <a:pt x="4576" y="8876"/>
                    <a:pt x="4550" y="8876"/>
                  </a:cubicBezTo>
                  <a:cubicBezTo>
                    <a:pt x="4519" y="8876"/>
                    <a:pt x="4478" y="8856"/>
                    <a:pt x="4465" y="8828"/>
                  </a:cubicBezTo>
                  <a:cubicBezTo>
                    <a:pt x="4442" y="8772"/>
                    <a:pt x="4510" y="8646"/>
                    <a:pt x="4587" y="8646"/>
                  </a:cubicBezTo>
                  <a:close/>
                  <a:moveTo>
                    <a:pt x="8828" y="8638"/>
                  </a:moveTo>
                  <a:cubicBezTo>
                    <a:pt x="8832" y="8638"/>
                    <a:pt x="8836" y="8638"/>
                    <a:pt x="8841" y="8639"/>
                  </a:cubicBezTo>
                  <a:cubicBezTo>
                    <a:pt x="8841" y="8702"/>
                    <a:pt x="8803" y="8652"/>
                    <a:pt x="8790" y="8715"/>
                  </a:cubicBezTo>
                  <a:cubicBezTo>
                    <a:pt x="8778" y="8765"/>
                    <a:pt x="8778" y="8816"/>
                    <a:pt x="8790" y="8878"/>
                  </a:cubicBezTo>
                  <a:lnTo>
                    <a:pt x="8778" y="8866"/>
                  </a:lnTo>
                  <a:lnTo>
                    <a:pt x="8753" y="8866"/>
                  </a:lnTo>
                  <a:cubicBezTo>
                    <a:pt x="8740" y="8816"/>
                    <a:pt x="8740" y="8753"/>
                    <a:pt x="8753" y="8702"/>
                  </a:cubicBezTo>
                  <a:cubicBezTo>
                    <a:pt x="8753" y="8679"/>
                    <a:pt x="8762" y="8645"/>
                    <a:pt x="8770" y="8645"/>
                  </a:cubicBezTo>
                  <a:cubicBezTo>
                    <a:pt x="8774" y="8645"/>
                    <a:pt x="8778" y="8657"/>
                    <a:pt x="8778" y="8690"/>
                  </a:cubicBezTo>
                  <a:cubicBezTo>
                    <a:pt x="8801" y="8690"/>
                    <a:pt x="8792" y="8638"/>
                    <a:pt x="8828" y="8638"/>
                  </a:cubicBezTo>
                  <a:close/>
                  <a:moveTo>
                    <a:pt x="9514" y="8561"/>
                  </a:moveTo>
                  <a:cubicBezTo>
                    <a:pt x="9517" y="8561"/>
                    <a:pt x="9520" y="8572"/>
                    <a:pt x="9520" y="8602"/>
                  </a:cubicBezTo>
                  <a:cubicBezTo>
                    <a:pt x="9542" y="8602"/>
                    <a:pt x="9554" y="8562"/>
                    <a:pt x="9583" y="8562"/>
                  </a:cubicBezTo>
                  <a:cubicBezTo>
                    <a:pt x="9587" y="8562"/>
                    <a:pt x="9591" y="8563"/>
                    <a:pt x="9595" y="8564"/>
                  </a:cubicBezTo>
                  <a:cubicBezTo>
                    <a:pt x="9645" y="8564"/>
                    <a:pt x="9658" y="8614"/>
                    <a:pt x="9658" y="8665"/>
                  </a:cubicBezTo>
                  <a:cubicBezTo>
                    <a:pt x="9658" y="8702"/>
                    <a:pt x="9608" y="8803"/>
                    <a:pt x="9557" y="8816"/>
                  </a:cubicBezTo>
                  <a:lnTo>
                    <a:pt x="9595" y="8778"/>
                  </a:lnTo>
                  <a:cubicBezTo>
                    <a:pt x="9557" y="8778"/>
                    <a:pt x="9545" y="8753"/>
                    <a:pt x="9520" y="8753"/>
                  </a:cubicBezTo>
                  <a:cubicBezTo>
                    <a:pt x="9520" y="8803"/>
                    <a:pt x="9545" y="8878"/>
                    <a:pt x="9494" y="8878"/>
                  </a:cubicBezTo>
                  <a:cubicBezTo>
                    <a:pt x="9482" y="8803"/>
                    <a:pt x="9482" y="8715"/>
                    <a:pt x="9494" y="8639"/>
                  </a:cubicBezTo>
                  <a:cubicBezTo>
                    <a:pt x="9494" y="8622"/>
                    <a:pt x="9507" y="8561"/>
                    <a:pt x="9514" y="8561"/>
                  </a:cubicBezTo>
                  <a:close/>
                  <a:moveTo>
                    <a:pt x="8634" y="8663"/>
                  </a:moveTo>
                  <a:cubicBezTo>
                    <a:pt x="8666" y="8663"/>
                    <a:pt x="8694" y="8688"/>
                    <a:pt x="8702" y="8728"/>
                  </a:cubicBezTo>
                  <a:cubicBezTo>
                    <a:pt x="8715" y="8803"/>
                    <a:pt x="8639" y="8778"/>
                    <a:pt x="8577" y="8790"/>
                  </a:cubicBezTo>
                  <a:cubicBezTo>
                    <a:pt x="8577" y="8833"/>
                    <a:pt x="8606" y="8853"/>
                    <a:pt x="8641" y="8853"/>
                  </a:cubicBezTo>
                  <a:cubicBezTo>
                    <a:pt x="8657" y="8853"/>
                    <a:pt x="8674" y="8849"/>
                    <a:pt x="8690" y="8841"/>
                  </a:cubicBezTo>
                  <a:lnTo>
                    <a:pt x="8690" y="8866"/>
                  </a:lnTo>
                  <a:cubicBezTo>
                    <a:pt x="8669" y="8882"/>
                    <a:pt x="8650" y="8889"/>
                    <a:pt x="8632" y="8889"/>
                  </a:cubicBezTo>
                  <a:cubicBezTo>
                    <a:pt x="8555" y="8889"/>
                    <a:pt x="8519" y="8751"/>
                    <a:pt x="8602" y="8690"/>
                  </a:cubicBezTo>
                  <a:lnTo>
                    <a:pt x="8577" y="8690"/>
                  </a:lnTo>
                  <a:cubicBezTo>
                    <a:pt x="8595" y="8671"/>
                    <a:pt x="8615" y="8663"/>
                    <a:pt x="8634" y="8663"/>
                  </a:cubicBezTo>
                  <a:close/>
                  <a:moveTo>
                    <a:pt x="8501" y="8677"/>
                  </a:moveTo>
                  <a:cubicBezTo>
                    <a:pt x="8514" y="8728"/>
                    <a:pt x="8514" y="8778"/>
                    <a:pt x="8501" y="8841"/>
                  </a:cubicBezTo>
                  <a:cubicBezTo>
                    <a:pt x="8501" y="8849"/>
                    <a:pt x="8489" y="8907"/>
                    <a:pt x="8481" y="8907"/>
                  </a:cubicBezTo>
                  <a:cubicBezTo>
                    <a:pt x="8478" y="8907"/>
                    <a:pt x="8476" y="8896"/>
                    <a:pt x="8476" y="8866"/>
                  </a:cubicBezTo>
                  <a:cubicBezTo>
                    <a:pt x="8447" y="8866"/>
                    <a:pt x="8433" y="8903"/>
                    <a:pt x="8405" y="8903"/>
                  </a:cubicBezTo>
                  <a:cubicBezTo>
                    <a:pt x="8397" y="8903"/>
                    <a:pt x="8387" y="8900"/>
                    <a:pt x="8375" y="8891"/>
                  </a:cubicBezTo>
                  <a:cubicBezTo>
                    <a:pt x="8318" y="8857"/>
                    <a:pt x="8344" y="8717"/>
                    <a:pt x="8388" y="8693"/>
                  </a:cubicBezTo>
                  <a:lnTo>
                    <a:pt x="8388" y="8693"/>
                  </a:lnTo>
                  <a:cubicBezTo>
                    <a:pt x="8386" y="8746"/>
                    <a:pt x="8352" y="8866"/>
                    <a:pt x="8426" y="8878"/>
                  </a:cubicBezTo>
                  <a:cubicBezTo>
                    <a:pt x="8428" y="8879"/>
                    <a:pt x="8430" y="8879"/>
                    <a:pt x="8431" y="8879"/>
                  </a:cubicBezTo>
                  <a:cubicBezTo>
                    <a:pt x="8488" y="8879"/>
                    <a:pt x="8476" y="8702"/>
                    <a:pt x="8476" y="8677"/>
                  </a:cubicBezTo>
                  <a:close/>
                  <a:moveTo>
                    <a:pt x="4290" y="8705"/>
                  </a:moveTo>
                  <a:cubicBezTo>
                    <a:pt x="4320" y="8705"/>
                    <a:pt x="4357" y="8725"/>
                    <a:pt x="4364" y="8753"/>
                  </a:cubicBezTo>
                  <a:cubicBezTo>
                    <a:pt x="4377" y="8790"/>
                    <a:pt x="4377" y="8828"/>
                    <a:pt x="4364" y="8853"/>
                  </a:cubicBezTo>
                  <a:cubicBezTo>
                    <a:pt x="4364" y="8853"/>
                    <a:pt x="4350" y="8917"/>
                    <a:pt x="4343" y="8917"/>
                  </a:cubicBezTo>
                  <a:cubicBezTo>
                    <a:pt x="4340" y="8917"/>
                    <a:pt x="4339" y="8910"/>
                    <a:pt x="4339" y="8891"/>
                  </a:cubicBezTo>
                  <a:cubicBezTo>
                    <a:pt x="4312" y="8891"/>
                    <a:pt x="4286" y="8929"/>
                    <a:pt x="4263" y="8929"/>
                  </a:cubicBezTo>
                  <a:cubicBezTo>
                    <a:pt x="4254" y="8929"/>
                    <a:pt x="4246" y="8922"/>
                    <a:pt x="4238" y="8904"/>
                  </a:cubicBezTo>
                  <a:cubicBezTo>
                    <a:pt x="4200" y="8841"/>
                    <a:pt x="4301" y="8790"/>
                    <a:pt x="4339" y="8778"/>
                  </a:cubicBezTo>
                  <a:cubicBezTo>
                    <a:pt x="4332" y="8742"/>
                    <a:pt x="4313" y="8727"/>
                    <a:pt x="4291" y="8727"/>
                  </a:cubicBezTo>
                  <a:cubicBezTo>
                    <a:pt x="4277" y="8727"/>
                    <a:pt x="4263" y="8732"/>
                    <a:pt x="4250" y="8743"/>
                  </a:cubicBezTo>
                  <a:lnTo>
                    <a:pt x="4250" y="8743"/>
                  </a:lnTo>
                  <a:cubicBezTo>
                    <a:pt x="4249" y="8716"/>
                    <a:pt x="4268" y="8705"/>
                    <a:pt x="4290" y="8705"/>
                  </a:cubicBezTo>
                  <a:close/>
                  <a:moveTo>
                    <a:pt x="8275" y="8627"/>
                  </a:moveTo>
                  <a:cubicBezTo>
                    <a:pt x="8275" y="8680"/>
                    <a:pt x="8280" y="8692"/>
                    <a:pt x="8287" y="8692"/>
                  </a:cubicBezTo>
                  <a:cubicBezTo>
                    <a:pt x="8293" y="8692"/>
                    <a:pt x="8300" y="8683"/>
                    <a:pt x="8305" y="8683"/>
                  </a:cubicBezTo>
                  <a:cubicBezTo>
                    <a:pt x="8309" y="8683"/>
                    <a:pt x="8312" y="8690"/>
                    <a:pt x="8312" y="8715"/>
                  </a:cubicBezTo>
                  <a:cubicBezTo>
                    <a:pt x="8242" y="8738"/>
                    <a:pt x="8259" y="8892"/>
                    <a:pt x="8312" y="8893"/>
                  </a:cubicBezTo>
                  <a:lnTo>
                    <a:pt x="8312" y="8893"/>
                  </a:lnTo>
                  <a:cubicBezTo>
                    <a:pt x="8312" y="8919"/>
                    <a:pt x="8302" y="8929"/>
                    <a:pt x="8290" y="8929"/>
                  </a:cubicBezTo>
                  <a:cubicBezTo>
                    <a:pt x="8273" y="8929"/>
                    <a:pt x="8251" y="8912"/>
                    <a:pt x="8237" y="8891"/>
                  </a:cubicBezTo>
                  <a:cubicBezTo>
                    <a:pt x="8212" y="8853"/>
                    <a:pt x="8287" y="8728"/>
                    <a:pt x="8212" y="8728"/>
                  </a:cubicBezTo>
                  <a:cubicBezTo>
                    <a:pt x="8212" y="8690"/>
                    <a:pt x="8237" y="8652"/>
                    <a:pt x="8275" y="8627"/>
                  </a:cubicBezTo>
                  <a:close/>
                  <a:moveTo>
                    <a:pt x="8118" y="8707"/>
                  </a:moveTo>
                  <a:cubicBezTo>
                    <a:pt x="8151" y="8707"/>
                    <a:pt x="8174" y="8736"/>
                    <a:pt x="8174" y="8765"/>
                  </a:cubicBezTo>
                  <a:cubicBezTo>
                    <a:pt x="8190" y="8821"/>
                    <a:pt x="8160" y="8831"/>
                    <a:pt x="8120" y="8831"/>
                  </a:cubicBezTo>
                  <a:cubicBezTo>
                    <a:pt x="8097" y="8831"/>
                    <a:pt x="8071" y="8828"/>
                    <a:pt x="8048" y="8828"/>
                  </a:cubicBezTo>
                  <a:cubicBezTo>
                    <a:pt x="8048" y="8881"/>
                    <a:pt x="8079" y="8903"/>
                    <a:pt x="8114" y="8903"/>
                  </a:cubicBezTo>
                  <a:cubicBezTo>
                    <a:pt x="8130" y="8903"/>
                    <a:pt x="8146" y="8899"/>
                    <a:pt x="8162" y="8891"/>
                  </a:cubicBezTo>
                  <a:lnTo>
                    <a:pt x="8162" y="8891"/>
                  </a:lnTo>
                  <a:cubicBezTo>
                    <a:pt x="8162" y="8929"/>
                    <a:pt x="8149" y="8929"/>
                    <a:pt x="8111" y="8941"/>
                  </a:cubicBezTo>
                  <a:cubicBezTo>
                    <a:pt x="8108" y="8942"/>
                    <a:pt x="8105" y="8942"/>
                    <a:pt x="8102" y="8942"/>
                  </a:cubicBezTo>
                  <a:cubicBezTo>
                    <a:pt x="7999" y="8942"/>
                    <a:pt x="8013" y="8739"/>
                    <a:pt x="8099" y="8715"/>
                  </a:cubicBezTo>
                  <a:lnTo>
                    <a:pt x="8086" y="8715"/>
                  </a:lnTo>
                  <a:cubicBezTo>
                    <a:pt x="8097" y="8709"/>
                    <a:pt x="8108" y="8707"/>
                    <a:pt x="8118" y="8707"/>
                  </a:cubicBezTo>
                  <a:close/>
                  <a:moveTo>
                    <a:pt x="7839" y="8741"/>
                  </a:moveTo>
                  <a:cubicBezTo>
                    <a:pt x="7853" y="8741"/>
                    <a:pt x="7868" y="8744"/>
                    <a:pt x="7883" y="8752"/>
                  </a:cubicBezTo>
                  <a:lnTo>
                    <a:pt x="7883" y="8752"/>
                  </a:lnTo>
                  <a:cubicBezTo>
                    <a:pt x="7851" y="8766"/>
                    <a:pt x="7806" y="8759"/>
                    <a:pt x="7797" y="8816"/>
                  </a:cubicBezTo>
                  <a:cubicBezTo>
                    <a:pt x="7778" y="8881"/>
                    <a:pt x="7808" y="8918"/>
                    <a:pt x="7850" y="8918"/>
                  </a:cubicBezTo>
                  <a:cubicBezTo>
                    <a:pt x="7865" y="8918"/>
                    <a:pt x="7881" y="8913"/>
                    <a:pt x="7897" y="8904"/>
                  </a:cubicBezTo>
                  <a:lnTo>
                    <a:pt x="7897" y="8904"/>
                  </a:lnTo>
                  <a:cubicBezTo>
                    <a:pt x="7897" y="8941"/>
                    <a:pt x="7897" y="8941"/>
                    <a:pt x="7847" y="8941"/>
                  </a:cubicBezTo>
                  <a:cubicBezTo>
                    <a:pt x="7834" y="8945"/>
                    <a:pt x="7822" y="8947"/>
                    <a:pt x="7812" y="8947"/>
                  </a:cubicBezTo>
                  <a:cubicBezTo>
                    <a:pt x="7696" y="8947"/>
                    <a:pt x="7733" y="8741"/>
                    <a:pt x="7839" y="8741"/>
                  </a:cubicBezTo>
                  <a:close/>
                  <a:moveTo>
                    <a:pt x="7960" y="8652"/>
                  </a:moveTo>
                  <a:cubicBezTo>
                    <a:pt x="7960" y="8705"/>
                    <a:pt x="7968" y="8718"/>
                    <a:pt x="7976" y="8718"/>
                  </a:cubicBezTo>
                  <a:cubicBezTo>
                    <a:pt x="7983" y="8718"/>
                    <a:pt x="7992" y="8708"/>
                    <a:pt x="7996" y="8708"/>
                  </a:cubicBezTo>
                  <a:cubicBezTo>
                    <a:pt x="8000" y="8708"/>
                    <a:pt x="8002" y="8715"/>
                    <a:pt x="7998" y="8740"/>
                  </a:cubicBezTo>
                  <a:cubicBezTo>
                    <a:pt x="7940" y="8763"/>
                    <a:pt x="7946" y="8917"/>
                    <a:pt x="7998" y="8919"/>
                  </a:cubicBezTo>
                  <a:lnTo>
                    <a:pt x="7998" y="8919"/>
                  </a:lnTo>
                  <a:cubicBezTo>
                    <a:pt x="7997" y="8944"/>
                    <a:pt x="7988" y="8954"/>
                    <a:pt x="7975" y="8954"/>
                  </a:cubicBezTo>
                  <a:cubicBezTo>
                    <a:pt x="7959" y="8954"/>
                    <a:pt x="7937" y="8937"/>
                    <a:pt x="7923" y="8916"/>
                  </a:cubicBezTo>
                  <a:cubicBezTo>
                    <a:pt x="7897" y="8878"/>
                    <a:pt x="7973" y="8753"/>
                    <a:pt x="7897" y="8753"/>
                  </a:cubicBezTo>
                  <a:cubicBezTo>
                    <a:pt x="7897" y="8749"/>
                    <a:pt x="7898" y="8746"/>
                    <a:pt x="7898" y="8743"/>
                  </a:cubicBezTo>
                  <a:lnTo>
                    <a:pt x="7898" y="8743"/>
                  </a:lnTo>
                  <a:cubicBezTo>
                    <a:pt x="7895" y="8746"/>
                    <a:pt x="7891" y="8748"/>
                    <a:pt x="7888" y="8750"/>
                  </a:cubicBezTo>
                  <a:lnTo>
                    <a:pt x="7888" y="8750"/>
                  </a:lnTo>
                  <a:lnTo>
                    <a:pt x="7899" y="8739"/>
                  </a:lnTo>
                  <a:lnTo>
                    <a:pt x="7899" y="8739"/>
                  </a:lnTo>
                  <a:cubicBezTo>
                    <a:pt x="7898" y="8740"/>
                    <a:pt x="7898" y="8742"/>
                    <a:pt x="7898" y="8743"/>
                  </a:cubicBezTo>
                  <a:lnTo>
                    <a:pt x="7898" y="8743"/>
                  </a:lnTo>
                  <a:cubicBezTo>
                    <a:pt x="7903" y="8739"/>
                    <a:pt x="7907" y="8734"/>
                    <a:pt x="7910" y="8728"/>
                  </a:cubicBezTo>
                  <a:lnTo>
                    <a:pt x="7910" y="8728"/>
                  </a:lnTo>
                  <a:lnTo>
                    <a:pt x="7899" y="8739"/>
                  </a:lnTo>
                  <a:lnTo>
                    <a:pt x="7899" y="8739"/>
                  </a:lnTo>
                  <a:cubicBezTo>
                    <a:pt x="7904" y="8706"/>
                    <a:pt x="7927" y="8674"/>
                    <a:pt x="7960" y="8652"/>
                  </a:cubicBezTo>
                  <a:close/>
                  <a:moveTo>
                    <a:pt x="2742" y="8904"/>
                  </a:moveTo>
                  <a:cubicBezTo>
                    <a:pt x="2776" y="8904"/>
                    <a:pt x="2769" y="8956"/>
                    <a:pt x="2767" y="8956"/>
                  </a:cubicBezTo>
                  <a:cubicBezTo>
                    <a:pt x="2767" y="8956"/>
                    <a:pt x="2767" y="8955"/>
                    <a:pt x="2767" y="8954"/>
                  </a:cubicBezTo>
                  <a:lnTo>
                    <a:pt x="2742" y="8954"/>
                  </a:lnTo>
                  <a:cubicBezTo>
                    <a:pt x="2742" y="8954"/>
                    <a:pt x="2704" y="8916"/>
                    <a:pt x="2742" y="8904"/>
                  </a:cubicBezTo>
                  <a:close/>
                  <a:moveTo>
                    <a:pt x="4121" y="8721"/>
                  </a:moveTo>
                  <a:cubicBezTo>
                    <a:pt x="4130" y="8721"/>
                    <a:pt x="4140" y="8723"/>
                    <a:pt x="4150" y="8728"/>
                  </a:cubicBezTo>
                  <a:lnTo>
                    <a:pt x="4175" y="8740"/>
                  </a:lnTo>
                  <a:cubicBezTo>
                    <a:pt x="4200" y="8753"/>
                    <a:pt x="4213" y="8790"/>
                    <a:pt x="4213" y="8816"/>
                  </a:cubicBezTo>
                  <a:cubicBezTo>
                    <a:pt x="4200" y="8841"/>
                    <a:pt x="4185" y="8844"/>
                    <a:pt x="4167" y="8844"/>
                  </a:cubicBezTo>
                  <a:cubicBezTo>
                    <a:pt x="4162" y="8844"/>
                    <a:pt x="4156" y="8843"/>
                    <a:pt x="4150" y="8843"/>
                  </a:cubicBezTo>
                  <a:cubicBezTo>
                    <a:pt x="4138" y="8843"/>
                    <a:pt x="4125" y="8845"/>
                    <a:pt x="4112" y="8853"/>
                  </a:cubicBezTo>
                  <a:cubicBezTo>
                    <a:pt x="4067" y="8889"/>
                    <a:pt x="4093" y="8919"/>
                    <a:pt x="4135" y="8919"/>
                  </a:cubicBezTo>
                  <a:cubicBezTo>
                    <a:pt x="4151" y="8919"/>
                    <a:pt x="4170" y="8914"/>
                    <a:pt x="4188" y="8904"/>
                  </a:cubicBezTo>
                  <a:lnTo>
                    <a:pt x="4188" y="8929"/>
                  </a:lnTo>
                  <a:cubicBezTo>
                    <a:pt x="4154" y="8949"/>
                    <a:pt x="4127" y="8958"/>
                    <a:pt x="4105" y="8958"/>
                  </a:cubicBezTo>
                  <a:cubicBezTo>
                    <a:pt x="3989" y="8958"/>
                    <a:pt x="4024" y="8721"/>
                    <a:pt x="4121" y="8721"/>
                  </a:cubicBezTo>
                  <a:close/>
                  <a:moveTo>
                    <a:pt x="5617" y="8938"/>
                  </a:moveTo>
                  <a:cubicBezTo>
                    <a:pt x="5623" y="8938"/>
                    <a:pt x="5626" y="8945"/>
                    <a:pt x="5621" y="8966"/>
                  </a:cubicBezTo>
                  <a:cubicBezTo>
                    <a:pt x="5621" y="8987"/>
                    <a:pt x="5616" y="8994"/>
                    <a:pt x="5609" y="8994"/>
                  </a:cubicBezTo>
                  <a:cubicBezTo>
                    <a:pt x="5595" y="8994"/>
                    <a:pt x="5575" y="8966"/>
                    <a:pt x="5584" y="8966"/>
                  </a:cubicBezTo>
                  <a:cubicBezTo>
                    <a:pt x="5584" y="8966"/>
                    <a:pt x="5606" y="8938"/>
                    <a:pt x="5617" y="8938"/>
                  </a:cubicBezTo>
                  <a:close/>
                  <a:moveTo>
                    <a:pt x="7629" y="8768"/>
                  </a:moveTo>
                  <a:cubicBezTo>
                    <a:pt x="7665" y="8768"/>
                    <a:pt x="7696" y="8800"/>
                    <a:pt x="7696" y="8866"/>
                  </a:cubicBezTo>
                  <a:cubicBezTo>
                    <a:pt x="7696" y="8888"/>
                    <a:pt x="7660" y="8893"/>
                    <a:pt x="7626" y="8893"/>
                  </a:cubicBezTo>
                  <a:cubicBezTo>
                    <a:pt x="7603" y="8893"/>
                    <a:pt x="7581" y="8891"/>
                    <a:pt x="7571" y="8891"/>
                  </a:cubicBezTo>
                  <a:cubicBezTo>
                    <a:pt x="7571" y="8939"/>
                    <a:pt x="7596" y="8962"/>
                    <a:pt x="7628" y="8962"/>
                  </a:cubicBezTo>
                  <a:cubicBezTo>
                    <a:pt x="7646" y="8962"/>
                    <a:pt x="7666" y="8955"/>
                    <a:pt x="7684" y="8941"/>
                  </a:cubicBezTo>
                  <a:lnTo>
                    <a:pt x="7684" y="8954"/>
                  </a:lnTo>
                  <a:cubicBezTo>
                    <a:pt x="7688" y="8982"/>
                    <a:pt x="7667" y="8996"/>
                    <a:pt x="7638" y="8996"/>
                  </a:cubicBezTo>
                  <a:cubicBezTo>
                    <a:pt x="7591" y="8996"/>
                    <a:pt x="7525" y="8957"/>
                    <a:pt x="7533" y="8878"/>
                  </a:cubicBezTo>
                  <a:cubicBezTo>
                    <a:pt x="7546" y="8806"/>
                    <a:pt x="7590" y="8768"/>
                    <a:pt x="7629" y="8768"/>
                  </a:cubicBezTo>
                  <a:close/>
                  <a:moveTo>
                    <a:pt x="3962" y="8778"/>
                  </a:moveTo>
                  <a:cubicBezTo>
                    <a:pt x="3874" y="8866"/>
                    <a:pt x="3861" y="8878"/>
                    <a:pt x="3911" y="8979"/>
                  </a:cubicBezTo>
                  <a:lnTo>
                    <a:pt x="3936" y="8992"/>
                  </a:lnTo>
                  <a:cubicBezTo>
                    <a:pt x="3930" y="8993"/>
                    <a:pt x="3924" y="8994"/>
                    <a:pt x="3919" y="8994"/>
                  </a:cubicBezTo>
                  <a:cubicBezTo>
                    <a:pt x="3886" y="8994"/>
                    <a:pt x="3883" y="8960"/>
                    <a:pt x="3861" y="8916"/>
                  </a:cubicBezTo>
                  <a:cubicBezTo>
                    <a:pt x="3836" y="8916"/>
                    <a:pt x="3836" y="9004"/>
                    <a:pt x="3773" y="9017"/>
                  </a:cubicBezTo>
                  <a:cubicBezTo>
                    <a:pt x="3836" y="8916"/>
                    <a:pt x="3861" y="8904"/>
                    <a:pt x="3798" y="8803"/>
                  </a:cubicBezTo>
                  <a:cubicBezTo>
                    <a:pt x="3805" y="8801"/>
                    <a:pt x="3811" y="8800"/>
                    <a:pt x="3816" y="8800"/>
                  </a:cubicBezTo>
                  <a:cubicBezTo>
                    <a:pt x="3849" y="8800"/>
                    <a:pt x="3852" y="8833"/>
                    <a:pt x="3874" y="8866"/>
                  </a:cubicBezTo>
                  <a:cubicBezTo>
                    <a:pt x="3886" y="8841"/>
                    <a:pt x="3911" y="8803"/>
                    <a:pt x="3924" y="8778"/>
                  </a:cubicBezTo>
                  <a:close/>
                  <a:moveTo>
                    <a:pt x="7478" y="8786"/>
                  </a:moveTo>
                  <a:cubicBezTo>
                    <a:pt x="7488" y="8786"/>
                    <a:pt x="7498" y="8787"/>
                    <a:pt x="7508" y="8790"/>
                  </a:cubicBezTo>
                  <a:cubicBezTo>
                    <a:pt x="7495" y="8822"/>
                    <a:pt x="7476" y="8822"/>
                    <a:pt x="7459" y="8822"/>
                  </a:cubicBezTo>
                  <a:cubicBezTo>
                    <a:pt x="7442" y="8822"/>
                    <a:pt x="7426" y="8822"/>
                    <a:pt x="7420" y="8853"/>
                  </a:cubicBezTo>
                  <a:cubicBezTo>
                    <a:pt x="7420" y="8904"/>
                    <a:pt x="7508" y="8878"/>
                    <a:pt x="7508" y="8941"/>
                  </a:cubicBezTo>
                  <a:cubicBezTo>
                    <a:pt x="7499" y="8987"/>
                    <a:pt x="7463" y="9019"/>
                    <a:pt x="7425" y="9019"/>
                  </a:cubicBezTo>
                  <a:cubicBezTo>
                    <a:pt x="7411" y="9019"/>
                    <a:pt x="7396" y="9015"/>
                    <a:pt x="7382" y="9004"/>
                  </a:cubicBezTo>
                  <a:cubicBezTo>
                    <a:pt x="7391" y="8982"/>
                    <a:pt x="7402" y="8975"/>
                    <a:pt x="7413" y="8975"/>
                  </a:cubicBezTo>
                  <a:cubicBezTo>
                    <a:pt x="7427" y="8975"/>
                    <a:pt x="7442" y="8985"/>
                    <a:pt x="7455" y="8985"/>
                  </a:cubicBezTo>
                  <a:cubicBezTo>
                    <a:pt x="7460" y="8985"/>
                    <a:pt x="7465" y="8984"/>
                    <a:pt x="7470" y="8979"/>
                  </a:cubicBezTo>
                  <a:cubicBezTo>
                    <a:pt x="7483" y="8941"/>
                    <a:pt x="7457" y="8941"/>
                    <a:pt x="7445" y="8904"/>
                  </a:cubicBezTo>
                  <a:lnTo>
                    <a:pt x="7445" y="8916"/>
                  </a:lnTo>
                  <a:cubicBezTo>
                    <a:pt x="7432" y="8866"/>
                    <a:pt x="7369" y="8891"/>
                    <a:pt x="7407" y="8828"/>
                  </a:cubicBezTo>
                  <a:cubicBezTo>
                    <a:pt x="7416" y="8800"/>
                    <a:pt x="7447" y="8786"/>
                    <a:pt x="7478" y="8786"/>
                  </a:cubicBezTo>
                  <a:close/>
                  <a:moveTo>
                    <a:pt x="3725" y="8824"/>
                  </a:moveTo>
                  <a:cubicBezTo>
                    <a:pt x="3755" y="8824"/>
                    <a:pt x="3778" y="8846"/>
                    <a:pt x="3773" y="8904"/>
                  </a:cubicBezTo>
                  <a:cubicBezTo>
                    <a:pt x="3748" y="8954"/>
                    <a:pt x="3572" y="8904"/>
                    <a:pt x="3622" y="8979"/>
                  </a:cubicBezTo>
                  <a:lnTo>
                    <a:pt x="3647" y="8992"/>
                  </a:lnTo>
                  <a:cubicBezTo>
                    <a:pt x="3659" y="9009"/>
                    <a:pt x="3672" y="9015"/>
                    <a:pt x="3688" y="9015"/>
                  </a:cubicBezTo>
                  <a:cubicBezTo>
                    <a:pt x="3706" y="9015"/>
                    <a:pt x="3727" y="9005"/>
                    <a:pt x="3748" y="8992"/>
                  </a:cubicBezTo>
                  <a:lnTo>
                    <a:pt x="3748" y="8992"/>
                  </a:lnTo>
                  <a:cubicBezTo>
                    <a:pt x="3748" y="9022"/>
                    <a:pt x="3721" y="9038"/>
                    <a:pt x="3691" y="9038"/>
                  </a:cubicBezTo>
                  <a:cubicBezTo>
                    <a:pt x="3646" y="9038"/>
                    <a:pt x="3595" y="9004"/>
                    <a:pt x="3609" y="8929"/>
                  </a:cubicBezTo>
                  <a:cubicBezTo>
                    <a:pt x="3624" y="8870"/>
                    <a:pt x="3682" y="8824"/>
                    <a:pt x="3725" y="8824"/>
                  </a:cubicBezTo>
                  <a:close/>
                  <a:moveTo>
                    <a:pt x="7296" y="8814"/>
                  </a:moveTo>
                  <a:cubicBezTo>
                    <a:pt x="7382" y="8814"/>
                    <a:pt x="7379" y="9017"/>
                    <a:pt x="7319" y="9017"/>
                  </a:cubicBezTo>
                  <a:lnTo>
                    <a:pt x="7306" y="9029"/>
                  </a:lnTo>
                  <a:cubicBezTo>
                    <a:pt x="7306" y="8983"/>
                    <a:pt x="7339" y="8850"/>
                    <a:pt x="7274" y="8850"/>
                  </a:cubicBezTo>
                  <a:cubicBezTo>
                    <a:pt x="7269" y="8850"/>
                    <a:pt x="7263" y="8851"/>
                    <a:pt x="7256" y="8853"/>
                  </a:cubicBezTo>
                  <a:cubicBezTo>
                    <a:pt x="7168" y="8866"/>
                    <a:pt x="7269" y="9029"/>
                    <a:pt x="7181" y="9042"/>
                  </a:cubicBezTo>
                  <a:cubicBezTo>
                    <a:pt x="7181" y="8992"/>
                    <a:pt x="7181" y="8941"/>
                    <a:pt x="7181" y="8891"/>
                  </a:cubicBezTo>
                  <a:cubicBezTo>
                    <a:pt x="7181" y="8873"/>
                    <a:pt x="7200" y="8818"/>
                    <a:pt x="7211" y="8818"/>
                  </a:cubicBezTo>
                  <a:cubicBezTo>
                    <a:pt x="7215" y="8818"/>
                    <a:pt x="7218" y="8827"/>
                    <a:pt x="7218" y="8853"/>
                  </a:cubicBezTo>
                  <a:cubicBezTo>
                    <a:pt x="7231" y="8853"/>
                    <a:pt x="7244" y="8816"/>
                    <a:pt x="7281" y="8816"/>
                  </a:cubicBezTo>
                  <a:cubicBezTo>
                    <a:pt x="7287" y="8814"/>
                    <a:pt x="7292" y="8814"/>
                    <a:pt x="7296" y="8814"/>
                  </a:cubicBezTo>
                  <a:close/>
                  <a:moveTo>
                    <a:pt x="7076" y="8826"/>
                  </a:moveTo>
                  <a:cubicBezTo>
                    <a:pt x="7081" y="8826"/>
                    <a:pt x="7087" y="8827"/>
                    <a:pt x="7093" y="8828"/>
                  </a:cubicBezTo>
                  <a:lnTo>
                    <a:pt x="7105" y="8828"/>
                  </a:lnTo>
                  <a:cubicBezTo>
                    <a:pt x="7206" y="8853"/>
                    <a:pt x="7168" y="9042"/>
                    <a:pt x="7068" y="9054"/>
                  </a:cubicBezTo>
                  <a:cubicBezTo>
                    <a:pt x="7064" y="9055"/>
                    <a:pt x="7061" y="9055"/>
                    <a:pt x="7058" y="9055"/>
                  </a:cubicBezTo>
                  <a:cubicBezTo>
                    <a:pt x="6937" y="9055"/>
                    <a:pt x="6967" y="8826"/>
                    <a:pt x="7076" y="8826"/>
                  </a:cubicBezTo>
                  <a:close/>
                  <a:moveTo>
                    <a:pt x="3350" y="9064"/>
                  </a:moveTo>
                  <a:cubicBezTo>
                    <a:pt x="3349" y="9064"/>
                    <a:pt x="3347" y="9065"/>
                    <a:pt x="3345" y="9067"/>
                  </a:cubicBezTo>
                  <a:lnTo>
                    <a:pt x="3355" y="9067"/>
                  </a:lnTo>
                  <a:cubicBezTo>
                    <a:pt x="3353" y="9065"/>
                    <a:pt x="3352" y="9064"/>
                    <a:pt x="3350" y="9064"/>
                  </a:cubicBezTo>
                  <a:close/>
                  <a:moveTo>
                    <a:pt x="3355" y="9067"/>
                  </a:moveTo>
                  <a:cubicBezTo>
                    <a:pt x="3356" y="9068"/>
                    <a:pt x="3357" y="9069"/>
                    <a:pt x="3358" y="9070"/>
                  </a:cubicBezTo>
                  <a:lnTo>
                    <a:pt x="3358" y="9070"/>
                  </a:lnTo>
                  <a:cubicBezTo>
                    <a:pt x="3358" y="9069"/>
                    <a:pt x="3358" y="9068"/>
                    <a:pt x="3358" y="9067"/>
                  </a:cubicBezTo>
                  <a:close/>
                  <a:moveTo>
                    <a:pt x="6920" y="8856"/>
                  </a:moveTo>
                  <a:cubicBezTo>
                    <a:pt x="6931" y="8856"/>
                    <a:pt x="6943" y="8859"/>
                    <a:pt x="6954" y="8866"/>
                  </a:cubicBezTo>
                  <a:cubicBezTo>
                    <a:pt x="6954" y="8890"/>
                    <a:pt x="6944" y="8899"/>
                    <a:pt x="6930" y="8899"/>
                  </a:cubicBezTo>
                  <a:cubicBezTo>
                    <a:pt x="6922" y="8899"/>
                    <a:pt x="6913" y="8896"/>
                    <a:pt x="6904" y="8891"/>
                  </a:cubicBezTo>
                  <a:cubicBezTo>
                    <a:pt x="6819" y="8891"/>
                    <a:pt x="6824" y="9045"/>
                    <a:pt x="6897" y="9045"/>
                  </a:cubicBezTo>
                  <a:cubicBezTo>
                    <a:pt x="6910" y="9045"/>
                    <a:pt x="6925" y="9041"/>
                    <a:pt x="6942" y="9029"/>
                  </a:cubicBezTo>
                  <a:lnTo>
                    <a:pt x="6942" y="9029"/>
                  </a:lnTo>
                  <a:cubicBezTo>
                    <a:pt x="6947" y="9068"/>
                    <a:pt x="6927" y="9082"/>
                    <a:pt x="6899" y="9082"/>
                  </a:cubicBezTo>
                  <a:cubicBezTo>
                    <a:pt x="6864" y="9082"/>
                    <a:pt x="6818" y="9058"/>
                    <a:pt x="6803" y="9029"/>
                  </a:cubicBezTo>
                  <a:cubicBezTo>
                    <a:pt x="6782" y="8986"/>
                    <a:pt x="6845" y="8856"/>
                    <a:pt x="6920" y="8856"/>
                  </a:cubicBezTo>
                  <a:close/>
                  <a:moveTo>
                    <a:pt x="3283" y="8891"/>
                  </a:moveTo>
                  <a:lnTo>
                    <a:pt x="3295" y="8904"/>
                  </a:lnTo>
                  <a:lnTo>
                    <a:pt x="3270" y="9117"/>
                  </a:lnTo>
                  <a:lnTo>
                    <a:pt x="3245" y="9117"/>
                  </a:lnTo>
                  <a:cubicBezTo>
                    <a:pt x="3232" y="9054"/>
                    <a:pt x="3232" y="8904"/>
                    <a:pt x="3283" y="8891"/>
                  </a:cubicBezTo>
                  <a:close/>
                  <a:moveTo>
                    <a:pt x="6577" y="8828"/>
                  </a:moveTo>
                  <a:cubicBezTo>
                    <a:pt x="6577" y="8881"/>
                    <a:pt x="6585" y="8894"/>
                    <a:pt x="6594" y="8894"/>
                  </a:cubicBezTo>
                  <a:cubicBezTo>
                    <a:pt x="6602" y="8894"/>
                    <a:pt x="6611" y="8884"/>
                    <a:pt x="6618" y="8884"/>
                  </a:cubicBezTo>
                  <a:cubicBezTo>
                    <a:pt x="6623" y="8884"/>
                    <a:pt x="6627" y="8891"/>
                    <a:pt x="6627" y="8916"/>
                  </a:cubicBezTo>
                  <a:cubicBezTo>
                    <a:pt x="6557" y="8928"/>
                    <a:pt x="6563" y="9081"/>
                    <a:pt x="6615" y="9082"/>
                  </a:cubicBezTo>
                  <a:lnTo>
                    <a:pt x="6615" y="9082"/>
                  </a:lnTo>
                  <a:cubicBezTo>
                    <a:pt x="6614" y="9108"/>
                    <a:pt x="6605" y="9118"/>
                    <a:pt x="6592" y="9118"/>
                  </a:cubicBezTo>
                  <a:cubicBezTo>
                    <a:pt x="6575" y="9118"/>
                    <a:pt x="6553" y="9101"/>
                    <a:pt x="6539" y="9080"/>
                  </a:cubicBezTo>
                  <a:cubicBezTo>
                    <a:pt x="6514" y="9042"/>
                    <a:pt x="6590" y="8929"/>
                    <a:pt x="6514" y="8929"/>
                  </a:cubicBezTo>
                  <a:cubicBezTo>
                    <a:pt x="6527" y="8878"/>
                    <a:pt x="6552" y="8841"/>
                    <a:pt x="6577" y="8828"/>
                  </a:cubicBezTo>
                  <a:close/>
                  <a:moveTo>
                    <a:pt x="6429" y="8915"/>
                  </a:moveTo>
                  <a:cubicBezTo>
                    <a:pt x="6461" y="8915"/>
                    <a:pt x="6489" y="8942"/>
                    <a:pt x="6489" y="9004"/>
                  </a:cubicBezTo>
                  <a:cubicBezTo>
                    <a:pt x="6489" y="9042"/>
                    <a:pt x="6389" y="9042"/>
                    <a:pt x="6363" y="9042"/>
                  </a:cubicBezTo>
                  <a:cubicBezTo>
                    <a:pt x="6372" y="9085"/>
                    <a:pt x="6398" y="9104"/>
                    <a:pt x="6434" y="9104"/>
                  </a:cubicBezTo>
                  <a:cubicBezTo>
                    <a:pt x="6447" y="9104"/>
                    <a:pt x="6462" y="9102"/>
                    <a:pt x="6477" y="9097"/>
                  </a:cubicBezTo>
                  <a:lnTo>
                    <a:pt x="6477" y="9097"/>
                  </a:lnTo>
                  <a:cubicBezTo>
                    <a:pt x="6479" y="9124"/>
                    <a:pt x="6456" y="9138"/>
                    <a:pt x="6427" y="9138"/>
                  </a:cubicBezTo>
                  <a:cubicBezTo>
                    <a:pt x="6381" y="9138"/>
                    <a:pt x="6323" y="9100"/>
                    <a:pt x="6338" y="9017"/>
                  </a:cubicBezTo>
                  <a:cubicBezTo>
                    <a:pt x="6345" y="8955"/>
                    <a:pt x="6390" y="8915"/>
                    <a:pt x="6429" y="8915"/>
                  </a:cubicBezTo>
                  <a:close/>
                  <a:moveTo>
                    <a:pt x="10111" y="9132"/>
                  </a:moveTo>
                  <a:lnTo>
                    <a:pt x="10111" y="9132"/>
                  </a:lnTo>
                  <a:cubicBezTo>
                    <a:pt x="10111" y="9135"/>
                    <a:pt x="10111" y="9139"/>
                    <a:pt x="10111" y="9142"/>
                  </a:cubicBezTo>
                  <a:cubicBezTo>
                    <a:pt x="10112" y="9142"/>
                    <a:pt x="10114" y="9143"/>
                    <a:pt x="10116" y="9143"/>
                  </a:cubicBezTo>
                  <a:lnTo>
                    <a:pt x="10116" y="9143"/>
                  </a:lnTo>
                  <a:cubicBezTo>
                    <a:pt x="10114" y="9139"/>
                    <a:pt x="10113" y="9135"/>
                    <a:pt x="10111" y="9132"/>
                  </a:cubicBezTo>
                  <a:close/>
                  <a:moveTo>
                    <a:pt x="9763" y="9140"/>
                  </a:moveTo>
                  <a:cubicBezTo>
                    <a:pt x="9761" y="9142"/>
                    <a:pt x="9759" y="9145"/>
                    <a:pt x="9757" y="9147"/>
                  </a:cubicBezTo>
                  <a:lnTo>
                    <a:pt x="9757" y="9147"/>
                  </a:lnTo>
                  <a:cubicBezTo>
                    <a:pt x="9759" y="9146"/>
                    <a:pt x="9761" y="9144"/>
                    <a:pt x="9763" y="9140"/>
                  </a:cubicBezTo>
                  <a:close/>
                  <a:moveTo>
                    <a:pt x="3207" y="8904"/>
                  </a:moveTo>
                  <a:cubicBezTo>
                    <a:pt x="3207" y="8966"/>
                    <a:pt x="3207" y="9017"/>
                    <a:pt x="3194" y="9067"/>
                  </a:cubicBezTo>
                  <a:cubicBezTo>
                    <a:pt x="3194" y="9067"/>
                    <a:pt x="3175" y="9131"/>
                    <a:pt x="3169" y="9131"/>
                  </a:cubicBezTo>
                  <a:cubicBezTo>
                    <a:pt x="3166" y="9131"/>
                    <a:pt x="3166" y="9121"/>
                    <a:pt x="3169" y="9092"/>
                  </a:cubicBezTo>
                  <a:lnTo>
                    <a:pt x="3169" y="9092"/>
                  </a:lnTo>
                  <a:cubicBezTo>
                    <a:pt x="3138" y="9103"/>
                    <a:pt x="3115" y="9148"/>
                    <a:pt x="3079" y="9148"/>
                  </a:cubicBezTo>
                  <a:cubicBezTo>
                    <a:pt x="3072" y="9148"/>
                    <a:pt x="3064" y="9147"/>
                    <a:pt x="3056" y="9142"/>
                  </a:cubicBezTo>
                  <a:cubicBezTo>
                    <a:pt x="3006" y="9105"/>
                    <a:pt x="3056" y="8941"/>
                    <a:pt x="3094" y="8929"/>
                  </a:cubicBezTo>
                  <a:lnTo>
                    <a:pt x="3094" y="8929"/>
                  </a:lnTo>
                  <a:cubicBezTo>
                    <a:pt x="3070" y="8977"/>
                    <a:pt x="3034" y="9106"/>
                    <a:pt x="3097" y="9106"/>
                  </a:cubicBezTo>
                  <a:cubicBezTo>
                    <a:pt x="3100" y="9106"/>
                    <a:pt x="3103" y="9105"/>
                    <a:pt x="3106" y="9105"/>
                  </a:cubicBezTo>
                  <a:lnTo>
                    <a:pt x="3132" y="9105"/>
                  </a:lnTo>
                  <a:cubicBezTo>
                    <a:pt x="3207" y="9092"/>
                    <a:pt x="3132" y="8929"/>
                    <a:pt x="3207" y="8904"/>
                  </a:cubicBezTo>
                  <a:close/>
                  <a:moveTo>
                    <a:pt x="2811" y="9020"/>
                  </a:moveTo>
                  <a:cubicBezTo>
                    <a:pt x="2798" y="9045"/>
                    <a:pt x="2792" y="9073"/>
                    <a:pt x="2792" y="9092"/>
                  </a:cubicBezTo>
                  <a:cubicBezTo>
                    <a:pt x="2790" y="9122"/>
                    <a:pt x="2791" y="9141"/>
                    <a:pt x="2795" y="9154"/>
                  </a:cubicBezTo>
                  <a:lnTo>
                    <a:pt x="2795" y="9154"/>
                  </a:lnTo>
                  <a:lnTo>
                    <a:pt x="2811" y="9020"/>
                  </a:lnTo>
                  <a:close/>
                  <a:moveTo>
                    <a:pt x="6703" y="9042"/>
                  </a:moveTo>
                  <a:lnTo>
                    <a:pt x="6703" y="9042"/>
                  </a:lnTo>
                  <a:cubicBezTo>
                    <a:pt x="6701" y="9090"/>
                    <a:pt x="6686" y="9144"/>
                    <a:pt x="6640" y="9155"/>
                  </a:cubicBezTo>
                  <a:cubicBezTo>
                    <a:pt x="6653" y="9105"/>
                    <a:pt x="6640" y="9055"/>
                    <a:pt x="6703" y="9042"/>
                  </a:cubicBezTo>
                  <a:close/>
                  <a:moveTo>
                    <a:pt x="6255" y="8936"/>
                  </a:moveTo>
                  <a:cubicBezTo>
                    <a:pt x="6261" y="8936"/>
                    <a:pt x="6268" y="8938"/>
                    <a:pt x="6275" y="8941"/>
                  </a:cubicBezTo>
                  <a:cubicBezTo>
                    <a:pt x="6326" y="8979"/>
                    <a:pt x="6288" y="9155"/>
                    <a:pt x="6250" y="9155"/>
                  </a:cubicBezTo>
                  <a:cubicBezTo>
                    <a:pt x="6250" y="9130"/>
                    <a:pt x="6275" y="8992"/>
                    <a:pt x="6250" y="8966"/>
                  </a:cubicBezTo>
                  <a:cubicBezTo>
                    <a:pt x="6247" y="8965"/>
                    <a:pt x="6243" y="8964"/>
                    <a:pt x="6240" y="8964"/>
                  </a:cubicBezTo>
                  <a:cubicBezTo>
                    <a:pt x="6216" y="8964"/>
                    <a:pt x="6187" y="8997"/>
                    <a:pt x="6187" y="9029"/>
                  </a:cubicBezTo>
                  <a:cubicBezTo>
                    <a:pt x="6187" y="9067"/>
                    <a:pt x="6212" y="9155"/>
                    <a:pt x="6150" y="9168"/>
                  </a:cubicBezTo>
                  <a:lnTo>
                    <a:pt x="6137" y="9168"/>
                  </a:lnTo>
                  <a:cubicBezTo>
                    <a:pt x="6137" y="9146"/>
                    <a:pt x="6166" y="8980"/>
                    <a:pt x="6115" y="8980"/>
                  </a:cubicBezTo>
                  <a:cubicBezTo>
                    <a:pt x="6107" y="8980"/>
                    <a:pt x="6098" y="8984"/>
                    <a:pt x="6087" y="8992"/>
                  </a:cubicBezTo>
                  <a:cubicBezTo>
                    <a:pt x="6024" y="9042"/>
                    <a:pt x="6112" y="9168"/>
                    <a:pt x="6024" y="9180"/>
                  </a:cubicBezTo>
                  <a:cubicBezTo>
                    <a:pt x="6024" y="9130"/>
                    <a:pt x="6024" y="9080"/>
                    <a:pt x="6036" y="9029"/>
                  </a:cubicBezTo>
                  <a:cubicBezTo>
                    <a:pt x="6036" y="9020"/>
                    <a:pt x="6050" y="8958"/>
                    <a:pt x="6057" y="8958"/>
                  </a:cubicBezTo>
                  <a:cubicBezTo>
                    <a:pt x="6060" y="8958"/>
                    <a:pt x="6062" y="8967"/>
                    <a:pt x="6062" y="8992"/>
                  </a:cubicBezTo>
                  <a:cubicBezTo>
                    <a:pt x="6078" y="8992"/>
                    <a:pt x="6112" y="8947"/>
                    <a:pt x="6140" y="8947"/>
                  </a:cubicBezTo>
                  <a:cubicBezTo>
                    <a:pt x="6154" y="8947"/>
                    <a:pt x="6166" y="8958"/>
                    <a:pt x="6175" y="8992"/>
                  </a:cubicBezTo>
                  <a:cubicBezTo>
                    <a:pt x="6196" y="8992"/>
                    <a:pt x="6218" y="8936"/>
                    <a:pt x="6255" y="8936"/>
                  </a:cubicBezTo>
                  <a:close/>
                  <a:moveTo>
                    <a:pt x="11313" y="9031"/>
                  </a:moveTo>
                  <a:cubicBezTo>
                    <a:pt x="11354" y="9031"/>
                    <a:pt x="11393" y="9066"/>
                    <a:pt x="11393" y="9130"/>
                  </a:cubicBezTo>
                  <a:cubicBezTo>
                    <a:pt x="11367" y="9174"/>
                    <a:pt x="11304" y="9181"/>
                    <a:pt x="11260" y="9181"/>
                  </a:cubicBezTo>
                  <a:lnTo>
                    <a:pt x="11260" y="9181"/>
                  </a:lnTo>
                  <a:cubicBezTo>
                    <a:pt x="11257" y="9173"/>
                    <a:pt x="11255" y="9164"/>
                    <a:pt x="11255" y="9155"/>
                  </a:cubicBezTo>
                  <a:lnTo>
                    <a:pt x="11232" y="9170"/>
                  </a:lnTo>
                  <a:lnTo>
                    <a:pt x="11232" y="9170"/>
                  </a:lnTo>
                  <a:cubicBezTo>
                    <a:pt x="11229" y="9158"/>
                    <a:pt x="11228" y="9145"/>
                    <a:pt x="11230" y="9130"/>
                  </a:cubicBezTo>
                  <a:cubicBezTo>
                    <a:pt x="11236" y="9062"/>
                    <a:pt x="11275" y="9031"/>
                    <a:pt x="11313" y="9031"/>
                  </a:cubicBezTo>
                  <a:close/>
                  <a:moveTo>
                    <a:pt x="3456" y="8867"/>
                  </a:moveTo>
                  <a:cubicBezTo>
                    <a:pt x="3468" y="8867"/>
                    <a:pt x="3481" y="8877"/>
                    <a:pt x="3496" y="8904"/>
                  </a:cubicBezTo>
                  <a:cubicBezTo>
                    <a:pt x="3521" y="8979"/>
                    <a:pt x="3484" y="9054"/>
                    <a:pt x="3408" y="9092"/>
                  </a:cubicBezTo>
                  <a:cubicBezTo>
                    <a:pt x="3377" y="9092"/>
                    <a:pt x="3365" y="9078"/>
                    <a:pt x="3358" y="9070"/>
                  </a:cubicBezTo>
                  <a:lnTo>
                    <a:pt x="3358" y="9070"/>
                  </a:lnTo>
                  <a:cubicBezTo>
                    <a:pt x="3358" y="9120"/>
                    <a:pt x="3370" y="9180"/>
                    <a:pt x="3320" y="9193"/>
                  </a:cubicBezTo>
                  <a:cubicBezTo>
                    <a:pt x="3320" y="9117"/>
                    <a:pt x="3320" y="9042"/>
                    <a:pt x="3345" y="8954"/>
                  </a:cubicBezTo>
                  <a:cubicBezTo>
                    <a:pt x="3345" y="8945"/>
                    <a:pt x="3365" y="8877"/>
                    <a:pt x="3371" y="8877"/>
                  </a:cubicBezTo>
                  <a:lnTo>
                    <a:pt x="3371" y="8877"/>
                  </a:lnTo>
                  <a:cubicBezTo>
                    <a:pt x="3374" y="8877"/>
                    <a:pt x="3374" y="8888"/>
                    <a:pt x="3371" y="8916"/>
                  </a:cubicBezTo>
                  <a:cubicBezTo>
                    <a:pt x="3406" y="8916"/>
                    <a:pt x="3428" y="8867"/>
                    <a:pt x="3456" y="8867"/>
                  </a:cubicBezTo>
                  <a:close/>
                  <a:moveTo>
                    <a:pt x="5920" y="8968"/>
                  </a:moveTo>
                  <a:cubicBezTo>
                    <a:pt x="5946" y="8968"/>
                    <a:pt x="5974" y="8980"/>
                    <a:pt x="5986" y="9004"/>
                  </a:cubicBezTo>
                  <a:cubicBezTo>
                    <a:pt x="6011" y="9042"/>
                    <a:pt x="5999" y="9180"/>
                    <a:pt x="5961" y="9193"/>
                  </a:cubicBezTo>
                  <a:cubicBezTo>
                    <a:pt x="5974" y="9168"/>
                    <a:pt x="5974" y="9155"/>
                    <a:pt x="5961" y="9155"/>
                  </a:cubicBezTo>
                  <a:cubicBezTo>
                    <a:pt x="5942" y="9190"/>
                    <a:pt x="5919" y="9203"/>
                    <a:pt x="5898" y="9203"/>
                  </a:cubicBezTo>
                  <a:cubicBezTo>
                    <a:pt x="5853" y="9203"/>
                    <a:pt x="5821" y="9136"/>
                    <a:pt x="5873" y="9092"/>
                  </a:cubicBezTo>
                  <a:lnTo>
                    <a:pt x="5873" y="9080"/>
                  </a:lnTo>
                  <a:cubicBezTo>
                    <a:pt x="5898" y="9067"/>
                    <a:pt x="5948" y="9054"/>
                    <a:pt x="5961" y="9042"/>
                  </a:cubicBezTo>
                  <a:cubicBezTo>
                    <a:pt x="5980" y="9010"/>
                    <a:pt x="5961" y="9001"/>
                    <a:pt x="5936" y="9001"/>
                  </a:cubicBezTo>
                  <a:cubicBezTo>
                    <a:pt x="5911" y="9001"/>
                    <a:pt x="5879" y="9010"/>
                    <a:pt x="5873" y="9017"/>
                  </a:cubicBezTo>
                  <a:cubicBezTo>
                    <a:pt x="5866" y="8984"/>
                    <a:pt x="5891" y="8968"/>
                    <a:pt x="5920" y="8968"/>
                  </a:cubicBezTo>
                  <a:close/>
                  <a:moveTo>
                    <a:pt x="5558" y="9195"/>
                  </a:moveTo>
                  <a:cubicBezTo>
                    <a:pt x="5558" y="9202"/>
                    <a:pt x="5558" y="9208"/>
                    <a:pt x="5558" y="9213"/>
                  </a:cubicBezTo>
                  <a:lnTo>
                    <a:pt x="5558" y="9213"/>
                  </a:lnTo>
                  <a:cubicBezTo>
                    <a:pt x="5558" y="9211"/>
                    <a:pt x="5559" y="9208"/>
                    <a:pt x="5559" y="9205"/>
                  </a:cubicBezTo>
                  <a:cubicBezTo>
                    <a:pt x="5559" y="9202"/>
                    <a:pt x="5558" y="9198"/>
                    <a:pt x="5558" y="9195"/>
                  </a:cubicBezTo>
                  <a:close/>
                  <a:moveTo>
                    <a:pt x="2704" y="8904"/>
                  </a:moveTo>
                  <a:cubicBezTo>
                    <a:pt x="2704" y="8966"/>
                    <a:pt x="2704" y="9218"/>
                    <a:pt x="2641" y="9231"/>
                  </a:cubicBezTo>
                  <a:cubicBezTo>
                    <a:pt x="2641" y="9168"/>
                    <a:pt x="2641" y="8916"/>
                    <a:pt x="2704" y="8904"/>
                  </a:cubicBezTo>
                  <a:close/>
                  <a:moveTo>
                    <a:pt x="7822" y="9180"/>
                  </a:moveTo>
                  <a:cubicBezTo>
                    <a:pt x="7854" y="9180"/>
                    <a:pt x="7835" y="9215"/>
                    <a:pt x="7817" y="9238"/>
                  </a:cubicBezTo>
                  <a:lnTo>
                    <a:pt x="7817" y="9238"/>
                  </a:lnTo>
                  <a:cubicBezTo>
                    <a:pt x="7806" y="9225"/>
                    <a:pt x="7781" y="9190"/>
                    <a:pt x="7822" y="9180"/>
                  </a:cubicBezTo>
                  <a:close/>
                  <a:moveTo>
                    <a:pt x="5697" y="8941"/>
                  </a:moveTo>
                  <a:cubicBezTo>
                    <a:pt x="5697" y="9042"/>
                    <a:pt x="5747" y="8992"/>
                    <a:pt x="5747" y="9017"/>
                  </a:cubicBezTo>
                  <a:cubicBezTo>
                    <a:pt x="5735" y="9042"/>
                    <a:pt x="5709" y="9029"/>
                    <a:pt x="5697" y="9067"/>
                  </a:cubicBezTo>
                  <a:cubicBezTo>
                    <a:pt x="5675" y="9100"/>
                    <a:pt x="5672" y="9200"/>
                    <a:pt x="5713" y="9200"/>
                  </a:cubicBezTo>
                  <a:cubicBezTo>
                    <a:pt x="5720" y="9200"/>
                    <a:pt x="5727" y="9198"/>
                    <a:pt x="5735" y="9193"/>
                  </a:cubicBezTo>
                  <a:lnTo>
                    <a:pt x="5735" y="9193"/>
                  </a:lnTo>
                  <a:cubicBezTo>
                    <a:pt x="5735" y="9210"/>
                    <a:pt x="5717" y="9239"/>
                    <a:pt x="5693" y="9239"/>
                  </a:cubicBezTo>
                  <a:cubicBezTo>
                    <a:pt x="5683" y="9239"/>
                    <a:pt x="5671" y="9234"/>
                    <a:pt x="5659" y="9218"/>
                  </a:cubicBezTo>
                  <a:cubicBezTo>
                    <a:pt x="5635" y="9182"/>
                    <a:pt x="5703" y="9054"/>
                    <a:pt x="5654" y="9054"/>
                  </a:cubicBezTo>
                  <a:cubicBezTo>
                    <a:pt x="5652" y="9054"/>
                    <a:pt x="5649" y="9054"/>
                    <a:pt x="5647" y="9054"/>
                  </a:cubicBezTo>
                  <a:lnTo>
                    <a:pt x="5634" y="9042"/>
                  </a:lnTo>
                  <a:cubicBezTo>
                    <a:pt x="5647" y="9004"/>
                    <a:pt x="5659" y="8966"/>
                    <a:pt x="5697" y="8941"/>
                  </a:cubicBezTo>
                  <a:close/>
                  <a:moveTo>
                    <a:pt x="2517" y="9028"/>
                  </a:moveTo>
                  <a:cubicBezTo>
                    <a:pt x="2544" y="9028"/>
                    <a:pt x="2578" y="9047"/>
                    <a:pt x="2591" y="9080"/>
                  </a:cubicBezTo>
                  <a:cubicBezTo>
                    <a:pt x="2591" y="9117"/>
                    <a:pt x="2591" y="9142"/>
                    <a:pt x="2578" y="9180"/>
                  </a:cubicBezTo>
                  <a:cubicBezTo>
                    <a:pt x="2578" y="9180"/>
                    <a:pt x="2564" y="9244"/>
                    <a:pt x="2557" y="9244"/>
                  </a:cubicBezTo>
                  <a:cubicBezTo>
                    <a:pt x="2555" y="9244"/>
                    <a:pt x="2553" y="9237"/>
                    <a:pt x="2553" y="9218"/>
                  </a:cubicBezTo>
                  <a:cubicBezTo>
                    <a:pt x="2527" y="9218"/>
                    <a:pt x="2500" y="9256"/>
                    <a:pt x="2478" y="9256"/>
                  </a:cubicBezTo>
                  <a:cubicBezTo>
                    <a:pt x="2468" y="9256"/>
                    <a:pt x="2460" y="9249"/>
                    <a:pt x="2453" y="9231"/>
                  </a:cubicBezTo>
                  <a:cubicBezTo>
                    <a:pt x="2415" y="9180"/>
                    <a:pt x="2528" y="9117"/>
                    <a:pt x="2578" y="9105"/>
                  </a:cubicBezTo>
                  <a:lnTo>
                    <a:pt x="2566" y="9105"/>
                  </a:lnTo>
                  <a:cubicBezTo>
                    <a:pt x="2566" y="9069"/>
                    <a:pt x="2550" y="9054"/>
                    <a:pt x="2529" y="9054"/>
                  </a:cubicBezTo>
                  <a:cubicBezTo>
                    <a:pt x="2513" y="9054"/>
                    <a:pt x="2494" y="9063"/>
                    <a:pt x="2478" y="9080"/>
                  </a:cubicBezTo>
                  <a:cubicBezTo>
                    <a:pt x="2472" y="9044"/>
                    <a:pt x="2492" y="9028"/>
                    <a:pt x="2517" y="9028"/>
                  </a:cubicBezTo>
                  <a:close/>
                  <a:moveTo>
                    <a:pt x="2981" y="8941"/>
                  </a:moveTo>
                  <a:cubicBezTo>
                    <a:pt x="2968" y="9017"/>
                    <a:pt x="2981" y="9243"/>
                    <a:pt x="2905" y="9256"/>
                  </a:cubicBezTo>
                  <a:lnTo>
                    <a:pt x="2918" y="9130"/>
                  </a:lnTo>
                  <a:lnTo>
                    <a:pt x="2918" y="9130"/>
                  </a:lnTo>
                  <a:cubicBezTo>
                    <a:pt x="2889" y="9137"/>
                    <a:pt x="2847" y="9174"/>
                    <a:pt x="2819" y="9174"/>
                  </a:cubicBezTo>
                  <a:cubicBezTo>
                    <a:pt x="2808" y="9174"/>
                    <a:pt x="2800" y="9169"/>
                    <a:pt x="2795" y="9154"/>
                  </a:cubicBezTo>
                  <a:lnTo>
                    <a:pt x="2795" y="9154"/>
                  </a:lnTo>
                  <a:lnTo>
                    <a:pt x="2792" y="9180"/>
                  </a:lnTo>
                  <a:lnTo>
                    <a:pt x="2767" y="9180"/>
                  </a:lnTo>
                  <a:cubicBezTo>
                    <a:pt x="2729" y="9155"/>
                    <a:pt x="2729" y="9004"/>
                    <a:pt x="2780" y="8992"/>
                  </a:cubicBezTo>
                  <a:lnTo>
                    <a:pt x="2817" y="8966"/>
                  </a:lnTo>
                  <a:lnTo>
                    <a:pt x="2811" y="9020"/>
                  </a:lnTo>
                  <a:lnTo>
                    <a:pt x="2811" y="9020"/>
                  </a:lnTo>
                  <a:cubicBezTo>
                    <a:pt x="2824" y="8995"/>
                    <a:pt x="2842" y="8973"/>
                    <a:pt x="2868" y="8966"/>
                  </a:cubicBezTo>
                  <a:cubicBezTo>
                    <a:pt x="2873" y="8965"/>
                    <a:pt x="2878" y="8964"/>
                    <a:pt x="2884" y="8964"/>
                  </a:cubicBezTo>
                  <a:cubicBezTo>
                    <a:pt x="2916" y="8964"/>
                    <a:pt x="2945" y="8992"/>
                    <a:pt x="2956" y="8992"/>
                  </a:cubicBezTo>
                  <a:lnTo>
                    <a:pt x="2943" y="8979"/>
                  </a:lnTo>
                  <a:cubicBezTo>
                    <a:pt x="2930" y="8954"/>
                    <a:pt x="2943" y="8941"/>
                    <a:pt x="2981" y="8941"/>
                  </a:cubicBezTo>
                  <a:close/>
                  <a:moveTo>
                    <a:pt x="7806" y="9251"/>
                  </a:moveTo>
                  <a:cubicBezTo>
                    <a:pt x="7802" y="9255"/>
                    <a:pt x="7799" y="9257"/>
                    <a:pt x="7798" y="9257"/>
                  </a:cubicBezTo>
                  <a:cubicBezTo>
                    <a:pt x="7797" y="9257"/>
                    <a:pt x="7797" y="9256"/>
                    <a:pt x="7797" y="9256"/>
                  </a:cubicBezTo>
                  <a:lnTo>
                    <a:pt x="7806" y="9251"/>
                  </a:lnTo>
                  <a:close/>
                  <a:moveTo>
                    <a:pt x="11232" y="9170"/>
                  </a:moveTo>
                  <a:lnTo>
                    <a:pt x="11232" y="9170"/>
                  </a:lnTo>
                  <a:cubicBezTo>
                    <a:pt x="11233" y="9174"/>
                    <a:pt x="11233" y="9177"/>
                    <a:pt x="11234" y="9181"/>
                  </a:cubicBezTo>
                  <a:lnTo>
                    <a:pt x="11234" y="9181"/>
                  </a:lnTo>
                  <a:cubicBezTo>
                    <a:pt x="11241" y="9181"/>
                    <a:pt x="11248" y="9181"/>
                    <a:pt x="11257" y="9181"/>
                  </a:cubicBezTo>
                  <a:cubicBezTo>
                    <a:pt x="11258" y="9181"/>
                    <a:pt x="11259" y="9181"/>
                    <a:pt x="11260" y="9181"/>
                  </a:cubicBezTo>
                  <a:lnTo>
                    <a:pt x="11260" y="9181"/>
                  </a:lnTo>
                  <a:cubicBezTo>
                    <a:pt x="11271" y="9213"/>
                    <a:pt x="11303" y="9233"/>
                    <a:pt x="11336" y="9233"/>
                  </a:cubicBezTo>
                  <a:cubicBezTo>
                    <a:pt x="11351" y="9233"/>
                    <a:pt x="11367" y="9228"/>
                    <a:pt x="11381" y="9218"/>
                  </a:cubicBezTo>
                  <a:lnTo>
                    <a:pt x="11381" y="9218"/>
                  </a:lnTo>
                  <a:cubicBezTo>
                    <a:pt x="11385" y="9246"/>
                    <a:pt x="11365" y="9260"/>
                    <a:pt x="11337" y="9260"/>
                  </a:cubicBezTo>
                  <a:cubicBezTo>
                    <a:pt x="11300" y="9260"/>
                    <a:pt x="11250" y="9234"/>
                    <a:pt x="11234" y="9181"/>
                  </a:cubicBezTo>
                  <a:lnTo>
                    <a:pt x="11234" y="9181"/>
                  </a:lnTo>
                  <a:cubicBezTo>
                    <a:pt x="11227" y="9181"/>
                    <a:pt x="11221" y="9180"/>
                    <a:pt x="11217" y="9180"/>
                  </a:cubicBezTo>
                  <a:lnTo>
                    <a:pt x="11232" y="9170"/>
                  </a:lnTo>
                  <a:close/>
                  <a:moveTo>
                    <a:pt x="5609" y="9017"/>
                  </a:moveTo>
                  <a:cubicBezTo>
                    <a:pt x="5609" y="9080"/>
                    <a:pt x="5621" y="9243"/>
                    <a:pt x="5559" y="9256"/>
                  </a:cubicBezTo>
                  <a:lnTo>
                    <a:pt x="5559" y="9243"/>
                  </a:lnTo>
                  <a:cubicBezTo>
                    <a:pt x="5559" y="9235"/>
                    <a:pt x="5558" y="9225"/>
                    <a:pt x="5558" y="9213"/>
                  </a:cubicBezTo>
                  <a:lnTo>
                    <a:pt x="5558" y="9213"/>
                  </a:lnTo>
                  <a:cubicBezTo>
                    <a:pt x="5553" y="9247"/>
                    <a:pt x="5518" y="9269"/>
                    <a:pt x="5483" y="9281"/>
                  </a:cubicBezTo>
                  <a:lnTo>
                    <a:pt x="5433" y="9268"/>
                  </a:lnTo>
                  <a:cubicBezTo>
                    <a:pt x="5443" y="9248"/>
                    <a:pt x="5455" y="9244"/>
                    <a:pt x="5467" y="9244"/>
                  </a:cubicBezTo>
                  <a:cubicBezTo>
                    <a:pt x="5476" y="9244"/>
                    <a:pt x="5484" y="9246"/>
                    <a:pt x="5492" y="9246"/>
                  </a:cubicBezTo>
                  <a:cubicBezTo>
                    <a:pt x="5503" y="9246"/>
                    <a:pt x="5512" y="9243"/>
                    <a:pt x="5521" y="9231"/>
                  </a:cubicBezTo>
                  <a:cubicBezTo>
                    <a:pt x="5533" y="9205"/>
                    <a:pt x="5496" y="9205"/>
                    <a:pt x="5496" y="9180"/>
                  </a:cubicBezTo>
                  <a:cubicBezTo>
                    <a:pt x="5483" y="9142"/>
                    <a:pt x="5433" y="9155"/>
                    <a:pt x="5458" y="9092"/>
                  </a:cubicBezTo>
                  <a:cubicBezTo>
                    <a:pt x="5477" y="9064"/>
                    <a:pt x="5503" y="9050"/>
                    <a:pt x="5530" y="9050"/>
                  </a:cubicBezTo>
                  <a:cubicBezTo>
                    <a:pt x="5540" y="9050"/>
                    <a:pt x="5549" y="9051"/>
                    <a:pt x="5559" y="9054"/>
                  </a:cubicBezTo>
                  <a:cubicBezTo>
                    <a:pt x="5533" y="9117"/>
                    <a:pt x="5483" y="9054"/>
                    <a:pt x="5496" y="9142"/>
                  </a:cubicBezTo>
                  <a:cubicBezTo>
                    <a:pt x="5496" y="9154"/>
                    <a:pt x="5550" y="9155"/>
                    <a:pt x="5558" y="9195"/>
                  </a:cubicBezTo>
                  <a:lnTo>
                    <a:pt x="5558" y="9195"/>
                  </a:lnTo>
                  <a:cubicBezTo>
                    <a:pt x="5557" y="9127"/>
                    <a:pt x="5560" y="9027"/>
                    <a:pt x="5609" y="9017"/>
                  </a:cubicBezTo>
                  <a:close/>
                  <a:moveTo>
                    <a:pt x="11160" y="9040"/>
                  </a:moveTo>
                  <a:cubicBezTo>
                    <a:pt x="11162" y="9040"/>
                    <a:pt x="11165" y="9041"/>
                    <a:pt x="11167" y="9042"/>
                  </a:cubicBezTo>
                  <a:cubicBezTo>
                    <a:pt x="11167" y="9105"/>
                    <a:pt x="11142" y="9092"/>
                    <a:pt x="11117" y="9142"/>
                  </a:cubicBezTo>
                  <a:lnTo>
                    <a:pt x="11104" y="9130"/>
                  </a:lnTo>
                  <a:lnTo>
                    <a:pt x="11104" y="9130"/>
                  </a:lnTo>
                  <a:cubicBezTo>
                    <a:pt x="11079" y="9193"/>
                    <a:pt x="11154" y="9268"/>
                    <a:pt x="11066" y="9281"/>
                  </a:cubicBezTo>
                  <a:lnTo>
                    <a:pt x="11066" y="9054"/>
                  </a:lnTo>
                  <a:cubicBezTo>
                    <a:pt x="11117" y="9054"/>
                    <a:pt x="11091" y="9092"/>
                    <a:pt x="11104" y="9092"/>
                  </a:cubicBezTo>
                  <a:cubicBezTo>
                    <a:pt x="11115" y="9092"/>
                    <a:pt x="11137" y="9040"/>
                    <a:pt x="11160" y="9040"/>
                  </a:cubicBezTo>
                  <a:close/>
                  <a:moveTo>
                    <a:pt x="5320" y="9065"/>
                  </a:moveTo>
                  <a:cubicBezTo>
                    <a:pt x="5324" y="9065"/>
                    <a:pt x="5328" y="9066"/>
                    <a:pt x="5332" y="9067"/>
                  </a:cubicBezTo>
                  <a:cubicBezTo>
                    <a:pt x="5332" y="9117"/>
                    <a:pt x="5294" y="9117"/>
                    <a:pt x="5269" y="9155"/>
                  </a:cubicBezTo>
                  <a:cubicBezTo>
                    <a:pt x="5244" y="9205"/>
                    <a:pt x="5282" y="9293"/>
                    <a:pt x="5219" y="9306"/>
                  </a:cubicBezTo>
                  <a:cubicBezTo>
                    <a:pt x="5219" y="9231"/>
                    <a:pt x="5232" y="9155"/>
                    <a:pt x="5232" y="9080"/>
                  </a:cubicBezTo>
                  <a:cubicBezTo>
                    <a:pt x="5241" y="9076"/>
                    <a:pt x="5249" y="9075"/>
                    <a:pt x="5255" y="9075"/>
                  </a:cubicBezTo>
                  <a:cubicBezTo>
                    <a:pt x="5273" y="9075"/>
                    <a:pt x="5276" y="9089"/>
                    <a:pt x="5257" y="9117"/>
                  </a:cubicBezTo>
                  <a:cubicBezTo>
                    <a:pt x="5291" y="9117"/>
                    <a:pt x="5284" y="9065"/>
                    <a:pt x="5320" y="9065"/>
                  </a:cubicBezTo>
                  <a:close/>
                  <a:moveTo>
                    <a:pt x="10538" y="8966"/>
                  </a:moveTo>
                  <a:lnTo>
                    <a:pt x="10538" y="9205"/>
                  </a:lnTo>
                  <a:cubicBezTo>
                    <a:pt x="10538" y="9232"/>
                    <a:pt x="10526" y="9296"/>
                    <a:pt x="10518" y="9296"/>
                  </a:cubicBezTo>
                  <a:cubicBezTo>
                    <a:pt x="10515" y="9296"/>
                    <a:pt x="10513" y="9285"/>
                    <a:pt x="10513" y="9256"/>
                  </a:cubicBezTo>
                  <a:cubicBezTo>
                    <a:pt x="10488" y="9256"/>
                    <a:pt x="10488" y="9306"/>
                    <a:pt x="10450" y="9306"/>
                  </a:cubicBezTo>
                  <a:cubicBezTo>
                    <a:pt x="10362" y="9306"/>
                    <a:pt x="10350" y="9180"/>
                    <a:pt x="10375" y="9117"/>
                  </a:cubicBezTo>
                  <a:cubicBezTo>
                    <a:pt x="10394" y="9084"/>
                    <a:pt x="10409" y="9074"/>
                    <a:pt x="10424" y="9074"/>
                  </a:cubicBezTo>
                  <a:cubicBezTo>
                    <a:pt x="10445" y="9074"/>
                    <a:pt x="10464" y="9094"/>
                    <a:pt x="10489" y="9094"/>
                  </a:cubicBezTo>
                  <a:cubicBezTo>
                    <a:pt x="10493" y="9094"/>
                    <a:pt x="10496" y="9093"/>
                    <a:pt x="10500" y="9092"/>
                  </a:cubicBezTo>
                  <a:cubicBezTo>
                    <a:pt x="10475" y="9067"/>
                    <a:pt x="10438" y="8992"/>
                    <a:pt x="10500" y="8979"/>
                  </a:cubicBezTo>
                  <a:lnTo>
                    <a:pt x="10538" y="8966"/>
                  </a:lnTo>
                  <a:close/>
                  <a:moveTo>
                    <a:pt x="10790" y="8954"/>
                  </a:moveTo>
                  <a:lnTo>
                    <a:pt x="10790" y="8954"/>
                  </a:lnTo>
                  <a:cubicBezTo>
                    <a:pt x="10802" y="9029"/>
                    <a:pt x="10840" y="9293"/>
                    <a:pt x="10777" y="9306"/>
                  </a:cubicBezTo>
                  <a:lnTo>
                    <a:pt x="10765" y="9293"/>
                  </a:lnTo>
                  <a:cubicBezTo>
                    <a:pt x="10765" y="9231"/>
                    <a:pt x="10727" y="8966"/>
                    <a:pt x="10790" y="8954"/>
                  </a:cubicBezTo>
                  <a:close/>
                  <a:moveTo>
                    <a:pt x="10948" y="9065"/>
                  </a:moveTo>
                  <a:cubicBezTo>
                    <a:pt x="10953" y="9065"/>
                    <a:pt x="10959" y="9066"/>
                    <a:pt x="10966" y="9067"/>
                  </a:cubicBezTo>
                  <a:lnTo>
                    <a:pt x="10953" y="9067"/>
                  </a:lnTo>
                  <a:cubicBezTo>
                    <a:pt x="11066" y="9092"/>
                    <a:pt x="11054" y="9293"/>
                    <a:pt x="10941" y="9306"/>
                  </a:cubicBezTo>
                  <a:cubicBezTo>
                    <a:pt x="10833" y="9306"/>
                    <a:pt x="10828" y="9065"/>
                    <a:pt x="10948" y="9065"/>
                  </a:cubicBezTo>
                  <a:close/>
                  <a:moveTo>
                    <a:pt x="10641" y="9087"/>
                  </a:moveTo>
                  <a:cubicBezTo>
                    <a:pt x="10685" y="9087"/>
                    <a:pt x="10727" y="9120"/>
                    <a:pt x="10727" y="9193"/>
                  </a:cubicBezTo>
                  <a:cubicBezTo>
                    <a:pt x="10734" y="9265"/>
                    <a:pt x="10687" y="9308"/>
                    <a:pt x="10639" y="9308"/>
                  </a:cubicBezTo>
                  <a:cubicBezTo>
                    <a:pt x="10604" y="9308"/>
                    <a:pt x="10567" y="9284"/>
                    <a:pt x="10551" y="9231"/>
                  </a:cubicBezTo>
                  <a:cubicBezTo>
                    <a:pt x="10530" y="9139"/>
                    <a:pt x="10587" y="9087"/>
                    <a:pt x="10641" y="9087"/>
                  </a:cubicBezTo>
                  <a:close/>
                  <a:moveTo>
                    <a:pt x="9205" y="9042"/>
                  </a:moveTo>
                  <a:cubicBezTo>
                    <a:pt x="9182" y="9097"/>
                    <a:pt x="9188" y="9222"/>
                    <a:pt x="9177" y="9311"/>
                  </a:cubicBezTo>
                  <a:lnTo>
                    <a:pt x="9177" y="9311"/>
                  </a:lnTo>
                  <a:cubicBezTo>
                    <a:pt x="9169" y="9211"/>
                    <a:pt x="9155" y="9042"/>
                    <a:pt x="9205" y="9042"/>
                  </a:cubicBezTo>
                  <a:close/>
                  <a:moveTo>
                    <a:pt x="7321" y="9270"/>
                  </a:moveTo>
                  <a:lnTo>
                    <a:pt x="7321" y="9270"/>
                  </a:lnTo>
                  <a:cubicBezTo>
                    <a:pt x="7330" y="9280"/>
                    <a:pt x="7363" y="9319"/>
                    <a:pt x="7319" y="9319"/>
                  </a:cubicBezTo>
                  <a:cubicBezTo>
                    <a:pt x="7293" y="9319"/>
                    <a:pt x="7309" y="9289"/>
                    <a:pt x="7321" y="9270"/>
                  </a:cubicBezTo>
                  <a:close/>
                  <a:moveTo>
                    <a:pt x="5142" y="9113"/>
                  </a:moveTo>
                  <a:cubicBezTo>
                    <a:pt x="5180" y="9113"/>
                    <a:pt x="5212" y="9140"/>
                    <a:pt x="5206" y="9205"/>
                  </a:cubicBezTo>
                  <a:cubicBezTo>
                    <a:pt x="5183" y="9269"/>
                    <a:pt x="5119" y="9327"/>
                    <a:pt x="5069" y="9327"/>
                  </a:cubicBezTo>
                  <a:cubicBezTo>
                    <a:pt x="5039" y="9327"/>
                    <a:pt x="5015" y="9307"/>
                    <a:pt x="5005" y="9256"/>
                  </a:cubicBezTo>
                  <a:lnTo>
                    <a:pt x="5030" y="9256"/>
                  </a:lnTo>
                  <a:cubicBezTo>
                    <a:pt x="5015" y="9173"/>
                    <a:pt x="5086" y="9113"/>
                    <a:pt x="5142" y="9113"/>
                  </a:cubicBezTo>
                  <a:close/>
                  <a:moveTo>
                    <a:pt x="10161" y="9042"/>
                  </a:moveTo>
                  <a:cubicBezTo>
                    <a:pt x="10161" y="9130"/>
                    <a:pt x="10224" y="9105"/>
                    <a:pt x="10211" y="9117"/>
                  </a:cubicBezTo>
                  <a:cubicBezTo>
                    <a:pt x="10211" y="9142"/>
                    <a:pt x="10186" y="9117"/>
                    <a:pt x="10174" y="9168"/>
                  </a:cubicBezTo>
                  <a:cubicBezTo>
                    <a:pt x="10162" y="9213"/>
                    <a:pt x="10161" y="9310"/>
                    <a:pt x="10198" y="9310"/>
                  </a:cubicBezTo>
                  <a:cubicBezTo>
                    <a:pt x="10202" y="9310"/>
                    <a:pt x="10206" y="9308"/>
                    <a:pt x="10211" y="9306"/>
                  </a:cubicBezTo>
                  <a:lnTo>
                    <a:pt x="10211" y="9306"/>
                  </a:lnTo>
                  <a:cubicBezTo>
                    <a:pt x="10216" y="9330"/>
                    <a:pt x="10212" y="9340"/>
                    <a:pt x="10203" y="9340"/>
                  </a:cubicBezTo>
                  <a:cubicBezTo>
                    <a:pt x="10189" y="9340"/>
                    <a:pt x="10164" y="9316"/>
                    <a:pt x="10148" y="9293"/>
                  </a:cubicBezTo>
                  <a:lnTo>
                    <a:pt x="10136" y="9306"/>
                  </a:lnTo>
                  <a:cubicBezTo>
                    <a:pt x="10111" y="9257"/>
                    <a:pt x="10183" y="9148"/>
                    <a:pt x="10116" y="9143"/>
                  </a:cubicBezTo>
                  <a:lnTo>
                    <a:pt x="10116" y="9143"/>
                  </a:lnTo>
                  <a:cubicBezTo>
                    <a:pt x="10120" y="9157"/>
                    <a:pt x="10123" y="9173"/>
                    <a:pt x="10123" y="9193"/>
                  </a:cubicBezTo>
                  <a:cubicBezTo>
                    <a:pt x="10123" y="9215"/>
                    <a:pt x="10087" y="9220"/>
                    <a:pt x="10053" y="9220"/>
                  </a:cubicBezTo>
                  <a:cubicBezTo>
                    <a:pt x="10030" y="9220"/>
                    <a:pt x="10008" y="9218"/>
                    <a:pt x="9997" y="9218"/>
                  </a:cubicBezTo>
                  <a:cubicBezTo>
                    <a:pt x="9985" y="9268"/>
                    <a:pt x="10023" y="9306"/>
                    <a:pt x="10073" y="9306"/>
                  </a:cubicBezTo>
                  <a:lnTo>
                    <a:pt x="10111" y="9281"/>
                  </a:lnTo>
                  <a:lnTo>
                    <a:pt x="10111" y="9281"/>
                  </a:lnTo>
                  <a:cubicBezTo>
                    <a:pt x="10115" y="9307"/>
                    <a:pt x="10097" y="9320"/>
                    <a:pt x="10072" y="9320"/>
                  </a:cubicBezTo>
                  <a:cubicBezTo>
                    <a:pt x="10025" y="9320"/>
                    <a:pt x="9956" y="9275"/>
                    <a:pt x="9972" y="9193"/>
                  </a:cubicBezTo>
                  <a:cubicBezTo>
                    <a:pt x="9979" y="9124"/>
                    <a:pt x="10016" y="9089"/>
                    <a:pt x="10052" y="9089"/>
                  </a:cubicBezTo>
                  <a:cubicBezTo>
                    <a:pt x="10076" y="9089"/>
                    <a:pt x="10098" y="9103"/>
                    <a:pt x="10111" y="9132"/>
                  </a:cubicBezTo>
                  <a:lnTo>
                    <a:pt x="10111" y="9132"/>
                  </a:lnTo>
                  <a:cubicBezTo>
                    <a:pt x="10116" y="9098"/>
                    <a:pt x="10138" y="9065"/>
                    <a:pt x="10161" y="9042"/>
                  </a:cubicBezTo>
                  <a:close/>
                  <a:moveTo>
                    <a:pt x="7696" y="9344"/>
                  </a:moveTo>
                  <a:cubicBezTo>
                    <a:pt x="7700" y="9345"/>
                    <a:pt x="7704" y="9346"/>
                    <a:pt x="7707" y="9347"/>
                  </a:cubicBezTo>
                  <a:lnTo>
                    <a:pt x="7707" y="9347"/>
                  </a:lnTo>
                  <a:cubicBezTo>
                    <a:pt x="7712" y="9345"/>
                    <a:pt x="7716" y="9344"/>
                    <a:pt x="7721" y="9344"/>
                  </a:cubicBezTo>
                  <a:close/>
                  <a:moveTo>
                    <a:pt x="3537" y="9303"/>
                  </a:moveTo>
                  <a:cubicBezTo>
                    <a:pt x="3542" y="9303"/>
                    <a:pt x="3547" y="9310"/>
                    <a:pt x="3547" y="9331"/>
                  </a:cubicBezTo>
                  <a:cubicBezTo>
                    <a:pt x="3547" y="9350"/>
                    <a:pt x="3541" y="9356"/>
                    <a:pt x="3533" y="9356"/>
                  </a:cubicBezTo>
                  <a:cubicBezTo>
                    <a:pt x="3515" y="9356"/>
                    <a:pt x="3484" y="9319"/>
                    <a:pt x="3484" y="9319"/>
                  </a:cubicBezTo>
                  <a:lnTo>
                    <a:pt x="3484" y="9319"/>
                  </a:lnTo>
                  <a:lnTo>
                    <a:pt x="3509" y="9331"/>
                  </a:lnTo>
                  <a:cubicBezTo>
                    <a:pt x="3509" y="9331"/>
                    <a:pt x="3526" y="9303"/>
                    <a:pt x="3537" y="9303"/>
                  </a:cubicBezTo>
                  <a:close/>
                  <a:moveTo>
                    <a:pt x="4980" y="9017"/>
                  </a:moveTo>
                  <a:lnTo>
                    <a:pt x="4980" y="9017"/>
                  </a:lnTo>
                  <a:cubicBezTo>
                    <a:pt x="4968" y="9092"/>
                    <a:pt x="4980" y="9344"/>
                    <a:pt x="4917" y="9356"/>
                  </a:cubicBezTo>
                  <a:lnTo>
                    <a:pt x="4917" y="9344"/>
                  </a:lnTo>
                  <a:cubicBezTo>
                    <a:pt x="4917" y="9281"/>
                    <a:pt x="4917" y="9029"/>
                    <a:pt x="4980" y="9017"/>
                  </a:cubicBezTo>
                  <a:close/>
                  <a:moveTo>
                    <a:pt x="9759" y="9105"/>
                  </a:moveTo>
                  <a:cubicBezTo>
                    <a:pt x="9764" y="9122"/>
                    <a:pt x="9765" y="9133"/>
                    <a:pt x="9763" y="9140"/>
                  </a:cubicBezTo>
                  <a:lnTo>
                    <a:pt x="9763" y="9140"/>
                  </a:lnTo>
                  <a:cubicBezTo>
                    <a:pt x="9772" y="9130"/>
                    <a:pt x="9783" y="9122"/>
                    <a:pt x="9796" y="9117"/>
                  </a:cubicBezTo>
                  <a:lnTo>
                    <a:pt x="9796" y="9117"/>
                  </a:lnTo>
                  <a:lnTo>
                    <a:pt x="9796" y="9130"/>
                  </a:lnTo>
                  <a:cubicBezTo>
                    <a:pt x="9805" y="9128"/>
                    <a:pt x="9813" y="9127"/>
                    <a:pt x="9821" y="9127"/>
                  </a:cubicBezTo>
                  <a:cubicBezTo>
                    <a:pt x="9859" y="9127"/>
                    <a:pt x="9886" y="9151"/>
                    <a:pt x="9897" y="9193"/>
                  </a:cubicBezTo>
                  <a:cubicBezTo>
                    <a:pt x="9905" y="9247"/>
                    <a:pt x="9879" y="9253"/>
                    <a:pt x="9841" y="9253"/>
                  </a:cubicBezTo>
                  <a:cubicBezTo>
                    <a:pt x="9828" y="9253"/>
                    <a:pt x="9814" y="9253"/>
                    <a:pt x="9800" y="9253"/>
                  </a:cubicBezTo>
                  <a:cubicBezTo>
                    <a:pt x="9786" y="9253"/>
                    <a:pt x="9772" y="9253"/>
                    <a:pt x="9759" y="9256"/>
                  </a:cubicBezTo>
                  <a:cubicBezTo>
                    <a:pt x="9759" y="9302"/>
                    <a:pt x="9793" y="9328"/>
                    <a:pt x="9837" y="9328"/>
                  </a:cubicBezTo>
                  <a:cubicBezTo>
                    <a:pt x="9852" y="9328"/>
                    <a:pt x="9868" y="9325"/>
                    <a:pt x="9884" y="9319"/>
                  </a:cubicBezTo>
                  <a:lnTo>
                    <a:pt x="9884" y="9319"/>
                  </a:lnTo>
                  <a:cubicBezTo>
                    <a:pt x="9884" y="9356"/>
                    <a:pt x="9872" y="9356"/>
                    <a:pt x="9821" y="9356"/>
                  </a:cubicBezTo>
                  <a:cubicBezTo>
                    <a:pt x="9818" y="9357"/>
                    <a:pt x="9815" y="9357"/>
                    <a:pt x="9812" y="9357"/>
                  </a:cubicBezTo>
                  <a:cubicBezTo>
                    <a:pt x="9725" y="9357"/>
                    <a:pt x="9704" y="9215"/>
                    <a:pt x="9757" y="9147"/>
                  </a:cubicBezTo>
                  <a:lnTo>
                    <a:pt x="9757" y="9147"/>
                  </a:lnTo>
                  <a:cubicBezTo>
                    <a:pt x="9756" y="9147"/>
                    <a:pt x="9756" y="9147"/>
                    <a:pt x="9755" y="9147"/>
                  </a:cubicBezTo>
                  <a:cubicBezTo>
                    <a:pt x="9752" y="9147"/>
                    <a:pt x="9749" y="9146"/>
                    <a:pt x="9746" y="9142"/>
                  </a:cubicBezTo>
                  <a:cubicBezTo>
                    <a:pt x="9643" y="9171"/>
                    <a:pt x="9672" y="9275"/>
                    <a:pt x="9658" y="9332"/>
                  </a:cubicBezTo>
                  <a:lnTo>
                    <a:pt x="9658" y="9332"/>
                  </a:lnTo>
                  <a:cubicBezTo>
                    <a:pt x="9658" y="9274"/>
                    <a:pt x="9658" y="9227"/>
                    <a:pt x="9658" y="9168"/>
                  </a:cubicBezTo>
                  <a:cubicBezTo>
                    <a:pt x="9666" y="9144"/>
                    <a:pt x="9674" y="9110"/>
                    <a:pt x="9682" y="9110"/>
                  </a:cubicBezTo>
                  <a:cubicBezTo>
                    <a:pt x="9686" y="9110"/>
                    <a:pt x="9691" y="9122"/>
                    <a:pt x="9696" y="9155"/>
                  </a:cubicBezTo>
                  <a:cubicBezTo>
                    <a:pt x="9708" y="9155"/>
                    <a:pt x="9708" y="9105"/>
                    <a:pt x="9759" y="9105"/>
                  </a:cubicBezTo>
                  <a:close/>
                  <a:moveTo>
                    <a:pt x="9652" y="9348"/>
                  </a:moveTo>
                  <a:cubicBezTo>
                    <a:pt x="9646" y="9359"/>
                    <a:pt x="9636" y="9367"/>
                    <a:pt x="9620" y="9369"/>
                  </a:cubicBezTo>
                  <a:lnTo>
                    <a:pt x="9652" y="9348"/>
                  </a:lnTo>
                  <a:close/>
                  <a:moveTo>
                    <a:pt x="4828" y="9150"/>
                  </a:moveTo>
                  <a:cubicBezTo>
                    <a:pt x="4866" y="9150"/>
                    <a:pt x="4897" y="9177"/>
                    <a:pt x="4892" y="9243"/>
                  </a:cubicBezTo>
                  <a:cubicBezTo>
                    <a:pt x="4892" y="9307"/>
                    <a:pt x="4827" y="9370"/>
                    <a:pt x="4775" y="9370"/>
                  </a:cubicBezTo>
                  <a:cubicBezTo>
                    <a:pt x="4746" y="9370"/>
                    <a:pt x="4721" y="9349"/>
                    <a:pt x="4716" y="9293"/>
                  </a:cubicBezTo>
                  <a:cubicBezTo>
                    <a:pt x="4701" y="9211"/>
                    <a:pt x="4772" y="9150"/>
                    <a:pt x="4828" y="9150"/>
                  </a:cubicBezTo>
                  <a:close/>
                  <a:moveTo>
                    <a:pt x="9303" y="9137"/>
                  </a:moveTo>
                  <a:cubicBezTo>
                    <a:pt x="9335" y="9137"/>
                    <a:pt x="9379" y="9158"/>
                    <a:pt x="9394" y="9180"/>
                  </a:cubicBezTo>
                  <a:cubicBezTo>
                    <a:pt x="9406" y="9218"/>
                    <a:pt x="9406" y="9268"/>
                    <a:pt x="9394" y="9306"/>
                  </a:cubicBezTo>
                  <a:cubicBezTo>
                    <a:pt x="9394" y="9315"/>
                    <a:pt x="9382" y="9367"/>
                    <a:pt x="9374" y="9367"/>
                  </a:cubicBezTo>
                  <a:cubicBezTo>
                    <a:pt x="9371" y="9367"/>
                    <a:pt x="9369" y="9357"/>
                    <a:pt x="9369" y="9331"/>
                  </a:cubicBezTo>
                  <a:cubicBezTo>
                    <a:pt x="9344" y="9331"/>
                    <a:pt x="9331" y="9369"/>
                    <a:pt x="9306" y="9369"/>
                  </a:cubicBezTo>
                  <a:cubicBezTo>
                    <a:pt x="9285" y="9374"/>
                    <a:pt x="9269" y="9376"/>
                    <a:pt x="9256" y="9376"/>
                  </a:cubicBezTo>
                  <a:cubicBezTo>
                    <a:pt x="9173" y="9376"/>
                    <a:pt x="9270" y="9278"/>
                    <a:pt x="9281" y="9256"/>
                  </a:cubicBezTo>
                  <a:lnTo>
                    <a:pt x="9318" y="9218"/>
                  </a:lnTo>
                  <a:cubicBezTo>
                    <a:pt x="9329" y="9204"/>
                    <a:pt x="9338" y="9199"/>
                    <a:pt x="9345" y="9199"/>
                  </a:cubicBezTo>
                  <a:cubicBezTo>
                    <a:pt x="9354" y="9199"/>
                    <a:pt x="9359" y="9207"/>
                    <a:pt x="9360" y="9207"/>
                  </a:cubicBezTo>
                  <a:cubicBezTo>
                    <a:pt x="9362" y="9207"/>
                    <a:pt x="9360" y="9201"/>
                    <a:pt x="9356" y="9180"/>
                  </a:cubicBezTo>
                  <a:cubicBezTo>
                    <a:pt x="9351" y="9161"/>
                    <a:pt x="9341" y="9155"/>
                    <a:pt x="9329" y="9155"/>
                  </a:cubicBezTo>
                  <a:cubicBezTo>
                    <a:pt x="9309" y="9155"/>
                    <a:pt x="9284" y="9172"/>
                    <a:pt x="9268" y="9180"/>
                  </a:cubicBezTo>
                  <a:cubicBezTo>
                    <a:pt x="9263" y="9148"/>
                    <a:pt x="9280" y="9137"/>
                    <a:pt x="9303" y="9137"/>
                  </a:cubicBezTo>
                  <a:close/>
                  <a:moveTo>
                    <a:pt x="9532" y="9117"/>
                  </a:moveTo>
                  <a:cubicBezTo>
                    <a:pt x="9658" y="9117"/>
                    <a:pt x="9608" y="9356"/>
                    <a:pt x="9507" y="9381"/>
                  </a:cubicBezTo>
                  <a:lnTo>
                    <a:pt x="9545" y="9356"/>
                  </a:lnTo>
                  <a:lnTo>
                    <a:pt x="9545" y="9356"/>
                  </a:lnTo>
                  <a:cubicBezTo>
                    <a:pt x="9538" y="9357"/>
                    <a:pt x="9532" y="9358"/>
                    <a:pt x="9526" y="9358"/>
                  </a:cubicBezTo>
                  <a:cubicBezTo>
                    <a:pt x="9407" y="9358"/>
                    <a:pt x="9412" y="9129"/>
                    <a:pt x="9532" y="9117"/>
                  </a:cubicBezTo>
                  <a:close/>
                  <a:moveTo>
                    <a:pt x="9156" y="9387"/>
                  </a:moveTo>
                  <a:cubicBezTo>
                    <a:pt x="9149" y="9398"/>
                    <a:pt x="9141" y="9405"/>
                    <a:pt x="9130" y="9407"/>
                  </a:cubicBezTo>
                  <a:lnTo>
                    <a:pt x="9156" y="9387"/>
                  </a:lnTo>
                  <a:close/>
                  <a:moveTo>
                    <a:pt x="4691" y="9067"/>
                  </a:moveTo>
                  <a:lnTo>
                    <a:pt x="4691" y="9067"/>
                  </a:lnTo>
                  <a:cubicBezTo>
                    <a:pt x="4678" y="9168"/>
                    <a:pt x="4666" y="9281"/>
                    <a:pt x="4666" y="9394"/>
                  </a:cubicBezTo>
                  <a:cubicBezTo>
                    <a:pt x="4656" y="9397"/>
                    <a:pt x="4649" y="9399"/>
                    <a:pt x="4644" y="9399"/>
                  </a:cubicBezTo>
                  <a:cubicBezTo>
                    <a:pt x="4629" y="9399"/>
                    <a:pt x="4631" y="9385"/>
                    <a:pt x="4641" y="9356"/>
                  </a:cubicBezTo>
                  <a:lnTo>
                    <a:pt x="4641" y="9356"/>
                  </a:lnTo>
                  <a:cubicBezTo>
                    <a:pt x="4609" y="9367"/>
                    <a:pt x="4595" y="9412"/>
                    <a:pt x="4562" y="9412"/>
                  </a:cubicBezTo>
                  <a:cubicBezTo>
                    <a:pt x="4555" y="9412"/>
                    <a:pt x="4548" y="9411"/>
                    <a:pt x="4540" y="9407"/>
                  </a:cubicBezTo>
                  <a:cubicBezTo>
                    <a:pt x="4502" y="9394"/>
                    <a:pt x="4502" y="9344"/>
                    <a:pt x="4502" y="9306"/>
                  </a:cubicBezTo>
                  <a:cubicBezTo>
                    <a:pt x="4502" y="9268"/>
                    <a:pt x="4527" y="9218"/>
                    <a:pt x="4565" y="9193"/>
                  </a:cubicBezTo>
                  <a:cubicBezTo>
                    <a:pt x="4575" y="9186"/>
                    <a:pt x="4583" y="9184"/>
                    <a:pt x="4591" y="9184"/>
                  </a:cubicBezTo>
                  <a:cubicBezTo>
                    <a:pt x="4615" y="9184"/>
                    <a:pt x="4631" y="9205"/>
                    <a:pt x="4641" y="9205"/>
                  </a:cubicBezTo>
                  <a:cubicBezTo>
                    <a:pt x="4641" y="9155"/>
                    <a:pt x="4628" y="9080"/>
                    <a:pt x="4691" y="9067"/>
                  </a:cubicBezTo>
                  <a:close/>
                  <a:moveTo>
                    <a:pt x="8740" y="9193"/>
                  </a:moveTo>
                  <a:cubicBezTo>
                    <a:pt x="8752" y="9242"/>
                    <a:pt x="8729" y="9397"/>
                    <a:pt x="8785" y="9406"/>
                  </a:cubicBezTo>
                  <a:lnTo>
                    <a:pt x="8785" y="9406"/>
                  </a:lnTo>
                  <a:cubicBezTo>
                    <a:pt x="8777" y="9413"/>
                    <a:pt x="8768" y="9419"/>
                    <a:pt x="8757" y="9419"/>
                  </a:cubicBezTo>
                  <a:cubicBezTo>
                    <a:pt x="8749" y="9419"/>
                    <a:pt x="8739" y="9415"/>
                    <a:pt x="8727" y="9407"/>
                  </a:cubicBezTo>
                  <a:cubicBezTo>
                    <a:pt x="8677" y="9369"/>
                    <a:pt x="8702" y="9205"/>
                    <a:pt x="8740" y="9193"/>
                  </a:cubicBezTo>
                  <a:close/>
                  <a:moveTo>
                    <a:pt x="8966" y="9117"/>
                  </a:moveTo>
                  <a:lnTo>
                    <a:pt x="8966" y="9117"/>
                  </a:lnTo>
                  <a:cubicBezTo>
                    <a:pt x="8945" y="9170"/>
                    <a:pt x="8959" y="9196"/>
                    <a:pt x="8994" y="9196"/>
                  </a:cubicBezTo>
                  <a:cubicBezTo>
                    <a:pt x="8997" y="9196"/>
                    <a:pt x="9001" y="9196"/>
                    <a:pt x="9005" y="9195"/>
                  </a:cubicBezTo>
                  <a:lnTo>
                    <a:pt x="9005" y="9195"/>
                  </a:lnTo>
                  <a:cubicBezTo>
                    <a:pt x="9013" y="9212"/>
                    <a:pt x="9008" y="9223"/>
                    <a:pt x="8991" y="9223"/>
                  </a:cubicBezTo>
                  <a:cubicBezTo>
                    <a:pt x="8985" y="9223"/>
                    <a:pt x="8976" y="9221"/>
                    <a:pt x="8966" y="9218"/>
                  </a:cubicBezTo>
                  <a:lnTo>
                    <a:pt x="8966" y="9218"/>
                  </a:lnTo>
                  <a:cubicBezTo>
                    <a:pt x="8966" y="9253"/>
                    <a:pt x="8989" y="9356"/>
                    <a:pt x="8981" y="9378"/>
                  </a:cubicBezTo>
                  <a:lnTo>
                    <a:pt x="8981" y="9378"/>
                  </a:lnTo>
                  <a:cubicBezTo>
                    <a:pt x="8980" y="9378"/>
                    <a:pt x="8980" y="9378"/>
                    <a:pt x="8980" y="9378"/>
                  </a:cubicBezTo>
                  <a:lnTo>
                    <a:pt x="8980" y="9378"/>
                  </a:lnTo>
                  <a:cubicBezTo>
                    <a:pt x="8979" y="9378"/>
                    <a:pt x="8979" y="9379"/>
                    <a:pt x="8979" y="9381"/>
                  </a:cubicBezTo>
                  <a:cubicBezTo>
                    <a:pt x="8980" y="9381"/>
                    <a:pt x="8980" y="9380"/>
                    <a:pt x="8981" y="9378"/>
                  </a:cubicBezTo>
                  <a:lnTo>
                    <a:pt x="8981" y="9378"/>
                  </a:lnTo>
                  <a:cubicBezTo>
                    <a:pt x="8985" y="9383"/>
                    <a:pt x="8996" y="9420"/>
                    <a:pt x="8980" y="9420"/>
                  </a:cubicBezTo>
                  <a:cubicBezTo>
                    <a:pt x="8973" y="9420"/>
                    <a:pt x="8961" y="9413"/>
                    <a:pt x="8941" y="9394"/>
                  </a:cubicBezTo>
                  <a:cubicBezTo>
                    <a:pt x="8903" y="9369"/>
                    <a:pt x="8929" y="9256"/>
                    <a:pt x="8929" y="9218"/>
                  </a:cubicBezTo>
                  <a:cubicBezTo>
                    <a:pt x="8866" y="9218"/>
                    <a:pt x="8929" y="9180"/>
                    <a:pt x="8929" y="9130"/>
                  </a:cubicBezTo>
                  <a:lnTo>
                    <a:pt x="8966" y="9117"/>
                  </a:lnTo>
                  <a:close/>
                  <a:moveTo>
                    <a:pt x="8866" y="9193"/>
                  </a:moveTo>
                  <a:cubicBezTo>
                    <a:pt x="8866" y="9243"/>
                    <a:pt x="8866" y="9293"/>
                    <a:pt x="8866" y="9356"/>
                  </a:cubicBezTo>
                  <a:cubicBezTo>
                    <a:pt x="8866" y="9365"/>
                    <a:pt x="8854" y="9423"/>
                    <a:pt x="8842" y="9423"/>
                  </a:cubicBezTo>
                  <a:cubicBezTo>
                    <a:pt x="8837" y="9423"/>
                    <a:pt x="8832" y="9412"/>
                    <a:pt x="8828" y="9381"/>
                  </a:cubicBezTo>
                  <a:cubicBezTo>
                    <a:pt x="8811" y="9381"/>
                    <a:pt x="8800" y="9393"/>
                    <a:pt x="8788" y="9404"/>
                  </a:cubicBezTo>
                  <a:lnTo>
                    <a:pt x="8788" y="9404"/>
                  </a:lnTo>
                  <a:lnTo>
                    <a:pt x="8778" y="9394"/>
                  </a:lnTo>
                  <a:cubicBezTo>
                    <a:pt x="8853" y="9394"/>
                    <a:pt x="8828" y="9243"/>
                    <a:pt x="8828" y="9193"/>
                  </a:cubicBezTo>
                  <a:close/>
                  <a:moveTo>
                    <a:pt x="8539" y="9155"/>
                  </a:moveTo>
                  <a:cubicBezTo>
                    <a:pt x="8539" y="9243"/>
                    <a:pt x="8589" y="9205"/>
                    <a:pt x="8589" y="9231"/>
                  </a:cubicBezTo>
                  <a:cubicBezTo>
                    <a:pt x="8589" y="9256"/>
                    <a:pt x="8551" y="9243"/>
                    <a:pt x="8539" y="9281"/>
                  </a:cubicBezTo>
                  <a:cubicBezTo>
                    <a:pt x="8528" y="9324"/>
                    <a:pt x="8526" y="9414"/>
                    <a:pt x="8558" y="9414"/>
                  </a:cubicBezTo>
                  <a:cubicBezTo>
                    <a:pt x="8564" y="9414"/>
                    <a:pt x="8570" y="9412"/>
                    <a:pt x="8577" y="9407"/>
                  </a:cubicBezTo>
                  <a:lnTo>
                    <a:pt x="8577" y="9444"/>
                  </a:lnTo>
                  <a:cubicBezTo>
                    <a:pt x="8564" y="9454"/>
                    <a:pt x="8554" y="9458"/>
                    <a:pt x="8546" y="9458"/>
                  </a:cubicBezTo>
                  <a:cubicBezTo>
                    <a:pt x="8491" y="9458"/>
                    <a:pt x="8530" y="9268"/>
                    <a:pt x="8492" y="9268"/>
                  </a:cubicBezTo>
                  <a:cubicBezTo>
                    <a:pt x="8491" y="9268"/>
                    <a:pt x="8490" y="9268"/>
                    <a:pt x="8488" y="9268"/>
                  </a:cubicBezTo>
                  <a:lnTo>
                    <a:pt x="8476" y="9256"/>
                  </a:lnTo>
                  <a:cubicBezTo>
                    <a:pt x="8488" y="9218"/>
                    <a:pt x="8501" y="9180"/>
                    <a:pt x="8539" y="9155"/>
                  </a:cubicBezTo>
                  <a:close/>
                  <a:moveTo>
                    <a:pt x="3295" y="9457"/>
                  </a:moveTo>
                  <a:cubicBezTo>
                    <a:pt x="3289" y="9458"/>
                    <a:pt x="3285" y="9459"/>
                    <a:pt x="3280" y="9461"/>
                  </a:cubicBezTo>
                  <a:lnTo>
                    <a:pt x="3280" y="9461"/>
                  </a:lnTo>
                  <a:cubicBezTo>
                    <a:pt x="3281" y="9460"/>
                    <a:pt x="3282" y="9458"/>
                    <a:pt x="3283" y="9457"/>
                  </a:cubicBezTo>
                  <a:close/>
                  <a:moveTo>
                    <a:pt x="6190" y="9416"/>
                  </a:moveTo>
                  <a:cubicBezTo>
                    <a:pt x="6196" y="9416"/>
                    <a:pt x="6200" y="9423"/>
                    <a:pt x="6200" y="9444"/>
                  </a:cubicBezTo>
                  <a:cubicBezTo>
                    <a:pt x="6200" y="9463"/>
                    <a:pt x="6193" y="9469"/>
                    <a:pt x="6184" y="9469"/>
                  </a:cubicBezTo>
                  <a:cubicBezTo>
                    <a:pt x="6162" y="9469"/>
                    <a:pt x="6124" y="9432"/>
                    <a:pt x="6124" y="9432"/>
                  </a:cubicBezTo>
                  <a:lnTo>
                    <a:pt x="6124" y="9432"/>
                  </a:lnTo>
                  <a:lnTo>
                    <a:pt x="6162" y="9444"/>
                  </a:lnTo>
                  <a:cubicBezTo>
                    <a:pt x="6162" y="9444"/>
                    <a:pt x="6179" y="9416"/>
                    <a:pt x="6190" y="9416"/>
                  </a:cubicBezTo>
                  <a:close/>
                  <a:moveTo>
                    <a:pt x="8307" y="9239"/>
                  </a:moveTo>
                  <a:cubicBezTo>
                    <a:pt x="8310" y="9239"/>
                    <a:pt x="8312" y="9250"/>
                    <a:pt x="8312" y="9281"/>
                  </a:cubicBezTo>
                  <a:cubicBezTo>
                    <a:pt x="8341" y="9281"/>
                    <a:pt x="8356" y="9244"/>
                    <a:pt x="8389" y="9244"/>
                  </a:cubicBezTo>
                  <a:cubicBezTo>
                    <a:pt x="8399" y="9244"/>
                    <a:pt x="8411" y="9247"/>
                    <a:pt x="8426" y="9256"/>
                  </a:cubicBezTo>
                  <a:cubicBezTo>
                    <a:pt x="8476" y="9293"/>
                    <a:pt x="8451" y="9457"/>
                    <a:pt x="8413" y="9469"/>
                  </a:cubicBezTo>
                  <a:cubicBezTo>
                    <a:pt x="8413" y="9432"/>
                    <a:pt x="8438" y="9268"/>
                    <a:pt x="8375" y="9268"/>
                  </a:cubicBezTo>
                  <a:cubicBezTo>
                    <a:pt x="8275" y="9281"/>
                    <a:pt x="8388" y="9469"/>
                    <a:pt x="8300" y="9469"/>
                  </a:cubicBezTo>
                  <a:lnTo>
                    <a:pt x="8287" y="9469"/>
                  </a:lnTo>
                  <a:cubicBezTo>
                    <a:pt x="8275" y="9419"/>
                    <a:pt x="8275" y="9369"/>
                    <a:pt x="8287" y="9306"/>
                  </a:cubicBezTo>
                  <a:cubicBezTo>
                    <a:pt x="8287" y="9297"/>
                    <a:pt x="8300" y="9239"/>
                    <a:pt x="8307" y="9239"/>
                  </a:cubicBezTo>
                  <a:close/>
                  <a:moveTo>
                    <a:pt x="3891" y="9469"/>
                  </a:moveTo>
                  <a:cubicBezTo>
                    <a:pt x="3892" y="9475"/>
                    <a:pt x="3893" y="9480"/>
                    <a:pt x="3894" y="9485"/>
                  </a:cubicBezTo>
                  <a:lnTo>
                    <a:pt x="3894" y="9485"/>
                  </a:lnTo>
                  <a:cubicBezTo>
                    <a:pt x="3896" y="9480"/>
                    <a:pt x="3898" y="9475"/>
                    <a:pt x="3899" y="9469"/>
                  </a:cubicBezTo>
                  <a:close/>
                  <a:moveTo>
                    <a:pt x="4319" y="9238"/>
                  </a:moveTo>
                  <a:cubicBezTo>
                    <a:pt x="4325" y="9238"/>
                    <a:pt x="4332" y="9239"/>
                    <a:pt x="4339" y="9243"/>
                  </a:cubicBezTo>
                  <a:cubicBezTo>
                    <a:pt x="4389" y="9268"/>
                    <a:pt x="4364" y="9394"/>
                    <a:pt x="4351" y="9457"/>
                  </a:cubicBezTo>
                  <a:lnTo>
                    <a:pt x="4326" y="9457"/>
                  </a:lnTo>
                  <a:cubicBezTo>
                    <a:pt x="4338" y="9397"/>
                    <a:pt x="4385" y="9267"/>
                    <a:pt x="4312" y="9267"/>
                  </a:cubicBezTo>
                  <a:cubicBezTo>
                    <a:pt x="4308" y="9267"/>
                    <a:pt x="4305" y="9268"/>
                    <a:pt x="4301" y="9268"/>
                  </a:cubicBezTo>
                  <a:lnTo>
                    <a:pt x="4289" y="9281"/>
                  </a:lnTo>
                  <a:cubicBezTo>
                    <a:pt x="4213" y="9293"/>
                    <a:pt x="4289" y="9457"/>
                    <a:pt x="4213" y="9469"/>
                  </a:cubicBezTo>
                  <a:cubicBezTo>
                    <a:pt x="4213" y="9448"/>
                    <a:pt x="4240" y="9290"/>
                    <a:pt x="4194" y="9290"/>
                  </a:cubicBezTo>
                  <a:cubicBezTo>
                    <a:pt x="4186" y="9290"/>
                    <a:pt x="4176" y="9295"/>
                    <a:pt x="4163" y="9306"/>
                  </a:cubicBezTo>
                  <a:cubicBezTo>
                    <a:pt x="4100" y="9356"/>
                    <a:pt x="4188" y="9482"/>
                    <a:pt x="4100" y="9495"/>
                  </a:cubicBezTo>
                  <a:cubicBezTo>
                    <a:pt x="4100" y="9444"/>
                    <a:pt x="4100" y="9394"/>
                    <a:pt x="4112" y="9331"/>
                  </a:cubicBezTo>
                  <a:cubicBezTo>
                    <a:pt x="4112" y="9331"/>
                    <a:pt x="4132" y="9267"/>
                    <a:pt x="4138" y="9267"/>
                  </a:cubicBezTo>
                  <a:lnTo>
                    <a:pt x="4138" y="9267"/>
                  </a:lnTo>
                  <a:cubicBezTo>
                    <a:pt x="4141" y="9267"/>
                    <a:pt x="4141" y="9277"/>
                    <a:pt x="4138" y="9306"/>
                  </a:cubicBezTo>
                  <a:cubicBezTo>
                    <a:pt x="4155" y="9306"/>
                    <a:pt x="4191" y="9257"/>
                    <a:pt x="4219" y="9257"/>
                  </a:cubicBezTo>
                  <a:cubicBezTo>
                    <a:pt x="4232" y="9257"/>
                    <a:pt x="4243" y="9267"/>
                    <a:pt x="4251" y="9293"/>
                  </a:cubicBezTo>
                  <a:cubicBezTo>
                    <a:pt x="4272" y="9293"/>
                    <a:pt x="4285" y="9238"/>
                    <a:pt x="4319" y="9238"/>
                  </a:cubicBezTo>
                  <a:close/>
                  <a:moveTo>
                    <a:pt x="8237" y="9243"/>
                  </a:moveTo>
                  <a:cubicBezTo>
                    <a:pt x="8237" y="9306"/>
                    <a:pt x="8250" y="9469"/>
                    <a:pt x="8199" y="9482"/>
                  </a:cubicBezTo>
                  <a:cubicBezTo>
                    <a:pt x="8209" y="9454"/>
                    <a:pt x="8211" y="9440"/>
                    <a:pt x="8206" y="9440"/>
                  </a:cubicBezTo>
                  <a:lnTo>
                    <a:pt x="8206" y="9440"/>
                  </a:lnTo>
                  <a:cubicBezTo>
                    <a:pt x="8205" y="9440"/>
                    <a:pt x="8202" y="9441"/>
                    <a:pt x="8199" y="9444"/>
                  </a:cubicBezTo>
                  <a:cubicBezTo>
                    <a:pt x="8184" y="9480"/>
                    <a:pt x="8166" y="9495"/>
                    <a:pt x="8149" y="9495"/>
                  </a:cubicBezTo>
                  <a:cubicBezTo>
                    <a:pt x="8086" y="9495"/>
                    <a:pt x="8029" y="9298"/>
                    <a:pt x="8111" y="9271"/>
                  </a:cubicBezTo>
                  <a:lnTo>
                    <a:pt x="8111" y="9271"/>
                  </a:lnTo>
                  <a:cubicBezTo>
                    <a:pt x="8106" y="9335"/>
                    <a:pt x="8083" y="9445"/>
                    <a:pt x="8151" y="9445"/>
                  </a:cubicBezTo>
                  <a:cubicBezTo>
                    <a:pt x="8154" y="9445"/>
                    <a:pt x="8158" y="9445"/>
                    <a:pt x="8162" y="9444"/>
                  </a:cubicBezTo>
                  <a:cubicBezTo>
                    <a:pt x="8250" y="9432"/>
                    <a:pt x="8149" y="9256"/>
                    <a:pt x="8237" y="9243"/>
                  </a:cubicBezTo>
                  <a:close/>
                  <a:moveTo>
                    <a:pt x="7835" y="9281"/>
                  </a:moveTo>
                  <a:cubicBezTo>
                    <a:pt x="7809" y="9356"/>
                    <a:pt x="7835" y="9520"/>
                    <a:pt x="7784" y="9520"/>
                  </a:cubicBezTo>
                  <a:lnTo>
                    <a:pt x="7797" y="9495"/>
                  </a:lnTo>
                  <a:lnTo>
                    <a:pt x="7797" y="9281"/>
                  </a:lnTo>
                  <a:close/>
                  <a:moveTo>
                    <a:pt x="8023" y="9168"/>
                  </a:moveTo>
                  <a:lnTo>
                    <a:pt x="8023" y="9407"/>
                  </a:lnTo>
                  <a:cubicBezTo>
                    <a:pt x="8023" y="9433"/>
                    <a:pt x="8011" y="9497"/>
                    <a:pt x="7999" y="9497"/>
                  </a:cubicBezTo>
                  <a:cubicBezTo>
                    <a:pt x="7994" y="9497"/>
                    <a:pt x="7989" y="9486"/>
                    <a:pt x="7986" y="9457"/>
                  </a:cubicBezTo>
                  <a:cubicBezTo>
                    <a:pt x="7986" y="9469"/>
                    <a:pt x="7960" y="9507"/>
                    <a:pt x="7935" y="9520"/>
                  </a:cubicBezTo>
                  <a:lnTo>
                    <a:pt x="7923" y="9507"/>
                  </a:lnTo>
                  <a:cubicBezTo>
                    <a:pt x="7919" y="9508"/>
                    <a:pt x="7915" y="9508"/>
                    <a:pt x="7912" y="9508"/>
                  </a:cubicBezTo>
                  <a:cubicBezTo>
                    <a:pt x="7835" y="9508"/>
                    <a:pt x="7836" y="9379"/>
                    <a:pt x="7860" y="9331"/>
                  </a:cubicBezTo>
                  <a:cubicBezTo>
                    <a:pt x="7880" y="9295"/>
                    <a:pt x="7897" y="9284"/>
                    <a:pt x="7913" y="9284"/>
                  </a:cubicBezTo>
                  <a:cubicBezTo>
                    <a:pt x="7935" y="9284"/>
                    <a:pt x="7956" y="9306"/>
                    <a:pt x="7986" y="9306"/>
                  </a:cubicBezTo>
                  <a:cubicBezTo>
                    <a:pt x="7986" y="9256"/>
                    <a:pt x="7960" y="9168"/>
                    <a:pt x="8023" y="9168"/>
                  </a:cubicBezTo>
                  <a:close/>
                  <a:moveTo>
                    <a:pt x="7734" y="9309"/>
                  </a:moveTo>
                  <a:cubicBezTo>
                    <a:pt x="7746" y="9309"/>
                    <a:pt x="7759" y="9312"/>
                    <a:pt x="7772" y="9319"/>
                  </a:cubicBezTo>
                  <a:cubicBezTo>
                    <a:pt x="7764" y="9342"/>
                    <a:pt x="7751" y="9351"/>
                    <a:pt x="7733" y="9351"/>
                  </a:cubicBezTo>
                  <a:cubicBezTo>
                    <a:pt x="7725" y="9351"/>
                    <a:pt x="7717" y="9350"/>
                    <a:pt x="7707" y="9347"/>
                  </a:cubicBezTo>
                  <a:lnTo>
                    <a:pt x="7707" y="9347"/>
                  </a:lnTo>
                  <a:cubicBezTo>
                    <a:pt x="7637" y="9372"/>
                    <a:pt x="7646" y="9511"/>
                    <a:pt x="7714" y="9511"/>
                  </a:cubicBezTo>
                  <a:cubicBezTo>
                    <a:pt x="7727" y="9511"/>
                    <a:pt x="7742" y="9506"/>
                    <a:pt x="7759" y="9495"/>
                  </a:cubicBezTo>
                  <a:lnTo>
                    <a:pt x="7759" y="9495"/>
                  </a:lnTo>
                  <a:cubicBezTo>
                    <a:pt x="7765" y="9533"/>
                    <a:pt x="7744" y="9547"/>
                    <a:pt x="7717" y="9547"/>
                  </a:cubicBezTo>
                  <a:cubicBezTo>
                    <a:pt x="7681" y="9547"/>
                    <a:pt x="7635" y="9523"/>
                    <a:pt x="7621" y="9495"/>
                  </a:cubicBezTo>
                  <a:cubicBezTo>
                    <a:pt x="7610" y="9440"/>
                    <a:pt x="7656" y="9309"/>
                    <a:pt x="7734" y="9309"/>
                  </a:cubicBezTo>
                  <a:close/>
                  <a:moveTo>
                    <a:pt x="4062" y="9281"/>
                  </a:moveTo>
                  <a:cubicBezTo>
                    <a:pt x="4062" y="9356"/>
                    <a:pt x="4050" y="9432"/>
                    <a:pt x="4050" y="9507"/>
                  </a:cubicBezTo>
                  <a:cubicBezTo>
                    <a:pt x="4040" y="9510"/>
                    <a:pt x="4033" y="9512"/>
                    <a:pt x="4028" y="9512"/>
                  </a:cubicBezTo>
                  <a:cubicBezTo>
                    <a:pt x="4013" y="9512"/>
                    <a:pt x="4015" y="9498"/>
                    <a:pt x="4024" y="9469"/>
                  </a:cubicBezTo>
                  <a:cubicBezTo>
                    <a:pt x="4004" y="9469"/>
                    <a:pt x="3992" y="9518"/>
                    <a:pt x="3962" y="9518"/>
                  </a:cubicBezTo>
                  <a:cubicBezTo>
                    <a:pt x="3955" y="9518"/>
                    <a:pt x="3946" y="9515"/>
                    <a:pt x="3936" y="9507"/>
                  </a:cubicBezTo>
                  <a:lnTo>
                    <a:pt x="3911" y="9507"/>
                  </a:lnTo>
                  <a:cubicBezTo>
                    <a:pt x="3903" y="9503"/>
                    <a:pt x="3898" y="9495"/>
                    <a:pt x="3894" y="9485"/>
                  </a:cubicBezTo>
                  <a:lnTo>
                    <a:pt x="3894" y="9485"/>
                  </a:lnTo>
                  <a:cubicBezTo>
                    <a:pt x="3880" y="9526"/>
                    <a:pt x="3843" y="9553"/>
                    <a:pt x="3806" y="9553"/>
                  </a:cubicBezTo>
                  <a:cubicBezTo>
                    <a:pt x="3795" y="9553"/>
                    <a:pt x="3784" y="9550"/>
                    <a:pt x="3773" y="9545"/>
                  </a:cubicBezTo>
                  <a:cubicBezTo>
                    <a:pt x="3782" y="9521"/>
                    <a:pt x="3794" y="9515"/>
                    <a:pt x="3805" y="9515"/>
                  </a:cubicBezTo>
                  <a:cubicBezTo>
                    <a:pt x="3815" y="9515"/>
                    <a:pt x="3825" y="9520"/>
                    <a:pt x="3834" y="9520"/>
                  </a:cubicBezTo>
                  <a:cubicBezTo>
                    <a:pt x="3840" y="9520"/>
                    <a:pt x="3845" y="9517"/>
                    <a:pt x="3848" y="9507"/>
                  </a:cubicBezTo>
                  <a:cubicBezTo>
                    <a:pt x="3861" y="9469"/>
                    <a:pt x="3836" y="9482"/>
                    <a:pt x="3836" y="9444"/>
                  </a:cubicBezTo>
                  <a:cubicBezTo>
                    <a:pt x="3823" y="9419"/>
                    <a:pt x="3773" y="9432"/>
                    <a:pt x="3798" y="9356"/>
                  </a:cubicBezTo>
                  <a:cubicBezTo>
                    <a:pt x="3817" y="9328"/>
                    <a:pt x="3843" y="9314"/>
                    <a:pt x="3871" y="9314"/>
                  </a:cubicBezTo>
                  <a:cubicBezTo>
                    <a:pt x="3880" y="9314"/>
                    <a:pt x="3889" y="9315"/>
                    <a:pt x="3899" y="9319"/>
                  </a:cubicBezTo>
                  <a:cubicBezTo>
                    <a:pt x="3886" y="9369"/>
                    <a:pt x="3823" y="9319"/>
                    <a:pt x="3823" y="9381"/>
                  </a:cubicBezTo>
                  <a:cubicBezTo>
                    <a:pt x="3823" y="9444"/>
                    <a:pt x="3874" y="9407"/>
                    <a:pt x="3874" y="9469"/>
                  </a:cubicBezTo>
                  <a:lnTo>
                    <a:pt x="3891" y="9469"/>
                  </a:lnTo>
                  <a:cubicBezTo>
                    <a:pt x="3884" y="9410"/>
                    <a:pt x="3920" y="9306"/>
                    <a:pt x="3949" y="9306"/>
                  </a:cubicBezTo>
                  <a:cubicBezTo>
                    <a:pt x="3949" y="9354"/>
                    <a:pt x="3903" y="9483"/>
                    <a:pt x="3976" y="9483"/>
                  </a:cubicBezTo>
                  <a:cubicBezTo>
                    <a:pt x="3979" y="9483"/>
                    <a:pt x="3983" y="9483"/>
                    <a:pt x="3987" y="9482"/>
                  </a:cubicBezTo>
                  <a:cubicBezTo>
                    <a:pt x="4062" y="9469"/>
                    <a:pt x="3987" y="9293"/>
                    <a:pt x="4062" y="9281"/>
                  </a:cubicBezTo>
                  <a:close/>
                  <a:moveTo>
                    <a:pt x="3596" y="9555"/>
                  </a:moveTo>
                  <a:cubicBezTo>
                    <a:pt x="3592" y="9555"/>
                    <a:pt x="3589" y="9556"/>
                    <a:pt x="3584" y="9557"/>
                  </a:cubicBezTo>
                  <a:lnTo>
                    <a:pt x="3607" y="9557"/>
                  </a:lnTo>
                  <a:cubicBezTo>
                    <a:pt x="3603" y="9556"/>
                    <a:pt x="3600" y="9555"/>
                    <a:pt x="3596" y="9555"/>
                  </a:cubicBezTo>
                  <a:close/>
                  <a:moveTo>
                    <a:pt x="11356" y="9507"/>
                  </a:moveTo>
                  <a:cubicBezTo>
                    <a:pt x="11356" y="9507"/>
                    <a:pt x="11406" y="9557"/>
                    <a:pt x="11356" y="9557"/>
                  </a:cubicBezTo>
                  <a:cubicBezTo>
                    <a:pt x="11305" y="9557"/>
                    <a:pt x="11318" y="9532"/>
                    <a:pt x="11318" y="9532"/>
                  </a:cubicBezTo>
                  <a:lnTo>
                    <a:pt x="11356" y="9507"/>
                  </a:lnTo>
                  <a:close/>
                  <a:moveTo>
                    <a:pt x="3607" y="9557"/>
                  </a:moveTo>
                  <a:lnTo>
                    <a:pt x="3607" y="9557"/>
                  </a:lnTo>
                  <a:cubicBezTo>
                    <a:pt x="3608" y="9558"/>
                    <a:pt x="3609" y="9558"/>
                    <a:pt x="3609" y="9559"/>
                  </a:cubicBezTo>
                  <a:lnTo>
                    <a:pt x="3609" y="9559"/>
                  </a:lnTo>
                  <a:cubicBezTo>
                    <a:pt x="3609" y="9558"/>
                    <a:pt x="3609" y="9558"/>
                    <a:pt x="3609" y="9557"/>
                  </a:cubicBezTo>
                  <a:close/>
                  <a:moveTo>
                    <a:pt x="7493" y="9333"/>
                  </a:moveTo>
                  <a:cubicBezTo>
                    <a:pt x="7501" y="9333"/>
                    <a:pt x="7510" y="9336"/>
                    <a:pt x="7520" y="9344"/>
                  </a:cubicBezTo>
                  <a:cubicBezTo>
                    <a:pt x="7571" y="9381"/>
                    <a:pt x="7545" y="9557"/>
                    <a:pt x="7495" y="9557"/>
                  </a:cubicBezTo>
                  <a:cubicBezTo>
                    <a:pt x="7495" y="9532"/>
                    <a:pt x="7533" y="9394"/>
                    <a:pt x="7495" y="9381"/>
                  </a:cubicBezTo>
                  <a:cubicBezTo>
                    <a:pt x="7487" y="9376"/>
                    <a:pt x="7478" y="9373"/>
                    <a:pt x="7470" y="9373"/>
                  </a:cubicBezTo>
                  <a:cubicBezTo>
                    <a:pt x="7442" y="9373"/>
                    <a:pt x="7420" y="9402"/>
                    <a:pt x="7420" y="9432"/>
                  </a:cubicBezTo>
                  <a:cubicBezTo>
                    <a:pt x="7420" y="9482"/>
                    <a:pt x="7457" y="9557"/>
                    <a:pt x="7394" y="9570"/>
                  </a:cubicBezTo>
                  <a:lnTo>
                    <a:pt x="7382" y="9570"/>
                  </a:lnTo>
                  <a:cubicBezTo>
                    <a:pt x="7369" y="9520"/>
                    <a:pt x="7369" y="9457"/>
                    <a:pt x="7382" y="9407"/>
                  </a:cubicBezTo>
                  <a:cubicBezTo>
                    <a:pt x="7382" y="9398"/>
                    <a:pt x="7394" y="9340"/>
                    <a:pt x="7402" y="9340"/>
                  </a:cubicBezTo>
                  <a:cubicBezTo>
                    <a:pt x="7405" y="9340"/>
                    <a:pt x="7407" y="9351"/>
                    <a:pt x="7407" y="9381"/>
                  </a:cubicBezTo>
                  <a:cubicBezTo>
                    <a:pt x="7437" y="9381"/>
                    <a:pt x="7459" y="9333"/>
                    <a:pt x="7493" y="9333"/>
                  </a:cubicBezTo>
                  <a:close/>
                  <a:moveTo>
                    <a:pt x="7344" y="9344"/>
                  </a:moveTo>
                  <a:lnTo>
                    <a:pt x="7332" y="9356"/>
                  </a:lnTo>
                  <a:lnTo>
                    <a:pt x="7332" y="9583"/>
                  </a:lnTo>
                  <a:lnTo>
                    <a:pt x="7306" y="9583"/>
                  </a:lnTo>
                  <a:cubicBezTo>
                    <a:pt x="7319" y="9520"/>
                    <a:pt x="7281" y="9356"/>
                    <a:pt x="7344" y="9344"/>
                  </a:cubicBezTo>
                  <a:close/>
                  <a:moveTo>
                    <a:pt x="7256" y="9306"/>
                  </a:moveTo>
                  <a:cubicBezTo>
                    <a:pt x="7256" y="9394"/>
                    <a:pt x="7306" y="9356"/>
                    <a:pt x="7294" y="9381"/>
                  </a:cubicBezTo>
                  <a:cubicBezTo>
                    <a:pt x="7294" y="9394"/>
                    <a:pt x="7269" y="9381"/>
                    <a:pt x="7256" y="9432"/>
                  </a:cubicBezTo>
                  <a:cubicBezTo>
                    <a:pt x="7233" y="9466"/>
                    <a:pt x="7231" y="9561"/>
                    <a:pt x="7277" y="9561"/>
                  </a:cubicBezTo>
                  <a:cubicBezTo>
                    <a:pt x="7282" y="9561"/>
                    <a:pt x="7288" y="9560"/>
                    <a:pt x="7294" y="9557"/>
                  </a:cubicBezTo>
                  <a:lnTo>
                    <a:pt x="7294" y="9583"/>
                  </a:lnTo>
                  <a:cubicBezTo>
                    <a:pt x="7277" y="9590"/>
                    <a:pt x="7263" y="9593"/>
                    <a:pt x="7251" y="9593"/>
                  </a:cubicBezTo>
                  <a:cubicBezTo>
                    <a:pt x="7166" y="9593"/>
                    <a:pt x="7204" y="9426"/>
                    <a:pt x="7167" y="9398"/>
                  </a:cubicBezTo>
                  <a:lnTo>
                    <a:pt x="7167" y="9398"/>
                  </a:lnTo>
                  <a:lnTo>
                    <a:pt x="7193" y="9407"/>
                  </a:lnTo>
                  <a:cubicBezTo>
                    <a:pt x="7193" y="9356"/>
                    <a:pt x="7218" y="9319"/>
                    <a:pt x="7256" y="9306"/>
                  </a:cubicBezTo>
                  <a:close/>
                  <a:moveTo>
                    <a:pt x="3534" y="9381"/>
                  </a:moveTo>
                  <a:cubicBezTo>
                    <a:pt x="3534" y="9444"/>
                    <a:pt x="3534" y="9608"/>
                    <a:pt x="3484" y="9608"/>
                  </a:cubicBezTo>
                  <a:cubicBezTo>
                    <a:pt x="3471" y="9545"/>
                    <a:pt x="3459" y="9394"/>
                    <a:pt x="3521" y="9381"/>
                  </a:cubicBezTo>
                  <a:close/>
                  <a:moveTo>
                    <a:pt x="5181" y="9555"/>
                  </a:moveTo>
                  <a:cubicBezTo>
                    <a:pt x="5188" y="9555"/>
                    <a:pt x="5194" y="9562"/>
                    <a:pt x="5194" y="9583"/>
                  </a:cubicBezTo>
                  <a:cubicBezTo>
                    <a:pt x="5190" y="9604"/>
                    <a:pt x="5183" y="9611"/>
                    <a:pt x="5175" y="9611"/>
                  </a:cubicBezTo>
                  <a:cubicBezTo>
                    <a:pt x="5160" y="9611"/>
                    <a:pt x="5144" y="9583"/>
                    <a:pt x="5144" y="9583"/>
                  </a:cubicBezTo>
                  <a:cubicBezTo>
                    <a:pt x="5144" y="9583"/>
                    <a:pt x="5166" y="9555"/>
                    <a:pt x="5181" y="9555"/>
                  </a:cubicBezTo>
                  <a:close/>
                  <a:moveTo>
                    <a:pt x="7080" y="9281"/>
                  </a:moveTo>
                  <a:cubicBezTo>
                    <a:pt x="7080" y="9344"/>
                    <a:pt x="7093" y="9608"/>
                    <a:pt x="7042" y="9620"/>
                  </a:cubicBezTo>
                  <a:cubicBezTo>
                    <a:pt x="7055" y="9583"/>
                    <a:pt x="7055" y="9570"/>
                    <a:pt x="7042" y="9570"/>
                  </a:cubicBezTo>
                  <a:cubicBezTo>
                    <a:pt x="7014" y="9610"/>
                    <a:pt x="6986" y="9626"/>
                    <a:pt x="6961" y="9626"/>
                  </a:cubicBezTo>
                  <a:cubicBezTo>
                    <a:pt x="6908" y="9626"/>
                    <a:pt x="6870" y="9554"/>
                    <a:pt x="6879" y="9495"/>
                  </a:cubicBezTo>
                  <a:lnTo>
                    <a:pt x="6904" y="9495"/>
                  </a:lnTo>
                  <a:cubicBezTo>
                    <a:pt x="6917" y="9432"/>
                    <a:pt x="6942" y="9432"/>
                    <a:pt x="6992" y="9394"/>
                  </a:cubicBezTo>
                  <a:cubicBezTo>
                    <a:pt x="6994" y="9392"/>
                    <a:pt x="6996" y="9391"/>
                    <a:pt x="6999" y="9391"/>
                  </a:cubicBezTo>
                  <a:cubicBezTo>
                    <a:pt x="7015" y="9391"/>
                    <a:pt x="7042" y="9419"/>
                    <a:pt x="7042" y="9419"/>
                  </a:cubicBezTo>
                  <a:cubicBezTo>
                    <a:pt x="7042" y="9369"/>
                    <a:pt x="7017" y="9293"/>
                    <a:pt x="7080" y="9281"/>
                  </a:cubicBezTo>
                  <a:close/>
                  <a:moveTo>
                    <a:pt x="10211" y="9557"/>
                  </a:moveTo>
                  <a:cubicBezTo>
                    <a:pt x="10211" y="9557"/>
                    <a:pt x="10274" y="9620"/>
                    <a:pt x="10224" y="9633"/>
                  </a:cubicBezTo>
                  <a:lnTo>
                    <a:pt x="10211" y="9620"/>
                  </a:lnTo>
                  <a:cubicBezTo>
                    <a:pt x="10161" y="9620"/>
                    <a:pt x="10211" y="9557"/>
                    <a:pt x="10211" y="9557"/>
                  </a:cubicBezTo>
                  <a:close/>
                  <a:moveTo>
                    <a:pt x="3329" y="9422"/>
                  </a:moveTo>
                  <a:cubicBezTo>
                    <a:pt x="3337" y="9422"/>
                    <a:pt x="3347" y="9425"/>
                    <a:pt x="3358" y="9432"/>
                  </a:cubicBezTo>
                  <a:cubicBezTo>
                    <a:pt x="3408" y="9469"/>
                    <a:pt x="3358" y="9633"/>
                    <a:pt x="3320" y="9645"/>
                  </a:cubicBezTo>
                  <a:cubicBezTo>
                    <a:pt x="3309" y="9587"/>
                    <a:pt x="3340" y="9454"/>
                    <a:pt x="3285" y="9454"/>
                  </a:cubicBezTo>
                  <a:cubicBezTo>
                    <a:pt x="3285" y="9454"/>
                    <a:pt x="3285" y="9454"/>
                    <a:pt x="3285" y="9454"/>
                  </a:cubicBezTo>
                  <a:lnTo>
                    <a:pt x="3285" y="9454"/>
                  </a:lnTo>
                  <a:cubicBezTo>
                    <a:pt x="3296" y="9439"/>
                    <a:pt x="3309" y="9422"/>
                    <a:pt x="3329" y="9422"/>
                  </a:cubicBezTo>
                  <a:close/>
                  <a:moveTo>
                    <a:pt x="9922" y="9595"/>
                  </a:moveTo>
                  <a:cubicBezTo>
                    <a:pt x="9972" y="9595"/>
                    <a:pt x="9922" y="9645"/>
                    <a:pt x="9922" y="9645"/>
                  </a:cubicBezTo>
                  <a:cubicBezTo>
                    <a:pt x="9922" y="9645"/>
                    <a:pt x="9872" y="9595"/>
                    <a:pt x="9922" y="9595"/>
                  </a:cubicBezTo>
                  <a:close/>
                  <a:moveTo>
                    <a:pt x="6762" y="9417"/>
                  </a:moveTo>
                  <a:cubicBezTo>
                    <a:pt x="6767" y="9417"/>
                    <a:pt x="6773" y="9418"/>
                    <a:pt x="6778" y="9419"/>
                  </a:cubicBezTo>
                  <a:lnTo>
                    <a:pt x="6803" y="9419"/>
                  </a:lnTo>
                  <a:cubicBezTo>
                    <a:pt x="6917" y="9444"/>
                    <a:pt x="6879" y="9645"/>
                    <a:pt x="6778" y="9645"/>
                  </a:cubicBezTo>
                  <a:cubicBezTo>
                    <a:pt x="6775" y="9646"/>
                    <a:pt x="6771" y="9646"/>
                    <a:pt x="6767" y="9646"/>
                  </a:cubicBezTo>
                  <a:cubicBezTo>
                    <a:pt x="6624" y="9646"/>
                    <a:pt x="6652" y="9417"/>
                    <a:pt x="6762" y="9417"/>
                  </a:cubicBezTo>
                  <a:close/>
                  <a:moveTo>
                    <a:pt x="6606" y="9453"/>
                  </a:moveTo>
                  <a:cubicBezTo>
                    <a:pt x="6613" y="9453"/>
                    <a:pt x="6623" y="9457"/>
                    <a:pt x="6640" y="9469"/>
                  </a:cubicBezTo>
                  <a:cubicBezTo>
                    <a:pt x="6678" y="9495"/>
                    <a:pt x="6653" y="9645"/>
                    <a:pt x="6653" y="9671"/>
                  </a:cubicBezTo>
                  <a:lnTo>
                    <a:pt x="6615" y="9671"/>
                  </a:lnTo>
                  <a:cubicBezTo>
                    <a:pt x="6615" y="9633"/>
                    <a:pt x="6653" y="9495"/>
                    <a:pt x="6590" y="9495"/>
                  </a:cubicBezTo>
                  <a:cubicBezTo>
                    <a:pt x="6630" y="9484"/>
                    <a:pt x="6663" y="9466"/>
                    <a:pt x="6607" y="9466"/>
                  </a:cubicBezTo>
                  <a:cubicBezTo>
                    <a:pt x="6597" y="9466"/>
                    <a:pt x="6584" y="9467"/>
                    <a:pt x="6568" y="9468"/>
                  </a:cubicBezTo>
                  <a:lnTo>
                    <a:pt x="6568" y="9468"/>
                  </a:lnTo>
                  <a:cubicBezTo>
                    <a:pt x="6588" y="9464"/>
                    <a:pt x="6594" y="9453"/>
                    <a:pt x="6606" y="9453"/>
                  </a:cubicBezTo>
                  <a:close/>
                  <a:moveTo>
                    <a:pt x="3226" y="9440"/>
                  </a:moveTo>
                  <a:cubicBezTo>
                    <a:pt x="3238" y="9440"/>
                    <a:pt x="3250" y="9451"/>
                    <a:pt x="3257" y="9482"/>
                  </a:cubicBezTo>
                  <a:cubicBezTo>
                    <a:pt x="3258" y="9482"/>
                    <a:pt x="3259" y="9482"/>
                    <a:pt x="3261" y="9482"/>
                  </a:cubicBezTo>
                  <a:lnTo>
                    <a:pt x="3261" y="9482"/>
                  </a:lnTo>
                  <a:cubicBezTo>
                    <a:pt x="3235" y="9534"/>
                    <a:pt x="3277" y="9648"/>
                    <a:pt x="3207" y="9658"/>
                  </a:cubicBezTo>
                  <a:cubicBezTo>
                    <a:pt x="3207" y="9637"/>
                    <a:pt x="3244" y="9479"/>
                    <a:pt x="3200" y="9479"/>
                  </a:cubicBezTo>
                  <a:cubicBezTo>
                    <a:pt x="3192" y="9479"/>
                    <a:pt x="3182" y="9483"/>
                    <a:pt x="3169" y="9495"/>
                  </a:cubicBezTo>
                  <a:cubicBezTo>
                    <a:pt x="3106" y="9545"/>
                    <a:pt x="3182" y="9671"/>
                    <a:pt x="3094" y="9683"/>
                  </a:cubicBezTo>
                  <a:cubicBezTo>
                    <a:pt x="3094" y="9633"/>
                    <a:pt x="3106" y="9570"/>
                    <a:pt x="3119" y="9520"/>
                  </a:cubicBezTo>
                  <a:cubicBezTo>
                    <a:pt x="3119" y="9520"/>
                    <a:pt x="3132" y="9456"/>
                    <a:pt x="3139" y="9456"/>
                  </a:cubicBezTo>
                  <a:cubicBezTo>
                    <a:pt x="3142" y="9456"/>
                    <a:pt x="3144" y="9466"/>
                    <a:pt x="3144" y="9495"/>
                  </a:cubicBezTo>
                  <a:cubicBezTo>
                    <a:pt x="3162" y="9495"/>
                    <a:pt x="3197" y="9440"/>
                    <a:pt x="3226" y="9440"/>
                  </a:cubicBezTo>
                  <a:close/>
                  <a:moveTo>
                    <a:pt x="3691" y="9351"/>
                  </a:moveTo>
                  <a:cubicBezTo>
                    <a:pt x="3696" y="9351"/>
                    <a:pt x="3703" y="9353"/>
                    <a:pt x="3710" y="9356"/>
                  </a:cubicBezTo>
                  <a:cubicBezTo>
                    <a:pt x="3773" y="9381"/>
                    <a:pt x="3748" y="9419"/>
                    <a:pt x="3748" y="9457"/>
                  </a:cubicBezTo>
                  <a:cubicBezTo>
                    <a:pt x="3748" y="9495"/>
                    <a:pt x="3723" y="9545"/>
                    <a:pt x="3685" y="9570"/>
                  </a:cubicBezTo>
                  <a:cubicBezTo>
                    <a:pt x="3672" y="9575"/>
                    <a:pt x="3662" y="9577"/>
                    <a:pt x="3653" y="9577"/>
                  </a:cubicBezTo>
                  <a:cubicBezTo>
                    <a:pt x="3632" y="9577"/>
                    <a:pt x="3622" y="9565"/>
                    <a:pt x="3609" y="9559"/>
                  </a:cubicBezTo>
                  <a:lnTo>
                    <a:pt x="3609" y="9559"/>
                  </a:lnTo>
                  <a:cubicBezTo>
                    <a:pt x="3609" y="9609"/>
                    <a:pt x="3609" y="9683"/>
                    <a:pt x="3559" y="9696"/>
                  </a:cubicBezTo>
                  <a:cubicBezTo>
                    <a:pt x="3572" y="9583"/>
                    <a:pt x="3584" y="9482"/>
                    <a:pt x="3584" y="9381"/>
                  </a:cubicBezTo>
                  <a:cubicBezTo>
                    <a:pt x="3598" y="9372"/>
                    <a:pt x="3608" y="9368"/>
                    <a:pt x="3614" y="9368"/>
                  </a:cubicBezTo>
                  <a:cubicBezTo>
                    <a:pt x="3626" y="9368"/>
                    <a:pt x="3626" y="9382"/>
                    <a:pt x="3609" y="9407"/>
                  </a:cubicBezTo>
                  <a:cubicBezTo>
                    <a:pt x="3642" y="9407"/>
                    <a:pt x="3656" y="9351"/>
                    <a:pt x="3691" y="9351"/>
                  </a:cubicBezTo>
                  <a:close/>
                  <a:moveTo>
                    <a:pt x="6483" y="9455"/>
                  </a:moveTo>
                  <a:cubicBezTo>
                    <a:pt x="6493" y="9455"/>
                    <a:pt x="6504" y="9459"/>
                    <a:pt x="6514" y="9469"/>
                  </a:cubicBezTo>
                  <a:cubicBezTo>
                    <a:pt x="6451" y="9495"/>
                    <a:pt x="6439" y="9495"/>
                    <a:pt x="6451" y="9507"/>
                  </a:cubicBezTo>
                  <a:cubicBezTo>
                    <a:pt x="6468" y="9507"/>
                    <a:pt x="6479" y="9502"/>
                    <a:pt x="6485" y="9502"/>
                  </a:cubicBezTo>
                  <a:cubicBezTo>
                    <a:pt x="6488" y="9502"/>
                    <a:pt x="6489" y="9503"/>
                    <a:pt x="6489" y="9507"/>
                  </a:cubicBezTo>
                  <a:lnTo>
                    <a:pt x="6565" y="9495"/>
                  </a:lnTo>
                  <a:lnTo>
                    <a:pt x="6565" y="9495"/>
                  </a:lnTo>
                  <a:cubicBezTo>
                    <a:pt x="6490" y="9516"/>
                    <a:pt x="6532" y="9626"/>
                    <a:pt x="6502" y="9668"/>
                  </a:cubicBezTo>
                  <a:lnTo>
                    <a:pt x="6502" y="9668"/>
                  </a:lnTo>
                  <a:cubicBezTo>
                    <a:pt x="6504" y="9626"/>
                    <a:pt x="6511" y="9529"/>
                    <a:pt x="6489" y="9507"/>
                  </a:cubicBezTo>
                  <a:lnTo>
                    <a:pt x="6451" y="9507"/>
                  </a:lnTo>
                  <a:cubicBezTo>
                    <a:pt x="6389" y="9557"/>
                    <a:pt x="6477" y="9683"/>
                    <a:pt x="6389" y="9696"/>
                  </a:cubicBezTo>
                  <a:cubicBezTo>
                    <a:pt x="6389" y="9633"/>
                    <a:pt x="6389" y="9583"/>
                    <a:pt x="6389" y="9532"/>
                  </a:cubicBezTo>
                  <a:cubicBezTo>
                    <a:pt x="6389" y="9524"/>
                    <a:pt x="6407" y="9466"/>
                    <a:pt x="6418" y="9466"/>
                  </a:cubicBezTo>
                  <a:cubicBezTo>
                    <a:pt x="6423" y="9466"/>
                    <a:pt x="6426" y="9477"/>
                    <a:pt x="6426" y="9507"/>
                  </a:cubicBezTo>
                  <a:cubicBezTo>
                    <a:pt x="6439" y="9507"/>
                    <a:pt x="6451" y="9495"/>
                    <a:pt x="6451" y="9469"/>
                  </a:cubicBezTo>
                  <a:cubicBezTo>
                    <a:pt x="6459" y="9462"/>
                    <a:pt x="6470" y="9455"/>
                    <a:pt x="6483" y="9455"/>
                  </a:cubicBezTo>
                  <a:close/>
                  <a:moveTo>
                    <a:pt x="6185" y="9691"/>
                  </a:moveTo>
                  <a:cubicBezTo>
                    <a:pt x="6181" y="9695"/>
                    <a:pt x="6178" y="9701"/>
                    <a:pt x="6175" y="9708"/>
                  </a:cubicBezTo>
                  <a:cubicBezTo>
                    <a:pt x="6176" y="9709"/>
                    <a:pt x="6177" y="9710"/>
                    <a:pt x="6178" y="9710"/>
                  </a:cubicBezTo>
                  <a:lnTo>
                    <a:pt x="6178" y="9710"/>
                  </a:lnTo>
                  <a:cubicBezTo>
                    <a:pt x="6181" y="9704"/>
                    <a:pt x="6183" y="9698"/>
                    <a:pt x="6185" y="9691"/>
                  </a:cubicBezTo>
                  <a:close/>
                  <a:moveTo>
                    <a:pt x="3026" y="9490"/>
                  </a:moveTo>
                  <a:cubicBezTo>
                    <a:pt x="3050" y="9490"/>
                    <a:pt x="3066" y="9513"/>
                    <a:pt x="3056" y="9570"/>
                  </a:cubicBezTo>
                  <a:lnTo>
                    <a:pt x="3081" y="9570"/>
                  </a:lnTo>
                  <a:cubicBezTo>
                    <a:pt x="3069" y="9620"/>
                    <a:pt x="2905" y="9583"/>
                    <a:pt x="2956" y="9658"/>
                  </a:cubicBezTo>
                  <a:cubicBezTo>
                    <a:pt x="2967" y="9675"/>
                    <a:pt x="2981" y="9682"/>
                    <a:pt x="2996" y="9682"/>
                  </a:cubicBezTo>
                  <a:cubicBezTo>
                    <a:pt x="3015" y="9682"/>
                    <a:pt x="3035" y="9672"/>
                    <a:pt x="3056" y="9658"/>
                  </a:cubicBezTo>
                  <a:lnTo>
                    <a:pt x="3056" y="9658"/>
                  </a:lnTo>
                  <a:cubicBezTo>
                    <a:pt x="3056" y="9692"/>
                    <a:pt x="3026" y="9711"/>
                    <a:pt x="2993" y="9711"/>
                  </a:cubicBezTo>
                  <a:cubicBezTo>
                    <a:pt x="2954" y="9711"/>
                    <a:pt x="2911" y="9683"/>
                    <a:pt x="2918" y="9620"/>
                  </a:cubicBezTo>
                  <a:cubicBezTo>
                    <a:pt x="2926" y="9550"/>
                    <a:pt x="2987" y="9490"/>
                    <a:pt x="3026" y="9490"/>
                  </a:cubicBezTo>
                  <a:close/>
                  <a:moveTo>
                    <a:pt x="2855" y="9495"/>
                  </a:moveTo>
                  <a:cubicBezTo>
                    <a:pt x="2855" y="9542"/>
                    <a:pt x="2834" y="9539"/>
                    <a:pt x="2818" y="9551"/>
                  </a:cubicBezTo>
                  <a:lnTo>
                    <a:pt x="2818" y="9551"/>
                  </a:lnTo>
                  <a:cubicBezTo>
                    <a:pt x="2820" y="9532"/>
                    <a:pt x="2821" y="9520"/>
                    <a:pt x="2820" y="9513"/>
                  </a:cubicBezTo>
                  <a:lnTo>
                    <a:pt x="2820" y="9513"/>
                  </a:lnTo>
                  <a:cubicBezTo>
                    <a:pt x="2809" y="9532"/>
                    <a:pt x="2808" y="9557"/>
                    <a:pt x="2792" y="9557"/>
                  </a:cubicBezTo>
                  <a:lnTo>
                    <a:pt x="2811" y="9557"/>
                  </a:lnTo>
                  <a:cubicBezTo>
                    <a:pt x="2813" y="9555"/>
                    <a:pt x="2816" y="9553"/>
                    <a:pt x="2818" y="9551"/>
                  </a:cubicBezTo>
                  <a:lnTo>
                    <a:pt x="2818" y="9551"/>
                  </a:lnTo>
                  <a:cubicBezTo>
                    <a:pt x="2818" y="9553"/>
                    <a:pt x="2818" y="9555"/>
                    <a:pt x="2817" y="9557"/>
                  </a:cubicBezTo>
                  <a:lnTo>
                    <a:pt x="2811" y="9557"/>
                  </a:lnTo>
                  <a:cubicBezTo>
                    <a:pt x="2809" y="9561"/>
                    <a:pt x="2806" y="9565"/>
                    <a:pt x="2805" y="9570"/>
                  </a:cubicBezTo>
                  <a:cubicBezTo>
                    <a:pt x="2780" y="9633"/>
                    <a:pt x="2780" y="9683"/>
                    <a:pt x="2780" y="9733"/>
                  </a:cubicBezTo>
                  <a:lnTo>
                    <a:pt x="2742" y="9733"/>
                  </a:lnTo>
                  <a:cubicBezTo>
                    <a:pt x="2742" y="9671"/>
                    <a:pt x="2754" y="9620"/>
                    <a:pt x="2767" y="9557"/>
                  </a:cubicBezTo>
                  <a:cubicBezTo>
                    <a:pt x="2790" y="9542"/>
                    <a:pt x="2809" y="9507"/>
                    <a:pt x="2817" y="9507"/>
                  </a:cubicBezTo>
                  <a:cubicBezTo>
                    <a:pt x="2819" y="9507"/>
                    <a:pt x="2820" y="9509"/>
                    <a:pt x="2820" y="9513"/>
                  </a:cubicBezTo>
                  <a:lnTo>
                    <a:pt x="2820" y="9513"/>
                  </a:lnTo>
                  <a:cubicBezTo>
                    <a:pt x="2827" y="9503"/>
                    <a:pt x="2837" y="9495"/>
                    <a:pt x="2855" y="9495"/>
                  </a:cubicBezTo>
                  <a:close/>
                  <a:moveTo>
                    <a:pt x="6272" y="9477"/>
                  </a:moveTo>
                  <a:cubicBezTo>
                    <a:pt x="6282" y="9477"/>
                    <a:pt x="6291" y="9479"/>
                    <a:pt x="6300" y="9482"/>
                  </a:cubicBezTo>
                  <a:cubicBezTo>
                    <a:pt x="6300" y="9506"/>
                    <a:pt x="6295" y="9520"/>
                    <a:pt x="6285" y="9520"/>
                  </a:cubicBezTo>
                  <a:cubicBezTo>
                    <a:pt x="6279" y="9520"/>
                    <a:pt x="6272" y="9516"/>
                    <a:pt x="6263" y="9507"/>
                  </a:cubicBezTo>
                  <a:lnTo>
                    <a:pt x="6263" y="9507"/>
                  </a:lnTo>
                  <a:cubicBezTo>
                    <a:pt x="6175" y="9520"/>
                    <a:pt x="6300" y="9583"/>
                    <a:pt x="6300" y="9595"/>
                  </a:cubicBezTo>
                  <a:lnTo>
                    <a:pt x="6288" y="9595"/>
                  </a:lnTo>
                  <a:cubicBezTo>
                    <a:pt x="6318" y="9655"/>
                    <a:pt x="6276" y="9723"/>
                    <a:pt x="6220" y="9723"/>
                  </a:cubicBezTo>
                  <a:cubicBezTo>
                    <a:pt x="6206" y="9723"/>
                    <a:pt x="6192" y="9719"/>
                    <a:pt x="6178" y="9710"/>
                  </a:cubicBezTo>
                  <a:lnTo>
                    <a:pt x="6178" y="9710"/>
                  </a:lnTo>
                  <a:cubicBezTo>
                    <a:pt x="6171" y="9723"/>
                    <a:pt x="6162" y="9731"/>
                    <a:pt x="6150" y="9733"/>
                  </a:cubicBezTo>
                  <a:cubicBezTo>
                    <a:pt x="6124" y="9671"/>
                    <a:pt x="6099" y="9507"/>
                    <a:pt x="6162" y="9495"/>
                  </a:cubicBezTo>
                  <a:lnTo>
                    <a:pt x="6187" y="9507"/>
                  </a:lnTo>
                  <a:cubicBezTo>
                    <a:pt x="6187" y="9543"/>
                    <a:pt x="6200" y="9635"/>
                    <a:pt x="6185" y="9691"/>
                  </a:cubicBezTo>
                  <a:lnTo>
                    <a:pt x="6185" y="9691"/>
                  </a:lnTo>
                  <a:cubicBezTo>
                    <a:pt x="6193" y="9681"/>
                    <a:pt x="6202" y="9679"/>
                    <a:pt x="6211" y="9679"/>
                  </a:cubicBezTo>
                  <a:cubicBezTo>
                    <a:pt x="6223" y="9679"/>
                    <a:pt x="6236" y="9684"/>
                    <a:pt x="6246" y="9684"/>
                  </a:cubicBezTo>
                  <a:cubicBezTo>
                    <a:pt x="6253" y="9684"/>
                    <a:pt x="6259" y="9681"/>
                    <a:pt x="6263" y="9671"/>
                  </a:cubicBezTo>
                  <a:cubicBezTo>
                    <a:pt x="6275" y="9633"/>
                    <a:pt x="6250" y="9645"/>
                    <a:pt x="6238" y="9608"/>
                  </a:cubicBezTo>
                  <a:cubicBezTo>
                    <a:pt x="6225" y="9583"/>
                    <a:pt x="6175" y="9583"/>
                    <a:pt x="6200" y="9520"/>
                  </a:cubicBezTo>
                  <a:cubicBezTo>
                    <a:pt x="6219" y="9491"/>
                    <a:pt x="6245" y="9477"/>
                    <a:pt x="6272" y="9477"/>
                  </a:cubicBezTo>
                  <a:close/>
                  <a:moveTo>
                    <a:pt x="6062" y="9507"/>
                  </a:moveTo>
                  <a:cubicBezTo>
                    <a:pt x="6062" y="9583"/>
                    <a:pt x="6049" y="9658"/>
                    <a:pt x="6049" y="9733"/>
                  </a:cubicBezTo>
                  <a:cubicBezTo>
                    <a:pt x="6043" y="9737"/>
                    <a:pt x="6037" y="9738"/>
                    <a:pt x="6033" y="9738"/>
                  </a:cubicBezTo>
                  <a:cubicBezTo>
                    <a:pt x="6019" y="9738"/>
                    <a:pt x="6014" y="9724"/>
                    <a:pt x="6024" y="9696"/>
                  </a:cubicBezTo>
                  <a:lnTo>
                    <a:pt x="6024" y="9696"/>
                  </a:lnTo>
                  <a:cubicBezTo>
                    <a:pt x="6004" y="9706"/>
                    <a:pt x="5992" y="9745"/>
                    <a:pt x="5959" y="9745"/>
                  </a:cubicBezTo>
                  <a:cubicBezTo>
                    <a:pt x="5949" y="9745"/>
                    <a:pt x="5937" y="9742"/>
                    <a:pt x="5923" y="9733"/>
                  </a:cubicBezTo>
                  <a:cubicBezTo>
                    <a:pt x="5873" y="9696"/>
                    <a:pt x="5911" y="9532"/>
                    <a:pt x="5948" y="9520"/>
                  </a:cubicBezTo>
                  <a:lnTo>
                    <a:pt x="5948" y="9520"/>
                  </a:lnTo>
                  <a:cubicBezTo>
                    <a:pt x="5948" y="9568"/>
                    <a:pt x="5902" y="9709"/>
                    <a:pt x="5976" y="9709"/>
                  </a:cubicBezTo>
                  <a:cubicBezTo>
                    <a:pt x="5979" y="9709"/>
                    <a:pt x="5983" y="9709"/>
                    <a:pt x="5986" y="9708"/>
                  </a:cubicBezTo>
                  <a:cubicBezTo>
                    <a:pt x="6074" y="9683"/>
                    <a:pt x="5974" y="9520"/>
                    <a:pt x="6062" y="9507"/>
                  </a:cubicBezTo>
                  <a:close/>
                  <a:moveTo>
                    <a:pt x="8602" y="9683"/>
                  </a:moveTo>
                  <a:cubicBezTo>
                    <a:pt x="8652" y="9683"/>
                    <a:pt x="8614" y="9746"/>
                    <a:pt x="8614" y="9746"/>
                  </a:cubicBezTo>
                  <a:lnTo>
                    <a:pt x="8602" y="9733"/>
                  </a:lnTo>
                  <a:cubicBezTo>
                    <a:pt x="8602" y="9733"/>
                    <a:pt x="8551" y="9696"/>
                    <a:pt x="8602" y="9683"/>
                  </a:cubicBezTo>
                  <a:close/>
                  <a:moveTo>
                    <a:pt x="5419" y="9689"/>
                  </a:moveTo>
                  <a:cubicBezTo>
                    <a:pt x="5419" y="9711"/>
                    <a:pt x="5419" y="9732"/>
                    <a:pt x="5419" y="9751"/>
                  </a:cubicBezTo>
                  <a:lnTo>
                    <a:pt x="5419" y="9751"/>
                  </a:lnTo>
                  <a:cubicBezTo>
                    <a:pt x="5423" y="9730"/>
                    <a:pt x="5424" y="9708"/>
                    <a:pt x="5419" y="9689"/>
                  </a:cubicBezTo>
                  <a:close/>
                  <a:moveTo>
                    <a:pt x="10890" y="9620"/>
                  </a:moveTo>
                  <a:cubicBezTo>
                    <a:pt x="10872" y="9645"/>
                    <a:pt x="10853" y="9708"/>
                    <a:pt x="10834" y="9764"/>
                  </a:cubicBezTo>
                  <a:lnTo>
                    <a:pt x="10834" y="9764"/>
                  </a:lnTo>
                  <a:cubicBezTo>
                    <a:pt x="10840" y="9708"/>
                    <a:pt x="10839" y="9620"/>
                    <a:pt x="10890" y="9620"/>
                  </a:cubicBezTo>
                  <a:close/>
                  <a:moveTo>
                    <a:pt x="5807" y="9539"/>
                  </a:moveTo>
                  <a:cubicBezTo>
                    <a:pt x="5840" y="9539"/>
                    <a:pt x="5866" y="9566"/>
                    <a:pt x="5860" y="9633"/>
                  </a:cubicBezTo>
                  <a:cubicBezTo>
                    <a:pt x="5860" y="9671"/>
                    <a:pt x="5760" y="9658"/>
                    <a:pt x="5735" y="9671"/>
                  </a:cubicBezTo>
                  <a:cubicBezTo>
                    <a:pt x="5743" y="9718"/>
                    <a:pt x="5766" y="9736"/>
                    <a:pt x="5794" y="9736"/>
                  </a:cubicBezTo>
                  <a:cubicBezTo>
                    <a:pt x="5811" y="9736"/>
                    <a:pt x="5829" y="9730"/>
                    <a:pt x="5848" y="9721"/>
                  </a:cubicBezTo>
                  <a:lnTo>
                    <a:pt x="5848" y="9721"/>
                  </a:lnTo>
                  <a:cubicBezTo>
                    <a:pt x="5853" y="9751"/>
                    <a:pt x="5828" y="9767"/>
                    <a:pt x="5798" y="9767"/>
                  </a:cubicBezTo>
                  <a:cubicBezTo>
                    <a:pt x="5753" y="9767"/>
                    <a:pt x="5694" y="9729"/>
                    <a:pt x="5709" y="9645"/>
                  </a:cubicBezTo>
                  <a:cubicBezTo>
                    <a:pt x="5716" y="9582"/>
                    <a:pt x="5767" y="9539"/>
                    <a:pt x="5807" y="9539"/>
                  </a:cubicBezTo>
                  <a:close/>
                  <a:moveTo>
                    <a:pt x="2692" y="9546"/>
                  </a:moveTo>
                  <a:cubicBezTo>
                    <a:pt x="2731" y="9546"/>
                    <a:pt x="2759" y="9580"/>
                    <a:pt x="2742" y="9658"/>
                  </a:cubicBezTo>
                  <a:cubicBezTo>
                    <a:pt x="2727" y="9724"/>
                    <a:pt x="2666" y="9772"/>
                    <a:pt x="2620" y="9772"/>
                  </a:cubicBezTo>
                  <a:cubicBezTo>
                    <a:pt x="2586" y="9772"/>
                    <a:pt x="2560" y="9747"/>
                    <a:pt x="2566" y="9683"/>
                  </a:cubicBezTo>
                  <a:cubicBezTo>
                    <a:pt x="2580" y="9599"/>
                    <a:pt x="2644" y="9546"/>
                    <a:pt x="2692" y="9546"/>
                  </a:cubicBezTo>
                  <a:close/>
                  <a:moveTo>
                    <a:pt x="11381" y="9595"/>
                  </a:moveTo>
                  <a:cubicBezTo>
                    <a:pt x="11359" y="9640"/>
                    <a:pt x="11358" y="9719"/>
                    <a:pt x="11351" y="9776"/>
                  </a:cubicBezTo>
                  <a:lnTo>
                    <a:pt x="11351" y="9776"/>
                  </a:lnTo>
                  <a:cubicBezTo>
                    <a:pt x="11344" y="9700"/>
                    <a:pt x="11332" y="9595"/>
                    <a:pt x="11381" y="9595"/>
                  </a:cubicBezTo>
                  <a:close/>
                  <a:moveTo>
                    <a:pt x="7818" y="9745"/>
                  </a:moveTo>
                  <a:cubicBezTo>
                    <a:pt x="7837" y="9745"/>
                    <a:pt x="7822" y="9771"/>
                    <a:pt x="7807" y="9793"/>
                  </a:cubicBezTo>
                  <a:lnTo>
                    <a:pt x="7807" y="9793"/>
                  </a:lnTo>
                  <a:cubicBezTo>
                    <a:pt x="7799" y="9781"/>
                    <a:pt x="7778" y="9746"/>
                    <a:pt x="7809" y="9746"/>
                  </a:cubicBezTo>
                  <a:cubicBezTo>
                    <a:pt x="7813" y="9745"/>
                    <a:pt x="7816" y="9745"/>
                    <a:pt x="7818" y="9745"/>
                  </a:cubicBezTo>
                  <a:close/>
                  <a:moveTo>
                    <a:pt x="8023" y="9733"/>
                  </a:moveTo>
                  <a:cubicBezTo>
                    <a:pt x="8061" y="9733"/>
                    <a:pt x="8036" y="9796"/>
                    <a:pt x="8036" y="9796"/>
                  </a:cubicBezTo>
                  <a:lnTo>
                    <a:pt x="8023" y="9796"/>
                  </a:lnTo>
                  <a:cubicBezTo>
                    <a:pt x="8023" y="9796"/>
                    <a:pt x="7973" y="9746"/>
                    <a:pt x="8023" y="9733"/>
                  </a:cubicBezTo>
                  <a:close/>
                  <a:moveTo>
                    <a:pt x="2451" y="9516"/>
                  </a:moveTo>
                  <a:lnTo>
                    <a:pt x="2427" y="9771"/>
                  </a:lnTo>
                  <a:lnTo>
                    <a:pt x="2427" y="9771"/>
                  </a:lnTo>
                  <a:lnTo>
                    <a:pt x="2528" y="9746"/>
                  </a:lnTo>
                  <a:lnTo>
                    <a:pt x="2528" y="9746"/>
                  </a:lnTo>
                  <a:cubicBezTo>
                    <a:pt x="2528" y="9796"/>
                    <a:pt x="2440" y="9796"/>
                    <a:pt x="2390" y="9809"/>
                  </a:cubicBezTo>
                  <a:cubicBezTo>
                    <a:pt x="2411" y="9755"/>
                    <a:pt x="2405" y="9581"/>
                    <a:pt x="2451" y="9516"/>
                  </a:cubicBezTo>
                  <a:close/>
                  <a:moveTo>
                    <a:pt x="5244" y="9809"/>
                  </a:moveTo>
                  <a:lnTo>
                    <a:pt x="5252" y="9813"/>
                  </a:lnTo>
                  <a:lnTo>
                    <a:pt x="5252" y="9813"/>
                  </a:lnTo>
                  <a:cubicBezTo>
                    <a:pt x="5249" y="9810"/>
                    <a:pt x="5247" y="9809"/>
                    <a:pt x="5244" y="9809"/>
                  </a:cubicBezTo>
                  <a:close/>
                  <a:moveTo>
                    <a:pt x="5252" y="9813"/>
                  </a:moveTo>
                  <a:lnTo>
                    <a:pt x="5252" y="9813"/>
                  </a:lnTo>
                  <a:cubicBezTo>
                    <a:pt x="5257" y="9817"/>
                    <a:pt x="5264" y="9825"/>
                    <a:pt x="5273" y="9833"/>
                  </a:cubicBezTo>
                  <a:lnTo>
                    <a:pt x="5273" y="9833"/>
                  </a:lnTo>
                  <a:cubicBezTo>
                    <a:pt x="5273" y="9829"/>
                    <a:pt x="5271" y="9826"/>
                    <a:pt x="5269" y="9822"/>
                  </a:cubicBezTo>
                  <a:lnTo>
                    <a:pt x="5252" y="9813"/>
                  </a:lnTo>
                  <a:close/>
                  <a:moveTo>
                    <a:pt x="10714" y="9620"/>
                  </a:moveTo>
                  <a:cubicBezTo>
                    <a:pt x="10777" y="9620"/>
                    <a:pt x="10802" y="9746"/>
                    <a:pt x="10815" y="9809"/>
                  </a:cubicBezTo>
                  <a:cubicBezTo>
                    <a:pt x="10816" y="9809"/>
                    <a:pt x="10817" y="9809"/>
                    <a:pt x="10819" y="9808"/>
                  </a:cubicBezTo>
                  <a:lnTo>
                    <a:pt x="10819" y="9808"/>
                  </a:lnTo>
                  <a:cubicBezTo>
                    <a:pt x="10814" y="9821"/>
                    <a:pt x="10809" y="9833"/>
                    <a:pt x="10804" y="9842"/>
                  </a:cubicBezTo>
                  <a:lnTo>
                    <a:pt x="10804" y="9842"/>
                  </a:lnTo>
                  <a:cubicBezTo>
                    <a:pt x="10768" y="9815"/>
                    <a:pt x="10726" y="9666"/>
                    <a:pt x="10714" y="9620"/>
                  </a:cubicBezTo>
                  <a:close/>
                  <a:moveTo>
                    <a:pt x="11188" y="9608"/>
                  </a:moveTo>
                  <a:cubicBezTo>
                    <a:pt x="11196" y="9608"/>
                    <a:pt x="11206" y="9612"/>
                    <a:pt x="11217" y="9620"/>
                  </a:cubicBezTo>
                  <a:cubicBezTo>
                    <a:pt x="11280" y="9658"/>
                    <a:pt x="11268" y="9834"/>
                    <a:pt x="11217" y="9834"/>
                  </a:cubicBezTo>
                  <a:cubicBezTo>
                    <a:pt x="11217" y="9822"/>
                    <a:pt x="11241" y="9657"/>
                    <a:pt x="11174" y="9657"/>
                  </a:cubicBezTo>
                  <a:cubicBezTo>
                    <a:pt x="11172" y="9657"/>
                    <a:pt x="11170" y="9658"/>
                    <a:pt x="11167" y="9658"/>
                  </a:cubicBezTo>
                  <a:lnTo>
                    <a:pt x="11154" y="9645"/>
                  </a:lnTo>
                  <a:cubicBezTo>
                    <a:pt x="11054" y="9645"/>
                    <a:pt x="11180" y="9834"/>
                    <a:pt x="11079" y="9847"/>
                  </a:cubicBezTo>
                  <a:lnTo>
                    <a:pt x="11079" y="9620"/>
                  </a:lnTo>
                  <a:cubicBezTo>
                    <a:pt x="11089" y="9617"/>
                    <a:pt x="11097" y="9615"/>
                    <a:pt x="11104" y="9615"/>
                  </a:cubicBezTo>
                  <a:cubicBezTo>
                    <a:pt x="11122" y="9615"/>
                    <a:pt x="11126" y="9627"/>
                    <a:pt x="11117" y="9645"/>
                  </a:cubicBezTo>
                  <a:cubicBezTo>
                    <a:pt x="11146" y="9645"/>
                    <a:pt x="11160" y="9608"/>
                    <a:pt x="11188" y="9608"/>
                  </a:cubicBezTo>
                  <a:close/>
                  <a:moveTo>
                    <a:pt x="11329" y="9843"/>
                  </a:moveTo>
                  <a:cubicBezTo>
                    <a:pt x="11326" y="9845"/>
                    <a:pt x="11322" y="9847"/>
                    <a:pt x="11318" y="9847"/>
                  </a:cubicBezTo>
                  <a:lnTo>
                    <a:pt x="11329" y="9843"/>
                  </a:lnTo>
                  <a:close/>
                  <a:moveTo>
                    <a:pt x="5181" y="9633"/>
                  </a:moveTo>
                  <a:cubicBezTo>
                    <a:pt x="5181" y="9696"/>
                    <a:pt x="5194" y="9859"/>
                    <a:pt x="5131" y="9859"/>
                  </a:cubicBezTo>
                  <a:cubicBezTo>
                    <a:pt x="5131" y="9809"/>
                    <a:pt x="5118" y="9645"/>
                    <a:pt x="5169" y="9633"/>
                  </a:cubicBezTo>
                  <a:close/>
                  <a:moveTo>
                    <a:pt x="5471" y="9482"/>
                  </a:moveTo>
                  <a:lnTo>
                    <a:pt x="5471" y="9620"/>
                  </a:lnTo>
                  <a:cubicBezTo>
                    <a:pt x="5491" y="9620"/>
                    <a:pt x="5504" y="9577"/>
                    <a:pt x="5536" y="9577"/>
                  </a:cubicBezTo>
                  <a:cubicBezTo>
                    <a:pt x="5543" y="9577"/>
                    <a:pt x="5550" y="9578"/>
                    <a:pt x="5559" y="9583"/>
                  </a:cubicBezTo>
                  <a:cubicBezTo>
                    <a:pt x="5609" y="9608"/>
                    <a:pt x="5584" y="9746"/>
                    <a:pt x="5571" y="9796"/>
                  </a:cubicBezTo>
                  <a:lnTo>
                    <a:pt x="5546" y="9796"/>
                  </a:lnTo>
                  <a:cubicBezTo>
                    <a:pt x="5558" y="9748"/>
                    <a:pt x="5593" y="9620"/>
                    <a:pt x="5519" y="9620"/>
                  </a:cubicBezTo>
                  <a:cubicBezTo>
                    <a:pt x="5516" y="9620"/>
                    <a:pt x="5512" y="9620"/>
                    <a:pt x="5508" y="9620"/>
                  </a:cubicBezTo>
                  <a:lnTo>
                    <a:pt x="5496" y="9620"/>
                  </a:lnTo>
                  <a:cubicBezTo>
                    <a:pt x="5408" y="9633"/>
                    <a:pt x="5508" y="9809"/>
                    <a:pt x="5420" y="9822"/>
                  </a:cubicBezTo>
                  <a:cubicBezTo>
                    <a:pt x="5420" y="9805"/>
                    <a:pt x="5420" y="9780"/>
                    <a:pt x="5419" y="9751"/>
                  </a:cubicBezTo>
                  <a:lnTo>
                    <a:pt x="5419" y="9751"/>
                  </a:lnTo>
                  <a:cubicBezTo>
                    <a:pt x="5410" y="9803"/>
                    <a:pt x="5378" y="9852"/>
                    <a:pt x="5332" y="9859"/>
                  </a:cubicBezTo>
                  <a:cubicBezTo>
                    <a:pt x="5304" y="9854"/>
                    <a:pt x="5286" y="9843"/>
                    <a:pt x="5273" y="9833"/>
                  </a:cubicBezTo>
                  <a:lnTo>
                    <a:pt x="5273" y="9833"/>
                  </a:lnTo>
                  <a:cubicBezTo>
                    <a:pt x="5277" y="9850"/>
                    <a:pt x="5263" y="9859"/>
                    <a:pt x="5232" y="9859"/>
                  </a:cubicBezTo>
                  <a:cubicBezTo>
                    <a:pt x="5232" y="9796"/>
                    <a:pt x="5232" y="9532"/>
                    <a:pt x="5294" y="9532"/>
                  </a:cubicBezTo>
                  <a:lnTo>
                    <a:pt x="5282" y="9671"/>
                  </a:lnTo>
                  <a:cubicBezTo>
                    <a:pt x="5316" y="9662"/>
                    <a:pt x="5338" y="9619"/>
                    <a:pt x="5365" y="9619"/>
                  </a:cubicBezTo>
                  <a:cubicBezTo>
                    <a:pt x="5378" y="9619"/>
                    <a:pt x="5391" y="9629"/>
                    <a:pt x="5408" y="9658"/>
                  </a:cubicBezTo>
                  <a:cubicBezTo>
                    <a:pt x="5413" y="9667"/>
                    <a:pt x="5417" y="9678"/>
                    <a:pt x="5419" y="9689"/>
                  </a:cubicBezTo>
                  <a:lnTo>
                    <a:pt x="5419" y="9689"/>
                  </a:lnTo>
                  <a:cubicBezTo>
                    <a:pt x="5421" y="9595"/>
                    <a:pt x="5431" y="9490"/>
                    <a:pt x="5471" y="9482"/>
                  </a:cubicBezTo>
                  <a:close/>
                  <a:moveTo>
                    <a:pt x="11682" y="9614"/>
                  </a:moveTo>
                  <a:cubicBezTo>
                    <a:pt x="11695" y="9614"/>
                    <a:pt x="11708" y="9620"/>
                    <a:pt x="11720" y="9633"/>
                  </a:cubicBezTo>
                  <a:cubicBezTo>
                    <a:pt x="11720" y="9645"/>
                    <a:pt x="11720" y="9658"/>
                    <a:pt x="11733" y="9658"/>
                  </a:cubicBezTo>
                  <a:cubicBezTo>
                    <a:pt x="11745" y="9633"/>
                    <a:pt x="11771" y="9620"/>
                    <a:pt x="11796" y="9620"/>
                  </a:cubicBezTo>
                  <a:cubicBezTo>
                    <a:pt x="11801" y="9619"/>
                    <a:pt x="11806" y="9618"/>
                    <a:pt x="11811" y="9618"/>
                  </a:cubicBezTo>
                  <a:cubicBezTo>
                    <a:pt x="11882" y="9618"/>
                    <a:pt x="11871" y="9787"/>
                    <a:pt x="11871" y="9834"/>
                  </a:cubicBezTo>
                  <a:lnTo>
                    <a:pt x="11871" y="9847"/>
                  </a:lnTo>
                  <a:cubicBezTo>
                    <a:pt x="11771" y="9847"/>
                    <a:pt x="11896" y="9658"/>
                    <a:pt x="11783" y="9645"/>
                  </a:cubicBezTo>
                  <a:cubicBezTo>
                    <a:pt x="11781" y="9645"/>
                    <a:pt x="11779" y="9645"/>
                    <a:pt x="11777" y="9645"/>
                  </a:cubicBezTo>
                  <a:cubicBezTo>
                    <a:pt x="11722" y="9645"/>
                    <a:pt x="11746" y="9822"/>
                    <a:pt x="11758" y="9847"/>
                  </a:cubicBezTo>
                  <a:cubicBezTo>
                    <a:pt x="11657" y="9847"/>
                    <a:pt x="11771" y="9658"/>
                    <a:pt x="11670" y="9645"/>
                  </a:cubicBezTo>
                  <a:cubicBezTo>
                    <a:pt x="11569" y="9645"/>
                    <a:pt x="11632" y="9822"/>
                    <a:pt x="11632" y="9859"/>
                  </a:cubicBezTo>
                  <a:cubicBezTo>
                    <a:pt x="11569" y="9859"/>
                    <a:pt x="11594" y="9683"/>
                    <a:pt x="11594" y="9620"/>
                  </a:cubicBezTo>
                  <a:cubicBezTo>
                    <a:pt x="11601" y="9617"/>
                    <a:pt x="11606" y="9616"/>
                    <a:pt x="11611" y="9616"/>
                  </a:cubicBezTo>
                  <a:cubicBezTo>
                    <a:pt x="11624" y="9616"/>
                    <a:pt x="11629" y="9630"/>
                    <a:pt x="11620" y="9658"/>
                  </a:cubicBezTo>
                  <a:cubicBezTo>
                    <a:pt x="11632" y="9658"/>
                    <a:pt x="11645" y="9645"/>
                    <a:pt x="11645" y="9633"/>
                  </a:cubicBezTo>
                  <a:cubicBezTo>
                    <a:pt x="11657" y="9620"/>
                    <a:pt x="11670" y="9614"/>
                    <a:pt x="11682" y="9614"/>
                  </a:cubicBezTo>
                  <a:close/>
                  <a:moveTo>
                    <a:pt x="11448" y="9627"/>
                  </a:moveTo>
                  <a:cubicBezTo>
                    <a:pt x="11475" y="9627"/>
                    <a:pt x="11506" y="9639"/>
                    <a:pt x="11519" y="9658"/>
                  </a:cubicBezTo>
                  <a:cubicBezTo>
                    <a:pt x="11557" y="9696"/>
                    <a:pt x="11532" y="9809"/>
                    <a:pt x="11544" y="9859"/>
                  </a:cubicBezTo>
                  <a:cubicBezTo>
                    <a:pt x="11537" y="9863"/>
                    <a:pt x="11532" y="9864"/>
                    <a:pt x="11527" y="9864"/>
                  </a:cubicBezTo>
                  <a:cubicBezTo>
                    <a:pt x="11513" y="9864"/>
                    <a:pt x="11506" y="9853"/>
                    <a:pt x="11506" y="9834"/>
                  </a:cubicBezTo>
                  <a:cubicBezTo>
                    <a:pt x="11502" y="9830"/>
                    <a:pt x="11498" y="9828"/>
                    <a:pt x="11494" y="9828"/>
                  </a:cubicBezTo>
                  <a:cubicBezTo>
                    <a:pt x="11481" y="9828"/>
                    <a:pt x="11469" y="9846"/>
                    <a:pt x="11449" y="9846"/>
                  </a:cubicBezTo>
                  <a:cubicBezTo>
                    <a:pt x="11441" y="9846"/>
                    <a:pt x="11431" y="9843"/>
                    <a:pt x="11418" y="9834"/>
                  </a:cubicBezTo>
                  <a:lnTo>
                    <a:pt x="11418" y="9859"/>
                  </a:lnTo>
                  <a:cubicBezTo>
                    <a:pt x="11393" y="9834"/>
                    <a:pt x="11381" y="9784"/>
                    <a:pt x="11406" y="9746"/>
                  </a:cubicBezTo>
                  <a:cubicBezTo>
                    <a:pt x="11431" y="9721"/>
                    <a:pt x="11494" y="9721"/>
                    <a:pt x="11506" y="9708"/>
                  </a:cubicBezTo>
                  <a:cubicBezTo>
                    <a:pt x="11523" y="9675"/>
                    <a:pt x="11484" y="9664"/>
                    <a:pt x="11449" y="9664"/>
                  </a:cubicBezTo>
                  <a:cubicBezTo>
                    <a:pt x="11431" y="9664"/>
                    <a:pt x="11414" y="9666"/>
                    <a:pt x="11406" y="9671"/>
                  </a:cubicBezTo>
                  <a:cubicBezTo>
                    <a:pt x="11400" y="9639"/>
                    <a:pt x="11422" y="9627"/>
                    <a:pt x="11448" y="9627"/>
                  </a:cubicBezTo>
                  <a:close/>
                  <a:moveTo>
                    <a:pt x="10792" y="9862"/>
                  </a:moveTo>
                  <a:cubicBezTo>
                    <a:pt x="10787" y="9868"/>
                    <a:pt x="10782" y="9872"/>
                    <a:pt x="10777" y="9872"/>
                  </a:cubicBezTo>
                  <a:lnTo>
                    <a:pt x="10792" y="9862"/>
                  </a:lnTo>
                  <a:close/>
                  <a:moveTo>
                    <a:pt x="10961" y="9647"/>
                  </a:moveTo>
                  <a:cubicBezTo>
                    <a:pt x="11002" y="9647"/>
                    <a:pt x="11041" y="9682"/>
                    <a:pt x="11041" y="9746"/>
                  </a:cubicBezTo>
                  <a:cubicBezTo>
                    <a:pt x="11041" y="9769"/>
                    <a:pt x="11000" y="9773"/>
                    <a:pt x="10962" y="9773"/>
                  </a:cubicBezTo>
                  <a:cubicBezTo>
                    <a:pt x="10937" y="9773"/>
                    <a:pt x="10913" y="9771"/>
                    <a:pt x="10903" y="9771"/>
                  </a:cubicBezTo>
                  <a:cubicBezTo>
                    <a:pt x="10903" y="9814"/>
                    <a:pt x="10943" y="9845"/>
                    <a:pt x="10981" y="9845"/>
                  </a:cubicBezTo>
                  <a:cubicBezTo>
                    <a:pt x="10999" y="9845"/>
                    <a:pt x="11016" y="9838"/>
                    <a:pt x="11029" y="9822"/>
                  </a:cubicBezTo>
                  <a:lnTo>
                    <a:pt x="11041" y="9834"/>
                  </a:lnTo>
                  <a:cubicBezTo>
                    <a:pt x="11046" y="9862"/>
                    <a:pt x="11023" y="9876"/>
                    <a:pt x="10994" y="9876"/>
                  </a:cubicBezTo>
                  <a:cubicBezTo>
                    <a:pt x="10942" y="9876"/>
                    <a:pt x="10870" y="9834"/>
                    <a:pt x="10878" y="9746"/>
                  </a:cubicBezTo>
                  <a:cubicBezTo>
                    <a:pt x="10884" y="9679"/>
                    <a:pt x="10923" y="9647"/>
                    <a:pt x="10961" y="9647"/>
                  </a:cubicBezTo>
                  <a:close/>
                  <a:moveTo>
                    <a:pt x="5033" y="9665"/>
                  </a:moveTo>
                  <a:cubicBezTo>
                    <a:pt x="5040" y="9665"/>
                    <a:pt x="5047" y="9666"/>
                    <a:pt x="5056" y="9671"/>
                  </a:cubicBezTo>
                  <a:cubicBezTo>
                    <a:pt x="5106" y="9696"/>
                    <a:pt x="5081" y="9822"/>
                    <a:pt x="5068" y="9884"/>
                  </a:cubicBezTo>
                  <a:lnTo>
                    <a:pt x="5043" y="9884"/>
                  </a:lnTo>
                  <a:cubicBezTo>
                    <a:pt x="5043" y="9824"/>
                    <a:pt x="5078" y="9695"/>
                    <a:pt x="5003" y="9695"/>
                  </a:cubicBezTo>
                  <a:cubicBezTo>
                    <a:pt x="5000" y="9695"/>
                    <a:pt x="4996" y="9695"/>
                    <a:pt x="4993" y="9696"/>
                  </a:cubicBezTo>
                  <a:cubicBezTo>
                    <a:pt x="4990" y="9697"/>
                    <a:pt x="4988" y="9697"/>
                    <a:pt x="4985" y="9698"/>
                  </a:cubicBezTo>
                  <a:lnTo>
                    <a:pt x="4985" y="9698"/>
                  </a:lnTo>
                  <a:cubicBezTo>
                    <a:pt x="4998" y="9685"/>
                    <a:pt x="5011" y="9665"/>
                    <a:pt x="5033" y="9665"/>
                  </a:cubicBezTo>
                  <a:close/>
                  <a:moveTo>
                    <a:pt x="10236" y="9645"/>
                  </a:moveTo>
                  <a:lnTo>
                    <a:pt x="10236" y="9884"/>
                  </a:lnTo>
                  <a:lnTo>
                    <a:pt x="10199" y="9884"/>
                  </a:lnTo>
                  <a:cubicBezTo>
                    <a:pt x="10199" y="9822"/>
                    <a:pt x="10174" y="9658"/>
                    <a:pt x="10236" y="9645"/>
                  </a:cubicBezTo>
                  <a:close/>
                  <a:moveTo>
                    <a:pt x="10511" y="9630"/>
                  </a:moveTo>
                  <a:cubicBezTo>
                    <a:pt x="10516" y="9630"/>
                    <a:pt x="10520" y="9631"/>
                    <a:pt x="10526" y="9633"/>
                  </a:cubicBezTo>
                  <a:cubicBezTo>
                    <a:pt x="10551" y="9645"/>
                    <a:pt x="10563" y="9696"/>
                    <a:pt x="10563" y="9733"/>
                  </a:cubicBezTo>
                  <a:cubicBezTo>
                    <a:pt x="10563" y="9759"/>
                    <a:pt x="10588" y="9859"/>
                    <a:pt x="10538" y="9872"/>
                  </a:cubicBezTo>
                  <a:cubicBezTo>
                    <a:pt x="10538" y="9861"/>
                    <a:pt x="10558" y="9685"/>
                    <a:pt x="10503" y="9685"/>
                  </a:cubicBezTo>
                  <a:cubicBezTo>
                    <a:pt x="10495" y="9685"/>
                    <a:pt x="10486" y="9688"/>
                    <a:pt x="10475" y="9696"/>
                  </a:cubicBezTo>
                  <a:lnTo>
                    <a:pt x="10463" y="9683"/>
                  </a:lnTo>
                  <a:lnTo>
                    <a:pt x="10463" y="9683"/>
                  </a:lnTo>
                  <a:cubicBezTo>
                    <a:pt x="10400" y="9721"/>
                    <a:pt x="10500" y="9872"/>
                    <a:pt x="10412" y="9872"/>
                  </a:cubicBezTo>
                  <a:cubicBezTo>
                    <a:pt x="10412" y="9850"/>
                    <a:pt x="10422" y="9672"/>
                    <a:pt x="10365" y="9672"/>
                  </a:cubicBezTo>
                  <a:cubicBezTo>
                    <a:pt x="10357" y="9672"/>
                    <a:pt x="10348" y="9676"/>
                    <a:pt x="10337" y="9683"/>
                  </a:cubicBezTo>
                  <a:cubicBezTo>
                    <a:pt x="10287" y="9746"/>
                    <a:pt x="10387" y="9872"/>
                    <a:pt x="10287" y="9884"/>
                  </a:cubicBezTo>
                  <a:lnTo>
                    <a:pt x="10287" y="9645"/>
                  </a:lnTo>
                  <a:cubicBezTo>
                    <a:pt x="10296" y="9642"/>
                    <a:pt x="10304" y="9641"/>
                    <a:pt x="10310" y="9641"/>
                  </a:cubicBezTo>
                  <a:cubicBezTo>
                    <a:pt x="10329" y="9641"/>
                    <a:pt x="10334" y="9655"/>
                    <a:pt x="10324" y="9683"/>
                  </a:cubicBezTo>
                  <a:cubicBezTo>
                    <a:pt x="10337" y="9683"/>
                    <a:pt x="10350" y="9645"/>
                    <a:pt x="10375" y="9645"/>
                  </a:cubicBezTo>
                  <a:cubicBezTo>
                    <a:pt x="10387" y="9645"/>
                    <a:pt x="10438" y="9658"/>
                    <a:pt x="10450" y="9671"/>
                  </a:cubicBezTo>
                  <a:cubicBezTo>
                    <a:pt x="10472" y="9660"/>
                    <a:pt x="10484" y="9630"/>
                    <a:pt x="10511" y="9630"/>
                  </a:cubicBezTo>
                  <a:close/>
                  <a:moveTo>
                    <a:pt x="11959" y="9771"/>
                  </a:moveTo>
                  <a:cubicBezTo>
                    <a:pt x="11959" y="9809"/>
                    <a:pt x="11947" y="9847"/>
                    <a:pt x="11934" y="9884"/>
                  </a:cubicBezTo>
                  <a:lnTo>
                    <a:pt x="11909" y="9884"/>
                  </a:lnTo>
                  <a:cubicBezTo>
                    <a:pt x="11921" y="9834"/>
                    <a:pt x="11896" y="9784"/>
                    <a:pt x="11959" y="9771"/>
                  </a:cubicBezTo>
                  <a:close/>
                  <a:moveTo>
                    <a:pt x="4960" y="9670"/>
                  </a:moveTo>
                  <a:cubicBezTo>
                    <a:pt x="4965" y="9670"/>
                    <a:pt x="4968" y="9680"/>
                    <a:pt x="4968" y="9708"/>
                  </a:cubicBezTo>
                  <a:cubicBezTo>
                    <a:pt x="4968" y="9708"/>
                    <a:pt x="4969" y="9708"/>
                    <a:pt x="4970" y="9708"/>
                  </a:cubicBezTo>
                  <a:lnTo>
                    <a:pt x="4970" y="9708"/>
                  </a:lnTo>
                  <a:cubicBezTo>
                    <a:pt x="4922" y="9754"/>
                    <a:pt x="4985" y="9886"/>
                    <a:pt x="4917" y="9897"/>
                  </a:cubicBezTo>
                  <a:cubicBezTo>
                    <a:pt x="4917" y="9847"/>
                    <a:pt x="4917" y="9796"/>
                    <a:pt x="4930" y="9746"/>
                  </a:cubicBezTo>
                  <a:cubicBezTo>
                    <a:pt x="4930" y="9737"/>
                    <a:pt x="4949" y="9670"/>
                    <a:pt x="4960" y="9670"/>
                  </a:cubicBezTo>
                  <a:close/>
                  <a:moveTo>
                    <a:pt x="10009" y="9676"/>
                  </a:moveTo>
                  <a:cubicBezTo>
                    <a:pt x="10013" y="9676"/>
                    <a:pt x="10018" y="9688"/>
                    <a:pt x="10023" y="9721"/>
                  </a:cubicBezTo>
                  <a:cubicBezTo>
                    <a:pt x="10051" y="9721"/>
                    <a:pt x="10065" y="9678"/>
                    <a:pt x="10092" y="9678"/>
                  </a:cubicBezTo>
                  <a:cubicBezTo>
                    <a:pt x="10100" y="9678"/>
                    <a:pt x="10111" y="9683"/>
                    <a:pt x="10123" y="9696"/>
                  </a:cubicBezTo>
                  <a:cubicBezTo>
                    <a:pt x="10174" y="9733"/>
                    <a:pt x="10161" y="9910"/>
                    <a:pt x="10123" y="9910"/>
                  </a:cubicBezTo>
                  <a:cubicBezTo>
                    <a:pt x="10123" y="9851"/>
                    <a:pt x="10145" y="9718"/>
                    <a:pt x="10078" y="9718"/>
                  </a:cubicBezTo>
                  <a:cubicBezTo>
                    <a:pt x="10073" y="9718"/>
                    <a:pt x="10067" y="9719"/>
                    <a:pt x="10060" y="9721"/>
                  </a:cubicBezTo>
                  <a:cubicBezTo>
                    <a:pt x="9972" y="9733"/>
                    <a:pt x="10085" y="9910"/>
                    <a:pt x="9985" y="9910"/>
                  </a:cubicBezTo>
                  <a:cubicBezTo>
                    <a:pt x="9985" y="9847"/>
                    <a:pt x="9985" y="9784"/>
                    <a:pt x="9997" y="9721"/>
                  </a:cubicBezTo>
                  <a:lnTo>
                    <a:pt x="9997" y="9721"/>
                  </a:lnTo>
                  <a:lnTo>
                    <a:pt x="9985" y="9733"/>
                  </a:lnTo>
                  <a:cubicBezTo>
                    <a:pt x="9993" y="9710"/>
                    <a:pt x="10001" y="9676"/>
                    <a:pt x="10009" y="9676"/>
                  </a:cubicBezTo>
                  <a:close/>
                  <a:moveTo>
                    <a:pt x="9759" y="9683"/>
                  </a:moveTo>
                  <a:cubicBezTo>
                    <a:pt x="9771" y="9687"/>
                    <a:pt x="9780" y="9687"/>
                    <a:pt x="9786" y="9687"/>
                  </a:cubicBezTo>
                  <a:lnTo>
                    <a:pt x="9786" y="9687"/>
                  </a:lnTo>
                  <a:cubicBezTo>
                    <a:pt x="9800" y="9687"/>
                    <a:pt x="9809" y="9687"/>
                    <a:pt x="9834" y="9721"/>
                  </a:cubicBezTo>
                  <a:cubicBezTo>
                    <a:pt x="9872" y="9784"/>
                    <a:pt x="9859" y="9910"/>
                    <a:pt x="9809" y="9910"/>
                  </a:cubicBezTo>
                  <a:lnTo>
                    <a:pt x="9809" y="9784"/>
                  </a:lnTo>
                  <a:cubicBezTo>
                    <a:pt x="9809" y="9747"/>
                    <a:pt x="9792" y="9728"/>
                    <a:pt x="9773" y="9728"/>
                  </a:cubicBezTo>
                  <a:cubicBezTo>
                    <a:pt x="9759" y="9728"/>
                    <a:pt x="9744" y="9738"/>
                    <a:pt x="9733" y="9759"/>
                  </a:cubicBezTo>
                  <a:lnTo>
                    <a:pt x="9721" y="9746"/>
                  </a:lnTo>
                  <a:lnTo>
                    <a:pt x="9721" y="9746"/>
                  </a:lnTo>
                  <a:cubicBezTo>
                    <a:pt x="9696" y="9796"/>
                    <a:pt x="9771" y="9910"/>
                    <a:pt x="9683" y="9910"/>
                  </a:cubicBezTo>
                  <a:cubicBezTo>
                    <a:pt x="9683" y="9888"/>
                    <a:pt x="9702" y="9718"/>
                    <a:pt x="9651" y="9718"/>
                  </a:cubicBezTo>
                  <a:cubicBezTo>
                    <a:pt x="9643" y="9718"/>
                    <a:pt x="9633" y="9723"/>
                    <a:pt x="9620" y="9733"/>
                  </a:cubicBezTo>
                  <a:cubicBezTo>
                    <a:pt x="9557" y="9784"/>
                    <a:pt x="9658" y="9922"/>
                    <a:pt x="9570" y="9922"/>
                  </a:cubicBezTo>
                  <a:cubicBezTo>
                    <a:pt x="9557" y="9859"/>
                    <a:pt x="9557" y="9796"/>
                    <a:pt x="9570" y="9733"/>
                  </a:cubicBezTo>
                  <a:cubicBezTo>
                    <a:pt x="9570" y="9718"/>
                    <a:pt x="9579" y="9688"/>
                    <a:pt x="9587" y="9688"/>
                  </a:cubicBezTo>
                  <a:cubicBezTo>
                    <a:pt x="9591" y="9688"/>
                    <a:pt x="9595" y="9700"/>
                    <a:pt x="9595" y="9733"/>
                  </a:cubicBezTo>
                  <a:cubicBezTo>
                    <a:pt x="9608" y="9733"/>
                    <a:pt x="9620" y="9721"/>
                    <a:pt x="9620" y="9696"/>
                  </a:cubicBezTo>
                  <a:cubicBezTo>
                    <a:pt x="9633" y="9689"/>
                    <a:pt x="9645" y="9686"/>
                    <a:pt x="9658" y="9686"/>
                  </a:cubicBezTo>
                  <a:cubicBezTo>
                    <a:pt x="9671" y="9686"/>
                    <a:pt x="9683" y="9689"/>
                    <a:pt x="9696" y="9696"/>
                  </a:cubicBezTo>
                  <a:cubicBezTo>
                    <a:pt x="9696" y="9721"/>
                    <a:pt x="9696" y="9733"/>
                    <a:pt x="9708" y="9733"/>
                  </a:cubicBezTo>
                  <a:cubicBezTo>
                    <a:pt x="9721" y="9708"/>
                    <a:pt x="9733" y="9696"/>
                    <a:pt x="9759" y="9683"/>
                  </a:cubicBezTo>
                  <a:close/>
                  <a:moveTo>
                    <a:pt x="9935" y="9683"/>
                  </a:moveTo>
                  <a:cubicBezTo>
                    <a:pt x="9935" y="9746"/>
                    <a:pt x="9960" y="9910"/>
                    <a:pt x="9909" y="9910"/>
                  </a:cubicBezTo>
                  <a:lnTo>
                    <a:pt x="9909" y="9922"/>
                  </a:lnTo>
                  <a:cubicBezTo>
                    <a:pt x="9909" y="9859"/>
                    <a:pt x="9884" y="9696"/>
                    <a:pt x="9935" y="9683"/>
                  </a:cubicBezTo>
                  <a:close/>
                  <a:moveTo>
                    <a:pt x="4609" y="9741"/>
                  </a:moveTo>
                  <a:cubicBezTo>
                    <a:pt x="4614" y="9741"/>
                    <a:pt x="4621" y="9742"/>
                    <a:pt x="4628" y="9746"/>
                  </a:cubicBezTo>
                  <a:cubicBezTo>
                    <a:pt x="4666" y="9771"/>
                    <a:pt x="4641" y="9910"/>
                    <a:pt x="4641" y="9960"/>
                  </a:cubicBezTo>
                  <a:lnTo>
                    <a:pt x="4603" y="9960"/>
                  </a:lnTo>
                  <a:cubicBezTo>
                    <a:pt x="4603" y="9912"/>
                    <a:pt x="4649" y="9770"/>
                    <a:pt x="4575" y="9770"/>
                  </a:cubicBezTo>
                  <a:cubicBezTo>
                    <a:pt x="4572" y="9770"/>
                    <a:pt x="4569" y="9771"/>
                    <a:pt x="4565" y="9771"/>
                  </a:cubicBezTo>
                  <a:cubicBezTo>
                    <a:pt x="4565" y="9771"/>
                    <a:pt x="4565" y="9771"/>
                    <a:pt x="4565" y="9771"/>
                  </a:cubicBezTo>
                  <a:lnTo>
                    <a:pt x="4565" y="9771"/>
                  </a:lnTo>
                  <a:cubicBezTo>
                    <a:pt x="4577" y="9757"/>
                    <a:pt x="4590" y="9741"/>
                    <a:pt x="4609" y="9741"/>
                  </a:cubicBezTo>
                  <a:close/>
                  <a:moveTo>
                    <a:pt x="9432" y="9608"/>
                  </a:moveTo>
                  <a:cubicBezTo>
                    <a:pt x="9432" y="9671"/>
                    <a:pt x="9469" y="9947"/>
                    <a:pt x="9406" y="9947"/>
                  </a:cubicBezTo>
                  <a:cubicBezTo>
                    <a:pt x="9419" y="9922"/>
                    <a:pt x="9419" y="9910"/>
                    <a:pt x="9406" y="9910"/>
                  </a:cubicBezTo>
                  <a:cubicBezTo>
                    <a:pt x="9391" y="9948"/>
                    <a:pt x="9371" y="9963"/>
                    <a:pt x="9351" y="9963"/>
                  </a:cubicBezTo>
                  <a:cubicBezTo>
                    <a:pt x="9306" y="9963"/>
                    <a:pt x="9259" y="9883"/>
                    <a:pt x="9268" y="9822"/>
                  </a:cubicBezTo>
                  <a:cubicBezTo>
                    <a:pt x="9268" y="9759"/>
                    <a:pt x="9293" y="9759"/>
                    <a:pt x="9344" y="9721"/>
                  </a:cubicBezTo>
                  <a:cubicBezTo>
                    <a:pt x="9345" y="9719"/>
                    <a:pt x="9348" y="9718"/>
                    <a:pt x="9350" y="9718"/>
                  </a:cubicBezTo>
                  <a:cubicBezTo>
                    <a:pt x="9366" y="9718"/>
                    <a:pt x="9396" y="9746"/>
                    <a:pt x="9406" y="9746"/>
                  </a:cubicBezTo>
                  <a:cubicBezTo>
                    <a:pt x="9406" y="9696"/>
                    <a:pt x="9381" y="9620"/>
                    <a:pt x="9432" y="9608"/>
                  </a:cubicBezTo>
                  <a:close/>
                  <a:moveTo>
                    <a:pt x="9157" y="9708"/>
                  </a:moveTo>
                  <a:cubicBezTo>
                    <a:pt x="9191" y="9708"/>
                    <a:pt x="9241" y="9739"/>
                    <a:pt x="9256" y="9784"/>
                  </a:cubicBezTo>
                  <a:cubicBezTo>
                    <a:pt x="9268" y="9834"/>
                    <a:pt x="9268" y="9884"/>
                    <a:pt x="9256" y="9935"/>
                  </a:cubicBezTo>
                  <a:cubicBezTo>
                    <a:pt x="9252" y="9936"/>
                    <a:pt x="9249" y="9937"/>
                    <a:pt x="9246" y="9937"/>
                  </a:cubicBezTo>
                  <a:cubicBezTo>
                    <a:pt x="9227" y="9937"/>
                    <a:pt x="9218" y="9910"/>
                    <a:pt x="9218" y="9910"/>
                  </a:cubicBezTo>
                  <a:cubicBezTo>
                    <a:pt x="9189" y="9950"/>
                    <a:pt x="9159" y="9966"/>
                    <a:pt x="9135" y="9966"/>
                  </a:cubicBezTo>
                  <a:cubicBezTo>
                    <a:pt x="9083" y="9966"/>
                    <a:pt x="9054" y="9898"/>
                    <a:pt x="9105" y="9847"/>
                  </a:cubicBezTo>
                  <a:lnTo>
                    <a:pt x="9142" y="9822"/>
                  </a:lnTo>
                  <a:cubicBezTo>
                    <a:pt x="9155" y="9809"/>
                    <a:pt x="9218" y="9796"/>
                    <a:pt x="9230" y="9784"/>
                  </a:cubicBezTo>
                  <a:cubicBezTo>
                    <a:pt x="9244" y="9756"/>
                    <a:pt x="9220" y="9747"/>
                    <a:pt x="9191" y="9747"/>
                  </a:cubicBezTo>
                  <a:cubicBezTo>
                    <a:pt x="9167" y="9747"/>
                    <a:pt x="9141" y="9753"/>
                    <a:pt x="9130" y="9759"/>
                  </a:cubicBezTo>
                  <a:cubicBezTo>
                    <a:pt x="9120" y="9723"/>
                    <a:pt x="9134" y="9708"/>
                    <a:pt x="9157" y="9708"/>
                  </a:cubicBezTo>
                  <a:close/>
                  <a:moveTo>
                    <a:pt x="4285" y="9774"/>
                  </a:moveTo>
                  <a:cubicBezTo>
                    <a:pt x="4293" y="9774"/>
                    <a:pt x="4303" y="9777"/>
                    <a:pt x="4314" y="9784"/>
                  </a:cubicBezTo>
                  <a:cubicBezTo>
                    <a:pt x="4364" y="9822"/>
                    <a:pt x="4314" y="9998"/>
                    <a:pt x="4276" y="9998"/>
                  </a:cubicBezTo>
                  <a:cubicBezTo>
                    <a:pt x="4276" y="9985"/>
                    <a:pt x="4311" y="9808"/>
                    <a:pt x="4268" y="9808"/>
                  </a:cubicBezTo>
                  <a:cubicBezTo>
                    <a:pt x="4267" y="9808"/>
                    <a:pt x="4265" y="9809"/>
                    <a:pt x="4263" y="9809"/>
                  </a:cubicBezTo>
                  <a:cubicBezTo>
                    <a:pt x="4250" y="9812"/>
                    <a:pt x="4238" y="9816"/>
                    <a:pt x="4229" y="9822"/>
                  </a:cubicBezTo>
                  <a:lnTo>
                    <a:pt x="4229" y="9822"/>
                  </a:lnTo>
                  <a:cubicBezTo>
                    <a:pt x="4243" y="9805"/>
                    <a:pt x="4257" y="9774"/>
                    <a:pt x="4285" y="9774"/>
                  </a:cubicBezTo>
                  <a:close/>
                  <a:moveTo>
                    <a:pt x="4502" y="9755"/>
                  </a:moveTo>
                  <a:cubicBezTo>
                    <a:pt x="4514" y="9755"/>
                    <a:pt x="4524" y="9765"/>
                    <a:pt x="4527" y="9796"/>
                  </a:cubicBezTo>
                  <a:cubicBezTo>
                    <a:pt x="4530" y="9796"/>
                    <a:pt x="4533" y="9796"/>
                    <a:pt x="4536" y="9795"/>
                  </a:cubicBezTo>
                  <a:lnTo>
                    <a:pt x="4536" y="9795"/>
                  </a:lnTo>
                  <a:cubicBezTo>
                    <a:pt x="4514" y="9847"/>
                    <a:pt x="4550" y="9962"/>
                    <a:pt x="4490" y="9972"/>
                  </a:cubicBezTo>
                  <a:cubicBezTo>
                    <a:pt x="4490" y="9951"/>
                    <a:pt x="4517" y="9793"/>
                    <a:pt x="4471" y="9793"/>
                  </a:cubicBezTo>
                  <a:cubicBezTo>
                    <a:pt x="4463" y="9793"/>
                    <a:pt x="4452" y="9798"/>
                    <a:pt x="4439" y="9809"/>
                  </a:cubicBezTo>
                  <a:cubicBezTo>
                    <a:pt x="4377" y="9859"/>
                    <a:pt x="4465" y="9985"/>
                    <a:pt x="4377" y="9998"/>
                  </a:cubicBezTo>
                  <a:cubicBezTo>
                    <a:pt x="4364" y="9935"/>
                    <a:pt x="4364" y="9884"/>
                    <a:pt x="4364" y="9834"/>
                  </a:cubicBezTo>
                  <a:lnTo>
                    <a:pt x="4389" y="9834"/>
                  </a:lnTo>
                  <a:cubicBezTo>
                    <a:pt x="4389" y="9825"/>
                    <a:pt x="4407" y="9768"/>
                    <a:pt x="4419" y="9768"/>
                  </a:cubicBezTo>
                  <a:cubicBezTo>
                    <a:pt x="4423" y="9768"/>
                    <a:pt x="4427" y="9779"/>
                    <a:pt x="4427" y="9809"/>
                  </a:cubicBezTo>
                  <a:cubicBezTo>
                    <a:pt x="4436" y="9809"/>
                    <a:pt x="4474" y="9755"/>
                    <a:pt x="4502" y="9755"/>
                  </a:cubicBezTo>
                  <a:close/>
                  <a:moveTo>
                    <a:pt x="8765" y="9762"/>
                  </a:moveTo>
                  <a:cubicBezTo>
                    <a:pt x="8778" y="9762"/>
                    <a:pt x="8790" y="9765"/>
                    <a:pt x="8803" y="9771"/>
                  </a:cubicBezTo>
                  <a:cubicBezTo>
                    <a:pt x="8803" y="9796"/>
                    <a:pt x="8803" y="9809"/>
                    <a:pt x="8815" y="9809"/>
                  </a:cubicBezTo>
                  <a:cubicBezTo>
                    <a:pt x="8828" y="9784"/>
                    <a:pt x="8841" y="9771"/>
                    <a:pt x="8866" y="9771"/>
                  </a:cubicBezTo>
                  <a:cubicBezTo>
                    <a:pt x="8883" y="9771"/>
                    <a:pt x="8892" y="9766"/>
                    <a:pt x="8900" y="9766"/>
                  </a:cubicBezTo>
                  <a:cubicBezTo>
                    <a:pt x="8911" y="9766"/>
                    <a:pt x="8920" y="9774"/>
                    <a:pt x="8941" y="9809"/>
                  </a:cubicBezTo>
                  <a:cubicBezTo>
                    <a:pt x="8966" y="9859"/>
                    <a:pt x="8954" y="9985"/>
                    <a:pt x="8903" y="9985"/>
                  </a:cubicBezTo>
                  <a:lnTo>
                    <a:pt x="8903" y="9859"/>
                  </a:lnTo>
                  <a:cubicBezTo>
                    <a:pt x="8911" y="9816"/>
                    <a:pt x="8897" y="9794"/>
                    <a:pt x="8880" y="9794"/>
                  </a:cubicBezTo>
                  <a:cubicBezTo>
                    <a:pt x="8867" y="9794"/>
                    <a:pt x="8851" y="9807"/>
                    <a:pt x="8841" y="9834"/>
                  </a:cubicBezTo>
                  <a:lnTo>
                    <a:pt x="8828" y="9834"/>
                  </a:lnTo>
                  <a:cubicBezTo>
                    <a:pt x="8803" y="9884"/>
                    <a:pt x="8866" y="9985"/>
                    <a:pt x="8790" y="9998"/>
                  </a:cubicBezTo>
                  <a:cubicBezTo>
                    <a:pt x="8790" y="9965"/>
                    <a:pt x="8809" y="9794"/>
                    <a:pt x="8758" y="9794"/>
                  </a:cubicBezTo>
                  <a:cubicBezTo>
                    <a:pt x="8750" y="9794"/>
                    <a:pt x="8740" y="9798"/>
                    <a:pt x="8727" y="9809"/>
                  </a:cubicBezTo>
                  <a:cubicBezTo>
                    <a:pt x="8665" y="9859"/>
                    <a:pt x="8765" y="9998"/>
                    <a:pt x="8677" y="9998"/>
                  </a:cubicBezTo>
                  <a:cubicBezTo>
                    <a:pt x="8665" y="9947"/>
                    <a:pt x="8665" y="9884"/>
                    <a:pt x="8677" y="9822"/>
                  </a:cubicBezTo>
                  <a:cubicBezTo>
                    <a:pt x="8677" y="9798"/>
                    <a:pt x="8687" y="9764"/>
                    <a:pt x="8694" y="9764"/>
                  </a:cubicBezTo>
                  <a:cubicBezTo>
                    <a:pt x="8699" y="9764"/>
                    <a:pt x="8702" y="9776"/>
                    <a:pt x="8702" y="9809"/>
                  </a:cubicBezTo>
                  <a:cubicBezTo>
                    <a:pt x="8715" y="9809"/>
                    <a:pt x="8727" y="9796"/>
                    <a:pt x="8727" y="9771"/>
                  </a:cubicBezTo>
                  <a:cubicBezTo>
                    <a:pt x="8740" y="9765"/>
                    <a:pt x="8753" y="9762"/>
                    <a:pt x="8765" y="9762"/>
                  </a:cubicBezTo>
                  <a:close/>
                  <a:moveTo>
                    <a:pt x="8614" y="9771"/>
                  </a:moveTo>
                  <a:lnTo>
                    <a:pt x="8614" y="9771"/>
                  </a:lnTo>
                  <a:cubicBezTo>
                    <a:pt x="8627" y="9834"/>
                    <a:pt x="8652" y="10010"/>
                    <a:pt x="8589" y="10010"/>
                  </a:cubicBezTo>
                  <a:lnTo>
                    <a:pt x="8577" y="10010"/>
                  </a:lnTo>
                  <a:cubicBezTo>
                    <a:pt x="8577" y="9947"/>
                    <a:pt x="8564" y="9784"/>
                    <a:pt x="8614" y="9771"/>
                  </a:cubicBezTo>
                  <a:close/>
                  <a:moveTo>
                    <a:pt x="8476" y="9784"/>
                  </a:moveTo>
                  <a:cubicBezTo>
                    <a:pt x="8514" y="9784"/>
                    <a:pt x="8526" y="9834"/>
                    <a:pt x="8526" y="9872"/>
                  </a:cubicBezTo>
                  <a:cubicBezTo>
                    <a:pt x="8526" y="9910"/>
                    <a:pt x="8551" y="10010"/>
                    <a:pt x="8488" y="10010"/>
                  </a:cubicBezTo>
                  <a:cubicBezTo>
                    <a:pt x="8501" y="9962"/>
                    <a:pt x="8536" y="9833"/>
                    <a:pt x="8461" y="9833"/>
                  </a:cubicBezTo>
                  <a:cubicBezTo>
                    <a:pt x="8458" y="9833"/>
                    <a:pt x="8455" y="9834"/>
                    <a:pt x="8451" y="9834"/>
                  </a:cubicBezTo>
                  <a:lnTo>
                    <a:pt x="8438" y="9834"/>
                  </a:lnTo>
                  <a:cubicBezTo>
                    <a:pt x="8350" y="9847"/>
                    <a:pt x="8463" y="10023"/>
                    <a:pt x="8363" y="10023"/>
                  </a:cubicBezTo>
                  <a:cubicBezTo>
                    <a:pt x="8363" y="9972"/>
                    <a:pt x="8363" y="9910"/>
                    <a:pt x="8363" y="9847"/>
                  </a:cubicBezTo>
                  <a:cubicBezTo>
                    <a:pt x="8371" y="9823"/>
                    <a:pt x="8383" y="9789"/>
                    <a:pt x="8392" y="9789"/>
                  </a:cubicBezTo>
                  <a:cubicBezTo>
                    <a:pt x="8397" y="9789"/>
                    <a:pt x="8400" y="9801"/>
                    <a:pt x="8400" y="9834"/>
                  </a:cubicBezTo>
                  <a:cubicBezTo>
                    <a:pt x="8413" y="9834"/>
                    <a:pt x="8438" y="9784"/>
                    <a:pt x="8476" y="9784"/>
                  </a:cubicBezTo>
                  <a:close/>
                  <a:moveTo>
                    <a:pt x="8251" y="9798"/>
                  </a:moveTo>
                  <a:cubicBezTo>
                    <a:pt x="8289" y="9798"/>
                    <a:pt x="8325" y="9829"/>
                    <a:pt x="8325" y="9897"/>
                  </a:cubicBezTo>
                  <a:cubicBezTo>
                    <a:pt x="8325" y="9935"/>
                    <a:pt x="8212" y="9935"/>
                    <a:pt x="8187" y="9935"/>
                  </a:cubicBezTo>
                  <a:cubicBezTo>
                    <a:pt x="8195" y="9987"/>
                    <a:pt x="8228" y="10015"/>
                    <a:pt x="8264" y="10015"/>
                  </a:cubicBezTo>
                  <a:cubicBezTo>
                    <a:pt x="8280" y="10015"/>
                    <a:pt x="8297" y="10009"/>
                    <a:pt x="8312" y="9998"/>
                  </a:cubicBezTo>
                  <a:lnTo>
                    <a:pt x="8312" y="9985"/>
                  </a:lnTo>
                  <a:lnTo>
                    <a:pt x="8312" y="9985"/>
                  </a:lnTo>
                  <a:cubicBezTo>
                    <a:pt x="8317" y="10013"/>
                    <a:pt x="8296" y="10027"/>
                    <a:pt x="8269" y="10027"/>
                  </a:cubicBezTo>
                  <a:cubicBezTo>
                    <a:pt x="8221" y="10027"/>
                    <a:pt x="8154" y="9985"/>
                    <a:pt x="8162" y="9897"/>
                  </a:cubicBezTo>
                  <a:cubicBezTo>
                    <a:pt x="8168" y="9833"/>
                    <a:pt x="8211" y="9798"/>
                    <a:pt x="8251" y="9798"/>
                  </a:cubicBezTo>
                  <a:close/>
                  <a:moveTo>
                    <a:pt x="4854" y="9696"/>
                  </a:moveTo>
                  <a:cubicBezTo>
                    <a:pt x="4797" y="9777"/>
                    <a:pt x="4760" y="9974"/>
                    <a:pt x="4667" y="10035"/>
                  </a:cubicBezTo>
                  <a:lnTo>
                    <a:pt x="4667" y="10035"/>
                  </a:lnTo>
                  <a:cubicBezTo>
                    <a:pt x="4675" y="9995"/>
                    <a:pt x="4717" y="9980"/>
                    <a:pt x="4729" y="9935"/>
                  </a:cubicBezTo>
                  <a:cubicBezTo>
                    <a:pt x="4741" y="9884"/>
                    <a:pt x="4691" y="9784"/>
                    <a:pt x="4678" y="9733"/>
                  </a:cubicBezTo>
                  <a:cubicBezTo>
                    <a:pt x="4682" y="9733"/>
                    <a:pt x="4685" y="9733"/>
                    <a:pt x="4688" y="9733"/>
                  </a:cubicBezTo>
                  <a:cubicBezTo>
                    <a:pt x="4741" y="9733"/>
                    <a:pt x="4742" y="9837"/>
                    <a:pt x="4754" y="9884"/>
                  </a:cubicBezTo>
                  <a:cubicBezTo>
                    <a:pt x="4779" y="9822"/>
                    <a:pt x="4804" y="9759"/>
                    <a:pt x="4817" y="9696"/>
                  </a:cubicBezTo>
                  <a:close/>
                  <a:moveTo>
                    <a:pt x="4181" y="9792"/>
                  </a:moveTo>
                  <a:cubicBezTo>
                    <a:pt x="4194" y="9792"/>
                    <a:pt x="4205" y="9803"/>
                    <a:pt x="4213" y="9834"/>
                  </a:cubicBezTo>
                  <a:cubicBezTo>
                    <a:pt x="4214" y="9834"/>
                    <a:pt x="4215" y="9834"/>
                    <a:pt x="4217" y="9833"/>
                  </a:cubicBezTo>
                  <a:lnTo>
                    <a:pt x="4217" y="9833"/>
                  </a:lnTo>
                  <a:cubicBezTo>
                    <a:pt x="4170" y="9886"/>
                    <a:pt x="4216" y="9997"/>
                    <a:pt x="4163" y="10019"/>
                  </a:cubicBezTo>
                  <a:lnTo>
                    <a:pt x="4163" y="10019"/>
                  </a:lnTo>
                  <a:cubicBezTo>
                    <a:pt x="4165" y="9981"/>
                    <a:pt x="4198" y="9831"/>
                    <a:pt x="4156" y="9831"/>
                  </a:cubicBezTo>
                  <a:cubicBezTo>
                    <a:pt x="4148" y="9831"/>
                    <a:pt x="4138" y="9835"/>
                    <a:pt x="4125" y="9847"/>
                  </a:cubicBezTo>
                  <a:cubicBezTo>
                    <a:pt x="4062" y="9897"/>
                    <a:pt x="4138" y="10023"/>
                    <a:pt x="4050" y="10035"/>
                  </a:cubicBezTo>
                  <a:cubicBezTo>
                    <a:pt x="4050" y="9972"/>
                    <a:pt x="4062" y="9922"/>
                    <a:pt x="4075" y="9859"/>
                  </a:cubicBezTo>
                  <a:cubicBezTo>
                    <a:pt x="4075" y="9843"/>
                    <a:pt x="4085" y="9805"/>
                    <a:pt x="4093" y="9805"/>
                  </a:cubicBezTo>
                  <a:cubicBezTo>
                    <a:pt x="4097" y="9805"/>
                    <a:pt x="4100" y="9816"/>
                    <a:pt x="4100" y="9847"/>
                  </a:cubicBezTo>
                  <a:cubicBezTo>
                    <a:pt x="4117" y="9847"/>
                    <a:pt x="4153" y="9792"/>
                    <a:pt x="4181" y="9792"/>
                  </a:cubicBezTo>
                  <a:close/>
                  <a:moveTo>
                    <a:pt x="7498" y="9896"/>
                  </a:moveTo>
                  <a:cubicBezTo>
                    <a:pt x="7519" y="9896"/>
                    <a:pt x="7531" y="10003"/>
                    <a:pt x="7533" y="10058"/>
                  </a:cubicBezTo>
                  <a:lnTo>
                    <a:pt x="7533" y="10058"/>
                  </a:lnTo>
                  <a:cubicBezTo>
                    <a:pt x="7513" y="10000"/>
                    <a:pt x="7495" y="9919"/>
                    <a:pt x="7495" y="9897"/>
                  </a:cubicBezTo>
                  <a:cubicBezTo>
                    <a:pt x="7496" y="9896"/>
                    <a:pt x="7497" y="9896"/>
                    <a:pt x="7498" y="9896"/>
                  </a:cubicBezTo>
                  <a:close/>
                  <a:moveTo>
                    <a:pt x="2577" y="10021"/>
                  </a:moveTo>
                  <a:cubicBezTo>
                    <a:pt x="2603" y="10021"/>
                    <a:pt x="2603" y="10060"/>
                    <a:pt x="2603" y="10060"/>
                  </a:cubicBezTo>
                  <a:lnTo>
                    <a:pt x="2566" y="10060"/>
                  </a:lnTo>
                  <a:cubicBezTo>
                    <a:pt x="2566" y="10060"/>
                    <a:pt x="2528" y="10023"/>
                    <a:pt x="2566" y="10023"/>
                  </a:cubicBezTo>
                  <a:cubicBezTo>
                    <a:pt x="2570" y="10021"/>
                    <a:pt x="2574" y="10021"/>
                    <a:pt x="2577" y="10021"/>
                  </a:cubicBezTo>
                  <a:close/>
                  <a:moveTo>
                    <a:pt x="8036" y="9822"/>
                  </a:moveTo>
                  <a:lnTo>
                    <a:pt x="8036" y="9822"/>
                  </a:lnTo>
                  <a:cubicBezTo>
                    <a:pt x="8048" y="9897"/>
                    <a:pt x="8074" y="10060"/>
                    <a:pt x="8011" y="10060"/>
                  </a:cubicBezTo>
                  <a:lnTo>
                    <a:pt x="7998" y="10060"/>
                  </a:lnTo>
                  <a:cubicBezTo>
                    <a:pt x="7998" y="9998"/>
                    <a:pt x="7973" y="9834"/>
                    <a:pt x="8036" y="9822"/>
                  </a:cubicBezTo>
                  <a:close/>
                  <a:moveTo>
                    <a:pt x="7911" y="9832"/>
                  </a:moveTo>
                  <a:cubicBezTo>
                    <a:pt x="7922" y="9832"/>
                    <a:pt x="7935" y="9836"/>
                    <a:pt x="7948" y="9847"/>
                  </a:cubicBezTo>
                  <a:cubicBezTo>
                    <a:pt x="7943" y="9867"/>
                    <a:pt x="7932" y="9871"/>
                    <a:pt x="7919" y="9871"/>
                  </a:cubicBezTo>
                  <a:cubicBezTo>
                    <a:pt x="7911" y="9871"/>
                    <a:pt x="7903" y="9869"/>
                    <a:pt x="7895" y="9869"/>
                  </a:cubicBezTo>
                  <a:cubicBezTo>
                    <a:pt x="7885" y="9869"/>
                    <a:pt x="7877" y="9872"/>
                    <a:pt x="7872" y="9884"/>
                  </a:cubicBezTo>
                  <a:cubicBezTo>
                    <a:pt x="7872" y="9935"/>
                    <a:pt x="7910" y="9910"/>
                    <a:pt x="7923" y="9935"/>
                  </a:cubicBezTo>
                  <a:cubicBezTo>
                    <a:pt x="7935" y="9972"/>
                    <a:pt x="7973" y="9972"/>
                    <a:pt x="7948" y="10035"/>
                  </a:cubicBezTo>
                  <a:cubicBezTo>
                    <a:pt x="7932" y="10060"/>
                    <a:pt x="7905" y="10074"/>
                    <a:pt x="7878" y="10074"/>
                  </a:cubicBezTo>
                  <a:cubicBezTo>
                    <a:pt x="7863" y="10074"/>
                    <a:pt x="7848" y="10069"/>
                    <a:pt x="7835" y="10060"/>
                  </a:cubicBezTo>
                  <a:cubicBezTo>
                    <a:pt x="7835" y="10039"/>
                    <a:pt x="7839" y="10025"/>
                    <a:pt x="7850" y="10025"/>
                  </a:cubicBezTo>
                  <a:cubicBezTo>
                    <a:pt x="7858" y="10025"/>
                    <a:pt x="7869" y="10032"/>
                    <a:pt x="7885" y="10048"/>
                  </a:cubicBezTo>
                  <a:cubicBezTo>
                    <a:pt x="8011" y="10035"/>
                    <a:pt x="7872" y="9960"/>
                    <a:pt x="7860" y="9947"/>
                  </a:cubicBezTo>
                  <a:lnTo>
                    <a:pt x="7847" y="9947"/>
                  </a:lnTo>
                  <a:cubicBezTo>
                    <a:pt x="7837" y="9897"/>
                    <a:pt x="7867" y="9832"/>
                    <a:pt x="7911" y="9832"/>
                  </a:cubicBezTo>
                  <a:close/>
                  <a:moveTo>
                    <a:pt x="4024" y="9834"/>
                  </a:moveTo>
                  <a:lnTo>
                    <a:pt x="4024" y="9834"/>
                  </a:lnTo>
                  <a:cubicBezTo>
                    <a:pt x="3999" y="9910"/>
                    <a:pt x="3987" y="9985"/>
                    <a:pt x="3987" y="10060"/>
                  </a:cubicBezTo>
                  <a:lnTo>
                    <a:pt x="4012" y="10060"/>
                  </a:lnTo>
                  <a:cubicBezTo>
                    <a:pt x="4002" y="10064"/>
                    <a:pt x="3994" y="10065"/>
                    <a:pt x="3989" y="10065"/>
                  </a:cubicBezTo>
                  <a:cubicBezTo>
                    <a:pt x="3975" y="10065"/>
                    <a:pt x="3978" y="10054"/>
                    <a:pt x="3987" y="10035"/>
                  </a:cubicBezTo>
                  <a:cubicBezTo>
                    <a:pt x="3957" y="10035"/>
                    <a:pt x="3934" y="10084"/>
                    <a:pt x="3901" y="10084"/>
                  </a:cubicBezTo>
                  <a:cubicBezTo>
                    <a:pt x="3893" y="10084"/>
                    <a:pt x="3884" y="10081"/>
                    <a:pt x="3874" y="10073"/>
                  </a:cubicBezTo>
                  <a:cubicBezTo>
                    <a:pt x="3823" y="10035"/>
                    <a:pt x="3874" y="9859"/>
                    <a:pt x="3911" y="9859"/>
                  </a:cubicBezTo>
                  <a:cubicBezTo>
                    <a:pt x="3911" y="9907"/>
                    <a:pt x="3865" y="10036"/>
                    <a:pt x="3938" y="10036"/>
                  </a:cubicBezTo>
                  <a:cubicBezTo>
                    <a:pt x="3942" y="10036"/>
                    <a:pt x="3945" y="10036"/>
                    <a:pt x="3949" y="10035"/>
                  </a:cubicBezTo>
                  <a:cubicBezTo>
                    <a:pt x="4024" y="10023"/>
                    <a:pt x="3949" y="9847"/>
                    <a:pt x="4024" y="9834"/>
                  </a:cubicBezTo>
                  <a:close/>
                  <a:moveTo>
                    <a:pt x="7822" y="9834"/>
                  </a:moveTo>
                  <a:cubicBezTo>
                    <a:pt x="7797" y="9910"/>
                    <a:pt x="7822" y="10086"/>
                    <a:pt x="7772" y="10086"/>
                  </a:cubicBezTo>
                  <a:lnTo>
                    <a:pt x="7784" y="10060"/>
                  </a:lnTo>
                  <a:cubicBezTo>
                    <a:pt x="7784" y="10010"/>
                    <a:pt x="7772" y="9834"/>
                    <a:pt x="7822" y="9834"/>
                  </a:cubicBezTo>
                  <a:close/>
                  <a:moveTo>
                    <a:pt x="3754" y="9871"/>
                  </a:moveTo>
                  <a:cubicBezTo>
                    <a:pt x="3816" y="9871"/>
                    <a:pt x="3801" y="10048"/>
                    <a:pt x="3761" y="10090"/>
                  </a:cubicBezTo>
                  <a:lnTo>
                    <a:pt x="3761" y="10090"/>
                  </a:lnTo>
                  <a:cubicBezTo>
                    <a:pt x="3765" y="10037"/>
                    <a:pt x="3803" y="9921"/>
                    <a:pt x="3733" y="9921"/>
                  </a:cubicBezTo>
                  <a:cubicBezTo>
                    <a:pt x="3730" y="9921"/>
                    <a:pt x="3726" y="9922"/>
                    <a:pt x="3723" y="9922"/>
                  </a:cubicBezTo>
                  <a:cubicBezTo>
                    <a:pt x="3635" y="9935"/>
                    <a:pt x="3723" y="10111"/>
                    <a:pt x="3647" y="10123"/>
                  </a:cubicBezTo>
                  <a:cubicBezTo>
                    <a:pt x="3635" y="10060"/>
                    <a:pt x="3647" y="9998"/>
                    <a:pt x="3660" y="9947"/>
                  </a:cubicBezTo>
                  <a:cubicBezTo>
                    <a:pt x="3668" y="9931"/>
                    <a:pt x="3681" y="9893"/>
                    <a:pt x="3686" y="9893"/>
                  </a:cubicBezTo>
                  <a:lnTo>
                    <a:pt x="3686" y="9893"/>
                  </a:lnTo>
                  <a:cubicBezTo>
                    <a:pt x="3689" y="9893"/>
                    <a:pt x="3689" y="9904"/>
                    <a:pt x="3685" y="9935"/>
                  </a:cubicBezTo>
                  <a:cubicBezTo>
                    <a:pt x="3710" y="9935"/>
                    <a:pt x="3710" y="9884"/>
                    <a:pt x="3748" y="9872"/>
                  </a:cubicBezTo>
                  <a:cubicBezTo>
                    <a:pt x="3750" y="9871"/>
                    <a:pt x="3752" y="9871"/>
                    <a:pt x="3754" y="9871"/>
                  </a:cubicBezTo>
                  <a:close/>
                  <a:moveTo>
                    <a:pt x="7759" y="9872"/>
                  </a:moveTo>
                  <a:cubicBezTo>
                    <a:pt x="7759" y="9897"/>
                    <a:pt x="7709" y="10111"/>
                    <a:pt x="7684" y="10111"/>
                  </a:cubicBezTo>
                  <a:cubicBezTo>
                    <a:pt x="7646" y="10111"/>
                    <a:pt x="7633" y="9972"/>
                    <a:pt x="7621" y="9935"/>
                  </a:cubicBezTo>
                  <a:cubicBezTo>
                    <a:pt x="7608" y="9935"/>
                    <a:pt x="7596" y="10111"/>
                    <a:pt x="7571" y="10123"/>
                  </a:cubicBezTo>
                  <a:cubicBezTo>
                    <a:pt x="7570" y="10124"/>
                    <a:pt x="7569" y="10124"/>
                    <a:pt x="7568" y="10124"/>
                  </a:cubicBezTo>
                  <a:cubicBezTo>
                    <a:pt x="7560" y="10124"/>
                    <a:pt x="7549" y="10103"/>
                    <a:pt x="7538" y="10073"/>
                  </a:cubicBezTo>
                  <a:lnTo>
                    <a:pt x="7558" y="10073"/>
                  </a:lnTo>
                  <a:cubicBezTo>
                    <a:pt x="7583" y="10073"/>
                    <a:pt x="7583" y="9897"/>
                    <a:pt x="7608" y="9884"/>
                  </a:cubicBezTo>
                  <a:cubicBezTo>
                    <a:pt x="7610" y="9884"/>
                    <a:pt x="7611" y="9884"/>
                    <a:pt x="7613" y="9884"/>
                  </a:cubicBezTo>
                  <a:cubicBezTo>
                    <a:pt x="7648" y="9884"/>
                    <a:pt x="7672" y="10024"/>
                    <a:pt x="7684" y="10060"/>
                  </a:cubicBezTo>
                  <a:cubicBezTo>
                    <a:pt x="7709" y="9998"/>
                    <a:pt x="7721" y="9935"/>
                    <a:pt x="7734" y="9872"/>
                  </a:cubicBezTo>
                  <a:close/>
                  <a:moveTo>
                    <a:pt x="2639" y="10094"/>
                  </a:moveTo>
                  <a:cubicBezTo>
                    <a:pt x="2630" y="10103"/>
                    <a:pt x="2626" y="10117"/>
                    <a:pt x="2629" y="10136"/>
                  </a:cubicBezTo>
                  <a:lnTo>
                    <a:pt x="2634" y="10134"/>
                  </a:lnTo>
                  <a:lnTo>
                    <a:pt x="2634" y="10134"/>
                  </a:lnTo>
                  <a:lnTo>
                    <a:pt x="2639" y="10094"/>
                  </a:lnTo>
                  <a:close/>
                  <a:moveTo>
                    <a:pt x="11330" y="10086"/>
                  </a:moveTo>
                  <a:cubicBezTo>
                    <a:pt x="11330" y="10086"/>
                    <a:pt x="11381" y="10136"/>
                    <a:pt x="11330" y="10136"/>
                  </a:cubicBezTo>
                  <a:cubicBezTo>
                    <a:pt x="11280" y="10136"/>
                    <a:pt x="11293" y="10098"/>
                    <a:pt x="11293" y="10098"/>
                  </a:cubicBezTo>
                  <a:lnTo>
                    <a:pt x="11330" y="10086"/>
                  </a:lnTo>
                  <a:close/>
                  <a:moveTo>
                    <a:pt x="7319" y="9847"/>
                  </a:moveTo>
                  <a:cubicBezTo>
                    <a:pt x="7319" y="9900"/>
                    <a:pt x="7325" y="9912"/>
                    <a:pt x="7331" y="9912"/>
                  </a:cubicBezTo>
                  <a:cubicBezTo>
                    <a:pt x="7337" y="9912"/>
                    <a:pt x="7344" y="9903"/>
                    <a:pt x="7349" y="9903"/>
                  </a:cubicBezTo>
                  <a:cubicBezTo>
                    <a:pt x="7354" y="9903"/>
                    <a:pt x="7357" y="9910"/>
                    <a:pt x="7357" y="9935"/>
                  </a:cubicBezTo>
                  <a:cubicBezTo>
                    <a:pt x="7286" y="9946"/>
                    <a:pt x="7304" y="10101"/>
                    <a:pt x="7347" y="10101"/>
                  </a:cubicBezTo>
                  <a:cubicBezTo>
                    <a:pt x="7350" y="10101"/>
                    <a:pt x="7353" y="10100"/>
                    <a:pt x="7357" y="10098"/>
                  </a:cubicBezTo>
                  <a:lnTo>
                    <a:pt x="7357" y="10111"/>
                  </a:lnTo>
                  <a:cubicBezTo>
                    <a:pt x="7357" y="10138"/>
                    <a:pt x="7345" y="10149"/>
                    <a:pt x="7330" y="10149"/>
                  </a:cubicBezTo>
                  <a:cubicBezTo>
                    <a:pt x="7311" y="10149"/>
                    <a:pt x="7288" y="10132"/>
                    <a:pt x="7281" y="10111"/>
                  </a:cubicBezTo>
                  <a:cubicBezTo>
                    <a:pt x="7256" y="10073"/>
                    <a:pt x="7319" y="9947"/>
                    <a:pt x="7244" y="9947"/>
                  </a:cubicBezTo>
                  <a:cubicBezTo>
                    <a:pt x="7256" y="9910"/>
                    <a:pt x="7281" y="9872"/>
                    <a:pt x="7319" y="9847"/>
                  </a:cubicBezTo>
                  <a:close/>
                  <a:moveTo>
                    <a:pt x="3518" y="9921"/>
                  </a:moveTo>
                  <a:cubicBezTo>
                    <a:pt x="3523" y="9921"/>
                    <a:pt x="3529" y="9921"/>
                    <a:pt x="3534" y="9922"/>
                  </a:cubicBezTo>
                  <a:lnTo>
                    <a:pt x="3547" y="9922"/>
                  </a:lnTo>
                  <a:cubicBezTo>
                    <a:pt x="3660" y="9947"/>
                    <a:pt x="3597" y="10148"/>
                    <a:pt x="3509" y="10161"/>
                  </a:cubicBezTo>
                  <a:cubicBezTo>
                    <a:pt x="3506" y="10161"/>
                    <a:pt x="3502" y="10161"/>
                    <a:pt x="3499" y="10161"/>
                  </a:cubicBezTo>
                  <a:cubicBezTo>
                    <a:pt x="3366" y="10161"/>
                    <a:pt x="3407" y="9921"/>
                    <a:pt x="3518" y="9921"/>
                  </a:cubicBezTo>
                  <a:close/>
                  <a:moveTo>
                    <a:pt x="7256" y="9834"/>
                  </a:moveTo>
                  <a:lnTo>
                    <a:pt x="7256" y="9834"/>
                  </a:lnTo>
                  <a:cubicBezTo>
                    <a:pt x="7220" y="9906"/>
                    <a:pt x="7242" y="10163"/>
                    <a:pt x="7122" y="10163"/>
                  </a:cubicBezTo>
                  <a:cubicBezTo>
                    <a:pt x="7117" y="10163"/>
                    <a:pt x="7111" y="10162"/>
                    <a:pt x="7105" y="10161"/>
                  </a:cubicBezTo>
                  <a:lnTo>
                    <a:pt x="7105" y="10161"/>
                  </a:lnTo>
                  <a:lnTo>
                    <a:pt x="7130" y="10174"/>
                  </a:lnTo>
                  <a:cubicBezTo>
                    <a:pt x="7017" y="10148"/>
                    <a:pt x="7030" y="9859"/>
                    <a:pt x="7093" y="9859"/>
                  </a:cubicBezTo>
                  <a:cubicBezTo>
                    <a:pt x="7093" y="9920"/>
                    <a:pt x="7045" y="10136"/>
                    <a:pt x="7147" y="10136"/>
                  </a:cubicBezTo>
                  <a:cubicBezTo>
                    <a:pt x="7150" y="10136"/>
                    <a:pt x="7153" y="10136"/>
                    <a:pt x="7156" y="10136"/>
                  </a:cubicBezTo>
                  <a:cubicBezTo>
                    <a:pt x="7269" y="10111"/>
                    <a:pt x="7143" y="9847"/>
                    <a:pt x="7256" y="9834"/>
                  </a:cubicBezTo>
                  <a:close/>
                  <a:moveTo>
                    <a:pt x="10777" y="10098"/>
                  </a:moveTo>
                  <a:lnTo>
                    <a:pt x="10777" y="10098"/>
                  </a:lnTo>
                  <a:cubicBezTo>
                    <a:pt x="10777" y="10098"/>
                    <a:pt x="10802" y="10174"/>
                    <a:pt x="10752" y="10174"/>
                  </a:cubicBezTo>
                  <a:lnTo>
                    <a:pt x="10777" y="10161"/>
                  </a:lnTo>
                  <a:cubicBezTo>
                    <a:pt x="10727" y="10161"/>
                    <a:pt x="10777" y="10098"/>
                    <a:pt x="10777" y="10098"/>
                  </a:cubicBezTo>
                  <a:close/>
                  <a:moveTo>
                    <a:pt x="2713" y="10107"/>
                  </a:moveTo>
                  <a:cubicBezTo>
                    <a:pt x="2700" y="10107"/>
                    <a:pt x="2682" y="10113"/>
                    <a:pt x="2666" y="10123"/>
                  </a:cubicBezTo>
                  <a:lnTo>
                    <a:pt x="2634" y="10134"/>
                  </a:lnTo>
                  <a:lnTo>
                    <a:pt x="2634" y="10134"/>
                  </a:lnTo>
                  <a:lnTo>
                    <a:pt x="2627" y="10199"/>
                  </a:lnTo>
                  <a:lnTo>
                    <a:pt x="2627" y="10199"/>
                  </a:lnTo>
                  <a:cubicBezTo>
                    <a:pt x="2654" y="10174"/>
                    <a:pt x="2692" y="10155"/>
                    <a:pt x="2717" y="10148"/>
                  </a:cubicBezTo>
                  <a:cubicBezTo>
                    <a:pt x="2739" y="10119"/>
                    <a:pt x="2731" y="10107"/>
                    <a:pt x="2713" y="10107"/>
                  </a:cubicBezTo>
                  <a:close/>
                  <a:moveTo>
                    <a:pt x="3385" y="9958"/>
                  </a:moveTo>
                  <a:cubicBezTo>
                    <a:pt x="3403" y="9958"/>
                    <a:pt x="3413" y="9976"/>
                    <a:pt x="3408" y="10035"/>
                  </a:cubicBezTo>
                  <a:cubicBezTo>
                    <a:pt x="3380" y="10073"/>
                    <a:pt x="3380" y="10133"/>
                    <a:pt x="3360" y="10160"/>
                  </a:cubicBezTo>
                  <a:lnTo>
                    <a:pt x="3360" y="10160"/>
                  </a:lnTo>
                  <a:cubicBezTo>
                    <a:pt x="3368" y="10095"/>
                    <a:pt x="3395" y="9997"/>
                    <a:pt x="3331" y="9997"/>
                  </a:cubicBezTo>
                  <a:cubicBezTo>
                    <a:pt x="3328" y="9997"/>
                    <a:pt x="3324" y="9997"/>
                    <a:pt x="3320" y="9998"/>
                  </a:cubicBezTo>
                  <a:cubicBezTo>
                    <a:pt x="3232" y="10023"/>
                    <a:pt x="3320" y="10186"/>
                    <a:pt x="3232" y="10199"/>
                  </a:cubicBezTo>
                  <a:cubicBezTo>
                    <a:pt x="3232" y="10148"/>
                    <a:pt x="3245" y="10086"/>
                    <a:pt x="3257" y="10023"/>
                  </a:cubicBezTo>
                  <a:cubicBezTo>
                    <a:pt x="3257" y="10006"/>
                    <a:pt x="3268" y="9969"/>
                    <a:pt x="3275" y="9969"/>
                  </a:cubicBezTo>
                  <a:cubicBezTo>
                    <a:pt x="3279" y="9969"/>
                    <a:pt x="3283" y="9979"/>
                    <a:pt x="3283" y="10010"/>
                  </a:cubicBezTo>
                  <a:cubicBezTo>
                    <a:pt x="3313" y="10002"/>
                    <a:pt x="3358" y="9958"/>
                    <a:pt x="3385" y="9958"/>
                  </a:cubicBezTo>
                  <a:close/>
                  <a:moveTo>
                    <a:pt x="6904" y="10136"/>
                  </a:moveTo>
                  <a:cubicBezTo>
                    <a:pt x="6904" y="10136"/>
                    <a:pt x="6954" y="10186"/>
                    <a:pt x="6904" y="10199"/>
                  </a:cubicBezTo>
                  <a:cubicBezTo>
                    <a:pt x="6854" y="10199"/>
                    <a:pt x="6879" y="10136"/>
                    <a:pt x="6879" y="10136"/>
                  </a:cubicBezTo>
                  <a:close/>
                  <a:moveTo>
                    <a:pt x="10585" y="10198"/>
                  </a:moveTo>
                  <a:lnTo>
                    <a:pt x="10585" y="10198"/>
                  </a:lnTo>
                  <a:cubicBezTo>
                    <a:pt x="10585" y="10200"/>
                    <a:pt x="10586" y="10203"/>
                    <a:pt x="10587" y="10206"/>
                  </a:cubicBezTo>
                  <a:lnTo>
                    <a:pt x="10587" y="10206"/>
                  </a:lnTo>
                  <a:cubicBezTo>
                    <a:pt x="10587" y="10203"/>
                    <a:pt x="10588" y="10201"/>
                    <a:pt x="10588" y="10199"/>
                  </a:cubicBezTo>
                  <a:cubicBezTo>
                    <a:pt x="10587" y="10198"/>
                    <a:pt x="10586" y="10198"/>
                    <a:pt x="10585" y="10198"/>
                  </a:cubicBezTo>
                  <a:close/>
                  <a:moveTo>
                    <a:pt x="6816" y="9910"/>
                  </a:moveTo>
                  <a:cubicBezTo>
                    <a:pt x="6816" y="10010"/>
                    <a:pt x="6866" y="9960"/>
                    <a:pt x="6866" y="9985"/>
                  </a:cubicBezTo>
                  <a:cubicBezTo>
                    <a:pt x="6854" y="10010"/>
                    <a:pt x="6829" y="9998"/>
                    <a:pt x="6816" y="10035"/>
                  </a:cubicBezTo>
                  <a:cubicBezTo>
                    <a:pt x="6805" y="10081"/>
                    <a:pt x="6793" y="10177"/>
                    <a:pt x="6837" y="10177"/>
                  </a:cubicBezTo>
                  <a:cubicBezTo>
                    <a:pt x="6842" y="10177"/>
                    <a:pt x="6848" y="10176"/>
                    <a:pt x="6854" y="10174"/>
                  </a:cubicBezTo>
                  <a:lnTo>
                    <a:pt x="6854" y="10174"/>
                  </a:lnTo>
                  <a:cubicBezTo>
                    <a:pt x="6854" y="10196"/>
                    <a:pt x="6844" y="10206"/>
                    <a:pt x="6831" y="10206"/>
                  </a:cubicBezTo>
                  <a:cubicBezTo>
                    <a:pt x="6809" y="10206"/>
                    <a:pt x="6778" y="10176"/>
                    <a:pt x="6778" y="10136"/>
                  </a:cubicBezTo>
                  <a:cubicBezTo>
                    <a:pt x="6778" y="10073"/>
                    <a:pt x="6803" y="10010"/>
                    <a:pt x="6753" y="10010"/>
                  </a:cubicBezTo>
                  <a:cubicBezTo>
                    <a:pt x="6753" y="9972"/>
                    <a:pt x="6766" y="9935"/>
                    <a:pt x="6791" y="9910"/>
                  </a:cubicBezTo>
                  <a:close/>
                  <a:moveTo>
                    <a:pt x="5138" y="10210"/>
                  </a:moveTo>
                  <a:lnTo>
                    <a:pt x="5138" y="10210"/>
                  </a:lnTo>
                  <a:cubicBezTo>
                    <a:pt x="5136" y="10212"/>
                    <a:pt x="5135" y="10215"/>
                    <a:pt x="5134" y="10217"/>
                  </a:cubicBezTo>
                  <a:lnTo>
                    <a:pt x="5134" y="10217"/>
                  </a:lnTo>
                  <a:cubicBezTo>
                    <a:pt x="5138" y="10213"/>
                    <a:pt x="5140" y="10211"/>
                    <a:pt x="5138" y="10210"/>
                  </a:cubicBezTo>
                  <a:close/>
                  <a:moveTo>
                    <a:pt x="6645" y="9999"/>
                  </a:moveTo>
                  <a:cubicBezTo>
                    <a:pt x="6672" y="9999"/>
                    <a:pt x="6704" y="10012"/>
                    <a:pt x="6715" y="10035"/>
                  </a:cubicBezTo>
                  <a:cubicBezTo>
                    <a:pt x="6741" y="10073"/>
                    <a:pt x="6728" y="10224"/>
                    <a:pt x="6690" y="10224"/>
                  </a:cubicBezTo>
                  <a:cubicBezTo>
                    <a:pt x="6690" y="10213"/>
                    <a:pt x="6690" y="10204"/>
                    <a:pt x="6690" y="10199"/>
                  </a:cubicBezTo>
                  <a:cubicBezTo>
                    <a:pt x="6673" y="10227"/>
                    <a:pt x="6652" y="10239"/>
                    <a:pt x="6633" y="10239"/>
                  </a:cubicBezTo>
                  <a:cubicBezTo>
                    <a:pt x="6585" y="10239"/>
                    <a:pt x="6548" y="10165"/>
                    <a:pt x="6602" y="10111"/>
                  </a:cubicBezTo>
                  <a:cubicBezTo>
                    <a:pt x="6627" y="10098"/>
                    <a:pt x="6678" y="10086"/>
                    <a:pt x="6690" y="10073"/>
                  </a:cubicBezTo>
                  <a:cubicBezTo>
                    <a:pt x="6690" y="10036"/>
                    <a:pt x="6651" y="10025"/>
                    <a:pt x="6616" y="10025"/>
                  </a:cubicBezTo>
                  <a:cubicBezTo>
                    <a:pt x="6610" y="10025"/>
                    <a:pt x="6604" y="10025"/>
                    <a:pt x="6599" y="10026"/>
                  </a:cubicBezTo>
                  <a:lnTo>
                    <a:pt x="6599" y="10026"/>
                  </a:lnTo>
                  <a:cubicBezTo>
                    <a:pt x="6602" y="10008"/>
                    <a:pt x="6622" y="9999"/>
                    <a:pt x="6645" y="9999"/>
                  </a:cubicBezTo>
                  <a:close/>
                  <a:moveTo>
                    <a:pt x="9142" y="10199"/>
                  </a:moveTo>
                  <a:cubicBezTo>
                    <a:pt x="9172" y="10199"/>
                    <a:pt x="9158" y="10225"/>
                    <a:pt x="9141" y="10247"/>
                  </a:cubicBezTo>
                  <a:lnTo>
                    <a:pt x="9141" y="10247"/>
                  </a:lnTo>
                  <a:cubicBezTo>
                    <a:pt x="9135" y="10238"/>
                    <a:pt x="9109" y="10199"/>
                    <a:pt x="9142" y="10199"/>
                  </a:cubicBezTo>
                  <a:close/>
                  <a:moveTo>
                    <a:pt x="9419" y="10199"/>
                  </a:moveTo>
                  <a:cubicBezTo>
                    <a:pt x="9419" y="10199"/>
                    <a:pt x="9482" y="10249"/>
                    <a:pt x="9432" y="10249"/>
                  </a:cubicBezTo>
                  <a:lnTo>
                    <a:pt x="9419" y="10249"/>
                  </a:lnTo>
                  <a:cubicBezTo>
                    <a:pt x="9369" y="10249"/>
                    <a:pt x="9419" y="10199"/>
                    <a:pt x="9419" y="10199"/>
                  </a:cubicBezTo>
                  <a:close/>
                  <a:moveTo>
                    <a:pt x="10587" y="10206"/>
                  </a:moveTo>
                  <a:lnTo>
                    <a:pt x="10587" y="10206"/>
                  </a:lnTo>
                  <a:cubicBezTo>
                    <a:pt x="10586" y="10207"/>
                    <a:pt x="10586" y="10209"/>
                    <a:pt x="10586" y="10210"/>
                  </a:cubicBezTo>
                  <a:lnTo>
                    <a:pt x="10586" y="10210"/>
                  </a:lnTo>
                  <a:cubicBezTo>
                    <a:pt x="10580" y="10208"/>
                    <a:pt x="10576" y="10207"/>
                    <a:pt x="10572" y="10207"/>
                  </a:cubicBezTo>
                  <a:cubicBezTo>
                    <a:pt x="10560" y="10207"/>
                    <a:pt x="10555" y="10217"/>
                    <a:pt x="10560" y="10238"/>
                  </a:cubicBezTo>
                  <a:lnTo>
                    <a:pt x="10560" y="10238"/>
                  </a:lnTo>
                  <a:cubicBezTo>
                    <a:pt x="10565" y="10237"/>
                    <a:pt x="10570" y="10236"/>
                    <a:pt x="10576" y="10236"/>
                  </a:cubicBezTo>
                  <a:lnTo>
                    <a:pt x="10563" y="10249"/>
                  </a:lnTo>
                  <a:cubicBezTo>
                    <a:pt x="10566" y="10249"/>
                    <a:pt x="10568" y="10248"/>
                    <a:pt x="10570" y="10248"/>
                  </a:cubicBezTo>
                  <a:lnTo>
                    <a:pt x="10570" y="10248"/>
                  </a:lnTo>
                  <a:cubicBezTo>
                    <a:pt x="10575" y="10240"/>
                    <a:pt x="10580" y="10228"/>
                    <a:pt x="10586" y="10210"/>
                  </a:cubicBezTo>
                  <a:lnTo>
                    <a:pt x="10586" y="10210"/>
                  </a:lnTo>
                  <a:cubicBezTo>
                    <a:pt x="10586" y="10210"/>
                    <a:pt x="10587" y="10211"/>
                    <a:pt x="10588" y="10211"/>
                  </a:cubicBezTo>
                  <a:cubicBezTo>
                    <a:pt x="10588" y="10209"/>
                    <a:pt x="10587" y="10207"/>
                    <a:pt x="10587" y="10206"/>
                  </a:cubicBezTo>
                  <a:close/>
                  <a:moveTo>
                    <a:pt x="5395" y="10098"/>
                  </a:moveTo>
                  <a:cubicBezTo>
                    <a:pt x="5395" y="10155"/>
                    <a:pt x="5402" y="10169"/>
                    <a:pt x="5411" y="10169"/>
                  </a:cubicBezTo>
                  <a:cubicBezTo>
                    <a:pt x="5420" y="10169"/>
                    <a:pt x="5430" y="10156"/>
                    <a:pt x="5437" y="10156"/>
                  </a:cubicBezTo>
                  <a:cubicBezTo>
                    <a:pt x="5442" y="10156"/>
                    <a:pt x="5445" y="10163"/>
                    <a:pt x="5445" y="10186"/>
                  </a:cubicBezTo>
                  <a:cubicBezTo>
                    <a:pt x="5401" y="10191"/>
                    <a:pt x="5376" y="10221"/>
                    <a:pt x="5365" y="10255"/>
                  </a:cubicBezTo>
                  <a:lnTo>
                    <a:pt x="5365" y="10255"/>
                  </a:lnTo>
                  <a:cubicBezTo>
                    <a:pt x="5370" y="10223"/>
                    <a:pt x="5367" y="10199"/>
                    <a:pt x="5332" y="10199"/>
                  </a:cubicBezTo>
                  <a:cubicBezTo>
                    <a:pt x="5345" y="10161"/>
                    <a:pt x="5370" y="10123"/>
                    <a:pt x="5395" y="10098"/>
                  </a:cubicBezTo>
                  <a:close/>
                  <a:moveTo>
                    <a:pt x="5704" y="10143"/>
                  </a:moveTo>
                  <a:cubicBezTo>
                    <a:pt x="5680" y="10169"/>
                    <a:pt x="5665" y="10207"/>
                    <a:pt x="5671" y="10255"/>
                  </a:cubicBezTo>
                  <a:lnTo>
                    <a:pt x="5671" y="10255"/>
                  </a:lnTo>
                  <a:cubicBezTo>
                    <a:pt x="5684" y="10213"/>
                    <a:pt x="5696" y="10169"/>
                    <a:pt x="5704" y="10143"/>
                  </a:cubicBezTo>
                  <a:close/>
                  <a:moveTo>
                    <a:pt x="6250" y="9960"/>
                  </a:moveTo>
                  <a:cubicBezTo>
                    <a:pt x="6250" y="10018"/>
                    <a:pt x="6258" y="10032"/>
                    <a:pt x="6266" y="10032"/>
                  </a:cubicBezTo>
                  <a:cubicBezTo>
                    <a:pt x="6273" y="10032"/>
                    <a:pt x="6281" y="10023"/>
                    <a:pt x="6285" y="10023"/>
                  </a:cubicBezTo>
                  <a:cubicBezTo>
                    <a:pt x="6290" y="10023"/>
                    <a:pt x="6292" y="10031"/>
                    <a:pt x="6288" y="10060"/>
                  </a:cubicBezTo>
                  <a:cubicBezTo>
                    <a:pt x="6231" y="10072"/>
                    <a:pt x="6236" y="10219"/>
                    <a:pt x="6275" y="10226"/>
                  </a:cubicBezTo>
                  <a:lnTo>
                    <a:pt x="6275" y="10226"/>
                  </a:lnTo>
                  <a:cubicBezTo>
                    <a:pt x="6275" y="10254"/>
                    <a:pt x="6264" y="10266"/>
                    <a:pt x="6251" y="10266"/>
                  </a:cubicBezTo>
                  <a:cubicBezTo>
                    <a:pt x="6236" y="10266"/>
                    <a:pt x="6219" y="10250"/>
                    <a:pt x="6212" y="10224"/>
                  </a:cubicBezTo>
                  <a:cubicBezTo>
                    <a:pt x="6188" y="10188"/>
                    <a:pt x="6256" y="10072"/>
                    <a:pt x="6197" y="10072"/>
                  </a:cubicBezTo>
                  <a:cubicBezTo>
                    <a:pt x="6194" y="10072"/>
                    <a:pt x="6191" y="10072"/>
                    <a:pt x="6187" y="10073"/>
                  </a:cubicBezTo>
                  <a:cubicBezTo>
                    <a:pt x="6187" y="10023"/>
                    <a:pt x="6212" y="9985"/>
                    <a:pt x="6250" y="9960"/>
                  </a:cubicBezTo>
                  <a:close/>
                  <a:moveTo>
                    <a:pt x="3027" y="10023"/>
                  </a:moveTo>
                  <a:cubicBezTo>
                    <a:pt x="3035" y="10023"/>
                    <a:pt x="3045" y="10027"/>
                    <a:pt x="3056" y="10035"/>
                  </a:cubicBezTo>
                  <a:cubicBezTo>
                    <a:pt x="3119" y="10060"/>
                    <a:pt x="3056" y="10236"/>
                    <a:pt x="3031" y="10249"/>
                  </a:cubicBezTo>
                  <a:cubicBezTo>
                    <a:pt x="3031" y="10216"/>
                    <a:pt x="3069" y="10061"/>
                    <a:pt x="3013" y="10061"/>
                  </a:cubicBezTo>
                  <a:cubicBezTo>
                    <a:pt x="3005" y="10061"/>
                    <a:pt x="2994" y="10065"/>
                    <a:pt x="2981" y="10073"/>
                  </a:cubicBezTo>
                  <a:cubicBezTo>
                    <a:pt x="2918" y="10111"/>
                    <a:pt x="3006" y="10249"/>
                    <a:pt x="2918" y="10262"/>
                  </a:cubicBezTo>
                  <a:cubicBezTo>
                    <a:pt x="2918" y="10240"/>
                    <a:pt x="2954" y="10082"/>
                    <a:pt x="2903" y="10082"/>
                  </a:cubicBezTo>
                  <a:cubicBezTo>
                    <a:pt x="2894" y="10082"/>
                    <a:pt x="2883" y="10087"/>
                    <a:pt x="2868" y="10098"/>
                  </a:cubicBezTo>
                  <a:cubicBezTo>
                    <a:pt x="2817" y="10148"/>
                    <a:pt x="2893" y="10274"/>
                    <a:pt x="2805" y="10287"/>
                  </a:cubicBezTo>
                  <a:cubicBezTo>
                    <a:pt x="2805" y="10211"/>
                    <a:pt x="2817" y="10136"/>
                    <a:pt x="2830" y="10060"/>
                  </a:cubicBezTo>
                  <a:cubicBezTo>
                    <a:pt x="2837" y="10057"/>
                    <a:pt x="2842" y="10056"/>
                    <a:pt x="2847" y="10056"/>
                  </a:cubicBezTo>
                  <a:cubicBezTo>
                    <a:pt x="2860" y="10056"/>
                    <a:pt x="2864" y="10067"/>
                    <a:pt x="2855" y="10086"/>
                  </a:cubicBezTo>
                  <a:cubicBezTo>
                    <a:pt x="2881" y="10077"/>
                    <a:pt x="2920" y="10025"/>
                    <a:pt x="2945" y="10025"/>
                  </a:cubicBezTo>
                  <a:cubicBezTo>
                    <a:pt x="2956" y="10025"/>
                    <a:pt x="2964" y="10034"/>
                    <a:pt x="2968" y="10060"/>
                  </a:cubicBezTo>
                  <a:lnTo>
                    <a:pt x="2956" y="10073"/>
                  </a:lnTo>
                  <a:cubicBezTo>
                    <a:pt x="2985" y="10063"/>
                    <a:pt x="2999" y="10023"/>
                    <a:pt x="3027" y="10023"/>
                  </a:cubicBezTo>
                  <a:close/>
                  <a:moveTo>
                    <a:pt x="6150" y="10048"/>
                  </a:moveTo>
                  <a:cubicBezTo>
                    <a:pt x="6150" y="10123"/>
                    <a:pt x="6137" y="10211"/>
                    <a:pt x="6137" y="10274"/>
                  </a:cubicBezTo>
                  <a:cubicBezTo>
                    <a:pt x="6124" y="10283"/>
                    <a:pt x="6115" y="10287"/>
                    <a:pt x="6110" y="10287"/>
                  </a:cubicBezTo>
                  <a:cubicBezTo>
                    <a:pt x="6101" y="10287"/>
                    <a:pt x="6104" y="10273"/>
                    <a:pt x="6112" y="10249"/>
                  </a:cubicBezTo>
                  <a:cubicBezTo>
                    <a:pt x="6092" y="10249"/>
                    <a:pt x="6080" y="10297"/>
                    <a:pt x="6043" y="10297"/>
                  </a:cubicBezTo>
                  <a:cubicBezTo>
                    <a:pt x="6034" y="10297"/>
                    <a:pt x="6024" y="10294"/>
                    <a:pt x="6011" y="10287"/>
                  </a:cubicBezTo>
                  <a:lnTo>
                    <a:pt x="5999" y="10287"/>
                  </a:lnTo>
                  <a:cubicBezTo>
                    <a:pt x="5948" y="10249"/>
                    <a:pt x="5986" y="10073"/>
                    <a:pt x="6024" y="10060"/>
                  </a:cubicBezTo>
                  <a:lnTo>
                    <a:pt x="6024" y="10060"/>
                  </a:lnTo>
                  <a:cubicBezTo>
                    <a:pt x="6024" y="10093"/>
                    <a:pt x="5995" y="10261"/>
                    <a:pt x="6055" y="10261"/>
                  </a:cubicBezTo>
                  <a:cubicBezTo>
                    <a:pt x="6063" y="10261"/>
                    <a:pt x="6074" y="10257"/>
                    <a:pt x="6087" y="10249"/>
                  </a:cubicBezTo>
                  <a:cubicBezTo>
                    <a:pt x="6150" y="10199"/>
                    <a:pt x="6062" y="10060"/>
                    <a:pt x="6150" y="10048"/>
                  </a:cubicBezTo>
                  <a:close/>
                  <a:moveTo>
                    <a:pt x="2627" y="10199"/>
                  </a:moveTo>
                  <a:cubicBezTo>
                    <a:pt x="2600" y="10224"/>
                    <a:pt x="2585" y="10255"/>
                    <a:pt x="2603" y="10287"/>
                  </a:cubicBezTo>
                  <a:cubicBezTo>
                    <a:pt x="2607" y="10292"/>
                    <a:pt x="2610" y="10296"/>
                    <a:pt x="2613" y="10299"/>
                  </a:cubicBezTo>
                  <a:lnTo>
                    <a:pt x="2616" y="10299"/>
                  </a:lnTo>
                  <a:lnTo>
                    <a:pt x="2627" y="10199"/>
                  </a:lnTo>
                  <a:close/>
                  <a:moveTo>
                    <a:pt x="10827" y="10299"/>
                  </a:moveTo>
                  <a:lnTo>
                    <a:pt x="10827" y="10299"/>
                  </a:lnTo>
                  <a:cubicBezTo>
                    <a:pt x="10827" y="10299"/>
                    <a:pt x="10827" y="10299"/>
                    <a:pt x="10827" y="10299"/>
                  </a:cubicBezTo>
                  <a:close/>
                  <a:moveTo>
                    <a:pt x="2641" y="10073"/>
                  </a:moveTo>
                  <a:lnTo>
                    <a:pt x="2639" y="10094"/>
                  </a:lnTo>
                  <a:lnTo>
                    <a:pt x="2639" y="10094"/>
                  </a:lnTo>
                  <a:cubicBezTo>
                    <a:pt x="2649" y="10083"/>
                    <a:pt x="2665" y="10078"/>
                    <a:pt x="2681" y="10078"/>
                  </a:cubicBezTo>
                  <a:cubicBezTo>
                    <a:pt x="2710" y="10078"/>
                    <a:pt x="2742" y="10093"/>
                    <a:pt x="2754" y="10123"/>
                  </a:cubicBezTo>
                  <a:cubicBezTo>
                    <a:pt x="2774" y="10163"/>
                    <a:pt x="2731" y="10291"/>
                    <a:pt x="2712" y="10291"/>
                  </a:cubicBezTo>
                  <a:cubicBezTo>
                    <a:pt x="2707" y="10291"/>
                    <a:pt x="2704" y="10282"/>
                    <a:pt x="2704" y="10262"/>
                  </a:cubicBezTo>
                  <a:cubicBezTo>
                    <a:pt x="2686" y="10271"/>
                    <a:pt x="2662" y="10311"/>
                    <a:pt x="2636" y="10311"/>
                  </a:cubicBezTo>
                  <a:cubicBezTo>
                    <a:pt x="2628" y="10311"/>
                    <a:pt x="2620" y="10308"/>
                    <a:pt x="2613" y="10299"/>
                  </a:cubicBezTo>
                  <a:lnTo>
                    <a:pt x="2591" y="10299"/>
                  </a:lnTo>
                  <a:cubicBezTo>
                    <a:pt x="2553" y="10274"/>
                    <a:pt x="2553" y="10111"/>
                    <a:pt x="2603" y="10098"/>
                  </a:cubicBezTo>
                  <a:lnTo>
                    <a:pt x="2641" y="10073"/>
                  </a:lnTo>
                  <a:close/>
                  <a:moveTo>
                    <a:pt x="5948" y="9972"/>
                  </a:moveTo>
                  <a:cubicBezTo>
                    <a:pt x="5948" y="10035"/>
                    <a:pt x="5974" y="10299"/>
                    <a:pt x="5898" y="10312"/>
                  </a:cubicBezTo>
                  <a:cubicBezTo>
                    <a:pt x="5898" y="10249"/>
                    <a:pt x="5886" y="9985"/>
                    <a:pt x="5948" y="9972"/>
                  </a:cubicBezTo>
                  <a:close/>
                  <a:moveTo>
                    <a:pt x="6437" y="10017"/>
                  </a:moveTo>
                  <a:cubicBezTo>
                    <a:pt x="6445" y="10017"/>
                    <a:pt x="6453" y="10019"/>
                    <a:pt x="6464" y="10023"/>
                  </a:cubicBezTo>
                  <a:cubicBezTo>
                    <a:pt x="6514" y="10048"/>
                    <a:pt x="6502" y="10086"/>
                    <a:pt x="6502" y="10123"/>
                  </a:cubicBezTo>
                  <a:cubicBezTo>
                    <a:pt x="6502" y="10161"/>
                    <a:pt x="6477" y="10211"/>
                    <a:pt x="6439" y="10236"/>
                  </a:cubicBezTo>
                  <a:cubicBezTo>
                    <a:pt x="6426" y="10243"/>
                    <a:pt x="6416" y="10245"/>
                    <a:pt x="6407" y="10245"/>
                  </a:cubicBezTo>
                  <a:cubicBezTo>
                    <a:pt x="6381" y="10245"/>
                    <a:pt x="6370" y="10224"/>
                    <a:pt x="6351" y="10224"/>
                  </a:cubicBezTo>
                  <a:cubicBezTo>
                    <a:pt x="6376" y="10274"/>
                    <a:pt x="6389" y="10350"/>
                    <a:pt x="6326" y="10350"/>
                  </a:cubicBezTo>
                  <a:lnTo>
                    <a:pt x="6313" y="10350"/>
                  </a:lnTo>
                  <a:cubicBezTo>
                    <a:pt x="6313" y="10274"/>
                    <a:pt x="6313" y="10186"/>
                    <a:pt x="6326" y="10098"/>
                  </a:cubicBezTo>
                  <a:cubicBezTo>
                    <a:pt x="6326" y="10089"/>
                    <a:pt x="6345" y="10022"/>
                    <a:pt x="6356" y="10022"/>
                  </a:cubicBezTo>
                  <a:cubicBezTo>
                    <a:pt x="6360" y="10022"/>
                    <a:pt x="6363" y="10032"/>
                    <a:pt x="6363" y="10060"/>
                  </a:cubicBezTo>
                  <a:cubicBezTo>
                    <a:pt x="6395" y="10060"/>
                    <a:pt x="6400" y="10017"/>
                    <a:pt x="6437" y="10017"/>
                  </a:cubicBezTo>
                  <a:close/>
                  <a:moveTo>
                    <a:pt x="5781" y="10106"/>
                  </a:moveTo>
                  <a:cubicBezTo>
                    <a:pt x="5823" y="10106"/>
                    <a:pt x="5860" y="10138"/>
                    <a:pt x="5860" y="10211"/>
                  </a:cubicBezTo>
                  <a:cubicBezTo>
                    <a:pt x="5860" y="10275"/>
                    <a:pt x="5801" y="10333"/>
                    <a:pt x="5750" y="10333"/>
                  </a:cubicBezTo>
                  <a:cubicBezTo>
                    <a:pt x="5720" y="10333"/>
                    <a:pt x="5694" y="10313"/>
                    <a:pt x="5684" y="10262"/>
                  </a:cubicBezTo>
                  <a:lnTo>
                    <a:pt x="5672" y="10262"/>
                  </a:lnTo>
                  <a:cubicBezTo>
                    <a:pt x="5671" y="10259"/>
                    <a:pt x="5671" y="10257"/>
                    <a:pt x="5671" y="10255"/>
                  </a:cubicBezTo>
                  <a:lnTo>
                    <a:pt x="5671" y="10255"/>
                  </a:lnTo>
                  <a:cubicBezTo>
                    <a:pt x="5653" y="10311"/>
                    <a:pt x="5631" y="10363"/>
                    <a:pt x="5612" y="10363"/>
                  </a:cubicBezTo>
                  <a:cubicBezTo>
                    <a:pt x="5611" y="10363"/>
                    <a:pt x="5610" y="10363"/>
                    <a:pt x="5609" y="10362"/>
                  </a:cubicBezTo>
                  <a:cubicBezTo>
                    <a:pt x="5571" y="10362"/>
                    <a:pt x="5521" y="10186"/>
                    <a:pt x="5508" y="10148"/>
                  </a:cubicBezTo>
                  <a:lnTo>
                    <a:pt x="5533" y="10148"/>
                  </a:lnTo>
                  <a:cubicBezTo>
                    <a:pt x="5536" y="10148"/>
                    <a:pt x="5539" y="10148"/>
                    <a:pt x="5541" y="10148"/>
                  </a:cubicBezTo>
                  <a:cubicBezTo>
                    <a:pt x="5597" y="10148"/>
                    <a:pt x="5609" y="10276"/>
                    <a:pt x="5609" y="10325"/>
                  </a:cubicBezTo>
                  <a:cubicBezTo>
                    <a:pt x="5659" y="10325"/>
                    <a:pt x="5634" y="10136"/>
                    <a:pt x="5709" y="10123"/>
                  </a:cubicBezTo>
                  <a:lnTo>
                    <a:pt x="5709" y="10123"/>
                  </a:lnTo>
                  <a:cubicBezTo>
                    <a:pt x="5708" y="10128"/>
                    <a:pt x="5706" y="10134"/>
                    <a:pt x="5704" y="10143"/>
                  </a:cubicBezTo>
                  <a:lnTo>
                    <a:pt x="5704" y="10143"/>
                  </a:lnTo>
                  <a:cubicBezTo>
                    <a:pt x="5725" y="10119"/>
                    <a:pt x="5754" y="10106"/>
                    <a:pt x="5781" y="10106"/>
                  </a:cubicBezTo>
                  <a:close/>
                  <a:moveTo>
                    <a:pt x="2515" y="9998"/>
                  </a:moveTo>
                  <a:cubicBezTo>
                    <a:pt x="2503" y="10086"/>
                    <a:pt x="2503" y="10161"/>
                    <a:pt x="2490" y="10236"/>
                  </a:cubicBezTo>
                  <a:cubicBezTo>
                    <a:pt x="2490" y="10264"/>
                    <a:pt x="2470" y="10338"/>
                    <a:pt x="2460" y="10338"/>
                  </a:cubicBezTo>
                  <a:cubicBezTo>
                    <a:pt x="2455" y="10338"/>
                    <a:pt x="2453" y="10327"/>
                    <a:pt x="2453" y="10299"/>
                  </a:cubicBezTo>
                  <a:cubicBezTo>
                    <a:pt x="2440" y="10299"/>
                    <a:pt x="2427" y="10350"/>
                    <a:pt x="2390" y="10362"/>
                  </a:cubicBezTo>
                  <a:cubicBezTo>
                    <a:pt x="2386" y="10363"/>
                    <a:pt x="2383" y="10363"/>
                    <a:pt x="2380" y="10363"/>
                  </a:cubicBezTo>
                  <a:cubicBezTo>
                    <a:pt x="2316" y="10363"/>
                    <a:pt x="2340" y="10235"/>
                    <a:pt x="2365" y="10199"/>
                  </a:cubicBezTo>
                  <a:lnTo>
                    <a:pt x="2352" y="10186"/>
                  </a:lnTo>
                  <a:cubicBezTo>
                    <a:pt x="2365" y="10161"/>
                    <a:pt x="2390" y="10136"/>
                    <a:pt x="2415" y="10123"/>
                  </a:cubicBezTo>
                  <a:cubicBezTo>
                    <a:pt x="2426" y="10115"/>
                    <a:pt x="2435" y="10111"/>
                    <a:pt x="2441" y="10111"/>
                  </a:cubicBezTo>
                  <a:cubicBezTo>
                    <a:pt x="2461" y="10111"/>
                    <a:pt x="2455" y="10148"/>
                    <a:pt x="2465" y="10148"/>
                  </a:cubicBezTo>
                  <a:cubicBezTo>
                    <a:pt x="2465" y="10086"/>
                    <a:pt x="2465" y="10010"/>
                    <a:pt x="2515" y="9998"/>
                  </a:cubicBezTo>
                  <a:close/>
                  <a:moveTo>
                    <a:pt x="9583" y="10199"/>
                  </a:moveTo>
                  <a:lnTo>
                    <a:pt x="9583" y="10199"/>
                  </a:lnTo>
                  <a:cubicBezTo>
                    <a:pt x="9563" y="10248"/>
                    <a:pt x="9566" y="10266"/>
                    <a:pt x="9598" y="10266"/>
                  </a:cubicBezTo>
                  <a:cubicBezTo>
                    <a:pt x="9607" y="10266"/>
                    <a:pt x="9619" y="10264"/>
                    <a:pt x="9633" y="10262"/>
                  </a:cubicBezTo>
                  <a:lnTo>
                    <a:pt x="9633" y="10262"/>
                  </a:lnTo>
                  <a:cubicBezTo>
                    <a:pt x="9641" y="10286"/>
                    <a:pt x="9634" y="10294"/>
                    <a:pt x="9618" y="10294"/>
                  </a:cubicBezTo>
                  <a:cubicBezTo>
                    <a:pt x="9608" y="10294"/>
                    <a:pt x="9596" y="10291"/>
                    <a:pt x="9583" y="10287"/>
                  </a:cubicBezTo>
                  <a:cubicBezTo>
                    <a:pt x="9570" y="10319"/>
                    <a:pt x="9560" y="10347"/>
                    <a:pt x="9554" y="10372"/>
                  </a:cubicBezTo>
                  <a:lnTo>
                    <a:pt x="9554" y="10372"/>
                  </a:lnTo>
                  <a:cubicBezTo>
                    <a:pt x="9560" y="10335"/>
                    <a:pt x="9561" y="10299"/>
                    <a:pt x="9529" y="10299"/>
                  </a:cubicBezTo>
                  <a:cubicBezTo>
                    <a:pt x="9526" y="10299"/>
                    <a:pt x="9523" y="10299"/>
                    <a:pt x="9520" y="10299"/>
                  </a:cubicBezTo>
                  <a:cubicBezTo>
                    <a:pt x="9520" y="10249"/>
                    <a:pt x="9545" y="10211"/>
                    <a:pt x="9583" y="10199"/>
                  </a:cubicBezTo>
                  <a:close/>
                  <a:moveTo>
                    <a:pt x="3772" y="10334"/>
                  </a:moveTo>
                  <a:cubicBezTo>
                    <a:pt x="3780" y="10334"/>
                    <a:pt x="3786" y="10362"/>
                    <a:pt x="3786" y="10362"/>
                  </a:cubicBezTo>
                  <a:lnTo>
                    <a:pt x="3811" y="10362"/>
                  </a:lnTo>
                  <a:cubicBezTo>
                    <a:pt x="3811" y="10362"/>
                    <a:pt x="3788" y="10390"/>
                    <a:pt x="3773" y="10390"/>
                  </a:cubicBezTo>
                  <a:cubicBezTo>
                    <a:pt x="3766" y="10390"/>
                    <a:pt x="3760" y="10383"/>
                    <a:pt x="3760" y="10362"/>
                  </a:cubicBezTo>
                  <a:cubicBezTo>
                    <a:pt x="3765" y="10341"/>
                    <a:pt x="3769" y="10334"/>
                    <a:pt x="3772" y="10334"/>
                  </a:cubicBezTo>
                  <a:close/>
                  <a:moveTo>
                    <a:pt x="11356" y="10174"/>
                  </a:moveTo>
                  <a:lnTo>
                    <a:pt x="11356" y="10400"/>
                  </a:lnTo>
                  <a:lnTo>
                    <a:pt x="11318" y="10400"/>
                  </a:lnTo>
                  <a:cubicBezTo>
                    <a:pt x="11293" y="10375"/>
                    <a:pt x="11255" y="10199"/>
                    <a:pt x="11318" y="10186"/>
                  </a:cubicBezTo>
                  <a:lnTo>
                    <a:pt x="11356" y="10174"/>
                  </a:lnTo>
                  <a:close/>
                  <a:moveTo>
                    <a:pt x="5358" y="10287"/>
                  </a:moveTo>
                  <a:cubicBezTo>
                    <a:pt x="5356" y="10322"/>
                    <a:pt x="5367" y="10352"/>
                    <a:pt x="5386" y="10352"/>
                  </a:cubicBezTo>
                  <a:cubicBezTo>
                    <a:pt x="5389" y="10352"/>
                    <a:pt x="5392" y="10351"/>
                    <a:pt x="5395" y="10350"/>
                  </a:cubicBezTo>
                  <a:lnTo>
                    <a:pt x="5433" y="10362"/>
                  </a:lnTo>
                  <a:cubicBezTo>
                    <a:pt x="5433" y="10390"/>
                    <a:pt x="5423" y="10401"/>
                    <a:pt x="5410" y="10401"/>
                  </a:cubicBezTo>
                  <a:cubicBezTo>
                    <a:pt x="5393" y="10401"/>
                    <a:pt x="5371" y="10383"/>
                    <a:pt x="5357" y="10362"/>
                  </a:cubicBezTo>
                  <a:cubicBezTo>
                    <a:pt x="5348" y="10343"/>
                    <a:pt x="5353" y="10315"/>
                    <a:pt x="5358" y="10287"/>
                  </a:cubicBezTo>
                  <a:close/>
                  <a:moveTo>
                    <a:pt x="11972" y="10111"/>
                  </a:moveTo>
                  <a:cubicBezTo>
                    <a:pt x="11972" y="10167"/>
                    <a:pt x="11982" y="10175"/>
                    <a:pt x="11994" y="10175"/>
                  </a:cubicBezTo>
                  <a:cubicBezTo>
                    <a:pt x="11999" y="10175"/>
                    <a:pt x="12005" y="10174"/>
                    <a:pt x="12010" y="10174"/>
                  </a:cubicBezTo>
                  <a:cubicBezTo>
                    <a:pt x="12021" y="10174"/>
                    <a:pt x="12030" y="10179"/>
                    <a:pt x="12035" y="10211"/>
                  </a:cubicBezTo>
                  <a:lnTo>
                    <a:pt x="12022" y="10211"/>
                  </a:lnTo>
                  <a:cubicBezTo>
                    <a:pt x="11947" y="10211"/>
                    <a:pt x="11972" y="10299"/>
                    <a:pt x="11984" y="10362"/>
                  </a:cubicBezTo>
                  <a:cubicBezTo>
                    <a:pt x="11984" y="10362"/>
                    <a:pt x="12085" y="10413"/>
                    <a:pt x="12009" y="10413"/>
                  </a:cubicBezTo>
                  <a:cubicBezTo>
                    <a:pt x="11947" y="10413"/>
                    <a:pt x="11959" y="10387"/>
                    <a:pt x="11947" y="10337"/>
                  </a:cubicBezTo>
                  <a:lnTo>
                    <a:pt x="11947" y="10211"/>
                  </a:lnTo>
                  <a:cubicBezTo>
                    <a:pt x="11909" y="10211"/>
                    <a:pt x="11909" y="10211"/>
                    <a:pt x="11909" y="10174"/>
                  </a:cubicBezTo>
                  <a:lnTo>
                    <a:pt x="11947" y="10174"/>
                  </a:lnTo>
                  <a:cubicBezTo>
                    <a:pt x="11921" y="10136"/>
                    <a:pt x="11934" y="10111"/>
                    <a:pt x="11972" y="10111"/>
                  </a:cubicBezTo>
                  <a:close/>
                  <a:moveTo>
                    <a:pt x="11840" y="10186"/>
                  </a:moveTo>
                  <a:cubicBezTo>
                    <a:pt x="11895" y="10186"/>
                    <a:pt x="11872" y="10352"/>
                    <a:pt x="11884" y="10413"/>
                  </a:cubicBezTo>
                  <a:lnTo>
                    <a:pt x="11884" y="10425"/>
                  </a:lnTo>
                  <a:cubicBezTo>
                    <a:pt x="11874" y="10428"/>
                    <a:pt x="11867" y="10430"/>
                    <a:pt x="11862" y="10430"/>
                  </a:cubicBezTo>
                  <a:cubicBezTo>
                    <a:pt x="11846" y="10430"/>
                    <a:pt x="11846" y="10416"/>
                    <a:pt x="11846" y="10387"/>
                  </a:cubicBezTo>
                  <a:cubicBezTo>
                    <a:pt x="11825" y="10387"/>
                    <a:pt x="11813" y="10431"/>
                    <a:pt x="11780" y="10431"/>
                  </a:cubicBezTo>
                  <a:cubicBezTo>
                    <a:pt x="11774" y="10431"/>
                    <a:pt x="11766" y="10429"/>
                    <a:pt x="11758" y="10425"/>
                  </a:cubicBezTo>
                  <a:cubicBezTo>
                    <a:pt x="11695" y="10387"/>
                    <a:pt x="11708" y="10249"/>
                    <a:pt x="11708" y="10199"/>
                  </a:cubicBezTo>
                  <a:cubicBezTo>
                    <a:pt x="11808" y="10199"/>
                    <a:pt x="11695" y="10400"/>
                    <a:pt x="11796" y="10400"/>
                  </a:cubicBezTo>
                  <a:cubicBezTo>
                    <a:pt x="11871" y="10400"/>
                    <a:pt x="11833" y="10236"/>
                    <a:pt x="11833" y="10186"/>
                  </a:cubicBezTo>
                  <a:cubicBezTo>
                    <a:pt x="11836" y="10186"/>
                    <a:pt x="11838" y="10186"/>
                    <a:pt x="11840" y="10186"/>
                  </a:cubicBezTo>
                  <a:close/>
                  <a:moveTo>
                    <a:pt x="11443" y="10204"/>
                  </a:moveTo>
                  <a:cubicBezTo>
                    <a:pt x="11467" y="10204"/>
                    <a:pt x="11486" y="10218"/>
                    <a:pt x="11481" y="10249"/>
                  </a:cubicBezTo>
                  <a:cubicBezTo>
                    <a:pt x="11468" y="10236"/>
                    <a:pt x="11455" y="10230"/>
                    <a:pt x="11443" y="10230"/>
                  </a:cubicBezTo>
                  <a:cubicBezTo>
                    <a:pt x="11422" y="10230"/>
                    <a:pt x="11406" y="10250"/>
                    <a:pt x="11406" y="10274"/>
                  </a:cubicBezTo>
                  <a:cubicBezTo>
                    <a:pt x="11418" y="10312"/>
                    <a:pt x="11469" y="10299"/>
                    <a:pt x="11481" y="10325"/>
                  </a:cubicBezTo>
                  <a:cubicBezTo>
                    <a:pt x="11520" y="10402"/>
                    <a:pt x="11468" y="10437"/>
                    <a:pt x="11425" y="10437"/>
                  </a:cubicBezTo>
                  <a:cubicBezTo>
                    <a:pt x="11398" y="10437"/>
                    <a:pt x="11376" y="10424"/>
                    <a:pt x="11381" y="10400"/>
                  </a:cubicBezTo>
                  <a:lnTo>
                    <a:pt x="11381" y="10400"/>
                  </a:lnTo>
                  <a:cubicBezTo>
                    <a:pt x="11393" y="10413"/>
                    <a:pt x="11406" y="10413"/>
                    <a:pt x="11431" y="10413"/>
                  </a:cubicBezTo>
                  <a:cubicBezTo>
                    <a:pt x="11532" y="10387"/>
                    <a:pt x="11381" y="10287"/>
                    <a:pt x="11381" y="10274"/>
                  </a:cubicBezTo>
                  <a:lnTo>
                    <a:pt x="11381" y="10287"/>
                  </a:lnTo>
                  <a:cubicBezTo>
                    <a:pt x="11366" y="10234"/>
                    <a:pt x="11409" y="10204"/>
                    <a:pt x="11443" y="10204"/>
                  </a:cubicBezTo>
                  <a:close/>
                  <a:moveTo>
                    <a:pt x="11532" y="10098"/>
                  </a:moveTo>
                  <a:cubicBezTo>
                    <a:pt x="11594" y="10098"/>
                    <a:pt x="11569" y="10174"/>
                    <a:pt x="11569" y="10224"/>
                  </a:cubicBezTo>
                  <a:lnTo>
                    <a:pt x="11569" y="10438"/>
                  </a:lnTo>
                  <a:cubicBezTo>
                    <a:pt x="11506" y="10438"/>
                    <a:pt x="11532" y="10350"/>
                    <a:pt x="11532" y="10299"/>
                  </a:cubicBezTo>
                  <a:lnTo>
                    <a:pt x="11532" y="10098"/>
                  </a:lnTo>
                  <a:close/>
                  <a:moveTo>
                    <a:pt x="10626" y="10148"/>
                  </a:moveTo>
                  <a:cubicBezTo>
                    <a:pt x="10607" y="10197"/>
                    <a:pt x="10617" y="10216"/>
                    <a:pt x="10647" y="10216"/>
                  </a:cubicBezTo>
                  <a:cubicBezTo>
                    <a:pt x="10655" y="10216"/>
                    <a:pt x="10665" y="10214"/>
                    <a:pt x="10677" y="10211"/>
                  </a:cubicBezTo>
                  <a:lnTo>
                    <a:pt x="10677" y="10211"/>
                  </a:lnTo>
                  <a:cubicBezTo>
                    <a:pt x="10686" y="10240"/>
                    <a:pt x="10681" y="10254"/>
                    <a:pt x="10657" y="10254"/>
                  </a:cubicBezTo>
                  <a:cubicBezTo>
                    <a:pt x="10649" y="10254"/>
                    <a:pt x="10639" y="10252"/>
                    <a:pt x="10626" y="10249"/>
                  </a:cubicBezTo>
                  <a:lnTo>
                    <a:pt x="10626" y="10362"/>
                  </a:lnTo>
                  <a:cubicBezTo>
                    <a:pt x="10651" y="10387"/>
                    <a:pt x="10664" y="10400"/>
                    <a:pt x="10677" y="10425"/>
                  </a:cubicBezTo>
                  <a:cubicBezTo>
                    <a:pt x="10672" y="10438"/>
                    <a:pt x="10665" y="10444"/>
                    <a:pt x="10656" y="10444"/>
                  </a:cubicBezTo>
                  <a:cubicBezTo>
                    <a:pt x="10639" y="10444"/>
                    <a:pt x="10617" y="10425"/>
                    <a:pt x="10601" y="10400"/>
                  </a:cubicBezTo>
                  <a:cubicBezTo>
                    <a:pt x="10577" y="10376"/>
                    <a:pt x="10634" y="10248"/>
                    <a:pt x="10572" y="10248"/>
                  </a:cubicBezTo>
                  <a:cubicBezTo>
                    <a:pt x="10572" y="10248"/>
                    <a:pt x="10571" y="10248"/>
                    <a:pt x="10570" y="10248"/>
                  </a:cubicBezTo>
                  <a:lnTo>
                    <a:pt x="10570" y="10248"/>
                  </a:lnTo>
                  <a:cubicBezTo>
                    <a:pt x="10564" y="10258"/>
                    <a:pt x="10557" y="10262"/>
                    <a:pt x="10551" y="10262"/>
                  </a:cubicBezTo>
                  <a:lnTo>
                    <a:pt x="10563" y="10249"/>
                  </a:lnTo>
                  <a:cubicBezTo>
                    <a:pt x="10562" y="10245"/>
                    <a:pt x="10561" y="10242"/>
                    <a:pt x="10560" y="10238"/>
                  </a:cubicBezTo>
                  <a:lnTo>
                    <a:pt x="10560" y="10238"/>
                  </a:lnTo>
                  <a:cubicBezTo>
                    <a:pt x="10488" y="10259"/>
                    <a:pt x="10583" y="10438"/>
                    <a:pt x="10500" y="10438"/>
                  </a:cubicBezTo>
                  <a:cubicBezTo>
                    <a:pt x="10488" y="10375"/>
                    <a:pt x="10488" y="10325"/>
                    <a:pt x="10500" y="10262"/>
                  </a:cubicBezTo>
                  <a:cubicBezTo>
                    <a:pt x="10500" y="10238"/>
                    <a:pt x="10510" y="10204"/>
                    <a:pt x="10518" y="10204"/>
                  </a:cubicBezTo>
                  <a:cubicBezTo>
                    <a:pt x="10522" y="10204"/>
                    <a:pt x="10526" y="10216"/>
                    <a:pt x="10526" y="10249"/>
                  </a:cubicBezTo>
                  <a:cubicBezTo>
                    <a:pt x="10548" y="10249"/>
                    <a:pt x="10551" y="10197"/>
                    <a:pt x="10579" y="10197"/>
                  </a:cubicBezTo>
                  <a:cubicBezTo>
                    <a:pt x="10581" y="10197"/>
                    <a:pt x="10583" y="10197"/>
                    <a:pt x="10585" y="10198"/>
                  </a:cubicBezTo>
                  <a:lnTo>
                    <a:pt x="10585" y="10198"/>
                  </a:lnTo>
                  <a:cubicBezTo>
                    <a:pt x="10579" y="10168"/>
                    <a:pt x="10593" y="10148"/>
                    <a:pt x="10626" y="10148"/>
                  </a:cubicBezTo>
                  <a:close/>
                  <a:moveTo>
                    <a:pt x="5178" y="10194"/>
                  </a:moveTo>
                  <a:cubicBezTo>
                    <a:pt x="5204" y="10194"/>
                    <a:pt x="5232" y="10206"/>
                    <a:pt x="5244" y="10224"/>
                  </a:cubicBezTo>
                  <a:cubicBezTo>
                    <a:pt x="5269" y="10274"/>
                    <a:pt x="5244" y="10413"/>
                    <a:pt x="5206" y="10413"/>
                  </a:cubicBezTo>
                  <a:cubicBezTo>
                    <a:pt x="5232" y="10387"/>
                    <a:pt x="5232" y="10375"/>
                    <a:pt x="5232" y="10375"/>
                  </a:cubicBezTo>
                  <a:lnTo>
                    <a:pt x="5232" y="10375"/>
                  </a:lnTo>
                  <a:lnTo>
                    <a:pt x="5206" y="10387"/>
                  </a:lnTo>
                  <a:cubicBezTo>
                    <a:pt x="5187" y="10422"/>
                    <a:pt x="5166" y="10435"/>
                    <a:pt x="5147" y="10435"/>
                  </a:cubicBezTo>
                  <a:cubicBezTo>
                    <a:pt x="5105" y="10435"/>
                    <a:pt x="5078" y="10364"/>
                    <a:pt x="5131" y="10312"/>
                  </a:cubicBezTo>
                  <a:cubicBezTo>
                    <a:pt x="5144" y="10287"/>
                    <a:pt x="5206" y="10287"/>
                    <a:pt x="5219" y="10274"/>
                  </a:cubicBezTo>
                  <a:cubicBezTo>
                    <a:pt x="5233" y="10240"/>
                    <a:pt x="5210" y="10228"/>
                    <a:pt x="5184" y="10228"/>
                  </a:cubicBezTo>
                  <a:cubicBezTo>
                    <a:pt x="5162" y="10228"/>
                    <a:pt x="5137" y="10237"/>
                    <a:pt x="5131" y="10249"/>
                  </a:cubicBezTo>
                  <a:cubicBezTo>
                    <a:pt x="5129" y="10236"/>
                    <a:pt x="5130" y="10225"/>
                    <a:pt x="5134" y="10217"/>
                  </a:cubicBezTo>
                  <a:lnTo>
                    <a:pt x="5134" y="10217"/>
                  </a:lnTo>
                  <a:cubicBezTo>
                    <a:pt x="5116" y="10234"/>
                    <a:pt x="5056" y="10274"/>
                    <a:pt x="5056" y="10274"/>
                  </a:cubicBezTo>
                  <a:lnTo>
                    <a:pt x="5081" y="10287"/>
                  </a:lnTo>
                  <a:cubicBezTo>
                    <a:pt x="5056" y="10337"/>
                    <a:pt x="5093" y="10438"/>
                    <a:pt x="5030" y="10450"/>
                  </a:cubicBezTo>
                  <a:cubicBezTo>
                    <a:pt x="5030" y="10400"/>
                    <a:pt x="5030" y="10337"/>
                    <a:pt x="5043" y="10274"/>
                  </a:cubicBezTo>
                  <a:cubicBezTo>
                    <a:pt x="5051" y="10258"/>
                    <a:pt x="5065" y="10220"/>
                    <a:pt x="5070" y="10220"/>
                  </a:cubicBezTo>
                  <a:lnTo>
                    <a:pt x="5070" y="10220"/>
                  </a:lnTo>
                  <a:cubicBezTo>
                    <a:pt x="5072" y="10220"/>
                    <a:pt x="5073" y="10231"/>
                    <a:pt x="5068" y="10262"/>
                  </a:cubicBezTo>
                  <a:cubicBezTo>
                    <a:pt x="5093" y="10262"/>
                    <a:pt x="5093" y="10211"/>
                    <a:pt x="5131" y="10211"/>
                  </a:cubicBezTo>
                  <a:cubicBezTo>
                    <a:pt x="5134" y="10210"/>
                    <a:pt x="5136" y="10210"/>
                    <a:pt x="5137" y="10210"/>
                  </a:cubicBezTo>
                  <a:cubicBezTo>
                    <a:pt x="5138" y="10210"/>
                    <a:pt x="5138" y="10210"/>
                    <a:pt x="5138" y="10210"/>
                  </a:cubicBezTo>
                  <a:lnTo>
                    <a:pt x="5138" y="10210"/>
                  </a:lnTo>
                  <a:cubicBezTo>
                    <a:pt x="5147" y="10199"/>
                    <a:pt x="5162" y="10194"/>
                    <a:pt x="5178" y="10194"/>
                  </a:cubicBezTo>
                  <a:close/>
                  <a:moveTo>
                    <a:pt x="10790" y="10199"/>
                  </a:moveTo>
                  <a:cubicBezTo>
                    <a:pt x="10777" y="10274"/>
                    <a:pt x="10802" y="10450"/>
                    <a:pt x="10739" y="10450"/>
                  </a:cubicBezTo>
                  <a:lnTo>
                    <a:pt x="10765" y="10425"/>
                  </a:lnTo>
                  <a:cubicBezTo>
                    <a:pt x="10765" y="10375"/>
                    <a:pt x="10739" y="10199"/>
                    <a:pt x="10790" y="10199"/>
                  </a:cubicBezTo>
                  <a:close/>
                  <a:moveTo>
                    <a:pt x="11083" y="10219"/>
                  </a:moveTo>
                  <a:cubicBezTo>
                    <a:pt x="11097" y="10219"/>
                    <a:pt x="11104" y="10233"/>
                    <a:pt x="11104" y="10262"/>
                  </a:cubicBezTo>
                  <a:cubicBezTo>
                    <a:pt x="11121" y="10262"/>
                    <a:pt x="11132" y="10245"/>
                    <a:pt x="11146" y="10232"/>
                  </a:cubicBezTo>
                  <a:lnTo>
                    <a:pt x="11146" y="10232"/>
                  </a:lnTo>
                  <a:lnTo>
                    <a:pt x="11154" y="10249"/>
                  </a:lnTo>
                  <a:cubicBezTo>
                    <a:pt x="11041" y="10249"/>
                    <a:pt x="11167" y="10450"/>
                    <a:pt x="11079" y="10450"/>
                  </a:cubicBezTo>
                  <a:cubicBezTo>
                    <a:pt x="11079" y="10375"/>
                    <a:pt x="11079" y="10299"/>
                    <a:pt x="11066" y="10224"/>
                  </a:cubicBezTo>
                  <a:cubicBezTo>
                    <a:pt x="11073" y="10221"/>
                    <a:pt x="11078" y="10219"/>
                    <a:pt x="11083" y="10219"/>
                  </a:cubicBezTo>
                  <a:close/>
                  <a:moveTo>
                    <a:pt x="11172" y="10219"/>
                  </a:moveTo>
                  <a:cubicBezTo>
                    <a:pt x="11184" y="10219"/>
                    <a:pt x="11198" y="10226"/>
                    <a:pt x="11217" y="10249"/>
                  </a:cubicBezTo>
                  <a:cubicBezTo>
                    <a:pt x="11255" y="10287"/>
                    <a:pt x="11255" y="10450"/>
                    <a:pt x="11205" y="10450"/>
                  </a:cubicBezTo>
                  <a:cubicBezTo>
                    <a:pt x="11193" y="10403"/>
                    <a:pt x="11215" y="10243"/>
                    <a:pt x="11153" y="10225"/>
                  </a:cubicBezTo>
                  <a:lnTo>
                    <a:pt x="11153" y="10225"/>
                  </a:lnTo>
                  <a:cubicBezTo>
                    <a:pt x="11159" y="10221"/>
                    <a:pt x="11165" y="10219"/>
                    <a:pt x="11172" y="10219"/>
                  </a:cubicBezTo>
                  <a:close/>
                  <a:moveTo>
                    <a:pt x="10892" y="10218"/>
                  </a:moveTo>
                  <a:cubicBezTo>
                    <a:pt x="10914" y="10218"/>
                    <a:pt x="10933" y="10232"/>
                    <a:pt x="10928" y="10262"/>
                  </a:cubicBezTo>
                  <a:cubicBezTo>
                    <a:pt x="10915" y="10253"/>
                    <a:pt x="10903" y="10249"/>
                    <a:pt x="10892" y="10249"/>
                  </a:cubicBezTo>
                  <a:cubicBezTo>
                    <a:pt x="10869" y="10249"/>
                    <a:pt x="10853" y="10266"/>
                    <a:pt x="10853" y="10299"/>
                  </a:cubicBezTo>
                  <a:cubicBezTo>
                    <a:pt x="10865" y="10337"/>
                    <a:pt x="10915" y="10325"/>
                    <a:pt x="10928" y="10350"/>
                  </a:cubicBezTo>
                  <a:cubicBezTo>
                    <a:pt x="10967" y="10419"/>
                    <a:pt x="10915" y="10456"/>
                    <a:pt x="10872" y="10456"/>
                  </a:cubicBezTo>
                  <a:cubicBezTo>
                    <a:pt x="10846" y="10456"/>
                    <a:pt x="10823" y="10442"/>
                    <a:pt x="10827" y="10413"/>
                  </a:cubicBezTo>
                  <a:lnTo>
                    <a:pt x="10827" y="10413"/>
                  </a:lnTo>
                  <a:cubicBezTo>
                    <a:pt x="10840" y="10425"/>
                    <a:pt x="10853" y="10425"/>
                    <a:pt x="10865" y="10438"/>
                  </a:cubicBezTo>
                  <a:cubicBezTo>
                    <a:pt x="10978" y="10413"/>
                    <a:pt x="10827" y="10312"/>
                    <a:pt x="10827" y="10299"/>
                  </a:cubicBezTo>
                  <a:lnTo>
                    <a:pt x="10827" y="10312"/>
                  </a:lnTo>
                  <a:cubicBezTo>
                    <a:pt x="10812" y="10251"/>
                    <a:pt x="10857" y="10218"/>
                    <a:pt x="10892" y="10218"/>
                  </a:cubicBezTo>
                  <a:close/>
                  <a:moveTo>
                    <a:pt x="10365" y="10209"/>
                  </a:moveTo>
                  <a:cubicBezTo>
                    <a:pt x="10409" y="10209"/>
                    <a:pt x="10450" y="10241"/>
                    <a:pt x="10450" y="10312"/>
                  </a:cubicBezTo>
                  <a:cubicBezTo>
                    <a:pt x="10450" y="10405"/>
                    <a:pt x="10381" y="10457"/>
                    <a:pt x="10321" y="10457"/>
                  </a:cubicBezTo>
                  <a:cubicBezTo>
                    <a:pt x="10276" y="10457"/>
                    <a:pt x="10236" y="10427"/>
                    <a:pt x="10236" y="10362"/>
                  </a:cubicBezTo>
                  <a:lnTo>
                    <a:pt x="10262" y="10325"/>
                  </a:lnTo>
                  <a:cubicBezTo>
                    <a:pt x="10262" y="10251"/>
                    <a:pt x="10315" y="10209"/>
                    <a:pt x="10365" y="10209"/>
                  </a:cubicBezTo>
                  <a:close/>
                  <a:moveTo>
                    <a:pt x="4904" y="10241"/>
                  </a:moveTo>
                  <a:cubicBezTo>
                    <a:pt x="4936" y="10241"/>
                    <a:pt x="4960" y="10265"/>
                    <a:pt x="4955" y="10325"/>
                  </a:cubicBezTo>
                  <a:cubicBezTo>
                    <a:pt x="4968" y="10375"/>
                    <a:pt x="4779" y="10325"/>
                    <a:pt x="4842" y="10413"/>
                  </a:cubicBezTo>
                  <a:lnTo>
                    <a:pt x="4829" y="10413"/>
                  </a:lnTo>
                  <a:cubicBezTo>
                    <a:pt x="4842" y="10431"/>
                    <a:pt x="4858" y="10441"/>
                    <a:pt x="4875" y="10441"/>
                  </a:cubicBezTo>
                  <a:cubicBezTo>
                    <a:pt x="4892" y="10441"/>
                    <a:pt x="4911" y="10431"/>
                    <a:pt x="4930" y="10413"/>
                  </a:cubicBezTo>
                  <a:lnTo>
                    <a:pt x="4930" y="10413"/>
                  </a:lnTo>
                  <a:cubicBezTo>
                    <a:pt x="4935" y="10449"/>
                    <a:pt x="4910" y="10468"/>
                    <a:pt x="4879" y="10468"/>
                  </a:cubicBezTo>
                  <a:cubicBezTo>
                    <a:pt x="4837" y="10468"/>
                    <a:pt x="4784" y="10430"/>
                    <a:pt x="4791" y="10350"/>
                  </a:cubicBezTo>
                  <a:cubicBezTo>
                    <a:pt x="4806" y="10285"/>
                    <a:pt x="4861" y="10241"/>
                    <a:pt x="4904" y="10241"/>
                  </a:cubicBezTo>
                  <a:close/>
                  <a:moveTo>
                    <a:pt x="10060" y="10136"/>
                  </a:moveTo>
                  <a:lnTo>
                    <a:pt x="10048" y="10148"/>
                  </a:lnTo>
                  <a:lnTo>
                    <a:pt x="10048" y="10287"/>
                  </a:lnTo>
                  <a:cubicBezTo>
                    <a:pt x="10079" y="10287"/>
                    <a:pt x="10084" y="10243"/>
                    <a:pt x="10122" y="10243"/>
                  </a:cubicBezTo>
                  <a:cubicBezTo>
                    <a:pt x="10129" y="10243"/>
                    <a:pt x="10138" y="10245"/>
                    <a:pt x="10148" y="10249"/>
                  </a:cubicBezTo>
                  <a:cubicBezTo>
                    <a:pt x="10211" y="10274"/>
                    <a:pt x="10199" y="10337"/>
                    <a:pt x="10199" y="10387"/>
                  </a:cubicBezTo>
                  <a:cubicBezTo>
                    <a:pt x="10186" y="10425"/>
                    <a:pt x="10174" y="10463"/>
                    <a:pt x="10136" y="10488"/>
                  </a:cubicBezTo>
                  <a:cubicBezTo>
                    <a:pt x="10132" y="10489"/>
                    <a:pt x="10128" y="10490"/>
                    <a:pt x="10124" y="10490"/>
                  </a:cubicBezTo>
                  <a:cubicBezTo>
                    <a:pt x="10092" y="10490"/>
                    <a:pt x="10070" y="10450"/>
                    <a:pt x="10048" y="10450"/>
                  </a:cubicBezTo>
                  <a:lnTo>
                    <a:pt x="10048" y="10488"/>
                  </a:lnTo>
                  <a:lnTo>
                    <a:pt x="10010" y="10488"/>
                  </a:lnTo>
                  <a:cubicBezTo>
                    <a:pt x="10023" y="10413"/>
                    <a:pt x="9985" y="10148"/>
                    <a:pt x="10060" y="10136"/>
                  </a:cubicBezTo>
                  <a:close/>
                  <a:moveTo>
                    <a:pt x="9583" y="10413"/>
                  </a:moveTo>
                  <a:cubicBezTo>
                    <a:pt x="9595" y="10438"/>
                    <a:pt x="9608" y="10450"/>
                    <a:pt x="9633" y="10475"/>
                  </a:cubicBezTo>
                  <a:cubicBezTo>
                    <a:pt x="9624" y="10489"/>
                    <a:pt x="9614" y="10494"/>
                    <a:pt x="9603" y="10494"/>
                  </a:cubicBezTo>
                  <a:cubicBezTo>
                    <a:pt x="9583" y="10494"/>
                    <a:pt x="9561" y="10475"/>
                    <a:pt x="9545" y="10450"/>
                  </a:cubicBezTo>
                  <a:cubicBezTo>
                    <a:pt x="9542" y="10444"/>
                    <a:pt x="9543" y="10430"/>
                    <a:pt x="9546" y="10414"/>
                  </a:cubicBezTo>
                  <a:lnTo>
                    <a:pt x="9546" y="10414"/>
                  </a:lnTo>
                  <a:cubicBezTo>
                    <a:pt x="9545" y="10422"/>
                    <a:pt x="9545" y="10430"/>
                    <a:pt x="9545" y="10438"/>
                  </a:cubicBezTo>
                  <a:lnTo>
                    <a:pt x="9583" y="10413"/>
                  </a:lnTo>
                  <a:close/>
                  <a:moveTo>
                    <a:pt x="9894" y="10263"/>
                  </a:moveTo>
                  <a:cubicBezTo>
                    <a:pt x="9937" y="10263"/>
                    <a:pt x="9979" y="10298"/>
                    <a:pt x="9985" y="10375"/>
                  </a:cubicBezTo>
                  <a:cubicBezTo>
                    <a:pt x="9985" y="10455"/>
                    <a:pt x="9932" y="10499"/>
                    <a:pt x="9882" y="10499"/>
                  </a:cubicBezTo>
                  <a:cubicBezTo>
                    <a:pt x="9838" y="10499"/>
                    <a:pt x="9796" y="10464"/>
                    <a:pt x="9796" y="10387"/>
                  </a:cubicBezTo>
                  <a:cubicBezTo>
                    <a:pt x="9796" y="10307"/>
                    <a:pt x="9846" y="10263"/>
                    <a:pt x="9894" y="10263"/>
                  </a:cubicBezTo>
                  <a:close/>
                  <a:moveTo>
                    <a:pt x="9733" y="10148"/>
                  </a:moveTo>
                  <a:cubicBezTo>
                    <a:pt x="9746" y="10224"/>
                    <a:pt x="9784" y="10501"/>
                    <a:pt x="9721" y="10501"/>
                  </a:cubicBezTo>
                  <a:lnTo>
                    <a:pt x="9708" y="10488"/>
                  </a:lnTo>
                  <a:cubicBezTo>
                    <a:pt x="9708" y="10425"/>
                    <a:pt x="9671" y="10148"/>
                    <a:pt x="9733" y="10148"/>
                  </a:cubicBezTo>
                  <a:close/>
                  <a:moveTo>
                    <a:pt x="9168" y="10287"/>
                  </a:moveTo>
                  <a:cubicBezTo>
                    <a:pt x="9141" y="10348"/>
                    <a:pt x="9145" y="10446"/>
                    <a:pt x="9129" y="10504"/>
                  </a:cubicBezTo>
                  <a:lnTo>
                    <a:pt x="9129" y="10504"/>
                  </a:lnTo>
                  <a:cubicBezTo>
                    <a:pt x="9126" y="10430"/>
                    <a:pt x="9111" y="10287"/>
                    <a:pt x="9168" y="10287"/>
                  </a:cubicBezTo>
                  <a:close/>
                  <a:moveTo>
                    <a:pt x="9432" y="10290"/>
                  </a:moveTo>
                  <a:lnTo>
                    <a:pt x="9432" y="10526"/>
                  </a:lnTo>
                  <a:lnTo>
                    <a:pt x="9406" y="10526"/>
                  </a:lnTo>
                  <a:cubicBezTo>
                    <a:pt x="9406" y="10467"/>
                    <a:pt x="9385" y="10312"/>
                    <a:pt x="9432" y="10290"/>
                  </a:cubicBezTo>
                  <a:close/>
                  <a:moveTo>
                    <a:pt x="7967" y="10475"/>
                  </a:moveTo>
                  <a:cubicBezTo>
                    <a:pt x="7964" y="10483"/>
                    <a:pt x="7962" y="10492"/>
                    <a:pt x="7960" y="10501"/>
                  </a:cubicBezTo>
                  <a:cubicBezTo>
                    <a:pt x="7959" y="10515"/>
                    <a:pt x="7960" y="10528"/>
                    <a:pt x="7962" y="10540"/>
                  </a:cubicBezTo>
                  <a:lnTo>
                    <a:pt x="7962" y="10540"/>
                  </a:lnTo>
                  <a:cubicBezTo>
                    <a:pt x="7968" y="10518"/>
                    <a:pt x="7970" y="10495"/>
                    <a:pt x="7967" y="10475"/>
                  </a:cubicBezTo>
                  <a:close/>
                  <a:moveTo>
                    <a:pt x="9001" y="10300"/>
                  </a:moveTo>
                  <a:cubicBezTo>
                    <a:pt x="9014" y="10300"/>
                    <a:pt x="9028" y="10304"/>
                    <a:pt x="9042" y="10312"/>
                  </a:cubicBezTo>
                  <a:cubicBezTo>
                    <a:pt x="9042" y="10336"/>
                    <a:pt x="9037" y="10345"/>
                    <a:pt x="9023" y="10345"/>
                  </a:cubicBezTo>
                  <a:cubicBezTo>
                    <a:pt x="9016" y="10345"/>
                    <a:pt x="9005" y="10342"/>
                    <a:pt x="8991" y="10337"/>
                  </a:cubicBezTo>
                  <a:lnTo>
                    <a:pt x="8991" y="10337"/>
                  </a:lnTo>
                  <a:cubicBezTo>
                    <a:pt x="8916" y="10359"/>
                    <a:pt x="8924" y="10528"/>
                    <a:pt x="8999" y="10528"/>
                  </a:cubicBezTo>
                  <a:cubicBezTo>
                    <a:pt x="9011" y="10528"/>
                    <a:pt x="9026" y="10524"/>
                    <a:pt x="9042" y="10513"/>
                  </a:cubicBezTo>
                  <a:lnTo>
                    <a:pt x="9042" y="10501"/>
                  </a:lnTo>
                  <a:lnTo>
                    <a:pt x="9042" y="10501"/>
                  </a:lnTo>
                  <a:cubicBezTo>
                    <a:pt x="9047" y="10534"/>
                    <a:pt x="9030" y="10547"/>
                    <a:pt x="9006" y="10547"/>
                  </a:cubicBezTo>
                  <a:cubicBezTo>
                    <a:pt x="8966" y="10547"/>
                    <a:pt x="8907" y="10510"/>
                    <a:pt x="8891" y="10463"/>
                  </a:cubicBezTo>
                  <a:cubicBezTo>
                    <a:pt x="8880" y="10399"/>
                    <a:pt x="8932" y="10300"/>
                    <a:pt x="9001" y="10300"/>
                  </a:cubicBezTo>
                  <a:close/>
                  <a:moveTo>
                    <a:pt x="4624" y="10287"/>
                  </a:moveTo>
                  <a:cubicBezTo>
                    <a:pt x="4632" y="10287"/>
                    <a:pt x="4642" y="10291"/>
                    <a:pt x="4653" y="10299"/>
                  </a:cubicBezTo>
                  <a:cubicBezTo>
                    <a:pt x="4703" y="10337"/>
                    <a:pt x="4666" y="10513"/>
                    <a:pt x="4628" y="10513"/>
                  </a:cubicBezTo>
                  <a:cubicBezTo>
                    <a:pt x="4639" y="10480"/>
                    <a:pt x="4679" y="10313"/>
                    <a:pt x="4622" y="10313"/>
                  </a:cubicBezTo>
                  <a:cubicBezTo>
                    <a:pt x="4613" y="10313"/>
                    <a:pt x="4603" y="10317"/>
                    <a:pt x="4590" y="10325"/>
                  </a:cubicBezTo>
                  <a:lnTo>
                    <a:pt x="4578" y="10337"/>
                  </a:lnTo>
                  <a:cubicBezTo>
                    <a:pt x="4515" y="10375"/>
                    <a:pt x="4603" y="10513"/>
                    <a:pt x="4515" y="10526"/>
                  </a:cubicBezTo>
                  <a:cubicBezTo>
                    <a:pt x="4515" y="10501"/>
                    <a:pt x="4553" y="10350"/>
                    <a:pt x="4502" y="10350"/>
                  </a:cubicBezTo>
                  <a:cubicBezTo>
                    <a:pt x="4497" y="10348"/>
                    <a:pt x="4492" y="10347"/>
                    <a:pt x="4488" y="10347"/>
                  </a:cubicBezTo>
                  <a:cubicBezTo>
                    <a:pt x="4458" y="10347"/>
                    <a:pt x="4439" y="10380"/>
                    <a:pt x="4439" y="10413"/>
                  </a:cubicBezTo>
                  <a:cubicBezTo>
                    <a:pt x="4439" y="10438"/>
                    <a:pt x="4452" y="10538"/>
                    <a:pt x="4402" y="10551"/>
                  </a:cubicBezTo>
                  <a:cubicBezTo>
                    <a:pt x="4389" y="10488"/>
                    <a:pt x="4402" y="10425"/>
                    <a:pt x="4414" y="10362"/>
                  </a:cubicBezTo>
                  <a:cubicBezTo>
                    <a:pt x="4414" y="10346"/>
                    <a:pt x="4425" y="10314"/>
                    <a:pt x="4432" y="10314"/>
                  </a:cubicBezTo>
                  <a:cubicBezTo>
                    <a:pt x="4436" y="10314"/>
                    <a:pt x="4439" y="10323"/>
                    <a:pt x="4439" y="10350"/>
                  </a:cubicBezTo>
                  <a:cubicBezTo>
                    <a:pt x="4457" y="10350"/>
                    <a:pt x="4493" y="10301"/>
                    <a:pt x="4521" y="10301"/>
                  </a:cubicBezTo>
                  <a:cubicBezTo>
                    <a:pt x="4534" y="10301"/>
                    <a:pt x="4545" y="10310"/>
                    <a:pt x="4553" y="10337"/>
                  </a:cubicBezTo>
                  <a:cubicBezTo>
                    <a:pt x="4582" y="10327"/>
                    <a:pt x="4596" y="10287"/>
                    <a:pt x="4624" y="10287"/>
                  </a:cubicBezTo>
                  <a:close/>
                  <a:moveTo>
                    <a:pt x="9115" y="10535"/>
                  </a:moveTo>
                  <a:cubicBezTo>
                    <a:pt x="9109" y="10544"/>
                    <a:pt x="9102" y="10549"/>
                    <a:pt x="9092" y="10551"/>
                  </a:cubicBezTo>
                  <a:lnTo>
                    <a:pt x="9115" y="10535"/>
                  </a:lnTo>
                  <a:close/>
                  <a:moveTo>
                    <a:pt x="4318" y="10321"/>
                  </a:moveTo>
                  <a:cubicBezTo>
                    <a:pt x="4345" y="10321"/>
                    <a:pt x="4377" y="10337"/>
                    <a:pt x="4389" y="10362"/>
                  </a:cubicBezTo>
                  <a:cubicBezTo>
                    <a:pt x="4410" y="10404"/>
                    <a:pt x="4371" y="10548"/>
                    <a:pt x="4356" y="10548"/>
                  </a:cubicBezTo>
                  <a:cubicBezTo>
                    <a:pt x="4353" y="10548"/>
                    <a:pt x="4351" y="10541"/>
                    <a:pt x="4351" y="10526"/>
                  </a:cubicBezTo>
                  <a:cubicBezTo>
                    <a:pt x="4339" y="10526"/>
                    <a:pt x="4326" y="10563"/>
                    <a:pt x="4289" y="10563"/>
                  </a:cubicBezTo>
                  <a:cubicBezTo>
                    <a:pt x="4278" y="10565"/>
                    <a:pt x="4269" y="10566"/>
                    <a:pt x="4261" y="10566"/>
                  </a:cubicBezTo>
                  <a:cubicBezTo>
                    <a:pt x="4171" y="10566"/>
                    <a:pt x="4289" y="10437"/>
                    <a:pt x="4289" y="10425"/>
                  </a:cubicBezTo>
                  <a:lnTo>
                    <a:pt x="4314" y="10413"/>
                  </a:lnTo>
                  <a:cubicBezTo>
                    <a:pt x="4322" y="10396"/>
                    <a:pt x="4330" y="10392"/>
                    <a:pt x="4338" y="10392"/>
                  </a:cubicBezTo>
                  <a:cubicBezTo>
                    <a:pt x="4345" y="10392"/>
                    <a:pt x="4352" y="10396"/>
                    <a:pt x="4357" y="10396"/>
                  </a:cubicBezTo>
                  <a:cubicBezTo>
                    <a:pt x="4361" y="10396"/>
                    <a:pt x="4364" y="10392"/>
                    <a:pt x="4364" y="10375"/>
                  </a:cubicBezTo>
                  <a:cubicBezTo>
                    <a:pt x="4359" y="10356"/>
                    <a:pt x="4347" y="10349"/>
                    <a:pt x="4334" y="10349"/>
                  </a:cubicBezTo>
                  <a:cubicBezTo>
                    <a:pt x="4311" y="10349"/>
                    <a:pt x="4284" y="10367"/>
                    <a:pt x="4276" y="10375"/>
                  </a:cubicBezTo>
                  <a:cubicBezTo>
                    <a:pt x="4270" y="10337"/>
                    <a:pt x="4292" y="10321"/>
                    <a:pt x="4318" y="10321"/>
                  </a:cubicBezTo>
                  <a:close/>
                  <a:moveTo>
                    <a:pt x="8836" y="10332"/>
                  </a:moveTo>
                  <a:cubicBezTo>
                    <a:pt x="8846" y="10332"/>
                    <a:pt x="8856" y="10334"/>
                    <a:pt x="8866" y="10337"/>
                  </a:cubicBezTo>
                  <a:cubicBezTo>
                    <a:pt x="8853" y="10387"/>
                    <a:pt x="8778" y="10337"/>
                    <a:pt x="8790" y="10413"/>
                  </a:cubicBezTo>
                  <a:cubicBezTo>
                    <a:pt x="8803" y="10475"/>
                    <a:pt x="8866" y="10438"/>
                    <a:pt x="8866" y="10501"/>
                  </a:cubicBezTo>
                  <a:cubicBezTo>
                    <a:pt x="8866" y="10541"/>
                    <a:pt x="8814" y="10576"/>
                    <a:pt x="8780" y="10576"/>
                  </a:cubicBezTo>
                  <a:cubicBezTo>
                    <a:pt x="8761" y="10576"/>
                    <a:pt x="8748" y="10565"/>
                    <a:pt x="8753" y="10538"/>
                  </a:cubicBezTo>
                  <a:cubicBezTo>
                    <a:pt x="8761" y="10538"/>
                    <a:pt x="8786" y="10544"/>
                    <a:pt x="8806" y="10544"/>
                  </a:cubicBezTo>
                  <a:cubicBezTo>
                    <a:pt x="8815" y="10544"/>
                    <a:pt x="8824" y="10542"/>
                    <a:pt x="8828" y="10538"/>
                  </a:cubicBezTo>
                  <a:cubicBezTo>
                    <a:pt x="8853" y="10488"/>
                    <a:pt x="8803" y="10501"/>
                    <a:pt x="8803" y="10463"/>
                  </a:cubicBezTo>
                  <a:cubicBezTo>
                    <a:pt x="8790" y="10438"/>
                    <a:pt x="8727" y="10438"/>
                    <a:pt x="8753" y="10375"/>
                  </a:cubicBezTo>
                  <a:cubicBezTo>
                    <a:pt x="8771" y="10347"/>
                    <a:pt x="8804" y="10332"/>
                    <a:pt x="8836" y="10332"/>
                  </a:cubicBezTo>
                  <a:close/>
                  <a:moveTo>
                    <a:pt x="4213" y="10337"/>
                  </a:moveTo>
                  <a:lnTo>
                    <a:pt x="4200" y="10513"/>
                  </a:lnTo>
                  <a:cubicBezTo>
                    <a:pt x="4183" y="10539"/>
                    <a:pt x="4166" y="10589"/>
                    <a:pt x="4157" y="10589"/>
                  </a:cubicBezTo>
                  <a:cubicBezTo>
                    <a:pt x="4153" y="10589"/>
                    <a:pt x="4150" y="10578"/>
                    <a:pt x="4150" y="10551"/>
                  </a:cubicBezTo>
                  <a:lnTo>
                    <a:pt x="4163" y="10538"/>
                  </a:lnTo>
                  <a:cubicBezTo>
                    <a:pt x="4143" y="10538"/>
                    <a:pt x="4123" y="10587"/>
                    <a:pt x="4090" y="10587"/>
                  </a:cubicBezTo>
                  <a:cubicBezTo>
                    <a:pt x="4081" y="10587"/>
                    <a:pt x="4072" y="10584"/>
                    <a:pt x="4062" y="10576"/>
                  </a:cubicBezTo>
                  <a:cubicBezTo>
                    <a:pt x="4012" y="10538"/>
                    <a:pt x="4062" y="10375"/>
                    <a:pt x="4100" y="10362"/>
                  </a:cubicBezTo>
                  <a:lnTo>
                    <a:pt x="4100" y="10362"/>
                  </a:lnTo>
                  <a:cubicBezTo>
                    <a:pt x="4100" y="10394"/>
                    <a:pt x="4063" y="10554"/>
                    <a:pt x="4115" y="10554"/>
                  </a:cubicBezTo>
                  <a:cubicBezTo>
                    <a:pt x="4124" y="10554"/>
                    <a:pt x="4135" y="10549"/>
                    <a:pt x="4150" y="10538"/>
                  </a:cubicBezTo>
                  <a:cubicBezTo>
                    <a:pt x="4213" y="10488"/>
                    <a:pt x="4125" y="10362"/>
                    <a:pt x="4213" y="10337"/>
                  </a:cubicBezTo>
                  <a:close/>
                  <a:moveTo>
                    <a:pt x="8702" y="10350"/>
                  </a:moveTo>
                  <a:cubicBezTo>
                    <a:pt x="8702" y="10400"/>
                    <a:pt x="8702" y="10463"/>
                    <a:pt x="8702" y="10526"/>
                  </a:cubicBezTo>
                  <a:cubicBezTo>
                    <a:pt x="8694" y="10549"/>
                    <a:pt x="8686" y="10583"/>
                    <a:pt x="8679" y="10583"/>
                  </a:cubicBezTo>
                  <a:cubicBezTo>
                    <a:pt x="8674" y="10583"/>
                    <a:pt x="8669" y="10571"/>
                    <a:pt x="8665" y="10538"/>
                  </a:cubicBezTo>
                  <a:cubicBezTo>
                    <a:pt x="8652" y="10538"/>
                    <a:pt x="8639" y="10589"/>
                    <a:pt x="8602" y="10589"/>
                  </a:cubicBezTo>
                  <a:cubicBezTo>
                    <a:pt x="8599" y="10589"/>
                    <a:pt x="8597" y="10589"/>
                    <a:pt x="8595" y="10589"/>
                  </a:cubicBezTo>
                  <a:cubicBezTo>
                    <a:pt x="8520" y="10589"/>
                    <a:pt x="8526" y="10394"/>
                    <a:pt x="8576" y="10356"/>
                  </a:cubicBezTo>
                  <a:lnTo>
                    <a:pt x="8576" y="10356"/>
                  </a:lnTo>
                  <a:cubicBezTo>
                    <a:pt x="8574" y="10399"/>
                    <a:pt x="8551" y="10550"/>
                    <a:pt x="8607" y="10550"/>
                  </a:cubicBezTo>
                  <a:cubicBezTo>
                    <a:pt x="8616" y="10550"/>
                    <a:pt x="8627" y="10546"/>
                    <a:pt x="8639" y="10538"/>
                  </a:cubicBezTo>
                  <a:cubicBezTo>
                    <a:pt x="8715" y="10501"/>
                    <a:pt x="8614" y="10350"/>
                    <a:pt x="8702" y="10350"/>
                  </a:cubicBezTo>
                  <a:close/>
                  <a:moveTo>
                    <a:pt x="8449" y="10362"/>
                  </a:moveTo>
                  <a:cubicBezTo>
                    <a:pt x="8462" y="10362"/>
                    <a:pt x="8475" y="10366"/>
                    <a:pt x="8488" y="10375"/>
                  </a:cubicBezTo>
                  <a:cubicBezTo>
                    <a:pt x="8476" y="10413"/>
                    <a:pt x="8400" y="10375"/>
                    <a:pt x="8413" y="10438"/>
                  </a:cubicBezTo>
                  <a:cubicBezTo>
                    <a:pt x="8426" y="10501"/>
                    <a:pt x="8488" y="10463"/>
                    <a:pt x="8488" y="10526"/>
                  </a:cubicBezTo>
                  <a:cubicBezTo>
                    <a:pt x="8488" y="10566"/>
                    <a:pt x="8437" y="10601"/>
                    <a:pt x="8406" y="10601"/>
                  </a:cubicBezTo>
                  <a:cubicBezTo>
                    <a:pt x="8390" y="10601"/>
                    <a:pt x="8380" y="10592"/>
                    <a:pt x="8386" y="10569"/>
                  </a:cubicBezTo>
                  <a:lnTo>
                    <a:pt x="8386" y="10569"/>
                  </a:lnTo>
                  <a:cubicBezTo>
                    <a:pt x="8394" y="10572"/>
                    <a:pt x="8403" y="10573"/>
                    <a:pt x="8413" y="10573"/>
                  </a:cubicBezTo>
                  <a:cubicBezTo>
                    <a:pt x="8429" y="10573"/>
                    <a:pt x="8444" y="10570"/>
                    <a:pt x="8451" y="10563"/>
                  </a:cubicBezTo>
                  <a:cubicBezTo>
                    <a:pt x="8476" y="10513"/>
                    <a:pt x="8438" y="10526"/>
                    <a:pt x="8426" y="10488"/>
                  </a:cubicBezTo>
                  <a:cubicBezTo>
                    <a:pt x="8413" y="10463"/>
                    <a:pt x="8350" y="10463"/>
                    <a:pt x="8388" y="10400"/>
                  </a:cubicBezTo>
                  <a:cubicBezTo>
                    <a:pt x="8404" y="10376"/>
                    <a:pt x="8426" y="10362"/>
                    <a:pt x="8449" y="10362"/>
                  </a:cubicBezTo>
                  <a:close/>
                  <a:moveTo>
                    <a:pt x="8262" y="10362"/>
                  </a:moveTo>
                  <a:cubicBezTo>
                    <a:pt x="8262" y="10438"/>
                    <a:pt x="8237" y="10387"/>
                    <a:pt x="8212" y="10450"/>
                  </a:cubicBezTo>
                  <a:cubicBezTo>
                    <a:pt x="8199" y="10501"/>
                    <a:pt x="8199" y="10563"/>
                    <a:pt x="8212" y="10626"/>
                  </a:cubicBezTo>
                  <a:lnTo>
                    <a:pt x="8199" y="10614"/>
                  </a:lnTo>
                  <a:lnTo>
                    <a:pt x="8174" y="10614"/>
                  </a:lnTo>
                  <a:cubicBezTo>
                    <a:pt x="8162" y="10551"/>
                    <a:pt x="8162" y="10488"/>
                    <a:pt x="8174" y="10438"/>
                  </a:cubicBezTo>
                  <a:cubicBezTo>
                    <a:pt x="8174" y="10414"/>
                    <a:pt x="8184" y="10375"/>
                    <a:pt x="8192" y="10375"/>
                  </a:cubicBezTo>
                  <a:cubicBezTo>
                    <a:pt x="8196" y="10375"/>
                    <a:pt x="8199" y="10388"/>
                    <a:pt x="8199" y="10425"/>
                  </a:cubicBezTo>
                  <a:cubicBezTo>
                    <a:pt x="8224" y="10425"/>
                    <a:pt x="8212" y="10362"/>
                    <a:pt x="8262" y="10362"/>
                  </a:cubicBezTo>
                  <a:close/>
                  <a:moveTo>
                    <a:pt x="9295" y="10294"/>
                  </a:moveTo>
                  <a:cubicBezTo>
                    <a:pt x="9302" y="10294"/>
                    <a:pt x="9309" y="10296"/>
                    <a:pt x="9318" y="10299"/>
                  </a:cubicBezTo>
                  <a:cubicBezTo>
                    <a:pt x="9381" y="10325"/>
                    <a:pt x="9369" y="10387"/>
                    <a:pt x="9356" y="10438"/>
                  </a:cubicBezTo>
                  <a:cubicBezTo>
                    <a:pt x="9356" y="10475"/>
                    <a:pt x="9344" y="10526"/>
                    <a:pt x="9306" y="10538"/>
                  </a:cubicBezTo>
                  <a:cubicBezTo>
                    <a:pt x="9299" y="10540"/>
                    <a:pt x="9292" y="10541"/>
                    <a:pt x="9286" y="10541"/>
                  </a:cubicBezTo>
                  <a:cubicBezTo>
                    <a:pt x="9252" y="10541"/>
                    <a:pt x="9239" y="10513"/>
                    <a:pt x="9218" y="10513"/>
                  </a:cubicBezTo>
                  <a:cubicBezTo>
                    <a:pt x="9218" y="10563"/>
                    <a:pt x="9243" y="10626"/>
                    <a:pt x="9180" y="10639"/>
                  </a:cubicBezTo>
                  <a:cubicBezTo>
                    <a:pt x="9180" y="10551"/>
                    <a:pt x="9180" y="10475"/>
                    <a:pt x="9180" y="10387"/>
                  </a:cubicBezTo>
                  <a:cubicBezTo>
                    <a:pt x="9180" y="10370"/>
                    <a:pt x="9192" y="10303"/>
                    <a:pt x="9204" y="10303"/>
                  </a:cubicBezTo>
                  <a:cubicBezTo>
                    <a:pt x="9209" y="10303"/>
                    <a:pt x="9214" y="10316"/>
                    <a:pt x="9218" y="10350"/>
                  </a:cubicBezTo>
                  <a:cubicBezTo>
                    <a:pt x="9250" y="10350"/>
                    <a:pt x="9255" y="10294"/>
                    <a:pt x="9295" y="10294"/>
                  </a:cubicBezTo>
                  <a:close/>
                  <a:moveTo>
                    <a:pt x="5775" y="10586"/>
                  </a:moveTo>
                  <a:cubicBezTo>
                    <a:pt x="5781" y="10586"/>
                    <a:pt x="5785" y="10593"/>
                    <a:pt x="5785" y="10614"/>
                  </a:cubicBezTo>
                  <a:cubicBezTo>
                    <a:pt x="5785" y="10635"/>
                    <a:pt x="5782" y="10642"/>
                    <a:pt x="5778" y="10642"/>
                  </a:cubicBezTo>
                  <a:cubicBezTo>
                    <a:pt x="5771" y="10642"/>
                    <a:pt x="5760" y="10614"/>
                    <a:pt x="5760" y="10614"/>
                  </a:cubicBezTo>
                  <a:lnTo>
                    <a:pt x="5747" y="10614"/>
                  </a:lnTo>
                  <a:cubicBezTo>
                    <a:pt x="5747" y="10614"/>
                    <a:pt x="5764" y="10586"/>
                    <a:pt x="5775" y="10586"/>
                  </a:cubicBezTo>
                  <a:close/>
                  <a:moveTo>
                    <a:pt x="7822" y="10601"/>
                  </a:moveTo>
                  <a:lnTo>
                    <a:pt x="7797" y="10626"/>
                  </a:lnTo>
                  <a:cubicBezTo>
                    <a:pt x="7809" y="10626"/>
                    <a:pt x="7816" y="10636"/>
                    <a:pt x="7825" y="10642"/>
                  </a:cubicBezTo>
                  <a:lnTo>
                    <a:pt x="7825" y="10642"/>
                  </a:lnTo>
                  <a:cubicBezTo>
                    <a:pt x="7824" y="10628"/>
                    <a:pt x="7822" y="10614"/>
                    <a:pt x="7822" y="10601"/>
                  </a:cubicBezTo>
                  <a:close/>
                  <a:moveTo>
                    <a:pt x="3798" y="10438"/>
                  </a:moveTo>
                  <a:cubicBezTo>
                    <a:pt x="3777" y="10479"/>
                    <a:pt x="3782" y="10596"/>
                    <a:pt x="3750" y="10644"/>
                  </a:cubicBezTo>
                  <a:lnTo>
                    <a:pt x="3750" y="10644"/>
                  </a:lnTo>
                  <a:lnTo>
                    <a:pt x="3773" y="10438"/>
                  </a:lnTo>
                  <a:close/>
                  <a:moveTo>
                    <a:pt x="7747" y="10436"/>
                  </a:moveTo>
                  <a:cubicBezTo>
                    <a:pt x="7750" y="10436"/>
                    <a:pt x="7755" y="10437"/>
                    <a:pt x="7759" y="10438"/>
                  </a:cubicBezTo>
                  <a:cubicBezTo>
                    <a:pt x="7772" y="10463"/>
                    <a:pt x="7759" y="10475"/>
                    <a:pt x="7747" y="10475"/>
                  </a:cubicBezTo>
                  <a:cubicBezTo>
                    <a:pt x="7637" y="10486"/>
                    <a:pt x="7700" y="10622"/>
                    <a:pt x="7659" y="10665"/>
                  </a:cubicBezTo>
                  <a:lnTo>
                    <a:pt x="7659" y="10665"/>
                  </a:lnTo>
                  <a:cubicBezTo>
                    <a:pt x="7659" y="10617"/>
                    <a:pt x="7659" y="10559"/>
                    <a:pt x="7659" y="10501"/>
                  </a:cubicBezTo>
                  <a:cubicBezTo>
                    <a:pt x="7666" y="10477"/>
                    <a:pt x="7674" y="10443"/>
                    <a:pt x="7679" y="10443"/>
                  </a:cubicBezTo>
                  <a:cubicBezTo>
                    <a:pt x="7682" y="10443"/>
                    <a:pt x="7684" y="10455"/>
                    <a:pt x="7684" y="10488"/>
                  </a:cubicBezTo>
                  <a:cubicBezTo>
                    <a:pt x="7707" y="10488"/>
                    <a:pt x="7709" y="10436"/>
                    <a:pt x="7747" y="10436"/>
                  </a:cubicBezTo>
                  <a:close/>
                  <a:moveTo>
                    <a:pt x="3710" y="10350"/>
                  </a:moveTo>
                  <a:cubicBezTo>
                    <a:pt x="3687" y="10396"/>
                    <a:pt x="3696" y="10627"/>
                    <a:pt x="3647" y="10670"/>
                  </a:cubicBezTo>
                  <a:lnTo>
                    <a:pt x="3647" y="10670"/>
                  </a:lnTo>
                  <a:cubicBezTo>
                    <a:pt x="3648" y="10578"/>
                    <a:pt x="3652" y="10361"/>
                    <a:pt x="3710" y="10350"/>
                  </a:cubicBezTo>
                  <a:close/>
                  <a:moveTo>
                    <a:pt x="7544" y="10436"/>
                  </a:moveTo>
                  <a:cubicBezTo>
                    <a:pt x="7584" y="10436"/>
                    <a:pt x="7621" y="10467"/>
                    <a:pt x="7621" y="10538"/>
                  </a:cubicBezTo>
                  <a:cubicBezTo>
                    <a:pt x="7614" y="10632"/>
                    <a:pt x="7544" y="10689"/>
                    <a:pt x="7486" y="10689"/>
                  </a:cubicBezTo>
                  <a:cubicBezTo>
                    <a:pt x="7443" y="10689"/>
                    <a:pt x="7407" y="10658"/>
                    <a:pt x="7407" y="10589"/>
                  </a:cubicBezTo>
                  <a:lnTo>
                    <a:pt x="7432" y="10563"/>
                  </a:lnTo>
                  <a:cubicBezTo>
                    <a:pt x="7432" y="10486"/>
                    <a:pt x="7492" y="10436"/>
                    <a:pt x="7544" y="10436"/>
                  </a:cubicBezTo>
                  <a:close/>
                  <a:moveTo>
                    <a:pt x="4024" y="10387"/>
                  </a:moveTo>
                  <a:lnTo>
                    <a:pt x="4024" y="10450"/>
                  </a:lnTo>
                  <a:cubicBezTo>
                    <a:pt x="3984" y="10501"/>
                    <a:pt x="3984" y="10635"/>
                    <a:pt x="3952" y="10690"/>
                  </a:cubicBezTo>
                  <a:lnTo>
                    <a:pt x="3952" y="10690"/>
                  </a:lnTo>
                  <a:lnTo>
                    <a:pt x="3962" y="10589"/>
                  </a:lnTo>
                  <a:cubicBezTo>
                    <a:pt x="3940" y="10589"/>
                    <a:pt x="3928" y="10644"/>
                    <a:pt x="3893" y="10644"/>
                  </a:cubicBezTo>
                  <a:cubicBezTo>
                    <a:pt x="3887" y="10644"/>
                    <a:pt x="3881" y="10642"/>
                    <a:pt x="3874" y="10639"/>
                  </a:cubicBezTo>
                  <a:cubicBezTo>
                    <a:pt x="3823" y="10614"/>
                    <a:pt x="3836" y="10551"/>
                    <a:pt x="3836" y="10513"/>
                  </a:cubicBezTo>
                  <a:cubicBezTo>
                    <a:pt x="3848" y="10475"/>
                    <a:pt x="3861" y="10425"/>
                    <a:pt x="3911" y="10413"/>
                  </a:cubicBezTo>
                  <a:cubicBezTo>
                    <a:pt x="3917" y="10411"/>
                    <a:pt x="3922" y="10410"/>
                    <a:pt x="3927" y="10410"/>
                  </a:cubicBezTo>
                  <a:cubicBezTo>
                    <a:pt x="3956" y="10410"/>
                    <a:pt x="3976" y="10438"/>
                    <a:pt x="3987" y="10438"/>
                  </a:cubicBezTo>
                  <a:cubicBezTo>
                    <a:pt x="3974" y="10400"/>
                    <a:pt x="3987" y="10387"/>
                    <a:pt x="4024" y="10387"/>
                  </a:cubicBezTo>
                  <a:close/>
                  <a:moveTo>
                    <a:pt x="3543" y="10474"/>
                  </a:moveTo>
                  <a:cubicBezTo>
                    <a:pt x="3572" y="10474"/>
                    <a:pt x="3609" y="10493"/>
                    <a:pt x="3622" y="10526"/>
                  </a:cubicBezTo>
                  <a:cubicBezTo>
                    <a:pt x="3643" y="10567"/>
                    <a:pt x="3605" y="10700"/>
                    <a:pt x="3590" y="10700"/>
                  </a:cubicBezTo>
                  <a:cubicBezTo>
                    <a:pt x="3586" y="10700"/>
                    <a:pt x="3584" y="10693"/>
                    <a:pt x="3584" y="10677"/>
                  </a:cubicBezTo>
                  <a:cubicBezTo>
                    <a:pt x="3540" y="10677"/>
                    <a:pt x="3508" y="10714"/>
                    <a:pt x="3480" y="10714"/>
                  </a:cubicBezTo>
                  <a:cubicBezTo>
                    <a:pt x="3468" y="10714"/>
                    <a:pt x="3457" y="10708"/>
                    <a:pt x="3446" y="10689"/>
                  </a:cubicBezTo>
                  <a:lnTo>
                    <a:pt x="3471" y="10689"/>
                  </a:lnTo>
                  <a:cubicBezTo>
                    <a:pt x="3433" y="10626"/>
                    <a:pt x="3547" y="10563"/>
                    <a:pt x="3584" y="10551"/>
                  </a:cubicBezTo>
                  <a:cubicBezTo>
                    <a:pt x="3584" y="10520"/>
                    <a:pt x="3570" y="10504"/>
                    <a:pt x="3551" y="10504"/>
                  </a:cubicBezTo>
                  <a:cubicBezTo>
                    <a:pt x="3539" y="10504"/>
                    <a:pt x="3524" y="10511"/>
                    <a:pt x="3509" y="10526"/>
                  </a:cubicBezTo>
                  <a:cubicBezTo>
                    <a:pt x="3497" y="10490"/>
                    <a:pt x="3516" y="10474"/>
                    <a:pt x="3543" y="10474"/>
                  </a:cubicBezTo>
                  <a:close/>
                  <a:moveTo>
                    <a:pt x="11506" y="10664"/>
                  </a:moveTo>
                  <a:cubicBezTo>
                    <a:pt x="11506" y="10664"/>
                    <a:pt x="11569" y="10714"/>
                    <a:pt x="11506" y="10714"/>
                  </a:cubicBezTo>
                  <a:cubicBezTo>
                    <a:pt x="11456" y="10714"/>
                    <a:pt x="11481" y="10677"/>
                    <a:pt x="11481" y="10677"/>
                  </a:cubicBezTo>
                  <a:lnTo>
                    <a:pt x="11506" y="10664"/>
                  </a:lnTo>
                  <a:close/>
                  <a:moveTo>
                    <a:pt x="11280" y="10664"/>
                  </a:moveTo>
                  <a:cubicBezTo>
                    <a:pt x="11280" y="10664"/>
                    <a:pt x="11330" y="10714"/>
                    <a:pt x="11280" y="10714"/>
                  </a:cubicBezTo>
                  <a:cubicBezTo>
                    <a:pt x="11273" y="10716"/>
                    <a:pt x="11267" y="10717"/>
                    <a:pt x="11262" y="10717"/>
                  </a:cubicBezTo>
                  <a:cubicBezTo>
                    <a:pt x="11233" y="10717"/>
                    <a:pt x="11242" y="10689"/>
                    <a:pt x="11242" y="10689"/>
                  </a:cubicBezTo>
                  <a:lnTo>
                    <a:pt x="11280" y="10664"/>
                  </a:lnTo>
                  <a:close/>
                  <a:moveTo>
                    <a:pt x="7343" y="10468"/>
                  </a:moveTo>
                  <a:cubicBezTo>
                    <a:pt x="7355" y="10468"/>
                    <a:pt x="7368" y="10470"/>
                    <a:pt x="7382" y="10475"/>
                  </a:cubicBezTo>
                  <a:cubicBezTo>
                    <a:pt x="7382" y="10500"/>
                    <a:pt x="7377" y="10514"/>
                    <a:pt x="7363" y="10514"/>
                  </a:cubicBezTo>
                  <a:cubicBezTo>
                    <a:pt x="7355" y="10514"/>
                    <a:pt x="7345" y="10509"/>
                    <a:pt x="7332" y="10501"/>
                  </a:cubicBezTo>
                  <a:lnTo>
                    <a:pt x="7332" y="10501"/>
                  </a:lnTo>
                  <a:cubicBezTo>
                    <a:pt x="7245" y="10511"/>
                    <a:pt x="7252" y="10679"/>
                    <a:pt x="7334" y="10679"/>
                  </a:cubicBezTo>
                  <a:cubicBezTo>
                    <a:pt x="7345" y="10679"/>
                    <a:pt x="7357" y="10677"/>
                    <a:pt x="7370" y="10670"/>
                  </a:cubicBezTo>
                  <a:lnTo>
                    <a:pt x="7370" y="10670"/>
                  </a:lnTo>
                  <a:cubicBezTo>
                    <a:pt x="7372" y="10706"/>
                    <a:pt x="7354" y="10720"/>
                    <a:pt x="7330" y="10720"/>
                  </a:cubicBezTo>
                  <a:cubicBezTo>
                    <a:pt x="7291" y="10720"/>
                    <a:pt x="7239" y="10684"/>
                    <a:pt x="7231" y="10639"/>
                  </a:cubicBezTo>
                  <a:cubicBezTo>
                    <a:pt x="7220" y="10563"/>
                    <a:pt x="7266" y="10468"/>
                    <a:pt x="7343" y="10468"/>
                  </a:cubicBezTo>
                  <a:close/>
                  <a:moveTo>
                    <a:pt x="5165" y="10674"/>
                  </a:moveTo>
                  <a:cubicBezTo>
                    <a:pt x="5170" y="10674"/>
                    <a:pt x="5173" y="10681"/>
                    <a:pt x="5169" y="10702"/>
                  </a:cubicBezTo>
                  <a:cubicBezTo>
                    <a:pt x="5169" y="10720"/>
                    <a:pt x="5167" y="10727"/>
                    <a:pt x="5163" y="10727"/>
                  </a:cubicBezTo>
                  <a:cubicBezTo>
                    <a:pt x="5156" y="10727"/>
                    <a:pt x="5144" y="10689"/>
                    <a:pt x="5144" y="10689"/>
                  </a:cubicBezTo>
                  <a:lnTo>
                    <a:pt x="5131" y="10702"/>
                  </a:lnTo>
                  <a:lnTo>
                    <a:pt x="5131" y="10702"/>
                  </a:lnTo>
                  <a:cubicBezTo>
                    <a:pt x="5131" y="10702"/>
                    <a:pt x="5153" y="10674"/>
                    <a:pt x="5165" y="10674"/>
                  </a:cubicBezTo>
                  <a:close/>
                  <a:moveTo>
                    <a:pt x="8059" y="10392"/>
                  </a:moveTo>
                  <a:cubicBezTo>
                    <a:pt x="8097" y="10392"/>
                    <a:pt x="8130" y="10427"/>
                    <a:pt x="8124" y="10501"/>
                  </a:cubicBezTo>
                  <a:cubicBezTo>
                    <a:pt x="8124" y="10523"/>
                    <a:pt x="8083" y="10528"/>
                    <a:pt x="8045" y="10528"/>
                  </a:cubicBezTo>
                  <a:cubicBezTo>
                    <a:pt x="8020" y="10528"/>
                    <a:pt x="7996" y="10526"/>
                    <a:pt x="7986" y="10526"/>
                  </a:cubicBezTo>
                  <a:cubicBezTo>
                    <a:pt x="8003" y="10578"/>
                    <a:pt x="8032" y="10606"/>
                    <a:pt x="8069" y="10606"/>
                  </a:cubicBezTo>
                  <a:cubicBezTo>
                    <a:pt x="8082" y="10606"/>
                    <a:pt x="8096" y="10603"/>
                    <a:pt x="8111" y="10596"/>
                  </a:cubicBezTo>
                  <a:lnTo>
                    <a:pt x="8111" y="10596"/>
                  </a:lnTo>
                  <a:cubicBezTo>
                    <a:pt x="8106" y="10617"/>
                    <a:pt x="8086" y="10627"/>
                    <a:pt x="8063" y="10627"/>
                  </a:cubicBezTo>
                  <a:cubicBezTo>
                    <a:pt x="8023" y="10627"/>
                    <a:pt x="7973" y="10598"/>
                    <a:pt x="7962" y="10540"/>
                  </a:cubicBezTo>
                  <a:lnTo>
                    <a:pt x="7962" y="10540"/>
                  </a:lnTo>
                  <a:cubicBezTo>
                    <a:pt x="7949" y="10587"/>
                    <a:pt x="7918" y="10631"/>
                    <a:pt x="7872" y="10639"/>
                  </a:cubicBezTo>
                  <a:cubicBezTo>
                    <a:pt x="7860" y="10645"/>
                    <a:pt x="7850" y="10648"/>
                    <a:pt x="7843" y="10648"/>
                  </a:cubicBezTo>
                  <a:cubicBezTo>
                    <a:pt x="7835" y="10648"/>
                    <a:pt x="7830" y="10645"/>
                    <a:pt x="7825" y="10642"/>
                  </a:cubicBezTo>
                  <a:lnTo>
                    <a:pt x="7825" y="10642"/>
                  </a:lnTo>
                  <a:cubicBezTo>
                    <a:pt x="7829" y="10685"/>
                    <a:pt x="7832" y="10730"/>
                    <a:pt x="7784" y="10739"/>
                  </a:cubicBezTo>
                  <a:cubicBezTo>
                    <a:pt x="7784" y="10651"/>
                    <a:pt x="7784" y="10563"/>
                    <a:pt x="7784" y="10488"/>
                  </a:cubicBezTo>
                  <a:cubicBezTo>
                    <a:pt x="7784" y="10470"/>
                    <a:pt x="7804" y="10399"/>
                    <a:pt x="7815" y="10399"/>
                  </a:cubicBezTo>
                  <a:cubicBezTo>
                    <a:pt x="7819" y="10399"/>
                    <a:pt x="7822" y="10410"/>
                    <a:pt x="7822" y="10438"/>
                  </a:cubicBezTo>
                  <a:cubicBezTo>
                    <a:pt x="7854" y="10438"/>
                    <a:pt x="7881" y="10396"/>
                    <a:pt x="7910" y="10396"/>
                  </a:cubicBezTo>
                  <a:cubicBezTo>
                    <a:pt x="7926" y="10396"/>
                    <a:pt x="7942" y="10410"/>
                    <a:pt x="7960" y="10450"/>
                  </a:cubicBezTo>
                  <a:cubicBezTo>
                    <a:pt x="7963" y="10458"/>
                    <a:pt x="7966" y="10466"/>
                    <a:pt x="7967" y="10475"/>
                  </a:cubicBezTo>
                  <a:lnTo>
                    <a:pt x="7967" y="10475"/>
                  </a:lnTo>
                  <a:cubicBezTo>
                    <a:pt x="7985" y="10421"/>
                    <a:pt x="8024" y="10392"/>
                    <a:pt x="8059" y="10392"/>
                  </a:cubicBezTo>
                  <a:close/>
                  <a:moveTo>
                    <a:pt x="7124" y="10495"/>
                  </a:moveTo>
                  <a:cubicBezTo>
                    <a:pt x="7129" y="10495"/>
                    <a:pt x="7136" y="10497"/>
                    <a:pt x="7143" y="10501"/>
                  </a:cubicBezTo>
                  <a:cubicBezTo>
                    <a:pt x="7206" y="10538"/>
                    <a:pt x="7168" y="10677"/>
                    <a:pt x="7168" y="10727"/>
                  </a:cubicBezTo>
                  <a:lnTo>
                    <a:pt x="7143" y="10727"/>
                  </a:lnTo>
                  <a:cubicBezTo>
                    <a:pt x="7154" y="10694"/>
                    <a:pt x="7184" y="10527"/>
                    <a:pt x="7133" y="10527"/>
                  </a:cubicBezTo>
                  <a:cubicBezTo>
                    <a:pt x="7126" y="10527"/>
                    <a:pt x="7116" y="10530"/>
                    <a:pt x="7105" y="10538"/>
                  </a:cubicBezTo>
                  <a:lnTo>
                    <a:pt x="7093" y="10551"/>
                  </a:lnTo>
                  <a:cubicBezTo>
                    <a:pt x="7017" y="10589"/>
                    <a:pt x="7118" y="10739"/>
                    <a:pt x="7030" y="10739"/>
                  </a:cubicBezTo>
                  <a:cubicBezTo>
                    <a:pt x="7030" y="10719"/>
                    <a:pt x="7038" y="10547"/>
                    <a:pt x="7000" y="10547"/>
                  </a:cubicBezTo>
                  <a:cubicBezTo>
                    <a:pt x="6991" y="10547"/>
                    <a:pt x="6981" y="10555"/>
                    <a:pt x="6967" y="10576"/>
                  </a:cubicBezTo>
                  <a:cubicBezTo>
                    <a:pt x="6917" y="10626"/>
                    <a:pt x="6992" y="10752"/>
                    <a:pt x="6917" y="10752"/>
                  </a:cubicBezTo>
                  <a:cubicBezTo>
                    <a:pt x="6904" y="10689"/>
                    <a:pt x="6904" y="10626"/>
                    <a:pt x="6917" y="10576"/>
                  </a:cubicBezTo>
                  <a:cubicBezTo>
                    <a:pt x="6917" y="10552"/>
                    <a:pt x="6927" y="10519"/>
                    <a:pt x="6934" y="10519"/>
                  </a:cubicBezTo>
                  <a:cubicBezTo>
                    <a:pt x="6938" y="10519"/>
                    <a:pt x="6942" y="10531"/>
                    <a:pt x="6942" y="10563"/>
                  </a:cubicBezTo>
                  <a:cubicBezTo>
                    <a:pt x="6959" y="10563"/>
                    <a:pt x="6995" y="10509"/>
                    <a:pt x="7023" y="10509"/>
                  </a:cubicBezTo>
                  <a:cubicBezTo>
                    <a:pt x="7036" y="10509"/>
                    <a:pt x="7047" y="10520"/>
                    <a:pt x="7055" y="10551"/>
                  </a:cubicBezTo>
                  <a:cubicBezTo>
                    <a:pt x="7077" y="10551"/>
                    <a:pt x="7089" y="10495"/>
                    <a:pt x="7124" y="10495"/>
                  </a:cubicBezTo>
                  <a:close/>
                  <a:moveTo>
                    <a:pt x="3275" y="10523"/>
                  </a:moveTo>
                  <a:cubicBezTo>
                    <a:pt x="3301" y="10523"/>
                    <a:pt x="3333" y="10538"/>
                    <a:pt x="3345" y="10563"/>
                  </a:cubicBezTo>
                  <a:cubicBezTo>
                    <a:pt x="3377" y="10606"/>
                    <a:pt x="3329" y="10744"/>
                    <a:pt x="3313" y="10744"/>
                  </a:cubicBezTo>
                  <a:cubicBezTo>
                    <a:pt x="3310" y="10744"/>
                    <a:pt x="3308" y="10739"/>
                    <a:pt x="3308" y="10727"/>
                  </a:cubicBezTo>
                  <a:cubicBezTo>
                    <a:pt x="3281" y="10727"/>
                    <a:pt x="3261" y="10764"/>
                    <a:pt x="3238" y="10764"/>
                  </a:cubicBezTo>
                  <a:cubicBezTo>
                    <a:pt x="3228" y="10764"/>
                    <a:pt x="3218" y="10758"/>
                    <a:pt x="3207" y="10739"/>
                  </a:cubicBezTo>
                  <a:cubicBezTo>
                    <a:pt x="3169" y="10677"/>
                    <a:pt x="3270" y="10614"/>
                    <a:pt x="3320" y="10601"/>
                  </a:cubicBezTo>
                  <a:cubicBezTo>
                    <a:pt x="3313" y="10566"/>
                    <a:pt x="3294" y="10550"/>
                    <a:pt x="3270" y="10550"/>
                  </a:cubicBezTo>
                  <a:cubicBezTo>
                    <a:pt x="3258" y="10550"/>
                    <a:pt x="3245" y="10554"/>
                    <a:pt x="3231" y="10561"/>
                  </a:cubicBezTo>
                  <a:lnTo>
                    <a:pt x="3231" y="10561"/>
                  </a:lnTo>
                  <a:cubicBezTo>
                    <a:pt x="3232" y="10534"/>
                    <a:pt x="3252" y="10523"/>
                    <a:pt x="3275" y="10523"/>
                  </a:cubicBezTo>
                  <a:close/>
                  <a:moveTo>
                    <a:pt x="6690" y="10438"/>
                  </a:moveTo>
                  <a:lnTo>
                    <a:pt x="6678" y="10450"/>
                  </a:lnTo>
                  <a:cubicBezTo>
                    <a:pt x="6678" y="10513"/>
                    <a:pt x="6703" y="10790"/>
                    <a:pt x="6627" y="10790"/>
                  </a:cubicBezTo>
                  <a:cubicBezTo>
                    <a:pt x="6653" y="10727"/>
                    <a:pt x="6627" y="10450"/>
                    <a:pt x="6690" y="10438"/>
                  </a:cubicBezTo>
                  <a:close/>
                  <a:moveTo>
                    <a:pt x="6813" y="10541"/>
                  </a:moveTo>
                  <a:cubicBezTo>
                    <a:pt x="6846" y="10541"/>
                    <a:pt x="6890" y="10561"/>
                    <a:pt x="6904" y="10589"/>
                  </a:cubicBezTo>
                  <a:cubicBezTo>
                    <a:pt x="6904" y="10639"/>
                    <a:pt x="6904" y="10677"/>
                    <a:pt x="6904" y="10714"/>
                  </a:cubicBezTo>
                  <a:cubicBezTo>
                    <a:pt x="6904" y="10724"/>
                    <a:pt x="6884" y="10780"/>
                    <a:pt x="6873" y="10780"/>
                  </a:cubicBezTo>
                  <a:cubicBezTo>
                    <a:pt x="6869" y="10780"/>
                    <a:pt x="6866" y="10772"/>
                    <a:pt x="6866" y="10752"/>
                  </a:cubicBezTo>
                  <a:cubicBezTo>
                    <a:pt x="6854" y="10752"/>
                    <a:pt x="6841" y="10790"/>
                    <a:pt x="6803" y="10790"/>
                  </a:cubicBezTo>
                  <a:cubicBezTo>
                    <a:pt x="6653" y="10790"/>
                    <a:pt x="6778" y="10639"/>
                    <a:pt x="6791" y="10626"/>
                  </a:cubicBezTo>
                  <a:lnTo>
                    <a:pt x="6791" y="10626"/>
                  </a:lnTo>
                  <a:lnTo>
                    <a:pt x="6816" y="10639"/>
                  </a:lnTo>
                  <a:cubicBezTo>
                    <a:pt x="6829" y="10617"/>
                    <a:pt x="6841" y="10612"/>
                    <a:pt x="6850" y="10612"/>
                  </a:cubicBezTo>
                  <a:cubicBezTo>
                    <a:pt x="6858" y="10612"/>
                    <a:pt x="6864" y="10616"/>
                    <a:pt x="6867" y="10616"/>
                  </a:cubicBezTo>
                  <a:cubicBezTo>
                    <a:pt x="6871" y="10616"/>
                    <a:pt x="6871" y="10611"/>
                    <a:pt x="6866" y="10589"/>
                  </a:cubicBezTo>
                  <a:cubicBezTo>
                    <a:pt x="6862" y="10570"/>
                    <a:pt x="6850" y="10563"/>
                    <a:pt x="6836" y="10563"/>
                  </a:cubicBezTo>
                  <a:cubicBezTo>
                    <a:pt x="6813" y="10563"/>
                    <a:pt x="6786" y="10581"/>
                    <a:pt x="6778" y="10589"/>
                  </a:cubicBezTo>
                  <a:cubicBezTo>
                    <a:pt x="6767" y="10555"/>
                    <a:pt x="6786" y="10541"/>
                    <a:pt x="6813" y="10541"/>
                  </a:cubicBezTo>
                  <a:close/>
                  <a:moveTo>
                    <a:pt x="3124" y="10553"/>
                  </a:moveTo>
                  <a:cubicBezTo>
                    <a:pt x="3134" y="10553"/>
                    <a:pt x="3144" y="10556"/>
                    <a:pt x="3157" y="10563"/>
                  </a:cubicBezTo>
                  <a:cubicBezTo>
                    <a:pt x="3207" y="10601"/>
                    <a:pt x="3157" y="10777"/>
                    <a:pt x="3119" y="10777"/>
                  </a:cubicBezTo>
                  <a:cubicBezTo>
                    <a:pt x="3107" y="10731"/>
                    <a:pt x="3149" y="10598"/>
                    <a:pt x="3087" y="10598"/>
                  </a:cubicBezTo>
                  <a:cubicBezTo>
                    <a:pt x="3081" y="10598"/>
                    <a:pt x="3075" y="10599"/>
                    <a:pt x="3069" y="10601"/>
                  </a:cubicBezTo>
                  <a:lnTo>
                    <a:pt x="3081" y="10601"/>
                  </a:lnTo>
                  <a:cubicBezTo>
                    <a:pt x="2993" y="10614"/>
                    <a:pt x="3081" y="10790"/>
                    <a:pt x="2993" y="10802"/>
                  </a:cubicBezTo>
                  <a:cubicBezTo>
                    <a:pt x="2993" y="10739"/>
                    <a:pt x="3006" y="10677"/>
                    <a:pt x="3018" y="10626"/>
                  </a:cubicBezTo>
                  <a:cubicBezTo>
                    <a:pt x="3027" y="10601"/>
                    <a:pt x="3040" y="10566"/>
                    <a:pt x="3045" y="10566"/>
                  </a:cubicBezTo>
                  <a:lnTo>
                    <a:pt x="3045" y="10566"/>
                  </a:lnTo>
                  <a:cubicBezTo>
                    <a:pt x="3048" y="10566"/>
                    <a:pt x="3048" y="10575"/>
                    <a:pt x="3044" y="10601"/>
                  </a:cubicBezTo>
                  <a:cubicBezTo>
                    <a:pt x="3074" y="10601"/>
                    <a:pt x="3088" y="10553"/>
                    <a:pt x="3124" y="10553"/>
                  </a:cubicBezTo>
                  <a:close/>
                  <a:moveTo>
                    <a:pt x="6627" y="10425"/>
                  </a:moveTo>
                  <a:lnTo>
                    <a:pt x="6627" y="10425"/>
                  </a:lnTo>
                  <a:cubicBezTo>
                    <a:pt x="6602" y="10526"/>
                    <a:pt x="6615" y="10790"/>
                    <a:pt x="6552" y="10802"/>
                  </a:cubicBezTo>
                  <a:lnTo>
                    <a:pt x="6577" y="10777"/>
                  </a:lnTo>
                  <a:cubicBezTo>
                    <a:pt x="6577" y="10714"/>
                    <a:pt x="6565" y="10438"/>
                    <a:pt x="6627" y="10425"/>
                  </a:cubicBezTo>
                  <a:close/>
                  <a:moveTo>
                    <a:pt x="6539" y="10551"/>
                  </a:moveTo>
                  <a:cubicBezTo>
                    <a:pt x="6539" y="10614"/>
                    <a:pt x="6539" y="10677"/>
                    <a:pt x="6527" y="10739"/>
                  </a:cubicBezTo>
                  <a:cubicBezTo>
                    <a:pt x="6519" y="10756"/>
                    <a:pt x="6511" y="10788"/>
                    <a:pt x="6506" y="10788"/>
                  </a:cubicBezTo>
                  <a:cubicBezTo>
                    <a:pt x="6503" y="10788"/>
                    <a:pt x="6502" y="10779"/>
                    <a:pt x="6502" y="10752"/>
                  </a:cubicBezTo>
                  <a:cubicBezTo>
                    <a:pt x="6477" y="10752"/>
                    <a:pt x="6464" y="10790"/>
                    <a:pt x="6426" y="10802"/>
                  </a:cubicBezTo>
                  <a:cubicBezTo>
                    <a:pt x="6418" y="10805"/>
                    <a:pt x="6410" y="10806"/>
                    <a:pt x="6403" y="10806"/>
                  </a:cubicBezTo>
                  <a:cubicBezTo>
                    <a:pt x="6315" y="10806"/>
                    <a:pt x="6330" y="10600"/>
                    <a:pt x="6389" y="10589"/>
                  </a:cubicBezTo>
                  <a:lnTo>
                    <a:pt x="6414" y="10563"/>
                  </a:lnTo>
                  <a:lnTo>
                    <a:pt x="6414" y="10563"/>
                  </a:lnTo>
                  <a:cubicBezTo>
                    <a:pt x="6414" y="10596"/>
                    <a:pt x="6385" y="10764"/>
                    <a:pt x="6445" y="10764"/>
                  </a:cubicBezTo>
                  <a:cubicBezTo>
                    <a:pt x="6453" y="10764"/>
                    <a:pt x="6464" y="10760"/>
                    <a:pt x="6477" y="10752"/>
                  </a:cubicBezTo>
                  <a:cubicBezTo>
                    <a:pt x="6539" y="10702"/>
                    <a:pt x="6439" y="10563"/>
                    <a:pt x="6539" y="10551"/>
                  </a:cubicBezTo>
                  <a:close/>
                  <a:moveTo>
                    <a:pt x="4959" y="10776"/>
                  </a:moveTo>
                  <a:cubicBezTo>
                    <a:pt x="4962" y="10776"/>
                    <a:pt x="4965" y="10776"/>
                    <a:pt x="4968" y="10777"/>
                  </a:cubicBezTo>
                  <a:lnTo>
                    <a:pt x="4968" y="10815"/>
                  </a:lnTo>
                  <a:cubicBezTo>
                    <a:pt x="4946" y="10815"/>
                    <a:pt x="4929" y="10821"/>
                    <a:pt x="4917" y="10832"/>
                  </a:cubicBezTo>
                  <a:lnTo>
                    <a:pt x="4917" y="10832"/>
                  </a:lnTo>
                  <a:cubicBezTo>
                    <a:pt x="4930" y="10815"/>
                    <a:pt x="4936" y="10776"/>
                    <a:pt x="4959" y="10776"/>
                  </a:cubicBezTo>
                  <a:close/>
                  <a:moveTo>
                    <a:pt x="6193" y="10603"/>
                  </a:moveTo>
                  <a:cubicBezTo>
                    <a:pt x="6202" y="10603"/>
                    <a:pt x="6212" y="10606"/>
                    <a:pt x="6225" y="10614"/>
                  </a:cubicBezTo>
                  <a:cubicBezTo>
                    <a:pt x="6275" y="10651"/>
                    <a:pt x="6238" y="10828"/>
                    <a:pt x="6200" y="10828"/>
                  </a:cubicBezTo>
                  <a:lnTo>
                    <a:pt x="6200" y="10689"/>
                  </a:lnTo>
                  <a:cubicBezTo>
                    <a:pt x="6188" y="10666"/>
                    <a:pt x="6171" y="10656"/>
                    <a:pt x="6152" y="10656"/>
                  </a:cubicBezTo>
                  <a:cubicBezTo>
                    <a:pt x="6131" y="10656"/>
                    <a:pt x="6107" y="10669"/>
                    <a:pt x="6087" y="10689"/>
                  </a:cubicBezTo>
                  <a:lnTo>
                    <a:pt x="6112" y="10677"/>
                  </a:lnTo>
                  <a:lnTo>
                    <a:pt x="6112" y="10677"/>
                  </a:lnTo>
                  <a:cubicBezTo>
                    <a:pt x="6087" y="10739"/>
                    <a:pt x="6150" y="10840"/>
                    <a:pt x="6074" y="10853"/>
                  </a:cubicBezTo>
                  <a:cubicBezTo>
                    <a:pt x="6062" y="10790"/>
                    <a:pt x="6074" y="10727"/>
                    <a:pt x="6074" y="10664"/>
                  </a:cubicBezTo>
                  <a:cubicBezTo>
                    <a:pt x="6082" y="10648"/>
                    <a:pt x="6096" y="10610"/>
                    <a:pt x="6104" y="10610"/>
                  </a:cubicBezTo>
                  <a:cubicBezTo>
                    <a:pt x="6109" y="10610"/>
                    <a:pt x="6112" y="10621"/>
                    <a:pt x="6112" y="10651"/>
                  </a:cubicBezTo>
                  <a:cubicBezTo>
                    <a:pt x="6142" y="10651"/>
                    <a:pt x="6156" y="10603"/>
                    <a:pt x="6193" y="10603"/>
                  </a:cubicBezTo>
                  <a:close/>
                  <a:moveTo>
                    <a:pt x="2633" y="10636"/>
                  </a:moveTo>
                  <a:cubicBezTo>
                    <a:pt x="2660" y="10636"/>
                    <a:pt x="2692" y="10651"/>
                    <a:pt x="2704" y="10677"/>
                  </a:cubicBezTo>
                  <a:cubicBezTo>
                    <a:pt x="2725" y="10728"/>
                    <a:pt x="2678" y="10863"/>
                    <a:pt x="2660" y="10863"/>
                  </a:cubicBezTo>
                  <a:cubicBezTo>
                    <a:pt x="2656" y="10863"/>
                    <a:pt x="2654" y="10856"/>
                    <a:pt x="2654" y="10840"/>
                  </a:cubicBezTo>
                  <a:cubicBezTo>
                    <a:pt x="2635" y="10840"/>
                    <a:pt x="2610" y="10888"/>
                    <a:pt x="2583" y="10888"/>
                  </a:cubicBezTo>
                  <a:cubicBezTo>
                    <a:pt x="2573" y="10888"/>
                    <a:pt x="2563" y="10882"/>
                    <a:pt x="2553" y="10865"/>
                  </a:cubicBezTo>
                  <a:cubicBezTo>
                    <a:pt x="2515" y="10802"/>
                    <a:pt x="2629" y="10727"/>
                    <a:pt x="2666" y="10727"/>
                  </a:cubicBezTo>
                  <a:cubicBezTo>
                    <a:pt x="2688" y="10683"/>
                    <a:pt x="2680" y="10664"/>
                    <a:pt x="2662" y="10664"/>
                  </a:cubicBezTo>
                  <a:cubicBezTo>
                    <a:pt x="2649" y="10664"/>
                    <a:pt x="2632" y="10674"/>
                    <a:pt x="2616" y="10689"/>
                  </a:cubicBezTo>
                  <a:lnTo>
                    <a:pt x="2591" y="10689"/>
                  </a:lnTo>
                  <a:cubicBezTo>
                    <a:pt x="2585" y="10651"/>
                    <a:pt x="2607" y="10636"/>
                    <a:pt x="2633" y="10636"/>
                  </a:cubicBezTo>
                  <a:close/>
                  <a:moveTo>
                    <a:pt x="5961" y="10651"/>
                  </a:moveTo>
                  <a:cubicBezTo>
                    <a:pt x="6087" y="10651"/>
                    <a:pt x="6049" y="10878"/>
                    <a:pt x="5936" y="10890"/>
                  </a:cubicBezTo>
                  <a:cubicBezTo>
                    <a:pt x="5931" y="10892"/>
                    <a:pt x="5926" y="10892"/>
                    <a:pt x="5921" y="10892"/>
                  </a:cubicBezTo>
                  <a:cubicBezTo>
                    <a:pt x="5822" y="10892"/>
                    <a:pt x="5815" y="10651"/>
                    <a:pt x="5923" y="10651"/>
                  </a:cubicBezTo>
                  <a:close/>
                  <a:moveTo>
                    <a:pt x="5772" y="10677"/>
                  </a:moveTo>
                  <a:cubicBezTo>
                    <a:pt x="5785" y="10727"/>
                    <a:pt x="5797" y="10903"/>
                    <a:pt x="5747" y="10903"/>
                  </a:cubicBezTo>
                  <a:lnTo>
                    <a:pt x="5735" y="10916"/>
                  </a:lnTo>
                  <a:cubicBezTo>
                    <a:pt x="5735" y="10853"/>
                    <a:pt x="5722" y="10677"/>
                    <a:pt x="5772" y="10677"/>
                  </a:cubicBezTo>
                  <a:close/>
                  <a:moveTo>
                    <a:pt x="8363" y="10853"/>
                  </a:moveTo>
                  <a:cubicBezTo>
                    <a:pt x="8413" y="10853"/>
                    <a:pt x="8375" y="10916"/>
                    <a:pt x="8375" y="10916"/>
                  </a:cubicBezTo>
                  <a:lnTo>
                    <a:pt x="8363" y="10903"/>
                  </a:lnTo>
                  <a:cubicBezTo>
                    <a:pt x="8363" y="10903"/>
                    <a:pt x="8312" y="10865"/>
                    <a:pt x="8363" y="10853"/>
                  </a:cubicBezTo>
                  <a:close/>
                  <a:moveTo>
                    <a:pt x="5659" y="10626"/>
                  </a:moveTo>
                  <a:lnTo>
                    <a:pt x="5659" y="10626"/>
                  </a:lnTo>
                  <a:cubicBezTo>
                    <a:pt x="5654" y="10679"/>
                    <a:pt x="5661" y="10692"/>
                    <a:pt x="5670" y="10692"/>
                  </a:cubicBezTo>
                  <a:cubicBezTo>
                    <a:pt x="5677" y="10692"/>
                    <a:pt x="5687" y="10683"/>
                    <a:pt x="5693" y="10683"/>
                  </a:cubicBezTo>
                  <a:cubicBezTo>
                    <a:pt x="5698" y="10683"/>
                    <a:pt x="5700" y="10689"/>
                    <a:pt x="5697" y="10714"/>
                  </a:cubicBezTo>
                  <a:cubicBezTo>
                    <a:pt x="5638" y="10726"/>
                    <a:pt x="5645" y="10880"/>
                    <a:pt x="5687" y="10880"/>
                  </a:cubicBezTo>
                  <a:cubicBezTo>
                    <a:pt x="5690" y="10880"/>
                    <a:pt x="5694" y="10879"/>
                    <a:pt x="5697" y="10878"/>
                  </a:cubicBezTo>
                  <a:lnTo>
                    <a:pt x="5697" y="10878"/>
                  </a:lnTo>
                  <a:lnTo>
                    <a:pt x="5684" y="10890"/>
                  </a:lnTo>
                  <a:cubicBezTo>
                    <a:pt x="5684" y="10918"/>
                    <a:pt x="5675" y="10929"/>
                    <a:pt x="5662" y="10929"/>
                  </a:cubicBezTo>
                  <a:cubicBezTo>
                    <a:pt x="5645" y="10929"/>
                    <a:pt x="5623" y="10911"/>
                    <a:pt x="5609" y="10890"/>
                  </a:cubicBezTo>
                  <a:cubicBezTo>
                    <a:pt x="5585" y="10842"/>
                    <a:pt x="5664" y="10726"/>
                    <a:pt x="5606" y="10726"/>
                  </a:cubicBezTo>
                  <a:cubicBezTo>
                    <a:pt x="5603" y="10726"/>
                    <a:pt x="5600" y="10726"/>
                    <a:pt x="5596" y="10727"/>
                  </a:cubicBezTo>
                  <a:cubicBezTo>
                    <a:pt x="5596" y="10689"/>
                    <a:pt x="5621" y="10651"/>
                    <a:pt x="5659" y="10626"/>
                  </a:cubicBezTo>
                  <a:close/>
                  <a:moveTo>
                    <a:pt x="2504" y="10659"/>
                  </a:moveTo>
                  <a:cubicBezTo>
                    <a:pt x="2511" y="10659"/>
                    <a:pt x="2519" y="10660"/>
                    <a:pt x="2528" y="10664"/>
                  </a:cubicBezTo>
                  <a:cubicBezTo>
                    <a:pt x="2578" y="10702"/>
                    <a:pt x="2528" y="10878"/>
                    <a:pt x="2490" y="10890"/>
                  </a:cubicBezTo>
                  <a:cubicBezTo>
                    <a:pt x="2490" y="10858"/>
                    <a:pt x="2528" y="10702"/>
                    <a:pt x="2481" y="10702"/>
                  </a:cubicBezTo>
                  <a:cubicBezTo>
                    <a:pt x="2474" y="10702"/>
                    <a:pt x="2464" y="10706"/>
                    <a:pt x="2453" y="10714"/>
                  </a:cubicBezTo>
                  <a:cubicBezTo>
                    <a:pt x="2377" y="10752"/>
                    <a:pt x="2465" y="10890"/>
                    <a:pt x="2377" y="10916"/>
                  </a:cubicBezTo>
                  <a:cubicBezTo>
                    <a:pt x="2377" y="10890"/>
                    <a:pt x="2415" y="10727"/>
                    <a:pt x="2377" y="10727"/>
                  </a:cubicBezTo>
                  <a:cubicBezTo>
                    <a:pt x="2372" y="10725"/>
                    <a:pt x="2367" y="10724"/>
                    <a:pt x="2363" y="10724"/>
                  </a:cubicBezTo>
                  <a:cubicBezTo>
                    <a:pt x="2333" y="10724"/>
                    <a:pt x="2314" y="10757"/>
                    <a:pt x="2314" y="10790"/>
                  </a:cubicBezTo>
                  <a:cubicBezTo>
                    <a:pt x="2314" y="10828"/>
                    <a:pt x="2327" y="10928"/>
                    <a:pt x="2264" y="10941"/>
                  </a:cubicBezTo>
                  <a:cubicBezTo>
                    <a:pt x="2277" y="10878"/>
                    <a:pt x="2277" y="10815"/>
                    <a:pt x="2302" y="10765"/>
                  </a:cubicBezTo>
                  <a:lnTo>
                    <a:pt x="2289" y="10752"/>
                  </a:lnTo>
                  <a:cubicBezTo>
                    <a:pt x="2289" y="10736"/>
                    <a:pt x="2300" y="10698"/>
                    <a:pt x="2307" y="10698"/>
                  </a:cubicBezTo>
                  <a:cubicBezTo>
                    <a:pt x="2311" y="10698"/>
                    <a:pt x="2314" y="10709"/>
                    <a:pt x="2314" y="10739"/>
                  </a:cubicBezTo>
                  <a:cubicBezTo>
                    <a:pt x="2332" y="10739"/>
                    <a:pt x="2370" y="10681"/>
                    <a:pt x="2399" y="10681"/>
                  </a:cubicBezTo>
                  <a:cubicBezTo>
                    <a:pt x="2410" y="10681"/>
                    <a:pt x="2420" y="10690"/>
                    <a:pt x="2427" y="10714"/>
                  </a:cubicBezTo>
                  <a:cubicBezTo>
                    <a:pt x="2449" y="10714"/>
                    <a:pt x="2461" y="10659"/>
                    <a:pt x="2504" y="10659"/>
                  </a:cubicBezTo>
                  <a:close/>
                  <a:moveTo>
                    <a:pt x="2930" y="10589"/>
                  </a:moveTo>
                  <a:cubicBezTo>
                    <a:pt x="2930" y="10614"/>
                    <a:pt x="2930" y="10639"/>
                    <a:pt x="2930" y="10651"/>
                  </a:cubicBezTo>
                  <a:cubicBezTo>
                    <a:pt x="2930" y="10714"/>
                    <a:pt x="2943" y="10840"/>
                    <a:pt x="2893" y="10890"/>
                  </a:cubicBezTo>
                  <a:lnTo>
                    <a:pt x="2880" y="10903"/>
                  </a:lnTo>
                  <a:cubicBezTo>
                    <a:pt x="2857" y="10918"/>
                    <a:pt x="2806" y="10943"/>
                    <a:pt x="2779" y="10943"/>
                  </a:cubicBezTo>
                  <a:cubicBezTo>
                    <a:pt x="2761" y="10943"/>
                    <a:pt x="2752" y="10933"/>
                    <a:pt x="2767" y="10903"/>
                  </a:cubicBezTo>
                  <a:lnTo>
                    <a:pt x="2767" y="10903"/>
                  </a:lnTo>
                  <a:cubicBezTo>
                    <a:pt x="2780" y="10912"/>
                    <a:pt x="2792" y="10916"/>
                    <a:pt x="2803" y="10916"/>
                  </a:cubicBezTo>
                  <a:cubicBezTo>
                    <a:pt x="2854" y="10916"/>
                    <a:pt x="2880" y="10831"/>
                    <a:pt x="2880" y="10790"/>
                  </a:cubicBezTo>
                  <a:lnTo>
                    <a:pt x="2880" y="10790"/>
                  </a:lnTo>
                  <a:cubicBezTo>
                    <a:pt x="2859" y="10800"/>
                    <a:pt x="2847" y="10846"/>
                    <a:pt x="2814" y="10846"/>
                  </a:cubicBezTo>
                  <a:cubicBezTo>
                    <a:pt x="2808" y="10846"/>
                    <a:pt x="2800" y="10844"/>
                    <a:pt x="2792" y="10840"/>
                  </a:cubicBezTo>
                  <a:cubicBezTo>
                    <a:pt x="2742" y="10815"/>
                    <a:pt x="2754" y="10777"/>
                    <a:pt x="2754" y="10739"/>
                  </a:cubicBezTo>
                  <a:cubicBezTo>
                    <a:pt x="2754" y="10689"/>
                    <a:pt x="2780" y="10651"/>
                    <a:pt x="2817" y="10614"/>
                  </a:cubicBezTo>
                  <a:cubicBezTo>
                    <a:pt x="2823" y="10612"/>
                    <a:pt x="2828" y="10611"/>
                    <a:pt x="2833" y="10611"/>
                  </a:cubicBezTo>
                  <a:cubicBezTo>
                    <a:pt x="2862" y="10611"/>
                    <a:pt x="2884" y="10639"/>
                    <a:pt x="2905" y="10639"/>
                  </a:cubicBezTo>
                  <a:cubicBezTo>
                    <a:pt x="2893" y="10601"/>
                    <a:pt x="2905" y="10589"/>
                    <a:pt x="2930" y="10589"/>
                  </a:cubicBezTo>
                  <a:close/>
                  <a:moveTo>
                    <a:pt x="5513" y="10717"/>
                  </a:moveTo>
                  <a:cubicBezTo>
                    <a:pt x="5542" y="10717"/>
                    <a:pt x="5582" y="10737"/>
                    <a:pt x="5596" y="10765"/>
                  </a:cubicBezTo>
                  <a:cubicBezTo>
                    <a:pt x="5609" y="10815"/>
                    <a:pt x="5609" y="10853"/>
                    <a:pt x="5596" y="10890"/>
                  </a:cubicBezTo>
                  <a:cubicBezTo>
                    <a:pt x="5596" y="10890"/>
                    <a:pt x="5582" y="10954"/>
                    <a:pt x="5575" y="10954"/>
                  </a:cubicBezTo>
                  <a:cubicBezTo>
                    <a:pt x="5573" y="10954"/>
                    <a:pt x="5571" y="10947"/>
                    <a:pt x="5571" y="10928"/>
                  </a:cubicBezTo>
                  <a:cubicBezTo>
                    <a:pt x="5546" y="10928"/>
                    <a:pt x="5533" y="10966"/>
                    <a:pt x="5508" y="10966"/>
                  </a:cubicBezTo>
                  <a:cubicBezTo>
                    <a:pt x="5345" y="10966"/>
                    <a:pt x="5483" y="10815"/>
                    <a:pt x="5483" y="10802"/>
                  </a:cubicBezTo>
                  <a:lnTo>
                    <a:pt x="5483" y="10802"/>
                  </a:lnTo>
                  <a:lnTo>
                    <a:pt x="5521" y="10815"/>
                  </a:lnTo>
                  <a:cubicBezTo>
                    <a:pt x="5534" y="10793"/>
                    <a:pt x="5546" y="10788"/>
                    <a:pt x="5555" y="10788"/>
                  </a:cubicBezTo>
                  <a:cubicBezTo>
                    <a:pt x="5562" y="10788"/>
                    <a:pt x="5568" y="10792"/>
                    <a:pt x="5572" y="10792"/>
                  </a:cubicBezTo>
                  <a:cubicBezTo>
                    <a:pt x="5575" y="10792"/>
                    <a:pt x="5576" y="10787"/>
                    <a:pt x="5571" y="10765"/>
                  </a:cubicBezTo>
                  <a:cubicBezTo>
                    <a:pt x="5566" y="10746"/>
                    <a:pt x="5554" y="10739"/>
                    <a:pt x="5541" y="10739"/>
                  </a:cubicBezTo>
                  <a:cubicBezTo>
                    <a:pt x="5518" y="10739"/>
                    <a:pt x="5491" y="10757"/>
                    <a:pt x="5483" y="10765"/>
                  </a:cubicBezTo>
                  <a:cubicBezTo>
                    <a:pt x="5472" y="10731"/>
                    <a:pt x="5489" y="10717"/>
                    <a:pt x="5513" y="10717"/>
                  </a:cubicBezTo>
                  <a:close/>
                  <a:moveTo>
                    <a:pt x="11695" y="10966"/>
                  </a:moveTo>
                  <a:cubicBezTo>
                    <a:pt x="11695" y="10966"/>
                    <a:pt x="11695" y="10967"/>
                    <a:pt x="11695" y="10968"/>
                  </a:cubicBezTo>
                  <a:lnTo>
                    <a:pt x="11695" y="10968"/>
                  </a:lnTo>
                  <a:cubicBezTo>
                    <a:pt x="11695" y="10967"/>
                    <a:pt x="11695" y="10966"/>
                    <a:pt x="11695" y="10966"/>
                  </a:cubicBezTo>
                  <a:close/>
                  <a:moveTo>
                    <a:pt x="5345" y="10664"/>
                  </a:moveTo>
                  <a:lnTo>
                    <a:pt x="5345" y="10664"/>
                  </a:lnTo>
                  <a:cubicBezTo>
                    <a:pt x="5340" y="10723"/>
                    <a:pt x="5346" y="10736"/>
                    <a:pt x="5355" y="10736"/>
                  </a:cubicBezTo>
                  <a:cubicBezTo>
                    <a:pt x="5363" y="10736"/>
                    <a:pt x="5372" y="10727"/>
                    <a:pt x="5378" y="10727"/>
                  </a:cubicBezTo>
                  <a:cubicBezTo>
                    <a:pt x="5383" y="10727"/>
                    <a:pt x="5386" y="10735"/>
                    <a:pt x="5383" y="10765"/>
                  </a:cubicBezTo>
                  <a:cubicBezTo>
                    <a:pt x="5328" y="10765"/>
                    <a:pt x="5330" y="10908"/>
                    <a:pt x="5373" y="10928"/>
                  </a:cubicBezTo>
                  <a:lnTo>
                    <a:pt x="5370" y="10928"/>
                  </a:lnTo>
                  <a:cubicBezTo>
                    <a:pt x="5370" y="10958"/>
                    <a:pt x="5359" y="10971"/>
                    <a:pt x="5344" y="10971"/>
                  </a:cubicBezTo>
                  <a:cubicBezTo>
                    <a:pt x="5328" y="10971"/>
                    <a:pt x="5308" y="10955"/>
                    <a:pt x="5294" y="10928"/>
                  </a:cubicBezTo>
                  <a:cubicBezTo>
                    <a:pt x="5271" y="10892"/>
                    <a:pt x="5349" y="10776"/>
                    <a:pt x="5292" y="10776"/>
                  </a:cubicBezTo>
                  <a:cubicBezTo>
                    <a:pt x="5289" y="10776"/>
                    <a:pt x="5285" y="10777"/>
                    <a:pt x="5282" y="10777"/>
                  </a:cubicBezTo>
                  <a:cubicBezTo>
                    <a:pt x="5282" y="10727"/>
                    <a:pt x="5307" y="10689"/>
                    <a:pt x="5345" y="10664"/>
                  </a:cubicBezTo>
                  <a:close/>
                  <a:moveTo>
                    <a:pt x="11494" y="10752"/>
                  </a:moveTo>
                  <a:cubicBezTo>
                    <a:pt x="11557" y="10752"/>
                    <a:pt x="11544" y="10928"/>
                    <a:pt x="11544" y="10991"/>
                  </a:cubicBezTo>
                  <a:cubicBezTo>
                    <a:pt x="11541" y="10991"/>
                    <a:pt x="11537" y="10992"/>
                    <a:pt x="11534" y="10992"/>
                  </a:cubicBezTo>
                  <a:cubicBezTo>
                    <a:pt x="11445" y="10992"/>
                    <a:pt x="11468" y="10826"/>
                    <a:pt x="11456" y="10777"/>
                  </a:cubicBezTo>
                  <a:lnTo>
                    <a:pt x="11494" y="10752"/>
                  </a:lnTo>
                  <a:close/>
                  <a:moveTo>
                    <a:pt x="11431" y="10765"/>
                  </a:moveTo>
                  <a:cubicBezTo>
                    <a:pt x="11431" y="10840"/>
                    <a:pt x="11381" y="10790"/>
                    <a:pt x="11368" y="10865"/>
                  </a:cubicBezTo>
                  <a:cubicBezTo>
                    <a:pt x="11356" y="10936"/>
                    <a:pt x="11400" y="10996"/>
                    <a:pt x="11343" y="11003"/>
                  </a:cubicBezTo>
                  <a:lnTo>
                    <a:pt x="11343" y="11003"/>
                  </a:lnTo>
                  <a:cubicBezTo>
                    <a:pt x="11343" y="10932"/>
                    <a:pt x="11342" y="10860"/>
                    <a:pt x="11330" y="10777"/>
                  </a:cubicBezTo>
                  <a:cubicBezTo>
                    <a:pt x="11339" y="10774"/>
                    <a:pt x="11347" y="10773"/>
                    <a:pt x="11353" y="10773"/>
                  </a:cubicBezTo>
                  <a:cubicBezTo>
                    <a:pt x="11373" y="10773"/>
                    <a:pt x="11378" y="10789"/>
                    <a:pt x="11368" y="10828"/>
                  </a:cubicBezTo>
                  <a:cubicBezTo>
                    <a:pt x="11381" y="10828"/>
                    <a:pt x="11381" y="10765"/>
                    <a:pt x="11431" y="10765"/>
                  </a:cubicBezTo>
                  <a:close/>
                  <a:moveTo>
                    <a:pt x="5181" y="10752"/>
                  </a:moveTo>
                  <a:lnTo>
                    <a:pt x="5169" y="10765"/>
                  </a:lnTo>
                  <a:cubicBezTo>
                    <a:pt x="5169" y="10828"/>
                    <a:pt x="5169" y="10991"/>
                    <a:pt x="5118" y="11004"/>
                  </a:cubicBezTo>
                  <a:cubicBezTo>
                    <a:pt x="5131" y="10941"/>
                    <a:pt x="5118" y="10765"/>
                    <a:pt x="5181" y="10752"/>
                  </a:cubicBezTo>
                  <a:close/>
                  <a:moveTo>
                    <a:pt x="11305" y="10765"/>
                  </a:moveTo>
                  <a:lnTo>
                    <a:pt x="11305" y="11004"/>
                  </a:lnTo>
                  <a:lnTo>
                    <a:pt x="11242" y="11004"/>
                  </a:lnTo>
                  <a:cubicBezTo>
                    <a:pt x="11242" y="10966"/>
                    <a:pt x="11205" y="10777"/>
                    <a:pt x="11268" y="10777"/>
                  </a:cubicBezTo>
                  <a:lnTo>
                    <a:pt x="11305" y="10765"/>
                  </a:lnTo>
                  <a:close/>
                  <a:moveTo>
                    <a:pt x="11984" y="10752"/>
                  </a:moveTo>
                  <a:cubicBezTo>
                    <a:pt x="12072" y="10752"/>
                    <a:pt x="12072" y="10840"/>
                    <a:pt x="12060" y="10890"/>
                  </a:cubicBezTo>
                  <a:lnTo>
                    <a:pt x="11934" y="10890"/>
                  </a:lnTo>
                  <a:cubicBezTo>
                    <a:pt x="11925" y="10936"/>
                    <a:pt x="11962" y="10968"/>
                    <a:pt x="12002" y="10968"/>
                  </a:cubicBezTo>
                  <a:cubicBezTo>
                    <a:pt x="12018" y="10968"/>
                    <a:pt x="12033" y="10964"/>
                    <a:pt x="12047" y="10953"/>
                  </a:cubicBezTo>
                  <a:lnTo>
                    <a:pt x="12047" y="10966"/>
                  </a:lnTo>
                  <a:cubicBezTo>
                    <a:pt x="12058" y="10998"/>
                    <a:pt x="12041" y="11009"/>
                    <a:pt x="12016" y="11009"/>
                  </a:cubicBezTo>
                  <a:cubicBezTo>
                    <a:pt x="11982" y="11009"/>
                    <a:pt x="11931" y="10988"/>
                    <a:pt x="11909" y="10966"/>
                  </a:cubicBezTo>
                  <a:cubicBezTo>
                    <a:pt x="11884" y="10916"/>
                    <a:pt x="11896" y="10752"/>
                    <a:pt x="11984" y="10752"/>
                  </a:cubicBezTo>
                  <a:close/>
                  <a:moveTo>
                    <a:pt x="4897" y="10790"/>
                  </a:moveTo>
                  <a:cubicBezTo>
                    <a:pt x="4901" y="10790"/>
                    <a:pt x="4905" y="10803"/>
                    <a:pt x="4905" y="10840"/>
                  </a:cubicBezTo>
                  <a:cubicBezTo>
                    <a:pt x="4907" y="10840"/>
                    <a:pt x="4910" y="10839"/>
                    <a:pt x="4912" y="10838"/>
                  </a:cubicBezTo>
                  <a:lnTo>
                    <a:pt x="4912" y="10838"/>
                  </a:lnTo>
                  <a:cubicBezTo>
                    <a:pt x="4875" y="10880"/>
                    <a:pt x="4882" y="10967"/>
                    <a:pt x="4867" y="11013"/>
                  </a:cubicBezTo>
                  <a:lnTo>
                    <a:pt x="4867" y="11013"/>
                  </a:lnTo>
                  <a:cubicBezTo>
                    <a:pt x="4867" y="10955"/>
                    <a:pt x="4868" y="10899"/>
                    <a:pt x="4880" y="10853"/>
                  </a:cubicBezTo>
                  <a:cubicBezTo>
                    <a:pt x="4880" y="10829"/>
                    <a:pt x="4890" y="10790"/>
                    <a:pt x="4897" y="10790"/>
                  </a:cubicBezTo>
                  <a:close/>
                  <a:moveTo>
                    <a:pt x="11682" y="10765"/>
                  </a:moveTo>
                  <a:cubicBezTo>
                    <a:pt x="11745" y="10765"/>
                    <a:pt x="11720" y="10941"/>
                    <a:pt x="11733" y="11004"/>
                  </a:cubicBezTo>
                  <a:cubicBezTo>
                    <a:pt x="11689" y="11004"/>
                    <a:pt x="11693" y="10976"/>
                    <a:pt x="11695" y="10968"/>
                  </a:cubicBezTo>
                  <a:lnTo>
                    <a:pt x="11695" y="10968"/>
                  </a:lnTo>
                  <a:cubicBezTo>
                    <a:pt x="11686" y="10997"/>
                    <a:pt x="11661" y="11013"/>
                    <a:pt x="11634" y="11013"/>
                  </a:cubicBezTo>
                  <a:cubicBezTo>
                    <a:pt x="11616" y="11013"/>
                    <a:pt x="11597" y="11006"/>
                    <a:pt x="11582" y="10991"/>
                  </a:cubicBezTo>
                  <a:cubicBezTo>
                    <a:pt x="11532" y="10953"/>
                    <a:pt x="11557" y="10828"/>
                    <a:pt x="11557" y="10765"/>
                  </a:cubicBezTo>
                  <a:lnTo>
                    <a:pt x="11557" y="10765"/>
                  </a:lnTo>
                  <a:lnTo>
                    <a:pt x="11557" y="10777"/>
                  </a:lnTo>
                  <a:cubicBezTo>
                    <a:pt x="11657" y="10777"/>
                    <a:pt x="11532" y="10978"/>
                    <a:pt x="11645" y="10978"/>
                  </a:cubicBezTo>
                  <a:cubicBezTo>
                    <a:pt x="11720" y="10978"/>
                    <a:pt x="11682" y="10815"/>
                    <a:pt x="11682" y="10765"/>
                  </a:cubicBezTo>
                  <a:close/>
                  <a:moveTo>
                    <a:pt x="11799" y="10773"/>
                  </a:moveTo>
                  <a:cubicBezTo>
                    <a:pt x="11813" y="10773"/>
                    <a:pt x="11818" y="10789"/>
                    <a:pt x="11808" y="10828"/>
                  </a:cubicBezTo>
                  <a:cubicBezTo>
                    <a:pt x="11831" y="10828"/>
                    <a:pt x="11833" y="10776"/>
                    <a:pt x="11862" y="10776"/>
                  </a:cubicBezTo>
                  <a:cubicBezTo>
                    <a:pt x="11865" y="10776"/>
                    <a:pt x="11868" y="10776"/>
                    <a:pt x="11871" y="10777"/>
                  </a:cubicBezTo>
                  <a:cubicBezTo>
                    <a:pt x="11871" y="10853"/>
                    <a:pt x="11846" y="10790"/>
                    <a:pt x="11821" y="10853"/>
                  </a:cubicBezTo>
                  <a:cubicBezTo>
                    <a:pt x="11808" y="10903"/>
                    <a:pt x="11808" y="10953"/>
                    <a:pt x="11821" y="11004"/>
                  </a:cubicBezTo>
                  <a:lnTo>
                    <a:pt x="11821" y="11016"/>
                  </a:lnTo>
                  <a:lnTo>
                    <a:pt x="11783" y="11016"/>
                  </a:lnTo>
                  <a:cubicBezTo>
                    <a:pt x="11783" y="10941"/>
                    <a:pt x="11783" y="10865"/>
                    <a:pt x="11783" y="10777"/>
                  </a:cubicBezTo>
                  <a:cubicBezTo>
                    <a:pt x="11789" y="10774"/>
                    <a:pt x="11794" y="10773"/>
                    <a:pt x="11799" y="10773"/>
                  </a:cubicBezTo>
                  <a:close/>
                  <a:moveTo>
                    <a:pt x="5047" y="10778"/>
                  </a:moveTo>
                  <a:cubicBezTo>
                    <a:pt x="5062" y="10778"/>
                    <a:pt x="5077" y="10782"/>
                    <a:pt x="5093" y="10790"/>
                  </a:cubicBezTo>
                  <a:cubicBezTo>
                    <a:pt x="5093" y="10808"/>
                    <a:pt x="5087" y="10820"/>
                    <a:pt x="5068" y="10820"/>
                  </a:cubicBezTo>
                  <a:cubicBezTo>
                    <a:pt x="5061" y="10820"/>
                    <a:pt x="5053" y="10818"/>
                    <a:pt x="5043" y="10815"/>
                  </a:cubicBezTo>
                  <a:lnTo>
                    <a:pt x="5043" y="10815"/>
                  </a:lnTo>
                  <a:cubicBezTo>
                    <a:pt x="4968" y="10826"/>
                    <a:pt x="4966" y="10982"/>
                    <a:pt x="5044" y="10982"/>
                  </a:cubicBezTo>
                  <a:cubicBezTo>
                    <a:pt x="5052" y="10982"/>
                    <a:pt x="5060" y="10981"/>
                    <a:pt x="5069" y="10977"/>
                  </a:cubicBezTo>
                  <a:lnTo>
                    <a:pt x="5069" y="10977"/>
                  </a:lnTo>
                  <a:cubicBezTo>
                    <a:pt x="5070" y="11009"/>
                    <a:pt x="5054" y="11022"/>
                    <a:pt x="5033" y="11022"/>
                  </a:cubicBezTo>
                  <a:cubicBezTo>
                    <a:pt x="4998" y="11022"/>
                    <a:pt x="4950" y="10986"/>
                    <a:pt x="4942" y="10941"/>
                  </a:cubicBezTo>
                  <a:cubicBezTo>
                    <a:pt x="4921" y="10877"/>
                    <a:pt x="4971" y="10778"/>
                    <a:pt x="5047" y="10778"/>
                  </a:cubicBezTo>
                  <a:close/>
                  <a:moveTo>
                    <a:pt x="10287" y="10689"/>
                  </a:moveTo>
                  <a:cubicBezTo>
                    <a:pt x="10287" y="10752"/>
                    <a:pt x="10324" y="11029"/>
                    <a:pt x="10262" y="11029"/>
                  </a:cubicBezTo>
                  <a:cubicBezTo>
                    <a:pt x="10224" y="10991"/>
                    <a:pt x="10186" y="10714"/>
                    <a:pt x="10249" y="10714"/>
                  </a:cubicBezTo>
                  <a:lnTo>
                    <a:pt x="10287" y="10689"/>
                  </a:lnTo>
                  <a:close/>
                  <a:moveTo>
                    <a:pt x="11041" y="10777"/>
                  </a:moveTo>
                  <a:cubicBezTo>
                    <a:pt x="11129" y="10777"/>
                    <a:pt x="11142" y="11016"/>
                    <a:pt x="11079" y="11016"/>
                  </a:cubicBezTo>
                  <a:cubicBezTo>
                    <a:pt x="11079" y="10994"/>
                    <a:pt x="11089" y="10817"/>
                    <a:pt x="11031" y="10817"/>
                  </a:cubicBezTo>
                  <a:cubicBezTo>
                    <a:pt x="11023" y="10817"/>
                    <a:pt x="11014" y="10820"/>
                    <a:pt x="11003" y="10828"/>
                  </a:cubicBezTo>
                  <a:cubicBezTo>
                    <a:pt x="10941" y="10865"/>
                    <a:pt x="11041" y="11016"/>
                    <a:pt x="10953" y="11029"/>
                  </a:cubicBezTo>
                  <a:cubicBezTo>
                    <a:pt x="10942" y="10996"/>
                    <a:pt x="10950" y="10825"/>
                    <a:pt x="10905" y="10825"/>
                  </a:cubicBezTo>
                  <a:cubicBezTo>
                    <a:pt x="10897" y="10825"/>
                    <a:pt x="10888" y="10829"/>
                    <a:pt x="10878" y="10840"/>
                  </a:cubicBezTo>
                  <a:lnTo>
                    <a:pt x="10878" y="10828"/>
                  </a:lnTo>
                  <a:lnTo>
                    <a:pt x="10878" y="10828"/>
                  </a:lnTo>
                  <a:cubicBezTo>
                    <a:pt x="10815" y="10878"/>
                    <a:pt x="10915" y="11029"/>
                    <a:pt x="10827" y="11029"/>
                  </a:cubicBezTo>
                  <a:lnTo>
                    <a:pt x="10827" y="10790"/>
                  </a:lnTo>
                  <a:cubicBezTo>
                    <a:pt x="10834" y="10787"/>
                    <a:pt x="10839" y="10785"/>
                    <a:pt x="10844" y="10785"/>
                  </a:cubicBezTo>
                  <a:cubicBezTo>
                    <a:pt x="10858" y="10785"/>
                    <a:pt x="10865" y="10799"/>
                    <a:pt x="10865" y="10828"/>
                  </a:cubicBezTo>
                  <a:cubicBezTo>
                    <a:pt x="10878" y="10828"/>
                    <a:pt x="10878" y="10815"/>
                    <a:pt x="10878" y="10790"/>
                  </a:cubicBezTo>
                  <a:cubicBezTo>
                    <a:pt x="10890" y="10783"/>
                    <a:pt x="10903" y="10780"/>
                    <a:pt x="10915" y="10780"/>
                  </a:cubicBezTo>
                  <a:cubicBezTo>
                    <a:pt x="10928" y="10780"/>
                    <a:pt x="10941" y="10783"/>
                    <a:pt x="10953" y="10790"/>
                  </a:cubicBezTo>
                  <a:cubicBezTo>
                    <a:pt x="10953" y="10815"/>
                    <a:pt x="10966" y="10828"/>
                    <a:pt x="10978" y="10828"/>
                  </a:cubicBezTo>
                  <a:cubicBezTo>
                    <a:pt x="10991" y="10802"/>
                    <a:pt x="11016" y="10777"/>
                    <a:pt x="11041" y="10777"/>
                  </a:cubicBezTo>
                  <a:close/>
                  <a:moveTo>
                    <a:pt x="3780" y="11022"/>
                  </a:moveTo>
                  <a:cubicBezTo>
                    <a:pt x="3779" y="11025"/>
                    <a:pt x="3777" y="11028"/>
                    <a:pt x="3776" y="11032"/>
                  </a:cubicBezTo>
                  <a:lnTo>
                    <a:pt x="3776" y="11032"/>
                  </a:lnTo>
                  <a:cubicBezTo>
                    <a:pt x="3777" y="11029"/>
                    <a:pt x="3779" y="11026"/>
                    <a:pt x="3780" y="11022"/>
                  </a:cubicBezTo>
                  <a:close/>
                  <a:moveTo>
                    <a:pt x="10790" y="10777"/>
                  </a:moveTo>
                  <a:lnTo>
                    <a:pt x="10790" y="10953"/>
                  </a:lnTo>
                  <a:lnTo>
                    <a:pt x="10790" y="11016"/>
                  </a:lnTo>
                  <a:cubicBezTo>
                    <a:pt x="10767" y="11027"/>
                    <a:pt x="10752" y="11034"/>
                    <a:pt x="10742" y="11034"/>
                  </a:cubicBezTo>
                  <a:cubicBezTo>
                    <a:pt x="10731" y="11034"/>
                    <a:pt x="10727" y="11024"/>
                    <a:pt x="10727" y="11004"/>
                  </a:cubicBezTo>
                  <a:lnTo>
                    <a:pt x="10765" y="10978"/>
                  </a:lnTo>
                  <a:cubicBezTo>
                    <a:pt x="10736" y="10978"/>
                    <a:pt x="10715" y="11021"/>
                    <a:pt x="10685" y="11021"/>
                  </a:cubicBezTo>
                  <a:cubicBezTo>
                    <a:pt x="10675" y="11021"/>
                    <a:pt x="10664" y="11016"/>
                    <a:pt x="10651" y="11004"/>
                  </a:cubicBezTo>
                  <a:cubicBezTo>
                    <a:pt x="10601" y="10966"/>
                    <a:pt x="10614" y="10790"/>
                    <a:pt x="10664" y="10790"/>
                  </a:cubicBezTo>
                  <a:cubicBezTo>
                    <a:pt x="10664" y="10812"/>
                    <a:pt x="10645" y="10989"/>
                    <a:pt x="10708" y="10989"/>
                  </a:cubicBezTo>
                  <a:cubicBezTo>
                    <a:pt x="10717" y="10989"/>
                    <a:pt x="10727" y="10986"/>
                    <a:pt x="10739" y="10978"/>
                  </a:cubicBezTo>
                  <a:cubicBezTo>
                    <a:pt x="10802" y="10928"/>
                    <a:pt x="10702" y="10777"/>
                    <a:pt x="10790" y="10777"/>
                  </a:cubicBezTo>
                  <a:close/>
                  <a:moveTo>
                    <a:pt x="4854" y="11035"/>
                  </a:moveTo>
                  <a:lnTo>
                    <a:pt x="4854" y="11035"/>
                  </a:lnTo>
                  <a:cubicBezTo>
                    <a:pt x="4851" y="11038"/>
                    <a:pt x="4847" y="11040"/>
                    <a:pt x="4842" y="11041"/>
                  </a:cubicBezTo>
                  <a:lnTo>
                    <a:pt x="4854" y="11035"/>
                  </a:lnTo>
                  <a:close/>
                  <a:moveTo>
                    <a:pt x="4735" y="10834"/>
                  </a:moveTo>
                  <a:cubicBezTo>
                    <a:pt x="4767" y="10834"/>
                    <a:pt x="4790" y="10861"/>
                    <a:pt x="4779" y="10928"/>
                  </a:cubicBezTo>
                  <a:cubicBezTo>
                    <a:pt x="4804" y="10978"/>
                    <a:pt x="4615" y="10916"/>
                    <a:pt x="4678" y="11004"/>
                  </a:cubicBezTo>
                  <a:lnTo>
                    <a:pt x="4666" y="11016"/>
                  </a:lnTo>
                  <a:cubicBezTo>
                    <a:pt x="4677" y="11033"/>
                    <a:pt x="4691" y="11040"/>
                    <a:pt x="4706" y="11040"/>
                  </a:cubicBezTo>
                  <a:cubicBezTo>
                    <a:pt x="4725" y="11040"/>
                    <a:pt x="4746" y="11030"/>
                    <a:pt x="4766" y="11016"/>
                  </a:cubicBezTo>
                  <a:lnTo>
                    <a:pt x="4766" y="11016"/>
                  </a:lnTo>
                  <a:cubicBezTo>
                    <a:pt x="4771" y="11046"/>
                    <a:pt x="4747" y="11062"/>
                    <a:pt x="4717" y="11062"/>
                  </a:cubicBezTo>
                  <a:cubicBezTo>
                    <a:pt x="4671" y="11062"/>
                    <a:pt x="4613" y="11024"/>
                    <a:pt x="4628" y="10941"/>
                  </a:cubicBezTo>
                  <a:cubicBezTo>
                    <a:pt x="4642" y="10878"/>
                    <a:pt x="4695" y="10834"/>
                    <a:pt x="4735" y="10834"/>
                  </a:cubicBezTo>
                  <a:close/>
                  <a:moveTo>
                    <a:pt x="10141" y="10801"/>
                  </a:moveTo>
                  <a:cubicBezTo>
                    <a:pt x="10176" y="10801"/>
                    <a:pt x="10211" y="10825"/>
                    <a:pt x="10211" y="10865"/>
                  </a:cubicBezTo>
                  <a:cubicBezTo>
                    <a:pt x="10219" y="10921"/>
                    <a:pt x="10192" y="10931"/>
                    <a:pt x="10151" y="10931"/>
                  </a:cubicBezTo>
                  <a:cubicBezTo>
                    <a:pt x="10128" y="10931"/>
                    <a:pt x="10100" y="10928"/>
                    <a:pt x="10073" y="10928"/>
                  </a:cubicBezTo>
                  <a:cubicBezTo>
                    <a:pt x="10073" y="10980"/>
                    <a:pt x="10108" y="11014"/>
                    <a:pt x="10147" y="11014"/>
                  </a:cubicBezTo>
                  <a:cubicBezTo>
                    <a:pt x="10165" y="11014"/>
                    <a:pt x="10183" y="11007"/>
                    <a:pt x="10199" y="10991"/>
                  </a:cubicBezTo>
                  <a:lnTo>
                    <a:pt x="10199" y="11029"/>
                  </a:lnTo>
                  <a:cubicBezTo>
                    <a:pt x="10164" y="11052"/>
                    <a:pt x="10133" y="11062"/>
                    <a:pt x="10107" y="11062"/>
                  </a:cubicBezTo>
                  <a:cubicBezTo>
                    <a:pt x="10007" y="11062"/>
                    <a:pt x="9968" y="10922"/>
                    <a:pt x="10048" y="10853"/>
                  </a:cubicBezTo>
                  <a:lnTo>
                    <a:pt x="10085" y="10828"/>
                  </a:lnTo>
                  <a:cubicBezTo>
                    <a:pt x="10099" y="10809"/>
                    <a:pt x="10120" y="10801"/>
                    <a:pt x="10141" y="10801"/>
                  </a:cubicBezTo>
                  <a:close/>
                  <a:moveTo>
                    <a:pt x="10463" y="10824"/>
                  </a:moveTo>
                  <a:cubicBezTo>
                    <a:pt x="10504" y="10824"/>
                    <a:pt x="10544" y="10859"/>
                    <a:pt x="10551" y="10928"/>
                  </a:cubicBezTo>
                  <a:cubicBezTo>
                    <a:pt x="10551" y="10951"/>
                    <a:pt x="10510" y="10955"/>
                    <a:pt x="10472" y="10955"/>
                  </a:cubicBezTo>
                  <a:cubicBezTo>
                    <a:pt x="10447" y="10955"/>
                    <a:pt x="10422" y="10953"/>
                    <a:pt x="10412" y="10953"/>
                  </a:cubicBezTo>
                  <a:cubicBezTo>
                    <a:pt x="10412" y="11002"/>
                    <a:pt x="10450" y="11035"/>
                    <a:pt x="10486" y="11035"/>
                  </a:cubicBezTo>
                  <a:cubicBezTo>
                    <a:pt x="10506" y="11035"/>
                    <a:pt x="10525" y="11026"/>
                    <a:pt x="10538" y="11004"/>
                  </a:cubicBezTo>
                  <a:lnTo>
                    <a:pt x="10538" y="11029"/>
                  </a:lnTo>
                  <a:cubicBezTo>
                    <a:pt x="10542" y="11054"/>
                    <a:pt x="10524" y="11067"/>
                    <a:pt x="10497" y="11067"/>
                  </a:cubicBezTo>
                  <a:cubicBezTo>
                    <a:pt x="10446" y="11067"/>
                    <a:pt x="10366" y="11019"/>
                    <a:pt x="10375" y="10928"/>
                  </a:cubicBezTo>
                  <a:cubicBezTo>
                    <a:pt x="10381" y="10859"/>
                    <a:pt x="10422" y="10824"/>
                    <a:pt x="10463" y="10824"/>
                  </a:cubicBezTo>
                  <a:close/>
                  <a:moveTo>
                    <a:pt x="9985" y="10840"/>
                  </a:moveTo>
                  <a:lnTo>
                    <a:pt x="9909" y="11079"/>
                  </a:lnTo>
                  <a:cubicBezTo>
                    <a:pt x="9859" y="11079"/>
                    <a:pt x="9834" y="10903"/>
                    <a:pt x="9809" y="10853"/>
                  </a:cubicBezTo>
                  <a:cubicBezTo>
                    <a:pt x="9872" y="10853"/>
                    <a:pt x="9884" y="10978"/>
                    <a:pt x="9897" y="11041"/>
                  </a:cubicBezTo>
                  <a:cubicBezTo>
                    <a:pt x="9947" y="11041"/>
                    <a:pt x="9897" y="10840"/>
                    <a:pt x="9985" y="10840"/>
                  </a:cubicBezTo>
                  <a:close/>
                  <a:moveTo>
                    <a:pt x="9620" y="10840"/>
                  </a:moveTo>
                  <a:cubicBezTo>
                    <a:pt x="9708" y="10840"/>
                    <a:pt x="9708" y="11079"/>
                    <a:pt x="9658" y="11092"/>
                  </a:cubicBezTo>
                  <a:lnTo>
                    <a:pt x="9658" y="10953"/>
                  </a:lnTo>
                  <a:cubicBezTo>
                    <a:pt x="9658" y="10917"/>
                    <a:pt x="9641" y="10897"/>
                    <a:pt x="9622" y="10897"/>
                  </a:cubicBezTo>
                  <a:cubicBezTo>
                    <a:pt x="9608" y="10897"/>
                    <a:pt x="9593" y="10907"/>
                    <a:pt x="9583" y="10928"/>
                  </a:cubicBezTo>
                  <a:lnTo>
                    <a:pt x="9570" y="10916"/>
                  </a:lnTo>
                  <a:lnTo>
                    <a:pt x="9570" y="10916"/>
                  </a:lnTo>
                  <a:cubicBezTo>
                    <a:pt x="9532" y="10966"/>
                    <a:pt x="9608" y="11079"/>
                    <a:pt x="9532" y="11092"/>
                  </a:cubicBezTo>
                  <a:cubicBezTo>
                    <a:pt x="9532" y="11059"/>
                    <a:pt x="9551" y="10888"/>
                    <a:pt x="9500" y="10888"/>
                  </a:cubicBezTo>
                  <a:cubicBezTo>
                    <a:pt x="9492" y="10888"/>
                    <a:pt x="9482" y="10892"/>
                    <a:pt x="9469" y="10903"/>
                  </a:cubicBezTo>
                  <a:cubicBezTo>
                    <a:pt x="9406" y="10953"/>
                    <a:pt x="9494" y="11092"/>
                    <a:pt x="9406" y="11092"/>
                  </a:cubicBezTo>
                  <a:cubicBezTo>
                    <a:pt x="9406" y="11029"/>
                    <a:pt x="9406" y="10966"/>
                    <a:pt x="9406" y="10903"/>
                  </a:cubicBezTo>
                  <a:cubicBezTo>
                    <a:pt x="9415" y="10887"/>
                    <a:pt x="9428" y="10854"/>
                    <a:pt x="9437" y="10854"/>
                  </a:cubicBezTo>
                  <a:cubicBezTo>
                    <a:pt x="9441" y="10854"/>
                    <a:pt x="9444" y="10864"/>
                    <a:pt x="9444" y="10890"/>
                  </a:cubicBezTo>
                  <a:cubicBezTo>
                    <a:pt x="9457" y="10890"/>
                    <a:pt x="9469" y="10890"/>
                    <a:pt x="9469" y="10865"/>
                  </a:cubicBezTo>
                  <a:cubicBezTo>
                    <a:pt x="9476" y="10853"/>
                    <a:pt x="9488" y="10846"/>
                    <a:pt x="9501" y="10846"/>
                  </a:cubicBezTo>
                  <a:cubicBezTo>
                    <a:pt x="9513" y="10846"/>
                    <a:pt x="9526" y="10853"/>
                    <a:pt x="9532" y="10865"/>
                  </a:cubicBezTo>
                  <a:cubicBezTo>
                    <a:pt x="9532" y="10890"/>
                    <a:pt x="9545" y="10903"/>
                    <a:pt x="9557" y="10903"/>
                  </a:cubicBezTo>
                  <a:cubicBezTo>
                    <a:pt x="9570" y="10865"/>
                    <a:pt x="9595" y="10853"/>
                    <a:pt x="9620" y="10840"/>
                  </a:cubicBezTo>
                  <a:close/>
                  <a:moveTo>
                    <a:pt x="9292" y="10862"/>
                  </a:moveTo>
                  <a:cubicBezTo>
                    <a:pt x="9331" y="10862"/>
                    <a:pt x="9369" y="10897"/>
                    <a:pt x="9369" y="10966"/>
                  </a:cubicBezTo>
                  <a:cubicBezTo>
                    <a:pt x="9369" y="11004"/>
                    <a:pt x="9256" y="11004"/>
                    <a:pt x="9230" y="11004"/>
                  </a:cubicBezTo>
                  <a:cubicBezTo>
                    <a:pt x="9204" y="11057"/>
                    <a:pt x="9253" y="11105"/>
                    <a:pt x="9302" y="11105"/>
                  </a:cubicBezTo>
                  <a:cubicBezTo>
                    <a:pt x="9322" y="11105"/>
                    <a:pt x="9342" y="11097"/>
                    <a:pt x="9356" y="11079"/>
                  </a:cubicBezTo>
                  <a:lnTo>
                    <a:pt x="9356" y="11066"/>
                  </a:lnTo>
                  <a:lnTo>
                    <a:pt x="9356" y="11066"/>
                  </a:lnTo>
                  <a:cubicBezTo>
                    <a:pt x="9361" y="11094"/>
                    <a:pt x="9339" y="11108"/>
                    <a:pt x="9311" y="11108"/>
                  </a:cubicBezTo>
                  <a:cubicBezTo>
                    <a:pt x="9261" y="11108"/>
                    <a:pt x="9189" y="11063"/>
                    <a:pt x="9205" y="10966"/>
                  </a:cubicBezTo>
                  <a:cubicBezTo>
                    <a:pt x="9212" y="10897"/>
                    <a:pt x="9252" y="10862"/>
                    <a:pt x="9292" y="10862"/>
                  </a:cubicBezTo>
                  <a:close/>
                  <a:moveTo>
                    <a:pt x="4615" y="10853"/>
                  </a:moveTo>
                  <a:cubicBezTo>
                    <a:pt x="4578" y="10953"/>
                    <a:pt x="4565" y="10966"/>
                    <a:pt x="4615" y="11079"/>
                  </a:cubicBezTo>
                  <a:lnTo>
                    <a:pt x="4603" y="11092"/>
                  </a:lnTo>
                  <a:cubicBezTo>
                    <a:pt x="4540" y="11092"/>
                    <a:pt x="4540" y="11054"/>
                    <a:pt x="4527" y="11004"/>
                  </a:cubicBezTo>
                  <a:cubicBezTo>
                    <a:pt x="4477" y="11004"/>
                    <a:pt x="4490" y="11104"/>
                    <a:pt x="4427" y="11117"/>
                  </a:cubicBezTo>
                  <a:cubicBezTo>
                    <a:pt x="4490" y="11004"/>
                    <a:pt x="4515" y="10991"/>
                    <a:pt x="4452" y="10878"/>
                  </a:cubicBezTo>
                  <a:cubicBezTo>
                    <a:pt x="4459" y="10876"/>
                    <a:pt x="4464" y="10875"/>
                    <a:pt x="4469" y="10875"/>
                  </a:cubicBezTo>
                  <a:cubicBezTo>
                    <a:pt x="4503" y="10875"/>
                    <a:pt x="4506" y="10910"/>
                    <a:pt x="4527" y="10953"/>
                  </a:cubicBezTo>
                  <a:cubicBezTo>
                    <a:pt x="4553" y="10916"/>
                    <a:pt x="4565" y="10890"/>
                    <a:pt x="4578" y="10853"/>
                  </a:cubicBezTo>
                  <a:close/>
                  <a:moveTo>
                    <a:pt x="4377" y="10889"/>
                  </a:moveTo>
                  <a:cubicBezTo>
                    <a:pt x="4408" y="10889"/>
                    <a:pt x="4432" y="10915"/>
                    <a:pt x="4427" y="10978"/>
                  </a:cubicBezTo>
                  <a:cubicBezTo>
                    <a:pt x="4439" y="11041"/>
                    <a:pt x="4251" y="10978"/>
                    <a:pt x="4314" y="11066"/>
                  </a:cubicBezTo>
                  <a:lnTo>
                    <a:pt x="4301" y="11079"/>
                  </a:lnTo>
                  <a:cubicBezTo>
                    <a:pt x="4312" y="11096"/>
                    <a:pt x="4326" y="11103"/>
                    <a:pt x="4342" y="11103"/>
                  </a:cubicBezTo>
                  <a:cubicBezTo>
                    <a:pt x="4360" y="11103"/>
                    <a:pt x="4381" y="11093"/>
                    <a:pt x="4402" y="11079"/>
                  </a:cubicBezTo>
                  <a:lnTo>
                    <a:pt x="4402" y="11079"/>
                  </a:lnTo>
                  <a:cubicBezTo>
                    <a:pt x="4407" y="11109"/>
                    <a:pt x="4384" y="11125"/>
                    <a:pt x="4356" y="11125"/>
                  </a:cubicBezTo>
                  <a:cubicBezTo>
                    <a:pt x="4313" y="11125"/>
                    <a:pt x="4256" y="11087"/>
                    <a:pt x="4263" y="11004"/>
                  </a:cubicBezTo>
                  <a:cubicBezTo>
                    <a:pt x="4278" y="10938"/>
                    <a:pt x="4335" y="10889"/>
                    <a:pt x="4377" y="10889"/>
                  </a:cubicBezTo>
                  <a:close/>
                  <a:moveTo>
                    <a:pt x="9130" y="10815"/>
                  </a:moveTo>
                  <a:cubicBezTo>
                    <a:pt x="9130" y="10868"/>
                    <a:pt x="9137" y="10880"/>
                    <a:pt x="9146" y="10880"/>
                  </a:cubicBezTo>
                  <a:cubicBezTo>
                    <a:pt x="9154" y="10880"/>
                    <a:pt x="9163" y="10871"/>
                    <a:pt x="9170" y="10871"/>
                  </a:cubicBezTo>
                  <a:cubicBezTo>
                    <a:pt x="9176" y="10871"/>
                    <a:pt x="9180" y="10878"/>
                    <a:pt x="9180" y="10903"/>
                  </a:cubicBezTo>
                  <a:cubicBezTo>
                    <a:pt x="9042" y="10928"/>
                    <a:pt x="9193" y="11117"/>
                    <a:pt x="9180" y="11129"/>
                  </a:cubicBezTo>
                  <a:lnTo>
                    <a:pt x="9168" y="11117"/>
                  </a:lnTo>
                  <a:cubicBezTo>
                    <a:pt x="9155" y="11126"/>
                    <a:pt x="9145" y="11130"/>
                    <a:pt x="9137" y="11130"/>
                  </a:cubicBezTo>
                  <a:cubicBezTo>
                    <a:pt x="9075" y="11130"/>
                    <a:pt x="9100" y="10916"/>
                    <a:pt x="9067" y="10916"/>
                  </a:cubicBezTo>
                  <a:cubicBezTo>
                    <a:pt x="9054" y="10890"/>
                    <a:pt x="9067" y="10878"/>
                    <a:pt x="9092" y="10878"/>
                  </a:cubicBezTo>
                  <a:cubicBezTo>
                    <a:pt x="9080" y="10840"/>
                    <a:pt x="9092" y="10815"/>
                    <a:pt x="9130" y="10815"/>
                  </a:cubicBezTo>
                  <a:close/>
                  <a:moveTo>
                    <a:pt x="4112" y="11117"/>
                  </a:moveTo>
                  <a:cubicBezTo>
                    <a:pt x="4110" y="11124"/>
                    <a:pt x="4109" y="11130"/>
                    <a:pt x="4109" y="11135"/>
                  </a:cubicBezTo>
                  <a:lnTo>
                    <a:pt x="4109" y="11135"/>
                  </a:lnTo>
                  <a:cubicBezTo>
                    <a:pt x="4117" y="11125"/>
                    <a:pt x="4125" y="11117"/>
                    <a:pt x="4138" y="11117"/>
                  </a:cubicBezTo>
                  <a:close/>
                  <a:moveTo>
                    <a:pt x="9029" y="10903"/>
                  </a:moveTo>
                  <a:lnTo>
                    <a:pt x="9029" y="10903"/>
                  </a:lnTo>
                  <a:cubicBezTo>
                    <a:pt x="9042" y="10966"/>
                    <a:pt x="9042" y="11029"/>
                    <a:pt x="9029" y="11092"/>
                  </a:cubicBezTo>
                  <a:cubicBezTo>
                    <a:pt x="9029" y="11115"/>
                    <a:pt x="9019" y="11149"/>
                    <a:pt x="9012" y="11149"/>
                  </a:cubicBezTo>
                  <a:cubicBezTo>
                    <a:pt x="9008" y="11149"/>
                    <a:pt x="9004" y="11137"/>
                    <a:pt x="9004" y="11104"/>
                  </a:cubicBezTo>
                  <a:cubicBezTo>
                    <a:pt x="8979" y="11104"/>
                    <a:pt x="8966" y="11154"/>
                    <a:pt x="8941" y="11154"/>
                  </a:cubicBezTo>
                  <a:cubicBezTo>
                    <a:pt x="8860" y="11154"/>
                    <a:pt x="8854" y="10949"/>
                    <a:pt x="8903" y="10919"/>
                  </a:cubicBezTo>
                  <a:lnTo>
                    <a:pt x="8903" y="10919"/>
                  </a:lnTo>
                  <a:cubicBezTo>
                    <a:pt x="8902" y="10959"/>
                    <a:pt x="8886" y="11116"/>
                    <a:pt x="8946" y="11116"/>
                  </a:cubicBezTo>
                  <a:cubicBezTo>
                    <a:pt x="8955" y="11116"/>
                    <a:pt x="8966" y="11112"/>
                    <a:pt x="8979" y="11104"/>
                  </a:cubicBezTo>
                  <a:cubicBezTo>
                    <a:pt x="9042" y="11054"/>
                    <a:pt x="8941" y="10916"/>
                    <a:pt x="9029" y="10903"/>
                  </a:cubicBezTo>
                  <a:close/>
                  <a:moveTo>
                    <a:pt x="3360" y="11120"/>
                  </a:moveTo>
                  <a:cubicBezTo>
                    <a:pt x="3356" y="11138"/>
                    <a:pt x="3362" y="11148"/>
                    <a:pt x="3370" y="11156"/>
                  </a:cubicBezTo>
                  <a:lnTo>
                    <a:pt x="3370" y="11156"/>
                  </a:lnTo>
                  <a:cubicBezTo>
                    <a:pt x="3368" y="11141"/>
                    <a:pt x="3365" y="11129"/>
                    <a:pt x="3360" y="11120"/>
                  </a:cubicBezTo>
                  <a:close/>
                  <a:moveTo>
                    <a:pt x="8721" y="10918"/>
                  </a:moveTo>
                  <a:cubicBezTo>
                    <a:pt x="8751" y="10918"/>
                    <a:pt x="8795" y="10938"/>
                    <a:pt x="8815" y="10966"/>
                  </a:cubicBezTo>
                  <a:cubicBezTo>
                    <a:pt x="8815" y="11016"/>
                    <a:pt x="8815" y="11054"/>
                    <a:pt x="8815" y="11092"/>
                  </a:cubicBezTo>
                  <a:cubicBezTo>
                    <a:pt x="8815" y="11101"/>
                    <a:pt x="8802" y="11163"/>
                    <a:pt x="8790" y="11163"/>
                  </a:cubicBezTo>
                  <a:cubicBezTo>
                    <a:pt x="8786" y="11163"/>
                    <a:pt x="8781" y="11154"/>
                    <a:pt x="8778" y="11129"/>
                  </a:cubicBezTo>
                  <a:cubicBezTo>
                    <a:pt x="8755" y="11129"/>
                    <a:pt x="8718" y="11162"/>
                    <a:pt x="8692" y="11162"/>
                  </a:cubicBezTo>
                  <a:cubicBezTo>
                    <a:pt x="8676" y="11162"/>
                    <a:pt x="8665" y="11148"/>
                    <a:pt x="8665" y="11104"/>
                  </a:cubicBezTo>
                  <a:cubicBezTo>
                    <a:pt x="8677" y="11004"/>
                    <a:pt x="8778" y="11041"/>
                    <a:pt x="8790" y="11004"/>
                  </a:cubicBezTo>
                  <a:lnTo>
                    <a:pt x="8778" y="11004"/>
                  </a:lnTo>
                  <a:cubicBezTo>
                    <a:pt x="8793" y="10965"/>
                    <a:pt x="8766" y="10950"/>
                    <a:pt x="8737" y="10950"/>
                  </a:cubicBezTo>
                  <a:cubicBezTo>
                    <a:pt x="8719" y="10950"/>
                    <a:pt x="8699" y="10956"/>
                    <a:pt x="8690" y="10966"/>
                  </a:cubicBezTo>
                  <a:cubicBezTo>
                    <a:pt x="8678" y="10932"/>
                    <a:pt x="8695" y="10918"/>
                    <a:pt x="8721" y="10918"/>
                  </a:cubicBezTo>
                  <a:close/>
                  <a:moveTo>
                    <a:pt x="2687" y="11115"/>
                  </a:moveTo>
                  <a:cubicBezTo>
                    <a:pt x="2710" y="11115"/>
                    <a:pt x="2679" y="11167"/>
                    <a:pt x="2679" y="11167"/>
                  </a:cubicBezTo>
                  <a:cubicBezTo>
                    <a:pt x="2679" y="11167"/>
                    <a:pt x="2641" y="11129"/>
                    <a:pt x="2679" y="11117"/>
                  </a:cubicBezTo>
                  <a:cubicBezTo>
                    <a:pt x="2682" y="11116"/>
                    <a:pt x="2685" y="11115"/>
                    <a:pt x="2687" y="11115"/>
                  </a:cubicBezTo>
                  <a:close/>
                  <a:moveTo>
                    <a:pt x="8499" y="10928"/>
                  </a:moveTo>
                  <a:cubicBezTo>
                    <a:pt x="8512" y="10928"/>
                    <a:pt x="8525" y="10932"/>
                    <a:pt x="8539" y="10941"/>
                  </a:cubicBezTo>
                  <a:cubicBezTo>
                    <a:pt x="8526" y="10978"/>
                    <a:pt x="8451" y="10941"/>
                    <a:pt x="8463" y="11004"/>
                  </a:cubicBezTo>
                  <a:cubicBezTo>
                    <a:pt x="8476" y="11066"/>
                    <a:pt x="8551" y="11029"/>
                    <a:pt x="8551" y="11092"/>
                  </a:cubicBezTo>
                  <a:cubicBezTo>
                    <a:pt x="8551" y="11132"/>
                    <a:pt x="8494" y="11167"/>
                    <a:pt x="8457" y="11167"/>
                  </a:cubicBezTo>
                  <a:cubicBezTo>
                    <a:pt x="8436" y="11167"/>
                    <a:pt x="8421" y="11156"/>
                    <a:pt x="8426" y="11129"/>
                  </a:cubicBezTo>
                  <a:lnTo>
                    <a:pt x="8426" y="11129"/>
                  </a:lnTo>
                  <a:cubicBezTo>
                    <a:pt x="8454" y="11151"/>
                    <a:pt x="8474" y="11159"/>
                    <a:pt x="8486" y="11159"/>
                  </a:cubicBezTo>
                  <a:cubicBezTo>
                    <a:pt x="8518" y="11159"/>
                    <a:pt x="8507" y="11106"/>
                    <a:pt x="8488" y="11079"/>
                  </a:cubicBezTo>
                  <a:lnTo>
                    <a:pt x="8476" y="11066"/>
                  </a:lnTo>
                  <a:cubicBezTo>
                    <a:pt x="8451" y="11029"/>
                    <a:pt x="8400" y="11029"/>
                    <a:pt x="8438" y="10966"/>
                  </a:cubicBezTo>
                  <a:cubicBezTo>
                    <a:pt x="8454" y="10941"/>
                    <a:pt x="8476" y="10928"/>
                    <a:pt x="8499" y="10928"/>
                  </a:cubicBezTo>
                  <a:close/>
                  <a:moveTo>
                    <a:pt x="4200" y="10802"/>
                  </a:moveTo>
                  <a:lnTo>
                    <a:pt x="4200" y="10802"/>
                  </a:lnTo>
                  <a:cubicBezTo>
                    <a:pt x="4188" y="10916"/>
                    <a:pt x="4163" y="11029"/>
                    <a:pt x="4163" y="11142"/>
                  </a:cubicBezTo>
                  <a:cubicBezTo>
                    <a:pt x="4149" y="11151"/>
                    <a:pt x="4138" y="11155"/>
                    <a:pt x="4129" y="11155"/>
                  </a:cubicBezTo>
                  <a:cubicBezTo>
                    <a:pt x="4117" y="11155"/>
                    <a:pt x="4109" y="11148"/>
                    <a:pt x="4109" y="11135"/>
                  </a:cubicBezTo>
                  <a:lnTo>
                    <a:pt x="4109" y="11135"/>
                  </a:lnTo>
                  <a:cubicBezTo>
                    <a:pt x="4097" y="11151"/>
                    <a:pt x="4085" y="11172"/>
                    <a:pt x="4060" y="11172"/>
                  </a:cubicBezTo>
                  <a:cubicBezTo>
                    <a:pt x="4054" y="11172"/>
                    <a:pt x="4046" y="11171"/>
                    <a:pt x="4037" y="11167"/>
                  </a:cubicBezTo>
                  <a:cubicBezTo>
                    <a:pt x="3987" y="11142"/>
                    <a:pt x="3999" y="11092"/>
                    <a:pt x="3999" y="11066"/>
                  </a:cubicBezTo>
                  <a:cubicBezTo>
                    <a:pt x="3999" y="11016"/>
                    <a:pt x="4024" y="10966"/>
                    <a:pt x="4062" y="10941"/>
                  </a:cubicBezTo>
                  <a:cubicBezTo>
                    <a:pt x="4075" y="10934"/>
                    <a:pt x="4085" y="10932"/>
                    <a:pt x="4094" y="10932"/>
                  </a:cubicBezTo>
                  <a:cubicBezTo>
                    <a:pt x="4120" y="10932"/>
                    <a:pt x="4131" y="10953"/>
                    <a:pt x="4150" y="10953"/>
                  </a:cubicBezTo>
                  <a:cubicBezTo>
                    <a:pt x="4150" y="10890"/>
                    <a:pt x="4138" y="10815"/>
                    <a:pt x="4200" y="10802"/>
                  </a:cubicBezTo>
                  <a:close/>
                  <a:moveTo>
                    <a:pt x="8388" y="10953"/>
                  </a:moveTo>
                  <a:cubicBezTo>
                    <a:pt x="8388" y="11004"/>
                    <a:pt x="8413" y="11192"/>
                    <a:pt x="8350" y="11192"/>
                  </a:cubicBezTo>
                  <a:cubicBezTo>
                    <a:pt x="8350" y="11129"/>
                    <a:pt x="8325" y="10953"/>
                    <a:pt x="8388" y="10953"/>
                  </a:cubicBezTo>
                  <a:close/>
                  <a:moveTo>
                    <a:pt x="8325" y="10941"/>
                  </a:moveTo>
                  <a:cubicBezTo>
                    <a:pt x="8325" y="10991"/>
                    <a:pt x="8350" y="11167"/>
                    <a:pt x="8287" y="11180"/>
                  </a:cubicBezTo>
                  <a:cubicBezTo>
                    <a:pt x="8300" y="11154"/>
                    <a:pt x="8300" y="11142"/>
                    <a:pt x="8287" y="11142"/>
                  </a:cubicBezTo>
                  <a:cubicBezTo>
                    <a:pt x="8263" y="11185"/>
                    <a:pt x="8238" y="11202"/>
                    <a:pt x="8215" y="11202"/>
                  </a:cubicBezTo>
                  <a:cubicBezTo>
                    <a:pt x="8132" y="11202"/>
                    <a:pt x="8076" y="10978"/>
                    <a:pt x="8174" y="10978"/>
                  </a:cubicBezTo>
                  <a:lnTo>
                    <a:pt x="8199" y="10953"/>
                  </a:lnTo>
                  <a:lnTo>
                    <a:pt x="8199" y="10953"/>
                  </a:lnTo>
                  <a:cubicBezTo>
                    <a:pt x="8199" y="10985"/>
                    <a:pt x="8181" y="11145"/>
                    <a:pt x="8238" y="11145"/>
                  </a:cubicBezTo>
                  <a:cubicBezTo>
                    <a:pt x="8248" y="11145"/>
                    <a:pt x="8260" y="11140"/>
                    <a:pt x="8275" y="11129"/>
                  </a:cubicBezTo>
                  <a:cubicBezTo>
                    <a:pt x="8338" y="11092"/>
                    <a:pt x="8237" y="10941"/>
                    <a:pt x="8325" y="10941"/>
                  </a:cubicBezTo>
                  <a:close/>
                  <a:moveTo>
                    <a:pt x="3936" y="10978"/>
                  </a:moveTo>
                  <a:cubicBezTo>
                    <a:pt x="3936" y="11029"/>
                    <a:pt x="3936" y="11092"/>
                    <a:pt x="3936" y="11142"/>
                  </a:cubicBezTo>
                  <a:lnTo>
                    <a:pt x="3911" y="11154"/>
                  </a:lnTo>
                  <a:cubicBezTo>
                    <a:pt x="3911" y="11171"/>
                    <a:pt x="3901" y="11209"/>
                    <a:pt x="3893" y="11209"/>
                  </a:cubicBezTo>
                  <a:cubicBezTo>
                    <a:pt x="3889" y="11209"/>
                    <a:pt x="3886" y="11198"/>
                    <a:pt x="3886" y="11167"/>
                  </a:cubicBezTo>
                  <a:cubicBezTo>
                    <a:pt x="3856" y="11167"/>
                    <a:pt x="3842" y="11215"/>
                    <a:pt x="3805" y="11215"/>
                  </a:cubicBezTo>
                  <a:cubicBezTo>
                    <a:pt x="3796" y="11215"/>
                    <a:pt x="3786" y="11212"/>
                    <a:pt x="3773" y="11205"/>
                  </a:cubicBezTo>
                  <a:cubicBezTo>
                    <a:pt x="3738" y="11179"/>
                    <a:pt x="3751" y="11086"/>
                    <a:pt x="3776" y="11032"/>
                  </a:cubicBezTo>
                  <a:lnTo>
                    <a:pt x="3776" y="11032"/>
                  </a:lnTo>
                  <a:cubicBezTo>
                    <a:pt x="3760" y="11059"/>
                    <a:pt x="3732" y="11072"/>
                    <a:pt x="3723" y="11117"/>
                  </a:cubicBezTo>
                  <a:cubicBezTo>
                    <a:pt x="3723" y="11161"/>
                    <a:pt x="3710" y="11199"/>
                    <a:pt x="3685" y="11222"/>
                  </a:cubicBezTo>
                  <a:lnTo>
                    <a:pt x="3685" y="11222"/>
                  </a:lnTo>
                  <a:cubicBezTo>
                    <a:pt x="3685" y="11176"/>
                    <a:pt x="3687" y="11121"/>
                    <a:pt x="3697" y="11066"/>
                  </a:cubicBezTo>
                  <a:cubicBezTo>
                    <a:pt x="3705" y="11043"/>
                    <a:pt x="3718" y="11004"/>
                    <a:pt x="3724" y="11004"/>
                  </a:cubicBezTo>
                  <a:lnTo>
                    <a:pt x="3724" y="11004"/>
                  </a:lnTo>
                  <a:cubicBezTo>
                    <a:pt x="3727" y="11004"/>
                    <a:pt x="3727" y="11017"/>
                    <a:pt x="3723" y="11054"/>
                  </a:cubicBezTo>
                  <a:cubicBezTo>
                    <a:pt x="3760" y="11054"/>
                    <a:pt x="3748" y="10991"/>
                    <a:pt x="3786" y="10991"/>
                  </a:cubicBezTo>
                  <a:cubicBezTo>
                    <a:pt x="3786" y="11003"/>
                    <a:pt x="3784" y="11013"/>
                    <a:pt x="3780" y="11022"/>
                  </a:cubicBezTo>
                  <a:lnTo>
                    <a:pt x="3780" y="11022"/>
                  </a:lnTo>
                  <a:cubicBezTo>
                    <a:pt x="3790" y="11003"/>
                    <a:pt x="3801" y="10991"/>
                    <a:pt x="3811" y="10991"/>
                  </a:cubicBezTo>
                  <a:cubicBezTo>
                    <a:pt x="3811" y="11039"/>
                    <a:pt x="3764" y="11180"/>
                    <a:pt x="3839" y="11180"/>
                  </a:cubicBezTo>
                  <a:cubicBezTo>
                    <a:pt x="3842" y="11180"/>
                    <a:pt x="3845" y="11180"/>
                    <a:pt x="3848" y="11180"/>
                  </a:cubicBezTo>
                  <a:cubicBezTo>
                    <a:pt x="3911" y="11167"/>
                    <a:pt x="3899" y="11016"/>
                    <a:pt x="3899" y="10978"/>
                  </a:cubicBezTo>
                  <a:close/>
                  <a:moveTo>
                    <a:pt x="7996" y="10868"/>
                  </a:moveTo>
                  <a:cubicBezTo>
                    <a:pt x="8033" y="10868"/>
                    <a:pt x="8068" y="10885"/>
                    <a:pt x="8099" y="10916"/>
                  </a:cubicBezTo>
                  <a:cubicBezTo>
                    <a:pt x="8187" y="11092"/>
                    <a:pt x="8011" y="11242"/>
                    <a:pt x="7872" y="11242"/>
                  </a:cubicBezTo>
                  <a:lnTo>
                    <a:pt x="7897" y="11217"/>
                  </a:lnTo>
                  <a:cubicBezTo>
                    <a:pt x="7897" y="11154"/>
                    <a:pt x="7885" y="10916"/>
                    <a:pt x="7923" y="10890"/>
                  </a:cubicBezTo>
                  <a:cubicBezTo>
                    <a:pt x="7947" y="10875"/>
                    <a:pt x="7972" y="10868"/>
                    <a:pt x="7996" y="10868"/>
                  </a:cubicBezTo>
                  <a:close/>
                  <a:moveTo>
                    <a:pt x="7759" y="11171"/>
                  </a:moveTo>
                  <a:cubicBezTo>
                    <a:pt x="7766" y="11171"/>
                    <a:pt x="7772" y="11180"/>
                    <a:pt x="7772" y="11205"/>
                  </a:cubicBezTo>
                  <a:cubicBezTo>
                    <a:pt x="7772" y="11237"/>
                    <a:pt x="7758" y="11246"/>
                    <a:pt x="7742" y="11246"/>
                  </a:cubicBezTo>
                  <a:cubicBezTo>
                    <a:pt x="7721" y="11246"/>
                    <a:pt x="7696" y="11230"/>
                    <a:pt x="7696" y="11230"/>
                  </a:cubicBezTo>
                  <a:lnTo>
                    <a:pt x="7721" y="11205"/>
                  </a:lnTo>
                  <a:cubicBezTo>
                    <a:pt x="7721" y="11205"/>
                    <a:pt x="7744" y="11171"/>
                    <a:pt x="7759" y="11171"/>
                  </a:cubicBezTo>
                  <a:close/>
                  <a:moveTo>
                    <a:pt x="3609" y="10966"/>
                  </a:moveTo>
                  <a:cubicBezTo>
                    <a:pt x="3592" y="11009"/>
                    <a:pt x="3593" y="11028"/>
                    <a:pt x="3615" y="11028"/>
                  </a:cubicBezTo>
                  <a:cubicBezTo>
                    <a:pt x="3625" y="11028"/>
                    <a:pt x="3640" y="11024"/>
                    <a:pt x="3660" y="11016"/>
                  </a:cubicBezTo>
                  <a:lnTo>
                    <a:pt x="3660" y="11016"/>
                  </a:lnTo>
                  <a:cubicBezTo>
                    <a:pt x="3660" y="11044"/>
                    <a:pt x="3653" y="11059"/>
                    <a:pt x="3633" y="11059"/>
                  </a:cubicBezTo>
                  <a:cubicBezTo>
                    <a:pt x="3627" y="11059"/>
                    <a:pt x="3619" y="11057"/>
                    <a:pt x="3609" y="11054"/>
                  </a:cubicBezTo>
                  <a:cubicBezTo>
                    <a:pt x="3587" y="11077"/>
                    <a:pt x="3554" y="11223"/>
                    <a:pt x="3594" y="11223"/>
                  </a:cubicBezTo>
                  <a:cubicBezTo>
                    <a:pt x="3598" y="11223"/>
                    <a:pt x="3603" y="11221"/>
                    <a:pt x="3609" y="11217"/>
                  </a:cubicBezTo>
                  <a:lnTo>
                    <a:pt x="3635" y="11217"/>
                  </a:lnTo>
                  <a:cubicBezTo>
                    <a:pt x="3635" y="11249"/>
                    <a:pt x="3622" y="11261"/>
                    <a:pt x="3606" y="11261"/>
                  </a:cubicBezTo>
                  <a:cubicBezTo>
                    <a:pt x="3591" y="11261"/>
                    <a:pt x="3572" y="11249"/>
                    <a:pt x="3559" y="11230"/>
                  </a:cubicBezTo>
                  <a:cubicBezTo>
                    <a:pt x="3535" y="11194"/>
                    <a:pt x="3615" y="11066"/>
                    <a:pt x="3555" y="11066"/>
                  </a:cubicBezTo>
                  <a:cubicBezTo>
                    <a:pt x="3553" y="11066"/>
                    <a:pt x="3550" y="11066"/>
                    <a:pt x="3547" y="11066"/>
                  </a:cubicBezTo>
                  <a:cubicBezTo>
                    <a:pt x="3547" y="11029"/>
                    <a:pt x="3572" y="10991"/>
                    <a:pt x="3609" y="10966"/>
                  </a:cubicBezTo>
                  <a:close/>
                  <a:moveTo>
                    <a:pt x="7621" y="10966"/>
                  </a:moveTo>
                  <a:cubicBezTo>
                    <a:pt x="7621" y="11019"/>
                    <a:pt x="7626" y="11031"/>
                    <a:pt x="7633" y="11031"/>
                  </a:cubicBezTo>
                  <a:cubicBezTo>
                    <a:pt x="7639" y="11031"/>
                    <a:pt x="7646" y="11022"/>
                    <a:pt x="7651" y="11022"/>
                  </a:cubicBezTo>
                  <a:cubicBezTo>
                    <a:pt x="7656" y="11022"/>
                    <a:pt x="7659" y="11029"/>
                    <a:pt x="7659" y="11054"/>
                  </a:cubicBezTo>
                  <a:cubicBezTo>
                    <a:pt x="7588" y="11066"/>
                    <a:pt x="7605" y="11230"/>
                    <a:pt x="7659" y="11232"/>
                  </a:cubicBezTo>
                  <a:lnTo>
                    <a:pt x="7659" y="11232"/>
                  </a:lnTo>
                  <a:cubicBezTo>
                    <a:pt x="7658" y="11258"/>
                    <a:pt x="7646" y="11268"/>
                    <a:pt x="7632" y="11268"/>
                  </a:cubicBezTo>
                  <a:cubicBezTo>
                    <a:pt x="7613" y="11268"/>
                    <a:pt x="7590" y="11251"/>
                    <a:pt x="7583" y="11230"/>
                  </a:cubicBezTo>
                  <a:cubicBezTo>
                    <a:pt x="7559" y="11182"/>
                    <a:pt x="7615" y="11066"/>
                    <a:pt x="7555" y="11066"/>
                  </a:cubicBezTo>
                  <a:cubicBezTo>
                    <a:pt x="7552" y="11066"/>
                    <a:pt x="7549" y="11066"/>
                    <a:pt x="7545" y="11066"/>
                  </a:cubicBezTo>
                  <a:cubicBezTo>
                    <a:pt x="7558" y="11029"/>
                    <a:pt x="7583" y="10991"/>
                    <a:pt x="7621" y="10966"/>
                  </a:cubicBezTo>
                  <a:close/>
                  <a:moveTo>
                    <a:pt x="6738" y="11249"/>
                  </a:moveTo>
                  <a:cubicBezTo>
                    <a:pt x="6738" y="11257"/>
                    <a:pt x="6739" y="11264"/>
                    <a:pt x="6740" y="11271"/>
                  </a:cubicBezTo>
                  <a:lnTo>
                    <a:pt x="6740" y="11271"/>
                  </a:lnTo>
                  <a:cubicBezTo>
                    <a:pt x="6741" y="11270"/>
                    <a:pt x="6741" y="11269"/>
                    <a:pt x="6741" y="11268"/>
                  </a:cubicBezTo>
                  <a:cubicBezTo>
                    <a:pt x="6741" y="11260"/>
                    <a:pt x="6740" y="11254"/>
                    <a:pt x="6738" y="11249"/>
                  </a:cubicBezTo>
                  <a:close/>
                  <a:moveTo>
                    <a:pt x="7369" y="11029"/>
                  </a:moveTo>
                  <a:cubicBezTo>
                    <a:pt x="7369" y="11092"/>
                    <a:pt x="7382" y="11268"/>
                    <a:pt x="7332" y="11268"/>
                  </a:cubicBezTo>
                  <a:cubicBezTo>
                    <a:pt x="7344" y="11242"/>
                    <a:pt x="7344" y="11230"/>
                    <a:pt x="7332" y="11230"/>
                  </a:cubicBezTo>
                  <a:cubicBezTo>
                    <a:pt x="7303" y="11278"/>
                    <a:pt x="7275" y="11297"/>
                    <a:pt x="7251" y="11297"/>
                  </a:cubicBezTo>
                  <a:cubicBezTo>
                    <a:pt x="7167" y="11297"/>
                    <a:pt x="7121" y="11076"/>
                    <a:pt x="7218" y="11066"/>
                  </a:cubicBezTo>
                  <a:lnTo>
                    <a:pt x="7244" y="11041"/>
                  </a:lnTo>
                  <a:lnTo>
                    <a:pt x="7244" y="11041"/>
                  </a:lnTo>
                  <a:cubicBezTo>
                    <a:pt x="7244" y="11085"/>
                    <a:pt x="7215" y="11242"/>
                    <a:pt x="7273" y="11242"/>
                  </a:cubicBezTo>
                  <a:cubicBezTo>
                    <a:pt x="7282" y="11242"/>
                    <a:pt x="7293" y="11238"/>
                    <a:pt x="7306" y="11230"/>
                  </a:cubicBezTo>
                  <a:cubicBezTo>
                    <a:pt x="7369" y="11192"/>
                    <a:pt x="7269" y="11041"/>
                    <a:pt x="7369" y="11029"/>
                  </a:cubicBezTo>
                  <a:close/>
                  <a:moveTo>
                    <a:pt x="7457" y="11041"/>
                  </a:moveTo>
                  <a:cubicBezTo>
                    <a:pt x="7520" y="11041"/>
                    <a:pt x="7520" y="11117"/>
                    <a:pt x="7520" y="11154"/>
                  </a:cubicBezTo>
                  <a:cubicBezTo>
                    <a:pt x="7533" y="11205"/>
                    <a:pt x="7533" y="11242"/>
                    <a:pt x="7520" y="11280"/>
                  </a:cubicBezTo>
                  <a:cubicBezTo>
                    <a:pt x="7518" y="11285"/>
                    <a:pt x="7515" y="11287"/>
                    <a:pt x="7513" y="11287"/>
                  </a:cubicBezTo>
                  <a:cubicBezTo>
                    <a:pt x="7503" y="11287"/>
                    <a:pt x="7495" y="11253"/>
                    <a:pt x="7495" y="11242"/>
                  </a:cubicBezTo>
                  <a:lnTo>
                    <a:pt x="7483" y="11255"/>
                  </a:lnTo>
                  <a:cubicBezTo>
                    <a:pt x="7462" y="11255"/>
                    <a:pt x="7449" y="11299"/>
                    <a:pt x="7417" y="11299"/>
                  </a:cubicBezTo>
                  <a:cubicBezTo>
                    <a:pt x="7410" y="11299"/>
                    <a:pt x="7403" y="11297"/>
                    <a:pt x="7394" y="11293"/>
                  </a:cubicBezTo>
                  <a:cubicBezTo>
                    <a:pt x="7344" y="11255"/>
                    <a:pt x="7369" y="11205"/>
                    <a:pt x="7394" y="11180"/>
                  </a:cubicBezTo>
                  <a:cubicBezTo>
                    <a:pt x="7420" y="11154"/>
                    <a:pt x="7483" y="11142"/>
                    <a:pt x="7483" y="11129"/>
                  </a:cubicBezTo>
                  <a:cubicBezTo>
                    <a:pt x="7503" y="11096"/>
                    <a:pt x="7483" y="11084"/>
                    <a:pt x="7457" y="11084"/>
                  </a:cubicBezTo>
                  <a:cubicBezTo>
                    <a:pt x="7434" y="11084"/>
                    <a:pt x="7406" y="11092"/>
                    <a:pt x="7394" y="11104"/>
                  </a:cubicBezTo>
                  <a:cubicBezTo>
                    <a:pt x="7382" y="11066"/>
                    <a:pt x="7407" y="11054"/>
                    <a:pt x="7457" y="11041"/>
                  </a:cubicBezTo>
                  <a:close/>
                  <a:moveTo>
                    <a:pt x="6374" y="11228"/>
                  </a:moveTo>
                  <a:cubicBezTo>
                    <a:pt x="6369" y="11258"/>
                    <a:pt x="6366" y="11291"/>
                    <a:pt x="6365" y="11323"/>
                  </a:cubicBezTo>
                  <a:lnTo>
                    <a:pt x="6365" y="11323"/>
                  </a:lnTo>
                  <a:cubicBezTo>
                    <a:pt x="6376" y="11292"/>
                    <a:pt x="6380" y="11258"/>
                    <a:pt x="6374" y="11228"/>
                  </a:cubicBezTo>
                  <a:close/>
                  <a:moveTo>
                    <a:pt x="3443" y="11049"/>
                  </a:moveTo>
                  <a:cubicBezTo>
                    <a:pt x="3452" y="11049"/>
                    <a:pt x="3462" y="11051"/>
                    <a:pt x="3471" y="11054"/>
                  </a:cubicBezTo>
                  <a:cubicBezTo>
                    <a:pt x="3471" y="11078"/>
                    <a:pt x="3466" y="11092"/>
                    <a:pt x="3455" y="11092"/>
                  </a:cubicBezTo>
                  <a:cubicBezTo>
                    <a:pt x="3450" y="11092"/>
                    <a:pt x="3442" y="11088"/>
                    <a:pt x="3433" y="11079"/>
                  </a:cubicBezTo>
                  <a:lnTo>
                    <a:pt x="3433" y="11079"/>
                  </a:lnTo>
                  <a:cubicBezTo>
                    <a:pt x="3345" y="11092"/>
                    <a:pt x="3471" y="11154"/>
                    <a:pt x="3484" y="11167"/>
                  </a:cubicBezTo>
                  <a:lnTo>
                    <a:pt x="3459" y="11180"/>
                  </a:lnTo>
                  <a:cubicBezTo>
                    <a:pt x="3480" y="11232"/>
                    <a:pt x="3439" y="11302"/>
                    <a:pt x="3382" y="11302"/>
                  </a:cubicBezTo>
                  <a:cubicBezTo>
                    <a:pt x="3370" y="11302"/>
                    <a:pt x="3358" y="11299"/>
                    <a:pt x="3345" y="11293"/>
                  </a:cubicBezTo>
                  <a:cubicBezTo>
                    <a:pt x="3350" y="11269"/>
                    <a:pt x="3360" y="11263"/>
                    <a:pt x="3372" y="11263"/>
                  </a:cubicBezTo>
                  <a:cubicBezTo>
                    <a:pt x="3383" y="11263"/>
                    <a:pt x="3394" y="11268"/>
                    <a:pt x="3404" y="11268"/>
                  </a:cubicBezTo>
                  <a:cubicBezTo>
                    <a:pt x="3411" y="11268"/>
                    <a:pt x="3417" y="11265"/>
                    <a:pt x="3421" y="11255"/>
                  </a:cubicBezTo>
                  <a:cubicBezTo>
                    <a:pt x="3433" y="11217"/>
                    <a:pt x="3408" y="11217"/>
                    <a:pt x="3408" y="11192"/>
                  </a:cubicBezTo>
                  <a:cubicBezTo>
                    <a:pt x="3402" y="11173"/>
                    <a:pt x="3383" y="11167"/>
                    <a:pt x="3370" y="11156"/>
                  </a:cubicBezTo>
                  <a:lnTo>
                    <a:pt x="3370" y="11156"/>
                  </a:lnTo>
                  <a:cubicBezTo>
                    <a:pt x="3371" y="11166"/>
                    <a:pt x="3372" y="11178"/>
                    <a:pt x="3371" y="11192"/>
                  </a:cubicBezTo>
                  <a:cubicBezTo>
                    <a:pt x="3348" y="11259"/>
                    <a:pt x="3278" y="11317"/>
                    <a:pt x="3224" y="11317"/>
                  </a:cubicBezTo>
                  <a:cubicBezTo>
                    <a:pt x="3198" y="11317"/>
                    <a:pt x="3176" y="11304"/>
                    <a:pt x="3164" y="11272"/>
                  </a:cubicBezTo>
                  <a:lnTo>
                    <a:pt x="3164" y="11272"/>
                  </a:lnTo>
                  <a:cubicBezTo>
                    <a:pt x="3156" y="11317"/>
                    <a:pt x="3133" y="11356"/>
                    <a:pt x="3106" y="11356"/>
                  </a:cubicBezTo>
                  <a:cubicBezTo>
                    <a:pt x="3106" y="11343"/>
                    <a:pt x="3142" y="11166"/>
                    <a:pt x="3087" y="11166"/>
                  </a:cubicBezTo>
                  <a:cubicBezTo>
                    <a:pt x="3085" y="11166"/>
                    <a:pt x="3083" y="11167"/>
                    <a:pt x="3081" y="11167"/>
                  </a:cubicBezTo>
                  <a:cubicBezTo>
                    <a:pt x="2961" y="11178"/>
                    <a:pt x="3022" y="11313"/>
                    <a:pt x="2981" y="11364"/>
                  </a:cubicBezTo>
                  <a:lnTo>
                    <a:pt x="2981" y="11364"/>
                  </a:lnTo>
                  <a:cubicBezTo>
                    <a:pt x="2983" y="11307"/>
                    <a:pt x="2994" y="11250"/>
                    <a:pt x="3006" y="11192"/>
                  </a:cubicBezTo>
                  <a:cubicBezTo>
                    <a:pt x="3006" y="11176"/>
                    <a:pt x="3017" y="11138"/>
                    <a:pt x="3024" y="11138"/>
                  </a:cubicBezTo>
                  <a:cubicBezTo>
                    <a:pt x="3028" y="11138"/>
                    <a:pt x="3031" y="11149"/>
                    <a:pt x="3031" y="11180"/>
                  </a:cubicBezTo>
                  <a:cubicBezTo>
                    <a:pt x="3058" y="11180"/>
                    <a:pt x="3079" y="11126"/>
                    <a:pt x="3108" y="11126"/>
                  </a:cubicBezTo>
                  <a:cubicBezTo>
                    <a:pt x="3119" y="11126"/>
                    <a:pt x="3130" y="11134"/>
                    <a:pt x="3144" y="11154"/>
                  </a:cubicBezTo>
                  <a:cubicBezTo>
                    <a:pt x="3158" y="11172"/>
                    <a:pt x="3166" y="11196"/>
                    <a:pt x="3167" y="11221"/>
                  </a:cubicBezTo>
                  <a:lnTo>
                    <a:pt x="3167" y="11221"/>
                  </a:lnTo>
                  <a:lnTo>
                    <a:pt x="3157" y="11217"/>
                  </a:lnTo>
                  <a:lnTo>
                    <a:pt x="3157" y="11217"/>
                  </a:lnTo>
                  <a:cubicBezTo>
                    <a:pt x="3157" y="11239"/>
                    <a:pt x="3160" y="11257"/>
                    <a:pt x="3164" y="11272"/>
                  </a:cubicBezTo>
                  <a:lnTo>
                    <a:pt x="3164" y="11272"/>
                  </a:lnTo>
                  <a:cubicBezTo>
                    <a:pt x="3168" y="11255"/>
                    <a:pt x="3169" y="11238"/>
                    <a:pt x="3167" y="11221"/>
                  </a:cubicBezTo>
                  <a:lnTo>
                    <a:pt x="3167" y="11221"/>
                  </a:lnTo>
                  <a:lnTo>
                    <a:pt x="3194" y="11230"/>
                  </a:lnTo>
                  <a:cubicBezTo>
                    <a:pt x="3194" y="11149"/>
                    <a:pt x="3259" y="11089"/>
                    <a:pt x="3310" y="11089"/>
                  </a:cubicBezTo>
                  <a:cubicBezTo>
                    <a:pt x="3331" y="11089"/>
                    <a:pt x="3349" y="11099"/>
                    <a:pt x="3360" y="11120"/>
                  </a:cubicBezTo>
                  <a:lnTo>
                    <a:pt x="3360" y="11120"/>
                  </a:lnTo>
                  <a:cubicBezTo>
                    <a:pt x="3361" y="11112"/>
                    <a:pt x="3365" y="11103"/>
                    <a:pt x="3371" y="11092"/>
                  </a:cubicBezTo>
                  <a:cubicBezTo>
                    <a:pt x="3389" y="11063"/>
                    <a:pt x="3415" y="11049"/>
                    <a:pt x="3443" y="11049"/>
                  </a:cubicBezTo>
                  <a:close/>
                  <a:moveTo>
                    <a:pt x="6698" y="11104"/>
                  </a:moveTo>
                  <a:cubicBezTo>
                    <a:pt x="6712" y="11104"/>
                    <a:pt x="6727" y="11108"/>
                    <a:pt x="6741" y="11117"/>
                  </a:cubicBezTo>
                  <a:cubicBezTo>
                    <a:pt x="6728" y="11154"/>
                    <a:pt x="6653" y="11117"/>
                    <a:pt x="6665" y="11180"/>
                  </a:cubicBezTo>
                  <a:cubicBezTo>
                    <a:pt x="6676" y="11235"/>
                    <a:pt x="6727" y="11212"/>
                    <a:pt x="6738" y="11249"/>
                  </a:cubicBezTo>
                  <a:lnTo>
                    <a:pt x="6738" y="11249"/>
                  </a:lnTo>
                  <a:cubicBezTo>
                    <a:pt x="6738" y="11239"/>
                    <a:pt x="6739" y="11229"/>
                    <a:pt x="6741" y="11217"/>
                  </a:cubicBezTo>
                  <a:cubicBezTo>
                    <a:pt x="6753" y="11147"/>
                    <a:pt x="6796" y="11109"/>
                    <a:pt x="6833" y="11109"/>
                  </a:cubicBezTo>
                  <a:cubicBezTo>
                    <a:pt x="6868" y="11109"/>
                    <a:pt x="6898" y="11144"/>
                    <a:pt x="6891" y="11217"/>
                  </a:cubicBezTo>
                  <a:cubicBezTo>
                    <a:pt x="6891" y="11240"/>
                    <a:pt x="6855" y="11244"/>
                    <a:pt x="6821" y="11244"/>
                  </a:cubicBezTo>
                  <a:cubicBezTo>
                    <a:pt x="6798" y="11244"/>
                    <a:pt x="6776" y="11242"/>
                    <a:pt x="6766" y="11242"/>
                  </a:cubicBezTo>
                  <a:cubicBezTo>
                    <a:pt x="6774" y="11295"/>
                    <a:pt x="6807" y="11323"/>
                    <a:pt x="6843" y="11323"/>
                  </a:cubicBezTo>
                  <a:cubicBezTo>
                    <a:pt x="6855" y="11323"/>
                    <a:pt x="6868" y="11320"/>
                    <a:pt x="6880" y="11313"/>
                  </a:cubicBezTo>
                  <a:lnTo>
                    <a:pt x="6880" y="11313"/>
                  </a:lnTo>
                  <a:cubicBezTo>
                    <a:pt x="6880" y="11341"/>
                    <a:pt x="6859" y="11356"/>
                    <a:pt x="6833" y="11356"/>
                  </a:cubicBezTo>
                  <a:cubicBezTo>
                    <a:pt x="6797" y="11356"/>
                    <a:pt x="6751" y="11328"/>
                    <a:pt x="6740" y="11271"/>
                  </a:cubicBezTo>
                  <a:lnTo>
                    <a:pt x="6740" y="11271"/>
                  </a:lnTo>
                  <a:cubicBezTo>
                    <a:pt x="6736" y="11315"/>
                    <a:pt x="6660" y="11368"/>
                    <a:pt x="6621" y="11368"/>
                  </a:cubicBezTo>
                  <a:cubicBezTo>
                    <a:pt x="6604" y="11368"/>
                    <a:pt x="6595" y="11357"/>
                    <a:pt x="6602" y="11330"/>
                  </a:cubicBezTo>
                  <a:lnTo>
                    <a:pt x="6627" y="11305"/>
                  </a:lnTo>
                  <a:cubicBezTo>
                    <a:pt x="6635" y="11313"/>
                    <a:pt x="6650" y="11320"/>
                    <a:pt x="6665" y="11320"/>
                  </a:cubicBezTo>
                  <a:cubicBezTo>
                    <a:pt x="6675" y="11320"/>
                    <a:pt x="6685" y="11316"/>
                    <a:pt x="6690" y="11305"/>
                  </a:cubicBezTo>
                  <a:cubicBezTo>
                    <a:pt x="6728" y="11255"/>
                    <a:pt x="6678" y="11268"/>
                    <a:pt x="6678" y="11242"/>
                  </a:cubicBezTo>
                  <a:cubicBezTo>
                    <a:pt x="6665" y="11217"/>
                    <a:pt x="6602" y="11217"/>
                    <a:pt x="6640" y="11142"/>
                  </a:cubicBezTo>
                  <a:cubicBezTo>
                    <a:pt x="6648" y="11118"/>
                    <a:pt x="6672" y="11104"/>
                    <a:pt x="6698" y="11104"/>
                  </a:cubicBezTo>
                  <a:close/>
                  <a:moveTo>
                    <a:pt x="7156" y="11054"/>
                  </a:moveTo>
                  <a:cubicBezTo>
                    <a:pt x="7156" y="11129"/>
                    <a:pt x="7168" y="11393"/>
                    <a:pt x="7105" y="11393"/>
                  </a:cubicBezTo>
                  <a:lnTo>
                    <a:pt x="7105" y="11255"/>
                  </a:lnTo>
                  <a:cubicBezTo>
                    <a:pt x="7080" y="11255"/>
                    <a:pt x="7080" y="11305"/>
                    <a:pt x="7042" y="11305"/>
                  </a:cubicBezTo>
                  <a:cubicBezTo>
                    <a:pt x="7031" y="11309"/>
                    <a:pt x="7020" y="11311"/>
                    <a:pt x="7011" y="11311"/>
                  </a:cubicBezTo>
                  <a:cubicBezTo>
                    <a:pt x="6930" y="11311"/>
                    <a:pt x="6933" y="11176"/>
                    <a:pt x="6967" y="11142"/>
                  </a:cubicBezTo>
                  <a:lnTo>
                    <a:pt x="6992" y="11117"/>
                  </a:lnTo>
                  <a:cubicBezTo>
                    <a:pt x="7005" y="11092"/>
                    <a:pt x="7030" y="11066"/>
                    <a:pt x="7055" y="11066"/>
                  </a:cubicBezTo>
                  <a:cubicBezTo>
                    <a:pt x="7066" y="11062"/>
                    <a:pt x="7074" y="11060"/>
                    <a:pt x="7080" y="11060"/>
                  </a:cubicBezTo>
                  <a:cubicBezTo>
                    <a:pt x="7107" y="11060"/>
                    <a:pt x="7099" y="11093"/>
                    <a:pt x="7112" y="11093"/>
                  </a:cubicBezTo>
                  <a:cubicBezTo>
                    <a:pt x="7114" y="11093"/>
                    <a:pt x="7116" y="11093"/>
                    <a:pt x="7118" y="11092"/>
                  </a:cubicBezTo>
                  <a:cubicBezTo>
                    <a:pt x="7105" y="11066"/>
                    <a:pt x="7118" y="11054"/>
                    <a:pt x="7156" y="11054"/>
                  </a:cubicBezTo>
                  <a:close/>
                  <a:moveTo>
                    <a:pt x="9809" y="11343"/>
                  </a:moveTo>
                  <a:cubicBezTo>
                    <a:pt x="9859" y="11343"/>
                    <a:pt x="9809" y="11406"/>
                    <a:pt x="9809" y="11406"/>
                  </a:cubicBezTo>
                  <a:cubicBezTo>
                    <a:pt x="9809" y="11406"/>
                    <a:pt x="9759" y="11356"/>
                    <a:pt x="9809" y="11343"/>
                  </a:cubicBezTo>
                  <a:close/>
                  <a:moveTo>
                    <a:pt x="6288" y="11154"/>
                  </a:moveTo>
                  <a:cubicBezTo>
                    <a:pt x="6339" y="11154"/>
                    <a:pt x="6366" y="11186"/>
                    <a:pt x="6374" y="11228"/>
                  </a:cubicBezTo>
                  <a:lnTo>
                    <a:pt x="6374" y="11228"/>
                  </a:lnTo>
                  <a:cubicBezTo>
                    <a:pt x="6375" y="11224"/>
                    <a:pt x="6375" y="11221"/>
                    <a:pt x="6376" y="11217"/>
                  </a:cubicBezTo>
                  <a:cubicBezTo>
                    <a:pt x="6384" y="11201"/>
                    <a:pt x="6398" y="11169"/>
                    <a:pt x="6406" y="11169"/>
                  </a:cubicBezTo>
                  <a:cubicBezTo>
                    <a:pt x="6411" y="11169"/>
                    <a:pt x="6414" y="11178"/>
                    <a:pt x="6414" y="11205"/>
                  </a:cubicBezTo>
                  <a:cubicBezTo>
                    <a:pt x="6434" y="11205"/>
                    <a:pt x="6454" y="11156"/>
                    <a:pt x="6487" y="11156"/>
                  </a:cubicBezTo>
                  <a:cubicBezTo>
                    <a:pt x="6495" y="11156"/>
                    <a:pt x="6504" y="11159"/>
                    <a:pt x="6514" y="11167"/>
                  </a:cubicBezTo>
                  <a:cubicBezTo>
                    <a:pt x="6565" y="11217"/>
                    <a:pt x="6527" y="11343"/>
                    <a:pt x="6527" y="11393"/>
                  </a:cubicBezTo>
                  <a:lnTo>
                    <a:pt x="6489" y="11393"/>
                  </a:lnTo>
                  <a:cubicBezTo>
                    <a:pt x="6511" y="11361"/>
                    <a:pt x="6542" y="11189"/>
                    <a:pt x="6486" y="11189"/>
                  </a:cubicBezTo>
                  <a:cubicBezTo>
                    <a:pt x="6477" y="11189"/>
                    <a:pt x="6466" y="11194"/>
                    <a:pt x="6451" y="11205"/>
                  </a:cubicBezTo>
                  <a:lnTo>
                    <a:pt x="6426" y="11217"/>
                  </a:lnTo>
                  <a:cubicBezTo>
                    <a:pt x="6363" y="11255"/>
                    <a:pt x="6451" y="11406"/>
                    <a:pt x="6363" y="11419"/>
                  </a:cubicBezTo>
                  <a:cubicBezTo>
                    <a:pt x="6363" y="11389"/>
                    <a:pt x="6363" y="11356"/>
                    <a:pt x="6365" y="11323"/>
                  </a:cubicBezTo>
                  <a:lnTo>
                    <a:pt x="6365" y="11323"/>
                  </a:lnTo>
                  <a:cubicBezTo>
                    <a:pt x="6349" y="11366"/>
                    <a:pt x="6317" y="11401"/>
                    <a:pt x="6275" y="11406"/>
                  </a:cubicBezTo>
                  <a:cubicBezTo>
                    <a:pt x="6272" y="11406"/>
                    <a:pt x="6270" y="11406"/>
                    <a:pt x="6267" y="11406"/>
                  </a:cubicBezTo>
                  <a:cubicBezTo>
                    <a:pt x="6162" y="11406"/>
                    <a:pt x="6152" y="11180"/>
                    <a:pt x="6263" y="11180"/>
                  </a:cubicBezTo>
                  <a:lnTo>
                    <a:pt x="6288" y="11154"/>
                  </a:lnTo>
                  <a:close/>
                  <a:moveTo>
                    <a:pt x="2797" y="11171"/>
                  </a:moveTo>
                  <a:cubicBezTo>
                    <a:pt x="2807" y="11171"/>
                    <a:pt x="2818" y="11174"/>
                    <a:pt x="2830" y="11180"/>
                  </a:cubicBezTo>
                  <a:cubicBezTo>
                    <a:pt x="2820" y="11205"/>
                    <a:pt x="2807" y="11210"/>
                    <a:pt x="2795" y="11210"/>
                  </a:cubicBezTo>
                  <a:cubicBezTo>
                    <a:pt x="2788" y="11210"/>
                    <a:pt x="2782" y="11208"/>
                    <a:pt x="2776" y="11208"/>
                  </a:cubicBezTo>
                  <a:cubicBezTo>
                    <a:pt x="2767" y="11208"/>
                    <a:pt x="2759" y="11212"/>
                    <a:pt x="2754" y="11230"/>
                  </a:cubicBezTo>
                  <a:cubicBezTo>
                    <a:pt x="2742" y="11268"/>
                    <a:pt x="2767" y="11255"/>
                    <a:pt x="2780" y="11280"/>
                  </a:cubicBezTo>
                  <a:cubicBezTo>
                    <a:pt x="2780" y="11305"/>
                    <a:pt x="2842" y="11305"/>
                    <a:pt x="2805" y="11381"/>
                  </a:cubicBezTo>
                  <a:cubicBezTo>
                    <a:pt x="2787" y="11408"/>
                    <a:pt x="2755" y="11429"/>
                    <a:pt x="2725" y="11429"/>
                  </a:cubicBezTo>
                  <a:cubicBezTo>
                    <a:pt x="2714" y="11429"/>
                    <a:pt x="2702" y="11426"/>
                    <a:pt x="2692" y="11419"/>
                  </a:cubicBezTo>
                  <a:cubicBezTo>
                    <a:pt x="2692" y="11394"/>
                    <a:pt x="2697" y="11380"/>
                    <a:pt x="2711" y="11380"/>
                  </a:cubicBezTo>
                  <a:cubicBezTo>
                    <a:pt x="2718" y="11380"/>
                    <a:pt x="2728" y="11384"/>
                    <a:pt x="2742" y="11393"/>
                  </a:cubicBezTo>
                  <a:cubicBezTo>
                    <a:pt x="2868" y="11368"/>
                    <a:pt x="2742" y="11305"/>
                    <a:pt x="2742" y="11293"/>
                  </a:cubicBezTo>
                  <a:lnTo>
                    <a:pt x="2717" y="11293"/>
                  </a:lnTo>
                  <a:cubicBezTo>
                    <a:pt x="2706" y="11250"/>
                    <a:pt x="2741" y="11171"/>
                    <a:pt x="2797" y="11171"/>
                  </a:cubicBezTo>
                  <a:close/>
                  <a:moveTo>
                    <a:pt x="2692" y="11192"/>
                  </a:moveTo>
                  <a:lnTo>
                    <a:pt x="2692" y="11205"/>
                  </a:lnTo>
                  <a:cubicBezTo>
                    <a:pt x="2692" y="11268"/>
                    <a:pt x="2692" y="11431"/>
                    <a:pt x="2629" y="11444"/>
                  </a:cubicBezTo>
                  <a:cubicBezTo>
                    <a:pt x="2641" y="11381"/>
                    <a:pt x="2629" y="11205"/>
                    <a:pt x="2692" y="11192"/>
                  </a:cubicBezTo>
                  <a:close/>
                  <a:moveTo>
                    <a:pt x="6091" y="11206"/>
                  </a:moveTo>
                  <a:cubicBezTo>
                    <a:pt x="6106" y="11206"/>
                    <a:pt x="6121" y="11209"/>
                    <a:pt x="6137" y="11217"/>
                  </a:cubicBezTo>
                  <a:cubicBezTo>
                    <a:pt x="6137" y="11242"/>
                    <a:pt x="6132" y="11256"/>
                    <a:pt x="6118" y="11256"/>
                  </a:cubicBezTo>
                  <a:cubicBezTo>
                    <a:pt x="6110" y="11256"/>
                    <a:pt x="6100" y="11251"/>
                    <a:pt x="6087" y="11242"/>
                  </a:cubicBezTo>
                  <a:cubicBezTo>
                    <a:pt x="6002" y="11253"/>
                    <a:pt x="6006" y="11414"/>
                    <a:pt x="6077" y="11414"/>
                  </a:cubicBezTo>
                  <a:cubicBezTo>
                    <a:pt x="6090" y="11414"/>
                    <a:pt x="6106" y="11408"/>
                    <a:pt x="6124" y="11393"/>
                  </a:cubicBezTo>
                  <a:lnTo>
                    <a:pt x="6124" y="11393"/>
                  </a:lnTo>
                  <a:lnTo>
                    <a:pt x="6112" y="11406"/>
                  </a:lnTo>
                  <a:cubicBezTo>
                    <a:pt x="6117" y="11442"/>
                    <a:pt x="6099" y="11457"/>
                    <a:pt x="6074" y="11457"/>
                  </a:cubicBezTo>
                  <a:cubicBezTo>
                    <a:pt x="6039" y="11457"/>
                    <a:pt x="5988" y="11425"/>
                    <a:pt x="5974" y="11381"/>
                  </a:cubicBezTo>
                  <a:cubicBezTo>
                    <a:pt x="5963" y="11307"/>
                    <a:pt x="6015" y="11206"/>
                    <a:pt x="6091" y="11206"/>
                  </a:cubicBezTo>
                  <a:close/>
                  <a:moveTo>
                    <a:pt x="2603" y="11217"/>
                  </a:moveTo>
                  <a:cubicBezTo>
                    <a:pt x="2603" y="11280"/>
                    <a:pt x="2591" y="11343"/>
                    <a:pt x="2578" y="11406"/>
                  </a:cubicBezTo>
                  <a:cubicBezTo>
                    <a:pt x="2578" y="11422"/>
                    <a:pt x="2562" y="11460"/>
                    <a:pt x="2555" y="11460"/>
                  </a:cubicBezTo>
                  <a:cubicBezTo>
                    <a:pt x="2551" y="11460"/>
                    <a:pt x="2549" y="11449"/>
                    <a:pt x="2553" y="11419"/>
                  </a:cubicBezTo>
                  <a:cubicBezTo>
                    <a:pt x="2522" y="11419"/>
                    <a:pt x="2500" y="11478"/>
                    <a:pt x="2464" y="11478"/>
                  </a:cubicBezTo>
                  <a:cubicBezTo>
                    <a:pt x="2457" y="11478"/>
                    <a:pt x="2449" y="11475"/>
                    <a:pt x="2440" y="11469"/>
                  </a:cubicBezTo>
                  <a:cubicBezTo>
                    <a:pt x="2390" y="11431"/>
                    <a:pt x="2440" y="11255"/>
                    <a:pt x="2478" y="11242"/>
                  </a:cubicBezTo>
                  <a:lnTo>
                    <a:pt x="2478" y="11242"/>
                  </a:lnTo>
                  <a:cubicBezTo>
                    <a:pt x="2478" y="11275"/>
                    <a:pt x="2441" y="11435"/>
                    <a:pt x="2493" y="11435"/>
                  </a:cubicBezTo>
                  <a:cubicBezTo>
                    <a:pt x="2502" y="11435"/>
                    <a:pt x="2513" y="11430"/>
                    <a:pt x="2528" y="11419"/>
                  </a:cubicBezTo>
                  <a:cubicBezTo>
                    <a:pt x="2591" y="11368"/>
                    <a:pt x="2515" y="11242"/>
                    <a:pt x="2603" y="11217"/>
                  </a:cubicBezTo>
                  <a:close/>
                  <a:moveTo>
                    <a:pt x="5830" y="11217"/>
                  </a:moveTo>
                  <a:cubicBezTo>
                    <a:pt x="5934" y="11217"/>
                    <a:pt x="5895" y="11482"/>
                    <a:pt x="5772" y="11494"/>
                  </a:cubicBezTo>
                  <a:lnTo>
                    <a:pt x="5797" y="11469"/>
                  </a:lnTo>
                  <a:cubicBezTo>
                    <a:pt x="5672" y="11469"/>
                    <a:pt x="5709" y="11242"/>
                    <a:pt x="5823" y="11217"/>
                  </a:cubicBezTo>
                  <a:cubicBezTo>
                    <a:pt x="5825" y="11217"/>
                    <a:pt x="5828" y="11217"/>
                    <a:pt x="5830" y="11217"/>
                  </a:cubicBezTo>
                  <a:close/>
                  <a:moveTo>
                    <a:pt x="5684" y="11129"/>
                  </a:moveTo>
                  <a:cubicBezTo>
                    <a:pt x="5684" y="11205"/>
                    <a:pt x="5697" y="11481"/>
                    <a:pt x="5634" y="11481"/>
                  </a:cubicBezTo>
                  <a:cubicBezTo>
                    <a:pt x="5647" y="11456"/>
                    <a:pt x="5647" y="11444"/>
                    <a:pt x="5634" y="11444"/>
                  </a:cubicBezTo>
                  <a:cubicBezTo>
                    <a:pt x="5608" y="11496"/>
                    <a:pt x="5578" y="11517"/>
                    <a:pt x="5552" y="11517"/>
                  </a:cubicBezTo>
                  <a:cubicBezTo>
                    <a:pt x="5504" y="11517"/>
                    <a:pt x="5467" y="11446"/>
                    <a:pt x="5483" y="11381"/>
                  </a:cubicBezTo>
                  <a:lnTo>
                    <a:pt x="5508" y="11368"/>
                  </a:lnTo>
                  <a:cubicBezTo>
                    <a:pt x="5521" y="11305"/>
                    <a:pt x="5546" y="11293"/>
                    <a:pt x="5596" y="11255"/>
                  </a:cubicBezTo>
                  <a:cubicBezTo>
                    <a:pt x="5598" y="11253"/>
                    <a:pt x="5600" y="11252"/>
                    <a:pt x="5603" y="11252"/>
                  </a:cubicBezTo>
                  <a:cubicBezTo>
                    <a:pt x="5619" y="11252"/>
                    <a:pt x="5647" y="11280"/>
                    <a:pt x="5647" y="11280"/>
                  </a:cubicBezTo>
                  <a:cubicBezTo>
                    <a:pt x="5647" y="11230"/>
                    <a:pt x="5634" y="11142"/>
                    <a:pt x="5684" y="11129"/>
                  </a:cubicBezTo>
                  <a:close/>
                  <a:moveTo>
                    <a:pt x="5404" y="11296"/>
                  </a:moveTo>
                  <a:cubicBezTo>
                    <a:pt x="5443" y="11296"/>
                    <a:pt x="5476" y="11325"/>
                    <a:pt x="5471" y="11393"/>
                  </a:cubicBezTo>
                  <a:cubicBezTo>
                    <a:pt x="5448" y="11483"/>
                    <a:pt x="5377" y="11546"/>
                    <a:pt x="5323" y="11546"/>
                  </a:cubicBezTo>
                  <a:cubicBezTo>
                    <a:pt x="5286" y="11546"/>
                    <a:pt x="5257" y="11516"/>
                    <a:pt x="5257" y="11444"/>
                  </a:cubicBezTo>
                  <a:lnTo>
                    <a:pt x="5282" y="11431"/>
                  </a:lnTo>
                  <a:cubicBezTo>
                    <a:pt x="5282" y="11351"/>
                    <a:pt x="5350" y="11296"/>
                    <a:pt x="5404" y="11296"/>
                  </a:cubicBezTo>
                  <a:close/>
                  <a:moveTo>
                    <a:pt x="2377" y="11242"/>
                  </a:moveTo>
                  <a:cubicBezTo>
                    <a:pt x="2365" y="11318"/>
                    <a:pt x="2377" y="11569"/>
                    <a:pt x="2314" y="11582"/>
                  </a:cubicBezTo>
                  <a:lnTo>
                    <a:pt x="2327" y="11444"/>
                  </a:lnTo>
                  <a:lnTo>
                    <a:pt x="2327" y="11444"/>
                  </a:lnTo>
                  <a:cubicBezTo>
                    <a:pt x="2314" y="11444"/>
                    <a:pt x="2277" y="11494"/>
                    <a:pt x="2264" y="11507"/>
                  </a:cubicBezTo>
                  <a:cubicBezTo>
                    <a:pt x="2258" y="11508"/>
                    <a:pt x="2252" y="11509"/>
                    <a:pt x="2247" y="11509"/>
                  </a:cubicBezTo>
                  <a:cubicBezTo>
                    <a:pt x="2181" y="11509"/>
                    <a:pt x="2215" y="11365"/>
                    <a:pt x="2239" y="11318"/>
                  </a:cubicBezTo>
                  <a:lnTo>
                    <a:pt x="2226" y="11318"/>
                  </a:lnTo>
                  <a:cubicBezTo>
                    <a:pt x="2239" y="11293"/>
                    <a:pt x="2264" y="11268"/>
                    <a:pt x="2289" y="11255"/>
                  </a:cubicBezTo>
                  <a:cubicBezTo>
                    <a:pt x="2297" y="11251"/>
                    <a:pt x="2304" y="11249"/>
                    <a:pt x="2309" y="11249"/>
                  </a:cubicBezTo>
                  <a:cubicBezTo>
                    <a:pt x="2336" y="11249"/>
                    <a:pt x="2329" y="11293"/>
                    <a:pt x="2339" y="11293"/>
                  </a:cubicBezTo>
                  <a:cubicBezTo>
                    <a:pt x="2339" y="11255"/>
                    <a:pt x="2352" y="11242"/>
                    <a:pt x="2377" y="11242"/>
                  </a:cubicBezTo>
                  <a:close/>
                  <a:moveTo>
                    <a:pt x="7558" y="11529"/>
                  </a:moveTo>
                  <a:cubicBezTo>
                    <a:pt x="7573" y="11529"/>
                    <a:pt x="7596" y="11557"/>
                    <a:pt x="7596" y="11557"/>
                  </a:cubicBezTo>
                  <a:lnTo>
                    <a:pt x="7583" y="11557"/>
                  </a:lnTo>
                  <a:cubicBezTo>
                    <a:pt x="7583" y="11557"/>
                    <a:pt x="7561" y="11585"/>
                    <a:pt x="7550" y="11585"/>
                  </a:cubicBezTo>
                  <a:cubicBezTo>
                    <a:pt x="7544" y="11585"/>
                    <a:pt x="7541" y="11578"/>
                    <a:pt x="7545" y="11557"/>
                  </a:cubicBezTo>
                  <a:cubicBezTo>
                    <a:pt x="7545" y="11536"/>
                    <a:pt x="7551" y="11529"/>
                    <a:pt x="7558" y="11529"/>
                  </a:cubicBezTo>
                  <a:close/>
                  <a:moveTo>
                    <a:pt x="10715" y="11375"/>
                  </a:moveTo>
                  <a:cubicBezTo>
                    <a:pt x="10725" y="11375"/>
                    <a:pt x="10737" y="11383"/>
                    <a:pt x="10752" y="11406"/>
                  </a:cubicBezTo>
                  <a:cubicBezTo>
                    <a:pt x="10752" y="11450"/>
                    <a:pt x="10758" y="11545"/>
                    <a:pt x="10740" y="11596"/>
                  </a:cubicBezTo>
                  <a:lnTo>
                    <a:pt x="10740" y="11596"/>
                  </a:lnTo>
                  <a:cubicBezTo>
                    <a:pt x="10741" y="11536"/>
                    <a:pt x="10743" y="11406"/>
                    <a:pt x="10689" y="11406"/>
                  </a:cubicBezTo>
                  <a:cubicBezTo>
                    <a:pt x="10678" y="11406"/>
                    <a:pt x="10669" y="11408"/>
                    <a:pt x="10662" y="11412"/>
                  </a:cubicBezTo>
                  <a:lnTo>
                    <a:pt x="10662" y="11412"/>
                  </a:lnTo>
                  <a:cubicBezTo>
                    <a:pt x="10683" y="11399"/>
                    <a:pt x="10697" y="11375"/>
                    <a:pt x="10715" y="11375"/>
                  </a:cubicBezTo>
                  <a:close/>
                  <a:moveTo>
                    <a:pt x="5157" y="11338"/>
                  </a:moveTo>
                  <a:cubicBezTo>
                    <a:pt x="5168" y="11338"/>
                    <a:pt x="5179" y="11346"/>
                    <a:pt x="5194" y="11368"/>
                  </a:cubicBezTo>
                  <a:cubicBezTo>
                    <a:pt x="5232" y="11406"/>
                    <a:pt x="5206" y="11569"/>
                    <a:pt x="5156" y="11582"/>
                  </a:cubicBezTo>
                  <a:cubicBezTo>
                    <a:pt x="5156" y="11557"/>
                    <a:pt x="5194" y="11393"/>
                    <a:pt x="5156" y="11381"/>
                  </a:cubicBezTo>
                  <a:cubicBezTo>
                    <a:pt x="5153" y="11379"/>
                    <a:pt x="5149" y="11378"/>
                    <a:pt x="5146" y="11378"/>
                  </a:cubicBezTo>
                  <a:cubicBezTo>
                    <a:pt x="5122" y="11378"/>
                    <a:pt x="5093" y="11411"/>
                    <a:pt x="5093" y="11444"/>
                  </a:cubicBezTo>
                  <a:cubicBezTo>
                    <a:pt x="5093" y="11481"/>
                    <a:pt x="5118" y="11582"/>
                    <a:pt x="5068" y="11582"/>
                  </a:cubicBezTo>
                  <a:lnTo>
                    <a:pt x="5043" y="11595"/>
                  </a:lnTo>
                  <a:cubicBezTo>
                    <a:pt x="5043" y="11562"/>
                    <a:pt x="5072" y="11394"/>
                    <a:pt x="5020" y="11394"/>
                  </a:cubicBezTo>
                  <a:cubicBezTo>
                    <a:pt x="5013" y="11394"/>
                    <a:pt x="5004" y="11398"/>
                    <a:pt x="4993" y="11406"/>
                  </a:cubicBezTo>
                  <a:cubicBezTo>
                    <a:pt x="4930" y="11456"/>
                    <a:pt x="5018" y="11595"/>
                    <a:pt x="4930" y="11607"/>
                  </a:cubicBezTo>
                  <a:cubicBezTo>
                    <a:pt x="4930" y="11544"/>
                    <a:pt x="4930" y="11481"/>
                    <a:pt x="4942" y="11419"/>
                  </a:cubicBezTo>
                  <a:cubicBezTo>
                    <a:pt x="4942" y="11402"/>
                    <a:pt x="4953" y="11364"/>
                    <a:pt x="4961" y="11364"/>
                  </a:cubicBezTo>
                  <a:cubicBezTo>
                    <a:pt x="4964" y="11364"/>
                    <a:pt x="4968" y="11375"/>
                    <a:pt x="4968" y="11406"/>
                  </a:cubicBezTo>
                  <a:cubicBezTo>
                    <a:pt x="4985" y="11406"/>
                    <a:pt x="5020" y="11352"/>
                    <a:pt x="5049" y="11352"/>
                  </a:cubicBezTo>
                  <a:cubicBezTo>
                    <a:pt x="5062" y="11352"/>
                    <a:pt x="5073" y="11362"/>
                    <a:pt x="5081" y="11393"/>
                  </a:cubicBezTo>
                  <a:cubicBezTo>
                    <a:pt x="5116" y="11384"/>
                    <a:pt x="5133" y="11338"/>
                    <a:pt x="5157" y="11338"/>
                  </a:cubicBezTo>
                  <a:close/>
                  <a:moveTo>
                    <a:pt x="11846" y="11280"/>
                  </a:moveTo>
                  <a:cubicBezTo>
                    <a:pt x="11846" y="11349"/>
                    <a:pt x="11859" y="11356"/>
                    <a:pt x="11873" y="11356"/>
                  </a:cubicBezTo>
                  <a:cubicBezTo>
                    <a:pt x="11876" y="11356"/>
                    <a:pt x="11879" y="11355"/>
                    <a:pt x="11882" y="11355"/>
                  </a:cubicBezTo>
                  <a:cubicBezTo>
                    <a:pt x="11893" y="11355"/>
                    <a:pt x="11904" y="11359"/>
                    <a:pt x="11909" y="11393"/>
                  </a:cubicBezTo>
                  <a:cubicBezTo>
                    <a:pt x="11833" y="11393"/>
                    <a:pt x="11846" y="11431"/>
                    <a:pt x="11859" y="11494"/>
                  </a:cubicBezTo>
                  <a:cubicBezTo>
                    <a:pt x="11859" y="11507"/>
                    <a:pt x="11859" y="11569"/>
                    <a:pt x="11884" y="11569"/>
                  </a:cubicBezTo>
                  <a:cubicBezTo>
                    <a:pt x="11917" y="11569"/>
                    <a:pt x="11901" y="11609"/>
                    <a:pt x="11879" y="11609"/>
                  </a:cubicBezTo>
                  <a:cubicBezTo>
                    <a:pt x="11877" y="11609"/>
                    <a:pt x="11874" y="11609"/>
                    <a:pt x="11871" y="11607"/>
                  </a:cubicBezTo>
                  <a:cubicBezTo>
                    <a:pt x="11821" y="11595"/>
                    <a:pt x="11833" y="11595"/>
                    <a:pt x="11821" y="11544"/>
                  </a:cubicBezTo>
                  <a:cubicBezTo>
                    <a:pt x="11808" y="11494"/>
                    <a:pt x="11808" y="11444"/>
                    <a:pt x="11821" y="11393"/>
                  </a:cubicBezTo>
                  <a:cubicBezTo>
                    <a:pt x="11821" y="11393"/>
                    <a:pt x="11733" y="11356"/>
                    <a:pt x="11821" y="11356"/>
                  </a:cubicBezTo>
                  <a:cubicBezTo>
                    <a:pt x="11796" y="11318"/>
                    <a:pt x="11808" y="11293"/>
                    <a:pt x="11846" y="11280"/>
                  </a:cubicBezTo>
                  <a:close/>
                  <a:moveTo>
                    <a:pt x="11544" y="11368"/>
                  </a:moveTo>
                  <a:cubicBezTo>
                    <a:pt x="11544" y="11444"/>
                    <a:pt x="11544" y="11519"/>
                    <a:pt x="11557" y="11607"/>
                  </a:cubicBezTo>
                  <a:cubicBezTo>
                    <a:pt x="11547" y="11610"/>
                    <a:pt x="11539" y="11612"/>
                    <a:pt x="11533" y="11612"/>
                  </a:cubicBezTo>
                  <a:cubicBezTo>
                    <a:pt x="11514" y="11612"/>
                    <a:pt x="11510" y="11598"/>
                    <a:pt x="11519" y="11569"/>
                  </a:cubicBezTo>
                  <a:cubicBezTo>
                    <a:pt x="11491" y="11569"/>
                    <a:pt x="11477" y="11612"/>
                    <a:pt x="11445" y="11612"/>
                  </a:cubicBezTo>
                  <a:cubicBezTo>
                    <a:pt x="11434" y="11612"/>
                    <a:pt x="11422" y="11607"/>
                    <a:pt x="11406" y="11595"/>
                  </a:cubicBezTo>
                  <a:cubicBezTo>
                    <a:pt x="11356" y="11544"/>
                    <a:pt x="11381" y="11431"/>
                    <a:pt x="11381" y="11368"/>
                  </a:cubicBezTo>
                  <a:cubicBezTo>
                    <a:pt x="11481" y="11368"/>
                    <a:pt x="11368" y="11582"/>
                    <a:pt x="11469" y="11582"/>
                  </a:cubicBezTo>
                  <a:cubicBezTo>
                    <a:pt x="11544" y="11582"/>
                    <a:pt x="11506" y="11419"/>
                    <a:pt x="11506" y="11368"/>
                  </a:cubicBezTo>
                  <a:close/>
                  <a:moveTo>
                    <a:pt x="10625" y="11376"/>
                  </a:moveTo>
                  <a:cubicBezTo>
                    <a:pt x="10644" y="11376"/>
                    <a:pt x="10648" y="11390"/>
                    <a:pt x="10639" y="11419"/>
                  </a:cubicBezTo>
                  <a:cubicBezTo>
                    <a:pt x="10647" y="11419"/>
                    <a:pt x="10654" y="11416"/>
                    <a:pt x="10660" y="11413"/>
                  </a:cubicBezTo>
                  <a:lnTo>
                    <a:pt x="10660" y="11413"/>
                  </a:lnTo>
                  <a:cubicBezTo>
                    <a:pt x="10600" y="11449"/>
                    <a:pt x="10691" y="11620"/>
                    <a:pt x="10601" y="11620"/>
                  </a:cubicBezTo>
                  <a:lnTo>
                    <a:pt x="10601" y="11381"/>
                  </a:lnTo>
                  <a:cubicBezTo>
                    <a:pt x="10610" y="11378"/>
                    <a:pt x="10618" y="11376"/>
                    <a:pt x="10625" y="11376"/>
                  </a:cubicBezTo>
                  <a:close/>
                  <a:moveTo>
                    <a:pt x="11647" y="11364"/>
                  </a:moveTo>
                  <a:cubicBezTo>
                    <a:pt x="11686" y="11364"/>
                    <a:pt x="11738" y="11391"/>
                    <a:pt x="11745" y="11456"/>
                  </a:cubicBezTo>
                  <a:cubicBezTo>
                    <a:pt x="11733" y="11507"/>
                    <a:pt x="11745" y="11557"/>
                    <a:pt x="11745" y="11620"/>
                  </a:cubicBezTo>
                  <a:cubicBezTo>
                    <a:pt x="11720" y="11620"/>
                    <a:pt x="11708" y="11607"/>
                    <a:pt x="11720" y="11582"/>
                  </a:cubicBezTo>
                  <a:lnTo>
                    <a:pt x="11708" y="11582"/>
                  </a:lnTo>
                  <a:cubicBezTo>
                    <a:pt x="11688" y="11582"/>
                    <a:pt x="11675" y="11614"/>
                    <a:pt x="11646" y="11614"/>
                  </a:cubicBezTo>
                  <a:cubicBezTo>
                    <a:pt x="11638" y="11614"/>
                    <a:pt x="11630" y="11612"/>
                    <a:pt x="11620" y="11607"/>
                  </a:cubicBezTo>
                  <a:cubicBezTo>
                    <a:pt x="11582" y="11582"/>
                    <a:pt x="11582" y="11519"/>
                    <a:pt x="11607" y="11494"/>
                  </a:cubicBezTo>
                  <a:cubicBezTo>
                    <a:pt x="11632" y="11469"/>
                    <a:pt x="11695" y="11456"/>
                    <a:pt x="11708" y="11444"/>
                  </a:cubicBezTo>
                  <a:cubicBezTo>
                    <a:pt x="11724" y="11410"/>
                    <a:pt x="11685" y="11399"/>
                    <a:pt x="11650" y="11399"/>
                  </a:cubicBezTo>
                  <a:cubicBezTo>
                    <a:pt x="11632" y="11399"/>
                    <a:pt x="11615" y="11402"/>
                    <a:pt x="11607" y="11406"/>
                  </a:cubicBezTo>
                  <a:cubicBezTo>
                    <a:pt x="11596" y="11379"/>
                    <a:pt x="11618" y="11364"/>
                    <a:pt x="11647" y="11364"/>
                  </a:cubicBezTo>
                  <a:close/>
                  <a:moveTo>
                    <a:pt x="10441" y="11390"/>
                  </a:moveTo>
                  <a:cubicBezTo>
                    <a:pt x="10482" y="11390"/>
                    <a:pt x="10526" y="11434"/>
                    <a:pt x="10526" y="11519"/>
                  </a:cubicBezTo>
                  <a:lnTo>
                    <a:pt x="10563" y="11494"/>
                  </a:lnTo>
                  <a:lnTo>
                    <a:pt x="10563" y="11494"/>
                  </a:lnTo>
                  <a:cubicBezTo>
                    <a:pt x="10563" y="11579"/>
                    <a:pt x="10512" y="11623"/>
                    <a:pt x="10464" y="11623"/>
                  </a:cubicBezTo>
                  <a:cubicBezTo>
                    <a:pt x="10418" y="11623"/>
                    <a:pt x="10375" y="11585"/>
                    <a:pt x="10375" y="11507"/>
                  </a:cubicBezTo>
                  <a:cubicBezTo>
                    <a:pt x="10369" y="11428"/>
                    <a:pt x="10403" y="11390"/>
                    <a:pt x="10441" y="11390"/>
                  </a:cubicBezTo>
                  <a:close/>
                  <a:moveTo>
                    <a:pt x="4879" y="11370"/>
                  </a:moveTo>
                  <a:cubicBezTo>
                    <a:pt x="4886" y="11370"/>
                    <a:pt x="4895" y="11373"/>
                    <a:pt x="4905" y="11381"/>
                  </a:cubicBezTo>
                  <a:cubicBezTo>
                    <a:pt x="4959" y="11413"/>
                    <a:pt x="4910" y="11531"/>
                    <a:pt x="4896" y="11595"/>
                  </a:cubicBezTo>
                  <a:lnTo>
                    <a:pt x="4880" y="11595"/>
                  </a:lnTo>
                  <a:cubicBezTo>
                    <a:pt x="4880" y="11573"/>
                    <a:pt x="4918" y="11407"/>
                    <a:pt x="4861" y="11407"/>
                  </a:cubicBezTo>
                  <a:cubicBezTo>
                    <a:pt x="4852" y="11407"/>
                    <a:pt x="4842" y="11411"/>
                    <a:pt x="4829" y="11419"/>
                  </a:cubicBezTo>
                  <a:cubicBezTo>
                    <a:pt x="4766" y="11456"/>
                    <a:pt x="4854" y="11607"/>
                    <a:pt x="4766" y="11620"/>
                  </a:cubicBezTo>
                  <a:cubicBezTo>
                    <a:pt x="4766" y="11587"/>
                    <a:pt x="4795" y="11420"/>
                    <a:pt x="4744" y="11420"/>
                  </a:cubicBezTo>
                  <a:cubicBezTo>
                    <a:pt x="4736" y="11420"/>
                    <a:pt x="4727" y="11423"/>
                    <a:pt x="4716" y="11431"/>
                  </a:cubicBezTo>
                  <a:cubicBezTo>
                    <a:pt x="4653" y="11481"/>
                    <a:pt x="4729" y="11620"/>
                    <a:pt x="4641" y="11632"/>
                  </a:cubicBezTo>
                  <a:cubicBezTo>
                    <a:pt x="4641" y="11569"/>
                    <a:pt x="4653" y="11507"/>
                    <a:pt x="4666" y="11444"/>
                  </a:cubicBezTo>
                  <a:cubicBezTo>
                    <a:pt x="4666" y="11427"/>
                    <a:pt x="4676" y="11390"/>
                    <a:pt x="4684" y="11390"/>
                  </a:cubicBezTo>
                  <a:cubicBezTo>
                    <a:pt x="4688" y="11390"/>
                    <a:pt x="4691" y="11400"/>
                    <a:pt x="4691" y="11431"/>
                  </a:cubicBezTo>
                  <a:cubicBezTo>
                    <a:pt x="4708" y="11431"/>
                    <a:pt x="4744" y="11377"/>
                    <a:pt x="4772" y="11377"/>
                  </a:cubicBezTo>
                  <a:cubicBezTo>
                    <a:pt x="4785" y="11377"/>
                    <a:pt x="4796" y="11388"/>
                    <a:pt x="4804" y="11419"/>
                  </a:cubicBezTo>
                  <a:cubicBezTo>
                    <a:pt x="4834" y="11419"/>
                    <a:pt x="4848" y="11370"/>
                    <a:pt x="4879" y="11370"/>
                  </a:cubicBezTo>
                  <a:close/>
                  <a:moveTo>
                    <a:pt x="10721" y="11626"/>
                  </a:moveTo>
                  <a:cubicBezTo>
                    <a:pt x="10715" y="11630"/>
                    <a:pt x="10709" y="11632"/>
                    <a:pt x="10702" y="11632"/>
                  </a:cubicBezTo>
                  <a:lnTo>
                    <a:pt x="10721" y="11626"/>
                  </a:lnTo>
                  <a:close/>
                  <a:moveTo>
                    <a:pt x="11031" y="11398"/>
                  </a:moveTo>
                  <a:cubicBezTo>
                    <a:pt x="11071" y="11398"/>
                    <a:pt x="11110" y="11436"/>
                    <a:pt x="11117" y="11507"/>
                  </a:cubicBezTo>
                  <a:cubicBezTo>
                    <a:pt x="11117" y="11529"/>
                    <a:pt x="11076" y="11534"/>
                    <a:pt x="11038" y="11534"/>
                  </a:cubicBezTo>
                  <a:cubicBezTo>
                    <a:pt x="11013" y="11534"/>
                    <a:pt x="10988" y="11532"/>
                    <a:pt x="10978" y="11532"/>
                  </a:cubicBezTo>
                  <a:cubicBezTo>
                    <a:pt x="10978" y="11568"/>
                    <a:pt x="11017" y="11597"/>
                    <a:pt x="11053" y="11597"/>
                  </a:cubicBezTo>
                  <a:cubicBezTo>
                    <a:pt x="11067" y="11597"/>
                    <a:pt x="11081" y="11593"/>
                    <a:pt x="11091" y="11582"/>
                  </a:cubicBezTo>
                  <a:lnTo>
                    <a:pt x="11104" y="11595"/>
                  </a:lnTo>
                  <a:cubicBezTo>
                    <a:pt x="11109" y="11622"/>
                    <a:pt x="11086" y="11636"/>
                    <a:pt x="11057" y="11636"/>
                  </a:cubicBezTo>
                  <a:cubicBezTo>
                    <a:pt x="11005" y="11636"/>
                    <a:pt x="10933" y="11594"/>
                    <a:pt x="10941" y="11507"/>
                  </a:cubicBezTo>
                  <a:cubicBezTo>
                    <a:pt x="10953" y="11433"/>
                    <a:pt x="10992" y="11398"/>
                    <a:pt x="11031" y="11398"/>
                  </a:cubicBezTo>
                  <a:close/>
                  <a:moveTo>
                    <a:pt x="10852" y="11413"/>
                  </a:moveTo>
                  <a:cubicBezTo>
                    <a:pt x="10875" y="11413"/>
                    <a:pt x="10895" y="11425"/>
                    <a:pt x="10890" y="11444"/>
                  </a:cubicBezTo>
                  <a:lnTo>
                    <a:pt x="10853" y="11431"/>
                  </a:lnTo>
                  <a:cubicBezTo>
                    <a:pt x="10848" y="11430"/>
                    <a:pt x="10844" y="11430"/>
                    <a:pt x="10841" y="11430"/>
                  </a:cubicBezTo>
                  <a:cubicBezTo>
                    <a:pt x="10779" y="11430"/>
                    <a:pt x="10903" y="11532"/>
                    <a:pt x="10903" y="11544"/>
                  </a:cubicBezTo>
                  <a:lnTo>
                    <a:pt x="10915" y="11569"/>
                  </a:lnTo>
                  <a:cubicBezTo>
                    <a:pt x="10923" y="11622"/>
                    <a:pt x="10871" y="11657"/>
                    <a:pt x="10832" y="11657"/>
                  </a:cubicBezTo>
                  <a:cubicBezTo>
                    <a:pt x="10806" y="11657"/>
                    <a:pt x="10785" y="11642"/>
                    <a:pt x="10790" y="11607"/>
                  </a:cubicBezTo>
                  <a:lnTo>
                    <a:pt x="10790" y="11607"/>
                  </a:lnTo>
                  <a:cubicBezTo>
                    <a:pt x="10801" y="11618"/>
                    <a:pt x="10817" y="11625"/>
                    <a:pt x="10833" y="11625"/>
                  </a:cubicBezTo>
                  <a:cubicBezTo>
                    <a:pt x="10852" y="11625"/>
                    <a:pt x="10871" y="11615"/>
                    <a:pt x="10878" y="11595"/>
                  </a:cubicBezTo>
                  <a:cubicBezTo>
                    <a:pt x="10890" y="11569"/>
                    <a:pt x="10840" y="11557"/>
                    <a:pt x="10827" y="11532"/>
                  </a:cubicBezTo>
                  <a:cubicBezTo>
                    <a:pt x="10772" y="11445"/>
                    <a:pt x="10815" y="11413"/>
                    <a:pt x="10852" y="11413"/>
                  </a:cubicBezTo>
                  <a:close/>
                  <a:moveTo>
                    <a:pt x="9988" y="11402"/>
                  </a:moveTo>
                  <a:cubicBezTo>
                    <a:pt x="10018" y="11402"/>
                    <a:pt x="10047" y="11422"/>
                    <a:pt x="10060" y="11456"/>
                  </a:cubicBezTo>
                  <a:cubicBezTo>
                    <a:pt x="10094" y="11523"/>
                    <a:pt x="10055" y="11534"/>
                    <a:pt x="10006" y="11534"/>
                  </a:cubicBezTo>
                  <a:cubicBezTo>
                    <a:pt x="9982" y="11534"/>
                    <a:pt x="9956" y="11532"/>
                    <a:pt x="9935" y="11532"/>
                  </a:cubicBezTo>
                  <a:cubicBezTo>
                    <a:pt x="9935" y="11587"/>
                    <a:pt x="9968" y="11622"/>
                    <a:pt x="10006" y="11622"/>
                  </a:cubicBezTo>
                  <a:cubicBezTo>
                    <a:pt x="10020" y="11622"/>
                    <a:pt x="10034" y="11617"/>
                    <a:pt x="10048" y="11607"/>
                  </a:cubicBezTo>
                  <a:lnTo>
                    <a:pt x="10048" y="11632"/>
                  </a:lnTo>
                  <a:cubicBezTo>
                    <a:pt x="10017" y="11654"/>
                    <a:pt x="9989" y="11664"/>
                    <a:pt x="9965" y="11664"/>
                  </a:cubicBezTo>
                  <a:cubicBezTo>
                    <a:pt x="9879" y="11664"/>
                    <a:pt x="9838" y="11547"/>
                    <a:pt x="9897" y="11469"/>
                  </a:cubicBezTo>
                  <a:lnTo>
                    <a:pt x="9922" y="11444"/>
                  </a:lnTo>
                  <a:cubicBezTo>
                    <a:pt x="9939" y="11415"/>
                    <a:pt x="9964" y="11402"/>
                    <a:pt x="9988" y="11402"/>
                  </a:cubicBezTo>
                  <a:close/>
                  <a:moveTo>
                    <a:pt x="11984" y="11544"/>
                  </a:moveTo>
                  <a:cubicBezTo>
                    <a:pt x="11972" y="11582"/>
                    <a:pt x="11959" y="11657"/>
                    <a:pt x="11921" y="11670"/>
                  </a:cubicBezTo>
                  <a:cubicBezTo>
                    <a:pt x="11934" y="11607"/>
                    <a:pt x="11921" y="11544"/>
                    <a:pt x="11984" y="11544"/>
                  </a:cubicBezTo>
                  <a:close/>
                  <a:moveTo>
                    <a:pt x="4550" y="11429"/>
                  </a:moveTo>
                  <a:cubicBezTo>
                    <a:pt x="4589" y="11429"/>
                    <a:pt x="4621" y="11459"/>
                    <a:pt x="4615" y="11532"/>
                  </a:cubicBezTo>
                  <a:cubicBezTo>
                    <a:pt x="4593" y="11614"/>
                    <a:pt x="4521" y="11675"/>
                    <a:pt x="4466" y="11675"/>
                  </a:cubicBezTo>
                  <a:cubicBezTo>
                    <a:pt x="4430" y="11675"/>
                    <a:pt x="4402" y="11648"/>
                    <a:pt x="4402" y="11582"/>
                  </a:cubicBezTo>
                  <a:lnTo>
                    <a:pt x="4427" y="11569"/>
                  </a:lnTo>
                  <a:cubicBezTo>
                    <a:pt x="4427" y="11488"/>
                    <a:pt x="4496" y="11429"/>
                    <a:pt x="4550" y="11429"/>
                  </a:cubicBezTo>
                  <a:close/>
                  <a:moveTo>
                    <a:pt x="3027" y="11629"/>
                  </a:moveTo>
                  <a:cubicBezTo>
                    <a:pt x="3032" y="11629"/>
                    <a:pt x="3035" y="11636"/>
                    <a:pt x="3031" y="11657"/>
                  </a:cubicBezTo>
                  <a:cubicBezTo>
                    <a:pt x="3031" y="11674"/>
                    <a:pt x="3023" y="11680"/>
                    <a:pt x="3012" y="11680"/>
                  </a:cubicBezTo>
                  <a:cubicBezTo>
                    <a:pt x="2991" y="11680"/>
                    <a:pt x="2960" y="11657"/>
                    <a:pt x="2968" y="11657"/>
                  </a:cubicBezTo>
                  <a:lnTo>
                    <a:pt x="2993" y="11657"/>
                  </a:lnTo>
                  <a:cubicBezTo>
                    <a:pt x="2993" y="11657"/>
                    <a:pt x="3016" y="11629"/>
                    <a:pt x="3027" y="11629"/>
                  </a:cubicBezTo>
                  <a:close/>
                  <a:moveTo>
                    <a:pt x="9821" y="11446"/>
                  </a:moveTo>
                  <a:cubicBezTo>
                    <a:pt x="9822" y="11512"/>
                    <a:pt x="9846" y="11683"/>
                    <a:pt x="9784" y="11683"/>
                  </a:cubicBezTo>
                  <a:cubicBezTo>
                    <a:pt x="9795" y="11624"/>
                    <a:pt x="9775" y="11469"/>
                    <a:pt x="9821" y="11446"/>
                  </a:cubicBezTo>
                  <a:close/>
                  <a:moveTo>
                    <a:pt x="10260" y="11429"/>
                  </a:moveTo>
                  <a:cubicBezTo>
                    <a:pt x="10276" y="11429"/>
                    <a:pt x="10293" y="11433"/>
                    <a:pt x="10312" y="11444"/>
                  </a:cubicBezTo>
                  <a:cubicBezTo>
                    <a:pt x="10299" y="11494"/>
                    <a:pt x="10211" y="11444"/>
                    <a:pt x="10199" y="11532"/>
                  </a:cubicBezTo>
                  <a:cubicBezTo>
                    <a:pt x="10180" y="11597"/>
                    <a:pt x="10210" y="11634"/>
                    <a:pt x="10252" y="11634"/>
                  </a:cubicBezTo>
                  <a:cubicBezTo>
                    <a:pt x="10266" y="11634"/>
                    <a:pt x="10283" y="11630"/>
                    <a:pt x="10299" y="11620"/>
                  </a:cubicBezTo>
                  <a:lnTo>
                    <a:pt x="10299" y="11632"/>
                  </a:lnTo>
                  <a:cubicBezTo>
                    <a:pt x="10309" y="11670"/>
                    <a:pt x="10295" y="11685"/>
                    <a:pt x="10272" y="11685"/>
                  </a:cubicBezTo>
                  <a:cubicBezTo>
                    <a:pt x="10236" y="11685"/>
                    <a:pt x="10177" y="11646"/>
                    <a:pt x="10161" y="11607"/>
                  </a:cubicBezTo>
                  <a:cubicBezTo>
                    <a:pt x="10140" y="11544"/>
                    <a:pt x="10180" y="11429"/>
                    <a:pt x="10260" y="11429"/>
                  </a:cubicBezTo>
                  <a:close/>
                  <a:moveTo>
                    <a:pt x="9556" y="11441"/>
                  </a:moveTo>
                  <a:cubicBezTo>
                    <a:pt x="9577" y="11441"/>
                    <a:pt x="9592" y="11453"/>
                    <a:pt x="9583" y="11481"/>
                  </a:cubicBezTo>
                  <a:cubicBezTo>
                    <a:pt x="9572" y="11474"/>
                    <a:pt x="9561" y="11471"/>
                    <a:pt x="9552" y="11471"/>
                  </a:cubicBezTo>
                  <a:cubicBezTo>
                    <a:pt x="9528" y="11471"/>
                    <a:pt x="9511" y="11492"/>
                    <a:pt x="9520" y="11519"/>
                  </a:cubicBezTo>
                  <a:cubicBezTo>
                    <a:pt x="9532" y="11557"/>
                    <a:pt x="9570" y="11544"/>
                    <a:pt x="9595" y="11569"/>
                  </a:cubicBezTo>
                  <a:cubicBezTo>
                    <a:pt x="9634" y="11648"/>
                    <a:pt x="9575" y="11687"/>
                    <a:pt x="9529" y="11687"/>
                  </a:cubicBezTo>
                  <a:cubicBezTo>
                    <a:pt x="9501" y="11687"/>
                    <a:pt x="9477" y="11673"/>
                    <a:pt x="9482" y="11645"/>
                  </a:cubicBezTo>
                  <a:lnTo>
                    <a:pt x="9482" y="11645"/>
                  </a:lnTo>
                  <a:cubicBezTo>
                    <a:pt x="9494" y="11657"/>
                    <a:pt x="9520" y="11657"/>
                    <a:pt x="9532" y="11657"/>
                  </a:cubicBezTo>
                  <a:cubicBezTo>
                    <a:pt x="9539" y="11658"/>
                    <a:pt x="9545" y="11658"/>
                    <a:pt x="9550" y="11658"/>
                  </a:cubicBezTo>
                  <a:cubicBezTo>
                    <a:pt x="9642" y="11658"/>
                    <a:pt x="9506" y="11556"/>
                    <a:pt x="9494" y="11544"/>
                  </a:cubicBezTo>
                  <a:lnTo>
                    <a:pt x="9494" y="11532"/>
                  </a:lnTo>
                  <a:cubicBezTo>
                    <a:pt x="9471" y="11476"/>
                    <a:pt x="9522" y="11441"/>
                    <a:pt x="9556" y="11441"/>
                  </a:cubicBezTo>
                  <a:close/>
                  <a:moveTo>
                    <a:pt x="4414" y="11456"/>
                  </a:moveTo>
                  <a:cubicBezTo>
                    <a:pt x="4414" y="11481"/>
                    <a:pt x="4404" y="11494"/>
                    <a:pt x="4390" y="11494"/>
                  </a:cubicBezTo>
                  <a:cubicBezTo>
                    <a:pt x="4382" y="11494"/>
                    <a:pt x="4373" y="11490"/>
                    <a:pt x="4364" y="11481"/>
                  </a:cubicBezTo>
                  <a:cubicBezTo>
                    <a:pt x="4269" y="11502"/>
                    <a:pt x="4263" y="11665"/>
                    <a:pt x="4337" y="11665"/>
                  </a:cubicBezTo>
                  <a:cubicBezTo>
                    <a:pt x="4351" y="11665"/>
                    <a:pt x="4369" y="11659"/>
                    <a:pt x="4389" y="11645"/>
                  </a:cubicBezTo>
                  <a:lnTo>
                    <a:pt x="4389" y="11645"/>
                  </a:lnTo>
                  <a:cubicBezTo>
                    <a:pt x="4394" y="11681"/>
                    <a:pt x="4374" y="11696"/>
                    <a:pt x="4348" y="11696"/>
                  </a:cubicBezTo>
                  <a:cubicBezTo>
                    <a:pt x="4310" y="11696"/>
                    <a:pt x="4258" y="11664"/>
                    <a:pt x="4251" y="11620"/>
                  </a:cubicBezTo>
                  <a:cubicBezTo>
                    <a:pt x="4240" y="11547"/>
                    <a:pt x="4282" y="11456"/>
                    <a:pt x="4346" y="11456"/>
                  </a:cubicBezTo>
                  <a:cubicBezTo>
                    <a:pt x="4360" y="11456"/>
                    <a:pt x="4374" y="11460"/>
                    <a:pt x="4389" y="11469"/>
                  </a:cubicBezTo>
                  <a:lnTo>
                    <a:pt x="4414" y="11456"/>
                  </a:lnTo>
                  <a:close/>
                  <a:moveTo>
                    <a:pt x="9696" y="11393"/>
                  </a:moveTo>
                  <a:lnTo>
                    <a:pt x="9696" y="11393"/>
                  </a:lnTo>
                  <a:cubicBezTo>
                    <a:pt x="9675" y="11446"/>
                    <a:pt x="9689" y="11472"/>
                    <a:pt x="9723" y="11472"/>
                  </a:cubicBezTo>
                  <a:cubicBezTo>
                    <a:pt x="9730" y="11472"/>
                    <a:pt x="9738" y="11471"/>
                    <a:pt x="9746" y="11469"/>
                  </a:cubicBezTo>
                  <a:lnTo>
                    <a:pt x="9746" y="11469"/>
                  </a:lnTo>
                  <a:cubicBezTo>
                    <a:pt x="9754" y="11493"/>
                    <a:pt x="9752" y="11507"/>
                    <a:pt x="9735" y="11507"/>
                  </a:cubicBezTo>
                  <a:cubicBezTo>
                    <a:pt x="9727" y="11507"/>
                    <a:pt x="9713" y="11503"/>
                    <a:pt x="9696" y="11494"/>
                  </a:cubicBezTo>
                  <a:cubicBezTo>
                    <a:pt x="9696" y="11557"/>
                    <a:pt x="9696" y="11607"/>
                    <a:pt x="9696" y="11670"/>
                  </a:cubicBezTo>
                  <a:cubicBezTo>
                    <a:pt x="9696" y="11670"/>
                    <a:pt x="9771" y="11683"/>
                    <a:pt x="9746" y="11708"/>
                  </a:cubicBezTo>
                  <a:cubicBezTo>
                    <a:pt x="9740" y="11712"/>
                    <a:pt x="9734" y="11714"/>
                    <a:pt x="9727" y="11714"/>
                  </a:cubicBezTo>
                  <a:cubicBezTo>
                    <a:pt x="9694" y="11714"/>
                    <a:pt x="9658" y="11664"/>
                    <a:pt x="9658" y="11632"/>
                  </a:cubicBezTo>
                  <a:cubicBezTo>
                    <a:pt x="9658" y="11595"/>
                    <a:pt x="9696" y="11481"/>
                    <a:pt x="9633" y="11481"/>
                  </a:cubicBezTo>
                  <a:lnTo>
                    <a:pt x="9633" y="11507"/>
                  </a:lnTo>
                  <a:cubicBezTo>
                    <a:pt x="9623" y="11478"/>
                    <a:pt x="9628" y="11464"/>
                    <a:pt x="9642" y="11464"/>
                  </a:cubicBezTo>
                  <a:cubicBezTo>
                    <a:pt x="9646" y="11464"/>
                    <a:pt x="9652" y="11466"/>
                    <a:pt x="9658" y="11469"/>
                  </a:cubicBezTo>
                  <a:cubicBezTo>
                    <a:pt x="9645" y="11419"/>
                    <a:pt x="9658" y="11406"/>
                    <a:pt x="9696" y="11393"/>
                  </a:cubicBezTo>
                  <a:close/>
                  <a:moveTo>
                    <a:pt x="9243" y="11368"/>
                  </a:moveTo>
                  <a:cubicBezTo>
                    <a:pt x="9243" y="11431"/>
                    <a:pt x="9268" y="11720"/>
                    <a:pt x="9205" y="11720"/>
                  </a:cubicBezTo>
                  <a:cubicBezTo>
                    <a:pt x="9205" y="11657"/>
                    <a:pt x="9180" y="11368"/>
                    <a:pt x="9243" y="11368"/>
                  </a:cubicBezTo>
                  <a:close/>
                  <a:moveTo>
                    <a:pt x="11307" y="11376"/>
                  </a:moveTo>
                  <a:cubicBezTo>
                    <a:pt x="11313" y="11376"/>
                    <a:pt x="11321" y="11378"/>
                    <a:pt x="11330" y="11381"/>
                  </a:cubicBezTo>
                  <a:lnTo>
                    <a:pt x="11330" y="11544"/>
                  </a:lnTo>
                  <a:cubicBezTo>
                    <a:pt x="11330" y="11607"/>
                    <a:pt x="11368" y="11720"/>
                    <a:pt x="11293" y="11720"/>
                  </a:cubicBezTo>
                  <a:lnTo>
                    <a:pt x="11293" y="11582"/>
                  </a:lnTo>
                  <a:cubicBezTo>
                    <a:pt x="11272" y="11582"/>
                    <a:pt x="11259" y="11626"/>
                    <a:pt x="11227" y="11626"/>
                  </a:cubicBezTo>
                  <a:cubicBezTo>
                    <a:pt x="11220" y="11626"/>
                    <a:pt x="11213" y="11624"/>
                    <a:pt x="11205" y="11620"/>
                  </a:cubicBezTo>
                  <a:cubicBezTo>
                    <a:pt x="11142" y="11595"/>
                    <a:pt x="11142" y="11519"/>
                    <a:pt x="11154" y="11481"/>
                  </a:cubicBezTo>
                  <a:cubicBezTo>
                    <a:pt x="11154" y="11444"/>
                    <a:pt x="11167" y="11393"/>
                    <a:pt x="11205" y="11381"/>
                  </a:cubicBezTo>
                  <a:cubicBezTo>
                    <a:pt x="11210" y="11379"/>
                    <a:pt x="11216" y="11379"/>
                    <a:pt x="11221" y="11379"/>
                  </a:cubicBezTo>
                  <a:cubicBezTo>
                    <a:pt x="11260" y="11379"/>
                    <a:pt x="11281" y="11419"/>
                    <a:pt x="11293" y="11419"/>
                  </a:cubicBezTo>
                  <a:cubicBezTo>
                    <a:pt x="11283" y="11390"/>
                    <a:pt x="11288" y="11376"/>
                    <a:pt x="11307" y="11376"/>
                  </a:cubicBezTo>
                  <a:close/>
                  <a:moveTo>
                    <a:pt x="9106" y="11461"/>
                  </a:moveTo>
                  <a:cubicBezTo>
                    <a:pt x="9151" y="11461"/>
                    <a:pt x="9193" y="11499"/>
                    <a:pt x="9193" y="11582"/>
                  </a:cubicBezTo>
                  <a:cubicBezTo>
                    <a:pt x="9193" y="11674"/>
                    <a:pt x="9125" y="11730"/>
                    <a:pt x="9066" y="11730"/>
                  </a:cubicBezTo>
                  <a:cubicBezTo>
                    <a:pt x="9020" y="11730"/>
                    <a:pt x="8979" y="11697"/>
                    <a:pt x="8979" y="11620"/>
                  </a:cubicBezTo>
                  <a:lnTo>
                    <a:pt x="9004" y="11595"/>
                  </a:lnTo>
                  <a:cubicBezTo>
                    <a:pt x="9004" y="11508"/>
                    <a:pt x="9057" y="11461"/>
                    <a:pt x="9106" y="11461"/>
                  </a:cubicBezTo>
                  <a:close/>
                  <a:moveTo>
                    <a:pt x="9377" y="11492"/>
                  </a:moveTo>
                  <a:cubicBezTo>
                    <a:pt x="9413" y="11492"/>
                    <a:pt x="9444" y="11523"/>
                    <a:pt x="9444" y="11595"/>
                  </a:cubicBezTo>
                  <a:cubicBezTo>
                    <a:pt x="9444" y="11617"/>
                    <a:pt x="9408" y="11622"/>
                    <a:pt x="9374" y="11622"/>
                  </a:cubicBezTo>
                  <a:cubicBezTo>
                    <a:pt x="9351" y="11622"/>
                    <a:pt x="9328" y="11620"/>
                    <a:pt x="9318" y="11620"/>
                  </a:cubicBezTo>
                  <a:cubicBezTo>
                    <a:pt x="9318" y="11662"/>
                    <a:pt x="9353" y="11688"/>
                    <a:pt x="9391" y="11688"/>
                  </a:cubicBezTo>
                  <a:cubicBezTo>
                    <a:pt x="9409" y="11688"/>
                    <a:pt x="9428" y="11682"/>
                    <a:pt x="9444" y="11670"/>
                  </a:cubicBezTo>
                  <a:lnTo>
                    <a:pt x="9444" y="11670"/>
                  </a:lnTo>
                  <a:lnTo>
                    <a:pt x="9432" y="11683"/>
                  </a:lnTo>
                  <a:cubicBezTo>
                    <a:pt x="9441" y="11716"/>
                    <a:pt x="9422" y="11731"/>
                    <a:pt x="9394" y="11731"/>
                  </a:cubicBezTo>
                  <a:cubicBezTo>
                    <a:pt x="9349" y="11731"/>
                    <a:pt x="9281" y="11690"/>
                    <a:pt x="9281" y="11620"/>
                  </a:cubicBezTo>
                  <a:cubicBezTo>
                    <a:pt x="9281" y="11542"/>
                    <a:pt x="9332" y="11492"/>
                    <a:pt x="9377" y="11492"/>
                  </a:cubicBezTo>
                  <a:close/>
                  <a:moveTo>
                    <a:pt x="4072" y="11726"/>
                  </a:moveTo>
                  <a:lnTo>
                    <a:pt x="4072" y="11726"/>
                  </a:lnTo>
                  <a:cubicBezTo>
                    <a:pt x="4066" y="11738"/>
                    <a:pt x="4058" y="11745"/>
                    <a:pt x="4050" y="11745"/>
                  </a:cubicBezTo>
                  <a:cubicBezTo>
                    <a:pt x="4059" y="11736"/>
                    <a:pt x="4067" y="11730"/>
                    <a:pt x="4072" y="11726"/>
                  </a:cubicBezTo>
                  <a:close/>
                  <a:moveTo>
                    <a:pt x="4027" y="11519"/>
                  </a:moveTo>
                  <a:cubicBezTo>
                    <a:pt x="4051" y="11519"/>
                    <a:pt x="4076" y="11528"/>
                    <a:pt x="4087" y="11544"/>
                  </a:cubicBezTo>
                  <a:cubicBezTo>
                    <a:pt x="4106" y="11582"/>
                    <a:pt x="4097" y="11675"/>
                    <a:pt x="4075" y="11720"/>
                  </a:cubicBezTo>
                  <a:lnTo>
                    <a:pt x="4075" y="11720"/>
                  </a:lnTo>
                  <a:cubicBezTo>
                    <a:pt x="4075" y="11720"/>
                    <a:pt x="4075" y="11720"/>
                    <a:pt x="4075" y="11720"/>
                  </a:cubicBezTo>
                  <a:lnTo>
                    <a:pt x="4050" y="11720"/>
                  </a:lnTo>
                  <a:cubicBezTo>
                    <a:pt x="4031" y="11754"/>
                    <a:pt x="4010" y="11768"/>
                    <a:pt x="3991" y="11768"/>
                  </a:cubicBezTo>
                  <a:cubicBezTo>
                    <a:pt x="3949" y="11768"/>
                    <a:pt x="3921" y="11694"/>
                    <a:pt x="3974" y="11632"/>
                  </a:cubicBezTo>
                  <a:cubicBezTo>
                    <a:pt x="3987" y="11620"/>
                    <a:pt x="4050" y="11607"/>
                    <a:pt x="4062" y="11595"/>
                  </a:cubicBezTo>
                  <a:cubicBezTo>
                    <a:pt x="4075" y="11563"/>
                    <a:pt x="4056" y="11554"/>
                    <a:pt x="4032" y="11554"/>
                  </a:cubicBezTo>
                  <a:cubicBezTo>
                    <a:pt x="4009" y="11554"/>
                    <a:pt x="3980" y="11563"/>
                    <a:pt x="3974" y="11569"/>
                  </a:cubicBezTo>
                  <a:cubicBezTo>
                    <a:pt x="3967" y="11534"/>
                    <a:pt x="3996" y="11519"/>
                    <a:pt x="4027" y="11519"/>
                  </a:cubicBezTo>
                  <a:close/>
                  <a:moveTo>
                    <a:pt x="2455" y="11726"/>
                  </a:moveTo>
                  <a:cubicBezTo>
                    <a:pt x="2461" y="11726"/>
                    <a:pt x="2465" y="11731"/>
                    <a:pt x="2465" y="11745"/>
                  </a:cubicBezTo>
                  <a:cubicBezTo>
                    <a:pt x="2460" y="11770"/>
                    <a:pt x="2455" y="11777"/>
                    <a:pt x="2451" y="11777"/>
                  </a:cubicBezTo>
                  <a:cubicBezTo>
                    <a:pt x="2445" y="11777"/>
                    <a:pt x="2440" y="11758"/>
                    <a:pt x="2440" y="11758"/>
                  </a:cubicBezTo>
                  <a:lnTo>
                    <a:pt x="2415" y="11758"/>
                  </a:lnTo>
                  <a:cubicBezTo>
                    <a:pt x="2415" y="11758"/>
                    <a:pt x="2441" y="11726"/>
                    <a:pt x="2455" y="11726"/>
                  </a:cubicBezTo>
                  <a:close/>
                  <a:moveTo>
                    <a:pt x="6643" y="11722"/>
                  </a:moveTo>
                  <a:lnTo>
                    <a:pt x="6643" y="11722"/>
                  </a:lnTo>
                  <a:cubicBezTo>
                    <a:pt x="6637" y="11734"/>
                    <a:pt x="6631" y="11746"/>
                    <a:pt x="6627" y="11758"/>
                  </a:cubicBezTo>
                  <a:cubicBezTo>
                    <a:pt x="6648" y="11758"/>
                    <a:pt x="6658" y="11768"/>
                    <a:pt x="6661" y="11783"/>
                  </a:cubicBezTo>
                  <a:lnTo>
                    <a:pt x="6661" y="11783"/>
                  </a:lnTo>
                  <a:cubicBezTo>
                    <a:pt x="6661" y="11757"/>
                    <a:pt x="6657" y="11734"/>
                    <a:pt x="6643" y="11722"/>
                  </a:cubicBezTo>
                  <a:close/>
                  <a:moveTo>
                    <a:pt x="8740" y="11525"/>
                  </a:moveTo>
                  <a:cubicBezTo>
                    <a:pt x="8753" y="11525"/>
                    <a:pt x="8765" y="11532"/>
                    <a:pt x="8778" y="11544"/>
                  </a:cubicBezTo>
                  <a:cubicBezTo>
                    <a:pt x="8778" y="11569"/>
                    <a:pt x="8778" y="11569"/>
                    <a:pt x="8790" y="11569"/>
                  </a:cubicBezTo>
                  <a:cubicBezTo>
                    <a:pt x="8803" y="11557"/>
                    <a:pt x="8815" y="11532"/>
                    <a:pt x="8841" y="11532"/>
                  </a:cubicBezTo>
                  <a:cubicBezTo>
                    <a:pt x="8954" y="11557"/>
                    <a:pt x="8916" y="11645"/>
                    <a:pt x="8916" y="11758"/>
                  </a:cubicBezTo>
                  <a:lnTo>
                    <a:pt x="8891" y="11758"/>
                  </a:lnTo>
                  <a:cubicBezTo>
                    <a:pt x="8891" y="11725"/>
                    <a:pt x="8919" y="11542"/>
                    <a:pt x="8862" y="11542"/>
                  </a:cubicBezTo>
                  <a:cubicBezTo>
                    <a:pt x="8853" y="11542"/>
                    <a:pt x="8842" y="11547"/>
                    <a:pt x="8828" y="11557"/>
                  </a:cubicBezTo>
                  <a:lnTo>
                    <a:pt x="8828" y="11569"/>
                  </a:lnTo>
                  <a:cubicBezTo>
                    <a:pt x="8753" y="11607"/>
                    <a:pt x="8866" y="11758"/>
                    <a:pt x="8765" y="11771"/>
                  </a:cubicBezTo>
                  <a:cubicBezTo>
                    <a:pt x="8765" y="11724"/>
                    <a:pt x="8798" y="11567"/>
                    <a:pt x="8731" y="11567"/>
                  </a:cubicBezTo>
                  <a:cubicBezTo>
                    <a:pt x="8726" y="11567"/>
                    <a:pt x="8721" y="11568"/>
                    <a:pt x="8715" y="11569"/>
                  </a:cubicBezTo>
                  <a:cubicBezTo>
                    <a:pt x="8639" y="11595"/>
                    <a:pt x="8740" y="11771"/>
                    <a:pt x="8652" y="11783"/>
                  </a:cubicBezTo>
                  <a:cubicBezTo>
                    <a:pt x="8639" y="11720"/>
                    <a:pt x="8639" y="11645"/>
                    <a:pt x="8652" y="11582"/>
                  </a:cubicBezTo>
                  <a:cubicBezTo>
                    <a:pt x="8652" y="11566"/>
                    <a:pt x="8663" y="11528"/>
                    <a:pt x="8670" y="11528"/>
                  </a:cubicBezTo>
                  <a:cubicBezTo>
                    <a:pt x="8674" y="11528"/>
                    <a:pt x="8677" y="11539"/>
                    <a:pt x="8677" y="11569"/>
                  </a:cubicBezTo>
                  <a:cubicBezTo>
                    <a:pt x="8690" y="11569"/>
                    <a:pt x="8702" y="11557"/>
                    <a:pt x="8702" y="11544"/>
                  </a:cubicBezTo>
                  <a:cubicBezTo>
                    <a:pt x="8715" y="11532"/>
                    <a:pt x="8727" y="11525"/>
                    <a:pt x="8740" y="11525"/>
                  </a:cubicBezTo>
                  <a:close/>
                  <a:moveTo>
                    <a:pt x="3874" y="11556"/>
                  </a:moveTo>
                  <a:cubicBezTo>
                    <a:pt x="3905" y="11556"/>
                    <a:pt x="3929" y="11581"/>
                    <a:pt x="3924" y="11645"/>
                  </a:cubicBezTo>
                  <a:cubicBezTo>
                    <a:pt x="3936" y="11695"/>
                    <a:pt x="3748" y="11632"/>
                    <a:pt x="3811" y="11733"/>
                  </a:cubicBezTo>
                  <a:lnTo>
                    <a:pt x="3798" y="11733"/>
                  </a:lnTo>
                  <a:cubicBezTo>
                    <a:pt x="3810" y="11756"/>
                    <a:pt x="3824" y="11766"/>
                    <a:pt x="3840" y="11766"/>
                  </a:cubicBezTo>
                  <a:cubicBezTo>
                    <a:pt x="3858" y="11766"/>
                    <a:pt x="3878" y="11753"/>
                    <a:pt x="3899" y="11733"/>
                  </a:cubicBezTo>
                  <a:lnTo>
                    <a:pt x="3899" y="11733"/>
                  </a:lnTo>
                  <a:cubicBezTo>
                    <a:pt x="3904" y="11769"/>
                    <a:pt x="3877" y="11789"/>
                    <a:pt x="3845" y="11789"/>
                  </a:cubicBezTo>
                  <a:cubicBezTo>
                    <a:pt x="3800" y="11789"/>
                    <a:pt x="3746" y="11751"/>
                    <a:pt x="3760" y="11670"/>
                  </a:cubicBezTo>
                  <a:cubicBezTo>
                    <a:pt x="3775" y="11604"/>
                    <a:pt x="3832" y="11556"/>
                    <a:pt x="3874" y="11556"/>
                  </a:cubicBezTo>
                  <a:close/>
                  <a:moveTo>
                    <a:pt x="8315" y="11521"/>
                  </a:moveTo>
                  <a:cubicBezTo>
                    <a:pt x="8327" y="11521"/>
                    <a:pt x="8339" y="11524"/>
                    <a:pt x="8350" y="11532"/>
                  </a:cubicBezTo>
                  <a:cubicBezTo>
                    <a:pt x="8338" y="11582"/>
                    <a:pt x="8262" y="11532"/>
                    <a:pt x="8275" y="11607"/>
                  </a:cubicBezTo>
                  <a:cubicBezTo>
                    <a:pt x="8275" y="11645"/>
                    <a:pt x="8350" y="11632"/>
                    <a:pt x="8350" y="11695"/>
                  </a:cubicBezTo>
                  <a:cubicBezTo>
                    <a:pt x="8350" y="11739"/>
                    <a:pt x="8270" y="11790"/>
                    <a:pt x="8230" y="11790"/>
                  </a:cubicBezTo>
                  <a:cubicBezTo>
                    <a:pt x="8214" y="11790"/>
                    <a:pt x="8204" y="11781"/>
                    <a:pt x="8212" y="11758"/>
                  </a:cubicBezTo>
                  <a:lnTo>
                    <a:pt x="8237" y="11733"/>
                  </a:lnTo>
                  <a:cubicBezTo>
                    <a:pt x="8244" y="11740"/>
                    <a:pt x="8264" y="11747"/>
                    <a:pt x="8282" y="11747"/>
                  </a:cubicBezTo>
                  <a:cubicBezTo>
                    <a:pt x="8295" y="11747"/>
                    <a:pt x="8307" y="11744"/>
                    <a:pt x="8312" y="11733"/>
                  </a:cubicBezTo>
                  <a:cubicBezTo>
                    <a:pt x="8338" y="11683"/>
                    <a:pt x="8300" y="11695"/>
                    <a:pt x="8287" y="11657"/>
                  </a:cubicBezTo>
                  <a:cubicBezTo>
                    <a:pt x="8262" y="11632"/>
                    <a:pt x="8212" y="11620"/>
                    <a:pt x="8237" y="11557"/>
                  </a:cubicBezTo>
                  <a:cubicBezTo>
                    <a:pt x="8255" y="11539"/>
                    <a:pt x="8285" y="11521"/>
                    <a:pt x="8315" y="11521"/>
                  </a:cubicBezTo>
                  <a:close/>
                  <a:moveTo>
                    <a:pt x="8451" y="11547"/>
                  </a:moveTo>
                  <a:cubicBezTo>
                    <a:pt x="8485" y="11547"/>
                    <a:pt x="8514" y="11576"/>
                    <a:pt x="8514" y="11645"/>
                  </a:cubicBezTo>
                  <a:cubicBezTo>
                    <a:pt x="8514" y="11678"/>
                    <a:pt x="8463" y="11684"/>
                    <a:pt x="8422" y="11684"/>
                  </a:cubicBezTo>
                  <a:cubicBezTo>
                    <a:pt x="8402" y="11684"/>
                    <a:pt x="8384" y="11683"/>
                    <a:pt x="8375" y="11683"/>
                  </a:cubicBezTo>
                  <a:cubicBezTo>
                    <a:pt x="8384" y="11725"/>
                    <a:pt x="8416" y="11751"/>
                    <a:pt x="8455" y="11751"/>
                  </a:cubicBezTo>
                  <a:cubicBezTo>
                    <a:pt x="8473" y="11751"/>
                    <a:pt x="8493" y="11745"/>
                    <a:pt x="8514" y="11733"/>
                  </a:cubicBezTo>
                  <a:lnTo>
                    <a:pt x="8514" y="11733"/>
                  </a:lnTo>
                  <a:lnTo>
                    <a:pt x="8501" y="11745"/>
                  </a:lnTo>
                  <a:cubicBezTo>
                    <a:pt x="8506" y="11779"/>
                    <a:pt x="8485" y="11794"/>
                    <a:pt x="8458" y="11794"/>
                  </a:cubicBezTo>
                  <a:cubicBezTo>
                    <a:pt x="8413" y="11794"/>
                    <a:pt x="8350" y="11753"/>
                    <a:pt x="8350" y="11683"/>
                  </a:cubicBezTo>
                  <a:cubicBezTo>
                    <a:pt x="8350" y="11602"/>
                    <a:pt x="8405" y="11547"/>
                    <a:pt x="8451" y="11547"/>
                  </a:cubicBezTo>
                  <a:close/>
                  <a:moveTo>
                    <a:pt x="6333" y="11792"/>
                  </a:moveTo>
                  <a:lnTo>
                    <a:pt x="6326" y="11796"/>
                  </a:lnTo>
                  <a:cubicBezTo>
                    <a:pt x="6328" y="11796"/>
                    <a:pt x="6331" y="11796"/>
                    <a:pt x="6333" y="11796"/>
                  </a:cubicBezTo>
                  <a:lnTo>
                    <a:pt x="6333" y="11796"/>
                  </a:lnTo>
                  <a:cubicBezTo>
                    <a:pt x="6333" y="11795"/>
                    <a:pt x="6333" y="11794"/>
                    <a:pt x="6333" y="11792"/>
                  </a:cubicBezTo>
                  <a:close/>
                  <a:moveTo>
                    <a:pt x="8159" y="11540"/>
                  </a:moveTo>
                  <a:cubicBezTo>
                    <a:pt x="8168" y="11540"/>
                    <a:pt x="8177" y="11541"/>
                    <a:pt x="8187" y="11544"/>
                  </a:cubicBezTo>
                  <a:cubicBezTo>
                    <a:pt x="8182" y="11568"/>
                    <a:pt x="8172" y="11574"/>
                    <a:pt x="8161" y="11574"/>
                  </a:cubicBezTo>
                  <a:cubicBezTo>
                    <a:pt x="8151" y="11574"/>
                    <a:pt x="8140" y="11569"/>
                    <a:pt x="8133" y="11569"/>
                  </a:cubicBezTo>
                  <a:cubicBezTo>
                    <a:pt x="8127" y="11569"/>
                    <a:pt x="8124" y="11572"/>
                    <a:pt x="8124" y="11582"/>
                  </a:cubicBezTo>
                  <a:cubicBezTo>
                    <a:pt x="8111" y="11620"/>
                    <a:pt x="8111" y="11632"/>
                    <a:pt x="8149" y="11645"/>
                  </a:cubicBezTo>
                  <a:cubicBezTo>
                    <a:pt x="8251" y="11710"/>
                    <a:pt x="8133" y="11816"/>
                    <a:pt x="8075" y="11816"/>
                  </a:cubicBezTo>
                  <a:cubicBezTo>
                    <a:pt x="8055" y="11816"/>
                    <a:pt x="8042" y="11803"/>
                    <a:pt x="8048" y="11771"/>
                  </a:cubicBezTo>
                  <a:lnTo>
                    <a:pt x="8074" y="11745"/>
                  </a:lnTo>
                  <a:cubicBezTo>
                    <a:pt x="8081" y="11753"/>
                    <a:pt x="8105" y="11760"/>
                    <a:pt x="8124" y="11760"/>
                  </a:cubicBezTo>
                  <a:cubicBezTo>
                    <a:pt x="8138" y="11760"/>
                    <a:pt x="8149" y="11756"/>
                    <a:pt x="8149" y="11745"/>
                  </a:cubicBezTo>
                  <a:cubicBezTo>
                    <a:pt x="8174" y="11695"/>
                    <a:pt x="8149" y="11708"/>
                    <a:pt x="8124" y="11683"/>
                  </a:cubicBezTo>
                  <a:cubicBezTo>
                    <a:pt x="8099" y="11645"/>
                    <a:pt x="8048" y="11645"/>
                    <a:pt x="8086" y="11582"/>
                  </a:cubicBezTo>
                  <a:cubicBezTo>
                    <a:pt x="8105" y="11554"/>
                    <a:pt x="8131" y="11540"/>
                    <a:pt x="8159" y="11540"/>
                  </a:cubicBezTo>
                  <a:close/>
                  <a:moveTo>
                    <a:pt x="7080" y="11657"/>
                  </a:moveTo>
                  <a:lnTo>
                    <a:pt x="7080" y="11657"/>
                  </a:lnTo>
                  <a:cubicBezTo>
                    <a:pt x="7112" y="11668"/>
                    <a:pt x="7126" y="11767"/>
                    <a:pt x="7129" y="11836"/>
                  </a:cubicBezTo>
                  <a:lnTo>
                    <a:pt x="7129" y="11836"/>
                  </a:lnTo>
                  <a:cubicBezTo>
                    <a:pt x="7102" y="11780"/>
                    <a:pt x="7088" y="11691"/>
                    <a:pt x="7080" y="11657"/>
                  </a:cubicBezTo>
                  <a:close/>
                  <a:moveTo>
                    <a:pt x="7934" y="11596"/>
                  </a:moveTo>
                  <a:cubicBezTo>
                    <a:pt x="7961" y="11596"/>
                    <a:pt x="7985" y="11612"/>
                    <a:pt x="7998" y="11645"/>
                  </a:cubicBezTo>
                  <a:cubicBezTo>
                    <a:pt x="8036" y="11733"/>
                    <a:pt x="7935" y="11720"/>
                    <a:pt x="7872" y="11733"/>
                  </a:cubicBezTo>
                  <a:cubicBezTo>
                    <a:pt x="7872" y="11780"/>
                    <a:pt x="7907" y="11805"/>
                    <a:pt x="7945" y="11805"/>
                  </a:cubicBezTo>
                  <a:cubicBezTo>
                    <a:pt x="7959" y="11805"/>
                    <a:pt x="7973" y="11802"/>
                    <a:pt x="7986" y="11796"/>
                  </a:cubicBezTo>
                  <a:lnTo>
                    <a:pt x="7986" y="11821"/>
                  </a:lnTo>
                  <a:cubicBezTo>
                    <a:pt x="7966" y="11834"/>
                    <a:pt x="7948" y="11839"/>
                    <a:pt x="7932" y="11839"/>
                  </a:cubicBezTo>
                  <a:cubicBezTo>
                    <a:pt x="7852" y="11839"/>
                    <a:pt x="7811" y="11707"/>
                    <a:pt x="7870" y="11623"/>
                  </a:cubicBezTo>
                  <a:lnTo>
                    <a:pt x="7870" y="11623"/>
                  </a:lnTo>
                  <a:cubicBezTo>
                    <a:pt x="7891" y="11605"/>
                    <a:pt x="7913" y="11596"/>
                    <a:pt x="7934" y="11596"/>
                  </a:cubicBezTo>
                  <a:close/>
                  <a:moveTo>
                    <a:pt x="6661" y="11783"/>
                  </a:moveTo>
                  <a:cubicBezTo>
                    <a:pt x="6661" y="11802"/>
                    <a:pt x="6659" y="11822"/>
                    <a:pt x="6657" y="11840"/>
                  </a:cubicBezTo>
                  <a:lnTo>
                    <a:pt x="6657" y="11840"/>
                  </a:lnTo>
                  <a:cubicBezTo>
                    <a:pt x="6661" y="11818"/>
                    <a:pt x="6664" y="11798"/>
                    <a:pt x="6661" y="11783"/>
                  </a:cubicBezTo>
                  <a:close/>
                  <a:moveTo>
                    <a:pt x="7608" y="11595"/>
                  </a:moveTo>
                  <a:cubicBezTo>
                    <a:pt x="7608" y="11657"/>
                    <a:pt x="7633" y="11833"/>
                    <a:pt x="7571" y="11846"/>
                  </a:cubicBezTo>
                  <a:cubicBezTo>
                    <a:pt x="7545" y="11808"/>
                    <a:pt x="7520" y="11632"/>
                    <a:pt x="7583" y="11620"/>
                  </a:cubicBezTo>
                  <a:lnTo>
                    <a:pt x="7608" y="11595"/>
                  </a:lnTo>
                  <a:close/>
                  <a:moveTo>
                    <a:pt x="3660" y="11595"/>
                  </a:moveTo>
                  <a:cubicBezTo>
                    <a:pt x="3622" y="11683"/>
                    <a:pt x="3609" y="11708"/>
                    <a:pt x="3660" y="11821"/>
                  </a:cubicBezTo>
                  <a:lnTo>
                    <a:pt x="3647" y="11821"/>
                  </a:lnTo>
                  <a:cubicBezTo>
                    <a:pt x="3639" y="11823"/>
                    <a:pt x="3632" y="11823"/>
                    <a:pt x="3625" y="11823"/>
                  </a:cubicBezTo>
                  <a:cubicBezTo>
                    <a:pt x="3584" y="11823"/>
                    <a:pt x="3583" y="11789"/>
                    <a:pt x="3572" y="11745"/>
                  </a:cubicBezTo>
                  <a:cubicBezTo>
                    <a:pt x="3521" y="11758"/>
                    <a:pt x="3534" y="11846"/>
                    <a:pt x="3471" y="11859"/>
                  </a:cubicBezTo>
                  <a:cubicBezTo>
                    <a:pt x="3534" y="11745"/>
                    <a:pt x="3559" y="11733"/>
                    <a:pt x="3496" y="11620"/>
                  </a:cubicBezTo>
                  <a:cubicBezTo>
                    <a:pt x="3505" y="11618"/>
                    <a:pt x="3512" y="11617"/>
                    <a:pt x="3518" y="11617"/>
                  </a:cubicBezTo>
                  <a:cubicBezTo>
                    <a:pt x="3559" y="11617"/>
                    <a:pt x="3561" y="11651"/>
                    <a:pt x="3572" y="11695"/>
                  </a:cubicBezTo>
                  <a:cubicBezTo>
                    <a:pt x="3597" y="11657"/>
                    <a:pt x="3609" y="11632"/>
                    <a:pt x="3635" y="11595"/>
                  </a:cubicBezTo>
                  <a:close/>
                  <a:moveTo>
                    <a:pt x="3429" y="11623"/>
                  </a:moveTo>
                  <a:cubicBezTo>
                    <a:pt x="3447" y="11623"/>
                    <a:pt x="3466" y="11633"/>
                    <a:pt x="3484" y="11657"/>
                  </a:cubicBezTo>
                  <a:lnTo>
                    <a:pt x="3496" y="11645"/>
                  </a:lnTo>
                  <a:lnTo>
                    <a:pt x="3496" y="11645"/>
                  </a:lnTo>
                  <a:cubicBezTo>
                    <a:pt x="3572" y="11758"/>
                    <a:pt x="3383" y="11720"/>
                    <a:pt x="3371" y="11758"/>
                  </a:cubicBezTo>
                  <a:cubicBezTo>
                    <a:pt x="3355" y="11806"/>
                    <a:pt x="3384" y="11823"/>
                    <a:pt x="3418" y="11823"/>
                  </a:cubicBezTo>
                  <a:cubicBezTo>
                    <a:pt x="3437" y="11823"/>
                    <a:pt x="3457" y="11818"/>
                    <a:pt x="3471" y="11808"/>
                  </a:cubicBezTo>
                  <a:lnTo>
                    <a:pt x="3471" y="11808"/>
                  </a:lnTo>
                  <a:cubicBezTo>
                    <a:pt x="3471" y="11846"/>
                    <a:pt x="3459" y="11846"/>
                    <a:pt x="3421" y="11859"/>
                  </a:cubicBezTo>
                  <a:cubicBezTo>
                    <a:pt x="3410" y="11862"/>
                    <a:pt x="3400" y="11863"/>
                    <a:pt x="3391" y="11863"/>
                  </a:cubicBezTo>
                  <a:cubicBezTo>
                    <a:pt x="3273" y="11863"/>
                    <a:pt x="3341" y="11623"/>
                    <a:pt x="3429" y="11623"/>
                  </a:cubicBezTo>
                  <a:close/>
                  <a:moveTo>
                    <a:pt x="7684" y="11544"/>
                  </a:moveTo>
                  <a:cubicBezTo>
                    <a:pt x="7684" y="11603"/>
                    <a:pt x="7691" y="11616"/>
                    <a:pt x="7701" y="11616"/>
                  </a:cubicBezTo>
                  <a:cubicBezTo>
                    <a:pt x="7708" y="11616"/>
                    <a:pt x="7717" y="11607"/>
                    <a:pt x="7723" y="11607"/>
                  </a:cubicBezTo>
                  <a:cubicBezTo>
                    <a:pt x="7730" y="11607"/>
                    <a:pt x="7734" y="11615"/>
                    <a:pt x="7734" y="11645"/>
                  </a:cubicBezTo>
                  <a:cubicBezTo>
                    <a:pt x="7651" y="11645"/>
                    <a:pt x="7668" y="11811"/>
                    <a:pt x="7723" y="11811"/>
                  </a:cubicBezTo>
                  <a:cubicBezTo>
                    <a:pt x="7726" y="11811"/>
                    <a:pt x="7730" y="11810"/>
                    <a:pt x="7734" y="11808"/>
                  </a:cubicBezTo>
                  <a:lnTo>
                    <a:pt x="7734" y="11808"/>
                  </a:lnTo>
                  <a:lnTo>
                    <a:pt x="7721" y="11821"/>
                  </a:lnTo>
                  <a:cubicBezTo>
                    <a:pt x="7721" y="11855"/>
                    <a:pt x="7711" y="11869"/>
                    <a:pt x="7698" y="11869"/>
                  </a:cubicBezTo>
                  <a:cubicBezTo>
                    <a:pt x="7681" y="11869"/>
                    <a:pt x="7660" y="11849"/>
                    <a:pt x="7646" y="11821"/>
                  </a:cubicBezTo>
                  <a:cubicBezTo>
                    <a:pt x="7622" y="11785"/>
                    <a:pt x="7690" y="11657"/>
                    <a:pt x="7630" y="11657"/>
                  </a:cubicBezTo>
                  <a:cubicBezTo>
                    <a:pt x="7627" y="11657"/>
                    <a:pt x="7624" y="11657"/>
                    <a:pt x="7621" y="11657"/>
                  </a:cubicBezTo>
                  <a:cubicBezTo>
                    <a:pt x="7621" y="11620"/>
                    <a:pt x="7646" y="11569"/>
                    <a:pt x="7684" y="11544"/>
                  </a:cubicBezTo>
                  <a:close/>
                  <a:moveTo>
                    <a:pt x="7256" y="11632"/>
                  </a:moveTo>
                  <a:lnTo>
                    <a:pt x="7181" y="11884"/>
                  </a:lnTo>
                  <a:cubicBezTo>
                    <a:pt x="7166" y="11884"/>
                    <a:pt x="7153" y="11874"/>
                    <a:pt x="7143" y="11859"/>
                  </a:cubicBezTo>
                  <a:lnTo>
                    <a:pt x="7143" y="11859"/>
                  </a:lnTo>
                  <a:lnTo>
                    <a:pt x="7156" y="11846"/>
                  </a:lnTo>
                  <a:cubicBezTo>
                    <a:pt x="7206" y="11846"/>
                    <a:pt x="7168" y="11645"/>
                    <a:pt x="7256" y="11632"/>
                  </a:cubicBezTo>
                  <a:close/>
                  <a:moveTo>
                    <a:pt x="7483" y="11532"/>
                  </a:moveTo>
                  <a:cubicBezTo>
                    <a:pt x="7495" y="11582"/>
                    <a:pt x="7520" y="11871"/>
                    <a:pt x="7457" y="11871"/>
                  </a:cubicBezTo>
                  <a:lnTo>
                    <a:pt x="7445" y="11884"/>
                  </a:lnTo>
                  <a:cubicBezTo>
                    <a:pt x="7445" y="11821"/>
                    <a:pt x="7420" y="11532"/>
                    <a:pt x="7483" y="11532"/>
                  </a:cubicBezTo>
                  <a:close/>
                  <a:moveTo>
                    <a:pt x="7334" y="11668"/>
                  </a:moveTo>
                  <a:cubicBezTo>
                    <a:pt x="7367" y="11668"/>
                    <a:pt x="7394" y="11693"/>
                    <a:pt x="7394" y="11758"/>
                  </a:cubicBezTo>
                  <a:cubicBezTo>
                    <a:pt x="7394" y="11796"/>
                    <a:pt x="7281" y="11783"/>
                    <a:pt x="7256" y="11796"/>
                  </a:cubicBezTo>
                  <a:cubicBezTo>
                    <a:pt x="7273" y="11839"/>
                    <a:pt x="7302" y="11858"/>
                    <a:pt x="7339" y="11858"/>
                  </a:cubicBezTo>
                  <a:cubicBezTo>
                    <a:pt x="7352" y="11858"/>
                    <a:pt x="7367" y="11856"/>
                    <a:pt x="7382" y="11850"/>
                  </a:cubicBezTo>
                  <a:lnTo>
                    <a:pt x="7382" y="11850"/>
                  </a:lnTo>
                  <a:cubicBezTo>
                    <a:pt x="7385" y="11883"/>
                    <a:pt x="7362" y="11899"/>
                    <a:pt x="7333" y="11899"/>
                  </a:cubicBezTo>
                  <a:cubicBezTo>
                    <a:pt x="7288" y="11899"/>
                    <a:pt x="7231" y="11863"/>
                    <a:pt x="7231" y="11796"/>
                  </a:cubicBezTo>
                  <a:cubicBezTo>
                    <a:pt x="7223" y="11727"/>
                    <a:pt x="7285" y="11668"/>
                    <a:pt x="7334" y="11668"/>
                  </a:cubicBezTo>
                  <a:close/>
                  <a:moveTo>
                    <a:pt x="5043" y="11856"/>
                  </a:moveTo>
                  <a:cubicBezTo>
                    <a:pt x="5050" y="11856"/>
                    <a:pt x="5056" y="11863"/>
                    <a:pt x="5056" y="11884"/>
                  </a:cubicBezTo>
                  <a:cubicBezTo>
                    <a:pt x="5051" y="11905"/>
                    <a:pt x="5046" y="11912"/>
                    <a:pt x="5040" y="11912"/>
                  </a:cubicBezTo>
                  <a:cubicBezTo>
                    <a:pt x="5029" y="11912"/>
                    <a:pt x="5018" y="11884"/>
                    <a:pt x="5018" y="11884"/>
                  </a:cubicBezTo>
                  <a:lnTo>
                    <a:pt x="5005" y="11884"/>
                  </a:lnTo>
                  <a:cubicBezTo>
                    <a:pt x="5005" y="11884"/>
                    <a:pt x="5028" y="11856"/>
                    <a:pt x="5043" y="11856"/>
                  </a:cubicBezTo>
                  <a:close/>
                  <a:moveTo>
                    <a:pt x="3017" y="11791"/>
                  </a:moveTo>
                  <a:cubicBezTo>
                    <a:pt x="3012" y="11832"/>
                    <a:pt x="3006" y="11873"/>
                    <a:pt x="3001" y="11913"/>
                  </a:cubicBezTo>
                  <a:lnTo>
                    <a:pt x="3001" y="11913"/>
                  </a:lnTo>
                  <a:cubicBezTo>
                    <a:pt x="3012" y="11880"/>
                    <a:pt x="3016" y="11832"/>
                    <a:pt x="3017" y="11791"/>
                  </a:cubicBezTo>
                  <a:close/>
                  <a:moveTo>
                    <a:pt x="6657" y="11840"/>
                  </a:moveTo>
                  <a:cubicBezTo>
                    <a:pt x="6651" y="11868"/>
                    <a:pt x="6644" y="11898"/>
                    <a:pt x="6648" y="11920"/>
                  </a:cubicBezTo>
                  <a:lnTo>
                    <a:pt x="6648" y="11920"/>
                  </a:lnTo>
                  <a:cubicBezTo>
                    <a:pt x="6651" y="11909"/>
                    <a:pt x="6653" y="11897"/>
                    <a:pt x="6653" y="11884"/>
                  </a:cubicBezTo>
                  <a:cubicBezTo>
                    <a:pt x="6653" y="11873"/>
                    <a:pt x="6655" y="11857"/>
                    <a:pt x="6657" y="11840"/>
                  </a:cubicBezTo>
                  <a:close/>
                  <a:moveTo>
                    <a:pt x="4778" y="11881"/>
                  </a:moveTo>
                  <a:cubicBezTo>
                    <a:pt x="4786" y="11881"/>
                    <a:pt x="4791" y="11888"/>
                    <a:pt x="4791" y="11909"/>
                  </a:cubicBezTo>
                  <a:cubicBezTo>
                    <a:pt x="4787" y="11937"/>
                    <a:pt x="4775" y="11946"/>
                    <a:pt x="4762" y="11946"/>
                  </a:cubicBezTo>
                  <a:cubicBezTo>
                    <a:pt x="4741" y="11946"/>
                    <a:pt x="4716" y="11922"/>
                    <a:pt x="4716" y="11922"/>
                  </a:cubicBezTo>
                  <a:lnTo>
                    <a:pt x="4741" y="11909"/>
                  </a:lnTo>
                  <a:cubicBezTo>
                    <a:pt x="4741" y="11909"/>
                    <a:pt x="4764" y="11881"/>
                    <a:pt x="4778" y="11881"/>
                  </a:cubicBezTo>
                  <a:close/>
                  <a:moveTo>
                    <a:pt x="6878" y="11718"/>
                  </a:moveTo>
                  <a:cubicBezTo>
                    <a:pt x="6910" y="11718"/>
                    <a:pt x="6934" y="11744"/>
                    <a:pt x="6929" y="11808"/>
                  </a:cubicBezTo>
                  <a:cubicBezTo>
                    <a:pt x="6942" y="11833"/>
                    <a:pt x="6841" y="11833"/>
                    <a:pt x="6816" y="11833"/>
                  </a:cubicBezTo>
                  <a:lnTo>
                    <a:pt x="6803" y="11846"/>
                  </a:lnTo>
                  <a:cubicBezTo>
                    <a:pt x="6803" y="11894"/>
                    <a:pt x="6824" y="11917"/>
                    <a:pt x="6856" y="11917"/>
                  </a:cubicBezTo>
                  <a:cubicBezTo>
                    <a:pt x="6873" y="11917"/>
                    <a:pt x="6894" y="11910"/>
                    <a:pt x="6917" y="11896"/>
                  </a:cubicBezTo>
                  <a:lnTo>
                    <a:pt x="6917" y="11896"/>
                  </a:lnTo>
                  <a:cubicBezTo>
                    <a:pt x="6922" y="11932"/>
                    <a:pt x="6898" y="11949"/>
                    <a:pt x="6867" y="11949"/>
                  </a:cubicBezTo>
                  <a:cubicBezTo>
                    <a:pt x="6823" y="11949"/>
                    <a:pt x="6766" y="11913"/>
                    <a:pt x="6766" y="11846"/>
                  </a:cubicBezTo>
                  <a:cubicBezTo>
                    <a:pt x="6766" y="11778"/>
                    <a:pt x="6830" y="11718"/>
                    <a:pt x="6878" y="11718"/>
                  </a:cubicBezTo>
                  <a:close/>
                  <a:moveTo>
                    <a:pt x="2512" y="11907"/>
                  </a:moveTo>
                  <a:lnTo>
                    <a:pt x="2512" y="11907"/>
                  </a:lnTo>
                  <a:cubicBezTo>
                    <a:pt x="2507" y="11925"/>
                    <a:pt x="2503" y="11948"/>
                    <a:pt x="2504" y="11970"/>
                  </a:cubicBezTo>
                  <a:lnTo>
                    <a:pt x="2504" y="11970"/>
                  </a:lnTo>
                  <a:cubicBezTo>
                    <a:pt x="2508" y="11950"/>
                    <a:pt x="2511" y="11929"/>
                    <a:pt x="2512" y="11907"/>
                  </a:cubicBezTo>
                  <a:close/>
                  <a:moveTo>
                    <a:pt x="2880" y="11733"/>
                  </a:moveTo>
                  <a:cubicBezTo>
                    <a:pt x="2880" y="11821"/>
                    <a:pt x="2868" y="11896"/>
                    <a:pt x="2868" y="11972"/>
                  </a:cubicBezTo>
                  <a:cubicBezTo>
                    <a:pt x="2854" y="11981"/>
                    <a:pt x="2844" y="11985"/>
                    <a:pt x="2837" y="11985"/>
                  </a:cubicBezTo>
                  <a:cubicBezTo>
                    <a:pt x="2824" y="11985"/>
                    <a:pt x="2822" y="11971"/>
                    <a:pt x="2830" y="11947"/>
                  </a:cubicBezTo>
                  <a:lnTo>
                    <a:pt x="2830" y="11947"/>
                  </a:lnTo>
                  <a:cubicBezTo>
                    <a:pt x="2812" y="11947"/>
                    <a:pt x="2801" y="11990"/>
                    <a:pt x="2778" y="11990"/>
                  </a:cubicBezTo>
                  <a:cubicBezTo>
                    <a:pt x="2769" y="11990"/>
                    <a:pt x="2757" y="11982"/>
                    <a:pt x="2742" y="11959"/>
                  </a:cubicBezTo>
                  <a:lnTo>
                    <a:pt x="2717" y="11972"/>
                  </a:lnTo>
                  <a:cubicBezTo>
                    <a:pt x="2692" y="11934"/>
                    <a:pt x="2717" y="11771"/>
                    <a:pt x="2767" y="11758"/>
                  </a:cubicBezTo>
                  <a:lnTo>
                    <a:pt x="2767" y="11758"/>
                  </a:lnTo>
                  <a:cubicBezTo>
                    <a:pt x="2767" y="11802"/>
                    <a:pt x="2720" y="11959"/>
                    <a:pt x="2781" y="11959"/>
                  </a:cubicBezTo>
                  <a:cubicBezTo>
                    <a:pt x="2790" y="11959"/>
                    <a:pt x="2802" y="11955"/>
                    <a:pt x="2817" y="11947"/>
                  </a:cubicBezTo>
                  <a:cubicBezTo>
                    <a:pt x="2880" y="11896"/>
                    <a:pt x="2792" y="11758"/>
                    <a:pt x="2880" y="11733"/>
                  </a:cubicBezTo>
                  <a:close/>
                  <a:moveTo>
                    <a:pt x="6690" y="11657"/>
                  </a:moveTo>
                  <a:cubicBezTo>
                    <a:pt x="6690" y="11716"/>
                    <a:pt x="6698" y="11729"/>
                    <a:pt x="6707" y="11729"/>
                  </a:cubicBezTo>
                  <a:cubicBezTo>
                    <a:pt x="6715" y="11729"/>
                    <a:pt x="6723" y="11720"/>
                    <a:pt x="6730" y="11720"/>
                  </a:cubicBezTo>
                  <a:cubicBezTo>
                    <a:pt x="6736" y="11720"/>
                    <a:pt x="6741" y="11728"/>
                    <a:pt x="6741" y="11758"/>
                  </a:cubicBezTo>
                  <a:cubicBezTo>
                    <a:pt x="6670" y="11758"/>
                    <a:pt x="6688" y="11924"/>
                    <a:pt x="6731" y="11924"/>
                  </a:cubicBezTo>
                  <a:cubicBezTo>
                    <a:pt x="6734" y="11924"/>
                    <a:pt x="6737" y="11923"/>
                    <a:pt x="6741" y="11922"/>
                  </a:cubicBezTo>
                  <a:lnTo>
                    <a:pt x="6741" y="11922"/>
                  </a:lnTo>
                  <a:lnTo>
                    <a:pt x="6728" y="11934"/>
                  </a:lnTo>
                  <a:cubicBezTo>
                    <a:pt x="6728" y="11962"/>
                    <a:pt x="6718" y="11972"/>
                    <a:pt x="6705" y="11972"/>
                  </a:cubicBezTo>
                  <a:cubicBezTo>
                    <a:pt x="6689" y="11972"/>
                    <a:pt x="6667" y="11955"/>
                    <a:pt x="6653" y="11934"/>
                  </a:cubicBezTo>
                  <a:cubicBezTo>
                    <a:pt x="6651" y="11930"/>
                    <a:pt x="6649" y="11925"/>
                    <a:pt x="6648" y="11920"/>
                  </a:cubicBezTo>
                  <a:lnTo>
                    <a:pt x="6648" y="11920"/>
                  </a:lnTo>
                  <a:cubicBezTo>
                    <a:pt x="6644" y="11938"/>
                    <a:pt x="6637" y="11951"/>
                    <a:pt x="6630" y="11951"/>
                  </a:cubicBezTo>
                  <a:cubicBezTo>
                    <a:pt x="6625" y="11951"/>
                    <a:pt x="6619" y="11942"/>
                    <a:pt x="6615" y="11922"/>
                  </a:cubicBezTo>
                  <a:cubicBezTo>
                    <a:pt x="6552" y="11943"/>
                    <a:pt x="6533" y="11990"/>
                    <a:pt x="6498" y="11990"/>
                  </a:cubicBezTo>
                  <a:cubicBezTo>
                    <a:pt x="6492" y="11990"/>
                    <a:pt x="6485" y="11988"/>
                    <a:pt x="6477" y="11984"/>
                  </a:cubicBezTo>
                  <a:lnTo>
                    <a:pt x="6527" y="11959"/>
                  </a:lnTo>
                  <a:cubicBezTo>
                    <a:pt x="6489" y="11934"/>
                    <a:pt x="6502" y="11871"/>
                    <a:pt x="6527" y="11846"/>
                  </a:cubicBezTo>
                  <a:cubicBezTo>
                    <a:pt x="6552" y="11808"/>
                    <a:pt x="6615" y="11808"/>
                    <a:pt x="6627" y="11796"/>
                  </a:cubicBezTo>
                  <a:cubicBezTo>
                    <a:pt x="6642" y="11759"/>
                    <a:pt x="6613" y="11748"/>
                    <a:pt x="6582" y="11748"/>
                  </a:cubicBezTo>
                  <a:cubicBezTo>
                    <a:pt x="6560" y="11748"/>
                    <a:pt x="6537" y="11753"/>
                    <a:pt x="6527" y="11758"/>
                  </a:cubicBezTo>
                  <a:cubicBezTo>
                    <a:pt x="6518" y="11725"/>
                    <a:pt x="6555" y="11708"/>
                    <a:pt x="6591" y="11708"/>
                  </a:cubicBezTo>
                  <a:cubicBezTo>
                    <a:pt x="6609" y="11708"/>
                    <a:pt x="6627" y="11712"/>
                    <a:pt x="6640" y="11720"/>
                  </a:cubicBezTo>
                  <a:cubicBezTo>
                    <a:pt x="6641" y="11721"/>
                    <a:pt x="6642" y="11722"/>
                    <a:pt x="6643" y="11722"/>
                  </a:cubicBezTo>
                  <a:lnTo>
                    <a:pt x="6643" y="11722"/>
                  </a:lnTo>
                  <a:cubicBezTo>
                    <a:pt x="6656" y="11698"/>
                    <a:pt x="6673" y="11675"/>
                    <a:pt x="6690" y="11657"/>
                  </a:cubicBezTo>
                  <a:close/>
                  <a:moveTo>
                    <a:pt x="6439" y="11657"/>
                  </a:moveTo>
                  <a:cubicBezTo>
                    <a:pt x="6439" y="11771"/>
                    <a:pt x="6489" y="11708"/>
                    <a:pt x="6489" y="11745"/>
                  </a:cubicBezTo>
                  <a:cubicBezTo>
                    <a:pt x="6477" y="11771"/>
                    <a:pt x="6451" y="11758"/>
                    <a:pt x="6439" y="11796"/>
                  </a:cubicBezTo>
                  <a:cubicBezTo>
                    <a:pt x="6416" y="11841"/>
                    <a:pt x="6404" y="11938"/>
                    <a:pt x="6457" y="11938"/>
                  </a:cubicBezTo>
                  <a:cubicBezTo>
                    <a:pt x="6463" y="11938"/>
                    <a:pt x="6469" y="11937"/>
                    <a:pt x="6477" y="11934"/>
                  </a:cubicBezTo>
                  <a:lnTo>
                    <a:pt x="6477" y="11934"/>
                  </a:lnTo>
                  <a:cubicBezTo>
                    <a:pt x="6477" y="11951"/>
                    <a:pt x="6459" y="11981"/>
                    <a:pt x="6435" y="11981"/>
                  </a:cubicBezTo>
                  <a:cubicBezTo>
                    <a:pt x="6424" y="11981"/>
                    <a:pt x="6413" y="11975"/>
                    <a:pt x="6401" y="11959"/>
                  </a:cubicBezTo>
                  <a:cubicBezTo>
                    <a:pt x="6377" y="11911"/>
                    <a:pt x="6399" y="11803"/>
                    <a:pt x="6333" y="11796"/>
                  </a:cubicBezTo>
                  <a:lnTo>
                    <a:pt x="6333" y="11796"/>
                  </a:lnTo>
                  <a:cubicBezTo>
                    <a:pt x="6337" y="11842"/>
                    <a:pt x="6335" y="11888"/>
                    <a:pt x="6326" y="11934"/>
                  </a:cubicBezTo>
                  <a:cubicBezTo>
                    <a:pt x="6318" y="11958"/>
                    <a:pt x="6305" y="11991"/>
                    <a:pt x="6296" y="11991"/>
                  </a:cubicBezTo>
                  <a:cubicBezTo>
                    <a:pt x="6291" y="11991"/>
                    <a:pt x="6288" y="11979"/>
                    <a:pt x="6288" y="11947"/>
                  </a:cubicBezTo>
                  <a:cubicBezTo>
                    <a:pt x="6263" y="11947"/>
                    <a:pt x="6275" y="11997"/>
                    <a:pt x="6225" y="11997"/>
                  </a:cubicBezTo>
                  <a:cubicBezTo>
                    <a:pt x="6215" y="12000"/>
                    <a:pt x="6206" y="12001"/>
                    <a:pt x="6197" y="12001"/>
                  </a:cubicBezTo>
                  <a:cubicBezTo>
                    <a:pt x="6091" y="12001"/>
                    <a:pt x="6116" y="11795"/>
                    <a:pt x="6162" y="11783"/>
                  </a:cubicBezTo>
                  <a:lnTo>
                    <a:pt x="6200" y="11758"/>
                  </a:lnTo>
                  <a:lnTo>
                    <a:pt x="6200" y="11758"/>
                  </a:lnTo>
                  <a:cubicBezTo>
                    <a:pt x="6200" y="11791"/>
                    <a:pt x="6171" y="11958"/>
                    <a:pt x="6231" y="11958"/>
                  </a:cubicBezTo>
                  <a:cubicBezTo>
                    <a:pt x="6239" y="11958"/>
                    <a:pt x="6250" y="11955"/>
                    <a:pt x="6263" y="11947"/>
                  </a:cubicBezTo>
                  <a:cubicBezTo>
                    <a:pt x="6338" y="11909"/>
                    <a:pt x="6238" y="11758"/>
                    <a:pt x="6326" y="11745"/>
                  </a:cubicBezTo>
                  <a:lnTo>
                    <a:pt x="6326" y="11745"/>
                  </a:lnTo>
                  <a:cubicBezTo>
                    <a:pt x="6329" y="11761"/>
                    <a:pt x="6331" y="11777"/>
                    <a:pt x="6333" y="11792"/>
                  </a:cubicBezTo>
                  <a:lnTo>
                    <a:pt x="6333" y="11792"/>
                  </a:lnTo>
                  <a:lnTo>
                    <a:pt x="6376" y="11771"/>
                  </a:lnTo>
                  <a:cubicBezTo>
                    <a:pt x="6376" y="11733"/>
                    <a:pt x="6401" y="11695"/>
                    <a:pt x="6439" y="11657"/>
                  </a:cubicBezTo>
                  <a:close/>
                  <a:moveTo>
                    <a:pt x="3144" y="11683"/>
                  </a:moveTo>
                  <a:cubicBezTo>
                    <a:pt x="3194" y="11695"/>
                    <a:pt x="3194" y="11745"/>
                    <a:pt x="3194" y="11783"/>
                  </a:cubicBezTo>
                  <a:cubicBezTo>
                    <a:pt x="3194" y="11833"/>
                    <a:pt x="3169" y="11909"/>
                    <a:pt x="3119" y="11922"/>
                  </a:cubicBezTo>
                  <a:cubicBezTo>
                    <a:pt x="3112" y="11927"/>
                    <a:pt x="3105" y="11929"/>
                    <a:pt x="3101" y="11929"/>
                  </a:cubicBezTo>
                  <a:cubicBezTo>
                    <a:pt x="3081" y="11929"/>
                    <a:pt x="3079" y="11896"/>
                    <a:pt x="3069" y="11896"/>
                  </a:cubicBezTo>
                  <a:lnTo>
                    <a:pt x="3044" y="11909"/>
                  </a:lnTo>
                  <a:cubicBezTo>
                    <a:pt x="3044" y="11959"/>
                    <a:pt x="3056" y="12035"/>
                    <a:pt x="2993" y="12047"/>
                  </a:cubicBezTo>
                  <a:cubicBezTo>
                    <a:pt x="2993" y="12003"/>
                    <a:pt x="2997" y="11958"/>
                    <a:pt x="3001" y="11913"/>
                  </a:cubicBezTo>
                  <a:lnTo>
                    <a:pt x="3001" y="11913"/>
                  </a:lnTo>
                  <a:cubicBezTo>
                    <a:pt x="2994" y="11938"/>
                    <a:pt x="2983" y="11955"/>
                    <a:pt x="2968" y="11959"/>
                  </a:cubicBezTo>
                  <a:cubicBezTo>
                    <a:pt x="2943" y="11896"/>
                    <a:pt x="2930" y="11720"/>
                    <a:pt x="2993" y="11708"/>
                  </a:cubicBezTo>
                  <a:lnTo>
                    <a:pt x="3018" y="11720"/>
                  </a:lnTo>
                  <a:cubicBezTo>
                    <a:pt x="3018" y="11738"/>
                    <a:pt x="3018" y="11763"/>
                    <a:pt x="3017" y="11791"/>
                  </a:cubicBezTo>
                  <a:lnTo>
                    <a:pt x="3017" y="11791"/>
                  </a:lnTo>
                  <a:cubicBezTo>
                    <a:pt x="3018" y="11788"/>
                    <a:pt x="3018" y="11786"/>
                    <a:pt x="3018" y="11783"/>
                  </a:cubicBezTo>
                  <a:cubicBezTo>
                    <a:pt x="3018" y="11766"/>
                    <a:pt x="3043" y="11699"/>
                    <a:pt x="3054" y="11699"/>
                  </a:cubicBezTo>
                  <a:cubicBezTo>
                    <a:pt x="3058" y="11699"/>
                    <a:pt x="3060" y="11711"/>
                    <a:pt x="3056" y="11745"/>
                  </a:cubicBezTo>
                  <a:cubicBezTo>
                    <a:pt x="3094" y="11745"/>
                    <a:pt x="3094" y="11683"/>
                    <a:pt x="3144" y="11683"/>
                  </a:cubicBezTo>
                  <a:close/>
                  <a:moveTo>
                    <a:pt x="2402" y="11720"/>
                  </a:moveTo>
                  <a:lnTo>
                    <a:pt x="2402" y="11720"/>
                  </a:lnTo>
                  <a:cubicBezTo>
                    <a:pt x="2390" y="11796"/>
                    <a:pt x="2390" y="12060"/>
                    <a:pt x="2327" y="12072"/>
                  </a:cubicBezTo>
                  <a:lnTo>
                    <a:pt x="2327" y="12072"/>
                  </a:lnTo>
                  <a:cubicBezTo>
                    <a:pt x="2327" y="11983"/>
                    <a:pt x="2331" y="11732"/>
                    <a:pt x="2402" y="11720"/>
                  </a:cubicBezTo>
                  <a:close/>
                  <a:moveTo>
                    <a:pt x="5886" y="11695"/>
                  </a:moveTo>
                  <a:cubicBezTo>
                    <a:pt x="5860" y="11783"/>
                    <a:pt x="5873" y="12060"/>
                    <a:pt x="5810" y="12072"/>
                  </a:cubicBezTo>
                  <a:lnTo>
                    <a:pt x="5835" y="12047"/>
                  </a:lnTo>
                  <a:cubicBezTo>
                    <a:pt x="5835" y="11984"/>
                    <a:pt x="5823" y="11708"/>
                    <a:pt x="5886" y="11695"/>
                  </a:cubicBezTo>
                  <a:close/>
                  <a:moveTo>
                    <a:pt x="5785" y="11821"/>
                  </a:moveTo>
                  <a:cubicBezTo>
                    <a:pt x="5785" y="11884"/>
                    <a:pt x="5785" y="11947"/>
                    <a:pt x="5772" y="12010"/>
                  </a:cubicBezTo>
                  <a:cubicBezTo>
                    <a:pt x="5772" y="12033"/>
                    <a:pt x="5762" y="12067"/>
                    <a:pt x="5755" y="12067"/>
                  </a:cubicBezTo>
                  <a:cubicBezTo>
                    <a:pt x="5751" y="12067"/>
                    <a:pt x="5747" y="12055"/>
                    <a:pt x="5747" y="12022"/>
                  </a:cubicBezTo>
                  <a:cubicBezTo>
                    <a:pt x="5722" y="12022"/>
                    <a:pt x="5709" y="12072"/>
                    <a:pt x="5684" y="12072"/>
                  </a:cubicBezTo>
                  <a:cubicBezTo>
                    <a:pt x="5675" y="12075"/>
                    <a:pt x="5667" y="12076"/>
                    <a:pt x="5659" y="12076"/>
                  </a:cubicBezTo>
                  <a:cubicBezTo>
                    <a:pt x="5561" y="12076"/>
                    <a:pt x="5576" y="11870"/>
                    <a:pt x="5634" y="11859"/>
                  </a:cubicBezTo>
                  <a:lnTo>
                    <a:pt x="5659" y="11833"/>
                  </a:lnTo>
                  <a:lnTo>
                    <a:pt x="5659" y="11833"/>
                  </a:lnTo>
                  <a:cubicBezTo>
                    <a:pt x="5659" y="11866"/>
                    <a:pt x="5630" y="12034"/>
                    <a:pt x="5690" y="12034"/>
                  </a:cubicBezTo>
                  <a:cubicBezTo>
                    <a:pt x="5699" y="12034"/>
                    <a:pt x="5709" y="12030"/>
                    <a:pt x="5722" y="12022"/>
                  </a:cubicBezTo>
                  <a:cubicBezTo>
                    <a:pt x="5797" y="11984"/>
                    <a:pt x="5697" y="11833"/>
                    <a:pt x="5785" y="11821"/>
                  </a:cubicBezTo>
                  <a:close/>
                  <a:moveTo>
                    <a:pt x="8250" y="12035"/>
                  </a:moveTo>
                  <a:cubicBezTo>
                    <a:pt x="8281" y="12035"/>
                    <a:pt x="8264" y="12068"/>
                    <a:pt x="8246" y="12094"/>
                  </a:cubicBezTo>
                  <a:lnTo>
                    <a:pt x="8246" y="12094"/>
                  </a:lnTo>
                  <a:cubicBezTo>
                    <a:pt x="8236" y="12082"/>
                    <a:pt x="8207" y="12045"/>
                    <a:pt x="8250" y="12035"/>
                  </a:cubicBezTo>
                  <a:close/>
                  <a:moveTo>
                    <a:pt x="2206" y="11855"/>
                  </a:moveTo>
                  <a:cubicBezTo>
                    <a:pt x="2233" y="11855"/>
                    <a:pt x="2264" y="11871"/>
                    <a:pt x="2277" y="11896"/>
                  </a:cubicBezTo>
                  <a:cubicBezTo>
                    <a:pt x="2297" y="11937"/>
                    <a:pt x="2252" y="12075"/>
                    <a:pt x="2240" y="12075"/>
                  </a:cubicBezTo>
                  <a:cubicBezTo>
                    <a:pt x="2237" y="12075"/>
                    <a:pt x="2236" y="12067"/>
                    <a:pt x="2239" y="12047"/>
                  </a:cubicBezTo>
                  <a:cubicBezTo>
                    <a:pt x="2211" y="12047"/>
                    <a:pt x="2183" y="12095"/>
                    <a:pt x="2155" y="12095"/>
                  </a:cubicBezTo>
                  <a:cubicBezTo>
                    <a:pt x="2145" y="12095"/>
                    <a:pt x="2136" y="12089"/>
                    <a:pt x="2126" y="12072"/>
                  </a:cubicBezTo>
                  <a:cubicBezTo>
                    <a:pt x="2088" y="12010"/>
                    <a:pt x="2214" y="11947"/>
                    <a:pt x="2264" y="11947"/>
                  </a:cubicBezTo>
                  <a:lnTo>
                    <a:pt x="2239" y="11934"/>
                  </a:lnTo>
                  <a:cubicBezTo>
                    <a:pt x="2239" y="11899"/>
                    <a:pt x="2227" y="11883"/>
                    <a:pt x="2210" y="11883"/>
                  </a:cubicBezTo>
                  <a:cubicBezTo>
                    <a:pt x="2196" y="11883"/>
                    <a:pt x="2180" y="11892"/>
                    <a:pt x="2163" y="11909"/>
                  </a:cubicBezTo>
                  <a:cubicBezTo>
                    <a:pt x="2157" y="11871"/>
                    <a:pt x="2179" y="11855"/>
                    <a:pt x="2206" y="11855"/>
                  </a:cubicBezTo>
                  <a:close/>
                  <a:moveTo>
                    <a:pt x="5596" y="11846"/>
                  </a:moveTo>
                  <a:lnTo>
                    <a:pt x="5508" y="12098"/>
                  </a:lnTo>
                  <a:cubicBezTo>
                    <a:pt x="5506" y="12098"/>
                    <a:pt x="5504" y="12098"/>
                    <a:pt x="5502" y="12098"/>
                  </a:cubicBezTo>
                  <a:cubicBezTo>
                    <a:pt x="5445" y="12098"/>
                    <a:pt x="5432" y="11932"/>
                    <a:pt x="5420" y="11871"/>
                  </a:cubicBezTo>
                  <a:lnTo>
                    <a:pt x="5420" y="11871"/>
                  </a:lnTo>
                  <a:cubicBezTo>
                    <a:pt x="5458" y="11884"/>
                    <a:pt x="5458" y="12022"/>
                    <a:pt x="5471" y="12072"/>
                  </a:cubicBezTo>
                  <a:lnTo>
                    <a:pt x="5496" y="12060"/>
                  </a:lnTo>
                  <a:cubicBezTo>
                    <a:pt x="5546" y="12060"/>
                    <a:pt x="5508" y="11859"/>
                    <a:pt x="5596" y="11846"/>
                  </a:cubicBezTo>
                  <a:close/>
                  <a:moveTo>
                    <a:pt x="2692" y="11771"/>
                  </a:moveTo>
                  <a:cubicBezTo>
                    <a:pt x="2679" y="11884"/>
                    <a:pt x="2666" y="11997"/>
                    <a:pt x="2654" y="12110"/>
                  </a:cubicBezTo>
                  <a:lnTo>
                    <a:pt x="2629" y="12110"/>
                  </a:lnTo>
                  <a:lnTo>
                    <a:pt x="2641" y="11972"/>
                  </a:lnTo>
                  <a:cubicBezTo>
                    <a:pt x="2606" y="11972"/>
                    <a:pt x="2604" y="12036"/>
                    <a:pt x="2554" y="12036"/>
                  </a:cubicBezTo>
                  <a:cubicBezTo>
                    <a:pt x="2550" y="12036"/>
                    <a:pt x="2545" y="12036"/>
                    <a:pt x="2541" y="12035"/>
                  </a:cubicBezTo>
                  <a:cubicBezTo>
                    <a:pt x="2515" y="12022"/>
                    <a:pt x="2506" y="11997"/>
                    <a:pt x="2504" y="11970"/>
                  </a:cubicBezTo>
                  <a:lnTo>
                    <a:pt x="2504" y="11970"/>
                  </a:lnTo>
                  <a:cubicBezTo>
                    <a:pt x="2497" y="12007"/>
                    <a:pt x="2485" y="12035"/>
                    <a:pt x="2465" y="12035"/>
                  </a:cubicBezTo>
                  <a:lnTo>
                    <a:pt x="2490" y="11796"/>
                  </a:lnTo>
                  <a:lnTo>
                    <a:pt x="2515" y="11796"/>
                  </a:lnTo>
                  <a:cubicBezTo>
                    <a:pt x="2515" y="11821"/>
                    <a:pt x="2515" y="11864"/>
                    <a:pt x="2512" y="11907"/>
                  </a:cubicBezTo>
                  <a:lnTo>
                    <a:pt x="2512" y="11907"/>
                  </a:lnTo>
                  <a:cubicBezTo>
                    <a:pt x="2513" y="11903"/>
                    <a:pt x="2514" y="11900"/>
                    <a:pt x="2515" y="11896"/>
                  </a:cubicBezTo>
                  <a:cubicBezTo>
                    <a:pt x="2515" y="11859"/>
                    <a:pt x="2541" y="11808"/>
                    <a:pt x="2578" y="11796"/>
                  </a:cubicBezTo>
                  <a:cubicBezTo>
                    <a:pt x="2588" y="11789"/>
                    <a:pt x="2597" y="11787"/>
                    <a:pt x="2606" y="11787"/>
                  </a:cubicBezTo>
                  <a:cubicBezTo>
                    <a:pt x="2633" y="11787"/>
                    <a:pt x="2654" y="11808"/>
                    <a:pt x="2654" y="11808"/>
                  </a:cubicBezTo>
                  <a:lnTo>
                    <a:pt x="2654" y="11821"/>
                  </a:lnTo>
                  <a:cubicBezTo>
                    <a:pt x="2654" y="11783"/>
                    <a:pt x="2666" y="11771"/>
                    <a:pt x="2692" y="11771"/>
                  </a:cubicBezTo>
                  <a:close/>
                  <a:moveTo>
                    <a:pt x="7818" y="12084"/>
                  </a:moveTo>
                  <a:cubicBezTo>
                    <a:pt x="7837" y="12084"/>
                    <a:pt x="7822" y="12110"/>
                    <a:pt x="7806" y="12132"/>
                  </a:cubicBezTo>
                  <a:lnTo>
                    <a:pt x="7806" y="12132"/>
                  </a:lnTo>
                  <a:cubicBezTo>
                    <a:pt x="7796" y="12121"/>
                    <a:pt x="7767" y="12085"/>
                    <a:pt x="7809" y="12085"/>
                  </a:cubicBezTo>
                  <a:cubicBezTo>
                    <a:pt x="7813" y="12084"/>
                    <a:pt x="7816" y="12084"/>
                    <a:pt x="7818" y="12084"/>
                  </a:cubicBezTo>
                  <a:close/>
                  <a:moveTo>
                    <a:pt x="7997" y="12071"/>
                  </a:moveTo>
                  <a:cubicBezTo>
                    <a:pt x="7998" y="12071"/>
                    <a:pt x="7998" y="12071"/>
                    <a:pt x="7998" y="12072"/>
                  </a:cubicBezTo>
                  <a:cubicBezTo>
                    <a:pt x="7998" y="12072"/>
                    <a:pt x="8023" y="12135"/>
                    <a:pt x="7973" y="12148"/>
                  </a:cubicBezTo>
                  <a:lnTo>
                    <a:pt x="7998" y="12123"/>
                  </a:lnTo>
                  <a:cubicBezTo>
                    <a:pt x="7952" y="12123"/>
                    <a:pt x="7990" y="12071"/>
                    <a:pt x="7997" y="12071"/>
                  </a:cubicBezTo>
                  <a:close/>
                  <a:moveTo>
                    <a:pt x="6010" y="11807"/>
                  </a:moveTo>
                  <a:cubicBezTo>
                    <a:pt x="6015" y="11807"/>
                    <a:pt x="6019" y="11807"/>
                    <a:pt x="6024" y="11808"/>
                  </a:cubicBezTo>
                  <a:cubicBezTo>
                    <a:pt x="6087" y="11833"/>
                    <a:pt x="6074" y="11909"/>
                    <a:pt x="6062" y="11947"/>
                  </a:cubicBezTo>
                  <a:cubicBezTo>
                    <a:pt x="6062" y="11984"/>
                    <a:pt x="6049" y="12047"/>
                    <a:pt x="5999" y="12060"/>
                  </a:cubicBezTo>
                  <a:cubicBezTo>
                    <a:pt x="5993" y="12062"/>
                    <a:pt x="5988" y="12062"/>
                    <a:pt x="5984" y="12062"/>
                  </a:cubicBezTo>
                  <a:cubicBezTo>
                    <a:pt x="5957" y="12062"/>
                    <a:pt x="5945" y="12035"/>
                    <a:pt x="5923" y="12035"/>
                  </a:cubicBezTo>
                  <a:cubicBezTo>
                    <a:pt x="5936" y="12072"/>
                    <a:pt x="5948" y="12148"/>
                    <a:pt x="5898" y="12160"/>
                  </a:cubicBezTo>
                  <a:lnTo>
                    <a:pt x="5873" y="12173"/>
                  </a:lnTo>
                  <a:cubicBezTo>
                    <a:pt x="5873" y="12085"/>
                    <a:pt x="5886" y="11997"/>
                    <a:pt x="5898" y="11909"/>
                  </a:cubicBezTo>
                  <a:cubicBezTo>
                    <a:pt x="5898" y="11891"/>
                    <a:pt x="5910" y="11819"/>
                    <a:pt x="5918" y="11819"/>
                  </a:cubicBezTo>
                  <a:cubicBezTo>
                    <a:pt x="5921" y="11819"/>
                    <a:pt x="5923" y="11833"/>
                    <a:pt x="5923" y="11871"/>
                  </a:cubicBezTo>
                  <a:cubicBezTo>
                    <a:pt x="5958" y="11871"/>
                    <a:pt x="5961" y="11807"/>
                    <a:pt x="6010" y="11807"/>
                  </a:cubicBezTo>
                  <a:close/>
                  <a:moveTo>
                    <a:pt x="5043" y="11949"/>
                  </a:moveTo>
                  <a:lnTo>
                    <a:pt x="5043" y="11949"/>
                  </a:lnTo>
                  <a:cubicBezTo>
                    <a:pt x="5043" y="12014"/>
                    <a:pt x="5055" y="12186"/>
                    <a:pt x="4993" y="12186"/>
                  </a:cubicBezTo>
                  <a:cubicBezTo>
                    <a:pt x="5004" y="12127"/>
                    <a:pt x="4994" y="11972"/>
                    <a:pt x="5043" y="11949"/>
                  </a:cubicBezTo>
                  <a:close/>
                  <a:moveTo>
                    <a:pt x="5211" y="11924"/>
                  </a:moveTo>
                  <a:cubicBezTo>
                    <a:pt x="5220" y="11924"/>
                    <a:pt x="5231" y="11930"/>
                    <a:pt x="5244" y="11947"/>
                  </a:cubicBezTo>
                  <a:cubicBezTo>
                    <a:pt x="5282" y="11997"/>
                    <a:pt x="5257" y="12160"/>
                    <a:pt x="5206" y="12160"/>
                  </a:cubicBezTo>
                  <a:cubicBezTo>
                    <a:pt x="5232" y="12123"/>
                    <a:pt x="5257" y="11997"/>
                    <a:pt x="5232" y="11972"/>
                  </a:cubicBezTo>
                  <a:lnTo>
                    <a:pt x="5206" y="11972"/>
                  </a:lnTo>
                  <a:cubicBezTo>
                    <a:pt x="5197" y="11963"/>
                    <a:pt x="5188" y="11959"/>
                    <a:pt x="5179" y="11959"/>
                  </a:cubicBezTo>
                  <a:cubicBezTo>
                    <a:pt x="5153" y="11959"/>
                    <a:pt x="5131" y="11997"/>
                    <a:pt x="5131" y="12035"/>
                  </a:cubicBezTo>
                  <a:cubicBezTo>
                    <a:pt x="5131" y="12072"/>
                    <a:pt x="5144" y="12173"/>
                    <a:pt x="5081" y="12186"/>
                  </a:cubicBezTo>
                  <a:cubicBezTo>
                    <a:pt x="5081" y="12123"/>
                    <a:pt x="5081" y="12060"/>
                    <a:pt x="5093" y="11984"/>
                  </a:cubicBezTo>
                  <a:cubicBezTo>
                    <a:pt x="5101" y="11968"/>
                    <a:pt x="5115" y="11930"/>
                    <a:pt x="5123" y="11930"/>
                  </a:cubicBezTo>
                  <a:cubicBezTo>
                    <a:pt x="5128" y="11930"/>
                    <a:pt x="5131" y="11941"/>
                    <a:pt x="5131" y="11972"/>
                  </a:cubicBezTo>
                  <a:cubicBezTo>
                    <a:pt x="5168" y="11972"/>
                    <a:pt x="5185" y="11924"/>
                    <a:pt x="5211" y="11924"/>
                  </a:cubicBezTo>
                  <a:close/>
                  <a:moveTo>
                    <a:pt x="4842" y="11909"/>
                  </a:moveTo>
                  <a:lnTo>
                    <a:pt x="4842" y="11909"/>
                  </a:lnTo>
                  <a:cubicBezTo>
                    <a:pt x="4823" y="11956"/>
                    <a:pt x="4825" y="11981"/>
                    <a:pt x="4848" y="11981"/>
                  </a:cubicBezTo>
                  <a:cubicBezTo>
                    <a:pt x="4856" y="11981"/>
                    <a:pt x="4867" y="11978"/>
                    <a:pt x="4880" y="11972"/>
                  </a:cubicBezTo>
                  <a:lnTo>
                    <a:pt x="4880" y="11972"/>
                  </a:lnTo>
                  <a:cubicBezTo>
                    <a:pt x="4889" y="12000"/>
                    <a:pt x="4884" y="12014"/>
                    <a:pt x="4860" y="12014"/>
                  </a:cubicBezTo>
                  <a:cubicBezTo>
                    <a:pt x="4852" y="12014"/>
                    <a:pt x="4842" y="12013"/>
                    <a:pt x="4829" y="12010"/>
                  </a:cubicBezTo>
                  <a:lnTo>
                    <a:pt x="4829" y="12010"/>
                  </a:lnTo>
                  <a:cubicBezTo>
                    <a:pt x="4852" y="12032"/>
                    <a:pt x="4823" y="12178"/>
                    <a:pt x="4864" y="12178"/>
                  </a:cubicBezTo>
                  <a:cubicBezTo>
                    <a:pt x="4865" y="12178"/>
                    <a:pt x="4866" y="12178"/>
                    <a:pt x="4867" y="12178"/>
                  </a:cubicBezTo>
                  <a:lnTo>
                    <a:pt x="4867" y="12178"/>
                  </a:lnTo>
                  <a:cubicBezTo>
                    <a:pt x="4866" y="12208"/>
                    <a:pt x="4856" y="12221"/>
                    <a:pt x="4843" y="12221"/>
                  </a:cubicBezTo>
                  <a:cubicBezTo>
                    <a:pt x="4827" y="12221"/>
                    <a:pt x="4805" y="12201"/>
                    <a:pt x="4791" y="12173"/>
                  </a:cubicBezTo>
                  <a:cubicBezTo>
                    <a:pt x="4768" y="12138"/>
                    <a:pt x="4830" y="12019"/>
                    <a:pt x="4782" y="12019"/>
                  </a:cubicBezTo>
                  <a:cubicBezTo>
                    <a:pt x="4781" y="12019"/>
                    <a:pt x="4781" y="12019"/>
                    <a:pt x="4780" y="12019"/>
                  </a:cubicBezTo>
                  <a:lnTo>
                    <a:pt x="4780" y="12019"/>
                  </a:lnTo>
                  <a:cubicBezTo>
                    <a:pt x="4779" y="12006"/>
                    <a:pt x="4779" y="11995"/>
                    <a:pt x="4779" y="11985"/>
                  </a:cubicBezTo>
                  <a:lnTo>
                    <a:pt x="4779" y="11985"/>
                  </a:lnTo>
                  <a:cubicBezTo>
                    <a:pt x="4774" y="11996"/>
                    <a:pt x="4770" y="12009"/>
                    <a:pt x="4766" y="12022"/>
                  </a:cubicBezTo>
                  <a:cubicBezTo>
                    <a:pt x="4771" y="12020"/>
                    <a:pt x="4776" y="12019"/>
                    <a:pt x="4780" y="12019"/>
                  </a:cubicBezTo>
                  <a:lnTo>
                    <a:pt x="4780" y="12019"/>
                  </a:lnTo>
                  <a:cubicBezTo>
                    <a:pt x="4781" y="12097"/>
                    <a:pt x="4779" y="12213"/>
                    <a:pt x="4729" y="12223"/>
                  </a:cubicBezTo>
                  <a:cubicBezTo>
                    <a:pt x="4703" y="12173"/>
                    <a:pt x="4691" y="11997"/>
                    <a:pt x="4754" y="11984"/>
                  </a:cubicBezTo>
                  <a:lnTo>
                    <a:pt x="4779" y="11972"/>
                  </a:lnTo>
                  <a:lnTo>
                    <a:pt x="4779" y="11972"/>
                  </a:lnTo>
                  <a:cubicBezTo>
                    <a:pt x="4779" y="11976"/>
                    <a:pt x="4779" y="11980"/>
                    <a:pt x="4779" y="11985"/>
                  </a:cubicBezTo>
                  <a:lnTo>
                    <a:pt x="4779" y="11985"/>
                  </a:lnTo>
                  <a:cubicBezTo>
                    <a:pt x="4793" y="11953"/>
                    <a:pt x="4814" y="11927"/>
                    <a:pt x="4842" y="11909"/>
                  </a:cubicBezTo>
                  <a:close/>
                  <a:moveTo>
                    <a:pt x="4695" y="11983"/>
                  </a:moveTo>
                  <a:cubicBezTo>
                    <a:pt x="4698" y="11983"/>
                    <a:pt x="4701" y="11983"/>
                    <a:pt x="4703" y="11984"/>
                  </a:cubicBezTo>
                  <a:cubicBezTo>
                    <a:pt x="4703" y="12047"/>
                    <a:pt x="4641" y="12047"/>
                    <a:pt x="4641" y="12110"/>
                  </a:cubicBezTo>
                  <a:cubicBezTo>
                    <a:pt x="4641" y="12186"/>
                    <a:pt x="4653" y="12236"/>
                    <a:pt x="4603" y="12248"/>
                  </a:cubicBezTo>
                  <a:cubicBezTo>
                    <a:pt x="4590" y="12186"/>
                    <a:pt x="4578" y="12123"/>
                    <a:pt x="4590" y="12072"/>
                  </a:cubicBezTo>
                  <a:lnTo>
                    <a:pt x="4615" y="12060"/>
                  </a:lnTo>
                  <a:cubicBezTo>
                    <a:pt x="4623" y="12036"/>
                    <a:pt x="4636" y="11997"/>
                    <a:pt x="4642" y="11997"/>
                  </a:cubicBezTo>
                  <a:lnTo>
                    <a:pt x="4642" y="11997"/>
                  </a:lnTo>
                  <a:cubicBezTo>
                    <a:pt x="4645" y="11997"/>
                    <a:pt x="4645" y="12010"/>
                    <a:pt x="4641" y="12047"/>
                  </a:cubicBezTo>
                  <a:cubicBezTo>
                    <a:pt x="4664" y="12047"/>
                    <a:pt x="4666" y="11983"/>
                    <a:pt x="4695" y="11983"/>
                  </a:cubicBezTo>
                  <a:close/>
                  <a:moveTo>
                    <a:pt x="10224" y="11997"/>
                  </a:moveTo>
                  <a:cubicBezTo>
                    <a:pt x="10350" y="11997"/>
                    <a:pt x="10350" y="12248"/>
                    <a:pt x="10224" y="12248"/>
                  </a:cubicBezTo>
                  <a:cubicBezTo>
                    <a:pt x="10221" y="12249"/>
                    <a:pt x="10217" y="12249"/>
                    <a:pt x="10214" y="12249"/>
                  </a:cubicBezTo>
                  <a:cubicBezTo>
                    <a:pt x="10096" y="12249"/>
                    <a:pt x="10064" y="12022"/>
                    <a:pt x="10186" y="12022"/>
                  </a:cubicBezTo>
                  <a:lnTo>
                    <a:pt x="10224" y="11997"/>
                  </a:lnTo>
                  <a:close/>
                  <a:moveTo>
                    <a:pt x="3049" y="12197"/>
                  </a:moveTo>
                  <a:cubicBezTo>
                    <a:pt x="3063" y="12197"/>
                    <a:pt x="3081" y="12211"/>
                    <a:pt x="3081" y="12211"/>
                  </a:cubicBezTo>
                  <a:lnTo>
                    <a:pt x="3069" y="12223"/>
                  </a:lnTo>
                  <a:cubicBezTo>
                    <a:pt x="3069" y="12223"/>
                    <a:pt x="3046" y="12251"/>
                    <a:pt x="3035" y="12251"/>
                  </a:cubicBezTo>
                  <a:cubicBezTo>
                    <a:pt x="3030" y="12251"/>
                    <a:pt x="3027" y="12244"/>
                    <a:pt x="3031" y="12223"/>
                  </a:cubicBezTo>
                  <a:cubicBezTo>
                    <a:pt x="3031" y="12203"/>
                    <a:pt x="3039" y="12197"/>
                    <a:pt x="3049" y="12197"/>
                  </a:cubicBezTo>
                  <a:close/>
                  <a:moveTo>
                    <a:pt x="3808" y="12203"/>
                  </a:moveTo>
                  <a:cubicBezTo>
                    <a:pt x="3805" y="12222"/>
                    <a:pt x="3803" y="12241"/>
                    <a:pt x="3802" y="12259"/>
                  </a:cubicBezTo>
                  <a:lnTo>
                    <a:pt x="3802" y="12259"/>
                  </a:lnTo>
                  <a:cubicBezTo>
                    <a:pt x="3808" y="12255"/>
                    <a:pt x="3811" y="12245"/>
                    <a:pt x="3811" y="12223"/>
                  </a:cubicBezTo>
                  <a:cubicBezTo>
                    <a:pt x="3811" y="12216"/>
                    <a:pt x="3810" y="12209"/>
                    <a:pt x="3808" y="12203"/>
                  </a:cubicBezTo>
                  <a:close/>
                  <a:moveTo>
                    <a:pt x="4511" y="12021"/>
                  </a:moveTo>
                  <a:cubicBezTo>
                    <a:pt x="4544" y="12021"/>
                    <a:pt x="4570" y="12046"/>
                    <a:pt x="4565" y="12110"/>
                  </a:cubicBezTo>
                  <a:cubicBezTo>
                    <a:pt x="4540" y="12186"/>
                    <a:pt x="4351" y="12123"/>
                    <a:pt x="4414" y="12223"/>
                  </a:cubicBezTo>
                  <a:lnTo>
                    <a:pt x="4427" y="12211"/>
                  </a:lnTo>
                  <a:cubicBezTo>
                    <a:pt x="4438" y="12228"/>
                    <a:pt x="4455" y="12235"/>
                    <a:pt x="4473" y="12235"/>
                  </a:cubicBezTo>
                  <a:cubicBezTo>
                    <a:pt x="4495" y="12235"/>
                    <a:pt x="4519" y="12225"/>
                    <a:pt x="4540" y="12211"/>
                  </a:cubicBezTo>
                  <a:lnTo>
                    <a:pt x="4540" y="12211"/>
                  </a:lnTo>
                  <a:cubicBezTo>
                    <a:pt x="4540" y="12247"/>
                    <a:pt x="4515" y="12264"/>
                    <a:pt x="4485" y="12264"/>
                  </a:cubicBezTo>
                  <a:cubicBezTo>
                    <a:pt x="4442" y="12264"/>
                    <a:pt x="4389" y="12228"/>
                    <a:pt x="4389" y="12160"/>
                  </a:cubicBezTo>
                  <a:cubicBezTo>
                    <a:pt x="4389" y="12084"/>
                    <a:pt x="4459" y="12021"/>
                    <a:pt x="4511" y="12021"/>
                  </a:cubicBezTo>
                  <a:close/>
                  <a:moveTo>
                    <a:pt x="10815" y="11947"/>
                  </a:moveTo>
                  <a:lnTo>
                    <a:pt x="10815" y="12010"/>
                  </a:lnTo>
                  <a:cubicBezTo>
                    <a:pt x="10827" y="12006"/>
                    <a:pt x="10838" y="12005"/>
                    <a:pt x="10846" y="12005"/>
                  </a:cubicBezTo>
                  <a:cubicBezTo>
                    <a:pt x="10870" y="12005"/>
                    <a:pt x="10875" y="12019"/>
                    <a:pt x="10865" y="12047"/>
                  </a:cubicBezTo>
                  <a:cubicBezTo>
                    <a:pt x="10857" y="12045"/>
                    <a:pt x="10849" y="12044"/>
                    <a:pt x="10842" y="12044"/>
                  </a:cubicBezTo>
                  <a:cubicBezTo>
                    <a:pt x="10808" y="12044"/>
                    <a:pt x="10794" y="12068"/>
                    <a:pt x="10815" y="12110"/>
                  </a:cubicBezTo>
                  <a:cubicBezTo>
                    <a:pt x="10815" y="12144"/>
                    <a:pt x="10805" y="12227"/>
                    <a:pt x="10847" y="12227"/>
                  </a:cubicBezTo>
                  <a:cubicBezTo>
                    <a:pt x="10852" y="12227"/>
                    <a:pt x="10858" y="12226"/>
                    <a:pt x="10865" y="12223"/>
                  </a:cubicBezTo>
                  <a:lnTo>
                    <a:pt x="10865" y="12223"/>
                  </a:lnTo>
                  <a:cubicBezTo>
                    <a:pt x="10875" y="12252"/>
                    <a:pt x="10870" y="12266"/>
                    <a:pt x="10856" y="12266"/>
                  </a:cubicBezTo>
                  <a:cubicBezTo>
                    <a:pt x="10852" y="12266"/>
                    <a:pt x="10846" y="12264"/>
                    <a:pt x="10840" y="12261"/>
                  </a:cubicBezTo>
                  <a:cubicBezTo>
                    <a:pt x="10727" y="12261"/>
                    <a:pt x="10840" y="12035"/>
                    <a:pt x="10752" y="12035"/>
                  </a:cubicBezTo>
                  <a:lnTo>
                    <a:pt x="10752" y="12047"/>
                  </a:lnTo>
                  <a:cubicBezTo>
                    <a:pt x="10743" y="12029"/>
                    <a:pt x="10747" y="12017"/>
                    <a:pt x="10760" y="12017"/>
                  </a:cubicBezTo>
                  <a:cubicBezTo>
                    <a:pt x="10765" y="12017"/>
                    <a:pt x="10770" y="12019"/>
                    <a:pt x="10777" y="12022"/>
                  </a:cubicBezTo>
                  <a:cubicBezTo>
                    <a:pt x="10765" y="11972"/>
                    <a:pt x="10777" y="11947"/>
                    <a:pt x="10815" y="11947"/>
                  </a:cubicBezTo>
                  <a:close/>
                  <a:moveTo>
                    <a:pt x="10401" y="12003"/>
                  </a:moveTo>
                  <a:cubicBezTo>
                    <a:pt x="10424" y="12003"/>
                    <a:pt x="10443" y="12017"/>
                    <a:pt x="10438" y="12047"/>
                  </a:cubicBezTo>
                  <a:cubicBezTo>
                    <a:pt x="10423" y="12037"/>
                    <a:pt x="10410" y="12032"/>
                    <a:pt x="10399" y="12032"/>
                  </a:cubicBezTo>
                  <a:cubicBezTo>
                    <a:pt x="10371" y="12032"/>
                    <a:pt x="10357" y="12062"/>
                    <a:pt x="10375" y="12098"/>
                  </a:cubicBezTo>
                  <a:cubicBezTo>
                    <a:pt x="10387" y="12148"/>
                    <a:pt x="10438" y="12123"/>
                    <a:pt x="10450" y="12148"/>
                  </a:cubicBezTo>
                  <a:cubicBezTo>
                    <a:pt x="10475" y="12221"/>
                    <a:pt x="10404" y="12268"/>
                    <a:pt x="10358" y="12268"/>
                  </a:cubicBezTo>
                  <a:cubicBezTo>
                    <a:pt x="10333" y="12268"/>
                    <a:pt x="10316" y="12254"/>
                    <a:pt x="10324" y="12223"/>
                  </a:cubicBezTo>
                  <a:lnTo>
                    <a:pt x="10337" y="12211"/>
                  </a:lnTo>
                  <a:cubicBezTo>
                    <a:pt x="10350" y="12223"/>
                    <a:pt x="10362" y="12223"/>
                    <a:pt x="10375" y="12223"/>
                  </a:cubicBezTo>
                  <a:cubicBezTo>
                    <a:pt x="10488" y="12223"/>
                    <a:pt x="10337" y="12110"/>
                    <a:pt x="10337" y="12098"/>
                  </a:cubicBezTo>
                  <a:cubicBezTo>
                    <a:pt x="10322" y="12037"/>
                    <a:pt x="10366" y="12003"/>
                    <a:pt x="10401" y="12003"/>
                  </a:cubicBezTo>
                  <a:close/>
                  <a:moveTo>
                    <a:pt x="10639" y="12019"/>
                  </a:moveTo>
                  <a:cubicBezTo>
                    <a:pt x="10680" y="12019"/>
                    <a:pt x="10716" y="12043"/>
                    <a:pt x="10727" y="12085"/>
                  </a:cubicBezTo>
                  <a:cubicBezTo>
                    <a:pt x="10744" y="12152"/>
                    <a:pt x="10710" y="12163"/>
                    <a:pt x="10663" y="12163"/>
                  </a:cubicBezTo>
                  <a:cubicBezTo>
                    <a:pt x="10640" y="12163"/>
                    <a:pt x="10614" y="12160"/>
                    <a:pt x="10588" y="12160"/>
                  </a:cubicBezTo>
                  <a:cubicBezTo>
                    <a:pt x="10597" y="12203"/>
                    <a:pt x="10635" y="12228"/>
                    <a:pt x="10670" y="12228"/>
                  </a:cubicBezTo>
                  <a:cubicBezTo>
                    <a:pt x="10686" y="12228"/>
                    <a:pt x="10702" y="12223"/>
                    <a:pt x="10714" y="12211"/>
                  </a:cubicBezTo>
                  <a:lnTo>
                    <a:pt x="10714" y="12223"/>
                  </a:lnTo>
                  <a:cubicBezTo>
                    <a:pt x="10727" y="12274"/>
                    <a:pt x="10702" y="12274"/>
                    <a:pt x="10664" y="12274"/>
                  </a:cubicBezTo>
                  <a:cubicBezTo>
                    <a:pt x="10538" y="12274"/>
                    <a:pt x="10526" y="12072"/>
                    <a:pt x="10614" y="12022"/>
                  </a:cubicBezTo>
                  <a:cubicBezTo>
                    <a:pt x="10622" y="12020"/>
                    <a:pt x="10631" y="12019"/>
                    <a:pt x="10639" y="12019"/>
                  </a:cubicBezTo>
                  <a:close/>
                  <a:moveTo>
                    <a:pt x="9583" y="12035"/>
                  </a:moveTo>
                  <a:cubicBezTo>
                    <a:pt x="9708" y="12035"/>
                    <a:pt x="9696" y="12286"/>
                    <a:pt x="9583" y="12286"/>
                  </a:cubicBezTo>
                  <a:cubicBezTo>
                    <a:pt x="9579" y="12286"/>
                    <a:pt x="9576" y="12287"/>
                    <a:pt x="9573" y="12287"/>
                  </a:cubicBezTo>
                  <a:cubicBezTo>
                    <a:pt x="9456" y="12287"/>
                    <a:pt x="9435" y="12060"/>
                    <a:pt x="9557" y="12060"/>
                  </a:cubicBezTo>
                  <a:lnTo>
                    <a:pt x="9583" y="12035"/>
                  </a:lnTo>
                  <a:close/>
                  <a:moveTo>
                    <a:pt x="4389" y="12035"/>
                  </a:moveTo>
                  <a:lnTo>
                    <a:pt x="4389" y="12072"/>
                  </a:lnTo>
                  <a:cubicBezTo>
                    <a:pt x="4281" y="12072"/>
                    <a:pt x="4312" y="12240"/>
                    <a:pt x="4275" y="12295"/>
                  </a:cubicBezTo>
                  <a:lnTo>
                    <a:pt x="4275" y="12295"/>
                  </a:lnTo>
                  <a:cubicBezTo>
                    <a:pt x="4264" y="12233"/>
                    <a:pt x="4276" y="12172"/>
                    <a:pt x="4289" y="12110"/>
                  </a:cubicBezTo>
                  <a:cubicBezTo>
                    <a:pt x="4296" y="12086"/>
                    <a:pt x="4309" y="12047"/>
                    <a:pt x="4315" y="12047"/>
                  </a:cubicBezTo>
                  <a:lnTo>
                    <a:pt x="4315" y="12047"/>
                  </a:lnTo>
                  <a:cubicBezTo>
                    <a:pt x="4318" y="12047"/>
                    <a:pt x="4318" y="12061"/>
                    <a:pt x="4314" y="12098"/>
                  </a:cubicBezTo>
                  <a:cubicBezTo>
                    <a:pt x="4339" y="12098"/>
                    <a:pt x="4339" y="12035"/>
                    <a:pt x="4389" y="12035"/>
                  </a:cubicBezTo>
                  <a:close/>
                  <a:moveTo>
                    <a:pt x="8954" y="12072"/>
                  </a:moveTo>
                  <a:lnTo>
                    <a:pt x="8954" y="12072"/>
                  </a:lnTo>
                  <a:cubicBezTo>
                    <a:pt x="8991" y="12110"/>
                    <a:pt x="9004" y="12234"/>
                    <a:pt x="9016" y="12297"/>
                  </a:cubicBezTo>
                  <a:lnTo>
                    <a:pt x="9016" y="12297"/>
                  </a:lnTo>
                  <a:cubicBezTo>
                    <a:pt x="8980" y="12243"/>
                    <a:pt x="8963" y="12121"/>
                    <a:pt x="8954" y="12072"/>
                  </a:cubicBezTo>
                  <a:close/>
                  <a:moveTo>
                    <a:pt x="10061" y="12046"/>
                  </a:moveTo>
                  <a:cubicBezTo>
                    <a:pt x="10064" y="12046"/>
                    <a:pt x="10068" y="12046"/>
                    <a:pt x="10073" y="12047"/>
                  </a:cubicBezTo>
                  <a:cubicBezTo>
                    <a:pt x="10082" y="12076"/>
                    <a:pt x="10085" y="12090"/>
                    <a:pt x="10075" y="12090"/>
                  </a:cubicBezTo>
                  <a:cubicBezTo>
                    <a:pt x="10071" y="12090"/>
                    <a:pt x="10067" y="12088"/>
                    <a:pt x="10060" y="12085"/>
                  </a:cubicBezTo>
                  <a:cubicBezTo>
                    <a:pt x="10057" y="12085"/>
                    <a:pt x="10055" y="12084"/>
                    <a:pt x="10052" y="12084"/>
                  </a:cubicBezTo>
                  <a:cubicBezTo>
                    <a:pt x="9966" y="12084"/>
                    <a:pt x="10070" y="12286"/>
                    <a:pt x="9985" y="12286"/>
                  </a:cubicBezTo>
                  <a:lnTo>
                    <a:pt x="9972" y="12299"/>
                  </a:lnTo>
                  <a:cubicBezTo>
                    <a:pt x="9972" y="12236"/>
                    <a:pt x="9972" y="12173"/>
                    <a:pt x="9972" y="12110"/>
                  </a:cubicBezTo>
                  <a:cubicBezTo>
                    <a:pt x="9980" y="12086"/>
                    <a:pt x="9988" y="12047"/>
                    <a:pt x="9996" y="12047"/>
                  </a:cubicBezTo>
                  <a:cubicBezTo>
                    <a:pt x="10001" y="12047"/>
                    <a:pt x="10005" y="12061"/>
                    <a:pt x="10010" y="12098"/>
                  </a:cubicBezTo>
                  <a:cubicBezTo>
                    <a:pt x="10033" y="12098"/>
                    <a:pt x="10025" y="12046"/>
                    <a:pt x="10061" y="12046"/>
                  </a:cubicBezTo>
                  <a:close/>
                  <a:moveTo>
                    <a:pt x="9844" y="12060"/>
                  </a:moveTo>
                  <a:cubicBezTo>
                    <a:pt x="9884" y="12060"/>
                    <a:pt x="9922" y="12094"/>
                    <a:pt x="9922" y="12160"/>
                  </a:cubicBezTo>
                  <a:cubicBezTo>
                    <a:pt x="9922" y="12194"/>
                    <a:pt x="9872" y="12200"/>
                    <a:pt x="9831" y="12200"/>
                  </a:cubicBezTo>
                  <a:cubicBezTo>
                    <a:pt x="9810" y="12200"/>
                    <a:pt x="9792" y="12198"/>
                    <a:pt x="9784" y="12198"/>
                  </a:cubicBezTo>
                  <a:cubicBezTo>
                    <a:pt x="9784" y="12241"/>
                    <a:pt x="9824" y="12272"/>
                    <a:pt x="9866" y="12272"/>
                  </a:cubicBezTo>
                  <a:cubicBezTo>
                    <a:pt x="9886" y="12272"/>
                    <a:pt x="9906" y="12265"/>
                    <a:pt x="9922" y="12248"/>
                  </a:cubicBezTo>
                  <a:lnTo>
                    <a:pt x="9922" y="12248"/>
                  </a:lnTo>
                  <a:lnTo>
                    <a:pt x="9909" y="12261"/>
                  </a:lnTo>
                  <a:cubicBezTo>
                    <a:pt x="9914" y="12288"/>
                    <a:pt x="9892" y="12302"/>
                    <a:pt x="9863" y="12302"/>
                  </a:cubicBezTo>
                  <a:cubicBezTo>
                    <a:pt x="9810" y="12302"/>
                    <a:pt x="9734" y="12254"/>
                    <a:pt x="9759" y="12148"/>
                  </a:cubicBezTo>
                  <a:cubicBezTo>
                    <a:pt x="9770" y="12088"/>
                    <a:pt x="9808" y="12060"/>
                    <a:pt x="9844" y="12060"/>
                  </a:cubicBezTo>
                  <a:close/>
                  <a:moveTo>
                    <a:pt x="4269" y="12302"/>
                  </a:moveTo>
                  <a:cubicBezTo>
                    <a:pt x="4264" y="12307"/>
                    <a:pt x="4258" y="12310"/>
                    <a:pt x="4251" y="12311"/>
                  </a:cubicBezTo>
                  <a:lnTo>
                    <a:pt x="4269" y="12302"/>
                  </a:lnTo>
                  <a:close/>
                  <a:moveTo>
                    <a:pt x="4276" y="11922"/>
                  </a:moveTo>
                  <a:lnTo>
                    <a:pt x="4276" y="11922"/>
                  </a:lnTo>
                  <a:cubicBezTo>
                    <a:pt x="4263" y="12035"/>
                    <a:pt x="4251" y="12160"/>
                    <a:pt x="4251" y="12274"/>
                  </a:cubicBezTo>
                  <a:cubicBezTo>
                    <a:pt x="4210" y="12301"/>
                    <a:pt x="4184" y="12313"/>
                    <a:pt x="4173" y="12313"/>
                  </a:cubicBezTo>
                  <a:cubicBezTo>
                    <a:pt x="4163" y="12313"/>
                    <a:pt x="4164" y="12304"/>
                    <a:pt x="4175" y="12286"/>
                  </a:cubicBezTo>
                  <a:lnTo>
                    <a:pt x="4213" y="12248"/>
                  </a:lnTo>
                  <a:cubicBezTo>
                    <a:pt x="4181" y="12248"/>
                    <a:pt x="4176" y="12304"/>
                    <a:pt x="4136" y="12304"/>
                  </a:cubicBezTo>
                  <a:cubicBezTo>
                    <a:pt x="4129" y="12304"/>
                    <a:pt x="4121" y="12302"/>
                    <a:pt x="4112" y="12299"/>
                  </a:cubicBezTo>
                  <a:cubicBezTo>
                    <a:pt x="4050" y="12274"/>
                    <a:pt x="4075" y="12223"/>
                    <a:pt x="4075" y="12198"/>
                  </a:cubicBezTo>
                  <a:cubicBezTo>
                    <a:pt x="4075" y="12148"/>
                    <a:pt x="4100" y="12098"/>
                    <a:pt x="4138" y="12060"/>
                  </a:cubicBezTo>
                  <a:cubicBezTo>
                    <a:pt x="4148" y="12055"/>
                    <a:pt x="4157" y="12053"/>
                    <a:pt x="4164" y="12053"/>
                  </a:cubicBezTo>
                  <a:cubicBezTo>
                    <a:pt x="4189" y="12053"/>
                    <a:pt x="4202" y="12074"/>
                    <a:pt x="4217" y="12074"/>
                  </a:cubicBezTo>
                  <a:cubicBezTo>
                    <a:pt x="4220" y="12074"/>
                    <a:pt x="4223" y="12074"/>
                    <a:pt x="4226" y="12072"/>
                  </a:cubicBezTo>
                  <a:cubicBezTo>
                    <a:pt x="4226" y="12022"/>
                    <a:pt x="4213" y="11934"/>
                    <a:pt x="4276" y="11922"/>
                  </a:cubicBezTo>
                  <a:close/>
                  <a:moveTo>
                    <a:pt x="9130" y="12060"/>
                  </a:moveTo>
                  <a:lnTo>
                    <a:pt x="9054" y="12324"/>
                  </a:lnTo>
                  <a:cubicBezTo>
                    <a:pt x="9040" y="12324"/>
                    <a:pt x="9028" y="12314"/>
                    <a:pt x="9017" y="12298"/>
                  </a:cubicBezTo>
                  <a:lnTo>
                    <a:pt x="9017" y="12298"/>
                  </a:lnTo>
                  <a:lnTo>
                    <a:pt x="9042" y="12274"/>
                  </a:lnTo>
                  <a:cubicBezTo>
                    <a:pt x="9080" y="12274"/>
                    <a:pt x="9054" y="12072"/>
                    <a:pt x="9130" y="12060"/>
                  </a:cubicBezTo>
                  <a:close/>
                  <a:moveTo>
                    <a:pt x="9469" y="12035"/>
                  </a:moveTo>
                  <a:lnTo>
                    <a:pt x="9469" y="12110"/>
                  </a:lnTo>
                  <a:cubicBezTo>
                    <a:pt x="9464" y="12109"/>
                    <a:pt x="9459" y="12108"/>
                    <a:pt x="9454" y="12108"/>
                  </a:cubicBezTo>
                  <a:cubicBezTo>
                    <a:pt x="9365" y="12108"/>
                    <a:pt x="9440" y="12324"/>
                    <a:pt x="9369" y="12324"/>
                  </a:cubicBezTo>
                  <a:cubicBezTo>
                    <a:pt x="9356" y="12261"/>
                    <a:pt x="9344" y="12198"/>
                    <a:pt x="9344" y="12135"/>
                  </a:cubicBezTo>
                  <a:lnTo>
                    <a:pt x="9369" y="12110"/>
                  </a:lnTo>
                  <a:cubicBezTo>
                    <a:pt x="9377" y="12086"/>
                    <a:pt x="9385" y="12042"/>
                    <a:pt x="9389" y="12042"/>
                  </a:cubicBezTo>
                  <a:cubicBezTo>
                    <a:pt x="9392" y="12042"/>
                    <a:pt x="9394" y="12056"/>
                    <a:pt x="9394" y="12098"/>
                  </a:cubicBezTo>
                  <a:cubicBezTo>
                    <a:pt x="9419" y="12098"/>
                    <a:pt x="9419" y="12035"/>
                    <a:pt x="9469" y="12035"/>
                  </a:cubicBezTo>
                  <a:close/>
                  <a:moveTo>
                    <a:pt x="8803" y="12022"/>
                  </a:moveTo>
                  <a:lnTo>
                    <a:pt x="8803" y="12085"/>
                  </a:lnTo>
                  <a:cubicBezTo>
                    <a:pt x="8812" y="12082"/>
                    <a:pt x="8821" y="12080"/>
                    <a:pt x="8828" y="12080"/>
                  </a:cubicBezTo>
                  <a:cubicBezTo>
                    <a:pt x="8851" y="12080"/>
                    <a:pt x="8863" y="12094"/>
                    <a:pt x="8853" y="12123"/>
                  </a:cubicBezTo>
                  <a:cubicBezTo>
                    <a:pt x="8758" y="12123"/>
                    <a:pt x="8786" y="12301"/>
                    <a:pt x="8842" y="12301"/>
                  </a:cubicBezTo>
                  <a:cubicBezTo>
                    <a:pt x="8846" y="12301"/>
                    <a:pt x="8849" y="12300"/>
                    <a:pt x="8853" y="12299"/>
                  </a:cubicBezTo>
                  <a:lnTo>
                    <a:pt x="8853" y="12299"/>
                  </a:lnTo>
                  <a:cubicBezTo>
                    <a:pt x="8853" y="12331"/>
                    <a:pt x="8842" y="12342"/>
                    <a:pt x="8828" y="12342"/>
                  </a:cubicBezTo>
                  <a:cubicBezTo>
                    <a:pt x="8809" y="12342"/>
                    <a:pt x="8785" y="12321"/>
                    <a:pt x="8778" y="12299"/>
                  </a:cubicBezTo>
                  <a:cubicBezTo>
                    <a:pt x="8753" y="12261"/>
                    <a:pt x="8815" y="12123"/>
                    <a:pt x="8740" y="12123"/>
                  </a:cubicBezTo>
                  <a:cubicBezTo>
                    <a:pt x="8731" y="12104"/>
                    <a:pt x="8735" y="12093"/>
                    <a:pt x="8748" y="12093"/>
                  </a:cubicBezTo>
                  <a:cubicBezTo>
                    <a:pt x="8753" y="12093"/>
                    <a:pt x="8758" y="12094"/>
                    <a:pt x="8765" y="12098"/>
                  </a:cubicBezTo>
                  <a:cubicBezTo>
                    <a:pt x="8727" y="12072"/>
                    <a:pt x="8727" y="12047"/>
                    <a:pt x="8778" y="12047"/>
                  </a:cubicBezTo>
                  <a:lnTo>
                    <a:pt x="8803" y="12022"/>
                  </a:lnTo>
                  <a:close/>
                  <a:moveTo>
                    <a:pt x="9207" y="12101"/>
                  </a:moveTo>
                  <a:cubicBezTo>
                    <a:pt x="9236" y="12101"/>
                    <a:pt x="9265" y="12117"/>
                    <a:pt x="9281" y="12148"/>
                  </a:cubicBezTo>
                  <a:cubicBezTo>
                    <a:pt x="9321" y="12228"/>
                    <a:pt x="9257" y="12236"/>
                    <a:pt x="9197" y="12236"/>
                  </a:cubicBezTo>
                  <a:cubicBezTo>
                    <a:pt x="9182" y="12236"/>
                    <a:pt x="9168" y="12236"/>
                    <a:pt x="9155" y="12236"/>
                  </a:cubicBezTo>
                  <a:cubicBezTo>
                    <a:pt x="9146" y="12281"/>
                    <a:pt x="9182" y="12319"/>
                    <a:pt x="9221" y="12319"/>
                  </a:cubicBezTo>
                  <a:cubicBezTo>
                    <a:pt x="9237" y="12319"/>
                    <a:pt x="9254" y="12313"/>
                    <a:pt x="9268" y="12299"/>
                  </a:cubicBezTo>
                  <a:lnTo>
                    <a:pt x="9268" y="12336"/>
                  </a:lnTo>
                  <a:cubicBezTo>
                    <a:pt x="9253" y="12345"/>
                    <a:pt x="9239" y="12348"/>
                    <a:pt x="9225" y="12348"/>
                  </a:cubicBezTo>
                  <a:cubicBezTo>
                    <a:pt x="9135" y="12348"/>
                    <a:pt x="9078" y="12187"/>
                    <a:pt x="9155" y="12110"/>
                  </a:cubicBezTo>
                  <a:lnTo>
                    <a:pt x="9155" y="12110"/>
                  </a:lnTo>
                  <a:lnTo>
                    <a:pt x="9155" y="12123"/>
                  </a:lnTo>
                  <a:cubicBezTo>
                    <a:pt x="9170" y="12108"/>
                    <a:pt x="9189" y="12101"/>
                    <a:pt x="9207" y="12101"/>
                  </a:cubicBezTo>
                  <a:close/>
                  <a:moveTo>
                    <a:pt x="8610" y="12099"/>
                  </a:moveTo>
                  <a:cubicBezTo>
                    <a:pt x="8639" y="12099"/>
                    <a:pt x="8676" y="12115"/>
                    <a:pt x="8690" y="12135"/>
                  </a:cubicBezTo>
                  <a:cubicBezTo>
                    <a:pt x="8727" y="12186"/>
                    <a:pt x="8715" y="12349"/>
                    <a:pt x="8665" y="12349"/>
                  </a:cubicBezTo>
                  <a:lnTo>
                    <a:pt x="8665" y="12311"/>
                  </a:lnTo>
                  <a:cubicBezTo>
                    <a:pt x="8644" y="12311"/>
                    <a:pt x="8632" y="12360"/>
                    <a:pt x="8603" y="12360"/>
                  </a:cubicBezTo>
                  <a:cubicBezTo>
                    <a:pt x="8595" y="12360"/>
                    <a:pt x="8587" y="12357"/>
                    <a:pt x="8577" y="12349"/>
                  </a:cubicBezTo>
                  <a:cubicBezTo>
                    <a:pt x="8526" y="12311"/>
                    <a:pt x="8514" y="12286"/>
                    <a:pt x="8539" y="12261"/>
                  </a:cubicBezTo>
                  <a:lnTo>
                    <a:pt x="8564" y="12236"/>
                  </a:lnTo>
                  <a:cubicBezTo>
                    <a:pt x="8589" y="12211"/>
                    <a:pt x="8665" y="12198"/>
                    <a:pt x="8665" y="12186"/>
                  </a:cubicBezTo>
                  <a:cubicBezTo>
                    <a:pt x="8680" y="12147"/>
                    <a:pt x="8653" y="12132"/>
                    <a:pt x="8624" y="12132"/>
                  </a:cubicBezTo>
                  <a:cubicBezTo>
                    <a:pt x="8605" y="12132"/>
                    <a:pt x="8586" y="12138"/>
                    <a:pt x="8577" y="12148"/>
                  </a:cubicBezTo>
                  <a:cubicBezTo>
                    <a:pt x="8565" y="12112"/>
                    <a:pt x="8584" y="12099"/>
                    <a:pt x="8610" y="12099"/>
                  </a:cubicBezTo>
                  <a:close/>
                  <a:moveTo>
                    <a:pt x="8379" y="12115"/>
                  </a:moveTo>
                  <a:cubicBezTo>
                    <a:pt x="8393" y="12115"/>
                    <a:pt x="8409" y="12121"/>
                    <a:pt x="8426" y="12135"/>
                  </a:cubicBezTo>
                  <a:cubicBezTo>
                    <a:pt x="8419" y="12160"/>
                    <a:pt x="8400" y="12160"/>
                    <a:pt x="8383" y="12160"/>
                  </a:cubicBezTo>
                  <a:cubicBezTo>
                    <a:pt x="8366" y="12160"/>
                    <a:pt x="8350" y="12160"/>
                    <a:pt x="8350" y="12186"/>
                  </a:cubicBezTo>
                  <a:cubicBezTo>
                    <a:pt x="8350" y="12223"/>
                    <a:pt x="8400" y="12223"/>
                    <a:pt x="8413" y="12248"/>
                  </a:cubicBezTo>
                  <a:cubicBezTo>
                    <a:pt x="8462" y="12330"/>
                    <a:pt x="8399" y="12370"/>
                    <a:pt x="8353" y="12370"/>
                  </a:cubicBezTo>
                  <a:cubicBezTo>
                    <a:pt x="8328" y="12370"/>
                    <a:pt x="8308" y="12358"/>
                    <a:pt x="8312" y="12336"/>
                  </a:cubicBezTo>
                  <a:cubicBezTo>
                    <a:pt x="8325" y="12336"/>
                    <a:pt x="8338" y="12349"/>
                    <a:pt x="8363" y="12349"/>
                  </a:cubicBezTo>
                  <a:cubicBezTo>
                    <a:pt x="8369" y="12350"/>
                    <a:pt x="8373" y="12350"/>
                    <a:pt x="8377" y="12350"/>
                  </a:cubicBezTo>
                  <a:cubicBezTo>
                    <a:pt x="8431" y="12350"/>
                    <a:pt x="8300" y="12273"/>
                    <a:pt x="8300" y="12261"/>
                  </a:cubicBezTo>
                  <a:lnTo>
                    <a:pt x="8325" y="12236"/>
                  </a:lnTo>
                  <a:cubicBezTo>
                    <a:pt x="8305" y="12187"/>
                    <a:pt x="8331" y="12115"/>
                    <a:pt x="8379" y="12115"/>
                  </a:cubicBezTo>
                  <a:close/>
                  <a:moveTo>
                    <a:pt x="5932" y="12309"/>
                  </a:moveTo>
                  <a:cubicBezTo>
                    <a:pt x="5937" y="12309"/>
                    <a:pt x="5940" y="12316"/>
                    <a:pt x="5936" y="12336"/>
                  </a:cubicBezTo>
                  <a:cubicBezTo>
                    <a:pt x="5936" y="12363"/>
                    <a:pt x="5924" y="12372"/>
                    <a:pt x="5911" y="12372"/>
                  </a:cubicBezTo>
                  <a:cubicBezTo>
                    <a:pt x="5894" y="12372"/>
                    <a:pt x="5873" y="12356"/>
                    <a:pt x="5873" y="12349"/>
                  </a:cubicBezTo>
                  <a:lnTo>
                    <a:pt x="5898" y="12336"/>
                  </a:lnTo>
                  <a:cubicBezTo>
                    <a:pt x="5898" y="12336"/>
                    <a:pt x="5920" y="12309"/>
                    <a:pt x="5932" y="12309"/>
                  </a:cubicBezTo>
                  <a:close/>
                  <a:moveTo>
                    <a:pt x="3945" y="12123"/>
                  </a:moveTo>
                  <a:cubicBezTo>
                    <a:pt x="3965" y="12123"/>
                    <a:pt x="3979" y="12144"/>
                    <a:pt x="3974" y="12211"/>
                  </a:cubicBezTo>
                  <a:cubicBezTo>
                    <a:pt x="3987" y="12261"/>
                    <a:pt x="3999" y="12349"/>
                    <a:pt x="3949" y="12362"/>
                  </a:cubicBezTo>
                  <a:lnTo>
                    <a:pt x="3924" y="12362"/>
                  </a:lnTo>
                  <a:cubicBezTo>
                    <a:pt x="3924" y="12315"/>
                    <a:pt x="3967" y="12170"/>
                    <a:pt x="3903" y="12170"/>
                  </a:cubicBezTo>
                  <a:cubicBezTo>
                    <a:pt x="3898" y="12170"/>
                    <a:pt x="3892" y="12171"/>
                    <a:pt x="3886" y="12173"/>
                  </a:cubicBezTo>
                  <a:cubicBezTo>
                    <a:pt x="3786" y="12186"/>
                    <a:pt x="3886" y="12374"/>
                    <a:pt x="3798" y="12387"/>
                  </a:cubicBezTo>
                  <a:cubicBezTo>
                    <a:pt x="3798" y="12345"/>
                    <a:pt x="3798" y="12304"/>
                    <a:pt x="3802" y="12259"/>
                  </a:cubicBezTo>
                  <a:lnTo>
                    <a:pt x="3802" y="12259"/>
                  </a:lnTo>
                  <a:cubicBezTo>
                    <a:pt x="3790" y="12268"/>
                    <a:pt x="3768" y="12257"/>
                    <a:pt x="3735" y="12274"/>
                  </a:cubicBezTo>
                  <a:cubicBezTo>
                    <a:pt x="3735" y="12274"/>
                    <a:pt x="3597" y="12324"/>
                    <a:pt x="3697" y="12362"/>
                  </a:cubicBezTo>
                  <a:cubicBezTo>
                    <a:pt x="3723" y="12362"/>
                    <a:pt x="3760" y="12362"/>
                    <a:pt x="3786" y="12336"/>
                  </a:cubicBezTo>
                  <a:lnTo>
                    <a:pt x="3786" y="12374"/>
                  </a:lnTo>
                  <a:cubicBezTo>
                    <a:pt x="3750" y="12398"/>
                    <a:pt x="3720" y="12408"/>
                    <a:pt x="3697" y="12408"/>
                  </a:cubicBezTo>
                  <a:cubicBezTo>
                    <a:pt x="3580" y="12408"/>
                    <a:pt x="3615" y="12158"/>
                    <a:pt x="3717" y="12158"/>
                  </a:cubicBezTo>
                  <a:cubicBezTo>
                    <a:pt x="3723" y="12158"/>
                    <a:pt x="3729" y="12159"/>
                    <a:pt x="3735" y="12160"/>
                  </a:cubicBezTo>
                  <a:lnTo>
                    <a:pt x="3760" y="12148"/>
                  </a:lnTo>
                  <a:cubicBezTo>
                    <a:pt x="3781" y="12158"/>
                    <a:pt x="3801" y="12176"/>
                    <a:pt x="3808" y="12203"/>
                  </a:cubicBezTo>
                  <a:lnTo>
                    <a:pt x="3808" y="12203"/>
                  </a:lnTo>
                  <a:cubicBezTo>
                    <a:pt x="3809" y="12197"/>
                    <a:pt x="3810" y="12191"/>
                    <a:pt x="3811" y="12186"/>
                  </a:cubicBezTo>
                  <a:cubicBezTo>
                    <a:pt x="3819" y="12169"/>
                    <a:pt x="3832" y="12131"/>
                    <a:pt x="3841" y="12131"/>
                  </a:cubicBezTo>
                  <a:cubicBezTo>
                    <a:pt x="3845" y="12131"/>
                    <a:pt x="3848" y="12142"/>
                    <a:pt x="3848" y="12173"/>
                  </a:cubicBezTo>
                  <a:cubicBezTo>
                    <a:pt x="3871" y="12166"/>
                    <a:pt x="3915" y="12123"/>
                    <a:pt x="3945" y="12123"/>
                  </a:cubicBezTo>
                  <a:close/>
                  <a:moveTo>
                    <a:pt x="8011" y="12160"/>
                  </a:moveTo>
                  <a:cubicBezTo>
                    <a:pt x="8011" y="12223"/>
                    <a:pt x="8036" y="12412"/>
                    <a:pt x="7973" y="12412"/>
                  </a:cubicBezTo>
                  <a:lnTo>
                    <a:pt x="7973" y="12160"/>
                  </a:lnTo>
                  <a:close/>
                  <a:moveTo>
                    <a:pt x="8262" y="12135"/>
                  </a:moveTo>
                  <a:cubicBezTo>
                    <a:pt x="8237" y="12223"/>
                    <a:pt x="8262" y="12412"/>
                    <a:pt x="8199" y="12412"/>
                  </a:cubicBezTo>
                  <a:lnTo>
                    <a:pt x="8224" y="12387"/>
                  </a:lnTo>
                  <a:cubicBezTo>
                    <a:pt x="8224" y="12324"/>
                    <a:pt x="8199" y="12135"/>
                    <a:pt x="8262" y="12135"/>
                  </a:cubicBezTo>
                  <a:close/>
                  <a:moveTo>
                    <a:pt x="7575" y="12290"/>
                  </a:moveTo>
                  <a:cubicBezTo>
                    <a:pt x="7555" y="12329"/>
                    <a:pt x="7547" y="12373"/>
                    <a:pt x="7558" y="12399"/>
                  </a:cubicBezTo>
                  <a:cubicBezTo>
                    <a:pt x="7560" y="12406"/>
                    <a:pt x="7563" y="12412"/>
                    <a:pt x="7567" y="12418"/>
                  </a:cubicBezTo>
                  <a:lnTo>
                    <a:pt x="7567" y="12418"/>
                  </a:lnTo>
                  <a:cubicBezTo>
                    <a:pt x="7581" y="12385"/>
                    <a:pt x="7584" y="12331"/>
                    <a:pt x="7575" y="12290"/>
                  </a:cubicBezTo>
                  <a:close/>
                  <a:moveTo>
                    <a:pt x="7822" y="12173"/>
                  </a:moveTo>
                  <a:cubicBezTo>
                    <a:pt x="7822" y="12236"/>
                    <a:pt x="7847" y="12424"/>
                    <a:pt x="7784" y="12424"/>
                  </a:cubicBezTo>
                  <a:cubicBezTo>
                    <a:pt x="7759" y="12387"/>
                    <a:pt x="7734" y="12211"/>
                    <a:pt x="7797" y="12198"/>
                  </a:cubicBezTo>
                  <a:lnTo>
                    <a:pt x="7822" y="12173"/>
                  </a:lnTo>
                  <a:close/>
                  <a:moveTo>
                    <a:pt x="8115" y="12175"/>
                  </a:moveTo>
                  <a:cubicBezTo>
                    <a:pt x="8127" y="12175"/>
                    <a:pt x="8138" y="12179"/>
                    <a:pt x="8149" y="12186"/>
                  </a:cubicBezTo>
                  <a:cubicBezTo>
                    <a:pt x="8124" y="12236"/>
                    <a:pt x="8061" y="12186"/>
                    <a:pt x="8061" y="12261"/>
                  </a:cubicBezTo>
                  <a:cubicBezTo>
                    <a:pt x="8061" y="12299"/>
                    <a:pt x="8149" y="12299"/>
                    <a:pt x="8149" y="12362"/>
                  </a:cubicBezTo>
                  <a:cubicBezTo>
                    <a:pt x="8149" y="12400"/>
                    <a:pt x="8097" y="12434"/>
                    <a:pt x="8059" y="12434"/>
                  </a:cubicBezTo>
                  <a:cubicBezTo>
                    <a:pt x="8036" y="12434"/>
                    <a:pt x="8018" y="12421"/>
                    <a:pt x="8023" y="12387"/>
                  </a:cubicBezTo>
                  <a:lnTo>
                    <a:pt x="8023" y="12387"/>
                  </a:lnTo>
                  <a:cubicBezTo>
                    <a:pt x="8030" y="12394"/>
                    <a:pt x="8050" y="12401"/>
                    <a:pt x="8068" y="12401"/>
                  </a:cubicBezTo>
                  <a:cubicBezTo>
                    <a:pt x="8081" y="12401"/>
                    <a:pt x="8093" y="12397"/>
                    <a:pt x="8099" y="12387"/>
                  </a:cubicBezTo>
                  <a:cubicBezTo>
                    <a:pt x="8136" y="12336"/>
                    <a:pt x="8099" y="12336"/>
                    <a:pt x="8086" y="12311"/>
                  </a:cubicBezTo>
                  <a:lnTo>
                    <a:pt x="8074" y="12324"/>
                  </a:lnTo>
                  <a:cubicBezTo>
                    <a:pt x="8048" y="12286"/>
                    <a:pt x="7998" y="12286"/>
                    <a:pt x="8036" y="12223"/>
                  </a:cubicBezTo>
                  <a:cubicBezTo>
                    <a:pt x="8054" y="12196"/>
                    <a:pt x="8085" y="12175"/>
                    <a:pt x="8115" y="12175"/>
                  </a:cubicBezTo>
                  <a:close/>
                  <a:moveTo>
                    <a:pt x="3496" y="12085"/>
                  </a:moveTo>
                  <a:lnTo>
                    <a:pt x="3484" y="12236"/>
                  </a:lnTo>
                  <a:cubicBezTo>
                    <a:pt x="3511" y="12227"/>
                    <a:pt x="3525" y="12186"/>
                    <a:pt x="3549" y="12186"/>
                  </a:cubicBezTo>
                  <a:cubicBezTo>
                    <a:pt x="3559" y="12186"/>
                    <a:pt x="3570" y="12193"/>
                    <a:pt x="3584" y="12211"/>
                  </a:cubicBezTo>
                  <a:cubicBezTo>
                    <a:pt x="3647" y="12286"/>
                    <a:pt x="3597" y="12424"/>
                    <a:pt x="3547" y="12424"/>
                  </a:cubicBezTo>
                  <a:cubicBezTo>
                    <a:pt x="3547" y="12399"/>
                    <a:pt x="3584" y="12274"/>
                    <a:pt x="3547" y="12236"/>
                  </a:cubicBezTo>
                  <a:cubicBezTo>
                    <a:pt x="3541" y="12230"/>
                    <a:pt x="3534" y="12228"/>
                    <a:pt x="3527" y="12228"/>
                  </a:cubicBezTo>
                  <a:cubicBezTo>
                    <a:pt x="3502" y="12228"/>
                    <a:pt x="3471" y="12259"/>
                    <a:pt x="3471" y="12299"/>
                  </a:cubicBezTo>
                  <a:cubicBezTo>
                    <a:pt x="3459" y="12336"/>
                    <a:pt x="3484" y="12437"/>
                    <a:pt x="3421" y="12450"/>
                  </a:cubicBezTo>
                  <a:cubicBezTo>
                    <a:pt x="3408" y="12387"/>
                    <a:pt x="3408" y="12110"/>
                    <a:pt x="3471" y="12098"/>
                  </a:cubicBezTo>
                  <a:lnTo>
                    <a:pt x="3496" y="12085"/>
                  </a:lnTo>
                  <a:close/>
                  <a:moveTo>
                    <a:pt x="7885" y="12085"/>
                  </a:moveTo>
                  <a:lnTo>
                    <a:pt x="7885" y="12085"/>
                  </a:lnTo>
                  <a:cubicBezTo>
                    <a:pt x="7897" y="12148"/>
                    <a:pt x="7910" y="12437"/>
                    <a:pt x="7847" y="12450"/>
                  </a:cubicBezTo>
                  <a:cubicBezTo>
                    <a:pt x="7847" y="12387"/>
                    <a:pt x="7822" y="12098"/>
                    <a:pt x="7885" y="12085"/>
                  </a:cubicBezTo>
                  <a:close/>
                  <a:moveTo>
                    <a:pt x="7143" y="12462"/>
                  </a:moveTo>
                  <a:cubicBezTo>
                    <a:pt x="7133" y="12462"/>
                    <a:pt x="7126" y="12467"/>
                    <a:pt x="7120" y="12474"/>
                  </a:cubicBezTo>
                  <a:lnTo>
                    <a:pt x="7120" y="12474"/>
                  </a:lnTo>
                  <a:lnTo>
                    <a:pt x="7143" y="12462"/>
                  </a:lnTo>
                  <a:close/>
                  <a:moveTo>
                    <a:pt x="7483" y="12208"/>
                  </a:moveTo>
                  <a:cubicBezTo>
                    <a:pt x="7511" y="12208"/>
                    <a:pt x="7545" y="12223"/>
                    <a:pt x="7558" y="12248"/>
                  </a:cubicBezTo>
                  <a:cubicBezTo>
                    <a:pt x="7566" y="12259"/>
                    <a:pt x="7571" y="12273"/>
                    <a:pt x="7575" y="12290"/>
                  </a:cubicBezTo>
                  <a:lnTo>
                    <a:pt x="7575" y="12290"/>
                  </a:lnTo>
                  <a:cubicBezTo>
                    <a:pt x="7597" y="12249"/>
                    <a:pt x="7633" y="12214"/>
                    <a:pt x="7679" y="12214"/>
                  </a:cubicBezTo>
                  <a:cubicBezTo>
                    <a:pt x="7693" y="12214"/>
                    <a:pt x="7707" y="12217"/>
                    <a:pt x="7721" y="12223"/>
                  </a:cubicBezTo>
                  <a:cubicBezTo>
                    <a:pt x="7721" y="12252"/>
                    <a:pt x="7707" y="12266"/>
                    <a:pt x="7690" y="12266"/>
                  </a:cubicBezTo>
                  <a:cubicBezTo>
                    <a:pt x="7684" y="12266"/>
                    <a:pt x="7677" y="12264"/>
                    <a:pt x="7671" y="12261"/>
                  </a:cubicBezTo>
                  <a:cubicBezTo>
                    <a:pt x="7574" y="12261"/>
                    <a:pt x="7579" y="12427"/>
                    <a:pt x="7661" y="12427"/>
                  </a:cubicBezTo>
                  <a:cubicBezTo>
                    <a:pt x="7675" y="12427"/>
                    <a:pt x="7691" y="12423"/>
                    <a:pt x="7709" y="12412"/>
                  </a:cubicBezTo>
                  <a:lnTo>
                    <a:pt x="7709" y="12412"/>
                  </a:lnTo>
                  <a:lnTo>
                    <a:pt x="7696" y="12424"/>
                  </a:lnTo>
                  <a:cubicBezTo>
                    <a:pt x="7701" y="12465"/>
                    <a:pt x="7684" y="12481"/>
                    <a:pt x="7660" y="12481"/>
                  </a:cubicBezTo>
                  <a:cubicBezTo>
                    <a:pt x="7630" y="12481"/>
                    <a:pt x="7587" y="12454"/>
                    <a:pt x="7567" y="12418"/>
                  </a:cubicBezTo>
                  <a:lnTo>
                    <a:pt x="7567" y="12418"/>
                  </a:lnTo>
                  <a:cubicBezTo>
                    <a:pt x="7559" y="12437"/>
                    <a:pt x="7547" y="12450"/>
                    <a:pt x="7533" y="12450"/>
                  </a:cubicBezTo>
                  <a:cubicBezTo>
                    <a:pt x="7545" y="12437"/>
                    <a:pt x="7545" y="12424"/>
                    <a:pt x="7533" y="12424"/>
                  </a:cubicBezTo>
                  <a:cubicBezTo>
                    <a:pt x="7500" y="12465"/>
                    <a:pt x="7466" y="12481"/>
                    <a:pt x="7438" y="12481"/>
                  </a:cubicBezTo>
                  <a:cubicBezTo>
                    <a:pt x="7380" y="12481"/>
                    <a:pt x="7348" y="12413"/>
                    <a:pt x="7407" y="12362"/>
                  </a:cubicBezTo>
                  <a:lnTo>
                    <a:pt x="7445" y="12324"/>
                  </a:lnTo>
                  <a:cubicBezTo>
                    <a:pt x="7470" y="12311"/>
                    <a:pt x="7533" y="12299"/>
                    <a:pt x="7533" y="12286"/>
                  </a:cubicBezTo>
                  <a:cubicBezTo>
                    <a:pt x="7554" y="12258"/>
                    <a:pt x="7532" y="12250"/>
                    <a:pt x="7505" y="12250"/>
                  </a:cubicBezTo>
                  <a:cubicBezTo>
                    <a:pt x="7482" y="12250"/>
                    <a:pt x="7456" y="12255"/>
                    <a:pt x="7445" y="12261"/>
                  </a:cubicBezTo>
                  <a:cubicBezTo>
                    <a:pt x="7432" y="12223"/>
                    <a:pt x="7454" y="12208"/>
                    <a:pt x="7483" y="12208"/>
                  </a:cubicBezTo>
                  <a:close/>
                  <a:moveTo>
                    <a:pt x="6587" y="12386"/>
                  </a:moveTo>
                  <a:cubicBezTo>
                    <a:pt x="6580" y="12417"/>
                    <a:pt x="6580" y="12453"/>
                    <a:pt x="6589" y="12485"/>
                  </a:cubicBezTo>
                  <a:lnTo>
                    <a:pt x="6589" y="12485"/>
                  </a:lnTo>
                  <a:cubicBezTo>
                    <a:pt x="6596" y="12453"/>
                    <a:pt x="6597" y="12416"/>
                    <a:pt x="6587" y="12386"/>
                  </a:cubicBezTo>
                  <a:close/>
                  <a:moveTo>
                    <a:pt x="7347" y="12130"/>
                  </a:moveTo>
                  <a:cubicBezTo>
                    <a:pt x="7354" y="12130"/>
                    <a:pt x="7362" y="12131"/>
                    <a:pt x="7369" y="12135"/>
                  </a:cubicBezTo>
                  <a:cubicBezTo>
                    <a:pt x="7369" y="12164"/>
                    <a:pt x="7369" y="12178"/>
                    <a:pt x="7359" y="12178"/>
                  </a:cubicBezTo>
                  <a:cubicBezTo>
                    <a:pt x="7355" y="12178"/>
                    <a:pt x="7350" y="12176"/>
                    <a:pt x="7344" y="12173"/>
                  </a:cubicBezTo>
                  <a:cubicBezTo>
                    <a:pt x="7294" y="12173"/>
                    <a:pt x="7306" y="12236"/>
                    <a:pt x="7294" y="12261"/>
                  </a:cubicBezTo>
                  <a:cubicBezTo>
                    <a:pt x="7315" y="12251"/>
                    <a:pt x="7331" y="12245"/>
                    <a:pt x="7343" y="12245"/>
                  </a:cubicBezTo>
                  <a:cubicBezTo>
                    <a:pt x="7359" y="12245"/>
                    <a:pt x="7364" y="12257"/>
                    <a:pt x="7357" y="12286"/>
                  </a:cubicBezTo>
                  <a:lnTo>
                    <a:pt x="7344" y="12286"/>
                  </a:lnTo>
                  <a:cubicBezTo>
                    <a:pt x="7294" y="12286"/>
                    <a:pt x="7281" y="12299"/>
                    <a:pt x="7294" y="12349"/>
                  </a:cubicBezTo>
                  <a:cubicBezTo>
                    <a:pt x="7281" y="12399"/>
                    <a:pt x="7332" y="12500"/>
                    <a:pt x="7256" y="12500"/>
                  </a:cubicBezTo>
                  <a:cubicBezTo>
                    <a:pt x="7256" y="12464"/>
                    <a:pt x="7280" y="12298"/>
                    <a:pt x="7247" y="12298"/>
                  </a:cubicBezTo>
                  <a:cubicBezTo>
                    <a:pt x="7246" y="12298"/>
                    <a:pt x="7245" y="12298"/>
                    <a:pt x="7244" y="12299"/>
                  </a:cubicBezTo>
                  <a:cubicBezTo>
                    <a:pt x="7244" y="12265"/>
                    <a:pt x="7284" y="12130"/>
                    <a:pt x="7347" y="12130"/>
                  </a:cubicBezTo>
                  <a:close/>
                  <a:moveTo>
                    <a:pt x="7120" y="12474"/>
                  </a:moveTo>
                  <a:lnTo>
                    <a:pt x="7093" y="12487"/>
                  </a:lnTo>
                  <a:cubicBezTo>
                    <a:pt x="7093" y="12494"/>
                    <a:pt x="7093" y="12499"/>
                    <a:pt x="7094" y="12503"/>
                  </a:cubicBezTo>
                  <a:lnTo>
                    <a:pt x="7094" y="12503"/>
                  </a:lnTo>
                  <a:cubicBezTo>
                    <a:pt x="7104" y="12495"/>
                    <a:pt x="7111" y="12483"/>
                    <a:pt x="7120" y="12474"/>
                  </a:cubicBezTo>
                  <a:close/>
                  <a:moveTo>
                    <a:pt x="3223" y="12251"/>
                  </a:moveTo>
                  <a:cubicBezTo>
                    <a:pt x="3233" y="12251"/>
                    <a:pt x="3244" y="12257"/>
                    <a:pt x="3257" y="12274"/>
                  </a:cubicBezTo>
                  <a:cubicBezTo>
                    <a:pt x="3308" y="12349"/>
                    <a:pt x="3270" y="12487"/>
                    <a:pt x="3220" y="12487"/>
                  </a:cubicBezTo>
                  <a:cubicBezTo>
                    <a:pt x="3242" y="12442"/>
                    <a:pt x="3275" y="12293"/>
                    <a:pt x="3216" y="12293"/>
                  </a:cubicBezTo>
                  <a:cubicBezTo>
                    <a:pt x="3210" y="12293"/>
                    <a:pt x="3203" y="12295"/>
                    <a:pt x="3194" y="12299"/>
                  </a:cubicBezTo>
                  <a:lnTo>
                    <a:pt x="3182" y="12299"/>
                  </a:lnTo>
                  <a:cubicBezTo>
                    <a:pt x="3081" y="12324"/>
                    <a:pt x="3182" y="12500"/>
                    <a:pt x="3094" y="12513"/>
                  </a:cubicBezTo>
                  <a:cubicBezTo>
                    <a:pt x="3094" y="12450"/>
                    <a:pt x="3094" y="12387"/>
                    <a:pt x="3106" y="12324"/>
                  </a:cubicBezTo>
                  <a:cubicBezTo>
                    <a:pt x="3115" y="12308"/>
                    <a:pt x="3128" y="12270"/>
                    <a:pt x="3137" y="12270"/>
                  </a:cubicBezTo>
                  <a:cubicBezTo>
                    <a:pt x="3141" y="12270"/>
                    <a:pt x="3144" y="12281"/>
                    <a:pt x="3144" y="12311"/>
                  </a:cubicBezTo>
                  <a:cubicBezTo>
                    <a:pt x="3172" y="12302"/>
                    <a:pt x="3193" y="12251"/>
                    <a:pt x="3223" y="12251"/>
                  </a:cubicBezTo>
                  <a:close/>
                  <a:moveTo>
                    <a:pt x="7112" y="12249"/>
                  </a:moveTo>
                  <a:cubicBezTo>
                    <a:pt x="7128" y="12249"/>
                    <a:pt x="7144" y="12253"/>
                    <a:pt x="7156" y="12261"/>
                  </a:cubicBezTo>
                  <a:cubicBezTo>
                    <a:pt x="7193" y="12299"/>
                    <a:pt x="7181" y="12387"/>
                    <a:pt x="7181" y="12437"/>
                  </a:cubicBezTo>
                  <a:cubicBezTo>
                    <a:pt x="7172" y="12464"/>
                    <a:pt x="7130" y="12517"/>
                    <a:pt x="7108" y="12517"/>
                  </a:cubicBezTo>
                  <a:cubicBezTo>
                    <a:pt x="7101" y="12517"/>
                    <a:pt x="7096" y="12513"/>
                    <a:pt x="7094" y="12503"/>
                  </a:cubicBezTo>
                  <a:lnTo>
                    <a:pt x="7094" y="12503"/>
                  </a:lnTo>
                  <a:cubicBezTo>
                    <a:pt x="7088" y="12507"/>
                    <a:pt x="7082" y="12511"/>
                    <a:pt x="7073" y="12511"/>
                  </a:cubicBezTo>
                  <a:cubicBezTo>
                    <a:pt x="7065" y="12511"/>
                    <a:pt x="7055" y="12507"/>
                    <a:pt x="7042" y="12500"/>
                  </a:cubicBezTo>
                  <a:cubicBezTo>
                    <a:pt x="6992" y="12462"/>
                    <a:pt x="7017" y="12412"/>
                    <a:pt x="7042" y="12387"/>
                  </a:cubicBezTo>
                  <a:cubicBezTo>
                    <a:pt x="7068" y="12349"/>
                    <a:pt x="7143" y="12349"/>
                    <a:pt x="7143" y="12336"/>
                  </a:cubicBezTo>
                  <a:cubicBezTo>
                    <a:pt x="7156" y="12303"/>
                    <a:pt x="7137" y="12291"/>
                    <a:pt x="7113" y="12291"/>
                  </a:cubicBezTo>
                  <a:cubicBezTo>
                    <a:pt x="7092" y="12291"/>
                    <a:pt x="7067" y="12300"/>
                    <a:pt x="7055" y="12311"/>
                  </a:cubicBezTo>
                  <a:cubicBezTo>
                    <a:pt x="7046" y="12268"/>
                    <a:pt x="7079" y="12249"/>
                    <a:pt x="7112" y="12249"/>
                  </a:cubicBezTo>
                  <a:close/>
                  <a:moveTo>
                    <a:pt x="3094" y="12261"/>
                  </a:moveTo>
                  <a:cubicBezTo>
                    <a:pt x="3069" y="12336"/>
                    <a:pt x="3081" y="12513"/>
                    <a:pt x="3018" y="12525"/>
                  </a:cubicBezTo>
                  <a:lnTo>
                    <a:pt x="3031" y="12513"/>
                  </a:lnTo>
                  <a:cubicBezTo>
                    <a:pt x="3031" y="12462"/>
                    <a:pt x="3031" y="12274"/>
                    <a:pt x="3094" y="12261"/>
                  </a:cubicBezTo>
                  <a:close/>
                  <a:moveTo>
                    <a:pt x="6879" y="12160"/>
                  </a:moveTo>
                  <a:lnTo>
                    <a:pt x="6879" y="12160"/>
                  </a:lnTo>
                  <a:cubicBezTo>
                    <a:pt x="6841" y="12261"/>
                    <a:pt x="6866" y="12550"/>
                    <a:pt x="6803" y="12550"/>
                  </a:cubicBezTo>
                  <a:lnTo>
                    <a:pt x="6829" y="12525"/>
                  </a:lnTo>
                  <a:cubicBezTo>
                    <a:pt x="6829" y="12462"/>
                    <a:pt x="6816" y="12173"/>
                    <a:pt x="6879" y="12160"/>
                  </a:cubicBezTo>
                  <a:close/>
                  <a:moveTo>
                    <a:pt x="6942" y="12173"/>
                  </a:moveTo>
                  <a:lnTo>
                    <a:pt x="6929" y="12186"/>
                  </a:lnTo>
                  <a:cubicBezTo>
                    <a:pt x="6929" y="12261"/>
                    <a:pt x="6942" y="12550"/>
                    <a:pt x="6879" y="12550"/>
                  </a:cubicBezTo>
                  <a:cubicBezTo>
                    <a:pt x="6891" y="12475"/>
                    <a:pt x="6879" y="12186"/>
                    <a:pt x="6942" y="12173"/>
                  </a:cubicBezTo>
                  <a:close/>
                  <a:moveTo>
                    <a:pt x="5266" y="12359"/>
                  </a:moveTo>
                  <a:cubicBezTo>
                    <a:pt x="5271" y="12359"/>
                    <a:pt x="5277" y="12360"/>
                    <a:pt x="5282" y="12362"/>
                  </a:cubicBezTo>
                  <a:cubicBezTo>
                    <a:pt x="5282" y="12390"/>
                    <a:pt x="5282" y="12404"/>
                    <a:pt x="5271" y="12404"/>
                  </a:cubicBezTo>
                  <a:cubicBezTo>
                    <a:pt x="5268" y="12404"/>
                    <a:pt x="5263" y="12402"/>
                    <a:pt x="5257" y="12399"/>
                  </a:cubicBezTo>
                  <a:cubicBezTo>
                    <a:pt x="5206" y="12399"/>
                    <a:pt x="5206" y="12462"/>
                    <a:pt x="5206" y="12487"/>
                  </a:cubicBezTo>
                  <a:cubicBezTo>
                    <a:pt x="5224" y="12478"/>
                    <a:pt x="5237" y="12474"/>
                    <a:pt x="5246" y="12474"/>
                  </a:cubicBezTo>
                  <a:cubicBezTo>
                    <a:pt x="5263" y="12474"/>
                    <a:pt x="5265" y="12488"/>
                    <a:pt x="5257" y="12513"/>
                  </a:cubicBezTo>
                  <a:cubicBezTo>
                    <a:pt x="5214" y="12520"/>
                    <a:pt x="5184" y="12535"/>
                    <a:pt x="5168" y="12555"/>
                  </a:cubicBezTo>
                  <a:lnTo>
                    <a:pt x="5168" y="12555"/>
                  </a:lnTo>
                  <a:cubicBezTo>
                    <a:pt x="5164" y="12537"/>
                    <a:pt x="5157" y="12525"/>
                    <a:pt x="5144" y="12525"/>
                  </a:cubicBezTo>
                  <a:cubicBezTo>
                    <a:pt x="5144" y="12502"/>
                    <a:pt x="5198" y="12359"/>
                    <a:pt x="5266" y="12359"/>
                  </a:cubicBezTo>
                  <a:close/>
                  <a:moveTo>
                    <a:pt x="2932" y="12297"/>
                  </a:moveTo>
                  <a:cubicBezTo>
                    <a:pt x="2936" y="12297"/>
                    <a:pt x="2939" y="12298"/>
                    <a:pt x="2943" y="12299"/>
                  </a:cubicBezTo>
                  <a:cubicBezTo>
                    <a:pt x="2943" y="12349"/>
                    <a:pt x="2880" y="12349"/>
                    <a:pt x="2868" y="12424"/>
                  </a:cubicBezTo>
                  <a:cubicBezTo>
                    <a:pt x="2855" y="12487"/>
                    <a:pt x="2868" y="12563"/>
                    <a:pt x="2805" y="12575"/>
                  </a:cubicBezTo>
                  <a:lnTo>
                    <a:pt x="2817" y="12563"/>
                  </a:lnTo>
                  <a:cubicBezTo>
                    <a:pt x="2817" y="12500"/>
                    <a:pt x="2830" y="12437"/>
                    <a:pt x="2842" y="12374"/>
                  </a:cubicBezTo>
                  <a:cubicBezTo>
                    <a:pt x="2850" y="12350"/>
                    <a:pt x="2863" y="12306"/>
                    <a:pt x="2869" y="12306"/>
                  </a:cubicBezTo>
                  <a:lnTo>
                    <a:pt x="2869" y="12306"/>
                  </a:lnTo>
                  <a:cubicBezTo>
                    <a:pt x="2872" y="12306"/>
                    <a:pt x="2872" y="12320"/>
                    <a:pt x="2868" y="12362"/>
                  </a:cubicBezTo>
                  <a:cubicBezTo>
                    <a:pt x="2902" y="12362"/>
                    <a:pt x="2894" y="12297"/>
                    <a:pt x="2932" y="12297"/>
                  </a:cubicBezTo>
                  <a:close/>
                  <a:moveTo>
                    <a:pt x="6803" y="12286"/>
                  </a:moveTo>
                  <a:cubicBezTo>
                    <a:pt x="6803" y="12349"/>
                    <a:pt x="6803" y="12424"/>
                    <a:pt x="6791" y="12487"/>
                  </a:cubicBezTo>
                  <a:cubicBezTo>
                    <a:pt x="6783" y="12504"/>
                    <a:pt x="6769" y="12541"/>
                    <a:pt x="6761" y="12541"/>
                  </a:cubicBezTo>
                  <a:cubicBezTo>
                    <a:pt x="6756" y="12541"/>
                    <a:pt x="6753" y="12531"/>
                    <a:pt x="6753" y="12500"/>
                  </a:cubicBezTo>
                  <a:cubicBezTo>
                    <a:pt x="6728" y="12500"/>
                    <a:pt x="6741" y="12550"/>
                    <a:pt x="6690" y="12550"/>
                  </a:cubicBezTo>
                  <a:cubicBezTo>
                    <a:pt x="6681" y="12553"/>
                    <a:pt x="6672" y="12554"/>
                    <a:pt x="6664" y="12554"/>
                  </a:cubicBezTo>
                  <a:cubicBezTo>
                    <a:pt x="6623" y="12554"/>
                    <a:pt x="6599" y="12523"/>
                    <a:pt x="6589" y="12485"/>
                  </a:cubicBezTo>
                  <a:lnTo>
                    <a:pt x="6589" y="12485"/>
                  </a:lnTo>
                  <a:cubicBezTo>
                    <a:pt x="6579" y="12528"/>
                    <a:pt x="6558" y="12563"/>
                    <a:pt x="6539" y="12563"/>
                  </a:cubicBezTo>
                  <a:cubicBezTo>
                    <a:pt x="6539" y="12525"/>
                    <a:pt x="6565" y="12412"/>
                    <a:pt x="6539" y="12374"/>
                  </a:cubicBezTo>
                  <a:cubicBezTo>
                    <a:pt x="6529" y="12367"/>
                    <a:pt x="6518" y="12364"/>
                    <a:pt x="6508" y="12364"/>
                  </a:cubicBezTo>
                  <a:cubicBezTo>
                    <a:pt x="6478" y="12364"/>
                    <a:pt x="6451" y="12388"/>
                    <a:pt x="6451" y="12424"/>
                  </a:cubicBezTo>
                  <a:cubicBezTo>
                    <a:pt x="6451" y="12487"/>
                    <a:pt x="6464" y="12575"/>
                    <a:pt x="6401" y="12588"/>
                  </a:cubicBezTo>
                  <a:cubicBezTo>
                    <a:pt x="6389" y="12525"/>
                    <a:pt x="6376" y="12475"/>
                    <a:pt x="6376" y="12412"/>
                  </a:cubicBezTo>
                  <a:lnTo>
                    <a:pt x="6414" y="12387"/>
                  </a:lnTo>
                  <a:cubicBezTo>
                    <a:pt x="6422" y="12363"/>
                    <a:pt x="6434" y="12330"/>
                    <a:pt x="6443" y="12330"/>
                  </a:cubicBezTo>
                  <a:cubicBezTo>
                    <a:pt x="6448" y="12330"/>
                    <a:pt x="6451" y="12341"/>
                    <a:pt x="6451" y="12374"/>
                  </a:cubicBezTo>
                  <a:cubicBezTo>
                    <a:pt x="6488" y="12374"/>
                    <a:pt x="6498" y="12326"/>
                    <a:pt x="6526" y="12326"/>
                  </a:cubicBezTo>
                  <a:cubicBezTo>
                    <a:pt x="6536" y="12326"/>
                    <a:pt x="6548" y="12333"/>
                    <a:pt x="6565" y="12349"/>
                  </a:cubicBezTo>
                  <a:cubicBezTo>
                    <a:pt x="6575" y="12359"/>
                    <a:pt x="6582" y="12372"/>
                    <a:pt x="6587" y="12386"/>
                  </a:cubicBezTo>
                  <a:lnTo>
                    <a:pt x="6587" y="12386"/>
                  </a:lnTo>
                  <a:cubicBezTo>
                    <a:pt x="6594" y="12353"/>
                    <a:pt x="6608" y="12328"/>
                    <a:pt x="6627" y="12324"/>
                  </a:cubicBezTo>
                  <a:lnTo>
                    <a:pt x="6665" y="12299"/>
                  </a:lnTo>
                  <a:lnTo>
                    <a:pt x="6665" y="12299"/>
                  </a:lnTo>
                  <a:cubicBezTo>
                    <a:pt x="6665" y="12343"/>
                    <a:pt x="6636" y="12511"/>
                    <a:pt x="6705" y="12511"/>
                  </a:cubicBezTo>
                  <a:cubicBezTo>
                    <a:pt x="6714" y="12511"/>
                    <a:pt x="6726" y="12508"/>
                    <a:pt x="6741" y="12500"/>
                  </a:cubicBezTo>
                  <a:cubicBezTo>
                    <a:pt x="6803" y="12450"/>
                    <a:pt x="6703" y="12299"/>
                    <a:pt x="6803" y="12286"/>
                  </a:cubicBezTo>
                  <a:close/>
                  <a:moveTo>
                    <a:pt x="2731" y="12347"/>
                  </a:moveTo>
                  <a:cubicBezTo>
                    <a:pt x="2768" y="12347"/>
                    <a:pt x="2797" y="12377"/>
                    <a:pt x="2792" y="12450"/>
                  </a:cubicBezTo>
                  <a:cubicBezTo>
                    <a:pt x="2777" y="12527"/>
                    <a:pt x="2704" y="12595"/>
                    <a:pt x="2654" y="12595"/>
                  </a:cubicBezTo>
                  <a:cubicBezTo>
                    <a:pt x="2622" y="12595"/>
                    <a:pt x="2599" y="12568"/>
                    <a:pt x="2603" y="12500"/>
                  </a:cubicBezTo>
                  <a:lnTo>
                    <a:pt x="2603" y="12487"/>
                  </a:lnTo>
                  <a:cubicBezTo>
                    <a:pt x="2611" y="12406"/>
                    <a:pt x="2679" y="12347"/>
                    <a:pt x="2731" y="12347"/>
                  </a:cubicBezTo>
                  <a:close/>
                  <a:moveTo>
                    <a:pt x="6238" y="12286"/>
                  </a:moveTo>
                  <a:lnTo>
                    <a:pt x="6238" y="12362"/>
                  </a:lnTo>
                  <a:cubicBezTo>
                    <a:pt x="6255" y="12353"/>
                    <a:pt x="6269" y="12349"/>
                    <a:pt x="6277" y="12349"/>
                  </a:cubicBezTo>
                  <a:cubicBezTo>
                    <a:pt x="6294" y="12349"/>
                    <a:pt x="6296" y="12362"/>
                    <a:pt x="6288" y="12387"/>
                  </a:cubicBezTo>
                  <a:cubicBezTo>
                    <a:pt x="6280" y="12385"/>
                    <a:pt x="6272" y="12384"/>
                    <a:pt x="6265" y="12384"/>
                  </a:cubicBezTo>
                  <a:cubicBezTo>
                    <a:pt x="6231" y="12384"/>
                    <a:pt x="6217" y="12410"/>
                    <a:pt x="6238" y="12462"/>
                  </a:cubicBezTo>
                  <a:cubicBezTo>
                    <a:pt x="6238" y="12485"/>
                    <a:pt x="6218" y="12567"/>
                    <a:pt x="6258" y="12567"/>
                  </a:cubicBezTo>
                  <a:cubicBezTo>
                    <a:pt x="6263" y="12567"/>
                    <a:pt x="6268" y="12566"/>
                    <a:pt x="6275" y="12563"/>
                  </a:cubicBezTo>
                  <a:lnTo>
                    <a:pt x="6275" y="12563"/>
                  </a:lnTo>
                  <a:cubicBezTo>
                    <a:pt x="6275" y="12592"/>
                    <a:pt x="6264" y="12604"/>
                    <a:pt x="6251" y="12604"/>
                  </a:cubicBezTo>
                  <a:cubicBezTo>
                    <a:pt x="6229" y="12604"/>
                    <a:pt x="6200" y="12572"/>
                    <a:pt x="6200" y="12525"/>
                  </a:cubicBezTo>
                  <a:cubicBezTo>
                    <a:pt x="6200" y="12467"/>
                    <a:pt x="6221" y="12398"/>
                    <a:pt x="6185" y="12398"/>
                  </a:cubicBezTo>
                  <a:cubicBezTo>
                    <a:pt x="6182" y="12398"/>
                    <a:pt x="6178" y="12398"/>
                    <a:pt x="6175" y="12399"/>
                  </a:cubicBezTo>
                  <a:cubicBezTo>
                    <a:pt x="6175" y="12374"/>
                    <a:pt x="6187" y="12336"/>
                    <a:pt x="6200" y="12311"/>
                  </a:cubicBezTo>
                  <a:lnTo>
                    <a:pt x="6238" y="12286"/>
                  </a:lnTo>
                  <a:close/>
                  <a:moveTo>
                    <a:pt x="5639" y="12514"/>
                  </a:moveTo>
                  <a:lnTo>
                    <a:pt x="5639" y="12514"/>
                  </a:lnTo>
                  <a:cubicBezTo>
                    <a:pt x="5632" y="12530"/>
                    <a:pt x="5627" y="12547"/>
                    <a:pt x="5621" y="12563"/>
                  </a:cubicBezTo>
                  <a:cubicBezTo>
                    <a:pt x="5621" y="12578"/>
                    <a:pt x="5621" y="12601"/>
                    <a:pt x="5624" y="12622"/>
                  </a:cubicBezTo>
                  <a:lnTo>
                    <a:pt x="5624" y="12622"/>
                  </a:lnTo>
                  <a:cubicBezTo>
                    <a:pt x="5631" y="12583"/>
                    <a:pt x="5637" y="12548"/>
                    <a:pt x="5639" y="12514"/>
                  </a:cubicBezTo>
                  <a:close/>
                  <a:moveTo>
                    <a:pt x="2591" y="12261"/>
                  </a:moveTo>
                  <a:cubicBezTo>
                    <a:pt x="2591" y="12324"/>
                    <a:pt x="2591" y="12613"/>
                    <a:pt x="2515" y="12626"/>
                  </a:cubicBezTo>
                  <a:cubicBezTo>
                    <a:pt x="2515" y="12563"/>
                    <a:pt x="2515" y="12274"/>
                    <a:pt x="2578" y="12261"/>
                  </a:cubicBezTo>
                  <a:close/>
                  <a:moveTo>
                    <a:pt x="6049" y="12374"/>
                  </a:moveTo>
                  <a:cubicBezTo>
                    <a:pt x="6124" y="12374"/>
                    <a:pt x="6112" y="12450"/>
                    <a:pt x="6124" y="12487"/>
                  </a:cubicBezTo>
                  <a:cubicBezTo>
                    <a:pt x="6124" y="12527"/>
                    <a:pt x="6101" y="12628"/>
                    <a:pt x="6091" y="12628"/>
                  </a:cubicBezTo>
                  <a:cubicBezTo>
                    <a:pt x="6088" y="12628"/>
                    <a:pt x="6087" y="12620"/>
                    <a:pt x="6087" y="12601"/>
                  </a:cubicBezTo>
                  <a:cubicBezTo>
                    <a:pt x="6055" y="12601"/>
                    <a:pt x="6041" y="12644"/>
                    <a:pt x="6008" y="12644"/>
                  </a:cubicBezTo>
                  <a:cubicBezTo>
                    <a:pt x="6002" y="12644"/>
                    <a:pt x="5994" y="12642"/>
                    <a:pt x="5986" y="12638"/>
                  </a:cubicBezTo>
                  <a:cubicBezTo>
                    <a:pt x="5936" y="12601"/>
                    <a:pt x="5936" y="12563"/>
                    <a:pt x="5961" y="12538"/>
                  </a:cubicBezTo>
                  <a:lnTo>
                    <a:pt x="5986" y="12513"/>
                  </a:lnTo>
                  <a:cubicBezTo>
                    <a:pt x="6011" y="12487"/>
                    <a:pt x="6087" y="12475"/>
                    <a:pt x="6087" y="12462"/>
                  </a:cubicBezTo>
                  <a:cubicBezTo>
                    <a:pt x="6100" y="12428"/>
                    <a:pt x="6081" y="12416"/>
                    <a:pt x="6057" y="12416"/>
                  </a:cubicBezTo>
                  <a:cubicBezTo>
                    <a:pt x="6035" y="12416"/>
                    <a:pt x="6010" y="12425"/>
                    <a:pt x="5999" y="12437"/>
                  </a:cubicBezTo>
                  <a:cubicBezTo>
                    <a:pt x="5986" y="12399"/>
                    <a:pt x="6011" y="12387"/>
                    <a:pt x="6049" y="12374"/>
                  </a:cubicBezTo>
                  <a:close/>
                  <a:moveTo>
                    <a:pt x="2418" y="12410"/>
                  </a:moveTo>
                  <a:cubicBezTo>
                    <a:pt x="2524" y="12410"/>
                    <a:pt x="2473" y="12663"/>
                    <a:pt x="2377" y="12663"/>
                  </a:cubicBezTo>
                  <a:cubicBezTo>
                    <a:pt x="2239" y="12663"/>
                    <a:pt x="2302" y="12424"/>
                    <a:pt x="2402" y="12412"/>
                  </a:cubicBezTo>
                  <a:cubicBezTo>
                    <a:pt x="2408" y="12411"/>
                    <a:pt x="2413" y="12410"/>
                    <a:pt x="2418" y="12410"/>
                  </a:cubicBezTo>
                  <a:close/>
                  <a:moveTo>
                    <a:pt x="5898" y="12424"/>
                  </a:moveTo>
                  <a:cubicBezTo>
                    <a:pt x="5898" y="12475"/>
                    <a:pt x="5923" y="12663"/>
                    <a:pt x="5860" y="12676"/>
                  </a:cubicBezTo>
                  <a:lnTo>
                    <a:pt x="5848" y="12676"/>
                  </a:lnTo>
                  <a:cubicBezTo>
                    <a:pt x="5848" y="12613"/>
                    <a:pt x="5835" y="12437"/>
                    <a:pt x="5898" y="12424"/>
                  </a:cubicBezTo>
                  <a:close/>
                  <a:moveTo>
                    <a:pt x="9168" y="12624"/>
                  </a:moveTo>
                  <a:cubicBezTo>
                    <a:pt x="9195" y="12624"/>
                    <a:pt x="9155" y="12663"/>
                    <a:pt x="9155" y="12663"/>
                  </a:cubicBezTo>
                  <a:lnTo>
                    <a:pt x="9155" y="12676"/>
                  </a:lnTo>
                  <a:cubicBezTo>
                    <a:pt x="9155" y="12676"/>
                    <a:pt x="9105" y="12626"/>
                    <a:pt x="9155" y="12626"/>
                  </a:cubicBezTo>
                  <a:cubicBezTo>
                    <a:pt x="9161" y="12624"/>
                    <a:pt x="9165" y="12624"/>
                    <a:pt x="9168" y="12624"/>
                  </a:cubicBezTo>
                  <a:close/>
                  <a:moveTo>
                    <a:pt x="2264" y="12311"/>
                  </a:moveTo>
                  <a:cubicBezTo>
                    <a:pt x="2251" y="12399"/>
                    <a:pt x="2239" y="12487"/>
                    <a:pt x="2239" y="12575"/>
                  </a:cubicBezTo>
                  <a:cubicBezTo>
                    <a:pt x="2239" y="12602"/>
                    <a:pt x="2214" y="12666"/>
                    <a:pt x="2203" y="12666"/>
                  </a:cubicBezTo>
                  <a:cubicBezTo>
                    <a:pt x="2199" y="12666"/>
                    <a:pt x="2197" y="12655"/>
                    <a:pt x="2201" y="12626"/>
                  </a:cubicBezTo>
                  <a:cubicBezTo>
                    <a:pt x="2176" y="12626"/>
                    <a:pt x="2176" y="12689"/>
                    <a:pt x="2126" y="12689"/>
                  </a:cubicBezTo>
                  <a:cubicBezTo>
                    <a:pt x="2118" y="12692"/>
                    <a:pt x="2111" y="12694"/>
                    <a:pt x="2106" y="12694"/>
                  </a:cubicBezTo>
                  <a:cubicBezTo>
                    <a:pt x="2055" y="12694"/>
                    <a:pt x="2078" y="12559"/>
                    <a:pt x="2100" y="12525"/>
                  </a:cubicBezTo>
                  <a:lnTo>
                    <a:pt x="2088" y="12513"/>
                  </a:lnTo>
                  <a:cubicBezTo>
                    <a:pt x="2100" y="12487"/>
                    <a:pt x="2126" y="12462"/>
                    <a:pt x="2163" y="12437"/>
                  </a:cubicBezTo>
                  <a:cubicBezTo>
                    <a:pt x="2172" y="12433"/>
                    <a:pt x="2178" y="12431"/>
                    <a:pt x="2183" y="12431"/>
                  </a:cubicBezTo>
                  <a:cubicBezTo>
                    <a:pt x="2204" y="12431"/>
                    <a:pt x="2195" y="12464"/>
                    <a:pt x="2208" y="12464"/>
                  </a:cubicBezTo>
                  <a:cubicBezTo>
                    <a:pt x="2209" y="12464"/>
                    <a:pt x="2211" y="12463"/>
                    <a:pt x="2214" y="12462"/>
                  </a:cubicBezTo>
                  <a:cubicBezTo>
                    <a:pt x="2214" y="12412"/>
                    <a:pt x="2201" y="12324"/>
                    <a:pt x="2264" y="12311"/>
                  </a:cubicBezTo>
                  <a:close/>
                  <a:moveTo>
                    <a:pt x="8036" y="12676"/>
                  </a:moveTo>
                  <a:cubicBezTo>
                    <a:pt x="8036" y="12676"/>
                    <a:pt x="8086" y="12726"/>
                    <a:pt x="8036" y="12726"/>
                  </a:cubicBezTo>
                  <a:cubicBezTo>
                    <a:pt x="8029" y="12728"/>
                    <a:pt x="8023" y="12729"/>
                    <a:pt x="8019" y="12729"/>
                  </a:cubicBezTo>
                  <a:cubicBezTo>
                    <a:pt x="7992" y="12729"/>
                    <a:pt x="8011" y="12701"/>
                    <a:pt x="8011" y="12701"/>
                  </a:cubicBezTo>
                  <a:lnTo>
                    <a:pt x="8036" y="12676"/>
                  </a:lnTo>
                  <a:close/>
                  <a:moveTo>
                    <a:pt x="5206" y="12588"/>
                  </a:moveTo>
                  <a:cubicBezTo>
                    <a:pt x="5181" y="12638"/>
                    <a:pt x="5232" y="12739"/>
                    <a:pt x="5156" y="12739"/>
                  </a:cubicBezTo>
                  <a:cubicBezTo>
                    <a:pt x="5156" y="12713"/>
                    <a:pt x="5166" y="12655"/>
                    <a:pt x="5169" y="12607"/>
                  </a:cubicBezTo>
                  <a:lnTo>
                    <a:pt x="5169" y="12607"/>
                  </a:lnTo>
                  <a:lnTo>
                    <a:pt x="5206" y="12588"/>
                  </a:lnTo>
                  <a:close/>
                  <a:moveTo>
                    <a:pt x="5320" y="12511"/>
                  </a:moveTo>
                  <a:cubicBezTo>
                    <a:pt x="5351" y="12511"/>
                    <a:pt x="5375" y="12537"/>
                    <a:pt x="5370" y="12601"/>
                  </a:cubicBezTo>
                  <a:cubicBezTo>
                    <a:pt x="5383" y="12663"/>
                    <a:pt x="5194" y="12588"/>
                    <a:pt x="5257" y="12689"/>
                  </a:cubicBezTo>
                  <a:lnTo>
                    <a:pt x="5244" y="12689"/>
                  </a:lnTo>
                  <a:cubicBezTo>
                    <a:pt x="5257" y="12714"/>
                    <a:pt x="5276" y="12723"/>
                    <a:pt x="5294" y="12723"/>
                  </a:cubicBezTo>
                  <a:cubicBezTo>
                    <a:pt x="5313" y="12723"/>
                    <a:pt x="5332" y="12714"/>
                    <a:pt x="5345" y="12701"/>
                  </a:cubicBezTo>
                  <a:lnTo>
                    <a:pt x="5345" y="12701"/>
                  </a:lnTo>
                  <a:cubicBezTo>
                    <a:pt x="5350" y="12737"/>
                    <a:pt x="5328" y="12754"/>
                    <a:pt x="5300" y="12754"/>
                  </a:cubicBezTo>
                  <a:cubicBezTo>
                    <a:pt x="5259" y="12754"/>
                    <a:pt x="5206" y="12718"/>
                    <a:pt x="5206" y="12651"/>
                  </a:cubicBezTo>
                  <a:cubicBezTo>
                    <a:pt x="5206" y="12574"/>
                    <a:pt x="5272" y="12511"/>
                    <a:pt x="5320" y="12511"/>
                  </a:cubicBezTo>
                  <a:close/>
                  <a:moveTo>
                    <a:pt x="5030" y="12513"/>
                  </a:moveTo>
                  <a:cubicBezTo>
                    <a:pt x="5030" y="12601"/>
                    <a:pt x="5018" y="12676"/>
                    <a:pt x="5018" y="12764"/>
                  </a:cubicBezTo>
                  <a:cubicBezTo>
                    <a:pt x="4986" y="12783"/>
                    <a:pt x="4964" y="12792"/>
                    <a:pt x="4952" y="12792"/>
                  </a:cubicBezTo>
                  <a:cubicBezTo>
                    <a:pt x="4939" y="12792"/>
                    <a:pt x="4936" y="12783"/>
                    <a:pt x="4942" y="12764"/>
                  </a:cubicBezTo>
                  <a:lnTo>
                    <a:pt x="4980" y="12726"/>
                  </a:lnTo>
                  <a:lnTo>
                    <a:pt x="4980" y="12726"/>
                  </a:lnTo>
                  <a:cubicBezTo>
                    <a:pt x="4942" y="12736"/>
                    <a:pt x="4933" y="12781"/>
                    <a:pt x="4904" y="12781"/>
                  </a:cubicBezTo>
                  <a:cubicBezTo>
                    <a:pt x="4894" y="12781"/>
                    <a:pt x="4882" y="12776"/>
                    <a:pt x="4867" y="12764"/>
                  </a:cubicBezTo>
                  <a:cubicBezTo>
                    <a:pt x="4804" y="12701"/>
                    <a:pt x="4854" y="12538"/>
                    <a:pt x="4905" y="12538"/>
                  </a:cubicBezTo>
                  <a:cubicBezTo>
                    <a:pt x="4905" y="12571"/>
                    <a:pt x="4866" y="12738"/>
                    <a:pt x="4924" y="12738"/>
                  </a:cubicBezTo>
                  <a:cubicBezTo>
                    <a:pt x="4932" y="12738"/>
                    <a:pt x="4942" y="12734"/>
                    <a:pt x="4955" y="12726"/>
                  </a:cubicBezTo>
                  <a:cubicBezTo>
                    <a:pt x="5030" y="12676"/>
                    <a:pt x="4942" y="12525"/>
                    <a:pt x="5030" y="12513"/>
                  </a:cubicBezTo>
                  <a:close/>
                  <a:moveTo>
                    <a:pt x="5810" y="12437"/>
                  </a:moveTo>
                  <a:cubicBezTo>
                    <a:pt x="5810" y="12538"/>
                    <a:pt x="5810" y="12626"/>
                    <a:pt x="5785" y="12726"/>
                  </a:cubicBezTo>
                  <a:cubicBezTo>
                    <a:pt x="5768" y="12760"/>
                    <a:pt x="5695" y="12810"/>
                    <a:pt x="5656" y="12810"/>
                  </a:cubicBezTo>
                  <a:cubicBezTo>
                    <a:pt x="5637" y="12810"/>
                    <a:pt x="5626" y="12798"/>
                    <a:pt x="5634" y="12764"/>
                  </a:cubicBezTo>
                  <a:lnTo>
                    <a:pt x="5634" y="12764"/>
                  </a:lnTo>
                  <a:cubicBezTo>
                    <a:pt x="5659" y="12777"/>
                    <a:pt x="5672" y="12777"/>
                    <a:pt x="5697" y="12777"/>
                  </a:cubicBezTo>
                  <a:cubicBezTo>
                    <a:pt x="5747" y="12764"/>
                    <a:pt x="5760" y="12701"/>
                    <a:pt x="5760" y="12651"/>
                  </a:cubicBezTo>
                  <a:cubicBezTo>
                    <a:pt x="5759" y="12650"/>
                    <a:pt x="5758" y="12649"/>
                    <a:pt x="5757" y="12649"/>
                  </a:cubicBezTo>
                  <a:cubicBezTo>
                    <a:pt x="5748" y="12649"/>
                    <a:pt x="5743" y="12694"/>
                    <a:pt x="5700" y="12694"/>
                  </a:cubicBezTo>
                  <a:cubicBezTo>
                    <a:pt x="5692" y="12694"/>
                    <a:pt x="5683" y="12692"/>
                    <a:pt x="5672" y="12689"/>
                  </a:cubicBezTo>
                  <a:lnTo>
                    <a:pt x="5659" y="12689"/>
                  </a:lnTo>
                  <a:cubicBezTo>
                    <a:pt x="5637" y="12681"/>
                    <a:pt x="5628" y="12652"/>
                    <a:pt x="5624" y="12622"/>
                  </a:cubicBezTo>
                  <a:lnTo>
                    <a:pt x="5624" y="12622"/>
                  </a:lnTo>
                  <a:cubicBezTo>
                    <a:pt x="5623" y="12627"/>
                    <a:pt x="5622" y="12633"/>
                    <a:pt x="5621" y="12638"/>
                  </a:cubicBezTo>
                  <a:cubicBezTo>
                    <a:pt x="5621" y="12655"/>
                    <a:pt x="5611" y="12692"/>
                    <a:pt x="5603" y="12692"/>
                  </a:cubicBezTo>
                  <a:cubicBezTo>
                    <a:pt x="5599" y="12692"/>
                    <a:pt x="5596" y="12682"/>
                    <a:pt x="5596" y="12651"/>
                  </a:cubicBezTo>
                  <a:cubicBezTo>
                    <a:pt x="5571" y="12651"/>
                    <a:pt x="5559" y="12701"/>
                    <a:pt x="5521" y="12701"/>
                  </a:cubicBezTo>
                  <a:cubicBezTo>
                    <a:pt x="5512" y="12704"/>
                    <a:pt x="5504" y="12705"/>
                    <a:pt x="5497" y="12705"/>
                  </a:cubicBezTo>
                  <a:cubicBezTo>
                    <a:pt x="5397" y="12705"/>
                    <a:pt x="5412" y="12486"/>
                    <a:pt x="5471" y="12475"/>
                  </a:cubicBezTo>
                  <a:lnTo>
                    <a:pt x="5508" y="12450"/>
                  </a:lnTo>
                  <a:lnTo>
                    <a:pt x="5508" y="12450"/>
                  </a:lnTo>
                  <a:cubicBezTo>
                    <a:pt x="5508" y="12482"/>
                    <a:pt x="5480" y="12654"/>
                    <a:pt x="5536" y="12654"/>
                  </a:cubicBezTo>
                  <a:cubicBezTo>
                    <a:pt x="5545" y="12654"/>
                    <a:pt x="5557" y="12649"/>
                    <a:pt x="5571" y="12638"/>
                  </a:cubicBezTo>
                  <a:cubicBezTo>
                    <a:pt x="5647" y="12601"/>
                    <a:pt x="5546" y="12450"/>
                    <a:pt x="5634" y="12437"/>
                  </a:cubicBezTo>
                  <a:lnTo>
                    <a:pt x="5634" y="12437"/>
                  </a:lnTo>
                  <a:cubicBezTo>
                    <a:pt x="5639" y="12462"/>
                    <a:pt x="5640" y="12488"/>
                    <a:pt x="5639" y="12514"/>
                  </a:cubicBezTo>
                  <a:lnTo>
                    <a:pt x="5639" y="12514"/>
                  </a:lnTo>
                  <a:cubicBezTo>
                    <a:pt x="5649" y="12490"/>
                    <a:pt x="5662" y="12470"/>
                    <a:pt x="5684" y="12462"/>
                  </a:cubicBezTo>
                  <a:cubicBezTo>
                    <a:pt x="5695" y="12457"/>
                    <a:pt x="5704" y="12455"/>
                    <a:pt x="5712" y="12455"/>
                  </a:cubicBezTo>
                  <a:cubicBezTo>
                    <a:pt x="5740" y="12455"/>
                    <a:pt x="5757" y="12477"/>
                    <a:pt x="5768" y="12477"/>
                  </a:cubicBezTo>
                  <a:cubicBezTo>
                    <a:pt x="5769" y="12477"/>
                    <a:pt x="5771" y="12476"/>
                    <a:pt x="5772" y="12475"/>
                  </a:cubicBezTo>
                  <a:cubicBezTo>
                    <a:pt x="5760" y="12450"/>
                    <a:pt x="5772" y="12437"/>
                    <a:pt x="5810" y="12437"/>
                  </a:cubicBezTo>
                  <a:close/>
                  <a:moveTo>
                    <a:pt x="7093" y="12777"/>
                  </a:moveTo>
                  <a:cubicBezTo>
                    <a:pt x="7093" y="12777"/>
                    <a:pt x="7143" y="12827"/>
                    <a:pt x="7093" y="12827"/>
                  </a:cubicBezTo>
                  <a:cubicBezTo>
                    <a:pt x="7087" y="12828"/>
                    <a:pt x="7082" y="12829"/>
                    <a:pt x="7078" y="12829"/>
                  </a:cubicBezTo>
                  <a:cubicBezTo>
                    <a:pt x="7051" y="12829"/>
                    <a:pt x="7045" y="12808"/>
                    <a:pt x="7043" y="12801"/>
                  </a:cubicBezTo>
                  <a:lnTo>
                    <a:pt x="7043" y="12801"/>
                  </a:lnTo>
                  <a:lnTo>
                    <a:pt x="7093" y="12777"/>
                  </a:lnTo>
                  <a:close/>
                  <a:moveTo>
                    <a:pt x="4693" y="12592"/>
                  </a:moveTo>
                  <a:cubicBezTo>
                    <a:pt x="4708" y="12592"/>
                    <a:pt x="4725" y="12598"/>
                    <a:pt x="4741" y="12613"/>
                  </a:cubicBezTo>
                  <a:cubicBezTo>
                    <a:pt x="4867" y="12714"/>
                    <a:pt x="4641" y="12714"/>
                    <a:pt x="4628" y="12739"/>
                  </a:cubicBezTo>
                  <a:cubicBezTo>
                    <a:pt x="4611" y="12782"/>
                    <a:pt x="4658" y="12801"/>
                    <a:pt x="4702" y="12801"/>
                  </a:cubicBezTo>
                  <a:cubicBezTo>
                    <a:pt x="4716" y="12801"/>
                    <a:pt x="4730" y="12799"/>
                    <a:pt x="4741" y="12795"/>
                  </a:cubicBezTo>
                  <a:lnTo>
                    <a:pt x="4741" y="12795"/>
                  </a:lnTo>
                  <a:cubicBezTo>
                    <a:pt x="4739" y="12839"/>
                    <a:pt x="4714" y="12840"/>
                    <a:pt x="4678" y="12852"/>
                  </a:cubicBezTo>
                  <a:cubicBezTo>
                    <a:pt x="4673" y="12853"/>
                    <a:pt x="4667" y="12853"/>
                    <a:pt x="4662" y="12853"/>
                  </a:cubicBezTo>
                  <a:cubicBezTo>
                    <a:pt x="4530" y="12853"/>
                    <a:pt x="4595" y="12592"/>
                    <a:pt x="4693" y="12592"/>
                  </a:cubicBezTo>
                  <a:close/>
                  <a:moveTo>
                    <a:pt x="6678" y="12814"/>
                  </a:moveTo>
                  <a:cubicBezTo>
                    <a:pt x="6706" y="12814"/>
                    <a:pt x="6686" y="12838"/>
                    <a:pt x="6664" y="12859"/>
                  </a:cubicBezTo>
                  <a:lnTo>
                    <a:pt x="6664" y="12859"/>
                  </a:lnTo>
                  <a:cubicBezTo>
                    <a:pt x="6654" y="12844"/>
                    <a:pt x="6647" y="12822"/>
                    <a:pt x="6678" y="12814"/>
                  </a:cubicBezTo>
                  <a:close/>
                  <a:moveTo>
                    <a:pt x="4453" y="12639"/>
                  </a:moveTo>
                  <a:cubicBezTo>
                    <a:pt x="4483" y="12639"/>
                    <a:pt x="4507" y="12667"/>
                    <a:pt x="4502" y="12739"/>
                  </a:cubicBezTo>
                  <a:lnTo>
                    <a:pt x="4515" y="12726"/>
                  </a:lnTo>
                  <a:lnTo>
                    <a:pt x="4515" y="12726"/>
                  </a:lnTo>
                  <a:cubicBezTo>
                    <a:pt x="4515" y="12789"/>
                    <a:pt x="4326" y="12726"/>
                    <a:pt x="4389" y="12814"/>
                  </a:cubicBezTo>
                  <a:cubicBezTo>
                    <a:pt x="4402" y="12833"/>
                    <a:pt x="4417" y="12843"/>
                    <a:pt x="4435" y="12843"/>
                  </a:cubicBezTo>
                  <a:cubicBezTo>
                    <a:pt x="4452" y="12843"/>
                    <a:pt x="4471" y="12833"/>
                    <a:pt x="4490" y="12814"/>
                  </a:cubicBezTo>
                  <a:lnTo>
                    <a:pt x="4490" y="12814"/>
                  </a:lnTo>
                  <a:cubicBezTo>
                    <a:pt x="4495" y="12855"/>
                    <a:pt x="4472" y="12873"/>
                    <a:pt x="4443" y="12873"/>
                  </a:cubicBezTo>
                  <a:cubicBezTo>
                    <a:pt x="4400" y="12873"/>
                    <a:pt x="4344" y="12832"/>
                    <a:pt x="4351" y="12764"/>
                  </a:cubicBezTo>
                  <a:cubicBezTo>
                    <a:pt x="4351" y="12697"/>
                    <a:pt x="4408" y="12639"/>
                    <a:pt x="4453" y="12639"/>
                  </a:cubicBezTo>
                  <a:close/>
                  <a:moveTo>
                    <a:pt x="10606" y="12610"/>
                  </a:moveTo>
                  <a:cubicBezTo>
                    <a:pt x="10630" y="12610"/>
                    <a:pt x="10637" y="12632"/>
                    <a:pt x="10626" y="12663"/>
                  </a:cubicBezTo>
                  <a:cubicBezTo>
                    <a:pt x="10663" y="12663"/>
                    <a:pt x="10673" y="12616"/>
                    <a:pt x="10706" y="12616"/>
                  </a:cubicBezTo>
                  <a:cubicBezTo>
                    <a:pt x="10717" y="12616"/>
                    <a:pt x="10732" y="12622"/>
                    <a:pt x="10752" y="12638"/>
                  </a:cubicBezTo>
                  <a:cubicBezTo>
                    <a:pt x="10815" y="12701"/>
                    <a:pt x="10790" y="12865"/>
                    <a:pt x="10727" y="12865"/>
                  </a:cubicBezTo>
                  <a:cubicBezTo>
                    <a:pt x="10727" y="12827"/>
                    <a:pt x="10752" y="12701"/>
                    <a:pt x="10714" y="12676"/>
                  </a:cubicBezTo>
                  <a:cubicBezTo>
                    <a:pt x="10707" y="12665"/>
                    <a:pt x="10696" y="12660"/>
                    <a:pt x="10685" y="12660"/>
                  </a:cubicBezTo>
                  <a:cubicBezTo>
                    <a:pt x="10658" y="12660"/>
                    <a:pt x="10626" y="12687"/>
                    <a:pt x="10626" y="12714"/>
                  </a:cubicBezTo>
                  <a:cubicBezTo>
                    <a:pt x="10626" y="12764"/>
                    <a:pt x="10664" y="12877"/>
                    <a:pt x="10601" y="12877"/>
                  </a:cubicBezTo>
                  <a:cubicBezTo>
                    <a:pt x="10588" y="12789"/>
                    <a:pt x="10601" y="12714"/>
                    <a:pt x="10588" y="12626"/>
                  </a:cubicBezTo>
                  <a:lnTo>
                    <a:pt x="10588" y="12613"/>
                  </a:lnTo>
                  <a:cubicBezTo>
                    <a:pt x="10595" y="12611"/>
                    <a:pt x="10601" y="12610"/>
                    <a:pt x="10606" y="12610"/>
                  </a:cubicBezTo>
                  <a:close/>
                  <a:moveTo>
                    <a:pt x="10865" y="12550"/>
                  </a:moveTo>
                  <a:lnTo>
                    <a:pt x="10865" y="12613"/>
                  </a:lnTo>
                  <a:cubicBezTo>
                    <a:pt x="10875" y="12610"/>
                    <a:pt x="10883" y="12608"/>
                    <a:pt x="10891" y="12608"/>
                  </a:cubicBezTo>
                  <a:cubicBezTo>
                    <a:pt x="10913" y="12608"/>
                    <a:pt x="10925" y="12623"/>
                    <a:pt x="10915" y="12651"/>
                  </a:cubicBezTo>
                  <a:cubicBezTo>
                    <a:pt x="10903" y="12648"/>
                    <a:pt x="10893" y="12646"/>
                    <a:pt x="10885" y="12646"/>
                  </a:cubicBezTo>
                  <a:cubicBezTo>
                    <a:pt x="10862" y="12646"/>
                    <a:pt x="10857" y="12658"/>
                    <a:pt x="10863" y="12682"/>
                  </a:cubicBezTo>
                  <a:lnTo>
                    <a:pt x="10863" y="12682"/>
                  </a:lnTo>
                  <a:cubicBezTo>
                    <a:pt x="10853" y="12717"/>
                    <a:pt x="10855" y="12839"/>
                    <a:pt x="10890" y="12839"/>
                  </a:cubicBezTo>
                  <a:lnTo>
                    <a:pt x="10915" y="12839"/>
                  </a:lnTo>
                  <a:cubicBezTo>
                    <a:pt x="10915" y="12869"/>
                    <a:pt x="10905" y="12879"/>
                    <a:pt x="10890" y="12879"/>
                  </a:cubicBezTo>
                  <a:cubicBezTo>
                    <a:pt x="10874" y="12879"/>
                    <a:pt x="10853" y="12865"/>
                    <a:pt x="10840" y="12852"/>
                  </a:cubicBezTo>
                  <a:cubicBezTo>
                    <a:pt x="10802" y="12814"/>
                    <a:pt x="10827" y="12701"/>
                    <a:pt x="10827" y="12651"/>
                  </a:cubicBezTo>
                  <a:cubicBezTo>
                    <a:pt x="10765" y="12651"/>
                    <a:pt x="10802" y="12638"/>
                    <a:pt x="10815" y="12626"/>
                  </a:cubicBezTo>
                  <a:cubicBezTo>
                    <a:pt x="10815" y="12588"/>
                    <a:pt x="10827" y="12563"/>
                    <a:pt x="10865" y="12550"/>
                  </a:cubicBezTo>
                  <a:close/>
                  <a:moveTo>
                    <a:pt x="10469" y="12618"/>
                  </a:moveTo>
                  <a:cubicBezTo>
                    <a:pt x="10504" y="12618"/>
                    <a:pt x="10531" y="12649"/>
                    <a:pt x="10551" y="12689"/>
                  </a:cubicBezTo>
                  <a:cubicBezTo>
                    <a:pt x="10576" y="12777"/>
                    <a:pt x="10488" y="12751"/>
                    <a:pt x="10412" y="12764"/>
                  </a:cubicBezTo>
                  <a:cubicBezTo>
                    <a:pt x="10403" y="12809"/>
                    <a:pt x="10439" y="12847"/>
                    <a:pt x="10484" y="12847"/>
                  </a:cubicBezTo>
                  <a:cubicBezTo>
                    <a:pt x="10501" y="12847"/>
                    <a:pt x="10520" y="12841"/>
                    <a:pt x="10538" y="12827"/>
                  </a:cubicBezTo>
                  <a:lnTo>
                    <a:pt x="10538" y="12827"/>
                  </a:lnTo>
                  <a:cubicBezTo>
                    <a:pt x="10551" y="12877"/>
                    <a:pt x="10526" y="12877"/>
                    <a:pt x="10475" y="12890"/>
                  </a:cubicBezTo>
                  <a:cubicBezTo>
                    <a:pt x="10350" y="12890"/>
                    <a:pt x="10337" y="12676"/>
                    <a:pt x="10438" y="12638"/>
                  </a:cubicBezTo>
                  <a:lnTo>
                    <a:pt x="10438" y="12626"/>
                  </a:lnTo>
                  <a:cubicBezTo>
                    <a:pt x="10449" y="12620"/>
                    <a:pt x="10459" y="12618"/>
                    <a:pt x="10469" y="12618"/>
                  </a:cubicBezTo>
                  <a:close/>
                  <a:moveTo>
                    <a:pt x="10295" y="12642"/>
                  </a:moveTo>
                  <a:cubicBezTo>
                    <a:pt x="10317" y="12642"/>
                    <a:pt x="10333" y="12654"/>
                    <a:pt x="10324" y="12676"/>
                  </a:cubicBezTo>
                  <a:cubicBezTo>
                    <a:pt x="10311" y="12665"/>
                    <a:pt x="10298" y="12661"/>
                    <a:pt x="10288" y="12661"/>
                  </a:cubicBezTo>
                  <a:cubicBezTo>
                    <a:pt x="10250" y="12661"/>
                    <a:pt x="10237" y="12719"/>
                    <a:pt x="10287" y="12739"/>
                  </a:cubicBezTo>
                  <a:cubicBezTo>
                    <a:pt x="10418" y="12795"/>
                    <a:pt x="10298" y="12893"/>
                    <a:pt x="10244" y="12893"/>
                  </a:cubicBezTo>
                  <a:cubicBezTo>
                    <a:pt x="10225" y="12893"/>
                    <a:pt x="10214" y="12881"/>
                    <a:pt x="10224" y="12852"/>
                  </a:cubicBezTo>
                  <a:lnTo>
                    <a:pt x="10224" y="12839"/>
                  </a:lnTo>
                  <a:cubicBezTo>
                    <a:pt x="10239" y="12850"/>
                    <a:pt x="10257" y="12856"/>
                    <a:pt x="10273" y="12856"/>
                  </a:cubicBezTo>
                  <a:cubicBezTo>
                    <a:pt x="10295" y="12856"/>
                    <a:pt x="10312" y="12844"/>
                    <a:pt x="10312" y="12814"/>
                  </a:cubicBezTo>
                  <a:cubicBezTo>
                    <a:pt x="10312" y="12777"/>
                    <a:pt x="10262" y="12789"/>
                    <a:pt x="10249" y="12751"/>
                  </a:cubicBezTo>
                  <a:cubicBezTo>
                    <a:pt x="10200" y="12679"/>
                    <a:pt x="10256" y="12642"/>
                    <a:pt x="10295" y="12642"/>
                  </a:cubicBezTo>
                  <a:close/>
                  <a:moveTo>
                    <a:pt x="10100" y="12641"/>
                  </a:moveTo>
                  <a:cubicBezTo>
                    <a:pt x="10129" y="12641"/>
                    <a:pt x="10158" y="12658"/>
                    <a:pt x="10174" y="12689"/>
                  </a:cubicBezTo>
                  <a:cubicBezTo>
                    <a:pt x="10208" y="12767"/>
                    <a:pt x="10165" y="12779"/>
                    <a:pt x="10114" y="12779"/>
                  </a:cubicBezTo>
                  <a:cubicBezTo>
                    <a:pt x="10091" y="12779"/>
                    <a:pt x="10067" y="12777"/>
                    <a:pt x="10048" y="12777"/>
                  </a:cubicBezTo>
                  <a:cubicBezTo>
                    <a:pt x="10039" y="12832"/>
                    <a:pt x="10077" y="12867"/>
                    <a:pt x="10117" y="12867"/>
                  </a:cubicBezTo>
                  <a:cubicBezTo>
                    <a:pt x="10132" y="12867"/>
                    <a:pt x="10147" y="12862"/>
                    <a:pt x="10161" y="12852"/>
                  </a:cubicBezTo>
                  <a:lnTo>
                    <a:pt x="10161" y="12890"/>
                  </a:lnTo>
                  <a:cubicBezTo>
                    <a:pt x="10141" y="12904"/>
                    <a:pt x="10122" y="12910"/>
                    <a:pt x="10105" y="12910"/>
                  </a:cubicBezTo>
                  <a:cubicBezTo>
                    <a:pt x="10012" y="12910"/>
                    <a:pt x="9961" y="12739"/>
                    <a:pt x="10035" y="12676"/>
                  </a:cubicBezTo>
                  <a:lnTo>
                    <a:pt x="10048" y="12663"/>
                  </a:lnTo>
                  <a:cubicBezTo>
                    <a:pt x="10063" y="12649"/>
                    <a:pt x="10081" y="12641"/>
                    <a:pt x="10100" y="12641"/>
                  </a:cubicBezTo>
                  <a:close/>
                  <a:moveTo>
                    <a:pt x="4301" y="12651"/>
                  </a:moveTo>
                  <a:cubicBezTo>
                    <a:pt x="4301" y="12714"/>
                    <a:pt x="4238" y="12714"/>
                    <a:pt x="4226" y="12789"/>
                  </a:cubicBezTo>
                  <a:cubicBezTo>
                    <a:pt x="4226" y="12852"/>
                    <a:pt x="4263" y="12902"/>
                    <a:pt x="4213" y="12915"/>
                  </a:cubicBezTo>
                  <a:lnTo>
                    <a:pt x="4188" y="12915"/>
                  </a:lnTo>
                  <a:cubicBezTo>
                    <a:pt x="4188" y="12852"/>
                    <a:pt x="4188" y="12789"/>
                    <a:pt x="4200" y="12726"/>
                  </a:cubicBezTo>
                  <a:cubicBezTo>
                    <a:pt x="4209" y="12710"/>
                    <a:pt x="4222" y="12667"/>
                    <a:pt x="4227" y="12667"/>
                  </a:cubicBezTo>
                  <a:lnTo>
                    <a:pt x="4227" y="12667"/>
                  </a:lnTo>
                  <a:cubicBezTo>
                    <a:pt x="4230" y="12667"/>
                    <a:pt x="4230" y="12679"/>
                    <a:pt x="4226" y="12714"/>
                  </a:cubicBezTo>
                  <a:cubicBezTo>
                    <a:pt x="4263" y="12714"/>
                    <a:pt x="4251" y="12651"/>
                    <a:pt x="4301" y="12651"/>
                  </a:cubicBezTo>
                  <a:close/>
                  <a:moveTo>
                    <a:pt x="2631" y="12862"/>
                  </a:moveTo>
                  <a:cubicBezTo>
                    <a:pt x="2637" y="12862"/>
                    <a:pt x="2641" y="12869"/>
                    <a:pt x="2641" y="12890"/>
                  </a:cubicBezTo>
                  <a:cubicBezTo>
                    <a:pt x="2637" y="12911"/>
                    <a:pt x="2630" y="12918"/>
                    <a:pt x="2623" y="12918"/>
                  </a:cubicBezTo>
                  <a:cubicBezTo>
                    <a:pt x="2609" y="12918"/>
                    <a:pt x="2595" y="12890"/>
                    <a:pt x="2603" y="12890"/>
                  </a:cubicBezTo>
                  <a:cubicBezTo>
                    <a:pt x="2603" y="12890"/>
                    <a:pt x="2620" y="12862"/>
                    <a:pt x="2631" y="12862"/>
                  </a:cubicBezTo>
                  <a:close/>
                  <a:moveTo>
                    <a:pt x="9878" y="12650"/>
                  </a:moveTo>
                  <a:cubicBezTo>
                    <a:pt x="9902" y="12650"/>
                    <a:pt x="9931" y="12660"/>
                    <a:pt x="9947" y="12676"/>
                  </a:cubicBezTo>
                  <a:cubicBezTo>
                    <a:pt x="9985" y="12726"/>
                    <a:pt x="9960" y="12852"/>
                    <a:pt x="9972" y="12902"/>
                  </a:cubicBezTo>
                  <a:cubicBezTo>
                    <a:pt x="9909" y="12902"/>
                    <a:pt x="9947" y="12877"/>
                    <a:pt x="9935" y="12877"/>
                  </a:cubicBezTo>
                  <a:lnTo>
                    <a:pt x="9935" y="12877"/>
                  </a:lnTo>
                  <a:cubicBezTo>
                    <a:pt x="9917" y="12909"/>
                    <a:pt x="9895" y="12922"/>
                    <a:pt x="9874" y="12922"/>
                  </a:cubicBezTo>
                  <a:cubicBezTo>
                    <a:pt x="9823" y="12922"/>
                    <a:pt x="9780" y="12840"/>
                    <a:pt x="9834" y="12777"/>
                  </a:cubicBezTo>
                  <a:lnTo>
                    <a:pt x="9847" y="12777"/>
                  </a:lnTo>
                  <a:cubicBezTo>
                    <a:pt x="9859" y="12751"/>
                    <a:pt x="9922" y="12751"/>
                    <a:pt x="9922" y="12739"/>
                  </a:cubicBezTo>
                  <a:cubicBezTo>
                    <a:pt x="9944" y="12702"/>
                    <a:pt x="9918" y="12691"/>
                    <a:pt x="9888" y="12691"/>
                  </a:cubicBezTo>
                  <a:cubicBezTo>
                    <a:pt x="9867" y="12691"/>
                    <a:pt x="9844" y="12696"/>
                    <a:pt x="9834" y="12701"/>
                  </a:cubicBezTo>
                  <a:cubicBezTo>
                    <a:pt x="9820" y="12666"/>
                    <a:pt x="9846" y="12650"/>
                    <a:pt x="9878" y="12650"/>
                  </a:cubicBezTo>
                  <a:close/>
                  <a:moveTo>
                    <a:pt x="6137" y="12877"/>
                  </a:moveTo>
                  <a:cubicBezTo>
                    <a:pt x="6157" y="12877"/>
                    <a:pt x="6142" y="12901"/>
                    <a:pt x="6124" y="12924"/>
                  </a:cubicBezTo>
                  <a:lnTo>
                    <a:pt x="6124" y="12924"/>
                  </a:lnTo>
                  <a:cubicBezTo>
                    <a:pt x="6114" y="12908"/>
                    <a:pt x="6105" y="12885"/>
                    <a:pt x="6137" y="12877"/>
                  </a:cubicBezTo>
                  <a:close/>
                  <a:moveTo>
                    <a:pt x="9773" y="12675"/>
                  </a:moveTo>
                  <a:cubicBezTo>
                    <a:pt x="9776" y="12675"/>
                    <a:pt x="9780" y="12675"/>
                    <a:pt x="9784" y="12676"/>
                  </a:cubicBezTo>
                  <a:cubicBezTo>
                    <a:pt x="9796" y="12714"/>
                    <a:pt x="9796" y="12726"/>
                    <a:pt x="9771" y="12726"/>
                  </a:cubicBezTo>
                  <a:cubicBezTo>
                    <a:pt x="9768" y="12726"/>
                    <a:pt x="9765" y="12726"/>
                    <a:pt x="9763" y="12726"/>
                  </a:cubicBezTo>
                  <a:cubicBezTo>
                    <a:pt x="9677" y="12726"/>
                    <a:pt x="9781" y="12915"/>
                    <a:pt x="9696" y="12927"/>
                  </a:cubicBezTo>
                  <a:lnTo>
                    <a:pt x="9683" y="12940"/>
                  </a:lnTo>
                  <a:cubicBezTo>
                    <a:pt x="9683" y="12877"/>
                    <a:pt x="9683" y="12814"/>
                    <a:pt x="9683" y="12751"/>
                  </a:cubicBezTo>
                  <a:cubicBezTo>
                    <a:pt x="9691" y="12727"/>
                    <a:pt x="9704" y="12683"/>
                    <a:pt x="9713" y="12683"/>
                  </a:cubicBezTo>
                  <a:cubicBezTo>
                    <a:pt x="9717" y="12683"/>
                    <a:pt x="9721" y="12698"/>
                    <a:pt x="9721" y="12739"/>
                  </a:cubicBezTo>
                  <a:cubicBezTo>
                    <a:pt x="9744" y="12739"/>
                    <a:pt x="9735" y="12675"/>
                    <a:pt x="9773" y="12675"/>
                  </a:cubicBezTo>
                  <a:close/>
                  <a:moveTo>
                    <a:pt x="4138" y="12651"/>
                  </a:moveTo>
                  <a:cubicBezTo>
                    <a:pt x="4222" y="12663"/>
                    <a:pt x="4191" y="12942"/>
                    <a:pt x="4066" y="12942"/>
                  </a:cubicBezTo>
                  <a:cubicBezTo>
                    <a:pt x="4060" y="12942"/>
                    <a:pt x="4055" y="12941"/>
                    <a:pt x="4050" y="12940"/>
                  </a:cubicBezTo>
                  <a:lnTo>
                    <a:pt x="4100" y="12915"/>
                  </a:lnTo>
                  <a:cubicBezTo>
                    <a:pt x="3974" y="12890"/>
                    <a:pt x="4037" y="12663"/>
                    <a:pt x="4138" y="12651"/>
                  </a:cubicBezTo>
                  <a:close/>
                  <a:moveTo>
                    <a:pt x="9281" y="12638"/>
                  </a:moveTo>
                  <a:lnTo>
                    <a:pt x="9281" y="12714"/>
                  </a:lnTo>
                  <a:cubicBezTo>
                    <a:pt x="9293" y="12710"/>
                    <a:pt x="9304" y="12707"/>
                    <a:pt x="9313" y="12707"/>
                  </a:cubicBezTo>
                  <a:cubicBezTo>
                    <a:pt x="9331" y="12707"/>
                    <a:pt x="9339" y="12718"/>
                    <a:pt x="9331" y="12751"/>
                  </a:cubicBezTo>
                  <a:cubicBezTo>
                    <a:pt x="9328" y="12751"/>
                    <a:pt x="9325" y="12751"/>
                    <a:pt x="9323" y="12751"/>
                  </a:cubicBezTo>
                  <a:cubicBezTo>
                    <a:pt x="9247" y="12751"/>
                    <a:pt x="9269" y="12916"/>
                    <a:pt x="9325" y="12916"/>
                  </a:cubicBezTo>
                  <a:cubicBezTo>
                    <a:pt x="9327" y="12916"/>
                    <a:pt x="9329" y="12915"/>
                    <a:pt x="9331" y="12915"/>
                  </a:cubicBezTo>
                  <a:lnTo>
                    <a:pt x="9331" y="12915"/>
                  </a:lnTo>
                  <a:lnTo>
                    <a:pt x="9318" y="12927"/>
                  </a:lnTo>
                  <a:cubicBezTo>
                    <a:pt x="9318" y="12959"/>
                    <a:pt x="9309" y="12971"/>
                    <a:pt x="9297" y="12971"/>
                  </a:cubicBezTo>
                  <a:cubicBezTo>
                    <a:pt x="9280" y="12971"/>
                    <a:pt x="9258" y="12949"/>
                    <a:pt x="9243" y="12927"/>
                  </a:cubicBezTo>
                  <a:cubicBezTo>
                    <a:pt x="9218" y="12890"/>
                    <a:pt x="9293" y="12751"/>
                    <a:pt x="9205" y="12751"/>
                  </a:cubicBezTo>
                  <a:cubicBezTo>
                    <a:pt x="9193" y="12726"/>
                    <a:pt x="9205" y="12714"/>
                    <a:pt x="9243" y="12714"/>
                  </a:cubicBezTo>
                  <a:cubicBezTo>
                    <a:pt x="9218" y="12676"/>
                    <a:pt x="9230" y="12651"/>
                    <a:pt x="9281" y="12638"/>
                  </a:cubicBezTo>
                  <a:close/>
                  <a:moveTo>
                    <a:pt x="3936" y="12624"/>
                  </a:moveTo>
                  <a:cubicBezTo>
                    <a:pt x="3936" y="12723"/>
                    <a:pt x="3931" y="12966"/>
                    <a:pt x="3874" y="12978"/>
                  </a:cubicBezTo>
                  <a:cubicBezTo>
                    <a:pt x="3895" y="12904"/>
                    <a:pt x="3898" y="12695"/>
                    <a:pt x="3936" y="12624"/>
                  </a:cubicBezTo>
                  <a:close/>
                  <a:moveTo>
                    <a:pt x="9168" y="12714"/>
                  </a:moveTo>
                  <a:lnTo>
                    <a:pt x="9168" y="12714"/>
                  </a:lnTo>
                  <a:cubicBezTo>
                    <a:pt x="9180" y="12764"/>
                    <a:pt x="9205" y="12953"/>
                    <a:pt x="9142" y="12953"/>
                  </a:cubicBezTo>
                  <a:lnTo>
                    <a:pt x="9142" y="12978"/>
                  </a:lnTo>
                  <a:cubicBezTo>
                    <a:pt x="9142" y="12915"/>
                    <a:pt x="9105" y="12726"/>
                    <a:pt x="9168" y="12714"/>
                  </a:cubicBezTo>
                  <a:close/>
                  <a:moveTo>
                    <a:pt x="9092" y="12588"/>
                  </a:moveTo>
                  <a:lnTo>
                    <a:pt x="9092" y="12890"/>
                  </a:lnTo>
                  <a:cubicBezTo>
                    <a:pt x="9084" y="12923"/>
                    <a:pt x="9070" y="12968"/>
                    <a:pt x="9061" y="12968"/>
                  </a:cubicBezTo>
                  <a:cubicBezTo>
                    <a:pt x="9057" y="12968"/>
                    <a:pt x="9054" y="12957"/>
                    <a:pt x="9054" y="12927"/>
                  </a:cubicBezTo>
                  <a:cubicBezTo>
                    <a:pt x="9022" y="12927"/>
                    <a:pt x="9017" y="12983"/>
                    <a:pt x="8977" y="12983"/>
                  </a:cubicBezTo>
                  <a:cubicBezTo>
                    <a:pt x="8970" y="12983"/>
                    <a:pt x="8963" y="12981"/>
                    <a:pt x="8954" y="12978"/>
                  </a:cubicBezTo>
                  <a:cubicBezTo>
                    <a:pt x="8878" y="12953"/>
                    <a:pt x="8903" y="12877"/>
                    <a:pt x="8903" y="12839"/>
                  </a:cubicBezTo>
                  <a:cubicBezTo>
                    <a:pt x="8903" y="12789"/>
                    <a:pt x="8916" y="12739"/>
                    <a:pt x="8966" y="12726"/>
                  </a:cubicBezTo>
                  <a:cubicBezTo>
                    <a:pt x="8972" y="12724"/>
                    <a:pt x="8977" y="12724"/>
                    <a:pt x="8982" y="12724"/>
                  </a:cubicBezTo>
                  <a:cubicBezTo>
                    <a:pt x="9011" y="12724"/>
                    <a:pt x="9033" y="12751"/>
                    <a:pt x="9054" y="12751"/>
                  </a:cubicBezTo>
                  <a:cubicBezTo>
                    <a:pt x="9054" y="12701"/>
                    <a:pt x="9029" y="12601"/>
                    <a:pt x="9092" y="12588"/>
                  </a:cubicBezTo>
                  <a:close/>
                  <a:moveTo>
                    <a:pt x="8463" y="12613"/>
                  </a:moveTo>
                  <a:cubicBezTo>
                    <a:pt x="8463" y="12689"/>
                    <a:pt x="8488" y="12978"/>
                    <a:pt x="8426" y="12990"/>
                  </a:cubicBezTo>
                  <a:cubicBezTo>
                    <a:pt x="8400" y="12953"/>
                    <a:pt x="8375" y="12651"/>
                    <a:pt x="8438" y="12638"/>
                  </a:cubicBezTo>
                  <a:lnTo>
                    <a:pt x="8463" y="12613"/>
                  </a:lnTo>
                  <a:close/>
                  <a:moveTo>
                    <a:pt x="3813" y="12725"/>
                  </a:moveTo>
                  <a:cubicBezTo>
                    <a:pt x="3929" y="12725"/>
                    <a:pt x="3896" y="12992"/>
                    <a:pt x="3776" y="12992"/>
                  </a:cubicBezTo>
                  <a:cubicBezTo>
                    <a:pt x="3771" y="12992"/>
                    <a:pt x="3766" y="12991"/>
                    <a:pt x="3760" y="12990"/>
                  </a:cubicBezTo>
                  <a:cubicBezTo>
                    <a:pt x="3635" y="12965"/>
                    <a:pt x="3685" y="12764"/>
                    <a:pt x="3786" y="12739"/>
                  </a:cubicBezTo>
                  <a:lnTo>
                    <a:pt x="3798" y="12726"/>
                  </a:lnTo>
                  <a:cubicBezTo>
                    <a:pt x="3803" y="12725"/>
                    <a:pt x="3808" y="12725"/>
                    <a:pt x="3813" y="12725"/>
                  </a:cubicBezTo>
                  <a:close/>
                  <a:moveTo>
                    <a:pt x="8789" y="12741"/>
                  </a:moveTo>
                  <a:cubicBezTo>
                    <a:pt x="8799" y="12741"/>
                    <a:pt x="8811" y="12747"/>
                    <a:pt x="8828" y="12764"/>
                  </a:cubicBezTo>
                  <a:cubicBezTo>
                    <a:pt x="8891" y="12827"/>
                    <a:pt x="8866" y="12990"/>
                    <a:pt x="8803" y="12990"/>
                  </a:cubicBezTo>
                  <a:lnTo>
                    <a:pt x="8803" y="12852"/>
                  </a:lnTo>
                  <a:cubicBezTo>
                    <a:pt x="8810" y="12796"/>
                    <a:pt x="8797" y="12771"/>
                    <a:pt x="8778" y="12771"/>
                  </a:cubicBezTo>
                  <a:cubicBezTo>
                    <a:pt x="8763" y="12771"/>
                    <a:pt x="8744" y="12787"/>
                    <a:pt x="8727" y="12814"/>
                  </a:cubicBezTo>
                  <a:lnTo>
                    <a:pt x="8715" y="12827"/>
                  </a:lnTo>
                  <a:cubicBezTo>
                    <a:pt x="8690" y="12877"/>
                    <a:pt x="8765" y="12990"/>
                    <a:pt x="8677" y="13003"/>
                  </a:cubicBezTo>
                  <a:cubicBezTo>
                    <a:pt x="8677" y="12927"/>
                    <a:pt x="8677" y="12865"/>
                    <a:pt x="8677" y="12802"/>
                  </a:cubicBezTo>
                  <a:cubicBezTo>
                    <a:pt x="8685" y="12778"/>
                    <a:pt x="8693" y="12745"/>
                    <a:pt x="8701" y="12745"/>
                  </a:cubicBezTo>
                  <a:cubicBezTo>
                    <a:pt x="8705" y="12745"/>
                    <a:pt x="8710" y="12756"/>
                    <a:pt x="8715" y="12789"/>
                  </a:cubicBezTo>
                  <a:cubicBezTo>
                    <a:pt x="8752" y="12789"/>
                    <a:pt x="8762" y="12741"/>
                    <a:pt x="8789" y="12741"/>
                  </a:cubicBezTo>
                  <a:close/>
                  <a:moveTo>
                    <a:pt x="5516" y="12964"/>
                  </a:moveTo>
                  <a:cubicBezTo>
                    <a:pt x="5533" y="12964"/>
                    <a:pt x="5520" y="12988"/>
                    <a:pt x="5504" y="13011"/>
                  </a:cubicBezTo>
                  <a:lnTo>
                    <a:pt x="5504" y="13011"/>
                  </a:lnTo>
                  <a:cubicBezTo>
                    <a:pt x="5495" y="13000"/>
                    <a:pt x="5479" y="12975"/>
                    <a:pt x="5508" y="12965"/>
                  </a:cubicBezTo>
                  <a:cubicBezTo>
                    <a:pt x="5511" y="12964"/>
                    <a:pt x="5514" y="12964"/>
                    <a:pt x="5516" y="12964"/>
                  </a:cubicBezTo>
                  <a:close/>
                  <a:moveTo>
                    <a:pt x="8557" y="12749"/>
                  </a:moveTo>
                  <a:cubicBezTo>
                    <a:pt x="8594" y="12749"/>
                    <a:pt x="8639" y="12777"/>
                    <a:pt x="8639" y="12839"/>
                  </a:cubicBezTo>
                  <a:cubicBezTo>
                    <a:pt x="8639" y="12890"/>
                    <a:pt x="8639" y="12927"/>
                    <a:pt x="8627" y="12965"/>
                  </a:cubicBezTo>
                  <a:lnTo>
                    <a:pt x="8639" y="12965"/>
                  </a:lnTo>
                  <a:cubicBezTo>
                    <a:pt x="8625" y="12986"/>
                    <a:pt x="8615" y="13004"/>
                    <a:pt x="8609" y="13004"/>
                  </a:cubicBezTo>
                  <a:cubicBezTo>
                    <a:pt x="8604" y="13004"/>
                    <a:pt x="8602" y="12993"/>
                    <a:pt x="8602" y="12965"/>
                  </a:cubicBezTo>
                  <a:cubicBezTo>
                    <a:pt x="8571" y="12965"/>
                    <a:pt x="8565" y="13013"/>
                    <a:pt x="8532" y="13013"/>
                  </a:cubicBezTo>
                  <a:cubicBezTo>
                    <a:pt x="8524" y="13013"/>
                    <a:pt x="8514" y="13010"/>
                    <a:pt x="8501" y="13003"/>
                  </a:cubicBezTo>
                  <a:cubicBezTo>
                    <a:pt x="8451" y="12965"/>
                    <a:pt x="8476" y="12915"/>
                    <a:pt x="8501" y="12877"/>
                  </a:cubicBezTo>
                  <a:cubicBezTo>
                    <a:pt x="8539" y="12852"/>
                    <a:pt x="8602" y="12852"/>
                    <a:pt x="8602" y="12839"/>
                  </a:cubicBezTo>
                  <a:cubicBezTo>
                    <a:pt x="8617" y="12801"/>
                    <a:pt x="8590" y="12786"/>
                    <a:pt x="8561" y="12786"/>
                  </a:cubicBezTo>
                  <a:cubicBezTo>
                    <a:pt x="8543" y="12786"/>
                    <a:pt x="8523" y="12792"/>
                    <a:pt x="8514" y="12802"/>
                  </a:cubicBezTo>
                  <a:cubicBezTo>
                    <a:pt x="8502" y="12768"/>
                    <a:pt x="8527" y="12749"/>
                    <a:pt x="8557" y="12749"/>
                  </a:cubicBezTo>
                  <a:close/>
                  <a:moveTo>
                    <a:pt x="8074" y="12764"/>
                  </a:moveTo>
                  <a:cubicBezTo>
                    <a:pt x="8074" y="12827"/>
                    <a:pt x="8099" y="13016"/>
                    <a:pt x="8036" y="13016"/>
                  </a:cubicBezTo>
                  <a:cubicBezTo>
                    <a:pt x="7986" y="12990"/>
                    <a:pt x="7960" y="12802"/>
                    <a:pt x="8023" y="12802"/>
                  </a:cubicBezTo>
                  <a:lnTo>
                    <a:pt x="8074" y="12764"/>
                  </a:lnTo>
                  <a:close/>
                  <a:moveTo>
                    <a:pt x="9570" y="12676"/>
                  </a:moveTo>
                  <a:cubicBezTo>
                    <a:pt x="9658" y="12676"/>
                    <a:pt x="9671" y="12827"/>
                    <a:pt x="9633" y="12877"/>
                  </a:cubicBezTo>
                  <a:cubicBezTo>
                    <a:pt x="9595" y="12927"/>
                    <a:pt x="9595" y="12915"/>
                    <a:pt x="9557" y="12940"/>
                  </a:cubicBezTo>
                  <a:lnTo>
                    <a:pt x="9557" y="12927"/>
                  </a:lnTo>
                  <a:cubicBezTo>
                    <a:pt x="9550" y="12933"/>
                    <a:pt x="9544" y="12935"/>
                    <a:pt x="9539" y="12935"/>
                  </a:cubicBezTo>
                  <a:cubicBezTo>
                    <a:pt x="9519" y="12935"/>
                    <a:pt x="9515" y="12902"/>
                    <a:pt x="9494" y="12902"/>
                  </a:cubicBezTo>
                  <a:cubicBezTo>
                    <a:pt x="9494" y="12953"/>
                    <a:pt x="9520" y="13041"/>
                    <a:pt x="9457" y="13041"/>
                  </a:cubicBezTo>
                  <a:cubicBezTo>
                    <a:pt x="9457" y="12953"/>
                    <a:pt x="9457" y="12852"/>
                    <a:pt x="9457" y="12764"/>
                  </a:cubicBezTo>
                  <a:cubicBezTo>
                    <a:pt x="9457" y="12746"/>
                    <a:pt x="9475" y="12680"/>
                    <a:pt x="9486" y="12680"/>
                  </a:cubicBezTo>
                  <a:cubicBezTo>
                    <a:pt x="9491" y="12680"/>
                    <a:pt x="9494" y="12692"/>
                    <a:pt x="9494" y="12726"/>
                  </a:cubicBezTo>
                  <a:cubicBezTo>
                    <a:pt x="9520" y="12726"/>
                    <a:pt x="9520" y="12676"/>
                    <a:pt x="9570" y="12676"/>
                  </a:cubicBezTo>
                  <a:close/>
                  <a:moveTo>
                    <a:pt x="8212" y="12663"/>
                  </a:moveTo>
                  <a:lnTo>
                    <a:pt x="8212" y="12827"/>
                  </a:lnTo>
                  <a:cubicBezTo>
                    <a:pt x="8237" y="12827"/>
                    <a:pt x="8237" y="12777"/>
                    <a:pt x="8275" y="12777"/>
                  </a:cubicBezTo>
                  <a:cubicBezTo>
                    <a:pt x="8278" y="12776"/>
                    <a:pt x="8281" y="12776"/>
                    <a:pt x="8284" y="12776"/>
                  </a:cubicBezTo>
                  <a:cubicBezTo>
                    <a:pt x="8363" y="12776"/>
                    <a:pt x="8362" y="12929"/>
                    <a:pt x="8338" y="12978"/>
                  </a:cubicBezTo>
                  <a:cubicBezTo>
                    <a:pt x="8325" y="13003"/>
                    <a:pt x="8300" y="13028"/>
                    <a:pt x="8262" y="13041"/>
                  </a:cubicBezTo>
                  <a:cubicBezTo>
                    <a:pt x="8258" y="13042"/>
                    <a:pt x="8254" y="13042"/>
                    <a:pt x="8250" y="13042"/>
                  </a:cubicBezTo>
                  <a:cubicBezTo>
                    <a:pt x="8214" y="13042"/>
                    <a:pt x="8222" y="12990"/>
                    <a:pt x="8199" y="12990"/>
                  </a:cubicBezTo>
                  <a:cubicBezTo>
                    <a:pt x="8212" y="13028"/>
                    <a:pt x="8199" y="13041"/>
                    <a:pt x="8162" y="13041"/>
                  </a:cubicBezTo>
                  <a:cubicBezTo>
                    <a:pt x="8162" y="12965"/>
                    <a:pt x="8136" y="12676"/>
                    <a:pt x="8212" y="12663"/>
                  </a:cubicBezTo>
                  <a:close/>
                  <a:moveTo>
                    <a:pt x="3635" y="12651"/>
                  </a:moveTo>
                  <a:lnTo>
                    <a:pt x="3635" y="12651"/>
                  </a:lnTo>
                  <a:cubicBezTo>
                    <a:pt x="3622" y="12777"/>
                    <a:pt x="3597" y="12890"/>
                    <a:pt x="3597" y="13016"/>
                  </a:cubicBezTo>
                  <a:cubicBezTo>
                    <a:pt x="3591" y="13019"/>
                    <a:pt x="3585" y="13020"/>
                    <a:pt x="3581" y="13020"/>
                  </a:cubicBezTo>
                  <a:cubicBezTo>
                    <a:pt x="3567" y="13020"/>
                    <a:pt x="3562" y="13006"/>
                    <a:pt x="3572" y="12978"/>
                  </a:cubicBezTo>
                  <a:lnTo>
                    <a:pt x="3572" y="12978"/>
                  </a:lnTo>
                  <a:cubicBezTo>
                    <a:pt x="3561" y="12989"/>
                    <a:pt x="3559" y="13046"/>
                    <a:pt x="3519" y="13046"/>
                  </a:cubicBezTo>
                  <a:cubicBezTo>
                    <a:pt x="3513" y="13046"/>
                    <a:pt x="3505" y="13044"/>
                    <a:pt x="3496" y="13041"/>
                  </a:cubicBezTo>
                  <a:lnTo>
                    <a:pt x="3471" y="13041"/>
                  </a:lnTo>
                  <a:cubicBezTo>
                    <a:pt x="3421" y="13016"/>
                    <a:pt x="3433" y="12953"/>
                    <a:pt x="3433" y="12915"/>
                  </a:cubicBezTo>
                  <a:cubicBezTo>
                    <a:pt x="3446" y="12865"/>
                    <a:pt x="3459" y="12814"/>
                    <a:pt x="3496" y="12789"/>
                  </a:cubicBezTo>
                  <a:cubicBezTo>
                    <a:pt x="3503" y="12787"/>
                    <a:pt x="3510" y="12787"/>
                    <a:pt x="3516" y="12787"/>
                  </a:cubicBezTo>
                  <a:cubicBezTo>
                    <a:pt x="3554" y="12787"/>
                    <a:pt x="3574" y="12814"/>
                    <a:pt x="3584" y="12814"/>
                  </a:cubicBezTo>
                  <a:cubicBezTo>
                    <a:pt x="3584" y="12751"/>
                    <a:pt x="3572" y="12663"/>
                    <a:pt x="3635" y="12651"/>
                  </a:cubicBezTo>
                  <a:close/>
                  <a:moveTo>
                    <a:pt x="7986" y="12777"/>
                  </a:moveTo>
                  <a:lnTo>
                    <a:pt x="7986" y="12953"/>
                  </a:lnTo>
                  <a:cubicBezTo>
                    <a:pt x="7943" y="13004"/>
                    <a:pt x="7918" y="13061"/>
                    <a:pt x="7906" y="13061"/>
                  </a:cubicBezTo>
                  <a:cubicBezTo>
                    <a:pt x="7900" y="13061"/>
                    <a:pt x="7897" y="13048"/>
                    <a:pt x="7897" y="13016"/>
                  </a:cubicBezTo>
                  <a:lnTo>
                    <a:pt x="7935" y="12990"/>
                  </a:lnTo>
                  <a:cubicBezTo>
                    <a:pt x="7898" y="12990"/>
                    <a:pt x="7888" y="13038"/>
                    <a:pt x="7861" y="13038"/>
                  </a:cubicBezTo>
                  <a:cubicBezTo>
                    <a:pt x="7851" y="13038"/>
                    <a:pt x="7839" y="13032"/>
                    <a:pt x="7822" y="13016"/>
                  </a:cubicBezTo>
                  <a:cubicBezTo>
                    <a:pt x="7759" y="12953"/>
                    <a:pt x="7797" y="12789"/>
                    <a:pt x="7847" y="12789"/>
                  </a:cubicBezTo>
                  <a:lnTo>
                    <a:pt x="7847" y="12789"/>
                  </a:lnTo>
                  <a:cubicBezTo>
                    <a:pt x="7847" y="12822"/>
                    <a:pt x="7818" y="13001"/>
                    <a:pt x="7888" y="13001"/>
                  </a:cubicBezTo>
                  <a:cubicBezTo>
                    <a:pt x="7897" y="13001"/>
                    <a:pt x="7909" y="12998"/>
                    <a:pt x="7923" y="12990"/>
                  </a:cubicBezTo>
                  <a:cubicBezTo>
                    <a:pt x="7986" y="12940"/>
                    <a:pt x="7885" y="12789"/>
                    <a:pt x="7986" y="12777"/>
                  </a:cubicBezTo>
                  <a:close/>
                  <a:moveTo>
                    <a:pt x="7105" y="12865"/>
                  </a:moveTo>
                  <a:lnTo>
                    <a:pt x="7093" y="13116"/>
                  </a:lnTo>
                  <a:lnTo>
                    <a:pt x="7068" y="13116"/>
                  </a:lnTo>
                  <a:cubicBezTo>
                    <a:pt x="7017" y="13091"/>
                    <a:pt x="7005" y="12890"/>
                    <a:pt x="7055" y="12890"/>
                  </a:cubicBezTo>
                  <a:lnTo>
                    <a:pt x="7105" y="12865"/>
                  </a:lnTo>
                  <a:close/>
                  <a:moveTo>
                    <a:pt x="7369" y="12827"/>
                  </a:moveTo>
                  <a:lnTo>
                    <a:pt x="7369" y="12827"/>
                  </a:lnTo>
                  <a:cubicBezTo>
                    <a:pt x="7386" y="12835"/>
                    <a:pt x="7396" y="12870"/>
                    <a:pt x="7400" y="12912"/>
                  </a:cubicBezTo>
                  <a:lnTo>
                    <a:pt x="7400" y="12912"/>
                  </a:lnTo>
                  <a:cubicBezTo>
                    <a:pt x="7395" y="12890"/>
                    <a:pt x="7384" y="12877"/>
                    <a:pt x="7365" y="12877"/>
                  </a:cubicBezTo>
                  <a:cubicBezTo>
                    <a:pt x="7362" y="12877"/>
                    <a:pt x="7360" y="12877"/>
                    <a:pt x="7357" y="12877"/>
                  </a:cubicBezTo>
                  <a:cubicBezTo>
                    <a:pt x="7269" y="12890"/>
                    <a:pt x="7369" y="13091"/>
                    <a:pt x="7281" y="13104"/>
                  </a:cubicBezTo>
                  <a:cubicBezTo>
                    <a:pt x="7281" y="13056"/>
                    <a:pt x="7315" y="12887"/>
                    <a:pt x="7246" y="12887"/>
                  </a:cubicBezTo>
                  <a:cubicBezTo>
                    <a:pt x="7241" y="12887"/>
                    <a:pt x="7236" y="12888"/>
                    <a:pt x="7231" y="12890"/>
                  </a:cubicBezTo>
                  <a:cubicBezTo>
                    <a:pt x="7143" y="12915"/>
                    <a:pt x="7256" y="13104"/>
                    <a:pt x="7156" y="13116"/>
                  </a:cubicBezTo>
                  <a:cubicBezTo>
                    <a:pt x="7143" y="13041"/>
                    <a:pt x="7143" y="12978"/>
                    <a:pt x="7156" y="12915"/>
                  </a:cubicBezTo>
                  <a:cubicBezTo>
                    <a:pt x="7164" y="12891"/>
                    <a:pt x="7171" y="12852"/>
                    <a:pt x="7176" y="12852"/>
                  </a:cubicBezTo>
                  <a:cubicBezTo>
                    <a:pt x="7179" y="12852"/>
                    <a:pt x="7181" y="12865"/>
                    <a:pt x="7181" y="12902"/>
                  </a:cubicBezTo>
                  <a:cubicBezTo>
                    <a:pt x="7207" y="12902"/>
                    <a:pt x="7245" y="12848"/>
                    <a:pt x="7274" y="12848"/>
                  </a:cubicBezTo>
                  <a:cubicBezTo>
                    <a:pt x="7287" y="12848"/>
                    <a:pt x="7299" y="12859"/>
                    <a:pt x="7306" y="12890"/>
                  </a:cubicBezTo>
                  <a:cubicBezTo>
                    <a:pt x="7332" y="12890"/>
                    <a:pt x="7332" y="12839"/>
                    <a:pt x="7369" y="12827"/>
                  </a:cubicBezTo>
                  <a:close/>
                  <a:moveTo>
                    <a:pt x="7369" y="13108"/>
                  </a:moveTo>
                  <a:cubicBezTo>
                    <a:pt x="7365" y="13112"/>
                    <a:pt x="7361" y="13115"/>
                    <a:pt x="7357" y="13116"/>
                  </a:cubicBezTo>
                  <a:lnTo>
                    <a:pt x="7369" y="13108"/>
                  </a:lnTo>
                  <a:close/>
                  <a:moveTo>
                    <a:pt x="2368" y="13009"/>
                  </a:moveTo>
                  <a:cubicBezTo>
                    <a:pt x="2362" y="13044"/>
                    <a:pt x="2358" y="13083"/>
                    <a:pt x="2356" y="13119"/>
                  </a:cubicBezTo>
                  <a:lnTo>
                    <a:pt x="2356" y="13119"/>
                  </a:lnTo>
                  <a:cubicBezTo>
                    <a:pt x="2386" y="13115"/>
                    <a:pt x="2400" y="13125"/>
                    <a:pt x="2390" y="13066"/>
                  </a:cubicBezTo>
                  <a:cubicBezTo>
                    <a:pt x="2390" y="13034"/>
                    <a:pt x="2385" y="13017"/>
                    <a:pt x="2368" y="13009"/>
                  </a:cubicBezTo>
                  <a:close/>
                  <a:moveTo>
                    <a:pt x="3273" y="12838"/>
                  </a:moveTo>
                  <a:cubicBezTo>
                    <a:pt x="3368" y="12838"/>
                    <a:pt x="3343" y="13066"/>
                    <a:pt x="3295" y="13078"/>
                  </a:cubicBezTo>
                  <a:lnTo>
                    <a:pt x="3257" y="13078"/>
                  </a:lnTo>
                  <a:cubicBezTo>
                    <a:pt x="3257" y="13030"/>
                    <a:pt x="3304" y="12877"/>
                    <a:pt x="3240" y="12877"/>
                  </a:cubicBezTo>
                  <a:cubicBezTo>
                    <a:pt x="3238" y="12877"/>
                    <a:pt x="3235" y="12877"/>
                    <a:pt x="3232" y="12877"/>
                  </a:cubicBezTo>
                  <a:cubicBezTo>
                    <a:pt x="3144" y="12902"/>
                    <a:pt x="3232" y="13091"/>
                    <a:pt x="3144" y="13104"/>
                  </a:cubicBezTo>
                  <a:cubicBezTo>
                    <a:pt x="3144" y="13055"/>
                    <a:pt x="3191" y="12902"/>
                    <a:pt x="3116" y="12902"/>
                  </a:cubicBezTo>
                  <a:cubicBezTo>
                    <a:pt x="3113" y="12902"/>
                    <a:pt x="3110" y="12902"/>
                    <a:pt x="3106" y="12902"/>
                  </a:cubicBezTo>
                  <a:cubicBezTo>
                    <a:pt x="3018" y="12927"/>
                    <a:pt x="3106" y="13104"/>
                    <a:pt x="3018" y="13129"/>
                  </a:cubicBezTo>
                  <a:cubicBezTo>
                    <a:pt x="3018" y="13066"/>
                    <a:pt x="3031" y="12990"/>
                    <a:pt x="3044" y="12927"/>
                  </a:cubicBezTo>
                  <a:cubicBezTo>
                    <a:pt x="3052" y="12911"/>
                    <a:pt x="3065" y="12873"/>
                    <a:pt x="3070" y="12873"/>
                  </a:cubicBezTo>
                  <a:lnTo>
                    <a:pt x="3070" y="12873"/>
                  </a:lnTo>
                  <a:cubicBezTo>
                    <a:pt x="3073" y="12873"/>
                    <a:pt x="3073" y="12884"/>
                    <a:pt x="3069" y="12915"/>
                  </a:cubicBezTo>
                  <a:cubicBezTo>
                    <a:pt x="3087" y="12915"/>
                    <a:pt x="3130" y="12851"/>
                    <a:pt x="3158" y="12851"/>
                  </a:cubicBezTo>
                  <a:cubicBezTo>
                    <a:pt x="3170" y="12851"/>
                    <a:pt x="3178" y="12861"/>
                    <a:pt x="3182" y="12890"/>
                  </a:cubicBezTo>
                  <a:cubicBezTo>
                    <a:pt x="3207" y="12890"/>
                    <a:pt x="3220" y="12839"/>
                    <a:pt x="3257" y="12839"/>
                  </a:cubicBezTo>
                  <a:cubicBezTo>
                    <a:pt x="3263" y="12838"/>
                    <a:pt x="3268" y="12838"/>
                    <a:pt x="3273" y="12838"/>
                  </a:cubicBezTo>
                  <a:close/>
                  <a:moveTo>
                    <a:pt x="6690" y="12915"/>
                  </a:moveTo>
                  <a:lnTo>
                    <a:pt x="6690" y="12915"/>
                  </a:lnTo>
                  <a:cubicBezTo>
                    <a:pt x="6655" y="12976"/>
                    <a:pt x="6657" y="13086"/>
                    <a:pt x="6640" y="13148"/>
                  </a:cubicBezTo>
                  <a:lnTo>
                    <a:pt x="6640" y="13148"/>
                  </a:lnTo>
                  <a:cubicBezTo>
                    <a:pt x="6638" y="13074"/>
                    <a:pt x="6633" y="12926"/>
                    <a:pt x="6690" y="12915"/>
                  </a:cubicBezTo>
                  <a:close/>
                  <a:moveTo>
                    <a:pt x="2993" y="12890"/>
                  </a:moveTo>
                  <a:lnTo>
                    <a:pt x="2993" y="12890"/>
                  </a:lnTo>
                  <a:cubicBezTo>
                    <a:pt x="2981" y="12965"/>
                    <a:pt x="2968" y="13041"/>
                    <a:pt x="2968" y="13141"/>
                  </a:cubicBezTo>
                  <a:cubicBezTo>
                    <a:pt x="2962" y="13144"/>
                    <a:pt x="2956" y="13146"/>
                    <a:pt x="2952" y="13146"/>
                  </a:cubicBezTo>
                  <a:cubicBezTo>
                    <a:pt x="2938" y="13146"/>
                    <a:pt x="2934" y="13132"/>
                    <a:pt x="2943" y="13104"/>
                  </a:cubicBezTo>
                  <a:lnTo>
                    <a:pt x="2943" y="13104"/>
                  </a:lnTo>
                  <a:cubicBezTo>
                    <a:pt x="2925" y="13112"/>
                    <a:pt x="2920" y="13153"/>
                    <a:pt x="2896" y="13153"/>
                  </a:cubicBezTo>
                  <a:cubicBezTo>
                    <a:pt x="2886" y="13153"/>
                    <a:pt x="2873" y="13147"/>
                    <a:pt x="2855" y="13129"/>
                  </a:cubicBezTo>
                  <a:lnTo>
                    <a:pt x="2830" y="13141"/>
                  </a:lnTo>
                  <a:cubicBezTo>
                    <a:pt x="2780" y="13091"/>
                    <a:pt x="2830" y="12927"/>
                    <a:pt x="2868" y="12915"/>
                  </a:cubicBezTo>
                  <a:lnTo>
                    <a:pt x="2868" y="12915"/>
                  </a:lnTo>
                  <a:cubicBezTo>
                    <a:pt x="2868" y="12948"/>
                    <a:pt x="2829" y="13115"/>
                    <a:pt x="2886" y="13115"/>
                  </a:cubicBezTo>
                  <a:cubicBezTo>
                    <a:pt x="2895" y="13115"/>
                    <a:pt x="2905" y="13112"/>
                    <a:pt x="2918" y="13104"/>
                  </a:cubicBezTo>
                  <a:cubicBezTo>
                    <a:pt x="2993" y="13053"/>
                    <a:pt x="2905" y="12902"/>
                    <a:pt x="2993" y="12890"/>
                  </a:cubicBezTo>
                  <a:close/>
                  <a:moveTo>
                    <a:pt x="7759" y="12789"/>
                  </a:moveTo>
                  <a:cubicBezTo>
                    <a:pt x="7759" y="12915"/>
                    <a:pt x="7759" y="13028"/>
                    <a:pt x="7747" y="13154"/>
                  </a:cubicBezTo>
                  <a:lnTo>
                    <a:pt x="7709" y="13154"/>
                  </a:lnTo>
                  <a:lnTo>
                    <a:pt x="7709" y="13003"/>
                  </a:lnTo>
                  <a:cubicBezTo>
                    <a:pt x="7645" y="13045"/>
                    <a:pt x="7635" y="13097"/>
                    <a:pt x="7596" y="13097"/>
                  </a:cubicBezTo>
                  <a:cubicBezTo>
                    <a:pt x="7589" y="13097"/>
                    <a:pt x="7580" y="13095"/>
                    <a:pt x="7571" y="13091"/>
                  </a:cubicBezTo>
                  <a:lnTo>
                    <a:pt x="7621" y="13053"/>
                  </a:lnTo>
                  <a:cubicBezTo>
                    <a:pt x="7571" y="13041"/>
                    <a:pt x="7571" y="12953"/>
                    <a:pt x="7571" y="12915"/>
                  </a:cubicBezTo>
                  <a:cubicBezTo>
                    <a:pt x="7583" y="12877"/>
                    <a:pt x="7596" y="12814"/>
                    <a:pt x="7633" y="12802"/>
                  </a:cubicBezTo>
                  <a:cubicBezTo>
                    <a:pt x="7639" y="12800"/>
                    <a:pt x="7644" y="12800"/>
                    <a:pt x="7649" y="12800"/>
                  </a:cubicBezTo>
                  <a:cubicBezTo>
                    <a:pt x="7689" y="12800"/>
                    <a:pt x="7710" y="12839"/>
                    <a:pt x="7721" y="12839"/>
                  </a:cubicBezTo>
                  <a:cubicBezTo>
                    <a:pt x="7709" y="12802"/>
                    <a:pt x="7721" y="12789"/>
                    <a:pt x="7759" y="12789"/>
                  </a:cubicBezTo>
                  <a:close/>
                  <a:moveTo>
                    <a:pt x="6984" y="12880"/>
                  </a:moveTo>
                  <a:cubicBezTo>
                    <a:pt x="6995" y="12880"/>
                    <a:pt x="7007" y="12883"/>
                    <a:pt x="7017" y="12890"/>
                  </a:cubicBezTo>
                  <a:cubicBezTo>
                    <a:pt x="7005" y="12940"/>
                    <a:pt x="6929" y="12890"/>
                    <a:pt x="6942" y="12965"/>
                  </a:cubicBezTo>
                  <a:cubicBezTo>
                    <a:pt x="6942" y="13003"/>
                    <a:pt x="7017" y="12990"/>
                    <a:pt x="7017" y="13066"/>
                  </a:cubicBezTo>
                  <a:cubicBezTo>
                    <a:pt x="7017" y="13108"/>
                    <a:pt x="6932" y="13156"/>
                    <a:pt x="6884" y="13156"/>
                  </a:cubicBezTo>
                  <a:cubicBezTo>
                    <a:pt x="6860" y="13156"/>
                    <a:pt x="6846" y="13145"/>
                    <a:pt x="6854" y="13116"/>
                  </a:cubicBezTo>
                  <a:lnTo>
                    <a:pt x="6891" y="13091"/>
                  </a:lnTo>
                  <a:cubicBezTo>
                    <a:pt x="6906" y="13098"/>
                    <a:pt x="6925" y="13105"/>
                    <a:pt x="6940" y="13105"/>
                  </a:cubicBezTo>
                  <a:cubicBezTo>
                    <a:pt x="6952" y="13105"/>
                    <a:pt x="6962" y="13102"/>
                    <a:pt x="6967" y="13091"/>
                  </a:cubicBezTo>
                  <a:cubicBezTo>
                    <a:pt x="6992" y="13041"/>
                    <a:pt x="6967" y="13053"/>
                    <a:pt x="6954" y="13028"/>
                  </a:cubicBezTo>
                  <a:cubicBezTo>
                    <a:pt x="6929" y="12990"/>
                    <a:pt x="6879" y="12990"/>
                    <a:pt x="6904" y="12927"/>
                  </a:cubicBezTo>
                  <a:cubicBezTo>
                    <a:pt x="6922" y="12900"/>
                    <a:pt x="6953" y="12880"/>
                    <a:pt x="6984" y="12880"/>
                  </a:cubicBezTo>
                  <a:close/>
                  <a:moveTo>
                    <a:pt x="2817" y="12814"/>
                  </a:moveTo>
                  <a:cubicBezTo>
                    <a:pt x="2817" y="12896"/>
                    <a:pt x="2814" y="13155"/>
                    <a:pt x="2754" y="13166"/>
                  </a:cubicBezTo>
                  <a:cubicBezTo>
                    <a:pt x="2754" y="13116"/>
                    <a:pt x="2754" y="12827"/>
                    <a:pt x="2817" y="12814"/>
                  </a:cubicBezTo>
                  <a:close/>
                  <a:moveTo>
                    <a:pt x="6763" y="12927"/>
                  </a:moveTo>
                  <a:cubicBezTo>
                    <a:pt x="6777" y="12927"/>
                    <a:pt x="6791" y="12932"/>
                    <a:pt x="6803" y="12940"/>
                  </a:cubicBezTo>
                  <a:cubicBezTo>
                    <a:pt x="6803" y="12964"/>
                    <a:pt x="6793" y="12978"/>
                    <a:pt x="6779" y="12978"/>
                  </a:cubicBezTo>
                  <a:cubicBezTo>
                    <a:pt x="6771" y="12978"/>
                    <a:pt x="6762" y="12974"/>
                    <a:pt x="6753" y="12965"/>
                  </a:cubicBezTo>
                  <a:lnTo>
                    <a:pt x="6753" y="12965"/>
                  </a:lnTo>
                  <a:cubicBezTo>
                    <a:pt x="6653" y="12978"/>
                    <a:pt x="6791" y="13066"/>
                    <a:pt x="6791" y="13078"/>
                  </a:cubicBezTo>
                  <a:cubicBezTo>
                    <a:pt x="6823" y="13143"/>
                    <a:pt x="6757" y="13187"/>
                    <a:pt x="6712" y="13187"/>
                  </a:cubicBezTo>
                  <a:cubicBezTo>
                    <a:pt x="6687" y="13187"/>
                    <a:pt x="6669" y="13173"/>
                    <a:pt x="6678" y="13141"/>
                  </a:cubicBezTo>
                  <a:lnTo>
                    <a:pt x="6678" y="13141"/>
                  </a:lnTo>
                  <a:cubicBezTo>
                    <a:pt x="6685" y="13149"/>
                    <a:pt x="6705" y="13156"/>
                    <a:pt x="6723" y="13156"/>
                  </a:cubicBezTo>
                  <a:cubicBezTo>
                    <a:pt x="6736" y="13156"/>
                    <a:pt x="6748" y="13152"/>
                    <a:pt x="6753" y="13141"/>
                  </a:cubicBezTo>
                  <a:cubicBezTo>
                    <a:pt x="6791" y="13078"/>
                    <a:pt x="6766" y="13104"/>
                    <a:pt x="6741" y="13066"/>
                  </a:cubicBezTo>
                  <a:lnTo>
                    <a:pt x="6728" y="13078"/>
                  </a:lnTo>
                  <a:cubicBezTo>
                    <a:pt x="6703" y="13028"/>
                    <a:pt x="6653" y="13041"/>
                    <a:pt x="6690" y="12978"/>
                  </a:cubicBezTo>
                  <a:cubicBezTo>
                    <a:pt x="6707" y="12944"/>
                    <a:pt x="6735" y="12927"/>
                    <a:pt x="6763" y="12927"/>
                  </a:cubicBezTo>
                  <a:close/>
                  <a:moveTo>
                    <a:pt x="6527" y="12927"/>
                  </a:moveTo>
                  <a:cubicBezTo>
                    <a:pt x="6561" y="12934"/>
                    <a:pt x="6569" y="13018"/>
                    <a:pt x="6559" y="13091"/>
                  </a:cubicBezTo>
                  <a:lnTo>
                    <a:pt x="6559" y="13091"/>
                  </a:lnTo>
                  <a:cubicBezTo>
                    <a:pt x="6562" y="13034"/>
                    <a:pt x="6559" y="12975"/>
                    <a:pt x="6518" y="12975"/>
                  </a:cubicBezTo>
                  <a:cubicBezTo>
                    <a:pt x="6513" y="12975"/>
                    <a:pt x="6507" y="12976"/>
                    <a:pt x="6502" y="12978"/>
                  </a:cubicBezTo>
                  <a:cubicBezTo>
                    <a:pt x="6414" y="12990"/>
                    <a:pt x="6514" y="13179"/>
                    <a:pt x="6426" y="13192"/>
                  </a:cubicBezTo>
                  <a:cubicBezTo>
                    <a:pt x="6414" y="13129"/>
                    <a:pt x="6426" y="13066"/>
                    <a:pt x="6426" y="12990"/>
                  </a:cubicBezTo>
                  <a:cubicBezTo>
                    <a:pt x="6434" y="12974"/>
                    <a:pt x="6448" y="12936"/>
                    <a:pt x="6456" y="12936"/>
                  </a:cubicBezTo>
                  <a:cubicBezTo>
                    <a:pt x="6461" y="12936"/>
                    <a:pt x="6464" y="12947"/>
                    <a:pt x="6464" y="12978"/>
                  </a:cubicBezTo>
                  <a:cubicBezTo>
                    <a:pt x="6489" y="12978"/>
                    <a:pt x="6489" y="12927"/>
                    <a:pt x="6527" y="12927"/>
                  </a:cubicBezTo>
                  <a:close/>
                  <a:moveTo>
                    <a:pt x="6630" y="13173"/>
                  </a:moveTo>
                  <a:cubicBezTo>
                    <a:pt x="6623" y="13185"/>
                    <a:pt x="6614" y="13192"/>
                    <a:pt x="6602" y="13192"/>
                  </a:cubicBezTo>
                  <a:lnTo>
                    <a:pt x="6630" y="13173"/>
                  </a:lnTo>
                  <a:close/>
                  <a:moveTo>
                    <a:pt x="2629" y="12953"/>
                  </a:moveTo>
                  <a:cubicBezTo>
                    <a:pt x="2629" y="13016"/>
                    <a:pt x="2629" y="13204"/>
                    <a:pt x="2566" y="13204"/>
                  </a:cubicBezTo>
                  <a:cubicBezTo>
                    <a:pt x="2566" y="13154"/>
                    <a:pt x="2566" y="12978"/>
                    <a:pt x="2616" y="12965"/>
                  </a:cubicBezTo>
                  <a:lnTo>
                    <a:pt x="2629" y="12953"/>
                  </a:lnTo>
                  <a:close/>
                  <a:moveTo>
                    <a:pt x="2729" y="12827"/>
                  </a:moveTo>
                  <a:cubicBezTo>
                    <a:pt x="2717" y="12890"/>
                    <a:pt x="2717" y="13192"/>
                    <a:pt x="2654" y="13204"/>
                  </a:cubicBezTo>
                  <a:lnTo>
                    <a:pt x="2666" y="13192"/>
                  </a:lnTo>
                  <a:lnTo>
                    <a:pt x="2704" y="12827"/>
                  </a:lnTo>
                  <a:close/>
                  <a:moveTo>
                    <a:pt x="6522" y="13194"/>
                  </a:moveTo>
                  <a:cubicBezTo>
                    <a:pt x="6516" y="13200"/>
                    <a:pt x="6509" y="13204"/>
                    <a:pt x="6502" y="13204"/>
                  </a:cubicBezTo>
                  <a:lnTo>
                    <a:pt x="6522" y="13194"/>
                  </a:lnTo>
                  <a:close/>
                  <a:moveTo>
                    <a:pt x="4175" y="13166"/>
                  </a:moveTo>
                  <a:cubicBezTo>
                    <a:pt x="4202" y="13166"/>
                    <a:pt x="4186" y="13191"/>
                    <a:pt x="4166" y="13214"/>
                  </a:cubicBezTo>
                  <a:lnTo>
                    <a:pt x="4166" y="13214"/>
                  </a:lnTo>
                  <a:cubicBezTo>
                    <a:pt x="4158" y="13198"/>
                    <a:pt x="4151" y="13174"/>
                    <a:pt x="4175" y="13166"/>
                  </a:cubicBezTo>
                  <a:close/>
                  <a:moveTo>
                    <a:pt x="6150" y="12978"/>
                  </a:moveTo>
                  <a:lnTo>
                    <a:pt x="6150" y="12978"/>
                  </a:lnTo>
                  <a:cubicBezTo>
                    <a:pt x="6122" y="13041"/>
                    <a:pt x="6121" y="13157"/>
                    <a:pt x="6099" y="13217"/>
                  </a:cubicBezTo>
                  <a:lnTo>
                    <a:pt x="6099" y="13217"/>
                  </a:lnTo>
                  <a:cubicBezTo>
                    <a:pt x="6098" y="13146"/>
                    <a:pt x="6090" y="12990"/>
                    <a:pt x="6150" y="12978"/>
                  </a:cubicBezTo>
                  <a:close/>
                  <a:moveTo>
                    <a:pt x="10085" y="13179"/>
                  </a:moveTo>
                  <a:cubicBezTo>
                    <a:pt x="10136" y="13179"/>
                    <a:pt x="10085" y="13229"/>
                    <a:pt x="10085" y="13229"/>
                  </a:cubicBezTo>
                  <a:cubicBezTo>
                    <a:pt x="10085" y="13229"/>
                    <a:pt x="10035" y="13179"/>
                    <a:pt x="10085" y="13179"/>
                  </a:cubicBezTo>
                  <a:close/>
                  <a:moveTo>
                    <a:pt x="2356" y="13119"/>
                  </a:moveTo>
                  <a:lnTo>
                    <a:pt x="2356" y="13119"/>
                  </a:lnTo>
                  <a:cubicBezTo>
                    <a:pt x="2347" y="13121"/>
                    <a:pt x="2338" y="13123"/>
                    <a:pt x="2327" y="13129"/>
                  </a:cubicBezTo>
                  <a:cubicBezTo>
                    <a:pt x="2339" y="13129"/>
                    <a:pt x="2189" y="13192"/>
                    <a:pt x="2277" y="13217"/>
                  </a:cubicBezTo>
                  <a:cubicBezTo>
                    <a:pt x="2287" y="13220"/>
                    <a:pt x="2296" y="13222"/>
                    <a:pt x="2304" y="13222"/>
                  </a:cubicBezTo>
                  <a:cubicBezTo>
                    <a:pt x="2323" y="13222"/>
                    <a:pt x="2338" y="13215"/>
                    <a:pt x="2352" y="13203"/>
                  </a:cubicBezTo>
                  <a:lnTo>
                    <a:pt x="2352" y="13203"/>
                  </a:lnTo>
                  <a:cubicBezTo>
                    <a:pt x="2352" y="13214"/>
                    <a:pt x="2352" y="13223"/>
                    <a:pt x="2352" y="13232"/>
                  </a:cubicBezTo>
                  <a:lnTo>
                    <a:pt x="2352" y="13232"/>
                  </a:lnTo>
                  <a:cubicBezTo>
                    <a:pt x="2360" y="13221"/>
                    <a:pt x="2365" y="13208"/>
                    <a:pt x="2365" y="13192"/>
                  </a:cubicBezTo>
                  <a:lnTo>
                    <a:pt x="2365" y="13192"/>
                  </a:lnTo>
                  <a:cubicBezTo>
                    <a:pt x="2361" y="13196"/>
                    <a:pt x="2356" y="13199"/>
                    <a:pt x="2352" y="13203"/>
                  </a:cubicBezTo>
                  <a:lnTo>
                    <a:pt x="2352" y="13203"/>
                  </a:lnTo>
                  <a:cubicBezTo>
                    <a:pt x="2353" y="13179"/>
                    <a:pt x="2354" y="13150"/>
                    <a:pt x="2356" y="13119"/>
                  </a:cubicBezTo>
                  <a:close/>
                  <a:moveTo>
                    <a:pt x="6091" y="13235"/>
                  </a:moveTo>
                  <a:cubicBezTo>
                    <a:pt x="6083" y="13247"/>
                    <a:pt x="6074" y="13254"/>
                    <a:pt x="6062" y="13254"/>
                  </a:cubicBezTo>
                  <a:lnTo>
                    <a:pt x="6091" y="13235"/>
                  </a:lnTo>
                  <a:close/>
                  <a:moveTo>
                    <a:pt x="2427" y="12890"/>
                  </a:moveTo>
                  <a:cubicBezTo>
                    <a:pt x="2453" y="12953"/>
                    <a:pt x="2453" y="13242"/>
                    <a:pt x="2390" y="13254"/>
                  </a:cubicBezTo>
                  <a:lnTo>
                    <a:pt x="2352" y="13254"/>
                  </a:lnTo>
                  <a:cubicBezTo>
                    <a:pt x="2352" y="13249"/>
                    <a:pt x="2352" y="13241"/>
                    <a:pt x="2352" y="13232"/>
                  </a:cubicBezTo>
                  <a:lnTo>
                    <a:pt x="2352" y="13232"/>
                  </a:lnTo>
                  <a:cubicBezTo>
                    <a:pt x="2338" y="13250"/>
                    <a:pt x="2316" y="13259"/>
                    <a:pt x="2294" y="13259"/>
                  </a:cubicBezTo>
                  <a:cubicBezTo>
                    <a:pt x="2271" y="13259"/>
                    <a:pt x="2249" y="13249"/>
                    <a:pt x="2239" y="13229"/>
                  </a:cubicBezTo>
                  <a:cubicBezTo>
                    <a:pt x="2201" y="13179"/>
                    <a:pt x="2214" y="13028"/>
                    <a:pt x="2289" y="13028"/>
                  </a:cubicBezTo>
                  <a:lnTo>
                    <a:pt x="2327" y="13003"/>
                  </a:lnTo>
                  <a:cubicBezTo>
                    <a:pt x="2345" y="13003"/>
                    <a:pt x="2358" y="13005"/>
                    <a:pt x="2368" y="13009"/>
                  </a:cubicBezTo>
                  <a:lnTo>
                    <a:pt x="2368" y="13009"/>
                  </a:lnTo>
                  <a:cubicBezTo>
                    <a:pt x="2378" y="12946"/>
                    <a:pt x="2397" y="12895"/>
                    <a:pt x="2427" y="12890"/>
                  </a:cubicBezTo>
                  <a:close/>
                  <a:moveTo>
                    <a:pt x="6062" y="12865"/>
                  </a:moveTo>
                  <a:cubicBezTo>
                    <a:pt x="6062" y="12940"/>
                    <a:pt x="6074" y="13229"/>
                    <a:pt x="6011" y="13242"/>
                  </a:cubicBezTo>
                  <a:cubicBezTo>
                    <a:pt x="6022" y="13221"/>
                    <a:pt x="6023" y="13201"/>
                    <a:pt x="6017" y="13201"/>
                  </a:cubicBezTo>
                  <a:cubicBezTo>
                    <a:pt x="6015" y="13201"/>
                    <a:pt x="6014" y="13202"/>
                    <a:pt x="6011" y="13204"/>
                  </a:cubicBezTo>
                  <a:cubicBezTo>
                    <a:pt x="5979" y="13261"/>
                    <a:pt x="5946" y="13282"/>
                    <a:pt x="5918" y="13282"/>
                  </a:cubicBezTo>
                  <a:cubicBezTo>
                    <a:pt x="5859" y="13282"/>
                    <a:pt x="5818" y="13188"/>
                    <a:pt x="5835" y="13129"/>
                  </a:cubicBezTo>
                  <a:lnTo>
                    <a:pt x="5873" y="13091"/>
                  </a:lnTo>
                  <a:cubicBezTo>
                    <a:pt x="5886" y="13066"/>
                    <a:pt x="5898" y="13016"/>
                    <a:pt x="5936" y="13003"/>
                  </a:cubicBezTo>
                  <a:cubicBezTo>
                    <a:pt x="5939" y="13001"/>
                    <a:pt x="5943" y="13000"/>
                    <a:pt x="5947" y="13000"/>
                  </a:cubicBezTo>
                  <a:cubicBezTo>
                    <a:pt x="5971" y="13000"/>
                    <a:pt x="6002" y="13028"/>
                    <a:pt x="6024" y="13028"/>
                  </a:cubicBezTo>
                  <a:cubicBezTo>
                    <a:pt x="6024" y="12978"/>
                    <a:pt x="5999" y="12877"/>
                    <a:pt x="6062" y="12865"/>
                  </a:cubicBezTo>
                  <a:close/>
                  <a:moveTo>
                    <a:pt x="5521" y="13066"/>
                  </a:moveTo>
                  <a:cubicBezTo>
                    <a:pt x="5494" y="13129"/>
                    <a:pt x="5493" y="13239"/>
                    <a:pt x="5470" y="13300"/>
                  </a:cubicBezTo>
                  <a:lnTo>
                    <a:pt x="5470" y="13300"/>
                  </a:lnTo>
                  <a:cubicBezTo>
                    <a:pt x="5469" y="13225"/>
                    <a:pt x="5463" y="13066"/>
                    <a:pt x="5521" y="13066"/>
                  </a:cubicBezTo>
                  <a:close/>
                  <a:moveTo>
                    <a:pt x="2176" y="13041"/>
                  </a:moveTo>
                  <a:lnTo>
                    <a:pt x="2075" y="13305"/>
                  </a:lnTo>
                  <a:lnTo>
                    <a:pt x="2038" y="13305"/>
                  </a:lnTo>
                  <a:cubicBezTo>
                    <a:pt x="2049" y="13257"/>
                    <a:pt x="1994" y="13109"/>
                    <a:pt x="2041" y="13082"/>
                  </a:cubicBezTo>
                  <a:lnTo>
                    <a:pt x="2041" y="13082"/>
                  </a:lnTo>
                  <a:cubicBezTo>
                    <a:pt x="2052" y="13139"/>
                    <a:pt x="2063" y="13197"/>
                    <a:pt x="2063" y="13254"/>
                  </a:cubicBezTo>
                  <a:cubicBezTo>
                    <a:pt x="2113" y="13254"/>
                    <a:pt x="2100" y="13053"/>
                    <a:pt x="2176" y="13041"/>
                  </a:cubicBezTo>
                  <a:close/>
                  <a:moveTo>
                    <a:pt x="6376" y="12953"/>
                  </a:moveTo>
                  <a:cubicBezTo>
                    <a:pt x="6376" y="13053"/>
                    <a:pt x="6351" y="13166"/>
                    <a:pt x="6313" y="13267"/>
                  </a:cubicBezTo>
                  <a:lnTo>
                    <a:pt x="6363" y="13242"/>
                  </a:lnTo>
                  <a:lnTo>
                    <a:pt x="6363" y="13242"/>
                  </a:lnTo>
                  <a:cubicBezTo>
                    <a:pt x="6347" y="13275"/>
                    <a:pt x="6268" y="13326"/>
                    <a:pt x="6229" y="13326"/>
                  </a:cubicBezTo>
                  <a:cubicBezTo>
                    <a:pt x="6210" y="13326"/>
                    <a:pt x="6200" y="13313"/>
                    <a:pt x="6212" y="13280"/>
                  </a:cubicBezTo>
                  <a:lnTo>
                    <a:pt x="6212" y="13280"/>
                  </a:lnTo>
                  <a:cubicBezTo>
                    <a:pt x="6231" y="13293"/>
                    <a:pt x="6246" y="13298"/>
                    <a:pt x="6259" y="13298"/>
                  </a:cubicBezTo>
                  <a:cubicBezTo>
                    <a:pt x="6310" y="13298"/>
                    <a:pt x="6328" y="13216"/>
                    <a:pt x="6338" y="13166"/>
                  </a:cubicBezTo>
                  <a:cubicBezTo>
                    <a:pt x="6307" y="13166"/>
                    <a:pt x="6302" y="13210"/>
                    <a:pt x="6264" y="13210"/>
                  </a:cubicBezTo>
                  <a:cubicBezTo>
                    <a:pt x="6257" y="13210"/>
                    <a:pt x="6248" y="13208"/>
                    <a:pt x="6238" y="13204"/>
                  </a:cubicBezTo>
                  <a:cubicBezTo>
                    <a:pt x="6175" y="13192"/>
                    <a:pt x="6187" y="13116"/>
                    <a:pt x="6200" y="13078"/>
                  </a:cubicBezTo>
                  <a:cubicBezTo>
                    <a:pt x="6200" y="13041"/>
                    <a:pt x="6212" y="12978"/>
                    <a:pt x="6263" y="12965"/>
                  </a:cubicBezTo>
                  <a:cubicBezTo>
                    <a:pt x="6268" y="12963"/>
                    <a:pt x="6274" y="12963"/>
                    <a:pt x="6279" y="12963"/>
                  </a:cubicBezTo>
                  <a:cubicBezTo>
                    <a:pt x="6311" y="12963"/>
                    <a:pt x="6340" y="12990"/>
                    <a:pt x="6351" y="12990"/>
                  </a:cubicBezTo>
                  <a:cubicBezTo>
                    <a:pt x="6338" y="12965"/>
                    <a:pt x="6351" y="12953"/>
                    <a:pt x="6376" y="12953"/>
                  </a:cubicBezTo>
                  <a:close/>
                  <a:moveTo>
                    <a:pt x="5684" y="13039"/>
                  </a:moveTo>
                  <a:cubicBezTo>
                    <a:pt x="5780" y="13039"/>
                    <a:pt x="5718" y="13318"/>
                    <a:pt x="5609" y="13330"/>
                  </a:cubicBezTo>
                  <a:lnTo>
                    <a:pt x="5647" y="13305"/>
                  </a:lnTo>
                  <a:cubicBezTo>
                    <a:pt x="5508" y="13305"/>
                    <a:pt x="5546" y="13053"/>
                    <a:pt x="5672" y="13041"/>
                  </a:cubicBezTo>
                  <a:cubicBezTo>
                    <a:pt x="5676" y="13040"/>
                    <a:pt x="5681" y="13039"/>
                    <a:pt x="5684" y="13039"/>
                  </a:cubicBezTo>
                  <a:close/>
                  <a:moveTo>
                    <a:pt x="5456" y="13327"/>
                  </a:moveTo>
                  <a:cubicBezTo>
                    <a:pt x="5450" y="13335"/>
                    <a:pt x="5442" y="13341"/>
                    <a:pt x="5433" y="13342"/>
                  </a:cubicBezTo>
                  <a:lnTo>
                    <a:pt x="5456" y="13327"/>
                  </a:lnTo>
                  <a:close/>
                  <a:moveTo>
                    <a:pt x="5445" y="12953"/>
                  </a:moveTo>
                  <a:lnTo>
                    <a:pt x="5445" y="12953"/>
                  </a:lnTo>
                  <a:cubicBezTo>
                    <a:pt x="5395" y="13078"/>
                    <a:pt x="5383" y="13166"/>
                    <a:pt x="5383" y="13254"/>
                  </a:cubicBezTo>
                  <a:lnTo>
                    <a:pt x="5420" y="13229"/>
                  </a:lnTo>
                  <a:lnTo>
                    <a:pt x="5420" y="13229"/>
                  </a:lnTo>
                  <a:cubicBezTo>
                    <a:pt x="5420" y="13265"/>
                    <a:pt x="5401" y="13332"/>
                    <a:pt x="5395" y="13332"/>
                  </a:cubicBezTo>
                  <a:cubicBezTo>
                    <a:pt x="5392" y="13332"/>
                    <a:pt x="5391" y="13321"/>
                    <a:pt x="5395" y="13292"/>
                  </a:cubicBezTo>
                  <a:cubicBezTo>
                    <a:pt x="5363" y="13292"/>
                    <a:pt x="5349" y="13348"/>
                    <a:pt x="5306" y="13348"/>
                  </a:cubicBezTo>
                  <a:cubicBezTo>
                    <a:pt x="5299" y="13348"/>
                    <a:pt x="5291" y="13346"/>
                    <a:pt x="5282" y="13342"/>
                  </a:cubicBezTo>
                  <a:cubicBezTo>
                    <a:pt x="5219" y="13317"/>
                    <a:pt x="5244" y="13242"/>
                    <a:pt x="5244" y="13204"/>
                  </a:cubicBezTo>
                  <a:cubicBezTo>
                    <a:pt x="5257" y="13166"/>
                    <a:pt x="5269" y="13104"/>
                    <a:pt x="5307" y="13091"/>
                  </a:cubicBezTo>
                  <a:cubicBezTo>
                    <a:pt x="5314" y="13089"/>
                    <a:pt x="5321" y="13088"/>
                    <a:pt x="5326" y="13088"/>
                  </a:cubicBezTo>
                  <a:cubicBezTo>
                    <a:pt x="5361" y="13088"/>
                    <a:pt x="5374" y="13116"/>
                    <a:pt x="5395" y="13116"/>
                  </a:cubicBezTo>
                  <a:cubicBezTo>
                    <a:pt x="5395" y="13053"/>
                    <a:pt x="5383" y="12965"/>
                    <a:pt x="5445" y="12953"/>
                  </a:cubicBezTo>
                  <a:close/>
                  <a:moveTo>
                    <a:pt x="4415" y="13254"/>
                  </a:moveTo>
                  <a:lnTo>
                    <a:pt x="4415" y="13254"/>
                  </a:lnTo>
                  <a:cubicBezTo>
                    <a:pt x="4405" y="13261"/>
                    <a:pt x="4396" y="13269"/>
                    <a:pt x="4389" y="13280"/>
                  </a:cubicBezTo>
                  <a:cubicBezTo>
                    <a:pt x="4364" y="13331"/>
                    <a:pt x="4390" y="13341"/>
                    <a:pt x="4413" y="13359"/>
                  </a:cubicBezTo>
                  <a:lnTo>
                    <a:pt x="4413" y="13359"/>
                  </a:lnTo>
                  <a:cubicBezTo>
                    <a:pt x="4416" y="13321"/>
                    <a:pt x="4415" y="13282"/>
                    <a:pt x="4415" y="13254"/>
                  </a:cubicBezTo>
                  <a:close/>
                  <a:moveTo>
                    <a:pt x="5138" y="13103"/>
                  </a:moveTo>
                  <a:cubicBezTo>
                    <a:pt x="5242" y="13103"/>
                    <a:pt x="5191" y="13393"/>
                    <a:pt x="5068" y="13405"/>
                  </a:cubicBezTo>
                  <a:lnTo>
                    <a:pt x="5106" y="13368"/>
                  </a:lnTo>
                  <a:cubicBezTo>
                    <a:pt x="4968" y="13368"/>
                    <a:pt x="5018" y="13116"/>
                    <a:pt x="5131" y="13104"/>
                  </a:cubicBezTo>
                  <a:cubicBezTo>
                    <a:pt x="5133" y="13103"/>
                    <a:pt x="5136" y="13103"/>
                    <a:pt x="5138" y="13103"/>
                  </a:cubicBezTo>
                  <a:close/>
                  <a:moveTo>
                    <a:pt x="4829" y="13154"/>
                  </a:moveTo>
                  <a:cubicBezTo>
                    <a:pt x="4968" y="13154"/>
                    <a:pt x="4917" y="13393"/>
                    <a:pt x="4804" y="13418"/>
                  </a:cubicBezTo>
                  <a:cubicBezTo>
                    <a:pt x="4801" y="13418"/>
                    <a:pt x="4798" y="13418"/>
                    <a:pt x="4796" y="13418"/>
                  </a:cubicBezTo>
                  <a:cubicBezTo>
                    <a:pt x="4690" y="13418"/>
                    <a:pt x="4669" y="13191"/>
                    <a:pt x="4791" y="13179"/>
                  </a:cubicBezTo>
                  <a:lnTo>
                    <a:pt x="4829" y="13154"/>
                  </a:lnTo>
                  <a:close/>
                  <a:moveTo>
                    <a:pt x="7193" y="13380"/>
                  </a:moveTo>
                  <a:cubicBezTo>
                    <a:pt x="7221" y="13380"/>
                    <a:pt x="7204" y="13406"/>
                    <a:pt x="7182" y="13430"/>
                  </a:cubicBezTo>
                  <a:lnTo>
                    <a:pt x="7182" y="13430"/>
                  </a:lnTo>
                  <a:cubicBezTo>
                    <a:pt x="7171" y="13414"/>
                    <a:pt x="7160" y="13389"/>
                    <a:pt x="7193" y="13380"/>
                  </a:cubicBezTo>
                  <a:close/>
                  <a:moveTo>
                    <a:pt x="4666" y="13104"/>
                  </a:moveTo>
                  <a:lnTo>
                    <a:pt x="4666" y="13179"/>
                  </a:lnTo>
                  <a:cubicBezTo>
                    <a:pt x="4675" y="13179"/>
                    <a:pt x="4677" y="13192"/>
                    <a:pt x="4673" y="13213"/>
                  </a:cubicBezTo>
                  <a:lnTo>
                    <a:pt x="4673" y="13213"/>
                  </a:lnTo>
                  <a:cubicBezTo>
                    <a:pt x="4653" y="13225"/>
                    <a:pt x="4645" y="13247"/>
                    <a:pt x="4653" y="13280"/>
                  </a:cubicBezTo>
                  <a:cubicBezTo>
                    <a:pt x="4653" y="13302"/>
                    <a:pt x="4633" y="13396"/>
                    <a:pt x="4675" y="13396"/>
                  </a:cubicBezTo>
                  <a:cubicBezTo>
                    <a:pt x="4679" y="13396"/>
                    <a:pt x="4685" y="13395"/>
                    <a:pt x="4691" y="13393"/>
                  </a:cubicBezTo>
                  <a:lnTo>
                    <a:pt x="4691" y="13393"/>
                  </a:lnTo>
                  <a:cubicBezTo>
                    <a:pt x="4691" y="13422"/>
                    <a:pt x="4680" y="13435"/>
                    <a:pt x="4665" y="13435"/>
                  </a:cubicBezTo>
                  <a:cubicBezTo>
                    <a:pt x="4649" y="13435"/>
                    <a:pt x="4629" y="13419"/>
                    <a:pt x="4615" y="13393"/>
                  </a:cubicBezTo>
                  <a:cubicBezTo>
                    <a:pt x="4591" y="13345"/>
                    <a:pt x="4671" y="13216"/>
                    <a:pt x="4612" y="13216"/>
                  </a:cubicBezTo>
                  <a:cubicBezTo>
                    <a:pt x="4609" y="13216"/>
                    <a:pt x="4606" y="13216"/>
                    <a:pt x="4603" y="13217"/>
                  </a:cubicBezTo>
                  <a:cubicBezTo>
                    <a:pt x="4603" y="13179"/>
                    <a:pt x="4628" y="13129"/>
                    <a:pt x="4666" y="13104"/>
                  </a:cubicBezTo>
                  <a:close/>
                  <a:moveTo>
                    <a:pt x="4188" y="13267"/>
                  </a:moveTo>
                  <a:lnTo>
                    <a:pt x="4188" y="13267"/>
                  </a:lnTo>
                  <a:cubicBezTo>
                    <a:pt x="4160" y="13316"/>
                    <a:pt x="4151" y="13397"/>
                    <a:pt x="4138" y="13461"/>
                  </a:cubicBezTo>
                  <a:lnTo>
                    <a:pt x="4138" y="13461"/>
                  </a:lnTo>
                  <a:cubicBezTo>
                    <a:pt x="4140" y="13384"/>
                    <a:pt x="4149" y="13277"/>
                    <a:pt x="4188" y="13267"/>
                  </a:cubicBezTo>
                  <a:close/>
                  <a:moveTo>
                    <a:pt x="4413" y="13359"/>
                  </a:moveTo>
                  <a:cubicBezTo>
                    <a:pt x="4410" y="13405"/>
                    <a:pt x="4402" y="13449"/>
                    <a:pt x="4383" y="13470"/>
                  </a:cubicBezTo>
                  <a:lnTo>
                    <a:pt x="4383" y="13470"/>
                  </a:lnTo>
                  <a:cubicBezTo>
                    <a:pt x="4417" y="13448"/>
                    <a:pt x="4470" y="13475"/>
                    <a:pt x="4439" y="13393"/>
                  </a:cubicBezTo>
                  <a:cubicBezTo>
                    <a:pt x="4435" y="13377"/>
                    <a:pt x="4425" y="13367"/>
                    <a:pt x="4413" y="13359"/>
                  </a:cubicBezTo>
                  <a:close/>
                  <a:moveTo>
                    <a:pt x="4383" y="13470"/>
                  </a:moveTo>
                  <a:cubicBezTo>
                    <a:pt x="4380" y="13472"/>
                    <a:pt x="4377" y="13474"/>
                    <a:pt x="4374" y="13477"/>
                  </a:cubicBezTo>
                  <a:lnTo>
                    <a:pt x="4374" y="13477"/>
                  </a:lnTo>
                  <a:cubicBezTo>
                    <a:pt x="4377" y="13475"/>
                    <a:pt x="4380" y="13472"/>
                    <a:pt x="4383" y="13470"/>
                  </a:cubicBezTo>
                  <a:close/>
                  <a:moveTo>
                    <a:pt x="3830" y="13324"/>
                  </a:moveTo>
                  <a:cubicBezTo>
                    <a:pt x="3864" y="13324"/>
                    <a:pt x="3892" y="13357"/>
                    <a:pt x="3886" y="13430"/>
                  </a:cubicBezTo>
                  <a:cubicBezTo>
                    <a:pt x="3852" y="13490"/>
                    <a:pt x="3762" y="13481"/>
                    <a:pt x="3721" y="13499"/>
                  </a:cubicBezTo>
                  <a:lnTo>
                    <a:pt x="3721" y="13499"/>
                  </a:lnTo>
                  <a:cubicBezTo>
                    <a:pt x="3720" y="13486"/>
                    <a:pt x="3720" y="13472"/>
                    <a:pt x="3723" y="13456"/>
                  </a:cubicBezTo>
                  <a:cubicBezTo>
                    <a:pt x="3736" y="13373"/>
                    <a:pt x="3788" y="13324"/>
                    <a:pt x="3830" y="13324"/>
                  </a:cubicBezTo>
                  <a:close/>
                  <a:moveTo>
                    <a:pt x="10978" y="13129"/>
                  </a:moveTo>
                  <a:lnTo>
                    <a:pt x="10978" y="13342"/>
                  </a:lnTo>
                  <a:cubicBezTo>
                    <a:pt x="10978" y="13402"/>
                    <a:pt x="11012" y="13483"/>
                    <a:pt x="10953" y="13503"/>
                  </a:cubicBezTo>
                  <a:lnTo>
                    <a:pt x="10953" y="13503"/>
                  </a:lnTo>
                  <a:lnTo>
                    <a:pt x="10941" y="13129"/>
                  </a:lnTo>
                  <a:close/>
                  <a:moveTo>
                    <a:pt x="11097" y="13240"/>
                  </a:moveTo>
                  <a:cubicBezTo>
                    <a:pt x="11134" y="13240"/>
                    <a:pt x="11180" y="13268"/>
                    <a:pt x="11180" y="13330"/>
                  </a:cubicBezTo>
                  <a:cubicBezTo>
                    <a:pt x="11180" y="13393"/>
                    <a:pt x="11180" y="13443"/>
                    <a:pt x="11180" y="13493"/>
                  </a:cubicBezTo>
                  <a:cubicBezTo>
                    <a:pt x="11173" y="13497"/>
                    <a:pt x="11167" y="13498"/>
                    <a:pt x="11162" y="13498"/>
                  </a:cubicBezTo>
                  <a:cubicBezTo>
                    <a:pt x="11149" y="13498"/>
                    <a:pt x="11145" y="13487"/>
                    <a:pt x="11154" y="13468"/>
                  </a:cubicBezTo>
                  <a:cubicBezTo>
                    <a:pt x="11125" y="13468"/>
                    <a:pt x="11119" y="13505"/>
                    <a:pt x="11094" y="13505"/>
                  </a:cubicBezTo>
                  <a:cubicBezTo>
                    <a:pt x="11087" y="13505"/>
                    <a:pt x="11078" y="13502"/>
                    <a:pt x="11066" y="13493"/>
                  </a:cubicBezTo>
                  <a:cubicBezTo>
                    <a:pt x="11029" y="13456"/>
                    <a:pt x="11016" y="13405"/>
                    <a:pt x="11054" y="13368"/>
                  </a:cubicBezTo>
                  <a:cubicBezTo>
                    <a:pt x="11066" y="13342"/>
                    <a:pt x="11142" y="13342"/>
                    <a:pt x="11154" y="13330"/>
                  </a:cubicBezTo>
                  <a:cubicBezTo>
                    <a:pt x="11170" y="13291"/>
                    <a:pt x="11138" y="13276"/>
                    <a:pt x="11105" y="13276"/>
                  </a:cubicBezTo>
                  <a:cubicBezTo>
                    <a:pt x="11085" y="13276"/>
                    <a:pt x="11063" y="13282"/>
                    <a:pt x="11054" y="13292"/>
                  </a:cubicBezTo>
                  <a:cubicBezTo>
                    <a:pt x="11042" y="13258"/>
                    <a:pt x="11067" y="13240"/>
                    <a:pt x="11097" y="13240"/>
                  </a:cubicBezTo>
                  <a:close/>
                  <a:moveTo>
                    <a:pt x="10878" y="13116"/>
                  </a:moveTo>
                  <a:lnTo>
                    <a:pt x="10878" y="13342"/>
                  </a:lnTo>
                  <a:cubicBezTo>
                    <a:pt x="10878" y="13405"/>
                    <a:pt x="10915" y="13506"/>
                    <a:pt x="10853" y="13506"/>
                  </a:cubicBezTo>
                  <a:lnTo>
                    <a:pt x="10853" y="13493"/>
                  </a:lnTo>
                  <a:lnTo>
                    <a:pt x="10840" y="13116"/>
                  </a:lnTo>
                  <a:close/>
                  <a:moveTo>
                    <a:pt x="10790" y="13242"/>
                  </a:moveTo>
                  <a:lnTo>
                    <a:pt x="10790" y="13506"/>
                  </a:lnTo>
                  <a:cubicBezTo>
                    <a:pt x="10780" y="13509"/>
                    <a:pt x="10772" y="13511"/>
                    <a:pt x="10766" y="13511"/>
                  </a:cubicBezTo>
                  <a:cubicBezTo>
                    <a:pt x="10747" y="13511"/>
                    <a:pt x="10743" y="13496"/>
                    <a:pt x="10752" y="13468"/>
                  </a:cubicBezTo>
                  <a:lnTo>
                    <a:pt x="10752" y="13456"/>
                  </a:lnTo>
                  <a:cubicBezTo>
                    <a:pt x="10715" y="13456"/>
                    <a:pt x="10705" y="13503"/>
                    <a:pt x="10677" y="13503"/>
                  </a:cubicBezTo>
                  <a:cubicBezTo>
                    <a:pt x="10668" y="13503"/>
                    <a:pt x="10655" y="13497"/>
                    <a:pt x="10639" y="13481"/>
                  </a:cubicBezTo>
                  <a:cubicBezTo>
                    <a:pt x="10588" y="13430"/>
                    <a:pt x="10601" y="13254"/>
                    <a:pt x="10651" y="13242"/>
                  </a:cubicBezTo>
                  <a:lnTo>
                    <a:pt x="10651" y="13242"/>
                  </a:lnTo>
                  <a:cubicBezTo>
                    <a:pt x="10651" y="13303"/>
                    <a:pt x="10628" y="13469"/>
                    <a:pt x="10706" y="13469"/>
                  </a:cubicBezTo>
                  <a:cubicBezTo>
                    <a:pt x="10708" y="13469"/>
                    <a:pt x="10711" y="13469"/>
                    <a:pt x="10714" y="13468"/>
                  </a:cubicBezTo>
                  <a:cubicBezTo>
                    <a:pt x="10802" y="13443"/>
                    <a:pt x="10689" y="13242"/>
                    <a:pt x="10790" y="13242"/>
                  </a:cubicBezTo>
                  <a:close/>
                  <a:moveTo>
                    <a:pt x="10488" y="13242"/>
                  </a:moveTo>
                  <a:cubicBezTo>
                    <a:pt x="10588" y="13254"/>
                    <a:pt x="10588" y="13519"/>
                    <a:pt x="10526" y="13519"/>
                  </a:cubicBezTo>
                  <a:lnTo>
                    <a:pt x="10526" y="13506"/>
                  </a:lnTo>
                  <a:cubicBezTo>
                    <a:pt x="10526" y="13457"/>
                    <a:pt x="10549" y="13292"/>
                    <a:pt x="10471" y="13292"/>
                  </a:cubicBezTo>
                  <a:cubicBezTo>
                    <a:pt x="10469" y="13292"/>
                    <a:pt x="10466" y="13292"/>
                    <a:pt x="10463" y="13292"/>
                  </a:cubicBezTo>
                  <a:cubicBezTo>
                    <a:pt x="10362" y="13317"/>
                    <a:pt x="10488" y="13519"/>
                    <a:pt x="10387" y="13519"/>
                  </a:cubicBezTo>
                  <a:lnTo>
                    <a:pt x="10387" y="13254"/>
                  </a:lnTo>
                  <a:cubicBezTo>
                    <a:pt x="10396" y="13251"/>
                    <a:pt x="10404" y="13250"/>
                    <a:pt x="10410" y="13250"/>
                  </a:cubicBezTo>
                  <a:cubicBezTo>
                    <a:pt x="10430" y="13250"/>
                    <a:pt x="10435" y="13266"/>
                    <a:pt x="10425" y="13305"/>
                  </a:cubicBezTo>
                  <a:cubicBezTo>
                    <a:pt x="10450" y="13305"/>
                    <a:pt x="10438" y="13254"/>
                    <a:pt x="10488" y="13242"/>
                  </a:cubicBezTo>
                  <a:close/>
                  <a:moveTo>
                    <a:pt x="4414" y="13229"/>
                  </a:moveTo>
                  <a:cubicBezTo>
                    <a:pt x="4414" y="13236"/>
                    <a:pt x="4414" y="13244"/>
                    <a:pt x="4415" y="13254"/>
                  </a:cubicBezTo>
                  <a:lnTo>
                    <a:pt x="4415" y="13254"/>
                  </a:lnTo>
                  <a:cubicBezTo>
                    <a:pt x="4432" y="13243"/>
                    <a:pt x="4452" y="13237"/>
                    <a:pt x="4472" y="13237"/>
                  </a:cubicBezTo>
                  <a:cubicBezTo>
                    <a:pt x="4483" y="13237"/>
                    <a:pt x="4493" y="13239"/>
                    <a:pt x="4502" y="13242"/>
                  </a:cubicBezTo>
                  <a:cubicBezTo>
                    <a:pt x="4515" y="13292"/>
                    <a:pt x="4439" y="13254"/>
                    <a:pt x="4439" y="13317"/>
                  </a:cubicBezTo>
                  <a:lnTo>
                    <a:pt x="4427" y="13317"/>
                  </a:lnTo>
                  <a:cubicBezTo>
                    <a:pt x="4427" y="13368"/>
                    <a:pt x="4502" y="13355"/>
                    <a:pt x="4490" y="13418"/>
                  </a:cubicBezTo>
                  <a:cubicBezTo>
                    <a:pt x="4490" y="13466"/>
                    <a:pt x="4453" y="13506"/>
                    <a:pt x="4408" y="13506"/>
                  </a:cubicBezTo>
                  <a:cubicBezTo>
                    <a:pt x="4394" y="13506"/>
                    <a:pt x="4379" y="13502"/>
                    <a:pt x="4364" y="13493"/>
                  </a:cubicBezTo>
                  <a:cubicBezTo>
                    <a:pt x="4367" y="13486"/>
                    <a:pt x="4370" y="13481"/>
                    <a:pt x="4374" y="13477"/>
                  </a:cubicBezTo>
                  <a:lnTo>
                    <a:pt x="4374" y="13477"/>
                  </a:lnTo>
                  <a:cubicBezTo>
                    <a:pt x="4371" y="13479"/>
                    <a:pt x="4368" y="13480"/>
                    <a:pt x="4364" y="13481"/>
                  </a:cubicBezTo>
                  <a:cubicBezTo>
                    <a:pt x="4374" y="13460"/>
                    <a:pt x="4376" y="13440"/>
                    <a:pt x="4370" y="13440"/>
                  </a:cubicBezTo>
                  <a:cubicBezTo>
                    <a:pt x="4368" y="13440"/>
                    <a:pt x="4366" y="13441"/>
                    <a:pt x="4364" y="13443"/>
                  </a:cubicBezTo>
                  <a:cubicBezTo>
                    <a:pt x="4328" y="13500"/>
                    <a:pt x="4295" y="13522"/>
                    <a:pt x="4267" y="13522"/>
                  </a:cubicBezTo>
                  <a:cubicBezTo>
                    <a:pt x="4178" y="13522"/>
                    <a:pt x="4142" y="13299"/>
                    <a:pt x="4238" y="13280"/>
                  </a:cubicBezTo>
                  <a:lnTo>
                    <a:pt x="4289" y="13242"/>
                  </a:lnTo>
                  <a:lnTo>
                    <a:pt x="4289" y="13242"/>
                  </a:lnTo>
                  <a:cubicBezTo>
                    <a:pt x="4289" y="13286"/>
                    <a:pt x="4250" y="13455"/>
                    <a:pt x="4307" y="13455"/>
                  </a:cubicBezTo>
                  <a:cubicBezTo>
                    <a:pt x="4316" y="13455"/>
                    <a:pt x="4326" y="13451"/>
                    <a:pt x="4339" y="13443"/>
                  </a:cubicBezTo>
                  <a:cubicBezTo>
                    <a:pt x="4414" y="13393"/>
                    <a:pt x="4314" y="13242"/>
                    <a:pt x="4414" y="13229"/>
                  </a:cubicBezTo>
                  <a:close/>
                  <a:moveTo>
                    <a:pt x="6891" y="13393"/>
                  </a:moveTo>
                  <a:cubicBezTo>
                    <a:pt x="6872" y="13442"/>
                    <a:pt x="6860" y="13486"/>
                    <a:pt x="6852" y="13526"/>
                  </a:cubicBezTo>
                  <a:lnTo>
                    <a:pt x="6852" y="13526"/>
                  </a:lnTo>
                  <a:cubicBezTo>
                    <a:pt x="6848" y="13465"/>
                    <a:pt x="6838" y="13393"/>
                    <a:pt x="6891" y="13393"/>
                  </a:cubicBezTo>
                  <a:close/>
                  <a:moveTo>
                    <a:pt x="10211" y="13204"/>
                  </a:moveTo>
                  <a:lnTo>
                    <a:pt x="10211" y="13280"/>
                  </a:lnTo>
                  <a:cubicBezTo>
                    <a:pt x="10225" y="13271"/>
                    <a:pt x="10236" y="13266"/>
                    <a:pt x="10245" y="13266"/>
                  </a:cubicBezTo>
                  <a:cubicBezTo>
                    <a:pt x="10262" y="13266"/>
                    <a:pt x="10270" y="13280"/>
                    <a:pt x="10262" y="13305"/>
                  </a:cubicBezTo>
                  <a:cubicBezTo>
                    <a:pt x="10249" y="13302"/>
                    <a:pt x="10239" y="13300"/>
                    <a:pt x="10231" y="13300"/>
                  </a:cubicBezTo>
                  <a:cubicBezTo>
                    <a:pt x="10207" y="13300"/>
                    <a:pt x="10202" y="13314"/>
                    <a:pt x="10211" y="13342"/>
                  </a:cubicBezTo>
                  <a:cubicBezTo>
                    <a:pt x="10199" y="13368"/>
                    <a:pt x="10199" y="13493"/>
                    <a:pt x="10236" y="13493"/>
                  </a:cubicBezTo>
                  <a:lnTo>
                    <a:pt x="10262" y="13493"/>
                  </a:lnTo>
                  <a:cubicBezTo>
                    <a:pt x="10262" y="13526"/>
                    <a:pt x="10253" y="13538"/>
                    <a:pt x="10241" y="13538"/>
                  </a:cubicBezTo>
                  <a:cubicBezTo>
                    <a:pt x="10220" y="13538"/>
                    <a:pt x="10189" y="13504"/>
                    <a:pt x="10174" y="13481"/>
                  </a:cubicBezTo>
                  <a:cubicBezTo>
                    <a:pt x="10161" y="13430"/>
                    <a:pt x="10211" y="13317"/>
                    <a:pt x="10148" y="13317"/>
                  </a:cubicBezTo>
                  <a:cubicBezTo>
                    <a:pt x="10139" y="13289"/>
                    <a:pt x="10137" y="13275"/>
                    <a:pt x="10152" y="13275"/>
                  </a:cubicBezTo>
                  <a:cubicBezTo>
                    <a:pt x="10157" y="13275"/>
                    <a:pt x="10164" y="13276"/>
                    <a:pt x="10174" y="13280"/>
                  </a:cubicBezTo>
                  <a:cubicBezTo>
                    <a:pt x="10148" y="13229"/>
                    <a:pt x="10161" y="13204"/>
                    <a:pt x="10211" y="13204"/>
                  </a:cubicBezTo>
                  <a:close/>
                  <a:moveTo>
                    <a:pt x="10111" y="13280"/>
                  </a:moveTo>
                  <a:cubicBezTo>
                    <a:pt x="10098" y="13342"/>
                    <a:pt x="10136" y="13531"/>
                    <a:pt x="10073" y="13544"/>
                  </a:cubicBezTo>
                  <a:lnTo>
                    <a:pt x="10073" y="13531"/>
                  </a:lnTo>
                  <a:lnTo>
                    <a:pt x="10073" y="13280"/>
                  </a:lnTo>
                  <a:close/>
                  <a:moveTo>
                    <a:pt x="9918" y="13282"/>
                  </a:moveTo>
                  <a:cubicBezTo>
                    <a:pt x="9959" y="13282"/>
                    <a:pt x="10010" y="13314"/>
                    <a:pt x="10010" y="13380"/>
                  </a:cubicBezTo>
                  <a:cubicBezTo>
                    <a:pt x="10010" y="13430"/>
                    <a:pt x="10010" y="13481"/>
                    <a:pt x="10010" y="13531"/>
                  </a:cubicBezTo>
                  <a:cubicBezTo>
                    <a:pt x="10001" y="13540"/>
                    <a:pt x="9994" y="13544"/>
                    <a:pt x="9988" y="13544"/>
                  </a:cubicBezTo>
                  <a:cubicBezTo>
                    <a:pt x="9978" y="13544"/>
                    <a:pt x="9972" y="13530"/>
                    <a:pt x="9972" y="13506"/>
                  </a:cubicBezTo>
                  <a:cubicBezTo>
                    <a:pt x="9951" y="13506"/>
                    <a:pt x="9939" y="13550"/>
                    <a:pt x="9907" y="13550"/>
                  </a:cubicBezTo>
                  <a:cubicBezTo>
                    <a:pt x="9900" y="13550"/>
                    <a:pt x="9893" y="13548"/>
                    <a:pt x="9884" y="13544"/>
                  </a:cubicBezTo>
                  <a:cubicBezTo>
                    <a:pt x="9834" y="13506"/>
                    <a:pt x="9847" y="13443"/>
                    <a:pt x="9872" y="13418"/>
                  </a:cubicBezTo>
                  <a:cubicBezTo>
                    <a:pt x="9897" y="13380"/>
                    <a:pt x="9972" y="13380"/>
                    <a:pt x="9972" y="13368"/>
                  </a:cubicBezTo>
                  <a:cubicBezTo>
                    <a:pt x="9988" y="13329"/>
                    <a:pt x="9961" y="13314"/>
                    <a:pt x="9929" y="13314"/>
                  </a:cubicBezTo>
                  <a:cubicBezTo>
                    <a:pt x="9909" y="13314"/>
                    <a:pt x="9886" y="13320"/>
                    <a:pt x="9872" y="13330"/>
                  </a:cubicBezTo>
                  <a:cubicBezTo>
                    <a:pt x="9866" y="13298"/>
                    <a:pt x="9890" y="13282"/>
                    <a:pt x="9918" y="13282"/>
                  </a:cubicBezTo>
                  <a:close/>
                  <a:moveTo>
                    <a:pt x="4113" y="13537"/>
                  </a:moveTo>
                  <a:cubicBezTo>
                    <a:pt x="4106" y="13547"/>
                    <a:pt x="4098" y="13554"/>
                    <a:pt x="4087" y="13556"/>
                  </a:cubicBezTo>
                  <a:lnTo>
                    <a:pt x="4113" y="13537"/>
                  </a:lnTo>
                  <a:close/>
                  <a:moveTo>
                    <a:pt x="9583" y="13305"/>
                  </a:moveTo>
                  <a:cubicBezTo>
                    <a:pt x="9583" y="13364"/>
                    <a:pt x="9583" y="13435"/>
                    <a:pt x="9583" y="13506"/>
                  </a:cubicBezTo>
                  <a:cubicBezTo>
                    <a:pt x="9575" y="13530"/>
                    <a:pt x="9567" y="13569"/>
                    <a:pt x="9559" y="13569"/>
                  </a:cubicBezTo>
                  <a:cubicBezTo>
                    <a:pt x="9554" y="13569"/>
                    <a:pt x="9549" y="13556"/>
                    <a:pt x="9545" y="13519"/>
                  </a:cubicBezTo>
                  <a:cubicBezTo>
                    <a:pt x="9508" y="13519"/>
                    <a:pt x="9498" y="13566"/>
                    <a:pt x="9470" y="13566"/>
                  </a:cubicBezTo>
                  <a:cubicBezTo>
                    <a:pt x="9460" y="13566"/>
                    <a:pt x="9448" y="13560"/>
                    <a:pt x="9432" y="13544"/>
                  </a:cubicBezTo>
                  <a:cubicBezTo>
                    <a:pt x="9356" y="13468"/>
                    <a:pt x="9394" y="13317"/>
                    <a:pt x="9444" y="13305"/>
                  </a:cubicBezTo>
                  <a:lnTo>
                    <a:pt x="9444" y="13305"/>
                  </a:lnTo>
                  <a:cubicBezTo>
                    <a:pt x="9444" y="13363"/>
                    <a:pt x="9422" y="13521"/>
                    <a:pt x="9491" y="13521"/>
                  </a:cubicBezTo>
                  <a:cubicBezTo>
                    <a:pt x="9496" y="13521"/>
                    <a:pt x="9501" y="13520"/>
                    <a:pt x="9507" y="13519"/>
                  </a:cubicBezTo>
                  <a:cubicBezTo>
                    <a:pt x="9595" y="13506"/>
                    <a:pt x="9482" y="13305"/>
                    <a:pt x="9583" y="13305"/>
                  </a:cubicBezTo>
                  <a:close/>
                  <a:moveTo>
                    <a:pt x="3987" y="13229"/>
                  </a:moveTo>
                  <a:lnTo>
                    <a:pt x="3987" y="13305"/>
                  </a:lnTo>
                  <a:cubicBezTo>
                    <a:pt x="4014" y="13299"/>
                    <a:pt x="4030" y="13296"/>
                    <a:pt x="4037" y="13296"/>
                  </a:cubicBezTo>
                  <a:cubicBezTo>
                    <a:pt x="4063" y="13296"/>
                    <a:pt x="4012" y="13320"/>
                    <a:pt x="4012" y="13330"/>
                  </a:cubicBezTo>
                  <a:cubicBezTo>
                    <a:pt x="3974" y="13330"/>
                    <a:pt x="3962" y="13355"/>
                    <a:pt x="3987" y="13405"/>
                  </a:cubicBezTo>
                  <a:lnTo>
                    <a:pt x="3987" y="13468"/>
                  </a:lnTo>
                  <a:cubicBezTo>
                    <a:pt x="3987" y="13496"/>
                    <a:pt x="3994" y="13511"/>
                    <a:pt x="4008" y="13511"/>
                  </a:cubicBezTo>
                  <a:cubicBezTo>
                    <a:pt x="4013" y="13511"/>
                    <a:pt x="4018" y="13509"/>
                    <a:pt x="4024" y="13506"/>
                  </a:cubicBezTo>
                  <a:lnTo>
                    <a:pt x="4024" y="13506"/>
                  </a:lnTo>
                  <a:cubicBezTo>
                    <a:pt x="3992" y="13559"/>
                    <a:pt x="3962" y="13577"/>
                    <a:pt x="3938" y="13577"/>
                  </a:cubicBezTo>
                  <a:cubicBezTo>
                    <a:pt x="3916" y="13577"/>
                    <a:pt x="3898" y="13562"/>
                    <a:pt x="3886" y="13544"/>
                  </a:cubicBezTo>
                  <a:lnTo>
                    <a:pt x="3936" y="13519"/>
                  </a:lnTo>
                  <a:cubicBezTo>
                    <a:pt x="3912" y="13470"/>
                    <a:pt x="3992" y="13342"/>
                    <a:pt x="3933" y="13342"/>
                  </a:cubicBezTo>
                  <a:cubicBezTo>
                    <a:pt x="3930" y="13342"/>
                    <a:pt x="3927" y="13342"/>
                    <a:pt x="3924" y="13342"/>
                  </a:cubicBezTo>
                  <a:cubicBezTo>
                    <a:pt x="3924" y="13292"/>
                    <a:pt x="3949" y="13254"/>
                    <a:pt x="3987" y="13229"/>
                  </a:cubicBezTo>
                  <a:close/>
                  <a:moveTo>
                    <a:pt x="3760" y="13519"/>
                  </a:moveTo>
                  <a:cubicBezTo>
                    <a:pt x="3772" y="13542"/>
                    <a:pt x="3789" y="13552"/>
                    <a:pt x="3807" y="13552"/>
                  </a:cubicBezTo>
                  <a:cubicBezTo>
                    <a:pt x="3827" y="13552"/>
                    <a:pt x="3848" y="13539"/>
                    <a:pt x="3861" y="13519"/>
                  </a:cubicBezTo>
                  <a:lnTo>
                    <a:pt x="3861" y="13519"/>
                  </a:lnTo>
                  <a:cubicBezTo>
                    <a:pt x="3866" y="13560"/>
                    <a:pt x="3840" y="13580"/>
                    <a:pt x="3809" y="13580"/>
                  </a:cubicBezTo>
                  <a:cubicBezTo>
                    <a:pt x="3782" y="13580"/>
                    <a:pt x="3753" y="13565"/>
                    <a:pt x="3735" y="13537"/>
                  </a:cubicBezTo>
                  <a:lnTo>
                    <a:pt x="3735" y="13537"/>
                  </a:lnTo>
                  <a:lnTo>
                    <a:pt x="3760" y="13519"/>
                  </a:lnTo>
                  <a:close/>
                  <a:moveTo>
                    <a:pt x="2541" y="13581"/>
                  </a:moveTo>
                  <a:lnTo>
                    <a:pt x="2534" y="13583"/>
                  </a:lnTo>
                  <a:lnTo>
                    <a:pt x="2534" y="13583"/>
                  </a:lnTo>
                  <a:cubicBezTo>
                    <a:pt x="2536" y="13582"/>
                    <a:pt x="2539" y="13582"/>
                    <a:pt x="2541" y="13581"/>
                  </a:cubicBezTo>
                  <a:close/>
                  <a:moveTo>
                    <a:pt x="9281" y="13317"/>
                  </a:moveTo>
                  <a:cubicBezTo>
                    <a:pt x="9331" y="13317"/>
                    <a:pt x="9369" y="13368"/>
                    <a:pt x="9369" y="13418"/>
                  </a:cubicBezTo>
                  <a:cubicBezTo>
                    <a:pt x="9356" y="13481"/>
                    <a:pt x="9293" y="13456"/>
                    <a:pt x="9230" y="13468"/>
                  </a:cubicBezTo>
                  <a:cubicBezTo>
                    <a:pt x="9221" y="13513"/>
                    <a:pt x="9257" y="13552"/>
                    <a:pt x="9297" y="13552"/>
                  </a:cubicBezTo>
                  <a:cubicBezTo>
                    <a:pt x="9313" y="13552"/>
                    <a:pt x="9329" y="13545"/>
                    <a:pt x="9344" y="13531"/>
                  </a:cubicBezTo>
                  <a:lnTo>
                    <a:pt x="9356" y="13531"/>
                  </a:lnTo>
                  <a:cubicBezTo>
                    <a:pt x="9361" y="13570"/>
                    <a:pt x="9343" y="13585"/>
                    <a:pt x="9318" y="13585"/>
                  </a:cubicBezTo>
                  <a:cubicBezTo>
                    <a:pt x="9278" y="13585"/>
                    <a:pt x="9221" y="13549"/>
                    <a:pt x="9205" y="13519"/>
                  </a:cubicBezTo>
                  <a:cubicBezTo>
                    <a:pt x="9180" y="13468"/>
                    <a:pt x="9205" y="13317"/>
                    <a:pt x="9281" y="13317"/>
                  </a:cubicBezTo>
                  <a:close/>
                  <a:moveTo>
                    <a:pt x="9172" y="13211"/>
                  </a:moveTo>
                  <a:cubicBezTo>
                    <a:pt x="9188" y="13211"/>
                    <a:pt x="9198" y="13223"/>
                    <a:pt x="9193" y="13254"/>
                  </a:cubicBezTo>
                  <a:cubicBezTo>
                    <a:pt x="9186" y="13251"/>
                    <a:pt x="9179" y="13249"/>
                    <a:pt x="9174" y="13249"/>
                  </a:cubicBezTo>
                  <a:cubicBezTo>
                    <a:pt x="9139" y="13249"/>
                    <a:pt x="9130" y="13308"/>
                    <a:pt x="9130" y="13330"/>
                  </a:cubicBezTo>
                  <a:cubicBezTo>
                    <a:pt x="9130" y="13351"/>
                    <a:pt x="9134" y="13360"/>
                    <a:pt x="9143" y="13360"/>
                  </a:cubicBezTo>
                  <a:cubicBezTo>
                    <a:pt x="9151" y="13360"/>
                    <a:pt x="9163" y="13354"/>
                    <a:pt x="9180" y="13342"/>
                  </a:cubicBezTo>
                  <a:lnTo>
                    <a:pt x="9180" y="13342"/>
                  </a:lnTo>
                  <a:cubicBezTo>
                    <a:pt x="9188" y="13366"/>
                    <a:pt x="9186" y="13375"/>
                    <a:pt x="9170" y="13375"/>
                  </a:cubicBezTo>
                  <a:cubicBezTo>
                    <a:pt x="9162" y="13375"/>
                    <a:pt x="9148" y="13372"/>
                    <a:pt x="9130" y="13368"/>
                  </a:cubicBezTo>
                  <a:lnTo>
                    <a:pt x="9130" y="13380"/>
                  </a:lnTo>
                  <a:lnTo>
                    <a:pt x="9130" y="13456"/>
                  </a:lnTo>
                  <a:cubicBezTo>
                    <a:pt x="9117" y="13519"/>
                    <a:pt x="9168" y="13594"/>
                    <a:pt x="9092" y="13594"/>
                  </a:cubicBezTo>
                  <a:cubicBezTo>
                    <a:pt x="9092" y="13556"/>
                    <a:pt x="9117" y="13380"/>
                    <a:pt x="9067" y="13380"/>
                  </a:cubicBezTo>
                  <a:cubicBezTo>
                    <a:pt x="9080" y="13342"/>
                    <a:pt x="9092" y="13292"/>
                    <a:pt x="9105" y="13254"/>
                  </a:cubicBezTo>
                  <a:cubicBezTo>
                    <a:pt x="9119" y="13233"/>
                    <a:pt x="9150" y="13211"/>
                    <a:pt x="9172" y="13211"/>
                  </a:cubicBezTo>
                  <a:close/>
                  <a:moveTo>
                    <a:pt x="8011" y="13280"/>
                  </a:moveTo>
                  <a:cubicBezTo>
                    <a:pt x="7975" y="13350"/>
                    <a:pt x="7977" y="13519"/>
                    <a:pt x="7960" y="13614"/>
                  </a:cubicBezTo>
                  <a:lnTo>
                    <a:pt x="7960" y="13614"/>
                  </a:lnTo>
                  <a:cubicBezTo>
                    <a:pt x="7958" y="13508"/>
                    <a:pt x="7957" y="13280"/>
                    <a:pt x="8011" y="13280"/>
                  </a:cubicBezTo>
                  <a:close/>
                  <a:moveTo>
                    <a:pt x="8878" y="13355"/>
                  </a:moveTo>
                  <a:cubicBezTo>
                    <a:pt x="8929" y="13355"/>
                    <a:pt x="8954" y="13393"/>
                    <a:pt x="8954" y="13443"/>
                  </a:cubicBezTo>
                  <a:cubicBezTo>
                    <a:pt x="8961" y="13488"/>
                    <a:pt x="8937" y="13497"/>
                    <a:pt x="8900" y="13497"/>
                  </a:cubicBezTo>
                  <a:cubicBezTo>
                    <a:pt x="8876" y="13497"/>
                    <a:pt x="8846" y="13493"/>
                    <a:pt x="8815" y="13493"/>
                  </a:cubicBezTo>
                  <a:cubicBezTo>
                    <a:pt x="8806" y="13548"/>
                    <a:pt x="8850" y="13589"/>
                    <a:pt x="8893" y="13589"/>
                  </a:cubicBezTo>
                  <a:cubicBezTo>
                    <a:pt x="8910" y="13589"/>
                    <a:pt x="8927" y="13583"/>
                    <a:pt x="8941" y="13569"/>
                  </a:cubicBezTo>
                  <a:lnTo>
                    <a:pt x="8941" y="13569"/>
                  </a:lnTo>
                  <a:cubicBezTo>
                    <a:pt x="8946" y="13604"/>
                    <a:pt x="8927" y="13617"/>
                    <a:pt x="8901" y="13617"/>
                  </a:cubicBezTo>
                  <a:cubicBezTo>
                    <a:pt x="8862" y="13617"/>
                    <a:pt x="8805" y="13587"/>
                    <a:pt x="8790" y="13556"/>
                  </a:cubicBezTo>
                  <a:cubicBezTo>
                    <a:pt x="8765" y="13506"/>
                    <a:pt x="8790" y="13355"/>
                    <a:pt x="8878" y="13355"/>
                  </a:cubicBezTo>
                  <a:close/>
                  <a:moveTo>
                    <a:pt x="3546" y="13370"/>
                  </a:moveTo>
                  <a:cubicBezTo>
                    <a:pt x="3556" y="13370"/>
                    <a:pt x="3568" y="13377"/>
                    <a:pt x="3584" y="13393"/>
                  </a:cubicBezTo>
                  <a:cubicBezTo>
                    <a:pt x="3647" y="13443"/>
                    <a:pt x="3597" y="13607"/>
                    <a:pt x="3547" y="13619"/>
                  </a:cubicBezTo>
                  <a:lnTo>
                    <a:pt x="3559" y="13468"/>
                  </a:lnTo>
                  <a:cubicBezTo>
                    <a:pt x="3545" y="13449"/>
                    <a:pt x="3527" y="13441"/>
                    <a:pt x="3508" y="13441"/>
                  </a:cubicBezTo>
                  <a:cubicBezTo>
                    <a:pt x="3480" y="13441"/>
                    <a:pt x="3449" y="13459"/>
                    <a:pt x="3427" y="13486"/>
                  </a:cubicBezTo>
                  <a:lnTo>
                    <a:pt x="3427" y="13486"/>
                  </a:lnTo>
                  <a:cubicBezTo>
                    <a:pt x="3428" y="13472"/>
                    <a:pt x="3431" y="13457"/>
                    <a:pt x="3433" y="13443"/>
                  </a:cubicBezTo>
                  <a:cubicBezTo>
                    <a:pt x="3441" y="13419"/>
                    <a:pt x="3454" y="13380"/>
                    <a:pt x="3463" y="13380"/>
                  </a:cubicBezTo>
                  <a:cubicBezTo>
                    <a:pt x="3468" y="13380"/>
                    <a:pt x="3471" y="13393"/>
                    <a:pt x="3471" y="13430"/>
                  </a:cubicBezTo>
                  <a:cubicBezTo>
                    <a:pt x="3508" y="13421"/>
                    <a:pt x="3518" y="13370"/>
                    <a:pt x="3546" y="13370"/>
                  </a:cubicBezTo>
                  <a:close/>
                  <a:moveTo>
                    <a:pt x="8715" y="13292"/>
                  </a:moveTo>
                  <a:lnTo>
                    <a:pt x="8715" y="13368"/>
                  </a:lnTo>
                  <a:cubicBezTo>
                    <a:pt x="8728" y="13359"/>
                    <a:pt x="8738" y="13355"/>
                    <a:pt x="8746" y="13355"/>
                  </a:cubicBezTo>
                  <a:cubicBezTo>
                    <a:pt x="8760" y="13355"/>
                    <a:pt x="8765" y="13368"/>
                    <a:pt x="8765" y="13393"/>
                  </a:cubicBezTo>
                  <a:lnTo>
                    <a:pt x="8765" y="13405"/>
                  </a:lnTo>
                  <a:cubicBezTo>
                    <a:pt x="8754" y="13403"/>
                    <a:pt x="8745" y="13402"/>
                    <a:pt x="8737" y="13402"/>
                  </a:cubicBezTo>
                  <a:cubicBezTo>
                    <a:pt x="8699" y="13402"/>
                    <a:pt x="8694" y="13427"/>
                    <a:pt x="8715" y="13468"/>
                  </a:cubicBezTo>
                  <a:cubicBezTo>
                    <a:pt x="8715" y="13501"/>
                    <a:pt x="8696" y="13589"/>
                    <a:pt x="8731" y="13589"/>
                  </a:cubicBezTo>
                  <a:cubicBezTo>
                    <a:pt x="8737" y="13589"/>
                    <a:pt x="8744" y="13587"/>
                    <a:pt x="8753" y="13581"/>
                  </a:cubicBezTo>
                  <a:lnTo>
                    <a:pt x="8753" y="13581"/>
                  </a:lnTo>
                  <a:cubicBezTo>
                    <a:pt x="8753" y="13615"/>
                    <a:pt x="8742" y="13629"/>
                    <a:pt x="8729" y="13629"/>
                  </a:cubicBezTo>
                  <a:cubicBezTo>
                    <a:pt x="8712" y="13629"/>
                    <a:pt x="8691" y="13609"/>
                    <a:pt x="8677" y="13581"/>
                  </a:cubicBezTo>
                  <a:cubicBezTo>
                    <a:pt x="8652" y="13544"/>
                    <a:pt x="8727" y="13405"/>
                    <a:pt x="8652" y="13405"/>
                  </a:cubicBezTo>
                  <a:cubicBezTo>
                    <a:pt x="8639" y="13380"/>
                    <a:pt x="8639" y="13368"/>
                    <a:pt x="8677" y="13368"/>
                  </a:cubicBezTo>
                  <a:cubicBezTo>
                    <a:pt x="8665" y="13330"/>
                    <a:pt x="8677" y="13305"/>
                    <a:pt x="8715" y="13292"/>
                  </a:cubicBezTo>
                  <a:close/>
                  <a:moveTo>
                    <a:pt x="3471" y="13456"/>
                  </a:moveTo>
                  <a:lnTo>
                    <a:pt x="3471" y="13456"/>
                  </a:lnTo>
                  <a:cubicBezTo>
                    <a:pt x="3433" y="13519"/>
                    <a:pt x="3496" y="13632"/>
                    <a:pt x="3421" y="13644"/>
                  </a:cubicBezTo>
                  <a:cubicBezTo>
                    <a:pt x="3421" y="13587"/>
                    <a:pt x="3421" y="13537"/>
                    <a:pt x="3426" y="13489"/>
                  </a:cubicBezTo>
                  <a:lnTo>
                    <a:pt x="3426" y="13489"/>
                  </a:lnTo>
                  <a:lnTo>
                    <a:pt x="3471" y="13456"/>
                  </a:lnTo>
                  <a:close/>
                  <a:moveTo>
                    <a:pt x="8451" y="13393"/>
                  </a:moveTo>
                  <a:cubicBezTo>
                    <a:pt x="8501" y="13393"/>
                    <a:pt x="8526" y="13430"/>
                    <a:pt x="8539" y="13468"/>
                  </a:cubicBezTo>
                  <a:cubicBezTo>
                    <a:pt x="8539" y="13516"/>
                    <a:pt x="8517" y="13527"/>
                    <a:pt x="8485" y="13527"/>
                  </a:cubicBezTo>
                  <a:cubicBezTo>
                    <a:pt x="8458" y="13527"/>
                    <a:pt x="8423" y="13519"/>
                    <a:pt x="8388" y="13519"/>
                  </a:cubicBezTo>
                  <a:lnTo>
                    <a:pt x="8400" y="13531"/>
                  </a:lnTo>
                  <a:cubicBezTo>
                    <a:pt x="8391" y="13576"/>
                    <a:pt x="8427" y="13614"/>
                    <a:pt x="8467" y="13614"/>
                  </a:cubicBezTo>
                  <a:cubicBezTo>
                    <a:pt x="8483" y="13614"/>
                    <a:pt x="8499" y="13608"/>
                    <a:pt x="8514" y="13594"/>
                  </a:cubicBezTo>
                  <a:lnTo>
                    <a:pt x="8514" y="13594"/>
                  </a:lnTo>
                  <a:cubicBezTo>
                    <a:pt x="8524" y="13636"/>
                    <a:pt x="8506" y="13652"/>
                    <a:pt x="8479" y="13652"/>
                  </a:cubicBezTo>
                  <a:cubicBezTo>
                    <a:pt x="8442" y="13652"/>
                    <a:pt x="8390" y="13623"/>
                    <a:pt x="8375" y="13594"/>
                  </a:cubicBezTo>
                  <a:cubicBezTo>
                    <a:pt x="8338" y="13544"/>
                    <a:pt x="8375" y="13393"/>
                    <a:pt x="8451" y="13393"/>
                  </a:cubicBezTo>
                  <a:close/>
                  <a:moveTo>
                    <a:pt x="8329" y="13391"/>
                  </a:moveTo>
                  <a:cubicBezTo>
                    <a:pt x="8332" y="13391"/>
                    <a:pt x="8335" y="13391"/>
                    <a:pt x="8338" y="13393"/>
                  </a:cubicBezTo>
                  <a:cubicBezTo>
                    <a:pt x="8338" y="13456"/>
                    <a:pt x="8300" y="13430"/>
                    <a:pt x="8275" y="13493"/>
                  </a:cubicBezTo>
                  <a:lnTo>
                    <a:pt x="8287" y="13506"/>
                  </a:lnTo>
                  <a:cubicBezTo>
                    <a:pt x="8262" y="13556"/>
                    <a:pt x="8325" y="13657"/>
                    <a:pt x="8237" y="13657"/>
                  </a:cubicBezTo>
                  <a:cubicBezTo>
                    <a:pt x="8237" y="13607"/>
                    <a:pt x="8212" y="13405"/>
                    <a:pt x="8275" y="13393"/>
                  </a:cubicBezTo>
                  <a:lnTo>
                    <a:pt x="8275" y="13393"/>
                  </a:lnTo>
                  <a:cubicBezTo>
                    <a:pt x="8264" y="13424"/>
                    <a:pt x="8263" y="13446"/>
                    <a:pt x="8269" y="13446"/>
                  </a:cubicBezTo>
                  <a:cubicBezTo>
                    <a:pt x="8271" y="13446"/>
                    <a:pt x="8272" y="13445"/>
                    <a:pt x="8275" y="13443"/>
                  </a:cubicBezTo>
                  <a:cubicBezTo>
                    <a:pt x="8275" y="13432"/>
                    <a:pt x="8305" y="13391"/>
                    <a:pt x="8329" y="13391"/>
                  </a:cubicBezTo>
                  <a:close/>
                  <a:moveTo>
                    <a:pt x="9695" y="13290"/>
                  </a:moveTo>
                  <a:cubicBezTo>
                    <a:pt x="9726" y="13290"/>
                    <a:pt x="9749" y="13330"/>
                    <a:pt x="9771" y="13330"/>
                  </a:cubicBezTo>
                  <a:lnTo>
                    <a:pt x="9771" y="13292"/>
                  </a:lnTo>
                  <a:lnTo>
                    <a:pt x="9796" y="13292"/>
                  </a:lnTo>
                  <a:cubicBezTo>
                    <a:pt x="9809" y="13393"/>
                    <a:pt x="9809" y="13493"/>
                    <a:pt x="9796" y="13581"/>
                  </a:cubicBezTo>
                  <a:lnTo>
                    <a:pt x="9809" y="13581"/>
                  </a:lnTo>
                  <a:cubicBezTo>
                    <a:pt x="9785" y="13621"/>
                    <a:pt x="9722" y="13665"/>
                    <a:pt x="9682" y="13665"/>
                  </a:cubicBezTo>
                  <a:cubicBezTo>
                    <a:pt x="9657" y="13665"/>
                    <a:pt x="9641" y="13649"/>
                    <a:pt x="9645" y="13607"/>
                  </a:cubicBezTo>
                  <a:lnTo>
                    <a:pt x="9645" y="13607"/>
                  </a:lnTo>
                  <a:cubicBezTo>
                    <a:pt x="9666" y="13624"/>
                    <a:pt x="9684" y="13632"/>
                    <a:pt x="9699" y="13632"/>
                  </a:cubicBezTo>
                  <a:cubicBezTo>
                    <a:pt x="9749" y="13632"/>
                    <a:pt x="9771" y="13554"/>
                    <a:pt x="9771" y="13506"/>
                  </a:cubicBezTo>
                  <a:cubicBezTo>
                    <a:pt x="9740" y="13506"/>
                    <a:pt x="9734" y="13550"/>
                    <a:pt x="9697" y="13550"/>
                  </a:cubicBezTo>
                  <a:cubicBezTo>
                    <a:pt x="9690" y="13550"/>
                    <a:pt x="9681" y="13548"/>
                    <a:pt x="9671" y="13544"/>
                  </a:cubicBezTo>
                  <a:cubicBezTo>
                    <a:pt x="9608" y="13519"/>
                    <a:pt x="9620" y="13456"/>
                    <a:pt x="9620" y="13405"/>
                  </a:cubicBezTo>
                  <a:cubicBezTo>
                    <a:pt x="9620" y="13368"/>
                    <a:pt x="9633" y="13317"/>
                    <a:pt x="9683" y="13292"/>
                  </a:cubicBezTo>
                  <a:cubicBezTo>
                    <a:pt x="9687" y="13291"/>
                    <a:pt x="9691" y="13290"/>
                    <a:pt x="9695" y="13290"/>
                  </a:cubicBezTo>
                  <a:close/>
                  <a:moveTo>
                    <a:pt x="7206" y="13481"/>
                  </a:moveTo>
                  <a:lnTo>
                    <a:pt x="7206" y="13481"/>
                  </a:lnTo>
                  <a:cubicBezTo>
                    <a:pt x="7179" y="13528"/>
                    <a:pt x="7174" y="13605"/>
                    <a:pt x="7165" y="13668"/>
                  </a:cubicBezTo>
                  <a:lnTo>
                    <a:pt x="7165" y="13668"/>
                  </a:lnTo>
                  <a:cubicBezTo>
                    <a:pt x="7161" y="13589"/>
                    <a:pt x="7161" y="13490"/>
                    <a:pt x="7206" y="13481"/>
                  </a:cubicBezTo>
                  <a:close/>
                  <a:moveTo>
                    <a:pt x="5277" y="13618"/>
                  </a:moveTo>
                  <a:cubicBezTo>
                    <a:pt x="5295" y="13618"/>
                    <a:pt x="5278" y="13647"/>
                    <a:pt x="5260" y="13671"/>
                  </a:cubicBezTo>
                  <a:lnTo>
                    <a:pt x="5260" y="13671"/>
                  </a:lnTo>
                  <a:cubicBezTo>
                    <a:pt x="5249" y="13656"/>
                    <a:pt x="5234" y="13628"/>
                    <a:pt x="5269" y="13619"/>
                  </a:cubicBezTo>
                  <a:cubicBezTo>
                    <a:pt x="5272" y="13618"/>
                    <a:pt x="5275" y="13618"/>
                    <a:pt x="5277" y="13618"/>
                  </a:cubicBezTo>
                  <a:close/>
                  <a:moveTo>
                    <a:pt x="7942" y="13669"/>
                  </a:moveTo>
                  <a:cubicBezTo>
                    <a:pt x="7937" y="13677"/>
                    <a:pt x="7930" y="13682"/>
                    <a:pt x="7923" y="13682"/>
                  </a:cubicBezTo>
                  <a:lnTo>
                    <a:pt x="7942" y="13669"/>
                  </a:lnTo>
                  <a:close/>
                  <a:moveTo>
                    <a:pt x="8119" y="13417"/>
                  </a:moveTo>
                  <a:cubicBezTo>
                    <a:pt x="8236" y="13417"/>
                    <a:pt x="8222" y="13682"/>
                    <a:pt x="8099" y="13682"/>
                  </a:cubicBezTo>
                  <a:cubicBezTo>
                    <a:pt x="7960" y="13682"/>
                    <a:pt x="7986" y="13418"/>
                    <a:pt x="8111" y="13418"/>
                  </a:cubicBezTo>
                  <a:cubicBezTo>
                    <a:pt x="8114" y="13418"/>
                    <a:pt x="8117" y="13417"/>
                    <a:pt x="8119" y="13417"/>
                  </a:cubicBezTo>
                  <a:close/>
                  <a:moveTo>
                    <a:pt x="3178" y="13585"/>
                  </a:moveTo>
                  <a:lnTo>
                    <a:pt x="3178" y="13585"/>
                  </a:lnTo>
                  <a:cubicBezTo>
                    <a:pt x="3156" y="13610"/>
                    <a:pt x="3127" y="13660"/>
                    <a:pt x="3148" y="13687"/>
                  </a:cubicBezTo>
                  <a:lnTo>
                    <a:pt x="3148" y="13687"/>
                  </a:lnTo>
                  <a:cubicBezTo>
                    <a:pt x="3168" y="13665"/>
                    <a:pt x="3182" y="13641"/>
                    <a:pt x="3182" y="13619"/>
                  </a:cubicBezTo>
                  <a:cubicBezTo>
                    <a:pt x="3185" y="13604"/>
                    <a:pt x="3183" y="13594"/>
                    <a:pt x="3178" y="13585"/>
                  </a:cubicBezTo>
                  <a:close/>
                  <a:moveTo>
                    <a:pt x="7696" y="13305"/>
                  </a:moveTo>
                  <a:cubicBezTo>
                    <a:pt x="7646" y="13430"/>
                    <a:pt x="7633" y="13519"/>
                    <a:pt x="7633" y="13619"/>
                  </a:cubicBezTo>
                  <a:lnTo>
                    <a:pt x="7684" y="13581"/>
                  </a:lnTo>
                  <a:lnTo>
                    <a:pt x="7684" y="13581"/>
                  </a:lnTo>
                  <a:cubicBezTo>
                    <a:pt x="7684" y="13617"/>
                    <a:pt x="7665" y="13685"/>
                    <a:pt x="7654" y="13685"/>
                  </a:cubicBezTo>
                  <a:cubicBezTo>
                    <a:pt x="7649" y="13685"/>
                    <a:pt x="7646" y="13673"/>
                    <a:pt x="7646" y="13644"/>
                  </a:cubicBezTo>
                  <a:cubicBezTo>
                    <a:pt x="7614" y="13644"/>
                    <a:pt x="7609" y="13700"/>
                    <a:pt x="7569" y="13700"/>
                  </a:cubicBezTo>
                  <a:cubicBezTo>
                    <a:pt x="7562" y="13700"/>
                    <a:pt x="7554" y="13698"/>
                    <a:pt x="7545" y="13695"/>
                  </a:cubicBezTo>
                  <a:cubicBezTo>
                    <a:pt x="7483" y="13669"/>
                    <a:pt x="7495" y="13594"/>
                    <a:pt x="7508" y="13556"/>
                  </a:cubicBezTo>
                  <a:cubicBezTo>
                    <a:pt x="7508" y="13506"/>
                    <a:pt x="7520" y="13456"/>
                    <a:pt x="7571" y="13443"/>
                  </a:cubicBezTo>
                  <a:cubicBezTo>
                    <a:pt x="7576" y="13441"/>
                    <a:pt x="7581" y="13440"/>
                    <a:pt x="7586" y="13440"/>
                  </a:cubicBezTo>
                  <a:cubicBezTo>
                    <a:pt x="7615" y="13440"/>
                    <a:pt x="7635" y="13468"/>
                    <a:pt x="7646" y="13468"/>
                  </a:cubicBezTo>
                  <a:cubicBezTo>
                    <a:pt x="7646" y="13405"/>
                    <a:pt x="7633" y="13305"/>
                    <a:pt x="7696" y="13305"/>
                  </a:cubicBezTo>
                  <a:close/>
                  <a:moveTo>
                    <a:pt x="7841" y="13405"/>
                  </a:moveTo>
                  <a:cubicBezTo>
                    <a:pt x="7946" y="13405"/>
                    <a:pt x="7895" y="13707"/>
                    <a:pt x="7772" y="13707"/>
                  </a:cubicBezTo>
                  <a:lnTo>
                    <a:pt x="7822" y="13682"/>
                  </a:lnTo>
                  <a:cubicBezTo>
                    <a:pt x="7684" y="13682"/>
                    <a:pt x="7709" y="13418"/>
                    <a:pt x="7835" y="13405"/>
                  </a:cubicBezTo>
                  <a:cubicBezTo>
                    <a:pt x="7837" y="13405"/>
                    <a:pt x="7839" y="13405"/>
                    <a:pt x="7841" y="13405"/>
                  </a:cubicBezTo>
                  <a:close/>
                  <a:moveTo>
                    <a:pt x="2980" y="13471"/>
                  </a:moveTo>
                  <a:cubicBezTo>
                    <a:pt x="2990" y="13471"/>
                    <a:pt x="3002" y="13477"/>
                    <a:pt x="3018" y="13493"/>
                  </a:cubicBezTo>
                  <a:cubicBezTo>
                    <a:pt x="3081" y="13556"/>
                    <a:pt x="3018" y="13720"/>
                    <a:pt x="2968" y="13720"/>
                  </a:cubicBezTo>
                  <a:cubicBezTo>
                    <a:pt x="2968" y="13695"/>
                    <a:pt x="3015" y="13505"/>
                    <a:pt x="2961" y="13505"/>
                  </a:cubicBezTo>
                  <a:cubicBezTo>
                    <a:pt x="2959" y="13505"/>
                    <a:pt x="2957" y="13506"/>
                    <a:pt x="2956" y="13506"/>
                  </a:cubicBezTo>
                  <a:cubicBezTo>
                    <a:pt x="2945" y="13508"/>
                    <a:pt x="2936" y="13512"/>
                    <a:pt x="2929" y="13518"/>
                  </a:cubicBezTo>
                  <a:lnTo>
                    <a:pt x="2929" y="13518"/>
                  </a:lnTo>
                  <a:cubicBezTo>
                    <a:pt x="2949" y="13500"/>
                    <a:pt x="2959" y="13471"/>
                    <a:pt x="2980" y="13471"/>
                  </a:cubicBezTo>
                  <a:close/>
                  <a:moveTo>
                    <a:pt x="3165" y="13438"/>
                  </a:moveTo>
                  <a:cubicBezTo>
                    <a:pt x="3175" y="13438"/>
                    <a:pt x="3185" y="13440"/>
                    <a:pt x="3194" y="13443"/>
                  </a:cubicBezTo>
                  <a:cubicBezTo>
                    <a:pt x="3182" y="13493"/>
                    <a:pt x="3106" y="13456"/>
                    <a:pt x="3119" y="13519"/>
                  </a:cubicBezTo>
                  <a:cubicBezTo>
                    <a:pt x="3119" y="13557"/>
                    <a:pt x="3163" y="13559"/>
                    <a:pt x="3178" y="13585"/>
                  </a:cubicBezTo>
                  <a:lnTo>
                    <a:pt x="3178" y="13585"/>
                  </a:lnTo>
                  <a:cubicBezTo>
                    <a:pt x="3179" y="13584"/>
                    <a:pt x="3181" y="13583"/>
                    <a:pt x="3182" y="13581"/>
                  </a:cubicBezTo>
                  <a:cubicBezTo>
                    <a:pt x="3207" y="13556"/>
                    <a:pt x="3283" y="13556"/>
                    <a:pt x="3270" y="13506"/>
                  </a:cubicBezTo>
                  <a:cubicBezTo>
                    <a:pt x="3265" y="13485"/>
                    <a:pt x="3253" y="13477"/>
                    <a:pt x="3239" y="13477"/>
                  </a:cubicBezTo>
                  <a:cubicBezTo>
                    <a:pt x="3219" y="13477"/>
                    <a:pt x="3196" y="13491"/>
                    <a:pt x="3182" y="13506"/>
                  </a:cubicBezTo>
                  <a:cubicBezTo>
                    <a:pt x="3174" y="13466"/>
                    <a:pt x="3206" y="13441"/>
                    <a:pt x="3241" y="13441"/>
                  </a:cubicBezTo>
                  <a:cubicBezTo>
                    <a:pt x="3261" y="13441"/>
                    <a:pt x="3281" y="13450"/>
                    <a:pt x="3295" y="13468"/>
                  </a:cubicBezTo>
                  <a:cubicBezTo>
                    <a:pt x="3333" y="13506"/>
                    <a:pt x="3295" y="13644"/>
                    <a:pt x="3295" y="13695"/>
                  </a:cubicBezTo>
                  <a:cubicBezTo>
                    <a:pt x="3285" y="13698"/>
                    <a:pt x="3278" y="13699"/>
                    <a:pt x="3272" y="13699"/>
                  </a:cubicBezTo>
                  <a:cubicBezTo>
                    <a:pt x="3257" y="13699"/>
                    <a:pt x="3257" y="13688"/>
                    <a:pt x="3257" y="13669"/>
                  </a:cubicBezTo>
                  <a:cubicBezTo>
                    <a:pt x="3248" y="13669"/>
                    <a:pt x="3239" y="13712"/>
                    <a:pt x="3213" y="13712"/>
                  </a:cubicBezTo>
                  <a:cubicBezTo>
                    <a:pt x="3205" y="13712"/>
                    <a:pt x="3194" y="13707"/>
                    <a:pt x="3182" y="13695"/>
                  </a:cubicBezTo>
                  <a:lnTo>
                    <a:pt x="3157" y="13695"/>
                  </a:lnTo>
                  <a:cubicBezTo>
                    <a:pt x="3153" y="13692"/>
                    <a:pt x="3151" y="13690"/>
                    <a:pt x="3148" y="13687"/>
                  </a:cubicBezTo>
                  <a:lnTo>
                    <a:pt x="3148" y="13687"/>
                  </a:lnTo>
                  <a:cubicBezTo>
                    <a:pt x="3120" y="13717"/>
                    <a:pt x="3077" y="13741"/>
                    <a:pt x="3041" y="13741"/>
                  </a:cubicBezTo>
                  <a:cubicBezTo>
                    <a:pt x="3028" y="13741"/>
                    <a:pt x="3016" y="13739"/>
                    <a:pt x="3006" y="13732"/>
                  </a:cubicBezTo>
                  <a:lnTo>
                    <a:pt x="3056" y="13695"/>
                  </a:lnTo>
                  <a:cubicBezTo>
                    <a:pt x="3081" y="13632"/>
                    <a:pt x="3169" y="13695"/>
                    <a:pt x="3132" y="13594"/>
                  </a:cubicBezTo>
                  <a:cubicBezTo>
                    <a:pt x="3119" y="13544"/>
                    <a:pt x="3044" y="13569"/>
                    <a:pt x="3094" y="13481"/>
                  </a:cubicBezTo>
                  <a:cubicBezTo>
                    <a:pt x="3103" y="13452"/>
                    <a:pt x="3134" y="13438"/>
                    <a:pt x="3165" y="13438"/>
                  </a:cubicBezTo>
                  <a:close/>
                  <a:moveTo>
                    <a:pt x="7352" y="13463"/>
                  </a:moveTo>
                  <a:cubicBezTo>
                    <a:pt x="7362" y="13463"/>
                    <a:pt x="7372" y="13465"/>
                    <a:pt x="7382" y="13468"/>
                  </a:cubicBezTo>
                  <a:cubicBezTo>
                    <a:pt x="7373" y="13496"/>
                    <a:pt x="7360" y="13503"/>
                    <a:pt x="7348" y="13503"/>
                  </a:cubicBezTo>
                  <a:cubicBezTo>
                    <a:pt x="7334" y="13503"/>
                    <a:pt x="7321" y="13495"/>
                    <a:pt x="7313" y="13495"/>
                  </a:cubicBezTo>
                  <a:cubicBezTo>
                    <a:pt x="7309" y="13495"/>
                    <a:pt x="7306" y="13497"/>
                    <a:pt x="7306" y="13506"/>
                  </a:cubicBezTo>
                  <a:cubicBezTo>
                    <a:pt x="7294" y="13544"/>
                    <a:pt x="7294" y="13556"/>
                    <a:pt x="7332" y="13581"/>
                  </a:cubicBezTo>
                  <a:cubicBezTo>
                    <a:pt x="7415" y="13647"/>
                    <a:pt x="7286" y="13753"/>
                    <a:pt x="7228" y="13753"/>
                  </a:cubicBezTo>
                  <a:cubicBezTo>
                    <a:pt x="7207" y="13753"/>
                    <a:pt x="7196" y="13740"/>
                    <a:pt x="7206" y="13707"/>
                  </a:cubicBezTo>
                  <a:lnTo>
                    <a:pt x="7256" y="13682"/>
                  </a:lnTo>
                  <a:cubicBezTo>
                    <a:pt x="7263" y="13689"/>
                    <a:pt x="7283" y="13696"/>
                    <a:pt x="7301" y="13696"/>
                  </a:cubicBezTo>
                  <a:cubicBezTo>
                    <a:pt x="7314" y="13696"/>
                    <a:pt x="7326" y="13693"/>
                    <a:pt x="7332" y="13682"/>
                  </a:cubicBezTo>
                  <a:cubicBezTo>
                    <a:pt x="7357" y="13632"/>
                    <a:pt x="7332" y="13644"/>
                    <a:pt x="7306" y="13607"/>
                  </a:cubicBezTo>
                  <a:cubicBezTo>
                    <a:pt x="7294" y="13581"/>
                    <a:pt x="7231" y="13569"/>
                    <a:pt x="7269" y="13506"/>
                  </a:cubicBezTo>
                  <a:cubicBezTo>
                    <a:pt x="7288" y="13478"/>
                    <a:pt x="7321" y="13463"/>
                    <a:pt x="7352" y="13463"/>
                  </a:cubicBezTo>
                  <a:close/>
                  <a:moveTo>
                    <a:pt x="7105" y="13695"/>
                  </a:moveTo>
                  <a:lnTo>
                    <a:pt x="7105" y="13695"/>
                  </a:lnTo>
                  <a:cubicBezTo>
                    <a:pt x="7097" y="13718"/>
                    <a:pt x="7089" y="13757"/>
                    <a:pt x="7085" y="13757"/>
                  </a:cubicBezTo>
                  <a:cubicBezTo>
                    <a:pt x="7082" y="13757"/>
                    <a:pt x="7080" y="13744"/>
                    <a:pt x="7080" y="13707"/>
                  </a:cubicBezTo>
                  <a:lnTo>
                    <a:pt x="7080" y="13707"/>
                  </a:lnTo>
                  <a:lnTo>
                    <a:pt x="7105" y="13695"/>
                  </a:lnTo>
                  <a:close/>
                  <a:moveTo>
                    <a:pt x="7105" y="13493"/>
                  </a:moveTo>
                  <a:cubicBezTo>
                    <a:pt x="7105" y="13566"/>
                    <a:pt x="7094" y="13639"/>
                    <a:pt x="7059" y="13711"/>
                  </a:cubicBezTo>
                  <a:lnTo>
                    <a:pt x="7059" y="13711"/>
                  </a:lnTo>
                  <a:cubicBezTo>
                    <a:pt x="7030" y="13724"/>
                    <a:pt x="7017" y="13760"/>
                    <a:pt x="6994" y="13760"/>
                  </a:cubicBezTo>
                  <a:cubicBezTo>
                    <a:pt x="6984" y="13760"/>
                    <a:pt x="6972" y="13753"/>
                    <a:pt x="6954" y="13732"/>
                  </a:cubicBezTo>
                  <a:cubicBezTo>
                    <a:pt x="6891" y="13669"/>
                    <a:pt x="6929" y="13506"/>
                    <a:pt x="6980" y="13506"/>
                  </a:cubicBezTo>
                  <a:cubicBezTo>
                    <a:pt x="6980" y="13544"/>
                    <a:pt x="6954" y="13669"/>
                    <a:pt x="6980" y="13707"/>
                  </a:cubicBezTo>
                  <a:cubicBezTo>
                    <a:pt x="6990" y="13714"/>
                    <a:pt x="7001" y="13717"/>
                    <a:pt x="7011" y="13717"/>
                  </a:cubicBezTo>
                  <a:cubicBezTo>
                    <a:pt x="7041" y="13717"/>
                    <a:pt x="7068" y="13694"/>
                    <a:pt x="7068" y="13657"/>
                  </a:cubicBezTo>
                  <a:cubicBezTo>
                    <a:pt x="7068" y="13607"/>
                    <a:pt x="7042" y="13493"/>
                    <a:pt x="7105" y="13493"/>
                  </a:cubicBezTo>
                  <a:close/>
                  <a:moveTo>
                    <a:pt x="7133" y="13763"/>
                  </a:moveTo>
                  <a:cubicBezTo>
                    <a:pt x="7128" y="13766"/>
                    <a:pt x="7124" y="13769"/>
                    <a:pt x="7118" y="13770"/>
                  </a:cubicBezTo>
                  <a:lnTo>
                    <a:pt x="7133" y="13763"/>
                  </a:lnTo>
                  <a:close/>
                  <a:moveTo>
                    <a:pt x="6785" y="13529"/>
                  </a:moveTo>
                  <a:cubicBezTo>
                    <a:pt x="6817" y="13529"/>
                    <a:pt x="6830" y="13551"/>
                    <a:pt x="6848" y="13556"/>
                  </a:cubicBezTo>
                  <a:lnTo>
                    <a:pt x="6848" y="13556"/>
                  </a:lnTo>
                  <a:cubicBezTo>
                    <a:pt x="6841" y="13605"/>
                    <a:pt x="6841" y="13650"/>
                    <a:pt x="6841" y="13695"/>
                  </a:cubicBezTo>
                  <a:lnTo>
                    <a:pt x="6879" y="13682"/>
                  </a:lnTo>
                  <a:lnTo>
                    <a:pt x="6879" y="13682"/>
                  </a:lnTo>
                  <a:cubicBezTo>
                    <a:pt x="6879" y="13717"/>
                    <a:pt x="6867" y="13775"/>
                    <a:pt x="6860" y="13775"/>
                  </a:cubicBezTo>
                  <a:cubicBezTo>
                    <a:pt x="6856" y="13775"/>
                    <a:pt x="6854" y="13763"/>
                    <a:pt x="6854" y="13732"/>
                  </a:cubicBezTo>
                  <a:cubicBezTo>
                    <a:pt x="6821" y="13732"/>
                    <a:pt x="6817" y="13788"/>
                    <a:pt x="6777" y="13788"/>
                  </a:cubicBezTo>
                  <a:cubicBezTo>
                    <a:pt x="6770" y="13788"/>
                    <a:pt x="6762" y="13786"/>
                    <a:pt x="6753" y="13783"/>
                  </a:cubicBezTo>
                  <a:cubicBezTo>
                    <a:pt x="6678" y="13757"/>
                    <a:pt x="6703" y="13682"/>
                    <a:pt x="6703" y="13644"/>
                  </a:cubicBezTo>
                  <a:cubicBezTo>
                    <a:pt x="6715" y="13607"/>
                    <a:pt x="6728" y="13544"/>
                    <a:pt x="6766" y="13531"/>
                  </a:cubicBezTo>
                  <a:cubicBezTo>
                    <a:pt x="6773" y="13529"/>
                    <a:pt x="6779" y="13529"/>
                    <a:pt x="6785" y="13529"/>
                  </a:cubicBezTo>
                  <a:close/>
                  <a:moveTo>
                    <a:pt x="2874" y="13492"/>
                  </a:moveTo>
                  <a:cubicBezTo>
                    <a:pt x="2887" y="13492"/>
                    <a:pt x="2898" y="13502"/>
                    <a:pt x="2905" y="13531"/>
                  </a:cubicBezTo>
                  <a:cubicBezTo>
                    <a:pt x="2912" y="13529"/>
                    <a:pt x="2919" y="13526"/>
                    <a:pt x="2924" y="13522"/>
                  </a:cubicBezTo>
                  <a:lnTo>
                    <a:pt x="2924" y="13522"/>
                  </a:lnTo>
                  <a:cubicBezTo>
                    <a:pt x="2866" y="13576"/>
                    <a:pt x="2944" y="13734"/>
                    <a:pt x="2855" y="13745"/>
                  </a:cubicBezTo>
                  <a:cubicBezTo>
                    <a:pt x="2855" y="13698"/>
                    <a:pt x="2899" y="13541"/>
                    <a:pt x="2843" y="13541"/>
                  </a:cubicBezTo>
                  <a:cubicBezTo>
                    <a:pt x="2839" y="13541"/>
                    <a:pt x="2835" y="13542"/>
                    <a:pt x="2830" y="13544"/>
                  </a:cubicBezTo>
                  <a:cubicBezTo>
                    <a:pt x="2742" y="13556"/>
                    <a:pt x="2780" y="13783"/>
                    <a:pt x="2692" y="13808"/>
                  </a:cubicBezTo>
                  <a:lnTo>
                    <a:pt x="2729" y="13770"/>
                  </a:lnTo>
                  <a:cubicBezTo>
                    <a:pt x="2729" y="13707"/>
                    <a:pt x="2742" y="13632"/>
                    <a:pt x="2754" y="13569"/>
                  </a:cubicBezTo>
                  <a:cubicBezTo>
                    <a:pt x="2763" y="13552"/>
                    <a:pt x="2776" y="13509"/>
                    <a:pt x="2785" y="13509"/>
                  </a:cubicBezTo>
                  <a:cubicBezTo>
                    <a:pt x="2789" y="13509"/>
                    <a:pt x="2792" y="13521"/>
                    <a:pt x="2792" y="13556"/>
                  </a:cubicBezTo>
                  <a:cubicBezTo>
                    <a:pt x="2801" y="13556"/>
                    <a:pt x="2842" y="13492"/>
                    <a:pt x="2874" y="13492"/>
                  </a:cubicBezTo>
                  <a:close/>
                  <a:moveTo>
                    <a:pt x="6514" y="13556"/>
                  </a:moveTo>
                  <a:cubicBezTo>
                    <a:pt x="6552" y="13556"/>
                    <a:pt x="6577" y="13594"/>
                    <a:pt x="6590" y="13644"/>
                  </a:cubicBezTo>
                  <a:cubicBezTo>
                    <a:pt x="6539" y="13732"/>
                    <a:pt x="6539" y="13682"/>
                    <a:pt x="6464" y="13720"/>
                  </a:cubicBezTo>
                  <a:lnTo>
                    <a:pt x="6514" y="13695"/>
                  </a:lnTo>
                  <a:lnTo>
                    <a:pt x="6514" y="13695"/>
                  </a:lnTo>
                  <a:cubicBezTo>
                    <a:pt x="6502" y="13695"/>
                    <a:pt x="6389" y="13720"/>
                    <a:pt x="6464" y="13770"/>
                  </a:cubicBezTo>
                  <a:cubicBezTo>
                    <a:pt x="6477" y="13783"/>
                    <a:pt x="6495" y="13789"/>
                    <a:pt x="6514" y="13789"/>
                  </a:cubicBezTo>
                  <a:cubicBezTo>
                    <a:pt x="6533" y="13789"/>
                    <a:pt x="6552" y="13783"/>
                    <a:pt x="6565" y="13770"/>
                  </a:cubicBezTo>
                  <a:lnTo>
                    <a:pt x="6565" y="13770"/>
                  </a:lnTo>
                  <a:cubicBezTo>
                    <a:pt x="6570" y="13808"/>
                    <a:pt x="6549" y="13823"/>
                    <a:pt x="6521" y="13823"/>
                  </a:cubicBezTo>
                  <a:cubicBezTo>
                    <a:pt x="6484" y="13823"/>
                    <a:pt x="6435" y="13798"/>
                    <a:pt x="6414" y="13770"/>
                  </a:cubicBezTo>
                  <a:cubicBezTo>
                    <a:pt x="6389" y="13720"/>
                    <a:pt x="6426" y="13569"/>
                    <a:pt x="6514" y="13556"/>
                  </a:cubicBezTo>
                  <a:close/>
                  <a:moveTo>
                    <a:pt x="6363" y="13783"/>
                  </a:moveTo>
                  <a:cubicBezTo>
                    <a:pt x="6355" y="13799"/>
                    <a:pt x="6342" y="13837"/>
                    <a:pt x="6333" y="13837"/>
                  </a:cubicBezTo>
                  <a:cubicBezTo>
                    <a:pt x="6329" y="13837"/>
                    <a:pt x="6326" y="13827"/>
                    <a:pt x="6326" y="13801"/>
                  </a:cubicBezTo>
                  <a:lnTo>
                    <a:pt x="6326" y="13801"/>
                  </a:lnTo>
                  <a:lnTo>
                    <a:pt x="6363" y="13783"/>
                  </a:lnTo>
                  <a:close/>
                  <a:moveTo>
                    <a:pt x="2629" y="13569"/>
                  </a:moveTo>
                  <a:cubicBezTo>
                    <a:pt x="2629" y="13632"/>
                    <a:pt x="2629" y="13707"/>
                    <a:pt x="2616" y="13770"/>
                  </a:cubicBezTo>
                  <a:cubicBezTo>
                    <a:pt x="2608" y="13786"/>
                    <a:pt x="2594" y="13830"/>
                    <a:pt x="2586" y="13830"/>
                  </a:cubicBezTo>
                  <a:cubicBezTo>
                    <a:pt x="2581" y="13830"/>
                    <a:pt x="2578" y="13817"/>
                    <a:pt x="2578" y="13783"/>
                  </a:cubicBezTo>
                  <a:cubicBezTo>
                    <a:pt x="2553" y="13783"/>
                    <a:pt x="2553" y="13833"/>
                    <a:pt x="2515" y="13845"/>
                  </a:cubicBezTo>
                  <a:cubicBezTo>
                    <a:pt x="2514" y="13846"/>
                    <a:pt x="2512" y="13846"/>
                    <a:pt x="2510" y="13846"/>
                  </a:cubicBezTo>
                  <a:cubicBezTo>
                    <a:pt x="2460" y="13846"/>
                    <a:pt x="2467" y="13708"/>
                    <a:pt x="2499" y="13631"/>
                  </a:cubicBezTo>
                  <a:lnTo>
                    <a:pt x="2499" y="13631"/>
                  </a:lnTo>
                  <a:cubicBezTo>
                    <a:pt x="2490" y="13695"/>
                    <a:pt x="2470" y="13796"/>
                    <a:pt x="2531" y="13796"/>
                  </a:cubicBezTo>
                  <a:cubicBezTo>
                    <a:pt x="2534" y="13796"/>
                    <a:pt x="2537" y="13796"/>
                    <a:pt x="2541" y="13795"/>
                  </a:cubicBezTo>
                  <a:cubicBezTo>
                    <a:pt x="2629" y="13770"/>
                    <a:pt x="2541" y="13581"/>
                    <a:pt x="2629" y="13569"/>
                  </a:cubicBezTo>
                  <a:close/>
                  <a:moveTo>
                    <a:pt x="4068" y="13807"/>
                  </a:moveTo>
                  <a:cubicBezTo>
                    <a:pt x="4078" y="13807"/>
                    <a:pt x="4066" y="13827"/>
                    <a:pt x="4051" y="13848"/>
                  </a:cubicBezTo>
                  <a:lnTo>
                    <a:pt x="4051" y="13848"/>
                  </a:lnTo>
                  <a:cubicBezTo>
                    <a:pt x="4040" y="13835"/>
                    <a:pt x="4029" y="13816"/>
                    <a:pt x="4062" y="13808"/>
                  </a:cubicBezTo>
                  <a:cubicBezTo>
                    <a:pt x="4064" y="13807"/>
                    <a:pt x="4066" y="13807"/>
                    <a:pt x="4068" y="13807"/>
                  </a:cubicBezTo>
                  <a:close/>
                  <a:moveTo>
                    <a:pt x="6363" y="13581"/>
                  </a:moveTo>
                  <a:cubicBezTo>
                    <a:pt x="6363" y="13653"/>
                    <a:pt x="6341" y="13725"/>
                    <a:pt x="6317" y="13796"/>
                  </a:cubicBezTo>
                  <a:lnTo>
                    <a:pt x="6317" y="13796"/>
                  </a:lnTo>
                  <a:cubicBezTo>
                    <a:pt x="6287" y="13804"/>
                    <a:pt x="6276" y="13848"/>
                    <a:pt x="6247" y="13848"/>
                  </a:cubicBezTo>
                  <a:cubicBezTo>
                    <a:pt x="6235" y="13848"/>
                    <a:pt x="6220" y="13841"/>
                    <a:pt x="6200" y="13820"/>
                  </a:cubicBezTo>
                  <a:cubicBezTo>
                    <a:pt x="6137" y="13757"/>
                    <a:pt x="6187" y="13594"/>
                    <a:pt x="6238" y="13594"/>
                  </a:cubicBezTo>
                  <a:cubicBezTo>
                    <a:pt x="6238" y="13632"/>
                    <a:pt x="6212" y="13757"/>
                    <a:pt x="6238" y="13795"/>
                  </a:cubicBezTo>
                  <a:cubicBezTo>
                    <a:pt x="6244" y="13802"/>
                    <a:pt x="6254" y="13805"/>
                    <a:pt x="6264" y="13805"/>
                  </a:cubicBezTo>
                  <a:cubicBezTo>
                    <a:pt x="6292" y="13805"/>
                    <a:pt x="6326" y="13782"/>
                    <a:pt x="6326" y="13745"/>
                  </a:cubicBezTo>
                  <a:cubicBezTo>
                    <a:pt x="6326" y="13682"/>
                    <a:pt x="6300" y="13581"/>
                    <a:pt x="6363" y="13581"/>
                  </a:cubicBezTo>
                  <a:close/>
                  <a:moveTo>
                    <a:pt x="2428" y="13598"/>
                  </a:moveTo>
                  <a:cubicBezTo>
                    <a:pt x="2440" y="13598"/>
                    <a:pt x="2453" y="13600"/>
                    <a:pt x="2465" y="13607"/>
                  </a:cubicBezTo>
                  <a:lnTo>
                    <a:pt x="2440" y="13607"/>
                  </a:lnTo>
                  <a:cubicBezTo>
                    <a:pt x="2440" y="13640"/>
                    <a:pt x="2429" y="13651"/>
                    <a:pt x="2414" y="13651"/>
                  </a:cubicBezTo>
                  <a:cubicBezTo>
                    <a:pt x="2406" y="13651"/>
                    <a:pt x="2398" y="13648"/>
                    <a:pt x="2390" y="13644"/>
                  </a:cubicBezTo>
                  <a:cubicBezTo>
                    <a:pt x="2294" y="13666"/>
                    <a:pt x="2288" y="13840"/>
                    <a:pt x="2357" y="13840"/>
                  </a:cubicBezTo>
                  <a:cubicBezTo>
                    <a:pt x="2370" y="13840"/>
                    <a:pt x="2385" y="13834"/>
                    <a:pt x="2402" y="13820"/>
                  </a:cubicBezTo>
                  <a:lnTo>
                    <a:pt x="2402" y="13820"/>
                  </a:lnTo>
                  <a:cubicBezTo>
                    <a:pt x="2402" y="13859"/>
                    <a:pt x="2380" y="13876"/>
                    <a:pt x="2354" y="13876"/>
                  </a:cubicBezTo>
                  <a:cubicBezTo>
                    <a:pt x="2334" y="13876"/>
                    <a:pt x="2312" y="13866"/>
                    <a:pt x="2296" y="13849"/>
                  </a:cubicBezTo>
                  <a:lnTo>
                    <a:pt x="2296" y="13849"/>
                  </a:lnTo>
                  <a:cubicBezTo>
                    <a:pt x="2288" y="13868"/>
                    <a:pt x="2272" y="13876"/>
                    <a:pt x="2252" y="13876"/>
                  </a:cubicBezTo>
                  <a:cubicBezTo>
                    <a:pt x="2219" y="13876"/>
                    <a:pt x="2177" y="13850"/>
                    <a:pt x="2163" y="13808"/>
                  </a:cubicBezTo>
                  <a:cubicBezTo>
                    <a:pt x="2153" y="13743"/>
                    <a:pt x="2178" y="13633"/>
                    <a:pt x="2249" y="13633"/>
                  </a:cubicBezTo>
                  <a:cubicBezTo>
                    <a:pt x="2261" y="13633"/>
                    <a:pt x="2274" y="13637"/>
                    <a:pt x="2289" y="13644"/>
                  </a:cubicBezTo>
                  <a:lnTo>
                    <a:pt x="2327" y="13619"/>
                  </a:lnTo>
                  <a:lnTo>
                    <a:pt x="2327" y="13619"/>
                  </a:lnTo>
                  <a:cubicBezTo>
                    <a:pt x="2327" y="13643"/>
                    <a:pt x="2322" y="13657"/>
                    <a:pt x="2308" y="13657"/>
                  </a:cubicBezTo>
                  <a:cubicBezTo>
                    <a:pt x="2300" y="13657"/>
                    <a:pt x="2290" y="13653"/>
                    <a:pt x="2277" y="13644"/>
                  </a:cubicBezTo>
                  <a:cubicBezTo>
                    <a:pt x="2181" y="13666"/>
                    <a:pt x="2175" y="13840"/>
                    <a:pt x="2252" y="13840"/>
                  </a:cubicBezTo>
                  <a:cubicBezTo>
                    <a:pt x="2261" y="13840"/>
                    <a:pt x="2272" y="13837"/>
                    <a:pt x="2284" y="13831"/>
                  </a:cubicBezTo>
                  <a:lnTo>
                    <a:pt x="2284" y="13831"/>
                  </a:lnTo>
                  <a:cubicBezTo>
                    <a:pt x="2288" y="13838"/>
                    <a:pt x="2292" y="13843"/>
                    <a:pt x="2296" y="13849"/>
                  </a:cubicBezTo>
                  <a:lnTo>
                    <a:pt x="2296" y="13849"/>
                  </a:lnTo>
                  <a:cubicBezTo>
                    <a:pt x="2300" y="13841"/>
                    <a:pt x="2302" y="13832"/>
                    <a:pt x="2302" y="13820"/>
                  </a:cubicBezTo>
                  <a:lnTo>
                    <a:pt x="2302" y="13820"/>
                  </a:lnTo>
                  <a:cubicBezTo>
                    <a:pt x="2296" y="13825"/>
                    <a:pt x="2290" y="13828"/>
                    <a:pt x="2284" y="13831"/>
                  </a:cubicBezTo>
                  <a:lnTo>
                    <a:pt x="2284" y="13831"/>
                  </a:lnTo>
                  <a:cubicBezTo>
                    <a:pt x="2281" y="13824"/>
                    <a:pt x="2278" y="13816"/>
                    <a:pt x="2277" y="13808"/>
                  </a:cubicBezTo>
                  <a:cubicBezTo>
                    <a:pt x="2254" y="13741"/>
                    <a:pt x="2339" y="13598"/>
                    <a:pt x="2428" y="13598"/>
                  </a:cubicBezTo>
                  <a:close/>
                  <a:moveTo>
                    <a:pt x="5911" y="13833"/>
                  </a:moveTo>
                  <a:lnTo>
                    <a:pt x="5911" y="13833"/>
                  </a:lnTo>
                  <a:cubicBezTo>
                    <a:pt x="5903" y="13857"/>
                    <a:pt x="5890" y="13896"/>
                    <a:pt x="5881" y="13896"/>
                  </a:cubicBezTo>
                  <a:cubicBezTo>
                    <a:pt x="5877" y="13896"/>
                    <a:pt x="5874" y="13885"/>
                    <a:pt x="5873" y="13858"/>
                  </a:cubicBezTo>
                  <a:lnTo>
                    <a:pt x="5873" y="13858"/>
                  </a:lnTo>
                  <a:lnTo>
                    <a:pt x="5911" y="13833"/>
                  </a:lnTo>
                  <a:close/>
                  <a:moveTo>
                    <a:pt x="5923" y="13632"/>
                  </a:moveTo>
                  <a:cubicBezTo>
                    <a:pt x="5911" y="13720"/>
                    <a:pt x="5898" y="13795"/>
                    <a:pt x="5873" y="13858"/>
                  </a:cubicBezTo>
                  <a:lnTo>
                    <a:pt x="5873" y="13858"/>
                  </a:lnTo>
                  <a:cubicBezTo>
                    <a:pt x="5873" y="13854"/>
                    <a:pt x="5873" y="13850"/>
                    <a:pt x="5873" y="13845"/>
                  </a:cubicBezTo>
                  <a:cubicBezTo>
                    <a:pt x="5835" y="13845"/>
                    <a:pt x="5825" y="13904"/>
                    <a:pt x="5796" y="13904"/>
                  </a:cubicBezTo>
                  <a:cubicBezTo>
                    <a:pt x="5786" y="13904"/>
                    <a:pt x="5775" y="13898"/>
                    <a:pt x="5760" y="13883"/>
                  </a:cubicBezTo>
                  <a:cubicBezTo>
                    <a:pt x="5684" y="13820"/>
                    <a:pt x="5735" y="13657"/>
                    <a:pt x="5785" y="13644"/>
                  </a:cubicBezTo>
                  <a:lnTo>
                    <a:pt x="5785" y="13644"/>
                  </a:lnTo>
                  <a:cubicBezTo>
                    <a:pt x="5785" y="13682"/>
                    <a:pt x="5760" y="13820"/>
                    <a:pt x="5785" y="13845"/>
                  </a:cubicBezTo>
                  <a:cubicBezTo>
                    <a:pt x="5795" y="13852"/>
                    <a:pt x="5806" y="13855"/>
                    <a:pt x="5817" y="13855"/>
                  </a:cubicBezTo>
                  <a:cubicBezTo>
                    <a:pt x="5846" y="13855"/>
                    <a:pt x="5873" y="13832"/>
                    <a:pt x="5873" y="13795"/>
                  </a:cubicBezTo>
                  <a:cubicBezTo>
                    <a:pt x="5873" y="13745"/>
                    <a:pt x="5860" y="13632"/>
                    <a:pt x="5923" y="13632"/>
                  </a:cubicBezTo>
                  <a:close/>
                  <a:moveTo>
                    <a:pt x="5684" y="13921"/>
                  </a:moveTo>
                  <a:cubicBezTo>
                    <a:pt x="5679" y="13926"/>
                    <a:pt x="5675" y="13928"/>
                    <a:pt x="5672" y="13929"/>
                  </a:cubicBezTo>
                  <a:lnTo>
                    <a:pt x="5672" y="13929"/>
                  </a:lnTo>
                  <a:lnTo>
                    <a:pt x="5684" y="13921"/>
                  </a:lnTo>
                  <a:close/>
                  <a:moveTo>
                    <a:pt x="5635" y="13668"/>
                  </a:moveTo>
                  <a:cubicBezTo>
                    <a:pt x="5695" y="13668"/>
                    <a:pt x="5685" y="13747"/>
                    <a:pt x="5697" y="13783"/>
                  </a:cubicBezTo>
                  <a:cubicBezTo>
                    <a:pt x="5687" y="13832"/>
                    <a:pt x="5677" y="13874"/>
                    <a:pt x="5661" y="13915"/>
                  </a:cubicBezTo>
                  <a:lnTo>
                    <a:pt x="5661" y="13915"/>
                  </a:lnTo>
                  <a:cubicBezTo>
                    <a:pt x="5659" y="13905"/>
                    <a:pt x="5659" y="13893"/>
                    <a:pt x="5659" y="13883"/>
                  </a:cubicBezTo>
                  <a:cubicBezTo>
                    <a:pt x="5630" y="13883"/>
                    <a:pt x="5608" y="13936"/>
                    <a:pt x="5576" y="13936"/>
                  </a:cubicBezTo>
                  <a:cubicBezTo>
                    <a:pt x="5567" y="13936"/>
                    <a:pt x="5557" y="13932"/>
                    <a:pt x="5546" y="13921"/>
                  </a:cubicBezTo>
                  <a:cubicBezTo>
                    <a:pt x="5496" y="13871"/>
                    <a:pt x="5546" y="13820"/>
                    <a:pt x="5571" y="13795"/>
                  </a:cubicBezTo>
                  <a:cubicBezTo>
                    <a:pt x="5596" y="13770"/>
                    <a:pt x="5672" y="13783"/>
                    <a:pt x="5659" y="13732"/>
                  </a:cubicBezTo>
                  <a:cubicBezTo>
                    <a:pt x="5649" y="13711"/>
                    <a:pt x="5636" y="13703"/>
                    <a:pt x="5622" y="13703"/>
                  </a:cubicBezTo>
                  <a:cubicBezTo>
                    <a:pt x="5604" y="13703"/>
                    <a:pt x="5586" y="13718"/>
                    <a:pt x="5571" y="13732"/>
                  </a:cubicBezTo>
                  <a:cubicBezTo>
                    <a:pt x="5559" y="13695"/>
                    <a:pt x="5584" y="13669"/>
                    <a:pt x="5621" y="13669"/>
                  </a:cubicBezTo>
                  <a:cubicBezTo>
                    <a:pt x="5626" y="13669"/>
                    <a:pt x="5631" y="13668"/>
                    <a:pt x="5635" y="13668"/>
                  </a:cubicBezTo>
                  <a:close/>
                  <a:moveTo>
                    <a:pt x="2001" y="13674"/>
                  </a:moveTo>
                  <a:cubicBezTo>
                    <a:pt x="2028" y="13674"/>
                    <a:pt x="2057" y="13690"/>
                    <a:pt x="2063" y="13720"/>
                  </a:cubicBezTo>
                  <a:cubicBezTo>
                    <a:pt x="2075" y="13770"/>
                    <a:pt x="2063" y="13808"/>
                    <a:pt x="2063" y="13858"/>
                  </a:cubicBezTo>
                  <a:cubicBezTo>
                    <a:pt x="2063" y="13858"/>
                    <a:pt x="2042" y="13927"/>
                    <a:pt x="2031" y="13927"/>
                  </a:cubicBezTo>
                  <a:cubicBezTo>
                    <a:pt x="2028" y="13927"/>
                    <a:pt x="2025" y="13919"/>
                    <a:pt x="2025" y="13896"/>
                  </a:cubicBezTo>
                  <a:cubicBezTo>
                    <a:pt x="2000" y="13896"/>
                    <a:pt x="1969" y="13940"/>
                    <a:pt x="1944" y="13940"/>
                  </a:cubicBezTo>
                  <a:cubicBezTo>
                    <a:pt x="1931" y="13940"/>
                    <a:pt x="1920" y="13929"/>
                    <a:pt x="1912" y="13896"/>
                  </a:cubicBezTo>
                  <a:cubicBezTo>
                    <a:pt x="1887" y="13795"/>
                    <a:pt x="2000" y="13783"/>
                    <a:pt x="2050" y="13770"/>
                  </a:cubicBezTo>
                  <a:lnTo>
                    <a:pt x="2038" y="13757"/>
                  </a:lnTo>
                  <a:cubicBezTo>
                    <a:pt x="2038" y="13722"/>
                    <a:pt x="2022" y="13707"/>
                    <a:pt x="2001" y="13707"/>
                  </a:cubicBezTo>
                  <a:cubicBezTo>
                    <a:pt x="1985" y="13707"/>
                    <a:pt x="1966" y="13716"/>
                    <a:pt x="1950" y="13732"/>
                  </a:cubicBezTo>
                  <a:cubicBezTo>
                    <a:pt x="1943" y="13693"/>
                    <a:pt x="1971" y="13674"/>
                    <a:pt x="2001" y="13674"/>
                  </a:cubicBezTo>
                  <a:close/>
                  <a:moveTo>
                    <a:pt x="5395" y="13619"/>
                  </a:moveTo>
                  <a:lnTo>
                    <a:pt x="5395" y="13695"/>
                  </a:lnTo>
                  <a:cubicBezTo>
                    <a:pt x="5404" y="13695"/>
                    <a:pt x="5407" y="13708"/>
                    <a:pt x="5403" y="13730"/>
                  </a:cubicBezTo>
                  <a:lnTo>
                    <a:pt x="5403" y="13730"/>
                  </a:lnTo>
                  <a:cubicBezTo>
                    <a:pt x="5374" y="13733"/>
                    <a:pt x="5363" y="13759"/>
                    <a:pt x="5383" y="13808"/>
                  </a:cubicBezTo>
                  <a:cubicBezTo>
                    <a:pt x="5383" y="13830"/>
                    <a:pt x="5362" y="13925"/>
                    <a:pt x="5404" y="13925"/>
                  </a:cubicBezTo>
                  <a:cubicBezTo>
                    <a:pt x="5409" y="13925"/>
                    <a:pt x="5414" y="13923"/>
                    <a:pt x="5420" y="13921"/>
                  </a:cubicBezTo>
                  <a:lnTo>
                    <a:pt x="5420" y="13921"/>
                  </a:lnTo>
                  <a:cubicBezTo>
                    <a:pt x="5420" y="13951"/>
                    <a:pt x="5409" y="13963"/>
                    <a:pt x="5395" y="13963"/>
                  </a:cubicBezTo>
                  <a:cubicBezTo>
                    <a:pt x="5378" y="13963"/>
                    <a:pt x="5358" y="13947"/>
                    <a:pt x="5345" y="13921"/>
                  </a:cubicBezTo>
                  <a:cubicBezTo>
                    <a:pt x="5320" y="13871"/>
                    <a:pt x="5345" y="13783"/>
                    <a:pt x="5345" y="13732"/>
                  </a:cubicBezTo>
                  <a:lnTo>
                    <a:pt x="5345" y="13732"/>
                  </a:lnTo>
                  <a:cubicBezTo>
                    <a:pt x="5342" y="13733"/>
                    <a:pt x="5339" y="13733"/>
                    <a:pt x="5337" y="13733"/>
                  </a:cubicBezTo>
                  <a:cubicBezTo>
                    <a:pt x="5300" y="13733"/>
                    <a:pt x="5348" y="13643"/>
                    <a:pt x="5395" y="13619"/>
                  </a:cubicBezTo>
                  <a:close/>
                  <a:moveTo>
                    <a:pt x="5282" y="13720"/>
                  </a:moveTo>
                  <a:cubicBezTo>
                    <a:pt x="5255" y="13783"/>
                    <a:pt x="5254" y="13900"/>
                    <a:pt x="5231" y="13964"/>
                  </a:cubicBezTo>
                  <a:lnTo>
                    <a:pt x="5231" y="13964"/>
                  </a:lnTo>
                  <a:cubicBezTo>
                    <a:pt x="5230" y="13887"/>
                    <a:pt x="5225" y="13720"/>
                    <a:pt x="5282" y="13720"/>
                  </a:cubicBezTo>
                  <a:close/>
                  <a:moveTo>
                    <a:pt x="6126" y="13602"/>
                  </a:moveTo>
                  <a:cubicBezTo>
                    <a:pt x="6132" y="13602"/>
                    <a:pt x="6140" y="13603"/>
                    <a:pt x="6150" y="13607"/>
                  </a:cubicBezTo>
                  <a:cubicBezTo>
                    <a:pt x="6137" y="13707"/>
                    <a:pt x="6124" y="13820"/>
                    <a:pt x="6087" y="13921"/>
                  </a:cubicBezTo>
                  <a:lnTo>
                    <a:pt x="6124" y="13896"/>
                  </a:lnTo>
                  <a:lnTo>
                    <a:pt x="6124" y="13896"/>
                  </a:lnTo>
                  <a:cubicBezTo>
                    <a:pt x="6108" y="13936"/>
                    <a:pt x="6039" y="13982"/>
                    <a:pt x="5999" y="13982"/>
                  </a:cubicBezTo>
                  <a:cubicBezTo>
                    <a:pt x="5978" y="13982"/>
                    <a:pt x="5965" y="13969"/>
                    <a:pt x="5974" y="13933"/>
                  </a:cubicBezTo>
                  <a:lnTo>
                    <a:pt x="5974" y="13933"/>
                  </a:lnTo>
                  <a:cubicBezTo>
                    <a:pt x="5992" y="13946"/>
                    <a:pt x="6008" y="13952"/>
                    <a:pt x="6022" y="13952"/>
                  </a:cubicBezTo>
                  <a:cubicBezTo>
                    <a:pt x="6075" y="13952"/>
                    <a:pt x="6099" y="13870"/>
                    <a:pt x="6099" y="13820"/>
                  </a:cubicBezTo>
                  <a:cubicBezTo>
                    <a:pt x="6067" y="13820"/>
                    <a:pt x="6062" y="13876"/>
                    <a:pt x="6022" y="13876"/>
                  </a:cubicBezTo>
                  <a:cubicBezTo>
                    <a:pt x="6015" y="13876"/>
                    <a:pt x="6008" y="13874"/>
                    <a:pt x="5999" y="13871"/>
                  </a:cubicBezTo>
                  <a:cubicBezTo>
                    <a:pt x="5936" y="13845"/>
                    <a:pt x="5948" y="13770"/>
                    <a:pt x="5961" y="13732"/>
                  </a:cubicBezTo>
                  <a:cubicBezTo>
                    <a:pt x="5961" y="13695"/>
                    <a:pt x="5986" y="13632"/>
                    <a:pt x="6024" y="13619"/>
                  </a:cubicBezTo>
                  <a:cubicBezTo>
                    <a:pt x="6029" y="13617"/>
                    <a:pt x="6034" y="13617"/>
                    <a:pt x="6039" y="13617"/>
                  </a:cubicBezTo>
                  <a:cubicBezTo>
                    <a:pt x="6069" y="13617"/>
                    <a:pt x="6090" y="13644"/>
                    <a:pt x="6112" y="13644"/>
                  </a:cubicBezTo>
                  <a:cubicBezTo>
                    <a:pt x="6102" y="13616"/>
                    <a:pt x="6107" y="13602"/>
                    <a:pt x="6126" y="13602"/>
                  </a:cubicBezTo>
                  <a:close/>
                  <a:moveTo>
                    <a:pt x="5118" y="13732"/>
                  </a:moveTo>
                  <a:cubicBezTo>
                    <a:pt x="5159" y="13740"/>
                    <a:pt x="5163" y="13851"/>
                    <a:pt x="5148" y="13933"/>
                  </a:cubicBezTo>
                  <a:lnTo>
                    <a:pt x="5148" y="13933"/>
                  </a:lnTo>
                  <a:cubicBezTo>
                    <a:pt x="5154" y="13869"/>
                    <a:pt x="5160" y="13780"/>
                    <a:pt x="5109" y="13780"/>
                  </a:cubicBezTo>
                  <a:cubicBezTo>
                    <a:pt x="5104" y="13780"/>
                    <a:pt x="5099" y="13781"/>
                    <a:pt x="5093" y="13783"/>
                  </a:cubicBezTo>
                  <a:cubicBezTo>
                    <a:pt x="5005" y="13795"/>
                    <a:pt x="5106" y="13996"/>
                    <a:pt x="5005" y="14009"/>
                  </a:cubicBezTo>
                  <a:cubicBezTo>
                    <a:pt x="5005" y="13933"/>
                    <a:pt x="5018" y="13871"/>
                    <a:pt x="5018" y="13795"/>
                  </a:cubicBezTo>
                  <a:cubicBezTo>
                    <a:pt x="5026" y="13779"/>
                    <a:pt x="5040" y="13741"/>
                    <a:pt x="5048" y="13741"/>
                  </a:cubicBezTo>
                  <a:cubicBezTo>
                    <a:pt x="5053" y="13741"/>
                    <a:pt x="5056" y="13752"/>
                    <a:pt x="5056" y="13783"/>
                  </a:cubicBezTo>
                  <a:cubicBezTo>
                    <a:pt x="5081" y="13783"/>
                    <a:pt x="5081" y="13732"/>
                    <a:pt x="5118" y="13732"/>
                  </a:cubicBezTo>
                  <a:close/>
                  <a:moveTo>
                    <a:pt x="5216" y="13994"/>
                  </a:moveTo>
                  <a:cubicBezTo>
                    <a:pt x="5210" y="14002"/>
                    <a:pt x="5203" y="14007"/>
                    <a:pt x="5194" y="14009"/>
                  </a:cubicBezTo>
                  <a:lnTo>
                    <a:pt x="5216" y="13994"/>
                  </a:lnTo>
                  <a:close/>
                  <a:moveTo>
                    <a:pt x="4779" y="13669"/>
                  </a:moveTo>
                  <a:cubicBezTo>
                    <a:pt x="4743" y="13742"/>
                    <a:pt x="4739" y="13920"/>
                    <a:pt x="4716" y="14018"/>
                  </a:cubicBezTo>
                  <a:lnTo>
                    <a:pt x="4716" y="14018"/>
                  </a:lnTo>
                  <a:cubicBezTo>
                    <a:pt x="4717" y="13921"/>
                    <a:pt x="4723" y="13681"/>
                    <a:pt x="4779" y="13669"/>
                  </a:cubicBezTo>
                  <a:close/>
                  <a:moveTo>
                    <a:pt x="5126" y="14001"/>
                  </a:moveTo>
                  <a:cubicBezTo>
                    <a:pt x="5120" y="14012"/>
                    <a:pt x="5113" y="14020"/>
                    <a:pt x="5106" y="14021"/>
                  </a:cubicBezTo>
                  <a:lnTo>
                    <a:pt x="5126" y="14001"/>
                  </a:lnTo>
                  <a:close/>
                  <a:moveTo>
                    <a:pt x="4905" y="13770"/>
                  </a:moveTo>
                  <a:cubicBezTo>
                    <a:pt x="4955" y="13770"/>
                    <a:pt x="4968" y="13808"/>
                    <a:pt x="4980" y="13845"/>
                  </a:cubicBezTo>
                  <a:cubicBezTo>
                    <a:pt x="4942" y="13946"/>
                    <a:pt x="4930" y="13896"/>
                    <a:pt x="4867" y="13933"/>
                  </a:cubicBezTo>
                  <a:lnTo>
                    <a:pt x="4905" y="13896"/>
                  </a:lnTo>
                  <a:lnTo>
                    <a:pt x="4905" y="13896"/>
                  </a:lnTo>
                  <a:cubicBezTo>
                    <a:pt x="4892" y="13896"/>
                    <a:pt x="4779" y="13933"/>
                    <a:pt x="4854" y="13971"/>
                  </a:cubicBezTo>
                  <a:cubicBezTo>
                    <a:pt x="4867" y="13984"/>
                    <a:pt x="4883" y="13990"/>
                    <a:pt x="4900" y="13990"/>
                  </a:cubicBezTo>
                  <a:cubicBezTo>
                    <a:pt x="4917" y="13990"/>
                    <a:pt x="4936" y="13984"/>
                    <a:pt x="4955" y="13971"/>
                  </a:cubicBezTo>
                  <a:lnTo>
                    <a:pt x="4955" y="13971"/>
                  </a:lnTo>
                  <a:cubicBezTo>
                    <a:pt x="4961" y="14016"/>
                    <a:pt x="4939" y="14033"/>
                    <a:pt x="4910" y="14033"/>
                  </a:cubicBezTo>
                  <a:cubicBezTo>
                    <a:pt x="4873" y="14033"/>
                    <a:pt x="4825" y="14006"/>
                    <a:pt x="4804" y="13971"/>
                  </a:cubicBezTo>
                  <a:cubicBezTo>
                    <a:pt x="4779" y="13921"/>
                    <a:pt x="4817" y="13783"/>
                    <a:pt x="4905" y="13770"/>
                  </a:cubicBezTo>
                  <a:close/>
                  <a:moveTo>
                    <a:pt x="3999" y="13908"/>
                  </a:moveTo>
                  <a:cubicBezTo>
                    <a:pt x="3949" y="13996"/>
                    <a:pt x="3912" y="13996"/>
                    <a:pt x="3886" y="14058"/>
                  </a:cubicBezTo>
                  <a:lnTo>
                    <a:pt x="3886" y="14058"/>
                  </a:lnTo>
                  <a:cubicBezTo>
                    <a:pt x="3890" y="13995"/>
                    <a:pt x="3902" y="13933"/>
                    <a:pt x="3936" y="13933"/>
                  </a:cubicBezTo>
                  <a:cubicBezTo>
                    <a:pt x="3924" y="13971"/>
                    <a:pt x="3924" y="13984"/>
                    <a:pt x="3936" y="13984"/>
                  </a:cubicBezTo>
                  <a:cubicBezTo>
                    <a:pt x="3936" y="13959"/>
                    <a:pt x="3974" y="13908"/>
                    <a:pt x="3999" y="13908"/>
                  </a:cubicBezTo>
                  <a:close/>
                  <a:moveTo>
                    <a:pt x="4615" y="13808"/>
                  </a:moveTo>
                  <a:cubicBezTo>
                    <a:pt x="4666" y="13808"/>
                    <a:pt x="4678" y="13845"/>
                    <a:pt x="4678" y="13883"/>
                  </a:cubicBezTo>
                  <a:cubicBezTo>
                    <a:pt x="4641" y="13996"/>
                    <a:pt x="4641" y="13946"/>
                    <a:pt x="4565" y="13984"/>
                  </a:cubicBezTo>
                  <a:lnTo>
                    <a:pt x="4615" y="13946"/>
                  </a:lnTo>
                  <a:lnTo>
                    <a:pt x="4615" y="13946"/>
                  </a:lnTo>
                  <a:cubicBezTo>
                    <a:pt x="4603" y="13946"/>
                    <a:pt x="4490" y="13971"/>
                    <a:pt x="4565" y="14021"/>
                  </a:cubicBezTo>
                  <a:cubicBezTo>
                    <a:pt x="4575" y="14031"/>
                    <a:pt x="4586" y="14035"/>
                    <a:pt x="4599" y="14035"/>
                  </a:cubicBezTo>
                  <a:cubicBezTo>
                    <a:pt x="4619" y="14035"/>
                    <a:pt x="4642" y="14024"/>
                    <a:pt x="4666" y="14009"/>
                  </a:cubicBezTo>
                  <a:lnTo>
                    <a:pt x="4666" y="14009"/>
                  </a:lnTo>
                  <a:cubicBezTo>
                    <a:pt x="4666" y="14054"/>
                    <a:pt x="4641" y="14071"/>
                    <a:pt x="4611" y="14071"/>
                  </a:cubicBezTo>
                  <a:cubicBezTo>
                    <a:pt x="4574" y="14071"/>
                    <a:pt x="4529" y="14044"/>
                    <a:pt x="4515" y="14009"/>
                  </a:cubicBezTo>
                  <a:cubicBezTo>
                    <a:pt x="4490" y="13946"/>
                    <a:pt x="4527" y="13820"/>
                    <a:pt x="4615" y="13808"/>
                  </a:cubicBezTo>
                  <a:close/>
                  <a:moveTo>
                    <a:pt x="4702" y="14061"/>
                  </a:moveTo>
                  <a:cubicBezTo>
                    <a:pt x="4696" y="14074"/>
                    <a:pt x="4688" y="14082"/>
                    <a:pt x="4678" y="14084"/>
                  </a:cubicBezTo>
                  <a:lnTo>
                    <a:pt x="4702" y="14061"/>
                  </a:lnTo>
                  <a:close/>
                  <a:moveTo>
                    <a:pt x="4175" y="13770"/>
                  </a:moveTo>
                  <a:lnTo>
                    <a:pt x="4175" y="13770"/>
                  </a:lnTo>
                  <a:cubicBezTo>
                    <a:pt x="4141" y="13838"/>
                    <a:pt x="4136" y="13999"/>
                    <a:pt x="4113" y="14099"/>
                  </a:cubicBezTo>
                  <a:lnTo>
                    <a:pt x="4113" y="14099"/>
                  </a:lnTo>
                  <a:cubicBezTo>
                    <a:pt x="4114" y="13993"/>
                    <a:pt x="4123" y="13780"/>
                    <a:pt x="4175" y="13770"/>
                  </a:cubicBezTo>
                  <a:close/>
                  <a:moveTo>
                    <a:pt x="4075" y="13908"/>
                  </a:moveTo>
                  <a:cubicBezTo>
                    <a:pt x="4047" y="13958"/>
                    <a:pt x="4038" y="14038"/>
                    <a:pt x="4025" y="14102"/>
                  </a:cubicBezTo>
                  <a:lnTo>
                    <a:pt x="4025" y="14102"/>
                  </a:lnTo>
                  <a:cubicBezTo>
                    <a:pt x="4027" y="14017"/>
                    <a:pt x="4037" y="13908"/>
                    <a:pt x="4075" y="13908"/>
                  </a:cubicBezTo>
                  <a:close/>
                  <a:moveTo>
                    <a:pt x="4490" y="13720"/>
                  </a:moveTo>
                  <a:cubicBezTo>
                    <a:pt x="4439" y="13833"/>
                    <a:pt x="4427" y="13933"/>
                    <a:pt x="4414" y="14021"/>
                  </a:cubicBezTo>
                  <a:lnTo>
                    <a:pt x="4465" y="13996"/>
                  </a:lnTo>
                  <a:lnTo>
                    <a:pt x="4465" y="13996"/>
                  </a:lnTo>
                  <a:cubicBezTo>
                    <a:pt x="4465" y="14023"/>
                    <a:pt x="4446" y="14087"/>
                    <a:pt x="4435" y="14087"/>
                  </a:cubicBezTo>
                  <a:cubicBezTo>
                    <a:pt x="4430" y="14087"/>
                    <a:pt x="4427" y="14076"/>
                    <a:pt x="4427" y="14047"/>
                  </a:cubicBezTo>
                  <a:cubicBezTo>
                    <a:pt x="4394" y="14047"/>
                    <a:pt x="4390" y="14114"/>
                    <a:pt x="4347" y="14114"/>
                  </a:cubicBezTo>
                  <a:cubicBezTo>
                    <a:pt x="4341" y="14114"/>
                    <a:pt x="4334" y="14113"/>
                    <a:pt x="4326" y="14110"/>
                  </a:cubicBezTo>
                  <a:cubicBezTo>
                    <a:pt x="4263" y="14084"/>
                    <a:pt x="4289" y="14009"/>
                    <a:pt x="4289" y="13971"/>
                  </a:cubicBezTo>
                  <a:cubicBezTo>
                    <a:pt x="4301" y="13933"/>
                    <a:pt x="4314" y="13871"/>
                    <a:pt x="4351" y="13858"/>
                  </a:cubicBezTo>
                  <a:cubicBezTo>
                    <a:pt x="4364" y="13852"/>
                    <a:pt x="4374" y="13849"/>
                    <a:pt x="4383" y="13849"/>
                  </a:cubicBezTo>
                  <a:cubicBezTo>
                    <a:pt x="4409" y="13849"/>
                    <a:pt x="4421" y="13871"/>
                    <a:pt x="4439" y="13871"/>
                  </a:cubicBezTo>
                  <a:cubicBezTo>
                    <a:pt x="4439" y="13820"/>
                    <a:pt x="4427" y="13720"/>
                    <a:pt x="4490" y="13720"/>
                  </a:cubicBezTo>
                  <a:close/>
                  <a:moveTo>
                    <a:pt x="3936" y="14021"/>
                  </a:moveTo>
                  <a:lnTo>
                    <a:pt x="3936" y="14021"/>
                  </a:lnTo>
                  <a:cubicBezTo>
                    <a:pt x="3911" y="14084"/>
                    <a:pt x="3962" y="14185"/>
                    <a:pt x="3886" y="14185"/>
                  </a:cubicBezTo>
                  <a:cubicBezTo>
                    <a:pt x="3886" y="14163"/>
                    <a:pt x="3884" y="14110"/>
                    <a:pt x="3886" y="14059"/>
                  </a:cubicBezTo>
                  <a:lnTo>
                    <a:pt x="3886" y="14059"/>
                  </a:lnTo>
                  <a:lnTo>
                    <a:pt x="3936" y="14021"/>
                  </a:lnTo>
                  <a:close/>
                  <a:moveTo>
                    <a:pt x="4088" y="14165"/>
                  </a:moveTo>
                  <a:cubicBezTo>
                    <a:pt x="4081" y="14176"/>
                    <a:pt x="4072" y="14183"/>
                    <a:pt x="4062" y="14185"/>
                  </a:cubicBezTo>
                  <a:lnTo>
                    <a:pt x="4088" y="14165"/>
                  </a:lnTo>
                  <a:close/>
                  <a:moveTo>
                    <a:pt x="3990" y="14190"/>
                  </a:moveTo>
                  <a:lnTo>
                    <a:pt x="3990" y="14190"/>
                  </a:lnTo>
                  <a:cubicBezTo>
                    <a:pt x="3985" y="14194"/>
                    <a:pt x="3980" y="14196"/>
                    <a:pt x="3974" y="14198"/>
                  </a:cubicBezTo>
                  <a:lnTo>
                    <a:pt x="3990" y="14190"/>
                  </a:lnTo>
                  <a:close/>
                  <a:moveTo>
                    <a:pt x="3886" y="13933"/>
                  </a:moveTo>
                  <a:lnTo>
                    <a:pt x="3886" y="13933"/>
                  </a:lnTo>
                  <a:cubicBezTo>
                    <a:pt x="3874" y="14021"/>
                    <a:pt x="3760" y="14084"/>
                    <a:pt x="3748" y="14172"/>
                  </a:cubicBezTo>
                  <a:lnTo>
                    <a:pt x="3848" y="14147"/>
                  </a:lnTo>
                  <a:lnTo>
                    <a:pt x="3848" y="14147"/>
                  </a:lnTo>
                  <a:cubicBezTo>
                    <a:pt x="3848" y="14223"/>
                    <a:pt x="3748" y="14210"/>
                    <a:pt x="3697" y="14223"/>
                  </a:cubicBezTo>
                  <a:cubicBezTo>
                    <a:pt x="3697" y="14135"/>
                    <a:pt x="3823" y="14059"/>
                    <a:pt x="3823" y="13984"/>
                  </a:cubicBezTo>
                  <a:lnTo>
                    <a:pt x="3823" y="13984"/>
                  </a:lnTo>
                  <a:lnTo>
                    <a:pt x="3723" y="13996"/>
                  </a:lnTo>
                  <a:cubicBezTo>
                    <a:pt x="3723" y="13933"/>
                    <a:pt x="3823" y="13946"/>
                    <a:pt x="3886" y="13933"/>
                  </a:cubicBezTo>
                  <a:close/>
                  <a:moveTo>
                    <a:pt x="3710" y="13959"/>
                  </a:moveTo>
                  <a:cubicBezTo>
                    <a:pt x="3685" y="14047"/>
                    <a:pt x="3635" y="14135"/>
                    <a:pt x="3572" y="14198"/>
                  </a:cubicBezTo>
                  <a:lnTo>
                    <a:pt x="3685" y="14185"/>
                  </a:lnTo>
                  <a:lnTo>
                    <a:pt x="3685" y="14185"/>
                  </a:lnTo>
                  <a:cubicBezTo>
                    <a:pt x="3622" y="14286"/>
                    <a:pt x="3534" y="14273"/>
                    <a:pt x="3471" y="14286"/>
                  </a:cubicBezTo>
                  <a:lnTo>
                    <a:pt x="3521" y="14248"/>
                  </a:lnTo>
                  <a:cubicBezTo>
                    <a:pt x="3521" y="14160"/>
                    <a:pt x="3647" y="14084"/>
                    <a:pt x="3660" y="14009"/>
                  </a:cubicBezTo>
                  <a:lnTo>
                    <a:pt x="3660" y="14009"/>
                  </a:lnTo>
                  <a:lnTo>
                    <a:pt x="3547" y="14021"/>
                  </a:lnTo>
                  <a:cubicBezTo>
                    <a:pt x="3547" y="13959"/>
                    <a:pt x="3647" y="13971"/>
                    <a:pt x="3710" y="13959"/>
                  </a:cubicBezTo>
                  <a:close/>
                  <a:moveTo>
                    <a:pt x="3343" y="14293"/>
                  </a:moveTo>
                  <a:lnTo>
                    <a:pt x="3343" y="14293"/>
                  </a:lnTo>
                  <a:cubicBezTo>
                    <a:pt x="3336" y="14303"/>
                    <a:pt x="3329" y="14309"/>
                    <a:pt x="3320" y="14311"/>
                  </a:cubicBezTo>
                  <a:lnTo>
                    <a:pt x="3343" y="14293"/>
                  </a:lnTo>
                  <a:close/>
                  <a:moveTo>
                    <a:pt x="3358" y="14021"/>
                  </a:moveTo>
                  <a:cubicBezTo>
                    <a:pt x="3378" y="14026"/>
                    <a:pt x="3386" y="14071"/>
                    <a:pt x="3385" y="14124"/>
                  </a:cubicBezTo>
                  <a:lnTo>
                    <a:pt x="3385" y="14124"/>
                  </a:lnTo>
                  <a:cubicBezTo>
                    <a:pt x="3383" y="14092"/>
                    <a:pt x="3374" y="14069"/>
                    <a:pt x="3349" y="14069"/>
                  </a:cubicBezTo>
                  <a:cubicBezTo>
                    <a:pt x="3344" y="14069"/>
                    <a:pt x="3339" y="14070"/>
                    <a:pt x="3333" y="14072"/>
                  </a:cubicBezTo>
                  <a:cubicBezTo>
                    <a:pt x="3245" y="14084"/>
                    <a:pt x="3333" y="14286"/>
                    <a:pt x="3245" y="14298"/>
                  </a:cubicBezTo>
                  <a:cubicBezTo>
                    <a:pt x="3245" y="14250"/>
                    <a:pt x="3292" y="14084"/>
                    <a:pt x="3227" y="14084"/>
                  </a:cubicBezTo>
                  <a:cubicBezTo>
                    <a:pt x="3225" y="14084"/>
                    <a:pt x="3222" y="14084"/>
                    <a:pt x="3220" y="14084"/>
                  </a:cubicBezTo>
                  <a:cubicBezTo>
                    <a:pt x="3132" y="14110"/>
                    <a:pt x="3220" y="14311"/>
                    <a:pt x="3132" y="14323"/>
                  </a:cubicBezTo>
                  <a:cubicBezTo>
                    <a:pt x="3132" y="14248"/>
                    <a:pt x="3132" y="14185"/>
                    <a:pt x="3144" y="14110"/>
                  </a:cubicBezTo>
                  <a:cubicBezTo>
                    <a:pt x="3152" y="14093"/>
                    <a:pt x="3166" y="14055"/>
                    <a:pt x="3174" y="14055"/>
                  </a:cubicBezTo>
                  <a:cubicBezTo>
                    <a:pt x="3179" y="14055"/>
                    <a:pt x="3182" y="14066"/>
                    <a:pt x="3182" y="14097"/>
                  </a:cubicBezTo>
                  <a:cubicBezTo>
                    <a:pt x="3199" y="14097"/>
                    <a:pt x="3235" y="14037"/>
                    <a:pt x="3263" y="14037"/>
                  </a:cubicBezTo>
                  <a:cubicBezTo>
                    <a:pt x="3276" y="14037"/>
                    <a:pt x="3287" y="14049"/>
                    <a:pt x="3295" y="14084"/>
                  </a:cubicBezTo>
                  <a:cubicBezTo>
                    <a:pt x="3320" y="14084"/>
                    <a:pt x="3320" y="14021"/>
                    <a:pt x="3358" y="14021"/>
                  </a:cubicBezTo>
                  <a:close/>
                  <a:moveTo>
                    <a:pt x="3069" y="14286"/>
                  </a:moveTo>
                  <a:cubicBezTo>
                    <a:pt x="3061" y="14302"/>
                    <a:pt x="3047" y="14340"/>
                    <a:pt x="3039" y="14340"/>
                  </a:cubicBezTo>
                  <a:cubicBezTo>
                    <a:pt x="3034" y="14340"/>
                    <a:pt x="3031" y="14330"/>
                    <a:pt x="3031" y="14304"/>
                  </a:cubicBezTo>
                  <a:lnTo>
                    <a:pt x="3031" y="14304"/>
                  </a:lnTo>
                  <a:lnTo>
                    <a:pt x="3069" y="14286"/>
                  </a:lnTo>
                  <a:close/>
                  <a:moveTo>
                    <a:pt x="3081" y="14084"/>
                  </a:moveTo>
                  <a:cubicBezTo>
                    <a:pt x="3069" y="14156"/>
                    <a:pt x="3058" y="14227"/>
                    <a:pt x="3024" y="14299"/>
                  </a:cubicBezTo>
                  <a:lnTo>
                    <a:pt x="3024" y="14299"/>
                  </a:lnTo>
                  <a:cubicBezTo>
                    <a:pt x="2991" y="14305"/>
                    <a:pt x="2982" y="14357"/>
                    <a:pt x="2954" y="14357"/>
                  </a:cubicBezTo>
                  <a:cubicBezTo>
                    <a:pt x="2944" y="14357"/>
                    <a:pt x="2933" y="14351"/>
                    <a:pt x="2918" y="14336"/>
                  </a:cubicBezTo>
                  <a:cubicBezTo>
                    <a:pt x="2855" y="14273"/>
                    <a:pt x="2918" y="14110"/>
                    <a:pt x="2956" y="14097"/>
                  </a:cubicBezTo>
                  <a:lnTo>
                    <a:pt x="2956" y="14097"/>
                  </a:lnTo>
                  <a:cubicBezTo>
                    <a:pt x="2956" y="14135"/>
                    <a:pt x="2918" y="14273"/>
                    <a:pt x="2956" y="14298"/>
                  </a:cubicBezTo>
                  <a:cubicBezTo>
                    <a:pt x="2961" y="14304"/>
                    <a:pt x="2968" y="14306"/>
                    <a:pt x="2975" y="14306"/>
                  </a:cubicBezTo>
                  <a:cubicBezTo>
                    <a:pt x="3000" y="14306"/>
                    <a:pt x="3031" y="14275"/>
                    <a:pt x="3031" y="14235"/>
                  </a:cubicBezTo>
                  <a:cubicBezTo>
                    <a:pt x="3044" y="14198"/>
                    <a:pt x="3018" y="14084"/>
                    <a:pt x="3081" y="14084"/>
                  </a:cubicBezTo>
                  <a:close/>
                  <a:moveTo>
                    <a:pt x="2842" y="14047"/>
                  </a:moveTo>
                  <a:lnTo>
                    <a:pt x="2842" y="14122"/>
                  </a:lnTo>
                  <a:cubicBezTo>
                    <a:pt x="2860" y="14113"/>
                    <a:pt x="2873" y="14109"/>
                    <a:pt x="2882" y="14109"/>
                  </a:cubicBezTo>
                  <a:cubicBezTo>
                    <a:pt x="2898" y="14109"/>
                    <a:pt x="2901" y="14123"/>
                    <a:pt x="2893" y="14147"/>
                  </a:cubicBezTo>
                  <a:cubicBezTo>
                    <a:pt x="2884" y="14146"/>
                    <a:pt x="2877" y="14145"/>
                    <a:pt x="2870" y="14145"/>
                  </a:cubicBezTo>
                  <a:cubicBezTo>
                    <a:pt x="2827" y="14145"/>
                    <a:pt x="2819" y="14179"/>
                    <a:pt x="2830" y="14223"/>
                  </a:cubicBezTo>
                  <a:cubicBezTo>
                    <a:pt x="2830" y="14245"/>
                    <a:pt x="2811" y="14343"/>
                    <a:pt x="2847" y="14343"/>
                  </a:cubicBezTo>
                  <a:cubicBezTo>
                    <a:pt x="2853" y="14343"/>
                    <a:pt x="2859" y="14341"/>
                    <a:pt x="2868" y="14336"/>
                  </a:cubicBezTo>
                  <a:lnTo>
                    <a:pt x="2868" y="14336"/>
                  </a:lnTo>
                  <a:cubicBezTo>
                    <a:pt x="2839" y="14386"/>
                    <a:pt x="2810" y="14408"/>
                    <a:pt x="2786" y="14408"/>
                  </a:cubicBezTo>
                  <a:cubicBezTo>
                    <a:pt x="2768" y="14408"/>
                    <a:pt x="2753" y="14395"/>
                    <a:pt x="2742" y="14374"/>
                  </a:cubicBezTo>
                  <a:lnTo>
                    <a:pt x="2780" y="14348"/>
                  </a:lnTo>
                  <a:cubicBezTo>
                    <a:pt x="2767" y="14311"/>
                    <a:pt x="2792" y="14210"/>
                    <a:pt x="2792" y="14160"/>
                  </a:cubicBezTo>
                  <a:lnTo>
                    <a:pt x="2792" y="14160"/>
                  </a:lnTo>
                  <a:cubicBezTo>
                    <a:pt x="2788" y="14161"/>
                    <a:pt x="2784" y="14161"/>
                    <a:pt x="2781" y="14161"/>
                  </a:cubicBezTo>
                  <a:cubicBezTo>
                    <a:pt x="2750" y="14161"/>
                    <a:pt x="2793" y="14106"/>
                    <a:pt x="2805" y="14072"/>
                  </a:cubicBezTo>
                  <a:lnTo>
                    <a:pt x="2842" y="14047"/>
                  </a:lnTo>
                  <a:close/>
                  <a:moveTo>
                    <a:pt x="2599" y="14183"/>
                  </a:moveTo>
                  <a:cubicBezTo>
                    <a:pt x="2619" y="14183"/>
                    <a:pt x="2640" y="14192"/>
                    <a:pt x="2654" y="14210"/>
                  </a:cubicBezTo>
                  <a:cubicBezTo>
                    <a:pt x="2692" y="14248"/>
                    <a:pt x="2654" y="14386"/>
                    <a:pt x="2654" y="14436"/>
                  </a:cubicBezTo>
                  <a:cubicBezTo>
                    <a:pt x="2644" y="14440"/>
                    <a:pt x="2636" y="14441"/>
                    <a:pt x="2631" y="14441"/>
                  </a:cubicBezTo>
                  <a:cubicBezTo>
                    <a:pt x="2616" y="14441"/>
                    <a:pt x="2616" y="14430"/>
                    <a:pt x="2616" y="14411"/>
                  </a:cubicBezTo>
                  <a:cubicBezTo>
                    <a:pt x="2607" y="14411"/>
                    <a:pt x="2597" y="14454"/>
                    <a:pt x="2572" y="14454"/>
                  </a:cubicBezTo>
                  <a:cubicBezTo>
                    <a:pt x="2563" y="14454"/>
                    <a:pt x="2553" y="14449"/>
                    <a:pt x="2541" y="14436"/>
                  </a:cubicBezTo>
                  <a:lnTo>
                    <a:pt x="2515" y="14449"/>
                  </a:lnTo>
                  <a:cubicBezTo>
                    <a:pt x="2478" y="14411"/>
                    <a:pt x="2515" y="14348"/>
                    <a:pt x="2541" y="14323"/>
                  </a:cubicBezTo>
                  <a:cubicBezTo>
                    <a:pt x="2566" y="14298"/>
                    <a:pt x="2641" y="14298"/>
                    <a:pt x="2629" y="14248"/>
                  </a:cubicBezTo>
                  <a:cubicBezTo>
                    <a:pt x="2623" y="14227"/>
                    <a:pt x="2611" y="14219"/>
                    <a:pt x="2597" y="14219"/>
                  </a:cubicBezTo>
                  <a:cubicBezTo>
                    <a:pt x="2578" y="14219"/>
                    <a:pt x="2555" y="14233"/>
                    <a:pt x="2541" y="14248"/>
                  </a:cubicBezTo>
                  <a:cubicBezTo>
                    <a:pt x="2533" y="14208"/>
                    <a:pt x="2565" y="14183"/>
                    <a:pt x="2599" y="14183"/>
                  </a:cubicBezTo>
                  <a:close/>
                  <a:moveTo>
                    <a:pt x="2088" y="14499"/>
                  </a:moveTo>
                  <a:lnTo>
                    <a:pt x="2088" y="14499"/>
                  </a:lnTo>
                  <a:cubicBezTo>
                    <a:pt x="2087" y="14504"/>
                    <a:pt x="2086" y="14509"/>
                    <a:pt x="2085" y="14513"/>
                  </a:cubicBezTo>
                  <a:lnTo>
                    <a:pt x="2085" y="14513"/>
                  </a:lnTo>
                  <a:cubicBezTo>
                    <a:pt x="2086" y="14512"/>
                    <a:pt x="2087" y="14512"/>
                    <a:pt x="2088" y="14512"/>
                  </a:cubicBezTo>
                  <a:lnTo>
                    <a:pt x="2088" y="14499"/>
                  </a:lnTo>
                  <a:close/>
                  <a:moveTo>
                    <a:pt x="2138" y="14286"/>
                  </a:moveTo>
                  <a:cubicBezTo>
                    <a:pt x="2126" y="14374"/>
                    <a:pt x="2113" y="14462"/>
                    <a:pt x="2113" y="14550"/>
                  </a:cubicBezTo>
                  <a:cubicBezTo>
                    <a:pt x="2107" y="14553"/>
                    <a:pt x="2102" y="14554"/>
                    <a:pt x="2098" y="14554"/>
                  </a:cubicBezTo>
                  <a:cubicBezTo>
                    <a:pt x="2085" y="14554"/>
                    <a:pt x="2080" y="14542"/>
                    <a:pt x="2085" y="14513"/>
                  </a:cubicBezTo>
                  <a:lnTo>
                    <a:pt x="2085" y="14513"/>
                  </a:lnTo>
                  <a:cubicBezTo>
                    <a:pt x="2050" y="14524"/>
                    <a:pt x="2040" y="14572"/>
                    <a:pt x="2013" y="14572"/>
                  </a:cubicBezTo>
                  <a:cubicBezTo>
                    <a:pt x="2003" y="14572"/>
                    <a:pt x="1991" y="14566"/>
                    <a:pt x="1975" y="14550"/>
                  </a:cubicBezTo>
                  <a:cubicBezTo>
                    <a:pt x="1899" y="14487"/>
                    <a:pt x="1975" y="14323"/>
                    <a:pt x="2012" y="14311"/>
                  </a:cubicBezTo>
                  <a:lnTo>
                    <a:pt x="2012" y="14311"/>
                  </a:lnTo>
                  <a:cubicBezTo>
                    <a:pt x="2012" y="14371"/>
                    <a:pt x="1966" y="14525"/>
                    <a:pt x="2041" y="14525"/>
                  </a:cubicBezTo>
                  <a:cubicBezTo>
                    <a:pt x="2044" y="14525"/>
                    <a:pt x="2047" y="14525"/>
                    <a:pt x="2050" y="14524"/>
                  </a:cubicBezTo>
                  <a:cubicBezTo>
                    <a:pt x="2138" y="14499"/>
                    <a:pt x="2050" y="14311"/>
                    <a:pt x="2138" y="14286"/>
                  </a:cubicBezTo>
                  <a:close/>
                  <a:moveTo>
                    <a:pt x="1924" y="14210"/>
                  </a:moveTo>
                  <a:lnTo>
                    <a:pt x="1887" y="14587"/>
                  </a:lnTo>
                  <a:lnTo>
                    <a:pt x="1849" y="14587"/>
                  </a:lnTo>
                  <a:lnTo>
                    <a:pt x="1887" y="14210"/>
                  </a:lnTo>
                  <a:close/>
                  <a:moveTo>
                    <a:pt x="2453" y="14147"/>
                  </a:moveTo>
                  <a:lnTo>
                    <a:pt x="2453" y="14223"/>
                  </a:lnTo>
                  <a:cubicBezTo>
                    <a:pt x="2473" y="14212"/>
                    <a:pt x="2488" y="14206"/>
                    <a:pt x="2497" y="14206"/>
                  </a:cubicBezTo>
                  <a:cubicBezTo>
                    <a:pt x="2509" y="14206"/>
                    <a:pt x="2510" y="14218"/>
                    <a:pt x="2503" y="14248"/>
                  </a:cubicBezTo>
                  <a:cubicBezTo>
                    <a:pt x="2497" y="14246"/>
                    <a:pt x="2491" y="14245"/>
                    <a:pt x="2486" y="14245"/>
                  </a:cubicBezTo>
                  <a:cubicBezTo>
                    <a:pt x="2462" y="14245"/>
                    <a:pt x="2455" y="14271"/>
                    <a:pt x="2465" y="14323"/>
                  </a:cubicBezTo>
                  <a:lnTo>
                    <a:pt x="2440" y="14323"/>
                  </a:lnTo>
                  <a:cubicBezTo>
                    <a:pt x="2440" y="14346"/>
                    <a:pt x="2409" y="14440"/>
                    <a:pt x="2449" y="14440"/>
                  </a:cubicBezTo>
                  <a:cubicBezTo>
                    <a:pt x="2454" y="14440"/>
                    <a:pt x="2459" y="14439"/>
                    <a:pt x="2465" y="14436"/>
                  </a:cubicBezTo>
                  <a:lnTo>
                    <a:pt x="2465" y="14436"/>
                  </a:lnTo>
                  <a:cubicBezTo>
                    <a:pt x="2465" y="14467"/>
                    <a:pt x="2455" y="14479"/>
                    <a:pt x="2442" y="14479"/>
                  </a:cubicBezTo>
                  <a:cubicBezTo>
                    <a:pt x="2422" y="14479"/>
                    <a:pt x="2397" y="14454"/>
                    <a:pt x="2390" y="14424"/>
                  </a:cubicBezTo>
                  <a:cubicBezTo>
                    <a:pt x="2378" y="14376"/>
                    <a:pt x="2434" y="14272"/>
                    <a:pt x="2386" y="14272"/>
                  </a:cubicBezTo>
                  <a:cubicBezTo>
                    <a:pt x="2384" y="14272"/>
                    <a:pt x="2382" y="14272"/>
                    <a:pt x="2380" y="14272"/>
                  </a:cubicBezTo>
                  <a:lnTo>
                    <a:pt x="2380" y="14272"/>
                  </a:lnTo>
                  <a:cubicBezTo>
                    <a:pt x="2380" y="14270"/>
                    <a:pt x="2380" y="14267"/>
                    <a:pt x="2379" y="14264"/>
                  </a:cubicBezTo>
                  <a:lnTo>
                    <a:pt x="2379" y="14264"/>
                  </a:lnTo>
                  <a:cubicBezTo>
                    <a:pt x="2379" y="14267"/>
                    <a:pt x="2378" y="14270"/>
                    <a:pt x="2377" y="14273"/>
                  </a:cubicBezTo>
                  <a:cubicBezTo>
                    <a:pt x="2378" y="14273"/>
                    <a:pt x="2379" y="14273"/>
                    <a:pt x="2380" y="14272"/>
                  </a:cubicBezTo>
                  <a:lnTo>
                    <a:pt x="2380" y="14272"/>
                  </a:lnTo>
                  <a:cubicBezTo>
                    <a:pt x="2385" y="14335"/>
                    <a:pt x="2368" y="14424"/>
                    <a:pt x="2352" y="14449"/>
                  </a:cubicBezTo>
                  <a:lnTo>
                    <a:pt x="2390" y="14424"/>
                  </a:lnTo>
                  <a:lnTo>
                    <a:pt x="2390" y="14424"/>
                  </a:lnTo>
                  <a:cubicBezTo>
                    <a:pt x="2365" y="14449"/>
                    <a:pt x="2339" y="14474"/>
                    <a:pt x="2314" y="14487"/>
                  </a:cubicBezTo>
                  <a:cubicBezTo>
                    <a:pt x="2306" y="14491"/>
                    <a:pt x="2299" y="14493"/>
                    <a:pt x="2294" y="14493"/>
                  </a:cubicBezTo>
                  <a:cubicBezTo>
                    <a:pt x="2270" y="14493"/>
                    <a:pt x="2272" y="14460"/>
                    <a:pt x="2257" y="14460"/>
                  </a:cubicBezTo>
                  <a:cubicBezTo>
                    <a:pt x="2256" y="14460"/>
                    <a:pt x="2254" y="14460"/>
                    <a:pt x="2251" y="14462"/>
                  </a:cubicBezTo>
                  <a:cubicBezTo>
                    <a:pt x="2251" y="14512"/>
                    <a:pt x="2264" y="14587"/>
                    <a:pt x="2201" y="14600"/>
                  </a:cubicBezTo>
                  <a:cubicBezTo>
                    <a:pt x="2214" y="14524"/>
                    <a:pt x="2226" y="14436"/>
                    <a:pt x="2239" y="14348"/>
                  </a:cubicBezTo>
                  <a:cubicBezTo>
                    <a:pt x="2239" y="14320"/>
                    <a:pt x="2260" y="14237"/>
                    <a:pt x="2270" y="14237"/>
                  </a:cubicBezTo>
                  <a:cubicBezTo>
                    <a:pt x="2274" y="14237"/>
                    <a:pt x="2277" y="14247"/>
                    <a:pt x="2277" y="14273"/>
                  </a:cubicBezTo>
                  <a:cubicBezTo>
                    <a:pt x="2302" y="14273"/>
                    <a:pt x="2302" y="14223"/>
                    <a:pt x="2352" y="14210"/>
                  </a:cubicBezTo>
                  <a:cubicBezTo>
                    <a:pt x="2368" y="14214"/>
                    <a:pt x="2376" y="14236"/>
                    <a:pt x="2379" y="14264"/>
                  </a:cubicBezTo>
                  <a:lnTo>
                    <a:pt x="2379" y="14264"/>
                  </a:lnTo>
                  <a:cubicBezTo>
                    <a:pt x="2393" y="14217"/>
                    <a:pt x="2417" y="14171"/>
                    <a:pt x="2453" y="14147"/>
                  </a:cubicBezTo>
                  <a:close/>
                  <a:moveTo>
                    <a:pt x="2817" y="14650"/>
                  </a:moveTo>
                  <a:cubicBezTo>
                    <a:pt x="2836" y="14650"/>
                    <a:pt x="2823" y="14676"/>
                    <a:pt x="2806" y="14699"/>
                  </a:cubicBezTo>
                  <a:lnTo>
                    <a:pt x="2806" y="14699"/>
                  </a:lnTo>
                  <a:cubicBezTo>
                    <a:pt x="2795" y="14684"/>
                    <a:pt x="2784" y="14659"/>
                    <a:pt x="2817" y="14650"/>
                  </a:cubicBezTo>
                  <a:close/>
                  <a:moveTo>
                    <a:pt x="2776" y="14734"/>
                  </a:moveTo>
                  <a:cubicBezTo>
                    <a:pt x="2772" y="14737"/>
                    <a:pt x="2769" y="14739"/>
                    <a:pt x="2768" y="14739"/>
                  </a:cubicBezTo>
                  <a:cubicBezTo>
                    <a:pt x="2767" y="14739"/>
                    <a:pt x="2767" y="14739"/>
                    <a:pt x="2767" y="14738"/>
                  </a:cubicBezTo>
                  <a:lnTo>
                    <a:pt x="2776" y="14734"/>
                  </a:lnTo>
                  <a:close/>
                  <a:moveTo>
                    <a:pt x="2571" y="14700"/>
                  </a:moveTo>
                  <a:cubicBezTo>
                    <a:pt x="2582" y="14700"/>
                    <a:pt x="2570" y="14724"/>
                    <a:pt x="2553" y="14748"/>
                  </a:cubicBezTo>
                  <a:lnTo>
                    <a:pt x="2553" y="14748"/>
                  </a:lnTo>
                  <a:cubicBezTo>
                    <a:pt x="2543" y="14732"/>
                    <a:pt x="2533" y="14709"/>
                    <a:pt x="2566" y="14701"/>
                  </a:cubicBezTo>
                  <a:cubicBezTo>
                    <a:pt x="2568" y="14700"/>
                    <a:pt x="2569" y="14700"/>
                    <a:pt x="2571" y="14700"/>
                  </a:cubicBezTo>
                  <a:close/>
                  <a:moveTo>
                    <a:pt x="2382" y="14737"/>
                  </a:moveTo>
                  <a:cubicBezTo>
                    <a:pt x="2394" y="14737"/>
                    <a:pt x="2381" y="14762"/>
                    <a:pt x="2364" y="14785"/>
                  </a:cubicBezTo>
                  <a:lnTo>
                    <a:pt x="2364" y="14785"/>
                  </a:lnTo>
                  <a:cubicBezTo>
                    <a:pt x="2354" y="14769"/>
                    <a:pt x="2345" y="14746"/>
                    <a:pt x="2377" y="14738"/>
                  </a:cubicBezTo>
                  <a:cubicBezTo>
                    <a:pt x="2379" y="14738"/>
                    <a:pt x="2381" y="14737"/>
                    <a:pt x="2382" y="14737"/>
                  </a:cubicBezTo>
                  <a:close/>
                  <a:moveTo>
                    <a:pt x="2333" y="14823"/>
                  </a:moveTo>
                  <a:lnTo>
                    <a:pt x="2333" y="14823"/>
                  </a:lnTo>
                  <a:cubicBezTo>
                    <a:pt x="2331" y="14826"/>
                    <a:pt x="2329" y="14827"/>
                    <a:pt x="2328" y="14827"/>
                  </a:cubicBezTo>
                  <a:cubicBezTo>
                    <a:pt x="2327" y="14827"/>
                    <a:pt x="2327" y="14827"/>
                    <a:pt x="2327" y="14826"/>
                  </a:cubicBezTo>
                  <a:lnTo>
                    <a:pt x="2333" y="14823"/>
                  </a:lnTo>
                  <a:close/>
                  <a:moveTo>
                    <a:pt x="2692" y="14814"/>
                  </a:moveTo>
                  <a:cubicBezTo>
                    <a:pt x="2657" y="14818"/>
                    <a:pt x="2644" y="14826"/>
                    <a:pt x="2645" y="14837"/>
                  </a:cubicBezTo>
                  <a:lnTo>
                    <a:pt x="2645" y="14837"/>
                  </a:lnTo>
                  <a:lnTo>
                    <a:pt x="2692" y="14814"/>
                  </a:lnTo>
                  <a:close/>
                  <a:moveTo>
                    <a:pt x="2645" y="14837"/>
                  </a:moveTo>
                  <a:lnTo>
                    <a:pt x="2641" y="14839"/>
                  </a:lnTo>
                  <a:cubicBezTo>
                    <a:pt x="2643" y="14840"/>
                    <a:pt x="2644" y="14841"/>
                    <a:pt x="2645" y="14841"/>
                  </a:cubicBezTo>
                  <a:lnTo>
                    <a:pt x="2645" y="14841"/>
                  </a:lnTo>
                  <a:cubicBezTo>
                    <a:pt x="2645" y="14840"/>
                    <a:pt x="2645" y="14839"/>
                    <a:pt x="2645" y="14837"/>
                  </a:cubicBezTo>
                  <a:close/>
                  <a:moveTo>
                    <a:pt x="2885" y="14938"/>
                  </a:moveTo>
                  <a:cubicBezTo>
                    <a:pt x="2897" y="14938"/>
                    <a:pt x="2884" y="14962"/>
                    <a:pt x="2868" y="14987"/>
                  </a:cubicBezTo>
                  <a:lnTo>
                    <a:pt x="2868" y="14987"/>
                  </a:lnTo>
                  <a:cubicBezTo>
                    <a:pt x="2857" y="14971"/>
                    <a:pt x="2848" y="14948"/>
                    <a:pt x="2880" y="14939"/>
                  </a:cubicBezTo>
                  <a:cubicBezTo>
                    <a:pt x="2882" y="14939"/>
                    <a:pt x="2884" y="14938"/>
                    <a:pt x="2885" y="14938"/>
                  </a:cubicBezTo>
                  <a:close/>
                  <a:moveTo>
                    <a:pt x="2314" y="14864"/>
                  </a:moveTo>
                  <a:cubicBezTo>
                    <a:pt x="2257" y="14945"/>
                    <a:pt x="2178" y="14941"/>
                    <a:pt x="2146" y="15007"/>
                  </a:cubicBezTo>
                  <a:lnTo>
                    <a:pt x="2146" y="15007"/>
                  </a:lnTo>
                  <a:cubicBezTo>
                    <a:pt x="2155" y="14942"/>
                    <a:pt x="2199" y="14883"/>
                    <a:pt x="2264" y="14864"/>
                  </a:cubicBezTo>
                  <a:close/>
                  <a:moveTo>
                    <a:pt x="2830" y="14763"/>
                  </a:moveTo>
                  <a:cubicBezTo>
                    <a:pt x="2793" y="14827"/>
                    <a:pt x="2790" y="14943"/>
                    <a:pt x="2767" y="15008"/>
                  </a:cubicBezTo>
                  <a:lnTo>
                    <a:pt x="2767" y="15008"/>
                  </a:lnTo>
                  <a:cubicBezTo>
                    <a:pt x="2767" y="14930"/>
                    <a:pt x="2773" y="14763"/>
                    <a:pt x="2830" y="14763"/>
                  </a:cubicBezTo>
                  <a:close/>
                  <a:moveTo>
                    <a:pt x="2578" y="14801"/>
                  </a:moveTo>
                  <a:cubicBezTo>
                    <a:pt x="2547" y="14863"/>
                    <a:pt x="2535" y="14959"/>
                    <a:pt x="2516" y="15026"/>
                  </a:cubicBezTo>
                  <a:lnTo>
                    <a:pt x="2516" y="15026"/>
                  </a:lnTo>
                  <a:cubicBezTo>
                    <a:pt x="2518" y="14942"/>
                    <a:pt x="2528" y="14811"/>
                    <a:pt x="2578" y="14801"/>
                  </a:cubicBezTo>
                  <a:close/>
                  <a:moveTo>
                    <a:pt x="2713" y="14768"/>
                  </a:moveTo>
                  <a:cubicBezTo>
                    <a:pt x="2724" y="14768"/>
                    <a:pt x="2733" y="14770"/>
                    <a:pt x="2742" y="14776"/>
                  </a:cubicBezTo>
                  <a:cubicBezTo>
                    <a:pt x="2714" y="14823"/>
                    <a:pt x="2693" y="14848"/>
                    <a:pt x="2668" y="14848"/>
                  </a:cubicBezTo>
                  <a:cubicBezTo>
                    <a:pt x="2661" y="14848"/>
                    <a:pt x="2653" y="14846"/>
                    <a:pt x="2645" y="14841"/>
                  </a:cubicBezTo>
                  <a:lnTo>
                    <a:pt x="2645" y="14841"/>
                  </a:lnTo>
                  <a:cubicBezTo>
                    <a:pt x="2652" y="14865"/>
                    <a:pt x="2708" y="14898"/>
                    <a:pt x="2717" y="14914"/>
                  </a:cubicBezTo>
                  <a:cubicBezTo>
                    <a:pt x="2737" y="14966"/>
                    <a:pt x="2690" y="15053"/>
                    <a:pt x="2630" y="15053"/>
                  </a:cubicBezTo>
                  <a:cubicBezTo>
                    <a:pt x="2617" y="15053"/>
                    <a:pt x="2604" y="15049"/>
                    <a:pt x="2591" y="15040"/>
                  </a:cubicBezTo>
                  <a:cubicBezTo>
                    <a:pt x="2616" y="14977"/>
                    <a:pt x="2704" y="15040"/>
                    <a:pt x="2679" y="14939"/>
                  </a:cubicBezTo>
                  <a:cubicBezTo>
                    <a:pt x="2654" y="14889"/>
                    <a:pt x="2591" y="14902"/>
                    <a:pt x="2629" y="14826"/>
                  </a:cubicBezTo>
                  <a:cubicBezTo>
                    <a:pt x="2638" y="14797"/>
                    <a:pt x="2678" y="14768"/>
                    <a:pt x="2713" y="14768"/>
                  </a:cubicBezTo>
                  <a:close/>
                  <a:moveTo>
                    <a:pt x="2752" y="15038"/>
                  </a:moveTo>
                  <a:cubicBezTo>
                    <a:pt x="2745" y="15046"/>
                    <a:pt x="2738" y="15051"/>
                    <a:pt x="2729" y="15053"/>
                  </a:cubicBezTo>
                  <a:lnTo>
                    <a:pt x="2752" y="15038"/>
                  </a:lnTo>
                  <a:close/>
                  <a:moveTo>
                    <a:pt x="2490" y="14701"/>
                  </a:moveTo>
                  <a:cubicBezTo>
                    <a:pt x="2453" y="14775"/>
                    <a:pt x="2443" y="14969"/>
                    <a:pt x="2415" y="15068"/>
                  </a:cubicBezTo>
                  <a:lnTo>
                    <a:pt x="2415" y="15068"/>
                  </a:lnTo>
                  <a:cubicBezTo>
                    <a:pt x="2415" y="14974"/>
                    <a:pt x="2422" y="14712"/>
                    <a:pt x="2490" y="14701"/>
                  </a:cubicBezTo>
                  <a:close/>
                  <a:moveTo>
                    <a:pt x="2390" y="14851"/>
                  </a:moveTo>
                  <a:lnTo>
                    <a:pt x="2390" y="14851"/>
                  </a:lnTo>
                  <a:cubicBezTo>
                    <a:pt x="2353" y="14915"/>
                    <a:pt x="2350" y="15031"/>
                    <a:pt x="2327" y="15096"/>
                  </a:cubicBezTo>
                  <a:lnTo>
                    <a:pt x="2327" y="15096"/>
                  </a:lnTo>
                  <a:cubicBezTo>
                    <a:pt x="2327" y="15020"/>
                    <a:pt x="2332" y="14863"/>
                    <a:pt x="2390" y="14851"/>
                  </a:cubicBezTo>
                  <a:close/>
                  <a:moveTo>
                    <a:pt x="2482" y="15095"/>
                  </a:moveTo>
                  <a:lnTo>
                    <a:pt x="2482" y="15095"/>
                  </a:lnTo>
                  <a:cubicBezTo>
                    <a:pt x="2477" y="15099"/>
                    <a:pt x="2471" y="15102"/>
                    <a:pt x="2465" y="15103"/>
                  </a:cubicBezTo>
                  <a:lnTo>
                    <a:pt x="2482" y="15095"/>
                  </a:lnTo>
                  <a:close/>
                  <a:moveTo>
                    <a:pt x="2402" y="15103"/>
                  </a:moveTo>
                  <a:cubicBezTo>
                    <a:pt x="2395" y="15117"/>
                    <a:pt x="2387" y="15126"/>
                    <a:pt x="2377" y="15128"/>
                  </a:cubicBezTo>
                  <a:lnTo>
                    <a:pt x="2402" y="15103"/>
                  </a:lnTo>
                  <a:close/>
                  <a:moveTo>
                    <a:pt x="2189" y="15002"/>
                  </a:moveTo>
                  <a:lnTo>
                    <a:pt x="2189" y="15002"/>
                  </a:lnTo>
                  <a:cubicBezTo>
                    <a:pt x="2170" y="15048"/>
                    <a:pt x="2185" y="15101"/>
                    <a:pt x="2225" y="15101"/>
                  </a:cubicBezTo>
                  <a:cubicBezTo>
                    <a:pt x="2239" y="15101"/>
                    <a:pt x="2256" y="15094"/>
                    <a:pt x="2277" y="15078"/>
                  </a:cubicBezTo>
                  <a:lnTo>
                    <a:pt x="2277" y="15078"/>
                  </a:lnTo>
                  <a:cubicBezTo>
                    <a:pt x="2277" y="15120"/>
                    <a:pt x="2253" y="15139"/>
                    <a:pt x="2226" y="15139"/>
                  </a:cubicBezTo>
                  <a:cubicBezTo>
                    <a:pt x="2197" y="15139"/>
                    <a:pt x="2164" y="15117"/>
                    <a:pt x="2151" y="15078"/>
                  </a:cubicBezTo>
                  <a:cubicBezTo>
                    <a:pt x="2146" y="15060"/>
                    <a:pt x="2144" y="15042"/>
                    <a:pt x="2144" y="15024"/>
                  </a:cubicBezTo>
                  <a:lnTo>
                    <a:pt x="2144" y="15024"/>
                  </a:lnTo>
                  <a:lnTo>
                    <a:pt x="2189" y="15002"/>
                  </a:lnTo>
                  <a:close/>
                  <a:moveTo>
                    <a:pt x="2312" y="15126"/>
                  </a:moveTo>
                  <a:cubicBezTo>
                    <a:pt x="2305" y="15134"/>
                    <a:pt x="2298" y="15139"/>
                    <a:pt x="2289" y="15141"/>
                  </a:cubicBezTo>
                  <a:lnTo>
                    <a:pt x="2312" y="15126"/>
                  </a:lnTo>
                  <a:close/>
                  <a:moveTo>
                    <a:pt x="2018" y="14937"/>
                  </a:moveTo>
                  <a:cubicBezTo>
                    <a:pt x="2065" y="14937"/>
                    <a:pt x="2074" y="14982"/>
                    <a:pt x="2063" y="15027"/>
                  </a:cubicBezTo>
                  <a:lnTo>
                    <a:pt x="2063" y="15040"/>
                  </a:lnTo>
                  <a:lnTo>
                    <a:pt x="2050" y="15128"/>
                  </a:lnTo>
                  <a:cubicBezTo>
                    <a:pt x="2050" y="15153"/>
                    <a:pt x="2050" y="15178"/>
                    <a:pt x="2050" y="15191"/>
                  </a:cubicBezTo>
                  <a:lnTo>
                    <a:pt x="2012" y="15191"/>
                  </a:lnTo>
                  <a:lnTo>
                    <a:pt x="2012" y="15166"/>
                  </a:lnTo>
                  <a:cubicBezTo>
                    <a:pt x="2000" y="15191"/>
                    <a:pt x="1975" y="15204"/>
                    <a:pt x="1950" y="15216"/>
                  </a:cubicBezTo>
                  <a:cubicBezTo>
                    <a:pt x="1945" y="15218"/>
                    <a:pt x="1940" y="15219"/>
                    <a:pt x="1936" y="15219"/>
                  </a:cubicBezTo>
                  <a:cubicBezTo>
                    <a:pt x="1909" y="15219"/>
                    <a:pt x="1899" y="15186"/>
                    <a:pt x="1899" y="15153"/>
                  </a:cubicBezTo>
                  <a:cubicBezTo>
                    <a:pt x="1912" y="15090"/>
                    <a:pt x="1962" y="15040"/>
                    <a:pt x="2025" y="15027"/>
                  </a:cubicBezTo>
                  <a:cubicBezTo>
                    <a:pt x="2025" y="15006"/>
                    <a:pt x="2025" y="14975"/>
                    <a:pt x="2001" y="14975"/>
                  </a:cubicBezTo>
                  <a:cubicBezTo>
                    <a:pt x="1997" y="14975"/>
                    <a:pt x="1992" y="14975"/>
                    <a:pt x="1987" y="14977"/>
                  </a:cubicBezTo>
                  <a:cubicBezTo>
                    <a:pt x="1975" y="14977"/>
                    <a:pt x="1950" y="14990"/>
                    <a:pt x="1937" y="15002"/>
                  </a:cubicBezTo>
                  <a:lnTo>
                    <a:pt x="1937" y="14977"/>
                  </a:lnTo>
                  <a:cubicBezTo>
                    <a:pt x="1962" y="14965"/>
                    <a:pt x="1975" y="14952"/>
                    <a:pt x="2000" y="14939"/>
                  </a:cubicBezTo>
                  <a:cubicBezTo>
                    <a:pt x="2007" y="14938"/>
                    <a:pt x="2013" y="14937"/>
                    <a:pt x="2018" y="14937"/>
                  </a:cubicBezTo>
                  <a:close/>
                  <a:moveTo>
                    <a:pt x="1924" y="14826"/>
                  </a:moveTo>
                  <a:lnTo>
                    <a:pt x="1912" y="14864"/>
                  </a:lnTo>
                  <a:lnTo>
                    <a:pt x="1887" y="14864"/>
                  </a:lnTo>
                  <a:cubicBezTo>
                    <a:pt x="1862" y="14864"/>
                    <a:pt x="1849" y="14902"/>
                    <a:pt x="1836" y="14952"/>
                  </a:cubicBezTo>
                  <a:lnTo>
                    <a:pt x="1836" y="14965"/>
                  </a:lnTo>
                  <a:lnTo>
                    <a:pt x="1887" y="14952"/>
                  </a:lnTo>
                  <a:lnTo>
                    <a:pt x="1887" y="14990"/>
                  </a:lnTo>
                  <a:lnTo>
                    <a:pt x="1836" y="15002"/>
                  </a:lnTo>
                  <a:lnTo>
                    <a:pt x="1811" y="15229"/>
                  </a:lnTo>
                  <a:lnTo>
                    <a:pt x="1786" y="15229"/>
                  </a:lnTo>
                  <a:lnTo>
                    <a:pt x="1811" y="15002"/>
                  </a:lnTo>
                  <a:lnTo>
                    <a:pt x="1786" y="15002"/>
                  </a:lnTo>
                  <a:lnTo>
                    <a:pt x="1786" y="14965"/>
                  </a:lnTo>
                  <a:lnTo>
                    <a:pt x="1811" y="14965"/>
                  </a:lnTo>
                  <a:lnTo>
                    <a:pt x="1811" y="14952"/>
                  </a:lnTo>
                  <a:cubicBezTo>
                    <a:pt x="1811" y="14927"/>
                    <a:pt x="1824" y="14889"/>
                    <a:pt x="1836" y="14864"/>
                  </a:cubicBezTo>
                  <a:cubicBezTo>
                    <a:pt x="1849" y="14839"/>
                    <a:pt x="1874" y="14826"/>
                    <a:pt x="1887" y="14826"/>
                  </a:cubicBezTo>
                  <a:close/>
                  <a:moveTo>
                    <a:pt x="12035" y="1"/>
                  </a:moveTo>
                  <a:cubicBezTo>
                    <a:pt x="8690" y="1"/>
                    <a:pt x="6238" y="579"/>
                    <a:pt x="2377" y="1145"/>
                  </a:cubicBezTo>
                  <a:lnTo>
                    <a:pt x="0" y="17970"/>
                  </a:lnTo>
                  <a:cubicBezTo>
                    <a:pt x="2025" y="17404"/>
                    <a:pt x="5584" y="16826"/>
                    <a:pt x="11645" y="16826"/>
                  </a:cubicBezTo>
                  <a:cubicBezTo>
                    <a:pt x="12613" y="16826"/>
                    <a:pt x="13405" y="16939"/>
                    <a:pt x="14021" y="17178"/>
                  </a:cubicBezTo>
                  <a:cubicBezTo>
                    <a:pt x="14449" y="14411"/>
                    <a:pt x="14990" y="2151"/>
                    <a:pt x="15053" y="805"/>
                  </a:cubicBezTo>
                  <a:cubicBezTo>
                    <a:pt x="14675" y="416"/>
                    <a:pt x="13858" y="1"/>
                    <a:pt x="120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36"/>
            <p:cNvSpPr/>
            <p:nvPr/>
          </p:nvSpPr>
          <p:spPr>
            <a:xfrm>
              <a:off x="1552650" y="1969379"/>
              <a:ext cx="577778" cy="589256"/>
            </a:xfrm>
            <a:custGeom>
              <a:avLst/>
              <a:gdLst/>
              <a:ahLst/>
              <a:cxnLst/>
              <a:rect l="l" t="t" r="r" b="b"/>
              <a:pathLst>
                <a:path w="17065" h="17404" extrusionOk="0">
                  <a:moveTo>
                    <a:pt x="2918" y="0"/>
                  </a:moveTo>
                  <a:lnTo>
                    <a:pt x="0" y="17404"/>
                  </a:lnTo>
                  <a:lnTo>
                    <a:pt x="16913" y="16989"/>
                  </a:lnTo>
                  <a:cubicBezTo>
                    <a:pt x="16964" y="16951"/>
                    <a:pt x="17014" y="16901"/>
                    <a:pt x="17064" y="16876"/>
                  </a:cubicBezTo>
                  <a:lnTo>
                    <a:pt x="17064" y="16876"/>
                  </a:lnTo>
                  <a:lnTo>
                    <a:pt x="591" y="17177"/>
                  </a:lnTo>
                  <a:cubicBezTo>
                    <a:pt x="478" y="17177"/>
                    <a:pt x="390" y="17077"/>
                    <a:pt x="415" y="16964"/>
                  </a:cubicBezTo>
                  <a:lnTo>
                    <a:pt x="31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36"/>
            <p:cNvSpPr/>
            <p:nvPr/>
          </p:nvSpPr>
          <p:spPr>
            <a:xfrm>
              <a:off x="1595209" y="1935318"/>
              <a:ext cx="135430" cy="580318"/>
            </a:xfrm>
            <a:custGeom>
              <a:avLst/>
              <a:gdLst/>
              <a:ahLst/>
              <a:cxnLst/>
              <a:rect l="l" t="t" r="r" b="b"/>
              <a:pathLst>
                <a:path w="4000" h="17140" extrusionOk="0">
                  <a:moveTo>
                    <a:pt x="3220" y="1207"/>
                  </a:moveTo>
                  <a:lnTo>
                    <a:pt x="2981" y="3043"/>
                  </a:lnTo>
                  <a:lnTo>
                    <a:pt x="2730" y="4867"/>
                  </a:lnTo>
                  <a:lnTo>
                    <a:pt x="2201" y="8513"/>
                  </a:lnTo>
                  <a:lnTo>
                    <a:pt x="1661" y="12160"/>
                  </a:lnTo>
                  <a:cubicBezTo>
                    <a:pt x="1472" y="13367"/>
                    <a:pt x="1283" y="14587"/>
                    <a:pt x="1082" y="15794"/>
                  </a:cubicBezTo>
                  <a:cubicBezTo>
                    <a:pt x="1233" y="14574"/>
                    <a:pt x="1397" y="13355"/>
                    <a:pt x="1573" y="12147"/>
                  </a:cubicBezTo>
                  <a:lnTo>
                    <a:pt x="2088" y="8501"/>
                  </a:lnTo>
                  <a:lnTo>
                    <a:pt x="2642" y="4854"/>
                  </a:lnTo>
                  <a:lnTo>
                    <a:pt x="2931" y="3031"/>
                  </a:lnTo>
                  <a:lnTo>
                    <a:pt x="3220" y="1207"/>
                  </a:lnTo>
                  <a:close/>
                  <a:moveTo>
                    <a:pt x="1459" y="11267"/>
                  </a:moveTo>
                  <a:cubicBezTo>
                    <a:pt x="1447" y="11481"/>
                    <a:pt x="1422" y="11682"/>
                    <a:pt x="1397" y="11896"/>
                  </a:cubicBezTo>
                  <a:lnTo>
                    <a:pt x="1321" y="12525"/>
                  </a:lnTo>
                  <a:cubicBezTo>
                    <a:pt x="1271" y="12940"/>
                    <a:pt x="1208" y="13355"/>
                    <a:pt x="1145" y="13782"/>
                  </a:cubicBezTo>
                  <a:cubicBezTo>
                    <a:pt x="1095" y="14197"/>
                    <a:pt x="1019" y="14612"/>
                    <a:pt x="956" y="15027"/>
                  </a:cubicBezTo>
                  <a:cubicBezTo>
                    <a:pt x="881" y="15442"/>
                    <a:pt x="806" y="15870"/>
                    <a:pt x="718" y="16285"/>
                  </a:cubicBezTo>
                  <a:cubicBezTo>
                    <a:pt x="755" y="15870"/>
                    <a:pt x="806" y="15442"/>
                    <a:pt x="856" y="15027"/>
                  </a:cubicBezTo>
                  <a:cubicBezTo>
                    <a:pt x="906" y="14612"/>
                    <a:pt x="969" y="14197"/>
                    <a:pt x="1032" y="13770"/>
                  </a:cubicBezTo>
                  <a:cubicBezTo>
                    <a:pt x="1095" y="13355"/>
                    <a:pt x="1158" y="12940"/>
                    <a:pt x="1233" y="12525"/>
                  </a:cubicBezTo>
                  <a:lnTo>
                    <a:pt x="1334" y="11896"/>
                  </a:lnTo>
                  <a:cubicBezTo>
                    <a:pt x="1384" y="11682"/>
                    <a:pt x="1409" y="11481"/>
                    <a:pt x="1459" y="11267"/>
                  </a:cubicBezTo>
                  <a:close/>
                  <a:moveTo>
                    <a:pt x="4000" y="0"/>
                  </a:moveTo>
                  <a:lnTo>
                    <a:pt x="4000" y="0"/>
                  </a:lnTo>
                  <a:cubicBezTo>
                    <a:pt x="3736" y="302"/>
                    <a:pt x="3421" y="541"/>
                    <a:pt x="3069" y="730"/>
                  </a:cubicBezTo>
                  <a:lnTo>
                    <a:pt x="1585" y="10324"/>
                  </a:lnTo>
                  <a:lnTo>
                    <a:pt x="2805" y="855"/>
                  </a:lnTo>
                  <a:lnTo>
                    <a:pt x="2805" y="855"/>
                  </a:lnTo>
                  <a:cubicBezTo>
                    <a:pt x="2730" y="893"/>
                    <a:pt x="2642" y="931"/>
                    <a:pt x="2541" y="956"/>
                  </a:cubicBezTo>
                  <a:lnTo>
                    <a:pt x="1" y="17140"/>
                  </a:lnTo>
                  <a:lnTo>
                    <a:pt x="114" y="17077"/>
                  </a:lnTo>
                  <a:lnTo>
                    <a:pt x="1686" y="7331"/>
                  </a:lnTo>
                  <a:lnTo>
                    <a:pt x="378" y="16938"/>
                  </a:lnTo>
                  <a:cubicBezTo>
                    <a:pt x="592" y="16838"/>
                    <a:pt x="881" y="16725"/>
                    <a:pt x="1233" y="16611"/>
                  </a:cubicBezTo>
                  <a:lnTo>
                    <a:pt x="3220" y="2741"/>
                  </a:lnTo>
                  <a:lnTo>
                    <a:pt x="3220" y="2741"/>
                  </a:lnTo>
                  <a:lnTo>
                    <a:pt x="1485" y="16523"/>
                  </a:lnTo>
                  <a:lnTo>
                    <a:pt x="1485" y="16523"/>
                  </a:lnTo>
                  <a:lnTo>
                    <a:pt x="1661" y="16473"/>
                  </a:lnTo>
                  <a:lnTo>
                    <a:pt x="40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36"/>
            <p:cNvSpPr/>
            <p:nvPr/>
          </p:nvSpPr>
          <p:spPr>
            <a:xfrm>
              <a:off x="2104832" y="2465797"/>
              <a:ext cx="72861" cy="58777"/>
            </a:xfrm>
            <a:custGeom>
              <a:avLst/>
              <a:gdLst/>
              <a:ahLst/>
              <a:cxnLst/>
              <a:rect l="l" t="t" r="r" b="b"/>
              <a:pathLst>
                <a:path w="2152" h="1736" extrusionOk="0">
                  <a:moveTo>
                    <a:pt x="1" y="0"/>
                  </a:moveTo>
                  <a:lnTo>
                    <a:pt x="1" y="0"/>
                  </a:lnTo>
                  <a:cubicBezTo>
                    <a:pt x="89" y="38"/>
                    <a:pt x="189" y="76"/>
                    <a:pt x="277" y="126"/>
                  </a:cubicBezTo>
                  <a:cubicBezTo>
                    <a:pt x="416" y="176"/>
                    <a:pt x="542" y="252"/>
                    <a:pt x="680" y="327"/>
                  </a:cubicBezTo>
                  <a:cubicBezTo>
                    <a:pt x="743" y="365"/>
                    <a:pt x="806" y="390"/>
                    <a:pt x="869" y="440"/>
                  </a:cubicBezTo>
                  <a:lnTo>
                    <a:pt x="1045" y="566"/>
                  </a:lnTo>
                  <a:cubicBezTo>
                    <a:pt x="1283" y="742"/>
                    <a:pt x="1485" y="943"/>
                    <a:pt x="1673" y="1182"/>
                  </a:cubicBezTo>
                  <a:cubicBezTo>
                    <a:pt x="1799" y="1346"/>
                    <a:pt x="1912" y="1534"/>
                    <a:pt x="2000" y="1736"/>
                  </a:cubicBezTo>
                  <a:cubicBezTo>
                    <a:pt x="2051" y="1736"/>
                    <a:pt x="2113" y="1723"/>
                    <a:pt x="2151" y="1711"/>
                  </a:cubicBezTo>
                  <a:lnTo>
                    <a:pt x="2151" y="1648"/>
                  </a:lnTo>
                  <a:lnTo>
                    <a:pt x="2151" y="1585"/>
                  </a:lnTo>
                  <a:cubicBezTo>
                    <a:pt x="2126" y="1321"/>
                    <a:pt x="2000" y="1057"/>
                    <a:pt x="1824" y="855"/>
                  </a:cubicBezTo>
                  <a:cubicBezTo>
                    <a:pt x="1573" y="528"/>
                    <a:pt x="1032" y="176"/>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36"/>
            <p:cNvSpPr/>
            <p:nvPr/>
          </p:nvSpPr>
          <p:spPr>
            <a:xfrm>
              <a:off x="2190424" y="2462818"/>
              <a:ext cx="592676" cy="75401"/>
            </a:xfrm>
            <a:custGeom>
              <a:avLst/>
              <a:gdLst/>
              <a:ahLst/>
              <a:cxnLst/>
              <a:rect l="l" t="t" r="r" b="b"/>
              <a:pathLst>
                <a:path w="17505" h="2227" extrusionOk="0">
                  <a:moveTo>
                    <a:pt x="4305" y="120"/>
                  </a:moveTo>
                  <a:cubicBezTo>
                    <a:pt x="4385" y="120"/>
                    <a:pt x="4469" y="126"/>
                    <a:pt x="4552" y="126"/>
                  </a:cubicBezTo>
                  <a:lnTo>
                    <a:pt x="4917" y="126"/>
                  </a:lnTo>
                  <a:cubicBezTo>
                    <a:pt x="5156" y="139"/>
                    <a:pt x="5395" y="164"/>
                    <a:pt x="5634" y="189"/>
                  </a:cubicBezTo>
                  <a:cubicBezTo>
                    <a:pt x="5873" y="214"/>
                    <a:pt x="6099" y="264"/>
                    <a:pt x="6351" y="315"/>
                  </a:cubicBezTo>
                  <a:cubicBezTo>
                    <a:pt x="6099" y="315"/>
                    <a:pt x="5860" y="302"/>
                    <a:pt x="5621" y="290"/>
                  </a:cubicBezTo>
                  <a:lnTo>
                    <a:pt x="4905" y="277"/>
                  </a:lnTo>
                  <a:cubicBezTo>
                    <a:pt x="4427" y="290"/>
                    <a:pt x="3961" y="327"/>
                    <a:pt x="3484" y="403"/>
                  </a:cubicBezTo>
                  <a:lnTo>
                    <a:pt x="3484" y="390"/>
                  </a:lnTo>
                  <a:cubicBezTo>
                    <a:pt x="3018" y="453"/>
                    <a:pt x="2553" y="579"/>
                    <a:pt x="2113" y="755"/>
                  </a:cubicBezTo>
                  <a:cubicBezTo>
                    <a:pt x="2000" y="793"/>
                    <a:pt x="1899" y="843"/>
                    <a:pt x="1786" y="893"/>
                  </a:cubicBezTo>
                  <a:cubicBezTo>
                    <a:pt x="1673" y="943"/>
                    <a:pt x="1572" y="994"/>
                    <a:pt x="1472" y="1069"/>
                  </a:cubicBezTo>
                  <a:cubicBezTo>
                    <a:pt x="1258" y="1182"/>
                    <a:pt x="1069" y="1333"/>
                    <a:pt x="906" y="1497"/>
                  </a:cubicBezTo>
                  <a:cubicBezTo>
                    <a:pt x="1044" y="1296"/>
                    <a:pt x="1220" y="1132"/>
                    <a:pt x="1421" y="981"/>
                  </a:cubicBezTo>
                  <a:cubicBezTo>
                    <a:pt x="1522" y="906"/>
                    <a:pt x="1623" y="855"/>
                    <a:pt x="1723" y="780"/>
                  </a:cubicBezTo>
                  <a:cubicBezTo>
                    <a:pt x="1824" y="717"/>
                    <a:pt x="1937" y="667"/>
                    <a:pt x="2050" y="616"/>
                  </a:cubicBezTo>
                  <a:cubicBezTo>
                    <a:pt x="2163" y="554"/>
                    <a:pt x="2276" y="516"/>
                    <a:pt x="2390" y="466"/>
                  </a:cubicBezTo>
                  <a:lnTo>
                    <a:pt x="2742" y="352"/>
                  </a:lnTo>
                  <a:cubicBezTo>
                    <a:pt x="2968" y="290"/>
                    <a:pt x="3220" y="239"/>
                    <a:pt x="3458" y="202"/>
                  </a:cubicBezTo>
                  <a:cubicBezTo>
                    <a:pt x="3697" y="164"/>
                    <a:pt x="3936" y="139"/>
                    <a:pt x="4188" y="126"/>
                  </a:cubicBezTo>
                  <a:cubicBezTo>
                    <a:pt x="4226" y="122"/>
                    <a:pt x="4265" y="120"/>
                    <a:pt x="4305" y="120"/>
                  </a:cubicBezTo>
                  <a:close/>
                  <a:moveTo>
                    <a:pt x="6038" y="1052"/>
                  </a:moveTo>
                  <a:cubicBezTo>
                    <a:pt x="6142" y="1052"/>
                    <a:pt x="6246" y="1053"/>
                    <a:pt x="6351" y="1057"/>
                  </a:cubicBezTo>
                  <a:cubicBezTo>
                    <a:pt x="6778" y="1069"/>
                    <a:pt x="7218" y="1094"/>
                    <a:pt x="7671" y="1132"/>
                  </a:cubicBezTo>
                  <a:lnTo>
                    <a:pt x="8991" y="1258"/>
                  </a:lnTo>
                  <a:lnTo>
                    <a:pt x="10148" y="1384"/>
                  </a:lnTo>
                  <a:lnTo>
                    <a:pt x="10966" y="1472"/>
                  </a:lnTo>
                  <a:lnTo>
                    <a:pt x="11280" y="1509"/>
                  </a:lnTo>
                  <a:lnTo>
                    <a:pt x="11280" y="1509"/>
                  </a:lnTo>
                  <a:lnTo>
                    <a:pt x="10966" y="1497"/>
                  </a:lnTo>
                  <a:lnTo>
                    <a:pt x="10148" y="1434"/>
                  </a:lnTo>
                  <a:lnTo>
                    <a:pt x="8991" y="1346"/>
                  </a:lnTo>
                  <a:lnTo>
                    <a:pt x="7671" y="1233"/>
                  </a:lnTo>
                  <a:cubicBezTo>
                    <a:pt x="7218" y="1195"/>
                    <a:pt x="6766" y="1157"/>
                    <a:pt x="6351" y="1145"/>
                  </a:cubicBezTo>
                  <a:cubicBezTo>
                    <a:pt x="6137" y="1138"/>
                    <a:pt x="5933" y="1135"/>
                    <a:pt x="5739" y="1135"/>
                  </a:cubicBezTo>
                  <a:cubicBezTo>
                    <a:pt x="5546" y="1135"/>
                    <a:pt x="5364" y="1138"/>
                    <a:pt x="5194" y="1145"/>
                  </a:cubicBezTo>
                  <a:cubicBezTo>
                    <a:pt x="4854" y="1157"/>
                    <a:pt x="4578" y="1182"/>
                    <a:pt x="4376" y="1195"/>
                  </a:cubicBezTo>
                  <a:lnTo>
                    <a:pt x="4062" y="1233"/>
                  </a:lnTo>
                  <a:lnTo>
                    <a:pt x="4062" y="1233"/>
                  </a:lnTo>
                  <a:lnTo>
                    <a:pt x="4376" y="1182"/>
                  </a:lnTo>
                  <a:cubicBezTo>
                    <a:pt x="4565" y="1157"/>
                    <a:pt x="4842" y="1107"/>
                    <a:pt x="5194" y="1082"/>
                  </a:cubicBezTo>
                  <a:cubicBezTo>
                    <a:pt x="5470" y="1063"/>
                    <a:pt x="5753" y="1052"/>
                    <a:pt x="6038" y="1052"/>
                  </a:cubicBezTo>
                  <a:close/>
                  <a:moveTo>
                    <a:pt x="7753" y="703"/>
                  </a:moveTo>
                  <a:cubicBezTo>
                    <a:pt x="7834" y="703"/>
                    <a:pt x="7916" y="703"/>
                    <a:pt x="7998" y="705"/>
                  </a:cubicBezTo>
                  <a:cubicBezTo>
                    <a:pt x="8828" y="705"/>
                    <a:pt x="9645" y="793"/>
                    <a:pt x="10450" y="868"/>
                  </a:cubicBezTo>
                  <a:cubicBezTo>
                    <a:pt x="11267" y="943"/>
                    <a:pt x="12072" y="1069"/>
                    <a:pt x="12890" y="1182"/>
                  </a:cubicBezTo>
                  <a:cubicBezTo>
                    <a:pt x="13694" y="1296"/>
                    <a:pt x="14499" y="1396"/>
                    <a:pt x="15317" y="1509"/>
                  </a:cubicBezTo>
                  <a:cubicBezTo>
                    <a:pt x="14499" y="1509"/>
                    <a:pt x="13682" y="1472"/>
                    <a:pt x="12864" y="1409"/>
                  </a:cubicBezTo>
                  <a:cubicBezTo>
                    <a:pt x="12449" y="1371"/>
                    <a:pt x="12047" y="1333"/>
                    <a:pt x="11645" y="1296"/>
                  </a:cubicBezTo>
                  <a:lnTo>
                    <a:pt x="10425" y="1157"/>
                  </a:lnTo>
                  <a:cubicBezTo>
                    <a:pt x="9620" y="1069"/>
                    <a:pt x="8803" y="994"/>
                    <a:pt x="7998" y="931"/>
                  </a:cubicBezTo>
                  <a:cubicBezTo>
                    <a:pt x="7181" y="881"/>
                    <a:pt x="6363" y="868"/>
                    <a:pt x="5546" y="855"/>
                  </a:cubicBezTo>
                  <a:cubicBezTo>
                    <a:pt x="6282" y="754"/>
                    <a:pt x="7017" y="703"/>
                    <a:pt x="7753" y="703"/>
                  </a:cubicBezTo>
                  <a:close/>
                  <a:moveTo>
                    <a:pt x="5763" y="1379"/>
                  </a:moveTo>
                  <a:cubicBezTo>
                    <a:pt x="5883" y="1379"/>
                    <a:pt x="6003" y="1380"/>
                    <a:pt x="6124" y="1384"/>
                  </a:cubicBezTo>
                  <a:cubicBezTo>
                    <a:pt x="6564" y="1384"/>
                    <a:pt x="7017" y="1409"/>
                    <a:pt x="7457" y="1434"/>
                  </a:cubicBezTo>
                  <a:lnTo>
                    <a:pt x="10111" y="1610"/>
                  </a:lnTo>
                  <a:cubicBezTo>
                    <a:pt x="10991" y="1660"/>
                    <a:pt x="11884" y="1711"/>
                    <a:pt x="12764" y="1773"/>
                  </a:cubicBezTo>
                  <a:cubicBezTo>
                    <a:pt x="12081" y="1822"/>
                    <a:pt x="11391" y="1841"/>
                    <a:pt x="10700" y="1841"/>
                  </a:cubicBezTo>
                  <a:cubicBezTo>
                    <a:pt x="10499" y="1841"/>
                    <a:pt x="10299" y="1839"/>
                    <a:pt x="10098" y="1836"/>
                  </a:cubicBezTo>
                  <a:cubicBezTo>
                    <a:pt x="9658" y="1836"/>
                    <a:pt x="9218" y="1811"/>
                    <a:pt x="8765" y="1799"/>
                  </a:cubicBezTo>
                  <a:lnTo>
                    <a:pt x="7432" y="1723"/>
                  </a:lnTo>
                  <a:cubicBezTo>
                    <a:pt x="6645" y="1678"/>
                    <a:pt x="5857" y="1633"/>
                    <a:pt x="5070" y="1633"/>
                  </a:cubicBezTo>
                  <a:cubicBezTo>
                    <a:pt x="4977" y="1633"/>
                    <a:pt x="4884" y="1634"/>
                    <a:pt x="4791" y="1635"/>
                  </a:cubicBezTo>
                  <a:cubicBezTo>
                    <a:pt x="3911" y="1635"/>
                    <a:pt x="3031" y="1711"/>
                    <a:pt x="2138" y="1773"/>
                  </a:cubicBezTo>
                  <a:cubicBezTo>
                    <a:pt x="3006" y="1585"/>
                    <a:pt x="3899" y="1459"/>
                    <a:pt x="4779" y="1409"/>
                  </a:cubicBezTo>
                  <a:cubicBezTo>
                    <a:pt x="5110" y="1390"/>
                    <a:pt x="5435" y="1379"/>
                    <a:pt x="5763" y="1379"/>
                  </a:cubicBezTo>
                  <a:close/>
                  <a:moveTo>
                    <a:pt x="6388" y="1861"/>
                  </a:moveTo>
                  <a:lnTo>
                    <a:pt x="7508" y="1887"/>
                  </a:lnTo>
                  <a:cubicBezTo>
                    <a:pt x="7872" y="1887"/>
                    <a:pt x="8199" y="1912"/>
                    <a:pt x="8488" y="1912"/>
                  </a:cubicBezTo>
                  <a:cubicBezTo>
                    <a:pt x="8778" y="1924"/>
                    <a:pt x="9017" y="1937"/>
                    <a:pt x="9193" y="1949"/>
                  </a:cubicBezTo>
                  <a:lnTo>
                    <a:pt x="9457" y="1962"/>
                  </a:lnTo>
                  <a:lnTo>
                    <a:pt x="7508" y="1962"/>
                  </a:lnTo>
                  <a:lnTo>
                    <a:pt x="6388" y="1949"/>
                  </a:lnTo>
                  <a:lnTo>
                    <a:pt x="5257" y="1924"/>
                  </a:lnTo>
                  <a:cubicBezTo>
                    <a:pt x="4892" y="1924"/>
                    <a:pt x="4565" y="1912"/>
                    <a:pt x="4276" y="1899"/>
                  </a:cubicBezTo>
                  <a:cubicBezTo>
                    <a:pt x="3987" y="1887"/>
                    <a:pt x="3748" y="1874"/>
                    <a:pt x="3584" y="1874"/>
                  </a:cubicBezTo>
                  <a:lnTo>
                    <a:pt x="3320" y="1861"/>
                  </a:lnTo>
                  <a:close/>
                  <a:moveTo>
                    <a:pt x="3471" y="0"/>
                  </a:moveTo>
                  <a:cubicBezTo>
                    <a:pt x="3333" y="13"/>
                    <a:pt x="3182" y="38"/>
                    <a:pt x="3043" y="63"/>
                  </a:cubicBezTo>
                  <a:cubicBezTo>
                    <a:pt x="2842" y="88"/>
                    <a:pt x="2629" y="139"/>
                    <a:pt x="2440" y="189"/>
                  </a:cubicBezTo>
                  <a:cubicBezTo>
                    <a:pt x="2239" y="239"/>
                    <a:pt x="2063" y="290"/>
                    <a:pt x="1912" y="340"/>
                  </a:cubicBezTo>
                  <a:cubicBezTo>
                    <a:pt x="1761" y="403"/>
                    <a:pt x="1635" y="440"/>
                    <a:pt x="1547" y="478"/>
                  </a:cubicBezTo>
                  <a:lnTo>
                    <a:pt x="1409" y="528"/>
                  </a:lnTo>
                  <a:lnTo>
                    <a:pt x="1535" y="453"/>
                  </a:lnTo>
                  <a:cubicBezTo>
                    <a:pt x="1623" y="415"/>
                    <a:pt x="1736" y="352"/>
                    <a:pt x="1887" y="302"/>
                  </a:cubicBezTo>
                  <a:cubicBezTo>
                    <a:pt x="2063" y="227"/>
                    <a:pt x="2239" y="164"/>
                    <a:pt x="2415" y="114"/>
                  </a:cubicBezTo>
                  <a:cubicBezTo>
                    <a:pt x="2490" y="88"/>
                    <a:pt x="2578" y="63"/>
                    <a:pt x="2666" y="51"/>
                  </a:cubicBezTo>
                  <a:lnTo>
                    <a:pt x="2666" y="51"/>
                  </a:lnTo>
                  <a:cubicBezTo>
                    <a:pt x="1308" y="176"/>
                    <a:pt x="654" y="591"/>
                    <a:pt x="340" y="956"/>
                  </a:cubicBezTo>
                  <a:cubicBezTo>
                    <a:pt x="151" y="1157"/>
                    <a:pt x="38" y="1409"/>
                    <a:pt x="0" y="1685"/>
                  </a:cubicBezTo>
                  <a:lnTo>
                    <a:pt x="0" y="1748"/>
                  </a:lnTo>
                  <a:lnTo>
                    <a:pt x="0" y="1811"/>
                  </a:lnTo>
                  <a:cubicBezTo>
                    <a:pt x="76" y="1811"/>
                    <a:pt x="151" y="1824"/>
                    <a:pt x="214" y="1836"/>
                  </a:cubicBezTo>
                  <a:lnTo>
                    <a:pt x="227" y="1799"/>
                  </a:lnTo>
                  <a:cubicBezTo>
                    <a:pt x="277" y="1711"/>
                    <a:pt x="315" y="1622"/>
                    <a:pt x="378" y="1547"/>
                  </a:cubicBezTo>
                  <a:cubicBezTo>
                    <a:pt x="478" y="1384"/>
                    <a:pt x="604" y="1245"/>
                    <a:pt x="742" y="1119"/>
                  </a:cubicBezTo>
                  <a:lnTo>
                    <a:pt x="742" y="1119"/>
                  </a:lnTo>
                  <a:cubicBezTo>
                    <a:pt x="642" y="1270"/>
                    <a:pt x="554" y="1434"/>
                    <a:pt x="503" y="1610"/>
                  </a:cubicBezTo>
                  <a:cubicBezTo>
                    <a:pt x="478" y="1698"/>
                    <a:pt x="453" y="1786"/>
                    <a:pt x="441" y="1874"/>
                  </a:cubicBezTo>
                  <a:cubicBezTo>
                    <a:pt x="503" y="1899"/>
                    <a:pt x="566" y="1912"/>
                    <a:pt x="642" y="1937"/>
                  </a:cubicBezTo>
                  <a:lnTo>
                    <a:pt x="881" y="1937"/>
                  </a:lnTo>
                  <a:lnTo>
                    <a:pt x="906" y="1912"/>
                  </a:lnTo>
                  <a:cubicBezTo>
                    <a:pt x="931" y="1887"/>
                    <a:pt x="969" y="1849"/>
                    <a:pt x="1006" y="1824"/>
                  </a:cubicBezTo>
                  <a:cubicBezTo>
                    <a:pt x="1032" y="1799"/>
                    <a:pt x="1069" y="1773"/>
                    <a:pt x="1107" y="1761"/>
                  </a:cubicBezTo>
                  <a:cubicBezTo>
                    <a:pt x="1245" y="1660"/>
                    <a:pt x="1396" y="1585"/>
                    <a:pt x="1560" y="1522"/>
                  </a:cubicBezTo>
                  <a:cubicBezTo>
                    <a:pt x="1861" y="1396"/>
                    <a:pt x="2176" y="1296"/>
                    <a:pt x="2503" y="1220"/>
                  </a:cubicBezTo>
                  <a:cubicBezTo>
                    <a:pt x="2817" y="1157"/>
                    <a:pt x="3144" y="1094"/>
                    <a:pt x="3471" y="1057"/>
                  </a:cubicBezTo>
                  <a:cubicBezTo>
                    <a:pt x="3622" y="1031"/>
                    <a:pt x="3785" y="1019"/>
                    <a:pt x="3949" y="1006"/>
                  </a:cubicBezTo>
                  <a:lnTo>
                    <a:pt x="4439" y="969"/>
                  </a:lnTo>
                  <a:lnTo>
                    <a:pt x="4439" y="969"/>
                  </a:lnTo>
                  <a:lnTo>
                    <a:pt x="3961" y="1031"/>
                  </a:lnTo>
                  <a:cubicBezTo>
                    <a:pt x="3811" y="1031"/>
                    <a:pt x="3647" y="1069"/>
                    <a:pt x="3484" y="1094"/>
                  </a:cubicBezTo>
                  <a:cubicBezTo>
                    <a:pt x="3169" y="1145"/>
                    <a:pt x="2842" y="1220"/>
                    <a:pt x="2540" y="1308"/>
                  </a:cubicBezTo>
                  <a:cubicBezTo>
                    <a:pt x="2226" y="1396"/>
                    <a:pt x="1924" y="1509"/>
                    <a:pt x="1623" y="1635"/>
                  </a:cubicBezTo>
                  <a:cubicBezTo>
                    <a:pt x="1484" y="1711"/>
                    <a:pt x="1346" y="1786"/>
                    <a:pt x="1220" y="1887"/>
                  </a:cubicBezTo>
                  <a:cubicBezTo>
                    <a:pt x="1195" y="1899"/>
                    <a:pt x="1182" y="1912"/>
                    <a:pt x="1157" y="1924"/>
                  </a:cubicBezTo>
                  <a:lnTo>
                    <a:pt x="17505" y="2226"/>
                  </a:lnTo>
                  <a:lnTo>
                    <a:pt x="17366" y="2063"/>
                  </a:lnTo>
                  <a:cubicBezTo>
                    <a:pt x="17366" y="2063"/>
                    <a:pt x="17341" y="2050"/>
                    <a:pt x="17291" y="2012"/>
                  </a:cubicBezTo>
                  <a:lnTo>
                    <a:pt x="13506" y="1786"/>
                  </a:lnTo>
                  <a:lnTo>
                    <a:pt x="16951" y="1824"/>
                  </a:lnTo>
                  <a:cubicBezTo>
                    <a:pt x="16209" y="1472"/>
                    <a:pt x="15442" y="1208"/>
                    <a:pt x="14663" y="1031"/>
                  </a:cubicBezTo>
                  <a:cubicBezTo>
                    <a:pt x="14185" y="1031"/>
                    <a:pt x="13707" y="1006"/>
                    <a:pt x="13229" y="969"/>
                  </a:cubicBezTo>
                  <a:cubicBezTo>
                    <a:pt x="12625" y="918"/>
                    <a:pt x="12022" y="855"/>
                    <a:pt x="11418" y="793"/>
                  </a:cubicBezTo>
                  <a:cubicBezTo>
                    <a:pt x="10224" y="654"/>
                    <a:pt x="9017" y="541"/>
                    <a:pt x="7809" y="440"/>
                  </a:cubicBezTo>
                  <a:lnTo>
                    <a:pt x="7809" y="440"/>
                  </a:lnTo>
                  <a:cubicBezTo>
                    <a:pt x="9017" y="503"/>
                    <a:pt x="10224" y="591"/>
                    <a:pt x="11418" y="692"/>
                  </a:cubicBezTo>
                  <a:cubicBezTo>
                    <a:pt x="12022" y="742"/>
                    <a:pt x="12625" y="793"/>
                    <a:pt x="13229" y="830"/>
                  </a:cubicBezTo>
                  <a:cubicBezTo>
                    <a:pt x="13443" y="843"/>
                    <a:pt x="13644" y="843"/>
                    <a:pt x="13858" y="855"/>
                  </a:cubicBezTo>
                  <a:cubicBezTo>
                    <a:pt x="11745" y="403"/>
                    <a:pt x="8476" y="0"/>
                    <a:pt x="3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36"/>
            <p:cNvSpPr/>
            <p:nvPr/>
          </p:nvSpPr>
          <p:spPr>
            <a:xfrm>
              <a:off x="2238941" y="1969379"/>
              <a:ext cx="578218" cy="589256"/>
            </a:xfrm>
            <a:custGeom>
              <a:avLst/>
              <a:gdLst/>
              <a:ahLst/>
              <a:cxnLst/>
              <a:rect l="l" t="t" r="r" b="b"/>
              <a:pathLst>
                <a:path w="17078" h="17404" extrusionOk="0">
                  <a:moveTo>
                    <a:pt x="13946" y="0"/>
                  </a:moveTo>
                  <a:lnTo>
                    <a:pt x="16663" y="16964"/>
                  </a:lnTo>
                  <a:cubicBezTo>
                    <a:pt x="16675" y="17077"/>
                    <a:pt x="16587" y="17177"/>
                    <a:pt x="16474" y="17177"/>
                  </a:cubicBezTo>
                  <a:lnTo>
                    <a:pt x="1" y="16876"/>
                  </a:lnTo>
                  <a:lnTo>
                    <a:pt x="1" y="16876"/>
                  </a:lnTo>
                  <a:cubicBezTo>
                    <a:pt x="64" y="16901"/>
                    <a:pt x="114" y="16938"/>
                    <a:pt x="164" y="16989"/>
                  </a:cubicBezTo>
                  <a:lnTo>
                    <a:pt x="17078" y="17404"/>
                  </a:lnTo>
                  <a:lnTo>
                    <a:pt x="141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36"/>
            <p:cNvSpPr/>
            <p:nvPr/>
          </p:nvSpPr>
          <p:spPr>
            <a:xfrm>
              <a:off x="1593020" y="2462598"/>
              <a:ext cx="580758" cy="76247"/>
            </a:xfrm>
            <a:custGeom>
              <a:avLst/>
              <a:gdLst/>
              <a:ahLst/>
              <a:cxnLst/>
              <a:rect l="l" t="t" r="r" b="b"/>
              <a:pathLst>
                <a:path w="17153" h="2252" extrusionOk="0">
                  <a:moveTo>
                    <a:pt x="11708" y="428"/>
                  </a:moveTo>
                  <a:cubicBezTo>
                    <a:pt x="12047" y="428"/>
                    <a:pt x="12387" y="453"/>
                    <a:pt x="12701" y="479"/>
                  </a:cubicBezTo>
                  <a:cubicBezTo>
                    <a:pt x="13016" y="504"/>
                    <a:pt x="13305" y="541"/>
                    <a:pt x="13556" y="567"/>
                  </a:cubicBezTo>
                  <a:cubicBezTo>
                    <a:pt x="13808" y="604"/>
                    <a:pt x="14009" y="642"/>
                    <a:pt x="14160" y="667"/>
                  </a:cubicBezTo>
                  <a:lnTo>
                    <a:pt x="14386" y="705"/>
                  </a:lnTo>
                  <a:lnTo>
                    <a:pt x="14160" y="680"/>
                  </a:lnTo>
                  <a:cubicBezTo>
                    <a:pt x="14009" y="667"/>
                    <a:pt x="13808" y="642"/>
                    <a:pt x="13556" y="629"/>
                  </a:cubicBezTo>
                  <a:cubicBezTo>
                    <a:pt x="13305" y="604"/>
                    <a:pt x="13003" y="579"/>
                    <a:pt x="12689" y="567"/>
                  </a:cubicBezTo>
                  <a:cubicBezTo>
                    <a:pt x="12374" y="541"/>
                    <a:pt x="12047" y="541"/>
                    <a:pt x="11708" y="529"/>
                  </a:cubicBezTo>
                  <a:lnTo>
                    <a:pt x="10727" y="529"/>
                  </a:lnTo>
                  <a:cubicBezTo>
                    <a:pt x="10413" y="529"/>
                    <a:pt x="10111" y="554"/>
                    <a:pt x="9859" y="567"/>
                  </a:cubicBezTo>
                  <a:cubicBezTo>
                    <a:pt x="9608" y="592"/>
                    <a:pt x="9407" y="604"/>
                    <a:pt x="9256" y="617"/>
                  </a:cubicBezTo>
                  <a:lnTo>
                    <a:pt x="9029" y="629"/>
                  </a:lnTo>
                  <a:lnTo>
                    <a:pt x="9256" y="604"/>
                  </a:lnTo>
                  <a:cubicBezTo>
                    <a:pt x="9407" y="579"/>
                    <a:pt x="9608" y="554"/>
                    <a:pt x="9859" y="529"/>
                  </a:cubicBezTo>
                  <a:cubicBezTo>
                    <a:pt x="10111" y="504"/>
                    <a:pt x="10400" y="466"/>
                    <a:pt x="10714" y="453"/>
                  </a:cubicBezTo>
                  <a:cubicBezTo>
                    <a:pt x="11029" y="441"/>
                    <a:pt x="11368" y="428"/>
                    <a:pt x="11708" y="428"/>
                  </a:cubicBezTo>
                  <a:close/>
                  <a:moveTo>
                    <a:pt x="12286" y="806"/>
                  </a:moveTo>
                  <a:cubicBezTo>
                    <a:pt x="12777" y="831"/>
                    <a:pt x="13255" y="843"/>
                    <a:pt x="13732" y="881"/>
                  </a:cubicBezTo>
                  <a:cubicBezTo>
                    <a:pt x="13255" y="894"/>
                    <a:pt x="12764" y="894"/>
                    <a:pt x="12286" y="906"/>
                  </a:cubicBezTo>
                  <a:cubicBezTo>
                    <a:pt x="12047" y="906"/>
                    <a:pt x="11808" y="919"/>
                    <a:pt x="11570" y="919"/>
                  </a:cubicBezTo>
                  <a:cubicBezTo>
                    <a:pt x="11331" y="931"/>
                    <a:pt x="11092" y="944"/>
                    <a:pt x="10853" y="956"/>
                  </a:cubicBezTo>
                  <a:cubicBezTo>
                    <a:pt x="9885" y="1007"/>
                    <a:pt x="8929" y="1082"/>
                    <a:pt x="7973" y="1183"/>
                  </a:cubicBezTo>
                  <a:cubicBezTo>
                    <a:pt x="7017" y="1271"/>
                    <a:pt x="6062" y="1371"/>
                    <a:pt x="5094" y="1434"/>
                  </a:cubicBezTo>
                  <a:cubicBezTo>
                    <a:pt x="4855" y="1447"/>
                    <a:pt x="4616" y="1459"/>
                    <a:pt x="4377" y="1472"/>
                  </a:cubicBezTo>
                  <a:cubicBezTo>
                    <a:pt x="4138" y="1485"/>
                    <a:pt x="3886" y="1485"/>
                    <a:pt x="3660" y="1497"/>
                  </a:cubicBezTo>
                  <a:cubicBezTo>
                    <a:pt x="3170" y="1510"/>
                    <a:pt x="2692" y="1522"/>
                    <a:pt x="2214" y="1522"/>
                  </a:cubicBezTo>
                  <a:cubicBezTo>
                    <a:pt x="2692" y="1472"/>
                    <a:pt x="3170" y="1447"/>
                    <a:pt x="3647" y="1409"/>
                  </a:cubicBezTo>
                  <a:cubicBezTo>
                    <a:pt x="4125" y="1359"/>
                    <a:pt x="4603" y="1321"/>
                    <a:pt x="5081" y="1271"/>
                  </a:cubicBezTo>
                  <a:lnTo>
                    <a:pt x="7961" y="982"/>
                  </a:lnTo>
                  <a:cubicBezTo>
                    <a:pt x="8916" y="881"/>
                    <a:pt x="9885" y="818"/>
                    <a:pt x="10840" y="806"/>
                  </a:cubicBezTo>
                  <a:close/>
                  <a:moveTo>
                    <a:pt x="12249" y="89"/>
                  </a:moveTo>
                  <a:cubicBezTo>
                    <a:pt x="12412" y="89"/>
                    <a:pt x="12563" y="101"/>
                    <a:pt x="12726" y="101"/>
                  </a:cubicBezTo>
                  <a:cubicBezTo>
                    <a:pt x="12877" y="114"/>
                    <a:pt x="13041" y="114"/>
                    <a:pt x="13192" y="127"/>
                  </a:cubicBezTo>
                  <a:cubicBezTo>
                    <a:pt x="13820" y="177"/>
                    <a:pt x="14449" y="303"/>
                    <a:pt x="15053" y="491"/>
                  </a:cubicBezTo>
                  <a:cubicBezTo>
                    <a:pt x="15204" y="541"/>
                    <a:pt x="15355" y="592"/>
                    <a:pt x="15493" y="667"/>
                  </a:cubicBezTo>
                  <a:lnTo>
                    <a:pt x="15707" y="768"/>
                  </a:lnTo>
                  <a:lnTo>
                    <a:pt x="15920" y="881"/>
                  </a:lnTo>
                  <a:cubicBezTo>
                    <a:pt x="15983" y="919"/>
                    <a:pt x="16059" y="969"/>
                    <a:pt x="16122" y="1019"/>
                  </a:cubicBezTo>
                  <a:cubicBezTo>
                    <a:pt x="16185" y="1057"/>
                    <a:pt x="16247" y="1107"/>
                    <a:pt x="16298" y="1170"/>
                  </a:cubicBezTo>
                  <a:cubicBezTo>
                    <a:pt x="16423" y="1271"/>
                    <a:pt x="16524" y="1384"/>
                    <a:pt x="16612" y="1522"/>
                  </a:cubicBezTo>
                  <a:cubicBezTo>
                    <a:pt x="16411" y="1283"/>
                    <a:pt x="16159" y="1095"/>
                    <a:pt x="15870" y="969"/>
                  </a:cubicBezTo>
                  <a:lnTo>
                    <a:pt x="15669" y="856"/>
                  </a:lnTo>
                  <a:lnTo>
                    <a:pt x="15443" y="780"/>
                  </a:lnTo>
                  <a:cubicBezTo>
                    <a:pt x="15304" y="718"/>
                    <a:pt x="15153" y="680"/>
                    <a:pt x="15002" y="629"/>
                  </a:cubicBezTo>
                  <a:cubicBezTo>
                    <a:pt x="14411" y="466"/>
                    <a:pt x="13795" y="365"/>
                    <a:pt x="13179" y="315"/>
                  </a:cubicBezTo>
                  <a:cubicBezTo>
                    <a:pt x="13016" y="303"/>
                    <a:pt x="12865" y="303"/>
                    <a:pt x="12701" y="290"/>
                  </a:cubicBezTo>
                  <a:cubicBezTo>
                    <a:pt x="12550" y="277"/>
                    <a:pt x="12387" y="265"/>
                    <a:pt x="12236" y="265"/>
                  </a:cubicBezTo>
                  <a:lnTo>
                    <a:pt x="11293" y="265"/>
                  </a:lnTo>
                  <a:lnTo>
                    <a:pt x="10815" y="277"/>
                  </a:lnTo>
                  <a:cubicBezTo>
                    <a:pt x="10664" y="277"/>
                    <a:pt x="10501" y="277"/>
                    <a:pt x="10350" y="303"/>
                  </a:cubicBezTo>
                  <a:cubicBezTo>
                    <a:pt x="10035" y="315"/>
                    <a:pt x="9721" y="340"/>
                    <a:pt x="9407" y="353"/>
                  </a:cubicBezTo>
                  <a:cubicBezTo>
                    <a:pt x="9746" y="290"/>
                    <a:pt x="10048" y="252"/>
                    <a:pt x="10362" y="202"/>
                  </a:cubicBezTo>
                  <a:cubicBezTo>
                    <a:pt x="10677" y="164"/>
                    <a:pt x="10991" y="152"/>
                    <a:pt x="11305" y="114"/>
                  </a:cubicBezTo>
                  <a:cubicBezTo>
                    <a:pt x="11381" y="114"/>
                    <a:pt x="11469" y="101"/>
                    <a:pt x="11544" y="101"/>
                  </a:cubicBezTo>
                  <a:lnTo>
                    <a:pt x="11783" y="101"/>
                  </a:lnTo>
                  <a:lnTo>
                    <a:pt x="12249" y="89"/>
                  </a:lnTo>
                  <a:close/>
                  <a:moveTo>
                    <a:pt x="10991" y="1095"/>
                  </a:moveTo>
                  <a:lnTo>
                    <a:pt x="10790" y="1132"/>
                  </a:lnTo>
                  <a:cubicBezTo>
                    <a:pt x="10664" y="1145"/>
                    <a:pt x="10476" y="1170"/>
                    <a:pt x="10262" y="1195"/>
                  </a:cubicBezTo>
                  <a:cubicBezTo>
                    <a:pt x="10035" y="1221"/>
                    <a:pt x="9784" y="1258"/>
                    <a:pt x="9507" y="1283"/>
                  </a:cubicBezTo>
                  <a:lnTo>
                    <a:pt x="8640" y="1371"/>
                  </a:lnTo>
                  <a:lnTo>
                    <a:pt x="7772" y="1447"/>
                  </a:lnTo>
                  <a:cubicBezTo>
                    <a:pt x="7495" y="1472"/>
                    <a:pt x="7231" y="1485"/>
                    <a:pt x="7005" y="1510"/>
                  </a:cubicBezTo>
                  <a:cubicBezTo>
                    <a:pt x="6779" y="1522"/>
                    <a:pt x="6603" y="1535"/>
                    <a:pt x="6464" y="1535"/>
                  </a:cubicBezTo>
                  <a:lnTo>
                    <a:pt x="6263" y="1547"/>
                  </a:lnTo>
                  <a:lnTo>
                    <a:pt x="6263" y="1547"/>
                  </a:lnTo>
                  <a:lnTo>
                    <a:pt x="6464" y="1522"/>
                  </a:lnTo>
                  <a:cubicBezTo>
                    <a:pt x="6603" y="1497"/>
                    <a:pt x="6779" y="1472"/>
                    <a:pt x="7005" y="1447"/>
                  </a:cubicBezTo>
                  <a:cubicBezTo>
                    <a:pt x="7219" y="1422"/>
                    <a:pt x="7470" y="1397"/>
                    <a:pt x="7759" y="1359"/>
                  </a:cubicBezTo>
                  <a:lnTo>
                    <a:pt x="8627" y="1271"/>
                  </a:lnTo>
                  <a:lnTo>
                    <a:pt x="9495" y="1195"/>
                  </a:lnTo>
                  <a:cubicBezTo>
                    <a:pt x="9771" y="1170"/>
                    <a:pt x="10035" y="1158"/>
                    <a:pt x="10249" y="1145"/>
                  </a:cubicBezTo>
                  <a:cubicBezTo>
                    <a:pt x="10476" y="1132"/>
                    <a:pt x="10664" y="1120"/>
                    <a:pt x="10790" y="1107"/>
                  </a:cubicBezTo>
                  <a:lnTo>
                    <a:pt x="10991" y="1095"/>
                  </a:lnTo>
                  <a:close/>
                  <a:moveTo>
                    <a:pt x="12311" y="1253"/>
                  </a:moveTo>
                  <a:cubicBezTo>
                    <a:pt x="12429" y="1253"/>
                    <a:pt x="12546" y="1254"/>
                    <a:pt x="12664" y="1258"/>
                  </a:cubicBezTo>
                  <a:cubicBezTo>
                    <a:pt x="13016" y="1271"/>
                    <a:pt x="13368" y="1296"/>
                    <a:pt x="13720" y="1346"/>
                  </a:cubicBezTo>
                  <a:cubicBezTo>
                    <a:pt x="14411" y="1422"/>
                    <a:pt x="15103" y="1535"/>
                    <a:pt x="15795" y="1686"/>
                  </a:cubicBezTo>
                  <a:cubicBezTo>
                    <a:pt x="15078" y="1673"/>
                    <a:pt x="14386" y="1610"/>
                    <a:pt x="13682" y="1585"/>
                  </a:cubicBezTo>
                  <a:lnTo>
                    <a:pt x="13695" y="1585"/>
                  </a:lnTo>
                  <a:cubicBezTo>
                    <a:pt x="13248" y="1561"/>
                    <a:pt x="12801" y="1547"/>
                    <a:pt x="12355" y="1547"/>
                  </a:cubicBezTo>
                  <a:cubicBezTo>
                    <a:pt x="12110" y="1547"/>
                    <a:pt x="11865" y="1551"/>
                    <a:pt x="11620" y="1560"/>
                  </a:cubicBezTo>
                  <a:cubicBezTo>
                    <a:pt x="11268" y="1573"/>
                    <a:pt x="10928" y="1585"/>
                    <a:pt x="10576" y="1610"/>
                  </a:cubicBezTo>
                  <a:cubicBezTo>
                    <a:pt x="10224" y="1635"/>
                    <a:pt x="9885" y="1648"/>
                    <a:pt x="9532" y="1661"/>
                  </a:cubicBezTo>
                  <a:cubicBezTo>
                    <a:pt x="9146" y="1674"/>
                    <a:pt x="8760" y="1684"/>
                    <a:pt x="8376" y="1684"/>
                  </a:cubicBezTo>
                  <a:cubicBezTo>
                    <a:pt x="8059" y="1684"/>
                    <a:pt x="7745" y="1678"/>
                    <a:pt x="7432" y="1661"/>
                  </a:cubicBezTo>
                  <a:cubicBezTo>
                    <a:pt x="8124" y="1573"/>
                    <a:pt x="8816" y="1510"/>
                    <a:pt x="9520" y="1434"/>
                  </a:cubicBezTo>
                  <a:cubicBezTo>
                    <a:pt x="10211" y="1359"/>
                    <a:pt x="10903" y="1296"/>
                    <a:pt x="11607" y="1258"/>
                  </a:cubicBezTo>
                  <a:cubicBezTo>
                    <a:pt x="11842" y="1258"/>
                    <a:pt x="12077" y="1253"/>
                    <a:pt x="12311" y="1253"/>
                  </a:cubicBezTo>
                  <a:close/>
                  <a:moveTo>
                    <a:pt x="14399" y="1849"/>
                  </a:moveTo>
                  <a:lnTo>
                    <a:pt x="13984" y="1874"/>
                  </a:lnTo>
                  <a:cubicBezTo>
                    <a:pt x="13720" y="1874"/>
                    <a:pt x="13343" y="1887"/>
                    <a:pt x="12877" y="1900"/>
                  </a:cubicBezTo>
                  <a:cubicBezTo>
                    <a:pt x="12425" y="1912"/>
                    <a:pt x="11897" y="1925"/>
                    <a:pt x="11331" y="1925"/>
                  </a:cubicBezTo>
                  <a:lnTo>
                    <a:pt x="9545" y="1950"/>
                  </a:lnTo>
                  <a:lnTo>
                    <a:pt x="7759" y="1962"/>
                  </a:lnTo>
                  <a:lnTo>
                    <a:pt x="4679" y="1962"/>
                  </a:lnTo>
                  <a:lnTo>
                    <a:pt x="5094" y="1950"/>
                  </a:lnTo>
                  <a:cubicBezTo>
                    <a:pt x="5370" y="1950"/>
                    <a:pt x="5747" y="1937"/>
                    <a:pt x="6200" y="1925"/>
                  </a:cubicBezTo>
                  <a:cubicBezTo>
                    <a:pt x="6653" y="1912"/>
                    <a:pt x="7181" y="1900"/>
                    <a:pt x="7759" y="1887"/>
                  </a:cubicBezTo>
                  <a:lnTo>
                    <a:pt x="9545" y="1862"/>
                  </a:lnTo>
                  <a:lnTo>
                    <a:pt x="11331" y="1849"/>
                  </a:lnTo>
                  <a:close/>
                  <a:moveTo>
                    <a:pt x="13959" y="1"/>
                  </a:moveTo>
                  <a:cubicBezTo>
                    <a:pt x="8677" y="1"/>
                    <a:pt x="5320" y="466"/>
                    <a:pt x="3232" y="944"/>
                  </a:cubicBezTo>
                  <a:cubicBezTo>
                    <a:pt x="3411" y="947"/>
                    <a:pt x="3589" y="949"/>
                    <a:pt x="3766" y="949"/>
                  </a:cubicBezTo>
                  <a:cubicBezTo>
                    <a:pt x="4250" y="949"/>
                    <a:pt x="4731" y="937"/>
                    <a:pt x="5219" y="919"/>
                  </a:cubicBezTo>
                  <a:cubicBezTo>
                    <a:pt x="6213" y="881"/>
                    <a:pt x="7206" y="818"/>
                    <a:pt x="8187" y="768"/>
                  </a:cubicBezTo>
                  <a:lnTo>
                    <a:pt x="8187" y="768"/>
                  </a:lnTo>
                  <a:cubicBezTo>
                    <a:pt x="7206" y="843"/>
                    <a:pt x="6225" y="944"/>
                    <a:pt x="5232" y="1019"/>
                  </a:cubicBezTo>
                  <a:cubicBezTo>
                    <a:pt x="4339" y="1082"/>
                    <a:pt x="3459" y="1107"/>
                    <a:pt x="2566" y="1107"/>
                  </a:cubicBezTo>
                  <a:cubicBezTo>
                    <a:pt x="1824" y="1283"/>
                    <a:pt x="1095" y="1560"/>
                    <a:pt x="416" y="1900"/>
                  </a:cubicBezTo>
                  <a:lnTo>
                    <a:pt x="3786" y="1862"/>
                  </a:lnTo>
                  <a:lnTo>
                    <a:pt x="3786" y="1862"/>
                  </a:lnTo>
                  <a:lnTo>
                    <a:pt x="126" y="2088"/>
                  </a:lnTo>
                  <a:lnTo>
                    <a:pt x="1" y="2252"/>
                  </a:lnTo>
                  <a:lnTo>
                    <a:pt x="16423" y="1950"/>
                  </a:lnTo>
                  <a:cubicBezTo>
                    <a:pt x="16386" y="1900"/>
                    <a:pt x="16335" y="1862"/>
                    <a:pt x="16298" y="1837"/>
                  </a:cubicBezTo>
                  <a:cubicBezTo>
                    <a:pt x="16147" y="1711"/>
                    <a:pt x="15983" y="1610"/>
                    <a:pt x="15820" y="1510"/>
                  </a:cubicBezTo>
                  <a:cubicBezTo>
                    <a:pt x="15669" y="1409"/>
                    <a:pt x="15480" y="1334"/>
                    <a:pt x="15317" y="1246"/>
                  </a:cubicBezTo>
                  <a:lnTo>
                    <a:pt x="15040" y="1132"/>
                  </a:lnTo>
                  <a:lnTo>
                    <a:pt x="14776" y="1032"/>
                  </a:lnTo>
                  <a:lnTo>
                    <a:pt x="15053" y="1095"/>
                  </a:lnTo>
                  <a:lnTo>
                    <a:pt x="15342" y="1183"/>
                  </a:lnTo>
                  <a:cubicBezTo>
                    <a:pt x="15518" y="1233"/>
                    <a:pt x="15707" y="1309"/>
                    <a:pt x="15895" y="1384"/>
                  </a:cubicBezTo>
                  <a:cubicBezTo>
                    <a:pt x="16071" y="1459"/>
                    <a:pt x="16247" y="1547"/>
                    <a:pt x="16423" y="1648"/>
                  </a:cubicBezTo>
                  <a:cubicBezTo>
                    <a:pt x="16511" y="1698"/>
                    <a:pt x="16587" y="1761"/>
                    <a:pt x="16675" y="1824"/>
                  </a:cubicBezTo>
                  <a:cubicBezTo>
                    <a:pt x="16713" y="1862"/>
                    <a:pt x="16750" y="1887"/>
                    <a:pt x="16788" y="1925"/>
                  </a:cubicBezTo>
                  <a:lnTo>
                    <a:pt x="16864" y="1925"/>
                  </a:lnTo>
                  <a:cubicBezTo>
                    <a:pt x="16952" y="1900"/>
                    <a:pt x="17052" y="1874"/>
                    <a:pt x="17153" y="1862"/>
                  </a:cubicBezTo>
                  <a:cubicBezTo>
                    <a:pt x="17077" y="1686"/>
                    <a:pt x="16989" y="1522"/>
                    <a:pt x="16876" y="1371"/>
                  </a:cubicBezTo>
                  <a:cubicBezTo>
                    <a:pt x="16713" y="1132"/>
                    <a:pt x="16524" y="919"/>
                    <a:pt x="16298" y="743"/>
                  </a:cubicBezTo>
                  <a:lnTo>
                    <a:pt x="16134" y="604"/>
                  </a:lnTo>
                  <a:cubicBezTo>
                    <a:pt x="16084" y="554"/>
                    <a:pt x="16008" y="529"/>
                    <a:pt x="15958" y="479"/>
                  </a:cubicBezTo>
                  <a:cubicBezTo>
                    <a:pt x="15832" y="403"/>
                    <a:pt x="15707" y="328"/>
                    <a:pt x="15581" y="265"/>
                  </a:cubicBezTo>
                  <a:cubicBezTo>
                    <a:pt x="15455" y="202"/>
                    <a:pt x="15329" y="152"/>
                    <a:pt x="15191" y="89"/>
                  </a:cubicBezTo>
                  <a:cubicBezTo>
                    <a:pt x="14789" y="26"/>
                    <a:pt x="14374" y="1"/>
                    <a:pt x="1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36"/>
            <p:cNvSpPr/>
            <p:nvPr/>
          </p:nvSpPr>
          <p:spPr>
            <a:xfrm>
              <a:off x="2146984" y="2553488"/>
              <a:ext cx="74961" cy="5146"/>
            </a:xfrm>
            <a:custGeom>
              <a:avLst/>
              <a:gdLst/>
              <a:ahLst/>
              <a:cxnLst/>
              <a:rect l="l" t="t" r="r" b="b"/>
              <a:pathLst>
                <a:path w="2214" h="152" extrusionOk="0">
                  <a:moveTo>
                    <a:pt x="1" y="1"/>
                  </a:moveTo>
                  <a:lnTo>
                    <a:pt x="1" y="1"/>
                  </a:lnTo>
                  <a:cubicBezTo>
                    <a:pt x="365" y="101"/>
                    <a:pt x="740" y="152"/>
                    <a:pt x="1112" y="152"/>
                  </a:cubicBezTo>
                  <a:cubicBezTo>
                    <a:pt x="1485" y="152"/>
                    <a:pt x="1856" y="101"/>
                    <a:pt x="2214" y="1"/>
                  </a:cubicBezTo>
                  <a:lnTo>
                    <a:pt x="2214" y="1"/>
                  </a:lnTo>
                  <a:cubicBezTo>
                    <a:pt x="1849" y="38"/>
                    <a:pt x="1485" y="51"/>
                    <a:pt x="1120" y="51"/>
                  </a:cubicBezTo>
                  <a:cubicBezTo>
                    <a:pt x="743" y="51"/>
                    <a:pt x="365" y="3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36"/>
            <p:cNvSpPr/>
            <p:nvPr/>
          </p:nvSpPr>
          <p:spPr>
            <a:xfrm>
              <a:off x="1538780" y="1863830"/>
              <a:ext cx="1291359" cy="707182"/>
            </a:xfrm>
            <a:custGeom>
              <a:avLst/>
              <a:gdLst/>
              <a:ahLst/>
              <a:cxnLst/>
              <a:rect l="l" t="t" r="r" b="b"/>
              <a:pathLst>
                <a:path w="38141" h="20887" extrusionOk="0">
                  <a:moveTo>
                    <a:pt x="3346" y="9444"/>
                  </a:moveTo>
                  <a:lnTo>
                    <a:pt x="3346" y="9444"/>
                  </a:lnTo>
                  <a:lnTo>
                    <a:pt x="3346" y="9444"/>
                  </a:lnTo>
                  <a:close/>
                  <a:moveTo>
                    <a:pt x="19077" y="2125"/>
                  </a:moveTo>
                  <a:lnTo>
                    <a:pt x="19102" y="4100"/>
                  </a:lnTo>
                  <a:lnTo>
                    <a:pt x="19115" y="6074"/>
                  </a:lnTo>
                  <a:lnTo>
                    <a:pt x="19127" y="10010"/>
                  </a:lnTo>
                  <a:lnTo>
                    <a:pt x="19115" y="13958"/>
                  </a:lnTo>
                  <a:cubicBezTo>
                    <a:pt x="19115" y="15266"/>
                    <a:pt x="19089" y="16586"/>
                    <a:pt x="19077" y="17894"/>
                  </a:cubicBezTo>
                  <a:cubicBezTo>
                    <a:pt x="19052" y="16586"/>
                    <a:pt x="19039" y="15266"/>
                    <a:pt x="19027" y="13958"/>
                  </a:cubicBezTo>
                  <a:lnTo>
                    <a:pt x="19014" y="10010"/>
                  </a:lnTo>
                  <a:lnTo>
                    <a:pt x="19027" y="6074"/>
                  </a:lnTo>
                  <a:lnTo>
                    <a:pt x="19039" y="4100"/>
                  </a:lnTo>
                  <a:lnTo>
                    <a:pt x="19077" y="2125"/>
                  </a:lnTo>
                  <a:close/>
                  <a:moveTo>
                    <a:pt x="22397" y="365"/>
                  </a:moveTo>
                  <a:cubicBezTo>
                    <a:pt x="25163" y="365"/>
                    <a:pt x="28181" y="1056"/>
                    <a:pt x="32042" y="1622"/>
                  </a:cubicBezTo>
                  <a:lnTo>
                    <a:pt x="34431" y="18447"/>
                  </a:lnTo>
                  <a:cubicBezTo>
                    <a:pt x="32406" y="17894"/>
                    <a:pt x="28848" y="17303"/>
                    <a:pt x="22786" y="17303"/>
                  </a:cubicBezTo>
                  <a:cubicBezTo>
                    <a:pt x="21554" y="17303"/>
                    <a:pt x="20598" y="17492"/>
                    <a:pt x="19932" y="17869"/>
                  </a:cubicBezTo>
                  <a:cubicBezTo>
                    <a:pt x="19668" y="15568"/>
                    <a:pt x="19341" y="3898"/>
                    <a:pt x="19278" y="1572"/>
                  </a:cubicBezTo>
                  <a:cubicBezTo>
                    <a:pt x="19618" y="1107"/>
                    <a:pt x="20473" y="365"/>
                    <a:pt x="22397" y="365"/>
                  </a:cubicBezTo>
                  <a:close/>
                  <a:moveTo>
                    <a:pt x="15745" y="491"/>
                  </a:moveTo>
                  <a:cubicBezTo>
                    <a:pt x="17568" y="491"/>
                    <a:pt x="18385" y="906"/>
                    <a:pt x="18763" y="1295"/>
                  </a:cubicBezTo>
                  <a:cubicBezTo>
                    <a:pt x="18700" y="2641"/>
                    <a:pt x="18159" y="14901"/>
                    <a:pt x="17731" y="17655"/>
                  </a:cubicBezTo>
                  <a:cubicBezTo>
                    <a:pt x="17115" y="17429"/>
                    <a:pt x="16310" y="17316"/>
                    <a:pt x="15355" y="17316"/>
                  </a:cubicBezTo>
                  <a:cubicBezTo>
                    <a:pt x="9294" y="17316"/>
                    <a:pt x="5735" y="17894"/>
                    <a:pt x="3710" y="18460"/>
                  </a:cubicBezTo>
                  <a:lnTo>
                    <a:pt x="6087" y="1622"/>
                  </a:lnTo>
                  <a:cubicBezTo>
                    <a:pt x="9948" y="1069"/>
                    <a:pt x="12400" y="491"/>
                    <a:pt x="15745" y="491"/>
                  </a:cubicBezTo>
                  <a:close/>
                  <a:moveTo>
                    <a:pt x="5647" y="2113"/>
                  </a:moveTo>
                  <a:lnTo>
                    <a:pt x="3321" y="18573"/>
                  </a:lnTo>
                  <a:lnTo>
                    <a:pt x="3145" y="18623"/>
                  </a:lnTo>
                  <a:lnTo>
                    <a:pt x="3145" y="18623"/>
                  </a:lnTo>
                  <a:lnTo>
                    <a:pt x="4880" y="4854"/>
                  </a:lnTo>
                  <a:lnTo>
                    <a:pt x="2893" y="18711"/>
                  </a:lnTo>
                  <a:cubicBezTo>
                    <a:pt x="2541" y="18837"/>
                    <a:pt x="2264" y="18950"/>
                    <a:pt x="2025" y="19051"/>
                  </a:cubicBezTo>
                  <a:lnTo>
                    <a:pt x="3346" y="9444"/>
                  </a:lnTo>
                  <a:lnTo>
                    <a:pt x="1761" y="19177"/>
                  </a:lnTo>
                  <a:lnTo>
                    <a:pt x="1661" y="19240"/>
                  </a:lnTo>
                  <a:lnTo>
                    <a:pt x="4201" y="3056"/>
                  </a:lnTo>
                  <a:cubicBezTo>
                    <a:pt x="4289" y="3031"/>
                    <a:pt x="4390" y="2993"/>
                    <a:pt x="4465" y="2955"/>
                  </a:cubicBezTo>
                  <a:lnTo>
                    <a:pt x="4465" y="2955"/>
                  </a:lnTo>
                  <a:lnTo>
                    <a:pt x="3233" y="12424"/>
                  </a:lnTo>
                  <a:lnTo>
                    <a:pt x="4729" y="2830"/>
                  </a:lnTo>
                  <a:cubicBezTo>
                    <a:pt x="5069" y="2641"/>
                    <a:pt x="5383" y="2402"/>
                    <a:pt x="5647" y="2113"/>
                  </a:cubicBezTo>
                  <a:close/>
                  <a:moveTo>
                    <a:pt x="32469" y="2113"/>
                  </a:moveTo>
                  <a:lnTo>
                    <a:pt x="32469" y="2113"/>
                  </a:lnTo>
                  <a:cubicBezTo>
                    <a:pt x="32708" y="2364"/>
                    <a:pt x="32985" y="2591"/>
                    <a:pt x="33299" y="2754"/>
                  </a:cubicBezTo>
                  <a:lnTo>
                    <a:pt x="34795" y="12412"/>
                  </a:lnTo>
                  <a:lnTo>
                    <a:pt x="33551" y="2892"/>
                  </a:lnTo>
                  <a:lnTo>
                    <a:pt x="33551" y="2892"/>
                  </a:lnTo>
                  <a:cubicBezTo>
                    <a:pt x="33676" y="2955"/>
                    <a:pt x="33802" y="3006"/>
                    <a:pt x="33940" y="3056"/>
                  </a:cubicBezTo>
                  <a:lnTo>
                    <a:pt x="36480" y="19240"/>
                  </a:lnTo>
                  <a:cubicBezTo>
                    <a:pt x="36418" y="19202"/>
                    <a:pt x="36342" y="19164"/>
                    <a:pt x="36254" y="19126"/>
                  </a:cubicBezTo>
                  <a:lnTo>
                    <a:pt x="34682" y="9444"/>
                  </a:lnTo>
                  <a:lnTo>
                    <a:pt x="35990" y="19001"/>
                  </a:lnTo>
                  <a:cubicBezTo>
                    <a:pt x="35764" y="18913"/>
                    <a:pt x="35474" y="18799"/>
                    <a:pt x="35135" y="18686"/>
                  </a:cubicBezTo>
                  <a:lnTo>
                    <a:pt x="33148" y="4854"/>
                  </a:lnTo>
                  <a:lnTo>
                    <a:pt x="34871" y="18598"/>
                  </a:lnTo>
                  <a:lnTo>
                    <a:pt x="34808" y="18586"/>
                  </a:lnTo>
                  <a:lnTo>
                    <a:pt x="32469" y="2113"/>
                  </a:lnTo>
                  <a:close/>
                  <a:moveTo>
                    <a:pt x="16725" y="17781"/>
                  </a:moveTo>
                  <a:lnTo>
                    <a:pt x="16725" y="17781"/>
                  </a:lnTo>
                  <a:cubicBezTo>
                    <a:pt x="17757" y="17944"/>
                    <a:pt x="18297" y="18309"/>
                    <a:pt x="18561" y="18623"/>
                  </a:cubicBezTo>
                  <a:cubicBezTo>
                    <a:pt x="18737" y="18825"/>
                    <a:pt x="18851" y="19089"/>
                    <a:pt x="18888" y="19353"/>
                  </a:cubicBezTo>
                  <a:lnTo>
                    <a:pt x="18888" y="19428"/>
                  </a:lnTo>
                  <a:lnTo>
                    <a:pt x="18888" y="19491"/>
                  </a:lnTo>
                  <a:cubicBezTo>
                    <a:pt x="18825" y="19491"/>
                    <a:pt x="18775" y="19504"/>
                    <a:pt x="18725" y="19504"/>
                  </a:cubicBezTo>
                  <a:cubicBezTo>
                    <a:pt x="18637" y="19315"/>
                    <a:pt x="18524" y="19126"/>
                    <a:pt x="18398" y="18963"/>
                  </a:cubicBezTo>
                  <a:cubicBezTo>
                    <a:pt x="18222" y="18724"/>
                    <a:pt x="18008" y="18510"/>
                    <a:pt x="17769" y="18334"/>
                  </a:cubicBezTo>
                  <a:lnTo>
                    <a:pt x="17593" y="18208"/>
                  </a:lnTo>
                  <a:cubicBezTo>
                    <a:pt x="17530" y="18171"/>
                    <a:pt x="17467" y="18133"/>
                    <a:pt x="17404" y="18095"/>
                  </a:cubicBezTo>
                  <a:cubicBezTo>
                    <a:pt x="17279" y="18020"/>
                    <a:pt x="17140" y="17957"/>
                    <a:pt x="17015" y="17894"/>
                  </a:cubicBezTo>
                  <a:cubicBezTo>
                    <a:pt x="16914" y="17856"/>
                    <a:pt x="16813" y="17819"/>
                    <a:pt x="16725" y="17781"/>
                  </a:cubicBezTo>
                  <a:close/>
                  <a:moveTo>
                    <a:pt x="22786" y="17668"/>
                  </a:moveTo>
                  <a:cubicBezTo>
                    <a:pt x="27728" y="17668"/>
                    <a:pt x="30998" y="18070"/>
                    <a:pt x="33110" y="18523"/>
                  </a:cubicBezTo>
                  <a:cubicBezTo>
                    <a:pt x="32897" y="18523"/>
                    <a:pt x="32683" y="18510"/>
                    <a:pt x="32482" y="18498"/>
                  </a:cubicBezTo>
                  <a:cubicBezTo>
                    <a:pt x="31878" y="18460"/>
                    <a:pt x="31274" y="18410"/>
                    <a:pt x="30671" y="18359"/>
                  </a:cubicBezTo>
                  <a:cubicBezTo>
                    <a:pt x="29464" y="18259"/>
                    <a:pt x="28257" y="18171"/>
                    <a:pt x="27049" y="18108"/>
                  </a:cubicBezTo>
                  <a:lnTo>
                    <a:pt x="27049" y="18108"/>
                  </a:lnTo>
                  <a:cubicBezTo>
                    <a:pt x="28257" y="18208"/>
                    <a:pt x="29464" y="18322"/>
                    <a:pt x="30671" y="18460"/>
                  </a:cubicBezTo>
                  <a:cubicBezTo>
                    <a:pt x="31274" y="18523"/>
                    <a:pt x="31878" y="18598"/>
                    <a:pt x="32482" y="18649"/>
                  </a:cubicBezTo>
                  <a:cubicBezTo>
                    <a:pt x="32947" y="18686"/>
                    <a:pt x="33437" y="18699"/>
                    <a:pt x="33903" y="18699"/>
                  </a:cubicBezTo>
                  <a:cubicBezTo>
                    <a:pt x="34695" y="18888"/>
                    <a:pt x="35462" y="19152"/>
                    <a:pt x="36191" y="19491"/>
                  </a:cubicBezTo>
                  <a:lnTo>
                    <a:pt x="32758" y="19453"/>
                  </a:lnTo>
                  <a:lnTo>
                    <a:pt x="36543" y="19680"/>
                  </a:lnTo>
                  <a:cubicBezTo>
                    <a:pt x="36594" y="19717"/>
                    <a:pt x="36619" y="19730"/>
                    <a:pt x="36619" y="19730"/>
                  </a:cubicBezTo>
                  <a:lnTo>
                    <a:pt x="36757" y="19906"/>
                  </a:lnTo>
                  <a:lnTo>
                    <a:pt x="20410" y="19604"/>
                  </a:lnTo>
                  <a:cubicBezTo>
                    <a:pt x="20435" y="19579"/>
                    <a:pt x="20448" y="19567"/>
                    <a:pt x="20473" y="19554"/>
                  </a:cubicBezTo>
                  <a:cubicBezTo>
                    <a:pt x="20598" y="19466"/>
                    <a:pt x="20737" y="19378"/>
                    <a:pt x="20875" y="19315"/>
                  </a:cubicBezTo>
                  <a:cubicBezTo>
                    <a:pt x="21164" y="19177"/>
                    <a:pt x="21479" y="19064"/>
                    <a:pt x="21780" y="18976"/>
                  </a:cubicBezTo>
                  <a:cubicBezTo>
                    <a:pt x="22095" y="18888"/>
                    <a:pt x="22409" y="18825"/>
                    <a:pt x="22736" y="18762"/>
                  </a:cubicBezTo>
                  <a:cubicBezTo>
                    <a:pt x="22887" y="18737"/>
                    <a:pt x="23051" y="18711"/>
                    <a:pt x="23214" y="18686"/>
                  </a:cubicBezTo>
                  <a:lnTo>
                    <a:pt x="23704" y="18623"/>
                  </a:lnTo>
                  <a:lnTo>
                    <a:pt x="23704" y="18623"/>
                  </a:lnTo>
                  <a:lnTo>
                    <a:pt x="23201" y="18674"/>
                  </a:lnTo>
                  <a:cubicBezTo>
                    <a:pt x="23051" y="18686"/>
                    <a:pt x="22875" y="18711"/>
                    <a:pt x="22711" y="18737"/>
                  </a:cubicBezTo>
                  <a:cubicBezTo>
                    <a:pt x="22397" y="18774"/>
                    <a:pt x="22070" y="18825"/>
                    <a:pt x="21743" y="18900"/>
                  </a:cubicBezTo>
                  <a:cubicBezTo>
                    <a:pt x="21428" y="18976"/>
                    <a:pt x="21114" y="19076"/>
                    <a:pt x="20800" y="19202"/>
                  </a:cubicBezTo>
                  <a:cubicBezTo>
                    <a:pt x="20649" y="19265"/>
                    <a:pt x="20498" y="19340"/>
                    <a:pt x="20360" y="19428"/>
                  </a:cubicBezTo>
                  <a:cubicBezTo>
                    <a:pt x="20322" y="19453"/>
                    <a:pt x="20284" y="19479"/>
                    <a:pt x="20259" y="19504"/>
                  </a:cubicBezTo>
                  <a:cubicBezTo>
                    <a:pt x="20221" y="19529"/>
                    <a:pt x="20183" y="19554"/>
                    <a:pt x="20158" y="19592"/>
                  </a:cubicBezTo>
                  <a:lnTo>
                    <a:pt x="20133" y="19604"/>
                  </a:lnTo>
                  <a:lnTo>
                    <a:pt x="19882" y="19604"/>
                  </a:lnTo>
                  <a:cubicBezTo>
                    <a:pt x="19819" y="19592"/>
                    <a:pt x="19756" y="19567"/>
                    <a:pt x="19681" y="19554"/>
                  </a:cubicBezTo>
                  <a:lnTo>
                    <a:pt x="19681" y="19541"/>
                  </a:lnTo>
                  <a:cubicBezTo>
                    <a:pt x="19706" y="19453"/>
                    <a:pt x="19718" y="19365"/>
                    <a:pt x="19756" y="19290"/>
                  </a:cubicBezTo>
                  <a:cubicBezTo>
                    <a:pt x="19806" y="19114"/>
                    <a:pt x="19894" y="18938"/>
                    <a:pt x="19995" y="18799"/>
                  </a:cubicBezTo>
                  <a:lnTo>
                    <a:pt x="19995" y="18799"/>
                  </a:lnTo>
                  <a:cubicBezTo>
                    <a:pt x="19844" y="18913"/>
                    <a:pt x="19718" y="19064"/>
                    <a:pt x="19618" y="19227"/>
                  </a:cubicBezTo>
                  <a:cubicBezTo>
                    <a:pt x="19567" y="19302"/>
                    <a:pt x="19517" y="19391"/>
                    <a:pt x="19479" y="19479"/>
                  </a:cubicBezTo>
                  <a:lnTo>
                    <a:pt x="19467" y="19516"/>
                  </a:lnTo>
                  <a:cubicBezTo>
                    <a:pt x="19391" y="19504"/>
                    <a:pt x="19328" y="19504"/>
                    <a:pt x="19253" y="19491"/>
                  </a:cubicBezTo>
                  <a:lnTo>
                    <a:pt x="19253" y="19428"/>
                  </a:lnTo>
                  <a:lnTo>
                    <a:pt x="19253" y="19353"/>
                  </a:lnTo>
                  <a:cubicBezTo>
                    <a:pt x="19291" y="19089"/>
                    <a:pt x="19404" y="18825"/>
                    <a:pt x="19580" y="18623"/>
                  </a:cubicBezTo>
                  <a:cubicBezTo>
                    <a:pt x="19894" y="18259"/>
                    <a:pt x="20548" y="17844"/>
                    <a:pt x="21919" y="17718"/>
                  </a:cubicBezTo>
                  <a:lnTo>
                    <a:pt x="21919" y="17718"/>
                  </a:lnTo>
                  <a:cubicBezTo>
                    <a:pt x="21831" y="17743"/>
                    <a:pt x="21743" y="17768"/>
                    <a:pt x="21655" y="17781"/>
                  </a:cubicBezTo>
                  <a:cubicBezTo>
                    <a:pt x="21479" y="17831"/>
                    <a:pt x="21303" y="17894"/>
                    <a:pt x="21139" y="17970"/>
                  </a:cubicBezTo>
                  <a:cubicBezTo>
                    <a:pt x="20976" y="18032"/>
                    <a:pt x="20863" y="18095"/>
                    <a:pt x="20787" y="18120"/>
                  </a:cubicBezTo>
                  <a:lnTo>
                    <a:pt x="20649" y="18196"/>
                  </a:lnTo>
                  <a:lnTo>
                    <a:pt x="20787" y="18146"/>
                  </a:lnTo>
                  <a:cubicBezTo>
                    <a:pt x="20875" y="18108"/>
                    <a:pt x="21001" y="18058"/>
                    <a:pt x="21152" y="18007"/>
                  </a:cubicBezTo>
                  <a:cubicBezTo>
                    <a:pt x="21315" y="17957"/>
                    <a:pt x="21491" y="17907"/>
                    <a:pt x="21680" y="17856"/>
                  </a:cubicBezTo>
                  <a:cubicBezTo>
                    <a:pt x="21881" y="17794"/>
                    <a:pt x="22082" y="17768"/>
                    <a:pt x="22296" y="17731"/>
                  </a:cubicBezTo>
                  <a:cubicBezTo>
                    <a:pt x="22434" y="17705"/>
                    <a:pt x="22573" y="17693"/>
                    <a:pt x="22711" y="17668"/>
                  </a:cubicBezTo>
                  <a:close/>
                  <a:moveTo>
                    <a:pt x="15355" y="17680"/>
                  </a:moveTo>
                  <a:cubicBezTo>
                    <a:pt x="15770" y="17680"/>
                    <a:pt x="16185" y="17705"/>
                    <a:pt x="16587" y="17756"/>
                  </a:cubicBezTo>
                  <a:cubicBezTo>
                    <a:pt x="16713" y="17819"/>
                    <a:pt x="16851" y="17869"/>
                    <a:pt x="16977" y="17932"/>
                  </a:cubicBezTo>
                  <a:cubicBezTo>
                    <a:pt x="17103" y="18007"/>
                    <a:pt x="17228" y="18070"/>
                    <a:pt x="17342" y="18158"/>
                  </a:cubicBezTo>
                  <a:cubicBezTo>
                    <a:pt x="17404" y="18196"/>
                    <a:pt x="17467" y="18234"/>
                    <a:pt x="17530" y="18271"/>
                  </a:cubicBezTo>
                  <a:lnTo>
                    <a:pt x="17694" y="18410"/>
                  </a:lnTo>
                  <a:cubicBezTo>
                    <a:pt x="17920" y="18598"/>
                    <a:pt x="18109" y="18799"/>
                    <a:pt x="18272" y="19038"/>
                  </a:cubicBezTo>
                  <a:cubicBezTo>
                    <a:pt x="18385" y="19189"/>
                    <a:pt x="18473" y="19353"/>
                    <a:pt x="18536" y="19529"/>
                  </a:cubicBezTo>
                  <a:cubicBezTo>
                    <a:pt x="18448" y="19541"/>
                    <a:pt x="18348" y="19567"/>
                    <a:pt x="18260" y="19604"/>
                  </a:cubicBezTo>
                  <a:lnTo>
                    <a:pt x="18184" y="19604"/>
                  </a:lnTo>
                  <a:cubicBezTo>
                    <a:pt x="18146" y="19567"/>
                    <a:pt x="18096" y="19529"/>
                    <a:pt x="18058" y="19491"/>
                  </a:cubicBezTo>
                  <a:cubicBezTo>
                    <a:pt x="17983" y="19428"/>
                    <a:pt x="17895" y="19378"/>
                    <a:pt x="17807" y="19315"/>
                  </a:cubicBezTo>
                  <a:cubicBezTo>
                    <a:pt x="17643" y="19214"/>
                    <a:pt x="17467" y="19126"/>
                    <a:pt x="17279" y="19051"/>
                  </a:cubicBezTo>
                  <a:cubicBezTo>
                    <a:pt x="17103" y="18976"/>
                    <a:pt x="16914" y="18913"/>
                    <a:pt x="16725" y="18850"/>
                  </a:cubicBezTo>
                  <a:lnTo>
                    <a:pt x="16449" y="18774"/>
                  </a:lnTo>
                  <a:lnTo>
                    <a:pt x="16160" y="18699"/>
                  </a:lnTo>
                  <a:lnTo>
                    <a:pt x="16436" y="18812"/>
                  </a:lnTo>
                  <a:lnTo>
                    <a:pt x="16700" y="18925"/>
                  </a:lnTo>
                  <a:cubicBezTo>
                    <a:pt x="16876" y="19001"/>
                    <a:pt x="17052" y="19076"/>
                    <a:pt x="17216" y="19177"/>
                  </a:cubicBezTo>
                  <a:cubicBezTo>
                    <a:pt x="17379" y="19277"/>
                    <a:pt x="17543" y="19378"/>
                    <a:pt x="17681" y="19491"/>
                  </a:cubicBezTo>
                  <a:cubicBezTo>
                    <a:pt x="17731" y="19529"/>
                    <a:pt x="17769" y="19567"/>
                    <a:pt x="17819" y="19604"/>
                  </a:cubicBezTo>
                  <a:lnTo>
                    <a:pt x="1397" y="19919"/>
                  </a:lnTo>
                  <a:lnTo>
                    <a:pt x="1522" y="19755"/>
                  </a:lnTo>
                  <a:lnTo>
                    <a:pt x="5182" y="19541"/>
                  </a:lnTo>
                  <a:lnTo>
                    <a:pt x="5182" y="19541"/>
                  </a:lnTo>
                  <a:lnTo>
                    <a:pt x="1799" y="19579"/>
                  </a:lnTo>
                  <a:cubicBezTo>
                    <a:pt x="2491" y="19227"/>
                    <a:pt x="3208" y="18963"/>
                    <a:pt x="3962" y="18774"/>
                  </a:cubicBezTo>
                  <a:cubicBezTo>
                    <a:pt x="4842" y="18774"/>
                    <a:pt x="5735" y="18749"/>
                    <a:pt x="6615" y="18686"/>
                  </a:cubicBezTo>
                  <a:cubicBezTo>
                    <a:pt x="7609" y="18611"/>
                    <a:pt x="8590" y="18523"/>
                    <a:pt x="9583" y="18435"/>
                  </a:cubicBezTo>
                  <a:lnTo>
                    <a:pt x="9583" y="18435"/>
                  </a:lnTo>
                  <a:cubicBezTo>
                    <a:pt x="8590" y="18485"/>
                    <a:pt x="7609" y="18548"/>
                    <a:pt x="6615" y="18586"/>
                  </a:cubicBezTo>
                  <a:cubicBezTo>
                    <a:pt x="6193" y="18610"/>
                    <a:pt x="5770" y="18618"/>
                    <a:pt x="5348" y="18618"/>
                  </a:cubicBezTo>
                  <a:cubicBezTo>
                    <a:pt x="5104" y="18618"/>
                    <a:pt x="4860" y="18615"/>
                    <a:pt x="4616" y="18611"/>
                  </a:cubicBezTo>
                  <a:cubicBezTo>
                    <a:pt x="6703" y="18133"/>
                    <a:pt x="10073" y="17680"/>
                    <a:pt x="15355" y="17680"/>
                  </a:cubicBezTo>
                  <a:close/>
                  <a:moveTo>
                    <a:pt x="34808" y="3106"/>
                  </a:moveTo>
                  <a:lnTo>
                    <a:pt x="37751" y="20510"/>
                  </a:lnTo>
                  <a:lnTo>
                    <a:pt x="37751" y="20510"/>
                  </a:lnTo>
                  <a:lnTo>
                    <a:pt x="20825" y="20095"/>
                  </a:lnTo>
                  <a:cubicBezTo>
                    <a:pt x="20775" y="20057"/>
                    <a:pt x="20724" y="20019"/>
                    <a:pt x="20661" y="19982"/>
                  </a:cubicBezTo>
                  <a:lnTo>
                    <a:pt x="20661" y="19982"/>
                  </a:lnTo>
                  <a:lnTo>
                    <a:pt x="37134" y="20283"/>
                  </a:lnTo>
                  <a:cubicBezTo>
                    <a:pt x="37248" y="20283"/>
                    <a:pt x="37336" y="20183"/>
                    <a:pt x="37323" y="20070"/>
                  </a:cubicBezTo>
                  <a:lnTo>
                    <a:pt x="34607" y="3106"/>
                  </a:lnTo>
                  <a:close/>
                  <a:moveTo>
                    <a:pt x="3534" y="3106"/>
                  </a:moveTo>
                  <a:lnTo>
                    <a:pt x="806" y="20070"/>
                  </a:lnTo>
                  <a:cubicBezTo>
                    <a:pt x="781" y="20183"/>
                    <a:pt x="869" y="20283"/>
                    <a:pt x="982" y="20283"/>
                  </a:cubicBezTo>
                  <a:lnTo>
                    <a:pt x="17467" y="19982"/>
                  </a:lnTo>
                  <a:lnTo>
                    <a:pt x="17467" y="19982"/>
                  </a:lnTo>
                  <a:cubicBezTo>
                    <a:pt x="17417" y="20007"/>
                    <a:pt x="17367" y="20057"/>
                    <a:pt x="17316" y="20095"/>
                  </a:cubicBezTo>
                  <a:lnTo>
                    <a:pt x="403" y="20522"/>
                  </a:lnTo>
                  <a:lnTo>
                    <a:pt x="3321" y="3106"/>
                  </a:lnTo>
                  <a:close/>
                  <a:moveTo>
                    <a:pt x="17958" y="20359"/>
                  </a:moveTo>
                  <a:cubicBezTo>
                    <a:pt x="18322" y="20409"/>
                    <a:pt x="18687" y="20422"/>
                    <a:pt x="19052" y="20422"/>
                  </a:cubicBezTo>
                  <a:cubicBezTo>
                    <a:pt x="19429" y="20422"/>
                    <a:pt x="19794" y="20409"/>
                    <a:pt x="20158" y="20371"/>
                  </a:cubicBezTo>
                  <a:lnTo>
                    <a:pt x="20158" y="20371"/>
                  </a:lnTo>
                  <a:cubicBezTo>
                    <a:pt x="19842" y="20462"/>
                    <a:pt x="19515" y="20512"/>
                    <a:pt x="19187" y="20512"/>
                  </a:cubicBezTo>
                  <a:cubicBezTo>
                    <a:pt x="19151" y="20512"/>
                    <a:pt x="19114" y="20511"/>
                    <a:pt x="19077" y="20510"/>
                  </a:cubicBezTo>
                  <a:lnTo>
                    <a:pt x="19064" y="20522"/>
                  </a:lnTo>
                  <a:cubicBezTo>
                    <a:pt x="19032" y="20523"/>
                    <a:pt x="19001" y="20524"/>
                    <a:pt x="18969" y="20524"/>
                  </a:cubicBezTo>
                  <a:cubicBezTo>
                    <a:pt x="18625" y="20524"/>
                    <a:pt x="18292" y="20462"/>
                    <a:pt x="17958" y="20359"/>
                  </a:cubicBezTo>
                  <a:close/>
                  <a:moveTo>
                    <a:pt x="22397" y="0"/>
                  </a:moveTo>
                  <a:cubicBezTo>
                    <a:pt x="20561" y="0"/>
                    <a:pt x="19605" y="654"/>
                    <a:pt x="19140" y="1170"/>
                  </a:cubicBezTo>
                  <a:cubicBezTo>
                    <a:pt x="19102" y="1132"/>
                    <a:pt x="19064" y="1082"/>
                    <a:pt x="19027" y="1044"/>
                  </a:cubicBezTo>
                  <a:cubicBezTo>
                    <a:pt x="18436" y="428"/>
                    <a:pt x="17329" y="126"/>
                    <a:pt x="15745" y="126"/>
                  </a:cubicBezTo>
                  <a:cubicBezTo>
                    <a:pt x="13204" y="126"/>
                    <a:pt x="11218" y="440"/>
                    <a:pt x="8703" y="855"/>
                  </a:cubicBezTo>
                  <a:cubicBezTo>
                    <a:pt x="7835" y="994"/>
                    <a:pt x="6942" y="1145"/>
                    <a:pt x="5936" y="1283"/>
                  </a:cubicBezTo>
                  <a:cubicBezTo>
                    <a:pt x="5823" y="1295"/>
                    <a:pt x="5722" y="1371"/>
                    <a:pt x="5660" y="1484"/>
                  </a:cubicBezTo>
                  <a:cubicBezTo>
                    <a:pt x="5282" y="2100"/>
                    <a:pt x="4679" y="2540"/>
                    <a:pt x="3987" y="2742"/>
                  </a:cubicBezTo>
                  <a:lnTo>
                    <a:pt x="3321" y="2742"/>
                  </a:lnTo>
                  <a:cubicBezTo>
                    <a:pt x="3145" y="2742"/>
                    <a:pt x="2994" y="2867"/>
                    <a:pt x="2956" y="3043"/>
                  </a:cubicBezTo>
                  <a:lnTo>
                    <a:pt x="51" y="20459"/>
                  </a:lnTo>
                  <a:cubicBezTo>
                    <a:pt x="1" y="20686"/>
                    <a:pt x="177" y="20887"/>
                    <a:pt x="403" y="20887"/>
                  </a:cubicBezTo>
                  <a:lnTo>
                    <a:pt x="416" y="20887"/>
                  </a:lnTo>
                  <a:lnTo>
                    <a:pt x="17329" y="20459"/>
                  </a:lnTo>
                  <a:cubicBezTo>
                    <a:pt x="17555" y="20610"/>
                    <a:pt x="18096" y="20887"/>
                    <a:pt x="19077" y="20887"/>
                  </a:cubicBezTo>
                  <a:cubicBezTo>
                    <a:pt x="20045" y="20887"/>
                    <a:pt x="20586" y="20610"/>
                    <a:pt x="20812" y="20459"/>
                  </a:cubicBezTo>
                  <a:lnTo>
                    <a:pt x="37725" y="20887"/>
                  </a:lnTo>
                  <a:lnTo>
                    <a:pt x="37738" y="20887"/>
                  </a:lnTo>
                  <a:cubicBezTo>
                    <a:pt x="37964" y="20887"/>
                    <a:pt x="38140" y="20673"/>
                    <a:pt x="38103" y="20459"/>
                  </a:cubicBezTo>
                  <a:lnTo>
                    <a:pt x="35185" y="3043"/>
                  </a:lnTo>
                  <a:cubicBezTo>
                    <a:pt x="35148" y="2867"/>
                    <a:pt x="34997" y="2742"/>
                    <a:pt x="34821" y="2742"/>
                  </a:cubicBezTo>
                  <a:lnTo>
                    <a:pt x="34154" y="2742"/>
                  </a:lnTo>
                  <a:cubicBezTo>
                    <a:pt x="33462" y="2553"/>
                    <a:pt x="32859" y="2100"/>
                    <a:pt x="32482" y="1484"/>
                  </a:cubicBezTo>
                  <a:cubicBezTo>
                    <a:pt x="32419" y="1371"/>
                    <a:pt x="32318" y="1308"/>
                    <a:pt x="32205" y="1283"/>
                  </a:cubicBezTo>
                  <a:cubicBezTo>
                    <a:pt x="31036" y="1119"/>
                    <a:pt x="29954" y="931"/>
                    <a:pt x="28910" y="755"/>
                  </a:cubicBezTo>
                  <a:cubicBezTo>
                    <a:pt x="26483" y="352"/>
                    <a:pt x="24383" y="0"/>
                    <a:pt x="22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36"/>
            <p:cNvSpPr/>
            <p:nvPr/>
          </p:nvSpPr>
          <p:spPr>
            <a:xfrm>
              <a:off x="2221065" y="2391290"/>
              <a:ext cx="184388" cy="46859"/>
            </a:xfrm>
            <a:custGeom>
              <a:avLst/>
              <a:gdLst/>
              <a:ahLst/>
              <a:cxnLst/>
              <a:rect l="l" t="t" r="r" b="b"/>
              <a:pathLst>
                <a:path w="5446" h="1384" extrusionOk="0">
                  <a:moveTo>
                    <a:pt x="3283" y="1"/>
                  </a:moveTo>
                  <a:cubicBezTo>
                    <a:pt x="3031" y="13"/>
                    <a:pt x="2792" y="38"/>
                    <a:pt x="2553" y="76"/>
                  </a:cubicBezTo>
                  <a:cubicBezTo>
                    <a:pt x="2315" y="114"/>
                    <a:pt x="2076" y="164"/>
                    <a:pt x="1837" y="227"/>
                  </a:cubicBezTo>
                  <a:lnTo>
                    <a:pt x="1485" y="353"/>
                  </a:lnTo>
                  <a:cubicBezTo>
                    <a:pt x="1371" y="390"/>
                    <a:pt x="1258" y="441"/>
                    <a:pt x="1145" y="491"/>
                  </a:cubicBezTo>
                  <a:cubicBezTo>
                    <a:pt x="1032" y="541"/>
                    <a:pt x="931" y="604"/>
                    <a:pt x="818" y="655"/>
                  </a:cubicBezTo>
                  <a:cubicBezTo>
                    <a:pt x="718" y="717"/>
                    <a:pt x="617" y="780"/>
                    <a:pt x="516" y="868"/>
                  </a:cubicBezTo>
                  <a:cubicBezTo>
                    <a:pt x="315" y="1007"/>
                    <a:pt x="139" y="1183"/>
                    <a:pt x="1" y="1384"/>
                  </a:cubicBezTo>
                  <a:cubicBezTo>
                    <a:pt x="164" y="1208"/>
                    <a:pt x="365" y="1057"/>
                    <a:pt x="567" y="944"/>
                  </a:cubicBezTo>
                  <a:cubicBezTo>
                    <a:pt x="667" y="868"/>
                    <a:pt x="780" y="831"/>
                    <a:pt x="881" y="768"/>
                  </a:cubicBezTo>
                  <a:cubicBezTo>
                    <a:pt x="994" y="717"/>
                    <a:pt x="1095" y="667"/>
                    <a:pt x="1208" y="629"/>
                  </a:cubicBezTo>
                  <a:cubicBezTo>
                    <a:pt x="1648" y="453"/>
                    <a:pt x="2113" y="340"/>
                    <a:pt x="2579" y="277"/>
                  </a:cubicBezTo>
                  <a:cubicBezTo>
                    <a:pt x="3056" y="202"/>
                    <a:pt x="3534" y="164"/>
                    <a:pt x="4000" y="164"/>
                  </a:cubicBezTo>
                  <a:lnTo>
                    <a:pt x="4729" y="164"/>
                  </a:lnTo>
                  <a:cubicBezTo>
                    <a:pt x="4968" y="177"/>
                    <a:pt x="5194" y="189"/>
                    <a:pt x="5446" y="202"/>
                  </a:cubicBezTo>
                  <a:cubicBezTo>
                    <a:pt x="5207" y="152"/>
                    <a:pt x="4968" y="114"/>
                    <a:pt x="4729" y="64"/>
                  </a:cubicBezTo>
                  <a:cubicBezTo>
                    <a:pt x="4490" y="26"/>
                    <a:pt x="4251" y="26"/>
                    <a:pt x="4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36"/>
            <p:cNvSpPr/>
            <p:nvPr/>
          </p:nvSpPr>
          <p:spPr>
            <a:xfrm>
              <a:off x="2262811" y="2433273"/>
              <a:ext cx="360210" cy="15676"/>
            </a:xfrm>
            <a:custGeom>
              <a:avLst/>
              <a:gdLst/>
              <a:ahLst/>
              <a:cxnLst/>
              <a:rect l="l" t="t" r="r" b="b"/>
              <a:pathLst>
                <a:path w="10639" h="463" extrusionOk="0">
                  <a:moveTo>
                    <a:pt x="3625" y="1"/>
                  </a:moveTo>
                  <a:cubicBezTo>
                    <a:pt x="3298" y="1"/>
                    <a:pt x="2976" y="12"/>
                    <a:pt x="2653" y="31"/>
                  </a:cubicBezTo>
                  <a:cubicBezTo>
                    <a:pt x="1761" y="81"/>
                    <a:pt x="868" y="207"/>
                    <a:pt x="0" y="395"/>
                  </a:cubicBezTo>
                  <a:cubicBezTo>
                    <a:pt x="893" y="333"/>
                    <a:pt x="1773" y="257"/>
                    <a:pt x="2653" y="257"/>
                  </a:cubicBezTo>
                  <a:cubicBezTo>
                    <a:pt x="2746" y="256"/>
                    <a:pt x="2839" y="255"/>
                    <a:pt x="2932" y="255"/>
                  </a:cubicBezTo>
                  <a:cubicBezTo>
                    <a:pt x="3720" y="255"/>
                    <a:pt x="4508" y="300"/>
                    <a:pt x="5307" y="345"/>
                  </a:cubicBezTo>
                  <a:lnTo>
                    <a:pt x="6627" y="421"/>
                  </a:lnTo>
                  <a:cubicBezTo>
                    <a:pt x="7080" y="433"/>
                    <a:pt x="7520" y="446"/>
                    <a:pt x="7960" y="458"/>
                  </a:cubicBezTo>
                  <a:cubicBezTo>
                    <a:pt x="8161" y="461"/>
                    <a:pt x="8361" y="463"/>
                    <a:pt x="8562" y="463"/>
                  </a:cubicBezTo>
                  <a:cubicBezTo>
                    <a:pt x="9254" y="463"/>
                    <a:pt x="9946" y="444"/>
                    <a:pt x="10638" y="395"/>
                  </a:cubicBezTo>
                  <a:cubicBezTo>
                    <a:pt x="9746" y="333"/>
                    <a:pt x="8865" y="282"/>
                    <a:pt x="7985" y="232"/>
                  </a:cubicBezTo>
                  <a:lnTo>
                    <a:pt x="5319" y="56"/>
                  </a:lnTo>
                  <a:cubicBezTo>
                    <a:pt x="4879" y="31"/>
                    <a:pt x="4426" y="6"/>
                    <a:pt x="3986" y="6"/>
                  </a:cubicBezTo>
                  <a:cubicBezTo>
                    <a:pt x="3865" y="2"/>
                    <a:pt x="3745" y="1"/>
                    <a:pt x="3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36"/>
            <p:cNvSpPr/>
            <p:nvPr/>
          </p:nvSpPr>
          <p:spPr>
            <a:xfrm>
              <a:off x="2378604" y="2410453"/>
              <a:ext cx="330415" cy="27289"/>
            </a:xfrm>
            <a:custGeom>
              <a:avLst/>
              <a:gdLst/>
              <a:ahLst/>
              <a:cxnLst/>
              <a:rect l="l" t="t" r="r" b="b"/>
              <a:pathLst>
                <a:path w="9759" h="806" extrusionOk="0">
                  <a:moveTo>
                    <a:pt x="2453" y="1"/>
                  </a:moveTo>
                  <a:cubicBezTo>
                    <a:pt x="1623" y="1"/>
                    <a:pt x="805" y="51"/>
                    <a:pt x="0" y="164"/>
                  </a:cubicBezTo>
                  <a:cubicBezTo>
                    <a:pt x="818" y="164"/>
                    <a:pt x="1635" y="177"/>
                    <a:pt x="2440" y="227"/>
                  </a:cubicBezTo>
                  <a:cubicBezTo>
                    <a:pt x="3245" y="290"/>
                    <a:pt x="4062" y="365"/>
                    <a:pt x="4867" y="453"/>
                  </a:cubicBezTo>
                  <a:lnTo>
                    <a:pt x="6087" y="592"/>
                  </a:lnTo>
                  <a:cubicBezTo>
                    <a:pt x="6489" y="629"/>
                    <a:pt x="6891" y="667"/>
                    <a:pt x="7306" y="705"/>
                  </a:cubicBezTo>
                  <a:cubicBezTo>
                    <a:pt x="8124" y="768"/>
                    <a:pt x="8941" y="805"/>
                    <a:pt x="9759" y="805"/>
                  </a:cubicBezTo>
                  <a:cubicBezTo>
                    <a:pt x="8941" y="692"/>
                    <a:pt x="8136" y="579"/>
                    <a:pt x="7332" y="478"/>
                  </a:cubicBezTo>
                  <a:cubicBezTo>
                    <a:pt x="6514" y="365"/>
                    <a:pt x="5709" y="265"/>
                    <a:pt x="4905" y="164"/>
                  </a:cubicBezTo>
                  <a:cubicBezTo>
                    <a:pt x="4087" y="63"/>
                    <a:pt x="3270" y="1"/>
                    <a:pt x="24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36"/>
            <p:cNvSpPr/>
            <p:nvPr/>
          </p:nvSpPr>
          <p:spPr>
            <a:xfrm>
              <a:off x="1906427" y="2465188"/>
              <a:ext cx="242724" cy="48755"/>
            </a:xfrm>
            <a:custGeom>
              <a:avLst/>
              <a:gdLst/>
              <a:ahLst/>
              <a:cxnLst/>
              <a:rect l="l" t="t" r="r" b="b"/>
              <a:pathLst>
                <a:path w="7169" h="1440" extrusionOk="0">
                  <a:moveTo>
                    <a:pt x="2953" y="1"/>
                  </a:moveTo>
                  <a:cubicBezTo>
                    <a:pt x="2907" y="1"/>
                    <a:pt x="2862" y="2"/>
                    <a:pt x="2818" y="6"/>
                  </a:cubicBezTo>
                  <a:lnTo>
                    <a:pt x="2114" y="6"/>
                  </a:lnTo>
                  <a:cubicBezTo>
                    <a:pt x="2026" y="6"/>
                    <a:pt x="1950" y="18"/>
                    <a:pt x="1875" y="31"/>
                  </a:cubicBezTo>
                  <a:cubicBezTo>
                    <a:pt x="1560" y="56"/>
                    <a:pt x="1246" y="69"/>
                    <a:pt x="932" y="119"/>
                  </a:cubicBezTo>
                  <a:cubicBezTo>
                    <a:pt x="617" y="157"/>
                    <a:pt x="303" y="207"/>
                    <a:pt x="1" y="257"/>
                  </a:cubicBezTo>
                  <a:cubicBezTo>
                    <a:pt x="315" y="245"/>
                    <a:pt x="630" y="220"/>
                    <a:pt x="944" y="207"/>
                  </a:cubicBezTo>
                  <a:cubicBezTo>
                    <a:pt x="1070" y="207"/>
                    <a:pt x="1233" y="207"/>
                    <a:pt x="1384" y="194"/>
                  </a:cubicBezTo>
                  <a:lnTo>
                    <a:pt x="1862" y="182"/>
                  </a:lnTo>
                  <a:lnTo>
                    <a:pt x="2805" y="182"/>
                  </a:lnTo>
                  <a:cubicBezTo>
                    <a:pt x="2956" y="182"/>
                    <a:pt x="3120" y="194"/>
                    <a:pt x="3270" y="194"/>
                  </a:cubicBezTo>
                  <a:cubicBezTo>
                    <a:pt x="3434" y="207"/>
                    <a:pt x="3585" y="207"/>
                    <a:pt x="3748" y="220"/>
                  </a:cubicBezTo>
                  <a:cubicBezTo>
                    <a:pt x="4364" y="270"/>
                    <a:pt x="4968" y="383"/>
                    <a:pt x="5572" y="534"/>
                  </a:cubicBezTo>
                  <a:cubicBezTo>
                    <a:pt x="5723" y="584"/>
                    <a:pt x="5873" y="622"/>
                    <a:pt x="6012" y="685"/>
                  </a:cubicBezTo>
                  <a:lnTo>
                    <a:pt x="6226" y="773"/>
                  </a:lnTo>
                  <a:lnTo>
                    <a:pt x="6439" y="873"/>
                  </a:lnTo>
                  <a:cubicBezTo>
                    <a:pt x="6729" y="999"/>
                    <a:pt x="6967" y="1200"/>
                    <a:pt x="7169" y="1439"/>
                  </a:cubicBezTo>
                  <a:cubicBezTo>
                    <a:pt x="7093" y="1301"/>
                    <a:pt x="6993" y="1175"/>
                    <a:pt x="6867" y="1075"/>
                  </a:cubicBezTo>
                  <a:cubicBezTo>
                    <a:pt x="6817" y="1024"/>
                    <a:pt x="6754" y="974"/>
                    <a:pt x="6678" y="924"/>
                  </a:cubicBezTo>
                  <a:cubicBezTo>
                    <a:pt x="6615" y="873"/>
                    <a:pt x="6552" y="836"/>
                    <a:pt x="6490" y="785"/>
                  </a:cubicBezTo>
                  <a:lnTo>
                    <a:pt x="6276" y="672"/>
                  </a:lnTo>
                  <a:lnTo>
                    <a:pt x="6062" y="572"/>
                  </a:lnTo>
                  <a:cubicBezTo>
                    <a:pt x="5924" y="509"/>
                    <a:pt x="5773" y="446"/>
                    <a:pt x="5622" y="396"/>
                  </a:cubicBezTo>
                  <a:cubicBezTo>
                    <a:pt x="5018" y="207"/>
                    <a:pt x="4390" y="81"/>
                    <a:pt x="3761" y="31"/>
                  </a:cubicBezTo>
                  <a:cubicBezTo>
                    <a:pt x="3597" y="31"/>
                    <a:pt x="3446" y="18"/>
                    <a:pt x="3283" y="18"/>
                  </a:cubicBezTo>
                  <a:cubicBezTo>
                    <a:pt x="3176" y="9"/>
                    <a:pt x="3063" y="1"/>
                    <a:pt x="2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36"/>
            <p:cNvSpPr/>
            <p:nvPr/>
          </p:nvSpPr>
          <p:spPr>
            <a:xfrm>
              <a:off x="1837459" y="2505207"/>
              <a:ext cx="283184" cy="15100"/>
            </a:xfrm>
            <a:custGeom>
              <a:avLst/>
              <a:gdLst/>
              <a:ahLst/>
              <a:cxnLst/>
              <a:rect l="l" t="t" r="r" b="b"/>
              <a:pathLst>
                <a:path w="8364" h="446" extrusionOk="0">
                  <a:moveTo>
                    <a:pt x="4880" y="0"/>
                  </a:moveTo>
                  <a:cubicBezTo>
                    <a:pt x="4645" y="0"/>
                    <a:pt x="4410" y="6"/>
                    <a:pt x="4176" y="6"/>
                  </a:cubicBezTo>
                  <a:cubicBezTo>
                    <a:pt x="3472" y="44"/>
                    <a:pt x="2780" y="106"/>
                    <a:pt x="2088" y="182"/>
                  </a:cubicBezTo>
                  <a:cubicBezTo>
                    <a:pt x="1384" y="245"/>
                    <a:pt x="692" y="320"/>
                    <a:pt x="1" y="408"/>
                  </a:cubicBezTo>
                  <a:cubicBezTo>
                    <a:pt x="353" y="421"/>
                    <a:pt x="702" y="427"/>
                    <a:pt x="1051" y="427"/>
                  </a:cubicBezTo>
                  <a:cubicBezTo>
                    <a:pt x="1400" y="427"/>
                    <a:pt x="1749" y="421"/>
                    <a:pt x="2101" y="408"/>
                  </a:cubicBezTo>
                  <a:cubicBezTo>
                    <a:pt x="2453" y="396"/>
                    <a:pt x="2792" y="370"/>
                    <a:pt x="3145" y="358"/>
                  </a:cubicBezTo>
                  <a:cubicBezTo>
                    <a:pt x="3497" y="345"/>
                    <a:pt x="3836" y="320"/>
                    <a:pt x="4188" y="308"/>
                  </a:cubicBezTo>
                  <a:cubicBezTo>
                    <a:pt x="4452" y="298"/>
                    <a:pt x="4717" y="294"/>
                    <a:pt x="4981" y="294"/>
                  </a:cubicBezTo>
                  <a:cubicBezTo>
                    <a:pt x="5408" y="294"/>
                    <a:pt x="5836" y="305"/>
                    <a:pt x="6263" y="320"/>
                  </a:cubicBezTo>
                  <a:cubicBezTo>
                    <a:pt x="6967" y="358"/>
                    <a:pt x="7659" y="408"/>
                    <a:pt x="8363" y="446"/>
                  </a:cubicBezTo>
                  <a:cubicBezTo>
                    <a:pt x="7672" y="295"/>
                    <a:pt x="6980" y="182"/>
                    <a:pt x="6288" y="106"/>
                  </a:cubicBezTo>
                  <a:cubicBezTo>
                    <a:pt x="5936" y="44"/>
                    <a:pt x="5584" y="18"/>
                    <a:pt x="5232" y="6"/>
                  </a:cubicBezTo>
                  <a:cubicBezTo>
                    <a:pt x="5115" y="2"/>
                    <a:pt x="4997" y="0"/>
                    <a:pt x="4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36"/>
            <p:cNvSpPr/>
            <p:nvPr/>
          </p:nvSpPr>
          <p:spPr>
            <a:xfrm>
              <a:off x="1660791" y="2489193"/>
              <a:ext cx="390445" cy="24310"/>
            </a:xfrm>
            <a:custGeom>
              <a:avLst/>
              <a:gdLst/>
              <a:ahLst/>
              <a:cxnLst/>
              <a:rect l="l" t="t" r="r" b="b"/>
              <a:pathLst>
                <a:path w="11532" h="718" extrusionOk="0">
                  <a:moveTo>
                    <a:pt x="8639" y="1"/>
                  </a:moveTo>
                  <a:cubicBezTo>
                    <a:pt x="7671" y="14"/>
                    <a:pt x="6715" y="89"/>
                    <a:pt x="5747" y="190"/>
                  </a:cubicBezTo>
                  <a:lnTo>
                    <a:pt x="2880" y="479"/>
                  </a:lnTo>
                  <a:cubicBezTo>
                    <a:pt x="2415" y="529"/>
                    <a:pt x="1924" y="567"/>
                    <a:pt x="1446" y="605"/>
                  </a:cubicBezTo>
                  <a:cubicBezTo>
                    <a:pt x="969" y="642"/>
                    <a:pt x="491" y="680"/>
                    <a:pt x="0" y="718"/>
                  </a:cubicBezTo>
                  <a:cubicBezTo>
                    <a:pt x="491" y="718"/>
                    <a:pt x="969" y="718"/>
                    <a:pt x="1446" y="705"/>
                  </a:cubicBezTo>
                  <a:cubicBezTo>
                    <a:pt x="1685" y="693"/>
                    <a:pt x="1924" y="680"/>
                    <a:pt x="2176" y="667"/>
                  </a:cubicBezTo>
                  <a:cubicBezTo>
                    <a:pt x="2415" y="655"/>
                    <a:pt x="2654" y="642"/>
                    <a:pt x="2893" y="630"/>
                  </a:cubicBezTo>
                  <a:cubicBezTo>
                    <a:pt x="3848" y="579"/>
                    <a:pt x="4816" y="479"/>
                    <a:pt x="5772" y="378"/>
                  </a:cubicBezTo>
                  <a:cubicBezTo>
                    <a:pt x="6728" y="278"/>
                    <a:pt x="7684" y="202"/>
                    <a:pt x="8639" y="152"/>
                  </a:cubicBezTo>
                  <a:cubicBezTo>
                    <a:pt x="8878" y="139"/>
                    <a:pt x="9117" y="127"/>
                    <a:pt x="9369" y="127"/>
                  </a:cubicBezTo>
                  <a:cubicBezTo>
                    <a:pt x="9607" y="114"/>
                    <a:pt x="9846" y="114"/>
                    <a:pt x="10085" y="102"/>
                  </a:cubicBezTo>
                  <a:cubicBezTo>
                    <a:pt x="10563" y="89"/>
                    <a:pt x="11041" y="89"/>
                    <a:pt x="11531" y="76"/>
                  </a:cubicBezTo>
                  <a:cubicBezTo>
                    <a:pt x="11054" y="51"/>
                    <a:pt x="10563" y="26"/>
                    <a:pt x="10085" y="14"/>
                  </a:cubicBezTo>
                  <a:cubicBezTo>
                    <a:pt x="9966" y="7"/>
                    <a:pt x="9846" y="7"/>
                    <a:pt x="9727" y="7"/>
                  </a:cubicBezTo>
                  <a:cubicBezTo>
                    <a:pt x="9607" y="7"/>
                    <a:pt x="9488" y="7"/>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36"/>
            <p:cNvSpPr/>
            <p:nvPr/>
          </p:nvSpPr>
          <p:spPr>
            <a:xfrm>
              <a:off x="2302831" y="2449186"/>
              <a:ext cx="207783" cy="3453"/>
            </a:xfrm>
            <a:custGeom>
              <a:avLst/>
              <a:gdLst/>
              <a:ahLst/>
              <a:cxnLst/>
              <a:rect l="l" t="t" r="r" b="b"/>
              <a:pathLst>
                <a:path w="6137" h="102" extrusionOk="0">
                  <a:moveTo>
                    <a:pt x="0" y="1"/>
                  </a:moveTo>
                  <a:lnTo>
                    <a:pt x="264" y="13"/>
                  </a:lnTo>
                  <a:cubicBezTo>
                    <a:pt x="428" y="13"/>
                    <a:pt x="667" y="39"/>
                    <a:pt x="956" y="51"/>
                  </a:cubicBezTo>
                  <a:cubicBezTo>
                    <a:pt x="1245" y="51"/>
                    <a:pt x="1585" y="64"/>
                    <a:pt x="1937" y="76"/>
                  </a:cubicBezTo>
                  <a:lnTo>
                    <a:pt x="3068" y="101"/>
                  </a:lnTo>
                  <a:lnTo>
                    <a:pt x="6137" y="101"/>
                  </a:lnTo>
                  <a:lnTo>
                    <a:pt x="5873" y="89"/>
                  </a:lnTo>
                  <a:cubicBezTo>
                    <a:pt x="5697" y="89"/>
                    <a:pt x="5458" y="76"/>
                    <a:pt x="5168" y="64"/>
                  </a:cubicBezTo>
                  <a:cubicBezTo>
                    <a:pt x="4892" y="51"/>
                    <a:pt x="4540" y="39"/>
                    <a:pt x="4188" y="39"/>
                  </a:cubicBezTo>
                  <a:lnTo>
                    <a:pt x="3068" y="13"/>
                  </a:lnTo>
                  <a:lnTo>
                    <a:pt x="19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36"/>
            <p:cNvSpPr/>
            <p:nvPr/>
          </p:nvSpPr>
          <p:spPr>
            <a:xfrm>
              <a:off x="2334703" y="2500848"/>
              <a:ext cx="243977" cy="15507"/>
            </a:xfrm>
            <a:custGeom>
              <a:avLst/>
              <a:gdLst/>
              <a:ahLst/>
              <a:cxnLst/>
              <a:rect l="l" t="t" r="r" b="b"/>
              <a:pathLst>
                <a:path w="7206" h="458" extrusionOk="0">
                  <a:moveTo>
                    <a:pt x="1975" y="0"/>
                  </a:moveTo>
                  <a:cubicBezTo>
                    <a:pt x="1690" y="0"/>
                    <a:pt x="1405" y="12"/>
                    <a:pt x="1119" y="30"/>
                  </a:cubicBezTo>
                  <a:cubicBezTo>
                    <a:pt x="780" y="55"/>
                    <a:pt x="503" y="106"/>
                    <a:pt x="314" y="131"/>
                  </a:cubicBezTo>
                  <a:lnTo>
                    <a:pt x="0" y="181"/>
                  </a:lnTo>
                  <a:lnTo>
                    <a:pt x="0" y="181"/>
                  </a:lnTo>
                  <a:lnTo>
                    <a:pt x="314" y="144"/>
                  </a:lnTo>
                  <a:cubicBezTo>
                    <a:pt x="503" y="131"/>
                    <a:pt x="792" y="106"/>
                    <a:pt x="1132" y="93"/>
                  </a:cubicBezTo>
                  <a:cubicBezTo>
                    <a:pt x="1275" y="83"/>
                    <a:pt x="1428" y="79"/>
                    <a:pt x="1587" y="79"/>
                  </a:cubicBezTo>
                  <a:cubicBezTo>
                    <a:pt x="1805" y="79"/>
                    <a:pt x="2037" y="86"/>
                    <a:pt x="2276" y="93"/>
                  </a:cubicBezTo>
                  <a:cubicBezTo>
                    <a:pt x="2704" y="106"/>
                    <a:pt x="3156" y="144"/>
                    <a:pt x="3609" y="181"/>
                  </a:cubicBezTo>
                  <a:lnTo>
                    <a:pt x="4929" y="294"/>
                  </a:lnTo>
                  <a:lnTo>
                    <a:pt x="6074" y="382"/>
                  </a:lnTo>
                  <a:lnTo>
                    <a:pt x="6891" y="445"/>
                  </a:lnTo>
                  <a:lnTo>
                    <a:pt x="7205" y="458"/>
                  </a:lnTo>
                  <a:lnTo>
                    <a:pt x="7205" y="458"/>
                  </a:lnTo>
                  <a:lnTo>
                    <a:pt x="6891" y="420"/>
                  </a:lnTo>
                  <a:lnTo>
                    <a:pt x="6086" y="332"/>
                  </a:lnTo>
                  <a:lnTo>
                    <a:pt x="4929" y="206"/>
                  </a:lnTo>
                  <a:lnTo>
                    <a:pt x="3609" y="81"/>
                  </a:lnTo>
                  <a:cubicBezTo>
                    <a:pt x="3156" y="43"/>
                    <a:pt x="2704" y="18"/>
                    <a:pt x="2289" y="5"/>
                  </a:cubicBezTo>
                  <a:cubicBezTo>
                    <a:pt x="2184" y="2"/>
                    <a:pt x="2080" y="0"/>
                    <a:pt x="19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36"/>
            <p:cNvSpPr/>
            <p:nvPr/>
          </p:nvSpPr>
          <p:spPr>
            <a:xfrm>
              <a:off x="1744216" y="2524980"/>
              <a:ext cx="329163" cy="3860"/>
            </a:xfrm>
            <a:custGeom>
              <a:avLst/>
              <a:gdLst/>
              <a:ahLst/>
              <a:cxnLst/>
              <a:rect l="l" t="t" r="r" b="b"/>
              <a:pathLst>
                <a:path w="9722" h="114" extrusionOk="0">
                  <a:moveTo>
                    <a:pt x="6653" y="0"/>
                  </a:moveTo>
                  <a:lnTo>
                    <a:pt x="4867" y="13"/>
                  </a:lnTo>
                  <a:lnTo>
                    <a:pt x="3082" y="38"/>
                  </a:lnTo>
                  <a:cubicBezTo>
                    <a:pt x="2516" y="38"/>
                    <a:pt x="1975" y="63"/>
                    <a:pt x="1523" y="63"/>
                  </a:cubicBezTo>
                  <a:cubicBezTo>
                    <a:pt x="1070" y="76"/>
                    <a:pt x="693" y="88"/>
                    <a:pt x="429" y="101"/>
                  </a:cubicBezTo>
                  <a:lnTo>
                    <a:pt x="1" y="113"/>
                  </a:lnTo>
                  <a:lnTo>
                    <a:pt x="3082" y="113"/>
                  </a:lnTo>
                  <a:lnTo>
                    <a:pt x="4867" y="101"/>
                  </a:lnTo>
                  <a:lnTo>
                    <a:pt x="6653" y="76"/>
                  </a:lnTo>
                  <a:cubicBezTo>
                    <a:pt x="7219" y="76"/>
                    <a:pt x="7747" y="51"/>
                    <a:pt x="8212" y="38"/>
                  </a:cubicBezTo>
                  <a:cubicBezTo>
                    <a:pt x="8665" y="38"/>
                    <a:pt x="9042" y="25"/>
                    <a:pt x="9306" y="13"/>
                  </a:cubicBezTo>
                  <a:lnTo>
                    <a:pt x="9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36"/>
            <p:cNvSpPr/>
            <p:nvPr/>
          </p:nvSpPr>
          <p:spPr>
            <a:xfrm>
              <a:off x="1798286" y="2499418"/>
              <a:ext cx="160552" cy="15371"/>
            </a:xfrm>
            <a:custGeom>
              <a:avLst/>
              <a:gdLst/>
              <a:ahLst/>
              <a:cxnLst/>
              <a:rect l="l" t="t" r="r" b="b"/>
              <a:pathLst>
                <a:path w="4742" h="454" extrusionOk="0">
                  <a:moveTo>
                    <a:pt x="4742" y="1"/>
                  </a:moveTo>
                  <a:lnTo>
                    <a:pt x="4528" y="13"/>
                  </a:lnTo>
                  <a:cubicBezTo>
                    <a:pt x="4390" y="26"/>
                    <a:pt x="4214" y="38"/>
                    <a:pt x="4000" y="51"/>
                  </a:cubicBezTo>
                  <a:cubicBezTo>
                    <a:pt x="3773" y="64"/>
                    <a:pt x="3509" y="89"/>
                    <a:pt x="3233" y="101"/>
                  </a:cubicBezTo>
                  <a:lnTo>
                    <a:pt x="2365" y="177"/>
                  </a:lnTo>
                  <a:lnTo>
                    <a:pt x="1497" y="265"/>
                  </a:lnTo>
                  <a:cubicBezTo>
                    <a:pt x="1221" y="303"/>
                    <a:pt x="969" y="328"/>
                    <a:pt x="743" y="353"/>
                  </a:cubicBezTo>
                  <a:cubicBezTo>
                    <a:pt x="517" y="378"/>
                    <a:pt x="341" y="403"/>
                    <a:pt x="202" y="428"/>
                  </a:cubicBezTo>
                  <a:lnTo>
                    <a:pt x="1" y="453"/>
                  </a:lnTo>
                  <a:lnTo>
                    <a:pt x="215" y="441"/>
                  </a:lnTo>
                  <a:cubicBezTo>
                    <a:pt x="341" y="441"/>
                    <a:pt x="529" y="428"/>
                    <a:pt x="743" y="416"/>
                  </a:cubicBezTo>
                  <a:cubicBezTo>
                    <a:pt x="969" y="391"/>
                    <a:pt x="1233" y="378"/>
                    <a:pt x="1510" y="353"/>
                  </a:cubicBezTo>
                  <a:lnTo>
                    <a:pt x="2378" y="277"/>
                  </a:lnTo>
                  <a:lnTo>
                    <a:pt x="3245" y="189"/>
                  </a:lnTo>
                  <a:cubicBezTo>
                    <a:pt x="3522" y="164"/>
                    <a:pt x="3773" y="127"/>
                    <a:pt x="4000" y="101"/>
                  </a:cubicBezTo>
                  <a:cubicBezTo>
                    <a:pt x="4214" y="76"/>
                    <a:pt x="4402" y="51"/>
                    <a:pt x="4528" y="38"/>
                  </a:cubicBezTo>
                  <a:lnTo>
                    <a:pt x="4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36"/>
            <p:cNvSpPr/>
            <p:nvPr/>
          </p:nvSpPr>
          <p:spPr>
            <a:xfrm>
              <a:off x="1891970" y="2477106"/>
              <a:ext cx="181408" cy="9142"/>
            </a:xfrm>
            <a:custGeom>
              <a:avLst/>
              <a:gdLst/>
              <a:ahLst/>
              <a:cxnLst/>
              <a:rect l="l" t="t" r="r" b="b"/>
              <a:pathLst>
                <a:path w="5358" h="270" extrusionOk="0">
                  <a:moveTo>
                    <a:pt x="2406" y="1"/>
                  </a:moveTo>
                  <a:cubicBezTo>
                    <a:pt x="2159" y="1"/>
                    <a:pt x="1916" y="13"/>
                    <a:pt x="1685" y="31"/>
                  </a:cubicBezTo>
                  <a:cubicBezTo>
                    <a:pt x="1371" y="44"/>
                    <a:pt x="1082" y="69"/>
                    <a:pt x="830" y="94"/>
                  </a:cubicBezTo>
                  <a:cubicBezTo>
                    <a:pt x="579" y="119"/>
                    <a:pt x="365" y="157"/>
                    <a:pt x="227" y="169"/>
                  </a:cubicBezTo>
                  <a:lnTo>
                    <a:pt x="0" y="207"/>
                  </a:lnTo>
                  <a:lnTo>
                    <a:pt x="0" y="207"/>
                  </a:lnTo>
                  <a:lnTo>
                    <a:pt x="227" y="194"/>
                  </a:lnTo>
                  <a:cubicBezTo>
                    <a:pt x="378" y="169"/>
                    <a:pt x="579" y="157"/>
                    <a:pt x="830" y="144"/>
                  </a:cubicBezTo>
                  <a:cubicBezTo>
                    <a:pt x="1082" y="119"/>
                    <a:pt x="1384" y="119"/>
                    <a:pt x="1698" y="106"/>
                  </a:cubicBezTo>
                  <a:cubicBezTo>
                    <a:pt x="1849" y="100"/>
                    <a:pt x="2009" y="97"/>
                    <a:pt x="2174" y="97"/>
                  </a:cubicBezTo>
                  <a:cubicBezTo>
                    <a:pt x="2339" y="97"/>
                    <a:pt x="2509" y="100"/>
                    <a:pt x="2679" y="106"/>
                  </a:cubicBezTo>
                  <a:cubicBezTo>
                    <a:pt x="3018" y="119"/>
                    <a:pt x="3345" y="119"/>
                    <a:pt x="3660" y="132"/>
                  </a:cubicBezTo>
                  <a:cubicBezTo>
                    <a:pt x="3974" y="157"/>
                    <a:pt x="4263" y="169"/>
                    <a:pt x="4515" y="194"/>
                  </a:cubicBezTo>
                  <a:cubicBezTo>
                    <a:pt x="4766" y="220"/>
                    <a:pt x="4980" y="232"/>
                    <a:pt x="5131" y="257"/>
                  </a:cubicBezTo>
                  <a:lnTo>
                    <a:pt x="5357" y="270"/>
                  </a:lnTo>
                  <a:lnTo>
                    <a:pt x="5131" y="232"/>
                  </a:lnTo>
                  <a:cubicBezTo>
                    <a:pt x="4980" y="207"/>
                    <a:pt x="4779" y="169"/>
                    <a:pt x="4527" y="144"/>
                  </a:cubicBezTo>
                  <a:cubicBezTo>
                    <a:pt x="4276" y="106"/>
                    <a:pt x="3987" y="69"/>
                    <a:pt x="3672" y="56"/>
                  </a:cubicBezTo>
                  <a:cubicBezTo>
                    <a:pt x="3358" y="31"/>
                    <a:pt x="3018" y="18"/>
                    <a:pt x="2679" y="6"/>
                  </a:cubicBezTo>
                  <a:cubicBezTo>
                    <a:pt x="2588" y="3"/>
                    <a:pt x="2497" y="1"/>
                    <a:pt x="2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36"/>
            <p:cNvSpPr/>
            <p:nvPr/>
          </p:nvSpPr>
          <p:spPr>
            <a:xfrm>
              <a:off x="2661314" y="1976184"/>
              <a:ext cx="73234" cy="493913"/>
            </a:xfrm>
            <a:custGeom>
              <a:avLst/>
              <a:gdLst/>
              <a:ahLst/>
              <a:cxnLst/>
              <a:rect l="l" t="t" r="r" b="b"/>
              <a:pathLst>
                <a:path w="2163" h="14588" extrusionOk="0">
                  <a:moveTo>
                    <a:pt x="0" y="0"/>
                  </a:moveTo>
                  <a:lnTo>
                    <a:pt x="239" y="1824"/>
                  </a:lnTo>
                  <a:lnTo>
                    <a:pt x="491" y="3660"/>
                  </a:lnTo>
                  <a:lnTo>
                    <a:pt x="1019" y="7306"/>
                  </a:lnTo>
                  <a:lnTo>
                    <a:pt x="1572" y="10953"/>
                  </a:lnTo>
                  <a:cubicBezTo>
                    <a:pt x="1761" y="12160"/>
                    <a:pt x="1949" y="13380"/>
                    <a:pt x="2163" y="14587"/>
                  </a:cubicBezTo>
                  <a:cubicBezTo>
                    <a:pt x="2000" y="13367"/>
                    <a:pt x="1836" y="12160"/>
                    <a:pt x="1660" y="10940"/>
                  </a:cubicBezTo>
                  <a:lnTo>
                    <a:pt x="1144" y="7281"/>
                  </a:lnTo>
                  <a:lnTo>
                    <a:pt x="591" y="3647"/>
                  </a:lnTo>
                  <a:lnTo>
                    <a:pt x="302" y="182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36"/>
            <p:cNvSpPr/>
            <p:nvPr/>
          </p:nvSpPr>
          <p:spPr>
            <a:xfrm>
              <a:off x="2720903" y="2316790"/>
              <a:ext cx="25156" cy="170337"/>
            </a:xfrm>
            <a:custGeom>
              <a:avLst/>
              <a:gdLst/>
              <a:ahLst/>
              <a:cxnLst/>
              <a:rect l="l" t="t" r="r" b="b"/>
              <a:pathLst>
                <a:path w="743" h="5031" extrusionOk="0">
                  <a:moveTo>
                    <a:pt x="1" y="0"/>
                  </a:moveTo>
                  <a:lnTo>
                    <a:pt x="1" y="0"/>
                  </a:lnTo>
                  <a:cubicBezTo>
                    <a:pt x="26" y="214"/>
                    <a:pt x="51" y="428"/>
                    <a:pt x="63" y="629"/>
                  </a:cubicBezTo>
                  <a:lnTo>
                    <a:pt x="139" y="1270"/>
                  </a:lnTo>
                  <a:cubicBezTo>
                    <a:pt x="189" y="1698"/>
                    <a:pt x="252" y="2113"/>
                    <a:pt x="315" y="2528"/>
                  </a:cubicBezTo>
                  <a:cubicBezTo>
                    <a:pt x="378" y="2955"/>
                    <a:pt x="441" y="3370"/>
                    <a:pt x="516" y="3785"/>
                  </a:cubicBezTo>
                  <a:cubicBezTo>
                    <a:pt x="592" y="4200"/>
                    <a:pt x="654" y="4615"/>
                    <a:pt x="743" y="5030"/>
                  </a:cubicBezTo>
                  <a:cubicBezTo>
                    <a:pt x="705" y="4603"/>
                    <a:pt x="654" y="4188"/>
                    <a:pt x="604" y="3773"/>
                  </a:cubicBezTo>
                  <a:cubicBezTo>
                    <a:pt x="554" y="3358"/>
                    <a:pt x="491" y="2930"/>
                    <a:pt x="441" y="2515"/>
                  </a:cubicBezTo>
                  <a:cubicBezTo>
                    <a:pt x="378" y="2088"/>
                    <a:pt x="315" y="1685"/>
                    <a:pt x="240" y="1258"/>
                  </a:cubicBezTo>
                  <a:lnTo>
                    <a:pt x="126" y="629"/>
                  </a:lnTo>
                  <a:cubicBezTo>
                    <a:pt x="89" y="428"/>
                    <a:pt x="51" y="21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36"/>
            <p:cNvSpPr/>
            <p:nvPr/>
          </p:nvSpPr>
          <p:spPr>
            <a:xfrm>
              <a:off x="1631402" y="1976184"/>
              <a:ext cx="72827" cy="493913"/>
            </a:xfrm>
            <a:custGeom>
              <a:avLst/>
              <a:gdLst/>
              <a:ahLst/>
              <a:cxnLst/>
              <a:rect l="l" t="t" r="r" b="b"/>
              <a:pathLst>
                <a:path w="2151" h="14588" extrusionOk="0">
                  <a:moveTo>
                    <a:pt x="2151" y="0"/>
                  </a:moveTo>
                  <a:lnTo>
                    <a:pt x="1862" y="1824"/>
                  </a:lnTo>
                  <a:lnTo>
                    <a:pt x="1573" y="3634"/>
                  </a:lnTo>
                  <a:lnTo>
                    <a:pt x="1019" y="7281"/>
                  </a:lnTo>
                  <a:lnTo>
                    <a:pt x="491" y="10940"/>
                  </a:lnTo>
                  <a:cubicBezTo>
                    <a:pt x="328" y="12148"/>
                    <a:pt x="152" y="13367"/>
                    <a:pt x="1" y="14587"/>
                  </a:cubicBezTo>
                  <a:cubicBezTo>
                    <a:pt x="202" y="13380"/>
                    <a:pt x="390" y="12160"/>
                    <a:pt x="579" y="10953"/>
                  </a:cubicBezTo>
                  <a:lnTo>
                    <a:pt x="1132" y="7306"/>
                  </a:lnTo>
                  <a:lnTo>
                    <a:pt x="1661" y="3647"/>
                  </a:lnTo>
                  <a:lnTo>
                    <a:pt x="1912" y="1824"/>
                  </a:lnTo>
                  <a:lnTo>
                    <a:pt x="2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36"/>
            <p:cNvSpPr/>
            <p:nvPr/>
          </p:nvSpPr>
          <p:spPr>
            <a:xfrm>
              <a:off x="1619485" y="2317197"/>
              <a:ext cx="25156" cy="170337"/>
            </a:xfrm>
            <a:custGeom>
              <a:avLst/>
              <a:gdLst/>
              <a:ahLst/>
              <a:cxnLst/>
              <a:rect l="l" t="t" r="r" b="b"/>
              <a:pathLst>
                <a:path w="743" h="5031" extrusionOk="0">
                  <a:moveTo>
                    <a:pt x="742" y="1"/>
                  </a:moveTo>
                  <a:cubicBezTo>
                    <a:pt x="705" y="215"/>
                    <a:pt x="667" y="416"/>
                    <a:pt x="617" y="630"/>
                  </a:cubicBezTo>
                  <a:lnTo>
                    <a:pt x="516" y="1258"/>
                  </a:lnTo>
                  <a:cubicBezTo>
                    <a:pt x="441" y="1673"/>
                    <a:pt x="378" y="2101"/>
                    <a:pt x="315" y="2516"/>
                  </a:cubicBezTo>
                  <a:cubicBezTo>
                    <a:pt x="252" y="2931"/>
                    <a:pt x="202" y="3346"/>
                    <a:pt x="139" y="3773"/>
                  </a:cubicBezTo>
                  <a:cubicBezTo>
                    <a:pt x="89" y="4188"/>
                    <a:pt x="38" y="4603"/>
                    <a:pt x="1" y="5031"/>
                  </a:cubicBezTo>
                  <a:cubicBezTo>
                    <a:pt x="89" y="4616"/>
                    <a:pt x="164" y="4201"/>
                    <a:pt x="239" y="3786"/>
                  </a:cubicBezTo>
                  <a:cubicBezTo>
                    <a:pt x="315" y="3371"/>
                    <a:pt x="365" y="2956"/>
                    <a:pt x="441" y="2528"/>
                  </a:cubicBezTo>
                  <a:cubicBezTo>
                    <a:pt x="504" y="2113"/>
                    <a:pt x="554" y="1673"/>
                    <a:pt x="604" y="1258"/>
                  </a:cubicBezTo>
                  <a:lnTo>
                    <a:pt x="680" y="630"/>
                  </a:lnTo>
                  <a:cubicBezTo>
                    <a:pt x="705" y="428"/>
                    <a:pt x="730" y="215"/>
                    <a:pt x="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564"/>
        <p:cNvGrpSpPr/>
        <p:nvPr/>
      </p:nvGrpSpPr>
      <p:grpSpPr>
        <a:xfrm>
          <a:off x="0" y="0"/>
          <a:ext cx="0" cy="0"/>
          <a:chOff x="0" y="0"/>
          <a:chExt cx="0" cy="0"/>
        </a:xfrm>
      </p:grpSpPr>
      <p:sp>
        <p:nvSpPr>
          <p:cNvPr id="5565" name="Google Shape;5565;p37"/>
          <p:cNvSpPr/>
          <p:nvPr/>
        </p:nvSpPr>
        <p:spPr>
          <a:xfrm>
            <a:off x="1200075" y="3401700"/>
            <a:ext cx="6744000" cy="1398900"/>
          </a:xfrm>
          <a:prstGeom prst="rect">
            <a:avLst/>
          </a:prstGeom>
          <a:solidFill>
            <a:schemeClr val="lt1"/>
          </a:solidFill>
          <a:ln>
            <a:noFill/>
          </a:ln>
          <a:effectLst>
            <a:outerShdw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37"/>
          <p:cNvSpPr txBox="1">
            <a:spLocks noGrp="1"/>
          </p:cNvSpPr>
          <p:nvPr>
            <p:ph type="title"/>
          </p:nvPr>
        </p:nvSpPr>
        <p:spPr>
          <a:xfrm>
            <a:off x="1879875" y="3600375"/>
            <a:ext cx="5384400" cy="100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SURAT</a:t>
            </a:r>
            <a:endParaRPr dirty="0"/>
          </a:p>
        </p:txBody>
      </p:sp>
      <p:sp>
        <p:nvSpPr>
          <p:cNvPr id="5567" name="Google Shape;5567;p37"/>
          <p:cNvSpPr/>
          <p:nvPr/>
        </p:nvSpPr>
        <p:spPr>
          <a:xfrm>
            <a:off x="1434426" y="4054077"/>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37"/>
          <p:cNvSpPr/>
          <p:nvPr/>
        </p:nvSpPr>
        <p:spPr>
          <a:xfrm>
            <a:off x="7606626" y="4054077"/>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9" name="Google Shape;5569;p37"/>
          <p:cNvGrpSpPr/>
          <p:nvPr/>
        </p:nvGrpSpPr>
        <p:grpSpPr>
          <a:xfrm rot="-3878824">
            <a:off x="7354293" y="1098530"/>
            <a:ext cx="1930299" cy="614829"/>
            <a:chOff x="4440625" y="1955050"/>
            <a:chExt cx="825550" cy="262950"/>
          </a:xfrm>
        </p:grpSpPr>
        <p:sp>
          <p:nvSpPr>
            <p:cNvPr id="5570" name="Google Shape;5570;p37"/>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37"/>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37"/>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37"/>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37"/>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37"/>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37"/>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37"/>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37"/>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37"/>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37"/>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37"/>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37"/>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37"/>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37"/>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37"/>
          <p:cNvGrpSpPr/>
          <p:nvPr/>
        </p:nvGrpSpPr>
        <p:grpSpPr>
          <a:xfrm>
            <a:off x="1192952" y="3401700"/>
            <a:ext cx="6758108" cy="198675"/>
            <a:chOff x="504825" y="298750"/>
            <a:chExt cx="8122726" cy="198675"/>
          </a:xfrm>
        </p:grpSpPr>
        <p:grpSp>
          <p:nvGrpSpPr>
            <p:cNvPr id="5586" name="Google Shape;5586;p37"/>
            <p:cNvGrpSpPr/>
            <p:nvPr/>
          </p:nvGrpSpPr>
          <p:grpSpPr>
            <a:xfrm>
              <a:off x="504825" y="298750"/>
              <a:ext cx="8122726" cy="198675"/>
              <a:chOff x="9017419" y="539512"/>
              <a:chExt cx="5210550" cy="198675"/>
            </a:xfrm>
          </p:grpSpPr>
          <p:sp>
            <p:nvSpPr>
              <p:cNvPr id="5587" name="Google Shape;5587;p37"/>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7"/>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7"/>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37"/>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37"/>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7"/>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7"/>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7"/>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37"/>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37"/>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37"/>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37"/>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37"/>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37"/>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37"/>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37"/>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7"/>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7"/>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7"/>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37"/>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37"/>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7"/>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7"/>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7"/>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37"/>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37"/>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37"/>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37"/>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37"/>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37"/>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37"/>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37"/>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37"/>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37"/>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37"/>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37"/>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37"/>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37"/>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37"/>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37"/>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37"/>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37"/>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37"/>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7"/>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7"/>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7"/>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7"/>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7"/>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7"/>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7"/>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7"/>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37"/>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7"/>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7"/>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7"/>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7"/>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7"/>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7"/>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7"/>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7"/>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7"/>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7"/>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7"/>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0" name="Google Shape;5650;p37"/>
            <p:cNvGrpSpPr/>
            <p:nvPr/>
          </p:nvGrpSpPr>
          <p:grpSpPr>
            <a:xfrm>
              <a:off x="569351" y="371931"/>
              <a:ext cx="831096" cy="73279"/>
              <a:chOff x="9740085" y="612693"/>
              <a:chExt cx="533129" cy="73279"/>
            </a:xfrm>
          </p:grpSpPr>
          <p:sp>
            <p:nvSpPr>
              <p:cNvPr id="5651" name="Google Shape;5651;p37"/>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7"/>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7"/>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7"/>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7"/>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7"/>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7"/>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7"/>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37"/>
            <p:cNvGrpSpPr/>
            <p:nvPr/>
          </p:nvGrpSpPr>
          <p:grpSpPr>
            <a:xfrm>
              <a:off x="7658325" y="371931"/>
              <a:ext cx="945022" cy="73279"/>
              <a:chOff x="13000570" y="612693"/>
              <a:chExt cx="606211" cy="73279"/>
            </a:xfrm>
          </p:grpSpPr>
          <p:sp>
            <p:nvSpPr>
              <p:cNvPr id="5660" name="Google Shape;5660;p37"/>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7"/>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7"/>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7"/>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7"/>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7"/>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7"/>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7"/>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7"/>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69" name="Google Shape;5669;p37"/>
          <p:cNvGrpSpPr/>
          <p:nvPr/>
        </p:nvGrpSpPr>
        <p:grpSpPr>
          <a:xfrm>
            <a:off x="1192940" y="4601850"/>
            <a:ext cx="6758108" cy="198675"/>
            <a:chOff x="504825" y="298750"/>
            <a:chExt cx="8122726" cy="198675"/>
          </a:xfrm>
        </p:grpSpPr>
        <p:grpSp>
          <p:nvGrpSpPr>
            <p:cNvPr id="5670" name="Google Shape;5670;p37"/>
            <p:cNvGrpSpPr/>
            <p:nvPr/>
          </p:nvGrpSpPr>
          <p:grpSpPr>
            <a:xfrm>
              <a:off x="504825" y="298750"/>
              <a:ext cx="8122726" cy="198675"/>
              <a:chOff x="9017419" y="539512"/>
              <a:chExt cx="5210550" cy="198675"/>
            </a:xfrm>
          </p:grpSpPr>
          <p:sp>
            <p:nvSpPr>
              <p:cNvPr id="5671" name="Google Shape;5671;p37"/>
              <p:cNvSpPr/>
              <p:nvPr/>
            </p:nvSpPr>
            <p:spPr>
              <a:xfrm>
                <a:off x="9038813" y="685962"/>
                <a:ext cx="5150745" cy="47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7"/>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7"/>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7"/>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7"/>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7"/>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7"/>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7"/>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7"/>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7"/>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7"/>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7"/>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7"/>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7"/>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7"/>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7"/>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7"/>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7"/>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7"/>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7"/>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7"/>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7"/>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7"/>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7"/>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7"/>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7"/>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7"/>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7"/>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7"/>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7"/>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7"/>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7"/>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7"/>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7"/>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7"/>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7"/>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7"/>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7"/>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7"/>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7"/>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7"/>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37"/>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37"/>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37"/>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37"/>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37"/>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37"/>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37"/>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7"/>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37"/>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37"/>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37"/>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7"/>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7"/>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7"/>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37"/>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37"/>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7"/>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37"/>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7"/>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37"/>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37"/>
              <p:cNvSpPr/>
              <p:nvPr/>
            </p:nvSpPr>
            <p:spPr>
              <a:xfrm>
                <a:off x="9017419" y="539512"/>
                <a:ext cx="521055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37"/>
              <p:cNvSpPr/>
              <p:nvPr/>
            </p:nvSpPr>
            <p:spPr>
              <a:xfrm>
                <a:off x="9017419" y="717222"/>
                <a:ext cx="521055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37"/>
            <p:cNvGrpSpPr/>
            <p:nvPr/>
          </p:nvGrpSpPr>
          <p:grpSpPr>
            <a:xfrm>
              <a:off x="569351" y="371931"/>
              <a:ext cx="831096" cy="73279"/>
              <a:chOff x="9740085" y="612693"/>
              <a:chExt cx="533129" cy="73279"/>
            </a:xfrm>
          </p:grpSpPr>
          <p:sp>
            <p:nvSpPr>
              <p:cNvPr id="5735" name="Google Shape;5735;p37"/>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37"/>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37"/>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37"/>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37"/>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37"/>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37"/>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37"/>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3" name="Google Shape;5743;p37"/>
            <p:cNvGrpSpPr/>
            <p:nvPr/>
          </p:nvGrpSpPr>
          <p:grpSpPr>
            <a:xfrm>
              <a:off x="7658325" y="371931"/>
              <a:ext cx="945022" cy="73279"/>
              <a:chOff x="13000570" y="612693"/>
              <a:chExt cx="606211" cy="73279"/>
            </a:xfrm>
          </p:grpSpPr>
          <p:sp>
            <p:nvSpPr>
              <p:cNvPr id="5744" name="Google Shape;5744;p37"/>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37"/>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37"/>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7"/>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7"/>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37"/>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7"/>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7"/>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7"/>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3" name="Google Shape;5753;p37"/>
          <p:cNvGrpSpPr/>
          <p:nvPr/>
        </p:nvGrpSpPr>
        <p:grpSpPr>
          <a:xfrm rot="-658404">
            <a:off x="464110" y="1914877"/>
            <a:ext cx="775479" cy="2007659"/>
            <a:chOff x="7081325" y="4515325"/>
            <a:chExt cx="299300" cy="774925"/>
          </a:xfrm>
        </p:grpSpPr>
        <p:sp>
          <p:nvSpPr>
            <p:cNvPr id="5754" name="Google Shape;5754;p37"/>
            <p:cNvSpPr/>
            <p:nvPr/>
          </p:nvSpPr>
          <p:spPr>
            <a:xfrm>
              <a:off x="7081325" y="4515325"/>
              <a:ext cx="299300" cy="774925"/>
            </a:xfrm>
            <a:custGeom>
              <a:avLst/>
              <a:gdLst/>
              <a:ahLst/>
              <a:cxnLst/>
              <a:rect l="l" t="t" r="r" b="b"/>
              <a:pathLst>
                <a:path w="11972" h="30997" extrusionOk="0">
                  <a:moveTo>
                    <a:pt x="8212" y="0"/>
                  </a:moveTo>
                  <a:cubicBezTo>
                    <a:pt x="6980" y="0"/>
                    <a:pt x="6326" y="893"/>
                    <a:pt x="5961" y="1383"/>
                  </a:cubicBezTo>
                  <a:cubicBezTo>
                    <a:pt x="5860" y="1547"/>
                    <a:pt x="5735" y="1698"/>
                    <a:pt x="5596" y="1836"/>
                  </a:cubicBezTo>
                  <a:cubicBezTo>
                    <a:pt x="5269" y="2138"/>
                    <a:pt x="5005" y="2515"/>
                    <a:pt x="4829" y="2930"/>
                  </a:cubicBezTo>
                  <a:cubicBezTo>
                    <a:pt x="4766" y="2980"/>
                    <a:pt x="4716" y="3018"/>
                    <a:pt x="4666" y="3068"/>
                  </a:cubicBezTo>
                  <a:cubicBezTo>
                    <a:pt x="4477" y="3257"/>
                    <a:pt x="3811" y="3974"/>
                    <a:pt x="3408" y="5319"/>
                  </a:cubicBezTo>
                  <a:cubicBezTo>
                    <a:pt x="3383" y="5420"/>
                    <a:pt x="3345" y="5546"/>
                    <a:pt x="3308" y="5684"/>
                  </a:cubicBezTo>
                  <a:cubicBezTo>
                    <a:pt x="3094" y="5973"/>
                    <a:pt x="2968" y="6325"/>
                    <a:pt x="2956" y="6677"/>
                  </a:cubicBezTo>
                  <a:lnTo>
                    <a:pt x="2956" y="6778"/>
                  </a:lnTo>
                  <a:lnTo>
                    <a:pt x="2956" y="6891"/>
                  </a:lnTo>
                  <a:cubicBezTo>
                    <a:pt x="2956" y="6966"/>
                    <a:pt x="2956" y="7105"/>
                    <a:pt x="2968" y="7268"/>
                  </a:cubicBezTo>
                  <a:cubicBezTo>
                    <a:pt x="2943" y="7319"/>
                    <a:pt x="2930" y="7369"/>
                    <a:pt x="2918" y="7432"/>
                  </a:cubicBezTo>
                  <a:cubicBezTo>
                    <a:pt x="2842" y="7834"/>
                    <a:pt x="2792" y="8249"/>
                    <a:pt x="2780" y="8664"/>
                  </a:cubicBezTo>
                  <a:cubicBezTo>
                    <a:pt x="2629" y="8978"/>
                    <a:pt x="2566" y="9331"/>
                    <a:pt x="2603" y="9670"/>
                  </a:cubicBezTo>
                  <a:lnTo>
                    <a:pt x="2616" y="9808"/>
                  </a:lnTo>
                  <a:cubicBezTo>
                    <a:pt x="2629" y="9834"/>
                    <a:pt x="2629" y="9859"/>
                    <a:pt x="2629" y="9884"/>
                  </a:cubicBezTo>
                  <a:cubicBezTo>
                    <a:pt x="2641" y="9984"/>
                    <a:pt x="2666" y="10123"/>
                    <a:pt x="2704" y="10299"/>
                  </a:cubicBezTo>
                  <a:lnTo>
                    <a:pt x="2717" y="10362"/>
                  </a:lnTo>
                  <a:cubicBezTo>
                    <a:pt x="2767" y="10525"/>
                    <a:pt x="2817" y="10714"/>
                    <a:pt x="2880" y="10902"/>
                  </a:cubicBezTo>
                  <a:cubicBezTo>
                    <a:pt x="2880" y="10928"/>
                    <a:pt x="2893" y="10953"/>
                    <a:pt x="2905" y="10978"/>
                  </a:cubicBezTo>
                  <a:cubicBezTo>
                    <a:pt x="2943" y="11078"/>
                    <a:pt x="2981" y="11192"/>
                    <a:pt x="3031" y="11292"/>
                  </a:cubicBezTo>
                  <a:lnTo>
                    <a:pt x="3031" y="11317"/>
                  </a:lnTo>
                  <a:cubicBezTo>
                    <a:pt x="3006" y="11682"/>
                    <a:pt x="3006" y="12047"/>
                    <a:pt x="3031" y="12411"/>
                  </a:cubicBezTo>
                  <a:cubicBezTo>
                    <a:pt x="3006" y="12499"/>
                    <a:pt x="2981" y="12600"/>
                    <a:pt x="2968" y="12701"/>
                  </a:cubicBezTo>
                  <a:lnTo>
                    <a:pt x="2968" y="12763"/>
                  </a:lnTo>
                  <a:cubicBezTo>
                    <a:pt x="2968" y="12826"/>
                    <a:pt x="2956" y="12889"/>
                    <a:pt x="2956" y="12990"/>
                  </a:cubicBezTo>
                  <a:cubicBezTo>
                    <a:pt x="2943" y="13241"/>
                    <a:pt x="2956" y="13493"/>
                    <a:pt x="2981" y="13744"/>
                  </a:cubicBezTo>
                  <a:lnTo>
                    <a:pt x="2981" y="13782"/>
                  </a:lnTo>
                  <a:cubicBezTo>
                    <a:pt x="3018" y="14084"/>
                    <a:pt x="3069" y="14386"/>
                    <a:pt x="3144" y="14675"/>
                  </a:cubicBezTo>
                  <a:lnTo>
                    <a:pt x="3157" y="14713"/>
                  </a:lnTo>
                  <a:cubicBezTo>
                    <a:pt x="3220" y="14914"/>
                    <a:pt x="3283" y="15115"/>
                    <a:pt x="3345" y="15278"/>
                  </a:cubicBezTo>
                  <a:cubicBezTo>
                    <a:pt x="3295" y="15542"/>
                    <a:pt x="3283" y="15807"/>
                    <a:pt x="3320" y="16071"/>
                  </a:cubicBezTo>
                  <a:cubicBezTo>
                    <a:pt x="3358" y="16310"/>
                    <a:pt x="3358" y="16536"/>
                    <a:pt x="3345" y="16775"/>
                  </a:cubicBezTo>
                  <a:cubicBezTo>
                    <a:pt x="3132" y="17492"/>
                    <a:pt x="3056" y="18246"/>
                    <a:pt x="3144" y="18988"/>
                  </a:cubicBezTo>
                  <a:cubicBezTo>
                    <a:pt x="3069" y="19177"/>
                    <a:pt x="3018" y="19390"/>
                    <a:pt x="3006" y="19592"/>
                  </a:cubicBezTo>
                  <a:cubicBezTo>
                    <a:pt x="2327" y="19994"/>
                    <a:pt x="1912" y="20723"/>
                    <a:pt x="1912" y="21515"/>
                  </a:cubicBezTo>
                  <a:lnTo>
                    <a:pt x="1912" y="21905"/>
                  </a:lnTo>
                  <a:cubicBezTo>
                    <a:pt x="717" y="22459"/>
                    <a:pt x="0" y="23553"/>
                    <a:pt x="0" y="24823"/>
                  </a:cubicBezTo>
                  <a:lnTo>
                    <a:pt x="0" y="28344"/>
                  </a:lnTo>
                  <a:cubicBezTo>
                    <a:pt x="0" y="28859"/>
                    <a:pt x="189" y="30594"/>
                    <a:pt x="2742" y="30896"/>
                  </a:cubicBezTo>
                  <a:cubicBezTo>
                    <a:pt x="3396" y="30972"/>
                    <a:pt x="4326" y="30997"/>
                    <a:pt x="5974" y="30997"/>
                  </a:cubicBezTo>
                  <a:cubicBezTo>
                    <a:pt x="7608" y="30997"/>
                    <a:pt x="8551" y="30972"/>
                    <a:pt x="9180" y="30896"/>
                  </a:cubicBezTo>
                  <a:cubicBezTo>
                    <a:pt x="11733" y="30607"/>
                    <a:pt x="11921" y="28872"/>
                    <a:pt x="11921" y="28344"/>
                  </a:cubicBezTo>
                  <a:lnTo>
                    <a:pt x="11921" y="24823"/>
                  </a:lnTo>
                  <a:cubicBezTo>
                    <a:pt x="11921" y="23527"/>
                    <a:pt x="11192" y="22459"/>
                    <a:pt x="10010" y="21905"/>
                  </a:cubicBezTo>
                  <a:lnTo>
                    <a:pt x="10010" y="21515"/>
                  </a:lnTo>
                  <a:cubicBezTo>
                    <a:pt x="10010" y="21100"/>
                    <a:pt x="9897" y="20698"/>
                    <a:pt x="9671" y="20346"/>
                  </a:cubicBezTo>
                  <a:lnTo>
                    <a:pt x="9721" y="20283"/>
                  </a:lnTo>
                  <a:cubicBezTo>
                    <a:pt x="9884" y="20082"/>
                    <a:pt x="10010" y="19843"/>
                    <a:pt x="10073" y="19579"/>
                  </a:cubicBezTo>
                  <a:cubicBezTo>
                    <a:pt x="10211" y="19378"/>
                    <a:pt x="10324" y="19177"/>
                    <a:pt x="10425" y="18988"/>
                  </a:cubicBezTo>
                  <a:lnTo>
                    <a:pt x="10450" y="18938"/>
                  </a:lnTo>
                  <a:cubicBezTo>
                    <a:pt x="10563" y="18699"/>
                    <a:pt x="10664" y="18460"/>
                    <a:pt x="10752" y="18221"/>
                  </a:cubicBezTo>
                  <a:cubicBezTo>
                    <a:pt x="10790" y="18120"/>
                    <a:pt x="10802" y="18045"/>
                    <a:pt x="10827" y="17982"/>
                  </a:cubicBezTo>
                  <a:lnTo>
                    <a:pt x="10840" y="17919"/>
                  </a:lnTo>
                  <a:cubicBezTo>
                    <a:pt x="10928" y="17642"/>
                    <a:pt x="10941" y="17341"/>
                    <a:pt x="10878" y="17051"/>
                  </a:cubicBezTo>
                  <a:cubicBezTo>
                    <a:pt x="11620" y="14499"/>
                    <a:pt x="11620" y="12851"/>
                    <a:pt x="11620" y="12650"/>
                  </a:cubicBezTo>
                  <a:cubicBezTo>
                    <a:pt x="11607" y="12512"/>
                    <a:pt x="11594" y="12374"/>
                    <a:pt x="11569" y="12223"/>
                  </a:cubicBezTo>
                  <a:lnTo>
                    <a:pt x="11607" y="12072"/>
                  </a:lnTo>
                  <a:lnTo>
                    <a:pt x="11632" y="12022"/>
                  </a:lnTo>
                  <a:cubicBezTo>
                    <a:pt x="11682" y="11770"/>
                    <a:pt x="11745" y="11531"/>
                    <a:pt x="11783" y="11342"/>
                  </a:cubicBezTo>
                  <a:lnTo>
                    <a:pt x="11796" y="11292"/>
                  </a:lnTo>
                  <a:cubicBezTo>
                    <a:pt x="11833" y="11091"/>
                    <a:pt x="11859" y="10915"/>
                    <a:pt x="11884" y="10789"/>
                  </a:cubicBezTo>
                  <a:cubicBezTo>
                    <a:pt x="11884" y="10777"/>
                    <a:pt x="11884" y="10751"/>
                    <a:pt x="11884" y="10739"/>
                  </a:cubicBezTo>
                  <a:lnTo>
                    <a:pt x="11909" y="10563"/>
                  </a:lnTo>
                  <a:cubicBezTo>
                    <a:pt x="11972" y="10072"/>
                    <a:pt x="11846" y="9582"/>
                    <a:pt x="11544" y="9180"/>
                  </a:cubicBezTo>
                  <a:cubicBezTo>
                    <a:pt x="11506" y="8978"/>
                    <a:pt x="11469" y="8777"/>
                    <a:pt x="11418" y="8576"/>
                  </a:cubicBezTo>
                  <a:cubicBezTo>
                    <a:pt x="11381" y="8337"/>
                    <a:pt x="11305" y="7947"/>
                    <a:pt x="11280" y="7796"/>
                  </a:cubicBezTo>
                  <a:cubicBezTo>
                    <a:pt x="11318" y="7180"/>
                    <a:pt x="11418" y="6375"/>
                    <a:pt x="11418" y="6338"/>
                  </a:cubicBezTo>
                  <a:cubicBezTo>
                    <a:pt x="11456" y="6036"/>
                    <a:pt x="11431" y="5722"/>
                    <a:pt x="11343" y="5420"/>
                  </a:cubicBezTo>
                  <a:cubicBezTo>
                    <a:pt x="11481" y="4816"/>
                    <a:pt x="11318" y="4187"/>
                    <a:pt x="10890" y="3722"/>
                  </a:cubicBezTo>
                  <a:lnTo>
                    <a:pt x="10890" y="3697"/>
                  </a:lnTo>
                  <a:cubicBezTo>
                    <a:pt x="10991" y="1169"/>
                    <a:pt x="9809" y="327"/>
                    <a:pt x="8803" y="75"/>
                  </a:cubicBezTo>
                  <a:cubicBezTo>
                    <a:pt x="8715" y="50"/>
                    <a:pt x="8627" y="38"/>
                    <a:pt x="8551" y="25"/>
                  </a:cubicBezTo>
                  <a:cubicBezTo>
                    <a:pt x="8438" y="0"/>
                    <a:pt x="8325" y="0"/>
                    <a:pt x="8212" y="0"/>
                  </a:cubicBezTo>
                  <a:close/>
                </a:path>
              </a:pathLst>
            </a:custGeom>
            <a:solidFill>
              <a:schemeClr val="lt1"/>
            </a:solidFill>
            <a:ln>
              <a:noFill/>
            </a:ln>
            <a:effectLst>
              <a:outerShdw blurRad="28575" dist="9525" dir="5400000" algn="bl" rotWithShape="0">
                <a:schemeClr val="dk2">
                  <a:alpha val="4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7"/>
            <p:cNvSpPr/>
            <p:nvPr/>
          </p:nvSpPr>
          <p:spPr>
            <a:xfrm>
              <a:off x="7177200" y="5089025"/>
              <a:ext cx="106925" cy="17950"/>
            </a:xfrm>
            <a:custGeom>
              <a:avLst/>
              <a:gdLst/>
              <a:ahLst/>
              <a:cxnLst/>
              <a:rect l="l" t="t" r="r" b="b"/>
              <a:pathLst>
                <a:path w="4277" h="718" extrusionOk="0">
                  <a:moveTo>
                    <a:pt x="3597" y="419"/>
                  </a:moveTo>
                  <a:cubicBezTo>
                    <a:pt x="3761" y="419"/>
                    <a:pt x="3924" y="422"/>
                    <a:pt x="4088" y="429"/>
                  </a:cubicBezTo>
                  <a:cubicBezTo>
                    <a:pt x="3773" y="517"/>
                    <a:pt x="3446" y="579"/>
                    <a:pt x="3119" y="617"/>
                  </a:cubicBezTo>
                  <a:cubicBezTo>
                    <a:pt x="2792" y="655"/>
                    <a:pt x="2465" y="680"/>
                    <a:pt x="2139" y="680"/>
                  </a:cubicBezTo>
                  <a:cubicBezTo>
                    <a:pt x="1799" y="680"/>
                    <a:pt x="1472" y="655"/>
                    <a:pt x="1145" y="630"/>
                  </a:cubicBezTo>
                  <a:cubicBezTo>
                    <a:pt x="818" y="592"/>
                    <a:pt x="504" y="529"/>
                    <a:pt x="189" y="429"/>
                  </a:cubicBezTo>
                  <a:lnTo>
                    <a:pt x="189" y="429"/>
                  </a:lnTo>
                  <a:lnTo>
                    <a:pt x="1158" y="441"/>
                  </a:lnTo>
                  <a:cubicBezTo>
                    <a:pt x="1376" y="441"/>
                    <a:pt x="1594" y="447"/>
                    <a:pt x="1812" y="447"/>
                  </a:cubicBezTo>
                  <a:cubicBezTo>
                    <a:pt x="1921" y="447"/>
                    <a:pt x="2030" y="445"/>
                    <a:pt x="2139" y="441"/>
                  </a:cubicBezTo>
                  <a:cubicBezTo>
                    <a:pt x="2453" y="441"/>
                    <a:pt x="2780" y="441"/>
                    <a:pt x="3107" y="429"/>
                  </a:cubicBezTo>
                  <a:cubicBezTo>
                    <a:pt x="3270" y="422"/>
                    <a:pt x="3434" y="419"/>
                    <a:pt x="3597" y="419"/>
                  </a:cubicBezTo>
                  <a:close/>
                  <a:moveTo>
                    <a:pt x="240" y="1"/>
                  </a:moveTo>
                  <a:cubicBezTo>
                    <a:pt x="101" y="26"/>
                    <a:pt x="1" y="139"/>
                    <a:pt x="1" y="290"/>
                  </a:cubicBezTo>
                  <a:lnTo>
                    <a:pt x="1" y="542"/>
                  </a:lnTo>
                  <a:cubicBezTo>
                    <a:pt x="252" y="605"/>
                    <a:pt x="906" y="718"/>
                    <a:pt x="2151" y="718"/>
                  </a:cubicBezTo>
                  <a:cubicBezTo>
                    <a:pt x="3497" y="718"/>
                    <a:pt x="4088" y="579"/>
                    <a:pt x="4276" y="529"/>
                  </a:cubicBezTo>
                  <a:lnTo>
                    <a:pt x="4276" y="290"/>
                  </a:lnTo>
                  <a:cubicBezTo>
                    <a:pt x="4276" y="152"/>
                    <a:pt x="4176" y="26"/>
                    <a:pt x="4037" y="1"/>
                  </a:cubicBezTo>
                  <a:cubicBezTo>
                    <a:pt x="3409" y="114"/>
                    <a:pt x="2774" y="171"/>
                    <a:pt x="2139" y="171"/>
                  </a:cubicBezTo>
                  <a:cubicBezTo>
                    <a:pt x="1504" y="171"/>
                    <a:pt x="868" y="114"/>
                    <a:pt x="2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7"/>
            <p:cNvSpPr/>
            <p:nvPr/>
          </p:nvSpPr>
          <p:spPr>
            <a:xfrm>
              <a:off x="7236300" y="5049100"/>
              <a:ext cx="32100" cy="5375"/>
            </a:xfrm>
            <a:custGeom>
              <a:avLst/>
              <a:gdLst/>
              <a:ahLst/>
              <a:cxnLst/>
              <a:rect l="l" t="t" r="r" b="b"/>
              <a:pathLst>
                <a:path w="1284" h="215" extrusionOk="0">
                  <a:moveTo>
                    <a:pt x="164" y="1"/>
                  </a:moveTo>
                  <a:cubicBezTo>
                    <a:pt x="101" y="64"/>
                    <a:pt x="64" y="139"/>
                    <a:pt x="1" y="215"/>
                  </a:cubicBezTo>
                  <a:cubicBezTo>
                    <a:pt x="428" y="202"/>
                    <a:pt x="856" y="164"/>
                    <a:pt x="1284" y="102"/>
                  </a:cubicBezTo>
                  <a:cubicBezTo>
                    <a:pt x="906" y="51"/>
                    <a:pt x="529" y="14"/>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7"/>
            <p:cNvSpPr/>
            <p:nvPr/>
          </p:nvSpPr>
          <p:spPr>
            <a:xfrm>
              <a:off x="7219325" y="5077100"/>
              <a:ext cx="56925" cy="8800"/>
            </a:xfrm>
            <a:custGeom>
              <a:avLst/>
              <a:gdLst/>
              <a:ahLst/>
              <a:cxnLst/>
              <a:rect l="l" t="t" r="r" b="b"/>
              <a:pathLst>
                <a:path w="2277" h="352" extrusionOk="0">
                  <a:moveTo>
                    <a:pt x="2277" y="0"/>
                  </a:moveTo>
                  <a:cubicBezTo>
                    <a:pt x="1522" y="201"/>
                    <a:pt x="768" y="302"/>
                    <a:pt x="1" y="340"/>
                  </a:cubicBezTo>
                  <a:cubicBezTo>
                    <a:pt x="163" y="348"/>
                    <a:pt x="325" y="352"/>
                    <a:pt x="487" y="352"/>
                  </a:cubicBezTo>
                  <a:cubicBezTo>
                    <a:pt x="1083" y="352"/>
                    <a:pt x="1684" y="297"/>
                    <a:pt x="2277" y="189"/>
                  </a:cubicBezTo>
                  <a:lnTo>
                    <a:pt x="2277"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7"/>
            <p:cNvSpPr/>
            <p:nvPr/>
          </p:nvSpPr>
          <p:spPr>
            <a:xfrm>
              <a:off x="7200150" y="5144050"/>
              <a:ext cx="107225" cy="9275"/>
            </a:xfrm>
            <a:custGeom>
              <a:avLst/>
              <a:gdLst/>
              <a:ahLst/>
              <a:cxnLst/>
              <a:rect l="l" t="t" r="r" b="b"/>
              <a:pathLst>
                <a:path w="4289" h="371" extrusionOk="0">
                  <a:moveTo>
                    <a:pt x="4289" y="1"/>
                  </a:moveTo>
                  <a:lnTo>
                    <a:pt x="4289" y="1"/>
                  </a:lnTo>
                  <a:cubicBezTo>
                    <a:pt x="4113" y="26"/>
                    <a:pt x="3937" y="63"/>
                    <a:pt x="3761" y="76"/>
                  </a:cubicBezTo>
                  <a:cubicBezTo>
                    <a:pt x="3572" y="89"/>
                    <a:pt x="3409" y="126"/>
                    <a:pt x="3220" y="139"/>
                  </a:cubicBezTo>
                  <a:cubicBezTo>
                    <a:pt x="2868" y="177"/>
                    <a:pt x="2516" y="202"/>
                    <a:pt x="2151" y="227"/>
                  </a:cubicBezTo>
                  <a:cubicBezTo>
                    <a:pt x="1799" y="239"/>
                    <a:pt x="1434" y="265"/>
                    <a:pt x="1082" y="277"/>
                  </a:cubicBezTo>
                  <a:cubicBezTo>
                    <a:pt x="894" y="290"/>
                    <a:pt x="718" y="290"/>
                    <a:pt x="541" y="290"/>
                  </a:cubicBezTo>
                  <a:cubicBezTo>
                    <a:pt x="353" y="290"/>
                    <a:pt x="177" y="290"/>
                    <a:pt x="1" y="302"/>
                  </a:cubicBezTo>
                  <a:cubicBezTo>
                    <a:pt x="353" y="353"/>
                    <a:pt x="718" y="365"/>
                    <a:pt x="1082" y="365"/>
                  </a:cubicBezTo>
                  <a:cubicBezTo>
                    <a:pt x="1177" y="369"/>
                    <a:pt x="1272" y="370"/>
                    <a:pt x="1368" y="370"/>
                  </a:cubicBezTo>
                  <a:cubicBezTo>
                    <a:pt x="1630" y="370"/>
                    <a:pt x="1897" y="358"/>
                    <a:pt x="2164" y="340"/>
                  </a:cubicBezTo>
                  <a:cubicBezTo>
                    <a:pt x="2880" y="302"/>
                    <a:pt x="3597" y="189"/>
                    <a:pt x="4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37"/>
            <p:cNvSpPr/>
            <p:nvPr/>
          </p:nvSpPr>
          <p:spPr>
            <a:xfrm>
              <a:off x="7185075" y="5064825"/>
              <a:ext cx="91175" cy="13425"/>
            </a:xfrm>
            <a:custGeom>
              <a:avLst/>
              <a:gdLst/>
              <a:ahLst/>
              <a:cxnLst/>
              <a:rect l="l" t="t" r="r" b="b"/>
              <a:pathLst>
                <a:path w="3647" h="537" extrusionOk="0">
                  <a:moveTo>
                    <a:pt x="3647" y="1"/>
                  </a:moveTo>
                  <a:cubicBezTo>
                    <a:pt x="2768" y="232"/>
                    <a:pt x="1870" y="347"/>
                    <a:pt x="971" y="347"/>
                  </a:cubicBezTo>
                  <a:cubicBezTo>
                    <a:pt x="647" y="347"/>
                    <a:pt x="323" y="332"/>
                    <a:pt x="0" y="303"/>
                  </a:cubicBezTo>
                  <a:lnTo>
                    <a:pt x="0" y="491"/>
                  </a:lnTo>
                  <a:cubicBezTo>
                    <a:pt x="323" y="521"/>
                    <a:pt x="647" y="536"/>
                    <a:pt x="971" y="536"/>
                  </a:cubicBezTo>
                  <a:cubicBezTo>
                    <a:pt x="1870" y="536"/>
                    <a:pt x="2768" y="421"/>
                    <a:pt x="3647" y="189"/>
                  </a:cubicBezTo>
                  <a:lnTo>
                    <a:pt x="36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7"/>
            <p:cNvSpPr/>
            <p:nvPr/>
          </p:nvSpPr>
          <p:spPr>
            <a:xfrm>
              <a:off x="7284400" y="5111350"/>
              <a:ext cx="42475" cy="115400"/>
            </a:xfrm>
            <a:custGeom>
              <a:avLst/>
              <a:gdLst/>
              <a:ahLst/>
              <a:cxnLst/>
              <a:rect l="l" t="t" r="r" b="b"/>
              <a:pathLst>
                <a:path w="1699" h="4616" extrusionOk="0">
                  <a:moveTo>
                    <a:pt x="793" y="1"/>
                  </a:moveTo>
                  <a:lnTo>
                    <a:pt x="793" y="1"/>
                  </a:lnTo>
                  <a:cubicBezTo>
                    <a:pt x="931" y="64"/>
                    <a:pt x="1070" y="152"/>
                    <a:pt x="1183" y="265"/>
                  </a:cubicBezTo>
                  <a:lnTo>
                    <a:pt x="1120" y="303"/>
                  </a:lnTo>
                  <a:cubicBezTo>
                    <a:pt x="1082" y="328"/>
                    <a:pt x="1032" y="353"/>
                    <a:pt x="982" y="378"/>
                  </a:cubicBezTo>
                  <a:cubicBezTo>
                    <a:pt x="881" y="428"/>
                    <a:pt x="768" y="479"/>
                    <a:pt x="667" y="529"/>
                  </a:cubicBezTo>
                  <a:cubicBezTo>
                    <a:pt x="454" y="617"/>
                    <a:pt x="227" y="680"/>
                    <a:pt x="1" y="755"/>
                  </a:cubicBezTo>
                  <a:cubicBezTo>
                    <a:pt x="240" y="743"/>
                    <a:pt x="479" y="718"/>
                    <a:pt x="705" y="692"/>
                  </a:cubicBezTo>
                  <a:cubicBezTo>
                    <a:pt x="831" y="655"/>
                    <a:pt x="944" y="642"/>
                    <a:pt x="1070" y="617"/>
                  </a:cubicBezTo>
                  <a:cubicBezTo>
                    <a:pt x="1120" y="604"/>
                    <a:pt x="1183" y="592"/>
                    <a:pt x="1246" y="567"/>
                  </a:cubicBezTo>
                  <a:lnTo>
                    <a:pt x="1334" y="542"/>
                  </a:lnTo>
                  <a:lnTo>
                    <a:pt x="1384" y="516"/>
                  </a:lnTo>
                  <a:cubicBezTo>
                    <a:pt x="1447" y="617"/>
                    <a:pt x="1485" y="743"/>
                    <a:pt x="1485" y="868"/>
                  </a:cubicBezTo>
                  <a:cubicBezTo>
                    <a:pt x="1497" y="919"/>
                    <a:pt x="1497" y="969"/>
                    <a:pt x="1485" y="1007"/>
                  </a:cubicBezTo>
                  <a:lnTo>
                    <a:pt x="1485" y="1170"/>
                  </a:lnTo>
                  <a:lnTo>
                    <a:pt x="1485" y="1485"/>
                  </a:lnTo>
                  <a:lnTo>
                    <a:pt x="1485" y="2113"/>
                  </a:lnTo>
                  <a:lnTo>
                    <a:pt x="1485" y="2742"/>
                  </a:lnTo>
                  <a:cubicBezTo>
                    <a:pt x="1485" y="2943"/>
                    <a:pt x="1485" y="3157"/>
                    <a:pt x="1497" y="3371"/>
                  </a:cubicBezTo>
                  <a:cubicBezTo>
                    <a:pt x="1522" y="3786"/>
                    <a:pt x="1548" y="4201"/>
                    <a:pt x="1598" y="4616"/>
                  </a:cubicBezTo>
                  <a:cubicBezTo>
                    <a:pt x="1636" y="4201"/>
                    <a:pt x="1661" y="3786"/>
                    <a:pt x="1686" y="3371"/>
                  </a:cubicBezTo>
                  <a:cubicBezTo>
                    <a:pt x="1698" y="3157"/>
                    <a:pt x="1698" y="2956"/>
                    <a:pt x="1698" y="2742"/>
                  </a:cubicBezTo>
                  <a:lnTo>
                    <a:pt x="1698" y="2113"/>
                  </a:lnTo>
                  <a:lnTo>
                    <a:pt x="1698" y="1485"/>
                  </a:lnTo>
                  <a:lnTo>
                    <a:pt x="1698" y="1170"/>
                  </a:lnTo>
                  <a:cubicBezTo>
                    <a:pt x="1686" y="1070"/>
                    <a:pt x="1686" y="956"/>
                    <a:pt x="1673" y="856"/>
                  </a:cubicBezTo>
                  <a:cubicBezTo>
                    <a:pt x="1636" y="630"/>
                    <a:pt x="1522" y="428"/>
                    <a:pt x="1359" y="277"/>
                  </a:cubicBezTo>
                  <a:cubicBezTo>
                    <a:pt x="1195" y="139"/>
                    <a:pt x="994" y="51"/>
                    <a:pt x="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7"/>
            <p:cNvSpPr/>
            <p:nvPr/>
          </p:nvSpPr>
          <p:spPr>
            <a:xfrm>
              <a:off x="7192925" y="5049100"/>
              <a:ext cx="28625" cy="5075"/>
            </a:xfrm>
            <a:custGeom>
              <a:avLst/>
              <a:gdLst/>
              <a:ahLst/>
              <a:cxnLst/>
              <a:rect l="l" t="t" r="r" b="b"/>
              <a:pathLst>
                <a:path w="1145" h="203" extrusionOk="0">
                  <a:moveTo>
                    <a:pt x="1082" y="1"/>
                  </a:moveTo>
                  <a:cubicBezTo>
                    <a:pt x="717" y="14"/>
                    <a:pt x="353" y="51"/>
                    <a:pt x="1" y="102"/>
                  </a:cubicBezTo>
                  <a:cubicBezTo>
                    <a:pt x="378" y="164"/>
                    <a:pt x="755" y="190"/>
                    <a:pt x="1145" y="202"/>
                  </a:cubicBezTo>
                  <a:cubicBezTo>
                    <a:pt x="1120" y="164"/>
                    <a:pt x="1107" y="114"/>
                    <a:pt x="1095" y="51"/>
                  </a:cubicBezTo>
                  <a:cubicBezTo>
                    <a:pt x="1095" y="39"/>
                    <a:pt x="1082" y="14"/>
                    <a:pt x="10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7"/>
            <p:cNvSpPr/>
            <p:nvPr/>
          </p:nvSpPr>
          <p:spPr>
            <a:xfrm>
              <a:off x="7185075" y="5059475"/>
              <a:ext cx="65725" cy="6575"/>
            </a:xfrm>
            <a:custGeom>
              <a:avLst/>
              <a:gdLst/>
              <a:ahLst/>
              <a:cxnLst/>
              <a:rect l="l" t="t" r="r" b="b"/>
              <a:pathLst>
                <a:path w="2629" h="263" extrusionOk="0">
                  <a:moveTo>
                    <a:pt x="0" y="1"/>
                  </a:moveTo>
                  <a:lnTo>
                    <a:pt x="0" y="215"/>
                  </a:lnTo>
                  <a:cubicBezTo>
                    <a:pt x="315" y="247"/>
                    <a:pt x="634" y="262"/>
                    <a:pt x="953" y="262"/>
                  </a:cubicBezTo>
                  <a:cubicBezTo>
                    <a:pt x="1513" y="262"/>
                    <a:pt x="2076" y="215"/>
                    <a:pt x="2628" y="127"/>
                  </a:cubicBezTo>
                  <a:lnTo>
                    <a:pt x="2628" y="127"/>
                  </a:lnTo>
                  <a:cubicBezTo>
                    <a:pt x="2389" y="152"/>
                    <a:pt x="2113" y="164"/>
                    <a:pt x="1824" y="164"/>
                  </a:cubicBezTo>
                  <a:cubicBezTo>
                    <a:pt x="1207" y="164"/>
                    <a:pt x="604" y="1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7"/>
            <p:cNvSpPr/>
            <p:nvPr/>
          </p:nvSpPr>
          <p:spPr>
            <a:xfrm>
              <a:off x="7181300" y="5213525"/>
              <a:ext cx="98425" cy="7875"/>
            </a:xfrm>
            <a:custGeom>
              <a:avLst/>
              <a:gdLst/>
              <a:ahLst/>
              <a:cxnLst/>
              <a:rect l="l" t="t" r="r" b="b"/>
              <a:pathLst>
                <a:path w="3937" h="315" extrusionOk="0">
                  <a:moveTo>
                    <a:pt x="1968" y="1"/>
                  </a:moveTo>
                  <a:cubicBezTo>
                    <a:pt x="1638" y="1"/>
                    <a:pt x="1308" y="26"/>
                    <a:pt x="981" y="76"/>
                  </a:cubicBezTo>
                  <a:cubicBezTo>
                    <a:pt x="642" y="126"/>
                    <a:pt x="315" y="202"/>
                    <a:pt x="0" y="315"/>
                  </a:cubicBezTo>
                  <a:cubicBezTo>
                    <a:pt x="327" y="290"/>
                    <a:pt x="654" y="265"/>
                    <a:pt x="981" y="240"/>
                  </a:cubicBezTo>
                  <a:cubicBezTo>
                    <a:pt x="1308" y="214"/>
                    <a:pt x="1648" y="202"/>
                    <a:pt x="1975" y="202"/>
                  </a:cubicBezTo>
                  <a:cubicBezTo>
                    <a:pt x="2301" y="202"/>
                    <a:pt x="2628" y="214"/>
                    <a:pt x="2955" y="240"/>
                  </a:cubicBezTo>
                  <a:cubicBezTo>
                    <a:pt x="3282" y="252"/>
                    <a:pt x="3609" y="290"/>
                    <a:pt x="3936" y="315"/>
                  </a:cubicBezTo>
                  <a:cubicBezTo>
                    <a:pt x="3622" y="202"/>
                    <a:pt x="3295" y="126"/>
                    <a:pt x="2955" y="76"/>
                  </a:cubicBezTo>
                  <a:cubicBezTo>
                    <a:pt x="2628" y="26"/>
                    <a:pt x="2298" y="1"/>
                    <a:pt x="1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7"/>
            <p:cNvSpPr/>
            <p:nvPr/>
          </p:nvSpPr>
          <p:spPr>
            <a:xfrm>
              <a:off x="7136975" y="5109150"/>
              <a:ext cx="94025" cy="114775"/>
            </a:xfrm>
            <a:custGeom>
              <a:avLst/>
              <a:gdLst/>
              <a:ahLst/>
              <a:cxnLst/>
              <a:rect l="l" t="t" r="r" b="b"/>
              <a:pathLst>
                <a:path w="3761" h="4591" extrusionOk="0">
                  <a:moveTo>
                    <a:pt x="1258" y="1"/>
                  </a:moveTo>
                  <a:lnTo>
                    <a:pt x="1258" y="1"/>
                  </a:lnTo>
                  <a:cubicBezTo>
                    <a:pt x="780" y="64"/>
                    <a:pt x="0" y="290"/>
                    <a:pt x="0" y="1070"/>
                  </a:cubicBezTo>
                  <a:lnTo>
                    <a:pt x="0" y="4591"/>
                  </a:lnTo>
                  <a:cubicBezTo>
                    <a:pt x="289" y="3723"/>
                    <a:pt x="453" y="2830"/>
                    <a:pt x="503" y="1925"/>
                  </a:cubicBezTo>
                  <a:cubicBezTo>
                    <a:pt x="503" y="1711"/>
                    <a:pt x="528" y="1510"/>
                    <a:pt x="566" y="1296"/>
                  </a:cubicBezTo>
                  <a:cubicBezTo>
                    <a:pt x="730" y="1334"/>
                    <a:pt x="880" y="1346"/>
                    <a:pt x="1031" y="1371"/>
                  </a:cubicBezTo>
                  <a:cubicBezTo>
                    <a:pt x="1333" y="1397"/>
                    <a:pt x="1648" y="1409"/>
                    <a:pt x="1949" y="1409"/>
                  </a:cubicBezTo>
                  <a:cubicBezTo>
                    <a:pt x="2251" y="1409"/>
                    <a:pt x="2553" y="1397"/>
                    <a:pt x="2855" y="1397"/>
                  </a:cubicBezTo>
                  <a:cubicBezTo>
                    <a:pt x="3157" y="1384"/>
                    <a:pt x="3458" y="1359"/>
                    <a:pt x="3760" y="1334"/>
                  </a:cubicBezTo>
                  <a:cubicBezTo>
                    <a:pt x="3458" y="1309"/>
                    <a:pt x="3157" y="1283"/>
                    <a:pt x="2867" y="1246"/>
                  </a:cubicBezTo>
                  <a:cubicBezTo>
                    <a:pt x="2565" y="1208"/>
                    <a:pt x="2264" y="1170"/>
                    <a:pt x="1974" y="1120"/>
                  </a:cubicBezTo>
                  <a:cubicBezTo>
                    <a:pt x="1673" y="1082"/>
                    <a:pt x="1383" y="1019"/>
                    <a:pt x="1107" y="944"/>
                  </a:cubicBezTo>
                  <a:cubicBezTo>
                    <a:pt x="968" y="906"/>
                    <a:pt x="830" y="856"/>
                    <a:pt x="692" y="818"/>
                  </a:cubicBezTo>
                  <a:cubicBezTo>
                    <a:pt x="918" y="177"/>
                    <a:pt x="1258"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7"/>
            <p:cNvSpPr/>
            <p:nvPr/>
          </p:nvSpPr>
          <p:spPr>
            <a:xfrm>
              <a:off x="7153625" y="5221375"/>
              <a:ext cx="154075" cy="8200"/>
            </a:xfrm>
            <a:custGeom>
              <a:avLst/>
              <a:gdLst/>
              <a:ahLst/>
              <a:cxnLst/>
              <a:rect l="l" t="t" r="r" b="b"/>
              <a:pathLst>
                <a:path w="6163" h="328" extrusionOk="0">
                  <a:moveTo>
                    <a:pt x="3082" y="1"/>
                  </a:moveTo>
                  <a:cubicBezTo>
                    <a:pt x="2566" y="1"/>
                    <a:pt x="2038" y="26"/>
                    <a:pt x="1535" y="89"/>
                  </a:cubicBezTo>
                  <a:cubicBezTo>
                    <a:pt x="1019" y="127"/>
                    <a:pt x="504" y="215"/>
                    <a:pt x="1" y="328"/>
                  </a:cubicBezTo>
                  <a:cubicBezTo>
                    <a:pt x="516" y="303"/>
                    <a:pt x="1032" y="265"/>
                    <a:pt x="1547" y="240"/>
                  </a:cubicBezTo>
                  <a:cubicBezTo>
                    <a:pt x="2050" y="227"/>
                    <a:pt x="2566" y="215"/>
                    <a:pt x="3082" y="215"/>
                  </a:cubicBezTo>
                  <a:cubicBezTo>
                    <a:pt x="3597" y="215"/>
                    <a:pt x="4100" y="227"/>
                    <a:pt x="4616" y="240"/>
                  </a:cubicBezTo>
                  <a:cubicBezTo>
                    <a:pt x="5131" y="265"/>
                    <a:pt x="5647" y="303"/>
                    <a:pt x="6162" y="328"/>
                  </a:cubicBezTo>
                  <a:cubicBezTo>
                    <a:pt x="5659" y="215"/>
                    <a:pt x="5144" y="127"/>
                    <a:pt x="4628" y="89"/>
                  </a:cubicBezTo>
                  <a:cubicBezTo>
                    <a:pt x="4113" y="26"/>
                    <a:pt x="3597" y="14"/>
                    <a:pt x="30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7"/>
            <p:cNvSpPr/>
            <p:nvPr/>
          </p:nvSpPr>
          <p:spPr>
            <a:xfrm>
              <a:off x="7229400" y="4641050"/>
              <a:ext cx="37425" cy="414050"/>
            </a:xfrm>
            <a:custGeom>
              <a:avLst/>
              <a:gdLst/>
              <a:ahLst/>
              <a:cxnLst/>
              <a:rect l="l" t="t" r="r" b="b"/>
              <a:pathLst>
                <a:path w="1497" h="16562" extrusionOk="0">
                  <a:moveTo>
                    <a:pt x="1497" y="1"/>
                  </a:moveTo>
                  <a:lnTo>
                    <a:pt x="1497" y="1"/>
                  </a:lnTo>
                  <a:cubicBezTo>
                    <a:pt x="1270" y="818"/>
                    <a:pt x="1157" y="1673"/>
                    <a:pt x="1157" y="2528"/>
                  </a:cubicBezTo>
                  <a:cubicBezTo>
                    <a:pt x="1157" y="3384"/>
                    <a:pt x="1207" y="4251"/>
                    <a:pt x="1233" y="5106"/>
                  </a:cubicBezTo>
                  <a:cubicBezTo>
                    <a:pt x="1321" y="6816"/>
                    <a:pt x="1295" y="8539"/>
                    <a:pt x="1170" y="10249"/>
                  </a:cubicBezTo>
                  <a:cubicBezTo>
                    <a:pt x="1145" y="10677"/>
                    <a:pt x="1107" y="11104"/>
                    <a:pt x="1057" y="11532"/>
                  </a:cubicBezTo>
                  <a:cubicBezTo>
                    <a:pt x="1006" y="11947"/>
                    <a:pt x="956" y="12375"/>
                    <a:pt x="880" y="12789"/>
                  </a:cubicBezTo>
                  <a:cubicBezTo>
                    <a:pt x="742" y="13619"/>
                    <a:pt x="566" y="14437"/>
                    <a:pt x="365" y="15242"/>
                  </a:cubicBezTo>
                  <a:cubicBezTo>
                    <a:pt x="252" y="15682"/>
                    <a:pt x="139" y="16122"/>
                    <a:pt x="0" y="16562"/>
                  </a:cubicBezTo>
                  <a:lnTo>
                    <a:pt x="63" y="16562"/>
                  </a:lnTo>
                  <a:cubicBezTo>
                    <a:pt x="189" y="16134"/>
                    <a:pt x="315" y="15707"/>
                    <a:pt x="428" y="15279"/>
                  </a:cubicBezTo>
                  <a:cubicBezTo>
                    <a:pt x="642" y="14487"/>
                    <a:pt x="818" y="13657"/>
                    <a:pt x="956" y="12815"/>
                  </a:cubicBezTo>
                  <a:cubicBezTo>
                    <a:pt x="1031" y="12400"/>
                    <a:pt x="1082" y="11972"/>
                    <a:pt x="1145" y="11545"/>
                  </a:cubicBezTo>
                  <a:cubicBezTo>
                    <a:pt x="1195" y="11117"/>
                    <a:pt x="1233" y="10689"/>
                    <a:pt x="1258" y="10262"/>
                  </a:cubicBezTo>
                  <a:cubicBezTo>
                    <a:pt x="1383" y="8539"/>
                    <a:pt x="1409" y="6816"/>
                    <a:pt x="1308" y="5094"/>
                  </a:cubicBezTo>
                  <a:cubicBezTo>
                    <a:pt x="1270" y="4239"/>
                    <a:pt x="1207" y="3384"/>
                    <a:pt x="1207" y="2516"/>
                  </a:cubicBezTo>
                  <a:cubicBezTo>
                    <a:pt x="1195" y="1673"/>
                    <a:pt x="1283" y="818"/>
                    <a:pt x="1497"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7"/>
            <p:cNvSpPr/>
            <p:nvPr/>
          </p:nvSpPr>
          <p:spPr>
            <a:xfrm>
              <a:off x="7201725" y="4569600"/>
              <a:ext cx="125775" cy="480800"/>
            </a:xfrm>
            <a:custGeom>
              <a:avLst/>
              <a:gdLst/>
              <a:ahLst/>
              <a:cxnLst/>
              <a:rect l="l" t="t" r="r" b="b"/>
              <a:pathLst>
                <a:path w="5031" h="19232" extrusionOk="0">
                  <a:moveTo>
                    <a:pt x="3547" y="1363"/>
                  </a:moveTo>
                  <a:lnTo>
                    <a:pt x="3496" y="1513"/>
                  </a:lnTo>
                  <a:cubicBezTo>
                    <a:pt x="3459" y="1614"/>
                    <a:pt x="3421" y="1752"/>
                    <a:pt x="3371" y="1928"/>
                  </a:cubicBezTo>
                  <a:cubicBezTo>
                    <a:pt x="3320" y="2092"/>
                    <a:pt x="3258" y="2293"/>
                    <a:pt x="3195" y="2507"/>
                  </a:cubicBezTo>
                  <a:cubicBezTo>
                    <a:pt x="3132" y="2721"/>
                    <a:pt x="3081" y="2947"/>
                    <a:pt x="3019" y="3173"/>
                  </a:cubicBezTo>
                  <a:cubicBezTo>
                    <a:pt x="2968" y="3412"/>
                    <a:pt x="2918" y="3651"/>
                    <a:pt x="2868" y="3865"/>
                  </a:cubicBezTo>
                  <a:cubicBezTo>
                    <a:pt x="2817" y="4079"/>
                    <a:pt x="2780" y="4292"/>
                    <a:pt x="2755" y="4469"/>
                  </a:cubicBezTo>
                  <a:cubicBezTo>
                    <a:pt x="2729" y="4657"/>
                    <a:pt x="2692" y="4808"/>
                    <a:pt x="2679" y="4909"/>
                  </a:cubicBezTo>
                  <a:lnTo>
                    <a:pt x="2654" y="5072"/>
                  </a:lnTo>
                  <a:lnTo>
                    <a:pt x="2667" y="4909"/>
                  </a:lnTo>
                  <a:cubicBezTo>
                    <a:pt x="2667" y="4795"/>
                    <a:pt x="2679" y="4645"/>
                    <a:pt x="2704" y="4456"/>
                  </a:cubicBezTo>
                  <a:cubicBezTo>
                    <a:pt x="2729" y="4267"/>
                    <a:pt x="2755" y="4054"/>
                    <a:pt x="2792" y="3827"/>
                  </a:cubicBezTo>
                  <a:cubicBezTo>
                    <a:pt x="2830" y="3601"/>
                    <a:pt x="2880" y="3349"/>
                    <a:pt x="2943" y="3123"/>
                  </a:cubicBezTo>
                  <a:cubicBezTo>
                    <a:pt x="2993" y="2897"/>
                    <a:pt x="3069" y="2645"/>
                    <a:pt x="3132" y="2444"/>
                  </a:cubicBezTo>
                  <a:cubicBezTo>
                    <a:pt x="3195" y="2243"/>
                    <a:pt x="3258" y="2042"/>
                    <a:pt x="3320" y="1878"/>
                  </a:cubicBezTo>
                  <a:cubicBezTo>
                    <a:pt x="3383" y="1715"/>
                    <a:pt x="3446" y="1589"/>
                    <a:pt x="3484" y="1501"/>
                  </a:cubicBezTo>
                  <a:lnTo>
                    <a:pt x="3547" y="1363"/>
                  </a:lnTo>
                  <a:close/>
                  <a:moveTo>
                    <a:pt x="1786" y="3588"/>
                  </a:moveTo>
                  <a:lnTo>
                    <a:pt x="1799" y="3689"/>
                  </a:lnTo>
                  <a:lnTo>
                    <a:pt x="1824" y="3915"/>
                  </a:lnTo>
                  <a:cubicBezTo>
                    <a:pt x="1824" y="4016"/>
                    <a:pt x="1837" y="4129"/>
                    <a:pt x="1849" y="4242"/>
                  </a:cubicBezTo>
                  <a:cubicBezTo>
                    <a:pt x="1862" y="4368"/>
                    <a:pt x="1874" y="4494"/>
                    <a:pt x="1887" y="4619"/>
                  </a:cubicBezTo>
                  <a:cubicBezTo>
                    <a:pt x="1912" y="4745"/>
                    <a:pt x="1912" y="4883"/>
                    <a:pt x="1937" y="4997"/>
                  </a:cubicBezTo>
                  <a:cubicBezTo>
                    <a:pt x="1950" y="5122"/>
                    <a:pt x="1962" y="5236"/>
                    <a:pt x="1975" y="5324"/>
                  </a:cubicBezTo>
                  <a:lnTo>
                    <a:pt x="2000" y="5563"/>
                  </a:lnTo>
                  <a:lnTo>
                    <a:pt x="2013" y="5651"/>
                  </a:lnTo>
                  <a:lnTo>
                    <a:pt x="1987" y="5575"/>
                  </a:lnTo>
                  <a:cubicBezTo>
                    <a:pt x="1962" y="5525"/>
                    <a:pt x="1950" y="5449"/>
                    <a:pt x="1925" y="5349"/>
                  </a:cubicBezTo>
                  <a:cubicBezTo>
                    <a:pt x="1899" y="5261"/>
                    <a:pt x="1874" y="5148"/>
                    <a:pt x="1862" y="5034"/>
                  </a:cubicBezTo>
                  <a:cubicBezTo>
                    <a:pt x="1837" y="4921"/>
                    <a:pt x="1824" y="4783"/>
                    <a:pt x="1811" y="4657"/>
                  </a:cubicBezTo>
                  <a:cubicBezTo>
                    <a:pt x="1786" y="4531"/>
                    <a:pt x="1786" y="4393"/>
                    <a:pt x="1774" y="4267"/>
                  </a:cubicBezTo>
                  <a:cubicBezTo>
                    <a:pt x="1774" y="4142"/>
                    <a:pt x="1774" y="4028"/>
                    <a:pt x="1774" y="3928"/>
                  </a:cubicBezTo>
                  <a:cubicBezTo>
                    <a:pt x="1774" y="3827"/>
                    <a:pt x="1774" y="3739"/>
                    <a:pt x="1786" y="3689"/>
                  </a:cubicBezTo>
                  <a:lnTo>
                    <a:pt x="1786" y="3588"/>
                  </a:lnTo>
                  <a:close/>
                  <a:moveTo>
                    <a:pt x="705" y="4343"/>
                  </a:moveTo>
                  <a:lnTo>
                    <a:pt x="705" y="4380"/>
                  </a:lnTo>
                  <a:lnTo>
                    <a:pt x="705" y="4519"/>
                  </a:lnTo>
                  <a:cubicBezTo>
                    <a:pt x="692" y="4682"/>
                    <a:pt x="705" y="4833"/>
                    <a:pt x="717" y="4997"/>
                  </a:cubicBezTo>
                  <a:cubicBezTo>
                    <a:pt x="743" y="5198"/>
                    <a:pt x="780" y="5399"/>
                    <a:pt x="856" y="5600"/>
                  </a:cubicBezTo>
                  <a:cubicBezTo>
                    <a:pt x="919" y="5801"/>
                    <a:pt x="1019" y="5977"/>
                    <a:pt x="1145" y="6141"/>
                  </a:cubicBezTo>
                  <a:cubicBezTo>
                    <a:pt x="1271" y="6304"/>
                    <a:pt x="1396" y="6455"/>
                    <a:pt x="1535" y="6594"/>
                  </a:cubicBezTo>
                  <a:cubicBezTo>
                    <a:pt x="1661" y="6732"/>
                    <a:pt x="1774" y="6883"/>
                    <a:pt x="1862" y="7034"/>
                  </a:cubicBezTo>
                  <a:cubicBezTo>
                    <a:pt x="1937" y="7160"/>
                    <a:pt x="2000" y="7298"/>
                    <a:pt x="2050" y="7449"/>
                  </a:cubicBezTo>
                  <a:cubicBezTo>
                    <a:pt x="2063" y="7499"/>
                    <a:pt x="2075" y="7562"/>
                    <a:pt x="2088" y="7625"/>
                  </a:cubicBezTo>
                  <a:cubicBezTo>
                    <a:pt x="2063" y="7574"/>
                    <a:pt x="2025" y="7524"/>
                    <a:pt x="2000" y="7474"/>
                  </a:cubicBezTo>
                  <a:cubicBezTo>
                    <a:pt x="1950" y="7361"/>
                    <a:pt x="1874" y="7260"/>
                    <a:pt x="1786" y="7160"/>
                  </a:cubicBezTo>
                  <a:cubicBezTo>
                    <a:pt x="1686" y="7034"/>
                    <a:pt x="1560" y="6921"/>
                    <a:pt x="1434" y="6807"/>
                  </a:cubicBezTo>
                  <a:cubicBezTo>
                    <a:pt x="1283" y="6669"/>
                    <a:pt x="1145" y="6531"/>
                    <a:pt x="1019" y="6380"/>
                  </a:cubicBezTo>
                  <a:cubicBezTo>
                    <a:pt x="881" y="6179"/>
                    <a:pt x="780" y="5952"/>
                    <a:pt x="705" y="5726"/>
                  </a:cubicBezTo>
                  <a:cubicBezTo>
                    <a:pt x="642" y="5487"/>
                    <a:pt x="617" y="5248"/>
                    <a:pt x="617" y="5022"/>
                  </a:cubicBezTo>
                  <a:cubicBezTo>
                    <a:pt x="617" y="4846"/>
                    <a:pt x="629" y="4682"/>
                    <a:pt x="655" y="4519"/>
                  </a:cubicBezTo>
                  <a:cubicBezTo>
                    <a:pt x="667" y="4456"/>
                    <a:pt x="680" y="4418"/>
                    <a:pt x="692" y="4380"/>
                  </a:cubicBezTo>
                  <a:lnTo>
                    <a:pt x="705" y="4343"/>
                  </a:lnTo>
                  <a:close/>
                  <a:moveTo>
                    <a:pt x="4100" y="5613"/>
                  </a:moveTo>
                  <a:lnTo>
                    <a:pt x="4025" y="5852"/>
                  </a:lnTo>
                  <a:cubicBezTo>
                    <a:pt x="4012" y="5927"/>
                    <a:pt x="3987" y="6028"/>
                    <a:pt x="3962" y="6128"/>
                  </a:cubicBezTo>
                  <a:cubicBezTo>
                    <a:pt x="3937" y="6242"/>
                    <a:pt x="3899" y="6367"/>
                    <a:pt x="3874" y="6493"/>
                  </a:cubicBezTo>
                  <a:cubicBezTo>
                    <a:pt x="3823" y="6770"/>
                    <a:pt x="3761" y="7084"/>
                    <a:pt x="3723" y="7424"/>
                  </a:cubicBezTo>
                  <a:cubicBezTo>
                    <a:pt x="3672" y="7763"/>
                    <a:pt x="3622" y="8140"/>
                    <a:pt x="3559" y="8505"/>
                  </a:cubicBezTo>
                  <a:cubicBezTo>
                    <a:pt x="3509" y="8882"/>
                    <a:pt x="3446" y="9247"/>
                    <a:pt x="3383" y="9599"/>
                  </a:cubicBezTo>
                  <a:cubicBezTo>
                    <a:pt x="3308" y="9939"/>
                    <a:pt x="3220" y="10253"/>
                    <a:pt x="3144" y="10517"/>
                  </a:cubicBezTo>
                  <a:cubicBezTo>
                    <a:pt x="3107" y="10643"/>
                    <a:pt x="3056" y="10756"/>
                    <a:pt x="3019" y="10856"/>
                  </a:cubicBezTo>
                  <a:lnTo>
                    <a:pt x="2968" y="10995"/>
                  </a:lnTo>
                  <a:lnTo>
                    <a:pt x="2918" y="11108"/>
                  </a:lnTo>
                  <a:lnTo>
                    <a:pt x="2817" y="11322"/>
                  </a:lnTo>
                  <a:lnTo>
                    <a:pt x="2880" y="11083"/>
                  </a:lnTo>
                  <a:lnTo>
                    <a:pt x="2931" y="10957"/>
                  </a:lnTo>
                  <a:lnTo>
                    <a:pt x="2968" y="10806"/>
                  </a:lnTo>
                  <a:cubicBezTo>
                    <a:pt x="2993" y="10706"/>
                    <a:pt x="3031" y="10580"/>
                    <a:pt x="3056" y="10442"/>
                  </a:cubicBezTo>
                  <a:cubicBezTo>
                    <a:pt x="3119" y="10190"/>
                    <a:pt x="3170" y="9863"/>
                    <a:pt x="3232" y="9524"/>
                  </a:cubicBezTo>
                  <a:cubicBezTo>
                    <a:pt x="3283" y="9184"/>
                    <a:pt x="3333" y="8819"/>
                    <a:pt x="3383" y="8455"/>
                  </a:cubicBezTo>
                  <a:cubicBezTo>
                    <a:pt x="3446" y="8077"/>
                    <a:pt x="3509" y="7713"/>
                    <a:pt x="3572" y="7361"/>
                  </a:cubicBezTo>
                  <a:cubicBezTo>
                    <a:pt x="3635" y="7021"/>
                    <a:pt x="3710" y="6707"/>
                    <a:pt x="3786" y="6443"/>
                  </a:cubicBezTo>
                  <a:cubicBezTo>
                    <a:pt x="3823" y="6317"/>
                    <a:pt x="3874" y="6191"/>
                    <a:pt x="3899" y="6091"/>
                  </a:cubicBezTo>
                  <a:cubicBezTo>
                    <a:pt x="3937" y="5990"/>
                    <a:pt x="3974" y="5902"/>
                    <a:pt x="3999" y="5827"/>
                  </a:cubicBezTo>
                  <a:lnTo>
                    <a:pt x="4100" y="5613"/>
                  </a:lnTo>
                  <a:close/>
                  <a:moveTo>
                    <a:pt x="856" y="8115"/>
                  </a:moveTo>
                  <a:lnTo>
                    <a:pt x="931" y="8228"/>
                  </a:lnTo>
                  <a:cubicBezTo>
                    <a:pt x="981" y="8304"/>
                    <a:pt x="1057" y="8417"/>
                    <a:pt x="1132" y="8555"/>
                  </a:cubicBezTo>
                  <a:cubicBezTo>
                    <a:pt x="1195" y="8694"/>
                    <a:pt x="1283" y="8870"/>
                    <a:pt x="1371" y="9058"/>
                  </a:cubicBezTo>
                  <a:cubicBezTo>
                    <a:pt x="1459" y="9234"/>
                    <a:pt x="1522" y="9448"/>
                    <a:pt x="1610" y="9674"/>
                  </a:cubicBezTo>
                  <a:cubicBezTo>
                    <a:pt x="1686" y="9888"/>
                    <a:pt x="1736" y="10115"/>
                    <a:pt x="1799" y="10341"/>
                  </a:cubicBezTo>
                  <a:cubicBezTo>
                    <a:pt x="1849" y="10555"/>
                    <a:pt x="1887" y="10768"/>
                    <a:pt x="1912" y="10945"/>
                  </a:cubicBezTo>
                  <a:cubicBezTo>
                    <a:pt x="1950" y="11121"/>
                    <a:pt x="1962" y="11271"/>
                    <a:pt x="1975" y="11385"/>
                  </a:cubicBezTo>
                  <a:lnTo>
                    <a:pt x="1987" y="11548"/>
                  </a:lnTo>
                  <a:lnTo>
                    <a:pt x="1950" y="11385"/>
                  </a:lnTo>
                  <a:cubicBezTo>
                    <a:pt x="1937" y="11284"/>
                    <a:pt x="1899" y="11146"/>
                    <a:pt x="1862" y="10970"/>
                  </a:cubicBezTo>
                  <a:cubicBezTo>
                    <a:pt x="1824" y="10794"/>
                    <a:pt x="1774" y="10592"/>
                    <a:pt x="1723" y="10391"/>
                  </a:cubicBezTo>
                  <a:cubicBezTo>
                    <a:pt x="1661" y="10177"/>
                    <a:pt x="1598" y="9951"/>
                    <a:pt x="1522" y="9750"/>
                  </a:cubicBezTo>
                  <a:cubicBezTo>
                    <a:pt x="1447" y="9524"/>
                    <a:pt x="1371" y="9322"/>
                    <a:pt x="1296" y="9121"/>
                  </a:cubicBezTo>
                  <a:cubicBezTo>
                    <a:pt x="1220" y="8933"/>
                    <a:pt x="1145" y="8757"/>
                    <a:pt x="1082" y="8606"/>
                  </a:cubicBezTo>
                  <a:cubicBezTo>
                    <a:pt x="1007" y="8467"/>
                    <a:pt x="956" y="8342"/>
                    <a:pt x="919" y="8254"/>
                  </a:cubicBezTo>
                  <a:lnTo>
                    <a:pt x="856" y="8115"/>
                  </a:lnTo>
                  <a:close/>
                  <a:moveTo>
                    <a:pt x="4540" y="8719"/>
                  </a:moveTo>
                  <a:lnTo>
                    <a:pt x="4515" y="8857"/>
                  </a:lnTo>
                  <a:cubicBezTo>
                    <a:pt x="4502" y="8945"/>
                    <a:pt x="4477" y="9071"/>
                    <a:pt x="4427" y="9222"/>
                  </a:cubicBezTo>
                  <a:cubicBezTo>
                    <a:pt x="4389" y="9373"/>
                    <a:pt x="4352" y="9549"/>
                    <a:pt x="4289" y="9725"/>
                  </a:cubicBezTo>
                  <a:cubicBezTo>
                    <a:pt x="4238" y="9913"/>
                    <a:pt x="4175" y="10102"/>
                    <a:pt x="4113" y="10303"/>
                  </a:cubicBezTo>
                  <a:cubicBezTo>
                    <a:pt x="4050" y="10492"/>
                    <a:pt x="3974" y="10668"/>
                    <a:pt x="3911" y="10844"/>
                  </a:cubicBezTo>
                  <a:cubicBezTo>
                    <a:pt x="3849" y="11020"/>
                    <a:pt x="3786" y="11183"/>
                    <a:pt x="3723" y="11322"/>
                  </a:cubicBezTo>
                  <a:cubicBezTo>
                    <a:pt x="3672" y="11460"/>
                    <a:pt x="3610" y="11561"/>
                    <a:pt x="3584" y="11636"/>
                  </a:cubicBezTo>
                  <a:lnTo>
                    <a:pt x="3522" y="11749"/>
                  </a:lnTo>
                  <a:lnTo>
                    <a:pt x="3572" y="11624"/>
                  </a:lnTo>
                  <a:lnTo>
                    <a:pt x="3685" y="11271"/>
                  </a:lnTo>
                  <a:lnTo>
                    <a:pt x="3849" y="10794"/>
                  </a:lnTo>
                  <a:cubicBezTo>
                    <a:pt x="3911" y="10618"/>
                    <a:pt x="3974" y="10429"/>
                    <a:pt x="4037" y="10240"/>
                  </a:cubicBezTo>
                  <a:cubicBezTo>
                    <a:pt x="4100" y="10052"/>
                    <a:pt x="4163" y="9863"/>
                    <a:pt x="4226" y="9687"/>
                  </a:cubicBezTo>
                  <a:lnTo>
                    <a:pt x="4377" y="9197"/>
                  </a:lnTo>
                  <a:lnTo>
                    <a:pt x="4490" y="8857"/>
                  </a:lnTo>
                  <a:lnTo>
                    <a:pt x="4540" y="8719"/>
                  </a:lnTo>
                  <a:close/>
                  <a:moveTo>
                    <a:pt x="4389" y="11611"/>
                  </a:moveTo>
                  <a:lnTo>
                    <a:pt x="4339" y="11787"/>
                  </a:lnTo>
                  <a:cubicBezTo>
                    <a:pt x="4301" y="11888"/>
                    <a:pt x="4251" y="12051"/>
                    <a:pt x="4175" y="12227"/>
                  </a:cubicBezTo>
                  <a:cubicBezTo>
                    <a:pt x="4113" y="12403"/>
                    <a:pt x="4025" y="12604"/>
                    <a:pt x="3937" y="12818"/>
                  </a:cubicBezTo>
                  <a:cubicBezTo>
                    <a:pt x="3849" y="13032"/>
                    <a:pt x="3735" y="13246"/>
                    <a:pt x="3622" y="13472"/>
                  </a:cubicBezTo>
                  <a:cubicBezTo>
                    <a:pt x="3509" y="13686"/>
                    <a:pt x="3396" y="13874"/>
                    <a:pt x="3283" y="14063"/>
                  </a:cubicBezTo>
                  <a:cubicBezTo>
                    <a:pt x="3170" y="14252"/>
                    <a:pt x="3056" y="14403"/>
                    <a:pt x="2956" y="14528"/>
                  </a:cubicBezTo>
                  <a:cubicBezTo>
                    <a:pt x="2855" y="14667"/>
                    <a:pt x="2767" y="14767"/>
                    <a:pt x="2704" y="14843"/>
                  </a:cubicBezTo>
                  <a:lnTo>
                    <a:pt x="2616" y="14956"/>
                  </a:lnTo>
                  <a:lnTo>
                    <a:pt x="2679" y="14805"/>
                  </a:lnTo>
                  <a:cubicBezTo>
                    <a:pt x="2729" y="14704"/>
                    <a:pt x="2805" y="14579"/>
                    <a:pt x="2880" y="14415"/>
                  </a:cubicBezTo>
                  <a:cubicBezTo>
                    <a:pt x="2968" y="14252"/>
                    <a:pt x="3069" y="14076"/>
                    <a:pt x="3170" y="13887"/>
                  </a:cubicBezTo>
                  <a:cubicBezTo>
                    <a:pt x="3270" y="13686"/>
                    <a:pt x="3383" y="13485"/>
                    <a:pt x="3496" y="13271"/>
                  </a:cubicBezTo>
                  <a:cubicBezTo>
                    <a:pt x="3597" y="13057"/>
                    <a:pt x="3723" y="12868"/>
                    <a:pt x="3823" y="12667"/>
                  </a:cubicBezTo>
                  <a:cubicBezTo>
                    <a:pt x="3937" y="12479"/>
                    <a:pt x="4025" y="12303"/>
                    <a:pt x="4113" y="12139"/>
                  </a:cubicBezTo>
                  <a:cubicBezTo>
                    <a:pt x="4188" y="11976"/>
                    <a:pt x="4264" y="11850"/>
                    <a:pt x="4314" y="11749"/>
                  </a:cubicBezTo>
                  <a:lnTo>
                    <a:pt x="4389" y="11611"/>
                  </a:lnTo>
                  <a:close/>
                  <a:moveTo>
                    <a:pt x="680" y="10945"/>
                  </a:moveTo>
                  <a:cubicBezTo>
                    <a:pt x="680" y="10946"/>
                    <a:pt x="705" y="11009"/>
                    <a:pt x="755" y="11108"/>
                  </a:cubicBezTo>
                  <a:cubicBezTo>
                    <a:pt x="818" y="11271"/>
                    <a:pt x="868" y="11422"/>
                    <a:pt x="906" y="11586"/>
                  </a:cubicBezTo>
                  <a:cubicBezTo>
                    <a:pt x="969" y="11787"/>
                    <a:pt x="1032" y="12026"/>
                    <a:pt x="1082" y="12290"/>
                  </a:cubicBezTo>
                  <a:cubicBezTo>
                    <a:pt x="1132" y="12567"/>
                    <a:pt x="1170" y="12856"/>
                    <a:pt x="1208" y="13145"/>
                  </a:cubicBezTo>
                  <a:cubicBezTo>
                    <a:pt x="1246" y="13434"/>
                    <a:pt x="1271" y="13724"/>
                    <a:pt x="1296" y="14000"/>
                  </a:cubicBezTo>
                  <a:cubicBezTo>
                    <a:pt x="1334" y="14277"/>
                    <a:pt x="1346" y="14528"/>
                    <a:pt x="1371" y="14755"/>
                  </a:cubicBezTo>
                  <a:cubicBezTo>
                    <a:pt x="1396" y="14968"/>
                    <a:pt x="1422" y="15157"/>
                    <a:pt x="1434" y="15283"/>
                  </a:cubicBezTo>
                  <a:lnTo>
                    <a:pt x="1472" y="15484"/>
                  </a:lnTo>
                  <a:lnTo>
                    <a:pt x="1422" y="15283"/>
                  </a:lnTo>
                  <a:cubicBezTo>
                    <a:pt x="1396" y="15157"/>
                    <a:pt x="1371" y="14981"/>
                    <a:pt x="1334" y="14767"/>
                  </a:cubicBezTo>
                  <a:cubicBezTo>
                    <a:pt x="1296" y="14553"/>
                    <a:pt x="1258" y="14302"/>
                    <a:pt x="1233" y="14025"/>
                  </a:cubicBezTo>
                  <a:cubicBezTo>
                    <a:pt x="1195" y="13761"/>
                    <a:pt x="1158" y="13459"/>
                    <a:pt x="1132" y="13170"/>
                  </a:cubicBezTo>
                  <a:cubicBezTo>
                    <a:pt x="1095" y="12881"/>
                    <a:pt x="1057" y="12592"/>
                    <a:pt x="1007" y="12328"/>
                  </a:cubicBezTo>
                  <a:cubicBezTo>
                    <a:pt x="969" y="12064"/>
                    <a:pt x="919" y="11825"/>
                    <a:pt x="868" y="11611"/>
                  </a:cubicBezTo>
                  <a:cubicBezTo>
                    <a:pt x="818" y="11410"/>
                    <a:pt x="780" y="11246"/>
                    <a:pt x="743" y="11121"/>
                  </a:cubicBezTo>
                  <a:cubicBezTo>
                    <a:pt x="705" y="11009"/>
                    <a:pt x="680" y="10946"/>
                    <a:pt x="680" y="10945"/>
                  </a:cubicBezTo>
                  <a:close/>
                  <a:moveTo>
                    <a:pt x="717" y="16415"/>
                  </a:moveTo>
                  <a:lnTo>
                    <a:pt x="730" y="16503"/>
                  </a:lnTo>
                  <a:lnTo>
                    <a:pt x="768" y="16716"/>
                  </a:lnTo>
                  <a:cubicBezTo>
                    <a:pt x="780" y="16804"/>
                    <a:pt x="805" y="16892"/>
                    <a:pt x="831" y="17006"/>
                  </a:cubicBezTo>
                  <a:cubicBezTo>
                    <a:pt x="843" y="17119"/>
                    <a:pt x="868" y="17232"/>
                    <a:pt x="893" y="17345"/>
                  </a:cubicBezTo>
                  <a:cubicBezTo>
                    <a:pt x="919" y="17458"/>
                    <a:pt x="931" y="17571"/>
                    <a:pt x="956" y="17685"/>
                  </a:cubicBezTo>
                  <a:lnTo>
                    <a:pt x="1019" y="17974"/>
                  </a:lnTo>
                  <a:lnTo>
                    <a:pt x="1057" y="18188"/>
                  </a:lnTo>
                  <a:lnTo>
                    <a:pt x="1070" y="18276"/>
                  </a:lnTo>
                  <a:lnTo>
                    <a:pt x="1044" y="18200"/>
                  </a:lnTo>
                  <a:cubicBezTo>
                    <a:pt x="1019" y="18162"/>
                    <a:pt x="994" y="18100"/>
                    <a:pt x="969" y="18012"/>
                  </a:cubicBezTo>
                  <a:cubicBezTo>
                    <a:pt x="944" y="17936"/>
                    <a:pt x="919" y="17835"/>
                    <a:pt x="881" y="17735"/>
                  </a:cubicBezTo>
                  <a:cubicBezTo>
                    <a:pt x="856" y="17622"/>
                    <a:pt x="831" y="17509"/>
                    <a:pt x="805" y="17395"/>
                  </a:cubicBezTo>
                  <a:cubicBezTo>
                    <a:pt x="780" y="17282"/>
                    <a:pt x="768" y="17156"/>
                    <a:pt x="755" y="17043"/>
                  </a:cubicBezTo>
                  <a:cubicBezTo>
                    <a:pt x="743" y="16930"/>
                    <a:pt x="730" y="16817"/>
                    <a:pt x="717" y="16729"/>
                  </a:cubicBezTo>
                  <a:cubicBezTo>
                    <a:pt x="717" y="16628"/>
                    <a:pt x="717" y="16553"/>
                    <a:pt x="717" y="16503"/>
                  </a:cubicBezTo>
                  <a:lnTo>
                    <a:pt x="717" y="16415"/>
                  </a:lnTo>
                  <a:close/>
                  <a:moveTo>
                    <a:pt x="3437" y="1"/>
                  </a:moveTo>
                  <a:cubicBezTo>
                    <a:pt x="3062" y="1"/>
                    <a:pt x="2817" y="720"/>
                    <a:pt x="2189" y="1300"/>
                  </a:cubicBezTo>
                  <a:cubicBezTo>
                    <a:pt x="1522" y="1903"/>
                    <a:pt x="1497" y="4469"/>
                    <a:pt x="1497" y="4469"/>
                  </a:cubicBezTo>
                  <a:cubicBezTo>
                    <a:pt x="1346" y="3827"/>
                    <a:pt x="1271" y="3161"/>
                    <a:pt x="1296" y="2507"/>
                  </a:cubicBezTo>
                  <a:lnTo>
                    <a:pt x="1296" y="2507"/>
                  </a:lnTo>
                  <a:cubicBezTo>
                    <a:pt x="1296" y="2507"/>
                    <a:pt x="868" y="2909"/>
                    <a:pt x="604" y="3802"/>
                  </a:cubicBezTo>
                  <a:cubicBezTo>
                    <a:pt x="328" y="4695"/>
                    <a:pt x="76" y="5751"/>
                    <a:pt x="1170" y="6782"/>
                  </a:cubicBezTo>
                  <a:cubicBezTo>
                    <a:pt x="667" y="6644"/>
                    <a:pt x="265" y="6242"/>
                    <a:pt x="139" y="5739"/>
                  </a:cubicBezTo>
                  <a:cubicBezTo>
                    <a:pt x="38" y="6355"/>
                    <a:pt x="1" y="6996"/>
                    <a:pt x="38" y="7637"/>
                  </a:cubicBezTo>
                  <a:cubicBezTo>
                    <a:pt x="89" y="8870"/>
                    <a:pt x="944" y="8920"/>
                    <a:pt x="1409" y="10643"/>
                  </a:cubicBezTo>
                  <a:cubicBezTo>
                    <a:pt x="1409" y="10643"/>
                    <a:pt x="793" y="9662"/>
                    <a:pt x="290" y="9297"/>
                  </a:cubicBezTo>
                  <a:lnTo>
                    <a:pt x="290" y="9297"/>
                  </a:lnTo>
                  <a:cubicBezTo>
                    <a:pt x="252" y="10039"/>
                    <a:pt x="315" y="10781"/>
                    <a:pt x="478" y="11498"/>
                  </a:cubicBezTo>
                  <a:cubicBezTo>
                    <a:pt x="743" y="12604"/>
                    <a:pt x="1233" y="14352"/>
                    <a:pt x="1107" y="15723"/>
                  </a:cubicBezTo>
                  <a:cubicBezTo>
                    <a:pt x="1057" y="14981"/>
                    <a:pt x="881" y="14252"/>
                    <a:pt x="567" y="13560"/>
                  </a:cubicBezTo>
                  <a:lnTo>
                    <a:pt x="567" y="13560"/>
                  </a:lnTo>
                  <a:cubicBezTo>
                    <a:pt x="567" y="13560"/>
                    <a:pt x="717" y="14591"/>
                    <a:pt x="541" y="15207"/>
                  </a:cubicBezTo>
                  <a:cubicBezTo>
                    <a:pt x="353" y="15824"/>
                    <a:pt x="302" y="16176"/>
                    <a:pt x="504" y="17257"/>
                  </a:cubicBezTo>
                  <a:cubicBezTo>
                    <a:pt x="617" y="17823"/>
                    <a:pt x="881" y="18779"/>
                    <a:pt x="1019" y="19231"/>
                  </a:cubicBezTo>
                  <a:cubicBezTo>
                    <a:pt x="1107" y="18929"/>
                    <a:pt x="1195" y="18615"/>
                    <a:pt x="1283" y="18301"/>
                  </a:cubicBezTo>
                  <a:cubicBezTo>
                    <a:pt x="1484" y="17496"/>
                    <a:pt x="1673" y="16679"/>
                    <a:pt x="1811" y="15849"/>
                  </a:cubicBezTo>
                  <a:lnTo>
                    <a:pt x="1874" y="15534"/>
                  </a:lnTo>
                  <a:lnTo>
                    <a:pt x="1912" y="15220"/>
                  </a:lnTo>
                  <a:lnTo>
                    <a:pt x="2013" y="14591"/>
                  </a:lnTo>
                  <a:lnTo>
                    <a:pt x="2075" y="13950"/>
                  </a:lnTo>
                  <a:cubicBezTo>
                    <a:pt x="2101" y="13736"/>
                    <a:pt x="2126" y="13522"/>
                    <a:pt x="2138" y="13309"/>
                  </a:cubicBezTo>
                  <a:cubicBezTo>
                    <a:pt x="2214" y="12441"/>
                    <a:pt x="2252" y="11573"/>
                    <a:pt x="2277" y="10706"/>
                  </a:cubicBezTo>
                  <a:cubicBezTo>
                    <a:pt x="2289" y="9838"/>
                    <a:pt x="2277" y="8983"/>
                    <a:pt x="2226" y="8103"/>
                  </a:cubicBezTo>
                  <a:cubicBezTo>
                    <a:pt x="2189" y="7222"/>
                    <a:pt x="2151" y="6355"/>
                    <a:pt x="2151" y="5449"/>
                  </a:cubicBezTo>
                  <a:cubicBezTo>
                    <a:pt x="2151" y="4997"/>
                    <a:pt x="2176" y="4544"/>
                    <a:pt x="2239" y="4091"/>
                  </a:cubicBezTo>
                  <a:cubicBezTo>
                    <a:pt x="2289" y="3664"/>
                    <a:pt x="2390" y="3224"/>
                    <a:pt x="2553" y="2809"/>
                  </a:cubicBezTo>
                  <a:cubicBezTo>
                    <a:pt x="2562" y="2766"/>
                    <a:pt x="2594" y="2741"/>
                    <a:pt x="2625" y="2741"/>
                  </a:cubicBezTo>
                  <a:cubicBezTo>
                    <a:pt x="2640" y="2741"/>
                    <a:pt x="2654" y="2746"/>
                    <a:pt x="2667" y="2758"/>
                  </a:cubicBezTo>
                  <a:cubicBezTo>
                    <a:pt x="2704" y="2809"/>
                    <a:pt x="2717" y="2859"/>
                    <a:pt x="2704" y="2922"/>
                  </a:cubicBezTo>
                  <a:cubicBezTo>
                    <a:pt x="2553" y="3752"/>
                    <a:pt x="2478" y="4594"/>
                    <a:pt x="2478" y="5437"/>
                  </a:cubicBezTo>
                  <a:cubicBezTo>
                    <a:pt x="2478" y="6292"/>
                    <a:pt x="2541" y="7160"/>
                    <a:pt x="2578" y="8040"/>
                  </a:cubicBezTo>
                  <a:cubicBezTo>
                    <a:pt x="2616" y="8920"/>
                    <a:pt x="2654" y="9800"/>
                    <a:pt x="2641" y="10693"/>
                  </a:cubicBezTo>
                  <a:cubicBezTo>
                    <a:pt x="2641" y="10919"/>
                    <a:pt x="2641" y="11133"/>
                    <a:pt x="2629" y="11359"/>
                  </a:cubicBezTo>
                  <a:lnTo>
                    <a:pt x="2629" y="11699"/>
                  </a:lnTo>
                  <a:lnTo>
                    <a:pt x="2616" y="12026"/>
                  </a:lnTo>
                  <a:cubicBezTo>
                    <a:pt x="2604" y="12252"/>
                    <a:pt x="2591" y="12479"/>
                    <a:pt x="2578" y="12692"/>
                  </a:cubicBezTo>
                  <a:lnTo>
                    <a:pt x="2528" y="13359"/>
                  </a:lnTo>
                  <a:cubicBezTo>
                    <a:pt x="2516" y="13585"/>
                    <a:pt x="2490" y="13799"/>
                    <a:pt x="2465" y="14025"/>
                  </a:cubicBezTo>
                  <a:lnTo>
                    <a:pt x="2402" y="14692"/>
                  </a:lnTo>
                  <a:lnTo>
                    <a:pt x="2302" y="15346"/>
                  </a:lnTo>
                  <a:lnTo>
                    <a:pt x="2252" y="15673"/>
                  </a:lnTo>
                  <a:lnTo>
                    <a:pt x="2201" y="16000"/>
                  </a:lnTo>
                  <a:cubicBezTo>
                    <a:pt x="2151" y="16213"/>
                    <a:pt x="2126" y="16427"/>
                    <a:pt x="2075" y="16641"/>
                  </a:cubicBezTo>
                  <a:lnTo>
                    <a:pt x="1937" y="17282"/>
                  </a:lnTo>
                  <a:cubicBezTo>
                    <a:pt x="1910" y="17435"/>
                    <a:pt x="1870" y="17582"/>
                    <a:pt x="1831" y="17732"/>
                  </a:cubicBezTo>
                  <a:lnTo>
                    <a:pt x="1831" y="17732"/>
                  </a:lnTo>
                  <a:lnTo>
                    <a:pt x="1899" y="17634"/>
                  </a:lnTo>
                  <a:cubicBezTo>
                    <a:pt x="1962" y="17571"/>
                    <a:pt x="2050" y="17446"/>
                    <a:pt x="2151" y="17320"/>
                  </a:cubicBezTo>
                  <a:cubicBezTo>
                    <a:pt x="2239" y="17194"/>
                    <a:pt x="2352" y="17031"/>
                    <a:pt x="2465" y="16855"/>
                  </a:cubicBezTo>
                  <a:cubicBezTo>
                    <a:pt x="2591" y="16679"/>
                    <a:pt x="2704" y="16477"/>
                    <a:pt x="2817" y="16264"/>
                  </a:cubicBezTo>
                  <a:cubicBezTo>
                    <a:pt x="2931" y="16050"/>
                    <a:pt x="3044" y="15849"/>
                    <a:pt x="3132" y="15635"/>
                  </a:cubicBezTo>
                  <a:cubicBezTo>
                    <a:pt x="3220" y="15421"/>
                    <a:pt x="3308" y="15233"/>
                    <a:pt x="3383" y="15056"/>
                  </a:cubicBezTo>
                  <a:cubicBezTo>
                    <a:pt x="3446" y="14868"/>
                    <a:pt x="3509" y="14730"/>
                    <a:pt x="3534" y="14616"/>
                  </a:cubicBezTo>
                  <a:lnTo>
                    <a:pt x="3597" y="14453"/>
                  </a:lnTo>
                  <a:lnTo>
                    <a:pt x="3559" y="14616"/>
                  </a:lnTo>
                  <a:cubicBezTo>
                    <a:pt x="3522" y="14730"/>
                    <a:pt x="3484" y="14893"/>
                    <a:pt x="3421" y="15069"/>
                  </a:cubicBezTo>
                  <a:cubicBezTo>
                    <a:pt x="3358" y="15258"/>
                    <a:pt x="3295" y="15471"/>
                    <a:pt x="3195" y="15698"/>
                  </a:cubicBezTo>
                  <a:cubicBezTo>
                    <a:pt x="3107" y="15912"/>
                    <a:pt x="2993" y="16125"/>
                    <a:pt x="2880" y="16339"/>
                  </a:cubicBezTo>
                  <a:cubicBezTo>
                    <a:pt x="2767" y="16565"/>
                    <a:pt x="2641" y="16754"/>
                    <a:pt x="2528" y="16930"/>
                  </a:cubicBezTo>
                  <a:cubicBezTo>
                    <a:pt x="2415" y="17094"/>
                    <a:pt x="2302" y="17244"/>
                    <a:pt x="2176" y="17383"/>
                  </a:cubicBezTo>
                  <a:cubicBezTo>
                    <a:pt x="2075" y="17509"/>
                    <a:pt x="1975" y="17597"/>
                    <a:pt x="1912" y="17659"/>
                  </a:cubicBezTo>
                  <a:lnTo>
                    <a:pt x="1828" y="17743"/>
                  </a:lnTo>
                  <a:lnTo>
                    <a:pt x="1828" y="17743"/>
                  </a:lnTo>
                  <a:cubicBezTo>
                    <a:pt x="1829" y="17739"/>
                    <a:pt x="1830" y="17736"/>
                    <a:pt x="1831" y="17732"/>
                  </a:cubicBezTo>
                  <a:lnTo>
                    <a:pt x="1831" y="17732"/>
                  </a:lnTo>
                  <a:lnTo>
                    <a:pt x="1811" y="17760"/>
                  </a:lnTo>
                  <a:lnTo>
                    <a:pt x="1828" y="17743"/>
                  </a:lnTo>
                  <a:lnTo>
                    <a:pt x="1828" y="17743"/>
                  </a:lnTo>
                  <a:cubicBezTo>
                    <a:pt x="1814" y="17799"/>
                    <a:pt x="1800" y="17854"/>
                    <a:pt x="1786" y="17911"/>
                  </a:cubicBezTo>
                  <a:cubicBezTo>
                    <a:pt x="1723" y="18112"/>
                    <a:pt x="1686" y="18301"/>
                    <a:pt x="1635" y="18489"/>
                  </a:cubicBezTo>
                  <a:cubicBezTo>
                    <a:pt x="2641" y="16842"/>
                    <a:pt x="3295" y="16905"/>
                    <a:pt x="3987" y="14704"/>
                  </a:cubicBezTo>
                  <a:cubicBezTo>
                    <a:pt x="4804" y="12139"/>
                    <a:pt x="4779" y="10530"/>
                    <a:pt x="4779" y="10530"/>
                  </a:cubicBezTo>
                  <a:lnTo>
                    <a:pt x="4779" y="10530"/>
                  </a:lnTo>
                  <a:lnTo>
                    <a:pt x="3559" y="12780"/>
                  </a:lnTo>
                  <a:cubicBezTo>
                    <a:pt x="3559" y="12780"/>
                    <a:pt x="4678" y="10027"/>
                    <a:pt x="4855" y="9071"/>
                  </a:cubicBezTo>
                  <a:cubicBezTo>
                    <a:pt x="5031" y="8115"/>
                    <a:pt x="4389" y="6267"/>
                    <a:pt x="4427" y="5563"/>
                  </a:cubicBezTo>
                  <a:cubicBezTo>
                    <a:pt x="4465" y="4846"/>
                    <a:pt x="4590" y="3890"/>
                    <a:pt x="4590" y="3890"/>
                  </a:cubicBezTo>
                  <a:lnTo>
                    <a:pt x="4590" y="3890"/>
                  </a:lnTo>
                  <a:cubicBezTo>
                    <a:pt x="4590" y="3890"/>
                    <a:pt x="3572" y="5412"/>
                    <a:pt x="3396" y="6933"/>
                  </a:cubicBezTo>
                  <a:cubicBezTo>
                    <a:pt x="3396" y="6933"/>
                    <a:pt x="3459" y="4770"/>
                    <a:pt x="4339" y="3236"/>
                  </a:cubicBezTo>
                  <a:cubicBezTo>
                    <a:pt x="4125" y="2658"/>
                    <a:pt x="4037" y="2042"/>
                    <a:pt x="4050" y="1425"/>
                  </a:cubicBezTo>
                  <a:cubicBezTo>
                    <a:pt x="4087" y="457"/>
                    <a:pt x="3937" y="105"/>
                    <a:pt x="3522" y="4"/>
                  </a:cubicBezTo>
                  <a:lnTo>
                    <a:pt x="3484" y="4"/>
                  </a:lnTo>
                  <a:cubicBezTo>
                    <a:pt x="3468" y="2"/>
                    <a:pt x="3452" y="1"/>
                    <a:pt x="3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7"/>
            <p:cNvSpPr/>
            <p:nvPr/>
          </p:nvSpPr>
          <p:spPr>
            <a:xfrm>
              <a:off x="7181925" y="5100050"/>
              <a:ext cx="97475" cy="6300"/>
            </a:xfrm>
            <a:custGeom>
              <a:avLst/>
              <a:gdLst/>
              <a:ahLst/>
              <a:cxnLst/>
              <a:rect l="l" t="t" r="r" b="b"/>
              <a:pathLst>
                <a:path w="3899" h="252" extrusionOk="0">
                  <a:moveTo>
                    <a:pt x="2918" y="0"/>
                  </a:moveTo>
                  <a:cubicBezTo>
                    <a:pt x="2591" y="13"/>
                    <a:pt x="2264" y="13"/>
                    <a:pt x="1950" y="13"/>
                  </a:cubicBezTo>
                  <a:lnTo>
                    <a:pt x="981" y="13"/>
                  </a:lnTo>
                  <a:lnTo>
                    <a:pt x="0" y="0"/>
                  </a:lnTo>
                  <a:lnTo>
                    <a:pt x="0" y="0"/>
                  </a:lnTo>
                  <a:cubicBezTo>
                    <a:pt x="315" y="88"/>
                    <a:pt x="629" y="151"/>
                    <a:pt x="969" y="189"/>
                  </a:cubicBezTo>
                  <a:cubicBezTo>
                    <a:pt x="1283" y="226"/>
                    <a:pt x="1623" y="252"/>
                    <a:pt x="1950" y="252"/>
                  </a:cubicBezTo>
                  <a:cubicBezTo>
                    <a:pt x="2276" y="239"/>
                    <a:pt x="2603" y="226"/>
                    <a:pt x="2930" y="189"/>
                  </a:cubicBezTo>
                  <a:cubicBezTo>
                    <a:pt x="3257" y="151"/>
                    <a:pt x="3584" y="88"/>
                    <a:pt x="3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7"/>
            <p:cNvSpPr/>
            <p:nvPr/>
          </p:nvSpPr>
          <p:spPr>
            <a:xfrm>
              <a:off x="7128800" y="4562075"/>
              <a:ext cx="204350" cy="681025"/>
            </a:xfrm>
            <a:custGeom>
              <a:avLst/>
              <a:gdLst/>
              <a:ahLst/>
              <a:cxnLst/>
              <a:rect l="l" t="t" r="r" b="b"/>
              <a:pathLst>
                <a:path w="8174" h="27241" extrusionOk="0">
                  <a:moveTo>
                    <a:pt x="6337" y="303"/>
                  </a:moveTo>
                  <a:cubicBezTo>
                    <a:pt x="6349" y="303"/>
                    <a:pt x="6362" y="304"/>
                    <a:pt x="6376" y="305"/>
                  </a:cubicBezTo>
                  <a:lnTo>
                    <a:pt x="6413" y="305"/>
                  </a:lnTo>
                  <a:cubicBezTo>
                    <a:pt x="6828" y="419"/>
                    <a:pt x="6979" y="758"/>
                    <a:pt x="6942" y="1739"/>
                  </a:cubicBezTo>
                  <a:cubicBezTo>
                    <a:pt x="6929" y="2343"/>
                    <a:pt x="7017" y="2959"/>
                    <a:pt x="7218" y="3537"/>
                  </a:cubicBezTo>
                  <a:cubicBezTo>
                    <a:pt x="6351" y="5071"/>
                    <a:pt x="6275" y="7234"/>
                    <a:pt x="6275" y="7234"/>
                  </a:cubicBezTo>
                  <a:cubicBezTo>
                    <a:pt x="6464" y="5713"/>
                    <a:pt x="7470" y="4204"/>
                    <a:pt x="7470" y="4204"/>
                  </a:cubicBezTo>
                  <a:lnTo>
                    <a:pt x="7470" y="4204"/>
                  </a:lnTo>
                  <a:cubicBezTo>
                    <a:pt x="7470" y="4204"/>
                    <a:pt x="7357" y="5159"/>
                    <a:pt x="7319" y="5864"/>
                  </a:cubicBezTo>
                  <a:cubicBezTo>
                    <a:pt x="7269" y="6580"/>
                    <a:pt x="7897" y="8416"/>
                    <a:pt x="7721" y="9372"/>
                  </a:cubicBezTo>
                  <a:cubicBezTo>
                    <a:pt x="7545" y="10328"/>
                    <a:pt x="6426" y="13081"/>
                    <a:pt x="6426" y="13081"/>
                  </a:cubicBezTo>
                  <a:lnTo>
                    <a:pt x="7671" y="10843"/>
                  </a:lnTo>
                  <a:lnTo>
                    <a:pt x="7671" y="10843"/>
                  </a:lnTo>
                  <a:cubicBezTo>
                    <a:pt x="7671" y="10843"/>
                    <a:pt x="7696" y="12440"/>
                    <a:pt x="6879" y="15018"/>
                  </a:cubicBezTo>
                  <a:cubicBezTo>
                    <a:pt x="6187" y="17219"/>
                    <a:pt x="5533" y="17156"/>
                    <a:pt x="4527" y="18790"/>
                  </a:cubicBezTo>
                  <a:cubicBezTo>
                    <a:pt x="4578" y="18602"/>
                    <a:pt x="4628" y="18413"/>
                    <a:pt x="4666" y="18212"/>
                  </a:cubicBezTo>
                  <a:cubicBezTo>
                    <a:pt x="4716" y="18023"/>
                    <a:pt x="4779" y="17797"/>
                    <a:pt x="4829" y="17583"/>
                  </a:cubicBezTo>
                  <a:lnTo>
                    <a:pt x="4967" y="16954"/>
                  </a:lnTo>
                  <a:cubicBezTo>
                    <a:pt x="5005" y="16741"/>
                    <a:pt x="5043" y="16514"/>
                    <a:pt x="5081" y="16301"/>
                  </a:cubicBezTo>
                  <a:lnTo>
                    <a:pt x="5143" y="15974"/>
                  </a:lnTo>
                  <a:lnTo>
                    <a:pt x="5194" y="15647"/>
                  </a:lnTo>
                  <a:lnTo>
                    <a:pt x="5282" y="14993"/>
                  </a:lnTo>
                  <a:lnTo>
                    <a:pt x="5357" y="14326"/>
                  </a:lnTo>
                  <a:cubicBezTo>
                    <a:pt x="5382" y="14113"/>
                    <a:pt x="5407" y="13886"/>
                    <a:pt x="5420" y="13672"/>
                  </a:cubicBezTo>
                  <a:lnTo>
                    <a:pt x="5470" y="13006"/>
                  </a:lnTo>
                  <a:cubicBezTo>
                    <a:pt x="5483" y="12780"/>
                    <a:pt x="5495" y="12553"/>
                    <a:pt x="5508" y="12340"/>
                  </a:cubicBezTo>
                  <a:lnTo>
                    <a:pt x="5521" y="12000"/>
                  </a:lnTo>
                  <a:lnTo>
                    <a:pt x="5521" y="11673"/>
                  </a:lnTo>
                  <a:cubicBezTo>
                    <a:pt x="5521" y="11447"/>
                    <a:pt x="5533" y="11220"/>
                    <a:pt x="5533" y="11007"/>
                  </a:cubicBezTo>
                  <a:cubicBezTo>
                    <a:pt x="5546" y="10114"/>
                    <a:pt x="5508" y="9221"/>
                    <a:pt x="5470" y="8341"/>
                  </a:cubicBezTo>
                  <a:cubicBezTo>
                    <a:pt x="5433" y="7473"/>
                    <a:pt x="5370" y="6593"/>
                    <a:pt x="5370" y="5738"/>
                  </a:cubicBezTo>
                  <a:cubicBezTo>
                    <a:pt x="5370" y="4895"/>
                    <a:pt x="5445" y="4053"/>
                    <a:pt x="5596" y="3223"/>
                  </a:cubicBezTo>
                  <a:cubicBezTo>
                    <a:pt x="5609" y="3173"/>
                    <a:pt x="5596" y="3110"/>
                    <a:pt x="5558" y="3072"/>
                  </a:cubicBezTo>
                  <a:cubicBezTo>
                    <a:pt x="5542" y="3060"/>
                    <a:pt x="5526" y="3054"/>
                    <a:pt x="5511" y="3054"/>
                  </a:cubicBezTo>
                  <a:cubicBezTo>
                    <a:pt x="5478" y="3054"/>
                    <a:pt x="5450" y="3079"/>
                    <a:pt x="5433" y="3122"/>
                  </a:cubicBezTo>
                  <a:cubicBezTo>
                    <a:pt x="5282" y="3537"/>
                    <a:pt x="5181" y="3965"/>
                    <a:pt x="5118" y="4405"/>
                  </a:cubicBezTo>
                  <a:cubicBezTo>
                    <a:pt x="5068" y="4858"/>
                    <a:pt x="5030" y="5310"/>
                    <a:pt x="5043" y="5763"/>
                  </a:cubicBezTo>
                  <a:cubicBezTo>
                    <a:pt x="5043" y="6656"/>
                    <a:pt x="5093" y="7536"/>
                    <a:pt x="5118" y="8404"/>
                  </a:cubicBezTo>
                  <a:cubicBezTo>
                    <a:pt x="5156" y="9271"/>
                    <a:pt x="5169" y="10139"/>
                    <a:pt x="5156" y="11007"/>
                  </a:cubicBezTo>
                  <a:cubicBezTo>
                    <a:pt x="5143" y="11887"/>
                    <a:pt x="5106" y="12742"/>
                    <a:pt x="5030" y="13610"/>
                  </a:cubicBezTo>
                  <a:cubicBezTo>
                    <a:pt x="5018" y="13823"/>
                    <a:pt x="4992" y="14037"/>
                    <a:pt x="4967" y="14251"/>
                  </a:cubicBezTo>
                  <a:lnTo>
                    <a:pt x="4892" y="14892"/>
                  </a:lnTo>
                  <a:lnTo>
                    <a:pt x="4804" y="15521"/>
                  </a:lnTo>
                  <a:lnTo>
                    <a:pt x="4766" y="15835"/>
                  </a:lnTo>
                  <a:lnTo>
                    <a:pt x="4703" y="16150"/>
                  </a:lnTo>
                  <a:cubicBezTo>
                    <a:pt x="4565" y="16992"/>
                    <a:pt x="4376" y="17810"/>
                    <a:pt x="4163" y="18614"/>
                  </a:cubicBezTo>
                  <a:cubicBezTo>
                    <a:pt x="4087" y="18929"/>
                    <a:pt x="3999" y="19230"/>
                    <a:pt x="3911" y="19532"/>
                  </a:cubicBezTo>
                  <a:cubicBezTo>
                    <a:pt x="3773" y="19092"/>
                    <a:pt x="3496" y="18136"/>
                    <a:pt x="3395" y="17558"/>
                  </a:cubicBezTo>
                  <a:cubicBezTo>
                    <a:pt x="3194" y="16477"/>
                    <a:pt x="3245" y="16137"/>
                    <a:pt x="3421" y="15521"/>
                  </a:cubicBezTo>
                  <a:cubicBezTo>
                    <a:pt x="3609" y="14905"/>
                    <a:pt x="3458" y="13874"/>
                    <a:pt x="3458" y="13874"/>
                  </a:cubicBezTo>
                  <a:lnTo>
                    <a:pt x="3458" y="13874"/>
                  </a:lnTo>
                  <a:cubicBezTo>
                    <a:pt x="3760" y="14553"/>
                    <a:pt x="3949" y="15282"/>
                    <a:pt x="3999" y="16037"/>
                  </a:cubicBezTo>
                  <a:cubicBezTo>
                    <a:pt x="4125" y="14666"/>
                    <a:pt x="3622" y="12905"/>
                    <a:pt x="3370" y="11811"/>
                  </a:cubicBezTo>
                  <a:cubicBezTo>
                    <a:pt x="3207" y="11082"/>
                    <a:pt x="3144" y="10340"/>
                    <a:pt x="3182" y="9598"/>
                  </a:cubicBezTo>
                  <a:lnTo>
                    <a:pt x="3182" y="9598"/>
                  </a:lnTo>
                  <a:cubicBezTo>
                    <a:pt x="3685" y="9975"/>
                    <a:pt x="4288" y="10956"/>
                    <a:pt x="4288" y="10956"/>
                  </a:cubicBezTo>
                  <a:cubicBezTo>
                    <a:pt x="3836" y="9221"/>
                    <a:pt x="2968" y="9171"/>
                    <a:pt x="2930" y="7938"/>
                  </a:cubicBezTo>
                  <a:cubicBezTo>
                    <a:pt x="2892" y="7310"/>
                    <a:pt x="2930" y="6668"/>
                    <a:pt x="3031" y="6040"/>
                  </a:cubicBezTo>
                  <a:cubicBezTo>
                    <a:pt x="3157" y="6555"/>
                    <a:pt x="3546" y="6958"/>
                    <a:pt x="4062" y="7096"/>
                  </a:cubicBezTo>
                  <a:cubicBezTo>
                    <a:pt x="2968" y="6052"/>
                    <a:pt x="3219" y="4996"/>
                    <a:pt x="3484" y="4103"/>
                  </a:cubicBezTo>
                  <a:cubicBezTo>
                    <a:pt x="3760" y="3223"/>
                    <a:pt x="4175" y="2808"/>
                    <a:pt x="4175" y="2808"/>
                  </a:cubicBezTo>
                  <a:lnTo>
                    <a:pt x="4175" y="2808"/>
                  </a:lnTo>
                  <a:cubicBezTo>
                    <a:pt x="4163" y="3474"/>
                    <a:pt x="4225" y="4128"/>
                    <a:pt x="4376" y="4770"/>
                  </a:cubicBezTo>
                  <a:cubicBezTo>
                    <a:pt x="4376" y="4770"/>
                    <a:pt x="4389" y="2229"/>
                    <a:pt x="5068" y="1613"/>
                  </a:cubicBezTo>
                  <a:cubicBezTo>
                    <a:pt x="5725" y="1005"/>
                    <a:pt x="5958" y="303"/>
                    <a:pt x="6337" y="303"/>
                  </a:cubicBezTo>
                  <a:close/>
                  <a:moveTo>
                    <a:pt x="4452" y="19482"/>
                  </a:moveTo>
                  <a:cubicBezTo>
                    <a:pt x="4829" y="19495"/>
                    <a:pt x="5206" y="19532"/>
                    <a:pt x="5584" y="19583"/>
                  </a:cubicBezTo>
                  <a:lnTo>
                    <a:pt x="5584" y="19595"/>
                  </a:lnTo>
                  <a:cubicBezTo>
                    <a:pt x="5156" y="19658"/>
                    <a:pt x="4728" y="19696"/>
                    <a:pt x="4301" y="19696"/>
                  </a:cubicBezTo>
                  <a:cubicBezTo>
                    <a:pt x="4351" y="19620"/>
                    <a:pt x="4401" y="19557"/>
                    <a:pt x="4452" y="19482"/>
                  </a:cubicBezTo>
                  <a:close/>
                  <a:moveTo>
                    <a:pt x="3647" y="19482"/>
                  </a:moveTo>
                  <a:cubicBezTo>
                    <a:pt x="3647" y="19507"/>
                    <a:pt x="3660" y="19520"/>
                    <a:pt x="3660" y="19545"/>
                  </a:cubicBezTo>
                  <a:cubicBezTo>
                    <a:pt x="3672" y="19595"/>
                    <a:pt x="3685" y="19645"/>
                    <a:pt x="3710" y="19708"/>
                  </a:cubicBezTo>
                  <a:cubicBezTo>
                    <a:pt x="3320" y="19683"/>
                    <a:pt x="2943" y="19658"/>
                    <a:pt x="2566" y="19595"/>
                  </a:cubicBezTo>
                  <a:cubicBezTo>
                    <a:pt x="2918" y="19545"/>
                    <a:pt x="3282" y="19507"/>
                    <a:pt x="3647" y="19482"/>
                  </a:cubicBezTo>
                  <a:close/>
                  <a:moveTo>
                    <a:pt x="5521" y="3160"/>
                  </a:moveTo>
                  <a:cubicBezTo>
                    <a:pt x="5319" y="3990"/>
                    <a:pt x="5219" y="4832"/>
                    <a:pt x="5231" y="5687"/>
                  </a:cubicBezTo>
                  <a:cubicBezTo>
                    <a:pt x="5231" y="6543"/>
                    <a:pt x="5294" y="7398"/>
                    <a:pt x="5332" y="8253"/>
                  </a:cubicBezTo>
                  <a:cubicBezTo>
                    <a:pt x="5433" y="9975"/>
                    <a:pt x="5420" y="11711"/>
                    <a:pt x="5294" y="13434"/>
                  </a:cubicBezTo>
                  <a:cubicBezTo>
                    <a:pt x="5257" y="13861"/>
                    <a:pt x="5206" y="14289"/>
                    <a:pt x="5169" y="14716"/>
                  </a:cubicBezTo>
                  <a:cubicBezTo>
                    <a:pt x="5118" y="15144"/>
                    <a:pt x="5055" y="15559"/>
                    <a:pt x="4980" y="15986"/>
                  </a:cubicBezTo>
                  <a:cubicBezTo>
                    <a:pt x="4842" y="16816"/>
                    <a:pt x="4666" y="17646"/>
                    <a:pt x="4464" y="18451"/>
                  </a:cubicBezTo>
                  <a:cubicBezTo>
                    <a:pt x="4351" y="18878"/>
                    <a:pt x="4225" y="19306"/>
                    <a:pt x="4087" y="19721"/>
                  </a:cubicBezTo>
                  <a:lnTo>
                    <a:pt x="4037" y="19721"/>
                  </a:lnTo>
                  <a:cubicBezTo>
                    <a:pt x="4163" y="19293"/>
                    <a:pt x="4288" y="18853"/>
                    <a:pt x="4401" y="18413"/>
                  </a:cubicBezTo>
                  <a:cubicBezTo>
                    <a:pt x="4603" y="17608"/>
                    <a:pt x="4766" y="16778"/>
                    <a:pt x="4904" y="15948"/>
                  </a:cubicBezTo>
                  <a:cubicBezTo>
                    <a:pt x="4980" y="15534"/>
                    <a:pt x="5030" y="15119"/>
                    <a:pt x="5081" y="14691"/>
                  </a:cubicBezTo>
                  <a:cubicBezTo>
                    <a:pt x="5143" y="14276"/>
                    <a:pt x="5181" y="13848"/>
                    <a:pt x="5206" y="13421"/>
                  </a:cubicBezTo>
                  <a:cubicBezTo>
                    <a:pt x="5332" y="11698"/>
                    <a:pt x="5345" y="9975"/>
                    <a:pt x="5269" y="8265"/>
                  </a:cubicBezTo>
                  <a:cubicBezTo>
                    <a:pt x="5231" y="7410"/>
                    <a:pt x="5181" y="6555"/>
                    <a:pt x="5194" y="5687"/>
                  </a:cubicBezTo>
                  <a:cubicBezTo>
                    <a:pt x="5181" y="4832"/>
                    <a:pt x="5294" y="3990"/>
                    <a:pt x="5521" y="3160"/>
                  </a:cubicBezTo>
                  <a:close/>
                  <a:moveTo>
                    <a:pt x="2251" y="19897"/>
                  </a:moveTo>
                  <a:cubicBezTo>
                    <a:pt x="2855" y="20010"/>
                    <a:pt x="3458" y="20060"/>
                    <a:pt x="4075" y="20060"/>
                  </a:cubicBezTo>
                  <a:cubicBezTo>
                    <a:pt x="4364" y="20060"/>
                    <a:pt x="4640" y="20048"/>
                    <a:pt x="4879" y="20035"/>
                  </a:cubicBezTo>
                  <a:lnTo>
                    <a:pt x="4879" y="20035"/>
                  </a:lnTo>
                  <a:cubicBezTo>
                    <a:pt x="4330" y="20123"/>
                    <a:pt x="3770" y="20165"/>
                    <a:pt x="3213" y="20165"/>
                  </a:cubicBezTo>
                  <a:cubicBezTo>
                    <a:pt x="2891" y="20165"/>
                    <a:pt x="2569" y="20151"/>
                    <a:pt x="2251" y="20123"/>
                  </a:cubicBezTo>
                  <a:lnTo>
                    <a:pt x="2251" y="19897"/>
                  </a:lnTo>
                  <a:close/>
                  <a:moveTo>
                    <a:pt x="5898" y="20111"/>
                  </a:moveTo>
                  <a:lnTo>
                    <a:pt x="5898" y="20312"/>
                  </a:lnTo>
                  <a:cubicBezTo>
                    <a:pt x="5019" y="20543"/>
                    <a:pt x="4121" y="20659"/>
                    <a:pt x="3222" y="20659"/>
                  </a:cubicBezTo>
                  <a:cubicBezTo>
                    <a:pt x="2898" y="20659"/>
                    <a:pt x="2574" y="20644"/>
                    <a:pt x="2251" y="20614"/>
                  </a:cubicBezTo>
                  <a:lnTo>
                    <a:pt x="2251" y="20413"/>
                  </a:lnTo>
                  <a:cubicBezTo>
                    <a:pt x="2574" y="20442"/>
                    <a:pt x="2898" y="20457"/>
                    <a:pt x="3222" y="20457"/>
                  </a:cubicBezTo>
                  <a:cubicBezTo>
                    <a:pt x="4121" y="20457"/>
                    <a:pt x="5019" y="20342"/>
                    <a:pt x="5898" y="20111"/>
                  </a:cubicBezTo>
                  <a:close/>
                  <a:moveTo>
                    <a:pt x="5898" y="20614"/>
                  </a:moveTo>
                  <a:lnTo>
                    <a:pt x="5898" y="20802"/>
                  </a:lnTo>
                  <a:cubicBezTo>
                    <a:pt x="5308" y="20901"/>
                    <a:pt x="4710" y="20953"/>
                    <a:pt x="4116" y="20953"/>
                  </a:cubicBezTo>
                  <a:cubicBezTo>
                    <a:pt x="3994" y="20953"/>
                    <a:pt x="3872" y="20951"/>
                    <a:pt x="3750" y="20946"/>
                  </a:cubicBezTo>
                  <a:lnTo>
                    <a:pt x="3750" y="20946"/>
                  </a:lnTo>
                  <a:cubicBezTo>
                    <a:pt x="4473" y="20903"/>
                    <a:pt x="5185" y="20792"/>
                    <a:pt x="5898" y="20614"/>
                  </a:cubicBezTo>
                  <a:close/>
                  <a:moveTo>
                    <a:pt x="5973" y="21079"/>
                  </a:moveTo>
                  <a:lnTo>
                    <a:pt x="5973" y="21092"/>
                  </a:lnTo>
                  <a:cubicBezTo>
                    <a:pt x="6112" y="21117"/>
                    <a:pt x="6212" y="21230"/>
                    <a:pt x="6212" y="21368"/>
                  </a:cubicBezTo>
                  <a:lnTo>
                    <a:pt x="6212" y="21620"/>
                  </a:lnTo>
                  <a:cubicBezTo>
                    <a:pt x="6024" y="21670"/>
                    <a:pt x="5433" y="21808"/>
                    <a:pt x="4087" y="21808"/>
                  </a:cubicBezTo>
                  <a:cubicBezTo>
                    <a:pt x="2842" y="21808"/>
                    <a:pt x="2201" y="21695"/>
                    <a:pt x="1937" y="21632"/>
                  </a:cubicBezTo>
                  <a:lnTo>
                    <a:pt x="1937" y="21368"/>
                  </a:lnTo>
                  <a:cubicBezTo>
                    <a:pt x="1937" y="21230"/>
                    <a:pt x="2037" y="21104"/>
                    <a:pt x="2176" y="21079"/>
                  </a:cubicBezTo>
                  <a:cubicBezTo>
                    <a:pt x="2804" y="21192"/>
                    <a:pt x="3440" y="21249"/>
                    <a:pt x="4075" y="21249"/>
                  </a:cubicBezTo>
                  <a:cubicBezTo>
                    <a:pt x="4710" y="21249"/>
                    <a:pt x="5345" y="21192"/>
                    <a:pt x="5973" y="21079"/>
                  </a:cubicBezTo>
                  <a:close/>
                  <a:moveTo>
                    <a:pt x="7155" y="23292"/>
                  </a:moveTo>
                  <a:lnTo>
                    <a:pt x="7155" y="23292"/>
                  </a:lnTo>
                  <a:cubicBezTo>
                    <a:pt x="6451" y="23468"/>
                    <a:pt x="5734" y="23581"/>
                    <a:pt x="5018" y="23619"/>
                  </a:cubicBezTo>
                  <a:lnTo>
                    <a:pt x="5018" y="23632"/>
                  </a:lnTo>
                  <a:cubicBezTo>
                    <a:pt x="4653" y="23644"/>
                    <a:pt x="4288" y="23657"/>
                    <a:pt x="3936" y="23657"/>
                  </a:cubicBezTo>
                  <a:cubicBezTo>
                    <a:pt x="3572" y="23644"/>
                    <a:pt x="3207" y="23632"/>
                    <a:pt x="2855" y="23594"/>
                  </a:cubicBezTo>
                  <a:cubicBezTo>
                    <a:pt x="3031" y="23594"/>
                    <a:pt x="3207" y="23594"/>
                    <a:pt x="3395" y="23581"/>
                  </a:cubicBezTo>
                  <a:cubicBezTo>
                    <a:pt x="3572" y="23569"/>
                    <a:pt x="3748" y="23569"/>
                    <a:pt x="3936" y="23569"/>
                  </a:cubicBezTo>
                  <a:cubicBezTo>
                    <a:pt x="4288" y="23544"/>
                    <a:pt x="4653" y="23531"/>
                    <a:pt x="5005" y="23506"/>
                  </a:cubicBezTo>
                  <a:cubicBezTo>
                    <a:pt x="5370" y="23493"/>
                    <a:pt x="5722" y="23456"/>
                    <a:pt x="6087" y="23418"/>
                  </a:cubicBezTo>
                  <a:cubicBezTo>
                    <a:pt x="6263" y="23405"/>
                    <a:pt x="6439" y="23380"/>
                    <a:pt x="6615" y="23368"/>
                  </a:cubicBezTo>
                  <a:cubicBezTo>
                    <a:pt x="6791" y="23342"/>
                    <a:pt x="6967" y="23305"/>
                    <a:pt x="7155" y="23292"/>
                  </a:cubicBezTo>
                  <a:close/>
                  <a:moveTo>
                    <a:pt x="4068" y="26059"/>
                  </a:moveTo>
                  <a:cubicBezTo>
                    <a:pt x="4398" y="26059"/>
                    <a:pt x="4728" y="26084"/>
                    <a:pt x="5055" y="26134"/>
                  </a:cubicBezTo>
                  <a:cubicBezTo>
                    <a:pt x="5395" y="26184"/>
                    <a:pt x="5722" y="26272"/>
                    <a:pt x="6036" y="26386"/>
                  </a:cubicBezTo>
                  <a:cubicBezTo>
                    <a:pt x="5709" y="26348"/>
                    <a:pt x="5382" y="26323"/>
                    <a:pt x="5055" y="26298"/>
                  </a:cubicBezTo>
                  <a:cubicBezTo>
                    <a:pt x="4728" y="26285"/>
                    <a:pt x="4401" y="26272"/>
                    <a:pt x="4075" y="26272"/>
                  </a:cubicBezTo>
                  <a:cubicBezTo>
                    <a:pt x="3748" y="26272"/>
                    <a:pt x="3421" y="26285"/>
                    <a:pt x="3081" y="26298"/>
                  </a:cubicBezTo>
                  <a:cubicBezTo>
                    <a:pt x="2754" y="26323"/>
                    <a:pt x="2427" y="26360"/>
                    <a:pt x="2100" y="26386"/>
                  </a:cubicBezTo>
                  <a:cubicBezTo>
                    <a:pt x="2415" y="26272"/>
                    <a:pt x="2742" y="26184"/>
                    <a:pt x="3081" y="26134"/>
                  </a:cubicBezTo>
                  <a:cubicBezTo>
                    <a:pt x="3408" y="26084"/>
                    <a:pt x="3738" y="26059"/>
                    <a:pt x="4068" y="26059"/>
                  </a:cubicBezTo>
                  <a:close/>
                  <a:moveTo>
                    <a:pt x="1585" y="21884"/>
                  </a:moveTo>
                  <a:cubicBezTo>
                    <a:pt x="1585" y="21884"/>
                    <a:pt x="1245" y="22060"/>
                    <a:pt x="1019" y="22701"/>
                  </a:cubicBezTo>
                  <a:cubicBezTo>
                    <a:pt x="1157" y="22739"/>
                    <a:pt x="1295" y="22789"/>
                    <a:pt x="1434" y="22827"/>
                  </a:cubicBezTo>
                  <a:cubicBezTo>
                    <a:pt x="1710" y="22902"/>
                    <a:pt x="2012" y="22953"/>
                    <a:pt x="2301" y="23003"/>
                  </a:cubicBezTo>
                  <a:cubicBezTo>
                    <a:pt x="2591" y="23053"/>
                    <a:pt x="2892" y="23104"/>
                    <a:pt x="3194" y="23129"/>
                  </a:cubicBezTo>
                  <a:cubicBezTo>
                    <a:pt x="3496" y="23166"/>
                    <a:pt x="3785" y="23192"/>
                    <a:pt x="4087" y="23217"/>
                  </a:cubicBezTo>
                  <a:cubicBezTo>
                    <a:pt x="3785" y="23242"/>
                    <a:pt x="3484" y="23267"/>
                    <a:pt x="3182" y="23267"/>
                  </a:cubicBezTo>
                  <a:cubicBezTo>
                    <a:pt x="2880" y="23292"/>
                    <a:pt x="2578" y="23292"/>
                    <a:pt x="2276" y="23292"/>
                  </a:cubicBezTo>
                  <a:cubicBezTo>
                    <a:pt x="1975" y="23292"/>
                    <a:pt x="1673" y="23280"/>
                    <a:pt x="1358" y="23242"/>
                  </a:cubicBezTo>
                  <a:cubicBezTo>
                    <a:pt x="1195" y="23229"/>
                    <a:pt x="1057" y="23204"/>
                    <a:pt x="893" y="23179"/>
                  </a:cubicBezTo>
                  <a:cubicBezTo>
                    <a:pt x="855" y="23393"/>
                    <a:pt x="843" y="23594"/>
                    <a:pt x="830" y="23808"/>
                  </a:cubicBezTo>
                  <a:lnTo>
                    <a:pt x="830" y="23820"/>
                  </a:lnTo>
                  <a:cubicBezTo>
                    <a:pt x="780" y="24726"/>
                    <a:pt x="616" y="25618"/>
                    <a:pt x="327" y="26474"/>
                  </a:cubicBezTo>
                  <a:lnTo>
                    <a:pt x="327" y="22953"/>
                  </a:lnTo>
                  <a:cubicBezTo>
                    <a:pt x="327" y="22173"/>
                    <a:pt x="1107" y="21947"/>
                    <a:pt x="1585" y="21884"/>
                  </a:cubicBezTo>
                  <a:close/>
                  <a:moveTo>
                    <a:pt x="7017" y="21972"/>
                  </a:moveTo>
                  <a:lnTo>
                    <a:pt x="7017" y="21972"/>
                  </a:lnTo>
                  <a:cubicBezTo>
                    <a:pt x="7218" y="22010"/>
                    <a:pt x="7419" y="22110"/>
                    <a:pt x="7583" y="22248"/>
                  </a:cubicBezTo>
                  <a:cubicBezTo>
                    <a:pt x="7746" y="22399"/>
                    <a:pt x="7860" y="22601"/>
                    <a:pt x="7897" y="22827"/>
                  </a:cubicBezTo>
                  <a:cubicBezTo>
                    <a:pt x="7910" y="22927"/>
                    <a:pt x="7910" y="23028"/>
                    <a:pt x="7922" y="23141"/>
                  </a:cubicBezTo>
                  <a:lnTo>
                    <a:pt x="7922" y="23456"/>
                  </a:lnTo>
                  <a:lnTo>
                    <a:pt x="7922" y="24084"/>
                  </a:lnTo>
                  <a:lnTo>
                    <a:pt x="7922" y="24713"/>
                  </a:lnTo>
                  <a:cubicBezTo>
                    <a:pt x="7922" y="24914"/>
                    <a:pt x="7922" y="25128"/>
                    <a:pt x="7910" y="25342"/>
                  </a:cubicBezTo>
                  <a:cubicBezTo>
                    <a:pt x="7885" y="25757"/>
                    <a:pt x="7860" y="26172"/>
                    <a:pt x="7822" y="26587"/>
                  </a:cubicBezTo>
                  <a:cubicBezTo>
                    <a:pt x="7772" y="26172"/>
                    <a:pt x="7746" y="25757"/>
                    <a:pt x="7721" y="25342"/>
                  </a:cubicBezTo>
                  <a:cubicBezTo>
                    <a:pt x="7709" y="25128"/>
                    <a:pt x="7709" y="24927"/>
                    <a:pt x="7709" y="24713"/>
                  </a:cubicBezTo>
                  <a:lnTo>
                    <a:pt x="7709" y="24084"/>
                  </a:lnTo>
                  <a:lnTo>
                    <a:pt x="7709" y="23456"/>
                  </a:lnTo>
                  <a:lnTo>
                    <a:pt x="7709" y="23141"/>
                  </a:lnTo>
                  <a:lnTo>
                    <a:pt x="7709" y="22978"/>
                  </a:lnTo>
                  <a:cubicBezTo>
                    <a:pt x="7721" y="22927"/>
                    <a:pt x="7721" y="22890"/>
                    <a:pt x="7709" y="22839"/>
                  </a:cubicBezTo>
                  <a:cubicBezTo>
                    <a:pt x="7709" y="22714"/>
                    <a:pt x="7671" y="22588"/>
                    <a:pt x="7608" y="22487"/>
                  </a:cubicBezTo>
                  <a:lnTo>
                    <a:pt x="7558" y="22500"/>
                  </a:lnTo>
                  <a:lnTo>
                    <a:pt x="7470" y="22538"/>
                  </a:lnTo>
                  <a:cubicBezTo>
                    <a:pt x="7407" y="22563"/>
                    <a:pt x="7344" y="22575"/>
                    <a:pt x="7294" y="22588"/>
                  </a:cubicBezTo>
                  <a:cubicBezTo>
                    <a:pt x="7168" y="22613"/>
                    <a:pt x="7055" y="22638"/>
                    <a:pt x="6929" y="22651"/>
                  </a:cubicBezTo>
                  <a:cubicBezTo>
                    <a:pt x="6703" y="22689"/>
                    <a:pt x="6464" y="22701"/>
                    <a:pt x="6237" y="22726"/>
                  </a:cubicBezTo>
                  <a:cubicBezTo>
                    <a:pt x="6451" y="22651"/>
                    <a:pt x="6678" y="22575"/>
                    <a:pt x="6891" y="22487"/>
                  </a:cubicBezTo>
                  <a:lnTo>
                    <a:pt x="6891" y="22500"/>
                  </a:lnTo>
                  <a:cubicBezTo>
                    <a:pt x="6992" y="22450"/>
                    <a:pt x="7105" y="22399"/>
                    <a:pt x="7206" y="22349"/>
                  </a:cubicBezTo>
                  <a:cubicBezTo>
                    <a:pt x="7256" y="22324"/>
                    <a:pt x="7306" y="22299"/>
                    <a:pt x="7344" y="22274"/>
                  </a:cubicBezTo>
                  <a:lnTo>
                    <a:pt x="7407" y="22236"/>
                  </a:lnTo>
                  <a:cubicBezTo>
                    <a:pt x="7294" y="22123"/>
                    <a:pt x="7155" y="22035"/>
                    <a:pt x="7017" y="21972"/>
                  </a:cubicBezTo>
                  <a:close/>
                  <a:moveTo>
                    <a:pt x="4075" y="26386"/>
                  </a:moveTo>
                  <a:cubicBezTo>
                    <a:pt x="4590" y="26386"/>
                    <a:pt x="5106" y="26411"/>
                    <a:pt x="5621" y="26461"/>
                  </a:cubicBezTo>
                  <a:cubicBezTo>
                    <a:pt x="6137" y="26511"/>
                    <a:pt x="6640" y="26599"/>
                    <a:pt x="7143" y="26712"/>
                  </a:cubicBezTo>
                  <a:cubicBezTo>
                    <a:pt x="6627" y="26675"/>
                    <a:pt x="6124" y="26637"/>
                    <a:pt x="5609" y="26612"/>
                  </a:cubicBezTo>
                  <a:lnTo>
                    <a:pt x="5609" y="26624"/>
                  </a:lnTo>
                  <a:cubicBezTo>
                    <a:pt x="5093" y="26599"/>
                    <a:pt x="4578" y="26587"/>
                    <a:pt x="4075" y="26587"/>
                  </a:cubicBezTo>
                  <a:cubicBezTo>
                    <a:pt x="3559" y="26599"/>
                    <a:pt x="3043" y="26599"/>
                    <a:pt x="2528" y="26624"/>
                  </a:cubicBezTo>
                  <a:cubicBezTo>
                    <a:pt x="2025" y="26650"/>
                    <a:pt x="1509" y="26675"/>
                    <a:pt x="994" y="26712"/>
                  </a:cubicBezTo>
                  <a:cubicBezTo>
                    <a:pt x="1497" y="26599"/>
                    <a:pt x="2000" y="26511"/>
                    <a:pt x="2515" y="26461"/>
                  </a:cubicBezTo>
                  <a:cubicBezTo>
                    <a:pt x="3031" y="26411"/>
                    <a:pt x="3546" y="26386"/>
                    <a:pt x="4075" y="26386"/>
                  </a:cubicBezTo>
                  <a:close/>
                  <a:moveTo>
                    <a:pt x="6348" y="0"/>
                  </a:moveTo>
                  <a:cubicBezTo>
                    <a:pt x="6062" y="0"/>
                    <a:pt x="5858" y="288"/>
                    <a:pt x="5621" y="620"/>
                  </a:cubicBezTo>
                  <a:cubicBezTo>
                    <a:pt x="5433" y="884"/>
                    <a:pt x="5231" y="1123"/>
                    <a:pt x="5005" y="1337"/>
                  </a:cubicBezTo>
                  <a:cubicBezTo>
                    <a:pt x="4666" y="1651"/>
                    <a:pt x="4477" y="2305"/>
                    <a:pt x="4364" y="2971"/>
                  </a:cubicBezTo>
                  <a:lnTo>
                    <a:pt x="4364" y="2820"/>
                  </a:lnTo>
                  <a:cubicBezTo>
                    <a:pt x="4376" y="2720"/>
                    <a:pt x="4351" y="2632"/>
                    <a:pt x="4288" y="2556"/>
                  </a:cubicBezTo>
                  <a:cubicBezTo>
                    <a:pt x="4263" y="2531"/>
                    <a:pt x="4238" y="2519"/>
                    <a:pt x="4213" y="2506"/>
                  </a:cubicBezTo>
                  <a:cubicBezTo>
                    <a:pt x="4163" y="2506"/>
                    <a:pt x="4125" y="2519"/>
                    <a:pt x="4100" y="2544"/>
                  </a:cubicBezTo>
                  <a:cubicBezTo>
                    <a:pt x="4087" y="2569"/>
                    <a:pt x="3634" y="3009"/>
                    <a:pt x="3333" y="3977"/>
                  </a:cubicBezTo>
                  <a:cubicBezTo>
                    <a:pt x="3182" y="4417"/>
                    <a:pt x="3106" y="4883"/>
                    <a:pt x="3094" y="5348"/>
                  </a:cubicBezTo>
                  <a:cubicBezTo>
                    <a:pt x="3069" y="5310"/>
                    <a:pt x="3056" y="5260"/>
                    <a:pt x="3043" y="5222"/>
                  </a:cubicBezTo>
                  <a:cubicBezTo>
                    <a:pt x="3018" y="5122"/>
                    <a:pt x="2993" y="5046"/>
                    <a:pt x="2981" y="4996"/>
                  </a:cubicBezTo>
                  <a:lnTo>
                    <a:pt x="2955" y="4908"/>
                  </a:lnTo>
                  <a:lnTo>
                    <a:pt x="2955" y="5008"/>
                  </a:lnTo>
                  <a:lnTo>
                    <a:pt x="2955" y="5273"/>
                  </a:lnTo>
                  <a:cubicBezTo>
                    <a:pt x="2955" y="5373"/>
                    <a:pt x="2981" y="5499"/>
                    <a:pt x="3006" y="5625"/>
                  </a:cubicBezTo>
                  <a:cubicBezTo>
                    <a:pt x="3018" y="5662"/>
                    <a:pt x="3031" y="5700"/>
                    <a:pt x="3043" y="5738"/>
                  </a:cubicBezTo>
                  <a:cubicBezTo>
                    <a:pt x="2968" y="5738"/>
                    <a:pt x="2905" y="5826"/>
                    <a:pt x="2880" y="5939"/>
                  </a:cubicBezTo>
                  <a:cubicBezTo>
                    <a:pt x="2767" y="6605"/>
                    <a:pt x="2729" y="7284"/>
                    <a:pt x="2767" y="7951"/>
                  </a:cubicBezTo>
                  <a:lnTo>
                    <a:pt x="2767" y="7989"/>
                  </a:lnTo>
                  <a:lnTo>
                    <a:pt x="2754" y="7951"/>
                  </a:lnTo>
                  <a:cubicBezTo>
                    <a:pt x="2704" y="7850"/>
                    <a:pt x="2666" y="7762"/>
                    <a:pt x="2641" y="7699"/>
                  </a:cubicBezTo>
                  <a:lnTo>
                    <a:pt x="2591" y="7586"/>
                  </a:lnTo>
                  <a:lnTo>
                    <a:pt x="2616" y="7712"/>
                  </a:lnTo>
                  <a:cubicBezTo>
                    <a:pt x="2628" y="7787"/>
                    <a:pt x="2641" y="7901"/>
                    <a:pt x="2666" y="8026"/>
                  </a:cubicBezTo>
                  <a:cubicBezTo>
                    <a:pt x="2691" y="8152"/>
                    <a:pt x="2742" y="8303"/>
                    <a:pt x="2792" y="8454"/>
                  </a:cubicBezTo>
                  <a:cubicBezTo>
                    <a:pt x="2830" y="8605"/>
                    <a:pt x="2905" y="8743"/>
                    <a:pt x="2968" y="8894"/>
                  </a:cubicBezTo>
                  <a:cubicBezTo>
                    <a:pt x="3031" y="9045"/>
                    <a:pt x="3131" y="9158"/>
                    <a:pt x="3194" y="9271"/>
                  </a:cubicBezTo>
                  <a:lnTo>
                    <a:pt x="3219" y="9309"/>
                  </a:lnTo>
                  <a:cubicBezTo>
                    <a:pt x="3210" y="9306"/>
                    <a:pt x="3201" y="9304"/>
                    <a:pt x="3191" y="9304"/>
                  </a:cubicBezTo>
                  <a:cubicBezTo>
                    <a:pt x="3163" y="9304"/>
                    <a:pt x="3135" y="9318"/>
                    <a:pt x="3106" y="9347"/>
                  </a:cubicBezTo>
                  <a:cubicBezTo>
                    <a:pt x="3056" y="9410"/>
                    <a:pt x="3018" y="9485"/>
                    <a:pt x="3018" y="9573"/>
                  </a:cubicBezTo>
                  <a:cubicBezTo>
                    <a:pt x="2981" y="10353"/>
                    <a:pt x="3043" y="11145"/>
                    <a:pt x="3219" y="11912"/>
                  </a:cubicBezTo>
                  <a:cubicBezTo>
                    <a:pt x="3245" y="12050"/>
                    <a:pt x="3282" y="12201"/>
                    <a:pt x="3320" y="12365"/>
                  </a:cubicBezTo>
                  <a:lnTo>
                    <a:pt x="3408" y="12692"/>
                  </a:lnTo>
                  <a:cubicBezTo>
                    <a:pt x="3345" y="12528"/>
                    <a:pt x="3270" y="12365"/>
                    <a:pt x="3219" y="12201"/>
                  </a:cubicBezTo>
                  <a:cubicBezTo>
                    <a:pt x="3157" y="12013"/>
                    <a:pt x="3094" y="11824"/>
                    <a:pt x="3056" y="11623"/>
                  </a:cubicBezTo>
                  <a:cubicBezTo>
                    <a:pt x="3018" y="11484"/>
                    <a:pt x="2993" y="11334"/>
                    <a:pt x="2981" y="11195"/>
                  </a:cubicBezTo>
                  <a:cubicBezTo>
                    <a:pt x="2968" y="11132"/>
                    <a:pt x="2968" y="11095"/>
                    <a:pt x="2968" y="11069"/>
                  </a:cubicBezTo>
                  <a:cubicBezTo>
                    <a:pt x="2968" y="11095"/>
                    <a:pt x="2955" y="11145"/>
                    <a:pt x="2955" y="11195"/>
                  </a:cubicBezTo>
                  <a:cubicBezTo>
                    <a:pt x="2943" y="11359"/>
                    <a:pt x="2943" y="11510"/>
                    <a:pt x="2968" y="11673"/>
                  </a:cubicBezTo>
                  <a:cubicBezTo>
                    <a:pt x="2993" y="11887"/>
                    <a:pt x="3031" y="12101"/>
                    <a:pt x="3094" y="12302"/>
                  </a:cubicBezTo>
                  <a:cubicBezTo>
                    <a:pt x="3157" y="12528"/>
                    <a:pt x="3232" y="12754"/>
                    <a:pt x="3320" y="12968"/>
                  </a:cubicBezTo>
                  <a:cubicBezTo>
                    <a:pt x="3395" y="13195"/>
                    <a:pt x="3484" y="13396"/>
                    <a:pt x="3559" y="13584"/>
                  </a:cubicBezTo>
                  <a:cubicBezTo>
                    <a:pt x="3534" y="13584"/>
                    <a:pt x="3521" y="13572"/>
                    <a:pt x="3509" y="13572"/>
                  </a:cubicBezTo>
                  <a:cubicBezTo>
                    <a:pt x="3471" y="13572"/>
                    <a:pt x="3433" y="13572"/>
                    <a:pt x="3408" y="13597"/>
                  </a:cubicBezTo>
                  <a:cubicBezTo>
                    <a:pt x="3320" y="13685"/>
                    <a:pt x="3282" y="13811"/>
                    <a:pt x="3307" y="13924"/>
                  </a:cubicBezTo>
                  <a:cubicBezTo>
                    <a:pt x="3345" y="14188"/>
                    <a:pt x="3421" y="14955"/>
                    <a:pt x="3295" y="15383"/>
                  </a:cubicBezTo>
                  <a:cubicBezTo>
                    <a:pt x="3081" y="16099"/>
                    <a:pt x="3043" y="16527"/>
                    <a:pt x="3245" y="17633"/>
                  </a:cubicBezTo>
                  <a:cubicBezTo>
                    <a:pt x="3282" y="17847"/>
                    <a:pt x="3345" y="18099"/>
                    <a:pt x="3408" y="18363"/>
                  </a:cubicBezTo>
                  <a:cubicBezTo>
                    <a:pt x="3345" y="18262"/>
                    <a:pt x="3295" y="18174"/>
                    <a:pt x="3245" y="18111"/>
                  </a:cubicBezTo>
                  <a:cubicBezTo>
                    <a:pt x="3207" y="18036"/>
                    <a:pt x="3119" y="17948"/>
                    <a:pt x="3069" y="17910"/>
                  </a:cubicBezTo>
                  <a:lnTo>
                    <a:pt x="3006" y="17835"/>
                  </a:lnTo>
                  <a:lnTo>
                    <a:pt x="3056" y="17948"/>
                  </a:lnTo>
                  <a:cubicBezTo>
                    <a:pt x="3081" y="18011"/>
                    <a:pt x="3131" y="18099"/>
                    <a:pt x="3169" y="18225"/>
                  </a:cubicBezTo>
                  <a:cubicBezTo>
                    <a:pt x="3219" y="18338"/>
                    <a:pt x="3282" y="18463"/>
                    <a:pt x="3345" y="18602"/>
                  </a:cubicBezTo>
                  <a:cubicBezTo>
                    <a:pt x="3395" y="18753"/>
                    <a:pt x="3458" y="18904"/>
                    <a:pt x="3509" y="19067"/>
                  </a:cubicBezTo>
                  <a:lnTo>
                    <a:pt x="3546" y="19142"/>
                  </a:lnTo>
                  <a:cubicBezTo>
                    <a:pt x="3081" y="19155"/>
                    <a:pt x="2628" y="19218"/>
                    <a:pt x="2188" y="19306"/>
                  </a:cubicBezTo>
                  <a:cubicBezTo>
                    <a:pt x="2025" y="19344"/>
                    <a:pt x="1912" y="19482"/>
                    <a:pt x="1912" y="19633"/>
                  </a:cubicBezTo>
                  <a:lnTo>
                    <a:pt x="1912" y="20815"/>
                  </a:lnTo>
                  <a:cubicBezTo>
                    <a:pt x="1723" y="20928"/>
                    <a:pt x="1597" y="21129"/>
                    <a:pt x="1597" y="21356"/>
                  </a:cubicBezTo>
                  <a:lnTo>
                    <a:pt x="1597" y="21532"/>
                  </a:lnTo>
                  <a:cubicBezTo>
                    <a:pt x="1396" y="21557"/>
                    <a:pt x="1195" y="21607"/>
                    <a:pt x="994" y="21670"/>
                  </a:cubicBezTo>
                  <a:cubicBezTo>
                    <a:pt x="352" y="21896"/>
                    <a:pt x="0" y="22362"/>
                    <a:pt x="0" y="22953"/>
                  </a:cubicBezTo>
                  <a:lnTo>
                    <a:pt x="0" y="26474"/>
                  </a:lnTo>
                  <a:cubicBezTo>
                    <a:pt x="0" y="27027"/>
                    <a:pt x="730" y="27115"/>
                    <a:pt x="1069" y="27153"/>
                  </a:cubicBezTo>
                  <a:cubicBezTo>
                    <a:pt x="1635" y="27215"/>
                    <a:pt x="2540" y="27241"/>
                    <a:pt x="4087" y="27241"/>
                  </a:cubicBezTo>
                  <a:cubicBezTo>
                    <a:pt x="5621" y="27241"/>
                    <a:pt x="6527" y="27215"/>
                    <a:pt x="7092" y="27153"/>
                  </a:cubicBezTo>
                  <a:cubicBezTo>
                    <a:pt x="7445" y="27115"/>
                    <a:pt x="8174" y="27027"/>
                    <a:pt x="8174" y="26474"/>
                  </a:cubicBezTo>
                  <a:lnTo>
                    <a:pt x="8174" y="22953"/>
                  </a:lnTo>
                  <a:cubicBezTo>
                    <a:pt x="8174" y="21984"/>
                    <a:pt x="7281" y="21620"/>
                    <a:pt x="6564" y="21532"/>
                  </a:cubicBezTo>
                  <a:lnTo>
                    <a:pt x="6564" y="21368"/>
                  </a:lnTo>
                  <a:cubicBezTo>
                    <a:pt x="6564" y="21142"/>
                    <a:pt x="6439" y="20941"/>
                    <a:pt x="6250" y="20827"/>
                  </a:cubicBezTo>
                  <a:lnTo>
                    <a:pt x="6250" y="19645"/>
                  </a:lnTo>
                  <a:cubicBezTo>
                    <a:pt x="6250" y="19482"/>
                    <a:pt x="6137" y="19344"/>
                    <a:pt x="5986" y="19306"/>
                  </a:cubicBezTo>
                  <a:cubicBezTo>
                    <a:pt x="5584" y="19230"/>
                    <a:pt x="5169" y="19168"/>
                    <a:pt x="4766" y="19155"/>
                  </a:cubicBezTo>
                  <a:cubicBezTo>
                    <a:pt x="4829" y="19080"/>
                    <a:pt x="4904" y="19017"/>
                    <a:pt x="4980" y="18954"/>
                  </a:cubicBezTo>
                  <a:cubicBezTo>
                    <a:pt x="5030" y="18904"/>
                    <a:pt x="5081" y="18866"/>
                    <a:pt x="5118" y="18828"/>
                  </a:cubicBezTo>
                  <a:cubicBezTo>
                    <a:pt x="5156" y="18803"/>
                    <a:pt x="5194" y="18778"/>
                    <a:pt x="5231" y="18753"/>
                  </a:cubicBezTo>
                  <a:lnTo>
                    <a:pt x="5319" y="18677"/>
                  </a:lnTo>
                  <a:lnTo>
                    <a:pt x="5319" y="18677"/>
                  </a:lnTo>
                  <a:lnTo>
                    <a:pt x="5219" y="18690"/>
                  </a:lnTo>
                  <a:cubicBezTo>
                    <a:pt x="5181" y="18702"/>
                    <a:pt x="5131" y="18715"/>
                    <a:pt x="5093" y="18728"/>
                  </a:cubicBezTo>
                  <a:cubicBezTo>
                    <a:pt x="5043" y="18753"/>
                    <a:pt x="4992" y="18778"/>
                    <a:pt x="4942" y="18803"/>
                  </a:cubicBezTo>
                  <a:cubicBezTo>
                    <a:pt x="4892" y="18828"/>
                    <a:pt x="4829" y="18866"/>
                    <a:pt x="4766" y="18904"/>
                  </a:cubicBezTo>
                  <a:cubicBezTo>
                    <a:pt x="4854" y="18828"/>
                    <a:pt x="4955" y="18728"/>
                    <a:pt x="5055" y="18639"/>
                  </a:cubicBezTo>
                  <a:cubicBezTo>
                    <a:pt x="5169" y="18539"/>
                    <a:pt x="5294" y="18401"/>
                    <a:pt x="5420" y="18287"/>
                  </a:cubicBezTo>
                  <a:cubicBezTo>
                    <a:pt x="5546" y="18174"/>
                    <a:pt x="5659" y="18036"/>
                    <a:pt x="5772" y="17923"/>
                  </a:cubicBezTo>
                  <a:cubicBezTo>
                    <a:pt x="5885" y="17797"/>
                    <a:pt x="5986" y="17684"/>
                    <a:pt x="6074" y="17583"/>
                  </a:cubicBezTo>
                  <a:lnTo>
                    <a:pt x="6288" y="17344"/>
                  </a:lnTo>
                  <a:lnTo>
                    <a:pt x="6376" y="17244"/>
                  </a:lnTo>
                  <a:lnTo>
                    <a:pt x="6275" y="17294"/>
                  </a:lnTo>
                  <a:lnTo>
                    <a:pt x="6036" y="17445"/>
                  </a:lnTo>
                  <a:lnTo>
                    <a:pt x="6024" y="17457"/>
                  </a:lnTo>
                  <a:lnTo>
                    <a:pt x="6036" y="17432"/>
                  </a:lnTo>
                  <a:cubicBezTo>
                    <a:pt x="6200" y="17244"/>
                    <a:pt x="6363" y="17042"/>
                    <a:pt x="6514" y="16841"/>
                  </a:cubicBezTo>
                  <a:cubicBezTo>
                    <a:pt x="6652" y="16653"/>
                    <a:pt x="6766" y="16451"/>
                    <a:pt x="6879" y="16238"/>
                  </a:cubicBezTo>
                  <a:cubicBezTo>
                    <a:pt x="6967" y="16074"/>
                    <a:pt x="7030" y="15911"/>
                    <a:pt x="7092" y="15747"/>
                  </a:cubicBezTo>
                  <a:cubicBezTo>
                    <a:pt x="7118" y="15684"/>
                    <a:pt x="7130" y="15622"/>
                    <a:pt x="7143" y="15584"/>
                  </a:cubicBezTo>
                  <a:lnTo>
                    <a:pt x="7155" y="15534"/>
                  </a:lnTo>
                  <a:lnTo>
                    <a:pt x="7130" y="15584"/>
                  </a:lnTo>
                  <a:cubicBezTo>
                    <a:pt x="7118" y="15609"/>
                    <a:pt x="7092" y="15659"/>
                    <a:pt x="7067" y="15710"/>
                  </a:cubicBezTo>
                  <a:cubicBezTo>
                    <a:pt x="6992" y="15848"/>
                    <a:pt x="6904" y="15986"/>
                    <a:pt x="6816" y="16125"/>
                  </a:cubicBezTo>
                  <a:cubicBezTo>
                    <a:pt x="6690" y="16301"/>
                    <a:pt x="6564" y="16464"/>
                    <a:pt x="6426" y="16628"/>
                  </a:cubicBezTo>
                  <a:cubicBezTo>
                    <a:pt x="6690" y="16150"/>
                    <a:pt x="6904" y="15647"/>
                    <a:pt x="7055" y="15131"/>
                  </a:cubicBezTo>
                  <a:cubicBezTo>
                    <a:pt x="7872" y="12528"/>
                    <a:pt x="7860" y="10893"/>
                    <a:pt x="7860" y="10818"/>
                  </a:cubicBezTo>
                  <a:cubicBezTo>
                    <a:pt x="7860" y="10717"/>
                    <a:pt x="7822" y="10617"/>
                    <a:pt x="7746" y="10554"/>
                  </a:cubicBezTo>
                  <a:cubicBezTo>
                    <a:pt x="7734" y="10554"/>
                    <a:pt x="7721" y="10541"/>
                    <a:pt x="7696" y="10541"/>
                  </a:cubicBezTo>
                  <a:cubicBezTo>
                    <a:pt x="7684" y="10541"/>
                    <a:pt x="7658" y="10541"/>
                    <a:pt x="7646" y="10554"/>
                  </a:cubicBezTo>
                  <a:cubicBezTo>
                    <a:pt x="7671" y="10491"/>
                    <a:pt x="7696" y="10428"/>
                    <a:pt x="7721" y="10353"/>
                  </a:cubicBezTo>
                  <a:cubicBezTo>
                    <a:pt x="7784" y="10126"/>
                    <a:pt x="7847" y="9900"/>
                    <a:pt x="7910" y="9686"/>
                  </a:cubicBezTo>
                  <a:cubicBezTo>
                    <a:pt x="7973" y="9460"/>
                    <a:pt x="8023" y="9246"/>
                    <a:pt x="8061" y="9070"/>
                  </a:cubicBezTo>
                  <a:cubicBezTo>
                    <a:pt x="8098" y="8894"/>
                    <a:pt x="8124" y="8731"/>
                    <a:pt x="8136" y="8617"/>
                  </a:cubicBezTo>
                  <a:lnTo>
                    <a:pt x="8161" y="8454"/>
                  </a:lnTo>
                  <a:lnTo>
                    <a:pt x="8111" y="8605"/>
                  </a:lnTo>
                  <a:cubicBezTo>
                    <a:pt x="8073" y="8705"/>
                    <a:pt x="8023" y="8844"/>
                    <a:pt x="7973" y="9007"/>
                  </a:cubicBezTo>
                  <a:lnTo>
                    <a:pt x="7960" y="9058"/>
                  </a:lnTo>
                  <a:cubicBezTo>
                    <a:pt x="7973" y="8454"/>
                    <a:pt x="7822" y="7737"/>
                    <a:pt x="7696" y="7071"/>
                  </a:cubicBezTo>
                  <a:cubicBezTo>
                    <a:pt x="7595" y="6681"/>
                    <a:pt x="7545" y="6291"/>
                    <a:pt x="7520" y="5889"/>
                  </a:cubicBezTo>
                  <a:cubicBezTo>
                    <a:pt x="7558" y="5197"/>
                    <a:pt x="7658" y="4254"/>
                    <a:pt x="7658" y="4241"/>
                  </a:cubicBezTo>
                  <a:cubicBezTo>
                    <a:pt x="7684" y="4128"/>
                    <a:pt x="7646" y="4028"/>
                    <a:pt x="7570" y="3940"/>
                  </a:cubicBezTo>
                  <a:cubicBezTo>
                    <a:pt x="7558" y="3927"/>
                    <a:pt x="7533" y="3914"/>
                    <a:pt x="7507" y="3914"/>
                  </a:cubicBezTo>
                  <a:cubicBezTo>
                    <a:pt x="7499" y="3913"/>
                    <a:pt x="7491" y="3912"/>
                    <a:pt x="7483" y="3912"/>
                  </a:cubicBezTo>
                  <a:cubicBezTo>
                    <a:pt x="7432" y="3912"/>
                    <a:pt x="7391" y="3946"/>
                    <a:pt x="7369" y="3990"/>
                  </a:cubicBezTo>
                  <a:cubicBezTo>
                    <a:pt x="7193" y="4254"/>
                    <a:pt x="7042" y="4531"/>
                    <a:pt x="6891" y="4807"/>
                  </a:cubicBezTo>
                  <a:cubicBezTo>
                    <a:pt x="6916" y="4757"/>
                    <a:pt x="6942" y="4694"/>
                    <a:pt x="6954" y="4631"/>
                  </a:cubicBezTo>
                  <a:lnTo>
                    <a:pt x="6979" y="4581"/>
                  </a:lnTo>
                  <a:cubicBezTo>
                    <a:pt x="7042" y="4455"/>
                    <a:pt x="7092" y="4329"/>
                    <a:pt x="7155" y="4204"/>
                  </a:cubicBezTo>
                  <a:cubicBezTo>
                    <a:pt x="7218" y="4078"/>
                    <a:pt x="7269" y="3940"/>
                    <a:pt x="7331" y="3814"/>
                  </a:cubicBezTo>
                  <a:cubicBezTo>
                    <a:pt x="7382" y="3688"/>
                    <a:pt x="7432" y="3575"/>
                    <a:pt x="7482" y="3474"/>
                  </a:cubicBezTo>
                  <a:cubicBezTo>
                    <a:pt x="7545" y="3386"/>
                    <a:pt x="7570" y="3286"/>
                    <a:pt x="7595" y="3223"/>
                  </a:cubicBezTo>
                  <a:lnTo>
                    <a:pt x="7633" y="3135"/>
                  </a:lnTo>
                  <a:lnTo>
                    <a:pt x="7570" y="3185"/>
                  </a:lnTo>
                  <a:cubicBezTo>
                    <a:pt x="7533" y="3223"/>
                    <a:pt x="7482" y="3286"/>
                    <a:pt x="7407" y="3361"/>
                  </a:cubicBezTo>
                  <a:lnTo>
                    <a:pt x="7382" y="3399"/>
                  </a:lnTo>
                  <a:lnTo>
                    <a:pt x="7382" y="3386"/>
                  </a:lnTo>
                  <a:cubicBezTo>
                    <a:pt x="7206" y="2858"/>
                    <a:pt x="7118" y="2305"/>
                    <a:pt x="7130" y="1739"/>
                  </a:cubicBezTo>
                  <a:cubicBezTo>
                    <a:pt x="7181" y="658"/>
                    <a:pt x="6979" y="155"/>
                    <a:pt x="6451" y="16"/>
                  </a:cubicBezTo>
                  <a:lnTo>
                    <a:pt x="6401" y="4"/>
                  </a:lnTo>
                  <a:cubicBezTo>
                    <a:pt x="6383" y="2"/>
                    <a:pt x="6365" y="0"/>
                    <a:pt x="6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7"/>
            <p:cNvSpPr/>
            <p:nvPr/>
          </p:nvSpPr>
          <p:spPr>
            <a:xfrm>
              <a:off x="7267125" y="4860175"/>
              <a:ext cx="44350" cy="83650"/>
            </a:xfrm>
            <a:custGeom>
              <a:avLst/>
              <a:gdLst/>
              <a:ahLst/>
              <a:cxnLst/>
              <a:rect l="l" t="t" r="r" b="b"/>
              <a:pathLst>
                <a:path w="1774" h="3346" extrusionOk="0">
                  <a:moveTo>
                    <a:pt x="1773" y="1"/>
                  </a:moveTo>
                  <a:lnTo>
                    <a:pt x="1698" y="139"/>
                  </a:lnTo>
                  <a:cubicBezTo>
                    <a:pt x="1648" y="239"/>
                    <a:pt x="1572" y="365"/>
                    <a:pt x="1497" y="529"/>
                  </a:cubicBezTo>
                  <a:cubicBezTo>
                    <a:pt x="1409" y="680"/>
                    <a:pt x="1321" y="868"/>
                    <a:pt x="1207" y="1057"/>
                  </a:cubicBezTo>
                  <a:cubicBezTo>
                    <a:pt x="1107" y="1258"/>
                    <a:pt x="1006" y="1472"/>
                    <a:pt x="893" y="1673"/>
                  </a:cubicBezTo>
                  <a:cubicBezTo>
                    <a:pt x="780" y="1874"/>
                    <a:pt x="667" y="2075"/>
                    <a:pt x="554" y="2277"/>
                  </a:cubicBezTo>
                  <a:cubicBezTo>
                    <a:pt x="453" y="2465"/>
                    <a:pt x="352" y="2654"/>
                    <a:pt x="264" y="2805"/>
                  </a:cubicBezTo>
                  <a:cubicBezTo>
                    <a:pt x="189" y="2956"/>
                    <a:pt x="113" y="3094"/>
                    <a:pt x="76" y="3195"/>
                  </a:cubicBezTo>
                  <a:lnTo>
                    <a:pt x="0" y="3345"/>
                  </a:lnTo>
                  <a:lnTo>
                    <a:pt x="88" y="3232"/>
                  </a:lnTo>
                  <a:cubicBezTo>
                    <a:pt x="151" y="3157"/>
                    <a:pt x="239" y="3056"/>
                    <a:pt x="340" y="2918"/>
                  </a:cubicBezTo>
                  <a:cubicBezTo>
                    <a:pt x="440" y="2792"/>
                    <a:pt x="541" y="2616"/>
                    <a:pt x="667" y="2453"/>
                  </a:cubicBezTo>
                  <a:cubicBezTo>
                    <a:pt x="780" y="2277"/>
                    <a:pt x="893" y="2063"/>
                    <a:pt x="1006" y="1849"/>
                  </a:cubicBezTo>
                  <a:cubicBezTo>
                    <a:pt x="1119" y="1648"/>
                    <a:pt x="1220" y="1422"/>
                    <a:pt x="1321" y="1208"/>
                  </a:cubicBezTo>
                  <a:cubicBezTo>
                    <a:pt x="1421" y="1007"/>
                    <a:pt x="1497" y="793"/>
                    <a:pt x="1559" y="617"/>
                  </a:cubicBezTo>
                  <a:cubicBezTo>
                    <a:pt x="1635" y="441"/>
                    <a:pt x="1685" y="277"/>
                    <a:pt x="1723" y="177"/>
                  </a:cubicBezTo>
                  <a:lnTo>
                    <a:pt x="1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7"/>
            <p:cNvSpPr/>
            <p:nvPr/>
          </p:nvSpPr>
          <p:spPr>
            <a:xfrm>
              <a:off x="7271825" y="4709900"/>
              <a:ext cx="32100" cy="142750"/>
            </a:xfrm>
            <a:custGeom>
              <a:avLst/>
              <a:gdLst/>
              <a:ahLst/>
              <a:cxnLst/>
              <a:rect l="l" t="t" r="r" b="b"/>
              <a:pathLst>
                <a:path w="1284" h="5710" extrusionOk="0">
                  <a:moveTo>
                    <a:pt x="1283" y="1"/>
                  </a:moveTo>
                  <a:lnTo>
                    <a:pt x="1183" y="227"/>
                  </a:lnTo>
                  <a:cubicBezTo>
                    <a:pt x="1158" y="290"/>
                    <a:pt x="1120" y="378"/>
                    <a:pt x="1095" y="479"/>
                  </a:cubicBezTo>
                  <a:cubicBezTo>
                    <a:pt x="1057" y="592"/>
                    <a:pt x="1007" y="705"/>
                    <a:pt x="969" y="831"/>
                  </a:cubicBezTo>
                  <a:cubicBezTo>
                    <a:pt x="894" y="1095"/>
                    <a:pt x="831" y="1422"/>
                    <a:pt x="755" y="1761"/>
                  </a:cubicBezTo>
                  <a:cubicBezTo>
                    <a:pt x="680" y="2101"/>
                    <a:pt x="630" y="2478"/>
                    <a:pt x="567" y="2843"/>
                  </a:cubicBezTo>
                  <a:cubicBezTo>
                    <a:pt x="516" y="3207"/>
                    <a:pt x="466" y="3585"/>
                    <a:pt x="416" y="3924"/>
                  </a:cubicBezTo>
                  <a:cubicBezTo>
                    <a:pt x="366" y="4264"/>
                    <a:pt x="303" y="4578"/>
                    <a:pt x="240" y="4842"/>
                  </a:cubicBezTo>
                  <a:cubicBezTo>
                    <a:pt x="215" y="4968"/>
                    <a:pt x="177" y="5094"/>
                    <a:pt x="152" y="5194"/>
                  </a:cubicBezTo>
                  <a:lnTo>
                    <a:pt x="114" y="5358"/>
                  </a:lnTo>
                  <a:lnTo>
                    <a:pt x="76" y="5483"/>
                  </a:lnTo>
                  <a:lnTo>
                    <a:pt x="1" y="5710"/>
                  </a:lnTo>
                  <a:lnTo>
                    <a:pt x="101" y="5509"/>
                  </a:lnTo>
                  <a:lnTo>
                    <a:pt x="152" y="5383"/>
                  </a:lnTo>
                  <a:lnTo>
                    <a:pt x="202" y="5244"/>
                  </a:lnTo>
                  <a:cubicBezTo>
                    <a:pt x="240" y="5144"/>
                    <a:pt x="290" y="5031"/>
                    <a:pt x="328" y="4905"/>
                  </a:cubicBezTo>
                  <a:cubicBezTo>
                    <a:pt x="416" y="4641"/>
                    <a:pt x="491" y="4327"/>
                    <a:pt x="567" y="3987"/>
                  </a:cubicBezTo>
                  <a:cubicBezTo>
                    <a:pt x="642" y="3647"/>
                    <a:pt x="692" y="3270"/>
                    <a:pt x="755" y="2906"/>
                  </a:cubicBezTo>
                  <a:cubicBezTo>
                    <a:pt x="806" y="2528"/>
                    <a:pt x="856" y="2164"/>
                    <a:pt x="906" y="1812"/>
                  </a:cubicBezTo>
                  <a:cubicBezTo>
                    <a:pt x="969" y="1472"/>
                    <a:pt x="1007" y="1158"/>
                    <a:pt x="1070" y="894"/>
                  </a:cubicBezTo>
                  <a:cubicBezTo>
                    <a:pt x="1095" y="755"/>
                    <a:pt x="1120" y="630"/>
                    <a:pt x="1145" y="529"/>
                  </a:cubicBezTo>
                  <a:cubicBezTo>
                    <a:pt x="1170" y="416"/>
                    <a:pt x="1195" y="328"/>
                    <a:pt x="1221" y="252"/>
                  </a:cubicBezTo>
                  <a:lnTo>
                    <a:pt x="1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7"/>
            <p:cNvSpPr/>
            <p:nvPr/>
          </p:nvSpPr>
          <p:spPr>
            <a:xfrm>
              <a:off x="7216500" y="4678150"/>
              <a:ext cx="36500" cy="82075"/>
            </a:xfrm>
            <a:custGeom>
              <a:avLst/>
              <a:gdLst/>
              <a:ahLst/>
              <a:cxnLst/>
              <a:rect l="l" t="t" r="r" b="b"/>
              <a:pathLst>
                <a:path w="1460" h="3283" extrusionOk="0">
                  <a:moveTo>
                    <a:pt x="89" y="1"/>
                  </a:moveTo>
                  <a:lnTo>
                    <a:pt x="76" y="38"/>
                  </a:lnTo>
                  <a:cubicBezTo>
                    <a:pt x="76" y="76"/>
                    <a:pt x="64" y="114"/>
                    <a:pt x="51" y="177"/>
                  </a:cubicBezTo>
                  <a:cubicBezTo>
                    <a:pt x="13" y="340"/>
                    <a:pt x="1" y="504"/>
                    <a:pt x="1" y="680"/>
                  </a:cubicBezTo>
                  <a:cubicBezTo>
                    <a:pt x="1" y="906"/>
                    <a:pt x="38" y="1145"/>
                    <a:pt x="101" y="1384"/>
                  </a:cubicBezTo>
                  <a:cubicBezTo>
                    <a:pt x="164" y="1610"/>
                    <a:pt x="277" y="1837"/>
                    <a:pt x="416" y="2038"/>
                  </a:cubicBezTo>
                  <a:cubicBezTo>
                    <a:pt x="541" y="2189"/>
                    <a:pt x="680" y="2327"/>
                    <a:pt x="831" y="2465"/>
                  </a:cubicBezTo>
                  <a:cubicBezTo>
                    <a:pt x="956" y="2579"/>
                    <a:pt x="1070" y="2692"/>
                    <a:pt x="1183" y="2818"/>
                  </a:cubicBezTo>
                  <a:cubicBezTo>
                    <a:pt x="1271" y="2918"/>
                    <a:pt x="1334" y="3019"/>
                    <a:pt x="1396" y="3132"/>
                  </a:cubicBezTo>
                  <a:cubicBezTo>
                    <a:pt x="1422" y="3182"/>
                    <a:pt x="1447" y="3232"/>
                    <a:pt x="1459" y="3283"/>
                  </a:cubicBezTo>
                  <a:cubicBezTo>
                    <a:pt x="1459" y="3220"/>
                    <a:pt x="1447" y="3157"/>
                    <a:pt x="1422" y="3107"/>
                  </a:cubicBezTo>
                  <a:cubicBezTo>
                    <a:pt x="1384" y="2956"/>
                    <a:pt x="1334" y="2830"/>
                    <a:pt x="1258" y="2692"/>
                  </a:cubicBezTo>
                  <a:cubicBezTo>
                    <a:pt x="1158" y="2541"/>
                    <a:pt x="1044" y="2390"/>
                    <a:pt x="919" y="2252"/>
                  </a:cubicBezTo>
                  <a:cubicBezTo>
                    <a:pt x="793" y="2113"/>
                    <a:pt x="655" y="1962"/>
                    <a:pt x="541" y="1812"/>
                  </a:cubicBezTo>
                  <a:cubicBezTo>
                    <a:pt x="416" y="1635"/>
                    <a:pt x="315" y="1459"/>
                    <a:pt x="252" y="1258"/>
                  </a:cubicBezTo>
                  <a:cubicBezTo>
                    <a:pt x="177" y="1057"/>
                    <a:pt x="126" y="856"/>
                    <a:pt x="114" y="655"/>
                  </a:cubicBezTo>
                  <a:cubicBezTo>
                    <a:pt x="89" y="491"/>
                    <a:pt x="89" y="340"/>
                    <a:pt x="89" y="177"/>
                  </a:cubicBezTo>
                  <a:lnTo>
                    <a:pt x="89" y="38"/>
                  </a:lnTo>
                  <a:lnTo>
                    <a:pt x="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7"/>
            <p:cNvSpPr/>
            <p:nvPr/>
          </p:nvSpPr>
          <p:spPr>
            <a:xfrm>
              <a:off x="7268050" y="4603650"/>
              <a:ext cx="22050" cy="92775"/>
            </a:xfrm>
            <a:custGeom>
              <a:avLst/>
              <a:gdLst/>
              <a:ahLst/>
              <a:cxnLst/>
              <a:rect l="l" t="t" r="r" b="b"/>
              <a:pathLst>
                <a:path w="882" h="3711" extrusionOk="0">
                  <a:moveTo>
                    <a:pt x="881" y="1"/>
                  </a:moveTo>
                  <a:lnTo>
                    <a:pt x="818" y="139"/>
                  </a:lnTo>
                  <a:cubicBezTo>
                    <a:pt x="781" y="227"/>
                    <a:pt x="730" y="353"/>
                    <a:pt x="667" y="516"/>
                  </a:cubicBezTo>
                  <a:cubicBezTo>
                    <a:pt x="605" y="680"/>
                    <a:pt x="542" y="868"/>
                    <a:pt x="466" y="1082"/>
                  </a:cubicBezTo>
                  <a:cubicBezTo>
                    <a:pt x="403" y="1296"/>
                    <a:pt x="340" y="1522"/>
                    <a:pt x="278" y="1761"/>
                  </a:cubicBezTo>
                  <a:cubicBezTo>
                    <a:pt x="227" y="1987"/>
                    <a:pt x="177" y="2226"/>
                    <a:pt x="139" y="2465"/>
                  </a:cubicBezTo>
                  <a:cubicBezTo>
                    <a:pt x="102" y="2692"/>
                    <a:pt x="64" y="2905"/>
                    <a:pt x="51" y="3094"/>
                  </a:cubicBezTo>
                  <a:cubicBezTo>
                    <a:pt x="26" y="3270"/>
                    <a:pt x="14" y="3433"/>
                    <a:pt x="1" y="3534"/>
                  </a:cubicBezTo>
                  <a:lnTo>
                    <a:pt x="1" y="3710"/>
                  </a:lnTo>
                  <a:lnTo>
                    <a:pt x="26" y="3547"/>
                  </a:lnTo>
                  <a:cubicBezTo>
                    <a:pt x="51" y="3433"/>
                    <a:pt x="64" y="3283"/>
                    <a:pt x="102" y="3107"/>
                  </a:cubicBezTo>
                  <a:cubicBezTo>
                    <a:pt x="127" y="2930"/>
                    <a:pt x="164" y="2717"/>
                    <a:pt x="215" y="2503"/>
                  </a:cubicBezTo>
                  <a:cubicBezTo>
                    <a:pt x="252" y="2277"/>
                    <a:pt x="303" y="2038"/>
                    <a:pt x="366" y="1811"/>
                  </a:cubicBezTo>
                  <a:cubicBezTo>
                    <a:pt x="428" y="1585"/>
                    <a:pt x="479" y="1346"/>
                    <a:pt x="542" y="1132"/>
                  </a:cubicBezTo>
                  <a:cubicBezTo>
                    <a:pt x="605" y="931"/>
                    <a:pt x="655" y="730"/>
                    <a:pt x="705" y="554"/>
                  </a:cubicBezTo>
                  <a:cubicBezTo>
                    <a:pt x="768" y="390"/>
                    <a:pt x="806" y="239"/>
                    <a:pt x="843" y="151"/>
                  </a:cubicBezTo>
                  <a:lnTo>
                    <a:pt x="88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7"/>
            <p:cNvSpPr/>
            <p:nvPr/>
          </p:nvSpPr>
          <p:spPr>
            <a:xfrm>
              <a:off x="7246050" y="4659300"/>
              <a:ext cx="6000" cy="51250"/>
            </a:xfrm>
            <a:custGeom>
              <a:avLst/>
              <a:gdLst/>
              <a:ahLst/>
              <a:cxnLst/>
              <a:rect l="l" t="t" r="r" b="b"/>
              <a:pathLst>
                <a:path w="240" h="2050" extrusionOk="0">
                  <a:moveTo>
                    <a:pt x="13" y="0"/>
                  </a:moveTo>
                  <a:lnTo>
                    <a:pt x="13" y="88"/>
                  </a:lnTo>
                  <a:cubicBezTo>
                    <a:pt x="13" y="151"/>
                    <a:pt x="1" y="227"/>
                    <a:pt x="1" y="327"/>
                  </a:cubicBezTo>
                  <a:lnTo>
                    <a:pt x="1" y="667"/>
                  </a:lnTo>
                  <a:cubicBezTo>
                    <a:pt x="1" y="792"/>
                    <a:pt x="26" y="931"/>
                    <a:pt x="38" y="1069"/>
                  </a:cubicBezTo>
                  <a:cubicBezTo>
                    <a:pt x="51" y="1195"/>
                    <a:pt x="64" y="1321"/>
                    <a:pt x="89" y="1446"/>
                  </a:cubicBezTo>
                  <a:cubicBezTo>
                    <a:pt x="101" y="1560"/>
                    <a:pt x="126" y="1673"/>
                    <a:pt x="152" y="1761"/>
                  </a:cubicBezTo>
                  <a:cubicBezTo>
                    <a:pt x="177" y="1849"/>
                    <a:pt x="189" y="1924"/>
                    <a:pt x="202" y="1975"/>
                  </a:cubicBezTo>
                  <a:lnTo>
                    <a:pt x="240" y="2050"/>
                  </a:lnTo>
                  <a:lnTo>
                    <a:pt x="227" y="1962"/>
                  </a:lnTo>
                  <a:lnTo>
                    <a:pt x="202" y="1736"/>
                  </a:lnTo>
                  <a:cubicBezTo>
                    <a:pt x="189" y="1635"/>
                    <a:pt x="177" y="1522"/>
                    <a:pt x="164" y="1409"/>
                  </a:cubicBezTo>
                  <a:cubicBezTo>
                    <a:pt x="139" y="1283"/>
                    <a:pt x="126" y="1157"/>
                    <a:pt x="114" y="1031"/>
                  </a:cubicBezTo>
                  <a:cubicBezTo>
                    <a:pt x="101" y="906"/>
                    <a:pt x="89" y="767"/>
                    <a:pt x="76" y="654"/>
                  </a:cubicBezTo>
                  <a:cubicBezTo>
                    <a:pt x="64" y="528"/>
                    <a:pt x="51" y="415"/>
                    <a:pt x="51" y="327"/>
                  </a:cubicBezTo>
                  <a:lnTo>
                    <a:pt x="26" y="88"/>
                  </a:lnTo>
                  <a:lnTo>
                    <a:pt x="13" y="0"/>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7"/>
            <p:cNvSpPr/>
            <p:nvPr/>
          </p:nvSpPr>
          <p:spPr>
            <a:xfrm>
              <a:off x="7289750" y="4787250"/>
              <a:ext cx="25800" cy="76100"/>
            </a:xfrm>
            <a:custGeom>
              <a:avLst/>
              <a:gdLst/>
              <a:ahLst/>
              <a:cxnLst/>
              <a:rect l="l" t="t" r="r" b="b"/>
              <a:pathLst>
                <a:path w="1032" h="3044" extrusionOk="0">
                  <a:moveTo>
                    <a:pt x="1032" y="0"/>
                  </a:moveTo>
                  <a:lnTo>
                    <a:pt x="981" y="126"/>
                  </a:lnTo>
                  <a:lnTo>
                    <a:pt x="856" y="478"/>
                  </a:lnTo>
                  <a:lnTo>
                    <a:pt x="705" y="968"/>
                  </a:lnTo>
                  <a:cubicBezTo>
                    <a:pt x="642" y="1145"/>
                    <a:pt x="579" y="1333"/>
                    <a:pt x="516" y="1522"/>
                  </a:cubicBezTo>
                  <a:cubicBezTo>
                    <a:pt x="453" y="1710"/>
                    <a:pt x="390" y="1899"/>
                    <a:pt x="328" y="2075"/>
                  </a:cubicBezTo>
                  <a:lnTo>
                    <a:pt x="164" y="2565"/>
                  </a:lnTo>
                  <a:lnTo>
                    <a:pt x="51" y="2905"/>
                  </a:lnTo>
                  <a:lnTo>
                    <a:pt x="1" y="3043"/>
                  </a:lnTo>
                  <a:lnTo>
                    <a:pt x="63" y="2918"/>
                  </a:lnTo>
                  <a:cubicBezTo>
                    <a:pt x="101" y="2842"/>
                    <a:pt x="151" y="2742"/>
                    <a:pt x="202" y="2603"/>
                  </a:cubicBezTo>
                  <a:cubicBezTo>
                    <a:pt x="265" y="2477"/>
                    <a:pt x="328" y="2314"/>
                    <a:pt x="390" y="2138"/>
                  </a:cubicBezTo>
                  <a:cubicBezTo>
                    <a:pt x="453" y="1949"/>
                    <a:pt x="529" y="1773"/>
                    <a:pt x="592" y="1585"/>
                  </a:cubicBezTo>
                  <a:cubicBezTo>
                    <a:pt x="654" y="1396"/>
                    <a:pt x="717" y="1195"/>
                    <a:pt x="768" y="1019"/>
                  </a:cubicBezTo>
                  <a:cubicBezTo>
                    <a:pt x="831" y="830"/>
                    <a:pt x="868" y="654"/>
                    <a:pt x="906" y="503"/>
                  </a:cubicBezTo>
                  <a:cubicBezTo>
                    <a:pt x="956" y="365"/>
                    <a:pt x="981" y="227"/>
                    <a:pt x="994" y="139"/>
                  </a:cubicBezTo>
                  <a:lnTo>
                    <a:pt x="10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7"/>
            <p:cNvSpPr/>
            <p:nvPr/>
          </p:nvSpPr>
          <p:spPr>
            <a:xfrm>
              <a:off x="7247000" y="4929975"/>
              <a:ext cx="44675" cy="83325"/>
            </a:xfrm>
            <a:custGeom>
              <a:avLst/>
              <a:gdLst/>
              <a:ahLst/>
              <a:cxnLst/>
              <a:rect l="l" t="t" r="r" b="b"/>
              <a:pathLst>
                <a:path w="1787" h="3333" extrusionOk="0">
                  <a:moveTo>
                    <a:pt x="1786" y="0"/>
                  </a:moveTo>
                  <a:lnTo>
                    <a:pt x="1723" y="176"/>
                  </a:lnTo>
                  <a:cubicBezTo>
                    <a:pt x="1685" y="289"/>
                    <a:pt x="1635" y="440"/>
                    <a:pt x="1572" y="616"/>
                  </a:cubicBezTo>
                  <a:cubicBezTo>
                    <a:pt x="1497" y="792"/>
                    <a:pt x="1409" y="994"/>
                    <a:pt x="1321" y="1207"/>
                  </a:cubicBezTo>
                  <a:cubicBezTo>
                    <a:pt x="1233" y="1409"/>
                    <a:pt x="1120" y="1635"/>
                    <a:pt x="1006" y="1836"/>
                  </a:cubicBezTo>
                  <a:cubicBezTo>
                    <a:pt x="893" y="2037"/>
                    <a:pt x="767" y="2238"/>
                    <a:pt x="654" y="2427"/>
                  </a:cubicBezTo>
                  <a:cubicBezTo>
                    <a:pt x="541" y="2603"/>
                    <a:pt x="428" y="2767"/>
                    <a:pt x="327" y="2892"/>
                  </a:cubicBezTo>
                  <a:cubicBezTo>
                    <a:pt x="227" y="3018"/>
                    <a:pt x="151" y="3144"/>
                    <a:pt x="88" y="3207"/>
                  </a:cubicBezTo>
                  <a:lnTo>
                    <a:pt x="0" y="3332"/>
                  </a:lnTo>
                  <a:lnTo>
                    <a:pt x="101" y="3232"/>
                  </a:lnTo>
                  <a:cubicBezTo>
                    <a:pt x="164" y="3169"/>
                    <a:pt x="264" y="3081"/>
                    <a:pt x="365" y="2955"/>
                  </a:cubicBezTo>
                  <a:cubicBezTo>
                    <a:pt x="491" y="2804"/>
                    <a:pt x="604" y="2653"/>
                    <a:pt x="705" y="2503"/>
                  </a:cubicBezTo>
                  <a:cubicBezTo>
                    <a:pt x="830" y="2326"/>
                    <a:pt x="956" y="2125"/>
                    <a:pt x="1069" y="1912"/>
                  </a:cubicBezTo>
                  <a:cubicBezTo>
                    <a:pt x="1182" y="1698"/>
                    <a:pt x="1296" y="1484"/>
                    <a:pt x="1384" y="1258"/>
                  </a:cubicBezTo>
                  <a:cubicBezTo>
                    <a:pt x="1472" y="1044"/>
                    <a:pt x="1547" y="830"/>
                    <a:pt x="1610" y="641"/>
                  </a:cubicBezTo>
                  <a:cubicBezTo>
                    <a:pt x="1673" y="453"/>
                    <a:pt x="1711" y="289"/>
                    <a:pt x="1748" y="176"/>
                  </a:cubicBezTo>
                  <a:lnTo>
                    <a:pt x="1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7"/>
            <p:cNvSpPr/>
            <p:nvPr/>
          </p:nvSpPr>
          <p:spPr>
            <a:xfrm>
              <a:off x="7219325" y="4979950"/>
              <a:ext cx="9150" cy="46875"/>
            </a:xfrm>
            <a:custGeom>
              <a:avLst/>
              <a:gdLst/>
              <a:ahLst/>
              <a:cxnLst/>
              <a:rect l="l" t="t" r="r" b="b"/>
              <a:pathLst>
                <a:path w="366" h="1875" extrusionOk="0">
                  <a:moveTo>
                    <a:pt x="1" y="1"/>
                  </a:moveTo>
                  <a:lnTo>
                    <a:pt x="1" y="101"/>
                  </a:lnTo>
                  <a:cubicBezTo>
                    <a:pt x="1" y="151"/>
                    <a:pt x="1" y="227"/>
                    <a:pt x="13" y="327"/>
                  </a:cubicBezTo>
                  <a:cubicBezTo>
                    <a:pt x="26" y="416"/>
                    <a:pt x="26" y="529"/>
                    <a:pt x="39" y="642"/>
                  </a:cubicBezTo>
                  <a:cubicBezTo>
                    <a:pt x="64" y="755"/>
                    <a:pt x="76" y="868"/>
                    <a:pt x="101" y="994"/>
                  </a:cubicBezTo>
                  <a:cubicBezTo>
                    <a:pt x="114" y="1107"/>
                    <a:pt x="152" y="1220"/>
                    <a:pt x="177" y="1321"/>
                  </a:cubicBezTo>
                  <a:cubicBezTo>
                    <a:pt x="202" y="1434"/>
                    <a:pt x="240" y="1522"/>
                    <a:pt x="265" y="1610"/>
                  </a:cubicBezTo>
                  <a:cubicBezTo>
                    <a:pt x="290" y="1686"/>
                    <a:pt x="315" y="1748"/>
                    <a:pt x="328" y="1799"/>
                  </a:cubicBezTo>
                  <a:lnTo>
                    <a:pt x="366" y="1874"/>
                  </a:lnTo>
                  <a:lnTo>
                    <a:pt x="353" y="1786"/>
                  </a:lnTo>
                  <a:lnTo>
                    <a:pt x="303" y="1560"/>
                  </a:lnTo>
                  <a:lnTo>
                    <a:pt x="252" y="1271"/>
                  </a:lnTo>
                  <a:cubicBezTo>
                    <a:pt x="227" y="1157"/>
                    <a:pt x="202" y="1044"/>
                    <a:pt x="189" y="931"/>
                  </a:cubicBezTo>
                  <a:cubicBezTo>
                    <a:pt x="164" y="818"/>
                    <a:pt x="139" y="705"/>
                    <a:pt x="114" y="592"/>
                  </a:cubicBezTo>
                  <a:cubicBezTo>
                    <a:pt x="101" y="491"/>
                    <a:pt x="76" y="390"/>
                    <a:pt x="64" y="302"/>
                  </a:cubicBezTo>
                  <a:lnTo>
                    <a:pt x="26" y="89"/>
                  </a:lnTo>
                  <a:lnTo>
                    <a:pt x="1" y="1"/>
                  </a:lnTo>
                  <a:close/>
                  <a:moveTo>
                    <a:pt x="366" y="1874"/>
                  </a:moveTo>
                  <a:lnTo>
                    <a:pt x="366" y="1874"/>
                  </a:lnTo>
                  <a:lnTo>
                    <a:pt x="366" y="18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7"/>
            <p:cNvSpPr/>
            <p:nvPr/>
          </p:nvSpPr>
          <p:spPr>
            <a:xfrm>
              <a:off x="7218700" y="4843200"/>
              <a:ext cx="19825" cy="113200"/>
            </a:xfrm>
            <a:custGeom>
              <a:avLst/>
              <a:gdLst/>
              <a:ahLst/>
              <a:cxnLst/>
              <a:rect l="l" t="t" r="r" b="b"/>
              <a:pathLst>
                <a:path w="793" h="4528" extrusionOk="0">
                  <a:moveTo>
                    <a:pt x="1" y="1"/>
                  </a:moveTo>
                  <a:cubicBezTo>
                    <a:pt x="1" y="2"/>
                    <a:pt x="26" y="65"/>
                    <a:pt x="64" y="177"/>
                  </a:cubicBezTo>
                  <a:cubicBezTo>
                    <a:pt x="89" y="290"/>
                    <a:pt x="139" y="466"/>
                    <a:pt x="189" y="667"/>
                  </a:cubicBezTo>
                  <a:cubicBezTo>
                    <a:pt x="240" y="868"/>
                    <a:pt x="277" y="1120"/>
                    <a:pt x="328" y="1384"/>
                  </a:cubicBezTo>
                  <a:cubicBezTo>
                    <a:pt x="378" y="1648"/>
                    <a:pt x="416" y="1937"/>
                    <a:pt x="453" y="2226"/>
                  </a:cubicBezTo>
                  <a:cubicBezTo>
                    <a:pt x="479" y="2515"/>
                    <a:pt x="516" y="2805"/>
                    <a:pt x="554" y="3081"/>
                  </a:cubicBezTo>
                  <a:cubicBezTo>
                    <a:pt x="579" y="3345"/>
                    <a:pt x="617" y="3609"/>
                    <a:pt x="655" y="3823"/>
                  </a:cubicBezTo>
                  <a:cubicBezTo>
                    <a:pt x="692" y="4037"/>
                    <a:pt x="717" y="4213"/>
                    <a:pt x="743" y="4339"/>
                  </a:cubicBezTo>
                  <a:lnTo>
                    <a:pt x="793" y="4527"/>
                  </a:lnTo>
                  <a:lnTo>
                    <a:pt x="768" y="4326"/>
                  </a:lnTo>
                  <a:cubicBezTo>
                    <a:pt x="743" y="4200"/>
                    <a:pt x="717" y="4024"/>
                    <a:pt x="692" y="3811"/>
                  </a:cubicBezTo>
                  <a:cubicBezTo>
                    <a:pt x="667" y="3584"/>
                    <a:pt x="655" y="3333"/>
                    <a:pt x="617" y="3056"/>
                  </a:cubicBezTo>
                  <a:cubicBezTo>
                    <a:pt x="592" y="2780"/>
                    <a:pt x="567" y="2490"/>
                    <a:pt x="529" y="2201"/>
                  </a:cubicBezTo>
                  <a:cubicBezTo>
                    <a:pt x="504" y="1899"/>
                    <a:pt x="453" y="1610"/>
                    <a:pt x="403" y="1346"/>
                  </a:cubicBezTo>
                  <a:cubicBezTo>
                    <a:pt x="353" y="1082"/>
                    <a:pt x="290" y="843"/>
                    <a:pt x="227" y="642"/>
                  </a:cubicBezTo>
                  <a:cubicBezTo>
                    <a:pt x="189" y="478"/>
                    <a:pt x="139" y="315"/>
                    <a:pt x="76" y="164"/>
                  </a:cubicBezTo>
                  <a:cubicBezTo>
                    <a:pt x="26" y="65"/>
                    <a:pt x="1" y="2"/>
                    <a:pt x="1" y="1"/>
                  </a:cubicBezTo>
                  <a:close/>
                  <a:moveTo>
                    <a:pt x="793" y="4527"/>
                  </a:moveTo>
                  <a:lnTo>
                    <a:pt x="793" y="4527"/>
                  </a:lnTo>
                  <a:lnTo>
                    <a:pt x="793" y="45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7"/>
            <p:cNvSpPr/>
            <p:nvPr/>
          </p:nvSpPr>
          <p:spPr>
            <a:xfrm>
              <a:off x="7223100" y="4772475"/>
              <a:ext cx="28325" cy="85850"/>
            </a:xfrm>
            <a:custGeom>
              <a:avLst/>
              <a:gdLst/>
              <a:ahLst/>
              <a:cxnLst/>
              <a:rect l="l" t="t" r="r" b="b"/>
              <a:pathLst>
                <a:path w="1133" h="3434" extrusionOk="0">
                  <a:moveTo>
                    <a:pt x="1" y="0"/>
                  </a:moveTo>
                  <a:lnTo>
                    <a:pt x="64" y="139"/>
                  </a:lnTo>
                  <a:cubicBezTo>
                    <a:pt x="101" y="227"/>
                    <a:pt x="164" y="352"/>
                    <a:pt x="215" y="491"/>
                  </a:cubicBezTo>
                  <a:cubicBezTo>
                    <a:pt x="277" y="642"/>
                    <a:pt x="353" y="818"/>
                    <a:pt x="441" y="1006"/>
                  </a:cubicBezTo>
                  <a:cubicBezTo>
                    <a:pt x="516" y="1195"/>
                    <a:pt x="592" y="1409"/>
                    <a:pt x="655" y="1622"/>
                  </a:cubicBezTo>
                  <a:cubicBezTo>
                    <a:pt x="730" y="1849"/>
                    <a:pt x="806" y="2062"/>
                    <a:pt x="856" y="2276"/>
                  </a:cubicBezTo>
                  <a:cubicBezTo>
                    <a:pt x="919" y="2477"/>
                    <a:pt x="969" y="2679"/>
                    <a:pt x="1007" y="2855"/>
                  </a:cubicBezTo>
                  <a:cubicBezTo>
                    <a:pt x="1044" y="3031"/>
                    <a:pt x="1070" y="3169"/>
                    <a:pt x="1095" y="3270"/>
                  </a:cubicBezTo>
                  <a:lnTo>
                    <a:pt x="1132" y="3433"/>
                  </a:lnTo>
                  <a:lnTo>
                    <a:pt x="1107" y="3257"/>
                  </a:lnTo>
                  <a:cubicBezTo>
                    <a:pt x="1095" y="3156"/>
                    <a:pt x="1082" y="3006"/>
                    <a:pt x="1057" y="2830"/>
                  </a:cubicBezTo>
                  <a:cubicBezTo>
                    <a:pt x="1032" y="2653"/>
                    <a:pt x="994" y="2440"/>
                    <a:pt x="931" y="2226"/>
                  </a:cubicBezTo>
                  <a:cubicBezTo>
                    <a:pt x="881" y="2000"/>
                    <a:pt x="818" y="1786"/>
                    <a:pt x="743" y="1559"/>
                  </a:cubicBezTo>
                  <a:cubicBezTo>
                    <a:pt x="680" y="1333"/>
                    <a:pt x="592" y="1132"/>
                    <a:pt x="504" y="943"/>
                  </a:cubicBezTo>
                  <a:cubicBezTo>
                    <a:pt x="428" y="742"/>
                    <a:pt x="340" y="579"/>
                    <a:pt x="265" y="440"/>
                  </a:cubicBezTo>
                  <a:cubicBezTo>
                    <a:pt x="189" y="302"/>
                    <a:pt x="126" y="189"/>
                    <a:pt x="76" y="113"/>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83"/>
        <p:cNvGrpSpPr/>
        <p:nvPr/>
      </p:nvGrpSpPr>
      <p:grpSpPr>
        <a:xfrm>
          <a:off x="0" y="0"/>
          <a:ext cx="0" cy="0"/>
          <a:chOff x="0" y="0"/>
          <a:chExt cx="0" cy="0"/>
        </a:xfrm>
      </p:grpSpPr>
      <p:grpSp>
        <p:nvGrpSpPr>
          <p:cNvPr id="5784" name="Google Shape;5784;p38"/>
          <p:cNvGrpSpPr/>
          <p:nvPr/>
        </p:nvGrpSpPr>
        <p:grpSpPr>
          <a:xfrm>
            <a:off x="3857591" y="1110415"/>
            <a:ext cx="1428818" cy="1428914"/>
            <a:chOff x="4273756" y="1374896"/>
            <a:chExt cx="615525" cy="615593"/>
          </a:xfrm>
        </p:grpSpPr>
        <p:sp>
          <p:nvSpPr>
            <p:cNvPr id="5785" name="Google Shape;5785;p38"/>
            <p:cNvSpPr/>
            <p:nvPr/>
          </p:nvSpPr>
          <p:spPr>
            <a:xfrm>
              <a:off x="4273756" y="1374896"/>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8"/>
            <p:cNvSpPr/>
            <p:nvPr/>
          </p:nvSpPr>
          <p:spPr>
            <a:xfrm>
              <a:off x="4342601" y="1443741"/>
              <a:ext cx="477835" cy="47790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7" name="Google Shape;5787;p38"/>
          <p:cNvSpPr txBox="1">
            <a:spLocks noGrp="1"/>
          </p:cNvSpPr>
          <p:nvPr>
            <p:ph type="title"/>
          </p:nvPr>
        </p:nvSpPr>
        <p:spPr>
          <a:xfrm>
            <a:off x="2038200" y="2755060"/>
            <a:ext cx="5067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Announcements</a:t>
            </a:r>
            <a:endParaRPr/>
          </a:p>
        </p:txBody>
      </p:sp>
      <p:sp>
        <p:nvSpPr>
          <p:cNvPr id="5788" name="Google Shape;5788;p38"/>
          <p:cNvSpPr txBox="1">
            <a:spLocks noGrp="1"/>
          </p:cNvSpPr>
          <p:nvPr>
            <p:ph type="title" idx="2"/>
          </p:nvPr>
        </p:nvSpPr>
        <p:spPr>
          <a:xfrm>
            <a:off x="3857550" y="1180848"/>
            <a:ext cx="1428900" cy="100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789" name="Google Shape;5789;p38"/>
          <p:cNvSpPr txBox="1">
            <a:spLocks noGrp="1"/>
          </p:cNvSpPr>
          <p:nvPr>
            <p:ph type="subTitle" idx="1"/>
          </p:nvPr>
        </p:nvSpPr>
        <p:spPr>
          <a:xfrm>
            <a:off x="2038200" y="3583985"/>
            <a:ext cx="5067600" cy="37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5790" name="Google Shape;5790;p38"/>
          <p:cNvGrpSpPr/>
          <p:nvPr/>
        </p:nvGrpSpPr>
        <p:grpSpPr>
          <a:xfrm rot="-593857">
            <a:off x="760575" y="652827"/>
            <a:ext cx="1508481" cy="2344096"/>
            <a:chOff x="3594000" y="4115675"/>
            <a:chExt cx="462275" cy="718350"/>
          </a:xfrm>
        </p:grpSpPr>
        <p:sp>
          <p:nvSpPr>
            <p:cNvPr id="5791" name="Google Shape;5791;p38"/>
            <p:cNvSpPr/>
            <p:nvPr/>
          </p:nvSpPr>
          <p:spPr>
            <a:xfrm>
              <a:off x="3594000" y="4115675"/>
              <a:ext cx="462275" cy="718350"/>
            </a:xfrm>
            <a:custGeom>
              <a:avLst/>
              <a:gdLst/>
              <a:ahLst/>
              <a:cxnLst/>
              <a:rect l="l" t="t" r="r" b="b"/>
              <a:pathLst>
                <a:path w="18491" h="28734" extrusionOk="0">
                  <a:moveTo>
                    <a:pt x="9360" y="28726"/>
                  </a:moveTo>
                  <a:cubicBezTo>
                    <a:pt x="9200" y="28726"/>
                    <a:pt x="9047" y="28703"/>
                    <a:pt x="8895" y="28672"/>
                  </a:cubicBezTo>
                  <a:cubicBezTo>
                    <a:pt x="8704" y="28627"/>
                    <a:pt x="8537" y="28551"/>
                    <a:pt x="8384" y="28444"/>
                  </a:cubicBezTo>
                  <a:cubicBezTo>
                    <a:pt x="8117" y="28406"/>
                    <a:pt x="7874" y="28284"/>
                    <a:pt x="7683" y="28101"/>
                  </a:cubicBezTo>
                  <a:lnTo>
                    <a:pt x="7668" y="28093"/>
                  </a:lnTo>
                  <a:cubicBezTo>
                    <a:pt x="7409" y="27880"/>
                    <a:pt x="7249" y="27575"/>
                    <a:pt x="7233" y="27240"/>
                  </a:cubicBezTo>
                  <a:cubicBezTo>
                    <a:pt x="7165" y="27179"/>
                    <a:pt x="7111" y="27102"/>
                    <a:pt x="7066" y="27026"/>
                  </a:cubicBezTo>
                  <a:lnTo>
                    <a:pt x="6982" y="27003"/>
                  </a:lnTo>
                  <a:cubicBezTo>
                    <a:pt x="6791" y="27087"/>
                    <a:pt x="6578" y="27133"/>
                    <a:pt x="6365" y="27133"/>
                  </a:cubicBezTo>
                  <a:cubicBezTo>
                    <a:pt x="5907" y="27125"/>
                    <a:pt x="5465" y="26927"/>
                    <a:pt x="5176" y="26577"/>
                  </a:cubicBezTo>
                  <a:cubicBezTo>
                    <a:pt x="4833" y="26470"/>
                    <a:pt x="4543" y="26249"/>
                    <a:pt x="4360" y="25952"/>
                  </a:cubicBezTo>
                  <a:cubicBezTo>
                    <a:pt x="4177" y="25647"/>
                    <a:pt x="4101" y="25296"/>
                    <a:pt x="4147" y="24946"/>
                  </a:cubicBezTo>
                  <a:cubicBezTo>
                    <a:pt x="3888" y="24847"/>
                    <a:pt x="3621" y="24786"/>
                    <a:pt x="3339" y="24770"/>
                  </a:cubicBezTo>
                  <a:cubicBezTo>
                    <a:pt x="3202" y="24763"/>
                    <a:pt x="3057" y="24755"/>
                    <a:pt x="2897" y="24747"/>
                  </a:cubicBezTo>
                  <a:lnTo>
                    <a:pt x="2676" y="24740"/>
                  </a:lnTo>
                  <a:lnTo>
                    <a:pt x="2577" y="24740"/>
                  </a:lnTo>
                  <a:cubicBezTo>
                    <a:pt x="2478" y="24740"/>
                    <a:pt x="2371" y="24732"/>
                    <a:pt x="2272" y="24732"/>
                  </a:cubicBezTo>
                  <a:cubicBezTo>
                    <a:pt x="2173" y="24732"/>
                    <a:pt x="2081" y="24732"/>
                    <a:pt x="1982" y="24747"/>
                  </a:cubicBezTo>
                  <a:cubicBezTo>
                    <a:pt x="1929" y="24755"/>
                    <a:pt x="1868" y="24755"/>
                    <a:pt x="1815" y="24755"/>
                  </a:cubicBezTo>
                  <a:cubicBezTo>
                    <a:pt x="1174" y="24755"/>
                    <a:pt x="687" y="24283"/>
                    <a:pt x="656" y="23627"/>
                  </a:cubicBezTo>
                  <a:cubicBezTo>
                    <a:pt x="648" y="23505"/>
                    <a:pt x="641" y="23383"/>
                    <a:pt x="633" y="23254"/>
                  </a:cubicBezTo>
                  <a:cubicBezTo>
                    <a:pt x="610" y="22995"/>
                    <a:pt x="595" y="22728"/>
                    <a:pt x="588" y="22453"/>
                  </a:cubicBezTo>
                  <a:cubicBezTo>
                    <a:pt x="92" y="21798"/>
                    <a:pt x="1" y="21013"/>
                    <a:pt x="336" y="20228"/>
                  </a:cubicBezTo>
                  <a:cubicBezTo>
                    <a:pt x="466" y="19908"/>
                    <a:pt x="633" y="19611"/>
                    <a:pt x="839" y="19344"/>
                  </a:cubicBezTo>
                  <a:cubicBezTo>
                    <a:pt x="839" y="19153"/>
                    <a:pt x="892" y="18963"/>
                    <a:pt x="991" y="18803"/>
                  </a:cubicBezTo>
                  <a:cubicBezTo>
                    <a:pt x="588" y="18567"/>
                    <a:pt x="275" y="18102"/>
                    <a:pt x="245" y="17370"/>
                  </a:cubicBezTo>
                  <a:cubicBezTo>
                    <a:pt x="229" y="16974"/>
                    <a:pt x="389" y="16600"/>
                    <a:pt x="679" y="16333"/>
                  </a:cubicBezTo>
                  <a:cubicBezTo>
                    <a:pt x="702" y="15747"/>
                    <a:pt x="709" y="15099"/>
                    <a:pt x="671" y="14428"/>
                  </a:cubicBezTo>
                  <a:cubicBezTo>
                    <a:pt x="633" y="13689"/>
                    <a:pt x="633" y="12965"/>
                    <a:pt x="648" y="12325"/>
                  </a:cubicBezTo>
                  <a:cubicBezTo>
                    <a:pt x="290" y="12111"/>
                    <a:pt x="62" y="11730"/>
                    <a:pt x="62" y="11311"/>
                  </a:cubicBezTo>
                  <a:cubicBezTo>
                    <a:pt x="16" y="10480"/>
                    <a:pt x="46" y="9650"/>
                    <a:pt x="69" y="8842"/>
                  </a:cubicBezTo>
                  <a:lnTo>
                    <a:pt x="69" y="8834"/>
                  </a:lnTo>
                  <a:cubicBezTo>
                    <a:pt x="77" y="8506"/>
                    <a:pt x="85" y="8209"/>
                    <a:pt x="69" y="7919"/>
                  </a:cubicBezTo>
                  <a:cubicBezTo>
                    <a:pt x="31" y="7294"/>
                    <a:pt x="412" y="6807"/>
                    <a:pt x="1037" y="6685"/>
                  </a:cubicBezTo>
                  <a:cubicBezTo>
                    <a:pt x="1190" y="6654"/>
                    <a:pt x="1342" y="6639"/>
                    <a:pt x="1494" y="6639"/>
                  </a:cubicBezTo>
                  <a:cubicBezTo>
                    <a:pt x="1655" y="6639"/>
                    <a:pt x="1815" y="6647"/>
                    <a:pt x="1975" y="6670"/>
                  </a:cubicBezTo>
                  <a:cubicBezTo>
                    <a:pt x="2066" y="6677"/>
                    <a:pt x="2150" y="6685"/>
                    <a:pt x="2226" y="6685"/>
                  </a:cubicBezTo>
                  <a:lnTo>
                    <a:pt x="2363" y="6685"/>
                  </a:lnTo>
                  <a:cubicBezTo>
                    <a:pt x="2409" y="6601"/>
                    <a:pt x="2470" y="6517"/>
                    <a:pt x="2539" y="6449"/>
                  </a:cubicBezTo>
                  <a:cubicBezTo>
                    <a:pt x="2691" y="6288"/>
                    <a:pt x="2889" y="6182"/>
                    <a:pt x="3095" y="6128"/>
                  </a:cubicBezTo>
                  <a:cubicBezTo>
                    <a:pt x="2904" y="5526"/>
                    <a:pt x="2965" y="4863"/>
                    <a:pt x="3263" y="4307"/>
                  </a:cubicBezTo>
                  <a:cubicBezTo>
                    <a:pt x="3575" y="3712"/>
                    <a:pt x="4368" y="3248"/>
                    <a:pt x="5077" y="3248"/>
                  </a:cubicBezTo>
                  <a:cubicBezTo>
                    <a:pt x="5206" y="3248"/>
                    <a:pt x="5336" y="3263"/>
                    <a:pt x="5458" y="3301"/>
                  </a:cubicBezTo>
                  <a:cubicBezTo>
                    <a:pt x="5419" y="3042"/>
                    <a:pt x="5442" y="2783"/>
                    <a:pt x="5526" y="2546"/>
                  </a:cubicBezTo>
                  <a:cubicBezTo>
                    <a:pt x="5694" y="2089"/>
                    <a:pt x="6067" y="1739"/>
                    <a:pt x="6639" y="1502"/>
                  </a:cubicBezTo>
                  <a:cubicBezTo>
                    <a:pt x="6768" y="1449"/>
                    <a:pt x="6906" y="1411"/>
                    <a:pt x="7043" y="1388"/>
                  </a:cubicBezTo>
                  <a:lnTo>
                    <a:pt x="7066" y="1388"/>
                  </a:lnTo>
                  <a:cubicBezTo>
                    <a:pt x="7180" y="1296"/>
                    <a:pt x="7310" y="1235"/>
                    <a:pt x="7447" y="1197"/>
                  </a:cubicBezTo>
                  <a:cubicBezTo>
                    <a:pt x="7584" y="1045"/>
                    <a:pt x="7752" y="923"/>
                    <a:pt x="7942" y="854"/>
                  </a:cubicBezTo>
                  <a:cubicBezTo>
                    <a:pt x="8156" y="534"/>
                    <a:pt x="8460" y="283"/>
                    <a:pt x="8811" y="130"/>
                  </a:cubicBezTo>
                  <a:cubicBezTo>
                    <a:pt x="9002" y="47"/>
                    <a:pt x="9215" y="1"/>
                    <a:pt x="9421" y="1"/>
                  </a:cubicBezTo>
                  <a:cubicBezTo>
                    <a:pt x="9908" y="1"/>
                    <a:pt x="10366" y="245"/>
                    <a:pt x="10701" y="679"/>
                  </a:cubicBezTo>
                  <a:lnTo>
                    <a:pt x="10747" y="732"/>
                  </a:lnTo>
                  <a:cubicBezTo>
                    <a:pt x="11021" y="839"/>
                    <a:pt x="11250" y="1030"/>
                    <a:pt x="11410" y="1281"/>
                  </a:cubicBezTo>
                  <a:cubicBezTo>
                    <a:pt x="11547" y="1342"/>
                    <a:pt x="11669" y="1434"/>
                    <a:pt x="11783" y="1540"/>
                  </a:cubicBezTo>
                  <a:cubicBezTo>
                    <a:pt x="12500" y="1655"/>
                    <a:pt x="13140" y="2242"/>
                    <a:pt x="13262" y="2943"/>
                  </a:cubicBezTo>
                  <a:cubicBezTo>
                    <a:pt x="13300" y="3141"/>
                    <a:pt x="13300" y="3354"/>
                    <a:pt x="13262" y="3552"/>
                  </a:cubicBezTo>
                  <a:cubicBezTo>
                    <a:pt x="13407" y="3507"/>
                    <a:pt x="13559" y="3484"/>
                    <a:pt x="13719" y="3484"/>
                  </a:cubicBezTo>
                  <a:cubicBezTo>
                    <a:pt x="14024" y="3484"/>
                    <a:pt x="14321" y="3575"/>
                    <a:pt x="14573" y="3751"/>
                  </a:cubicBezTo>
                  <a:cubicBezTo>
                    <a:pt x="15434" y="4330"/>
                    <a:pt x="15815" y="5336"/>
                    <a:pt x="15525" y="6266"/>
                  </a:cubicBezTo>
                  <a:lnTo>
                    <a:pt x="15503" y="6357"/>
                  </a:lnTo>
                  <a:cubicBezTo>
                    <a:pt x="15830" y="6403"/>
                    <a:pt x="16112" y="6609"/>
                    <a:pt x="16272" y="6898"/>
                  </a:cubicBezTo>
                  <a:lnTo>
                    <a:pt x="16486" y="6906"/>
                  </a:lnTo>
                  <a:cubicBezTo>
                    <a:pt x="16737" y="6921"/>
                    <a:pt x="16996" y="6936"/>
                    <a:pt x="17248" y="6944"/>
                  </a:cubicBezTo>
                  <a:cubicBezTo>
                    <a:pt x="17919" y="6967"/>
                    <a:pt x="18391" y="7416"/>
                    <a:pt x="18444" y="8095"/>
                  </a:cubicBezTo>
                  <a:cubicBezTo>
                    <a:pt x="18490" y="8735"/>
                    <a:pt x="18490" y="9375"/>
                    <a:pt x="18444" y="10015"/>
                  </a:cubicBezTo>
                  <a:cubicBezTo>
                    <a:pt x="18437" y="10244"/>
                    <a:pt x="18429" y="10465"/>
                    <a:pt x="18422" y="10686"/>
                  </a:cubicBezTo>
                  <a:cubicBezTo>
                    <a:pt x="18422" y="10770"/>
                    <a:pt x="18414" y="10861"/>
                    <a:pt x="18406" y="10953"/>
                  </a:cubicBezTo>
                  <a:cubicBezTo>
                    <a:pt x="18399" y="11059"/>
                    <a:pt x="18391" y="11174"/>
                    <a:pt x="18399" y="11288"/>
                  </a:cubicBezTo>
                  <a:cubicBezTo>
                    <a:pt x="18429" y="11623"/>
                    <a:pt x="18315" y="11959"/>
                    <a:pt x="18094" y="12218"/>
                  </a:cubicBezTo>
                  <a:cubicBezTo>
                    <a:pt x="18063" y="12248"/>
                    <a:pt x="18025" y="12279"/>
                    <a:pt x="17987" y="12309"/>
                  </a:cubicBezTo>
                  <a:cubicBezTo>
                    <a:pt x="17987" y="13201"/>
                    <a:pt x="17987" y="14169"/>
                    <a:pt x="17980" y="15137"/>
                  </a:cubicBezTo>
                  <a:cubicBezTo>
                    <a:pt x="17980" y="15305"/>
                    <a:pt x="17972" y="15480"/>
                    <a:pt x="17964" y="15648"/>
                  </a:cubicBezTo>
                  <a:cubicBezTo>
                    <a:pt x="17957" y="15861"/>
                    <a:pt x="17949" y="16059"/>
                    <a:pt x="17949" y="16257"/>
                  </a:cubicBezTo>
                  <a:cubicBezTo>
                    <a:pt x="18193" y="16509"/>
                    <a:pt x="18338" y="16836"/>
                    <a:pt x="18368" y="17179"/>
                  </a:cubicBezTo>
                  <a:cubicBezTo>
                    <a:pt x="18399" y="17477"/>
                    <a:pt x="18338" y="17942"/>
                    <a:pt x="17926" y="18414"/>
                  </a:cubicBezTo>
                  <a:cubicBezTo>
                    <a:pt x="17842" y="18513"/>
                    <a:pt x="17751" y="18597"/>
                    <a:pt x="17644" y="18673"/>
                  </a:cubicBezTo>
                  <a:cubicBezTo>
                    <a:pt x="17812" y="18909"/>
                    <a:pt x="17896" y="19191"/>
                    <a:pt x="17880" y="19481"/>
                  </a:cubicBezTo>
                  <a:cubicBezTo>
                    <a:pt x="18109" y="19763"/>
                    <a:pt x="18269" y="20091"/>
                    <a:pt x="18353" y="20441"/>
                  </a:cubicBezTo>
                  <a:cubicBezTo>
                    <a:pt x="18483" y="21028"/>
                    <a:pt x="18345" y="21638"/>
                    <a:pt x="17972" y="22110"/>
                  </a:cubicBezTo>
                  <a:cubicBezTo>
                    <a:pt x="17896" y="22210"/>
                    <a:pt x="17858" y="22331"/>
                    <a:pt x="17873" y="22461"/>
                  </a:cubicBezTo>
                  <a:cubicBezTo>
                    <a:pt x="17880" y="22667"/>
                    <a:pt x="17873" y="22880"/>
                    <a:pt x="17842" y="23086"/>
                  </a:cubicBezTo>
                  <a:cubicBezTo>
                    <a:pt x="17827" y="23177"/>
                    <a:pt x="17819" y="23269"/>
                    <a:pt x="17819" y="23360"/>
                  </a:cubicBezTo>
                  <a:cubicBezTo>
                    <a:pt x="17835" y="24031"/>
                    <a:pt x="17324" y="24587"/>
                    <a:pt x="16623" y="24641"/>
                  </a:cubicBezTo>
                  <a:cubicBezTo>
                    <a:pt x="16394" y="24664"/>
                    <a:pt x="16166" y="24671"/>
                    <a:pt x="15945" y="24686"/>
                  </a:cubicBezTo>
                  <a:cubicBezTo>
                    <a:pt x="15472" y="24709"/>
                    <a:pt x="15007" y="24755"/>
                    <a:pt x="14535" y="24824"/>
                  </a:cubicBezTo>
                  <a:lnTo>
                    <a:pt x="14474" y="24839"/>
                  </a:lnTo>
                  <a:cubicBezTo>
                    <a:pt x="14154" y="25875"/>
                    <a:pt x="13315" y="26676"/>
                    <a:pt x="12271" y="26950"/>
                  </a:cubicBezTo>
                  <a:cubicBezTo>
                    <a:pt x="12081" y="26950"/>
                    <a:pt x="11898" y="26920"/>
                    <a:pt x="11730" y="26851"/>
                  </a:cubicBezTo>
                  <a:cubicBezTo>
                    <a:pt x="11677" y="26881"/>
                    <a:pt x="11623" y="26897"/>
                    <a:pt x="11578" y="26920"/>
                  </a:cubicBezTo>
                  <a:cubicBezTo>
                    <a:pt x="11570" y="26942"/>
                    <a:pt x="11555" y="26973"/>
                    <a:pt x="11532" y="26996"/>
                  </a:cubicBezTo>
                  <a:cubicBezTo>
                    <a:pt x="11539" y="27270"/>
                    <a:pt x="11448" y="27529"/>
                    <a:pt x="11280" y="27750"/>
                  </a:cubicBezTo>
                  <a:cubicBezTo>
                    <a:pt x="11113" y="27979"/>
                    <a:pt x="10869" y="28139"/>
                    <a:pt x="10594" y="28215"/>
                  </a:cubicBezTo>
                  <a:cubicBezTo>
                    <a:pt x="10274" y="28551"/>
                    <a:pt x="9825" y="28733"/>
                    <a:pt x="9360" y="28726"/>
                  </a:cubicBezTo>
                  <a:close/>
                  <a:moveTo>
                    <a:pt x="11875" y="5267"/>
                  </a:moveTo>
                  <a:cubicBezTo>
                    <a:pt x="11913" y="5351"/>
                    <a:pt x="11966" y="5420"/>
                    <a:pt x="12027" y="5481"/>
                  </a:cubicBezTo>
                  <a:cubicBezTo>
                    <a:pt x="12065" y="5519"/>
                    <a:pt x="12111" y="5542"/>
                    <a:pt x="12157" y="5549"/>
                  </a:cubicBezTo>
                  <a:lnTo>
                    <a:pt x="12210" y="5549"/>
                  </a:lnTo>
                  <a:cubicBezTo>
                    <a:pt x="12096" y="5275"/>
                    <a:pt x="12081" y="4978"/>
                    <a:pt x="12157" y="4696"/>
                  </a:cubicBezTo>
                  <a:lnTo>
                    <a:pt x="12164" y="4657"/>
                  </a:lnTo>
                  <a:cubicBezTo>
                    <a:pt x="12081" y="4680"/>
                    <a:pt x="11997" y="4696"/>
                    <a:pt x="11905" y="4703"/>
                  </a:cubicBezTo>
                  <a:cubicBezTo>
                    <a:pt x="11943" y="4894"/>
                    <a:pt x="11928" y="5084"/>
                    <a:pt x="11882" y="5267"/>
                  </a:cubicBezTo>
                  <a:close/>
                  <a:moveTo>
                    <a:pt x="6494" y="5435"/>
                  </a:moveTo>
                  <a:cubicBezTo>
                    <a:pt x="6631" y="5435"/>
                    <a:pt x="6776" y="5412"/>
                    <a:pt x="6959" y="5145"/>
                  </a:cubicBezTo>
                  <a:lnTo>
                    <a:pt x="6967" y="5130"/>
                  </a:lnTo>
                  <a:cubicBezTo>
                    <a:pt x="6936" y="4985"/>
                    <a:pt x="6929" y="4840"/>
                    <a:pt x="6944" y="4696"/>
                  </a:cubicBezTo>
                  <a:lnTo>
                    <a:pt x="6936" y="4696"/>
                  </a:lnTo>
                  <a:cubicBezTo>
                    <a:pt x="6829" y="4696"/>
                    <a:pt x="6723" y="4688"/>
                    <a:pt x="6616" y="4657"/>
                  </a:cubicBezTo>
                  <a:cubicBezTo>
                    <a:pt x="6631" y="4924"/>
                    <a:pt x="6578" y="5191"/>
                    <a:pt x="6464" y="5435"/>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8"/>
            <p:cNvSpPr/>
            <p:nvPr/>
          </p:nvSpPr>
          <p:spPr>
            <a:xfrm>
              <a:off x="3618400" y="4137400"/>
              <a:ext cx="415000" cy="674150"/>
            </a:xfrm>
            <a:custGeom>
              <a:avLst/>
              <a:gdLst/>
              <a:ahLst/>
              <a:cxnLst/>
              <a:rect l="l" t="t" r="r" b="b"/>
              <a:pathLst>
                <a:path w="16600" h="26966" extrusionOk="0">
                  <a:moveTo>
                    <a:pt x="1738" y="22918"/>
                  </a:moveTo>
                  <a:cubicBezTo>
                    <a:pt x="1456" y="22903"/>
                    <a:pt x="1174" y="22903"/>
                    <a:pt x="892" y="22933"/>
                  </a:cubicBezTo>
                  <a:cubicBezTo>
                    <a:pt x="724" y="22949"/>
                    <a:pt x="640" y="22872"/>
                    <a:pt x="633" y="22705"/>
                  </a:cubicBezTo>
                  <a:cubicBezTo>
                    <a:pt x="610" y="22301"/>
                    <a:pt x="579" y="21897"/>
                    <a:pt x="572" y="21501"/>
                  </a:cubicBezTo>
                  <a:cubicBezTo>
                    <a:pt x="572" y="21333"/>
                    <a:pt x="511" y="21173"/>
                    <a:pt x="404" y="21043"/>
                  </a:cubicBezTo>
                  <a:cubicBezTo>
                    <a:pt x="76" y="20639"/>
                    <a:pt x="38" y="20197"/>
                    <a:pt x="236" y="19725"/>
                  </a:cubicBezTo>
                  <a:cubicBezTo>
                    <a:pt x="366" y="19397"/>
                    <a:pt x="564" y="19092"/>
                    <a:pt x="808" y="18841"/>
                  </a:cubicBezTo>
                  <a:cubicBezTo>
                    <a:pt x="869" y="18787"/>
                    <a:pt x="884" y="18704"/>
                    <a:pt x="846" y="18627"/>
                  </a:cubicBezTo>
                  <a:cubicBezTo>
                    <a:pt x="778" y="18475"/>
                    <a:pt x="839" y="18376"/>
                    <a:pt x="961" y="18284"/>
                  </a:cubicBezTo>
                  <a:cubicBezTo>
                    <a:pt x="1052" y="18208"/>
                    <a:pt x="1136" y="18117"/>
                    <a:pt x="1235" y="18040"/>
                  </a:cubicBezTo>
                  <a:cubicBezTo>
                    <a:pt x="1532" y="17804"/>
                    <a:pt x="1479" y="17515"/>
                    <a:pt x="1387" y="17217"/>
                  </a:cubicBezTo>
                  <a:cubicBezTo>
                    <a:pt x="1357" y="17126"/>
                    <a:pt x="1258" y="17065"/>
                    <a:pt x="1159" y="17080"/>
                  </a:cubicBezTo>
                  <a:cubicBezTo>
                    <a:pt x="1113" y="17073"/>
                    <a:pt x="1067" y="17080"/>
                    <a:pt x="1029" y="17095"/>
                  </a:cubicBezTo>
                  <a:cubicBezTo>
                    <a:pt x="427" y="17324"/>
                    <a:pt x="244" y="16913"/>
                    <a:pt x="229" y="16470"/>
                  </a:cubicBezTo>
                  <a:cubicBezTo>
                    <a:pt x="214" y="16303"/>
                    <a:pt x="320" y="16150"/>
                    <a:pt x="480" y="16097"/>
                  </a:cubicBezTo>
                  <a:cubicBezTo>
                    <a:pt x="587" y="16059"/>
                    <a:pt x="663" y="15952"/>
                    <a:pt x="656" y="15838"/>
                  </a:cubicBezTo>
                  <a:cubicBezTo>
                    <a:pt x="679" y="15061"/>
                    <a:pt x="694" y="14283"/>
                    <a:pt x="656" y="13506"/>
                  </a:cubicBezTo>
                  <a:cubicBezTo>
                    <a:pt x="610" y="12728"/>
                    <a:pt x="618" y="11928"/>
                    <a:pt x="640" y="11143"/>
                  </a:cubicBezTo>
                  <a:cubicBezTo>
                    <a:pt x="656" y="10754"/>
                    <a:pt x="663" y="10747"/>
                    <a:pt x="282" y="10671"/>
                  </a:cubicBezTo>
                  <a:cubicBezTo>
                    <a:pt x="115" y="10640"/>
                    <a:pt x="54" y="10572"/>
                    <a:pt x="38" y="10396"/>
                  </a:cubicBezTo>
                  <a:cubicBezTo>
                    <a:pt x="0" y="9596"/>
                    <a:pt x="31" y="8796"/>
                    <a:pt x="54" y="7995"/>
                  </a:cubicBezTo>
                  <a:cubicBezTo>
                    <a:pt x="61" y="7660"/>
                    <a:pt x="69" y="7325"/>
                    <a:pt x="54" y="6989"/>
                  </a:cubicBezTo>
                  <a:cubicBezTo>
                    <a:pt x="46" y="6845"/>
                    <a:pt x="99" y="6784"/>
                    <a:pt x="252" y="6753"/>
                  </a:cubicBezTo>
                  <a:cubicBezTo>
                    <a:pt x="579" y="6685"/>
                    <a:pt x="900" y="6768"/>
                    <a:pt x="1227" y="6776"/>
                  </a:cubicBezTo>
                  <a:cubicBezTo>
                    <a:pt x="1502" y="6784"/>
                    <a:pt x="1776" y="6791"/>
                    <a:pt x="2058" y="6784"/>
                  </a:cubicBezTo>
                  <a:cubicBezTo>
                    <a:pt x="2149" y="6784"/>
                    <a:pt x="2172" y="6746"/>
                    <a:pt x="2172" y="6654"/>
                  </a:cubicBezTo>
                  <a:cubicBezTo>
                    <a:pt x="2203" y="6189"/>
                    <a:pt x="2203" y="6197"/>
                    <a:pt x="2660" y="6159"/>
                  </a:cubicBezTo>
                  <a:cubicBezTo>
                    <a:pt x="2896" y="6151"/>
                    <a:pt x="3125" y="6159"/>
                    <a:pt x="3354" y="6182"/>
                  </a:cubicBezTo>
                  <a:cubicBezTo>
                    <a:pt x="3468" y="6182"/>
                    <a:pt x="3491" y="6144"/>
                    <a:pt x="3498" y="6037"/>
                  </a:cubicBezTo>
                  <a:cubicBezTo>
                    <a:pt x="3529" y="5839"/>
                    <a:pt x="3460" y="5633"/>
                    <a:pt x="3323" y="5488"/>
                  </a:cubicBezTo>
                  <a:cubicBezTo>
                    <a:pt x="2934" y="5046"/>
                    <a:pt x="2866" y="4406"/>
                    <a:pt x="3140" y="3888"/>
                  </a:cubicBezTo>
                  <a:cubicBezTo>
                    <a:pt x="3293" y="3590"/>
                    <a:pt x="3902" y="3240"/>
                    <a:pt x="4291" y="3369"/>
                  </a:cubicBezTo>
                  <a:cubicBezTo>
                    <a:pt x="4504" y="3430"/>
                    <a:pt x="4664" y="3613"/>
                    <a:pt x="4695" y="3834"/>
                  </a:cubicBezTo>
                  <a:cubicBezTo>
                    <a:pt x="4710" y="4086"/>
                    <a:pt x="4573" y="4352"/>
                    <a:pt x="4367" y="4429"/>
                  </a:cubicBezTo>
                  <a:cubicBezTo>
                    <a:pt x="4245" y="4452"/>
                    <a:pt x="4177" y="4581"/>
                    <a:pt x="4222" y="4695"/>
                  </a:cubicBezTo>
                  <a:cubicBezTo>
                    <a:pt x="4238" y="4779"/>
                    <a:pt x="4268" y="4855"/>
                    <a:pt x="4314" y="4932"/>
                  </a:cubicBezTo>
                  <a:cubicBezTo>
                    <a:pt x="4596" y="5252"/>
                    <a:pt x="4931" y="5473"/>
                    <a:pt x="5373" y="5511"/>
                  </a:cubicBezTo>
                  <a:cubicBezTo>
                    <a:pt x="5991" y="5564"/>
                    <a:pt x="6440" y="5313"/>
                    <a:pt x="6776" y="4817"/>
                  </a:cubicBezTo>
                  <a:cubicBezTo>
                    <a:pt x="6844" y="4711"/>
                    <a:pt x="6913" y="4612"/>
                    <a:pt x="6989" y="4513"/>
                  </a:cubicBezTo>
                  <a:cubicBezTo>
                    <a:pt x="7080" y="4398"/>
                    <a:pt x="7111" y="4307"/>
                    <a:pt x="6989" y="4177"/>
                  </a:cubicBezTo>
                  <a:cubicBezTo>
                    <a:pt x="6859" y="4040"/>
                    <a:pt x="6905" y="3796"/>
                    <a:pt x="7042" y="3659"/>
                  </a:cubicBezTo>
                  <a:cubicBezTo>
                    <a:pt x="7103" y="3606"/>
                    <a:pt x="7134" y="3507"/>
                    <a:pt x="7103" y="3423"/>
                  </a:cubicBezTo>
                  <a:cubicBezTo>
                    <a:pt x="7042" y="3110"/>
                    <a:pt x="6875" y="2821"/>
                    <a:pt x="6638" y="2607"/>
                  </a:cubicBezTo>
                  <a:cubicBezTo>
                    <a:pt x="6547" y="2531"/>
                    <a:pt x="6486" y="2523"/>
                    <a:pt x="6417" y="2622"/>
                  </a:cubicBezTo>
                  <a:cubicBezTo>
                    <a:pt x="6395" y="2653"/>
                    <a:pt x="6372" y="2683"/>
                    <a:pt x="6341" y="2714"/>
                  </a:cubicBezTo>
                  <a:cubicBezTo>
                    <a:pt x="6074" y="2965"/>
                    <a:pt x="5709" y="2920"/>
                    <a:pt x="5533" y="2592"/>
                  </a:cubicBezTo>
                  <a:cubicBezTo>
                    <a:pt x="5259" y="2058"/>
                    <a:pt x="5510" y="1738"/>
                    <a:pt x="6029" y="1525"/>
                  </a:cubicBezTo>
                  <a:cubicBezTo>
                    <a:pt x="6242" y="1433"/>
                    <a:pt x="6501" y="1464"/>
                    <a:pt x="6677" y="1273"/>
                  </a:cubicBezTo>
                  <a:cubicBezTo>
                    <a:pt x="6730" y="1243"/>
                    <a:pt x="6783" y="1228"/>
                    <a:pt x="6844" y="1235"/>
                  </a:cubicBezTo>
                  <a:cubicBezTo>
                    <a:pt x="6997" y="1235"/>
                    <a:pt x="7103" y="1205"/>
                    <a:pt x="7149" y="1030"/>
                  </a:cubicBezTo>
                  <a:cubicBezTo>
                    <a:pt x="7187" y="923"/>
                    <a:pt x="7286" y="862"/>
                    <a:pt x="7393" y="870"/>
                  </a:cubicBezTo>
                  <a:cubicBezTo>
                    <a:pt x="7538" y="870"/>
                    <a:pt x="7599" y="778"/>
                    <a:pt x="7667" y="664"/>
                  </a:cubicBezTo>
                  <a:cubicBezTo>
                    <a:pt x="7782" y="435"/>
                    <a:pt x="7972" y="252"/>
                    <a:pt x="8208" y="138"/>
                  </a:cubicBezTo>
                  <a:cubicBezTo>
                    <a:pt x="8529" y="1"/>
                    <a:pt x="8788" y="153"/>
                    <a:pt x="8978" y="397"/>
                  </a:cubicBezTo>
                  <a:cubicBezTo>
                    <a:pt x="9085" y="534"/>
                    <a:pt x="9161" y="694"/>
                    <a:pt x="9375" y="740"/>
                  </a:cubicBezTo>
                  <a:cubicBezTo>
                    <a:pt x="9535" y="786"/>
                    <a:pt x="9656" y="915"/>
                    <a:pt x="9695" y="1075"/>
                  </a:cubicBezTo>
                  <a:cubicBezTo>
                    <a:pt x="9710" y="1167"/>
                    <a:pt x="9786" y="1228"/>
                    <a:pt x="9878" y="1228"/>
                  </a:cubicBezTo>
                  <a:cubicBezTo>
                    <a:pt x="10038" y="1243"/>
                    <a:pt x="10175" y="1350"/>
                    <a:pt x="10228" y="1494"/>
                  </a:cubicBezTo>
                  <a:cubicBezTo>
                    <a:pt x="10274" y="1609"/>
                    <a:pt x="10342" y="1624"/>
                    <a:pt x="10457" y="1609"/>
                  </a:cubicBezTo>
                  <a:cubicBezTo>
                    <a:pt x="10838" y="1555"/>
                    <a:pt x="11280" y="1876"/>
                    <a:pt x="11348" y="2241"/>
                  </a:cubicBezTo>
                  <a:cubicBezTo>
                    <a:pt x="11387" y="2455"/>
                    <a:pt x="11348" y="2661"/>
                    <a:pt x="11158" y="2782"/>
                  </a:cubicBezTo>
                  <a:cubicBezTo>
                    <a:pt x="10967" y="2904"/>
                    <a:pt x="10739" y="2958"/>
                    <a:pt x="10548" y="2798"/>
                  </a:cubicBezTo>
                  <a:cubicBezTo>
                    <a:pt x="10373" y="2653"/>
                    <a:pt x="10274" y="2722"/>
                    <a:pt x="10152" y="2851"/>
                  </a:cubicBezTo>
                  <a:cubicBezTo>
                    <a:pt x="9999" y="2981"/>
                    <a:pt x="9893" y="3148"/>
                    <a:pt x="9832" y="3346"/>
                  </a:cubicBezTo>
                  <a:cubicBezTo>
                    <a:pt x="9794" y="3499"/>
                    <a:pt x="9748" y="3644"/>
                    <a:pt x="9900" y="3796"/>
                  </a:cubicBezTo>
                  <a:cubicBezTo>
                    <a:pt x="10038" y="3933"/>
                    <a:pt x="10045" y="4162"/>
                    <a:pt x="9916" y="4307"/>
                  </a:cubicBezTo>
                  <a:cubicBezTo>
                    <a:pt x="9878" y="4345"/>
                    <a:pt x="9870" y="4398"/>
                    <a:pt x="9885" y="4444"/>
                  </a:cubicBezTo>
                  <a:cubicBezTo>
                    <a:pt x="10038" y="4787"/>
                    <a:pt x="10175" y="5130"/>
                    <a:pt x="10487" y="5374"/>
                  </a:cubicBezTo>
                  <a:cubicBezTo>
                    <a:pt x="10663" y="5511"/>
                    <a:pt x="10868" y="5602"/>
                    <a:pt x="11089" y="5625"/>
                  </a:cubicBezTo>
                  <a:cubicBezTo>
                    <a:pt x="11303" y="5648"/>
                    <a:pt x="11516" y="5640"/>
                    <a:pt x="11722" y="5610"/>
                  </a:cubicBezTo>
                  <a:cubicBezTo>
                    <a:pt x="12194" y="5541"/>
                    <a:pt x="12393" y="5191"/>
                    <a:pt x="12560" y="4810"/>
                  </a:cubicBezTo>
                  <a:cubicBezTo>
                    <a:pt x="12591" y="4741"/>
                    <a:pt x="12553" y="4703"/>
                    <a:pt x="12499" y="4665"/>
                  </a:cubicBezTo>
                  <a:cubicBezTo>
                    <a:pt x="12415" y="4596"/>
                    <a:pt x="12332" y="4528"/>
                    <a:pt x="12248" y="4467"/>
                  </a:cubicBezTo>
                  <a:cubicBezTo>
                    <a:pt x="12095" y="4360"/>
                    <a:pt x="12080" y="4215"/>
                    <a:pt x="12118" y="4055"/>
                  </a:cubicBezTo>
                  <a:cubicBezTo>
                    <a:pt x="12225" y="3636"/>
                    <a:pt x="12705" y="3446"/>
                    <a:pt x="13071" y="3674"/>
                  </a:cubicBezTo>
                  <a:cubicBezTo>
                    <a:pt x="13551" y="4002"/>
                    <a:pt x="13810" y="4581"/>
                    <a:pt x="13642" y="5122"/>
                  </a:cubicBezTo>
                  <a:cubicBezTo>
                    <a:pt x="13559" y="5412"/>
                    <a:pt x="13467" y="5694"/>
                    <a:pt x="13254" y="5930"/>
                  </a:cubicBezTo>
                  <a:cubicBezTo>
                    <a:pt x="13231" y="5953"/>
                    <a:pt x="13208" y="5991"/>
                    <a:pt x="13185" y="6022"/>
                  </a:cubicBezTo>
                  <a:cubicBezTo>
                    <a:pt x="13124" y="6113"/>
                    <a:pt x="13117" y="6235"/>
                    <a:pt x="13155" y="6334"/>
                  </a:cubicBezTo>
                  <a:cubicBezTo>
                    <a:pt x="13185" y="6433"/>
                    <a:pt x="13307" y="6380"/>
                    <a:pt x="13376" y="6372"/>
                  </a:cubicBezTo>
                  <a:cubicBezTo>
                    <a:pt x="13703" y="6357"/>
                    <a:pt x="14016" y="6456"/>
                    <a:pt x="14336" y="6433"/>
                  </a:cubicBezTo>
                  <a:cubicBezTo>
                    <a:pt x="14481" y="6425"/>
                    <a:pt x="14488" y="6547"/>
                    <a:pt x="14481" y="6654"/>
                  </a:cubicBezTo>
                  <a:cubicBezTo>
                    <a:pt x="14466" y="6959"/>
                    <a:pt x="14466" y="6959"/>
                    <a:pt x="14763" y="6967"/>
                  </a:cubicBezTo>
                  <a:cubicBezTo>
                    <a:pt x="15258" y="6989"/>
                    <a:pt x="15754" y="7020"/>
                    <a:pt x="16241" y="7035"/>
                  </a:cubicBezTo>
                  <a:cubicBezTo>
                    <a:pt x="16432" y="7043"/>
                    <a:pt x="16508" y="7127"/>
                    <a:pt x="16531" y="7317"/>
                  </a:cubicBezTo>
                  <a:cubicBezTo>
                    <a:pt x="16600" y="8148"/>
                    <a:pt x="16523" y="8971"/>
                    <a:pt x="16500" y="9794"/>
                  </a:cubicBezTo>
                  <a:cubicBezTo>
                    <a:pt x="16493" y="10030"/>
                    <a:pt x="16462" y="10259"/>
                    <a:pt x="16478" y="10488"/>
                  </a:cubicBezTo>
                  <a:cubicBezTo>
                    <a:pt x="16493" y="10663"/>
                    <a:pt x="16417" y="10777"/>
                    <a:pt x="16234" y="10785"/>
                  </a:cubicBezTo>
                  <a:cubicBezTo>
                    <a:pt x="16081" y="10785"/>
                    <a:pt x="16066" y="10884"/>
                    <a:pt x="16066" y="10998"/>
                  </a:cubicBezTo>
                  <a:cubicBezTo>
                    <a:pt x="16066" y="12088"/>
                    <a:pt x="16066" y="13178"/>
                    <a:pt x="16058" y="14268"/>
                  </a:cubicBezTo>
                  <a:cubicBezTo>
                    <a:pt x="16058" y="14733"/>
                    <a:pt x="16020" y="15190"/>
                    <a:pt x="16036" y="15655"/>
                  </a:cubicBezTo>
                  <a:cubicBezTo>
                    <a:pt x="16028" y="15762"/>
                    <a:pt x="16074" y="15868"/>
                    <a:pt x="16158" y="15929"/>
                  </a:cubicBezTo>
                  <a:cubicBezTo>
                    <a:pt x="16523" y="16227"/>
                    <a:pt x="16546" y="16577"/>
                    <a:pt x="16241" y="16935"/>
                  </a:cubicBezTo>
                  <a:cubicBezTo>
                    <a:pt x="16135" y="17080"/>
                    <a:pt x="15937" y="17149"/>
                    <a:pt x="15761" y="17095"/>
                  </a:cubicBezTo>
                  <a:cubicBezTo>
                    <a:pt x="15586" y="17042"/>
                    <a:pt x="15388" y="16996"/>
                    <a:pt x="15266" y="17172"/>
                  </a:cubicBezTo>
                  <a:cubicBezTo>
                    <a:pt x="15144" y="17339"/>
                    <a:pt x="15235" y="17530"/>
                    <a:pt x="15327" y="17698"/>
                  </a:cubicBezTo>
                  <a:cubicBezTo>
                    <a:pt x="15456" y="17919"/>
                    <a:pt x="15624" y="18117"/>
                    <a:pt x="15822" y="18284"/>
                  </a:cubicBezTo>
                  <a:cubicBezTo>
                    <a:pt x="15967" y="18376"/>
                    <a:pt x="16005" y="18574"/>
                    <a:pt x="15914" y="18719"/>
                  </a:cubicBezTo>
                  <a:cubicBezTo>
                    <a:pt x="15853" y="18841"/>
                    <a:pt x="15891" y="18902"/>
                    <a:pt x="15982" y="19001"/>
                  </a:cubicBezTo>
                  <a:cubicBezTo>
                    <a:pt x="16196" y="19229"/>
                    <a:pt x="16386" y="19473"/>
                    <a:pt x="16455" y="19793"/>
                  </a:cubicBezTo>
                  <a:cubicBezTo>
                    <a:pt x="16516" y="20106"/>
                    <a:pt x="16440" y="20434"/>
                    <a:pt x="16234" y="20685"/>
                  </a:cubicBezTo>
                  <a:cubicBezTo>
                    <a:pt x="16020" y="20959"/>
                    <a:pt x="15921" y="21310"/>
                    <a:pt x="15952" y="21661"/>
                  </a:cubicBezTo>
                  <a:cubicBezTo>
                    <a:pt x="15967" y="21950"/>
                    <a:pt x="15891" y="22232"/>
                    <a:pt x="15898" y="22522"/>
                  </a:cubicBezTo>
                  <a:cubicBezTo>
                    <a:pt x="15898" y="22705"/>
                    <a:pt x="15761" y="22819"/>
                    <a:pt x="15571" y="22834"/>
                  </a:cubicBezTo>
                  <a:cubicBezTo>
                    <a:pt x="14847" y="22895"/>
                    <a:pt x="14123" y="22903"/>
                    <a:pt x="13406" y="23025"/>
                  </a:cubicBezTo>
                  <a:cubicBezTo>
                    <a:pt x="13239" y="23048"/>
                    <a:pt x="13078" y="23086"/>
                    <a:pt x="12918" y="23139"/>
                  </a:cubicBezTo>
                  <a:cubicBezTo>
                    <a:pt x="12568" y="23269"/>
                    <a:pt x="12431" y="23536"/>
                    <a:pt x="12522" y="23901"/>
                  </a:cubicBezTo>
                  <a:cubicBezTo>
                    <a:pt x="12575" y="24061"/>
                    <a:pt x="12553" y="24229"/>
                    <a:pt x="12469" y="24366"/>
                  </a:cubicBezTo>
                  <a:cubicBezTo>
                    <a:pt x="12385" y="24534"/>
                    <a:pt x="12202" y="24625"/>
                    <a:pt x="12019" y="24595"/>
                  </a:cubicBezTo>
                  <a:cubicBezTo>
                    <a:pt x="11912" y="24580"/>
                    <a:pt x="11859" y="24625"/>
                    <a:pt x="11821" y="24724"/>
                  </a:cubicBezTo>
                  <a:cubicBezTo>
                    <a:pt x="11630" y="25159"/>
                    <a:pt x="11265" y="25258"/>
                    <a:pt x="10868" y="24984"/>
                  </a:cubicBezTo>
                  <a:cubicBezTo>
                    <a:pt x="10815" y="24938"/>
                    <a:pt x="10746" y="24938"/>
                    <a:pt x="10693" y="24968"/>
                  </a:cubicBezTo>
                  <a:cubicBezTo>
                    <a:pt x="10434" y="25098"/>
                    <a:pt x="10160" y="25189"/>
                    <a:pt x="9916" y="25349"/>
                  </a:cubicBezTo>
                  <a:cubicBezTo>
                    <a:pt x="9885" y="25380"/>
                    <a:pt x="9855" y="25410"/>
                    <a:pt x="9839" y="25456"/>
                  </a:cubicBezTo>
                  <a:cubicBezTo>
                    <a:pt x="9817" y="25517"/>
                    <a:pt x="9786" y="25570"/>
                    <a:pt x="9740" y="25616"/>
                  </a:cubicBezTo>
                  <a:cubicBezTo>
                    <a:pt x="9588" y="25715"/>
                    <a:pt x="9527" y="25906"/>
                    <a:pt x="9596" y="26081"/>
                  </a:cubicBezTo>
                  <a:cubicBezTo>
                    <a:pt x="9649" y="26279"/>
                    <a:pt x="9435" y="26470"/>
                    <a:pt x="9222" y="26439"/>
                  </a:cubicBezTo>
                  <a:cubicBezTo>
                    <a:pt x="9153" y="26416"/>
                    <a:pt x="9085" y="26454"/>
                    <a:pt x="9054" y="26515"/>
                  </a:cubicBezTo>
                  <a:cubicBezTo>
                    <a:pt x="8841" y="26881"/>
                    <a:pt x="8521" y="26965"/>
                    <a:pt x="8132" y="26881"/>
                  </a:cubicBezTo>
                  <a:cubicBezTo>
                    <a:pt x="7980" y="26843"/>
                    <a:pt x="7888" y="26736"/>
                    <a:pt x="7782" y="26645"/>
                  </a:cubicBezTo>
                  <a:cubicBezTo>
                    <a:pt x="7744" y="26607"/>
                    <a:pt x="7721" y="26546"/>
                    <a:pt x="7644" y="26599"/>
                  </a:cubicBezTo>
                  <a:cubicBezTo>
                    <a:pt x="7500" y="26691"/>
                    <a:pt x="7408" y="26576"/>
                    <a:pt x="7309" y="26500"/>
                  </a:cubicBezTo>
                  <a:cubicBezTo>
                    <a:pt x="7218" y="26432"/>
                    <a:pt x="7187" y="26310"/>
                    <a:pt x="7241" y="26211"/>
                  </a:cubicBezTo>
                  <a:cubicBezTo>
                    <a:pt x="7248" y="26180"/>
                    <a:pt x="7256" y="26157"/>
                    <a:pt x="7263" y="26134"/>
                  </a:cubicBezTo>
                  <a:cubicBezTo>
                    <a:pt x="7362" y="25982"/>
                    <a:pt x="7362" y="25875"/>
                    <a:pt x="7141" y="25837"/>
                  </a:cubicBezTo>
                  <a:cubicBezTo>
                    <a:pt x="7027" y="25807"/>
                    <a:pt x="6920" y="25723"/>
                    <a:pt x="6867" y="25609"/>
                  </a:cubicBezTo>
                  <a:cubicBezTo>
                    <a:pt x="6760" y="25388"/>
                    <a:pt x="6562" y="25334"/>
                    <a:pt x="6364" y="25258"/>
                  </a:cubicBezTo>
                  <a:cubicBezTo>
                    <a:pt x="6128" y="25159"/>
                    <a:pt x="5914" y="25128"/>
                    <a:pt x="5663" y="25258"/>
                  </a:cubicBezTo>
                  <a:cubicBezTo>
                    <a:pt x="5343" y="25410"/>
                    <a:pt x="5015" y="25273"/>
                    <a:pt x="4825" y="24953"/>
                  </a:cubicBezTo>
                  <a:cubicBezTo>
                    <a:pt x="4794" y="24900"/>
                    <a:pt x="4786" y="24824"/>
                    <a:pt x="4687" y="24831"/>
                  </a:cubicBezTo>
                  <a:cubicBezTo>
                    <a:pt x="4222" y="24846"/>
                    <a:pt x="3986" y="24389"/>
                    <a:pt x="4200" y="23962"/>
                  </a:cubicBezTo>
                  <a:cubicBezTo>
                    <a:pt x="4299" y="23757"/>
                    <a:pt x="4230" y="23665"/>
                    <a:pt x="4093" y="23551"/>
                  </a:cubicBezTo>
                  <a:cubicBezTo>
                    <a:pt x="3620" y="23147"/>
                    <a:pt x="3049" y="23010"/>
                    <a:pt x="2454" y="22964"/>
                  </a:cubicBezTo>
                  <a:cubicBezTo>
                    <a:pt x="2218" y="22933"/>
                    <a:pt x="1974" y="22926"/>
                    <a:pt x="1738" y="22918"/>
                  </a:cubicBezTo>
                  <a:close/>
                  <a:moveTo>
                    <a:pt x="13292" y="15464"/>
                  </a:moveTo>
                  <a:lnTo>
                    <a:pt x="13292" y="15403"/>
                  </a:lnTo>
                  <a:cubicBezTo>
                    <a:pt x="13391" y="15335"/>
                    <a:pt x="13338" y="15243"/>
                    <a:pt x="13338" y="15160"/>
                  </a:cubicBezTo>
                  <a:cubicBezTo>
                    <a:pt x="13345" y="14847"/>
                    <a:pt x="13338" y="14535"/>
                    <a:pt x="13315" y="14230"/>
                  </a:cubicBezTo>
                  <a:cubicBezTo>
                    <a:pt x="13315" y="14154"/>
                    <a:pt x="13391" y="14062"/>
                    <a:pt x="13254" y="14039"/>
                  </a:cubicBezTo>
                  <a:lnTo>
                    <a:pt x="13254" y="13963"/>
                  </a:lnTo>
                  <a:cubicBezTo>
                    <a:pt x="13383" y="13940"/>
                    <a:pt x="13307" y="13849"/>
                    <a:pt x="13315" y="13788"/>
                  </a:cubicBezTo>
                  <a:cubicBezTo>
                    <a:pt x="13345" y="13292"/>
                    <a:pt x="13338" y="12797"/>
                    <a:pt x="13315" y="12309"/>
                  </a:cubicBezTo>
                  <a:cubicBezTo>
                    <a:pt x="13338" y="12157"/>
                    <a:pt x="13345" y="12012"/>
                    <a:pt x="13345" y="11860"/>
                  </a:cubicBezTo>
                  <a:cubicBezTo>
                    <a:pt x="13399" y="11478"/>
                    <a:pt x="13315" y="11105"/>
                    <a:pt x="13307" y="10724"/>
                  </a:cubicBezTo>
                  <a:cubicBezTo>
                    <a:pt x="13292" y="10404"/>
                    <a:pt x="13292" y="10404"/>
                    <a:pt x="12987" y="10373"/>
                  </a:cubicBezTo>
                  <a:lnTo>
                    <a:pt x="12918" y="10373"/>
                  </a:lnTo>
                  <a:cubicBezTo>
                    <a:pt x="12774" y="10358"/>
                    <a:pt x="12728" y="10297"/>
                    <a:pt x="12697" y="10145"/>
                  </a:cubicBezTo>
                  <a:cubicBezTo>
                    <a:pt x="12621" y="9733"/>
                    <a:pt x="12438" y="9352"/>
                    <a:pt x="12255" y="8971"/>
                  </a:cubicBezTo>
                  <a:cubicBezTo>
                    <a:pt x="12233" y="8918"/>
                    <a:pt x="12187" y="8872"/>
                    <a:pt x="12141" y="8849"/>
                  </a:cubicBezTo>
                  <a:cubicBezTo>
                    <a:pt x="12080" y="8727"/>
                    <a:pt x="11989" y="8628"/>
                    <a:pt x="11874" y="8575"/>
                  </a:cubicBezTo>
                  <a:cubicBezTo>
                    <a:pt x="11859" y="8552"/>
                    <a:pt x="11859" y="8521"/>
                    <a:pt x="11836" y="8506"/>
                  </a:cubicBezTo>
                  <a:cubicBezTo>
                    <a:pt x="11470" y="8171"/>
                    <a:pt x="11005" y="7957"/>
                    <a:pt x="10518" y="7889"/>
                  </a:cubicBezTo>
                  <a:cubicBezTo>
                    <a:pt x="10335" y="7805"/>
                    <a:pt x="10144" y="7759"/>
                    <a:pt x="9946" y="7744"/>
                  </a:cubicBezTo>
                  <a:cubicBezTo>
                    <a:pt x="9458" y="7630"/>
                    <a:pt x="8963" y="7653"/>
                    <a:pt x="8468" y="7668"/>
                  </a:cubicBezTo>
                  <a:cubicBezTo>
                    <a:pt x="8338" y="7637"/>
                    <a:pt x="8201" y="7630"/>
                    <a:pt x="8064" y="7637"/>
                  </a:cubicBezTo>
                  <a:cubicBezTo>
                    <a:pt x="7492" y="7607"/>
                    <a:pt x="6928" y="7691"/>
                    <a:pt x="6395" y="7881"/>
                  </a:cubicBezTo>
                  <a:cubicBezTo>
                    <a:pt x="6257" y="7896"/>
                    <a:pt x="6120" y="7957"/>
                    <a:pt x="6013" y="8049"/>
                  </a:cubicBezTo>
                  <a:cubicBezTo>
                    <a:pt x="5571" y="8239"/>
                    <a:pt x="5175" y="8521"/>
                    <a:pt x="4855" y="8880"/>
                  </a:cubicBezTo>
                  <a:cubicBezTo>
                    <a:pt x="4733" y="8994"/>
                    <a:pt x="4604" y="9093"/>
                    <a:pt x="4573" y="9268"/>
                  </a:cubicBezTo>
                  <a:cubicBezTo>
                    <a:pt x="4383" y="9451"/>
                    <a:pt x="4299" y="9695"/>
                    <a:pt x="4207" y="9931"/>
                  </a:cubicBezTo>
                  <a:cubicBezTo>
                    <a:pt x="4154" y="10061"/>
                    <a:pt x="4123" y="10206"/>
                    <a:pt x="3963" y="10251"/>
                  </a:cubicBezTo>
                  <a:lnTo>
                    <a:pt x="3750" y="10251"/>
                  </a:lnTo>
                  <a:cubicBezTo>
                    <a:pt x="3598" y="10206"/>
                    <a:pt x="3559" y="10251"/>
                    <a:pt x="3537" y="10411"/>
                  </a:cubicBezTo>
                  <a:cubicBezTo>
                    <a:pt x="3506" y="10861"/>
                    <a:pt x="3521" y="11318"/>
                    <a:pt x="3498" y="11776"/>
                  </a:cubicBezTo>
                  <a:cubicBezTo>
                    <a:pt x="3491" y="11981"/>
                    <a:pt x="3453" y="12195"/>
                    <a:pt x="3491" y="12401"/>
                  </a:cubicBezTo>
                  <a:lnTo>
                    <a:pt x="3491" y="12614"/>
                  </a:lnTo>
                  <a:cubicBezTo>
                    <a:pt x="3460" y="13239"/>
                    <a:pt x="3468" y="13856"/>
                    <a:pt x="3476" y="14474"/>
                  </a:cubicBezTo>
                  <a:cubicBezTo>
                    <a:pt x="3445" y="14588"/>
                    <a:pt x="3445" y="14710"/>
                    <a:pt x="3476" y="14817"/>
                  </a:cubicBezTo>
                  <a:cubicBezTo>
                    <a:pt x="3415" y="15548"/>
                    <a:pt x="3422" y="16288"/>
                    <a:pt x="3407" y="17019"/>
                  </a:cubicBezTo>
                  <a:cubicBezTo>
                    <a:pt x="3369" y="17141"/>
                    <a:pt x="3369" y="17271"/>
                    <a:pt x="3392" y="17400"/>
                  </a:cubicBezTo>
                  <a:cubicBezTo>
                    <a:pt x="3323" y="17911"/>
                    <a:pt x="3247" y="18422"/>
                    <a:pt x="3293" y="18940"/>
                  </a:cubicBezTo>
                  <a:lnTo>
                    <a:pt x="3293" y="19237"/>
                  </a:lnTo>
                  <a:cubicBezTo>
                    <a:pt x="3277" y="19405"/>
                    <a:pt x="3255" y="19572"/>
                    <a:pt x="3247" y="19732"/>
                  </a:cubicBezTo>
                  <a:cubicBezTo>
                    <a:pt x="3232" y="19877"/>
                    <a:pt x="3277" y="19984"/>
                    <a:pt x="3445" y="19992"/>
                  </a:cubicBezTo>
                  <a:cubicBezTo>
                    <a:pt x="3567" y="19999"/>
                    <a:pt x="3689" y="20037"/>
                    <a:pt x="3803" y="20053"/>
                  </a:cubicBezTo>
                  <a:cubicBezTo>
                    <a:pt x="3895" y="20060"/>
                    <a:pt x="3979" y="20114"/>
                    <a:pt x="4024" y="20197"/>
                  </a:cubicBezTo>
                  <a:cubicBezTo>
                    <a:pt x="4238" y="20563"/>
                    <a:pt x="4504" y="20906"/>
                    <a:pt x="4825" y="21188"/>
                  </a:cubicBezTo>
                  <a:cubicBezTo>
                    <a:pt x="5282" y="21638"/>
                    <a:pt x="5861" y="21950"/>
                    <a:pt x="6478" y="22103"/>
                  </a:cubicBezTo>
                  <a:cubicBezTo>
                    <a:pt x="6859" y="22187"/>
                    <a:pt x="7241" y="22209"/>
                    <a:pt x="7614" y="22255"/>
                  </a:cubicBezTo>
                  <a:cubicBezTo>
                    <a:pt x="8551" y="22385"/>
                    <a:pt x="9474" y="22377"/>
                    <a:pt x="10373" y="22026"/>
                  </a:cubicBezTo>
                  <a:cubicBezTo>
                    <a:pt x="10723" y="21882"/>
                    <a:pt x="11082" y="21744"/>
                    <a:pt x="11379" y="21493"/>
                  </a:cubicBezTo>
                  <a:cubicBezTo>
                    <a:pt x="11448" y="21493"/>
                    <a:pt x="11516" y="21447"/>
                    <a:pt x="11531" y="21379"/>
                  </a:cubicBezTo>
                  <a:cubicBezTo>
                    <a:pt x="11836" y="21150"/>
                    <a:pt x="12080" y="20860"/>
                    <a:pt x="12339" y="20594"/>
                  </a:cubicBezTo>
                  <a:cubicBezTo>
                    <a:pt x="12454" y="20502"/>
                    <a:pt x="12537" y="20380"/>
                    <a:pt x="12591" y="20243"/>
                  </a:cubicBezTo>
                  <a:lnTo>
                    <a:pt x="12797" y="19946"/>
                  </a:lnTo>
                  <a:cubicBezTo>
                    <a:pt x="12957" y="19908"/>
                    <a:pt x="13109" y="19870"/>
                    <a:pt x="13261" y="19839"/>
                  </a:cubicBezTo>
                  <a:cubicBezTo>
                    <a:pt x="13353" y="19824"/>
                    <a:pt x="13368" y="19771"/>
                    <a:pt x="13368" y="19687"/>
                  </a:cubicBezTo>
                  <a:lnTo>
                    <a:pt x="13368" y="18704"/>
                  </a:lnTo>
                  <a:cubicBezTo>
                    <a:pt x="13406" y="18566"/>
                    <a:pt x="13406" y="18422"/>
                    <a:pt x="13360" y="18284"/>
                  </a:cubicBezTo>
                  <a:cubicBezTo>
                    <a:pt x="13376" y="17926"/>
                    <a:pt x="13376" y="17560"/>
                    <a:pt x="13360" y="17202"/>
                  </a:cubicBezTo>
                  <a:cubicBezTo>
                    <a:pt x="13376" y="17065"/>
                    <a:pt x="13376" y="16928"/>
                    <a:pt x="13360" y="16791"/>
                  </a:cubicBezTo>
                  <a:cubicBezTo>
                    <a:pt x="13383" y="16402"/>
                    <a:pt x="13376" y="16013"/>
                    <a:pt x="13345" y="15625"/>
                  </a:cubicBezTo>
                  <a:cubicBezTo>
                    <a:pt x="13338" y="15564"/>
                    <a:pt x="13376" y="15495"/>
                    <a:pt x="13292" y="15464"/>
                  </a:cubicBezTo>
                  <a:close/>
                  <a:moveTo>
                    <a:pt x="785" y="21897"/>
                  </a:moveTo>
                  <a:cubicBezTo>
                    <a:pt x="785" y="22026"/>
                    <a:pt x="785" y="22156"/>
                    <a:pt x="785" y="22278"/>
                  </a:cubicBezTo>
                  <a:cubicBezTo>
                    <a:pt x="808" y="22712"/>
                    <a:pt x="808" y="22712"/>
                    <a:pt x="1235" y="22705"/>
                  </a:cubicBezTo>
                  <a:lnTo>
                    <a:pt x="1464" y="22705"/>
                  </a:lnTo>
                  <a:cubicBezTo>
                    <a:pt x="1540" y="22705"/>
                    <a:pt x="1585" y="22659"/>
                    <a:pt x="1532" y="22598"/>
                  </a:cubicBezTo>
                  <a:cubicBezTo>
                    <a:pt x="1372" y="22385"/>
                    <a:pt x="1311" y="22118"/>
                    <a:pt x="1143" y="21920"/>
                  </a:cubicBezTo>
                  <a:cubicBezTo>
                    <a:pt x="1014" y="21790"/>
                    <a:pt x="1060" y="21523"/>
                    <a:pt x="785" y="21493"/>
                  </a:cubicBezTo>
                  <a:close/>
                  <a:moveTo>
                    <a:pt x="7126" y="3872"/>
                  </a:moveTo>
                  <a:cubicBezTo>
                    <a:pt x="7073" y="4109"/>
                    <a:pt x="7149" y="4208"/>
                    <a:pt x="7393" y="4215"/>
                  </a:cubicBezTo>
                  <a:cubicBezTo>
                    <a:pt x="7606" y="4231"/>
                    <a:pt x="7827" y="4215"/>
                    <a:pt x="8041" y="4238"/>
                  </a:cubicBezTo>
                  <a:cubicBezTo>
                    <a:pt x="8536" y="4299"/>
                    <a:pt x="9039" y="4307"/>
                    <a:pt x="9542" y="4253"/>
                  </a:cubicBezTo>
                  <a:cubicBezTo>
                    <a:pt x="9794" y="4223"/>
                    <a:pt x="9839" y="4116"/>
                    <a:pt x="9717" y="3872"/>
                  </a:cubicBezTo>
                  <a:cubicBezTo>
                    <a:pt x="9664" y="3781"/>
                    <a:pt x="9565" y="3728"/>
                    <a:pt x="9466" y="3728"/>
                  </a:cubicBezTo>
                  <a:cubicBezTo>
                    <a:pt x="8757" y="3644"/>
                    <a:pt x="8048" y="3606"/>
                    <a:pt x="7340" y="3720"/>
                  </a:cubicBezTo>
                  <a:cubicBezTo>
                    <a:pt x="7241" y="3743"/>
                    <a:pt x="7149" y="3758"/>
                    <a:pt x="7126" y="3872"/>
                  </a:cubicBezTo>
                  <a:close/>
                  <a:moveTo>
                    <a:pt x="4283" y="6494"/>
                  </a:moveTo>
                  <a:cubicBezTo>
                    <a:pt x="4337" y="6319"/>
                    <a:pt x="4299" y="6189"/>
                    <a:pt x="4108" y="6128"/>
                  </a:cubicBezTo>
                  <a:cubicBezTo>
                    <a:pt x="4055" y="6113"/>
                    <a:pt x="4009" y="6067"/>
                    <a:pt x="3963" y="6044"/>
                  </a:cubicBezTo>
                  <a:cubicBezTo>
                    <a:pt x="3872" y="6006"/>
                    <a:pt x="3796" y="5869"/>
                    <a:pt x="3697" y="5938"/>
                  </a:cubicBezTo>
                  <a:cubicBezTo>
                    <a:pt x="3620" y="5999"/>
                    <a:pt x="3674" y="6128"/>
                    <a:pt x="3674" y="6227"/>
                  </a:cubicBezTo>
                  <a:cubicBezTo>
                    <a:pt x="3643" y="6342"/>
                    <a:pt x="3567" y="6357"/>
                    <a:pt x="3453" y="6349"/>
                  </a:cubicBezTo>
                  <a:cubicBezTo>
                    <a:pt x="3140" y="6326"/>
                    <a:pt x="2828" y="6319"/>
                    <a:pt x="2515" y="6342"/>
                  </a:cubicBezTo>
                  <a:cubicBezTo>
                    <a:pt x="2698" y="6532"/>
                    <a:pt x="2851" y="6685"/>
                    <a:pt x="3003" y="6845"/>
                  </a:cubicBezTo>
                  <a:cubicBezTo>
                    <a:pt x="3064" y="6921"/>
                    <a:pt x="3171" y="6959"/>
                    <a:pt x="3270" y="6951"/>
                  </a:cubicBezTo>
                  <a:cubicBezTo>
                    <a:pt x="3552" y="6936"/>
                    <a:pt x="3834" y="6852"/>
                    <a:pt x="4108" y="6921"/>
                  </a:cubicBezTo>
                  <a:cubicBezTo>
                    <a:pt x="4322" y="6974"/>
                    <a:pt x="4322" y="6875"/>
                    <a:pt x="4322" y="6730"/>
                  </a:cubicBezTo>
                  <a:cubicBezTo>
                    <a:pt x="4329" y="6654"/>
                    <a:pt x="4322" y="6570"/>
                    <a:pt x="4291" y="6494"/>
                  </a:cubicBezTo>
                  <a:close/>
                  <a:moveTo>
                    <a:pt x="7736" y="25388"/>
                  </a:moveTo>
                  <a:cubicBezTo>
                    <a:pt x="7881" y="24945"/>
                    <a:pt x="7576" y="24488"/>
                    <a:pt x="7111" y="24465"/>
                  </a:cubicBezTo>
                  <a:cubicBezTo>
                    <a:pt x="6783" y="24435"/>
                    <a:pt x="6448" y="24404"/>
                    <a:pt x="6143" y="24260"/>
                  </a:cubicBezTo>
                  <a:cubicBezTo>
                    <a:pt x="6021" y="24206"/>
                    <a:pt x="5899" y="24168"/>
                    <a:pt x="5777" y="24138"/>
                  </a:cubicBezTo>
                  <a:cubicBezTo>
                    <a:pt x="5510" y="24061"/>
                    <a:pt x="5335" y="24138"/>
                    <a:pt x="5221" y="24389"/>
                  </a:cubicBezTo>
                  <a:cubicBezTo>
                    <a:pt x="5160" y="24488"/>
                    <a:pt x="5091" y="24580"/>
                    <a:pt x="5015" y="24663"/>
                  </a:cubicBezTo>
                  <a:cubicBezTo>
                    <a:pt x="4962" y="24709"/>
                    <a:pt x="4985" y="24755"/>
                    <a:pt x="5007" y="24801"/>
                  </a:cubicBezTo>
                  <a:cubicBezTo>
                    <a:pt x="5114" y="25045"/>
                    <a:pt x="5343" y="25128"/>
                    <a:pt x="5610" y="25029"/>
                  </a:cubicBezTo>
                  <a:cubicBezTo>
                    <a:pt x="5777" y="24961"/>
                    <a:pt x="5937" y="24839"/>
                    <a:pt x="6135" y="24915"/>
                  </a:cubicBezTo>
                  <a:cubicBezTo>
                    <a:pt x="6242" y="24961"/>
                    <a:pt x="6356" y="24999"/>
                    <a:pt x="6463" y="25037"/>
                  </a:cubicBezTo>
                  <a:cubicBezTo>
                    <a:pt x="6692" y="25136"/>
                    <a:pt x="6920" y="25212"/>
                    <a:pt x="7050" y="25464"/>
                  </a:cubicBezTo>
                  <a:cubicBezTo>
                    <a:pt x="7141" y="25624"/>
                    <a:pt x="7324" y="25715"/>
                    <a:pt x="7507" y="25669"/>
                  </a:cubicBezTo>
                  <a:cubicBezTo>
                    <a:pt x="7644" y="25654"/>
                    <a:pt x="7744" y="25532"/>
                    <a:pt x="7736" y="25388"/>
                  </a:cubicBezTo>
                  <a:close/>
                  <a:moveTo>
                    <a:pt x="10487" y="2447"/>
                  </a:moveTo>
                  <a:cubicBezTo>
                    <a:pt x="10586" y="2592"/>
                    <a:pt x="10701" y="2722"/>
                    <a:pt x="10906" y="2661"/>
                  </a:cubicBezTo>
                  <a:cubicBezTo>
                    <a:pt x="11074" y="2630"/>
                    <a:pt x="11181" y="2462"/>
                    <a:pt x="11143" y="2295"/>
                  </a:cubicBezTo>
                  <a:cubicBezTo>
                    <a:pt x="10952" y="1754"/>
                    <a:pt x="10525" y="1723"/>
                    <a:pt x="10190" y="1853"/>
                  </a:cubicBezTo>
                  <a:cubicBezTo>
                    <a:pt x="10053" y="1906"/>
                    <a:pt x="9923" y="1982"/>
                    <a:pt x="9817" y="2089"/>
                  </a:cubicBezTo>
                  <a:cubicBezTo>
                    <a:pt x="9512" y="2363"/>
                    <a:pt x="9367" y="2737"/>
                    <a:pt x="9207" y="3095"/>
                  </a:cubicBezTo>
                  <a:cubicBezTo>
                    <a:pt x="9009" y="3529"/>
                    <a:pt x="9039" y="3468"/>
                    <a:pt x="9474" y="3537"/>
                  </a:cubicBezTo>
                  <a:cubicBezTo>
                    <a:pt x="9557" y="3545"/>
                    <a:pt x="9588" y="3514"/>
                    <a:pt x="9603" y="3438"/>
                  </a:cubicBezTo>
                  <a:cubicBezTo>
                    <a:pt x="9641" y="3064"/>
                    <a:pt x="9878" y="2821"/>
                    <a:pt x="10137" y="2584"/>
                  </a:cubicBezTo>
                  <a:cubicBezTo>
                    <a:pt x="10228" y="2493"/>
                    <a:pt x="10358" y="2440"/>
                    <a:pt x="10487" y="2455"/>
                  </a:cubicBezTo>
                  <a:close/>
                  <a:moveTo>
                    <a:pt x="16180" y="20312"/>
                  </a:moveTo>
                  <a:cubicBezTo>
                    <a:pt x="16310" y="20083"/>
                    <a:pt x="16310" y="19809"/>
                    <a:pt x="16180" y="19588"/>
                  </a:cubicBezTo>
                  <a:cubicBezTo>
                    <a:pt x="16058" y="19382"/>
                    <a:pt x="15937" y="19176"/>
                    <a:pt x="15715" y="19047"/>
                  </a:cubicBezTo>
                  <a:cubicBezTo>
                    <a:pt x="15685" y="18970"/>
                    <a:pt x="15624" y="18925"/>
                    <a:pt x="15555" y="19001"/>
                  </a:cubicBezTo>
                  <a:cubicBezTo>
                    <a:pt x="15449" y="19130"/>
                    <a:pt x="15334" y="19146"/>
                    <a:pt x="15167" y="19024"/>
                  </a:cubicBezTo>
                  <a:cubicBezTo>
                    <a:pt x="15212" y="19146"/>
                    <a:pt x="15296" y="19245"/>
                    <a:pt x="15411" y="19313"/>
                  </a:cubicBezTo>
                  <a:cubicBezTo>
                    <a:pt x="15578" y="19519"/>
                    <a:pt x="15662" y="19778"/>
                    <a:pt x="15639" y="20045"/>
                  </a:cubicBezTo>
                  <a:cubicBezTo>
                    <a:pt x="15601" y="20373"/>
                    <a:pt x="15517" y="20456"/>
                    <a:pt x="15182" y="20434"/>
                  </a:cubicBezTo>
                  <a:cubicBezTo>
                    <a:pt x="15136" y="20434"/>
                    <a:pt x="15083" y="20426"/>
                    <a:pt x="15030" y="20426"/>
                  </a:cubicBezTo>
                  <a:cubicBezTo>
                    <a:pt x="14793" y="20426"/>
                    <a:pt x="14702" y="20525"/>
                    <a:pt x="14725" y="20769"/>
                  </a:cubicBezTo>
                  <a:cubicBezTo>
                    <a:pt x="14778" y="21013"/>
                    <a:pt x="15052" y="21158"/>
                    <a:pt x="15357" y="21120"/>
                  </a:cubicBezTo>
                  <a:cubicBezTo>
                    <a:pt x="15807" y="21066"/>
                    <a:pt x="16066" y="20746"/>
                    <a:pt x="16180" y="20312"/>
                  </a:cubicBezTo>
                  <a:close/>
                  <a:moveTo>
                    <a:pt x="9329" y="25487"/>
                  </a:moveTo>
                  <a:cubicBezTo>
                    <a:pt x="9451" y="25669"/>
                    <a:pt x="9542" y="25662"/>
                    <a:pt x="9649" y="25456"/>
                  </a:cubicBezTo>
                  <a:cubicBezTo>
                    <a:pt x="9695" y="25365"/>
                    <a:pt x="9695" y="25258"/>
                    <a:pt x="9794" y="25197"/>
                  </a:cubicBezTo>
                  <a:cubicBezTo>
                    <a:pt x="10099" y="25037"/>
                    <a:pt x="10411" y="24900"/>
                    <a:pt x="10723" y="24755"/>
                  </a:cubicBezTo>
                  <a:cubicBezTo>
                    <a:pt x="10838" y="24702"/>
                    <a:pt x="10914" y="24702"/>
                    <a:pt x="10990" y="24824"/>
                  </a:cubicBezTo>
                  <a:cubicBezTo>
                    <a:pt x="11074" y="24968"/>
                    <a:pt x="11211" y="24991"/>
                    <a:pt x="11371" y="24923"/>
                  </a:cubicBezTo>
                  <a:cubicBezTo>
                    <a:pt x="11562" y="24839"/>
                    <a:pt x="11691" y="24648"/>
                    <a:pt x="11684" y="24442"/>
                  </a:cubicBezTo>
                  <a:cubicBezTo>
                    <a:pt x="11691" y="24313"/>
                    <a:pt x="11600" y="24221"/>
                    <a:pt x="11554" y="24107"/>
                  </a:cubicBezTo>
                  <a:cubicBezTo>
                    <a:pt x="11463" y="23894"/>
                    <a:pt x="11402" y="23863"/>
                    <a:pt x="11173" y="23955"/>
                  </a:cubicBezTo>
                  <a:cubicBezTo>
                    <a:pt x="10891" y="24061"/>
                    <a:pt x="10624" y="24199"/>
                    <a:pt x="10335" y="24267"/>
                  </a:cubicBezTo>
                  <a:cubicBezTo>
                    <a:pt x="10083" y="24328"/>
                    <a:pt x="9832" y="24351"/>
                    <a:pt x="9580" y="24404"/>
                  </a:cubicBezTo>
                  <a:cubicBezTo>
                    <a:pt x="9352" y="24442"/>
                    <a:pt x="9161" y="24610"/>
                    <a:pt x="9115" y="24839"/>
                  </a:cubicBezTo>
                  <a:cubicBezTo>
                    <a:pt x="9047" y="25075"/>
                    <a:pt x="9131" y="25334"/>
                    <a:pt x="9329" y="25487"/>
                  </a:cubicBezTo>
                  <a:close/>
                  <a:moveTo>
                    <a:pt x="12941" y="22918"/>
                  </a:moveTo>
                  <a:cubicBezTo>
                    <a:pt x="13330" y="22827"/>
                    <a:pt x="13726" y="22766"/>
                    <a:pt x="14123" y="22751"/>
                  </a:cubicBezTo>
                  <a:cubicBezTo>
                    <a:pt x="14427" y="22751"/>
                    <a:pt x="14679" y="22674"/>
                    <a:pt x="14839" y="22400"/>
                  </a:cubicBezTo>
                  <a:cubicBezTo>
                    <a:pt x="14984" y="22270"/>
                    <a:pt x="15113" y="22118"/>
                    <a:pt x="15220" y="21950"/>
                  </a:cubicBezTo>
                  <a:cubicBezTo>
                    <a:pt x="14374" y="22065"/>
                    <a:pt x="13566" y="22141"/>
                    <a:pt x="12827" y="22484"/>
                  </a:cubicBezTo>
                  <a:cubicBezTo>
                    <a:pt x="12492" y="22644"/>
                    <a:pt x="12187" y="22865"/>
                    <a:pt x="11928" y="23132"/>
                  </a:cubicBezTo>
                  <a:cubicBezTo>
                    <a:pt x="11661" y="23421"/>
                    <a:pt x="11562" y="23947"/>
                    <a:pt x="11821" y="24221"/>
                  </a:cubicBezTo>
                  <a:cubicBezTo>
                    <a:pt x="11912" y="24465"/>
                    <a:pt x="12111" y="24503"/>
                    <a:pt x="12286" y="24321"/>
                  </a:cubicBezTo>
                  <a:cubicBezTo>
                    <a:pt x="12377" y="24214"/>
                    <a:pt x="12400" y="24069"/>
                    <a:pt x="12362" y="23947"/>
                  </a:cubicBezTo>
                  <a:cubicBezTo>
                    <a:pt x="12316" y="23749"/>
                    <a:pt x="12324" y="23551"/>
                    <a:pt x="12377" y="23360"/>
                  </a:cubicBezTo>
                  <a:cubicBezTo>
                    <a:pt x="12522" y="23170"/>
                    <a:pt x="12720" y="23017"/>
                    <a:pt x="12941" y="22926"/>
                  </a:cubicBezTo>
                  <a:close/>
                  <a:moveTo>
                    <a:pt x="1700" y="22446"/>
                  </a:moveTo>
                  <a:cubicBezTo>
                    <a:pt x="1730" y="22560"/>
                    <a:pt x="1730" y="22690"/>
                    <a:pt x="1898" y="22705"/>
                  </a:cubicBezTo>
                  <a:cubicBezTo>
                    <a:pt x="2119" y="22712"/>
                    <a:pt x="2332" y="22720"/>
                    <a:pt x="2546" y="22743"/>
                  </a:cubicBezTo>
                  <a:cubicBezTo>
                    <a:pt x="3102" y="22804"/>
                    <a:pt x="3643" y="22918"/>
                    <a:pt x="4101" y="23269"/>
                  </a:cubicBezTo>
                  <a:cubicBezTo>
                    <a:pt x="4154" y="23299"/>
                    <a:pt x="4200" y="23322"/>
                    <a:pt x="4253" y="23345"/>
                  </a:cubicBezTo>
                  <a:cubicBezTo>
                    <a:pt x="4329" y="23467"/>
                    <a:pt x="4466" y="23536"/>
                    <a:pt x="4466" y="23703"/>
                  </a:cubicBezTo>
                  <a:cubicBezTo>
                    <a:pt x="4421" y="23825"/>
                    <a:pt x="4375" y="23947"/>
                    <a:pt x="4337" y="24077"/>
                  </a:cubicBezTo>
                  <a:cubicBezTo>
                    <a:pt x="4283" y="24229"/>
                    <a:pt x="4329" y="24404"/>
                    <a:pt x="4443" y="24519"/>
                  </a:cubicBezTo>
                  <a:cubicBezTo>
                    <a:pt x="4550" y="24610"/>
                    <a:pt x="4703" y="24625"/>
                    <a:pt x="4825" y="24557"/>
                  </a:cubicBezTo>
                  <a:cubicBezTo>
                    <a:pt x="5046" y="24458"/>
                    <a:pt x="5068" y="24252"/>
                    <a:pt x="5107" y="24054"/>
                  </a:cubicBezTo>
                  <a:cubicBezTo>
                    <a:pt x="5145" y="24000"/>
                    <a:pt x="5145" y="23932"/>
                    <a:pt x="5114" y="23871"/>
                  </a:cubicBezTo>
                  <a:cubicBezTo>
                    <a:pt x="4886" y="23154"/>
                    <a:pt x="4436" y="22629"/>
                    <a:pt x="3712" y="22392"/>
                  </a:cubicBezTo>
                  <a:cubicBezTo>
                    <a:pt x="3094" y="22179"/>
                    <a:pt x="2447" y="22080"/>
                    <a:pt x="1791" y="22087"/>
                  </a:cubicBezTo>
                  <a:cubicBezTo>
                    <a:pt x="1685" y="22087"/>
                    <a:pt x="1540" y="22034"/>
                    <a:pt x="1486" y="22133"/>
                  </a:cubicBezTo>
                  <a:cubicBezTo>
                    <a:pt x="1448" y="22225"/>
                    <a:pt x="1585" y="22301"/>
                    <a:pt x="1631" y="22392"/>
                  </a:cubicBezTo>
                  <a:lnTo>
                    <a:pt x="1669" y="22430"/>
                  </a:lnTo>
                  <a:close/>
                  <a:moveTo>
                    <a:pt x="14702" y="16684"/>
                  </a:moveTo>
                  <a:cubicBezTo>
                    <a:pt x="14588" y="16806"/>
                    <a:pt x="14527" y="16973"/>
                    <a:pt x="14527" y="17149"/>
                  </a:cubicBezTo>
                  <a:cubicBezTo>
                    <a:pt x="14527" y="17537"/>
                    <a:pt x="14656" y="17896"/>
                    <a:pt x="14786" y="18254"/>
                  </a:cubicBezTo>
                  <a:cubicBezTo>
                    <a:pt x="14854" y="18452"/>
                    <a:pt x="14984" y="18620"/>
                    <a:pt x="15152" y="18734"/>
                  </a:cubicBezTo>
                  <a:cubicBezTo>
                    <a:pt x="15395" y="18886"/>
                    <a:pt x="15411" y="18886"/>
                    <a:pt x="15578" y="18627"/>
                  </a:cubicBezTo>
                  <a:cubicBezTo>
                    <a:pt x="15754" y="18589"/>
                    <a:pt x="15776" y="18521"/>
                    <a:pt x="15662" y="18391"/>
                  </a:cubicBezTo>
                  <a:cubicBezTo>
                    <a:pt x="15609" y="18330"/>
                    <a:pt x="15548" y="18277"/>
                    <a:pt x="15487" y="18216"/>
                  </a:cubicBezTo>
                  <a:cubicBezTo>
                    <a:pt x="15296" y="18002"/>
                    <a:pt x="15106" y="17797"/>
                    <a:pt x="15045" y="17507"/>
                  </a:cubicBezTo>
                  <a:cubicBezTo>
                    <a:pt x="14946" y="17126"/>
                    <a:pt x="15144" y="16874"/>
                    <a:pt x="15533" y="16874"/>
                  </a:cubicBezTo>
                  <a:cubicBezTo>
                    <a:pt x="15616" y="16882"/>
                    <a:pt x="15700" y="16897"/>
                    <a:pt x="15776" y="16913"/>
                  </a:cubicBezTo>
                  <a:cubicBezTo>
                    <a:pt x="15837" y="16928"/>
                    <a:pt x="15891" y="16928"/>
                    <a:pt x="15952" y="16913"/>
                  </a:cubicBezTo>
                  <a:cubicBezTo>
                    <a:pt x="16097" y="16852"/>
                    <a:pt x="16279" y="16524"/>
                    <a:pt x="16249" y="16364"/>
                  </a:cubicBezTo>
                  <a:cubicBezTo>
                    <a:pt x="16203" y="16158"/>
                    <a:pt x="16020" y="16021"/>
                    <a:pt x="15815" y="16036"/>
                  </a:cubicBezTo>
                  <a:cubicBezTo>
                    <a:pt x="15472" y="16044"/>
                    <a:pt x="15144" y="16173"/>
                    <a:pt x="14877" y="16387"/>
                  </a:cubicBezTo>
                  <a:cubicBezTo>
                    <a:pt x="14786" y="16463"/>
                    <a:pt x="14725" y="16570"/>
                    <a:pt x="14709" y="16692"/>
                  </a:cubicBezTo>
                  <a:close/>
                  <a:moveTo>
                    <a:pt x="1898" y="20738"/>
                  </a:moveTo>
                  <a:cubicBezTo>
                    <a:pt x="1822" y="20723"/>
                    <a:pt x="1746" y="20708"/>
                    <a:pt x="1669" y="20700"/>
                  </a:cubicBezTo>
                  <a:cubicBezTo>
                    <a:pt x="1174" y="20639"/>
                    <a:pt x="953" y="20342"/>
                    <a:pt x="1044" y="19847"/>
                  </a:cubicBezTo>
                  <a:cubicBezTo>
                    <a:pt x="1090" y="19633"/>
                    <a:pt x="1189" y="19435"/>
                    <a:pt x="1334" y="19268"/>
                  </a:cubicBezTo>
                  <a:cubicBezTo>
                    <a:pt x="1364" y="19229"/>
                    <a:pt x="1425" y="19199"/>
                    <a:pt x="1372" y="19123"/>
                  </a:cubicBezTo>
                  <a:cubicBezTo>
                    <a:pt x="1189" y="18864"/>
                    <a:pt x="1052" y="18856"/>
                    <a:pt x="854" y="19100"/>
                  </a:cubicBezTo>
                  <a:cubicBezTo>
                    <a:pt x="808" y="19153"/>
                    <a:pt x="770" y="19207"/>
                    <a:pt x="739" y="19260"/>
                  </a:cubicBezTo>
                  <a:cubicBezTo>
                    <a:pt x="587" y="19519"/>
                    <a:pt x="404" y="19763"/>
                    <a:pt x="351" y="20068"/>
                  </a:cubicBezTo>
                  <a:cubicBezTo>
                    <a:pt x="282" y="20495"/>
                    <a:pt x="457" y="20830"/>
                    <a:pt x="747" y="21112"/>
                  </a:cubicBezTo>
                  <a:cubicBezTo>
                    <a:pt x="747" y="21188"/>
                    <a:pt x="793" y="21226"/>
                    <a:pt x="846" y="21264"/>
                  </a:cubicBezTo>
                  <a:cubicBezTo>
                    <a:pt x="1082" y="21440"/>
                    <a:pt x="1669" y="21386"/>
                    <a:pt x="1860" y="21173"/>
                  </a:cubicBezTo>
                  <a:cubicBezTo>
                    <a:pt x="2005" y="21028"/>
                    <a:pt x="2012" y="20876"/>
                    <a:pt x="1898" y="20746"/>
                  </a:cubicBezTo>
                  <a:close/>
                  <a:moveTo>
                    <a:pt x="6402" y="2348"/>
                  </a:moveTo>
                  <a:cubicBezTo>
                    <a:pt x="6494" y="2333"/>
                    <a:pt x="6585" y="2356"/>
                    <a:pt x="6661" y="2409"/>
                  </a:cubicBezTo>
                  <a:cubicBezTo>
                    <a:pt x="6898" y="2577"/>
                    <a:pt x="7073" y="2821"/>
                    <a:pt x="7157" y="3095"/>
                  </a:cubicBezTo>
                  <a:cubicBezTo>
                    <a:pt x="7202" y="3232"/>
                    <a:pt x="7187" y="3423"/>
                    <a:pt x="7271" y="3514"/>
                  </a:cubicBezTo>
                  <a:cubicBezTo>
                    <a:pt x="7362" y="3598"/>
                    <a:pt x="7545" y="3476"/>
                    <a:pt x="7698" y="3491"/>
                  </a:cubicBezTo>
                  <a:lnTo>
                    <a:pt x="7736" y="3491"/>
                  </a:lnTo>
                  <a:cubicBezTo>
                    <a:pt x="7835" y="3491"/>
                    <a:pt x="7873" y="3453"/>
                    <a:pt x="7850" y="3354"/>
                  </a:cubicBezTo>
                  <a:cubicBezTo>
                    <a:pt x="7805" y="3064"/>
                    <a:pt x="7751" y="2760"/>
                    <a:pt x="7606" y="2508"/>
                  </a:cubicBezTo>
                  <a:cubicBezTo>
                    <a:pt x="7180" y="1776"/>
                    <a:pt x="6936" y="1632"/>
                    <a:pt x="6196" y="1685"/>
                  </a:cubicBezTo>
                  <a:cubicBezTo>
                    <a:pt x="5754" y="1715"/>
                    <a:pt x="5518" y="2074"/>
                    <a:pt x="5678" y="2455"/>
                  </a:cubicBezTo>
                  <a:cubicBezTo>
                    <a:pt x="5831" y="2714"/>
                    <a:pt x="5991" y="2760"/>
                    <a:pt x="6181" y="2584"/>
                  </a:cubicBezTo>
                  <a:cubicBezTo>
                    <a:pt x="6265" y="2508"/>
                    <a:pt x="6334" y="2424"/>
                    <a:pt x="6402" y="2348"/>
                  </a:cubicBezTo>
                  <a:close/>
                  <a:moveTo>
                    <a:pt x="15030" y="19862"/>
                  </a:moveTo>
                  <a:cubicBezTo>
                    <a:pt x="15106" y="19915"/>
                    <a:pt x="15174" y="19854"/>
                    <a:pt x="15251" y="19862"/>
                  </a:cubicBezTo>
                  <a:cubicBezTo>
                    <a:pt x="15456" y="19862"/>
                    <a:pt x="15487" y="19801"/>
                    <a:pt x="15373" y="19618"/>
                  </a:cubicBezTo>
                  <a:cubicBezTo>
                    <a:pt x="15350" y="19588"/>
                    <a:pt x="15319" y="19565"/>
                    <a:pt x="15296" y="19527"/>
                  </a:cubicBezTo>
                  <a:cubicBezTo>
                    <a:pt x="15190" y="19359"/>
                    <a:pt x="14946" y="19245"/>
                    <a:pt x="15052" y="18970"/>
                  </a:cubicBezTo>
                  <a:cubicBezTo>
                    <a:pt x="15060" y="18955"/>
                    <a:pt x="15030" y="18909"/>
                    <a:pt x="15007" y="18894"/>
                  </a:cubicBezTo>
                  <a:cubicBezTo>
                    <a:pt x="14679" y="18665"/>
                    <a:pt x="14565" y="18315"/>
                    <a:pt x="14466" y="17957"/>
                  </a:cubicBezTo>
                  <a:cubicBezTo>
                    <a:pt x="14306" y="17408"/>
                    <a:pt x="14450" y="17522"/>
                    <a:pt x="13902" y="17515"/>
                  </a:cubicBezTo>
                  <a:cubicBezTo>
                    <a:pt x="13551" y="17507"/>
                    <a:pt x="13551" y="17515"/>
                    <a:pt x="13574" y="17865"/>
                  </a:cubicBezTo>
                  <a:cubicBezTo>
                    <a:pt x="13566" y="18483"/>
                    <a:pt x="13559" y="19100"/>
                    <a:pt x="13559" y="19725"/>
                  </a:cubicBezTo>
                  <a:cubicBezTo>
                    <a:pt x="13559" y="19816"/>
                    <a:pt x="13543" y="19915"/>
                    <a:pt x="13688" y="19892"/>
                  </a:cubicBezTo>
                  <a:cubicBezTo>
                    <a:pt x="14138" y="19824"/>
                    <a:pt x="14580" y="19870"/>
                    <a:pt x="15030" y="19862"/>
                  </a:cubicBezTo>
                  <a:close/>
                  <a:moveTo>
                    <a:pt x="12835" y="5381"/>
                  </a:moveTo>
                  <a:cubicBezTo>
                    <a:pt x="12774" y="5580"/>
                    <a:pt x="12614" y="5709"/>
                    <a:pt x="12469" y="5846"/>
                  </a:cubicBezTo>
                  <a:cubicBezTo>
                    <a:pt x="12088" y="6212"/>
                    <a:pt x="11287" y="6425"/>
                    <a:pt x="10731" y="6189"/>
                  </a:cubicBezTo>
                  <a:cubicBezTo>
                    <a:pt x="10045" y="5915"/>
                    <a:pt x="9535" y="5328"/>
                    <a:pt x="9375" y="4612"/>
                  </a:cubicBezTo>
                  <a:cubicBezTo>
                    <a:pt x="9352" y="4535"/>
                    <a:pt x="9344" y="4490"/>
                    <a:pt x="9253" y="4497"/>
                  </a:cubicBezTo>
                  <a:cubicBezTo>
                    <a:pt x="9085" y="4497"/>
                    <a:pt x="9138" y="4612"/>
                    <a:pt x="9161" y="4695"/>
                  </a:cubicBezTo>
                  <a:cubicBezTo>
                    <a:pt x="9321" y="5259"/>
                    <a:pt x="9664" y="5671"/>
                    <a:pt x="10114" y="6044"/>
                  </a:cubicBezTo>
                  <a:cubicBezTo>
                    <a:pt x="10800" y="6616"/>
                    <a:pt x="11547" y="6593"/>
                    <a:pt x="12301" y="6342"/>
                  </a:cubicBezTo>
                  <a:cubicBezTo>
                    <a:pt x="12964" y="6128"/>
                    <a:pt x="13368" y="5618"/>
                    <a:pt x="13475" y="4924"/>
                  </a:cubicBezTo>
                  <a:cubicBezTo>
                    <a:pt x="13528" y="4581"/>
                    <a:pt x="13444" y="4261"/>
                    <a:pt x="13139" y="4040"/>
                  </a:cubicBezTo>
                  <a:cubicBezTo>
                    <a:pt x="13048" y="3880"/>
                    <a:pt x="12918" y="3750"/>
                    <a:pt x="12713" y="3766"/>
                  </a:cubicBezTo>
                  <a:cubicBezTo>
                    <a:pt x="12530" y="3796"/>
                    <a:pt x="12377" y="3910"/>
                    <a:pt x="12301" y="4070"/>
                  </a:cubicBezTo>
                  <a:cubicBezTo>
                    <a:pt x="12240" y="4246"/>
                    <a:pt x="12370" y="4330"/>
                    <a:pt x="12476" y="4421"/>
                  </a:cubicBezTo>
                  <a:cubicBezTo>
                    <a:pt x="12530" y="4467"/>
                    <a:pt x="12598" y="4505"/>
                    <a:pt x="12667" y="4558"/>
                  </a:cubicBezTo>
                  <a:cubicBezTo>
                    <a:pt x="12751" y="4619"/>
                    <a:pt x="12789" y="4726"/>
                    <a:pt x="12751" y="4833"/>
                  </a:cubicBezTo>
                  <a:cubicBezTo>
                    <a:pt x="12629" y="5336"/>
                    <a:pt x="12210" y="5717"/>
                    <a:pt x="11699" y="5801"/>
                  </a:cubicBezTo>
                  <a:cubicBezTo>
                    <a:pt x="11569" y="5816"/>
                    <a:pt x="11440" y="5831"/>
                    <a:pt x="11318" y="5823"/>
                  </a:cubicBezTo>
                  <a:cubicBezTo>
                    <a:pt x="10952" y="5816"/>
                    <a:pt x="10617" y="5747"/>
                    <a:pt x="10327" y="5480"/>
                  </a:cubicBezTo>
                  <a:cubicBezTo>
                    <a:pt x="10060" y="5229"/>
                    <a:pt x="9916" y="4916"/>
                    <a:pt x="9778" y="4589"/>
                  </a:cubicBezTo>
                  <a:cubicBezTo>
                    <a:pt x="9756" y="4528"/>
                    <a:pt x="9756" y="4398"/>
                    <a:pt x="9603" y="4452"/>
                  </a:cubicBezTo>
                  <a:cubicBezTo>
                    <a:pt x="9451" y="4505"/>
                    <a:pt x="9527" y="4596"/>
                    <a:pt x="9550" y="4673"/>
                  </a:cubicBezTo>
                  <a:cubicBezTo>
                    <a:pt x="9664" y="5077"/>
                    <a:pt x="9893" y="5435"/>
                    <a:pt x="10213" y="5709"/>
                  </a:cubicBezTo>
                  <a:cubicBezTo>
                    <a:pt x="10640" y="6052"/>
                    <a:pt x="11105" y="6250"/>
                    <a:pt x="11653" y="6113"/>
                  </a:cubicBezTo>
                  <a:cubicBezTo>
                    <a:pt x="12004" y="6029"/>
                    <a:pt x="12324" y="5846"/>
                    <a:pt x="12575" y="5587"/>
                  </a:cubicBezTo>
                  <a:cubicBezTo>
                    <a:pt x="12652" y="5511"/>
                    <a:pt x="12705" y="5397"/>
                    <a:pt x="12835" y="5381"/>
                  </a:cubicBezTo>
                  <a:close/>
                  <a:moveTo>
                    <a:pt x="3521" y="4871"/>
                  </a:moveTo>
                  <a:cubicBezTo>
                    <a:pt x="3537" y="4894"/>
                    <a:pt x="3552" y="4909"/>
                    <a:pt x="3567" y="4932"/>
                  </a:cubicBezTo>
                  <a:cubicBezTo>
                    <a:pt x="4009" y="5663"/>
                    <a:pt x="4664" y="5968"/>
                    <a:pt x="5495" y="5884"/>
                  </a:cubicBezTo>
                  <a:cubicBezTo>
                    <a:pt x="6280" y="5801"/>
                    <a:pt x="6898" y="5442"/>
                    <a:pt x="7256" y="4718"/>
                  </a:cubicBezTo>
                  <a:cubicBezTo>
                    <a:pt x="7301" y="4634"/>
                    <a:pt x="7439" y="4513"/>
                    <a:pt x="7317" y="4444"/>
                  </a:cubicBezTo>
                  <a:cubicBezTo>
                    <a:pt x="7195" y="4375"/>
                    <a:pt x="7157" y="4551"/>
                    <a:pt x="7111" y="4634"/>
                  </a:cubicBezTo>
                  <a:cubicBezTo>
                    <a:pt x="6730" y="5252"/>
                    <a:pt x="6280" y="5724"/>
                    <a:pt x="5472" y="5717"/>
                  </a:cubicBezTo>
                  <a:cubicBezTo>
                    <a:pt x="4939" y="5724"/>
                    <a:pt x="4436" y="5465"/>
                    <a:pt x="4139" y="5031"/>
                  </a:cubicBezTo>
                  <a:cubicBezTo>
                    <a:pt x="3895" y="4703"/>
                    <a:pt x="3986" y="4429"/>
                    <a:pt x="4322" y="4238"/>
                  </a:cubicBezTo>
                  <a:cubicBezTo>
                    <a:pt x="4474" y="4154"/>
                    <a:pt x="4497" y="4002"/>
                    <a:pt x="4489" y="3842"/>
                  </a:cubicBezTo>
                  <a:cubicBezTo>
                    <a:pt x="4482" y="3705"/>
                    <a:pt x="4383" y="3598"/>
                    <a:pt x="4253" y="3575"/>
                  </a:cubicBezTo>
                  <a:cubicBezTo>
                    <a:pt x="3918" y="3476"/>
                    <a:pt x="3666" y="3621"/>
                    <a:pt x="3445" y="3842"/>
                  </a:cubicBezTo>
                  <a:cubicBezTo>
                    <a:pt x="3155" y="4032"/>
                    <a:pt x="3117" y="4703"/>
                    <a:pt x="3255" y="4985"/>
                  </a:cubicBezTo>
                  <a:cubicBezTo>
                    <a:pt x="3445" y="5397"/>
                    <a:pt x="3773" y="5663"/>
                    <a:pt x="4146" y="5900"/>
                  </a:cubicBezTo>
                  <a:cubicBezTo>
                    <a:pt x="4687" y="6243"/>
                    <a:pt x="5274" y="6304"/>
                    <a:pt x="5884" y="6204"/>
                  </a:cubicBezTo>
                  <a:cubicBezTo>
                    <a:pt x="6821" y="6044"/>
                    <a:pt x="7416" y="5450"/>
                    <a:pt x="7759" y="4581"/>
                  </a:cubicBezTo>
                  <a:cubicBezTo>
                    <a:pt x="7774" y="4535"/>
                    <a:pt x="7835" y="4459"/>
                    <a:pt x="7751" y="4436"/>
                  </a:cubicBezTo>
                  <a:cubicBezTo>
                    <a:pt x="7667" y="4413"/>
                    <a:pt x="7583" y="4383"/>
                    <a:pt x="7530" y="4482"/>
                  </a:cubicBezTo>
                  <a:cubicBezTo>
                    <a:pt x="7500" y="4535"/>
                    <a:pt x="7484" y="4589"/>
                    <a:pt x="7462" y="4642"/>
                  </a:cubicBezTo>
                  <a:cubicBezTo>
                    <a:pt x="7317" y="4993"/>
                    <a:pt x="7088" y="5305"/>
                    <a:pt x="6791" y="5534"/>
                  </a:cubicBezTo>
                  <a:cubicBezTo>
                    <a:pt x="6151" y="5991"/>
                    <a:pt x="5434" y="6189"/>
                    <a:pt x="4672" y="5953"/>
                  </a:cubicBezTo>
                  <a:cubicBezTo>
                    <a:pt x="4192" y="5808"/>
                    <a:pt x="3773" y="5541"/>
                    <a:pt x="3537" y="5069"/>
                  </a:cubicBezTo>
                  <a:cubicBezTo>
                    <a:pt x="3498" y="5000"/>
                    <a:pt x="3445" y="4932"/>
                    <a:pt x="3529" y="4871"/>
                  </a:cubicBezTo>
                  <a:close/>
                  <a:moveTo>
                    <a:pt x="2348" y="17278"/>
                  </a:moveTo>
                  <a:cubicBezTo>
                    <a:pt x="2386" y="16844"/>
                    <a:pt x="2157" y="16516"/>
                    <a:pt x="1852" y="16265"/>
                  </a:cubicBezTo>
                  <a:cubicBezTo>
                    <a:pt x="1517" y="15990"/>
                    <a:pt x="861" y="16051"/>
                    <a:pt x="518" y="16333"/>
                  </a:cubicBezTo>
                  <a:cubicBezTo>
                    <a:pt x="473" y="16364"/>
                    <a:pt x="442" y="16417"/>
                    <a:pt x="450" y="16478"/>
                  </a:cubicBezTo>
                  <a:cubicBezTo>
                    <a:pt x="503" y="16897"/>
                    <a:pt x="572" y="17034"/>
                    <a:pt x="961" y="16882"/>
                  </a:cubicBezTo>
                  <a:cubicBezTo>
                    <a:pt x="1044" y="16852"/>
                    <a:pt x="1136" y="16844"/>
                    <a:pt x="1227" y="16859"/>
                  </a:cubicBezTo>
                  <a:cubicBezTo>
                    <a:pt x="1380" y="16859"/>
                    <a:pt x="1517" y="16951"/>
                    <a:pt x="1578" y="17095"/>
                  </a:cubicBezTo>
                  <a:cubicBezTo>
                    <a:pt x="1753" y="17553"/>
                    <a:pt x="1753" y="17941"/>
                    <a:pt x="1342" y="18269"/>
                  </a:cubicBezTo>
                  <a:cubicBezTo>
                    <a:pt x="1281" y="18315"/>
                    <a:pt x="1227" y="18353"/>
                    <a:pt x="1174" y="18399"/>
                  </a:cubicBezTo>
                  <a:cubicBezTo>
                    <a:pt x="1113" y="18437"/>
                    <a:pt x="1006" y="18475"/>
                    <a:pt x="1098" y="18589"/>
                  </a:cubicBezTo>
                  <a:cubicBezTo>
                    <a:pt x="1197" y="18696"/>
                    <a:pt x="1296" y="18810"/>
                    <a:pt x="1395" y="18917"/>
                  </a:cubicBezTo>
                  <a:cubicBezTo>
                    <a:pt x="1494" y="19024"/>
                    <a:pt x="1570" y="19024"/>
                    <a:pt x="1692" y="18932"/>
                  </a:cubicBezTo>
                  <a:cubicBezTo>
                    <a:pt x="1967" y="18719"/>
                    <a:pt x="2088" y="18406"/>
                    <a:pt x="2203" y="18094"/>
                  </a:cubicBezTo>
                  <a:cubicBezTo>
                    <a:pt x="2294" y="17827"/>
                    <a:pt x="2401" y="17560"/>
                    <a:pt x="2348" y="17271"/>
                  </a:cubicBezTo>
                  <a:close/>
                  <a:moveTo>
                    <a:pt x="7972" y="25037"/>
                  </a:moveTo>
                  <a:cubicBezTo>
                    <a:pt x="7980" y="25113"/>
                    <a:pt x="7980" y="25197"/>
                    <a:pt x="7972" y="25281"/>
                  </a:cubicBezTo>
                  <a:cubicBezTo>
                    <a:pt x="7942" y="25509"/>
                    <a:pt x="7896" y="25761"/>
                    <a:pt x="7660" y="25837"/>
                  </a:cubicBezTo>
                  <a:cubicBezTo>
                    <a:pt x="7423" y="25913"/>
                    <a:pt x="7462" y="26089"/>
                    <a:pt x="7401" y="26233"/>
                  </a:cubicBezTo>
                  <a:cubicBezTo>
                    <a:pt x="7378" y="26294"/>
                    <a:pt x="7423" y="26348"/>
                    <a:pt x="7469" y="26378"/>
                  </a:cubicBezTo>
                  <a:cubicBezTo>
                    <a:pt x="7523" y="26416"/>
                    <a:pt x="7568" y="26378"/>
                    <a:pt x="7599" y="26340"/>
                  </a:cubicBezTo>
                  <a:cubicBezTo>
                    <a:pt x="7705" y="26218"/>
                    <a:pt x="7789" y="26241"/>
                    <a:pt x="7865" y="26378"/>
                  </a:cubicBezTo>
                  <a:cubicBezTo>
                    <a:pt x="8102" y="26797"/>
                    <a:pt x="8582" y="26820"/>
                    <a:pt x="8856" y="26424"/>
                  </a:cubicBezTo>
                  <a:cubicBezTo>
                    <a:pt x="8887" y="26371"/>
                    <a:pt x="8917" y="26325"/>
                    <a:pt x="8948" y="26279"/>
                  </a:cubicBezTo>
                  <a:cubicBezTo>
                    <a:pt x="9001" y="26195"/>
                    <a:pt x="9062" y="26150"/>
                    <a:pt x="9161" y="26211"/>
                  </a:cubicBezTo>
                  <a:cubicBezTo>
                    <a:pt x="9222" y="26241"/>
                    <a:pt x="9291" y="26287"/>
                    <a:pt x="9352" y="26211"/>
                  </a:cubicBezTo>
                  <a:cubicBezTo>
                    <a:pt x="9405" y="26142"/>
                    <a:pt x="9420" y="26051"/>
                    <a:pt x="9390" y="25974"/>
                  </a:cubicBezTo>
                  <a:cubicBezTo>
                    <a:pt x="9344" y="25822"/>
                    <a:pt x="9260" y="25685"/>
                    <a:pt x="9138" y="25578"/>
                  </a:cubicBezTo>
                  <a:cubicBezTo>
                    <a:pt x="8978" y="25433"/>
                    <a:pt x="8887" y="25235"/>
                    <a:pt x="8871" y="25022"/>
                  </a:cubicBezTo>
                  <a:cubicBezTo>
                    <a:pt x="8871" y="24763"/>
                    <a:pt x="8993" y="24519"/>
                    <a:pt x="9199" y="24359"/>
                  </a:cubicBezTo>
                  <a:cubicBezTo>
                    <a:pt x="9245" y="24328"/>
                    <a:pt x="9291" y="24290"/>
                    <a:pt x="9260" y="24237"/>
                  </a:cubicBezTo>
                  <a:cubicBezTo>
                    <a:pt x="9138" y="23985"/>
                    <a:pt x="9032" y="23726"/>
                    <a:pt x="8750" y="23619"/>
                  </a:cubicBezTo>
                  <a:cubicBezTo>
                    <a:pt x="8620" y="23566"/>
                    <a:pt x="8475" y="23566"/>
                    <a:pt x="8361" y="23475"/>
                  </a:cubicBezTo>
                  <a:cubicBezTo>
                    <a:pt x="8315" y="23444"/>
                    <a:pt x="8285" y="23444"/>
                    <a:pt x="8247" y="23490"/>
                  </a:cubicBezTo>
                  <a:cubicBezTo>
                    <a:pt x="8018" y="23726"/>
                    <a:pt x="7721" y="23871"/>
                    <a:pt x="7431" y="24008"/>
                  </a:cubicBezTo>
                  <a:cubicBezTo>
                    <a:pt x="7362" y="24039"/>
                    <a:pt x="7301" y="24069"/>
                    <a:pt x="7248" y="24115"/>
                  </a:cubicBezTo>
                  <a:cubicBezTo>
                    <a:pt x="7202" y="24138"/>
                    <a:pt x="7149" y="24176"/>
                    <a:pt x="7149" y="24229"/>
                  </a:cubicBezTo>
                  <a:cubicBezTo>
                    <a:pt x="7149" y="24282"/>
                    <a:pt x="7233" y="24275"/>
                    <a:pt x="7279" y="24290"/>
                  </a:cubicBezTo>
                  <a:cubicBezTo>
                    <a:pt x="7523" y="24336"/>
                    <a:pt x="7736" y="24503"/>
                    <a:pt x="7835" y="24740"/>
                  </a:cubicBezTo>
                  <a:close/>
                  <a:moveTo>
                    <a:pt x="1746" y="20045"/>
                  </a:moveTo>
                  <a:cubicBezTo>
                    <a:pt x="2142" y="20053"/>
                    <a:pt x="2538" y="20053"/>
                    <a:pt x="2934" y="20068"/>
                  </a:cubicBezTo>
                  <a:cubicBezTo>
                    <a:pt x="3087" y="20075"/>
                    <a:pt x="3125" y="20030"/>
                    <a:pt x="3125" y="19877"/>
                  </a:cubicBezTo>
                  <a:cubicBezTo>
                    <a:pt x="3125" y="19161"/>
                    <a:pt x="3094" y="18437"/>
                    <a:pt x="3194" y="17713"/>
                  </a:cubicBezTo>
                  <a:cubicBezTo>
                    <a:pt x="3224" y="17362"/>
                    <a:pt x="3216" y="17347"/>
                    <a:pt x="2873" y="17393"/>
                  </a:cubicBezTo>
                  <a:cubicBezTo>
                    <a:pt x="2835" y="17400"/>
                    <a:pt x="2805" y="17400"/>
                    <a:pt x="2774" y="17393"/>
                  </a:cubicBezTo>
                  <a:cubicBezTo>
                    <a:pt x="2614" y="17370"/>
                    <a:pt x="2523" y="17423"/>
                    <a:pt x="2538" y="17598"/>
                  </a:cubicBezTo>
                  <a:cubicBezTo>
                    <a:pt x="2531" y="17637"/>
                    <a:pt x="2531" y="17675"/>
                    <a:pt x="2523" y="17713"/>
                  </a:cubicBezTo>
                  <a:cubicBezTo>
                    <a:pt x="2485" y="17903"/>
                    <a:pt x="2393" y="18071"/>
                    <a:pt x="2378" y="18269"/>
                  </a:cubicBezTo>
                  <a:cubicBezTo>
                    <a:pt x="2325" y="18292"/>
                    <a:pt x="2302" y="18338"/>
                    <a:pt x="2279" y="18383"/>
                  </a:cubicBezTo>
                  <a:cubicBezTo>
                    <a:pt x="2157" y="18688"/>
                    <a:pt x="1951" y="18963"/>
                    <a:pt x="1692" y="19168"/>
                  </a:cubicBezTo>
                  <a:cubicBezTo>
                    <a:pt x="1479" y="19336"/>
                    <a:pt x="1326" y="19565"/>
                    <a:pt x="1250" y="19824"/>
                  </a:cubicBezTo>
                  <a:cubicBezTo>
                    <a:pt x="1212" y="19946"/>
                    <a:pt x="1227" y="20014"/>
                    <a:pt x="1380" y="20030"/>
                  </a:cubicBezTo>
                  <a:cubicBezTo>
                    <a:pt x="1502" y="20045"/>
                    <a:pt x="1624" y="20045"/>
                    <a:pt x="1753" y="20045"/>
                  </a:cubicBezTo>
                  <a:close/>
                  <a:moveTo>
                    <a:pt x="9146" y="2775"/>
                  </a:moveTo>
                  <a:cubicBezTo>
                    <a:pt x="9169" y="2744"/>
                    <a:pt x="9192" y="2714"/>
                    <a:pt x="9214" y="2683"/>
                  </a:cubicBezTo>
                  <a:cubicBezTo>
                    <a:pt x="9397" y="2295"/>
                    <a:pt x="9618" y="1936"/>
                    <a:pt x="10015" y="1731"/>
                  </a:cubicBezTo>
                  <a:cubicBezTo>
                    <a:pt x="10091" y="1685"/>
                    <a:pt x="10076" y="1624"/>
                    <a:pt x="10045" y="1563"/>
                  </a:cubicBezTo>
                  <a:cubicBezTo>
                    <a:pt x="9992" y="1441"/>
                    <a:pt x="9855" y="1373"/>
                    <a:pt x="9725" y="1426"/>
                  </a:cubicBezTo>
                  <a:cubicBezTo>
                    <a:pt x="9535" y="1479"/>
                    <a:pt x="9352" y="1563"/>
                    <a:pt x="9184" y="1670"/>
                  </a:cubicBezTo>
                  <a:cubicBezTo>
                    <a:pt x="9131" y="1708"/>
                    <a:pt x="9070" y="1769"/>
                    <a:pt x="8986" y="1738"/>
                  </a:cubicBezTo>
                  <a:cubicBezTo>
                    <a:pt x="9100" y="1563"/>
                    <a:pt x="9176" y="1510"/>
                    <a:pt x="9458" y="1380"/>
                  </a:cubicBezTo>
                  <a:cubicBezTo>
                    <a:pt x="9504" y="1365"/>
                    <a:pt x="9557" y="1365"/>
                    <a:pt x="9565" y="1289"/>
                  </a:cubicBezTo>
                  <a:cubicBezTo>
                    <a:pt x="9573" y="1083"/>
                    <a:pt x="9420" y="915"/>
                    <a:pt x="9214" y="915"/>
                  </a:cubicBezTo>
                  <a:cubicBezTo>
                    <a:pt x="9146" y="915"/>
                    <a:pt x="9077" y="877"/>
                    <a:pt x="9039" y="816"/>
                  </a:cubicBezTo>
                  <a:cubicBezTo>
                    <a:pt x="8993" y="740"/>
                    <a:pt x="8940" y="671"/>
                    <a:pt x="8894" y="595"/>
                  </a:cubicBezTo>
                  <a:cubicBezTo>
                    <a:pt x="8620" y="100"/>
                    <a:pt x="8208" y="222"/>
                    <a:pt x="7957" y="542"/>
                  </a:cubicBezTo>
                  <a:cubicBezTo>
                    <a:pt x="7904" y="603"/>
                    <a:pt x="7858" y="664"/>
                    <a:pt x="7827" y="732"/>
                  </a:cubicBezTo>
                  <a:cubicBezTo>
                    <a:pt x="7736" y="908"/>
                    <a:pt x="7644" y="1060"/>
                    <a:pt x="7408" y="1030"/>
                  </a:cubicBezTo>
                  <a:cubicBezTo>
                    <a:pt x="7324" y="1014"/>
                    <a:pt x="7263" y="1083"/>
                    <a:pt x="7256" y="1174"/>
                  </a:cubicBezTo>
                  <a:cubicBezTo>
                    <a:pt x="7233" y="1281"/>
                    <a:pt x="7332" y="1266"/>
                    <a:pt x="7385" y="1296"/>
                  </a:cubicBezTo>
                  <a:cubicBezTo>
                    <a:pt x="7568" y="1357"/>
                    <a:pt x="7736" y="1464"/>
                    <a:pt x="7873" y="1601"/>
                  </a:cubicBezTo>
                  <a:cubicBezTo>
                    <a:pt x="7911" y="1639"/>
                    <a:pt x="7972" y="1693"/>
                    <a:pt x="7919" y="1746"/>
                  </a:cubicBezTo>
                  <a:cubicBezTo>
                    <a:pt x="7865" y="1799"/>
                    <a:pt x="7820" y="1731"/>
                    <a:pt x="7782" y="1700"/>
                  </a:cubicBezTo>
                  <a:cubicBezTo>
                    <a:pt x="7644" y="1601"/>
                    <a:pt x="7492" y="1510"/>
                    <a:pt x="7340" y="1441"/>
                  </a:cubicBezTo>
                  <a:cubicBezTo>
                    <a:pt x="7119" y="1319"/>
                    <a:pt x="6806" y="1334"/>
                    <a:pt x="6684" y="1464"/>
                  </a:cubicBezTo>
                  <a:cubicBezTo>
                    <a:pt x="6844" y="1479"/>
                    <a:pt x="6997" y="1540"/>
                    <a:pt x="7134" y="1624"/>
                  </a:cubicBezTo>
                  <a:cubicBezTo>
                    <a:pt x="7530" y="1898"/>
                    <a:pt x="7812" y="2318"/>
                    <a:pt x="7911" y="2798"/>
                  </a:cubicBezTo>
                  <a:cubicBezTo>
                    <a:pt x="7965" y="2943"/>
                    <a:pt x="7987" y="3095"/>
                    <a:pt x="7995" y="3247"/>
                  </a:cubicBezTo>
                  <a:cubicBezTo>
                    <a:pt x="7995" y="3400"/>
                    <a:pt x="8056" y="3461"/>
                    <a:pt x="8224" y="3461"/>
                  </a:cubicBezTo>
                  <a:cubicBezTo>
                    <a:pt x="8414" y="3461"/>
                    <a:pt x="8368" y="3339"/>
                    <a:pt x="8376" y="3240"/>
                  </a:cubicBezTo>
                  <a:cubicBezTo>
                    <a:pt x="8368" y="3133"/>
                    <a:pt x="8368" y="3034"/>
                    <a:pt x="8376" y="2927"/>
                  </a:cubicBezTo>
                  <a:cubicBezTo>
                    <a:pt x="8407" y="2706"/>
                    <a:pt x="8384" y="2462"/>
                    <a:pt x="8490" y="2226"/>
                  </a:cubicBezTo>
                  <a:cubicBezTo>
                    <a:pt x="8544" y="2318"/>
                    <a:pt x="8567" y="2417"/>
                    <a:pt x="8559" y="2523"/>
                  </a:cubicBezTo>
                  <a:lnTo>
                    <a:pt x="8559" y="3331"/>
                  </a:lnTo>
                  <a:cubicBezTo>
                    <a:pt x="8559" y="3453"/>
                    <a:pt x="8628" y="3491"/>
                    <a:pt x="8727" y="3484"/>
                  </a:cubicBezTo>
                  <a:cubicBezTo>
                    <a:pt x="8826" y="3484"/>
                    <a:pt x="8978" y="3545"/>
                    <a:pt x="8971" y="3392"/>
                  </a:cubicBezTo>
                  <a:cubicBezTo>
                    <a:pt x="8971" y="3164"/>
                    <a:pt x="9100" y="2981"/>
                    <a:pt x="9146" y="2775"/>
                  </a:cubicBezTo>
                  <a:close/>
                  <a:moveTo>
                    <a:pt x="15182" y="10617"/>
                  </a:moveTo>
                  <a:cubicBezTo>
                    <a:pt x="15205" y="10480"/>
                    <a:pt x="15159" y="10427"/>
                    <a:pt x="15014" y="10427"/>
                  </a:cubicBezTo>
                  <a:cubicBezTo>
                    <a:pt x="14580" y="10427"/>
                    <a:pt x="14145" y="10396"/>
                    <a:pt x="13719" y="10389"/>
                  </a:cubicBezTo>
                  <a:cubicBezTo>
                    <a:pt x="13467" y="10381"/>
                    <a:pt x="13460" y="10389"/>
                    <a:pt x="13513" y="10648"/>
                  </a:cubicBezTo>
                  <a:cubicBezTo>
                    <a:pt x="13528" y="11235"/>
                    <a:pt x="13543" y="11821"/>
                    <a:pt x="13528" y="12416"/>
                  </a:cubicBezTo>
                  <a:cubicBezTo>
                    <a:pt x="13490" y="13917"/>
                    <a:pt x="13528" y="15426"/>
                    <a:pt x="13566" y="16928"/>
                  </a:cubicBezTo>
                  <a:cubicBezTo>
                    <a:pt x="13574" y="17355"/>
                    <a:pt x="13566" y="17355"/>
                    <a:pt x="13985" y="17355"/>
                  </a:cubicBezTo>
                  <a:cubicBezTo>
                    <a:pt x="14031" y="17347"/>
                    <a:pt x="14085" y="17347"/>
                    <a:pt x="14138" y="17355"/>
                  </a:cubicBezTo>
                  <a:cubicBezTo>
                    <a:pt x="14252" y="17362"/>
                    <a:pt x="14313" y="17347"/>
                    <a:pt x="14313" y="17202"/>
                  </a:cubicBezTo>
                  <a:cubicBezTo>
                    <a:pt x="14313" y="16692"/>
                    <a:pt x="14580" y="16341"/>
                    <a:pt x="15022" y="16105"/>
                  </a:cubicBezTo>
                  <a:cubicBezTo>
                    <a:pt x="15091" y="16074"/>
                    <a:pt x="15136" y="15998"/>
                    <a:pt x="15136" y="15914"/>
                  </a:cubicBezTo>
                  <a:cubicBezTo>
                    <a:pt x="15152" y="15693"/>
                    <a:pt x="15152" y="15480"/>
                    <a:pt x="15144" y="15259"/>
                  </a:cubicBezTo>
                  <a:cubicBezTo>
                    <a:pt x="15106" y="13712"/>
                    <a:pt x="15228" y="12164"/>
                    <a:pt x="15182" y="10617"/>
                  </a:cubicBezTo>
                  <a:close/>
                  <a:moveTo>
                    <a:pt x="1547" y="10457"/>
                  </a:moveTo>
                  <a:cubicBezTo>
                    <a:pt x="1502" y="10899"/>
                    <a:pt x="1540" y="11341"/>
                    <a:pt x="1547" y="11783"/>
                  </a:cubicBezTo>
                  <a:cubicBezTo>
                    <a:pt x="1555" y="13117"/>
                    <a:pt x="1547" y="14451"/>
                    <a:pt x="1547" y="15785"/>
                  </a:cubicBezTo>
                  <a:cubicBezTo>
                    <a:pt x="1547" y="15861"/>
                    <a:pt x="1547" y="15937"/>
                    <a:pt x="1646" y="15960"/>
                  </a:cubicBezTo>
                  <a:cubicBezTo>
                    <a:pt x="2188" y="16097"/>
                    <a:pt x="2378" y="16554"/>
                    <a:pt x="2531" y="17012"/>
                  </a:cubicBezTo>
                  <a:cubicBezTo>
                    <a:pt x="2599" y="17210"/>
                    <a:pt x="2675" y="17271"/>
                    <a:pt x="2866" y="17217"/>
                  </a:cubicBezTo>
                  <a:cubicBezTo>
                    <a:pt x="2896" y="17210"/>
                    <a:pt x="2927" y="17210"/>
                    <a:pt x="2957" y="17210"/>
                  </a:cubicBezTo>
                  <a:cubicBezTo>
                    <a:pt x="3232" y="17195"/>
                    <a:pt x="3232" y="17195"/>
                    <a:pt x="3239" y="16913"/>
                  </a:cubicBezTo>
                  <a:cubicBezTo>
                    <a:pt x="3255" y="16310"/>
                    <a:pt x="3270" y="15708"/>
                    <a:pt x="3277" y="15106"/>
                  </a:cubicBezTo>
                  <a:cubicBezTo>
                    <a:pt x="3285" y="14702"/>
                    <a:pt x="3285" y="14298"/>
                    <a:pt x="3300" y="13894"/>
                  </a:cubicBezTo>
                  <a:cubicBezTo>
                    <a:pt x="3338" y="12774"/>
                    <a:pt x="3316" y="11661"/>
                    <a:pt x="3384" y="10549"/>
                  </a:cubicBezTo>
                  <a:cubicBezTo>
                    <a:pt x="3361" y="10434"/>
                    <a:pt x="3514" y="10236"/>
                    <a:pt x="3247" y="10229"/>
                  </a:cubicBezTo>
                  <a:cubicBezTo>
                    <a:pt x="2767" y="10213"/>
                    <a:pt x="2294" y="10198"/>
                    <a:pt x="1814" y="10190"/>
                  </a:cubicBezTo>
                  <a:cubicBezTo>
                    <a:pt x="1547" y="10183"/>
                    <a:pt x="1547" y="10190"/>
                    <a:pt x="1547" y="10457"/>
                  </a:cubicBezTo>
                  <a:close/>
                  <a:moveTo>
                    <a:pt x="1311" y="20327"/>
                  </a:moveTo>
                  <a:cubicBezTo>
                    <a:pt x="1418" y="20510"/>
                    <a:pt x="1608" y="20487"/>
                    <a:pt x="1784" y="20517"/>
                  </a:cubicBezTo>
                  <a:cubicBezTo>
                    <a:pt x="2081" y="20556"/>
                    <a:pt x="2241" y="20738"/>
                    <a:pt x="2188" y="21005"/>
                  </a:cubicBezTo>
                  <a:cubicBezTo>
                    <a:pt x="2157" y="21097"/>
                    <a:pt x="2127" y="21188"/>
                    <a:pt x="2088" y="21280"/>
                  </a:cubicBezTo>
                  <a:cubicBezTo>
                    <a:pt x="1852" y="21478"/>
                    <a:pt x="1555" y="21584"/>
                    <a:pt x="1250" y="21584"/>
                  </a:cubicBezTo>
                  <a:cubicBezTo>
                    <a:pt x="1220" y="21584"/>
                    <a:pt x="1189" y="21592"/>
                    <a:pt x="1182" y="21638"/>
                  </a:cubicBezTo>
                  <a:cubicBezTo>
                    <a:pt x="1166" y="21752"/>
                    <a:pt x="1349" y="21920"/>
                    <a:pt x="1479" y="21905"/>
                  </a:cubicBezTo>
                  <a:cubicBezTo>
                    <a:pt x="2157" y="21874"/>
                    <a:pt x="2835" y="21950"/>
                    <a:pt x="3491" y="22126"/>
                  </a:cubicBezTo>
                  <a:cubicBezTo>
                    <a:pt x="3879" y="22232"/>
                    <a:pt x="4253" y="22369"/>
                    <a:pt x="4550" y="22651"/>
                  </a:cubicBezTo>
                  <a:cubicBezTo>
                    <a:pt x="4886" y="22972"/>
                    <a:pt x="5152" y="23360"/>
                    <a:pt x="5328" y="23787"/>
                  </a:cubicBezTo>
                  <a:cubicBezTo>
                    <a:pt x="5312" y="23924"/>
                    <a:pt x="5335" y="24008"/>
                    <a:pt x="5510" y="23947"/>
                  </a:cubicBezTo>
                  <a:cubicBezTo>
                    <a:pt x="5617" y="23917"/>
                    <a:pt x="5739" y="23924"/>
                    <a:pt x="5846" y="23962"/>
                  </a:cubicBezTo>
                  <a:cubicBezTo>
                    <a:pt x="6090" y="24046"/>
                    <a:pt x="6326" y="24130"/>
                    <a:pt x="6570" y="24191"/>
                  </a:cubicBezTo>
                  <a:cubicBezTo>
                    <a:pt x="6943" y="24290"/>
                    <a:pt x="6966" y="24275"/>
                    <a:pt x="7103" y="24031"/>
                  </a:cubicBezTo>
                  <a:cubicBezTo>
                    <a:pt x="7416" y="23871"/>
                    <a:pt x="7759" y="23749"/>
                    <a:pt x="8003" y="23490"/>
                  </a:cubicBezTo>
                  <a:cubicBezTo>
                    <a:pt x="8201" y="23292"/>
                    <a:pt x="8323" y="23284"/>
                    <a:pt x="8597" y="23383"/>
                  </a:cubicBezTo>
                  <a:cubicBezTo>
                    <a:pt x="8894" y="23475"/>
                    <a:pt x="9161" y="23673"/>
                    <a:pt x="9329" y="23939"/>
                  </a:cubicBezTo>
                  <a:cubicBezTo>
                    <a:pt x="9367" y="24000"/>
                    <a:pt x="9405" y="24061"/>
                    <a:pt x="9435" y="24122"/>
                  </a:cubicBezTo>
                  <a:cubicBezTo>
                    <a:pt x="9466" y="24168"/>
                    <a:pt x="9489" y="24206"/>
                    <a:pt x="9557" y="24199"/>
                  </a:cubicBezTo>
                  <a:cubicBezTo>
                    <a:pt x="9977" y="24130"/>
                    <a:pt x="10403" y="24115"/>
                    <a:pt x="10792" y="23924"/>
                  </a:cubicBezTo>
                  <a:cubicBezTo>
                    <a:pt x="10937" y="23840"/>
                    <a:pt x="11105" y="23779"/>
                    <a:pt x="11272" y="23757"/>
                  </a:cubicBezTo>
                  <a:cubicBezTo>
                    <a:pt x="11440" y="23749"/>
                    <a:pt x="11501" y="23696"/>
                    <a:pt x="11516" y="23551"/>
                  </a:cubicBezTo>
                  <a:cubicBezTo>
                    <a:pt x="11623" y="23010"/>
                    <a:pt x="12034" y="22728"/>
                    <a:pt x="12461" y="22476"/>
                  </a:cubicBezTo>
                  <a:cubicBezTo>
                    <a:pt x="13292" y="21988"/>
                    <a:pt x="14229" y="21874"/>
                    <a:pt x="15167" y="21798"/>
                  </a:cubicBezTo>
                  <a:cubicBezTo>
                    <a:pt x="15327" y="21783"/>
                    <a:pt x="15479" y="21783"/>
                    <a:pt x="15571" y="21630"/>
                  </a:cubicBezTo>
                  <a:lnTo>
                    <a:pt x="15670" y="21516"/>
                  </a:lnTo>
                  <a:cubicBezTo>
                    <a:pt x="15715" y="21455"/>
                    <a:pt x="15799" y="21402"/>
                    <a:pt x="15746" y="21318"/>
                  </a:cubicBezTo>
                  <a:cubicBezTo>
                    <a:pt x="15693" y="21234"/>
                    <a:pt x="15609" y="21295"/>
                    <a:pt x="15533" y="21310"/>
                  </a:cubicBezTo>
                  <a:cubicBezTo>
                    <a:pt x="15289" y="21363"/>
                    <a:pt x="15037" y="21379"/>
                    <a:pt x="14816" y="21226"/>
                  </a:cubicBezTo>
                  <a:cubicBezTo>
                    <a:pt x="14732" y="21173"/>
                    <a:pt x="14656" y="21104"/>
                    <a:pt x="14580" y="21036"/>
                  </a:cubicBezTo>
                  <a:cubicBezTo>
                    <a:pt x="14405" y="20563"/>
                    <a:pt x="14557" y="20380"/>
                    <a:pt x="14831" y="20235"/>
                  </a:cubicBezTo>
                  <a:cubicBezTo>
                    <a:pt x="14976" y="20235"/>
                    <a:pt x="15121" y="20235"/>
                    <a:pt x="15266" y="20251"/>
                  </a:cubicBezTo>
                  <a:cubicBezTo>
                    <a:pt x="15418" y="20258"/>
                    <a:pt x="15426" y="20174"/>
                    <a:pt x="15426" y="20083"/>
                  </a:cubicBezTo>
                  <a:cubicBezTo>
                    <a:pt x="15426" y="19946"/>
                    <a:pt x="15312" y="20014"/>
                    <a:pt x="15258" y="20022"/>
                  </a:cubicBezTo>
                  <a:cubicBezTo>
                    <a:pt x="15159" y="20045"/>
                    <a:pt x="15052" y="20053"/>
                    <a:pt x="14953" y="20037"/>
                  </a:cubicBezTo>
                  <a:cubicBezTo>
                    <a:pt x="14458" y="19969"/>
                    <a:pt x="13955" y="20014"/>
                    <a:pt x="13460" y="20014"/>
                  </a:cubicBezTo>
                  <a:cubicBezTo>
                    <a:pt x="13269" y="20014"/>
                    <a:pt x="13040" y="19992"/>
                    <a:pt x="12903" y="20190"/>
                  </a:cubicBezTo>
                  <a:cubicBezTo>
                    <a:pt x="12865" y="20228"/>
                    <a:pt x="12835" y="20266"/>
                    <a:pt x="12804" y="20312"/>
                  </a:cubicBezTo>
                  <a:cubicBezTo>
                    <a:pt x="12499" y="20777"/>
                    <a:pt x="12118" y="21188"/>
                    <a:pt x="11676" y="21531"/>
                  </a:cubicBezTo>
                  <a:cubicBezTo>
                    <a:pt x="10906" y="22133"/>
                    <a:pt x="9969" y="22476"/>
                    <a:pt x="8993" y="22514"/>
                  </a:cubicBezTo>
                  <a:cubicBezTo>
                    <a:pt x="8300" y="22545"/>
                    <a:pt x="7614" y="22461"/>
                    <a:pt x="6928" y="22385"/>
                  </a:cubicBezTo>
                  <a:cubicBezTo>
                    <a:pt x="6181" y="22301"/>
                    <a:pt x="5480" y="22004"/>
                    <a:pt x="4908" y="21516"/>
                  </a:cubicBezTo>
                  <a:cubicBezTo>
                    <a:pt x="4527" y="21188"/>
                    <a:pt x="4184" y="20807"/>
                    <a:pt x="3902" y="20388"/>
                  </a:cubicBezTo>
                  <a:cubicBezTo>
                    <a:pt x="3887" y="20312"/>
                    <a:pt x="3849" y="20251"/>
                    <a:pt x="3765" y="20243"/>
                  </a:cubicBezTo>
                  <a:cubicBezTo>
                    <a:pt x="3537" y="20228"/>
                    <a:pt x="3316" y="20159"/>
                    <a:pt x="3087" y="20167"/>
                  </a:cubicBezTo>
                  <a:cubicBezTo>
                    <a:pt x="2515" y="20167"/>
                    <a:pt x="1951" y="20228"/>
                    <a:pt x="1387" y="20197"/>
                  </a:cubicBezTo>
                  <a:cubicBezTo>
                    <a:pt x="1364" y="20197"/>
                    <a:pt x="1342" y="20197"/>
                    <a:pt x="1326" y="20197"/>
                  </a:cubicBezTo>
                  <a:cubicBezTo>
                    <a:pt x="1212" y="20220"/>
                    <a:pt x="1258" y="20274"/>
                    <a:pt x="1311" y="20327"/>
                  </a:cubicBezTo>
                  <a:close/>
                  <a:moveTo>
                    <a:pt x="3201" y="7340"/>
                  </a:moveTo>
                  <a:cubicBezTo>
                    <a:pt x="3186" y="7363"/>
                    <a:pt x="3178" y="7393"/>
                    <a:pt x="3171" y="7424"/>
                  </a:cubicBezTo>
                  <a:cubicBezTo>
                    <a:pt x="3148" y="7698"/>
                    <a:pt x="3064" y="7767"/>
                    <a:pt x="2790" y="7797"/>
                  </a:cubicBezTo>
                  <a:cubicBezTo>
                    <a:pt x="2249" y="7858"/>
                    <a:pt x="1707" y="7889"/>
                    <a:pt x="1166" y="7874"/>
                  </a:cubicBezTo>
                  <a:cubicBezTo>
                    <a:pt x="1052" y="7874"/>
                    <a:pt x="1014" y="7912"/>
                    <a:pt x="1021" y="8018"/>
                  </a:cubicBezTo>
                  <a:cubicBezTo>
                    <a:pt x="1029" y="8232"/>
                    <a:pt x="1044" y="8453"/>
                    <a:pt x="1044" y="8666"/>
                  </a:cubicBezTo>
                  <a:cubicBezTo>
                    <a:pt x="1044" y="8956"/>
                    <a:pt x="1052" y="9238"/>
                    <a:pt x="1037" y="9535"/>
                  </a:cubicBezTo>
                  <a:cubicBezTo>
                    <a:pt x="1037" y="9665"/>
                    <a:pt x="1090" y="9695"/>
                    <a:pt x="1204" y="9695"/>
                  </a:cubicBezTo>
                  <a:cubicBezTo>
                    <a:pt x="1387" y="9695"/>
                    <a:pt x="1509" y="9764"/>
                    <a:pt x="1517" y="9962"/>
                  </a:cubicBezTo>
                  <a:cubicBezTo>
                    <a:pt x="1517" y="10053"/>
                    <a:pt x="1563" y="10076"/>
                    <a:pt x="1646" y="10076"/>
                  </a:cubicBezTo>
                  <a:cubicBezTo>
                    <a:pt x="2386" y="10069"/>
                    <a:pt x="3125" y="10152"/>
                    <a:pt x="3857" y="10053"/>
                  </a:cubicBezTo>
                  <a:cubicBezTo>
                    <a:pt x="3948" y="10038"/>
                    <a:pt x="4001" y="10015"/>
                    <a:pt x="4024" y="9931"/>
                  </a:cubicBezTo>
                  <a:cubicBezTo>
                    <a:pt x="4276" y="9146"/>
                    <a:pt x="4786" y="8575"/>
                    <a:pt x="5457" y="8133"/>
                  </a:cubicBezTo>
                  <a:cubicBezTo>
                    <a:pt x="5892" y="7828"/>
                    <a:pt x="6379" y="7630"/>
                    <a:pt x="6905" y="7538"/>
                  </a:cubicBezTo>
                  <a:cubicBezTo>
                    <a:pt x="7431" y="7462"/>
                    <a:pt x="7957" y="7432"/>
                    <a:pt x="8490" y="7439"/>
                  </a:cubicBezTo>
                  <a:cubicBezTo>
                    <a:pt x="9298" y="7439"/>
                    <a:pt x="10099" y="7553"/>
                    <a:pt x="10876" y="7767"/>
                  </a:cubicBezTo>
                  <a:cubicBezTo>
                    <a:pt x="11867" y="8049"/>
                    <a:pt x="12728" y="9017"/>
                    <a:pt x="12827" y="10030"/>
                  </a:cubicBezTo>
                  <a:cubicBezTo>
                    <a:pt x="12842" y="10190"/>
                    <a:pt x="12903" y="10236"/>
                    <a:pt x="13056" y="10236"/>
                  </a:cubicBezTo>
                  <a:cubicBezTo>
                    <a:pt x="13711" y="10244"/>
                    <a:pt x="14374" y="10259"/>
                    <a:pt x="15037" y="10282"/>
                  </a:cubicBezTo>
                  <a:cubicBezTo>
                    <a:pt x="15167" y="10290"/>
                    <a:pt x="15220" y="10251"/>
                    <a:pt x="15212" y="10145"/>
                  </a:cubicBezTo>
                  <a:cubicBezTo>
                    <a:pt x="15197" y="9969"/>
                    <a:pt x="15266" y="9916"/>
                    <a:pt x="15441" y="9908"/>
                  </a:cubicBezTo>
                  <a:cubicBezTo>
                    <a:pt x="15510" y="9908"/>
                    <a:pt x="15677" y="9962"/>
                    <a:pt x="15677" y="9779"/>
                  </a:cubicBezTo>
                  <a:cubicBezTo>
                    <a:pt x="15677" y="9245"/>
                    <a:pt x="15685" y="8712"/>
                    <a:pt x="15693" y="8178"/>
                  </a:cubicBezTo>
                  <a:cubicBezTo>
                    <a:pt x="15685" y="8072"/>
                    <a:pt x="15715" y="7950"/>
                    <a:pt x="15525" y="7957"/>
                  </a:cubicBezTo>
                  <a:cubicBezTo>
                    <a:pt x="14923" y="7995"/>
                    <a:pt x="14321" y="7904"/>
                    <a:pt x="13719" y="7919"/>
                  </a:cubicBezTo>
                  <a:cubicBezTo>
                    <a:pt x="13543" y="7820"/>
                    <a:pt x="13681" y="7645"/>
                    <a:pt x="13612" y="7523"/>
                  </a:cubicBezTo>
                  <a:cubicBezTo>
                    <a:pt x="13597" y="7271"/>
                    <a:pt x="13597" y="7271"/>
                    <a:pt x="13353" y="7271"/>
                  </a:cubicBezTo>
                  <a:lnTo>
                    <a:pt x="12370" y="7271"/>
                  </a:lnTo>
                  <a:cubicBezTo>
                    <a:pt x="12286" y="7150"/>
                    <a:pt x="12370" y="6997"/>
                    <a:pt x="12301" y="6875"/>
                  </a:cubicBezTo>
                  <a:lnTo>
                    <a:pt x="12301" y="6601"/>
                  </a:lnTo>
                  <a:cubicBezTo>
                    <a:pt x="12042" y="6639"/>
                    <a:pt x="11783" y="6662"/>
                    <a:pt x="11531" y="6707"/>
                  </a:cubicBezTo>
                  <a:cubicBezTo>
                    <a:pt x="11089" y="6784"/>
                    <a:pt x="10632" y="6677"/>
                    <a:pt x="10274" y="6410"/>
                  </a:cubicBezTo>
                  <a:cubicBezTo>
                    <a:pt x="10121" y="6304"/>
                    <a:pt x="10038" y="6296"/>
                    <a:pt x="9938" y="6456"/>
                  </a:cubicBezTo>
                  <a:cubicBezTo>
                    <a:pt x="9931" y="6471"/>
                    <a:pt x="9916" y="6486"/>
                    <a:pt x="9900" y="6502"/>
                  </a:cubicBezTo>
                  <a:cubicBezTo>
                    <a:pt x="9710" y="6738"/>
                    <a:pt x="9702" y="6738"/>
                    <a:pt x="9435" y="6593"/>
                  </a:cubicBezTo>
                  <a:cubicBezTo>
                    <a:pt x="9390" y="6563"/>
                    <a:pt x="9336" y="6563"/>
                    <a:pt x="9291" y="6593"/>
                  </a:cubicBezTo>
                  <a:cubicBezTo>
                    <a:pt x="9161" y="6692"/>
                    <a:pt x="9054" y="6639"/>
                    <a:pt x="8955" y="6547"/>
                  </a:cubicBezTo>
                  <a:cubicBezTo>
                    <a:pt x="8894" y="6471"/>
                    <a:pt x="8772" y="6471"/>
                    <a:pt x="8719" y="6555"/>
                  </a:cubicBezTo>
                  <a:cubicBezTo>
                    <a:pt x="8590" y="6700"/>
                    <a:pt x="8452" y="6677"/>
                    <a:pt x="8323" y="6563"/>
                  </a:cubicBezTo>
                  <a:cubicBezTo>
                    <a:pt x="8231" y="6494"/>
                    <a:pt x="8178" y="6502"/>
                    <a:pt x="8094" y="6578"/>
                  </a:cubicBezTo>
                  <a:cubicBezTo>
                    <a:pt x="7919" y="6746"/>
                    <a:pt x="7827" y="6746"/>
                    <a:pt x="7667" y="6578"/>
                  </a:cubicBezTo>
                  <a:cubicBezTo>
                    <a:pt x="7545" y="6448"/>
                    <a:pt x="7454" y="6433"/>
                    <a:pt x="7332" y="6578"/>
                  </a:cubicBezTo>
                  <a:cubicBezTo>
                    <a:pt x="7202" y="6723"/>
                    <a:pt x="7119" y="6707"/>
                    <a:pt x="6997" y="6540"/>
                  </a:cubicBezTo>
                  <a:cubicBezTo>
                    <a:pt x="6928" y="6441"/>
                    <a:pt x="6859" y="6357"/>
                    <a:pt x="6791" y="6265"/>
                  </a:cubicBezTo>
                  <a:cubicBezTo>
                    <a:pt x="6722" y="6166"/>
                    <a:pt x="6646" y="6182"/>
                    <a:pt x="6562" y="6227"/>
                  </a:cubicBezTo>
                  <a:cubicBezTo>
                    <a:pt x="5930" y="6517"/>
                    <a:pt x="5274" y="6532"/>
                    <a:pt x="4611" y="6365"/>
                  </a:cubicBezTo>
                  <a:cubicBezTo>
                    <a:pt x="4497" y="6342"/>
                    <a:pt x="4474" y="6365"/>
                    <a:pt x="4482" y="6471"/>
                  </a:cubicBezTo>
                  <a:cubicBezTo>
                    <a:pt x="4482" y="6525"/>
                    <a:pt x="4489" y="6570"/>
                    <a:pt x="4497" y="6624"/>
                  </a:cubicBezTo>
                  <a:cubicBezTo>
                    <a:pt x="4497" y="6723"/>
                    <a:pt x="4504" y="6814"/>
                    <a:pt x="4504" y="6913"/>
                  </a:cubicBezTo>
                  <a:cubicBezTo>
                    <a:pt x="4504" y="7058"/>
                    <a:pt x="4451" y="7157"/>
                    <a:pt x="4291" y="7157"/>
                  </a:cubicBezTo>
                  <a:cubicBezTo>
                    <a:pt x="3994" y="7066"/>
                    <a:pt x="3704" y="7142"/>
                    <a:pt x="3407" y="7150"/>
                  </a:cubicBezTo>
                  <a:cubicBezTo>
                    <a:pt x="3262" y="7150"/>
                    <a:pt x="3194" y="7188"/>
                    <a:pt x="3201" y="7340"/>
                  </a:cubicBezTo>
                  <a:close/>
                  <a:moveTo>
                    <a:pt x="8887" y="4535"/>
                  </a:moveTo>
                  <a:cubicBezTo>
                    <a:pt x="8841" y="4764"/>
                    <a:pt x="8925" y="4993"/>
                    <a:pt x="8902" y="5221"/>
                  </a:cubicBezTo>
                  <a:cubicBezTo>
                    <a:pt x="8902" y="5267"/>
                    <a:pt x="8910" y="5328"/>
                    <a:pt x="8849" y="5328"/>
                  </a:cubicBezTo>
                  <a:cubicBezTo>
                    <a:pt x="8788" y="5328"/>
                    <a:pt x="8795" y="5267"/>
                    <a:pt x="8795" y="5229"/>
                  </a:cubicBezTo>
                  <a:cubicBezTo>
                    <a:pt x="8765" y="5023"/>
                    <a:pt x="8742" y="4825"/>
                    <a:pt x="8719" y="4619"/>
                  </a:cubicBezTo>
                  <a:cubicBezTo>
                    <a:pt x="8711" y="4573"/>
                    <a:pt x="8727" y="4497"/>
                    <a:pt x="8650" y="4505"/>
                  </a:cubicBezTo>
                  <a:cubicBezTo>
                    <a:pt x="8582" y="4505"/>
                    <a:pt x="8597" y="4581"/>
                    <a:pt x="8597" y="4627"/>
                  </a:cubicBezTo>
                  <a:cubicBezTo>
                    <a:pt x="8597" y="4848"/>
                    <a:pt x="8597" y="5077"/>
                    <a:pt x="8590" y="5298"/>
                  </a:cubicBezTo>
                  <a:cubicBezTo>
                    <a:pt x="8590" y="5359"/>
                    <a:pt x="8582" y="5442"/>
                    <a:pt x="8498" y="5450"/>
                  </a:cubicBezTo>
                  <a:cubicBezTo>
                    <a:pt x="8414" y="5450"/>
                    <a:pt x="8422" y="5359"/>
                    <a:pt x="8422" y="5313"/>
                  </a:cubicBezTo>
                  <a:cubicBezTo>
                    <a:pt x="8407" y="5092"/>
                    <a:pt x="8414" y="4878"/>
                    <a:pt x="8407" y="4657"/>
                  </a:cubicBezTo>
                  <a:cubicBezTo>
                    <a:pt x="8407" y="4596"/>
                    <a:pt x="8437" y="4505"/>
                    <a:pt x="8330" y="4497"/>
                  </a:cubicBezTo>
                  <a:cubicBezTo>
                    <a:pt x="8216" y="4490"/>
                    <a:pt x="8224" y="4589"/>
                    <a:pt x="8224" y="4650"/>
                  </a:cubicBezTo>
                  <a:cubicBezTo>
                    <a:pt x="8201" y="4825"/>
                    <a:pt x="8155" y="5000"/>
                    <a:pt x="8102" y="5168"/>
                  </a:cubicBezTo>
                  <a:cubicBezTo>
                    <a:pt x="8086" y="5221"/>
                    <a:pt x="8086" y="5282"/>
                    <a:pt x="8003" y="5282"/>
                  </a:cubicBezTo>
                  <a:cubicBezTo>
                    <a:pt x="7987" y="5077"/>
                    <a:pt x="8086" y="4901"/>
                    <a:pt x="8086" y="4711"/>
                  </a:cubicBezTo>
                  <a:cubicBezTo>
                    <a:pt x="8086" y="4627"/>
                    <a:pt x="8155" y="4490"/>
                    <a:pt x="8026" y="4467"/>
                  </a:cubicBezTo>
                  <a:cubicBezTo>
                    <a:pt x="7919" y="4452"/>
                    <a:pt x="7934" y="4596"/>
                    <a:pt x="7904" y="4673"/>
                  </a:cubicBezTo>
                  <a:cubicBezTo>
                    <a:pt x="7751" y="5122"/>
                    <a:pt x="7484" y="5519"/>
                    <a:pt x="7141" y="5823"/>
                  </a:cubicBezTo>
                  <a:cubicBezTo>
                    <a:pt x="6852" y="6083"/>
                    <a:pt x="6837" y="6067"/>
                    <a:pt x="7080" y="6349"/>
                  </a:cubicBezTo>
                  <a:cubicBezTo>
                    <a:pt x="7141" y="6418"/>
                    <a:pt x="7180" y="6418"/>
                    <a:pt x="7256" y="6365"/>
                  </a:cubicBezTo>
                  <a:cubicBezTo>
                    <a:pt x="7484" y="6189"/>
                    <a:pt x="7523" y="6182"/>
                    <a:pt x="7728" y="6365"/>
                  </a:cubicBezTo>
                  <a:cubicBezTo>
                    <a:pt x="7858" y="6471"/>
                    <a:pt x="7934" y="6464"/>
                    <a:pt x="8026" y="6342"/>
                  </a:cubicBezTo>
                  <a:cubicBezTo>
                    <a:pt x="8125" y="6227"/>
                    <a:pt x="8239" y="6204"/>
                    <a:pt x="8353" y="6319"/>
                  </a:cubicBezTo>
                  <a:cubicBezTo>
                    <a:pt x="8460" y="6433"/>
                    <a:pt x="8559" y="6441"/>
                    <a:pt x="8673" y="6319"/>
                  </a:cubicBezTo>
                  <a:cubicBezTo>
                    <a:pt x="8788" y="6204"/>
                    <a:pt x="8902" y="6182"/>
                    <a:pt x="9016" y="6319"/>
                  </a:cubicBezTo>
                  <a:cubicBezTo>
                    <a:pt x="9062" y="6410"/>
                    <a:pt x="9184" y="6433"/>
                    <a:pt x="9260" y="6357"/>
                  </a:cubicBezTo>
                  <a:cubicBezTo>
                    <a:pt x="9336" y="6304"/>
                    <a:pt x="9443" y="6319"/>
                    <a:pt x="9504" y="6395"/>
                  </a:cubicBezTo>
                  <a:cubicBezTo>
                    <a:pt x="9596" y="6479"/>
                    <a:pt x="9664" y="6456"/>
                    <a:pt x="9733" y="6372"/>
                  </a:cubicBezTo>
                  <a:cubicBezTo>
                    <a:pt x="9771" y="6334"/>
                    <a:pt x="9809" y="6288"/>
                    <a:pt x="9847" y="6250"/>
                  </a:cubicBezTo>
                  <a:cubicBezTo>
                    <a:pt x="9916" y="6182"/>
                    <a:pt x="9908" y="6144"/>
                    <a:pt x="9832" y="6083"/>
                  </a:cubicBezTo>
                  <a:cubicBezTo>
                    <a:pt x="9649" y="5930"/>
                    <a:pt x="9481" y="5762"/>
                    <a:pt x="9344" y="5572"/>
                  </a:cubicBezTo>
                  <a:cubicBezTo>
                    <a:pt x="9131" y="5252"/>
                    <a:pt x="8971" y="4901"/>
                    <a:pt x="8887" y="4535"/>
                  </a:cubicBezTo>
                  <a:close/>
                  <a:moveTo>
                    <a:pt x="15395" y="10198"/>
                  </a:moveTo>
                  <a:lnTo>
                    <a:pt x="15334" y="10229"/>
                  </a:lnTo>
                  <a:cubicBezTo>
                    <a:pt x="15456" y="12134"/>
                    <a:pt x="15251" y="14039"/>
                    <a:pt x="15312" y="15945"/>
                  </a:cubicBezTo>
                  <a:cubicBezTo>
                    <a:pt x="15510" y="15960"/>
                    <a:pt x="15571" y="15868"/>
                    <a:pt x="15563" y="15670"/>
                  </a:cubicBezTo>
                  <a:cubicBezTo>
                    <a:pt x="15555" y="15213"/>
                    <a:pt x="15563" y="14748"/>
                    <a:pt x="15578" y="14291"/>
                  </a:cubicBezTo>
                  <a:cubicBezTo>
                    <a:pt x="15578" y="14237"/>
                    <a:pt x="15548" y="14176"/>
                    <a:pt x="15662" y="14115"/>
                  </a:cubicBezTo>
                  <a:lnTo>
                    <a:pt x="15662" y="15678"/>
                  </a:lnTo>
                  <a:cubicBezTo>
                    <a:pt x="15662" y="15754"/>
                    <a:pt x="15624" y="15868"/>
                    <a:pt x="15761" y="15884"/>
                  </a:cubicBezTo>
                  <a:cubicBezTo>
                    <a:pt x="15921" y="15891"/>
                    <a:pt x="15883" y="15769"/>
                    <a:pt x="15883" y="15678"/>
                  </a:cubicBezTo>
                  <a:cubicBezTo>
                    <a:pt x="15876" y="15434"/>
                    <a:pt x="15845" y="15190"/>
                    <a:pt x="15845" y="14946"/>
                  </a:cubicBezTo>
                  <a:cubicBezTo>
                    <a:pt x="15853" y="13597"/>
                    <a:pt x="15868" y="12241"/>
                    <a:pt x="15876" y="10892"/>
                  </a:cubicBezTo>
                  <a:cubicBezTo>
                    <a:pt x="15876" y="10815"/>
                    <a:pt x="15898" y="10724"/>
                    <a:pt x="15830" y="10655"/>
                  </a:cubicBezTo>
                  <a:cubicBezTo>
                    <a:pt x="15685" y="10511"/>
                    <a:pt x="15540" y="10351"/>
                    <a:pt x="15395" y="10198"/>
                  </a:cubicBezTo>
                  <a:close/>
                  <a:moveTo>
                    <a:pt x="1098" y="14375"/>
                  </a:moveTo>
                  <a:lnTo>
                    <a:pt x="1159" y="14375"/>
                  </a:lnTo>
                  <a:cubicBezTo>
                    <a:pt x="1174" y="14824"/>
                    <a:pt x="1212" y="15274"/>
                    <a:pt x="1182" y="15716"/>
                  </a:cubicBezTo>
                  <a:cubicBezTo>
                    <a:pt x="1182" y="15792"/>
                    <a:pt x="1136" y="15906"/>
                    <a:pt x="1265" y="15906"/>
                  </a:cubicBezTo>
                  <a:cubicBezTo>
                    <a:pt x="1403" y="15914"/>
                    <a:pt x="1364" y="15800"/>
                    <a:pt x="1364" y="15731"/>
                  </a:cubicBezTo>
                  <a:lnTo>
                    <a:pt x="1364" y="12599"/>
                  </a:lnTo>
                  <a:cubicBezTo>
                    <a:pt x="1364" y="11821"/>
                    <a:pt x="1372" y="11036"/>
                    <a:pt x="1372" y="10259"/>
                  </a:cubicBezTo>
                  <a:cubicBezTo>
                    <a:pt x="1372" y="10213"/>
                    <a:pt x="1395" y="10145"/>
                    <a:pt x="1334" y="10122"/>
                  </a:cubicBezTo>
                  <a:cubicBezTo>
                    <a:pt x="1281" y="10107"/>
                    <a:pt x="1258" y="10168"/>
                    <a:pt x="1227" y="10198"/>
                  </a:cubicBezTo>
                  <a:cubicBezTo>
                    <a:pt x="915" y="10465"/>
                    <a:pt x="755" y="10785"/>
                    <a:pt x="823" y="11204"/>
                  </a:cubicBezTo>
                  <a:cubicBezTo>
                    <a:pt x="823" y="11219"/>
                    <a:pt x="823" y="11235"/>
                    <a:pt x="823" y="11242"/>
                  </a:cubicBezTo>
                  <a:cubicBezTo>
                    <a:pt x="823" y="11928"/>
                    <a:pt x="823" y="12622"/>
                    <a:pt x="846" y="13300"/>
                  </a:cubicBezTo>
                  <a:cubicBezTo>
                    <a:pt x="869" y="13955"/>
                    <a:pt x="930" y="14603"/>
                    <a:pt x="869" y="15259"/>
                  </a:cubicBezTo>
                  <a:cubicBezTo>
                    <a:pt x="854" y="15495"/>
                    <a:pt x="869" y="15739"/>
                    <a:pt x="869" y="15975"/>
                  </a:cubicBezTo>
                  <a:cubicBezTo>
                    <a:pt x="991" y="15983"/>
                    <a:pt x="1090" y="15876"/>
                    <a:pt x="1067" y="15762"/>
                  </a:cubicBezTo>
                  <a:cubicBezTo>
                    <a:pt x="1067" y="15358"/>
                    <a:pt x="1090" y="14961"/>
                    <a:pt x="1098" y="14565"/>
                  </a:cubicBezTo>
                  <a:cubicBezTo>
                    <a:pt x="1098" y="14504"/>
                    <a:pt x="1098" y="14443"/>
                    <a:pt x="1098" y="14375"/>
                  </a:cubicBezTo>
                  <a:close/>
                  <a:moveTo>
                    <a:pt x="869" y="7790"/>
                  </a:moveTo>
                  <a:cubicBezTo>
                    <a:pt x="686" y="7927"/>
                    <a:pt x="518" y="8056"/>
                    <a:pt x="351" y="8171"/>
                  </a:cubicBezTo>
                  <a:cubicBezTo>
                    <a:pt x="267" y="8224"/>
                    <a:pt x="221" y="8316"/>
                    <a:pt x="229" y="8415"/>
                  </a:cubicBezTo>
                  <a:cubicBezTo>
                    <a:pt x="236" y="8986"/>
                    <a:pt x="229" y="9558"/>
                    <a:pt x="229" y="10122"/>
                  </a:cubicBezTo>
                  <a:cubicBezTo>
                    <a:pt x="229" y="10450"/>
                    <a:pt x="229" y="10442"/>
                    <a:pt x="541" y="10533"/>
                  </a:cubicBezTo>
                  <a:cubicBezTo>
                    <a:pt x="663" y="10564"/>
                    <a:pt x="747" y="10564"/>
                    <a:pt x="831" y="10434"/>
                  </a:cubicBezTo>
                  <a:cubicBezTo>
                    <a:pt x="930" y="10297"/>
                    <a:pt x="1037" y="10160"/>
                    <a:pt x="1151" y="10030"/>
                  </a:cubicBezTo>
                  <a:cubicBezTo>
                    <a:pt x="1182" y="9992"/>
                    <a:pt x="1250" y="9969"/>
                    <a:pt x="1220" y="9908"/>
                  </a:cubicBezTo>
                  <a:cubicBezTo>
                    <a:pt x="1197" y="9855"/>
                    <a:pt x="1128" y="9878"/>
                    <a:pt x="1082" y="9878"/>
                  </a:cubicBezTo>
                  <a:cubicBezTo>
                    <a:pt x="900" y="9901"/>
                    <a:pt x="846" y="9825"/>
                    <a:pt x="846" y="9649"/>
                  </a:cubicBezTo>
                  <a:cubicBezTo>
                    <a:pt x="861" y="9139"/>
                    <a:pt x="861" y="8620"/>
                    <a:pt x="861" y="8110"/>
                  </a:cubicBezTo>
                  <a:cubicBezTo>
                    <a:pt x="861" y="8018"/>
                    <a:pt x="907" y="7919"/>
                    <a:pt x="869" y="7790"/>
                  </a:cubicBezTo>
                  <a:close/>
                  <a:moveTo>
                    <a:pt x="1143" y="7508"/>
                  </a:moveTo>
                  <a:lnTo>
                    <a:pt x="2005" y="7508"/>
                  </a:lnTo>
                  <a:cubicBezTo>
                    <a:pt x="2309" y="7508"/>
                    <a:pt x="2607" y="7485"/>
                    <a:pt x="2912" y="7477"/>
                  </a:cubicBezTo>
                  <a:cubicBezTo>
                    <a:pt x="2942" y="7485"/>
                    <a:pt x="2973" y="7462"/>
                    <a:pt x="2980" y="7439"/>
                  </a:cubicBezTo>
                  <a:cubicBezTo>
                    <a:pt x="3056" y="7279"/>
                    <a:pt x="3018" y="7089"/>
                    <a:pt x="2889" y="6967"/>
                  </a:cubicBezTo>
                  <a:cubicBezTo>
                    <a:pt x="2774" y="6852"/>
                    <a:pt x="2652" y="6730"/>
                    <a:pt x="2538" y="6616"/>
                  </a:cubicBezTo>
                  <a:cubicBezTo>
                    <a:pt x="2492" y="6578"/>
                    <a:pt x="2454" y="6486"/>
                    <a:pt x="2393" y="6509"/>
                  </a:cubicBezTo>
                  <a:cubicBezTo>
                    <a:pt x="2325" y="6532"/>
                    <a:pt x="2355" y="6624"/>
                    <a:pt x="2355" y="6685"/>
                  </a:cubicBezTo>
                  <a:cubicBezTo>
                    <a:pt x="2340" y="6921"/>
                    <a:pt x="2317" y="6944"/>
                    <a:pt x="2066" y="6959"/>
                  </a:cubicBezTo>
                  <a:cubicBezTo>
                    <a:pt x="1928" y="6974"/>
                    <a:pt x="1784" y="6951"/>
                    <a:pt x="1654" y="7028"/>
                  </a:cubicBezTo>
                  <a:cubicBezTo>
                    <a:pt x="1471" y="7165"/>
                    <a:pt x="1296" y="7332"/>
                    <a:pt x="1143" y="7508"/>
                  </a:cubicBezTo>
                  <a:close/>
                  <a:moveTo>
                    <a:pt x="14229" y="6875"/>
                  </a:moveTo>
                  <a:cubicBezTo>
                    <a:pt x="14107" y="6944"/>
                    <a:pt x="14062" y="7058"/>
                    <a:pt x="13978" y="7127"/>
                  </a:cubicBezTo>
                  <a:cubicBezTo>
                    <a:pt x="13803" y="7256"/>
                    <a:pt x="13818" y="7432"/>
                    <a:pt x="13833" y="7614"/>
                  </a:cubicBezTo>
                  <a:cubicBezTo>
                    <a:pt x="13833" y="7675"/>
                    <a:pt x="13856" y="7721"/>
                    <a:pt x="13924" y="7721"/>
                  </a:cubicBezTo>
                  <a:cubicBezTo>
                    <a:pt x="14420" y="7721"/>
                    <a:pt x="14923" y="7797"/>
                    <a:pt x="15418" y="7767"/>
                  </a:cubicBezTo>
                  <a:cubicBezTo>
                    <a:pt x="15502" y="7767"/>
                    <a:pt x="15555" y="7752"/>
                    <a:pt x="15487" y="7660"/>
                  </a:cubicBezTo>
                  <a:cubicBezTo>
                    <a:pt x="15251" y="7363"/>
                    <a:pt x="15022" y="7073"/>
                    <a:pt x="14565" y="7150"/>
                  </a:cubicBezTo>
                  <a:cubicBezTo>
                    <a:pt x="14290" y="7195"/>
                    <a:pt x="14283" y="7165"/>
                    <a:pt x="14229" y="6875"/>
                  </a:cubicBezTo>
                  <a:close/>
                  <a:moveTo>
                    <a:pt x="12918" y="6281"/>
                  </a:moveTo>
                  <a:cubicBezTo>
                    <a:pt x="12819" y="6334"/>
                    <a:pt x="12713" y="6380"/>
                    <a:pt x="12614" y="6433"/>
                  </a:cubicBezTo>
                  <a:cubicBezTo>
                    <a:pt x="12575" y="6456"/>
                    <a:pt x="12537" y="6479"/>
                    <a:pt x="12530" y="6532"/>
                  </a:cubicBezTo>
                  <a:cubicBezTo>
                    <a:pt x="12522" y="6662"/>
                    <a:pt x="12507" y="6799"/>
                    <a:pt x="12499" y="6929"/>
                  </a:cubicBezTo>
                  <a:cubicBezTo>
                    <a:pt x="12492" y="7028"/>
                    <a:pt x="12522" y="7081"/>
                    <a:pt x="12636" y="7081"/>
                  </a:cubicBezTo>
                  <a:cubicBezTo>
                    <a:pt x="12964" y="7081"/>
                    <a:pt x="13284" y="7096"/>
                    <a:pt x="13612" y="7104"/>
                  </a:cubicBezTo>
                  <a:cubicBezTo>
                    <a:pt x="13673" y="7104"/>
                    <a:pt x="13726" y="7119"/>
                    <a:pt x="13772" y="7073"/>
                  </a:cubicBezTo>
                  <a:cubicBezTo>
                    <a:pt x="13917" y="6936"/>
                    <a:pt x="14039" y="6784"/>
                    <a:pt x="14153" y="6624"/>
                  </a:cubicBezTo>
                  <a:cubicBezTo>
                    <a:pt x="13818" y="6563"/>
                    <a:pt x="13475" y="6540"/>
                    <a:pt x="13139" y="6570"/>
                  </a:cubicBezTo>
                  <a:cubicBezTo>
                    <a:pt x="12995" y="6578"/>
                    <a:pt x="12934" y="6540"/>
                    <a:pt x="12941" y="6395"/>
                  </a:cubicBezTo>
                  <a:cubicBezTo>
                    <a:pt x="12941" y="6365"/>
                    <a:pt x="12957" y="6319"/>
                    <a:pt x="12918" y="6288"/>
                  </a:cubicBezTo>
                  <a:close/>
                  <a:moveTo>
                    <a:pt x="15449" y="10091"/>
                  </a:moveTo>
                  <a:cubicBezTo>
                    <a:pt x="15639" y="10267"/>
                    <a:pt x="15792" y="10404"/>
                    <a:pt x="15937" y="10549"/>
                  </a:cubicBezTo>
                  <a:cubicBezTo>
                    <a:pt x="15997" y="10610"/>
                    <a:pt x="16097" y="10632"/>
                    <a:pt x="16180" y="10594"/>
                  </a:cubicBezTo>
                  <a:cubicBezTo>
                    <a:pt x="16287" y="10564"/>
                    <a:pt x="16257" y="10480"/>
                    <a:pt x="16264" y="10404"/>
                  </a:cubicBezTo>
                  <a:cubicBezTo>
                    <a:pt x="16279" y="9947"/>
                    <a:pt x="16264" y="9482"/>
                    <a:pt x="16325" y="9024"/>
                  </a:cubicBezTo>
                  <a:cubicBezTo>
                    <a:pt x="16386" y="8613"/>
                    <a:pt x="16173" y="8392"/>
                    <a:pt x="15868" y="8140"/>
                  </a:cubicBezTo>
                  <a:lnTo>
                    <a:pt x="15868" y="9665"/>
                  </a:lnTo>
                  <a:cubicBezTo>
                    <a:pt x="15868" y="10046"/>
                    <a:pt x="15868" y="10046"/>
                    <a:pt x="15449" y="10091"/>
                  </a:cubicBezTo>
                  <a:close/>
                  <a:moveTo>
                    <a:pt x="1395" y="6982"/>
                  </a:moveTo>
                  <a:cubicBezTo>
                    <a:pt x="1113" y="6951"/>
                    <a:pt x="877" y="6929"/>
                    <a:pt x="640" y="6921"/>
                  </a:cubicBezTo>
                  <a:cubicBezTo>
                    <a:pt x="244" y="6906"/>
                    <a:pt x="244" y="6906"/>
                    <a:pt x="252" y="7302"/>
                  </a:cubicBezTo>
                  <a:lnTo>
                    <a:pt x="252" y="8026"/>
                  </a:lnTo>
                  <a:cubicBezTo>
                    <a:pt x="701" y="7744"/>
                    <a:pt x="999" y="7348"/>
                    <a:pt x="1395" y="6982"/>
                  </a:cubicBezTo>
                  <a:close/>
                  <a:moveTo>
                    <a:pt x="15304" y="7203"/>
                  </a:moveTo>
                  <a:lnTo>
                    <a:pt x="16295" y="8285"/>
                  </a:lnTo>
                  <a:cubicBezTo>
                    <a:pt x="16333" y="7973"/>
                    <a:pt x="16340" y="7653"/>
                    <a:pt x="16310" y="7332"/>
                  </a:cubicBezTo>
                  <a:cubicBezTo>
                    <a:pt x="16295" y="7249"/>
                    <a:pt x="16257" y="7203"/>
                    <a:pt x="16180" y="7203"/>
                  </a:cubicBezTo>
                  <a:cubicBezTo>
                    <a:pt x="15914" y="7203"/>
                    <a:pt x="15639" y="7210"/>
                    <a:pt x="15312" y="7210"/>
                  </a:cubicBezTo>
                  <a:close/>
                  <a:moveTo>
                    <a:pt x="15776" y="21630"/>
                  </a:moveTo>
                  <a:cubicBezTo>
                    <a:pt x="15426" y="21950"/>
                    <a:pt x="15113" y="22308"/>
                    <a:pt x="14847" y="22697"/>
                  </a:cubicBezTo>
                  <a:cubicBezTo>
                    <a:pt x="15113" y="22682"/>
                    <a:pt x="15334" y="22667"/>
                    <a:pt x="15555" y="22651"/>
                  </a:cubicBezTo>
                  <a:cubicBezTo>
                    <a:pt x="15632" y="22651"/>
                    <a:pt x="15693" y="22598"/>
                    <a:pt x="15708" y="22522"/>
                  </a:cubicBezTo>
                  <a:cubicBezTo>
                    <a:pt x="15738" y="22247"/>
                    <a:pt x="15754" y="21973"/>
                    <a:pt x="15776" y="21638"/>
                  </a:cubicBezTo>
                  <a:close/>
                  <a:moveTo>
                    <a:pt x="15228" y="21958"/>
                  </a:moveTo>
                  <a:lnTo>
                    <a:pt x="15235" y="21950"/>
                  </a:lnTo>
                  <a:lnTo>
                    <a:pt x="15228" y="219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8"/>
            <p:cNvSpPr/>
            <p:nvPr/>
          </p:nvSpPr>
          <p:spPr>
            <a:xfrm>
              <a:off x="3643725" y="4294025"/>
              <a:ext cx="367000" cy="100625"/>
            </a:xfrm>
            <a:custGeom>
              <a:avLst/>
              <a:gdLst/>
              <a:ahLst/>
              <a:cxnLst/>
              <a:rect l="l" t="t" r="r" b="b"/>
              <a:pathLst>
                <a:path w="14680" h="4025" extrusionOk="0">
                  <a:moveTo>
                    <a:pt x="14680" y="1913"/>
                  </a:moveTo>
                  <a:cubicBezTo>
                    <a:pt x="14680" y="2447"/>
                    <a:pt x="14672" y="2980"/>
                    <a:pt x="14672" y="3514"/>
                  </a:cubicBezTo>
                  <a:cubicBezTo>
                    <a:pt x="14672" y="3697"/>
                    <a:pt x="14497" y="3643"/>
                    <a:pt x="14428" y="3643"/>
                  </a:cubicBezTo>
                  <a:cubicBezTo>
                    <a:pt x="14253" y="3651"/>
                    <a:pt x="14192" y="3704"/>
                    <a:pt x="14199" y="3880"/>
                  </a:cubicBezTo>
                  <a:cubicBezTo>
                    <a:pt x="14207" y="3986"/>
                    <a:pt x="14154" y="4025"/>
                    <a:pt x="14024" y="4017"/>
                  </a:cubicBezTo>
                  <a:cubicBezTo>
                    <a:pt x="13361" y="3994"/>
                    <a:pt x="12706" y="3979"/>
                    <a:pt x="12043" y="3971"/>
                  </a:cubicBezTo>
                  <a:cubicBezTo>
                    <a:pt x="11898" y="3971"/>
                    <a:pt x="11829" y="3925"/>
                    <a:pt x="11814" y="3765"/>
                  </a:cubicBezTo>
                  <a:cubicBezTo>
                    <a:pt x="11715" y="2752"/>
                    <a:pt x="10861" y="1791"/>
                    <a:pt x="9871" y="1502"/>
                  </a:cubicBezTo>
                  <a:cubicBezTo>
                    <a:pt x="9086" y="1288"/>
                    <a:pt x="8285" y="1174"/>
                    <a:pt x="7477" y="1174"/>
                  </a:cubicBezTo>
                  <a:cubicBezTo>
                    <a:pt x="6944" y="1167"/>
                    <a:pt x="6418" y="1197"/>
                    <a:pt x="5892" y="1273"/>
                  </a:cubicBezTo>
                  <a:cubicBezTo>
                    <a:pt x="5374" y="1365"/>
                    <a:pt x="4879" y="1563"/>
                    <a:pt x="4444" y="1868"/>
                  </a:cubicBezTo>
                  <a:cubicBezTo>
                    <a:pt x="3766" y="2310"/>
                    <a:pt x="3263" y="2881"/>
                    <a:pt x="3019" y="3666"/>
                  </a:cubicBezTo>
                  <a:cubicBezTo>
                    <a:pt x="2988" y="3750"/>
                    <a:pt x="2935" y="3773"/>
                    <a:pt x="2851" y="3788"/>
                  </a:cubicBezTo>
                  <a:cubicBezTo>
                    <a:pt x="2112" y="3887"/>
                    <a:pt x="1373" y="3804"/>
                    <a:pt x="633" y="3811"/>
                  </a:cubicBezTo>
                  <a:cubicBezTo>
                    <a:pt x="550" y="3811"/>
                    <a:pt x="504" y="3788"/>
                    <a:pt x="504" y="3697"/>
                  </a:cubicBezTo>
                  <a:cubicBezTo>
                    <a:pt x="496" y="3506"/>
                    <a:pt x="374" y="3422"/>
                    <a:pt x="199" y="3430"/>
                  </a:cubicBezTo>
                  <a:cubicBezTo>
                    <a:pt x="77" y="3430"/>
                    <a:pt x="24" y="3400"/>
                    <a:pt x="31" y="3270"/>
                  </a:cubicBezTo>
                  <a:cubicBezTo>
                    <a:pt x="39" y="2980"/>
                    <a:pt x="39" y="2698"/>
                    <a:pt x="31" y="2401"/>
                  </a:cubicBezTo>
                  <a:cubicBezTo>
                    <a:pt x="31" y="2188"/>
                    <a:pt x="16" y="1967"/>
                    <a:pt x="8" y="1753"/>
                  </a:cubicBezTo>
                  <a:cubicBezTo>
                    <a:pt x="1" y="1639"/>
                    <a:pt x="39" y="1609"/>
                    <a:pt x="153" y="1609"/>
                  </a:cubicBezTo>
                  <a:cubicBezTo>
                    <a:pt x="694" y="1624"/>
                    <a:pt x="1243" y="1593"/>
                    <a:pt x="1777" y="1532"/>
                  </a:cubicBezTo>
                  <a:cubicBezTo>
                    <a:pt x="2059" y="1502"/>
                    <a:pt x="2142" y="1433"/>
                    <a:pt x="2158" y="1159"/>
                  </a:cubicBezTo>
                  <a:cubicBezTo>
                    <a:pt x="2165" y="1128"/>
                    <a:pt x="2181" y="1098"/>
                    <a:pt x="2196" y="1075"/>
                  </a:cubicBezTo>
                  <a:cubicBezTo>
                    <a:pt x="2280" y="1113"/>
                    <a:pt x="2379" y="1121"/>
                    <a:pt x="2478" y="1106"/>
                  </a:cubicBezTo>
                  <a:cubicBezTo>
                    <a:pt x="2760" y="1227"/>
                    <a:pt x="3453" y="1220"/>
                    <a:pt x="3606" y="1090"/>
                  </a:cubicBezTo>
                  <a:cubicBezTo>
                    <a:pt x="3476" y="1052"/>
                    <a:pt x="3339" y="1083"/>
                    <a:pt x="3209" y="1067"/>
                  </a:cubicBezTo>
                  <a:cubicBezTo>
                    <a:pt x="3194" y="999"/>
                    <a:pt x="3286" y="961"/>
                    <a:pt x="3286" y="892"/>
                  </a:cubicBezTo>
                  <a:cubicBezTo>
                    <a:pt x="3446" y="892"/>
                    <a:pt x="3499" y="785"/>
                    <a:pt x="3499" y="641"/>
                  </a:cubicBezTo>
                  <a:cubicBezTo>
                    <a:pt x="3499" y="549"/>
                    <a:pt x="3491" y="450"/>
                    <a:pt x="3491" y="359"/>
                  </a:cubicBezTo>
                  <a:cubicBezTo>
                    <a:pt x="3530" y="351"/>
                    <a:pt x="3568" y="351"/>
                    <a:pt x="3598" y="359"/>
                  </a:cubicBezTo>
                  <a:cubicBezTo>
                    <a:pt x="4086" y="511"/>
                    <a:pt x="4551" y="397"/>
                    <a:pt x="5031" y="313"/>
                  </a:cubicBezTo>
                  <a:cubicBezTo>
                    <a:pt x="5305" y="260"/>
                    <a:pt x="5526" y="84"/>
                    <a:pt x="5785" y="0"/>
                  </a:cubicBezTo>
                  <a:cubicBezTo>
                    <a:pt x="5854" y="92"/>
                    <a:pt x="5923" y="183"/>
                    <a:pt x="5991" y="275"/>
                  </a:cubicBezTo>
                  <a:cubicBezTo>
                    <a:pt x="6106" y="442"/>
                    <a:pt x="6189" y="465"/>
                    <a:pt x="6327" y="313"/>
                  </a:cubicBezTo>
                  <a:cubicBezTo>
                    <a:pt x="6456" y="160"/>
                    <a:pt x="6540" y="191"/>
                    <a:pt x="6662" y="313"/>
                  </a:cubicBezTo>
                  <a:cubicBezTo>
                    <a:pt x="6822" y="481"/>
                    <a:pt x="6913" y="473"/>
                    <a:pt x="7089" y="313"/>
                  </a:cubicBezTo>
                  <a:cubicBezTo>
                    <a:pt x="7173" y="237"/>
                    <a:pt x="7226" y="229"/>
                    <a:pt x="7310" y="298"/>
                  </a:cubicBezTo>
                  <a:cubicBezTo>
                    <a:pt x="7447" y="420"/>
                    <a:pt x="7584" y="435"/>
                    <a:pt x="7714" y="290"/>
                  </a:cubicBezTo>
                  <a:cubicBezTo>
                    <a:pt x="7767" y="206"/>
                    <a:pt x="7889" y="206"/>
                    <a:pt x="7942" y="282"/>
                  </a:cubicBezTo>
                  <a:cubicBezTo>
                    <a:pt x="8041" y="374"/>
                    <a:pt x="8156" y="427"/>
                    <a:pt x="8285" y="328"/>
                  </a:cubicBezTo>
                  <a:cubicBezTo>
                    <a:pt x="8331" y="298"/>
                    <a:pt x="8384" y="298"/>
                    <a:pt x="8430" y="328"/>
                  </a:cubicBezTo>
                  <a:cubicBezTo>
                    <a:pt x="8697" y="473"/>
                    <a:pt x="8704" y="473"/>
                    <a:pt x="8895" y="237"/>
                  </a:cubicBezTo>
                  <a:cubicBezTo>
                    <a:pt x="8910" y="221"/>
                    <a:pt x="8925" y="206"/>
                    <a:pt x="8933" y="191"/>
                  </a:cubicBezTo>
                  <a:cubicBezTo>
                    <a:pt x="9017" y="206"/>
                    <a:pt x="9093" y="244"/>
                    <a:pt x="9162" y="298"/>
                  </a:cubicBezTo>
                  <a:cubicBezTo>
                    <a:pt x="9573" y="610"/>
                    <a:pt x="10053" y="686"/>
                    <a:pt x="10556" y="702"/>
                  </a:cubicBezTo>
                  <a:cubicBezTo>
                    <a:pt x="10808" y="709"/>
                    <a:pt x="11044" y="625"/>
                    <a:pt x="11296" y="610"/>
                  </a:cubicBezTo>
                  <a:cubicBezTo>
                    <a:pt x="11364" y="732"/>
                    <a:pt x="11280" y="885"/>
                    <a:pt x="11364" y="1006"/>
                  </a:cubicBezTo>
                  <a:cubicBezTo>
                    <a:pt x="11364" y="1067"/>
                    <a:pt x="11410" y="1121"/>
                    <a:pt x="11471" y="1121"/>
                  </a:cubicBezTo>
                  <a:cubicBezTo>
                    <a:pt x="11844" y="1189"/>
                    <a:pt x="12226" y="1235"/>
                    <a:pt x="12607" y="1266"/>
                  </a:cubicBezTo>
                  <a:cubicBezTo>
                    <a:pt x="12675" y="1388"/>
                    <a:pt x="12538" y="1563"/>
                    <a:pt x="12713" y="1654"/>
                  </a:cubicBezTo>
                  <a:cubicBezTo>
                    <a:pt x="12721" y="1822"/>
                    <a:pt x="12835" y="1875"/>
                    <a:pt x="12972" y="1883"/>
                  </a:cubicBezTo>
                  <a:cubicBezTo>
                    <a:pt x="13536" y="1936"/>
                    <a:pt x="14108" y="1944"/>
                    <a:pt x="14680" y="1913"/>
                  </a:cubicBezTo>
                  <a:close/>
                  <a:moveTo>
                    <a:pt x="1601" y="3194"/>
                  </a:moveTo>
                  <a:lnTo>
                    <a:pt x="2539" y="3194"/>
                  </a:lnTo>
                  <a:cubicBezTo>
                    <a:pt x="2615" y="3194"/>
                    <a:pt x="2760" y="3240"/>
                    <a:pt x="2752" y="3118"/>
                  </a:cubicBezTo>
                  <a:cubicBezTo>
                    <a:pt x="2752" y="3019"/>
                    <a:pt x="2615" y="3049"/>
                    <a:pt x="2539" y="3057"/>
                  </a:cubicBezTo>
                  <a:cubicBezTo>
                    <a:pt x="2104" y="3087"/>
                    <a:pt x="1670" y="3087"/>
                    <a:pt x="1236" y="3064"/>
                  </a:cubicBezTo>
                  <a:cubicBezTo>
                    <a:pt x="976" y="3034"/>
                    <a:pt x="717" y="3049"/>
                    <a:pt x="451" y="3049"/>
                  </a:cubicBezTo>
                  <a:cubicBezTo>
                    <a:pt x="390" y="3049"/>
                    <a:pt x="313" y="3057"/>
                    <a:pt x="313" y="3125"/>
                  </a:cubicBezTo>
                  <a:cubicBezTo>
                    <a:pt x="313" y="3224"/>
                    <a:pt x="405" y="3163"/>
                    <a:pt x="451" y="3171"/>
                  </a:cubicBezTo>
                  <a:cubicBezTo>
                    <a:pt x="832" y="3224"/>
                    <a:pt x="1213" y="3179"/>
                    <a:pt x="1601" y="3194"/>
                  </a:cubicBezTo>
                  <a:close/>
                  <a:moveTo>
                    <a:pt x="12142" y="3316"/>
                  </a:moveTo>
                  <a:cubicBezTo>
                    <a:pt x="12172" y="3323"/>
                    <a:pt x="12210" y="3331"/>
                    <a:pt x="12248" y="3339"/>
                  </a:cubicBezTo>
                  <a:cubicBezTo>
                    <a:pt x="12645" y="3361"/>
                    <a:pt x="13041" y="3354"/>
                    <a:pt x="13437" y="3331"/>
                  </a:cubicBezTo>
                  <a:cubicBezTo>
                    <a:pt x="13674" y="3316"/>
                    <a:pt x="13917" y="3377"/>
                    <a:pt x="14146" y="3346"/>
                  </a:cubicBezTo>
                  <a:cubicBezTo>
                    <a:pt x="14207" y="3339"/>
                    <a:pt x="14276" y="3339"/>
                    <a:pt x="14283" y="3270"/>
                  </a:cubicBezTo>
                  <a:cubicBezTo>
                    <a:pt x="14283" y="3179"/>
                    <a:pt x="14207" y="3201"/>
                    <a:pt x="14154" y="3201"/>
                  </a:cubicBezTo>
                  <a:cubicBezTo>
                    <a:pt x="13529" y="3179"/>
                    <a:pt x="12911" y="3247"/>
                    <a:pt x="12287" y="3240"/>
                  </a:cubicBezTo>
                  <a:cubicBezTo>
                    <a:pt x="12226" y="3224"/>
                    <a:pt x="12165" y="3255"/>
                    <a:pt x="12142" y="3308"/>
                  </a:cubicBezTo>
                  <a:close/>
                  <a:moveTo>
                    <a:pt x="1182" y="2797"/>
                  </a:moveTo>
                  <a:lnTo>
                    <a:pt x="1182" y="2843"/>
                  </a:lnTo>
                  <a:lnTo>
                    <a:pt x="2524" y="2843"/>
                  </a:lnTo>
                  <a:cubicBezTo>
                    <a:pt x="2554" y="2843"/>
                    <a:pt x="2592" y="2843"/>
                    <a:pt x="2592" y="2797"/>
                  </a:cubicBezTo>
                  <a:cubicBezTo>
                    <a:pt x="2592" y="2759"/>
                    <a:pt x="2554" y="2737"/>
                    <a:pt x="2508" y="2737"/>
                  </a:cubicBezTo>
                  <a:cubicBezTo>
                    <a:pt x="2074" y="2737"/>
                    <a:pt x="1624" y="2721"/>
                    <a:pt x="1190" y="2797"/>
                  </a:cubicBezTo>
                  <a:close/>
                  <a:moveTo>
                    <a:pt x="12972" y="2980"/>
                  </a:moveTo>
                  <a:cubicBezTo>
                    <a:pt x="13331" y="3011"/>
                    <a:pt x="13651" y="3049"/>
                    <a:pt x="13971" y="3072"/>
                  </a:cubicBezTo>
                  <a:cubicBezTo>
                    <a:pt x="14017" y="3072"/>
                    <a:pt x="14093" y="3102"/>
                    <a:pt x="14100" y="3034"/>
                  </a:cubicBezTo>
                  <a:cubicBezTo>
                    <a:pt x="14108" y="2965"/>
                    <a:pt x="14032" y="2973"/>
                    <a:pt x="13986" y="2965"/>
                  </a:cubicBezTo>
                  <a:cubicBezTo>
                    <a:pt x="13712" y="2904"/>
                    <a:pt x="13422" y="2950"/>
                    <a:pt x="13148" y="2897"/>
                  </a:cubicBezTo>
                  <a:cubicBezTo>
                    <a:pt x="13102" y="2889"/>
                    <a:pt x="13049" y="2904"/>
                    <a:pt x="12980" y="2980"/>
                  </a:cubicBezTo>
                  <a:close/>
                  <a:moveTo>
                    <a:pt x="11143" y="1708"/>
                  </a:moveTo>
                  <a:cubicBezTo>
                    <a:pt x="11166" y="1723"/>
                    <a:pt x="11181" y="1746"/>
                    <a:pt x="11197" y="1746"/>
                  </a:cubicBezTo>
                  <a:cubicBezTo>
                    <a:pt x="11502" y="1769"/>
                    <a:pt x="11799" y="1791"/>
                    <a:pt x="12096" y="1814"/>
                  </a:cubicBezTo>
                  <a:cubicBezTo>
                    <a:pt x="12126" y="1814"/>
                    <a:pt x="12165" y="1807"/>
                    <a:pt x="12165" y="1761"/>
                  </a:cubicBezTo>
                  <a:cubicBezTo>
                    <a:pt x="12165" y="1700"/>
                    <a:pt x="12111" y="1700"/>
                    <a:pt x="12065" y="1700"/>
                  </a:cubicBezTo>
                  <a:cubicBezTo>
                    <a:pt x="11768" y="1685"/>
                    <a:pt x="11463" y="1708"/>
                    <a:pt x="11143" y="1708"/>
                  </a:cubicBezTo>
                  <a:close/>
                  <a:moveTo>
                    <a:pt x="11959" y="2035"/>
                  </a:moveTo>
                  <a:cubicBezTo>
                    <a:pt x="11791" y="1860"/>
                    <a:pt x="11623" y="1967"/>
                    <a:pt x="11456" y="1982"/>
                  </a:cubicBezTo>
                  <a:cubicBezTo>
                    <a:pt x="11418" y="1982"/>
                    <a:pt x="11364" y="1982"/>
                    <a:pt x="11372" y="2028"/>
                  </a:cubicBezTo>
                  <a:cubicBezTo>
                    <a:pt x="11372" y="2081"/>
                    <a:pt x="11418" y="2089"/>
                    <a:pt x="11456" y="2081"/>
                  </a:cubicBezTo>
                  <a:cubicBezTo>
                    <a:pt x="11623" y="2066"/>
                    <a:pt x="11791" y="2043"/>
                    <a:pt x="11959" y="2028"/>
                  </a:cubicBezTo>
                  <a:close/>
                  <a:moveTo>
                    <a:pt x="3362" y="1395"/>
                  </a:moveTo>
                  <a:cubicBezTo>
                    <a:pt x="3141" y="1388"/>
                    <a:pt x="2920" y="1395"/>
                    <a:pt x="2699" y="1418"/>
                  </a:cubicBezTo>
                  <a:cubicBezTo>
                    <a:pt x="2844" y="1532"/>
                    <a:pt x="3179" y="1532"/>
                    <a:pt x="3370" y="1395"/>
                  </a:cubicBezTo>
                  <a:close/>
                  <a:moveTo>
                    <a:pt x="3103" y="1708"/>
                  </a:moveTo>
                  <a:lnTo>
                    <a:pt x="2767" y="1677"/>
                  </a:lnTo>
                  <a:cubicBezTo>
                    <a:pt x="2874" y="1822"/>
                    <a:pt x="2981" y="1830"/>
                    <a:pt x="3103" y="170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8"/>
            <p:cNvSpPr/>
            <p:nvPr/>
          </p:nvSpPr>
          <p:spPr>
            <a:xfrm>
              <a:off x="3650975" y="4641750"/>
              <a:ext cx="356900" cy="96425"/>
            </a:xfrm>
            <a:custGeom>
              <a:avLst/>
              <a:gdLst/>
              <a:ahLst/>
              <a:cxnLst/>
              <a:rect l="l" t="t" r="r" b="b"/>
              <a:pathLst>
                <a:path w="14276" h="3857" extrusionOk="0">
                  <a:moveTo>
                    <a:pt x="13528" y="61"/>
                  </a:moveTo>
                  <a:cubicBezTo>
                    <a:pt x="13254" y="206"/>
                    <a:pt x="13109" y="389"/>
                    <a:pt x="13277" y="862"/>
                  </a:cubicBezTo>
                  <a:cubicBezTo>
                    <a:pt x="13277" y="1006"/>
                    <a:pt x="13361" y="1136"/>
                    <a:pt x="13490" y="1197"/>
                  </a:cubicBezTo>
                  <a:cubicBezTo>
                    <a:pt x="13704" y="1327"/>
                    <a:pt x="13917" y="1464"/>
                    <a:pt x="14191" y="1418"/>
                  </a:cubicBezTo>
                  <a:cubicBezTo>
                    <a:pt x="14214" y="1418"/>
                    <a:pt x="14245" y="1441"/>
                    <a:pt x="14275" y="1456"/>
                  </a:cubicBezTo>
                  <a:cubicBezTo>
                    <a:pt x="14176" y="1609"/>
                    <a:pt x="14024" y="1609"/>
                    <a:pt x="13871" y="1624"/>
                  </a:cubicBezTo>
                  <a:cubicBezTo>
                    <a:pt x="12926" y="1700"/>
                    <a:pt x="11997" y="1814"/>
                    <a:pt x="11166" y="2302"/>
                  </a:cubicBezTo>
                  <a:cubicBezTo>
                    <a:pt x="10739" y="2554"/>
                    <a:pt x="10327" y="2836"/>
                    <a:pt x="10221" y="3377"/>
                  </a:cubicBezTo>
                  <a:cubicBezTo>
                    <a:pt x="9847" y="3339"/>
                    <a:pt x="9520" y="3491"/>
                    <a:pt x="9184" y="3613"/>
                  </a:cubicBezTo>
                  <a:cubicBezTo>
                    <a:pt x="8818" y="3758"/>
                    <a:pt x="8422" y="3804"/>
                    <a:pt x="8026" y="3765"/>
                  </a:cubicBezTo>
                  <a:cubicBezTo>
                    <a:pt x="7858" y="3499"/>
                    <a:pt x="7599" y="3301"/>
                    <a:pt x="7294" y="3209"/>
                  </a:cubicBezTo>
                  <a:cubicBezTo>
                    <a:pt x="7020" y="3110"/>
                    <a:pt x="6898" y="3110"/>
                    <a:pt x="6700" y="3323"/>
                  </a:cubicBezTo>
                  <a:cubicBezTo>
                    <a:pt x="6456" y="3567"/>
                    <a:pt x="6113" y="3704"/>
                    <a:pt x="5800" y="3857"/>
                  </a:cubicBezTo>
                  <a:cubicBezTo>
                    <a:pt x="5755" y="3743"/>
                    <a:pt x="5656" y="3735"/>
                    <a:pt x="5549" y="3727"/>
                  </a:cubicBezTo>
                  <a:cubicBezTo>
                    <a:pt x="5435" y="3735"/>
                    <a:pt x="5320" y="3727"/>
                    <a:pt x="5206" y="3712"/>
                  </a:cubicBezTo>
                  <a:cubicBezTo>
                    <a:pt x="4817" y="3613"/>
                    <a:pt x="4428" y="3514"/>
                    <a:pt x="4025" y="3613"/>
                  </a:cubicBezTo>
                  <a:cubicBezTo>
                    <a:pt x="3849" y="3186"/>
                    <a:pt x="3583" y="2798"/>
                    <a:pt x="3240" y="2485"/>
                  </a:cubicBezTo>
                  <a:cubicBezTo>
                    <a:pt x="2950" y="2195"/>
                    <a:pt x="2576" y="2066"/>
                    <a:pt x="2188" y="1959"/>
                  </a:cubicBezTo>
                  <a:cubicBezTo>
                    <a:pt x="1532" y="1776"/>
                    <a:pt x="854" y="1700"/>
                    <a:pt x="176" y="1731"/>
                  </a:cubicBezTo>
                  <a:cubicBezTo>
                    <a:pt x="214" y="1670"/>
                    <a:pt x="282" y="1677"/>
                    <a:pt x="336" y="1654"/>
                  </a:cubicBezTo>
                  <a:cubicBezTo>
                    <a:pt x="572" y="1532"/>
                    <a:pt x="763" y="1388"/>
                    <a:pt x="785" y="1106"/>
                  </a:cubicBezTo>
                  <a:cubicBezTo>
                    <a:pt x="824" y="1014"/>
                    <a:pt x="854" y="923"/>
                    <a:pt x="877" y="831"/>
                  </a:cubicBezTo>
                  <a:cubicBezTo>
                    <a:pt x="938" y="564"/>
                    <a:pt x="785" y="382"/>
                    <a:pt x="481" y="343"/>
                  </a:cubicBezTo>
                  <a:cubicBezTo>
                    <a:pt x="313" y="321"/>
                    <a:pt x="115" y="343"/>
                    <a:pt x="0" y="153"/>
                  </a:cubicBezTo>
                  <a:cubicBezTo>
                    <a:pt x="31" y="115"/>
                    <a:pt x="69" y="130"/>
                    <a:pt x="107" y="130"/>
                  </a:cubicBezTo>
                  <a:cubicBezTo>
                    <a:pt x="557" y="161"/>
                    <a:pt x="999" y="252"/>
                    <a:pt x="1456" y="267"/>
                  </a:cubicBezTo>
                  <a:cubicBezTo>
                    <a:pt x="1837" y="275"/>
                    <a:pt x="2218" y="214"/>
                    <a:pt x="2599" y="214"/>
                  </a:cubicBezTo>
                  <a:cubicBezTo>
                    <a:pt x="2881" y="633"/>
                    <a:pt x="3224" y="1014"/>
                    <a:pt x="3605" y="1342"/>
                  </a:cubicBezTo>
                  <a:cubicBezTo>
                    <a:pt x="4177" y="1830"/>
                    <a:pt x="4878" y="2134"/>
                    <a:pt x="5625" y="2211"/>
                  </a:cubicBezTo>
                  <a:cubicBezTo>
                    <a:pt x="6311" y="2295"/>
                    <a:pt x="6997" y="2378"/>
                    <a:pt x="7690" y="2340"/>
                  </a:cubicBezTo>
                  <a:cubicBezTo>
                    <a:pt x="8666" y="2302"/>
                    <a:pt x="9603" y="1959"/>
                    <a:pt x="10373" y="1365"/>
                  </a:cubicBezTo>
                  <a:cubicBezTo>
                    <a:pt x="10815" y="1022"/>
                    <a:pt x="11196" y="603"/>
                    <a:pt x="11501" y="138"/>
                  </a:cubicBezTo>
                  <a:cubicBezTo>
                    <a:pt x="11532" y="100"/>
                    <a:pt x="11562" y="61"/>
                    <a:pt x="11600" y="16"/>
                  </a:cubicBezTo>
                  <a:cubicBezTo>
                    <a:pt x="11661" y="39"/>
                    <a:pt x="11730" y="54"/>
                    <a:pt x="11798" y="61"/>
                  </a:cubicBezTo>
                  <a:cubicBezTo>
                    <a:pt x="12301" y="54"/>
                    <a:pt x="12804" y="100"/>
                    <a:pt x="13307" y="39"/>
                  </a:cubicBezTo>
                  <a:cubicBezTo>
                    <a:pt x="13384" y="23"/>
                    <a:pt x="13467" y="0"/>
                    <a:pt x="13528" y="61"/>
                  </a:cubicBezTo>
                  <a:close/>
                  <a:moveTo>
                    <a:pt x="12187" y="183"/>
                  </a:moveTo>
                  <a:lnTo>
                    <a:pt x="12179" y="176"/>
                  </a:lnTo>
                  <a:lnTo>
                    <a:pt x="12187" y="183"/>
                  </a:lnTo>
                  <a:lnTo>
                    <a:pt x="12195" y="191"/>
                  </a:lnTo>
                  <a:close/>
                  <a:moveTo>
                    <a:pt x="11806" y="839"/>
                  </a:moveTo>
                  <a:lnTo>
                    <a:pt x="11806" y="839"/>
                  </a:lnTo>
                  <a:lnTo>
                    <a:pt x="11806" y="1494"/>
                  </a:lnTo>
                  <a:cubicBezTo>
                    <a:pt x="11806" y="1532"/>
                    <a:pt x="11798" y="1578"/>
                    <a:pt x="11844" y="1586"/>
                  </a:cubicBezTo>
                  <a:cubicBezTo>
                    <a:pt x="11897" y="1593"/>
                    <a:pt x="11913" y="1540"/>
                    <a:pt x="11913" y="1494"/>
                  </a:cubicBezTo>
                  <a:lnTo>
                    <a:pt x="11913" y="206"/>
                  </a:lnTo>
                  <a:cubicBezTo>
                    <a:pt x="11913" y="168"/>
                    <a:pt x="11905" y="122"/>
                    <a:pt x="11859" y="122"/>
                  </a:cubicBezTo>
                  <a:cubicBezTo>
                    <a:pt x="11814" y="115"/>
                    <a:pt x="11806" y="168"/>
                    <a:pt x="11806" y="206"/>
                  </a:cubicBezTo>
                  <a:cubicBezTo>
                    <a:pt x="11806" y="420"/>
                    <a:pt x="11806" y="625"/>
                    <a:pt x="11806" y="839"/>
                  </a:cubicBezTo>
                  <a:close/>
                  <a:moveTo>
                    <a:pt x="1753" y="450"/>
                  </a:moveTo>
                  <a:lnTo>
                    <a:pt x="1753" y="435"/>
                  </a:lnTo>
                  <a:cubicBezTo>
                    <a:pt x="1883" y="443"/>
                    <a:pt x="2005" y="450"/>
                    <a:pt x="2134" y="450"/>
                  </a:cubicBezTo>
                  <a:cubicBezTo>
                    <a:pt x="2180" y="450"/>
                    <a:pt x="2226" y="450"/>
                    <a:pt x="2234" y="397"/>
                  </a:cubicBezTo>
                  <a:cubicBezTo>
                    <a:pt x="2234" y="343"/>
                    <a:pt x="2195" y="328"/>
                    <a:pt x="2157" y="321"/>
                  </a:cubicBezTo>
                  <a:cubicBezTo>
                    <a:pt x="2104" y="305"/>
                    <a:pt x="2043" y="298"/>
                    <a:pt x="1990" y="298"/>
                  </a:cubicBezTo>
                  <a:cubicBezTo>
                    <a:pt x="1776" y="305"/>
                    <a:pt x="1555" y="313"/>
                    <a:pt x="1342" y="321"/>
                  </a:cubicBezTo>
                  <a:cubicBezTo>
                    <a:pt x="1296" y="321"/>
                    <a:pt x="1243" y="305"/>
                    <a:pt x="1228" y="359"/>
                  </a:cubicBezTo>
                  <a:cubicBezTo>
                    <a:pt x="1220" y="420"/>
                    <a:pt x="1281" y="443"/>
                    <a:pt x="1327" y="443"/>
                  </a:cubicBezTo>
                  <a:cubicBezTo>
                    <a:pt x="1471" y="450"/>
                    <a:pt x="1616" y="450"/>
                    <a:pt x="1753" y="450"/>
                  </a:cubicBezTo>
                  <a:close/>
                  <a:moveTo>
                    <a:pt x="12187" y="328"/>
                  </a:moveTo>
                  <a:cubicBezTo>
                    <a:pt x="12225" y="747"/>
                    <a:pt x="12149" y="1167"/>
                    <a:pt x="12179" y="1586"/>
                  </a:cubicBezTo>
                  <a:cubicBezTo>
                    <a:pt x="12279" y="1174"/>
                    <a:pt x="12286" y="740"/>
                    <a:pt x="12187" y="328"/>
                  </a:cubicBezTo>
                  <a:close/>
                  <a:moveTo>
                    <a:pt x="12736" y="244"/>
                  </a:moveTo>
                  <a:cubicBezTo>
                    <a:pt x="12721" y="542"/>
                    <a:pt x="12705" y="816"/>
                    <a:pt x="12698" y="1098"/>
                  </a:cubicBezTo>
                  <a:cubicBezTo>
                    <a:pt x="12698" y="1159"/>
                    <a:pt x="12698" y="1228"/>
                    <a:pt x="12713" y="1288"/>
                  </a:cubicBezTo>
                  <a:cubicBezTo>
                    <a:pt x="12721" y="1327"/>
                    <a:pt x="12728" y="1372"/>
                    <a:pt x="12782" y="1357"/>
                  </a:cubicBezTo>
                  <a:cubicBezTo>
                    <a:pt x="12820" y="1342"/>
                    <a:pt x="12827" y="1311"/>
                    <a:pt x="12820" y="1273"/>
                  </a:cubicBezTo>
                  <a:cubicBezTo>
                    <a:pt x="12774" y="999"/>
                    <a:pt x="12827" y="725"/>
                    <a:pt x="12804" y="450"/>
                  </a:cubicBezTo>
                  <a:cubicBezTo>
                    <a:pt x="12797" y="389"/>
                    <a:pt x="12827" y="305"/>
                    <a:pt x="12736" y="244"/>
                  </a:cubicBezTo>
                  <a:close/>
                  <a:moveTo>
                    <a:pt x="1662" y="648"/>
                  </a:moveTo>
                  <a:lnTo>
                    <a:pt x="1662" y="702"/>
                  </a:lnTo>
                  <a:cubicBezTo>
                    <a:pt x="1860" y="717"/>
                    <a:pt x="2058" y="740"/>
                    <a:pt x="2256" y="755"/>
                  </a:cubicBezTo>
                  <a:cubicBezTo>
                    <a:pt x="2287" y="755"/>
                    <a:pt x="2340" y="770"/>
                    <a:pt x="2348" y="725"/>
                  </a:cubicBezTo>
                  <a:cubicBezTo>
                    <a:pt x="2363" y="679"/>
                    <a:pt x="2310" y="648"/>
                    <a:pt x="2272" y="641"/>
                  </a:cubicBezTo>
                  <a:cubicBezTo>
                    <a:pt x="2073" y="595"/>
                    <a:pt x="1860" y="603"/>
                    <a:pt x="1662" y="648"/>
                  </a:cubicBezTo>
                  <a:close/>
                  <a:moveTo>
                    <a:pt x="12522" y="359"/>
                  </a:moveTo>
                  <a:lnTo>
                    <a:pt x="12469" y="359"/>
                  </a:lnTo>
                  <a:cubicBezTo>
                    <a:pt x="12439" y="686"/>
                    <a:pt x="12439" y="1022"/>
                    <a:pt x="12469" y="1349"/>
                  </a:cubicBezTo>
                  <a:lnTo>
                    <a:pt x="12522" y="1349"/>
                  </a:lnTo>
                  <a:close/>
                  <a:moveTo>
                    <a:pt x="12987" y="785"/>
                  </a:moveTo>
                  <a:cubicBezTo>
                    <a:pt x="13025" y="923"/>
                    <a:pt x="12972" y="1045"/>
                    <a:pt x="12964" y="1167"/>
                  </a:cubicBezTo>
                  <a:cubicBezTo>
                    <a:pt x="12957" y="1212"/>
                    <a:pt x="12980" y="1258"/>
                    <a:pt x="13025" y="1281"/>
                  </a:cubicBezTo>
                  <a:cubicBezTo>
                    <a:pt x="13056" y="1296"/>
                    <a:pt x="13086" y="1266"/>
                    <a:pt x="13086" y="1228"/>
                  </a:cubicBezTo>
                  <a:cubicBezTo>
                    <a:pt x="13102" y="1075"/>
                    <a:pt x="13132" y="915"/>
                    <a:pt x="12987" y="785"/>
                  </a:cubicBezTo>
                  <a:close/>
                  <a:moveTo>
                    <a:pt x="2775" y="1075"/>
                  </a:moveTo>
                  <a:cubicBezTo>
                    <a:pt x="2721" y="1075"/>
                    <a:pt x="2676" y="1075"/>
                    <a:pt x="2683" y="1136"/>
                  </a:cubicBezTo>
                  <a:cubicBezTo>
                    <a:pt x="2691" y="1205"/>
                    <a:pt x="2737" y="1212"/>
                    <a:pt x="2798" y="1220"/>
                  </a:cubicBezTo>
                  <a:cubicBezTo>
                    <a:pt x="2851" y="1220"/>
                    <a:pt x="2919" y="1212"/>
                    <a:pt x="2919" y="1159"/>
                  </a:cubicBezTo>
                  <a:cubicBezTo>
                    <a:pt x="2919" y="1075"/>
                    <a:pt x="2820" y="1106"/>
                    <a:pt x="2775" y="1075"/>
                  </a:cubicBezTo>
                  <a:close/>
                  <a:moveTo>
                    <a:pt x="2272" y="976"/>
                  </a:moveTo>
                  <a:cubicBezTo>
                    <a:pt x="2363" y="976"/>
                    <a:pt x="2439" y="1037"/>
                    <a:pt x="2531" y="999"/>
                  </a:cubicBezTo>
                  <a:cubicBezTo>
                    <a:pt x="2561" y="991"/>
                    <a:pt x="2561" y="953"/>
                    <a:pt x="2538" y="938"/>
                  </a:cubicBezTo>
                  <a:cubicBezTo>
                    <a:pt x="2462" y="900"/>
                    <a:pt x="2363" y="900"/>
                    <a:pt x="2287" y="930"/>
                  </a:cubicBezTo>
                  <a:cubicBezTo>
                    <a:pt x="2287" y="930"/>
                    <a:pt x="2287" y="946"/>
                    <a:pt x="2272" y="9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8"/>
            <p:cNvSpPr/>
            <p:nvPr/>
          </p:nvSpPr>
          <p:spPr>
            <a:xfrm>
              <a:off x="3655925" y="4398825"/>
              <a:ext cx="47100" cy="170350"/>
            </a:xfrm>
            <a:custGeom>
              <a:avLst/>
              <a:gdLst/>
              <a:ahLst/>
              <a:cxnLst/>
              <a:rect l="l" t="t" r="r" b="b"/>
              <a:pathLst>
                <a:path w="1884" h="6814" extrusionOk="0">
                  <a:moveTo>
                    <a:pt x="1883" y="92"/>
                  </a:moveTo>
                  <a:cubicBezTo>
                    <a:pt x="1815" y="1204"/>
                    <a:pt x="1837" y="2325"/>
                    <a:pt x="1799" y="3437"/>
                  </a:cubicBezTo>
                  <a:cubicBezTo>
                    <a:pt x="1784" y="3841"/>
                    <a:pt x="1792" y="4245"/>
                    <a:pt x="1784" y="4649"/>
                  </a:cubicBezTo>
                  <a:cubicBezTo>
                    <a:pt x="1769" y="5251"/>
                    <a:pt x="1754" y="5853"/>
                    <a:pt x="1738" y="6456"/>
                  </a:cubicBezTo>
                  <a:cubicBezTo>
                    <a:pt x="1731" y="6738"/>
                    <a:pt x="1731" y="6738"/>
                    <a:pt x="1464" y="6753"/>
                  </a:cubicBezTo>
                  <a:cubicBezTo>
                    <a:pt x="1426" y="6753"/>
                    <a:pt x="1395" y="6753"/>
                    <a:pt x="1365" y="6760"/>
                  </a:cubicBezTo>
                  <a:cubicBezTo>
                    <a:pt x="1174" y="6814"/>
                    <a:pt x="1098" y="6760"/>
                    <a:pt x="1030" y="6555"/>
                  </a:cubicBezTo>
                  <a:cubicBezTo>
                    <a:pt x="877" y="6097"/>
                    <a:pt x="687" y="5640"/>
                    <a:pt x="145" y="5503"/>
                  </a:cubicBezTo>
                  <a:cubicBezTo>
                    <a:pt x="46" y="5480"/>
                    <a:pt x="46" y="5411"/>
                    <a:pt x="46" y="5328"/>
                  </a:cubicBezTo>
                  <a:cubicBezTo>
                    <a:pt x="46" y="3994"/>
                    <a:pt x="54" y="2660"/>
                    <a:pt x="46" y="1326"/>
                  </a:cubicBezTo>
                  <a:cubicBezTo>
                    <a:pt x="46" y="884"/>
                    <a:pt x="1" y="442"/>
                    <a:pt x="46" y="0"/>
                  </a:cubicBezTo>
                  <a:cubicBezTo>
                    <a:pt x="359" y="8"/>
                    <a:pt x="664" y="61"/>
                    <a:pt x="976" y="46"/>
                  </a:cubicBezTo>
                  <a:cubicBezTo>
                    <a:pt x="1022" y="38"/>
                    <a:pt x="1068" y="54"/>
                    <a:pt x="1098" y="84"/>
                  </a:cubicBezTo>
                  <a:cubicBezTo>
                    <a:pt x="976" y="450"/>
                    <a:pt x="976" y="831"/>
                    <a:pt x="953" y="1204"/>
                  </a:cubicBezTo>
                  <a:cubicBezTo>
                    <a:pt x="938" y="1479"/>
                    <a:pt x="953" y="1753"/>
                    <a:pt x="953" y="2066"/>
                  </a:cubicBezTo>
                  <a:cubicBezTo>
                    <a:pt x="1037" y="2005"/>
                    <a:pt x="1068" y="1898"/>
                    <a:pt x="1052" y="1799"/>
                  </a:cubicBezTo>
                  <a:cubicBezTo>
                    <a:pt x="1060" y="1227"/>
                    <a:pt x="1113" y="656"/>
                    <a:pt x="1167" y="84"/>
                  </a:cubicBezTo>
                  <a:lnTo>
                    <a:pt x="1685" y="84"/>
                  </a:lnTo>
                  <a:cubicBezTo>
                    <a:pt x="1571" y="610"/>
                    <a:pt x="1685" y="1143"/>
                    <a:pt x="1624" y="1677"/>
                  </a:cubicBezTo>
                  <a:lnTo>
                    <a:pt x="1685" y="1677"/>
                  </a:lnTo>
                  <a:cubicBezTo>
                    <a:pt x="1708" y="1143"/>
                    <a:pt x="1731" y="618"/>
                    <a:pt x="1754" y="84"/>
                  </a:cubicBezTo>
                  <a:close/>
                  <a:moveTo>
                    <a:pt x="344" y="2439"/>
                  </a:moveTo>
                  <a:cubicBezTo>
                    <a:pt x="405" y="2332"/>
                    <a:pt x="435" y="2210"/>
                    <a:pt x="427" y="2088"/>
                  </a:cubicBezTo>
                  <a:cubicBezTo>
                    <a:pt x="435" y="1799"/>
                    <a:pt x="427" y="1502"/>
                    <a:pt x="458" y="1204"/>
                  </a:cubicBezTo>
                  <a:cubicBezTo>
                    <a:pt x="496" y="900"/>
                    <a:pt x="496" y="579"/>
                    <a:pt x="511" y="267"/>
                  </a:cubicBezTo>
                  <a:cubicBezTo>
                    <a:pt x="511" y="229"/>
                    <a:pt x="519" y="168"/>
                    <a:pt x="458" y="168"/>
                  </a:cubicBezTo>
                  <a:cubicBezTo>
                    <a:pt x="412" y="168"/>
                    <a:pt x="405" y="214"/>
                    <a:pt x="397" y="252"/>
                  </a:cubicBezTo>
                  <a:cubicBezTo>
                    <a:pt x="382" y="282"/>
                    <a:pt x="374" y="320"/>
                    <a:pt x="366" y="358"/>
                  </a:cubicBezTo>
                  <a:cubicBezTo>
                    <a:pt x="321" y="1052"/>
                    <a:pt x="313" y="1746"/>
                    <a:pt x="344" y="2439"/>
                  </a:cubicBezTo>
                  <a:close/>
                  <a:moveTo>
                    <a:pt x="671" y="2165"/>
                  </a:moveTo>
                  <a:cubicBezTo>
                    <a:pt x="687" y="2149"/>
                    <a:pt x="694" y="2127"/>
                    <a:pt x="702" y="2104"/>
                  </a:cubicBezTo>
                  <a:cubicBezTo>
                    <a:pt x="778" y="1517"/>
                    <a:pt x="725" y="930"/>
                    <a:pt x="824" y="343"/>
                  </a:cubicBezTo>
                  <a:cubicBezTo>
                    <a:pt x="824" y="313"/>
                    <a:pt x="824" y="259"/>
                    <a:pt x="778" y="252"/>
                  </a:cubicBezTo>
                  <a:cubicBezTo>
                    <a:pt x="725" y="252"/>
                    <a:pt x="717" y="313"/>
                    <a:pt x="709" y="351"/>
                  </a:cubicBezTo>
                  <a:cubicBezTo>
                    <a:pt x="633" y="953"/>
                    <a:pt x="618" y="1563"/>
                    <a:pt x="671" y="2165"/>
                  </a:cubicBezTo>
                  <a:close/>
                  <a:moveTo>
                    <a:pt x="1289" y="1906"/>
                  </a:moveTo>
                  <a:cubicBezTo>
                    <a:pt x="1365" y="1845"/>
                    <a:pt x="1403" y="1738"/>
                    <a:pt x="1395" y="1639"/>
                  </a:cubicBezTo>
                  <a:cubicBezTo>
                    <a:pt x="1411" y="1204"/>
                    <a:pt x="1365" y="770"/>
                    <a:pt x="1433" y="336"/>
                  </a:cubicBezTo>
                  <a:cubicBezTo>
                    <a:pt x="1441" y="297"/>
                    <a:pt x="1464" y="229"/>
                    <a:pt x="1403" y="221"/>
                  </a:cubicBezTo>
                  <a:cubicBezTo>
                    <a:pt x="1342" y="214"/>
                    <a:pt x="1334" y="282"/>
                    <a:pt x="1319" y="328"/>
                  </a:cubicBezTo>
                  <a:cubicBezTo>
                    <a:pt x="1251" y="602"/>
                    <a:pt x="1296" y="884"/>
                    <a:pt x="1289" y="1166"/>
                  </a:cubicBezTo>
                  <a:cubicBezTo>
                    <a:pt x="1281" y="1418"/>
                    <a:pt x="1289" y="1662"/>
                    <a:pt x="1289" y="190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8"/>
            <p:cNvSpPr/>
            <p:nvPr/>
          </p:nvSpPr>
          <p:spPr>
            <a:xfrm>
              <a:off x="3955650" y="4402825"/>
              <a:ext cx="43450" cy="168825"/>
            </a:xfrm>
            <a:custGeom>
              <a:avLst/>
              <a:gdLst/>
              <a:ahLst/>
              <a:cxnLst/>
              <a:rect l="l" t="t" r="r" b="b"/>
              <a:pathLst>
                <a:path w="1738" h="6753" extrusionOk="0">
                  <a:moveTo>
                    <a:pt x="1692" y="0"/>
                  </a:moveTo>
                  <a:cubicBezTo>
                    <a:pt x="1738" y="1547"/>
                    <a:pt x="1616" y="3095"/>
                    <a:pt x="1654" y="4649"/>
                  </a:cubicBezTo>
                  <a:cubicBezTo>
                    <a:pt x="1662" y="4863"/>
                    <a:pt x="1662" y="5084"/>
                    <a:pt x="1646" y="5297"/>
                  </a:cubicBezTo>
                  <a:cubicBezTo>
                    <a:pt x="1646" y="5381"/>
                    <a:pt x="1601" y="5457"/>
                    <a:pt x="1524" y="5488"/>
                  </a:cubicBezTo>
                  <a:cubicBezTo>
                    <a:pt x="1090" y="5724"/>
                    <a:pt x="823" y="6082"/>
                    <a:pt x="823" y="6585"/>
                  </a:cubicBezTo>
                  <a:cubicBezTo>
                    <a:pt x="823" y="6730"/>
                    <a:pt x="755" y="6753"/>
                    <a:pt x="648" y="6738"/>
                  </a:cubicBezTo>
                  <a:cubicBezTo>
                    <a:pt x="595" y="6738"/>
                    <a:pt x="541" y="6738"/>
                    <a:pt x="495" y="6738"/>
                  </a:cubicBezTo>
                  <a:cubicBezTo>
                    <a:pt x="76" y="6738"/>
                    <a:pt x="84" y="6738"/>
                    <a:pt x="76" y="6318"/>
                  </a:cubicBezTo>
                  <a:cubicBezTo>
                    <a:pt x="38" y="4809"/>
                    <a:pt x="0" y="3300"/>
                    <a:pt x="38" y="1799"/>
                  </a:cubicBezTo>
                  <a:cubicBezTo>
                    <a:pt x="53" y="1204"/>
                    <a:pt x="38" y="618"/>
                    <a:pt x="23" y="31"/>
                  </a:cubicBezTo>
                  <a:lnTo>
                    <a:pt x="191" y="38"/>
                  </a:lnTo>
                  <a:cubicBezTo>
                    <a:pt x="229" y="610"/>
                    <a:pt x="145" y="1182"/>
                    <a:pt x="252" y="1753"/>
                  </a:cubicBezTo>
                  <a:cubicBezTo>
                    <a:pt x="343" y="1182"/>
                    <a:pt x="274" y="610"/>
                    <a:pt x="343" y="38"/>
                  </a:cubicBezTo>
                  <a:lnTo>
                    <a:pt x="534" y="46"/>
                  </a:lnTo>
                  <a:cubicBezTo>
                    <a:pt x="534" y="320"/>
                    <a:pt x="442" y="595"/>
                    <a:pt x="556" y="869"/>
                  </a:cubicBezTo>
                  <a:cubicBezTo>
                    <a:pt x="640" y="579"/>
                    <a:pt x="640" y="297"/>
                    <a:pt x="663" y="8"/>
                  </a:cubicBezTo>
                  <a:lnTo>
                    <a:pt x="831" y="8"/>
                  </a:lnTo>
                  <a:cubicBezTo>
                    <a:pt x="861" y="183"/>
                    <a:pt x="808" y="366"/>
                    <a:pt x="877" y="549"/>
                  </a:cubicBezTo>
                  <a:cubicBezTo>
                    <a:pt x="907" y="519"/>
                    <a:pt x="922" y="511"/>
                    <a:pt x="922" y="503"/>
                  </a:cubicBezTo>
                  <a:cubicBezTo>
                    <a:pt x="922" y="351"/>
                    <a:pt x="930" y="198"/>
                    <a:pt x="930" y="46"/>
                  </a:cubicBezTo>
                  <a:lnTo>
                    <a:pt x="1219" y="46"/>
                  </a:lnTo>
                  <a:cubicBezTo>
                    <a:pt x="1212" y="183"/>
                    <a:pt x="1204" y="320"/>
                    <a:pt x="1197" y="465"/>
                  </a:cubicBezTo>
                  <a:cubicBezTo>
                    <a:pt x="1197" y="503"/>
                    <a:pt x="1204" y="541"/>
                    <a:pt x="1258" y="549"/>
                  </a:cubicBezTo>
                  <a:cubicBezTo>
                    <a:pt x="1303" y="549"/>
                    <a:pt x="1311" y="503"/>
                    <a:pt x="1311" y="465"/>
                  </a:cubicBezTo>
                  <a:lnTo>
                    <a:pt x="1311" y="46"/>
                  </a:lnTo>
                  <a:cubicBezTo>
                    <a:pt x="1440" y="54"/>
                    <a:pt x="1570" y="31"/>
                    <a:pt x="1692" y="0"/>
                  </a:cubicBezTo>
                  <a:close/>
                  <a:moveTo>
                    <a:pt x="366" y="6524"/>
                  </a:moveTo>
                  <a:cubicBezTo>
                    <a:pt x="503" y="5419"/>
                    <a:pt x="450" y="4352"/>
                    <a:pt x="465" y="3247"/>
                  </a:cubicBezTo>
                  <a:cubicBezTo>
                    <a:pt x="290" y="3613"/>
                    <a:pt x="206" y="6280"/>
                    <a:pt x="366" y="6524"/>
                  </a:cubicBezTo>
                  <a:close/>
                  <a:moveTo>
                    <a:pt x="846" y="4101"/>
                  </a:moveTo>
                  <a:cubicBezTo>
                    <a:pt x="678" y="4329"/>
                    <a:pt x="579" y="6158"/>
                    <a:pt x="709" y="6433"/>
                  </a:cubicBezTo>
                  <a:cubicBezTo>
                    <a:pt x="793" y="5632"/>
                    <a:pt x="838" y="4863"/>
                    <a:pt x="846" y="4101"/>
                  </a:cubicBezTo>
                  <a:close/>
                  <a:moveTo>
                    <a:pt x="1090" y="4527"/>
                  </a:moveTo>
                  <a:cubicBezTo>
                    <a:pt x="1075" y="4565"/>
                    <a:pt x="1052" y="4581"/>
                    <a:pt x="1052" y="4604"/>
                  </a:cubicBezTo>
                  <a:cubicBezTo>
                    <a:pt x="1021" y="4962"/>
                    <a:pt x="1029" y="5328"/>
                    <a:pt x="976" y="5686"/>
                  </a:cubicBezTo>
                  <a:cubicBezTo>
                    <a:pt x="976" y="5716"/>
                    <a:pt x="983" y="5732"/>
                    <a:pt x="1014" y="5732"/>
                  </a:cubicBezTo>
                  <a:cubicBezTo>
                    <a:pt x="1029" y="5739"/>
                    <a:pt x="1052" y="5732"/>
                    <a:pt x="1059" y="5716"/>
                  </a:cubicBezTo>
                  <a:cubicBezTo>
                    <a:pt x="1082" y="5671"/>
                    <a:pt x="1105" y="5625"/>
                    <a:pt x="1105" y="5571"/>
                  </a:cubicBezTo>
                  <a:cubicBezTo>
                    <a:pt x="1113" y="5229"/>
                    <a:pt x="1181" y="4886"/>
                    <a:pt x="1098" y="4527"/>
                  </a:cubicBezTo>
                  <a:close/>
                  <a:moveTo>
                    <a:pt x="1402" y="4748"/>
                  </a:moveTo>
                  <a:cubicBezTo>
                    <a:pt x="1303" y="4947"/>
                    <a:pt x="1341" y="5122"/>
                    <a:pt x="1341" y="5297"/>
                  </a:cubicBezTo>
                  <a:cubicBezTo>
                    <a:pt x="1334" y="5328"/>
                    <a:pt x="1364" y="5358"/>
                    <a:pt x="1402" y="5350"/>
                  </a:cubicBezTo>
                  <a:cubicBezTo>
                    <a:pt x="1433" y="5350"/>
                    <a:pt x="1456" y="5320"/>
                    <a:pt x="1456" y="5289"/>
                  </a:cubicBezTo>
                  <a:cubicBezTo>
                    <a:pt x="1471" y="5122"/>
                    <a:pt x="1524" y="4947"/>
                    <a:pt x="1410" y="47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8"/>
            <p:cNvSpPr/>
            <p:nvPr/>
          </p:nvSpPr>
          <p:spPr>
            <a:xfrm>
              <a:off x="3699375" y="4618325"/>
              <a:ext cx="234000" cy="78525"/>
            </a:xfrm>
            <a:custGeom>
              <a:avLst/>
              <a:gdLst/>
              <a:ahLst/>
              <a:cxnLst/>
              <a:rect l="l" t="t" r="r" b="b"/>
              <a:pathLst>
                <a:path w="9360" h="3141" extrusionOk="0">
                  <a:moveTo>
                    <a:pt x="8148" y="2248"/>
                  </a:moveTo>
                  <a:cubicBezTo>
                    <a:pt x="7850" y="2507"/>
                    <a:pt x="7492" y="2637"/>
                    <a:pt x="7134" y="2782"/>
                  </a:cubicBezTo>
                  <a:cubicBezTo>
                    <a:pt x="6242" y="3140"/>
                    <a:pt x="5320" y="3140"/>
                    <a:pt x="4383" y="3018"/>
                  </a:cubicBezTo>
                  <a:cubicBezTo>
                    <a:pt x="4002" y="2965"/>
                    <a:pt x="3620" y="2942"/>
                    <a:pt x="3247" y="2858"/>
                  </a:cubicBezTo>
                  <a:cubicBezTo>
                    <a:pt x="2622" y="2706"/>
                    <a:pt x="2050" y="2393"/>
                    <a:pt x="1586" y="1943"/>
                  </a:cubicBezTo>
                  <a:cubicBezTo>
                    <a:pt x="1273" y="1662"/>
                    <a:pt x="999" y="1326"/>
                    <a:pt x="785" y="953"/>
                  </a:cubicBezTo>
                  <a:cubicBezTo>
                    <a:pt x="740" y="869"/>
                    <a:pt x="663" y="816"/>
                    <a:pt x="572" y="808"/>
                  </a:cubicBezTo>
                  <a:cubicBezTo>
                    <a:pt x="450" y="793"/>
                    <a:pt x="336" y="755"/>
                    <a:pt x="214" y="747"/>
                  </a:cubicBezTo>
                  <a:cubicBezTo>
                    <a:pt x="38" y="739"/>
                    <a:pt x="0" y="633"/>
                    <a:pt x="8" y="495"/>
                  </a:cubicBezTo>
                  <a:cubicBezTo>
                    <a:pt x="16" y="328"/>
                    <a:pt x="38" y="160"/>
                    <a:pt x="54" y="0"/>
                  </a:cubicBezTo>
                  <a:cubicBezTo>
                    <a:pt x="160" y="31"/>
                    <a:pt x="259" y="114"/>
                    <a:pt x="381" y="38"/>
                  </a:cubicBezTo>
                  <a:cubicBezTo>
                    <a:pt x="450" y="313"/>
                    <a:pt x="557" y="389"/>
                    <a:pt x="839" y="389"/>
                  </a:cubicBezTo>
                  <a:cubicBezTo>
                    <a:pt x="968" y="389"/>
                    <a:pt x="1128" y="328"/>
                    <a:pt x="1166" y="534"/>
                  </a:cubicBezTo>
                  <a:cubicBezTo>
                    <a:pt x="1105" y="518"/>
                    <a:pt x="1037" y="503"/>
                    <a:pt x="968" y="503"/>
                  </a:cubicBezTo>
                  <a:cubicBezTo>
                    <a:pt x="892" y="518"/>
                    <a:pt x="801" y="541"/>
                    <a:pt x="854" y="663"/>
                  </a:cubicBezTo>
                  <a:cubicBezTo>
                    <a:pt x="854" y="739"/>
                    <a:pt x="839" y="831"/>
                    <a:pt x="930" y="884"/>
                  </a:cubicBezTo>
                  <a:cubicBezTo>
                    <a:pt x="1090" y="1029"/>
                    <a:pt x="1220" y="991"/>
                    <a:pt x="1296" y="762"/>
                  </a:cubicBezTo>
                  <a:cubicBezTo>
                    <a:pt x="1563" y="1067"/>
                    <a:pt x="1829" y="1364"/>
                    <a:pt x="2180" y="1585"/>
                  </a:cubicBezTo>
                  <a:cubicBezTo>
                    <a:pt x="2584" y="1844"/>
                    <a:pt x="3011" y="2065"/>
                    <a:pt x="3453" y="2233"/>
                  </a:cubicBezTo>
                  <a:cubicBezTo>
                    <a:pt x="3895" y="2393"/>
                    <a:pt x="4367" y="2416"/>
                    <a:pt x="4832" y="2454"/>
                  </a:cubicBezTo>
                  <a:cubicBezTo>
                    <a:pt x="4817" y="2477"/>
                    <a:pt x="4809" y="2492"/>
                    <a:pt x="4794" y="2515"/>
                  </a:cubicBezTo>
                  <a:cubicBezTo>
                    <a:pt x="4672" y="2668"/>
                    <a:pt x="4680" y="2767"/>
                    <a:pt x="4825" y="2866"/>
                  </a:cubicBezTo>
                  <a:cubicBezTo>
                    <a:pt x="4939" y="2972"/>
                    <a:pt x="5122" y="2950"/>
                    <a:pt x="5213" y="2820"/>
                  </a:cubicBezTo>
                  <a:cubicBezTo>
                    <a:pt x="5290" y="2698"/>
                    <a:pt x="5251" y="2591"/>
                    <a:pt x="5076" y="2492"/>
                  </a:cubicBezTo>
                  <a:cubicBezTo>
                    <a:pt x="5061" y="2485"/>
                    <a:pt x="5053" y="2462"/>
                    <a:pt x="5046" y="2447"/>
                  </a:cubicBezTo>
                  <a:cubicBezTo>
                    <a:pt x="5488" y="2424"/>
                    <a:pt x="5930" y="2424"/>
                    <a:pt x="6372" y="2370"/>
                  </a:cubicBezTo>
                  <a:cubicBezTo>
                    <a:pt x="6326" y="2462"/>
                    <a:pt x="6166" y="2485"/>
                    <a:pt x="6181" y="2614"/>
                  </a:cubicBezTo>
                  <a:cubicBezTo>
                    <a:pt x="6189" y="2728"/>
                    <a:pt x="6288" y="2812"/>
                    <a:pt x="6402" y="2812"/>
                  </a:cubicBezTo>
                  <a:cubicBezTo>
                    <a:pt x="6539" y="2820"/>
                    <a:pt x="6677" y="2805"/>
                    <a:pt x="6730" y="2668"/>
                  </a:cubicBezTo>
                  <a:cubicBezTo>
                    <a:pt x="6768" y="2553"/>
                    <a:pt x="6707" y="2454"/>
                    <a:pt x="6578" y="2424"/>
                  </a:cubicBezTo>
                  <a:cubicBezTo>
                    <a:pt x="6555" y="2416"/>
                    <a:pt x="6532" y="2378"/>
                    <a:pt x="6517" y="2355"/>
                  </a:cubicBezTo>
                  <a:cubicBezTo>
                    <a:pt x="6532" y="2340"/>
                    <a:pt x="6555" y="2325"/>
                    <a:pt x="6578" y="2317"/>
                  </a:cubicBezTo>
                  <a:cubicBezTo>
                    <a:pt x="7690" y="2081"/>
                    <a:pt x="8551" y="1509"/>
                    <a:pt x="9085" y="480"/>
                  </a:cubicBezTo>
                  <a:cubicBezTo>
                    <a:pt x="9108" y="427"/>
                    <a:pt x="9138" y="373"/>
                    <a:pt x="9215" y="396"/>
                  </a:cubicBezTo>
                  <a:cubicBezTo>
                    <a:pt x="9192" y="495"/>
                    <a:pt x="9108" y="564"/>
                    <a:pt x="9085" y="671"/>
                  </a:cubicBezTo>
                  <a:cubicBezTo>
                    <a:pt x="9039" y="907"/>
                    <a:pt x="9108" y="998"/>
                    <a:pt x="9359" y="998"/>
                  </a:cubicBezTo>
                  <a:cubicBezTo>
                    <a:pt x="9298" y="1136"/>
                    <a:pt x="9215" y="1258"/>
                    <a:pt x="9100" y="1357"/>
                  </a:cubicBezTo>
                  <a:cubicBezTo>
                    <a:pt x="8841" y="1623"/>
                    <a:pt x="8597" y="1905"/>
                    <a:pt x="8300" y="2134"/>
                  </a:cubicBezTo>
                  <a:lnTo>
                    <a:pt x="8277" y="2119"/>
                  </a:lnTo>
                  <a:cubicBezTo>
                    <a:pt x="8277" y="2035"/>
                    <a:pt x="8323" y="1928"/>
                    <a:pt x="8224" y="1875"/>
                  </a:cubicBezTo>
                  <a:cubicBezTo>
                    <a:pt x="8163" y="1829"/>
                    <a:pt x="8071" y="1837"/>
                    <a:pt x="8010" y="1883"/>
                  </a:cubicBezTo>
                  <a:cubicBezTo>
                    <a:pt x="7934" y="1943"/>
                    <a:pt x="7827" y="2004"/>
                    <a:pt x="7873" y="2126"/>
                  </a:cubicBezTo>
                  <a:cubicBezTo>
                    <a:pt x="7911" y="2248"/>
                    <a:pt x="8026" y="2241"/>
                    <a:pt x="8125" y="2233"/>
                  </a:cubicBezTo>
                  <a:close/>
                  <a:moveTo>
                    <a:pt x="1631" y="1806"/>
                  </a:moveTo>
                  <a:cubicBezTo>
                    <a:pt x="1639" y="1844"/>
                    <a:pt x="1669" y="1852"/>
                    <a:pt x="1700" y="1852"/>
                  </a:cubicBezTo>
                  <a:cubicBezTo>
                    <a:pt x="1807" y="1989"/>
                    <a:pt x="1913" y="1921"/>
                    <a:pt x="1997" y="1837"/>
                  </a:cubicBezTo>
                  <a:cubicBezTo>
                    <a:pt x="2104" y="1730"/>
                    <a:pt x="2043" y="1631"/>
                    <a:pt x="1951" y="1540"/>
                  </a:cubicBezTo>
                  <a:cubicBezTo>
                    <a:pt x="1845" y="1433"/>
                    <a:pt x="1723" y="1387"/>
                    <a:pt x="1601" y="1517"/>
                  </a:cubicBezTo>
                  <a:cubicBezTo>
                    <a:pt x="1525" y="1608"/>
                    <a:pt x="1502" y="1722"/>
                    <a:pt x="1631" y="1806"/>
                  </a:cubicBezTo>
                  <a:close/>
                  <a:moveTo>
                    <a:pt x="3049" y="2622"/>
                  </a:moveTo>
                  <a:cubicBezTo>
                    <a:pt x="3239" y="2622"/>
                    <a:pt x="3277" y="2599"/>
                    <a:pt x="3285" y="2454"/>
                  </a:cubicBezTo>
                  <a:cubicBezTo>
                    <a:pt x="3277" y="2302"/>
                    <a:pt x="3156" y="2180"/>
                    <a:pt x="3011" y="2165"/>
                  </a:cubicBezTo>
                  <a:cubicBezTo>
                    <a:pt x="2881" y="2157"/>
                    <a:pt x="2782" y="2256"/>
                    <a:pt x="2782" y="2378"/>
                  </a:cubicBezTo>
                  <a:cubicBezTo>
                    <a:pt x="2767" y="2523"/>
                    <a:pt x="2874" y="2622"/>
                    <a:pt x="3049" y="26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8"/>
            <p:cNvSpPr/>
            <p:nvPr/>
          </p:nvSpPr>
          <p:spPr>
            <a:xfrm>
              <a:off x="3785300" y="4140075"/>
              <a:ext cx="85200" cy="67275"/>
            </a:xfrm>
            <a:custGeom>
              <a:avLst/>
              <a:gdLst/>
              <a:ahLst/>
              <a:cxnLst/>
              <a:rect l="l" t="t" r="r" b="b"/>
              <a:pathLst>
                <a:path w="3408" h="2691" extrusionOk="0">
                  <a:moveTo>
                    <a:pt x="1235" y="2691"/>
                  </a:moveTo>
                  <a:cubicBezTo>
                    <a:pt x="1129" y="2218"/>
                    <a:pt x="854" y="1799"/>
                    <a:pt x="450" y="1525"/>
                  </a:cubicBezTo>
                  <a:cubicBezTo>
                    <a:pt x="313" y="1433"/>
                    <a:pt x="161" y="1380"/>
                    <a:pt x="1" y="1365"/>
                  </a:cubicBezTo>
                  <a:cubicBezTo>
                    <a:pt x="122" y="1227"/>
                    <a:pt x="435" y="1212"/>
                    <a:pt x="656" y="1334"/>
                  </a:cubicBezTo>
                  <a:cubicBezTo>
                    <a:pt x="816" y="1410"/>
                    <a:pt x="961" y="1494"/>
                    <a:pt x="1106" y="1601"/>
                  </a:cubicBezTo>
                  <a:cubicBezTo>
                    <a:pt x="1136" y="1631"/>
                    <a:pt x="1189" y="1685"/>
                    <a:pt x="1235" y="1639"/>
                  </a:cubicBezTo>
                  <a:cubicBezTo>
                    <a:pt x="1273" y="1593"/>
                    <a:pt x="1228" y="1532"/>
                    <a:pt x="1189" y="1494"/>
                  </a:cubicBezTo>
                  <a:cubicBezTo>
                    <a:pt x="1052" y="1357"/>
                    <a:pt x="885" y="1250"/>
                    <a:pt x="709" y="1189"/>
                  </a:cubicBezTo>
                  <a:cubicBezTo>
                    <a:pt x="648" y="1166"/>
                    <a:pt x="557" y="1174"/>
                    <a:pt x="572" y="1067"/>
                  </a:cubicBezTo>
                  <a:cubicBezTo>
                    <a:pt x="580" y="976"/>
                    <a:pt x="641" y="915"/>
                    <a:pt x="725" y="923"/>
                  </a:cubicBezTo>
                  <a:cubicBezTo>
                    <a:pt x="961" y="953"/>
                    <a:pt x="1052" y="801"/>
                    <a:pt x="1144" y="633"/>
                  </a:cubicBezTo>
                  <a:cubicBezTo>
                    <a:pt x="1174" y="564"/>
                    <a:pt x="1220" y="496"/>
                    <a:pt x="1273" y="442"/>
                  </a:cubicBezTo>
                  <a:cubicBezTo>
                    <a:pt x="1532" y="122"/>
                    <a:pt x="1936" y="0"/>
                    <a:pt x="2211" y="488"/>
                  </a:cubicBezTo>
                  <a:cubicBezTo>
                    <a:pt x="2256" y="564"/>
                    <a:pt x="2310" y="641"/>
                    <a:pt x="2363" y="717"/>
                  </a:cubicBezTo>
                  <a:cubicBezTo>
                    <a:pt x="2394" y="778"/>
                    <a:pt x="2462" y="816"/>
                    <a:pt x="2531" y="808"/>
                  </a:cubicBezTo>
                  <a:cubicBezTo>
                    <a:pt x="2737" y="816"/>
                    <a:pt x="2889" y="984"/>
                    <a:pt x="2881" y="1182"/>
                  </a:cubicBezTo>
                  <a:cubicBezTo>
                    <a:pt x="2874" y="1258"/>
                    <a:pt x="2820" y="1258"/>
                    <a:pt x="2775" y="1281"/>
                  </a:cubicBezTo>
                  <a:cubicBezTo>
                    <a:pt x="2493" y="1410"/>
                    <a:pt x="2424" y="1464"/>
                    <a:pt x="2302" y="1639"/>
                  </a:cubicBezTo>
                  <a:cubicBezTo>
                    <a:pt x="2394" y="1669"/>
                    <a:pt x="2447" y="1601"/>
                    <a:pt x="2500" y="1570"/>
                  </a:cubicBezTo>
                  <a:cubicBezTo>
                    <a:pt x="2668" y="1464"/>
                    <a:pt x="2851" y="1380"/>
                    <a:pt x="3041" y="1319"/>
                  </a:cubicBezTo>
                  <a:cubicBezTo>
                    <a:pt x="3171" y="1273"/>
                    <a:pt x="3308" y="1334"/>
                    <a:pt x="3362" y="1464"/>
                  </a:cubicBezTo>
                  <a:cubicBezTo>
                    <a:pt x="3392" y="1525"/>
                    <a:pt x="3407" y="1586"/>
                    <a:pt x="3331" y="1624"/>
                  </a:cubicBezTo>
                  <a:cubicBezTo>
                    <a:pt x="2935" y="1829"/>
                    <a:pt x="2714" y="2188"/>
                    <a:pt x="2531" y="2576"/>
                  </a:cubicBezTo>
                  <a:cubicBezTo>
                    <a:pt x="2516" y="2607"/>
                    <a:pt x="2493" y="2637"/>
                    <a:pt x="2462" y="2668"/>
                  </a:cubicBezTo>
                  <a:cubicBezTo>
                    <a:pt x="2180" y="2599"/>
                    <a:pt x="2013" y="2401"/>
                    <a:pt x="1921" y="2134"/>
                  </a:cubicBezTo>
                  <a:cubicBezTo>
                    <a:pt x="1898" y="2066"/>
                    <a:pt x="1891" y="2005"/>
                    <a:pt x="1807" y="2005"/>
                  </a:cubicBezTo>
                  <a:cubicBezTo>
                    <a:pt x="1723" y="2005"/>
                    <a:pt x="1692" y="2066"/>
                    <a:pt x="1677" y="2142"/>
                  </a:cubicBezTo>
                  <a:cubicBezTo>
                    <a:pt x="1670" y="2203"/>
                    <a:pt x="1647" y="2264"/>
                    <a:pt x="1624" y="2325"/>
                  </a:cubicBezTo>
                  <a:cubicBezTo>
                    <a:pt x="1532" y="2485"/>
                    <a:pt x="1456" y="2660"/>
                    <a:pt x="1235" y="2691"/>
                  </a:cubicBezTo>
                  <a:close/>
                  <a:moveTo>
                    <a:pt x="1662" y="1601"/>
                  </a:moveTo>
                  <a:cubicBezTo>
                    <a:pt x="1555" y="1304"/>
                    <a:pt x="1289" y="1075"/>
                    <a:pt x="1113" y="1113"/>
                  </a:cubicBezTo>
                  <a:cubicBezTo>
                    <a:pt x="1296" y="1266"/>
                    <a:pt x="1395" y="1487"/>
                    <a:pt x="1662" y="1601"/>
                  </a:cubicBezTo>
                  <a:close/>
                  <a:moveTo>
                    <a:pt x="2333" y="1075"/>
                  </a:moveTo>
                  <a:cubicBezTo>
                    <a:pt x="2234" y="1075"/>
                    <a:pt x="2043" y="1349"/>
                    <a:pt x="2074" y="1441"/>
                  </a:cubicBezTo>
                  <a:cubicBezTo>
                    <a:pt x="2089" y="1494"/>
                    <a:pt x="2127" y="1509"/>
                    <a:pt x="2157" y="1479"/>
                  </a:cubicBezTo>
                  <a:cubicBezTo>
                    <a:pt x="2264" y="1387"/>
                    <a:pt x="2340" y="1266"/>
                    <a:pt x="2386" y="1136"/>
                  </a:cubicBezTo>
                  <a:cubicBezTo>
                    <a:pt x="2401" y="1098"/>
                    <a:pt x="2378" y="1075"/>
                    <a:pt x="2333" y="10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8"/>
            <p:cNvSpPr/>
            <p:nvPr/>
          </p:nvSpPr>
          <p:spPr>
            <a:xfrm>
              <a:off x="3789500" y="4248875"/>
              <a:ext cx="77000" cy="50700"/>
            </a:xfrm>
            <a:custGeom>
              <a:avLst/>
              <a:gdLst/>
              <a:ahLst/>
              <a:cxnLst/>
              <a:rect l="l" t="t" r="r" b="b"/>
              <a:pathLst>
                <a:path w="3080" h="2028" extrusionOk="0">
                  <a:moveTo>
                    <a:pt x="2043" y="76"/>
                  </a:moveTo>
                  <a:cubicBezTo>
                    <a:pt x="2127" y="450"/>
                    <a:pt x="2287" y="800"/>
                    <a:pt x="2508" y="1121"/>
                  </a:cubicBezTo>
                  <a:cubicBezTo>
                    <a:pt x="2645" y="1311"/>
                    <a:pt x="2812" y="1479"/>
                    <a:pt x="2995" y="1631"/>
                  </a:cubicBezTo>
                  <a:cubicBezTo>
                    <a:pt x="3072" y="1692"/>
                    <a:pt x="3079" y="1730"/>
                    <a:pt x="3011" y="1799"/>
                  </a:cubicBezTo>
                  <a:cubicBezTo>
                    <a:pt x="2973" y="1837"/>
                    <a:pt x="2934" y="1875"/>
                    <a:pt x="2896" y="1921"/>
                  </a:cubicBezTo>
                  <a:cubicBezTo>
                    <a:pt x="2828" y="2005"/>
                    <a:pt x="2759" y="2027"/>
                    <a:pt x="2668" y="1944"/>
                  </a:cubicBezTo>
                  <a:cubicBezTo>
                    <a:pt x="2607" y="1867"/>
                    <a:pt x="2500" y="1852"/>
                    <a:pt x="2424" y="1906"/>
                  </a:cubicBezTo>
                  <a:cubicBezTo>
                    <a:pt x="2348" y="1982"/>
                    <a:pt x="2226" y="1959"/>
                    <a:pt x="2180" y="1867"/>
                  </a:cubicBezTo>
                  <a:cubicBezTo>
                    <a:pt x="2066" y="1730"/>
                    <a:pt x="1944" y="1753"/>
                    <a:pt x="1837" y="1867"/>
                  </a:cubicBezTo>
                  <a:cubicBezTo>
                    <a:pt x="1730" y="1982"/>
                    <a:pt x="1631" y="1989"/>
                    <a:pt x="1517" y="1867"/>
                  </a:cubicBezTo>
                  <a:cubicBezTo>
                    <a:pt x="1403" y="1753"/>
                    <a:pt x="1288" y="1768"/>
                    <a:pt x="1189" y="1890"/>
                  </a:cubicBezTo>
                  <a:cubicBezTo>
                    <a:pt x="1090" y="2012"/>
                    <a:pt x="1021" y="2020"/>
                    <a:pt x="892" y="1913"/>
                  </a:cubicBezTo>
                  <a:cubicBezTo>
                    <a:pt x="686" y="1723"/>
                    <a:pt x="640" y="1730"/>
                    <a:pt x="419" y="1913"/>
                  </a:cubicBezTo>
                  <a:cubicBezTo>
                    <a:pt x="343" y="1966"/>
                    <a:pt x="305" y="1966"/>
                    <a:pt x="244" y="1898"/>
                  </a:cubicBezTo>
                  <a:cubicBezTo>
                    <a:pt x="0" y="1608"/>
                    <a:pt x="15" y="1631"/>
                    <a:pt x="305" y="1372"/>
                  </a:cubicBezTo>
                  <a:cubicBezTo>
                    <a:pt x="648" y="1067"/>
                    <a:pt x="915" y="663"/>
                    <a:pt x="1067" y="221"/>
                  </a:cubicBezTo>
                  <a:cubicBezTo>
                    <a:pt x="1090" y="145"/>
                    <a:pt x="1082" y="0"/>
                    <a:pt x="1189" y="15"/>
                  </a:cubicBezTo>
                  <a:cubicBezTo>
                    <a:pt x="1319" y="38"/>
                    <a:pt x="1250" y="175"/>
                    <a:pt x="1250" y="259"/>
                  </a:cubicBezTo>
                  <a:cubicBezTo>
                    <a:pt x="1250" y="450"/>
                    <a:pt x="1159" y="625"/>
                    <a:pt x="1166" y="831"/>
                  </a:cubicBezTo>
                  <a:cubicBezTo>
                    <a:pt x="1250" y="831"/>
                    <a:pt x="1250" y="770"/>
                    <a:pt x="1265" y="717"/>
                  </a:cubicBezTo>
                  <a:cubicBezTo>
                    <a:pt x="1319" y="549"/>
                    <a:pt x="1364" y="374"/>
                    <a:pt x="1387" y="198"/>
                  </a:cubicBezTo>
                  <a:cubicBezTo>
                    <a:pt x="1387" y="137"/>
                    <a:pt x="1387" y="38"/>
                    <a:pt x="1494" y="46"/>
                  </a:cubicBezTo>
                  <a:cubicBezTo>
                    <a:pt x="1593" y="46"/>
                    <a:pt x="1563" y="145"/>
                    <a:pt x="1570" y="206"/>
                  </a:cubicBezTo>
                  <a:cubicBezTo>
                    <a:pt x="1578" y="427"/>
                    <a:pt x="1570" y="640"/>
                    <a:pt x="1585" y="861"/>
                  </a:cubicBezTo>
                  <a:cubicBezTo>
                    <a:pt x="1585" y="907"/>
                    <a:pt x="1585" y="999"/>
                    <a:pt x="1662" y="999"/>
                  </a:cubicBezTo>
                  <a:cubicBezTo>
                    <a:pt x="1730" y="991"/>
                    <a:pt x="1753" y="907"/>
                    <a:pt x="1753" y="846"/>
                  </a:cubicBezTo>
                  <a:cubicBezTo>
                    <a:pt x="1761" y="625"/>
                    <a:pt x="1753" y="396"/>
                    <a:pt x="1761" y="175"/>
                  </a:cubicBezTo>
                  <a:cubicBezTo>
                    <a:pt x="1761" y="130"/>
                    <a:pt x="1746" y="54"/>
                    <a:pt x="1814" y="54"/>
                  </a:cubicBezTo>
                  <a:cubicBezTo>
                    <a:pt x="1890" y="46"/>
                    <a:pt x="1875" y="122"/>
                    <a:pt x="1883" y="168"/>
                  </a:cubicBezTo>
                  <a:cubicBezTo>
                    <a:pt x="1906" y="366"/>
                    <a:pt x="1928" y="572"/>
                    <a:pt x="1959" y="778"/>
                  </a:cubicBezTo>
                  <a:cubicBezTo>
                    <a:pt x="1967" y="816"/>
                    <a:pt x="1959" y="877"/>
                    <a:pt x="2012" y="877"/>
                  </a:cubicBezTo>
                  <a:cubicBezTo>
                    <a:pt x="2073" y="877"/>
                    <a:pt x="2066" y="816"/>
                    <a:pt x="2066" y="770"/>
                  </a:cubicBezTo>
                  <a:cubicBezTo>
                    <a:pt x="2081" y="534"/>
                    <a:pt x="1997" y="313"/>
                    <a:pt x="2043" y="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8"/>
            <p:cNvSpPr/>
            <p:nvPr/>
          </p:nvSpPr>
          <p:spPr>
            <a:xfrm>
              <a:off x="3999650" y="4392350"/>
              <a:ext cx="16800" cy="144050"/>
            </a:xfrm>
            <a:custGeom>
              <a:avLst/>
              <a:gdLst/>
              <a:ahLst/>
              <a:cxnLst/>
              <a:rect l="l" t="t" r="r" b="b"/>
              <a:pathLst>
                <a:path w="672" h="5762" extrusionOk="0">
                  <a:moveTo>
                    <a:pt x="145" y="0"/>
                  </a:moveTo>
                  <a:cubicBezTo>
                    <a:pt x="290" y="153"/>
                    <a:pt x="427" y="313"/>
                    <a:pt x="580" y="465"/>
                  </a:cubicBezTo>
                  <a:cubicBezTo>
                    <a:pt x="648" y="534"/>
                    <a:pt x="626" y="617"/>
                    <a:pt x="626" y="701"/>
                  </a:cubicBezTo>
                  <a:cubicBezTo>
                    <a:pt x="618" y="2050"/>
                    <a:pt x="603" y="3399"/>
                    <a:pt x="595" y="4756"/>
                  </a:cubicBezTo>
                  <a:cubicBezTo>
                    <a:pt x="595" y="5000"/>
                    <a:pt x="626" y="5244"/>
                    <a:pt x="633" y="5487"/>
                  </a:cubicBezTo>
                  <a:cubicBezTo>
                    <a:pt x="633" y="5571"/>
                    <a:pt x="671" y="5701"/>
                    <a:pt x="511" y="5686"/>
                  </a:cubicBezTo>
                  <a:cubicBezTo>
                    <a:pt x="374" y="5678"/>
                    <a:pt x="420" y="5564"/>
                    <a:pt x="420" y="5480"/>
                  </a:cubicBezTo>
                  <a:lnTo>
                    <a:pt x="420" y="3917"/>
                  </a:lnTo>
                  <a:cubicBezTo>
                    <a:pt x="298" y="3978"/>
                    <a:pt x="328" y="4047"/>
                    <a:pt x="328" y="4093"/>
                  </a:cubicBezTo>
                  <a:cubicBezTo>
                    <a:pt x="321" y="4558"/>
                    <a:pt x="305" y="5015"/>
                    <a:pt x="313" y="5480"/>
                  </a:cubicBezTo>
                  <a:cubicBezTo>
                    <a:pt x="313" y="5678"/>
                    <a:pt x="260" y="5762"/>
                    <a:pt x="62" y="5747"/>
                  </a:cubicBezTo>
                  <a:cubicBezTo>
                    <a:pt x="1" y="3841"/>
                    <a:pt x="206" y="1936"/>
                    <a:pt x="84" y="3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8"/>
            <p:cNvSpPr/>
            <p:nvPr/>
          </p:nvSpPr>
          <p:spPr>
            <a:xfrm>
              <a:off x="3637075" y="4390250"/>
              <a:ext cx="16600" cy="146925"/>
            </a:xfrm>
            <a:custGeom>
              <a:avLst/>
              <a:gdLst/>
              <a:ahLst/>
              <a:cxnLst/>
              <a:rect l="l" t="t" r="r" b="b"/>
              <a:pathLst>
                <a:path w="664" h="5877" extrusionOk="0">
                  <a:moveTo>
                    <a:pt x="351" y="4261"/>
                  </a:moveTo>
                  <a:lnTo>
                    <a:pt x="351" y="4459"/>
                  </a:lnTo>
                  <a:cubicBezTo>
                    <a:pt x="335" y="4855"/>
                    <a:pt x="320" y="5251"/>
                    <a:pt x="320" y="5648"/>
                  </a:cubicBezTo>
                  <a:cubicBezTo>
                    <a:pt x="335" y="5770"/>
                    <a:pt x="244" y="5876"/>
                    <a:pt x="122" y="5869"/>
                  </a:cubicBezTo>
                  <a:cubicBezTo>
                    <a:pt x="122" y="5632"/>
                    <a:pt x="107" y="5389"/>
                    <a:pt x="122" y="5152"/>
                  </a:cubicBezTo>
                  <a:cubicBezTo>
                    <a:pt x="183" y="4497"/>
                    <a:pt x="114" y="3849"/>
                    <a:pt x="92" y="3194"/>
                  </a:cubicBezTo>
                  <a:cubicBezTo>
                    <a:pt x="69" y="2508"/>
                    <a:pt x="76" y="1822"/>
                    <a:pt x="69" y="1136"/>
                  </a:cubicBezTo>
                  <a:cubicBezTo>
                    <a:pt x="69" y="1121"/>
                    <a:pt x="69" y="1113"/>
                    <a:pt x="69" y="1098"/>
                  </a:cubicBezTo>
                  <a:cubicBezTo>
                    <a:pt x="0" y="679"/>
                    <a:pt x="168" y="351"/>
                    <a:pt x="480" y="92"/>
                  </a:cubicBezTo>
                  <a:cubicBezTo>
                    <a:pt x="511" y="61"/>
                    <a:pt x="534" y="0"/>
                    <a:pt x="579" y="15"/>
                  </a:cubicBezTo>
                  <a:cubicBezTo>
                    <a:pt x="648" y="31"/>
                    <a:pt x="617" y="99"/>
                    <a:pt x="617" y="145"/>
                  </a:cubicBezTo>
                  <a:cubicBezTo>
                    <a:pt x="617" y="930"/>
                    <a:pt x="617" y="1707"/>
                    <a:pt x="617" y="2492"/>
                  </a:cubicBezTo>
                  <a:lnTo>
                    <a:pt x="617" y="5625"/>
                  </a:lnTo>
                  <a:cubicBezTo>
                    <a:pt x="617" y="5693"/>
                    <a:pt x="663" y="5815"/>
                    <a:pt x="518" y="5800"/>
                  </a:cubicBezTo>
                  <a:cubicBezTo>
                    <a:pt x="374" y="5792"/>
                    <a:pt x="427" y="5678"/>
                    <a:pt x="435" y="5610"/>
                  </a:cubicBezTo>
                  <a:cubicBezTo>
                    <a:pt x="465" y="5160"/>
                    <a:pt x="427" y="4710"/>
                    <a:pt x="404" y="4268"/>
                  </a:cubicBezTo>
                  <a:close/>
                  <a:moveTo>
                    <a:pt x="366" y="2233"/>
                  </a:moveTo>
                  <a:lnTo>
                    <a:pt x="366" y="907"/>
                  </a:lnTo>
                  <a:lnTo>
                    <a:pt x="313" y="907"/>
                  </a:lnTo>
                  <a:cubicBezTo>
                    <a:pt x="282" y="1349"/>
                    <a:pt x="305" y="1791"/>
                    <a:pt x="366" y="22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8"/>
            <p:cNvSpPr/>
            <p:nvPr/>
          </p:nvSpPr>
          <p:spPr>
            <a:xfrm>
              <a:off x="3661650" y="4580025"/>
              <a:ext cx="36600" cy="59075"/>
            </a:xfrm>
            <a:custGeom>
              <a:avLst/>
              <a:gdLst/>
              <a:ahLst/>
              <a:cxnLst/>
              <a:rect l="l" t="t" r="r" b="b"/>
              <a:pathLst>
                <a:path w="1464" h="2363" extrusionOk="0">
                  <a:moveTo>
                    <a:pt x="1464" y="0"/>
                  </a:moveTo>
                  <a:cubicBezTo>
                    <a:pt x="1372" y="724"/>
                    <a:pt x="1403" y="1448"/>
                    <a:pt x="1403" y="2165"/>
                  </a:cubicBezTo>
                  <a:cubicBezTo>
                    <a:pt x="1403" y="2317"/>
                    <a:pt x="1364" y="2363"/>
                    <a:pt x="1212" y="2355"/>
                  </a:cubicBezTo>
                  <a:cubicBezTo>
                    <a:pt x="816" y="2340"/>
                    <a:pt x="419" y="2340"/>
                    <a:pt x="23" y="2340"/>
                  </a:cubicBezTo>
                  <a:cubicBezTo>
                    <a:pt x="0" y="2035"/>
                    <a:pt x="107" y="1738"/>
                    <a:pt x="320" y="1524"/>
                  </a:cubicBezTo>
                  <a:cubicBezTo>
                    <a:pt x="549" y="1258"/>
                    <a:pt x="671" y="915"/>
                    <a:pt x="656" y="557"/>
                  </a:cubicBezTo>
                  <a:cubicBezTo>
                    <a:pt x="671" y="366"/>
                    <a:pt x="770" y="191"/>
                    <a:pt x="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8"/>
            <p:cNvSpPr/>
            <p:nvPr/>
          </p:nvSpPr>
          <p:spPr>
            <a:xfrm>
              <a:off x="3802825" y="4755875"/>
              <a:ext cx="51100" cy="51850"/>
            </a:xfrm>
            <a:custGeom>
              <a:avLst/>
              <a:gdLst/>
              <a:ahLst/>
              <a:cxnLst/>
              <a:rect l="l" t="t" r="r" b="b"/>
              <a:pathLst>
                <a:path w="2044" h="2074" extrusionOk="0">
                  <a:moveTo>
                    <a:pt x="1494" y="275"/>
                  </a:moveTo>
                  <a:cubicBezTo>
                    <a:pt x="1510" y="488"/>
                    <a:pt x="1609" y="687"/>
                    <a:pt x="1761" y="831"/>
                  </a:cubicBezTo>
                  <a:cubicBezTo>
                    <a:pt x="1883" y="938"/>
                    <a:pt x="1967" y="1075"/>
                    <a:pt x="2013" y="1235"/>
                  </a:cubicBezTo>
                  <a:cubicBezTo>
                    <a:pt x="2043" y="1312"/>
                    <a:pt x="2028" y="1403"/>
                    <a:pt x="1975" y="1464"/>
                  </a:cubicBezTo>
                  <a:cubicBezTo>
                    <a:pt x="1914" y="1540"/>
                    <a:pt x="1845" y="1494"/>
                    <a:pt x="1784" y="1464"/>
                  </a:cubicBezTo>
                  <a:cubicBezTo>
                    <a:pt x="1685" y="1411"/>
                    <a:pt x="1624" y="1456"/>
                    <a:pt x="1578" y="1533"/>
                  </a:cubicBezTo>
                  <a:cubicBezTo>
                    <a:pt x="1548" y="1578"/>
                    <a:pt x="1517" y="1632"/>
                    <a:pt x="1479" y="1677"/>
                  </a:cubicBezTo>
                  <a:cubicBezTo>
                    <a:pt x="1205" y="2074"/>
                    <a:pt x="732" y="2058"/>
                    <a:pt x="488" y="1632"/>
                  </a:cubicBezTo>
                  <a:cubicBezTo>
                    <a:pt x="412" y="1502"/>
                    <a:pt x="336" y="1472"/>
                    <a:pt x="222" y="1594"/>
                  </a:cubicBezTo>
                  <a:cubicBezTo>
                    <a:pt x="191" y="1632"/>
                    <a:pt x="153" y="1677"/>
                    <a:pt x="92" y="1639"/>
                  </a:cubicBezTo>
                  <a:cubicBezTo>
                    <a:pt x="39" y="1594"/>
                    <a:pt x="1" y="1555"/>
                    <a:pt x="24" y="1494"/>
                  </a:cubicBezTo>
                  <a:cubicBezTo>
                    <a:pt x="85" y="1342"/>
                    <a:pt x="62" y="1167"/>
                    <a:pt x="283" y="1098"/>
                  </a:cubicBezTo>
                  <a:cubicBezTo>
                    <a:pt x="511" y="1022"/>
                    <a:pt x="565" y="763"/>
                    <a:pt x="595" y="542"/>
                  </a:cubicBezTo>
                  <a:cubicBezTo>
                    <a:pt x="603" y="458"/>
                    <a:pt x="603" y="374"/>
                    <a:pt x="595" y="290"/>
                  </a:cubicBezTo>
                  <a:cubicBezTo>
                    <a:pt x="709" y="260"/>
                    <a:pt x="809" y="191"/>
                    <a:pt x="870" y="100"/>
                  </a:cubicBezTo>
                  <a:cubicBezTo>
                    <a:pt x="938" y="1"/>
                    <a:pt x="999" y="24"/>
                    <a:pt x="1075" y="77"/>
                  </a:cubicBezTo>
                  <a:cubicBezTo>
                    <a:pt x="1197" y="168"/>
                    <a:pt x="1319" y="283"/>
                    <a:pt x="1494"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8"/>
            <p:cNvSpPr/>
            <p:nvPr/>
          </p:nvSpPr>
          <p:spPr>
            <a:xfrm>
              <a:off x="3629250" y="4537150"/>
              <a:ext cx="48800" cy="66700"/>
            </a:xfrm>
            <a:custGeom>
              <a:avLst/>
              <a:gdLst/>
              <a:ahLst/>
              <a:cxnLst/>
              <a:rect l="l" t="t" r="r" b="b"/>
              <a:pathLst>
                <a:path w="1952" h="2668" extrusionOk="0">
                  <a:moveTo>
                    <a:pt x="732" y="2401"/>
                  </a:moveTo>
                  <a:cubicBezTo>
                    <a:pt x="793" y="2363"/>
                    <a:pt x="847" y="2317"/>
                    <a:pt x="900" y="2272"/>
                  </a:cubicBezTo>
                  <a:cubicBezTo>
                    <a:pt x="1312" y="1951"/>
                    <a:pt x="1319" y="1555"/>
                    <a:pt x="1136" y="1098"/>
                  </a:cubicBezTo>
                  <a:cubicBezTo>
                    <a:pt x="1075" y="961"/>
                    <a:pt x="938" y="869"/>
                    <a:pt x="793" y="862"/>
                  </a:cubicBezTo>
                  <a:cubicBezTo>
                    <a:pt x="702" y="854"/>
                    <a:pt x="610" y="862"/>
                    <a:pt x="527" y="892"/>
                  </a:cubicBezTo>
                  <a:cubicBezTo>
                    <a:pt x="138" y="1037"/>
                    <a:pt x="62" y="900"/>
                    <a:pt x="8" y="480"/>
                  </a:cubicBezTo>
                  <a:cubicBezTo>
                    <a:pt x="1" y="427"/>
                    <a:pt x="31" y="366"/>
                    <a:pt x="84" y="336"/>
                  </a:cubicBezTo>
                  <a:cubicBezTo>
                    <a:pt x="427" y="61"/>
                    <a:pt x="1083" y="0"/>
                    <a:pt x="1418" y="275"/>
                  </a:cubicBezTo>
                  <a:cubicBezTo>
                    <a:pt x="1723" y="519"/>
                    <a:pt x="1952" y="846"/>
                    <a:pt x="1914" y="1281"/>
                  </a:cubicBezTo>
                  <a:cubicBezTo>
                    <a:pt x="1898" y="1288"/>
                    <a:pt x="1875" y="1296"/>
                    <a:pt x="1868" y="1311"/>
                  </a:cubicBezTo>
                  <a:cubicBezTo>
                    <a:pt x="1708" y="1723"/>
                    <a:pt x="1487" y="2104"/>
                    <a:pt x="1212" y="2454"/>
                  </a:cubicBezTo>
                  <a:cubicBezTo>
                    <a:pt x="1045" y="2668"/>
                    <a:pt x="885" y="2653"/>
                    <a:pt x="732" y="24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8"/>
            <p:cNvSpPr/>
            <p:nvPr/>
          </p:nvSpPr>
          <p:spPr>
            <a:xfrm>
              <a:off x="3701650" y="4224300"/>
              <a:ext cx="102725" cy="62125"/>
            </a:xfrm>
            <a:custGeom>
              <a:avLst/>
              <a:gdLst/>
              <a:ahLst/>
              <a:cxnLst/>
              <a:rect l="l" t="t" r="r" b="b"/>
              <a:pathLst>
                <a:path w="4109" h="2485" extrusionOk="0">
                  <a:moveTo>
                    <a:pt x="107" y="366"/>
                  </a:moveTo>
                  <a:cubicBezTo>
                    <a:pt x="328" y="137"/>
                    <a:pt x="588" y="0"/>
                    <a:pt x="915" y="91"/>
                  </a:cubicBezTo>
                  <a:cubicBezTo>
                    <a:pt x="1045" y="114"/>
                    <a:pt x="1144" y="229"/>
                    <a:pt x="1152" y="358"/>
                  </a:cubicBezTo>
                  <a:cubicBezTo>
                    <a:pt x="1167" y="518"/>
                    <a:pt x="1144" y="671"/>
                    <a:pt x="984" y="762"/>
                  </a:cubicBezTo>
                  <a:cubicBezTo>
                    <a:pt x="656" y="953"/>
                    <a:pt x="565" y="1227"/>
                    <a:pt x="801" y="1547"/>
                  </a:cubicBezTo>
                  <a:cubicBezTo>
                    <a:pt x="1106" y="1982"/>
                    <a:pt x="1601" y="2241"/>
                    <a:pt x="2135" y="2233"/>
                  </a:cubicBezTo>
                  <a:cubicBezTo>
                    <a:pt x="2950" y="2248"/>
                    <a:pt x="3392" y="1768"/>
                    <a:pt x="3773" y="1151"/>
                  </a:cubicBezTo>
                  <a:cubicBezTo>
                    <a:pt x="3827" y="1075"/>
                    <a:pt x="3850" y="884"/>
                    <a:pt x="3979" y="960"/>
                  </a:cubicBezTo>
                  <a:cubicBezTo>
                    <a:pt x="4109" y="1037"/>
                    <a:pt x="3964" y="1151"/>
                    <a:pt x="3918" y="1242"/>
                  </a:cubicBezTo>
                  <a:cubicBezTo>
                    <a:pt x="3560" y="1966"/>
                    <a:pt x="2943" y="2317"/>
                    <a:pt x="2158" y="2401"/>
                  </a:cubicBezTo>
                  <a:cubicBezTo>
                    <a:pt x="1327" y="2485"/>
                    <a:pt x="671" y="2180"/>
                    <a:pt x="237" y="1448"/>
                  </a:cubicBezTo>
                  <a:cubicBezTo>
                    <a:pt x="222" y="1433"/>
                    <a:pt x="207" y="1410"/>
                    <a:pt x="191" y="1395"/>
                  </a:cubicBezTo>
                  <a:cubicBezTo>
                    <a:pt x="138" y="1151"/>
                    <a:pt x="1" y="922"/>
                    <a:pt x="69" y="663"/>
                  </a:cubicBezTo>
                  <a:cubicBezTo>
                    <a:pt x="100" y="564"/>
                    <a:pt x="115" y="465"/>
                    <a:pt x="107" y="3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8"/>
            <p:cNvSpPr/>
            <p:nvPr/>
          </p:nvSpPr>
          <p:spPr>
            <a:xfrm>
              <a:off x="3854650" y="4231150"/>
              <a:ext cx="96250" cy="62525"/>
            </a:xfrm>
            <a:custGeom>
              <a:avLst/>
              <a:gdLst/>
              <a:ahLst/>
              <a:cxnLst/>
              <a:rect l="l" t="t" r="r" b="b"/>
              <a:pathLst>
                <a:path w="3850" h="2501" extrusionOk="0">
                  <a:moveTo>
                    <a:pt x="3385" y="1631"/>
                  </a:moveTo>
                  <a:cubicBezTo>
                    <a:pt x="3255" y="1647"/>
                    <a:pt x="3202" y="1761"/>
                    <a:pt x="3125" y="1837"/>
                  </a:cubicBezTo>
                  <a:cubicBezTo>
                    <a:pt x="2874" y="2096"/>
                    <a:pt x="2554" y="2279"/>
                    <a:pt x="2196" y="2355"/>
                  </a:cubicBezTo>
                  <a:cubicBezTo>
                    <a:pt x="1647" y="2500"/>
                    <a:pt x="1182" y="2302"/>
                    <a:pt x="755" y="1959"/>
                  </a:cubicBezTo>
                  <a:cubicBezTo>
                    <a:pt x="435" y="1685"/>
                    <a:pt x="206" y="1319"/>
                    <a:pt x="100" y="915"/>
                  </a:cubicBezTo>
                  <a:cubicBezTo>
                    <a:pt x="77" y="846"/>
                    <a:pt x="1" y="755"/>
                    <a:pt x="146" y="702"/>
                  </a:cubicBezTo>
                  <a:cubicBezTo>
                    <a:pt x="290" y="648"/>
                    <a:pt x="298" y="778"/>
                    <a:pt x="321" y="839"/>
                  </a:cubicBezTo>
                  <a:cubicBezTo>
                    <a:pt x="458" y="1166"/>
                    <a:pt x="603" y="1471"/>
                    <a:pt x="870" y="1723"/>
                  </a:cubicBezTo>
                  <a:cubicBezTo>
                    <a:pt x="1159" y="1997"/>
                    <a:pt x="1495" y="2066"/>
                    <a:pt x="1860" y="2073"/>
                  </a:cubicBezTo>
                  <a:cubicBezTo>
                    <a:pt x="1982" y="2073"/>
                    <a:pt x="2112" y="2066"/>
                    <a:pt x="2241" y="2051"/>
                  </a:cubicBezTo>
                  <a:cubicBezTo>
                    <a:pt x="2752" y="1967"/>
                    <a:pt x="3171" y="1586"/>
                    <a:pt x="3293" y="1075"/>
                  </a:cubicBezTo>
                  <a:cubicBezTo>
                    <a:pt x="3331" y="976"/>
                    <a:pt x="3293" y="862"/>
                    <a:pt x="3209" y="801"/>
                  </a:cubicBezTo>
                  <a:cubicBezTo>
                    <a:pt x="3148" y="755"/>
                    <a:pt x="3080" y="717"/>
                    <a:pt x="3019" y="663"/>
                  </a:cubicBezTo>
                  <a:cubicBezTo>
                    <a:pt x="2912" y="580"/>
                    <a:pt x="2783" y="496"/>
                    <a:pt x="2843" y="320"/>
                  </a:cubicBezTo>
                  <a:cubicBezTo>
                    <a:pt x="2927" y="160"/>
                    <a:pt x="3080" y="46"/>
                    <a:pt x="3255" y="8"/>
                  </a:cubicBezTo>
                  <a:cubicBezTo>
                    <a:pt x="3461" y="0"/>
                    <a:pt x="3583" y="122"/>
                    <a:pt x="3682" y="282"/>
                  </a:cubicBezTo>
                  <a:cubicBezTo>
                    <a:pt x="3850" y="656"/>
                    <a:pt x="3766" y="1014"/>
                    <a:pt x="3628" y="1365"/>
                  </a:cubicBezTo>
                  <a:cubicBezTo>
                    <a:pt x="3583" y="1464"/>
                    <a:pt x="3545" y="1441"/>
                    <a:pt x="3491" y="1387"/>
                  </a:cubicBezTo>
                  <a:cubicBezTo>
                    <a:pt x="3415" y="1448"/>
                    <a:pt x="3377" y="1532"/>
                    <a:pt x="3377" y="163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8"/>
            <p:cNvSpPr/>
            <p:nvPr/>
          </p:nvSpPr>
          <p:spPr>
            <a:xfrm>
              <a:off x="3797125" y="4723300"/>
              <a:ext cx="53750" cy="39850"/>
            </a:xfrm>
            <a:custGeom>
              <a:avLst/>
              <a:gdLst/>
              <a:ahLst/>
              <a:cxnLst/>
              <a:rect l="l" t="t" r="r" b="b"/>
              <a:pathLst>
                <a:path w="2150" h="1594" extrusionOk="0">
                  <a:moveTo>
                    <a:pt x="1722" y="1578"/>
                  </a:moveTo>
                  <a:cubicBezTo>
                    <a:pt x="1547" y="1578"/>
                    <a:pt x="1433" y="1471"/>
                    <a:pt x="1303" y="1380"/>
                  </a:cubicBezTo>
                  <a:cubicBezTo>
                    <a:pt x="1227" y="1327"/>
                    <a:pt x="1166" y="1296"/>
                    <a:pt x="1105" y="1403"/>
                  </a:cubicBezTo>
                  <a:cubicBezTo>
                    <a:pt x="1037" y="1494"/>
                    <a:pt x="937" y="1563"/>
                    <a:pt x="823" y="1593"/>
                  </a:cubicBezTo>
                  <a:lnTo>
                    <a:pt x="694" y="1296"/>
                  </a:lnTo>
                  <a:cubicBezTo>
                    <a:pt x="595" y="1060"/>
                    <a:pt x="381" y="892"/>
                    <a:pt x="130" y="846"/>
                  </a:cubicBezTo>
                  <a:cubicBezTo>
                    <a:pt x="84" y="831"/>
                    <a:pt x="15" y="846"/>
                    <a:pt x="8" y="785"/>
                  </a:cubicBezTo>
                  <a:cubicBezTo>
                    <a:pt x="0" y="724"/>
                    <a:pt x="53" y="694"/>
                    <a:pt x="99" y="671"/>
                  </a:cubicBezTo>
                  <a:cubicBezTo>
                    <a:pt x="160" y="625"/>
                    <a:pt x="221" y="595"/>
                    <a:pt x="282" y="564"/>
                  </a:cubicBezTo>
                  <a:cubicBezTo>
                    <a:pt x="579" y="427"/>
                    <a:pt x="877" y="282"/>
                    <a:pt x="1098" y="39"/>
                  </a:cubicBezTo>
                  <a:cubicBezTo>
                    <a:pt x="1143" y="0"/>
                    <a:pt x="1174" y="0"/>
                    <a:pt x="1212" y="31"/>
                  </a:cubicBezTo>
                  <a:cubicBezTo>
                    <a:pt x="1334" y="122"/>
                    <a:pt x="1479" y="122"/>
                    <a:pt x="1608" y="176"/>
                  </a:cubicBezTo>
                  <a:cubicBezTo>
                    <a:pt x="1883" y="282"/>
                    <a:pt x="1997" y="542"/>
                    <a:pt x="2119" y="793"/>
                  </a:cubicBezTo>
                  <a:cubicBezTo>
                    <a:pt x="2149" y="846"/>
                    <a:pt x="2096" y="885"/>
                    <a:pt x="2058" y="915"/>
                  </a:cubicBezTo>
                  <a:cubicBezTo>
                    <a:pt x="1852" y="1075"/>
                    <a:pt x="1722" y="1319"/>
                    <a:pt x="1722" y="157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8"/>
            <p:cNvSpPr/>
            <p:nvPr/>
          </p:nvSpPr>
          <p:spPr>
            <a:xfrm>
              <a:off x="3956975" y="4582500"/>
              <a:ext cx="37175" cy="52800"/>
            </a:xfrm>
            <a:custGeom>
              <a:avLst/>
              <a:gdLst/>
              <a:ahLst/>
              <a:cxnLst/>
              <a:rect l="l" t="t" r="r" b="b"/>
              <a:pathLst>
                <a:path w="1487" h="2112" extrusionOk="0">
                  <a:moveTo>
                    <a:pt x="1487" y="2058"/>
                  </a:moveTo>
                  <a:cubicBezTo>
                    <a:pt x="1037" y="2066"/>
                    <a:pt x="595" y="2012"/>
                    <a:pt x="145" y="2088"/>
                  </a:cubicBezTo>
                  <a:cubicBezTo>
                    <a:pt x="0" y="2111"/>
                    <a:pt x="16" y="2012"/>
                    <a:pt x="16" y="1913"/>
                  </a:cubicBezTo>
                  <a:cubicBezTo>
                    <a:pt x="23" y="1296"/>
                    <a:pt x="23" y="679"/>
                    <a:pt x="31" y="54"/>
                  </a:cubicBezTo>
                  <a:lnTo>
                    <a:pt x="282" y="54"/>
                  </a:lnTo>
                  <a:cubicBezTo>
                    <a:pt x="282" y="518"/>
                    <a:pt x="282" y="976"/>
                    <a:pt x="290" y="1433"/>
                  </a:cubicBezTo>
                  <a:cubicBezTo>
                    <a:pt x="290" y="1502"/>
                    <a:pt x="267" y="1608"/>
                    <a:pt x="359" y="1608"/>
                  </a:cubicBezTo>
                  <a:cubicBezTo>
                    <a:pt x="450" y="1601"/>
                    <a:pt x="420" y="1494"/>
                    <a:pt x="427" y="1433"/>
                  </a:cubicBezTo>
                  <a:cubicBezTo>
                    <a:pt x="427" y="1410"/>
                    <a:pt x="420" y="1395"/>
                    <a:pt x="420" y="1372"/>
                  </a:cubicBezTo>
                  <a:cubicBezTo>
                    <a:pt x="404" y="930"/>
                    <a:pt x="420" y="488"/>
                    <a:pt x="366" y="54"/>
                  </a:cubicBezTo>
                  <a:cubicBezTo>
                    <a:pt x="458" y="69"/>
                    <a:pt x="572" y="0"/>
                    <a:pt x="610" y="137"/>
                  </a:cubicBezTo>
                  <a:cubicBezTo>
                    <a:pt x="618" y="297"/>
                    <a:pt x="625" y="450"/>
                    <a:pt x="633" y="610"/>
                  </a:cubicBezTo>
                  <a:cubicBezTo>
                    <a:pt x="633" y="648"/>
                    <a:pt x="633" y="701"/>
                    <a:pt x="686" y="694"/>
                  </a:cubicBezTo>
                  <a:cubicBezTo>
                    <a:pt x="740" y="686"/>
                    <a:pt x="717" y="633"/>
                    <a:pt x="732" y="602"/>
                  </a:cubicBezTo>
                  <a:cubicBezTo>
                    <a:pt x="1090" y="1029"/>
                    <a:pt x="1372" y="1494"/>
                    <a:pt x="1487" y="20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8"/>
            <p:cNvSpPr/>
            <p:nvPr/>
          </p:nvSpPr>
          <p:spPr>
            <a:xfrm>
              <a:off x="3756350" y="4178000"/>
              <a:ext cx="58900" cy="49350"/>
            </a:xfrm>
            <a:custGeom>
              <a:avLst/>
              <a:gdLst/>
              <a:ahLst/>
              <a:cxnLst/>
              <a:rect l="l" t="t" r="r" b="b"/>
              <a:pathLst>
                <a:path w="2356" h="1974" extrusionOk="0">
                  <a:moveTo>
                    <a:pt x="160" y="823"/>
                  </a:moveTo>
                  <a:cubicBezTo>
                    <a:pt x="0" y="442"/>
                    <a:pt x="236" y="84"/>
                    <a:pt x="678" y="53"/>
                  </a:cubicBezTo>
                  <a:cubicBezTo>
                    <a:pt x="1425" y="0"/>
                    <a:pt x="1654" y="145"/>
                    <a:pt x="2088" y="876"/>
                  </a:cubicBezTo>
                  <a:cubicBezTo>
                    <a:pt x="2233" y="1136"/>
                    <a:pt x="2287" y="1433"/>
                    <a:pt x="2332" y="1722"/>
                  </a:cubicBezTo>
                  <a:cubicBezTo>
                    <a:pt x="2355" y="1822"/>
                    <a:pt x="2317" y="1867"/>
                    <a:pt x="2218" y="1860"/>
                  </a:cubicBezTo>
                  <a:lnTo>
                    <a:pt x="2172" y="1860"/>
                  </a:lnTo>
                  <a:cubicBezTo>
                    <a:pt x="2027" y="1852"/>
                    <a:pt x="1852" y="1974"/>
                    <a:pt x="1753" y="1883"/>
                  </a:cubicBezTo>
                  <a:cubicBezTo>
                    <a:pt x="1654" y="1783"/>
                    <a:pt x="1684" y="1601"/>
                    <a:pt x="1639" y="1463"/>
                  </a:cubicBezTo>
                  <a:cubicBezTo>
                    <a:pt x="1555" y="1189"/>
                    <a:pt x="1380" y="945"/>
                    <a:pt x="1143" y="777"/>
                  </a:cubicBezTo>
                  <a:cubicBezTo>
                    <a:pt x="1067" y="724"/>
                    <a:pt x="976" y="701"/>
                    <a:pt x="884" y="716"/>
                  </a:cubicBezTo>
                  <a:cubicBezTo>
                    <a:pt x="831" y="541"/>
                    <a:pt x="671" y="526"/>
                    <a:pt x="526" y="526"/>
                  </a:cubicBezTo>
                  <a:cubicBezTo>
                    <a:pt x="335" y="518"/>
                    <a:pt x="221" y="648"/>
                    <a:pt x="160" y="8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8"/>
            <p:cNvSpPr/>
            <p:nvPr/>
          </p:nvSpPr>
          <p:spPr>
            <a:xfrm>
              <a:off x="3845500" y="4238200"/>
              <a:ext cx="110925" cy="64425"/>
            </a:xfrm>
            <a:custGeom>
              <a:avLst/>
              <a:gdLst/>
              <a:ahLst/>
              <a:cxnLst/>
              <a:rect l="l" t="t" r="r" b="b"/>
              <a:pathLst>
                <a:path w="4437" h="2577" extrusionOk="0">
                  <a:moveTo>
                    <a:pt x="3865" y="1105"/>
                  </a:moveTo>
                  <a:cubicBezTo>
                    <a:pt x="3918" y="1159"/>
                    <a:pt x="3964" y="1182"/>
                    <a:pt x="3994" y="1083"/>
                  </a:cubicBezTo>
                  <a:cubicBezTo>
                    <a:pt x="4139" y="732"/>
                    <a:pt x="4223" y="374"/>
                    <a:pt x="4055" y="0"/>
                  </a:cubicBezTo>
                  <a:cubicBezTo>
                    <a:pt x="4353" y="229"/>
                    <a:pt x="4437" y="549"/>
                    <a:pt x="4391" y="884"/>
                  </a:cubicBezTo>
                  <a:cubicBezTo>
                    <a:pt x="4284" y="1586"/>
                    <a:pt x="3880" y="2096"/>
                    <a:pt x="3217" y="2310"/>
                  </a:cubicBezTo>
                  <a:cubicBezTo>
                    <a:pt x="2463" y="2561"/>
                    <a:pt x="1716" y="2576"/>
                    <a:pt x="1030" y="2012"/>
                  </a:cubicBezTo>
                  <a:cubicBezTo>
                    <a:pt x="580" y="1639"/>
                    <a:pt x="237" y="1220"/>
                    <a:pt x="77" y="663"/>
                  </a:cubicBezTo>
                  <a:cubicBezTo>
                    <a:pt x="54" y="572"/>
                    <a:pt x="1" y="465"/>
                    <a:pt x="169" y="458"/>
                  </a:cubicBezTo>
                  <a:cubicBezTo>
                    <a:pt x="252" y="458"/>
                    <a:pt x="268" y="503"/>
                    <a:pt x="291" y="572"/>
                  </a:cubicBezTo>
                  <a:cubicBezTo>
                    <a:pt x="451" y="1288"/>
                    <a:pt x="961" y="1883"/>
                    <a:pt x="1647" y="2150"/>
                  </a:cubicBezTo>
                  <a:cubicBezTo>
                    <a:pt x="2203" y="2386"/>
                    <a:pt x="3004" y="2172"/>
                    <a:pt x="3385" y="1807"/>
                  </a:cubicBezTo>
                  <a:cubicBezTo>
                    <a:pt x="3530" y="1669"/>
                    <a:pt x="3690" y="1548"/>
                    <a:pt x="3751" y="1349"/>
                  </a:cubicBezTo>
                  <a:lnTo>
                    <a:pt x="3751" y="1349"/>
                  </a:lnTo>
                  <a:cubicBezTo>
                    <a:pt x="3827" y="1288"/>
                    <a:pt x="3873" y="1197"/>
                    <a:pt x="3865" y="1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8"/>
            <p:cNvSpPr/>
            <p:nvPr/>
          </p:nvSpPr>
          <p:spPr>
            <a:xfrm>
              <a:off x="3625450" y="4608975"/>
              <a:ext cx="40400" cy="58150"/>
            </a:xfrm>
            <a:custGeom>
              <a:avLst/>
              <a:gdLst/>
              <a:ahLst/>
              <a:cxnLst/>
              <a:rect l="l" t="t" r="r" b="b"/>
              <a:pathLst>
                <a:path w="1616" h="2326" extrusionOk="0">
                  <a:moveTo>
                    <a:pt x="465" y="2264"/>
                  </a:moveTo>
                  <a:cubicBezTo>
                    <a:pt x="183" y="1967"/>
                    <a:pt x="0" y="1639"/>
                    <a:pt x="76" y="1212"/>
                  </a:cubicBezTo>
                  <a:cubicBezTo>
                    <a:pt x="122" y="908"/>
                    <a:pt x="305" y="664"/>
                    <a:pt x="457" y="405"/>
                  </a:cubicBezTo>
                  <a:cubicBezTo>
                    <a:pt x="496" y="351"/>
                    <a:pt x="534" y="298"/>
                    <a:pt x="572" y="252"/>
                  </a:cubicBezTo>
                  <a:cubicBezTo>
                    <a:pt x="770" y="1"/>
                    <a:pt x="915" y="8"/>
                    <a:pt x="1098" y="275"/>
                  </a:cubicBezTo>
                  <a:cubicBezTo>
                    <a:pt x="1143" y="344"/>
                    <a:pt x="1082" y="382"/>
                    <a:pt x="1052" y="420"/>
                  </a:cubicBezTo>
                  <a:cubicBezTo>
                    <a:pt x="907" y="587"/>
                    <a:pt x="816" y="786"/>
                    <a:pt x="770" y="999"/>
                  </a:cubicBezTo>
                  <a:cubicBezTo>
                    <a:pt x="671" y="1494"/>
                    <a:pt x="892" y="1784"/>
                    <a:pt x="1387" y="1845"/>
                  </a:cubicBezTo>
                  <a:cubicBezTo>
                    <a:pt x="1464" y="1853"/>
                    <a:pt x="1540" y="1868"/>
                    <a:pt x="1616" y="1883"/>
                  </a:cubicBezTo>
                  <a:cubicBezTo>
                    <a:pt x="1563" y="2119"/>
                    <a:pt x="1364" y="2295"/>
                    <a:pt x="1121" y="2310"/>
                  </a:cubicBezTo>
                  <a:cubicBezTo>
                    <a:pt x="900" y="2325"/>
                    <a:pt x="679" y="2310"/>
                    <a:pt x="465" y="226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8"/>
            <p:cNvSpPr/>
            <p:nvPr/>
          </p:nvSpPr>
          <p:spPr>
            <a:xfrm>
              <a:off x="3986125" y="4538100"/>
              <a:ext cx="39275" cy="65375"/>
            </a:xfrm>
            <a:custGeom>
              <a:avLst/>
              <a:gdLst/>
              <a:ahLst/>
              <a:cxnLst/>
              <a:rect l="l" t="t" r="r" b="b"/>
              <a:pathLst>
                <a:path w="1571" h="2615" extrusionOk="0">
                  <a:moveTo>
                    <a:pt x="0" y="664"/>
                  </a:moveTo>
                  <a:cubicBezTo>
                    <a:pt x="16" y="549"/>
                    <a:pt x="77" y="442"/>
                    <a:pt x="168" y="374"/>
                  </a:cubicBezTo>
                  <a:cubicBezTo>
                    <a:pt x="435" y="153"/>
                    <a:pt x="763" y="31"/>
                    <a:pt x="1106" y="23"/>
                  </a:cubicBezTo>
                  <a:cubicBezTo>
                    <a:pt x="1311" y="0"/>
                    <a:pt x="1502" y="145"/>
                    <a:pt x="1540" y="351"/>
                  </a:cubicBezTo>
                  <a:cubicBezTo>
                    <a:pt x="1570" y="511"/>
                    <a:pt x="1388" y="839"/>
                    <a:pt x="1243" y="892"/>
                  </a:cubicBezTo>
                  <a:cubicBezTo>
                    <a:pt x="1189" y="907"/>
                    <a:pt x="1128" y="907"/>
                    <a:pt x="1067" y="892"/>
                  </a:cubicBezTo>
                  <a:cubicBezTo>
                    <a:pt x="991" y="877"/>
                    <a:pt x="907" y="869"/>
                    <a:pt x="824" y="862"/>
                  </a:cubicBezTo>
                  <a:cubicBezTo>
                    <a:pt x="435" y="854"/>
                    <a:pt x="237" y="1113"/>
                    <a:pt x="336" y="1494"/>
                  </a:cubicBezTo>
                  <a:cubicBezTo>
                    <a:pt x="404" y="1776"/>
                    <a:pt x="595" y="1990"/>
                    <a:pt x="778" y="2203"/>
                  </a:cubicBezTo>
                  <a:cubicBezTo>
                    <a:pt x="839" y="2264"/>
                    <a:pt x="900" y="2317"/>
                    <a:pt x="961" y="2378"/>
                  </a:cubicBezTo>
                  <a:cubicBezTo>
                    <a:pt x="1067" y="2500"/>
                    <a:pt x="1045" y="2569"/>
                    <a:pt x="869" y="2615"/>
                  </a:cubicBezTo>
                  <a:cubicBezTo>
                    <a:pt x="709" y="2592"/>
                    <a:pt x="564" y="2508"/>
                    <a:pt x="465" y="2371"/>
                  </a:cubicBezTo>
                  <a:cubicBezTo>
                    <a:pt x="282" y="2104"/>
                    <a:pt x="153" y="1799"/>
                    <a:pt x="84" y="1487"/>
                  </a:cubicBezTo>
                  <a:cubicBezTo>
                    <a:pt x="39" y="1212"/>
                    <a:pt x="8" y="938"/>
                    <a:pt x="0" y="66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8"/>
            <p:cNvSpPr/>
            <p:nvPr/>
          </p:nvSpPr>
          <p:spPr>
            <a:xfrm>
              <a:off x="3654600" y="4688425"/>
              <a:ext cx="92425" cy="55675"/>
            </a:xfrm>
            <a:custGeom>
              <a:avLst/>
              <a:gdLst/>
              <a:ahLst/>
              <a:cxnLst/>
              <a:rect l="l" t="t" r="r" b="b"/>
              <a:pathLst>
                <a:path w="3697" h="2227" extrusionOk="0">
                  <a:moveTo>
                    <a:pt x="183" y="359"/>
                  </a:moveTo>
                  <a:cubicBezTo>
                    <a:pt x="130" y="267"/>
                    <a:pt x="0" y="191"/>
                    <a:pt x="38" y="100"/>
                  </a:cubicBezTo>
                  <a:cubicBezTo>
                    <a:pt x="92" y="1"/>
                    <a:pt x="237" y="62"/>
                    <a:pt x="343" y="54"/>
                  </a:cubicBezTo>
                  <a:cubicBezTo>
                    <a:pt x="991" y="39"/>
                    <a:pt x="1646" y="146"/>
                    <a:pt x="2264" y="359"/>
                  </a:cubicBezTo>
                  <a:cubicBezTo>
                    <a:pt x="2988" y="595"/>
                    <a:pt x="3430" y="1121"/>
                    <a:pt x="3666" y="1837"/>
                  </a:cubicBezTo>
                  <a:cubicBezTo>
                    <a:pt x="3697" y="1898"/>
                    <a:pt x="3697" y="1967"/>
                    <a:pt x="3651" y="2020"/>
                  </a:cubicBezTo>
                  <a:cubicBezTo>
                    <a:pt x="3620" y="2020"/>
                    <a:pt x="3590" y="2028"/>
                    <a:pt x="3567" y="2043"/>
                  </a:cubicBezTo>
                  <a:cubicBezTo>
                    <a:pt x="3300" y="2226"/>
                    <a:pt x="3102" y="2127"/>
                    <a:pt x="3072" y="1799"/>
                  </a:cubicBezTo>
                  <a:cubicBezTo>
                    <a:pt x="3072" y="1754"/>
                    <a:pt x="3079" y="1700"/>
                    <a:pt x="3026" y="1662"/>
                  </a:cubicBezTo>
                  <a:cubicBezTo>
                    <a:pt x="3026" y="1502"/>
                    <a:pt x="2881" y="1426"/>
                    <a:pt x="2805" y="1312"/>
                  </a:cubicBezTo>
                  <a:cubicBezTo>
                    <a:pt x="2691" y="1052"/>
                    <a:pt x="2492" y="847"/>
                    <a:pt x="2241" y="717"/>
                  </a:cubicBezTo>
                  <a:cubicBezTo>
                    <a:pt x="1677" y="412"/>
                    <a:pt x="1052" y="359"/>
                    <a:pt x="427" y="321"/>
                  </a:cubicBezTo>
                  <a:cubicBezTo>
                    <a:pt x="351" y="313"/>
                    <a:pt x="282" y="328"/>
                    <a:pt x="252" y="412"/>
                  </a:cubicBezTo>
                  <a:lnTo>
                    <a:pt x="214" y="3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8"/>
            <p:cNvSpPr/>
            <p:nvPr/>
          </p:nvSpPr>
          <p:spPr>
            <a:xfrm>
              <a:off x="3907250" y="4686150"/>
              <a:ext cx="91475" cy="57000"/>
            </a:xfrm>
            <a:custGeom>
              <a:avLst/>
              <a:gdLst/>
              <a:ahLst/>
              <a:cxnLst/>
              <a:rect l="l" t="t" r="r" b="b"/>
              <a:pathLst>
                <a:path w="3659" h="2280" extrusionOk="0">
                  <a:moveTo>
                    <a:pt x="259" y="2279"/>
                  </a:moveTo>
                  <a:cubicBezTo>
                    <a:pt x="0" y="2005"/>
                    <a:pt x="99" y="1471"/>
                    <a:pt x="366" y="1189"/>
                  </a:cubicBezTo>
                  <a:cubicBezTo>
                    <a:pt x="625" y="915"/>
                    <a:pt x="930" y="701"/>
                    <a:pt x="1265" y="541"/>
                  </a:cubicBezTo>
                  <a:cubicBezTo>
                    <a:pt x="2005" y="191"/>
                    <a:pt x="2813" y="122"/>
                    <a:pt x="3658" y="0"/>
                  </a:cubicBezTo>
                  <a:cubicBezTo>
                    <a:pt x="3552" y="168"/>
                    <a:pt x="3422" y="320"/>
                    <a:pt x="3277" y="450"/>
                  </a:cubicBezTo>
                  <a:cubicBezTo>
                    <a:pt x="2797" y="366"/>
                    <a:pt x="2309" y="435"/>
                    <a:pt x="1867" y="633"/>
                  </a:cubicBezTo>
                  <a:cubicBezTo>
                    <a:pt x="1685" y="709"/>
                    <a:pt x="1479" y="778"/>
                    <a:pt x="1380" y="976"/>
                  </a:cubicBezTo>
                  <a:cubicBezTo>
                    <a:pt x="1151" y="1067"/>
                    <a:pt x="953" y="1220"/>
                    <a:pt x="808" y="1410"/>
                  </a:cubicBezTo>
                  <a:cubicBezTo>
                    <a:pt x="549" y="1502"/>
                    <a:pt x="488" y="1707"/>
                    <a:pt x="496" y="1951"/>
                  </a:cubicBezTo>
                  <a:cubicBezTo>
                    <a:pt x="518" y="2134"/>
                    <a:pt x="473" y="2264"/>
                    <a:pt x="259" y="22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8"/>
            <p:cNvSpPr/>
            <p:nvPr/>
          </p:nvSpPr>
          <p:spPr>
            <a:xfrm>
              <a:off x="3696325" y="4233425"/>
              <a:ext cx="117400" cy="61375"/>
            </a:xfrm>
            <a:custGeom>
              <a:avLst/>
              <a:gdLst/>
              <a:ahLst/>
              <a:cxnLst/>
              <a:rect l="l" t="t" r="r" b="b"/>
              <a:pathLst>
                <a:path w="4696" h="2455" extrusionOk="0">
                  <a:moveTo>
                    <a:pt x="320" y="1"/>
                  </a:moveTo>
                  <a:cubicBezTo>
                    <a:pt x="328" y="100"/>
                    <a:pt x="320" y="199"/>
                    <a:pt x="282" y="298"/>
                  </a:cubicBezTo>
                  <a:cubicBezTo>
                    <a:pt x="214" y="565"/>
                    <a:pt x="359" y="786"/>
                    <a:pt x="404" y="1030"/>
                  </a:cubicBezTo>
                  <a:cubicBezTo>
                    <a:pt x="328" y="1098"/>
                    <a:pt x="381" y="1159"/>
                    <a:pt x="412" y="1220"/>
                  </a:cubicBezTo>
                  <a:cubicBezTo>
                    <a:pt x="648" y="1693"/>
                    <a:pt x="1067" y="1960"/>
                    <a:pt x="1547" y="2104"/>
                  </a:cubicBezTo>
                  <a:cubicBezTo>
                    <a:pt x="2310" y="2341"/>
                    <a:pt x="3026" y="2150"/>
                    <a:pt x="3666" y="1693"/>
                  </a:cubicBezTo>
                  <a:cubicBezTo>
                    <a:pt x="3963" y="1457"/>
                    <a:pt x="4192" y="1144"/>
                    <a:pt x="4329" y="793"/>
                  </a:cubicBezTo>
                  <a:cubicBezTo>
                    <a:pt x="4352" y="740"/>
                    <a:pt x="4375" y="687"/>
                    <a:pt x="4406" y="633"/>
                  </a:cubicBezTo>
                  <a:cubicBezTo>
                    <a:pt x="4459" y="534"/>
                    <a:pt x="4550" y="572"/>
                    <a:pt x="4627" y="588"/>
                  </a:cubicBezTo>
                  <a:cubicBezTo>
                    <a:pt x="4695" y="611"/>
                    <a:pt x="4649" y="687"/>
                    <a:pt x="4634" y="732"/>
                  </a:cubicBezTo>
                  <a:cubicBezTo>
                    <a:pt x="4291" y="1601"/>
                    <a:pt x="3697" y="2203"/>
                    <a:pt x="2759" y="2356"/>
                  </a:cubicBezTo>
                  <a:cubicBezTo>
                    <a:pt x="2150" y="2455"/>
                    <a:pt x="1563" y="2394"/>
                    <a:pt x="1022" y="2051"/>
                  </a:cubicBezTo>
                  <a:cubicBezTo>
                    <a:pt x="648" y="1815"/>
                    <a:pt x="320" y="1548"/>
                    <a:pt x="130" y="1136"/>
                  </a:cubicBezTo>
                  <a:cubicBezTo>
                    <a:pt x="0" y="854"/>
                    <a:pt x="38" y="184"/>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8"/>
            <p:cNvSpPr/>
            <p:nvPr/>
          </p:nvSpPr>
          <p:spPr>
            <a:xfrm>
              <a:off x="3624100" y="4332125"/>
              <a:ext cx="25750" cy="69575"/>
            </a:xfrm>
            <a:custGeom>
              <a:avLst/>
              <a:gdLst/>
              <a:ahLst/>
              <a:cxnLst/>
              <a:rect l="l" t="t" r="r" b="b"/>
              <a:pathLst>
                <a:path w="1030" h="2783" extrusionOk="0">
                  <a:moveTo>
                    <a:pt x="641" y="1"/>
                  </a:moveTo>
                  <a:cubicBezTo>
                    <a:pt x="679" y="130"/>
                    <a:pt x="641" y="229"/>
                    <a:pt x="641" y="328"/>
                  </a:cubicBezTo>
                  <a:cubicBezTo>
                    <a:pt x="641" y="839"/>
                    <a:pt x="641" y="1350"/>
                    <a:pt x="626" y="1868"/>
                  </a:cubicBezTo>
                  <a:cubicBezTo>
                    <a:pt x="626" y="2036"/>
                    <a:pt x="679" y="2119"/>
                    <a:pt x="862" y="2097"/>
                  </a:cubicBezTo>
                  <a:cubicBezTo>
                    <a:pt x="908" y="2089"/>
                    <a:pt x="976" y="2074"/>
                    <a:pt x="999" y="2127"/>
                  </a:cubicBezTo>
                  <a:cubicBezTo>
                    <a:pt x="1030" y="2180"/>
                    <a:pt x="961" y="2211"/>
                    <a:pt x="931" y="2249"/>
                  </a:cubicBezTo>
                  <a:cubicBezTo>
                    <a:pt x="809" y="2371"/>
                    <a:pt x="702" y="2508"/>
                    <a:pt x="603" y="2653"/>
                  </a:cubicBezTo>
                  <a:cubicBezTo>
                    <a:pt x="527" y="2783"/>
                    <a:pt x="443" y="2783"/>
                    <a:pt x="321" y="2744"/>
                  </a:cubicBezTo>
                  <a:cubicBezTo>
                    <a:pt x="8" y="2661"/>
                    <a:pt x="8" y="2661"/>
                    <a:pt x="8" y="2340"/>
                  </a:cubicBezTo>
                  <a:lnTo>
                    <a:pt x="8" y="633"/>
                  </a:lnTo>
                  <a:cubicBezTo>
                    <a:pt x="1" y="534"/>
                    <a:pt x="47" y="443"/>
                    <a:pt x="123" y="389"/>
                  </a:cubicBezTo>
                  <a:cubicBezTo>
                    <a:pt x="290" y="267"/>
                    <a:pt x="458" y="138"/>
                    <a:pt x="641" y="1"/>
                  </a:cubicBezTo>
                  <a:close/>
                  <a:moveTo>
                    <a:pt x="390" y="504"/>
                  </a:moveTo>
                  <a:lnTo>
                    <a:pt x="329" y="504"/>
                  </a:lnTo>
                  <a:lnTo>
                    <a:pt x="329" y="710"/>
                  </a:lnTo>
                  <a:cubicBezTo>
                    <a:pt x="329" y="1113"/>
                    <a:pt x="329" y="1510"/>
                    <a:pt x="290" y="1914"/>
                  </a:cubicBezTo>
                  <a:cubicBezTo>
                    <a:pt x="275" y="2020"/>
                    <a:pt x="237" y="2127"/>
                    <a:pt x="275" y="2234"/>
                  </a:cubicBezTo>
                  <a:cubicBezTo>
                    <a:pt x="290" y="2287"/>
                    <a:pt x="298" y="2363"/>
                    <a:pt x="374" y="2356"/>
                  </a:cubicBezTo>
                  <a:cubicBezTo>
                    <a:pt x="451" y="2348"/>
                    <a:pt x="435" y="2272"/>
                    <a:pt x="435" y="2219"/>
                  </a:cubicBezTo>
                  <a:lnTo>
                    <a:pt x="435" y="1662"/>
                  </a:lnTo>
                  <a:cubicBezTo>
                    <a:pt x="451" y="1281"/>
                    <a:pt x="435" y="892"/>
                    <a:pt x="390" y="5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8"/>
            <p:cNvSpPr/>
            <p:nvPr/>
          </p:nvSpPr>
          <p:spPr>
            <a:xfrm>
              <a:off x="3844550" y="4733975"/>
              <a:ext cx="66350" cy="40600"/>
            </a:xfrm>
            <a:custGeom>
              <a:avLst/>
              <a:gdLst/>
              <a:ahLst/>
              <a:cxnLst/>
              <a:rect l="l" t="t" r="r" b="b"/>
              <a:pathLst>
                <a:path w="2654" h="1624" extrusionOk="0">
                  <a:moveTo>
                    <a:pt x="283" y="1624"/>
                  </a:moveTo>
                  <a:cubicBezTo>
                    <a:pt x="85" y="1471"/>
                    <a:pt x="1" y="1212"/>
                    <a:pt x="69" y="976"/>
                  </a:cubicBezTo>
                  <a:cubicBezTo>
                    <a:pt x="123" y="747"/>
                    <a:pt x="306" y="572"/>
                    <a:pt x="534" y="541"/>
                  </a:cubicBezTo>
                  <a:cubicBezTo>
                    <a:pt x="786" y="488"/>
                    <a:pt x="1037" y="465"/>
                    <a:pt x="1289" y="404"/>
                  </a:cubicBezTo>
                  <a:cubicBezTo>
                    <a:pt x="1578" y="336"/>
                    <a:pt x="1853" y="198"/>
                    <a:pt x="2127" y="92"/>
                  </a:cubicBezTo>
                  <a:cubicBezTo>
                    <a:pt x="2356" y="0"/>
                    <a:pt x="2424" y="23"/>
                    <a:pt x="2508" y="244"/>
                  </a:cubicBezTo>
                  <a:cubicBezTo>
                    <a:pt x="2554" y="358"/>
                    <a:pt x="2653" y="450"/>
                    <a:pt x="2638" y="579"/>
                  </a:cubicBezTo>
                  <a:cubicBezTo>
                    <a:pt x="2607" y="595"/>
                    <a:pt x="2584" y="610"/>
                    <a:pt x="2562" y="633"/>
                  </a:cubicBezTo>
                  <a:cubicBezTo>
                    <a:pt x="2371" y="808"/>
                    <a:pt x="2173" y="900"/>
                    <a:pt x="1921" y="739"/>
                  </a:cubicBezTo>
                  <a:cubicBezTo>
                    <a:pt x="1860" y="717"/>
                    <a:pt x="1799" y="701"/>
                    <a:pt x="1738" y="694"/>
                  </a:cubicBezTo>
                  <a:cubicBezTo>
                    <a:pt x="1716" y="557"/>
                    <a:pt x="1609" y="610"/>
                    <a:pt x="1540" y="633"/>
                  </a:cubicBezTo>
                  <a:cubicBezTo>
                    <a:pt x="1251" y="709"/>
                    <a:pt x="969" y="808"/>
                    <a:pt x="694" y="930"/>
                  </a:cubicBezTo>
                  <a:cubicBezTo>
                    <a:pt x="511" y="1006"/>
                    <a:pt x="397" y="1189"/>
                    <a:pt x="405" y="13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8"/>
            <p:cNvSpPr/>
            <p:nvPr/>
          </p:nvSpPr>
          <p:spPr>
            <a:xfrm>
              <a:off x="3985925" y="4613750"/>
              <a:ext cx="40225" cy="49750"/>
            </a:xfrm>
            <a:custGeom>
              <a:avLst/>
              <a:gdLst/>
              <a:ahLst/>
              <a:cxnLst/>
              <a:rect l="l" t="t" r="r" b="b"/>
              <a:pathLst>
                <a:path w="1609" h="1990" extrusionOk="0">
                  <a:moveTo>
                    <a:pt x="1022" y="0"/>
                  </a:moveTo>
                  <a:cubicBezTo>
                    <a:pt x="1236" y="122"/>
                    <a:pt x="1357" y="328"/>
                    <a:pt x="1479" y="534"/>
                  </a:cubicBezTo>
                  <a:cubicBezTo>
                    <a:pt x="1609" y="762"/>
                    <a:pt x="1609" y="1037"/>
                    <a:pt x="1479" y="1258"/>
                  </a:cubicBezTo>
                  <a:cubicBezTo>
                    <a:pt x="1319" y="1418"/>
                    <a:pt x="1167" y="1570"/>
                    <a:pt x="1007" y="1723"/>
                  </a:cubicBezTo>
                  <a:cubicBezTo>
                    <a:pt x="748" y="1974"/>
                    <a:pt x="458" y="1989"/>
                    <a:pt x="169" y="1776"/>
                  </a:cubicBezTo>
                  <a:cubicBezTo>
                    <a:pt x="130" y="1745"/>
                    <a:pt x="77" y="1723"/>
                    <a:pt x="31" y="1723"/>
                  </a:cubicBezTo>
                  <a:cubicBezTo>
                    <a:pt x="1" y="1471"/>
                    <a:pt x="92" y="1372"/>
                    <a:pt x="336" y="1372"/>
                  </a:cubicBezTo>
                  <a:cubicBezTo>
                    <a:pt x="382" y="1372"/>
                    <a:pt x="435" y="1380"/>
                    <a:pt x="489" y="1380"/>
                  </a:cubicBezTo>
                  <a:cubicBezTo>
                    <a:pt x="824" y="1402"/>
                    <a:pt x="900" y="1326"/>
                    <a:pt x="938" y="991"/>
                  </a:cubicBezTo>
                  <a:cubicBezTo>
                    <a:pt x="969" y="732"/>
                    <a:pt x="885" y="465"/>
                    <a:pt x="710" y="259"/>
                  </a:cubicBezTo>
                  <a:cubicBezTo>
                    <a:pt x="877" y="244"/>
                    <a:pt x="999" y="183"/>
                    <a:pt x="10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8"/>
            <p:cNvSpPr/>
            <p:nvPr/>
          </p:nvSpPr>
          <p:spPr>
            <a:xfrm>
              <a:off x="3843600" y="4180475"/>
              <a:ext cx="53375" cy="45750"/>
            </a:xfrm>
            <a:custGeom>
              <a:avLst/>
              <a:gdLst/>
              <a:ahLst/>
              <a:cxnLst/>
              <a:rect l="l" t="t" r="r" b="b"/>
              <a:pathLst>
                <a:path w="2135" h="1830" extrusionOk="0">
                  <a:moveTo>
                    <a:pt x="1479" y="732"/>
                  </a:moveTo>
                  <a:cubicBezTo>
                    <a:pt x="1350" y="717"/>
                    <a:pt x="1220" y="770"/>
                    <a:pt x="1129" y="861"/>
                  </a:cubicBezTo>
                  <a:cubicBezTo>
                    <a:pt x="870" y="1098"/>
                    <a:pt x="633" y="1341"/>
                    <a:pt x="595" y="1723"/>
                  </a:cubicBezTo>
                  <a:cubicBezTo>
                    <a:pt x="580" y="1799"/>
                    <a:pt x="549" y="1829"/>
                    <a:pt x="466" y="1814"/>
                  </a:cubicBezTo>
                  <a:cubicBezTo>
                    <a:pt x="31" y="1753"/>
                    <a:pt x="1" y="1814"/>
                    <a:pt x="199" y="1380"/>
                  </a:cubicBezTo>
                  <a:cubicBezTo>
                    <a:pt x="359" y="1021"/>
                    <a:pt x="504" y="640"/>
                    <a:pt x="809" y="366"/>
                  </a:cubicBezTo>
                  <a:cubicBezTo>
                    <a:pt x="915" y="267"/>
                    <a:pt x="1045" y="183"/>
                    <a:pt x="1182" y="130"/>
                  </a:cubicBezTo>
                  <a:cubicBezTo>
                    <a:pt x="1517" y="0"/>
                    <a:pt x="1944" y="38"/>
                    <a:pt x="2135" y="579"/>
                  </a:cubicBezTo>
                  <a:cubicBezTo>
                    <a:pt x="2028" y="587"/>
                    <a:pt x="1944" y="511"/>
                    <a:pt x="1845" y="488"/>
                  </a:cubicBezTo>
                  <a:cubicBezTo>
                    <a:pt x="1677" y="442"/>
                    <a:pt x="1502" y="556"/>
                    <a:pt x="1479" y="73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8"/>
            <p:cNvSpPr/>
            <p:nvPr/>
          </p:nvSpPr>
          <p:spPr>
            <a:xfrm>
              <a:off x="3743775" y="4738925"/>
              <a:ext cx="71650" cy="33375"/>
            </a:xfrm>
            <a:custGeom>
              <a:avLst/>
              <a:gdLst/>
              <a:ahLst/>
              <a:cxnLst/>
              <a:rect l="l" t="t" r="r" b="b"/>
              <a:pathLst>
                <a:path w="2866" h="1335" extrusionOk="0">
                  <a:moveTo>
                    <a:pt x="0" y="610"/>
                  </a:moveTo>
                  <a:cubicBezTo>
                    <a:pt x="76" y="519"/>
                    <a:pt x="145" y="427"/>
                    <a:pt x="206" y="328"/>
                  </a:cubicBezTo>
                  <a:cubicBezTo>
                    <a:pt x="320" y="77"/>
                    <a:pt x="495" y="0"/>
                    <a:pt x="762" y="77"/>
                  </a:cubicBezTo>
                  <a:cubicBezTo>
                    <a:pt x="884" y="115"/>
                    <a:pt x="1006" y="153"/>
                    <a:pt x="1128" y="206"/>
                  </a:cubicBezTo>
                  <a:cubicBezTo>
                    <a:pt x="1433" y="343"/>
                    <a:pt x="1768" y="381"/>
                    <a:pt x="2096" y="404"/>
                  </a:cubicBezTo>
                  <a:cubicBezTo>
                    <a:pt x="2561" y="435"/>
                    <a:pt x="2866" y="892"/>
                    <a:pt x="2721" y="1334"/>
                  </a:cubicBezTo>
                  <a:cubicBezTo>
                    <a:pt x="2530" y="1311"/>
                    <a:pt x="2370" y="1250"/>
                    <a:pt x="2286" y="1052"/>
                  </a:cubicBezTo>
                  <a:cubicBezTo>
                    <a:pt x="2271" y="999"/>
                    <a:pt x="2226" y="953"/>
                    <a:pt x="2165" y="953"/>
                  </a:cubicBezTo>
                  <a:cubicBezTo>
                    <a:pt x="2020" y="755"/>
                    <a:pt x="1791" y="633"/>
                    <a:pt x="1555" y="625"/>
                  </a:cubicBezTo>
                  <a:cubicBezTo>
                    <a:pt x="1441" y="541"/>
                    <a:pt x="1296" y="503"/>
                    <a:pt x="1159" y="534"/>
                  </a:cubicBezTo>
                  <a:cubicBezTo>
                    <a:pt x="1075" y="519"/>
                    <a:pt x="991" y="519"/>
                    <a:pt x="907" y="534"/>
                  </a:cubicBezTo>
                  <a:cubicBezTo>
                    <a:pt x="793" y="534"/>
                    <a:pt x="678" y="557"/>
                    <a:pt x="579" y="610"/>
                  </a:cubicBezTo>
                  <a:cubicBezTo>
                    <a:pt x="396" y="702"/>
                    <a:pt x="183" y="702"/>
                    <a:pt x="0" y="6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8"/>
            <p:cNvSpPr/>
            <p:nvPr/>
          </p:nvSpPr>
          <p:spPr>
            <a:xfrm>
              <a:off x="3646975" y="4299750"/>
              <a:ext cx="47850" cy="25550"/>
            </a:xfrm>
            <a:custGeom>
              <a:avLst/>
              <a:gdLst/>
              <a:ahLst/>
              <a:cxnLst/>
              <a:rect l="l" t="t" r="r" b="b"/>
              <a:pathLst>
                <a:path w="1914" h="1022" extrusionOk="0">
                  <a:moveTo>
                    <a:pt x="0" y="1014"/>
                  </a:moveTo>
                  <a:cubicBezTo>
                    <a:pt x="153" y="838"/>
                    <a:pt x="328" y="678"/>
                    <a:pt x="519" y="541"/>
                  </a:cubicBezTo>
                  <a:cubicBezTo>
                    <a:pt x="641" y="457"/>
                    <a:pt x="793" y="488"/>
                    <a:pt x="930" y="473"/>
                  </a:cubicBezTo>
                  <a:cubicBezTo>
                    <a:pt x="1174" y="457"/>
                    <a:pt x="1205" y="435"/>
                    <a:pt x="1220" y="191"/>
                  </a:cubicBezTo>
                  <a:cubicBezTo>
                    <a:pt x="1220" y="130"/>
                    <a:pt x="1182" y="46"/>
                    <a:pt x="1258" y="23"/>
                  </a:cubicBezTo>
                  <a:cubicBezTo>
                    <a:pt x="1327" y="0"/>
                    <a:pt x="1357" y="84"/>
                    <a:pt x="1403" y="130"/>
                  </a:cubicBezTo>
                  <a:cubicBezTo>
                    <a:pt x="1517" y="244"/>
                    <a:pt x="1631" y="366"/>
                    <a:pt x="1753" y="480"/>
                  </a:cubicBezTo>
                  <a:cubicBezTo>
                    <a:pt x="1883" y="602"/>
                    <a:pt x="1913" y="793"/>
                    <a:pt x="1845" y="945"/>
                  </a:cubicBezTo>
                  <a:cubicBezTo>
                    <a:pt x="1830" y="976"/>
                    <a:pt x="1799" y="998"/>
                    <a:pt x="1769" y="991"/>
                  </a:cubicBezTo>
                  <a:cubicBezTo>
                    <a:pt x="1471" y="998"/>
                    <a:pt x="1166" y="1014"/>
                    <a:pt x="869" y="1014"/>
                  </a:cubicBezTo>
                  <a:cubicBezTo>
                    <a:pt x="587" y="1021"/>
                    <a:pt x="305" y="1014"/>
                    <a:pt x="0" y="101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8"/>
            <p:cNvSpPr/>
            <p:nvPr/>
          </p:nvSpPr>
          <p:spPr>
            <a:xfrm>
              <a:off x="3963650" y="4309275"/>
              <a:ext cx="43650" cy="23075"/>
            </a:xfrm>
            <a:custGeom>
              <a:avLst/>
              <a:gdLst/>
              <a:ahLst/>
              <a:cxnLst/>
              <a:rect l="l" t="t" r="r" b="b"/>
              <a:pathLst>
                <a:path w="1746" h="923" extrusionOk="0">
                  <a:moveTo>
                    <a:pt x="419" y="0"/>
                  </a:moveTo>
                  <a:cubicBezTo>
                    <a:pt x="473" y="290"/>
                    <a:pt x="473" y="320"/>
                    <a:pt x="755" y="275"/>
                  </a:cubicBezTo>
                  <a:cubicBezTo>
                    <a:pt x="1212" y="206"/>
                    <a:pt x="1441" y="488"/>
                    <a:pt x="1677" y="793"/>
                  </a:cubicBezTo>
                  <a:cubicBezTo>
                    <a:pt x="1745" y="884"/>
                    <a:pt x="1692" y="892"/>
                    <a:pt x="1616" y="899"/>
                  </a:cubicBezTo>
                  <a:cubicBezTo>
                    <a:pt x="1113" y="922"/>
                    <a:pt x="617" y="854"/>
                    <a:pt x="114" y="846"/>
                  </a:cubicBezTo>
                  <a:cubicBezTo>
                    <a:pt x="46" y="846"/>
                    <a:pt x="23" y="808"/>
                    <a:pt x="23" y="739"/>
                  </a:cubicBezTo>
                  <a:cubicBezTo>
                    <a:pt x="8" y="557"/>
                    <a:pt x="0" y="381"/>
                    <a:pt x="168" y="252"/>
                  </a:cubicBezTo>
                  <a:cubicBezTo>
                    <a:pt x="252" y="183"/>
                    <a:pt x="297" y="69"/>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8"/>
            <p:cNvSpPr/>
            <p:nvPr/>
          </p:nvSpPr>
          <p:spPr>
            <a:xfrm>
              <a:off x="3957175" y="4572575"/>
              <a:ext cx="48400" cy="62725"/>
            </a:xfrm>
            <a:custGeom>
              <a:avLst/>
              <a:gdLst/>
              <a:ahLst/>
              <a:cxnLst/>
              <a:rect l="l" t="t" r="r" b="b"/>
              <a:pathLst>
                <a:path w="1936" h="2509" extrusionOk="0">
                  <a:moveTo>
                    <a:pt x="274" y="451"/>
                  </a:moveTo>
                  <a:lnTo>
                    <a:pt x="23" y="451"/>
                  </a:lnTo>
                  <a:cubicBezTo>
                    <a:pt x="0" y="100"/>
                    <a:pt x="0" y="92"/>
                    <a:pt x="351" y="100"/>
                  </a:cubicBezTo>
                  <a:cubicBezTo>
                    <a:pt x="899" y="115"/>
                    <a:pt x="755" y="1"/>
                    <a:pt x="915" y="550"/>
                  </a:cubicBezTo>
                  <a:cubicBezTo>
                    <a:pt x="1014" y="908"/>
                    <a:pt x="1128" y="1258"/>
                    <a:pt x="1456" y="1487"/>
                  </a:cubicBezTo>
                  <a:cubicBezTo>
                    <a:pt x="1479" y="1502"/>
                    <a:pt x="1509" y="1548"/>
                    <a:pt x="1501" y="1563"/>
                  </a:cubicBezTo>
                  <a:cubicBezTo>
                    <a:pt x="1395" y="1830"/>
                    <a:pt x="1639" y="1944"/>
                    <a:pt x="1745" y="2120"/>
                  </a:cubicBezTo>
                  <a:cubicBezTo>
                    <a:pt x="1768" y="2150"/>
                    <a:pt x="1799" y="2173"/>
                    <a:pt x="1822" y="2211"/>
                  </a:cubicBezTo>
                  <a:cubicBezTo>
                    <a:pt x="1936" y="2386"/>
                    <a:pt x="1905" y="2447"/>
                    <a:pt x="1700" y="2447"/>
                  </a:cubicBezTo>
                  <a:cubicBezTo>
                    <a:pt x="1623" y="2447"/>
                    <a:pt x="1555" y="2508"/>
                    <a:pt x="1479" y="2455"/>
                  </a:cubicBezTo>
                  <a:cubicBezTo>
                    <a:pt x="1364" y="1891"/>
                    <a:pt x="1082" y="1426"/>
                    <a:pt x="724" y="992"/>
                  </a:cubicBezTo>
                  <a:cubicBezTo>
                    <a:pt x="724" y="923"/>
                    <a:pt x="716" y="855"/>
                    <a:pt x="709" y="786"/>
                  </a:cubicBezTo>
                  <a:cubicBezTo>
                    <a:pt x="701" y="694"/>
                    <a:pt x="716" y="588"/>
                    <a:pt x="610" y="534"/>
                  </a:cubicBezTo>
                  <a:cubicBezTo>
                    <a:pt x="564" y="397"/>
                    <a:pt x="450" y="466"/>
                    <a:pt x="366" y="451"/>
                  </a:cubicBezTo>
                  <a:cubicBezTo>
                    <a:pt x="351" y="428"/>
                    <a:pt x="343" y="390"/>
                    <a:pt x="328" y="390"/>
                  </a:cubicBezTo>
                  <a:cubicBezTo>
                    <a:pt x="282" y="382"/>
                    <a:pt x="290" y="428"/>
                    <a:pt x="274" y="4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8"/>
            <p:cNvSpPr/>
            <p:nvPr/>
          </p:nvSpPr>
          <p:spPr>
            <a:xfrm>
              <a:off x="3681450" y="4293250"/>
              <a:ext cx="45375" cy="18700"/>
            </a:xfrm>
            <a:custGeom>
              <a:avLst/>
              <a:gdLst/>
              <a:ahLst/>
              <a:cxnLst/>
              <a:rect l="l" t="t" r="r" b="b"/>
              <a:pathLst>
                <a:path w="1815" h="748" extrusionOk="0">
                  <a:moveTo>
                    <a:pt x="1769" y="260"/>
                  </a:moveTo>
                  <a:cubicBezTo>
                    <a:pt x="1800" y="336"/>
                    <a:pt x="1815" y="420"/>
                    <a:pt x="1800" y="504"/>
                  </a:cubicBezTo>
                  <a:cubicBezTo>
                    <a:pt x="1800" y="649"/>
                    <a:pt x="1800" y="748"/>
                    <a:pt x="1586" y="695"/>
                  </a:cubicBezTo>
                  <a:cubicBezTo>
                    <a:pt x="1312" y="618"/>
                    <a:pt x="1030" y="710"/>
                    <a:pt x="748" y="717"/>
                  </a:cubicBezTo>
                  <a:cubicBezTo>
                    <a:pt x="649" y="733"/>
                    <a:pt x="550" y="687"/>
                    <a:pt x="481" y="618"/>
                  </a:cubicBezTo>
                  <a:cubicBezTo>
                    <a:pt x="329" y="458"/>
                    <a:pt x="184" y="306"/>
                    <a:pt x="1" y="115"/>
                  </a:cubicBezTo>
                  <a:cubicBezTo>
                    <a:pt x="313" y="92"/>
                    <a:pt x="626" y="100"/>
                    <a:pt x="938" y="123"/>
                  </a:cubicBezTo>
                  <a:cubicBezTo>
                    <a:pt x="1045" y="131"/>
                    <a:pt x="1129" y="115"/>
                    <a:pt x="1159" y="1"/>
                  </a:cubicBezTo>
                  <a:cubicBezTo>
                    <a:pt x="1220" y="9"/>
                    <a:pt x="1289" y="39"/>
                    <a:pt x="1342" y="85"/>
                  </a:cubicBezTo>
                  <a:cubicBezTo>
                    <a:pt x="1479" y="153"/>
                    <a:pt x="1601" y="252"/>
                    <a:pt x="1769" y="26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8"/>
            <p:cNvSpPr/>
            <p:nvPr/>
          </p:nvSpPr>
          <p:spPr>
            <a:xfrm>
              <a:off x="3930675" y="4294600"/>
              <a:ext cx="41375" cy="20800"/>
            </a:xfrm>
            <a:custGeom>
              <a:avLst/>
              <a:gdLst/>
              <a:ahLst/>
              <a:cxnLst/>
              <a:rect l="l" t="t" r="r" b="b"/>
              <a:pathLst>
                <a:path w="1655" h="832" extrusionOk="0">
                  <a:moveTo>
                    <a:pt x="427" y="0"/>
                  </a:moveTo>
                  <a:cubicBezTo>
                    <a:pt x="466" y="31"/>
                    <a:pt x="450" y="77"/>
                    <a:pt x="450" y="107"/>
                  </a:cubicBezTo>
                  <a:cubicBezTo>
                    <a:pt x="443" y="252"/>
                    <a:pt x="504" y="298"/>
                    <a:pt x="648" y="282"/>
                  </a:cubicBezTo>
                  <a:cubicBezTo>
                    <a:pt x="984" y="252"/>
                    <a:pt x="1327" y="275"/>
                    <a:pt x="1654" y="336"/>
                  </a:cubicBezTo>
                  <a:cubicBezTo>
                    <a:pt x="1548" y="496"/>
                    <a:pt x="1426" y="648"/>
                    <a:pt x="1281" y="785"/>
                  </a:cubicBezTo>
                  <a:cubicBezTo>
                    <a:pt x="1235" y="831"/>
                    <a:pt x="1174" y="823"/>
                    <a:pt x="1121" y="823"/>
                  </a:cubicBezTo>
                  <a:cubicBezTo>
                    <a:pt x="793" y="808"/>
                    <a:pt x="466" y="793"/>
                    <a:pt x="145" y="793"/>
                  </a:cubicBezTo>
                  <a:cubicBezTo>
                    <a:pt x="24" y="793"/>
                    <a:pt x="1" y="740"/>
                    <a:pt x="8" y="648"/>
                  </a:cubicBezTo>
                  <a:cubicBezTo>
                    <a:pt x="16" y="511"/>
                    <a:pt x="31" y="381"/>
                    <a:pt x="39" y="244"/>
                  </a:cubicBezTo>
                  <a:cubicBezTo>
                    <a:pt x="39" y="191"/>
                    <a:pt x="84" y="168"/>
                    <a:pt x="123" y="153"/>
                  </a:cubicBezTo>
                  <a:cubicBezTo>
                    <a:pt x="222" y="99"/>
                    <a:pt x="328" y="46"/>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8"/>
            <p:cNvSpPr/>
            <p:nvPr/>
          </p:nvSpPr>
          <p:spPr>
            <a:xfrm>
              <a:off x="3795200" y="4234375"/>
              <a:ext cx="69200" cy="10900"/>
            </a:xfrm>
            <a:custGeom>
              <a:avLst/>
              <a:gdLst/>
              <a:ahLst/>
              <a:cxnLst/>
              <a:rect l="l" t="t" r="r" b="b"/>
              <a:pathLst>
                <a:path w="2768" h="436" extrusionOk="0">
                  <a:moveTo>
                    <a:pt x="2645" y="1"/>
                  </a:moveTo>
                  <a:cubicBezTo>
                    <a:pt x="2767" y="237"/>
                    <a:pt x="2722" y="344"/>
                    <a:pt x="2470" y="382"/>
                  </a:cubicBezTo>
                  <a:cubicBezTo>
                    <a:pt x="1967" y="435"/>
                    <a:pt x="1464" y="428"/>
                    <a:pt x="969" y="367"/>
                  </a:cubicBezTo>
                  <a:cubicBezTo>
                    <a:pt x="755" y="344"/>
                    <a:pt x="534" y="352"/>
                    <a:pt x="313" y="344"/>
                  </a:cubicBezTo>
                  <a:cubicBezTo>
                    <a:pt x="77" y="336"/>
                    <a:pt x="1" y="237"/>
                    <a:pt x="47" y="1"/>
                  </a:cubicBezTo>
                  <a:cubicBezTo>
                    <a:pt x="123" y="9"/>
                    <a:pt x="199" y="16"/>
                    <a:pt x="275" y="24"/>
                  </a:cubicBezTo>
                  <a:cubicBezTo>
                    <a:pt x="550" y="77"/>
                    <a:pt x="832" y="100"/>
                    <a:pt x="1106" y="100"/>
                  </a:cubicBezTo>
                  <a:cubicBezTo>
                    <a:pt x="1624" y="77"/>
                    <a:pt x="2135" y="70"/>
                    <a:pt x="2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8"/>
            <p:cNvSpPr/>
            <p:nvPr/>
          </p:nvSpPr>
          <p:spPr>
            <a:xfrm>
              <a:off x="3816175" y="4190000"/>
              <a:ext cx="30875" cy="36025"/>
            </a:xfrm>
            <a:custGeom>
              <a:avLst/>
              <a:gdLst/>
              <a:ahLst/>
              <a:cxnLst/>
              <a:rect l="l" t="t" r="r" b="b"/>
              <a:pathLst>
                <a:path w="1235" h="1441" extrusionOk="0">
                  <a:moveTo>
                    <a:pt x="0" y="694"/>
                  </a:moveTo>
                  <a:cubicBezTo>
                    <a:pt x="214" y="663"/>
                    <a:pt x="297" y="488"/>
                    <a:pt x="389" y="320"/>
                  </a:cubicBezTo>
                  <a:cubicBezTo>
                    <a:pt x="419" y="267"/>
                    <a:pt x="442" y="206"/>
                    <a:pt x="450" y="137"/>
                  </a:cubicBezTo>
                  <a:cubicBezTo>
                    <a:pt x="465" y="61"/>
                    <a:pt x="480" y="0"/>
                    <a:pt x="579" y="0"/>
                  </a:cubicBezTo>
                  <a:cubicBezTo>
                    <a:pt x="671" y="8"/>
                    <a:pt x="671" y="69"/>
                    <a:pt x="694" y="130"/>
                  </a:cubicBezTo>
                  <a:cubicBezTo>
                    <a:pt x="785" y="396"/>
                    <a:pt x="945" y="595"/>
                    <a:pt x="1235" y="663"/>
                  </a:cubicBezTo>
                  <a:cubicBezTo>
                    <a:pt x="1182" y="877"/>
                    <a:pt x="1060" y="1060"/>
                    <a:pt x="1060" y="1288"/>
                  </a:cubicBezTo>
                  <a:cubicBezTo>
                    <a:pt x="1060" y="1441"/>
                    <a:pt x="907" y="1380"/>
                    <a:pt x="816" y="1387"/>
                  </a:cubicBezTo>
                  <a:cubicBezTo>
                    <a:pt x="724" y="1387"/>
                    <a:pt x="640" y="1357"/>
                    <a:pt x="640" y="1227"/>
                  </a:cubicBezTo>
                  <a:cubicBezTo>
                    <a:pt x="648" y="960"/>
                    <a:pt x="640" y="694"/>
                    <a:pt x="640" y="419"/>
                  </a:cubicBezTo>
                  <a:cubicBezTo>
                    <a:pt x="648" y="320"/>
                    <a:pt x="625" y="214"/>
                    <a:pt x="579" y="122"/>
                  </a:cubicBezTo>
                  <a:cubicBezTo>
                    <a:pt x="465" y="358"/>
                    <a:pt x="488" y="602"/>
                    <a:pt x="457" y="831"/>
                  </a:cubicBezTo>
                  <a:cubicBezTo>
                    <a:pt x="450" y="930"/>
                    <a:pt x="450" y="1037"/>
                    <a:pt x="457" y="1136"/>
                  </a:cubicBezTo>
                  <a:cubicBezTo>
                    <a:pt x="457" y="1235"/>
                    <a:pt x="496" y="1349"/>
                    <a:pt x="313" y="1357"/>
                  </a:cubicBezTo>
                  <a:cubicBezTo>
                    <a:pt x="145" y="1357"/>
                    <a:pt x="76" y="1303"/>
                    <a:pt x="76" y="1143"/>
                  </a:cubicBezTo>
                  <a:cubicBezTo>
                    <a:pt x="76" y="991"/>
                    <a:pt x="46" y="839"/>
                    <a:pt x="0" y="6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8"/>
            <p:cNvSpPr/>
            <p:nvPr/>
          </p:nvSpPr>
          <p:spPr>
            <a:xfrm>
              <a:off x="4004600" y="4341075"/>
              <a:ext cx="23475" cy="62350"/>
            </a:xfrm>
            <a:custGeom>
              <a:avLst/>
              <a:gdLst/>
              <a:ahLst/>
              <a:cxnLst/>
              <a:rect l="l" t="t" r="r" b="b"/>
              <a:pathLst>
                <a:path w="939" h="2494" extrusionOk="0">
                  <a:moveTo>
                    <a:pt x="1" y="1944"/>
                  </a:moveTo>
                  <a:cubicBezTo>
                    <a:pt x="420" y="1899"/>
                    <a:pt x="420" y="1899"/>
                    <a:pt x="420" y="1525"/>
                  </a:cubicBezTo>
                  <a:lnTo>
                    <a:pt x="420" y="1"/>
                  </a:lnTo>
                  <a:cubicBezTo>
                    <a:pt x="725" y="252"/>
                    <a:pt x="938" y="473"/>
                    <a:pt x="877" y="885"/>
                  </a:cubicBezTo>
                  <a:cubicBezTo>
                    <a:pt x="809" y="1335"/>
                    <a:pt x="831" y="1807"/>
                    <a:pt x="816" y="2264"/>
                  </a:cubicBezTo>
                  <a:cubicBezTo>
                    <a:pt x="816" y="2341"/>
                    <a:pt x="839" y="2425"/>
                    <a:pt x="732" y="2455"/>
                  </a:cubicBezTo>
                  <a:cubicBezTo>
                    <a:pt x="649" y="2493"/>
                    <a:pt x="549" y="2470"/>
                    <a:pt x="489" y="2409"/>
                  </a:cubicBezTo>
                  <a:cubicBezTo>
                    <a:pt x="344" y="2257"/>
                    <a:pt x="191" y="2120"/>
                    <a:pt x="1" y="1944"/>
                  </a:cubicBezTo>
                  <a:close/>
                  <a:moveTo>
                    <a:pt x="679" y="412"/>
                  </a:moveTo>
                  <a:lnTo>
                    <a:pt x="626" y="412"/>
                  </a:lnTo>
                  <a:cubicBezTo>
                    <a:pt x="565" y="938"/>
                    <a:pt x="527" y="1464"/>
                    <a:pt x="618" y="1990"/>
                  </a:cubicBezTo>
                  <a:lnTo>
                    <a:pt x="679" y="199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8"/>
            <p:cNvSpPr/>
            <p:nvPr/>
          </p:nvSpPr>
          <p:spPr>
            <a:xfrm>
              <a:off x="3742250" y="4752075"/>
              <a:ext cx="69750" cy="28225"/>
            </a:xfrm>
            <a:custGeom>
              <a:avLst/>
              <a:gdLst/>
              <a:ahLst/>
              <a:cxnLst/>
              <a:rect l="l" t="t" r="r" b="b"/>
              <a:pathLst>
                <a:path w="2790" h="1129" extrusionOk="0">
                  <a:moveTo>
                    <a:pt x="2226" y="427"/>
                  </a:moveTo>
                  <a:cubicBezTo>
                    <a:pt x="2279" y="435"/>
                    <a:pt x="2332" y="473"/>
                    <a:pt x="2347" y="526"/>
                  </a:cubicBezTo>
                  <a:cubicBezTo>
                    <a:pt x="2431" y="717"/>
                    <a:pt x="2591" y="785"/>
                    <a:pt x="2782" y="808"/>
                  </a:cubicBezTo>
                  <a:cubicBezTo>
                    <a:pt x="2790" y="945"/>
                    <a:pt x="2690" y="1067"/>
                    <a:pt x="2553" y="1090"/>
                  </a:cubicBezTo>
                  <a:cubicBezTo>
                    <a:pt x="2370" y="1128"/>
                    <a:pt x="2187" y="1044"/>
                    <a:pt x="2096" y="884"/>
                  </a:cubicBezTo>
                  <a:cubicBezTo>
                    <a:pt x="1959" y="633"/>
                    <a:pt x="1738" y="549"/>
                    <a:pt x="1502" y="458"/>
                  </a:cubicBezTo>
                  <a:cubicBezTo>
                    <a:pt x="1395" y="412"/>
                    <a:pt x="1288" y="381"/>
                    <a:pt x="1181" y="336"/>
                  </a:cubicBezTo>
                  <a:cubicBezTo>
                    <a:pt x="983" y="252"/>
                    <a:pt x="823" y="381"/>
                    <a:pt x="656" y="442"/>
                  </a:cubicBezTo>
                  <a:cubicBezTo>
                    <a:pt x="389" y="549"/>
                    <a:pt x="160" y="465"/>
                    <a:pt x="53" y="221"/>
                  </a:cubicBezTo>
                  <a:cubicBezTo>
                    <a:pt x="31" y="168"/>
                    <a:pt x="0" y="122"/>
                    <a:pt x="61" y="84"/>
                  </a:cubicBezTo>
                  <a:cubicBezTo>
                    <a:pt x="244" y="176"/>
                    <a:pt x="457" y="176"/>
                    <a:pt x="640" y="84"/>
                  </a:cubicBezTo>
                  <a:cubicBezTo>
                    <a:pt x="739" y="31"/>
                    <a:pt x="854" y="0"/>
                    <a:pt x="968" y="0"/>
                  </a:cubicBezTo>
                  <a:cubicBezTo>
                    <a:pt x="1052" y="221"/>
                    <a:pt x="1258" y="244"/>
                    <a:pt x="1441" y="267"/>
                  </a:cubicBezTo>
                  <a:cubicBezTo>
                    <a:pt x="1738" y="313"/>
                    <a:pt x="2020" y="358"/>
                    <a:pt x="2187" y="648"/>
                  </a:cubicBezTo>
                  <a:cubicBezTo>
                    <a:pt x="2226" y="724"/>
                    <a:pt x="2294" y="770"/>
                    <a:pt x="2370" y="778"/>
                  </a:cubicBezTo>
                  <a:cubicBezTo>
                    <a:pt x="2378" y="778"/>
                    <a:pt x="2378" y="785"/>
                    <a:pt x="2378" y="785"/>
                  </a:cubicBezTo>
                  <a:lnTo>
                    <a:pt x="2393" y="785"/>
                  </a:lnTo>
                  <a:lnTo>
                    <a:pt x="2370" y="778"/>
                  </a:lnTo>
                  <a:cubicBezTo>
                    <a:pt x="2355" y="648"/>
                    <a:pt x="2226" y="564"/>
                    <a:pt x="2226" y="4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8"/>
            <p:cNvSpPr/>
            <p:nvPr/>
          </p:nvSpPr>
          <p:spPr>
            <a:xfrm>
              <a:off x="3914100" y="4358425"/>
              <a:ext cx="27275" cy="47475"/>
            </a:xfrm>
            <a:custGeom>
              <a:avLst/>
              <a:gdLst/>
              <a:ahLst/>
              <a:cxnLst/>
              <a:rect l="l" t="t" r="r" b="b"/>
              <a:pathLst>
                <a:path w="1091" h="1899" extrusionOk="0">
                  <a:moveTo>
                    <a:pt x="313" y="0"/>
                  </a:moveTo>
                  <a:cubicBezTo>
                    <a:pt x="366" y="31"/>
                    <a:pt x="405" y="69"/>
                    <a:pt x="427" y="122"/>
                  </a:cubicBezTo>
                  <a:cubicBezTo>
                    <a:pt x="618" y="503"/>
                    <a:pt x="801" y="885"/>
                    <a:pt x="869" y="1304"/>
                  </a:cubicBezTo>
                  <a:cubicBezTo>
                    <a:pt x="900" y="1449"/>
                    <a:pt x="953" y="1517"/>
                    <a:pt x="1090" y="1532"/>
                  </a:cubicBezTo>
                  <a:cubicBezTo>
                    <a:pt x="1052" y="1647"/>
                    <a:pt x="1045" y="1776"/>
                    <a:pt x="1068" y="1898"/>
                  </a:cubicBezTo>
                  <a:cubicBezTo>
                    <a:pt x="991" y="1860"/>
                    <a:pt x="900" y="1845"/>
                    <a:pt x="808" y="1860"/>
                  </a:cubicBezTo>
                  <a:cubicBezTo>
                    <a:pt x="656" y="1868"/>
                    <a:pt x="572" y="1830"/>
                    <a:pt x="572" y="1647"/>
                  </a:cubicBezTo>
                  <a:cubicBezTo>
                    <a:pt x="565" y="1540"/>
                    <a:pt x="534" y="1433"/>
                    <a:pt x="496" y="1334"/>
                  </a:cubicBezTo>
                  <a:cubicBezTo>
                    <a:pt x="366" y="946"/>
                    <a:pt x="199" y="564"/>
                    <a:pt x="1" y="206"/>
                  </a:cubicBezTo>
                  <a:cubicBezTo>
                    <a:pt x="153" y="206"/>
                    <a:pt x="275" y="168"/>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8"/>
            <p:cNvSpPr/>
            <p:nvPr/>
          </p:nvSpPr>
          <p:spPr>
            <a:xfrm>
              <a:off x="3660875" y="4696250"/>
              <a:ext cx="63850" cy="24975"/>
            </a:xfrm>
            <a:custGeom>
              <a:avLst/>
              <a:gdLst/>
              <a:ahLst/>
              <a:cxnLst/>
              <a:rect l="l" t="t" r="r" b="b"/>
              <a:pathLst>
                <a:path w="2554" h="999" extrusionOk="0">
                  <a:moveTo>
                    <a:pt x="1" y="99"/>
                  </a:moveTo>
                  <a:cubicBezTo>
                    <a:pt x="31" y="15"/>
                    <a:pt x="100" y="0"/>
                    <a:pt x="176" y="0"/>
                  </a:cubicBezTo>
                  <a:cubicBezTo>
                    <a:pt x="801" y="46"/>
                    <a:pt x="1426" y="99"/>
                    <a:pt x="1990" y="397"/>
                  </a:cubicBezTo>
                  <a:cubicBezTo>
                    <a:pt x="2241" y="526"/>
                    <a:pt x="2440" y="739"/>
                    <a:pt x="2554" y="999"/>
                  </a:cubicBezTo>
                  <a:cubicBezTo>
                    <a:pt x="2501" y="976"/>
                    <a:pt x="2455" y="945"/>
                    <a:pt x="2402" y="915"/>
                  </a:cubicBezTo>
                  <a:cubicBezTo>
                    <a:pt x="1944" y="572"/>
                    <a:pt x="1403" y="450"/>
                    <a:pt x="854" y="389"/>
                  </a:cubicBezTo>
                  <a:cubicBezTo>
                    <a:pt x="633" y="366"/>
                    <a:pt x="420" y="358"/>
                    <a:pt x="207" y="351"/>
                  </a:cubicBezTo>
                  <a:cubicBezTo>
                    <a:pt x="39" y="343"/>
                    <a:pt x="31" y="214"/>
                    <a:pt x="1" y="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8"/>
            <p:cNvSpPr/>
            <p:nvPr/>
          </p:nvSpPr>
          <p:spPr>
            <a:xfrm>
              <a:off x="3624675" y="4309850"/>
              <a:ext cx="28600" cy="28200"/>
            </a:xfrm>
            <a:custGeom>
              <a:avLst/>
              <a:gdLst/>
              <a:ahLst/>
              <a:cxnLst/>
              <a:rect l="l" t="t" r="r" b="b"/>
              <a:pathLst>
                <a:path w="1144" h="1128" extrusionOk="0">
                  <a:moveTo>
                    <a:pt x="1144" y="84"/>
                  </a:moveTo>
                  <a:cubicBezTo>
                    <a:pt x="748" y="450"/>
                    <a:pt x="450" y="846"/>
                    <a:pt x="1" y="1128"/>
                  </a:cubicBezTo>
                  <a:lnTo>
                    <a:pt x="1" y="404"/>
                  </a:lnTo>
                  <a:cubicBezTo>
                    <a:pt x="1" y="8"/>
                    <a:pt x="1" y="0"/>
                    <a:pt x="389" y="23"/>
                  </a:cubicBezTo>
                  <a:cubicBezTo>
                    <a:pt x="626" y="31"/>
                    <a:pt x="854" y="61"/>
                    <a:pt x="1144" y="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8"/>
            <p:cNvSpPr/>
            <p:nvPr/>
          </p:nvSpPr>
          <p:spPr>
            <a:xfrm>
              <a:off x="3704900" y="4392350"/>
              <a:ext cx="10300" cy="54900"/>
            </a:xfrm>
            <a:custGeom>
              <a:avLst/>
              <a:gdLst/>
              <a:ahLst/>
              <a:cxnLst/>
              <a:rect l="l" t="t" r="r" b="b"/>
              <a:pathLst>
                <a:path w="412" h="2196" extrusionOk="0">
                  <a:moveTo>
                    <a:pt x="38" y="2195"/>
                  </a:moveTo>
                  <a:cubicBezTo>
                    <a:pt x="0" y="1989"/>
                    <a:pt x="38" y="1776"/>
                    <a:pt x="46" y="1570"/>
                  </a:cubicBezTo>
                  <a:cubicBezTo>
                    <a:pt x="69" y="1113"/>
                    <a:pt x="46" y="663"/>
                    <a:pt x="84" y="206"/>
                  </a:cubicBezTo>
                  <a:cubicBezTo>
                    <a:pt x="99" y="46"/>
                    <a:pt x="145" y="0"/>
                    <a:pt x="298" y="46"/>
                  </a:cubicBezTo>
                  <a:cubicBezTo>
                    <a:pt x="160" y="305"/>
                    <a:pt x="183" y="412"/>
                    <a:pt x="412" y="541"/>
                  </a:cubicBezTo>
                  <a:cubicBezTo>
                    <a:pt x="404" y="1044"/>
                    <a:pt x="397" y="1540"/>
                    <a:pt x="389" y="2043"/>
                  </a:cubicBezTo>
                  <a:cubicBezTo>
                    <a:pt x="229" y="1997"/>
                    <a:pt x="130" y="2088"/>
                    <a:pt x="38" y="21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8"/>
            <p:cNvSpPr/>
            <p:nvPr/>
          </p:nvSpPr>
          <p:spPr>
            <a:xfrm>
              <a:off x="3703550" y="4507800"/>
              <a:ext cx="9375" cy="54900"/>
            </a:xfrm>
            <a:custGeom>
              <a:avLst/>
              <a:gdLst/>
              <a:ahLst/>
              <a:cxnLst/>
              <a:rect l="l" t="t" r="r" b="b"/>
              <a:pathLst>
                <a:path w="375" h="2196" extrusionOk="0">
                  <a:moveTo>
                    <a:pt x="1" y="2196"/>
                  </a:moveTo>
                  <a:cubicBezTo>
                    <a:pt x="24" y="1464"/>
                    <a:pt x="9" y="732"/>
                    <a:pt x="70" y="1"/>
                  </a:cubicBezTo>
                  <a:cubicBezTo>
                    <a:pt x="146" y="46"/>
                    <a:pt x="245" y="77"/>
                    <a:pt x="336" y="69"/>
                  </a:cubicBezTo>
                  <a:cubicBezTo>
                    <a:pt x="374" y="641"/>
                    <a:pt x="275" y="1212"/>
                    <a:pt x="306" y="1776"/>
                  </a:cubicBezTo>
                  <a:cubicBezTo>
                    <a:pt x="313" y="1921"/>
                    <a:pt x="298" y="2058"/>
                    <a:pt x="260" y="21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8"/>
            <p:cNvSpPr/>
            <p:nvPr/>
          </p:nvSpPr>
          <p:spPr>
            <a:xfrm>
              <a:off x="3796350" y="4227725"/>
              <a:ext cx="65000" cy="9175"/>
            </a:xfrm>
            <a:custGeom>
              <a:avLst/>
              <a:gdLst/>
              <a:ahLst/>
              <a:cxnLst/>
              <a:rect l="l" t="t" r="r" b="b"/>
              <a:pathLst>
                <a:path w="2600" h="367" extrusionOk="0">
                  <a:moveTo>
                    <a:pt x="2599" y="267"/>
                  </a:moveTo>
                  <a:cubicBezTo>
                    <a:pt x="2089" y="336"/>
                    <a:pt x="1578" y="343"/>
                    <a:pt x="1060" y="366"/>
                  </a:cubicBezTo>
                  <a:cubicBezTo>
                    <a:pt x="786" y="366"/>
                    <a:pt x="504" y="343"/>
                    <a:pt x="229" y="290"/>
                  </a:cubicBezTo>
                  <a:cubicBezTo>
                    <a:pt x="153" y="282"/>
                    <a:pt x="77" y="275"/>
                    <a:pt x="1" y="267"/>
                  </a:cubicBezTo>
                  <a:cubicBezTo>
                    <a:pt x="31" y="145"/>
                    <a:pt x="123" y="130"/>
                    <a:pt x="222" y="115"/>
                  </a:cubicBezTo>
                  <a:cubicBezTo>
                    <a:pt x="930" y="0"/>
                    <a:pt x="1639" y="38"/>
                    <a:pt x="2340" y="122"/>
                  </a:cubicBezTo>
                  <a:cubicBezTo>
                    <a:pt x="2447" y="122"/>
                    <a:pt x="2546" y="175"/>
                    <a:pt x="2599" y="26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8"/>
            <p:cNvSpPr/>
            <p:nvPr/>
          </p:nvSpPr>
          <p:spPr>
            <a:xfrm>
              <a:off x="3704900" y="4452550"/>
              <a:ext cx="9725" cy="46700"/>
            </a:xfrm>
            <a:custGeom>
              <a:avLst/>
              <a:gdLst/>
              <a:ahLst/>
              <a:cxnLst/>
              <a:rect l="l" t="t" r="r" b="b"/>
              <a:pathLst>
                <a:path w="389" h="1868" extrusionOk="0">
                  <a:moveTo>
                    <a:pt x="23" y="1868"/>
                  </a:moveTo>
                  <a:cubicBezTo>
                    <a:pt x="16" y="1243"/>
                    <a:pt x="0" y="625"/>
                    <a:pt x="38" y="0"/>
                  </a:cubicBezTo>
                  <a:lnTo>
                    <a:pt x="145" y="54"/>
                  </a:lnTo>
                  <a:cubicBezTo>
                    <a:pt x="153" y="54"/>
                    <a:pt x="168" y="61"/>
                    <a:pt x="168" y="69"/>
                  </a:cubicBezTo>
                  <a:cubicBezTo>
                    <a:pt x="214" y="168"/>
                    <a:pt x="290" y="115"/>
                    <a:pt x="359" y="122"/>
                  </a:cubicBezTo>
                  <a:cubicBezTo>
                    <a:pt x="366" y="702"/>
                    <a:pt x="389" y="1288"/>
                    <a:pt x="313" y="18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8"/>
            <p:cNvSpPr/>
            <p:nvPr/>
          </p:nvSpPr>
          <p:spPr>
            <a:xfrm>
              <a:off x="3778450" y="4327375"/>
              <a:ext cx="41750" cy="15450"/>
            </a:xfrm>
            <a:custGeom>
              <a:avLst/>
              <a:gdLst/>
              <a:ahLst/>
              <a:cxnLst/>
              <a:rect l="l" t="t" r="r" b="b"/>
              <a:pathLst>
                <a:path w="1670" h="618" extrusionOk="0">
                  <a:moveTo>
                    <a:pt x="0" y="275"/>
                  </a:moveTo>
                  <a:cubicBezTo>
                    <a:pt x="534" y="84"/>
                    <a:pt x="1098" y="0"/>
                    <a:pt x="1669" y="31"/>
                  </a:cubicBezTo>
                  <a:cubicBezTo>
                    <a:pt x="1608" y="130"/>
                    <a:pt x="1608" y="252"/>
                    <a:pt x="1669" y="351"/>
                  </a:cubicBezTo>
                  <a:cubicBezTo>
                    <a:pt x="1143" y="404"/>
                    <a:pt x="625" y="496"/>
                    <a:pt x="114" y="618"/>
                  </a:cubicBezTo>
                  <a:cubicBezTo>
                    <a:pt x="137" y="488"/>
                    <a:pt x="92" y="366"/>
                    <a:pt x="0"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8"/>
            <p:cNvSpPr/>
            <p:nvPr/>
          </p:nvSpPr>
          <p:spPr>
            <a:xfrm>
              <a:off x="3648875" y="4594125"/>
              <a:ext cx="29375" cy="44400"/>
            </a:xfrm>
            <a:custGeom>
              <a:avLst/>
              <a:gdLst/>
              <a:ahLst/>
              <a:cxnLst/>
              <a:rect l="l" t="t" r="r" b="b"/>
              <a:pathLst>
                <a:path w="1175" h="1776" extrusionOk="0">
                  <a:moveTo>
                    <a:pt x="1167" y="0"/>
                  </a:moveTo>
                  <a:cubicBezTo>
                    <a:pt x="1174" y="351"/>
                    <a:pt x="1060" y="694"/>
                    <a:pt x="824" y="960"/>
                  </a:cubicBezTo>
                  <a:cubicBezTo>
                    <a:pt x="618" y="1174"/>
                    <a:pt x="504" y="1471"/>
                    <a:pt x="527" y="1776"/>
                  </a:cubicBezTo>
                  <a:cubicBezTo>
                    <a:pt x="412" y="1776"/>
                    <a:pt x="290" y="1768"/>
                    <a:pt x="168" y="1753"/>
                  </a:cubicBezTo>
                  <a:cubicBezTo>
                    <a:pt x="16" y="1738"/>
                    <a:pt x="1" y="1669"/>
                    <a:pt x="39" y="1555"/>
                  </a:cubicBezTo>
                  <a:cubicBezTo>
                    <a:pt x="115" y="1296"/>
                    <a:pt x="267" y="1060"/>
                    <a:pt x="481" y="892"/>
                  </a:cubicBezTo>
                  <a:cubicBezTo>
                    <a:pt x="740" y="686"/>
                    <a:pt x="946" y="419"/>
                    <a:pt x="1068" y="114"/>
                  </a:cubicBezTo>
                  <a:cubicBezTo>
                    <a:pt x="1090" y="69"/>
                    <a:pt x="1106" y="15"/>
                    <a:pt x="1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8"/>
            <p:cNvSpPr/>
            <p:nvPr/>
          </p:nvSpPr>
          <p:spPr>
            <a:xfrm>
              <a:off x="4001175" y="4317650"/>
              <a:ext cx="25750" cy="27075"/>
            </a:xfrm>
            <a:custGeom>
              <a:avLst/>
              <a:gdLst/>
              <a:ahLst/>
              <a:cxnLst/>
              <a:rect l="l" t="t" r="r" b="b"/>
              <a:pathLst>
                <a:path w="1030" h="1083" extrusionOk="0">
                  <a:moveTo>
                    <a:pt x="1" y="0"/>
                  </a:moveTo>
                  <a:lnTo>
                    <a:pt x="869" y="0"/>
                  </a:lnTo>
                  <a:cubicBezTo>
                    <a:pt x="953" y="0"/>
                    <a:pt x="991" y="46"/>
                    <a:pt x="999" y="130"/>
                  </a:cubicBezTo>
                  <a:cubicBezTo>
                    <a:pt x="1029" y="450"/>
                    <a:pt x="1029" y="770"/>
                    <a:pt x="984" y="10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8"/>
            <p:cNvSpPr/>
            <p:nvPr/>
          </p:nvSpPr>
          <p:spPr>
            <a:xfrm>
              <a:off x="3851600" y="4748450"/>
              <a:ext cx="59100" cy="30700"/>
            </a:xfrm>
            <a:custGeom>
              <a:avLst/>
              <a:gdLst/>
              <a:ahLst/>
              <a:cxnLst/>
              <a:rect l="l" t="t" r="r" b="b"/>
              <a:pathLst>
                <a:path w="2364" h="1228" extrusionOk="0">
                  <a:moveTo>
                    <a:pt x="1456" y="115"/>
                  </a:moveTo>
                  <a:cubicBezTo>
                    <a:pt x="1517" y="122"/>
                    <a:pt x="1578" y="138"/>
                    <a:pt x="1639" y="160"/>
                  </a:cubicBezTo>
                  <a:cubicBezTo>
                    <a:pt x="1891" y="321"/>
                    <a:pt x="2089" y="229"/>
                    <a:pt x="2280" y="46"/>
                  </a:cubicBezTo>
                  <a:cubicBezTo>
                    <a:pt x="2302" y="31"/>
                    <a:pt x="2325" y="16"/>
                    <a:pt x="2356" y="0"/>
                  </a:cubicBezTo>
                  <a:cubicBezTo>
                    <a:pt x="2363" y="206"/>
                    <a:pt x="2234" y="397"/>
                    <a:pt x="2043" y="473"/>
                  </a:cubicBezTo>
                  <a:cubicBezTo>
                    <a:pt x="1883" y="549"/>
                    <a:pt x="1754" y="526"/>
                    <a:pt x="1662" y="382"/>
                  </a:cubicBezTo>
                  <a:cubicBezTo>
                    <a:pt x="1586" y="260"/>
                    <a:pt x="1510" y="252"/>
                    <a:pt x="1395" y="313"/>
                  </a:cubicBezTo>
                  <a:cubicBezTo>
                    <a:pt x="1083" y="458"/>
                    <a:pt x="771" y="595"/>
                    <a:pt x="473" y="755"/>
                  </a:cubicBezTo>
                  <a:cubicBezTo>
                    <a:pt x="367" y="816"/>
                    <a:pt x="367" y="923"/>
                    <a:pt x="321" y="1014"/>
                  </a:cubicBezTo>
                  <a:cubicBezTo>
                    <a:pt x="214" y="1212"/>
                    <a:pt x="123" y="1227"/>
                    <a:pt x="1" y="1037"/>
                  </a:cubicBezTo>
                  <a:lnTo>
                    <a:pt x="123" y="801"/>
                  </a:lnTo>
                  <a:cubicBezTo>
                    <a:pt x="161" y="793"/>
                    <a:pt x="191" y="770"/>
                    <a:pt x="207" y="732"/>
                  </a:cubicBezTo>
                  <a:cubicBezTo>
                    <a:pt x="268" y="580"/>
                    <a:pt x="397" y="503"/>
                    <a:pt x="542" y="450"/>
                  </a:cubicBezTo>
                  <a:cubicBezTo>
                    <a:pt x="847" y="336"/>
                    <a:pt x="1174" y="275"/>
                    <a:pt x="1456" y="1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8"/>
            <p:cNvSpPr/>
            <p:nvPr/>
          </p:nvSpPr>
          <p:spPr>
            <a:xfrm>
              <a:off x="3643350" y="4569150"/>
              <a:ext cx="35075" cy="43850"/>
            </a:xfrm>
            <a:custGeom>
              <a:avLst/>
              <a:gdLst/>
              <a:ahLst/>
              <a:cxnLst/>
              <a:rect l="l" t="t" r="r" b="b"/>
              <a:pathLst>
                <a:path w="1403" h="1754" extrusionOk="0">
                  <a:moveTo>
                    <a:pt x="168" y="1121"/>
                  </a:moveTo>
                  <a:cubicBezTo>
                    <a:pt x="321" y="1373"/>
                    <a:pt x="481" y="1388"/>
                    <a:pt x="648" y="1174"/>
                  </a:cubicBezTo>
                  <a:cubicBezTo>
                    <a:pt x="923" y="831"/>
                    <a:pt x="1144" y="443"/>
                    <a:pt x="1304" y="31"/>
                  </a:cubicBezTo>
                  <a:cubicBezTo>
                    <a:pt x="1311" y="16"/>
                    <a:pt x="1334" y="16"/>
                    <a:pt x="1350" y="1"/>
                  </a:cubicBezTo>
                  <a:cubicBezTo>
                    <a:pt x="1403" y="298"/>
                    <a:pt x="1296" y="565"/>
                    <a:pt x="1197" y="824"/>
                  </a:cubicBezTo>
                  <a:cubicBezTo>
                    <a:pt x="1083" y="1129"/>
                    <a:pt x="961" y="1441"/>
                    <a:pt x="687" y="1662"/>
                  </a:cubicBezTo>
                  <a:cubicBezTo>
                    <a:pt x="572" y="1754"/>
                    <a:pt x="481" y="1738"/>
                    <a:pt x="389" y="1639"/>
                  </a:cubicBezTo>
                  <a:cubicBezTo>
                    <a:pt x="298" y="1540"/>
                    <a:pt x="199" y="1426"/>
                    <a:pt x="100" y="1312"/>
                  </a:cubicBezTo>
                  <a:cubicBezTo>
                    <a:pt x="1" y="1205"/>
                    <a:pt x="107" y="1174"/>
                    <a:pt x="168" y="11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8"/>
            <p:cNvSpPr/>
            <p:nvPr/>
          </p:nvSpPr>
          <p:spPr>
            <a:xfrm>
              <a:off x="3657075" y="4391950"/>
              <a:ext cx="49175" cy="9175"/>
            </a:xfrm>
            <a:custGeom>
              <a:avLst/>
              <a:gdLst/>
              <a:ahLst/>
              <a:cxnLst/>
              <a:rect l="l" t="t" r="r" b="b"/>
              <a:pathLst>
                <a:path w="1967" h="367" extrusionOk="0">
                  <a:moveTo>
                    <a:pt x="1837" y="367"/>
                  </a:moveTo>
                  <a:lnTo>
                    <a:pt x="1700" y="359"/>
                  </a:lnTo>
                  <a:cubicBezTo>
                    <a:pt x="1685" y="321"/>
                    <a:pt x="1662" y="351"/>
                    <a:pt x="1639" y="359"/>
                  </a:cubicBezTo>
                  <a:lnTo>
                    <a:pt x="1113" y="359"/>
                  </a:lnTo>
                  <a:lnTo>
                    <a:pt x="1052" y="359"/>
                  </a:lnTo>
                  <a:cubicBezTo>
                    <a:pt x="1022" y="329"/>
                    <a:pt x="976" y="313"/>
                    <a:pt x="930" y="321"/>
                  </a:cubicBezTo>
                  <a:cubicBezTo>
                    <a:pt x="618" y="336"/>
                    <a:pt x="313" y="283"/>
                    <a:pt x="0" y="275"/>
                  </a:cubicBezTo>
                  <a:cubicBezTo>
                    <a:pt x="0" y="8"/>
                    <a:pt x="0" y="1"/>
                    <a:pt x="267" y="8"/>
                  </a:cubicBezTo>
                  <a:cubicBezTo>
                    <a:pt x="747" y="16"/>
                    <a:pt x="1220" y="31"/>
                    <a:pt x="1700" y="47"/>
                  </a:cubicBezTo>
                  <a:cubicBezTo>
                    <a:pt x="1967" y="54"/>
                    <a:pt x="1814" y="252"/>
                    <a:pt x="1837" y="3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8"/>
            <p:cNvSpPr/>
            <p:nvPr/>
          </p:nvSpPr>
          <p:spPr>
            <a:xfrm>
              <a:off x="3941350" y="4444925"/>
              <a:ext cx="10700" cy="37950"/>
            </a:xfrm>
            <a:custGeom>
              <a:avLst/>
              <a:gdLst/>
              <a:ahLst/>
              <a:cxnLst/>
              <a:rect l="l" t="t" r="r" b="b"/>
              <a:pathLst>
                <a:path w="428" h="1518" extrusionOk="0">
                  <a:moveTo>
                    <a:pt x="404" y="1"/>
                  </a:moveTo>
                  <a:cubicBezTo>
                    <a:pt x="420" y="496"/>
                    <a:pt x="427" y="984"/>
                    <a:pt x="404" y="1479"/>
                  </a:cubicBezTo>
                  <a:cubicBezTo>
                    <a:pt x="282" y="1395"/>
                    <a:pt x="183" y="1464"/>
                    <a:pt x="84" y="1517"/>
                  </a:cubicBezTo>
                  <a:cubicBezTo>
                    <a:pt x="0" y="1014"/>
                    <a:pt x="39" y="511"/>
                    <a:pt x="39" y="8"/>
                  </a:cubicBezTo>
                  <a:cubicBezTo>
                    <a:pt x="153" y="62"/>
                    <a:pt x="290" y="62"/>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8"/>
            <p:cNvSpPr/>
            <p:nvPr/>
          </p:nvSpPr>
          <p:spPr>
            <a:xfrm>
              <a:off x="3981550" y="4554675"/>
              <a:ext cx="26125" cy="55100"/>
            </a:xfrm>
            <a:custGeom>
              <a:avLst/>
              <a:gdLst/>
              <a:ahLst/>
              <a:cxnLst/>
              <a:rect l="l" t="t" r="r" b="b"/>
              <a:pathLst>
                <a:path w="1045" h="2204" extrusionOk="0">
                  <a:moveTo>
                    <a:pt x="183" y="1"/>
                  </a:moveTo>
                  <a:cubicBezTo>
                    <a:pt x="191" y="275"/>
                    <a:pt x="214" y="549"/>
                    <a:pt x="267" y="816"/>
                  </a:cubicBezTo>
                  <a:cubicBezTo>
                    <a:pt x="336" y="1136"/>
                    <a:pt x="465" y="1433"/>
                    <a:pt x="648" y="1708"/>
                  </a:cubicBezTo>
                  <a:cubicBezTo>
                    <a:pt x="740" y="1837"/>
                    <a:pt x="885" y="1921"/>
                    <a:pt x="1045" y="1944"/>
                  </a:cubicBezTo>
                  <a:cubicBezTo>
                    <a:pt x="877" y="2203"/>
                    <a:pt x="862" y="2203"/>
                    <a:pt x="626" y="2051"/>
                  </a:cubicBezTo>
                  <a:cubicBezTo>
                    <a:pt x="458" y="1936"/>
                    <a:pt x="328" y="1769"/>
                    <a:pt x="260" y="1571"/>
                  </a:cubicBezTo>
                  <a:cubicBezTo>
                    <a:pt x="130" y="1212"/>
                    <a:pt x="1" y="854"/>
                    <a:pt x="1" y="465"/>
                  </a:cubicBezTo>
                  <a:cubicBezTo>
                    <a:pt x="1" y="290"/>
                    <a:pt x="62" y="122"/>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8"/>
            <p:cNvSpPr/>
            <p:nvPr/>
          </p:nvSpPr>
          <p:spPr>
            <a:xfrm>
              <a:off x="3867050" y="4294775"/>
              <a:ext cx="58900" cy="16800"/>
            </a:xfrm>
            <a:custGeom>
              <a:avLst/>
              <a:gdLst/>
              <a:ahLst/>
              <a:cxnLst/>
              <a:rect l="l" t="t" r="r" b="b"/>
              <a:pathLst>
                <a:path w="2356" h="672" extrusionOk="0">
                  <a:moveTo>
                    <a:pt x="2355" y="580"/>
                  </a:moveTo>
                  <a:cubicBezTo>
                    <a:pt x="2104" y="595"/>
                    <a:pt x="1867" y="672"/>
                    <a:pt x="1616" y="664"/>
                  </a:cubicBezTo>
                  <a:cubicBezTo>
                    <a:pt x="1113" y="656"/>
                    <a:pt x="633" y="573"/>
                    <a:pt x="221" y="260"/>
                  </a:cubicBezTo>
                  <a:cubicBezTo>
                    <a:pt x="160" y="207"/>
                    <a:pt x="76" y="176"/>
                    <a:pt x="0" y="161"/>
                  </a:cubicBezTo>
                  <a:cubicBezTo>
                    <a:pt x="92" y="1"/>
                    <a:pt x="175" y="9"/>
                    <a:pt x="328" y="115"/>
                  </a:cubicBezTo>
                  <a:cubicBezTo>
                    <a:pt x="694" y="382"/>
                    <a:pt x="1143" y="489"/>
                    <a:pt x="1585" y="412"/>
                  </a:cubicBezTo>
                  <a:cubicBezTo>
                    <a:pt x="1837" y="367"/>
                    <a:pt x="2104" y="336"/>
                    <a:pt x="2355" y="2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8"/>
            <p:cNvSpPr/>
            <p:nvPr/>
          </p:nvSpPr>
          <p:spPr>
            <a:xfrm>
              <a:off x="3940975" y="4636025"/>
              <a:ext cx="63075" cy="8225"/>
            </a:xfrm>
            <a:custGeom>
              <a:avLst/>
              <a:gdLst/>
              <a:ahLst/>
              <a:cxnLst/>
              <a:rect l="l" t="t" r="r" b="b"/>
              <a:pathLst>
                <a:path w="2523" h="329" extrusionOk="0">
                  <a:moveTo>
                    <a:pt x="1928" y="290"/>
                  </a:moveTo>
                  <a:cubicBezTo>
                    <a:pt x="1860" y="229"/>
                    <a:pt x="1784" y="252"/>
                    <a:pt x="1707" y="260"/>
                  </a:cubicBezTo>
                  <a:cubicBezTo>
                    <a:pt x="1212" y="329"/>
                    <a:pt x="701" y="283"/>
                    <a:pt x="206" y="290"/>
                  </a:cubicBezTo>
                  <a:cubicBezTo>
                    <a:pt x="130" y="283"/>
                    <a:pt x="61" y="268"/>
                    <a:pt x="0" y="245"/>
                  </a:cubicBezTo>
                  <a:cubicBezTo>
                    <a:pt x="145" y="54"/>
                    <a:pt x="366" y="69"/>
                    <a:pt x="557" y="69"/>
                  </a:cubicBezTo>
                  <a:cubicBezTo>
                    <a:pt x="1052" y="69"/>
                    <a:pt x="1555" y="31"/>
                    <a:pt x="2050" y="100"/>
                  </a:cubicBezTo>
                  <a:cubicBezTo>
                    <a:pt x="2157" y="108"/>
                    <a:pt x="2256" y="100"/>
                    <a:pt x="2355" y="77"/>
                  </a:cubicBezTo>
                  <a:cubicBezTo>
                    <a:pt x="2409" y="69"/>
                    <a:pt x="2523" y="1"/>
                    <a:pt x="2523" y="146"/>
                  </a:cubicBezTo>
                  <a:cubicBezTo>
                    <a:pt x="2523" y="237"/>
                    <a:pt x="2500" y="321"/>
                    <a:pt x="2370" y="306"/>
                  </a:cubicBezTo>
                  <a:cubicBezTo>
                    <a:pt x="2233" y="290"/>
                    <a:pt x="2073" y="298"/>
                    <a:pt x="1928" y="2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8"/>
            <p:cNvSpPr/>
            <p:nvPr/>
          </p:nvSpPr>
          <p:spPr>
            <a:xfrm>
              <a:off x="3941925" y="4695300"/>
              <a:ext cx="47475" cy="15250"/>
            </a:xfrm>
            <a:custGeom>
              <a:avLst/>
              <a:gdLst/>
              <a:ahLst/>
              <a:cxnLst/>
              <a:rect l="l" t="t" r="r" b="b"/>
              <a:pathLst>
                <a:path w="1899" h="610" extrusionOk="0">
                  <a:moveTo>
                    <a:pt x="0" y="610"/>
                  </a:moveTo>
                  <a:cubicBezTo>
                    <a:pt x="99" y="412"/>
                    <a:pt x="305" y="351"/>
                    <a:pt x="488" y="267"/>
                  </a:cubicBezTo>
                  <a:cubicBezTo>
                    <a:pt x="930" y="69"/>
                    <a:pt x="1418" y="0"/>
                    <a:pt x="1898" y="84"/>
                  </a:cubicBezTo>
                  <a:cubicBezTo>
                    <a:pt x="1738" y="358"/>
                    <a:pt x="1486" y="435"/>
                    <a:pt x="1182" y="435"/>
                  </a:cubicBezTo>
                  <a:cubicBezTo>
                    <a:pt x="785" y="457"/>
                    <a:pt x="389" y="518"/>
                    <a:pt x="0" y="6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8"/>
            <p:cNvSpPr/>
            <p:nvPr/>
          </p:nvSpPr>
          <p:spPr>
            <a:xfrm>
              <a:off x="3648875" y="4641550"/>
              <a:ext cx="67275" cy="6900"/>
            </a:xfrm>
            <a:custGeom>
              <a:avLst/>
              <a:gdLst/>
              <a:ahLst/>
              <a:cxnLst/>
              <a:rect l="l" t="t" r="r" b="b"/>
              <a:pathLst>
                <a:path w="2691" h="276" extrusionOk="0">
                  <a:moveTo>
                    <a:pt x="2691" y="222"/>
                  </a:moveTo>
                  <a:cubicBezTo>
                    <a:pt x="2310" y="214"/>
                    <a:pt x="1929" y="275"/>
                    <a:pt x="1548" y="268"/>
                  </a:cubicBezTo>
                  <a:cubicBezTo>
                    <a:pt x="1090" y="260"/>
                    <a:pt x="648" y="169"/>
                    <a:pt x="199" y="138"/>
                  </a:cubicBezTo>
                  <a:cubicBezTo>
                    <a:pt x="153" y="138"/>
                    <a:pt x="123" y="123"/>
                    <a:pt x="92" y="161"/>
                  </a:cubicBezTo>
                  <a:cubicBezTo>
                    <a:pt x="39" y="108"/>
                    <a:pt x="1" y="54"/>
                    <a:pt x="115" y="31"/>
                  </a:cubicBezTo>
                  <a:cubicBezTo>
                    <a:pt x="130" y="31"/>
                    <a:pt x="153" y="31"/>
                    <a:pt x="176" y="31"/>
                  </a:cubicBezTo>
                  <a:cubicBezTo>
                    <a:pt x="748" y="62"/>
                    <a:pt x="1304" y="1"/>
                    <a:pt x="1875" y="1"/>
                  </a:cubicBezTo>
                  <a:cubicBezTo>
                    <a:pt x="2104" y="1"/>
                    <a:pt x="2325" y="62"/>
                    <a:pt x="2554" y="77"/>
                  </a:cubicBezTo>
                  <a:cubicBezTo>
                    <a:pt x="2630" y="85"/>
                    <a:pt x="2668" y="146"/>
                    <a:pt x="2691" y="2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8"/>
            <p:cNvSpPr/>
            <p:nvPr/>
          </p:nvSpPr>
          <p:spPr>
            <a:xfrm>
              <a:off x="3935450" y="4604775"/>
              <a:ext cx="17350" cy="31100"/>
            </a:xfrm>
            <a:custGeom>
              <a:avLst/>
              <a:gdLst/>
              <a:ahLst/>
              <a:cxnLst/>
              <a:rect l="l" t="t" r="r" b="b"/>
              <a:pathLst>
                <a:path w="694" h="1244" extrusionOk="0">
                  <a:moveTo>
                    <a:pt x="694" y="9"/>
                  </a:moveTo>
                  <a:lnTo>
                    <a:pt x="694" y="984"/>
                  </a:lnTo>
                  <a:cubicBezTo>
                    <a:pt x="694" y="1068"/>
                    <a:pt x="671" y="1121"/>
                    <a:pt x="587" y="1144"/>
                  </a:cubicBezTo>
                  <a:cubicBezTo>
                    <a:pt x="435" y="1175"/>
                    <a:pt x="275" y="1213"/>
                    <a:pt x="122" y="1243"/>
                  </a:cubicBezTo>
                  <a:cubicBezTo>
                    <a:pt x="130" y="1129"/>
                    <a:pt x="61" y="1053"/>
                    <a:pt x="0" y="961"/>
                  </a:cubicBezTo>
                  <a:cubicBezTo>
                    <a:pt x="358" y="816"/>
                    <a:pt x="358" y="771"/>
                    <a:pt x="351" y="458"/>
                  </a:cubicBezTo>
                  <a:cubicBezTo>
                    <a:pt x="351" y="306"/>
                    <a:pt x="351" y="153"/>
                    <a:pt x="358" y="1"/>
                  </a:cubicBezTo>
                  <a:cubicBezTo>
                    <a:pt x="457" y="62"/>
                    <a:pt x="587" y="62"/>
                    <a:pt x="69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8"/>
            <p:cNvSpPr/>
            <p:nvPr/>
          </p:nvSpPr>
          <p:spPr>
            <a:xfrm>
              <a:off x="3851600" y="4725025"/>
              <a:ext cx="54900" cy="17550"/>
            </a:xfrm>
            <a:custGeom>
              <a:avLst/>
              <a:gdLst/>
              <a:ahLst/>
              <a:cxnLst/>
              <a:rect l="l" t="t" r="r" b="b"/>
              <a:pathLst>
                <a:path w="2196" h="702" extrusionOk="0">
                  <a:moveTo>
                    <a:pt x="1" y="434"/>
                  </a:moveTo>
                  <a:cubicBezTo>
                    <a:pt x="397" y="473"/>
                    <a:pt x="793" y="419"/>
                    <a:pt x="1159" y="282"/>
                  </a:cubicBezTo>
                  <a:cubicBezTo>
                    <a:pt x="1495" y="160"/>
                    <a:pt x="1822" y="0"/>
                    <a:pt x="2196" y="46"/>
                  </a:cubicBezTo>
                  <a:cubicBezTo>
                    <a:pt x="2180" y="191"/>
                    <a:pt x="2112" y="244"/>
                    <a:pt x="1952" y="252"/>
                  </a:cubicBezTo>
                  <a:cubicBezTo>
                    <a:pt x="1777" y="274"/>
                    <a:pt x="1617" y="335"/>
                    <a:pt x="1464" y="419"/>
                  </a:cubicBezTo>
                  <a:cubicBezTo>
                    <a:pt x="1075" y="610"/>
                    <a:pt x="641" y="625"/>
                    <a:pt x="229" y="686"/>
                  </a:cubicBezTo>
                  <a:cubicBezTo>
                    <a:pt x="161" y="701"/>
                    <a:pt x="138" y="663"/>
                    <a:pt x="115" y="617"/>
                  </a:cubicBezTo>
                  <a:cubicBezTo>
                    <a:pt x="77" y="549"/>
                    <a:pt x="39" y="495"/>
                    <a:pt x="1" y="4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8"/>
            <p:cNvSpPr/>
            <p:nvPr/>
          </p:nvSpPr>
          <p:spPr>
            <a:xfrm>
              <a:off x="3989750" y="4678325"/>
              <a:ext cx="23075" cy="26700"/>
            </a:xfrm>
            <a:custGeom>
              <a:avLst/>
              <a:gdLst/>
              <a:ahLst/>
              <a:cxnLst/>
              <a:rect l="l" t="t" r="r" b="b"/>
              <a:pathLst>
                <a:path w="923" h="1068" extrusionOk="0">
                  <a:moveTo>
                    <a:pt x="922" y="1"/>
                  </a:moveTo>
                  <a:cubicBezTo>
                    <a:pt x="900" y="336"/>
                    <a:pt x="884" y="610"/>
                    <a:pt x="854" y="885"/>
                  </a:cubicBezTo>
                  <a:cubicBezTo>
                    <a:pt x="846" y="961"/>
                    <a:pt x="785" y="1014"/>
                    <a:pt x="709" y="1014"/>
                  </a:cubicBezTo>
                  <a:cubicBezTo>
                    <a:pt x="488" y="1030"/>
                    <a:pt x="267" y="1045"/>
                    <a:pt x="0" y="1068"/>
                  </a:cubicBezTo>
                  <a:cubicBezTo>
                    <a:pt x="267" y="671"/>
                    <a:pt x="579" y="32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8"/>
            <p:cNvSpPr/>
            <p:nvPr/>
          </p:nvSpPr>
          <p:spPr>
            <a:xfrm>
              <a:off x="3940975" y="4405475"/>
              <a:ext cx="12600" cy="30150"/>
            </a:xfrm>
            <a:custGeom>
              <a:avLst/>
              <a:gdLst/>
              <a:ahLst/>
              <a:cxnLst/>
              <a:rect l="l" t="t" r="r" b="b"/>
              <a:pathLst>
                <a:path w="504" h="1206" extrusionOk="0">
                  <a:moveTo>
                    <a:pt x="412" y="1"/>
                  </a:moveTo>
                  <a:cubicBezTo>
                    <a:pt x="419" y="382"/>
                    <a:pt x="503" y="755"/>
                    <a:pt x="450" y="1137"/>
                  </a:cubicBezTo>
                  <a:cubicBezTo>
                    <a:pt x="275" y="984"/>
                    <a:pt x="153" y="1121"/>
                    <a:pt x="23" y="1205"/>
                  </a:cubicBezTo>
                  <a:cubicBezTo>
                    <a:pt x="0" y="832"/>
                    <a:pt x="0" y="458"/>
                    <a:pt x="8" y="85"/>
                  </a:cubicBezTo>
                  <a:cubicBezTo>
                    <a:pt x="107" y="85"/>
                    <a:pt x="236" y="222"/>
                    <a:pt x="275" y="16"/>
                  </a:cubicBezTo>
                  <a:lnTo>
                    <a:pt x="290" y="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8"/>
            <p:cNvSpPr/>
            <p:nvPr/>
          </p:nvSpPr>
          <p:spPr>
            <a:xfrm>
              <a:off x="3638025" y="4684425"/>
              <a:ext cx="20025" cy="21000"/>
            </a:xfrm>
            <a:custGeom>
              <a:avLst/>
              <a:gdLst/>
              <a:ahLst/>
              <a:cxnLst/>
              <a:rect l="l" t="t" r="r" b="b"/>
              <a:pathLst>
                <a:path w="801" h="840" extrusionOk="0">
                  <a:moveTo>
                    <a:pt x="358" y="39"/>
                  </a:moveTo>
                  <a:cubicBezTo>
                    <a:pt x="534" y="245"/>
                    <a:pt x="595" y="504"/>
                    <a:pt x="755" y="717"/>
                  </a:cubicBezTo>
                  <a:cubicBezTo>
                    <a:pt x="800" y="786"/>
                    <a:pt x="762" y="824"/>
                    <a:pt x="686" y="824"/>
                  </a:cubicBezTo>
                  <a:lnTo>
                    <a:pt x="450" y="824"/>
                  </a:lnTo>
                  <a:cubicBezTo>
                    <a:pt x="23" y="839"/>
                    <a:pt x="23" y="839"/>
                    <a:pt x="8" y="397"/>
                  </a:cubicBezTo>
                  <a:cubicBezTo>
                    <a:pt x="0" y="267"/>
                    <a:pt x="8" y="145"/>
                    <a:pt x="0" y="16"/>
                  </a:cubicBezTo>
                  <a:cubicBezTo>
                    <a:pt x="122" y="1"/>
                    <a:pt x="229" y="92"/>
                    <a:pt x="358" y="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8"/>
            <p:cNvSpPr/>
            <p:nvPr/>
          </p:nvSpPr>
          <p:spPr>
            <a:xfrm>
              <a:off x="3717650" y="4368900"/>
              <a:ext cx="20625" cy="34900"/>
            </a:xfrm>
            <a:custGeom>
              <a:avLst/>
              <a:gdLst/>
              <a:ahLst/>
              <a:cxnLst/>
              <a:rect l="l" t="t" r="r" b="b"/>
              <a:pathLst>
                <a:path w="825" h="1396" extrusionOk="0">
                  <a:moveTo>
                    <a:pt x="1" y="984"/>
                  </a:moveTo>
                  <a:cubicBezTo>
                    <a:pt x="161" y="938"/>
                    <a:pt x="191" y="793"/>
                    <a:pt x="245" y="664"/>
                  </a:cubicBezTo>
                  <a:cubicBezTo>
                    <a:pt x="336" y="427"/>
                    <a:pt x="413" y="184"/>
                    <a:pt x="611" y="1"/>
                  </a:cubicBezTo>
                  <a:cubicBezTo>
                    <a:pt x="656" y="69"/>
                    <a:pt x="740" y="100"/>
                    <a:pt x="824" y="92"/>
                  </a:cubicBezTo>
                  <a:cubicBezTo>
                    <a:pt x="641" y="389"/>
                    <a:pt x="519" y="725"/>
                    <a:pt x="473" y="1075"/>
                  </a:cubicBezTo>
                  <a:cubicBezTo>
                    <a:pt x="428" y="1357"/>
                    <a:pt x="397" y="1380"/>
                    <a:pt x="85" y="1395"/>
                  </a:cubicBezTo>
                  <a:cubicBezTo>
                    <a:pt x="108" y="1251"/>
                    <a:pt x="77" y="1106"/>
                    <a:pt x="1" y="9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8"/>
            <p:cNvSpPr/>
            <p:nvPr/>
          </p:nvSpPr>
          <p:spPr>
            <a:xfrm>
              <a:off x="3961550" y="4335000"/>
              <a:ext cx="49950" cy="7625"/>
            </a:xfrm>
            <a:custGeom>
              <a:avLst/>
              <a:gdLst/>
              <a:ahLst/>
              <a:cxnLst/>
              <a:rect l="l" t="t" r="r" b="b"/>
              <a:pathLst>
                <a:path w="1998" h="305" extrusionOk="0">
                  <a:moveTo>
                    <a:pt x="1967" y="274"/>
                  </a:moveTo>
                  <a:cubicBezTo>
                    <a:pt x="1395" y="305"/>
                    <a:pt x="823" y="290"/>
                    <a:pt x="252" y="244"/>
                  </a:cubicBezTo>
                  <a:cubicBezTo>
                    <a:pt x="115" y="229"/>
                    <a:pt x="0" y="175"/>
                    <a:pt x="0" y="15"/>
                  </a:cubicBezTo>
                  <a:cubicBezTo>
                    <a:pt x="595" y="0"/>
                    <a:pt x="1197" y="91"/>
                    <a:pt x="1799" y="53"/>
                  </a:cubicBezTo>
                  <a:cubicBezTo>
                    <a:pt x="1997" y="38"/>
                    <a:pt x="1959" y="168"/>
                    <a:pt x="1967" y="2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8"/>
            <p:cNvSpPr/>
            <p:nvPr/>
          </p:nvSpPr>
          <p:spPr>
            <a:xfrm>
              <a:off x="3730225" y="4291175"/>
              <a:ext cx="57950" cy="15450"/>
            </a:xfrm>
            <a:custGeom>
              <a:avLst/>
              <a:gdLst/>
              <a:ahLst/>
              <a:cxnLst/>
              <a:rect l="l" t="t" r="r" b="b"/>
              <a:pathLst>
                <a:path w="2318" h="618" extrusionOk="0">
                  <a:moveTo>
                    <a:pt x="2318" y="107"/>
                  </a:moveTo>
                  <a:cubicBezTo>
                    <a:pt x="2066" y="191"/>
                    <a:pt x="1845" y="366"/>
                    <a:pt x="1563" y="419"/>
                  </a:cubicBezTo>
                  <a:cubicBezTo>
                    <a:pt x="1091" y="503"/>
                    <a:pt x="618" y="617"/>
                    <a:pt x="138" y="465"/>
                  </a:cubicBezTo>
                  <a:cubicBezTo>
                    <a:pt x="100" y="457"/>
                    <a:pt x="62" y="457"/>
                    <a:pt x="24" y="465"/>
                  </a:cubicBezTo>
                  <a:cubicBezTo>
                    <a:pt x="24" y="412"/>
                    <a:pt x="16" y="358"/>
                    <a:pt x="9" y="313"/>
                  </a:cubicBezTo>
                  <a:cubicBezTo>
                    <a:pt x="1" y="214"/>
                    <a:pt x="24" y="175"/>
                    <a:pt x="138" y="206"/>
                  </a:cubicBezTo>
                  <a:cubicBezTo>
                    <a:pt x="809" y="366"/>
                    <a:pt x="1457" y="358"/>
                    <a:pt x="2089" y="61"/>
                  </a:cubicBezTo>
                  <a:cubicBezTo>
                    <a:pt x="2181" y="31"/>
                    <a:pt x="2257" y="0"/>
                    <a:pt x="2318" y="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8"/>
            <p:cNvSpPr/>
            <p:nvPr/>
          </p:nvSpPr>
          <p:spPr>
            <a:xfrm>
              <a:off x="3699750" y="4572200"/>
              <a:ext cx="10325" cy="38700"/>
            </a:xfrm>
            <a:custGeom>
              <a:avLst/>
              <a:gdLst/>
              <a:ahLst/>
              <a:cxnLst/>
              <a:rect l="l" t="t" r="r" b="b"/>
              <a:pathLst>
                <a:path w="413" h="1548" extrusionOk="0">
                  <a:moveTo>
                    <a:pt x="39" y="1548"/>
                  </a:moveTo>
                  <a:cubicBezTo>
                    <a:pt x="1" y="1030"/>
                    <a:pt x="77" y="519"/>
                    <a:pt x="145" y="1"/>
                  </a:cubicBezTo>
                  <a:cubicBezTo>
                    <a:pt x="214" y="69"/>
                    <a:pt x="321" y="85"/>
                    <a:pt x="404" y="31"/>
                  </a:cubicBezTo>
                  <a:cubicBezTo>
                    <a:pt x="351" y="511"/>
                    <a:pt x="412" y="991"/>
                    <a:pt x="336" y="1464"/>
                  </a:cubicBezTo>
                  <a:cubicBezTo>
                    <a:pt x="222" y="1449"/>
                    <a:pt x="138" y="1517"/>
                    <a:pt x="39" y="15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8"/>
            <p:cNvSpPr/>
            <p:nvPr/>
          </p:nvSpPr>
          <p:spPr>
            <a:xfrm>
              <a:off x="3751200" y="4729575"/>
              <a:ext cx="44800" cy="14900"/>
            </a:xfrm>
            <a:custGeom>
              <a:avLst/>
              <a:gdLst/>
              <a:ahLst/>
              <a:cxnLst/>
              <a:rect l="l" t="t" r="r" b="b"/>
              <a:pathLst>
                <a:path w="1792" h="596" extrusionOk="0">
                  <a:moveTo>
                    <a:pt x="8" y="100"/>
                  </a:moveTo>
                  <a:cubicBezTo>
                    <a:pt x="419" y="1"/>
                    <a:pt x="801" y="100"/>
                    <a:pt x="1197" y="191"/>
                  </a:cubicBezTo>
                  <a:cubicBezTo>
                    <a:pt x="1304" y="207"/>
                    <a:pt x="1418" y="214"/>
                    <a:pt x="1540" y="214"/>
                  </a:cubicBezTo>
                  <a:cubicBezTo>
                    <a:pt x="1639" y="214"/>
                    <a:pt x="1746" y="222"/>
                    <a:pt x="1791" y="344"/>
                  </a:cubicBezTo>
                  <a:cubicBezTo>
                    <a:pt x="1654" y="588"/>
                    <a:pt x="1631" y="595"/>
                    <a:pt x="1258" y="504"/>
                  </a:cubicBezTo>
                  <a:cubicBezTo>
                    <a:pt x="1014" y="435"/>
                    <a:pt x="778" y="352"/>
                    <a:pt x="534" y="268"/>
                  </a:cubicBezTo>
                  <a:cubicBezTo>
                    <a:pt x="427" y="230"/>
                    <a:pt x="305" y="222"/>
                    <a:pt x="198" y="252"/>
                  </a:cubicBezTo>
                  <a:cubicBezTo>
                    <a:pt x="16" y="321"/>
                    <a:pt x="0" y="237"/>
                    <a:pt x="8" y="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8"/>
            <p:cNvSpPr/>
            <p:nvPr/>
          </p:nvSpPr>
          <p:spPr>
            <a:xfrm>
              <a:off x="3830275" y="4327950"/>
              <a:ext cx="36975" cy="9350"/>
            </a:xfrm>
            <a:custGeom>
              <a:avLst/>
              <a:gdLst/>
              <a:ahLst/>
              <a:cxnLst/>
              <a:rect l="l" t="t" r="r" b="b"/>
              <a:pathLst>
                <a:path w="1479" h="374" extrusionOk="0">
                  <a:moveTo>
                    <a:pt x="8" y="38"/>
                  </a:moveTo>
                  <a:cubicBezTo>
                    <a:pt x="496" y="23"/>
                    <a:pt x="991" y="0"/>
                    <a:pt x="1479" y="114"/>
                  </a:cubicBezTo>
                  <a:cubicBezTo>
                    <a:pt x="1441" y="198"/>
                    <a:pt x="1425" y="282"/>
                    <a:pt x="1441" y="373"/>
                  </a:cubicBezTo>
                  <a:lnTo>
                    <a:pt x="0" y="328"/>
                  </a:lnTo>
                  <a:cubicBezTo>
                    <a:pt x="8" y="229"/>
                    <a:pt x="8" y="130"/>
                    <a:pt x="8"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8"/>
            <p:cNvSpPr/>
            <p:nvPr/>
          </p:nvSpPr>
          <p:spPr>
            <a:xfrm>
              <a:off x="3879425" y="4334600"/>
              <a:ext cx="36025" cy="21000"/>
            </a:xfrm>
            <a:custGeom>
              <a:avLst/>
              <a:gdLst/>
              <a:ahLst/>
              <a:cxnLst/>
              <a:rect l="l" t="t" r="r" b="b"/>
              <a:pathLst>
                <a:path w="1441" h="840" extrusionOk="0">
                  <a:moveTo>
                    <a:pt x="84" y="1"/>
                  </a:moveTo>
                  <a:cubicBezTo>
                    <a:pt x="572" y="69"/>
                    <a:pt x="1029" y="283"/>
                    <a:pt x="1403" y="611"/>
                  </a:cubicBezTo>
                  <a:cubicBezTo>
                    <a:pt x="1418" y="626"/>
                    <a:pt x="1426" y="656"/>
                    <a:pt x="1441" y="679"/>
                  </a:cubicBezTo>
                  <a:cubicBezTo>
                    <a:pt x="1304" y="664"/>
                    <a:pt x="1273" y="816"/>
                    <a:pt x="1159" y="839"/>
                  </a:cubicBezTo>
                  <a:cubicBezTo>
                    <a:pt x="816" y="557"/>
                    <a:pt x="450" y="313"/>
                    <a:pt x="0" y="2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8"/>
            <p:cNvSpPr/>
            <p:nvPr/>
          </p:nvSpPr>
          <p:spPr>
            <a:xfrm>
              <a:off x="3739950" y="4338425"/>
              <a:ext cx="31850" cy="25925"/>
            </a:xfrm>
            <a:custGeom>
              <a:avLst/>
              <a:gdLst/>
              <a:ahLst/>
              <a:cxnLst/>
              <a:rect l="l" t="t" r="r" b="b"/>
              <a:pathLst>
                <a:path w="1274" h="1037" extrusionOk="0">
                  <a:moveTo>
                    <a:pt x="1" y="839"/>
                  </a:moveTo>
                  <a:cubicBezTo>
                    <a:pt x="321" y="473"/>
                    <a:pt x="717" y="191"/>
                    <a:pt x="1159" y="0"/>
                  </a:cubicBezTo>
                  <a:cubicBezTo>
                    <a:pt x="1151" y="107"/>
                    <a:pt x="1197" y="214"/>
                    <a:pt x="1273" y="297"/>
                  </a:cubicBezTo>
                  <a:cubicBezTo>
                    <a:pt x="991" y="465"/>
                    <a:pt x="671" y="579"/>
                    <a:pt x="420" y="808"/>
                  </a:cubicBezTo>
                  <a:cubicBezTo>
                    <a:pt x="321" y="884"/>
                    <a:pt x="252" y="999"/>
                    <a:pt x="123" y="1037"/>
                  </a:cubicBezTo>
                  <a:cubicBezTo>
                    <a:pt x="123" y="953"/>
                    <a:pt x="77" y="877"/>
                    <a:pt x="1" y="8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8"/>
            <p:cNvSpPr/>
            <p:nvPr/>
          </p:nvSpPr>
          <p:spPr>
            <a:xfrm>
              <a:off x="3941725" y="4567250"/>
              <a:ext cx="11275" cy="28225"/>
            </a:xfrm>
            <a:custGeom>
              <a:avLst/>
              <a:gdLst/>
              <a:ahLst/>
              <a:cxnLst/>
              <a:rect l="l" t="t" r="r" b="b"/>
              <a:pathLst>
                <a:path w="451" h="1129" extrusionOk="0">
                  <a:moveTo>
                    <a:pt x="435" y="1"/>
                  </a:moveTo>
                  <a:cubicBezTo>
                    <a:pt x="450" y="366"/>
                    <a:pt x="450" y="725"/>
                    <a:pt x="435" y="1090"/>
                  </a:cubicBezTo>
                  <a:cubicBezTo>
                    <a:pt x="321" y="1075"/>
                    <a:pt x="206" y="1083"/>
                    <a:pt x="100" y="1128"/>
                  </a:cubicBezTo>
                  <a:cubicBezTo>
                    <a:pt x="1" y="763"/>
                    <a:pt x="123" y="404"/>
                    <a:pt x="100" y="39"/>
                  </a:cubicBezTo>
                  <a:cubicBezTo>
                    <a:pt x="214" y="54"/>
                    <a:pt x="328" y="46"/>
                    <a:pt x="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8"/>
            <p:cNvSpPr/>
            <p:nvPr/>
          </p:nvSpPr>
          <p:spPr>
            <a:xfrm>
              <a:off x="3943625" y="4527800"/>
              <a:ext cx="9375" cy="29175"/>
            </a:xfrm>
            <a:custGeom>
              <a:avLst/>
              <a:gdLst/>
              <a:ahLst/>
              <a:cxnLst/>
              <a:rect l="l" t="t" r="r" b="b"/>
              <a:pathLst>
                <a:path w="375" h="1167" extrusionOk="0">
                  <a:moveTo>
                    <a:pt x="336" y="1"/>
                  </a:moveTo>
                  <a:cubicBezTo>
                    <a:pt x="367" y="390"/>
                    <a:pt x="374" y="778"/>
                    <a:pt x="351" y="1167"/>
                  </a:cubicBezTo>
                  <a:cubicBezTo>
                    <a:pt x="252" y="1098"/>
                    <a:pt x="146" y="1053"/>
                    <a:pt x="24" y="1129"/>
                  </a:cubicBezTo>
                  <a:cubicBezTo>
                    <a:pt x="16" y="748"/>
                    <a:pt x="1" y="374"/>
                    <a:pt x="31" y="1"/>
                  </a:cubicBezTo>
                  <a:cubicBezTo>
                    <a:pt x="130" y="16"/>
                    <a:pt x="237" y="77"/>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8"/>
            <p:cNvSpPr/>
            <p:nvPr/>
          </p:nvSpPr>
          <p:spPr>
            <a:xfrm>
              <a:off x="3954875" y="4396900"/>
              <a:ext cx="43650" cy="7075"/>
            </a:xfrm>
            <a:custGeom>
              <a:avLst/>
              <a:gdLst/>
              <a:ahLst/>
              <a:cxnLst/>
              <a:rect l="l" t="t" r="r" b="b"/>
              <a:pathLst>
                <a:path w="1746" h="283" extrusionOk="0">
                  <a:moveTo>
                    <a:pt x="854" y="237"/>
                  </a:moveTo>
                  <a:lnTo>
                    <a:pt x="686" y="237"/>
                  </a:lnTo>
                  <a:cubicBezTo>
                    <a:pt x="679" y="199"/>
                    <a:pt x="694" y="115"/>
                    <a:pt x="618" y="131"/>
                  </a:cubicBezTo>
                  <a:cubicBezTo>
                    <a:pt x="542" y="146"/>
                    <a:pt x="580" y="230"/>
                    <a:pt x="565" y="283"/>
                  </a:cubicBezTo>
                  <a:lnTo>
                    <a:pt x="374" y="275"/>
                  </a:lnTo>
                  <a:cubicBezTo>
                    <a:pt x="351" y="207"/>
                    <a:pt x="359" y="92"/>
                    <a:pt x="260" y="108"/>
                  </a:cubicBezTo>
                  <a:cubicBezTo>
                    <a:pt x="183" y="115"/>
                    <a:pt x="237" y="214"/>
                    <a:pt x="222" y="275"/>
                  </a:cubicBezTo>
                  <a:lnTo>
                    <a:pt x="54" y="268"/>
                  </a:lnTo>
                  <a:cubicBezTo>
                    <a:pt x="1" y="9"/>
                    <a:pt x="1" y="1"/>
                    <a:pt x="252" y="1"/>
                  </a:cubicBezTo>
                  <a:cubicBezTo>
                    <a:pt x="686" y="16"/>
                    <a:pt x="1121" y="39"/>
                    <a:pt x="1555" y="47"/>
                  </a:cubicBezTo>
                  <a:cubicBezTo>
                    <a:pt x="1700" y="47"/>
                    <a:pt x="1746" y="100"/>
                    <a:pt x="1723" y="237"/>
                  </a:cubicBezTo>
                  <a:cubicBezTo>
                    <a:pt x="1593" y="268"/>
                    <a:pt x="1464" y="283"/>
                    <a:pt x="1334" y="275"/>
                  </a:cubicBezTo>
                  <a:lnTo>
                    <a:pt x="953" y="275"/>
                  </a:lnTo>
                  <a:cubicBezTo>
                    <a:pt x="946" y="214"/>
                    <a:pt x="915" y="176"/>
                    <a:pt x="854" y="2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8"/>
            <p:cNvSpPr/>
            <p:nvPr/>
          </p:nvSpPr>
          <p:spPr>
            <a:xfrm>
              <a:off x="3725475" y="4729975"/>
              <a:ext cx="20400" cy="23250"/>
            </a:xfrm>
            <a:custGeom>
              <a:avLst/>
              <a:gdLst/>
              <a:ahLst/>
              <a:cxnLst/>
              <a:rect l="l" t="t" r="r" b="b"/>
              <a:pathLst>
                <a:path w="816" h="930" extrusionOk="0">
                  <a:moveTo>
                    <a:pt x="191" y="0"/>
                  </a:moveTo>
                  <a:cubicBezTo>
                    <a:pt x="244" y="31"/>
                    <a:pt x="229" y="92"/>
                    <a:pt x="237" y="137"/>
                  </a:cubicBezTo>
                  <a:cubicBezTo>
                    <a:pt x="267" y="465"/>
                    <a:pt x="465" y="564"/>
                    <a:pt x="732" y="381"/>
                  </a:cubicBezTo>
                  <a:cubicBezTo>
                    <a:pt x="755" y="366"/>
                    <a:pt x="785" y="358"/>
                    <a:pt x="816" y="358"/>
                  </a:cubicBezTo>
                  <a:cubicBezTo>
                    <a:pt x="785" y="557"/>
                    <a:pt x="763" y="770"/>
                    <a:pt x="542" y="861"/>
                  </a:cubicBezTo>
                  <a:cubicBezTo>
                    <a:pt x="420" y="930"/>
                    <a:pt x="267" y="915"/>
                    <a:pt x="160" y="823"/>
                  </a:cubicBezTo>
                  <a:cubicBezTo>
                    <a:pt x="39" y="709"/>
                    <a:pt x="0" y="534"/>
                    <a:pt x="54" y="381"/>
                  </a:cubicBezTo>
                  <a:cubicBezTo>
                    <a:pt x="92" y="252"/>
                    <a:pt x="138" y="122"/>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8"/>
            <p:cNvSpPr/>
            <p:nvPr/>
          </p:nvSpPr>
          <p:spPr>
            <a:xfrm>
              <a:off x="3942500" y="4491225"/>
              <a:ext cx="9550" cy="26325"/>
            </a:xfrm>
            <a:custGeom>
              <a:avLst/>
              <a:gdLst/>
              <a:ahLst/>
              <a:cxnLst/>
              <a:rect l="l" t="t" r="r" b="b"/>
              <a:pathLst>
                <a:path w="382" h="1053" extrusionOk="0">
                  <a:moveTo>
                    <a:pt x="351" y="69"/>
                  </a:moveTo>
                  <a:cubicBezTo>
                    <a:pt x="374" y="382"/>
                    <a:pt x="381" y="694"/>
                    <a:pt x="366" y="1007"/>
                  </a:cubicBezTo>
                  <a:cubicBezTo>
                    <a:pt x="267" y="999"/>
                    <a:pt x="168" y="1007"/>
                    <a:pt x="76" y="1052"/>
                  </a:cubicBezTo>
                  <a:cubicBezTo>
                    <a:pt x="76" y="702"/>
                    <a:pt x="0" y="351"/>
                    <a:pt x="38" y="1"/>
                  </a:cubicBezTo>
                  <a:cubicBezTo>
                    <a:pt x="122" y="69"/>
                    <a:pt x="236" y="100"/>
                    <a:pt x="351" y="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8"/>
            <p:cNvSpPr/>
            <p:nvPr/>
          </p:nvSpPr>
          <p:spPr>
            <a:xfrm>
              <a:off x="3913725" y="4721400"/>
              <a:ext cx="14500" cy="28800"/>
            </a:xfrm>
            <a:custGeom>
              <a:avLst/>
              <a:gdLst/>
              <a:ahLst/>
              <a:cxnLst/>
              <a:rect l="l" t="t" r="r" b="b"/>
              <a:pathLst>
                <a:path w="580" h="1152" extrusionOk="0">
                  <a:moveTo>
                    <a:pt x="0" y="869"/>
                  </a:moveTo>
                  <a:cubicBezTo>
                    <a:pt x="214" y="854"/>
                    <a:pt x="259" y="724"/>
                    <a:pt x="244" y="541"/>
                  </a:cubicBezTo>
                  <a:cubicBezTo>
                    <a:pt x="229" y="297"/>
                    <a:pt x="290" y="92"/>
                    <a:pt x="557" y="0"/>
                  </a:cubicBezTo>
                  <a:cubicBezTo>
                    <a:pt x="496" y="191"/>
                    <a:pt x="496" y="389"/>
                    <a:pt x="541" y="587"/>
                  </a:cubicBezTo>
                  <a:cubicBezTo>
                    <a:pt x="580" y="717"/>
                    <a:pt x="557" y="854"/>
                    <a:pt x="465" y="961"/>
                  </a:cubicBezTo>
                  <a:cubicBezTo>
                    <a:pt x="290" y="1151"/>
                    <a:pt x="99" y="1113"/>
                    <a:pt x="0" y="8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8"/>
            <p:cNvSpPr/>
            <p:nvPr/>
          </p:nvSpPr>
          <p:spPr>
            <a:xfrm>
              <a:off x="3760350" y="4190950"/>
              <a:ext cx="18125" cy="15450"/>
            </a:xfrm>
            <a:custGeom>
              <a:avLst/>
              <a:gdLst/>
              <a:ahLst/>
              <a:cxnLst/>
              <a:rect l="l" t="t" r="r" b="b"/>
              <a:pathLst>
                <a:path w="725" h="618" extrusionOk="0">
                  <a:moveTo>
                    <a:pt x="0" y="305"/>
                  </a:moveTo>
                  <a:cubicBezTo>
                    <a:pt x="61" y="130"/>
                    <a:pt x="175" y="0"/>
                    <a:pt x="374" y="8"/>
                  </a:cubicBezTo>
                  <a:cubicBezTo>
                    <a:pt x="511" y="8"/>
                    <a:pt x="671" y="23"/>
                    <a:pt x="724" y="198"/>
                  </a:cubicBezTo>
                  <a:cubicBezTo>
                    <a:pt x="656" y="282"/>
                    <a:pt x="587" y="366"/>
                    <a:pt x="503" y="435"/>
                  </a:cubicBezTo>
                  <a:cubicBezTo>
                    <a:pt x="313" y="618"/>
                    <a:pt x="153" y="572"/>
                    <a:pt x="0" y="3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8"/>
            <p:cNvSpPr/>
            <p:nvPr/>
          </p:nvSpPr>
          <p:spPr>
            <a:xfrm>
              <a:off x="3986700" y="4645175"/>
              <a:ext cx="36225" cy="21375"/>
            </a:xfrm>
            <a:custGeom>
              <a:avLst/>
              <a:gdLst/>
              <a:ahLst/>
              <a:cxnLst/>
              <a:rect l="l" t="t" r="r" b="b"/>
              <a:pathLst>
                <a:path w="1449" h="855" extrusionOk="0">
                  <a:moveTo>
                    <a:pt x="0" y="466"/>
                  </a:moveTo>
                  <a:cubicBezTo>
                    <a:pt x="46" y="466"/>
                    <a:pt x="99" y="488"/>
                    <a:pt x="138" y="519"/>
                  </a:cubicBezTo>
                  <a:cubicBezTo>
                    <a:pt x="427" y="732"/>
                    <a:pt x="717" y="717"/>
                    <a:pt x="976" y="466"/>
                  </a:cubicBezTo>
                  <a:cubicBezTo>
                    <a:pt x="1136" y="313"/>
                    <a:pt x="1288" y="161"/>
                    <a:pt x="1448" y="1"/>
                  </a:cubicBezTo>
                  <a:cubicBezTo>
                    <a:pt x="1334" y="435"/>
                    <a:pt x="1075" y="755"/>
                    <a:pt x="625" y="816"/>
                  </a:cubicBezTo>
                  <a:cubicBezTo>
                    <a:pt x="320" y="854"/>
                    <a:pt x="54" y="709"/>
                    <a:pt x="0" y="4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8"/>
            <p:cNvSpPr/>
            <p:nvPr/>
          </p:nvSpPr>
          <p:spPr>
            <a:xfrm>
              <a:off x="3637075" y="4656050"/>
              <a:ext cx="31650" cy="17550"/>
            </a:xfrm>
            <a:custGeom>
              <a:avLst/>
              <a:gdLst/>
              <a:ahLst/>
              <a:cxnLst/>
              <a:rect l="l" t="t" r="r" b="b"/>
              <a:pathLst>
                <a:path w="1266" h="702" extrusionOk="0">
                  <a:moveTo>
                    <a:pt x="0" y="381"/>
                  </a:moveTo>
                  <a:cubicBezTo>
                    <a:pt x="214" y="427"/>
                    <a:pt x="435" y="442"/>
                    <a:pt x="656" y="427"/>
                  </a:cubicBezTo>
                  <a:cubicBezTo>
                    <a:pt x="899" y="412"/>
                    <a:pt x="1098" y="236"/>
                    <a:pt x="1151" y="0"/>
                  </a:cubicBezTo>
                  <a:cubicBezTo>
                    <a:pt x="1265" y="122"/>
                    <a:pt x="1258" y="282"/>
                    <a:pt x="1120" y="434"/>
                  </a:cubicBezTo>
                  <a:cubicBezTo>
                    <a:pt x="922" y="648"/>
                    <a:pt x="335" y="701"/>
                    <a:pt x="99" y="526"/>
                  </a:cubicBezTo>
                  <a:cubicBezTo>
                    <a:pt x="46" y="495"/>
                    <a:pt x="0" y="450"/>
                    <a:pt x="0" y="38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8"/>
            <p:cNvSpPr/>
            <p:nvPr/>
          </p:nvSpPr>
          <p:spPr>
            <a:xfrm>
              <a:off x="3982875" y="4663275"/>
              <a:ext cx="30525" cy="15075"/>
            </a:xfrm>
            <a:custGeom>
              <a:avLst/>
              <a:gdLst/>
              <a:ahLst/>
              <a:cxnLst/>
              <a:rect l="l" t="t" r="r" b="b"/>
              <a:pathLst>
                <a:path w="1221" h="603" extrusionOk="0">
                  <a:moveTo>
                    <a:pt x="999" y="595"/>
                  </a:moveTo>
                  <a:cubicBezTo>
                    <a:pt x="969" y="580"/>
                    <a:pt x="938" y="549"/>
                    <a:pt x="915" y="557"/>
                  </a:cubicBezTo>
                  <a:cubicBezTo>
                    <a:pt x="641" y="603"/>
                    <a:pt x="428" y="466"/>
                    <a:pt x="207" y="336"/>
                  </a:cubicBezTo>
                  <a:cubicBezTo>
                    <a:pt x="85" y="275"/>
                    <a:pt x="1" y="145"/>
                    <a:pt x="1" y="1"/>
                  </a:cubicBezTo>
                  <a:cubicBezTo>
                    <a:pt x="77" y="69"/>
                    <a:pt x="153" y="138"/>
                    <a:pt x="237" y="191"/>
                  </a:cubicBezTo>
                  <a:cubicBezTo>
                    <a:pt x="466" y="344"/>
                    <a:pt x="710" y="328"/>
                    <a:pt x="961" y="275"/>
                  </a:cubicBezTo>
                  <a:cubicBezTo>
                    <a:pt x="1030" y="260"/>
                    <a:pt x="1114" y="199"/>
                    <a:pt x="1167" y="283"/>
                  </a:cubicBezTo>
                  <a:cubicBezTo>
                    <a:pt x="1220" y="367"/>
                    <a:pt x="1136" y="420"/>
                    <a:pt x="1091" y="48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8"/>
            <p:cNvSpPr/>
            <p:nvPr/>
          </p:nvSpPr>
          <p:spPr>
            <a:xfrm>
              <a:off x="3647550" y="4669175"/>
              <a:ext cx="23075" cy="16225"/>
            </a:xfrm>
            <a:custGeom>
              <a:avLst/>
              <a:gdLst/>
              <a:ahLst/>
              <a:cxnLst/>
              <a:rect l="l" t="t" r="r" b="b"/>
              <a:pathLst>
                <a:path w="923" h="649" extrusionOk="0">
                  <a:moveTo>
                    <a:pt x="922" y="1"/>
                  </a:moveTo>
                  <a:cubicBezTo>
                    <a:pt x="900" y="291"/>
                    <a:pt x="709" y="435"/>
                    <a:pt x="473" y="550"/>
                  </a:cubicBezTo>
                  <a:cubicBezTo>
                    <a:pt x="419" y="580"/>
                    <a:pt x="351" y="573"/>
                    <a:pt x="305" y="634"/>
                  </a:cubicBezTo>
                  <a:cubicBezTo>
                    <a:pt x="183" y="649"/>
                    <a:pt x="0" y="481"/>
                    <a:pt x="16" y="367"/>
                  </a:cubicBezTo>
                  <a:cubicBezTo>
                    <a:pt x="23" y="321"/>
                    <a:pt x="46" y="313"/>
                    <a:pt x="84" y="313"/>
                  </a:cubicBezTo>
                  <a:cubicBezTo>
                    <a:pt x="389" y="313"/>
                    <a:pt x="686" y="207"/>
                    <a:pt x="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8"/>
            <p:cNvSpPr/>
            <p:nvPr/>
          </p:nvSpPr>
          <p:spPr>
            <a:xfrm>
              <a:off x="3880575" y="4191525"/>
              <a:ext cx="17350" cy="13925"/>
            </a:xfrm>
            <a:custGeom>
              <a:avLst/>
              <a:gdLst/>
              <a:ahLst/>
              <a:cxnLst/>
              <a:rect l="l" t="t" r="r" b="b"/>
              <a:pathLst>
                <a:path w="694" h="557" extrusionOk="0">
                  <a:moveTo>
                    <a:pt x="0" y="290"/>
                  </a:moveTo>
                  <a:cubicBezTo>
                    <a:pt x="23" y="114"/>
                    <a:pt x="198" y="0"/>
                    <a:pt x="366" y="46"/>
                  </a:cubicBezTo>
                  <a:cubicBezTo>
                    <a:pt x="465" y="69"/>
                    <a:pt x="549" y="145"/>
                    <a:pt x="656" y="137"/>
                  </a:cubicBezTo>
                  <a:cubicBezTo>
                    <a:pt x="694" y="297"/>
                    <a:pt x="587" y="465"/>
                    <a:pt x="419" y="503"/>
                  </a:cubicBezTo>
                  <a:cubicBezTo>
                    <a:pt x="214" y="557"/>
                    <a:pt x="99" y="435"/>
                    <a:pt x="0" y="2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8"/>
            <p:cNvSpPr/>
            <p:nvPr/>
          </p:nvSpPr>
          <p:spPr>
            <a:xfrm>
              <a:off x="3927625" y="4319175"/>
              <a:ext cx="31075" cy="6300"/>
            </a:xfrm>
            <a:custGeom>
              <a:avLst/>
              <a:gdLst/>
              <a:ahLst/>
              <a:cxnLst/>
              <a:rect l="l" t="t" r="r" b="b"/>
              <a:pathLst>
                <a:path w="1243" h="252" extrusionOk="0">
                  <a:moveTo>
                    <a:pt x="1243" y="252"/>
                  </a:moveTo>
                  <a:cubicBezTo>
                    <a:pt x="862" y="229"/>
                    <a:pt x="488" y="176"/>
                    <a:pt x="107" y="107"/>
                  </a:cubicBezTo>
                  <a:cubicBezTo>
                    <a:pt x="46" y="107"/>
                    <a:pt x="1" y="61"/>
                    <a:pt x="1" y="0"/>
                  </a:cubicBezTo>
                  <a:lnTo>
                    <a:pt x="984" y="0"/>
                  </a:lnTo>
                  <a:cubicBezTo>
                    <a:pt x="1235" y="0"/>
                    <a:pt x="1235" y="0"/>
                    <a:pt x="1243" y="2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8"/>
            <p:cNvSpPr/>
            <p:nvPr/>
          </p:nvSpPr>
          <p:spPr>
            <a:xfrm>
              <a:off x="3698025" y="4313850"/>
              <a:ext cx="27675" cy="8200"/>
            </a:xfrm>
            <a:custGeom>
              <a:avLst/>
              <a:gdLst/>
              <a:ahLst/>
              <a:cxnLst/>
              <a:rect l="l" t="t" r="r" b="b"/>
              <a:pathLst>
                <a:path w="1107" h="328" extrusionOk="0">
                  <a:moveTo>
                    <a:pt x="1106" y="99"/>
                  </a:moveTo>
                  <a:cubicBezTo>
                    <a:pt x="1106" y="168"/>
                    <a:pt x="1015" y="206"/>
                    <a:pt x="1030" y="274"/>
                  </a:cubicBezTo>
                  <a:cubicBezTo>
                    <a:pt x="900" y="282"/>
                    <a:pt x="778" y="282"/>
                    <a:pt x="649" y="267"/>
                  </a:cubicBezTo>
                  <a:cubicBezTo>
                    <a:pt x="534" y="236"/>
                    <a:pt x="405" y="259"/>
                    <a:pt x="298" y="313"/>
                  </a:cubicBezTo>
                  <a:cubicBezTo>
                    <a:pt x="199" y="328"/>
                    <a:pt x="100" y="313"/>
                    <a:pt x="16" y="282"/>
                  </a:cubicBezTo>
                  <a:cubicBezTo>
                    <a:pt x="1" y="130"/>
                    <a:pt x="70" y="92"/>
                    <a:pt x="214" y="92"/>
                  </a:cubicBezTo>
                  <a:cubicBezTo>
                    <a:pt x="519" y="84"/>
                    <a:pt x="809" y="0"/>
                    <a:pt x="1106" y="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8"/>
            <p:cNvSpPr/>
            <p:nvPr/>
          </p:nvSpPr>
          <p:spPr>
            <a:xfrm>
              <a:off x="3681650" y="4571050"/>
              <a:ext cx="17550" cy="9000"/>
            </a:xfrm>
            <a:custGeom>
              <a:avLst/>
              <a:gdLst/>
              <a:ahLst/>
              <a:cxnLst/>
              <a:rect l="l" t="t" r="r" b="b"/>
              <a:pathLst>
                <a:path w="702" h="360" extrusionOk="0">
                  <a:moveTo>
                    <a:pt x="664" y="359"/>
                  </a:moveTo>
                  <a:lnTo>
                    <a:pt x="1" y="359"/>
                  </a:lnTo>
                  <a:cubicBezTo>
                    <a:pt x="8" y="329"/>
                    <a:pt x="16" y="291"/>
                    <a:pt x="16" y="252"/>
                  </a:cubicBezTo>
                  <a:cubicBezTo>
                    <a:pt x="1" y="70"/>
                    <a:pt x="92" y="16"/>
                    <a:pt x="252" y="39"/>
                  </a:cubicBezTo>
                  <a:cubicBezTo>
                    <a:pt x="283" y="47"/>
                    <a:pt x="321" y="47"/>
                    <a:pt x="351" y="39"/>
                  </a:cubicBezTo>
                  <a:cubicBezTo>
                    <a:pt x="686" y="1"/>
                    <a:pt x="702" y="9"/>
                    <a:pt x="664" y="35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8"/>
            <p:cNvSpPr/>
            <p:nvPr/>
          </p:nvSpPr>
          <p:spPr>
            <a:xfrm>
              <a:off x="3709075" y="4284300"/>
              <a:ext cx="17750" cy="15475"/>
            </a:xfrm>
            <a:custGeom>
              <a:avLst/>
              <a:gdLst/>
              <a:ahLst/>
              <a:cxnLst/>
              <a:rect l="l" t="t" r="r" b="b"/>
              <a:pathLst>
                <a:path w="710" h="619" extrusionOk="0">
                  <a:moveTo>
                    <a:pt x="664" y="618"/>
                  </a:moveTo>
                  <a:cubicBezTo>
                    <a:pt x="496" y="610"/>
                    <a:pt x="374" y="511"/>
                    <a:pt x="237" y="443"/>
                  </a:cubicBezTo>
                  <a:cubicBezTo>
                    <a:pt x="184" y="397"/>
                    <a:pt x="115" y="367"/>
                    <a:pt x="54" y="359"/>
                  </a:cubicBezTo>
                  <a:cubicBezTo>
                    <a:pt x="54" y="260"/>
                    <a:pt x="1" y="123"/>
                    <a:pt x="77" y="69"/>
                  </a:cubicBezTo>
                  <a:cubicBezTo>
                    <a:pt x="169" y="1"/>
                    <a:pt x="245" y="138"/>
                    <a:pt x="336" y="168"/>
                  </a:cubicBezTo>
                  <a:cubicBezTo>
                    <a:pt x="390" y="191"/>
                    <a:pt x="435" y="245"/>
                    <a:pt x="481" y="260"/>
                  </a:cubicBezTo>
                  <a:cubicBezTo>
                    <a:pt x="672" y="313"/>
                    <a:pt x="710" y="450"/>
                    <a:pt x="664" y="6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8"/>
            <p:cNvSpPr/>
            <p:nvPr/>
          </p:nvSpPr>
          <p:spPr>
            <a:xfrm>
              <a:off x="3925525" y="4628225"/>
              <a:ext cx="13175" cy="15075"/>
            </a:xfrm>
            <a:custGeom>
              <a:avLst/>
              <a:gdLst/>
              <a:ahLst/>
              <a:cxnLst/>
              <a:rect l="l" t="t" r="r" b="b"/>
              <a:pathLst>
                <a:path w="527" h="603" extrusionOk="0">
                  <a:moveTo>
                    <a:pt x="397" y="23"/>
                  </a:moveTo>
                  <a:cubicBezTo>
                    <a:pt x="458" y="115"/>
                    <a:pt x="527" y="191"/>
                    <a:pt x="519" y="305"/>
                  </a:cubicBezTo>
                  <a:lnTo>
                    <a:pt x="313" y="602"/>
                  </a:lnTo>
                  <a:cubicBezTo>
                    <a:pt x="62" y="602"/>
                    <a:pt x="1" y="511"/>
                    <a:pt x="47" y="275"/>
                  </a:cubicBezTo>
                  <a:cubicBezTo>
                    <a:pt x="62" y="168"/>
                    <a:pt x="146" y="99"/>
                    <a:pt x="169" y="0"/>
                  </a:cubicBezTo>
                  <a:close/>
                  <a:moveTo>
                    <a:pt x="283" y="168"/>
                  </a:moveTo>
                  <a:cubicBezTo>
                    <a:pt x="222" y="168"/>
                    <a:pt x="176" y="214"/>
                    <a:pt x="169" y="275"/>
                  </a:cubicBezTo>
                  <a:cubicBezTo>
                    <a:pt x="161" y="328"/>
                    <a:pt x="207" y="381"/>
                    <a:pt x="260" y="381"/>
                  </a:cubicBezTo>
                  <a:cubicBezTo>
                    <a:pt x="321" y="397"/>
                    <a:pt x="382" y="351"/>
                    <a:pt x="382" y="290"/>
                  </a:cubicBezTo>
                  <a:cubicBezTo>
                    <a:pt x="390" y="221"/>
                    <a:pt x="344" y="183"/>
                    <a:pt x="283" y="1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8"/>
            <p:cNvSpPr/>
            <p:nvPr/>
          </p:nvSpPr>
          <p:spPr>
            <a:xfrm>
              <a:off x="3941350" y="4430075"/>
              <a:ext cx="10875" cy="16400"/>
            </a:xfrm>
            <a:custGeom>
              <a:avLst/>
              <a:gdLst/>
              <a:ahLst/>
              <a:cxnLst/>
              <a:rect l="l" t="t" r="r" b="b"/>
              <a:pathLst>
                <a:path w="435" h="656" extrusionOk="0">
                  <a:moveTo>
                    <a:pt x="8" y="221"/>
                  </a:moveTo>
                  <a:cubicBezTo>
                    <a:pt x="138" y="137"/>
                    <a:pt x="260" y="0"/>
                    <a:pt x="435" y="153"/>
                  </a:cubicBezTo>
                  <a:cubicBezTo>
                    <a:pt x="435" y="297"/>
                    <a:pt x="427" y="450"/>
                    <a:pt x="404" y="595"/>
                  </a:cubicBezTo>
                  <a:cubicBezTo>
                    <a:pt x="290" y="656"/>
                    <a:pt x="153" y="656"/>
                    <a:pt x="39" y="595"/>
                  </a:cubicBezTo>
                  <a:cubicBezTo>
                    <a:pt x="8" y="473"/>
                    <a:pt x="0" y="351"/>
                    <a:pt x="8" y="221"/>
                  </a:cubicBezTo>
                  <a:close/>
                  <a:moveTo>
                    <a:pt x="237" y="450"/>
                  </a:moveTo>
                  <a:cubicBezTo>
                    <a:pt x="298" y="457"/>
                    <a:pt x="343" y="404"/>
                    <a:pt x="343" y="343"/>
                  </a:cubicBezTo>
                  <a:cubicBezTo>
                    <a:pt x="343" y="274"/>
                    <a:pt x="321" y="221"/>
                    <a:pt x="244" y="221"/>
                  </a:cubicBezTo>
                  <a:cubicBezTo>
                    <a:pt x="168" y="214"/>
                    <a:pt x="145" y="259"/>
                    <a:pt x="138" y="328"/>
                  </a:cubicBezTo>
                  <a:cubicBezTo>
                    <a:pt x="130" y="389"/>
                    <a:pt x="168" y="450"/>
                    <a:pt x="237" y="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8"/>
            <p:cNvSpPr/>
            <p:nvPr/>
          </p:nvSpPr>
          <p:spPr>
            <a:xfrm>
              <a:off x="3908375" y="4351175"/>
              <a:ext cx="13575" cy="12425"/>
            </a:xfrm>
            <a:custGeom>
              <a:avLst/>
              <a:gdLst/>
              <a:ahLst/>
              <a:cxnLst/>
              <a:rect l="l" t="t" r="r" b="b"/>
              <a:pathLst>
                <a:path w="543" h="497" extrusionOk="0">
                  <a:moveTo>
                    <a:pt x="1" y="184"/>
                  </a:moveTo>
                  <a:cubicBezTo>
                    <a:pt x="115" y="153"/>
                    <a:pt x="146" y="1"/>
                    <a:pt x="283" y="16"/>
                  </a:cubicBezTo>
                  <a:cubicBezTo>
                    <a:pt x="397" y="77"/>
                    <a:pt x="489" y="176"/>
                    <a:pt x="542" y="290"/>
                  </a:cubicBezTo>
                  <a:cubicBezTo>
                    <a:pt x="504" y="466"/>
                    <a:pt x="374" y="496"/>
                    <a:pt x="230" y="496"/>
                  </a:cubicBezTo>
                  <a:cubicBezTo>
                    <a:pt x="184" y="466"/>
                    <a:pt x="161" y="420"/>
                    <a:pt x="153" y="374"/>
                  </a:cubicBezTo>
                  <a:cubicBezTo>
                    <a:pt x="176" y="374"/>
                    <a:pt x="191" y="374"/>
                    <a:pt x="207" y="382"/>
                  </a:cubicBezTo>
                  <a:cubicBezTo>
                    <a:pt x="306" y="428"/>
                    <a:pt x="359" y="382"/>
                    <a:pt x="374" y="298"/>
                  </a:cubicBezTo>
                  <a:cubicBezTo>
                    <a:pt x="390" y="222"/>
                    <a:pt x="336" y="146"/>
                    <a:pt x="260" y="146"/>
                  </a:cubicBezTo>
                  <a:cubicBezTo>
                    <a:pt x="153" y="138"/>
                    <a:pt x="138" y="214"/>
                    <a:pt x="153" y="298"/>
                  </a:cubicBezTo>
                  <a:cubicBezTo>
                    <a:pt x="153" y="321"/>
                    <a:pt x="153" y="351"/>
                    <a:pt x="153" y="374"/>
                  </a:cubicBezTo>
                  <a:cubicBezTo>
                    <a:pt x="85" y="336"/>
                    <a:pt x="24" y="260"/>
                    <a:pt x="1" y="1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8"/>
            <p:cNvSpPr/>
            <p:nvPr/>
          </p:nvSpPr>
          <p:spPr>
            <a:xfrm>
              <a:off x="3940200" y="4396725"/>
              <a:ext cx="11075" cy="14300"/>
            </a:xfrm>
            <a:custGeom>
              <a:avLst/>
              <a:gdLst/>
              <a:ahLst/>
              <a:cxnLst/>
              <a:rect l="l" t="t" r="r" b="b"/>
              <a:pathLst>
                <a:path w="443" h="572" extrusionOk="0">
                  <a:moveTo>
                    <a:pt x="313" y="366"/>
                  </a:moveTo>
                  <a:cubicBezTo>
                    <a:pt x="267" y="572"/>
                    <a:pt x="138" y="435"/>
                    <a:pt x="46" y="435"/>
                  </a:cubicBezTo>
                  <a:lnTo>
                    <a:pt x="24" y="366"/>
                  </a:lnTo>
                  <a:cubicBezTo>
                    <a:pt x="1" y="244"/>
                    <a:pt x="8" y="115"/>
                    <a:pt x="46" y="0"/>
                  </a:cubicBezTo>
                  <a:lnTo>
                    <a:pt x="123" y="0"/>
                  </a:lnTo>
                  <a:cubicBezTo>
                    <a:pt x="428" y="23"/>
                    <a:pt x="428" y="23"/>
                    <a:pt x="443" y="343"/>
                  </a:cubicBezTo>
                  <a:lnTo>
                    <a:pt x="321" y="359"/>
                  </a:lnTo>
                  <a:cubicBezTo>
                    <a:pt x="374" y="298"/>
                    <a:pt x="367" y="206"/>
                    <a:pt x="306" y="153"/>
                  </a:cubicBezTo>
                  <a:cubicBezTo>
                    <a:pt x="267" y="115"/>
                    <a:pt x="206" y="122"/>
                    <a:pt x="168" y="160"/>
                  </a:cubicBezTo>
                  <a:cubicBezTo>
                    <a:pt x="123" y="199"/>
                    <a:pt x="107" y="259"/>
                    <a:pt x="138" y="313"/>
                  </a:cubicBezTo>
                  <a:cubicBezTo>
                    <a:pt x="161" y="381"/>
                    <a:pt x="245" y="412"/>
                    <a:pt x="313" y="36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8"/>
            <p:cNvSpPr/>
            <p:nvPr/>
          </p:nvSpPr>
          <p:spPr>
            <a:xfrm>
              <a:off x="3865900" y="4330800"/>
              <a:ext cx="15650" cy="8975"/>
            </a:xfrm>
            <a:custGeom>
              <a:avLst/>
              <a:gdLst/>
              <a:ahLst/>
              <a:cxnLst/>
              <a:rect l="l" t="t" r="r" b="b"/>
              <a:pathLst>
                <a:path w="626" h="359" extrusionOk="0">
                  <a:moveTo>
                    <a:pt x="625" y="153"/>
                  </a:moveTo>
                  <a:lnTo>
                    <a:pt x="541" y="359"/>
                  </a:lnTo>
                  <a:cubicBezTo>
                    <a:pt x="458" y="359"/>
                    <a:pt x="374" y="343"/>
                    <a:pt x="298" y="298"/>
                  </a:cubicBezTo>
                  <a:cubicBezTo>
                    <a:pt x="366" y="290"/>
                    <a:pt x="442" y="298"/>
                    <a:pt x="465" y="214"/>
                  </a:cubicBezTo>
                  <a:cubicBezTo>
                    <a:pt x="481" y="160"/>
                    <a:pt x="427" y="138"/>
                    <a:pt x="389" y="115"/>
                  </a:cubicBezTo>
                  <a:cubicBezTo>
                    <a:pt x="343" y="92"/>
                    <a:pt x="282" y="84"/>
                    <a:pt x="244" y="130"/>
                  </a:cubicBezTo>
                  <a:cubicBezTo>
                    <a:pt x="199" y="199"/>
                    <a:pt x="260" y="252"/>
                    <a:pt x="298" y="298"/>
                  </a:cubicBezTo>
                  <a:cubicBezTo>
                    <a:pt x="199" y="305"/>
                    <a:pt x="99" y="290"/>
                    <a:pt x="16" y="252"/>
                  </a:cubicBezTo>
                  <a:cubicBezTo>
                    <a:pt x="0" y="168"/>
                    <a:pt x="16" y="77"/>
                    <a:pt x="54" y="0"/>
                  </a:cubicBezTo>
                  <a:cubicBezTo>
                    <a:pt x="252" y="8"/>
                    <a:pt x="442" y="61"/>
                    <a:pt x="625"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8"/>
            <p:cNvSpPr/>
            <p:nvPr/>
          </p:nvSpPr>
          <p:spPr>
            <a:xfrm>
              <a:off x="3943825" y="4594125"/>
              <a:ext cx="9925" cy="12200"/>
            </a:xfrm>
            <a:custGeom>
              <a:avLst/>
              <a:gdLst/>
              <a:ahLst/>
              <a:cxnLst/>
              <a:rect l="l" t="t" r="r" b="b"/>
              <a:pathLst>
                <a:path w="397" h="488" extrusionOk="0">
                  <a:moveTo>
                    <a:pt x="16" y="53"/>
                  </a:moveTo>
                  <a:cubicBezTo>
                    <a:pt x="122" y="8"/>
                    <a:pt x="237" y="0"/>
                    <a:pt x="351" y="15"/>
                  </a:cubicBezTo>
                  <a:cubicBezTo>
                    <a:pt x="389" y="153"/>
                    <a:pt x="397" y="297"/>
                    <a:pt x="359" y="435"/>
                  </a:cubicBezTo>
                  <a:cubicBezTo>
                    <a:pt x="252" y="488"/>
                    <a:pt x="122" y="488"/>
                    <a:pt x="16" y="435"/>
                  </a:cubicBezTo>
                  <a:cubicBezTo>
                    <a:pt x="1" y="305"/>
                    <a:pt x="1" y="175"/>
                    <a:pt x="16" y="53"/>
                  </a:cubicBezTo>
                  <a:close/>
                  <a:moveTo>
                    <a:pt x="206" y="122"/>
                  </a:moveTo>
                  <a:cubicBezTo>
                    <a:pt x="138" y="122"/>
                    <a:pt x="92" y="153"/>
                    <a:pt x="92" y="221"/>
                  </a:cubicBezTo>
                  <a:cubicBezTo>
                    <a:pt x="92" y="366"/>
                    <a:pt x="305" y="374"/>
                    <a:pt x="313" y="229"/>
                  </a:cubicBezTo>
                  <a:cubicBezTo>
                    <a:pt x="313" y="160"/>
                    <a:pt x="275" y="130"/>
                    <a:pt x="206" y="1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8"/>
            <p:cNvSpPr/>
            <p:nvPr/>
          </p:nvSpPr>
          <p:spPr>
            <a:xfrm>
              <a:off x="3768725" y="4334425"/>
              <a:ext cx="12975" cy="11450"/>
            </a:xfrm>
            <a:custGeom>
              <a:avLst/>
              <a:gdLst/>
              <a:ahLst/>
              <a:cxnLst/>
              <a:rect l="l" t="t" r="r" b="b"/>
              <a:pathLst>
                <a:path w="519" h="458" extrusionOk="0">
                  <a:moveTo>
                    <a:pt x="122" y="457"/>
                  </a:moveTo>
                  <a:cubicBezTo>
                    <a:pt x="46" y="374"/>
                    <a:pt x="0" y="267"/>
                    <a:pt x="8" y="160"/>
                  </a:cubicBezTo>
                  <a:cubicBezTo>
                    <a:pt x="115" y="69"/>
                    <a:pt x="252" y="15"/>
                    <a:pt x="389" y="0"/>
                  </a:cubicBezTo>
                  <a:cubicBezTo>
                    <a:pt x="481" y="84"/>
                    <a:pt x="519" y="214"/>
                    <a:pt x="503" y="336"/>
                  </a:cubicBezTo>
                  <a:cubicBezTo>
                    <a:pt x="382" y="389"/>
                    <a:pt x="252" y="435"/>
                    <a:pt x="122" y="457"/>
                  </a:cubicBezTo>
                  <a:close/>
                  <a:moveTo>
                    <a:pt x="359" y="229"/>
                  </a:moveTo>
                  <a:cubicBezTo>
                    <a:pt x="351" y="160"/>
                    <a:pt x="313" y="114"/>
                    <a:pt x="244" y="130"/>
                  </a:cubicBezTo>
                  <a:cubicBezTo>
                    <a:pt x="176" y="137"/>
                    <a:pt x="92" y="160"/>
                    <a:pt x="84" y="259"/>
                  </a:cubicBezTo>
                  <a:cubicBezTo>
                    <a:pt x="84" y="320"/>
                    <a:pt x="130" y="351"/>
                    <a:pt x="191" y="343"/>
                  </a:cubicBezTo>
                  <a:cubicBezTo>
                    <a:pt x="267" y="343"/>
                    <a:pt x="343" y="320"/>
                    <a:pt x="359" y="2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8"/>
            <p:cNvSpPr/>
            <p:nvPr/>
          </p:nvSpPr>
          <p:spPr>
            <a:xfrm>
              <a:off x="3943625" y="4554100"/>
              <a:ext cx="9175" cy="14500"/>
            </a:xfrm>
            <a:custGeom>
              <a:avLst/>
              <a:gdLst/>
              <a:ahLst/>
              <a:cxnLst/>
              <a:rect l="l" t="t" r="r" b="b"/>
              <a:pathLst>
                <a:path w="367" h="580" extrusionOk="0">
                  <a:moveTo>
                    <a:pt x="24" y="77"/>
                  </a:moveTo>
                  <a:cubicBezTo>
                    <a:pt x="146" y="1"/>
                    <a:pt x="252" y="46"/>
                    <a:pt x="351" y="115"/>
                  </a:cubicBezTo>
                  <a:cubicBezTo>
                    <a:pt x="367" y="252"/>
                    <a:pt x="367" y="389"/>
                    <a:pt x="351" y="527"/>
                  </a:cubicBezTo>
                  <a:cubicBezTo>
                    <a:pt x="245" y="572"/>
                    <a:pt x="130" y="580"/>
                    <a:pt x="16" y="565"/>
                  </a:cubicBezTo>
                  <a:cubicBezTo>
                    <a:pt x="1" y="405"/>
                    <a:pt x="1" y="237"/>
                    <a:pt x="24" y="77"/>
                  </a:cubicBezTo>
                  <a:close/>
                  <a:moveTo>
                    <a:pt x="321" y="298"/>
                  </a:moveTo>
                  <a:cubicBezTo>
                    <a:pt x="313" y="229"/>
                    <a:pt x="275" y="184"/>
                    <a:pt x="199" y="184"/>
                  </a:cubicBezTo>
                  <a:cubicBezTo>
                    <a:pt x="123" y="176"/>
                    <a:pt x="62" y="245"/>
                    <a:pt x="77" y="321"/>
                  </a:cubicBezTo>
                  <a:cubicBezTo>
                    <a:pt x="85" y="382"/>
                    <a:pt x="115" y="450"/>
                    <a:pt x="191" y="443"/>
                  </a:cubicBezTo>
                  <a:cubicBezTo>
                    <a:pt x="268" y="435"/>
                    <a:pt x="321" y="374"/>
                    <a:pt x="321" y="2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8"/>
            <p:cNvSpPr/>
            <p:nvPr/>
          </p:nvSpPr>
          <p:spPr>
            <a:xfrm>
              <a:off x="3942875" y="4479800"/>
              <a:ext cx="10300" cy="13750"/>
            </a:xfrm>
            <a:custGeom>
              <a:avLst/>
              <a:gdLst/>
              <a:ahLst/>
              <a:cxnLst/>
              <a:rect l="l" t="t" r="r" b="b"/>
              <a:pathLst>
                <a:path w="412" h="550" extrusionOk="0">
                  <a:moveTo>
                    <a:pt x="336" y="526"/>
                  </a:moveTo>
                  <a:cubicBezTo>
                    <a:pt x="221" y="549"/>
                    <a:pt x="107" y="526"/>
                    <a:pt x="23" y="458"/>
                  </a:cubicBezTo>
                  <a:cubicBezTo>
                    <a:pt x="0" y="343"/>
                    <a:pt x="0" y="229"/>
                    <a:pt x="23" y="122"/>
                  </a:cubicBezTo>
                  <a:cubicBezTo>
                    <a:pt x="122" y="69"/>
                    <a:pt x="221" y="0"/>
                    <a:pt x="343" y="84"/>
                  </a:cubicBezTo>
                  <a:cubicBezTo>
                    <a:pt x="343" y="153"/>
                    <a:pt x="412" y="244"/>
                    <a:pt x="282" y="267"/>
                  </a:cubicBezTo>
                  <a:cubicBezTo>
                    <a:pt x="252" y="183"/>
                    <a:pt x="191" y="160"/>
                    <a:pt x="122" y="221"/>
                  </a:cubicBezTo>
                  <a:cubicBezTo>
                    <a:pt x="77" y="252"/>
                    <a:pt x="69" y="313"/>
                    <a:pt x="115" y="351"/>
                  </a:cubicBezTo>
                  <a:cubicBezTo>
                    <a:pt x="168" y="412"/>
                    <a:pt x="229" y="412"/>
                    <a:pt x="282" y="336"/>
                  </a:cubicBezTo>
                  <a:cubicBezTo>
                    <a:pt x="412" y="374"/>
                    <a:pt x="336" y="458"/>
                    <a:pt x="336" y="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8"/>
            <p:cNvSpPr/>
            <p:nvPr/>
          </p:nvSpPr>
          <p:spPr>
            <a:xfrm>
              <a:off x="3705850" y="4442250"/>
              <a:ext cx="9350" cy="14325"/>
            </a:xfrm>
            <a:custGeom>
              <a:avLst/>
              <a:gdLst/>
              <a:ahLst/>
              <a:cxnLst/>
              <a:rect l="l" t="t" r="r" b="b"/>
              <a:pathLst>
                <a:path w="374" h="573" extrusionOk="0">
                  <a:moveTo>
                    <a:pt x="107" y="466"/>
                  </a:moveTo>
                  <a:lnTo>
                    <a:pt x="0" y="412"/>
                  </a:lnTo>
                  <a:lnTo>
                    <a:pt x="0" y="199"/>
                  </a:lnTo>
                  <a:cubicBezTo>
                    <a:pt x="92" y="92"/>
                    <a:pt x="191" y="1"/>
                    <a:pt x="351" y="47"/>
                  </a:cubicBezTo>
                  <a:cubicBezTo>
                    <a:pt x="374" y="207"/>
                    <a:pt x="359" y="374"/>
                    <a:pt x="313" y="534"/>
                  </a:cubicBezTo>
                  <a:cubicBezTo>
                    <a:pt x="252" y="527"/>
                    <a:pt x="168" y="572"/>
                    <a:pt x="130" y="481"/>
                  </a:cubicBezTo>
                  <a:cubicBezTo>
                    <a:pt x="244" y="496"/>
                    <a:pt x="290" y="435"/>
                    <a:pt x="282" y="344"/>
                  </a:cubicBezTo>
                  <a:cubicBezTo>
                    <a:pt x="282" y="275"/>
                    <a:pt x="244" y="230"/>
                    <a:pt x="176" y="245"/>
                  </a:cubicBezTo>
                  <a:cubicBezTo>
                    <a:pt x="77" y="268"/>
                    <a:pt x="77" y="351"/>
                    <a:pt x="92" y="428"/>
                  </a:cubicBezTo>
                  <a:cubicBezTo>
                    <a:pt x="100" y="443"/>
                    <a:pt x="100" y="451"/>
                    <a:pt x="107" y="46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8"/>
            <p:cNvSpPr/>
            <p:nvPr/>
          </p:nvSpPr>
          <p:spPr>
            <a:xfrm>
              <a:off x="3708900" y="4393475"/>
              <a:ext cx="11450" cy="12425"/>
            </a:xfrm>
            <a:custGeom>
              <a:avLst/>
              <a:gdLst/>
              <a:ahLst/>
              <a:cxnLst/>
              <a:rect l="l" t="t" r="r" b="b"/>
              <a:pathLst>
                <a:path w="458" h="497" extrusionOk="0">
                  <a:moveTo>
                    <a:pt x="351" y="1"/>
                  </a:moveTo>
                  <a:cubicBezTo>
                    <a:pt x="427" y="123"/>
                    <a:pt x="458" y="268"/>
                    <a:pt x="435" y="405"/>
                  </a:cubicBezTo>
                  <a:lnTo>
                    <a:pt x="252" y="496"/>
                  </a:lnTo>
                  <a:cubicBezTo>
                    <a:pt x="23" y="359"/>
                    <a:pt x="0" y="260"/>
                    <a:pt x="138" y="1"/>
                  </a:cubicBezTo>
                  <a:close/>
                  <a:moveTo>
                    <a:pt x="259" y="374"/>
                  </a:moveTo>
                  <a:cubicBezTo>
                    <a:pt x="320" y="367"/>
                    <a:pt x="366" y="306"/>
                    <a:pt x="359" y="245"/>
                  </a:cubicBezTo>
                  <a:cubicBezTo>
                    <a:pt x="359" y="176"/>
                    <a:pt x="290" y="123"/>
                    <a:pt x="229" y="138"/>
                  </a:cubicBezTo>
                  <a:cubicBezTo>
                    <a:pt x="160" y="138"/>
                    <a:pt x="115" y="199"/>
                    <a:pt x="122" y="260"/>
                  </a:cubicBezTo>
                  <a:cubicBezTo>
                    <a:pt x="130" y="336"/>
                    <a:pt x="168" y="374"/>
                    <a:pt x="259" y="3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8"/>
            <p:cNvSpPr/>
            <p:nvPr/>
          </p:nvSpPr>
          <p:spPr>
            <a:xfrm>
              <a:off x="3997550" y="4610500"/>
              <a:ext cx="13950" cy="9925"/>
            </a:xfrm>
            <a:custGeom>
              <a:avLst/>
              <a:gdLst/>
              <a:ahLst/>
              <a:cxnLst/>
              <a:rect l="l" t="t" r="r" b="b"/>
              <a:pathLst>
                <a:path w="558" h="397" extrusionOk="0">
                  <a:moveTo>
                    <a:pt x="557" y="130"/>
                  </a:moveTo>
                  <a:cubicBezTo>
                    <a:pt x="534" y="313"/>
                    <a:pt x="412" y="374"/>
                    <a:pt x="245" y="397"/>
                  </a:cubicBezTo>
                  <a:cubicBezTo>
                    <a:pt x="130" y="328"/>
                    <a:pt x="46" y="222"/>
                    <a:pt x="1" y="107"/>
                  </a:cubicBezTo>
                  <a:cubicBezTo>
                    <a:pt x="168" y="229"/>
                    <a:pt x="283" y="214"/>
                    <a:pt x="397" y="84"/>
                  </a:cubicBezTo>
                  <a:cubicBezTo>
                    <a:pt x="458" y="1"/>
                    <a:pt x="519" y="54"/>
                    <a:pt x="557" y="1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8"/>
            <p:cNvSpPr/>
            <p:nvPr/>
          </p:nvSpPr>
          <p:spPr>
            <a:xfrm>
              <a:off x="3638025" y="4674900"/>
              <a:ext cx="8975" cy="11850"/>
            </a:xfrm>
            <a:custGeom>
              <a:avLst/>
              <a:gdLst/>
              <a:ahLst/>
              <a:cxnLst/>
              <a:rect l="l" t="t" r="r" b="b"/>
              <a:pathLst>
                <a:path w="359" h="474" extrusionOk="0">
                  <a:moveTo>
                    <a:pt x="358" y="420"/>
                  </a:moveTo>
                  <a:cubicBezTo>
                    <a:pt x="236" y="473"/>
                    <a:pt x="122" y="382"/>
                    <a:pt x="0" y="397"/>
                  </a:cubicBezTo>
                  <a:lnTo>
                    <a:pt x="0" y="1"/>
                  </a:lnTo>
                  <a:cubicBezTo>
                    <a:pt x="275" y="23"/>
                    <a:pt x="229" y="298"/>
                    <a:pt x="358" y="4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8"/>
            <p:cNvSpPr/>
            <p:nvPr/>
          </p:nvSpPr>
          <p:spPr>
            <a:xfrm>
              <a:off x="3818650" y="4327950"/>
              <a:ext cx="11825" cy="8575"/>
            </a:xfrm>
            <a:custGeom>
              <a:avLst/>
              <a:gdLst/>
              <a:ahLst/>
              <a:cxnLst/>
              <a:rect l="l" t="t" r="r" b="b"/>
              <a:pathLst>
                <a:path w="473" h="343" extrusionOk="0">
                  <a:moveTo>
                    <a:pt x="473" y="38"/>
                  </a:moveTo>
                  <a:lnTo>
                    <a:pt x="473" y="320"/>
                  </a:lnTo>
                  <a:cubicBezTo>
                    <a:pt x="336" y="343"/>
                    <a:pt x="191" y="343"/>
                    <a:pt x="54" y="320"/>
                  </a:cubicBezTo>
                  <a:cubicBezTo>
                    <a:pt x="0" y="221"/>
                    <a:pt x="0" y="99"/>
                    <a:pt x="54" y="0"/>
                  </a:cubicBezTo>
                  <a:cubicBezTo>
                    <a:pt x="198" y="0"/>
                    <a:pt x="336" y="8"/>
                    <a:pt x="473" y="38"/>
                  </a:cubicBezTo>
                  <a:close/>
                  <a:moveTo>
                    <a:pt x="275" y="252"/>
                  </a:moveTo>
                  <a:cubicBezTo>
                    <a:pt x="313" y="229"/>
                    <a:pt x="404" y="244"/>
                    <a:pt x="397" y="160"/>
                  </a:cubicBezTo>
                  <a:cubicBezTo>
                    <a:pt x="389" y="69"/>
                    <a:pt x="305" y="76"/>
                    <a:pt x="244" y="76"/>
                  </a:cubicBezTo>
                  <a:cubicBezTo>
                    <a:pt x="183" y="76"/>
                    <a:pt x="122" y="99"/>
                    <a:pt x="130" y="175"/>
                  </a:cubicBezTo>
                  <a:cubicBezTo>
                    <a:pt x="137" y="244"/>
                    <a:pt x="191" y="259"/>
                    <a:pt x="275" y="2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38"/>
            <p:cNvSpPr/>
            <p:nvPr/>
          </p:nvSpPr>
          <p:spPr>
            <a:xfrm>
              <a:off x="3943825" y="4516175"/>
              <a:ext cx="9350" cy="13575"/>
            </a:xfrm>
            <a:custGeom>
              <a:avLst/>
              <a:gdLst/>
              <a:ahLst/>
              <a:cxnLst/>
              <a:rect l="l" t="t" r="r" b="b"/>
              <a:pathLst>
                <a:path w="374" h="543" extrusionOk="0">
                  <a:moveTo>
                    <a:pt x="23" y="54"/>
                  </a:moveTo>
                  <a:cubicBezTo>
                    <a:pt x="115" y="9"/>
                    <a:pt x="214" y="1"/>
                    <a:pt x="313" y="9"/>
                  </a:cubicBezTo>
                  <a:cubicBezTo>
                    <a:pt x="313" y="92"/>
                    <a:pt x="374" y="184"/>
                    <a:pt x="275" y="252"/>
                  </a:cubicBezTo>
                  <a:cubicBezTo>
                    <a:pt x="260" y="176"/>
                    <a:pt x="214" y="138"/>
                    <a:pt x="138" y="169"/>
                  </a:cubicBezTo>
                  <a:cubicBezTo>
                    <a:pt x="84" y="192"/>
                    <a:pt x="84" y="245"/>
                    <a:pt x="84" y="298"/>
                  </a:cubicBezTo>
                  <a:cubicBezTo>
                    <a:pt x="84" y="352"/>
                    <a:pt x="100" y="405"/>
                    <a:pt x="153" y="413"/>
                  </a:cubicBezTo>
                  <a:cubicBezTo>
                    <a:pt x="237" y="435"/>
                    <a:pt x="275" y="390"/>
                    <a:pt x="275" y="313"/>
                  </a:cubicBezTo>
                  <a:cubicBezTo>
                    <a:pt x="359" y="344"/>
                    <a:pt x="321" y="413"/>
                    <a:pt x="321" y="466"/>
                  </a:cubicBezTo>
                  <a:cubicBezTo>
                    <a:pt x="222" y="542"/>
                    <a:pt x="122" y="481"/>
                    <a:pt x="23" y="466"/>
                  </a:cubicBezTo>
                  <a:cubicBezTo>
                    <a:pt x="1" y="329"/>
                    <a:pt x="1" y="192"/>
                    <a:pt x="23" y="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8"/>
            <p:cNvSpPr/>
            <p:nvPr/>
          </p:nvSpPr>
          <p:spPr>
            <a:xfrm>
              <a:off x="3702600" y="4562675"/>
              <a:ext cx="7850" cy="11650"/>
            </a:xfrm>
            <a:custGeom>
              <a:avLst/>
              <a:gdLst/>
              <a:ahLst/>
              <a:cxnLst/>
              <a:rect l="l" t="t" r="r" b="b"/>
              <a:pathLst>
                <a:path w="314" h="466" extrusionOk="0">
                  <a:moveTo>
                    <a:pt x="290" y="412"/>
                  </a:moveTo>
                  <a:cubicBezTo>
                    <a:pt x="207" y="466"/>
                    <a:pt x="100" y="450"/>
                    <a:pt x="31" y="382"/>
                  </a:cubicBezTo>
                  <a:cubicBezTo>
                    <a:pt x="1" y="260"/>
                    <a:pt x="8" y="130"/>
                    <a:pt x="39" y="1"/>
                  </a:cubicBezTo>
                  <a:lnTo>
                    <a:pt x="298" y="1"/>
                  </a:lnTo>
                  <a:cubicBezTo>
                    <a:pt x="313" y="138"/>
                    <a:pt x="313" y="275"/>
                    <a:pt x="290" y="412"/>
                  </a:cubicBezTo>
                  <a:close/>
                  <a:moveTo>
                    <a:pt x="138" y="191"/>
                  </a:moveTo>
                  <a:cubicBezTo>
                    <a:pt x="92" y="206"/>
                    <a:pt x="62" y="252"/>
                    <a:pt x="69" y="298"/>
                  </a:cubicBezTo>
                  <a:cubicBezTo>
                    <a:pt x="77" y="344"/>
                    <a:pt x="100" y="382"/>
                    <a:pt x="153" y="382"/>
                  </a:cubicBezTo>
                  <a:cubicBezTo>
                    <a:pt x="207" y="374"/>
                    <a:pt x="230" y="328"/>
                    <a:pt x="230" y="275"/>
                  </a:cubicBezTo>
                  <a:cubicBezTo>
                    <a:pt x="230" y="222"/>
                    <a:pt x="191" y="184"/>
                    <a:pt x="138" y="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8"/>
            <p:cNvSpPr/>
            <p:nvPr/>
          </p:nvSpPr>
          <p:spPr>
            <a:xfrm>
              <a:off x="3704700" y="4499225"/>
              <a:ext cx="8600" cy="10325"/>
            </a:xfrm>
            <a:custGeom>
              <a:avLst/>
              <a:gdLst/>
              <a:ahLst/>
              <a:cxnLst/>
              <a:rect l="l" t="t" r="r" b="b"/>
              <a:pathLst>
                <a:path w="344" h="413" extrusionOk="0">
                  <a:moveTo>
                    <a:pt x="31" y="1"/>
                  </a:moveTo>
                  <a:lnTo>
                    <a:pt x="321" y="1"/>
                  </a:lnTo>
                  <a:cubicBezTo>
                    <a:pt x="344" y="138"/>
                    <a:pt x="336" y="275"/>
                    <a:pt x="290" y="412"/>
                  </a:cubicBezTo>
                  <a:cubicBezTo>
                    <a:pt x="199" y="412"/>
                    <a:pt x="100" y="389"/>
                    <a:pt x="24" y="336"/>
                  </a:cubicBezTo>
                  <a:cubicBezTo>
                    <a:pt x="1" y="222"/>
                    <a:pt x="1" y="107"/>
                    <a:pt x="31" y="1"/>
                  </a:cubicBezTo>
                  <a:close/>
                  <a:moveTo>
                    <a:pt x="267" y="214"/>
                  </a:moveTo>
                  <a:cubicBezTo>
                    <a:pt x="252" y="153"/>
                    <a:pt x="229" y="107"/>
                    <a:pt x="161" y="115"/>
                  </a:cubicBezTo>
                  <a:cubicBezTo>
                    <a:pt x="107" y="123"/>
                    <a:pt x="69" y="176"/>
                    <a:pt x="85" y="229"/>
                  </a:cubicBezTo>
                  <a:cubicBezTo>
                    <a:pt x="85" y="290"/>
                    <a:pt x="123" y="336"/>
                    <a:pt x="191" y="328"/>
                  </a:cubicBezTo>
                  <a:cubicBezTo>
                    <a:pt x="260" y="321"/>
                    <a:pt x="267" y="267"/>
                    <a:pt x="267" y="2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38"/>
            <p:cNvSpPr/>
            <p:nvPr/>
          </p:nvSpPr>
          <p:spPr>
            <a:xfrm>
              <a:off x="3732900" y="4359375"/>
              <a:ext cx="10125" cy="12025"/>
            </a:xfrm>
            <a:custGeom>
              <a:avLst/>
              <a:gdLst/>
              <a:ahLst/>
              <a:cxnLst/>
              <a:rect l="l" t="t" r="r" b="b"/>
              <a:pathLst>
                <a:path w="405" h="481" extrusionOk="0">
                  <a:moveTo>
                    <a:pt x="283" y="1"/>
                  </a:moveTo>
                  <a:cubicBezTo>
                    <a:pt x="359" y="39"/>
                    <a:pt x="405" y="115"/>
                    <a:pt x="405" y="206"/>
                  </a:cubicBezTo>
                  <a:cubicBezTo>
                    <a:pt x="405" y="214"/>
                    <a:pt x="405" y="229"/>
                    <a:pt x="405" y="237"/>
                  </a:cubicBezTo>
                  <a:cubicBezTo>
                    <a:pt x="344" y="214"/>
                    <a:pt x="344" y="92"/>
                    <a:pt x="245" y="145"/>
                  </a:cubicBezTo>
                  <a:cubicBezTo>
                    <a:pt x="199" y="161"/>
                    <a:pt x="176" y="206"/>
                    <a:pt x="184" y="252"/>
                  </a:cubicBezTo>
                  <a:cubicBezTo>
                    <a:pt x="214" y="336"/>
                    <a:pt x="283" y="313"/>
                    <a:pt x="344" y="298"/>
                  </a:cubicBezTo>
                  <a:lnTo>
                    <a:pt x="214" y="465"/>
                  </a:lnTo>
                  <a:cubicBezTo>
                    <a:pt x="130" y="481"/>
                    <a:pt x="46" y="443"/>
                    <a:pt x="1" y="382"/>
                  </a:cubicBezTo>
                  <a:cubicBezTo>
                    <a:pt x="31" y="214"/>
                    <a:pt x="161" y="107"/>
                    <a:pt x="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38"/>
            <p:cNvSpPr/>
            <p:nvPr/>
          </p:nvSpPr>
          <p:spPr>
            <a:xfrm>
              <a:off x="3700700" y="4608400"/>
              <a:ext cx="8225" cy="12600"/>
            </a:xfrm>
            <a:custGeom>
              <a:avLst/>
              <a:gdLst/>
              <a:ahLst/>
              <a:cxnLst/>
              <a:rect l="l" t="t" r="r" b="b"/>
              <a:pathLst>
                <a:path w="329" h="504" extrusionOk="0">
                  <a:moveTo>
                    <a:pt x="1" y="100"/>
                  </a:moveTo>
                  <a:cubicBezTo>
                    <a:pt x="100" y="69"/>
                    <a:pt x="184" y="1"/>
                    <a:pt x="298" y="16"/>
                  </a:cubicBezTo>
                  <a:lnTo>
                    <a:pt x="328" y="153"/>
                  </a:lnTo>
                  <a:cubicBezTo>
                    <a:pt x="260" y="146"/>
                    <a:pt x="168" y="69"/>
                    <a:pt x="115" y="176"/>
                  </a:cubicBezTo>
                  <a:cubicBezTo>
                    <a:pt x="92" y="222"/>
                    <a:pt x="92" y="283"/>
                    <a:pt x="123" y="328"/>
                  </a:cubicBezTo>
                  <a:cubicBezTo>
                    <a:pt x="176" y="405"/>
                    <a:pt x="245" y="351"/>
                    <a:pt x="306" y="328"/>
                  </a:cubicBezTo>
                  <a:lnTo>
                    <a:pt x="328" y="328"/>
                  </a:lnTo>
                  <a:lnTo>
                    <a:pt x="328" y="428"/>
                  </a:lnTo>
                  <a:cubicBezTo>
                    <a:pt x="214" y="504"/>
                    <a:pt x="107" y="428"/>
                    <a:pt x="1" y="3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38"/>
            <p:cNvSpPr/>
            <p:nvPr/>
          </p:nvSpPr>
          <p:spPr>
            <a:xfrm>
              <a:off x="3945925" y="4519625"/>
              <a:ext cx="4775" cy="7450"/>
            </a:xfrm>
            <a:custGeom>
              <a:avLst/>
              <a:gdLst/>
              <a:ahLst/>
              <a:cxnLst/>
              <a:rect l="l" t="t" r="r" b="b"/>
              <a:pathLst>
                <a:path w="191" h="298" extrusionOk="0">
                  <a:moveTo>
                    <a:pt x="191" y="175"/>
                  </a:moveTo>
                  <a:cubicBezTo>
                    <a:pt x="191" y="252"/>
                    <a:pt x="153" y="297"/>
                    <a:pt x="77" y="275"/>
                  </a:cubicBezTo>
                  <a:cubicBezTo>
                    <a:pt x="16" y="267"/>
                    <a:pt x="0" y="214"/>
                    <a:pt x="0" y="160"/>
                  </a:cubicBezTo>
                  <a:cubicBezTo>
                    <a:pt x="0" y="107"/>
                    <a:pt x="0" y="54"/>
                    <a:pt x="61" y="31"/>
                  </a:cubicBezTo>
                  <a:cubicBezTo>
                    <a:pt x="130" y="0"/>
                    <a:pt x="176" y="31"/>
                    <a:pt x="191" y="114"/>
                  </a:cubicBezTo>
                  <a:cubicBezTo>
                    <a:pt x="191" y="130"/>
                    <a:pt x="191" y="153"/>
                    <a:pt x="191" y="17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8"/>
            <p:cNvSpPr/>
            <p:nvPr/>
          </p:nvSpPr>
          <p:spPr>
            <a:xfrm>
              <a:off x="3944600" y="4483800"/>
              <a:ext cx="5350" cy="6500"/>
            </a:xfrm>
            <a:custGeom>
              <a:avLst/>
              <a:gdLst/>
              <a:ahLst/>
              <a:cxnLst/>
              <a:rect l="l" t="t" r="r" b="b"/>
              <a:pathLst>
                <a:path w="214" h="260" extrusionOk="0">
                  <a:moveTo>
                    <a:pt x="206" y="176"/>
                  </a:moveTo>
                  <a:cubicBezTo>
                    <a:pt x="160" y="259"/>
                    <a:pt x="99" y="252"/>
                    <a:pt x="38" y="191"/>
                  </a:cubicBezTo>
                  <a:cubicBezTo>
                    <a:pt x="0" y="153"/>
                    <a:pt x="8" y="92"/>
                    <a:pt x="53" y="61"/>
                  </a:cubicBezTo>
                  <a:cubicBezTo>
                    <a:pt x="122" y="0"/>
                    <a:pt x="175" y="23"/>
                    <a:pt x="213" y="1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8"/>
            <p:cNvSpPr/>
            <p:nvPr/>
          </p:nvSpPr>
          <p:spPr>
            <a:xfrm>
              <a:off x="3901525" y="4670150"/>
              <a:ext cx="5350" cy="4400"/>
            </a:xfrm>
            <a:custGeom>
              <a:avLst/>
              <a:gdLst/>
              <a:ahLst/>
              <a:cxnLst/>
              <a:rect l="l" t="t" r="r" b="b"/>
              <a:pathLst>
                <a:path w="214" h="176" extrusionOk="0">
                  <a:moveTo>
                    <a:pt x="214" y="61"/>
                  </a:moveTo>
                  <a:cubicBezTo>
                    <a:pt x="191" y="130"/>
                    <a:pt x="130" y="175"/>
                    <a:pt x="54" y="175"/>
                  </a:cubicBezTo>
                  <a:lnTo>
                    <a:pt x="39" y="160"/>
                  </a:lnTo>
                  <a:lnTo>
                    <a:pt x="1" y="99"/>
                  </a:lnTo>
                  <a:cubicBezTo>
                    <a:pt x="62" y="84"/>
                    <a:pt x="107" y="53"/>
                    <a:pt x="138" y="0"/>
                  </a:cubicBezTo>
                  <a:lnTo>
                    <a:pt x="199" y="3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38"/>
            <p:cNvSpPr/>
            <p:nvPr/>
          </p:nvSpPr>
          <p:spPr>
            <a:xfrm>
              <a:off x="3999275" y="4686150"/>
              <a:ext cx="200" cy="400"/>
            </a:xfrm>
            <a:custGeom>
              <a:avLst/>
              <a:gdLst/>
              <a:ahLst/>
              <a:cxnLst/>
              <a:rect l="l" t="t" r="r" b="b"/>
              <a:pathLst>
                <a:path w="8" h="16" extrusionOk="0">
                  <a:moveTo>
                    <a:pt x="0" y="15"/>
                  </a:moveTo>
                  <a:lnTo>
                    <a:pt x="0" y="0"/>
                  </a:lnTo>
                  <a:lnTo>
                    <a:pt x="8" y="0"/>
                  </a:lnTo>
                  <a:close/>
                </a:path>
              </a:pathLst>
            </a:custGeom>
            <a:solidFill>
              <a:srgbClr val="D2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38"/>
            <p:cNvSpPr/>
            <p:nvPr/>
          </p:nvSpPr>
          <p:spPr>
            <a:xfrm>
              <a:off x="3659175" y="4697375"/>
              <a:ext cx="975" cy="1000"/>
            </a:xfrm>
            <a:custGeom>
              <a:avLst/>
              <a:gdLst/>
              <a:ahLst/>
              <a:cxnLst/>
              <a:rect l="l" t="t" r="r" b="b"/>
              <a:pathLst>
                <a:path w="39" h="40" extrusionOk="0">
                  <a:moveTo>
                    <a:pt x="0" y="1"/>
                  </a:moveTo>
                  <a:lnTo>
                    <a:pt x="38" y="39"/>
                  </a:lnTo>
                  <a:close/>
                </a:path>
              </a:pathLst>
            </a:custGeom>
            <a:solidFill>
              <a:srgbClr val="A676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38"/>
            <p:cNvSpPr/>
            <p:nvPr/>
          </p:nvSpPr>
          <p:spPr>
            <a:xfrm>
              <a:off x="3651550" y="4369475"/>
              <a:ext cx="61000" cy="5550"/>
            </a:xfrm>
            <a:custGeom>
              <a:avLst/>
              <a:gdLst/>
              <a:ahLst/>
              <a:cxnLst/>
              <a:rect l="l" t="t" r="r" b="b"/>
              <a:pathLst>
                <a:path w="2440" h="222" extrusionOk="0">
                  <a:moveTo>
                    <a:pt x="1288" y="176"/>
                  </a:moveTo>
                  <a:cubicBezTo>
                    <a:pt x="907" y="161"/>
                    <a:pt x="519" y="206"/>
                    <a:pt x="138" y="145"/>
                  </a:cubicBezTo>
                  <a:cubicBezTo>
                    <a:pt x="84" y="138"/>
                    <a:pt x="0" y="206"/>
                    <a:pt x="0" y="100"/>
                  </a:cubicBezTo>
                  <a:cubicBezTo>
                    <a:pt x="0" y="39"/>
                    <a:pt x="77" y="31"/>
                    <a:pt x="138" y="31"/>
                  </a:cubicBezTo>
                  <a:cubicBezTo>
                    <a:pt x="397" y="31"/>
                    <a:pt x="663" y="16"/>
                    <a:pt x="923" y="39"/>
                  </a:cubicBezTo>
                  <a:cubicBezTo>
                    <a:pt x="1357" y="69"/>
                    <a:pt x="1791" y="69"/>
                    <a:pt x="2226" y="39"/>
                  </a:cubicBezTo>
                  <a:cubicBezTo>
                    <a:pt x="2302" y="39"/>
                    <a:pt x="2439" y="1"/>
                    <a:pt x="2439" y="92"/>
                  </a:cubicBezTo>
                  <a:cubicBezTo>
                    <a:pt x="2439" y="222"/>
                    <a:pt x="2302" y="168"/>
                    <a:pt x="2226" y="168"/>
                  </a:cubicBezTo>
                  <a:cubicBezTo>
                    <a:pt x="1913" y="176"/>
                    <a:pt x="1601" y="176"/>
                    <a:pt x="1288" y="1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38"/>
            <p:cNvSpPr/>
            <p:nvPr/>
          </p:nvSpPr>
          <p:spPr>
            <a:xfrm>
              <a:off x="3947250" y="4373275"/>
              <a:ext cx="53575" cy="5175"/>
            </a:xfrm>
            <a:custGeom>
              <a:avLst/>
              <a:gdLst/>
              <a:ahLst/>
              <a:cxnLst/>
              <a:rect l="l" t="t" r="r" b="b"/>
              <a:pathLst>
                <a:path w="2143" h="207" extrusionOk="0">
                  <a:moveTo>
                    <a:pt x="1" y="138"/>
                  </a:moveTo>
                  <a:cubicBezTo>
                    <a:pt x="24" y="85"/>
                    <a:pt x="85" y="54"/>
                    <a:pt x="146" y="70"/>
                  </a:cubicBezTo>
                  <a:cubicBezTo>
                    <a:pt x="770" y="77"/>
                    <a:pt x="1388" y="1"/>
                    <a:pt x="2013" y="31"/>
                  </a:cubicBezTo>
                  <a:cubicBezTo>
                    <a:pt x="2058" y="31"/>
                    <a:pt x="2142" y="9"/>
                    <a:pt x="2135" y="92"/>
                  </a:cubicBezTo>
                  <a:cubicBezTo>
                    <a:pt x="2135" y="169"/>
                    <a:pt x="2058" y="169"/>
                    <a:pt x="2005" y="176"/>
                  </a:cubicBezTo>
                  <a:cubicBezTo>
                    <a:pt x="1769" y="207"/>
                    <a:pt x="1533" y="146"/>
                    <a:pt x="1296" y="161"/>
                  </a:cubicBezTo>
                  <a:cubicBezTo>
                    <a:pt x="900" y="184"/>
                    <a:pt x="504" y="191"/>
                    <a:pt x="100" y="169"/>
                  </a:cubicBezTo>
                  <a:cubicBezTo>
                    <a:pt x="69" y="161"/>
                    <a:pt x="31" y="153"/>
                    <a:pt x="1" y="1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38"/>
            <p:cNvSpPr/>
            <p:nvPr/>
          </p:nvSpPr>
          <p:spPr>
            <a:xfrm>
              <a:off x="3673450" y="4362050"/>
              <a:ext cx="35275" cy="3250"/>
            </a:xfrm>
            <a:custGeom>
              <a:avLst/>
              <a:gdLst/>
              <a:ahLst/>
              <a:cxnLst/>
              <a:rect l="l" t="t" r="r" b="b"/>
              <a:pathLst>
                <a:path w="1411" h="130" extrusionOk="0">
                  <a:moveTo>
                    <a:pt x="1" y="76"/>
                  </a:moveTo>
                  <a:cubicBezTo>
                    <a:pt x="435" y="0"/>
                    <a:pt x="885" y="16"/>
                    <a:pt x="1327" y="16"/>
                  </a:cubicBezTo>
                  <a:cubicBezTo>
                    <a:pt x="1365" y="16"/>
                    <a:pt x="1411" y="31"/>
                    <a:pt x="1411" y="76"/>
                  </a:cubicBezTo>
                  <a:cubicBezTo>
                    <a:pt x="1411" y="122"/>
                    <a:pt x="1373" y="130"/>
                    <a:pt x="1342" y="130"/>
                  </a:cubicBezTo>
                  <a:lnTo>
                    <a:pt x="1" y="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38"/>
            <p:cNvSpPr/>
            <p:nvPr/>
          </p:nvSpPr>
          <p:spPr>
            <a:xfrm>
              <a:off x="3968225" y="4366225"/>
              <a:ext cx="28225" cy="5375"/>
            </a:xfrm>
            <a:custGeom>
              <a:avLst/>
              <a:gdLst/>
              <a:ahLst/>
              <a:cxnLst/>
              <a:rect l="l" t="t" r="r" b="b"/>
              <a:pathLst>
                <a:path w="1129" h="215" extrusionOk="0">
                  <a:moveTo>
                    <a:pt x="0" y="92"/>
                  </a:moveTo>
                  <a:cubicBezTo>
                    <a:pt x="69" y="16"/>
                    <a:pt x="122" y="1"/>
                    <a:pt x="168" y="16"/>
                  </a:cubicBezTo>
                  <a:cubicBezTo>
                    <a:pt x="450" y="62"/>
                    <a:pt x="732" y="16"/>
                    <a:pt x="1006" y="77"/>
                  </a:cubicBezTo>
                  <a:cubicBezTo>
                    <a:pt x="1052" y="85"/>
                    <a:pt x="1128" y="77"/>
                    <a:pt x="1120" y="146"/>
                  </a:cubicBezTo>
                  <a:cubicBezTo>
                    <a:pt x="1120" y="214"/>
                    <a:pt x="1044" y="191"/>
                    <a:pt x="998" y="184"/>
                  </a:cubicBezTo>
                  <a:cubicBezTo>
                    <a:pt x="678" y="161"/>
                    <a:pt x="358" y="123"/>
                    <a:pt x="0" y="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8"/>
            <p:cNvSpPr/>
            <p:nvPr/>
          </p:nvSpPr>
          <p:spPr>
            <a:xfrm>
              <a:off x="3705475" y="4319925"/>
              <a:ext cx="28400" cy="4800"/>
            </a:xfrm>
            <a:custGeom>
              <a:avLst/>
              <a:gdLst/>
              <a:ahLst/>
              <a:cxnLst/>
              <a:rect l="l" t="t" r="r" b="b"/>
              <a:pathLst>
                <a:path w="1136" h="192" extrusionOk="0">
                  <a:moveTo>
                    <a:pt x="0" y="70"/>
                  </a:moveTo>
                  <a:cubicBezTo>
                    <a:pt x="115" y="16"/>
                    <a:pt x="236" y="1"/>
                    <a:pt x="358" y="24"/>
                  </a:cubicBezTo>
                  <a:cubicBezTo>
                    <a:pt x="480" y="39"/>
                    <a:pt x="602" y="39"/>
                    <a:pt x="732" y="39"/>
                  </a:cubicBezTo>
                  <a:cubicBezTo>
                    <a:pt x="861" y="47"/>
                    <a:pt x="999" y="16"/>
                    <a:pt x="1136" y="54"/>
                  </a:cubicBezTo>
                  <a:cubicBezTo>
                    <a:pt x="983" y="184"/>
                    <a:pt x="282" y="191"/>
                    <a:pt x="0" y="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8"/>
            <p:cNvSpPr/>
            <p:nvPr/>
          </p:nvSpPr>
          <p:spPr>
            <a:xfrm>
              <a:off x="3922300" y="4336125"/>
              <a:ext cx="25550" cy="3275"/>
            </a:xfrm>
            <a:custGeom>
              <a:avLst/>
              <a:gdLst/>
              <a:ahLst/>
              <a:cxnLst/>
              <a:rect l="l" t="t" r="r" b="b"/>
              <a:pathLst>
                <a:path w="1022" h="131" extrusionOk="0">
                  <a:moveTo>
                    <a:pt x="0" y="24"/>
                  </a:moveTo>
                  <a:cubicBezTo>
                    <a:pt x="320" y="31"/>
                    <a:pt x="625" y="1"/>
                    <a:pt x="922" y="16"/>
                  </a:cubicBezTo>
                  <a:cubicBezTo>
                    <a:pt x="968" y="16"/>
                    <a:pt x="1022" y="16"/>
                    <a:pt x="1022" y="77"/>
                  </a:cubicBezTo>
                  <a:cubicBezTo>
                    <a:pt x="1022" y="115"/>
                    <a:pt x="983" y="130"/>
                    <a:pt x="953" y="130"/>
                  </a:cubicBezTo>
                  <a:cubicBezTo>
                    <a:pt x="656" y="107"/>
                    <a:pt x="359" y="85"/>
                    <a:pt x="61" y="62"/>
                  </a:cubicBezTo>
                  <a:cubicBezTo>
                    <a:pt x="38" y="54"/>
                    <a:pt x="23" y="31"/>
                    <a:pt x="0"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8"/>
            <p:cNvSpPr/>
            <p:nvPr/>
          </p:nvSpPr>
          <p:spPr>
            <a:xfrm>
              <a:off x="3927825" y="4340525"/>
              <a:ext cx="14875" cy="5550"/>
            </a:xfrm>
            <a:custGeom>
              <a:avLst/>
              <a:gdLst/>
              <a:ahLst/>
              <a:cxnLst/>
              <a:rect l="l" t="t" r="r" b="b"/>
              <a:pathLst>
                <a:path w="595" h="222" extrusionOk="0">
                  <a:moveTo>
                    <a:pt x="595" y="168"/>
                  </a:moveTo>
                  <a:cubicBezTo>
                    <a:pt x="427" y="183"/>
                    <a:pt x="259" y="206"/>
                    <a:pt x="92" y="221"/>
                  </a:cubicBezTo>
                  <a:cubicBezTo>
                    <a:pt x="54" y="221"/>
                    <a:pt x="8" y="213"/>
                    <a:pt x="8" y="168"/>
                  </a:cubicBezTo>
                  <a:cubicBezTo>
                    <a:pt x="0" y="122"/>
                    <a:pt x="54" y="114"/>
                    <a:pt x="92" y="114"/>
                  </a:cubicBezTo>
                  <a:cubicBezTo>
                    <a:pt x="259" y="99"/>
                    <a:pt x="435" y="0"/>
                    <a:pt x="595" y="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8"/>
            <p:cNvSpPr/>
            <p:nvPr/>
          </p:nvSpPr>
          <p:spPr>
            <a:xfrm>
              <a:off x="3711375" y="4328500"/>
              <a:ext cx="16600" cy="3850"/>
            </a:xfrm>
            <a:custGeom>
              <a:avLst/>
              <a:gdLst/>
              <a:ahLst/>
              <a:cxnLst/>
              <a:rect l="l" t="t" r="r" b="b"/>
              <a:pathLst>
                <a:path w="664" h="154" extrusionOk="0">
                  <a:moveTo>
                    <a:pt x="664" y="16"/>
                  </a:moveTo>
                  <a:cubicBezTo>
                    <a:pt x="473" y="153"/>
                    <a:pt x="138" y="153"/>
                    <a:pt x="0" y="39"/>
                  </a:cubicBezTo>
                  <a:cubicBezTo>
                    <a:pt x="221" y="9"/>
                    <a:pt x="442" y="1"/>
                    <a:pt x="664" y="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8"/>
            <p:cNvSpPr/>
            <p:nvPr/>
          </p:nvSpPr>
          <p:spPr>
            <a:xfrm>
              <a:off x="3712900" y="4335750"/>
              <a:ext cx="8400" cy="4025"/>
            </a:xfrm>
            <a:custGeom>
              <a:avLst/>
              <a:gdLst/>
              <a:ahLst/>
              <a:cxnLst/>
              <a:rect l="l" t="t" r="r" b="b"/>
              <a:pathLst>
                <a:path w="336" h="161" extrusionOk="0">
                  <a:moveTo>
                    <a:pt x="336" y="39"/>
                  </a:moveTo>
                  <a:cubicBezTo>
                    <a:pt x="214" y="161"/>
                    <a:pt x="107" y="14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8"/>
            <p:cNvSpPr/>
            <p:nvPr/>
          </p:nvSpPr>
          <p:spPr>
            <a:xfrm>
              <a:off x="3945550" y="4644800"/>
              <a:ext cx="3250" cy="36800"/>
            </a:xfrm>
            <a:custGeom>
              <a:avLst/>
              <a:gdLst/>
              <a:ahLst/>
              <a:cxnLst/>
              <a:rect l="l" t="t" r="r" b="b"/>
              <a:pathLst>
                <a:path w="130" h="1472" extrusionOk="0">
                  <a:moveTo>
                    <a:pt x="23" y="717"/>
                  </a:moveTo>
                  <a:lnTo>
                    <a:pt x="23" y="84"/>
                  </a:lnTo>
                  <a:cubicBezTo>
                    <a:pt x="23" y="46"/>
                    <a:pt x="31" y="0"/>
                    <a:pt x="76" y="0"/>
                  </a:cubicBezTo>
                  <a:cubicBezTo>
                    <a:pt x="122" y="0"/>
                    <a:pt x="130" y="46"/>
                    <a:pt x="130" y="84"/>
                  </a:cubicBezTo>
                  <a:lnTo>
                    <a:pt x="130" y="1372"/>
                  </a:lnTo>
                  <a:cubicBezTo>
                    <a:pt x="130" y="1410"/>
                    <a:pt x="122" y="1471"/>
                    <a:pt x="61" y="1464"/>
                  </a:cubicBezTo>
                  <a:cubicBezTo>
                    <a:pt x="0" y="1464"/>
                    <a:pt x="23" y="1410"/>
                    <a:pt x="23" y="1372"/>
                  </a:cubicBezTo>
                  <a:lnTo>
                    <a:pt x="23" y="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8"/>
            <p:cNvSpPr/>
            <p:nvPr/>
          </p:nvSpPr>
          <p:spPr>
            <a:xfrm>
              <a:off x="3681450" y="4649000"/>
              <a:ext cx="25575" cy="4200"/>
            </a:xfrm>
            <a:custGeom>
              <a:avLst/>
              <a:gdLst/>
              <a:ahLst/>
              <a:cxnLst/>
              <a:rect l="l" t="t" r="r" b="b"/>
              <a:pathLst>
                <a:path w="1023" h="168" extrusionOk="0">
                  <a:moveTo>
                    <a:pt x="534" y="160"/>
                  </a:moveTo>
                  <a:lnTo>
                    <a:pt x="115" y="160"/>
                  </a:lnTo>
                  <a:cubicBezTo>
                    <a:pt x="62" y="160"/>
                    <a:pt x="1" y="145"/>
                    <a:pt x="9" y="69"/>
                  </a:cubicBezTo>
                  <a:cubicBezTo>
                    <a:pt x="24" y="0"/>
                    <a:pt x="77" y="38"/>
                    <a:pt x="123" y="31"/>
                  </a:cubicBezTo>
                  <a:cubicBezTo>
                    <a:pt x="336" y="31"/>
                    <a:pt x="557" y="15"/>
                    <a:pt x="771" y="8"/>
                  </a:cubicBezTo>
                  <a:cubicBezTo>
                    <a:pt x="832" y="8"/>
                    <a:pt x="885" y="15"/>
                    <a:pt x="938" y="31"/>
                  </a:cubicBezTo>
                  <a:cubicBezTo>
                    <a:pt x="976" y="38"/>
                    <a:pt x="1022" y="61"/>
                    <a:pt x="1015" y="107"/>
                  </a:cubicBezTo>
                  <a:cubicBezTo>
                    <a:pt x="1015" y="168"/>
                    <a:pt x="961" y="168"/>
                    <a:pt x="915" y="168"/>
                  </a:cubicBezTo>
                  <a:cubicBezTo>
                    <a:pt x="786" y="168"/>
                    <a:pt x="664" y="153"/>
                    <a:pt x="534" y="145"/>
                  </a:cubicBezTo>
                  <a:cubicBezTo>
                    <a:pt x="534" y="153"/>
                    <a:pt x="534" y="153"/>
                    <a:pt x="534" y="1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8"/>
            <p:cNvSpPr/>
            <p:nvPr/>
          </p:nvSpPr>
          <p:spPr>
            <a:xfrm>
              <a:off x="3954675" y="4649950"/>
              <a:ext cx="3475" cy="31450"/>
            </a:xfrm>
            <a:custGeom>
              <a:avLst/>
              <a:gdLst/>
              <a:ahLst/>
              <a:cxnLst/>
              <a:rect l="l" t="t" r="r" b="b"/>
              <a:pathLst>
                <a:path w="139" h="1258" extrusionOk="0">
                  <a:moveTo>
                    <a:pt x="39" y="0"/>
                  </a:moveTo>
                  <a:cubicBezTo>
                    <a:pt x="138" y="412"/>
                    <a:pt x="131" y="846"/>
                    <a:pt x="31" y="1258"/>
                  </a:cubicBezTo>
                  <a:cubicBezTo>
                    <a:pt x="1" y="839"/>
                    <a:pt x="77" y="427"/>
                    <a:pt x="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8"/>
            <p:cNvSpPr/>
            <p:nvPr/>
          </p:nvSpPr>
          <p:spPr>
            <a:xfrm>
              <a:off x="3968400" y="4647850"/>
              <a:ext cx="3275" cy="28225"/>
            </a:xfrm>
            <a:custGeom>
              <a:avLst/>
              <a:gdLst/>
              <a:ahLst/>
              <a:cxnLst/>
              <a:rect l="l" t="t" r="r" b="b"/>
              <a:pathLst>
                <a:path w="131" h="1129" extrusionOk="0">
                  <a:moveTo>
                    <a:pt x="39" y="0"/>
                  </a:moveTo>
                  <a:cubicBezTo>
                    <a:pt x="130" y="69"/>
                    <a:pt x="100" y="145"/>
                    <a:pt x="107" y="206"/>
                  </a:cubicBezTo>
                  <a:cubicBezTo>
                    <a:pt x="130" y="481"/>
                    <a:pt x="77" y="755"/>
                    <a:pt x="123" y="1029"/>
                  </a:cubicBezTo>
                  <a:cubicBezTo>
                    <a:pt x="130" y="1067"/>
                    <a:pt x="123" y="1105"/>
                    <a:pt x="92" y="1113"/>
                  </a:cubicBezTo>
                  <a:cubicBezTo>
                    <a:pt x="39" y="1128"/>
                    <a:pt x="24" y="1083"/>
                    <a:pt x="16" y="1044"/>
                  </a:cubicBezTo>
                  <a:cubicBezTo>
                    <a:pt x="8" y="984"/>
                    <a:pt x="1" y="923"/>
                    <a:pt x="1" y="854"/>
                  </a:cubicBezTo>
                  <a:cubicBezTo>
                    <a:pt x="8" y="580"/>
                    <a:pt x="24" y="298"/>
                    <a:pt x="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8"/>
            <p:cNvSpPr/>
            <p:nvPr/>
          </p:nvSpPr>
          <p:spPr>
            <a:xfrm>
              <a:off x="3692500" y="4656600"/>
              <a:ext cx="17750" cy="4800"/>
            </a:xfrm>
            <a:custGeom>
              <a:avLst/>
              <a:gdLst/>
              <a:ahLst/>
              <a:cxnLst/>
              <a:rect l="l" t="t" r="r" b="b"/>
              <a:pathLst>
                <a:path w="710" h="192" extrusionOk="0">
                  <a:moveTo>
                    <a:pt x="1" y="54"/>
                  </a:moveTo>
                  <a:cubicBezTo>
                    <a:pt x="199" y="9"/>
                    <a:pt x="412" y="1"/>
                    <a:pt x="611" y="47"/>
                  </a:cubicBezTo>
                  <a:cubicBezTo>
                    <a:pt x="656" y="54"/>
                    <a:pt x="710" y="77"/>
                    <a:pt x="687" y="131"/>
                  </a:cubicBezTo>
                  <a:cubicBezTo>
                    <a:pt x="672" y="191"/>
                    <a:pt x="626" y="161"/>
                    <a:pt x="595" y="161"/>
                  </a:cubicBezTo>
                  <a:cubicBezTo>
                    <a:pt x="397" y="146"/>
                    <a:pt x="199" y="123"/>
                    <a:pt x="1" y="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8"/>
            <p:cNvSpPr/>
            <p:nvPr/>
          </p:nvSpPr>
          <p:spPr>
            <a:xfrm>
              <a:off x="3961925" y="4650700"/>
              <a:ext cx="2300" cy="24800"/>
            </a:xfrm>
            <a:custGeom>
              <a:avLst/>
              <a:gdLst/>
              <a:ahLst/>
              <a:cxnLst/>
              <a:rect l="l" t="t" r="r" b="b"/>
              <a:pathLst>
                <a:path w="92" h="992" extrusionOk="0">
                  <a:moveTo>
                    <a:pt x="92" y="1"/>
                  </a:moveTo>
                  <a:lnTo>
                    <a:pt x="92" y="991"/>
                  </a:lnTo>
                  <a:lnTo>
                    <a:pt x="31" y="991"/>
                  </a:lnTo>
                  <a:cubicBezTo>
                    <a:pt x="1" y="664"/>
                    <a:pt x="1" y="328"/>
                    <a:pt x="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8"/>
            <p:cNvSpPr/>
            <p:nvPr/>
          </p:nvSpPr>
          <p:spPr>
            <a:xfrm>
              <a:off x="3974875" y="4661375"/>
              <a:ext cx="4225" cy="12800"/>
            </a:xfrm>
            <a:custGeom>
              <a:avLst/>
              <a:gdLst/>
              <a:ahLst/>
              <a:cxnLst/>
              <a:rect l="l" t="t" r="r" b="b"/>
              <a:pathLst>
                <a:path w="169" h="512" extrusionOk="0">
                  <a:moveTo>
                    <a:pt x="31" y="0"/>
                  </a:moveTo>
                  <a:cubicBezTo>
                    <a:pt x="168" y="130"/>
                    <a:pt x="138" y="290"/>
                    <a:pt x="130" y="443"/>
                  </a:cubicBezTo>
                  <a:cubicBezTo>
                    <a:pt x="130" y="473"/>
                    <a:pt x="100" y="511"/>
                    <a:pt x="62" y="496"/>
                  </a:cubicBezTo>
                  <a:cubicBezTo>
                    <a:pt x="24" y="473"/>
                    <a:pt x="1" y="427"/>
                    <a:pt x="8" y="382"/>
                  </a:cubicBezTo>
                  <a:cubicBezTo>
                    <a:pt x="24" y="252"/>
                    <a:pt x="69" y="138"/>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8"/>
            <p:cNvSpPr/>
            <p:nvPr/>
          </p:nvSpPr>
          <p:spPr>
            <a:xfrm>
              <a:off x="3717850" y="4668625"/>
              <a:ext cx="6125" cy="3625"/>
            </a:xfrm>
            <a:custGeom>
              <a:avLst/>
              <a:gdLst/>
              <a:ahLst/>
              <a:cxnLst/>
              <a:rect l="l" t="t" r="r" b="b"/>
              <a:pathLst>
                <a:path w="245" h="145" extrusionOk="0">
                  <a:moveTo>
                    <a:pt x="100" y="0"/>
                  </a:moveTo>
                  <a:cubicBezTo>
                    <a:pt x="145" y="31"/>
                    <a:pt x="244" y="0"/>
                    <a:pt x="244" y="84"/>
                  </a:cubicBezTo>
                  <a:cubicBezTo>
                    <a:pt x="244" y="137"/>
                    <a:pt x="176" y="145"/>
                    <a:pt x="123" y="145"/>
                  </a:cubicBezTo>
                  <a:cubicBezTo>
                    <a:pt x="69" y="145"/>
                    <a:pt x="16" y="130"/>
                    <a:pt x="8" y="69"/>
                  </a:cubicBezTo>
                  <a:cubicBezTo>
                    <a:pt x="1" y="8"/>
                    <a:pt x="54"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8"/>
            <p:cNvSpPr/>
            <p:nvPr/>
          </p:nvSpPr>
          <p:spPr>
            <a:xfrm>
              <a:off x="3707750" y="4664225"/>
              <a:ext cx="7275" cy="3450"/>
            </a:xfrm>
            <a:custGeom>
              <a:avLst/>
              <a:gdLst/>
              <a:ahLst/>
              <a:cxnLst/>
              <a:rect l="l" t="t" r="r" b="b"/>
              <a:pathLst>
                <a:path w="291" h="138" extrusionOk="0">
                  <a:moveTo>
                    <a:pt x="1" y="77"/>
                  </a:moveTo>
                  <a:cubicBezTo>
                    <a:pt x="16" y="47"/>
                    <a:pt x="16" y="31"/>
                    <a:pt x="16" y="31"/>
                  </a:cubicBezTo>
                  <a:cubicBezTo>
                    <a:pt x="100" y="1"/>
                    <a:pt x="191" y="1"/>
                    <a:pt x="267" y="39"/>
                  </a:cubicBezTo>
                  <a:cubicBezTo>
                    <a:pt x="290" y="54"/>
                    <a:pt x="290" y="92"/>
                    <a:pt x="267" y="100"/>
                  </a:cubicBezTo>
                  <a:cubicBezTo>
                    <a:pt x="168" y="138"/>
                    <a:pt x="92" y="77"/>
                    <a:pt x="1" y="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8"/>
            <p:cNvSpPr/>
            <p:nvPr/>
          </p:nvSpPr>
          <p:spPr>
            <a:xfrm>
              <a:off x="3955650" y="4646325"/>
              <a:ext cx="200" cy="200"/>
            </a:xfrm>
            <a:custGeom>
              <a:avLst/>
              <a:gdLst/>
              <a:ahLst/>
              <a:cxnLst/>
              <a:rect l="l" t="t" r="r" b="b"/>
              <a:pathLst>
                <a:path w="8" h="8" extrusionOk="0">
                  <a:moveTo>
                    <a:pt x="0" y="0"/>
                  </a:moveTo>
                  <a:lnTo>
                    <a:pt x="8" y="8"/>
                  </a:lnTo>
                  <a:lnTo>
                    <a:pt x="0" y="0"/>
                  </a:lnTo>
                  <a:close/>
                </a:path>
              </a:pathLst>
            </a:custGeom>
            <a:solidFill>
              <a:srgbClr val="7D53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8"/>
            <p:cNvSpPr/>
            <p:nvPr/>
          </p:nvSpPr>
          <p:spPr>
            <a:xfrm>
              <a:off x="3955450" y="4646125"/>
              <a:ext cx="225" cy="225"/>
            </a:xfrm>
            <a:custGeom>
              <a:avLst/>
              <a:gdLst/>
              <a:ahLst/>
              <a:cxnLst/>
              <a:rect l="l" t="t" r="r" b="b"/>
              <a:pathLst>
                <a:path w="9" h="9" extrusionOk="0">
                  <a:moveTo>
                    <a:pt x="8" y="8"/>
                  </a:moveTo>
                  <a:lnTo>
                    <a:pt x="0" y="1"/>
                  </a:lnTo>
                  <a:lnTo>
                    <a:pt x="8" y="8"/>
                  </a:lnTo>
                  <a:close/>
                </a:path>
              </a:pathLst>
            </a:custGeom>
            <a:solidFill>
              <a:srgbClr val="7D53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8"/>
            <p:cNvSpPr/>
            <p:nvPr/>
          </p:nvSpPr>
          <p:spPr>
            <a:xfrm>
              <a:off x="3663750" y="4402825"/>
              <a:ext cx="5150" cy="57000"/>
            </a:xfrm>
            <a:custGeom>
              <a:avLst/>
              <a:gdLst/>
              <a:ahLst/>
              <a:cxnLst/>
              <a:rect l="l" t="t" r="r" b="b"/>
              <a:pathLst>
                <a:path w="206" h="2280" extrusionOk="0">
                  <a:moveTo>
                    <a:pt x="31" y="2279"/>
                  </a:moveTo>
                  <a:cubicBezTo>
                    <a:pt x="0" y="1586"/>
                    <a:pt x="8" y="892"/>
                    <a:pt x="53" y="198"/>
                  </a:cubicBezTo>
                  <a:cubicBezTo>
                    <a:pt x="61" y="160"/>
                    <a:pt x="69" y="122"/>
                    <a:pt x="84" y="84"/>
                  </a:cubicBezTo>
                  <a:cubicBezTo>
                    <a:pt x="92" y="54"/>
                    <a:pt x="99" y="0"/>
                    <a:pt x="145" y="0"/>
                  </a:cubicBezTo>
                  <a:cubicBezTo>
                    <a:pt x="206" y="0"/>
                    <a:pt x="198" y="69"/>
                    <a:pt x="198" y="107"/>
                  </a:cubicBezTo>
                  <a:cubicBezTo>
                    <a:pt x="183" y="419"/>
                    <a:pt x="183" y="732"/>
                    <a:pt x="145" y="1044"/>
                  </a:cubicBezTo>
                  <a:cubicBezTo>
                    <a:pt x="114" y="1342"/>
                    <a:pt x="122" y="1631"/>
                    <a:pt x="114" y="1928"/>
                  </a:cubicBezTo>
                  <a:cubicBezTo>
                    <a:pt x="122" y="2050"/>
                    <a:pt x="92" y="2172"/>
                    <a:pt x="31" y="22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38"/>
            <p:cNvSpPr/>
            <p:nvPr/>
          </p:nvSpPr>
          <p:spPr>
            <a:xfrm>
              <a:off x="3679375" y="4400925"/>
              <a:ext cx="5550" cy="49750"/>
            </a:xfrm>
            <a:custGeom>
              <a:avLst/>
              <a:gdLst/>
              <a:ahLst/>
              <a:cxnLst/>
              <a:rect l="l" t="t" r="r" b="b"/>
              <a:pathLst>
                <a:path w="222" h="1990" extrusionOk="0">
                  <a:moveTo>
                    <a:pt x="160" y="0"/>
                  </a:moveTo>
                  <a:lnTo>
                    <a:pt x="221" y="0"/>
                  </a:lnTo>
                  <a:cubicBezTo>
                    <a:pt x="168" y="572"/>
                    <a:pt x="114" y="1143"/>
                    <a:pt x="107" y="1715"/>
                  </a:cubicBezTo>
                  <a:cubicBezTo>
                    <a:pt x="130" y="1814"/>
                    <a:pt x="92" y="1921"/>
                    <a:pt x="15" y="1989"/>
                  </a:cubicBezTo>
                  <a:cubicBezTo>
                    <a:pt x="15" y="1669"/>
                    <a:pt x="0" y="1395"/>
                    <a:pt x="15" y="1120"/>
                  </a:cubicBezTo>
                  <a:cubicBezTo>
                    <a:pt x="38" y="747"/>
                    <a:pt x="38" y="366"/>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38"/>
            <p:cNvSpPr/>
            <p:nvPr/>
          </p:nvSpPr>
          <p:spPr>
            <a:xfrm>
              <a:off x="3671350" y="4405300"/>
              <a:ext cx="5375" cy="47650"/>
            </a:xfrm>
            <a:custGeom>
              <a:avLst/>
              <a:gdLst/>
              <a:ahLst/>
              <a:cxnLst/>
              <a:rect l="l" t="t" r="r" b="b"/>
              <a:pathLst>
                <a:path w="215" h="1906" extrusionOk="0">
                  <a:moveTo>
                    <a:pt x="54" y="1906"/>
                  </a:moveTo>
                  <a:cubicBezTo>
                    <a:pt x="1" y="1304"/>
                    <a:pt x="16" y="702"/>
                    <a:pt x="92" y="99"/>
                  </a:cubicBezTo>
                  <a:cubicBezTo>
                    <a:pt x="100" y="54"/>
                    <a:pt x="100" y="0"/>
                    <a:pt x="161" y="0"/>
                  </a:cubicBezTo>
                  <a:cubicBezTo>
                    <a:pt x="214" y="0"/>
                    <a:pt x="207" y="61"/>
                    <a:pt x="207" y="92"/>
                  </a:cubicBezTo>
                  <a:cubicBezTo>
                    <a:pt x="108" y="679"/>
                    <a:pt x="161" y="1273"/>
                    <a:pt x="85" y="1852"/>
                  </a:cubicBezTo>
                  <a:cubicBezTo>
                    <a:pt x="77" y="1875"/>
                    <a:pt x="70" y="1890"/>
                    <a:pt x="54" y="19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8"/>
            <p:cNvSpPr/>
            <p:nvPr/>
          </p:nvSpPr>
          <p:spPr>
            <a:xfrm>
              <a:off x="3687175" y="4404150"/>
              <a:ext cx="5550" cy="42325"/>
            </a:xfrm>
            <a:custGeom>
              <a:avLst/>
              <a:gdLst/>
              <a:ahLst/>
              <a:cxnLst/>
              <a:rect l="l" t="t" r="r" b="b"/>
              <a:pathLst>
                <a:path w="222" h="1693" extrusionOk="0">
                  <a:moveTo>
                    <a:pt x="39" y="1693"/>
                  </a:moveTo>
                  <a:cubicBezTo>
                    <a:pt x="39" y="1449"/>
                    <a:pt x="31" y="1205"/>
                    <a:pt x="39" y="953"/>
                  </a:cubicBezTo>
                  <a:cubicBezTo>
                    <a:pt x="39" y="679"/>
                    <a:pt x="1" y="389"/>
                    <a:pt x="69" y="115"/>
                  </a:cubicBezTo>
                  <a:cubicBezTo>
                    <a:pt x="84" y="69"/>
                    <a:pt x="84" y="1"/>
                    <a:pt x="153" y="8"/>
                  </a:cubicBezTo>
                  <a:cubicBezTo>
                    <a:pt x="222" y="23"/>
                    <a:pt x="191" y="84"/>
                    <a:pt x="183" y="123"/>
                  </a:cubicBezTo>
                  <a:cubicBezTo>
                    <a:pt x="115" y="557"/>
                    <a:pt x="161" y="991"/>
                    <a:pt x="138" y="1426"/>
                  </a:cubicBezTo>
                  <a:cubicBezTo>
                    <a:pt x="153" y="1525"/>
                    <a:pt x="115" y="1632"/>
                    <a:pt x="39" y="16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8"/>
            <p:cNvSpPr/>
            <p:nvPr/>
          </p:nvSpPr>
          <p:spPr>
            <a:xfrm>
              <a:off x="3695175" y="4399950"/>
              <a:ext cx="4400" cy="40800"/>
            </a:xfrm>
            <a:custGeom>
              <a:avLst/>
              <a:gdLst/>
              <a:ahLst/>
              <a:cxnLst/>
              <a:rect l="l" t="t" r="r" b="b"/>
              <a:pathLst>
                <a:path w="176" h="1632" extrusionOk="0">
                  <a:moveTo>
                    <a:pt x="115" y="39"/>
                  </a:moveTo>
                  <a:cubicBezTo>
                    <a:pt x="138" y="31"/>
                    <a:pt x="161" y="1"/>
                    <a:pt x="176" y="39"/>
                  </a:cubicBezTo>
                  <a:cubicBezTo>
                    <a:pt x="153" y="573"/>
                    <a:pt x="130" y="1106"/>
                    <a:pt x="107" y="1632"/>
                  </a:cubicBezTo>
                  <a:lnTo>
                    <a:pt x="46" y="1632"/>
                  </a:lnTo>
                  <a:cubicBezTo>
                    <a:pt x="115" y="1098"/>
                    <a:pt x="1" y="565"/>
                    <a:pt x="115" y="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8"/>
            <p:cNvSpPr/>
            <p:nvPr/>
          </p:nvSpPr>
          <p:spPr>
            <a:xfrm>
              <a:off x="3960775" y="4483975"/>
              <a:ext cx="7475" cy="81975"/>
            </a:xfrm>
            <a:custGeom>
              <a:avLst/>
              <a:gdLst/>
              <a:ahLst/>
              <a:cxnLst/>
              <a:rect l="l" t="t" r="r" b="b"/>
              <a:pathLst>
                <a:path w="299" h="3279" extrusionOk="0">
                  <a:moveTo>
                    <a:pt x="161" y="3278"/>
                  </a:moveTo>
                  <a:cubicBezTo>
                    <a:pt x="1" y="3034"/>
                    <a:pt x="85" y="367"/>
                    <a:pt x="260" y="1"/>
                  </a:cubicBezTo>
                  <a:cubicBezTo>
                    <a:pt x="245" y="1106"/>
                    <a:pt x="298" y="2173"/>
                    <a:pt x="161" y="32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8"/>
            <p:cNvSpPr/>
            <p:nvPr/>
          </p:nvSpPr>
          <p:spPr>
            <a:xfrm>
              <a:off x="3970300" y="4505325"/>
              <a:ext cx="6525" cy="58325"/>
            </a:xfrm>
            <a:custGeom>
              <a:avLst/>
              <a:gdLst/>
              <a:ahLst/>
              <a:cxnLst/>
              <a:rect l="l" t="t" r="r" b="b"/>
              <a:pathLst>
                <a:path w="261" h="2333" extrusionOk="0">
                  <a:moveTo>
                    <a:pt x="260" y="1"/>
                  </a:moveTo>
                  <a:cubicBezTo>
                    <a:pt x="252" y="770"/>
                    <a:pt x="207" y="1532"/>
                    <a:pt x="130" y="2333"/>
                  </a:cubicBezTo>
                  <a:cubicBezTo>
                    <a:pt x="1" y="2058"/>
                    <a:pt x="100" y="229"/>
                    <a:pt x="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8"/>
            <p:cNvSpPr/>
            <p:nvPr/>
          </p:nvSpPr>
          <p:spPr>
            <a:xfrm>
              <a:off x="3959250" y="4399200"/>
              <a:ext cx="4975" cy="47475"/>
            </a:xfrm>
            <a:custGeom>
              <a:avLst/>
              <a:gdLst/>
              <a:ahLst/>
              <a:cxnLst/>
              <a:rect l="l" t="t" r="r" b="b"/>
              <a:pathLst>
                <a:path w="199" h="1899" extrusionOk="0">
                  <a:moveTo>
                    <a:pt x="47" y="176"/>
                  </a:moveTo>
                  <a:cubicBezTo>
                    <a:pt x="62" y="122"/>
                    <a:pt x="8" y="23"/>
                    <a:pt x="85" y="16"/>
                  </a:cubicBezTo>
                  <a:cubicBezTo>
                    <a:pt x="176" y="0"/>
                    <a:pt x="176" y="107"/>
                    <a:pt x="199" y="183"/>
                  </a:cubicBezTo>
                  <a:cubicBezTo>
                    <a:pt x="130" y="755"/>
                    <a:pt x="199" y="1327"/>
                    <a:pt x="100" y="1898"/>
                  </a:cubicBezTo>
                  <a:cubicBezTo>
                    <a:pt x="1" y="1327"/>
                    <a:pt x="85" y="747"/>
                    <a:pt x="47" y="1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8"/>
            <p:cNvSpPr/>
            <p:nvPr/>
          </p:nvSpPr>
          <p:spPr>
            <a:xfrm>
              <a:off x="3980025" y="4516000"/>
              <a:ext cx="5175" cy="30325"/>
            </a:xfrm>
            <a:custGeom>
              <a:avLst/>
              <a:gdLst/>
              <a:ahLst/>
              <a:cxnLst/>
              <a:rect l="l" t="t" r="r" b="b"/>
              <a:pathLst>
                <a:path w="207" h="1213" extrusionOk="0">
                  <a:moveTo>
                    <a:pt x="123" y="0"/>
                  </a:moveTo>
                  <a:cubicBezTo>
                    <a:pt x="206" y="359"/>
                    <a:pt x="138" y="702"/>
                    <a:pt x="138" y="1044"/>
                  </a:cubicBezTo>
                  <a:cubicBezTo>
                    <a:pt x="130" y="1098"/>
                    <a:pt x="115" y="1144"/>
                    <a:pt x="92" y="1189"/>
                  </a:cubicBezTo>
                  <a:cubicBezTo>
                    <a:pt x="77" y="1205"/>
                    <a:pt x="62" y="1212"/>
                    <a:pt x="39" y="1212"/>
                  </a:cubicBezTo>
                  <a:cubicBezTo>
                    <a:pt x="16" y="1212"/>
                    <a:pt x="1" y="1189"/>
                    <a:pt x="1" y="1159"/>
                  </a:cubicBezTo>
                  <a:cubicBezTo>
                    <a:pt x="54" y="801"/>
                    <a:pt x="46" y="435"/>
                    <a:pt x="84" y="77"/>
                  </a:cubicBezTo>
                  <a:cubicBezTo>
                    <a:pt x="84" y="54"/>
                    <a:pt x="100" y="38"/>
                    <a:pt x="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8"/>
            <p:cNvSpPr/>
            <p:nvPr/>
          </p:nvSpPr>
          <p:spPr>
            <a:xfrm>
              <a:off x="3966700" y="4399775"/>
              <a:ext cx="5550" cy="24600"/>
            </a:xfrm>
            <a:custGeom>
              <a:avLst/>
              <a:gdLst/>
              <a:ahLst/>
              <a:cxnLst/>
              <a:rect l="l" t="t" r="r" b="b"/>
              <a:pathLst>
                <a:path w="222" h="984" extrusionOk="0">
                  <a:moveTo>
                    <a:pt x="92" y="160"/>
                  </a:moveTo>
                  <a:cubicBezTo>
                    <a:pt x="107" y="115"/>
                    <a:pt x="69" y="31"/>
                    <a:pt x="145" y="16"/>
                  </a:cubicBezTo>
                  <a:cubicBezTo>
                    <a:pt x="221" y="0"/>
                    <a:pt x="206" y="77"/>
                    <a:pt x="213" y="122"/>
                  </a:cubicBezTo>
                  <a:cubicBezTo>
                    <a:pt x="191" y="412"/>
                    <a:pt x="191" y="701"/>
                    <a:pt x="107" y="983"/>
                  </a:cubicBezTo>
                  <a:cubicBezTo>
                    <a:pt x="0" y="717"/>
                    <a:pt x="84" y="435"/>
                    <a:pt x="92" y="1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8"/>
            <p:cNvSpPr/>
            <p:nvPr/>
          </p:nvSpPr>
          <p:spPr>
            <a:xfrm>
              <a:off x="3988225" y="4521525"/>
              <a:ext cx="5550" cy="15275"/>
            </a:xfrm>
            <a:custGeom>
              <a:avLst/>
              <a:gdLst/>
              <a:ahLst/>
              <a:cxnLst/>
              <a:rect l="l" t="t" r="r" b="b"/>
              <a:pathLst>
                <a:path w="222" h="611" extrusionOk="0">
                  <a:moveTo>
                    <a:pt x="107" y="0"/>
                  </a:moveTo>
                  <a:cubicBezTo>
                    <a:pt x="221" y="199"/>
                    <a:pt x="168" y="374"/>
                    <a:pt x="160" y="541"/>
                  </a:cubicBezTo>
                  <a:cubicBezTo>
                    <a:pt x="160" y="572"/>
                    <a:pt x="130" y="602"/>
                    <a:pt x="99" y="602"/>
                  </a:cubicBezTo>
                  <a:cubicBezTo>
                    <a:pt x="61" y="610"/>
                    <a:pt x="31" y="580"/>
                    <a:pt x="38" y="549"/>
                  </a:cubicBezTo>
                  <a:cubicBezTo>
                    <a:pt x="46" y="374"/>
                    <a:pt x="0" y="191"/>
                    <a:pt x="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8"/>
            <p:cNvSpPr/>
            <p:nvPr/>
          </p:nvSpPr>
          <p:spPr>
            <a:xfrm>
              <a:off x="3985350" y="4403775"/>
              <a:ext cx="2900" cy="12600"/>
            </a:xfrm>
            <a:custGeom>
              <a:avLst/>
              <a:gdLst/>
              <a:ahLst/>
              <a:cxnLst/>
              <a:rect l="l" t="t" r="r" b="b"/>
              <a:pathLst>
                <a:path w="116" h="504" extrusionOk="0">
                  <a:moveTo>
                    <a:pt x="24" y="0"/>
                  </a:moveTo>
                  <a:lnTo>
                    <a:pt x="115" y="0"/>
                  </a:lnTo>
                  <a:lnTo>
                    <a:pt x="115" y="420"/>
                  </a:lnTo>
                  <a:cubicBezTo>
                    <a:pt x="115" y="465"/>
                    <a:pt x="108" y="503"/>
                    <a:pt x="54" y="503"/>
                  </a:cubicBezTo>
                  <a:cubicBezTo>
                    <a:pt x="9" y="496"/>
                    <a:pt x="1" y="458"/>
                    <a:pt x="1" y="420"/>
                  </a:cubicBezTo>
                  <a:cubicBezTo>
                    <a:pt x="9" y="282"/>
                    <a:pt x="16" y="138"/>
                    <a:pt x="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8"/>
            <p:cNvSpPr/>
            <p:nvPr/>
          </p:nvSpPr>
          <p:spPr>
            <a:xfrm>
              <a:off x="3975650" y="4401300"/>
              <a:ext cx="3075" cy="15250"/>
            </a:xfrm>
            <a:custGeom>
              <a:avLst/>
              <a:gdLst/>
              <a:ahLst/>
              <a:cxnLst/>
              <a:rect l="l" t="t" r="r" b="b"/>
              <a:pathLst>
                <a:path w="123" h="610" extrusionOk="0">
                  <a:moveTo>
                    <a:pt x="23" y="61"/>
                  </a:moveTo>
                  <a:cubicBezTo>
                    <a:pt x="84" y="0"/>
                    <a:pt x="115" y="38"/>
                    <a:pt x="122" y="99"/>
                  </a:cubicBezTo>
                  <a:cubicBezTo>
                    <a:pt x="122" y="252"/>
                    <a:pt x="115" y="404"/>
                    <a:pt x="107" y="557"/>
                  </a:cubicBezTo>
                  <a:cubicBezTo>
                    <a:pt x="107" y="564"/>
                    <a:pt x="92" y="572"/>
                    <a:pt x="61" y="610"/>
                  </a:cubicBezTo>
                  <a:cubicBezTo>
                    <a:pt x="0" y="419"/>
                    <a:pt x="61" y="237"/>
                    <a:pt x="23"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8"/>
            <p:cNvSpPr/>
            <p:nvPr/>
          </p:nvSpPr>
          <p:spPr>
            <a:xfrm>
              <a:off x="3707950" y="4336325"/>
              <a:ext cx="236650" cy="343550"/>
            </a:xfrm>
            <a:custGeom>
              <a:avLst/>
              <a:gdLst/>
              <a:ahLst/>
              <a:cxnLst/>
              <a:rect l="l" t="t" r="r" b="b"/>
              <a:pathLst>
                <a:path w="9466" h="13742" extrusionOk="0">
                  <a:moveTo>
                    <a:pt x="38" y="11318"/>
                  </a:moveTo>
                  <a:lnTo>
                    <a:pt x="38" y="11211"/>
                  </a:lnTo>
                  <a:lnTo>
                    <a:pt x="46" y="11090"/>
                  </a:lnTo>
                  <a:lnTo>
                    <a:pt x="38" y="11036"/>
                  </a:lnTo>
                  <a:lnTo>
                    <a:pt x="0" y="10907"/>
                  </a:lnTo>
                  <a:cubicBezTo>
                    <a:pt x="84" y="10426"/>
                    <a:pt x="16" y="9946"/>
                    <a:pt x="76" y="9474"/>
                  </a:cubicBezTo>
                  <a:cubicBezTo>
                    <a:pt x="92" y="9337"/>
                    <a:pt x="92" y="9199"/>
                    <a:pt x="76" y="9062"/>
                  </a:cubicBezTo>
                  <a:cubicBezTo>
                    <a:pt x="115" y="8925"/>
                    <a:pt x="130" y="8780"/>
                    <a:pt x="122" y="8643"/>
                  </a:cubicBezTo>
                  <a:cubicBezTo>
                    <a:pt x="92" y="8071"/>
                    <a:pt x="191" y="7507"/>
                    <a:pt x="153" y="6936"/>
                  </a:cubicBezTo>
                  <a:cubicBezTo>
                    <a:pt x="198" y="6799"/>
                    <a:pt x="206" y="6661"/>
                    <a:pt x="183" y="6524"/>
                  </a:cubicBezTo>
                  <a:cubicBezTo>
                    <a:pt x="259" y="5945"/>
                    <a:pt x="237" y="5358"/>
                    <a:pt x="229" y="4779"/>
                  </a:cubicBezTo>
                  <a:cubicBezTo>
                    <a:pt x="267" y="4619"/>
                    <a:pt x="282" y="4451"/>
                    <a:pt x="259" y="4291"/>
                  </a:cubicBezTo>
                  <a:cubicBezTo>
                    <a:pt x="267" y="3788"/>
                    <a:pt x="275" y="3285"/>
                    <a:pt x="282" y="2790"/>
                  </a:cubicBezTo>
                  <a:lnTo>
                    <a:pt x="465" y="2698"/>
                  </a:lnTo>
                  <a:cubicBezTo>
                    <a:pt x="778" y="2691"/>
                    <a:pt x="816" y="2668"/>
                    <a:pt x="854" y="2386"/>
                  </a:cubicBezTo>
                  <a:cubicBezTo>
                    <a:pt x="900" y="2035"/>
                    <a:pt x="1022" y="1700"/>
                    <a:pt x="1204" y="1403"/>
                  </a:cubicBezTo>
                  <a:lnTo>
                    <a:pt x="1334" y="1235"/>
                  </a:lnTo>
                  <a:lnTo>
                    <a:pt x="1387" y="1166"/>
                  </a:lnTo>
                  <a:cubicBezTo>
                    <a:pt x="1387" y="1159"/>
                    <a:pt x="1395" y="1144"/>
                    <a:pt x="1395" y="1128"/>
                  </a:cubicBezTo>
                  <a:cubicBezTo>
                    <a:pt x="1525" y="1090"/>
                    <a:pt x="1593" y="976"/>
                    <a:pt x="1692" y="900"/>
                  </a:cubicBezTo>
                  <a:cubicBezTo>
                    <a:pt x="1944" y="671"/>
                    <a:pt x="2264" y="557"/>
                    <a:pt x="2546" y="389"/>
                  </a:cubicBezTo>
                  <a:cubicBezTo>
                    <a:pt x="2675" y="366"/>
                    <a:pt x="2805" y="320"/>
                    <a:pt x="2927" y="267"/>
                  </a:cubicBezTo>
                  <a:cubicBezTo>
                    <a:pt x="3438" y="153"/>
                    <a:pt x="3956" y="61"/>
                    <a:pt x="4474" y="0"/>
                  </a:cubicBezTo>
                  <a:cubicBezTo>
                    <a:pt x="4611" y="23"/>
                    <a:pt x="4756" y="23"/>
                    <a:pt x="4893" y="0"/>
                  </a:cubicBezTo>
                  <a:lnTo>
                    <a:pt x="6326" y="46"/>
                  </a:lnTo>
                  <a:cubicBezTo>
                    <a:pt x="6417" y="84"/>
                    <a:pt x="6509" y="99"/>
                    <a:pt x="6608" y="92"/>
                  </a:cubicBezTo>
                  <a:lnTo>
                    <a:pt x="6608" y="92"/>
                  </a:lnTo>
                  <a:cubicBezTo>
                    <a:pt x="6684" y="130"/>
                    <a:pt x="6768" y="153"/>
                    <a:pt x="6852" y="153"/>
                  </a:cubicBezTo>
                  <a:cubicBezTo>
                    <a:pt x="7302" y="260"/>
                    <a:pt x="7667" y="503"/>
                    <a:pt x="8018" y="785"/>
                  </a:cubicBezTo>
                  <a:cubicBezTo>
                    <a:pt x="8041" y="869"/>
                    <a:pt x="8094" y="938"/>
                    <a:pt x="8170" y="976"/>
                  </a:cubicBezTo>
                  <a:lnTo>
                    <a:pt x="8170" y="976"/>
                  </a:lnTo>
                  <a:cubicBezTo>
                    <a:pt x="8178" y="1029"/>
                    <a:pt x="8201" y="1075"/>
                    <a:pt x="8247" y="1098"/>
                  </a:cubicBezTo>
                  <a:cubicBezTo>
                    <a:pt x="8445" y="1464"/>
                    <a:pt x="8612" y="1837"/>
                    <a:pt x="8742" y="2233"/>
                  </a:cubicBezTo>
                  <a:cubicBezTo>
                    <a:pt x="8780" y="2333"/>
                    <a:pt x="8811" y="2439"/>
                    <a:pt x="8818" y="2546"/>
                  </a:cubicBezTo>
                  <a:cubicBezTo>
                    <a:pt x="8818" y="2721"/>
                    <a:pt x="8902" y="2767"/>
                    <a:pt x="9054" y="2752"/>
                  </a:cubicBezTo>
                  <a:cubicBezTo>
                    <a:pt x="9146" y="2744"/>
                    <a:pt x="9237" y="2759"/>
                    <a:pt x="9314" y="2797"/>
                  </a:cubicBezTo>
                  <a:lnTo>
                    <a:pt x="9329" y="2858"/>
                  </a:lnTo>
                  <a:cubicBezTo>
                    <a:pt x="9314" y="3232"/>
                    <a:pt x="9321" y="3613"/>
                    <a:pt x="9344" y="3986"/>
                  </a:cubicBezTo>
                  <a:cubicBezTo>
                    <a:pt x="9329" y="4108"/>
                    <a:pt x="9336" y="4238"/>
                    <a:pt x="9367" y="4360"/>
                  </a:cubicBezTo>
                  <a:cubicBezTo>
                    <a:pt x="9367" y="4863"/>
                    <a:pt x="9329" y="5373"/>
                    <a:pt x="9413" y="5869"/>
                  </a:cubicBezTo>
                  <a:cubicBezTo>
                    <a:pt x="9397" y="5983"/>
                    <a:pt x="9397" y="6098"/>
                    <a:pt x="9413" y="6204"/>
                  </a:cubicBezTo>
                  <a:cubicBezTo>
                    <a:pt x="9375" y="6562"/>
                    <a:pt x="9443" y="6905"/>
                    <a:pt x="9451" y="7256"/>
                  </a:cubicBezTo>
                  <a:cubicBezTo>
                    <a:pt x="9428" y="7393"/>
                    <a:pt x="9428" y="7530"/>
                    <a:pt x="9451" y="7668"/>
                  </a:cubicBezTo>
                  <a:cubicBezTo>
                    <a:pt x="9420" y="8041"/>
                    <a:pt x="9436" y="8414"/>
                    <a:pt x="9443" y="8795"/>
                  </a:cubicBezTo>
                  <a:cubicBezTo>
                    <a:pt x="9420" y="8956"/>
                    <a:pt x="9420" y="9123"/>
                    <a:pt x="9443" y="9283"/>
                  </a:cubicBezTo>
                  <a:cubicBezTo>
                    <a:pt x="9466" y="9649"/>
                    <a:pt x="9344" y="10007"/>
                    <a:pt x="9443" y="10373"/>
                  </a:cubicBezTo>
                  <a:cubicBezTo>
                    <a:pt x="9420" y="10495"/>
                    <a:pt x="9420" y="10625"/>
                    <a:pt x="9443" y="10754"/>
                  </a:cubicBezTo>
                  <a:cubicBezTo>
                    <a:pt x="9443" y="10907"/>
                    <a:pt x="9436" y="11059"/>
                    <a:pt x="9436" y="11211"/>
                  </a:cubicBezTo>
                  <a:cubicBezTo>
                    <a:pt x="9443" y="11524"/>
                    <a:pt x="9451" y="11570"/>
                    <a:pt x="9085" y="11714"/>
                  </a:cubicBezTo>
                  <a:lnTo>
                    <a:pt x="8856" y="11684"/>
                  </a:lnTo>
                  <a:cubicBezTo>
                    <a:pt x="8788" y="11669"/>
                    <a:pt x="8757" y="11722"/>
                    <a:pt x="8734" y="11775"/>
                  </a:cubicBezTo>
                  <a:cubicBezTo>
                    <a:pt x="8201" y="12804"/>
                    <a:pt x="7340" y="13376"/>
                    <a:pt x="6219" y="13612"/>
                  </a:cubicBezTo>
                  <a:cubicBezTo>
                    <a:pt x="6204" y="13612"/>
                    <a:pt x="6181" y="13635"/>
                    <a:pt x="6158" y="13650"/>
                  </a:cubicBezTo>
                  <a:lnTo>
                    <a:pt x="6014" y="13658"/>
                  </a:lnTo>
                  <a:cubicBezTo>
                    <a:pt x="5571" y="13719"/>
                    <a:pt x="5129" y="13719"/>
                    <a:pt x="4687" y="13742"/>
                  </a:cubicBezTo>
                  <a:lnTo>
                    <a:pt x="4474" y="13742"/>
                  </a:lnTo>
                  <a:cubicBezTo>
                    <a:pt x="4009" y="13711"/>
                    <a:pt x="3544" y="13681"/>
                    <a:pt x="3102" y="13521"/>
                  </a:cubicBezTo>
                  <a:cubicBezTo>
                    <a:pt x="2652" y="13353"/>
                    <a:pt x="2226" y="13140"/>
                    <a:pt x="1829" y="12881"/>
                  </a:cubicBezTo>
                  <a:cubicBezTo>
                    <a:pt x="1471" y="12660"/>
                    <a:pt x="1212" y="12355"/>
                    <a:pt x="938" y="12057"/>
                  </a:cubicBezTo>
                  <a:cubicBezTo>
                    <a:pt x="938" y="11966"/>
                    <a:pt x="892" y="11882"/>
                    <a:pt x="816" y="11821"/>
                  </a:cubicBezTo>
                  <a:cubicBezTo>
                    <a:pt x="778" y="11615"/>
                    <a:pt x="610" y="11676"/>
                    <a:pt x="488" y="11676"/>
                  </a:cubicBezTo>
                  <a:cubicBezTo>
                    <a:pt x="214" y="11669"/>
                    <a:pt x="115" y="11593"/>
                    <a:pt x="38" y="11318"/>
                  </a:cubicBezTo>
                  <a:close/>
                  <a:moveTo>
                    <a:pt x="237" y="10221"/>
                  </a:moveTo>
                  <a:cubicBezTo>
                    <a:pt x="237" y="10480"/>
                    <a:pt x="229" y="10815"/>
                    <a:pt x="237" y="11158"/>
                  </a:cubicBezTo>
                  <a:cubicBezTo>
                    <a:pt x="244" y="11440"/>
                    <a:pt x="275" y="11471"/>
                    <a:pt x="564" y="11455"/>
                  </a:cubicBezTo>
                  <a:cubicBezTo>
                    <a:pt x="747" y="11440"/>
                    <a:pt x="922" y="11471"/>
                    <a:pt x="1006" y="11653"/>
                  </a:cubicBezTo>
                  <a:cubicBezTo>
                    <a:pt x="1197" y="12073"/>
                    <a:pt x="1509" y="12431"/>
                    <a:pt x="1906" y="12682"/>
                  </a:cubicBezTo>
                  <a:cubicBezTo>
                    <a:pt x="2477" y="13041"/>
                    <a:pt x="3064" y="13376"/>
                    <a:pt x="3750" y="13460"/>
                  </a:cubicBezTo>
                  <a:cubicBezTo>
                    <a:pt x="4520" y="13559"/>
                    <a:pt x="5297" y="13551"/>
                    <a:pt x="6067" y="13429"/>
                  </a:cubicBezTo>
                  <a:cubicBezTo>
                    <a:pt x="6837" y="13307"/>
                    <a:pt x="7553" y="12942"/>
                    <a:pt x="8094" y="12385"/>
                  </a:cubicBezTo>
                  <a:cubicBezTo>
                    <a:pt x="8308" y="12172"/>
                    <a:pt x="8521" y="11943"/>
                    <a:pt x="8612" y="11653"/>
                  </a:cubicBezTo>
                  <a:cubicBezTo>
                    <a:pt x="8666" y="11486"/>
                    <a:pt x="8727" y="11440"/>
                    <a:pt x="8879" y="11463"/>
                  </a:cubicBezTo>
                  <a:cubicBezTo>
                    <a:pt x="8933" y="11471"/>
                    <a:pt x="8993" y="11471"/>
                    <a:pt x="9054" y="11478"/>
                  </a:cubicBezTo>
                  <a:cubicBezTo>
                    <a:pt x="9199" y="11509"/>
                    <a:pt x="9268" y="11471"/>
                    <a:pt x="9260" y="11295"/>
                  </a:cubicBezTo>
                  <a:cubicBezTo>
                    <a:pt x="9245" y="10868"/>
                    <a:pt x="9230" y="10442"/>
                    <a:pt x="9237" y="10007"/>
                  </a:cubicBezTo>
                  <a:cubicBezTo>
                    <a:pt x="9260" y="9009"/>
                    <a:pt x="9275" y="8010"/>
                    <a:pt x="9260" y="7004"/>
                  </a:cubicBezTo>
                  <a:cubicBezTo>
                    <a:pt x="9230" y="5709"/>
                    <a:pt x="9184" y="4406"/>
                    <a:pt x="9154" y="3102"/>
                  </a:cubicBezTo>
                  <a:cubicBezTo>
                    <a:pt x="9154" y="2965"/>
                    <a:pt x="9123" y="2919"/>
                    <a:pt x="8978" y="2912"/>
                  </a:cubicBezTo>
                  <a:cubicBezTo>
                    <a:pt x="8681" y="2889"/>
                    <a:pt x="8689" y="2874"/>
                    <a:pt x="8673" y="2569"/>
                  </a:cubicBezTo>
                  <a:cubicBezTo>
                    <a:pt x="8666" y="2500"/>
                    <a:pt x="8651" y="2432"/>
                    <a:pt x="8628" y="2371"/>
                  </a:cubicBezTo>
                  <a:cubicBezTo>
                    <a:pt x="8551" y="2150"/>
                    <a:pt x="8460" y="1936"/>
                    <a:pt x="8376" y="1723"/>
                  </a:cubicBezTo>
                  <a:cubicBezTo>
                    <a:pt x="8033" y="854"/>
                    <a:pt x="7393" y="374"/>
                    <a:pt x="6463" y="267"/>
                  </a:cubicBezTo>
                  <a:cubicBezTo>
                    <a:pt x="5861" y="199"/>
                    <a:pt x="5251" y="176"/>
                    <a:pt x="4642" y="199"/>
                  </a:cubicBezTo>
                  <a:cubicBezTo>
                    <a:pt x="3864" y="214"/>
                    <a:pt x="3110" y="381"/>
                    <a:pt x="2401" y="694"/>
                  </a:cubicBezTo>
                  <a:cubicBezTo>
                    <a:pt x="1852" y="945"/>
                    <a:pt x="1403" y="1319"/>
                    <a:pt x="1182" y="1906"/>
                  </a:cubicBezTo>
                  <a:cubicBezTo>
                    <a:pt x="1105" y="2134"/>
                    <a:pt x="1052" y="2363"/>
                    <a:pt x="1029" y="2599"/>
                  </a:cubicBezTo>
                  <a:cubicBezTo>
                    <a:pt x="999" y="2775"/>
                    <a:pt x="945" y="2858"/>
                    <a:pt x="747" y="2858"/>
                  </a:cubicBezTo>
                  <a:cubicBezTo>
                    <a:pt x="450" y="2866"/>
                    <a:pt x="419" y="2897"/>
                    <a:pt x="442" y="3201"/>
                  </a:cubicBezTo>
                  <a:cubicBezTo>
                    <a:pt x="488" y="3964"/>
                    <a:pt x="450" y="4726"/>
                    <a:pt x="427" y="5488"/>
                  </a:cubicBezTo>
                  <a:cubicBezTo>
                    <a:pt x="389" y="7035"/>
                    <a:pt x="328" y="8590"/>
                    <a:pt x="237" y="102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8"/>
            <p:cNvSpPr/>
            <p:nvPr/>
          </p:nvSpPr>
          <p:spPr>
            <a:xfrm>
              <a:off x="3816175" y="4679675"/>
              <a:ext cx="15450" cy="12975"/>
            </a:xfrm>
            <a:custGeom>
              <a:avLst/>
              <a:gdLst/>
              <a:ahLst/>
              <a:cxnLst/>
              <a:rect l="l" t="t" r="r" b="b"/>
              <a:pathLst>
                <a:path w="618" h="519" extrusionOk="0">
                  <a:moveTo>
                    <a:pt x="160" y="0"/>
                  </a:moveTo>
                  <a:lnTo>
                    <a:pt x="374" y="0"/>
                  </a:lnTo>
                  <a:cubicBezTo>
                    <a:pt x="381" y="15"/>
                    <a:pt x="389" y="31"/>
                    <a:pt x="404" y="46"/>
                  </a:cubicBezTo>
                  <a:cubicBezTo>
                    <a:pt x="579" y="137"/>
                    <a:pt x="618" y="244"/>
                    <a:pt x="541" y="374"/>
                  </a:cubicBezTo>
                  <a:cubicBezTo>
                    <a:pt x="450" y="496"/>
                    <a:pt x="267" y="518"/>
                    <a:pt x="153" y="419"/>
                  </a:cubicBezTo>
                  <a:cubicBezTo>
                    <a:pt x="8" y="313"/>
                    <a:pt x="0" y="214"/>
                    <a:pt x="122" y="69"/>
                  </a:cubicBezTo>
                  <a:cubicBezTo>
                    <a:pt x="130" y="46"/>
                    <a:pt x="145" y="23"/>
                    <a:pt x="160" y="0"/>
                  </a:cubicBezTo>
                  <a:close/>
                  <a:moveTo>
                    <a:pt x="320" y="396"/>
                  </a:moveTo>
                  <a:cubicBezTo>
                    <a:pt x="397" y="396"/>
                    <a:pt x="457" y="335"/>
                    <a:pt x="465" y="259"/>
                  </a:cubicBezTo>
                  <a:cubicBezTo>
                    <a:pt x="465" y="160"/>
                    <a:pt x="404" y="114"/>
                    <a:pt x="320" y="122"/>
                  </a:cubicBezTo>
                  <a:cubicBezTo>
                    <a:pt x="244" y="107"/>
                    <a:pt x="175" y="168"/>
                    <a:pt x="175" y="244"/>
                  </a:cubicBezTo>
                  <a:cubicBezTo>
                    <a:pt x="175" y="335"/>
                    <a:pt x="214" y="389"/>
                    <a:pt x="320" y="3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8"/>
            <p:cNvSpPr/>
            <p:nvPr/>
          </p:nvSpPr>
          <p:spPr>
            <a:xfrm>
              <a:off x="3853500" y="4677200"/>
              <a:ext cx="15275" cy="11825"/>
            </a:xfrm>
            <a:custGeom>
              <a:avLst/>
              <a:gdLst/>
              <a:ahLst/>
              <a:cxnLst/>
              <a:rect l="l" t="t" r="r" b="b"/>
              <a:pathLst>
                <a:path w="611" h="473" extrusionOk="0">
                  <a:moveTo>
                    <a:pt x="207" y="15"/>
                  </a:moveTo>
                  <a:lnTo>
                    <a:pt x="352" y="0"/>
                  </a:lnTo>
                  <a:cubicBezTo>
                    <a:pt x="374" y="23"/>
                    <a:pt x="390" y="61"/>
                    <a:pt x="420" y="69"/>
                  </a:cubicBezTo>
                  <a:cubicBezTo>
                    <a:pt x="542" y="99"/>
                    <a:pt x="611" y="198"/>
                    <a:pt x="565" y="313"/>
                  </a:cubicBezTo>
                  <a:cubicBezTo>
                    <a:pt x="512" y="450"/>
                    <a:pt x="374" y="473"/>
                    <a:pt x="237" y="457"/>
                  </a:cubicBezTo>
                  <a:cubicBezTo>
                    <a:pt x="123" y="457"/>
                    <a:pt x="24" y="373"/>
                    <a:pt x="16" y="259"/>
                  </a:cubicBezTo>
                  <a:cubicBezTo>
                    <a:pt x="1" y="130"/>
                    <a:pt x="161" y="114"/>
                    <a:pt x="207" y="15"/>
                  </a:cubicBezTo>
                  <a:close/>
                  <a:moveTo>
                    <a:pt x="466" y="252"/>
                  </a:moveTo>
                  <a:cubicBezTo>
                    <a:pt x="458" y="175"/>
                    <a:pt x="390" y="114"/>
                    <a:pt x="313" y="130"/>
                  </a:cubicBezTo>
                  <a:cubicBezTo>
                    <a:pt x="230" y="130"/>
                    <a:pt x="146" y="168"/>
                    <a:pt x="146" y="274"/>
                  </a:cubicBezTo>
                  <a:cubicBezTo>
                    <a:pt x="138" y="343"/>
                    <a:pt x="207" y="412"/>
                    <a:pt x="275" y="404"/>
                  </a:cubicBezTo>
                  <a:cubicBezTo>
                    <a:pt x="367" y="404"/>
                    <a:pt x="458" y="373"/>
                    <a:pt x="466" y="2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768525" y="4672050"/>
              <a:ext cx="12800" cy="12025"/>
            </a:xfrm>
            <a:custGeom>
              <a:avLst/>
              <a:gdLst/>
              <a:ahLst/>
              <a:cxnLst/>
              <a:rect l="l" t="t" r="r" b="b"/>
              <a:pathLst>
                <a:path w="512" h="481" extrusionOk="0">
                  <a:moveTo>
                    <a:pt x="283" y="473"/>
                  </a:moveTo>
                  <a:cubicBezTo>
                    <a:pt x="108" y="473"/>
                    <a:pt x="1" y="381"/>
                    <a:pt x="16" y="229"/>
                  </a:cubicBezTo>
                  <a:cubicBezTo>
                    <a:pt x="8" y="99"/>
                    <a:pt x="115" y="0"/>
                    <a:pt x="237" y="16"/>
                  </a:cubicBezTo>
                  <a:cubicBezTo>
                    <a:pt x="390" y="23"/>
                    <a:pt x="511" y="145"/>
                    <a:pt x="511" y="298"/>
                  </a:cubicBezTo>
                  <a:cubicBezTo>
                    <a:pt x="511" y="450"/>
                    <a:pt x="473" y="480"/>
                    <a:pt x="283" y="473"/>
                  </a:cubicBezTo>
                  <a:close/>
                  <a:moveTo>
                    <a:pt x="260" y="99"/>
                  </a:moveTo>
                  <a:cubicBezTo>
                    <a:pt x="184" y="99"/>
                    <a:pt x="123" y="153"/>
                    <a:pt x="123" y="229"/>
                  </a:cubicBezTo>
                  <a:cubicBezTo>
                    <a:pt x="115" y="320"/>
                    <a:pt x="191" y="404"/>
                    <a:pt x="283" y="397"/>
                  </a:cubicBezTo>
                  <a:cubicBezTo>
                    <a:pt x="359" y="412"/>
                    <a:pt x="428" y="358"/>
                    <a:pt x="435" y="282"/>
                  </a:cubicBezTo>
                  <a:cubicBezTo>
                    <a:pt x="435" y="168"/>
                    <a:pt x="351" y="130"/>
                    <a:pt x="260" y="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3719375" y="4630900"/>
              <a:ext cx="12400" cy="13350"/>
            </a:xfrm>
            <a:custGeom>
              <a:avLst/>
              <a:gdLst/>
              <a:ahLst/>
              <a:cxnLst/>
              <a:rect l="l" t="t" r="r" b="b"/>
              <a:pathLst>
                <a:path w="496" h="534" extrusionOk="0">
                  <a:moveTo>
                    <a:pt x="374" y="31"/>
                  </a:moveTo>
                  <a:cubicBezTo>
                    <a:pt x="443" y="84"/>
                    <a:pt x="488" y="168"/>
                    <a:pt x="496" y="259"/>
                  </a:cubicBezTo>
                  <a:cubicBezTo>
                    <a:pt x="420" y="488"/>
                    <a:pt x="290" y="534"/>
                    <a:pt x="130" y="381"/>
                  </a:cubicBezTo>
                  <a:cubicBezTo>
                    <a:pt x="244" y="374"/>
                    <a:pt x="313" y="305"/>
                    <a:pt x="275" y="198"/>
                  </a:cubicBezTo>
                  <a:cubicBezTo>
                    <a:pt x="237" y="84"/>
                    <a:pt x="145" y="99"/>
                    <a:pt x="62" y="160"/>
                  </a:cubicBezTo>
                  <a:cubicBezTo>
                    <a:pt x="1" y="38"/>
                    <a:pt x="92" y="15"/>
                    <a:pt x="168" y="0"/>
                  </a:cubicBezTo>
                  <a:cubicBezTo>
                    <a:pt x="237" y="0"/>
                    <a:pt x="305" y="15"/>
                    <a:pt x="374" y="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736900" y="4653000"/>
              <a:ext cx="15075" cy="15075"/>
            </a:xfrm>
            <a:custGeom>
              <a:avLst/>
              <a:gdLst/>
              <a:ahLst/>
              <a:cxnLst/>
              <a:rect l="l" t="t" r="r" b="b"/>
              <a:pathLst>
                <a:path w="603" h="603" extrusionOk="0">
                  <a:moveTo>
                    <a:pt x="130" y="419"/>
                  </a:moveTo>
                  <a:cubicBezTo>
                    <a:pt x="1" y="335"/>
                    <a:pt x="24" y="221"/>
                    <a:pt x="100" y="130"/>
                  </a:cubicBezTo>
                  <a:cubicBezTo>
                    <a:pt x="222" y="0"/>
                    <a:pt x="344" y="46"/>
                    <a:pt x="450" y="153"/>
                  </a:cubicBezTo>
                  <a:cubicBezTo>
                    <a:pt x="549" y="252"/>
                    <a:pt x="603" y="343"/>
                    <a:pt x="496" y="450"/>
                  </a:cubicBezTo>
                  <a:cubicBezTo>
                    <a:pt x="412" y="534"/>
                    <a:pt x="306" y="602"/>
                    <a:pt x="199" y="465"/>
                  </a:cubicBezTo>
                  <a:lnTo>
                    <a:pt x="199" y="465"/>
                  </a:lnTo>
                  <a:cubicBezTo>
                    <a:pt x="336" y="465"/>
                    <a:pt x="428" y="412"/>
                    <a:pt x="382" y="259"/>
                  </a:cubicBezTo>
                  <a:cubicBezTo>
                    <a:pt x="367" y="175"/>
                    <a:pt x="283" y="130"/>
                    <a:pt x="206" y="160"/>
                  </a:cubicBezTo>
                  <a:cubicBezTo>
                    <a:pt x="69" y="206"/>
                    <a:pt x="123" y="320"/>
                    <a:pt x="138" y="4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8"/>
            <p:cNvSpPr/>
            <p:nvPr/>
          </p:nvSpPr>
          <p:spPr>
            <a:xfrm>
              <a:off x="3895250" y="4664050"/>
              <a:ext cx="12200" cy="10500"/>
            </a:xfrm>
            <a:custGeom>
              <a:avLst/>
              <a:gdLst/>
              <a:ahLst/>
              <a:cxnLst/>
              <a:rect l="l" t="t" r="r" b="b"/>
              <a:pathLst>
                <a:path w="488" h="420" extrusionOk="0">
                  <a:moveTo>
                    <a:pt x="450" y="290"/>
                  </a:moveTo>
                  <a:lnTo>
                    <a:pt x="389" y="252"/>
                  </a:lnTo>
                  <a:cubicBezTo>
                    <a:pt x="389" y="175"/>
                    <a:pt x="374" y="107"/>
                    <a:pt x="282" y="107"/>
                  </a:cubicBezTo>
                  <a:cubicBezTo>
                    <a:pt x="221" y="99"/>
                    <a:pt x="168" y="137"/>
                    <a:pt x="153" y="198"/>
                  </a:cubicBezTo>
                  <a:cubicBezTo>
                    <a:pt x="122" y="290"/>
                    <a:pt x="175" y="328"/>
                    <a:pt x="252" y="343"/>
                  </a:cubicBezTo>
                  <a:lnTo>
                    <a:pt x="290" y="404"/>
                  </a:lnTo>
                  <a:cubicBezTo>
                    <a:pt x="191" y="412"/>
                    <a:pt x="76" y="419"/>
                    <a:pt x="38" y="297"/>
                  </a:cubicBezTo>
                  <a:cubicBezTo>
                    <a:pt x="0" y="175"/>
                    <a:pt x="107" y="122"/>
                    <a:pt x="175" y="54"/>
                  </a:cubicBezTo>
                  <a:cubicBezTo>
                    <a:pt x="244" y="8"/>
                    <a:pt x="328" y="0"/>
                    <a:pt x="396" y="46"/>
                  </a:cubicBezTo>
                  <a:cubicBezTo>
                    <a:pt x="488" y="99"/>
                    <a:pt x="442" y="206"/>
                    <a:pt x="450" y="29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8"/>
            <p:cNvSpPr/>
            <p:nvPr/>
          </p:nvSpPr>
          <p:spPr>
            <a:xfrm>
              <a:off x="3720325" y="4632975"/>
              <a:ext cx="6900" cy="7475"/>
            </a:xfrm>
            <a:custGeom>
              <a:avLst/>
              <a:gdLst/>
              <a:ahLst/>
              <a:cxnLst/>
              <a:rect l="l" t="t" r="r" b="b"/>
              <a:pathLst>
                <a:path w="276" h="299" extrusionOk="0">
                  <a:moveTo>
                    <a:pt x="24" y="77"/>
                  </a:moveTo>
                  <a:cubicBezTo>
                    <a:pt x="107" y="16"/>
                    <a:pt x="199" y="1"/>
                    <a:pt x="237" y="115"/>
                  </a:cubicBezTo>
                  <a:cubicBezTo>
                    <a:pt x="275" y="222"/>
                    <a:pt x="206" y="291"/>
                    <a:pt x="92" y="298"/>
                  </a:cubicBezTo>
                  <a:cubicBezTo>
                    <a:pt x="1" y="245"/>
                    <a:pt x="16" y="153"/>
                    <a:pt x="24" y="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740150" y="4663275"/>
              <a:ext cx="1725" cy="1375"/>
            </a:xfrm>
            <a:custGeom>
              <a:avLst/>
              <a:gdLst/>
              <a:ahLst/>
              <a:cxnLst/>
              <a:rect l="l" t="t" r="r" b="b"/>
              <a:pathLst>
                <a:path w="69" h="55" extrusionOk="0">
                  <a:moveTo>
                    <a:pt x="69" y="54"/>
                  </a:moveTo>
                  <a:cubicBezTo>
                    <a:pt x="38" y="54"/>
                    <a:pt x="8" y="46"/>
                    <a:pt x="0" y="8"/>
                  </a:cubicBezTo>
                  <a:lnTo>
                    <a:pt x="8" y="1"/>
                  </a:lnTo>
                  <a:close/>
                </a:path>
              </a:pathLst>
            </a:custGeom>
            <a:solidFill>
              <a:srgbClr val="D0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3813125" y="4166925"/>
              <a:ext cx="13725" cy="13175"/>
            </a:xfrm>
            <a:custGeom>
              <a:avLst/>
              <a:gdLst/>
              <a:ahLst/>
              <a:cxnLst/>
              <a:rect l="l" t="t" r="r" b="b"/>
              <a:pathLst>
                <a:path w="549" h="527" extrusionOk="0">
                  <a:moveTo>
                    <a:pt x="549" y="527"/>
                  </a:moveTo>
                  <a:cubicBezTo>
                    <a:pt x="282" y="413"/>
                    <a:pt x="183" y="184"/>
                    <a:pt x="0" y="39"/>
                  </a:cubicBezTo>
                  <a:cubicBezTo>
                    <a:pt x="176" y="1"/>
                    <a:pt x="442" y="230"/>
                    <a:pt x="549" y="5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836375" y="4166925"/>
              <a:ext cx="8975" cy="10900"/>
            </a:xfrm>
            <a:custGeom>
              <a:avLst/>
              <a:gdLst/>
              <a:ahLst/>
              <a:cxnLst/>
              <a:rect l="l" t="t" r="r" b="b"/>
              <a:pathLst>
                <a:path w="359" h="436" extrusionOk="0">
                  <a:moveTo>
                    <a:pt x="290" y="1"/>
                  </a:moveTo>
                  <a:cubicBezTo>
                    <a:pt x="328" y="1"/>
                    <a:pt x="358" y="24"/>
                    <a:pt x="343" y="62"/>
                  </a:cubicBezTo>
                  <a:cubicBezTo>
                    <a:pt x="297" y="192"/>
                    <a:pt x="221" y="313"/>
                    <a:pt x="114" y="405"/>
                  </a:cubicBezTo>
                  <a:cubicBezTo>
                    <a:pt x="84" y="435"/>
                    <a:pt x="46" y="420"/>
                    <a:pt x="31" y="374"/>
                  </a:cubicBezTo>
                  <a:cubicBezTo>
                    <a:pt x="0" y="283"/>
                    <a:pt x="198"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8"/>
            <p:cNvSpPr/>
            <p:nvPr/>
          </p:nvSpPr>
          <p:spPr>
            <a:xfrm>
              <a:off x="3644125" y="4413100"/>
              <a:ext cx="2100" cy="33000"/>
            </a:xfrm>
            <a:custGeom>
              <a:avLst/>
              <a:gdLst/>
              <a:ahLst/>
              <a:cxnLst/>
              <a:rect l="l" t="t" r="r" b="b"/>
              <a:pathLst>
                <a:path w="84" h="1320" extrusionOk="0">
                  <a:moveTo>
                    <a:pt x="84" y="1319"/>
                  </a:moveTo>
                  <a:cubicBezTo>
                    <a:pt x="23" y="877"/>
                    <a:pt x="0" y="435"/>
                    <a:pt x="31" y="1"/>
                  </a:cubicBez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8"/>
            <p:cNvSpPr/>
            <p:nvPr/>
          </p:nvSpPr>
          <p:spPr>
            <a:xfrm>
              <a:off x="3939050" y="4265825"/>
              <a:ext cx="3275" cy="6125"/>
            </a:xfrm>
            <a:custGeom>
              <a:avLst/>
              <a:gdLst/>
              <a:ahLst/>
              <a:cxnLst/>
              <a:rect l="l" t="t" r="r" b="b"/>
              <a:pathLst>
                <a:path w="131" h="245" extrusionOk="0">
                  <a:moveTo>
                    <a:pt x="123" y="0"/>
                  </a:moveTo>
                  <a:cubicBezTo>
                    <a:pt x="131" y="92"/>
                    <a:pt x="85" y="191"/>
                    <a:pt x="9" y="244"/>
                  </a:cubicBezTo>
                  <a:cubicBezTo>
                    <a:pt x="1" y="145"/>
                    <a:pt x="47" y="54"/>
                    <a:pt x="123" y="0"/>
                  </a:cubicBezTo>
                  <a:close/>
                </a:path>
              </a:pathLst>
            </a:custGeom>
            <a:solidFill>
              <a:srgbClr val="6B3D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8"/>
            <p:cNvSpPr/>
            <p:nvPr/>
          </p:nvSpPr>
          <p:spPr>
            <a:xfrm>
              <a:off x="3964025" y="4582100"/>
              <a:ext cx="3825" cy="40625"/>
            </a:xfrm>
            <a:custGeom>
              <a:avLst/>
              <a:gdLst/>
              <a:ahLst/>
              <a:cxnLst/>
              <a:rect l="l" t="t" r="r" b="b"/>
              <a:pathLst>
                <a:path w="153" h="1625" extrusionOk="0">
                  <a:moveTo>
                    <a:pt x="0" y="70"/>
                  </a:moveTo>
                  <a:cubicBezTo>
                    <a:pt x="16" y="47"/>
                    <a:pt x="8" y="1"/>
                    <a:pt x="54" y="9"/>
                  </a:cubicBezTo>
                  <a:cubicBezTo>
                    <a:pt x="69" y="9"/>
                    <a:pt x="77" y="47"/>
                    <a:pt x="92" y="70"/>
                  </a:cubicBezTo>
                  <a:cubicBezTo>
                    <a:pt x="145" y="504"/>
                    <a:pt x="130" y="946"/>
                    <a:pt x="138" y="1388"/>
                  </a:cubicBezTo>
                  <a:cubicBezTo>
                    <a:pt x="138" y="1411"/>
                    <a:pt x="145" y="1426"/>
                    <a:pt x="145" y="1449"/>
                  </a:cubicBezTo>
                  <a:cubicBezTo>
                    <a:pt x="138" y="1510"/>
                    <a:pt x="153" y="1617"/>
                    <a:pt x="77" y="1624"/>
                  </a:cubicBezTo>
                  <a:cubicBezTo>
                    <a:pt x="0" y="1624"/>
                    <a:pt x="8" y="1518"/>
                    <a:pt x="8" y="1449"/>
                  </a:cubicBezTo>
                  <a:cubicBezTo>
                    <a:pt x="8" y="992"/>
                    <a:pt x="0" y="534"/>
                    <a:pt x="0" y="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8"/>
            <p:cNvSpPr/>
            <p:nvPr/>
          </p:nvSpPr>
          <p:spPr>
            <a:xfrm>
              <a:off x="3972225" y="4585925"/>
              <a:ext cx="3075" cy="14125"/>
            </a:xfrm>
            <a:custGeom>
              <a:avLst/>
              <a:gdLst/>
              <a:ahLst/>
              <a:cxnLst/>
              <a:rect l="l" t="t" r="r" b="b"/>
              <a:pathLst>
                <a:path w="123" h="565" extrusionOk="0">
                  <a:moveTo>
                    <a:pt x="0" y="0"/>
                  </a:moveTo>
                  <a:cubicBezTo>
                    <a:pt x="114" y="54"/>
                    <a:pt x="99" y="160"/>
                    <a:pt x="107" y="252"/>
                  </a:cubicBezTo>
                  <a:cubicBezTo>
                    <a:pt x="114" y="321"/>
                    <a:pt x="114" y="389"/>
                    <a:pt x="122" y="458"/>
                  </a:cubicBezTo>
                  <a:cubicBezTo>
                    <a:pt x="114" y="496"/>
                    <a:pt x="122" y="549"/>
                    <a:pt x="76" y="557"/>
                  </a:cubicBezTo>
                  <a:cubicBezTo>
                    <a:pt x="31" y="564"/>
                    <a:pt x="23" y="511"/>
                    <a:pt x="23" y="473"/>
                  </a:cubicBezTo>
                  <a:cubicBezTo>
                    <a:pt x="15" y="321"/>
                    <a:pt x="8" y="16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8"/>
            <p:cNvSpPr/>
            <p:nvPr/>
          </p:nvSpPr>
          <p:spPr>
            <a:xfrm>
              <a:off x="3630025" y="4344700"/>
              <a:ext cx="5725" cy="46525"/>
            </a:xfrm>
            <a:custGeom>
              <a:avLst/>
              <a:gdLst/>
              <a:ahLst/>
              <a:cxnLst/>
              <a:rect l="l" t="t" r="r" b="b"/>
              <a:pathLst>
                <a:path w="229" h="1861" extrusionOk="0">
                  <a:moveTo>
                    <a:pt x="153" y="1"/>
                  </a:moveTo>
                  <a:cubicBezTo>
                    <a:pt x="198" y="389"/>
                    <a:pt x="214" y="778"/>
                    <a:pt x="198" y="1159"/>
                  </a:cubicBezTo>
                  <a:lnTo>
                    <a:pt x="198" y="1716"/>
                  </a:lnTo>
                  <a:cubicBezTo>
                    <a:pt x="198" y="1769"/>
                    <a:pt x="229" y="1845"/>
                    <a:pt x="145" y="1853"/>
                  </a:cubicBezTo>
                  <a:cubicBezTo>
                    <a:pt x="53" y="1860"/>
                    <a:pt x="61" y="1784"/>
                    <a:pt x="38" y="1731"/>
                  </a:cubicBezTo>
                  <a:cubicBezTo>
                    <a:pt x="0" y="1624"/>
                    <a:pt x="38" y="1517"/>
                    <a:pt x="53" y="1411"/>
                  </a:cubicBezTo>
                  <a:cubicBezTo>
                    <a:pt x="99" y="1014"/>
                    <a:pt x="92" y="610"/>
                    <a:pt x="92" y="207"/>
                  </a:cubicBezTo>
                  <a:lnTo>
                    <a:pt x="92"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8"/>
            <p:cNvSpPr/>
            <p:nvPr/>
          </p:nvSpPr>
          <p:spPr>
            <a:xfrm>
              <a:off x="3854475" y="4747875"/>
              <a:ext cx="33550" cy="20600"/>
            </a:xfrm>
            <a:custGeom>
              <a:avLst/>
              <a:gdLst/>
              <a:ahLst/>
              <a:cxnLst/>
              <a:rect l="l" t="t" r="r" b="b"/>
              <a:pathLst>
                <a:path w="1342" h="824" extrusionOk="0">
                  <a:moveTo>
                    <a:pt x="1341" y="138"/>
                  </a:moveTo>
                  <a:cubicBezTo>
                    <a:pt x="1059" y="298"/>
                    <a:pt x="732" y="359"/>
                    <a:pt x="427" y="473"/>
                  </a:cubicBezTo>
                  <a:cubicBezTo>
                    <a:pt x="282" y="534"/>
                    <a:pt x="153" y="603"/>
                    <a:pt x="92" y="763"/>
                  </a:cubicBezTo>
                  <a:cubicBezTo>
                    <a:pt x="76" y="801"/>
                    <a:pt x="46" y="824"/>
                    <a:pt x="8" y="824"/>
                  </a:cubicBezTo>
                  <a:cubicBezTo>
                    <a:pt x="0" y="633"/>
                    <a:pt x="114" y="450"/>
                    <a:pt x="290" y="374"/>
                  </a:cubicBezTo>
                  <a:cubicBezTo>
                    <a:pt x="564" y="252"/>
                    <a:pt x="854" y="153"/>
                    <a:pt x="1143" y="69"/>
                  </a:cubicBezTo>
                  <a:cubicBezTo>
                    <a:pt x="1212" y="54"/>
                    <a:pt x="1311" y="1"/>
                    <a:pt x="1341" y="1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8"/>
            <p:cNvSpPr/>
            <p:nvPr/>
          </p:nvSpPr>
          <p:spPr>
            <a:xfrm>
              <a:off x="3766450" y="4751700"/>
              <a:ext cx="35250" cy="19825"/>
            </a:xfrm>
            <a:custGeom>
              <a:avLst/>
              <a:gdLst/>
              <a:ahLst/>
              <a:cxnLst/>
              <a:rect l="l" t="t" r="r" b="b"/>
              <a:pathLst>
                <a:path w="1410" h="793" extrusionOk="0">
                  <a:moveTo>
                    <a:pt x="1410" y="793"/>
                  </a:moveTo>
                  <a:cubicBezTo>
                    <a:pt x="1326" y="785"/>
                    <a:pt x="1258" y="739"/>
                    <a:pt x="1227" y="663"/>
                  </a:cubicBezTo>
                  <a:cubicBezTo>
                    <a:pt x="1059" y="373"/>
                    <a:pt x="777" y="328"/>
                    <a:pt x="480" y="282"/>
                  </a:cubicBezTo>
                  <a:cubicBezTo>
                    <a:pt x="297" y="259"/>
                    <a:pt x="91" y="236"/>
                    <a:pt x="0" y="15"/>
                  </a:cubicBezTo>
                  <a:cubicBezTo>
                    <a:pt x="84" y="0"/>
                    <a:pt x="168" y="0"/>
                    <a:pt x="252" y="15"/>
                  </a:cubicBezTo>
                  <a:cubicBezTo>
                    <a:pt x="366" y="91"/>
                    <a:pt x="503" y="122"/>
                    <a:pt x="648" y="114"/>
                  </a:cubicBezTo>
                  <a:cubicBezTo>
                    <a:pt x="884" y="122"/>
                    <a:pt x="1113" y="236"/>
                    <a:pt x="1258" y="434"/>
                  </a:cubicBezTo>
                  <a:cubicBezTo>
                    <a:pt x="1258" y="572"/>
                    <a:pt x="1387" y="655"/>
                    <a:pt x="1410" y="7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8"/>
            <p:cNvSpPr/>
            <p:nvPr/>
          </p:nvSpPr>
          <p:spPr>
            <a:xfrm>
              <a:off x="3772725" y="4751700"/>
              <a:ext cx="9925" cy="3250"/>
            </a:xfrm>
            <a:custGeom>
              <a:avLst/>
              <a:gdLst/>
              <a:ahLst/>
              <a:cxnLst/>
              <a:rect l="l" t="t" r="r" b="b"/>
              <a:pathLst>
                <a:path w="397" h="130" extrusionOk="0">
                  <a:moveTo>
                    <a:pt x="397" y="122"/>
                  </a:moveTo>
                  <a:cubicBezTo>
                    <a:pt x="252" y="130"/>
                    <a:pt x="115" y="99"/>
                    <a:pt x="1" y="23"/>
                  </a:cubicBezTo>
                  <a:cubicBezTo>
                    <a:pt x="138" y="0"/>
                    <a:pt x="283" y="30"/>
                    <a:pt x="397" y="122"/>
                  </a:cubicBez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8"/>
            <p:cNvSpPr/>
            <p:nvPr/>
          </p:nvSpPr>
          <p:spPr>
            <a:xfrm>
              <a:off x="4017750" y="4351175"/>
              <a:ext cx="3850" cy="39675"/>
            </a:xfrm>
            <a:custGeom>
              <a:avLst/>
              <a:gdLst/>
              <a:ahLst/>
              <a:cxnLst/>
              <a:rect l="l" t="t" r="r" b="b"/>
              <a:pathLst>
                <a:path w="154" h="1587" extrusionOk="0">
                  <a:moveTo>
                    <a:pt x="153" y="8"/>
                  </a:moveTo>
                  <a:lnTo>
                    <a:pt x="153" y="1586"/>
                  </a:lnTo>
                  <a:lnTo>
                    <a:pt x="92" y="1586"/>
                  </a:lnTo>
                  <a:cubicBezTo>
                    <a:pt x="1" y="1053"/>
                    <a:pt x="31" y="527"/>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8"/>
            <p:cNvSpPr/>
            <p:nvPr/>
          </p:nvSpPr>
          <p:spPr>
            <a:xfrm>
              <a:off x="3801675" y="4771500"/>
              <a:ext cx="425" cy="400"/>
            </a:xfrm>
            <a:custGeom>
              <a:avLst/>
              <a:gdLst/>
              <a:ahLst/>
              <a:cxnLst/>
              <a:rect l="l" t="t" r="r" b="b"/>
              <a:pathLst>
                <a:path w="17" h="16" extrusionOk="0">
                  <a:moveTo>
                    <a:pt x="1" y="1"/>
                  </a:moveTo>
                  <a:lnTo>
                    <a:pt x="16" y="16"/>
                  </a:lnTo>
                  <a:lnTo>
                    <a:pt x="1" y="16"/>
                  </a:lnTo>
                  <a:cubicBezTo>
                    <a:pt x="1" y="8"/>
                    <a:pt x="1" y="1"/>
                    <a:pt x="1" y="1"/>
                  </a:cubicBezTo>
                  <a:close/>
                </a:path>
              </a:pathLst>
            </a:custGeom>
            <a:solidFill>
              <a:srgbClr val="6A3D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8"/>
            <p:cNvSpPr/>
            <p:nvPr/>
          </p:nvSpPr>
          <p:spPr>
            <a:xfrm>
              <a:off x="3707750" y="4447975"/>
              <a:ext cx="5375" cy="6700"/>
            </a:xfrm>
            <a:custGeom>
              <a:avLst/>
              <a:gdLst/>
              <a:ahLst/>
              <a:cxnLst/>
              <a:rect l="l" t="t" r="r" b="b"/>
              <a:pathLst>
                <a:path w="215" h="268" extrusionOk="0">
                  <a:moveTo>
                    <a:pt x="31" y="237"/>
                  </a:moveTo>
                  <a:cubicBezTo>
                    <a:pt x="24" y="222"/>
                    <a:pt x="24" y="206"/>
                    <a:pt x="16" y="199"/>
                  </a:cubicBezTo>
                  <a:cubicBezTo>
                    <a:pt x="1" y="115"/>
                    <a:pt x="1" y="39"/>
                    <a:pt x="100" y="16"/>
                  </a:cubicBezTo>
                  <a:cubicBezTo>
                    <a:pt x="168" y="1"/>
                    <a:pt x="214" y="46"/>
                    <a:pt x="214" y="107"/>
                  </a:cubicBezTo>
                  <a:cubicBezTo>
                    <a:pt x="214" y="206"/>
                    <a:pt x="168" y="267"/>
                    <a:pt x="54" y="252"/>
                  </a:cubicBezTo>
                  <a:cubicBezTo>
                    <a:pt x="54" y="237"/>
                    <a:pt x="39" y="237"/>
                    <a:pt x="31" y="2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8"/>
            <p:cNvSpPr/>
            <p:nvPr/>
          </p:nvSpPr>
          <p:spPr>
            <a:xfrm>
              <a:off x="3942875" y="4399775"/>
              <a:ext cx="6500" cy="7250"/>
            </a:xfrm>
            <a:custGeom>
              <a:avLst/>
              <a:gdLst/>
              <a:ahLst/>
              <a:cxnLst/>
              <a:rect l="l" t="t" r="r" b="b"/>
              <a:pathLst>
                <a:path w="260" h="290" extrusionOk="0">
                  <a:moveTo>
                    <a:pt x="206" y="244"/>
                  </a:moveTo>
                  <a:cubicBezTo>
                    <a:pt x="145" y="290"/>
                    <a:pt x="54" y="267"/>
                    <a:pt x="31" y="198"/>
                  </a:cubicBezTo>
                  <a:cubicBezTo>
                    <a:pt x="0" y="145"/>
                    <a:pt x="16" y="77"/>
                    <a:pt x="61" y="46"/>
                  </a:cubicBezTo>
                  <a:cubicBezTo>
                    <a:pt x="99" y="0"/>
                    <a:pt x="160" y="0"/>
                    <a:pt x="199" y="31"/>
                  </a:cubicBezTo>
                  <a:cubicBezTo>
                    <a:pt x="260" y="84"/>
                    <a:pt x="260" y="176"/>
                    <a:pt x="214" y="2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8"/>
            <p:cNvSpPr/>
            <p:nvPr/>
          </p:nvSpPr>
          <p:spPr>
            <a:xfrm>
              <a:off x="3929525" y="4632425"/>
              <a:ext cx="5750" cy="5725"/>
            </a:xfrm>
            <a:custGeom>
              <a:avLst/>
              <a:gdLst/>
              <a:ahLst/>
              <a:cxnLst/>
              <a:rect l="l" t="t" r="r" b="b"/>
              <a:pathLst>
                <a:path w="230" h="229" extrusionOk="0">
                  <a:moveTo>
                    <a:pt x="123" y="0"/>
                  </a:moveTo>
                  <a:cubicBezTo>
                    <a:pt x="184" y="15"/>
                    <a:pt x="230" y="53"/>
                    <a:pt x="222" y="114"/>
                  </a:cubicBezTo>
                  <a:cubicBezTo>
                    <a:pt x="222" y="175"/>
                    <a:pt x="169" y="229"/>
                    <a:pt x="108" y="213"/>
                  </a:cubicBezTo>
                  <a:cubicBezTo>
                    <a:pt x="47" y="213"/>
                    <a:pt x="1" y="160"/>
                    <a:pt x="16" y="99"/>
                  </a:cubicBezTo>
                  <a:cubicBezTo>
                    <a:pt x="16" y="46"/>
                    <a:pt x="62" y="0"/>
                    <a:pt x="1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8"/>
            <p:cNvSpPr/>
            <p:nvPr/>
          </p:nvSpPr>
          <p:spPr>
            <a:xfrm>
              <a:off x="3944600" y="4435400"/>
              <a:ext cx="5350" cy="6125"/>
            </a:xfrm>
            <a:custGeom>
              <a:avLst/>
              <a:gdLst/>
              <a:ahLst/>
              <a:cxnLst/>
              <a:rect l="l" t="t" r="r" b="b"/>
              <a:pathLst>
                <a:path w="214" h="245" extrusionOk="0">
                  <a:moveTo>
                    <a:pt x="107" y="244"/>
                  </a:moveTo>
                  <a:cubicBezTo>
                    <a:pt x="46" y="237"/>
                    <a:pt x="0" y="176"/>
                    <a:pt x="8" y="115"/>
                  </a:cubicBezTo>
                  <a:cubicBezTo>
                    <a:pt x="8" y="54"/>
                    <a:pt x="46" y="1"/>
                    <a:pt x="114" y="8"/>
                  </a:cubicBezTo>
                  <a:cubicBezTo>
                    <a:pt x="183" y="16"/>
                    <a:pt x="213" y="69"/>
                    <a:pt x="213" y="130"/>
                  </a:cubicBezTo>
                  <a:cubicBezTo>
                    <a:pt x="213" y="191"/>
                    <a:pt x="168" y="244"/>
                    <a:pt x="107" y="2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8"/>
            <p:cNvSpPr/>
            <p:nvPr/>
          </p:nvSpPr>
          <p:spPr>
            <a:xfrm>
              <a:off x="3911825" y="4354425"/>
              <a:ext cx="6500" cy="7450"/>
            </a:xfrm>
            <a:custGeom>
              <a:avLst/>
              <a:gdLst/>
              <a:ahLst/>
              <a:cxnLst/>
              <a:rect l="l" t="t" r="r" b="b"/>
              <a:pathLst>
                <a:path w="260" h="298" extrusionOk="0">
                  <a:moveTo>
                    <a:pt x="23" y="244"/>
                  </a:moveTo>
                  <a:cubicBezTo>
                    <a:pt x="23" y="214"/>
                    <a:pt x="23" y="191"/>
                    <a:pt x="15" y="168"/>
                  </a:cubicBezTo>
                  <a:cubicBezTo>
                    <a:pt x="0" y="77"/>
                    <a:pt x="15" y="0"/>
                    <a:pt x="122" y="8"/>
                  </a:cubicBezTo>
                  <a:cubicBezTo>
                    <a:pt x="198" y="16"/>
                    <a:pt x="259" y="84"/>
                    <a:pt x="236" y="160"/>
                  </a:cubicBezTo>
                  <a:cubicBezTo>
                    <a:pt x="221" y="252"/>
                    <a:pt x="168" y="298"/>
                    <a:pt x="76" y="252"/>
                  </a:cubicBezTo>
                  <a:cubicBezTo>
                    <a:pt x="53" y="244"/>
                    <a:pt x="38" y="237"/>
                    <a:pt x="15" y="2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8"/>
            <p:cNvSpPr/>
            <p:nvPr/>
          </p:nvSpPr>
          <p:spPr>
            <a:xfrm>
              <a:off x="3870850" y="4332900"/>
              <a:ext cx="6875" cy="5350"/>
            </a:xfrm>
            <a:custGeom>
              <a:avLst/>
              <a:gdLst/>
              <a:ahLst/>
              <a:cxnLst/>
              <a:rect l="l" t="t" r="r" b="b"/>
              <a:pathLst>
                <a:path w="275" h="214" extrusionOk="0">
                  <a:moveTo>
                    <a:pt x="100" y="214"/>
                  </a:moveTo>
                  <a:lnTo>
                    <a:pt x="100" y="214"/>
                  </a:lnTo>
                  <a:cubicBezTo>
                    <a:pt x="54" y="168"/>
                    <a:pt x="1" y="122"/>
                    <a:pt x="46" y="46"/>
                  </a:cubicBezTo>
                  <a:cubicBezTo>
                    <a:pt x="77" y="0"/>
                    <a:pt x="138" y="8"/>
                    <a:pt x="183" y="31"/>
                  </a:cubicBezTo>
                  <a:cubicBezTo>
                    <a:pt x="229" y="54"/>
                    <a:pt x="275" y="69"/>
                    <a:pt x="267" y="130"/>
                  </a:cubicBezTo>
                  <a:cubicBezTo>
                    <a:pt x="244" y="214"/>
                    <a:pt x="168" y="206"/>
                    <a:pt x="100" y="2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8"/>
            <p:cNvSpPr/>
            <p:nvPr/>
          </p:nvSpPr>
          <p:spPr>
            <a:xfrm>
              <a:off x="3946100" y="4597175"/>
              <a:ext cx="5550" cy="6300"/>
            </a:xfrm>
            <a:custGeom>
              <a:avLst/>
              <a:gdLst/>
              <a:ahLst/>
              <a:cxnLst/>
              <a:rect l="l" t="t" r="r" b="b"/>
              <a:pathLst>
                <a:path w="222" h="252" extrusionOk="0">
                  <a:moveTo>
                    <a:pt x="115" y="0"/>
                  </a:moveTo>
                  <a:cubicBezTo>
                    <a:pt x="184" y="0"/>
                    <a:pt x="222" y="38"/>
                    <a:pt x="222" y="107"/>
                  </a:cubicBezTo>
                  <a:cubicBezTo>
                    <a:pt x="214" y="252"/>
                    <a:pt x="1" y="244"/>
                    <a:pt x="1" y="99"/>
                  </a:cubicBezTo>
                  <a:cubicBezTo>
                    <a:pt x="1" y="31"/>
                    <a:pt x="47" y="0"/>
                    <a:pt x="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8"/>
            <p:cNvSpPr/>
            <p:nvPr/>
          </p:nvSpPr>
          <p:spPr>
            <a:xfrm>
              <a:off x="3770825" y="4337275"/>
              <a:ext cx="6875" cy="5750"/>
            </a:xfrm>
            <a:custGeom>
              <a:avLst/>
              <a:gdLst/>
              <a:ahLst/>
              <a:cxnLst/>
              <a:rect l="l" t="t" r="r" b="b"/>
              <a:pathLst>
                <a:path w="275" h="230" extrusionOk="0">
                  <a:moveTo>
                    <a:pt x="275" y="115"/>
                  </a:moveTo>
                  <a:cubicBezTo>
                    <a:pt x="259" y="206"/>
                    <a:pt x="183" y="229"/>
                    <a:pt x="107" y="229"/>
                  </a:cubicBezTo>
                  <a:cubicBezTo>
                    <a:pt x="46" y="229"/>
                    <a:pt x="0" y="206"/>
                    <a:pt x="8" y="145"/>
                  </a:cubicBezTo>
                  <a:cubicBezTo>
                    <a:pt x="8" y="54"/>
                    <a:pt x="92" y="31"/>
                    <a:pt x="160" y="16"/>
                  </a:cubicBezTo>
                  <a:cubicBezTo>
                    <a:pt x="237" y="0"/>
                    <a:pt x="267" y="46"/>
                    <a:pt x="275" y="1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8"/>
            <p:cNvSpPr/>
            <p:nvPr/>
          </p:nvSpPr>
          <p:spPr>
            <a:xfrm>
              <a:off x="3945150" y="4558475"/>
              <a:ext cx="6500" cy="6900"/>
            </a:xfrm>
            <a:custGeom>
              <a:avLst/>
              <a:gdLst/>
              <a:ahLst/>
              <a:cxnLst/>
              <a:rect l="l" t="t" r="r" b="b"/>
              <a:pathLst>
                <a:path w="260" h="276" extrusionOk="0">
                  <a:moveTo>
                    <a:pt x="260" y="123"/>
                  </a:moveTo>
                  <a:cubicBezTo>
                    <a:pt x="260" y="199"/>
                    <a:pt x="207" y="260"/>
                    <a:pt x="130" y="268"/>
                  </a:cubicBezTo>
                  <a:cubicBezTo>
                    <a:pt x="54" y="275"/>
                    <a:pt x="16" y="207"/>
                    <a:pt x="16" y="146"/>
                  </a:cubicBezTo>
                  <a:cubicBezTo>
                    <a:pt x="1" y="70"/>
                    <a:pt x="62" y="1"/>
                    <a:pt x="138" y="9"/>
                  </a:cubicBezTo>
                  <a:cubicBezTo>
                    <a:pt x="214" y="9"/>
                    <a:pt x="252" y="54"/>
                    <a:pt x="260" y="1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8"/>
            <p:cNvSpPr/>
            <p:nvPr/>
          </p:nvSpPr>
          <p:spPr>
            <a:xfrm>
              <a:off x="3711750" y="4396525"/>
              <a:ext cx="6325" cy="6325"/>
            </a:xfrm>
            <a:custGeom>
              <a:avLst/>
              <a:gdLst/>
              <a:ahLst/>
              <a:cxnLst/>
              <a:rect l="l" t="t" r="r" b="b"/>
              <a:pathLst>
                <a:path w="253" h="253" extrusionOk="0">
                  <a:moveTo>
                    <a:pt x="145" y="252"/>
                  </a:moveTo>
                  <a:cubicBezTo>
                    <a:pt x="54" y="252"/>
                    <a:pt x="16" y="214"/>
                    <a:pt x="8" y="138"/>
                  </a:cubicBezTo>
                  <a:cubicBezTo>
                    <a:pt x="1" y="77"/>
                    <a:pt x="54" y="24"/>
                    <a:pt x="115" y="16"/>
                  </a:cubicBezTo>
                  <a:cubicBezTo>
                    <a:pt x="176" y="1"/>
                    <a:pt x="245" y="54"/>
                    <a:pt x="245" y="123"/>
                  </a:cubicBezTo>
                  <a:cubicBezTo>
                    <a:pt x="252" y="184"/>
                    <a:pt x="206" y="245"/>
                    <a:pt x="145" y="2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8"/>
            <p:cNvSpPr/>
            <p:nvPr/>
          </p:nvSpPr>
          <p:spPr>
            <a:xfrm>
              <a:off x="3821700" y="4329850"/>
              <a:ext cx="7075" cy="4400"/>
            </a:xfrm>
            <a:custGeom>
              <a:avLst/>
              <a:gdLst/>
              <a:ahLst/>
              <a:cxnLst/>
              <a:rect l="l" t="t" r="r" b="b"/>
              <a:pathLst>
                <a:path w="283" h="176" extrusionOk="0">
                  <a:moveTo>
                    <a:pt x="153" y="176"/>
                  </a:moveTo>
                  <a:cubicBezTo>
                    <a:pt x="69" y="176"/>
                    <a:pt x="15" y="168"/>
                    <a:pt x="8" y="92"/>
                  </a:cubicBezTo>
                  <a:cubicBezTo>
                    <a:pt x="0" y="23"/>
                    <a:pt x="61" y="0"/>
                    <a:pt x="122" y="0"/>
                  </a:cubicBezTo>
                  <a:cubicBezTo>
                    <a:pt x="183" y="0"/>
                    <a:pt x="267" y="0"/>
                    <a:pt x="275" y="76"/>
                  </a:cubicBezTo>
                  <a:cubicBezTo>
                    <a:pt x="282" y="160"/>
                    <a:pt x="191" y="153"/>
                    <a:pt x="153" y="17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8"/>
            <p:cNvSpPr/>
            <p:nvPr/>
          </p:nvSpPr>
          <p:spPr>
            <a:xfrm>
              <a:off x="3704125" y="4567250"/>
              <a:ext cx="4225" cy="4975"/>
            </a:xfrm>
            <a:custGeom>
              <a:avLst/>
              <a:gdLst/>
              <a:ahLst/>
              <a:cxnLst/>
              <a:rect l="l" t="t" r="r" b="b"/>
              <a:pathLst>
                <a:path w="169" h="199" extrusionOk="0">
                  <a:moveTo>
                    <a:pt x="77" y="8"/>
                  </a:moveTo>
                  <a:cubicBezTo>
                    <a:pt x="130" y="1"/>
                    <a:pt x="169" y="39"/>
                    <a:pt x="169" y="92"/>
                  </a:cubicBezTo>
                  <a:cubicBezTo>
                    <a:pt x="169" y="145"/>
                    <a:pt x="161" y="191"/>
                    <a:pt x="100" y="199"/>
                  </a:cubicBezTo>
                  <a:cubicBezTo>
                    <a:pt x="31" y="199"/>
                    <a:pt x="16" y="161"/>
                    <a:pt x="16" y="115"/>
                  </a:cubicBezTo>
                  <a:cubicBezTo>
                    <a:pt x="1" y="69"/>
                    <a:pt x="31" y="23"/>
                    <a:pt x="77" y="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8"/>
            <p:cNvSpPr/>
            <p:nvPr/>
          </p:nvSpPr>
          <p:spPr>
            <a:xfrm>
              <a:off x="3706425" y="4501700"/>
              <a:ext cx="4975" cy="5950"/>
            </a:xfrm>
            <a:custGeom>
              <a:avLst/>
              <a:gdLst/>
              <a:ahLst/>
              <a:cxnLst/>
              <a:rect l="l" t="t" r="r" b="b"/>
              <a:pathLst>
                <a:path w="199" h="238" extrusionOk="0">
                  <a:moveTo>
                    <a:pt x="198" y="107"/>
                  </a:moveTo>
                  <a:cubicBezTo>
                    <a:pt x="198" y="168"/>
                    <a:pt x="176" y="222"/>
                    <a:pt x="115" y="229"/>
                  </a:cubicBezTo>
                  <a:cubicBezTo>
                    <a:pt x="61" y="237"/>
                    <a:pt x="16" y="191"/>
                    <a:pt x="8" y="123"/>
                  </a:cubicBezTo>
                  <a:cubicBezTo>
                    <a:pt x="0" y="69"/>
                    <a:pt x="31" y="24"/>
                    <a:pt x="84" y="16"/>
                  </a:cubicBezTo>
                  <a:cubicBezTo>
                    <a:pt x="160" y="1"/>
                    <a:pt x="191" y="54"/>
                    <a:pt x="198" y="1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8"/>
            <p:cNvSpPr/>
            <p:nvPr/>
          </p:nvSpPr>
          <p:spPr>
            <a:xfrm>
              <a:off x="3737100" y="4361675"/>
              <a:ext cx="5725" cy="6100"/>
            </a:xfrm>
            <a:custGeom>
              <a:avLst/>
              <a:gdLst/>
              <a:ahLst/>
              <a:cxnLst/>
              <a:rect l="l" t="t" r="r" b="b"/>
              <a:pathLst>
                <a:path w="229" h="244" extrusionOk="0">
                  <a:moveTo>
                    <a:pt x="229" y="145"/>
                  </a:moveTo>
                  <a:lnTo>
                    <a:pt x="176" y="206"/>
                  </a:lnTo>
                  <a:cubicBezTo>
                    <a:pt x="115" y="213"/>
                    <a:pt x="46" y="244"/>
                    <a:pt x="16" y="160"/>
                  </a:cubicBezTo>
                  <a:cubicBezTo>
                    <a:pt x="0" y="114"/>
                    <a:pt x="31" y="69"/>
                    <a:pt x="77" y="53"/>
                  </a:cubicBezTo>
                  <a:cubicBezTo>
                    <a:pt x="176" y="0"/>
                    <a:pt x="176" y="122"/>
                    <a:pt x="229" y="1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8"/>
            <p:cNvSpPr/>
            <p:nvPr/>
          </p:nvSpPr>
          <p:spPr>
            <a:xfrm>
              <a:off x="3702800" y="4610125"/>
              <a:ext cx="6300" cy="8400"/>
            </a:xfrm>
            <a:custGeom>
              <a:avLst/>
              <a:gdLst/>
              <a:ahLst/>
              <a:cxnLst/>
              <a:rect l="l" t="t" r="r" b="b"/>
              <a:pathLst>
                <a:path w="252" h="336" extrusionOk="0">
                  <a:moveTo>
                    <a:pt x="244" y="84"/>
                  </a:moveTo>
                  <a:lnTo>
                    <a:pt x="252" y="138"/>
                  </a:lnTo>
                  <a:cubicBezTo>
                    <a:pt x="206" y="160"/>
                    <a:pt x="222" y="214"/>
                    <a:pt x="214" y="259"/>
                  </a:cubicBezTo>
                  <a:cubicBezTo>
                    <a:pt x="153" y="282"/>
                    <a:pt x="92" y="336"/>
                    <a:pt x="31" y="259"/>
                  </a:cubicBezTo>
                  <a:cubicBezTo>
                    <a:pt x="0" y="214"/>
                    <a:pt x="0" y="153"/>
                    <a:pt x="23" y="107"/>
                  </a:cubicBezTo>
                  <a:cubicBezTo>
                    <a:pt x="84" y="0"/>
                    <a:pt x="176" y="77"/>
                    <a:pt x="244" y="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38"/>
            <p:cNvSpPr/>
            <p:nvPr/>
          </p:nvSpPr>
          <p:spPr>
            <a:xfrm>
              <a:off x="3707950" y="4613550"/>
              <a:ext cx="1350" cy="3075"/>
            </a:xfrm>
            <a:custGeom>
              <a:avLst/>
              <a:gdLst/>
              <a:ahLst/>
              <a:cxnLst/>
              <a:rect l="l" t="t" r="r" b="b"/>
              <a:pathLst>
                <a:path w="54" h="123" extrusionOk="0">
                  <a:moveTo>
                    <a:pt x="16" y="115"/>
                  </a:moveTo>
                  <a:cubicBezTo>
                    <a:pt x="16" y="77"/>
                    <a:pt x="0" y="23"/>
                    <a:pt x="54" y="1"/>
                  </a:cubicBezTo>
                  <a:lnTo>
                    <a:pt x="46" y="122"/>
                  </a:ln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38"/>
            <p:cNvSpPr/>
            <p:nvPr/>
          </p:nvSpPr>
          <p:spPr>
            <a:xfrm>
              <a:off x="3898300" y="4666325"/>
              <a:ext cx="6675" cy="6125"/>
            </a:xfrm>
            <a:custGeom>
              <a:avLst/>
              <a:gdLst/>
              <a:ahLst/>
              <a:cxnLst/>
              <a:rect l="l" t="t" r="r" b="b"/>
              <a:pathLst>
                <a:path w="267" h="245" extrusionOk="0">
                  <a:moveTo>
                    <a:pt x="130" y="245"/>
                  </a:moveTo>
                  <a:cubicBezTo>
                    <a:pt x="53" y="229"/>
                    <a:pt x="0" y="191"/>
                    <a:pt x="31" y="100"/>
                  </a:cubicBezTo>
                  <a:cubicBezTo>
                    <a:pt x="46" y="39"/>
                    <a:pt x="99" y="1"/>
                    <a:pt x="160" y="8"/>
                  </a:cubicBezTo>
                  <a:cubicBezTo>
                    <a:pt x="252" y="8"/>
                    <a:pt x="267" y="77"/>
                    <a:pt x="267" y="153"/>
                  </a:cubicBezTo>
                  <a:cubicBezTo>
                    <a:pt x="236" y="199"/>
                    <a:pt x="191" y="229"/>
                    <a:pt x="130" y="2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8"/>
            <p:cNvSpPr/>
            <p:nvPr/>
          </p:nvSpPr>
          <p:spPr>
            <a:xfrm>
              <a:off x="3713650" y="4340700"/>
              <a:ext cx="226200" cy="334600"/>
            </a:xfrm>
            <a:custGeom>
              <a:avLst/>
              <a:gdLst/>
              <a:ahLst/>
              <a:cxnLst/>
              <a:rect l="l" t="t" r="r" b="b"/>
              <a:pathLst>
                <a:path w="9048" h="13384" extrusionOk="0">
                  <a:moveTo>
                    <a:pt x="9" y="10046"/>
                  </a:moveTo>
                  <a:cubicBezTo>
                    <a:pt x="108" y="8415"/>
                    <a:pt x="161" y="6860"/>
                    <a:pt x="199" y="5313"/>
                  </a:cubicBezTo>
                  <a:cubicBezTo>
                    <a:pt x="222" y="4551"/>
                    <a:pt x="260" y="3789"/>
                    <a:pt x="214" y="3026"/>
                  </a:cubicBezTo>
                  <a:cubicBezTo>
                    <a:pt x="191" y="2722"/>
                    <a:pt x="222" y="2691"/>
                    <a:pt x="519" y="2683"/>
                  </a:cubicBezTo>
                  <a:cubicBezTo>
                    <a:pt x="717" y="2683"/>
                    <a:pt x="778" y="2600"/>
                    <a:pt x="801" y="2424"/>
                  </a:cubicBezTo>
                  <a:cubicBezTo>
                    <a:pt x="824" y="2188"/>
                    <a:pt x="877" y="1959"/>
                    <a:pt x="954" y="1731"/>
                  </a:cubicBezTo>
                  <a:cubicBezTo>
                    <a:pt x="1175" y="1144"/>
                    <a:pt x="1617" y="770"/>
                    <a:pt x="2173" y="519"/>
                  </a:cubicBezTo>
                  <a:cubicBezTo>
                    <a:pt x="2882" y="206"/>
                    <a:pt x="3644" y="39"/>
                    <a:pt x="4414" y="24"/>
                  </a:cubicBezTo>
                  <a:cubicBezTo>
                    <a:pt x="5023" y="1"/>
                    <a:pt x="5633" y="24"/>
                    <a:pt x="6235" y="92"/>
                  </a:cubicBezTo>
                  <a:cubicBezTo>
                    <a:pt x="7165" y="199"/>
                    <a:pt x="7805" y="679"/>
                    <a:pt x="8148" y="1548"/>
                  </a:cubicBezTo>
                  <a:cubicBezTo>
                    <a:pt x="8232" y="1761"/>
                    <a:pt x="8316" y="1975"/>
                    <a:pt x="8400" y="2188"/>
                  </a:cubicBezTo>
                  <a:cubicBezTo>
                    <a:pt x="8423" y="2257"/>
                    <a:pt x="8438" y="2325"/>
                    <a:pt x="8445" y="2394"/>
                  </a:cubicBezTo>
                  <a:cubicBezTo>
                    <a:pt x="8461" y="2699"/>
                    <a:pt x="8453" y="2714"/>
                    <a:pt x="8750" y="2737"/>
                  </a:cubicBezTo>
                  <a:cubicBezTo>
                    <a:pt x="8895" y="2744"/>
                    <a:pt x="8926" y="2790"/>
                    <a:pt x="8926" y="2927"/>
                  </a:cubicBezTo>
                  <a:cubicBezTo>
                    <a:pt x="8956" y="4231"/>
                    <a:pt x="9002" y="5526"/>
                    <a:pt x="9032" y="6829"/>
                  </a:cubicBezTo>
                  <a:cubicBezTo>
                    <a:pt x="9047" y="7835"/>
                    <a:pt x="9032" y="8834"/>
                    <a:pt x="9009" y="9832"/>
                  </a:cubicBezTo>
                  <a:cubicBezTo>
                    <a:pt x="9002" y="10259"/>
                    <a:pt x="9017" y="10693"/>
                    <a:pt x="9032" y="11120"/>
                  </a:cubicBezTo>
                  <a:cubicBezTo>
                    <a:pt x="9040" y="11296"/>
                    <a:pt x="8971" y="11334"/>
                    <a:pt x="8826" y="11303"/>
                  </a:cubicBezTo>
                  <a:cubicBezTo>
                    <a:pt x="8765" y="11288"/>
                    <a:pt x="8705" y="11296"/>
                    <a:pt x="8651" y="11288"/>
                  </a:cubicBezTo>
                  <a:cubicBezTo>
                    <a:pt x="8499" y="11265"/>
                    <a:pt x="8438" y="11318"/>
                    <a:pt x="8384" y="11478"/>
                  </a:cubicBezTo>
                  <a:cubicBezTo>
                    <a:pt x="8293" y="11760"/>
                    <a:pt x="8080" y="11997"/>
                    <a:pt x="7866" y="12210"/>
                  </a:cubicBezTo>
                  <a:cubicBezTo>
                    <a:pt x="7325" y="12767"/>
                    <a:pt x="6609" y="13132"/>
                    <a:pt x="5839" y="13254"/>
                  </a:cubicBezTo>
                  <a:cubicBezTo>
                    <a:pt x="5069" y="13376"/>
                    <a:pt x="4292" y="13384"/>
                    <a:pt x="3522" y="13285"/>
                  </a:cubicBezTo>
                  <a:cubicBezTo>
                    <a:pt x="2836" y="13201"/>
                    <a:pt x="2249" y="12866"/>
                    <a:pt x="1678" y="12507"/>
                  </a:cubicBezTo>
                  <a:cubicBezTo>
                    <a:pt x="1281" y="12256"/>
                    <a:pt x="969" y="11898"/>
                    <a:pt x="778" y="11478"/>
                  </a:cubicBezTo>
                  <a:cubicBezTo>
                    <a:pt x="694" y="11288"/>
                    <a:pt x="519" y="11265"/>
                    <a:pt x="336" y="11280"/>
                  </a:cubicBezTo>
                  <a:cubicBezTo>
                    <a:pt x="47" y="11296"/>
                    <a:pt x="16" y="11273"/>
                    <a:pt x="9" y="10983"/>
                  </a:cubicBezTo>
                  <a:cubicBezTo>
                    <a:pt x="1" y="10640"/>
                    <a:pt x="9" y="10305"/>
                    <a:pt x="9" y="100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8"/>
            <p:cNvSpPr/>
            <p:nvPr/>
          </p:nvSpPr>
          <p:spPr>
            <a:xfrm>
              <a:off x="3820550" y="4682325"/>
              <a:ext cx="7275" cy="7275"/>
            </a:xfrm>
            <a:custGeom>
              <a:avLst/>
              <a:gdLst/>
              <a:ahLst/>
              <a:cxnLst/>
              <a:rect l="l" t="t" r="r" b="b"/>
              <a:pathLst>
                <a:path w="291" h="291" extrusionOk="0">
                  <a:moveTo>
                    <a:pt x="145" y="290"/>
                  </a:moveTo>
                  <a:cubicBezTo>
                    <a:pt x="39" y="283"/>
                    <a:pt x="0" y="229"/>
                    <a:pt x="0" y="138"/>
                  </a:cubicBezTo>
                  <a:cubicBezTo>
                    <a:pt x="0" y="62"/>
                    <a:pt x="69" y="1"/>
                    <a:pt x="138" y="16"/>
                  </a:cubicBezTo>
                  <a:cubicBezTo>
                    <a:pt x="229" y="16"/>
                    <a:pt x="290" y="54"/>
                    <a:pt x="282" y="153"/>
                  </a:cubicBezTo>
                  <a:cubicBezTo>
                    <a:pt x="282" y="229"/>
                    <a:pt x="222" y="290"/>
                    <a:pt x="145" y="29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8"/>
            <p:cNvSpPr/>
            <p:nvPr/>
          </p:nvSpPr>
          <p:spPr>
            <a:xfrm>
              <a:off x="3856950" y="4680050"/>
              <a:ext cx="8200" cy="7450"/>
            </a:xfrm>
            <a:custGeom>
              <a:avLst/>
              <a:gdLst/>
              <a:ahLst/>
              <a:cxnLst/>
              <a:rect l="l" t="t" r="r" b="b"/>
              <a:pathLst>
                <a:path w="328" h="298" extrusionOk="0">
                  <a:moveTo>
                    <a:pt x="328" y="138"/>
                  </a:moveTo>
                  <a:cubicBezTo>
                    <a:pt x="313" y="259"/>
                    <a:pt x="229" y="290"/>
                    <a:pt x="137" y="290"/>
                  </a:cubicBezTo>
                  <a:cubicBezTo>
                    <a:pt x="61" y="298"/>
                    <a:pt x="0" y="229"/>
                    <a:pt x="8" y="160"/>
                  </a:cubicBezTo>
                  <a:cubicBezTo>
                    <a:pt x="8" y="54"/>
                    <a:pt x="92" y="16"/>
                    <a:pt x="175" y="16"/>
                  </a:cubicBezTo>
                  <a:cubicBezTo>
                    <a:pt x="252" y="0"/>
                    <a:pt x="320" y="61"/>
                    <a:pt x="328" y="1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8"/>
            <p:cNvSpPr/>
            <p:nvPr/>
          </p:nvSpPr>
          <p:spPr>
            <a:xfrm>
              <a:off x="3771575" y="4674525"/>
              <a:ext cx="7850" cy="7825"/>
            </a:xfrm>
            <a:custGeom>
              <a:avLst/>
              <a:gdLst/>
              <a:ahLst/>
              <a:cxnLst/>
              <a:rect l="l" t="t" r="r" b="b"/>
              <a:pathLst>
                <a:path w="314" h="313" extrusionOk="0">
                  <a:moveTo>
                    <a:pt x="138" y="0"/>
                  </a:moveTo>
                  <a:cubicBezTo>
                    <a:pt x="229" y="31"/>
                    <a:pt x="313" y="69"/>
                    <a:pt x="306" y="183"/>
                  </a:cubicBezTo>
                  <a:cubicBezTo>
                    <a:pt x="306" y="259"/>
                    <a:pt x="237" y="313"/>
                    <a:pt x="161" y="298"/>
                  </a:cubicBezTo>
                  <a:cubicBezTo>
                    <a:pt x="69" y="298"/>
                    <a:pt x="1" y="221"/>
                    <a:pt x="8" y="138"/>
                  </a:cubicBezTo>
                  <a:cubicBezTo>
                    <a:pt x="8" y="61"/>
                    <a:pt x="69" y="0"/>
                    <a:pt x="1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8"/>
            <p:cNvSpPr/>
            <p:nvPr/>
          </p:nvSpPr>
          <p:spPr>
            <a:xfrm>
              <a:off x="3738625" y="4656225"/>
              <a:ext cx="8975" cy="8425"/>
            </a:xfrm>
            <a:custGeom>
              <a:avLst/>
              <a:gdLst/>
              <a:ahLst/>
              <a:cxnLst/>
              <a:rect l="l" t="t" r="r" b="b"/>
              <a:pathLst>
                <a:path w="359" h="337" extrusionOk="0">
                  <a:moveTo>
                    <a:pt x="130" y="336"/>
                  </a:moveTo>
                  <a:lnTo>
                    <a:pt x="69" y="283"/>
                  </a:lnTo>
                  <a:cubicBezTo>
                    <a:pt x="46" y="191"/>
                    <a:pt x="0" y="77"/>
                    <a:pt x="137" y="31"/>
                  </a:cubicBezTo>
                  <a:cubicBezTo>
                    <a:pt x="214" y="1"/>
                    <a:pt x="298" y="46"/>
                    <a:pt x="313" y="130"/>
                  </a:cubicBezTo>
                  <a:cubicBezTo>
                    <a:pt x="359" y="283"/>
                    <a:pt x="267" y="336"/>
                    <a:pt x="130" y="3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8" name="Google Shape;5978;p38"/>
          <p:cNvGrpSpPr/>
          <p:nvPr/>
        </p:nvGrpSpPr>
        <p:grpSpPr>
          <a:xfrm rot="1038943" flipH="1">
            <a:off x="6063082" y="1334512"/>
            <a:ext cx="1495569" cy="476361"/>
            <a:chOff x="4440625" y="1955050"/>
            <a:chExt cx="825550" cy="262950"/>
          </a:xfrm>
        </p:grpSpPr>
        <p:sp>
          <p:nvSpPr>
            <p:cNvPr id="5979" name="Google Shape;5979;p38"/>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8"/>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8"/>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8"/>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8"/>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8"/>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8"/>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8"/>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8"/>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8"/>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8"/>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8"/>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8"/>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8"/>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8"/>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38"/>
          <p:cNvGrpSpPr/>
          <p:nvPr/>
        </p:nvGrpSpPr>
        <p:grpSpPr>
          <a:xfrm rot="834567">
            <a:off x="7149022" y="1323857"/>
            <a:ext cx="1510453" cy="2628015"/>
            <a:chOff x="6592825" y="3332775"/>
            <a:chExt cx="457875" cy="796650"/>
          </a:xfrm>
        </p:grpSpPr>
        <p:sp>
          <p:nvSpPr>
            <p:cNvPr id="5995" name="Google Shape;5995;p38"/>
            <p:cNvSpPr/>
            <p:nvPr/>
          </p:nvSpPr>
          <p:spPr>
            <a:xfrm>
              <a:off x="6592825" y="3332775"/>
              <a:ext cx="457875" cy="796650"/>
            </a:xfrm>
            <a:custGeom>
              <a:avLst/>
              <a:gdLst/>
              <a:ahLst/>
              <a:cxnLst/>
              <a:rect l="l" t="t" r="r" b="b"/>
              <a:pathLst>
                <a:path w="18315" h="31866" extrusionOk="0">
                  <a:moveTo>
                    <a:pt x="9626" y="31866"/>
                  </a:moveTo>
                  <a:cubicBezTo>
                    <a:pt x="9253" y="31858"/>
                    <a:pt x="8902" y="31683"/>
                    <a:pt x="8674" y="31393"/>
                  </a:cubicBezTo>
                  <a:lnTo>
                    <a:pt x="8651" y="31370"/>
                  </a:lnTo>
                  <a:cubicBezTo>
                    <a:pt x="8422" y="31111"/>
                    <a:pt x="8239" y="30814"/>
                    <a:pt x="8125" y="30486"/>
                  </a:cubicBezTo>
                  <a:cubicBezTo>
                    <a:pt x="7812" y="30318"/>
                    <a:pt x="7576" y="30021"/>
                    <a:pt x="7485" y="29671"/>
                  </a:cubicBezTo>
                  <a:cubicBezTo>
                    <a:pt x="6852" y="29541"/>
                    <a:pt x="6364" y="29023"/>
                    <a:pt x="6265" y="28383"/>
                  </a:cubicBezTo>
                  <a:cubicBezTo>
                    <a:pt x="5983" y="28162"/>
                    <a:pt x="5808" y="27826"/>
                    <a:pt x="5800" y="27468"/>
                  </a:cubicBezTo>
                  <a:cubicBezTo>
                    <a:pt x="5778" y="27018"/>
                    <a:pt x="5983" y="26584"/>
                    <a:pt x="6349" y="26317"/>
                  </a:cubicBezTo>
                  <a:cubicBezTo>
                    <a:pt x="6326" y="26203"/>
                    <a:pt x="6319" y="26081"/>
                    <a:pt x="6326" y="25967"/>
                  </a:cubicBezTo>
                  <a:cubicBezTo>
                    <a:pt x="6037" y="25784"/>
                    <a:pt x="5800" y="25525"/>
                    <a:pt x="5648" y="25212"/>
                  </a:cubicBezTo>
                  <a:lnTo>
                    <a:pt x="5633" y="25189"/>
                  </a:lnTo>
                  <a:cubicBezTo>
                    <a:pt x="5587" y="25098"/>
                    <a:pt x="5541" y="25006"/>
                    <a:pt x="5488" y="24900"/>
                  </a:cubicBezTo>
                  <a:cubicBezTo>
                    <a:pt x="4932" y="24732"/>
                    <a:pt x="4589" y="24176"/>
                    <a:pt x="4688" y="23604"/>
                  </a:cubicBezTo>
                  <a:cubicBezTo>
                    <a:pt x="3964" y="23147"/>
                    <a:pt x="3346" y="22537"/>
                    <a:pt x="2874" y="21828"/>
                  </a:cubicBezTo>
                  <a:cubicBezTo>
                    <a:pt x="2622" y="21447"/>
                    <a:pt x="2416" y="21066"/>
                    <a:pt x="2211" y="20693"/>
                  </a:cubicBezTo>
                  <a:cubicBezTo>
                    <a:pt x="2081" y="20449"/>
                    <a:pt x="1959" y="20212"/>
                    <a:pt x="1822" y="19991"/>
                  </a:cubicBezTo>
                  <a:cubicBezTo>
                    <a:pt x="1692" y="19770"/>
                    <a:pt x="1616" y="19527"/>
                    <a:pt x="1593" y="19275"/>
                  </a:cubicBezTo>
                  <a:cubicBezTo>
                    <a:pt x="1540" y="18795"/>
                    <a:pt x="1464" y="18322"/>
                    <a:pt x="1357" y="17850"/>
                  </a:cubicBezTo>
                  <a:cubicBezTo>
                    <a:pt x="1296" y="17568"/>
                    <a:pt x="1243" y="17271"/>
                    <a:pt x="1189" y="16966"/>
                  </a:cubicBezTo>
                  <a:cubicBezTo>
                    <a:pt x="1136" y="16638"/>
                    <a:pt x="968" y="16326"/>
                    <a:pt x="671" y="15967"/>
                  </a:cubicBezTo>
                  <a:cubicBezTo>
                    <a:pt x="191" y="15396"/>
                    <a:pt x="1" y="14679"/>
                    <a:pt x="107" y="13818"/>
                  </a:cubicBezTo>
                  <a:cubicBezTo>
                    <a:pt x="122" y="13689"/>
                    <a:pt x="153" y="13567"/>
                    <a:pt x="176" y="13452"/>
                  </a:cubicBezTo>
                  <a:lnTo>
                    <a:pt x="183" y="13391"/>
                  </a:lnTo>
                  <a:cubicBezTo>
                    <a:pt x="260" y="12926"/>
                    <a:pt x="618" y="12561"/>
                    <a:pt x="1083" y="12469"/>
                  </a:cubicBezTo>
                  <a:cubicBezTo>
                    <a:pt x="1144" y="12462"/>
                    <a:pt x="1212" y="12454"/>
                    <a:pt x="1273" y="12454"/>
                  </a:cubicBezTo>
                  <a:cubicBezTo>
                    <a:pt x="1532" y="12454"/>
                    <a:pt x="1776" y="12545"/>
                    <a:pt x="1967" y="12721"/>
                  </a:cubicBezTo>
                  <a:cubicBezTo>
                    <a:pt x="2005" y="12515"/>
                    <a:pt x="2058" y="12309"/>
                    <a:pt x="2134" y="12119"/>
                  </a:cubicBezTo>
                  <a:cubicBezTo>
                    <a:pt x="2272" y="11669"/>
                    <a:pt x="2683" y="11356"/>
                    <a:pt x="3156" y="11356"/>
                  </a:cubicBezTo>
                  <a:lnTo>
                    <a:pt x="3163" y="11356"/>
                  </a:lnTo>
                  <a:cubicBezTo>
                    <a:pt x="2950" y="10731"/>
                    <a:pt x="3057" y="10038"/>
                    <a:pt x="3453" y="9504"/>
                  </a:cubicBezTo>
                  <a:cubicBezTo>
                    <a:pt x="3575" y="9344"/>
                    <a:pt x="3567" y="9299"/>
                    <a:pt x="3567" y="9268"/>
                  </a:cubicBezTo>
                  <a:cubicBezTo>
                    <a:pt x="3560" y="8841"/>
                    <a:pt x="3697" y="8110"/>
                    <a:pt x="4619" y="7843"/>
                  </a:cubicBezTo>
                  <a:cubicBezTo>
                    <a:pt x="5076" y="7668"/>
                    <a:pt x="5496" y="7424"/>
                    <a:pt x="5877" y="7119"/>
                  </a:cubicBezTo>
                  <a:cubicBezTo>
                    <a:pt x="5907" y="6837"/>
                    <a:pt x="6052" y="6585"/>
                    <a:pt x="6265" y="6410"/>
                  </a:cubicBezTo>
                  <a:cubicBezTo>
                    <a:pt x="6296" y="6380"/>
                    <a:pt x="6326" y="6357"/>
                    <a:pt x="6357" y="6334"/>
                  </a:cubicBezTo>
                  <a:cubicBezTo>
                    <a:pt x="6372" y="6227"/>
                    <a:pt x="6387" y="6121"/>
                    <a:pt x="6410" y="6014"/>
                  </a:cubicBezTo>
                  <a:cubicBezTo>
                    <a:pt x="5884" y="5968"/>
                    <a:pt x="5496" y="5663"/>
                    <a:pt x="5252" y="5435"/>
                  </a:cubicBezTo>
                  <a:cubicBezTo>
                    <a:pt x="5122" y="5313"/>
                    <a:pt x="5000" y="5183"/>
                    <a:pt x="4886" y="5054"/>
                  </a:cubicBezTo>
                  <a:cubicBezTo>
                    <a:pt x="4009" y="4025"/>
                    <a:pt x="4329" y="2843"/>
                    <a:pt x="4436" y="2455"/>
                  </a:cubicBezTo>
                  <a:cubicBezTo>
                    <a:pt x="4604" y="1883"/>
                    <a:pt x="4848" y="1342"/>
                    <a:pt x="5160" y="839"/>
                  </a:cubicBezTo>
                  <a:cubicBezTo>
                    <a:pt x="5275" y="648"/>
                    <a:pt x="5617" y="62"/>
                    <a:pt x="6372" y="62"/>
                  </a:cubicBezTo>
                  <a:cubicBezTo>
                    <a:pt x="6524" y="62"/>
                    <a:pt x="6677" y="84"/>
                    <a:pt x="6822" y="115"/>
                  </a:cubicBezTo>
                  <a:lnTo>
                    <a:pt x="6822" y="115"/>
                  </a:lnTo>
                  <a:cubicBezTo>
                    <a:pt x="6852" y="115"/>
                    <a:pt x="6875" y="107"/>
                    <a:pt x="6898" y="100"/>
                  </a:cubicBezTo>
                  <a:cubicBezTo>
                    <a:pt x="7081" y="31"/>
                    <a:pt x="7279" y="1"/>
                    <a:pt x="7469" y="1"/>
                  </a:cubicBezTo>
                  <a:cubicBezTo>
                    <a:pt x="8056" y="1"/>
                    <a:pt x="8544" y="321"/>
                    <a:pt x="8818" y="892"/>
                  </a:cubicBezTo>
                  <a:cubicBezTo>
                    <a:pt x="8902" y="877"/>
                    <a:pt x="8978" y="877"/>
                    <a:pt x="9062" y="877"/>
                  </a:cubicBezTo>
                  <a:cubicBezTo>
                    <a:pt x="9139" y="877"/>
                    <a:pt x="9222" y="877"/>
                    <a:pt x="9299" y="892"/>
                  </a:cubicBezTo>
                  <a:cubicBezTo>
                    <a:pt x="9428" y="702"/>
                    <a:pt x="9588" y="534"/>
                    <a:pt x="9771" y="397"/>
                  </a:cubicBezTo>
                  <a:cubicBezTo>
                    <a:pt x="10015" y="206"/>
                    <a:pt x="10312" y="100"/>
                    <a:pt x="10625" y="100"/>
                  </a:cubicBezTo>
                  <a:cubicBezTo>
                    <a:pt x="10792" y="100"/>
                    <a:pt x="10968" y="130"/>
                    <a:pt x="11128" y="199"/>
                  </a:cubicBezTo>
                  <a:cubicBezTo>
                    <a:pt x="11280" y="176"/>
                    <a:pt x="11433" y="161"/>
                    <a:pt x="11585" y="161"/>
                  </a:cubicBezTo>
                  <a:cubicBezTo>
                    <a:pt x="11844" y="161"/>
                    <a:pt x="12103" y="206"/>
                    <a:pt x="12347" y="290"/>
                  </a:cubicBezTo>
                  <a:cubicBezTo>
                    <a:pt x="12667" y="389"/>
                    <a:pt x="12942" y="603"/>
                    <a:pt x="13125" y="885"/>
                  </a:cubicBezTo>
                  <a:cubicBezTo>
                    <a:pt x="13170" y="961"/>
                    <a:pt x="13216" y="1029"/>
                    <a:pt x="13254" y="1106"/>
                  </a:cubicBezTo>
                  <a:cubicBezTo>
                    <a:pt x="13437" y="1365"/>
                    <a:pt x="13589" y="1647"/>
                    <a:pt x="13711" y="1944"/>
                  </a:cubicBezTo>
                  <a:cubicBezTo>
                    <a:pt x="13932" y="2508"/>
                    <a:pt x="14062" y="3400"/>
                    <a:pt x="13414" y="4444"/>
                  </a:cubicBezTo>
                  <a:cubicBezTo>
                    <a:pt x="13018" y="5076"/>
                    <a:pt x="12240" y="5526"/>
                    <a:pt x="11402" y="5618"/>
                  </a:cubicBezTo>
                  <a:cubicBezTo>
                    <a:pt x="11463" y="5861"/>
                    <a:pt x="11501" y="6105"/>
                    <a:pt x="11524" y="6357"/>
                  </a:cubicBezTo>
                  <a:cubicBezTo>
                    <a:pt x="11623" y="6326"/>
                    <a:pt x="11730" y="6311"/>
                    <a:pt x="11837" y="6311"/>
                  </a:cubicBezTo>
                  <a:cubicBezTo>
                    <a:pt x="12591" y="6311"/>
                    <a:pt x="13094" y="7088"/>
                    <a:pt x="12782" y="7774"/>
                  </a:cubicBezTo>
                  <a:lnTo>
                    <a:pt x="12782" y="7774"/>
                  </a:lnTo>
                  <a:cubicBezTo>
                    <a:pt x="12835" y="7767"/>
                    <a:pt x="12881" y="7767"/>
                    <a:pt x="12934" y="7767"/>
                  </a:cubicBezTo>
                  <a:cubicBezTo>
                    <a:pt x="13864" y="7767"/>
                    <a:pt x="14649" y="8460"/>
                    <a:pt x="14763" y="9382"/>
                  </a:cubicBezTo>
                  <a:cubicBezTo>
                    <a:pt x="15121" y="9825"/>
                    <a:pt x="15266" y="10404"/>
                    <a:pt x="15152" y="10960"/>
                  </a:cubicBezTo>
                  <a:cubicBezTo>
                    <a:pt x="15533" y="11013"/>
                    <a:pt x="15861" y="11250"/>
                    <a:pt x="16028" y="11593"/>
                  </a:cubicBezTo>
                  <a:cubicBezTo>
                    <a:pt x="16234" y="11989"/>
                    <a:pt x="16371" y="12423"/>
                    <a:pt x="16440" y="12865"/>
                  </a:cubicBezTo>
                  <a:cubicBezTo>
                    <a:pt x="16638" y="12675"/>
                    <a:pt x="16897" y="12568"/>
                    <a:pt x="17171" y="12568"/>
                  </a:cubicBezTo>
                  <a:cubicBezTo>
                    <a:pt x="17217" y="12568"/>
                    <a:pt x="17263" y="12568"/>
                    <a:pt x="17316" y="12576"/>
                  </a:cubicBezTo>
                  <a:cubicBezTo>
                    <a:pt x="17720" y="12629"/>
                    <a:pt x="18216" y="12934"/>
                    <a:pt x="18269" y="13635"/>
                  </a:cubicBezTo>
                  <a:cubicBezTo>
                    <a:pt x="18315" y="14237"/>
                    <a:pt x="18315" y="15137"/>
                    <a:pt x="17758" y="16005"/>
                  </a:cubicBezTo>
                  <a:cubicBezTo>
                    <a:pt x="17545" y="16379"/>
                    <a:pt x="17392" y="16790"/>
                    <a:pt x="17332" y="17217"/>
                  </a:cubicBezTo>
                  <a:cubicBezTo>
                    <a:pt x="17278" y="17492"/>
                    <a:pt x="17232" y="17774"/>
                    <a:pt x="17194" y="18071"/>
                  </a:cubicBezTo>
                  <a:cubicBezTo>
                    <a:pt x="17171" y="18208"/>
                    <a:pt x="17149" y="18353"/>
                    <a:pt x="17133" y="18490"/>
                  </a:cubicBezTo>
                  <a:cubicBezTo>
                    <a:pt x="16973" y="19519"/>
                    <a:pt x="16531" y="20494"/>
                    <a:pt x="15800" y="21485"/>
                  </a:cubicBezTo>
                  <a:cubicBezTo>
                    <a:pt x="15609" y="21744"/>
                    <a:pt x="15403" y="21988"/>
                    <a:pt x="15205" y="22232"/>
                  </a:cubicBezTo>
                  <a:lnTo>
                    <a:pt x="15037" y="22446"/>
                  </a:lnTo>
                  <a:cubicBezTo>
                    <a:pt x="14755" y="22811"/>
                    <a:pt x="14390" y="23101"/>
                    <a:pt x="13963" y="23299"/>
                  </a:cubicBezTo>
                  <a:cubicBezTo>
                    <a:pt x="14054" y="23688"/>
                    <a:pt x="13925" y="24084"/>
                    <a:pt x="13635" y="24359"/>
                  </a:cubicBezTo>
                  <a:cubicBezTo>
                    <a:pt x="13544" y="24480"/>
                    <a:pt x="13475" y="24618"/>
                    <a:pt x="13429" y="24762"/>
                  </a:cubicBezTo>
                  <a:cubicBezTo>
                    <a:pt x="13300" y="25121"/>
                    <a:pt x="13102" y="25448"/>
                    <a:pt x="12850" y="25730"/>
                  </a:cubicBezTo>
                  <a:cubicBezTo>
                    <a:pt x="12713" y="25875"/>
                    <a:pt x="12561" y="25989"/>
                    <a:pt x="12385" y="26081"/>
                  </a:cubicBezTo>
                  <a:cubicBezTo>
                    <a:pt x="12378" y="26111"/>
                    <a:pt x="12378" y="26134"/>
                    <a:pt x="12370" y="26165"/>
                  </a:cubicBezTo>
                  <a:cubicBezTo>
                    <a:pt x="12484" y="26233"/>
                    <a:pt x="12599" y="26317"/>
                    <a:pt x="12698" y="26416"/>
                  </a:cubicBezTo>
                  <a:cubicBezTo>
                    <a:pt x="12995" y="26706"/>
                    <a:pt x="13140" y="27125"/>
                    <a:pt x="13071" y="27537"/>
                  </a:cubicBezTo>
                  <a:cubicBezTo>
                    <a:pt x="13003" y="27918"/>
                    <a:pt x="12759" y="28245"/>
                    <a:pt x="12408" y="28421"/>
                  </a:cubicBezTo>
                  <a:cubicBezTo>
                    <a:pt x="12233" y="28855"/>
                    <a:pt x="11897" y="29190"/>
                    <a:pt x="11463" y="29366"/>
                  </a:cubicBezTo>
                  <a:cubicBezTo>
                    <a:pt x="11410" y="29648"/>
                    <a:pt x="11265" y="29907"/>
                    <a:pt x="11044" y="30097"/>
                  </a:cubicBezTo>
                  <a:lnTo>
                    <a:pt x="11006" y="30235"/>
                  </a:lnTo>
                  <a:cubicBezTo>
                    <a:pt x="10960" y="30440"/>
                    <a:pt x="10907" y="30654"/>
                    <a:pt x="10846" y="30875"/>
                  </a:cubicBezTo>
                  <a:cubicBezTo>
                    <a:pt x="10640" y="31576"/>
                    <a:pt x="10152" y="31782"/>
                    <a:pt x="9885" y="31843"/>
                  </a:cubicBezTo>
                  <a:cubicBezTo>
                    <a:pt x="9802" y="31858"/>
                    <a:pt x="9710" y="31866"/>
                    <a:pt x="9626" y="31866"/>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8"/>
            <p:cNvSpPr/>
            <p:nvPr/>
          </p:nvSpPr>
          <p:spPr>
            <a:xfrm>
              <a:off x="6617025" y="3354300"/>
              <a:ext cx="410050" cy="752075"/>
            </a:xfrm>
            <a:custGeom>
              <a:avLst/>
              <a:gdLst/>
              <a:ahLst/>
              <a:cxnLst/>
              <a:rect l="l" t="t" r="r" b="b"/>
              <a:pathLst>
                <a:path w="16402" h="30083" extrusionOk="0">
                  <a:moveTo>
                    <a:pt x="16356" y="12843"/>
                  </a:moveTo>
                  <a:cubicBezTo>
                    <a:pt x="16348" y="12759"/>
                    <a:pt x="16325" y="12668"/>
                    <a:pt x="16226" y="12652"/>
                  </a:cubicBezTo>
                  <a:cubicBezTo>
                    <a:pt x="16127" y="12637"/>
                    <a:pt x="16104" y="12736"/>
                    <a:pt x="16074" y="12820"/>
                  </a:cubicBezTo>
                  <a:cubicBezTo>
                    <a:pt x="16013" y="13010"/>
                    <a:pt x="15982" y="13216"/>
                    <a:pt x="15723" y="13262"/>
                  </a:cubicBezTo>
                  <a:cubicBezTo>
                    <a:pt x="15624" y="13285"/>
                    <a:pt x="15601" y="13407"/>
                    <a:pt x="15548" y="13491"/>
                  </a:cubicBezTo>
                  <a:cubicBezTo>
                    <a:pt x="15495" y="13567"/>
                    <a:pt x="15472" y="13666"/>
                    <a:pt x="15357" y="13750"/>
                  </a:cubicBezTo>
                  <a:cubicBezTo>
                    <a:pt x="15357" y="13597"/>
                    <a:pt x="15365" y="13475"/>
                    <a:pt x="15357" y="13353"/>
                  </a:cubicBezTo>
                  <a:cubicBezTo>
                    <a:pt x="15350" y="13239"/>
                    <a:pt x="15396" y="13071"/>
                    <a:pt x="15243" y="13026"/>
                  </a:cubicBezTo>
                  <a:cubicBezTo>
                    <a:pt x="15083" y="12972"/>
                    <a:pt x="15037" y="13148"/>
                    <a:pt x="14969" y="13247"/>
                  </a:cubicBezTo>
                  <a:lnTo>
                    <a:pt x="14923" y="13224"/>
                  </a:lnTo>
                  <a:cubicBezTo>
                    <a:pt x="14915" y="13110"/>
                    <a:pt x="14877" y="13003"/>
                    <a:pt x="14816" y="12919"/>
                  </a:cubicBezTo>
                  <a:cubicBezTo>
                    <a:pt x="14679" y="12690"/>
                    <a:pt x="14580" y="12439"/>
                    <a:pt x="14534" y="12180"/>
                  </a:cubicBezTo>
                  <a:cubicBezTo>
                    <a:pt x="14481" y="11829"/>
                    <a:pt x="14374" y="11494"/>
                    <a:pt x="14214" y="11174"/>
                  </a:cubicBezTo>
                  <a:cubicBezTo>
                    <a:pt x="14130" y="11014"/>
                    <a:pt x="13986" y="10991"/>
                    <a:pt x="13917" y="11143"/>
                  </a:cubicBezTo>
                  <a:cubicBezTo>
                    <a:pt x="13841" y="11296"/>
                    <a:pt x="13787" y="11227"/>
                    <a:pt x="13734" y="11158"/>
                  </a:cubicBezTo>
                  <a:cubicBezTo>
                    <a:pt x="13566" y="10945"/>
                    <a:pt x="13422" y="10716"/>
                    <a:pt x="13246" y="10518"/>
                  </a:cubicBezTo>
                  <a:cubicBezTo>
                    <a:pt x="13140" y="10419"/>
                    <a:pt x="13117" y="10259"/>
                    <a:pt x="13178" y="10137"/>
                  </a:cubicBezTo>
                  <a:cubicBezTo>
                    <a:pt x="13345" y="9764"/>
                    <a:pt x="13269" y="9329"/>
                    <a:pt x="12987" y="9040"/>
                  </a:cubicBezTo>
                  <a:cubicBezTo>
                    <a:pt x="12896" y="8925"/>
                    <a:pt x="12842" y="8781"/>
                    <a:pt x="12835" y="8636"/>
                  </a:cubicBezTo>
                  <a:cubicBezTo>
                    <a:pt x="12789" y="8057"/>
                    <a:pt x="12126" y="7683"/>
                    <a:pt x="11615" y="7935"/>
                  </a:cubicBezTo>
                  <a:cubicBezTo>
                    <a:pt x="11432" y="8018"/>
                    <a:pt x="11227" y="8018"/>
                    <a:pt x="11036" y="7950"/>
                  </a:cubicBezTo>
                  <a:cubicBezTo>
                    <a:pt x="10952" y="7919"/>
                    <a:pt x="10922" y="7881"/>
                    <a:pt x="10968" y="7782"/>
                  </a:cubicBezTo>
                  <a:cubicBezTo>
                    <a:pt x="11074" y="7538"/>
                    <a:pt x="10998" y="7310"/>
                    <a:pt x="10769" y="7165"/>
                  </a:cubicBezTo>
                  <a:cubicBezTo>
                    <a:pt x="10701" y="7119"/>
                    <a:pt x="10632" y="7081"/>
                    <a:pt x="10541" y="7035"/>
                  </a:cubicBezTo>
                  <a:cubicBezTo>
                    <a:pt x="10716" y="6936"/>
                    <a:pt x="10853" y="6776"/>
                    <a:pt x="10914" y="6586"/>
                  </a:cubicBezTo>
                  <a:cubicBezTo>
                    <a:pt x="10929" y="6532"/>
                    <a:pt x="10975" y="6471"/>
                    <a:pt x="10929" y="6426"/>
                  </a:cubicBezTo>
                  <a:cubicBezTo>
                    <a:pt x="10884" y="6372"/>
                    <a:pt x="10815" y="6410"/>
                    <a:pt x="10754" y="6426"/>
                  </a:cubicBezTo>
                  <a:cubicBezTo>
                    <a:pt x="10487" y="6517"/>
                    <a:pt x="10213" y="6616"/>
                    <a:pt x="9962" y="6403"/>
                  </a:cubicBezTo>
                  <a:cubicBezTo>
                    <a:pt x="9931" y="6372"/>
                    <a:pt x="9893" y="6365"/>
                    <a:pt x="9855" y="6365"/>
                  </a:cubicBezTo>
                  <a:cubicBezTo>
                    <a:pt x="9702" y="6387"/>
                    <a:pt x="9672" y="6304"/>
                    <a:pt x="9664" y="6174"/>
                  </a:cubicBezTo>
                  <a:cubicBezTo>
                    <a:pt x="9603" y="5740"/>
                    <a:pt x="9611" y="5290"/>
                    <a:pt x="9481" y="4863"/>
                  </a:cubicBezTo>
                  <a:cubicBezTo>
                    <a:pt x="9352" y="4436"/>
                    <a:pt x="9329" y="4025"/>
                    <a:pt x="9314" y="3583"/>
                  </a:cubicBezTo>
                  <a:cubicBezTo>
                    <a:pt x="9390" y="3621"/>
                    <a:pt x="9459" y="3667"/>
                    <a:pt x="9535" y="3705"/>
                  </a:cubicBezTo>
                  <a:cubicBezTo>
                    <a:pt x="10190" y="3994"/>
                    <a:pt x="11250" y="3697"/>
                    <a:pt x="11631" y="3072"/>
                  </a:cubicBezTo>
                  <a:cubicBezTo>
                    <a:pt x="11951" y="2569"/>
                    <a:pt x="12088" y="2013"/>
                    <a:pt x="11852" y="1426"/>
                  </a:cubicBezTo>
                  <a:cubicBezTo>
                    <a:pt x="11722" y="1098"/>
                    <a:pt x="11516" y="809"/>
                    <a:pt x="11333" y="504"/>
                  </a:cubicBezTo>
                  <a:cubicBezTo>
                    <a:pt x="11265" y="412"/>
                    <a:pt x="11166" y="344"/>
                    <a:pt x="11051" y="313"/>
                  </a:cubicBezTo>
                  <a:cubicBezTo>
                    <a:pt x="10777" y="229"/>
                    <a:pt x="10495" y="222"/>
                    <a:pt x="10213" y="283"/>
                  </a:cubicBezTo>
                  <a:cubicBezTo>
                    <a:pt x="10091" y="306"/>
                    <a:pt x="9962" y="283"/>
                    <a:pt x="9840" y="229"/>
                  </a:cubicBezTo>
                  <a:cubicBezTo>
                    <a:pt x="9695" y="146"/>
                    <a:pt x="9504" y="168"/>
                    <a:pt x="9375" y="283"/>
                  </a:cubicBezTo>
                  <a:cubicBezTo>
                    <a:pt x="9253" y="374"/>
                    <a:pt x="9146" y="489"/>
                    <a:pt x="9070" y="626"/>
                  </a:cubicBezTo>
                  <a:cubicBezTo>
                    <a:pt x="8971" y="786"/>
                    <a:pt x="8887" y="946"/>
                    <a:pt x="8803" y="1113"/>
                  </a:cubicBezTo>
                  <a:cubicBezTo>
                    <a:pt x="8773" y="1174"/>
                    <a:pt x="8742" y="1228"/>
                    <a:pt x="8666" y="1159"/>
                  </a:cubicBezTo>
                  <a:cubicBezTo>
                    <a:pt x="8308" y="877"/>
                    <a:pt x="7927" y="923"/>
                    <a:pt x="7538" y="1075"/>
                  </a:cubicBezTo>
                  <a:cubicBezTo>
                    <a:pt x="7485" y="1106"/>
                    <a:pt x="7416" y="1091"/>
                    <a:pt x="7386" y="1037"/>
                  </a:cubicBezTo>
                  <a:cubicBezTo>
                    <a:pt x="7233" y="854"/>
                    <a:pt x="7104" y="649"/>
                    <a:pt x="6997" y="443"/>
                  </a:cubicBezTo>
                  <a:cubicBezTo>
                    <a:pt x="6837" y="107"/>
                    <a:pt x="6585" y="1"/>
                    <a:pt x="6235" y="123"/>
                  </a:cubicBezTo>
                  <a:cubicBezTo>
                    <a:pt x="6037" y="199"/>
                    <a:pt x="5831" y="214"/>
                    <a:pt x="5625" y="176"/>
                  </a:cubicBezTo>
                  <a:cubicBezTo>
                    <a:pt x="5282" y="92"/>
                    <a:pt x="5175" y="138"/>
                    <a:pt x="5000" y="450"/>
                  </a:cubicBezTo>
                  <a:cubicBezTo>
                    <a:pt x="4733" y="877"/>
                    <a:pt x="4520" y="1342"/>
                    <a:pt x="4375" y="1830"/>
                  </a:cubicBezTo>
                  <a:cubicBezTo>
                    <a:pt x="4215" y="2424"/>
                    <a:pt x="4177" y="3034"/>
                    <a:pt x="4627" y="3560"/>
                  </a:cubicBezTo>
                  <a:cubicBezTo>
                    <a:pt x="4718" y="3667"/>
                    <a:pt x="4817" y="3766"/>
                    <a:pt x="4916" y="3865"/>
                  </a:cubicBezTo>
                  <a:cubicBezTo>
                    <a:pt x="5320" y="4246"/>
                    <a:pt x="5648" y="4322"/>
                    <a:pt x="6105" y="3972"/>
                  </a:cubicBezTo>
                  <a:cubicBezTo>
                    <a:pt x="6189" y="3895"/>
                    <a:pt x="6311" y="3880"/>
                    <a:pt x="6410" y="3933"/>
                  </a:cubicBezTo>
                  <a:cubicBezTo>
                    <a:pt x="6555" y="4010"/>
                    <a:pt x="6692" y="3994"/>
                    <a:pt x="6844" y="3880"/>
                  </a:cubicBezTo>
                  <a:cubicBezTo>
                    <a:pt x="6776" y="4208"/>
                    <a:pt x="6745" y="4505"/>
                    <a:pt x="6585" y="4772"/>
                  </a:cubicBezTo>
                  <a:cubicBezTo>
                    <a:pt x="6395" y="5084"/>
                    <a:pt x="6303" y="5450"/>
                    <a:pt x="6326" y="5824"/>
                  </a:cubicBezTo>
                  <a:cubicBezTo>
                    <a:pt x="6334" y="5930"/>
                    <a:pt x="6334" y="6037"/>
                    <a:pt x="6319" y="6151"/>
                  </a:cubicBezTo>
                  <a:cubicBezTo>
                    <a:pt x="6311" y="6311"/>
                    <a:pt x="6258" y="6403"/>
                    <a:pt x="6082" y="6281"/>
                  </a:cubicBezTo>
                  <a:cubicBezTo>
                    <a:pt x="6029" y="6235"/>
                    <a:pt x="5945" y="6235"/>
                    <a:pt x="5884" y="6273"/>
                  </a:cubicBezTo>
                  <a:cubicBezTo>
                    <a:pt x="5838" y="6327"/>
                    <a:pt x="5816" y="6403"/>
                    <a:pt x="5838" y="6464"/>
                  </a:cubicBezTo>
                  <a:cubicBezTo>
                    <a:pt x="5854" y="6616"/>
                    <a:pt x="5907" y="6753"/>
                    <a:pt x="5983" y="6883"/>
                  </a:cubicBezTo>
                  <a:cubicBezTo>
                    <a:pt x="5998" y="6906"/>
                    <a:pt x="6029" y="6929"/>
                    <a:pt x="6006" y="6967"/>
                  </a:cubicBezTo>
                  <a:cubicBezTo>
                    <a:pt x="5884" y="7043"/>
                    <a:pt x="5739" y="7104"/>
                    <a:pt x="5595" y="7142"/>
                  </a:cubicBezTo>
                  <a:cubicBezTo>
                    <a:pt x="5305" y="7073"/>
                    <a:pt x="5122" y="7112"/>
                    <a:pt x="5053" y="7333"/>
                  </a:cubicBezTo>
                  <a:cubicBezTo>
                    <a:pt x="4977" y="7561"/>
                    <a:pt x="4832" y="7569"/>
                    <a:pt x="4649" y="7554"/>
                  </a:cubicBezTo>
                  <a:cubicBezTo>
                    <a:pt x="4505" y="7538"/>
                    <a:pt x="4352" y="7538"/>
                    <a:pt x="4284" y="7698"/>
                  </a:cubicBezTo>
                  <a:cubicBezTo>
                    <a:pt x="4238" y="7790"/>
                    <a:pt x="4146" y="7851"/>
                    <a:pt x="4040" y="7851"/>
                  </a:cubicBezTo>
                  <a:cubicBezTo>
                    <a:pt x="3682" y="7919"/>
                    <a:pt x="3529" y="8034"/>
                    <a:pt x="3537" y="8384"/>
                  </a:cubicBezTo>
                  <a:cubicBezTo>
                    <a:pt x="3544" y="8712"/>
                    <a:pt x="3415" y="8956"/>
                    <a:pt x="3247" y="9192"/>
                  </a:cubicBezTo>
                  <a:cubicBezTo>
                    <a:pt x="2912" y="9657"/>
                    <a:pt x="2958" y="10114"/>
                    <a:pt x="3278" y="10564"/>
                  </a:cubicBezTo>
                  <a:cubicBezTo>
                    <a:pt x="3316" y="10617"/>
                    <a:pt x="3339" y="10655"/>
                    <a:pt x="3285" y="10709"/>
                  </a:cubicBezTo>
                  <a:cubicBezTo>
                    <a:pt x="2958" y="11059"/>
                    <a:pt x="2683" y="11463"/>
                    <a:pt x="2462" y="11890"/>
                  </a:cubicBezTo>
                  <a:lnTo>
                    <a:pt x="2409" y="11905"/>
                  </a:lnTo>
                  <a:cubicBezTo>
                    <a:pt x="2371" y="11799"/>
                    <a:pt x="2333" y="11684"/>
                    <a:pt x="2287" y="11578"/>
                  </a:cubicBezTo>
                  <a:cubicBezTo>
                    <a:pt x="2264" y="11524"/>
                    <a:pt x="2249" y="11448"/>
                    <a:pt x="2173" y="11440"/>
                  </a:cubicBezTo>
                  <a:cubicBezTo>
                    <a:pt x="2089" y="11440"/>
                    <a:pt x="2066" y="11524"/>
                    <a:pt x="2043" y="11585"/>
                  </a:cubicBezTo>
                  <a:cubicBezTo>
                    <a:pt x="1906" y="11936"/>
                    <a:pt x="1852" y="12309"/>
                    <a:pt x="1906" y="12683"/>
                  </a:cubicBezTo>
                  <a:cubicBezTo>
                    <a:pt x="1944" y="13003"/>
                    <a:pt x="1860" y="13285"/>
                    <a:pt x="1730" y="13582"/>
                  </a:cubicBezTo>
                  <a:cubicBezTo>
                    <a:pt x="1685" y="13513"/>
                    <a:pt x="1647" y="13445"/>
                    <a:pt x="1601" y="13384"/>
                  </a:cubicBezTo>
                  <a:cubicBezTo>
                    <a:pt x="1525" y="13285"/>
                    <a:pt x="1487" y="13102"/>
                    <a:pt x="1342" y="13132"/>
                  </a:cubicBezTo>
                  <a:cubicBezTo>
                    <a:pt x="1189" y="13163"/>
                    <a:pt x="1258" y="13346"/>
                    <a:pt x="1235" y="13468"/>
                  </a:cubicBezTo>
                  <a:cubicBezTo>
                    <a:pt x="1227" y="13513"/>
                    <a:pt x="1258" y="13582"/>
                    <a:pt x="1197" y="13605"/>
                  </a:cubicBezTo>
                  <a:cubicBezTo>
                    <a:pt x="1144" y="13628"/>
                    <a:pt x="1113" y="13559"/>
                    <a:pt x="1083" y="13529"/>
                  </a:cubicBezTo>
                  <a:cubicBezTo>
                    <a:pt x="1022" y="13468"/>
                    <a:pt x="945" y="13376"/>
                    <a:pt x="877" y="13475"/>
                  </a:cubicBezTo>
                  <a:cubicBezTo>
                    <a:pt x="717" y="13712"/>
                    <a:pt x="709" y="13498"/>
                    <a:pt x="671" y="13414"/>
                  </a:cubicBezTo>
                  <a:cubicBezTo>
                    <a:pt x="625" y="13315"/>
                    <a:pt x="587" y="13209"/>
                    <a:pt x="564" y="13102"/>
                  </a:cubicBezTo>
                  <a:cubicBezTo>
                    <a:pt x="534" y="12950"/>
                    <a:pt x="488" y="12805"/>
                    <a:pt x="420" y="12668"/>
                  </a:cubicBezTo>
                  <a:cubicBezTo>
                    <a:pt x="389" y="12607"/>
                    <a:pt x="351" y="12530"/>
                    <a:pt x="267" y="12546"/>
                  </a:cubicBezTo>
                  <a:cubicBezTo>
                    <a:pt x="183" y="12561"/>
                    <a:pt x="145" y="12637"/>
                    <a:pt x="130" y="12713"/>
                  </a:cubicBezTo>
                  <a:cubicBezTo>
                    <a:pt x="107" y="12835"/>
                    <a:pt x="84" y="12950"/>
                    <a:pt x="69" y="13071"/>
                  </a:cubicBezTo>
                  <a:cubicBezTo>
                    <a:pt x="0" y="13590"/>
                    <a:pt x="69" y="14077"/>
                    <a:pt x="412" y="14489"/>
                  </a:cubicBezTo>
                  <a:cubicBezTo>
                    <a:pt x="778" y="14916"/>
                    <a:pt x="1052" y="15381"/>
                    <a:pt x="1144" y="15945"/>
                  </a:cubicBezTo>
                  <a:cubicBezTo>
                    <a:pt x="1273" y="16737"/>
                    <a:pt x="1487" y="17522"/>
                    <a:pt x="1555" y="18323"/>
                  </a:cubicBezTo>
                  <a:cubicBezTo>
                    <a:pt x="1563" y="18437"/>
                    <a:pt x="1593" y="18544"/>
                    <a:pt x="1654" y="18635"/>
                  </a:cubicBezTo>
                  <a:cubicBezTo>
                    <a:pt x="2005" y="19230"/>
                    <a:pt x="2287" y="19862"/>
                    <a:pt x="2676" y="20441"/>
                  </a:cubicBezTo>
                  <a:cubicBezTo>
                    <a:pt x="3087" y="21051"/>
                    <a:pt x="3621" y="21569"/>
                    <a:pt x="4246" y="21966"/>
                  </a:cubicBezTo>
                  <a:cubicBezTo>
                    <a:pt x="4360" y="22057"/>
                    <a:pt x="4520" y="22049"/>
                    <a:pt x="4627" y="21950"/>
                  </a:cubicBezTo>
                  <a:cubicBezTo>
                    <a:pt x="4893" y="21745"/>
                    <a:pt x="5244" y="21714"/>
                    <a:pt x="5541" y="21859"/>
                  </a:cubicBezTo>
                  <a:cubicBezTo>
                    <a:pt x="5854" y="22011"/>
                    <a:pt x="6128" y="22225"/>
                    <a:pt x="6120" y="22636"/>
                  </a:cubicBezTo>
                  <a:cubicBezTo>
                    <a:pt x="6120" y="22690"/>
                    <a:pt x="6143" y="22751"/>
                    <a:pt x="6189" y="22789"/>
                  </a:cubicBezTo>
                  <a:cubicBezTo>
                    <a:pt x="6227" y="22834"/>
                    <a:pt x="6265" y="22873"/>
                    <a:pt x="6303" y="22918"/>
                  </a:cubicBezTo>
                  <a:cubicBezTo>
                    <a:pt x="6380" y="23017"/>
                    <a:pt x="6395" y="23147"/>
                    <a:pt x="6349" y="23261"/>
                  </a:cubicBezTo>
                  <a:cubicBezTo>
                    <a:pt x="6303" y="23368"/>
                    <a:pt x="6197" y="23437"/>
                    <a:pt x="6082" y="23429"/>
                  </a:cubicBezTo>
                  <a:cubicBezTo>
                    <a:pt x="5953" y="23429"/>
                    <a:pt x="5976" y="23292"/>
                    <a:pt x="5937" y="23216"/>
                  </a:cubicBezTo>
                  <a:cubicBezTo>
                    <a:pt x="5785" y="22926"/>
                    <a:pt x="5259" y="22621"/>
                    <a:pt x="4939" y="22659"/>
                  </a:cubicBezTo>
                  <a:cubicBezTo>
                    <a:pt x="4787" y="22674"/>
                    <a:pt x="4665" y="22751"/>
                    <a:pt x="4634" y="22911"/>
                  </a:cubicBezTo>
                  <a:cubicBezTo>
                    <a:pt x="4611" y="23063"/>
                    <a:pt x="4741" y="23132"/>
                    <a:pt x="4870" y="23162"/>
                  </a:cubicBezTo>
                  <a:cubicBezTo>
                    <a:pt x="5084" y="23216"/>
                    <a:pt x="5259" y="23376"/>
                    <a:pt x="5335" y="23589"/>
                  </a:cubicBezTo>
                  <a:cubicBezTo>
                    <a:pt x="5381" y="23696"/>
                    <a:pt x="5442" y="23802"/>
                    <a:pt x="5503" y="23909"/>
                  </a:cubicBezTo>
                  <a:cubicBezTo>
                    <a:pt x="5724" y="24328"/>
                    <a:pt x="5976" y="24443"/>
                    <a:pt x="6433" y="24328"/>
                  </a:cubicBezTo>
                  <a:cubicBezTo>
                    <a:pt x="6555" y="24298"/>
                    <a:pt x="6593" y="24313"/>
                    <a:pt x="6608" y="24435"/>
                  </a:cubicBezTo>
                  <a:cubicBezTo>
                    <a:pt x="6631" y="24564"/>
                    <a:pt x="6646" y="24732"/>
                    <a:pt x="6829" y="24755"/>
                  </a:cubicBezTo>
                  <a:cubicBezTo>
                    <a:pt x="6898" y="24763"/>
                    <a:pt x="6974" y="24763"/>
                    <a:pt x="6944" y="24869"/>
                  </a:cubicBezTo>
                  <a:cubicBezTo>
                    <a:pt x="6905" y="24968"/>
                    <a:pt x="6837" y="24915"/>
                    <a:pt x="6783" y="24900"/>
                  </a:cubicBezTo>
                  <a:cubicBezTo>
                    <a:pt x="6578" y="24839"/>
                    <a:pt x="6433" y="24892"/>
                    <a:pt x="6341" y="25052"/>
                  </a:cubicBezTo>
                  <a:cubicBezTo>
                    <a:pt x="6250" y="25212"/>
                    <a:pt x="6273" y="25342"/>
                    <a:pt x="6456" y="25494"/>
                  </a:cubicBezTo>
                  <a:cubicBezTo>
                    <a:pt x="6524" y="25555"/>
                    <a:pt x="6547" y="25593"/>
                    <a:pt x="6494" y="25670"/>
                  </a:cubicBezTo>
                  <a:cubicBezTo>
                    <a:pt x="6418" y="25792"/>
                    <a:pt x="6425" y="25952"/>
                    <a:pt x="6517" y="26066"/>
                  </a:cubicBezTo>
                  <a:cubicBezTo>
                    <a:pt x="6547" y="26112"/>
                    <a:pt x="6585" y="26150"/>
                    <a:pt x="6540" y="26203"/>
                  </a:cubicBezTo>
                  <a:cubicBezTo>
                    <a:pt x="6494" y="26256"/>
                    <a:pt x="6440" y="26218"/>
                    <a:pt x="6402" y="26195"/>
                  </a:cubicBezTo>
                  <a:cubicBezTo>
                    <a:pt x="6303" y="26150"/>
                    <a:pt x="6204" y="26142"/>
                    <a:pt x="6098" y="26157"/>
                  </a:cubicBezTo>
                  <a:cubicBezTo>
                    <a:pt x="5899" y="26188"/>
                    <a:pt x="5755" y="26363"/>
                    <a:pt x="5762" y="26561"/>
                  </a:cubicBezTo>
                  <a:cubicBezTo>
                    <a:pt x="5770" y="26752"/>
                    <a:pt x="5861" y="26828"/>
                    <a:pt x="6105" y="26813"/>
                  </a:cubicBezTo>
                  <a:cubicBezTo>
                    <a:pt x="6212" y="26805"/>
                    <a:pt x="6212" y="26859"/>
                    <a:pt x="6212" y="26927"/>
                  </a:cubicBezTo>
                  <a:cubicBezTo>
                    <a:pt x="6212" y="27057"/>
                    <a:pt x="6204" y="27194"/>
                    <a:pt x="6212" y="27331"/>
                  </a:cubicBezTo>
                  <a:cubicBezTo>
                    <a:pt x="6219" y="27636"/>
                    <a:pt x="6471" y="27887"/>
                    <a:pt x="6783" y="27903"/>
                  </a:cubicBezTo>
                  <a:cubicBezTo>
                    <a:pt x="7081" y="27903"/>
                    <a:pt x="7416" y="27644"/>
                    <a:pt x="7439" y="27377"/>
                  </a:cubicBezTo>
                  <a:cubicBezTo>
                    <a:pt x="7447" y="27201"/>
                    <a:pt x="7325" y="27026"/>
                    <a:pt x="7439" y="26843"/>
                  </a:cubicBezTo>
                  <a:cubicBezTo>
                    <a:pt x="7447" y="26828"/>
                    <a:pt x="7424" y="26790"/>
                    <a:pt x="7408" y="26775"/>
                  </a:cubicBezTo>
                  <a:cubicBezTo>
                    <a:pt x="7325" y="26653"/>
                    <a:pt x="7416" y="26630"/>
                    <a:pt x="7500" y="26607"/>
                  </a:cubicBezTo>
                  <a:cubicBezTo>
                    <a:pt x="7576" y="26592"/>
                    <a:pt x="7660" y="26622"/>
                    <a:pt x="7706" y="26683"/>
                  </a:cubicBezTo>
                  <a:cubicBezTo>
                    <a:pt x="7759" y="26737"/>
                    <a:pt x="7774" y="26813"/>
                    <a:pt x="7736" y="26881"/>
                  </a:cubicBezTo>
                  <a:cubicBezTo>
                    <a:pt x="7546" y="27118"/>
                    <a:pt x="7668" y="27308"/>
                    <a:pt x="7812" y="27499"/>
                  </a:cubicBezTo>
                  <a:cubicBezTo>
                    <a:pt x="7873" y="27575"/>
                    <a:pt x="7980" y="27636"/>
                    <a:pt x="7965" y="27735"/>
                  </a:cubicBezTo>
                  <a:cubicBezTo>
                    <a:pt x="7950" y="27872"/>
                    <a:pt x="7789" y="27796"/>
                    <a:pt x="7713" y="27857"/>
                  </a:cubicBezTo>
                  <a:cubicBezTo>
                    <a:pt x="7690" y="27872"/>
                    <a:pt x="7668" y="27880"/>
                    <a:pt x="7645" y="27887"/>
                  </a:cubicBezTo>
                  <a:cubicBezTo>
                    <a:pt x="7401" y="28025"/>
                    <a:pt x="7386" y="28261"/>
                    <a:pt x="7408" y="28497"/>
                  </a:cubicBezTo>
                  <a:cubicBezTo>
                    <a:pt x="7408" y="28665"/>
                    <a:pt x="7538" y="28817"/>
                    <a:pt x="7713" y="28832"/>
                  </a:cubicBezTo>
                  <a:cubicBezTo>
                    <a:pt x="7850" y="28863"/>
                    <a:pt x="7965" y="28977"/>
                    <a:pt x="7980" y="29122"/>
                  </a:cubicBezTo>
                  <a:cubicBezTo>
                    <a:pt x="8041" y="29396"/>
                    <a:pt x="8178" y="29656"/>
                    <a:pt x="8361" y="29861"/>
                  </a:cubicBezTo>
                  <a:cubicBezTo>
                    <a:pt x="8460" y="29960"/>
                    <a:pt x="8536" y="30082"/>
                    <a:pt x="8696" y="30052"/>
                  </a:cubicBezTo>
                  <a:cubicBezTo>
                    <a:pt x="8856" y="30014"/>
                    <a:pt x="8902" y="29884"/>
                    <a:pt x="8940" y="29755"/>
                  </a:cubicBezTo>
                  <a:cubicBezTo>
                    <a:pt x="9009" y="29496"/>
                    <a:pt x="9077" y="29236"/>
                    <a:pt x="9138" y="28970"/>
                  </a:cubicBezTo>
                  <a:cubicBezTo>
                    <a:pt x="9169" y="28802"/>
                    <a:pt x="9260" y="28642"/>
                    <a:pt x="9398" y="28543"/>
                  </a:cubicBezTo>
                  <a:cubicBezTo>
                    <a:pt x="9535" y="28444"/>
                    <a:pt x="9565" y="28307"/>
                    <a:pt x="9550" y="28147"/>
                  </a:cubicBezTo>
                  <a:cubicBezTo>
                    <a:pt x="9527" y="27903"/>
                    <a:pt x="9359" y="27819"/>
                    <a:pt x="9161" y="27758"/>
                  </a:cubicBezTo>
                  <a:cubicBezTo>
                    <a:pt x="9085" y="27743"/>
                    <a:pt x="8994" y="27720"/>
                    <a:pt x="9077" y="27613"/>
                  </a:cubicBezTo>
                  <a:cubicBezTo>
                    <a:pt x="9238" y="27400"/>
                    <a:pt x="9245" y="27186"/>
                    <a:pt x="9077" y="26965"/>
                  </a:cubicBezTo>
                  <a:cubicBezTo>
                    <a:pt x="9009" y="26874"/>
                    <a:pt x="9017" y="26752"/>
                    <a:pt x="9100" y="26676"/>
                  </a:cubicBezTo>
                  <a:cubicBezTo>
                    <a:pt x="9146" y="26607"/>
                    <a:pt x="9230" y="26584"/>
                    <a:pt x="9299" y="26607"/>
                  </a:cubicBezTo>
                  <a:cubicBezTo>
                    <a:pt x="9428" y="26653"/>
                    <a:pt x="9413" y="26767"/>
                    <a:pt x="9436" y="26866"/>
                  </a:cubicBezTo>
                  <a:cubicBezTo>
                    <a:pt x="9443" y="26897"/>
                    <a:pt x="9436" y="26935"/>
                    <a:pt x="9413" y="26973"/>
                  </a:cubicBezTo>
                  <a:cubicBezTo>
                    <a:pt x="9352" y="27049"/>
                    <a:pt x="9359" y="27163"/>
                    <a:pt x="9428" y="27232"/>
                  </a:cubicBezTo>
                  <a:cubicBezTo>
                    <a:pt x="9466" y="27278"/>
                    <a:pt x="9489" y="27331"/>
                    <a:pt x="9481" y="27392"/>
                  </a:cubicBezTo>
                  <a:cubicBezTo>
                    <a:pt x="9504" y="27621"/>
                    <a:pt x="9588" y="27697"/>
                    <a:pt x="9817" y="27689"/>
                  </a:cubicBezTo>
                  <a:cubicBezTo>
                    <a:pt x="10289" y="27689"/>
                    <a:pt x="10655" y="27270"/>
                    <a:pt x="10587" y="26798"/>
                  </a:cubicBezTo>
                  <a:cubicBezTo>
                    <a:pt x="10587" y="26752"/>
                    <a:pt x="10548" y="26691"/>
                    <a:pt x="10609" y="26660"/>
                  </a:cubicBezTo>
                  <a:cubicBezTo>
                    <a:pt x="10663" y="26622"/>
                    <a:pt x="10701" y="26676"/>
                    <a:pt x="10747" y="26706"/>
                  </a:cubicBezTo>
                  <a:cubicBezTo>
                    <a:pt x="10815" y="26752"/>
                    <a:pt x="10907" y="26752"/>
                    <a:pt x="10983" y="26714"/>
                  </a:cubicBezTo>
                  <a:cubicBezTo>
                    <a:pt x="11173" y="26615"/>
                    <a:pt x="11204" y="26401"/>
                    <a:pt x="11036" y="26234"/>
                  </a:cubicBezTo>
                  <a:cubicBezTo>
                    <a:pt x="10869" y="26066"/>
                    <a:pt x="10640" y="25990"/>
                    <a:pt x="10404" y="26020"/>
                  </a:cubicBezTo>
                  <a:cubicBezTo>
                    <a:pt x="10244" y="26043"/>
                    <a:pt x="10228" y="26005"/>
                    <a:pt x="10305" y="25883"/>
                  </a:cubicBezTo>
                  <a:cubicBezTo>
                    <a:pt x="10365" y="25792"/>
                    <a:pt x="10358" y="25677"/>
                    <a:pt x="10289" y="25593"/>
                  </a:cubicBezTo>
                  <a:cubicBezTo>
                    <a:pt x="10205" y="25487"/>
                    <a:pt x="10236" y="25426"/>
                    <a:pt x="10312" y="25334"/>
                  </a:cubicBezTo>
                  <a:cubicBezTo>
                    <a:pt x="10526" y="25090"/>
                    <a:pt x="10518" y="24869"/>
                    <a:pt x="10297" y="24656"/>
                  </a:cubicBezTo>
                  <a:lnTo>
                    <a:pt x="10297" y="24618"/>
                  </a:lnTo>
                  <a:cubicBezTo>
                    <a:pt x="10327" y="24603"/>
                    <a:pt x="10381" y="24587"/>
                    <a:pt x="10396" y="24557"/>
                  </a:cubicBezTo>
                  <a:cubicBezTo>
                    <a:pt x="10442" y="24420"/>
                    <a:pt x="10548" y="24427"/>
                    <a:pt x="10663" y="24435"/>
                  </a:cubicBezTo>
                  <a:cubicBezTo>
                    <a:pt x="10861" y="24450"/>
                    <a:pt x="11051" y="24366"/>
                    <a:pt x="11173" y="24222"/>
                  </a:cubicBezTo>
                  <a:cubicBezTo>
                    <a:pt x="11562" y="23810"/>
                    <a:pt x="11577" y="23200"/>
                    <a:pt x="11996" y="22804"/>
                  </a:cubicBezTo>
                  <a:cubicBezTo>
                    <a:pt x="12149" y="22667"/>
                    <a:pt x="11966" y="22438"/>
                    <a:pt x="11737" y="22461"/>
                  </a:cubicBezTo>
                  <a:cubicBezTo>
                    <a:pt x="11585" y="22491"/>
                    <a:pt x="11448" y="22575"/>
                    <a:pt x="11356" y="22705"/>
                  </a:cubicBezTo>
                  <a:cubicBezTo>
                    <a:pt x="11234" y="22865"/>
                    <a:pt x="11128" y="23040"/>
                    <a:pt x="11051" y="23231"/>
                  </a:cubicBezTo>
                  <a:cubicBezTo>
                    <a:pt x="10998" y="23353"/>
                    <a:pt x="10929" y="23467"/>
                    <a:pt x="10785" y="23421"/>
                  </a:cubicBezTo>
                  <a:cubicBezTo>
                    <a:pt x="10640" y="23383"/>
                    <a:pt x="10647" y="23254"/>
                    <a:pt x="10655" y="23132"/>
                  </a:cubicBezTo>
                  <a:cubicBezTo>
                    <a:pt x="10686" y="22408"/>
                    <a:pt x="11242" y="21821"/>
                    <a:pt x="11958" y="21745"/>
                  </a:cubicBezTo>
                  <a:cubicBezTo>
                    <a:pt x="12499" y="21699"/>
                    <a:pt x="12987" y="21424"/>
                    <a:pt x="13307" y="20998"/>
                  </a:cubicBezTo>
                  <a:cubicBezTo>
                    <a:pt x="13559" y="20685"/>
                    <a:pt x="13810" y="20380"/>
                    <a:pt x="14047" y="20060"/>
                  </a:cubicBezTo>
                  <a:cubicBezTo>
                    <a:pt x="14626" y="19290"/>
                    <a:pt x="15053" y="18452"/>
                    <a:pt x="15205" y="17492"/>
                  </a:cubicBezTo>
                  <a:cubicBezTo>
                    <a:pt x="15274" y="17057"/>
                    <a:pt x="15327" y="16615"/>
                    <a:pt x="15411" y="16181"/>
                  </a:cubicBezTo>
                  <a:cubicBezTo>
                    <a:pt x="15502" y="15640"/>
                    <a:pt x="15693" y="15114"/>
                    <a:pt x="15975" y="14641"/>
                  </a:cubicBezTo>
                  <a:cubicBezTo>
                    <a:pt x="16341" y="14070"/>
                    <a:pt x="16402" y="13475"/>
                    <a:pt x="16356" y="12843"/>
                  </a:cubicBezTo>
                  <a:close/>
                  <a:moveTo>
                    <a:pt x="7218" y="26820"/>
                  </a:moveTo>
                  <a:cubicBezTo>
                    <a:pt x="7218" y="26744"/>
                    <a:pt x="7187" y="26660"/>
                    <a:pt x="7187" y="26577"/>
                  </a:cubicBezTo>
                  <a:lnTo>
                    <a:pt x="7187" y="26577"/>
                  </a:lnTo>
                  <a:cubicBezTo>
                    <a:pt x="7187" y="26660"/>
                    <a:pt x="7210" y="26744"/>
                    <a:pt x="7218" y="26820"/>
                  </a:cubicBezTo>
                  <a:close/>
                  <a:moveTo>
                    <a:pt x="4718" y="8194"/>
                  </a:moveTo>
                  <a:cubicBezTo>
                    <a:pt x="4764" y="8255"/>
                    <a:pt x="4810" y="8316"/>
                    <a:pt x="4848" y="8384"/>
                  </a:cubicBezTo>
                  <a:cubicBezTo>
                    <a:pt x="4810" y="8316"/>
                    <a:pt x="4764" y="8255"/>
                    <a:pt x="4718" y="8194"/>
                  </a:cubicBezTo>
                  <a:cubicBezTo>
                    <a:pt x="4627" y="8125"/>
                    <a:pt x="4543" y="8041"/>
                    <a:pt x="4482" y="7942"/>
                  </a:cubicBezTo>
                  <a:cubicBezTo>
                    <a:pt x="4543" y="8041"/>
                    <a:pt x="4627" y="8125"/>
                    <a:pt x="4718" y="8194"/>
                  </a:cubicBezTo>
                  <a:close/>
                  <a:moveTo>
                    <a:pt x="5534" y="1754"/>
                  </a:moveTo>
                  <a:cubicBezTo>
                    <a:pt x="5495" y="1586"/>
                    <a:pt x="5556" y="1411"/>
                    <a:pt x="5694" y="1304"/>
                  </a:cubicBezTo>
                  <a:cubicBezTo>
                    <a:pt x="5816" y="1190"/>
                    <a:pt x="5884" y="1037"/>
                    <a:pt x="5884" y="870"/>
                  </a:cubicBezTo>
                  <a:lnTo>
                    <a:pt x="5983" y="1030"/>
                  </a:lnTo>
                  <a:cubicBezTo>
                    <a:pt x="6098" y="1213"/>
                    <a:pt x="6258" y="1243"/>
                    <a:pt x="6418" y="1121"/>
                  </a:cubicBezTo>
                  <a:cubicBezTo>
                    <a:pt x="6608" y="984"/>
                    <a:pt x="6608" y="984"/>
                    <a:pt x="6677" y="1220"/>
                  </a:cubicBezTo>
                  <a:cubicBezTo>
                    <a:pt x="6745" y="1456"/>
                    <a:pt x="6867" y="1670"/>
                    <a:pt x="7126" y="1754"/>
                  </a:cubicBezTo>
                  <a:cubicBezTo>
                    <a:pt x="7165" y="1769"/>
                    <a:pt x="7195" y="1807"/>
                    <a:pt x="7195" y="1853"/>
                  </a:cubicBezTo>
                  <a:cubicBezTo>
                    <a:pt x="7203" y="1891"/>
                    <a:pt x="7172" y="1929"/>
                    <a:pt x="7126" y="1929"/>
                  </a:cubicBezTo>
                  <a:cubicBezTo>
                    <a:pt x="6753" y="1967"/>
                    <a:pt x="6654" y="2234"/>
                    <a:pt x="6631" y="2554"/>
                  </a:cubicBezTo>
                  <a:cubicBezTo>
                    <a:pt x="6623" y="2615"/>
                    <a:pt x="6623" y="2676"/>
                    <a:pt x="6623" y="2744"/>
                  </a:cubicBezTo>
                  <a:cubicBezTo>
                    <a:pt x="6616" y="2821"/>
                    <a:pt x="6639" y="2912"/>
                    <a:pt x="6540" y="2958"/>
                  </a:cubicBezTo>
                  <a:cubicBezTo>
                    <a:pt x="6440" y="3004"/>
                    <a:pt x="6380" y="2950"/>
                    <a:pt x="6311" y="2897"/>
                  </a:cubicBezTo>
                  <a:cubicBezTo>
                    <a:pt x="6212" y="2798"/>
                    <a:pt x="6052" y="2805"/>
                    <a:pt x="5968" y="2912"/>
                  </a:cubicBezTo>
                  <a:cubicBezTo>
                    <a:pt x="5800" y="3087"/>
                    <a:pt x="5655" y="2973"/>
                    <a:pt x="5518" y="2889"/>
                  </a:cubicBezTo>
                  <a:cubicBezTo>
                    <a:pt x="5396" y="2813"/>
                    <a:pt x="5358" y="2653"/>
                    <a:pt x="5434" y="2531"/>
                  </a:cubicBezTo>
                  <a:cubicBezTo>
                    <a:pt x="5556" y="2295"/>
                    <a:pt x="5595" y="2013"/>
                    <a:pt x="5534" y="1754"/>
                  </a:cubicBezTo>
                  <a:close/>
                  <a:moveTo>
                    <a:pt x="13063" y="9520"/>
                  </a:moveTo>
                  <a:cubicBezTo>
                    <a:pt x="13063" y="9535"/>
                    <a:pt x="13063" y="9550"/>
                    <a:pt x="13063" y="9566"/>
                  </a:cubicBezTo>
                  <a:lnTo>
                    <a:pt x="13063" y="9566"/>
                  </a:lnTo>
                  <a:cubicBezTo>
                    <a:pt x="13056" y="9550"/>
                    <a:pt x="13056" y="9535"/>
                    <a:pt x="13056" y="9520"/>
                  </a:cubicBezTo>
                  <a:close/>
                  <a:moveTo>
                    <a:pt x="9809" y="25281"/>
                  </a:moveTo>
                  <a:cubicBezTo>
                    <a:pt x="9771" y="25281"/>
                    <a:pt x="9741" y="25273"/>
                    <a:pt x="9702" y="25273"/>
                  </a:cubicBezTo>
                  <a:cubicBezTo>
                    <a:pt x="9733" y="25273"/>
                    <a:pt x="9771" y="25281"/>
                    <a:pt x="9809" y="25281"/>
                  </a:cubicBezTo>
                  <a:cubicBezTo>
                    <a:pt x="9832" y="25319"/>
                    <a:pt x="9878" y="25349"/>
                    <a:pt x="9923" y="25357"/>
                  </a:cubicBezTo>
                  <a:cubicBezTo>
                    <a:pt x="9878" y="25349"/>
                    <a:pt x="9832" y="25319"/>
                    <a:pt x="9809" y="25281"/>
                  </a:cubicBezTo>
                  <a:close/>
                  <a:moveTo>
                    <a:pt x="1715" y="15068"/>
                  </a:moveTo>
                  <a:cubicBezTo>
                    <a:pt x="1685" y="15038"/>
                    <a:pt x="1723" y="15007"/>
                    <a:pt x="1723" y="14977"/>
                  </a:cubicBezTo>
                  <a:cubicBezTo>
                    <a:pt x="1723" y="15007"/>
                    <a:pt x="1685" y="15038"/>
                    <a:pt x="1715" y="15068"/>
                  </a:cubicBezTo>
                  <a:cubicBezTo>
                    <a:pt x="1799" y="15305"/>
                    <a:pt x="1730" y="15526"/>
                    <a:pt x="1685" y="15747"/>
                  </a:cubicBezTo>
                  <a:cubicBezTo>
                    <a:pt x="1730" y="15526"/>
                    <a:pt x="1799" y="15297"/>
                    <a:pt x="1715" y="15068"/>
                  </a:cubicBezTo>
                  <a:close/>
                  <a:moveTo>
                    <a:pt x="8475" y="5915"/>
                  </a:moveTo>
                  <a:cubicBezTo>
                    <a:pt x="8635" y="5991"/>
                    <a:pt x="8719" y="6174"/>
                    <a:pt x="8674" y="6342"/>
                  </a:cubicBezTo>
                  <a:cubicBezTo>
                    <a:pt x="8719" y="6174"/>
                    <a:pt x="8635" y="5991"/>
                    <a:pt x="8475" y="5915"/>
                  </a:cubicBezTo>
                  <a:cubicBezTo>
                    <a:pt x="8414" y="5747"/>
                    <a:pt x="8346" y="5580"/>
                    <a:pt x="8308" y="5397"/>
                  </a:cubicBezTo>
                  <a:cubicBezTo>
                    <a:pt x="8353" y="5580"/>
                    <a:pt x="8414" y="5747"/>
                    <a:pt x="8475" y="5915"/>
                  </a:cubicBezTo>
                  <a:close/>
                  <a:moveTo>
                    <a:pt x="9756" y="8567"/>
                  </a:moveTo>
                  <a:cubicBezTo>
                    <a:pt x="9771" y="8544"/>
                    <a:pt x="9779" y="8514"/>
                    <a:pt x="9771" y="8491"/>
                  </a:cubicBezTo>
                  <a:cubicBezTo>
                    <a:pt x="9779" y="8514"/>
                    <a:pt x="9771" y="8544"/>
                    <a:pt x="9756" y="8567"/>
                  </a:cubicBezTo>
                  <a:close/>
                  <a:moveTo>
                    <a:pt x="9611" y="9177"/>
                  </a:moveTo>
                  <a:cubicBezTo>
                    <a:pt x="9664" y="9276"/>
                    <a:pt x="9702" y="9360"/>
                    <a:pt x="9641" y="9444"/>
                  </a:cubicBezTo>
                  <a:cubicBezTo>
                    <a:pt x="9702" y="9360"/>
                    <a:pt x="9664" y="9268"/>
                    <a:pt x="9611" y="9177"/>
                  </a:cubicBezTo>
                  <a:cubicBezTo>
                    <a:pt x="9504" y="9085"/>
                    <a:pt x="9512" y="9032"/>
                    <a:pt x="9619" y="9002"/>
                  </a:cubicBezTo>
                  <a:cubicBezTo>
                    <a:pt x="9520" y="9032"/>
                    <a:pt x="9504" y="9085"/>
                    <a:pt x="9611" y="9177"/>
                  </a:cubicBezTo>
                  <a:close/>
                  <a:moveTo>
                    <a:pt x="12713" y="19062"/>
                  </a:moveTo>
                  <a:cubicBezTo>
                    <a:pt x="12721" y="19062"/>
                    <a:pt x="12728" y="19054"/>
                    <a:pt x="12736" y="19047"/>
                  </a:cubicBezTo>
                  <a:cubicBezTo>
                    <a:pt x="12728" y="19054"/>
                    <a:pt x="12721" y="19062"/>
                    <a:pt x="12721" y="19062"/>
                  </a:cubicBezTo>
                  <a:close/>
                  <a:moveTo>
                    <a:pt x="12781" y="19024"/>
                  </a:moveTo>
                  <a:lnTo>
                    <a:pt x="12789" y="19024"/>
                  </a:lnTo>
                  <a:close/>
                  <a:moveTo>
                    <a:pt x="12682" y="19092"/>
                  </a:moveTo>
                  <a:cubicBezTo>
                    <a:pt x="12675" y="19108"/>
                    <a:pt x="12660" y="19130"/>
                    <a:pt x="12652" y="19153"/>
                  </a:cubicBezTo>
                  <a:cubicBezTo>
                    <a:pt x="12660" y="19130"/>
                    <a:pt x="12675" y="19108"/>
                    <a:pt x="12690" y="19092"/>
                  </a:cubicBezTo>
                  <a:close/>
                  <a:moveTo>
                    <a:pt x="8193" y="5138"/>
                  </a:moveTo>
                  <a:lnTo>
                    <a:pt x="8193" y="5138"/>
                  </a:lnTo>
                  <a:cubicBezTo>
                    <a:pt x="8178" y="5168"/>
                    <a:pt x="8171" y="5199"/>
                    <a:pt x="8163" y="5229"/>
                  </a:cubicBezTo>
                  <a:cubicBezTo>
                    <a:pt x="8171" y="5199"/>
                    <a:pt x="8178" y="5168"/>
                    <a:pt x="8193" y="5138"/>
                  </a:cubicBezTo>
                  <a:close/>
                  <a:moveTo>
                    <a:pt x="12393" y="11494"/>
                  </a:moveTo>
                  <a:close/>
                  <a:moveTo>
                    <a:pt x="6463" y="14146"/>
                  </a:moveTo>
                  <a:lnTo>
                    <a:pt x="6463" y="14146"/>
                  </a:lnTo>
                  <a:lnTo>
                    <a:pt x="6463" y="14146"/>
                  </a:lnTo>
                  <a:lnTo>
                    <a:pt x="6471" y="14146"/>
                  </a:lnTo>
                  <a:lnTo>
                    <a:pt x="6471" y="14146"/>
                  </a:lnTo>
                  <a:close/>
                  <a:moveTo>
                    <a:pt x="6471" y="14154"/>
                  </a:moveTo>
                  <a:cubicBezTo>
                    <a:pt x="6501" y="14207"/>
                    <a:pt x="6463" y="14245"/>
                    <a:pt x="6433" y="14283"/>
                  </a:cubicBezTo>
                  <a:cubicBezTo>
                    <a:pt x="6463" y="14238"/>
                    <a:pt x="6501" y="14207"/>
                    <a:pt x="6479" y="14154"/>
                  </a:cubicBezTo>
                  <a:close/>
                  <a:moveTo>
                    <a:pt x="6555" y="14077"/>
                  </a:moveTo>
                  <a:lnTo>
                    <a:pt x="6547" y="14093"/>
                  </a:lnTo>
                  <a:close/>
                  <a:moveTo>
                    <a:pt x="6547" y="14093"/>
                  </a:moveTo>
                  <a:cubicBezTo>
                    <a:pt x="6540" y="14116"/>
                    <a:pt x="6524" y="14138"/>
                    <a:pt x="6509" y="14146"/>
                  </a:cubicBezTo>
                  <a:cubicBezTo>
                    <a:pt x="6532" y="14138"/>
                    <a:pt x="6532" y="14116"/>
                    <a:pt x="6547" y="14093"/>
                  </a:cubicBezTo>
                  <a:close/>
                  <a:moveTo>
                    <a:pt x="6303" y="14001"/>
                  </a:moveTo>
                  <a:cubicBezTo>
                    <a:pt x="6326" y="14001"/>
                    <a:pt x="6341" y="14009"/>
                    <a:pt x="6364" y="14016"/>
                  </a:cubicBezTo>
                  <a:cubicBezTo>
                    <a:pt x="6341" y="14009"/>
                    <a:pt x="6326" y="14001"/>
                    <a:pt x="6303" y="14001"/>
                  </a:cubicBezTo>
                  <a:close/>
                  <a:moveTo>
                    <a:pt x="6265" y="14192"/>
                  </a:moveTo>
                  <a:lnTo>
                    <a:pt x="6227" y="14192"/>
                  </a:lnTo>
                  <a:close/>
                  <a:moveTo>
                    <a:pt x="11646" y="13803"/>
                  </a:moveTo>
                  <a:close/>
                  <a:moveTo>
                    <a:pt x="11646" y="13803"/>
                  </a:moveTo>
                  <a:close/>
                  <a:moveTo>
                    <a:pt x="11699" y="13803"/>
                  </a:moveTo>
                  <a:cubicBezTo>
                    <a:pt x="11745" y="13795"/>
                    <a:pt x="11783" y="13773"/>
                    <a:pt x="11829" y="13750"/>
                  </a:cubicBezTo>
                  <a:cubicBezTo>
                    <a:pt x="11783" y="13773"/>
                    <a:pt x="11745" y="13795"/>
                    <a:pt x="11699" y="13803"/>
                  </a:cubicBezTo>
                  <a:close/>
                  <a:moveTo>
                    <a:pt x="11638" y="13780"/>
                  </a:moveTo>
                  <a:cubicBezTo>
                    <a:pt x="11638" y="13773"/>
                    <a:pt x="11646" y="13757"/>
                    <a:pt x="11646" y="13750"/>
                  </a:cubicBezTo>
                  <a:cubicBezTo>
                    <a:pt x="11646" y="13757"/>
                    <a:pt x="11638" y="13773"/>
                    <a:pt x="11638" y="13780"/>
                  </a:cubicBezTo>
                  <a:close/>
                  <a:moveTo>
                    <a:pt x="6608" y="10313"/>
                  </a:moveTo>
                  <a:cubicBezTo>
                    <a:pt x="6212" y="10442"/>
                    <a:pt x="5838" y="10625"/>
                    <a:pt x="5495" y="10854"/>
                  </a:cubicBezTo>
                  <a:cubicBezTo>
                    <a:pt x="5838" y="10625"/>
                    <a:pt x="6212" y="10442"/>
                    <a:pt x="6608" y="10313"/>
                  </a:cubicBezTo>
                  <a:cubicBezTo>
                    <a:pt x="6966" y="10152"/>
                    <a:pt x="7355" y="10053"/>
                    <a:pt x="7744" y="10015"/>
                  </a:cubicBezTo>
                  <a:cubicBezTo>
                    <a:pt x="7355" y="10053"/>
                    <a:pt x="6974" y="10152"/>
                    <a:pt x="6608" y="10313"/>
                  </a:cubicBezTo>
                  <a:close/>
                  <a:moveTo>
                    <a:pt x="3659" y="18025"/>
                  </a:moveTo>
                  <a:cubicBezTo>
                    <a:pt x="3781" y="18201"/>
                    <a:pt x="3895" y="18376"/>
                    <a:pt x="4002" y="18566"/>
                  </a:cubicBezTo>
                  <a:cubicBezTo>
                    <a:pt x="3895" y="18376"/>
                    <a:pt x="3781" y="18201"/>
                    <a:pt x="3659" y="18025"/>
                  </a:cubicBezTo>
                  <a:cubicBezTo>
                    <a:pt x="3582" y="17911"/>
                    <a:pt x="3529" y="17781"/>
                    <a:pt x="3491" y="17644"/>
                  </a:cubicBezTo>
                  <a:cubicBezTo>
                    <a:pt x="3529" y="17781"/>
                    <a:pt x="3582" y="17911"/>
                    <a:pt x="3659" y="18033"/>
                  </a:cubicBezTo>
                  <a:close/>
                  <a:moveTo>
                    <a:pt x="12393" y="11486"/>
                  </a:moveTo>
                  <a:close/>
                  <a:moveTo>
                    <a:pt x="11341" y="10739"/>
                  </a:moveTo>
                  <a:cubicBezTo>
                    <a:pt x="11364" y="10739"/>
                    <a:pt x="11387" y="10724"/>
                    <a:pt x="11394" y="10709"/>
                  </a:cubicBezTo>
                  <a:lnTo>
                    <a:pt x="11394" y="10709"/>
                  </a:lnTo>
                  <a:cubicBezTo>
                    <a:pt x="11387" y="10732"/>
                    <a:pt x="11364" y="10739"/>
                    <a:pt x="11341" y="10747"/>
                  </a:cubicBezTo>
                  <a:close/>
                  <a:moveTo>
                    <a:pt x="7134" y="8529"/>
                  </a:moveTo>
                  <a:cubicBezTo>
                    <a:pt x="7225" y="8262"/>
                    <a:pt x="7157" y="8049"/>
                    <a:pt x="6959" y="7874"/>
                  </a:cubicBezTo>
                  <a:cubicBezTo>
                    <a:pt x="6852" y="7836"/>
                    <a:pt x="6776" y="7744"/>
                    <a:pt x="6768" y="7630"/>
                  </a:cubicBezTo>
                  <a:cubicBezTo>
                    <a:pt x="6776" y="7744"/>
                    <a:pt x="6852" y="7836"/>
                    <a:pt x="6959" y="7874"/>
                  </a:cubicBezTo>
                  <a:cubicBezTo>
                    <a:pt x="7157" y="8057"/>
                    <a:pt x="7225" y="8270"/>
                    <a:pt x="7134" y="8529"/>
                  </a:cubicBezTo>
                  <a:close/>
                  <a:moveTo>
                    <a:pt x="6494" y="9002"/>
                  </a:moveTo>
                  <a:cubicBezTo>
                    <a:pt x="6494" y="8971"/>
                    <a:pt x="6509" y="8918"/>
                    <a:pt x="6532" y="8910"/>
                  </a:cubicBezTo>
                  <a:cubicBezTo>
                    <a:pt x="6501" y="8918"/>
                    <a:pt x="6501" y="8964"/>
                    <a:pt x="6494" y="9002"/>
                  </a:cubicBezTo>
                  <a:cubicBezTo>
                    <a:pt x="6326" y="9185"/>
                    <a:pt x="6151" y="9352"/>
                    <a:pt x="5960" y="9512"/>
                  </a:cubicBezTo>
                  <a:cubicBezTo>
                    <a:pt x="6151" y="9360"/>
                    <a:pt x="6326" y="9192"/>
                    <a:pt x="6494" y="9009"/>
                  </a:cubicBezTo>
                  <a:close/>
                  <a:moveTo>
                    <a:pt x="3811" y="11806"/>
                  </a:moveTo>
                  <a:close/>
                  <a:moveTo>
                    <a:pt x="3849" y="11753"/>
                  </a:moveTo>
                  <a:cubicBezTo>
                    <a:pt x="3857" y="11745"/>
                    <a:pt x="3864" y="11738"/>
                    <a:pt x="3872" y="11730"/>
                  </a:cubicBezTo>
                  <a:cubicBezTo>
                    <a:pt x="3864" y="11738"/>
                    <a:pt x="3857" y="11745"/>
                    <a:pt x="3849" y="11753"/>
                  </a:cubicBezTo>
                  <a:close/>
                  <a:moveTo>
                    <a:pt x="3803" y="11875"/>
                  </a:moveTo>
                  <a:close/>
                  <a:moveTo>
                    <a:pt x="3803" y="11829"/>
                  </a:moveTo>
                  <a:close/>
                  <a:moveTo>
                    <a:pt x="12667" y="19237"/>
                  </a:moveTo>
                  <a:cubicBezTo>
                    <a:pt x="12637" y="19222"/>
                    <a:pt x="12629" y="19207"/>
                    <a:pt x="12629" y="19199"/>
                  </a:cubicBezTo>
                  <a:cubicBezTo>
                    <a:pt x="12629" y="19207"/>
                    <a:pt x="12637" y="19222"/>
                    <a:pt x="12667" y="19237"/>
                  </a:cubicBezTo>
                  <a:lnTo>
                    <a:pt x="12721" y="19153"/>
                  </a:lnTo>
                  <a:lnTo>
                    <a:pt x="12721" y="19153"/>
                  </a:lnTo>
                  <a:close/>
                  <a:moveTo>
                    <a:pt x="10663" y="8529"/>
                  </a:moveTo>
                  <a:close/>
                  <a:moveTo>
                    <a:pt x="10625" y="8445"/>
                  </a:moveTo>
                  <a:close/>
                  <a:moveTo>
                    <a:pt x="10480" y="8186"/>
                  </a:moveTo>
                  <a:lnTo>
                    <a:pt x="10480" y="8194"/>
                  </a:lnTo>
                  <a:cubicBezTo>
                    <a:pt x="10480" y="8194"/>
                    <a:pt x="10480" y="8186"/>
                    <a:pt x="10480" y="8186"/>
                  </a:cubicBezTo>
                  <a:close/>
                  <a:moveTo>
                    <a:pt x="10480" y="8102"/>
                  </a:moveTo>
                  <a:lnTo>
                    <a:pt x="10480" y="8125"/>
                  </a:lnTo>
                  <a:cubicBezTo>
                    <a:pt x="10480" y="8118"/>
                    <a:pt x="10480" y="8110"/>
                    <a:pt x="10480" y="8102"/>
                  </a:cubicBezTo>
                  <a:close/>
                  <a:moveTo>
                    <a:pt x="8712" y="6532"/>
                  </a:moveTo>
                  <a:cubicBezTo>
                    <a:pt x="8635" y="6769"/>
                    <a:pt x="8521" y="6990"/>
                    <a:pt x="8376" y="7188"/>
                  </a:cubicBezTo>
                  <a:cubicBezTo>
                    <a:pt x="8521" y="6990"/>
                    <a:pt x="8635" y="6769"/>
                    <a:pt x="8712" y="6532"/>
                  </a:cubicBezTo>
                  <a:cubicBezTo>
                    <a:pt x="8841" y="6525"/>
                    <a:pt x="8856" y="6464"/>
                    <a:pt x="8841" y="6372"/>
                  </a:cubicBezTo>
                  <a:cubicBezTo>
                    <a:pt x="8856" y="6464"/>
                    <a:pt x="8834" y="6525"/>
                    <a:pt x="8712" y="6532"/>
                  </a:cubicBezTo>
                  <a:close/>
                  <a:moveTo>
                    <a:pt x="14489" y="14215"/>
                  </a:moveTo>
                  <a:lnTo>
                    <a:pt x="14237" y="13567"/>
                  </a:lnTo>
                  <a:lnTo>
                    <a:pt x="14489" y="14215"/>
                  </a:lnTo>
                  <a:cubicBezTo>
                    <a:pt x="14611" y="14352"/>
                    <a:pt x="14733" y="14504"/>
                    <a:pt x="14832" y="14657"/>
                  </a:cubicBezTo>
                  <a:cubicBezTo>
                    <a:pt x="14733" y="14504"/>
                    <a:pt x="14611" y="14352"/>
                    <a:pt x="14481" y="14215"/>
                  </a:cubicBezTo>
                  <a:close/>
                  <a:moveTo>
                    <a:pt x="11250" y="9040"/>
                  </a:moveTo>
                  <a:lnTo>
                    <a:pt x="11288" y="9040"/>
                  </a:lnTo>
                  <a:close/>
                  <a:moveTo>
                    <a:pt x="11311" y="9032"/>
                  </a:moveTo>
                  <a:lnTo>
                    <a:pt x="11349" y="9024"/>
                  </a:lnTo>
                  <a:close/>
                  <a:moveTo>
                    <a:pt x="11372" y="9024"/>
                  </a:moveTo>
                  <a:cubicBezTo>
                    <a:pt x="11394" y="9017"/>
                    <a:pt x="11417" y="9009"/>
                    <a:pt x="11432" y="9002"/>
                  </a:cubicBezTo>
                  <a:cubicBezTo>
                    <a:pt x="11410" y="9009"/>
                    <a:pt x="11394" y="9017"/>
                    <a:pt x="11372" y="9024"/>
                  </a:cubicBezTo>
                  <a:close/>
                  <a:moveTo>
                    <a:pt x="11196" y="9040"/>
                  </a:moveTo>
                  <a:close/>
                  <a:moveTo>
                    <a:pt x="10960" y="8971"/>
                  </a:moveTo>
                  <a:close/>
                  <a:moveTo>
                    <a:pt x="11013" y="8994"/>
                  </a:moveTo>
                  <a:lnTo>
                    <a:pt x="11029" y="8994"/>
                  </a:lnTo>
                  <a:close/>
                  <a:moveTo>
                    <a:pt x="11074" y="9017"/>
                  </a:moveTo>
                  <a:lnTo>
                    <a:pt x="11090" y="9017"/>
                  </a:lnTo>
                  <a:close/>
                  <a:moveTo>
                    <a:pt x="11135" y="9032"/>
                  </a:moveTo>
                  <a:lnTo>
                    <a:pt x="11150" y="9032"/>
                  </a:lnTo>
                  <a:close/>
                  <a:moveTo>
                    <a:pt x="10663" y="8521"/>
                  </a:moveTo>
                  <a:close/>
                  <a:moveTo>
                    <a:pt x="10487" y="8057"/>
                  </a:moveTo>
                  <a:cubicBezTo>
                    <a:pt x="10487" y="8034"/>
                    <a:pt x="10495" y="8011"/>
                    <a:pt x="10503" y="7988"/>
                  </a:cubicBezTo>
                  <a:cubicBezTo>
                    <a:pt x="10495" y="8011"/>
                    <a:pt x="10487" y="8034"/>
                    <a:pt x="10480" y="8057"/>
                  </a:cubicBezTo>
                  <a:close/>
                  <a:moveTo>
                    <a:pt x="10830" y="1312"/>
                  </a:moveTo>
                  <a:cubicBezTo>
                    <a:pt x="10945" y="1609"/>
                    <a:pt x="10975" y="1937"/>
                    <a:pt x="10922" y="2249"/>
                  </a:cubicBezTo>
                  <a:cubicBezTo>
                    <a:pt x="10914" y="2318"/>
                    <a:pt x="10876" y="2371"/>
                    <a:pt x="10815" y="2409"/>
                  </a:cubicBezTo>
                  <a:cubicBezTo>
                    <a:pt x="10594" y="2546"/>
                    <a:pt x="10373" y="2691"/>
                    <a:pt x="10106" y="2668"/>
                  </a:cubicBezTo>
                  <a:cubicBezTo>
                    <a:pt x="9794" y="2676"/>
                    <a:pt x="9588" y="2600"/>
                    <a:pt x="9619" y="2234"/>
                  </a:cubicBezTo>
                  <a:cubicBezTo>
                    <a:pt x="9634" y="2059"/>
                    <a:pt x="9474" y="1944"/>
                    <a:pt x="9367" y="1815"/>
                  </a:cubicBezTo>
                  <a:cubicBezTo>
                    <a:pt x="9321" y="1769"/>
                    <a:pt x="9268" y="1723"/>
                    <a:pt x="9352" y="1647"/>
                  </a:cubicBezTo>
                  <a:cubicBezTo>
                    <a:pt x="9497" y="1510"/>
                    <a:pt x="9603" y="1342"/>
                    <a:pt x="9672" y="1152"/>
                  </a:cubicBezTo>
                  <a:cubicBezTo>
                    <a:pt x="9824" y="809"/>
                    <a:pt x="9954" y="763"/>
                    <a:pt x="10297" y="900"/>
                  </a:cubicBezTo>
                  <a:cubicBezTo>
                    <a:pt x="10518" y="992"/>
                    <a:pt x="10731" y="1053"/>
                    <a:pt x="10830" y="1312"/>
                  </a:cubicBezTo>
                  <a:close/>
                  <a:moveTo>
                    <a:pt x="7637" y="2813"/>
                  </a:moveTo>
                  <a:cubicBezTo>
                    <a:pt x="7477" y="3042"/>
                    <a:pt x="7332" y="3278"/>
                    <a:pt x="7187" y="3514"/>
                  </a:cubicBezTo>
                  <a:cubicBezTo>
                    <a:pt x="7104" y="3583"/>
                    <a:pt x="7043" y="3682"/>
                    <a:pt x="7027" y="3789"/>
                  </a:cubicBezTo>
                  <a:cubicBezTo>
                    <a:pt x="7020" y="3834"/>
                    <a:pt x="7012" y="3880"/>
                    <a:pt x="7004" y="3918"/>
                  </a:cubicBezTo>
                  <a:cubicBezTo>
                    <a:pt x="7012" y="3872"/>
                    <a:pt x="7020" y="3834"/>
                    <a:pt x="7027" y="3789"/>
                  </a:cubicBezTo>
                  <a:cubicBezTo>
                    <a:pt x="7043" y="3682"/>
                    <a:pt x="7104" y="3583"/>
                    <a:pt x="7187" y="3514"/>
                  </a:cubicBezTo>
                  <a:cubicBezTo>
                    <a:pt x="7325" y="3278"/>
                    <a:pt x="7477" y="3042"/>
                    <a:pt x="7629" y="2821"/>
                  </a:cubicBezTo>
                  <a:close/>
                  <a:moveTo>
                    <a:pt x="3529" y="12172"/>
                  </a:moveTo>
                  <a:cubicBezTo>
                    <a:pt x="3567" y="12119"/>
                    <a:pt x="3605" y="12065"/>
                    <a:pt x="3636" y="12004"/>
                  </a:cubicBezTo>
                  <a:cubicBezTo>
                    <a:pt x="3605" y="12065"/>
                    <a:pt x="3567" y="12119"/>
                    <a:pt x="3529" y="12172"/>
                  </a:cubicBezTo>
                  <a:cubicBezTo>
                    <a:pt x="3079" y="12744"/>
                    <a:pt x="2752" y="13399"/>
                    <a:pt x="2569" y="14100"/>
                  </a:cubicBezTo>
                  <a:cubicBezTo>
                    <a:pt x="2752" y="13399"/>
                    <a:pt x="3079" y="12744"/>
                    <a:pt x="3529" y="12172"/>
                  </a:cubicBezTo>
                  <a:close/>
                  <a:moveTo>
                    <a:pt x="2424" y="15091"/>
                  </a:moveTo>
                  <a:lnTo>
                    <a:pt x="2424" y="15091"/>
                  </a:lnTo>
                  <a:lnTo>
                    <a:pt x="2424" y="15091"/>
                  </a:lnTo>
                  <a:close/>
                  <a:moveTo>
                    <a:pt x="1959" y="16356"/>
                  </a:moveTo>
                  <a:cubicBezTo>
                    <a:pt x="1951" y="16318"/>
                    <a:pt x="1974" y="16280"/>
                    <a:pt x="2005" y="16265"/>
                  </a:cubicBezTo>
                  <a:cubicBezTo>
                    <a:pt x="2058" y="16135"/>
                    <a:pt x="2150" y="16013"/>
                    <a:pt x="2165" y="15868"/>
                  </a:cubicBezTo>
                  <a:cubicBezTo>
                    <a:pt x="2150" y="16013"/>
                    <a:pt x="2058" y="16128"/>
                    <a:pt x="2005" y="16265"/>
                  </a:cubicBezTo>
                  <a:cubicBezTo>
                    <a:pt x="1967" y="16280"/>
                    <a:pt x="1951" y="16318"/>
                    <a:pt x="1951" y="16356"/>
                  </a:cubicBezTo>
                  <a:close/>
                  <a:moveTo>
                    <a:pt x="2782" y="17850"/>
                  </a:moveTo>
                  <a:lnTo>
                    <a:pt x="2881" y="17850"/>
                  </a:lnTo>
                  <a:lnTo>
                    <a:pt x="2782" y="17850"/>
                  </a:lnTo>
                  <a:cubicBezTo>
                    <a:pt x="2744" y="18094"/>
                    <a:pt x="2668" y="18338"/>
                    <a:pt x="2561" y="18559"/>
                  </a:cubicBezTo>
                  <a:cubicBezTo>
                    <a:pt x="2668" y="18338"/>
                    <a:pt x="2737" y="18094"/>
                    <a:pt x="2775" y="17850"/>
                  </a:cubicBezTo>
                  <a:close/>
                  <a:moveTo>
                    <a:pt x="3125" y="18643"/>
                  </a:moveTo>
                  <a:cubicBezTo>
                    <a:pt x="3247" y="18688"/>
                    <a:pt x="3339" y="18795"/>
                    <a:pt x="3377" y="18917"/>
                  </a:cubicBezTo>
                  <a:cubicBezTo>
                    <a:pt x="3339" y="18795"/>
                    <a:pt x="3247" y="18688"/>
                    <a:pt x="3125" y="18643"/>
                  </a:cubicBezTo>
                  <a:cubicBezTo>
                    <a:pt x="3102" y="18620"/>
                    <a:pt x="3087" y="18597"/>
                    <a:pt x="3072" y="18566"/>
                  </a:cubicBezTo>
                  <a:cubicBezTo>
                    <a:pt x="3079" y="18597"/>
                    <a:pt x="3102" y="18620"/>
                    <a:pt x="3118" y="18643"/>
                  </a:cubicBezTo>
                  <a:close/>
                  <a:moveTo>
                    <a:pt x="13102" y="19512"/>
                  </a:moveTo>
                  <a:cubicBezTo>
                    <a:pt x="13307" y="19268"/>
                    <a:pt x="13506" y="19016"/>
                    <a:pt x="13688" y="18749"/>
                  </a:cubicBezTo>
                  <a:cubicBezTo>
                    <a:pt x="13688" y="18742"/>
                    <a:pt x="13688" y="18727"/>
                    <a:pt x="13696" y="18719"/>
                  </a:cubicBezTo>
                  <a:cubicBezTo>
                    <a:pt x="13688" y="18727"/>
                    <a:pt x="13688" y="18742"/>
                    <a:pt x="13688" y="18749"/>
                  </a:cubicBezTo>
                  <a:cubicBezTo>
                    <a:pt x="13506" y="19016"/>
                    <a:pt x="13307" y="19268"/>
                    <a:pt x="13102" y="19512"/>
                  </a:cubicBezTo>
                  <a:close/>
                  <a:moveTo>
                    <a:pt x="10701" y="8598"/>
                  </a:moveTo>
                  <a:lnTo>
                    <a:pt x="10701" y="8598"/>
                  </a:lnTo>
                  <a:cubicBezTo>
                    <a:pt x="10716" y="8605"/>
                    <a:pt x="10724" y="8613"/>
                    <a:pt x="10731" y="8621"/>
                  </a:cubicBezTo>
                  <a:cubicBezTo>
                    <a:pt x="10724" y="8613"/>
                    <a:pt x="10708" y="8605"/>
                    <a:pt x="10701" y="8598"/>
                  </a:cubicBezTo>
                  <a:close/>
                  <a:moveTo>
                    <a:pt x="10701" y="8575"/>
                  </a:moveTo>
                  <a:close/>
                  <a:moveTo>
                    <a:pt x="10297" y="7165"/>
                  </a:moveTo>
                  <a:cubicBezTo>
                    <a:pt x="10228" y="7226"/>
                    <a:pt x="10152" y="7279"/>
                    <a:pt x="10160" y="7394"/>
                  </a:cubicBezTo>
                  <a:lnTo>
                    <a:pt x="10160" y="7394"/>
                  </a:lnTo>
                  <a:cubicBezTo>
                    <a:pt x="10152" y="7287"/>
                    <a:pt x="10221" y="7226"/>
                    <a:pt x="10289" y="7165"/>
                  </a:cubicBezTo>
                  <a:close/>
                  <a:moveTo>
                    <a:pt x="2462" y="14687"/>
                  </a:moveTo>
                  <a:cubicBezTo>
                    <a:pt x="2477" y="14558"/>
                    <a:pt x="2500" y="14428"/>
                    <a:pt x="2531" y="14298"/>
                  </a:cubicBezTo>
                  <a:cubicBezTo>
                    <a:pt x="2493" y="14428"/>
                    <a:pt x="2470" y="14558"/>
                    <a:pt x="2455" y="14687"/>
                  </a:cubicBezTo>
                  <a:close/>
                  <a:moveTo>
                    <a:pt x="1685" y="15808"/>
                  </a:moveTo>
                  <a:cubicBezTo>
                    <a:pt x="1677" y="15846"/>
                    <a:pt x="1670" y="15884"/>
                    <a:pt x="1670" y="15922"/>
                  </a:cubicBezTo>
                  <a:cubicBezTo>
                    <a:pt x="1670" y="15884"/>
                    <a:pt x="1670" y="15846"/>
                    <a:pt x="1677" y="15808"/>
                  </a:cubicBezTo>
                  <a:close/>
                  <a:moveTo>
                    <a:pt x="1136" y="13879"/>
                  </a:moveTo>
                  <a:cubicBezTo>
                    <a:pt x="1273" y="13917"/>
                    <a:pt x="1250" y="14032"/>
                    <a:pt x="1250" y="14131"/>
                  </a:cubicBezTo>
                  <a:cubicBezTo>
                    <a:pt x="1250" y="14032"/>
                    <a:pt x="1273" y="13917"/>
                    <a:pt x="1128" y="13879"/>
                  </a:cubicBezTo>
                  <a:cubicBezTo>
                    <a:pt x="1121" y="13795"/>
                    <a:pt x="1083" y="13727"/>
                    <a:pt x="1014" y="13689"/>
                  </a:cubicBezTo>
                  <a:cubicBezTo>
                    <a:pt x="1075" y="13727"/>
                    <a:pt x="1121" y="13795"/>
                    <a:pt x="1128" y="13872"/>
                  </a:cubicBezTo>
                  <a:close/>
                  <a:moveTo>
                    <a:pt x="9276" y="28413"/>
                  </a:moveTo>
                  <a:cubicBezTo>
                    <a:pt x="9329" y="28368"/>
                    <a:pt x="9359" y="28307"/>
                    <a:pt x="9359" y="28238"/>
                  </a:cubicBezTo>
                  <a:cubicBezTo>
                    <a:pt x="9359" y="28307"/>
                    <a:pt x="9321" y="28368"/>
                    <a:pt x="9268" y="28406"/>
                  </a:cubicBezTo>
                  <a:close/>
                  <a:moveTo>
                    <a:pt x="10396" y="26973"/>
                  </a:moveTo>
                  <a:cubicBezTo>
                    <a:pt x="10388" y="27118"/>
                    <a:pt x="10327" y="27255"/>
                    <a:pt x="10221" y="27362"/>
                  </a:cubicBezTo>
                  <a:cubicBezTo>
                    <a:pt x="10327" y="27255"/>
                    <a:pt x="10388" y="27118"/>
                    <a:pt x="10396" y="26973"/>
                  </a:cubicBezTo>
                  <a:cubicBezTo>
                    <a:pt x="10419" y="26950"/>
                    <a:pt x="10426" y="26927"/>
                    <a:pt x="10426" y="26897"/>
                  </a:cubicBezTo>
                  <a:cubicBezTo>
                    <a:pt x="10426" y="26927"/>
                    <a:pt x="10411" y="26950"/>
                    <a:pt x="10396" y="2697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8"/>
            <p:cNvSpPr/>
            <p:nvPr/>
          </p:nvSpPr>
          <p:spPr>
            <a:xfrm>
              <a:off x="6753625" y="3673075"/>
              <a:ext cx="60425" cy="58700"/>
            </a:xfrm>
            <a:custGeom>
              <a:avLst/>
              <a:gdLst/>
              <a:ahLst/>
              <a:cxnLst/>
              <a:rect l="l" t="t" r="r" b="b"/>
              <a:pathLst>
                <a:path w="2417" h="2348" extrusionOk="0">
                  <a:moveTo>
                    <a:pt x="999" y="2348"/>
                  </a:moveTo>
                  <a:cubicBezTo>
                    <a:pt x="588" y="2348"/>
                    <a:pt x="222" y="2081"/>
                    <a:pt x="92" y="1685"/>
                  </a:cubicBezTo>
                  <a:cubicBezTo>
                    <a:pt x="77" y="1631"/>
                    <a:pt x="62" y="1578"/>
                    <a:pt x="54" y="1525"/>
                  </a:cubicBezTo>
                  <a:cubicBezTo>
                    <a:pt x="1" y="1174"/>
                    <a:pt x="153" y="823"/>
                    <a:pt x="443" y="618"/>
                  </a:cubicBezTo>
                  <a:lnTo>
                    <a:pt x="473" y="595"/>
                  </a:lnTo>
                  <a:cubicBezTo>
                    <a:pt x="1373" y="0"/>
                    <a:pt x="2417" y="1121"/>
                    <a:pt x="1754" y="1974"/>
                  </a:cubicBezTo>
                  <a:cubicBezTo>
                    <a:pt x="1662" y="2089"/>
                    <a:pt x="1556" y="2180"/>
                    <a:pt x="1426" y="2241"/>
                  </a:cubicBezTo>
                  <a:cubicBezTo>
                    <a:pt x="1289" y="2310"/>
                    <a:pt x="1144" y="2348"/>
                    <a:pt x="999" y="234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8"/>
            <p:cNvSpPr/>
            <p:nvPr/>
          </p:nvSpPr>
          <p:spPr>
            <a:xfrm>
              <a:off x="6778600" y="3707950"/>
              <a:ext cx="25" cy="25"/>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8"/>
            <p:cNvSpPr/>
            <p:nvPr/>
          </p:nvSpPr>
          <p:spPr>
            <a:xfrm>
              <a:off x="6675700" y="3354500"/>
              <a:ext cx="319375" cy="540575"/>
            </a:xfrm>
            <a:custGeom>
              <a:avLst/>
              <a:gdLst/>
              <a:ahLst/>
              <a:cxnLst/>
              <a:rect l="l" t="t" r="r" b="b"/>
              <a:pathLst>
                <a:path w="12775" h="21623" extrusionOk="0">
                  <a:moveTo>
                    <a:pt x="130" y="11890"/>
                  </a:moveTo>
                  <a:cubicBezTo>
                    <a:pt x="351" y="11455"/>
                    <a:pt x="626" y="11059"/>
                    <a:pt x="946" y="10708"/>
                  </a:cubicBezTo>
                  <a:cubicBezTo>
                    <a:pt x="999" y="10647"/>
                    <a:pt x="984" y="10609"/>
                    <a:pt x="946" y="10564"/>
                  </a:cubicBezTo>
                  <a:cubicBezTo>
                    <a:pt x="626" y="10114"/>
                    <a:pt x="580" y="9657"/>
                    <a:pt x="915" y="9192"/>
                  </a:cubicBezTo>
                  <a:cubicBezTo>
                    <a:pt x="1083" y="8948"/>
                    <a:pt x="1213" y="8704"/>
                    <a:pt x="1205" y="8384"/>
                  </a:cubicBezTo>
                  <a:cubicBezTo>
                    <a:pt x="1197" y="8026"/>
                    <a:pt x="1350" y="7919"/>
                    <a:pt x="1708" y="7850"/>
                  </a:cubicBezTo>
                  <a:cubicBezTo>
                    <a:pt x="1815" y="7850"/>
                    <a:pt x="1906" y="7789"/>
                    <a:pt x="1952" y="7690"/>
                  </a:cubicBezTo>
                  <a:cubicBezTo>
                    <a:pt x="2020" y="7538"/>
                    <a:pt x="2173" y="7538"/>
                    <a:pt x="2318" y="7553"/>
                  </a:cubicBezTo>
                  <a:cubicBezTo>
                    <a:pt x="2508" y="7568"/>
                    <a:pt x="2645" y="7561"/>
                    <a:pt x="2722" y="7325"/>
                  </a:cubicBezTo>
                  <a:cubicBezTo>
                    <a:pt x="2790" y="7111"/>
                    <a:pt x="2973" y="7073"/>
                    <a:pt x="3263" y="7134"/>
                  </a:cubicBezTo>
                  <a:cubicBezTo>
                    <a:pt x="3408" y="7104"/>
                    <a:pt x="3545" y="7043"/>
                    <a:pt x="3674" y="6966"/>
                  </a:cubicBezTo>
                  <a:cubicBezTo>
                    <a:pt x="3697" y="6928"/>
                    <a:pt x="3667" y="6905"/>
                    <a:pt x="3651" y="6883"/>
                  </a:cubicBezTo>
                  <a:cubicBezTo>
                    <a:pt x="3575" y="6753"/>
                    <a:pt x="3522" y="6608"/>
                    <a:pt x="3507" y="6463"/>
                  </a:cubicBezTo>
                  <a:cubicBezTo>
                    <a:pt x="3484" y="6395"/>
                    <a:pt x="3499" y="6326"/>
                    <a:pt x="3552" y="6273"/>
                  </a:cubicBezTo>
                  <a:cubicBezTo>
                    <a:pt x="3613" y="6227"/>
                    <a:pt x="3697" y="6235"/>
                    <a:pt x="3751" y="6280"/>
                  </a:cubicBezTo>
                  <a:cubicBezTo>
                    <a:pt x="3926" y="6395"/>
                    <a:pt x="3979" y="6311"/>
                    <a:pt x="3987" y="6143"/>
                  </a:cubicBezTo>
                  <a:cubicBezTo>
                    <a:pt x="3994" y="6037"/>
                    <a:pt x="4002" y="5930"/>
                    <a:pt x="3994" y="5823"/>
                  </a:cubicBezTo>
                  <a:cubicBezTo>
                    <a:pt x="3972" y="5450"/>
                    <a:pt x="4063" y="5084"/>
                    <a:pt x="4254" y="4771"/>
                  </a:cubicBezTo>
                  <a:cubicBezTo>
                    <a:pt x="4414" y="4505"/>
                    <a:pt x="4444" y="4207"/>
                    <a:pt x="4513" y="3880"/>
                  </a:cubicBezTo>
                  <a:cubicBezTo>
                    <a:pt x="4360" y="3994"/>
                    <a:pt x="4223" y="4009"/>
                    <a:pt x="4078" y="3933"/>
                  </a:cubicBezTo>
                  <a:cubicBezTo>
                    <a:pt x="3979" y="3872"/>
                    <a:pt x="3857" y="3887"/>
                    <a:pt x="3773" y="3971"/>
                  </a:cubicBezTo>
                  <a:cubicBezTo>
                    <a:pt x="3316" y="4322"/>
                    <a:pt x="2988" y="4238"/>
                    <a:pt x="2584" y="3864"/>
                  </a:cubicBezTo>
                  <a:cubicBezTo>
                    <a:pt x="2485" y="3765"/>
                    <a:pt x="2386" y="3666"/>
                    <a:pt x="2295" y="3560"/>
                  </a:cubicBezTo>
                  <a:cubicBezTo>
                    <a:pt x="1845" y="3034"/>
                    <a:pt x="1883" y="2424"/>
                    <a:pt x="2043" y="1830"/>
                  </a:cubicBezTo>
                  <a:cubicBezTo>
                    <a:pt x="2188" y="1342"/>
                    <a:pt x="2402" y="877"/>
                    <a:pt x="2668" y="442"/>
                  </a:cubicBezTo>
                  <a:cubicBezTo>
                    <a:pt x="2844" y="138"/>
                    <a:pt x="2950" y="92"/>
                    <a:pt x="3293" y="168"/>
                  </a:cubicBezTo>
                  <a:cubicBezTo>
                    <a:pt x="3499" y="214"/>
                    <a:pt x="3705" y="199"/>
                    <a:pt x="3903" y="122"/>
                  </a:cubicBezTo>
                  <a:cubicBezTo>
                    <a:pt x="4254" y="0"/>
                    <a:pt x="4497" y="107"/>
                    <a:pt x="4665" y="435"/>
                  </a:cubicBezTo>
                  <a:cubicBezTo>
                    <a:pt x="4772" y="648"/>
                    <a:pt x="4901" y="846"/>
                    <a:pt x="5054" y="1029"/>
                  </a:cubicBezTo>
                  <a:cubicBezTo>
                    <a:pt x="5084" y="1090"/>
                    <a:pt x="5153" y="1105"/>
                    <a:pt x="5206" y="1075"/>
                  </a:cubicBezTo>
                  <a:cubicBezTo>
                    <a:pt x="5587" y="915"/>
                    <a:pt x="5976" y="877"/>
                    <a:pt x="6334" y="1159"/>
                  </a:cubicBezTo>
                  <a:cubicBezTo>
                    <a:pt x="6410" y="1220"/>
                    <a:pt x="6441" y="1174"/>
                    <a:pt x="6471" y="1113"/>
                  </a:cubicBezTo>
                  <a:cubicBezTo>
                    <a:pt x="6555" y="945"/>
                    <a:pt x="6647" y="778"/>
                    <a:pt x="6738" y="625"/>
                  </a:cubicBezTo>
                  <a:cubicBezTo>
                    <a:pt x="6814" y="488"/>
                    <a:pt x="6921" y="374"/>
                    <a:pt x="7043" y="282"/>
                  </a:cubicBezTo>
                  <a:cubicBezTo>
                    <a:pt x="7173" y="168"/>
                    <a:pt x="7355" y="145"/>
                    <a:pt x="7508" y="229"/>
                  </a:cubicBezTo>
                  <a:cubicBezTo>
                    <a:pt x="7622" y="282"/>
                    <a:pt x="7759" y="305"/>
                    <a:pt x="7881" y="282"/>
                  </a:cubicBezTo>
                  <a:cubicBezTo>
                    <a:pt x="8156" y="214"/>
                    <a:pt x="8445" y="229"/>
                    <a:pt x="8720" y="313"/>
                  </a:cubicBezTo>
                  <a:cubicBezTo>
                    <a:pt x="8834" y="343"/>
                    <a:pt x="8933" y="412"/>
                    <a:pt x="9002" y="503"/>
                  </a:cubicBezTo>
                  <a:cubicBezTo>
                    <a:pt x="9185" y="808"/>
                    <a:pt x="9390" y="1090"/>
                    <a:pt x="9520" y="1426"/>
                  </a:cubicBezTo>
                  <a:cubicBezTo>
                    <a:pt x="9756" y="2012"/>
                    <a:pt x="9619" y="2569"/>
                    <a:pt x="9299" y="3072"/>
                  </a:cubicBezTo>
                  <a:cubicBezTo>
                    <a:pt x="8918" y="3697"/>
                    <a:pt x="7858" y="3994"/>
                    <a:pt x="7203" y="3697"/>
                  </a:cubicBezTo>
                  <a:cubicBezTo>
                    <a:pt x="7127" y="3666"/>
                    <a:pt x="7058" y="3621"/>
                    <a:pt x="6982" y="3582"/>
                  </a:cubicBezTo>
                  <a:cubicBezTo>
                    <a:pt x="6997" y="4024"/>
                    <a:pt x="7020" y="4444"/>
                    <a:pt x="7150" y="4863"/>
                  </a:cubicBezTo>
                  <a:cubicBezTo>
                    <a:pt x="7272" y="5282"/>
                    <a:pt x="7272" y="5739"/>
                    <a:pt x="7333" y="6174"/>
                  </a:cubicBezTo>
                  <a:cubicBezTo>
                    <a:pt x="7348" y="6296"/>
                    <a:pt x="7371" y="6387"/>
                    <a:pt x="7523" y="6364"/>
                  </a:cubicBezTo>
                  <a:cubicBezTo>
                    <a:pt x="7561" y="6364"/>
                    <a:pt x="7599" y="6372"/>
                    <a:pt x="7630" y="6395"/>
                  </a:cubicBezTo>
                  <a:cubicBezTo>
                    <a:pt x="7889" y="6623"/>
                    <a:pt x="8156" y="6509"/>
                    <a:pt x="8422" y="6425"/>
                  </a:cubicBezTo>
                  <a:cubicBezTo>
                    <a:pt x="8483" y="6410"/>
                    <a:pt x="8544" y="6364"/>
                    <a:pt x="8598" y="6418"/>
                  </a:cubicBezTo>
                  <a:cubicBezTo>
                    <a:pt x="8651" y="6479"/>
                    <a:pt x="8598" y="6532"/>
                    <a:pt x="8582" y="6585"/>
                  </a:cubicBezTo>
                  <a:cubicBezTo>
                    <a:pt x="8522" y="6776"/>
                    <a:pt x="8384" y="6936"/>
                    <a:pt x="8209" y="7035"/>
                  </a:cubicBezTo>
                  <a:cubicBezTo>
                    <a:pt x="8300" y="7081"/>
                    <a:pt x="8369" y="7119"/>
                    <a:pt x="8438" y="7164"/>
                  </a:cubicBezTo>
                  <a:cubicBezTo>
                    <a:pt x="8659" y="7309"/>
                    <a:pt x="8743" y="7538"/>
                    <a:pt x="8636" y="7774"/>
                  </a:cubicBezTo>
                  <a:cubicBezTo>
                    <a:pt x="8590" y="7881"/>
                    <a:pt x="8621" y="7919"/>
                    <a:pt x="8704" y="7942"/>
                  </a:cubicBezTo>
                  <a:cubicBezTo>
                    <a:pt x="8895" y="8018"/>
                    <a:pt x="9101" y="8018"/>
                    <a:pt x="9284" y="7934"/>
                  </a:cubicBezTo>
                  <a:cubicBezTo>
                    <a:pt x="9794" y="7675"/>
                    <a:pt x="10457" y="8056"/>
                    <a:pt x="10503" y="8635"/>
                  </a:cubicBezTo>
                  <a:cubicBezTo>
                    <a:pt x="10511" y="8780"/>
                    <a:pt x="10556" y="8925"/>
                    <a:pt x="10655" y="9039"/>
                  </a:cubicBezTo>
                  <a:cubicBezTo>
                    <a:pt x="10930" y="9329"/>
                    <a:pt x="11006" y="9763"/>
                    <a:pt x="10846" y="10129"/>
                  </a:cubicBezTo>
                  <a:cubicBezTo>
                    <a:pt x="10777" y="10259"/>
                    <a:pt x="10808" y="10411"/>
                    <a:pt x="10915" y="10510"/>
                  </a:cubicBezTo>
                  <a:cubicBezTo>
                    <a:pt x="11090" y="10716"/>
                    <a:pt x="11235" y="10945"/>
                    <a:pt x="11402" y="11158"/>
                  </a:cubicBezTo>
                  <a:cubicBezTo>
                    <a:pt x="11456" y="11227"/>
                    <a:pt x="11509" y="11288"/>
                    <a:pt x="11578" y="11143"/>
                  </a:cubicBezTo>
                  <a:cubicBezTo>
                    <a:pt x="11654" y="10998"/>
                    <a:pt x="11799" y="11006"/>
                    <a:pt x="11883" y="11173"/>
                  </a:cubicBezTo>
                  <a:cubicBezTo>
                    <a:pt x="12043" y="11486"/>
                    <a:pt x="12149" y="11829"/>
                    <a:pt x="12203" y="12179"/>
                  </a:cubicBezTo>
                  <a:cubicBezTo>
                    <a:pt x="12248" y="12438"/>
                    <a:pt x="12347" y="12690"/>
                    <a:pt x="12485" y="12919"/>
                  </a:cubicBezTo>
                  <a:cubicBezTo>
                    <a:pt x="12546" y="13002"/>
                    <a:pt x="12584" y="13109"/>
                    <a:pt x="12591" y="13216"/>
                  </a:cubicBezTo>
                  <a:lnTo>
                    <a:pt x="12523" y="13292"/>
                  </a:lnTo>
                  <a:cubicBezTo>
                    <a:pt x="12500" y="13201"/>
                    <a:pt x="12469" y="13109"/>
                    <a:pt x="12424" y="13025"/>
                  </a:cubicBezTo>
                  <a:cubicBezTo>
                    <a:pt x="12241" y="12682"/>
                    <a:pt x="12073" y="12339"/>
                    <a:pt x="12004" y="11943"/>
                  </a:cubicBezTo>
                  <a:cubicBezTo>
                    <a:pt x="11966" y="11692"/>
                    <a:pt x="11875" y="11455"/>
                    <a:pt x="11738" y="11242"/>
                  </a:cubicBezTo>
                  <a:cubicBezTo>
                    <a:pt x="11616" y="11585"/>
                    <a:pt x="11761" y="11943"/>
                    <a:pt x="11654" y="12286"/>
                  </a:cubicBezTo>
                  <a:cubicBezTo>
                    <a:pt x="11570" y="12233"/>
                    <a:pt x="11562" y="12157"/>
                    <a:pt x="11524" y="12096"/>
                  </a:cubicBezTo>
                  <a:cubicBezTo>
                    <a:pt x="11517" y="11989"/>
                    <a:pt x="11517" y="11882"/>
                    <a:pt x="11524" y="11775"/>
                  </a:cubicBezTo>
                  <a:cubicBezTo>
                    <a:pt x="11555" y="11501"/>
                    <a:pt x="11425" y="11318"/>
                    <a:pt x="11212" y="11173"/>
                  </a:cubicBezTo>
                  <a:cubicBezTo>
                    <a:pt x="10846" y="10526"/>
                    <a:pt x="10297" y="10045"/>
                    <a:pt x="9726" y="9588"/>
                  </a:cubicBezTo>
                  <a:cubicBezTo>
                    <a:pt x="9688" y="9550"/>
                    <a:pt x="9634" y="9497"/>
                    <a:pt x="9573" y="9527"/>
                  </a:cubicBezTo>
                  <a:cubicBezTo>
                    <a:pt x="9329" y="9657"/>
                    <a:pt x="9063" y="9603"/>
                    <a:pt x="8803" y="9596"/>
                  </a:cubicBezTo>
                  <a:cubicBezTo>
                    <a:pt x="8369" y="9603"/>
                    <a:pt x="7965" y="9405"/>
                    <a:pt x="7706" y="9062"/>
                  </a:cubicBezTo>
                  <a:cubicBezTo>
                    <a:pt x="7622" y="8834"/>
                    <a:pt x="7470" y="8963"/>
                    <a:pt x="7333" y="8986"/>
                  </a:cubicBezTo>
                  <a:cubicBezTo>
                    <a:pt x="7203" y="9001"/>
                    <a:pt x="7157" y="9070"/>
                    <a:pt x="7279" y="9177"/>
                  </a:cubicBezTo>
                  <a:cubicBezTo>
                    <a:pt x="7348" y="9291"/>
                    <a:pt x="7394" y="9413"/>
                    <a:pt x="7211" y="9520"/>
                  </a:cubicBezTo>
                  <a:cubicBezTo>
                    <a:pt x="7615" y="9565"/>
                    <a:pt x="7965" y="9702"/>
                    <a:pt x="8316" y="9817"/>
                  </a:cubicBezTo>
                  <a:cubicBezTo>
                    <a:pt x="8933" y="10007"/>
                    <a:pt x="9512" y="10312"/>
                    <a:pt x="10023" y="10716"/>
                  </a:cubicBezTo>
                  <a:cubicBezTo>
                    <a:pt x="10617" y="11196"/>
                    <a:pt x="11136" y="11768"/>
                    <a:pt x="11562" y="12408"/>
                  </a:cubicBezTo>
                  <a:cubicBezTo>
                    <a:pt x="11783" y="12759"/>
                    <a:pt x="11898" y="13155"/>
                    <a:pt x="12058" y="13536"/>
                  </a:cubicBezTo>
                  <a:cubicBezTo>
                    <a:pt x="12187" y="13848"/>
                    <a:pt x="12302" y="14169"/>
                    <a:pt x="12538" y="14420"/>
                  </a:cubicBezTo>
                  <a:cubicBezTo>
                    <a:pt x="12736" y="14633"/>
                    <a:pt x="12774" y="14877"/>
                    <a:pt x="12599" y="15114"/>
                  </a:cubicBezTo>
                  <a:cubicBezTo>
                    <a:pt x="12553" y="15182"/>
                    <a:pt x="12538" y="15220"/>
                    <a:pt x="12599" y="15289"/>
                  </a:cubicBezTo>
                  <a:cubicBezTo>
                    <a:pt x="12751" y="15472"/>
                    <a:pt x="12744" y="15594"/>
                    <a:pt x="12561" y="15746"/>
                  </a:cubicBezTo>
                  <a:cubicBezTo>
                    <a:pt x="12507" y="15777"/>
                    <a:pt x="12469" y="15838"/>
                    <a:pt x="12462" y="15899"/>
                  </a:cubicBezTo>
                  <a:cubicBezTo>
                    <a:pt x="12393" y="15921"/>
                    <a:pt x="12378" y="15990"/>
                    <a:pt x="12363" y="16051"/>
                  </a:cubicBezTo>
                  <a:cubicBezTo>
                    <a:pt x="12248" y="16424"/>
                    <a:pt x="12225" y="16821"/>
                    <a:pt x="12096" y="17202"/>
                  </a:cubicBezTo>
                  <a:lnTo>
                    <a:pt x="12286" y="17187"/>
                  </a:lnTo>
                  <a:cubicBezTo>
                    <a:pt x="12431" y="17301"/>
                    <a:pt x="12492" y="17491"/>
                    <a:pt x="12439" y="17674"/>
                  </a:cubicBezTo>
                  <a:cubicBezTo>
                    <a:pt x="12424" y="17712"/>
                    <a:pt x="12401" y="17758"/>
                    <a:pt x="12347" y="17751"/>
                  </a:cubicBezTo>
                  <a:cubicBezTo>
                    <a:pt x="12294" y="17743"/>
                    <a:pt x="12294" y="17705"/>
                    <a:pt x="12286" y="17667"/>
                  </a:cubicBezTo>
                  <a:cubicBezTo>
                    <a:pt x="12271" y="17575"/>
                    <a:pt x="12317" y="17476"/>
                    <a:pt x="12233" y="17392"/>
                  </a:cubicBezTo>
                  <a:cubicBezTo>
                    <a:pt x="12180" y="17514"/>
                    <a:pt x="12142" y="17652"/>
                    <a:pt x="12134" y="17789"/>
                  </a:cubicBezTo>
                  <a:cubicBezTo>
                    <a:pt x="12119" y="17979"/>
                    <a:pt x="12088" y="18170"/>
                    <a:pt x="11944" y="18307"/>
                  </a:cubicBezTo>
                  <a:cubicBezTo>
                    <a:pt x="11966" y="18055"/>
                    <a:pt x="11989" y="17804"/>
                    <a:pt x="12012" y="17560"/>
                  </a:cubicBezTo>
                  <a:cubicBezTo>
                    <a:pt x="11814" y="17956"/>
                    <a:pt x="11555" y="18315"/>
                    <a:pt x="11357" y="18711"/>
                  </a:cubicBezTo>
                  <a:cubicBezTo>
                    <a:pt x="11357" y="18719"/>
                    <a:pt x="11349" y="18734"/>
                    <a:pt x="11349" y="18741"/>
                  </a:cubicBezTo>
                  <a:cubicBezTo>
                    <a:pt x="11113" y="19100"/>
                    <a:pt x="10823" y="19420"/>
                    <a:pt x="10564" y="19755"/>
                  </a:cubicBezTo>
                  <a:cubicBezTo>
                    <a:pt x="10114" y="20342"/>
                    <a:pt x="9505" y="20685"/>
                    <a:pt x="8864" y="20974"/>
                  </a:cubicBezTo>
                  <a:cubicBezTo>
                    <a:pt x="7752" y="21470"/>
                    <a:pt x="6509" y="21622"/>
                    <a:pt x="5313" y="21409"/>
                  </a:cubicBezTo>
                  <a:cubicBezTo>
                    <a:pt x="4429" y="21256"/>
                    <a:pt x="3590" y="20990"/>
                    <a:pt x="2836" y="20479"/>
                  </a:cubicBezTo>
                  <a:cubicBezTo>
                    <a:pt x="1876" y="19793"/>
                    <a:pt x="1091" y="18886"/>
                    <a:pt x="550" y="17834"/>
                  </a:cubicBezTo>
                  <a:cubicBezTo>
                    <a:pt x="260" y="17187"/>
                    <a:pt x="54" y="16516"/>
                    <a:pt x="8" y="15800"/>
                  </a:cubicBezTo>
                  <a:cubicBezTo>
                    <a:pt x="1" y="15716"/>
                    <a:pt x="77" y="15639"/>
                    <a:pt x="8" y="15556"/>
                  </a:cubicBezTo>
                  <a:cubicBezTo>
                    <a:pt x="1" y="15396"/>
                    <a:pt x="69" y="15243"/>
                    <a:pt x="92" y="15083"/>
                  </a:cubicBezTo>
                  <a:cubicBezTo>
                    <a:pt x="161" y="15106"/>
                    <a:pt x="146" y="15175"/>
                    <a:pt x="146" y="15228"/>
                  </a:cubicBezTo>
                  <a:cubicBezTo>
                    <a:pt x="130" y="15746"/>
                    <a:pt x="207" y="16264"/>
                    <a:pt x="359" y="16760"/>
                  </a:cubicBezTo>
                  <a:cubicBezTo>
                    <a:pt x="473" y="17133"/>
                    <a:pt x="557" y="17522"/>
                    <a:pt x="748" y="17865"/>
                  </a:cubicBezTo>
                  <a:cubicBezTo>
                    <a:pt x="1175" y="18635"/>
                    <a:pt x="1723" y="19328"/>
                    <a:pt x="2379" y="19907"/>
                  </a:cubicBezTo>
                  <a:cubicBezTo>
                    <a:pt x="3408" y="20792"/>
                    <a:pt x="4635" y="21188"/>
                    <a:pt x="5961" y="21287"/>
                  </a:cubicBezTo>
                  <a:cubicBezTo>
                    <a:pt x="6868" y="21356"/>
                    <a:pt x="7782" y="21211"/>
                    <a:pt x="8628" y="20868"/>
                  </a:cubicBezTo>
                  <a:cubicBezTo>
                    <a:pt x="9192" y="20639"/>
                    <a:pt x="9741" y="20372"/>
                    <a:pt x="10160" y="19930"/>
                  </a:cubicBezTo>
                  <a:cubicBezTo>
                    <a:pt x="10625" y="19465"/>
                    <a:pt x="11021" y="18932"/>
                    <a:pt x="11334" y="18345"/>
                  </a:cubicBezTo>
                  <a:cubicBezTo>
                    <a:pt x="11593" y="17842"/>
                    <a:pt x="11936" y="17377"/>
                    <a:pt x="12058" y="16806"/>
                  </a:cubicBezTo>
                  <a:cubicBezTo>
                    <a:pt x="12126" y="16447"/>
                    <a:pt x="12241" y="16104"/>
                    <a:pt x="12332" y="15754"/>
                  </a:cubicBezTo>
                  <a:cubicBezTo>
                    <a:pt x="12629" y="15525"/>
                    <a:pt x="12637" y="15464"/>
                    <a:pt x="12401" y="15289"/>
                  </a:cubicBezTo>
                  <a:lnTo>
                    <a:pt x="12401" y="15136"/>
                  </a:lnTo>
                  <a:cubicBezTo>
                    <a:pt x="12568" y="14999"/>
                    <a:pt x="12629" y="14816"/>
                    <a:pt x="12500" y="14649"/>
                  </a:cubicBezTo>
                  <a:cubicBezTo>
                    <a:pt x="12401" y="14489"/>
                    <a:pt x="12279" y="14336"/>
                    <a:pt x="12157" y="14199"/>
                  </a:cubicBezTo>
                  <a:lnTo>
                    <a:pt x="11905" y="13559"/>
                  </a:lnTo>
                  <a:cubicBezTo>
                    <a:pt x="11684" y="12972"/>
                    <a:pt x="11440" y="12416"/>
                    <a:pt x="11029" y="11928"/>
                  </a:cubicBezTo>
                  <a:cubicBezTo>
                    <a:pt x="10252" y="11013"/>
                    <a:pt x="9352" y="10327"/>
                    <a:pt x="8209" y="9939"/>
                  </a:cubicBezTo>
                  <a:cubicBezTo>
                    <a:pt x="6883" y="9459"/>
                    <a:pt x="5427" y="9474"/>
                    <a:pt x="4109" y="9977"/>
                  </a:cubicBezTo>
                  <a:cubicBezTo>
                    <a:pt x="3217" y="10312"/>
                    <a:pt x="2485" y="10891"/>
                    <a:pt x="1822" y="11570"/>
                  </a:cubicBezTo>
                  <a:cubicBezTo>
                    <a:pt x="1716" y="11676"/>
                    <a:pt x="1655" y="11829"/>
                    <a:pt x="1479" y="11867"/>
                  </a:cubicBezTo>
                  <a:cubicBezTo>
                    <a:pt x="1456" y="11791"/>
                    <a:pt x="1517" y="11760"/>
                    <a:pt x="1548" y="11714"/>
                  </a:cubicBezTo>
                  <a:cubicBezTo>
                    <a:pt x="1967" y="11158"/>
                    <a:pt x="2485" y="10686"/>
                    <a:pt x="3087" y="10320"/>
                  </a:cubicBezTo>
                  <a:cubicBezTo>
                    <a:pt x="3613" y="9969"/>
                    <a:pt x="4208" y="9725"/>
                    <a:pt x="4825" y="9588"/>
                  </a:cubicBezTo>
                  <a:cubicBezTo>
                    <a:pt x="4947" y="9565"/>
                    <a:pt x="5077" y="9527"/>
                    <a:pt x="5199" y="9520"/>
                  </a:cubicBezTo>
                  <a:cubicBezTo>
                    <a:pt x="5328" y="9504"/>
                    <a:pt x="5313" y="9466"/>
                    <a:pt x="5282" y="9367"/>
                  </a:cubicBezTo>
                  <a:cubicBezTo>
                    <a:pt x="5214" y="9184"/>
                    <a:pt x="5214" y="9177"/>
                    <a:pt x="5054" y="9314"/>
                  </a:cubicBezTo>
                  <a:cubicBezTo>
                    <a:pt x="4978" y="9375"/>
                    <a:pt x="4901" y="9428"/>
                    <a:pt x="4825" y="9481"/>
                  </a:cubicBezTo>
                  <a:cubicBezTo>
                    <a:pt x="4635" y="9459"/>
                    <a:pt x="4558" y="9352"/>
                    <a:pt x="4619" y="9199"/>
                  </a:cubicBezTo>
                  <a:cubicBezTo>
                    <a:pt x="4642" y="9154"/>
                    <a:pt x="4665" y="9100"/>
                    <a:pt x="4688" y="9047"/>
                  </a:cubicBezTo>
                  <a:cubicBezTo>
                    <a:pt x="4703" y="9024"/>
                    <a:pt x="4711" y="8994"/>
                    <a:pt x="4688" y="8986"/>
                  </a:cubicBezTo>
                  <a:cubicBezTo>
                    <a:pt x="4536" y="8978"/>
                    <a:pt x="4383" y="8948"/>
                    <a:pt x="4238" y="8902"/>
                  </a:cubicBezTo>
                  <a:cubicBezTo>
                    <a:pt x="4185" y="8887"/>
                    <a:pt x="4177" y="8948"/>
                    <a:pt x="4177" y="9001"/>
                  </a:cubicBezTo>
                  <a:cubicBezTo>
                    <a:pt x="4002" y="9177"/>
                    <a:pt x="3827" y="9352"/>
                    <a:pt x="3636" y="9512"/>
                  </a:cubicBezTo>
                  <a:cubicBezTo>
                    <a:pt x="3560" y="9520"/>
                    <a:pt x="3514" y="9580"/>
                    <a:pt x="3453" y="9611"/>
                  </a:cubicBezTo>
                  <a:cubicBezTo>
                    <a:pt x="3209" y="9725"/>
                    <a:pt x="2966" y="9840"/>
                    <a:pt x="2691" y="9748"/>
                  </a:cubicBezTo>
                  <a:cubicBezTo>
                    <a:pt x="2569" y="9695"/>
                    <a:pt x="2424" y="9725"/>
                    <a:pt x="2333" y="9824"/>
                  </a:cubicBezTo>
                  <a:cubicBezTo>
                    <a:pt x="2302" y="9832"/>
                    <a:pt x="2272" y="9847"/>
                    <a:pt x="2249" y="9862"/>
                  </a:cubicBezTo>
                  <a:cubicBezTo>
                    <a:pt x="1830" y="10114"/>
                    <a:pt x="1449" y="10426"/>
                    <a:pt x="1114" y="10792"/>
                  </a:cubicBezTo>
                  <a:cubicBezTo>
                    <a:pt x="915" y="11013"/>
                    <a:pt x="702" y="11227"/>
                    <a:pt x="588" y="11509"/>
                  </a:cubicBezTo>
                  <a:cubicBezTo>
                    <a:pt x="443" y="11608"/>
                    <a:pt x="390" y="11768"/>
                    <a:pt x="298" y="11897"/>
                  </a:cubicBezTo>
                  <a:cubicBezTo>
                    <a:pt x="207" y="11989"/>
                    <a:pt x="168" y="11996"/>
                    <a:pt x="130" y="11890"/>
                  </a:cubicBezTo>
                  <a:close/>
                  <a:moveTo>
                    <a:pt x="4345" y="8635"/>
                  </a:moveTo>
                  <a:cubicBezTo>
                    <a:pt x="4444" y="8605"/>
                    <a:pt x="4528" y="8582"/>
                    <a:pt x="4619" y="8544"/>
                  </a:cubicBezTo>
                  <a:cubicBezTo>
                    <a:pt x="4673" y="8529"/>
                    <a:pt x="4726" y="8483"/>
                    <a:pt x="4726" y="8422"/>
                  </a:cubicBezTo>
                  <a:cubicBezTo>
                    <a:pt x="4711" y="8285"/>
                    <a:pt x="4711" y="8132"/>
                    <a:pt x="4574" y="8026"/>
                  </a:cubicBezTo>
                  <a:cubicBezTo>
                    <a:pt x="4497" y="7972"/>
                    <a:pt x="4467" y="7980"/>
                    <a:pt x="4452" y="8071"/>
                  </a:cubicBezTo>
                  <a:cubicBezTo>
                    <a:pt x="4414" y="8262"/>
                    <a:pt x="4375" y="8445"/>
                    <a:pt x="4345" y="8635"/>
                  </a:cubicBezTo>
                  <a:lnTo>
                    <a:pt x="4330" y="8651"/>
                  </a:lnTo>
                  <a:close/>
                  <a:moveTo>
                    <a:pt x="2371" y="8186"/>
                  </a:moveTo>
                  <a:cubicBezTo>
                    <a:pt x="2417" y="8247"/>
                    <a:pt x="2463" y="8308"/>
                    <a:pt x="2501" y="8376"/>
                  </a:cubicBezTo>
                  <a:cubicBezTo>
                    <a:pt x="2607" y="8552"/>
                    <a:pt x="2699" y="8567"/>
                    <a:pt x="2851" y="8422"/>
                  </a:cubicBezTo>
                  <a:cubicBezTo>
                    <a:pt x="2927" y="8346"/>
                    <a:pt x="2996" y="8247"/>
                    <a:pt x="3103" y="8216"/>
                  </a:cubicBezTo>
                  <a:cubicBezTo>
                    <a:pt x="3270" y="8178"/>
                    <a:pt x="3293" y="8079"/>
                    <a:pt x="3255" y="7934"/>
                  </a:cubicBezTo>
                  <a:cubicBezTo>
                    <a:pt x="3255" y="7759"/>
                    <a:pt x="3248" y="7584"/>
                    <a:pt x="3270" y="7416"/>
                  </a:cubicBezTo>
                  <a:cubicBezTo>
                    <a:pt x="3286" y="7286"/>
                    <a:pt x="3209" y="7264"/>
                    <a:pt x="3110" y="7256"/>
                  </a:cubicBezTo>
                  <a:cubicBezTo>
                    <a:pt x="2912" y="7248"/>
                    <a:pt x="2783" y="7401"/>
                    <a:pt x="2775" y="7652"/>
                  </a:cubicBezTo>
                  <a:cubicBezTo>
                    <a:pt x="2767" y="7805"/>
                    <a:pt x="2790" y="7949"/>
                    <a:pt x="2737" y="8094"/>
                  </a:cubicBezTo>
                  <a:lnTo>
                    <a:pt x="2722" y="8102"/>
                  </a:lnTo>
                  <a:cubicBezTo>
                    <a:pt x="2592" y="8117"/>
                    <a:pt x="2615" y="8026"/>
                    <a:pt x="2615" y="7949"/>
                  </a:cubicBezTo>
                  <a:cubicBezTo>
                    <a:pt x="2630" y="7706"/>
                    <a:pt x="2638" y="7706"/>
                    <a:pt x="2379" y="7713"/>
                  </a:cubicBezTo>
                  <a:cubicBezTo>
                    <a:pt x="2318" y="7706"/>
                    <a:pt x="2249" y="7706"/>
                    <a:pt x="2188" y="7721"/>
                  </a:cubicBezTo>
                  <a:cubicBezTo>
                    <a:pt x="2089" y="7744"/>
                    <a:pt x="2020" y="7812"/>
                    <a:pt x="2089" y="7896"/>
                  </a:cubicBezTo>
                  <a:cubicBezTo>
                    <a:pt x="2165" y="7980"/>
                    <a:pt x="2249" y="8117"/>
                    <a:pt x="2371" y="8186"/>
                  </a:cubicBezTo>
                  <a:close/>
                  <a:moveTo>
                    <a:pt x="1891" y="9375"/>
                  </a:moveTo>
                  <a:cubicBezTo>
                    <a:pt x="2005" y="9291"/>
                    <a:pt x="1960" y="9184"/>
                    <a:pt x="1929" y="9077"/>
                  </a:cubicBezTo>
                  <a:cubicBezTo>
                    <a:pt x="1830" y="8666"/>
                    <a:pt x="1876" y="8529"/>
                    <a:pt x="2203" y="8300"/>
                  </a:cubicBezTo>
                  <a:cubicBezTo>
                    <a:pt x="2074" y="8087"/>
                    <a:pt x="1960" y="7980"/>
                    <a:pt x="1883" y="7972"/>
                  </a:cubicBezTo>
                  <a:cubicBezTo>
                    <a:pt x="1563" y="7934"/>
                    <a:pt x="1304" y="8201"/>
                    <a:pt x="1350" y="8513"/>
                  </a:cubicBezTo>
                  <a:cubicBezTo>
                    <a:pt x="1373" y="8689"/>
                    <a:pt x="1335" y="8856"/>
                    <a:pt x="1235" y="9001"/>
                  </a:cubicBezTo>
                  <a:cubicBezTo>
                    <a:pt x="1136" y="9169"/>
                    <a:pt x="992" y="9314"/>
                    <a:pt x="961" y="9520"/>
                  </a:cubicBezTo>
                  <a:cubicBezTo>
                    <a:pt x="809" y="9741"/>
                    <a:pt x="847" y="9962"/>
                    <a:pt x="946" y="10183"/>
                  </a:cubicBezTo>
                  <a:cubicBezTo>
                    <a:pt x="1091" y="10526"/>
                    <a:pt x="1106" y="10533"/>
                    <a:pt x="1373" y="10282"/>
                  </a:cubicBezTo>
                  <a:cubicBezTo>
                    <a:pt x="1472" y="10198"/>
                    <a:pt x="1632" y="10144"/>
                    <a:pt x="1639" y="10015"/>
                  </a:cubicBezTo>
                  <a:cubicBezTo>
                    <a:pt x="1647" y="9763"/>
                    <a:pt x="1761" y="9573"/>
                    <a:pt x="1891" y="9375"/>
                  </a:cubicBezTo>
                  <a:close/>
                  <a:moveTo>
                    <a:pt x="7112" y="8506"/>
                  </a:moveTo>
                  <a:cubicBezTo>
                    <a:pt x="7165" y="8521"/>
                    <a:pt x="7218" y="8529"/>
                    <a:pt x="7279" y="8544"/>
                  </a:cubicBezTo>
                  <a:cubicBezTo>
                    <a:pt x="7333" y="8552"/>
                    <a:pt x="7371" y="8620"/>
                    <a:pt x="7409" y="8559"/>
                  </a:cubicBezTo>
                  <a:cubicBezTo>
                    <a:pt x="7439" y="8506"/>
                    <a:pt x="7432" y="8445"/>
                    <a:pt x="7386" y="8399"/>
                  </a:cubicBezTo>
                  <a:cubicBezTo>
                    <a:pt x="7386" y="8323"/>
                    <a:pt x="7333" y="8292"/>
                    <a:pt x="7264" y="8285"/>
                  </a:cubicBezTo>
                  <a:cubicBezTo>
                    <a:pt x="7157" y="8285"/>
                    <a:pt x="7051" y="8285"/>
                    <a:pt x="6936" y="8285"/>
                  </a:cubicBezTo>
                  <a:cubicBezTo>
                    <a:pt x="6799" y="8300"/>
                    <a:pt x="6723" y="8361"/>
                    <a:pt x="6791" y="8513"/>
                  </a:cubicBezTo>
                  <a:cubicBezTo>
                    <a:pt x="6830" y="8605"/>
                    <a:pt x="6845" y="8704"/>
                    <a:pt x="6738" y="8742"/>
                  </a:cubicBezTo>
                  <a:cubicBezTo>
                    <a:pt x="6586" y="8788"/>
                    <a:pt x="6448" y="8879"/>
                    <a:pt x="6304" y="8933"/>
                  </a:cubicBezTo>
                  <a:cubicBezTo>
                    <a:pt x="6189" y="8986"/>
                    <a:pt x="6052" y="8986"/>
                    <a:pt x="5938" y="8917"/>
                  </a:cubicBezTo>
                  <a:cubicBezTo>
                    <a:pt x="5877" y="8887"/>
                    <a:pt x="5816" y="8872"/>
                    <a:pt x="5755" y="8879"/>
                  </a:cubicBezTo>
                  <a:cubicBezTo>
                    <a:pt x="5382" y="8978"/>
                    <a:pt x="5061" y="8795"/>
                    <a:pt x="4734" y="8689"/>
                  </a:cubicBezTo>
                  <a:cubicBezTo>
                    <a:pt x="4589" y="8628"/>
                    <a:pt x="4429" y="8674"/>
                    <a:pt x="4345" y="8803"/>
                  </a:cubicBezTo>
                  <a:cubicBezTo>
                    <a:pt x="4391" y="8841"/>
                    <a:pt x="4459" y="8864"/>
                    <a:pt x="4520" y="8856"/>
                  </a:cubicBezTo>
                  <a:cubicBezTo>
                    <a:pt x="4840" y="8864"/>
                    <a:pt x="4848" y="8879"/>
                    <a:pt x="4741" y="9177"/>
                  </a:cubicBezTo>
                  <a:cubicBezTo>
                    <a:pt x="4726" y="9222"/>
                    <a:pt x="4703" y="9276"/>
                    <a:pt x="4734" y="9306"/>
                  </a:cubicBezTo>
                  <a:cubicBezTo>
                    <a:pt x="4787" y="9352"/>
                    <a:pt x="4833" y="9283"/>
                    <a:pt x="4871" y="9260"/>
                  </a:cubicBezTo>
                  <a:cubicBezTo>
                    <a:pt x="4985" y="9199"/>
                    <a:pt x="5061" y="9077"/>
                    <a:pt x="5206" y="9047"/>
                  </a:cubicBezTo>
                  <a:cubicBezTo>
                    <a:pt x="5298" y="9032"/>
                    <a:pt x="5366" y="9055"/>
                    <a:pt x="5366" y="9146"/>
                  </a:cubicBezTo>
                  <a:cubicBezTo>
                    <a:pt x="5366" y="9420"/>
                    <a:pt x="5473" y="9291"/>
                    <a:pt x="5580" y="9207"/>
                  </a:cubicBezTo>
                  <a:cubicBezTo>
                    <a:pt x="5618" y="9177"/>
                    <a:pt x="5656" y="9146"/>
                    <a:pt x="5694" y="9108"/>
                  </a:cubicBezTo>
                  <a:cubicBezTo>
                    <a:pt x="5801" y="9016"/>
                    <a:pt x="5900" y="8994"/>
                    <a:pt x="5991" y="9138"/>
                  </a:cubicBezTo>
                  <a:cubicBezTo>
                    <a:pt x="6045" y="9238"/>
                    <a:pt x="6136" y="9306"/>
                    <a:pt x="6235" y="9344"/>
                  </a:cubicBezTo>
                  <a:cubicBezTo>
                    <a:pt x="6288" y="9359"/>
                    <a:pt x="6342" y="9390"/>
                    <a:pt x="6380" y="9314"/>
                  </a:cubicBezTo>
                  <a:cubicBezTo>
                    <a:pt x="6456" y="9161"/>
                    <a:pt x="6578" y="9154"/>
                    <a:pt x="6723" y="9222"/>
                  </a:cubicBezTo>
                  <a:cubicBezTo>
                    <a:pt x="6860" y="9291"/>
                    <a:pt x="6974" y="9352"/>
                    <a:pt x="7134" y="9321"/>
                  </a:cubicBezTo>
                  <a:cubicBezTo>
                    <a:pt x="6952" y="8956"/>
                    <a:pt x="6952" y="8956"/>
                    <a:pt x="7378" y="8780"/>
                  </a:cubicBezTo>
                  <a:cubicBezTo>
                    <a:pt x="7310" y="8696"/>
                    <a:pt x="7195" y="8704"/>
                    <a:pt x="7127" y="8651"/>
                  </a:cubicBezTo>
                  <a:cubicBezTo>
                    <a:pt x="7081" y="8613"/>
                    <a:pt x="6982" y="8574"/>
                    <a:pt x="7112" y="8506"/>
                  </a:cubicBezTo>
                  <a:close/>
                  <a:moveTo>
                    <a:pt x="4840" y="3506"/>
                  </a:moveTo>
                  <a:cubicBezTo>
                    <a:pt x="4688" y="3628"/>
                    <a:pt x="4665" y="3803"/>
                    <a:pt x="4642" y="3986"/>
                  </a:cubicBezTo>
                  <a:cubicBezTo>
                    <a:pt x="4597" y="4306"/>
                    <a:pt x="4558" y="4627"/>
                    <a:pt x="4391" y="4924"/>
                  </a:cubicBezTo>
                  <a:cubicBezTo>
                    <a:pt x="4284" y="5084"/>
                    <a:pt x="4215" y="5267"/>
                    <a:pt x="4193" y="5457"/>
                  </a:cubicBezTo>
                  <a:cubicBezTo>
                    <a:pt x="4185" y="5747"/>
                    <a:pt x="4200" y="6037"/>
                    <a:pt x="4147" y="6319"/>
                  </a:cubicBezTo>
                  <a:cubicBezTo>
                    <a:pt x="4132" y="6418"/>
                    <a:pt x="4177" y="6448"/>
                    <a:pt x="4269" y="6410"/>
                  </a:cubicBezTo>
                  <a:cubicBezTo>
                    <a:pt x="4383" y="6372"/>
                    <a:pt x="4490" y="6319"/>
                    <a:pt x="4604" y="6280"/>
                  </a:cubicBezTo>
                  <a:cubicBezTo>
                    <a:pt x="4703" y="6250"/>
                    <a:pt x="4718" y="6219"/>
                    <a:pt x="4703" y="6113"/>
                  </a:cubicBezTo>
                  <a:cubicBezTo>
                    <a:pt x="4627" y="5617"/>
                    <a:pt x="4726" y="5107"/>
                    <a:pt x="4993" y="4680"/>
                  </a:cubicBezTo>
                  <a:cubicBezTo>
                    <a:pt x="5069" y="4550"/>
                    <a:pt x="5122" y="4413"/>
                    <a:pt x="5145" y="4261"/>
                  </a:cubicBezTo>
                  <a:cubicBezTo>
                    <a:pt x="5168" y="4070"/>
                    <a:pt x="5221" y="3872"/>
                    <a:pt x="5305" y="3689"/>
                  </a:cubicBezTo>
                  <a:cubicBezTo>
                    <a:pt x="5382" y="3506"/>
                    <a:pt x="5435" y="3316"/>
                    <a:pt x="5458" y="3118"/>
                  </a:cubicBezTo>
                  <a:cubicBezTo>
                    <a:pt x="5496" y="2957"/>
                    <a:pt x="5534" y="2790"/>
                    <a:pt x="5572" y="2622"/>
                  </a:cubicBezTo>
                  <a:cubicBezTo>
                    <a:pt x="5580" y="2584"/>
                    <a:pt x="5587" y="2531"/>
                    <a:pt x="5526" y="2515"/>
                  </a:cubicBezTo>
                  <a:cubicBezTo>
                    <a:pt x="5465" y="2500"/>
                    <a:pt x="5465" y="2546"/>
                    <a:pt x="5442" y="2576"/>
                  </a:cubicBezTo>
                  <a:cubicBezTo>
                    <a:pt x="5229" y="2881"/>
                    <a:pt x="5023" y="3186"/>
                    <a:pt x="4840" y="3506"/>
                  </a:cubicBezTo>
                  <a:close/>
                  <a:moveTo>
                    <a:pt x="6045" y="3163"/>
                  </a:moveTo>
                  <a:cubicBezTo>
                    <a:pt x="6067" y="3369"/>
                    <a:pt x="6136" y="3567"/>
                    <a:pt x="6250" y="3735"/>
                  </a:cubicBezTo>
                  <a:cubicBezTo>
                    <a:pt x="6319" y="3849"/>
                    <a:pt x="6342" y="3979"/>
                    <a:pt x="6319" y="4108"/>
                  </a:cubicBezTo>
                  <a:cubicBezTo>
                    <a:pt x="6281" y="4337"/>
                    <a:pt x="6288" y="4581"/>
                    <a:pt x="6342" y="4809"/>
                  </a:cubicBezTo>
                  <a:cubicBezTo>
                    <a:pt x="6464" y="5312"/>
                    <a:pt x="6586" y="5808"/>
                    <a:pt x="6670" y="6311"/>
                  </a:cubicBezTo>
                  <a:cubicBezTo>
                    <a:pt x="6677" y="6349"/>
                    <a:pt x="6685" y="6410"/>
                    <a:pt x="6708" y="6418"/>
                  </a:cubicBezTo>
                  <a:cubicBezTo>
                    <a:pt x="6852" y="6456"/>
                    <a:pt x="6944" y="6265"/>
                    <a:pt x="7104" y="6311"/>
                  </a:cubicBezTo>
                  <a:cubicBezTo>
                    <a:pt x="7150" y="6326"/>
                    <a:pt x="7150" y="6265"/>
                    <a:pt x="7142" y="6227"/>
                  </a:cubicBezTo>
                  <a:cubicBezTo>
                    <a:pt x="7119" y="5937"/>
                    <a:pt x="7089" y="5655"/>
                    <a:pt x="7058" y="5366"/>
                  </a:cubicBezTo>
                  <a:cubicBezTo>
                    <a:pt x="6990" y="4794"/>
                    <a:pt x="6776" y="4253"/>
                    <a:pt x="6837" y="3659"/>
                  </a:cubicBezTo>
                  <a:cubicBezTo>
                    <a:pt x="6852" y="3521"/>
                    <a:pt x="6807" y="3377"/>
                    <a:pt x="6700" y="3278"/>
                  </a:cubicBezTo>
                  <a:cubicBezTo>
                    <a:pt x="6616" y="3186"/>
                    <a:pt x="6548" y="3087"/>
                    <a:pt x="6502" y="2973"/>
                  </a:cubicBezTo>
                  <a:cubicBezTo>
                    <a:pt x="6509" y="2782"/>
                    <a:pt x="6388" y="2622"/>
                    <a:pt x="6334" y="2454"/>
                  </a:cubicBezTo>
                  <a:cubicBezTo>
                    <a:pt x="6311" y="2401"/>
                    <a:pt x="6273" y="2401"/>
                    <a:pt x="6220" y="2416"/>
                  </a:cubicBezTo>
                  <a:cubicBezTo>
                    <a:pt x="5862" y="2515"/>
                    <a:pt x="5824" y="2584"/>
                    <a:pt x="5945" y="2942"/>
                  </a:cubicBezTo>
                  <a:cubicBezTo>
                    <a:pt x="5976" y="3018"/>
                    <a:pt x="5976" y="3110"/>
                    <a:pt x="6045" y="3163"/>
                  </a:cubicBezTo>
                  <a:close/>
                  <a:moveTo>
                    <a:pt x="5000" y="6280"/>
                  </a:moveTo>
                  <a:cubicBezTo>
                    <a:pt x="5244" y="6349"/>
                    <a:pt x="5420" y="6578"/>
                    <a:pt x="5694" y="6593"/>
                  </a:cubicBezTo>
                  <a:cubicBezTo>
                    <a:pt x="5770" y="6601"/>
                    <a:pt x="5801" y="6692"/>
                    <a:pt x="5839" y="6768"/>
                  </a:cubicBezTo>
                  <a:cubicBezTo>
                    <a:pt x="5900" y="6898"/>
                    <a:pt x="5953" y="7027"/>
                    <a:pt x="6029" y="7180"/>
                  </a:cubicBezTo>
                  <a:cubicBezTo>
                    <a:pt x="6174" y="6982"/>
                    <a:pt x="6288" y="6753"/>
                    <a:pt x="6365" y="6524"/>
                  </a:cubicBezTo>
                  <a:cubicBezTo>
                    <a:pt x="6509" y="6517"/>
                    <a:pt x="6509" y="6433"/>
                    <a:pt x="6487" y="6319"/>
                  </a:cubicBezTo>
                  <a:cubicBezTo>
                    <a:pt x="6380" y="5846"/>
                    <a:pt x="6266" y="5358"/>
                    <a:pt x="6174" y="4878"/>
                  </a:cubicBezTo>
                  <a:cubicBezTo>
                    <a:pt x="6128" y="4627"/>
                    <a:pt x="6083" y="4375"/>
                    <a:pt x="6151" y="4116"/>
                  </a:cubicBezTo>
                  <a:cubicBezTo>
                    <a:pt x="6174" y="3986"/>
                    <a:pt x="6144" y="3857"/>
                    <a:pt x="6067" y="3750"/>
                  </a:cubicBezTo>
                  <a:cubicBezTo>
                    <a:pt x="5976" y="3613"/>
                    <a:pt x="5915" y="3453"/>
                    <a:pt x="5885" y="3293"/>
                  </a:cubicBezTo>
                  <a:cubicBezTo>
                    <a:pt x="5839" y="3079"/>
                    <a:pt x="5785" y="2866"/>
                    <a:pt x="5732" y="2660"/>
                  </a:cubicBezTo>
                  <a:cubicBezTo>
                    <a:pt x="5656" y="3125"/>
                    <a:pt x="5328" y="4413"/>
                    <a:pt x="5077" y="4947"/>
                  </a:cubicBezTo>
                  <a:cubicBezTo>
                    <a:pt x="5000" y="5099"/>
                    <a:pt x="4947" y="5267"/>
                    <a:pt x="4901" y="5434"/>
                  </a:cubicBezTo>
                  <a:cubicBezTo>
                    <a:pt x="4840" y="5694"/>
                    <a:pt x="4962" y="5953"/>
                    <a:pt x="4894" y="6212"/>
                  </a:cubicBezTo>
                  <a:cubicBezTo>
                    <a:pt x="4871" y="6288"/>
                    <a:pt x="4947" y="6280"/>
                    <a:pt x="5000" y="6280"/>
                  </a:cubicBezTo>
                  <a:close/>
                  <a:moveTo>
                    <a:pt x="6578" y="1448"/>
                  </a:moveTo>
                  <a:cubicBezTo>
                    <a:pt x="6593" y="1532"/>
                    <a:pt x="6586" y="1669"/>
                    <a:pt x="6654" y="1677"/>
                  </a:cubicBezTo>
                  <a:cubicBezTo>
                    <a:pt x="6753" y="1692"/>
                    <a:pt x="6837" y="1593"/>
                    <a:pt x="6898" y="1517"/>
                  </a:cubicBezTo>
                  <a:cubicBezTo>
                    <a:pt x="7051" y="1296"/>
                    <a:pt x="7173" y="1060"/>
                    <a:pt x="7272" y="816"/>
                  </a:cubicBezTo>
                  <a:cubicBezTo>
                    <a:pt x="7546" y="572"/>
                    <a:pt x="8240" y="641"/>
                    <a:pt x="8483" y="945"/>
                  </a:cubicBezTo>
                  <a:cubicBezTo>
                    <a:pt x="8788" y="1342"/>
                    <a:pt x="8834" y="1784"/>
                    <a:pt x="8743" y="2256"/>
                  </a:cubicBezTo>
                  <a:cubicBezTo>
                    <a:pt x="8727" y="2371"/>
                    <a:pt x="8659" y="2462"/>
                    <a:pt x="8567" y="2531"/>
                  </a:cubicBezTo>
                  <a:cubicBezTo>
                    <a:pt x="8270" y="2736"/>
                    <a:pt x="7942" y="2866"/>
                    <a:pt x="7561" y="2828"/>
                  </a:cubicBezTo>
                  <a:cubicBezTo>
                    <a:pt x="7279" y="2790"/>
                    <a:pt x="7157" y="2698"/>
                    <a:pt x="7104" y="2401"/>
                  </a:cubicBezTo>
                  <a:cubicBezTo>
                    <a:pt x="7119" y="2188"/>
                    <a:pt x="7005" y="2028"/>
                    <a:pt x="6837" y="1898"/>
                  </a:cubicBezTo>
                  <a:cubicBezTo>
                    <a:pt x="6738" y="1822"/>
                    <a:pt x="6677" y="1845"/>
                    <a:pt x="6624" y="1967"/>
                  </a:cubicBezTo>
                  <a:cubicBezTo>
                    <a:pt x="6502" y="2211"/>
                    <a:pt x="6433" y="2447"/>
                    <a:pt x="6639" y="2691"/>
                  </a:cubicBezTo>
                  <a:cubicBezTo>
                    <a:pt x="6670" y="2736"/>
                    <a:pt x="6685" y="2782"/>
                    <a:pt x="6692" y="2836"/>
                  </a:cubicBezTo>
                  <a:cubicBezTo>
                    <a:pt x="6784" y="3209"/>
                    <a:pt x="7073" y="3499"/>
                    <a:pt x="7455" y="3590"/>
                  </a:cubicBezTo>
                  <a:cubicBezTo>
                    <a:pt x="7904" y="3704"/>
                    <a:pt x="8331" y="3552"/>
                    <a:pt x="8735" y="3384"/>
                  </a:cubicBezTo>
                  <a:cubicBezTo>
                    <a:pt x="8910" y="3300"/>
                    <a:pt x="9047" y="3156"/>
                    <a:pt x="9116" y="2973"/>
                  </a:cubicBezTo>
                  <a:cubicBezTo>
                    <a:pt x="9398" y="2607"/>
                    <a:pt x="9512" y="2127"/>
                    <a:pt x="9413" y="1669"/>
                  </a:cubicBezTo>
                  <a:cubicBezTo>
                    <a:pt x="9352" y="1357"/>
                    <a:pt x="9131" y="1121"/>
                    <a:pt x="8994" y="831"/>
                  </a:cubicBezTo>
                  <a:cubicBezTo>
                    <a:pt x="8864" y="549"/>
                    <a:pt x="8636" y="450"/>
                    <a:pt x="8354" y="427"/>
                  </a:cubicBezTo>
                  <a:cubicBezTo>
                    <a:pt x="8217" y="420"/>
                    <a:pt x="8072" y="427"/>
                    <a:pt x="7935" y="450"/>
                  </a:cubicBezTo>
                  <a:cubicBezTo>
                    <a:pt x="7790" y="481"/>
                    <a:pt x="7637" y="511"/>
                    <a:pt x="7500" y="427"/>
                  </a:cubicBezTo>
                  <a:cubicBezTo>
                    <a:pt x="7317" y="313"/>
                    <a:pt x="7180" y="366"/>
                    <a:pt x="7043" y="511"/>
                  </a:cubicBezTo>
                  <a:cubicBezTo>
                    <a:pt x="6822" y="732"/>
                    <a:pt x="6692" y="1029"/>
                    <a:pt x="6517" y="1281"/>
                  </a:cubicBezTo>
                  <a:cubicBezTo>
                    <a:pt x="6471" y="1349"/>
                    <a:pt x="6525" y="1403"/>
                    <a:pt x="6578" y="1448"/>
                  </a:cubicBezTo>
                  <a:close/>
                  <a:moveTo>
                    <a:pt x="8102" y="7904"/>
                  </a:moveTo>
                  <a:cubicBezTo>
                    <a:pt x="8079" y="8003"/>
                    <a:pt x="8064" y="8102"/>
                    <a:pt x="8057" y="8209"/>
                  </a:cubicBezTo>
                  <a:cubicBezTo>
                    <a:pt x="8057" y="8689"/>
                    <a:pt x="8255" y="9146"/>
                    <a:pt x="8872" y="9138"/>
                  </a:cubicBezTo>
                  <a:cubicBezTo>
                    <a:pt x="9070" y="9138"/>
                    <a:pt x="9276" y="9169"/>
                    <a:pt x="9474" y="9222"/>
                  </a:cubicBezTo>
                  <a:cubicBezTo>
                    <a:pt x="9627" y="9268"/>
                    <a:pt x="9680" y="9436"/>
                    <a:pt x="9840" y="9451"/>
                  </a:cubicBezTo>
                  <a:cubicBezTo>
                    <a:pt x="9840" y="9146"/>
                    <a:pt x="9375" y="8864"/>
                    <a:pt x="9085" y="8994"/>
                  </a:cubicBezTo>
                  <a:cubicBezTo>
                    <a:pt x="8796" y="9123"/>
                    <a:pt x="8377" y="8902"/>
                    <a:pt x="8354" y="8590"/>
                  </a:cubicBezTo>
                  <a:cubicBezTo>
                    <a:pt x="8361" y="8597"/>
                    <a:pt x="8377" y="8605"/>
                    <a:pt x="8384" y="8613"/>
                  </a:cubicBezTo>
                  <a:cubicBezTo>
                    <a:pt x="8781" y="8956"/>
                    <a:pt x="8857" y="8956"/>
                    <a:pt x="9207" y="8582"/>
                  </a:cubicBezTo>
                  <a:cubicBezTo>
                    <a:pt x="9246" y="8544"/>
                    <a:pt x="9291" y="8483"/>
                    <a:pt x="9352" y="8521"/>
                  </a:cubicBezTo>
                  <a:cubicBezTo>
                    <a:pt x="9413" y="8567"/>
                    <a:pt x="9383" y="8635"/>
                    <a:pt x="9352" y="8681"/>
                  </a:cubicBezTo>
                  <a:cubicBezTo>
                    <a:pt x="9246" y="8826"/>
                    <a:pt x="9329" y="8841"/>
                    <a:pt x="9459" y="8872"/>
                  </a:cubicBezTo>
                  <a:cubicBezTo>
                    <a:pt x="9710" y="8917"/>
                    <a:pt x="9939" y="9016"/>
                    <a:pt x="9992" y="9314"/>
                  </a:cubicBezTo>
                  <a:cubicBezTo>
                    <a:pt x="9970" y="9420"/>
                    <a:pt x="9924" y="9542"/>
                    <a:pt x="10023" y="9619"/>
                  </a:cubicBezTo>
                  <a:cubicBezTo>
                    <a:pt x="10244" y="9794"/>
                    <a:pt x="10419" y="10007"/>
                    <a:pt x="10640" y="10198"/>
                  </a:cubicBezTo>
                  <a:cubicBezTo>
                    <a:pt x="10678" y="10045"/>
                    <a:pt x="10716" y="9901"/>
                    <a:pt x="10755" y="9771"/>
                  </a:cubicBezTo>
                  <a:cubicBezTo>
                    <a:pt x="10785" y="9695"/>
                    <a:pt x="10762" y="9611"/>
                    <a:pt x="10709" y="9558"/>
                  </a:cubicBezTo>
                  <a:cubicBezTo>
                    <a:pt x="10716" y="9436"/>
                    <a:pt x="10671" y="9314"/>
                    <a:pt x="10579" y="9230"/>
                  </a:cubicBezTo>
                  <a:cubicBezTo>
                    <a:pt x="10480" y="9085"/>
                    <a:pt x="10358" y="8948"/>
                    <a:pt x="10358" y="8773"/>
                  </a:cubicBezTo>
                  <a:cubicBezTo>
                    <a:pt x="10358" y="8437"/>
                    <a:pt x="10183" y="8239"/>
                    <a:pt x="9939" y="8064"/>
                  </a:cubicBezTo>
                  <a:cubicBezTo>
                    <a:pt x="9787" y="7942"/>
                    <a:pt x="9573" y="7934"/>
                    <a:pt x="9413" y="8033"/>
                  </a:cubicBezTo>
                  <a:cubicBezTo>
                    <a:pt x="9322" y="8087"/>
                    <a:pt x="9230" y="8125"/>
                    <a:pt x="9131" y="8148"/>
                  </a:cubicBezTo>
                  <a:cubicBezTo>
                    <a:pt x="8704" y="8239"/>
                    <a:pt x="8438" y="7995"/>
                    <a:pt x="8506" y="7584"/>
                  </a:cubicBezTo>
                  <a:cubicBezTo>
                    <a:pt x="8537" y="7446"/>
                    <a:pt x="8468" y="7302"/>
                    <a:pt x="8339" y="7233"/>
                  </a:cubicBezTo>
                  <a:cubicBezTo>
                    <a:pt x="8240" y="7149"/>
                    <a:pt x="8087" y="7157"/>
                    <a:pt x="7988" y="7241"/>
                  </a:cubicBezTo>
                  <a:cubicBezTo>
                    <a:pt x="7927" y="7286"/>
                    <a:pt x="7866" y="7340"/>
                    <a:pt x="7813" y="7386"/>
                  </a:cubicBezTo>
                  <a:cubicBezTo>
                    <a:pt x="7805" y="7256"/>
                    <a:pt x="7904" y="7203"/>
                    <a:pt x="7980" y="7126"/>
                  </a:cubicBezTo>
                  <a:cubicBezTo>
                    <a:pt x="8125" y="6982"/>
                    <a:pt x="8255" y="6822"/>
                    <a:pt x="8400" y="6654"/>
                  </a:cubicBezTo>
                  <a:cubicBezTo>
                    <a:pt x="8316" y="6616"/>
                    <a:pt x="8278" y="6654"/>
                    <a:pt x="8232" y="6654"/>
                  </a:cubicBezTo>
                  <a:cubicBezTo>
                    <a:pt x="8041" y="6661"/>
                    <a:pt x="7843" y="6768"/>
                    <a:pt x="7676" y="6646"/>
                  </a:cubicBezTo>
                  <a:cubicBezTo>
                    <a:pt x="7515" y="6540"/>
                    <a:pt x="7325" y="6486"/>
                    <a:pt x="7127" y="6494"/>
                  </a:cubicBezTo>
                  <a:cubicBezTo>
                    <a:pt x="6906" y="6494"/>
                    <a:pt x="6715" y="6661"/>
                    <a:pt x="6494" y="6707"/>
                  </a:cubicBezTo>
                  <a:cubicBezTo>
                    <a:pt x="6479" y="6707"/>
                    <a:pt x="6471" y="6738"/>
                    <a:pt x="6464" y="6753"/>
                  </a:cubicBezTo>
                  <a:cubicBezTo>
                    <a:pt x="6098" y="7386"/>
                    <a:pt x="6098" y="7386"/>
                    <a:pt x="6113" y="8125"/>
                  </a:cubicBezTo>
                  <a:lnTo>
                    <a:pt x="6113" y="8277"/>
                  </a:lnTo>
                  <a:cubicBezTo>
                    <a:pt x="6113" y="8331"/>
                    <a:pt x="6113" y="8407"/>
                    <a:pt x="6045" y="8422"/>
                  </a:cubicBezTo>
                  <a:cubicBezTo>
                    <a:pt x="5976" y="8430"/>
                    <a:pt x="5968" y="8353"/>
                    <a:pt x="5953" y="8300"/>
                  </a:cubicBezTo>
                  <a:cubicBezTo>
                    <a:pt x="5915" y="8079"/>
                    <a:pt x="5907" y="7866"/>
                    <a:pt x="5930" y="7645"/>
                  </a:cubicBezTo>
                  <a:cubicBezTo>
                    <a:pt x="5930" y="7363"/>
                    <a:pt x="5854" y="7088"/>
                    <a:pt x="5709" y="6844"/>
                  </a:cubicBezTo>
                  <a:cubicBezTo>
                    <a:pt x="5671" y="6768"/>
                    <a:pt x="5603" y="6715"/>
                    <a:pt x="5519" y="6707"/>
                  </a:cubicBezTo>
                  <a:cubicBezTo>
                    <a:pt x="5389" y="6700"/>
                    <a:pt x="5267" y="6646"/>
                    <a:pt x="5176" y="6562"/>
                  </a:cubicBezTo>
                  <a:cubicBezTo>
                    <a:pt x="5008" y="6433"/>
                    <a:pt x="4810" y="6372"/>
                    <a:pt x="4619" y="6471"/>
                  </a:cubicBezTo>
                  <a:cubicBezTo>
                    <a:pt x="4353" y="6631"/>
                    <a:pt x="4025" y="6639"/>
                    <a:pt x="3758" y="6486"/>
                  </a:cubicBezTo>
                  <a:cubicBezTo>
                    <a:pt x="3751" y="6479"/>
                    <a:pt x="3728" y="6494"/>
                    <a:pt x="3712" y="6494"/>
                  </a:cubicBezTo>
                  <a:cubicBezTo>
                    <a:pt x="3804" y="6898"/>
                    <a:pt x="4116" y="7203"/>
                    <a:pt x="4513" y="7286"/>
                  </a:cubicBezTo>
                  <a:cubicBezTo>
                    <a:pt x="4673" y="7317"/>
                    <a:pt x="4818" y="7393"/>
                    <a:pt x="4924" y="7515"/>
                  </a:cubicBezTo>
                  <a:cubicBezTo>
                    <a:pt x="5168" y="7759"/>
                    <a:pt x="5160" y="8071"/>
                    <a:pt x="5160" y="8384"/>
                  </a:cubicBezTo>
                  <a:cubicBezTo>
                    <a:pt x="5016" y="8209"/>
                    <a:pt x="5054" y="7942"/>
                    <a:pt x="4894" y="7774"/>
                  </a:cubicBezTo>
                  <a:cubicBezTo>
                    <a:pt x="4825" y="7637"/>
                    <a:pt x="4703" y="7538"/>
                    <a:pt x="4558" y="7492"/>
                  </a:cubicBezTo>
                  <a:cubicBezTo>
                    <a:pt x="4513" y="7477"/>
                    <a:pt x="4459" y="7462"/>
                    <a:pt x="4429" y="7530"/>
                  </a:cubicBezTo>
                  <a:cubicBezTo>
                    <a:pt x="4391" y="7668"/>
                    <a:pt x="4475" y="7820"/>
                    <a:pt x="4612" y="7866"/>
                  </a:cubicBezTo>
                  <a:cubicBezTo>
                    <a:pt x="4810" y="8049"/>
                    <a:pt x="4886" y="8262"/>
                    <a:pt x="4787" y="8521"/>
                  </a:cubicBezTo>
                  <a:cubicBezTo>
                    <a:pt x="4757" y="8597"/>
                    <a:pt x="4833" y="8613"/>
                    <a:pt x="4871" y="8613"/>
                  </a:cubicBezTo>
                  <a:cubicBezTo>
                    <a:pt x="5039" y="8605"/>
                    <a:pt x="5183" y="8674"/>
                    <a:pt x="5336" y="8712"/>
                  </a:cubicBezTo>
                  <a:cubicBezTo>
                    <a:pt x="5603" y="8780"/>
                    <a:pt x="5885" y="8674"/>
                    <a:pt x="6151" y="8780"/>
                  </a:cubicBezTo>
                  <a:cubicBezTo>
                    <a:pt x="6205" y="8795"/>
                    <a:pt x="6266" y="8780"/>
                    <a:pt x="6311" y="8750"/>
                  </a:cubicBezTo>
                  <a:cubicBezTo>
                    <a:pt x="6395" y="8681"/>
                    <a:pt x="6502" y="8635"/>
                    <a:pt x="6609" y="8628"/>
                  </a:cubicBezTo>
                  <a:cubicBezTo>
                    <a:pt x="6677" y="8620"/>
                    <a:pt x="6730" y="8567"/>
                    <a:pt x="6685" y="8506"/>
                  </a:cubicBezTo>
                  <a:cubicBezTo>
                    <a:pt x="6525" y="8262"/>
                    <a:pt x="6677" y="8049"/>
                    <a:pt x="6738" y="7828"/>
                  </a:cubicBezTo>
                  <a:cubicBezTo>
                    <a:pt x="6822" y="7553"/>
                    <a:pt x="7035" y="7424"/>
                    <a:pt x="7317" y="7408"/>
                  </a:cubicBezTo>
                  <a:cubicBezTo>
                    <a:pt x="7477" y="7393"/>
                    <a:pt x="7637" y="7401"/>
                    <a:pt x="7797" y="7431"/>
                  </a:cubicBezTo>
                  <a:cubicBezTo>
                    <a:pt x="7759" y="7523"/>
                    <a:pt x="7714" y="7622"/>
                    <a:pt x="7676" y="7713"/>
                  </a:cubicBezTo>
                  <a:cubicBezTo>
                    <a:pt x="7523" y="8033"/>
                    <a:pt x="7508" y="8407"/>
                    <a:pt x="7645" y="8735"/>
                  </a:cubicBezTo>
                  <a:cubicBezTo>
                    <a:pt x="7912" y="9390"/>
                    <a:pt x="8819" y="9580"/>
                    <a:pt x="9398" y="9443"/>
                  </a:cubicBezTo>
                  <a:cubicBezTo>
                    <a:pt x="9451" y="9443"/>
                    <a:pt x="9505" y="9405"/>
                    <a:pt x="9528" y="9352"/>
                  </a:cubicBezTo>
                  <a:cubicBezTo>
                    <a:pt x="9459" y="9306"/>
                    <a:pt x="9375" y="9283"/>
                    <a:pt x="9291" y="9298"/>
                  </a:cubicBezTo>
                  <a:cubicBezTo>
                    <a:pt x="9124" y="9298"/>
                    <a:pt x="8948" y="9298"/>
                    <a:pt x="8773" y="9291"/>
                  </a:cubicBezTo>
                  <a:cubicBezTo>
                    <a:pt x="8316" y="9283"/>
                    <a:pt x="8011" y="9009"/>
                    <a:pt x="7927" y="8559"/>
                  </a:cubicBezTo>
                  <a:cubicBezTo>
                    <a:pt x="7881" y="8331"/>
                    <a:pt x="7942" y="8117"/>
                    <a:pt x="7980" y="7896"/>
                  </a:cubicBezTo>
                  <a:cubicBezTo>
                    <a:pt x="7988" y="7820"/>
                    <a:pt x="7988" y="7683"/>
                    <a:pt x="8079" y="7706"/>
                  </a:cubicBezTo>
                  <a:cubicBezTo>
                    <a:pt x="8179" y="7728"/>
                    <a:pt x="8102" y="7828"/>
                    <a:pt x="8095" y="7904"/>
                  </a:cubicBezTo>
                  <a:close/>
                  <a:moveTo>
                    <a:pt x="5000" y="1235"/>
                  </a:moveTo>
                  <a:cubicBezTo>
                    <a:pt x="4795" y="1006"/>
                    <a:pt x="4619" y="740"/>
                    <a:pt x="4475" y="465"/>
                  </a:cubicBezTo>
                  <a:cubicBezTo>
                    <a:pt x="4391" y="298"/>
                    <a:pt x="4193" y="221"/>
                    <a:pt x="4017" y="290"/>
                  </a:cubicBezTo>
                  <a:cubicBezTo>
                    <a:pt x="3758" y="397"/>
                    <a:pt x="3476" y="420"/>
                    <a:pt x="3209" y="351"/>
                  </a:cubicBezTo>
                  <a:cubicBezTo>
                    <a:pt x="3072" y="305"/>
                    <a:pt x="2920" y="374"/>
                    <a:pt x="2859" y="511"/>
                  </a:cubicBezTo>
                  <a:cubicBezTo>
                    <a:pt x="2592" y="938"/>
                    <a:pt x="2379" y="1403"/>
                    <a:pt x="2234" y="1883"/>
                  </a:cubicBezTo>
                  <a:cubicBezTo>
                    <a:pt x="2089" y="2432"/>
                    <a:pt x="2043" y="2996"/>
                    <a:pt x="2478" y="3461"/>
                  </a:cubicBezTo>
                  <a:cubicBezTo>
                    <a:pt x="2661" y="3651"/>
                    <a:pt x="2805" y="3910"/>
                    <a:pt x="3118" y="3941"/>
                  </a:cubicBezTo>
                  <a:cubicBezTo>
                    <a:pt x="3316" y="4078"/>
                    <a:pt x="3476" y="3941"/>
                    <a:pt x="3613" y="3834"/>
                  </a:cubicBezTo>
                  <a:cubicBezTo>
                    <a:pt x="3789" y="3697"/>
                    <a:pt x="3964" y="3659"/>
                    <a:pt x="4162" y="3742"/>
                  </a:cubicBezTo>
                  <a:cubicBezTo>
                    <a:pt x="4246" y="3781"/>
                    <a:pt x="4315" y="3773"/>
                    <a:pt x="4368" y="3697"/>
                  </a:cubicBezTo>
                  <a:cubicBezTo>
                    <a:pt x="4612" y="3361"/>
                    <a:pt x="4917" y="3072"/>
                    <a:pt x="5130" y="2698"/>
                  </a:cubicBezTo>
                  <a:cubicBezTo>
                    <a:pt x="5237" y="2500"/>
                    <a:pt x="5321" y="2363"/>
                    <a:pt x="5054" y="2256"/>
                  </a:cubicBezTo>
                  <a:cubicBezTo>
                    <a:pt x="5031" y="2241"/>
                    <a:pt x="5023" y="2211"/>
                    <a:pt x="5008" y="2195"/>
                  </a:cubicBezTo>
                  <a:cubicBezTo>
                    <a:pt x="4901" y="2035"/>
                    <a:pt x="4673" y="2035"/>
                    <a:pt x="4566" y="2195"/>
                  </a:cubicBezTo>
                  <a:cubicBezTo>
                    <a:pt x="4505" y="2264"/>
                    <a:pt x="4467" y="2363"/>
                    <a:pt x="4467" y="2454"/>
                  </a:cubicBezTo>
                  <a:cubicBezTo>
                    <a:pt x="4467" y="2599"/>
                    <a:pt x="4467" y="2752"/>
                    <a:pt x="4475" y="2897"/>
                  </a:cubicBezTo>
                  <a:cubicBezTo>
                    <a:pt x="4322" y="3163"/>
                    <a:pt x="4154" y="3209"/>
                    <a:pt x="3895" y="3049"/>
                  </a:cubicBezTo>
                  <a:cubicBezTo>
                    <a:pt x="3842" y="3003"/>
                    <a:pt x="3758" y="3003"/>
                    <a:pt x="3705" y="3049"/>
                  </a:cubicBezTo>
                  <a:cubicBezTo>
                    <a:pt x="3484" y="3209"/>
                    <a:pt x="3263" y="3194"/>
                    <a:pt x="3042" y="3003"/>
                  </a:cubicBezTo>
                  <a:cubicBezTo>
                    <a:pt x="2882" y="2858"/>
                    <a:pt x="2836" y="2622"/>
                    <a:pt x="2943" y="2424"/>
                  </a:cubicBezTo>
                  <a:cubicBezTo>
                    <a:pt x="3049" y="2241"/>
                    <a:pt x="3080" y="2020"/>
                    <a:pt x="3019" y="1822"/>
                  </a:cubicBezTo>
                  <a:cubicBezTo>
                    <a:pt x="2958" y="1601"/>
                    <a:pt x="3026" y="1357"/>
                    <a:pt x="3194" y="1205"/>
                  </a:cubicBezTo>
                  <a:cubicBezTo>
                    <a:pt x="3293" y="1128"/>
                    <a:pt x="3347" y="1014"/>
                    <a:pt x="3347" y="884"/>
                  </a:cubicBezTo>
                  <a:cubicBezTo>
                    <a:pt x="3354" y="801"/>
                    <a:pt x="3415" y="724"/>
                    <a:pt x="3499" y="709"/>
                  </a:cubicBezTo>
                  <a:cubicBezTo>
                    <a:pt x="3568" y="686"/>
                    <a:pt x="3644" y="717"/>
                    <a:pt x="3682" y="778"/>
                  </a:cubicBezTo>
                  <a:cubicBezTo>
                    <a:pt x="3720" y="824"/>
                    <a:pt x="3751" y="869"/>
                    <a:pt x="3773" y="923"/>
                  </a:cubicBezTo>
                  <a:cubicBezTo>
                    <a:pt x="3834" y="1029"/>
                    <a:pt x="3903" y="1022"/>
                    <a:pt x="3994" y="953"/>
                  </a:cubicBezTo>
                  <a:cubicBezTo>
                    <a:pt x="4208" y="778"/>
                    <a:pt x="4246" y="778"/>
                    <a:pt x="4459" y="961"/>
                  </a:cubicBezTo>
                  <a:cubicBezTo>
                    <a:pt x="4475" y="1113"/>
                    <a:pt x="4528" y="1258"/>
                    <a:pt x="4612" y="1387"/>
                  </a:cubicBezTo>
                  <a:cubicBezTo>
                    <a:pt x="4665" y="1456"/>
                    <a:pt x="4711" y="1548"/>
                    <a:pt x="4818" y="1540"/>
                  </a:cubicBezTo>
                  <a:cubicBezTo>
                    <a:pt x="4924" y="1540"/>
                    <a:pt x="4909" y="1433"/>
                    <a:pt x="4939" y="1372"/>
                  </a:cubicBezTo>
                  <a:cubicBezTo>
                    <a:pt x="4962" y="1334"/>
                    <a:pt x="5008" y="1296"/>
                    <a:pt x="5000" y="1243"/>
                  </a:cubicBezTo>
                  <a:close/>
                  <a:moveTo>
                    <a:pt x="3537" y="854"/>
                  </a:moveTo>
                  <a:cubicBezTo>
                    <a:pt x="3537" y="1022"/>
                    <a:pt x="3469" y="1182"/>
                    <a:pt x="3347" y="1296"/>
                  </a:cubicBezTo>
                  <a:cubicBezTo>
                    <a:pt x="3217" y="1403"/>
                    <a:pt x="3156" y="1570"/>
                    <a:pt x="3194" y="1746"/>
                  </a:cubicBezTo>
                  <a:cubicBezTo>
                    <a:pt x="3255" y="2005"/>
                    <a:pt x="3225" y="2279"/>
                    <a:pt x="3095" y="2523"/>
                  </a:cubicBezTo>
                  <a:cubicBezTo>
                    <a:pt x="3019" y="2645"/>
                    <a:pt x="3057" y="2805"/>
                    <a:pt x="3179" y="2881"/>
                  </a:cubicBezTo>
                  <a:cubicBezTo>
                    <a:pt x="3316" y="2965"/>
                    <a:pt x="3469" y="3079"/>
                    <a:pt x="3629" y="2904"/>
                  </a:cubicBezTo>
                  <a:cubicBezTo>
                    <a:pt x="3720" y="2797"/>
                    <a:pt x="3872" y="2790"/>
                    <a:pt x="3979" y="2889"/>
                  </a:cubicBezTo>
                  <a:cubicBezTo>
                    <a:pt x="4048" y="2942"/>
                    <a:pt x="4109" y="2996"/>
                    <a:pt x="4200" y="2950"/>
                  </a:cubicBezTo>
                  <a:cubicBezTo>
                    <a:pt x="4292" y="2912"/>
                    <a:pt x="4276" y="2813"/>
                    <a:pt x="4284" y="2729"/>
                  </a:cubicBezTo>
                  <a:cubicBezTo>
                    <a:pt x="4284" y="2668"/>
                    <a:pt x="4292" y="2607"/>
                    <a:pt x="4292" y="2538"/>
                  </a:cubicBezTo>
                  <a:cubicBezTo>
                    <a:pt x="4322" y="2226"/>
                    <a:pt x="4421" y="1959"/>
                    <a:pt x="4795" y="1921"/>
                  </a:cubicBezTo>
                  <a:cubicBezTo>
                    <a:pt x="4833" y="1921"/>
                    <a:pt x="4863" y="1883"/>
                    <a:pt x="4856" y="1845"/>
                  </a:cubicBezTo>
                  <a:cubicBezTo>
                    <a:pt x="4856" y="1799"/>
                    <a:pt x="4833" y="1761"/>
                    <a:pt x="4787" y="1746"/>
                  </a:cubicBezTo>
                  <a:cubicBezTo>
                    <a:pt x="4536" y="1662"/>
                    <a:pt x="4414" y="1448"/>
                    <a:pt x="4345" y="1212"/>
                  </a:cubicBezTo>
                  <a:cubicBezTo>
                    <a:pt x="4269" y="968"/>
                    <a:pt x="4276" y="976"/>
                    <a:pt x="4086" y="1113"/>
                  </a:cubicBezTo>
                  <a:cubicBezTo>
                    <a:pt x="3918" y="1235"/>
                    <a:pt x="3758" y="1205"/>
                    <a:pt x="3644" y="1022"/>
                  </a:cubicBezTo>
                  <a:close/>
                  <a:moveTo>
                    <a:pt x="3240" y="9337"/>
                  </a:moveTo>
                  <a:cubicBezTo>
                    <a:pt x="3560" y="9032"/>
                    <a:pt x="3857" y="8719"/>
                    <a:pt x="3865" y="8239"/>
                  </a:cubicBezTo>
                  <a:cubicBezTo>
                    <a:pt x="3789" y="8323"/>
                    <a:pt x="3728" y="8407"/>
                    <a:pt x="3674" y="8506"/>
                  </a:cubicBezTo>
                  <a:cubicBezTo>
                    <a:pt x="3552" y="8704"/>
                    <a:pt x="3347" y="8841"/>
                    <a:pt x="3118" y="8872"/>
                  </a:cubicBezTo>
                  <a:cubicBezTo>
                    <a:pt x="3065" y="8887"/>
                    <a:pt x="3011" y="8902"/>
                    <a:pt x="2981" y="8849"/>
                  </a:cubicBezTo>
                  <a:cubicBezTo>
                    <a:pt x="2943" y="8803"/>
                    <a:pt x="2996" y="8773"/>
                    <a:pt x="3019" y="8735"/>
                  </a:cubicBezTo>
                  <a:cubicBezTo>
                    <a:pt x="3065" y="8651"/>
                    <a:pt x="3118" y="8574"/>
                    <a:pt x="3171" y="8491"/>
                  </a:cubicBezTo>
                  <a:cubicBezTo>
                    <a:pt x="3187" y="8453"/>
                    <a:pt x="3225" y="8399"/>
                    <a:pt x="3171" y="8369"/>
                  </a:cubicBezTo>
                  <a:cubicBezTo>
                    <a:pt x="3126" y="8338"/>
                    <a:pt x="3080" y="8376"/>
                    <a:pt x="3057" y="8414"/>
                  </a:cubicBezTo>
                  <a:cubicBezTo>
                    <a:pt x="2958" y="8567"/>
                    <a:pt x="2813" y="8613"/>
                    <a:pt x="2638" y="8643"/>
                  </a:cubicBezTo>
                  <a:cubicBezTo>
                    <a:pt x="2493" y="8658"/>
                    <a:pt x="2348" y="8719"/>
                    <a:pt x="2211" y="8750"/>
                  </a:cubicBezTo>
                  <a:cubicBezTo>
                    <a:pt x="2089" y="8780"/>
                    <a:pt x="2043" y="8849"/>
                    <a:pt x="2089" y="8963"/>
                  </a:cubicBezTo>
                  <a:cubicBezTo>
                    <a:pt x="2211" y="9238"/>
                    <a:pt x="2112" y="9443"/>
                    <a:pt x="1899" y="9626"/>
                  </a:cubicBezTo>
                  <a:cubicBezTo>
                    <a:pt x="1799" y="9702"/>
                    <a:pt x="1754" y="9824"/>
                    <a:pt x="1784" y="9946"/>
                  </a:cubicBezTo>
                  <a:cubicBezTo>
                    <a:pt x="1944" y="9855"/>
                    <a:pt x="2104" y="9748"/>
                    <a:pt x="2249" y="9634"/>
                  </a:cubicBezTo>
                  <a:cubicBezTo>
                    <a:pt x="2348" y="9580"/>
                    <a:pt x="2417" y="9481"/>
                    <a:pt x="2432" y="9367"/>
                  </a:cubicBezTo>
                  <a:cubicBezTo>
                    <a:pt x="2455" y="9177"/>
                    <a:pt x="2668" y="9100"/>
                    <a:pt x="2866" y="9192"/>
                  </a:cubicBezTo>
                  <a:cubicBezTo>
                    <a:pt x="2851" y="9245"/>
                    <a:pt x="2798" y="9260"/>
                    <a:pt x="2752" y="9283"/>
                  </a:cubicBezTo>
                  <a:cubicBezTo>
                    <a:pt x="2676" y="9329"/>
                    <a:pt x="2577" y="9367"/>
                    <a:pt x="2623" y="9481"/>
                  </a:cubicBezTo>
                  <a:cubicBezTo>
                    <a:pt x="2661" y="9596"/>
                    <a:pt x="2752" y="9596"/>
                    <a:pt x="2844" y="9596"/>
                  </a:cubicBezTo>
                  <a:cubicBezTo>
                    <a:pt x="3308" y="9588"/>
                    <a:pt x="3735" y="9344"/>
                    <a:pt x="3972" y="8940"/>
                  </a:cubicBezTo>
                  <a:cubicBezTo>
                    <a:pt x="4124" y="8689"/>
                    <a:pt x="4223" y="8414"/>
                    <a:pt x="4254" y="8125"/>
                  </a:cubicBezTo>
                  <a:cubicBezTo>
                    <a:pt x="4292" y="7812"/>
                    <a:pt x="4315" y="7492"/>
                    <a:pt x="4033" y="7256"/>
                  </a:cubicBezTo>
                  <a:cubicBezTo>
                    <a:pt x="3857" y="7088"/>
                    <a:pt x="3575" y="7142"/>
                    <a:pt x="3476" y="7355"/>
                  </a:cubicBezTo>
                  <a:cubicBezTo>
                    <a:pt x="3415" y="7500"/>
                    <a:pt x="3408" y="7645"/>
                    <a:pt x="3438" y="7789"/>
                  </a:cubicBezTo>
                  <a:cubicBezTo>
                    <a:pt x="3491" y="8056"/>
                    <a:pt x="3446" y="8323"/>
                    <a:pt x="3308" y="8552"/>
                  </a:cubicBezTo>
                  <a:cubicBezTo>
                    <a:pt x="3286" y="8590"/>
                    <a:pt x="3232" y="8613"/>
                    <a:pt x="3278" y="8674"/>
                  </a:cubicBezTo>
                  <a:cubicBezTo>
                    <a:pt x="3552" y="8559"/>
                    <a:pt x="3651" y="8285"/>
                    <a:pt x="3819" y="8064"/>
                  </a:cubicBezTo>
                  <a:cubicBezTo>
                    <a:pt x="3903" y="7949"/>
                    <a:pt x="3758" y="7858"/>
                    <a:pt x="3758" y="7744"/>
                  </a:cubicBezTo>
                  <a:cubicBezTo>
                    <a:pt x="3751" y="7728"/>
                    <a:pt x="3751" y="7706"/>
                    <a:pt x="3743" y="7690"/>
                  </a:cubicBezTo>
                  <a:cubicBezTo>
                    <a:pt x="3735" y="7637"/>
                    <a:pt x="3720" y="7576"/>
                    <a:pt x="3781" y="7553"/>
                  </a:cubicBezTo>
                  <a:cubicBezTo>
                    <a:pt x="3842" y="7530"/>
                    <a:pt x="3880" y="7591"/>
                    <a:pt x="3903" y="7645"/>
                  </a:cubicBezTo>
                  <a:cubicBezTo>
                    <a:pt x="4261" y="8369"/>
                    <a:pt x="3895" y="9016"/>
                    <a:pt x="3240" y="9344"/>
                  </a:cubicBezTo>
                  <a:close/>
                  <a:moveTo>
                    <a:pt x="7759" y="2653"/>
                  </a:moveTo>
                  <a:cubicBezTo>
                    <a:pt x="8026" y="2683"/>
                    <a:pt x="8247" y="2531"/>
                    <a:pt x="8468" y="2394"/>
                  </a:cubicBezTo>
                  <a:cubicBezTo>
                    <a:pt x="8529" y="2355"/>
                    <a:pt x="8567" y="2302"/>
                    <a:pt x="8575" y="2241"/>
                  </a:cubicBezTo>
                  <a:cubicBezTo>
                    <a:pt x="8628" y="1921"/>
                    <a:pt x="8598" y="1601"/>
                    <a:pt x="8491" y="1296"/>
                  </a:cubicBezTo>
                  <a:cubicBezTo>
                    <a:pt x="8384" y="1037"/>
                    <a:pt x="8171" y="976"/>
                    <a:pt x="7950" y="892"/>
                  </a:cubicBezTo>
                  <a:cubicBezTo>
                    <a:pt x="7607" y="747"/>
                    <a:pt x="7477" y="793"/>
                    <a:pt x="7325" y="1136"/>
                  </a:cubicBezTo>
                  <a:cubicBezTo>
                    <a:pt x="7256" y="1327"/>
                    <a:pt x="7150" y="1494"/>
                    <a:pt x="7005" y="1639"/>
                  </a:cubicBezTo>
                  <a:cubicBezTo>
                    <a:pt x="6921" y="1715"/>
                    <a:pt x="6974" y="1753"/>
                    <a:pt x="7020" y="1807"/>
                  </a:cubicBezTo>
                  <a:cubicBezTo>
                    <a:pt x="7127" y="1929"/>
                    <a:pt x="7287" y="2043"/>
                    <a:pt x="7272" y="2218"/>
                  </a:cubicBezTo>
                  <a:cubicBezTo>
                    <a:pt x="7241" y="2592"/>
                    <a:pt x="7447" y="2668"/>
                    <a:pt x="7752" y="2660"/>
                  </a:cubicBezTo>
                  <a:close/>
                  <a:moveTo>
                    <a:pt x="6433" y="1814"/>
                  </a:moveTo>
                  <a:cubicBezTo>
                    <a:pt x="6433" y="1395"/>
                    <a:pt x="6174" y="1136"/>
                    <a:pt x="5770" y="1128"/>
                  </a:cubicBezTo>
                  <a:cubicBezTo>
                    <a:pt x="5298" y="1128"/>
                    <a:pt x="5039" y="1349"/>
                    <a:pt x="5039" y="1746"/>
                  </a:cubicBezTo>
                  <a:cubicBezTo>
                    <a:pt x="5039" y="2081"/>
                    <a:pt x="5412" y="2386"/>
                    <a:pt x="5824" y="2386"/>
                  </a:cubicBezTo>
                  <a:cubicBezTo>
                    <a:pt x="6128" y="2401"/>
                    <a:pt x="6426" y="2112"/>
                    <a:pt x="6426" y="1822"/>
                  </a:cubicBezTo>
                  <a:close/>
                  <a:moveTo>
                    <a:pt x="6776" y="8171"/>
                  </a:moveTo>
                  <a:cubicBezTo>
                    <a:pt x="6936" y="8125"/>
                    <a:pt x="7096" y="8110"/>
                    <a:pt x="7264" y="8125"/>
                  </a:cubicBezTo>
                  <a:cubicBezTo>
                    <a:pt x="7355" y="8125"/>
                    <a:pt x="7416" y="8094"/>
                    <a:pt x="7424" y="8003"/>
                  </a:cubicBezTo>
                  <a:cubicBezTo>
                    <a:pt x="7424" y="7858"/>
                    <a:pt x="7493" y="7736"/>
                    <a:pt x="7523" y="7599"/>
                  </a:cubicBezTo>
                  <a:cubicBezTo>
                    <a:pt x="7348" y="7584"/>
                    <a:pt x="7142" y="7538"/>
                    <a:pt x="7051" y="7675"/>
                  </a:cubicBezTo>
                  <a:cubicBezTo>
                    <a:pt x="6952" y="7812"/>
                    <a:pt x="6814" y="7965"/>
                    <a:pt x="6769" y="8178"/>
                  </a:cubicBezTo>
                  <a:close/>
                  <a:moveTo>
                    <a:pt x="5587" y="9420"/>
                  </a:moveTo>
                  <a:lnTo>
                    <a:pt x="6060" y="9420"/>
                  </a:lnTo>
                  <a:cubicBezTo>
                    <a:pt x="6006" y="9337"/>
                    <a:pt x="5968" y="9268"/>
                    <a:pt x="5923" y="9199"/>
                  </a:cubicBezTo>
                  <a:cubicBezTo>
                    <a:pt x="5900" y="9161"/>
                    <a:pt x="5869" y="9108"/>
                    <a:pt x="5808" y="9177"/>
                  </a:cubicBezTo>
                  <a:cubicBezTo>
                    <a:pt x="5755" y="9238"/>
                    <a:pt x="5671" y="9337"/>
                    <a:pt x="5587" y="9428"/>
                  </a:cubicBezTo>
                  <a:close/>
                  <a:moveTo>
                    <a:pt x="2120" y="8620"/>
                  </a:moveTo>
                  <a:cubicBezTo>
                    <a:pt x="2264" y="8635"/>
                    <a:pt x="2363" y="8574"/>
                    <a:pt x="2501" y="8521"/>
                  </a:cubicBezTo>
                  <a:cubicBezTo>
                    <a:pt x="2318" y="8437"/>
                    <a:pt x="2226" y="8498"/>
                    <a:pt x="2120" y="8620"/>
                  </a:cubicBezTo>
                  <a:close/>
                  <a:moveTo>
                    <a:pt x="6776" y="9420"/>
                  </a:moveTo>
                  <a:cubicBezTo>
                    <a:pt x="6715" y="9382"/>
                    <a:pt x="6662" y="9306"/>
                    <a:pt x="6570" y="9344"/>
                  </a:cubicBezTo>
                  <a:cubicBezTo>
                    <a:pt x="6555" y="9352"/>
                    <a:pt x="6548" y="9367"/>
                    <a:pt x="6555" y="9390"/>
                  </a:cubicBezTo>
                  <a:cubicBezTo>
                    <a:pt x="6609" y="9481"/>
                    <a:pt x="6692" y="9428"/>
                    <a:pt x="6776" y="94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8"/>
            <p:cNvSpPr/>
            <p:nvPr/>
          </p:nvSpPr>
          <p:spPr>
            <a:xfrm>
              <a:off x="6617400" y="3640300"/>
              <a:ext cx="409675" cy="466075"/>
            </a:xfrm>
            <a:custGeom>
              <a:avLst/>
              <a:gdLst/>
              <a:ahLst/>
              <a:cxnLst/>
              <a:rect l="l" t="t" r="r" b="b"/>
              <a:pathLst>
                <a:path w="16387" h="18643" extrusionOk="0">
                  <a:moveTo>
                    <a:pt x="14954" y="1807"/>
                  </a:moveTo>
                  <a:cubicBezTo>
                    <a:pt x="15022" y="1708"/>
                    <a:pt x="15068" y="1540"/>
                    <a:pt x="15228" y="1586"/>
                  </a:cubicBezTo>
                  <a:cubicBezTo>
                    <a:pt x="15388" y="1631"/>
                    <a:pt x="15335" y="1799"/>
                    <a:pt x="15342" y="1921"/>
                  </a:cubicBezTo>
                  <a:cubicBezTo>
                    <a:pt x="15350" y="2043"/>
                    <a:pt x="15342" y="2157"/>
                    <a:pt x="15342" y="2317"/>
                  </a:cubicBezTo>
                  <a:cubicBezTo>
                    <a:pt x="15457" y="2234"/>
                    <a:pt x="15480" y="2134"/>
                    <a:pt x="15533" y="2051"/>
                  </a:cubicBezTo>
                  <a:cubicBezTo>
                    <a:pt x="15586" y="1974"/>
                    <a:pt x="15617" y="1845"/>
                    <a:pt x="15708" y="1830"/>
                  </a:cubicBezTo>
                  <a:cubicBezTo>
                    <a:pt x="15967" y="1784"/>
                    <a:pt x="15998" y="1570"/>
                    <a:pt x="16059" y="1380"/>
                  </a:cubicBezTo>
                  <a:cubicBezTo>
                    <a:pt x="16089" y="1304"/>
                    <a:pt x="16097" y="1205"/>
                    <a:pt x="16211" y="1220"/>
                  </a:cubicBezTo>
                  <a:cubicBezTo>
                    <a:pt x="16326" y="1235"/>
                    <a:pt x="16333" y="1311"/>
                    <a:pt x="16341" y="1410"/>
                  </a:cubicBezTo>
                  <a:cubicBezTo>
                    <a:pt x="16387" y="2035"/>
                    <a:pt x="16333" y="2630"/>
                    <a:pt x="15975" y="3194"/>
                  </a:cubicBezTo>
                  <a:cubicBezTo>
                    <a:pt x="15693" y="3666"/>
                    <a:pt x="15503" y="4192"/>
                    <a:pt x="15411" y="4741"/>
                  </a:cubicBezTo>
                  <a:cubicBezTo>
                    <a:pt x="15327" y="5175"/>
                    <a:pt x="15274" y="5610"/>
                    <a:pt x="15205" y="6044"/>
                  </a:cubicBezTo>
                  <a:cubicBezTo>
                    <a:pt x="15053" y="7005"/>
                    <a:pt x="14626" y="7843"/>
                    <a:pt x="14047" y="8613"/>
                  </a:cubicBezTo>
                  <a:cubicBezTo>
                    <a:pt x="13811" y="8933"/>
                    <a:pt x="13559" y="9238"/>
                    <a:pt x="13308" y="9550"/>
                  </a:cubicBezTo>
                  <a:cubicBezTo>
                    <a:pt x="12987" y="9984"/>
                    <a:pt x="12500" y="10259"/>
                    <a:pt x="11959" y="10305"/>
                  </a:cubicBezTo>
                  <a:cubicBezTo>
                    <a:pt x="11242" y="10381"/>
                    <a:pt x="10686" y="10968"/>
                    <a:pt x="10655" y="11692"/>
                  </a:cubicBezTo>
                  <a:cubicBezTo>
                    <a:pt x="10648" y="11806"/>
                    <a:pt x="10648" y="11936"/>
                    <a:pt x="10785" y="11981"/>
                  </a:cubicBezTo>
                  <a:cubicBezTo>
                    <a:pt x="10914" y="12019"/>
                    <a:pt x="10998" y="11913"/>
                    <a:pt x="11052" y="11791"/>
                  </a:cubicBezTo>
                  <a:cubicBezTo>
                    <a:pt x="11128" y="11600"/>
                    <a:pt x="11235" y="11417"/>
                    <a:pt x="11364" y="11257"/>
                  </a:cubicBezTo>
                  <a:cubicBezTo>
                    <a:pt x="11448" y="11128"/>
                    <a:pt x="11585" y="11044"/>
                    <a:pt x="11745" y="11021"/>
                  </a:cubicBezTo>
                  <a:cubicBezTo>
                    <a:pt x="11966" y="10998"/>
                    <a:pt x="12149" y="11219"/>
                    <a:pt x="11997" y="11364"/>
                  </a:cubicBezTo>
                  <a:cubicBezTo>
                    <a:pt x="11578" y="11760"/>
                    <a:pt x="11562" y="12370"/>
                    <a:pt x="11174" y="12774"/>
                  </a:cubicBezTo>
                  <a:cubicBezTo>
                    <a:pt x="11052" y="12926"/>
                    <a:pt x="10861" y="13003"/>
                    <a:pt x="10663" y="12995"/>
                  </a:cubicBezTo>
                  <a:cubicBezTo>
                    <a:pt x="10549" y="12980"/>
                    <a:pt x="10442" y="12972"/>
                    <a:pt x="10396" y="13117"/>
                  </a:cubicBezTo>
                  <a:cubicBezTo>
                    <a:pt x="10389" y="13140"/>
                    <a:pt x="10335" y="13155"/>
                    <a:pt x="10297" y="13178"/>
                  </a:cubicBezTo>
                  <a:cubicBezTo>
                    <a:pt x="10107" y="13132"/>
                    <a:pt x="9947" y="12987"/>
                    <a:pt x="9893" y="12797"/>
                  </a:cubicBezTo>
                  <a:cubicBezTo>
                    <a:pt x="9771" y="12896"/>
                    <a:pt x="9809" y="13094"/>
                    <a:pt x="9962" y="13147"/>
                  </a:cubicBezTo>
                  <a:cubicBezTo>
                    <a:pt x="10076" y="13170"/>
                    <a:pt x="10183" y="13193"/>
                    <a:pt x="10297" y="13216"/>
                  </a:cubicBezTo>
                  <a:cubicBezTo>
                    <a:pt x="10518" y="13429"/>
                    <a:pt x="10526" y="13650"/>
                    <a:pt x="10312" y="13894"/>
                  </a:cubicBezTo>
                  <a:cubicBezTo>
                    <a:pt x="10236" y="13986"/>
                    <a:pt x="10206" y="14047"/>
                    <a:pt x="10290" y="14153"/>
                  </a:cubicBezTo>
                  <a:cubicBezTo>
                    <a:pt x="10358" y="14237"/>
                    <a:pt x="10366" y="14352"/>
                    <a:pt x="10305" y="14435"/>
                  </a:cubicBezTo>
                  <a:cubicBezTo>
                    <a:pt x="10236" y="14565"/>
                    <a:pt x="10244" y="14603"/>
                    <a:pt x="10404" y="14580"/>
                  </a:cubicBezTo>
                  <a:cubicBezTo>
                    <a:pt x="10632" y="14542"/>
                    <a:pt x="10869" y="14626"/>
                    <a:pt x="11036" y="14794"/>
                  </a:cubicBezTo>
                  <a:cubicBezTo>
                    <a:pt x="11204" y="14961"/>
                    <a:pt x="11174" y="15182"/>
                    <a:pt x="10983" y="15274"/>
                  </a:cubicBezTo>
                  <a:cubicBezTo>
                    <a:pt x="10907" y="15312"/>
                    <a:pt x="10815" y="15304"/>
                    <a:pt x="10747" y="15266"/>
                  </a:cubicBezTo>
                  <a:cubicBezTo>
                    <a:pt x="10701" y="15236"/>
                    <a:pt x="10663" y="15182"/>
                    <a:pt x="10610" y="15220"/>
                  </a:cubicBezTo>
                  <a:cubicBezTo>
                    <a:pt x="10556" y="15251"/>
                    <a:pt x="10587" y="15312"/>
                    <a:pt x="10587" y="15358"/>
                  </a:cubicBezTo>
                  <a:cubicBezTo>
                    <a:pt x="10655" y="15830"/>
                    <a:pt x="10290" y="16249"/>
                    <a:pt x="9817" y="16242"/>
                  </a:cubicBezTo>
                  <a:cubicBezTo>
                    <a:pt x="9588" y="16257"/>
                    <a:pt x="9505" y="16181"/>
                    <a:pt x="9482" y="15952"/>
                  </a:cubicBezTo>
                  <a:cubicBezTo>
                    <a:pt x="9489" y="15891"/>
                    <a:pt x="9466" y="15838"/>
                    <a:pt x="9428" y="15792"/>
                  </a:cubicBezTo>
                  <a:cubicBezTo>
                    <a:pt x="9360" y="15723"/>
                    <a:pt x="9352" y="15609"/>
                    <a:pt x="9413" y="15533"/>
                  </a:cubicBezTo>
                  <a:cubicBezTo>
                    <a:pt x="9436" y="15495"/>
                    <a:pt x="9444" y="15457"/>
                    <a:pt x="9436" y="15419"/>
                  </a:cubicBezTo>
                  <a:cubicBezTo>
                    <a:pt x="9413" y="15327"/>
                    <a:pt x="9428" y="15213"/>
                    <a:pt x="9299" y="15167"/>
                  </a:cubicBezTo>
                  <a:cubicBezTo>
                    <a:pt x="9230" y="15137"/>
                    <a:pt x="9146" y="15167"/>
                    <a:pt x="9101" y="15236"/>
                  </a:cubicBezTo>
                  <a:cubicBezTo>
                    <a:pt x="9017" y="15312"/>
                    <a:pt x="9009" y="15434"/>
                    <a:pt x="9078" y="15518"/>
                  </a:cubicBezTo>
                  <a:cubicBezTo>
                    <a:pt x="9245" y="15746"/>
                    <a:pt x="9230" y="15952"/>
                    <a:pt x="9070" y="16173"/>
                  </a:cubicBezTo>
                  <a:cubicBezTo>
                    <a:pt x="8994" y="16280"/>
                    <a:pt x="9085" y="16303"/>
                    <a:pt x="9162" y="16318"/>
                  </a:cubicBezTo>
                  <a:cubicBezTo>
                    <a:pt x="9360" y="16371"/>
                    <a:pt x="9527" y="16463"/>
                    <a:pt x="9550" y="16707"/>
                  </a:cubicBezTo>
                  <a:cubicBezTo>
                    <a:pt x="9565" y="16867"/>
                    <a:pt x="9535" y="17011"/>
                    <a:pt x="9398" y="17095"/>
                  </a:cubicBezTo>
                  <a:cubicBezTo>
                    <a:pt x="9261" y="17202"/>
                    <a:pt x="9169" y="17362"/>
                    <a:pt x="9139" y="17530"/>
                  </a:cubicBezTo>
                  <a:cubicBezTo>
                    <a:pt x="9078" y="17789"/>
                    <a:pt x="9009" y="18056"/>
                    <a:pt x="8941" y="18315"/>
                  </a:cubicBezTo>
                  <a:cubicBezTo>
                    <a:pt x="8902" y="18444"/>
                    <a:pt x="8849" y="18574"/>
                    <a:pt x="8697" y="18612"/>
                  </a:cubicBezTo>
                  <a:cubicBezTo>
                    <a:pt x="8544" y="18642"/>
                    <a:pt x="8453" y="18520"/>
                    <a:pt x="8361" y="18421"/>
                  </a:cubicBezTo>
                  <a:cubicBezTo>
                    <a:pt x="8171" y="18216"/>
                    <a:pt x="8041" y="17956"/>
                    <a:pt x="7980" y="17682"/>
                  </a:cubicBezTo>
                  <a:cubicBezTo>
                    <a:pt x="7957" y="17537"/>
                    <a:pt x="7851" y="17423"/>
                    <a:pt x="7706" y="17392"/>
                  </a:cubicBezTo>
                  <a:cubicBezTo>
                    <a:pt x="7538" y="17377"/>
                    <a:pt x="7401" y="17225"/>
                    <a:pt x="7409" y="17050"/>
                  </a:cubicBezTo>
                  <a:cubicBezTo>
                    <a:pt x="7386" y="16813"/>
                    <a:pt x="7401" y="16585"/>
                    <a:pt x="7645" y="16447"/>
                  </a:cubicBezTo>
                  <a:cubicBezTo>
                    <a:pt x="7668" y="16440"/>
                    <a:pt x="7691" y="16432"/>
                    <a:pt x="7714" y="16417"/>
                  </a:cubicBezTo>
                  <a:cubicBezTo>
                    <a:pt x="7790" y="16356"/>
                    <a:pt x="7942" y="16432"/>
                    <a:pt x="7965" y="16295"/>
                  </a:cubicBezTo>
                  <a:cubicBezTo>
                    <a:pt x="7980" y="16196"/>
                    <a:pt x="7874" y="16135"/>
                    <a:pt x="7813" y="16059"/>
                  </a:cubicBezTo>
                  <a:cubicBezTo>
                    <a:pt x="7668" y="15868"/>
                    <a:pt x="7538" y="15678"/>
                    <a:pt x="7736" y="15441"/>
                  </a:cubicBezTo>
                  <a:cubicBezTo>
                    <a:pt x="7774" y="15373"/>
                    <a:pt x="7759" y="15289"/>
                    <a:pt x="7706" y="15243"/>
                  </a:cubicBezTo>
                  <a:cubicBezTo>
                    <a:pt x="7660" y="15175"/>
                    <a:pt x="7576" y="15152"/>
                    <a:pt x="7500" y="15167"/>
                  </a:cubicBezTo>
                  <a:cubicBezTo>
                    <a:pt x="7416" y="15190"/>
                    <a:pt x="7325" y="15213"/>
                    <a:pt x="7409" y="15335"/>
                  </a:cubicBezTo>
                  <a:cubicBezTo>
                    <a:pt x="7424" y="15350"/>
                    <a:pt x="7447" y="15388"/>
                    <a:pt x="7439" y="15403"/>
                  </a:cubicBezTo>
                  <a:cubicBezTo>
                    <a:pt x="7325" y="15586"/>
                    <a:pt x="7454" y="15761"/>
                    <a:pt x="7439" y="15937"/>
                  </a:cubicBezTo>
                  <a:cubicBezTo>
                    <a:pt x="7416" y="16204"/>
                    <a:pt x="7081" y="16455"/>
                    <a:pt x="6784" y="16455"/>
                  </a:cubicBezTo>
                  <a:cubicBezTo>
                    <a:pt x="6471" y="16447"/>
                    <a:pt x="6220" y="16196"/>
                    <a:pt x="6212" y="15883"/>
                  </a:cubicBezTo>
                  <a:cubicBezTo>
                    <a:pt x="6197" y="15754"/>
                    <a:pt x="6212" y="15617"/>
                    <a:pt x="6212" y="15480"/>
                  </a:cubicBezTo>
                  <a:cubicBezTo>
                    <a:pt x="6212" y="15419"/>
                    <a:pt x="6212" y="15365"/>
                    <a:pt x="6105" y="15373"/>
                  </a:cubicBezTo>
                  <a:cubicBezTo>
                    <a:pt x="5862" y="15380"/>
                    <a:pt x="5770" y="15312"/>
                    <a:pt x="5762" y="15121"/>
                  </a:cubicBezTo>
                  <a:cubicBezTo>
                    <a:pt x="5755" y="14923"/>
                    <a:pt x="5900" y="14748"/>
                    <a:pt x="6098" y="14717"/>
                  </a:cubicBezTo>
                  <a:cubicBezTo>
                    <a:pt x="6204" y="14702"/>
                    <a:pt x="6304" y="14710"/>
                    <a:pt x="6403" y="14755"/>
                  </a:cubicBezTo>
                  <a:cubicBezTo>
                    <a:pt x="6448" y="14771"/>
                    <a:pt x="6494" y="14816"/>
                    <a:pt x="6540" y="14763"/>
                  </a:cubicBezTo>
                  <a:cubicBezTo>
                    <a:pt x="6593" y="14710"/>
                    <a:pt x="6547" y="14664"/>
                    <a:pt x="6517" y="14626"/>
                  </a:cubicBezTo>
                  <a:cubicBezTo>
                    <a:pt x="6425" y="14512"/>
                    <a:pt x="6418" y="14352"/>
                    <a:pt x="6494" y="14230"/>
                  </a:cubicBezTo>
                  <a:cubicBezTo>
                    <a:pt x="6547" y="14153"/>
                    <a:pt x="6525" y="14115"/>
                    <a:pt x="6464" y="14054"/>
                  </a:cubicBezTo>
                  <a:cubicBezTo>
                    <a:pt x="6273" y="13902"/>
                    <a:pt x="6243" y="13772"/>
                    <a:pt x="6342" y="13612"/>
                  </a:cubicBezTo>
                  <a:cubicBezTo>
                    <a:pt x="6433" y="13452"/>
                    <a:pt x="6578" y="13399"/>
                    <a:pt x="6784" y="13460"/>
                  </a:cubicBezTo>
                  <a:cubicBezTo>
                    <a:pt x="6845" y="13475"/>
                    <a:pt x="6913" y="13521"/>
                    <a:pt x="6944" y="13422"/>
                  </a:cubicBezTo>
                  <a:cubicBezTo>
                    <a:pt x="6974" y="13330"/>
                    <a:pt x="6898" y="13323"/>
                    <a:pt x="6837" y="13315"/>
                  </a:cubicBezTo>
                  <a:cubicBezTo>
                    <a:pt x="6647" y="13292"/>
                    <a:pt x="6631" y="13132"/>
                    <a:pt x="6616" y="12995"/>
                  </a:cubicBezTo>
                  <a:cubicBezTo>
                    <a:pt x="6593" y="12865"/>
                    <a:pt x="6555" y="12858"/>
                    <a:pt x="6441" y="12888"/>
                  </a:cubicBezTo>
                  <a:cubicBezTo>
                    <a:pt x="5976" y="13003"/>
                    <a:pt x="5724" y="12888"/>
                    <a:pt x="5503" y="12469"/>
                  </a:cubicBezTo>
                  <a:cubicBezTo>
                    <a:pt x="5442" y="12362"/>
                    <a:pt x="5381" y="12256"/>
                    <a:pt x="5336" y="12141"/>
                  </a:cubicBezTo>
                  <a:cubicBezTo>
                    <a:pt x="5259" y="11936"/>
                    <a:pt x="5084" y="11776"/>
                    <a:pt x="4871" y="11722"/>
                  </a:cubicBezTo>
                  <a:cubicBezTo>
                    <a:pt x="4749" y="11692"/>
                    <a:pt x="4612" y="11631"/>
                    <a:pt x="4642" y="11463"/>
                  </a:cubicBezTo>
                  <a:cubicBezTo>
                    <a:pt x="4665" y="11303"/>
                    <a:pt x="4787" y="11234"/>
                    <a:pt x="4939" y="11219"/>
                  </a:cubicBezTo>
                  <a:cubicBezTo>
                    <a:pt x="5259" y="11181"/>
                    <a:pt x="5793" y="11486"/>
                    <a:pt x="5938" y="11776"/>
                  </a:cubicBezTo>
                  <a:cubicBezTo>
                    <a:pt x="5976" y="11852"/>
                    <a:pt x="5953" y="11989"/>
                    <a:pt x="6083" y="11989"/>
                  </a:cubicBezTo>
                  <a:cubicBezTo>
                    <a:pt x="6197" y="11997"/>
                    <a:pt x="6304" y="11928"/>
                    <a:pt x="6349" y="11821"/>
                  </a:cubicBezTo>
                  <a:cubicBezTo>
                    <a:pt x="6395" y="11707"/>
                    <a:pt x="6380" y="11577"/>
                    <a:pt x="6304" y="11478"/>
                  </a:cubicBezTo>
                  <a:cubicBezTo>
                    <a:pt x="6265" y="11433"/>
                    <a:pt x="6227" y="11394"/>
                    <a:pt x="6189" y="11349"/>
                  </a:cubicBezTo>
                  <a:cubicBezTo>
                    <a:pt x="6143" y="11311"/>
                    <a:pt x="6121" y="11250"/>
                    <a:pt x="6128" y="11196"/>
                  </a:cubicBezTo>
                  <a:cubicBezTo>
                    <a:pt x="6128" y="10785"/>
                    <a:pt x="5854" y="10571"/>
                    <a:pt x="5541" y="10419"/>
                  </a:cubicBezTo>
                  <a:cubicBezTo>
                    <a:pt x="5244" y="10266"/>
                    <a:pt x="4894" y="10305"/>
                    <a:pt x="4634" y="10510"/>
                  </a:cubicBezTo>
                  <a:cubicBezTo>
                    <a:pt x="4520" y="10609"/>
                    <a:pt x="4360" y="10617"/>
                    <a:pt x="4246" y="10526"/>
                  </a:cubicBezTo>
                  <a:cubicBezTo>
                    <a:pt x="3621" y="10129"/>
                    <a:pt x="3087" y="9611"/>
                    <a:pt x="2676" y="9001"/>
                  </a:cubicBezTo>
                  <a:cubicBezTo>
                    <a:pt x="2295" y="8414"/>
                    <a:pt x="2013" y="7790"/>
                    <a:pt x="1655" y="7195"/>
                  </a:cubicBezTo>
                  <a:cubicBezTo>
                    <a:pt x="1594" y="7096"/>
                    <a:pt x="1563" y="6997"/>
                    <a:pt x="1555" y="6883"/>
                  </a:cubicBezTo>
                  <a:cubicBezTo>
                    <a:pt x="1487" y="6082"/>
                    <a:pt x="1273" y="5297"/>
                    <a:pt x="1144" y="4505"/>
                  </a:cubicBezTo>
                  <a:cubicBezTo>
                    <a:pt x="1052" y="3941"/>
                    <a:pt x="778" y="3476"/>
                    <a:pt x="412" y="3049"/>
                  </a:cubicBezTo>
                  <a:cubicBezTo>
                    <a:pt x="69" y="2637"/>
                    <a:pt x="1" y="2150"/>
                    <a:pt x="69" y="1631"/>
                  </a:cubicBezTo>
                  <a:cubicBezTo>
                    <a:pt x="85" y="1510"/>
                    <a:pt x="107" y="1395"/>
                    <a:pt x="138" y="1273"/>
                  </a:cubicBezTo>
                  <a:cubicBezTo>
                    <a:pt x="153" y="1197"/>
                    <a:pt x="184" y="1121"/>
                    <a:pt x="267" y="1106"/>
                  </a:cubicBezTo>
                  <a:cubicBezTo>
                    <a:pt x="351" y="1090"/>
                    <a:pt x="389" y="1167"/>
                    <a:pt x="427" y="1228"/>
                  </a:cubicBezTo>
                  <a:cubicBezTo>
                    <a:pt x="488" y="1365"/>
                    <a:pt x="534" y="1510"/>
                    <a:pt x="565" y="1662"/>
                  </a:cubicBezTo>
                  <a:cubicBezTo>
                    <a:pt x="588" y="1769"/>
                    <a:pt x="626" y="1868"/>
                    <a:pt x="671" y="1974"/>
                  </a:cubicBezTo>
                  <a:cubicBezTo>
                    <a:pt x="709" y="2058"/>
                    <a:pt x="717" y="2272"/>
                    <a:pt x="877" y="2035"/>
                  </a:cubicBezTo>
                  <a:cubicBezTo>
                    <a:pt x="946" y="1944"/>
                    <a:pt x="1022" y="2028"/>
                    <a:pt x="1083" y="2081"/>
                  </a:cubicBezTo>
                  <a:cubicBezTo>
                    <a:pt x="1121" y="2119"/>
                    <a:pt x="1144" y="2188"/>
                    <a:pt x="1205" y="2165"/>
                  </a:cubicBezTo>
                  <a:cubicBezTo>
                    <a:pt x="1266" y="2142"/>
                    <a:pt x="1228" y="2073"/>
                    <a:pt x="1235" y="2028"/>
                  </a:cubicBezTo>
                  <a:cubicBezTo>
                    <a:pt x="1258" y="1906"/>
                    <a:pt x="1190" y="1723"/>
                    <a:pt x="1342" y="1692"/>
                  </a:cubicBezTo>
                  <a:cubicBezTo>
                    <a:pt x="1487" y="1662"/>
                    <a:pt x="1533" y="1845"/>
                    <a:pt x="1601" y="1944"/>
                  </a:cubicBezTo>
                  <a:cubicBezTo>
                    <a:pt x="1647" y="2005"/>
                    <a:pt x="1685" y="2073"/>
                    <a:pt x="1731" y="2142"/>
                  </a:cubicBezTo>
                  <a:cubicBezTo>
                    <a:pt x="1860" y="1845"/>
                    <a:pt x="1952" y="1563"/>
                    <a:pt x="1906" y="1243"/>
                  </a:cubicBezTo>
                  <a:cubicBezTo>
                    <a:pt x="1853" y="869"/>
                    <a:pt x="1906" y="496"/>
                    <a:pt x="2043" y="145"/>
                  </a:cubicBezTo>
                  <a:cubicBezTo>
                    <a:pt x="2066" y="84"/>
                    <a:pt x="2074" y="0"/>
                    <a:pt x="2173" y="0"/>
                  </a:cubicBezTo>
                  <a:cubicBezTo>
                    <a:pt x="2264" y="8"/>
                    <a:pt x="2264" y="84"/>
                    <a:pt x="2287" y="138"/>
                  </a:cubicBezTo>
                  <a:cubicBezTo>
                    <a:pt x="2333" y="244"/>
                    <a:pt x="2371" y="359"/>
                    <a:pt x="2409" y="465"/>
                  </a:cubicBezTo>
                  <a:cubicBezTo>
                    <a:pt x="2440" y="641"/>
                    <a:pt x="2455" y="824"/>
                    <a:pt x="2447" y="1006"/>
                  </a:cubicBezTo>
                  <a:cubicBezTo>
                    <a:pt x="2417" y="1167"/>
                    <a:pt x="2485" y="1349"/>
                    <a:pt x="2340" y="1540"/>
                  </a:cubicBezTo>
                  <a:cubicBezTo>
                    <a:pt x="2287" y="1090"/>
                    <a:pt x="2394" y="664"/>
                    <a:pt x="2165" y="260"/>
                  </a:cubicBezTo>
                  <a:cubicBezTo>
                    <a:pt x="2028" y="648"/>
                    <a:pt x="1997" y="1067"/>
                    <a:pt x="2081" y="1479"/>
                  </a:cubicBezTo>
                  <a:cubicBezTo>
                    <a:pt x="2089" y="1563"/>
                    <a:pt x="2142" y="1700"/>
                    <a:pt x="2081" y="1731"/>
                  </a:cubicBezTo>
                  <a:cubicBezTo>
                    <a:pt x="1860" y="1845"/>
                    <a:pt x="1883" y="2051"/>
                    <a:pt x="1868" y="2218"/>
                  </a:cubicBezTo>
                  <a:cubicBezTo>
                    <a:pt x="1845" y="2477"/>
                    <a:pt x="1868" y="2744"/>
                    <a:pt x="1868" y="3003"/>
                  </a:cubicBezTo>
                  <a:cubicBezTo>
                    <a:pt x="1868" y="3049"/>
                    <a:pt x="1898" y="3125"/>
                    <a:pt x="1822" y="3133"/>
                  </a:cubicBezTo>
                  <a:cubicBezTo>
                    <a:pt x="1754" y="3133"/>
                    <a:pt x="1761" y="3064"/>
                    <a:pt x="1754" y="3011"/>
                  </a:cubicBezTo>
                  <a:cubicBezTo>
                    <a:pt x="1746" y="2965"/>
                    <a:pt x="1746" y="2919"/>
                    <a:pt x="1754" y="2881"/>
                  </a:cubicBezTo>
                  <a:cubicBezTo>
                    <a:pt x="1784" y="2500"/>
                    <a:pt x="1586" y="2211"/>
                    <a:pt x="1373" y="1891"/>
                  </a:cubicBezTo>
                  <a:cubicBezTo>
                    <a:pt x="1365" y="2066"/>
                    <a:pt x="1342" y="2203"/>
                    <a:pt x="1342" y="2340"/>
                  </a:cubicBezTo>
                  <a:cubicBezTo>
                    <a:pt x="1357" y="2759"/>
                    <a:pt x="1487" y="3163"/>
                    <a:pt x="1715" y="3514"/>
                  </a:cubicBezTo>
                  <a:cubicBezTo>
                    <a:pt x="1731" y="3552"/>
                    <a:pt x="1670" y="3583"/>
                    <a:pt x="1708" y="3621"/>
                  </a:cubicBezTo>
                  <a:cubicBezTo>
                    <a:pt x="1822" y="3933"/>
                    <a:pt x="1662" y="4223"/>
                    <a:pt x="1655" y="4528"/>
                  </a:cubicBezTo>
                  <a:cubicBezTo>
                    <a:pt x="1647" y="4710"/>
                    <a:pt x="1677" y="4901"/>
                    <a:pt x="1578" y="5069"/>
                  </a:cubicBezTo>
                  <a:cubicBezTo>
                    <a:pt x="1548" y="4794"/>
                    <a:pt x="1456" y="4528"/>
                    <a:pt x="1487" y="4238"/>
                  </a:cubicBezTo>
                  <a:cubicBezTo>
                    <a:pt x="1609" y="4063"/>
                    <a:pt x="1525" y="3842"/>
                    <a:pt x="1586" y="3651"/>
                  </a:cubicBezTo>
                  <a:cubicBezTo>
                    <a:pt x="1601" y="3590"/>
                    <a:pt x="1586" y="3522"/>
                    <a:pt x="1548" y="3476"/>
                  </a:cubicBezTo>
                  <a:cubicBezTo>
                    <a:pt x="1388" y="3247"/>
                    <a:pt x="1289" y="2988"/>
                    <a:pt x="1243" y="2721"/>
                  </a:cubicBezTo>
                  <a:cubicBezTo>
                    <a:pt x="1220" y="2622"/>
                    <a:pt x="1273" y="2470"/>
                    <a:pt x="1113" y="2432"/>
                  </a:cubicBezTo>
                  <a:cubicBezTo>
                    <a:pt x="1106" y="2340"/>
                    <a:pt x="1052" y="2264"/>
                    <a:pt x="969" y="2218"/>
                  </a:cubicBezTo>
                  <a:cubicBezTo>
                    <a:pt x="786" y="2432"/>
                    <a:pt x="709" y="2424"/>
                    <a:pt x="580" y="2165"/>
                  </a:cubicBezTo>
                  <a:cubicBezTo>
                    <a:pt x="519" y="2028"/>
                    <a:pt x="466" y="1883"/>
                    <a:pt x="443" y="1731"/>
                  </a:cubicBezTo>
                  <a:cubicBezTo>
                    <a:pt x="405" y="1586"/>
                    <a:pt x="412" y="1418"/>
                    <a:pt x="275" y="1266"/>
                  </a:cubicBezTo>
                  <a:cubicBezTo>
                    <a:pt x="260" y="1388"/>
                    <a:pt x="245" y="1479"/>
                    <a:pt x="229" y="1578"/>
                  </a:cubicBezTo>
                  <a:cubicBezTo>
                    <a:pt x="153" y="2104"/>
                    <a:pt x="222" y="2607"/>
                    <a:pt x="588" y="3019"/>
                  </a:cubicBezTo>
                  <a:cubicBezTo>
                    <a:pt x="961" y="3445"/>
                    <a:pt x="1212" y="3964"/>
                    <a:pt x="1312" y="4528"/>
                  </a:cubicBezTo>
                  <a:cubicBezTo>
                    <a:pt x="1357" y="4779"/>
                    <a:pt x="1373" y="5046"/>
                    <a:pt x="1433" y="5305"/>
                  </a:cubicBezTo>
                  <a:cubicBezTo>
                    <a:pt x="1555" y="5838"/>
                    <a:pt x="1738" y="6372"/>
                    <a:pt x="1731" y="6936"/>
                  </a:cubicBezTo>
                  <a:cubicBezTo>
                    <a:pt x="1731" y="7005"/>
                    <a:pt x="1754" y="7073"/>
                    <a:pt x="1792" y="7134"/>
                  </a:cubicBezTo>
                  <a:cubicBezTo>
                    <a:pt x="2173" y="7729"/>
                    <a:pt x="2424" y="8392"/>
                    <a:pt x="2866" y="8956"/>
                  </a:cubicBezTo>
                  <a:cubicBezTo>
                    <a:pt x="3232" y="9428"/>
                    <a:pt x="3606" y="9885"/>
                    <a:pt x="4131" y="10190"/>
                  </a:cubicBezTo>
                  <a:cubicBezTo>
                    <a:pt x="4231" y="10289"/>
                    <a:pt x="4360" y="10434"/>
                    <a:pt x="4482" y="10350"/>
                  </a:cubicBezTo>
                  <a:cubicBezTo>
                    <a:pt x="4772" y="10160"/>
                    <a:pt x="5092" y="10129"/>
                    <a:pt x="5419" y="10122"/>
                  </a:cubicBezTo>
                  <a:cubicBezTo>
                    <a:pt x="5679" y="10198"/>
                    <a:pt x="5907" y="10358"/>
                    <a:pt x="6075" y="10571"/>
                  </a:cubicBezTo>
                  <a:cubicBezTo>
                    <a:pt x="6189" y="10709"/>
                    <a:pt x="6349" y="10838"/>
                    <a:pt x="6342" y="11044"/>
                  </a:cubicBezTo>
                  <a:cubicBezTo>
                    <a:pt x="6334" y="11143"/>
                    <a:pt x="6365" y="11242"/>
                    <a:pt x="6433" y="11318"/>
                  </a:cubicBezTo>
                  <a:cubicBezTo>
                    <a:pt x="6700" y="11669"/>
                    <a:pt x="6586" y="12027"/>
                    <a:pt x="6174" y="12172"/>
                  </a:cubicBezTo>
                  <a:cubicBezTo>
                    <a:pt x="5991" y="12233"/>
                    <a:pt x="5884" y="12202"/>
                    <a:pt x="5831" y="12019"/>
                  </a:cubicBezTo>
                  <a:cubicBezTo>
                    <a:pt x="5709" y="11608"/>
                    <a:pt x="5381" y="11509"/>
                    <a:pt x="5031" y="11417"/>
                  </a:cubicBezTo>
                  <a:cubicBezTo>
                    <a:pt x="4962" y="11387"/>
                    <a:pt x="4878" y="11417"/>
                    <a:pt x="4840" y="11494"/>
                  </a:cubicBezTo>
                  <a:cubicBezTo>
                    <a:pt x="4909" y="11547"/>
                    <a:pt x="4985" y="11516"/>
                    <a:pt x="5054" y="11539"/>
                  </a:cubicBezTo>
                  <a:cubicBezTo>
                    <a:pt x="5381" y="11753"/>
                    <a:pt x="5549" y="12080"/>
                    <a:pt x="5694" y="12431"/>
                  </a:cubicBezTo>
                  <a:cubicBezTo>
                    <a:pt x="5732" y="12515"/>
                    <a:pt x="5793" y="12591"/>
                    <a:pt x="5869" y="12652"/>
                  </a:cubicBezTo>
                  <a:cubicBezTo>
                    <a:pt x="6044" y="12804"/>
                    <a:pt x="6250" y="12774"/>
                    <a:pt x="6448" y="12713"/>
                  </a:cubicBezTo>
                  <a:cubicBezTo>
                    <a:pt x="6593" y="12667"/>
                    <a:pt x="6502" y="12538"/>
                    <a:pt x="6532" y="12454"/>
                  </a:cubicBezTo>
                  <a:cubicBezTo>
                    <a:pt x="6570" y="12423"/>
                    <a:pt x="6593" y="12339"/>
                    <a:pt x="6669" y="12385"/>
                  </a:cubicBezTo>
                  <a:cubicBezTo>
                    <a:pt x="6738" y="12423"/>
                    <a:pt x="6715" y="12477"/>
                    <a:pt x="6700" y="12538"/>
                  </a:cubicBezTo>
                  <a:cubicBezTo>
                    <a:pt x="6654" y="12713"/>
                    <a:pt x="6715" y="12881"/>
                    <a:pt x="6768" y="13041"/>
                  </a:cubicBezTo>
                  <a:cubicBezTo>
                    <a:pt x="6784" y="13086"/>
                    <a:pt x="6791" y="13140"/>
                    <a:pt x="6852" y="13140"/>
                  </a:cubicBezTo>
                  <a:cubicBezTo>
                    <a:pt x="6906" y="13140"/>
                    <a:pt x="6921" y="13086"/>
                    <a:pt x="6936" y="13048"/>
                  </a:cubicBezTo>
                  <a:cubicBezTo>
                    <a:pt x="6997" y="12926"/>
                    <a:pt x="7043" y="12804"/>
                    <a:pt x="7111" y="12682"/>
                  </a:cubicBezTo>
                  <a:cubicBezTo>
                    <a:pt x="7157" y="12599"/>
                    <a:pt x="7210" y="12454"/>
                    <a:pt x="7325" y="12637"/>
                  </a:cubicBezTo>
                  <a:cubicBezTo>
                    <a:pt x="7371" y="12705"/>
                    <a:pt x="7424" y="12698"/>
                    <a:pt x="7454" y="12621"/>
                  </a:cubicBezTo>
                  <a:cubicBezTo>
                    <a:pt x="7485" y="12553"/>
                    <a:pt x="7561" y="12492"/>
                    <a:pt x="7561" y="12400"/>
                  </a:cubicBezTo>
                  <a:cubicBezTo>
                    <a:pt x="7561" y="12065"/>
                    <a:pt x="7607" y="11722"/>
                    <a:pt x="7470" y="11394"/>
                  </a:cubicBezTo>
                  <a:cubicBezTo>
                    <a:pt x="7409" y="11242"/>
                    <a:pt x="7317" y="11090"/>
                    <a:pt x="7317" y="10907"/>
                  </a:cubicBezTo>
                  <a:cubicBezTo>
                    <a:pt x="7340" y="10907"/>
                    <a:pt x="7363" y="10914"/>
                    <a:pt x="7386" y="10922"/>
                  </a:cubicBezTo>
                  <a:cubicBezTo>
                    <a:pt x="7409" y="10945"/>
                    <a:pt x="7432" y="10968"/>
                    <a:pt x="7447" y="10991"/>
                  </a:cubicBezTo>
                  <a:cubicBezTo>
                    <a:pt x="7797" y="11440"/>
                    <a:pt x="7813" y="11958"/>
                    <a:pt x="7721" y="12477"/>
                  </a:cubicBezTo>
                  <a:cubicBezTo>
                    <a:pt x="7691" y="12644"/>
                    <a:pt x="7599" y="12881"/>
                    <a:pt x="7310" y="12835"/>
                  </a:cubicBezTo>
                  <a:cubicBezTo>
                    <a:pt x="7256" y="12827"/>
                    <a:pt x="7249" y="12888"/>
                    <a:pt x="7226" y="12919"/>
                  </a:cubicBezTo>
                  <a:cubicBezTo>
                    <a:pt x="7096" y="13079"/>
                    <a:pt x="7111" y="13285"/>
                    <a:pt x="7073" y="13467"/>
                  </a:cubicBezTo>
                  <a:cubicBezTo>
                    <a:pt x="7043" y="13635"/>
                    <a:pt x="6951" y="13658"/>
                    <a:pt x="6814" y="13628"/>
                  </a:cubicBezTo>
                  <a:cubicBezTo>
                    <a:pt x="6776" y="13620"/>
                    <a:pt x="6738" y="13612"/>
                    <a:pt x="6707" y="13597"/>
                  </a:cubicBezTo>
                  <a:cubicBezTo>
                    <a:pt x="6601" y="13551"/>
                    <a:pt x="6540" y="13612"/>
                    <a:pt x="6502" y="13688"/>
                  </a:cubicBezTo>
                  <a:cubicBezTo>
                    <a:pt x="6441" y="13765"/>
                    <a:pt x="6471" y="13864"/>
                    <a:pt x="6555" y="13902"/>
                  </a:cubicBezTo>
                  <a:cubicBezTo>
                    <a:pt x="6746" y="14009"/>
                    <a:pt x="6814" y="14138"/>
                    <a:pt x="6669" y="14336"/>
                  </a:cubicBezTo>
                  <a:cubicBezTo>
                    <a:pt x="6601" y="14435"/>
                    <a:pt x="6707" y="14641"/>
                    <a:pt x="6784" y="14603"/>
                  </a:cubicBezTo>
                  <a:cubicBezTo>
                    <a:pt x="6989" y="14504"/>
                    <a:pt x="7241" y="14527"/>
                    <a:pt x="7416" y="14344"/>
                  </a:cubicBezTo>
                  <a:cubicBezTo>
                    <a:pt x="7508" y="14245"/>
                    <a:pt x="7500" y="14191"/>
                    <a:pt x="7378" y="14153"/>
                  </a:cubicBezTo>
                  <a:cubicBezTo>
                    <a:pt x="7188" y="14077"/>
                    <a:pt x="7157" y="14024"/>
                    <a:pt x="7241" y="13841"/>
                  </a:cubicBezTo>
                  <a:cubicBezTo>
                    <a:pt x="7310" y="13688"/>
                    <a:pt x="7386" y="13544"/>
                    <a:pt x="7454" y="13391"/>
                  </a:cubicBezTo>
                  <a:cubicBezTo>
                    <a:pt x="7477" y="13338"/>
                    <a:pt x="7492" y="13262"/>
                    <a:pt x="7576" y="13277"/>
                  </a:cubicBezTo>
                  <a:cubicBezTo>
                    <a:pt x="7660" y="13292"/>
                    <a:pt x="7668" y="13361"/>
                    <a:pt x="7668" y="13429"/>
                  </a:cubicBezTo>
                  <a:cubicBezTo>
                    <a:pt x="7675" y="13635"/>
                    <a:pt x="7675" y="13841"/>
                    <a:pt x="7683" y="14039"/>
                  </a:cubicBezTo>
                  <a:cubicBezTo>
                    <a:pt x="7691" y="14359"/>
                    <a:pt x="7470" y="14641"/>
                    <a:pt x="7150" y="14695"/>
                  </a:cubicBezTo>
                  <a:cubicBezTo>
                    <a:pt x="6951" y="14717"/>
                    <a:pt x="6768" y="14809"/>
                    <a:pt x="6631" y="14954"/>
                  </a:cubicBezTo>
                  <a:cubicBezTo>
                    <a:pt x="6570" y="15037"/>
                    <a:pt x="6448" y="15045"/>
                    <a:pt x="6380" y="14969"/>
                  </a:cubicBezTo>
                  <a:cubicBezTo>
                    <a:pt x="6296" y="14908"/>
                    <a:pt x="6197" y="14893"/>
                    <a:pt x="6105" y="14923"/>
                  </a:cubicBezTo>
                  <a:cubicBezTo>
                    <a:pt x="6006" y="14938"/>
                    <a:pt x="5945" y="15030"/>
                    <a:pt x="5961" y="15121"/>
                  </a:cubicBezTo>
                  <a:cubicBezTo>
                    <a:pt x="5976" y="15228"/>
                    <a:pt x="6067" y="15190"/>
                    <a:pt x="6128" y="15182"/>
                  </a:cubicBezTo>
                  <a:cubicBezTo>
                    <a:pt x="6281" y="15167"/>
                    <a:pt x="6357" y="15228"/>
                    <a:pt x="6387" y="15373"/>
                  </a:cubicBezTo>
                  <a:cubicBezTo>
                    <a:pt x="6418" y="15518"/>
                    <a:pt x="6387" y="15685"/>
                    <a:pt x="6418" y="15838"/>
                  </a:cubicBezTo>
                  <a:cubicBezTo>
                    <a:pt x="6433" y="16051"/>
                    <a:pt x="6563" y="16234"/>
                    <a:pt x="6730" y="16265"/>
                  </a:cubicBezTo>
                  <a:cubicBezTo>
                    <a:pt x="6936" y="16265"/>
                    <a:pt x="7127" y="16158"/>
                    <a:pt x="7233" y="15975"/>
                  </a:cubicBezTo>
                  <a:cubicBezTo>
                    <a:pt x="7264" y="15914"/>
                    <a:pt x="7241" y="15830"/>
                    <a:pt x="7188" y="15792"/>
                  </a:cubicBezTo>
                  <a:cubicBezTo>
                    <a:pt x="7134" y="15746"/>
                    <a:pt x="7066" y="15685"/>
                    <a:pt x="7119" y="15632"/>
                  </a:cubicBezTo>
                  <a:cubicBezTo>
                    <a:pt x="7256" y="15472"/>
                    <a:pt x="7180" y="15312"/>
                    <a:pt x="7172" y="15144"/>
                  </a:cubicBezTo>
                  <a:cubicBezTo>
                    <a:pt x="7249" y="15091"/>
                    <a:pt x="7332" y="15053"/>
                    <a:pt x="7424" y="15007"/>
                  </a:cubicBezTo>
                  <a:cubicBezTo>
                    <a:pt x="7569" y="14954"/>
                    <a:pt x="7744" y="14999"/>
                    <a:pt x="7843" y="15121"/>
                  </a:cubicBezTo>
                  <a:cubicBezTo>
                    <a:pt x="7935" y="15236"/>
                    <a:pt x="7988" y="15396"/>
                    <a:pt x="7896" y="15533"/>
                  </a:cubicBezTo>
                  <a:cubicBezTo>
                    <a:pt x="7805" y="15670"/>
                    <a:pt x="7835" y="15777"/>
                    <a:pt x="7927" y="15891"/>
                  </a:cubicBezTo>
                  <a:cubicBezTo>
                    <a:pt x="7980" y="15960"/>
                    <a:pt x="8041" y="16021"/>
                    <a:pt x="8087" y="16082"/>
                  </a:cubicBezTo>
                  <a:cubicBezTo>
                    <a:pt x="8255" y="16310"/>
                    <a:pt x="8194" y="16501"/>
                    <a:pt x="7927" y="16569"/>
                  </a:cubicBezTo>
                  <a:cubicBezTo>
                    <a:pt x="7866" y="16585"/>
                    <a:pt x="7813" y="16600"/>
                    <a:pt x="7759" y="16623"/>
                  </a:cubicBezTo>
                  <a:cubicBezTo>
                    <a:pt x="7614" y="16737"/>
                    <a:pt x="7569" y="16928"/>
                    <a:pt x="7637" y="17095"/>
                  </a:cubicBezTo>
                  <a:cubicBezTo>
                    <a:pt x="7653" y="17149"/>
                    <a:pt x="7691" y="17187"/>
                    <a:pt x="7744" y="17194"/>
                  </a:cubicBezTo>
                  <a:cubicBezTo>
                    <a:pt x="8026" y="17240"/>
                    <a:pt x="8148" y="17446"/>
                    <a:pt x="8209" y="17697"/>
                  </a:cubicBezTo>
                  <a:cubicBezTo>
                    <a:pt x="8270" y="17926"/>
                    <a:pt x="8384" y="18139"/>
                    <a:pt x="8544" y="18315"/>
                  </a:cubicBezTo>
                  <a:cubicBezTo>
                    <a:pt x="8643" y="18421"/>
                    <a:pt x="8704" y="18406"/>
                    <a:pt x="8735" y="18269"/>
                  </a:cubicBezTo>
                  <a:cubicBezTo>
                    <a:pt x="8803" y="17995"/>
                    <a:pt x="8872" y="17720"/>
                    <a:pt x="8948" y="17453"/>
                  </a:cubicBezTo>
                  <a:cubicBezTo>
                    <a:pt x="8994" y="17286"/>
                    <a:pt x="9047" y="17110"/>
                    <a:pt x="9200" y="17011"/>
                  </a:cubicBezTo>
                  <a:cubicBezTo>
                    <a:pt x="9352" y="16920"/>
                    <a:pt x="9360" y="16798"/>
                    <a:pt x="9299" y="16653"/>
                  </a:cubicBezTo>
                  <a:cubicBezTo>
                    <a:pt x="9253" y="16531"/>
                    <a:pt x="9123" y="16539"/>
                    <a:pt x="9032" y="16508"/>
                  </a:cubicBezTo>
                  <a:cubicBezTo>
                    <a:pt x="8841" y="16440"/>
                    <a:pt x="8796" y="16356"/>
                    <a:pt x="8864" y="16173"/>
                  </a:cubicBezTo>
                  <a:cubicBezTo>
                    <a:pt x="8887" y="16112"/>
                    <a:pt x="8918" y="16059"/>
                    <a:pt x="8948" y="16005"/>
                  </a:cubicBezTo>
                  <a:cubicBezTo>
                    <a:pt x="9017" y="15906"/>
                    <a:pt x="9009" y="15777"/>
                    <a:pt x="8941" y="15685"/>
                  </a:cubicBezTo>
                  <a:cubicBezTo>
                    <a:pt x="8796" y="15472"/>
                    <a:pt x="8819" y="15312"/>
                    <a:pt x="8948" y="15137"/>
                  </a:cubicBezTo>
                  <a:cubicBezTo>
                    <a:pt x="9078" y="14969"/>
                    <a:pt x="9238" y="14992"/>
                    <a:pt x="9398" y="14976"/>
                  </a:cubicBezTo>
                  <a:cubicBezTo>
                    <a:pt x="9581" y="15144"/>
                    <a:pt x="9611" y="15358"/>
                    <a:pt x="9596" y="15594"/>
                  </a:cubicBezTo>
                  <a:cubicBezTo>
                    <a:pt x="9588" y="15739"/>
                    <a:pt x="9657" y="15891"/>
                    <a:pt x="9703" y="16036"/>
                  </a:cubicBezTo>
                  <a:cubicBezTo>
                    <a:pt x="9718" y="16074"/>
                    <a:pt x="9771" y="16074"/>
                    <a:pt x="9809" y="16066"/>
                  </a:cubicBezTo>
                  <a:cubicBezTo>
                    <a:pt x="10137" y="16059"/>
                    <a:pt x="10335" y="15876"/>
                    <a:pt x="10373" y="15540"/>
                  </a:cubicBezTo>
                  <a:cubicBezTo>
                    <a:pt x="10404" y="15495"/>
                    <a:pt x="10411" y="15426"/>
                    <a:pt x="10381" y="15380"/>
                  </a:cubicBezTo>
                  <a:cubicBezTo>
                    <a:pt x="10335" y="15274"/>
                    <a:pt x="10366" y="15152"/>
                    <a:pt x="10457" y="15083"/>
                  </a:cubicBezTo>
                  <a:cubicBezTo>
                    <a:pt x="10549" y="15007"/>
                    <a:pt x="10678" y="15007"/>
                    <a:pt x="10777" y="15076"/>
                  </a:cubicBezTo>
                  <a:cubicBezTo>
                    <a:pt x="10831" y="15106"/>
                    <a:pt x="10884" y="15137"/>
                    <a:pt x="10922" y="15076"/>
                  </a:cubicBezTo>
                  <a:cubicBezTo>
                    <a:pt x="10968" y="15007"/>
                    <a:pt x="10922" y="14954"/>
                    <a:pt x="10876" y="14923"/>
                  </a:cubicBezTo>
                  <a:cubicBezTo>
                    <a:pt x="10747" y="14809"/>
                    <a:pt x="10579" y="14763"/>
                    <a:pt x="10411" y="14786"/>
                  </a:cubicBezTo>
                  <a:cubicBezTo>
                    <a:pt x="10290" y="14809"/>
                    <a:pt x="10168" y="14824"/>
                    <a:pt x="10084" y="14710"/>
                  </a:cubicBezTo>
                  <a:cubicBezTo>
                    <a:pt x="9992" y="14595"/>
                    <a:pt x="10046" y="14496"/>
                    <a:pt x="10107" y="14390"/>
                  </a:cubicBezTo>
                  <a:cubicBezTo>
                    <a:pt x="10168" y="14291"/>
                    <a:pt x="10046" y="14085"/>
                    <a:pt x="9947" y="14092"/>
                  </a:cubicBezTo>
                  <a:cubicBezTo>
                    <a:pt x="9764" y="14100"/>
                    <a:pt x="9588" y="14024"/>
                    <a:pt x="9405" y="14077"/>
                  </a:cubicBezTo>
                  <a:cubicBezTo>
                    <a:pt x="9322" y="14100"/>
                    <a:pt x="9245" y="14031"/>
                    <a:pt x="9200" y="13963"/>
                  </a:cubicBezTo>
                  <a:cubicBezTo>
                    <a:pt x="8941" y="13612"/>
                    <a:pt x="8803" y="13193"/>
                    <a:pt x="8796" y="12751"/>
                  </a:cubicBezTo>
                  <a:cubicBezTo>
                    <a:pt x="8788" y="12660"/>
                    <a:pt x="8819" y="12568"/>
                    <a:pt x="8872" y="12500"/>
                  </a:cubicBezTo>
                  <a:cubicBezTo>
                    <a:pt x="8956" y="12621"/>
                    <a:pt x="8948" y="12759"/>
                    <a:pt x="8994" y="12873"/>
                  </a:cubicBezTo>
                  <a:cubicBezTo>
                    <a:pt x="8979" y="13185"/>
                    <a:pt x="9169" y="13437"/>
                    <a:pt x="9261" y="13711"/>
                  </a:cubicBezTo>
                  <a:cubicBezTo>
                    <a:pt x="9291" y="13856"/>
                    <a:pt x="9451" y="13925"/>
                    <a:pt x="9581" y="13856"/>
                  </a:cubicBezTo>
                  <a:cubicBezTo>
                    <a:pt x="9649" y="13841"/>
                    <a:pt x="9718" y="13841"/>
                    <a:pt x="9787" y="13856"/>
                  </a:cubicBezTo>
                  <a:cubicBezTo>
                    <a:pt x="9832" y="13948"/>
                    <a:pt x="9962" y="13963"/>
                    <a:pt x="10030" y="13887"/>
                  </a:cubicBezTo>
                  <a:cubicBezTo>
                    <a:pt x="10152" y="13795"/>
                    <a:pt x="10267" y="13696"/>
                    <a:pt x="10251" y="13528"/>
                  </a:cubicBezTo>
                  <a:cubicBezTo>
                    <a:pt x="10236" y="13391"/>
                    <a:pt x="10122" y="13361"/>
                    <a:pt x="10030" y="13361"/>
                  </a:cubicBezTo>
                  <a:cubicBezTo>
                    <a:pt x="9726" y="13368"/>
                    <a:pt x="9649" y="13147"/>
                    <a:pt x="9573" y="12926"/>
                  </a:cubicBezTo>
                  <a:cubicBezTo>
                    <a:pt x="9550" y="12858"/>
                    <a:pt x="9543" y="12797"/>
                    <a:pt x="9474" y="12751"/>
                  </a:cubicBezTo>
                  <a:cubicBezTo>
                    <a:pt x="9360" y="12660"/>
                    <a:pt x="9284" y="12522"/>
                    <a:pt x="9261" y="12370"/>
                  </a:cubicBezTo>
                  <a:cubicBezTo>
                    <a:pt x="9184" y="12050"/>
                    <a:pt x="9184" y="11707"/>
                    <a:pt x="9261" y="11387"/>
                  </a:cubicBezTo>
                  <a:cubicBezTo>
                    <a:pt x="9344" y="11082"/>
                    <a:pt x="9436" y="10785"/>
                    <a:pt x="9726" y="10579"/>
                  </a:cubicBezTo>
                  <a:cubicBezTo>
                    <a:pt x="9726" y="10678"/>
                    <a:pt x="9695" y="10777"/>
                    <a:pt x="9642" y="10861"/>
                  </a:cubicBezTo>
                  <a:cubicBezTo>
                    <a:pt x="9451" y="11234"/>
                    <a:pt x="9367" y="11654"/>
                    <a:pt x="9398" y="12073"/>
                  </a:cubicBezTo>
                  <a:cubicBezTo>
                    <a:pt x="9405" y="12248"/>
                    <a:pt x="9451" y="12416"/>
                    <a:pt x="9535" y="12568"/>
                  </a:cubicBezTo>
                  <a:cubicBezTo>
                    <a:pt x="9573" y="12629"/>
                    <a:pt x="9634" y="12698"/>
                    <a:pt x="9718" y="12690"/>
                  </a:cubicBezTo>
                  <a:cubicBezTo>
                    <a:pt x="9802" y="12682"/>
                    <a:pt x="9794" y="12591"/>
                    <a:pt x="9825" y="12545"/>
                  </a:cubicBezTo>
                  <a:cubicBezTo>
                    <a:pt x="9901" y="12423"/>
                    <a:pt x="9825" y="12256"/>
                    <a:pt x="9924" y="12134"/>
                  </a:cubicBezTo>
                  <a:cubicBezTo>
                    <a:pt x="10000" y="12286"/>
                    <a:pt x="10046" y="12446"/>
                    <a:pt x="10053" y="12614"/>
                  </a:cubicBezTo>
                  <a:cubicBezTo>
                    <a:pt x="10061" y="12721"/>
                    <a:pt x="10099" y="12827"/>
                    <a:pt x="10160" y="12911"/>
                  </a:cubicBezTo>
                  <a:cubicBezTo>
                    <a:pt x="10190" y="12949"/>
                    <a:pt x="10229" y="12987"/>
                    <a:pt x="10274" y="12972"/>
                  </a:cubicBezTo>
                  <a:cubicBezTo>
                    <a:pt x="10320" y="12949"/>
                    <a:pt x="10320" y="12888"/>
                    <a:pt x="10305" y="12835"/>
                  </a:cubicBezTo>
                  <a:cubicBezTo>
                    <a:pt x="10282" y="12759"/>
                    <a:pt x="10213" y="12690"/>
                    <a:pt x="10282" y="12606"/>
                  </a:cubicBezTo>
                  <a:cubicBezTo>
                    <a:pt x="10350" y="12606"/>
                    <a:pt x="10389" y="12652"/>
                    <a:pt x="10427" y="12690"/>
                  </a:cubicBezTo>
                  <a:cubicBezTo>
                    <a:pt x="10549" y="12827"/>
                    <a:pt x="10747" y="12843"/>
                    <a:pt x="10892" y="12736"/>
                  </a:cubicBezTo>
                  <a:cubicBezTo>
                    <a:pt x="11105" y="12583"/>
                    <a:pt x="11257" y="12362"/>
                    <a:pt x="11311" y="12103"/>
                  </a:cubicBezTo>
                  <a:cubicBezTo>
                    <a:pt x="11395" y="11829"/>
                    <a:pt x="11547" y="11585"/>
                    <a:pt x="11760" y="11394"/>
                  </a:cubicBezTo>
                  <a:cubicBezTo>
                    <a:pt x="11799" y="11356"/>
                    <a:pt x="11852" y="11303"/>
                    <a:pt x="11806" y="11250"/>
                  </a:cubicBezTo>
                  <a:cubicBezTo>
                    <a:pt x="11753" y="11196"/>
                    <a:pt x="11699" y="11234"/>
                    <a:pt x="11646" y="11265"/>
                  </a:cubicBezTo>
                  <a:cubicBezTo>
                    <a:pt x="11509" y="11349"/>
                    <a:pt x="11402" y="11471"/>
                    <a:pt x="11334" y="11623"/>
                  </a:cubicBezTo>
                  <a:cubicBezTo>
                    <a:pt x="11265" y="11753"/>
                    <a:pt x="11204" y="11882"/>
                    <a:pt x="11128" y="12012"/>
                  </a:cubicBezTo>
                  <a:cubicBezTo>
                    <a:pt x="11044" y="12141"/>
                    <a:pt x="10892" y="12202"/>
                    <a:pt x="10747" y="12157"/>
                  </a:cubicBezTo>
                  <a:cubicBezTo>
                    <a:pt x="10602" y="12134"/>
                    <a:pt x="10495" y="12019"/>
                    <a:pt x="10488" y="11882"/>
                  </a:cubicBezTo>
                  <a:cubicBezTo>
                    <a:pt x="10450" y="11516"/>
                    <a:pt x="10488" y="11151"/>
                    <a:pt x="10732" y="10861"/>
                  </a:cubicBezTo>
                  <a:cubicBezTo>
                    <a:pt x="11067" y="10449"/>
                    <a:pt x="11494" y="10145"/>
                    <a:pt x="12042" y="10114"/>
                  </a:cubicBezTo>
                  <a:cubicBezTo>
                    <a:pt x="12462" y="10091"/>
                    <a:pt x="12759" y="9885"/>
                    <a:pt x="13018" y="9596"/>
                  </a:cubicBezTo>
                  <a:cubicBezTo>
                    <a:pt x="13247" y="9321"/>
                    <a:pt x="13460" y="9032"/>
                    <a:pt x="13696" y="8757"/>
                  </a:cubicBezTo>
                  <a:cubicBezTo>
                    <a:pt x="14260" y="8094"/>
                    <a:pt x="14679" y="7317"/>
                    <a:pt x="14931" y="6479"/>
                  </a:cubicBezTo>
                  <a:cubicBezTo>
                    <a:pt x="15061" y="6067"/>
                    <a:pt x="15083" y="5640"/>
                    <a:pt x="15182" y="5221"/>
                  </a:cubicBezTo>
                  <a:cubicBezTo>
                    <a:pt x="15297" y="4726"/>
                    <a:pt x="15373" y="4223"/>
                    <a:pt x="15571" y="3758"/>
                  </a:cubicBezTo>
                  <a:cubicBezTo>
                    <a:pt x="15708" y="3445"/>
                    <a:pt x="15861" y="3133"/>
                    <a:pt x="16013" y="2820"/>
                  </a:cubicBezTo>
                  <a:cubicBezTo>
                    <a:pt x="16227" y="2401"/>
                    <a:pt x="16219" y="1959"/>
                    <a:pt x="16204" y="1510"/>
                  </a:cubicBezTo>
                  <a:cubicBezTo>
                    <a:pt x="16211" y="1471"/>
                    <a:pt x="16188" y="1441"/>
                    <a:pt x="16150" y="1433"/>
                  </a:cubicBezTo>
                  <a:cubicBezTo>
                    <a:pt x="16128" y="1510"/>
                    <a:pt x="16097" y="1578"/>
                    <a:pt x="16074" y="1654"/>
                  </a:cubicBezTo>
                  <a:cubicBezTo>
                    <a:pt x="16044" y="1769"/>
                    <a:pt x="16006" y="1875"/>
                    <a:pt x="15876" y="1913"/>
                  </a:cubicBezTo>
                  <a:cubicBezTo>
                    <a:pt x="15785" y="1944"/>
                    <a:pt x="15701" y="2020"/>
                    <a:pt x="15670" y="2119"/>
                  </a:cubicBezTo>
                  <a:cubicBezTo>
                    <a:pt x="15602" y="2272"/>
                    <a:pt x="15510" y="2416"/>
                    <a:pt x="15403" y="2546"/>
                  </a:cubicBezTo>
                  <a:cubicBezTo>
                    <a:pt x="15358" y="2630"/>
                    <a:pt x="15266" y="2683"/>
                    <a:pt x="15167" y="2698"/>
                  </a:cubicBezTo>
                  <a:cubicBezTo>
                    <a:pt x="15388" y="2386"/>
                    <a:pt x="15167" y="2096"/>
                    <a:pt x="15221" y="1776"/>
                  </a:cubicBezTo>
                  <a:cubicBezTo>
                    <a:pt x="15106" y="1822"/>
                    <a:pt x="15099" y="1898"/>
                    <a:pt x="15061" y="1952"/>
                  </a:cubicBezTo>
                  <a:cubicBezTo>
                    <a:pt x="15022" y="2013"/>
                    <a:pt x="14992" y="2157"/>
                    <a:pt x="14885" y="2127"/>
                  </a:cubicBezTo>
                  <a:cubicBezTo>
                    <a:pt x="14779" y="2089"/>
                    <a:pt x="14908" y="1982"/>
                    <a:pt x="14878" y="1906"/>
                  </a:cubicBezTo>
                  <a:cubicBezTo>
                    <a:pt x="14939" y="1898"/>
                    <a:pt x="14961" y="1868"/>
                    <a:pt x="14954" y="18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8"/>
            <p:cNvSpPr/>
            <p:nvPr/>
          </p:nvSpPr>
          <p:spPr>
            <a:xfrm>
              <a:off x="6677625" y="3642400"/>
              <a:ext cx="13350" cy="23275"/>
            </a:xfrm>
            <a:custGeom>
              <a:avLst/>
              <a:gdLst/>
              <a:ahLst/>
              <a:cxnLst/>
              <a:rect l="l" t="t" r="r" b="b"/>
              <a:pathLst>
                <a:path w="534" h="931" extrusionOk="0">
                  <a:moveTo>
                    <a:pt x="38" y="930"/>
                  </a:moveTo>
                  <a:cubicBezTo>
                    <a:pt x="46" y="747"/>
                    <a:pt x="31" y="564"/>
                    <a:pt x="0" y="389"/>
                  </a:cubicBezTo>
                  <a:lnTo>
                    <a:pt x="53" y="374"/>
                  </a:lnTo>
                  <a:cubicBezTo>
                    <a:pt x="91" y="480"/>
                    <a:pt x="130" y="473"/>
                    <a:pt x="191" y="389"/>
                  </a:cubicBezTo>
                  <a:cubicBezTo>
                    <a:pt x="282" y="259"/>
                    <a:pt x="335" y="92"/>
                    <a:pt x="480" y="0"/>
                  </a:cubicBezTo>
                  <a:cubicBezTo>
                    <a:pt x="534" y="77"/>
                    <a:pt x="404" y="168"/>
                    <a:pt x="495" y="244"/>
                  </a:cubicBezTo>
                  <a:cubicBezTo>
                    <a:pt x="450" y="298"/>
                    <a:pt x="404" y="343"/>
                    <a:pt x="351" y="397"/>
                  </a:cubicBezTo>
                  <a:cubicBezTo>
                    <a:pt x="221" y="534"/>
                    <a:pt x="99" y="679"/>
                    <a:pt x="107" y="8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8"/>
            <p:cNvSpPr/>
            <p:nvPr/>
          </p:nvSpPr>
          <p:spPr>
            <a:xfrm>
              <a:off x="6861675" y="3960025"/>
              <a:ext cx="13175" cy="10675"/>
            </a:xfrm>
            <a:custGeom>
              <a:avLst/>
              <a:gdLst/>
              <a:ahLst/>
              <a:cxnLst/>
              <a:rect l="l" t="t" r="r" b="b"/>
              <a:pathLst>
                <a:path w="527" h="427" extrusionOk="0">
                  <a:moveTo>
                    <a:pt x="526" y="427"/>
                  </a:moveTo>
                  <a:cubicBezTo>
                    <a:pt x="412" y="404"/>
                    <a:pt x="298" y="381"/>
                    <a:pt x="191" y="351"/>
                  </a:cubicBezTo>
                  <a:cubicBezTo>
                    <a:pt x="38" y="305"/>
                    <a:pt x="0" y="107"/>
                    <a:pt x="122" y="0"/>
                  </a:cubicBezTo>
                  <a:cubicBezTo>
                    <a:pt x="176" y="198"/>
                    <a:pt x="328" y="343"/>
                    <a:pt x="526" y="381"/>
                  </a:cubicBezTo>
                  <a:cubicBezTo>
                    <a:pt x="526" y="396"/>
                    <a:pt x="526" y="412"/>
                    <a:pt x="526" y="427"/>
                  </a:cubicBezTo>
                  <a:close/>
                </a:path>
              </a:pathLst>
            </a:custGeom>
            <a:solidFill>
              <a:srgbClr val="FBF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8"/>
            <p:cNvSpPr/>
            <p:nvPr/>
          </p:nvSpPr>
          <p:spPr>
            <a:xfrm>
              <a:off x="6988575" y="3684875"/>
              <a:ext cx="2675" cy="2900"/>
            </a:xfrm>
            <a:custGeom>
              <a:avLst/>
              <a:gdLst/>
              <a:ahLst/>
              <a:cxnLst/>
              <a:rect l="l" t="t" r="r" b="b"/>
              <a:pathLst>
                <a:path w="107" h="116" extrusionOk="0">
                  <a:moveTo>
                    <a:pt x="107" y="24"/>
                  </a:moveTo>
                  <a:cubicBezTo>
                    <a:pt x="107" y="85"/>
                    <a:pt x="92" y="115"/>
                    <a:pt x="31" y="115"/>
                  </a:cubicBezTo>
                  <a:lnTo>
                    <a:pt x="0" y="77"/>
                  </a:lnTo>
                  <a:lnTo>
                    <a:pt x="61" y="1"/>
                  </a:lnTo>
                  <a:close/>
                </a:path>
              </a:pathLst>
            </a:custGeom>
            <a:solidFill>
              <a:srgbClr val="7D53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8"/>
            <p:cNvSpPr/>
            <p:nvPr/>
          </p:nvSpPr>
          <p:spPr>
            <a:xfrm>
              <a:off x="6621400" y="3579525"/>
              <a:ext cx="401875" cy="505325"/>
            </a:xfrm>
            <a:custGeom>
              <a:avLst/>
              <a:gdLst/>
              <a:ahLst/>
              <a:cxnLst/>
              <a:rect l="l" t="t" r="r" b="b"/>
              <a:pathLst>
                <a:path w="16075" h="20213" extrusionOk="0">
                  <a:moveTo>
                    <a:pt x="14687" y="4291"/>
                  </a:moveTo>
                  <a:lnTo>
                    <a:pt x="14718" y="4329"/>
                  </a:lnTo>
                  <a:cubicBezTo>
                    <a:pt x="14748" y="4405"/>
                    <a:pt x="14611" y="4512"/>
                    <a:pt x="14725" y="4550"/>
                  </a:cubicBezTo>
                  <a:cubicBezTo>
                    <a:pt x="14840" y="4588"/>
                    <a:pt x="14855" y="4444"/>
                    <a:pt x="14901" y="4375"/>
                  </a:cubicBezTo>
                  <a:cubicBezTo>
                    <a:pt x="14946" y="4306"/>
                    <a:pt x="14954" y="4245"/>
                    <a:pt x="15061" y="4200"/>
                  </a:cubicBezTo>
                  <a:cubicBezTo>
                    <a:pt x="15007" y="4520"/>
                    <a:pt x="15236" y="4809"/>
                    <a:pt x="15015" y="5122"/>
                  </a:cubicBezTo>
                  <a:cubicBezTo>
                    <a:pt x="15114" y="5107"/>
                    <a:pt x="15198" y="5053"/>
                    <a:pt x="15243" y="4969"/>
                  </a:cubicBezTo>
                  <a:cubicBezTo>
                    <a:pt x="15350" y="4840"/>
                    <a:pt x="15442" y="4695"/>
                    <a:pt x="15510" y="4543"/>
                  </a:cubicBezTo>
                  <a:cubicBezTo>
                    <a:pt x="15548" y="4444"/>
                    <a:pt x="15625" y="4367"/>
                    <a:pt x="15724" y="4337"/>
                  </a:cubicBezTo>
                  <a:cubicBezTo>
                    <a:pt x="15846" y="4299"/>
                    <a:pt x="15891" y="4192"/>
                    <a:pt x="15922" y="4078"/>
                  </a:cubicBezTo>
                  <a:cubicBezTo>
                    <a:pt x="15937" y="4001"/>
                    <a:pt x="15968" y="3933"/>
                    <a:pt x="15998" y="3857"/>
                  </a:cubicBezTo>
                  <a:cubicBezTo>
                    <a:pt x="16028" y="3864"/>
                    <a:pt x="16051" y="3895"/>
                    <a:pt x="16051" y="3933"/>
                  </a:cubicBezTo>
                  <a:cubicBezTo>
                    <a:pt x="16067" y="4383"/>
                    <a:pt x="16074" y="4825"/>
                    <a:pt x="15861" y="5244"/>
                  </a:cubicBezTo>
                  <a:cubicBezTo>
                    <a:pt x="15701" y="5556"/>
                    <a:pt x="15556" y="5869"/>
                    <a:pt x="15411" y="6181"/>
                  </a:cubicBezTo>
                  <a:cubicBezTo>
                    <a:pt x="15213" y="6646"/>
                    <a:pt x="15137" y="7149"/>
                    <a:pt x="15022" y="7644"/>
                  </a:cubicBezTo>
                  <a:cubicBezTo>
                    <a:pt x="14923" y="8064"/>
                    <a:pt x="14901" y="8490"/>
                    <a:pt x="14779" y="8902"/>
                  </a:cubicBezTo>
                  <a:cubicBezTo>
                    <a:pt x="14527" y="9740"/>
                    <a:pt x="14100" y="10518"/>
                    <a:pt x="13536" y="11181"/>
                  </a:cubicBezTo>
                  <a:cubicBezTo>
                    <a:pt x="13308" y="11455"/>
                    <a:pt x="13094" y="11745"/>
                    <a:pt x="12858" y="12019"/>
                  </a:cubicBezTo>
                  <a:cubicBezTo>
                    <a:pt x="12599" y="12309"/>
                    <a:pt x="12302" y="12515"/>
                    <a:pt x="11890" y="12537"/>
                  </a:cubicBezTo>
                  <a:cubicBezTo>
                    <a:pt x="11334" y="12568"/>
                    <a:pt x="10915" y="12873"/>
                    <a:pt x="10572" y="13284"/>
                  </a:cubicBezTo>
                  <a:cubicBezTo>
                    <a:pt x="10328" y="13566"/>
                    <a:pt x="10290" y="13940"/>
                    <a:pt x="10328" y="14306"/>
                  </a:cubicBezTo>
                  <a:cubicBezTo>
                    <a:pt x="10343" y="14443"/>
                    <a:pt x="10450" y="14557"/>
                    <a:pt x="10587" y="14580"/>
                  </a:cubicBezTo>
                  <a:cubicBezTo>
                    <a:pt x="10732" y="14626"/>
                    <a:pt x="10892" y="14565"/>
                    <a:pt x="10975" y="14435"/>
                  </a:cubicBezTo>
                  <a:cubicBezTo>
                    <a:pt x="11044" y="14306"/>
                    <a:pt x="11105" y="14176"/>
                    <a:pt x="11181" y="14046"/>
                  </a:cubicBezTo>
                  <a:cubicBezTo>
                    <a:pt x="11250" y="13894"/>
                    <a:pt x="11357" y="13772"/>
                    <a:pt x="11494" y="13688"/>
                  </a:cubicBezTo>
                  <a:cubicBezTo>
                    <a:pt x="11539" y="13658"/>
                    <a:pt x="11600" y="13620"/>
                    <a:pt x="11646" y="13673"/>
                  </a:cubicBezTo>
                  <a:cubicBezTo>
                    <a:pt x="11692" y="13726"/>
                    <a:pt x="11646" y="13780"/>
                    <a:pt x="11600" y="13818"/>
                  </a:cubicBezTo>
                  <a:cubicBezTo>
                    <a:pt x="11395" y="14008"/>
                    <a:pt x="11242" y="14252"/>
                    <a:pt x="11151" y="14527"/>
                  </a:cubicBezTo>
                  <a:cubicBezTo>
                    <a:pt x="11136" y="14534"/>
                    <a:pt x="11105" y="14542"/>
                    <a:pt x="11090" y="14565"/>
                  </a:cubicBezTo>
                  <a:cubicBezTo>
                    <a:pt x="10876" y="14854"/>
                    <a:pt x="10648" y="15098"/>
                    <a:pt x="10236" y="14938"/>
                  </a:cubicBezTo>
                  <a:cubicBezTo>
                    <a:pt x="10160" y="14908"/>
                    <a:pt x="10137" y="14969"/>
                    <a:pt x="10130" y="15030"/>
                  </a:cubicBezTo>
                  <a:cubicBezTo>
                    <a:pt x="10046" y="15113"/>
                    <a:pt x="10130" y="15182"/>
                    <a:pt x="10145" y="15258"/>
                  </a:cubicBezTo>
                  <a:cubicBezTo>
                    <a:pt x="10168" y="15312"/>
                    <a:pt x="10175" y="15365"/>
                    <a:pt x="10114" y="15395"/>
                  </a:cubicBezTo>
                  <a:cubicBezTo>
                    <a:pt x="10053" y="15418"/>
                    <a:pt x="10030" y="15373"/>
                    <a:pt x="10000" y="15334"/>
                  </a:cubicBezTo>
                  <a:cubicBezTo>
                    <a:pt x="9939" y="15251"/>
                    <a:pt x="9901" y="15144"/>
                    <a:pt x="9893" y="15037"/>
                  </a:cubicBezTo>
                  <a:cubicBezTo>
                    <a:pt x="9886" y="14870"/>
                    <a:pt x="9840" y="14702"/>
                    <a:pt x="9764" y="14557"/>
                  </a:cubicBezTo>
                  <a:cubicBezTo>
                    <a:pt x="9657" y="14687"/>
                    <a:pt x="9741" y="14847"/>
                    <a:pt x="9672" y="14969"/>
                  </a:cubicBezTo>
                  <a:cubicBezTo>
                    <a:pt x="9642" y="15022"/>
                    <a:pt x="9634" y="15106"/>
                    <a:pt x="9558" y="15113"/>
                  </a:cubicBezTo>
                  <a:cubicBezTo>
                    <a:pt x="9482" y="15121"/>
                    <a:pt x="9421" y="15052"/>
                    <a:pt x="9375" y="14992"/>
                  </a:cubicBezTo>
                  <a:cubicBezTo>
                    <a:pt x="9291" y="14839"/>
                    <a:pt x="9245" y="14664"/>
                    <a:pt x="9245" y="14496"/>
                  </a:cubicBezTo>
                  <a:cubicBezTo>
                    <a:pt x="9207" y="14077"/>
                    <a:pt x="9291" y="13658"/>
                    <a:pt x="9482" y="13284"/>
                  </a:cubicBezTo>
                  <a:cubicBezTo>
                    <a:pt x="9535" y="13200"/>
                    <a:pt x="9566" y="13101"/>
                    <a:pt x="9566" y="13002"/>
                  </a:cubicBezTo>
                  <a:cubicBezTo>
                    <a:pt x="9284" y="13208"/>
                    <a:pt x="9184" y="13505"/>
                    <a:pt x="9101" y="13810"/>
                  </a:cubicBezTo>
                  <a:cubicBezTo>
                    <a:pt x="9024" y="14130"/>
                    <a:pt x="9024" y="14473"/>
                    <a:pt x="9101" y="14793"/>
                  </a:cubicBezTo>
                  <a:cubicBezTo>
                    <a:pt x="9124" y="14946"/>
                    <a:pt x="9200" y="15083"/>
                    <a:pt x="9322" y="15174"/>
                  </a:cubicBezTo>
                  <a:cubicBezTo>
                    <a:pt x="9383" y="15220"/>
                    <a:pt x="9390" y="15281"/>
                    <a:pt x="9413" y="15350"/>
                  </a:cubicBezTo>
                  <a:cubicBezTo>
                    <a:pt x="9489" y="15571"/>
                    <a:pt x="9566" y="15792"/>
                    <a:pt x="9870" y="15784"/>
                  </a:cubicBezTo>
                  <a:cubicBezTo>
                    <a:pt x="9969" y="15784"/>
                    <a:pt x="10084" y="15815"/>
                    <a:pt x="10091" y="15952"/>
                  </a:cubicBezTo>
                  <a:cubicBezTo>
                    <a:pt x="10107" y="16127"/>
                    <a:pt x="9992" y="16219"/>
                    <a:pt x="9878" y="16310"/>
                  </a:cubicBezTo>
                  <a:cubicBezTo>
                    <a:pt x="9802" y="16386"/>
                    <a:pt x="9680" y="16371"/>
                    <a:pt x="9627" y="16280"/>
                  </a:cubicBezTo>
                  <a:cubicBezTo>
                    <a:pt x="9634" y="16188"/>
                    <a:pt x="9566" y="16112"/>
                    <a:pt x="9474" y="16112"/>
                  </a:cubicBezTo>
                  <a:cubicBezTo>
                    <a:pt x="9284" y="16089"/>
                    <a:pt x="9223" y="15959"/>
                    <a:pt x="9162" y="15807"/>
                  </a:cubicBezTo>
                  <a:cubicBezTo>
                    <a:pt x="9085" y="15616"/>
                    <a:pt x="8979" y="15441"/>
                    <a:pt x="8834" y="15304"/>
                  </a:cubicBezTo>
                  <a:cubicBezTo>
                    <a:pt x="8796" y="15182"/>
                    <a:pt x="8796" y="15052"/>
                    <a:pt x="8720" y="14923"/>
                  </a:cubicBezTo>
                  <a:cubicBezTo>
                    <a:pt x="8659" y="14999"/>
                    <a:pt x="8628" y="15091"/>
                    <a:pt x="8636" y="15182"/>
                  </a:cubicBezTo>
                  <a:cubicBezTo>
                    <a:pt x="8643" y="15616"/>
                    <a:pt x="8781" y="16036"/>
                    <a:pt x="9040" y="16394"/>
                  </a:cubicBezTo>
                  <a:cubicBezTo>
                    <a:pt x="9085" y="16462"/>
                    <a:pt x="9162" y="16523"/>
                    <a:pt x="9245" y="16501"/>
                  </a:cubicBezTo>
                  <a:cubicBezTo>
                    <a:pt x="9428" y="16447"/>
                    <a:pt x="9604" y="16531"/>
                    <a:pt x="9787" y="16516"/>
                  </a:cubicBezTo>
                  <a:cubicBezTo>
                    <a:pt x="9886" y="16516"/>
                    <a:pt x="10000" y="16722"/>
                    <a:pt x="9947" y="16821"/>
                  </a:cubicBezTo>
                  <a:cubicBezTo>
                    <a:pt x="9886" y="16920"/>
                    <a:pt x="9832" y="17026"/>
                    <a:pt x="9924" y="17133"/>
                  </a:cubicBezTo>
                  <a:cubicBezTo>
                    <a:pt x="10015" y="17247"/>
                    <a:pt x="10130" y="17232"/>
                    <a:pt x="10251" y="17209"/>
                  </a:cubicBezTo>
                  <a:cubicBezTo>
                    <a:pt x="10419" y="17186"/>
                    <a:pt x="10594" y="17240"/>
                    <a:pt x="10716" y="17347"/>
                  </a:cubicBezTo>
                  <a:cubicBezTo>
                    <a:pt x="10762" y="17385"/>
                    <a:pt x="10808" y="17446"/>
                    <a:pt x="10770" y="17499"/>
                  </a:cubicBezTo>
                  <a:cubicBezTo>
                    <a:pt x="10732" y="17560"/>
                    <a:pt x="10671" y="17529"/>
                    <a:pt x="10617" y="17499"/>
                  </a:cubicBezTo>
                  <a:cubicBezTo>
                    <a:pt x="10518" y="17430"/>
                    <a:pt x="10389" y="17438"/>
                    <a:pt x="10297" y="17514"/>
                  </a:cubicBezTo>
                  <a:cubicBezTo>
                    <a:pt x="10206" y="17583"/>
                    <a:pt x="10175" y="17705"/>
                    <a:pt x="10229" y="17804"/>
                  </a:cubicBezTo>
                  <a:cubicBezTo>
                    <a:pt x="10251" y="17857"/>
                    <a:pt x="10251" y="17918"/>
                    <a:pt x="10213" y="17964"/>
                  </a:cubicBezTo>
                  <a:cubicBezTo>
                    <a:pt x="10091" y="18025"/>
                    <a:pt x="9985" y="18139"/>
                    <a:pt x="9825" y="18116"/>
                  </a:cubicBezTo>
                  <a:cubicBezTo>
                    <a:pt x="9787" y="18040"/>
                    <a:pt x="9726" y="17971"/>
                    <a:pt x="9756" y="17880"/>
                  </a:cubicBezTo>
                  <a:cubicBezTo>
                    <a:pt x="9832" y="17689"/>
                    <a:pt x="9733" y="17568"/>
                    <a:pt x="9596" y="17453"/>
                  </a:cubicBezTo>
                  <a:cubicBezTo>
                    <a:pt x="9489" y="17331"/>
                    <a:pt x="9360" y="17385"/>
                    <a:pt x="9238" y="17400"/>
                  </a:cubicBezTo>
                  <a:cubicBezTo>
                    <a:pt x="9078" y="17415"/>
                    <a:pt x="8910" y="17407"/>
                    <a:pt x="8788" y="17568"/>
                  </a:cubicBezTo>
                  <a:cubicBezTo>
                    <a:pt x="8674" y="17728"/>
                    <a:pt x="8636" y="17895"/>
                    <a:pt x="8781" y="18109"/>
                  </a:cubicBezTo>
                  <a:cubicBezTo>
                    <a:pt x="8849" y="18200"/>
                    <a:pt x="8857" y="18330"/>
                    <a:pt x="8788" y="18429"/>
                  </a:cubicBezTo>
                  <a:cubicBezTo>
                    <a:pt x="8758" y="18482"/>
                    <a:pt x="8727" y="18543"/>
                    <a:pt x="8704" y="18604"/>
                  </a:cubicBezTo>
                  <a:cubicBezTo>
                    <a:pt x="8636" y="18787"/>
                    <a:pt x="8681" y="18871"/>
                    <a:pt x="8872" y="18932"/>
                  </a:cubicBezTo>
                  <a:cubicBezTo>
                    <a:pt x="8963" y="18962"/>
                    <a:pt x="9093" y="18955"/>
                    <a:pt x="9139" y="19077"/>
                  </a:cubicBezTo>
                  <a:cubicBezTo>
                    <a:pt x="8735" y="19351"/>
                    <a:pt x="8537" y="19763"/>
                    <a:pt x="8377" y="20212"/>
                  </a:cubicBezTo>
                  <a:cubicBezTo>
                    <a:pt x="8293" y="19953"/>
                    <a:pt x="8171" y="19717"/>
                    <a:pt x="7935" y="19602"/>
                  </a:cubicBezTo>
                  <a:cubicBezTo>
                    <a:pt x="7691" y="19488"/>
                    <a:pt x="7622" y="19282"/>
                    <a:pt x="7599" y="19046"/>
                  </a:cubicBezTo>
                  <a:cubicBezTo>
                    <a:pt x="7660" y="19031"/>
                    <a:pt x="7714" y="19016"/>
                    <a:pt x="7767" y="19000"/>
                  </a:cubicBezTo>
                  <a:cubicBezTo>
                    <a:pt x="8034" y="18924"/>
                    <a:pt x="8102" y="18734"/>
                    <a:pt x="7927" y="18513"/>
                  </a:cubicBezTo>
                  <a:cubicBezTo>
                    <a:pt x="7881" y="18444"/>
                    <a:pt x="7820" y="18383"/>
                    <a:pt x="7767" y="18322"/>
                  </a:cubicBezTo>
                  <a:cubicBezTo>
                    <a:pt x="7675" y="18208"/>
                    <a:pt x="7645" y="18101"/>
                    <a:pt x="7736" y="17956"/>
                  </a:cubicBezTo>
                  <a:cubicBezTo>
                    <a:pt x="7835" y="17819"/>
                    <a:pt x="7775" y="17667"/>
                    <a:pt x="7683" y="17552"/>
                  </a:cubicBezTo>
                  <a:cubicBezTo>
                    <a:pt x="7584" y="17423"/>
                    <a:pt x="7416" y="17377"/>
                    <a:pt x="7264" y="17438"/>
                  </a:cubicBezTo>
                  <a:cubicBezTo>
                    <a:pt x="7180" y="17476"/>
                    <a:pt x="7096" y="17522"/>
                    <a:pt x="7012" y="17575"/>
                  </a:cubicBezTo>
                  <a:cubicBezTo>
                    <a:pt x="6936" y="17575"/>
                    <a:pt x="6875" y="17598"/>
                    <a:pt x="6860" y="17689"/>
                  </a:cubicBezTo>
                  <a:cubicBezTo>
                    <a:pt x="6647" y="17865"/>
                    <a:pt x="6616" y="17987"/>
                    <a:pt x="6715" y="18269"/>
                  </a:cubicBezTo>
                  <a:cubicBezTo>
                    <a:pt x="6715" y="18353"/>
                    <a:pt x="6677" y="18383"/>
                    <a:pt x="6593" y="18391"/>
                  </a:cubicBezTo>
                  <a:cubicBezTo>
                    <a:pt x="6464" y="18406"/>
                    <a:pt x="6342" y="18360"/>
                    <a:pt x="6258" y="18261"/>
                  </a:cubicBezTo>
                  <a:cubicBezTo>
                    <a:pt x="6227" y="18116"/>
                    <a:pt x="6258" y="17956"/>
                    <a:pt x="6227" y="17804"/>
                  </a:cubicBezTo>
                  <a:cubicBezTo>
                    <a:pt x="6197" y="17651"/>
                    <a:pt x="6121" y="17598"/>
                    <a:pt x="5968" y="17613"/>
                  </a:cubicBezTo>
                  <a:cubicBezTo>
                    <a:pt x="5907" y="17621"/>
                    <a:pt x="5816" y="17659"/>
                    <a:pt x="5801" y="17552"/>
                  </a:cubicBezTo>
                  <a:cubicBezTo>
                    <a:pt x="5785" y="17461"/>
                    <a:pt x="5846" y="17369"/>
                    <a:pt x="5945" y="17354"/>
                  </a:cubicBezTo>
                  <a:cubicBezTo>
                    <a:pt x="6037" y="17324"/>
                    <a:pt x="6144" y="17339"/>
                    <a:pt x="6220" y="17400"/>
                  </a:cubicBezTo>
                  <a:cubicBezTo>
                    <a:pt x="6288" y="17476"/>
                    <a:pt x="6410" y="17468"/>
                    <a:pt x="6471" y="17385"/>
                  </a:cubicBezTo>
                  <a:cubicBezTo>
                    <a:pt x="6608" y="17240"/>
                    <a:pt x="6791" y="17148"/>
                    <a:pt x="6990" y="17126"/>
                  </a:cubicBezTo>
                  <a:cubicBezTo>
                    <a:pt x="7310" y="17072"/>
                    <a:pt x="7538" y="16790"/>
                    <a:pt x="7523" y="16470"/>
                  </a:cubicBezTo>
                  <a:cubicBezTo>
                    <a:pt x="7523" y="16264"/>
                    <a:pt x="7515" y="16059"/>
                    <a:pt x="7508" y="15860"/>
                  </a:cubicBezTo>
                  <a:cubicBezTo>
                    <a:pt x="7508" y="15792"/>
                    <a:pt x="7493" y="15723"/>
                    <a:pt x="7416" y="15708"/>
                  </a:cubicBezTo>
                  <a:cubicBezTo>
                    <a:pt x="7340" y="15693"/>
                    <a:pt x="7325" y="15769"/>
                    <a:pt x="7294" y="15822"/>
                  </a:cubicBezTo>
                  <a:cubicBezTo>
                    <a:pt x="7226" y="15975"/>
                    <a:pt x="7150" y="16119"/>
                    <a:pt x="7081" y="16272"/>
                  </a:cubicBezTo>
                  <a:cubicBezTo>
                    <a:pt x="6997" y="16455"/>
                    <a:pt x="7028" y="16508"/>
                    <a:pt x="7218" y="16577"/>
                  </a:cubicBezTo>
                  <a:cubicBezTo>
                    <a:pt x="7340" y="16622"/>
                    <a:pt x="7348" y="16676"/>
                    <a:pt x="7256" y="16767"/>
                  </a:cubicBezTo>
                  <a:cubicBezTo>
                    <a:pt x="7081" y="16958"/>
                    <a:pt x="6829" y="16935"/>
                    <a:pt x="6624" y="17026"/>
                  </a:cubicBezTo>
                  <a:cubicBezTo>
                    <a:pt x="6547" y="17065"/>
                    <a:pt x="6433" y="16866"/>
                    <a:pt x="6509" y="16767"/>
                  </a:cubicBezTo>
                  <a:cubicBezTo>
                    <a:pt x="6654" y="16569"/>
                    <a:pt x="6586" y="16440"/>
                    <a:pt x="6395" y="16333"/>
                  </a:cubicBezTo>
                  <a:cubicBezTo>
                    <a:pt x="6311" y="16295"/>
                    <a:pt x="6288" y="16188"/>
                    <a:pt x="6342" y="16119"/>
                  </a:cubicBezTo>
                  <a:cubicBezTo>
                    <a:pt x="6380" y="16051"/>
                    <a:pt x="6441" y="15982"/>
                    <a:pt x="6547" y="16028"/>
                  </a:cubicBezTo>
                  <a:cubicBezTo>
                    <a:pt x="6578" y="16036"/>
                    <a:pt x="6616" y="16051"/>
                    <a:pt x="6654" y="16059"/>
                  </a:cubicBezTo>
                  <a:cubicBezTo>
                    <a:pt x="6791" y="16089"/>
                    <a:pt x="6890" y="16066"/>
                    <a:pt x="6913" y="15898"/>
                  </a:cubicBezTo>
                  <a:cubicBezTo>
                    <a:pt x="6951" y="15708"/>
                    <a:pt x="6936" y="15510"/>
                    <a:pt x="7066" y="15350"/>
                  </a:cubicBezTo>
                  <a:cubicBezTo>
                    <a:pt x="7096" y="15319"/>
                    <a:pt x="7096" y="15258"/>
                    <a:pt x="7157" y="15266"/>
                  </a:cubicBezTo>
                  <a:cubicBezTo>
                    <a:pt x="7439" y="15312"/>
                    <a:pt x="7538" y="15075"/>
                    <a:pt x="7561" y="14908"/>
                  </a:cubicBezTo>
                  <a:cubicBezTo>
                    <a:pt x="7653" y="14389"/>
                    <a:pt x="7645" y="13871"/>
                    <a:pt x="7294" y="13422"/>
                  </a:cubicBezTo>
                  <a:cubicBezTo>
                    <a:pt x="7272" y="13399"/>
                    <a:pt x="7249" y="13376"/>
                    <a:pt x="7226" y="13353"/>
                  </a:cubicBezTo>
                  <a:cubicBezTo>
                    <a:pt x="7203" y="13345"/>
                    <a:pt x="7180" y="13338"/>
                    <a:pt x="7157" y="13338"/>
                  </a:cubicBezTo>
                  <a:cubicBezTo>
                    <a:pt x="7165" y="13528"/>
                    <a:pt x="7249" y="13673"/>
                    <a:pt x="7317" y="13825"/>
                  </a:cubicBezTo>
                  <a:cubicBezTo>
                    <a:pt x="7447" y="14153"/>
                    <a:pt x="7401" y="14489"/>
                    <a:pt x="7401" y="14831"/>
                  </a:cubicBezTo>
                  <a:cubicBezTo>
                    <a:pt x="7401" y="14923"/>
                    <a:pt x="7332" y="14984"/>
                    <a:pt x="7294" y="15052"/>
                  </a:cubicBezTo>
                  <a:cubicBezTo>
                    <a:pt x="7256" y="15129"/>
                    <a:pt x="7218" y="15136"/>
                    <a:pt x="7172" y="15068"/>
                  </a:cubicBezTo>
                  <a:cubicBezTo>
                    <a:pt x="7050" y="14885"/>
                    <a:pt x="6997" y="15022"/>
                    <a:pt x="6951" y="15113"/>
                  </a:cubicBezTo>
                  <a:cubicBezTo>
                    <a:pt x="6883" y="15235"/>
                    <a:pt x="6837" y="15357"/>
                    <a:pt x="6784" y="15479"/>
                  </a:cubicBezTo>
                  <a:cubicBezTo>
                    <a:pt x="6761" y="15517"/>
                    <a:pt x="6746" y="15571"/>
                    <a:pt x="6692" y="15571"/>
                  </a:cubicBezTo>
                  <a:cubicBezTo>
                    <a:pt x="6639" y="15563"/>
                    <a:pt x="6624" y="15517"/>
                    <a:pt x="6608" y="15472"/>
                  </a:cubicBezTo>
                  <a:cubicBezTo>
                    <a:pt x="6563" y="15304"/>
                    <a:pt x="6494" y="15144"/>
                    <a:pt x="6540" y="14969"/>
                  </a:cubicBezTo>
                  <a:cubicBezTo>
                    <a:pt x="6555" y="14908"/>
                    <a:pt x="6570" y="14847"/>
                    <a:pt x="6509" y="14809"/>
                  </a:cubicBezTo>
                  <a:cubicBezTo>
                    <a:pt x="6441" y="14778"/>
                    <a:pt x="6410" y="14847"/>
                    <a:pt x="6372" y="14885"/>
                  </a:cubicBezTo>
                  <a:cubicBezTo>
                    <a:pt x="6288" y="14816"/>
                    <a:pt x="6212" y="14862"/>
                    <a:pt x="6136" y="14885"/>
                  </a:cubicBezTo>
                  <a:cubicBezTo>
                    <a:pt x="5976" y="14946"/>
                    <a:pt x="5785" y="14870"/>
                    <a:pt x="5724" y="14710"/>
                  </a:cubicBezTo>
                  <a:cubicBezTo>
                    <a:pt x="5663" y="14588"/>
                    <a:pt x="5595" y="14473"/>
                    <a:pt x="5511" y="14367"/>
                  </a:cubicBezTo>
                  <a:cubicBezTo>
                    <a:pt x="5351" y="14168"/>
                    <a:pt x="5168" y="13993"/>
                    <a:pt x="4894" y="13963"/>
                  </a:cubicBezTo>
                  <a:cubicBezTo>
                    <a:pt x="4825" y="13947"/>
                    <a:pt x="4749" y="13978"/>
                    <a:pt x="4680" y="13917"/>
                  </a:cubicBezTo>
                  <a:cubicBezTo>
                    <a:pt x="4718" y="13848"/>
                    <a:pt x="4802" y="13818"/>
                    <a:pt x="4871" y="13848"/>
                  </a:cubicBezTo>
                  <a:cubicBezTo>
                    <a:pt x="5221" y="13932"/>
                    <a:pt x="5549" y="14039"/>
                    <a:pt x="5671" y="14443"/>
                  </a:cubicBezTo>
                  <a:cubicBezTo>
                    <a:pt x="5724" y="14633"/>
                    <a:pt x="5839" y="14664"/>
                    <a:pt x="6022" y="14603"/>
                  </a:cubicBezTo>
                  <a:cubicBezTo>
                    <a:pt x="6433" y="14458"/>
                    <a:pt x="6540" y="14092"/>
                    <a:pt x="6273" y="13749"/>
                  </a:cubicBezTo>
                  <a:cubicBezTo>
                    <a:pt x="6212" y="13673"/>
                    <a:pt x="6174" y="13574"/>
                    <a:pt x="6182" y="13475"/>
                  </a:cubicBezTo>
                  <a:cubicBezTo>
                    <a:pt x="6189" y="13269"/>
                    <a:pt x="6029" y="13140"/>
                    <a:pt x="5915" y="12995"/>
                  </a:cubicBezTo>
                  <a:cubicBezTo>
                    <a:pt x="5747" y="12781"/>
                    <a:pt x="5519" y="12629"/>
                    <a:pt x="5259" y="12553"/>
                  </a:cubicBezTo>
                  <a:cubicBezTo>
                    <a:pt x="5176" y="12461"/>
                    <a:pt x="5054" y="12408"/>
                    <a:pt x="4924" y="12408"/>
                  </a:cubicBezTo>
                  <a:cubicBezTo>
                    <a:pt x="4734" y="12400"/>
                    <a:pt x="4551" y="12431"/>
                    <a:pt x="4375" y="12499"/>
                  </a:cubicBezTo>
                  <a:cubicBezTo>
                    <a:pt x="4246" y="12553"/>
                    <a:pt x="4071" y="12469"/>
                    <a:pt x="3971" y="12621"/>
                  </a:cubicBezTo>
                  <a:cubicBezTo>
                    <a:pt x="3446" y="12316"/>
                    <a:pt x="3080" y="11852"/>
                    <a:pt x="2706" y="11387"/>
                  </a:cubicBezTo>
                  <a:cubicBezTo>
                    <a:pt x="2264" y="10823"/>
                    <a:pt x="2013" y="10160"/>
                    <a:pt x="1632" y="9565"/>
                  </a:cubicBezTo>
                  <a:cubicBezTo>
                    <a:pt x="1594" y="9504"/>
                    <a:pt x="1578" y="9436"/>
                    <a:pt x="1571" y="9367"/>
                  </a:cubicBezTo>
                  <a:cubicBezTo>
                    <a:pt x="1578" y="8803"/>
                    <a:pt x="1395" y="8269"/>
                    <a:pt x="1273" y="7728"/>
                  </a:cubicBezTo>
                  <a:cubicBezTo>
                    <a:pt x="1213" y="7477"/>
                    <a:pt x="1197" y="7210"/>
                    <a:pt x="1152" y="6959"/>
                  </a:cubicBezTo>
                  <a:cubicBezTo>
                    <a:pt x="1052" y="6395"/>
                    <a:pt x="801" y="5876"/>
                    <a:pt x="428" y="5450"/>
                  </a:cubicBezTo>
                  <a:cubicBezTo>
                    <a:pt x="69" y="5038"/>
                    <a:pt x="1" y="4535"/>
                    <a:pt x="77" y="4001"/>
                  </a:cubicBezTo>
                  <a:cubicBezTo>
                    <a:pt x="85" y="3910"/>
                    <a:pt x="100" y="3819"/>
                    <a:pt x="115" y="3697"/>
                  </a:cubicBezTo>
                  <a:cubicBezTo>
                    <a:pt x="252" y="3849"/>
                    <a:pt x="245" y="4009"/>
                    <a:pt x="283" y="4162"/>
                  </a:cubicBezTo>
                  <a:cubicBezTo>
                    <a:pt x="313" y="4306"/>
                    <a:pt x="359" y="4459"/>
                    <a:pt x="420" y="4596"/>
                  </a:cubicBezTo>
                  <a:cubicBezTo>
                    <a:pt x="549" y="4855"/>
                    <a:pt x="626" y="4863"/>
                    <a:pt x="809" y="4649"/>
                  </a:cubicBezTo>
                  <a:cubicBezTo>
                    <a:pt x="892" y="4695"/>
                    <a:pt x="946" y="4771"/>
                    <a:pt x="961" y="4863"/>
                  </a:cubicBezTo>
                  <a:cubicBezTo>
                    <a:pt x="862" y="4939"/>
                    <a:pt x="877" y="5053"/>
                    <a:pt x="862" y="5160"/>
                  </a:cubicBezTo>
                  <a:cubicBezTo>
                    <a:pt x="847" y="5259"/>
                    <a:pt x="946" y="5373"/>
                    <a:pt x="862" y="5488"/>
                  </a:cubicBezTo>
                  <a:cubicBezTo>
                    <a:pt x="725" y="5320"/>
                    <a:pt x="572" y="5160"/>
                    <a:pt x="405" y="5015"/>
                  </a:cubicBezTo>
                  <a:cubicBezTo>
                    <a:pt x="397" y="5007"/>
                    <a:pt x="397" y="5000"/>
                    <a:pt x="389" y="4992"/>
                  </a:cubicBezTo>
                  <a:cubicBezTo>
                    <a:pt x="367" y="5007"/>
                    <a:pt x="382" y="5023"/>
                    <a:pt x="397" y="5030"/>
                  </a:cubicBezTo>
                  <a:cubicBezTo>
                    <a:pt x="397" y="5099"/>
                    <a:pt x="435" y="5168"/>
                    <a:pt x="481" y="5213"/>
                  </a:cubicBezTo>
                  <a:cubicBezTo>
                    <a:pt x="717" y="5488"/>
                    <a:pt x="908" y="5800"/>
                    <a:pt x="1045" y="6143"/>
                  </a:cubicBezTo>
                  <a:cubicBezTo>
                    <a:pt x="1068" y="6204"/>
                    <a:pt x="1091" y="6273"/>
                    <a:pt x="1174" y="6296"/>
                  </a:cubicBezTo>
                  <a:lnTo>
                    <a:pt x="1327" y="6677"/>
                  </a:lnTo>
                  <a:cubicBezTo>
                    <a:pt x="1296" y="6959"/>
                    <a:pt x="1388" y="7233"/>
                    <a:pt x="1426" y="7500"/>
                  </a:cubicBezTo>
                  <a:cubicBezTo>
                    <a:pt x="1525" y="7340"/>
                    <a:pt x="1487" y="7141"/>
                    <a:pt x="1495" y="6966"/>
                  </a:cubicBezTo>
                  <a:cubicBezTo>
                    <a:pt x="1510" y="6661"/>
                    <a:pt x="1662" y="6364"/>
                    <a:pt x="1548" y="6059"/>
                  </a:cubicBezTo>
                  <a:lnTo>
                    <a:pt x="1609" y="6059"/>
                  </a:lnTo>
                  <a:cubicBezTo>
                    <a:pt x="1761" y="6029"/>
                    <a:pt x="1670" y="5838"/>
                    <a:pt x="1799" y="5770"/>
                  </a:cubicBezTo>
                  <a:cubicBezTo>
                    <a:pt x="1845" y="5930"/>
                    <a:pt x="1860" y="6097"/>
                    <a:pt x="1845" y="6265"/>
                  </a:cubicBezTo>
                  <a:cubicBezTo>
                    <a:pt x="1845" y="6303"/>
                    <a:pt x="1845" y="6356"/>
                    <a:pt x="1883" y="6364"/>
                  </a:cubicBezTo>
                  <a:cubicBezTo>
                    <a:pt x="1921" y="6372"/>
                    <a:pt x="1959" y="6334"/>
                    <a:pt x="1975" y="6288"/>
                  </a:cubicBezTo>
                  <a:cubicBezTo>
                    <a:pt x="2020" y="6166"/>
                    <a:pt x="2020" y="6036"/>
                    <a:pt x="1990" y="5907"/>
                  </a:cubicBezTo>
                  <a:cubicBezTo>
                    <a:pt x="1967" y="5793"/>
                    <a:pt x="1952" y="5648"/>
                    <a:pt x="1799" y="5640"/>
                  </a:cubicBezTo>
                  <a:cubicBezTo>
                    <a:pt x="1647" y="5632"/>
                    <a:pt x="1647" y="5777"/>
                    <a:pt x="1609" y="5884"/>
                  </a:cubicBezTo>
                  <a:cubicBezTo>
                    <a:pt x="1601" y="5899"/>
                    <a:pt x="1601" y="5922"/>
                    <a:pt x="1609" y="5937"/>
                  </a:cubicBezTo>
                  <a:lnTo>
                    <a:pt x="1563" y="5945"/>
                  </a:lnTo>
                  <a:cubicBezTo>
                    <a:pt x="1334" y="5594"/>
                    <a:pt x="1213" y="5190"/>
                    <a:pt x="1197" y="4771"/>
                  </a:cubicBezTo>
                  <a:cubicBezTo>
                    <a:pt x="1197" y="4634"/>
                    <a:pt x="1213" y="4497"/>
                    <a:pt x="1228" y="4322"/>
                  </a:cubicBezTo>
                  <a:cubicBezTo>
                    <a:pt x="1441" y="4642"/>
                    <a:pt x="1639" y="4931"/>
                    <a:pt x="1609" y="5312"/>
                  </a:cubicBezTo>
                  <a:cubicBezTo>
                    <a:pt x="1601" y="5358"/>
                    <a:pt x="1601" y="5404"/>
                    <a:pt x="1609" y="5450"/>
                  </a:cubicBezTo>
                  <a:cubicBezTo>
                    <a:pt x="1616" y="5495"/>
                    <a:pt x="1616" y="5571"/>
                    <a:pt x="1677" y="5564"/>
                  </a:cubicBezTo>
                  <a:cubicBezTo>
                    <a:pt x="1738" y="5556"/>
                    <a:pt x="1716" y="5480"/>
                    <a:pt x="1716" y="5442"/>
                  </a:cubicBezTo>
                  <a:cubicBezTo>
                    <a:pt x="1716" y="5175"/>
                    <a:pt x="1693" y="4916"/>
                    <a:pt x="1716" y="4657"/>
                  </a:cubicBezTo>
                  <a:cubicBezTo>
                    <a:pt x="1731" y="4482"/>
                    <a:pt x="1708" y="4276"/>
                    <a:pt x="1929" y="4169"/>
                  </a:cubicBezTo>
                  <a:cubicBezTo>
                    <a:pt x="1990" y="4131"/>
                    <a:pt x="1944" y="4001"/>
                    <a:pt x="1929" y="3910"/>
                  </a:cubicBezTo>
                  <a:cubicBezTo>
                    <a:pt x="1853" y="3506"/>
                    <a:pt x="1883" y="3087"/>
                    <a:pt x="2020" y="2691"/>
                  </a:cubicBezTo>
                  <a:cubicBezTo>
                    <a:pt x="2241" y="3095"/>
                    <a:pt x="2142" y="3521"/>
                    <a:pt x="2196" y="3971"/>
                  </a:cubicBezTo>
                  <a:cubicBezTo>
                    <a:pt x="2340" y="3780"/>
                    <a:pt x="2264" y="3605"/>
                    <a:pt x="2302" y="3445"/>
                  </a:cubicBezTo>
                  <a:lnTo>
                    <a:pt x="2371" y="3407"/>
                  </a:lnTo>
                  <a:cubicBezTo>
                    <a:pt x="2455" y="3346"/>
                    <a:pt x="2523" y="3270"/>
                    <a:pt x="2584" y="3186"/>
                  </a:cubicBezTo>
                  <a:cubicBezTo>
                    <a:pt x="2851" y="2874"/>
                    <a:pt x="3118" y="2561"/>
                    <a:pt x="3514" y="2386"/>
                  </a:cubicBezTo>
                  <a:lnTo>
                    <a:pt x="3537" y="2409"/>
                  </a:lnTo>
                  <a:cubicBezTo>
                    <a:pt x="3484" y="2492"/>
                    <a:pt x="3438" y="2576"/>
                    <a:pt x="3377" y="2652"/>
                  </a:cubicBezTo>
                  <a:cubicBezTo>
                    <a:pt x="3156" y="2942"/>
                    <a:pt x="2927" y="3239"/>
                    <a:pt x="2699" y="3529"/>
                  </a:cubicBezTo>
                  <a:cubicBezTo>
                    <a:pt x="2676" y="3567"/>
                    <a:pt x="2607" y="3613"/>
                    <a:pt x="2668" y="3659"/>
                  </a:cubicBezTo>
                  <a:cubicBezTo>
                    <a:pt x="2729" y="3704"/>
                    <a:pt x="2744" y="3643"/>
                    <a:pt x="2775" y="3605"/>
                  </a:cubicBezTo>
                  <a:cubicBezTo>
                    <a:pt x="3065" y="3232"/>
                    <a:pt x="3385" y="2881"/>
                    <a:pt x="3651" y="2492"/>
                  </a:cubicBezTo>
                  <a:cubicBezTo>
                    <a:pt x="3697" y="2416"/>
                    <a:pt x="3811" y="2332"/>
                    <a:pt x="3720" y="2241"/>
                  </a:cubicBezTo>
                  <a:cubicBezTo>
                    <a:pt x="3636" y="2149"/>
                    <a:pt x="3514" y="2210"/>
                    <a:pt x="3423" y="2264"/>
                  </a:cubicBezTo>
                  <a:cubicBezTo>
                    <a:pt x="3339" y="2302"/>
                    <a:pt x="3270" y="2348"/>
                    <a:pt x="3194" y="2409"/>
                  </a:cubicBezTo>
                  <a:cubicBezTo>
                    <a:pt x="3049" y="2523"/>
                    <a:pt x="2904" y="2637"/>
                    <a:pt x="2760" y="2752"/>
                  </a:cubicBezTo>
                  <a:cubicBezTo>
                    <a:pt x="2668" y="2675"/>
                    <a:pt x="2798" y="2584"/>
                    <a:pt x="2744" y="2508"/>
                  </a:cubicBezTo>
                  <a:cubicBezTo>
                    <a:pt x="2859" y="2218"/>
                    <a:pt x="3072" y="2012"/>
                    <a:pt x="3270" y="1791"/>
                  </a:cubicBezTo>
                  <a:cubicBezTo>
                    <a:pt x="3598" y="1425"/>
                    <a:pt x="3979" y="1113"/>
                    <a:pt x="4398" y="854"/>
                  </a:cubicBezTo>
                  <a:cubicBezTo>
                    <a:pt x="4429" y="846"/>
                    <a:pt x="4459" y="831"/>
                    <a:pt x="4490" y="823"/>
                  </a:cubicBezTo>
                  <a:cubicBezTo>
                    <a:pt x="4528" y="976"/>
                    <a:pt x="4650" y="1006"/>
                    <a:pt x="4779" y="1014"/>
                  </a:cubicBezTo>
                  <a:cubicBezTo>
                    <a:pt x="5214" y="1037"/>
                    <a:pt x="5534" y="839"/>
                    <a:pt x="5793" y="511"/>
                  </a:cubicBezTo>
                  <a:cubicBezTo>
                    <a:pt x="5983" y="351"/>
                    <a:pt x="6166" y="176"/>
                    <a:pt x="6334" y="0"/>
                  </a:cubicBezTo>
                  <a:cubicBezTo>
                    <a:pt x="6487" y="191"/>
                    <a:pt x="6669" y="130"/>
                    <a:pt x="6852" y="46"/>
                  </a:cubicBezTo>
                  <a:cubicBezTo>
                    <a:pt x="6829" y="99"/>
                    <a:pt x="6807" y="153"/>
                    <a:pt x="6784" y="198"/>
                  </a:cubicBezTo>
                  <a:cubicBezTo>
                    <a:pt x="6723" y="351"/>
                    <a:pt x="6799" y="458"/>
                    <a:pt x="6990" y="480"/>
                  </a:cubicBezTo>
                  <a:lnTo>
                    <a:pt x="6990" y="587"/>
                  </a:lnTo>
                  <a:cubicBezTo>
                    <a:pt x="6372" y="724"/>
                    <a:pt x="5778" y="968"/>
                    <a:pt x="5252" y="1319"/>
                  </a:cubicBezTo>
                  <a:cubicBezTo>
                    <a:pt x="4657" y="1685"/>
                    <a:pt x="4132" y="2157"/>
                    <a:pt x="3712" y="2713"/>
                  </a:cubicBezTo>
                  <a:cubicBezTo>
                    <a:pt x="3682" y="2759"/>
                    <a:pt x="3621" y="2790"/>
                    <a:pt x="3644" y="2866"/>
                  </a:cubicBezTo>
                  <a:lnTo>
                    <a:pt x="3644" y="2866"/>
                  </a:lnTo>
                  <a:cubicBezTo>
                    <a:pt x="3476" y="2896"/>
                    <a:pt x="3453" y="3064"/>
                    <a:pt x="3369" y="3163"/>
                  </a:cubicBezTo>
                  <a:cubicBezTo>
                    <a:pt x="2706" y="3994"/>
                    <a:pt x="2318" y="5015"/>
                    <a:pt x="2257" y="6082"/>
                  </a:cubicBezTo>
                  <a:lnTo>
                    <a:pt x="2257" y="6082"/>
                  </a:lnTo>
                  <a:cubicBezTo>
                    <a:pt x="2234" y="6235"/>
                    <a:pt x="2173" y="6387"/>
                    <a:pt x="2180" y="6555"/>
                  </a:cubicBezTo>
                  <a:cubicBezTo>
                    <a:pt x="2104" y="6532"/>
                    <a:pt x="2066" y="6417"/>
                    <a:pt x="1967" y="6471"/>
                  </a:cubicBezTo>
                  <a:cubicBezTo>
                    <a:pt x="1822" y="6539"/>
                    <a:pt x="1700" y="6646"/>
                    <a:pt x="1616" y="6783"/>
                  </a:cubicBezTo>
                  <a:cubicBezTo>
                    <a:pt x="1601" y="6821"/>
                    <a:pt x="1586" y="6867"/>
                    <a:pt x="1616" y="6890"/>
                  </a:cubicBezTo>
                  <a:cubicBezTo>
                    <a:pt x="1655" y="6920"/>
                    <a:pt x="1693" y="6890"/>
                    <a:pt x="1716" y="6859"/>
                  </a:cubicBezTo>
                  <a:cubicBezTo>
                    <a:pt x="1761" y="6814"/>
                    <a:pt x="1799" y="6768"/>
                    <a:pt x="1845" y="6722"/>
                  </a:cubicBezTo>
                  <a:cubicBezTo>
                    <a:pt x="1891" y="6684"/>
                    <a:pt x="1914" y="6631"/>
                    <a:pt x="1967" y="6654"/>
                  </a:cubicBezTo>
                  <a:cubicBezTo>
                    <a:pt x="2028" y="6684"/>
                    <a:pt x="1990" y="6753"/>
                    <a:pt x="1998" y="6799"/>
                  </a:cubicBezTo>
                  <a:cubicBezTo>
                    <a:pt x="2020" y="6974"/>
                    <a:pt x="1906" y="7103"/>
                    <a:pt x="1837" y="7256"/>
                  </a:cubicBezTo>
                  <a:cubicBezTo>
                    <a:pt x="1769" y="7309"/>
                    <a:pt x="1807" y="7385"/>
                    <a:pt x="1792" y="7446"/>
                  </a:cubicBezTo>
                  <a:cubicBezTo>
                    <a:pt x="1700" y="7660"/>
                    <a:pt x="1533" y="7835"/>
                    <a:pt x="1533" y="8132"/>
                  </a:cubicBezTo>
                  <a:cubicBezTo>
                    <a:pt x="1769" y="7926"/>
                    <a:pt x="1799" y="7614"/>
                    <a:pt x="2074" y="7454"/>
                  </a:cubicBezTo>
                  <a:cubicBezTo>
                    <a:pt x="2043" y="7614"/>
                    <a:pt x="2028" y="7759"/>
                    <a:pt x="1990" y="7888"/>
                  </a:cubicBezTo>
                  <a:cubicBezTo>
                    <a:pt x="1914" y="8155"/>
                    <a:pt x="1853" y="8430"/>
                    <a:pt x="1815" y="8711"/>
                  </a:cubicBezTo>
                  <a:cubicBezTo>
                    <a:pt x="1815" y="8856"/>
                    <a:pt x="1860" y="8993"/>
                    <a:pt x="1937" y="9108"/>
                  </a:cubicBezTo>
                  <a:cubicBezTo>
                    <a:pt x="1929" y="9420"/>
                    <a:pt x="2005" y="9733"/>
                    <a:pt x="2165" y="10000"/>
                  </a:cubicBezTo>
                  <a:cubicBezTo>
                    <a:pt x="2180" y="9916"/>
                    <a:pt x="2180" y="9824"/>
                    <a:pt x="2165" y="9740"/>
                  </a:cubicBezTo>
                  <a:cubicBezTo>
                    <a:pt x="2097" y="9397"/>
                    <a:pt x="2142" y="9047"/>
                    <a:pt x="2302" y="8734"/>
                  </a:cubicBezTo>
                  <a:cubicBezTo>
                    <a:pt x="2318" y="8696"/>
                    <a:pt x="2325" y="8651"/>
                    <a:pt x="2371" y="8651"/>
                  </a:cubicBezTo>
                  <a:cubicBezTo>
                    <a:pt x="2409" y="8658"/>
                    <a:pt x="2424" y="8704"/>
                    <a:pt x="2440" y="8734"/>
                  </a:cubicBezTo>
                  <a:cubicBezTo>
                    <a:pt x="2493" y="8841"/>
                    <a:pt x="2493" y="8963"/>
                    <a:pt x="2447" y="9070"/>
                  </a:cubicBezTo>
                  <a:cubicBezTo>
                    <a:pt x="2371" y="9253"/>
                    <a:pt x="2333" y="9458"/>
                    <a:pt x="2356" y="9657"/>
                  </a:cubicBezTo>
                  <a:cubicBezTo>
                    <a:pt x="2485" y="9405"/>
                    <a:pt x="2577" y="9123"/>
                    <a:pt x="2622" y="8841"/>
                  </a:cubicBezTo>
                  <a:lnTo>
                    <a:pt x="2722" y="8841"/>
                  </a:lnTo>
                  <a:cubicBezTo>
                    <a:pt x="3263" y="9893"/>
                    <a:pt x="4048" y="10792"/>
                    <a:pt x="5008" y="11486"/>
                  </a:cubicBezTo>
                  <a:cubicBezTo>
                    <a:pt x="5762" y="11989"/>
                    <a:pt x="6608" y="12263"/>
                    <a:pt x="7485" y="12415"/>
                  </a:cubicBezTo>
                  <a:cubicBezTo>
                    <a:pt x="8689" y="12629"/>
                    <a:pt x="9924" y="12476"/>
                    <a:pt x="11036" y="11973"/>
                  </a:cubicBezTo>
                  <a:cubicBezTo>
                    <a:pt x="11677" y="11691"/>
                    <a:pt x="12286" y="11341"/>
                    <a:pt x="12736" y="10762"/>
                  </a:cubicBezTo>
                  <a:cubicBezTo>
                    <a:pt x="13003" y="10426"/>
                    <a:pt x="13285" y="10106"/>
                    <a:pt x="13521" y="9748"/>
                  </a:cubicBezTo>
                  <a:lnTo>
                    <a:pt x="13552" y="9771"/>
                  </a:lnTo>
                  <a:cubicBezTo>
                    <a:pt x="13483" y="9946"/>
                    <a:pt x="13452" y="10129"/>
                    <a:pt x="13468" y="10312"/>
                  </a:cubicBezTo>
                  <a:cubicBezTo>
                    <a:pt x="13468" y="10358"/>
                    <a:pt x="13437" y="10434"/>
                    <a:pt x="13506" y="10442"/>
                  </a:cubicBezTo>
                  <a:cubicBezTo>
                    <a:pt x="13574" y="10449"/>
                    <a:pt x="13574" y="10365"/>
                    <a:pt x="13582" y="10312"/>
                  </a:cubicBezTo>
                  <a:cubicBezTo>
                    <a:pt x="13597" y="10236"/>
                    <a:pt x="13597" y="10160"/>
                    <a:pt x="13612" y="10083"/>
                  </a:cubicBezTo>
                  <a:cubicBezTo>
                    <a:pt x="13628" y="9946"/>
                    <a:pt x="13689" y="9809"/>
                    <a:pt x="13788" y="9710"/>
                  </a:cubicBezTo>
                  <a:cubicBezTo>
                    <a:pt x="13811" y="9839"/>
                    <a:pt x="13811" y="9977"/>
                    <a:pt x="13788" y="10114"/>
                  </a:cubicBezTo>
                  <a:cubicBezTo>
                    <a:pt x="13780" y="10175"/>
                    <a:pt x="13765" y="10274"/>
                    <a:pt x="13834" y="10281"/>
                  </a:cubicBezTo>
                  <a:cubicBezTo>
                    <a:pt x="13917" y="10289"/>
                    <a:pt x="13925" y="10182"/>
                    <a:pt x="13925" y="10121"/>
                  </a:cubicBezTo>
                  <a:cubicBezTo>
                    <a:pt x="13933" y="9992"/>
                    <a:pt x="13955" y="9862"/>
                    <a:pt x="13978" y="9725"/>
                  </a:cubicBezTo>
                  <a:cubicBezTo>
                    <a:pt x="14085" y="9611"/>
                    <a:pt x="14077" y="9451"/>
                    <a:pt x="14123" y="9314"/>
                  </a:cubicBezTo>
                  <a:cubicBezTo>
                    <a:pt x="14268" y="9169"/>
                    <a:pt x="14298" y="8978"/>
                    <a:pt x="14314" y="8788"/>
                  </a:cubicBezTo>
                  <a:cubicBezTo>
                    <a:pt x="14321" y="8651"/>
                    <a:pt x="14359" y="8521"/>
                    <a:pt x="14413" y="8391"/>
                  </a:cubicBezTo>
                  <a:cubicBezTo>
                    <a:pt x="14497" y="8483"/>
                    <a:pt x="14451" y="8582"/>
                    <a:pt x="14466" y="8666"/>
                  </a:cubicBezTo>
                  <a:cubicBezTo>
                    <a:pt x="14474" y="8711"/>
                    <a:pt x="14481" y="8750"/>
                    <a:pt x="14527" y="8757"/>
                  </a:cubicBezTo>
                  <a:cubicBezTo>
                    <a:pt x="14565" y="8765"/>
                    <a:pt x="14603" y="8719"/>
                    <a:pt x="14619" y="8673"/>
                  </a:cubicBezTo>
                  <a:cubicBezTo>
                    <a:pt x="14672" y="8498"/>
                    <a:pt x="14611" y="8300"/>
                    <a:pt x="14466" y="8193"/>
                  </a:cubicBezTo>
                  <a:cubicBezTo>
                    <a:pt x="14504" y="8041"/>
                    <a:pt x="14626" y="7911"/>
                    <a:pt x="14588" y="7736"/>
                  </a:cubicBezTo>
                  <a:cubicBezTo>
                    <a:pt x="14718" y="7599"/>
                    <a:pt x="14657" y="7385"/>
                    <a:pt x="14763" y="7241"/>
                  </a:cubicBezTo>
                  <a:cubicBezTo>
                    <a:pt x="14847" y="7279"/>
                    <a:pt x="14794" y="7408"/>
                    <a:pt x="14908" y="7401"/>
                  </a:cubicBezTo>
                  <a:cubicBezTo>
                    <a:pt x="14946" y="7164"/>
                    <a:pt x="14885" y="7096"/>
                    <a:pt x="14664" y="7111"/>
                  </a:cubicBezTo>
                  <a:cubicBezTo>
                    <a:pt x="14657" y="7042"/>
                    <a:pt x="14657" y="6974"/>
                    <a:pt x="14649" y="6905"/>
                  </a:cubicBezTo>
                  <a:cubicBezTo>
                    <a:pt x="14657" y="6844"/>
                    <a:pt x="14687" y="6783"/>
                    <a:pt x="14740" y="6753"/>
                  </a:cubicBezTo>
                  <a:cubicBezTo>
                    <a:pt x="14923" y="6600"/>
                    <a:pt x="14931" y="6478"/>
                    <a:pt x="14779" y="6296"/>
                  </a:cubicBezTo>
                  <a:cubicBezTo>
                    <a:pt x="14718" y="6227"/>
                    <a:pt x="14733" y="6181"/>
                    <a:pt x="14779" y="6113"/>
                  </a:cubicBezTo>
                  <a:cubicBezTo>
                    <a:pt x="14954" y="5876"/>
                    <a:pt x="14923" y="5640"/>
                    <a:pt x="14725" y="5427"/>
                  </a:cubicBezTo>
                  <a:cubicBezTo>
                    <a:pt x="14489" y="5175"/>
                    <a:pt x="14367" y="4855"/>
                    <a:pt x="14237" y="4535"/>
                  </a:cubicBezTo>
                  <a:cubicBezTo>
                    <a:pt x="14077" y="4154"/>
                    <a:pt x="13963" y="3765"/>
                    <a:pt x="13742" y="3415"/>
                  </a:cubicBezTo>
                  <a:cubicBezTo>
                    <a:pt x="13315" y="2774"/>
                    <a:pt x="12797" y="2203"/>
                    <a:pt x="12195" y="1715"/>
                  </a:cubicBezTo>
                  <a:cubicBezTo>
                    <a:pt x="11684" y="1319"/>
                    <a:pt x="11105" y="1014"/>
                    <a:pt x="10488" y="823"/>
                  </a:cubicBezTo>
                  <a:cubicBezTo>
                    <a:pt x="10137" y="701"/>
                    <a:pt x="9787" y="572"/>
                    <a:pt x="9383" y="519"/>
                  </a:cubicBezTo>
                  <a:cubicBezTo>
                    <a:pt x="9573" y="419"/>
                    <a:pt x="9520" y="297"/>
                    <a:pt x="9451" y="176"/>
                  </a:cubicBezTo>
                  <a:cubicBezTo>
                    <a:pt x="9611" y="191"/>
                    <a:pt x="9741" y="107"/>
                    <a:pt x="9878" y="61"/>
                  </a:cubicBezTo>
                  <a:cubicBezTo>
                    <a:pt x="10137" y="404"/>
                    <a:pt x="10541" y="610"/>
                    <a:pt x="10975" y="602"/>
                  </a:cubicBezTo>
                  <a:cubicBezTo>
                    <a:pt x="11227" y="602"/>
                    <a:pt x="11494" y="663"/>
                    <a:pt x="11745" y="534"/>
                  </a:cubicBezTo>
                  <a:cubicBezTo>
                    <a:pt x="11806" y="503"/>
                    <a:pt x="11852" y="557"/>
                    <a:pt x="11898" y="587"/>
                  </a:cubicBezTo>
                  <a:cubicBezTo>
                    <a:pt x="12469" y="1052"/>
                    <a:pt x="13018" y="1532"/>
                    <a:pt x="13384" y="2180"/>
                  </a:cubicBezTo>
                  <a:cubicBezTo>
                    <a:pt x="13391" y="2409"/>
                    <a:pt x="13506" y="2614"/>
                    <a:pt x="13574" y="2835"/>
                  </a:cubicBezTo>
                  <a:cubicBezTo>
                    <a:pt x="13605" y="2927"/>
                    <a:pt x="13574" y="3049"/>
                    <a:pt x="13696" y="3102"/>
                  </a:cubicBezTo>
                  <a:cubicBezTo>
                    <a:pt x="13734" y="3156"/>
                    <a:pt x="13742" y="3232"/>
                    <a:pt x="13826" y="3293"/>
                  </a:cubicBezTo>
                  <a:cubicBezTo>
                    <a:pt x="13925" y="2942"/>
                    <a:pt x="13780" y="2584"/>
                    <a:pt x="13910" y="2241"/>
                  </a:cubicBezTo>
                  <a:cubicBezTo>
                    <a:pt x="14047" y="2454"/>
                    <a:pt x="14138" y="2698"/>
                    <a:pt x="14176" y="2950"/>
                  </a:cubicBezTo>
                  <a:cubicBezTo>
                    <a:pt x="14237" y="3338"/>
                    <a:pt x="14413" y="3689"/>
                    <a:pt x="14596" y="4032"/>
                  </a:cubicBezTo>
                  <a:cubicBezTo>
                    <a:pt x="14634" y="4108"/>
                    <a:pt x="14664" y="4200"/>
                    <a:pt x="14687" y="4291"/>
                  </a:cubicBezTo>
                  <a:close/>
                  <a:moveTo>
                    <a:pt x="6730" y="14100"/>
                  </a:moveTo>
                  <a:cubicBezTo>
                    <a:pt x="6692" y="14252"/>
                    <a:pt x="6662" y="14405"/>
                    <a:pt x="6631" y="14565"/>
                  </a:cubicBezTo>
                  <a:cubicBezTo>
                    <a:pt x="6616" y="14664"/>
                    <a:pt x="6616" y="14786"/>
                    <a:pt x="6746" y="14816"/>
                  </a:cubicBezTo>
                  <a:cubicBezTo>
                    <a:pt x="6883" y="14854"/>
                    <a:pt x="6936" y="14755"/>
                    <a:pt x="6974" y="14656"/>
                  </a:cubicBezTo>
                  <a:cubicBezTo>
                    <a:pt x="7081" y="14374"/>
                    <a:pt x="7111" y="14085"/>
                    <a:pt x="6974" y="13803"/>
                  </a:cubicBezTo>
                  <a:cubicBezTo>
                    <a:pt x="6906" y="13665"/>
                    <a:pt x="6837" y="13513"/>
                    <a:pt x="6669" y="13452"/>
                  </a:cubicBezTo>
                  <a:cubicBezTo>
                    <a:pt x="6601" y="13307"/>
                    <a:pt x="6487" y="13185"/>
                    <a:pt x="6334" y="13132"/>
                  </a:cubicBezTo>
                  <a:cubicBezTo>
                    <a:pt x="6372" y="13239"/>
                    <a:pt x="6418" y="13338"/>
                    <a:pt x="6471" y="13437"/>
                  </a:cubicBezTo>
                  <a:cubicBezTo>
                    <a:pt x="6570" y="13658"/>
                    <a:pt x="6708" y="13856"/>
                    <a:pt x="6730" y="14100"/>
                  </a:cubicBezTo>
                  <a:close/>
                  <a:moveTo>
                    <a:pt x="9558" y="14069"/>
                  </a:moveTo>
                  <a:cubicBezTo>
                    <a:pt x="9596" y="14153"/>
                    <a:pt x="9627" y="14245"/>
                    <a:pt x="9748" y="14222"/>
                  </a:cubicBezTo>
                  <a:cubicBezTo>
                    <a:pt x="9840" y="14199"/>
                    <a:pt x="9909" y="14123"/>
                    <a:pt x="9909" y="14031"/>
                  </a:cubicBezTo>
                  <a:cubicBezTo>
                    <a:pt x="9947" y="13795"/>
                    <a:pt x="10015" y="13566"/>
                    <a:pt x="10114" y="13353"/>
                  </a:cubicBezTo>
                  <a:cubicBezTo>
                    <a:pt x="10190" y="13185"/>
                    <a:pt x="10244" y="13010"/>
                    <a:pt x="10282" y="12827"/>
                  </a:cubicBezTo>
                  <a:cubicBezTo>
                    <a:pt x="10389" y="12675"/>
                    <a:pt x="10556" y="12583"/>
                    <a:pt x="10678" y="12446"/>
                  </a:cubicBezTo>
                  <a:cubicBezTo>
                    <a:pt x="10709" y="12408"/>
                    <a:pt x="10785" y="12385"/>
                    <a:pt x="10747" y="12332"/>
                  </a:cubicBezTo>
                  <a:cubicBezTo>
                    <a:pt x="10701" y="12263"/>
                    <a:pt x="10655" y="12332"/>
                    <a:pt x="10602" y="12355"/>
                  </a:cubicBezTo>
                  <a:cubicBezTo>
                    <a:pt x="10023" y="12690"/>
                    <a:pt x="9680" y="13208"/>
                    <a:pt x="9497" y="13833"/>
                  </a:cubicBezTo>
                  <a:cubicBezTo>
                    <a:pt x="9474" y="13902"/>
                    <a:pt x="9413" y="14024"/>
                    <a:pt x="9558" y="14069"/>
                  </a:cubicBezTo>
                  <a:close/>
                  <a:moveTo>
                    <a:pt x="12797" y="11371"/>
                  </a:moveTo>
                  <a:cubicBezTo>
                    <a:pt x="12904" y="11219"/>
                    <a:pt x="12988" y="11059"/>
                    <a:pt x="13056" y="10884"/>
                  </a:cubicBezTo>
                  <a:cubicBezTo>
                    <a:pt x="13071" y="10853"/>
                    <a:pt x="13087" y="10807"/>
                    <a:pt x="13132" y="10807"/>
                  </a:cubicBezTo>
                  <a:cubicBezTo>
                    <a:pt x="13178" y="10807"/>
                    <a:pt x="13178" y="10861"/>
                    <a:pt x="13201" y="10891"/>
                  </a:cubicBezTo>
                  <a:cubicBezTo>
                    <a:pt x="13216" y="10922"/>
                    <a:pt x="13193" y="11036"/>
                    <a:pt x="13277" y="11013"/>
                  </a:cubicBezTo>
                  <a:cubicBezTo>
                    <a:pt x="13353" y="10990"/>
                    <a:pt x="13338" y="10906"/>
                    <a:pt x="13331" y="10845"/>
                  </a:cubicBezTo>
                  <a:cubicBezTo>
                    <a:pt x="13323" y="10762"/>
                    <a:pt x="13277" y="10685"/>
                    <a:pt x="13193" y="10655"/>
                  </a:cubicBezTo>
                  <a:cubicBezTo>
                    <a:pt x="13109" y="10617"/>
                    <a:pt x="13049" y="10678"/>
                    <a:pt x="12995" y="10731"/>
                  </a:cubicBezTo>
                  <a:cubicBezTo>
                    <a:pt x="12965" y="10769"/>
                    <a:pt x="12942" y="10800"/>
                    <a:pt x="12911" y="10838"/>
                  </a:cubicBezTo>
                  <a:cubicBezTo>
                    <a:pt x="12789" y="10853"/>
                    <a:pt x="12728" y="10952"/>
                    <a:pt x="12667" y="11036"/>
                  </a:cubicBezTo>
                  <a:cubicBezTo>
                    <a:pt x="12530" y="11211"/>
                    <a:pt x="12355" y="11333"/>
                    <a:pt x="12187" y="11478"/>
                  </a:cubicBezTo>
                  <a:cubicBezTo>
                    <a:pt x="11959" y="11691"/>
                    <a:pt x="11646" y="11798"/>
                    <a:pt x="11448" y="12050"/>
                  </a:cubicBezTo>
                  <a:cubicBezTo>
                    <a:pt x="11402" y="12111"/>
                    <a:pt x="11273" y="12164"/>
                    <a:pt x="11326" y="12240"/>
                  </a:cubicBezTo>
                  <a:cubicBezTo>
                    <a:pt x="11379" y="12324"/>
                    <a:pt x="11494" y="12271"/>
                    <a:pt x="11578" y="12240"/>
                  </a:cubicBezTo>
                  <a:cubicBezTo>
                    <a:pt x="11600" y="12233"/>
                    <a:pt x="11623" y="12233"/>
                    <a:pt x="11646" y="12217"/>
                  </a:cubicBezTo>
                  <a:cubicBezTo>
                    <a:pt x="12012" y="12065"/>
                    <a:pt x="12355" y="11859"/>
                    <a:pt x="12660" y="11608"/>
                  </a:cubicBezTo>
                  <a:cubicBezTo>
                    <a:pt x="12736" y="11554"/>
                    <a:pt x="12782" y="11470"/>
                    <a:pt x="12789" y="11379"/>
                  </a:cubicBezTo>
                  <a:close/>
                  <a:moveTo>
                    <a:pt x="2950" y="9634"/>
                  </a:moveTo>
                  <a:cubicBezTo>
                    <a:pt x="2927" y="9611"/>
                    <a:pt x="2912" y="9588"/>
                    <a:pt x="2897" y="9557"/>
                  </a:cubicBezTo>
                  <a:cubicBezTo>
                    <a:pt x="2767" y="9367"/>
                    <a:pt x="2706" y="9367"/>
                    <a:pt x="2577" y="9557"/>
                  </a:cubicBezTo>
                  <a:cubicBezTo>
                    <a:pt x="2409" y="9801"/>
                    <a:pt x="2333" y="10099"/>
                    <a:pt x="2363" y="10396"/>
                  </a:cubicBezTo>
                  <a:cubicBezTo>
                    <a:pt x="2386" y="10609"/>
                    <a:pt x="2417" y="10815"/>
                    <a:pt x="2584" y="10975"/>
                  </a:cubicBezTo>
                  <a:cubicBezTo>
                    <a:pt x="2508" y="10503"/>
                    <a:pt x="2455" y="10045"/>
                    <a:pt x="2744" y="9611"/>
                  </a:cubicBezTo>
                  <a:cubicBezTo>
                    <a:pt x="2874" y="9771"/>
                    <a:pt x="2920" y="9977"/>
                    <a:pt x="2874" y="10182"/>
                  </a:cubicBezTo>
                  <a:cubicBezTo>
                    <a:pt x="2760" y="10922"/>
                    <a:pt x="3255" y="11890"/>
                    <a:pt x="3941" y="12225"/>
                  </a:cubicBezTo>
                  <a:cubicBezTo>
                    <a:pt x="3987" y="12271"/>
                    <a:pt x="4040" y="12316"/>
                    <a:pt x="4101" y="12263"/>
                  </a:cubicBezTo>
                  <a:cubicBezTo>
                    <a:pt x="4170" y="12210"/>
                    <a:pt x="4116" y="12141"/>
                    <a:pt x="4086" y="12088"/>
                  </a:cubicBezTo>
                  <a:cubicBezTo>
                    <a:pt x="4063" y="12057"/>
                    <a:pt x="4040" y="12027"/>
                    <a:pt x="4010" y="12004"/>
                  </a:cubicBezTo>
                  <a:cubicBezTo>
                    <a:pt x="3659" y="11653"/>
                    <a:pt x="3430" y="11204"/>
                    <a:pt x="3347" y="10716"/>
                  </a:cubicBezTo>
                  <a:cubicBezTo>
                    <a:pt x="3324" y="10487"/>
                    <a:pt x="3293" y="10259"/>
                    <a:pt x="3240" y="10030"/>
                  </a:cubicBezTo>
                  <a:cubicBezTo>
                    <a:pt x="3194" y="9862"/>
                    <a:pt x="3133" y="9710"/>
                    <a:pt x="2943" y="9634"/>
                  </a:cubicBezTo>
                  <a:close/>
                  <a:moveTo>
                    <a:pt x="7828" y="17057"/>
                  </a:moveTo>
                  <a:cubicBezTo>
                    <a:pt x="7851" y="17255"/>
                    <a:pt x="7912" y="17446"/>
                    <a:pt x="7996" y="17629"/>
                  </a:cubicBezTo>
                  <a:cubicBezTo>
                    <a:pt x="8026" y="17689"/>
                    <a:pt x="8087" y="17743"/>
                    <a:pt x="8156" y="17750"/>
                  </a:cubicBezTo>
                  <a:cubicBezTo>
                    <a:pt x="8308" y="17796"/>
                    <a:pt x="8476" y="17728"/>
                    <a:pt x="8560" y="17598"/>
                  </a:cubicBezTo>
                  <a:cubicBezTo>
                    <a:pt x="8674" y="17415"/>
                    <a:pt x="8918" y="17286"/>
                    <a:pt x="8819" y="17019"/>
                  </a:cubicBezTo>
                  <a:cubicBezTo>
                    <a:pt x="8758" y="16859"/>
                    <a:pt x="8643" y="16836"/>
                    <a:pt x="8521" y="16958"/>
                  </a:cubicBezTo>
                  <a:cubicBezTo>
                    <a:pt x="8339" y="17148"/>
                    <a:pt x="8308" y="17148"/>
                    <a:pt x="8140" y="16920"/>
                  </a:cubicBezTo>
                  <a:cubicBezTo>
                    <a:pt x="8095" y="16851"/>
                    <a:pt x="8049" y="16752"/>
                    <a:pt x="7935" y="16783"/>
                  </a:cubicBezTo>
                  <a:cubicBezTo>
                    <a:pt x="7828" y="16805"/>
                    <a:pt x="7828" y="16927"/>
                    <a:pt x="7828" y="17057"/>
                  </a:cubicBezTo>
                  <a:close/>
                  <a:moveTo>
                    <a:pt x="8064" y="14359"/>
                  </a:moveTo>
                  <a:cubicBezTo>
                    <a:pt x="8217" y="14046"/>
                    <a:pt x="7889" y="13124"/>
                    <a:pt x="7554" y="12903"/>
                  </a:cubicBezTo>
                  <a:cubicBezTo>
                    <a:pt x="7866" y="13330"/>
                    <a:pt x="7896" y="13848"/>
                    <a:pt x="8057" y="14359"/>
                  </a:cubicBezTo>
                  <a:close/>
                  <a:moveTo>
                    <a:pt x="9116" y="13117"/>
                  </a:moveTo>
                  <a:cubicBezTo>
                    <a:pt x="9024" y="13208"/>
                    <a:pt x="8956" y="13330"/>
                    <a:pt x="8925" y="13452"/>
                  </a:cubicBezTo>
                  <a:cubicBezTo>
                    <a:pt x="8819" y="13742"/>
                    <a:pt x="8742" y="14039"/>
                    <a:pt x="8689" y="14344"/>
                  </a:cubicBezTo>
                  <a:cubicBezTo>
                    <a:pt x="8681" y="14389"/>
                    <a:pt x="8651" y="14466"/>
                    <a:pt x="8712" y="14473"/>
                  </a:cubicBezTo>
                  <a:cubicBezTo>
                    <a:pt x="8788" y="14496"/>
                    <a:pt x="8796" y="14412"/>
                    <a:pt x="8803" y="14359"/>
                  </a:cubicBezTo>
                  <a:cubicBezTo>
                    <a:pt x="8864" y="13985"/>
                    <a:pt x="8971" y="13627"/>
                    <a:pt x="9116" y="13277"/>
                  </a:cubicBezTo>
                  <a:cubicBezTo>
                    <a:pt x="9139" y="13223"/>
                    <a:pt x="9139" y="13162"/>
                    <a:pt x="9116" y="13117"/>
                  </a:cubicBezTo>
                  <a:close/>
                  <a:moveTo>
                    <a:pt x="7912" y="16440"/>
                  </a:moveTo>
                  <a:lnTo>
                    <a:pt x="7965" y="16440"/>
                  </a:lnTo>
                  <a:cubicBezTo>
                    <a:pt x="8163" y="16074"/>
                    <a:pt x="8095" y="15693"/>
                    <a:pt x="8011" y="15304"/>
                  </a:cubicBezTo>
                  <a:close/>
                  <a:moveTo>
                    <a:pt x="8003" y="19298"/>
                  </a:moveTo>
                  <a:cubicBezTo>
                    <a:pt x="8064" y="19465"/>
                    <a:pt x="8209" y="19572"/>
                    <a:pt x="8255" y="19740"/>
                  </a:cubicBezTo>
                  <a:cubicBezTo>
                    <a:pt x="8270" y="19793"/>
                    <a:pt x="8331" y="19823"/>
                    <a:pt x="8377" y="19793"/>
                  </a:cubicBezTo>
                  <a:cubicBezTo>
                    <a:pt x="8438" y="19763"/>
                    <a:pt x="8407" y="19709"/>
                    <a:pt x="8392" y="19663"/>
                  </a:cubicBezTo>
                  <a:cubicBezTo>
                    <a:pt x="8316" y="19481"/>
                    <a:pt x="8163" y="19389"/>
                    <a:pt x="8003" y="19290"/>
                  </a:cubicBezTo>
                  <a:close/>
                  <a:moveTo>
                    <a:pt x="15266" y="5541"/>
                  </a:moveTo>
                  <a:cubicBezTo>
                    <a:pt x="15350" y="5533"/>
                    <a:pt x="15525" y="5282"/>
                    <a:pt x="15503" y="5206"/>
                  </a:cubicBezTo>
                  <a:cubicBezTo>
                    <a:pt x="15495" y="5175"/>
                    <a:pt x="15472" y="5145"/>
                    <a:pt x="15442" y="5145"/>
                  </a:cubicBezTo>
                  <a:cubicBezTo>
                    <a:pt x="15335" y="5160"/>
                    <a:pt x="15312" y="5259"/>
                    <a:pt x="15259" y="5328"/>
                  </a:cubicBezTo>
                  <a:cubicBezTo>
                    <a:pt x="15213" y="5381"/>
                    <a:pt x="15198" y="5457"/>
                    <a:pt x="15228" y="5526"/>
                  </a:cubicBezTo>
                  <a:cubicBezTo>
                    <a:pt x="15236" y="5541"/>
                    <a:pt x="15259" y="5541"/>
                    <a:pt x="15266" y="5541"/>
                  </a:cubicBezTo>
                  <a:close/>
                  <a:moveTo>
                    <a:pt x="9055" y="16828"/>
                  </a:moveTo>
                  <a:cubicBezTo>
                    <a:pt x="9070" y="16973"/>
                    <a:pt x="9009" y="17080"/>
                    <a:pt x="9108" y="17171"/>
                  </a:cubicBezTo>
                  <a:cubicBezTo>
                    <a:pt x="9131" y="17186"/>
                    <a:pt x="9162" y="17179"/>
                    <a:pt x="9169" y="17148"/>
                  </a:cubicBezTo>
                  <a:cubicBezTo>
                    <a:pt x="9192" y="17026"/>
                    <a:pt x="9146" y="16904"/>
                    <a:pt x="9055" y="16828"/>
                  </a:cubicBezTo>
                  <a:close/>
                  <a:moveTo>
                    <a:pt x="9497" y="17072"/>
                  </a:moveTo>
                  <a:cubicBezTo>
                    <a:pt x="9527" y="17065"/>
                    <a:pt x="9558" y="17042"/>
                    <a:pt x="9550" y="17004"/>
                  </a:cubicBezTo>
                  <a:cubicBezTo>
                    <a:pt x="9550" y="16950"/>
                    <a:pt x="9505" y="16912"/>
                    <a:pt x="9459" y="16904"/>
                  </a:cubicBezTo>
                  <a:cubicBezTo>
                    <a:pt x="9413" y="16897"/>
                    <a:pt x="9405" y="16927"/>
                    <a:pt x="9405" y="16965"/>
                  </a:cubicBezTo>
                  <a:cubicBezTo>
                    <a:pt x="9405" y="17019"/>
                    <a:pt x="9444" y="17065"/>
                    <a:pt x="9497" y="170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8"/>
            <p:cNvSpPr/>
            <p:nvPr/>
          </p:nvSpPr>
          <p:spPr>
            <a:xfrm>
              <a:off x="6677425" y="3591150"/>
              <a:ext cx="307725" cy="297250"/>
            </a:xfrm>
            <a:custGeom>
              <a:avLst/>
              <a:gdLst/>
              <a:ahLst/>
              <a:cxnLst/>
              <a:rect l="l" t="t" r="r" b="b"/>
              <a:pathLst>
                <a:path w="12309" h="11890" extrusionOk="0">
                  <a:moveTo>
                    <a:pt x="0" y="5617"/>
                  </a:moveTo>
                  <a:lnTo>
                    <a:pt x="0" y="5617"/>
                  </a:lnTo>
                  <a:cubicBezTo>
                    <a:pt x="138" y="5579"/>
                    <a:pt x="99" y="5449"/>
                    <a:pt x="115" y="5366"/>
                  </a:cubicBezTo>
                  <a:cubicBezTo>
                    <a:pt x="160" y="5000"/>
                    <a:pt x="229" y="4649"/>
                    <a:pt x="336" y="4299"/>
                  </a:cubicBezTo>
                  <a:cubicBezTo>
                    <a:pt x="519" y="3727"/>
                    <a:pt x="831" y="3239"/>
                    <a:pt x="1159" y="2751"/>
                  </a:cubicBezTo>
                  <a:cubicBezTo>
                    <a:pt x="1235" y="2630"/>
                    <a:pt x="1395" y="2569"/>
                    <a:pt x="1387" y="2401"/>
                  </a:cubicBezTo>
                  <a:lnTo>
                    <a:pt x="1387" y="2401"/>
                  </a:lnTo>
                  <a:cubicBezTo>
                    <a:pt x="1563" y="2370"/>
                    <a:pt x="1631" y="2210"/>
                    <a:pt x="1730" y="2104"/>
                  </a:cubicBezTo>
                  <a:cubicBezTo>
                    <a:pt x="2394" y="1425"/>
                    <a:pt x="3125" y="846"/>
                    <a:pt x="4017" y="518"/>
                  </a:cubicBezTo>
                  <a:cubicBezTo>
                    <a:pt x="5335" y="8"/>
                    <a:pt x="6791" y="0"/>
                    <a:pt x="8117" y="473"/>
                  </a:cubicBezTo>
                  <a:cubicBezTo>
                    <a:pt x="9260" y="869"/>
                    <a:pt x="10160" y="1547"/>
                    <a:pt x="10937" y="2462"/>
                  </a:cubicBezTo>
                  <a:cubicBezTo>
                    <a:pt x="11349" y="2950"/>
                    <a:pt x="11593" y="3514"/>
                    <a:pt x="11814" y="4093"/>
                  </a:cubicBezTo>
                  <a:lnTo>
                    <a:pt x="12065" y="4741"/>
                  </a:lnTo>
                  <a:cubicBezTo>
                    <a:pt x="12126" y="5053"/>
                    <a:pt x="12156" y="5381"/>
                    <a:pt x="12309" y="5670"/>
                  </a:cubicBezTo>
                  <a:lnTo>
                    <a:pt x="12309" y="5831"/>
                  </a:lnTo>
                  <a:cubicBezTo>
                    <a:pt x="12248" y="5975"/>
                    <a:pt x="12225" y="6128"/>
                    <a:pt x="12240" y="6288"/>
                  </a:cubicBezTo>
                  <a:cubicBezTo>
                    <a:pt x="12141" y="6638"/>
                    <a:pt x="12035" y="6989"/>
                    <a:pt x="11966" y="7340"/>
                  </a:cubicBezTo>
                  <a:cubicBezTo>
                    <a:pt x="11844" y="7911"/>
                    <a:pt x="11501" y="8376"/>
                    <a:pt x="11242" y="8887"/>
                  </a:cubicBezTo>
                  <a:cubicBezTo>
                    <a:pt x="10929" y="9466"/>
                    <a:pt x="10533" y="9999"/>
                    <a:pt x="10068" y="10464"/>
                  </a:cubicBezTo>
                  <a:cubicBezTo>
                    <a:pt x="9649" y="10906"/>
                    <a:pt x="9100" y="11181"/>
                    <a:pt x="8536" y="11402"/>
                  </a:cubicBezTo>
                  <a:cubicBezTo>
                    <a:pt x="7690" y="11745"/>
                    <a:pt x="6776" y="11890"/>
                    <a:pt x="5869" y="11821"/>
                  </a:cubicBezTo>
                  <a:cubicBezTo>
                    <a:pt x="4543" y="11729"/>
                    <a:pt x="3316" y="11326"/>
                    <a:pt x="2287" y="10441"/>
                  </a:cubicBezTo>
                  <a:cubicBezTo>
                    <a:pt x="1631" y="9862"/>
                    <a:pt x="1083" y="9169"/>
                    <a:pt x="656" y="8399"/>
                  </a:cubicBezTo>
                  <a:cubicBezTo>
                    <a:pt x="465" y="8056"/>
                    <a:pt x="381" y="7667"/>
                    <a:pt x="267" y="7294"/>
                  </a:cubicBezTo>
                  <a:cubicBezTo>
                    <a:pt x="115" y="6798"/>
                    <a:pt x="46" y="6280"/>
                    <a:pt x="54" y="5762"/>
                  </a:cubicBezTo>
                  <a:cubicBezTo>
                    <a:pt x="61" y="5709"/>
                    <a:pt x="77" y="5648"/>
                    <a:pt x="0" y="5617"/>
                  </a:cubicBezTo>
                  <a:close/>
                  <a:moveTo>
                    <a:pt x="10434" y="9519"/>
                  </a:moveTo>
                  <a:cubicBezTo>
                    <a:pt x="10472" y="9527"/>
                    <a:pt x="10503" y="9512"/>
                    <a:pt x="10518" y="9481"/>
                  </a:cubicBezTo>
                  <a:cubicBezTo>
                    <a:pt x="10632" y="9367"/>
                    <a:pt x="10739" y="9237"/>
                    <a:pt x="10823" y="9100"/>
                  </a:cubicBezTo>
                  <a:cubicBezTo>
                    <a:pt x="10876" y="9054"/>
                    <a:pt x="10922" y="9001"/>
                    <a:pt x="10968" y="8948"/>
                  </a:cubicBezTo>
                  <a:cubicBezTo>
                    <a:pt x="11440" y="8262"/>
                    <a:pt x="11661" y="7484"/>
                    <a:pt x="11730" y="6676"/>
                  </a:cubicBezTo>
                  <a:cubicBezTo>
                    <a:pt x="11806" y="5792"/>
                    <a:pt x="11623" y="4931"/>
                    <a:pt x="11311" y="4100"/>
                  </a:cubicBezTo>
                  <a:cubicBezTo>
                    <a:pt x="11112" y="3567"/>
                    <a:pt x="10914" y="3041"/>
                    <a:pt x="10571" y="2584"/>
                  </a:cubicBezTo>
                  <a:cubicBezTo>
                    <a:pt x="10404" y="2363"/>
                    <a:pt x="10228" y="2134"/>
                    <a:pt x="9969" y="2005"/>
                  </a:cubicBezTo>
                  <a:lnTo>
                    <a:pt x="9969" y="2005"/>
                  </a:lnTo>
                  <a:cubicBezTo>
                    <a:pt x="9977" y="1974"/>
                    <a:pt x="9962" y="1936"/>
                    <a:pt x="9923" y="1928"/>
                  </a:cubicBezTo>
                  <a:cubicBezTo>
                    <a:pt x="9748" y="1700"/>
                    <a:pt x="9504" y="1547"/>
                    <a:pt x="9283" y="1372"/>
                  </a:cubicBezTo>
                  <a:cubicBezTo>
                    <a:pt x="9199" y="1288"/>
                    <a:pt x="9093" y="1242"/>
                    <a:pt x="8978" y="1235"/>
                  </a:cubicBezTo>
                  <a:cubicBezTo>
                    <a:pt x="8574" y="922"/>
                    <a:pt x="8110" y="709"/>
                    <a:pt x="7607" y="595"/>
                  </a:cubicBezTo>
                  <a:cubicBezTo>
                    <a:pt x="6913" y="435"/>
                    <a:pt x="6197" y="404"/>
                    <a:pt x="5488" y="511"/>
                  </a:cubicBezTo>
                  <a:cubicBezTo>
                    <a:pt x="5046" y="572"/>
                    <a:pt x="4604" y="633"/>
                    <a:pt x="4192" y="831"/>
                  </a:cubicBezTo>
                  <a:cubicBezTo>
                    <a:pt x="3727" y="960"/>
                    <a:pt x="3331" y="1220"/>
                    <a:pt x="2927" y="1471"/>
                  </a:cubicBezTo>
                  <a:cubicBezTo>
                    <a:pt x="2394" y="1791"/>
                    <a:pt x="1936" y="2226"/>
                    <a:pt x="1570" y="2729"/>
                  </a:cubicBezTo>
                  <a:cubicBezTo>
                    <a:pt x="824" y="3788"/>
                    <a:pt x="442" y="5061"/>
                    <a:pt x="496" y="6349"/>
                  </a:cubicBezTo>
                  <a:cubicBezTo>
                    <a:pt x="519" y="7149"/>
                    <a:pt x="755" y="7926"/>
                    <a:pt x="1182" y="8597"/>
                  </a:cubicBezTo>
                  <a:cubicBezTo>
                    <a:pt x="1319" y="8795"/>
                    <a:pt x="1410" y="9024"/>
                    <a:pt x="1616" y="9169"/>
                  </a:cubicBezTo>
                  <a:cubicBezTo>
                    <a:pt x="1669" y="9336"/>
                    <a:pt x="1769" y="9481"/>
                    <a:pt x="1898" y="9588"/>
                  </a:cubicBezTo>
                  <a:cubicBezTo>
                    <a:pt x="1951" y="9740"/>
                    <a:pt x="2051" y="9877"/>
                    <a:pt x="2188" y="9969"/>
                  </a:cubicBezTo>
                  <a:cubicBezTo>
                    <a:pt x="2668" y="10358"/>
                    <a:pt x="3194" y="10678"/>
                    <a:pt x="3750" y="10929"/>
                  </a:cubicBezTo>
                  <a:cubicBezTo>
                    <a:pt x="4505" y="11265"/>
                    <a:pt x="5305" y="11463"/>
                    <a:pt x="6128" y="11508"/>
                  </a:cubicBezTo>
                  <a:cubicBezTo>
                    <a:pt x="7134" y="11577"/>
                    <a:pt x="8132" y="11318"/>
                    <a:pt x="8986" y="10777"/>
                  </a:cubicBezTo>
                  <a:cubicBezTo>
                    <a:pt x="9398" y="10518"/>
                    <a:pt x="9824" y="10274"/>
                    <a:pt x="10106" y="9862"/>
                  </a:cubicBezTo>
                  <a:cubicBezTo>
                    <a:pt x="10175" y="9855"/>
                    <a:pt x="10205" y="9794"/>
                    <a:pt x="10251" y="9748"/>
                  </a:cubicBezTo>
                  <a:lnTo>
                    <a:pt x="10305" y="9672"/>
                  </a:lnTo>
                  <a:cubicBezTo>
                    <a:pt x="10373" y="9649"/>
                    <a:pt x="10426" y="9595"/>
                    <a:pt x="10442" y="95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8"/>
            <p:cNvSpPr/>
            <p:nvPr/>
          </p:nvSpPr>
          <p:spPr>
            <a:xfrm>
              <a:off x="6768300" y="3513775"/>
              <a:ext cx="117200" cy="60625"/>
            </a:xfrm>
            <a:custGeom>
              <a:avLst/>
              <a:gdLst/>
              <a:ahLst/>
              <a:cxnLst/>
              <a:rect l="l" t="t" r="r" b="b"/>
              <a:pathLst>
                <a:path w="4688" h="2425" extrusionOk="0">
                  <a:moveTo>
                    <a:pt x="4086" y="1060"/>
                  </a:moveTo>
                  <a:cubicBezTo>
                    <a:pt x="3933" y="1022"/>
                    <a:pt x="3766" y="1022"/>
                    <a:pt x="3613" y="1037"/>
                  </a:cubicBezTo>
                  <a:cubicBezTo>
                    <a:pt x="3324" y="1053"/>
                    <a:pt x="3118" y="1175"/>
                    <a:pt x="3034" y="1457"/>
                  </a:cubicBezTo>
                  <a:cubicBezTo>
                    <a:pt x="2966" y="1678"/>
                    <a:pt x="2813" y="1891"/>
                    <a:pt x="2973" y="2135"/>
                  </a:cubicBezTo>
                  <a:cubicBezTo>
                    <a:pt x="3019" y="2196"/>
                    <a:pt x="2973" y="2249"/>
                    <a:pt x="2897" y="2249"/>
                  </a:cubicBezTo>
                  <a:cubicBezTo>
                    <a:pt x="2790" y="2264"/>
                    <a:pt x="2691" y="2310"/>
                    <a:pt x="2607" y="2379"/>
                  </a:cubicBezTo>
                  <a:cubicBezTo>
                    <a:pt x="2554" y="2409"/>
                    <a:pt x="2501" y="2424"/>
                    <a:pt x="2440" y="2409"/>
                  </a:cubicBezTo>
                  <a:cubicBezTo>
                    <a:pt x="2173" y="2303"/>
                    <a:pt x="1899" y="2402"/>
                    <a:pt x="1632" y="2341"/>
                  </a:cubicBezTo>
                  <a:cubicBezTo>
                    <a:pt x="1472" y="2303"/>
                    <a:pt x="1327" y="2234"/>
                    <a:pt x="1159" y="2242"/>
                  </a:cubicBezTo>
                  <a:cubicBezTo>
                    <a:pt x="1121" y="2242"/>
                    <a:pt x="1053" y="2226"/>
                    <a:pt x="1083" y="2150"/>
                  </a:cubicBezTo>
                  <a:cubicBezTo>
                    <a:pt x="1174" y="1891"/>
                    <a:pt x="1106" y="1670"/>
                    <a:pt x="908" y="1495"/>
                  </a:cubicBezTo>
                  <a:cubicBezTo>
                    <a:pt x="915" y="1380"/>
                    <a:pt x="923" y="1281"/>
                    <a:pt x="1075" y="1388"/>
                  </a:cubicBezTo>
                  <a:cubicBezTo>
                    <a:pt x="1098" y="1411"/>
                    <a:pt x="1144" y="1403"/>
                    <a:pt x="1182" y="1411"/>
                  </a:cubicBezTo>
                  <a:cubicBezTo>
                    <a:pt x="1350" y="1578"/>
                    <a:pt x="1304" y="1838"/>
                    <a:pt x="1449" y="2013"/>
                  </a:cubicBezTo>
                  <a:cubicBezTo>
                    <a:pt x="1449" y="1700"/>
                    <a:pt x="1464" y="1396"/>
                    <a:pt x="1213" y="1144"/>
                  </a:cubicBezTo>
                  <a:cubicBezTo>
                    <a:pt x="1106" y="1030"/>
                    <a:pt x="961" y="946"/>
                    <a:pt x="801" y="923"/>
                  </a:cubicBezTo>
                  <a:cubicBezTo>
                    <a:pt x="405" y="832"/>
                    <a:pt x="92" y="527"/>
                    <a:pt x="1" y="130"/>
                  </a:cubicBezTo>
                  <a:cubicBezTo>
                    <a:pt x="16" y="130"/>
                    <a:pt x="39" y="115"/>
                    <a:pt x="54" y="123"/>
                  </a:cubicBezTo>
                  <a:cubicBezTo>
                    <a:pt x="321" y="275"/>
                    <a:pt x="649" y="268"/>
                    <a:pt x="908" y="108"/>
                  </a:cubicBezTo>
                  <a:cubicBezTo>
                    <a:pt x="1098" y="1"/>
                    <a:pt x="1296" y="62"/>
                    <a:pt x="1464" y="191"/>
                  </a:cubicBezTo>
                  <a:cubicBezTo>
                    <a:pt x="1563" y="275"/>
                    <a:pt x="1678" y="329"/>
                    <a:pt x="1807" y="336"/>
                  </a:cubicBezTo>
                  <a:cubicBezTo>
                    <a:pt x="1891" y="344"/>
                    <a:pt x="1967" y="397"/>
                    <a:pt x="1998" y="481"/>
                  </a:cubicBezTo>
                  <a:cubicBezTo>
                    <a:pt x="2150" y="717"/>
                    <a:pt x="2226" y="999"/>
                    <a:pt x="2219" y="1281"/>
                  </a:cubicBezTo>
                  <a:cubicBezTo>
                    <a:pt x="2196" y="1495"/>
                    <a:pt x="2203" y="1716"/>
                    <a:pt x="2241" y="1929"/>
                  </a:cubicBezTo>
                  <a:cubicBezTo>
                    <a:pt x="2257" y="1982"/>
                    <a:pt x="2257" y="2059"/>
                    <a:pt x="2341" y="2051"/>
                  </a:cubicBezTo>
                  <a:cubicBezTo>
                    <a:pt x="2417" y="2043"/>
                    <a:pt x="2409" y="1967"/>
                    <a:pt x="2409" y="1914"/>
                  </a:cubicBezTo>
                  <a:cubicBezTo>
                    <a:pt x="2409" y="1853"/>
                    <a:pt x="2409" y="1807"/>
                    <a:pt x="2409" y="1754"/>
                  </a:cubicBezTo>
                  <a:cubicBezTo>
                    <a:pt x="2394" y="1015"/>
                    <a:pt x="2394" y="1015"/>
                    <a:pt x="2760" y="382"/>
                  </a:cubicBezTo>
                  <a:cubicBezTo>
                    <a:pt x="2767" y="367"/>
                    <a:pt x="2775" y="336"/>
                    <a:pt x="2790" y="336"/>
                  </a:cubicBezTo>
                  <a:cubicBezTo>
                    <a:pt x="3011" y="298"/>
                    <a:pt x="3194" y="123"/>
                    <a:pt x="3423" y="123"/>
                  </a:cubicBezTo>
                  <a:cubicBezTo>
                    <a:pt x="3613" y="115"/>
                    <a:pt x="3804" y="169"/>
                    <a:pt x="3964" y="275"/>
                  </a:cubicBezTo>
                  <a:cubicBezTo>
                    <a:pt x="4132" y="405"/>
                    <a:pt x="4337" y="290"/>
                    <a:pt x="4528" y="283"/>
                  </a:cubicBezTo>
                  <a:cubicBezTo>
                    <a:pt x="4566" y="283"/>
                    <a:pt x="4612" y="245"/>
                    <a:pt x="4688" y="283"/>
                  </a:cubicBezTo>
                  <a:cubicBezTo>
                    <a:pt x="4543" y="451"/>
                    <a:pt x="4421" y="611"/>
                    <a:pt x="4269" y="755"/>
                  </a:cubicBezTo>
                  <a:cubicBezTo>
                    <a:pt x="4193" y="839"/>
                    <a:pt x="4101" y="893"/>
                    <a:pt x="4101" y="1015"/>
                  </a:cubicBezTo>
                  <a:close/>
                  <a:moveTo>
                    <a:pt x="1998" y="1624"/>
                  </a:moveTo>
                  <a:cubicBezTo>
                    <a:pt x="2043" y="1327"/>
                    <a:pt x="2028" y="1022"/>
                    <a:pt x="1792" y="824"/>
                  </a:cubicBezTo>
                  <a:cubicBezTo>
                    <a:pt x="1502" y="565"/>
                    <a:pt x="1129" y="489"/>
                    <a:pt x="717" y="466"/>
                  </a:cubicBezTo>
                  <a:cubicBezTo>
                    <a:pt x="755" y="550"/>
                    <a:pt x="832" y="603"/>
                    <a:pt x="923" y="618"/>
                  </a:cubicBezTo>
                  <a:cubicBezTo>
                    <a:pt x="1121" y="687"/>
                    <a:pt x="1327" y="733"/>
                    <a:pt x="1517" y="816"/>
                  </a:cubicBezTo>
                  <a:cubicBezTo>
                    <a:pt x="1678" y="877"/>
                    <a:pt x="1799" y="1007"/>
                    <a:pt x="1845" y="1167"/>
                  </a:cubicBezTo>
                  <a:cubicBezTo>
                    <a:pt x="1899" y="1319"/>
                    <a:pt x="1937" y="1479"/>
                    <a:pt x="2005" y="1624"/>
                  </a:cubicBezTo>
                  <a:close/>
                  <a:moveTo>
                    <a:pt x="2668" y="1754"/>
                  </a:moveTo>
                  <a:cubicBezTo>
                    <a:pt x="2699" y="1632"/>
                    <a:pt x="2729" y="1510"/>
                    <a:pt x="2767" y="1396"/>
                  </a:cubicBezTo>
                  <a:cubicBezTo>
                    <a:pt x="2866" y="1068"/>
                    <a:pt x="3164" y="839"/>
                    <a:pt x="3507" y="832"/>
                  </a:cubicBezTo>
                  <a:cubicBezTo>
                    <a:pt x="3606" y="847"/>
                    <a:pt x="3705" y="786"/>
                    <a:pt x="3751" y="694"/>
                  </a:cubicBezTo>
                  <a:cubicBezTo>
                    <a:pt x="2996" y="717"/>
                    <a:pt x="2478" y="1213"/>
                    <a:pt x="2668" y="17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8"/>
            <p:cNvSpPr/>
            <p:nvPr/>
          </p:nvSpPr>
          <p:spPr>
            <a:xfrm>
              <a:off x="6726775" y="3360225"/>
              <a:ext cx="74150" cy="93000"/>
            </a:xfrm>
            <a:custGeom>
              <a:avLst/>
              <a:gdLst/>
              <a:ahLst/>
              <a:cxnLst/>
              <a:rect l="l" t="t" r="r" b="b"/>
              <a:pathLst>
                <a:path w="2966" h="3720" extrusionOk="0">
                  <a:moveTo>
                    <a:pt x="2424" y="739"/>
                  </a:moveTo>
                  <a:cubicBezTo>
                    <a:pt x="2203" y="556"/>
                    <a:pt x="2165" y="549"/>
                    <a:pt x="1951" y="732"/>
                  </a:cubicBezTo>
                  <a:cubicBezTo>
                    <a:pt x="1868" y="800"/>
                    <a:pt x="1791" y="808"/>
                    <a:pt x="1738" y="701"/>
                  </a:cubicBezTo>
                  <a:cubicBezTo>
                    <a:pt x="1708" y="648"/>
                    <a:pt x="1677" y="602"/>
                    <a:pt x="1639" y="556"/>
                  </a:cubicBezTo>
                  <a:cubicBezTo>
                    <a:pt x="1601" y="495"/>
                    <a:pt x="1525" y="465"/>
                    <a:pt x="1456" y="488"/>
                  </a:cubicBezTo>
                  <a:cubicBezTo>
                    <a:pt x="1372" y="503"/>
                    <a:pt x="1311" y="579"/>
                    <a:pt x="1304" y="663"/>
                  </a:cubicBezTo>
                  <a:cubicBezTo>
                    <a:pt x="1304" y="793"/>
                    <a:pt x="1250" y="907"/>
                    <a:pt x="1151" y="983"/>
                  </a:cubicBezTo>
                  <a:cubicBezTo>
                    <a:pt x="983" y="1136"/>
                    <a:pt x="915" y="1380"/>
                    <a:pt x="976" y="1601"/>
                  </a:cubicBezTo>
                  <a:cubicBezTo>
                    <a:pt x="1037" y="1799"/>
                    <a:pt x="1006" y="2020"/>
                    <a:pt x="900" y="2203"/>
                  </a:cubicBezTo>
                  <a:cubicBezTo>
                    <a:pt x="801" y="2401"/>
                    <a:pt x="839" y="2637"/>
                    <a:pt x="999" y="2782"/>
                  </a:cubicBezTo>
                  <a:cubicBezTo>
                    <a:pt x="1220" y="2972"/>
                    <a:pt x="1448" y="2988"/>
                    <a:pt x="1662" y="2828"/>
                  </a:cubicBezTo>
                  <a:cubicBezTo>
                    <a:pt x="1715" y="2782"/>
                    <a:pt x="1799" y="2782"/>
                    <a:pt x="1852" y="2828"/>
                  </a:cubicBezTo>
                  <a:cubicBezTo>
                    <a:pt x="2111" y="2988"/>
                    <a:pt x="2279" y="2942"/>
                    <a:pt x="2432" y="2675"/>
                  </a:cubicBezTo>
                  <a:cubicBezTo>
                    <a:pt x="2454" y="2668"/>
                    <a:pt x="2477" y="2652"/>
                    <a:pt x="2493" y="2637"/>
                  </a:cubicBezTo>
                  <a:cubicBezTo>
                    <a:pt x="2538" y="2584"/>
                    <a:pt x="2614" y="2568"/>
                    <a:pt x="2668" y="2614"/>
                  </a:cubicBezTo>
                  <a:cubicBezTo>
                    <a:pt x="2714" y="2652"/>
                    <a:pt x="2660" y="2713"/>
                    <a:pt x="2630" y="2751"/>
                  </a:cubicBezTo>
                  <a:cubicBezTo>
                    <a:pt x="2546" y="2881"/>
                    <a:pt x="2447" y="3010"/>
                    <a:pt x="2355" y="3140"/>
                  </a:cubicBezTo>
                  <a:cubicBezTo>
                    <a:pt x="2264" y="3270"/>
                    <a:pt x="2142" y="3353"/>
                    <a:pt x="1967" y="3277"/>
                  </a:cubicBezTo>
                  <a:cubicBezTo>
                    <a:pt x="1868" y="3239"/>
                    <a:pt x="1753" y="3247"/>
                    <a:pt x="1647" y="3285"/>
                  </a:cubicBezTo>
                  <a:cubicBezTo>
                    <a:pt x="1403" y="3361"/>
                    <a:pt x="1258" y="3567"/>
                    <a:pt x="1075" y="3719"/>
                  </a:cubicBezTo>
                  <a:cubicBezTo>
                    <a:pt x="770" y="3689"/>
                    <a:pt x="625" y="3430"/>
                    <a:pt x="442" y="3239"/>
                  </a:cubicBezTo>
                  <a:cubicBezTo>
                    <a:pt x="0" y="2774"/>
                    <a:pt x="46" y="2210"/>
                    <a:pt x="198" y="1661"/>
                  </a:cubicBezTo>
                  <a:cubicBezTo>
                    <a:pt x="343" y="1181"/>
                    <a:pt x="549" y="716"/>
                    <a:pt x="816" y="290"/>
                  </a:cubicBezTo>
                  <a:cubicBezTo>
                    <a:pt x="877" y="152"/>
                    <a:pt x="1029" y="84"/>
                    <a:pt x="1166" y="130"/>
                  </a:cubicBezTo>
                  <a:cubicBezTo>
                    <a:pt x="1441" y="198"/>
                    <a:pt x="1723" y="175"/>
                    <a:pt x="1974" y="69"/>
                  </a:cubicBezTo>
                  <a:cubicBezTo>
                    <a:pt x="2150" y="0"/>
                    <a:pt x="2348" y="76"/>
                    <a:pt x="2439" y="244"/>
                  </a:cubicBezTo>
                  <a:cubicBezTo>
                    <a:pt x="2576" y="518"/>
                    <a:pt x="2759" y="785"/>
                    <a:pt x="2965" y="1014"/>
                  </a:cubicBezTo>
                  <a:cubicBezTo>
                    <a:pt x="2813" y="1052"/>
                    <a:pt x="2660" y="983"/>
                    <a:pt x="2592" y="846"/>
                  </a:cubicBezTo>
                  <a:cubicBezTo>
                    <a:pt x="2569" y="777"/>
                    <a:pt x="2493" y="732"/>
                    <a:pt x="2424" y="7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8"/>
            <p:cNvSpPr/>
            <p:nvPr/>
          </p:nvSpPr>
          <p:spPr>
            <a:xfrm>
              <a:off x="6863200" y="3533225"/>
              <a:ext cx="80225" cy="62525"/>
            </a:xfrm>
            <a:custGeom>
              <a:avLst/>
              <a:gdLst/>
              <a:ahLst/>
              <a:cxnLst/>
              <a:rect l="l" t="t" r="r" b="b"/>
              <a:pathLst>
                <a:path w="3209" h="2501" extrusionOk="0">
                  <a:moveTo>
                    <a:pt x="290" y="282"/>
                  </a:moveTo>
                  <a:lnTo>
                    <a:pt x="305" y="237"/>
                  </a:lnTo>
                  <a:cubicBezTo>
                    <a:pt x="366" y="191"/>
                    <a:pt x="427" y="137"/>
                    <a:pt x="488" y="92"/>
                  </a:cubicBezTo>
                  <a:cubicBezTo>
                    <a:pt x="587" y="0"/>
                    <a:pt x="732" y="0"/>
                    <a:pt x="839" y="84"/>
                  </a:cubicBezTo>
                  <a:cubicBezTo>
                    <a:pt x="968" y="145"/>
                    <a:pt x="1037" y="290"/>
                    <a:pt x="1006" y="435"/>
                  </a:cubicBezTo>
                  <a:cubicBezTo>
                    <a:pt x="930" y="839"/>
                    <a:pt x="1204" y="1082"/>
                    <a:pt x="1624" y="991"/>
                  </a:cubicBezTo>
                  <a:cubicBezTo>
                    <a:pt x="1723" y="968"/>
                    <a:pt x="1822" y="938"/>
                    <a:pt x="1913" y="884"/>
                  </a:cubicBezTo>
                  <a:cubicBezTo>
                    <a:pt x="2073" y="785"/>
                    <a:pt x="2279" y="793"/>
                    <a:pt x="2431" y="915"/>
                  </a:cubicBezTo>
                  <a:cubicBezTo>
                    <a:pt x="2683" y="1090"/>
                    <a:pt x="2858" y="1296"/>
                    <a:pt x="2858" y="1616"/>
                  </a:cubicBezTo>
                  <a:cubicBezTo>
                    <a:pt x="2858" y="1799"/>
                    <a:pt x="2973" y="1936"/>
                    <a:pt x="3079" y="2073"/>
                  </a:cubicBezTo>
                  <a:cubicBezTo>
                    <a:pt x="3163" y="2165"/>
                    <a:pt x="3209" y="2287"/>
                    <a:pt x="3209" y="2409"/>
                  </a:cubicBezTo>
                  <a:cubicBezTo>
                    <a:pt x="2988" y="2500"/>
                    <a:pt x="2736" y="2431"/>
                    <a:pt x="2592" y="2249"/>
                  </a:cubicBezTo>
                  <a:cubicBezTo>
                    <a:pt x="2561" y="2218"/>
                    <a:pt x="2523" y="2188"/>
                    <a:pt x="2485" y="2165"/>
                  </a:cubicBezTo>
                  <a:cubicBezTo>
                    <a:pt x="2439" y="1867"/>
                    <a:pt x="2210" y="1768"/>
                    <a:pt x="1959" y="1715"/>
                  </a:cubicBezTo>
                  <a:cubicBezTo>
                    <a:pt x="1829" y="1692"/>
                    <a:pt x="1738" y="1677"/>
                    <a:pt x="1845" y="1525"/>
                  </a:cubicBezTo>
                  <a:cubicBezTo>
                    <a:pt x="1875" y="1486"/>
                    <a:pt x="1913" y="1418"/>
                    <a:pt x="1845" y="1372"/>
                  </a:cubicBezTo>
                  <a:cubicBezTo>
                    <a:pt x="1784" y="1334"/>
                    <a:pt x="1746" y="1395"/>
                    <a:pt x="1707" y="1433"/>
                  </a:cubicBezTo>
                  <a:cubicBezTo>
                    <a:pt x="1349" y="1799"/>
                    <a:pt x="1273" y="1807"/>
                    <a:pt x="884" y="1464"/>
                  </a:cubicBezTo>
                  <a:cubicBezTo>
                    <a:pt x="869" y="1456"/>
                    <a:pt x="861" y="1448"/>
                    <a:pt x="854" y="1441"/>
                  </a:cubicBezTo>
                  <a:lnTo>
                    <a:pt x="854" y="1441"/>
                  </a:lnTo>
                  <a:cubicBezTo>
                    <a:pt x="854" y="1410"/>
                    <a:pt x="854" y="1380"/>
                    <a:pt x="808" y="1364"/>
                  </a:cubicBezTo>
                  <a:lnTo>
                    <a:pt x="808" y="1364"/>
                  </a:lnTo>
                  <a:cubicBezTo>
                    <a:pt x="808" y="1326"/>
                    <a:pt x="808" y="1304"/>
                    <a:pt x="770" y="1281"/>
                  </a:cubicBezTo>
                  <a:lnTo>
                    <a:pt x="770" y="1281"/>
                  </a:lnTo>
                  <a:lnTo>
                    <a:pt x="648" y="823"/>
                  </a:lnTo>
                  <a:cubicBezTo>
                    <a:pt x="648" y="785"/>
                    <a:pt x="640" y="755"/>
                    <a:pt x="587" y="747"/>
                  </a:cubicBezTo>
                  <a:cubicBezTo>
                    <a:pt x="587" y="671"/>
                    <a:pt x="663" y="557"/>
                    <a:pt x="572" y="534"/>
                  </a:cubicBezTo>
                  <a:cubicBezTo>
                    <a:pt x="473" y="519"/>
                    <a:pt x="473" y="656"/>
                    <a:pt x="465" y="724"/>
                  </a:cubicBezTo>
                  <a:cubicBezTo>
                    <a:pt x="427" y="945"/>
                    <a:pt x="366" y="1159"/>
                    <a:pt x="412" y="1395"/>
                  </a:cubicBezTo>
                  <a:cubicBezTo>
                    <a:pt x="503" y="1845"/>
                    <a:pt x="808" y="2119"/>
                    <a:pt x="1265" y="2127"/>
                  </a:cubicBezTo>
                  <a:cubicBezTo>
                    <a:pt x="1433" y="2127"/>
                    <a:pt x="1608" y="2127"/>
                    <a:pt x="1784" y="2127"/>
                  </a:cubicBezTo>
                  <a:cubicBezTo>
                    <a:pt x="1867" y="2119"/>
                    <a:pt x="1951" y="2134"/>
                    <a:pt x="2020" y="2188"/>
                  </a:cubicBezTo>
                  <a:cubicBezTo>
                    <a:pt x="1997" y="2241"/>
                    <a:pt x="1944" y="2279"/>
                    <a:pt x="1883" y="2279"/>
                  </a:cubicBezTo>
                  <a:cubicBezTo>
                    <a:pt x="1311" y="2416"/>
                    <a:pt x="397" y="2218"/>
                    <a:pt x="130" y="1570"/>
                  </a:cubicBezTo>
                  <a:cubicBezTo>
                    <a:pt x="0" y="1243"/>
                    <a:pt x="8" y="869"/>
                    <a:pt x="160" y="549"/>
                  </a:cubicBezTo>
                  <a:cubicBezTo>
                    <a:pt x="214" y="465"/>
                    <a:pt x="252" y="374"/>
                    <a:pt x="290" y="28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8"/>
            <p:cNvSpPr/>
            <p:nvPr/>
          </p:nvSpPr>
          <p:spPr>
            <a:xfrm>
              <a:off x="6837475" y="3362300"/>
              <a:ext cx="76050" cy="75875"/>
            </a:xfrm>
            <a:custGeom>
              <a:avLst/>
              <a:gdLst/>
              <a:ahLst/>
              <a:cxnLst/>
              <a:rect l="l" t="t" r="r" b="b"/>
              <a:pathLst>
                <a:path w="3042" h="3035" extrusionOk="0">
                  <a:moveTo>
                    <a:pt x="633" y="2089"/>
                  </a:moveTo>
                  <a:cubicBezTo>
                    <a:pt x="686" y="2386"/>
                    <a:pt x="801" y="2485"/>
                    <a:pt x="1090" y="2516"/>
                  </a:cubicBezTo>
                  <a:cubicBezTo>
                    <a:pt x="1471" y="2554"/>
                    <a:pt x="1799" y="2417"/>
                    <a:pt x="2096" y="2219"/>
                  </a:cubicBezTo>
                  <a:cubicBezTo>
                    <a:pt x="2188" y="2150"/>
                    <a:pt x="2256" y="2059"/>
                    <a:pt x="2272" y="1952"/>
                  </a:cubicBezTo>
                  <a:cubicBezTo>
                    <a:pt x="2371" y="1472"/>
                    <a:pt x="2317" y="1030"/>
                    <a:pt x="2012" y="641"/>
                  </a:cubicBezTo>
                  <a:cubicBezTo>
                    <a:pt x="1769" y="336"/>
                    <a:pt x="1075" y="260"/>
                    <a:pt x="801" y="504"/>
                  </a:cubicBezTo>
                  <a:cubicBezTo>
                    <a:pt x="702" y="519"/>
                    <a:pt x="618" y="572"/>
                    <a:pt x="564" y="656"/>
                  </a:cubicBezTo>
                  <a:cubicBezTo>
                    <a:pt x="481" y="786"/>
                    <a:pt x="366" y="893"/>
                    <a:pt x="221" y="969"/>
                  </a:cubicBezTo>
                  <a:cubicBezTo>
                    <a:pt x="160" y="1007"/>
                    <a:pt x="122" y="1068"/>
                    <a:pt x="107" y="1136"/>
                  </a:cubicBezTo>
                  <a:cubicBezTo>
                    <a:pt x="54" y="1091"/>
                    <a:pt x="0" y="1037"/>
                    <a:pt x="46" y="976"/>
                  </a:cubicBezTo>
                  <a:cubicBezTo>
                    <a:pt x="229" y="717"/>
                    <a:pt x="351" y="428"/>
                    <a:pt x="580" y="199"/>
                  </a:cubicBezTo>
                  <a:cubicBezTo>
                    <a:pt x="709" y="54"/>
                    <a:pt x="846" y="1"/>
                    <a:pt x="1037" y="115"/>
                  </a:cubicBezTo>
                  <a:cubicBezTo>
                    <a:pt x="1166" y="199"/>
                    <a:pt x="1319" y="169"/>
                    <a:pt x="1464" y="146"/>
                  </a:cubicBezTo>
                  <a:cubicBezTo>
                    <a:pt x="1601" y="115"/>
                    <a:pt x="1746" y="108"/>
                    <a:pt x="1890" y="123"/>
                  </a:cubicBezTo>
                  <a:cubicBezTo>
                    <a:pt x="2172" y="138"/>
                    <a:pt x="2401" y="237"/>
                    <a:pt x="2531" y="527"/>
                  </a:cubicBezTo>
                  <a:cubicBezTo>
                    <a:pt x="2660" y="809"/>
                    <a:pt x="2889" y="1053"/>
                    <a:pt x="2950" y="1365"/>
                  </a:cubicBezTo>
                  <a:cubicBezTo>
                    <a:pt x="3041" y="1815"/>
                    <a:pt x="2935" y="2295"/>
                    <a:pt x="2645" y="2661"/>
                  </a:cubicBezTo>
                  <a:cubicBezTo>
                    <a:pt x="2241" y="2882"/>
                    <a:pt x="1822" y="3034"/>
                    <a:pt x="1349" y="2973"/>
                  </a:cubicBezTo>
                  <a:cubicBezTo>
                    <a:pt x="968" y="2920"/>
                    <a:pt x="595" y="2851"/>
                    <a:pt x="420" y="2417"/>
                  </a:cubicBezTo>
                  <a:cubicBezTo>
                    <a:pt x="320" y="2165"/>
                    <a:pt x="305" y="2158"/>
                    <a:pt x="580" y="2089"/>
                  </a:cubicBezTo>
                  <a:cubicBezTo>
                    <a:pt x="595" y="2089"/>
                    <a:pt x="618" y="2089"/>
                    <a:pt x="633" y="20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8"/>
            <p:cNvSpPr/>
            <p:nvPr/>
          </p:nvSpPr>
          <p:spPr>
            <a:xfrm>
              <a:off x="6719350" y="3531700"/>
              <a:ext cx="64025" cy="71650"/>
            </a:xfrm>
            <a:custGeom>
              <a:avLst/>
              <a:gdLst/>
              <a:ahLst/>
              <a:cxnLst/>
              <a:rect l="l" t="t" r="r" b="b"/>
              <a:pathLst>
                <a:path w="2561" h="2866" extrusionOk="0">
                  <a:moveTo>
                    <a:pt x="1494" y="2256"/>
                  </a:moveTo>
                  <a:cubicBezTo>
                    <a:pt x="2149" y="1928"/>
                    <a:pt x="2515" y="1281"/>
                    <a:pt x="2157" y="557"/>
                  </a:cubicBezTo>
                  <a:cubicBezTo>
                    <a:pt x="2126" y="511"/>
                    <a:pt x="2104" y="442"/>
                    <a:pt x="2027" y="473"/>
                  </a:cubicBezTo>
                  <a:cubicBezTo>
                    <a:pt x="1959" y="496"/>
                    <a:pt x="1989" y="557"/>
                    <a:pt x="1989" y="602"/>
                  </a:cubicBezTo>
                  <a:cubicBezTo>
                    <a:pt x="1997" y="625"/>
                    <a:pt x="2005" y="640"/>
                    <a:pt x="2005" y="663"/>
                  </a:cubicBezTo>
                  <a:cubicBezTo>
                    <a:pt x="2005" y="770"/>
                    <a:pt x="2157" y="861"/>
                    <a:pt x="2065" y="983"/>
                  </a:cubicBezTo>
                  <a:cubicBezTo>
                    <a:pt x="1905" y="1197"/>
                    <a:pt x="1806" y="1471"/>
                    <a:pt x="1532" y="1593"/>
                  </a:cubicBezTo>
                  <a:cubicBezTo>
                    <a:pt x="1479" y="1532"/>
                    <a:pt x="1540" y="1502"/>
                    <a:pt x="1555" y="1471"/>
                  </a:cubicBezTo>
                  <a:cubicBezTo>
                    <a:pt x="1692" y="1243"/>
                    <a:pt x="1738" y="968"/>
                    <a:pt x="1692" y="709"/>
                  </a:cubicBezTo>
                  <a:cubicBezTo>
                    <a:pt x="1654" y="564"/>
                    <a:pt x="1669" y="412"/>
                    <a:pt x="1723" y="275"/>
                  </a:cubicBezTo>
                  <a:cubicBezTo>
                    <a:pt x="1829" y="54"/>
                    <a:pt x="2111" y="0"/>
                    <a:pt x="2287" y="168"/>
                  </a:cubicBezTo>
                  <a:cubicBezTo>
                    <a:pt x="2561" y="412"/>
                    <a:pt x="2538" y="732"/>
                    <a:pt x="2508" y="1044"/>
                  </a:cubicBezTo>
                  <a:cubicBezTo>
                    <a:pt x="2469" y="1326"/>
                    <a:pt x="2370" y="1608"/>
                    <a:pt x="2218" y="1852"/>
                  </a:cubicBezTo>
                  <a:cubicBezTo>
                    <a:pt x="1989" y="2256"/>
                    <a:pt x="1562" y="2508"/>
                    <a:pt x="1098" y="2508"/>
                  </a:cubicBezTo>
                  <a:cubicBezTo>
                    <a:pt x="999" y="2508"/>
                    <a:pt x="907" y="2508"/>
                    <a:pt x="869" y="2401"/>
                  </a:cubicBezTo>
                  <a:cubicBezTo>
                    <a:pt x="838" y="2287"/>
                    <a:pt x="922" y="2249"/>
                    <a:pt x="1006" y="2203"/>
                  </a:cubicBezTo>
                  <a:cubicBezTo>
                    <a:pt x="1044" y="2172"/>
                    <a:pt x="1098" y="2157"/>
                    <a:pt x="1113" y="2104"/>
                  </a:cubicBezTo>
                  <a:cubicBezTo>
                    <a:pt x="915" y="2012"/>
                    <a:pt x="709" y="2089"/>
                    <a:pt x="686" y="2287"/>
                  </a:cubicBezTo>
                  <a:cubicBezTo>
                    <a:pt x="663" y="2393"/>
                    <a:pt x="602" y="2492"/>
                    <a:pt x="503" y="2553"/>
                  </a:cubicBezTo>
                  <a:cubicBezTo>
                    <a:pt x="351" y="2668"/>
                    <a:pt x="198" y="2774"/>
                    <a:pt x="31" y="2866"/>
                  </a:cubicBezTo>
                  <a:cubicBezTo>
                    <a:pt x="0" y="2744"/>
                    <a:pt x="46" y="2614"/>
                    <a:pt x="153" y="2538"/>
                  </a:cubicBezTo>
                  <a:cubicBezTo>
                    <a:pt x="358" y="2363"/>
                    <a:pt x="457" y="2157"/>
                    <a:pt x="343" y="1875"/>
                  </a:cubicBezTo>
                  <a:cubicBezTo>
                    <a:pt x="297" y="1761"/>
                    <a:pt x="343" y="1692"/>
                    <a:pt x="457" y="1669"/>
                  </a:cubicBezTo>
                  <a:cubicBezTo>
                    <a:pt x="602" y="1631"/>
                    <a:pt x="747" y="1570"/>
                    <a:pt x="884" y="1555"/>
                  </a:cubicBezTo>
                  <a:cubicBezTo>
                    <a:pt x="1059" y="1532"/>
                    <a:pt x="1204" y="1479"/>
                    <a:pt x="1311" y="1326"/>
                  </a:cubicBezTo>
                  <a:cubicBezTo>
                    <a:pt x="1334" y="1296"/>
                    <a:pt x="1380" y="1258"/>
                    <a:pt x="1425" y="1281"/>
                  </a:cubicBezTo>
                  <a:cubicBezTo>
                    <a:pt x="1463" y="1311"/>
                    <a:pt x="1441" y="1365"/>
                    <a:pt x="1418" y="1403"/>
                  </a:cubicBezTo>
                  <a:cubicBezTo>
                    <a:pt x="1372" y="1486"/>
                    <a:pt x="1319" y="1570"/>
                    <a:pt x="1265" y="1647"/>
                  </a:cubicBezTo>
                  <a:cubicBezTo>
                    <a:pt x="1242" y="1685"/>
                    <a:pt x="1189" y="1715"/>
                    <a:pt x="1227" y="1768"/>
                  </a:cubicBezTo>
                  <a:cubicBezTo>
                    <a:pt x="1258" y="1814"/>
                    <a:pt x="1319" y="1799"/>
                    <a:pt x="1364" y="1791"/>
                  </a:cubicBezTo>
                  <a:cubicBezTo>
                    <a:pt x="1601" y="1753"/>
                    <a:pt x="1806" y="1624"/>
                    <a:pt x="1921" y="1418"/>
                  </a:cubicBezTo>
                  <a:cubicBezTo>
                    <a:pt x="1974" y="1326"/>
                    <a:pt x="2043" y="1235"/>
                    <a:pt x="2111" y="1159"/>
                  </a:cubicBezTo>
                  <a:cubicBezTo>
                    <a:pt x="2104" y="1631"/>
                    <a:pt x="1814" y="1951"/>
                    <a:pt x="1494" y="22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8"/>
            <p:cNvSpPr/>
            <p:nvPr/>
          </p:nvSpPr>
          <p:spPr>
            <a:xfrm>
              <a:off x="6796500" y="3421000"/>
              <a:ext cx="41950" cy="96625"/>
            </a:xfrm>
            <a:custGeom>
              <a:avLst/>
              <a:gdLst/>
              <a:ahLst/>
              <a:cxnLst/>
              <a:rect l="l" t="t" r="r" b="b"/>
              <a:pathLst>
                <a:path w="1678" h="3865" extrusionOk="0">
                  <a:moveTo>
                    <a:pt x="168" y="3620"/>
                  </a:moveTo>
                  <a:cubicBezTo>
                    <a:pt x="115" y="3620"/>
                    <a:pt x="39" y="3620"/>
                    <a:pt x="62" y="3559"/>
                  </a:cubicBezTo>
                  <a:cubicBezTo>
                    <a:pt x="123" y="3293"/>
                    <a:pt x="1" y="3034"/>
                    <a:pt x="69" y="2774"/>
                  </a:cubicBezTo>
                  <a:cubicBezTo>
                    <a:pt x="107" y="2607"/>
                    <a:pt x="168" y="2447"/>
                    <a:pt x="245" y="2287"/>
                  </a:cubicBezTo>
                  <a:cubicBezTo>
                    <a:pt x="496" y="1761"/>
                    <a:pt x="816" y="465"/>
                    <a:pt x="892" y="0"/>
                  </a:cubicBezTo>
                  <a:cubicBezTo>
                    <a:pt x="946" y="214"/>
                    <a:pt x="1007" y="419"/>
                    <a:pt x="1053" y="633"/>
                  </a:cubicBezTo>
                  <a:cubicBezTo>
                    <a:pt x="1083" y="801"/>
                    <a:pt x="1136" y="953"/>
                    <a:pt x="1228" y="1098"/>
                  </a:cubicBezTo>
                  <a:cubicBezTo>
                    <a:pt x="1312" y="1197"/>
                    <a:pt x="1342" y="1334"/>
                    <a:pt x="1312" y="1464"/>
                  </a:cubicBezTo>
                  <a:cubicBezTo>
                    <a:pt x="1243" y="1715"/>
                    <a:pt x="1289" y="1974"/>
                    <a:pt x="1342" y="2226"/>
                  </a:cubicBezTo>
                  <a:cubicBezTo>
                    <a:pt x="1434" y="2706"/>
                    <a:pt x="1548" y="3186"/>
                    <a:pt x="1655" y="3666"/>
                  </a:cubicBezTo>
                  <a:cubicBezTo>
                    <a:pt x="1677" y="3773"/>
                    <a:pt x="1677" y="3857"/>
                    <a:pt x="1533" y="3864"/>
                  </a:cubicBezTo>
                  <a:lnTo>
                    <a:pt x="1472" y="3758"/>
                  </a:lnTo>
                  <a:cubicBezTo>
                    <a:pt x="1563" y="3567"/>
                    <a:pt x="1487" y="3346"/>
                    <a:pt x="1296" y="3255"/>
                  </a:cubicBezTo>
                  <a:cubicBezTo>
                    <a:pt x="1205" y="3026"/>
                    <a:pt x="1136" y="2797"/>
                    <a:pt x="1091" y="2553"/>
                  </a:cubicBezTo>
                  <a:cubicBezTo>
                    <a:pt x="1091" y="2508"/>
                    <a:pt x="1060" y="2454"/>
                    <a:pt x="1014" y="2431"/>
                  </a:cubicBezTo>
                  <a:cubicBezTo>
                    <a:pt x="946" y="1921"/>
                    <a:pt x="1068" y="1403"/>
                    <a:pt x="923" y="861"/>
                  </a:cubicBezTo>
                  <a:cubicBezTo>
                    <a:pt x="900" y="900"/>
                    <a:pt x="877" y="930"/>
                    <a:pt x="870" y="976"/>
                  </a:cubicBezTo>
                  <a:cubicBezTo>
                    <a:pt x="809" y="1441"/>
                    <a:pt x="862" y="1906"/>
                    <a:pt x="915" y="2378"/>
                  </a:cubicBezTo>
                  <a:cubicBezTo>
                    <a:pt x="923" y="2424"/>
                    <a:pt x="946" y="2477"/>
                    <a:pt x="1007" y="2470"/>
                  </a:cubicBezTo>
                  <a:cubicBezTo>
                    <a:pt x="984" y="2538"/>
                    <a:pt x="969" y="2607"/>
                    <a:pt x="969" y="2675"/>
                  </a:cubicBezTo>
                  <a:cubicBezTo>
                    <a:pt x="984" y="2912"/>
                    <a:pt x="976" y="3140"/>
                    <a:pt x="938" y="3377"/>
                  </a:cubicBezTo>
                  <a:cubicBezTo>
                    <a:pt x="923" y="3445"/>
                    <a:pt x="915" y="3506"/>
                    <a:pt x="831" y="3506"/>
                  </a:cubicBezTo>
                  <a:cubicBezTo>
                    <a:pt x="748" y="3506"/>
                    <a:pt x="748" y="3445"/>
                    <a:pt x="748" y="3384"/>
                  </a:cubicBezTo>
                  <a:cubicBezTo>
                    <a:pt x="748" y="3270"/>
                    <a:pt x="725" y="3156"/>
                    <a:pt x="671" y="3056"/>
                  </a:cubicBezTo>
                  <a:cubicBezTo>
                    <a:pt x="694" y="2843"/>
                    <a:pt x="725" y="2622"/>
                    <a:pt x="740" y="2409"/>
                  </a:cubicBezTo>
                  <a:cubicBezTo>
                    <a:pt x="740" y="2317"/>
                    <a:pt x="801" y="2157"/>
                    <a:pt x="687" y="2149"/>
                  </a:cubicBezTo>
                  <a:cubicBezTo>
                    <a:pt x="588" y="2142"/>
                    <a:pt x="603" y="2310"/>
                    <a:pt x="588" y="2401"/>
                  </a:cubicBezTo>
                  <a:cubicBezTo>
                    <a:pt x="405" y="2660"/>
                    <a:pt x="306" y="2957"/>
                    <a:pt x="283" y="3270"/>
                  </a:cubicBezTo>
                  <a:cubicBezTo>
                    <a:pt x="283" y="3399"/>
                    <a:pt x="245" y="3521"/>
                    <a:pt x="168" y="3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8"/>
            <p:cNvSpPr/>
            <p:nvPr/>
          </p:nvSpPr>
          <p:spPr>
            <a:xfrm>
              <a:off x="6826800" y="3423650"/>
              <a:ext cx="27475" cy="92250"/>
            </a:xfrm>
            <a:custGeom>
              <a:avLst/>
              <a:gdLst/>
              <a:ahLst/>
              <a:cxnLst/>
              <a:rect l="l" t="t" r="r" b="b"/>
              <a:pathLst>
                <a:path w="1099" h="3690" extrusionOk="0">
                  <a:moveTo>
                    <a:pt x="458" y="207"/>
                  </a:moveTo>
                  <a:cubicBezTo>
                    <a:pt x="504" y="321"/>
                    <a:pt x="572" y="420"/>
                    <a:pt x="656" y="512"/>
                  </a:cubicBezTo>
                  <a:cubicBezTo>
                    <a:pt x="763" y="611"/>
                    <a:pt x="808" y="755"/>
                    <a:pt x="793" y="900"/>
                  </a:cubicBezTo>
                  <a:cubicBezTo>
                    <a:pt x="732" y="1487"/>
                    <a:pt x="946" y="2036"/>
                    <a:pt x="1007" y="2600"/>
                  </a:cubicBezTo>
                  <a:cubicBezTo>
                    <a:pt x="1045" y="2889"/>
                    <a:pt x="1068" y="3171"/>
                    <a:pt x="1098" y="3461"/>
                  </a:cubicBezTo>
                  <a:cubicBezTo>
                    <a:pt x="1098" y="3499"/>
                    <a:pt x="1098" y="3553"/>
                    <a:pt x="1052" y="3545"/>
                  </a:cubicBezTo>
                  <a:cubicBezTo>
                    <a:pt x="900" y="3499"/>
                    <a:pt x="808" y="3690"/>
                    <a:pt x="656" y="3652"/>
                  </a:cubicBezTo>
                  <a:cubicBezTo>
                    <a:pt x="641" y="3652"/>
                    <a:pt x="633" y="3583"/>
                    <a:pt x="626" y="3545"/>
                  </a:cubicBezTo>
                  <a:cubicBezTo>
                    <a:pt x="534" y="3042"/>
                    <a:pt x="420" y="2546"/>
                    <a:pt x="298" y="2043"/>
                  </a:cubicBezTo>
                  <a:cubicBezTo>
                    <a:pt x="244" y="1815"/>
                    <a:pt x="237" y="1571"/>
                    <a:pt x="275" y="1342"/>
                  </a:cubicBezTo>
                  <a:cubicBezTo>
                    <a:pt x="298" y="1213"/>
                    <a:pt x="267" y="1083"/>
                    <a:pt x="199" y="976"/>
                  </a:cubicBezTo>
                  <a:cubicBezTo>
                    <a:pt x="92" y="801"/>
                    <a:pt x="23" y="603"/>
                    <a:pt x="1" y="405"/>
                  </a:cubicBezTo>
                  <a:cubicBezTo>
                    <a:pt x="8" y="382"/>
                    <a:pt x="23" y="359"/>
                    <a:pt x="31" y="336"/>
                  </a:cubicBezTo>
                  <a:cubicBezTo>
                    <a:pt x="62" y="31"/>
                    <a:pt x="130" y="1"/>
                    <a:pt x="389" y="169"/>
                  </a:cubicBezTo>
                  <a:cubicBezTo>
                    <a:pt x="420" y="184"/>
                    <a:pt x="435" y="191"/>
                    <a:pt x="458" y="20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8"/>
            <p:cNvSpPr/>
            <p:nvPr/>
          </p:nvSpPr>
          <p:spPr>
            <a:xfrm>
              <a:off x="6778975" y="3432625"/>
              <a:ext cx="33375" cy="83275"/>
            </a:xfrm>
            <a:custGeom>
              <a:avLst/>
              <a:gdLst/>
              <a:ahLst/>
              <a:cxnLst/>
              <a:rect l="l" t="t" r="r" b="b"/>
              <a:pathLst>
                <a:path w="1335" h="3331" extrusionOk="0">
                  <a:moveTo>
                    <a:pt x="1334" y="0"/>
                  </a:moveTo>
                  <a:cubicBezTo>
                    <a:pt x="1304" y="198"/>
                    <a:pt x="1251" y="389"/>
                    <a:pt x="1174" y="572"/>
                  </a:cubicBezTo>
                  <a:cubicBezTo>
                    <a:pt x="1098" y="755"/>
                    <a:pt x="1045" y="945"/>
                    <a:pt x="1014" y="1143"/>
                  </a:cubicBezTo>
                  <a:cubicBezTo>
                    <a:pt x="991" y="1288"/>
                    <a:pt x="946" y="1433"/>
                    <a:pt x="862" y="1563"/>
                  </a:cubicBezTo>
                  <a:cubicBezTo>
                    <a:pt x="603" y="1989"/>
                    <a:pt x="496" y="2500"/>
                    <a:pt x="572" y="2995"/>
                  </a:cubicBezTo>
                  <a:cubicBezTo>
                    <a:pt x="587" y="3094"/>
                    <a:pt x="565" y="3133"/>
                    <a:pt x="481" y="3155"/>
                  </a:cubicBezTo>
                  <a:cubicBezTo>
                    <a:pt x="366" y="3194"/>
                    <a:pt x="252" y="3254"/>
                    <a:pt x="138" y="3293"/>
                  </a:cubicBezTo>
                  <a:cubicBezTo>
                    <a:pt x="46" y="3331"/>
                    <a:pt x="1" y="3293"/>
                    <a:pt x="23" y="3201"/>
                  </a:cubicBezTo>
                  <a:cubicBezTo>
                    <a:pt x="69" y="2912"/>
                    <a:pt x="54" y="2630"/>
                    <a:pt x="62" y="2340"/>
                  </a:cubicBezTo>
                  <a:cubicBezTo>
                    <a:pt x="84" y="2149"/>
                    <a:pt x="153" y="1966"/>
                    <a:pt x="260" y="1806"/>
                  </a:cubicBezTo>
                  <a:cubicBezTo>
                    <a:pt x="427" y="1509"/>
                    <a:pt x="466" y="1189"/>
                    <a:pt x="511" y="861"/>
                  </a:cubicBezTo>
                  <a:cubicBezTo>
                    <a:pt x="542" y="686"/>
                    <a:pt x="557" y="511"/>
                    <a:pt x="709" y="389"/>
                  </a:cubicBezTo>
                  <a:cubicBezTo>
                    <a:pt x="793" y="404"/>
                    <a:pt x="824" y="320"/>
                    <a:pt x="877" y="290"/>
                  </a:cubicBezTo>
                  <a:cubicBezTo>
                    <a:pt x="1029" y="191"/>
                    <a:pt x="1129" y="8"/>
                    <a:pt x="1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8"/>
            <p:cNvSpPr/>
            <p:nvPr/>
          </p:nvSpPr>
          <p:spPr>
            <a:xfrm>
              <a:off x="6800500" y="3480825"/>
              <a:ext cx="34325" cy="53175"/>
            </a:xfrm>
            <a:custGeom>
              <a:avLst/>
              <a:gdLst/>
              <a:ahLst/>
              <a:cxnLst/>
              <a:rect l="l" t="t" r="r" b="b"/>
              <a:pathLst>
                <a:path w="1373" h="2127" extrusionOk="0">
                  <a:moveTo>
                    <a:pt x="854" y="38"/>
                  </a:moveTo>
                  <a:cubicBezTo>
                    <a:pt x="900" y="61"/>
                    <a:pt x="923" y="107"/>
                    <a:pt x="931" y="160"/>
                  </a:cubicBezTo>
                  <a:cubicBezTo>
                    <a:pt x="976" y="397"/>
                    <a:pt x="1045" y="633"/>
                    <a:pt x="1136" y="854"/>
                  </a:cubicBezTo>
                  <a:cubicBezTo>
                    <a:pt x="1190" y="1022"/>
                    <a:pt x="1182" y="1212"/>
                    <a:pt x="1312" y="1357"/>
                  </a:cubicBezTo>
                  <a:lnTo>
                    <a:pt x="1373" y="1471"/>
                  </a:lnTo>
                  <a:cubicBezTo>
                    <a:pt x="1289" y="1700"/>
                    <a:pt x="1175" y="1929"/>
                    <a:pt x="1030" y="2127"/>
                  </a:cubicBezTo>
                  <a:cubicBezTo>
                    <a:pt x="961" y="1974"/>
                    <a:pt x="900" y="1845"/>
                    <a:pt x="839" y="1708"/>
                  </a:cubicBezTo>
                  <a:cubicBezTo>
                    <a:pt x="809" y="1639"/>
                    <a:pt x="771" y="1548"/>
                    <a:pt x="694" y="1540"/>
                  </a:cubicBezTo>
                  <a:cubicBezTo>
                    <a:pt x="420" y="1525"/>
                    <a:pt x="252" y="1296"/>
                    <a:pt x="1" y="1227"/>
                  </a:cubicBezTo>
                  <a:cubicBezTo>
                    <a:pt x="85" y="1128"/>
                    <a:pt x="123" y="1006"/>
                    <a:pt x="123" y="877"/>
                  </a:cubicBezTo>
                  <a:cubicBezTo>
                    <a:pt x="138" y="564"/>
                    <a:pt x="245" y="259"/>
                    <a:pt x="420" y="0"/>
                  </a:cubicBezTo>
                  <a:cubicBezTo>
                    <a:pt x="420" y="221"/>
                    <a:pt x="367" y="435"/>
                    <a:pt x="390" y="648"/>
                  </a:cubicBezTo>
                  <a:cubicBezTo>
                    <a:pt x="390" y="686"/>
                    <a:pt x="374" y="755"/>
                    <a:pt x="428" y="763"/>
                  </a:cubicBezTo>
                  <a:cubicBezTo>
                    <a:pt x="504" y="778"/>
                    <a:pt x="496" y="702"/>
                    <a:pt x="504" y="656"/>
                  </a:cubicBezTo>
                  <a:cubicBezTo>
                    <a:pt x="557" y="755"/>
                    <a:pt x="588" y="869"/>
                    <a:pt x="580" y="984"/>
                  </a:cubicBezTo>
                  <a:cubicBezTo>
                    <a:pt x="580" y="1045"/>
                    <a:pt x="595" y="1105"/>
                    <a:pt x="671" y="1113"/>
                  </a:cubicBezTo>
                  <a:cubicBezTo>
                    <a:pt x="740" y="1113"/>
                    <a:pt x="763" y="1045"/>
                    <a:pt x="771" y="976"/>
                  </a:cubicBezTo>
                  <a:cubicBezTo>
                    <a:pt x="809" y="747"/>
                    <a:pt x="824" y="511"/>
                    <a:pt x="809" y="275"/>
                  </a:cubicBezTo>
                  <a:cubicBezTo>
                    <a:pt x="809" y="206"/>
                    <a:pt x="824" y="138"/>
                    <a:pt x="847" y="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8"/>
            <p:cNvSpPr/>
            <p:nvPr/>
          </p:nvSpPr>
          <p:spPr>
            <a:xfrm>
              <a:off x="6784300" y="3561600"/>
              <a:ext cx="76250" cy="28425"/>
            </a:xfrm>
            <a:custGeom>
              <a:avLst/>
              <a:gdLst/>
              <a:ahLst/>
              <a:cxnLst/>
              <a:rect l="l" t="t" r="r" b="b"/>
              <a:pathLst>
                <a:path w="3050" h="1137" extrusionOk="0">
                  <a:moveTo>
                    <a:pt x="2768" y="222"/>
                  </a:moveTo>
                  <a:cubicBezTo>
                    <a:pt x="2638" y="290"/>
                    <a:pt x="2737" y="329"/>
                    <a:pt x="2783" y="367"/>
                  </a:cubicBezTo>
                  <a:cubicBezTo>
                    <a:pt x="2859" y="428"/>
                    <a:pt x="2966" y="412"/>
                    <a:pt x="3034" y="496"/>
                  </a:cubicBezTo>
                  <a:cubicBezTo>
                    <a:pt x="2608" y="679"/>
                    <a:pt x="2608" y="679"/>
                    <a:pt x="2790" y="1037"/>
                  </a:cubicBezTo>
                  <a:cubicBezTo>
                    <a:pt x="2638" y="1068"/>
                    <a:pt x="2508" y="1007"/>
                    <a:pt x="2379" y="946"/>
                  </a:cubicBezTo>
                  <a:cubicBezTo>
                    <a:pt x="2249" y="877"/>
                    <a:pt x="2120" y="877"/>
                    <a:pt x="2044" y="1030"/>
                  </a:cubicBezTo>
                  <a:cubicBezTo>
                    <a:pt x="2005" y="1114"/>
                    <a:pt x="1944" y="1075"/>
                    <a:pt x="1899" y="1060"/>
                  </a:cubicBezTo>
                  <a:cubicBezTo>
                    <a:pt x="1792" y="1030"/>
                    <a:pt x="1708" y="954"/>
                    <a:pt x="1655" y="854"/>
                  </a:cubicBezTo>
                  <a:cubicBezTo>
                    <a:pt x="1556" y="710"/>
                    <a:pt x="1464" y="732"/>
                    <a:pt x="1350" y="832"/>
                  </a:cubicBezTo>
                  <a:cubicBezTo>
                    <a:pt x="1312" y="862"/>
                    <a:pt x="1274" y="900"/>
                    <a:pt x="1236" y="931"/>
                  </a:cubicBezTo>
                  <a:cubicBezTo>
                    <a:pt x="1129" y="1014"/>
                    <a:pt x="1022" y="1136"/>
                    <a:pt x="1030" y="862"/>
                  </a:cubicBezTo>
                  <a:cubicBezTo>
                    <a:pt x="1030" y="771"/>
                    <a:pt x="961" y="740"/>
                    <a:pt x="862" y="771"/>
                  </a:cubicBezTo>
                  <a:cubicBezTo>
                    <a:pt x="717" y="793"/>
                    <a:pt x="641" y="915"/>
                    <a:pt x="527" y="984"/>
                  </a:cubicBezTo>
                  <a:cubicBezTo>
                    <a:pt x="489" y="1007"/>
                    <a:pt x="451" y="1068"/>
                    <a:pt x="397" y="1022"/>
                  </a:cubicBezTo>
                  <a:cubicBezTo>
                    <a:pt x="359" y="992"/>
                    <a:pt x="390" y="938"/>
                    <a:pt x="405" y="893"/>
                  </a:cubicBezTo>
                  <a:cubicBezTo>
                    <a:pt x="512" y="595"/>
                    <a:pt x="496" y="588"/>
                    <a:pt x="176" y="580"/>
                  </a:cubicBezTo>
                  <a:cubicBezTo>
                    <a:pt x="115" y="580"/>
                    <a:pt x="54" y="557"/>
                    <a:pt x="1" y="519"/>
                  </a:cubicBezTo>
                  <a:cubicBezTo>
                    <a:pt x="85" y="390"/>
                    <a:pt x="253" y="344"/>
                    <a:pt x="390" y="412"/>
                  </a:cubicBezTo>
                  <a:cubicBezTo>
                    <a:pt x="717" y="519"/>
                    <a:pt x="1038" y="694"/>
                    <a:pt x="1411" y="603"/>
                  </a:cubicBezTo>
                  <a:cubicBezTo>
                    <a:pt x="1472" y="588"/>
                    <a:pt x="1541" y="603"/>
                    <a:pt x="1594" y="641"/>
                  </a:cubicBezTo>
                  <a:cubicBezTo>
                    <a:pt x="1708" y="702"/>
                    <a:pt x="1845" y="710"/>
                    <a:pt x="1967" y="649"/>
                  </a:cubicBezTo>
                  <a:cubicBezTo>
                    <a:pt x="2112" y="595"/>
                    <a:pt x="2242" y="511"/>
                    <a:pt x="2394" y="458"/>
                  </a:cubicBezTo>
                  <a:cubicBezTo>
                    <a:pt x="2501" y="428"/>
                    <a:pt x="2493" y="321"/>
                    <a:pt x="2447" y="229"/>
                  </a:cubicBezTo>
                  <a:cubicBezTo>
                    <a:pt x="2379" y="77"/>
                    <a:pt x="2455" y="16"/>
                    <a:pt x="2600" y="8"/>
                  </a:cubicBezTo>
                  <a:cubicBezTo>
                    <a:pt x="2707" y="1"/>
                    <a:pt x="2813" y="1"/>
                    <a:pt x="2920" y="8"/>
                  </a:cubicBezTo>
                  <a:cubicBezTo>
                    <a:pt x="2996" y="8"/>
                    <a:pt x="3050" y="39"/>
                    <a:pt x="3042" y="123"/>
                  </a:cubicBezTo>
                  <a:cubicBezTo>
                    <a:pt x="2935" y="123"/>
                    <a:pt x="2829" y="92"/>
                    <a:pt x="2768" y="2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8"/>
            <p:cNvSpPr/>
            <p:nvPr/>
          </p:nvSpPr>
          <p:spPr>
            <a:xfrm>
              <a:off x="6836525" y="3400025"/>
              <a:ext cx="67275" cy="47275"/>
            </a:xfrm>
            <a:custGeom>
              <a:avLst/>
              <a:gdLst/>
              <a:ahLst/>
              <a:cxnLst/>
              <a:rect l="l" t="t" r="r" b="b"/>
              <a:pathLst>
                <a:path w="2691" h="1891" extrusionOk="0">
                  <a:moveTo>
                    <a:pt x="671" y="580"/>
                  </a:moveTo>
                  <a:cubicBezTo>
                    <a:pt x="656" y="580"/>
                    <a:pt x="633" y="580"/>
                    <a:pt x="618" y="580"/>
                  </a:cubicBezTo>
                  <a:cubicBezTo>
                    <a:pt x="351" y="649"/>
                    <a:pt x="358" y="656"/>
                    <a:pt x="465" y="908"/>
                  </a:cubicBezTo>
                  <a:cubicBezTo>
                    <a:pt x="633" y="1342"/>
                    <a:pt x="1006" y="1411"/>
                    <a:pt x="1395" y="1464"/>
                  </a:cubicBezTo>
                  <a:cubicBezTo>
                    <a:pt x="1860" y="1525"/>
                    <a:pt x="2287" y="1373"/>
                    <a:pt x="2691" y="1152"/>
                  </a:cubicBezTo>
                  <a:cubicBezTo>
                    <a:pt x="2614" y="1335"/>
                    <a:pt x="2485" y="1479"/>
                    <a:pt x="2310" y="1563"/>
                  </a:cubicBezTo>
                  <a:cubicBezTo>
                    <a:pt x="1898" y="1731"/>
                    <a:pt x="1479" y="1891"/>
                    <a:pt x="1022" y="1769"/>
                  </a:cubicBezTo>
                  <a:cubicBezTo>
                    <a:pt x="648" y="1678"/>
                    <a:pt x="351" y="1388"/>
                    <a:pt x="259" y="1015"/>
                  </a:cubicBezTo>
                  <a:cubicBezTo>
                    <a:pt x="252" y="961"/>
                    <a:pt x="237" y="915"/>
                    <a:pt x="214" y="870"/>
                  </a:cubicBezTo>
                  <a:cubicBezTo>
                    <a:pt x="0" y="633"/>
                    <a:pt x="76" y="397"/>
                    <a:pt x="191" y="146"/>
                  </a:cubicBezTo>
                  <a:cubicBezTo>
                    <a:pt x="252" y="31"/>
                    <a:pt x="313" y="1"/>
                    <a:pt x="412" y="85"/>
                  </a:cubicBezTo>
                  <a:cubicBezTo>
                    <a:pt x="572" y="207"/>
                    <a:pt x="686" y="367"/>
                    <a:pt x="671" y="5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8"/>
            <p:cNvSpPr/>
            <p:nvPr/>
          </p:nvSpPr>
          <p:spPr>
            <a:xfrm>
              <a:off x="6699725" y="3552850"/>
              <a:ext cx="31075" cy="44425"/>
            </a:xfrm>
            <a:custGeom>
              <a:avLst/>
              <a:gdLst/>
              <a:ahLst/>
              <a:cxnLst/>
              <a:rect l="l" t="t" r="r" b="b"/>
              <a:pathLst>
                <a:path w="1243" h="1777" extrusionOk="0">
                  <a:moveTo>
                    <a:pt x="0" y="1586"/>
                  </a:moveTo>
                  <a:cubicBezTo>
                    <a:pt x="31" y="1380"/>
                    <a:pt x="175" y="1235"/>
                    <a:pt x="274" y="1067"/>
                  </a:cubicBezTo>
                  <a:cubicBezTo>
                    <a:pt x="374" y="922"/>
                    <a:pt x="412" y="747"/>
                    <a:pt x="389" y="579"/>
                  </a:cubicBezTo>
                  <a:cubicBezTo>
                    <a:pt x="343" y="267"/>
                    <a:pt x="602" y="0"/>
                    <a:pt x="922" y="31"/>
                  </a:cubicBezTo>
                  <a:cubicBezTo>
                    <a:pt x="1006" y="38"/>
                    <a:pt x="1113" y="153"/>
                    <a:pt x="1242" y="366"/>
                  </a:cubicBezTo>
                  <a:cubicBezTo>
                    <a:pt x="915" y="595"/>
                    <a:pt x="861" y="732"/>
                    <a:pt x="968" y="1143"/>
                  </a:cubicBezTo>
                  <a:cubicBezTo>
                    <a:pt x="999" y="1250"/>
                    <a:pt x="1044" y="1357"/>
                    <a:pt x="930" y="1441"/>
                  </a:cubicBezTo>
                  <a:lnTo>
                    <a:pt x="800" y="1433"/>
                  </a:lnTo>
                  <a:cubicBezTo>
                    <a:pt x="808" y="1288"/>
                    <a:pt x="694" y="1296"/>
                    <a:pt x="602" y="1281"/>
                  </a:cubicBezTo>
                  <a:cubicBezTo>
                    <a:pt x="541" y="1273"/>
                    <a:pt x="427" y="1243"/>
                    <a:pt x="412" y="1326"/>
                  </a:cubicBezTo>
                  <a:cubicBezTo>
                    <a:pt x="404" y="1418"/>
                    <a:pt x="518" y="1403"/>
                    <a:pt x="579" y="1418"/>
                  </a:cubicBezTo>
                  <a:cubicBezTo>
                    <a:pt x="656" y="1425"/>
                    <a:pt x="732" y="1425"/>
                    <a:pt x="808" y="1425"/>
                  </a:cubicBezTo>
                  <a:cubicBezTo>
                    <a:pt x="709" y="1662"/>
                    <a:pt x="442" y="1776"/>
                    <a:pt x="206" y="1677"/>
                  </a:cubicBezTo>
                  <a:cubicBezTo>
                    <a:pt x="137" y="1639"/>
                    <a:pt x="69" y="1616"/>
                    <a:pt x="0" y="15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8"/>
            <p:cNvSpPr/>
            <p:nvPr/>
          </p:nvSpPr>
          <p:spPr>
            <a:xfrm>
              <a:off x="6753450" y="3405375"/>
              <a:ext cx="54900" cy="51275"/>
            </a:xfrm>
            <a:custGeom>
              <a:avLst/>
              <a:gdLst/>
              <a:ahLst/>
              <a:cxnLst/>
              <a:rect l="l" t="t" r="r" b="b"/>
              <a:pathLst>
                <a:path w="2196" h="2051" extrusionOk="0">
                  <a:moveTo>
                    <a:pt x="0" y="1906"/>
                  </a:moveTo>
                  <a:cubicBezTo>
                    <a:pt x="191" y="1753"/>
                    <a:pt x="336" y="1547"/>
                    <a:pt x="572" y="1479"/>
                  </a:cubicBezTo>
                  <a:cubicBezTo>
                    <a:pt x="679" y="1433"/>
                    <a:pt x="793" y="1433"/>
                    <a:pt x="892" y="1471"/>
                  </a:cubicBezTo>
                  <a:cubicBezTo>
                    <a:pt x="1067" y="1547"/>
                    <a:pt x="1182" y="1471"/>
                    <a:pt x="1281" y="1326"/>
                  </a:cubicBezTo>
                  <a:cubicBezTo>
                    <a:pt x="1380" y="1189"/>
                    <a:pt x="1471" y="1075"/>
                    <a:pt x="1555" y="938"/>
                  </a:cubicBezTo>
                  <a:cubicBezTo>
                    <a:pt x="1586" y="900"/>
                    <a:pt x="1639" y="846"/>
                    <a:pt x="1593" y="801"/>
                  </a:cubicBezTo>
                  <a:cubicBezTo>
                    <a:pt x="1540" y="762"/>
                    <a:pt x="1464" y="770"/>
                    <a:pt x="1418" y="831"/>
                  </a:cubicBezTo>
                  <a:cubicBezTo>
                    <a:pt x="1403" y="846"/>
                    <a:pt x="1380" y="854"/>
                    <a:pt x="1357" y="869"/>
                  </a:cubicBezTo>
                  <a:cubicBezTo>
                    <a:pt x="1357" y="717"/>
                    <a:pt x="1349" y="572"/>
                    <a:pt x="1349" y="427"/>
                  </a:cubicBezTo>
                  <a:cubicBezTo>
                    <a:pt x="1349" y="328"/>
                    <a:pt x="1387" y="237"/>
                    <a:pt x="1456" y="160"/>
                  </a:cubicBezTo>
                  <a:cubicBezTo>
                    <a:pt x="1555" y="0"/>
                    <a:pt x="1784" y="0"/>
                    <a:pt x="1890" y="160"/>
                  </a:cubicBezTo>
                  <a:cubicBezTo>
                    <a:pt x="1906" y="183"/>
                    <a:pt x="1913" y="214"/>
                    <a:pt x="1936" y="221"/>
                  </a:cubicBezTo>
                  <a:cubicBezTo>
                    <a:pt x="2195" y="336"/>
                    <a:pt x="2119" y="473"/>
                    <a:pt x="2012" y="663"/>
                  </a:cubicBezTo>
                  <a:cubicBezTo>
                    <a:pt x="1799" y="1037"/>
                    <a:pt x="1487" y="1326"/>
                    <a:pt x="1250" y="1669"/>
                  </a:cubicBezTo>
                  <a:cubicBezTo>
                    <a:pt x="1197" y="1746"/>
                    <a:pt x="1128" y="1746"/>
                    <a:pt x="1044" y="1707"/>
                  </a:cubicBezTo>
                  <a:cubicBezTo>
                    <a:pt x="846" y="1616"/>
                    <a:pt x="671" y="1662"/>
                    <a:pt x="496" y="1799"/>
                  </a:cubicBezTo>
                  <a:cubicBezTo>
                    <a:pt x="359" y="1906"/>
                    <a:pt x="206" y="2050"/>
                    <a:pt x="0" y="19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8"/>
            <p:cNvSpPr/>
            <p:nvPr/>
          </p:nvSpPr>
          <p:spPr>
            <a:xfrm>
              <a:off x="6801650" y="3382700"/>
              <a:ext cx="34700" cy="31850"/>
            </a:xfrm>
            <a:custGeom>
              <a:avLst/>
              <a:gdLst/>
              <a:ahLst/>
              <a:cxnLst/>
              <a:rect l="l" t="t" r="r" b="b"/>
              <a:pathLst>
                <a:path w="1388" h="1274" extrusionOk="0">
                  <a:moveTo>
                    <a:pt x="1388" y="694"/>
                  </a:moveTo>
                  <a:cubicBezTo>
                    <a:pt x="1388" y="984"/>
                    <a:pt x="1090" y="1273"/>
                    <a:pt x="778" y="1266"/>
                  </a:cubicBezTo>
                  <a:cubicBezTo>
                    <a:pt x="366" y="1258"/>
                    <a:pt x="1" y="953"/>
                    <a:pt x="1" y="618"/>
                  </a:cubicBezTo>
                  <a:cubicBezTo>
                    <a:pt x="1" y="221"/>
                    <a:pt x="260" y="0"/>
                    <a:pt x="732" y="8"/>
                  </a:cubicBezTo>
                  <a:cubicBezTo>
                    <a:pt x="1136" y="8"/>
                    <a:pt x="1388" y="275"/>
                    <a:pt x="1388" y="694"/>
                  </a:cubicBezTo>
                  <a:close/>
                  <a:moveTo>
                    <a:pt x="671" y="107"/>
                  </a:moveTo>
                  <a:cubicBezTo>
                    <a:pt x="427" y="92"/>
                    <a:pt x="229" y="282"/>
                    <a:pt x="237" y="526"/>
                  </a:cubicBezTo>
                  <a:cubicBezTo>
                    <a:pt x="229" y="762"/>
                    <a:pt x="435" y="953"/>
                    <a:pt x="702" y="961"/>
                  </a:cubicBezTo>
                  <a:cubicBezTo>
                    <a:pt x="938" y="976"/>
                    <a:pt x="1144" y="801"/>
                    <a:pt x="1151" y="564"/>
                  </a:cubicBezTo>
                  <a:cubicBezTo>
                    <a:pt x="1129" y="313"/>
                    <a:pt x="923" y="115"/>
                    <a:pt x="671" y="10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8"/>
            <p:cNvSpPr/>
            <p:nvPr/>
          </p:nvSpPr>
          <p:spPr>
            <a:xfrm>
              <a:off x="6665225" y="3749475"/>
              <a:ext cx="23850" cy="57750"/>
            </a:xfrm>
            <a:custGeom>
              <a:avLst/>
              <a:gdLst/>
              <a:ahLst/>
              <a:cxnLst/>
              <a:rect l="l" t="t" r="r" b="b"/>
              <a:pathLst>
                <a:path w="954" h="2310" extrusionOk="0">
                  <a:moveTo>
                    <a:pt x="168" y="2310"/>
                  </a:moveTo>
                  <a:cubicBezTo>
                    <a:pt x="92" y="2188"/>
                    <a:pt x="46" y="2051"/>
                    <a:pt x="46" y="1913"/>
                  </a:cubicBezTo>
                  <a:cubicBezTo>
                    <a:pt x="84" y="1921"/>
                    <a:pt x="123" y="1891"/>
                    <a:pt x="130" y="1853"/>
                  </a:cubicBezTo>
                  <a:cubicBezTo>
                    <a:pt x="191" y="1532"/>
                    <a:pt x="366" y="1258"/>
                    <a:pt x="427" y="946"/>
                  </a:cubicBezTo>
                  <a:cubicBezTo>
                    <a:pt x="450" y="801"/>
                    <a:pt x="504" y="648"/>
                    <a:pt x="366" y="534"/>
                  </a:cubicBezTo>
                  <a:cubicBezTo>
                    <a:pt x="206" y="404"/>
                    <a:pt x="138" y="603"/>
                    <a:pt x="23" y="648"/>
                  </a:cubicBezTo>
                  <a:cubicBezTo>
                    <a:pt x="39" y="580"/>
                    <a:pt x="1" y="504"/>
                    <a:pt x="69" y="458"/>
                  </a:cubicBezTo>
                  <a:cubicBezTo>
                    <a:pt x="214" y="420"/>
                    <a:pt x="229" y="290"/>
                    <a:pt x="283" y="183"/>
                  </a:cubicBezTo>
                  <a:cubicBezTo>
                    <a:pt x="313" y="115"/>
                    <a:pt x="298" y="8"/>
                    <a:pt x="412" y="1"/>
                  </a:cubicBezTo>
                  <a:cubicBezTo>
                    <a:pt x="458" y="717"/>
                    <a:pt x="664" y="1388"/>
                    <a:pt x="953" y="2035"/>
                  </a:cubicBezTo>
                  <a:lnTo>
                    <a:pt x="847" y="2035"/>
                  </a:lnTo>
                  <a:cubicBezTo>
                    <a:pt x="839" y="1952"/>
                    <a:pt x="809" y="1875"/>
                    <a:pt x="763" y="1807"/>
                  </a:cubicBezTo>
                  <a:cubicBezTo>
                    <a:pt x="641" y="1593"/>
                    <a:pt x="527" y="1601"/>
                    <a:pt x="382" y="1799"/>
                  </a:cubicBezTo>
                  <a:cubicBezTo>
                    <a:pt x="275" y="1959"/>
                    <a:pt x="267" y="2157"/>
                    <a:pt x="168" y="23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8"/>
            <p:cNvSpPr/>
            <p:nvPr/>
          </p:nvSpPr>
          <p:spPr>
            <a:xfrm>
              <a:off x="6695900" y="3588475"/>
              <a:ext cx="27075" cy="29175"/>
            </a:xfrm>
            <a:custGeom>
              <a:avLst/>
              <a:gdLst/>
              <a:ahLst/>
              <a:cxnLst/>
              <a:rect l="l" t="t" r="r" b="b"/>
              <a:pathLst>
                <a:path w="1083" h="1167" extrusionOk="0">
                  <a:moveTo>
                    <a:pt x="153" y="161"/>
                  </a:moveTo>
                  <a:cubicBezTo>
                    <a:pt x="222" y="191"/>
                    <a:pt x="290" y="214"/>
                    <a:pt x="359" y="252"/>
                  </a:cubicBezTo>
                  <a:cubicBezTo>
                    <a:pt x="588" y="351"/>
                    <a:pt x="862" y="237"/>
                    <a:pt x="953" y="0"/>
                  </a:cubicBezTo>
                  <a:lnTo>
                    <a:pt x="953" y="0"/>
                  </a:lnTo>
                  <a:lnTo>
                    <a:pt x="1083" y="8"/>
                  </a:lnTo>
                  <a:cubicBezTo>
                    <a:pt x="953" y="206"/>
                    <a:pt x="839" y="404"/>
                    <a:pt x="831" y="656"/>
                  </a:cubicBezTo>
                  <a:cubicBezTo>
                    <a:pt x="824" y="785"/>
                    <a:pt x="656" y="831"/>
                    <a:pt x="565" y="923"/>
                  </a:cubicBezTo>
                  <a:cubicBezTo>
                    <a:pt x="298" y="1167"/>
                    <a:pt x="283" y="1167"/>
                    <a:pt x="138" y="824"/>
                  </a:cubicBezTo>
                  <a:cubicBezTo>
                    <a:pt x="39" y="603"/>
                    <a:pt x="1" y="382"/>
                    <a:pt x="153"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8"/>
            <p:cNvSpPr/>
            <p:nvPr/>
          </p:nvSpPr>
          <p:spPr>
            <a:xfrm>
              <a:off x="6876900" y="3552075"/>
              <a:ext cx="44800" cy="38900"/>
            </a:xfrm>
            <a:custGeom>
              <a:avLst/>
              <a:gdLst/>
              <a:ahLst/>
              <a:cxnLst/>
              <a:rect l="l" t="t" r="r" b="b"/>
              <a:pathLst>
                <a:path w="1792" h="1556" extrusionOk="0">
                  <a:moveTo>
                    <a:pt x="47" y="1"/>
                  </a:moveTo>
                  <a:cubicBezTo>
                    <a:pt x="100" y="1"/>
                    <a:pt x="108" y="39"/>
                    <a:pt x="108" y="77"/>
                  </a:cubicBezTo>
                  <a:cubicBezTo>
                    <a:pt x="31" y="237"/>
                    <a:pt x="85" y="428"/>
                    <a:pt x="230" y="534"/>
                  </a:cubicBezTo>
                  <a:lnTo>
                    <a:pt x="230" y="534"/>
                  </a:lnTo>
                  <a:cubicBezTo>
                    <a:pt x="230" y="572"/>
                    <a:pt x="230" y="603"/>
                    <a:pt x="268" y="618"/>
                  </a:cubicBezTo>
                  <a:lnTo>
                    <a:pt x="268" y="618"/>
                  </a:lnTo>
                  <a:cubicBezTo>
                    <a:pt x="268" y="649"/>
                    <a:pt x="268" y="687"/>
                    <a:pt x="306" y="694"/>
                  </a:cubicBezTo>
                  <a:lnTo>
                    <a:pt x="306" y="694"/>
                  </a:lnTo>
                  <a:cubicBezTo>
                    <a:pt x="329" y="1007"/>
                    <a:pt x="733" y="1228"/>
                    <a:pt x="1037" y="1098"/>
                  </a:cubicBezTo>
                  <a:cubicBezTo>
                    <a:pt x="1342" y="961"/>
                    <a:pt x="1792" y="1243"/>
                    <a:pt x="1792" y="1556"/>
                  </a:cubicBezTo>
                  <a:cubicBezTo>
                    <a:pt x="1632" y="1540"/>
                    <a:pt x="1579" y="1365"/>
                    <a:pt x="1426" y="1327"/>
                  </a:cubicBezTo>
                  <a:cubicBezTo>
                    <a:pt x="1228" y="1274"/>
                    <a:pt x="1030" y="1243"/>
                    <a:pt x="824" y="1243"/>
                  </a:cubicBezTo>
                  <a:cubicBezTo>
                    <a:pt x="207" y="1243"/>
                    <a:pt x="1" y="793"/>
                    <a:pt x="9" y="306"/>
                  </a:cubicBezTo>
                  <a:cubicBezTo>
                    <a:pt x="9" y="207"/>
                    <a:pt x="24" y="100"/>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8"/>
            <p:cNvSpPr/>
            <p:nvPr/>
          </p:nvSpPr>
          <p:spPr>
            <a:xfrm>
              <a:off x="6744100" y="3535700"/>
              <a:ext cx="13750" cy="21175"/>
            </a:xfrm>
            <a:custGeom>
              <a:avLst/>
              <a:gdLst/>
              <a:ahLst/>
              <a:cxnLst/>
              <a:rect l="l" t="t" r="r" b="b"/>
              <a:pathLst>
                <a:path w="550" h="847" extrusionOk="0">
                  <a:moveTo>
                    <a:pt x="1" y="846"/>
                  </a:moveTo>
                  <a:cubicBezTo>
                    <a:pt x="54" y="701"/>
                    <a:pt x="31" y="549"/>
                    <a:pt x="39" y="404"/>
                  </a:cubicBezTo>
                  <a:cubicBezTo>
                    <a:pt x="47" y="153"/>
                    <a:pt x="176" y="0"/>
                    <a:pt x="382" y="8"/>
                  </a:cubicBezTo>
                  <a:cubicBezTo>
                    <a:pt x="473" y="8"/>
                    <a:pt x="550" y="38"/>
                    <a:pt x="534" y="168"/>
                  </a:cubicBezTo>
                  <a:cubicBezTo>
                    <a:pt x="512" y="336"/>
                    <a:pt x="527" y="511"/>
                    <a:pt x="519" y="686"/>
                  </a:cubicBezTo>
                  <a:cubicBezTo>
                    <a:pt x="313" y="641"/>
                    <a:pt x="176" y="801"/>
                    <a:pt x="1" y="8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8"/>
            <p:cNvSpPr/>
            <p:nvPr/>
          </p:nvSpPr>
          <p:spPr>
            <a:xfrm>
              <a:off x="6923775" y="3587325"/>
              <a:ext cx="21375" cy="22125"/>
            </a:xfrm>
            <a:custGeom>
              <a:avLst/>
              <a:gdLst/>
              <a:ahLst/>
              <a:cxnLst/>
              <a:rect l="l" t="t" r="r" b="b"/>
              <a:pathLst>
                <a:path w="855" h="885" extrusionOk="0">
                  <a:moveTo>
                    <a:pt x="62" y="1"/>
                  </a:moveTo>
                  <a:cubicBezTo>
                    <a:pt x="100" y="24"/>
                    <a:pt x="138" y="54"/>
                    <a:pt x="169" y="85"/>
                  </a:cubicBezTo>
                  <a:cubicBezTo>
                    <a:pt x="313" y="267"/>
                    <a:pt x="565" y="336"/>
                    <a:pt x="786" y="245"/>
                  </a:cubicBezTo>
                  <a:cubicBezTo>
                    <a:pt x="839" y="298"/>
                    <a:pt x="854" y="382"/>
                    <a:pt x="832" y="450"/>
                  </a:cubicBezTo>
                  <a:cubicBezTo>
                    <a:pt x="786" y="588"/>
                    <a:pt x="755" y="732"/>
                    <a:pt x="717" y="885"/>
                  </a:cubicBezTo>
                  <a:cubicBezTo>
                    <a:pt x="496" y="694"/>
                    <a:pt x="313" y="481"/>
                    <a:pt x="92" y="306"/>
                  </a:cubicBezTo>
                  <a:cubicBezTo>
                    <a:pt x="1" y="229"/>
                    <a:pt x="47" y="107"/>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8"/>
            <p:cNvSpPr/>
            <p:nvPr/>
          </p:nvSpPr>
          <p:spPr>
            <a:xfrm>
              <a:off x="6844900" y="3542925"/>
              <a:ext cx="18700" cy="16050"/>
            </a:xfrm>
            <a:custGeom>
              <a:avLst/>
              <a:gdLst/>
              <a:ahLst/>
              <a:cxnLst/>
              <a:rect l="l" t="t" r="r" b="b"/>
              <a:pathLst>
                <a:path w="748" h="642" extrusionOk="0">
                  <a:moveTo>
                    <a:pt x="1" y="641"/>
                  </a:moveTo>
                  <a:cubicBezTo>
                    <a:pt x="46" y="428"/>
                    <a:pt x="176" y="283"/>
                    <a:pt x="275" y="138"/>
                  </a:cubicBezTo>
                  <a:cubicBezTo>
                    <a:pt x="366" y="1"/>
                    <a:pt x="572" y="47"/>
                    <a:pt x="747" y="62"/>
                  </a:cubicBezTo>
                  <a:cubicBezTo>
                    <a:pt x="717" y="207"/>
                    <a:pt x="648" y="329"/>
                    <a:pt x="648" y="473"/>
                  </a:cubicBezTo>
                  <a:cubicBezTo>
                    <a:pt x="648" y="565"/>
                    <a:pt x="580" y="595"/>
                    <a:pt x="488" y="595"/>
                  </a:cubicBezTo>
                  <a:cubicBezTo>
                    <a:pt x="328" y="580"/>
                    <a:pt x="161" y="595"/>
                    <a:pt x="1" y="6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8"/>
            <p:cNvSpPr/>
            <p:nvPr/>
          </p:nvSpPr>
          <p:spPr>
            <a:xfrm>
              <a:off x="6959425" y="3793500"/>
              <a:ext cx="16200" cy="29175"/>
            </a:xfrm>
            <a:custGeom>
              <a:avLst/>
              <a:gdLst/>
              <a:ahLst/>
              <a:cxnLst/>
              <a:rect l="l" t="t" r="r" b="b"/>
              <a:pathLst>
                <a:path w="648" h="1167" extrusionOk="0">
                  <a:moveTo>
                    <a:pt x="579" y="747"/>
                  </a:moveTo>
                  <a:cubicBezTo>
                    <a:pt x="534" y="892"/>
                    <a:pt x="549" y="1052"/>
                    <a:pt x="434" y="1166"/>
                  </a:cubicBezTo>
                  <a:cubicBezTo>
                    <a:pt x="297" y="937"/>
                    <a:pt x="221" y="937"/>
                    <a:pt x="46" y="1166"/>
                  </a:cubicBezTo>
                  <a:lnTo>
                    <a:pt x="0" y="1159"/>
                  </a:lnTo>
                  <a:cubicBezTo>
                    <a:pt x="191" y="762"/>
                    <a:pt x="450" y="404"/>
                    <a:pt x="648" y="0"/>
                  </a:cubicBezTo>
                  <a:cubicBezTo>
                    <a:pt x="625" y="252"/>
                    <a:pt x="602" y="495"/>
                    <a:pt x="579" y="7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8"/>
            <p:cNvSpPr/>
            <p:nvPr/>
          </p:nvSpPr>
          <p:spPr>
            <a:xfrm>
              <a:off x="6734975" y="3551700"/>
              <a:ext cx="22875" cy="16975"/>
            </a:xfrm>
            <a:custGeom>
              <a:avLst/>
              <a:gdLst/>
              <a:ahLst/>
              <a:cxnLst/>
              <a:rect l="l" t="t" r="r" b="b"/>
              <a:pathLst>
                <a:path w="915" h="679" extrusionOk="0">
                  <a:moveTo>
                    <a:pt x="366" y="206"/>
                  </a:moveTo>
                  <a:cubicBezTo>
                    <a:pt x="541" y="161"/>
                    <a:pt x="678" y="1"/>
                    <a:pt x="884" y="46"/>
                  </a:cubicBezTo>
                  <a:cubicBezTo>
                    <a:pt x="915" y="183"/>
                    <a:pt x="892" y="290"/>
                    <a:pt x="732" y="328"/>
                  </a:cubicBezTo>
                  <a:cubicBezTo>
                    <a:pt x="625" y="359"/>
                    <a:pt x="556" y="458"/>
                    <a:pt x="480" y="526"/>
                  </a:cubicBezTo>
                  <a:cubicBezTo>
                    <a:pt x="328" y="679"/>
                    <a:pt x="236" y="664"/>
                    <a:pt x="130" y="488"/>
                  </a:cubicBezTo>
                  <a:cubicBezTo>
                    <a:pt x="92" y="420"/>
                    <a:pt x="46" y="359"/>
                    <a:pt x="0" y="298"/>
                  </a:cubicBezTo>
                  <a:cubicBezTo>
                    <a:pt x="69" y="283"/>
                    <a:pt x="137" y="283"/>
                    <a:pt x="198" y="298"/>
                  </a:cubicBezTo>
                  <a:cubicBezTo>
                    <a:pt x="274" y="313"/>
                    <a:pt x="335" y="298"/>
                    <a:pt x="351" y="2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8"/>
            <p:cNvSpPr/>
            <p:nvPr/>
          </p:nvSpPr>
          <p:spPr>
            <a:xfrm>
              <a:off x="6733250" y="3592275"/>
              <a:ext cx="32800" cy="13375"/>
            </a:xfrm>
            <a:custGeom>
              <a:avLst/>
              <a:gdLst/>
              <a:ahLst/>
              <a:cxnLst/>
              <a:rect l="l" t="t" r="r" b="b"/>
              <a:pathLst>
                <a:path w="1312" h="535" extrusionOk="0">
                  <a:moveTo>
                    <a:pt x="1311" y="1"/>
                  </a:moveTo>
                  <a:cubicBezTo>
                    <a:pt x="1052" y="336"/>
                    <a:pt x="724" y="534"/>
                    <a:pt x="290" y="512"/>
                  </a:cubicBezTo>
                  <a:cubicBezTo>
                    <a:pt x="161" y="504"/>
                    <a:pt x="39" y="473"/>
                    <a:pt x="0" y="321"/>
                  </a:cubicBezTo>
                  <a:cubicBezTo>
                    <a:pt x="92" y="214"/>
                    <a:pt x="237" y="184"/>
                    <a:pt x="359" y="245"/>
                  </a:cubicBezTo>
                  <a:cubicBezTo>
                    <a:pt x="633" y="336"/>
                    <a:pt x="885" y="214"/>
                    <a:pt x="1121" y="100"/>
                  </a:cubicBezTo>
                  <a:cubicBezTo>
                    <a:pt x="1189" y="77"/>
                    <a:pt x="1235" y="9"/>
                    <a:pt x="1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8"/>
            <p:cNvSpPr/>
            <p:nvPr/>
          </p:nvSpPr>
          <p:spPr>
            <a:xfrm>
              <a:off x="6821275" y="3414525"/>
              <a:ext cx="17175" cy="19075"/>
            </a:xfrm>
            <a:custGeom>
              <a:avLst/>
              <a:gdLst/>
              <a:ahLst/>
              <a:cxnLst/>
              <a:rect l="l" t="t" r="r" b="b"/>
              <a:pathLst>
                <a:path w="687" h="763" extrusionOk="0">
                  <a:moveTo>
                    <a:pt x="679" y="572"/>
                  </a:moveTo>
                  <a:cubicBezTo>
                    <a:pt x="656" y="556"/>
                    <a:pt x="641" y="549"/>
                    <a:pt x="618" y="534"/>
                  </a:cubicBezTo>
                  <a:cubicBezTo>
                    <a:pt x="351" y="366"/>
                    <a:pt x="283" y="396"/>
                    <a:pt x="252" y="701"/>
                  </a:cubicBezTo>
                  <a:cubicBezTo>
                    <a:pt x="244" y="724"/>
                    <a:pt x="237" y="747"/>
                    <a:pt x="222" y="762"/>
                  </a:cubicBezTo>
                  <a:cubicBezTo>
                    <a:pt x="153" y="709"/>
                    <a:pt x="153" y="617"/>
                    <a:pt x="122" y="541"/>
                  </a:cubicBezTo>
                  <a:cubicBezTo>
                    <a:pt x="1" y="191"/>
                    <a:pt x="46" y="114"/>
                    <a:pt x="404" y="15"/>
                  </a:cubicBezTo>
                  <a:cubicBezTo>
                    <a:pt x="450" y="8"/>
                    <a:pt x="496" y="0"/>
                    <a:pt x="511" y="53"/>
                  </a:cubicBezTo>
                  <a:cubicBezTo>
                    <a:pt x="565" y="221"/>
                    <a:pt x="686" y="374"/>
                    <a:pt x="679" y="5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8"/>
            <p:cNvSpPr/>
            <p:nvPr/>
          </p:nvSpPr>
          <p:spPr>
            <a:xfrm>
              <a:off x="6796700" y="3417175"/>
              <a:ext cx="18700" cy="25375"/>
            </a:xfrm>
            <a:custGeom>
              <a:avLst/>
              <a:gdLst/>
              <a:ahLst/>
              <a:cxnLst/>
              <a:rect l="l" t="t" r="r" b="b"/>
              <a:pathLst>
                <a:path w="748" h="1015" extrusionOk="0">
                  <a:moveTo>
                    <a:pt x="625" y="618"/>
                  </a:moveTo>
                  <a:cubicBezTo>
                    <a:pt x="420" y="618"/>
                    <a:pt x="320" y="809"/>
                    <a:pt x="168" y="900"/>
                  </a:cubicBezTo>
                  <a:cubicBezTo>
                    <a:pt x="115" y="938"/>
                    <a:pt x="84" y="1014"/>
                    <a:pt x="0" y="999"/>
                  </a:cubicBezTo>
                  <a:cubicBezTo>
                    <a:pt x="191" y="679"/>
                    <a:pt x="389" y="374"/>
                    <a:pt x="602" y="69"/>
                  </a:cubicBezTo>
                  <a:cubicBezTo>
                    <a:pt x="625" y="39"/>
                    <a:pt x="641" y="1"/>
                    <a:pt x="686" y="8"/>
                  </a:cubicBezTo>
                  <a:cubicBezTo>
                    <a:pt x="740" y="24"/>
                    <a:pt x="747" y="77"/>
                    <a:pt x="732" y="123"/>
                  </a:cubicBezTo>
                  <a:cubicBezTo>
                    <a:pt x="702" y="290"/>
                    <a:pt x="663" y="458"/>
                    <a:pt x="625" y="6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8"/>
            <p:cNvSpPr/>
            <p:nvPr/>
          </p:nvSpPr>
          <p:spPr>
            <a:xfrm>
              <a:off x="6726000" y="3547325"/>
              <a:ext cx="17750" cy="12400"/>
            </a:xfrm>
            <a:custGeom>
              <a:avLst/>
              <a:gdLst/>
              <a:ahLst/>
              <a:cxnLst/>
              <a:rect l="l" t="t" r="r" b="b"/>
              <a:pathLst>
                <a:path w="710" h="496" extrusionOk="0">
                  <a:moveTo>
                    <a:pt x="710" y="389"/>
                  </a:moveTo>
                  <a:cubicBezTo>
                    <a:pt x="694" y="473"/>
                    <a:pt x="633" y="496"/>
                    <a:pt x="565" y="473"/>
                  </a:cubicBezTo>
                  <a:cubicBezTo>
                    <a:pt x="496" y="458"/>
                    <a:pt x="428" y="458"/>
                    <a:pt x="359" y="473"/>
                  </a:cubicBezTo>
                  <a:cubicBezTo>
                    <a:pt x="237" y="404"/>
                    <a:pt x="176" y="282"/>
                    <a:pt x="85" y="191"/>
                  </a:cubicBezTo>
                  <a:cubicBezTo>
                    <a:pt x="1" y="92"/>
                    <a:pt x="85" y="38"/>
                    <a:pt x="184" y="15"/>
                  </a:cubicBezTo>
                  <a:cubicBezTo>
                    <a:pt x="245" y="0"/>
                    <a:pt x="313" y="0"/>
                    <a:pt x="374" y="0"/>
                  </a:cubicBezTo>
                  <a:cubicBezTo>
                    <a:pt x="633" y="0"/>
                    <a:pt x="626" y="0"/>
                    <a:pt x="611" y="244"/>
                  </a:cubicBezTo>
                  <a:cubicBezTo>
                    <a:pt x="603" y="313"/>
                    <a:pt x="588" y="404"/>
                    <a:pt x="710" y="3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8"/>
            <p:cNvSpPr/>
            <p:nvPr/>
          </p:nvSpPr>
          <p:spPr>
            <a:xfrm>
              <a:off x="6840150" y="3374875"/>
              <a:ext cx="17350" cy="21950"/>
            </a:xfrm>
            <a:custGeom>
              <a:avLst/>
              <a:gdLst/>
              <a:ahLst/>
              <a:cxnLst/>
              <a:rect l="l" t="t" r="r" b="b"/>
              <a:pathLst>
                <a:path w="694" h="878" extrusionOk="0">
                  <a:moveTo>
                    <a:pt x="0" y="633"/>
                  </a:moveTo>
                  <a:cubicBezTo>
                    <a:pt x="15" y="565"/>
                    <a:pt x="53" y="504"/>
                    <a:pt x="114" y="466"/>
                  </a:cubicBezTo>
                  <a:cubicBezTo>
                    <a:pt x="259" y="390"/>
                    <a:pt x="374" y="283"/>
                    <a:pt x="457" y="153"/>
                  </a:cubicBezTo>
                  <a:cubicBezTo>
                    <a:pt x="511" y="69"/>
                    <a:pt x="595" y="16"/>
                    <a:pt x="694" y="1"/>
                  </a:cubicBezTo>
                  <a:cubicBezTo>
                    <a:pt x="595" y="245"/>
                    <a:pt x="473" y="481"/>
                    <a:pt x="320" y="702"/>
                  </a:cubicBezTo>
                  <a:cubicBezTo>
                    <a:pt x="259" y="778"/>
                    <a:pt x="168" y="877"/>
                    <a:pt x="76" y="862"/>
                  </a:cubicBezTo>
                  <a:cubicBezTo>
                    <a:pt x="8" y="847"/>
                    <a:pt x="15" y="717"/>
                    <a:pt x="0" y="6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8"/>
            <p:cNvSpPr/>
            <p:nvPr/>
          </p:nvSpPr>
          <p:spPr>
            <a:xfrm>
              <a:off x="6977700" y="3751950"/>
              <a:ext cx="9750" cy="32800"/>
            </a:xfrm>
            <a:custGeom>
              <a:avLst/>
              <a:gdLst/>
              <a:ahLst/>
              <a:cxnLst/>
              <a:rect l="l" t="t" r="r" b="b"/>
              <a:pathLst>
                <a:path w="390" h="1312" extrusionOk="0">
                  <a:moveTo>
                    <a:pt x="374" y="1"/>
                  </a:moveTo>
                  <a:cubicBezTo>
                    <a:pt x="382" y="69"/>
                    <a:pt x="382" y="138"/>
                    <a:pt x="389" y="206"/>
                  </a:cubicBezTo>
                  <a:cubicBezTo>
                    <a:pt x="283" y="405"/>
                    <a:pt x="306" y="626"/>
                    <a:pt x="313" y="839"/>
                  </a:cubicBezTo>
                  <a:cubicBezTo>
                    <a:pt x="351" y="1007"/>
                    <a:pt x="229" y="1136"/>
                    <a:pt x="191" y="1289"/>
                  </a:cubicBezTo>
                  <a:lnTo>
                    <a:pt x="1" y="1311"/>
                  </a:lnTo>
                  <a:cubicBezTo>
                    <a:pt x="130" y="930"/>
                    <a:pt x="153" y="526"/>
                    <a:pt x="267" y="153"/>
                  </a:cubicBezTo>
                  <a:cubicBezTo>
                    <a:pt x="290" y="92"/>
                    <a:pt x="298" y="23"/>
                    <a:pt x="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8"/>
            <p:cNvSpPr/>
            <p:nvPr/>
          </p:nvSpPr>
          <p:spPr>
            <a:xfrm>
              <a:off x="6660650" y="3739950"/>
              <a:ext cx="16425" cy="20975"/>
            </a:xfrm>
            <a:custGeom>
              <a:avLst/>
              <a:gdLst/>
              <a:ahLst/>
              <a:cxnLst/>
              <a:rect l="l" t="t" r="r" b="b"/>
              <a:pathLst>
                <a:path w="657" h="839" extrusionOk="0">
                  <a:moveTo>
                    <a:pt x="595" y="382"/>
                  </a:moveTo>
                  <a:cubicBezTo>
                    <a:pt x="481" y="389"/>
                    <a:pt x="496" y="496"/>
                    <a:pt x="466" y="564"/>
                  </a:cubicBezTo>
                  <a:cubicBezTo>
                    <a:pt x="412" y="671"/>
                    <a:pt x="389" y="801"/>
                    <a:pt x="252" y="839"/>
                  </a:cubicBezTo>
                  <a:cubicBezTo>
                    <a:pt x="313" y="686"/>
                    <a:pt x="435" y="557"/>
                    <a:pt x="412" y="382"/>
                  </a:cubicBezTo>
                  <a:cubicBezTo>
                    <a:pt x="405" y="328"/>
                    <a:pt x="435" y="267"/>
                    <a:pt x="382" y="237"/>
                  </a:cubicBezTo>
                  <a:cubicBezTo>
                    <a:pt x="328" y="214"/>
                    <a:pt x="298" y="275"/>
                    <a:pt x="260" y="305"/>
                  </a:cubicBezTo>
                  <a:cubicBezTo>
                    <a:pt x="229" y="336"/>
                    <a:pt x="176" y="404"/>
                    <a:pt x="130" y="442"/>
                  </a:cubicBezTo>
                  <a:cubicBezTo>
                    <a:pt x="107" y="473"/>
                    <a:pt x="69" y="503"/>
                    <a:pt x="31" y="473"/>
                  </a:cubicBezTo>
                  <a:cubicBezTo>
                    <a:pt x="1" y="442"/>
                    <a:pt x="16" y="404"/>
                    <a:pt x="31" y="366"/>
                  </a:cubicBezTo>
                  <a:cubicBezTo>
                    <a:pt x="115" y="229"/>
                    <a:pt x="237" y="122"/>
                    <a:pt x="382" y="54"/>
                  </a:cubicBezTo>
                  <a:cubicBezTo>
                    <a:pt x="481" y="0"/>
                    <a:pt x="519" y="115"/>
                    <a:pt x="595" y="138"/>
                  </a:cubicBezTo>
                  <a:cubicBezTo>
                    <a:pt x="656" y="221"/>
                    <a:pt x="588" y="298"/>
                    <a:pt x="59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8"/>
            <p:cNvSpPr/>
            <p:nvPr/>
          </p:nvSpPr>
          <p:spPr>
            <a:xfrm>
              <a:off x="6979050" y="3709650"/>
              <a:ext cx="11825" cy="23275"/>
            </a:xfrm>
            <a:custGeom>
              <a:avLst/>
              <a:gdLst/>
              <a:ahLst/>
              <a:cxnLst/>
              <a:rect l="l" t="t" r="r" b="b"/>
              <a:pathLst>
                <a:path w="473" h="931" extrusionOk="0">
                  <a:moveTo>
                    <a:pt x="252" y="930"/>
                  </a:moveTo>
                  <a:cubicBezTo>
                    <a:pt x="99" y="641"/>
                    <a:pt x="69" y="313"/>
                    <a:pt x="0" y="1"/>
                  </a:cubicBezTo>
                  <a:cubicBezTo>
                    <a:pt x="130" y="138"/>
                    <a:pt x="244" y="290"/>
                    <a:pt x="351" y="443"/>
                  </a:cubicBezTo>
                  <a:cubicBezTo>
                    <a:pt x="473" y="610"/>
                    <a:pt x="419" y="793"/>
                    <a:pt x="252" y="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8"/>
            <p:cNvSpPr/>
            <p:nvPr/>
          </p:nvSpPr>
          <p:spPr>
            <a:xfrm>
              <a:off x="6784300" y="3553800"/>
              <a:ext cx="9575" cy="16600"/>
            </a:xfrm>
            <a:custGeom>
              <a:avLst/>
              <a:gdLst/>
              <a:ahLst/>
              <a:cxnLst/>
              <a:rect l="l" t="t" r="r" b="b"/>
              <a:pathLst>
                <a:path w="383" h="664" extrusionOk="0">
                  <a:moveTo>
                    <a:pt x="1" y="663"/>
                  </a:moveTo>
                  <a:cubicBezTo>
                    <a:pt x="31" y="473"/>
                    <a:pt x="70" y="290"/>
                    <a:pt x="108" y="99"/>
                  </a:cubicBezTo>
                  <a:cubicBezTo>
                    <a:pt x="123" y="8"/>
                    <a:pt x="153" y="0"/>
                    <a:pt x="230" y="61"/>
                  </a:cubicBezTo>
                  <a:cubicBezTo>
                    <a:pt x="367" y="160"/>
                    <a:pt x="367" y="313"/>
                    <a:pt x="382" y="450"/>
                  </a:cubicBezTo>
                  <a:cubicBezTo>
                    <a:pt x="382" y="511"/>
                    <a:pt x="329" y="557"/>
                    <a:pt x="275" y="572"/>
                  </a:cubicBezTo>
                  <a:cubicBezTo>
                    <a:pt x="184" y="610"/>
                    <a:pt x="92" y="633"/>
                    <a:pt x="1" y="6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8"/>
            <p:cNvSpPr/>
            <p:nvPr/>
          </p:nvSpPr>
          <p:spPr>
            <a:xfrm>
              <a:off x="6787350" y="3378500"/>
              <a:ext cx="13575" cy="14900"/>
            </a:xfrm>
            <a:custGeom>
              <a:avLst/>
              <a:gdLst/>
              <a:ahLst/>
              <a:cxnLst/>
              <a:rect l="l" t="t" r="r" b="b"/>
              <a:pathLst>
                <a:path w="543" h="596" extrusionOk="0">
                  <a:moveTo>
                    <a:pt x="1" y="8"/>
                  </a:moveTo>
                  <a:cubicBezTo>
                    <a:pt x="70" y="1"/>
                    <a:pt x="138" y="46"/>
                    <a:pt x="161" y="115"/>
                  </a:cubicBezTo>
                  <a:cubicBezTo>
                    <a:pt x="237" y="245"/>
                    <a:pt x="390" y="313"/>
                    <a:pt x="534" y="283"/>
                  </a:cubicBezTo>
                  <a:cubicBezTo>
                    <a:pt x="542" y="336"/>
                    <a:pt x="496" y="374"/>
                    <a:pt x="473" y="420"/>
                  </a:cubicBezTo>
                  <a:cubicBezTo>
                    <a:pt x="435" y="481"/>
                    <a:pt x="451" y="588"/>
                    <a:pt x="352" y="588"/>
                  </a:cubicBezTo>
                  <a:cubicBezTo>
                    <a:pt x="252" y="595"/>
                    <a:pt x="199" y="511"/>
                    <a:pt x="146" y="435"/>
                  </a:cubicBezTo>
                  <a:cubicBezTo>
                    <a:pt x="62" y="306"/>
                    <a:pt x="16" y="161"/>
                    <a:pt x="1"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8"/>
            <p:cNvSpPr/>
            <p:nvPr/>
          </p:nvSpPr>
          <p:spPr>
            <a:xfrm>
              <a:off x="6955600" y="3633825"/>
              <a:ext cx="8800" cy="23075"/>
            </a:xfrm>
            <a:custGeom>
              <a:avLst/>
              <a:gdLst/>
              <a:ahLst/>
              <a:cxnLst/>
              <a:rect l="l" t="t" r="r" b="b"/>
              <a:pathLst>
                <a:path w="352" h="923" extrusionOk="0">
                  <a:moveTo>
                    <a:pt x="313" y="923"/>
                  </a:moveTo>
                  <a:cubicBezTo>
                    <a:pt x="191" y="869"/>
                    <a:pt x="229" y="747"/>
                    <a:pt x="191" y="656"/>
                  </a:cubicBezTo>
                  <a:cubicBezTo>
                    <a:pt x="123" y="442"/>
                    <a:pt x="8" y="237"/>
                    <a:pt x="1" y="0"/>
                  </a:cubicBezTo>
                  <a:cubicBezTo>
                    <a:pt x="214" y="145"/>
                    <a:pt x="351" y="328"/>
                    <a:pt x="313" y="602"/>
                  </a:cubicBezTo>
                  <a:cubicBezTo>
                    <a:pt x="305" y="709"/>
                    <a:pt x="305" y="816"/>
                    <a:pt x="313" y="9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8"/>
            <p:cNvSpPr/>
            <p:nvPr/>
          </p:nvSpPr>
          <p:spPr>
            <a:xfrm>
              <a:off x="6795750" y="3584100"/>
              <a:ext cx="12225" cy="10125"/>
            </a:xfrm>
            <a:custGeom>
              <a:avLst/>
              <a:gdLst/>
              <a:ahLst/>
              <a:cxnLst/>
              <a:rect l="l" t="t" r="r" b="b"/>
              <a:pathLst>
                <a:path w="489" h="405" extrusionOk="0">
                  <a:moveTo>
                    <a:pt x="0" y="404"/>
                  </a:moveTo>
                  <a:lnTo>
                    <a:pt x="0" y="297"/>
                  </a:lnTo>
                  <a:cubicBezTo>
                    <a:pt x="76" y="244"/>
                    <a:pt x="153" y="191"/>
                    <a:pt x="229" y="130"/>
                  </a:cubicBezTo>
                  <a:cubicBezTo>
                    <a:pt x="389" y="0"/>
                    <a:pt x="381" y="0"/>
                    <a:pt x="450" y="183"/>
                  </a:cubicBezTo>
                  <a:cubicBezTo>
                    <a:pt x="488" y="282"/>
                    <a:pt x="488" y="320"/>
                    <a:pt x="374" y="336"/>
                  </a:cubicBezTo>
                  <a:cubicBezTo>
                    <a:pt x="259" y="351"/>
                    <a:pt x="130" y="381"/>
                    <a:pt x="0" y="4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8"/>
            <p:cNvSpPr/>
            <p:nvPr/>
          </p:nvSpPr>
          <p:spPr>
            <a:xfrm>
              <a:off x="6785450" y="3541025"/>
              <a:ext cx="12600" cy="10125"/>
            </a:xfrm>
            <a:custGeom>
              <a:avLst/>
              <a:gdLst/>
              <a:ahLst/>
              <a:cxnLst/>
              <a:rect l="l" t="t" r="r" b="b"/>
              <a:pathLst>
                <a:path w="504" h="405" extrusionOk="0">
                  <a:moveTo>
                    <a:pt x="504" y="321"/>
                  </a:moveTo>
                  <a:cubicBezTo>
                    <a:pt x="466" y="321"/>
                    <a:pt x="420" y="321"/>
                    <a:pt x="389" y="306"/>
                  </a:cubicBezTo>
                  <a:cubicBezTo>
                    <a:pt x="245" y="191"/>
                    <a:pt x="229" y="290"/>
                    <a:pt x="222" y="405"/>
                  </a:cubicBezTo>
                  <a:cubicBezTo>
                    <a:pt x="85" y="359"/>
                    <a:pt x="1" y="214"/>
                    <a:pt x="39" y="69"/>
                  </a:cubicBezTo>
                  <a:cubicBezTo>
                    <a:pt x="69" y="1"/>
                    <a:pt x="123" y="16"/>
                    <a:pt x="168" y="31"/>
                  </a:cubicBezTo>
                  <a:cubicBezTo>
                    <a:pt x="313" y="77"/>
                    <a:pt x="428" y="184"/>
                    <a:pt x="504" y="3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8"/>
            <p:cNvSpPr/>
            <p:nvPr/>
          </p:nvSpPr>
          <p:spPr>
            <a:xfrm>
              <a:off x="6854250" y="3575325"/>
              <a:ext cx="13725" cy="8800"/>
            </a:xfrm>
            <a:custGeom>
              <a:avLst/>
              <a:gdLst/>
              <a:ahLst/>
              <a:cxnLst/>
              <a:rect l="l" t="t" r="r" b="b"/>
              <a:pathLst>
                <a:path w="549" h="352" extrusionOk="0">
                  <a:moveTo>
                    <a:pt x="549" y="222"/>
                  </a:moveTo>
                  <a:cubicBezTo>
                    <a:pt x="412" y="275"/>
                    <a:pt x="282" y="351"/>
                    <a:pt x="122" y="336"/>
                  </a:cubicBezTo>
                  <a:cubicBezTo>
                    <a:pt x="0" y="237"/>
                    <a:pt x="38" y="168"/>
                    <a:pt x="183" y="145"/>
                  </a:cubicBezTo>
                  <a:cubicBezTo>
                    <a:pt x="328" y="123"/>
                    <a:pt x="473" y="1"/>
                    <a:pt x="549" y="2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8"/>
            <p:cNvSpPr/>
            <p:nvPr/>
          </p:nvSpPr>
          <p:spPr>
            <a:xfrm>
              <a:off x="6815375" y="3582000"/>
              <a:ext cx="11650" cy="8225"/>
            </a:xfrm>
            <a:custGeom>
              <a:avLst/>
              <a:gdLst/>
              <a:ahLst/>
              <a:cxnLst/>
              <a:rect l="l" t="t" r="r" b="b"/>
              <a:pathLst>
                <a:path w="466" h="329" extrusionOk="0">
                  <a:moveTo>
                    <a:pt x="0" y="328"/>
                  </a:moveTo>
                  <a:cubicBezTo>
                    <a:pt x="84" y="237"/>
                    <a:pt x="153" y="160"/>
                    <a:pt x="221" y="77"/>
                  </a:cubicBezTo>
                  <a:cubicBezTo>
                    <a:pt x="290" y="0"/>
                    <a:pt x="305" y="61"/>
                    <a:pt x="336" y="107"/>
                  </a:cubicBezTo>
                  <a:cubicBezTo>
                    <a:pt x="374" y="176"/>
                    <a:pt x="419" y="244"/>
                    <a:pt x="465" y="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8"/>
            <p:cNvSpPr/>
            <p:nvPr/>
          </p:nvSpPr>
          <p:spPr>
            <a:xfrm>
              <a:off x="6779350" y="3576650"/>
              <a:ext cx="13550" cy="7850"/>
            </a:xfrm>
            <a:custGeom>
              <a:avLst/>
              <a:gdLst/>
              <a:ahLst/>
              <a:cxnLst/>
              <a:rect l="l" t="t" r="r" b="b"/>
              <a:pathLst>
                <a:path w="542" h="314" extrusionOk="0">
                  <a:moveTo>
                    <a:pt x="519" y="169"/>
                  </a:moveTo>
                  <a:cubicBezTo>
                    <a:pt x="336" y="252"/>
                    <a:pt x="161" y="313"/>
                    <a:pt x="1" y="115"/>
                  </a:cubicBezTo>
                  <a:cubicBezTo>
                    <a:pt x="1" y="70"/>
                    <a:pt x="16" y="1"/>
                    <a:pt x="69" y="24"/>
                  </a:cubicBezTo>
                  <a:cubicBezTo>
                    <a:pt x="214" y="70"/>
                    <a:pt x="359" y="92"/>
                    <a:pt x="511" y="108"/>
                  </a:cubicBezTo>
                  <a:cubicBezTo>
                    <a:pt x="542" y="108"/>
                    <a:pt x="542" y="146"/>
                    <a:pt x="519" y="1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8"/>
            <p:cNvSpPr/>
            <p:nvPr/>
          </p:nvSpPr>
          <p:spPr>
            <a:xfrm>
              <a:off x="6983225" y="3736900"/>
              <a:ext cx="8025" cy="11450"/>
            </a:xfrm>
            <a:custGeom>
              <a:avLst/>
              <a:gdLst/>
              <a:ahLst/>
              <a:cxnLst/>
              <a:rect l="l" t="t" r="r" b="b"/>
              <a:pathLst>
                <a:path w="321" h="458" extrusionOk="0">
                  <a:moveTo>
                    <a:pt x="8" y="458"/>
                  </a:moveTo>
                  <a:cubicBezTo>
                    <a:pt x="1" y="305"/>
                    <a:pt x="24" y="145"/>
                    <a:pt x="85" y="1"/>
                  </a:cubicBezTo>
                  <a:cubicBezTo>
                    <a:pt x="321" y="176"/>
                    <a:pt x="313" y="229"/>
                    <a:pt x="8" y="4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8"/>
            <p:cNvSpPr/>
            <p:nvPr/>
          </p:nvSpPr>
          <p:spPr>
            <a:xfrm>
              <a:off x="6853475" y="3563900"/>
              <a:ext cx="8225" cy="6125"/>
            </a:xfrm>
            <a:custGeom>
              <a:avLst/>
              <a:gdLst/>
              <a:ahLst/>
              <a:cxnLst/>
              <a:rect l="l" t="t" r="r" b="b"/>
              <a:pathLst>
                <a:path w="329" h="245" extrusionOk="0">
                  <a:moveTo>
                    <a:pt x="1" y="130"/>
                  </a:moveTo>
                  <a:cubicBezTo>
                    <a:pt x="62" y="0"/>
                    <a:pt x="176" y="31"/>
                    <a:pt x="275" y="23"/>
                  </a:cubicBezTo>
                  <a:cubicBezTo>
                    <a:pt x="321" y="69"/>
                    <a:pt x="328" y="130"/>
                    <a:pt x="298" y="183"/>
                  </a:cubicBezTo>
                  <a:cubicBezTo>
                    <a:pt x="260" y="244"/>
                    <a:pt x="214" y="176"/>
                    <a:pt x="168" y="168"/>
                  </a:cubicBezTo>
                  <a:cubicBezTo>
                    <a:pt x="122" y="160"/>
                    <a:pt x="54" y="137"/>
                    <a:pt x="1" y="1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38"/>
            <p:cNvSpPr/>
            <p:nvPr/>
          </p:nvSpPr>
          <p:spPr>
            <a:xfrm>
              <a:off x="6728675" y="3565225"/>
              <a:ext cx="9550" cy="5375"/>
            </a:xfrm>
            <a:custGeom>
              <a:avLst/>
              <a:gdLst/>
              <a:ahLst/>
              <a:cxnLst/>
              <a:rect l="l" t="t" r="r" b="b"/>
              <a:pathLst>
                <a:path w="382" h="215" extrusionOk="0">
                  <a:moveTo>
                    <a:pt x="1" y="191"/>
                  </a:moveTo>
                  <a:cubicBezTo>
                    <a:pt x="107" y="77"/>
                    <a:pt x="206" y="1"/>
                    <a:pt x="382" y="100"/>
                  </a:cubicBezTo>
                  <a:cubicBezTo>
                    <a:pt x="244" y="145"/>
                    <a:pt x="145" y="214"/>
                    <a:pt x="1" y="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38"/>
            <p:cNvSpPr/>
            <p:nvPr/>
          </p:nvSpPr>
          <p:spPr>
            <a:xfrm>
              <a:off x="6839375" y="3587325"/>
              <a:ext cx="5750" cy="4225"/>
            </a:xfrm>
            <a:custGeom>
              <a:avLst/>
              <a:gdLst/>
              <a:ahLst/>
              <a:cxnLst/>
              <a:rect l="l" t="t" r="r" b="b"/>
              <a:pathLst>
                <a:path w="230" h="169" extrusionOk="0">
                  <a:moveTo>
                    <a:pt x="229" y="115"/>
                  </a:moveTo>
                  <a:cubicBezTo>
                    <a:pt x="145" y="115"/>
                    <a:pt x="62" y="168"/>
                    <a:pt x="1" y="85"/>
                  </a:cubicBezTo>
                  <a:cubicBezTo>
                    <a:pt x="1" y="62"/>
                    <a:pt x="8" y="46"/>
                    <a:pt x="16" y="31"/>
                  </a:cubicBezTo>
                  <a:cubicBezTo>
                    <a:pt x="115" y="1"/>
                    <a:pt x="161" y="77"/>
                    <a:pt x="229" y="1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38"/>
            <p:cNvSpPr/>
            <p:nvPr/>
          </p:nvSpPr>
          <p:spPr>
            <a:xfrm>
              <a:off x="6959025" y="3822250"/>
              <a:ext cx="1375" cy="1375"/>
            </a:xfrm>
            <a:custGeom>
              <a:avLst/>
              <a:gdLst/>
              <a:ahLst/>
              <a:cxnLst/>
              <a:rect l="l" t="t" r="r" b="b"/>
              <a:pathLst>
                <a:path w="55" h="55" extrusionOk="0">
                  <a:moveTo>
                    <a:pt x="16" y="1"/>
                  </a:moveTo>
                  <a:lnTo>
                    <a:pt x="54" y="9"/>
                  </a:lnTo>
                  <a:lnTo>
                    <a:pt x="31" y="54"/>
                  </a:lnTo>
                  <a:lnTo>
                    <a:pt x="1" y="31"/>
                  </a:lnTo>
                  <a:cubicBezTo>
                    <a:pt x="1" y="16"/>
                    <a:pt x="8" y="9"/>
                    <a:pt x="16" y="1"/>
                  </a:cubicBezTo>
                  <a:close/>
                </a:path>
              </a:pathLst>
            </a:custGeom>
            <a:solidFill>
              <a:srgbClr val="D2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38"/>
            <p:cNvSpPr/>
            <p:nvPr/>
          </p:nvSpPr>
          <p:spPr>
            <a:xfrm>
              <a:off x="6783925" y="3570375"/>
              <a:ext cx="400" cy="400"/>
            </a:xfrm>
            <a:custGeom>
              <a:avLst/>
              <a:gdLst/>
              <a:ahLst/>
              <a:cxnLst/>
              <a:rect l="l" t="t" r="r" b="b"/>
              <a:pathLst>
                <a:path w="16" h="16" extrusionOk="0">
                  <a:moveTo>
                    <a:pt x="16" y="0"/>
                  </a:moveTo>
                  <a:lnTo>
                    <a:pt x="1" y="16"/>
                  </a:lnTo>
                  <a:lnTo>
                    <a:pt x="16" y="0"/>
                  </a:ln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38"/>
            <p:cNvSpPr/>
            <p:nvPr/>
          </p:nvSpPr>
          <p:spPr>
            <a:xfrm>
              <a:off x="6806600" y="4055675"/>
              <a:ext cx="44800" cy="44975"/>
            </a:xfrm>
            <a:custGeom>
              <a:avLst/>
              <a:gdLst/>
              <a:ahLst/>
              <a:cxnLst/>
              <a:rect l="l" t="t" r="r" b="b"/>
              <a:pathLst>
                <a:path w="1792" h="1799" extrusionOk="0">
                  <a:moveTo>
                    <a:pt x="191" y="0"/>
                  </a:moveTo>
                  <a:cubicBezTo>
                    <a:pt x="214" y="236"/>
                    <a:pt x="275" y="435"/>
                    <a:pt x="527" y="549"/>
                  </a:cubicBezTo>
                  <a:cubicBezTo>
                    <a:pt x="770" y="671"/>
                    <a:pt x="885" y="907"/>
                    <a:pt x="969" y="1166"/>
                  </a:cubicBezTo>
                  <a:cubicBezTo>
                    <a:pt x="1136" y="717"/>
                    <a:pt x="1327" y="297"/>
                    <a:pt x="1731" y="31"/>
                  </a:cubicBezTo>
                  <a:cubicBezTo>
                    <a:pt x="1792" y="175"/>
                    <a:pt x="1792" y="290"/>
                    <a:pt x="1632" y="389"/>
                  </a:cubicBezTo>
                  <a:cubicBezTo>
                    <a:pt x="1479" y="488"/>
                    <a:pt x="1426" y="656"/>
                    <a:pt x="1380" y="831"/>
                  </a:cubicBezTo>
                  <a:cubicBezTo>
                    <a:pt x="1304" y="1098"/>
                    <a:pt x="1235" y="1372"/>
                    <a:pt x="1167" y="1646"/>
                  </a:cubicBezTo>
                  <a:cubicBezTo>
                    <a:pt x="1136" y="1783"/>
                    <a:pt x="1068" y="1799"/>
                    <a:pt x="976" y="1684"/>
                  </a:cubicBezTo>
                  <a:cubicBezTo>
                    <a:pt x="816" y="1509"/>
                    <a:pt x="702" y="1303"/>
                    <a:pt x="641" y="1075"/>
                  </a:cubicBezTo>
                  <a:cubicBezTo>
                    <a:pt x="580" y="816"/>
                    <a:pt x="458" y="617"/>
                    <a:pt x="176" y="564"/>
                  </a:cubicBezTo>
                  <a:cubicBezTo>
                    <a:pt x="130" y="556"/>
                    <a:pt x="85" y="518"/>
                    <a:pt x="69" y="473"/>
                  </a:cubicBezTo>
                  <a:cubicBezTo>
                    <a:pt x="1" y="305"/>
                    <a:pt x="54" y="107"/>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38"/>
            <p:cNvSpPr/>
            <p:nvPr/>
          </p:nvSpPr>
          <p:spPr>
            <a:xfrm>
              <a:off x="6743550" y="3928775"/>
              <a:ext cx="38700" cy="31650"/>
            </a:xfrm>
            <a:custGeom>
              <a:avLst/>
              <a:gdLst/>
              <a:ahLst/>
              <a:cxnLst/>
              <a:rect l="l" t="t" r="r" b="b"/>
              <a:pathLst>
                <a:path w="1548" h="1266" extrusionOk="0">
                  <a:moveTo>
                    <a:pt x="0" y="0"/>
                  </a:moveTo>
                  <a:cubicBezTo>
                    <a:pt x="282" y="31"/>
                    <a:pt x="465" y="198"/>
                    <a:pt x="625" y="404"/>
                  </a:cubicBezTo>
                  <a:cubicBezTo>
                    <a:pt x="701" y="511"/>
                    <a:pt x="770" y="625"/>
                    <a:pt x="831" y="740"/>
                  </a:cubicBezTo>
                  <a:cubicBezTo>
                    <a:pt x="899" y="907"/>
                    <a:pt x="1082" y="983"/>
                    <a:pt x="1242" y="915"/>
                  </a:cubicBezTo>
                  <a:cubicBezTo>
                    <a:pt x="1319" y="900"/>
                    <a:pt x="1402" y="846"/>
                    <a:pt x="1479" y="915"/>
                  </a:cubicBezTo>
                  <a:cubicBezTo>
                    <a:pt x="1448" y="1006"/>
                    <a:pt x="1547" y="1136"/>
                    <a:pt x="1402" y="1182"/>
                  </a:cubicBezTo>
                  <a:cubicBezTo>
                    <a:pt x="1204" y="1235"/>
                    <a:pt x="998" y="1265"/>
                    <a:pt x="823" y="1113"/>
                  </a:cubicBezTo>
                  <a:cubicBezTo>
                    <a:pt x="747" y="1060"/>
                    <a:pt x="686" y="976"/>
                    <a:pt x="648" y="892"/>
                  </a:cubicBezTo>
                  <a:cubicBezTo>
                    <a:pt x="503" y="541"/>
                    <a:pt x="335" y="21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38"/>
            <p:cNvSpPr/>
            <p:nvPr/>
          </p:nvSpPr>
          <p:spPr>
            <a:xfrm>
              <a:off x="6642175" y="3701075"/>
              <a:ext cx="15275" cy="45375"/>
            </a:xfrm>
            <a:custGeom>
              <a:avLst/>
              <a:gdLst/>
              <a:ahLst/>
              <a:cxnLst/>
              <a:rect l="l" t="t" r="r" b="b"/>
              <a:pathLst>
                <a:path w="611" h="1815" extrusionOk="0">
                  <a:moveTo>
                    <a:pt x="488" y="1815"/>
                  </a:moveTo>
                  <a:lnTo>
                    <a:pt x="336" y="1434"/>
                  </a:lnTo>
                  <a:cubicBezTo>
                    <a:pt x="359" y="1113"/>
                    <a:pt x="214" y="862"/>
                    <a:pt x="23" y="626"/>
                  </a:cubicBezTo>
                  <a:cubicBezTo>
                    <a:pt x="107" y="519"/>
                    <a:pt x="0" y="412"/>
                    <a:pt x="23" y="298"/>
                  </a:cubicBezTo>
                  <a:cubicBezTo>
                    <a:pt x="46" y="184"/>
                    <a:pt x="23" y="77"/>
                    <a:pt x="122" y="1"/>
                  </a:cubicBezTo>
                  <a:cubicBezTo>
                    <a:pt x="282" y="46"/>
                    <a:pt x="229" y="191"/>
                    <a:pt x="244" y="290"/>
                  </a:cubicBezTo>
                  <a:cubicBezTo>
                    <a:pt x="290" y="557"/>
                    <a:pt x="397" y="816"/>
                    <a:pt x="549" y="1045"/>
                  </a:cubicBezTo>
                  <a:cubicBezTo>
                    <a:pt x="595" y="1091"/>
                    <a:pt x="610" y="1159"/>
                    <a:pt x="595" y="1220"/>
                  </a:cubicBezTo>
                  <a:cubicBezTo>
                    <a:pt x="534" y="1418"/>
                    <a:pt x="610" y="1632"/>
                    <a:pt x="488" y="18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38"/>
            <p:cNvSpPr/>
            <p:nvPr/>
          </p:nvSpPr>
          <p:spPr>
            <a:xfrm>
              <a:off x="6852325" y="4012800"/>
              <a:ext cx="24600" cy="29175"/>
            </a:xfrm>
            <a:custGeom>
              <a:avLst/>
              <a:gdLst/>
              <a:ahLst/>
              <a:cxnLst/>
              <a:rect l="l" t="t" r="r" b="b"/>
              <a:pathLst>
                <a:path w="984" h="1167" extrusionOk="0">
                  <a:moveTo>
                    <a:pt x="595" y="778"/>
                  </a:moveTo>
                  <a:cubicBezTo>
                    <a:pt x="748" y="801"/>
                    <a:pt x="854" y="694"/>
                    <a:pt x="984" y="633"/>
                  </a:cubicBezTo>
                  <a:cubicBezTo>
                    <a:pt x="938" y="968"/>
                    <a:pt x="748" y="1151"/>
                    <a:pt x="420" y="1159"/>
                  </a:cubicBezTo>
                  <a:cubicBezTo>
                    <a:pt x="382" y="1159"/>
                    <a:pt x="321" y="1166"/>
                    <a:pt x="313" y="1128"/>
                  </a:cubicBezTo>
                  <a:cubicBezTo>
                    <a:pt x="268" y="983"/>
                    <a:pt x="191" y="831"/>
                    <a:pt x="207" y="686"/>
                  </a:cubicBezTo>
                  <a:cubicBezTo>
                    <a:pt x="222" y="442"/>
                    <a:pt x="184" y="237"/>
                    <a:pt x="1" y="69"/>
                  </a:cubicBezTo>
                  <a:cubicBezTo>
                    <a:pt x="130" y="54"/>
                    <a:pt x="260" y="0"/>
                    <a:pt x="367" y="122"/>
                  </a:cubicBezTo>
                  <a:cubicBezTo>
                    <a:pt x="374" y="298"/>
                    <a:pt x="367" y="473"/>
                    <a:pt x="329" y="648"/>
                  </a:cubicBezTo>
                  <a:cubicBezTo>
                    <a:pt x="329" y="732"/>
                    <a:pt x="374" y="808"/>
                    <a:pt x="458" y="839"/>
                  </a:cubicBezTo>
                  <a:cubicBezTo>
                    <a:pt x="519" y="877"/>
                    <a:pt x="565" y="839"/>
                    <a:pt x="595" y="7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38"/>
            <p:cNvSpPr/>
            <p:nvPr/>
          </p:nvSpPr>
          <p:spPr>
            <a:xfrm>
              <a:off x="6777825" y="4018700"/>
              <a:ext cx="21175" cy="28025"/>
            </a:xfrm>
            <a:custGeom>
              <a:avLst/>
              <a:gdLst/>
              <a:ahLst/>
              <a:cxnLst/>
              <a:rect l="l" t="t" r="r" b="b"/>
              <a:pathLst>
                <a:path w="847" h="1121" extrusionOk="0">
                  <a:moveTo>
                    <a:pt x="1" y="694"/>
                  </a:moveTo>
                  <a:cubicBezTo>
                    <a:pt x="85" y="786"/>
                    <a:pt x="207" y="831"/>
                    <a:pt x="336" y="816"/>
                  </a:cubicBezTo>
                  <a:cubicBezTo>
                    <a:pt x="420" y="816"/>
                    <a:pt x="458" y="778"/>
                    <a:pt x="458" y="694"/>
                  </a:cubicBezTo>
                  <a:cubicBezTo>
                    <a:pt x="557" y="755"/>
                    <a:pt x="603" y="709"/>
                    <a:pt x="611" y="610"/>
                  </a:cubicBezTo>
                  <a:cubicBezTo>
                    <a:pt x="611" y="481"/>
                    <a:pt x="588" y="351"/>
                    <a:pt x="679" y="229"/>
                  </a:cubicBezTo>
                  <a:cubicBezTo>
                    <a:pt x="717" y="176"/>
                    <a:pt x="679" y="130"/>
                    <a:pt x="603" y="115"/>
                  </a:cubicBezTo>
                  <a:cubicBezTo>
                    <a:pt x="618" y="23"/>
                    <a:pt x="679" y="1"/>
                    <a:pt x="755" y="1"/>
                  </a:cubicBezTo>
                  <a:cubicBezTo>
                    <a:pt x="763" y="161"/>
                    <a:pt x="847" y="328"/>
                    <a:pt x="702" y="481"/>
                  </a:cubicBezTo>
                  <a:cubicBezTo>
                    <a:pt x="656" y="542"/>
                    <a:pt x="725" y="603"/>
                    <a:pt x="771" y="641"/>
                  </a:cubicBezTo>
                  <a:cubicBezTo>
                    <a:pt x="832" y="686"/>
                    <a:pt x="847" y="763"/>
                    <a:pt x="816" y="831"/>
                  </a:cubicBezTo>
                  <a:cubicBezTo>
                    <a:pt x="717" y="1007"/>
                    <a:pt x="519" y="1121"/>
                    <a:pt x="313" y="1113"/>
                  </a:cubicBezTo>
                  <a:cubicBezTo>
                    <a:pt x="146" y="1090"/>
                    <a:pt x="16" y="907"/>
                    <a:pt x="1" y="6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38"/>
            <p:cNvSpPr/>
            <p:nvPr/>
          </p:nvSpPr>
          <p:spPr>
            <a:xfrm>
              <a:off x="6720475" y="3889700"/>
              <a:ext cx="32225" cy="11650"/>
            </a:xfrm>
            <a:custGeom>
              <a:avLst/>
              <a:gdLst/>
              <a:ahLst/>
              <a:cxnLst/>
              <a:rect l="l" t="t" r="r" b="b"/>
              <a:pathLst>
                <a:path w="1289" h="466" extrusionOk="0">
                  <a:moveTo>
                    <a:pt x="1" y="222"/>
                  </a:moveTo>
                  <a:cubicBezTo>
                    <a:pt x="108" y="69"/>
                    <a:pt x="275" y="153"/>
                    <a:pt x="412" y="100"/>
                  </a:cubicBezTo>
                  <a:cubicBezTo>
                    <a:pt x="580" y="31"/>
                    <a:pt x="771" y="1"/>
                    <a:pt x="954" y="8"/>
                  </a:cubicBezTo>
                  <a:cubicBezTo>
                    <a:pt x="1083" y="1"/>
                    <a:pt x="1205" y="54"/>
                    <a:pt x="1289" y="153"/>
                  </a:cubicBezTo>
                  <a:cubicBezTo>
                    <a:pt x="961" y="153"/>
                    <a:pt x="649" y="184"/>
                    <a:pt x="359" y="374"/>
                  </a:cubicBezTo>
                  <a:cubicBezTo>
                    <a:pt x="229" y="466"/>
                    <a:pt x="108" y="321"/>
                    <a:pt x="1" y="2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38"/>
            <p:cNvSpPr/>
            <p:nvPr/>
          </p:nvSpPr>
          <p:spPr>
            <a:xfrm>
              <a:off x="6842050" y="3961925"/>
              <a:ext cx="20225" cy="26125"/>
            </a:xfrm>
            <a:custGeom>
              <a:avLst/>
              <a:gdLst/>
              <a:ahLst/>
              <a:cxnLst/>
              <a:rect l="l" t="t" r="r" b="b"/>
              <a:pathLst>
                <a:path w="809" h="1045" extrusionOk="0">
                  <a:moveTo>
                    <a:pt x="8" y="0"/>
                  </a:moveTo>
                  <a:cubicBezTo>
                    <a:pt x="153" y="138"/>
                    <a:pt x="267" y="313"/>
                    <a:pt x="336" y="503"/>
                  </a:cubicBezTo>
                  <a:cubicBezTo>
                    <a:pt x="397" y="663"/>
                    <a:pt x="465" y="785"/>
                    <a:pt x="648" y="808"/>
                  </a:cubicBezTo>
                  <a:cubicBezTo>
                    <a:pt x="740" y="808"/>
                    <a:pt x="808" y="884"/>
                    <a:pt x="808" y="976"/>
                  </a:cubicBezTo>
                  <a:cubicBezTo>
                    <a:pt x="740" y="961"/>
                    <a:pt x="663" y="961"/>
                    <a:pt x="595" y="976"/>
                  </a:cubicBezTo>
                  <a:cubicBezTo>
                    <a:pt x="473" y="1044"/>
                    <a:pt x="313" y="976"/>
                    <a:pt x="282" y="839"/>
                  </a:cubicBezTo>
                  <a:cubicBezTo>
                    <a:pt x="191" y="557"/>
                    <a:pt x="0" y="313"/>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38"/>
            <p:cNvSpPr/>
            <p:nvPr/>
          </p:nvSpPr>
          <p:spPr>
            <a:xfrm>
              <a:off x="6874825" y="3942675"/>
              <a:ext cx="25750" cy="18500"/>
            </a:xfrm>
            <a:custGeom>
              <a:avLst/>
              <a:gdLst/>
              <a:ahLst/>
              <a:cxnLst/>
              <a:rect l="l" t="t" r="r" b="b"/>
              <a:pathLst>
                <a:path w="1030" h="740" extrusionOk="0">
                  <a:moveTo>
                    <a:pt x="0" y="504"/>
                  </a:moveTo>
                  <a:cubicBezTo>
                    <a:pt x="8" y="443"/>
                    <a:pt x="38" y="382"/>
                    <a:pt x="107" y="412"/>
                  </a:cubicBezTo>
                  <a:cubicBezTo>
                    <a:pt x="518" y="572"/>
                    <a:pt x="747" y="328"/>
                    <a:pt x="960" y="39"/>
                  </a:cubicBezTo>
                  <a:cubicBezTo>
                    <a:pt x="976" y="16"/>
                    <a:pt x="1006" y="8"/>
                    <a:pt x="1029" y="1"/>
                  </a:cubicBezTo>
                  <a:cubicBezTo>
                    <a:pt x="976" y="252"/>
                    <a:pt x="823" y="481"/>
                    <a:pt x="610" y="633"/>
                  </a:cubicBezTo>
                  <a:cubicBezTo>
                    <a:pt x="465" y="740"/>
                    <a:pt x="267" y="717"/>
                    <a:pt x="145" y="587"/>
                  </a:cubicBezTo>
                  <a:cubicBezTo>
                    <a:pt x="99" y="549"/>
                    <a:pt x="61" y="504"/>
                    <a:pt x="0" y="5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38"/>
            <p:cNvSpPr/>
            <p:nvPr/>
          </p:nvSpPr>
          <p:spPr>
            <a:xfrm>
              <a:off x="6658950" y="3727950"/>
              <a:ext cx="2300" cy="3075"/>
            </a:xfrm>
            <a:custGeom>
              <a:avLst/>
              <a:gdLst/>
              <a:ahLst/>
              <a:cxnLst/>
              <a:rect l="l" t="t" r="r" b="b"/>
              <a:pathLst>
                <a:path w="92" h="123" extrusionOk="0">
                  <a:moveTo>
                    <a:pt x="92" y="122"/>
                  </a:moveTo>
                  <a:lnTo>
                    <a:pt x="38" y="122"/>
                  </a:lnTo>
                  <a:cubicBezTo>
                    <a:pt x="0" y="77"/>
                    <a:pt x="61" y="46"/>
                    <a:pt x="46" y="8"/>
                  </a:cubicBezTo>
                  <a:lnTo>
                    <a:pt x="84" y="0"/>
                  </a:lnTo>
                  <a:cubicBezTo>
                    <a:pt x="92" y="46"/>
                    <a:pt x="92" y="84"/>
                    <a:pt x="92" y="122"/>
                  </a:cubicBez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38"/>
            <p:cNvSpPr/>
            <p:nvPr/>
          </p:nvSpPr>
          <p:spPr>
            <a:xfrm>
              <a:off x="6680100" y="3633250"/>
              <a:ext cx="36225" cy="38700"/>
            </a:xfrm>
            <a:custGeom>
              <a:avLst/>
              <a:gdLst/>
              <a:ahLst/>
              <a:cxnLst/>
              <a:rect l="l" t="t" r="r" b="b"/>
              <a:pathLst>
                <a:path w="1449" h="1548" extrusionOk="0">
                  <a:moveTo>
                    <a:pt x="396" y="603"/>
                  </a:moveTo>
                  <a:cubicBezTo>
                    <a:pt x="541" y="488"/>
                    <a:pt x="686" y="374"/>
                    <a:pt x="838" y="260"/>
                  </a:cubicBezTo>
                  <a:cubicBezTo>
                    <a:pt x="907" y="199"/>
                    <a:pt x="983" y="153"/>
                    <a:pt x="1059" y="115"/>
                  </a:cubicBezTo>
                  <a:cubicBezTo>
                    <a:pt x="1159" y="61"/>
                    <a:pt x="1273" y="0"/>
                    <a:pt x="1364" y="92"/>
                  </a:cubicBezTo>
                  <a:cubicBezTo>
                    <a:pt x="1448" y="183"/>
                    <a:pt x="1334" y="267"/>
                    <a:pt x="1288" y="343"/>
                  </a:cubicBezTo>
                  <a:cubicBezTo>
                    <a:pt x="1029" y="732"/>
                    <a:pt x="701" y="1083"/>
                    <a:pt x="412" y="1456"/>
                  </a:cubicBezTo>
                  <a:cubicBezTo>
                    <a:pt x="389" y="1494"/>
                    <a:pt x="351" y="1548"/>
                    <a:pt x="305" y="1510"/>
                  </a:cubicBezTo>
                  <a:cubicBezTo>
                    <a:pt x="267" y="1471"/>
                    <a:pt x="313" y="1418"/>
                    <a:pt x="343" y="1380"/>
                  </a:cubicBezTo>
                  <a:cubicBezTo>
                    <a:pt x="564" y="1090"/>
                    <a:pt x="800" y="793"/>
                    <a:pt x="1021" y="503"/>
                  </a:cubicBezTo>
                  <a:cubicBezTo>
                    <a:pt x="1082" y="427"/>
                    <a:pt x="1128" y="343"/>
                    <a:pt x="1174" y="260"/>
                  </a:cubicBezTo>
                  <a:cubicBezTo>
                    <a:pt x="1181" y="252"/>
                    <a:pt x="1197" y="237"/>
                    <a:pt x="1197" y="229"/>
                  </a:cubicBezTo>
                  <a:cubicBezTo>
                    <a:pt x="1181" y="214"/>
                    <a:pt x="1166" y="221"/>
                    <a:pt x="1151" y="229"/>
                  </a:cubicBezTo>
                  <a:cubicBezTo>
                    <a:pt x="762" y="404"/>
                    <a:pt x="488" y="725"/>
                    <a:pt x="221" y="1037"/>
                  </a:cubicBezTo>
                  <a:cubicBezTo>
                    <a:pt x="168" y="1121"/>
                    <a:pt x="92" y="1197"/>
                    <a:pt x="8" y="1250"/>
                  </a:cubicBezTo>
                  <a:cubicBezTo>
                    <a:pt x="0" y="1045"/>
                    <a:pt x="122" y="892"/>
                    <a:pt x="252" y="755"/>
                  </a:cubicBezTo>
                  <a:cubicBezTo>
                    <a:pt x="305" y="709"/>
                    <a:pt x="351" y="656"/>
                    <a:pt x="396" y="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38"/>
            <p:cNvSpPr/>
            <p:nvPr/>
          </p:nvSpPr>
          <p:spPr>
            <a:xfrm>
              <a:off x="6679700" y="3813675"/>
              <a:ext cx="40225" cy="71475"/>
            </a:xfrm>
            <a:custGeom>
              <a:avLst/>
              <a:gdLst/>
              <a:ahLst/>
              <a:cxnLst/>
              <a:rect l="l" t="t" r="r" b="b"/>
              <a:pathLst>
                <a:path w="1609" h="2859" extrusionOk="0">
                  <a:moveTo>
                    <a:pt x="1609" y="2859"/>
                  </a:moveTo>
                  <a:cubicBezTo>
                    <a:pt x="923" y="2524"/>
                    <a:pt x="428" y="1563"/>
                    <a:pt x="542" y="816"/>
                  </a:cubicBezTo>
                  <a:cubicBezTo>
                    <a:pt x="580" y="611"/>
                    <a:pt x="534" y="405"/>
                    <a:pt x="405" y="245"/>
                  </a:cubicBezTo>
                  <a:cubicBezTo>
                    <a:pt x="115" y="679"/>
                    <a:pt x="169" y="1137"/>
                    <a:pt x="245" y="1609"/>
                  </a:cubicBezTo>
                  <a:cubicBezTo>
                    <a:pt x="85" y="1449"/>
                    <a:pt x="47" y="1243"/>
                    <a:pt x="24" y="1030"/>
                  </a:cubicBezTo>
                  <a:cubicBezTo>
                    <a:pt x="1" y="733"/>
                    <a:pt x="77" y="435"/>
                    <a:pt x="245" y="191"/>
                  </a:cubicBezTo>
                  <a:cubicBezTo>
                    <a:pt x="367" y="1"/>
                    <a:pt x="428" y="1"/>
                    <a:pt x="557" y="191"/>
                  </a:cubicBezTo>
                  <a:cubicBezTo>
                    <a:pt x="572" y="222"/>
                    <a:pt x="595" y="245"/>
                    <a:pt x="611" y="268"/>
                  </a:cubicBezTo>
                  <a:cubicBezTo>
                    <a:pt x="694" y="496"/>
                    <a:pt x="679" y="733"/>
                    <a:pt x="679" y="969"/>
                  </a:cubicBezTo>
                  <a:cubicBezTo>
                    <a:pt x="672" y="1091"/>
                    <a:pt x="679" y="1213"/>
                    <a:pt x="702" y="1335"/>
                  </a:cubicBezTo>
                  <a:cubicBezTo>
                    <a:pt x="832" y="1830"/>
                    <a:pt x="1037" y="2287"/>
                    <a:pt x="1434" y="2630"/>
                  </a:cubicBezTo>
                  <a:cubicBezTo>
                    <a:pt x="1502" y="2691"/>
                    <a:pt x="1594" y="2745"/>
                    <a:pt x="1609" y="2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38"/>
            <p:cNvSpPr/>
            <p:nvPr/>
          </p:nvSpPr>
          <p:spPr>
            <a:xfrm>
              <a:off x="6694950" y="3820350"/>
              <a:ext cx="30500" cy="67300"/>
            </a:xfrm>
            <a:custGeom>
              <a:avLst/>
              <a:gdLst/>
              <a:ahLst/>
              <a:cxnLst/>
              <a:rect l="l" t="t" r="r" b="b"/>
              <a:pathLst>
                <a:path w="1220" h="2692" extrusionOk="0">
                  <a:moveTo>
                    <a:pt x="999" y="2592"/>
                  </a:moveTo>
                  <a:cubicBezTo>
                    <a:pt x="984" y="2478"/>
                    <a:pt x="900" y="2424"/>
                    <a:pt x="824" y="2363"/>
                  </a:cubicBezTo>
                  <a:cubicBezTo>
                    <a:pt x="427" y="2020"/>
                    <a:pt x="222" y="1563"/>
                    <a:pt x="92" y="1068"/>
                  </a:cubicBezTo>
                  <a:cubicBezTo>
                    <a:pt x="69" y="946"/>
                    <a:pt x="62" y="824"/>
                    <a:pt x="69" y="702"/>
                  </a:cubicBezTo>
                  <a:cubicBezTo>
                    <a:pt x="69" y="466"/>
                    <a:pt x="84" y="229"/>
                    <a:pt x="1" y="1"/>
                  </a:cubicBezTo>
                  <a:cubicBezTo>
                    <a:pt x="191" y="69"/>
                    <a:pt x="252" y="229"/>
                    <a:pt x="298" y="397"/>
                  </a:cubicBezTo>
                  <a:cubicBezTo>
                    <a:pt x="344" y="626"/>
                    <a:pt x="382" y="854"/>
                    <a:pt x="397" y="1083"/>
                  </a:cubicBezTo>
                  <a:cubicBezTo>
                    <a:pt x="481" y="1571"/>
                    <a:pt x="717" y="2020"/>
                    <a:pt x="1068" y="2371"/>
                  </a:cubicBezTo>
                  <a:cubicBezTo>
                    <a:pt x="1098" y="2394"/>
                    <a:pt x="1121" y="2424"/>
                    <a:pt x="1144" y="2455"/>
                  </a:cubicBezTo>
                  <a:cubicBezTo>
                    <a:pt x="1174" y="2508"/>
                    <a:pt x="1220" y="2569"/>
                    <a:pt x="1159" y="2630"/>
                  </a:cubicBezTo>
                  <a:cubicBezTo>
                    <a:pt x="1090" y="2691"/>
                    <a:pt x="1037" y="2638"/>
                    <a:pt x="999" y="25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38"/>
            <p:cNvSpPr/>
            <p:nvPr/>
          </p:nvSpPr>
          <p:spPr>
            <a:xfrm>
              <a:off x="6903400" y="3850275"/>
              <a:ext cx="40800" cy="36800"/>
            </a:xfrm>
            <a:custGeom>
              <a:avLst/>
              <a:gdLst/>
              <a:ahLst/>
              <a:cxnLst/>
              <a:rect l="l" t="t" r="r" b="b"/>
              <a:pathLst>
                <a:path w="1632" h="1472" extrusionOk="0">
                  <a:moveTo>
                    <a:pt x="1509" y="549"/>
                  </a:moveTo>
                  <a:cubicBezTo>
                    <a:pt x="1502" y="633"/>
                    <a:pt x="1456" y="717"/>
                    <a:pt x="1380" y="770"/>
                  </a:cubicBezTo>
                  <a:cubicBezTo>
                    <a:pt x="1075" y="1022"/>
                    <a:pt x="732" y="1227"/>
                    <a:pt x="366" y="1380"/>
                  </a:cubicBezTo>
                  <a:cubicBezTo>
                    <a:pt x="343" y="1395"/>
                    <a:pt x="320" y="1395"/>
                    <a:pt x="298" y="1403"/>
                  </a:cubicBezTo>
                  <a:cubicBezTo>
                    <a:pt x="206" y="1433"/>
                    <a:pt x="92" y="1471"/>
                    <a:pt x="46" y="1403"/>
                  </a:cubicBezTo>
                  <a:cubicBezTo>
                    <a:pt x="0" y="1342"/>
                    <a:pt x="115" y="1281"/>
                    <a:pt x="168" y="1212"/>
                  </a:cubicBezTo>
                  <a:cubicBezTo>
                    <a:pt x="366" y="961"/>
                    <a:pt x="679" y="854"/>
                    <a:pt x="907" y="640"/>
                  </a:cubicBezTo>
                  <a:cubicBezTo>
                    <a:pt x="1067" y="496"/>
                    <a:pt x="1250" y="381"/>
                    <a:pt x="1387" y="198"/>
                  </a:cubicBezTo>
                  <a:cubicBezTo>
                    <a:pt x="1448" y="122"/>
                    <a:pt x="1509" y="15"/>
                    <a:pt x="1631" y="0"/>
                  </a:cubicBezTo>
                  <a:cubicBezTo>
                    <a:pt x="1608" y="145"/>
                    <a:pt x="1555" y="282"/>
                    <a:pt x="1479" y="404"/>
                  </a:cubicBezTo>
                  <a:cubicBezTo>
                    <a:pt x="1433" y="473"/>
                    <a:pt x="1403" y="526"/>
                    <a:pt x="1509" y="5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8"/>
            <p:cNvSpPr/>
            <p:nvPr/>
          </p:nvSpPr>
          <p:spPr>
            <a:xfrm>
              <a:off x="6816700" y="3998325"/>
              <a:ext cx="27475" cy="26125"/>
            </a:xfrm>
            <a:custGeom>
              <a:avLst/>
              <a:gdLst/>
              <a:ahLst/>
              <a:cxnLst/>
              <a:rect l="l" t="t" r="r" b="b"/>
              <a:pathLst>
                <a:path w="1099" h="1045" extrusionOk="0">
                  <a:moveTo>
                    <a:pt x="16" y="305"/>
                  </a:moveTo>
                  <a:cubicBezTo>
                    <a:pt x="16" y="175"/>
                    <a:pt x="1" y="61"/>
                    <a:pt x="123" y="31"/>
                  </a:cubicBezTo>
                  <a:cubicBezTo>
                    <a:pt x="237" y="0"/>
                    <a:pt x="275" y="99"/>
                    <a:pt x="328" y="168"/>
                  </a:cubicBezTo>
                  <a:cubicBezTo>
                    <a:pt x="496" y="396"/>
                    <a:pt x="527" y="396"/>
                    <a:pt x="709" y="206"/>
                  </a:cubicBezTo>
                  <a:cubicBezTo>
                    <a:pt x="824" y="84"/>
                    <a:pt x="938" y="114"/>
                    <a:pt x="999" y="267"/>
                  </a:cubicBezTo>
                  <a:cubicBezTo>
                    <a:pt x="1098" y="541"/>
                    <a:pt x="854" y="671"/>
                    <a:pt x="740" y="846"/>
                  </a:cubicBezTo>
                  <a:cubicBezTo>
                    <a:pt x="656" y="983"/>
                    <a:pt x="496" y="1044"/>
                    <a:pt x="336" y="1006"/>
                  </a:cubicBezTo>
                  <a:cubicBezTo>
                    <a:pt x="267" y="991"/>
                    <a:pt x="206" y="945"/>
                    <a:pt x="176" y="877"/>
                  </a:cubicBezTo>
                  <a:cubicBezTo>
                    <a:pt x="92" y="694"/>
                    <a:pt x="39" y="503"/>
                    <a:pt x="16" y="305"/>
                  </a:cubicBezTo>
                  <a:close/>
                  <a:moveTo>
                    <a:pt x="854" y="290"/>
                  </a:moveTo>
                  <a:cubicBezTo>
                    <a:pt x="626" y="549"/>
                    <a:pt x="458" y="549"/>
                    <a:pt x="313" y="313"/>
                  </a:cubicBezTo>
                  <a:cubicBezTo>
                    <a:pt x="283" y="267"/>
                    <a:pt x="275" y="168"/>
                    <a:pt x="199" y="191"/>
                  </a:cubicBezTo>
                  <a:cubicBezTo>
                    <a:pt x="123" y="221"/>
                    <a:pt x="161" y="305"/>
                    <a:pt x="168" y="366"/>
                  </a:cubicBezTo>
                  <a:cubicBezTo>
                    <a:pt x="191" y="534"/>
                    <a:pt x="184" y="724"/>
                    <a:pt x="374" y="808"/>
                  </a:cubicBezTo>
                  <a:cubicBezTo>
                    <a:pt x="458" y="846"/>
                    <a:pt x="572" y="854"/>
                    <a:pt x="618" y="762"/>
                  </a:cubicBezTo>
                  <a:cubicBezTo>
                    <a:pt x="694" y="617"/>
                    <a:pt x="938" y="549"/>
                    <a:pt x="854" y="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8"/>
            <p:cNvSpPr/>
            <p:nvPr/>
          </p:nvSpPr>
          <p:spPr>
            <a:xfrm>
              <a:off x="6669225" y="3789500"/>
              <a:ext cx="17375" cy="40025"/>
            </a:xfrm>
            <a:custGeom>
              <a:avLst/>
              <a:gdLst/>
              <a:ahLst/>
              <a:cxnLst/>
              <a:rect l="l" t="t" r="r" b="b"/>
              <a:pathLst>
                <a:path w="695" h="1601" extrusionOk="0">
                  <a:moveTo>
                    <a:pt x="8" y="709"/>
                  </a:moveTo>
                  <a:cubicBezTo>
                    <a:pt x="107" y="556"/>
                    <a:pt x="115" y="358"/>
                    <a:pt x="229" y="206"/>
                  </a:cubicBezTo>
                  <a:cubicBezTo>
                    <a:pt x="367" y="0"/>
                    <a:pt x="481" y="0"/>
                    <a:pt x="610" y="213"/>
                  </a:cubicBezTo>
                  <a:cubicBezTo>
                    <a:pt x="649" y="282"/>
                    <a:pt x="679" y="358"/>
                    <a:pt x="694" y="442"/>
                  </a:cubicBezTo>
                  <a:cubicBezTo>
                    <a:pt x="649" y="724"/>
                    <a:pt x="557" y="998"/>
                    <a:pt x="427" y="1258"/>
                  </a:cubicBezTo>
                  <a:cubicBezTo>
                    <a:pt x="405" y="1052"/>
                    <a:pt x="443" y="854"/>
                    <a:pt x="519" y="663"/>
                  </a:cubicBezTo>
                  <a:cubicBezTo>
                    <a:pt x="565" y="556"/>
                    <a:pt x="565" y="434"/>
                    <a:pt x="511" y="335"/>
                  </a:cubicBezTo>
                  <a:cubicBezTo>
                    <a:pt x="496" y="297"/>
                    <a:pt x="488" y="252"/>
                    <a:pt x="443" y="252"/>
                  </a:cubicBezTo>
                  <a:cubicBezTo>
                    <a:pt x="397" y="252"/>
                    <a:pt x="389" y="297"/>
                    <a:pt x="367" y="328"/>
                  </a:cubicBezTo>
                  <a:cubicBezTo>
                    <a:pt x="214" y="640"/>
                    <a:pt x="168" y="998"/>
                    <a:pt x="229" y="1341"/>
                  </a:cubicBezTo>
                  <a:cubicBezTo>
                    <a:pt x="252" y="1425"/>
                    <a:pt x="252" y="1509"/>
                    <a:pt x="229" y="1601"/>
                  </a:cubicBezTo>
                  <a:cubicBezTo>
                    <a:pt x="77" y="1326"/>
                    <a:pt x="1" y="1021"/>
                    <a:pt x="8" y="7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8"/>
            <p:cNvSpPr/>
            <p:nvPr/>
          </p:nvSpPr>
          <p:spPr>
            <a:xfrm>
              <a:off x="6856725" y="3885900"/>
              <a:ext cx="34300" cy="45375"/>
            </a:xfrm>
            <a:custGeom>
              <a:avLst/>
              <a:gdLst/>
              <a:ahLst/>
              <a:cxnLst/>
              <a:rect l="l" t="t" r="r" b="b"/>
              <a:pathLst>
                <a:path w="1372" h="1815" extrusionOk="0">
                  <a:moveTo>
                    <a:pt x="145" y="1814"/>
                  </a:moveTo>
                  <a:cubicBezTo>
                    <a:pt x="0" y="1769"/>
                    <a:pt x="61" y="1647"/>
                    <a:pt x="76" y="1578"/>
                  </a:cubicBezTo>
                  <a:cubicBezTo>
                    <a:pt x="267" y="945"/>
                    <a:pt x="602" y="435"/>
                    <a:pt x="1189" y="100"/>
                  </a:cubicBezTo>
                  <a:cubicBezTo>
                    <a:pt x="1235" y="77"/>
                    <a:pt x="1288" y="0"/>
                    <a:pt x="1334" y="69"/>
                  </a:cubicBezTo>
                  <a:cubicBezTo>
                    <a:pt x="1372" y="122"/>
                    <a:pt x="1296" y="153"/>
                    <a:pt x="1265" y="191"/>
                  </a:cubicBezTo>
                  <a:cubicBezTo>
                    <a:pt x="1143" y="328"/>
                    <a:pt x="968" y="420"/>
                    <a:pt x="869" y="572"/>
                  </a:cubicBezTo>
                  <a:cubicBezTo>
                    <a:pt x="663" y="686"/>
                    <a:pt x="572" y="892"/>
                    <a:pt x="450" y="1075"/>
                  </a:cubicBezTo>
                  <a:cubicBezTo>
                    <a:pt x="313" y="1304"/>
                    <a:pt x="267" y="1578"/>
                    <a:pt x="145" y="1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8"/>
            <p:cNvSpPr/>
            <p:nvPr/>
          </p:nvSpPr>
          <p:spPr>
            <a:xfrm>
              <a:off x="6860325" y="3900200"/>
              <a:ext cx="18125" cy="35450"/>
            </a:xfrm>
            <a:custGeom>
              <a:avLst/>
              <a:gdLst/>
              <a:ahLst/>
              <a:cxnLst/>
              <a:rect l="l" t="t" r="r" b="b"/>
              <a:pathLst>
                <a:path w="725" h="1418" extrusionOk="0">
                  <a:moveTo>
                    <a:pt x="1" y="1242"/>
                  </a:moveTo>
                  <a:cubicBezTo>
                    <a:pt x="123" y="1006"/>
                    <a:pt x="169" y="732"/>
                    <a:pt x="313" y="511"/>
                  </a:cubicBezTo>
                  <a:cubicBezTo>
                    <a:pt x="428" y="320"/>
                    <a:pt x="519" y="122"/>
                    <a:pt x="725" y="0"/>
                  </a:cubicBezTo>
                  <a:cubicBezTo>
                    <a:pt x="687" y="183"/>
                    <a:pt x="626" y="358"/>
                    <a:pt x="557" y="526"/>
                  </a:cubicBezTo>
                  <a:cubicBezTo>
                    <a:pt x="458" y="739"/>
                    <a:pt x="390" y="968"/>
                    <a:pt x="352" y="1204"/>
                  </a:cubicBezTo>
                  <a:cubicBezTo>
                    <a:pt x="344" y="1296"/>
                    <a:pt x="283" y="1372"/>
                    <a:pt x="191" y="1395"/>
                  </a:cubicBezTo>
                  <a:cubicBezTo>
                    <a:pt x="70" y="1418"/>
                    <a:pt x="39" y="1326"/>
                    <a:pt x="1" y="12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8"/>
            <p:cNvSpPr/>
            <p:nvPr/>
          </p:nvSpPr>
          <p:spPr>
            <a:xfrm>
              <a:off x="6659325" y="3759575"/>
              <a:ext cx="18500" cy="37950"/>
            </a:xfrm>
            <a:custGeom>
              <a:avLst/>
              <a:gdLst/>
              <a:ahLst/>
              <a:cxnLst/>
              <a:rect l="l" t="t" r="r" b="b"/>
              <a:pathLst>
                <a:path w="740" h="1518" extrusionOk="0">
                  <a:moveTo>
                    <a:pt x="259" y="244"/>
                  </a:moveTo>
                  <a:cubicBezTo>
                    <a:pt x="374" y="199"/>
                    <a:pt x="442" y="0"/>
                    <a:pt x="602" y="130"/>
                  </a:cubicBezTo>
                  <a:cubicBezTo>
                    <a:pt x="740" y="244"/>
                    <a:pt x="686" y="397"/>
                    <a:pt x="656" y="542"/>
                  </a:cubicBezTo>
                  <a:cubicBezTo>
                    <a:pt x="602" y="854"/>
                    <a:pt x="420" y="1136"/>
                    <a:pt x="366" y="1449"/>
                  </a:cubicBezTo>
                  <a:cubicBezTo>
                    <a:pt x="359" y="1487"/>
                    <a:pt x="320" y="1517"/>
                    <a:pt x="275" y="1509"/>
                  </a:cubicBezTo>
                  <a:cubicBezTo>
                    <a:pt x="320" y="1228"/>
                    <a:pt x="381" y="953"/>
                    <a:pt x="458" y="686"/>
                  </a:cubicBezTo>
                  <a:cubicBezTo>
                    <a:pt x="496" y="549"/>
                    <a:pt x="511" y="412"/>
                    <a:pt x="534" y="244"/>
                  </a:cubicBezTo>
                  <a:cubicBezTo>
                    <a:pt x="267" y="412"/>
                    <a:pt x="237" y="724"/>
                    <a:pt x="0" y="930"/>
                  </a:cubicBezTo>
                  <a:cubicBezTo>
                    <a:pt x="0" y="633"/>
                    <a:pt x="168" y="450"/>
                    <a:pt x="259"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8"/>
            <p:cNvSpPr/>
            <p:nvPr/>
          </p:nvSpPr>
          <p:spPr>
            <a:xfrm>
              <a:off x="6677425" y="3658600"/>
              <a:ext cx="28975" cy="73000"/>
            </a:xfrm>
            <a:custGeom>
              <a:avLst/>
              <a:gdLst/>
              <a:ahLst/>
              <a:cxnLst/>
              <a:rect l="l" t="t" r="r" b="b"/>
              <a:pathLst>
                <a:path w="1159" h="2920" extrusionOk="0">
                  <a:moveTo>
                    <a:pt x="1159" y="53"/>
                  </a:moveTo>
                  <a:cubicBezTo>
                    <a:pt x="831" y="541"/>
                    <a:pt x="519" y="1037"/>
                    <a:pt x="336" y="1601"/>
                  </a:cubicBezTo>
                  <a:cubicBezTo>
                    <a:pt x="229" y="1951"/>
                    <a:pt x="160" y="2302"/>
                    <a:pt x="115" y="2668"/>
                  </a:cubicBezTo>
                  <a:cubicBezTo>
                    <a:pt x="99" y="2759"/>
                    <a:pt x="138" y="2881"/>
                    <a:pt x="0" y="2919"/>
                  </a:cubicBezTo>
                  <a:cubicBezTo>
                    <a:pt x="54" y="1852"/>
                    <a:pt x="442" y="831"/>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8"/>
            <p:cNvSpPr/>
            <p:nvPr/>
          </p:nvSpPr>
          <p:spPr>
            <a:xfrm>
              <a:off x="6786975" y="3915800"/>
              <a:ext cx="12225" cy="34900"/>
            </a:xfrm>
            <a:custGeom>
              <a:avLst/>
              <a:gdLst/>
              <a:ahLst/>
              <a:cxnLst/>
              <a:rect l="l" t="t" r="r" b="b"/>
              <a:pathLst>
                <a:path w="489" h="1396" extrusionOk="0">
                  <a:moveTo>
                    <a:pt x="46" y="1"/>
                  </a:moveTo>
                  <a:cubicBezTo>
                    <a:pt x="214" y="62"/>
                    <a:pt x="283" y="214"/>
                    <a:pt x="351" y="352"/>
                  </a:cubicBezTo>
                  <a:cubicBezTo>
                    <a:pt x="488" y="634"/>
                    <a:pt x="458" y="923"/>
                    <a:pt x="351" y="1205"/>
                  </a:cubicBezTo>
                  <a:cubicBezTo>
                    <a:pt x="313" y="1304"/>
                    <a:pt x="260" y="1396"/>
                    <a:pt x="130" y="1365"/>
                  </a:cubicBezTo>
                  <a:cubicBezTo>
                    <a:pt x="1" y="1335"/>
                    <a:pt x="1" y="1220"/>
                    <a:pt x="16" y="1114"/>
                  </a:cubicBezTo>
                  <a:cubicBezTo>
                    <a:pt x="39" y="961"/>
                    <a:pt x="77" y="801"/>
                    <a:pt x="107" y="649"/>
                  </a:cubicBezTo>
                  <a:cubicBezTo>
                    <a:pt x="206" y="702"/>
                    <a:pt x="153" y="801"/>
                    <a:pt x="168" y="877"/>
                  </a:cubicBezTo>
                  <a:cubicBezTo>
                    <a:pt x="184" y="977"/>
                    <a:pt x="138" y="1083"/>
                    <a:pt x="199" y="1182"/>
                  </a:cubicBezTo>
                  <a:cubicBezTo>
                    <a:pt x="237" y="1175"/>
                    <a:pt x="275" y="1137"/>
                    <a:pt x="275" y="1091"/>
                  </a:cubicBezTo>
                  <a:cubicBezTo>
                    <a:pt x="283" y="824"/>
                    <a:pt x="321" y="550"/>
                    <a:pt x="184" y="298"/>
                  </a:cubicBezTo>
                  <a:cubicBezTo>
                    <a:pt x="115" y="214"/>
                    <a:pt x="69" y="108"/>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8"/>
            <p:cNvSpPr/>
            <p:nvPr/>
          </p:nvSpPr>
          <p:spPr>
            <a:xfrm>
              <a:off x="6779925" y="3907800"/>
              <a:ext cx="15075" cy="37575"/>
            </a:xfrm>
            <a:custGeom>
              <a:avLst/>
              <a:gdLst/>
              <a:ahLst/>
              <a:cxnLst/>
              <a:rect l="l" t="t" r="r" b="b"/>
              <a:pathLst>
                <a:path w="603" h="1503" extrusionOk="0">
                  <a:moveTo>
                    <a:pt x="328" y="321"/>
                  </a:moveTo>
                  <a:cubicBezTo>
                    <a:pt x="351" y="428"/>
                    <a:pt x="397" y="527"/>
                    <a:pt x="458" y="618"/>
                  </a:cubicBezTo>
                  <a:cubicBezTo>
                    <a:pt x="603" y="870"/>
                    <a:pt x="557" y="1136"/>
                    <a:pt x="549" y="1411"/>
                  </a:cubicBezTo>
                  <a:cubicBezTo>
                    <a:pt x="549" y="1449"/>
                    <a:pt x="519" y="1487"/>
                    <a:pt x="473" y="1502"/>
                  </a:cubicBezTo>
                  <a:cubicBezTo>
                    <a:pt x="412" y="1411"/>
                    <a:pt x="458" y="1297"/>
                    <a:pt x="443" y="1197"/>
                  </a:cubicBezTo>
                  <a:cubicBezTo>
                    <a:pt x="428" y="1114"/>
                    <a:pt x="481" y="1022"/>
                    <a:pt x="389" y="969"/>
                  </a:cubicBezTo>
                  <a:cubicBezTo>
                    <a:pt x="367" y="725"/>
                    <a:pt x="229" y="527"/>
                    <a:pt x="130" y="313"/>
                  </a:cubicBezTo>
                  <a:cubicBezTo>
                    <a:pt x="85" y="207"/>
                    <a:pt x="39" y="108"/>
                    <a:pt x="1" y="1"/>
                  </a:cubicBezTo>
                  <a:cubicBezTo>
                    <a:pt x="153" y="62"/>
                    <a:pt x="267" y="176"/>
                    <a:pt x="328" y="3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38"/>
            <p:cNvSpPr/>
            <p:nvPr/>
          </p:nvSpPr>
          <p:spPr>
            <a:xfrm>
              <a:off x="6956550" y="3816925"/>
              <a:ext cx="13750" cy="23650"/>
            </a:xfrm>
            <a:custGeom>
              <a:avLst/>
              <a:gdLst/>
              <a:ahLst/>
              <a:cxnLst/>
              <a:rect l="l" t="t" r="r" b="b"/>
              <a:pathLst>
                <a:path w="550" h="946" extrusionOk="0">
                  <a:moveTo>
                    <a:pt x="138" y="275"/>
                  </a:moveTo>
                  <a:lnTo>
                    <a:pt x="161" y="222"/>
                  </a:lnTo>
                  <a:cubicBezTo>
                    <a:pt x="336" y="0"/>
                    <a:pt x="412" y="8"/>
                    <a:pt x="549" y="222"/>
                  </a:cubicBezTo>
                  <a:cubicBezTo>
                    <a:pt x="527" y="351"/>
                    <a:pt x="511" y="488"/>
                    <a:pt x="504" y="618"/>
                  </a:cubicBezTo>
                  <a:cubicBezTo>
                    <a:pt x="504" y="686"/>
                    <a:pt x="496" y="785"/>
                    <a:pt x="405" y="778"/>
                  </a:cubicBezTo>
                  <a:cubicBezTo>
                    <a:pt x="336" y="770"/>
                    <a:pt x="351" y="671"/>
                    <a:pt x="367" y="610"/>
                  </a:cubicBezTo>
                  <a:cubicBezTo>
                    <a:pt x="389" y="473"/>
                    <a:pt x="389" y="336"/>
                    <a:pt x="367" y="206"/>
                  </a:cubicBezTo>
                  <a:cubicBezTo>
                    <a:pt x="267" y="305"/>
                    <a:pt x="206" y="435"/>
                    <a:pt x="191" y="580"/>
                  </a:cubicBezTo>
                  <a:cubicBezTo>
                    <a:pt x="176" y="656"/>
                    <a:pt x="168" y="732"/>
                    <a:pt x="153" y="808"/>
                  </a:cubicBezTo>
                  <a:cubicBezTo>
                    <a:pt x="146" y="862"/>
                    <a:pt x="153" y="946"/>
                    <a:pt x="77" y="938"/>
                  </a:cubicBezTo>
                  <a:cubicBezTo>
                    <a:pt x="1" y="930"/>
                    <a:pt x="46" y="854"/>
                    <a:pt x="39" y="808"/>
                  </a:cubicBezTo>
                  <a:cubicBezTo>
                    <a:pt x="24" y="625"/>
                    <a:pt x="62" y="443"/>
                    <a:pt x="138" y="2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38"/>
            <p:cNvSpPr/>
            <p:nvPr/>
          </p:nvSpPr>
          <p:spPr>
            <a:xfrm>
              <a:off x="6631125" y="3704900"/>
              <a:ext cx="20025" cy="32025"/>
            </a:xfrm>
            <a:custGeom>
              <a:avLst/>
              <a:gdLst/>
              <a:ahLst/>
              <a:cxnLst/>
              <a:rect l="l" t="t" r="r" b="b"/>
              <a:pathLst>
                <a:path w="801" h="1281" extrusionOk="0">
                  <a:moveTo>
                    <a:pt x="465" y="473"/>
                  </a:moveTo>
                  <a:cubicBezTo>
                    <a:pt x="656" y="709"/>
                    <a:pt x="801" y="968"/>
                    <a:pt x="778" y="1281"/>
                  </a:cubicBezTo>
                  <a:cubicBezTo>
                    <a:pt x="694" y="1265"/>
                    <a:pt x="671" y="1189"/>
                    <a:pt x="648" y="1128"/>
                  </a:cubicBezTo>
                  <a:cubicBezTo>
                    <a:pt x="511" y="793"/>
                    <a:pt x="321" y="480"/>
                    <a:pt x="84" y="198"/>
                  </a:cubicBezTo>
                  <a:cubicBezTo>
                    <a:pt x="31" y="153"/>
                    <a:pt x="0" y="84"/>
                    <a:pt x="0" y="15"/>
                  </a:cubicBezTo>
                  <a:lnTo>
                    <a:pt x="8" y="0"/>
                  </a:lnTo>
                  <a:cubicBezTo>
                    <a:pt x="176" y="145"/>
                    <a:pt x="328" y="305"/>
                    <a:pt x="465" y="4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8"/>
            <p:cNvSpPr/>
            <p:nvPr/>
          </p:nvSpPr>
          <p:spPr>
            <a:xfrm>
              <a:off x="6810025" y="3902100"/>
              <a:ext cx="16600" cy="36400"/>
            </a:xfrm>
            <a:custGeom>
              <a:avLst/>
              <a:gdLst/>
              <a:ahLst/>
              <a:cxnLst/>
              <a:rect l="l" t="t" r="r" b="b"/>
              <a:pathLst>
                <a:path w="664" h="1456" extrusionOk="0">
                  <a:moveTo>
                    <a:pt x="512" y="1456"/>
                  </a:moveTo>
                  <a:cubicBezTo>
                    <a:pt x="351" y="945"/>
                    <a:pt x="321" y="427"/>
                    <a:pt x="1" y="0"/>
                  </a:cubicBezTo>
                  <a:cubicBezTo>
                    <a:pt x="336" y="221"/>
                    <a:pt x="664" y="1143"/>
                    <a:pt x="512" y="14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8"/>
            <p:cNvSpPr/>
            <p:nvPr/>
          </p:nvSpPr>
          <p:spPr>
            <a:xfrm>
              <a:off x="6837650" y="3907425"/>
              <a:ext cx="12225" cy="34325"/>
            </a:xfrm>
            <a:custGeom>
              <a:avLst/>
              <a:gdLst/>
              <a:ahLst/>
              <a:cxnLst/>
              <a:rect l="l" t="t" r="r" b="b"/>
              <a:pathLst>
                <a:path w="489" h="1373" extrusionOk="0">
                  <a:moveTo>
                    <a:pt x="466" y="1"/>
                  </a:moveTo>
                  <a:cubicBezTo>
                    <a:pt x="489" y="46"/>
                    <a:pt x="481" y="107"/>
                    <a:pt x="458" y="153"/>
                  </a:cubicBezTo>
                  <a:cubicBezTo>
                    <a:pt x="313" y="504"/>
                    <a:pt x="214" y="869"/>
                    <a:pt x="146" y="1235"/>
                  </a:cubicBezTo>
                  <a:cubicBezTo>
                    <a:pt x="138" y="1289"/>
                    <a:pt x="138" y="1373"/>
                    <a:pt x="62" y="1357"/>
                  </a:cubicBezTo>
                  <a:cubicBezTo>
                    <a:pt x="1" y="1342"/>
                    <a:pt x="31" y="1266"/>
                    <a:pt x="39" y="1220"/>
                  </a:cubicBezTo>
                  <a:cubicBezTo>
                    <a:pt x="85" y="915"/>
                    <a:pt x="161" y="618"/>
                    <a:pt x="268" y="336"/>
                  </a:cubicBezTo>
                  <a:cubicBezTo>
                    <a:pt x="306" y="206"/>
                    <a:pt x="374" y="92"/>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8"/>
            <p:cNvSpPr/>
            <p:nvPr/>
          </p:nvSpPr>
          <p:spPr>
            <a:xfrm>
              <a:off x="6661025" y="3720325"/>
              <a:ext cx="10525" cy="18700"/>
            </a:xfrm>
            <a:custGeom>
              <a:avLst/>
              <a:gdLst/>
              <a:ahLst/>
              <a:cxnLst/>
              <a:rect l="l" t="t" r="r" b="b"/>
              <a:pathLst>
                <a:path w="421" h="748" extrusionOk="0">
                  <a:moveTo>
                    <a:pt x="9" y="427"/>
                  </a:moveTo>
                  <a:cubicBezTo>
                    <a:pt x="9" y="389"/>
                    <a:pt x="9" y="351"/>
                    <a:pt x="1" y="313"/>
                  </a:cubicBezTo>
                  <a:cubicBezTo>
                    <a:pt x="1" y="298"/>
                    <a:pt x="1" y="275"/>
                    <a:pt x="1" y="260"/>
                  </a:cubicBezTo>
                  <a:cubicBezTo>
                    <a:pt x="39" y="153"/>
                    <a:pt x="54" y="0"/>
                    <a:pt x="199" y="8"/>
                  </a:cubicBezTo>
                  <a:cubicBezTo>
                    <a:pt x="344" y="16"/>
                    <a:pt x="359" y="161"/>
                    <a:pt x="390" y="282"/>
                  </a:cubicBezTo>
                  <a:cubicBezTo>
                    <a:pt x="420" y="404"/>
                    <a:pt x="413" y="534"/>
                    <a:pt x="374" y="664"/>
                  </a:cubicBezTo>
                  <a:cubicBezTo>
                    <a:pt x="359" y="702"/>
                    <a:pt x="336" y="747"/>
                    <a:pt x="275" y="732"/>
                  </a:cubicBezTo>
                  <a:cubicBezTo>
                    <a:pt x="222" y="724"/>
                    <a:pt x="237" y="679"/>
                    <a:pt x="237" y="641"/>
                  </a:cubicBezTo>
                  <a:cubicBezTo>
                    <a:pt x="252" y="473"/>
                    <a:pt x="237" y="305"/>
                    <a:pt x="191" y="145"/>
                  </a:cubicBezTo>
                  <a:cubicBezTo>
                    <a:pt x="70" y="199"/>
                    <a:pt x="161" y="397"/>
                    <a:pt x="9" y="4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8"/>
            <p:cNvSpPr/>
            <p:nvPr/>
          </p:nvSpPr>
          <p:spPr>
            <a:xfrm>
              <a:off x="6938650" y="3844925"/>
              <a:ext cx="16400" cy="19075"/>
            </a:xfrm>
            <a:custGeom>
              <a:avLst/>
              <a:gdLst/>
              <a:ahLst/>
              <a:cxnLst/>
              <a:rect l="l" t="t" r="r" b="b"/>
              <a:pathLst>
                <a:path w="656" h="763" extrusionOk="0">
                  <a:moveTo>
                    <a:pt x="99" y="763"/>
                  </a:moveTo>
                  <a:cubicBezTo>
                    <a:pt x="0" y="740"/>
                    <a:pt x="23" y="687"/>
                    <a:pt x="61" y="626"/>
                  </a:cubicBezTo>
                  <a:cubicBezTo>
                    <a:pt x="137" y="496"/>
                    <a:pt x="191" y="359"/>
                    <a:pt x="214" y="214"/>
                  </a:cubicBezTo>
                  <a:cubicBezTo>
                    <a:pt x="244" y="184"/>
                    <a:pt x="267" y="146"/>
                    <a:pt x="298" y="115"/>
                  </a:cubicBezTo>
                  <a:cubicBezTo>
                    <a:pt x="359" y="62"/>
                    <a:pt x="412" y="1"/>
                    <a:pt x="496" y="31"/>
                  </a:cubicBezTo>
                  <a:cubicBezTo>
                    <a:pt x="580" y="69"/>
                    <a:pt x="633" y="138"/>
                    <a:pt x="633" y="222"/>
                  </a:cubicBezTo>
                  <a:cubicBezTo>
                    <a:pt x="641" y="290"/>
                    <a:pt x="656" y="374"/>
                    <a:pt x="580" y="390"/>
                  </a:cubicBezTo>
                  <a:cubicBezTo>
                    <a:pt x="496" y="412"/>
                    <a:pt x="526" y="313"/>
                    <a:pt x="503" y="275"/>
                  </a:cubicBezTo>
                  <a:cubicBezTo>
                    <a:pt x="473" y="229"/>
                    <a:pt x="488" y="191"/>
                    <a:pt x="435" y="191"/>
                  </a:cubicBezTo>
                  <a:cubicBezTo>
                    <a:pt x="389" y="191"/>
                    <a:pt x="374" y="237"/>
                    <a:pt x="359" y="268"/>
                  </a:cubicBezTo>
                  <a:cubicBezTo>
                    <a:pt x="290" y="443"/>
                    <a:pt x="206" y="603"/>
                    <a:pt x="99"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8"/>
            <p:cNvSpPr/>
            <p:nvPr/>
          </p:nvSpPr>
          <p:spPr>
            <a:xfrm>
              <a:off x="6819000" y="3962100"/>
              <a:ext cx="6500" cy="28425"/>
            </a:xfrm>
            <a:custGeom>
              <a:avLst/>
              <a:gdLst/>
              <a:ahLst/>
              <a:cxnLst/>
              <a:rect l="l" t="t" r="r" b="b"/>
              <a:pathLst>
                <a:path w="260" h="1137" extrusionOk="0">
                  <a:moveTo>
                    <a:pt x="0" y="1129"/>
                  </a:moveTo>
                  <a:lnTo>
                    <a:pt x="99" y="1"/>
                  </a:lnTo>
                  <a:cubicBezTo>
                    <a:pt x="183" y="390"/>
                    <a:pt x="259" y="771"/>
                    <a:pt x="53" y="11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8"/>
            <p:cNvSpPr/>
            <p:nvPr/>
          </p:nvSpPr>
          <p:spPr>
            <a:xfrm>
              <a:off x="6860525" y="4015850"/>
              <a:ext cx="6700" cy="18875"/>
            </a:xfrm>
            <a:custGeom>
              <a:avLst/>
              <a:gdLst/>
              <a:ahLst/>
              <a:cxnLst/>
              <a:rect l="l" t="t" r="r" b="b"/>
              <a:pathLst>
                <a:path w="268" h="755" extrusionOk="0">
                  <a:moveTo>
                    <a:pt x="267" y="656"/>
                  </a:moveTo>
                  <a:cubicBezTo>
                    <a:pt x="237" y="717"/>
                    <a:pt x="191" y="755"/>
                    <a:pt x="130" y="724"/>
                  </a:cubicBezTo>
                  <a:cubicBezTo>
                    <a:pt x="46" y="694"/>
                    <a:pt x="1" y="618"/>
                    <a:pt x="1" y="534"/>
                  </a:cubicBezTo>
                  <a:cubicBezTo>
                    <a:pt x="39" y="358"/>
                    <a:pt x="46" y="176"/>
                    <a:pt x="39" y="0"/>
                  </a:cubicBezTo>
                  <a:cubicBezTo>
                    <a:pt x="176" y="115"/>
                    <a:pt x="267" y="244"/>
                    <a:pt x="199" y="435"/>
                  </a:cubicBezTo>
                  <a:cubicBezTo>
                    <a:pt x="168" y="518"/>
                    <a:pt x="229" y="587"/>
                    <a:pt x="267" y="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8"/>
            <p:cNvSpPr/>
            <p:nvPr/>
          </p:nvSpPr>
          <p:spPr>
            <a:xfrm>
              <a:off x="6786800" y="4021550"/>
              <a:ext cx="8975" cy="16225"/>
            </a:xfrm>
            <a:custGeom>
              <a:avLst/>
              <a:gdLst/>
              <a:ahLst/>
              <a:cxnLst/>
              <a:rect l="l" t="t" r="r" b="b"/>
              <a:pathLst>
                <a:path w="359" h="649" extrusionOk="0">
                  <a:moveTo>
                    <a:pt x="244" y="1"/>
                  </a:moveTo>
                  <a:cubicBezTo>
                    <a:pt x="313" y="16"/>
                    <a:pt x="358" y="62"/>
                    <a:pt x="320" y="123"/>
                  </a:cubicBezTo>
                  <a:cubicBezTo>
                    <a:pt x="229" y="237"/>
                    <a:pt x="252" y="367"/>
                    <a:pt x="244" y="504"/>
                  </a:cubicBezTo>
                  <a:cubicBezTo>
                    <a:pt x="244" y="595"/>
                    <a:pt x="198" y="649"/>
                    <a:pt x="99" y="580"/>
                  </a:cubicBezTo>
                  <a:cubicBezTo>
                    <a:pt x="0" y="306"/>
                    <a:pt x="23" y="184"/>
                    <a:pt x="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8"/>
            <p:cNvSpPr/>
            <p:nvPr/>
          </p:nvSpPr>
          <p:spPr>
            <a:xfrm>
              <a:off x="6984750" y="3756725"/>
              <a:ext cx="9925" cy="16200"/>
            </a:xfrm>
            <a:custGeom>
              <a:avLst/>
              <a:gdLst/>
              <a:ahLst/>
              <a:cxnLst/>
              <a:rect l="l" t="t" r="r" b="b"/>
              <a:pathLst>
                <a:path w="397" h="648" extrusionOk="0">
                  <a:moveTo>
                    <a:pt x="31" y="648"/>
                  </a:moveTo>
                  <a:cubicBezTo>
                    <a:pt x="31" y="435"/>
                    <a:pt x="1" y="214"/>
                    <a:pt x="107" y="15"/>
                  </a:cubicBezTo>
                  <a:cubicBezTo>
                    <a:pt x="328" y="0"/>
                    <a:pt x="397" y="69"/>
                    <a:pt x="351" y="305"/>
                  </a:cubicBezTo>
                  <a:cubicBezTo>
                    <a:pt x="237" y="305"/>
                    <a:pt x="290" y="183"/>
                    <a:pt x="206" y="145"/>
                  </a:cubicBezTo>
                  <a:cubicBezTo>
                    <a:pt x="107" y="297"/>
                    <a:pt x="161" y="511"/>
                    <a:pt x="31" y="6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8"/>
            <p:cNvSpPr/>
            <p:nvPr/>
          </p:nvSpPr>
          <p:spPr>
            <a:xfrm>
              <a:off x="6821475" y="4061750"/>
              <a:ext cx="10675" cy="13175"/>
            </a:xfrm>
            <a:custGeom>
              <a:avLst/>
              <a:gdLst/>
              <a:ahLst/>
              <a:cxnLst/>
              <a:rect l="l" t="t" r="r" b="b"/>
              <a:pathLst>
                <a:path w="427" h="527" extrusionOk="0">
                  <a:moveTo>
                    <a:pt x="0" y="1"/>
                  </a:moveTo>
                  <a:cubicBezTo>
                    <a:pt x="160" y="100"/>
                    <a:pt x="313" y="192"/>
                    <a:pt x="381" y="374"/>
                  </a:cubicBezTo>
                  <a:cubicBezTo>
                    <a:pt x="404" y="420"/>
                    <a:pt x="427" y="474"/>
                    <a:pt x="374" y="504"/>
                  </a:cubicBezTo>
                  <a:cubicBezTo>
                    <a:pt x="320" y="527"/>
                    <a:pt x="259" y="504"/>
                    <a:pt x="244" y="451"/>
                  </a:cubicBezTo>
                  <a:cubicBezTo>
                    <a:pt x="206" y="283"/>
                    <a:pt x="54" y="1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8"/>
            <p:cNvSpPr/>
            <p:nvPr/>
          </p:nvSpPr>
          <p:spPr>
            <a:xfrm>
              <a:off x="7001325" y="3708125"/>
              <a:ext cx="8225" cy="9925"/>
            </a:xfrm>
            <a:custGeom>
              <a:avLst/>
              <a:gdLst/>
              <a:ahLst/>
              <a:cxnLst/>
              <a:rect l="l" t="t" r="r" b="b"/>
              <a:pathLst>
                <a:path w="329" h="397" extrusionOk="0">
                  <a:moveTo>
                    <a:pt x="69" y="397"/>
                  </a:moveTo>
                  <a:cubicBezTo>
                    <a:pt x="62" y="397"/>
                    <a:pt x="39" y="397"/>
                    <a:pt x="31" y="382"/>
                  </a:cubicBezTo>
                  <a:cubicBezTo>
                    <a:pt x="1" y="313"/>
                    <a:pt x="16" y="237"/>
                    <a:pt x="62" y="184"/>
                  </a:cubicBezTo>
                  <a:cubicBezTo>
                    <a:pt x="115" y="115"/>
                    <a:pt x="138" y="16"/>
                    <a:pt x="245" y="1"/>
                  </a:cubicBezTo>
                  <a:cubicBezTo>
                    <a:pt x="275" y="1"/>
                    <a:pt x="298" y="31"/>
                    <a:pt x="306" y="62"/>
                  </a:cubicBezTo>
                  <a:cubicBezTo>
                    <a:pt x="328" y="138"/>
                    <a:pt x="153" y="389"/>
                    <a:pt x="69" y="3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8"/>
            <p:cNvSpPr/>
            <p:nvPr/>
          </p:nvSpPr>
          <p:spPr>
            <a:xfrm>
              <a:off x="6705250" y="3651150"/>
              <a:ext cx="7075" cy="8800"/>
            </a:xfrm>
            <a:custGeom>
              <a:avLst/>
              <a:gdLst/>
              <a:ahLst/>
              <a:cxnLst/>
              <a:rect l="l" t="t" r="r" b="b"/>
              <a:pathLst>
                <a:path w="283" h="352" extrusionOk="0">
                  <a:moveTo>
                    <a:pt x="46" y="351"/>
                  </a:moveTo>
                  <a:lnTo>
                    <a:pt x="0" y="298"/>
                  </a:lnTo>
                  <a:cubicBezTo>
                    <a:pt x="92" y="199"/>
                    <a:pt x="107" y="31"/>
                    <a:pt x="274" y="1"/>
                  </a:cubicBezTo>
                  <a:cubicBezTo>
                    <a:pt x="282" y="176"/>
                    <a:pt x="122" y="237"/>
                    <a:pt x="46" y="3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8"/>
            <p:cNvSpPr/>
            <p:nvPr/>
          </p:nvSpPr>
          <p:spPr>
            <a:xfrm>
              <a:off x="6846625" y="4000225"/>
              <a:ext cx="4600" cy="8975"/>
            </a:xfrm>
            <a:custGeom>
              <a:avLst/>
              <a:gdLst/>
              <a:ahLst/>
              <a:cxnLst/>
              <a:rect l="l" t="t" r="r" b="b"/>
              <a:pathLst>
                <a:path w="184" h="359" extrusionOk="0">
                  <a:moveTo>
                    <a:pt x="46" y="0"/>
                  </a:moveTo>
                  <a:cubicBezTo>
                    <a:pt x="137" y="76"/>
                    <a:pt x="183" y="198"/>
                    <a:pt x="160" y="320"/>
                  </a:cubicBezTo>
                  <a:cubicBezTo>
                    <a:pt x="153" y="351"/>
                    <a:pt x="122" y="358"/>
                    <a:pt x="99" y="343"/>
                  </a:cubicBezTo>
                  <a:cubicBezTo>
                    <a:pt x="0" y="252"/>
                    <a:pt x="61" y="145"/>
                    <a:pt x="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8"/>
            <p:cNvSpPr/>
            <p:nvPr/>
          </p:nvSpPr>
          <p:spPr>
            <a:xfrm>
              <a:off x="6856525" y="4001925"/>
              <a:ext cx="3825" cy="4425"/>
            </a:xfrm>
            <a:custGeom>
              <a:avLst/>
              <a:gdLst/>
              <a:ahLst/>
              <a:cxnLst/>
              <a:rect l="l" t="t" r="r" b="b"/>
              <a:pathLst>
                <a:path w="153" h="177" extrusionOk="0">
                  <a:moveTo>
                    <a:pt x="92" y="176"/>
                  </a:moveTo>
                  <a:cubicBezTo>
                    <a:pt x="39" y="169"/>
                    <a:pt x="0" y="123"/>
                    <a:pt x="0" y="69"/>
                  </a:cubicBezTo>
                  <a:cubicBezTo>
                    <a:pt x="0" y="31"/>
                    <a:pt x="16" y="1"/>
                    <a:pt x="54" y="8"/>
                  </a:cubicBezTo>
                  <a:cubicBezTo>
                    <a:pt x="107" y="16"/>
                    <a:pt x="145" y="54"/>
                    <a:pt x="145" y="108"/>
                  </a:cubicBezTo>
                  <a:cubicBezTo>
                    <a:pt x="153" y="146"/>
                    <a:pt x="130" y="169"/>
                    <a:pt x="92" y="1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8"/>
            <p:cNvSpPr/>
            <p:nvPr/>
          </p:nvSpPr>
          <p:spPr>
            <a:xfrm>
              <a:off x="6630350" y="3704500"/>
              <a:ext cx="975" cy="800"/>
            </a:xfrm>
            <a:custGeom>
              <a:avLst/>
              <a:gdLst/>
              <a:ahLst/>
              <a:cxnLst/>
              <a:rect l="l" t="t" r="r" b="b"/>
              <a:pathLst>
                <a:path w="39" h="32" extrusionOk="0">
                  <a:moveTo>
                    <a:pt x="31" y="31"/>
                  </a:moveTo>
                  <a:cubicBezTo>
                    <a:pt x="16" y="24"/>
                    <a:pt x="1" y="16"/>
                    <a:pt x="16" y="1"/>
                  </a:cubicBezTo>
                  <a:cubicBezTo>
                    <a:pt x="24" y="1"/>
                    <a:pt x="31" y="8"/>
                    <a:pt x="39" y="16"/>
                  </a:cubicBezTo>
                  <a:close/>
                </a:path>
              </a:pathLst>
            </a:custGeom>
            <a:solidFill>
              <a:srgbClr val="744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8"/>
            <p:cNvSpPr/>
            <p:nvPr/>
          </p:nvSpPr>
          <p:spPr>
            <a:xfrm>
              <a:off x="6692475" y="3604475"/>
              <a:ext cx="277250" cy="271150"/>
            </a:xfrm>
            <a:custGeom>
              <a:avLst/>
              <a:gdLst/>
              <a:ahLst/>
              <a:cxnLst/>
              <a:rect l="l" t="t" r="r" b="b"/>
              <a:pathLst>
                <a:path w="11090" h="10846" extrusionOk="0">
                  <a:moveTo>
                    <a:pt x="9649" y="9230"/>
                  </a:moveTo>
                  <a:cubicBezTo>
                    <a:pt x="9603" y="9268"/>
                    <a:pt x="9581" y="9329"/>
                    <a:pt x="9512" y="9344"/>
                  </a:cubicBezTo>
                  <a:cubicBezTo>
                    <a:pt x="9451" y="9268"/>
                    <a:pt x="9405" y="9322"/>
                    <a:pt x="9367" y="9367"/>
                  </a:cubicBezTo>
                  <a:cubicBezTo>
                    <a:pt x="9078" y="9703"/>
                    <a:pt x="8689" y="9924"/>
                    <a:pt x="8308" y="10152"/>
                  </a:cubicBezTo>
                  <a:cubicBezTo>
                    <a:pt x="7591" y="10579"/>
                    <a:pt x="6822" y="10846"/>
                    <a:pt x="5968" y="10838"/>
                  </a:cubicBezTo>
                  <a:cubicBezTo>
                    <a:pt x="5427" y="10823"/>
                    <a:pt x="4886" y="10762"/>
                    <a:pt x="4352" y="10648"/>
                  </a:cubicBezTo>
                  <a:cubicBezTo>
                    <a:pt x="3666" y="10518"/>
                    <a:pt x="3049" y="10236"/>
                    <a:pt x="2455" y="9893"/>
                  </a:cubicBezTo>
                  <a:cubicBezTo>
                    <a:pt x="2089" y="9695"/>
                    <a:pt x="1753" y="9436"/>
                    <a:pt x="1456" y="9146"/>
                  </a:cubicBezTo>
                  <a:cubicBezTo>
                    <a:pt x="1426" y="9093"/>
                    <a:pt x="1365" y="9070"/>
                    <a:pt x="1311" y="9070"/>
                  </a:cubicBezTo>
                  <a:cubicBezTo>
                    <a:pt x="1174" y="8963"/>
                    <a:pt x="1075" y="8811"/>
                    <a:pt x="1022" y="8651"/>
                  </a:cubicBezTo>
                  <a:cubicBezTo>
                    <a:pt x="938" y="8415"/>
                    <a:pt x="778" y="8232"/>
                    <a:pt x="641" y="8026"/>
                  </a:cubicBezTo>
                  <a:cubicBezTo>
                    <a:pt x="549" y="7896"/>
                    <a:pt x="519" y="7729"/>
                    <a:pt x="458" y="7584"/>
                  </a:cubicBezTo>
                  <a:cubicBezTo>
                    <a:pt x="237" y="7058"/>
                    <a:pt x="54" y="6517"/>
                    <a:pt x="23" y="5945"/>
                  </a:cubicBezTo>
                  <a:cubicBezTo>
                    <a:pt x="0" y="5458"/>
                    <a:pt x="39" y="4970"/>
                    <a:pt x="138" y="4497"/>
                  </a:cubicBezTo>
                  <a:cubicBezTo>
                    <a:pt x="298" y="3644"/>
                    <a:pt x="656" y="2836"/>
                    <a:pt x="1189" y="2150"/>
                  </a:cubicBezTo>
                  <a:cubicBezTo>
                    <a:pt x="1830" y="1334"/>
                    <a:pt x="2691" y="816"/>
                    <a:pt x="3605" y="366"/>
                  </a:cubicBezTo>
                  <a:cubicBezTo>
                    <a:pt x="3796" y="351"/>
                    <a:pt x="3956" y="252"/>
                    <a:pt x="4139" y="214"/>
                  </a:cubicBezTo>
                  <a:cubicBezTo>
                    <a:pt x="4825" y="54"/>
                    <a:pt x="5541" y="1"/>
                    <a:pt x="6242" y="54"/>
                  </a:cubicBezTo>
                  <a:cubicBezTo>
                    <a:pt x="6593" y="77"/>
                    <a:pt x="6944" y="153"/>
                    <a:pt x="7271" y="267"/>
                  </a:cubicBezTo>
                  <a:cubicBezTo>
                    <a:pt x="7591" y="374"/>
                    <a:pt x="7889" y="542"/>
                    <a:pt x="8201" y="679"/>
                  </a:cubicBezTo>
                  <a:cubicBezTo>
                    <a:pt x="8254" y="702"/>
                    <a:pt x="8308" y="786"/>
                    <a:pt x="8392" y="709"/>
                  </a:cubicBezTo>
                  <a:cubicBezTo>
                    <a:pt x="8506" y="725"/>
                    <a:pt x="8613" y="770"/>
                    <a:pt x="8696" y="847"/>
                  </a:cubicBezTo>
                  <a:cubicBezTo>
                    <a:pt x="8918" y="1022"/>
                    <a:pt x="9161" y="1182"/>
                    <a:pt x="9344" y="1403"/>
                  </a:cubicBezTo>
                  <a:cubicBezTo>
                    <a:pt x="9352" y="1433"/>
                    <a:pt x="9352" y="1472"/>
                    <a:pt x="9382" y="1487"/>
                  </a:cubicBezTo>
                  <a:lnTo>
                    <a:pt x="9382" y="1487"/>
                  </a:lnTo>
                  <a:cubicBezTo>
                    <a:pt x="9390" y="1533"/>
                    <a:pt x="9413" y="1571"/>
                    <a:pt x="9443" y="1601"/>
                  </a:cubicBezTo>
                  <a:cubicBezTo>
                    <a:pt x="9962" y="2097"/>
                    <a:pt x="10236" y="2744"/>
                    <a:pt x="10503" y="3392"/>
                  </a:cubicBezTo>
                  <a:cubicBezTo>
                    <a:pt x="10716" y="3926"/>
                    <a:pt x="10869" y="4482"/>
                    <a:pt x="10960" y="5046"/>
                  </a:cubicBezTo>
                  <a:cubicBezTo>
                    <a:pt x="11036" y="5526"/>
                    <a:pt x="11090" y="5999"/>
                    <a:pt x="10983" y="6479"/>
                  </a:cubicBezTo>
                  <a:cubicBezTo>
                    <a:pt x="10838" y="7127"/>
                    <a:pt x="10640" y="7759"/>
                    <a:pt x="10297" y="8338"/>
                  </a:cubicBezTo>
                  <a:cubicBezTo>
                    <a:pt x="10259" y="8407"/>
                    <a:pt x="10167" y="8483"/>
                    <a:pt x="10236" y="8582"/>
                  </a:cubicBezTo>
                  <a:cubicBezTo>
                    <a:pt x="10152" y="8720"/>
                    <a:pt x="10045" y="8849"/>
                    <a:pt x="9931" y="8963"/>
                  </a:cubicBezTo>
                  <a:cubicBezTo>
                    <a:pt x="9893" y="8963"/>
                    <a:pt x="9863" y="8963"/>
                    <a:pt x="9847" y="9002"/>
                  </a:cubicBezTo>
                  <a:lnTo>
                    <a:pt x="9847" y="9002"/>
                  </a:lnTo>
                  <a:cubicBezTo>
                    <a:pt x="9763" y="9009"/>
                    <a:pt x="9687" y="9070"/>
                    <a:pt x="9649" y="9154"/>
                  </a:cubicBezTo>
                  <a:cubicBezTo>
                    <a:pt x="9596" y="9177"/>
                    <a:pt x="9596" y="9207"/>
                    <a:pt x="9649" y="9230"/>
                  </a:cubicBezTo>
                  <a:close/>
                  <a:moveTo>
                    <a:pt x="374" y="5679"/>
                  </a:moveTo>
                  <a:cubicBezTo>
                    <a:pt x="321" y="6288"/>
                    <a:pt x="504" y="6845"/>
                    <a:pt x="717" y="7401"/>
                  </a:cubicBezTo>
                  <a:cubicBezTo>
                    <a:pt x="1029" y="8239"/>
                    <a:pt x="1570" y="8887"/>
                    <a:pt x="2241" y="9459"/>
                  </a:cubicBezTo>
                  <a:cubicBezTo>
                    <a:pt x="2836" y="9962"/>
                    <a:pt x="3537" y="10236"/>
                    <a:pt x="4276" y="10457"/>
                  </a:cubicBezTo>
                  <a:cubicBezTo>
                    <a:pt x="4581" y="10549"/>
                    <a:pt x="4893" y="10602"/>
                    <a:pt x="5214" y="10610"/>
                  </a:cubicBezTo>
                  <a:cubicBezTo>
                    <a:pt x="5701" y="10610"/>
                    <a:pt x="6189" y="10556"/>
                    <a:pt x="6662" y="10457"/>
                  </a:cubicBezTo>
                  <a:cubicBezTo>
                    <a:pt x="7774" y="10229"/>
                    <a:pt x="8788" y="9825"/>
                    <a:pt x="9520" y="8902"/>
                  </a:cubicBezTo>
                  <a:cubicBezTo>
                    <a:pt x="9878" y="8445"/>
                    <a:pt x="10206" y="7965"/>
                    <a:pt x="10350" y="7378"/>
                  </a:cubicBezTo>
                  <a:cubicBezTo>
                    <a:pt x="10465" y="6868"/>
                    <a:pt x="10526" y="6349"/>
                    <a:pt x="10518" y="5823"/>
                  </a:cubicBezTo>
                  <a:cubicBezTo>
                    <a:pt x="10518" y="5389"/>
                    <a:pt x="10556" y="4955"/>
                    <a:pt x="10503" y="4528"/>
                  </a:cubicBezTo>
                  <a:cubicBezTo>
                    <a:pt x="10442" y="4025"/>
                    <a:pt x="10305" y="3529"/>
                    <a:pt x="10091" y="3072"/>
                  </a:cubicBezTo>
                  <a:cubicBezTo>
                    <a:pt x="9824" y="2531"/>
                    <a:pt x="9443" y="2051"/>
                    <a:pt x="8978" y="1670"/>
                  </a:cubicBezTo>
                  <a:cubicBezTo>
                    <a:pt x="8636" y="1388"/>
                    <a:pt x="8323" y="1060"/>
                    <a:pt x="7911" y="862"/>
                  </a:cubicBezTo>
                  <a:cubicBezTo>
                    <a:pt x="7431" y="626"/>
                    <a:pt x="6959" y="450"/>
                    <a:pt x="6410" y="427"/>
                  </a:cubicBezTo>
                  <a:cubicBezTo>
                    <a:pt x="5869" y="405"/>
                    <a:pt x="5343" y="382"/>
                    <a:pt x="4802" y="458"/>
                  </a:cubicBezTo>
                  <a:cubicBezTo>
                    <a:pt x="4063" y="572"/>
                    <a:pt x="3400" y="877"/>
                    <a:pt x="2767" y="1266"/>
                  </a:cubicBezTo>
                  <a:cubicBezTo>
                    <a:pt x="2203" y="1616"/>
                    <a:pt x="1692" y="2020"/>
                    <a:pt x="1319" y="2561"/>
                  </a:cubicBezTo>
                  <a:cubicBezTo>
                    <a:pt x="648" y="3499"/>
                    <a:pt x="313" y="4535"/>
                    <a:pt x="366" y="5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8"/>
            <p:cNvSpPr/>
            <p:nvPr/>
          </p:nvSpPr>
          <p:spPr>
            <a:xfrm>
              <a:off x="6725050" y="3831225"/>
              <a:ext cx="205050" cy="49550"/>
            </a:xfrm>
            <a:custGeom>
              <a:avLst/>
              <a:gdLst/>
              <a:ahLst/>
              <a:cxnLst/>
              <a:rect l="l" t="t" r="r" b="b"/>
              <a:pathLst>
                <a:path w="8202" h="1982" extrusionOk="0">
                  <a:moveTo>
                    <a:pt x="1" y="0"/>
                  </a:moveTo>
                  <a:cubicBezTo>
                    <a:pt x="62" y="0"/>
                    <a:pt x="115" y="23"/>
                    <a:pt x="153" y="76"/>
                  </a:cubicBezTo>
                  <a:cubicBezTo>
                    <a:pt x="443" y="366"/>
                    <a:pt x="778" y="617"/>
                    <a:pt x="1144" y="823"/>
                  </a:cubicBezTo>
                  <a:cubicBezTo>
                    <a:pt x="1738" y="1159"/>
                    <a:pt x="2356" y="1448"/>
                    <a:pt x="3042" y="1578"/>
                  </a:cubicBezTo>
                  <a:cubicBezTo>
                    <a:pt x="3575" y="1692"/>
                    <a:pt x="4116" y="1753"/>
                    <a:pt x="4657" y="1768"/>
                  </a:cubicBezTo>
                  <a:cubicBezTo>
                    <a:pt x="5519" y="1776"/>
                    <a:pt x="6281" y="1509"/>
                    <a:pt x="7005" y="1082"/>
                  </a:cubicBezTo>
                  <a:cubicBezTo>
                    <a:pt x="7386" y="854"/>
                    <a:pt x="7767" y="633"/>
                    <a:pt x="8064" y="290"/>
                  </a:cubicBezTo>
                  <a:cubicBezTo>
                    <a:pt x="8102" y="252"/>
                    <a:pt x="8148" y="198"/>
                    <a:pt x="8201" y="267"/>
                  </a:cubicBezTo>
                  <a:cubicBezTo>
                    <a:pt x="7919" y="686"/>
                    <a:pt x="7493" y="922"/>
                    <a:pt x="7081" y="1181"/>
                  </a:cubicBezTo>
                  <a:cubicBezTo>
                    <a:pt x="6227" y="1723"/>
                    <a:pt x="5229" y="1982"/>
                    <a:pt x="4223" y="1913"/>
                  </a:cubicBezTo>
                  <a:cubicBezTo>
                    <a:pt x="3400" y="1867"/>
                    <a:pt x="2600" y="1669"/>
                    <a:pt x="1845" y="1341"/>
                  </a:cubicBezTo>
                  <a:cubicBezTo>
                    <a:pt x="1289" y="1082"/>
                    <a:pt x="763" y="762"/>
                    <a:pt x="283" y="374"/>
                  </a:cubicBezTo>
                  <a:cubicBezTo>
                    <a:pt x="153" y="282"/>
                    <a:pt x="54" y="15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8"/>
            <p:cNvSpPr/>
            <p:nvPr/>
          </p:nvSpPr>
          <p:spPr>
            <a:xfrm>
              <a:off x="6688475" y="3612100"/>
              <a:ext cx="93950" cy="194175"/>
            </a:xfrm>
            <a:custGeom>
              <a:avLst/>
              <a:gdLst/>
              <a:ahLst/>
              <a:cxnLst/>
              <a:rect l="l" t="t" r="r" b="b"/>
              <a:pathLst>
                <a:path w="3758" h="7767" extrusionOk="0">
                  <a:moveTo>
                    <a:pt x="3758" y="61"/>
                  </a:moveTo>
                  <a:cubicBezTo>
                    <a:pt x="2843" y="504"/>
                    <a:pt x="1982" y="1029"/>
                    <a:pt x="1342" y="1845"/>
                  </a:cubicBezTo>
                  <a:cubicBezTo>
                    <a:pt x="808" y="2531"/>
                    <a:pt x="450" y="3339"/>
                    <a:pt x="290" y="4192"/>
                  </a:cubicBezTo>
                  <a:cubicBezTo>
                    <a:pt x="191" y="4665"/>
                    <a:pt x="153" y="5153"/>
                    <a:pt x="176" y="5640"/>
                  </a:cubicBezTo>
                  <a:cubicBezTo>
                    <a:pt x="206" y="6212"/>
                    <a:pt x="389" y="6753"/>
                    <a:pt x="610" y="7279"/>
                  </a:cubicBezTo>
                  <a:cubicBezTo>
                    <a:pt x="671" y="7424"/>
                    <a:pt x="702" y="7591"/>
                    <a:pt x="793" y="7721"/>
                  </a:cubicBezTo>
                  <a:lnTo>
                    <a:pt x="740" y="7767"/>
                  </a:lnTo>
                  <a:cubicBezTo>
                    <a:pt x="313" y="7096"/>
                    <a:pt x="77" y="6319"/>
                    <a:pt x="54" y="5526"/>
                  </a:cubicBezTo>
                  <a:cubicBezTo>
                    <a:pt x="0" y="4230"/>
                    <a:pt x="382" y="2958"/>
                    <a:pt x="1128" y="1906"/>
                  </a:cubicBezTo>
                  <a:cubicBezTo>
                    <a:pt x="1494" y="1395"/>
                    <a:pt x="1959" y="968"/>
                    <a:pt x="2485" y="641"/>
                  </a:cubicBezTo>
                  <a:cubicBezTo>
                    <a:pt x="2889" y="389"/>
                    <a:pt x="3285" y="130"/>
                    <a:pt x="3750" y="1"/>
                  </a:cubicBezTo>
                  <a:cubicBezTo>
                    <a:pt x="3758" y="23"/>
                    <a:pt x="3758" y="39"/>
                    <a:pt x="3758"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8"/>
            <p:cNvSpPr/>
            <p:nvPr/>
          </p:nvSpPr>
          <p:spPr>
            <a:xfrm>
              <a:off x="6926650" y="3641450"/>
              <a:ext cx="45925" cy="177400"/>
            </a:xfrm>
            <a:custGeom>
              <a:avLst/>
              <a:gdLst/>
              <a:ahLst/>
              <a:cxnLst/>
              <a:rect l="l" t="t" r="r" b="b"/>
              <a:pathLst>
                <a:path w="1837" h="7096" extrusionOk="0">
                  <a:moveTo>
                    <a:pt x="854" y="7096"/>
                  </a:moveTo>
                  <a:cubicBezTo>
                    <a:pt x="785" y="6997"/>
                    <a:pt x="869" y="6928"/>
                    <a:pt x="915" y="6859"/>
                  </a:cubicBezTo>
                  <a:cubicBezTo>
                    <a:pt x="1258" y="6280"/>
                    <a:pt x="1456" y="5648"/>
                    <a:pt x="1601" y="4992"/>
                  </a:cubicBezTo>
                  <a:cubicBezTo>
                    <a:pt x="1707" y="4520"/>
                    <a:pt x="1654" y="4040"/>
                    <a:pt x="1578" y="3567"/>
                  </a:cubicBezTo>
                  <a:cubicBezTo>
                    <a:pt x="1486" y="2995"/>
                    <a:pt x="1334" y="2439"/>
                    <a:pt x="1121" y="1906"/>
                  </a:cubicBezTo>
                  <a:cubicBezTo>
                    <a:pt x="854" y="1258"/>
                    <a:pt x="579" y="618"/>
                    <a:pt x="61" y="115"/>
                  </a:cubicBezTo>
                  <a:cubicBezTo>
                    <a:pt x="31" y="92"/>
                    <a:pt x="8" y="46"/>
                    <a:pt x="0" y="0"/>
                  </a:cubicBezTo>
                  <a:cubicBezTo>
                    <a:pt x="259" y="130"/>
                    <a:pt x="435" y="358"/>
                    <a:pt x="602" y="579"/>
                  </a:cubicBezTo>
                  <a:cubicBezTo>
                    <a:pt x="945" y="1037"/>
                    <a:pt x="1151" y="1563"/>
                    <a:pt x="1349" y="2088"/>
                  </a:cubicBezTo>
                  <a:cubicBezTo>
                    <a:pt x="1654" y="2919"/>
                    <a:pt x="1837" y="3788"/>
                    <a:pt x="1761" y="4672"/>
                  </a:cubicBezTo>
                  <a:cubicBezTo>
                    <a:pt x="1692" y="5480"/>
                    <a:pt x="1471" y="6257"/>
                    <a:pt x="999" y="6943"/>
                  </a:cubicBezTo>
                  <a:cubicBezTo>
                    <a:pt x="953" y="6997"/>
                    <a:pt x="907" y="7050"/>
                    <a:pt x="854" y="7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8"/>
            <p:cNvSpPr/>
            <p:nvPr/>
          </p:nvSpPr>
          <p:spPr>
            <a:xfrm>
              <a:off x="6782400" y="3601625"/>
              <a:ext cx="119675" cy="22325"/>
            </a:xfrm>
            <a:custGeom>
              <a:avLst/>
              <a:gdLst/>
              <a:ahLst/>
              <a:cxnLst/>
              <a:rect l="l" t="t" r="r" b="b"/>
              <a:pathLst>
                <a:path w="4787" h="893" extrusionOk="0">
                  <a:moveTo>
                    <a:pt x="1" y="480"/>
                  </a:moveTo>
                  <a:lnTo>
                    <a:pt x="1" y="420"/>
                  </a:lnTo>
                  <a:cubicBezTo>
                    <a:pt x="412" y="221"/>
                    <a:pt x="854" y="160"/>
                    <a:pt x="1296" y="99"/>
                  </a:cubicBezTo>
                  <a:cubicBezTo>
                    <a:pt x="2005" y="0"/>
                    <a:pt x="2722" y="23"/>
                    <a:pt x="3415" y="183"/>
                  </a:cubicBezTo>
                  <a:cubicBezTo>
                    <a:pt x="3918" y="298"/>
                    <a:pt x="4383" y="511"/>
                    <a:pt x="4787" y="823"/>
                  </a:cubicBezTo>
                  <a:cubicBezTo>
                    <a:pt x="4711" y="892"/>
                    <a:pt x="4657" y="816"/>
                    <a:pt x="4596" y="793"/>
                  </a:cubicBezTo>
                  <a:cubicBezTo>
                    <a:pt x="4284" y="656"/>
                    <a:pt x="3987" y="488"/>
                    <a:pt x="3667" y="374"/>
                  </a:cubicBezTo>
                  <a:cubicBezTo>
                    <a:pt x="3331" y="259"/>
                    <a:pt x="2988" y="191"/>
                    <a:pt x="2638" y="168"/>
                  </a:cubicBezTo>
                  <a:cubicBezTo>
                    <a:pt x="1937" y="115"/>
                    <a:pt x="1220" y="168"/>
                    <a:pt x="534" y="328"/>
                  </a:cubicBezTo>
                  <a:cubicBezTo>
                    <a:pt x="351" y="366"/>
                    <a:pt x="184" y="458"/>
                    <a:pt x="1" y="4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8"/>
            <p:cNvSpPr/>
            <p:nvPr/>
          </p:nvSpPr>
          <p:spPr>
            <a:xfrm>
              <a:off x="6707150" y="3805100"/>
              <a:ext cx="10875" cy="15650"/>
            </a:xfrm>
            <a:custGeom>
              <a:avLst/>
              <a:gdLst/>
              <a:ahLst/>
              <a:cxnLst/>
              <a:rect l="l" t="t" r="r" b="b"/>
              <a:pathLst>
                <a:path w="435" h="626" extrusionOk="0">
                  <a:moveTo>
                    <a:pt x="0" y="47"/>
                  </a:moveTo>
                  <a:lnTo>
                    <a:pt x="54" y="1"/>
                  </a:lnTo>
                  <a:cubicBezTo>
                    <a:pt x="183" y="207"/>
                    <a:pt x="343" y="390"/>
                    <a:pt x="435" y="626"/>
                  </a:cubicBezTo>
                  <a:cubicBezTo>
                    <a:pt x="229" y="473"/>
                    <a:pt x="130" y="252"/>
                    <a:pt x="0" y="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8"/>
            <p:cNvSpPr/>
            <p:nvPr/>
          </p:nvSpPr>
          <p:spPr>
            <a:xfrm>
              <a:off x="6933500" y="3829300"/>
              <a:ext cx="4975" cy="4025"/>
            </a:xfrm>
            <a:custGeom>
              <a:avLst/>
              <a:gdLst/>
              <a:ahLst/>
              <a:cxnLst/>
              <a:rect l="l" t="t" r="r" b="b"/>
              <a:pathLst>
                <a:path w="199" h="161" extrusionOk="0">
                  <a:moveTo>
                    <a:pt x="1" y="153"/>
                  </a:moveTo>
                  <a:cubicBezTo>
                    <a:pt x="31" y="69"/>
                    <a:pt x="107" y="9"/>
                    <a:pt x="199" y="1"/>
                  </a:cubicBezTo>
                  <a:cubicBezTo>
                    <a:pt x="191" y="77"/>
                    <a:pt x="138" y="138"/>
                    <a:pt x="62"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8"/>
            <p:cNvSpPr/>
            <p:nvPr/>
          </p:nvSpPr>
          <p:spPr>
            <a:xfrm>
              <a:off x="6932350" y="3833125"/>
              <a:ext cx="2700" cy="2125"/>
            </a:xfrm>
            <a:custGeom>
              <a:avLst/>
              <a:gdLst/>
              <a:ahLst/>
              <a:cxnLst/>
              <a:rect l="l" t="t" r="r" b="b"/>
              <a:pathLst>
                <a:path w="108" h="85" extrusionOk="0">
                  <a:moveTo>
                    <a:pt x="47" y="0"/>
                  </a:moveTo>
                  <a:lnTo>
                    <a:pt x="108" y="0"/>
                  </a:lnTo>
                  <a:lnTo>
                    <a:pt x="47" y="84"/>
                  </a:lnTo>
                  <a:cubicBezTo>
                    <a:pt x="1" y="61"/>
                    <a:pt x="1" y="31"/>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8"/>
            <p:cNvSpPr/>
            <p:nvPr/>
          </p:nvSpPr>
          <p:spPr>
            <a:xfrm>
              <a:off x="6925700" y="3639525"/>
              <a:ext cx="1350" cy="2125"/>
            </a:xfrm>
            <a:custGeom>
              <a:avLst/>
              <a:gdLst/>
              <a:ahLst/>
              <a:cxnLst/>
              <a:rect l="l" t="t" r="r" b="b"/>
              <a:pathLst>
                <a:path w="54" h="85" extrusionOk="0">
                  <a:moveTo>
                    <a:pt x="46" y="85"/>
                  </a:moveTo>
                  <a:cubicBezTo>
                    <a:pt x="15" y="70"/>
                    <a:pt x="8" y="31"/>
                    <a:pt x="0" y="1"/>
                  </a:cubicBezTo>
                  <a:cubicBezTo>
                    <a:pt x="31" y="16"/>
                    <a:pt x="53" y="47"/>
                    <a:pt x="46" y="85"/>
                  </a:cubicBezTo>
                  <a:close/>
                </a:path>
              </a:pathLst>
            </a:custGeom>
            <a:solidFill>
              <a:srgbClr val="6B3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8"/>
            <p:cNvSpPr/>
            <p:nvPr/>
          </p:nvSpPr>
          <p:spPr>
            <a:xfrm>
              <a:off x="6938275" y="3828350"/>
              <a:ext cx="2100" cy="975"/>
            </a:xfrm>
            <a:custGeom>
              <a:avLst/>
              <a:gdLst/>
              <a:ahLst/>
              <a:cxnLst/>
              <a:rect l="l" t="t" r="r" b="b"/>
              <a:pathLst>
                <a:path w="84" h="39" extrusionOk="0">
                  <a:moveTo>
                    <a:pt x="0" y="39"/>
                  </a:moveTo>
                  <a:cubicBezTo>
                    <a:pt x="15" y="8"/>
                    <a:pt x="53" y="1"/>
                    <a:pt x="84" y="1"/>
                  </a:cubicBezTo>
                  <a:cubicBezTo>
                    <a:pt x="69" y="24"/>
                    <a:pt x="38" y="39"/>
                    <a:pt x="0"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8"/>
            <p:cNvSpPr/>
            <p:nvPr/>
          </p:nvSpPr>
          <p:spPr>
            <a:xfrm>
              <a:off x="6786225" y="3525400"/>
              <a:ext cx="33175" cy="29000"/>
            </a:xfrm>
            <a:custGeom>
              <a:avLst/>
              <a:gdLst/>
              <a:ahLst/>
              <a:cxnLst/>
              <a:rect l="l" t="t" r="r" b="b"/>
              <a:pathLst>
                <a:path w="1327" h="1160" extrusionOk="0">
                  <a:moveTo>
                    <a:pt x="1288" y="1159"/>
                  </a:moveTo>
                  <a:cubicBezTo>
                    <a:pt x="1220" y="1007"/>
                    <a:pt x="1182" y="854"/>
                    <a:pt x="1128" y="702"/>
                  </a:cubicBezTo>
                  <a:cubicBezTo>
                    <a:pt x="1082" y="542"/>
                    <a:pt x="961" y="412"/>
                    <a:pt x="808" y="351"/>
                  </a:cubicBezTo>
                  <a:cubicBezTo>
                    <a:pt x="618" y="268"/>
                    <a:pt x="404" y="214"/>
                    <a:pt x="206" y="153"/>
                  </a:cubicBezTo>
                  <a:cubicBezTo>
                    <a:pt x="115" y="138"/>
                    <a:pt x="38" y="85"/>
                    <a:pt x="0" y="1"/>
                  </a:cubicBezTo>
                  <a:cubicBezTo>
                    <a:pt x="412" y="24"/>
                    <a:pt x="785" y="100"/>
                    <a:pt x="1075" y="359"/>
                  </a:cubicBezTo>
                  <a:cubicBezTo>
                    <a:pt x="1311" y="557"/>
                    <a:pt x="1326" y="862"/>
                    <a:pt x="1288" y="11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8"/>
            <p:cNvSpPr/>
            <p:nvPr/>
          </p:nvSpPr>
          <p:spPr>
            <a:xfrm>
              <a:off x="6830225" y="3531125"/>
              <a:ext cx="31850" cy="26500"/>
            </a:xfrm>
            <a:custGeom>
              <a:avLst/>
              <a:gdLst/>
              <a:ahLst/>
              <a:cxnLst/>
              <a:rect l="l" t="t" r="r" b="b"/>
              <a:pathLst>
                <a:path w="1274" h="1060" extrusionOk="0">
                  <a:moveTo>
                    <a:pt x="191" y="1060"/>
                  </a:moveTo>
                  <a:cubicBezTo>
                    <a:pt x="1" y="519"/>
                    <a:pt x="519" y="23"/>
                    <a:pt x="1274" y="0"/>
                  </a:cubicBezTo>
                  <a:cubicBezTo>
                    <a:pt x="1228" y="92"/>
                    <a:pt x="1129" y="153"/>
                    <a:pt x="1030" y="138"/>
                  </a:cubicBezTo>
                  <a:cubicBezTo>
                    <a:pt x="687" y="145"/>
                    <a:pt x="389" y="374"/>
                    <a:pt x="290" y="702"/>
                  </a:cubicBezTo>
                  <a:cubicBezTo>
                    <a:pt x="252" y="816"/>
                    <a:pt x="222" y="938"/>
                    <a:pt x="191" y="10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8"/>
            <p:cNvSpPr/>
            <p:nvPr/>
          </p:nvSpPr>
          <p:spPr>
            <a:xfrm>
              <a:off x="6877675" y="3553975"/>
              <a:ext cx="4975" cy="11475"/>
            </a:xfrm>
            <a:custGeom>
              <a:avLst/>
              <a:gdLst/>
              <a:ahLst/>
              <a:cxnLst/>
              <a:rect l="l" t="t" r="r" b="b"/>
              <a:pathLst>
                <a:path w="199" h="459" extrusionOk="0">
                  <a:moveTo>
                    <a:pt x="199" y="458"/>
                  </a:moveTo>
                  <a:cubicBezTo>
                    <a:pt x="54" y="352"/>
                    <a:pt x="0" y="161"/>
                    <a:pt x="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8"/>
            <p:cNvSpPr/>
            <p:nvPr/>
          </p:nvSpPr>
          <p:spPr>
            <a:xfrm>
              <a:off x="6883400" y="3567325"/>
              <a:ext cx="1150" cy="2125"/>
            </a:xfrm>
            <a:custGeom>
              <a:avLst/>
              <a:gdLst/>
              <a:ahLst/>
              <a:cxnLst/>
              <a:rect l="l" t="t" r="r" b="b"/>
              <a:pathLst>
                <a:path w="46" h="85" extrusionOk="0">
                  <a:moveTo>
                    <a:pt x="46" y="84"/>
                  </a:moveTo>
                  <a:cubicBezTo>
                    <a:pt x="0" y="69"/>
                    <a:pt x="0" y="39"/>
                    <a:pt x="0" y="0"/>
                  </a:cubicBezTo>
                  <a:cubicBezTo>
                    <a:pt x="46" y="16"/>
                    <a:pt x="38" y="54"/>
                    <a:pt x="46"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8"/>
            <p:cNvSpPr/>
            <p:nvPr/>
          </p:nvSpPr>
          <p:spPr>
            <a:xfrm>
              <a:off x="6882450" y="3565425"/>
              <a:ext cx="1150" cy="1925"/>
            </a:xfrm>
            <a:custGeom>
              <a:avLst/>
              <a:gdLst/>
              <a:ahLst/>
              <a:cxnLst/>
              <a:rect l="l" t="t" r="r" b="b"/>
              <a:pathLst>
                <a:path w="46" h="77" extrusionOk="0">
                  <a:moveTo>
                    <a:pt x="46" y="76"/>
                  </a:moveTo>
                  <a:cubicBezTo>
                    <a:pt x="0" y="69"/>
                    <a:pt x="0" y="31"/>
                    <a:pt x="0" y="0"/>
                  </a:cubicBezTo>
                  <a:cubicBezTo>
                    <a:pt x="38" y="16"/>
                    <a:pt x="46" y="46"/>
                    <a:pt x="46" y="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8"/>
            <p:cNvSpPr/>
            <p:nvPr/>
          </p:nvSpPr>
          <p:spPr>
            <a:xfrm>
              <a:off x="6816700" y="3442525"/>
              <a:ext cx="6500" cy="40225"/>
            </a:xfrm>
            <a:custGeom>
              <a:avLst/>
              <a:gdLst/>
              <a:ahLst/>
              <a:cxnLst/>
              <a:rect l="l" t="t" r="r" b="b"/>
              <a:pathLst>
                <a:path w="260" h="1609" extrusionOk="0">
                  <a:moveTo>
                    <a:pt x="206" y="1570"/>
                  </a:moveTo>
                  <a:lnTo>
                    <a:pt x="206" y="1609"/>
                  </a:lnTo>
                  <a:cubicBezTo>
                    <a:pt x="130" y="1609"/>
                    <a:pt x="107" y="1555"/>
                    <a:pt x="107" y="1510"/>
                  </a:cubicBezTo>
                  <a:cubicBezTo>
                    <a:pt x="54" y="1045"/>
                    <a:pt x="1" y="580"/>
                    <a:pt x="62" y="107"/>
                  </a:cubicBezTo>
                  <a:cubicBezTo>
                    <a:pt x="77" y="69"/>
                    <a:pt x="92" y="31"/>
                    <a:pt x="115" y="0"/>
                  </a:cubicBezTo>
                  <a:cubicBezTo>
                    <a:pt x="260" y="534"/>
                    <a:pt x="138" y="1060"/>
                    <a:pt x="206" y="15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8"/>
            <p:cNvSpPr/>
            <p:nvPr/>
          </p:nvSpPr>
          <p:spPr>
            <a:xfrm>
              <a:off x="6809850" y="3474350"/>
              <a:ext cx="6675" cy="25925"/>
            </a:xfrm>
            <a:custGeom>
              <a:avLst/>
              <a:gdLst/>
              <a:ahLst/>
              <a:cxnLst/>
              <a:rect l="l" t="t" r="r" b="b"/>
              <a:pathLst>
                <a:path w="267" h="1037" extrusionOk="0">
                  <a:moveTo>
                    <a:pt x="137" y="915"/>
                  </a:moveTo>
                  <a:cubicBezTo>
                    <a:pt x="122" y="961"/>
                    <a:pt x="137" y="1037"/>
                    <a:pt x="61" y="1022"/>
                  </a:cubicBezTo>
                  <a:cubicBezTo>
                    <a:pt x="0" y="1014"/>
                    <a:pt x="23" y="945"/>
                    <a:pt x="23" y="907"/>
                  </a:cubicBezTo>
                  <a:cubicBezTo>
                    <a:pt x="0" y="694"/>
                    <a:pt x="54" y="480"/>
                    <a:pt x="54" y="259"/>
                  </a:cubicBezTo>
                  <a:cubicBezTo>
                    <a:pt x="76" y="168"/>
                    <a:pt x="54" y="0"/>
                    <a:pt x="153" y="8"/>
                  </a:cubicBezTo>
                  <a:cubicBezTo>
                    <a:pt x="267" y="23"/>
                    <a:pt x="214" y="183"/>
                    <a:pt x="206" y="275"/>
                  </a:cubicBezTo>
                  <a:cubicBezTo>
                    <a:pt x="191" y="488"/>
                    <a:pt x="160" y="701"/>
                    <a:pt x="137" y="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8"/>
            <p:cNvSpPr/>
            <p:nvPr/>
          </p:nvSpPr>
          <p:spPr>
            <a:xfrm>
              <a:off x="6828900" y="3502150"/>
              <a:ext cx="6700" cy="12600"/>
            </a:xfrm>
            <a:custGeom>
              <a:avLst/>
              <a:gdLst/>
              <a:ahLst/>
              <a:cxnLst/>
              <a:rect l="l" t="t" r="r" b="b"/>
              <a:pathLst>
                <a:path w="268" h="504" extrusionOk="0">
                  <a:moveTo>
                    <a:pt x="176" y="504"/>
                  </a:moveTo>
                  <a:cubicBezTo>
                    <a:pt x="54" y="359"/>
                    <a:pt x="61" y="169"/>
                    <a:pt x="0" y="1"/>
                  </a:cubicBezTo>
                  <a:cubicBezTo>
                    <a:pt x="191" y="92"/>
                    <a:pt x="267" y="321"/>
                    <a:pt x="176" y="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8"/>
            <p:cNvSpPr/>
            <p:nvPr/>
          </p:nvSpPr>
          <p:spPr>
            <a:xfrm>
              <a:off x="6709625" y="3584275"/>
              <a:ext cx="10300" cy="4425"/>
            </a:xfrm>
            <a:custGeom>
              <a:avLst/>
              <a:gdLst/>
              <a:ahLst/>
              <a:cxnLst/>
              <a:rect l="l" t="t" r="r" b="b"/>
              <a:pathLst>
                <a:path w="412" h="177" extrusionOk="0">
                  <a:moveTo>
                    <a:pt x="404" y="168"/>
                  </a:moveTo>
                  <a:cubicBezTo>
                    <a:pt x="328" y="168"/>
                    <a:pt x="260" y="168"/>
                    <a:pt x="183" y="161"/>
                  </a:cubicBezTo>
                  <a:cubicBezTo>
                    <a:pt x="115" y="146"/>
                    <a:pt x="0" y="146"/>
                    <a:pt x="16" y="69"/>
                  </a:cubicBezTo>
                  <a:cubicBezTo>
                    <a:pt x="23" y="1"/>
                    <a:pt x="145" y="16"/>
                    <a:pt x="206" y="24"/>
                  </a:cubicBezTo>
                  <a:cubicBezTo>
                    <a:pt x="290" y="39"/>
                    <a:pt x="412" y="24"/>
                    <a:pt x="404" y="1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8"/>
            <p:cNvSpPr/>
            <p:nvPr/>
          </p:nvSpPr>
          <p:spPr>
            <a:xfrm>
              <a:off x="6807175" y="3384800"/>
              <a:ext cx="23275" cy="22300"/>
            </a:xfrm>
            <a:custGeom>
              <a:avLst/>
              <a:gdLst/>
              <a:ahLst/>
              <a:cxnLst/>
              <a:rect l="l" t="t" r="r" b="b"/>
              <a:pathLst>
                <a:path w="931" h="892" extrusionOk="0">
                  <a:moveTo>
                    <a:pt x="450" y="23"/>
                  </a:moveTo>
                  <a:cubicBezTo>
                    <a:pt x="702" y="38"/>
                    <a:pt x="900" y="229"/>
                    <a:pt x="930" y="480"/>
                  </a:cubicBezTo>
                  <a:cubicBezTo>
                    <a:pt x="915" y="717"/>
                    <a:pt x="709" y="892"/>
                    <a:pt x="481" y="877"/>
                  </a:cubicBezTo>
                  <a:cubicBezTo>
                    <a:pt x="206" y="869"/>
                    <a:pt x="1" y="678"/>
                    <a:pt x="8" y="442"/>
                  </a:cubicBezTo>
                  <a:cubicBezTo>
                    <a:pt x="1" y="198"/>
                    <a:pt x="206" y="0"/>
                    <a:pt x="450" y="23"/>
                  </a:cubicBezTo>
                  <a:close/>
                  <a:moveTo>
                    <a:pt x="481" y="717"/>
                  </a:moveTo>
                  <a:cubicBezTo>
                    <a:pt x="626" y="717"/>
                    <a:pt x="816" y="572"/>
                    <a:pt x="816" y="457"/>
                  </a:cubicBezTo>
                  <a:cubicBezTo>
                    <a:pt x="816" y="320"/>
                    <a:pt x="626" y="145"/>
                    <a:pt x="458" y="145"/>
                  </a:cubicBezTo>
                  <a:cubicBezTo>
                    <a:pt x="237" y="137"/>
                    <a:pt x="138" y="221"/>
                    <a:pt x="130" y="404"/>
                  </a:cubicBezTo>
                  <a:cubicBezTo>
                    <a:pt x="123" y="564"/>
                    <a:pt x="290" y="717"/>
                    <a:pt x="481" y="7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8"/>
            <p:cNvSpPr/>
            <p:nvPr/>
          </p:nvSpPr>
          <p:spPr>
            <a:xfrm>
              <a:off x="6708850" y="3638575"/>
              <a:ext cx="1175" cy="1375"/>
            </a:xfrm>
            <a:custGeom>
              <a:avLst/>
              <a:gdLst/>
              <a:ahLst/>
              <a:cxnLst/>
              <a:rect l="l" t="t" r="r" b="b"/>
              <a:pathLst>
                <a:path w="47" h="55" extrusionOk="0">
                  <a:moveTo>
                    <a:pt x="1" y="24"/>
                  </a:moveTo>
                  <a:cubicBezTo>
                    <a:pt x="16" y="16"/>
                    <a:pt x="31" y="1"/>
                    <a:pt x="47" y="24"/>
                  </a:cubicBezTo>
                  <a:cubicBezTo>
                    <a:pt x="47" y="24"/>
                    <a:pt x="31" y="39"/>
                    <a:pt x="24" y="54"/>
                  </a:cubicBezTo>
                  <a:close/>
                </a:path>
              </a:pathLst>
            </a:custGeom>
            <a:solidFill>
              <a:srgbClr val="D2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8"/>
            <p:cNvSpPr/>
            <p:nvPr/>
          </p:nvSpPr>
          <p:spPr>
            <a:xfrm>
              <a:off x="6819950" y="4002500"/>
              <a:ext cx="20225" cy="17175"/>
            </a:xfrm>
            <a:custGeom>
              <a:avLst/>
              <a:gdLst/>
              <a:ahLst/>
              <a:cxnLst/>
              <a:rect l="l" t="t" r="r" b="b"/>
              <a:pathLst>
                <a:path w="809" h="687" extrusionOk="0">
                  <a:moveTo>
                    <a:pt x="724" y="123"/>
                  </a:moveTo>
                  <a:cubicBezTo>
                    <a:pt x="808" y="382"/>
                    <a:pt x="564" y="450"/>
                    <a:pt x="488" y="595"/>
                  </a:cubicBezTo>
                  <a:cubicBezTo>
                    <a:pt x="442" y="687"/>
                    <a:pt x="328" y="671"/>
                    <a:pt x="244" y="633"/>
                  </a:cubicBezTo>
                  <a:cubicBezTo>
                    <a:pt x="54" y="549"/>
                    <a:pt x="61" y="359"/>
                    <a:pt x="38" y="199"/>
                  </a:cubicBezTo>
                  <a:cubicBezTo>
                    <a:pt x="31" y="138"/>
                    <a:pt x="0" y="46"/>
                    <a:pt x="69" y="24"/>
                  </a:cubicBezTo>
                  <a:cubicBezTo>
                    <a:pt x="130" y="1"/>
                    <a:pt x="153" y="92"/>
                    <a:pt x="183" y="146"/>
                  </a:cubicBezTo>
                  <a:cubicBezTo>
                    <a:pt x="328" y="382"/>
                    <a:pt x="496" y="374"/>
                    <a:pt x="724"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8"/>
            <p:cNvSpPr/>
            <p:nvPr/>
          </p:nvSpPr>
          <p:spPr>
            <a:xfrm>
              <a:off x="6700275" y="3614000"/>
              <a:ext cx="255725" cy="255725"/>
            </a:xfrm>
            <a:custGeom>
              <a:avLst/>
              <a:gdLst/>
              <a:ahLst/>
              <a:cxnLst/>
              <a:rect l="l" t="t" r="r" b="b"/>
              <a:pathLst>
                <a:path w="10229" h="10229" extrusionOk="0">
                  <a:moveTo>
                    <a:pt x="54" y="5298"/>
                  </a:moveTo>
                  <a:cubicBezTo>
                    <a:pt x="1" y="4154"/>
                    <a:pt x="344" y="3118"/>
                    <a:pt x="992" y="2180"/>
                  </a:cubicBezTo>
                  <a:cubicBezTo>
                    <a:pt x="1373" y="1639"/>
                    <a:pt x="1883" y="1235"/>
                    <a:pt x="2447" y="885"/>
                  </a:cubicBezTo>
                  <a:cubicBezTo>
                    <a:pt x="3080" y="496"/>
                    <a:pt x="3743" y="199"/>
                    <a:pt x="4482" y="85"/>
                  </a:cubicBezTo>
                  <a:cubicBezTo>
                    <a:pt x="5016" y="1"/>
                    <a:pt x="5557" y="24"/>
                    <a:pt x="6090" y="46"/>
                  </a:cubicBezTo>
                  <a:cubicBezTo>
                    <a:pt x="6632" y="69"/>
                    <a:pt x="7112" y="245"/>
                    <a:pt x="7592" y="481"/>
                  </a:cubicBezTo>
                  <a:cubicBezTo>
                    <a:pt x="7996" y="687"/>
                    <a:pt x="8308" y="1007"/>
                    <a:pt x="8659" y="1296"/>
                  </a:cubicBezTo>
                  <a:cubicBezTo>
                    <a:pt x="9124" y="1670"/>
                    <a:pt x="9505" y="2150"/>
                    <a:pt x="9772" y="2691"/>
                  </a:cubicBezTo>
                  <a:cubicBezTo>
                    <a:pt x="9985" y="3148"/>
                    <a:pt x="10122" y="3644"/>
                    <a:pt x="10176" y="4147"/>
                  </a:cubicBezTo>
                  <a:cubicBezTo>
                    <a:pt x="10229" y="4581"/>
                    <a:pt x="10198" y="5016"/>
                    <a:pt x="10191" y="5450"/>
                  </a:cubicBezTo>
                  <a:cubicBezTo>
                    <a:pt x="10198" y="5968"/>
                    <a:pt x="10145" y="6494"/>
                    <a:pt x="10031" y="6997"/>
                  </a:cubicBezTo>
                  <a:cubicBezTo>
                    <a:pt x="9886" y="7584"/>
                    <a:pt x="9558" y="8064"/>
                    <a:pt x="9200" y="8521"/>
                  </a:cubicBezTo>
                  <a:cubicBezTo>
                    <a:pt x="8476" y="9444"/>
                    <a:pt x="7455" y="9848"/>
                    <a:pt x="6342" y="10076"/>
                  </a:cubicBezTo>
                  <a:cubicBezTo>
                    <a:pt x="5869" y="10183"/>
                    <a:pt x="5382" y="10229"/>
                    <a:pt x="4894" y="10229"/>
                  </a:cubicBezTo>
                  <a:cubicBezTo>
                    <a:pt x="4574" y="10221"/>
                    <a:pt x="4261" y="10168"/>
                    <a:pt x="3956" y="10076"/>
                  </a:cubicBezTo>
                  <a:cubicBezTo>
                    <a:pt x="3217" y="9855"/>
                    <a:pt x="2516" y="9581"/>
                    <a:pt x="1914" y="9078"/>
                  </a:cubicBezTo>
                  <a:cubicBezTo>
                    <a:pt x="1251" y="8514"/>
                    <a:pt x="710" y="7858"/>
                    <a:pt x="390" y="7020"/>
                  </a:cubicBezTo>
                  <a:cubicBezTo>
                    <a:pt x="192" y="6464"/>
                    <a:pt x="9" y="5907"/>
                    <a:pt x="54" y="5298"/>
                  </a:cubicBezTo>
                  <a:close/>
                  <a:moveTo>
                    <a:pt x="10061" y="5221"/>
                  </a:moveTo>
                  <a:cubicBezTo>
                    <a:pt x="10061" y="4886"/>
                    <a:pt x="10046" y="4558"/>
                    <a:pt x="10015" y="4223"/>
                  </a:cubicBezTo>
                  <a:cubicBezTo>
                    <a:pt x="9886" y="3286"/>
                    <a:pt x="9566" y="2440"/>
                    <a:pt x="8880" y="1754"/>
                  </a:cubicBezTo>
                  <a:cubicBezTo>
                    <a:pt x="8560" y="1434"/>
                    <a:pt x="8209" y="1144"/>
                    <a:pt x="7859" y="854"/>
                  </a:cubicBezTo>
                  <a:cubicBezTo>
                    <a:pt x="7584" y="641"/>
                    <a:pt x="7279" y="473"/>
                    <a:pt x="6959" y="351"/>
                  </a:cubicBezTo>
                  <a:cubicBezTo>
                    <a:pt x="6411" y="153"/>
                    <a:pt x="5847" y="146"/>
                    <a:pt x="5267" y="161"/>
                  </a:cubicBezTo>
                  <a:cubicBezTo>
                    <a:pt x="3880" y="214"/>
                    <a:pt x="2699" y="748"/>
                    <a:pt x="1693" y="1685"/>
                  </a:cubicBezTo>
                  <a:cubicBezTo>
                    <a:pt x="481" y="2805"/>
                    <a:pt x="70" y="4231"/>
                    <a:pt x="237" y="5808"/>
                  </a:cubicBezTo>
                  <a:cubicBezTo>
                    <a:pt x="374" y="7142"/>
                    <a:pt x="1060" y="8217"/>
                    <a:pt x="2112" y="9047"/>
                  </a:cubicBezTo>
                  <a:cubicBezTo>
                    <a:pt x="2661" y="9482"/>
                    <a:pt x="3301" y="9718"/>
                    <a:pt x="3956" y="9916"/>
                  </a:cubicBezTo>
                  <a:cubicBezTo>
                    <a:pt x="4322" y="10030"/>
                    <a:pt x="4696" y="10084"/>
                    <a:pt x="5077" y="10076"/>
                  </a:cubicBezTo>
                  <a:cubicBezTo>
                    <a:pt x="5801" y="10053"/>
                    <a:pt x="6494" y="9886"/>
                    <a:pt x="7188" y="9672"/>
                  </a:cubicBezTo>
                  <a:cubicBezTo>
                    <a:pt x="8423" y="9291"/>
                    <a:pt x="9261" y="8460"/>
                    <a:pt x="9756" y="7279"/>
                  </a:cubicBezTo>
                  <a:cubicBezTo>
                    <a:pt x="10038" y="6624"/>
                    <a:pt x="10076" y="5923"/>
                    <a:pt x="10061" y="52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8"/>
            <p:cNvSpPr/>
            <p:nvPr/>
          </p:nvSpPr>
          <p:spPr>
            <a:xfrm>
              <a:off x="6810225" y="3388225"/>
              <a:ext cx="17375" cy="14700"/>
            </a:xfrm>
            <a:custGeom>
              <a:avLst/>
              <a:gdLst/>
              <a:ahLst/>
              <a:cxnLst/>
              <a:rect l="l" t="t" r="r" b="b"/>
              <a:pathLst>
                <a:path w="695" h="588" extrusionOk="0">
                  <a:moveTo>
                    <a:pt x="359" y="580"/>
                  </a:moveTo>
                  <a:cubicBezTo>
                    <a:pt x="168" y="580"/>
                    <a:pt x="1" y="427"/>
                    <a:pt x="8" y="267"/>
                  </a:cubicBezTo>
                  <a:cubicBezTo>
                    <a:pt x="8" y="84"/>
                    <a:pt x="115" y="0"/>
                    <a:pt x="328" y="8"/>
                  </a:cubicBezTo>
                  <a:cubicBezTo>
                    <a:pt x="496" y="8"/>
                    <a:pt x="694" y="176"/>
                    <a:pt x="694" y="320"/>
                  </a:cubicBezTo>
                  <a:cubicBezTo>
                    <a:pt x="694" y="435"/>
                    <a:pt x="504" y="587"/>
                    <a:pt x="359" y="5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8"/>
            <p:cNvSpPr/>
            <p:nvPr/>
          </p:nvSpPr>
          <p:spPr>
            <a:xfrm>
              <a:off x="6702200" y="3617425"/>
              <a:ext cx="250000" cy="248500"/>
            </a:xfrm>
            <a:custGeom>
              <a:avLst/>
              <a:gdLst/>
              <a:ahLst/>
              <a:cxnLst/>
              <a:rect l="l" t="t" r="r" b="b"/>
              <a:pathLst>
                <a:path w="10000" h="9940" extrusionOk="0">
                  <a:moveTo>
                    <a:pt x="9984" y="5084"/>
                  </a:moveTo>
                  <a:cubicBezTo>
                    <a:pt x="9999" y="5786"/>
                    <a:pt x="9961" y="6487"/>
                    <a:pt x="9679" y="7142"/>
                  </a:cubicBezTo>
                  <a:cubicBezTo>
                    <a:pt x="9184" y="8323"/>
                    <a:pt x="8353" y="9154"/>
                    <a:pt x="7111" y="9535"/>
                  </a:cubicBezTo>
                  <a:cubicBezTo>
                    <a:pt x="6425" y="9741"/>
                    <a:pt x="5724" y="9916"/>
                    <a:pt x="5000" y="9932"/>
                  </a:cubicBezTo>
                  <a:cubicBezTo>
                    <a:pt x="4626" y="9939"/>
                    <a:pt x="4245" y="9893"/>
                    <a:pt x="3887" y="9779"/>
                  </a:cubicBezTo>
                  <a:cubicBezTo>
                    <a:pt x="3224" y="9581"/>
                    <a:pt x="2584" y="9345"/>
                    <a:pt x="2035" y="8910"/>
                  </a:cubicBezTo>
                  <a:cubicBezTo>
                    <a:pt x="991" y="8072"/>
                    <a:pt x="297" y="7005"/>
                    <a:pt x="160" y="5671"/>
                  </a:cubicBezTo>
                  <a:cubicBezTo>
                    <a:pt x="0" y="4094"/>
                    <a:pt x="412" y="2661"/>
                    <a:pt x="1616" y="1548"/>
                  </a:cubicBezTo>
                  <a:cubicBezTo>
                    <a:pt x="2622" y="618"/>
                    <a:pt x="3803" y="85"/>
                    <a:pt x="5198" y="24"/>
                  </a:cubicBezTo>
                  <a:cubicBezTo>
                    <a:pt x="5770" y="1"/>
                    <a:pt x="6341" y="9"/>
                    <a:pt x="6882" y="214"/>
                  </a:cubicBezTo>
                  <a:cubicBezTo>
                    <a:pt x="7210" y="329"/>
                    <a:pt x="7515" y="504"/>
                    <a:pt x="7782" y="717"/>
                  </a:cubicBezTo>
                  <a:cubicBezTo>
                    <a:pt x="8132" y="999"/>
                    <a:pt x="8483" y="1297"/>
                    <a:pt x="8810" y="1617"/>
                  </a:cubicBezTo>
                  <a:cubicBezTo>
                    <a:pt x="9489" y="2303"/>
                    <a:pt x="9809" y="3149"/>
                    <a:pt x="9938" y="4086"/>
                  </a:cubicBezTo>
                  <a:cubicBezTo>
                    <a:pt x="9977" y="4414"/>
                    <a:pt x="9992" y="4749"/>
                    <a:pt x="9984" y="5084"/>
                  </a:cubicBezTo>
                  <a:close/>
                  <a:moveTo>
                    <a:pt x="8247" y="7096"/>
                  </a:moveTo>
                  <a:cubicBezTo>
                    <a:pt x="8277" y="7127"/>
                    <a:pt x="8315" y="7150"/>
                    <a:pt x="8346" y="7104"/>
                  </a:cubicBezTo>
                  <a:cubicBezTo>
                    <a:pt x="8361" y="7081"/>
                    <a:pt x="8323" y="7058"/>
                    <a:pt x="8292" y="7051"/>
                  </a:cubicBezTo>
                  <a:lnTo>
                    <a:pt x="8247" y="7020"/>
                  </a:lnTo>
                  <a:cubicBezTo>
                    <a:pt x="8201" y="6959"/>
                    <a:pt x="8109" y="6997"/>
                    <a:pt x="8064" y="6936"/>
                  </a:cubicBezTo>
                  <a:cubicBezTo>
                    <a:pt x="7904" y="6731"/>
                    <a:pt x="7660" y="6647"/>
                    <a:pt x="7454" y="6532"/>
                  </a:cubicBezTo>
                  <a:cubicBezTo>
                    <a:pt x="7408" y="6510"/>
                    <a:pt x="7362" y="6494"/>
                    <a:pt x="7332" y="6540"/>
                  </a:cubicBezTo>
                  <a:cubicBezTo>
                    <a:pt x="7301" y="6586"/>
                    <a:pt x="7324" y="6654"/>
                    <a:pt x="7378" y="6670"/>
                  </a:cubicBezTo>
                  <a:cubicBezTo>
                    <a:pt x="7675" y="6761"/>
                    <a:pt x="7904" y="6982"/>
                    <a:pt x="8193" y="7074"/>
                  </a:cubicBezTo>
                  <a:close/>
                  <a:moveTo>
                    <a:pt x="3315" y="8156"/>
                  </a:moveTo>
                  <a:cubicBezTo>
                    <a:pt x="3270" y="8171"/>
                    <a:pt x="3216" y="8186"/>
                    <a:pt x="3293" y="8240"/>
                  </a:cubicBezTo>
                  <a:cubicBezTo>
                    <a:pt x="3300" y="8262"/>
                    <a:pt x="3300" y="8301"/>
                    <a:pt x="3315" y="8316"/>
                  </a:cubicBezTo>
                  <a:cubicBezTo>
                    <a:pt x="3338" y="8323"/>
                    <a:pt x="3354" y="8301"/>
                    <a:pt x="3361" y="8278"/>
                  </a:cubicBezTo>
                  <a:cubicBezTo>
                    <a:pt x="3392" y="8285"/>
                    <a:pt x="3407" y="8262"/>
                    <a:pt x="3415" y="8247"/>
                  </a:cubicBezTo>
                  <a:lnTo>
                    <a:pt x="3445" y="8224"/>
                  </a:lnTo>
                  <a:cubicBezTo>
                    <a:pt x="3552" y="8148"/>
                    <a:pt x="3636" y="8034"/>
                    <a:pt x="3773" y="7965"/>
                  </a:cubicBezTo>
                  <a:cubicBezTo>
                    <a:pt x="3811" y="8133"/>
                    <a:pt x="3674" y="8262"/>
                    <a:pt x="3712" y="8461"/>
                  </a:cubicBezTo>
                  <a:cubicBezTo>
                    <a:pt x="3887" y="8224"/>
                    <a:pt x="4032" y="7965"/>
                    <a:pt x="4131" y="7699"/>
                  </a:cubicBezTo>
                  <a:cubicBezTo>
                    <a:pt x="4154" y="7638"/>
                    <a:pt x="4200" y="7569"/>
                    <a:pt x="4108" y="7508"/>
                  </a:cubicBezTo>
                  <a:cubicBezTo>
                    <a:pt x="4017" y="7455"/>
                    <a:pt x="3986" y="7523"/>
                    <a:pt x="3933" y="7569"/>
                  </a:cubicBezTo>
                  <a:cubicBezTo>
                    <a:pt x="3841" y="7676"/>
                    <a:pt x="3727" y="7767"/>
                    <a:pt x="3605" y="7843"/>
                  </a:cubicBezTo>
                  <a:cubicBezTo>
                    <a:pt x="3712" y="7653"/>
                    <a:pt x="3796" y="7500"/>
                    <a:pt x="3879" y="7348"/>
                  </a:cubicBezTo>
                  <a:cubicBezTo>
                    <a:pt x="3902" y="7310"/>
                    <a:pt x="3979" y="7256"/>
                    <a:pt x="3902" y="7211"/>
                  </a:cubicBezTo>
                  <a:cubicBezTo>
                    <a:pt x="3849" y="7173"/>
                    <a:pt x="3803" y="7234"/>
                    <a:pt x="3780" y="7272"/>
                  </a:cubicBezTo>
                  <a:cubicBezTo>
                    <a:pt x="3620" y="7569"/>
                    <a:pt x="3468" y="7859"/>
                    <a:pt x="3315" y="8156"/>
                  </a:cubicBezTo>
                  <a:close/>
                  <a:moveTo>
                    <a:pt x="8239" y="3225"/>
                  </a:moveTo>
                  <a:cubicBezTo>
                    <a:pt x="8216" y="3286"/>
                    <a:pt x="8239" y="3293"/>
                    <a:pt x="8292" y="3278"/>
                  </a:cubicBezTo>
                  <a:cubicBezTo>
                    <a:pt x="8368" y="3255"/>
                    <a:pt x="8437" y="3240"/>
                    <a:pt x="8475" y="3164"/>
                  </a:cubicBezTo>
                  <a:cubicBezTo>
                    <a:pt x="8475" y="3156"/>
                    <a:pt x="8460" y="3126"/>
                    <a:pt x="8452" y="3126"/>
                  </a:cubicBezTo>
                  <a:cubicBezTo>
                    <a:pt x="8361" y="3110"/>
                    <a:pt x="8315" y="3164"/>
                    <a:pt x="8254" y="3210"/>
                  </a:cubicBezTo>
                  <a:cubicBezTo>
                    <a:pt x="8247" y="3217"/>
                    <a:pt x="8247" y="3217"/>
                    <a:pt x="8239" y="3225"/>
                  </a:cubicBezTo>
                  <a:close/>
                  <a:moveTo>
                    <a:pt x="1448" y="6769"/>
                  </a:moveTo>
                  <a:cubicBezTo>
                    <a:pt x="1387" y="6746"/>
                    <a:pt x="1372" y="6769"/>
                    <a:pt x="1395" y="6822"/>
                  </a:cubicBezTo>
                  <a:cubicBezTo>
                    <a:pt x="1441" y="6974"/>
                    <a:pt x="1540" y="7104"/>
                    <a:pt x="1669" y="7203"/>
                  </a:cubicBezTo>
                  <a:lnTo>
                    <a:pt x="1677" y="7211"/>
                  </a:lnTo>
                  <a:lnTo>
                    <a:pt x="1662" y="7203"/>
                  </a:lnTo>
                  <a:cubicBezTo>
                    <a:pt x="1654" y="7028"/>
                    <a:pt x="1517" y="6914"/>
                    <a:pt x="1448" y="6769"/>
                  </a:cubicBezTo>
                  <a:close/>
                  <a:moveTo>
                    <a:pt x="5320" y="9093"/>
                  </a:moveTo>
                  <a:cubicBezTo>
                    <a:pt x="4962" y="9040"/>
                    <a:pt x="4596" y="9009"/>
                    <a:pt x="4238" y="8941"/>
                  </a:cubicBezTo>
                  <a:cubicBezTo>
                    <a:pt x="3529" y="8819"/>
                    <a:pt x="2942" y="8461"/>
                    <a:pt x="2431" y="7958"/>
                  </a:cubicBezTo>
                  <a:cubicBezTo>
                    <a:pt x="2325" y="7843"/>
                    <a:pt x="2195" y="7744"/>
                    <a:pt x="2050" y="7691"/>
                  </a:cubicBezTo>
                  <a:cubicBezTo>
                    <a:pt x="2294" y="8034"/>
                    <a:pt x="2607" y="8323"/>
                    <a:pt x="2965" y="8544"/>
                  </a:cubicBezTo>
                  <a:cubicBezTo>
                    <a:pt x="3674" y="9025"/>
                    <a:pt x="4474" y="9177"/>
                    <a:pt x="5328" y="9116"/>
                  </a:cubicBezTo>
                  <a:cubicBezTo>
                    <a:pt x="5549" y="9147"/>
                    <a:pt x="5770" y="9169"/>
                    <a:pt x="5983" y="9078"/>
                  </a:cubicBezTo>
                  <a:close/>
                  <a:moveTo>
                    <a:pt x="3552" y="2470"/>
                  </a:moveTo>
                  <a:cubicBezTo>
                    <a:pt x="3643" y="2485"/>
                    <a:pt x="3681" y="2569"/>
                    <a:pt x="3742" y="2623"/>
                  </a:cubicBezTo>
                  <a:cubicBezTo>
                    <a:pt x="3857" y="2729"/>
                    <a:pt x="3918" y="2577"/>
                    <a:pt x="4017" y="2577"/>
                  </a:cubicBezTo>
                  <a:cubicBezTo>
                    <a:pt x="4078" y="2577"/>
                    <a:pt x="4024" y="2478"/>
                    <a:pt x="4001" y="2432"/>
                  </a:cubicBezTo>
                  <a:cubicBezTo>
                    <a:pt x="3895" y="2188"/>
                    <a:pt x="3780" y="1944"/>
                    <a:pt x="3666" y="1700"/>
                  </a:cubicBezTo>
                  <a:cubicBezTo>
                    <a:pt x="3628" y="1624"/>
                    <a:pt x="3567" y="1502"/>
                    <a:pt x="3476" y="1556"/>
                  </a:cubicBezTo>
                  <a:cubicBezTo>
                    <a:pt x="3361" y="1609"/>
                    <a:pt x="3476" y="1708"/>
                    <a:pt x="3506" y="1784"/>
                  </a:cubicBezTo>
                  <a:cubicBezTo>
                    <a:pt x="3582" y="1967"/>
                    <a:pt x="3697" y="2135"/>
                    <a:pt x="3758" y="2341"/>
                  </a:cubicBezTo>
                  <a:cubicBezTo>
                    <a:pt x="3537" y="2257"/>
                    <a:pt x="3399" y="2043"/>
                    <a:pt x="3415" y="1815"/>
                  </a:cubicBezTo>
                  <a:cubicBezTo>
                    <a:pt x="3415" y="1769"/>
                    <a:pt x="3407" y="1716"/>
                    <a:pt x="3392" y="1662"/>
                  </a:cubicBezTo>
                  <a:cubicBezTo>
                    <a:pt x="3384" y="1617"/>
                    <a:pt x="3376" y="1540"/>
                    <a:pt x="3315" y="1548"/>
                  </a:cubicBezTo>
                  <a:cubicBezTo>
                    <a:pt x="3262" y="1548"/>
                    <a:pt x="3277" y="1624"/>
                    <a:pt x="3277" y="1670"/>
                  </a:cubicBezTo>
                  <a:cubicBezTo>
                    <a:pt x="3277" y="1746"/>
                    <a:pt x="3285" y="1830"/>
                    <a:pt x="3293" y="1929"/>
                  </a:cubicBezTo>
                  <a:cubicBezTo>
                    <a:pt x="3163" y="1868"/>
                    <a:pt x="3117" y="1739"/>
                    <a:pt x="2965" y="1685"/>
                  </a:cubicBezTo>
                  <a:cubicBezTo>
                    <a:pt x="3018" y="1921"/>
                    <a:pt x="3186" y="2059"/>
                    <a:pt x="3308" y="2226"/>
                  </a:cubicBezTo>
                  <a:cubicBezTo>
                    <a:pt x="3430" y="2386"/>
                    <a:pt x="3384" y="2623"/>
                    <a:pt x="3514" y="2813"/>
                  </a:cubicBezTo>
                  <a:cubicBezTo>
                    <a:pt x="3590" y="2676"/>
                    <a:pt x="3506" y="2569"/>
                    <a:pt x="3552" y="2463"/>
                  </a:cubicBezTo>
                  <a:close/>
                  <a:moveTo>
                    <a:pt x="3056" y="3621"/>
                  </a:moveTo>
                  <a:cubicBezTo>
                    <a:pt x="3041" y="3537"/>
                    <a:pt x="2973" y="3484"/>
                    <a:pt x="2896" y="3476"/>
                  </a:cubicBezTo>
                  <a:cubicBezTo>
                    <a:pt x="2790" y="3446"/>
                    <a:pt x="2683" y="3423"/>
                    <a:pt x="2576" y="3408"/>
                  </a:cubicBezTo>
                  <a:cubicBezTo>
                    <a:pt x="2439" y="3408"/>
                    <a:pt x="2317" y="3324"/>
                    <a:pt x="2264" y="3202"/>
                  </a:cubicBezTo>
                  <a:cubicBezTo>
                    <a:pt x="2195" y="3088"/>
                    <a:pt x="2119" y="2973"/>
                    <a:pt x="2035" y="2867"/>
                  </a:cubicBezTo>
                  <a:cubicBezTo>
                    <a:pt x="2005" y="2836"/>
                    <a:pt x="1959" y="2790"/>
                    <a:pt x="1921" y="2821"/>
                  </a:cubicBezTo>
                  <a:cubicBezTo>
                    <a:pt x="1860" y="2859"/>
                    <a:pt x="1913" y="2912"/>
                    <a:pt x="1936" y="2950"/>
                  </a:cubicBezTo>
                  <a:cubicBezTo>
                    <a:pt x="2005" y="3057"/>
                    <a:pt x="2111" y="3141"/>
                    <a:pt x="2142" y="3278"/>
                  </a:cubicBezTo>
                  <a:cubicBezTo>
                    <a:pt x="1982" y="3286"/>
                    <a:pt x="1837" y="3164"/>
                    <a:pt x="1685" y="3217"/>
                  </a:cubicBezTo>
                  <a:cubicBezTo>
                    <a:pt x="1692" y="3270"/>
                    <a:pt x="1730" y="3309"/>
                    <a:pt x="1776" y="3331"/>
                  </a:cubicBezTo>
                  <a:cubicBezTo>
                    <a:pt x="2012" y="3491"/>
                    <a:pt x="2317" y="3499"/>
                    <a:pt x="2530" y="3690"/>
                  </a:cubicBezTo>
                  <a:cubicBezTo>
                    <a:pt x="2546" y="3697"/>
                    <a:pt x="2569" y="3697"/>
                    <a:pt x="2584" y="3690"/>
                  </a:cubicBezTo>
                  <a:cubicBezTo>
                    <a:pt x="2630" y="3552"/>
                    <a:pt x="2721" y="3644"/>
                    <a:pt x="2782" y="3652"/>
                  </a:cubicBezTo>
                  <a:cubicBezTo>
                    <a:pt x="2881" y="3682"/>
                    <a:pt x="2980" y="3667"/>
                    <a:pt x="3064" y="3621"/>
                  </a:cubicBezTo>
                  <a:cubicBezTo>
                    <a:pt x="3110" y="3690"/>
                    <a:pt x="3033" y="3735"/>
                    <a:pt x="3011" y="3789"/>
                  </a:cubicBezTo>
                  <a:cubicBezTo>
                    <a:pt x="2744" y="4368"/>
                    <a:pt x="2652" y="4970"/>
                    <a:pt x="2820" y="5595"/>
                  </a:cubicBezTo>
                  <a:cubicBezTo>
                    <a:pt x="2843" y="5671"/>
                    <a:pt x="2851" y="5755"/>
                    <a:pt x="2957" y="5786"/>
                  </a:cubicBezTo>
                  <a:cubicBezTo>
                    <a:pt x="2950" y="5725"/>
                    <a:pt x="2950" y="5679"/>
                    <a:pt x="2942" y="5641"/>
                  </a:cubicBezTo>
                  <a:cubicBezTo>
                    <a:pt x="2675" y="4505"/>
                    <a:pt x="3155" y="3042"/>
                    <a:pt x="4657" y="2699"/>
                  </a:cubicBezTo>
                  <a:cubicBezTo>
                    <a:pt x="4786" y="2668"/>
                    <a:pt x="4924" y="2684"/>
                    <a:pt x="5046" y="2623"/>
                  </a:cubicBezTo>
                  <a:cubicBezTo>
                    <a:pt x="5206" y="2554"/>
                    <a:pt x="5388" y="2546"/>
                    <a:pt x="5549" y="2607"/>
                  </a:cubicBezTo>
                  <a:cubicBezTo>
                    <a:pt x="5693" y="2653"/>
                    <a:pt x="5831" y="2714"/>
                    <a:pt x="5968" y="2752"/>
                  </a:cubicBezTo>
                  <a:cubicBezTo>
                    <a:pt x="6410" y="2867"/>
                    <a:pt x="6715" y="3149"/>
                    <a:pt x="6951" y="3507"/>
                  </a:cubicBezTo>
                  <a:cubicBezTo>
                    <a:pt x="7286" y="4025"/>
                    <a:pt x="7446" y="4642"/>
                    <a:pt x="7401" y="5267"/>
                  </a:cubicBezTo>
                  <a:cubicBezTo>
                    <a:pt x="7401" y="5321"/>
                    <a:pt x="7362" y="5420"/>
                    <a:pt x="7446" y="5427"/>
                  </a:cubicBezTo>
                  <a:cubicBezTo>
                    <a:pt x="7530" y="5435"/>
                    <a:pt x="7507" y="5328"/>
                    <a:pt x="7522" y="5275"/>
                  </a:cubicBezTo>
                  <a:cubicBezTo>
                    <a:pt x="7591" y="4894"/>
                    <a:pt x="7484" y="4536"/>
                    <a:pt x="7385" y="4177"/>
                  </a:cubicBezTo>
                  <a:cubicBezTo>
                    <a:pt x="7279" y="3804"/>
                    <a:pt x="7157" y="3438"/>
                    <a:pt x="6882" y="3133"/>
                  </a:cubicBezTo>
                  <a:cubicBezTo>
                    <a:pt x="6524" y="2745"/>
                    <a:pt x="6074" y="2585"/>
                    <a:pt x="5594" y="2463"/>
                  </a:cubicBezTo>
                  <a:cubicBezTo>
                    <a:pt x="5602" y="2021"/>
                    <a:pt x="5564" y="1586"/>
                    <a:pt x="5472" y="1152"/>
                  </a:cubicBezTo>
                  <a:cubicBezTo>
                    <a:pt x="5366" y="1579"/>
                    <a:pt x="5427" y="2005"/>
                    <a:pt x="5480" y="2425"/>
                  </a:cubicBezTo>
                  <a:cubicBezTo>
                    <a:pt x="5076" y="2386"/>
                    <a:pt x="4695" y="2508"/>
                    <a:pt x="4322" y="2630"/>
                  </a:cubicBezTo>
                  <a:cubicBezTo>
                    <a:pt x="3841" y="2806"/>
                    <a:pt x="3430" y="3126"/>
                    <a:pt x="3148" y="3552"/>
                  </a:cubicBezTo>
                  <a:cubicBezTo>
                    <a:pt x="3125" y="3583"/>
                    <a:pt x="3125" y="3652"/>
                    <a:pt x="3056" y="3621"/>
                  </a:cubicBezTo>
                  <a:close/>
                  <a:moveTo>
                    <a:pt x="3697" y="6647"/>
                  </a:moveTo>
                  <a:cubicBezTo>
                    <a:pt x="3681" y="6685"/>
                    <a:pt x="3674" y="6723"/>
                    <a:pt x="3666" y="6769"/>
                  </a:cubicBezTo>
                  <a:cubicBezTo>
                    <a:pt x="3651" y="6875"/>
                    <a:pt x="3521" y="6997"/>
                    <a:pt x="3651" y="7081"/>
                  </a:cubicBezTo>
                  <a:cubicBezTo>
                    <a:pt x="3788" y="7157"/>
                    <a:pt x="3857" y="6997"/>
                    <a:pt x="3925" y="6921"/>
                  </a:cubicBezTo>
                  <a:cubicBezTo>
                    <a:pt x="4184" y="6639"/>
                    <a:pt x="4520" y="6517"/>
                    <a:pt x="4878" y="6449"/>
                  </a:cubicBezTo>
                  <a:cubicBezTo>
                    <a:pt x="5175" y="6388"/>
                    <a:pt x="5297" y="6144"/>
                    <a:pt x="5145" y="5877"/>
                  </a:cubicBezTo>
                  <a:cubicBezTo>
                    <a:pt x="5122" y="5824"/>
                    <a:pt x="5038" y="5793"/>
                    <a:pt x="5076" y="5732"/>
                  </a:cubicBezTo>
                  <a:cubicBezTo>
                    <a:pt x="5129" y="5603"/>
                    <a:pt x="5213" y="5481"/>
                    <a:pt x="5305" y="5382"/>
                  </a:cubicBezTo>
                  <a:cubicBezTo>
                    <a:pt x="5373" y="5305"/>
                    <a:pt x="5495" y="5298"/>
                    <a:pt x="5571" y="5359"/>
                  </a:cubicBezTo>
                  <a:cubicBezTo>
                    <a:pt x="5869" y="5549"/>
                    <a:pt x="6074" y="5839"/>
                    <a:pt x="6417" y="5953"/>
                  </a:cubicBezTo>
                  <a:cubicBezTo>
                    <a:pt x="6494" y="5984"/>
                    <a:pt x="6471" y="6037"/>
                    <a:pt x="6455" y="6098"/>
                  </a:cubicBezTo>
                  <a:cubicBezTo>
                    <a:pt x="6410" y="6342"/>
                    <a:pt x="6577" y="6571"/>
                    <a:pt x="6829" y="6609"/>
                  </a:cubicBezTo>
                  <a:cubicBezTo>
                    <a:pt x="7035" y="6647"/>
                    <a:pt x="7240" y="6471"/>
                    <a:pt x="7286" y="6243"/>
                  </a:cubicBezTo>
                  <a:cubicBezTo>
                    <a:pt x="7286" y="6205"/>
                    <a:pt x="7263" y="6167"/>
                    <a:pt x="7309" y="6136"/>
                  </a:cubicBezTo>
                  <a:cubicBezTo>
                    <a:pt x="7576" y="6266"/>
                    <a:pt x="7850" y="6372"/>
                    <a:pt x="8102" y="6517"/>
                  </a:cubicBezTo>
                  <a:cubicBezTo>
                    <a:pt x="8361" y="6662"/>
                    <a:pt x="8589" y="6799"/>
                    <a:pt x="8887" y="6814"/>
                  </a:cubicBezTo>
                  <a:cubicBezTo>
                    <a:pt x="8940" y="6814"/>
                    <a:pt x="9009" y="6837"/>
                    <a:pt x="9039" y="6769"/>
                  </a:cubicBezTo>
                  <a:cubicBezTo>
                    <a:pt x="9070" y="6700"/>
                    <a:pt x="9009" y="6662"/>
                    <a:pt x="8971" y="6624"/>
                  </a:cubicBezTo>
                  <a:cubicBezTo>
                    <a:pt x="8681" y="6357"/>
                    <a:pt x="8353" y="6121"/>
                    <a:pt x="8010" y="5930"/>
                  </a:cubicBezTo>
                  <a:cubicBezTo>
                    <a:pt x="7614" y="5702"/>
                    <a:pt x="7187" y="5542"/>
                    <a:pt x="6806" y="5298"/>
                  </a:cubicBezTo>
                  <a:cubicBezTo>
                    <a:pt x="6570" y="5145"/>
                    <a:pt x="6311" y="5008"/>
                    <a:pt x="5998" y="5023"/>
                  </a:cubicBezTo>
                  <a:cubicBezTo>
                    <a:pt x="5853" y="5039"/>
                    <a:pt x="5709" y="4940"/>
                    <a:pt x="5678" y="4787"/>
                  </a:cubicBezTo>
                  <a:cubicBezTo>
                    <a:pt x="5610" y="4536"/>
                    <a:pt x="5373" y="4429"/>
                    <a:pt x="5091" y="4505"/>
                  </a:cubicBezTo>
                  <a:cubicBezTo>
                    <a:pt x="4863" y="4574"/>
                    <a:pt x="4764" y="4749"/>
                    <a:pt x="4809" y="5016"/>
                  </a:cubicBezTo>
                  <a:cubicBezTo>
                    <a:pt x="4817" y="5077"/>
                    <a:pt x="4847" y="5168"/>
                    <a:pt x="4779" y="5191"/>
                  </a:cubicBezTo>
                  <a:cubicBezTo>
                    <a:pt x="4619" y="5237"/>
                    <a:pt x="4466" y="5351"/>
                    <a:pt x="4291" y="5321"/>
                  </a:cubicBezTo>
                  <a:cubicBezTo>
                    <a:pt x="4055" y="5283"/>
                    <a:pt x="3918" y="5359"/>
                    <a:pt x="3895" y="5603"/>
                  </a:cubicBezTo>
                  <a:cubicBezTo>
                    <a:pt x="3887" y="5679"/>
                    <a:pt x="3887" y="5755"/>
                    <a:pt x="3895" y="5831"/>
                  </a:cubicBezTo>
                  <a:cubicBezTo>
                    <a:pt x="3498" y="5770"/>
                    <a:pt x="3331" y="5854"/>
                    <a:pt x="3293" y="6121"/>
                  </a:cubicBezTo>
                  <a:cubicBezTo>
                    <a:pt x="3247" y="6388"/>
                    <a:pt x="3392" y="6593"/>
                    <a:pt x="3704" y="6647"/>
                  </a:cubicBezTo>
                  <a:close/>
                  <a:moveTo>
                    <a:pt x="4017" y="969"/>
                  </a:moveTo>
                  <a:cubicBezTo>
                    <a:pt x="4047" y="984"/>
                    <a:pt x="4078" y="984"/>
                    <a:pt x="4108" y="992"/>
                  </a:cubicBezTo>
                  <a:cubicBezTo>
                    <a:pt x="4146" y="984"/>
                    <a:pt x="4192" y="976"/>
                    <a:pt x="4238" y="969"/>
                  </a:cubicBezTo>
                  <a:cubicBezTo>
                    <a:pt x="5526" y="702"/>
                    <a:pt x="6715" y="908"/>
                    <a:pt x="7743" y="1761"/>
                  </a:cubicBezTo>
                  <a:cubicBezTo>
                    <a:pt x="8163" y="2112"/>
                    <a:pt x="8574" y="2493"/>
                    <a:pt x="8765" y="3034"/>
                  </a:cubicBezTo>
                  <a:cubicBezTo>
                    <a:pt x="8917" y="3484"/>
                    <a:pt x="9108" y="3926"/>
                    <a:pt x="9153" y="4414"/>
                  </a:cubicBezTo>
                  <a:cubicBezTo>
                    <a:pt x="9214" y="5008"/>
                    <a:pt x="9214" y="5587"/>
                    <a:pt x="9047" y="6167"/>
                  </a:cubicBezTo>
                  <a:cubicBezTo>
                    <a:pt x="9039" y="6205"/>
                    <a:pt x="9009" y="6243"/>
                    <a:pt x="9062" y="6281"/>
                  </a:cubicBezTo>
                  <a:cubicBezTo>
                    <a:pt x="9153" y="6243"/>
                    <a:pt x="9176" y="6144"/>
                    <a:pt x="9207" y="6068"/>
                  </a:cubicBezTo>
                  <a:cubicBezTo>
                    <a:pt x="9260" y="5900"/>
                    <a:pt x="9298" y="5732"/>
                    <a:pt x="9306" y="5557"/>
                  </a:cubicBezTo>
                  <a:cubicBezTo>
                    <a:pt x="9451" y="4292"/>
                    <a:pt x="9192" y="3141"/>
                    <a:pt x="8323" y="2173"/>
                  </a:cubicBezTo>
                  <a:cubicBezTo>
                    <a:pt x="7256" y="969"/>
                    <a:pt x="5922" y="550"/>
                    <a:pt x="4352" y="809"/>
                  </a:cubicBezTo>
                  <a:cubicBezTo>
                    <a:pt x="4222" y="816"/>
                    <a:pt x="4100" y="870"/>
                    <a:pt x="4024" y="969"/>
                  </a:cubicBezTo>
                  <a:close/>
                  <a:moveTo>
                    <a:pt x="3117" y="1396"/>
                  </a:moveTo>
                  <a:cubicBezTo>
                    <a:pt x="2805" y="1518"/>
                    <a:pt x="2477" y="1632"/>
                    <a:pt x="2241" y="1883"/>
                  </a:cubicBezTo>
                  <a:cubicBezTo>
                    <a:pt x="1646" y="2531"/>
                    <a:pt x="1166" y="3240"/>
                    <a:pt x="1021" y="4147"/>
                  </a:cubicBezTo>
                  <a:cubicBezTo>
                    <a:pt x="884" y="4924"/>
                    <a:pt x="945" y="5725"/>
                    <a:pt x="1204" y="6471"/>
                  </a:cubicBezTo>
                  <a:cubicBezTo>
                    <a:pt x="1235" y="6563"/>
                    <a:pt x="1281" y="6647"/>
                    <a:pt x="1326" y="6731"/>
                  </a:cubicBezTo>
                  <a:cubicBezTo>
                    <a:pt x="1342" y="6761"/>
                    <a:pt x="1380" y="6769"/>
                    <a:pt x="1410" y="6746"/>
                  </a:cubicBezTo>
                  <a:cubicBezTo>
                    <a:pt x="1433" y="6731"/>
                    <a:pt x="1418" y="6708"/>
                    <a:pt x="1410" y="6685"/>
                  </a:cubicBezTo>
                  <a:cubicBezTo>
                    <a:pt x="1220" y="6304"/>
                    <a:pt x="1174" y="5892"/>
                    <a:pt x="1136" y="5488"/>
                  </a:cubicBezTo>
                  <a:cubicBezTo>
                    <a:pt x="1044" y="4513"/>
                    <a:pt x="1166" y="3583"/>
                    <a:pt x="1761" y="2760"/>
                  </a:cubicBezTo>
                  <a:cubicBezTo>
                    <a:pt x="2058" y="2341"/>
                    <a:pt x="2332" y="1914"/>
                    <a:pt x="2828" y="1685"/>
                  </a:cubicBezTo>
                  <a:cubicBezTo>
                    <a:pt x="2965" y="1640"/>
                    <a:pt x="3072" y="1533"/>
                    <a:pt x="3125" y="1396"/>
                  </a:cubicBezTo>
                  <a:close/>
                  <a:moveTo>
                    <a:pt x="4931" y="2181"/>
                  </a:moveTo>
                  <a:cubicBezTo>
                    <a:pt x="4992" y="2203"/>
                    <a:pt x="4954" y="2348"/>
                    <a:pt x="5053" y="2310"/>
                  </a:cubicBezTo>
                  <a:cubicBezTo>
                    <a:pt x="5137" y="2280"/>
                    <a:pt x="5076" y="2181"/>
                    <a:pt x="5053" y="2120"/>
                  </a:cubicBezTo>
                  <a:cubicBezTo>
                    <a:pt x="4985" y="1868"/>
                    <a:pt x="5030" y="1632"/>
                    <a:pt x="5137" y="1342"/>
                  </a:cubicBezTo>
                  <a:cubicBezTo>
                    <a:pt x="5190" y="1693"/>
                    <a:pt x="5145" y="2013"/>
                    <a:pt x="5282" y="2295"/>
                  </a:cubicBezTo>
                  <a:cubicBezTo>
                    <a:pt x="5335" y="1929"/>
                    <a:pt x="5267" y="1579"/>
                    <a:pt x="5274" y="1220"/>
                  </a:cubicBezTo>
                  <a:cubicBezTo>
                    <a:pt x="5274" y="1121"/>
                    <a:pt x="5183" y="1129"/>
                    <a:pt x="5129" y="1098"/>
                  </a:cubicBezTo>
                  <a:cubicBezTo>
                    <a:pt x="5061" y="1068"/>
                    <a:pt x="5061" y="1159"/>
                    <a:pt x="5030" y="1205"/>
                  </a:cubicBezTo>
                  <a:cubicBezTo>
                    <a:pt x="5000" y="1274"/>
                    <a:pt x="5030" y="1358"/>
                    <a:pt x="4954" y="1403"/>
                  </a:cubicBezTo>
                  <a:cubicBezTo>
                    <a:pt x="4885" y="1297"/>
                    <a:pt x="4924" y="1144"/>
                    <a:pt x="4817" y="1037"/>
                  </a:cubicBezTo>
                  <a:cubicBezTo>
                    <a:pt x="4748" y="1129"/>
                    <a:pt x="4786" y="1213"/>
                    <a:pt x="4802" y="1289"/>
                  </a:cubicBezTo>
                  <a:cubicBezTo>
                    <a:pt x="4832" y="1563"/>
                    <a:pt x="4916" y="1830"/>
                    <a:pt x="4786" y="2104"/>
                  </a:cubicBezTo>
                  <a:cubicBezTo>
                    <a:pt x="4756" y="2173"/>
                    <a:pt x="4657" y="2303"/>
                    <a:pt x="4771" y="2348"/>
                  </a:cubicBezTo>
                  <a:cubicBezTo>
                    <a:pt x="4878" y="2402"/>
                    <a:pt x="4863" y="2226"/>
                    <a:pt x="4931" y="2181"/>
                  </a:cubicBezTo>
                  <a:close/>
                  <a:moveTo>
                    <a:pt x="4085" y="7074"/>
                  </a:moveTo>
                  <a:cubicBezTo>
                    <a:pt x="4337" y="7477"/>
                    <a:pt x="4771" y="7500"/>
                    <a:pt x="5152" y="7493"/>
                  </a:cubicBezTo>
                  <a:cubicBezTo>
                    <a:pt x="5724" y="7493"/>
                    <a:pt x="6273" y="7295"/>
                    <a:pt x="6707" y="6929"/>
                  </a:cubicBezTo>
                  <a:cubicBezTo>
                    <a:pt x="6753" y="6898"/>
                    <a:pt x="6806" y="6868"/>
                    <a:pt x="6783" y="6814"/>
                  </a:cubicBezTo>
                  <a:cubicBezTo>
                    <a:pt x="6753" y="6761"/>
                    <a:pt x="6684" y="6807"/>
                    <a:pt x="6654" y="6830"/>
                  </a:cubicBezTo>
                  <a:cubicBezTo>
                    <a:pt x="6402" y="6997"/>
                    <a:pt x="6128" y="7127"/>
                    <a:pt x="5838" y="7211"/>
                  </a:cubicBezTo>
                  <a:cubicBezTo>
                    <a:pt x="5533" y="7317"/>
                    <a:pt x="5221" y="7409"/>
                    <a:pt x="4885" y="7340"/>
                  </a:cubicBezTo>
                  <a:cubicBezTo>
                    <a:pt x="4603" y="7279"/>
                    <a:pt x="4337" y="7226"/>
                    <a:pt x="4085" y="7074"/>
                  </a:cubicBezTo>
                  <a:close/>
                  <a:moveTo>
                    <a:pt x="6852" y="7881"/>
                  </a:moveTo>
                  <a:cubicBezTo>
                    <a:pt x="6966" y="8011"/>
                    <a:pt x="7050" y="8110"/>
                    <a:pt x="7134" y="8202"/>
                  </a:cubicBezTo>
                  <a:cubicBezTo>
                    <a:pt x="7172" y="8240"/>
                    <a:pt x="7218" y="8262"/>
                    <a:pt x="7271" y="8217"/>
                  </a:cubicBezTo>
                  <a:cubicBezTo>
                    <a:pt x="7317" y="8163"/>
                    <a:pt x="7271" y="8133"/>
                    <a:pt x="7248" y="8095"/>
                  </a:cubicBezTo>
                  <a:cubicBezTo>
                    <a:pt x="7042" y="7859"/>
                    <a:pt x="6844" y="7599"/>
                    <a:pt x="6677" y="7333"/>
                  </a:cubicBezTo>
                  <a:cubicBezTo>
                    <a:pt x="6646" y="7287"/>
                    <a:pt x="6608" y="7249"/>
                    <a:pt x="6547" y="7272"/>
                  </a:cubicBezTo>
                  <a:cubicBezTo>
                    <a:pt x="6494" y="7302"/>
                    <a:pt x="6509" y="7363"/>
                    <a:pt x="6524" y="7409"/>
                  </a:cubicBezTo>
                  <a:cubicBezTo>
                    <a:pt x="6616" y="7737"/>
                    <a:pt x="6715" y="8072"/>
                    <a:pt x="6814" y="8400"/>
                  </a:cubicBezTo>
                  <a:cubicBezTo>
                    <a:pt x="6829" y="8453"/>
                    <a:pt x="6837" y="8537"/>
                    <a:pt x="6905" y="8522"/>
                  </a:cubicBezTo>
                  <a:cubicBezTo>
                    <a:pt x="6974" y="8506"/>
                    <a:pt x="6958" y="8423"/>
                    <a:pt x="6951" y="8362"/>
                  </a:cubicBezTo>
                  <a:cubicBezTo>
                    <a:pt x="6928" y="8217"/>
                    <a:pt x="6890" y="8080"/>
                    <a:pt x="6852" y="7881"/>
                  </a:cubicBezTo>
                  <a:close/>
                  <a:moveTo>
                    <a:pt x="7027" y="8765"/>
                  </a:moveTo>
                  <a:lnTo>
                    <a:pt x="7385" y="8598"/>
                  </a:lnTo>
                  <a:cubicBezTo>
                    <a:pt x="7782" y="8423"/>
                    <a:pt x="8018" y="8072"/>
                    <a:pt x="8300" y="7775"/>
                  </a:cubicBezTo>
                  <a:cubicBezTo>
                    <a:pt x="8445" y="7599"/>
                    <a:pt x="8582" y="7424"/>
                    <a:pt x="8711" y="7241"/>
                  </a:cubicBezTo>
                  <a:cubicBezTo>
                    <a:pt x="8734" y="7203"/>
                    <a:pt x="8772" y="7135"/>
                    <a:pt x="8727" y="7096"/>
                  </a:cubicBezTo>
                  <a:cubicBezTo>
                    <a:pt x="8681" y="7058"/>
                    <a:pt x="8628" y="7119"/>
                    <a:pt x="8605" y="7150"/>
                  </a:cubicBezTo>
                  <a:cubicBezTo>
                    <a:pt x="8529" y="7234"/>
                    <a:pt x="8460" y="7333"/>
                    <a:pt x="8391" y="7417"/>
                  </a:cubicBezTo>
                  <a:cubicBezTo>
                    <a:pt x="8033" y="7866"/>
                    <a:pt x="7721" y="8362"/>
                    <a:pt x="7157" y="8598"/>
                  </a:cubicBezTo>
                  <a:cubicBezTo>
                    <a:pt x="7096" y="8628"/>
                    <a:pt x="7042" y="8689"/>
                    <a:pt x="7027" y="8765"/>
                  </a:cubicBezTo>
                  <a:close/>
                  <a:moveTo>
                    <a:pt x="2569" y="6982"/>
                  </a:moveTo>
                  <a:cubicBezTo>
                    <a:pt x="2454" y="7096"/>
                    <a:pt x="2325" y="7203"/>
                    <a:pt x="2195" y="7295"/>
                  </a:cubicBezTo>
                  <a:cubicBezTo>
                    <a:pt x="2157" y="7317"/>
                    <a:pt x="2104" y="7348"/>
                    <a:pt x="2134" y="7401"/>
                  </a:cubicBezTo>
                  <a:cubicBezTo>
                    <a:pt x="2165" y="7447"/>
                    <a:pt x="2226" y="7417"/>
                    <a:pt x="2271" y="7394"/>
                  </a:cubicBezTo>
                  <a:cubicBezTo>
                    <a:pt x="2309" y="7371"/>
                    <a:pt x="2332" y="7348"/>
                    <a:pt x="2363" y="7325"/>
                  </a:cubicBezTo>
                  <a:cubicBezTo>
                    <a:pt x="2637" y="7157"/>
                    <a:pt x="2828" y="6891"/>
                    <a:pt x="3087" y="6700"/>
                  </a:cubicBezTo>
                  <a:cubicBezTo>
                    <a:pt x="3117" y="6670"/>
                    <a:pt x="3163" y="6639"/>
                    <a:pt x="3140" y="6586"/>
                  </a:cubicBezTo>
                  <a:cubicBezTo>
                    <a:pt x="3110" y="6532"/>
                    <a:pt x="3056" y="6555"/>
                    <a:pt x="3018" y="6548"/>
                  </a:cubicBezTo>
                  <a:cubicBezTo>
                    <a:pt x="2957" y="6540"/>
                    <a:pt x="2904" y="6563"/>
                    <a:pt x="2858" y="6609"/>
                  </a:cubicBezTo>
                  <a:cubicBezTo>
                    <a:pt x="2668" y="6738"/>
                    <a:pt x="2462" y="6853"/>
                    <a:pt x="2248" y="6952"/>
                  </a:cubicBezTo>
                  <a:cubicBezTo>
                    <a:pt x="2142" y="6997"/>
                    <a:pt x="2050" y="7081"/>
                    <a:pt x="1997" y="7188"/>
                  </a:cubicBezTo>
                  <a:cubicBezTo>
                    <a:pt x="2218" y="7165"/>
                    <a:pt x="2325" y="6936"/>
                    <a:pt x="2569" y="6982"/>
                  </a:cubicBezTo>
                  <a:close/>
                  <a:moveTo>
                    <a:pt x="5335" y="8247"/>
                  </a:moveTo>
                  <a:cubicBezTo>
                    <a:pt x="5449" y="8415"/>
                    <a:pt x="5419" y="8598"/>
                    <a:pt x="5442" y="8765"/>
                  </a:cubicBezTo>
                  <a:cubicBezTo>
                    <a:pt x="5457" y="8826"/>
                    <a:pt x="5457" y="8910"/>
                    <a:pt x="5549" y="8895"/>
                  </a:cubicBezTo>
                  <a:cubicBezTo>
                    <a:pt x="5625" y="8887"/>
                    <a:pt x="5632" y="8819"/>
                    <a:pt x="5625" y="8765"/>
                  </a:cubicBezTo>
                  <a:cubicBezTo>
                    <a:pt x="5579" y="8430"/>
                    <a:pt x="5526" y="8102"/>
                    <a:pt x="5480" y="7775"/>
                  </a:cubicBezTo>
                  <a:cubicBezTo>
                    <a:pt x="5472" y="7729"/>
                    <a:pt x="5465" y="7676"/>
                    <a:pt x="5404" y="7676"/>
                  </a:cubicBezTo>
                  <a:cubicBezTo>
                    <a:pt x="5350" y="7676"/>
                    <a:pt x="5350" y="7737"/>
                    <a:pt x="5335" y="7782"/>
                  </a:cubicBezTo>
                  <a:cubicBezTo>
                    <a:pt x="5259" y="8072"/>
                    <a:pt x="5198" y="8369"/>
                    <a:pt x="5167" y="8666"/>
                  </a:cubicBezTo>
                  <a:cubicBezTo>
                    <a:pt x="5160" y="8712"/>
                    <a:pt x="5137" y="8773"/>
                    <a:pt x="5221" y="8804"/>
                  </a:cubicBezTo>
                  <a:close/>
                  <a:moveTo>
                    <a:pt x="2279" y="5115"/>
                  </a:moveTo>
                  <a:cubicBezTo>
                    <a:pt x="2195" y="5001"/>
                    <a:pt x="2073" y="5039"/>
                    <a:pt x="2012" y="4947"/>
                  </a:cubicBezTo>
                  <a:cubicBezTo>
                    <a:pt x="2157" y="4886"/>
                    <a:pt x="2302" y="4833"/>
                    <a:pt x="2447" y="4772"/>
                  </a:cubicBezTo>
                  <a:cubicBezTo>
                    <a:pt x="2485" y="4757"/>
                    <a:pt x="2530" y="4726"/>
                    <a:pt x="2515" y="4680"/>
                  </a:cubicBezTo>
                  <a:cubicBezTo>
                    <a:pt x="2492" y="4627"/>
                    <a:pt x="2439" y="4635"/>
                    <a:pt x="2393" y="4650"/>
                  </a:cubicBezTo>
                  <a:cubicBezTo>
                    <a:pt x="2355" y="4665"/>
                    <a:pt x="2309" y="4680"/>
                    <a:pt x="2271" y="4696"/>
                  </a:cubicBezTo>
                  <a:cubicBezTo>
                    <a:pt x="1966" y="4840"/>
                    <a:pt x="1662" y="4917"/>
                    <a:pt x="1357" y="4719"/>
                  </a:cubicBezTo>
                  <a:cubicBezTo>
                    <a:pt x="1326" y="4696"/>
                    <a:pt x="1296" y="4688"/>
                    <a:pt x="1281" y="4726"/>
                  </a:cubicBezTo>
                  <a:cubicBezTo>
                    <a:pt x="1265" y="4764"/>
                    <a:pt x="1303" y="4780"/>
                    <a:pt x="1326" y="4795"/>
                  </a:cubicBezTo>
                  <a:cubicBezTo>
                    <a:pt x="1410" y="4848"/>
                    <a:pt x="1517" y="4863"/>
                    <a:pt x="1601" y="4947"/>
                  </a:cubicBezTo>
                  <a:cubicBezTo>
                    <a:pt x="1547" y="4978"/>
                    <a:pt x="1502" y="4993"/>
                    <a:pt x="1463" y="5016"/>
                  </a:cubicBezTo>
                  <a:cubicBezTo>
                    <a:pt x="1418" y="5046"/>
                    <a:pt x="1303" y="5062"/>
                    <a:pt x="1334" y="5138"/>
                  </a:cubicBezTo>
                  <a:cubicBezTo>
                    <a:pt x="1364" y="5229"/>
                    <a:pt x="1463" y="5176"/>
                    <a:pt x="1517" y="5145"/>
                  </a:cubicBezTo>
                  <a:cubicBezTo>
                    <a:pt x="1700" y="5031"/>
                    <a:pt x="1936" y="5016"/>
                    <a:pt x="2134" y="5107"/>
                  </a:cubicBezTo>
                  <a:cubicBezTo>
                    <a:pt x="2180" y="5115"/>
                    <a:pt x="2233" y="5115"/>
                    <a:pt x="2287" y="5115"/>
                  </a:cubicBezTo>
                  <a:close/>
                  <a:moveTo>
                    <a:pt x="4946" y="8346"/>
                  </a:moveTo>
                  <a:lnTo>
                    <a:pt x="4946" y="8788"/>
                  </a:lnTo>
                  <a:cubicBezTo>
                    <a:pt x="4946" y="8834"/>
                    <a:pt x="4962" y="8880"/>
                    <a:pt x="5015" y="8880"/>
                  </a:cubicBezTo>
                  <a:cubicBezTo>
                    <a:pt x="5076" y="8880"/>
                    <a:pt x="5084" y="8842"/>
                    <a:pt x="5084" y="8804"/>
                  </a:cubicBezTo>
                  <a:cubicBezTo>
                    <a:pt x="5114" y="8438"/>
                    <a:pt x="5137" y="8064"/>
                    <a:pt x="5068" y="7691"/>
                  </a:cubicBezTo>
                  <a:cubicBezTo>
                    <a:pt x="5061" y="7638"/>
                    <a:pt x="5038" y="7569"/>
                    <a:pt x="4962" y="7584"/>
                  </a:cubicBezTo>
                  <a:cubicBezTo>
                    <a:pt x="4870" y="7592"/>
                    <a:pt x="4885" y="7676"/>
                    <a:pt x="4901" y="7729"/>
                  </a:cubicBezTo>
                  <a:cubicBezTo>
                    <a:pt x="4931" y="7935"/>
                    <a:pt x="4946" y="8141"/>
                    <a:pt x="4946" y="8346"/>
                  </a:cubicBezTo>
                  <a:close/>
                  <a:moveTo>
                    <a:pt x="8361" y="2867"/>
                  </a:moveTo>
                  <a:cubicBezTo>
                    <a:pt x="8315" y="2783"/>
                    <a:pt x="8254" y="2844"/>
                    <a:pt x="8208" y="2867"/>
                  </a:cubicBezTo>
                  <a:cubicBezTo>
                    <a:pt x="7949" y="3019"/>
                    <a:pt x="7698" y="3179"/>
                    <a:pt x="7439" y="3339"/>
                  </a:cubicBezTo>
                  <a:cubicBezTo>
                    <a:pt x="7393" y="3362"/>
                    <a:pt x="7317" y="3392"/>
                    <a:pt x="7355" y="3461"/>
                  </a:cubicBezTo>
                  <a:cubicBezTo>
                    <a:pt x="7401" y="3545"/>
                    <a:pt x="7469" y="3476"/>
                    <a:pt x="7522" y="3453"/>
                  </a:cubicBezTo>
                  <a:cubicBezTo>
                    <a:pt x="7789" y="3324"/>
                    <a:pt x="8025" y="3133"/>
                    <a:pt x="8285" y="2973"/>
                  </a:cubicBezTo>
                  <a:cubicBezTo>
                    <a:pt x="8323" y="2950"/>
                    <a:pt x="8353" y="2912"/>
                    <a:pt x="8368" y="2867"/>
                  </a:cubicBezTo>
                  <a:close/>
                  <a:moveTo>
                    <a:pt x="2812" y="6228"/>
                  </a:moveTo>
                  <a:cubicBezTo>
                    <a:pt x="2797" y="6212"/>
                    <a:pt x="2797" y="6189"/>
                    <a:pt x="2782" y="6182"/>
                  </a:cubicBezTo>
                  <a:cubicBezTo>
                    <a:pt x="2736" y="6144"/>
                    <a:pt x="2691" y="6182"/>
                    <a:pt x="2645" y="6197"/>
                  </a:cubicBezTo>
                  <a:cubicBezTo>
                    <a:pt x="2355" y="6334"/>
                    <a:pt x="2104" y="6532"/>
                    <a:pt x="1829" y="6700"/>
                  </a:cubicBezTo>
                  <a:cubicBezTo>
                    <a:pt x="1784" y="6723"/>
                    <a:pt x="1715" y="6769"/>
                    <a:pt x="1753" y="6830"/>
                  </a:cubicBezTo>
                  <a:cubicBezTo>
                    <a:pt x="1791" y="6891"/>
                    <a:pt x="1860" y="6837"/>
                    <a:pt x="1906" y="6814"/>
                  </a:cubicBezTo>
                  <a:cubicBezTo>
                    <a:pt x="2180" y="6647"/>
                    <a:pt x="2454" y="6479"/>
                    <a:pt x="2729" y="6311"/>
                  </a:cubicBezTo>
                  <a:cubicBezTo>
                    <a:pt x="2759" y="6289"/>
                    <a:pt x="2782" y="6258"/>
                    <a:pt x="2812" y="6235"/>
                  </a:cubicBezTo>
                  <a:close/>
                  <a:moveTo>
                    <a:pt x="1677" y="6571"/>
                  </a:moveTo>
                  <a:cubicBezTo>
                    <a:pt x="1700" y="6586"/>
                    <a:pt x="1715" y="6593"/>
                    <a:pt x="1723" y="6593"/>
                  </a:cubicBezTo>
                  <a:cubicBezTo>
                    <a:pt x="2073" y="6433"/>
                    <a:pt x="2409" y="6235"/>
                    <a:pt x="2744" y="6045"/>
                  </a:cubicBezTo>
                  <a:cubicBezTo>
                    <a:pt x="2782" y="6022"/>
                    <a:pt x="2820" y="5976"/>
                    <a:pt x="2782" y="5930"/>
                  </a:cubicBezTo>
                  <a:cubicBezTo>
                    <a:pt x="2744" y="5869"/>
                    <a:pt x="2691" y="5915"/>
                    <a:pt x="2652" y="5938"/>
                  </a:cubicBezTo>
                  <a:cubicBezTo>
                    <a:pt x="2386" y="6090"/>
                    <a:pt x="2119" y="6243"/>
                    <a:pt x="1860" y="6395"/>
                  </a:cubicBezTo>
                  <a:cubicBezTo>
                    <a:pt x="1791" y="6441"/>
                    <a:pt x="1707" y="6479"/>
                    <a:pt x="1677" y="6571"/>
                  </a:cubicBezTo>
                  <a:close/>
                  <a:moveTo>
                    <a:pt x="6455" y="2684"/>
                  </a:moveTo>
                  <a:cubicBezTo>
                    <a:pt x="6501" y="2661"/>
                    <a:pt x="6532" y="2630"/>
                    <a:pt x="6555" y="2585"/>
                  </a:cubicBezTo>
                  <a:cubicBezTo>
                    <a:pt x="6707" y="2325"/>
                    <a:pt x="6852" y="2074"/>
                    <a:pt x="7004" y="1822"/>
                  </a:cubicBezTo>
                  <a:cubicBezTo>
                    <a:pt x="7035" y="1777"/>
                    <a:pt x="7080" y="1716"/>
                    <a:pt x="7019" y="1670"/>
                  </a:cubicBezTo>
                  <a:cubicBezTo>
                    <a:pt x="6958" y="1624"/>
                    <a:pt x="6913" y="1693"/>
                    <a:pt x="6882" y="1739"/>
                  </a:cubicBezTo>
                  <a:cubicBezTo>
                    <a:pt x="6684" y="1998"/>
                    <a:pt x="6593" y="2318"/>
                    <a:pt x="6417" y="2592"/>
                  </a:cubicBezTo>
                  <a:cubicBezTo>
                    <a:pt x="6395" y="2638"/>
                    <a:pt x="6402" y="2668"/>
                    <a:pt x="6455" y="2684"/>
                  </a:cubicBezTo>
                  <a:close/>
                  <a:moveTo>
                    <a:pt x="1944" y="5267"/>
                  </a:moveTo>
                  <a:lnTo>
                    <a:pt x="1944" y="5267"/>
                  </a:lnTo>
                  <a:lnTo>
                    <a:pt x="1471" y="5267"/>
                  </a:lnTo>
                  <a:cubicBezTo>
                    <a:pt x="1425" y="5267"/>
                    <a:pt x="1372" y="5267"/>
                    <a:pt x="1364" y="5321"/>
                  </a:cubicBezTo>
                  <a:cubicBezTo>
                    <a:pt x="1364" y="5382"/>
                    <a:pt x="1418" y="5389"/>
                    <a:pt x="1463" y="5397"/>
                  </a:cubicBezTo>
                  <a:cubicBezTo>
                    <a:pt x="1784" y="5443"/>
                    <a:pt x="2111" y="5412"/>
                    <a:pt x="2439" y="5404"/>
                  </a:cubicBezTo>
                  <a:cubicBezTo>
                    <a:pt x="2492" y="5404"/>
                    <a:pt x="2546" y="5382"/>
                    <a:pt x="2530" y="5313"/>
                  </a:cubicBezTo>
                  <a:cubicBezTo>
                    <a:pt x="2523" y="5244"/>
                    <a:pt x="2470" y="5260"/>
                    <a:pt x="2424" y="5260"/>
                  </a:cubicBezTo>
                  <a:close/>
                  <a:moveTo>
                    <a:pt x="8559" y="4498"/>
                  </a:moveTo>
                  <a:lnTo>
                    <a:pt x="7904" y="4551"/>
                  </a:lnTo>
                  <a:cubicBezTo>
                    <a:pt x="7850" y="4551"/>
                    <a:pt x="7766" y="4536"/>
                    <a:pt x="7766" y="4612"/>
                  </a:cubicBezTo>
                  <a:cubicBezTo>
                    <a:pt x="7759" y="4711"/>
                    <a:pt x="7850" y="4696"/>
                    <a:pt x="7904" y="4696"/>
                  </a:cubicBezTo>
                  <a:cubicBezTo>
                    <a:pt x="8125" y="4680"/>
                    <a:pt x="8338" y="4673"/>
                    <a:pt x="8559" y="4650"/>
                  </a:cubicBezTo>
                  <a:cubicBezTo>
                    <a:pt x="8650" y="4642"/>
                    <a:pt x="8826" y="4719"/>
                    <a:pt x="8818" y="4551"/>
                  </a:cubicBezTo>
                  <a:cubicBezTo>
                    <a:pt x="8818" y="4444"/>
                    <a:pt x="8650" y="4528"/>
                    <a:pt x="8567" y="4498"/>
                  </a:cubicBezTo>
                  <a:close/>
                  <a:moveTo>
                    <a:pt x="8407" y="5046"/>
                  </a:moveTo>
                  <a:lnTo>
                    <a:pt x="8407" y="5062"/>
                  </a:lnTo>
                  <a:lnTo>
                    <a:pt x="7980" y="5062"/>
                  </a:lnTo>
                  <a:cubicBezTo>
                    <a:pt x="7934" y="5062"/>
                    <a:pt x="7865" y="5054"/>
                    <a:pt x="7873" y="5122"/>
                  </a:cubicBezTo>
                  <a:cubicBezTo>
                    <a:pt x="7873" y="5176"/>
                    <a:pt x="7934" y="5183"/>
                    <a:pt x="7972" y="5191"/>
                  </a:cubicBezTo>
                  <a:cubicBezTo>
                    <a:pt x="8254" y="5199"/>
                    <a:pt x="8536" y="5199"/>
                    <a:pt x="8818" y="5206"/>
                  </a:cubicBezTo>
                  <a:cubicBezTo>
                    <a:pt x="8871" y="5206"/>
                    <a:pt x="8925" y="5191"/>
                    <a:pt x="8917" y="5122"/>
                  </a:cubicBezTo>
                  <a:cubicBezTo>
                    <a:pt x="8917" y="5054"/>
                    <a:pt x="8856" y="5046"/>
                    <a:pt x="8803" y="5046"/>
                  </a:cubicBezTo>
                  <a:close/>
                  <a:moveTo>
                    <a:pt x="3125" y="8202"/>
                  </a:moveTo>
                  <a:cubicBezTo>
                    <a:pt x="3140" y="8194"/>
                    <a:pt x="3155" y="8179"/>
                    <a:pt x="3163" y="8171"/>
                  </a:cubicBezTo>
                  <a:cubicBezTo>
                    <a:pt x="3331" y="7881"/>
                    <a:pt x="3491" y="7592"/>
                    <a:pt x="3658" y="7302"/>
                  </a:cubicBezTo>
                  <a:cubicBezTo>
                    <a:pt x="3674" y="7272"/>
                    <a:pt x="3689" y="7226"/>
                    <a:pt x="3643" y="7211"/>
                  </a:cubicBezTo>
                  <a:cubicBezTo>
                    <a:pt x="3597" y="7188"/>
                    <a:pt x="3567" y="7218"/>
                    <a:pt x="3552" y="7249"/>
                  </a:cubicBezTo>
                  <a:cubicBezTo>
                    <a:pt x="3361" y="7523"/>
                    <a:pt x="3201" y="7820"/>
                    <a:pt x="3079" y="8125"/>
                  </a:cubicBezTo>
                  <a:cubicBezTo>
                    <a:pt x="3064" y="8156"/>
                    <a:pt x="3056" y="8202"/>
                    <a:pt x="3125" y="8202"/>
                  </a:cubicBezTo>
                  <a:close/>
                  <a:moveTo>
                    <a:pt x="7835" y="4871"/>
                  </a:moveTo>
                  <a:cubicBezTo>
                    <a:pt x="8170" y="4947"/>
                    <a:pt x="8498" y="4909"/>
                    <a:pt x="8833" y="4901"/>
                  </a:cubicBezTo>
                  <a:cubicBezTo>
                    <a:pt x="8871" y="4894"/>
                    <a:pt x="8894" y="4863"/>
                    <a:pt x="8887" y="4833"/>
                  </a:cubicBezTo>
                  <a:cubicBezTo>
                    <a:pt x="8887" y="4802"/>
                    <a:pt x="8864" y="4772"/>
                    <a:pt x="8826" y="4772"/>
                  </a:cubicBezTo>
                  <a:cubicBezTo>
                    <a:pt x="8490" y="4764"/>
                    <a:pt x="8155" y="4795"/>
                    <a:pt x="7835" y="4871"/>
                  </a:cubicBezTo>
                  <a:close/>
                  <a:moveTo>
                    <a:pt x="7515" y="6304"/>
                  </a:moveTo>
                  <a:cubicBezTo>
                    <a:pt x="7439" y="6296"/>
                    <a:pt x="7416" y="6304"/>
                    <a:pt x="7408" y="6327"/>
                  </a:cubicBezTo>
                  <a:cubicBezTo>
                    <a:pt x="7393" y="6357"/>
                    <a:pt x="7423" y="6388"/>
                    <a:pt x="7454" y="6403"/>
                  </a:cubicBezTo>
                  <a:cubicBezTo>
                    <a:pt x="7736" y="6532"/>
                    <a:pt x="7995" y="6738"/>
                    <a:pt x="8292" y="6853"/>
                  </a:cubicBezTo>
                  <a:cubicBezTo>
                    <a:pt x="8338" y="6868"/>
                    <a:pt x="8399" y="6906"/>
                    <a:pt x="8429" y="6845"/>
                  </a:cubicBezTo>
                  <a:cubicBezTo>
                    <a:pt x="8460" y="6776"/>
                    <a:pt x="8391" y="6746"/>
                    <a:pt x="8338" y="6731"/>
                  </a:cubicBezTo>
                  <a:cubicBezTo>
                    <a:pt x="8147" y="6654"/>
                    <a:pt x="7965" y="6555"/>
                    <a:pt x="7797" y="6449"/>
                  </a:cubicBezTo>
                  <a:cubicBezTo>
                    <a:pt x="7690" y="6388"/>
                    <a:pt x="7583" y="6342"/>
                    <a:pt x="7515" y="6304"/>
                  </a:cubicBezTo>
                  <a:close/>
                  <a:moveTo>
                    <a:pt x="2942" y="6410"/>
                  </a:moveTo>
                  <a:lnTo>
                    <a:pt x="2896" y="6342"/>
                  </a:lnTo>
                  <a:lnTo>
                    <a:pt x="1898" y="6959"/>
                  </a:lnTo>
                  <a:lnTo>
                    <a:pt x="1944" y="7028"/>
                  </a:lnTo>
                  <a:cubicBezTo>
                    <a:pt x="2294" y="6853"/>
                    <a:pt x="2630" y="6654"/>
                    <a:pt x="2942" y="6418"/>
                  </a:cubicBezTo>
                  <a:close/>
                  <a:moveTo>
                    <a:pt x="8239" y="3270"/>
                  </a:moveTo>
                  <a:cubicBezTo>
                    <a:pt x="8186" y="3255"/>
                    <a:pt x="8140" y="3255"/>
                    <a:pt x="8094" y="3278"/>
                  </a:cubicBezTo>
                  <a:cubicBezTo>
                    <a:pt x="7896" y="3377"/>
                    <a:pt x="7698" y="3484"/>
                    <a:pt x="7507" y="3598"/>
                  </a:cubicBezTo>
                  <a:cubicBezTo>
                    <a:pt x="7469" y="3621"/>
                    <a:pt x="7416" y="3629"/>
                    <a:pt x="7439" y="3697"/>
                  </a:cubicBezTo>
                  <a:cubicBezTo>
                    <a:pt x="7462" y="3758"/>
                    <a:pt x="7522" y="3758"/>
                    <a:pt x="7568" y="3735"/>
                  </a:cubicBezTo>
                  <a:cubicBezTo>
                    <a:pt x="7812" y="3613"/>
                    <a:pt x="8064" y="3507"/>
                    <a:pt x="8239" y="3278"/>
                  </a:cubicBezTo>
                  <a:close/>
                  <a:moveTo>
                    <a:pt x="3049" y="6106"/>
                  </a:moveTo>
                  <a:cubicBezTo>
                    <a:pt x="3026" y="5984"/>
                    <a:pt x="3026" y="5862"/>
                    <a:pt x="2919" y="5786"/>
                  </a:cubicBezTo>
                  <a:cubicBezTo>
                    <a:pt x="2912" y="5907"/>
                    <a:pt x="2965" y="6022"/>
                    <a:pt x="3056" y="6106"/>
                  </a:cubicBezTo>
                  <a:close/>
                  <a:moveTo>
                    <a:pt x="3620" y="1167"/>
                  </a:moveTo>
                  <a:cubicBezTo>
                    <a:pt x="3666" y="1144"/>
                    <a:pt x="3742" y="1144"/>
                    <a:pt x="3758" y="1076"/>
                  </a:cubicBezTo>
                  <a:cubicBezTo>
                    <a:pt x="3765" y="1037"/>
                    <a:pt x="3727" y="1022"/>
                    <a:pt x="3697" y="1030"/>
                  </a:cubicBezTo>
                  <a:cubicBezTo>
                    <a:pt x="3636" y="1045"/>
                    <a:pt x="3567" y="1053"/>
                    <a:pt x="3552" y="1121"/>
                  </a:cubicBezTo>
                  <a:cubicBezTo>
                    <a:pt x="3552" y="1159"/>
                    <a:pt x="3582" y="1175"/>
                    <a:pt x="3628" y="1175"/>
                  </a:cubicBezTo>
                  <a:close/>
                  <a:moveTo>
                    <a:pt x="2614" y="3713"/>
                  </a:moveTo>
                  <a:cubicBezTo>
                    <a:pt x="2599" y="3850"/>
                    <a:pt x="2691" y="3895"/>
                    <a:pt x="2767" y="3949"/>
                  </a:cubicBezTo>
                  <a:cubicBezTo>
                    <a:pt x="2767" y="3850"/>
                    <a:pt x="2706" y="3758"/>
                    <a:pt x="2614" y="371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8"/>
            <p:cNvSpPr/>
            <p:nvPr/>
          </p:nvSpPr>
          <p:spPr>
            <a:xfrm>
              <a:off x="6783550" y="3728325"/>
              <a:ext cx="145400" cy="68050"/>
            </a:xfrm>
            <a:custGeom>
              <a:avLst/>
              <a:gdLst/>
              <a:ahLst/>
              <a:cxnLst/>
              <a:rect l="l" t="t" r="r" b="b"/>
              <a:pathLst>
                <a:path w="5816" h="2722" extrusionOk="0">
                  <a:moveTo>
                    <a:pt x="450" y="2211"/>
                  </a:moveTo>
                  <a:cubicBezTo>
                    <a:pt x="138" y="2157"/>
                    <a:pt x="1" y="1974"/>
                    <a:pt x="39" y="1692"/>
                  </a:cubicBezTo>
                  <a:cubicBezTo>
                    <a:pt x="84" y="1411"/>
                    <a:pt x="252" y="1334"/>
                    <a:pt x="641" y="1403"/>
                  </a:cubicBezTo>
                  <a:cubicBezTo>
                    <a:pt x="641" y="1327"/>
                    <a:pt x="641" y="1250"/>
                    <a:pt x="641" y="1174"/>
                  </a:cubicBezTo>
                  <a:cubicBezTo>
                    <a:pt x="671" y="930"/>
                    <a:pt x="801" y="854"/>
                    <a:pt x="1045" y="892"/>
                  </a:cubicBezTo>
                  <a:cubicBezTo>
                    <a:pt x="1220" y="923"/>
                    <a:pt x="1372" y="808"/>
                    <a:pt x="1532" y="755"/>
                  </a:cubicBezTo>
                  <a:cubicBezTo>
                    <a:pt x="1601" y="732"/>
                    <a:pt x="1571" y="648"/>
                    <a:pt x="1555" y="587"/>
                  </a:cubicBezTo>
                  <a:cubicBezTo>
                    <a:pt x="1510" y="321"/>
                    <a:pt x="1609" y="138"/>
                    <a:pt x="1845" y="77"/>
                  </a:cubicBezTo>
                  <a:cubicBezTo>
                    <a:pt x="2127" y="1"/>
                    <a:pt x="2363" y="100"/>
                    <a:pt x="2432" y="359"/>
                  </a:cubicBezTo>
                  <a:cubicBezTo>
                    <a:pt x="2462" y="511"/>
                    <a:pt x="2599" y="610"/>
                    <a:pt x="2752" y="595"/>
                  </a:cubicBezTo>
                  <a:cubicBezTo>
                    <a:pt x="3064" y="580"/>
                    <a:pt x="3323" y="717"/>
                    <a:pt x="3552" y="862"/>
                  </a:cubicBezTo>
                  <a:cubicBezTo>
                    <a:pt x="3933" y="1113"/>
                    <a:pt x="4368" y="1266"/>
                    <a:pt x="4756" y="1494"/>
                  </a:cubicBezTo>
                  <a:cubicBezTo>
                    <a:pt x="5107" y="1692"/>
                    <a:pt x="5427" y="1921"/>
                    <a:pt x="5717" y="2196"/>
                  </a:cubicBezTo>
                  <a:cubicBezTo>
                    <a:pt x="5762" y="2234"/>
                    <a:pt x="5816" y="2272"/>
                    <a:pt x="5793" y="2340"/>
                  </a:cubicBezTo>
                  <a:cubicBezTo>
                    <a:pt x="5762" y="2401"/>
                    <a:pt x="5694" y="2386"/>
                    <a:pt x="5640" y="2378"/>
                  </a:cubicBezTo>
                  <a:cubicBezTo>
                    <a:pt x="5343" y="2371"/>
                    <a:pt x="5099" y="2226"/>
                    <a:pt x="4855" y="2089"/>
                  </a:cubicBezTo>
                  <a:cubicBezTo>
                    <a:pt x="4611" y="1952"/>
                    <a:pt x="4322" y="1837"/>
                    <a:pt x="4063" y="1708"/>
                  </a:cubicBezTo>
                  <a:cubicBezTo>
                    <a:pt x="4017" y="1731"/>
                    <a:pt x="4040" y="1776"/>
                    <a:pt x="4032" y="1807"/>
                  </a:cubicBezTo>
                  <a:cubicBezTo>
                    <a:pt x="3994" y="2043"/>
                    <a:pt x="3781" y="2218"/>
                    <a:pt x="3575" y="2180"/>
                  </a:cubicBezTo>
                  <a:cubicBezTo>
                    <a:pt x="3331" y="2142"/>
                    <a:pt x="3163" y="1914"/>
                    <a:pt x="3209" y="1670"/>
                  </a:cubicBezTo>
                  <a:cubicBezTo>
                    <a:pt x="3217" y="1609"/>
                    <a:pt x="3247" y="1548"/>
                    <a:pt x="3163" y="1525"/>
                  </a:cubicBezTo>
                  <a:cubicBezTo>
                    <a:pt x="2828" y="1411"/>
                    <a:pt x="2615" y="1113"/>
                    <a:pt x="2325" y="930"/>
                  </a:cubicBezTo>
                  <a:cubicBezTo>
                    <a:pt x="2241" y="862"/>
                    <a:pt x="2127" y="869"/>
                    <a:pt x="2051" y="946"/>
                  </a:cubicBezTo>
                  <a:cubicBezTo>
                    <a:pt x="1959" y="1052"/>
                    <a:pt x="1883" y="1174"/>
                    <a:pt x="1822" y="1296"/>
                  </a:cubicBezTo>
                  <a:cubicBezTo>
                    <a:pt x="1792" y="1357"/>
                    <a:pt x="1868" y="1395"/>
                    <a:pt x="1898" y="1441"/>
                  </a:cubicBezTo>
                  <a:cubicBezTo>
                    <a:pt x="2043" y="1715"/>
                    <a:pt x="1921" y="1959"/>
                    <a:pt x="1624" y="2013"/>
                  </a:cubicBezTo>
                  <a:cubicBezTo>
                    <a:pt x="1266" y="2081"/>
                    <a:pt x="930" y="2203"/>
                    <a:pt x="671" y="2493"/>
                  </a:cubicBezTo>
                  <a:cubicBezTo>
                    <a:pt x="603" y="2569"/>
                    <a:pt x="526" y="2721"/>
                    <a:pt x="404" y="2645"/>
                  </a:cubicBezTo>
                  <a:cubicBezTo>
                    <a:pt x="275" y="2569"/>
                    <a:pt x="404" y="2439"/>
                    <a:pt x="412" y="2340"/>
                  </a:cubicBezTo>
                  <a:cubicBezTo>
                    <a:pt x="420" y="2295"/>
                    <a:pt x="435" y="2249"/>
                    <a:pt x="450" y="2211"/>
                  </a:cubicBezTo>
                  <a:close/>
                  <a:moveTo>
                    <a:pt x="5534" y="2196"/>
                  </a:moveTo>
                  <a:cubicBezTo>
                    <a:pt x="5541" y="2211"/>
                    <a:pt x="5549" y="2226"/>
                    <a:pt x="5564" y="2203"/>
                  </a:cubicBezTo>
                  <a:lnTo>
                    <a:pt x="5541" y="2188"/>
                  </a:lnTo>
                  <a:cubicBezTo>
                    <a:pt x="5511" y="2119"/>
                    <a:pt x="5450" y="2096"/>
                    <a:pt x="5396" y="2058"/>
                  </a:cubicBezTo>
                  <a:cubicBezTo>
                    <a:pt x="4749" y="1578"/>
                    <a:pt x="3964" y="1327"/>
                    <a:pt x="3293" y="885"/>
                  </a:cubicBezTo>
                  <a:cubicBezTo>
                    <a:pt x="3041" y="717"/>
                    <a:pt x="2737" y="778"/>
                    <a:pt x="2485" y="618"/>
                  </a:cubicBezTo>
                  <a:cubicBezTo>
                    <a:pt x="2401" y="572"/>
                    <a:pt x="2378" y="709"/>
                    <a:pt x="2333" y="763"/>
                  </a:cubicBezTo>
                  <a:cubicBezTo>
                    <a:pt x="2287" y="816"/>
                    <a:pt x="2363" y="831"/>
                    <a:pt x="2394" y="847"/>
                  </a:cubicBezTo>
                  <a:cubicBezTo>
                    <a:pt x="2516" y="900"/>
                    <a:pt x="2630" y="968"/>
                    <a:pt x="2737" y="1052"/>
                  </a:cubicBezTo>
                  <a:cubicBezTo>
                    <a:pt x="3049" y="1311"/>
                    <a:pt x="3392" y="1510"/>
                    <a:pt x="3826" y="1464"/>
                  </a:cubicBezTo>
                  <a:cubicBezTo>
                    <a:pt x="3926" y="1456"/>
                    <a:pt x="4025" y="1479"/>
                    <a:pt x="4108" y="1517"/>
                  </a:cubicBezTo>
                  <a:cubicBezTo>
                    <a:pt x="4352" y="1632"/>
                    <a:pt x="4589" y="1761"/>
                    <a:pt x="4832" y="1875"/>
                  </a:cubicBezTo>
                  <a:cubicBezTo>
                    <a:pt x="5084" y="1990"/>
                    <a:pt x="5275" y="2150"/>
                    <a:pt x="5534" y="2196"/>
                  </a:cubicBezTo>
                  <a:close/>
                  <a:moveTo>
                    <a:pt x="664" y="2226"/>
                  </a:moveTo>
                  <a:cubicBezTo>
                    <a:pt x="679" y="2218"/>
                    <a:pt x="702" y="2218"/>
                    <a:pt x="717" y="2211"/>
                  </a:cubicBezTo>
                  <a:cubicBezTo>
                    <a:pt x="991" y="2013"/>
                    <a:pt x="1304" y="1883"/>
                    <a:pt x="1639" y="1830"/>
                  </a:cubicBezTo>
                  <a:cubicBezTo>
                    <a:pt x="1761" y="1814"/>
                    <a:pt x="1830" y="1731"/>
                    <a:pt x="1784" y="1609"/>
                  </a:cubicBezTo>
                  <a:cubicBezTo>
                    <a:pt x="1708" y="1411"/>
                    <a:pt x="1677" y="1228"/>
                    <a:pt x="1845" y="1045"/>
                  </a:cubicBezTo>
                  <a:cubicBezTo>
                    <a:pt x="1906" y="984"/>
                    <a:pt x="1883" y="915"/>
                    <a:pt x="1792" y="869"/>
                  </a:cubicBezTo>
                  <a:cubicBezTo>
                    <a:pt x="1723" y="831"/>
                    <a:pt x="1662" y="747"/>
                    <a:pt x="1586" y="869"/>
                  </a:cubicBezTo>
                  <a:cubicBezTo>
                    <a:pt x="1494" y="1014"/>
                    <a:pt x="1250" y="923"/>
                    <a:pt x="1159" y="1098"/>
                  </a:cubicBezTo>
                  <a:cubicBezTo>
                    <a:pt x="1144" y="1121"/>
                    <a:pt x="1075" y="1068"/>
                    <a:pt x="1037" y="1052"/>
                  </a:cubicBezTo>
                  <a:cubicBezTo>
                    <a:pt x="877" y="984"/>
                    <a:pt x="747" y="1060"/>
                    <a:pt x="801" y="1220"/>
                  </a:cubicBezTo>
                  <a:cubicBezTo>
                    <a:pt x="907" y="1494"/>
                    <a:pt x="816" y="1723"/>
                    <a:pt x="725" y="1967"/>
                  </a:cubicBezTo>
                  <a:cubicBezTo>
                    <a:pt x="679" y="2043"/>
                    <a:pt x="656" y="2135"/>
                    <a:pt x="664" y="2226"/>
                  </a:cubicBezTo>
                  <a:close/>
                  <a:moveTo>
                    <a:pt x="1723" y="465"/>
                  </a:moveTo>
                  <a:cubicBezTo>
                    <a:pt x="1738" y="626"/>
                    <a:pt x="1860" y="747"/>
                    <a:pt x="2020" y="763"/>
                  </a:cubicBezTo>
                  <a:cubicBezTo>
                    <a:pt x="2134" y="763"/>
                    <a:pt x="2264" y="603"/>
                    <a:pt x="2256" y="458"/>
                  </a:cubicBezTo>
                  <a:cubicBezTo>
                    <a:pt x="2256" y="313"/>
                    <a:pt x="2157" y="237"/>
                    <a:pt x="2005" y="229"/>
                  </a:cubicBezTo>
                  <a:cubicBezTo>
                    <a:pt x="1830" y="229"/>
                    <a:pt x="1723" y="313"/>
                    <a:pt x="1723" y="465"/>
                  </a:cubicBezTo>
                  <a:close/>
                  <a:moveTo>
                    <a:pt x="183" y="1814"/>
                  </a:moveTo>
                  <a:cubicBezTo>
                    <a:pt x="183" y="1990"/>
                    <a:pt x="260" y="2104"/>
                    <a:pt x="397" y="2104"/>
                  </a:cubicBezTo>
                  <a:cubicBezTo>
                    <a:pt x="542" y="2104"/>
                    <a:pt x="534" y="1967"/>
                    <a:pt x="564" y="1875"/>
                  </a:cubicBezTo>
                  <a:cubicBezTo>
                    <a:pt x="580" y="1837"/>
                    <a:pt x="595" y="1799"/>
                    <a:pt x="603" y="1761"/>
                  </a:cubicBezTo>
                  <a:cubicBezTo>
                    <a:pt x="641" y="1647"/>
                    <a:pt x="587" y="1578"/>
                    <a:pt x="481" y="1548"/>
                  </a:cubicBezTo>
                  <a:cubicBezTo>
                    <a:pt x="305" y="1494"/>
                    <a:pt x="191" y="1609"/>
                    <a:pt x="183" y="1814"/>
                  </a:cubicBezTo>
                  <a:close/>
                  <a:moveTo>
                    <a:pt x="3613" y="2028"/>
                  </a:moveTo>
                  <a:cubicBezTo>
                    <a:pt x="3636" y="2028"/>
                    <a:pt x="3666" y="2020"/>
                    <a:pt x="3689" y="2020"/>
                  </a:cubicBezTo>
                  <a:cubicBezTo>
                    <a:pt x="3796" y="1982"/>
                    <a:pt x="3865" y="1883"/>
                    <a:pt x="3872" y="1769"/>
                  </a:cubicBezTo>
                  <a:cubicBezTo>
                    <a:pt x="3872" y="1624"/>
                    <a:pt x="3743" y="1662"/>
                    <a:pt x="3651" y="1654"/>
                  </a:cubicBezTo>
                  <a:cubicBezTo>
                    <a:pt x="3605" y="1654"/>
                    <a:pt x="3560" y="1654"/>
                    <a:pt x="3514" y="1647"/>
                  </a:cubicBezTo>
                  <a:cubicBezTo>
                    <a:pt x="3468" y="1647"/>
                    <a:pt x="3400" y="1578"/>
                    <a:pt x="3362" y="1647"/>
                  </a:cubicBezTo>
                  <a:cubicBezTo>
                    <a:pt x="3316" y="1715"/>
                    <a:pt x="3316" y="1799"/>
                    <a:pt x="3362" y="1868"/>
                  </a:cubicBezTo>
                  <a:cubicBezTo>
                    <a:pt x="3415" y="1959"/>
                    <a:pt x="3506" y="2020"/>
                    <a:pt x="3613" y="2028"/>
                  </a:cubicBezTo>
                  <a:close/>
                  <a:moveTo>
                    <a:pt x="633" y="2272"/>
                  </a:moveTo>
                  <a:lnTo>
                    <a:pt x="625" y="2287"/>
                  </a:lnTo>
                  <a:lnTo>
                    <a:pt x="633" y="2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8"/>
            <p:cNvSpPr/>
            <p:nvPr/>
          </p:nvSpPr>
          <p:spPr>
            <a:xfrm>
              <a:off x="6768700" y="3677075"/>
              <a:ext cx="123300" cy="85200"/>
            </a:xfrm>
            <a:custGeom>
              <a:avLst/>
              <a:gdLst/>
              <a:ahLst/>
              <a:cxnLst/>
              <a:rect l="l" t="t" r="r" b="b"/>
              <a:pathLst>
                <a:path w="4932" h="3408" extrusionOk="0">
                  <a:moveTo>
                    <a:pt x="2934" y="84"/>
                  </a:moveTo>
                  <a:cubicBezTo>
                    <a:pt x="3407" y="206"/>
                    <a:pt x="3864" y="366"/>
                    <a:pt x="4222" y="755"/>
                  </a:cubicBezTo>
                  <a:cubicBezTo>
                    <a:pt x="4497" y="1060"/>
                    <a:pt x="4619" y="1418"/>
                    <a:pt x="4725" y="1799"/>
                  </a:cubicBezTo>
                  <a:cubicBezTo>
                    <a:pt x="4817" y="2150"/>
                    <a:pt x="4931" y="2515"/>
                    <a:pt x="4862" y="2889"/>
                  </a:cubicBezTo>
                  <a:cubicBezTo>
                    <a:pt x="4847" y="2950"/>
                    <a:pt x="4870" y="3049"/>
                    <a:pt x="4786" y="3041"/>
                  </a:cubicBezTo>
                  <a:cubicBezTo>
                    <a:pt x="4702" y="3034"/>
                    <a:pt x="4741" y="2942"/>
                    <a:pt x="4741" y="2881"/>
                  </a:cubicBezTo>
                  <a:cubicBezTo>
                    <a:pt x="4786" y="2264"/>
                    <a:pt x="4626" y="1647"/>
                    <a:pt x="4283" y="1128"/>
                  </a:cubicBezTo>
                  <a:cubicBezTo>
                    <a:pt x="4055" y="770"/>
                    <a:pt x="3742" y="481"/>
                    <a:pt x="3308" y="374"/>
                  </a:cubicBezTo>
                  <a:cubicBezTo>
                    <a:pt x="3171" y="336"/>
                    <a:pt x="3033" y="275"/>
                    <a:pt x="2889" y="229"/>
                  </a:cubicBezTo>
                  <a:cubicBezTo>
                    <a:pt x="2728" y="168"/>
                    <a:pt x="2546" y="168"/>
                    <a:pt x="2386" y="244"/>
                  </a:cubicBezTo>
                  <a:cubicBezTo>
                    <a:pt x="2264" y="298"/>
                    <a:pt x="2126" y="290"/>
                    <a:pt x="1989" y="320"/>
                  </a:cubicBezTo>
                  <a:cubicBezTo>
                    <a:pt x="488" y="663"/>
                    <a:pt x="15" y="2127"/>
                    <a:pt x="274" y="3255"/>
                  </a:cubicBezTo>
                  <a:cubicBezTo>
                    <a:pt x="290" y="3300"/>
                    <a:pt x="290" y="3346"/>
                    <a:pt x="297" y="3407"/>
                  </a:cubicBezTo>
                  <a:cubicBezTo>
                    <a:pt x="191" y="3369"/>
                    <a:pt x="183" y="3285"/>
                    <a:pt x="160" y="3217"/>
                  </a:cubicBezTo>
                  <a:cubicBezTo>
                    <a:pt x="0" y="2584"/>
                    <a:pt x="91" y="1982"/>
                    <a:pt x="351" y="1403"/>
                  </a:cubicBezTo>
                  <a:cubicBezTo>
                    <a:pt x="373" y="1357"/>
                    <a:pt x="450" y="1311"/>
                    <a:pt x="396" y="1235"/>
                  </a:cubicBezTo>
                  <a:lnTo>
                    <a:pt x="396" y="1235"/>
                  </a:lnTo>
                  <a:cubicBezTo>
                    <a:pt x="465" y="1266"/>
                    <a:pt x="465" y="1205"/>
                    <a:pt x="488" y="1174"/>
                  </a:cubicBezTo>
                  <a:cubicBezTo>
                    <a:pt x="777" y="747"/>
                    <a:pt x="1189" y="427"/>
                    <a:pt x="1669" y="252"/>
                  </a:cubicBezTo>
                  <a:cubicBezTo>
                    <a:pt x="2035" y="130"/>
                    <a:pt x="2416" y="0"/>
                    <a:pt x="2828" y="46"/>
                  </a:cubicBezTo>
                  <a:cubicBezTo>
                    <a:pt x="2850" y="92"/>
                    <a:pt x="2889" y="84"/>
                    <a:pt x="2934"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8"/>
            <p:cNvSpPr/>
            <p:nvPr/>
          </p:nvSpPr>
          <p:spPr>
            <a:xfrm>
              <a:off x="6802800" y="3631150"/>
              <a:ext cx="135675" cy="143300"/>
            </a:xfrm>
            <a:custGeom>
              <a:avLst/>
              <a:gdLst/>
              <a:ahLst/>
              <a:cxnLst/>
              <a:rect l="l" t="t" r="r" b="b"/>
              <a:pathLst>
                <a:path w="5427" h="5732" extrusionOk="0">
                  <a:moveTo>
                    <a:pt x="0" y="420"/>
                  </a:moveTo>
                  <a:cubicBezTo>
                    <a:pt x="76" y="321"/>
                    <a:pt x="198" y="267"/>
                    <a:pt x="328" y="260"/>
                  </a:cubicBezTo>
                  <a:cubicBezTo>
                    <a:pt x="1898" y="1"/>
                    <a:pt x="3232" y="420"/>
                    <a:pt x="4299" y="1624"/>
                  </a:cubicBezTo>
                  <a:cubicBezTo>
                    <a:pt x="5168" y="2592"/>
                    <a:pt x="5427" y="3743"/>
                    <a:pt x="5282" y="5008"/>
                  </a:cubicBezTo>
                  <a:cubicBezTo>
                    <a:pt x="5274" y="5183"/>
                    <a:pt x="5236" y="5351"/>
                    <a:pt x="5183" y="5519"/>
                  </a:cubicBezTo>
                  <a:cubicBezTo>
                    <a:pt x="5152" y="5595"/>
                    <a:pt x="5129" y="5694"/>
                    <a:pt x="5038" y="5732"/>
                  </a:cubicBezTo>
                  <a:cubicBezTo>
                    <a:pt x="4985" y="5694"/>
                    <a:pt x="5015" y="5656"/>
                    <a:pt x="5023" y="5618"/>
                  </a:cubicBezTo>
                  <a:cubicBezTo>
                    <a:pt x="5190" y="5046"/>
                    <a:pt x="5183" y="4459"/>
                    <a:pt x="5129" y="3865"/>
                  </a:cubicBezTo>
                  <a:cubicBezTo>
                    <a:pt x="5084" y="3377"/>
                    <a:pt x="4893" y="2935"/>
                    <a:pt x="4741" y="2485"/>
                  </a:cubicBezTo>
                  <a:cubicBezTo>
                    <a:pt x="4550" y="1944"/>
                    <a:pt x="4139" y="1563"/>
                    <a:pt x="3719" y="1212"/>
                  </a:cubicBezTo>
                  <a:cubicBezTo>
                    <a:pt x="2691" y="351"/>
                    <a:pt x="1502" y="153"/>
                    <a:pt x="214" y="420"/>
                  </a:cubicBezTo>
                  <a:cubicBezTo>
                    <a:pt x="168" y="427"/>
                    <a:pt x="122" y="435"/>
                    <a:pt x="76" y="443"/>
                  </a:cubicBezTo>
                  <a:cubicBezTo>
                    <a:pt x="54" y="435"/>
                    <a:pt x="23" y="435"/>
                    <a:pt x="0"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8"/>
            <p:cNvSpPr/>
            <p:nvPr/>
          </p:nvSpPr>
          <p:spPr>
            <a:xfrm>
              <a:off x="6724300" y="3652300"/>
              <a:ext cx="56025" cy="134350"/>
            </a:xfrm>
            <a:custGeom>
              <a:avLst/>
              <a:gdLst/>
              <a:ahLst/>
              <a:cxnLst/>
              <a:rect l="l" t="t" r="r" b="b"/>
              <a:pathLst>
                <a:path w="2241" h="5374" extrusionOk="0">
                  <a:moveTo>
                    <a:pt x="2241" y="1"/>
                  </a:moveTo>
                  <a:cubicBezTo>
                    <a:pt x="2188" y="138"/>
                    <a:pt x="2081" y="245"/>
                    <a:pt x="1944" y="290"/>
                  </a:cubicBezTo>
                  <a:cubicBezTo>
                    <a:pt x="1456" y="511"/>
                    <a:pt x="1174" y="938"/>
                    <a:pt x="877" y="1357"/>
                  </a:cubicBezTo>
                  <a:cubicBezTo>
                    <a:pt x="290" y="2188"/>
                    <a:pt x="160" y="3118"/>
                    <a:pt x="252" y="4086"/>
                  </a:cubicBezTo>
                  <a:cubicBezTo>
                    <a:pt x="290" y="4490"/>
                    <a:pt x="336" y="4909"/>
                    <a:pt x="526" y="5282"/>
                  </a:cubicBezTo>
                  <a:cubicBezTo>
                    <a:pt x="534" y="5305"/>
                    <a:pt x="549" y="5328"/>
                    <a:pt x="526" y="5351"/>
                  </a:cubicBezTo>
                  <a:cubicBezTo>
                    <a:pt x="496" y="5374"/>
                    <a:pt x="458" y="5366"/>
                    <a:pt x="442" y="5328"/>
                  </a:cubicBezTo>
                  <a:cubicBezTo>
                    <a:pt x="397" y="5252"/>
                    <a:pt x="351" y="5160"/>
                    <a:pt x="320" y="5076"/>
                  </a:cubicBezTo>
                  <a:cubicBezTo>
                    <a:pt x="61" y="4330"/>
                    <a:pt x="0" y="3529"/>
                    <a:pt x="137" y="2744"/>
                  </a:cubicBezTo>
                  <a:cubicBezTo>
                    <a:pt x="282" y="1845"/>
                    <a:pt x="762" y="1136"/>
                    <a:pt x="1357" y="488"/>
                  </a:cubicBezTo>
                  <a:cubicBezTo>
                    <a:pt x="1593" y="245"/>
                    <a:pt x="1921" y="130"/>
                    <a:pt x="2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8"/>
            <p:cNvSpPr/>
            <p:nvPr/>
          </p:nvSpPr>
          <p:spPr>
            <a:xfrm>
              <a:off x="6776300" y="3654975"/>
              <a:ext cx="28050" cy="32800"/>
            </a:xfrm>
            <a:custGeom>
              <a:avLst/>
              <a:gdLst/>
              <a:ahLst/>
              <a:cxnLst/>
              <a:rect l="l" t="t" r="r" b="b"/>
              <a:pathLst>
                <a:path w="1122" h="1312" extrusionOk="0">
                  <a:moveTo>
                    <a:pt x="588" y="961"/>
                  </a:moveTo>
                  <a:cubicBezTo>
                    <a:pt x="542" y="1067"/>
                    <a:pt x="626" y="1174"/>
                    <a:pt x="550" y="1311"/>
                  </a:cubicBezTo>
                  <a:cubicBezTo>
                    <a:pt x="420" y="1121"/>
                    <a:pt x="473" y="884"/>
                    <a:pt x="351" y="724"/>
                  </a:cubicBezTo>
                  <a:cubicBezTo>
                    <a:pt x="222" y="557"/>
                    <a:pt x="62" y="419"/>
                    <a:pt x="1" y="183"/>
                  </a:cubicBezTo>
                  <a:cubicBezTo>
                    <a:pt x="153" y="229"/>
                    <a:pt x="199" y="366"/>
                    <a:pt x="329" y="427"/>
                  </a:cubicBezTo>
                  <a:cubicBezTo>
                    <a:pt x="321" y="328"/>
                    <a:pt x="313" y="252"/>
                    <a:pt x="313" y="168"/>
                  </a:cubicBezTo>
                  <a:cubicBezTo>
                    <a:pt x="313" y="122"/>
                    <a:pt x="283" y="46"/>
                    <a:pt x="359" y="46"/>
                  </a:cubicBezTo>
                  <a:cubicBezTo>
                    <a:pt x="428" y="38"/>
                    <a:pt x="420" y="115"/>
                    <a:pt x="435" y="160"/>
                  </a:cubicBezTo>
                  <a:cubicBezTo>
                    <a:pt x="443" y="214"/>
                    <a:pt x="451" y="267"/>
                    <a:pt x="451" y="313"/>
                  </a:cubicBezTo>
                  <a:cubicBezTo>
                    <a:pt x="435" y="541"/>
                    <a:pt x="580" y="755"/>
                    <a:pt x="794" y="839"/>
                  </a:cubicBezTo>
                  <a:cubicBezTo>
                    <a:pt x="733" y="633"/>
                    <a:pt x="626" y="465"/>
                    <a:pt x="542" y="282"/>
                  </a:cubicBezTo>
                  <a:cubicBezTo>
                    <a:pt x="512" y="206"/>
                    <a:pt x="405" y="107"/>
                    <a:pt x="512" y="54"/>
                  </a:cubicBezTo>
                  <a:cubicBezTo>
                    <a:pt x="611" y="0"/>
                    <a:pt x="664" y="122"/>
                    <a:pt x="702" y="198"/>
                  </a:cubicBezTo>
                  <a:cubicBezTo>
                    <a:pt x="824" y="442"/>
                    <a:pt x="931" y="686"/>
                    <a:pt x="1045" y="930"/>
                  </a:cubicBezTo>
                  <a:cubicBezTo>
                    <a:pt x="1060" y="976"/>
                    <a:pt x="1121" y="1075"/>
                    <a:pt x="1053" y="1075"/>
                  </a:cubicBezTo>
                  <a:cubicBezTo>
                    <a:pt x="954" y="1075"/>
                    <a:pt x="893" y="1227"/>
                    <a:pt x="778" y="1121"/>
                  </a:cubicBezTo>
                  <a:cubicBezTo>
                    <a:pt x="725" y="1067"/>
                    <a:pt x="687" y="983"/>
                    <a:pt x="588" y="968"/>
                  </a:cubicBezTo>
                  <a:lnTo>
                    <a:pt x="573" y="938"/>
                  </a:lnTo>
                  <a:lnTo>
                    <a:pt x="565" y="9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8"/>
            <p:cNvSpPr/>
            <p:nvPr/>
          </p:nvSpPr>
          <p:spPr>
            <a:xfrm>
              <a:off x="6818800" y="3643550"/>
              <a:ext cx="16975" cy="33925"/>
            </a:xfrm>
            <a:custGeom>
              <a:avLst/>
              <a:gdLst/>
              <a:ahLst/>
              <a:cxnLst/>
              <a:rect l="l" t="t" r="r" b="b"/>
              <a:pathLst>
                <a:path w="679" h="1357" extrusionOk="0">
                  <a:moveTo>
                    <a:pt x="267" y="1136"/>
                  </a:moveTo>
                  <a:cubicBezTo>
                    <a:pt x="199" y="1181"/>
                    <a:pt x="206" y="1357"/>
                    <a:pt x="115" y="1319"/>
                  </a:cubicBezTo>
                  <a:cubicBezTo>
                    <a:pt x="0" y="1265"/>
                    <a:pt x="100" y="1143"/>
                    <a:pt x="130" y="1067"/>
                  </a:cubicBezTo>
                  <a:cubicBezTo>
                    <a:pt x="260" y="793"/>
                    <a:pt x="176" y="526"/>
                    <a:pt x="138" y="252"/>
                  </a:cubicBezTo>
                  <a:cubicBezTo>
                    <a:pt x="130" y="175"/>
                    <a:pt x="92" y="91"/>
                    <a:pt x="161" y="0"/>
                  </a:cubicBezTo>
                  <a:cubicBezTo>
                    <a:pt x="267" y="107"/>
                    <a:pt x="229" y="259"/>
                    <a:pt x="298" y="366"/>
                  </a:cubicBezTo>
                  <a:cubicBezTo>
                    <a:pt x="366" y="320"/>
                    <a:pt x="343" y="236"/>
                    <a:pt x="374" y="168"/>
                  </a:cubicBezTo>
                  <a:cubicBezTo>
                    <a:pt x="404" y="130"/>
                    <a:pt x="397" y="31"/>
                    <a:pt x="473" y="69"/>
                  </a:cubicBezTo>
                  <a:cubicBezTo>
                    <a:pt x="519" y="84"/>
                    <a:pt x="618" y="84"/>
                    <a:pt x="618" y="183"/>
                  </a:cubicBezTo>
                  <a:cubicBezTo>
                    <a:pt x="610" y="541"/>
                    <a:pt x="679" y="892"/>
                    <a:pt x="625" y="1258"/>
                  </a:cubicBezTo>
                  <a:cubicBezTo>
                    <a:pt x="488" y="968"/>
                    <a:pt x="534" y="655"/>
                    <a:pt x="481" y="305"/>
                  </a:cubicBezTo>
                  <a:cubicBezTo>
                    <a:pt x="374" y="587"/>
                    <a:pt x="328" y="831"/>
                    <a:pt x="397" y="1082"/>
                  </a:cubicBezTo>
                  <a:cubicBezTo>
                    <a:pt x="412" y="1143"/>
                    <a:pt x="473" y="1242"/>
                    <a:pt x="397" y="1273"/>
                  </a:cubicBezTo>
                  <a:cubicBezTo>
                    <a:pt x="290" y="1303"/>
                    <a:pt x="336" y="1158"/>
                    <a:pt x="267" y="11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8"/>
            <p:cNvSpPr/>
            <p:nvPr/>
          </p:nvSpPr>
          <p:spPr>
            <a:xfrm>
              <a:off x="6753450" y="3809875"/>
              <a:ext cx="81950" cy="37175"/>
            </a:xfrm>
            <a:custGeom>
              <a:avLst/>
              <a:gdLst/>
              <a:ahLst/>
              <a:cxnLst/>
              <a:rect l="l" t="t" r="r" b="b"/>
              <a:pathLst>
                <a:path w="3278" h="1487" extrusionOk="0">
                  <a:moveTo>
                    <a:pt x="3278" y="1426"/>
                  </a:moveTo>
                  <a:cubicBezTo>
                    <a:pt x="2432" y="1487"/>
                    <a:pt x="1631" y="1334"/>
                    <a:pt x="915" y="854"/>
                  </a:cubicBezTo>
                  <a:cubicBezTo>
                    <a:pt x="557" y="633"/>
                    <a:pt x="244" y="343"/>
                    <a:pt x="0" y="1"/>
                  </a:cubicBezTo>
                  <a:cubicBezTo>
                    <a:pt x="145" y="61"/>
                    <a:pt x="275" y="153"/>
                    <a:pt x="381" y="275"/>
                  </a:cubicBezTo>
                  <a:cubicBezTo>
                    <a:pt x="892" y="770"/>
                    <a:pt x="1479" y="1128"/>
                    <a:pt x="2188" y="1258"/>
                  </a:cubicBezTo>
                  <a:cubicBezTo>
                    <a:pt x="2553" y="1319"/>
                    <a:pt x="2912" y="1349"/>
                    <a:pt x="3278" y="1403"/>
                  </a:cubicBezTo>
                  <a:cubicBezTo>
                    <a:pt x="3278" y="1410"/>
                    <a:pt x="3278" y="1418"/>
                    <a:pt x="3278" y="14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8"/>
            <p:cNvSpPr/>
            <p:nvPr/>
          </p:nvSpPr>
          <p:spPr>
            <a:xfrm>
              <a:off x="6804325" y="3786050"/>
              <a:ext cx="68225" cy="18900"/>
            </a:xfrm>
            <a:custGeom>
              <a:avLst/>
              <a:gdLst/>
              <a:ahLst/>
              <a:cxnLst/>
              <a:rect l="l" t="t" r="r" b="b"/>
              <a:pathLst>
                <a:path w="2729" h="756" extrusionOk="0">
                  <a:moveTo>
                    <a:pt x="0" y="329"/>
                  </a:moveTo>
                  <a:cubicBezTo>
                    <a:pt x="252" y="481"/>
                    <a:pt x="518" y="534"/>
                    <a:pt x="793" y="595"/>
                  </a:cubicBezTo>
                  <a:cubicBezTo>
                    <a:pt x="1136" y="664"/>
                    <a:pt x="1448" y="572"/>
                    <a:pt x="1746" y="466"/>
                  </a:cubicBezTo>
                  <a:cubicBezTo>
                    <a:pt x="2035" y="374"/>
                    <a:pt x="2310" y="252"/>
                    <a:pt x="2561" y="85"/>
                  </a:cubicBezTo>
                  <a:cubicBezTo>
                    <a:pt x="2599" y="62"/>
                    <a:pt x="2652" y="1"/>
                    <a:pt x="2691" y="69"/>
                  </a:cubicBezTo>
                  <a:cubicBezTo>
                    <a:pt x="2729" y="130"/>
                    <a:pt x="2660" y="153"/>
                    <a:pt x="2622" y="184"/>
                  </a:cubicBezTo>
                  <a:cubicBezTo>
                    <a:pt x="2180" y="542"/>
                    <a:pt x="1631" y="740"/>
                    <a:pt x="1067" y="748"/>
                  </a:cubicBezTo>
                  <a:cubicBezTo>
                    <a:pt x="686" y="755"/>
                    <a:pt x="252" y="732"/>
                    <a:pt x="0" y="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8"/>
            <p:cNvSpPr/>
            <p:nvPr/>
          </p:nvSpPr>
          <p:spPr>
            <a:xfrm>
              <a:off x="6785075" y="3796925"/>
              <a:ext cx="22125" cy="31850"/>
            </a:xfrm>
            <a:custGeom>
              <a:avLst/>
              <a:gdLst/>
              <a:ahLst/>
              <a:cxnLst/>
              <a:rect l="l" t="t" r="r" b="b"/>
              <a:pathLst>
                <a:path w="885" h="1274" extrusionOk="0">
                  <a:moveTo>
                    <a:pt x="0" y="968"/>
                  </a:moveTo>
                  <a:cubicBezTo>
                    <a:pt x="153" y="679"/>
                    <a:pt x="305" y="381"/>
                    <a:pt x="465" y="92"/>
                  </a:cubicBezTo>
                  <a:cubicBezTo>
                    <a:pt x="488" y="54"/>
                    <a:pt x="526" y="0"/>
                    <a:pt x="580" y="31"/>
                  </a:cubicBezTo>
                  <a:cubicBezTo>
                    <a:pt x="664" y="76"/>
                    <a:pt x="580" y="122"/>
                    <a:pt x="564" y="168"/>
                  </a:cubicBezTo>
                  <a:cubicBezTo>
                    <a:pt x="481" y="320"/>
                    <a:pt x="397" y="465"/>
                    <a:pt x="290" y="663"/>
                  </a:cubicBezTo>
                  <a:cubicBezTo>
                    <a:pt x="412" y="587"/>
                    <a:pt x="526" y="496"/>
                    <a:pt x="618" y="389"/>
                  </a:cubicBezTo>
                  <a:cubicBezTo>
                    <a:pt x="671" y="343"/>
                    <a:pt x="709" y="275"/>
                    <a:pt x="793" y="328"/>
                  </a:cubicBezTo>
                  <a:cubicBezTo>
                    <a:pt x="885" y="381"/>
                    <a:pt x="839" y="458"/>
                    <a:pt x="816" y="511"/>
                  </a:cubicBezTo>
                  <a:cubicBezTo>
                    <a:pt x="717" y="785"/>
                    <a:pt x="572" y="1044"/>
                    <a:pt x="397" y="1273"/>
                  </a:cubicBezTo>
                  <a:cubicBezTo>
                    <a:pt x="366" y="1082"/>
                    <a:pt x="496" y="953"/>
                    <a:pt x="458" y="785"/>
                  </a:cubicBezTo>
                  <a:cubicBezTo>
                    <a:pt x="321" y="846"/>
                    <a:pt x="237" y="968"/>
                    <a:pt x="122" y="1044"/>
                  </a:cubicBezTo>
                  <a:lnTo>
                    <a:pt x="122" y="953"/>
                  </a:lnTo>
                  <a:lnTo>
                    <a:pt x="138" y="922"/>
                  </a:lnTo>
                  <a:lnTo>
                    <a:pt x="115" y="938"/>
                  </a:lnTo>
                  <a:cubicBezTo>
                    <a:pt x="77" y="961"/>
                    <a:pt x="46" y="991"/>
                    <a:pt x="0" y="9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8"/>
            <p:cNvSpPr/>
            <p:nvPr/>
          </p:nvSpPr>
          <p:spPr>
            <a:xfrm>
              <a:off x="6744100" y="3687175"/>
              <a:ext cx="34525" cy="22700"/>
            </a:xfrm>
            <a:custGeom>
              <a:avLst/>
              <a:gdLst/>
              <a:ahLst/>
              <a:cxnLst/>
              <a:rect l="l" t="t" r="r" b="b"/>
              <a:pathLst>
                <a:path w="1381" h="908" extrusionOk="0">
                  <a:moveTo>
                    <a:pt x="1380" y="831"/>
                  </a:moveTo>
                  <a:cubicBezTo>
                    <a:pt x="1304" y="877"/>
                    <a:pt x="1197" y="892"/>
                    <a:pt x="1106" y="862"/>
                  </a:cubicBezTo>
                  <a:cubicBezTo>
                    <a:pt x="1037" y="854"/>
                    <a:pt x="954" y="762"/>
                    <a:pt x="908" y="900"/>
                  </a:cubicBezTo>
                  <a:cubicBezTo>
                    <a:pt x="893" y="907"/>
                    <a:pt x="870" y="907"/>
                    <a:pt x="854" y="900"/>
                  </a:cubicBezTo>
                  <a:cubicBezTo>
                    <a:pt x="641" y="709"/>
                    <a:pt x="336" y="701"/>
                    <a:pt x="100" y="541"/>
                  </a:cubicBezTo>
                  <a:cubicBezTo>
                    <a:pt x="54" y="519"/>
                    <a:pt x="16" y="480"/>
                    <a:pt x="1" y="427"/>
                  </a:cubicBezTo>
                  <a:cubicBezTo>
                    <a:pt x="161" y="374"/>
                    <a:pt x="306" y="496"/>
                    <a:pt x="466" y="488"/>
                  </a:cubicBezTo>
                  <a:cubicBezTo>
                    <a:pt x="428" y="351"/>
                    <a:pt x="329" y="267"/>
                    <a:pt x="260" y="160"/>
                  </a:cubicBezTo>
                  <a:cubicBezTo>
                    <a:pt x="237" y="122"/>
                    <a:pt x="184" y="69"/>
                    <a:pt x="245" y="31"/>
                  </a:cubicBezTo>
                  <a:cubicBezTo>
                    <a:pt x="283" y="0"/>
                    <a:pt x="329" y="46"/>
                    <a:pt x="351" y="77"/>
                  </a:cubicBezTo>
                  <a:cubicBezTo>
                    <a:pt x="443" y="183"/>
                    <a:pt x="519" y="290"/>
                    <a:pt x="588" y="412"/>
                  </a:cubicBezTo>
                  <a:cubicBezTo>
                    <a:pt x="641" y="534"/>
                    <a:pt x="763" y="618"/>
                    <a:pt x="900" y="618"/>
                  </a:cubicBezTo>
                  <a:cubicBezTo>
                    <a:pt x="1007" y="633"/>
                    <a:pt x="1114" y="656"/>
                    <a:pt x="1220" y="679"/>
                  </a:cubicBezTo>
                  <a:cubicBezTo>
                    <a:pt x="1297" y="694"/>
                    <a:pt x="1365" y="747"/>
                    <a:pt x="1373" y="8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8"/>
            <p:cNvSpPr/>
            <p:nvPr/>
          </p:nvSpPr>
          <p:spPr>
            <a:xfrm>
              <a:off x="6864325" y="3798450"/>
              <a:ext cx="20625" cy="32400"/>
            </a:xfrm>
            <a:custGeom>
              <a:avLst/>
              <a:gdLst/>
              <a:ahLst/>
              <a:cxnLst/>
              <a:rect l="l" t="t" r="r" b="b"/>
              <a:pathLst>
                <a:path w="825" h="1296" extrusionOk="0">
                  <a:moveTo>
                    <a:pt x="367" y="640"/>
                  </a:moveTo>
                  <a:cubicBezTo>
                    <a:pt x="405" y="831"/>
                    <a:pt x="443" y="976"/>
                    <a:pt x="466" y="1121"/>
                  </a:cubicBezTo>
                  <a:cubicBezTo>
                    <a:pt x="473" y="1182"/>
                    <a:pt x="504" y="1265"/>
                    <a:pt x="420" y="1281"/>
                  </a:cubicBezTo>
                  <a:cubicBezTo>
                    <a:pt x="336" y="1296"/>
                    <a:pt x="336" y="1212"/>
                    <a:pt x="321" y="1159"/>
                  </a:cubicBezTo>
                  <a:cubicBezTo>
                    <a:pt x="230" y="831"/>
                    <a:pt x="131" y="496"/>
                    <a:pt x="39" y="168"/>
                  </a:cubicBezTo>
                  <a:cubicBezTo>
                    <a:pt x="24" y="115"/>
                    <a:pt x="1" y="61"/>
                    <a:pt x="62" y="31"/>
                  </a:cubicBezTo>
                  <a:cubicBezTo>
                    <a:pt x="131" y="0"/>
                    <a:pt x="161" y="46"/>
                    <a:pt x="192" y="92"/>
                  </a:cubicBezTo>
                  <a:cubicBezTo>
                    <a:pt x="359" y="358"/>
                    <a:pt x="557" y="618"/>
                    <a:pt x="763" y="854"/>
                  </a:cubicBezTo>
                  <a:cubicBezTo>
                    <a:pt x="786" y="892"/>
                    <a:pt x="824" y="930"/>
                    <a:pt x="778" y="976"/>
                  </a:cubicBezTo>
                  <a:cubicBezTo>
                    <a:pt x="740" y="1014"/>
                    <a:pt x="687" y="991"/>
                    <a:pt x="649" y="953"/>
                  </a:cubicBezTo>
                  <a:cubicBezTo>
                    <a:pt x="573" y="869"/>
                    <a:pt x="489" y="770"/>
                    <a:pt x="367" y="640"/>
                  </a:cubicBezTo>
                  <a:close/>
                  <a:moveTo>
                    <a:pt x="367" y="640"/>
                  </a:moveTo>
                  <a:lnTo>
                    <a:pt x="359" y="633"/>
                  </a:lnTo>
                  <a:lnTo>
                    <a:pt x="359" y="6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8"/>
            <p:cNvSpPr/>
            <p:nvPr/>
          </p:nvSpPr>
          <p:spPr>
            <a:xfrm>
              <a:off x="6877875" y="3793875"/>
              <a:ext cx="44025" cy="42700"/>
            </a:xfrm>
            <a:custGeom>
              <a:avLst/>
              <a:gdLst/>
              <a:ahLst/>
              <a:cxnLst/>
              <a:rect l="l" t="t" r="r" b="b"/>
              <a:pathLst>
                <a:path w="1761" h="1708" extrusionOk="0">
                  <a:moveTo>
                    <a:pt x="0" y="1707"/>
                  </a:moveTo>
                  <a:cubicBezTo>
                    <a:pt x="23" y="1631"/>
                    <a:pt x="69" y="1570"/>
                    <a:pt x="137" y="1540"/>
                  </a:cubicBezTo>
                  <a:cubicBezTo>
                    <a:pt x="701" y="1304"/>
                    <a:pt x="1006" y="808"/>
                    <a:pt x="1364" y="366"/>
                  </a:cubicBezTo>
                  <a:cubicBezTo>
                    <a:pt x="1441" y="275"/>
                    <a:pt x="1502" y="183"/>
                    <a:pt x="1578" y="92"/>
                  </a:cubicBezTo>
                  <a:cubicBezTo>
                    <a:pt x="1608" y="61"/>
                    <a:pt x="1654" y="0"/>
                    <a:pt x="1707" y="46"/>
                  </a:cubicBezTo>
                  <a:cubicBezTo>
                    <a:pt x="1761" y="84"/>
                    <a:pt x="1715" y="137"/>
                    <a:pt x="1684" y="183"/>
                  </a:cubicBezTo>
                  <a:cubicBezTo>
                    <a:pt x="1562" y="366"/>
                    <a:pt x="1425" y="549"/>
                    <a:pt x="1280" y="717"/>
                  </a:cubicBezTo>
                  <a:cubicBezTo>
                    <a:pt x="991" y="1014"/>
                    <a:pt x="755" y="1365"/>
                    <a:pt x="366" y="15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8"/>
            <p:cNvSpPr/>
            <p:nvPr/>
          </p:nvSpPr>
          <p:spPr>
            <a:xfrm>
              <a:off x="6752100" y="3780925"/>
              <a:ext cx="29375" cy="23075"/>
            </a:xfrm>
            <a:custGeom>
              <a:avLst/>
              <a:gdLst/>
              <a:ahLst/>
              <a:cxnLst/>
              <a:rect l="l" t="t" r="r" b="b"/>
              <a:pathLst>
                <a:path w="1175" h="923" extrusionOk="0">
                  <a:moveTo>
                    <a:pt x="573" y="442"/>
                  </a:moveTo>
                  <a:cubicBezTo>
                    <a:pt x="329" y="396"/>
                    <a:pt x="222" y="625"/>
                    <a:pt x="1" y="648"/>
                  </a:cubicBezTo>
                  <a:cubicBezTo>
                    <a:pt x="62" y="549"/>
                    <a:pt x="146" y="457"/>
                    <a:pt x="260" y="412"/>
                  </a:cubicBezTo>
                  <a:cubicBezTo>
                    <a:pt x="474" y="313"/>
                    <a:pt x="679" y="198"/>
                    <a:pt x="870" y="69"/>
                  </a:cubicBezTo>
                  <a:cubicBezTo>
                    <a:pt x="916" y="23"/>
                    <a:pt x="969" y="8"/>
                    <a:pt x="1030" y="8"/>
                  </a:cubicBezTo>
                  <a:cubicBezTo>
                    <a:pt x="1068" y="15"/>
                    <a:pt x="1121" y="0"/>
                    <a:pt x="1152" y="46"/>
                  </a:cubicBezTo>
                  <a:cubicBezTo>
                    <a:pt x="1175" y="92"/>
                    <a:pt x="1129" y="130"/>
                    <a:pt x="1098" y="160"/>
                  </a:cubicBezTo>
                  <a:cubicBezTo>
                    <a:pt x="839" y="351"/>
                    <a:pt x="649" y="617"/>
                    <a:pt x="374" y="793"/>
                  </a:cubicBezTo>
                  <a:cubicBezTo>
                    <a:pt x="336" y="808"/>
                    <a:pt x="313" y="838"/>
                    <a:pt x="275" y="854"/>
                  </a:cubicBezTo>
                  <a:cubicBezTo>
                    <a:pt x="245" y="869"/>
                    <a:pt x="184" y="922"/>
                    <a:pt x="146" y="861"/>
                  </a:cubicBezTo>
                  <a:cubicBezTo>
                    <a:pt x="108" y="793"/>
                    <a:pt x="169" y="777"/>
                    <a:pt x="199" y="755"/>
                  </a:cubicBezTo>
                  <a:cubicBezTo>
                    <a:pt x="336" y="663"/>
                    <a:pt x="458" y="556"/>
                    <a:pt x="573" y="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8"/>
            <p:cNvSpPr/>
            <p:nvPr/>
          </p:nvSpPr>
          <p:spPr>
            <a:xfrm>
              <a:off x="6830800" y="3809300"/>
              <a:ext cx="12225" cy="30900"/>
            </a:xfrm>
            <a:custGeom>
              <a:avLst/>
              <a:gdLst/>
              <a:ahLst/>
              <a:cxnLst/>
              <a:rect l="l" t="t" r="r" b="b"/>
              <a:pathLst>
                <a:path w="489" h="1236" extrusionOk="0">
                  <a:moveTo>
                    <a:pt x="199" y="572"/>
                  </a:moveTo>
                  <a:lnTo>
                    <a:pt x="84" y="1129"/>
                  </a:lnTo>
                  <a:cubicBezTo>
                    <a:pt x="1" y="1098"/>
                    <a:pt x="16" y="1037"/>
                    <a:pt x="23" y="991"/>
                  </a:cubicBezTo>
                  <a:cubicBezTo>
                    <a:pt x="62" y="694"/>
                    <a:pt x="123" y="397"/>
                    <a:pt x="199" y="107"/>
                  </a:cubicBezTo>
                  <a:cubicBezTo>
                    <a:pt x="206" y="62"/>
                    <a:pt x="214" y="1"/>
                    <a:pt x="267" y="1"/>
                  </a:cubicBezTo>
                  <a:cubicBezTo>
                    <a:pt x="321" y="1"/>
                    <a:pt x="336" y="54"/>
                    <a:pt x="336" y="100"/>
                  </a:cubicBezTo>
                  <a:cubicBezTo>
                    <a:pt x="389" y="427"/>
                    <a:pt x="435" y="755"/>
                    <a:pt x="481" y="1083"/>
                  </a:cubicBezTo>
                  <a:cubicBezTo>
                    <a:pt x="488" y="1144"/>
                    <a:pt x="481" y="1212"/>
                    <a:pt x="412" y="1220"/>
                  </a:cubicBezTo>
                  <a:cubicBezTo>
                    <a:pt x="313" y="1235"/>
                    <a:pt x="313" y="1151"/>
                    <a:pt x="305" y="1090"/>
                  </a:cubicBezTo>
                  <a:cubicBezTo>
                    <a:pt x="275" y="923"/>
                    <a:pt x="305" y="740"/>
                    <a:pt x="199"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8"/>
            <p:cNvSpPr/>
            <p:nvPr/>
          </p:nvSpPr>
          <p:spPr>
            <a:xfrm>
              <a:off x="6734000" y="3732900"/>
              <a:ext cx="31675" cy="15275"/>
            </a:xfrm>
            <a:custGeom>
              <a:avLst/>
              <a:gdLst/>
              <a:ahLst/>
              <a:cxnLst/>
              <a:rect l="l" t="t" r="r" b="b"/>
              <a:pathLst>
                <a:path w="1267" h="611" extrusionOk="0">
                  <a:moveTo>
                    <a:pt x="1015" y="496"/>
                  </a:moveTo>
                  <a:cubicBezTo>
                    <a:pt x="961" y="496"/>
                    <a:pt x="916" y="496"/>
                    <a:pt x="870" y="481"/>
                  </a:cubicBezTo>
                  <a:cubicBezTo>
                    <a:pt x="672" y="389"/>
                    <a:pt x="435" y="404"/>
                    <a:pt x="252" y="519"/>
                  </a:cubicBezTo>
                  <a:cubicBezTo>
                    <a:pt x="199" y="549"/>
                    <a:pt x="100" y="610"/>
                    <a:pt x="70" y="511"/>
                  </a:cubicBezTo>
                  <a:cubicBezTo>
                    <a:pt x="39" y="443"/>
                    <a:pt x="146" y="427"/>
                    <a:pt x="199" y="397"/>
                  </a:cubicBezTo>
                  <a:cubicBezTo>
                    <a:pt x="245" y="366"/>
                    <a:pt x="283" y="351"/>
                    <a:pt x="336" y="328"/>
                  </a:cubicBezTo>
                  <a:cubicBezTo>
                    <a:pt x="252" y="244"/>
                    <a:pt x="146" y="221"/>
                    <a:pt x="62" y="176"/>
                  </a:cubicBezTo>
                  <a:cubicBezTo>
                    <a:pt x="39" y="161"/>
                    <a:pt x="1" y="145"/>
                    <a:pt x="16" y="107"/>
                  </a:cubicBezTo>
                  <a:cubicBezTo>
                    <a:pt x="31" y="69"/>
                    <a:pt x="54" y="77"/>
                    <a:pt x="92" y="92"/>
                  </a:cubicBezTo>
                  <a:cubicBezTo>
                    <a:pt x="397" y="298"/>
                    <a:pt x="702" y="214"/>
                    <a:pt x="1007" y="77"/>
                  </a:cubicBezTo>
                  <a:cubicBezTo>
                    <a:pt x="1045" y="54"/>
                    <a:pt x="1091" y="39"/>
                    <a:pt x="1129" y="31"/>
                  </a:cubicBezTo>
                  <a:cubicBezTo>
                    <a:pt x="1175" y="16"/>
                    <a:pt x="1228" y="0"/>
                    <a:pt x="1243" y="54"/>
                  </a:cubicBezTo>
                  <a:cubicBezTo>
                    <a:pt x="1266" y="115"/>
                    <a:pt x="1220" y="138"/>
                    <a:pt x="1182" y="153"/>
                  </a:cubicBezTo>
                  <a:cubicBezTo>
                    <a:pt x="1037" y="214"/>
                    <a:pt x="893" y="267"/>
                    <a:pt x="748" y="321"/>
                  </a:cubicBezTo>
                  <a:cubicBezTo>
                    <a:pt x="801" y="420"/>
                    <a:pt x="931" y="382"/>
                    <a:pt x="1015" y="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8"/>
            <p:cNvSpPr/>
            <p:nvPr/>
          </p:nvSpPr>
          <p:spPr>
            <a:xfrm>
              <a:off x="6823950" y="3806825"/>
              <a:ext cx="6875" cy="32800"/>
            </a:xfrm>
            <a:custGeom>
              <a:avLst/>
              <a:gdLst/>
              <a:ahLst/>
              <a:cxnLst/>
              <a:rect l="l" t="t" r="r" b="b"/>
              <a:pathLst>
                <a:path w="275" h="1312" extrusionOk="0">
                  <a:moveTo>
                    <a:pt x="76" y="770"/>
                  </a:moveTo>
                  <a:cubicBezTo>
                    <a:pt x="76" y="565"/>
                    <a:pt x="61" y="359"/>
                    <a:pt x="31" y="161"/>
                  </a:cubicBezTo>
                  <a:cubicBezTo>
                    <a:pt x="15" y="100"/>
                    <a:pt x="0" y="16"/>
                    <a:pt x="99" y="8"/>
                  </a:cubicBezTo>
                  <a:cubicBezTo>
                    <a:pt x="176" y="1"/>
                    <a:pt x="191" y="62"/>
                    <a:pt x="206" y="123"/>
                  </a:cubicBezTo>
                  <a:cubicBezTo>
                    <a:pt x="275" y="488"/>
                    <a:pt x="244" y="862"/>
                    <a:pt x="221" y="1235"/>
                  </a:cubicBezTo>
                  <a:cubicBezTo>
                    <a:pt x="221" y="1273"/>
                    <a:pt x="198" y="1311"/>
                    <a:pt x="153" y="1311"/>
                  </a:cubicBezTo>
                  <a:cubicBezTo>
                    <a:pt x="107" y="1304"/>
                    <a:pt x="84" y="1258"/>
                    <a:pt x="76" y="1212"/>
                  </a:cubicBezTo>
                  <a:cubicBezTo>
                    <a:pt x="76" y="1068"/>
                    <a:pt x="76" y="915"/>
                    <a:pt x="76" y="7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8"/>
            <p:cNvSpPr/>
            <p:nvPr/>
          </p:nvSpPr>
          <p:spPr>
            <a:xfrm>
              <a:off x="6836325" y="3646400"/>
              <a:ext cx="5925" cy="32975"/>
            </a:xfrm>
            <a:custGeom>
              <a:avLst/>
              <a:gdLst/>
              <a:ahLst/>
              <a:cxnLst/>
              <a:rect l="l" t="t" r="r" b="b"/>
              <a:pathLst>
                <a:path w="237" h="1319" extrusionOk="0">
                  <a:moveTo>
                    <a:pt x="229" y="1311"/>
                  </a:moveTo>
                  <a:cubicBezTo>
                    <a:pt x="184" y="1311"/>
                    <a:pt x="145" y="1319"/>
                    <a:pt x="115" y="1273"/>
                  </a:cubicBezTo>
                  <a:cubicBezTo>
                    <a:pt x="62" y="846"/>
                    <a:pt x="1" y="427"/>
                    <a:pt x="107" y="0"/>
                  </a:cubicBezTo>
                  <a:cubicBezTo>
                    <a:pt x="199" y="427"/>
                    <a:pt x="237" y="869"/>
                    <a:pt x="229" y="1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38"/>
            <p:cNvSpPr/>
            <p:nvPr/>
          </p:nvSpPr>
          <p:spPr>
            <a:xfrm>
              <a:off x="6885100" y="3687175"/>
              <a:ext cx="26325" cy="19075"/>
            </a:xfrm>
            <a:custGeom>
              <a:avLst/>
              <a:gdLst/>
              <a:ahLst/>
              <a:cxnLst/>
              <a:rect l="l" t="t" r="r" b="b"/>
              <a:pathLst>
                <a:path w="1053" h="763" extrusionOk="0">
                  <a:moveTo>
                    <a:pt x="1052" y="77"/>
                  </a:moveTo>
                  <a:cubicBezTo>
                    <a:pt x="1037" y="122"/>
                    <a:pt x="1007" y="160"/>
                    <a:pt x="969" y="183"/>
                  </a:cubicBezTo>
                  <a:cubicBezTo>
                    <a:pt x="717" y="343"/>
                    <a:pt x="481" y="534"/>
                    <a:pt x="206" y="671"/>
                  </a:cubicBezTo>
                  <a:cubicBezTo>
                    <a:pt x="153" y="694"/>
                    <a:pt x="85" y="762"/>
                    <a:pt x="39" y="679"/>
                  </a:cubicBezTo>
                  <a:cubicBezTo>
                    <a:pt x="1" y="610"/>
                    <a:pt x="77" y="580"/>
                    <a:pt x="123" y="549"/>
                  </a:cubicBezTo>
                  <a:cubicBezTo>
                    <a:pt x="382" y="397"/>
                    <a:pt x="633" y="237"/>
                    <a:pt x="892" y="77"/>
                  </a:cubicBezTo>
                  <a:cubicBezTo>
                    <a:pt x="938" y="54"/>
                    <a:pt x="999" y="0"/>
                    <a:pt x="1052" y="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38"/>
            <p:cNvSpPr/>
            <p:nvPr/>
          </p:nvSpPr>
          <p:spPr>
            <a:xfrm>
              <a:off x="6745050" y="3771000"/>
              <a:ext cx="27475" cy="18700"/>
            </a:xfrm>
            <a:custGeom>
              <a:avLst/>
              <a:gdLst/>
              <a:ahLst/>
              <a:cxnLst/>
              <a:rect l="l" t="t" r="r" b="b"/>
              <a:pathLst>
                <a:path w="1099" h="748" extrusionOk="0">
                  <a:moveTo>
                    <a:pt x="1098" y="92"/>
                  </a:moveTo>
                  <a:cubicBezTo>
                    <a:pt x="1068" y="115"/>
                    <a:pt x="1045" y="146"/>
                    <a:pt x="1015" y="168"/>
                  </a:cubicBezTo>
                  <a:cubicBezTo>
                    <a:pt x="740" y="336"/>
                    <a:pt x="466" y="504"/>
                    <a:pt x="192" y="671"/>
                  </a:cubicBezTo>
                  <a:cubicBezTo>
                    <a:pt x="146" y="702"/>
                    <a:pt x="77" y="748"/>
                    <a:pt x="39" y="687"/>
                  </a:cubicBezTo>
                  <a:cubicBezTo>
                    <a:pt x="1" y="626"/>
                    <a:pt x="77" y="588"/>
                    <a:pt x="123" y="557"/>
                  </a:cubicBezTo>
                  <a:cubicBezTo>
                    <a:pt x="390" y="389"/>
                    <a:pt x="641" y="191"/>
                    <a:pt x="931" y="54"/>
                  </a:cubicBezTo>
                  <a:cubicBezTo>
                    <a:pt x="977" y="31"/>
                    <a:pt x="1022" y="1"/>
                    <a:pt x="1076" y="39"/>
                  </a:cubicBezTo>
                  <a:cubicBezTo>
                    <a:pt x="1083" y="46"/>
                    <a:pt x="1091" y="69"/>
                    <a:pt x="1098" y="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38"/>
            <p:cNvSpPr/>
            <p:nvPr/>
          </p:nvSpPr>
          <p:spPr>
            <a:xfrm>
              <a:off x="6744100" y="3764150"/>
              <a:ext cx="28625" cy="18325"/>
            </a:xfrm>
            <a:custGeom>
              <a:avLst/>
              <a:gdLst/>
              <a:ahLst/>
              <a:cxnLst/>
              <a:rect l="l" t="t" r="r" b="b"/>
              <a:pathLst>
                <a:path w="1145" h="733" extrusionOk="0">
                  <a:moveTo>
                    <a:pt x="1" y="702"/>
                  </a:moveTo>
                  <a:cubicBezTo>
                    <a:pt x="31" y="602"/>
                    <a:pt x="115" y="564"/>
                    <a:pt x="184" y="526"/>
                  </a:cubicBezTo>
                  <a:cubicBezTo>
                    <a:pt x="451" y="374"/>
                    <a:pt x="710" y="221"/>
                    <a:pt x="976" y="69"/>
                  </a:cubicBezTo>
                  <a:cubicBezTo>
                    <a:pt x="1022" y="38"/>
                    <a:pt x="1075" y="0"/>
                    <a:pt x="1114" y="61"/>
                  </a:cubicBezTo>
                  <a:cubicBezTo>
                    <a:pt x="1144" y="107"/>
                    <a:pt x="1114" y="153"/>
                    <a:pt x="1068" y="176"/>
                  </a:cubicBezTo>
                  <a:cubicBezTo>
                    <a:pt x="733" y="366"/>
                    <a:pt x="405" y="564"/>
                    <a:pt x="47" y="724"/>
                  </a:cubicBezTo>
                  <a:cubicBezTo>
                    <a:pt x="39" y="732"/>
                    <a:pt x="24" y="717"/>
                    <a:pt x="1" y="7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38"/>
            <p:cNvSpPr/>
            <p:nvPr/>
          </p:nvSpPr>
          <p:spPr>
            <a:xfrm>
              <a:off x="6862050" y="3658200"/>
              <a:ext cx="17375" cy="26325"/>
            </a:xfrm>
            <a:custGeom>
              <a:avLst/>
              <a:gdLst/>
              <a:ahLst/>
              <a:cxnLst/>
              <a:rect l="l" t="t" r="r" b="b"/>
              <a:pathLst>
                <a:path w="695" h="1053" extrusionOk="0">
                  <a:moveTo>
                    <a:pt x="61" y="1053"/>
                  </a:moveTo>
                  <a:cubicBezTo>
                    <a:pt x="8" y="1037"/>
                    <a:pt x="1" y="1007"/>
                    <a:pt x="23" y="969"/>
                  </a:cubicBezTo>
                  <a:cubicBezTo>
                    <a:pt x="199" y="694"/>
                    <a:pt x="290" y="367"/>
                    <a:pt x="488" y="108"/>
                  </a:cubicBezTo>
                  <a:cubicBezTo>
                    <a:pt x="519" y="62"/>
                    <a:pt x="564" y="1"/>
                    <a:pt x="625" y="47"/>
                  </a:cubicBezTo>
                  <a:cubicBezTo>
                    <a:pt x="694" y="92"/>
                    <a:pt x="641" y="146"/>
                    <a:pt x="610" y="199"/>
                  </a:cubicBezTo>
                  <a:cubicBezTo>
                    <a:pt x="465" y="451"/>
                    <a:pt x="313" y="702"/>
                    <a:pt x="168" y="954"/>
                  </a:cubicBezTo>
                  <a:cubicBezTo>
                    <a:pt x="145" y="999"/>
                    <a:pt x="107" y="1037"/>
                    <a:pt x="61" y="10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38"/>
            <p:cNvSpPr/>
            <p:nvPr/>
          </p:nvSpPr>
          <p:spPr>
            <a:xfrm>
              <a:off x="6736300" y="3749100"/>
              <a:ext cx="29550" cy="4400"/>
            </a:xfrm>
            <a:custGeom>
              <a:avLst/>
              <a:gdLst/>
              <a:ahLst/>
              <a:cxnLst/>
              <a:rect l="l" t="t" r="r" b="b"/>
              <a:pathLst>
                <a:path w="1182" h="176" extrusionOk="0">
                  <a:moveTo>
                    <a:pt x="587" y="0"/>
                  </a:moveTo>
                  <a:lnTo>
                    <a:pt x="1060" y="0"/>
                  </a:lnTo>
                  <a:cubicBezTo>
                    <a:pt x="1106" y="0"/>
                    <a:pt x="1166" y="0"/>
                    <a:pt x="1174" y="54"/>
                  </a:cubicBezTo>
                  <a:cubicBezTo>
                    <a:pt x="1182" y="107"/>
                    <a:pt x="1121" y="137"/>
                    <a:pt x="1075" y="137"/>
                  </a:cubicBezTo>
                  <a:cubicBezTo>
                    <a:pt x="747" y="145"/>
                    <a:pt x="427" y="176"/>
                    <a:pt x="99" y="130"/>
                  </a:cubicBezTo>
                  <a:cubicBezTo>
                    <a:pt x="54" y="122"/>
                    <a:pt x="0" y="115"/>
                    <a:pt x="0" y="61"/>
                  </a:cubicBezTo>
                  <a:cubicBezTo>
                    <a:pt x="0" y="0"/>
                    <a:pt x="61" y="0"/>
                    <a:pt x="107" y="0"/>
                  </a:cubicBezTo>
                  <a:lnTo>
                    <a:pt x="5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38"/>
            <p:cNvSpPr/>
            <p:nvPr/>
          </p:nvSpPr>
          <p:spPr>
            <a:xfrm>
              <a:off x="6896350" y="3728525"/>
              <a:ext cx="26500" cy="6875"/>
            </a:xfrm>
            <a:custGeom>
              <a:avLst/>
              <a:gdLst/>
              <a:ahLst/>
              <a:cxnLst/>
              <a:rect l="l" t="t" r="r" b="b"/>
              <a:pathLst>
                <a:path w="1060" h="275" extrusionOk="0">
                  <a:moveTo>
                    <a:pt x="801" y="54"/>
                  </a:moveTo>
                  <a:cubicBezTo>
                    <a:pt x="884" y="84"/>
                    <a:pt x="1052" y="0"/>
                    <a:pt x="1060" y="114"/>
                  </a:cubicBezTo>
                  <a:cubicBezTo>
                    <a:pt x="1060" y="275"/>
                    <a:pt x="892" y="198"/>
                    <a:pt x="793" y="214"/>
                  </a:cubicBezTo>
                  <a:cubicBezTo>
                    <a:pt x="580" y="236"/>
                    <a:pt x="359" y="244"/>
                    <a:pt x="145" y="252"/>
                  </a:cubicBezTo>
                  <a:cubicBezTo>
                    <a:pt x="84" y="252"/>
                    <a:pt x="0" y="267"/>
                    <a:pt x="0" y="175"/>
                  </a:cubicBezTo>
                  <a:cubicBezTo>
                    <a:pt x="0" y="99"/>
                    <a:pt x="84" y="114"/>
                    <a:pt x="145" y="1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38"/>
            <p:cNvSpPr/>
            <p:nvPr/>
          </p:nvSpPr>
          <p:spPr>
            <a:xfrm>
              <a:off x="6898825" y="3743575"/>
              <a:ext cx="26500" cy="4025"/>
            </a:xfrm>
            <a:custGeom>
              <a:avLst/>
              <a:gdLst/>
              <a:ahLst/>
              <a:cxnLst/>
              <a:rect l="l" t="t" r="r" b="b"/>
              <a:pathLst>
                <a:path w="1060" h="161" extrusionOk="0">
                  <a:moveTo>
                    <a:pt x="542" y="0"/>
                  </a:moveTo>
                  <a:lnTo>
                    <a:pt x="938" y="0"/>
                  </a:lnTo>
                  <a:cubicBezTo>
                    <a:pt x="991" y="0"/>
                    <a:pt x="1045" y="16"/>
                    <a:pt x="1052" y="76"/>
                  </a:cubicBezTo>
                  <a:cubicBezTo>
                    <a:pt x="1060" y="145"/>
                    <a:pt x="1006" y="160"/>
                    <a:pt x="953" y="160"/>
                  </a:cubicBezTo>
                  <a:cubicBezTo>
                    <a:pt x="671" y="160"/>
                    <a:pt x="389" y="153"/>
                    <a:pt x="107" y="145"/>
                  </a:cubicBezTo>
                  <a:cubicBezTo>
                    <a:pt x="69" y="145"/>
                    <a:pt x="8" y="137"/>
                    <a:pt x="0" y="84"/>
                  </a:cubicBezTo>
                  <a:cubicBezTo>
                    <a:pt x="0" y="8"/>
                    <a:pt x="69" y="16"/>
                    <a:pt x="115" y="16"/>
                  </a:cubicBezTo>
                  <a:cubicBezTo>
                    <a:pt x="260" y="8"/>
                    <a:pt x="397" y="16"/>
                    <a:pt x="534" y="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38"/>
            <p:cNvSpPr/>
            <p:nvPr/>
          </p:nvSpPr>
          <p:spPr>
            <a:xfrm>
              <a:off x="6778600" y="3797100"/>
              <a:ext cx="15450" cy="25375"/>
            </a:xfrm>
            <a:custGeom>
              <a:avLst/>
              <a:gdLst/>
              <a:ahLst/>
              <a:cxnLst/>
              <a:rect l="l" t="t" r="r" b="b"/>
              <a:pathLst>
                <a:path w="618" h="1015" extrusionOk="0">
                  <a:moveTo>
                    <a:pt x="69" y="1015"/>
                  </a:moveTo>
                  <a:cubicBezTo>
                    <a:pt x="0" y="1015"/>
                    <a:pt x="8" y="969"/>
                    <a:pt x="23" y="938"/>
                  </a:cubicBezTo>
                  <a:cubicBezTo>
                    <a:pt x="145" y="626"/>
                    <a:pt x="298" y="336"/>
                    <a:pt x="488" y="62"/>
                  </a:cubicBezTo>
                  <a:cubicBezTo>
                    <a:pt x="511" y="31"/>
                    <a:pt x="549" y="1"/>
                    <a:pt x="587" y="16"/>
                  </a:cubicBezTo>
                  <a:cubicBezTo>
                    <a:pt x="618" y="31"/>
                    <a:pt x="610" y="85"/>
                    <a:pt x="595" y="108"/>
                  </a:cubicBezTo>
                  <a:cubicBezTo>
                    <a:pt x="435" y="397"/>
                    <a:pt x="267" y="687"/>
                    <a:pt x="99" y="976"/>
                  </a:cubicBezTo>
                  <a:cubicBezTo>
                    <a:pt x="92" y="992"/>
                    <a:pt x="77" y="1007"/>
                    <a:pt x="69" y="10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38"/>
            <p:cNvSpPr/>
            <p:nvPr/>
          </p:nvSpPr>
          <p:spPr>
            <a:xfrm>
              <a:off x="6898050" y="3736525"/>
              <a:ext cx="26525" cy="4775"/>
            </a:xfrm>
            <a:custGeom>
              <a:avLst/>
              <a:gdLst/>
              <a:ahLst/>
              <a:cxnLst/>
              <a:rect l="l" t="t" r="r" b="b"/>
              <a:pathLst>
                <a:path w="1061" h="191" extrusionOk="0">
                  <a:moveTo>
                    <a:pt x="1" y="107"/>
                  </a:moveTo>
                  <a:cubicBezTo>
                    <a:pt x="321" y="38"/>
                    <a:pt x="656" y="0"/>
                    <a:pt x="992" y="16"/>
                  </a:cubicBezTo>
                  <a:cubicBezTo>
                    <a:pt x="1030" y="16"/>
                    <a:pt x="1053" y="38"/>
                    <a:pt x="1053" y="76"/>
                  </a:cubicBezTo>
                  <a:cubicBezTo>
                    <a:pt x="1060" y="107"/>
                    <a:pt x="1037" y="137"/>
                    <a:pt x="999" y="137"/>
                  </a:cubicBezTo>
                  <a:cubicBezTo>
                    <a:pt x="664" y="145"/>
                    <a:pt x="336" y="191"/>
                    <a:pt x="1" y="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38"/>
            <p:cNvSpPr/>
            <p:nvPr/>
          </p:nvSpPr>
          <p:spPr>
            <a:xfrm>
              <a:off x="6887200" y="3774825"/>
              <a:ext cx="26700" cy="15650"/>
            </a:xfrm>
            <a:custGeom>
              <a:avLst/>
              <a:gdLst/>
              <a:ahLst/>
              <a:cxnLst/>
              <a:rect l="l" t="t" r="r" b="b"/>
              <a:pathLst>
                <a:path w="1068" h="626" extrusionOk="0">
                  <a:moveTo>
                    <a:pt x="115" y="8"/>
                  </a:moveTo>
                  <a:cubicBezTo>
                    <a:pt x="183" y="46"/>
                    <a:pt x="290" y="92"/>
                    <a:pt x="397" y="153"/>
                  </a:cubicBezTo>
                  <a:cubicBezTo>
                    <a:pt x="572" y="259"/>
                    <a:pt x="747" y="358"/>
                    <a:pt x="938" y="435"/>
                  </a:cubicBezTo>
                  <a:cubicBezTo>
                    <a:pt x="991" y="457"/>
                    <a:pt x="1068" y="473"/>
                    <a:pt x="1037" y="549"/>
                  </a:cubicBezTo>
                  <a:cubicBezTo>
                    <a:pt x="1007" y="625"/>
                    <a:pt x="938" y="572"/>
                    <a:pt x="900" y="557"/>
                  </a:cubicBezTo>
                  <a:cubicBezTo>
                    <a:pt x="595" y="442"/>
                    <a:pt x="343" y="244"/>
                    <a:pt x="54" y="107"/>
                  </a:cubicBezTo>
                  <a:cubicBezTo>
                    <a:pt x="23" y="92"/>
                    <a:pt x="1" y="76"/>
                    <a:pt x="8" y="38"/>
                  </a:cubicBezTo>
                  <a:cubicBezTo>
                    <a:pt x="23" y="0"/>
                    <a:pt x="39" y="0"/>
                    <a:pt x="115" y="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38"/>
            <p:cNvSpPr/>
            <p:nvPr/>
          </p:nvSpPr>
          <p:spPr>
            <a:xfrm>
              <a:off x="6749825" y="3775950"/>
              <a:ext cx="25950" cy="17175"/>
            </a:xfrm>
            <a:custGeom>
              <a:avLst/>
              <a:gdLst/>
              <a:ahLst/>
              <a:cxnLst/>
              <a:rect l="l" t="t" r="r" b="b"/>
              <a:pathLst>
                <a:path w="1038" h="687" extrusionOk="0">
                  <a:moveTo>
                    <a:pt x="1037" y="77"/>
                  </a:moveTo>
                  <a:cubicBezTo>
                    <a:pt x="725" y="313"/>
                    <a:pt x="389" y="519"/>
                    <a:pt x="39" y="687"/>
                  </a:cubicBezTo>
                  <a:lnTo>
                    <a:pt x="1" y="618"/>
                  </a:lnTo>
                  <a:lnTo>
                    <a:pt x="9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38"/>
            <p:cNvSpPr/>
            <p:nvPr/>
          </p:nvSpPr>
          <p:spPr>
            <a:xfrm>
              <a:off x="6887775" y="3698800"/>
              <a:ext cx="20400" cy="12600"/>
            </a:xfrm>
            <a:custGeom>
              <a:avLst/>
              <a:gdLst/>
              <a:ahLst/>
              <a:cxnLst/>
              <a:rect l="l" t="t" r="r" b="b"/>
              <a:pathLst>
                <a:path w="816" h="504" extrusionOk="0">
                  <a:moveTo>
                    <a:pt x="816" y="23"/>
                  </a:moveTo>
                  <a:cubicBezTo>
                    <a:pt x="641" y="252"/>
                    <a:pt x="381" y="358"/>
                    <a:pt x="153" y="480"/>
                  </a:cubicBezTo>
                  <a:cubicBezTo>
                    <a:pt x="107" y="503"/>
                    <a:pt x="46" y="503"/>
                    <a:pt x="23" y="442"/>
                  </a:cubicBezTo>
                  <a:cubicBezTo>
                    <a:pt x="0" y="374"/>
                    <a:pt x="54" y="374"/>
                    <a:pt x="92" y="343"/>
                  </a:cubicBezTo>
                  <a:cubicBezTo>
                    <a:pt x="282" y="229"/>
                    <a:pt x="473" y="122"/>
                    <a:pt x="679" y="23"/>
                  </a:cubicBezTo>
                  <a:cubicBezTo>
                    <a:pt x="724" y="8"/>
                    <a:pt x="770" y="0"/>
                    <a:pt x="816"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38"/>
            <p:cNvSpPr/>
            <p:nvPr/>
          </p:nvSpPr>
          <p:spPr>
            <a:xfrm>
              <a:off x="6884725" y="3779575"/>
              <a:ext cx="23650" cy="14700"/>
            </a:xfrm>
            <a:custGeom>
              <a:avLst/>
              <a:gdLst/>
              <a:ahLst/>
              <a:cxnLst/>
              <a:rect l="l" t="t" r="r" b="b"/>
              <a:pathLst>
                <a:path w="946" h="588" extrusionOk="0">
                  <a:moveTo>
                    <a:pt x="892" y="588"/>
                  </a:moveTo>
                  <a:cubicBezTo>
                    <a:pt x="603" y="488"/>
                    <a:pt x="374" y="275"/>
                    <a:pt x="77" y="184"/>
                  </a:cubicBezTo>
                  <a:cubicBezTo>
                    <a:pt x="23" y="161"/>
                    <a:pt x="0" y="100"/>
                    <a:pt x="31" y="54"/>
                  </a:cubicBezTo>
                  <a:cubicBezTo>
                    <a:pt x="61" y="1"/>
                    <a:pt x="107" y="16"/>
                    <a:pt x="153" y="46"/>
                  </a:cubicBezTo>
                  <a:cubicBezTo>
                    <a:pt x="359" y="168"/>
                    <a:pt x="603" y="245"/>
                    <a:pt x="763" y="450"/>
                  </a:cubicBezTo>
                  <a:cubicBezTo>
                    <a:pt x="816" y="511"/>
                    <a:pt x="900" y="473"/>
                    <a:pt x="946" y="5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38"/>
            <p:cNvSpPr/>
            <p:nvPr/>
          </p:nvSpPr>
          <p:spPr>
            <a:xfrm>
              <a:off x="6835375" y="3844750"/>
              <a:ext cx="16400" cy="2125"/>
            </a:xfrm>
            <a:custGeom>
              <a:avLst/>
              <a:gdLst/>
              <a:ahLst/>
              <a:cxnLst/>
              <a:rect l="l" t="t" r="r" b="b"/>
              <a:pathLst>
                <a:path w="656" h="85" extrusionOk="0">
                  <a:moveTo>
                    <a:pt x="1" y="31"/>
                  </a:moveTo>
                  <a:cubicBezTo>
                    <a:pt x="1" y="23"/>
                    <a:pt x="1" y="8"/>
                    <a:pt x="1" y="0"/>
                  </a:cubicBezTo>
                  <a:lnTo>
                    <a:pt x="656" y="0"/>
                  </a:lnTo>
                  <a:cubicBezTo>
                    <a:pt x="443" y="84"/>
                    <a:pt x="222" y="61"/>
                    <a:pt x="1" y="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38"/>
            <p:cNvSpPr/>
            <p:nvPr/>
          </p:nvSpPr>
          <p:spPr>
            <a:xfrm>
              <a:off x="6737050" y="3786625"/>
              <a:ext cx="6900" cy="10900"/>
            </a:xfrm>
            <a:custGeom>
              <a:avLst/>
              <a:gdLst/>
              <a:ahLst/>
              <a:cxnLst/>
              <a:rect l="l" t="t" r="r" b="b"/>
              <a:pathLst>
                <a:path w="276" h="436" extrusionOk="0">
                  <a:moveTo>
                    <a:pt x="275" y="435"/>
                  </a:moveTo>
                  <a:cubicBezTo>
                    <a:pt x="146" y="336"/>
                    <a:pt x="54" y="199"/>
                    <a:pt x="1" y="54"/>
                  </a:cubicBezTo>
                  <a:lnTo>
                    <a:pt x="54" y="1"/>
                  </a:lnTo>
                  <a:cubicBezTo>
                    <a:pt x="123" y="146"/>
                    <a:pt x="260" y="260"/>
                    <a:pt x="275" y="4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38"/>
            <p:cNvSpPr/>
            <p:nvPr/>
          </p:nvSpPr>
          <p:spPr>
            <a:xfrm>
              <a:off x="6775175" y="3762050"/>
              <a:ext cx="3450" cy="8025"/>
            </a:xfrm>
            <a:custGeom>
              <a:avLst/>
              <a:gdLst/>
              <a:ahLst/>
              <a:cxnLst/>
              <a:rect l="l" t="t" r="r" b="b"/>
              <a:pathLst>
                <a:path w="138" h="321" extrusionOk="0">
                  <a:moveTo>
                    <a:pt x="137" y="321"/>
                  </a:moveTo>
                  <a:cubicBezTo>
                    <a:pt x="46" y="237"/>
                    <a:pt x="0" y="122"/>
                    <a:pt x="0" y="1"/>
                  </a:cubicBezTo>
                  <a:cubicBezTo>
                    <a:pt x="114" y="84"/>
                    <a:pt x="114" y="206"/>
                    <a:pt x="137" y="3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38"/>
            <p:cNvSpPr/>
            <p:nvPr/>
          </p:nvSpPr>
          <p:spPr>
            <a:xfrm>
              <a:off x="6790975" y="3642975"/>
              <a:ext cx="5550" cy="3825"/>
            </a:xfrm>
            <a:custGeom>
              <a:avLst/>
              <a:gdLst/>
              <a:ahLst/>
              <a:cxnLst/>
              <a:rect l="l" t="t" r="r" b="b"/>
              <a:pathLst>
                <a:path w="222" h="153" extrusionOk="0">
                  <a:moveTo>
                    <a:pt x="77" y="153"/>
                  </a:moveTo>
                  <a:cubicBezTo>
                    <a:pt x="31" y="153"/>
                    <a:pt x="1" y="137"/>
                    <a:pt x="8" y="107"/>
                  </a:cubicBezTo>
                  <a:cubicBezTo>
                    <a:pt x="24" y="31"/>
                    <a:pt x="92" y="23"/>
                    <a:pt x="153" y="8"/>
                  </a:cubicBezTo>
                  <a:cubicBezTo>
                    <a:pt x="184" y="0"/>
                    <a:pt x="222" y="15"/>
                    <a:pt x="214" y="54"/>
                  </a:cubicBezTo>
                  <a:cubicBezTo>
                    <a:pt x="199" y="130"/>
                    <a:pt x="123" y="130"/>
                    <a:pt x="77" y="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38"/>
            <p:cNvSpPr/>
            <p:nvPr/>
          </p:nvSpPr>
          <p:spPr>
            <a:xfrm>
              <a:off x="6908150" y="3695175"/>
              <a:ext cx="5950" cy="4225"/>
            </a:xfrm>
            <a:custGeom>
              <a:avLst/>
              <a:gdLst/>
              <a:ahLst/>
              <a:cxnLst/>
              <a:rect l="l" t="t" r="r" b="b"/>
              <a:pathLst>
                <a:path w="238" h="169" extrusionOk="0">
                  <a:moveTo>
                    <a:pt x="1" y="115"/>
                  </a:moveTo>
                  <a:cubicBezTo>
                    <a:pt x="9" y="107"/>
                    <a:pt x="9" y="107"/>
                    <a:pt x="16" y="100"/>
                  </a:cubicBezTo>
                  <a:cubicBezTo>
                    <a:pt x="77" y="54"/>
                    <a:pt x="123" y="0"/>
                    <a:pt x="214" y="16"/>
                  </a:cubicBezTo>
                  <a:cubicBezTo>
                    <a:pt x="222" y="16"/>
                    <a:pt x="237" y="46"/>
                    <a:pt x="237" y="54"/>
                  </a:cubicBezTo>
                  <a:cubicBezTo>
                    <a:pt x="199" y="130"/>
                    <a:pt x="130" y="145"/>
                    <a:pt x="54" y="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38"/>
            <p:cNvSpPr/>
            <p:nvPr/>
          </p:nvSpPr>
          <p:spPr>
            <a:xfrm>
              <a:off x="6767175" y="3710225"/>
              <a:ext cx="4200" cy="5925"/>
            </a:xfrm>
            <a:custGeom>
              <a:avLst/>
              <a:gdLst/>
              <a:ahLst/>
              <a:cxnLst/>
              <a:rect l="l" t="t" r="r" b="b"/>
              <a:pathLst>
                <a:path w="168" h="237" extrusionOk="0">
                  <a:moveTo>
                    <a:pt x="15" y="1"/>
                  </a:moveTo>
                  <a:cubicBezTo>
                    <a:pt x="107" y="46"/>
                    <a:pt x="168" y="138"/>
                    <a:pt x="168" y="237"/>
                  </a:cubicBezTo>
                  <a:cubicBezTo>
                    <a:pt x="92" y="191"/>
                    <a:pt x="0" y="145"/>
                    <a:pt x="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38"/>
            <p:cNvSpPr/>
            <p:nvPr/>
          </p:nvSpPr>
          <p:spPr>
            <a:xfrm>
              <a:off x="6784500" y="3820350"/>
              <a:ext cx="3850" cy="5175"/>
            </a:xfrm>
            <a:custGeom>
              <a:avLst/>
              <a:gdLst/>
              <a:ahLst/>
              <a:cxnLst/>
              <a:rect l="l" t="t" r="r" b="b"/>
              <a:pathLst>
                <a:path w="154" h="207" extrusionOk="0">
                  <a:moveTo>
                    <a:pt x="23" y="31"/>
                  </a:moveTo>
                  <a:cubicBezTo>
                    <a:pt x="69" y="54"/>
                    <a:pt x="100" y="24"/>
                    <a:pt x="138" y="1"/>
                  </a:cubicBezTo>
                  <a:lnTo>
                    <a:pt x="153" y="16"/>
                  </a:lnTo>
                  <a:lnTo>
                    <a:pt x="153" y="107"/>
                  </a:lnTo>
                  <a:lnTo>
                    <a:pt x="130" y="130"/>
                  </a:lnTo>
                  <a:lnTo>
                    <a:pt x="77" y="161"/>
                  </a:lnTo>
                  <a:cubicBezTo>
                    <a:pt x="77" y="184"/>
                    <a:pt x="46" y="206"/>
                    <a:pt x="31" y="199"/>
                  </a:cubicBezTo>
                  <a:cubicBezTo>
                    <a:pt x="16" y="184"/>
                    <a:pt x="8" y="145"/>
                    <a:pt x="1" y="123"/>
                  </a:cubicBezTo>
                  <a:cubicBezTo>
                    <a:pt x="31" y="107"/>
                    <a:pt x="39" y="69"/>
                    <a:pt x="23" y="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38"/>
            <p:cNvSpPr/>
            <p:nvPr/>
          </p:nvSpPr>
          <p:spPr>
            <a:xfrm>
              <a:off x="6782800" y="3821300"/>
              <a:ext cx="2500" cy="2125"/>
            </a:xfrm>
            <a:custGeom>
              <a:avLst/>
              <a:gdLst/>
              <a:ahLst/>
              <a:cxnLst/>
              <a:rect l="l" t="t" r="r" b="b"/>
              <a:pathLst>
                <a:path w="100" h="85" extrusionOk="0">
                  <a:moveTo>
                    <a:pt x="91" y="1"/>
                  </a:moveTo>
                  <a:cubicBezTo>
                    <a:pt x="99" y="31"/>
                    <a:pt x="91" y="69"/>
                    <a:pt x="69" y="85"/>
                  </a:cubicBezTo>
                  <a:cubicBezTo>
                    <a:pt x="0" y="39"/>
                    <a:pt x="46" y="16"/>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38"/>
            <p:cNvSpPr/>
            <p:nvPr/>
          </p:nvSpPr>
          <p:spPr>
            <a:xfrm>
              <a:off x="6908350" y="3793675"/>
              <a:ext cx="2875" cy="2500"/>
            </a:xfrm>
            <a:custGeom>
              <a:avLst/>
              <a:gdLst/>
              <a:ahLst/>
              <a:cxnLst/>
              <a:rect l="l" t="t" r="r" b="b"/>
              <a:pathLst>
                <a:path w="115" h="100" extrusionOk="0">
                  <a:moveTo>
                    <a:pt x="46" y="1"/>
                  </a:moveTo>
                  <a:cubicBezTo>
                    <a:pt x="77" y="8"/>
                    <a:pt x="115" y="31"/>
                    <a:pt x="100" y="54"/>
                  </a:cubicBezTo>
                  <a:cubicBezTo>
                    <a:pt x="69" y="100"/>
                    <a:pt x="31" y="77"/>
                    <a:pt x="1"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38"/>
            <p:cNvSpPr/>
            <p:nvPr/>
          </p:nvSpPr>
          <p:spPr>
            <a:xfrm>
              <a:off x="6907025" y="3792925"/>
              <a:ext cx="2500" cy="1925"/>
            </a:xfrm>
            <a:custGeom>
              <a:avLst/>
              <a:gdLst/>
              <a:ahLst/>
              <a:cxnLst/>
              <a:rect l="l" t="t" r="r" b="b"/>
              <a:pathLst>
                <a:path w="100" h="77" extrusionOk="0">
                  <a:moveTo>
                    <a:pt x="99" y="31"/>
                  </a:moveTo>
                  <a:lnTo>
                    <a:pt x="54" y="76"/>
                  </a:lnTo>
                  <a:lnTo>
                    <a:pt x="0" y="54"/>
                  </a:lnTo>
                  <a:lnTo>
                    <a:pt x="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38"/>
            <p:cNvSpPr/>
            <p:nvPr/>
          </p:nvSpPr>
          <p:spPr>
            <a:xfrm>
              <a:off x="6786225" y="3823600"/>
              <a:ext cx="1350" cy="975"/>
            </a:xfrm>
            <a:custGeom>
              <a:avLst/>
              <a:gdLst/>
              <a:ahLst/>
              <a:cxnLst/>
              <a:rect l="l" t="t" r="r" b="b"/>
              <a:pathLst>
                <a:path w="54" h="39" extrusionOk="0">
                  <a:moveTo>
                    <a:pt x="0" y="31"/>
                  </a:moveTo>
                  <a:lnTo>
                    <a:pt x="54" y="0"/>
                  </a:lnTo>
                  <a:cubicBezTo>
                    <a:pt x="46" y="15"/>
                    <a:pt x="31" y="38"/>
                    <a:pt x="0" y="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38"/>
            <p:cNvSpPr/>
            <p:nvPr/>
          </p:nvSpPr>
          <p:spPr>
            <a:xfrm>
              <a:off x="6907600" y="3698025"/>
              <a:ext cx="1925" cy="1750"/>
            </a:xfrm>
            <a:custGeom>
              <a:avLst/>
              <a:gdLst/>
              <a:ahLst/>
              <a:cxnLst/>
              <a:rect l="l" t="t" r="r" b="b"/>
              <a:pathLst>
                <a:path w="77" h="70" extrusionOk="0">
                  <a:moveTo>
                    <a:pt x="23" y="1"/>
                  </a:moveTo>
                  <a:lnTo>
                    <a:pt x="76" y="54"/>
                  </a:lnTo>
                  <a:cubicBezTo>
                    <a:pt x="23" y="69"/>
                    <a:pt x="0" y="62"/>
                    <a:pt x="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38"/>
            <p:cNvSpPr/>
            <p:nvPr/>
          </p:nvSpPr>
          <p:spPr>
            <a:xfrm>
              <a:off x="6736675" y="3786050"/>
              <a:ext cx="1750" cy="1950"/>
            </a:xfrm>
            <a:custGeom>
              <a:avLst/>
              <a:gdLst/>
              <a:ahLst/>
              <a:cxnLst/>
              <a:rect l="l" t="t" r="r" b="b"/>
              <a:pathLst>
                <a:path w="70" h="78" extrusionOk="0">
                  <a:moveTo>
                    <a:pt x="69" y="24"/>
                  </a:moveTo>
                  <a:lnTo>
                    <a:pt x="16" y="77"/>
                  </a:lnTo>
                  <a:cubicBezTo>
                    <a:pt x="1" y="16"/>
                    <a:pt x="16" y="1"/>
                    <a:pt x="69"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38"/>
            <p:cNvSpPr/>
            <p:nvPr/>
          </p:nvSpPr>
          <p:spPr>
            <a:xfrm>
              <a:off x="6743925" y="3797500"/>
              <a:ext cx="200" cy="200"/>
            </a:xfrm>
            <a:custGeom>
              <a:avLst/>
              <a:gdLst/>
              <a:ahLst/>
              <a:cxnLst/>
              <a:rect l="l" t="t" r="r" b="b"/>
              <a:pathLst>
                <a:path w="8" h="8" extrusionOk="0">
                  <a:moveTo>
                    <a:pt x="0" y="0"/>
                  </a:moveTo>
                  <a:lnTo>
                    <a:pt x="8" y="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38"/>
            <p:cNvSpPr/>
            <p:nvPr/>
          </p:nvSpPr>
          <p:spPr>
            <a:xfrm>
              <a:off x="6799925" y="3747000"/>
              <a:ext cx="31275" cy="36975"/>
            </a:xfrm>
            <a:custGeom>
              <a:avLst/>
              <a:gdLst/>
              <a:ahLst/>
              <a:cxnLst/>
              <a:rect l="l" t="t" r="r" b="b"/>
              <a:pathLst>
                <a:path w="1251" h="1479" extrusionOk="0">
                  <a:moveTo>
                    <a:pt x="9" y="1479"/>
                  </a:moveTo>
                  <a:cubicBezTo>
                    <a:pt x="1" y="1388"/>
                    <a:pt x="24" y="1296"/>
                    <a:pt x="70" y="1220"/>
                  </a:cubicBezTo>
                  <a:cubicBezTo>
                    <a:pt x="161" y="976"/>
                    <a:pt x="260" y="747"/>
                    <a:pt x="153" y="465"/>
                  </a:cubicBezTo>
                  <a:cubicBezTo>
                    <a:pt x="92" y="313"/>
                    <a:pt x="222" y="237"/>
                    <a:pt x="382" y="305"/>
                  </a:cubicBezTo>
                  <a:cubicBezTo>
                    <a:pt x="428" y="321"/>
                    <a:pt x="489" y="374"/>
                    <a:pt x="504" y="351"/>
                  </a:cubicBezTo>
                  <a:cubicBezTo>
                    <a:pt x="595" y="168"/>
                    <a:pt x="832" y="267"/>
                    <a:pt x="931" y="115"/>
                  </a:cubicBezTo>
                  <a:cubicBezTo>
                    <a:pt x="1007" y="0"/>
                    <a:pt x="1068" y="84"/>
                    <a:pt x="1137" y="115"/>
                  </a:cubicBezTo>
                  <a:cubicBezTo>
                    <a:pt x="1236" y="168"/>
                    <a:pt x="1251" y="229"/>
                    <a:pt x="1190" y="298"/>
                  </a:cubicBezTo>
                  <a:cubicBezTo>
                    <a:pt x="1022" y="473"/>
                    <a:pt x="1053" y="656"/>
                    <a:pt x="1129" y="862"/>
                  </a:cubicBezTo>
                  <a:cubicBezTo>
                    <a:pt x="1175" y="984"/>
                    <a:pt x="1106" y="1067"/>
                    <a:pt x="984" y="1083"/>
                  </a:cubicBezTo>
                  <a:cubicBezTo>
                    <a:pt x="649" y="1136"/>
                    <a:pt x="336" y="1266"/>
                    <a:pt x="62" y="1464"/>
                  </a:cubicBezTo>
                  <a:cubicBezTo>
                    <a:pt x="47" y="1471"/>
                    <a:pt x="24" y="1471"/>
                    <a:pt x="9" y="1479"/>
                  </a:cubicBezTo>
                  <a:close/>
                  <a:moveTo>
                    <a:pt x="588" y="572"/>
                  </a:moveTo>
                  <a:cubicBezTo>
                    <a:pt x="588" y="534"/>
                    <a:pt x="565" y="511"/>
                    <a:pt x="550" y="526"/>
                  </a:cubicBezTo>
                  <a:cubicBezTo>
                    <a:pt x="481" y="564"/>
                    <a:pt x="390" y="580"/>
                    <a:pt x="359" y="671"/>
                  </a:cubicBezTo>
                  <a:cubicBezTo>
                    <a:pt x="352" y="702"/>
                    <a:pt x="397" y="717"/>
                    <a:pt x="428" y="709"/>
                  </a:cubicBezTo>
                  <a:cubicBezTo>
                    <a:pt x="504" y="694"/>
                    <a:pt x="565" y="641"/>
                    <a:pt x="588" y="572"/>
                  </a:cubicBezTo>
                  <a:close/>
                  <a:moveTo>
                    <a:pt x="877" y="831"/>
                  </a:moveTo>
                  <a:cubicBezTo>
                    <a:pt x="847" y="785"/>
                    <a:pt x="916" y="694"/>
                    <a:pt x="816" y="686"/>
                  </a:cubicBezTo>
                  <a:cubicBezTo>
                    <a:pt x="763" y="686"/>
                    <a:pt x="748" y="755"/>
                    <a:pt x="748" y="808"/>
                  </a:cubicBezTo>
                  <a:cubicBezTo>
                    <a:pt x="748" y="862"/>
                    <a:pt x="740" y="930"/>
                    <a:pt x="824" y="938"/>
                  </a:cubicBezTo>
                  <a:cubicBezTo>
                    <a:pt x="893" y="938"/>
                    <a:pt x="877" y="877"/>
                    <a:pt x="877" y="83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38"/>
            <p:cNvSpPr/>
            <p:nvPr/>
          </p:nvSpPr>
          <p:spPr>
            <a:xfrm>
              <a:off x="6840700" y="3742625"/>
              <a:ext cx="81400" cy="40600"/>
            </a:xfrm>
            <a:custGeom>
              <a:avLst/>
              <a:gdLst/>
              <a:ahLst/>
              <a:cxnLst/>
              <a:rect l="l" t="t" r="r" b="b"/>
              <a:pathLst>
                <a:path w="3256" h="1624" extrusionOk="0">
                  <a:moveTo>
                    <a:pt x="3248" y="1624"/>
                  </a:moveTo>
                  <a:cubicBezTo>
                    <a:pt x="2989" y="1578"/>
                    <a:pt x="2783" y="1410"/>
                    <a:pt x="2546" y="1303"/>
                  </a:cubicBezTo>
                  <a:cubicBezTo>
                    <a:pt x="2318" y="1197"/>
                    <a:pt x="2074" y="1060"/>
                    <a:pt x="1822" y="945"/>
                  </a:cubicBezTo>
                  <a:cubicBezTo>
                    <a:pt x="1739" y="907"/>
                    <a:pt x="1640" y="884"/>
                    <a:pt x="1548" y="892"/>
                  </a:cubicBezTo>
                  <a:cubicBezTo>
                    <a:pt x="1106" y="938"/>
                    <a:pt x="763" y="739"/>
                    <a:pt x="451" y="480"/>
                  </a:cubicBezTo>
                  <a:cubicBezTo>
                    <a:pt x="344" y="396"/>
                    <a:pt x="230" y="328"/>
                    <a:pt x="108" y="275"/>
                  </a:cubicBezTo>
                  <a:cubicBezTo>
                    <a:pt x="77" y="259"/>
                    <a:pt x="1" y="244"/>
                    <a:pt x="47" y="191"/>
                  </a:cubicBezTo>
                  <a:cubicBezTo>
                    <a:pt x="92" y="130"/>
                    <a:pt x="115" y="0"/>
                    <a:pt x="199" y="54"/>
                  </a:cubicBezTo>
                  <a:cubicBezTo>
                    <a:pt x="451" y="206"/>
                    <a:pt x="755" y="145"/>
                    <a:pt x="1007" y="313"/>
                  </a:cubicBezTo>
                  <a:cubicBezTo>
                    <a:pt x="1678" y="762"/>
                    <a:pt x="2463" y="1006"/>
                    <a:pt x="3118" y="1486"/>
                  </a:cubicBezTo>
                  <a:cubicBezTo>
                    <a:pt x="3164" y="1524"/>
                    <a:pt x="3225" y="1547"/>
                    <a:pt x="3255" y="161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38"/>
            <p:cNvSpPr/>
            <p:nvPr/>
          </p:nvSpPr>
          <p:spPr>
            <a:xfrm>
              <a:off x="6826600" y="3734050"/>
              <a:ext cx="13575" cy="13350"/>
            </a:xfrm>
            <a:custGeom>
              <a:avLst/>
              <a:gdLst/>
              <a:ahLst/>
              <a:cxnLst/>
              <a:rect l="l" t="t" r="r" b="b"/>
              <a:pathLst>
                <a:path w="543" h="534" extrusionOk="0">
                  <a:moveTo>
                    <a:pt x="1" y="236"/>
                  </a:moveTo>
                  <a:cubicBezTo>
                    <a:pt x="1" y="84"/>
                    <a:pt x="108" y="0"/>
                    <a:pt x="291" y="0"/>
                  </a:cubicBezTo>
                  <a:cubicBezTo>
                    <a:pt x="435" y="0"/>
                    <a:pt x="534" y="76"/>
                    <a:pt x="542" y="229"/>
                  </a:cubicBezTo>
                  <a:cubicBezTo>
                    <a:pt x="542" y="389"/>
                    <a:pt x="412" y="534"/>
                    <a:pt x="306" y="534"/>
                  </a:cubicBezTo>
                  <a:cubicBezTo>
                    <a:pt x="146" y="526"/>
                    <a:pt x="16" y="397"/>
                    <a:pt x="1" y="2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38"/>
            <p:cNvSpPr/>
            <p:nvPr/>
          </p:nvSpPr>
          <p:spPr>
            <a:xfrm>
              <a:off x="6788125" y="3765675"/>
              <a:ext cx="11450" cy="15275"/>
            </a:xfrm>
            <a:custGeom>
              <a:avLst/>
              <a:gdLst/>
              <a:ahLst/>
              <a:cxnLst/>
              <a:rect l="l" t="t" r="r" b="b"/>
              <a:pathLst>
                <a:path w="458" h="611" extrusionOk="0">
                  <a:moveTo>
                    <a:pt x="0" y="320"/>
                  </a:moveTo>
                  <a:cubicBezTo>
                    <a:pt x="0" y="115"/>
                    <a:pt x="122" y="0"/>
                    <a:pt x="298" y="54"/>
                  </a:cubicBezTo>
                  <a:cubicBezTo>
                    <a:pt x="404" y="84"/>
                    <a:pt x="458" y="153"/>
                    <a:pt x="420" y="267"/>
                  </a:cubicBezTo>
                  <a:cubicBezTo>
                    <a:pt x="412" y="305"/>
                    <a:pt x="397" y="343"/>
                    <a:pt x="381" y="374"/>
                  </a:cubicBezTo>
                  <a:cubicBezTo>
                    <a:pt x="351" y="473"/>
                    <a:pt x="366" y="610"/>
                    <a:pt x="214" y="610"/>
                  </a:cubicBezTo>
                  <a:cubicBezTo>
                    <a:pt x="69" y="602"/>
                    <a:pt x="0" y="496"/>
                    <a:pt x="0" y="3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38"/>
            <p:cNvSpPr/>
            <p:nvPr/>
          </p:nvSpPr>
          <p:spPr>
            <a:xfrm>
              <a:off x="6866425" y="3767775"/>
              <a:ext cx="13750" cy="11250"/>
            </a:xfrm>
            <a:custGeom>
              <a:avLst/>
              <a:gdLst/>
              <a:ahLst/>
              <a:cxnLst/>
              <a:rect l="l" t="t" r="r" b="b"/>
              <a:pathLst>
                <a:path w="550" h="450" extrusionOk="0">
                  <a:moveTo>
                    <a:pt x="298" y="450"/>
                  </a:moveTo>
                  <a:cubicBezTo>
                    <a:pt x="191" y="442"/>
                    <a:pt x="100" y="381"/>
                    <a:pt x="39" y="290"/>
                  </a:cubicBezTo>
                  <a:cubicBezTo>
                    <a:pt x="1" y="221"/>
                    <a:pt x="1" y="137"/>
                    <a:pt x="39" y="69"/>
                  </a:cubicBezTo>
                  <a:cubicBezTo>
                    <a:pt x="85" y="0"/>
                    <a:pt x="146" y="69"/>
                    <a:pt x="199" y="69"/>
                  </a:cubicBezTo>
                  <a:cubicBezTo>
                    <a:pt x="252" y="69"/>
                    <a:pt x="290" y="69"/>
                    <a:pt x="329" y="76"/>
                  </a:cubicBezTo>
                  <a:cubicBezTo>
                    <a:pt x="428" y="76"/>
                    <a:pt x="550" y="46"/>
                    <a:pt x="550" y="191"/>
                  </a:cubicBezTo>
                  <a:cubicBezTo>
                    <a:pt x="550" y="305"/>
                    <a:pt x="473" y="404"/>
                    <a:pt x="367" y="442"/>
                  </a:cubicBezTo>
                  <a:cubicBezTo>
                    <a:pt x="344" y="442"/>
                    <a:pt x="321" y="450"/>
                    <a:pt x="298" y="45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38"/>
            <p:cNvSpPr/>
            <p:nvPr/>
          </p:nvSpPr>
          <p:spPr>
            <a:xfrm>
              <a:off x="6921875" y="3783000"/>
              <a:ext cx="975" cy="975"/>
            </a:xfrm>
            <a:custGeom>
              <a:avLst/>
              <a:gdLst/>
              <a:ahLst/>
              <a:cxnLst/>
              <a:rect l="l" t="t" r="r" b="b"/>
              <a:pathLst>
                <a:path w="39" h="39" extrusionOk="0">
                  <a:moveTo>
                    <a:pt x="8" y="1"/>
                  </a:moveTo>
                  <a:lnTo>
                    <a:pt x="39" y="16"/>
                  </a:lnTo>
                  <a:cubicBezTo>
                    <a:pt x="16" y="39"/>
                    <a:pt x="8" y="24"/>
                    <a:pt x="1" y="9"/>
                  </a:cubicBezTo>
                  <a:close/>
                </a:path>
              </a:pathLst>
            </a:custGeom>
            <a:solidFill>
              <a:srgbClr val="D0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38"/>
            <p:cNvSpPr/>
            <p:nvPr/>
          </p:nvSpPr>
          <p:spPr>
            <a:xfrm>
              <a:off x="6799175" y="3785100"/>
              <a:ext cx="225" cy="400"/>
            </a:xfrm>
            <a:custGeom>
              <a:avLst/>
              <a:gdLst/>
              <a:ahLst/>
              <a:cxnLst/>
              <a:rect l="l" t="t" r="r" b="b"/>
              <a:pathLst>
                <a:path w="9" h="16" extrusionOk="0">
                  <a:moveTo>
                    <a:pt x="8" y="1"/>
                  </a:moveTo>
                  <a:lnTo>
                    <a:pt x="8" y="16"/>
                  </a:lnTo>
                  <a:lnTo>
                    <a:pt x="0" y="16"/>
                  </a:lnTo>
                  <a:close/>
                </a:path>
              </a:pathLst>
            </a:custGeom>
            <a:solidFill>
              <a:srgbClr val="D0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38"/>
            <p:cNvSpPr/>
            <p:nvPr/>
          </p:nvSpPr>
          <p:spPr>
            <a:xfrm>
              <a:off x="6790400" y="3678600"/>
              <a:ext cx="600" cy="600"/>
            </a:xfrm>
            <a:custGeom>
              <a:avLst/>
              <a:gdLst/>
              <a:ahLst/>
              <a:cxnLst/>
              <a:rect l="l" t="t" r="r" b="b"/>
              <a:pathLst>
                <a:path w="24" h="24" extrusionOk="0">
                  <a:moveTo>
                    <a:pt x="24" y="16"/>
                  </a:moveTo>
                  <a:lnTo>
                    <a:pt x="1" y="16"/>
                  </a:lnTo>
                  <a:lnTo>
                    <a:pt x="9" y="0"/>
                  </a:lnTo>
                  <a:lnTo>
                    <a:pt x="24" y="23"/>
                  </a:lnTo>
                  <a:close/>
                </a:path>
              </a:pathLst>
            </a:custGeom>
            <a:solidFill>
              <a:srgbClr val="FBF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38"/>
            <p:cNvSpPr/>
            <p:nvPr/>
          </p:nvSpPr>
          <p:spPr>
            <a:xfrm>
              <a:off x="6787925" y="3819975"/>
              <a:ext cx="800" cy="775"/>
            </a:xfrm>
            <a:custGeom>
              <a:avLst/>
              <a:gdLst/>
              <a:ahLst/>
              <a:cxnLst/>
              <a:rect l="l" t="t" r="r" b="b"/>
              <a:pathLst>
                <a:path w="32" h="31" extrusionOk="0">
                  <a:moveTo>
                    <a:pt x="1" y="16"/>
                  </a:moveTo>
                  <a:lnTo>
                    <a:pt x="31" y="0"/>
                  </a:lnTo>
                  <a:lnTo>
                    <a:pt x="16" y="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38"/>
            <p:cNvSpPr/>
            <p:nvPr/>
          </p:nvSpPr>
          <p:spPr>
            <a:xfrm>
              <a:off x="6873300" y="3814250"/>
              <a:ext cx="400" cy="425"/>
            </a:xfrm>
            <a:custGeom>
              <a:avLst/>
              <a:gdLst/>
              <a:ahLst/>
              <a:cxnLst/>
              <a:rect l="l" t="t" r="r" b="b"/>
              <a:pathLst>
                <a:path w="16" h="17" extrusionOk="0">
                  <a:moveTo>
                    <a:pt x="15" y="8"/>
                  </a:moveTo>
                  <a:lnTo>
                    <a:pt x="0" y="16"/>
                  </a:lnTo>
                  <a:lnTo>
                    <a:pt x="0" y="1"/>
                  </a:lnTo>
                  <a:close/>
                </a:path>
              </a:pathLst>
            </a:custGeom>
            <a:solidFill>
              <a:srgbClr val="FBF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38"/>
            <p:cNvSpPr/>
            <p:nvPr/>
          </p:nvSpPr>
          <p:spPr>
            <a:xfrm>
              <a:off x="6808700" y="3759775"/>
              <a:ext cx="5925" cy="5150"/>
            </a:xfrm>
            <a:custGeom>
              <a:avLst/>
              <a:gdLst/>
              <a:ahLst/>
              <a:cxnLst/>
              <a:rect l="l" t="t" r="r" b="b"/>
              <a:pathLst>
                <a:path w="237" h="206" extrusionOk="0">
                  <a:moveTo>
                    <a:pt x="237" y="61"/>
                  </a:moveTo>
                  <a:cubicBezTo>
                    <a:pt x="214" y="130"/>
                    <a:pt x="153" y="183"/>
                    <a:pt x="77" y="198"/>
                  </a:cubicBezTo>
                  <a:cubicBezTo>
                    <a:pt x="46" y="206"/>
                    <a:pt x="1" y="191"/>
                    <a:pt x="8" y="160"/>
                  </a:cubicBezTo>
                  <a:cubicBezTo>
                    <a:pt x="31" y="69"/>
                    <a:pt x="122" y="53"/>
                    <a:pt x="191" y="15"/>
                  </a:cubicBezTo>
                  <a:cubicBezTo>
                    <a:pt x="214" y="0"/>
                    <a:pt x="237" y="23"/>
                    <a:pt x="237"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38"/>
            <p:cNvSpPr/>
            <p:nvPr/>
          </p:nvSpPr>
          <p:spPr>
            <a:xfrm>
              <a:off x="6818600" y="3764150"/>
              <a:ext cx="4225" cy="6300"/>
            </a:xfrm>
            <a:custGeom>
              <a:avLst/>
              <a:gdLst/>
              <a:ahLst/>
              <a:cxnLst/>
              <a:rect l="l" t="t" r="r" b="b"/>
              <a:pathLst>
                <a:path w="169" h="252" extrusionOk="0">
                  <a:moveTo>
                    <a:pt x="130" y="145"/>
                  </a:moveTo>
                  <a:cubicBezTo>
                    <a:pt x="130" y="191"/>
                    <a:pt x="146" y="252"/>
                    <a:pt x="85" y="252"/>
                  </a:cubicBezTo>
                  <a:cubicBezTo>
                    <a:pt x="1" y="252"/>
                    <a:pt x="8" y="176"/>
                    <a:pt x="8" y="122"/>
                  </a:cubicBezTo>
                  <a:cubicBezTo>
                    <a:pt x="8" y="69"/>
                    <a:pt x="16" y="0"/>
                    <a:pt x="69" y="0"/>
                  </a:cubicBezTo>
                  <a:cubicBezTo>
                    <a:pt x="169" y="8"/>
                    <a:pt x="108" y="99"/>
                    <a:pt x="130" y="1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38"/>
          <p:cNvGrpSpPr/>
          <p:nvPr/>
        </p:nvGrpSpPr>
        <p:grpSpPr>
          <a:xfrm>
            <a:off x="948158" y="3483432"/>
            <a:ext cx="1133331" cy="573993"/>
            <a:chOff x="6893875" y="2013700"/>
            <a:chExt cx="396325" cy="200725"/>
          </a:xfrm>
        </p:grpSpPr>
        <p:sp>
          <p:nvSpPr>
            <p:cNvPr id="6169" name="Google Shape;6169;p38"/>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38"/>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38"/>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38"/>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38"/>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38"/>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38"/>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38"/>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38"/>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38"/>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38"/>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38"/>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38"/>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38"/>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38"/>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38"/>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38"/>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38"/>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38"/>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38"/>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38"/>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38"/>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38"/>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38"/>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38"/>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97"/>
        <p:cNvGrpSpPr/>
        <p:nvPr/>
      </p:nvGrpSpPr>
      <p:grpSpPr>
        <a:xfrm>
          <a:off x="0" y="0"/>
          <a:ext cx="0" cy="0"/>
          <a:chOff x="0" y="0"/>
          <a:chExt cx="0" cy="0"/>
        </a:xfrm>
      </p:grpSpPr>
      <p:sp>
        <p:nvSpPr>
          <p:cNvPr id="6198" name="Google Shape;6198;p39"/>
          <p:cNvSpPr txBox="1">
            <a:spLocks noGrp="1"/>
          </p:cNvSpPr>
          <p:nvPr>
            <p:ph type="body" idx="1"/>
          </p:nvPr>
        </p:nvSpPr>
        <p:spPr>
          <a:xfrm>
            <a:off x="720000" y="1995681"/>
            <a:ext cx="4117800" cy="23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Do you know what helps you make your point clear?</a:t>
            </a:r>
            <a:endParaRPr>
              <a:solidFill>
                <a:schemeClr val="dk1"/>
              </a:solidFill>
            </a:endParaRPr>
          </a:p>
          <a:p>
            <a:pPr marL="0" lvl="0" indent="0" algn="l" rtl="0">
              <a:spcBef>
                <a:spcPts val="0"/>
              </a:spcBef>
              <a:spcAft>
                <a:spcPts val="0"/>
              </a:spcAft>
              <a:buNone/>
            </a:pPr>
            <a:r>
              <a:rPr lang="en">
                <a:solidFill>
                  <a:schemeClr val="dk1"/>
                </a:solidFill>
              </a:rPr>
              <a:t>Lists like this one:</a:t>
            </a:r>
            <a:endParaRPr>
              <a:solidFill>
                <a:schemeClr val="dk1"/>
              </a:solidFill>
            </a:endParaRPr>
          </a:p>
          <a:p>
            <a:pPr marL="457200" lvl="0" indent="-317500" algn="l" rtl="0">
              <a:spcBef>
                <a:spcPts val="1600"/>
              </a:spcBef>
              <a:spcAft>
                <a:spcPts val="0"/>
              </a:spcAft>
              <a:buSzPts val="1400"/>
              <a:buChar char="◈"/>
            </a:pPr>
            <a:r>
              <a:rPr lang="en">
                <a:solidFill>
                  <a:schemeClr val="dk1"/>
                </a:solidFill>
              </a:rPr>
              <a:t>They’re simple </a:t>
            </a:r>
            <a:endParaRPr>
              <a:solidFill>
                <a:schemeClr val="dk1"/>
              </a:solidFill>
            </a:endParaRPr>
          </a:p>
          <a:p>
            <a:pPr marL="457200" lvl="0" indent="-317500" algn="l" rtl="0">
              <a:spcBef>
                <a:spcPts val="0"/>
              </a:spcBef>
              <a:spcAft>
                <a:spcPts val="0"/>
              </a:spcAft>
              <a:buSzPts val="1400"/>
              <a:buChar char="◈"/>
            </a:pPr>
            <a:r>
              <a:rPr lang="en">
                <a:solidFill>
                  <a:schemeClr val="dk1"/>
                </a:solidFill>
              </a:rPr>
              <a:t>You can organize your ideas clearly</a:t>
            </a:r>
            <a:endParaRPr>
              <a:solidFill>
                <a:schemeClr val="dk1"/>
              </a:solidFill>
            </a:endParaRPr>
          </a:p>
          <a:p>
            <a:pPr marL="457200" lvl="0" indent="-317500" algn="l" rtl="0">
              <a:spcBef>
                <a:spcPts val="0"/>
              </a:spcBef>
              <a:spcAft>
                <a:spcPts val="0"/>
              </a:spcAft>
              <a:buSzPts val="1400"/>
              <a:buChar char="◈"/>
            </a:pPr>
            <a:r>
              <a:rPr lang="en">
                <a:solidFill>
                  <a:schemeClr val="dk1"/>
                </a:solidFill>
              </a:rPr>
              <a:t>You’ll never forget to buy milk!</a:t>
            </a:r>
            <a:endParaRPr>
              <a:solidFill>
                <a:schemeClr val="dk1"/>
              </a:solidFill>
            </a:endParaRPr>
          </a:p>
          <a:p>
            <a:pPr marL="0" lvl="0" indent="0" algn="l" rtl="0">
              <a:spcBef>
                <a:spcPts val="1600"/>
              </a:spcBef>
              <a:spcAft>
                <a:spcPts val="0"/>
              </a:spcAft>
              <a:buNone/>
            </a:pPr>
            <a:r>
              <a:rPr lang="en">
                <a:solidFill>
                  <a:schemeClr val="dk1"/>
                </a:solidFill>
              </a:rPr>
              <a:t>And the most important thing: the audience won’t miss the point of your presentation</a:t>
            </a:r>
            <a:endParaRPr>
              <a:solidFill>
                <a:schemeClr val="dk1"/>
              </a:solidFill>
            </a:endParaRPr>
          </a:p>
        </p:txBody>
      </p:sp>
      <p:sp>
        <p:nvSpPr>
          <p:cNvPr id="6199" name="Google Shape;6199;p39"/>
          <p:cNvSpPr txBox="1">
            <a:spLocks noGrp="1"/>
          </p:cNvSpPr>
          <p:nvPr>
            <p:ph type="title"/>
          </p:nvPr>
        </p:nvSpPr>
        <p:spPr>
          <a:xfrm>
            <a:off x="713225" y="840519"/>
            <a:ext cx="4117800" cy="11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First announcement</a:t>
            </a:r>
            <a:endParaRPr/>
          </a:p>
        </p:txBody>
      </p:sp>
      <p:grpSp>
        <p:nvGrpSpPr>
          <p:cNvPr id="6200" name="Google Shape;6200;p39"/>
          <p:cNvGrpSpPr/>
          <p:nvPr/>
        </p:nvGrpSpPr>
        <p:grpSpPr>
          <a:xfrm>
            <a:off x="4939272" y="1727499"/>
            <a:ext cx="3404668" cy="2735308"/>
            <a:chOff x="1356882" y="4263285"/>
            <a:chExt cx="1515543" cy="1217586"/>
          </a:xfrm>
        </p:grpSpPr>
        <p:sp>
          <p:nvSpPr>
            <p:cNvPr id="6201" name="Google Shape;6201;p39"/>
            <p:cNvSpPr/>
            <p:nvPr/>
          </p:nvSpPr>
          <p:spPr>
            <a:xfrm>
              <a:off x="1356882" y="4263285"/>
              <a:ext cx="1515543" cy="1217586"/>
            </a:xfrm>
            <a:custGeom>
              <a:avLst/>
              <a:gdLst/>
              <a:ahLst/>
              <a:cxnLst/>
              <a:rect l="l" t="t" r="r" b="b"/>
              <a:pathLst>
                <a:path w="59074" h="47460" extrusionOk="0">
                  <a:moveTo>
                    <a:pt x="29381" y="1"/>
                  </a:moveTo>
                  <a:cubicBezTo>
                    <a:pt x="29266" y="1"/>
                    <a:pt x="29159" y="24"/>
                    <a:pt x="29045" y="62"/>
                  </a:cubicBezTo>
                  <a:cubicBezTo>
                    <a:pt x="28969" y="85"/>
                    <a:pt x="28885" y="115"/>
                    <a:pt x="28809" y="146"/>
                  </a:cubicBezTo>
                  <a:cubicBezTo>
                    <a:pt x="28512" y="283"/>
                    <a:pt x="28268" y="511"/>
                    <a:pt x="28115" y="793"/>
                  </a:cubicBezTo>
                  <a:cubicBezTo>
                    <a:pt x="28070" y="809"/>
                    <a:pt x="28032" y="824"/>
                    <a:pt x="27993" y="839"/>
                  </a:cubicBezTo>
                  <a:cubicBezTo>
                    <a:pt x="27551" y="1037"/>
                    <a:pt x="27247" y="1456"/>
                    <a:pt x="27186" y="1937"/>
                  </a:cubicBezTo>
                  <a:cubicBezTo>
                    <a:pt x="26926" y="2028"/>
                    <a:pt x="26690" y="2188"/>
                    <a:pt x="26500" y="2386"/>
                  </a:cubicBezTo>
                  <a:cubicBezTo>
                    <a:pt x="26256" y="2653"/>
                    <a:pt x="26096" y="2981"/>
                    <a:pt x="26035" y="3331"/>
                  </a:cubicBezTo>
                  <a:cubicBezTo>
                    <a:pt x="25806" y="3301"/>
                    <a:pt x="25585" y="3278"/>
                    <a:pt x="25356" y="3278"/>
                  </a:cubicBezTo>
                  <a:cubicBezTo>
                    <a:pt x="24709" y="3278"/>
                    <a:pt x="24152" y="3446"/>
                    <a:pt x="23718" y="3781"/>
                  </a:cubicBezTo>
                  <a:cubicBezTo>
                    <a:pt x="23268" y="4132"/>
                    <a:pt x="22994" y="4657"/>
                    <a:pt x="22979" y="5229"/>
                  </a:cubicBezTo>
                  <a:cubicBezTo>
                    <a:pt x="22811" y="5267"/>
                    <a:pt x="22651" y="5313"/>
                    <a:pt x="22491" y="5359"/>
                  </a:cubicBezTo>
                  <a:cubicBezTo>
                    <a:pt x="21584" y="5656"/>
                    <a:pt x="21203" y="6182"/>
                    <a:pt x="21043" y="6601"/>
                  </a:cubicBezTo>
                  <a:cubicBezTo>
                    <a:pt x="20822" y="6548"/>
                    <a:pt x="20593" y="6525"/>
                    <a:pt x="20364" y="6525"/>
                  </a:cubicBezTo>
                  <a:cubicBezTo>
                    <a:pt x="20174" y="6525"/>
                    <a:pt x="19983" y="6540"/>
                    <a:pt x="19800" y="6570"/>
                  </a:cubicBezTo>
                  <a:cubicBezTo>
                    <a:pt x="19732" y="6250"/>
                    <a:pt x="19579" y="5961"/>
                    <a:pt x="19366" y="5732"/>
                  </a:cubicBezTo>
                  <a:cubicBezTo>
                    <a:pt x="19183" y="5542"/>
                    <a:pt x="18970" y="5397"/>
                    <a:pt x="18726" y="5305"/>
                  </a:cubicBezTo>
                  <a:cubicBezTo>
                    <a:pt x="18657" y="4856"/>
                    <a:pt x="18368" y="4467"/>
                    <a:pt x="17956" y="4284"/>
                  </a:cubicBezTo>
                  <a:cubicBezTo>
                    <a:pt x="17926" y="4269"/>
                    <a:pt x="17895" y="4261"/>
                    <a:pt x="17865" y="4246"/>
                  </a:cubicBezTo>
                  <a:cubicBezTo>
                    <a:pt x="17712" y="3979"/>
                    <a:pt x="17476" y="3773"/>
                    <a:pt x="17194" y="3644"/>
                  </a:cubicBezTo>
                  <a:cubicBezTo>
                    <a:pt x="17125" y="3613"/>
                    <a:pt x="17049" y="3583"/>
                    <a:pt x="16973" y="3560"/>
                  </a:cubicBezTo>
                  <a:cubicBezTo>
                    <a:pt x="16866" y="3522"/>
                    <a:pt x="16752" y="3499"/>
                    <a:pt x="16638" y="3499"/>
                  </a:cubicBezTo>
                  <a:lnTo>
                    <a:pt x="16546" y="3499"/>
                  </a:lnTo>
                  <a:cubicBezTo>
                    <a:pt x="16432" y="3499"/>
                    <a:pt x="16325" y="3522"/>
                    <a:pt x="16218" y="3560"/>
                  </a:cubicBezTo>
                  <a:cubicBezTo>
                    <a:pt x="16135" y="3583"/>
                    <a:pt x="16058" y="3613"/>
                    <a:pt x="15982" y="3644"/>
                  </a:cubicBezTo>
                  <a:cubicBezTo>
                    <a:pt x="15708" y="3773"/>
                    <a:pt x="15479" y="3987"/>
                    <a:pt x="15319" y="4246"/>
                  </a:cubicBezTo>
                  <a:cubicBezTo>
                    <a:pt x="15289" y="4261"/>
                    <a:pt x="15266" y="4269"/>
                    <a:pt x="15235" y="4284"/>
                  </a:cubicBezTo>
                  <a:cubicBezTo>
                    <a:pt x="14816" y="4475"/>
                    <a:pt x="14526" y="4856"/>
                    <a:pt x="14458" y="5313"/>
                  </a:cubicBezTo>
                  <a:cubicBezTo>
                    <a:pt x="14222" y="5404"/>
                    <a:pt x="14008" y="5542"/>
                    <a:pt x="13833" y="5732"/>
                  </a:cubicBezTo>
                  <a:cubicBezTo>
                    <a:pt x="13612" y="5961"/>
                    <a:pt x="13467" y="6250"/>
                    <a:pt x="13398" y="6570"/>
                  </a:cubicBezTo>
                  <a:cubicBezTo>
                    <a:pt x="13208" y="6540"/>
                    <a:pt x="13025" y="6525"/>
                    <a:pt x="12835" y="6525"/>
                  </a:cubicBezTo>
                  <a:cubicBezTo>
                    <a:pt x="12217" y="6525"/>
                    <a:pt x="11691" y="6685"/>
                    <a:pt x="11280" y="7005"/>
                  </a:cubicBezTo>
                  <a:cubicBezTo>
                    <a:pt x="10853" y="7325"/>
                    <a:pt x="10594" y="7813"/>
                    <a:pt x="10571" y="8339"/>
                  </a:cubicBezTo>
                  <a:cubicBezTo>
                    <a:pt x="10441" y="8369"/>
                    <a:pt x="10304" y="8407"/>
                    <a:pt x="10167" y="8453"/>
                  </a:cubicBezTo>
                  <a:cubicBezTo>
                    <a:pt x="9047" y="8811"/>
                    <a:pt x="8765" y="9558"/>
                    <a:pt x="8696" y="9970"/>
                  </a:cubicBezTo>
                  <a:lnTo>
                    <a:pt x="8696" y="10000"/>
                  </a:lnTo>
                  <a:cubicBezTo>
                    <a:pt x="8650" y="10236"/>
                    <a:pt x="8544" y="10876"/>
                    <a:pt x="9001" y="11326"/>
                  </a:cubicBezTo>
                  <a:lnTo>
                    <a:pt x="9001" y="11349"/>
                  </a:lnTo>
                  <a:cubicBezTo>
                    <a:pt x="8978" y="11440"/>
                    <a:pt x="8955" y="11524"/>
                    <a:pt x="8932" y="11608"/>
                  </a:cubicBezTo>
                  <a:cubicBezTo>
                    <a:pt x="8849" y="11593"/>
                    <a:pt x="8757" y="11578"/>
                    <a:pt x="8673" y="11578"/>
                  </a:cubicBezTo>
                  <a:cubicBezTo>
                    <a:pt x="8269" y="11585"/>
                    <a:pt x="7903" y="11799"/>
                    <a:pt x="7705" y="12142"/>
                  </a:cubicBezTo>
                  <a:cubicBezTo>
                    <a:pt x="7484" y="12515"/>
                    <a:pt x="7469" y="12980"/>
                    <a:pt x="7675" y="13361"/>
                  </a:cubicBezTo>
                  <a:cubicBezTo>
                    <a:pt x="7865" y="13704"/>
                    <a:pt x="8185" y="13948"/>
                    <a:pt x="8567" y="14039"/>
                  </a:cubicBezTo>
                  <a:lnTo>
                    <a:pt x="8567" y="14245"/>
                  </a:lnTo>
                  <a:lnTo>
                    <a:pt x="8567" y="38092"/>
                  </a:lnTo>
                  <a:lnTo>
                    <a:pt x="953" y="38092"/>
                  </a:lnTo>
                  <a:cubicBezTo>
                    <a:pt x="427" y="38092"/>
                    <a:pt x="0" y="38519"/>
                    <a:pt x="0" y="39045"/>
                  </a:cubicBezTo>
                  <a:lnTo>
                    <a:pt x="0" y="41461"/>
                  </a:lnTo>
                  <a:cubicBezTo>
                    <a:pt x="0" y="41987"/>
                    <a:pt x="427" y="42414"/>
                    <a:pt x="953" y="42414"/>
                  </a:cubicBezTo>
                  <a:lnTo>
                    <a:pt x="5556" y="42414"/>
                  </a:lnTo>
                  <a:lnTo>
                    <a:pt x="5556" y="45988"/>
                  </a:lnTo>
                  <a:cubicBezTo>
                    <a:pt x="5556" y="46186"/>
                    <a:pt x="5609" y="46385"/>
                    <a:pt x="5716" y="46560"/>
                  </a:cubicBezTo>
                  <a:cubicBezTo>
                    <a:pt x="5769" y="46918"/>
                    <a:pt x="6021" y="47215"/>
                    <a:pt x="6372" y="47330"/>
                  </a:cubicBezTo>
                  <a:cubicBezTo>
                    <a:pt x="6638" y="47413"/>
                    <a:pt x="6920" y="47452"/>
                    <a:pt x="7202" y="47459"/>
                  </a:cubicBezTo>
                  <a:lnTo>
                    <a:pt x="51810" y="47459"/>
                  </a:lnTo>
                  <a:cubicBezTo>
                    <a:pt x="51856" y="47459"/>
                    <a:pt x="51894" y="47459"/>
                    <a:pt x="51940" y="47452"/>
                  </a:cubicBezTo>
                  <a:cubicBezTo>
                    <a:pt x="52153" y="47436"/>
                    <a:pt x="52359" y="47398"/>
                    <a:pt x="52565" y="47330"/>
                  </a:cubicBezTo>
                  <a:cubicBezTo>
                    <a:pt x="52755" y="47269"/>
                    <a:pt x="52923" y="47154"/>
                    <a:pt x="53037" y="46994"/>
                  </a:cubicBezTo>
                  <a:cubicBezTo>
                    <a:pt x="53258" y="46781"/>
                    <a:pt x="53380" y="46491"/>
                    <a:pt x="53380" y="46194"/>
                  </a:cubicBezTo>
                  <a:lnTo>
                    <a:pt x="53380" y="42414"/>
                  </a:lnTo>
                  <a:lnTo>
                    <a:pt x="58121" y="42414"/>
                  </a:lnTo>
                  <a:cubicBezTo>
                    <a:pt x="58647" y="42414"/>
                    <a:pt x="59073" y="41987"/>
                    <a:pt x="59073" y="41461"/>
                  </a:cubicBezTo>
                  <a:lnTo>
                    <a:pt x="59073" y="39045"/>
                  </a:lnTo>
                  <a:cubicBezTo>
                    <a:pt x="59073" y="38519"/>
                    <a:pt x="58647" y="38092"/>
                    <a:pt x="58121" y="38092"/>
                  </a:cubicBezTo>
                  <a:lnTo>
                    <a:pt x="50316" y="38092"/>
                  </a:lnTo>
                  <a:lnTo>
                    <a:pt x="50316" y="14253"/>
                  </a:lnTo>
                  <a:cubicBezTo>
                    <a:pt x="50316" y="14169"/>
                    <a:pt x="50316" y="14085"/>
                    <a:pt x="50316" y="14009"/>
                  </a:cubicBezTo>
                  <a:cubicBezTo>
                    <a:pt x="50644" y="13895"/>
                    <a:pt x="50919" y="13666"/>
                    <a:pt x="51086" y="13361"/>
                  </a:cubicBezTo>
                  <a:cubicBezTo>
                    <a:pt x="51292" y="12980"/>
                    <a:pt x="51277" y="12523"/>
                    <a:pt x="51048" y="12149"/>
                  </a:cubicBezTo>
                  <a:cubicBezTo>
                    <a:pt x="50858" y="11806"/>
                    <a:pt x="50484" y="11585"/>
                    <a:pt x="50088" y="11585"/>
                  </a:cubicBezTo>
                  <a:cubicBezTo>
                    <a:pt x="49996" y="11585"/>
                    <a:pt x="49912" y="11593"/>
                    <a:pt x="49829" y="11616"/>
                  </a:cubicBezTo>
                  <a:cubicBezTo>
                    <a:pt x="49806" y="11532"/>
                    <a:pt x="49783" y="11448"/>
                    <a:pt x="49760" y="11349"/>
                  </a:cubicBezTo>
                  <a:lnTo>
                    <a:pt x="49752" y="11326"/>
                  </a:lnTo>
                  <a:cubicBezTo>
                    <a:pt x="50217" y="10884"/>
                    <a:pt x="50111" y="10244"/>
                    <a:pt x="50065" y="10000"/>
                  </a:cubicBezTo>
                  <a:lnTo>
                    <a:pt x="50057" y="9970"/>
                  </a:lnTo>
                  <a:cubicBezTo>
                    <a:pt x="49989" y="9566"/>
                    <a:pt x="49714" y="8819"/>
                    <a:pt x="48594" y="8453"/>
                  </a:cubicBezTo>
                  <a:cubicBezTo>
                    <a:pt x="48449" y="8407"/>
                    <a:pt x="48320" y="8369"/>
                    <a:pt x="48190" y="8339"/>
                  </a:cubicBezTo>
                  <a:cubicBezTo>
                    <a:pt x="48160" y="7813"/>
                    <a:pt x="47900" y="7325"/>
                    <a:pt x="47481" y="7005"/>
                  </a:cubicBezTo>
                  <a:cubicBezTo>
                    <a:pt x="47070" y="6692"/>
                    <a:pt x="46544" y="6532"/>
                    <a:pt x="45927" y="6532"/>
                  </a:cubicBezTo>
                  <a:cubicBezTo>
                    <a:pt x="45736" y="6532"/>
                    <a:pt x="45545" y="6548"/>
                    <a:pt x="45363" y="6570"/>
                  </a:cubicBezTo>
                  <a:cubicBezTo>
                    <a:pt x="45294" y="6258"/>
                    <a:pt x="45142" y="5968"/>
                    <a:pt x="44928" y="5732"/>
                  </a:cubicBezTo>
                  <a:cubicBezTo>
                    <a:pt x="44753" y="5549"/>
                    <a:pt x="44539" y="5404"/>
                    <a:pt x="44303" y="5313"/>
                  </a:cubicBezTo>
                  <a:cubicBezTo>
                    <a:pt x="44235" y="4863"/>
                    <a:pt x="43945" y="4475"/>
                    <a:pt x="43526" y="4292"/>
                  </a:cubicBezTo>
                  <a:cubicBezTo>
                    <a:pt x="43495" y="4276"/>
                    <a:pt x="43465" y="4261"/>
                    <a:pt x="43434" y="4254"/>
                  </a:cubicBezTo>
                  <a:cubicBezTo>
                    <a:pt x="43282" y="3987"/>
                    <a:pt x="43046" y="3773"/>
                    <a:pt x="42771" y="3651"/>
                  </a:cubicBezTo>
                  <a:cubicBezTo>
                    <a:pt x="42695" y="3613"/>
                    <a:pt x="42619" y="3590"/>
                    <a:pt x="42543" y="3568"/>
                  </a:cubicBezTo>
                  <a:cubicBezTo>
                    <a:pt x="42436" y="3529"/>
                    <a:pt x="42322" y="3507"/>
                    <a:pt x="42207" y="3507"/>
                  </a:cubicBezTo>
                  <a:lnTo>
                    <a:pt x="42116" y="3507"/>
                  </a:lnTo>
                  <a:cubicBezTo>
                    <a:pt x="42009" y="3507"/>
                    <a:pt x="41895" y="3529"/>
                    <a:pt x="41788" y="3568"/>
                  </a:cubicBezTo>
                  <a:cubicBezTo>
                    <a:pt x="41704" y="3590"/>
                    <a:pt x="41628" y="3613"/>
                    <a:pt x="41552" y="3651"/>
                  </a:cubicBezTo>
                  <a:cubicBezTo>
                    <a:pt x="41277" y="3781"/>
                    <a:pt x="41049" y="3987"/>
                    <a:pt x="40896" y="4254"/>
                  </a:cubicBezTo>
                  <a:cubicBezTo>
                    <a:pt x="40866" y="4261"/>
                    <a:pt x="40835" y="4276"/>
                    <a:pt x="40805" y="4284"/>
                  </a:cubicBezTo>
                  <a:cubicBezTo>
                    <a:pt x="40393" y="4475"/>
                    <a:pt x="40096" y="4856"/>
                    <a:pt x="40028" y="5305"/>
                  </a:cubicBezTo>
                  <a:cubicBezTo>
                    <a:pt x="39791" y="5397"/>
                    <a:pt x="39570" y="5542"/>
                    <a:pt x="39395" y="5732"/>
                  </a:cubicBezTo>
                  <a:cubicBezTo>
                    <a:pt x="39174" y="5968"/>
                    <a:pt x="39022" y="6258"/>
                    <a:pt x="38961" y="6570"/>
                  </a:cubicBezTo>
                  <a:cubicBezTo>
                    <a:pt x="38770" y="6548"/>
                    <a:pt x="38580" y="6532"/>
                    <a:pt x="38397" y="6532"/>
                  </a:cubicBezTo>
                  <a:cubicBezTo>
                    <a:pt x="38198" y="6532"/>
                    <a:pt x="38008" y="6548"/>
                    <a:pt x="37825" y="6578"/>
                  </a:cubicBezTo>
                  <a:cubicBezTo>
                    <a:pt x="37657" y="6166"/>
                    <a:pt x="37269" y="5648"/>
                    <a:pt x="36385" y="5359"/>
                  </a:cubicBezTo>
                  <a:cubicBezTo>
                    <a:pt x="36225" y="5313"/>
                    <a:pt x="36064" y="5267"/>
                    <a:pt x="35897" y="5229"/>
                  </a:cubicBezTo>
                  <a:cubicBezTo>
                    <a:pt x="35882" y="4665"/>
                    <a:pt x="35615" y="4132"/>
                    <a:pt x="35158" y="3789"/>
                  </a:cubicBezTo>
                  <a:cubicBezTo>
                    <a:pt x="34723" y="3453"/>
                    <a:pt x="34167" y="3278"/>
                    <a:pt x="33519" y="3278"/>
                  </a:cubicBezTo>
                  <a:cubicBezTo>
                    <a:pt x="33290" y="3286"/>
                    <a:pt x="33069" y="3301"/>
                    <a:pt x="32841" y="3331"/>
                  </a:cubicBezTo>
                  <a:cubicBezTo>
                    <a:pt x="32787" y="2981"/>
                    <a:pt x="32620" y="2653"/>
                    <a:pt x="32376" y="2386"/>
                  </a:cubicBezTo>
                  <a:cubicBezTo>
                    <a:pt x="32185" y="2180"/>
                    <a:pt x="31941" y="2028"/>
                    <a:pt x="31675" y="1937"/>
                  </a:cubicBezTo>
                  <a:cubicBezTo>
                    <a:pt x="31621" y="1456"/>
                    <a:pt x="31316" y="1037"/>
                    <a:pt x="30874" y="839"/>
                  </a:cubicBezTo>
                  <a:cubicBezTo>
                    <a:pt x="30836" y="824"/>
                    <a:pt x="30790" y="809"/>
                    <a:pt x="30752" y="793"/>
                  </a:cubicBezTo>
                  <a:cubicBezTo>
                    <a:pt x="30592" y="511"/>
                    <a:pt x="30348" y="283"/>
                    <a:pt x="30051" y="146"/>
                  </a:cubicBezTo>
                  <a:cubicBezTo>
                    <a:pt x="29975" y="115"/>
                    <a:pt x="29899" y="85"/>
                    <a:pt x="29815" y="62"/>
                  </a:cubicBezTo>
                  <a:cubicBezTo>
                    <a:pt x="29708" y="24"/>
                    <a:pt x="29594" y="1"/>
                    <a:pt x="29480" y="1"/>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39"/>
            <p:cNvSpPr/>
            <p:nvPr/>
          </p:nvSpPr>
          <p:spPr>
            <a:xfrm>
              <a:off x="1543100" y="5317950"/>
              <a:ext cx="1140375" cy="134550"/>
            </a:xfrm>
            <a:custGeom>
              <a:avLst/>
              <a:gdLst/>
              <a:ahLst/>
              <a:cxnLst/>
              <a:rect l="l" t="t" r="r" b="b"/>
              <a:pathLst>
                <a:path w="45615" h="5382" extrusionOk="0">
                  <a:moveTo>
                    <a:pt x="541" y="1"/>
                  </a:moveTo>
                  <a:cubicBezTo>
                    <a:pt x="358" y="1"/>
                    <a:pt x="175" y="31"/>
                    <a:pt x="0" y="85"/>
                  </a:cubicBezTo>
                  <a:lnTo>
                    <a:pt x="0" y="5298"/>
                  </a:lnTo>
                  <a:cubicBezTo>
                    <a:pt x="175" y="5351"/>
                    <a:pt x="358" y="5381"/>
                    <a:pt x="541" y="5381"/>
                  </a:cubicBezTo>
                  <a:lnTo>
                    <a:pt x="45073" y="5381"/>
                  </a:lnTo>
                  <a:cubicBezTo>
                    <a:pt x="45256" y="5381"/>
                    <a:pt x="45439" y="5351"/>
                    <a:pt x="45614" y="5298"/>
                  </a:cubicBezTo>
                  <a:lnTo>
                    <a:pt x="45614" y="85"/>
                  </a:lnTo>
                  <a:cubicBezTo>
                    <a:pt x="45439" y="31"/>
                    <a:pt x="45256" y="1"/>
                    <a:pt x="45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39"/>
            <p:cNvSpPr/>
            <p:nvPr/>
          </p:nvSpPr>
          <p:spPr>
            <a:xfrm>
              <a:off x="1622350" y="4521725"/>
              <a:ext cx="314600" cy="744625"/>
            </a:xfrm>
            <a:custGeom>
              <a:avLst/>
              <a:gdLst/>
              <a:ahLst/>
              <a:cxnLst/>
              <a:rect l="l" t="t" r="r" b="b"/>
              <a:pathLst>
                <a:path w="12584" h="29785" extrusionOk="0">
                  <a:moveTo>
                    <a:pt x="6288" y="0"/>
                  </a:moveTo>
                  <a:cubicBezTo>
                    <a:pt x="2821" y="0"/>
                    <a:pt x="1" y="2218"/>
                    <a:pt x="1" y="4939"/>
                  </a:cubicBezTo>
                  <a:lnTo>
                    <a:pt x="1" y="29784"/>
                  </a:lnTo>
                  <a:lnTo>
                    <a:pt x="12584" y="29784"/>
                  </a:lnTo>
                  <a:lnTo>
                    <a:pt x="12584" y="4939"/>
                  </a:lnTo>
                  <a:cubicBezTo>
                    <a:pt x="12584" y="2218"/>
                    <a:pt x="9764" y="0"/>
                    <a:pt x="62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39"/>
            <p:cNvSpPr/>
            <p:nvPr/>
          </p:nvSpPr>
          <p:spPr>
            <a:xfrm>
              <a:off x="1955400" y="4449700"/>
              <a:ext cx="314600" cy="816650"/>
            </a:xfrm>
            <a:custGeom>
              <a:avLst/>
              <a:gdLst/>
              <a:ahLst/>
              <a:cxnLst/>
              <a:rect l="l" t="t" r="r" b="b"/>
              <a:pathLst>
                <a:path w="12584" h="32666" extrusionOk="0">
                  <a:moveTo>
                    <a:pt x="6288" y="0"/>
                  </a:moveTo>
                  <a:cubicBezTo>
                    <a:pt x="2821" y="0"/>
                    <a:pt x="1" y="2218"/>
                    <a:pt x="1" y="4939"/>
                  </a:cubicBezTo>
                  <a:lnTo>
                    <a:pt x="1" y="32665"/>
                  </a:lnTo>
                  <a:lnTo>
                    <a:pt x="12584" y="32665"/>
                  </a:lnTo>
                  <a:lnTo>
                    <a:pt x="12584" y="4939"/>
                  </a:lnTo>
                  <a:cubicBezTo>
                    <a:pt x="12584" y="2218"/>
                    <a:pt x="9764" y="0"/>
                    <a:pt x="62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9"/>
            <p:cNvSpPr/>
            <p:nvPr/>
          </p:nvSpPr>
          <p:spPr>
            <a:xfrm>
              <a:off x="2287900" y="4517525"/>
              <a:ext cx="314775" cy="746925"/>
            </a:xfrm>
            <a:custGeom>
              <a:avLst/>
              <a:gdLst/>
              <a:ahLst/>
              <a:cxnLst/>
              <a:rect l="l" t="t" r="r" b="b"/>
              <a:pathLst>
                <a:path w="12591" h="29877" extrusionOk="0">
                  <a:moveTo>
                    <a:pt x="6295" y="0"/>
                  </a:moveTo>
                  <a:cubicBezTo>
                    <a:pt x="2828" y="0"/>
                    <a:pt x="0" y="2211"/>
                    <a:pt x="0" y="4931"/>
                  </a:cubicBezTo>
                  <a:lnTo>
                    <a:pt x="0" y="29876"/>
                  </a:lnTo>
                  <a:lnTo>
                    <a:pt x="12591" y="29876"/>
                  </a:lnTo>
                  <a:lnTo>
                    <a:pt x="12591" y="4931"/>
                  </a:lnTo>
                  <a:cubicBezTo>
                    <a:pt x="12591" y="2211"/>
                    <a:pt x="9763" y="0"/>
                    <a:pt x="6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9"/>
            <p:cNvSpPr/>
            <p:nvPr/>
          </p:nvSpPr>
          <p:spPr>
            <a:xfrm>
              <a:off x="1964175" y="5375700"/>
              <a:ext cx="29750" cy="15450"/>
            </a:xfrm>
            <a:custGeom>
              <a:avLst/>
              <a:gdLst/>
              <a:ahLst/>
              <a:cxnLst/>
              <a:rect l="l" t="t" r="r" b="b"/>
              <a:pathLst>
                <a:path w="1190" h="618" extrusionOk="0">
                  <a:moveTo>
                    <a:pt x="0" y="0"/>
                  </a:moveTo>
                  <a:lnTo>
                    <a:pt x="0" y="0"/>
                  </a:lnTo>
                  <a:cubicBezTo>
                    <a:pt x="107" y="76"/>
                    <a:pt x="214" y="168"/>
                    <a:pt x="328" y="259"/>
                  </a:cubicBezTo>
                  <a:cubicBezTo>
                    <a:pt x="425" y="335"/>
                    <a:pt x="749" y="618"/>
                    <a:pt x="978" y="618"/>
                  </a:cubicBezTo>
                  <a:cubicBezTo>
                    <a:pt x="1072" y="618"/>
                    <a:pt x="1150" y="570"/>
                    <a:pt x="1189" y="442"/>
                  </a:cubicBezTo>
                  <a:lnTo>
                    <a:pt x="1189" y="442"/>
                  </a:lnTo>
                  <a:cubicBezTo>
                    <a:pt x="1151" y="453"/>
                    <a:pt x="1109" y="457"/>
                    <a:pt x="1066" y="457"/>
                  </a:cubicBezTo>
                  <a:cubicBezTo>
                    <a:pt x="919" y="457"/>
                    <a:pt x="754" y="405"/>
                    <a:pt x="648" y="358"/>
                  </a:cubicBezTo>
                  <a:cubicBezTo>
                    <a:pt x="420" y="252"/>
                    <a:pt x="206" y="13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9"/>
            <p:cNvSpPr/>
            <p:nvPr/>
          </p:nvSpPr>
          <p:spPr>
            <a:xfrm>
              <a:off x="1913375" y="5368000"/>
              <a:ext cx="30425" cy="19600"/>
            </a:xfrm>
            <a:custGeom>
              <a:avLst/>
              <a:gdLst/>
              <a:ahLst/>
              <a:cxnLst/>
              <a:rect l="l" t="t" r="r" b="b"/>
              <a:pathLst>
                <a:path w="1217" h="784" extrusionOk="0">
                  <a:moveTo>
                    <a:pt x="345" y="0"/>
                  </a:moveTo>
                  <a:cubicBezTo>
                    <a:pt x="163" y="0"/>
                    <a:pt x="1" y="227"/>
                    <a:pt x="20" y="392"/>
                  </a:cubicBezTo>
                  <a:cubicBezTo>
                    <a:pt x="43" y="582"/>
                    <a:pt x="188" y="735"/>
                    <a:pt x="386" y="765"/>
                  </a:cubicBezTo>
                  <a:cubicBezTo>
                    <a:pt x="450" y="775"/>
                    <a:pt x="521" y="784"/>
                    <a:pt x="591" y="784"/>
                  </a:cubicBezTo>
                  <a:cubicBezTo>
                    <a:pt x="681" y="784"/>
                    <a:pt x="771" y="770"/>
                    <a:pt x="843" y="727"/>
                  </a:cubicBezTo>
                  <a:cubicBezTo>
                    <a:pt x="973" y="643"/>
                    <a:pt x="1217" y="285"/>
                    <a:pt x="958" y="186"/>
                  </a:cubicBezTo>
                  <a:lnTo>
                    <a:pt x="958" y="186"/>
                  </a:lnTo>
                  <a:cubicBezTo>
                    <a:pt x="897" y="232"/>
                    <a:pt x="859" y="308"/>
                    <a:pt x="859" y="384"/>
                  </a:cubicBezTo>
                  <a:cubicBezTo>
                    <a:pt x="859" y="422"/>
                    <a:pt x="828" y="460"/>
                    <a:pt x="790" y="476"/>
                  </a:cubicBezTo>
                  <a:cubicBezTo>
                    <a:pt x="737" y="544"/>
                    <a:pt x="655" y="584"/>
                    <a:pt x="569" y="584"/>
                  </a:cubicBezTo>
                  <a:cubicBezTo>
                    <a:pt x="531" y="584"/>
                    <a:pt x="492" y="576"/>
                    <a:pt x="455" y="560"/>
                  </a:cubicBezTo>
                  <a:cubicBezTo>
                    <a:pt x="302" y="499"/>
                    <a:pt x="234" y="316"/>
                    <a:pt x="325" y="178"/>
                  </a:cubicBezTo>
                  <a:cubicBezTo>
                    <a:pt x="333" y="156"/>
                    <a:pt x="356" y="148"/>
                    <a:pt x="379" y="148"/>
                  </a:cubicBezTo>
                  <a:cubicBezTo>
                    <a:pt x="394" y="102"/>
                    <a:pt x="409" y="64"/>
                    <a:pt x="432" y="18"/>
                  </a:cubicBezTo>
                  <a:cubicBezTo>
                    <a:pt x="403" y="6"/>
                    <a:pt x="374"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9"/>
            <p:cNvSpPr/>
            <p:nvPr/>
          </p:nvSpPr>
          <p:spPr>
            <a:xfrm>
              <a:off x="1737250" y="5370300"/>
              <a:ext cx="27625" cy="20125"/>
            </a:xfrm>
            <a:custGeom>
              <a:avLst/>
              <a:gdLst/>
              <a:ahLst/>
              <a:cxnLst/>
              <a:rect l="l" t="t" r="r" b="b"/>
              <a:pathLst>
                <a:path w="1105" h="805" extrusionOk="0">
                  <a:moveTo>
                    <a:pt x="826" y="1"/>
                  </a:moveTo>
                  <a:cubicBezTo>
                    <a:pt x="817" y="1"/>
                    <a:pt x="809" y="1"/>
                    <a:pt x="801" y="3"/>
                  </a:cubicBezTo>
                  <a:cubicBezTo>
                    <a:pt x="816" y="48"/>
                    <a:pt x="823" y="102"/>
                    <a:pt x="831" y="155"/>
                  </a:cubicBezTo>
                  <a:cubicBezTo>
                    <a:pt x="846" y="163"/>
                    <a:pt x="854" y="178"/>
                    <a:pt x="862" y="201"/>
                  </a:cubicBezTo>
                  <a:cubicBezTo>
                    <a:pt x="862" y="247"/>
                    <a:pt x="854" y="292"/>
                    <a:pt x="839" y="338"/>
                  </a:cubicBezTo>
                  <a:lnTo>
                    <a:pt x="839" y="368"/>
                  </a:lnTo>
                  <a:cubicBezTo>
                    <a:pt x="846" y="391"/>
                    <a:pt x="823" y="414"/>
                    <a:pt x="801" y="422"/>
                  </a:cubicBezTo>
                  <a:cubicBezTo>
                    <a:pt x="761" y="495"/>
                    <a:pt x="686" y="539"/>
                    <a:pt x="602" y="539"/>
                  </a:cubicBezTo>
                  <a:cubicBezTo>
                    <a:pt x="590" y="539"/>
                    <a:pt x="577" y="538"/>
                    <a:pt x="564" y="536"/>
                  </a:cubicBezTo>
                  <a:cubicBezTo>
                    <a:pt x="450" y="529"/>
                    <a:pt x="359" y="452"/>
                    <a:pt x="328" y="338"/>
                  </a:cubicBezTo>
                  <a:cubicBezTo>
                    <a:pt x="320" y="330"/>
                    <a:pt x="320" y="315"/>
                    <a:pt x="320" y="300"/>
                  </a:cubicBezTo>
                  <a:cubicBezTo>
                    <a:pt x="313" y="239"/>
                    <a:pt x="298" y="186"/>
                    <a:pt x="267" y="147"/>
                  </a:cubicBezTo>
                  <a:cubicBezTo>
                    <a:pt x="84" y="163"/>
                    <a:pt x="0" y="452"/>
                    <a:pt x="99" y="597"/>
                  </a:cubicBezTo>
                  <a:cubicBezTo>
                    <a:pt x="211" y="730"/>
                    <a:pt x="374" y="805"/>
                    <a:pt x="541" y="805"/>
                  </a:cubicBezTo>
                  <a:cubicBezTo>
                    <a:pt x="556" y="805"/>
                    <a:pt x="572" y="804"/>
                    <a:pt x="587" y="803"/>
                  </a:cubicBezTo>
                  <a:cubicBezTo>
                    <a:pt x="778" y="788"/>
                    <a:pt x="1052" y="673"/>
                    <a:pt x="1090" y="460"/>
                  </a:cubicBezTo>
                  <a:cubicBezTo>
                    <a:pt x="1105" y="328"/>
                    <a:pt x="1014" y="1"/>
                    <a:pt x="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9"/>
            <p:cNvSpPr/>
            <p:nvPr/>
          </p:nvSpPr>
          <p:spPr>
            <a:xfrm>
              <a:off x="1923050" y="5360500"/>
              <a:ext cx="72200" cy="24125"/>
            </a:xfrm>
            <a:custGeom>
              <a:avLst/>
              <a:gdLst/>
              <a:ahLst/>
              <a:cxnLst/>
              <a:rect l="l" t="t" r="r" b="b"/>
              <a:pathLst>
                <a:path w="2888" h="965" extrusionOk="0">
                  <a:moveTo>
                    <a:pt x="902" y="1"/>
                  </a:moveTo>
                  <a:cubicBezTo>
                    <a:pt x="866" y="1"/>
                    <a:pt x="830" y="2"/>
                    <a:pt x="792" y="6"/>
                  </a:cubicBezTo>
                  <a:cubicBezTo>
                    <a:pt x="441" y="44"/>
                    <a:pt x="129" y="212"/>
                    <a:pt x="75" y="578"/>
                  </a:cubicBezTo>
                  <a:cubicBezTo>
                    <a:pt x="75" y="606"/>
                    <a:pt x="54" y="622"/>
                    <a:pt x="31" y="622"/>
                  </a:cubicBezTo>
                  <a:cubicBezTo>
                    <a:pt x="23" y="622"/>
                    <a:pt x="15" y="620"/>
                    <a:pt x="7" y="616"/>
                  </a:cubicBezTo>
                  <a:lnTo>
                    <a:pt x="7" y="616"/>
                  </a:lnTo>
                  <a:cubicBezTo>
                    <a:pt x="1" y="709"/>
                    <a:pt x="93" y="771"/>
                    <a:pt x="188" y="771"/>
                  </a:cubicBezTo>
                  <a:cubicBezTo>
                    <a:pt x="218" y="771"/>
                    <a:pt x="247" y="765"/>
                    <a:pt x="274" y="753"/>
                  </a:cubicBezTo>
                  <a:cubicBezTo>
                    <a:pt x="251" y="730"/>
                    <a:pt x="243" y="700"/>
                    <a:pt x="251" y="669"/>
                  </a:cubicBezTo>
                  <a:cubicBezTo>
                    <a:pt x="275" y="377"/>
                    <a:pt x="527" y="253"/>
                    <a:pt x="793" y="253"/>
                  </a:cubicBezTo>
                  <a:cubicBezTo>
                    <a:pt x="867" y="253"/>
                    <a:pt x="942" y="262"/>
                    <a:pt x="1013" y="280"/>
                  </a:cubicBezTo>
                  <a:cubicBezTo>
                    <a:pt x="1043" y="288"/>
                    <a:pt x="1074" y="296"/>
                    <a:pt x="1097" y="303"/>
                  </a:cubicBezTo>
                  <a:cubicBezTo>
                    <a:pt x="1440" y="334"/>
                    <a:pt x="1722" y="517"/>
                    <a:pt x="2019" y="692"/>
                  </a:cubicBezTo>
                  <a:cubicBezTo>
                    <a:pt x="2146" y="771"/>
                    <a:pt x="2480" y="965"/>
                    <a:pt x="2711" y="965"/>
                  </a:cubicBezTo>
                  <a:cubicBezTo>
                    <a:pt x="2771" y="965"/>
                    <a:pt x="2824" y="952"/>
                    <a:pt x="2865" y="921"/>
                  </a:cubicBezTo>
                  <a:cubicBezTo>
                    <a:pt x="2880" y="867"/>
                    <a:pt x="2880" y="814"/>
                    <a:pt x="2888" y="760"/>
                  </a:cubicBezTo>
                  <a:cubicBezTo>
                    <a:pt x="2872" y="707"/>
                    <a:pt x="2865" y="646"/>
                    <a:pt x="2857" y="593"/>
                  </a:cubicBezTo>
                  <a:cubicBezTo>
                    <a:pt x="2850" y="539"/>
                    <a:pt x="2842" y="478"/>
                    <a:pt x="2842" y="425"/>
                  </a:cubicBezTo>
                  <a:cubicBezTo>
                    <a:pt x="2758" y="570"/>
                    <a:pt x="2651" y="707"/>
                    <a:pt x="2469" y="715"/>
                  </a:cubicBezTo>
                  <a:cubicBezTo>
                    <a:pt x="2462" y="715"/>
                    <a:pt x="2455" y="715"/>
                    <a:pt x="2448" y="715"/>
                  </a:cubicBezTo>
                  <a:cubicBezTo>
                    <a:pt x="2176" y="715"/>
                    <a:pt x="1968" y="566"/>
                    <a:pt x="1767" y="387"/>
                  </a:cubicBezTo>
                  <a:cubicBezTo>
                    <a:pt x="1505" y="159"/>
                    <a:pt x="1243" y="1"/>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9"/>
            <p:cNvSpPr/>
            <p:nvPr/>
          </p:nvSpPr>
          <p:spPr>
            <a:xfrm>
              <a:off x="2080600" y="5357775"/>
              <a:ext cx="20600" cy="31175"/>
            </a:xfrm>
            <a:custGeom>
              <a:avLst/>
              <a:gdLst/>
              <a:ahLst/>
              <a:cxnLst/>
              <a:rect l="l" t="t" r="r" b="b"/>
              <a:pathLst>
                <a:path w="824" h="1247" extrusionOk="0">
                  <a:moveTo>
                    <a:pt x="617" y="1"/>
                  </a:moveTo>
                  <a:cubicBezTo>
                    <a:pt x="412" y="8"/>
                    <a:pt x="206" y="24"/>
                    <a:pt x="0" y="54"/>
                  </a:cubicBezTo>
                  <a:cubicBezTo>
                    <a:pt x="84" y="130"/>
                    <a:pt x="153" y="214"/>
                    <a:pt x="221" y="305"/>
                  </a:cubicBezTo>
                  <a:cubicBezTo>
                    <a:pt x="244" y="321"/>
                    <a:pt x="252" y="344"/>
                    <a:pt x="252" y="359"/>
                  </a:cubicBezTo>
                  <a:cubicBezTo>
                    <a:pt x="259" y="382"/>
                    <a:pt x="267" y="397"/>
                    <a:pt x="274" y="412"/>
                  </a:cubicBezTo>
                  <a:cubicBezTo>
                    <a:pt x="305" y="481"/>
                    <a:pt x="320" y="549"/>
                    <a:pt x="305" y="626"/>
                  </a:cubicBezTo>
                  <a:cubicBezTo>
                    <a:pt x="282" y="694"/>
                    <a:pt x="236" y="763"/>
                    <a:pt x="206" y="831"/>
                  </a:cubicBezTo>
                  <a:cubicBezTo>
                    <a:pt x="236" y="854"/>
                    <a:pt x="252" y="885"/>
                    <a:pt x="244" y="915"/>
                  </a:cubicBezTo>
                  <a:cubicBezTo>
                    <a:pt x="229" y="1014"/>
                    <a:pt x="267" y="1106"/>
                    <a:pt x="335" y="1174"/>
                  </a:cubicBezTo>
                  <a:cubicBezTo>
                    <a:pt x="380" y="1224"/>
                    <a:pt x="439" y="1247"/>
                    <a:pt x="498" y="1247"/>
                  </a:cubicBezTo>
                  <a:cubicBezTo>
                    <a:pt x="601" y="1247"/>
                    <a:pt x="702" y="1177"/>
                    <a:pt x="717" y="1060"/>
                  </a:cubicBezTo>
                  <a:cubicBezTo>
                    <a:pt x="724" y="1030"/>
                    <a:pt x="732" y="999"/>
                    <a:pt x="739" y="969"/>
                  </a:cubicBezTo>
                  <a:cubicBezTo>
                    <a:pt x="671" y="930"/>
                    <a:pt x="656" y="839"/>
                    <a:pt x="709" y="786"/>
                  </a:cubicBezTo>
                  <a:cubicBezTo>
                    <a:pt x="625" y="679"/>
                    <a:pt x="587" y="549"/>
                    <a:pt x="595" y="412"/>
                  </a:cubicBezTo>
                  <a:cubicBezTo>
                    <a:pt x="587" y="389"/>
                    <a:pt x="587" y="366"/>
                    <a:pt x="602" y="351"/>
                  </a:cubicBezTo>
                  <a:lnTo>
                    <a:pt x="610" y="336"/>
                  </a:lnTo>
                  <a:cubicBezTo>
                    <a:pt x="617" y="321"/>
                    <a:pt x="625" y="298"/>
                    <a:pt x="633" y="275"/>
                  </a:cubicBezTo>
                  <a:cubicBezTo>
                    <a:pt x="671" y="168"/>
                    <a:pt x="739" y="77"/>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9"/>
            <p:cNvSpPr/>
            <p:nvPr/>
          </p:nvSpPr>
          <p:spPr>
            <a:xfrm>
              <a:off x="2007425" y="5360450"/>
              <a:ext cx="79100" cy="40000"/>
            </a:xfrm>
            <a:custGeom>
              <a:avLst/>
              <a:gdLst/>
              <a:ahLst/>
              <a:cxnLst/>
              <a:rect l="l" t="t" r="r" b="b"/>
              <a:pathLst>
                <a:path w="3164" h="1600" extrusionOk="0">
                  <a:moveTo>
                    <a:pt x="2676" y="0"/>
                  </a:moveTo>
                  <a:cubicBezTo>
                    <a:pt x="2599" y="16"/>
                    <a:pt x="2523" y="31"/>
                    <a:pt x="2447" y="54"/>
                  </a:cubicBezTo>
                  <a:cubicBezTo>
                    <a:pt x="2653" y="145"/>
                    <a:pt x="2782" y="328"/>
                    <a:pt x="2912" y="511"/>
                  </a:cubicBezTo>
                  <a:cubicBezTo>
                    <a:pt x="2927" y="526"/>
                    <a:pt x="2927" y="541"/>
                    <a:pt x="2912" y="557"/>
                  </a:cubicBezTo>
                  <a:cubicBezTo>
                    <a:pt x="2919" y="591"/>
                    <a:pt x="2901" y="619"/>
                    <a:pt x="2870" y="619"/>
                  </a:cubicBezTo>
                  <a:cubicBezTo>
                    <a:pt x="2866" y="619"/>
                    <a:pt x="2862" y="618"/>
                    <a:pt x="2858" y="618"/>
                  </a:cubicBezTo>
                  <a:cubicBezTo>
                    <a:pt x="2848" y="617"/>
                    <a:pt x="2837" y="617"/>
                    <a:pt x="2826" y="617"/>
                  </a:cubicBezTo>
                  <a:cubicBezTo>
                    <a:pt x="2223" y="617"/>
                    <a:pt x="1919" y="1238"/>
                    <a:pt x="1372" y="1410"/>
                  </a:cubicBezTo>
                  <a:cubicBezTo>
                    <a:pt x="1249" y="1446"/>
                    <a:pt x="1123" y="1464"/>
                    <a:pt x="997" y="1464"/>
                  </a:cubicBezTo>
                  <a:cubicBezTo>
                    <a:pt x="620" y="1464"/>
                    <a:pt x="252" y="1304"/>
                    <a:pt x="0" y="1006"/>
                  </a:cubicBezTo>
                  <a:lnTo>
                    <a:pt x="0" y="1006"/>
                  </a:lnTo>
                  <a:cubicBezTo>
                    <a:pt x="8" y="1075"/>
                    <a:pt x="8" y="1144"/>
                    <a:pt x="0" y="1220"/>
                  </a:cubicBezTo>
                  <a:cubicBezTo>
                    <a:pt x="8" y="1218"/>
                    <a:pt x="16" y="1217"/>
                    <a:pt x="23" y="1217"/>
                  </a:cubicBezTo>
                  <a:cubicBezTo>
                    <a:pt x="46" y="1217"/>
                    <a:pt x="67" y="1225"/>
                    <a:pt x="84" y="1243"/>
                  </a:cubicBezTo>
                  <a:cubicBezTo>
                    <a:pt x="327" y="1450"/>
                    <a:pt x="680" y="1600"/>
                    <a:pt x="1021" y="1600"/>
                  </a:cubicBezTo>
                  <a:cubicBezTo>
                    <a:pt x="1195" y="1600"/>
                    <a:pt x="1366" y="1561"/>
                    <a:pt x="1517" y="1471"/>
                  </a:cubicBezTo>
                  <a:cubicBezTo>
                    <a:pt x="1753" y="1326"/>
                    <a:pt x="1959" y="1144"/>
                    <a:pt x="2195" y="999"/>
                  </a:cubicBezTo>
                  <a:cubicBezTo>
                    <a:pt x="2385" y="887"/>
                    <a:pt x="2563" y="816"/>
                    <a:pt x="2749" y="816"/>
                  </a:cubicBezTo>
                  <a:cubicBezTo>
                    <a:pt x="2817" y="816"/>
                    <a:pt x="2886" y="826"/>
                    <a:pt x="2958" y="846"/>
                  </a:cubicBezTo>
                  <a:lnTo>
                    <a:pt x="2958" y="816"/>
                  </a:lnTo>
                  <a:cubicBezTo>
                    <a:pt x="2958" y="770"/>
                    <a:pt x="2988" y="732"/>
                    <a:pt x="3034" y="717"/>
                  </a:cubicBezTo>
                  <a:cubicBezTo>
                    <a:pt x="3080" y="580"/>
                    <a:pt x="3163" y="458"/>
                    <a:pt x="3080" y="313"/>
                  </a:cubicBezTo>
                  <a:cubicBezTo>
                    <a:pt x="3072" y="305"/>
                    <a:pt x="3064" y="290"/>
                    <a:pt x="3057" y="282"/>
                  </a:cubicBezTo>
                  <a:cubicBezTo>
                    <a:pt x="2919" y="191"/>
                    <a:pt x="2798" y="99"/>
                    <a:pt x="2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9"/>
            <p:cNvSpPr/>
            <p:nvPr/>
          </p:nvSpPr>
          <p:spPr>
            <a:xfrm>
              <a:off x="2000000" y="5362925"/>
              <a:ext cx="77000" cy="32425"/>
            </a:xfrm>
            <a:custGeom>
              <a:avLst/>
              <a:gdLst/>
              <a:ahLst/>
              <a:cxnLst/>
              <a:rect l="l" t="t" r="r" b="b"/>
              <a:pathLst>
                <a:path w="3080" h="1297" extrusionOk="0">
                  <a:moveTo>
                    <a:pt x="96" y="0"/>
                  </a:moveTo>
                  <a:cubicBezTo>
                    <a:pt x="82" y="0"/>
                    <a:pt x="67" y="6"/>
                    <a:pt x="54" y="16"/>
                  </a:cubicBezTo>
                  <a:lnTo>
                    <a:pt x="46" y="16"/>
                  </a:lnTo>
                  <a:cubicBezTo>
                    <a:pt x="15" y="23"/>
                    <a:pt x="0" y="54"/>
                    <a:pt x="8" y="77"/>
                  </a:cubicBezTo>
                  <a:cubicBezTo>
                    <a:pt x="8" y="84"/>
                    <a:pt x="8" y="84"/>
                    <a:pt x="8" y="92"/>
                  </a:cubicBezTo>
                  <a:lnTo>
                    <a:pt x="8" y="1220"/>
                  </a:lnTo>
                  <a:cubicBezTo>
                    <a:pt x="8" y="1243"/>
                    <a:pt x="23" y="1266"/>
                    <a:pt x="46" y="1273"/>
                  </a:cubicBezTo>
                  <a:cubicBezTo>
                    <a:pt x="54" y="1281"/>
                    <a:pt x="69" y="1288"/>
                    <a:pt x="76" y="1296"/>
                  </a:cubicBezTo>
                  <a:cubicBezTo>
                    <a:pt x="122" y="1296"/>
                    <a:pt x="160" y="1281"/>
                    <a:pt x="191" y="1250"/>
                  </a:cubicBezTo>
                  <a:cubicBezTo>
                    <a:pt x="206" y="1235"/>
                    <a:pt x="206" y="1205"/>
                    <a:pt x="198" y="1182"/>
                  </a:cubicBezTo>
                  <a:cubicBezTo>
                    <a:pt x="221" y="1037"/>
                    <a:pt x="229" y="892"/>
                    <a:pt x="221" y="747"/>
                  </a:cubicBezTo>
                  <a:cubicBezTo>
                    <a:pt x="225" y="746"/>
                    <a:pt x="229" y="745"/>
                    <a:pt x="234" y="745"/>
                  </a:cubicBezTo>
                  <a:cubicBezTo>
                    <a:pt x="254" y="745"/>
                    <a:pt x="276" y="760"/>
                    <a:pt x="282" y="785"/>
                  </a:cubicBezTo>
                  <a:cubicBezTo>
                    <a:pt x="293" y="779"/>
                    <a:pt x="304" y="775"/>
                    <a:pt x="316" y="775"/>
                  </a:cubicBezTo>
                  <a:cubicBezTo>
                    <a:pt x="329" y="775"/>
                    <a:pt x="342" y="780"/>
                    <a:pt x="351" y="793"/>
                  </a:cubicBezTo>
                  <a:cubicBezTo>
                    <a:pt x="608" y="1095"/>
                    <a:pt x="938" y="1245"/>
                    <a:pt x="1276" y="1245"/>
                  </a:cubicBezTo>
                  <a:cubicBezTo>
                    <a:pt x="1561" y="1245"/>
                    <a:pt x="1850" y="1139"/>
                    <a:pt x="2104" y="930"/>
                  </a:cubicBezTo>
                  <a:cubicBezTo>
                    <a:pt x="2401" y="686"/>
                    <a:pt x="2683" y="427"/>
                    <a:pt x="3079" y="412"/>
                  </a:cubicBezTo>
                  <a:cubicBezTo>
                    <a:pt x="2950" y="237"/>
                    <a:pt x="2820" y="69"/>
                    <a:pt x="2592" y="16"/>
                  </a:cubicBezTo>
                  <a:cubicBezTo>
                    <a:pt x="2584" y="16"/>
                    <a:pt x="2584" y="8"/>
                    <a:pt x="2576" y="8"/>
                  </a:cubicBezTo>
                  <a:cubicBezTo>
                    <a:pt x="2287" y="115"/>
                    <a:pt x="2035" y="260"/>
                    <a:pt x="1746" y="381"/>
                  </a:cubicBezTo>
                  <a:cubicBezTo>
                    <a:pt x="1627" y="436"/>
                    <a:pt x="1500" y="463"/>
                    <a:pt x="1372" y="463"/>
                  </a:cubicBezTo>
                  <a:cubicBezTo>
                    <a:pt x="1269" y="463"/>
                    <a:pt x="1166" y="446"/>
                    <a:pt x="1067" y="412"/>
                  </a:cubicBezTo>
                  <a:cubicBezTo>
                    <a:pt x="870" y="344"/>
                    <a:pt x="647" y="231"/>
                    <a:pt x="432" y="231"/>
                  </a:cubicBezTo>
                  <a:cubicBezTo>
                    <a:pt x="382" y="231"/>
                    <a:pt x="332" y="237"/>
                    <a:pt x="282" y="252"/>
                  </a:cubicBezTo>
                  <a:lnTo>
                    <a:pt x="282" y="465"/>
                  </a:lnTo>
                  <a:cubicBezTo>
                    <a:pt x="282" y="499"/>
                    <a:pt x="253" y="520"/>
                    <a:pt x="226" y="520"/>
                  </a:cubicBezTo>
                  <a:cubicBezTo>
                    <a:pt x="222" y="520"/>
                    <a:pt x="218" y="520"/>
                    <a:pt x="214" y="519"/>
                  </a:cubicBezTo>
                  <a:cubicBezTo>
                    <a:pt x="221" y="389"/>
                    <a:pt x="229" y="168"/>
                    <a:pt x="168" y="69"/>
                  </a:cubicBezTo>
                  <a:cubicBezTo>
                    <a:pt x="168" y="54"/>
                    <a:pt x="160" y="39"/>
                    <a:pt x="145" y="31"/>
                  </a:cubicBezTo>
                  <a:cubicBezTo>
                    <a:pt x="132" y="9"/>
                    <a:pt x="11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9"/>
            <p:cNvSpPr/>
            <p:nvPr/>
          </p:nvSpPr>
          <p:spPr>
            <a:xfrm>
              <a:off x="1657800" y="5360850"/>
              <a:ext cx="24925" cy="32900"/>
            </a:xfrm>
            <a:custGeom>
              <a:avLst/>
              <a:gdLst/>
              <a:ahLst/>
              <a:cxnLst/>
              <a:rect l="l" t="t" r="r" b="b"/>
              <a:pathLst>
                <a:path w="997" h="1316" extrusionOk="0">
                  <a:moveTo>
                    <a:pt x="491" y="0"/>
                  </a:moveTo>
                  <a:cubicBezTo>
                    <a:pt x="460" y="0"/>
                    <a:pt x="425" y="25"/>
                    <a:pt x="389" y="76"/>
                  </a:cubicBezTo>
                  <a:cubicBezTo>
                    <a:pt x="389" y="107"/>
                    <a:pt x="364" y="131"/>
                    <a:pt x="336" y="131"/>
                  </a:cubicBezTo>
                  <a:cubicBezTo>
                    <a:pt x="323" y="131"/>
                    <a:pt x="310" y="126"/>
                    <a:pt x="297" y="114"/>
                  </a:cubicBezTo>
                  <a:cubicBezTo>
                    <a:pt x="260" y="73"/>
                    <a:pt x="211" y="54"/>
                    <a:pt x="162" y="54"/>
                  </a:cubicBezTo>
                  <a:cubicBezTo>
                    <a:pt x="100" y="54"/>
                    <a:pt x="38" y="85"/>
                    <a:pt x="0" y="144"/>
                  </a:cubicBezTo>
                  <a:cubicBezTo>
                    <a:pt x="0" y="144"/>
                    <a:pt x="0" y="152"/>
                    <a:pt x="0" y="160"/>
                  </a:cubicBezTo>
                  <a:lnTo>
                    <a:pt x="0" y="312"/>
                  </a:lnTo>
                  <a:cubicBezTo>
                    <a:pt x="16" y="320"/>
                    <a:pt x="23" y="335"/>
                    <a:pt x="23" y="358"/>
                  </a:cubicBezTo>
                  <a:cubicBezTo>
                    <a:pt x="23" y="457"/>
                    <a:pt x="107" y="510"/>
                    <a:pt x="191" y="548"/>
                  </a:cubicBezTo>
                  <a:cubicBezTo>
                    <a:pt x="250" y="575"/>
                    <a:pt x="218" y="653"/>
                    <a:pt x="163" y="653"/>
                  </a:cubicBezTo>
                  <a:cubicBezTo>
                    <a:pt x="155" y="653"/>
                    <a:pt x="146" y="651"/>
                    <a:pt x="137" y="647"/>
                  </a:cubicBezTo>
                  <a:cubicBezTo>
                    <a:pt x="130" y="823"/>
                    <a:pt x="92" y="990"/>
                    <a:pt x="23" y="1158"/>
                  </a:cubicBezTo>
                  <a:cubicBezTo>
                    <a:pt x="38" y="1173"/>
                    <a:pt x="54" y="1189"/>
                    <a:pt x="54" y="1211"/>
                  </a:cubicBezTo>
                  <a:cubicBezTo>
                    <a:pt x="60" y="1263"/>
                    <a:pt x="67" y="1315"/>
                    <a:pt x="120" y="1315"/>
                  </a:cubicBezTo>
                  <a:cubicBezTo>
                    <a:pt x="130" y="1315"/>
                    <a:pt x="140" y="1314"/>
                    <a:pt x="153" y="1310"/>
                  </a:cubicBezTo>
                  <a:cubicBezTo>
                    <a:pt x="206" y="1288"/>
                    <a:pt x="259" y="1249"/>
                    <a:pt x="290" y="1196"/>
                  </a:cubicBezTo>
                  <a:cubicBezTo>
                    <a:pt x="366" y="1044"/>
                    <a:pt x="381" y="868"/>
                    <a:pt x="343" y="701"/>
                  </a:cubicBezTo>
                  <a:cubicBezTo>
                    <a:pt x="320" y="678"/>
                    <a:pt x="305" y="647"/>
                    <a:pt x="313" y="617"/>
                  </a:cubicBezTo>
                  <a:lnTo>
                    <a:pt x="320" y="556"/>
                  </a:lnTo>
                  <a:cubicBezTo>
                    <a:pt x="320" y="503"/>
                    <a:pt x="358" y="464"/>
                    <a:pt x="412" y="464"/>
                  </a:cubicBezTo>
                  <a:cubicBezTo>
                    <a:pt x="412" y="396"/>
                    <a:pt x="419" y="320"/>
                    <a:pt x="419" y="259"/>
                  </a:cubicBezTo>
                  <a:cubicBezTo>
                    <a:pt x="423" y="221"/>
                    <a:pt x="452" y="202"/>
                    <a:pt x="479" y="202"/>
                  </a:cubicBezTo>
                  <a:cubicBezTo>
                    <a:pt x="507" y="202"/>
                    <a:pt x="534" y="221"/>
                    <a:pt x="534" y="259"/>
                  </a:cubicBezTo>
                  <a:cubicBezTo>
                    <a:pt x="534" y="320"/>
                    <a:pt x="519" y="404"/>
                    <a:pt x="519" y="472"/>
                  </a:cubicBezTo>
                  <a:cubicBezTo>
                    <a:pt x="535" y="463"/>
                    <a:pt x="553" y="459"/>
                    <a:pt x="570" y="459"/>
                  </a:cubicBezTo>
                  <a:cubicBezTo>
                    <a:pt x="623" y="459"/>
                    <a:pt x="673" y="500"/>
                    <a:pt x="679" y="564"/>
                  </a:cubicBezTo>
                  <a:lnTo>
                    <a:pt x="679" y="617"/>
                  </a:lnTo>
                  <a:cubicBezTo>
                    <a:pt x="686" y="647"/>
                    <a:pt x="671" y="678"/>
                    <a:pt x="648" y="701"/>
                  </a:cubicBezTo>
                  <a:cubicBezTo>
                    <a:pt x="610" y="868"/>
                    <a:pt x="633" y="1044"/>
                    <a:pt x="701" y="1204"/>
                  </a:cubicBezTo>
                  <a:cubicBezTo>
                    <a:pt x="732" y="1257"/>
                    <a:pt x="785" y="1295"/>
                    <a:pt x="846" y="1310"/>
                  </a:cubicBezTo>
                  <a:cubicBezTo>
                    <a:pt x="856" y="1314"/>
                    <a:pt x="865" y="1315"/>
                    <a:pt x="873" y="1315"/>
                  </a:cubicBezTo>
                  <a:cubicBezTo>
                    <a:pt x="919" y="1315"/>
                    <a:pt x="931" y="1264"/>
                    <a:pt x="938" y="1219"/>
                  </a:cubicBezTo>
                  <a:cubicBezTo>
                    <a:pt x="945" y="1196"/>
                    <a:pt x="953" y="1173"/>
                    <a:pt x="968" y="1158"/>
                  </a:cubicBezTo>
                  <a:cubicBezTo>
                    <a:pt x="900" y="990"/>
                    <a:pt x="861" y="807"/>
                    <a:pt x="854" y="625"/>
                  </a:cubicBezTo>
                  <a:cubicBezTo>
                    <a:pt x="846" y="632"/>
                    <a:pt x="846" y="632"/>
                    <a:pt x="839" y="640"/>
                  </a:cubicBezTo>
                  <a:cubicBezTo>
                    <a:pt x="834" y="641"/>
                    <a:pt x="829" y="641"/>
                    <a:pt x="824" y="641"/>
                  </a:cubicBezTo>
                  <a:cubicBezTo>
                    <a:pt x="760" y="641"/>
                    <a:pt x="744" y="547"/>
                    <a:pt x="808" y="525"/>
                  </a:cubicBezTo>
                  <a:lnTo>
                    <a:pt x="793" y="525"/>
                  </a:lnTo>
                  <a:cubicBezTo>
                    <a:pt x="801" y="525"/>
                    <a:pt x="801" y="525"/>
                    <a:pt x="801" y="518"/>
                  </a:cubicBezTo>
                  <a:lnTo>
                    <a:pt x="823" y="503"/>
                  </a:lnTo>
                  <a:cubicBezTo>
                    <a:pt x="839" y="480"/>
                    <a:pt x="854" y="464"/>
                    <a:pt x="861" y="449"/>
                  </a:cubicBezTo>
                  <a:cubicBezTo>
                    <a:pt x="892" y="419"/>
                    <a:pt x="915" y="381"/>
                    <a:pt x="938" y="335"/>
                  </a:cubicBezTo>
                  <a:cubicBezTo>
                    <a:pt x="938" y="320"/>
                    <a:pt x="961" y="304"/>
                    <a:pt x="983" y="297"/>
                  </a:cubicBezTo>
                  <a:cubicBezTo>
                    <a:pt x="983" y="289"/>
                    <a:pt x="983" y="274"/>
                    <a:pt x="991" y="259"/>
                  </a:cubicBezTo>
                  <a:cubicBezTo>
                    <a:pt x="991" y="259"/>
                    <a:pt x="991" y="251"/>
                    <a:pt x="991" y="243"/>
                  </a:cubicBezTo>
                  <a:cubicBezTo>
                    <a:pt x="996" y="156"/>
                    <a:pt x="881" y="7"/>
                    <a:pt x="790" y="7"/>
                  </a:cubicBezTo>
                  <a:cubicBezTo>
                    <a:pt x="753" y="7"/>
                    <a:pt x="721" y="30"/>
                    <a:pt x="701" y="91"/>
                  </a:cubicBezTo>
                  <a:cubicBezTo>
                    <a:pt x="690" y="118"/>
                    <a:pt x="665" y="131"/>
                    <a:pt x="641" y="131"/>
                  </a:cubicBezTo>
                  <a:cubicBezTo>
                    <a:pt x="618" y="131"/>
                    <a:pt x="595" y="118"/>
                    <a:pt x="587" y="91"/>
                  </a:cubicBezTo>
                  <a:cubicBezTo>
                    <a:pt x="559" y="31"/>
                    <a:pt x="527" y="0"/>
                    <a:pt x="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9"/>
            <p:cNvSpPr/>
            <p:nvPr/>
          </p:nvSpPr>
          <p:spPr>
            <a:xfrm>
              <a:off x="1573650" y="5368000"/>
              <a:ext cx="30450" cy="19600"/>
            </a:xfrm>
            <a:custGeom>
              <a:avLst/>
              <a:gdLst/>
              <a:ahLst/>
              <a:cxnLst/>
              <a:rect l="l" t="t" r="r" b="b"/>
              <a:pathLst>
                <a:path w="1218" h="784" extrusionOk="0">
                  <a:moveTo>
                    <a:pt x="347" y="0"/>
                  </a:moveTo>
                  <a:cubicBezTo>
                    <a:pt x="169" y="0"/>
                    <a:pt x="1" y="227"/>
                    <a:pt x="20" y="392"/>
                  </a:cubicBezTo>
                  <a:cubicBezTo>
                    <a:pt x="43" y="582"/>
                    <a:pt x="196" y="735"/>
                    <a:pt x="386" y="765"/>
                  </a:cubicBezTo>
                  <a:cubicBezTo>
                    <a:pt x="450" y="775"/>
                    <a:pt x="521" y="784"/>
                    <a:pt x="591" y="784"/>
                  </a:cubicBezTo>
                  <a:cubicBezTo>
                    <a:pt x="681" y="784"/>
                    <a:pt x="771" y="770"/>
                    <a:pt x="844" y="727"/>
                  </a:cubicBezTo>
                  <a:cubicBezTo>
                    <a:pt x="981" y="643"/>
                    <a:pt x="1217" y="285"/>
                    <a:pt x="958" y="186"/>
                  </a:cubicBezTo>
                  <a:lnTo>
                    <a:pt x="958" y="186"/>
                  </a:lnTo>
                  <a:cubicBezTo>
                    <a:pt x="897" y="232"/>
                    <a:pt x="859" y="308"/>
                    <a:pt x="859" y="384"/>
                  </a:cubicBezTo>
                  <a:cubicBezTo>
                    <a:pt x="859" y="422"/>
                    <a:pt x="836" y="460"/>
                    <a:pt x="798" y="476"/>
                  </a:cubicBezTo>
                  <a:cubicBezTo>
                    <a:pt x="740" y="544"/>
                    <a:pt x="656" y="584"/>
                    <a:pt x="570" y="584"/>
                  </a:cubicBezTo>
                  <a:cubicBezTo>
                    <a:pt x="531" y="584"/>
                    <a:pt x="492" y="576"/>
                    <a:pt x="455" y="560"/>
                  </a:cubicBezTo>
                  <a:cubicBezTo>
                    <a:pt x="302" y="499"/>
                    <a:pt x="241" y="316"/>
                    <a:pt x="325" y="178"/>
                  </a:cubicBezTo>
                  <a:cubicBezTo>
                    <a:pt x="333" y="156"/>
                    <a:pt x="356" y="148"/>
                    <a:pt x="379" y="148"/>
                  </a:cubicBezTo>
                  <a:cubicBezTo>
                    <a:pt x="394" y="102"/>
                    <a:pt x="409" y="64"/>
                    <a:pt x="432" y="18"/>
                  </a:cubicBezTo>
                  <a:cubicBezTo>
                    <a:pt x="404" y="6"/>
                    <a:pt x="375"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9"/>
            <p:cNvSpPr/>
            <p:nvPr/>
          </p:nvSpPr>
          <p:spPr>
            <a:xfrm>
              <a:off x="1624450" y="5375700"/>
              <a:ext cx="29750" cy="15450"/>
            </a:xfrm>
            <a:custGeom>
              <a:avLst/>
              <a:gdLst/>
              <a:ahLst/>
              <a:cxnLst/>
              <a:rect l="l" t="t" r="r" b="b"/>
              <a:pathLst>
                <a:path w="1190" h="618" extrusionOk="0">
                  <a:moveTo>
                    <a:pt x="1" y="0"/>
                  </a:moveTo>
                  <a:lnTo>
                    <a:pt x="1" y="0"/>
                  </a:lnTo>
                  <a:cubicBezTo>
                    <a:pt x="107" y="76"/>
                    <a:pt x="214" y="168"/>
                    <a:pt x="328" y="259"/>
                  </a:cubicBezTo>
                  <a:cubicBezTo>
                    <a:pt x="426" y="335"/>
                    <a:pt x="749" y="618"/>
                    <a:pt x="978" y="618"/>
                  </a:cubicBezTo>
                  <a:cubicBezTo>
                    <a:pt x="1072" y="618"/>
                    <a:pt x="1150" y="570"/>
                    <a:pt x="1189" y="442"/>
                  </a:cubicBezTo>
                  <a:lnTo>
                    <a:pt x="1189" y="442"/>
                  </a:lnTo>
                  <a:cubicBezTo>
                    <a:pt x="1151" y="453"/>
                    <a:pt x="1110" y="457"/>
                    <a:pt x="1067" y="457"/>
                  </a:cubicBezTo>
                  <a:cubicBezTo>
                    <a:pt x="922" y="457"/>
                    <a:pt x="760" y="405"/>
                    <a:pt x="648" y="358"/>
                  </a:cubicBezTo>
                  <a:cubicBezTo>
                    <a:pt x="427" y="252"/>
                    <a:pt x="206" y="13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9"/>
            <p:cNvSpPr/>
            <p:nvPr/>
          </p:nvSpPr>
          <p:spPr>
            <a:xfrm>
              <a:off x="2097750" y="5358550"/>
              <a:ext cx="85000" cy="41275"/>
            </a:xfrm>
            <a:custGeom>
              <a:avLst/>
              <a:gdLst/>
              <a:ahLst/>
              <a:cxnLst/>
              <a:rect l="l" t="t" r="r" b="b"/>
              <a:pathLst>
                <a:path w="3400" h="1651" extrusionOk="0">
                  <a:moveTo>
                    <a:pt x="419" y="0"/>
                  </a:moveTo>
                  <a:cubicBezTo>
                    <a:pt x="442" y="23"/>
                    <a:pt x="434" y="61"/>
                    <a:pt x="404" y="69"/>
                  </a:cubicBezTo>
                  <a:cubicBezTo>
                    <a:pt x="252" y="145"/>
                    <a:pt x="122" y="244"/>
                    <a:pt x="23" y="374"/>
                  </a:cubicBezTo>
                  <a:cubicBezTo>
                    <a:pt x="8" y="404"/>
                    <a:pt x="8" y="442"/>
                    <a:pt x="0" y="473"/>
                  </a:cubicBezTo>
                  <a:cubicBezTo>
                    <a:pt x="23" y="572"/>
                    <a:pt x="61" y="656"/>
                    <a:pt x="122" y="724"/>
                  </a:cubicBezTo>
                  <a:cubicBezTo>
                    <a:pt x="221" y="732"/>
                    <a:pt x="259" y="823"/>
                    <a:pt x="274" y="907"/>
                  </a:cubicBezTo>
                  <a:lnTo>
                    <a:pt x="282" y="922"/>
                  </a:lnTo>
                  <a:cubicBezTo>
                    <a:pt x="290" y="922"/>
                    <a:pt x="290" y="930"/>
                    <a:pt x="290" y="938"/>
                  </a:cubicBezTo>
                  <a:cubicBezTo>
                    <a:pt x="493" y="842"/>
                    <a:pt x="667" y="778"/>
                    <a:pt x="846" y="778"/>
                  </a:cubicBezTo>
                  <a:cubicBezTo>
                    <a:pt x="994" y="778"/>
                    <a:pt x="1145" y="823"/>
                    <a:pt x="1319" y="930"/>
                  </a:cubicBezTo>
                  <a:cubicBezTo>
                    <a:pt x="1578" y="1082"/>
                    <a:pt x="1684" y="1387"/>
                    <a:pt x="1966" y="1524"/>
                  </a:cubicBezTo>
                  <a:cubicBezTo>
                    <a:pt x="2151" y="1614"/>
                    <a:pt x="2331" y="1651"/>
                    <a:pt x="2510" y="1651"/>
                  </a:cubicBezTo>
                  <a:cubicBezTo>
                    <a:pt x="2788" y="1651"/>
                    <a:pt x="3063" y="1561"/>
                    <a:pt x="3346" y="1441"/>
                  </a:cubicBezTo>
                  <a:cubicBezTo>
                    <a:pt x="3361" y="1433"/>
                    <a:pt x="3384" y="1433"/>
                    <a:pt x="3399" y="1433"/>
                  </a:cubicBezTo>
                  <a:lnTo>
                    <a:pt x="3399" y="1265"/>
                  </a:lnTo>
                  <a:cubicBezTo>
                    <a:pt x="3162" y="1455"/>
                    <a:pt x="2881" y="1582"/>
                    <a:pt x="2595" y="1582"/>
                  </a:cubicBezTo>
                  <a:cubicBezTo>
                    <a:pt x="2420" y="1582"/>
                    <a:pt x="2243" y="1535"/>
                    <a:pt x="2073" y="1425"/>
                  </a:cubicBezTo>
                  <a:cubicBezTo>
                    <a:pt x="1822" y="1258"/>
                    <a:pt x="1707" y="945"/>
                    <a:pt x="1433" y="785"/>
                  </a:cubicBezTo>
                  <a:cubicBezTo>
                    <a:pt x="1229" y="671"/>
                    <a:pt x="1034" y="642"/>
                    <a:pt x="833" y="642"/>
                  </a:cubicBezTo>
                  <a:cubicBezTo>
                    <a:pt x="659" y="642"/>
                    <a:pt x="481" y="664"/>
                    <a:pt x="290" y="671"/>
                  </a:cubicBezTo>
                  <a:cubicBezTo>
                    <a:pt x="274" y="671"/>
                    <a:pt x="252" y="656"/>
                    <a:pt x="244" y="640"/>
                  </a:cubicBezTo>
                  <a:cubicBezTo>
                    <a:pt x="229" y="633"/>
                    <a:pt x="213" y="617"/>
                    <a:pt x="213" y="595"/>
                  </a:cubicBezTo>
                  <a:cubicBezTo>
                    <a:pt x="175" y="328"/>
                    <a:pt x="373" y="122"/>
                    <a:pt x="610" y="23"/>
                  </a:cubicBezTo>
                  <a:cubicBezTo>
                    <a:pt x="549" y="15"/>
                    <a:pt x="488" y="8"/>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9"/>
            <p:cNvSpPr/>
            <p:nvPr/>
          </p:nvSpPr>
          <p:spPr>
            <a:xfrm>
              <a:off x="1583350" y="5360500"/>
              <a:ext cx="72175" cy="24125"/>
            </a:xfrm>
            <a:custGeom>
              <a:avLst/>
              <a:gdLst/>
              <a:ahLst/>
              <a:cxnLst/>
              <a:rect l="l" t="t" r="r" b="b"/>
              <a:pathLst>
                <a:path w="2887" h="965" extrusionOk="0">
                  <a:moveTo>
                    <a:pt x="901" y="1"/>
                  </a:moveTo>
                  <a:cubicBezTo>
                    <a:pt x="865" y="1"/>
                    <a:pt x="829" y="2"/>
                    <a:pt x="791" y="6"/>
                  </a:cubicBezTo>
                  <a:cubicBezTo>
                    <a:pt x="448" y="44"/>
                    <a:pt x="128" y="212"/>
                    <a:pt x="75" y="578"/>
                  </a:cubicBezTo>
                  <a:cubicBezTo>
                    <a:pt x="75" y="606"/>
                    <a:pt x="54" y="622"/>
                    <a:pt x="30" y="622"/>
                  </a:cubicBezTo>
                  <a:cubicBezTo>
                    <a:pt x="22" y="622"/>
                    <a:pt x="14" y="620"/>
                    <a:pt x="6" y="616"/>
                  </a:cubicBezTo>
                  <a:lnTo>
                    <a:pt x="6" y="616"/>
                  </a:lnTo>
                  <a:cubicBezTo>
                    <a:pt x="0" y="709"/>
                    <a:pt x="97" y="771"/>
                    <a:pt x="191" y="771"/>
                  </a:cubicBezTo>
                  <a:cubicBezTo>
                    <a:pt x="219" y="771"/>
                    <a:pt x="248" y="765"/>
                    <a:pt x="273" y="753"/>
                  </a:cubicBezTo>
                  <a:cubicBezTo>
                    <a:pt x="250" y="730"/>
                    <a:pt x="242" y="700"/>
                    <a:pt x="250" y="669"/>
                  </a:cubicBezTo>
                  <a:cubicBezTo>
                    <a:pt x="274" y="377"/>
                    <a:pt x="526" y="253"/>
                    <a:pt x="792" y="253"/>
                  </a:cubicBezTo>
                  <a:cubicBezTo>
                    <a:pt x="866" y="253"/>
                    <a:pt x="941" y="262"/>
                    <a:pt x="1012" y="280"/>
                  </a:cubicBezTo>
                  <a:cubicBezTo>
                    <a:pt x="1042" y="288"/>
                    <a:pt x="1073" y="296"/>
                    <a:pt x="1096" y="303"/>
                  </a:cubicBezTo>
                  <a:cubicBezTo>
                    <a:pt x="1439" y="334"/>
                    <a:pt x="1721" y="517"/>
                    <a:pt x="2018" y="692"/>
                  </a:cubicBezTo>
                  <a:cubicBezTo>
                    <a:pt x="2145" y="771"/>
                    <a:pt x="2479" y="965"/>
                    <a:pt x="2714" y="965"/>
                  </a:cubicBezTo>
                  <a:cubicBezTo>
                    <a:pt x="2775" y="965"/>
                    <a:pt x="2829" y="952"/>
                    <a:pt x="2872" y="921"/>
                  </a:cubicBezTo>
                  <a:cubicBezTo>
                    <a:pt x="2879" y="867"/>
                    <a:pt x="2879" y="814"/>
                    <a:pt x="2887" y="760"/>
                  </a:cubicBezTo>
                  <a:cubicBezTo>
                    <a:pt x="2872" y="707"/>
                    <a:pt x="2864" y="646"/>
                    <a:pt x="2856" y="593"/>
                  </a:cubicBezTo>
                  <a:cubicBezTo>
                    <a:pt x="2849" y="539"/>
                    <a:pt x="2849" y="478"/>
                    <a:pt x="2841" y="425"/>
                  </a:cubicBezTo>
                  <a:cubicBezTo>
                    <a:pt x="2757" y="570"/>
                    <a:pt x="2651" y="707"/>
                    <a:pt x="2468" y="715"/>
                  </a:cubicBezTo>
                  <a:cubicBezTo>
                    <a:pt x="2461" y="715"/>
                    <a:pt x="2454" y="715"/>
                    <a:pt x="2447" y="715"/>
                  </a:cubicBezTo>
                  <a:cubicBezTo>
                    <a:pt x="2175" y="715"/>
                    <a:pt x="1967" y="566"/>
                    <a:pt x="1766" y="387"/>
                  </a:cubicBezTo>
                  <a:cubicBezTo>
                    <a:pt x="1504" y="159"/>
                    <a:pt x="1242"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9"/>
            <p:cNvSpPr/>
            <p:nvPr/>
          </p:nvSpPr>
          <p:spPr>
            <a:xfrm>
              <a:off x="1685800" y="5372825"/>
              <a:ext cx="33950" cy="18375"/>
            </a:xfrm>
            <a:custGeom>
              <a:avLst/>
              <a:gdLst/>
              <a:ahLst/>
              <a:cxnLst/>
              <a:rect l="l" t="t" r="r" b="b"/>
              <a:pathLst>
                <a:path w="1358" h="735" extrusionOk="0">
                  <a:moveTo>
                    <a:pt x="1357" y="1"/>
                  </a:moveTo>
                  <a:lnTo>
                    <a:pt x="1357" y="1"/>
                  </a:lnTo>
                  <a:cubicBezTo>
                    <a:pt x="1136" y="77"/>
                    <a:pt x="930" y="191"/>
                    <a:pt x="740" y="328"/>
                  </a:cubicBezTo>
                  <a:cubicBezTo>
                    <a:pt x="633" y="412"/>
                    <a:pt x="511" y="481"/>
                    <a:pt x="382" y="527"/>
                  </a:cubicBezTo>
                  <a:cubicBezTo>
                    <a:pt x="318" y="554"/>
                    <a:pt x="251" y="568"/>
                    <a:pt x="184" y="568"/>
                  </a:cubicBezTo>
                  <a:cubicBezTo>
                    <a:pt x="121" y="568"/>
                    <a:pt x="59" y="556"/>
                    <a:pt x="1" y="534"/>
                  </a:cubicBezTo>
                  <a:lnTo>
                    <a:pt x="1" y="534"/>
                  </a:lnTo>
                  <a:cubicBezTo>
                    <a:pt x="40" y="681"/>
                    <a:pt x="122" y="735"/>
                    <a:pt x="221" y="735"/>
                  </a:cubicBezTo>
                  <a:cubicBezTo>
                    <a:pt x="451" y="735"/>
                    <a:pt x="774" y="449"/>
                    <a:pt x="869" y="374"/>
                  </a:cubicBezTo>
                  <a:cubicBezTo>
                    <a:pt x="1045" y="237"/>
                    <a:pt x="1197" y="107"/>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9"/>
            <p:cNvSpPr/>
            <p:nvPr/>
          </p:nvSpPr>
          <p:spPr>
            <a:xfrm>
              <a:off x="1684100" y="5360700"/>
              <a:ext cx="71275" cy="23675"/>
            </a:xfrm>
            <a:custGeom>
              <a:avLst/>
              <a:gdLst/>
              <a:ahLst/>
              <a:cxnLst/>
              <a:rect l="l" t="t" r="r" b="b"/>
              <a:pathLst>
                <a:path w="2851" h="947" extrusionOk="0">
                  <a:moveTo>
                    <a:pt x="2321" y="1"/>
                  </a:moveTo>
                  <a:cubicBezTo>
                    <a:pt x="1787" y="1"/>
                    <a:pt x="971" y="537"/>
                    <a:pt x="445" y="537"/>
                  </a:cubicBezTo>
                  <a:cubicBezTo>
                    <a:pt x="362" y="537"/>
                    <a:pt x="287" y="524"/>
                    <a:pt x="221" y="493"/>
                  </a:cubicBezTo>
                  <a:cubicBezTo>
                    <a:pt x="212" y="499"/>
                    <a:pt x="202" y="502"/>
                    <a:pt x="193" y="502"/>
                  </a:cubicBezTo>
                  <a:cubicBezTo>
                    <a:pt x="177" y="502"/>
                    <a:pt x="162" y="495"/>
                    <a:pt x="152" y="486"/>
                  </a:cubicBezTo>
                  <a:cubicBezTo>
                    <a:pt x="122" y="448"/>
                    <a:pt x="91" y="402"/>
                    <a:pt x="69" y="364"/>
                  </a:cubicBezTo>
                  <a:cubicBezTo>
                    <a:pt x="61" y="349"/>
                    <a:pt x="53" y="341"/>
                    <a:pt x="46" y="333"/>
                  </a:cubicBezTo>
                  <a:cubicBezTo>
                    <a:pt x="23" y="402"/>
                    <a:pt x="8" y="470"/>
                    <a:pt x="0" y="547"/>
                  </a:cubicBezTo>
                  <a:cubicBezTo>
                    <a:pt x="8" y="554"/>
                    <a:pt x="15" y="570"/>
                    <a:pt x="15" y="585"/>
                  </a:cubicBezTo>
                  <a:cubicBezTo>
                    <a:pt x="15" y="646"/>
                    <a:pt x="23" y="699"/>
                    <a:pt x="30" y="752"/>
                  </a:cubicBezTo>
                  <a:lnTo>
                    <a:pt x="30" y="768"/>
                  </a:lnTo>
                  <a:cubicBezTo>
                    <a:pt x="30" y="775"/>
                    <a:pt x="30" y="783"/>
                    <a:pt x="30" y="798"/>
                  </a:cubicBezTo>
                  <a:cubicBezTo>
                    <a:pt x="63" y="905"/>
                    <a:pt x="133" y="946"/>
                    <a:pt x="223" y="946"/>
                  </a:cubicBezTo>
                  <a:cubicBezTo>
                    <a:pt x="471" y="946"/>
                    <a:pt x="866" y="635"/>
                    <a:pt x="1006" y="562"/>
                  </a:cubicBezTo>
                  <a:cubicBezTo>
                    <a:pt x="1187" y="468"/>
                    <a:pt x="1437" y="332"/>
                    <a:pt x="1665" y="332"/>
                  </a:cubicBezTo>
                  <a:cubicBezTo>
                    <a:pt x="1676" y="332"/>
                    <a:pt x="1688" y="333"/>
                    <a:pt x="1700" y="333"/>
                  </a:cubicBezTo>
                  <a:cubicBezTo>
                    <a:pt x="1761" y="310"/>
                    <a:pt x="1822" y="288"/>
                    <a:pt x="1890" y="272"/>
                  </a:cubicBezTo>
                  <a:cubicBezTo>
                    <a:pt x="1966" y="252"/>
                    <a:pt x="2045" y="241"/>
                    <a:pt x="2122" y="241"/>
                  </a:cubicBezTo>
                  <a:cubicBezTo>
                    <a:pt x="2392" y="241"/>
                    <a:pt x="2638" y="371"/>
                    <a:pt x="2667" y="661"/>
                  </a:cubicBezTo>
                  <a:cubicBezTo>
                    <a:pt x="2675" y="707"/>
                    <a:pt x="2652" y="752"/>
                    <a:pt x="2607" y="768"/>
                  </a:cubicBezTo>
                  <a:cubicBezTo>
                    <a:pt x="2629" y="798"/>
                    <a:pt x="2667" y="813"/>
                    <a:pt x="2698" y="813"/>
                  </a:cubicBezTo>
                  <a:cubicBezTo>
                    <a:pt x="2703" y="814"/>
                    <a:pt x="2708" y="814"/>
                    <a:pt x="2713" y="814"/>
                  </a:cubicBezTo>
                  <a:cubicBezTo>
                    <a:pt x="2776" y="814"/>
                    <a:pt x="2836" y="770"/>
                    <a:pt x="2850" y="707"/>
                  </a:cubicBezTo>
                  <a:cubicBezTo>
                    <a:pt x="2833" y="172"/>
                    <a:pt x="2622" y="1"/>
                    <a:pt x="2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9"/>
            <p:cNvSpPr/>
            <p:nvPr/>
          </p:nvSpPr>
          <p:spPr>
            <a:xfrm>
              <a:off x="2560925" y="5360700"/>
              <a:ext cx="71275" cy="23675"/>
            </a:xfrm>
            <a:custGeom>
              <a:avLst/>
              <a:gdLst/>
              <a:ahLst/>
              <a:cxnLst/>
              <a:rect l="l" t="t" r="r" b="b"/>
              <a:pathLst>
                <a:path w="2851" h="947" extrusionOk="0">
                  <a:moveTo>
                    <a:pt x="2321" y="1"/>
                  </a:moveTo>
                  <a:cubicBezTo>
                    <a:pt x="1788" y="1"/>
                    <a:pt x="971" y="537"/>
                    <a:pt x="446" y="537"/>
                  </a:cubicBezTo>
                  <a:cubicBezTo>
                    <a:pt x="363" y="537"/>
                    <a:pt x="288" y="524"/>
                    <a:pt x="222" y="493"/>
                  </a:cubicBezTo>
                  <a:cubicBezTo>
                    <a:pt x="213" y="499"/>
                    <a:pt x="203" y="502"/>
                    <a:pt x="193" y="502"/>
                  </a:cubicBezTo>
                  <a:cubicBezTo>
                    <a:pt x="178" y="502"/>
                    <a:pt x="162" y="495"/>
                    <a:pt x="153" y="486"/>
                  </a:cubicBezTo>
                  <a:cubicBezTo>
                    <a:pt x="123" y="448"/>
                    <a:pt x="92" y="402"/>
                    <a:pt x="62" y="364"/>
                  </a:cubicBezTo>
                  <a:cubicBezTo>
                    <a:pt x="62" y="349"/>
                    <a:pt x="54" y="341"/>
                    <a:pt x="46" y="333"/>
                  </a:cubicBezTo>
                  <a:cubicBezTo>
                    <a:pt x="23" y="402"/>
                    <a:pt x="8" y="470"/>
                    <a:pt x="1" y="547"/>
                  </a:cubicBezTo>
                  <a:cubicBezTo>
                    <a:pt x="8" y="554"/>
                    <a:pt x="16" y="570"/>
                    <a:pt x="16" y="585"/>
                  </a:cubicBezTo>
                  <a:cubicBezTo>
                    <a:pt x="16" y="646"/>
                    <a:pt x="23" y="699"/>
                    <a:pt x="23" y="752"/>
                  </a:cubicBezTo>
                  <a:lnTo>
                    <a:pt x="23" y="768"/>
                  </a:lnTo>
                  <a:cubicBezTo>
                    <a:pt x="31" y="775"/>
                    <a:pt x="31" y="783"/>
                    <a:pt x="23" y="798"/>
                  </a:cubicBezTo>
                  <a:cubicBezTo>
                    <a:pt x="58" y="905"/>
                    <a:pt x="130" y="946"/>
                    <a:pt x="221" y="946"/>
                  </a:cubicBezTo>
                  <a:cubicBezTo>
                    <a:pt x="472" y="946"/>
                    <a:pt x="867" y="635"/>
                    <a:pt x="1007" y="562"/>
                  </a:cubicBezTo>
                  <a:cubicBezTo>
                    <a:pt x="1188" y="468"/>
                    <a:pt x="1438" y="332"/>
                    <a:pt x="1665" y="332"/>
                  </a:cubicBezTo>
                  <a:cubicBezTo>
                    <a:pt x="1677" y="332"/>
                    <a:pt x="1689" y="333"/>
                    <a:pt x="1700" y="333"/>
                  </a:cubicBezTo>
                  <a:cubicBezTo>
                    <a:pt x="1761" y="310"/>
                    <a:pt x="1822" y="288"/>
                    <a:pt x="1891" y="272"/>
                  </a:cubicBezTo>
                  <a:cubicBezTo>
                    <a:pt x="1965" y="252"/>
                    <a:pt x="2043" y="241"/>
                    <a:pt x="2120" y="241"/>
                  </a:cubicBezTo>
                  <a:cubicBezTo>
                    <a:pt x="2387" y="241"/>
                    <a:pt x="2638" y="371"/>
                    <a:pt x="2668" y="661"/>
                  </a:cubicBezTo>
                  <a:cubicBezTo>
                    <a:pt x="2676" y="707"/>
                    <a:pt x="2645" y="752"/>
                    <a:pt x="2607" y="768"/>
                  </a:cubicBezTo>
                  <a:cubicBezTo>
                    <a:pt x="2630" y="798"/>
                    <a:pt x="2668" y="813"/>
                    <a:pt x="2699" y="813"/>
                  </a:cubicBezTo>
                  <a:cubicBezTo>
                    <a:pt x="2704" y="814"/>
                    <a:pt x="2709" y="814"/>
                    <a:pt x="2714" y="814"/>
                  </a:cubicBezTo>
                  <a:cubicBezTo>
                    <a:pt x="2777" y="814"/>
                    <a:pt x="2837" y="770"/>
                    <a:pt x="2851" y="707"/>
                  </a:cubicBezTo>
                  <a:cubicBezTo>
                    <a:pt x="2833" y="172"/>
                    <a:pt x="2623" y="1"/>
                    <a:pt x="2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9"/>
            <p:cNvSpPr/>
            <p:nvPr/>
          </p:nvSpPr>
          <p:spPr>
            <a:xfrm>
              <a:off x="2460000" y="5360500"/>
              <a:ext cx="72175" cy="24125"/>
            </a:xfrm>
            <a:custGeom>
              <a:avLst/>
              <a:gdLst/>
              <a:ahLst/>
              <a:cxnLst/>
              <a:rect l="l" t="t" r="r" b="b"/>
              <a:pathLst>
                <a:path w="2887" h="965" extrusionOk="0">
                  <a:moveTo>
                    <a:pt x="901" y="1"/>
                  </a:moveTo>
                  <a:cubicBezTo>
                    <a:pt x="865" y="1"/>
                    <a:pt x="829" y="2"/>
                    <a:pt x="791" y="6"/>
                  </a:cubicBezTo>
                  <a:cubicBezTo>
                    <a:pt x="448" y="44"/>
                    <a:pt x="128" y="212"/>
                    <a:pt x="74" y="578"/>
                  </a:cubicBezTo>
                  <a:cubicBezTo>
                    <a:pt x="74" y="606"/>
                    <a:pt x="54" y="622"/>
                    <a:pt x="30" y="622"/>
                  </a:cubicBezTo>
                  <a:cubicBezTo>
                    <a:pt x="22" y="622"/>
                    <a:pt x="14" y="620"/>
                    <a:pt x="6" y="616"/>
                  </a:cubicBezTo>
                  <a:lnTo>
                    <a:pt x="6" y="616"/>
                  </a:lnTo>
                  <a:cubicBezTo>
                    <a:pt x="0" y="709"/>
                    <a:pt x="97" y="771"/>
                    <a:pt x="191" y="771"/>
                  </a:cubicBezTo>
                  <a:cubicBezTo>
                    <a:pt x="219" y="771"/>
                    <a:pt x="248" y="765"/>
                    <a:pt x="273" y="753"/>
                  </a:cubicBezTo>
                  <a:cubicBezTo>
                    <a:pt x="257" y="730"/>
                    <a:pt x="250" y="700"/>
                    <a:pt x="250" y="669"/>
                  </a:cubicBezTo>
                  <a:cubicBezTo>
                    <a:pt x="280" y="377"/>
                    <a:pt x="529" y="253"/>
                    <a:pt x="797" y="253"/>
                  </a:cubicBezTo>
                  <a:cubicBezTo>
                    <a:pt x="871" y="253"/>
                    <a:pt x="947" y="262"/>
                    <a:pt x="1020" y="280"/>
                  </a:cubicBezTo>
                  <a:cubicBezTo>
                    <a:pt x="1050" y="288"/>
                    <a:pt x="1073" y="296"/>
                    <a:pt x="1103" y="303"/>
                  </a:cubicBezTo>
                  <a:cubicBezTo>
                    <a:pt x="1446" y="334"/>
                    <a:pt x="1721" y="517"/>
                    <a:pt x="2018" y="692"/>
                  </a:cubicBezTo>
                  <a:cubicBezTo>
                    <a:pt x="2145" y="771"/>
                    <a:pt x="2484" y="965"/>
                    <a:pt x="2717" y="965"/>
                  </a:cubicBezTo>
                  <a:cubicBezTo>
                    <a:pt x="2778" y="965"/>
                    <a:pt x="2831" y="952"/>
                    <a:pt x="2872" y="921"/>
                  </a:cubicBezTo>
                  <a:cubicBezTo>
                    <a:pt x="2879" y="867"/>
                    <a:pt x="2887" y="814"/>
                    <a:pt x="2887" y="760"/>
                  </a:cubicBezTo>
                  <a:cubicBezTo>
                    <a:pt x="2872" y="707"/>
                    <a:pt x="2864" y="646"/>
                    <a:pt x="2856" y="593"/>
                  </a:cubicBezTo>
                  <a:cubicBezTo>
                    <a:pt x="2856" y="532"/>
                    <a:pt x="2849" y="478"/>
                    <a:pt x="2841" y="425"/>
                  </a:cubicBezTo>
                  <a:cubicBezTo>
                    <a:pt x="2765" y="570"/>
                    <a:pt x="2650" y="707"/>
                    <a:pt x="2475" y="715"/>
                  </a:cubicBezTo>
                  <a:cubicBezTo>
                    <a:pt x="2468" y="715"/>
                    <a:pt x="2461" y="715"/>
                    <a:pt x="2454" y="715"/>
                  </a:cubicBezTo>
                  <a:cubicBezTo>
                    <a:pt x="2175" y="715"/>
                    <a:pt x="1967" y="566"/>
                    <a:pt x="1766" y="387"/>
                  </a:cubicBezTo>
                  <a:cubicBezTo>
                    <a:pt x="1504" y="159"/>
                    <a:pt x="1242"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9"/>
            <p:cNvSpPr/>
            <p:nvPr/>
          </p:nvSpPr>
          <p:spPr>
            <a:xfrm>
              <a:off x="2534450" y="5360850"/>
              <a:ext cx="24925" cy="32900"/>
            </a:xfrm>
            <a:custGeom>
              <a:avLst/>
              <a:gdLst/>
              <a:ahLst/>
              <a:cxnLst/>
              <a:rect l="l" t="t" r="r" b="b"/>
              <a:pathLst>
                <a:path w="997" h="1316" extrusionOk="0">
                  <a:moveTo>
                    <a:pt x="496" y="0"/>
                  </a:moveTo>
                  <a:cubicBezTo>
                    <a:pt x="465" y="0"/>
                    <a:pt x="433" y="25"/>
                    <a:pt x="397" y="76"/>
                  </a:cubicBezTo>
                  <a:cubicBezTo>
                    <a:pt x="391" y="107"/>
                    <a:pt x="365" y="131"/>
                    <a:pt x="336" y="131"/>
                  </a:cubicBezTo>
                  <a:cubicBezTo>
                    <a:pt x="323" y="131"/>
                    <a:pt x="310" y="126"/>
                    <a:pt x="297" y="114"/>
                  </a:cubicBezTo>
                  <a:cubicBezTo>
                    <a:pt x="260" y="73"/>
                    <a:pt x="211" y="54"/>
                    <a:pt x="162" y="54"/>
                  </a:cubicBezTo>
                  <a:cubicBezTo>
                    <a:pt x="100" y="54"/>
                    <a:pt x="38" y="85"/>
                    <a:pt x="0" y="144"/>
                  </a:cubicBezTo>
                  <a:cubicBezTo>
                    <a:pt x="0" y="144"/>
                    <a:pt x="0" y="152"/>
                    <a:pt x="0" y="160"/>
                  </a:cubicBezTo>
                  <a:lnTo>
                    <a:pt x="0" y="312"/>
                  </a:lnTo>
                  <a:cubicBezTo>
                    <a:pt x="15" y="320"/>
                    <a:pt x="23" y="335"/>
                    <a:pt x="23" y="358"/>
                  </a:cubicBezTo>
                  <a:cubicBezTo>
                    <a:pt x="23" y="457"/>
                    <a:pt x="115" y="510"/>
                    <a:pt x="198" y="548"/>
                  </a:cubicBezTo>
                  <a:cubicBezTo>
                    <a:pt x="251" y="575"/>
                    <a:pt x="218" y="653"/>
                    <a:pt x="163" y="653"/>
                  </a:cubicBezTo>
                  <a:cubicBezTo>
                    <a:pt x="155" y="653"/>
                    <a:pt x="146" y="651"/>
                    <a:pt x="137" y="647"/>
                  </a:cubicBezTo>
                  <a:cubicBezTo>
                    <a:pt x="130" y="823"/>
                    <a:pt x="92" y="990"/>
                    <a:pt x="31" y="1158"/>
                  </a:cubicBezTo>
                  <a:cubicBezTo>
                    <a:pt x="46" y="1173"/>
                    <a:pt x="54" y="1189"/>
                    <a:pt x="54" y="1211"/>
                  </a:cubicBezTo>
                  <a:cubicBezTo>
                    <a:pt x="60" y="1263"/>
                    <a:pt x="72" y="1315"/>
                    <a:pt x="123" y="1315"/>
                  </a:cubicBezTo>
                  <a:cubicBezTo>
                    <a:pt x="132" y="1315"/>
                    <a:pt x="141" y="1314"/>
                    <a:pt x="153" y="1310"/>
                  </a:cubicBezTo>
                  <a:cubicBezTo>
                    <a:pt x="214" y="1288"/>
                    <a:pt x="259" y="1249"/>
                    <a:pt x="297" y="1196"/>
                  </a:cubicBezTo>
                  <a:cubicBezTo>
                    <a:pt x="366" y="1044"/>
                    <a:pt x="381" y="868"/>
                    <a:pt x="343" y="701"/>
                  </a:cubicBezTo>
                  <a:cubicBezTo>
                    <a:pt x="320" y="678"/>
                    <a:pt x="313" y="647"/>
                    <a:pt x="313" y="617"/>
                  </a:cubicBezTo>
                  <a:lnTo>
                    <a:pt x="320" y="556"/>
                  </a:lnTo>
                  <a:cubicBezTo>
                    <a:pt x="320" y="503"/>
                    <a:pt x="358" y="464"/>
                    <a:pt x="412" y="464"/>
                  </a:cubicBezTo>
                  <a:cubicBezTo>
                    <a:pt x="412" y="396"/>
                    <a:pt x="427" y="320"/>
                    <a:pt x="427" y="259"/>
                  </a:cubicBezTo>
                  <a:cubicBezTo>
                    <a:pt x="427" y="221"/>
                    <a:pt x="456" y="202"/>
                    <a:pt x="484" y="202"/>
                  </a:cubicBezTo>
                  <a:cubicBezTo>
                    <a:pt x="513" y="202"/>
                    <a:pt x="541" y="221"/>
                    <a:pt x="541" y="259"/>
                  </a:cubicBezTo>
                  <a:cubicBezTo>
                    <a:pt x="541" y="320"/>
                    <a:pt x="518" y="404"/>
                    <a:pt x="526" y="472"/>
                  </a:cubicBezTo>
                  <a:cubicBezTo>
                    <a:pt x="543" y="463"/>
                    <a:pt x="560" y="459"/>
                    <a:pt x="577" y="459"/>
                  </a:cubicBezTo>
                  <a:cubicBezTo>
                    <a:pt x="631" y="459"/>
                    <a:pt x="679" y="500"/>
                    <a:pt x="679" y="564"/>
                  </a:cubicBezTo>
                  <a:lnTo>
                    <a:pt x="686" y="617"/>
                  </a:lnTo>
                  <a:cubicBezTo>
                    <a:pt x="686" y="647"/>
                    <a:pt x="679" y="678"/>
                    <a:pt x="656" y="701"/>
                  </a:cubicBezTo>
                  <a:cubicBezTo>
                    <a:pt x="618" y="868"/>
                    <a:pt x="633" y="1044"/>
                    <a:pt x="701" y="1204"/>
                  </a:cubicBezTo>
                  <a:cubicBezTo>
                    <a:pt x="739" y="1257"/>
                    <a:pt x="785" y="1295"/>
                    <a:pt x="846" y="1310"/>
                  </a:cubicBezTo>
                  <a:cubicBezTo>
                    <a:pt x="857" y="1314"/>
                    <a:pt x="867" y="1315"/>
                    <a:pt x="876" y="1315"/>
                  </a:cubicBezTo>
                  <a:cubicBezTo>
                    <a:pt x="925" y="1315"/>
                    <a:pt x="932" y="1264"/>
                    <a:pt x="945" y="1219"/>
                  </a:cubicBezTo>
                  <a:cubicBezTo>
                    <a:pt x="945" y="1196"/>
                    <a:pt x="953" y="1173"/>
                    <a:pt x="968" y="1158"/>
                  </a:cubicBezTo>
                  <a:cubicBezTo>
                    <a:pt x="900" y="990"/>
                    <a:pt x="861" y="807"/>
                    <a:pt x="861" y="625"/>
                  </a:cubicBezTo>
                  <a:cubicBezTo>
                    <a:pt x="854" y="632"/>
                    <a:pt x="846" y="632"/>
                    <a:pt x="839" y="640"/>
                  </a:cubicBezTo>
                  <a:cubicBezTo>
                    <a:pt x="836" y="640"/>
                    <a:pt x="833" y="640"/>
                    <a:pt x="831" y="640"/>
                  </a:cubicBezTo>
                  <a:cubicBezTo>
                    <a:pt x="768" y="640"/>
                    <a:pt x="750" y="555"/>
                    <a:pt x="808" y="525"/>
                  </a:cubicBezTo>
                  <a:lnTo>
                    <a:pt x="793" y="525"/>
                  </a:lnTo>
                  <a:cubicBezTo>
                    <a:pt x="800" y="525"/>
                    <a:pt x="800" y="525"/>
                    <a:pt x="808" y="518"/>
                  </a:cubicBezTo>
                  <a:lnTo>
                    <a:pt x="823" y="503"/>
                  </a:lnTo>
                  <a:cubicBezTo>
                    <a:pt x="839" y="480"/>
                    <a:pt x="854" y="464"/>
                    <a:pt x="869" y="449"/>
                  </a:cubicBezTo>
                  <a:cubicBezTo>
                    <a:pt x="900" y="419"/>
                    <a:pt x="922" y="381"/>
                    <a:pt x="938" y="335"/>
                  </a:cubicBezTo>
                  <a:cubicBezTo>
                    <a:pt x="945" y="320"/>
                    <a:pt x="961" y="304"/>
                    <a:pt x="983" y="297"/>
                  </a:cubicBezTo>
                  <a:cubicBezTo>
                    <a:pt x="983" y="289"/>
                    <a:pt x="983" y="274"/>
                    <a:pt x="991" y="259"/>
                  </a:cubicBezTo>
                  <a:cubicBezTo>
                    <a:pt x="991" y="259"/>
                    <a:pt x="991" y="251"/>
                    <a:pt x="991" y="243"/>
                  </a:cubicBezTo>
                  <a:cubicBezTo>
                    <a:pt x="996" y="156"/>
                    <a:pt x="885" y="7"/>
                    <a:pt x="793" y="7"/>
                  </a:cubicBezTo>
                  <a:cubicBezTo>
                    <a:pt x="756" y="7"/>
                    <a:pt x="723" y="30"/>
                    <a:pt x="701" y="91"/>
                  </a:cubicBezTo>
                  <a:cubicBezTo>
                    <a:pt x="694" y="118"/>
                    <a:pt x="671" y="131"/>
                    <a:pt x="648" y="131"/>
                  </a:cubicBezTo>
                  <a:cubicBezTo>
                    <a:pt x="625" y="131"/>
                    <a:pt x="602" y="118"/>
                    <a:pt x="595" y="91"/>
                  </a:cubicBezTo>
                  <a:cubicBezTo>
                    <a:pt x="563" y="31"/>
                    <a:pt x="531"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9"/>
            <p:cNvSpPr/>
            <p:nvPr/>
          </p:nvSpPr>
          <p:spPr>
            <a:xfrm>
              <a:off x="2562450" y="5372825"/>
              <a:ext cx="34125" cy="18375"/>
            </a:xfrm>
            <a:custGeom>
              <a:avLst/>
              <a:gdLst/>
              <a:ahLst/>
              <a:cxnLst/>
              <a:rect l="l" t="t" r="r" b="b"/>
              <a:pathLst>
                <a:path w="1365" h="735" extrusionOk="0">
                  <a:moveTo>
                    <a:pt x="1365" y="1"/>
                  </a:moveTo>
                  <a:lnTo>
                    <a:pt x="1365" y="1"/>
                  </a:lnTo>
                  <a:cubicBezTo>
                    <a:pt x="1144" y="77"/>
                    <a:pt x="930" y="184"/>
                    <a:pt x="747" y="328"/>
                  </a:cubicBezTo>
                  <a:cubicBezTo>
                    <a:pt x="633" y="412"/>
                    <a:pt x="511" y="481"/>
                    <a:pt x="382" y="527"/>
                  </a:cubicBezTo>
                  <a:cubicBezTo>
                    <a:pt x="318" y="554"/>
                    <a:pt x="253" y="568"/>
                    <a:pt x="187" y="568"/>
                  </a:cubicBezTo>
                  <a:cubicBezTo>
                    <a:pt x="125" y="568"/>
                    <a:pt x="63" y="556"/>
                    <a:pt x="1" y="534"/>
                  </a:cubicBezTo>
                  <a:lnTo>
                    <a:pt x="1" y="534"/>
                  </a:lnTo>
                  <a:cubicBezTo>
                    <a:pt x="40" y="681"/>
                    <a:pt x="122" y="735"/>
                    <a:pt x="223" y="735"/>
                  </a:cubicBezTo>
                  <a:cubicBezTo>
                    <a:pt x="455" y="735"/>
                    <a:pt x="781" y="449"/>
                    <a:pt x="877" y="374"/>
                  </a:cubicBezTo>
                  <a:cubicBezTo>
                    <a:pt x="1045" y="237"/>
                    <a:pt x="1197" y="107"/>
                    <a:pt x="1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9"/>
            <p:cNvSpPr/>
            <p:nvPr/>
          </p:nvSpPr>
          <p:spPr>
            <a:xfrm>
              <a:off x="2105175" y="5360350"/>
              <a:ext cx="85750" cy="35000"/>
            </a:xfrm>
            <a:custGeom>
              <a:avLst/>
              <a:gdLst/>
              <a:ahLst/>
              <a:cxnLst/>
              <a:rect l="l" t="t" r="r" b="b"/>
              <a:pathLst>
                <a:path w="3430" h="1400" extrusionOk="0">
                  <a:moveTo>
                    <a:pt x="3331" y="1"/>
                  </a:moveTo>
                  <a:cubicBezTo>
                    <a:pt x="3317" y="1"/>
                    <a:pt x="3304" y="4"/>
                    <a:pt x="3293" y="12"/>
                  </a:cubicBezTo>
                  <a:cubicBezTo>
                    <a:pt x="3289" y="11"/>
                    <a:pt x="3285" y="11"/>
                    <a:pt x="3281" y="11"/>
                  </a:cubicBezTo>
                  <a:cubicBezTo>
                    <a:pt x="3255" y="11"/>
                    <a:pt x="3232" y="32"/>
                    <a:pt x="3232" y="65"/>
                  </a:cubicBezTo>
                  <a:lnTo>
                    <a:pt x="3232" y="302"/>
                  </a:lnTo>
                  <a:cubicBezTo>
                    <a:pt x="3232" y="302"/>
                    <a:pt x="3224" y="309"/>
                    <a:pt x="3224" y="309"/>
                  </a:cubicBezTo>
                  <a:lnTo>
                    <a:pt x="3224" y="622"/>
                  </a:lnTo>
                  <a:cubicBezTo>
                    <a:pt x="3224" y="660"/>
                    <a:pt x="3196" y="679"/>
                    <a:pt x="3167" y="679"/>
                  </a:cubicBezTo>
                  <a:cubicBezTo>
                    <a:pt x="3138" y="679"/>
                    <a:pt x="3110" y="660"/>
                    <a:pt x="3110" y="622"/>
                  </a:cubicBezTo>
                  <a:lnTo>
                    <a:pt x="3110" y="340"/>
                  </a:lnTo>
                  <a:cubicBezTo>
                    <a:pt x="2904" y="424"/>
                    <a:pt x="2767" y="675"/>
                    <a:pt x="2515" y="721"/>
                  </a:cubicBezTo>
                  <a:cubicBezTo>
                    <a:pt x="2484" y="727"/>
                    <a:pt x="2451" y="729"/>
                    <a:pt x="2419" y="729"/>
                  </a:cubicBezTo>
                  <a:cubicBezTo>
                    <a:pt x="2201" y="729"/>
                    <a:pt x="1970" y="608"/>
                    <a:pt x="1791" y="515"/>
                  </a:cubicBezTo>
                  <a:cubicBezTo>
                    <a:pt x="1395" y="294"/>
                    <a:pt x="976" y="126"/>
                    <a:pt x="541" y="4"/>
                  </a:cubicBezTo>
                  <a:lnTo>
                    <a:pt x="534" y="4"/>
                  </a:lnTo>
                  <a:cubicBezTo>
                    <a:pt x="305" y="35"/>
                    <a:pt x="0" y="210"/>
                    <a:pt x="23" y="477"/>
                  </a:cubicBezTo>
                  <a:cubicBezTo>
                    <a:pt x="207" y="468"/>
                    <a:pt x="388" y="436"/>
                    <a:pt x="570" y="436"/>
                  </a:cubicBezTo>
                  <a:cubicBezTo>
                    <a:pt x="690" y="436"/>
                    <a:pt x="809" y="450"/>
                    <a:pt x="930" y="492"/>
                  </a:cubicBezTo>
                  <a:cubicBezTo>
                    <a:pt x="1136" y="561"/>
                    <a:pt x="1319" y="683"/>
                    <a:pt x="1471" y="843"/>
                  </a:cubicBezTo>
                  <a:cubicBezTo>
                    <a:pt x="1687" y="1096"/>
                    <a:pt x="1888" y="1400"/>
                    <a:pt x="2259" y="1400"/>
                  </a:cubicBezTo>
                  <a:cubicBezTo>
                    <a:pt x="2268" y="1400"/>
                    <a:pt x="2277" y="1399"/>
                    <a:pt x="2287" y="1399"/>
                  </a:cubicBezTo>
                  <a:cubicBezTo>
                    <a:pt x="2599" y="1384"/>
                    <a:pt x="2889" y="1254"/>
                    <a:pt x="3110" y="1041"/>
                  </a:cubicBezTo>
                  <a:lnTo>
                    <a:pt x="3110" y="1010"/>
                  </a:lnTo>
                  <a:cubicBezTo>
                    <a:pt x="3110" y="972"/>
                    <a:pt x="3138" y="953"/>
                    <a:pt x="3167" y="953"/>
                  </a:cubicBezTo>
                  <a:cubicBezTo>
                    <a:pt x="3196" y="953"/>
                    <a:pt x="3224" y="972"/>
                    <a:pt x="3224" y="1010"/>
                  </a:cubicBezTo>
                  <a:lnTo>
                    <a:pt x="3224" y="1064"/>
                  </a:lnTo>
                  <a:cubicBezTo>
                    <a:pt x="3224" y="1064"/>
                    <a:pt x="3224" y="1071"/>
                    <a:pt x="3224" y="1079"/>
                  </a:cubicBezTo>
                  <a:lnTo>
                    <a:pt x="3224" y="1315"/>
                  </a:lnTo>
                  <a:cubicBezTo>
                    <a:pt x="3232" y="1315"/>
                    <a:pt x="3239" y="1323"/>
                    <a:pt x="3247" y="1323"/>
                  </a:cubicBezTo>
                  <a:cubicBezTo>
                    <a:pt x="3247" y="1330"/>
                    <a:pt x="3255" y="1338"/>
                    <a:pt x="3262" y="1338"/>
                  </a:cubicBezTo>
                  <a:cubicBezTo>
                    <a:pt x="3270" y="1346"/>
                    <a:pt x="3277" y="1353"/>
                    <a:pt x="3293" y="1361"/>
                  </a:cubicBezTo>
                  <a:cubicBezTo>
                    <a:pt x="3308" y="1369"/>
                    <a:pt x="3323" y="1369"/>
                    <a:pt x="3338" y="1369"/>
                  </a:cubicBezTo>
                  <a:cubicBezTo>
                    <a:pt x="3377" y="1353"/>
                    <a:pt x="3384" y="1330"/>
                    <a:pt x="3399" y="1300"/>
                  </a:cubicBezTo>
                  <a:cubicBezTo>
                    <a:pt x="3415" y="1292"/>
                    <a:pt x="3430" y="1277"/>
                    <a:pt x="3422" y="1254"/>
                  </a:cubicBezTo>
                  <a:lnTo>
                    <a:pt x="3422" y="65"/>
                  </a:lnTo>
                  <a:cubicBezTo>
                    <a:pt x="3430" y="35"/>
                    <a:pt x="3399" y="12"/>
                    <a:pt x="3369" y="12"/>
                  </a:cubicBezTo>
                  <a:cubicBezTo>
                    <a:pt x="3357" y="4"/>
                    <a:pt x="3344" y="1"/>
                    <a:pt x="3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9"/>
            <p:cNvSpPr/>
            <p:nvPr/>
          </p:nvSpPr>
          <p:spPr>
            <a:xfrm>
              <a:off x="2613900" y="5370300"/>
              <a:ext cx="27825" cy="20125"/>
            </a:xfrm>
            <a:custGeom>
              <a:avLst/>
              <a:gdLst/>
              <a:ahLst/>
              <a:cxnLst/>
              <a:rect l="l" t="t" r="r" b="b"/>
              <a:pathLst>
                <a:path w="1113" h="805" extrusionOk="0">
                  <a:moveTo>
                    <a:pt x="832" y="1"/>
                  </a:moveTo>
                  <a:cubicBezTo>
                    <a:pt x="824" y="1"/>
                    <a:pt x="816" y="1"/>
                    <a:pt x="808" y="3"/>
                  </a:cubicBezTo>
                  <a:cubicBezTo>
                    <a:pt x="816" y="48"/>
                    <a:pt x="823" y="102"/>
                    <a:pt x="831" y="155"/>
                  </a:cubicBezTo>
                  <a:cubicBezTo>
                    <a:pt x="846" y="163"/>
                    <a:pt x="862" y="178"/>
                    <a:pt x="862" y="201"/>
                  </a:cubicBezTo>
                  <a:cubicBezTo>
                    <a:pt x="862" y="247"/>
                    <a:pt x="854" y="292"/>
                    <a:pt x="846" y="338"/>
                  </a:cubicBezTo>
                  <a:lnTo>
                    <a:pt x="846" y="368"/>
                  </a:lnTo>
                  <a:cubicBezTo>
                    <a:pt x="846" y="391"/>
                    <a:pt x="831" y="414"/>
                    <a:pt x="801" y="422"/>
                  </a:cubicBezTo>
                  <a:cubicBezTo>
                    <a:pt x="761" y="495"/>
                    <a:pt x="686" y="539"/>
                    <a:pt x="602" y="539"/>
                  </a:cubicBezTo>
                  <a:cubicBezTo>
                    <a:pt x="590" y="539"/>
                    <a:pt x="577" y="538"/>
                    <a:pt x="564" y="536"/>
                  </a:cubicBezTo>
                  <a:cubicBezTo>
                    <a:pt x="450" y="529"/>
                    <a:pt x="359" y="452"/>
                    <a:pt x="336" y="338"/>
                  </a:cubicBezTo>
                  <a:cubicBezTo>
                    <a:pt x="328" y="330"/>
                    <a:pt x="320" y="315"/>
                    <a:pt x="320" y="300"/>
                  </a:cubicBezTo>
                  <a:cubicBezTo>
                    <a:pt x="313" y="239"/>
                    <a:pt x="298" y="186"/>
                    <a:pt x="267" y="147"/>
                  </a:cubicBezTo>
                  <a:cubicBezTo>
                    <a:pt x="84" y="163"/>
                    <a:pt x="0" y="452"/>
                    <a:pt x="107" y="597"/>
                  </a:cubicBezTo>
                  <a:cubicBezTo>
                    <a:pt x="212" y="730"/>
                    <a:pt x="374" y="805"/>
                    <a:pt x="547" y="805"/>
                  </a:cubicBezTo>
                  <a:cubicBezTo>
                    <a:pt x="563" y="805"/>
                    <a:pt x="579" y="804"/>
                    <a:pt x="595" y="803"/>
                  </a:cubicBezTo>
                  <a:cubicBezTo>
                    <a:pt x="785" y="788"/>
                    <a:pt x="1060" y="673"/>
                    <a:pt x="1090" y="460"/>
                  </a:cubicBezTo>
                  <a:cubicBezTo>
                    <a:pt x="1112" y="328"/>
                    <a:pt x="1015" y="1"/>
                    <a:pt x="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9"/>
            <p:cNvSpPr/>
            <p:nvPr/>
          </p:nvSpPr>
          <p:spPr>
            <a:xfrm>
              <a:off x="1547675" y="5321950"/>
              <a:ext cx="6100" cy="3075"/>
            </a:xfrm>
            <a:custGeom>
              <a:avLst/>
              <a:gdLst/>
              <a:ahLst/>
              <a:cxnLst/>
              <a:rect l="l" t="t" r="r" b="b"/>
              <a:pathLst>
                <a:path w="244" h="123" extrusionOk="0">
                  <a:moveTo>
                    <a:pt x="0" y="1"/>
                  </a:moveTo>
                  <a:cubicBezTo>
                    <a:pt x="0" y="16"/>
                    <a:pt x="0" y="31"/>
                    <a:pt x="0" y="39"/>
                  </a:cubicBezTo>
                  <a:lnTo>
                    <a:pt x="0" y="123"/>
                  </a:lnTo>
                  <a:lnTo>
                    <a:pt x="244" y="123"/>
                  </a:lnTo>
                  <a:lnTo>
                    <a:pt x="244" y="1"/>
                  </a:ln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9"/>
            <p:cNvSpPr/>
            <p:nvPr/>
          </p:nvSpPr>
          <p:spPr>
            <a:xfrm>
              <a:off x="2247700" y="5370300"/>
              <a:ext cx="27800" cy="20125"/>
            </a:xfrm>
            <a:custGeom>
              <a:avLst/>
              <a:gdLst/>
              <a:ahLst/>
              <a:cxnLst/>
              <a:rect l="l" t="t" r="r" b="b"/>
              <a:pathLst>
                <a:path w="1112" h="805" extrusionOk="0">
                  <a:moveTo>
                    <a:pt x="832" y="1"/>
                  </a:moveTo>
                  <a:cubicBezTo>
                    <a:pt x="824" y="1"/>
                    <a:pt x="816" y="1"/>
                    <a:pt x="808" y="3"/>
                  </a:cubicBezTo>
                  <a:cubicBezTo>
                    <a:pt x="816" y="48"/>
                    <a:pt x="823" y="102"/>
                    <a:pt x="831" y="155"/>
                  </a:cubicBezTo>
                  <a:cubicBezTo>
                    <a:pt x="846" y="163"/>
                    <a:pt x="861" y="178"/>
                    <a:pt x="861" y="201"/>
                  </a:cubicBezTo>
                  <a:cubicBezTo>
                    <a:pt x="861" y="247"/>
                    <a:pt x="861" y="292"/>
                    <a:pt x="846" y="338"/>
                  </a:cubicBezTo>
                  <a:lnTo>
                    <a:pt x="846" y="368"/>
                  </a:lnTo>
                  <a:cubicBezTo>
                    <a:pt x="846" y="391"/>
                    <a:pt x="831" y="414"/>
                    <a:pt x="808" y="422"/>
                  </a:cubicBezTo>
                  <a:cubicBezTo>
                    <a:pt x="761" y="495"/>
                    <a:pt x="686" y="539"/>
                    <a:pt x="602" y="539"/>
                  </a:cubicBezTo>
                  <a:cubicBezTo>
                    <a:pt x="589" y="539"/>
                    <a:pt x="577" y="538"/>
                    <a:pt x="564" y="536"/>
                  </a:cubicBezTo>
                  <a:cubicBezTo>
                    <a:pt x="457" y="529"/>
                    <a:pt x="358" y="452"/>
                    <a:pt x="335" y="338"/>
                  </a:cubicBezTo>
                  <a:cubicBezTo>
                    <a:pt x="328" y="330"/>
                    <a:pt x="320" y="315"/>
                    <a:pt x="320" y="300"/>
                  </a:cubicBezTo>
                  <a:cubicBezTo>
                    <a:pt x="320" y="239"/>
                    <a:pt x="297" y="186"/>
                    <a:pt x="267" y="147"/>
                  </a:cubicBezTo>
                  <a:cubicBezTo>
                    <a:pt x="84" y="163"/>
                    <a:pt x="0" y="452"/>
                    <a:pt x="107" y="597"/>
                  </a:cubicBezTo>
                  <a:cubicBezTo>
                    <a:pt x="211" y="730"/>
                    <a:pt x="374" y="805"/>
                    <a:pt x="547" y="805"/>
                  </a:cubicBezTo>
                  <a:cubicBezTo>
                    <a:pt x="562" y="805"/>
                    <a:pt x="578" y="804"/>
                    <a:pt x="595" y="803"/>
                  </a:cubicBezTo>
                  <a:cubicBezTo>
                    <a:pt x="785" y="788"/>
                    <a:pt x="1059" y="673"/>
                    <a:pt x="1090" y="460"/>
                  </a:cubicBezTo>
                  <a:cubicBezTo>
                    <a:pt x="1112" y="328"/>
                    <a:pt x="1015" y="1"/>
                    <a:pt x="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9"/>
            <p:cNvSpPr/>
            <p:nvPr/>
          </p:nvSpPr>
          <p:spPr>
            <a:xfrm>
              <a:off x="2195475" y="5360700"/>
              <a:ext cx="70525" cy="23550"/>
            </a:xfrm>
            <a:custGeom>
              <a:avLst/>
              <a:gdLst/>
              <a:ahLst/>
              <a:cxnLst/>
              <a:rect l="l" t="t" r="r" b="b"/>
              <a:pathLst>
                <a:path w="2821" h="942" extrusionOk="0">
                  <a:moveTo>
                    <a:pt x="2291" y="1"/>
                  </a:moveTo>
                  <a:cubicBezTo>
                    <a:pt x="1757" y="1"/>
                    <a:pt x="939" y="537"/>
                    <a:pt x="410" y="537"/>
                  </a:cubicBezTo>
                  <a:cubicBezTo>
                    <a:pt x="326" y="537"/>
                    <a:pt x="250" y="524"/>
                    <a:pt x="184" y="493"/>
                  </a:cubicBezTo>
                  <a:cubicBezTo>
                    <a:pt x="178" y="499"/>
                    <a:pt x="170" y="502"/>
                    <a:pt x="161" y="502"/>
                  </a:cubicBezTo>
                  <a:cubicBezTo>
                    <a:pt x="147" y="502"/>
                    <a:pt x="132" y="495"/>
                    <a:pt x="123" y="486"/>
                  </a:cubicBezTo>
                  <a:cubicBezTo>
                    <a:pt x="85" y="448"/>
                    <a:pt x="54" y="402"/>
                    <a:pt x="31" y="364"/>
                  </a:cubicBezTo>
                  <a:cubicBezTo>
                    <a:pt x="31" y="356"/>
                    <a:pt x="24" y="349"/>
                    <a:pt x="24" y="341"/>
                  </a:cubicBezTo>
                  <a:cubicBezTo>
                    <a:pt x="8" y="432"/>
                    <a:pt x="1" y="524"/>
                    <a:pt x="1" y="608"/>
                  </a:cubicBezTo>
                  <a:cubicBezTo>
                    <a:pt x="1" y="669"/>
                    <a:pt x="16" y="745"/>
                    <a:pt x="16" y="829"/>
                  </a:cubicBezTo>
                  <a:cubicBezTo>
                    <a:pt x="53" y="910"/>
                    <a:pt x="117" y="941"/>
                    <a:pt x="197" y="941"/>
                  </a:cubicBezTo>
                  <a:cubicBezTo>
                    <a:pt x="445" y="941"/>
                    <a:pt x="840" y="631"/>
                    <a:pt x="984" y="562"/>
                  </a:cubicBezTo>
                  <a:cubicBezTo>
                    <a:pt x="1158" y="468"/>
                    <a:pt x="1408" y="332"/>
                    <a:pt x="1635" y="332"/>
                  </a:cubicBezTo>
                  <a:cubicBezTo>
                    <a:pt x="1647" y="332"/>
                    <a:pt x="1658" y="333"/>
                    <a:pt x="1670" y="333"/>
                  </a:cubicBezTo>
                  <a:cubicBezTo>
                    <a:pt x="1738" y="310"/>
                    <a:pt x="1799" y="288"/>
                    <a:pt x="1860" y="272"/>
                  </a:cubicBezTo>
                  <a:cubicBezTo>
                    <a:pt x="1935" y="252"/>
                    <a:pt x="2013" y="241"/>
                    <a:pt x="2089" y="241"/>
                  </a:cubicBezTo>
                  <a:cubicBezTo>
                    <a:pt x="2357" y="241"/>
                    <a:pt x="2608" y="371"/>
                    <a:pt x="2638" y="661"/>
                  </a:cubicBezTo>
                  <a:cubicBezTo>
                    <a:pt x="2638" y="707"/>
                    <a:pt x="2615" y="752"/>
                    <a:pt x="2569" y="768"/>
                  </a:cubicBezTo>
                  <a:cubicBezTo>
                    <a:pt x="2600" y="798"/>
                    <a:pt x="2630" y="813"/>
                    <a:pt x="2668" y="813"/>
                  </a:cubicBezTo>
                  <a:cubicBezTo>
                    <a:pt x="2737" y="813"/>
                    <a:pt x="2798" y="775"/>
                    <a:pt x="2821" y="707"/>
                  </a:cubicBezTo>
                  <a:cubicBezTo>
                    <a:pt x="2803" y="172"/>
                    <a:pt x="2592" y="1"/>
                    <a:pt x="2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9"/>
            <p:cNvSpPr/>
            <p:nvPr/>
          </p:nvSpPr>
          <p:spPr>
            <a:xfrm>
              <a:off x="2196425" y="5372825"/>
              <a:ext cx="33950" cy="18375"/>
            </a:xfrm>
            <a:custGeom>
              <a:avLst/>
              <a:gdLst/>
              <a:ahLst/>
              <a:cxnLst/>
              <a:rect l="l" t="t" r="r" b="b"/>
              <a:pathLst>
                <a:path w="1358" h="735" extrusionOk="0">
                  <a:moveTo>
                    <a:pt x="1357" y="1"/>
                  </a:moveTo>
                  <a:lnTo>
                    <a:pt x="1357" y="1"/>
                  </a:lnTo>
                  <a:cubicBezTo>
                    <a:pt x="1136" y="77"/>
                    <a:pt x="931" y="184"/>
                    <a:pt x="740" y="328"/>
                  </a:cubicBezTo>
                  <a:cubicBezTo>
                    <a:pt x="633" y="412"/>
                    <a:pt x="512" y="481"/>
                    <a:pt x="382" y="527"/>
                  </a:cubicBezTo>
                  <a:cubicBezTo>
                    <a:pt x="319" y="554"/>
                    <a:pt x="251" y="568"/>
                    <a:pt x="184" y="568"/>
                  </a:cubicBezTo>
                  <a:cubicBezTo>
                    <a:pt x="122" y="568"/>
                    <a:pt x="60" y="556"/>
                    <a:pt x="1" y="534"/>
                  </a:cubicBezTo>
                  <a:lnTo>
                    <a:pt x="1" y="534"/>
                  </a:lnTo>
                  <a:cubicBezTo>
                    <a:pt x="38" y="681"/>
                    <a:pt x="119" y="735"/>
                    <a:pt x="218" y="735"/>
                  </a:cubicBezTo>
                  <a:cubicBezTo>
                    <a:pt x="448" y="735"/>
                    <a:pt x="774" y="449"/>
                    <a:pt x="870" y="374"/>
                  </a:cubicBezTo>
                  <a:cubicBezTo>
                    <a:pt x="1037" y="237"/>
                    <a:pt x="1190" y="107"/>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9"/>
            <p:cNvSpPr/>
            <p:nvPr/>
          </p:nvSpPr>
          <p:spPr>
            <a:xfrm>
              <a:off x="2501300" y="5375700"/>
              <a:ext cx="29550" cy="15450"/>
            </a:xfrm>
            <a:custGeom>
              <a:avLst/>
              <a:gdLst/>
              <a:ahLst/>
              <a:cxnLst/>
              <a:rect l="l" t="t" r="r" b="b"/>
              <a:pathLst>
                <a:path w="1182" h="618" extrusionOk="0">
                  <a:moveTo>
                    <a:pt x="0" y="0"/>
                  </a:moveTo>
                  <a:lnTo>
                    <a:pt x="0" y="0"/>
                  </a:lnTo>
                  <a:cubicBezTo>
                    <a:pt x="107" y="76"/>
                    <a:pt x="213" y="168"/>
                    <a:pt x="328" y="259"/>
                  </a:cubicBezTo>
                  <a:cubicBezTo>
                    <a:pt x="420" y="335"/>
                    <a:pt x="742" y="618"/>
                    <a:pt x="970" y="618"/>
                  </a:cubicBezTo>
                  <a:cubicBezTo>
                    <a:pt x="1064" y="618"/>
                    <a:pt x="1142" y="570"/>
                    <a:pt x="1181" y="442"/>
                  </a:cubicBezTo>
                  <a:lnTo>
                    <a:pt x="1181" y="442"/>
                  </a:lnTo>
                  <a:cubicBezTo>
                    <a:pt x="1143" y="453"/>
                    <a:pt x="1102" y="457"/>
                    <a:pt x="1059" y="457"/>
                  </a:cubicBezTo>
                  <a:cubicBezTo>
                    <a:pt x="914" y="457"/>
                    <a:pt x="752" y="405"/>
                    <a:pt x="640" y="358"/>
                  </a:cubicBezTo>
                  <a:cubicBezTo>
                    <a:pt x="419" y="252"/>
                    <a:pt x="206" y="13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9"/>
            <p:cNvSpPr/>
            <p:nvPr/>
          </p:nvSpPr>
          <p:spPr>
            <a:xfrm>
              <a:off x="2450475" y="5368000"/>
              <a:ext cx="30450" cy="19600"/>
            </a:xfrm>
            <a:custGeom>
              <a:avLst/>
              <a:gdLst/>
              <a:ahLst/>
              <a:cxnLst/>
              <a:rect l="l" t="t" r="r" b="b"/>
              <a:pathLst>
                <a:path w="1218" h="784" extrusionOk="0">
                  <a:moveTo>
                    <a:pt x="341" y="0"/>
                  </a:moveTo>
                  <a:cubicBezTo>
                    <a:pt x="163" y="0"/>
                    <a:pt x="0" y="227"/>
                    <a:pt x="13" y="392"/>
                  </a:cubicBezTo>
                  <a:cubicBezTo>
                    <a:pt x="36" y="582"/>
                    <a:pt x="189" y="735"/>
                    <a:pt x="379" y="765"/>
                  </a:cubicBezTo>
                  <a:cubicBezTo>
                    <a:pt x="443" y="775"/>
                    <a:pt x="514" y="784"/>
                    <a:pt x="585" y="784"/>
                  </a:cubicBezTo>
                  <a:cubicBezTo>
                    <a:pt x="676" y="784"/>
                    <a:pt x="767" y="770"/>
                    <a:pt x="844" y="727"/>
                  </a:cubicBezTo>
                  <a:cubicBezTo>
                    <a:pt x="974" y="643"/>
                    <a:pt x="1218" y="285"/>
                    <a:pt x="951" y="186"/>
                  </a:cubicBezTo>
                  <a:lnTo>
                    <a:pt x="951" y="186"/>
                  </a:lnTo>
                  <a:cubicBezTo>
                    <a:pt x="890" y="232"/>
                    <a:pt x="859" y="308"/>
                    <a:pt x="859" y="384"/>
                  </a:cubicBezTo>
                  <a:cubicBezTo>
                    <a:pt x="852" y="422"/>
                    <a:pt x="829" y="460"/>
                    <a:pt x="791" y="476"/>
                  </a:cubicBezTo>
                  <a:cubicBezTo>
                    <a:pt x="733" y="544"/>
                    <a:pt x="649" y="584"/>
                    <a:pt x="565" y="584"/>
                  </a:cubicBezTo>
                  <a:cubicBezTo>
                    <a:pt x="528" y="584"/>
                    <a:pt x="491" y="576"/>
                    <a:pt x="455" y="560"/>
                  </a:cubicBezTo>
                  <a:cubicBezTo>
                    <a:pt x="295" y="499"/>
                    <a:pt x="234" y="316"/>
                    <a:pt x="318" y="178"/>
                  </a:cubicBezTo>
                  <a:cubicBezTo>
                    <a:pt x="326" y="156"/>
                    <a:pt x="349" y="148"/>
                    <a:pt x="372" y="148"/>
                  </a:cubicBezTo>
                  <a:cubicBezTo>
                    <a:pt x="387" y="102"/>
                    <a:pt x="402" y="64"/>
                    <a:pt x="425" y="18"/>
                  </a:cubicBezTo>
                  <a:cubicBezTo>
                    <a:pt x="397" y="6"/>
                    <a:pt x="369"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9"/>
            <p:cNvSpPr/>
            <p:nvPr/>
          </p:nvSpPr>
          <p:spPr>
            <a:xfrm>
              <a:off x="1421350" y="4443775"/>
              <a:ext cx="1387675" cy="828475"/>
            </a:xfrm>
            <a:custGeom>
              <a:avLst/>
              <a:gdLst/>
              <a:ahLst/>
              <a:cxnLst/>
              <a:rect l="l" t="t" r="r" b="b"/>
              <a:pathLst>
                <a:path w="55507" h="33139" extrusionOk="0">
                  <a:moveTo>
                    <a:pt x="14344" y="3141"/>
                  </a:moveTo>
                  <a:cubicBezTo>
                    <a:pt x="17811" y="3141"/>
                    <a:pt x="20631" y="5359"/>
                    <a:pt x="20631" y="8087"/>
                  </a:cubicBezTo>
                  <a:lnTo>
                    <a:pt x="20631" y="33017"/>
                  </a:lnTo>
                  <a:lnTo>
                    <a:pt x="8048" y="33017"/>
                  </a:lnTo>
                  <a:lnTo>
                    <a:pt x="8048" y="8087"/>
                  </a:lnTo>
                  <a:cubicBezTo>
                    <a:pt x="8048" y="5359"/>
                    <a:pt x="10876" y="3141"/>
                    <a:pt x="14344" y="3141"/>
                  </a:cubicBezTo>
                  <a:close/>
                  <a:moveTo>
                    <a:pt x="27658" y="252"/>
                  </a:moveTo>
                  <a:cubicBezTo>
                    <a:pt x="31133" y="252"/>
                    <a:pt x="33953" y="2470"/>
                    <a:pt x="33953" y="5199"/>
                  </a:cubicBezTo>
                  <a:lnTo>
                    <a:pt x="33953" y="33017"/>
                  </a:lnTo>
                  <a:lnTo>
                    <a:pt x="21370" y="33017"/>
                  </a:lnTo>
                  <a:lnTo>
                    <a:pt x="21370" y="5199"/>
                  </a:lnTo>
                  <a:cubicBezTo>
                    <a:pt x="21370" y="2470"/>
                    <a:pt x="24190" y="252"/>
                    <a:pt x="27658" y="252"/>
                  </a:cubicBezTo>
                  <a:close/>
                  <a:moveTo>
                    <a:pt x="40965" y="3141"/>
                  </a:moveTo>
                  <a:cubicBezTo>
                    <a:pt x="44433" y="3141"/>
                    <a:pt x="47260" y="5359"/>
                    <a:pt x="47260" y="8087"/>
                  </a:cubicBezTo>
                  <a:lnTo>
                    <a:pt x="47260" y="33017"/>
                  </a:lnTo>
                  <a:lnTo>
                    <a:pt x="34670" y="33017"/>
                  </a:lnTo>
                  <a:lnTo>
                    <a:pt x="34670" y="8087"/>
                  </a:lnTo>
                  <a:cubicBezTo>
                    <a:pt x="34670" y="5359"/>
                    <a:pt x="37497" y="3141"/>
                    <a:pt x="40965" y="3141"/>
                  </a:cubicBezTo>
                  <a:close/>
                  <a:moveTo>
                    <a:pt x="27666" y="1"/>
                  </a:moveTo>
                  <a:cubicBezTo>
                    <a:pt x="24023" y="1"/>
                    <a:pt x="21058" y="2333"/>
                    <a:pt x="21058" y="5199"/>
                  </a:cubicBezTo>
                  <a:lnTo>
                    <a:pt x="21058" y="33017"/>
                  </a:lnTo>
                  <a:lnTo>
                    <a:pt x="20951" y="33017"/>
                  </a:lnTo>
                  <a:lnTo>
                    <a:pt x="20951" y="8087"/>
                  </a:lnTo>
                  <a:cubicBezTo>
                    <a:pt x="20951" y="5229"/>
                    <a:pt x="17987" y="2897"/>
                    <a:pt x="14344" y="2897"/>
                  </a:cubicBezTo>
                  <a:cubicBezTo>
                    <a:pt x="10701" y="2897"/>
                    <a:pt x="7736" y="5229"/>
                    <a:pt x="7736" y="8087"/>
                  </a:cubicBezTo>
                  <a:lnTo>
                    <a:pt x="7736" y="33017"/>
                  </a:lnTo>
                  <a:lnTo>
                    <a:pt x="69" y="33017"/>
                  </a:lnTo>
                  <a:cubicBezTo>
                    <a:pt x="0" y="33017"/>
                    <a:pt x="0" y="33139"/>
                    <a:pt x="69" y="33139"/>
                  </a:cubicBezTo>
                  <a:lnTo>
                    <a:pt x="55446" y="33139"/>
                  </a:lnTo>
                  <a:cubicBezTo>
                    <a:pt x="55507" y="33139"/>
                    <a:pt x="55507" y="33017"/>
                    <a:pt x="55446" y="33017"/>
                  </a:cubicBezTo>
                  <a:lnTo>
                    <a:pt x="47573" y="33017"/>
                  </a:lnTo>
                  <a:lnTo>
                    <a:pt x="47573" y="8087"/>
                  </a:lnTo>
                  <a:cubicBezTo>
                    <a:pt x="47573" y="5229"/>
                    <a:pt x="44608" y="2897"/>
                    <a:pt x="40965" y="2897"/>
                  </a:cubicBezTo>
                  <a:cubicBezTo>
                    <a:pt x="37322" y="2897"/>
                    <a:pt x="34357" y="5229"/>
                    <a:pt x="34357" y="8087"/>
                  </a:cubicBezTo>
                  <a:lnTo>
                    <a:pt x="34357" y="33017"/>
                  </a:lnTo>
                  <a:lnTo>
                    <a:pt x="34273" y="33017"/>
                  </a:lnTo>
                  <a:lnTo>
                    <a:pt x="34273" y="5199"/>
                  </a:lnTo>
                  <a:cubicBezTo>
                    <a:pt x="34273" y="2333"/>
                    <a:pt x="31309" y="1"/>
                    <a:pt x="276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9"/>
            <p:cNvSpPr/>
            <p:nvPr/>
          </p:nvSpPr>
          <p:spPr>
            <a:xfrm>
              <a:off x="1417525" y="5318000"/>
              <a:ext cx="1392075" cy="134600"/>
            </a:xfrm>
            <a:custGeom>
              <a:avLst/>
              <a:gdLst/>
              <a:ahLst/>
              <a:cxnLst/>
              <a:rect l="l" t="t" r="r" b="b"/>
              <a:pathLst>
                <a:path w="55683" h="5384" extrusionOk="0">
                  <a:moveTo>
                    <a:pt x="5458" y="159"/>
                  </a:moveTo>
                  <a:lnTo>
                    <a:pt x="5450" y="281"/>
                  </a:lnTo>
                  <a:lnTo>
                    <a:pt x="5206" y="281"/>
                  </a:lnTo>
                  <a:lnTo>
                    <a:pt x="5206" y="197"/>
                  </a:lnTo>
                  <a:cubicBezTo>
                    <a:pt x="5206" y="189"/>
                    <a:pt x="5206" y="174"/>
                    <a:pt x="5206" y="159"/>
                  </a:cubicBezTo>
                  <a:close/>
                  <a:moveTo>
                    <a:pt x="39636" y="1"/>
                  </a:moveTo>
                  <a:cubicBezTo>
                    <a:pt x="39619" y="1"/>
                    <a:pt x="39601" y="3"/>
                    <a:pt x="39586" y="6"/>
                  </a:cubicBezTo>
                  <a:lnTo>
                    <a:pt x="69" y="6"/>
                  </a:lnTo>
                  <a:cubicBezTo>
                    <a:pt x="1" y="6"/>
                    <a:pt x="1" y="159"/>
                    <a:pt x="69" y="159"/>
                  </a:cubicBezTo>
                  <a:lnTo>
                    <a:pt x="4878" y="159"/>
                  </a:lnTo>
                  <a:cubicBezTo>
                    <a:pt x="4871" y="174"/>
                    <a:pt x="4871" y="189"/>
                    <a:pt x="4878" y="197"/>
                  </a:cubicBezTo>
                  <a:lnTo>
                    <a:pt x="4878" y="4854"/>
                  </a:lnTo>
                  <a:cubicBezTo>
                    <a:pt x="4886" y="4956"/>
                    <a:pt x="4966" y="5008"/>
                    <a:pt x="5046" y="5008"/>
                  </a:cubicBezTo>
                  <a:cubicBezTo>
                    <a:pt x="5126" y="5008"/>
                    <a:pt x="5206" y="4956"/>
                    <a:pt x="5214" y="4854"/>
                  </a:cubicBezTo>
                  <a:lnTo>
                    <a:pt x="5214" y="395"/>
                  </a:lnTo>
                  <a:lnTo>
                    <a:pt x="5458" y="395"/>
                  </a:lnTo>
                  <a:lnTo>
                    <a:pt x="5458" y="5014"/>
                  </a:lnTo>
                  <a:cubicBezTo>
                    <a:pt x="5458" y="5052"/>
                    <a:pt x="5484" y="5071"/>
                    <a:pt x="5511" y="5071"/>
                  </a:cubicBezTo>
                  <a:cubicBezTo>
                    <a:pt x="5538" y="5071"/>
                    <a:pt x="5564" y="5052"/>
                    <a:pt x="5564" y="5014"/>
                  </a:cubicBezTo>
                  <a:lnTo>
                    <a:pt x="5564" y="395"/>
                  </a:lnTo>
                  <a:lnTo>
                    <a:pt x="14138" y="395"/>
                  </a:lnTo>
                  <a:cubicBezTo>
                    <a:pt x="14215" y="395"/>
                    <a:pt x="14215" y="281"/>
                    <a:pt x="14138" y="281"/>
                  </a:cubicBezTo>
                  <a:lnTo>
                    <a:pt x="5564" y="281"/>
                  </a:lnTo>
                  <a:lnTo>
                    <a:pt x="5564" y="159"/>
                  </a:lnTo>
                  <a:lnTo>
                    <a:pt x="14756" y="159"/>
                  </a:lnTo>
                  <a:lnTo>
                    <a:pt x="14756" y="570"/>
                  </a:lnTo>
                  <a:lnTo>
                    <a:pt x="10610" y="570"/>
                  </a:lnTo>
                  <a:cubicBezTo>
                    <a:pt x="10533" y="570"/>
                    <a:pt x="10533" y="677"/>
                    <a:pt x="10610" y="677"/>
                  </a:cubicBezTo>
                  <a:lnTo>
                    <a:pt x="14756" y="677"/>
                  </a:lnTo>
                  <a:lnTo>
                    <a:pt x="14756" y="5128"/>
                  </a:lnTo>
                  <a:cubicBezTo>
                    <a:pt x="14756" y="5166"/>
                    <a:pt x="14782" y="5185"/>
                    <a:pt x="14809" y="5185"/>
                  </a:cubicBezTo>
                  <a:cubicBezTo>
                    <a:pt x="14836" y="5185"/>
                    <a:pt x="14862" y="5166"/>
                    <a:pt x="14862" y="5128"/>
                  </a:cubicBezTo>
                  <a:lnTo>
                    <a:pt x="14862" y="166"/>
                  </a:lnTo>
                  <a:lnTo>
                    <a:pt x="15129" y="166"/>
                  </a:lnTo>
                  <a:cubicBezTo>
                    <a:pt x="15106" y="197"/>
                    <a:pt x="15091" y="235"/>
                    <a:pt x="15091" y="281"/>
                  </a:cubicBezTo>
                  <a:lnTo>
                    <a:pt x="15091" y="4899"/>
                  </a:lnTo>
                  <a:cubicBezTo>
                    <a:pt x="15099" y="5002"/>
                    <a:pt x="15179" y="5054"/>
                    <a:pt x="15259" y="5054"/>
                  </a:cubicBezTo>
                  <a:cubicBezTo>
                    <a:pt x="15339" y="5054"/>
                    <a:pt x="15419" y="5002"/>
                    <a:pt x="15426" y="4899"/>
                  </a:cubicBezTo>
                  <a:lnTo>
                    <a:pt x="15426" y="281"/>
                  </a:lnTo>
                  <a:cubicBezTo>
                    <a:pt x="15426" y="235"/>
                    <a:pt x="15411" y="197"/>
                    <a:pt x="15381" y="166"/>
                  </a:cubicBezTo>
                  <a:lnTo>
                    <a:pt x="15708" y="166"/>
                  </a:lnTo>
                  <a:lnTo>
                    <a:pt x="15708" y="5128"/>
                  </a:lnTo>
                  <a:cubicBezTo>
                    <a:pt x="15708" y="5166"/>
                    <a:pt x="15737" y="5185"/>
                    <a:pt x="15766" y="5185"/>
                  </a:cubicBezTo>
                  <a:cubicBezTo>
                    <a:pt x="15794" y="5185"/>
                    <a:pt x="15823" y="5166"/>
                    <a:pt x="15823" y="5128"/>
                  </a:cubicBezTo>
                  <a:lnTo>
                    <a:pt x="15823" y="456"/>
                  </a:lnTo>
                  <a:lnTo>
                    <a:pt x="38512" y="456"/>
                  </a:lnTo>
                  <a:cubicBezTo>
                    <a:pt x="38588" y="456"/>
                    <a:pt x="38588" y="342"/>
                    <a:pt x="38512" y="342"/>
                  </a:cubicBezTo>
                  <a:lnTo>
                    <a:pt x="15815" y="342"/>
                  </a:lnTo>
                  <a:lnTo>
                    <a:pt x="15815" y="166"/>
                  </a:lnTo>
                  <a:lnTo>
                    <a:pt x="39075" y="166"/>
                  </a:lnTo>
                  <a:lnTo>
                    <a:pt x="39075" y="624"/>
                  </a:lnTo>
                  <a:lnTo>
                    <a:pt x="24282" y="624"/>
                  </a:lnTo>
                  <a:cubicBezTo>
                    <a:pt x="24206" y="624"/>
                    <a:pt x="24206" y="738"/>
                    <a:pt x="24282" y="738"/>
                  </a:cubicBezTo>
                  <a:lnTo>
                    <a:pt x="39075" y="738"/>
                  </a:lnTo>
                  <a:lnTo>
                    <a:pt x="39075" y="5128"/>
                  </a:lnTo>
                  <a:cubicBezTo>
                    <a:pt x="39075" y="5166"/>
                    <a:pt x="39104" y="5185"/>
                    <a:pt x="39133" y="5185"/>
                  </a:cubicBezTo>
                  <a:cubicBezTo>
                    <a:pt x="39161" y="5185"/>
                    <a:pt x="39190" y="5166"/>
                    <a:pt x="39190" y="5128"/>
                  </a:cubicBezTo>
                  <a:lnTo>
                    <a:pt x="39190" y="166"/>
                  </a:lnTo>
                  <a:lnTo>
                    <a:pt x="39464" y="166"/>
                  </a:lnTo>
                  <a:lnTo>
                    <a:pt x="39464" y="4838"/>
                  </a:lnTo>
                  <a:cubicBezTo>
                    <a:pt x="39472" y="4945"/>
                    <a:pt x="39552" y="4998"/>
                    <a:pt x="39633" y="4998"/>
                  </a:cubicBezTo>
                  <a:cubicBezTo>
                    <a:pt x="39714" y="4998"/>
                    <a:pt x="39796" y="4945"/>
                    <a:pt x="39807" y="4838"/>
                  </a:cubicBezTo>
                  <a:lnTo>
                    <a:pt x="39807" y="166"/>
                  </a:lnTo>
                  <a:lnTo>
                    <a:pt x="40082" y="166"/>
                  </a:lnTo>
                  <a:lnTo>
                    <a:pt x="40082" y="5128"/>
                  </a:lnTo>
                  <a:cubicBezTo>
                    <a:pt x="40082" y="5166"/>
                    <a:pt x="40110" y="5185"/>
                    <a:pt x="40139" y="5185"/>
                  </a:cubicBezTo>
                  <a:cubicBezTo>
                    <a:pt x="40167" y="5185"/>
                    <a:pt x="40196" y="5166"/>
                    <a:pt x="40196" y="5128"/>
                  </a:cubicBezTo>
                  <a:lnTo>
                    <a:pt x="40196" y="738"/>
                  </a:lnTo>
                  <a:lnTo>
                    <a:pt x="47985" y="738"/>
                  </a:lnTo>
                  <a:cubicBezTo>
                    <a:pt x="48061" y="738"/>
                    <a:pt x="48061" y="624"/>
                    <a:pt x="47985" y="624"/>
                  </a:cubicBezTo>
                  <a:lnTo>
                    <a:pt x="40196" y="624"/>
                  </a:lnTo>
                  <a:lnTo>
                    <a:pt x="40196" y="166"/>
                  </a:lnTo>
                  <a:lnTo>
                    <a:pt x="50111" y="166"/>
                  </a:lnTo>
                  <a:lnTo>
                    <a:pt x="50111" y="342"/>
                  </a:lnTo>
                  <a:lnTo>
                    <a:pt x="42719" y="342"/>
                  </a:lnTo>
                  <a:cubicBezTo>
                    <a:pt x="42642" y="342"/>
                    <a:pt x="42642" y="456"/>
                    <a:pt x="42719" y="456"/>
                  </a:cubicBezTo>
                  <a:lnTo>
                    <a:pt x="50111" y="456"/>
                  </a:lnTo>
                  <a:lnTo>
                    <a:pt x="50111" y="5326"/>
                  </a:lnTo>
                  <a:cubicBezTo>
                    <a:pt x="50111" y="5364"/>
                    <a:pt x="50140" y="5383"/>
                    <a:pt x="50168" y="5383"/>
                  </a:cubicBezTo>
                  <a:cubicBezTo>
                    <a:pt x="50197" y="5383"/>
                    <a:pt x="50226" y="5364"/>
                    <a:pt x="50226" y="5326"/>
                  </a:cubicBezTo>
                  <a:lnTo>
                    <a:pt x="50226" y="166"/>
                  </a:lnTo>
                  <a:lnTo>
                    <a:pt x="50454" y="166"/>
                  </a:lnTo>
                  <a:lnTo>
                    <a:pt x="50454" y="5067"/>
                  </a:lnTo>
                  <a:cubicBezTo>
                    <a:pt x="50462" y="5170"/>
                    <a:pt x="50542" y="5221"/>
                    <a:pt x="50622" y="5221"/>
                  </a:cubicBezTo>
                  <a:cubicBezTo>
                    <a:pt x="50702" y="5221"/>
                    <a:pt x="50782" y="5170"/>
                    <a:pt x="50790" y="5067"/>
                  </a:cubicBezTo>
                  <a:lnTo>
                    <a:pt x="50790" y="166"/>
                  </a:lnTo>
                  <a:lnTo>
                    <a:pt x="55614" y="166"/>
                  </a:lnTo>
                  <a:cubicBezTo>
                    <a:pt x="55682" y="159"/>
                    <a:pt x="55682" y="6"/>
                    <a:pt x="55614" y="6"/>
                  </a:cubicBezTo>
                  <a:lnTo>
                    <a:pt x="50668" y="6"/>
                  </a:lnTo>
                  <a:cubicBezTo>
                    <a:pt x="50652" y="3"/>
                    <a:pt x="50635" y="1"/>
                    <a:pt x="50618" y="1"/>
                  </a:cubicBezTo>
                  <a:cubicBezTo>
                    <a:pt x="50601" y="1"/>
                    <a:pt x="50584" y="3"/>
                    <a:pt x="50569" y="6"/>
                  </a:cubicBezTo>
                  <a:lnTo>
                    <a:pt x="41644" y="6"/>
                  </a:lnTo>
                  <a:cubicBezTo>
                    <a:pt x="41625" y="3"/>
                    <a:pt x="41608" y="1"/>
                    <a:pt x="41592" y="1"/>
                  </a:cubicBezTo>
                  <a:cubicBezTo>
                    <a:pt x="41575" y="1"/>
                    <a:pt x="41560" y="3"/>
                    <a:pt x="41545" y="6"/>
                  </a:cubicBezTo>
                  <a:lnTo>
                    <a:pt x="39685" y="6"/>
                  </a:lnTo>
                  <a:cubicBezTo>
                    <a:pt x="39670" y="3"/>
                    <a:pt x="39653" y="1"/>
                    <a:pt x="3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9"/>
            <p:cNvSpPr/>
            <p:nvPr/>
          </p:nvSpPr>
          <p:spPr>
            <a:xfrm>
              <a:off x="1569200" y="5357700"/>
              <a:ext cx="198350" cy="41450"/>
            </a:xfrm>
            <a:custGeom>
              <a:avLst/>
              <a:gdLst/>
              <a:ahLst/>
              <a:cxnLst/>
              <a:rect l="l" t="t" r="r" b="b"/>
              <a:pathLst>
                <a:path w="7934" h="1658" extrusionOk="0">
                  <a:moveTo>
                    <a:pt x="6934" y="121"/>
                  </a:moveTo>
                  <a:cubicBezTo>
                    <a:pt x="7237" y="121"/>
                    <a:pt x="7449" y="292"/>
                    <a:pt x="7469" y="827"/>
                  </a:cubicBezTo>
                  <a:cubicBezTo>
                    <a:pt x="7448" y="890"/>
                    <a:pt x="7394" y="934"/>
                    <a:pt x="7332" y="934"/>
                  </a:cubicBezTo>
                  <a:cubicBezTo>
                    <a:pt x="7327" y="934"/>
                    <a:pt x="7322" y="934"/>
                    <a:pt x="7317" y="933"/>
                  </a:cubicBezTo>
                  <a:cubicBezTo>
                    <a:pt x="7279" y="933"/>
                    <a:pt x="7241" y="918"/>
                    <a:pt x="7218" y="888"/>
                  </a:cubicBezTo>
                  <a:cubicBezTo>
                    <a:pt x="7263" y="872"/>
                    <a:pt x="7286" y="827"/>
                    <a:pt x="7279" y="781"/>
                  </a:cubicBezTo>
                  <a:cubicBezTo>
                    <a:pt x="7237" y="491"/>
                    <a:pt x="6988" y="361"/>
                    <a:pt x="6722" y="361"/>
                  </a:cubicBezTo>
                  <a:cubicBezTo>
                    <a:pt x="6646" y="361"/>
                    <a:pt x="6568" y="372"/>
                    <a:pt x="6494" y="392"/>
                  </a:cubicBezTo>
                  <a:lnTo>
                    <a:pt x="6501" y="392"/>
                  </a:lnTo>
                  <a:cubicBezTo>
                    <a:pt x="6433" y="408"/>
                    <a:pt x="6372" y="430"/>
                    <a:pt x="6311" y="453"/>
                  </a:cubicBezTo>
                  <a:cubicBezTo>
                    <a:pt x="6299" y="453"/>
                    <a:pt x="6288" y="452"/>
                    <a:pt x="6276" y="452"/>
                  </a:cubicBezTo>
                  <a:cubicBezTo>
                    <a:pt x="6049" y="452"/>
                    <a:pt x="5806" y="588"/>
                    <a:pt x="5617" y="682"/>
                  </a:cubicBezTo>
                  <a:cubicBezTo>
                    <a:pt x="5472" y="755"/>
                    <a:pt x="5079" y="1066"/>
                    <a:pt x="4833" y="1066"/>
                  </a:cubicBezTo>
                  <a:cubicBezTo>
                    <a:pt x="4744" y="1066"/>
                    <a:pt x="4674" y="1025"/>
                    <a:pt x="4642" y="918"/>
                  </a:cubicBezTo>
                  <a:cubicBezTo>
                    <a:pt x="4642" y="911"/>
                    <a:pt x="4642" y="895"/>
                    <a:pt x="4642" y="888"/>
                  </a:cubicBezTo>
                  <a:lnTo>
                    <a:pt x="4642" y="872"/>
                  </a:lnTo>
                  <a:cubicBezTo>
                    <a:pt x="4634" y="819"/>
                    <a:pt x="4634" y="766"/>
                    <a:pt x="4626" y="705"/>
                  </a:cubicBezTo>
                  <a:cubicBezTo>
                    <a:pt x="4626" y="690"/>
                    <a:pt x="4619" y="674"/>
                    <a:pt x="4619" y="667"/>
                  </a:cubicBezTo>
                  <a:cubicBezTo>
                    <a:pt x="4619" y="590"/>
                    <a:pt x="4634" y="522"/>
                    <a:pt x="4657" y="453"/>
                  </a:cubicBezTo>
                  <a:cubicBezTo>
                    <a:pt x="4665" y="461"/>
                    <a:pt x="4672" y="476"/>
                    <a:pt x="4680" y="484"/>
                  </a:cubicBezTo>
                  <a:cubicBezTo>
                    <a:pt x="4703" y="530"/>
                    <a:pt x="4733" y="568"/>
                    <a:pt x="4764" y="606"/>
                  </a:cubicBezTo>
                  <a:cubicBezTo>
                    <a:pt x="4773" y="615"/>
                    <a:pt x="4788" y="622"/>
                    <a:pt x="4804" y="622"/>
                  </a:cubicBezTo>
                  <a:cubicBezTo>
                    <a:pt x="4814" y="622"/>
                    <a:pt x="4824" y="619"/>
                    <a:pt x="4832" y="613"/>
                  </a:cubicBezTo>
                  <a:cubicBezTo>
                    <a:pt x="4898" y="644"/>
                    <a:pt x="4974" y="657"/>
                    <a:pt x="5056" y="657"/>
                  </a:cubicBezTo>
                  <a:cubicBezTo>
                    <a:pt x="5582" y="657"/>
                    <a:pt x="6399" y="121"/>
                    <a:pt x="6934" y="121"/>
                  </a:cubicBezTo>
                  <a:close/>
                  <a:moveTo>
                    <a:pt x="1486" y="111"/>
                  </a:moveTo>
                  <a:cubicBezTo>
                    <a:pt x="1815" y="111"/>
                    <a:pt x="2074" y="274"/>
                    <a:pt x="2332" y="499"/>
                  </a:cubicBezTo>
                  <a:cubicBezTo>
                    <a:pt x="2536" y="673"/>
                    <a:pt x="2733" y="820"/>
                    <a:pt x="3002" y="820"/>
                  </a:cubicBezTo>
                  <a:cubicBezTo>
                    <a:pt x="3015" y="820"/>
                    <a:pt x="3028" y="820"/>
                    <a:pt x="3041" y="819"/>
                  </a:cubicBezTo>
                  <a:cubicBezTo>
                    <a:pt x="3217" y="819"/>
                    <a:pt x="3323" y="690"/>
                    <a:pt x="3415" y="537"/>
                  </a:cubicBezTo>
                  <a:cubicBezTo>
                    <a:pt x="3415" y="590"/>
                    <a:pt x="3422" y="644"/>
                    <a:pt x="3422" y="697"/>
                  </a:cubicBezTo>
                  <a:cubicBezTo>
                    <a:pt x="3430" y="758"/>
                    <a:pt x="3438" y="812"/>
                    <a:pt x="3453" y="872"/>
                  </a:cubicBezTo>
                  <a:cubicBezTo>
                    <a:pt x="3445" y="926"/>
                    <a:pt x="3445" y="972"/>
                    <a:pt x="3438" y="1025"/>
                  </a:cubicBezTo>
                  <a:cubicBezTo>
                    <a:pt x="3395" y="1061"/>
                    <a:pt x="3338" y="1076"/>
                    <a:pt x="3273" y="1076"/>
                  </a:cubicBezTo>
                  <a:cubicBezTo>
                    <a:pt x="3041" y="1076"/>
                    <a:pt x="2709" y="882"/>
                    <a:pt x="2584" y="804"/>
                  </a:cubicBezTo>
                  <a:cubicBezTo>
                    <a:pt x="2287" y="629"/>
                    <a:pt x="2012" y="446"/>
                    <a:pt x="1669" y="415"/>
                  </a:cubicBezTo>
                  <a:cubicBezTo>
                    <a:pt x="1639" y="408"/>
                    <a:pt x="1616" y="392"/>
                    <a:pt x="1586" y="392"/>
                  </a:cubicBezTo>
                  <a:cubicBezTo>
                    <a:pt x="1513" y="372"/>
                    <a:pt x="1436" y="361"/>
                    <a:pt x="1361" y="361"/>
                  </a:cubicBezTo>
                  <a:cubicBezTo>
                    <a:pt x="1096" y="361"/>
                    <a:pt x="845" y="491"/>
                    <a:pt x="816" y="781"/>
                  </a:cubicBezTo>
                  <a:cubicBezTo>
                    <a:pt x="816" y="812"/>
                    <a:pt x="823" y="842"/>
                    <a:pt x="839" y="857"/>
                  </a:cubicBezTo>
                  <a:cubicBezTo>
                    <a:pt x="812" y="873"/>
                    <a:pt x="781" y="880"/>
                    <a:pt x="751" y="880"/>
                  </a:cubicBezTo>
                  <a:cubicBezTo>
                    <a:pt x="662" y="880"/>
                    <a:pt x="574" y="817"/>
                    <a:pt x="580" y="720"/>
                  </a:cubicBezTo>
                  <a:lnTo>
                    <a:pt x="580" y="720"/>
                  </a:lnTo>
                  <a:cubicBezTo>
                    <a:pt x="586" y="727"/>
                    <a:pt x="594" y="729"/>
                    <a:pt x="602" y="729"/>
                  </a:cubicBezTo>
                  <a:cubicBezTo>
                    <a:pt x="622" y="729"/>
                    <a:pt x="643" y="711"/>
                    <a:pt x="648" y="690"/>
                  </a:cubicBezTo>
                  <a:cubicBezTo>
                    <a:pt x="701" y="316"/>
                    <a:pt x="1014" y="148"/>
                    <a:pt x="1365" y="118"/>
                  </a:cubicBezTo>
                  <a:cubicBezTo>
                    <a:pt x="1406" y="113"/>
                    <a:pt x="1447" y="111"/>
                    <a:pt x="1486" y="111"/>
                  </a:cubicBezTo>
                  <a:close/>
                  <a:moveTo>
                    <a:pt x="518" y="412"/>
                  </a:moveTo>
                  <a:cubicBezTo>
                    <a:pt x="546" y="412"/>
                    <a:pt x="574" y="418"/>
                    <a:pt x="602" y="430"/>
                  </a:cubicBezTo>
                  <a:cubicBezTo>
                    <a:pt x="580" y="476"/>
                    <a:pt x="564" y="522"/>
                    <a:pt x="557" y="568"/>
                  </a:cubicBezTo>
                  <a:cubicBezTo>
                    <a:pt x="551" y="566"/>
                    <a:pt x="545" y="565"/>
                    <a:pt x="540" y="565"/>
                  </a:cubicBezTo>
                  <a:cubicBezTo>
                    <a:pt x="523" y="565"/>
                    <a:pt x="507" y="573"/>
                    <a:pt x="496" y="590"/>
                  </a:cubicBezTo>
                  <a:cubicBezTo>
                    <a:pt x="412" y="735"/>
                    <a:pt x="473" y="918"/>
                    <a:pt x="633" y="972"/>
                  </a:cubicBezTo>
                  <a:cubicBezTo>
                    <a:pt x="668" y="988"/>
                    <a:pt x="705" y="996"/>
                    <a:pt x="743" y="996"/>
                  </a:cubicBezTo>
                  <a:cubicBezTo>
                    <a:pt x="827" y="996"/>
                    <a:pt x="910" y="956"/>
                    <a:pt x="968" y="888"/>
                  </a:cubicBezTo>
                  <a:cubicBezTo>
                    <a:pt x="1006" y="872"/>
                    <a:pt x="1029" y="842"/>
                    <a:pt x="1037" y="796"/>
                  </a:cubicBezTo>
                  <a:cubicBezTo>
                    <a:pt x="1037" y="720"/>
                    <a:pt x="1067" y="651"/>
                    <a:pt x="1128" y="598"/>
                  </a:cubicBezTo>
                  <a:lnTo>
                    <a:pt x="1128" y="598"/>
                  </a:lnTo>
                  <a:cubicBezTo>
                    <a:pt x="1395" y="697"/>
                    <a:pt x="1151" y="1055"/>
                    <a:pt x="1022" y="1139"/>
                  </a:cubicBezTo>
                  <a:cubicBezTo>
                    <a:pt x="952" y="1184"/>
                    <a:pt x="865" y="1199"/>
                    <a:pt x="777" y="1199"/>
                  </a:cubicBezTo>
                  <a:cubicBezTo>
                    <a:pt x="701" y="1199"/>
                    <a:pt x="624" y="1188"/>
                    <a:pt x="557" y="1177"/>
                  </a:cubicBezTo>
                  <a:cubicBezTo>
                    <a:pt x="366" y="1154"/>
                    <a:pt x="214" y="994"/>
                    <a:pt x="191" y="804"/>
                  </a:cubicBezTo>
                  <a:cubicBezTo>
                    <a:pt x="178" y="639"/>
                    <a:pt x="341" y="412"/>
                    <a:pt x="518" y="412"/>
                  </a:cubicBezTo>
                  <a:close/>
                  <a:moveTo>
                    <a:pt x="7554" y="505"/>
                  </a:moveTo>
                  <a:cubicBezTo>
                    <a:pt x="7736" y="505"/>
                    <a:pt x="7827" y="832"/>
                    <a:pt x="7812" y="964"/>
                  </a:cubicBezTo>
                  <a:cubicBezTo>
                    <a:pt x="7782" y="1177"/>
                    <a:pt x="7507" y="1284"/>
                    <a:pt x="7317" y="1307"/>
                  </a:cubicBezTo>
                  <a:cubicBezTo>
                    <a:pt x="7301" y="1308"/>
                    <a:pt x="7286" y="1309"/>
                    <a:pt x="7271" y="1309"/>
                  </a:cubicBezTo>
                  <a:cubicBezTo>
                    <a:pt x="7104" y="1309"/>
                    <a:pt x="6941" y="1234"/>
                    <a:pt x="6829" y="1101"/>
                  </a:cubicBezTo>
                  <a:cubicBezTo>
                    <a:pt x="6722" y="964"/>
                    <a:pt x="6814" y="667"/>
                    <a:pt x="6989" y="651"/>
                  </a:cubicBezTo>
                  <a:cubicBezTo>
                    <a:pt x="7027" y="697"/>
                    <a:pt x="7042" y="751"/>
                    <a:pt x="7042" y="804"/>
                  </a:cubicBezTo>
                  <a:cubicBezTo>
                    <a:pt x="7050" y="819"/>
                    <a:pt x="7050" y="834"/>
                    <a:pt x="7058" y="842"/>
                  </a:cubicBezTo>
                  <a:cubicBezTo>
                    <a:pt x="7088" y="956"/>
                    <a:pt x="7180" y="1033"/>
                    <a:pt x="7294" y="1040"/>
                  </a:cubicBezTo>
                  <a:cubicBezTo>
                    <a:pt x="7306" y="1042"/>
                    <a:pt x="7318" y="1043"/>
                    <a:pt x="7329" y="1043"/>
                  </a:cubicBezTo>
                  <a:cubicBezTo>
                    <a:pt x="7410" y="1043"/>
                    <a:pt x="7490" y="999"/>
                    <a:pt x="7530" y="926"/>
                  </a:cubicBezTo>
                  <a:cubicBezTo>
                    <a:pt x="7553" y="918"/>
                    <a:pt x="7568" y="895"/>
                    <a:pt x="7568" y="872"/>
                  </a:cubicBezTo>
                  <a:lnTo>
                    <a:pt x="7568" y="842"/>
                  </a:lnTo>
                  <a:cubicBezTo>
                    <a:pt x="7584" y="796"/>
                    <a:pt x="7591" y="751"/>
                    <a:pt x="7584" y="705"/>
                  </a:cubicBezTo>
                  <a:cubicBezTo>
                    <a:pt x="7584" y="682"/>
                    <a:pt x="7576" y="667"/>
                    <a:pt x="7561" y="659"/>
                  </a:cubicBezTo>
                  <a:cubicBezTo>
                    <a:pt x="7553" y="606"/>
                    <a:pt x="7545" y="552"/>
                    <a:pt x="7530" y="507"/>
                  </a:cubicBezTo>
                  <a:cubicBezTo>
                    <a:pt x="7538" y="505"/>
                    <a:pt x="7546" y="505"/>
                    <a:pt x="7554" y="505"/>
                  </a:cubicBezTo>
                  <a:close/>
                  <a:moveTo>
                    <a:pt x="2218" y="720"/>
                  </a:moveTo>
                  <a:lnTo>
                    <a:pt x="2218" y="720"/>
                  </a:lnTo>
                  <a:cubicBezTo>
                    <a:pt x="2424" y="850"/>
                    <a:pt x="2637" y="972"/>
                    <a:pt x="2858" y="1078"/>
                  </a:cubicBezTo>
                  <a:cubicBezTo>
                    <a:pt x="2970" y="1125"/>
                    <a:pt x="3132" y="1177"/>
                    <a:pt x="3281" y="1177"/>
                  </a:cubicBezTo>
                  <a:cubicBezTo>
                    <a:pt x="3325" y="1177"/>
                    <a:pt x="3367" y="1173"/>
                    <a:pt x="3407" y="1162"/>
                  </a:cubicBezTo>
                  <a:lnTo>
                    <a:pt x="3407" y="1162"/>
                  </a:lnTo>
                  <a:cubicBezTo>
                    <a:pt x="3365" y="1290"/>
                    <a:pt x="3286" y="1338"/>
                    <a:pt x="3191" y="1338"/>
                  </a:cubicBezTo>
                  <a:cubicBezTo>
                    <a:pt x="2959" y="1338"/>
                    <a:pt x="2636" y="1055"/>
                    <a:pt x="2538" y="979"/>
                  </a:cubicBezTo>
                  <a:lnTo>
                    <a:pt x="2546" y="979"/>
                  </a:lnTo>
                  <a:cubicBezTo>
                    <a:pt x="2432" y="888"/>
                    <a:pt x="2325" y="796"/>
                    <a:pt x="2218" y="720"/>
                  </a:cubicBezTo>
                  <a:close/>
                  <a:moveTo>
                    <a:pt x="6029" y="606"/>
                  </a:moveTo>
                  <a:lnTo>
                    <a:pt x="6029" y="606"/>
                  </a:lnTo>
                  <a:cubicBezTo>
                    <a:pt x="5861" y="712"/>
                    <a:pt x="5709" y="842"/>
                    <a:pt x="5541" y="979"/>
                  </a:cubicBezTo>
                  <a:cubicBezTo>
                    <a:pt x="5445" y="1054"/>
                    <a:pt x="5119" y="1340"/>
                    <a:pt x="4890" y="1340"/>
                  </a:cubicBezTo>
                  <a:cubicBezTo>
                    <a:pt x="4790" y="1340"/>
                    <a:pt x="4709" y="1286"/>
                    <a:pt x="4672" y="1139"/>
                  </a:cubicBezTo>
                  <a:lnTo>
                    <a:pt x="4672" y="1139"/>
                  </a:lnTo>
                  <a:cubicBezTo>
                    <a:pt x="4731" y="1161"/>
                    <a:pt x="4793" y="1173"/>
                    <a:pt x="4855" y="1173"/>
                  </a:cubicBezTo>
                  <a:cubicBezTo>
                    <a:pt x="4923" y="1173"/>
                    <a:pt x="4990" y="1159"/>
                    <a:pt x="5053" y="1132"/>
                  </a:cubicBezTo>
                  <a:cubicBezTo>
                    <a:pt x="5183" y="1086"/>
                    <a:pt x="5305" y="1017"/>
                    <a:pt x="5411" y="933"/>
                  </a:cubicBezTo>
                  <a:cubicBezTo>
                    <a:pt x="5602" y="796"/>
                    <a:pt x="5808" y="682"/>
                    <a:pt x="6029" y="606"/>
                  </a:cubicBezTo>
                  <a:close/>
                  <a:moveTo>
                    <a:pt x="4035" y="126"/>
                  </a:moveTo>
                  <a:cubicBezTo>
                    <a:pt x="4071" y="126"/>
                    <a:pt x="4103" y="157"/>
                    <a:pt x="4131" y="217"/>
                  </a:cubicBezTo>
                  <a:cubicBezTo>
                    <a:pt x="4139" y="244"/>
                    <a:pt x="4162" y="257"/>
                    <a:pt x="4184" y="257"/>
                  </a:cubicBezTo>
                  <a:cubicBezTo>
                    <a:pt x="4207" y="257"/>
                    <a:pt x="4230" y="244"/>
                    <a:pt x="4238" y="217"/>
                  </a:cubicBezTo>
                  <a:cubicBezTo>
                    <a:pt x="4257" y="157"/>
                    <a:pt x="4289" y="134"/>
                    <a:pt x="4325" y="134"/>
                  </a:cubicBezTo>
                  <a:cubicBezTo>
                    <a:pt x="4416" y="134"/>
                    <a:pt x="4533" y="287"/>
                    <a:pt x="4527" y="369"/>
                  </a:cubicBezTo>
                  <a:cubicBezTo>
                    <a:pt x="4520" y="377"/>
                    <a:pt x="4520" y="385"/>
                    <a:pt x="4527" y="392"/>
                  </a:cubicBezTo>
                  <a:cubicBezTo>
                    <a:pt x="4520" y="400"/>
                    <a:pt x="4520" y="408"/>
                    <a:pt x="4520" y="423"/>
                  </a:cubicBezTo>
                  <a:cubicBezTo>
                    <a:pt x="4497" y="430"/>
                    <a:pt x="4482" y="446"/>
                    <a:pt x="4474" y="469"/>
                  </a:cubicBezTo>
                  <a:cubicBezTo>
                    <a:pt x="4459" y="507"/>
                    <a:pt x="4436" y="545"/>
                    <a:pt x="4405" y="575"/>
                  </a:cubicBezTo>
                  <a:cubicBezTo>
                    <a:pt x="4390" y="590"/>
                    <a:pt x="4375" y="613"/>
                    <a:pt x="4360" y="629"/>
                  </a:cubicBezTo>
                  <a:lnTo>
                    <a:pt x="4345" y="644"/>
                  </a:lnTo>
                  <a:cubicBezTo>
                    <a:pt x="4337" y="651"/>
                    <a:pt x="4337" y="651"/>
                    <a:pt x="4329" y="659"/>
                  </a:cubicBezTo>
                  <a:lnTo>
                    <a:pt x="4345" y="659"/>
                  </a:lnTo>
                  <a:cubicBezTo>
                    <a:pt x="4280" y="673"/>
                    <a:pt x="4303" y="767"/>
                    <a:pt x="4362" y="767"/>
                  </a:cubicBezTo>
                  <a:cubicBezTo>
                    <a:pt x="4366" y="767"/>
                    <a:pt x="4370" y="767"/>
                    <a:pt x="4375" y="766"/>
                  </a:cubicBezTo>
                  <a:cubicBezTo>
                    <a:pt x="4383" y="758"/>
                    <a:pt x="4390" y="758"/>
                    <a:pt x="4398" y="751"/>
                  </a:cubicBezTo>
                  <a:cubicBezTo>
                    <a:pt x="4398" y="933"/>
                    <a:pt x="4436" y="1116"/>
                    <a:pt x="4505" y="1284"/>
                  </a:cubicBezTo>
                  <a:cubicBezTo>
                    <a:pt x="4489" y="1299"/>
                    <a:pt x="4482" y="1322"/>
                    <a:pt x="4482" y="1345"/>
                  </a:cubicBezTo>
                  <a:cubicBezTo>
                    <a:pt x="4475" y="1390"/>
                    <a:pt x="4463" y="1441"/>
                    <a:pt x="4413" y="1441"/>
                  </a:cubicBezTo>
                  <a:cubicBezTo>
                    <a:pt x="4404" y="1441"/>
                    <a:pt x="4394" y="1440"/>
                    <a:pt x="4383" y="1436"/>
                  </a:cubicBezTo>
                  <a:cubicBezTo>
                    <a:pt x="4322" y="1421"/>
                    <a:pt x="4276" y="1383"/>
                    <a:pt x="4238" y="1330"/>
                  </a:cubicBezTo>
                  <a:cubicBezTo>
                    <a:pt x="4169" y="1170"/>
                    <a:pt x="4154" y="994"/>
                    <a:pt x="4192" y="827"/>
                  </a:cubicBezTo>
                  <a:cubicBezTo>
                    <a:pt x="4215" y="804"/>
                    <a:pt x="4223" y="773"/>
                    <a:pt x="4223" y="743"/>
                  </a:cubicBezTo>
                  <a:lnTo>
                    <a:pt x="4215" y="690"/>
                  </a:lnTo>
                  <a:cubicBezTo>
                    <a:pt x="4215" y="626"/>
                    <a:pt x="4167" y="585"/>
                    <a:pt x="4114" y="585"/>
                  </a:cubicBezTo>
                  <a:cubicBezTo>
                    <a:pt x="4097" y="585"/>
                    <a:pt x="4079" y="589"/>
                    <a:pt x="4063" y="598"/>
                  </a:cubicBezTo>
                  <a:cubicBezTo>
                    <a:pt x="4063" y="530"/>
                    <a:pt x="4078" y="446"/>
                    <a:pt x="4078" y="385"/>
                  </a:cubicBezTo>
                  <a:cubicBezTo>
                    <a:pt x="4078" y="347"/>
                    <a:pt x="4049" y="328"/>
                    <a:pt x="4021" y="328"/>
                  </a:cubicBezTo>
                  <a:cubicBezTo>
                    <a:pt x="3992" y="328"/>
                    <a:pt x="3963" y="347"/>
                    <a:pt x="3963" y="385"/>
                  </a:cubicBezTo>
                  <a:cubicBezTo>
                    <a:pt x="3963" y="446"/>
                    <a:pt x="3948" y="522"/>
                    <a:pt x="3956" y="590"/>
                  </a:cubicBezTo>
                  <a:cubicBezTo>
                    <a:pt x="3902" y="590"/>
                    <a:pt x="3857" y="629"/>
                    <a:pt x="3857" y="682"/>
                  </a:cubicBezTo>
                  <a:lnTo>
                    <a:pt x="3857" y="743"/>
                  </a:lnTo>
                  <a:cubicBezTo>
                    <a:pt x="3849" y="773"/>
                    <a:pt x="3857" y="804"/>
                    <a:pt x="3887" y="827"/>
                  </a:cubicBezTo>
                  <a:cubicBezTo>
                    <a:pt x="3925" y="994"/>
                    <a:pt x="3902" y="1170"/>
                    <a:pt x="3834" y="1330"/>
                  </a:cubicBezTo>
                  <a:cubicBezTo>
                    <a:pt x="3803" y="1375"/>
                    <a:pt x="3750" y="1414"/>
                    <a:pt x="3689" y="1436"/>
                  </a:cubicBezTo>
                  <a:cubicBezTo>
                    <a:pt x="3679" y="1440"/>
                    <a:pt x="3670" y="1441"/>
                    <a:pt x="3662" y="1441"/>
                  </a:cubicBezTo>
                  <a:cubicBezTo>
                    <a:pt x="3616" y="1441"/>
                    <a:pt x="3604" y="1389"/>
                    <a:pt x="3598" y="1337"/>
                  </a:cubicBezTo>
                  <a:cubicBezTo>
                    <a:pt x="3590" y="1315"/>
                    <a:pt x="3582" y="1299"/>
                    <a:pt x="3567" y="1284"/>
                  </a:cubicBezTo>
                  <a:cubicBezTo>
                    <a:pt x="3636" y="1116"/>
                    <a:pt x="3674" y="949"/>
                    <a:pt x="3681" y="773"/>
                  </a:cubicBezTo>
                  <a:cubicBezTo>
                    <a:pt x="3688" y="776"/>
                    <a:pt x="3695" y="777"/>
                    <a:pt x="3701" y="777"/>
                  </a:cubicBezTo>
                  <a:cubicBezTo>
                    <a:pt x="3754" y="777"/>
                    <a:pt x="3796" y="701"/>
                    <a:pt x="3735" y="674"/>
                  </a:cubicBezTo>
                  <a:cubicBezTo>
                    <a:pt x="3651" y="636"/>
                    <a:pt x="3567" y="583"/>
                    <a:pt x="3567" y="484"/>
                  </a:cubicBezTo>
                  <a:cubicBezTo>
                    <a:pt x="3567" y="461"/>
                    <a:pt x="3552" y="446"/>
                    <a:pt x="3537" y="438"/>
                  </a:cubicBezTo>
                  <a:lnTo>
                    <a:pt x="3537" y="286"/>
                  </a:lnTo>
                  <a:cubicBezTo>
                    <a:pt x="3537" y="278"/>
                    <a:pt x="3537" y="270"/>
                    <a:pt x="3537" y="270"/>
                  </a:cubicBezTo>
                  <a:cubicBezTo>
                    <a:pt x="3575" y="211"/>
                    <a:pt x="3637" y="180"/>
                    <a:pt x="3699" y="180"/>
                  </a:cubicBezTo>
                  <a:cubicBezTo>
                    <a:pt x="3748" y="180"/>
                    <a:pt x="3797" y="199"/>
                    <a:pt x="3834" y="240"/>
                  </a:cubicBezTo>
                  <a:cubicBezTo>
                    <a:pt x="3846" y="252"/>
                    <a:pt x="3860" y="257"/>
                    <a:pt x="3874" y="257"/>
                  </a:cubicBezTo>
                  <a:cubicBezTo>
                    <a:pt x="3904" y="257"/>
                    <a:pt x="3933" y="233"/>
                    <a:pt x="3933" y="202"/>
                  </a:cubicBezTo>
                  <a:cubicBezTo>
                    <a:pt x="3969" y="151"/>
                    <a:pt x="4004" y="126"/>
                    <a:pt x="4035" y="126"/>
                  </a:cubicBezTo>
                  <a:close/>
                  <a:moveTo>
                    <a:pt x="1484" y="0"/>
                  </a:moveTo>
                  <a:cubicBezTo>
                    <a:pt x="1171" y="0"/>
                    <a:pt x="842" y="103"/>
                    <a:pt x="663" y="339"/>
                  </a:cubicBezTo>
                  <a:cubicBezTo>
                    <a:pt x="619" y="316"/>
                    <a:pt x="572" y="306"/>
                    <a:pt x="526" y="306"/>
                  </a:cubicBezTo>
                  <a:cubicBezTo>
                    <a:pt x="357" y="306"/>
                    <a:pt x="188" y="441"/>
                    <a:pt x="122" y="590"/>
                  </a:cubicBezTo>
                  <a:cubicBezTo>
                    <a:pt x="0" y="850"/>
                    <a:pt x="160" y="1162"/>
                    <a:pt x="412" y="1261"/>
                  </a:cubicBezTo>
                  <a:cubicBezTo>
                    <a:pt x="510" y="1296"/>
                    <a:pt x="620" y="1316"/>
                    <a:pt x="730" y="1316"/>
                  </a:cubicBezTo>
                  <a:cubicBezTo>
                    <a:pt x="910" y="1316"/>
                    <a:pt x="1089" y="1261"/>
                    <a:pt x="1212" y="1124"/>
                  </a:cubicBezTo>
                  <a:cubicBezTo>
                    <a:pt x="1342" y="987"/>
                    <a:pt x="1403" y="712"/>
                    <a:pt x="1273" y="568"/>
                  </a:cubicBezTo>
                  <a:cubicBezTo>
                    <a:pt x="1276" y="568"/>
                    <a:pt x="1279" y="568"/>
                    <a:pt x="1282" y="568"/>
                  </a:cubicBezTo>
                  <a:cubicBezTo>
                    <a:pt x="1619" y="568"/>
                    <a:pt x="2189" y="972"/>
                    <a:pt x="2287" y="1055"/>
                  </a:cubicBezTo>
                  <a:cubicBezTo>
                    <a:pt x="2493" y="1231"/>
                    <a:pt x="2744" y="1513"/>
                    <a:pt x="3026" y="1543"/>
                  </a:cubicBezTo>
                  <a:cubicBezTo>
                    <a:pt x="3064" y="1552"/>
                    <a:pt x="3102" y="1556"/>
                    <a:pt x="3141" y="1556"/>
                  </a:cubicBezTo>
                  <a:cubicBezTo>
                    <a:pt x="3234" y="1556"/>
                    <a:pt x="3326" y="1531"/>
                    <a:pt x="3407" y="1482"/>
                  </a:cubicBezTo>
                  <a:cubicBezTo>
                    <a:pt x="3457" y="1599"/>
                    <a:pt x="3554" y="1658"/>
                    <a:pt x="3665" y="1658"/>
                  </a:cubicBezTo>
                  <a:cubicBezTo>
                    <a:pt x="3741" y="1658"/>
                    <a:pt x="3825" y="1630"/>
                    <a:pt x="3902" y="1574"/>
                  </a:cubicBezTo>
                  <a:cubicBezTo>
                    <a:pt x="3956" y="1536"/>
                    <a:pt x="4009" y="1482"/>
                    <a:pt x="4040" y="1421"/>
                  </a:cubicBezTo>
                  <a:cubicBezTo>
                    <a:pt x="4070" y="1482"/>
                    <a:pt x="4116" y="1536"/>
                    <a:pt x="4177" y="1574"/>
                  </a:cubicBezTo>
                  <a:cubicBezTo>
                    <a:pt x="4255" y="1627"/>
                    <a:pt x="4339" y="1655"/>
                    <a:pt x="4416" y="1655"/>
                  </a:cubicBezTo>
                  <a:cubicBezTo>
                    <a:pt x="4526" y="1655"/>
                    <a:pt x="4623" y="1599"/>
                    <a:pt x="4672" y="1482"/>
                  </a:cubicBezTo>
                  <a:cubicBezTo>
                    <a:pt x="4753" y="1531"/>
                    <a:pt x="4842" y="1556"/>
                    <a:pt x="4935" y="1556"/>
                  </a:cubicBezTo>
                  <a:cubicBezTo>
                    <a:pt x="4974" y="1556"/>
                    <a:pt x="5013" y="1552"/>
                    <a:pt x="5053" y="1543"/>
                  </a:cubicBezTo>
                  <a:cubicBezTo>
                    <a:pt x="5335" y="1513"/>
                    <a:pt x="5587" y="1231"/>
                    <a:pt x="5785" y="1055"/>
                  </a:cubicBezTo>
                  <a:cubicBezTo>
                    <a:pt x="5884" y="970"/>
                    <a:pt x="6452" y="568"/>
                    <a:pt x="6789" y="568"/>
                  </a:cubicBezTo>
                  <a:cubicBezTo>
                    <a:pt x="6814" y="568"/>
                    <a:pt x="6837" y="570"/>
                    <a:pt x="6860" y="575"/>
                  </a:cubicBezTo>
                  <a:cubicBezTo>
                    <a:pt x="6715" y="682"/>
                    <a:pt x="6646" y="857"/>
                    <a:pt x="6677" y="1025"/>
                  </a:cubicBezTo>
                  <a:cubicBezTo>
                    <a:pt x="6732" y="1300"/>
                    <a:pt x="7028" y="1426"/>
                    <a:pt x="7281" y="1426"/>
                  </a:cubicBezTo>
                  <a:cubicBezTo>
                    <a:pt x="7309" y="1426"/>
                    <a:pt x="7336" y="1424"/>
                    <a:pt x="7363" y="1421"/>
                  </a:cubicBezTo>
                  <a:cubicBezTo>
                    <a:pt x="7667" y="1391"/>
                    <a:pt x="7927" y="1177"/>
                    <a:pt x="7927" y="865"/>
                  </a:cubicBezTo>
                  <a:cubicBezTo>
                    <a:pt x="7934" y="662"/>
                    <a:pt x="7734" y="390"/>
                    <a:pt x="7525" y="390"/>
                  </a:cubicBezTo>
                  <a:cubicBezTo>
                    <a:pt x="7514" y="390"/>
                    <a:pt x="7503" y="391"/>
                    <a:pt x="7492" y="392"/>
                  </a:cubicBezTo>
                  <a:cubicBezTo>
                    <a:pt x="7393" y="117"/>
                    <a:pt x="7197" y="22"/>
                    <a:pt x="6952" y="22"/>
                  </a:cubicBezTo>
                  <a:cubicBezTo>
                    <a:pt x="6386" y="22"/>
                    <a:pt x="5561" y="535"/>
                    <a:pt x="5068" y="535"/>
                  </a:cubicBezTo>
                  <a:cubicBezTo>
                    <a:pt x="4877" y="535"/>
                    <a:pt x="4735" y="457"/>
                    <a:pt x="4680" y="240"/>
                  </a:cubicBezTo>
                  <a:cubicBezTo>
                    <a:pt x="4674" y="215"/>
                    <a:pt x="4646" y="200"/>
                    <a:pt x="4620" y="200"/>
                  </a:cubicBezTo>
                  <a:cubicBezTo>
                    <a:pt x="4614" y="200"/>
                    <a:pt x="4609" y="200"/>
                    <a:pt x="4604" y="202"/>
                  </a:cubicBezTo>
                  <a:cubicBezTo>
                    <a:pt x="4548" y="100"/>
                    <a:pt x="4434" y="29"/>
                    <a:pt x="4329" y="29"/>
                  </a:cubicBezTo>
                  <a:cubicBezTo>
                    <a:pt x="4276" y="29"/>
                    <a:pt x="4225" y="47"/>
                    <a:pt x="4184" y="87"/>
                  </a:cubicBezTo>
                  <a:cubicBezTo>
                    <a:pt x="4146" y="35"/>
                    <a:pt x="4088" y="10"/>
                    <a:pt x="4029" y="10"/>
                  </a:cubicBezTo>
                  <a:cubicBezTo>
                    <a:pt x="3960" y="10"/>
                    <a:pt x="3890" y="44"/>
                    <a:pt x="3849" y="110"/>
                  </a:cubicBezTo>
                  <a:cubicBezTo>
                    <a:pt x="3801" y="80"/>
                    <a:pt x="3748" y="65"/>
                    <a:pt x="3696" y="65"/>
                  </a:cubicBezTo>
                  <a:cubicBezTo>
                    <a:pt x="3569" y="65"/>
                    <a:pt x="3447" y="152"/>
                    <a:pt x="3415" y="293"/>
                  </a:cubicBezTo>
                  <a:cubicBezTo>
                    <a:pt x="3407" y="293"/>
                    <a:pt x="3399" y="301"/>
                    <a:pt x="3399" y="308"/>
                  </a:cubicBezTo>
                  <a:cubicBezTo>
                    <a:pt x="3308" y="507"/>
                    <a:pt x="3217" y="705"/>
                    <a:pt x="2965" y="712"/>
                  </a:cubicBezTo>
                  <a:cubicBezTo>
                    <a:pt x="2961" y="713"/>
                    <a:pt x="2956" y="713"/>
                    <a:pt x="2952" y="713"/>
                  </a:cubicBezTo>
                  <a:cubicBezTo>
                    <a:pt x="2707" y="713"/>
                    <a:pt x="2512" y="504"/>
                    <a:pt x="2348" y="362"/>
                  </a:cubicBezTo>
                  <a:cubicBezTo>
                    <a:pt x="2142" y="187"/>
                    <a:pt x="1936" y="49"/>
                    <a:pt x="1662" y="11"/>
                  </a:cubicBezTo>
                  <a:cubicBezTo>
                    <a:pt x="1604" y="4"/>
                    <a:pt x="1544" y="0"/>
                    <a:pt x="1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9"/>
            <p:cNvSpPr/>
            <p:nvPr/>
          </p:nvSpPr>
          <p:spPr>
            <a:xfrm>
              <a:off x="1908925" y="5355200"/>
              <a:ext cx="369075" cy="50675"/>
            </a:xfrm>
            <a:custGeom>
              <a:avLst/>
              <a:gdLst/>
              <a:ahLst/>
              <a:cxnLst/>
              <a:rect l="l" t="t" r="r" b="b"/>
              <a:pathLst>
                <a:path w="14763" h="2027" extrusionOk="0">
                  <a:moveTo>
                    <a:pt x="13755" y="223"/>
                  </a:moveTo>
                  <a:cubicBezTo>
                    <a:pt x="14055" y="223"/>
                    <a:pt x="14265" y="393"/>
                    <a:pt x="14283" y="927"/>
                  </a:cubicBezTo>
                  <a:cubicBezTo>
                    <a:pt x="14269" y="990"/>
                    <a:pt x="14209" y="1034"/>
                    <a:pt x="14145" y="1034"/>
                  </a:cubicBezTo>
                  <a:cubicBezTo>
                    <a:pt x="14140" y="1034"/>
                    <a:pt x="14135" y="1034"/>
                    <a:pt x="14130" y="1033"/>
                  </a:cubicBezTo>
                  <a:cubicBezTo>
                    <a:pt x="14100" y="1033"/>
                    <a:pt x="14062" y="1018"/>
                    <a:pt x="14039" y="988"/>
                  </a:cubicBezTo>
                  <a:cubicBezTo>
                    <a:pt x="14077" y="972"/>
                    <a:pt x="14107" y="927"/>
                    <a:pt x="14100" y="881"/>
                  </a:cubicBezTo>
                  <a:cubicBezTo>
                    <a:pt x="14070" y="591"/>
                    <a:pt x="13819" y="461"/>
                    <a:pt x="13555" y="461"/>
                  </a:cubicBezTo>
                  <a:cubicBezTo>
                    <a:pt x="13479" y="461"/>
                    <a:pt x="13403" y="472"/>
                    <a:pt x="13330" y="492"/>
                  </a:cubicBezTo>
                  <a:cubicBezTo>
                    <a:pt x="13261" y="508"/>
                    <a:pt x="13200" y="530"/>
                    <a:pt x="13139" y="553"/>
                  </a:cubicBezTo>
                  <a:cubicBezTo>
                    <a:pt x="13133" y="553"/>
                    <a:pt x="13127" y="553"/>
                    <a:pt x="13120" y="553"/>
                  </a:cubicBezTo>
                  <a:cubicBezTo>
                    <a:pt x="12889" y="553"/>
                    <a:pt x="12639" y="686"/>
                    <a:pt x="12446" y="782"/>
                  </a:cubicBezTo>
                  <a:cubicBezTo>
                    <a:pt x="12296" y="857"/>
                    <a:pt x="11907" y="1162"/>
                    <a:pt x="11660" y="1162"/>
                  </a:cubicBezTo>
                  <a:cubicBezTo>
                    <a:pt x="11580" y="1162"/>
                    <a:pt x="11515" y="1131"/>
                    <a:pt x="11478" y="1049"/>
                  </a:cubicBezTo>
                  <a:cubicBezTo>
                    <a:pt x="11478" y="965"/>
                    <a:pt x="11470" y="889"/>
                    <a:pt x="11470" y="835"/>
                  </a:cubicBezTo>
                  <a:cubicBezTo>
                    <a:pt x="11463" y="744"/>
                    <a:pt x="11470" y="652"/>
                    <a:pt x="11486" y="561"/>
                  </a:cubicBezTo>
                  <a:cubicBezTo>
                    <a:pt x="11486" y="569"/>
                    <a:pt x="11493" y="576"/>
                    <a:pt x="11501" y="584"/>
                  </a:cubicBezTo>
                  <a:cubicBezTo>
                    <a:pt x="11524" y="630"/>
                    <a:pt x="11554" y="668"/>
                    <a:pt x="11585" y="706"/>
                  </a:cubicBezTo>
                  <a:cubicBezTo>
                    <a:pt x="11594" y="715"/>
                    <a:pt x="11609" y="722"/>
                    <a:pt x="11625" y="722"/>
                  </a:cubicBezTo>
                  <a:cubicBezTo>
                    <a:pt x="11635" y="722"/>
                    <a:pt x="11645" y="719"/>
                    <a:pt x="11653" y="713"/>
                  </a:cubicBezTo>
                  <a:cubicBezTo>
                    <a:pt x="11720" y="745"/>
                    <a:pt x="11797" y="759"/>
                    <a:pt x="11882" y="759"/>
                  </a:cubicBezTo>
                  <a:cubicBezTo>
                    <a:pt x="12408" y="759"/>
                    <a:pt x="13223" y="223"/>
                    <a:pt x="13755" y="223"/>
                  </a:cubicBezTo>
                  <a:close/>
                  <a:moveTo>
                    <a:pt x="1481" y="211"/>
                  </a:moveTo>
                  <a:cubicBezTo>
                    <a:pt x="1815" y="211"/>
                    <a:pt x="2074" y="374"/>
                    <a:pt x="2332" y="599"/>
                  </a:cubicBezTo>
                  <a:cubicBezTo>
                    <a:pt x="2529" y="773"/>
                    <a:pt x="2732" y="920"/>
                    <a:pt x="3001" y="920"/>
                  </a:cubicBezTo>
                  <a:cubicBezTo>
                    <a:pt x="3014" y="920"/>
                    <a:pt x="3028" y="920"/>
                    <a:pt x="3041" y="919"/>
                  </a:cubicBezTo>
                  <a:cubicBezTo>
                    <a:pt x="3216" y="919"/>
                    <a:pt x="3323" y="790"/>
                    <a:pt x="3407" y="637"/>
                  </a:cubicBezTo>
                  <a:cubicBezTo>
                    <a:pt x="3415" y="690"/>
                    <a:pt x="3415" y="744"/>
                    <a:pt x="3422" y="797"/>
                  </a:cubicBezTo>
                  <a:cubicBezTo>
                    <a:pt x="3430" y="858"/>
                    <a:pt x="3437" y="912"/>
                    <a:pt x="3453" y="972"/>
                  </a:cubicBezTo>
                  <a:cubicBezTo>
                    <a:pt x="3445" y="1026"/>
                    <a:pt x="3437" y="1072"/>
                    <a:pt x="3430" y="1125"/>
                  </a:cubicBezTo>
                  <a:lnTo>
                    <a:pt x="3437" y="1125"/>
                  </a:lnTo>
                  <a:cubicBezTo>
                    <a:pt x="3395" y="1161"/>
                    <a:pt x="3338" y="1176"/>
                    <a:pt x="3273" y="1176"/>
                  </a:cubicBezTo>
                  <a:cubicBezTo>
                    <a:pt x="3040" y="1176"/>
                    <a:pt x="2709" y="982"/>
                    <a:pt x="2584" y="904"/>
                  </a:cubicBezTo>
                  <a:cubicBezTo>
                    <a:pt x="2287" y="729"/>
                    <a:pt x="2012" y="546"/>
                    <a:pt x="1669" y="515"/>
                  </a:cubicBezTo>
                  <a:cubicBezTo>
                    <a:pt x="1639" y="508"/>
                    <a:pt x="1608" y="492"/>
                    <a:pt x="1585" y="492"/>
                  </a:cubicBezTo>
                  <a:cubicBezTo>
                    <a:pt x="1511" y="472"/>
                    <a:pt x="1433" y="461"/>
                    <a:pt x="1357" y="461"/>
                  </a:cubicBezTo>
                  <a:cubicBezTo>
                    <a:pt x="1092" y="461"/>
                    <a:pt x="845" y="591"/>
                    <a:pt x="816" y="881"/>
                  </a:cubicBezTo>
                  <a:cubicBezTo>
                    <a:pt x="808" y="912"/>
                    <a:pt x="823" y="942"/>
                    <a:pt x="839" y="957"/>
                  </a:cubicBezTo>
                  <a:cubicBezTo>
                    <a:pt x="812" y="973"/>
                    <a:pt x="781" y="980"/>
                    <a:pt x="750" y="980"/>
                  </a:cubicBezTo>
                  <a:cubicBezTo>
                    <a:pt x="658" y="980"/>
                    <a:pt x="566" y="917"/>
                    <a:pt x="572" y="820"/>
                  </a:cubicBezTo>
                  <a:lnTo>
                    <a:pt x="572" y="820"/>
                  </a:lnTo>
                  <a:cubicBezTo>
                    <a:pt x="580" y="827"/>
                    <a:pt x="590" y="829"/>
                    <a:pt x="599" y="829"/>
                  </a:cubicBezTo>
                  <a:cubicBezTo>
                    <a:pt x="621" y="829"/>
                    <a:pt x="643" y="811"/>
                    <a:pt x="648" y="790"/>
                  </a:cubicBezTo>
                  <a:cubicBezTo>
                    <a:pt x="694" y="416"/>
                    <a:pt x="1014" y="248"/>
                    <a:pt x="1357" y="218"/>
                  </a:cubicBezTo>
                  <a:cubicBezTo>
                    <a:pt x="1399" y="213"/>
                    <a:pt x="1441" y="211"/>
                    <a:pt x="1481" y="211"/>
                  </a:cubicBezTo>
                  <a:close/>
                  <a:moveTo>
                    <a:pt x="518" y="512"/>
                  </a:moveTo>
                  <a:cubicBezTo>
                    <a:pt x="546" y="512"/>
                    <a:pt x="574" y="518"/>
                    <a:pt x="602" y="530"/>
                  </a:cubicBezTo>
                  <a:cubicBezTo>
                    <a:pt x="579" y="576"/>
                    <a:pt x="564" y="622"/>
                    <a:pt x="549" y="668"/>
                  </a:cubicBezTo>
                  <a:cubicBezTo>
                    <a:pt x="543" y="666"/>
                    <a:pt x="538" y="665"/>
                    <a:pt x="532" y="665"/>
                  </a:cubicBezTo>
                  <a:cubicBezTo>
                    <a:pt x="516" y="665"/>
                    <a:pt x="501" y="673"/>
                    <a:pt x="496" y="690"/>
                  </a:cubicBezTo>
                  <a:cubicBezTo>
                    <a:pt x="412" y="835"/>
                    <a:pt x="473" y="1018"/>
                    <a:pt x="625" y="1072"/>
                  </a:cubicBezTo>
                  <a:cubicBezTo>
                    <a:pt x="663" y="1088"/>
                    <a:pt x="702" y="1096"/>
                    <a:pt x="740" y="1096"/>
                  </a:cubicBezTo>
                  <a:cubicBezTo>
                    <a:pt x="826" y="1096"/>
                    <a:pt x="910" y="1056"/>
                    <a:pt x="968" y="988"/>
                  </a:cubicBezTo>
                  <a:cubicBezTo>
                    <a:pt x="1006" y="972"/>
                    <a:pt x="1029" y="942"/>
                    <a:pt x="1037" y="896"/>
                  </a:cubicBezTo>
                  <a:cubicBezTo>
                    <a:pt x="1029" y="820"/>
                    <a:pt x="1067" y="751"/>
                    <a:pt x="1128" y="698"/>
                  </a:cubicBezTo>
                  <a:lnTo>
                    <a:pt x="1128" y="698"/>
                  </a:lnTo>
                  <a:cubicBezTo>
                    <a:pt x="1395" y="797"/>
                    <a:pt x="1151" y="1155"/>
                    <a:pt x="1021" y="1239"/>
                  </a:cubicBezTo>
                  <a:cubicBezTo>
                    <a:pt x="948" y="1284"/>
                    <a:pt x="861" y="1299"/>
                    <a:pt x="774" y="1299"/>
                  </a:cubicBezTo>
                  <a:cubicBezTo>
                    <a:pt x="699" y="1299"/>
                    <a:pt x="624" y="1288"/>
                    <a:pt x="557" y="1277"/>
                  </a:cubicBezTo>
                  <a:cubicBezTo>
                    <a:pt x="366" y="1254"/>
                    <a:pt x="214" y="1094"/>
                    <a:pt x="191" y="904"/>
                  </a:cubicBezTo>
                  <a:cubicBezTo>
                    <a:pt x="171" y="739"/>
                    <a:pt x="339" y="512"/>
                    <a:pt x="518" y="512"/>
                  </a:cubicBezTo>
                  <a:close/>
                  <a:moveTo>
                    <a:pt x="7690" y="111"/>
                  </a:moveTo>
                  <a:cubicBezTo>
                    <a:pt x="7606" y="187"/>
                    <a:pt x="7538" y="279"/>
                    <a:pt x="7500" y="386"/>
                  </a:cubicBezTo>
                  <a:cubicBezTo>
                    <a:pt x="7492" y="408"/>
                    <a:pt x="7484" y="431"/>
                    <a:pt x="7484" y="447"/>
                  </a:cubicBezTo>
                  <a:lnTo>
                    <a:pt x="7477" y="462"/>
                  </a:lnTo>
                  <a:cubicBezTo>
                    <a:pt x="7462" y="477"/>
                    <a:pt x="7454" y="500"/>
                    <a:pt x="7469" y="523"/>
                  </a:cubicBezTo>
                  <a:cubicBezTo>
                    <a:pt x="7454" y="660"/>
                    <a:pt x="7492" y="790"/>
                    <a:pt x="7584" y="896"/>
                  </a:cubicBezTo>
                  <a:cubicBezTo>
                    <a:pt x="7523" y="950"/>
                    <a:pt x="7538" y="1049"/>
                    <a:pt x="7606" y="1079"/>
                  </a:cubicBezTo>
                  <a:cubicBezTo>
                    <a:pt x="7606" y="1117"/>
                    <a:pt x="7599" y="1148"/>
                    <a:pt x="7591" y="1178"/>
                  </a:cubicBezTo>
                  <a:lnTo>
                    <a:pt x="7591" y="1171"/>
                  </a:lnTo>
                  <a:cubicBezTo>
                    <a:pt x="7572" y="1287"/>
                    <a:pt x="7472" y="1357"/>
                    <a:pt x="7370" y="1357"/>
                  </a:cubicBezTo>
                  <a:cubicBezTo>
                    <a:pt x="7312" y="1357"/>
                    <a:pt x="7254" y="1335"/>
                    <a:pt x="7210" y="1285"/>
                  </a:cubicBezTo>
                  <a:cubicBezTo>
                    <a:pt x="7134" y="1216"/>
                    <a:pt x="7103" y="1125"/>
                    <a:pt x="7119" y="1026"/>
                  </a:cubicBezTo>
                  <a:cubicBezTo>
                    <a:pt x="7119" y="995"/>
                    <a:pt x="7103" y="965"/>
                    <a:pt x="7080" y="942"/>
                  </a:cubicBezTo>
                  <a:cubicBezTo>
                    <a:pt x="7103" y="873"/>
                    <a:pt x="7149" y="805"/>
                    <a:pt x="7172" y="736"/>
                  </a:cubicBezTo>
                  <a:cubicBezTo>
                    <a:pt x="7187" y="660"/>
                    <a:pt x="7180" y="591"/>
                    <a:pt x="7149" y="523"/>
                  </a:cubicBezTo>
                  <a:cubicBezTo>
                    <a:pt x="7134" y="508"/>
                    <a:pt x="7126" y="492"/>
                    <a:pt x="7119" y="469"/>
                  </a:cubicBezTo>
                  <a:cubicBezTo>
                    <a:pt x="7126" y="454"/>
                    <a:pt x="7111" y="431"/>
                    <a:pt x="7096" y="416"/>
                  </a:cubicBezTo>
                  <a:lnTo>
                    <a:pt x="7088" y="416"/>
                  </a:lnTo>
                  <a:cubicBezTo>
                    <a:pt x="7027" y="325"/>
                    <a:pt x="6951" y="241"/>
                    <a:pt x="6875" y="165"/>
                  </a:cubicBezTo>
                  <a:cubicBezTo>
                    <a:pt x="7073" y="134"/>
                    <a:pt x="7279" y="119"/>
                    <a:pt x="7484" y="111"/>
                  </a:cubicBezTo>
                  <a:close/>
                  <a:moveTo>
                    <a:pt x="14383" y="605"/>
                  </a:moveTo>
                  <a:cubicBezTo>
                    <a:pt x="14566" y="605"/>
                    <a:pt x="14663" y="932"/>
                    <a:pt x="14641" y="1064"/>
                  </a:cubicBezTo>
                  <a:cubicBezTo>
                    <a:pt x="14610" y="1285"/>
                    <a:pt x="14336" y="1392"/>
                    <a:pt x="14146" y="1407"/>
                  </a:cubicBezTo>
                  <a:cubicBezTo>
                    <a:pt x="14130" y="1408"/>
                    <a:pt x="14115" y="1409"/>
                    <a:pt x="14099" y="1409"/>
                  </a:cubicBezTo>
                  <a:cubicBezTo>
                    <a:pt x="13932" y="1409"/>
                    <a:pt x="13769" y="1334"/>
                    <a:pt x="13658" y="1201"/>
                  </a:cubicBezTo>
                  <a:cubicBezTo>
                    <a:pt x="13551" y="1064"/>
                    <a:pt x="13642" y="767"/>
                    <a:pt x="13818" y="751"/>
                  </a:cubicBezTo>
                  <a:cubicBezTo>
                    <a:pt x="13848" y="797"/>
                    <a:pt x="13871" y="851"/>
                    <a:pt x="13871" y="904"/>
                  </a:cubicBezTo>
                  <a:cubicBezTo>
                    <a:pt x="13871" y="919"/>
                    <a:pt x="13879" y="934"/>
                    <a:pt x="13886" y="942"/>
                  </a:cubicBezTo>
                  <a:cubicBezTo>
                    <a:pt x="13909" y="1056"/>
                    <a:pt x="14008" y="1133"/>
                    <a:pt x="14123" y="1140"/>
                  </a:cubicBezTo>
                  <a:cubicBezTo>
                    <a:pt x="14134" y="1142"/>
                    <a:pt x="14146" y="1143"/>
                    <a:pt x="14158" y="1143"/>
                  </a:cubicBezTo>
                  <a:cubicBezTo>
                    <a:pt x="14237" y="1143"/>
                    <a:pt x="14312" y="1099"/>
                    <a:pt x="14359" y="1026"/>
                  </a:cubicBezTo>
                  <a:cubicBezTo>
                    <a:pt x="14382" y="1018"/>
                    <a:pt x="14397" y="995"/>
                    <a:pt x="14397" y="972"/>
                  </a:cubicBezTo>
                  <a:lnTo>
                    <a:pt x="14397" y="942"/>
                  </a:lnTo>
                  <a:cubicBezTo>
                    <a:pt x="14412" y="896"/>
                    <a:pt x="14420" y="851"/>
                    <a:pt x="14412" y="805"/>
                  </a:cubicBezTo>
                  <a:cubicBezTo>
                    <a:pt x="14412" y="790"/>
                    <a:pt x="14405" y="767"/>
                    <a:pt x="14389" y="759"/>
                  </a:cubicBezTo>
                  <a:cubicBezTo>
                    <a:pt x="14382" y="706"/>
                    <a:pt x="14374" y="660"/>
                    <a:pt x="14359" y="607"/>
                  </a:cubicBezTo>
                  <a:cubicBezTo>
                    <a:pt x="14367" y="605"/>
                    <a:pt x="14375" y="605"/>
                    <a:pt x="14383" y="605"/>
                  </a:cubicBezTo>
                  <a:close/>
                  <a:moveTo>
                    <a:pt x="2218" y="820"/>
                  </a:moveTo>
                  <a:lnTo>
                    <a:pt x="2218" y="820"/>
                  </a:lnTo>
                  <a:cubicBezTo>
                    <a:pt x="2424" y="950"/>
                    <a:pt x="2637" y="1072"/>
                    <a:pt x="2858" y="1178"/>
                  </a:cubicBezTo>
                  <a:cubicBezTo>
                    <a:pt x="2970" y="1225"/>
                    <a:pt x="3132" y="1277"/>
                    <a:pt x="3281" y="1277"/>
                  </a:cubicBezTo>
                  <a:cubicBezTo>
                    <a:pt x="3324" y="1277"/>
                    <a:pt x="3367" y="1273"/>
                    <a:pt x="3407" y="1262"/>
                  </a:cubicBezTo>
                  <a:lnTo>
                    <a:pt x="3407" y="1262"/>
                  </a:lnTo>
                  <a:cubicBezTo>
                    <a:pt x="3365" y="1390"/>
                    <a:pt x="3286" y="1438"/>
                    <a:pt x="3191" y="1438"/>
                  </a:cubicBezTo>
                  <a:cubicBezTo>
                    <a:pt x="2959" y="1438"/>
                    <a:pt x="2635" y="1155"/>
                    <a:pt x="2538" y="1079"/>
                  </a:cubicBezTo>
                  <a:lnTo>
                    <a:pt x="2546" y="1079"/>
                  </a:lnTo>
                  <a:cubicBezTo>
                    <a:pt x="2431" y="988"/>
                    <a:pt x="2325" y="896"/>
                    <a:pt x="2218" y="820"/>
                  </a:cubicBezTo>
                  <a:close/>
                  <a:moveTo>
                    <a:pt x="12857" y="706"/>
                  </a:moveTo>
                  <a:lnTo>
                    <a:pt x="12857" y="706"/>
                  </a:lnTo>
                  <a:cubicBezTo>
                    <a:pt x="12690" y="812"/>
                    <a:pt x="12545" y="942"/>
                    <a:pt x="12370" y="1079"/>
                  </a:cubicBezTo>
                  <a:cubicBezTo>
                    <a:pt x="12274" y="1154"/>
                    <a:pt x="11948" y="1440"/>
                    <a:pt x="11718" y="1440"/>
                  </a:cubicBezTo>
                  <a:cubicBezTo>
                    <a:pt x="11619" y="1440"/>
                    <a:pt x="11538" y="1386"/>
                    <a:pt x="11501" y="1239"/>
                  </a:cubicBezTo>
                  <a:lnTo>
                    <a:pt x="11501" y="1239"/>
                  </a:lnTo>
                  <a:cubicBezTo>
                    <a:pt x="11560" y="1261"/>
                    <a:pt x="11622" y="1273"/>
                    <a:pt x="11684" y="1273"/>
                  </a:cubicBezTo>
                  <a:cubicBezTo>
                    <a:pt x="11751" y="1273"/>
                    <a:pt x="11819" y="1259"/>
                    <a:pt x="11882" y="1232"/>
                  </a:cubicBezTo>
                  <a:cubicBezTo>
                    <a:pt x="12012" y="1186"/>
                    <a:pt x="12133" y="1117"/>
                    <a:pt x="12240" y="1033"/>
                  </a:cubicBezTo>
                  <a:cubicBezTo>
                    <a:pt x="12431" y="896"/>
                    <a:pt x="12636" y="782"/>
                    <a:pt x="12857" y="706"/>
                  </a:cubicBezTo>
                  <a:close/>
                  <a:moveTo>
                    <a:pt x="3735" y="313"/>
                  </a:moveTo>
                  <a:cubicBezTo>
                    <a:pt x="3754" y="313"/>
                    <a:pt x="3772" y="323"/>
                    <a:pt x="3780" y="340"/>
                  </a:cubicBezTo>
                  <a:cubicBezTo>
                    <a:pt x="3796" y="348"/>
                    <a:pt x="3803" y="363"/>
                    <a:pt x="3811" y="386"/>
                  </a:cubicBezTo>
                  <a:cubicBezTo>
                    <a:pt x="3872" y="485"/>
                    <a:pt x="3857" y="698"/>
                    <a:pt x="3849" y="835"/>
                  </a:cubicBezTo>
                  <a:cubicBezTo>
                    <a:pt x="3853" y="836"/>
                    <a:pt x="3857" y="836"/>
                    <a:pt x="3861" y="836"/>
                  </a:cubicBezTo>
                  <a:cubicBezTo>
                    <a:pt x="3893" y="836"/>
                    <a:pt x="3918" y="809"/>
                    <a:pt x="3918" y="782"/>
                  </a:cubicBezTo>
                  <a:lnTo>
                    <a:pt x="3918" y="569"/>
                  </a:lnTo>
                  <a:cubicBezTo>
                    <a:pt x="3967" y="554"/>
                    <a:pt x="4018" y="548"/>
                    <a:pt x="4069" y="548"/>
                  </a:cubicBezTo>
                  <a:cubicBezTo>
                    <a:pt x="4286" y="548"/>
                    <a:pt x="4513" y="659"/>
                    <a:pt x="4710" y="721"/>
                  </a:cubicBezTo>
                  <a:cubicBezTo>
                    <a:pt x="4809" y="758"/>
                    <a:pt x="4912" y="776"/>
                    <a:pt x="5015" y="776"/>
                  </a:cubicBezTo>
                  <a:cubicBezTo>
                    <a:pt x="5143" y="776"/>
                    <a:pt x="5270" y="749"/>
                    <a:pt x="5389" y="698"/>
                  </a:cubicBezTo>
                  <a:cubicBezTo>
                    <a:pt x="5671" y="576"/>
                    <a:pt x="5922" y="424"/>
                    <a:pt x="6212" y="325"/>
                  </a:cubicBezTo>
                  <a:cubicBezTo>
                    <a:pt x="6219" y="325"/>
                    <a:pt x="6227" y="325"/>
                    <a:pt x="6235" y="332"/>
                  </a:cubicBezTo>
                  <a:cubicBezTo>
                    <a:pt x="6456" y="378"/>
                    <a:pt x="6593" y="546"/>
                    <a:pt x="6715" y="721"/>
                  </a:cubicBezTo>
                  <a:cubicBezTo>
                    <a:pt x="6326" y="744"/>
                    <a:pt x="6044" y="1003"/>
                    <a:pt x="5739" y="1247"/>
                  </a:cubicBezTo>
                  <a:cubicBezTo>
                    <a:pt x="5485" y="1452"/>
                    <a:pt x="5198" y="1557"/>
                    <a:pt x="4915" y="1557"/>
                  </a:cubicBezTo>
                  <a:cubicBezTo>
                    <a:pt x="4578" y="1557"/>
                    <a:pt x="4247" y="1408"/>
                    <a:pt x="3986" y="1102"/>
                  </a:cubicBezTo>
                  <a:cubicBezTo>
                    <a:pt x="3978" y="1089"/>
                    <a:pt x="3965" y="1084"/>
                    <a:pt x="3951" y="1084"/>
                  </a:cubicBezTo>
                  <a:cubicBezTo>
                    <a:pt x="3942" y="1084"/>
                    <a:pt x="3932" y="1086"/>
                    <a:pt x="3924" y="1091"/>
                  </a:cubicBezTo>
                  <a:lnTo>
                    <a:pt x="3924" y="1091"/>
                  </a:lnTo>
                  <a:cubicBezTo>
                    <a:pt x="3916" y="1074"/>
                    <a:pt x="3896" y="1062"/>
                    <a:pt x="3873" y="1062"/>
                  </a:cubicBezTo>
                  <a:cubicBezTo>
                    <a:pt x="3867" y="1062"/>
                    <a:pt x="3862" y="1063"/>
                    <a:pt x="3857" y="1064"/>
                  </a:cubicBezTo>
                  <a:cubicBezTo>
                    <a:pt x="3872" y="1209"/>
                    <a:pt x="3864" y="1354"/>
                    <a:pt x="3834" y="1498"/>
                  </a:cubicBezTo>
                  <a:cubicBezTo>
                    <a:pt x="3849" y="1521"/>
                    <a:pt x="3849" y="1544"/>
                    <a:pt x="3826" y="1559"/>
                  </a:cubicBezTo>
                  <a:cubicBezTo>
                    <a:pt x="3807" y="1591"/>
                    <a:pt x="3772" y="1607"/>
                    <a:pt x="3739" y="1607"/>
                  </a:cubicBezTo>
                  <a:cubicBezTo>
                    <a:pt x="3732" y="1607"/>
                    <a:pt x="3726" y="1606"/>
                    <a:pt x="3719" y="1605"/>
                  </a:cubicBezTo>
                  <a:cubicBezTo>
                    <a:pt x="3704" y="1605"/>
                    <a:pt x="3697" y="1597"/>
                    <a:pt x="3689" y="1582"/>
                  </a:cubicBezTo>
                  <a:cubicBezTo>
                    <a:pt x="3666" y="1575"/>
                    <a:pt x="3643" y="1559"/>
                    <a:pt x="3651" y="1529"/>
                  </a:cubicBezTo>
                  <a:lnTo>
                    <a:pt x="3651" y="401"/>
                  </a:lnTo>
                  <a:cubicBezTo>
                    <a:pt x="3643" y="401"/>
                    <a:pt x="3643" y="393"/>
                    <a:pt x="3651" y="393"/>
                  </a:cubicBezTo>
                  <a:cubicBezTo>
                    <a:pt x="3643" y="363"/>
                    <a:pt x="3658" y="340"/>
                    <a:pt x="3689" y="332"/>
                  </a:cubicBezTo>
                  <a:lnTo>
                    <a:pt x="3697" y="332"/>
                  </a:lnTo>
                  <a:cubicBezTo>
                    <a:pt x="3707" y="319"/>
                    <a:pt x="3721" y="313"/>
                    <a:pt x="3735" y="313"/>
                  </a:cubicBezTo>
                  <a:close/>
                  <a:moveTo>
                    <a:pt x="8391" y="210"/>
                  </a:moveTo>
                  <a:cubicBezTo>
                    <a:pt x="8818" y="340"/>
                    <a:pt x="9237" y="508"/>
                    <a:pt x="9634" y="729"/>
                  </a:cubicBezTo>
                  <a:cubicBezTo>
                    <a:pt x="9822" y="823"/>
                    <a:pt x="10058" y="941"/>
                    <a:pt x="10279" y="941"/>
                  </a:cubicBezTo>
                  <a:cubicBezTo>
                    <a:pt x="10308" y="941"/>
                    <a:pt x="10337" y="939"/>
                    <a:pt x="10365" y="934"/>
                  </a:cubicBezTo>
                  <a:cubicBezTo>
                    <a:pt x="10609" y="889"/>
                    <a:pt x="10746" y="637"/>
                    <a:pt x="10960" y="553"/>
                  </a:cubicBezTo>
                  <a:lnTo>
                    <a:pt x="10960" y="835"/>
                  </a:lnTo>
                  <a:cubicBezTo>
                    <a:pt x="10960" y="873"/>
                    <a:pt x="10986" y="892"/>
                    <a:pt x="11013" y="892"/>
                  </a:cubicBezTo>
                  <a:cubicBezTo>
                    <a:pt x="11040" y="892"/>
                    <a:pt x="11066" y="873"/>
                    <a:pt x="11066" y="835"/>
                  </a:cubicBezTo>
                  <a:lnTo>
                    <a:pt x="11066" y="523"/>
                  </a:lnTo>
                  <a:cubicBezTo>
                    <a:pt x="11074" y="523"/>
                    <a:pt x="11074" y="515"/>
                    <a:pt x="11082" y="515"/>
                  </a:cubicBezTo>
                  <a:lnTo>
                    <a:pt x="11082" y="279"/>
                  </a:lnTo>
                  <a:cubicBezTo>
                    <a:pt x="11075" y="246"/>
                    <a:pt x="11103" y="224"/>
                    <a:pt x="11131" y="224"/>
                  </a:cubicBezTo>
                  <a:cubicBezTo>
                    <a:pt x="11135" y="224"/>
                    <a:pt x="11139" y="225"/>
                    <a:pt x="11143" y="226"/>
                  </a:cubicBezTo>
                  <a:cubicBezTo>
                    <a:pt x="11154" y="218"/>
                    <a:pt x="11167" y="214"/>
                    <a:pt x="11181" y="214"/>
                  </a:cubicBezTo>
                  <a:cubicBezTo>
                    <a:pt x="11194" y="214"/>
                    <a:pt x="11207" y="218"/>
                    <a:pt x="11219" y="226"/>
                  </a:cubicBezTo>
                  <a:cubicBezTo>
                    <a:pt x="11222" y="225"/>
                    <a:pt x="11225" y="224"/>
                    <a:pt x="11228" y="224"/>
                  </a:cubicBezTo>
                  <a:cubicBezTo>
                    <a:pt x="11254" y="224"/>
                    <a:pt x="11272" y="252"/>
                    <a:pt x="11272" y="279"/>
                  </a:cubicBezTo>
                  <a:lnTo>
                    <a:pt x="11272" y="1468"/>
                  </a:lnTo>
                  <a:cubicBezTo>
                    <a:pt x="11272" y="1483"/>
                    <a:pt x="11265" y="1506"/>
                    <a:pt x="11249" y="1514"/>
                  </a:cubicBezTo>
                  <a:cubicBezTo>
                    <a:pt x="11234" y="1536"/>
                    <a:pt x="11219" y="1567"/>
                    <a:pt x="11188" y="1575"/>
                  </a:cubicBezTo>
                  <a:cubicBezTo>
                    <a:pt x="11181" y="1578"/>
                    <a:pt x="11171" y="1580"/>
                    <a:pt x="11163" y="1580"/>
                  </a:cubicBezTo>
                  <a:cubicBezTo>
                    <a:pt x="11154" y="1580"/>
                    <a:pt x="11146" y="1578"/>
                    <a:pt x="11143" y="1575"/>
                  </a:cubicBezTo>
                  <a:cubicBezTo>
                    <a:pt x="11127" y="1567"/>
                    <a:pt x="11112" y="1559"/>
                    <a:pt x="11105" y="1552"/>
                  </a:cubicBezTo>
                  <a:cubicBezTo>
                    <a:pt x="11097" y="1552"/>
                    <a:pt x="11097" y="1544"/>
                    <a:pt x="11097" y="1536"/>
                  </a:cubicBezTo>
                  <a:cubicBezTo>
                    <a:pt x="11089" y="1529"/>
                    <a:pt x="11074" y="1529"/>
                    <a:pt x="11066" y="1529"/>
                  </a:cubicBezTo>
                  <a:lnTo>
                    <a:pt x="11066" y="1293"/>
                  </a:lnTo>
                  <a:cubicBezTo>
                    <a:pt x="11066" y="1285"/>
                    <a:pt x="11066" y="1277"/>
                    <a:pt x="11066" y="1277"/>
                  </a:cubicBezTo>
                  <a:lnTo>
                    <a:pt x="11066" y="1224"/>
                  </a:lnTo>
                  <a:cubicBezTo>
                    <a:pt x="11066" y="1186"/>
                    <a:pt x="11040" y="1167"/>
                    <a:pt x="11013" y="1167"/>
                  </a:cubicBezTo>
                  <a:cubicBezTo>
                    <a:pt x="10986" y="1167"/>
                    <a:pt x="10960" y="1186"/>
                    <a:pt x="10960" y="1224"/>
                  </a:cubicBezTo>
                  <a:lnTo>
                    <a:pt x="10960" y="1254"/>
                  </a:lnTo>
                  <a:cubicBezTo>
                    <a:pt x="10731" y="1468"/>
                    <a:pt x="10442" y="1597"/>
                    <a:pt x="10137" y="1613"/>
                  </a:cubicBezTo>
                  <a:cubicBezTo>
                    <a:pt x="10127" y="1613"/>
                    <a:pt x="10118" y="1613"/>
                    <a:pt x="10109" y="1613"/>
                  </a:cubicBezTo>
                  <a:cubicBezTo>
                    <a:pt x="9738" y="1613"/>
                    <a:pt x="9537" y="1309"/>
                    <a:pt x="9314" y="1056"/>
                  </a:cubicBezTo>
                  <a:cubicBezTo>
                    <a:pt x="9169" y="896"/>
                    <a:pt x="8986" y="774"/>
                    <a:pt x="8772" y="706"/>
                  </a:cubicBezTo>
                  <a:cubicBezTo>
                    <a:pt x="8655" y="663"/>
                    <a:pt x="8537" y="650"/>
                    <a:pt x="8418" y="650"/>
                  </a:cubicBezTo>
                  <a:cubicBezTo>
                    <a:pt x="8238" y="650"/>
                    <a:pt x="8057" y="681"/>
                    <a:pt x="7873" y="690"/>
                  </a:cubicBezTo>
                  <a:cubicBezTo>
                    <a:pt x="7850" y="431"/>
                    <a:pt x="8147" y="248"/>
                    <a:pt x="8376" y="210"/>
                  </a:cubicBezTo>
                  <a:close/>
                  <a:moveTo>
                    <a:pt x="7980" y="134"/>
                  </a:moveTo>
                  <a:lnTo>
                    <a:pt x="7980" y="134"/>
                  </a:lnTo>
                  <a:cubicBezTo>
                    <a:pt x="8041" y="142"/>
                    <a:pt x="8102" y="149"/>
                    <a:pt x="8170" y="165"/>
                  </a:cubicBezTo>
                  <a:cubicBezTo>
                    <a:pt x="7934" y="256"/>
                    <a:pt x="7728" y="462"/>
                    <a:pt x="7766" y="736"/>
                  </a:cubicBezTo>
                  <a:cubicBezTo>
                    <a:pt x="7766" y="751"/>
                    <a:pt x="7782" y="767"/>
                    <a:pt x="7797" y="774"/>
                  </a:cubicBezTo>
                  <a:cubicBezTo>
                    <a:pt x="7805" y="790"/>
                    <a:pt x="7827" y="805"/>
                    <a:pt x="7850" y="805"/>
                  </a:cubicBezTo>
                  <a:cubicBezTo>
                    <a:pt x="8038" y="798"/>
                    <a:pt x="8213" y="777"/>
                    <a:pt x="8385" y="777"/>
                  </a:cubicBezTo>
                  <a:cubicBezTo>
                    <a:pt x="8588" y="777"/>
                    <a:pt x="8786" y="807"/>
                    <a:pt x="8993" y="927"/>
                  </a:cubicBezTo>
                  <a:cubicBezTo>
                    <a:pt x="9260" y="1079"/>
                    <a:pt x="9375" y="1392"/>
                    <a:pt x="9634" y="1559"/>
                  </a:cubicBezTo>
                  <a:cubicBezTo>
                    <a:pt x="9801" y="1672"/>
                    <a:pt x="9975" y="1720"/>
                    <a:pt x="10149" y="1720"/>
                  </a:cubicBezTo>
                  <a:cubicBezTo>
                    <a:pt x="10435" y="1720"/>
                    <a:pt x="10718" y="1589"/>
                    <a:pt x="10960" y="1399"/>
                  </a:cubicBezTo>
                  <a:lnTo>
                    <a:pt x="10960" y="1567"/>
                  </a:lnTo>
                  <a:cubicBezTo>
                    <a:pt x="10937" y="1567"/>
                    <a:pt x="10914" y="1567"/>
                    <a:pt x="10899" y="1575"/>
                  </a:cubicBezTo>
                  <a:cubicBezTo>
                    <a:pt x="10616" y="1695"/>
                    <a:pt x="10344" y="1785"/>
                    <a:pt x="10066" y="1785"/>
                  </a:cubicBezTo>
                  <a:cubicBezTo>
                    <a:pt x="9888" y="1785"/>
                    <a:pt x="9707" y="1748"/>
                    <a:pt x="9519" y="1658"/>
                  </a:cubicBezTo>
                  <a:cubicBezTo>
                    <a:pt x="9245" y="1521"/>
                    <a:pt x="9131" y="1216"/>
                    <a:pt x="8879" y="1064"/>
                  </a:cubicBezTo>
                  <a:cubicBezTo>
                    <a:pt x="8702" y="957"/>
                    <a:pt x="8549" y="912"/>
                    <a:pt x="8400" y="912"/>
                  </a:cubicBezTo>
                  <a:cubicBezTo>
                    <a:pt x="8222" y="912"/>
                    <a:pt x="8050" y="976"/>
                    <a:pt x="7850" y="1072"/>
                  </a:cubicBezTo>
                  <a:cubicBezTo>
                    <a:pt x="7843" y="1064"/>
                    <a:pt x="7843" y="1064"/>
                    <a:pt x="7843" y="1056"/>
                  </a:cubicBezTo>
                  <a:lnTo>
                    <a:pt x="7827" y="1041"/>
                  </a:lnTo>
                  <a:cubicBezTo>
                    <a:pt x="7820" y="950"/>
                    <a:pt x="7774" y="866"/>
                    <a:pt x="7683" y="858"/>
                  </a:cubicBezTo>
                  <a:cubicBezTo>
                    <a:pt x="7614" y="790"/>
                    <a:pt x="7576" y="706"/>
                    <a:pt x="7561" y="614"/>
                  </a:cubicBezTo>
                  <a:cubicBezTo>
                    <a:pt x="7561" y="576"/>
                    <a:pt x="7568" y="538"/>
                    <a:pt x="7576" y="508"/>
                  </a:cubicBezTo>
                  <a:cubicBezTo>
                    <a:pt x="7683" y="378"/>
                    <a:pt x="7812" y="279"/>
                    <a:pt x="7957" y="210"/>
                  </a:cubicBezTo>
                  <a:cubicBezTo>
                    <a:pt x="7987" y="195"/>
                    <a:pt x="7995" y="157"/>
                    <a:pt x="7980" y="134"/>
                  </a:cubicBezTo>
                  <a:close/>
                  <a:moveTo>
                    <a:pt x="6616" y="210"/>
                  </a:moveTo>
                  <a:cubicBezTo>
                    <a:pt x="6738" y="309"/>
                    <a:pt x="6859" y="401"/>
                    <a:pt x="6997" y="492"/>
                  </a:cubicBezTo>
                  <a:cubicBezTo>
                    <a:pt x="7004" y="500"/>
                    <a:pt x="7012" y="515"/>
                    <a:pt x="7020" y="530"/>
                  </a:cubicBezTo>
                  <a:cubicBezTo>
                    <a:pt x="7103" y="668"/>
                    <a:pt x="7020" y="797"/>
                    <a:pt x="6974" y="927"/>
                  </a:cubicBezTo>
                  <a:cubicBezTo>
                    <a:pt x="6928" y="942"/>
                    <a:pt x="6898" y="980"/>
                    <a:pt x="6898" y="1026"/>
                  </a:cubicBezTo>
                  <a:lnTo>
                    <a:pt x="6898" y="1064"/>
                  </a:lnTo>
                  <a:cubicBezTo>
                    <a:pt x="6825" y="1041"/>
                    <a:pt x="6754" y="1031"/>
                    <a:pt x="6684" y="1031"/>
                  </a:cubicBezTo>
                  <a:cubicBezTo>
                    <a:pt x="6500" y="1031"/>
                    <a:pt x="6324" y="1104"/>
                    <a:pt x="6135" y="1209"/>
                  </a:cubicBezTo>
                  <a:cubicBezTo>
                    <a:pt x="5899" y="1354"/>
                    <a:pt x="5693" y="1536"/>
                    <a:pt x="5457" y="1681"/>
                  </a:cubicBezTo>
                  <a:cubicBezTo>
                    <a:pt x="5308" y="1771"/>
                    <a:pt x="5138" y="1810"/>
                    <a:pt x="4965" y="1810"/>
                  </a:cubicBezTo>
                  <a:cubicBezTo>
                    <a:pt x="4623" y="1810"/>
                    <a:pt x="4267" y="1660"/>
                    <a:pt x="4024" y="1453"/>
                  </a:cubicBezTo>
                  <a:cubicBezTo>
                    <a:pt x="4007" y="1435"/>
                    <a:pt x="3986" y="1427"/>
                    <a:pt x="3963" y="1427"/>
                  </a:cubicBezTo>
                  <a:cubicBezTo>
                    <a:pt x="3956" y="1427"/>
                    <a:pt x="3948" y="1428"/>
                    <a:pt x="3940" y="1430"/>
                  </a:cubicBezTo>
                  <a:cubicBezTo>
                    <a:pt x="3948" y="1354"/>
                    <a:pt x="3948" y="1285"/>
                    <a:pt x="3940" y="1216"/>
                  </a:cubicBezTo>
                  <a:lnTo>
                    <a:pt x="3940" y="1216"/>
                  </a:lnTo>
                  <a:cubicBezTo>
                    <a:pt x="4192" y="1514"/>
                    <a:pt x="4560" y="1674"/>
                    <a:pt x="4937" y="1674"/>
                  </a:cubicBezTo>
                  <a:cubicBezTo>
                    <a:pt x="5063" y="1674"/>
                    <a:pt x="5189" y="1656"/>
                    <a:pt x="5312" y="1620"/>
                  </a:cubicBezTo>
                  <a:cubicBezTo>
                    <a:pt x="5856" y="1449"/>
                    <a:pt x="6152" y="834"/>
                    <a:pt x="6755" y="834"/>
                  </a:cubicBezTo>
                  <a:cubicBezTo>
                    <a:pt x="6769" y="834"/>
                    <a:pt x="6784" y="835"/>
                    <a:pt x="6798" y="835"/>
                  </a:cubicBezTo>
                  <a:cubicBezTo>
                    <a:pt x="6837" y="835"/>
                    <a:pt x="6859" y="805"/>
                    <a:pt x="6852" y="767"/>
                  </a:cubicBezTo>
                  <a:cubicBezTo>
                    <a:pt x="6867" y="751"/>
                    <a:pt x="6867" y="736"/>
                    <a:pt x="6852" y="721"/>
                  </a:cubicBezTo>
                  <a:cubicBezTo>
                    <a:pt x="6722" y="538"/>
                    <a:pt x="6593" y="355"/>
                    <a:pt x="6387" y="264"/>
                  </a:cubicBezTo>
                  <a:cubicBezTo>
                    <a:pt x="6463" y="241"/>
                    <a:pt x="6539" y="226"/>
                    <a:pt x="6616" y="210"/>
                  </a:cubicBezTo>
                  <a:close/>
                  <a:moveTo>
                    <a:pt x="7563" y="0"/>
                  </a:moveTo>
                  <a:cubicBezTo>
                    <a:pt x="7503" y="0"/>
                    <a:pt x="7444" y="2"/>
                    <a:pt x="7385" y="5"/>
                  </a:cubicBezTo>
                  <a:cubicBezTo>
                    <a:pt x="6722" y="20"/>
                    <a:pt x="6082" y="195"/>
                    <a:pt x="5503" y="508"/>
                  </a:cubicBezTo>
                  <a:cubicBezTo>
                    <a:pt x="5328" y="604"/>
                    <a:pt x="5179" y="643"/>
                    <a:pt x="5029" y="643"/>
                  </a:cubicBezTo>
                  <a:cubicBezTo>
                    <a:pt x="4872" y="643"/>
                    <a:pt x="4715" y="600"/>
                    <a:pt x="4527" y="538"/>
                  </a:cubicBezTo>
                  <a:cubicBezTo>
                    <a:pt x="4382" y="486"/>
                    <a:pt x="4222" y="429"/>
                    <a:pt x="4067" y="429"/>
                  </a:cubicBezTo>
                  <a:cubicBezTo>
                    <a:pt x="4019" y="429"/>
                    <a:pt x="3972" y="434"/>
                    <a:pt x="3925" y="447"/>
                  </a:cubicBezTo>
                  <a:lnTo>
                    <a:pt x="3925" y="325"/>
                  </a:lnTo>
                  <a:cubicBezTo>
                    <a:pt x="3925" y="294"/>
                    <a:pt x="3918" y="271"/>
                    <a:pt x="3910" y="241"/>
                  </a:cubicBezTo>
                  <a:cubicBezTo>
                    <a:pt x="3902" y="241"/>
                    <a:pt x="3902" y="233"/>
                    <a:pt x="3902" y="233"/>
                  </a:cubicBezTo>
                  <a:cubicBezTo>
                    <a:pt x="3872" y="187"/>
                    <a:pt x="3826" y="157"/>
                    <a:pt x="3773" y="157"/>
                  </a:cubicBezTo>
                  <a:cubicBezTo>
                    <a:pt x="3758" y="157"/>
                    <a:pt x="3750" y="149"/>
                    <a:pt x="3742" y="142"/>
                  </a:cubicBezTo>
                  <a:cubicBezTo>
                    <a:pt x="3613" y="142"/>
                    <a:pt x="3498" y="210"/>
                    <a:pt x="3437" y="325"/>
                  </a:cubicBezTo>
                  <a:cubicBezTo>
                    <a:pt x="3430" y="340"/>
                    <a:pt x="3422" y="363"/>
                    <a:pt x="3415" y="393"/>
                  </a:cubicBezTo>
                  <a:cubicBezTo>
                    <a:pt x="3407" y="393"/>
                    <a:pt x="3399" y="401"/>
                    <a:pt x="3399" y="408"/>
                  </a:cubicBezTo>
                  <a:cubicBezTo>
                    <a:pt x="3308" y="607"/>
                    <a:pt x="3216" y="805"/>
                    <a:pt x="2965" y="812"/>
                  </a:cubicBezTo>
                  <a:cubicBezTo>
                    <a:pt x="2961" y="813"/>
                    <a:pt x="2956" y="813"/>
                    <a:pt x="2952" y="813"/>
                  </a:cubicBezTo>
                  <a:cubicBezTo>
                    <a:pt x="2707" y="813"/>
                    <a:pt x="2512" y="604"/>
                    <a:pt x="2348" y="462"/>
                  </a:cubicBezTo>
                  <a:cubicBezTo>
                    <a:pt x="2142" y="287"/>
                    <a:pt x="1936" y="149"/>
                    <a:pt x="1662" y="111"/>
                  </a:cubicBezTo>
                  <a:cubicBezTo>
                    <a:pt x="1603" y="104"/>
                    <a:pt x="1542" y="100"/>
                    <a:pt x="1481" y="100"/>
                  </a:cubicBezTo>
                  <a:cubicBezTo>
                    <a:pt x="1166" y="100"/>
                    <a:pt x="842" y="203"/>
                    <a:pt x="663" y="439"/>
                  </a:cubicBezTo>
                  <a:cubicBezTo>
                    <a:pt x="619" y="416"/>
                    <a:pt x="572" y="406"/>
                    <a:pt x="526" y="406"/>
                  </a:cubicBezTo>
                  <a:cubicBezTo>
                    <a:pt x="356" y="406"/>
                    <a:pt x="186" y="541"/>
                    <a:pt x="115" y="690"/>
                  </a:cubicBezTo>
                  <a:cubicBezTo>
                    <a:pt x="0" y="950"/>
                    <a:pt x="160" y="1262"/>
                    <a:pt x="412" y="1361"/>
                  </a:cubicBezTo>
                  <a:cubicBezTo>
                    <a:pt x="510" y="1396"/>
                    <a:pt x="620" y="1416"/>
                    <a:pt x="730" y="1416"/>
                  </a:cubicBezTo>
                  <a:cubicBezTo>
                    <a:pt x="910" y="1416"/>
                    <a:pt x="1089" y="1361"/>
                    <a:pt x="1212" y="1224"/>
                  </a:cubicBezTo>
                  <a:cubicBezTo>
                    <a:pt x="1342" y="1087"/>
                    <a:pt x="1403" y="812"/>
                    <a:pt x="1273" y="668"/>
                  </a:cubicBezTo>
                  <a:cubicBezTo>
                    <a:pt x="1276" y="668"/>
                    <a:pt x="1279" y="668"/>
                    <a:pt x="1282" y="668"/>
                  </a:cubicBezTo>
                  <a:cubicBezTo>
                    <a:pt x="1619" y="668"/>
                    <a:pt x="2188" y="1072"/>
                    <a:pt x="2287" y="1155"/>
                  </a:cubicBezTo>
                  <a:cubicBezTo>
                    <a:pt x="2492" y="1331"/>
                    <a:pt x="2744" y="1613"/>
                    <a:pt x="3026" y="1643"/>
                  </a:cubicBezTo>
                  <a:cubicBezTo>
                    <a:pt x="3064" y="1652"/>
                    <a:pt x="3102" y="1656"/>
                    <a:pt x="3141" y="1656"/>
                  </a:cubicBezTo>
                  <a:cubicBezTo>
                    <a:pt x="3234" y="1656"/>
                    <a:pt x="3326" y="1631"/>
                    <a:pt x="3407" y="1582"/>
                  </a:cubicBezTo>
                  <a:cubicBezTo>
                    <a:pt x="3430" y="1636"/>
                    <a:pt x="3468" y="1689"/>
                    <a:pt x="3521" y="1719"/>
                  </a:cubicBezTo>
                  <a:cubicBezTo>
                    <a:pt x="3572" y="1784"/>
                    <a:pt x="3647" y="1818"/>
                    <a:pt x="3724" y="1818"/>
                  </a:cubicBezTo>
                  <a:cubicBezTo>
                    <a:pt x="3775" y="1818"/>
                    <a:pt x="3827" y="1803"/>
                    <a:pt x="3872" y="1773"/>
                  </a:cubicBezTo>
                  <a:cubicBezTo>
                    <a:pt x="3902" y="1750"/>
                    <a:pt x="3925" y="1712"/>
                    <a:pt x="3918" y="1674"/>
                  </a:cubicBezTo>
                  <a:cubicBezTo>
                    <a:pt x="3918" y="1666"/>
                    <a:pt x="3918" y="1658"/>
                    <a:pt x="3918" y="1658"/>
                  </a:cubicBezTo>
                  <a:cubicBezTo>
                    <a:pt x="4200" y="1897"/>
                    <a:pt x="4560" y="2027"/>
                    <a:pt x="4926" y="2027"/>
                  </a:cubicBezTo>
                  <a:cubicBezTo>
                    <a:pt x="5004" y="2027"/>
                    <a:pt x="5082" y="2021"/>
                    <a:pt x="5160" y="2009"/>
                  </a:cubicBezTo>
                  <a:cubicBezTo>
                    <a:pt x="5648" y="1924"/>
                    <a:pt x="6169" y="1257"/>
                    <a:pt x="6680" y="1257"/>
                  </a:cubicBezTo>
                  <a:cubicBezTo>
                    <a:pt x="6768" y="1257"/>
                    <a:pt x="6856" y="1277"/>
                    <a:pt x="6943" y="1323"/>
                  </a:cubicBezTo>
                  <a:lnTo>
                    <a:pt x="6959" y="1323"/>
                  </a:lnTo>
                  <a:cubicBezTo>
                    <a:pt x="6997" y="1392"/>
                    <a:pt x="7050" y="1453"/>
                    <a:pt x="7111" y="1498"/>
                  </a:cubicBezTo>
                  <a:cubicBezTo>
                    <a:pt x="7189" y="1549"/>
                    <a:pt x="7278" y="1574"/>
                    <a:pt x="7368" y="1574"/>
                  </a:cubicBezTo>
                  <a:cubicBezTo>
                    <a:pt x="7454" y="1574"/>
                    <a:pt x="7539" y="1551"/>
                    <a:pt x="7614" y="1506"/>
                  </a:cubicBezTo>
                  <a:cubicBezTo>
                    <a:pt x="7690" y="1445"/>
                    <a:pt x="7751" y="1369"/>
                    <a:pt x="7782" y="1285"/>
                  </a:cubicBezTo>
                  <a:cubicBezTo>
                    <a:pt x="7799" y="1298"/>
                    <a:pt x="7822" y="1306"/>
                    <a:pt x="7846" y="1306"/>
                  </a:cubicBezTo>
                  <a:cubicBezTo>
                    <a:pt x="7863" y="1306"/>
                    <a:pt x="7880" y="1302"/>
                    <a:pt x="7896" y="1293"/>
                  </a:cubicBezTo>
                  <a:cubicBezTo>
                    <a:pt x="8084" y="1201"/>
                    <a:pt x="8236" y="1163"/>
                    <a:pt x="8364" y="1163"/>
                  </a:cubicBezTo>
                  <a:cubicBezTo>
                    <a:pt x="8876" y="1163"/>
                    <a:pt x="9015" y="1764"/>
                    <a:pt x="9588" y="1940"/>
                  </a:cubicBezTo>
                  <a:cubicBezTo>
                    <a:pt x="9748" y="1991"/>
                    <a:pt x="9901" y="2012"/>
                    <a:pt x="10050" y="2012"/>
                  </a:cubicBezTo>
                  <a:cubicBezTo>
                    <a:pt x="10375" y="2012"/>
                    <a:pt x="10681" y="1909"/>
                    <a:pt x="11005" y="1773"/>
                  </a:cubicBezTo>
                  <a:cubicBezTo>
                    <a:pt x="11013" y="1765"/>
                    <a:pt x="11028" y="1757"/>
                    <a:pt x="11036" y="1757"/>
                  </a:cubicBezTo>
                  <a:cubicBezTo>
                    <a:pt x="11074" y="1775"/>
                    <a:pt x="11118" y="1784"/>
                    <a:pt x="11161" y="1784"/>
                  </a:cubicBezTo>
                  <a:cubicBezTo>
                    <a:pt x="11213" y="1784"/>
                    <a:pt x="11265" y="1771"/>
                    <a:pt x="11310" y="1742"/>
                  </a:cubicBezTo>
                  <a:cubicBezTo>
                    <a:pt x="11394" y="1727"/>
                    <a:pt x="11463" y="1658"/>
                    <a:pt x="11501" y="1575"/>
                  </a:cubicBezTo>
                  <a:cubicBezTo>
                    <a:pt x="11587" y="1626"/>
                    <a:pt x="11681" y="1652"/>
                    <a:pt x="11781" y="1652"/>
                  </a:cubicBezTo>
                  <a:cubicBezTo>
                    <a:pt x="11814" y="1652"/>
                    <a:pt x="11848" y="1649"/>
                    <a:pt x="11882" y="1643"/>
                  </a:cubicBezTo>
                  <a:cubicBezTo>
                    <a:pt x="12164" y="1605"/>
                    <a:pt x="12415" y="1323"/>
                    <a:pt x="12614" y="1155"/>
                  </a:cubicBezTo>
                  <a:cubicBezTo>
                    <a:pt x="12713" y="1070"/>
                    <a:pt x="13281" y="668"/>
                    <a:pt x="13617" y="668"/>
                  </a:cubicBezTo>
                  <a:cubicBezTo>
                    <a:pt x="13642" y="668"/>
                    <a:pt x="13666" y="670"/>
                    <a:pt x="13688" y="675"/>
                  </a:cubicBezTo>
                  <a:cubicBezTo>
                    <a:pt x="13543" y="774"/>
                    <a:pt x="13475" y="950"/>
                    <a:pt x="13505" y="1125"/>
                  </a:cubicBezTo>
                  <a:cubicBezTo>
                    <a:pt x="13562" y="1399"/>
                    <a:pt x="13870" y="1524"/>
                    <a:pt x="14127" y="1524"/>
                  </a:cubicBezTo>
                  <a:cubicBezTo>
                    <a:pt x="14149" y="1524"/>
                    <a:pt x="14170" y="1523"/>
                    <a:pt x="14191" y="1521"/>
                  </a:cubicBezTo>
                  <a:cubicBezTo>
                    <a:pt x="14496" y="1491"/>
                    <a:pt x="14755" y="1277"/>
                    <a:pt x="14755" y="965"/>
                  </a:cubicBezTo>
                  <a:cubicBezTo>
                    <a:pt x="14762" y="762"/>
                    <a:pt x="14570" y="490"/>
                    <a:pt x="14361" y="490"/>
                  </a:cubicBezTo>
                  <a:cubicBezTo>
                    <a:pt x="14350" y="490"/>
                    <a:pt x="14339" y="491"/>
                    <a:pt x="14328" y="492"/>
                  </a:cubicBezTo>
                  <a:cubicBezTo>
                    <a:pt x="14227" y="217"/>
                    <a:pt x="14030" y="122"/>
                    <a:pt x="13785" y="122"/>
                  </a:cubicBezTo>
                  <a:cubicBezTo>
                    <a:pt x="13218" y="122"/>
                    <a:pt x="12394" y="635"/>
                    <a:pt x="11900" y="635"/>
                  </a:cubicBezTo>
                  <a:cubicBezTo>
                    <a:pt x="11708" y="635"/>
                    <a:pt x="11566" y="557"/>
                    <a:pt x="11509" y="340"/>
                  </a:cubicBezTo>
                  <a:cubicBezTo>
                    <a:pt x="11509" y="332"/>
                    <a:pt x="11501" y="317"/>
                    <a:pt x="11493" y="309"/>
                  </a:cubicBezTo>
                  <a:cubicBezTo>
                    <a:pt x="11486" y="256"/>
                    <a:pt x="11470" y="203"/>
                    <a:pt x="11448" y="157"/>
                  </a:cubicBezTo>
                  <a:cubicBezTo>
                    <a:pt x="11393" y="68"/>
                    <a:pt x="11318" y="31"/>
                    <a:pt x="11244" y="31"/>
                  </a:cubicBezTo>
                  <a:cubicBezTo>
                    <a:pt x="11122" y="31"/>
                    <a:pt x="11001" y="131"/>
                    <a:pt x="10967" y="264"/>
                  </a:cubicBezTo>
                  <a:cubicBezTo>
                    <a:pt x="10960" y="279"/>
                    <a:pt x="10960" y="287"/>
                    <a:pt x="10960" y="302"/>
                  </a:cubicBezTo>
                  <a:lnTo>
                    <a:pt x="10960" y="431"/>
                  </a:lnTo>
                  <a:cubicBezTo>
                    <a:pt x="10754" y="500"/>
                    <a:pt x="10624" y="729"/>
                    <a:pt x="10419" y="805"/>
                  </a:cubicBezTo>
                  <a:cubicBezTo>
                    <a:pt x="10368" y="825"/>
                    <a:pt x="10313" y="834"/>
                    <a:pt x="10256" y="834"/>
                  </a:cubicBezTo>
                  <a:cubicBezTo>
                    <a:pt x="9927" y="834"/>
                    <a:pt x="9515" y="538"/>
                    <a:pt x="9268" y="408"/>
                  </a:cubicBezTo>
                  <a:cubicBezTo>
                    <a:pt x="8741" y="138"/>
                    <a:pt x="8152" y="0"/>
                    <a:pt x="7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9"/>
            <p:cNvSpPr/>
            <p:nvPr/>
          </p:nvSpPr>
          <p:spPr>
            <a:xfrm>
              <a:off x="2445850" y="5357700"/>
              <a:ext cx="198550" cy="41450"/>
            </a:xfrm>
            <a:custGeom>
              <a:avLst/>
              <a:gdLst/>
              <a:ahLst/>
              <a:cxnLst/>
              <a:rect l="l" t="t" r="r" b="b"/>
              <a:pathLst>
                <a:path w="7942" h="1658" extrusionOk="0">
                  <a:moveTo>
                    <a:pt x="6939" y="121"/>
                  </a:moveTo>
                  <a:cubicBezTo>
                    <a:pt x="7241" y="121"/>
                    <a:pt x="7452" y="292"/>
                    <a:pt x="7469" y="827"/>
                  </a:cubicBezTo>
                  <a:cubicBezTo>
                    <a:pt x="7448" y="890"/>
                    <a:pt x="7394" y="934"/>
                    <a:pt x="7332" y="934"/>
                  </a:cubicBezTo>
                  <a:cubicBezTo>
                    <a:pt x="7327" y="934"/>
                    <a:pt x="7322" y="934"/>
                    <a:pt x="7317" y="933"/>
                  </a:cubicBezTo>
                  <a:cubicBezTo>
                    <a:pt x="7279" y="933"/>
                    <a:pt x="7248" y="918"/>
                    <a:pt x="7218" y="888"/>
                  </a:cubicBezTo>
                  <a:cubicBezTo>
                    <a:pt x="7263" y="872"/>
                    <a:pt x="7286" y="827"/>
                    <a:pt x="7286" y="781"/>
                  </a:cubicBezTo>
                  <a:cubicBezTo>
                    <a:pt x="7245" y="491"/>
                    <a:pt x="6991" y="361"/>
                    <a:pt x="6726" y="361"/>
                  </a:cubicBezTo>
                  <a:cubicBezTo>
                    <a:pt x="6651" y="361"/>
                    <a:pt x="6574" y="372"/>
                    <a:pt x="6501" y="392"/>
                  </a:cubicBezTo>
                  <a:cubicBezTo>
                    <a:pt x="6440" y="408"/>
                    <a:pt x="6372" y="430"/>
                    <a:pt x="6311" y="453"/>
                  </a:cubicBezTo>
                  <a:cubicBezTo>
                    <a:pt x="6299" y="453"/>
                    <a:pt x="6287" y="452"/>
                    <a:pt x="6276" y="452"/>
                  </a:cubicBezTo>
                  <a:cubicBezTo>
                    <a:pt x="6050" y="452"/>
                    <a:pt x="5813" y="588"/>
                    <a:pt x="5625" y="682"/>
                  </a:cubicBezTo>
                  <a:cubicBezTo>
                    <a:pt x="5474" y="755"/>
                    <a:pt x="5080" y="1066"/>
                    <a:pt x="4833" y="1066"/>
                  </a:cubicBezTo>
                  <a:cubicBezTo>
                    <a:pt x="4744" y="1066"/>
                    <a:pt x="4674" y="1025"/>
                    <a:pt x="4642" y="918"/>
                  </a:cubicBezTo>
                  <a:cubicBezTo>
                    <a:pt x="4642" y="911"/>
                    <a:pt x="4642" y="895"/>
                    <a:pt x="4642" y="888"/>
                  </a:cubicBezTo>
                  <a:lnTo>
                    <a:pt x="4642" y="872"/>
                  </a:lnTo>
                  <a:cubicBezTo>
                    <a:pt x="4642" y="819"/>
                    <a:pt x="4634" y="766"/>
                    <a:pt x="4626" y="705"/>
                  </a:cubicBezTo>
                  <a:cubicBezTo>
                    <a:pt x="4626" y="690"/>
                    <a:pt x="4626" y="674"/>
                    <a:pt x="4619" y="667"/>
                  </a:cubicBezTo>
                  <a:cubicBezTo>
                    <a:pt x="4626" y="590"/>
                    <a:pt x="4642" y="522"/>
                    <a:pt x="4665" y="453"/>
                  </a:cubicBezTo>
                  <a:cubicBezTo>
                    <a:pt x="4665" y="461"/>
                    <a:pt x="4672" y="476"/>
                    <a:pt x="4680" y="484"/>
                  </a:cubicBezTo>
                  <a:cubicBezTo>
                    <a:pt x="4703" y="530"/>
                    <a:pt x="4733" y="568"/>
                    <a:pt x="4771" y="606"/>
                  </a:cubicBezTo>
                  <a:cubicBezTo>
                    <a:pt x="4781" y="615"/>
                    <a:pt x="4796" y="622"/>
                    <a:pt x="4810" y="622"/>
                  </a:cubicBezTo>
                  <a:cubicBezTo>
                    <a:pt x="4818" y="622"/>
                    <a:pt x="4826" y="619"/>
                    <a:pt x="4832" y="613"/>
                  </a:cubicBezTo>
                  <a:cubicBezTo>
                    <a:pt x="4899" y="644"/>
                    <a:pt x="4975" y="657"/>
                    <a:pt x="5058" y="657"/>
                  </a:cubicBezTo>
                  <a:cubicBezTo>
                    <a:pt x="5588" y="657"/>
                    <a:pt x="6405" y="121"/>
                    <a:pt x="6939" y="121"/>
                  </a:cubicBezTo>
                  <a:close/>
                  <a:moveTo>
                    <a:pt x="1488" y="111"/>
                  </a:moveTo>
                  <a:cubicBezTo>
                    <a:pt x="1823" y="111"/>
                    <a:pt x="2081" y="274"/>
                    <a:pt x="2332" y="499"/>
                  </a:cubicBezTo>
                  <a:cubicBezTo>
                    <a:pt x="2536" y="673"/>
                    <a:pt x="2739" y="820"/>
                    <a:pt x="3002" y="820"/>
                  </a:cubicBezTo>
                  <a:cubicBezTo>
                    <a:pt x="3015" y="820"/>
                    <a:pt x="3028" y="820"/>
                    <a:pt x="3041" y="819"/>
                  </a:cubicBezTo>
                  <a:cubicBezTo>
                    <a:pt x="3216" y="819"/>
                    <a:pt x="3331" y="690"/>
                    <a:pt x="3415" y="537"/>
                  </a:cubicBezTo>
                  <a:cubicBezTo>
                    <a:pt x="3415" y="590"/>
                    <a:pt x="3422" y="644"/>
                    <a:pt x="3430" y="697"/>
                  </a:cubicBezTo>
                  <a:cubicBezTo>
                    <a:pt x="3430" y="758"/>
                    <a:pt x="3445" y="812"/>
                    <a:pt x="3460" y="872"/>
                  </a:cubicBezTo>
                  <a:cubicBezTo>
                    <a:pt x="3453" y="926"/>
                    <a:pt x="3445" y="972"/>
                    <a:pt x="3438" y="1025"/>
                  </a:cubicBezTo>
                  <a:cubicBezTo>
                    <a:pt x="3395" y="1061"/>
                    <a:pt x="3338" y="1076"/>
                    <a:pt x="3274" y="1076"/>
                  </a:cubicBezTo>
                  <a:cubicBezTo>
                    <a:pt x="3043" y="1076"/>
                    <a:pt x="2717" y="882"/>
                    <a:pt x="2592" y="804"/>
                  </a:cubicBezTo>
                  <a:cubicBezTo>
                    <a:pt x="2294" y="629"/>
                    <a:pt x="2020" y="446"/>
                    <a:pt x="1669" y="415"/>
                  </a:cubicBezTo>
                  <a:cubicBezTo>
                    <a:pt x="1646" y="408"/>
                    <a:pt x="1616" y="392"/>
                    <a:pt x="1586" y="392"/>
                  </a:cubicBezTo>
                  <a:cubicBezTo>
                    <a:pt x="1513" y="372"/>
                    <a:pt x="1436" y="361"/>
                    <a:pt x="1361" y="361"/>
                  </a:cubicBezTo>
                  <a:cubicBezTo>
                    <a:pt x="1097" y="361"/>
                    <a:pt x="847" y="491"/>
                    <a:pt x="823" y="781"/>
                  </a:cubicBezTo>
                  <a:cubicBezTo>
                    <a:pt x="816" y="812"/>
                    <a:pt x="823" y="842"/>
                    <a:pt x="846" y="857"/>
                  </a:cubicBezTo>
                  <a:cubicBezTo>
                    <a:pt x="817" y="873"/>
                    <a:pt x="786" y="880"/>
                    <a:pt x="754" y="880"/>
                  </a:cubicBezTo>
                  <a:cubicBezTo>
                    <a:pt x="662" y="880"/>
                    <a:pt x="574" y="817"/>
                    <a:pt x="579" y="720"/>
                  </a:cubicBezTo>
                  <a:lnTo>
                    <a:pt x="579" y="720"/>
                  </a:lnTo>
                  <a:cubicBezTo>
                    <a:pt x="588" y="727"/>
                    <a:pt x="597" y="729"/>
                    <a:pt x="605" y="729"/>
                  </a:cubicBezTo>
                  <a:cubicBezTo>
                    <a:pt x="625" y="729"/>
                    <a:pt x="643" y="711"/>
                    <a:pt x="648" y="690"/>
                  </a:cubicBezTo>
                  <a:cubicBezTo>
                    <a:pt x="701" y="316"/>
                    <a:pt x="1014" y="148"/>
                    <a:pt x="1364" y="118"/>
                  </a:cubicBezTo>
                  <a:cubicBezTo>
                    <a:pt x="1407" y="113"/>
                    <a:pt x="1448" y="111"/>
                    <a:pt x="1488" y="111"/>
                  </a:cubicBezTo>
                  <a:close/>
                  <a:moveTo>
                    <a:pt x="523" y="412"/>
                  </a:moveTo>
                  <a:cubicBezTo>
                    <a:pt x="552" y="412"/>
                    <a:pt x="581" y="418"/>
                    <a:pt x="610" y="430"/>
                  </a:cubicBezTo>
                  <a:cubicBezTo>
                    <a:pt x="587" y="476"/>
                    <a:pt x="572" y="522"/>
                    <a:pt x="557" y="568"/>
                  </a:cubicBezTo>
                  <a:cubicBezTo>
                    <a:pt x="551" y="566"/>
                    <a:pt x="545" y="565"/>
                    <a:pt x="540" y="565"/>
                  </a:cubicBezTo>
                  <a:cubicBezTo>
                    <a:pt x="523" y="565"/>
                    <a:pt x="509" y="573"/>
                    <a:pt x="503" y="590"/>
                  </a:cubicBezTo>
                  <a:cubicBezTo>
                    <a:pt x="412" y="735"/>
                    <a:pt x="480" y="918"/>
                    <a:pt x="633" y="972"/>
                  </a:cubicBezTo>
                  <a:cubicBezTo>
                    <a:pt x="670" y="988"/>
                    <a:pt x="709" y="996"/>
                    <a:pt x="747" y="996"/>
                  </a:cubicBezTo>
                  <a:cubicBezTo>
                    <a:pt x="833" y="996"/>
                    <a:pt x="915" y="956"/>
                    <a:pt x="968" y="888"/>
                  </a:cubicBezTo>
                  <a:cubicBezTo>
                    <a:pt x="1006" y="872"/>
                    <a:pt x="1037" y="842"/>
                    <a:pt x="1037" y="796"/>
                  </a:cubicBezTo>
                  <a:cubicBezTo>
                    <a:pt x="1037" y="720"/>
                    <a:pt x="1075" y="651"/>
                    <a:pt x="1136" y="598"/>
                  </a:cubicBezTo>
                  <a:lnTo>
                    <a:pt x="1136" y="598"/>
                  </a:lnTo>
                  <a:cubicBezTo>
                    <a:pt x="1403" y="697"/>
                    <a:pt x="1151" y="1055"/>
                    <a:pt x="1022" y="1139"/>
                  </a:cubicBezTo>
                  <a:cubicBezTo>
                    <a:pt x="952" y="1184"/>
                    <a:pt x="865" y="1199"/>
                    <a:pt x="777" y="1199"/>
                  </a:cubicBezTo>
                  <a:cubicBezTo>
                    <a:pt x="700" y="1199"/>
                    <a:pt x="624" y="1188"/>
                    <a:pt x="557" y="1177"/>
                  </a:cubicBezTo>
                  <a:cubicBezTo>
                    <a:pt x="366" y="1154"/>
                    <a:pt x="221" y="994"/>
                    <a:pt x="198" y="804"/>
                  </a:cubicBezTo>
                  <a:cubicBezTo>
                    <a:pt x="179" y="639"/>
                    <a:pt x="341" y="412"/>
                    <a:pt x="523" y="412"/>
                  </a:cubicBezTo>
                  <a:close/>
                  <a:moveTo>
                    <a:pt x="7554" y="505"/>
                  </a:moveTo>
                  <a:cubicBezTo>
                    <a:pt x="7737" y="505"/>
                    <a:pt x="7834" y="832"/>
                    <a:pt x="7812" y="964"/>
                  </a:cubicBezTo>
                  <a:lnTo>
                    <a:pt x="7820" y="964"/>
                  </a:lnTo>
                  <a:cubicBezTo>
                    <a:pt x="7789" y="1177"/>
                    <a:pt x="7507" y="1284"/>
                    <a:pt x="7324" y="1307"/>
                  </a:cubicBezTo>
                  <a:cubicBezTo>
                    <a:pt x="7308" y="1308"/>
                    <a:pt x="7292" y="1309"/>
                    <a:pt x="7276" y="1309"/>
                  </a:cubicBezTo>
                  <a:cubicBezTo>
                    <a:pt x="7104" y="1309"/>
                    <a:pt x="6941" y="1234"/>
                    <a:pt x="6837" y="1101"/>
                  </a:cubicBezTo>
                  <a:cubicBezTo>
                    <a:pt x="6730" y="964"/>
                    <a:pt x="6814" y="667"/>
                    <a:pt x="6997" y="651"/>
                  </a:cubicBezTo>
                  <a:cubicBezTo>
                    <a:pt x="7027" y="697"/>
                    <a:pt x="7042" y="751"/>
                    <a:pt x="7050" y="804"/>
                  </a:cubicBezTo>
                  <a:cubicBezTo>
                    <a:pt x="7050" y="819"/>
                    <a:pt x="7058" y="834"/>
                    <a:pt x="7065" y="842"/>
                  </a:cubicBezTo>
                  <a:cubicBezTo>
                    <a:pt x="7088" y="956"/>
                    <a:pt x="7180" y="1033"/>
                    <a:pt x="7294" y="1040"/>
                  </a:cubicBezTo>
                  <a:cubicBezTo>
                    <a:pt x="7307" y="1042"/>
                    <a:pt x="7319" y="1043"/>
                    <a:pt x="7332" y="1043"/>
                  </a:cubicBezTo>
                  <a:cubicBezTo>
                    <a:pt x="7416" y="1043"/>
                    <a:pt x="7490" y="999"/>
                    <a:pt x="7530" y="926"/>
                  </a:cubicBezTo>
                  <a:cubicBezTo>
                    <a:pt x="7553" y="918"/>
                    <a:pt x="7576" y="895"/>
                    <a:pt x="7576" y="872"/>
                  </a:cubicBezTo>
                  <a:lnTo>
                    <a:pt x="7576" y="842"/>
                  </a:lnTo>
                  <a:cubicBezTo>
                    <a:pt x="7584" y="796"/>
                    <a:pt x="7591" y="751"/>
                    <a:pt x="7591" y="705"/>
                  </a:cubicBezTo>
                  <a:cubicBezTo>
                    <a:pt x="7591" y="682"/>
                    <a:pt x="7576" y="667"/>
                    <a:pt x="7561" y="659"/>
                  </a:cubicBezTo>
                  <a:cubicBezTo>
                    <a:pt x="7553" y="606"/>
                    <a:pt x="7545" y="552"/>
                    <a:pt x="7530" y="507"/>
                  </a:cubicBezTo>
                  <a:cubicBezTo>
                    <a:pt x="7538" y="505"/>
                    <a:pt x="7546" y="505"/>
                    <a:pt x="7554" y="505"/>
                  </a:cubicBezTo>
                  <a:close/>
                  <a:moveTo>
                    <a:pt x="2218" y="720"/>
                  </a:moveTo>
                  <a:lnTo>
                    <a:pt x="2218" y="720"/>
                  </a:lnTo>
                  <a:cubicBezTo>
                    <a:pt x="2424" y="850"/>
                    <a:pt x="2645" y="972"/>
                    <a:pt x="2866" y="1078"/>
                  </a:cubicBezTo>
                  <a:cubicBezTo>
                    <a:pt x="2972" y="1125"/>
                    <a:pt x="3137" y="1177"/>
                    <a:pt x="3284" y="1177"/>
                  </a:cubicBezTo>
                  <a:cubicBezTo>
                    <a:pt x="3327" y="1177"/>
                    <a:pt x="3369" y="1173"/>
                    <a:pt x="3407" y="1162"/>
                  </a:cubicBezTo>
                  <a:lnTo>
                    <a:pt x="3407" y="1162"/>
                  </a:lnTo>
                  <a:cubicBezTo>
                    <a:pt x="3365" y="1290"/>
                    <a:pt x="3286" y="1338"/>
                    <a:pt x="3191" y="1338"/>
                  </a:cubicBezTo>
                  <a:cubicBezTo>
                    <a:pt x="2959" y="1338"/>
                    <a:pt x="2636" y="1055"/>
                    <a:pt x="2538" y="979"/>
                  </a:cubicBezTo>
                  <a:lnTo>
                    <a:pt x="2546" y="979"/>
                  </a:lnTo>
                  <a:cubicBezTo>
                    <a:pt x="2431" y="888"/>
                    <a:pt x="2325" y="796"/>
                    <a:pt x="2218" y="720"/>
                  </a:cubicBezTo>
                  <a:close/>
                  <a:moveTo>
                    <a:pt x="6036" y="606"/>
                  </a:moveTo>
                  <a:cubicBezTo>
                    <a:pt x="5861" y="712"/>
                    <a:pt x="5709" y="842"/>
                    <a:pt x="5541" y="979"/>
                  </a:cubicBezTo>
                  <a:cubicBezTo>
                    <a:pt x="5451" y="1054"/>
                    <a:pt x="5126" y="1340"/>
                    <a:pt x="4894" y="1340"/>
                  </a:cubicBezTo>
                  <a:cubicBezTo>
                    <a:pt x="4794" y="1340"/>
                    <a:pt x="4711" y="1286"/>
                    <a:pt x="4672" y="1139"/>
                  </a:cubicBezTo>
                  <a:lnTo>
                    <a:pt x="4672" y="1139"/>
                  </a:lnTo>
                  <a:cubicBezTo>
                    <a:pt x="4731" y="1161"/>
                    <a:pt x="4793" y="1173"/>
                    <a:pt x="4855" y="1173"/>
                  </a:cubicBezTo>
                  <a:cubicBezTo>
                    <a:pt x="4922" y="1173"/>
                    <a:pt x="4990" y="1159"/>
                    <a:pt x="5053" y="1132"/>
                  </a:cubicBezTo>
                  <a:cubicBezTo>
                    <a:pt x="5183" y="1086"/>
                    <a:pt x="5305" y="1017"/>
                    <a:pt x="5419" y="933"/>
                  </a:cubicBezTo>
                  <a:cubicBezTo>
                    <a:pt x="5602" y="789"/>
                    <a:pt x="5815" y="682"/>
                    <a:pt x="6036" y="606"/>
                  </a:cubicBezTo>
                  <a:close/>
                  <a:moveTo>
                    <a:pt x="4035" y="126"/>
                  </a:moveTo>
                  <a:cubicBezTo>
                    <a:pt x="4071" y="126"/>
                    <a:pt x="4103" y="157"/>
                    <a:pt x="4131" y="217"/>
                  </a:cubicBezTo>
                  <a:cubicBezTo>
                    <a:pt x="4139" y="244"/>
                    <a:pt x="4162" y="257"/>
                    <a:pt x="4184" y="257"/>
                  </a:cubicBezTo>
                  <a:cubicBezTo>
                    <a:pt x="4207" y="257"/>
                    <a:pt x="4230" y="244"/>
                    <a:pt x="4238" y="217"/>
                  </a:cubicBezTo>
                  <a:cubicBezTo>
                    <a:pt x="4259" y="157"/>
                    <a:pt x="4292" y="134"/>
                    <a:pt x="4328" y="134"/>
                  </a:cubicBezTo>
                  <a:cubicBezTo>
                    <a:pt x="4420" y="134"/>
                    <a:pt x="4533" y="287"/>
                    <a:pt x="4527" y="369"/>
                  </a:cubicBezTo>
                  <a:cubicBezTo>
                    <a:pt x="4527" y="377"/>
                    <a:pt x="4527" y="385"/>
                    <a:pt x="4527" y="392"/>
                  </a:cubicBezTo>
                  <a:cubicBezTo>
                    <a:pt x="4527" y="400"/>
                    <a:pt x="4520" y="408"/>
                    <a:pt x="4520" y="423"/>
                  </a:cubicBezTo>
                  <a:lnTo>
                    <a:pt x="4527" y="423"/>
                  </a:lnTo>
                  <a:cubicBezTo>
                    <a:pt x="4505" y="430"/>
                    <a:pt x="4482" y="446"/>
                    <a:pt x="4482" y="469"/>
                  </a:cubicBezTo>
                  <a:cubicBezTo>
                    <a:pt x="4459" y="507"/>
                    <a:pt x="4436" y="545"/>
                    <a:pt x="4405" y="575"/>
                  </a:cubicBezTo>
                  <a:cubicBezTo>
                    <a:pt x="4398" y="590"/>
                    <a:pt x="4383" y="613"/>
                    <a:pt x="4367" y="629"/>
                  </a:cubicBezTo>
                  <a:lnTo>
                    <a:pt x="4344" y="644"/>
                  </a:lnTo>
                  <a:cubicBezTo>
                    <a:pt x="4344" y="651"/>
                    <a:pt x="4337" y="651"/>
                    <a:pt x="4337" y="659"/>
                  </a:cubicBezTo>
                  <a:lnTo>
                    <a:pt x="4352" y="659"/>
                  </a:lnTo>
                  <a:cubicBezTo>
                    <a:pt x="4294" y="681"/>
                    <a:pt x="4312" y="766"/>
                    <a:pt x="4375" y="766"/>
                  </a:cubicBezTo>
                  <a:cubicBezTo>
                    <a:pt x="4377" y="766"/>
                    <a:pt x="4380" y="766"/>
                    <a:pt x="4383" y="766"/>
                  </a:cubicBezTo>
                  <a:cubicBezTo>
                    <a:pt x="4383" y="758"/>
                    <a:pt x="4390" y="758"/>
                    <a:pt x="4398" y="751"/>
                  </a:cubicBezTo>
                  <a:cubicBezTo>
                    <a:pt x="4405" y="933"/>
                    <a:pt x="4444" y="1116"/>
                    <a:pt x="4512" y="1284"/>
                  </a:cubicBezTo>
                  <a:cubicBezTo>
                    <a:pt x="4497" y="1299"/>
                    <a:pt x="4489" y="1322"/>
                    <a:pt x="4482" y="1345"/>
                  </a:cubicBezTo>
                  <a:cubicBezTo>
                    <a:pt x="4475" y="1390"/>
                    <a:pt x="4469" y="1441"/>
                    <a:pt x="4420" y="1441"/>
                  </a:cubicBezTo>
                  <a:cubicBezTo>
                    <a:pt x="4411" y="1441"/>
                    <a:pt x="4401" y="1440"/>
                    <a:pt x="4390" y="1436"/>
                  </a:cubicBezTo>
                  <a:cubicBezTo>
                    <a:pt x="4329" y="1421"/>
                    <a:pt x="4276" y="1383"/>
                    <a:pt x="4245" y="1330"/>
                  </a:cubicBezTo>
                  <a:cubicBezTo>
                    <a:pt x="4177" y="1170"/>
                    <a:pt x="4154" y="994"/>
                    <a:pt x="4192" y="827"/>
                  </a:cubicBezTo>
                  <a:cubicBezTo>
                    <a:pt x="4215" y="804"/>
                    <a:pt x="4230" y="773"/>
                    <a:pt x="4223" y="743"/>
                  </a:cubicBezTo>
                  <a:lnTo>
                    <a:pt x="4223" y="690"/>
                  </a:lnTo>
                  <a:cubicBezTo>
                    <a:pt x="4217" y="626"/>
                    <a:pt x="4167" y="585"/>
                    <a:pt x="4114" y="585"/>
                  </a:cubicBezTo>
                  <a:cubicBezTo>
                    <a:pt x="4097" y="585"/>
                    <a:pt x="4079" y="589"/>
                    <a:pt x="4062" y="598"/>
                  </a:cubicBezTo>
                  <a:cubicBezTo>
                    <a:pt x="4062" y="530"/>
                    <a:pt x="4078" y="446"/>
                    <a:pt x="4078" y="385"/>
                  </a:cubicBezTo>
                  <a:cubicBezTo>
                    <a:pt x="4078" y="347"/>
                    <a:pt x="4049" y="328"/>
                    <a:pt x="4021" y="328"/>
                  </a:cubicBezTo>
                  <a:cubicBezTo>
                    <a:pt x="3992" y="328"/>
                    <a:pt x="3963" y="347"/>
                    <a:pt x="3963" y="385"/>
                  </a:cubicBezTo>
                  <a:cubicBezTo>
                    <a:pt x="3963" y="446"/>
                    <a:pt x="3956" y="522"/>
                    <a:pt x="3956" y="590"/>
                  </a:cubicBezTo>
                  <a:cubicBezTo>
                    <a:pt x="3902" y="590"/>
                    <a:pt x="3857" y="629"/>
                    <a:pt x="3857" y="682"/>
                  </a:cubicBezTo>
                  <a:lnTo>
                    <a:pt x="3857" y="743"/>
                  </a:lnTo>
                  <a:cubicBezTo>
                    <a:pt x="3849" y="773"/>
                    <a:pt x="3864" y="804"/>
                    <a:pt x="3887" y="827"/>
                  </a:cubicBezTo>
                  <a:cubicBezTo>
                    <a:pt x="3925" y="994"/>
                    <a:pt x="3902" y="1170"/>
                    <a:pt x="3834" y="1330"/>
                  </a:cubicBezTo>
                  <a:cubicBezTo>
                    <a:pt x="3803" y="1375"/>
                    <a:pt x="3750" y="1414"/>
                    <a:pt x="3689" y="1436"/>
                  </a:cubicBezTo>
                  <a:cubicBezTo>
                    <a:pt x="3679" y="1440"/>
                    <a:pt x="3670" y="1441"/>
                    <a:pt x="3662" y="1441"/>
                  </a:cubicBezTo>
                  <a:cubicBezTo>
                    <a:pt x="3618" y="1441"/>
                    <a:pt x="3611" y="1389"/>
                    <a:pt x="3598" y="1337"/>
                  </a:cubicBezTo>
                  <a:cubicBezTo>
                    <a:pt x="3598" y="1315"/>
                    <a:pt x="3582" y="1299"/>
                    <a:pt x="3567" y="1284"/>
                  </a:cubicBezTo>
                  <a:cubicBezTo>
                    <a:pt x="3636" y="1116"/>
                    <a:pt x="3674" y="949"/>
                    <a:pt x="3681" y="773"/>
                  </a:cubicBezTo>
                  <a:cubicBezTo>
                    <a:pt x="3688" y="776"/>
                    <a:pt x="3695" y="777"/>
                    <a:pt x="3701" y="777"/>
                  </a:cubicBezTo>
                  <a:cubicBezTo>
                    <a:pt x="3754" y="777"/>
                    <a:pt x="3796" y="701"/>
                    <a:pt x="3735" y="674"/>
                  </a:cubicBezTo>
                  <a:cubicBezTo>
                    <a:pt x="3651" y="636"/>
                    <a:pt x="3575" y="583"/>
                    <a:pt x="3567" y="484"/>
                  </a:cubicBezTo>
                  <a:cubicBezTo>
                    <a:pt x="3567" y="461"/>
                    <a:pt x="3559" y="446"/>
                    <a:pt x="3537" y="438"/>
                  </a:cubicBezTo>
                  <a:lnTo>
                    <a:pt x="3537" y="286"/>
                  </a:lnTo>
                  <a:cubicBezTo>
                    <a:pt x="3544" y="278"/>
                    <a:pt x="3544" y="270"/>
                    <a:pt x="3537" y="270"/>
                  </a:cubicBezTo>
                  <a:cubicBezTo>
                    <a:pt x="3575" y="211"/>
                    <a:pt x="3639" y="180"/>
                    <a:pt x="3703" y="180"/>
                  </a:cubicBezTo>
                  <a:cubicBezTo>
                    <a:pt x="3754" y="180"/>
                    <a:pt x="3804" y="199"/>
                    <a:pt x="3841" y="240"/>
                  </a:cubicBezTo>
                  <a:cubicBezTo>
                    <a:pt x="3851" y="252"/>
                    <a:pt x="3864" y="257"/>
                    <a:pt x="3877" y="257"/>
                  </a:cubicBezTo>
                  <a:cubicBezTo>
                    <a:pt x="3904" y="257"/>
                    <a:pt x="3933" y="233"/>
                    <a:pt x="3933" y="202"/>
                  </a:cubicBezTo>
                  <a:cubicBezTo>
                    <a:pt x="3969" y="151"/>
                    <a:pt x="4003" y="126"/>
                    <a:pt x="4035" y="126"/>
                  </a:cubicBezTo>
                  <a:close/>
                  <a:moveTo>
                    <a:pt x="1484" y="0"/>
                  </a:moveTo>
                  <a:cubicBezTo>
                    <a:pt x="1173" y="0"/>
                    <a:pt x="850" y="103"/>
                    <a:pt x="671" y="339"/>
                  </a:cubicBezTo>
                  <a:cubicBezTo>
                    <a:pt x="625" y="316"/>
                    <a:pt x="577" y="306"/>
                    <a:pt x="530" y="306"/>
                  </a:cubicBezTo>
                  <a:cubicBezTo>
                    <a:pt x="359" y="306"/>
                    <a:pt x="194" y="441"/>
                    <a:pt x="122" y="590"/>
                  </a:cubicBezTo>
                  <a:cubicBezTo>
                    <a:pt x="0" y="850"/>
                    <a:pt x="160" y="1162"/>
                    <a:pt x="419" y="1261"/>
                  </a:cubicBezTo>
                  <a:cubicBezTo>
                    <a:pt x="515" y="1296"/>
                    <a:pt x="624" y="1316"/>
                    <a:pt x="734" y="1316"/>
                  </a:cubicBezTo>
                  <a:cubicBezTo>
                    <a:pt x="915" y="1316"/>
                    <a:pt x="1097" y="1261"/>
                    <a:pt x="1220" y="1124"/>
                  </a:cubicBezTo>
                  <a:cubicBezTo>
                    <a:pt x="1342" y="987"/>
                    <a:pt x="1410" y="712"/>
                    <a:pt x="1273" y="568"/>
                  </a:cubicBezTo>
                  <a:cubicBezTo>
                    <a:pt x="1276" y="568"/>
                    <a:pt x="1279" y="568"/>
                    <a:pt x="1282" y="568"/>
                  </a:cubicBezTo>
                  <a:cubicBezTo>
                    <a:pt x="1619" y="568"/>
                    <a:pt x="2196" y="972"/>
                    <a:pt x="2294" y="1055"/>
                  </a:cubicBezTo>
                  <a:cubicBezTo>
                    <a:pt x="2492" y="1231"/>
                    <a:pt x="2744" y="1513"/>
                    <a:pt x="3026" y="1543"/>
                  </a:cubicBezTo>
                  <a:cubicBezTo>
                    <a:pt x="3064" y="1552"/>
                    <a:pt x="3102" y="1556"/>
                    <a:pt x="3141" y="1556"/>
                  </a:cubicBezTo>
                  <a:cubicBezTo>
                    <a:pt x="3234" y="1556"/>
                    <a:pt x="3326" y="1531"/>
                    <a:pt x="3407" y="1482"/>
                  </a:cubicBezTo>
                  <a:cubicBezTo>
                    <a:pt x="3457" y="1599"/>
                    <a:pt x="3554" y="1658"/>
                    <a:pt x="3665" y="1658"/>
                  </a:cubicBezTo>
                  <a:cubicBezTo>
                    <a:pt x="3741" y="1658"/>
                    <a:pt x="3824" y="1630"/>
                    <a:pt x="3902" y="1574"/>
                  </a:cubicBezTo>
                  <a:cubicBezTo>
                    <a:pt x="3891" y="1475"/>
                    <a:pt x="3965" y="1425"/>
                    <a:pt x="4040" y="1425"/>
                  </a:cubicBezTo>
                  <a:cubicBezTo>
                    <a:pt x="4114" y="1425"/>
                    <a:pt x="4188" y="1475"/>
                    <a:pt x="4177" y="1574"/>
                  </a:cubicBezTo>
                  <a:cubicBezTo>
                    <a:pt x="4255" y="1627"/>
                    <a:pt x="4339" y="1655"/>
                    <a:pt x="4416" y="1655"/>
                  </a:cubicBezTo>
                  <a:cubicBezTo>
                    <a:pt x="4526" y="1655"/>
                    <a:pt x="4623" y="1599"/>
                    <a:pt x="4672" y="1482"/>
                  </a:cubicBezTo>
                  <a:cubicBezTo>
                    <a:pt x="4753" y="1531"/>
                    <a:pt x="4846" y="1556"/>
                    <a:pt x="4939" y="1556"/>
                  </a:cubicBezTo>
                  <a:cubicBezTo>
                    <a:pt x="4977" y="1556"/>
                    <a:pt x="5015" y="1552"/>
                    <a:pt x="5053" y="1543"/>
                  </a:cubicBezTo>
                  <a:cubicBezTo>
                    <a:pt x="5343" y="1513"/>
                    <a:pt x="5587" y="1231"/>
                    <a:pt x="5793" y="1055"/>
                  </a:cubicBezTo>
                  <a:cubicBezTo>
                    <a:pt x="5885" y="970"/>
                    <a:pt x="6452" y="568"/>
                    <a:pt x="6795" y="568"/>
                  </a:cubicBezTo>
                  <a:cubicBezTo>
                    <a:pt x="6820" y="568"/>
                    <a:pt x="6844" y="570"/>
                    <a:pt x="6867" y="575"/>
                  </a:cubicBezTo>
                  <a:cubicBezTo>
                    <a:pt x="6722" y="682"/>
                    <a:pt x="6646" y="857"/>
                    <a:pt x="6684" y="1025"/>
                  </a:cubicBezTo>
                  <a:cubicBezTo>
                    <a:pt x="6732" y="1300"/>
                    <a:pt x="7028" y="1426"/>
                    <a:pt x="7287" y="1426"/>
                  </a:cubicBezTo>
                  <a:cubicBezTo>
                    <a:pt x="7315" y="1426"/>
                    <a:pt x="7343" y="1424"/>
                    <a:pt x="7370" y="1421"/>
                  </a:cubicBezTo>
                  <a:cubicBezTo>
                    <a:pt x="7675" y="1391"/>
                    <a:pt x="7926" y="1177"/>
                    <a:pt x="7934" y="865"/>
                  </a:cubicBezTo>
                  <a:cubicBezTo>
                    <a:pt x="7941" y="662"/>
                    <a:pt x="7742" y="390"/>
                    <a:pt x="7526" y="390"/>
                  </a:cubicBezTo>
                  <a:cubicBezTo>
                    <a:pt x="7515" y="390"/>
                    <a:pt x="7503" y="391"/>
                    <a:pt x="7492" y="392"/>
                  </a:cubicBezTo>
                  <a:cubicBezTo>
                    <a:pt x="7393" y="117"/>
                    <a:pt x="7197" y="22"/>
                    <a:pt x="6953" y="22"/>
                  </a:cubicBezTo>
                  <a:cubicBezTo>
                    <a:pt x="6389" y="22"/>
                    <a:pt x="5565" y="535"/>
                    <a:pt x="5071" y="535"/>
                  </a:cubicBezTo>
                  <a:cubicBezTo>
                    <a:pt x="4879" y="535"/>
                    <a:pt x="4737" y="457"/>
                    <a:pt x="4680" y="240"/>
                  </a:cubicBezTo>
                  <a:cubicBezTo>
                    <a:pt x="4673" y="215"/>
                    <a:pt x="4646" y="200"/>
                    <a:pt x="4620" y="200"/>
                  </a:cubicBezTo>
                  <a:cubicBezTo>
                    <a:pt x="4614" y="200"/>
                    <a:pt x="4609" y="200"/>
                    <a:pt x="4604" y="202"/>
                  </a:cubicBezTo>
                  <a:cubicBezTo>
                    <a:pt x="4553" y="100"/>
                    <a:pt x="4438" y="29"/>
                    <a:pt x="4333" y="29"/>
                  </a:cubicBezTo>
                  <a:cubicBezTo>
                    <a:pt x="4280" y="29"/>
                    <a:pt x="4230" y="47"/>
                    <a:pt x="4192" y="87"/>
                  </a:cubicBezTo>
                  <a:cubicBezTo>
                    <a:pt x="4150" y="35"/>
                    <a:pt x="4090" y="10"/>
                    <a:pt x="4031" y="10"/>
                  </a:cubicBezTo>
                  <a:cubicBezTo>
                    <a:pt x="3962" y="10"/>
                    <a:pt x="3894" y="44"/>
                    <a:pt x="3857" y="110"/>
                  </a:cubicBezTo>
                  <a:cubicBezTo>
                    <a:pt x="3806" y="80"/>
                    <a:pt x="3752" y="65"/>
                    <a:pt x="3700" y="65"/>
                  </a:cubicBezTo>
                  <a:cubicBezTo>
                    <a:pt x="3572" y="65"/>
                    <a:pt x="3453" y="152"/>
                    <a:pt x="3415" y="293"/>
                  </a:cubicBezTo>
                  <a:cubicBezTo>
                    <a:pt x="3407" y="293"/>
                    <a:pt x="3399" y="301"/>
                    <a:pt x="3399" y="308"/>
                  </a:cubicBezTo>
                  <a:cubicBezTo>
                    <a:pt x="3308" y="507"/>
                    <a:pt x="3216" y="705"/>
                    <a:pt x="2965" y="712"/>
                  </a:cubicBezTo>
                  <a:cubicBezTo>
                    <a:pt x="2961" y="713"/>
                    <a:pt x="2956" y="713"/>
                    <a:pt x="2952" y="713"/>
                  </a:cubicBezTo>
                  <a:cubicBezTo>
                    <a:pt x="2707" y="713"/>
                    <a:pt x="2512" y="504"/>
                    <a:pt x="2348" y="362"/>
                  </a:cubicBezTo>
                  <a:cubicBezTo>
                    <a:pt x="2149" y="187"/>
                    <a:pt x="1936" y="49"/>
                    <a:pt x="1662" y="11"/>
                  </a:cubicBezTo>
                  <a:cubicBezTo>
                    <a:pt x="1604" y="4"/>
                    <a:pt x="1544" y="0"/>
                    <a:pt x="1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9"/>
            <p:cNvSpPr/>
            <p:nvPr/>
          </p:nvSpPr>
          <p:spPr>
            <a:xfrm>
              <a:off x="1812500" y="5341975"/>
              <a:ext cx="332900" cy="2675"/>
            </a:xfrm>
            <a:custGeom>
              <a:avLst/>
              <a:gdLst/>
              <a:ahLst/>
              <a:cxnLst/>
              <a:rect l="l" t="t" r="r" b="b"/>
              <a:pathLst>
                <a:path w="13316" h="107" extrusionOk="0">
                  <a:moveTo>
                    <a:pt x="77" y="0"/>
                  </a:moveTo>
                  <a:cubicBezTo>
                    <a:pt x="1" y="0"/>
                    <a:pt x="1" y="107"/>
                    <a:pt x="77" y="107"/>
                  </a:cubicBezTo>
                  <a:lnTo>
                    <a:pt x="13247" y="107"/>
                  </a:lnTo>
                  <a:cubicBezTo>
                    <a:pt x="13315" y="107"/>
                    <a:pt x="13315" y="0"/>
                    <a:pt x="13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9"/>
            <p:cNvSpPr/>
            <p:nvPr/>
          </p:nvSpPr>
          <p:spPr>
            <a:xfrm>
              <a:off x="1729425" y="5129575"/>
              <a:ext cx="1850" cy="2825"/>
            </a:xfrm>
            <a:custGeom>
              <a:avLst/>
              <a:gdLst/>
              <a:ahLst/>
              <a:cxnLst/>
              <a:rect l="l" t="t" r="r" b="b"/>
              <a:pathLst>
                <a:path w="74" h="113" extrusionOk="0">
                  <a:moveTo>
                    <a:pt x="61" y="1"/>
                  </a:moveTo>
                  <a:cubicBezTo>
                    <a:pt x="58" y="1"/>
                    <a:pt x="56" y="3"/>
                    <a:pt x="54" y="6"/>
                  </a:cubicBezTo>
                  <a:lnTo>
                    <a:pt x="1" y="113"/>
                  </a:lnTo>
                  <a:cubicBezTo>
                    <a:pt x="73" y="28"/>
                    <a:pt x="69" y="1"/>
                    <a:pt x="61" y="1"/>
                  </a:cubicBezTo>
                  <a:close/>
                </a:path>
              </a:pathLst>
            </a:custGeom>
            <a:solidFill>
              <a:srgbClr val="85C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9"/>
            <p:cNvSpPr/>
            <p:nvPr/>
          </p:nvSpPr>
          <p:spPr>
            <a:xfrm>
              <a:off x="1679325" y="5132575"/>
              <a:ext cx="50125" cy="102725"/>
            </a:xfrm>
            <a:custGeom>
              <a:avLst/>
              <a:gdLst/>
              <a:ahLst/>
              <a:cxnLst/>
              <a:rect l="l" t="t" r="r" b="b"/>
              <a:pathLst>
                <a:path w="2005" h="4109" extrusionOk="0">
                  <a:moveTo>
                    <a:pt x="2005" y="0"/>
                  </a:moveTo>
                  <a:lnTo>
                    <a:pt x="2005" y="0"/>
                  </a:lnTo>
                  <a:cubicBezTo>
                    <a:pt x="1990" y="15"/>
                    <a:pt x="1974" y="31"/>
                    <a:pt x="1952" y="54"/>
                  </a:cubicBezTo>
                  <a:lnTo>
                    <a:pt x="0" y="4108"/>
                  </a:lnTo>
                  <a:cubicBezTo>
                    <a:pt x="130" y="3986"/>
                    <a:pt x="92" y="3963"/>
                    <a:pt x="100" y="3940"/>
                  </a:cubicBezTo>
                  <a:lnTo>
                    <a:pt x="20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9"/>
            <p:cNvSpPr/>
            <p:nvPr/>
          </p:nvSpPr>
          <p:spPr>
            <a:xfrm>
              <a:off x="1681150" y="5159775"/>
              <a:ext cx="31100" cy="62425"/>
            </a:xfrm>
            <a:custGeom>
              <a:avLst/>
              <a:gdLst/>
              <a:ahLst/>
              <a:cxnLst/>
              <a:rect l="l" t="t" r="r" b="b"/>
              <a:pathLst>
                <a:path w="1244" h="2497" extrusionOk="0">
                  <a:moveTo>
                    <a:pt x="1213" y="0"/>
                  </a:moveTo>
                  <a:cubicBezTo>
                    <a:pt x="1207" y="0"/>
                    <a:pt x="1202" y="3"/>
                    <a:pt x="1200" y="10"/>
                  </a:cubicBezTo>
                  <a:lnTo>
                    <a:pt x="11" y="2471"/>
                  </a:lnTo>
                  <a:cubicBezTo>
                    <a:pt x="1" y="2482"/>
                    <a:pt x="20" y="2496"/>
                    <a:pt x="35" y="2496"/>
                  </a:cubicBezTo>
                  <a:cubicBezTo>
                    <a:pt x="41" y="2496"/>
                    <a:pt x="47" y="2494"/>
                    <a:pt x="49" y="2487"/>
                  </a:cubicBezTo>
                  <a:lnTo>
                    <a:pt x="1238" y="33"/>
                  </a:lnTo>
                  <a:cubicBezTo>
                    <a:pt x="1244" y="16"/>
                    <a:pt x="1226" y="0"/>
                    <a:pt x="1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9"/>
            <p:cNvSpPr/>
            <p:nvPr/>
          </p:nvSpPr>
          <p:spPr>
            <a:xfrm>
              <a:off x="1700100" y="5137825"/>
              <a:ext cx="32475" cy="60500"/>
            </a:xfrm>
            <a:custGeom>
              <a:avLst/>
              <a:gdLst/>
              <a:ahLst/>
              <a:cxnLst/>
              <a:rect l="l" t="t" r="r" b="b"/>
              <a:pathLst>
                <a:path w="1299" h="2420" extrusionOk="0">
                  <a:moveTo>
                    <a:pt x="1286" y="0"/>
                  </a:moveTo>
                  <a:cubicBezTo>
                    <a:pt x="1266" y="0"/>
                    <a:pt x="1213" y="25"/>
                    <a:pt x="1105" y="133"/>
                  </a:cubicBezTo>
                  <a:lnTo>
                    <a:pt x="0" y="2420"/>
                  </a:lnTo>
                  <a:cubicBezTo>
                    <a:pt x="61" y="2374"/>
                    <a:pt x="122" y="2328"/>
                    <a:pt x="191" y="2298"/>
                  </a:cubicBezTo>
                  <a:lnTo>
                    <a:pt x="1296" y="11"/>
                  </a:lnTo>
                  <a:cubicBezTo>
                    <a:pt x="1298" y="6"/>
                    <a:pt x="1296" y="0"/>
                    <a:pt x="1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9"/>
            <p:cNvSpPr/>
            <p:nvPr/>
          </p:nvSpPr>
          <p:spPr>
            <a:xfrm>
              <a:off x="1654450" y="5153600"/>
              <a:ext cx="25050" cy="49800"/>
            </a:xfrm>
            <a:custGeom>
              <a:avLst/>
              <a:gdLst/>
              <a:ahLst/>
              <a:cxnLst/>
              <a:rect l="l" t="t" r="r" b="b"/>
              <a:pathLst>
                <a:path w="1002" h="1992" extrusionOk="0">
                  <a:moveTo>
                    <a:pt x="963" y="0"/>
                  </a:moveTo>
                  <a:cubicBezTo>
                    <a:pt x="958" y="0"/>
                    <a:pt x="953" y="2"/>
                    <a:pt x="950" y="5"/>
                  </a:cubicBezTo>
                  <a:lnTo>
                    <a:pt x="12" y="1964"/>
                  </a:lnTo>
                  <a:cubicBezTo>
                    <a:pt x="1" y="1976"/>
                    <a:pt x="25" y="1992"/>
                    <a:pt x="40" y="1992"/>
                  </a:cubicBezTo>
                  <a:cubicBezTo>
                    <a:pt x="45" y="1992"/>
                    <a:pt x="49" y="1990"/>
                    <a:pt x="50" y="1987"/>
                  </a:cubicBezTo>
                  <a:lnTo>
                    <a:pt x="995" y="28"/>
                  </a:lnTo>
                  <a:cubicBezTo>
                    <a:pt x="1001" y="16"/>
                    <a:pt x="980" y="0"/>
                    <a:pt x="9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9"/>
            <p:cNvSpPr/>
            <p:nvPr/>
          </p:nvSpPr>
          <p:spPr>
            <a:xfrm>
              <a:off x="1655575" y="5162050"/>
              <a:ext cx="14775" cy="28525"/>
            </a:xfrm>
            <a:custGeom>
              <a:avLst/>
              <a:gdLst/>
              <a:ahLst/>
              <a:cxnLst/>
              <a:rect l="l" t="t" r="r" b="b"/>
              <a:pathLst>
                <a:path w="591" h="1141" extrusionOk="0">
                  <a:moveTo>
                    <a:pt x="556" y="1"/>
                  </a:moveTo>
                  <a:cubicBezTo>
                    <a:pt x="550" y="1"/>
                    <a:pt x="543" y="3"/>
                    <a:pt x="539" y="10"/>
                  </a:cubicBezTo>
                  <a:lnTo>
                    <a:pt x="5" y="1115"/>
                  </a:lnTo>
                  <a:cubicBezTo>
                    <a:pt x="0" y="1126"/>
                    <a:pt x="17" y="1140"/>
                    <a:pt x="33" y="1140"/>
                  </a:cubicBezTo>
                  <a:cubicBezTo>
                    <a:pt x="40" y="1140"/>
                    <a:pt x="47" y="1137"/>
                    <a:pt x="51" y="1130"/>
                  </a:cubicBezTo>
                  <a:lnTo>
                    <a:pt x="585" y="33"/>
                  </a:lnTo>
                  <a:cubicBezTo>
                    <a:pt x="590" y="17"/>
                    <a:pt x="573" y="1"/>
                    <a:pt x="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9"/>
            <p:cNvSpPr/>
            <p:nvPr/>
          </p:nvSpPr>
          <p:spPr>
            <a:xfrm>
              <a:off x="1668575" y="5168650"/>
              <a:ext cx="9400" cy="17625"/>
            </a:xfrm>
            <a:custGeom>
              <a:avLst/>
              <a:gdLst/>
              <a:ahLst/>
              <a:cxnLst/>
              <a:rect l="l" t="t" r="r" b="b"/>
              <a:pathLst>
                <a:path w="376" h="705" extrusionOk="0">
                  <a:moveTo>
                    <a:pt x="337" y="0"/>
                  </a:moveTo>
                  <a:cubicBezTo>
                    <a:pt x="332" y="0"/>
                    <a:pt x="327" y="2"/>
                    <a:pt x="324" y="5"/>
                  </a:cubicBezTo>
                  <a:lnTo>
                    <a:pt x="11" y="676"/>
                  </a:lnTo>
                  <a:cubicBezTo>
                    <a:pt x="0" y="692"/>
                    <a:pt x="21" y="705"/>
                    <a:pt x="36" y="705"/>
                  </a:cubicBezTo>
                  <a:cubicBezTo>
                    <a:pt x="42" y="705"/>
                    <a:pt x="47" y="703"/>
                    <a:pt x="49" y="699"/>
                  </a:cubicBezTo>
                  <a:lnTo>
                    <a:pt x="370" y="28"/>
                  </a:lnTo>
                  <a:cubicBezTo>
                    <a:pt x="375" y="16"/>
                    <a:pt x="354"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9"/>
            <p:cNvSpPr/>
            <p:nvPr/>
          </p:nvSpPr>
          <p:spPr>
            <a:xfrm>
              <a:off x="1742125" y="5167575"/>
              <a:ext cx="9750" cy="18400"/>
            </a:xfrm>
            <a:custGeom>
              <a:avLst/>
              <a:gdLst/>
              <a:ahLst/>
              <a:cxnLst/>
              <a:rect l="l" t="t" r="r" b="b"/>
              <a:pathLst>
                <a:path w="390" h="736" extrusionOk="0">
                  <a:moveTo>
                    <a:pt x="356" y="1"/>
                  </a:moveTo>
                  <a:cubicBezTo>
                    <a:pt x="350" y="1"/>
                    <a:pt x="343" y="3"/>
                    <a:pt x="339" y="10"/>
                  </a:cubicBezTo>
                  <a:lnTo>
                    <a:pt x="11" y="704"/>
                  </a:lnTo>
                  <a:cubicBezTo>
                    <a:pt x="0" y="720"/>
                    <a:pt x="20" y="736"/>
                    <a:pt x="35" y="736"/>
                  </a:cubicBezTo>
                  <a:cubicBezTo>
                    <a:pt x="42" y="736"/>
                    <a:pt x="47" y="733"/>
                    <a:pt x="49" y="727"/>
                  </a:cubicBezTo>
                  <a:lnTo>
                    <a:pt x="385" y="33"/>
                  </a:lnTo>
                  <a:cubicBezTo>
                    <a:pt x="390" y="17"/>
                    <a:pt x="373"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9"/>
            <p:cNvSpPr/>
            <p:nvPr/>
          </p:nvSpPr>
          <p:spPr>
            <a:xfrm>
              <a:off x="1740550" y="5152150"/>
              <a:ext cx="23275" cy="46225"/>
            </a:xfrm>
            <a:custGeom>
              <a:avLst/>
              <a:gdLst/>
              <a:ahLst/>
              <a:cxnLst/>
              <a:rect l="l" t="t" r="r" b="b"/>
              <a:pathLst>
                <a:path w="931" h="1849" extrusionOk="0">
                  <a:moveTo>
                    <a:pt x="896" y="0"/>
                  </a:moveTo>
                  <a:cubicBezTo>
                    <a:pt x="890" y="0"/>
                    <a:pt x="884" y="3"/>
                    <a:pt x="882" y="10"/>
                  </a:cubicBezTo>
                  <a:lnTo>
                    <a:pt x="6" y="1824"/>
                  </a:lnTo>
                  <a:cubicBezTo>
                    <a:pt x="0" y="1834"/>
                    <a:pt x="17" y="1849"/>
                    <a:pt x="33" y="1849"/>
                  </a:cubicBezTo>
                  <a:cubicBezTo>
                    <a:pt x="40" y="1849"/>
                    <a:pt x="47" y="1846"/>
                    <a:pt x="51" y="1839"/>
                  </a:cubicBezTo>
                  <a:lnTo>
                    <a:pt x="920" y="33"/>
                  </a:lnTo>
                  <a:cubicBezTo>
                    <a:pt x="931" y="16"/>
                    <a:pt x="911" y="0"/>
                    <a:pt x="8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9"/>
            <p:cNvSpPr/>
            <p:nvPr/>
          </p:nvSpPr>
          <p:spPr>
            <a:xfrm>
              <a:off x="1750250" y="5161175"/>
              <a:ext cx="13650" cy="26525"/>
            </a:xfrm>
            <a:custGeom>
              <a:avLst/>
              <a:gdLst/>
              <a:ahLst/>
              <a:cxnLst/>
              <a:rect l="l" t="t" r="r" b="b"/>
              <a:pathLst>
                <a:path w="546" h="1061" extrusionOk="0">
                  <a:moveTo>
                    <a:pt x="517" y="1"/>
                  </a:moveTo>
                  <a:cubicBezTo>
                    <a:pt x="511" y="1"/>
                    <a:pt x="506" y="3"/>
                    <a:pt x="502" y="7"/>
                  </a:cubicBezTo>
                  <a:lnTo>
                    <a:pt x="6" y="1028"/>
                  </a:lnTo>
                  <a:cubicBezTo>
                    <a:pt x="1" y="1044"/>
                    <a:pt x="18" y="1061"/>
                    <a:pt x="32" y="1061"/>
                  </a:cubicBezTo>
                  <a:cubicBezTo>
                    <a:pt x="37" y="1061"/>
                    <a:pt x="42" y="1058"/>
                    <a:pt x="44" y="1051"/>
                  </a:cubicBezTo>
                  <a:lnTo>
                    <a:pt x="540" y="30"/>
                  </a:lnTo>
                  <a:cubicBezTo>
                    <a:pt x="545" y="13"/>
                    <a:pt x="531" y="1"/>
                    <a:pt x="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9"/>
            <p:cNvSpPr/>
            <p:nvPr/>
          </p:nvSpPr>
          <p:spPr>
            <a:xfrm>
              <a:off x="2312875" y="4759700"/>
              <a:ext cx="269925" cy="260175"/>
            </a:xfrm>
            <a:custGeom>
              <a:avLst/>
              <a:gdLst/>
              <a:ahLst/>
              <a:cxnLst/>
              <a:rect l="l" t="t" r="r" b="b"/>
              <a:pathLst>
                <a:path w="10797" h="10407" extrusionOk="0">
                  <a:moveTo>
                    <a:pt x="10729" y="0"/>
                  </a:moveTo>
                  <a:cubicBezTo>
                    <a:pt x="10718" y="0"/>
                    <a:pt x="10705" y="5"/>
                    <a:pt x="10692" y="15"/>
                  </a:cubicBezTo>
                  <a:lnTo>
                    <a:pt x="38" y="10327"/>
                  </a:lnTo>
                  <a:cubicBezTo>
                    <a:pt x="1" y="10352"/>
                    <a:pt x="43" y="10406"/>
                    <a:pt x="77" y="10406"/>
                  </a:cubicBezTo>
                  <a:cubicBezTo>
                    <a:pt x="85" y="10406"/>
                    <a:pt x="93" y="10403"/>
                    <a:pt x="99" y="10396"/>
                  </a:cubicBezTo>
                  <a:lnTo>
                    <a:pt x="10761" y="84"/>
                  </a:lnTo>
                  <a:cubicBezTo>
                    <a:pt x="10796" y="49"/>
                    <a:pt x="10768" y="0"/>
                    <a:pt x="107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9"/>
            <p:cNvSpPr/>
            <p:nvPr/>
          </p:nvSpPr>
          <p:spPr>
            <a:xfrm>
              <a:off x="2339075" y="4848750"/>
              <a:ext cx="165525" cy="159025"/>
            </a:xfrm>
            <a:custGeom>
              <a:avLst/>
              <a:gdLst/>
              <a:ahLst/>
              <a:cxnLst/>
              <a:rect l="l" t="t" r="r" b="b"/>
              <a:pathLst>
                <a:path w="6621" h="6361" extrusionOk="0">
                  <a:moveTo>
                    <a:pt x="6554" y="1"/>
                  </a:moveTo>
                  <a:cubicBezTo>
                    <a:pt x="6540" y="1"/>
                    <a:pt x="6526" y="7"/>
                    <a:pt x="6512" y="20"/>
                  </a:cubicBezTo>
                  <a:lnTo>
                    <a:pt x="41" y="6277"/>
                  </a:lnTo>
                  <a:cubicBezTo>
                    <a:pt x="0" y="6312"/>
                    <a:pt x="36" y="6361"/>
                    <a:pt x="75" y="6361"/>
                  </a:cubicBezTo>
                  <a:cubicBezTo>
                    <a:pt x="87" y="6361"/>
                    <a:pt x="99" y="6357"/>
                    <a:pt x="110" y="6346"/>
                  </a:cubicBezTo>
                  <a:lnTo>
                    <a:pt x="6581" y="89"/>
                  </a:lnTo>
                  <a:cubicBezTo>
                    <a:pt x="6620" y="49"/>
                    <a:pt x="6592" y="1"/>
                    <a:pt x="65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9"/>
            <p:cNvSpPr/>
            <p:nvPr/>
          </p:nvSpPr>
          <p:spPr>
            <a:xfrm>
              <a:off x="2407450" y="4768575"/>
              <a:ext cx="153975" cy="147925"/>
            </a:xfrm>
            <a:custGeom>
              <a:avLst/>
              <a:gdLst/>
              <a:ahLst/>
              <a:cxnLst/>
              <a:rect l="l" t="t" r="r" b="b"/>
              <a:pathLst>
                <a:path w="6159" h="5917" extrusionOk="0">
                  <a:moveTo>
                    <a:pt x="6091" y="0"/>
                  </a:moveTo>
                  <a:cubicBezTo>
                    <a:pt x="6079" y="0"/>
                    <a:pt x="6067" y="6"/>
                    <a:pt x="6056" y="19"/>
                  </a:cubicBezTo>
                  <a:lnTo>
                    <a:pt x="42" y="5826"/>
                  </a:lnTo>
                  <a:cubicBezTo>
                    <a:pt x="1" y="5862"/>
                    <a:pt x="34" y="5916"/>
                    <a:pt x="72" y="5916"/>
                  </a:cubicBezTo>
                  <a:cubicBezTo>
                    <a:pt x="83" y="5916"/>
                    <a:pt x="94" y="5912"/>
                    <a:pt x="103" y="5902"/>
                  </a:cubicBezTo>
                  <a:lnTo>
                    <a:pt x="6124" y="87"/>
                  </a:lnTo>
                  <a:cubicBezTo>
                    <a:pt x="6159" y="52"/>
                    <a:pt x="6128" y="0"/>
                    <a:pt x="6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9"/>
            <p:cNvSpPr/>
            <p:nvPr/>
          </p:nvSpPr>
          <p:spPr>
            <a:xfrm>
              <a:off x="2395700" y="4920525"/>
              <a:ext cx="132200" cy="127000"/>
            </a:xfrm>
            <a:custGeom>
              <a:avLst/>
              <a:gdLst/>
              <a:ahLst/>
              <a:cxnLst/>
              <a:rect l="l" t="t" r="r" b="b"/>
              <a:pathLst>
                <a:path w="5288" h="5080" extrusionOk="0">
                  <a:moveTo>
                    <a:pt x="5216" y="1"/>
                  </a:moveTo>
                  <a:cubicBezTo>
                    <a:pt x="5206" y="1"/>
                    <a:pt x="5194" y="5"/>
                    <a:pt x="5184" y="15"/>
                  </a:cubicBezTo>
                  <a:lnTo>
                    <a:pt x="40" y="4992"/>
                  </a:lnTo>
                  <a:cubicBezTo>
                    <a:pt x="0" y="5031"/>
                    <a:pt x="24" y="5079"/>
                    <a:pt x="61" y="5079"/>
                  </a:cubicBezTo>
                  <a:cubicBezTo>
                    <a:pt x="73" y="5079"/>
                    <a:pt x="87" y="5074"/>
                    <a:pt x="101" y="5060"/>
                  </a:cubicBezTo>
                  <a:lnTo>
                    <a:pt x="5245" y="83"/>
                  </a:lnTo>
                  <a:cubicBezTo>
                    <a:pt x="5287" y="54"/>
                    <a:pt x="5254" y="1"/>
                    <a:pt x="5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9"/>
            <p:cNvSpPr/>
            <p:nvPr/>
          </p:nvSpPr>
          <p:spPr>
            <a:xfrm>
              <a:off x="2430150" y="4954575"/>
              <a:ext cx="76250" cy="72725"/>
            </a:xfrm>
            <a:custGeom>
              <a:avLst/>
              <a:gdLst/>
              <a:ahLst/>
              <a:cxnLst/>
              <a:rect l="l" t="t" r="r" b="b"/>
              <a:pathLst>
                <a:path w="3050" h="2909" extrusionOk="0">
                  <a:moveTo>
                    <a:pt x="2971" y="1"/>
                  </a:moveTo>
                  <a:cubicBezTo>
                    <a:pt x="2961" y="1"/>
                    <a:pt x="2952" y="5"/>
                    <a:pt x="2945" y="17"/>
                  </a:cubicBezTo>
                  <a:lnTo>
                    <a:pt x="41" y="2822"/>
                  </a:lnTo>
                  <a:cubicBezTo>
                    <a:pt x="1" y="2856"/>
                    <a:pt x="35" y="2909"/>
                    <a:pt x="74" y="2909"/>
                  </a:cubicBezTo>
                  <a:cubicBezTo>
                    <a:pt x="86" y="2909"/>
                    <a:pt x="99" y="2903"/>
                    <a:pt x="110" y="2890"/>
                  </a:cubicBezTo>
                  <a:lnTo>
                    <a:pt x="3014" y="86"/>
                  </a:lnTo>
                  <a:cubicBezTo>
                    <a:pt x="3050" y="62"/>
                    <a:pt x="3006" y="1"/>
                    <a:pt x="2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9"/>
            <p:cNvSpPr/>
            <p:nvPr/>
          </p:nvSpPr>
          <p:spPr>
            <a:xfrm>
              <a:off x="2439875" y="4944800"/>
              <a:ext cx="47200" cy="44700"/>
            </a:xfrm>
            <a:custGeom>
              <a:avLst/>
              <a:gdLst/>
              <a:ahLst/>
              <a:cxnLst/>
              <a:rect l="l" t="t" r="r" b="b"/>
              <a:pathLst>
                <a:path w="1888" h="1788" extrusionOk="0">
                  <a:moveTo>
                    <a:pt x="1820" y="0"/>
                  </a:moveTo>
                  <a:cubicBezTo>
                    <a:pt x="1807" y="0"/>
                    <a:pt x="1792" y="6"/>
                    <a:pt x="1779" y="19"/>
                  </a:cubicBezTo>
                  <a:lnTo>
                    <a:pt x="41" y="1704"/>
                  </a:lnTo>
                  <a:cubicBezTo>
                    <a:pt x="0" y="1739"/>
                    <a:pt x="27" y="1787"/>
                    <a:pt x="69" y="1787"/>
                  </a:cubicBezTo>
                  <a:cubicBezTo>
                    <a:pt x="81" y="1787"/>
                    <a:pt x="96" y="1783"/>
                    <a:pt x="110" y="1772"/>
                  </a:cubicBezTo>
                  <a:lnTo>
                    <a:pt x="1847" y="88"/>
                  </a:lnTo>
                  <a:cubicBezTo>
                    <a:pt x="1887" y="48"/>
                    <a:pt x="1859" y="0"/>
                    <a:pt x="1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9"/>
            <p:cNvSpPr/>
            <p:nvPr/>
          </p:nvSpPr>
          <p:spPr>
            <a:xfrm>
              <a:off x="2426175" y="4762550"/>
              <a:ext cx="49300" cy="46800"/>
            </a:xfrm>
            <a:custGeom>
              <a:avLst/>
              <a:gdLst/>
              <a:ahLst/>
              <a:cxnLst/>
              <a:rect l="l" t="t" r="r" b="b"/>
              <a:pathLst>
                <a:path w="1972" h="1872" extrusionOk="0">
                  <a:moveTo>
                    <a:pt x="1899" y="1"/>
                  </a:moveTo>
                  <a:cubicBezTo>
                    <a:pt x="1887" y="1"/>
                    <a:pt x="1874" y="5"/>
                    <a:pt x="1862" y="16"/>
                  </a:cubicBezTo>
                  <a:lnTo>
                    <a:pt x="40" y="1784"/>
                  </a:lnTo>
                  <a:cubicBezTo>
                    <a:pt x="1" y="1824"/>
                    <a:pt x="29" y="1872"/>
                    <a:pt x="67" y="1872"/>
                  </a:cubicBezTo>
                  <a:cubicBezTo>
                    <a:pt x="81" y="1872"/>
                    <a:pt x="95" y="1866"/>
                    <a:pt x="109" y="1852"/>
                  </a:cubicBezTo>
                  <a:lnTo>
                    <a:pt x="1930" y="92"/>
                  </a:lnTo>
                  <a:cubicBezTo>
                    <a:pt x="1972" y="51"/>
                    <a:pt x="1940" y="1"/>
                    <a:pt x="1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9"/>
            <p:cNvSpPr/>
            <p:nvPr/>
          </p:nvSpPr>
          <p:spPr>
            <a:xfrm>
              <a:off x="2392375" y="4712375"/>
              <a:ext cx="122750" cy="117825"/>
            </a:xfrm>
            <a:custGeom>
              <a:avLst/>
              <a:gdLst/>
              <a:ahLst/>
              <a:cxnLst/>
              <a:rect l="l" t="t" r="r" b="b"/>
              <a:pathLst>
                <a:path w="4910" h="4713" extrusionOk="0">
                  <a:moveTo>
                    <a:pt x="4842" y="0"/>
                  </a:moveTo>
                  <a:cubicBezTo>
                    <a:pt x="4830" y="0"/>
                    <a:pt x="4818" y="5"/>
                    <a:pt x="4807" y="18"/>
                  </a:cubicBezTo>
                  <a:lnTo>
                    <a:pt x="36" y="4629"/>
                  </a:lnTo>
                  <a:cubicBezTo>
                    <a:pt x="1" y="4664"/>
                    <a:pt x="33" y="4713"/>
                    <a:pt x="70" y="4713"/>
                  </a:cubicBezTo>
                  <a:cubicBezTo>
                    <a:pt x="82" y="4713"/>
                    <a:pt x="94" y="4708"/>
                    <a:pt x="104" y="4698"/>
                  </a:cubicBezTo>
                  <a:lnTo>
                    <a:pt x="4875" y="87"/>
                  </a:lnTo>
                  <a:cubicBezTo>
                    <a:pt x="4910" y="52"/>
                    <a:pt x="4879" y="0"/>
                    <a:pt x="4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9"/>
            <p:cNvSpPr/>
            <p:nvPr/>
          </p:nvSpPr>
          <p:spPr>
            <a:xfrm>
              <a:off x="2419600" y="4724350"/>
              <a:ext cx="71075" cy="67700"/>
            </a:xfrm>
            <a:custGeom>
              <a:avLst/>
              <a:gdLst/>
              <a:ahLst/>
              <a:cxnLst/>
              <a:rect l="l" t="t" r="r" b="b"/>
              <a:pathLst>
                <a:path w="2843" h="2708" extrusionOk="0">
                  <a:moveTo>
                    <a:pt x="2776" y="0"/>
                  </a:moveTo>
                  <a:cubicBezTo>
                    <a:pt x="2763" y="0"/>
                    <a:pt x="2748" y="6"/>
                    <a:pt x="2735" y="19"/>
                  </a:cubicBezTo>
                  <a:lnTo>
                    <a:pt x="37" y="2626"/>
                  </a:lnTo>
                  <a:cubicBezTo>
                    <a:pt x="0" y="2650"/>
                    <a:pt x="41" y="2708"/>
                    <a:pt x="78" y="2708"/>
                  </a:cubicBezTo>
                  <a:cubicBezTo>
                    <a:pt x="88" y="2708"/>
                    <a:pt x="97" y="2704"/>
                    <a:pt x="105" y="2695"/>
                  </a:cubicBezTo>
                  <a:lnTo>
                    <a:pt x="2803" y="88"/>
                  </a:lnTo>
                  <a:cubicBezTo>
                    <a:pt x="2843" y="48"/>
                    <a:pt x="2815" y="0"/>
                    <a:pt x="2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9"/>
            <p:cNvSpPr/>
            <p:nvPr/>
          </p:nvSpPr>
          <p:spPr>
            <a:xfrm>
              <a:off x="1960075" y="4692550"/>
              <a:ext cx="303700" cy="292400"/>
            </a:xfrm>
            <a:custGeom>
              <a:avLst/>
              <a:gdLst/>
              <a:ahLst/>
              <a:cxnLst/>
              <a:rect l="l" t="t" r="r" b="b"/>
              <a:pathLst>
                <a:path w="12148" h="11696" extrusionOk="0">
                  <a:moveTo>
                    <a:pt x="12054" y="0"/>
                  </a:moveTo>
                  <a:cubicBezTo>
                    <a:pt x="12043" y="0"/>
                    <a:pt x="12032" y="5"/>
                    <a:pt x="12023" y="19"/>
                  </a:cubicBezTo>
                  <a:lnTo>
                    <a:pt x="42" y="11603"/>
                  </a:lnTo>
                  <a:cubicBezTo>
                    <a:pt x="1" y="11633"/>
                    <a:pt x="48" y="11696"/>
                    <a:pt x="89" y="11696"/>
                  </a:cubicBezTo>
                  <a:cubicBezTo>
                    <a:pt x="100" y="11696"/>
                    <a:pt x="110" y="11691"/>
                    <a:pt x="119" y="11679"/>
                  </a:cubicBezTo>
                  <a:lnTo>
                    <a:pt x="12100" y="95"/>
                  </a:lnTo>
                  <a:cubicBezTo>
                    <a:pt x="12147" y="71"/>
                    <a:pt x="12097" y="0"/>
                    <a:pt x="120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9"/>
            <p:cNvSpPr/>
            <p:nvPr/>
          </p:nvSpPr>
          <p:spPr>
            <a:xfrm>
              <a:off x="1989800" y="4792825"/>
              <a:ext cx="185950" cy="178575"/>
            </a:xfrm>
            <a:custGeom>
              <a:avLst/>
              <a:gdLst/>
              <a:ahLst/>
              <a:cxnLst/>
              <a:rect l="l" t="t" r="r" b="b"/>
              <a:pathLst>
                <a:path w="7438" h="7143" extrusionOk="0">
                  <a:moveTo>
                    <a:pt x="7348" y="0"/>
                  </a:moveTo>
                  <a:cubicBezTo>
                    <a:pt x="7337" y="0"/>
                    <a:pt x="7327" y="5"/>
                    <a:pt x="7321" y="16"/>
                  </a:cubicBezTo>
                  <a:lnTo>
                    <a:pt x="42" y="7051"/>
                  </a:lnTo>
                  <a:cubicBezTo>
                    <a:pt x="0" y="7075"/>
                    <a:pt x="49" y="7143"/>
                    <a:pt x="90" y="7143"/>
                  </a:cubicBezTo>
                  <a:cubicBezTo>
                    <a:pt x="101" y="7143"/>
                    <a:pt x="111" y="7138"/>
                    <a:pt x="119" y="7127"/>
                  </a:cubicBezTo>
                  <a:lnTo>
                    <a:pt x="7389" y="93"/>
                  </a:lnTo>
                  <a:cubicBezTo>
                    <a:pt x="7437" y="63"/>
                    <a:pt x="7387" y="0"/>
                    <a:pt x="7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9"/>
            <p:cNvSpPr/>
            <p:nvPr/>
          </p:nvSpPr>
          <p:spPr>
            <a:xfrm>
              <a:off x="2066550" y="4702700"/>
              <a:ext cx="173075" cy="166125"/>
            </a:xfrm>
            <a:custGeom>
              <a:avLst/>
              <a:gdLst/>
              <a:ahLst/>
              <a:cxnLst/>
              <a:rect l="l" t="t" r="r" b="b"/>
              <a:pathLst>
                <a:path w="6923" h="6645" extrusionOk="0">
                  <a:moveTo>
                    <a:pt x="6834" y="0"/>
                  </a:moveTo>
                  <a:cubicBezTo>
                    <a:pt x="6823" y="0"/>
                    <a:pt x="6812" y="5"/>
                    <a:pt x="6804" y="17"/>
                  </a:cubicBezTo>
                  <a:lnTo>
                    <a:pt x="44" y="6548"/>
                  </a:lnTo>
                  <a:cubicBezTo>
                    <a:pt x="1" y="6579"/>
                    <a:pt x="52" y="6644"/>
                    <a:pt x="94" y="6644"/>
                  </a:cubicBezTo>
                  <a:cubicBezTo>
                    <a:pt x="103" y="6644"/>
                    <a:pt x="113" y="6641"/>
                    <a:pt x="120" y="6632"/>
                  </a:cubicBezTo>
                  <a:lnTo>
                    <a:pt x="6880" y="93"/>
                  </a:lnTo>
                  <a:cubicBezTo>
                    <a:pt x="6922" y="63"/>
                    <a:pt x="6875" y="0"/>
                    <a:pt x="6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9"/>
            <p:cNvSpPr/>
            <p:nvPr/>
          </p:nvSpPr>
          <p:spPr>
            <a:xfrm>
              <a:off x="2053225" y="4873425"/>
              <a:ext cx="148475" cy="142575"/>
            </a:xfrm>
            <a:custGeom>
              <a:avLst/>
              <a:gdLst/>
              <a:ahLst/>
              <a:cxnLst/>
              <a:rect l="l" t="t" r="r" b="b"/>
              <a:pathLst>
                <a:path w="5939" h="5703" extrusionOk="0">
                  <a:moveTo>
                    <a:pt x="5849" y="1"/>
                  </a:moveTo>
                  <a:cubicBezTo>
                    <a:pt x="5838" y="1"/>
                    <a:pt x="5828" y="5"/>
                    <a:pt x="5820" y="16"/>
                  </a:cubicBezTo>
                  <a:lnTo>
                    <a:pt x="43" y="5610"/>
                  </a:lnTo>
                  <a:cubicBezTo>
                    <a:pt x="1" y="5635"/>
                    <a:pt x="50" y="5702"/>
                    <a:pt x="91" y="5702"/>
                  </a:cubicBezTo>
                  <a:cubicBezTo>
                    <a:pt x="102" y="5702"/>
                    <a:pt x="112" y="5698"/>
                    <a:pt x="120" y="5687"/>
                  </a:cubicBezTo>
                  <a:lnTo>
                    <a:pt x="5897" y="93"/>
                  </a:lnTo>
                  <a:cubicBezTo>
                    <a:pt x="5939" y="68"/>
                    <a:pt x="5890" y="1"/>
                    <a:pt x="5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9"/>
            <p:cNvSpPr/>
            <p:nvPr/>
          </p:nvSpPr>
          <p:spPr>
            <a:xfrm>
              <a:off x="2092150" y="4911700"/>
              <a:ext cx="85725" cy="81625"/>
            </a:xfrm>
            <a:custGeom>
              <a:avLst/>
              <a:gdLst/>
              <a:ahLst/>
              <a:cxnLst/>
              <a:rect l="l" t="t" r="r" b="b"/>
              <a:pathLst>
                <a:path w="3429" h="3265" extrusionOk="0">
                  <a:moveTo>
                    <a:pt x="3341" y="1"/>
                  </a:moveTo>
                  <a:cubicBezTo>
                    <a:pt x="3330" y="1"/>
                    <a:pt x="3319" y="6"/>
                    <a:pt x="3311" y="17"/>
                  </a:cubicBezTo>
                  <a:lnTo>
                    <a:pt x="49" y="3172"/>
                  </a:lnTo>
                  <a:cubicBezTo>
                    <a:pt x="1" y="3202"/>
                    <a:pt x="47" y="3265"/>
                    <a:pt x="87" y="3265"/>
                  </a:cubicBezTo>
                  <a:cubicBezTo>
                    <a:pt x="98" y="3265"/>
                    <a:pt x="109" y="3260"/>
                    <a:pt x="117" y="3249"/>
                  </a:cubicBezTo>
                  <a:lnTo>
                    <a:pt x="3387" y="93"/>
                  </a:lnTo>
                  <a:cubicBezTo>
                    <a:pt x="3429" y="64"/>
                    <a:pt x="3382" y="1"/>
                    <a:pt x="3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9"/>
            <p:cNvSpPr/>
            <p:nvPr/>
          </p:nvSpPr>
          <p:spPr>
            <a:xfrm>
              <a:off x="2102875" y="4900625"/>
              <a:ext cx="53200" cy="50275"/>
            </a:xfrm>
            <a:custGeom>
              <a:avLst/>
              <a:gdLst/>
              <a:ahLst/>
              <a:cxnLst/>
              <a:rect l="l" t="t" r="r" b="b"/>
              <a:pathLst>
                <a:path w="2128" h="2011" extrusionOk="0">
                  <a:moveTo>
                    <a:pt x="2050" y="0"/>
                  </a:moveTo>
                  <a:cubicBezTo>
                    <a:pt x="2035" y="0"/>
                    <a:pt x="2020" y="5"/>
                    <a:pt x="2005" y="18"/>
                  </a:cubicBezTo>
                  <a:lnTo>
                    <a:pt x="47" y="1908"/>
                  </a:lnTo>
                  <a:cubicBezTo>
                    <a:pt x="0" y="1955"/>
                    <a:pt x="33" y="2010"/>
                    <a:pt x="79" y="2010"/>
                  </a:cubicBezTo>
                  <a:cubicBezTo>
                    <a:pt x="93" y="2010"/>
                    <a:pt x="108" y="2005"/>
                    <a:pt x="123" y="1992"/>
                  </a:cubicBezTo>
                  <a:lnTo>
                    <a:pt x="2081" y="94"/>
                  </a:lnTo>
                  <a:cubicBezTo>
                    <a:pt x="2128" y="54"/>
                    <a:pt x="2095" y="0"/>
                    <a:pt x="2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9"/>
            <p:cNvSpPr/>
            <p:nvPr/>
          </p:nvSpPr>
          <p:spPr>
            <a:xfrm>
              <a:off x="2087450" y="4695800"/>
              <a:ext cx="55500" cy="52625"/>
            </a:xfrm>
            <a:custGeom>
              <a:avLst/>
              <a:gdLst/>
              <a:ahLst/>
              <a:cxnLst/>
              <a:rect l="l" t="t" r="r" b="b"/>
              <a:pathLst>
                <a:path w="2220" h="2105" extrusionOk="0">
                  <a:moveTo>
                    <a:pt x="2140" y="0"/>
                  </a:moveTo>
                  <a:cubicBezTo>
                    <a:pt x="2126" y="0"/>
                    <a:pt x="2111" y="6"/>
                    <a:pt x="2096" y="18"/>
                  </a:cubicBezTo>
                  <a:lnTo>
                    <a:pt x="46" y="2007"/>
                  </a:lnTo>
                  <a:cubicBezTo>
                    <a:pt x="0" y="2048"/>
                    <a:pt x="32" y="2105"/>
                    <a:pt x="77" y="2105"/>
                  </a:cubicBezTo>
                  <a:cubicBezTo>
                    <a:pt x="91" y="2105"/>
                    <a:pt x="107" y="2099"/>
                    <a:pt x="122" y="2084"/>
                  </a:cubicBezTo>
                  <a:lnTo>
                    <a:pt x="2173" y="102"/>
                  </a:lnTo>
                  <a:cubicBezTo>
                    <a:pt x="2219" y="56"/>
                    <a:pt x="2186" y="0"/>
                    <a:pt x="2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9"/>
            <p:cNvSpPr/>
            <p:nvPr/>
          </p:nvSpPr>
          <p:spPr>
            <a:xfrm>
              <a:off x="2049400" y="4639450"/>
              <a:ext cx="138225" cy="132400"/>
            </a:xfrm>
            <a:custGeom>
              <a:avLst/>
              <a:gdLst/>
              <a:ahLst/>
              <a:cxnLst/>
              <a:rect l="l" t="t" r="r" b="b"/>
              <a:pathLst>
                <a:path w="5529" h="5296" extrusionOk="0">
                  <a:moveTo>
                    <a:pt x="5438" y="1"/>
                  </a:moveTo>
                  <a:cubicBezTo>
                    <a:pt x="5427" y="1"/>
                    <a:pt x="5417" y="5"/>
                    <a:pt x="5409" y="16"/>
                  </a:cubicBezTo>
                  <a:lnTo>
                    <a:pt x="44" y="5206"/>
                  </a:lnTo>
                  <a:cubicBezTo>
                    <a:pt x="1" y="5231"/>
                    <a:pt x="52" y="5295"/>
                    <a:pt x="93" y="5295"/>
                  </a:cubicBezTo>
                  <a:cubicBezTo>
                    <a:pt x="103" y="5295"/>
                    <a:pt x="113" y="5291"/>
                    <a:pt x="120" y="5283"/>
                  </a:cubicBezTo>
                  <a:lnTo>
                    <a:pt x="5486" y="100"/>
                  </a:lnTo>
                  <a:cubicBezTo>
                    <a:pt x="5528" y="70"/>
                    <a:pt x="5479" y="1"/>
                    <a:pt x="5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9"/>
            <p:cNvSpPr/>
            <p:nvPr/>
          </p:nvSpPr>
          <p:spPr>
            <a:xfrm>
              <a:off x="2080075" y="4652800"/>
              <a:ext cx="79975" cy="76175"/>
            </a:xfrm>
            <a:custGeom>
              <a:avLst/>
              <a:gdLst/>
              <a:ahLst/>
              <a:cxnLst/>
              <a:rect l="l" t="t" r="r" b="b"/>
              <a:pathLst>
                <a:path w="3199" h="3047" extrusionOk="0">
                  <a:moveTo>
                    <a:pt x="3125" y="1"/>
                  </a:moveTo>
                  <a:cubicBezTo>
                    <a:pt x="3110" y="1"/>
                    <a:pt x="3093" y="8"/>
                    <a:pt x="3077" y="23"/>
                  </a:cubicBezTo>
                  <a:lnTo>
                    <a:pt x="44" y="2950"/>
                  </a:lnTo>
                  <a:cubicBezTo>
                    <a:pt x="1" y="2981"/>
                    <a:pt x="52" y="3046"/>
                    <a:pt x="94" y="3046"/>
                  </a:cubicBezTo>
                  <a:cubicBezTo>
                    <a:pt x="104" y="3046"/>
                    <a:pt x="113" y="3043"/>
                    <a:pt x="120" y="3034"/>
                  </a:cubicBezTo>
                  <a:lnTo>
                    <a:pt x="3153" y="100"/>
                  </a:lnTo>
                  <a:cubicBezTo>
                    <a:pt x="3199" y="54"/>
                    <a:pt x="3169" y="1"/>
                    <a:pt x="3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9"/>
            <p:cNvSpPr/>
            <p:nvPr/>
          </p:nvSpPr>
          <p:spPr>
            <a:xfrm>
              <a:off x="1638300" y="4710000"/>
              <a:ext cx="270350" cy="260325"/>
            </a:xfrm>
            <a:custGeom>
              <a:avLst/>
              <a:gdLst/>
              <a:ahLst/>
              <a:cxnLst/>
              <a:rect l="l" t="t" r="r" b="b"/>
              <a:pathLst>
                <a:path w="10814" h="10413" extrusionOk="0">
                  <a:moveTo>
                    <a:pt x="10736" y="0"/>
                  </a:moveTo>
                  <a:cubicBezTo>
                    <a:pt x="10725" y="0"/>
                    <a:pt x="10713" y="4"/>
                    <a:pt x="10703" y="14"/>
                  </a:cubicBezTo>
                  <a:lnTo>
                    <a:pt x="41" y="10326"/>
                  </a:lnTo>
                  <a:cubicBezTo>
                    <a:pt x="1" y="10361"/>
                    <a:pt x="35" y="10413"/>
                    <a:pt x="73" y="10413"/>
                  </a:cubicBezTo>
                  <a:cubicBezTo>
                    <a:pt x="86" y="10413"/>
                    <a:pt x="99" y="10407"/>
                    <a:pt x="110" y="10395"/>
                  </a:cubicBezTo>
                  <a:lnTo>
                    <a:pt x="10772" y="90"/>
                  </a:lnTo>
                  <a:cubicBezTo>
                    <a:pt x="10814" y="55"/>
                    <a:pt x="10776" y="0"/>
                    <a:pt x="10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9"/>
            <p:cNvSpPr/>
            <p:nvPr/>
          </p:nvSpPr>
          <p:spPr>
            <a:xfrm>
              <a:off x="1664750" y="4799125"/>
              <a:ext cx="165575" cy="159100"/>
            </a:xfrm>
            <a:custGeom>
              <a:avLst/>
              <a:gdLst/>
              <a:ahLst/>
              <a:cxnLst/>
              <a:rect l="l" t="t" r="r" b="b"/>
              <a:pathLst>
                <a:path w="6623" h="6364" extrusionOk="0">
                  <a:moveTo>
                    <a:pt x="6550" y="1"/>
                  </a:moveTo>
                  <a:cubicBezTo>
                    <a:pt x="6538" y="1"/>
                    <a:pt x="6525" y="5"/>
                    <a:pt x="6513" y="16"/>
                  </a:cubicBezTo>
                  <a:lnTo>
                    <a:pt x="42" y="6273"/>
                  </a:lnTo>
                  <a:cubicBezTo>
                    <a:pt x="1" y="6309"/>
                    <a:pt x="38" y="6363"/>
                    <a:pt x="79" y="6363"/>
                  </a:cubicBezTo>
                  <a:cubicBezTo>
                    <a:pt x="90" y="6363"/>
                    <a:pt x="101" y="6359"/>
                    <a:pt x="111" y="6349"/>
                  </a:cubicBezTo>
                  <a:lnTo>
                    <a:pt x="6581" y="92"/>
                  </a:lnTo>
                  <a:cubicBezTo>
                    <a:pt x="6623" y="51"/>
                    <a:pt x="6591" y="1"/>
                    <a:pt x="6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9"/>
            <p:cNvSpPr/>
            <p:nvPr/>
          </p:nvSpPr>
          <p:spPr>
            <a:xfrm>
              <a:off x="1733100" y="4718950"/>
              <a:ext cx="154025" cy="148000"/>
            </a:xfrm>
            <a:custGeom>
              <a:avLst/>
              <a:gdLst/>
              <a:ahLst/>
              <a:cxnLst/>
              <a:rect l="l" t="t" r="r" b="b"/>
              <a:pathLst>
                <a:path w="6161" h="5920" extrusionOk="0">
                  <a:moveTo>
                    <a:pt x="6082" y="0"/>
                  </a:moveTo>
                  <a:cubicBezTo>
                    <a:pt x="6071" y="0"/>
                    <a:pt x="6060" y="4"/>
                    <a:pt x="6050" y="14"/>
                  </a:cubicBezTo>
                  <a:lnTo>
                    <a:pt x="37" y="5829"/>
                  </a:lnTo>
                  <a:cubicBezTo>
                    <a:pt x="1" y="5865"/>
                    <a:pt x="35" y="5920"/>
                    <a:pt x="74" y="5920"/>
                  </a:cubicBezTo>
                  <a:cubicBezTo>
                    <a:pt x="84" y="5920"/>
                    <a:pt x="95" y="5916"/>
                    <a:pt x="105" y="5906"/>
                  </a:cubicBezTo>
                  <a:lnTo>
                    <a:pt x="6119" y="91"/>
                  </a:lnTo>
                  <a:cubicBezTo>
                    <a:pt x="6160" y="55"/>
                    <a:pt x="6123" y="0"/>
                    <a:pt x="60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9"/>
            <p:cNvSpPr/>
            <p:nvPr/>
          </p:nvSpPr>
          <p:spPr>
            <a:xfrm>
              <a:off x="1721175" y="4870900"/>
              <a:ext cx="132225" cy="126975"/>
            </a:xfrm>
            <a:custGeom>
              <a:avLst/>
              <a:gdLst/>
              <a:ahLst/>
              <a:cxnLst/>
              <a:rect l="l" t="t" r="r" b="b"/>
              <a:pathLst>
                <a:path w="5289" h="5079" extrusionOk="0">
                  <a:moveTo>
                    <a:pt x="5221" y="0"/>
                  </a:moveTo>
                  <a:cubicBezTo>
                    <a:pt x="5209" y="0"/>
                    <a:pt x="5197" y="5"/>
                    <a:pt x="5186" y="18"/>
                  </a:cubicBezTo>
                  <a:lnTo>
                    <a:pt x="41" y="4995"/>
                  </a:lnTo>
                  <a:cubicBezTo>
                    <a:pt x="0" y="5030"/>
                    <a:pt x="31" y="5079"/>
                    <a:pt x="72" y="5079"/>
                  </a:cubicBezTo>
                  <a:cubicBezTo>
                    <a:pt x="84" y="5079"/>
                    <a:pt x="97" y="5074"/>
                    <a:pt x="110" y="5064"/>
                  </a:cubicBezTo>
                  <a:lnTo>
                    <a:pt x="5254" y="87"/>
                  </a:lnTo>
                  <a:cubicBezTo>
                    <a:pt x="5289" y="52"/>
                    <a:pt x="5258" y="0"/>
                    <a:pt x="5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9"/>
            <p:cNvSpPr/>
            <p:nvPr/>
          </p:nvSpPr>
          <p:spPr>
            <a:xfrm>
              <a:off x="1755850" y="4905025"/>
              <a:ext cx="76225" cy="72725"/>
            </a:xfrm>
            <a:custGeom>
              <a:avLst/>
              <a:gdLst/>
              <a:ahLst/>
              <a:cxnLst/>
              <a:rect l="l" t="t" r="r" b="b"/>
              <a:pathLst>
                <a:path w="3049" h="2909" extrusionOk="0">
                  <a:moveTo>
                    <a:pt x="2972" y="0"/>
                  </a:moveTo>
                  <a:cubicBezTo>
                    <a:pt x="2962" y="0"/>
                    <a:pt x="2952" y="5"/>
                    <a:pt x="2945" y="17"/>
                  </a:cubicBezTo>
                  <a:lnTo>
                    <a:pt x="41" y="2822"/>
                  </a:lnTo>
                  <a:cubicBezTo>
                    <a:pt x="1" y="2857"/>
                    <a:pt x="35" y="2909"/>
                    <a:pt x="74" y="2909"/>
                  </a:cubicBezTo>
                  <a:cubicBezTo>
                    <a:pt x="86" y="2909"/>
                    <a:pt x="99" y="2904"/>
                    <a:pt x="110" y="2891"/>
                  </a:cubicBezTo>
                  <a:lnTo>
                    <a:pt x="3014" y="86"/>
                  </a:lnTo>
                  <a:cubicBezTo>
                    <a:pt x="3049" y="57"/>
                    <a:pt x="3007" y="0"/>
                    <a:pt x="2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9"/>
            <p:cNvSpPr/>
            <p:nvPr/>
          </p:nvSpPr>
          <p:spPr>
            <a:xfrm>
              <a:off x="1765400" y="4895175"/>
              <a:ext cx="47400" cy="44700"/>
            </a:xfrm>
            <a:custGeom>
              <a:avLst/>
              <a:gdLst/>
              <a:ahLst/>
              <a:cxnLst/>
              <a:rect l="l" t="t" r="r" b="b"/>
              <a:pathLst>
                <a:path w="1896" h="1788" extrusionOk="0">
                  <a:moveTo>
                    <a:pt x="1824" y="0"/>
                  </a:moveTo>
                  <a:cubicBezTo>
                    <a:pt x="1811" y="0"/>
                    <a:pt x="1798" y="5"/>
                    <a:pt x="1786" y="15"/>
                  </a:cubicBezTo>
                  <a:lnTo>
                    <a:pt x="40" y="1699"/>
                  </a:lnTo>
                  <a:cubicBezTo>
                    <a:pt x="1" y="1739"/>
                    <a:pt x="29" y="1787"/>
                    <a:pt x="67" y="1787"/>
                  </a:cubicBezTo>
                  <a:cubicBezTo>
                    <a:pt x="81" y="1787"/>
                    <a:pt x="95" y="1782"/>
                    <a:pt x="109" y="1768"/>
                  </a:cubicBezTo>
                  <a:lnTo>
                    <a:pt x="1854" y="84"/>
                  </a:lnTo>
                  <a:cubicBezTo>
                    <a:pt x="1895" y="49"/>
                    <a:pt x="1864" y="0"/>
                    <a:pt x="18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9"/>
            <p:cNvSpPr/>
            <p:nvPr/>
          </p:nvSpPr>
          <p:spPr>
            <a:xfrm>
              <a:off x="1751675" y="4712900"/>
              <a:ext cx="49475" cy="46900"/>
            </a:xfrm>
            <a:custGeom>
              <a:avLst/>
              <a:gdLst/>
              <a:ahLst/>
              <a:cxnLst/>
              <a:rect l="l" t="t" r="r" b="b"/>
              <a:pathLst>
                <a:path w="1979" h="1876" extrusionOk="0">
                  <a:moveTo>
                    <a:pt x="1911" y="1"/>
                  </a:moveTo>
                  <a:cubicBezTo>
                    <a:pt x="1898" y="1"/>
                    <a:pt x="1883" y="6"/>
                    <a:pt x="1870" y="20"/>
                  </a:cubicBezTo>
                  <a:lnTo>
                    <a:pt x="41" y="1788"/>
                  </a:lnTo>
                  <a:cubicBezTo>
                    <a:pt x="0" y="1823"/>
                    <a:pt x="30" y="1875"/>
                    <a:pt x="70" y="1875"/>
                  </a:cubicBezTo>
                  <a:cubicBezTo>
                    <a:pt x="83" y="1875"/>
                    <a:pt x="96" y="1870"/>
                    <a:pt x="109" y="1857"/>
                  </a:cubicBezTo>
                  <a:lnTo>
                    <a:pt x="1938" y="89"/>
                  </a:lnTo>
                  <a:cubicBezTo>
                    <a:pt x="1978" y="49"/>
                    <a:pt x="1950" y="1"/>
                    <a:pt x="19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9"/>
            <p:cNvSpPr/>
            <p:nvPr/>
          </p:nvSpPr>
          <p:spPr>
            <a:xfrm>
              <a:off x="1717875" y="4662825"/>
              <a:ext cx="122925" cy="117850"/>
            </a:xfrm>
            <a:custGeom>
              <a:avLst/>
              <a:gdLst/>
              <a:ahLst/>
              <a:cxnLst/>
              <a:rect l="l" t="t" r="r" b="b"/>
              <a:pathLst>
                <a:path w="4917" h="4714" extrusionOk="0">
                  <a:moveTo>
                    <a:pt x="4843" y="0"/>
                  </a:moveTo>
                  <a:cubicBezTo>
                    <a:pt x="4831" y="0"/>
                    <a:pt x="4818" y="6"/>
                    <a:pt x="4807" y="19"/>
                  </a:cubicBezTo>
                  <a:lnTo>
                    <a:pt x="36" y="4630"/>
                  </a:lnTo>
                  <a:cubicBezTo>
                    <a:pt x="1" y="4665"/>
                    <a:pt x="33" y="4713"/>
                    <a:pt x="71" y="4713"/>
                  </a:cubicBezTo>
                  <a:cubicBezTo>
                    <a:pt x="82" y="4713"/>
                    <a:pt x="94" y="4709"/>
                    <a:pt x="105" y="4698"/>
                  </a:cubicBezTo>
                  <a:lnTo>
                    <a:pt x="4876" y="87"/>
                  </a:lnTo>
                  <a:cubicBezTo>
                    <a:pt x="4916" y="53"/>
                    <a:pt x="4882" y="0"/>
                    <a:pt x="48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9"/>
            <p:cNvSpPr/>
            <p:nvPr/>
          </p:nvSpPr>
          <p:spPr>
            <a:xfrm>
              <a:off x="1745275" y="4674725"/>
              <a:ext cx="70950" cy="67725"/>
            </a:xfrm>
            <a:custGeom>
              <a:avLst/>
              <a:gdLst/>
              <a:ahLst/>
              <a:cxnLst/>
              <a:rect l="l" t="t" r="r" b="b"/>
              <a:pathLst>
                <a:path w="2838" h="2709" extrusionOk="0">
                  <a:moveTo>
                    <a:pt x="2772" y="0"/>
                  </a:moveTo>
                  <a:cubicBezTo>
                    <a:pt x="2760" y="0"/>
                    <a:pt x="2748" y="5"/>
                    <a:pt x="2736" y="15"/>
                  </a:cubicBezTo>
                  <a:lnTo>
                    <a:pt x="38" y="2622"/>
                  </a:lnTo>
                  <a:cubicBezTo>
                    <a:pt x="1" y="2653"/>
                    <a:pt x="43" y="2708"/>
                    <a:pt x="81" y="2708"/>
                  </a:cubicBezTo>
                  <a:cubicBezTo>
                    <a:pt x="90" y="2708"/>
                    <a:pt x="99" y="2705"/>
                    <a:pt x="106" y="2698"/>
                  </a:cubicBezTo>
                  <a:lnTo>
                    <a:pt x="2797" y="91"/>
                  </a:lnTo>
                  <a:cubicBezTo>
                    <a:pt x="2838" y="50"/>
                    <a:pt x="2811" y="0"/>
                    <a:pt x="27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9"/>
            <p:cNvSpPr/>
            <p:nvPr/>
          </p:nvSpPr>
          <p:spPr>
            <a:xfrm>
              <a:off x="1400375" y="5268425"/>
              <a:ext cx="1429050" cy="53550"/>
            </a:xfrm>
            <a:custGeom>
              <a:avLst/>
              <a:gdLst/>
              <a:ahLst/>
              <a:cxnLst/>
              <a:rect l="l" t="t" r="r" b="b"/>
              <a:pathLst>
                <a:path w="57162" h="2142" extrusionOk="0">
                  <a:moveTo>
                    <a:pt x="1" y="0"/>
                  </a:moveTo>
                  <a:lnTo>
                    <a:pt x="1" y="2142"/>
                  </a:lnTo>
                  <a:lnTo>
                    <a:pt x="57161" y="2142"/>
                  </a:lnTo>
                  <a:lnTo>
                    <a:pt x="57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9"/>
            <p:cNvSpPr/>
            <p:nvPr/>
          </p:nvSpPr>
          <p:spPr>
            <a:xfrm>
              <a:off x="1400375" y="5321375"/>
              <a:ext cx="1429050" cy="4800"/>
            </a:xfrm>
            <a:custGeom>
              <a:avLst/>
              <a:gdLst/>
              <a:ahLst/>
              <a:cxnLst/>
              <a:rect l="l" t="t" r="r" b="b"/>
              <a:pathLst>
                <a:path w="57162" h="192" extrusionOk="0">
                  <a:moveTo>
                    <a:pt x="1" y="1"/>
                  </a:moveTo>
                  <a:lnTo>
                    <a:pt x="1" y="191"/>
                  </a:lnTo>
                  <a:lnTo>
                    <a:pt x="57161" y="191"/>
                  </a:lnTo>
                  <a:lnTo>
                    <a:pt x="57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9"/>
            <p:cNvSpPr/>
            <p:nvPr/>
          </p:nvSpPr>
          <p:spPr>
            <a:xfrm>
              <a:off x="1400375" y="5265750"/>
              <a:ext cx="1429050" cy="4800"/>
            </a:xfrm>
            <a:custGeom>
              <a:avLst/>
              <a:gdLst/>
              <a:ahLst/>
              <a:cxnLst/>
              <a:rect l="l" t="t" r="r" b="b"/>
              <a:pathLst>
                <a:path w="57162" h="192" extrusionOk="0">
                  <a:moveTo>
                    <a:pt x="1" y="1"/>
                  </a:moveTo>
                  <a:lnTo>
                    <a:pt x="1" y="191"/>
                  </a:lnTo>
                  <a:lnTo>
                    <a:pt x="57161" y="191"/>
                  </a:lnTo>
                  <a:lnTo>
                    <a:pt x="57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9"/>
            <p:cNvSpPr/>
            <p:nvPr/>
          </p:nvSpPr>
          <p:spPr>
            <a:xfrm>
              <a:off x="1704575" y="4669625"/>
              <a:ext cx="184000" cy="176075"/>
            </a:xfrm>
            <a:custGeom>
              <a:avLst/>
              <a:gdLst/>
              <a:ahLst/>
              <a:cxnLst/>
              <a:rect l="l" t="t" r="r" b="b"/>
              <a:pathLst>
                <a:path w="7360" h="7043" extrusionOk="0">
                  <a:moveTo>
                    <a:pt x="7274" y="1"/>
                  </a:moveTo>
                  <a:cubicBezTo>
                    <a:pt x="7259" y="1"/>
                    <a:pt x="7243" y="7"/>
                    <a:pt x="7229" y="21"/>
                  </a:cubicBezTo>
                  <a:lnTo>
                    <a:pt x="42" y="6941"/>
                  </a:lnTo>
                  <a:cubicBezTo>
                    <a:pt x="1" y="6983"/>
                    <a:pt x="37" y="7042"/>
                    <a:pt x="84" y="7042"/>
                  </a:cubicBezTo>
                  <a:cubicBezTo>
                    <a:pt x="98" y="7042"/>
                    <a:pt x="112" y="7037"/>
                    <a:pt x="126" y="7025"/>
                  </a:cubicBezTo>
                  <a:lnTo>
                    <a:pt x="7313" y="105"/>
                  </a:lnTo>
                  <a:cubicBezTo>
                    <a:pt x="7360" y="64"/>
                    <a:pt x="7321" y="1"/>
                    <a:pt x="7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9"/>
            <p:cNvSpPr/>
            <p:nvPr/>
          </p:nvSpPr>
          <p:spPr>
            <a:xfrm>
              <a:off x="1774550" y="4674975"/>
              <a:ext cx="88300" cy="84225"/>
            </a:xfrm>
            <a:custGeom>
              <a:avLst/>
              <a:gdLst/>
              <a:ahLst/>
              <a:cxnLst/>
              <a:rect l="l" t="t" r="r" b="b"/>
              <a:pathLst>
                <a:path w="3532" h="3369" extrusionOk="0">
                  <a:moveTo>
                    <a:pt x="3459" y="1"/>
                  </a:moveTo>
                  <a:cubicBezTo>
                    <a:pt x="3448" y="1"/>
                    <a:pt x="3436" y="5"/>
                    <a:pt x="3424" y="13"/>
                  </a:cubicBezTo>
                  <a:lnTo>
                    <a:pt x="48" y="3267"/>
                  </a:lnTo>
                  <a:cubicBezTo>
                    <a:pt x="1" y="3308"/>
                    <a:pt x="40" y="3368"/>
                    <a:pt x="85" y="3368"/>
                  </a:cubicBezTo>
                  <a:cubicBezTo>
                    <a:pt x="98" y="3368"/>
                    <a:pt x="112" y="3363"/>
                    <a:pt x="124" y="3351"/>
                  </a:cubicBezTo>
                  <a:lnTo>
                    <a:pt x="3508" y="89"/>
                  </a:lnTo>
                  <a:cubicBezTo>
                    <a:pt x="3532" y="47"/>
                    <a:pt x="3500" y="1"/>
                    <a:pt x="34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9"/>
            <p:cNvSpPr/>
            <p:nvPr/>
          </p:nvSpPr>
          <p:spPr>
            <a:xfrm>
              <a:off x="1746175" y="4707625"/>
              <a:ext cx="120125" cy="114450"/>
            </a:xfrm>
            <a:custGeom>
              <a:avLst/>
              <a:gdLst/>
              <a:ahLst/>
              <a:cxnLst/>
              <a:rect l="l" t="t" r="r" b="b"/>
              <a:pathLst>
                <a:path w="4805" h="4578" extrusionOk="0">
                  <a:moveTo>
                    <a:pt x="4720" y="1"/>
                  </a:moveTo>
                  <a:cubicBezTo>
                    <a:pt x="4707" y="1"/>
                    <a:pt x="4693" y="6"/>
                    <a:pt x="4681" y="18"/>
                  </a:cubicBezTo>
                  <a:lnTo>
                    <a:pt x="47" y="4476"/>
                  </a:lnTo>
                  <a:cubicBezTo>
                    <a:pt x="0" y="4518"/>
                    <a:pt x="40" y="4577"/>
                    <a:pt x="88" y="4577"/>
                  </a:cubicBezTo>
                  <a:cubicBezTo>
                    <a:pt x="102" y="4577"/>
                    <a:pt x="117" y="4572"/>
                    <a:pt x="131" y="4560"/>
                  </a:cubicBezTo>
                  <a:lnTo>
                    <a:pt x="4757" y="102"/>
                  </a:lnTo>
                  <a:cubicBezTo>
                    <a:pt x="4805" y="60"/>
                    <a:pt x="4765" y="1"/>
                    <a:pt x="4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9"/>
            <p:cNvSpPr/>
            <p:nvPr/>
          </p:nvSpPr>
          <p:spPr>
            <a:xfrm>
              <a:off x="1648750" y="4800600"/>
              <a:ext cx="89500" cy="85100"/>
            </a:xfrm>
            <a:custGeom>
              <a:avLst/>
              <a:gdLst/>
              <a:ahLst/>
              <a:cxnLst/>
              <a:rect l="l" t="t" r="r" b="b"/>
              <a:pathLst>
                <a:path w="3580" h="3404" extrusionOk="0">
                  <a:moveTo>
                    <a:pt x="3492" y="1"/>
                  </a:moveTo>
                  <a:cubicBezTo>
                    <a:pt x="3478" y="1"/>
                    <a:pt x="3463" y="6"/>
                    <a:pt x="3449" y="18"/>
                  </a:cubicBezTo>
                  <a:lnTo>
                    <a:pt x="42" y="3303"/>
                  </a:lnTo>
                  <a:cubicBezTo>
                    <a:pt x="1" y="3344"/>
                    <a:pt x="37" y="3404"/>
                    <a:pt x="84" y="3404"/>
                  </a:cubicBezTo>
                  <a:cubicBezTo>
                    <a:pt x="98" y="3404"/>
                    <a:pt x="112" y="3399"/>
                    <a:pt x="126" y="3387"/>
                  </a:cubicBezTo>
                  <a:lnTo>
                    <a:pt x="3533" y="102"/>
                  </a:lnTo>
                  <a:cubicBezTo>
                    <a:pt x="3580" y="60"/>
                    <a:pt x="3540" y="1"/>
                    <a:pt x="34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9"/>
            <p:cNvSpPr/>
            <p:nvPr/>
          </p:nvSpPr>
          <p:spPr>
            <a:xfrm>
              <a:off x="2033825" y="4512900"/>
              <a:ext cx="184025" cy="176175"/>
            </a:xfrm>
            <a:custGeom>
              <a:avLst/>
              <a:gdLst/>
              <a:ahLst/>
              <a:cxnLst/>
              <a:rect l="l" t="t" r="r" b="b"/>
              <a:pathLst>
                <a:path w="7361" h="7047" extrusionOk="0">
                  <a:moveTo>
                    <a:pt x="7271" y="1"/>
                  </a:moveTo>
                  <a:cubicBezTo>
                    <a:pt x="7257" y="1"/>
                    <a:pt x="7243" y="6"/>
                    <a:pt x="7229" y="18"/>
                  </a:cubicBezTo>
                  <a:lnTo>
                    <a:pt x="42" y="6938"/>
                  </a:lnTo>
                  <a:cubicBezTo>
                    <a:pt x="1" y="6985"/>
                    <a:pt x="37" y="7046"/>
                    <a:pt x="84" y="7046"/>
                  </a:cubicBezTo>
                  <a:cubicBezTo>
                    <a:pt x="98" y="7046"/>
                    <a:pt x="112" y="7041"/>
                    <a:pt x="126" y="7029"/>
                  </a:cubicBezTo>
                  <a:lnTo>
                    <a:pt x="7313" y="109"/>
                  </a:lnTo>
                  <a:cubicBezTo>
                    <a:pt x="7360" y="62"/>
                    <a:pt x="7320" y="1"/>
                    <a:pt x="72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9"/>
            <p:cNvSpPr/>
            <p:nvPr/>
          </p:nvSpPr>
          <p:spPr>
            <a:xfrm>
              <a:off x="2103750" y="4518050"/>
              <a:ext cx="88800" cy="84500"/>
            </a:xfrm>
            <a:custGeom>
              <a:avLst/>
              <a:gdLst/>
              <a:ahLst/>
              <a:cxnLst/>
              <a:rect l="l" t="t" r="r" b="b"/>
              <a:pathLst>
                <a:path w="3552" h="3380" extrusionOk="0">
                  <a:moveTo>
                    <a:pt x="3465" y="0"/>
                  </a:moveTo>
                  <a:cubicBezTo>
                    <a:pt x="3452" y="0"/>
                    <a:pt x="3438" y="5"/>
                    <a:pt x="3426" y="17"/>
                  </a:cubicBezTo>
                  <a:lnTo>
                    <a:pt x="42" y="3272"/>
                  </a:lnTo>
                  <a:cubicBezTo>
                    <a:pt x="0" y="3314"/>
                    <a:pt x="43" y="3379"/>
                    <a:pt x="89" y="3379"/>
                  </a:cubicBezTo>
                  <a:cubicBezTo>
                    <a:pt x="102" y="3379"/>
                    <a:pt x="114" y="3375"/>
                    <a:pt x="126" y="3363"/>
                  </a:cubicBezTo>
                  <a:lnTo>
                    <a:pt x="3510" y="101"/>
                  </a:lnTo>
                  <a:cubicBezTo>
                    <a:pt x="3551" y="60"/>
                    <a:pt x="3510" y="0"/>
                    <a:pt x="34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9"/>
            <p:cNvSpPr/>
            <p:nvPr/>
          </p:nvSpPr>
          <p:spPr>
            <a:xfrm>
              <a:off x="2075425" y="4550925"/>
              <a:ext cx="120100" cy="114600"/>
            </a:xfrm>
            <a:custGeom>
              <a:avLst/>
              <a:gdLst/>
              <a:ahLst/>
              <a:cxnLst/>
              <a:rect l="l" t="t" r="r" b="b"/>
              <a:pathLst>
                <a:path w="4804" h="4584" extrusionOk="0">
                  <a:moveTo>
                    <a:pt x="4718" y="1"/>
                  </a:moveTo>
                  <a:cubicBezTo>
                    <a:pt x="4703" y="1"/>
                    <a:pt x="4688" y="7"/>
                    <a:pt x="4673" y="21"/>
                  </a:cubicBezTo>
                  <a:lnTo>
                    <a:pt x="47" y="4479"/>
                  </a:lnTo>
                  <a:cubicBezTo>
                    <a:pt x="0" y="4520"/>
                    <a:pt x="39" y="4583"/>
                    <a:pt x="83" y="4583"/>
                  </a:cubicBezTo>
                  <a:cubicBezTo>
                    <a:pt x="97" y="4583"/>
                    <a:pt x="111" y="4578"/>
                    <a:pt x="123" y="4563"/>
                  </a:cubicBezTo>
                  <a:lnTo>
                    <a:pt x="4757" y="105"/>
                  </a:lnTo>
                  <a:cubicBezTo>
                    <a:pt x="4804" y="64"/>
                    <a:pt x="4766" y="1"/>
                    <a:pt x="4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9"/>
            <p:cNvSpPr/>
            <p:nvPr/>
          </p:nvSpPr>
          <p:spPr>
            <a:xfrm>
              <a:off x="1978000" y="4644000"/>
              <a:ext cx="89500" cy="85075"/>
            </a:xfrm>
            <a:custGeom>
              <a:avLst/>
              <a:gdLst/>
              <a:ahLst/>
              <a:cxnLst/>
              <a:rect l="l" t="t" r="r" b="b"/>
              <a:pathLst>
                <a:path w="3580" h="3403" extrusionOk="0">
                  <a:moveTo>
                    <a:pt x="3491" y="0"/>
                  </a:moveTo>
                  <a:cubicBezTo>
                    <a:pt x="3477" y="0"/>
                    <a:pt x="3462" y="5"/>
                    <a:pt x="3449" y="17"/>
                  </a:cubicBezTo>
                  <a:lnTo>
                    <a:pt x="42" y="3302"/>
                  </a:lnTo>
                  <a:cubicBezTo>
                    <a:pt x="1" y="3343"/>
                    <a:pt x="37" y="3403"/>
                    <a:pt x="84" y="3403"/>
                  </a:cubicBezTo>
                  <a:cubicBezTo>
                    <a:pt x="97" y="3403"/>
                    <a:pt x="112" y="3398"/>
                    <a:pt x="126" y="3386"/>
                  </a:cubicBezTo>
                  <a:lnTo>
                    <a:pt x="3532" y="101"/>
                  </a:lnTo>
                  <a:cubicBezTo>
                    <a:pt x="3580" y="60"/>
                    <a:pt x="3540" y="0"/>
                    <a:pt x="3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9"/>
            <p:cNvSpPr/>
            <p:nvPr/>
          </p:nvSpPr>
          <p:spPr>
            <a:xfrm>
              <a:off x="2353675" y="4750100"/>
              <a:ext cx="183725" cy="175925"/>
            </a:xfrm>
            <a:custGeom>
              <a:avLst/>
              <a:gdLst/>
              <a:ahLst/>
              <a:cxnLst/>
              <a:rect l="l" t="t" r="r" b="b"/>
              <a:pathLst>
                <a:path w="7349" h="7037" extrusionOk="0">
                  <a:moveTo>
                    <a:pt x="7271" y="0"/>
                  </a:moveTo>
                  <a:cubicBezTo>
                    <a:pt x="7258" y="0"/>
                    <a:pt x="7244" y="6"/>
                    <a:pt x="7231" y="18"/>
                  </a:cubicBezTo>
                  <a:lnTo>
                    <a:pt x="37" y="6939"/>
                  </a:lnTo>
                  <a:cubicBezTo>
                    <a:pt x="1" y="6980"/>
                    <a:pt x="40" y="7036"/>
                    <a:pt x="84" y="7036"/>
                  </a:cubicBezTo>
                  <a:cubicBezTo>
                    <a:pt x="96" y="7036"/>
                    <a:pt x="109" y="7032"/>
                    <a:pt x="120" y="7022"/>
                  </a:cubicBezTo>
                  <a:lnTo>
                    <a:pt x="7307" y="102"/>
                  </a:lnTo>
                  <a:cubicBezTo>
                    <a:pt x="7348" y="56"/>
                    <a:pt x="7313" y="0"/>
                    <a:pt x="7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9"/>
            <p:cNvSpPr/>
            <p:nvPr/>
          </p:nvSpPr>
          <p:spPr>
            <a:xfrm>
              <a:off x="2423500" y="4755075"/>
              <a:ext cx="88750" cy="84525"/>
            </a:xfrm>
            <a:custGeom>
              <a:avLst/>
              <a:gdLst/>
              <a:ahLst/>
              <a:cxnLst/>
              <a:rect l="l" t="t" r="r" b="b"/>
              <a:pathLst>
                <a:path w="3550" h="3381" extrusionOk="0">
                  <a:moveTo>
                    <a:pt x="3466" y="0"/>
                  </a:moveTo>
                  <a:cubicBezTo>
                    <a:pt x="3453" y="0"/>
                    <a:pt x="3438" y="6"/>
                    <a:pt x="3425" y="17"/>
                  </a:cubicBezTo>
                  <a:lnTo>
                    <a:pt x="48" y="3272"/>
                  </a:lnTo>
                  <a:cubicBezTo>
                    <a:pt x="1" y="3319"/>
                    <a:pt x="41" y="3380"/>
                    <a:pt x="86" y="3380"/>
                  </a:cubicBezTo>
                  <a:cubicBezTo>
                    <a:pt x="99" y="3380"/>
                    <a:pt x="113" y="3375"/>
                    <a:pt x="125" y="3363"/>
                  </a:cubicBezTo>
                  <a:lnTo>
                    <a:pt x="3508" y="109"/>
                  </a:lnTo>
                  <a:cubicBezTo>
                    <a:pt x="3550" y="62"/>
                    <a:pt x="3513" y="0"/>
                    <a:pt x="3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9"/>
            <p:cNvSpPr/>
            <p:nvPr/>
          </p:nvSpPr>
          <p:spPr>
            <a:xfrm>
              <a:off x="2395250" y="4788000"/>
              <a:ext cx="119850" cy="114400"/>
            </a:xfrm>
            <a:custGeom>
              <a:avLst/>
              <a:gdLst/>
              <a:ahLst/>
              <a:cxnLst/>
              <a:rect l="l" t="t" r="r" b="b"/>
              <a:pathLst>
                <a:path w="4794" h="4576" extrusionOk="0">
                  <a:moveTo>
                    <a:pt x="4713" y="1"/>
                  </a:moveTo>
                  <a:cubicBezTo>
                    <a:pt x="4699" y="1"/>
                    <a:pt x="4683" y="6"/>
                    <a:pt x="4669" y="19"/>
                  </a:cubicBezTo>
                  <a:lnTo>
                    <a:pt x="43" y="4477"/>
                  </a:lnTo>
                  <a:cubicBezTo>
                    <a:pt x="1" y="4519"/>
                    <a:pt x="39" y="4575"/>
                    <a:pt x="83" y="4575"/>
                  </a:cubicBezTo>
                  <a:cubicBezTo>
                    <a:pt x="95" y="4575"/>
                    <a:pt x="107" y="4571"/>
                    <a:pt x="119" y="4561"/>
                  </a:cubicBezTo>
                  <a:lnTo>
                    <a:pt x="4753" y="103"/>
                  </a:lnTo>
                  <a:cubicBezTo>
                    <a:pt x="4793" y="56"/>
                    <a:pt x="4759" y="1"/>
                    <a:pt x="4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9"/>
            <p:cNvSpPr/>
            <p:nvPr/>
          </p:nvSpPr>
          <p:spPr>
            <a:xfrm>
              <a:off x="2297850" y="4881175"/>
              <a:ext cx="89100" cy="84850"/>
            </a:xfrm>
            <a:custGeom>
              <a:avLst/>
              <a:gdLst/>
              <a:ahLst/>
              <a:cxnLst/>
              <a:rect l="l" t="t" r="r" b="b"/>
              <a:pathLst>
                <a:path w="3564" h="3394" extrusionOk="0">
                  <a:moveTo>
                    <a:pt x="3484" y="0"/>
                  </a:moveTo>
                  <a:cubicBezTo>
                    <a:pt x="3473" y="0"/>
                    <a:pt x="3462" y="3"/>
                    <a:pt x="3451" y="11"/>
                  </a:cubicBezTo>
                  <a:lnTo>
                    <a:pt x="37" y="3296"/>
                  </a:lnTo>
                  <a:cubicBezTo>
                    <a:pt x="1" y="3338"/>
                    <a:pt x="35" y="3394"/>
                    <a:pt x="81" y="3394"/>
                  </a:cubicBezTo>
                  <a:cubicBezTo>
                    <a:pt x="94" y="3394"/>
                    <a:pt x="107" y="3390"/>
                    <a:pt x="120" y="3380"/>
                  </a:cubicBezTo>
                  <a:lnTo>
                    <a:pt x="3527" y="95"/>
                  </a:lnTo>
                  <a:cubicBezTo>
                    <a:pt x="3564" y="52"/>
                    <a:pt x="3527" y="0"/>
                    <a:pt x="34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9"/>
            <p:cNvSpPr/>
            <p:nvPr/>
          </p:nvSpPr>
          <p:spPr>
            <a:xfrm>
              <a:off x="1643650" y="4482525"/>
              <a:ext cx="181250" cy="87350"/>
            </a:xfrm>
            <a:custGeom>
              <a:avLst/>
              <a:gdLst/>
              <a:ahLst/>
              <a:cxnLst/>
              <a:rect l="l" t="t" r="r" b="b"/>
              <a:pathLst>
                <a:path w="7250" h="3494" extrusionOk="0">
                  <a:moveTo>
                    <a:pt x="4400" y="135"/>
                  </a:moveTo>
                  <a:cubicBezTo>
                    <a:pt x="4400" y="149"/>
                    <a:pt x="4411" y="160"/>
                    <a:pt x="4425" y="165"/>
                  </a:cubicBezTo>
                  <a:lnTo>
                    <a:pt x="4425" y="165"/>
                  </a:lnTo>
                  <a:cubicBezTo>
                    <a:pt x="4406" y="164"/>
                    <a:pt x="4388" y="164"/>
                    <a:pt x="4369" y="164"/>
                  </a:cubicBezTo>
                  <a:cubicBezTo>
                    <a:pt x="4346" y="164"/>
                    <a:pt x="4324" y="164"/>
                    <a:pt x="4301" y="166"/>
                  </a:cubicBezTo>
                  <a:lnTo>
                    <a:pt x="4400" y="135"/>
                  </a:lnTo>
                  <a:close/>
                  <a:moveTo>
                    <a:pt x="4489" y="1"/>
                  </a:moveTo>
                  <a:cubicBezTo>
                    <a:pt x="4482" y="1"/>
                    <a:pt x="4475" y="2"/>
                    <a:pt x="4468" y="6"/>
                  </a:cubicBezTo>
                  <a:cubicBezTo>
                    <a:pt x="4308" y="82"/>
                    <a:pt x="4141" y="135"/>
                    <a:pt x="3988" y="204"/>
                  </a:cubicBezTo>
                  <a:cubicBezTo>
                    <a:pt x="3889" y="219"/>
                    <a:pt x="3798" y="272"/>
                    <a:pt x="3737" y="356"/>
                  </a:cubicBezTo>
                  <a:cubicBezTo>
                    <a:pt x="3729" y="356"/>
                    <a:pt x="3729" y="364"/>
                    <a:pt x="3729" y="371"/>
                  </a:cubicBezTo>
                  <a:cubicBezTo>
                    <a:pt x="3615" y="478"/>
                    <a:pt x="3546" y="623"/>
                    <a:pt x="3531" y="775"/>
                  </a:cubicBezTo>
                  <a:cubicBezTo>
                    <a:pt x="3500" y="974"/>
                    <a:pt x="3546" y="1187"/>
                    <a:pt x="3668" y="1355"/>
                  </a:cubicBezTo>
                  <a:cubicBezTo>
                    <a:pt x="3668" y="1355"/>
                    <a:pt x="3661" y="1362"/>
                    <a:pt x="3661" y="1362"/>
                  </a:cubicBezTo>
                  <a:lnTo>
                    <a:pt x="3546" y="1347"/>
                  </a:lnTo>
                  <a:cubicBezTo>
                    <a:pt x="3493" y="1324"/>
                    <a:pt x="3440" y="1294"/>
                    <a:pt x="3394" y="1248"/>
                  </a:cubicBezTo>
                  <a:cubicBezTo>
                    <a:pt x="3234" y="1088"/>
                    <a:pt x="3020" y="753"/>
                    <a:pt x="3241" y="554"/>
                  </a:cubicBezTo>
                  <a:cubicBezTo>
                    <a:pt x="3278" y="524"/>
                    <a:pt x="3242" y="475"/>
                    <a:pt x="3203" y="475"/>
                  </a:cubicBezTo>
                  <a:cubicBezTo>
                    <a:pt x="3193" y="475"/>
                    <a:pt x="3182" y="478"/>
                    <a:pt x="3173" y="486"/>
                  </a:cubicBezTo>
                  <a:cubicBezTo>
                    <a:pt x="2967" y="661"/>
                    <a:pt x="3051" y="920"/>
                    <a:pt x="3173" y="1118"/>
                  </a:cubicBezTo>
                  <a:cubicBezTo>
                    <a:pt x="3218" y="1195"/>
                    <a:pt x="3272" y="1271"/>
                    <a:pt x="3333" y="1332"/>
                  </a:cubicBezTo>
                  <a:cubicBezTo>
                    <a:pt x="3289" y="1330"/>
                    <a:pt x="3244" y="1329"/>
                    <a:pt x="3200" y="1329"/>
                  </a:cubicBezTo>
                  <a:cubicBezTo>
                    <a:pt x="2622" y="1329"/>
                    <a:pt x="2017" y="1467"/>
                    <a:pt x="1557" y="1743"/>
                  </a:cubicBezTo>
                  <a:cubicBezTo>
                    <a:pt x="1222" y="1949"/>
                    <a:pt x="932" y="2246"/>
                    <a:pt x="650" y="2505"/>
                  </a:cubicBezTo>
                  <a:cubicBezTo>
                    <a:pt x="360" y="2765"/>
                    <a:pt x="147" y="3077"/>
                    <a:pt x="10" y="3435"/>
                  </a:cubicBezTo>
                  <a:cubicBezTo>
                    <a:pt x="1" y="3471"/>
                    <a:pt x="29" y="3494"/>
                    <a:pt x="58" y="3494"/>
                  </a:cubicBezTo>
                  <a:cubicBezTo>
                    <a:pt x="79" y="3494"/>
                    <a:pt x="100" y="3483"/>
                    <a:pt x="109" y="3458"/>
                  </a:cubicBezTo>
                  <a:cubicBezTo>
                    <a:pt x="239" y="3085"/>
                    <a:pt x="490" y="2795"/>
                    <a:pt x="772" y="2528"/>
                  </a:cubicBezTo>
                  <a:cubicBezTo>
                    <a:pt x="1031" y="2269"/>
                    <a:pt x="1313" y="2033"/>
                    <a:pt x="1610" y="1827"/>
                  </a:cubicBezTo>
                  <a:cubicBezTo>
                    <a:pt x="1938" y="1614"/>
                    <a:pt x="2334" y="1538"/>
                    <a:pt x="2708" y="1477"/>
                  </a:cubicBezTo>
                  <a:cubicBezTo>
                    <a:pt x="2884" y="1447"/>
                    <a:pt x="3063" y="1434"/>
                    <a:pt x="3241" y="1434"/>
                  </a:cubicBezTo>
                  <a:cubicBezTo>
                    <a:pt x="3341" y="1434"/>
                    <a:pt x="3440" y="1438"/>
                    <a:pt x="3539" y="1446"/>
                  </a:cubicBezTo>
                  <a:cubicBezTo>
                    <a:pt x="3699" y="1499"/>
                    <a:pt x="3866" y="1515"/>
                    <a:pt x="4019" y="1583"/>
                  </a:cubicBezTo>
                  <a:cubicBezTo>
                    <a:pt x="4025" y="1588"/>
                    <a:pt x="4032" y="1589"/>
                    <a:pt x="4039" y="1589"/>
                  </a:cubicBezTo>
                  <a:cubicBezTo>
                    <a:pt x="4057" y="1589"/>
                    <a:pt x="4076" y="1577"/>
                    <a:pt x="4087" y="1560"/>
                  </a:cubicBezTo>
                  <a:cubicBezTo>
                    <a:pt x="4110" y="1553"/>
                    <a:pt x="4133" y="1553"/>
                    <a:pt x="4164" y="1545"/>
                  </a:cubicBezTo>
                  <a:lnTo>
                    <a:pt x="4232" y="1545"/>
                  </a:lnTo>
                  <a:cubicBezTo>
                    <a:pt x="4247" y="1545"/>
                    <a:pt x="4270" y="1530"/>
                    <a:pt x="4278" y="1515"/>
                  </a:cubicBezTo>
                  <a:cubicBezTo>
                    <a:pt x="4430" y="1461"/>
                    <a:pt x="4552" y="1347"/>
                    <a:pt x="4606" y="1195"/>
                  </a:cubicBezTo>
                  <a:cubicBezTo>
                    <a:pt x="4651" y="1050"/>
                    <a:pt x="4674" y="806"/>
                    <a:pt x="4507" y="722"/>
                  </a:cubicBezTo>
                  <a:cubicBezTo>
                    <a:pt x="4446" y="687"/>
                    <a:pt x="4382" y="671"/>
                    <a:pt x="4318" y="671"/>
                  </a:cubicBezTo>
                  <a:cubicBezTo>
                    <a:pt x="4230" y="671"/>
                    <a:pt x="4143" y="702"/>
                    <a:pt x="4072" y="760"/>
                  </a:cubicBezTo>
                  <a:cubicBezTo>
                    <a:pt x="4019" y="791"/>
                    <a:pt x="3996" y="844"/>
                    <a:pt x="3996" y="897"/>
                  </a:cubicBezTo>
                  <a:cubicBezTo>
                    <a:pt x="3996" y="905"/>
                    <a:pt x="3996" y="913"/>
                    <a:pt x="3996" y="928"/>
                  </a:cubicBezTo>
                  <a:cubicBezTo>
                    <a:pt x="4003" y="935"/>
                    <a:pt x="4011" y="943"/>
                    <a:pt x="4019" y="951"/>
                  </a:cubicBezTo>
                  <a:lnTo>
                    <a:pt x="4026" y="966"/>
                  </a:lnTo>
                  <a:lnTo>
                    <a:pt x="4034" y="974"/>
                  </a:lnTo>
                  <a:cubicBezTo>
                    <a:pt x="4049" y="989"/>
                    <a:pt x="4064" y="1004"/>
                    <a:pt x="4087" y="1012"/>
                  </a:cubicBezTo>
                  <a:lnTo>
                    <a:pt x="4103" y="1027"/>
                  </a:lnTo>
                  <a:cubicBezTo>
                    <a:pt x="4110" y="1038"/>
                    <a:pt x="4122" y="1044"/>
                    <a:pt x="4133" y="1044"/>
                  </a:cubicBezTo>
                  <a:cubicBezTo>
                    <a:pt x="4144" y="1044"/>
                    <a:pt x="4156" y="1038"/>
                    <a:pt x="4164" y="1027"/>
                  </a:cubicBezTo>
                  <a:cubicBezTo>
                    <a:pt x="4179" y="1012"/>
                    <a:pt x="4194" y="996"/>
                    <a:pt x="4209" y="981"/>
                  </a:cubicBezTo>
                  <a:cubicBezTo>
                    <a:pt x="4240" y="958"/>
                    <a:pt x="4255" y="913"/>
                    <a:pt x="4247" y="874"/>
                  </a:cubicBezTo>
                  <a:cubicBezTo>
                    <a:pt x="4240" y="867"/>
                    <a:pt x="4232" y="859"/>
                    <a:pt x="4232" y="852"/>
                  </a:cubicBezTo>
                  <a:cubicBezTo>
                    <a:pt x="4225" y="829"/>
                    <a:pt x="4209" y="813"/>
                    <a:pt x="4194" y="798"/>
                  </a:cubicBezTo>
                  <a:cubicBezTo>
                    <a:pt x="4231" y="777"/>
                    <a:pt x="4272" y="766"/>
                    <a:pt x="4313" y="766"/>
                  </a:cubicBezTo>
                  <a:cubicBezTo>
                    <a:pt x="4372" y="766"/>
                    <a:pt x="4431" y="788"/>
                    <a:pt x="4476" y="829"/>
                  </a:cubicBezTo>
                  <a:cubicBezTo>
                    <a:pt x="4659" y="974"/>
                    <a:pt x="4476" y="1278"/>
                    <a:pt x="4346" y="1377"/>
                  </a:cubicBezTo>
                  <a:cubicBezTo>
                    <a:pt x="4301" y="1408"/>
                    <a:pt x="4255" y="1431"/>
                    <a:pt x="4202" y="1446"/>
                  </a:cubicBezTo>
                  <a:cubicBezTo>
                    <a:pt x="4072" y="1438"/>
                    <a:pt x="3943" y="1408"/>
                    <a:pt x="3821" y="1362"/>
                  </a:cubicBezTo>
                  <a:cubicBezTo>
                    <a:pt x="3729" y="1286"/>
                    <a:pt x="3661" y="1172"/>
                    <a:pt x="3630" y="1050"/>
                  </a:cubicBezTo>
                  <a:cubicBezTo>
                    <a:pt x="3577" y="821"/>
                    <a:pt x="3638" y="585"/>
                    <a:pt x="3798" y="417"/>
                  </a:cubicBezTo>
                  <a:cubicBezTo>
                    <a:pt x="3805" y="410"/>
                    <a:pt x="3813" y="410"/>
                    <a:pt x="3813" y="402"/>
                  </a:cubicBezTo>
                  <a:cubicBezTo>
                    <a:pt x="3821" y="394"/>
                    <a:pt x="3828" y="387"/>
                    <a:pt x="3836" y="379"/>
                  </a:cubicBezTo>
                  <a:cubicBezTo>
                    <a:pt x="3859" y="364"/>
                    <a:pt x="3874" y="349"/>
                    <a:pt x="3897" y="333"/>
                  </a:cubicBezTo>
                  <a:lnTo>
                    <a:pt x="3927" y="318"/>
                  </a:lnTo>
                  <a:cubicBezTo>
                    <a:pt x="4036" y="264"/>
                    <a:pt x="4188" y="256"/>
                    <a:pt x="4318" y="256"/>
                  </a:cubicBezTo>
                  <a:cubicBezTo>
                    <a:pt x="4371" y="256"/>
                    <a:pt x="4419" y="257"/>
                    <a:pt x="4461" y="257"/>
                  </a:cubicBezTo>
                  <a:cubicBezTo>
                    <a:pt x="4819" y="257"/>
                    <a:pt x="5086" y="577"/>
                    <a:pt x="5322" y="798"/>
                  </a:cubicBezTo>
                  <a:cubicBezTo>
                    <a:pt x="5703" y="1156"/>
                    <a:pt x="6107" y="1446"/>
                    <a:pt x="6640" y="1522"/>
                  </a:cubicBezTo>
                  <a:cubicBezTo>
                    <a:pt x="6643" y="1523"/>
                    <a:pt x="6645" y="1523"/>
                    <a:pt x="6648" y="1523"/>
                  </a:cubicBezTo>
                  <a:cubicBezTo>
                    <a:pt x="6703" y="1523"/>
                    <a:pt x="6722" y="1438"/>
                    <a:pt x="6671" y="1423"/>
                  </a:cubicBezTo>
                  <a:cubicBezTo>
                    <a:pt x="6313" y="1370"/>
                    <a:pt x="5977" y="1225"/>
                    <a:pt x="5703" y="996"/>
                  </a:cubicBezTo>
                  <a:cubicBezTo>
                    <a:pt x="5452" y="806"/>
                    <a:pt x="5253" y="554"/>
                    <a:pt x="5002" y="371"/>
                  </a:cubicBezTo>
                  <a:cubicBezTo>
                    <a:pt x="4837" y="249"/>
                    <a:pt x="4648" y="181"/>
                    <a:pt x="4450" y="167"/>
                  </a:cubicBezTo>
                  <a:lnTo>
                    <a:pt x="4450" y="167"/>
                  </a:lnTo>
                  <a:cubicBezTo>
                    <a:pt x="4451" y="166"/>
                    <a:pt x="4452" y="166"/>
                    <a:pt x="4453" y="166"/>
                  </a:cubicBezTo>
                  <a:cubicBezTo>
                    <a:pt x="4537" y="139"/>
                    <a:pt x="4619" y="127"/>
                    <a:pt x="4699" y="127"/>
                  </a:cubicBezTo>
                  <a:cubicBezTo>
                    <a:pt x="5150" y="127"/>
                    <a:pt x="5542" y="504"/>
                    <a:pt x="5878" y="775"/>
                  </a:cubicBezTo>
                  <a:lnTo>
                    <a:pt x="6526" y="1294"/>
                  </a:lnTo>
                  <a:cubicBezTo>
                    <a:pt x="6724" y="1431"/>
                    <a:pt x="6930" y="1553"/>
                    <a:pt x="7151" y="1659"/>
                  </a:cubicBezTo>
                  <a:cubicBezTo>
                    <a:pt x="7160" y="1664"/>
                    <a:pt x="7169" y="1666"/>
                    <a:pt x="7177" y="1666"/>
                  </a:cubicBezTo>
                  <a:cubicBezTo>
                    <a:pt x="7224" y="1666"/>
                    <a:pt x="7250" y="1602"/>
                    <a:pt x="7204" y="1576"/>
                  </a:cubicBezTo>
                  <a:cubicBezTo>
                    <a:pt x="6915" y="1431"/>
                    <a:pt x="6640" y="1256"/>
                    <a:pt x="6381" y="1057"/>
                  </a:cubicBezTo>
                  <a:cubicBezTo>
                    <a:pt x="6145" y="867"/>
                    <a:pt x="5901" y="669"/>
                    <a:pt x="5665" y="478"/>
                  </a:cubicBezTo>
                  <a:cubicBezTo>
                    <a:pt x="5378" y="251"/>
                    <a:pt x="5056" y="30"/>
                    <a:pt x="4693" y="30"/>
                  </a:cubicBezTo>
                  <a:cubicBezTo>
                    <a:pt x="4642" y="30"/>
                    <a:pt x="4590" y="34"/>
                    <a:pt x="4537" y="44"/>
                  </a:cubicBezTo>
                  <a:cubicBezTo>
                    <a:pt x="4537" y="20"/>
                    <a:pt x="4514" y="1"/>
                    <a:pt x="4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9"/>
            <p:cNvSpPr/>
            <p:nvPr/>
          </p:nvSpPr>
          <p:spPr>
            <a:xfrm>
              <a:off x="1765825" y="4402800"/>
              <a:ext cx="340325" cy="238150"/>
            </a:xfrm>
            <a:custGeom>
              <a:avLst/>
              <a:gdLst/>
              <a:ahLst/>
              <a:cxnLst/>
              <a:rect l="l" t="t" r="r" b="b"/>
              <a:pathLst>
                <a:path w="13613" h="9526" extrusionOk="0">
                  <a:moveTo>
                    <a:pt x="11603" y="371"/>
                  </a:moveTo>
                  <a:cubicBezTo>
                    <a:pt x="11992" y="371"/>
                    <a:pt x="12409" y="842"/>
                    <a:pt x="12728" y="977"/>
                  </a:cubicBezTo>
                  <a:cubicBezTo>
                    <a:pt x="12790" y="1003"/>
                    <a:pt x="12849" y="1015"/>
                    <a:pt x="12906" y="1015"/>
                  </a:cubicBezTo>
                  <a:cubicBezTo>
                    <a:pt x="13114" y="1015"/>
                    <a:pt x="13276" y="853"/>
                    <a:pt x="13330" y="649"/>
                  </a:cubicBezTo>
                  <a:cubicBezTo>
                    <a:pt x="13346" y="763"/>
                    <a:pt x="13353" y="885"/>
                    <a:pt x="13346" y="1000"/>
                  </a:cubicBezTo>
                  <a:cubicBezTo>
                    <a:pt x="13330" y="1007"/>
                    <a:pt x="13323" y="1023"/>
                    <a:pt x="13323" y="1038"/>
                  </a:cubicBezTo>
                  <a:cubicBezTo>
                    <a:pt x="13308" y="1254"/>
                    <a:pt x="13208" y="1334"/>
                    <a:pt x="13067" y="1334"/>
                  </a:cubicBezTo>
                  <a:cubicBezTo>
                    <a:pt x="12711" y="1334"/>
                    <a:pt x="12095" y="825"/>
                    <a:pt x="11920" y="710"/>
                  </a:cubicBezTo>
                  <a:cubicBezTo>
                    <a:pt x="11745" y="580"/>
                    <a:pt x="11539" y="497"/>
                    <a:pt x="11326" y="466"/>
                  </a:cubicBezTo>
                  <a:cubicBezTo>
                    <a:pt x="11415" y="399"/>
                    <a:pt x="11508" y="371"/>
                    <a:pt x="11603" y="371"/>
                  </a:cubicBezTo>
                  <a:close/>
                  <a:moveTo>
                    <a:pt x="11254" y="547"/>
                  </a:moveTo>
                  <a:cubicBezTo>
                    <a:pt x="11711" y="547"/>
                    <a:pt x="12201" y="1068"/>
                    <a:pt x="12553" y="1282"/>
                  </a:cubicBezTo>
                  <a:cubicBezTo>
                    <a:pt x="12684" y="1359"/>
                    <a:pt x="12852" y="1412"/>
                    <a:pt x="13004" y="1412"/>
                  </a:cubicBezTo>
                  <a:cubicBezTo>
                    <a:pt x="13198" y="1412"/>
                    <a:pt x="13368" y="1326"/>
                    <a:pt x="13407" y="1091"/>
                  </a:cubicBezTo>
                  <a:cubicBezTo>
                    <a:pt x="13429" y="1083"/>
                    <a:pt x="13445" y="1061"/>
                    <a:pt x="13437" y="1045"/>
                  </a:cubicBezTo>
                  <a:cubicBezTo>
                    <a:pt x="13437" y="969"/>
                    <a:pt x="13437" y="885"/>
                    <a:pt x="13437" y="809"/>
                  </a:cubicBezTo>
                  <a:lnTo>
                    <a:pt x="13437" y="809"/>
                  </a:lnTo>
                  <a:cubicBezTo>
                    <a:pt x="13498" y="1083"/>
                    <a:pt x="13422" y="1365"/>
                    <a:pt x="13231" y="1571"/>
                  </a:cubicBezTo>
                  <a:cubicBezTo>
                    <a:pt x="13107" y="1632"/>
                    <a:pt x="12991" y="1658"/>
                    <a:pt x="12882" y="1658"/>
                  </a:cubicBezTo>
                  <a:cubicBezTo>
                    <a:pt x="12401" y="1658"/>
                    <a:pt x="12048" y="1153"/>
                    <a:pt x="11669" y="855"/>
                  </a:cubicBezTo>
                  <a:cubicBezTo>
                    <a:pt x="11509" y="710"/>
                    <a:pt x="11318" y="611"/>
                    <a:pt x="11113" y="565"/>
                  </a:cubicBezTo>
                  <a:cubicBezTo>
                    <a:pt x="11159" y="553"/>
                    <a:pt x="11207" y="547"/>
                    <a:pt x="11254" y="547"/>
                  </a:cubicBezTo>
                  <a:close/>
                  <a:moveTo>
                    <a:pt x="11463" y="1602"/>
                  </a:moveTo>
                  <a:cubicBezTo>
                    <a:pt x="11387" y="1868"/>
                    <a:pt x="11174" y="2074"/>
                    <a:pt x="10907" y="2143"/>
                  </a:cubicBezTo>
                  <a:cubicBezTo>
                    <a:pt x="10860" y="2156"/>
                    <a:pt x="10813" y="2162"/>
                    <a:pt x="10765" y="2162"/>
                  </a:cubicBezTo>
                  <a:cubicBezTo>
                    <a:pt x="10533" y="2162"/>
                    <a:pt x="10294" y="2027"/>
                    <a:pt x="10091" y="1945"/>
                  </a:cubicBezTo>
                  <a:cubicBezTo>
                    <a:pt x="9924" y="1868"/>
                    <a:pt x="9748" y="1823"/>
                    <a:pt x="9565" y="1815"/>
                  </a:cubicBezTo>
                  <a:lnTo>
                    <a:pt x="9413" y="1815"/>
                  </a:lnTo>
                  <a:cubicBezTo>
                    <a:pt x="9382" y="1808"/>
                    <a:pt x="9352" y="1804"/>
                    <a:pt x="9321" y="1804"/>
                  </a:cubicBezTo>
                  <a:cubicBezTo>
                    <a:pt x="9289" y="1804"/>
                    <a:pt x="9257" y="1808"/>
                    <a:pt x="9222" y="1815"/>
                  </a:cubicBezTo>
                  <a:cubicBezTo>
                    <a:pt x="9360" y="1722"/>
                    <a:pt x="9522" y="1689"/>
                    <a:pt x="9692" y="1689"/>
                  </a:cubicBezTo>
                  <a:cubicBezTo>
                    <a:pt x="10023" y="1689"/>
                    <a:pt x="10387" y="1810"/>
                    <a:pt x="10678" y="1846"/>
                  </a:cubicBezTo>
                  <a:cubicBezTo>
                    <a:pt x="10725" y="1850"/>
                    <a:pt x="10773" y="1853"/>
                    <a:pt x="10820" y="1853"/>
                  </a:cubicBezTo>
                  <a:cubicBezTo>
                    <a:pt x="11073" y="1853"/>
                    <a:pt x="11322" y="1781"/>
                    <a:pt x="11463" y="1602"/>
                  </a:cubicBezTo>
                  <a:close/>
                  <a:moveTo>
                    <a:pt x="12485" y="1"/>
                  </a:moveTo>
                  <a:cubicBezTo>
                    <a:pt x="12475" y="1"/>
                    <a:pt x="12464" y="1"/>
                    <a:pt x="12454" y="1"/>
                  </a:cubicBezTo>
                  <a:cubicBezTo>
                    <a:pt x="12393" y="1"/>
                    <a:pt x="12393" y="100"/>
                    <a:pt x="12454" y="100"/>
                  </a:cubicBezTo>
                  <a:cubicBezTo>
                    <a:pt x="12751" y="100"/>
                    <a:pt x="13026" y="222"/>
                    <a:pt x="13231" y="436"/>
                  </a:cubicBezTo>
                  <a:cubicBezTo>
                    <a:pt x="13208" y="451"/>
                    <a:pt x="13208" y="481"/>
                    <a:pt x="13231" y="497"/>
                  </a:cubicBezTo>
                  <a:cubicBezTo>
                    <a:pt x="13239" y="504"/>
                    <a:pt x="13239" y="512"/>
                    <a:pt x="13247" y="520"/>
                  </a:cubicBezTo>
                  <a:cubicBezTo>
                    <a:pt x="13241" y="766"/>
                    <a:pt x="13088" y="894"/>
                    <a:pt x="12895" y="894"/>
                  </a:cubicBezTo>
                  <a:cubicBezTo>
                    <a:pt x="12802" y="894"/>
                    <a:pt x="12699" y="864"/>
                    <a:pt x="12599" y="802"/>
                  </a:cubicBezTo>
                  <a:cubicBezTo>
                    <a:pt x="12423" y="695"/>
                    <a:pt x="12263" y="558"/>
                    <a:pt x="12088" y="451"/>
                  </a:cubicBezTo>
                  <a:cubicBezTo>
                    <a:pt x="11933" y="358"/>
                    <a:pt x="11759" y="288"/>
                    <a:pt x="11589" y="288"/>
                  </a:cubicBezTo>
                  <a:cubicBezTo>
                    <a:pt x="11467" y="288"/>
                    <a:pt x="11346" y="324"/>
                    <a:pt x="11234" y="413"/>
                  </a:cubicBezTo>
                  <a:cubicBezTo>
                    <a:pt x="11219" y="428"/>
                    <a:pt x="11219" y="451"/>
                    <a:pt x="11227" y="466"/>
                  </a:cubicBezTo>
                  <a:cubicBezTo>
                    <a:pt x="11097" y="466"/>
                    <a:pt x="10968" y="512"/>
                    <a:pt x="10869" y="588"/>
                  </a:cubicBezTo>
                  <a:cubicBezTo>
                    <a:pt x="10800" y="611"/>
                    <a:pt x="10739" y="649"/>
                    <a:pt x="10693" y="695"/>
                  </a:cubicBezTo>
                  <a:cubicBezTo>
                    <a:pt x="10564" y="725"/>
                    <a:pt x="10449" y="794"/>
                    <a:pt x="10366" y="893"/>
                  </a:cubicBezTo>
                  <a:cubicBezTo>
                    <a:pt x="10152" y="1129"/>
                    <a:pt x="10230" y="1542"/>
                    <a:pt x="10573" y="1542"/>
                  </a:cubicBezTo>
                  <a:cubicBezTo>
                    <a:pt x="10585" y="1542"/>
                    <a:pt x="10597" y="1542"/>
                    <a:pt x="10610" y="1541"/>
                  </a:cubicBezTo>
                  <a:cubicBezTo>
                    <a:pt x="10701" y="1533"/>
                    <a:pt x="10899" y="1465"/>
                    <a:pt x="10914" y="1365"/>
                  </a:cubicBezTo>
                  <a:cubicBezTo>
                    <a:pt x="10937" y="1259"/>
                    <a:pt x="10838" y="1175"/>
                    <a:pt x="10724" y="1175"/>
                  </a:cubicBezTo>
                  <a:cubicBezTo>
                    <a:pt x="10594" y="1183"/>
                    <a:pt x="10526" y="1335"/>
                    <a:pt x="10602" y="1442"/>
                  </a:cubicBezTo>
                  <a:cubicBezTo>
                    <a:pt x="10591" y="1443"/>
                    <a:pt x="10580" y="1444"/>
                    <a:pt x="10570" y="1444"/>
                  </a:cubicBezTo>
                  <a:cubicBezTo>
                    <a:pt x="10520" y="1444"/>
                    <a:pt x="10471" y="1430"/>
                    <a:pt x="10427" y="1411"/>
                  </a:cubicBezTo>
                  <a:cubicBezTo>
                    <a:pt x="10236" y="1327"/>
                    <a:pt x="10373" y="1023"/>
                    <a:pt x="10457" y="923"/>
                  </a:cubicBezTo>
                  <a:cubicBezTo>
                    <a:pt x="10557" y="813"/>
                    <a:pt x="10707" y="769"/>
                    <a:pt x="10855" y="769"/>
                  </a:cubicBezTo>
                  <a:cubicBezTo>
                    <a:pt x="10931" y="769"/>
                    <a:pt x="11007" y="781"/>
                    <a:pt x="11074" y="802"/>
                  </a:cubicBezTo>
                  <a:cubicBezTo>
                    <a:pt x="11311" y="878"/>
                    <a:pt x="11425" y="1129"/>
                    <a:pt x="11456" y="1358"/>
                  </a:cubicBezTo>
                  <a:cubicBezTo>
                    <a:pt x="11397" y="1662"/>
                    <a:pt x="11134" y="1746"/>
                    <a:pt x="10847" y="1746"/>
                  </a:cubicBezTo>
                  <a:cubicBezTo>
                    <a:pt x="10646" y="1746"/>
                    <a:pt x="10434" y="1705"/>
                    <a:pt x="10274" y="1670"/>
                  </a:cubicBezTo>
                  <a:cubicBezTo>
                    <a:pt x="10101" y="1629"/>
                    <a:pt x="9903" y="1594"/>
                    <a:pt x="9709" y="1594"/>
                  </a:cubicBezTo>
                  <a:cubicBezTo>
                    <a:pt x="9440" y="1594"/>
                    <a:pt x="9178" y="1661"/>
                    <a:pt x="9001" y="1868"/>
                  </a:cubicBezTo>
                  <a:cubicBezTo>
                    <a:pt x="9001" y="1876"/>
                    <a:pt x="8994" y="1884"/>
                    <a:pt x="8994" y="1891"/>
                  </a:cubicBezTo>
                  <a:cubicBezTo>
                    <a:pt x="8956" y="1922"/>
                    <a:pt x="8933" y="1968"/>
                    <a:pt x="8940" y="2021"/>
                  </a:cubicBezTo>
                  <a:cubicBezTo>
                    <a:pt x="8918" y="2059"/>
                    <a:pt x="8895" y="2090"/>
                    <a:pt x="8879" y="2135"/>
                  </a:cubicBezTo>
                  <a:cubicBezTo>
                    <a:pt x="8834" y="2250"/>
                    <a:pt x="8796" y="2471"/>
                    <a:pt x="8879" y="2585"/>
                  </a:cubicBezTo>
                  <a:cubicBezTo>
                    <a:pt x="8948" y="2791"/>
                    <a:pt x="9139" y="2935"/>
                    <a:pt x="9360" y="2935"/>
                  </a:cubicBezTo>
                  <a:cubicBezTo>
                    <a:pt x="9184" y="3004"/>
                    <a:pt x="9017" y="3065"/>
                    <a:pt x="8834" y="3111"/>
                  </a:cubicBezTo>
                  <a:cubicBezTo>
                    <a:pt x="8613" y="3172"/>
                    <a:pt x="8376" y="3187"/>
                    <a:pt x="8155" y="3240"/>
                  </a:cubicBezTo>
                  <a:cubicBezTo>
                    <a:pt x="7851" y="3309"/>
                    <a:pt x="7530" y="3469"/>
                    <a:pt x="7424" y="3766"/>
                  </a:cubicBezTo>
                  <a:cubicBezTo>
                    <a:pt x="7081" y="3934"/>
                    <a:pt x="6928" y="4277"/>
                    <a:pt x="6860" y="4658"/>
                  </a:cubicBezTo>
                  <a:cubicBezTo>
                    <a:pt x="6852" y="4658"/>
                    <a:pt x="6845" y="4666"/>
                    <a:pt x="6837" y="4673"/>
                  </a:cubicBezTo>
                  <a:cubicBezTo>
                    <a:pt x="6700" y="4818"/>
                    <a:pt x="6616" y="5009"/>
                    <a:pt x="6593" y="5207"/>
                  </a:cubicBezTo>
                  <a:cubicBezTo>
                    <a:pt x="6585" y="5191"/>
                    <a:pt x="6570" y="5184"/>
                    <a:pt x="6555" y="5184"/>
                  </a:cubicBezTo>
                  <a:cubicBezTo>
                    <a:pt x="6540" y="5184"/>
                    <a:pt x="6524" y="5191"/>
                    <a:pt x="6517" y="5207"/>
                  </a:cubicBezTo>
                  <a:cubicBezTo>
                    <a:pt x="6349" y="5534"/>
                    <a:pt x="6174" y="5915"/>
                    <a:pt x="5800" y="6060"/>
                  </a:cubicBezTo>
                  <a:cubicBezTo>
                    <a:pt x="5709" y="6097"/>
                    <a:pt x="5611" y="6117"/>
                    <a:pt x="5512" y="6117"/>
                  </a:cubicBezTo>
                  <a:cubicBezTo>
                    <a:pt x="5388" y="6117"/>
                    <a:pt x="5263" y="6086"/>
                    <a:pt x="5153" y="6022"/>
                  </a:cubicBezTo>
                  <a:cubicBezTo>
                    <a:pt x="5099" y="5961"/>
                    <a:pt x="5046" y="5900"/>
                    <a:pt x="4993" y="5832"/>
                  </a:cubicBezTo>
                  <a:cubicBezTo>
                    <a:pt x="4840" y="5633"/>
                    <a:pt x="4733" y="5397"/>
                    <a:pt x="4680" y="5153"/>
                  </a:cubicBezTo>
                  <a:lnTo>
                    <a:pt x="4680" y="5153"/>
                  </a:lnTo>
                  <a:cubicBezTo>
                    <a:pt x="4802" y="5420"/>
                    <a:pt x="5061" y="5702"/>
                    <a:pt x="5358" y="5733"/>
                  </a:cubicBezTo>
                  <a:cubicBezTo>
                    <a:pt x="5361" y="5733"/>
                    <a:pt x="5363" y="5733"/>
                    <a:pt x="5365" y="5733"/>
                  </a:cubicBezTo>
                  <a:cubicBezTo>
                    <a:pt x="5419" y="5733"/>
                    <a:pt x="5417" y="5641"/>
                    <a:pt x="5358" y="5633"/>
                  </a:cubicBezTo>
                  <a:cubicBezTo>
                    <a:pt x="5099" y="5611"/>
                    <a:pt x="4909" y="5344"/>
                    <a:pt x="4779" y="5138"/>
                  </a:cubicBezTo>
                  <a:cubicBezTo>
                    <a:pt x="4642" y="4909"/>
                    <a:pt x="4627" y="4605"/>
                    <a:pt x="4520" y="4361"/>
                  </a:cubicBezTo>
                  <a:cubicBezTo>
                    <a:pt x="4444" y="4193"/>
                    <a:pt x="4345" y="4041"/>
                    <a:pt x="4215" y="3911"/>
                  </a:cubicBezTo>
                  <a:cubicBezTo>
                    <a:pt x="4185" y="3858"/>
                    <a:pt x="4147" y="3804"/>
                    <a:pt x="4116" y="3759"/>
                  </a:cubicBezTo>
                  <a:cubicBezTo>
                    <a:pt x="4107" y="3744"/>
                    <a:pt x="4093" y="3737"/>
                    <a:pt x="4078" y="3737"/>
                  </a:cubicBezTo>
                  <a:cubicBezTo>
                    <a:pt x="4055" y="3737"/>
                    <a:pt x="4032" y="3754"/>
                    <a:pt x="4032" y="3781"/>
                  </a:cubicBezTo>
                  <a:cubicBezTo>
                    <a:pt x="3941" y="3728"/>
                    <a:pt x="3842" y="3705"/>
                    <a:pt x="3743" y="3690"/>
                  </a:cubicBezTo>
                  <a:cubicBezTo>
                    <a:pt x="3706" y="3686"/>
                    <a:pt x="3668" y="3684"/>
                    <a:pt x="3631" y="3684"/>
                  </a:cubicBezTo>
                  <a:cubicBezTo>
                    <a:pt x="3471" y="3684"/>
                    <a:pt x="3313" y="3724"/>
                    <a:pt x="3171" y="3804"/>
                  </a:cubicBezTo>
                  <a:cubicBezTo>
                    <a:pt x="3141" y="3621"/>
                    <a:pt x="3102" y="3370"/>
                    <a:pt x="2889" y="3324"/>
                  </a:cubicBezTo>
                  <a:cubicBezTo>
                    <a:pt x="2884" y="3323"/>
                    <a:pt x="2880" y="3322"/>
                    <a:pt x="2876" y="3322"/>
                  </a:cubicBezTo>
                  <a:cubicBezTo>
                    <a:pt x="2825" y="3322"/>
                    <a:pt x="2809" y="3402"/>
                    <a:pt x="2859" y="3416"/>
                  </a:cubicBezTo>
                  <a:cubicBezTo>
                    <a:pt x="3042" y="3454"/>
                    <a:pt x="3049" y="3713"/>
                    <a:pt x="3080" y="3858"/>
                  </a:cubicBezTo>
                  <a:cubicBezTo>
                    <a:pt x="3080" y="3865"/>
                    <a:pt x="3080" y="3865"/>
                    <a:pt x="3080" y="3865"/>
                  </a:cubicBezTo>
                  <a:cubicBezTo>
                    <a:pt x="3019" y="3926"/>
                    <a:pt x="2958" y="3995"/>
                    <a:pt x="2920" y="4079"/>
                  </a:cubicBezTo>
                  <a:cubicBezTo>
                    <a:pt x="2920" y="4079"/>
                    <a:pt x="2912" y="4094"/>
                    <a:pt x="2912" y="4102"/>
                  </a:cubicBezTo>
                  <a:cubicBezTo>
                    <a:pt x="2904" y="4086"/>
                    <a:pt x="2889" y="4071"/>
                    <a:pt x="2881" y="4056"/>
                  </a:cubicBezTo>
                  <a:cubicBezTo>
                    <a:pt x="2859" y="4018"/>
                    <a:pt x="2836" y="3972"/>
                    <a:pt x="2813" y="3926"/>
                  </a:cubicBezTo>
                  <a:cubicBezTo>
                    <a:pt x="2775" y="3850"/>
                    <a:pt x="2737" y="3774"/>
                    <a:pt x="2706" y="3690"/>
                  </a:cubicBezTo>
                  <a:cubicBezTo>
                    <a:pt x="2599" y="3454"/>
                    <a:pt x="2424" y="3263"/>
                    <a:pt x="2196" y="3141"/>
                  </a:cubicBezTo>
                  <a:cubicBezTo>
                    <a:pt x="2187" y="3137"/>
                    <a:pt x="2180" y="3135"/>
                    <a:pt x="2172" y="3135"/>
                  </a:cubicBezTo>
                  <a:cubicBezTo>
                    <a:pt x="2131" y="3135"/>
                    <a:pt x="2104" y="3198"/>
                    <a:pt x="2150" y="3217"/>
                  </a:cubicBezTo>
                  <a:cubicBezTo>
                    <a:pt x="2447" y="3385"/>
                    <a:pt x="2577" y="3652"/>
                    <a:pt x="2721" y="3942"/>
                  </a:cubicBezTo>
                  <a:cubicBezTo>
                    <a:pt x="2760" y="4033"/>
                    <a:pt x="2813" y="4124"/>
                    <a:pt x="2874" y="4201"/>
                  </a:cubicBezTo>
                  <a:cubicBezTo>
                    <a:pt x="2836" y="4353"/>
                    <a:pt x="2851" y="4521"/>
                    <a:pt x="2927" y="4666"/>
                  </a:cubicBezTo>
                  <a:cubicBezTo>
                    <a:pt x="2413" y="4006"/>
                    <a:pt x="2201" y="2996"/>
                    <a:pt x="1252" y="2996"/>
                  </a:cubicBezTo>
                  <a:cubicBezTo>
                    <a:pt x="1203" y="2996"/>
                    <a:pt x="1152" y="2998"/>
                    <a:pt x="1098" y="3004"/>
                  </a:cubicBezTo>
                  <a:cubicBezTo>
                    <a:pt x="1037" y="3012"/>
                    <a:pt x="1037" y="3103"/>
                    <a:pt x="1098" y="3103"/>
                  </a:cubicBezTo>
                  <a:cubicBezTo>
                    <a:pt x="1150" y="3097"/>
                    <a:pt x="1199" y="3095"/>
                    <a:pt x="1247" y="3095"/>
                  </a:cubicBezTo>
                  <a:cubicBezTo>
                    <a:pt x="2206" y="3095"/>
                    <a:pt x="2399" y="4224"/>
                    <a:pt x="2973" y="4856"/>
                  </a:cubicBezTo>
                  <a:cubicBezTo>
                    <a:pt x="2462" y="4620"/>
                    <a:pt x="2119" y="4155"/>
                    <a:pt x="1685" y="3812"/>
                  </a:cubicBezTo>
                  <a:cubicBezTo>
                    <a:pt x="1228" y="3446"/>
                    <a:pt x="671" y="3157"/>
                    <a:pt x="69" y="3141"/>
                  </a:cubicBezTo>
                  <a:cubicBezTo>
                    <a:pt x="1" y="3141"/>
                    <a:pt x="1" y="3233"/>
                    <a:pt x="69" y="3233"/>
                  </a:cubicBezTo>
                  <a:cubicBezTo>
                    <a:pt x="763" y="3248"/>
                    <a:pt x="1388" y="3660"/>
                    <a:pt x="1883" y="4109"/>
                  </a:cubicBezTo>
                  <a:cubicBezTo>
                    <a:pt x="2249" y="4452"/>
                    <a:pt x="2577" y="4818"/>
                    <a:pt x="3057" y="4993"/>
                  </a:cubicBezTo>
                  <a:cubicBezTo>
                    <a:pt x="3063" y="4996"/>
                    <a:pt x="3069" y="4998"/>
                    <a:pt x="3076" y="4998"/>
                  </a:cubicBezTo>
                  <a:cubicBezTo>
                    <a:pt x="3085" y="4998"/>
                    <a:pt x="3094" y="4995"/>
                    <a:pt x="3102" y="4986"/>
                  </a:cubicBezTo>
                  <a:cubicBezTo>
                    <a:pt x="3133" y="5009"/>
                    <a:pt x="3163" y="5039"/>
                    <a:pt x="3194" y="5062"/>
                  </a:cubicBezTo>
                  <a:cubicBezTo>
                    <a:pt x="3201" y="5067"/>
                    <a:pt x="3209" y="5070"/>
                    <a:pt x="3217" y="5070"/>
                  </a:cubicBezTo>
                  <a:cubicBezTo>
                    <a:pt x="3241" y="5070"/>
                    <a:pt x="3263" y="5047"/>
                    <a:pt x="3263" y="5024"/>
                  </a:cubicBezTo>
                  <a:cubicBezTo>
                    <a:pt x="3318" y="5046"/>
                    <a:pt x="3375" y="5057"/>
                    <a:pt x="3432" y="5057"/>
                  </a:cubicBezTo>
                  <a:cubicBezTo>
                    <a:pt x="3532" y="5057"/>
                    <a:pt x="3630" y="5023"/>
                    <a:pt x="3712" y="4955"/>
                  </a:cubicBezTo>
                  <a:cubicBezTo>
                    <a:pt x="3933" y="4795"/>
                    <a:pt x="3941" y="4467"/>
                    <a:pt x="3727" y="4300"/>
                  </a:cubicBezTo>
                  <a:cubicBezTo>
                    <a:pt x="3686" y="4272"/>
                    <a:pt x="3618" y="4258"/>
                    <a:pt x="3547" y="4258"/>
                  </a:cubicBezTo>
                  <a:cubicBezTo>
                    <a:pt x="3382" y="4258"/>
                    <a:pt x="3202" y="4335"/>
                    <a:pt x="3308" y="4505"/>
                  </a:cubicBezTo>
                  <a:cubicBezTo>
                    <a:pt x="3343" y="4560"/>
                    <a:pt x="3393" y="4582"/>
                    <a:pt x="3440" y="4582"/>
                  </a:cubicBezTo>
                  <a:cubicBezTo>
                    <a:pt x="3538" y="4582"/>
                    <a:pt x="3624" y="4486"/>
                    <a:pt x="3537" y="4384"/>
                  </a:cubicBezTo>
                  <a:cubicBezTo>
                    <a:pt x="3528" y="4372"/>
                    <a:pt x="3518" y="4368"/>
                    <a:pt x="3508" y="4368"/>
                  </a:cubicBezTo>
                  <a:cubicBezTo>
                    <a:pt x="3484" y="4368"/>
                    <a:pt x="3461" y="4395"/>
                    <a:pt x="3461" y="4422"/>
                  </a:cubicBezTo>
                  <a:cubicBezTo>
                    <a:pt x="3440" y="4358"/>
                    <a:pt x="3455" y="4328"/>
                    <a:pt x="3502" y="4328"/>
                  </a:cubicBezTo>
                  <a:cubicBezTo>
                    <a:pt x="3523" y="4328"/>
                    <a:pt x="3550" y="4334"/>
                    <a:pt x="3583" y="4345"/>
                  </a:cubicBezTo>
                  <a:cubicBezTo>
                    <a:pt x="3659" y="4361"/>
                    <a:pt x="3720" y="4406"/>
                    <a:pt x="3758" y="4467"/>
                  </a:cubicBezTo>
                  <a:cubicBezTo>
                    <a:pt x="3857" y="4612"/>
                    <a:pt x="3743" y="4787"/>
                    <a:pt x="3644" y="4887"/>
                  </a:cubicBezTo>
                  <a:cubicBezTo>
                    <a:pt x="3582" y="4950"/>
                    <a:pt x="3515" y="4976"/>
                    <a:pt x="3449" y="4976"/>
                  </a:cubicBezTo>
                  <a:cubicBezTo>
                    <a:pt x="3282" y="4976"/>
                    <a:pt x="3115" y="4817"/>
                    <a:pt x="3034" y="4681"/>
                  </a:cubicBezTo>
                  <a:cubicBezTo>
                    <a:pt x="2904" y="4483"/>
                    <a:pt x="2912" y="4216"/>
                    <a:pt x="3057" y="4025"/>
                  </a:cubicBezTo>
                  <a:cubicBezTo>
                    <a:pt x="3173" y="3840"/>
                    <a:pt x="3386" y="3782"/>
                    <a:pt x="3596" y="3782"/>
                  </a:cubicBezTo>
                  <a:cubicBezTo>
                    <a:pt x="3662" y="3782"/>
                    <a:pt x="3727" y="3788"/>
                    <a:pt x="3788" y="3797"/>
                  </a:cubicBezTo>
                  <a:cubicBezTo>
                    <a:pt x="3903" y="3820"/>
                    <a:pt x="4017" y="3865"/>
                    <a:pt x="4109" y="3942"/>
                  </a:cubicBezTo>
                  <a:cubicBezTo>
                    <a:pt x="4192" y="4079"/>
                    <a:pt x="4291" y="4201"/>
                    <a:pt x="4368" y="4338"/>
                  </a:cubicBezTo>
                  <a:cubicBezTo>
                    <a:pt x="4520" y="4597"/>
                    <a:pt x="4520" y="4940"/>
                    <a:pt x="4589" y="5230"/>
                  </a:cubicBezTo>
                  <a:cubicBezTo>
                    <a:pt x="4634" y="5428"/>
                    <a:pt x="4718" y="5618"/>
                    <a:pt x="4833" y="5794"/>
                  </a:cubicBezTo>
                  <a:cubicBezTo>
                    <a:pt x="4833" y="5801"/>
                    <a:pt x="4833" y="5816"/>
                    <a:pt x="4833" y="5832"/>
                  </a:cubicBezTo>
                  <a:cubicBezTo>
                    <a:pt x="4886" y="5946"/>
                    <a:pt x="4970" y="6045"/>
                    <a:pt x="5084" y="6106"/>
                  </a:cubicBezTo>
                  <a:cubicBezTo>
                    <a:pt x="5160" y="6190"/>
                    <a:pt x="5229" y="6281"/>
                    <a:pt x="5290" y="6380"/>
                  </a:cubicBezTo>
                  <a:cubicBezTo>
                    <a:pt x="5299" y="6394"/>
                    <a:pt x="5312" y="6399"/>
                    <a:pt x="5325" y="6399"/>
                  </a:cubicBezTo>
                  <a:cubicBezTo>
                    <a:pt x="5356" y="6399"/>
                    <a:pt x="5390" y="6367"/>
                    <a:pt x="5374" y="6335"/>
                  </a:cubicBezTo>
                  <a:cubicBezTo>
                    <a:pt x="5336" y="6281"/>
                    <a:pt x="5305" y="6228"/>
                    <a:pt x="5267" y="6182"/>
                  </a:cubicBezTo>
                  <a:lnTo>
                    <a:pt x="5267" y="6182"/>
                  </a:lnTo>
                  <a:cubicBezTo>
                    <a:pt x="5343" y="6202"/>
                    <a:pt x="5422" y="6212"/>
                    <a:pt x="5500" y="6212"/>
                  </a:cubicBezTo>
                  <a:cubicBezTo>
                    <a:pt x="5571" y="6212"/>
                    <a:pt x="5641" y="6204"/>
                    <a:pt x="5709" y="6190"/>
                  </a:cubicBezTo>
                  <a:cubicBezTo>
                    <a:pt x="6151" y="6106"/>
                    <a:pt x="6380" y="5664"/>
                    <a:pt x="6570" y="5290"/>
                  </a:cubicBezTo>
                  <a:lnTo>
                    <a:pt x="6570" y="5290"/>
                  </a:lnTo>
                  <a:cubicBezTo>
                    <a:pt x="6563" y="5336"/>
                    <a:pt x="6555" y="5374"/>
                    <a:pt x="6555" y="5420"/>
                  </a:cubicBezTo>
                  <a:cubicBezTo>
                    <a:pt x="6524" y="5847"/>
                    <a:pt x="6540" y="6274"/>
                    <a:pt x="6585" y="6693"/>
                  </a:cubicBezTo>
                  <a:cubicBezTo>
                    <a:pt x="6639" y="7181"/>
                    <a:pt x="6768" y="7661"/>
                    <a:pt x="6860" y="8149"/>
                  </a:cubicBezTo>
                  <a:cubicBezTo>
                    <a:pt x="6898" y="8377"/>
                    <a:pt x="6944" y="8606"/>
                    <a:pt x="6989" y="8834"/>
                  </a:cubicBezTo>
                  <a:cubicBezTo>
                    <a:pt x="7027" y="9048"/>
                    <a:pt x="7005" y="9276"/>
                    <a:pt x="7066" y="9490"/>
                  </a:cubicBezTo>
                  <a:cubicBezTo>
                    <a:pt x="7075" y="9514"/>
                    <a:pt x="7095" y="9525"/>
                    <a:pt x="7115" y="9525"/>
                  </a:cubicBezTo>
                  <a:cubicBezTo>
                    <a:pt x="7145" y="9525"/>
                    <a:pt x="7174" y="9501"/>
                    <a:pt x="7165" y="9459"/>
                  </a:cubicBezTo>
                  <a:cubicBezTo>
                    <a:pt x="7134" y="9299"/>
                    <a:pt x="7111" y="9139"/>
                    <a:pt x="7104" y="8979"/>
                  </a:cubicBezTo>
                  <a:cubicBezTo>
                    <a:pt x="7081" y="8781"/>
                    <a:pt x="7043" y="8583"/>
                    <a:pt x="6997" y="8392"/>
                  </a:cubicBezTo>
                  <a:cubicBezTo>
                    <a:pt x="6906" y="7943"/>
                    <a:pt x="6829" y="7485"/>
                    <a:pt x="6738" y="7036"/>
                  </a:cubicBezTo>
                  <a:cubicBezTo>
                    <a:pt x="6654" y="6594"/>
                    <a:pt x="6624" y="6152"/>
                    <a:pt x="6639" y="5710"/>
                  </a:cubicBezTo>
                  <a:cubicBezTo>
                    <a:pt x="6639" y="5412"/>
                    <a:pt x="6646" y="5054"/>
                    <a:pt x="6829" y="4810"/>
                  </a:cubicBezTo>
                  <a:lnTo>
                    <a:pt x="6829" y="4810"/>
                  </a:lnTo>
                  <a:cubicBezTo>
                    <a:pt x="6806" y="5176"/>
                    <a:pt x="6822" y="5550"/>
                    <a:pt x="6875" y="5908"/>
                  </a:cubicBezTo>
                  <a:cubicBezTo>
                    <a:pt x="6997" y="6800"/>
                    <a:pt x="7271" y="7668"/>
                    <a:pt x="7279" y="8568"/>
                  </a:cubicBezTo>
                  <a:cubicBezTo>
                    <a:pt x="7279" y="8602"/>
                    <a:pt x="7304" y="8619"/>
                    <a:pt x="7329" y="8619"/>
                  </a:cubicBezTo>
                  <a:cubicBezTo>
                    <a:pt x="7353" y="8619"/>
                    <a:pt x="7378" y="8602"/>
                    <a:pt x="7378" y="8568"/>
                  </a:cubicBezTo>
                  <a:cubicBezTo>
                    <a:pt x="7363" y="7432"/>
                    <a:pt x="6883" y="6304"/>
                    <a:pt x="6913" y="5161"/>
                  </a:cubicBezTo>
                  <a:lnTo>
                    <a:pt x="6913" y="5161"/>
                  </a:lnTo>
                  <a:cubicBezTo>
                    <a:pt x="6921" y="5260"/>
                    <a:pt x="6936" y="5344"/>
                    <a:pt x="6951" y="5435"/>
                  </a:cubicBezTo>
                  <a:cubicBezTo>
                    <a:pt x="7005" y="5733"/>
                    <a:pt x="7111" y="6098"/>
                    <a:pt x="7378" y="6274"/>
                  </a:cubicBezTo>
                  <a:cubicBezTo>
                    <a:pt x="7388" y="6280"/>
                    <a:pt x="7397" y="6283"/>
                    <a:pt x="7405" y="6283"/>
                  </a:cubicBezTo>
                  <a:cubicBezTo>
                    <a:pt x="7442" y="6283"/>
                    <a:pt x="7461" y="6222"/>
                    <a:pt x="7424" y="6197"/>
                  </a:cubicBezTo>
                  <a:cubicBezTo>
                    <a:pt x="7180" y="6030"/>
                    <a:pt x="7096" y="5679"/>
                    <a:pt x="7043" y="5405"/>
                  </a:cubicBezTo>
                  <a:cubicBezTo>
                    <a:pt x="6989" y="5138"/>
                    <a:pt x="6959" y="4780"/>
                    <a:pt x="7066" y="4513"/>
                  </a:cubicBezTo>
                  <a:cubicBezTo>
                    <a:pt x="7079" y="4473"/>
                    <a:pt x="7052" y="4451"/>
                    <a:pt x="7024" y="4451"/>
                  </a:cubicBezTo>
                  <a:cubicBezTo>
                    <a:pt x="7020" y="4451"/>
                    <a:pt x="7016" y="4451"/>
                    <a:pt x="7012" y="4452"/>
                  </a:cubicBezTo>
                  <a:cubicBezTo>
                    <a:pt x="7058" y="4277"/>
                    <a:pt x="7149" y="4117"/>
                    <a:pt x="7279" y="3980"/>
                  </a:cubicBezTo>
                  <a:cubicBezTo>
                    <a:pt x="7309" y="3957"/>
                    <a:pt x="7340" y="3934"/>
                    <a:pt x="7370" y="3911"/>
                  </a:cubicBezTo>
                  <a:cubicBezTo>
                    <a:pt x="7375" y="3920"/>
                    <a:pt x="7389" y="3927"/>
                    <a:pt x="7402" y="3927"/>
                  </a:cubicBezTo>
                  <a:cubicBezTo>
                    <a:pt x="7410" y="3927"/>
                    <a:pt x="7418" y="3924"/>
                    <a:pt x="7424" y="3919"/>
                  </a:cubicBezTo>
                  <a:cubicBezTo>
                    <a:pt x="7492" y="3881"/>
                    <a:pt x="7553" y="3835"/>
                    <a:pt x="7614" y="3797"/>
                  </a:cubicBezTo>
                  <a:cubicBezTo>
                    <a:pt x="7645" y="3789"/>
                    <a:pt x="7676" y="3785"/>
                    <a:pt x="7706" y="3785"/>
                  </a:cubicBezTo>
                  <a:cubicBezTo>
                    <a:pt x="7828" y="3785"/>
                    <a:pt x="7944" y="3844"/>
                    <a:pt x="8011" y="3942"/>
                  </a:cubicBezTo>
                  <a:cubicBezTo>
                    <a:pt x="8133" y="4124"/>
                    <a:pt x="8125" y="4361"/>
                    <a:pt x="7995" y="4536"/>
                  </a:cubicBezTo>
                  <a:cubicBezTo>
                    <a:pt x="7942" y="4603"/>
                    <a:pt x="7863" y="4638"/>
                    <a:pt x="7784" y="4638"/>
                  </a:cubicBezTo>
                  <a:cubicBezTo>
                    <a:pt x="7727" y="4638"/>
                    <a:pt x="7670" y="4620"/>
                    <a:pt x="7622" y="4582"/>
                  </a:cubicBezTo>
                  <a:cubicBezTo>
                    <a:pt x="7561" y="4521"/>
                    <a:pt x="7538" y="4429"/>
                    <a:pt x="7553" y="4345"/>
                  </a:cubicBezTo>
                  <a:cubicBezTo>
                    <a:pt x="7561" y="4300"/>
                    <a:pt x="7584" y="4254"/>
                    <a:pt x="7622" y="4224"/>
                  </a:cubicBezTo>
                  <a:lnTo>
                    <a:pt x="7645" y="4224"/>
                  </a:lnTo>
                  <a:lnTo>
                    <a:pt x="7630" y="4239"/>
                  </a:lnTo>
                  <a:cubicBezTo>
                    <a:pt x="7563" y="4330"/>
                    <a:pt x="7669" y="4394"/>
                    <a:pt x="7766" y="4394"/>
                  </a:cubicBezTo>
                  <a:cubicBezTo>
                    <a:pt x="7848" y="4394"/>
                    <a:pt x="7923" y="4350"/>
                    <a:pt x="7889" y="4239"/>
                  </a:cubicBezTo>
                  <a:cubicBezTo>
                    <a:pt x="7859" y="4150"/>
                    <a:pt x="7779" y="4116"/>
                    <a:pt x="7695" y="4116"/>
                  </a:cubicBezTo>
                  <a:cubicBezTo>
                    <a:pt x="7671" y="4116"/>
                    <a:pt x="7646" y="4119"/>
                    <a:pt x="7622" y="4124"/>
                  </a:cubicBezTo>
                  <a:cubicBezTo>
                    <a:pt x="7515" y="4147"/>
                    <a:pt x="7462" y="4300"/>
                    <a:pt x="7454" y="4406"/>
                  </a:cubicBezTo>
                  <a:cubicBezTo>
                    <a:pt x="7449" y="4620"/>
                    <a:pt x="7600" y="4727"/>
                    <a:pt x="7770" y="4727"/>
                  </a:cubicBezTo>
                  <a:cubicBezTo>
                    <a:pt x="7848" y="4727"/>
                    <a:pt x="7931" y="4704"/>
                    <a:pt x="8003" y="4658"/>
                  </a:cubicBezTo>
                  <a:cubicBezTo>
                    <a:pt x="8224" y="4505"/>
                    <a:pt x="8224" y="4178"/>
                    <a:pt x="8133" y="3957"/>
                  </a:cubicBezTo>
                  <a:cubicBezTo>
                    <a:pt x="8079" y="3827"/>
                    <a:pt x="7965" y="3736"/>
                    <a:pt x="7835" y="3713"/>
                  </a:cubicBezTo>
                  <a:cubicBezTo>
                    <a:pt x="7957" y="3698"/>
                    <a:pt x="8079" y="3682"/>
                    <a:pt x="8201" y="3682"/>
                  </a:cubicBezTo>
                  <a:cubicBezTo>
                    <a:pt x="8430" y="3675"/>
                    <a:pt x="8658" y="3621"/>
                    <a:pt x="8872" y="3545"/>
                  </a:cubicBezTo>
                  <a:cubicBezTo>
                    <a:pt x="9116" y="3454"/>
                    <a:pt x="9329" y="3294"/>
                    <a:pt x="9489" y="3080"/>
                  </a:cubicBezTo>
                  <a:cubicBezTo>
                    <a:pt x="9451" y="3080"/>
                    <a:pt x="9413" y="3073"/>
                    <a:pt x="9382" y="3057"/>
                  </a:cubicBezTo>
                  <a:cubicBezTo>
                    <a:pt x="9375" y="3073"/>
                    <a:pt x="9360" y="3096"/>
                    <a:pt x="9344" y="3103"/>
                  </a:cubicBezTo>
                  <a:cubicBezTo>
                    <a:pt x="9085" y="3423"/>
                    <a:pt x="8681" y="3538"/>
                    <a:pt x="8285" y="3583"/>
                  </a:cubicBezTo>
                  <a:cubicBezTo>
                    <a:pt x="8110" y="3599"/>
                    <a:pt x="7942" y="3606"/>
                    <a:pt x="7767" y="3629"/>
                  </a:cubicBezTo>
                  <a:cubicBezTo>
                    <a:pt x="7691" y="3644"/>
                    <a:pt x="7622" y="3675"/>
                    <a:pt x="7553" y="3720"/>
                  </a:cubicBezTo>
                  <a:lnTo>
                    <a:pt x="7530" y="3728"/>
                  </a:lnTo>
                  <a:cubicBezTo>
                    <a:pt x="7698" y="3431"/>
                    <a:pt x="8110" y="3324"/>
                    <a:pt x="8430" y="3294"/>
                  </a:cubicBezTo>
                  <a:cubicBezTo>
                    <a:pt x="8841" y="3248"/>
                    <a:pt x="9230" y="3088"/>
                    <a:pt x="9619" y="2943"/>
                  </a:cubicBezTo>
                  <a:cubicBezTo>
                    <a:pt x="9642" y="2928"/>
                    <a:pt x="9649" y="2905"/>
                    <a:pt x="9642" y="2875"/>
                  </a:cubicBezTo>
                  <a:cubicBezTo>
                    <a:pt x="9870" y="2737"/>
                    <a:pt x="9969" y="2387"/>
                    <a:pt x="9718" y="2219"/>
                  </a:cubicBezTo>
                  <a:cubicBezTo>
                    <a:pt x="9667" y="2190"/>
                    <a:pt x="9610" y="2175"/>
                    <a:pt x="9554" y="2175"/>
                  </a:cubicBezTo>
                  <a:cubicBezTo>
                    <a:pt x="9490" y="2175"/>
                    <a:pt x="9427" y="2194"/>
                    <a:pt x="9375" y="2234"/>
                  </a:cubicBezTo>
                  <a:cubicBezTo>
                    <a:pt x="9268" y="2318"/>
                    <a:pt x="9291" y="2478"/>
                    <a:pt x="9413" y="2539"/>
                  </a:cubicBezTo>
                  <a:cubicBezTo>
                    <a:pt x="9433" y="2548"/>
                    <a:pt x="9453" y="2552"/>
                    <a:pt x="9473" y="2552"/>
                  </a:cubicBezTo>
                  <a:cubicBezTo>
                    <a:pt x="9571" y="2552"/>
                    <a:pt x="9649" y="2450"/>
                    <a:pt x="9611" y="2349"/>
                  </a:cubicBezTo>
                  <a:cubicBezTo>
                    <a:pt x="9604" y="2318"/>
                    <a:pt x="9581" y="2288"/>
                    <a:pt x="9550" y="2272"/>
                  </a:cubicBezTo>
                  <a:cubicBezTo>
                    <a:pt x="9573" y="2272"/>
                    <a:pt x="9588" y="2272"/>
                    <a:pt x="9604" y="2280"/>
                  </a:cubicBezTo>
                  <a:cubicBezTo>
                    <a:pt x="9825" y="2326"/>
                    <a:pt x="9786" y="2608"/>
                    <a:pt x="9672" y="2737"/>
                  </a:cubicBezTo>
                  <a:cubicBezTo>
                    <a:pt x="9597" y="2822"/>
                    <a:pt x="9497" y="2859"/>
                    <a:pt x="9395" y="2859"/>
                  </a:cubicBezTo>
                  <a:cubicBezTo>
                    <a:pt x="9166" y="2859"/>
                    <a:pt x="8929" y="2673"/>
                    <a:pt x="8956" y="2425"/>
                  </a:cubicBezTo>
                  <a:cubicBezTo>
                    <a:pt x="8956" y="2402"/>
                    <a:pt x="8940" y="2379"/>
                    <a:pt x="8918" y="2379"/>
                  </a:cubicBezTo>
                  <a:cubicBezTo>
                    <a:pt x="8918" y="2356"/>
                    <a:pt x="8918" y="2326"/>
                    <a:pt x="8925" y="2295"/>
                  </a:cubicBezTo>
                  <a:cubicBezTo>
                    <a:pt x="8940" y="2143"/>
                    <a:pt x="9032" y="2006"/>
                    <a:pt x="9177" y="1922"/>
                  </a:cubicBezTo>
                  <a:cubicBezTo>
                    <a:pt x="9215" y="1914"/>
                    <a:pt x="9261" y="1914"/>
                    <a:pt x="9306" y="1914"/>
                  </a:cubicBezTo>
                  <a:cubicBezTo>
                    <a:pt x="9322" y="1907"/>
                    <a:pt x="9337" y="1899"/>
                    <a:pt x="9360" y="1899"/>
                  </a:cubicBezTo>
                  <a:lnTo>
                    <a:pt x="9550" y="1899"/>
                  </a:lnTo>
                  <a:cubicBezTo>
                    <a:pt x="9565" y="1899"/>
                    <a:pt x="9588" y="1907"/>
                    <a:pt x="9611" y="1914"/>
                  </a:cubicBezTo>
                  <a:cubicBezTo>
                    <a:pt x="9863" y="1929"/>
                    <a:pt x="10076" y="2059"/>
                    <a:pt x="10312" y="2150"/>
                  </a:cubicBezTo>
                  <a:cubicBezTo>
                    <a:pt x="10458" y="2208"/>
                    <a:pt x="10607" y="2239"/>
                    <a:pt x="10751" y="2239"/>
                  </a:cubicBezTo>
                  <a:cubicBezTo>
                    <a:pt x="11044" y="2239"/>
                    <a:pt x="11312" y="2109"/>
                    <a:pt x="11471" y="1808"/>
                  </a:cubicBezTo>
                  <a:cubicBezTo>
                    <a:pt x="11547" y="1686"/>
                    <a:pt x="11570" y="1548"/>
                    <a:pt x="11555" y="1411"/>
                  </a:cubicBezTo>
                  <a:cubicBezTo>
                    <a:pt x="11555" y="1350"/>
                    <a:pt x="11547" y="1289"/>
                    <a:pt x="11532" y="1236"/>
                  </a:cubicBezTo>
                  <a:cubicBezTo>
                    <a:pt x="11486" y="1053"/>
                    <a:pt x="11379" y="893"/>
                    <a:pt x="11227" y="779"/>
                  </a:cubicBezTo>
                  <a:cubicBezTo>
                    <a:pt x="11128" y="718"/>
                    <a:pt x="11013" y="680"/>
                    <a:pt x="10899" y="680"/>
                  </a:cubicBezTo>
                  <a:cubicBezTo>
                    <a:pt x="10939" y="666"/>
                    <a:pt x="10980" y="660"/>
                    <a:pt x="11022" y="660"/>
                  </a:cubicBezTo>
                  <a:cubicBezTo>
                    <a:pt x="11358" y="660"/>
                    <a:pt x="11747" y="1055"/>
                    <a:pt x="11943" y="1251"/>
                  </a:cubicBezTo>
                  <a:cubicBezTo>
                    <a:pt x="12223" y="1525"/>
                    <a:pt x="12520" y="1758"/>
                    <a:pt x="12869" y="1758"/>
                  </a:cubicBezTo>
                  <a:cubicBezTo>
                    <a:pt x="12977" y="1758"/>
                    <a:pt x="13090" y="1736"/>
                    <a:pt x="13208" y="1686"/>
                  </a:cubicBezTo>
                  <a:cubicBezTo>
                    <a:pt x="13215" y="1689"/>
                    <a:pt x="13222" y="1691"/>
                    <a:pt x="13230" y="1691"/>
                  </a:cubicBezTo>
                  <a:cubicBezTo>
                    <a:pt x="13241" y="1691"/>
                    <a:pt x="13253" y="1687"/>
                    <a:pt x="13262" y="1678"/>
                  </a:cubicBezTo>
                  <a:cubicBezTo>
                    <a:pt x="13559" y="1426"/>
                    <a:pt x="13612" y="946"/>
                    <a:pt x="13475" y="611"/>
                  </a:cubicBezTo>
                  <a:cubicBezTo>
                    <a:pt x="13327" y="263"/>
                    <a:pt x="12861" y="1"/>
                    <a:pt x="1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9"/>
            <p:cNvSpPr/>
            <p:nvPr/>
          </p:nvSpPr>
          <p:spPr>
            <a:xfrm>
              <a:off x="1674625" y="4527100"/>
              <a:ext cx="45700" cy="21575"/>
            </a:xfrm>
            <a:custGeom>
              <a:avLst/>
              <a:gdLst/>
              <a:ahLst/>
              <a:cxnLst/>
              <a:rect l="l" t="t" r="r" b="b"/>
              <a:pathLst>
                <a:path w="1828" h="863" extrusionOk="0">
                  <a:moveTo>
                    <a:pt x="1553" y="1"/>
                  </a:moveTo>
                  <a:cubicBezTo>
                    <a:pt x="948" y="1"/>
                    <a:pt x="121" y="134"/>
                    <a:pt x="6" y="799"/>
                  </a:cubicBezTo>
                  <a:cubicBezTo>
                    <a:pt x="1" y="836"/>
                    <a:pt x="34" y="862"/>
                    <a:pt x="64" y="862"/>
                  </a:cubicBezTo>
                  <a:cubicBezTo>
                    <a:pt x="82" y="862"/>
                    <a:pt x="99" y="852"/>
                    <a:pt x="105" y="829"/>
                  </a:cubicBezTo>
                  <a:cubicBezTo>
                    <a:pt x="205" y="214"/>
                    <a:pt x="981" y="91"/>
                    <a:pt x="1551" y="91"/>
                  </a:cubicBezTo>
                  <a:cubicBezTo>
                    <a:pt x="1630" y="91"/>
                    <a:pt x="1705" y="94"/>
                    <a:pt x="1774" y="97"/>
                  </a:cubicBezTo>
                  <a:cubicBezTo>
                    <a:pt x="1827" y="97"/>
                    <a:pt x="1827" y="6"/>
                    <a:pt x="1766" y="6"/>
                  </a:cubicBezTo>
                  <a:cubicBezTo>
                    <a:pt x="1700" y="3"/>
                    <a:pt x="1628" y="1"/>
                    <a:pt x="1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9"/>
            <p:cNvSpPr/>
            <p:nvPr/>
          </p:nvSpPr>
          <p:spPr>
            <a:xfrm>
              <a:off x="2401450" y="4482525"/>
              <a:ext cx="181175" cy="87350"/>
            </a:xfrm>
            <a:custGeom>
              <a:avLst/>
              <a:gdLst/>
              <a:ahLst/>
              <a:cxnLst/>
              <a:rect l="l" t="t" r="r" b="b"/>
              <a:pathLst>
                <a:path w="7247" h="3494" extrusionOk="0">
                  <a:moveTo>
                    <a:pt x="2859" y="135"/>
                  </a:moveTo>
                  <a:lnTo>
                    <a:pt x="2950" y="166"/>
                  </a:lnTo>
                  <a:cubicBezTo>
                    <a:pt x="2927" y="164"/>
                    <a:pt x="2904" y="164"/>
                    <a:pt x="2882" y="164"/>
                  </a:cubicBezTo>
                  <a:cubicBezTo>
                    <a:pt x="2863" y="164"/>
                    <a:pt x="2845" y="164"/>
                    <a:pt x="2826" y="165"/>
                  </a:cubicBezTo>
                  <a:lnTo>
                    <a:pt x="2826" y="165"/>
                  </a:lnTo>
                  <a:cubicBezTo>
                    <a:pt x="2841" y="160"/>
                    <a:pt x="2854" y="149"/>
                    <a:pt x="2859" y="135"/>
                  </a:cubicBezTo>
                  <a:close/>
                  <a:moveTo>
                    <a:pt x="2762" y="1"/>
                  </a:moveTo>
                  <a:cubicBezTo>
                    <a:pt x="2737" y="1"/>
                    <a:pt x="2712" y="20"/>
                    <a:pt x="2706" y="44"/>
                  </a:cubicBezTo>
                  <a:cubicBezTo>
                    <a:pt x="2654" y="34"/>
                    <a:pt x="2603" y="30"/>
                    <a:pt x="2553" y="30"/>
                  </a:cubicBezTo>
                  <a:cubicBezTo>
                    <a:pt x="2195" y="30"/>
                    <a:pt x="1873" y="251"/>
                    <a:pt x="1586" y="478"/>
                  </a:cubicBezTo>
                  <a:cubicBezTo>
                    <a:pt x="1349" y="669"/>
                    <a:pt x="1106" y="867"/>
                    <a:pt x="869" y="1057"/>
                  </a:cubicBezTo>
                  <a:cubicBezTo>
                    <a:pt x="610" y="1256"/>
                    <a:pt x="336" y="1431"/>
                    <a:pt x="46" y="1576"/>
                  </a:cubicBezTo>
                  <a:cubicBezTo>
                    <a:pt x="1" y="1602"/>
                    <a:pt x="27" y="1666"/>
                    <a:pt x="73" y="1666"/>
                  </a:cubicBezTo>
                  <a:cubicBezTo>
                    <a:pt x="82" y="1666"/>
                    <a:pt x="90" y="1664"/>
                    <a:pt x="100" y="1659"/>
                  </a:cubicBezTo>
                  <a:cubicBezTo>
                    <a:pt x="321" y="1553"/>
                    <a:pt x="526" y="1431"/>
                    <a:pt x="725" y="1294"/>
                  </a:cubicBezTo>
                  <a:lnTo>
                    <a:pt x="1372" y="775"/>
                  </a:lnTo>
                  <a:cubicBezTo>
                    <a:pt x="1709" y="504"/>
                    <a:pt x="2100" y="127"/>
                    <a:pt x="2551" y="127"/>
                  </a:cubicBezTo>
                  <a:cubicBezTo>
                    <a:pt x="2632" y="127"/>
                    <a:pt x="2714" y="139"/>
                    <a:pt x="2798" y="166"/>
                  </a:cubicBezTo>
                  <a:cubicBezTo>
                    <a:pt x="2799" y="166"/>
                    <a:pt x="2800" y="166"/>
                    <a:pt x="2801" y="167"/>
                  </a:cubicBezTo>
                  <a:lnTo>
                    <a:pt x="2801" y="167"/>
                  </a:lnTo>
                  <a:cubicBezTo>
                    <a:pt x="2603" y="181"/>
                    <a:pt x="2414" y="249"/>
                    <a:pt x="2249" y="371"/>
                  </a:cubicBezTo>
                  <a:cubicBezTo>
                    <a:pt x="1997" y="554"/>
                    <a:pt x="1792" y="806"/>
                    <a:pt x="1548" y="996"/>
                  </a:cubicBezTo>
                  <a:cubicBezTo>
                    <a:pt x="1273" y="1225"/>
                    <a:pt x="938" y="1370"/>
                    <a:pt x="580" y="1423"/>
                  </a:cubicBezTo>
                  <a:cubicBezTo>
                    <a:pt x="521" y="1438"/>
                    <a:pt x="547" y="1523"/>
                    <a:pt x="603" y="1523"/>
                  </a:cubicBezTo>
                  <a:cubicBezTo>
                    <a:pt x="605" y="1523"/>
                    <a:pt x="608" y="1523"/>
                    <a:pt x="610" y="1522"/>
                  </a:cubicBezTo>
                  <a:cubicBezTo>
                    <a:pt x="1144" y="1446"/>
                    <a:pt x="1548" y="1156"/>
                    <a:pt x="1929" y="798"/>
                  </a:cubicBezTo>
                  <a:cubicBezTo>
                    <a:pt x="2165" y="577"/>
                    <a:pt x="2432" y="257"/>
                    <a:pt x="2782" y="257"/>
                  </a:cubicBezTo>
                  <a:cubicBezTo>
                    <a:pt x="2826" y="257"/>
                    <a:pt x="2876" y="256"/>
                    <a:pt x="2930" y="256"/>
                  </a:cubicBezTo>
                  <a:cubicBezTo>
                    <a:pt x="3063" y="256"/>
                    <a:pt x="3215" y="264"/>
                    <a:pt x="3323" y="318"/>
                  </a:cubicBezTo>
                  <a:lnTo>
                    <a:pt x="3354" y="333"/>
                  </a:lnTo>
                  <a:cubicBezTo>
                    <a:pt x="3377" y="349"/>
                    <a:pt x="3392" y="364"/>
                    <a:pt x="3415" y="379"/>
                  </a:cubicBezTo>
                  <a:cubicBezTo>
                    <a:pt x="3422" y="387"/>
                    <a:pt x="3430" y="394"/>
                    <a:pt x="3438" y="402"/>
                  </a:cubicBezTo>
                  <a:cubicBezTo>
                    <a:pt x="3438" y="410"/>
                    <a:pt x="3445" y="410"/>
                    <a:pt x="3453" y="417"/>
                  </a:cubicBezTo>
                  <a:cubicBezTo>
                    <a:pt x="3613" y="585"/>
                    <a:pt x="3674" y="821"/>
                    <a:pt x="3621" y="1050"/>
                  </a:cubicBezTo>
                  <a:cubicBezTo>
                    <a:pt x="3590" y="1172"/>
                    <a:pt x="3522" y="1286"/>
                    <a:pt x="3430" y="1362"/>
                  </a:cubicBezTo>
                  <a:cubicBezTo>
                    <a:pt x="3301" y="1408"/>
                    <a:pt x="3179" y="1438"/>
                    <a:pt x="3049" y="1446"/>
                  </a:cubicBezTo>
                  <a:cubicBezTo>
                    <a:pt x="2996" y="1431"/>
                    <a:pt x="2950" y="1408"/>
                    <a:pt x="2904" y="1377"/>
                  </a:cubicBezTo>
                  <a:cubicBezTo>
                    <a:pt x="2767" y="1278"/>
                    <a:pt x="2592" y="974"/>
                    <a:pt x="2767" y="829"/>
                  </a:cubicBezTo>
                  <a:cubicBezTo>
                    <a:pt x="2817" y="788"/>
                    <a:pt x="2877" y="766"/>
                    <a:pt x="2937" y="766"/>
                  </a:cubicBezTo>
                  <a:cubicBezTo>
                    <a:pt x="2978" y="766"/>
                    <a:pt x="3019" y="777"/>
                    <a:pt x="3057" y="798"/>
                  </a:cubicBezTo>
                  <a:cubicBezTo>
                    <a:pt x="3041" y="813"/>
                    <a:pt x="3026" y="829"/>
                    <a:pt x="3019" y="852"/>
                  </a:cubicBezTo>
                  <a:cubicBezTo>
                    <a:pt x="3011" y="859"/>
                    <a:pt x="3011" y="867"/>
                    <a:pt x="3003" y="874"/>
                  </a:cubicBezTo>
                  <a:cubicBezTo>
                    <a:pt x="2988" y="913"/>
                    <a:pt x="3003" y="958"/>
                    <a:pt x="3041" y="981"/>
                  </a:cubicBezTo>
                  <a:cubicBezTo>
                    <a:pt x="3057" y="996"/>
                    <a:pt x="3072" y="1012"/>
                    <a:pt x="3080" y="1027"/>
                  </a:cubicBezTo>
                  <a:cubicBezTo>
                    <a:pt x="3091" y="1038"/>
                    <a:pt x="3104" y="1044"/>
                    <a:pt x="3117" y="1044"/>
                  </a:cubicBezTo>
                  <a:cubicBezTo>
                    <a:pt x="3129" y="1044"/>
                    <a:pt x="3140" y="1038"/>
                    <a:pt x="3148" y="1027"/>
                  </a:cubicBezTo>
                  <a:lnTo>
                    <a:pt x="3163" y="1012"/>
                  </a:lnTo>
                  <a:cubicBezTo>
                    <a:pt x="3186" y="1004"/>
                    <a:pt x="3201" y="989"/>
                    <a:pt x="3217" y="974"/>
                  </a:cubicBezTo>
                  <a:lnTo>
                    <a:pt x="3224" y="966"/>
                  </a:lnTo>
                  <a:lnTo>
                    <a:pt x="3232" y="951"/>
                  </a:lnTo>
                  <a:cubicBezTo>
                    <a:pt x="3240" y="943"/>
                    <a:pt x="3247" y="935"/>
                    <a:pt x="3255" y="928"/>
                  </a:cubicBezTo>
                  <a:cubicBezTo>
                    <a:pt x="3255" y="913"/>
                    <a:pt x="3255" y="905"/>
                    <a:pt x="3255" y="897"/>
                  </a:cubicBezTo>
                  <a:cubicBezTo>
                    <a:pt x="3255" y="844"/>
                    <a:pt x="3224" y="791"/>
                    <a:pt x="3179" y="760"/>
                  </a:cubicBezTo>
                  <a:cubicBezTo>
                    <a:pt x="3108" y="702"/>
                    <a:pt x="3019" y="671"/>
                    <a:pt x="2929" y="671"/>
                  </a:cubicBezTo>
                  <a:cubicBezTo>
                    <a:pt x="2865" y="671"/>
                    <a:pt x="2801" y="687"/>
                    <a:pt x="2744" y="722"/>
                  </a:cubicBezTo>
                  <a:cubicBezTo>
                    <a:pt x="2577" y="806"/>
                    <a:pt x="2599" y="1050"/>
                    <a:pt x="2637" y="1195"/>
                  </a:cubicBezTo>
                  <a:cubicBezTo>
                    <a:pt x="2698" y="1347"/>
                    <a:pt x="2820" y="1461"/>
                    <a:pt x="2973" y="1515"/>
                  </a:cubicBezTo>
                  <a:cubicBezTo>
                    <a:pt x="2980" y="1530"/>
                    <a:pt x="2996" y="1545"/>
                    <a:pt x="3019" y="1545"/>
                  </a:cubicBezTo>
                  <a:lnTo>
                    <a:pt x="3087" y="1545"/>
                  </a:lnTo>
                  <a:cubicBezTo>
                    <a:pt x="3110" y="1553"/>
                    <a:pt x="3140" y="1553"/>
                    <a:pt x="3163" y="1560"/>
                  </a:cubicBezTo>
                  <a:cubicBezTo>
                    <a:pt x="3169" y="1577"/>
                    <a:pt x="3190" y="1589"/>
                    <a:pt x="3210" y="1589"/>
                  </a:cubicBezTo>
                  <a:cubicBezTo>
                    <a:pt x="3218" y="1589"/>
                    <a:pt x="3226" y="1588"/>
                    <a:pt x="3232" y="1583"/>
                  </a:cubicBezTo>
                  <a:cubicBezTo>
                    <a:pt x="3384" y="1515"/>
                    <a:pt x="3552" y="1499"/>
                    <a:pt x="3712" y="1446"/>
                  </a:cubicBezTo>
                  <a:cubicBezTo>
                    <a:pt x="3811" y="1438"/>
                    <a:pt x="3909" y="1434"/>
                    <a:pt x="4008" y="1434"/>
                  </a:cubicBezTo>
                  <a:cubicBezTo>
                    <a:pt x="4183" y="1434"/>
                    <a:pt x="4359" y="1447"/>
                    <a:pt x="4535" y="1477"/>
                  </a:cubicBezTo>
                  <a:cubicBezTo>
                    <a:pt x="4916" y="1538"/>
                    <a:pt x="5305" y="1614"/>
                    <a:pt x="5633" y="1827"/>
                  </a:cubicBezTo>
                  <a:cubicBezTo>
                    <a:pt x="5938" y="2033"/>
                    <a:pt x="6220" y="2269"/>
                    <a:pt x="6471" y="2528"/>
                  </a:cubicBezTo>
                  <a:cubicBezTo>
                    <a:pt x="6761" y="2795"/>
                    <a:pt x="7012" y="3085"/>
                    <a:pt x="7142" y="3458"/>
                  </a:cubicBezTo>
                  <a:cubicBezTo>
                    <a:pt x="7151" y="3483"/>
                    <a:pt x="7172" y="3494"/>
                    <a:pt x="7192" y="3494"/>
                  </a:cubicBezTo>
                  <a:cubicBezTo>
                    <a:pt x="7220" y="3494"/>
                    <a:pt x="7247" y="3471"/>
                    <a:pt x="7233" y="3435"/>
                  </a:cubicBezTo>
                  <a:cubicBezTo>
                    <a:pt x="7104" y="3077"/>
                    <a:pt x="6890" y="2765"/>
                    <a:pt x="6601" y="2505"/>
                  </a:cubicBezTo>
                  <a:cubicBezTo>
                    <a:pt x="6319" y="2246"/>
                    <a:pt x="6029" y="1949"/>
                    <a:pt x="5694" y="1743"/>
                  </a:cubicBezTo>
                  <a:cubicBezTo>
                    <a:pt x="5227" y="1467"/>
                    <a:pt x="4628" y="1329"/>
                    <a:pt x="4045" y="1329"/>
                  </a:cubicBezTo>
                  <a:cubicBezTo>
                    <a:pt x="4000" y="1329"/>
                    <a:pt x="3955" y="1330"/>
                    <a:pt x="3910" y="1332"/>
                  </a:cubicBezTo>
                  <a:cubicBezTo>
                    <a:pt x="3979" y="1271"/>
                    <a:pt x="4032" y="1195"/>
                    <a:pt x="4078" y="1118"/>
                  </a:cubicBezTo>
                  <a:cubicBezTo>
                    <a:pt x="4192" y="920"/>
                    <a:pt x="4276" y="661"/>
                    <a:pt x="4078" y="486"/>
                  </a:cubicBezTo>
                  <a:cubicBezTo>
                    <a:pt x="4069" y="478"/>
                    <a:pt x="4058" y="475"/>
                    <a:pt x="4048" y="475"/>
                  </a:cubicBezTo>
                  <a:cubicBezTo>
                    <a:pt x="4009" y="475"/>
                    <a:pt x="3973" y="524"/>
                    <a:pt x="4009" y="554"/>
                  </a:cubicBezTo>
                  <a:cubicBezTo>
                    <a:pt x="4230" y="753"/>
                    <a:pt x="4017" y="1088"/>
                    <a:pt x="3857" y="1248"/>
                  </a:cubicBezTo>
                  <a:cubicBezTo>
                    <a:pt x="3811" y="1294"/>
                    <a:pt x="3758" y="1324"/>
                    <a:pt x="3704" y="1347"/>
                  </a:cubicBezTo>
                  <a:lnTo>
                    <a:pt x="3583" y="1362"/>
                  </a:lnTo>
                  <a:cubicBezTo>
                    <a:pt x="3583" y="1362"/>
                    <a:pt x="3583" y="1355"/>
                    <a:pt x="3583" y="1355"/>
                  </a:cubicBezTo>
                  <a:cubicBezTo>
                    <a:pt x="3697" y="1187"/>
                    <a:pt x="3750" y="974"/>
                    <a:pt x="3720" y="775"/>
                  </a:cubicBezTo>
                  <a:cubicBezTo>
                    <a:pt x="3704" y="623"/>
                    <a:pt x="3628" y="478"/>
                    <a:pt x="3522" y="371"/>
                  </a:cubicBezTo>
                  <a:cubicBezTo>
                    <a:pt x="3522" y="364"/>
                    <a:pt x="3514" y="356"/>
                    <a:pt x="3514" y="356"/>
                  </a:cubicBezTo>
                  <a:cubicBezTo>
                    <a:pt x="3445" y="272"/>
                    <a:pt x="3362" y="219"/>
                    <a:pt x="3255" y="204"/>
                  </a:cubicBezTo>
                  <a:cubicBezTo>
                    <a:pt x="3110" y="135"/>
                    <a:pt x="2942" y="82"/>
                    <a:pt x="2782" y="6"/>
                  </a:cubicBezTo>
                  <a:cubicBezTo>
                    <a:pt x="2776" y="2"/>
                    <a:pt x="2769" y="1"/>
                    <a:pt x="2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9"/>
            <p:cNvSpPr/>
            <p:nvPr/>
          </p:nvSpPr>
          <p:spPr>
            <a:xfrm>
              <a:off x="2120025" y="4401475"/>
              <a:ext cx="339950" cy="239425"/>
            </a:xfrm>
            <a:custGeom>
              <a:avLst/>
              <a:gdLst/>
              <a:ahLst/>
              <a:cxnLst/>
              <a:rect l="l" t="t" r="r" b="b"/>
              <a:pathLst>
                <a:path w="13598" h="9577" extrusionOk="0">
                  <a:moveTo>
                    <a:pt x="2016" y="422"/>
                  </a:moveTo>
                  <a:cubicBezTo>
                    <a:pt x="2111" y="422"/>
                    <a:pt x="2205" y="450"/>
                    <a:pt x="2295" y="519"/>
                  </a:cubicBezTo>
                  <a:cubicBezTo>
                    <a:pt x="2081" y="550"/>
                    <a:pt x="1876" y="633"/>
                    <a:pt x="1700" y="763"/>
                  </a:cubicBezTo>
                  <a:cubicBezTo>
                    <a:pt x="1525" y="873"/>
                    <a:pt x="911" y="1385"/>
                    <a:pt x="555" y="1385"/>
                  </a:cubicBezTo>
                  <a:cubicBezTo>
                    <a:pt x="417" y="1385"/>
                    <a:pt x="317" y="1308"/>
                    <a:pt x="298" y="1098"/>
                  </a:cubicBezTo>
                  <a:cubicBezTo>
                    <a:pt x="306" y="1091"/>
                    <a:pt x="306" y="1068"/>
                    <a:pt x="298" y="1060"/>
                  </a:cubicBezTo>
                  <a:cubicBezTo>
                    <a:pt x="260" y="931"/>
                    <a:pt x="260" y="801"/>
                    <a:pt x="283" y="672"/>
                  </a:cubicBezTo>
                  <a:lnTo>
                    <a:pt x="283" y="672"/>
                  </a:lnTo>
                  <a:cubicBezTo>
                    <a:pt x="331" y="894"/>
                    <a:pt x="493" y="1069"/>
                    <a:pt x="709" y="1069"/>
                  </a:cubicBezTo>
                  <a:cubicBezTo>
                    <a:pt x="767" y="1069"/>
                    <a:pt x="828" y="1057"/>
                    <a:pt x="892" y="1030"/>
                  </a:cubicBezTo>
                  <a:cubicBezTo>
                    <a:pt x="1211" y="895"/>
                    <a:pt x="1627" y="422"/>
                    <a:pt x="2016" y="422"/>
                  </a:cubicBezTo>
                  <a:close/>
                  <a:moveTo>
                    <a:pt x="2360" y="599"/>
                  </a:moveTo>
                  <a:cubicBezTo>
                    <a:pt x="2410" y="599"/>
                    <a:pt x="2459" y="605"/>
                    <a:pt x="2508" y="618"/>
                  </a:cubicBezTo>
                  <a:cubicBezTo>
                    <a:pt x="2302" y="664"/>
                    <a:pt x="2112" y="771"/>
                    <a:pt x="1952" y="908"/>
                  </a:cubicBezTo>
                  <a:cubicBezTo>
                    <a:pt x="1573" y="1206"/>
                    <a:pt x="1220" y="1711"/>
                    <a:pt x="739" y="1711"/>
                  </a:cubicBezTo>
                  <a:cubicBezTo>
                    <a:pt x="630" y="1711"/>
                    <a:pt x="514" y="1685"/>
                    <a:pt x="389" y="1624"/>
                  </a:cubicBezTo>
                  <a:cubicBezTo>
                    <a:pt x="382" y="1617"/>
                    <a:pt x="374" y="1613"/>
                    <a:pt x="367" y="1613"/>
                  </a:cubicBezTo>
                  <a:cubicBezTo>
                    <a:pt x="359" y="1613"/>
                    <a:pt x="351" y="1617"/>
                    <a:pt x="344" y="1624"/>
                  </a:cubicBezTo>
                  <a:cubicBezTo>
                    <a:pt x="138" y="1434"/>
                    <a:pt x="115" y="1037"/>
                    <a:pt x="153" y="778"/>
                  </a:cubicBezTo>
                  <a:cubicBezTo>
                    <a:pt x="161" y="733"/>
                    <a:pt x="176" y="687"/>
                    <a:pt x="191" y="641"/>
                  </a:cubicBezTo>
                  <a:lnTo>
                    <a:pt x="191" y="641"/>
                  </a:lnTo>
                  <a:cubicBezTo>
                    <a:pt x="161" y="786"/>
                    <a:pt x="168" y="931"/>
                    <a:pt x="206" y="1068"/>
                  </a:cubicBezTo>
                  <a:cubicBezTo>
                    <a:pt x="199" y="1076"/>
                    <a:pt x="199" y="1083"/>
                    <a:pt x="206" y="1091"/>
                  </a:cubicBezTo>
                  <a:cubicBezTo>
                    <a:pt x="224" y="1362"/>
                    <a:pt x="404" y="1460"/>
                    <a:pt x="612" y="1460"/>
                  </a:cubicBezTo>
                  <a:cubicBezTo>
                    <a:pt x="767" y="1460"/>
                    <a:pt x="938" y="1405"/>
                    <a:pt x="1068" y="1327"/>
                  </a:cubicBezTo>
                  <a:cubicBezTo>
                    <a:pt x="1411" y="1121"/>
                    <a:pt x="1904" y="599"/>
                    <a:pt x="2360" y="599"/>
                  </a:cubicBezTo>
                  <a:close/>
                  <a:moveTo>
                    <a:pt x="2165" y="1647"/>
                  </a:moveTo>
                  <a:lnTo>
                    <a:pt x="2165" y="1647"/>
                  </a:lnTo>
                  <a:cubicBezTo>
                    <a:pt x="2302" y="1821"/>
                    <a:pt x="2541" y="1894"/>
                    <a:pt x="2786" y="1894"/>
                  </a:cubicBezTo>
                  <a:cubicBezTo>
                    <a:pt x="2840" y="1894"/>
                    <a:pt x="2896" y="1890"/>
                    <a:pt x="2950" y="1883"/>
                  </a:cubicBezTo>
                  <a:cubicBezTo>
                    <a:pt x="3241" y="1853"/>
                    <a:pt x="3601" y="1734"/>
                    <a:pt x="3928" y="1734"/>
                  </a:cubicBezTo>
                  <a:cubicBezTo>
                    <a:pt x="4098" y="1734"/>
                    <a:pt x="4260" y="1767"/>
                    <a:pt x="4398" y="1861"/>
                  </a:cubicBezTo>
                  <a:cubicBezTo>
                    <a:pt x="4368" y="1853"/>
                    <a:pt x="4335" y="1849"/>
                    <a:pt x="4303" y="1849"/>
                  </a:cubicBezTo>
                  <a:cubicBezTo>
                    <a:pt x="4271" y="1849"/>
                    <a:pt x="4238" y="1853"/>
                    <a:pt x="4208" y="1861"/>
                  </a:cubicBezTo>
                  <a:lnTo>
                    <a:pt x="4055" y="1861"/>
                  </a:lnTo>
                  <a:cubicBezTo>
                    <a:pt x="3872" y="1868"/>
                    <a:pt x="3697" y="1914"/>
                    <a:pt x="3529" y="1982"/>
                  </a:cubicBezTo>
                  <a:cubicBezTo>
                    <a:pt x="3330" y="2070"/>
                    <a:pt x="3095" y="2203"/>
                    <a:pt x="2866" y="2203"/>
                  </a:cubicBezTo>
                  <a:cubicBezTo>
                    <a:pt x="2815" y="2203"/>
                    <a:pt x="2764" y="2196"/>
                    <a:pt x="2714" y="2181"/>
                  </a:cubicBezTo>
                  <a:cubicBezTo>
                    <a:pt x="2447" y="2120"/>
                    <a:pt x="2234" y="1914"/>
                    <a:pt x="2165" y="1647"/>
                  </a:cubicBezTo>
                  <a:close/>
                  <a:moveTo>
                    <a:pt x="1159" y="1"/>
                  </a:moveTo>
                  <a:cubicBezTo>
                    <a:pt x="671" y="1"/>
                    <a:pt x="130" y="306"/>
                    <a:pt x="54" y="824"/>
                  </a:cubicBezTo>
                  <a:cubicBezTo>
                    <a:pt x="1" y="1197"/>
                    <a:pt x="107" y="1777"/>
                    <a:pt x="542" y="1838"/>
                  </a:cubicBezTo>
                  <a:cubicBezTo>
                    <a:pt x="572" y="1838"/>
                    <a:pt x="595" y="1822"/>
                    <a:pt x="603" y="1800"/>
                  </a:cubicBezTo>
                  <a:cubicBezTo>
                    <a:pt x="648" y="1807"/>
                    <a:pt x="692" y="1811"/>
                    <a:pt x="736" y="1811"/>
                  </a:cubicBezTo>
                  <a:cubicBezTo>
                    <a:pt x="1088" y="1811"/>
                    <a:pt x="1384" y="1575"/>
                    <a:pt x="1662" y="1297"/>
                  </a:cubicBezTo>
                  <a:cubicBezTo>
                    <a:pt x="1859" y="1107"/>
                    <a:pt x="2249" y="705"/>
                    <a:pt x="2585" y="705"/>
                  </a:cubicBezTo>
                  <a:cubicBezTo>
                    <a:pt x="2626" y="705"/>
                    <a:pt x="2667" y="712"/>
                    <a:pt x="2706" y="725"/>
                  </a:cubicBezTo>
                  <a:lnTo>
                    <a:pt x="2714" y="725"/>
                  </a:lnTo>
                  <a:cubicBezTo>
                    <a:pt x="2592" y="733"/>
                    <a:pt x="2478" y="771"/>
                    <a:pt x="2379" y="832"/>
                  </a:cubicBezTo>
                  <a:cubicBezTo>
                    <a:pt x="2226" y="938"/>
                    <a:pt x="2119" y="1098"/>
                    <a:pt x="2081" y="1281"/>
                  </a:cubicBezTo>
                  <a:cubicBezTo>
                    <a:pt x="2058" y="1289"/>
                    <a:pt x="2051" y="1380"/>
                    <a:pt x="2058" y="1403"/>
                  </a:cubicBezTo>
                  <a:cubicBezTo>
                    <a:pt x="2036" y="1556"/>
                    <a:pt x="2066" y="1716"/>
                    <a:pt x="2135" y="1861"/>
                  </a:cubicBezTo>
                  <a:cubicBezTo>
                    <a:pt x="2292" y="2160"/>
                    <a:pt x="2560" y="2287"/>
                    <a:pt x="2850" y="2287"/>
                  </a:cubicBezTo>
                  <a:cubicBezTo>
                    <a:pt x="2996" y="2287"/>
                    <a:pt x="3148" y="2255"/>
                    <a:pt x="3293" y="2196"/>
                  </a:cubicBezTo>
                  <a:cubicBezTo>
                    <a:pt x="3529" y="2104"/>
                    <a:pt x="3743" y="1982"/>
                    <a:pt x="3994" y="1967"/>
                  </a:cubicBezTo>
                  <a:cubicBezTo>
                    <a:pt x="4017" y="1960"/>
                    <a:pt x="4040" y="1952"/>
                    <a:pt x="4055" y="1952"/>
                  </a:cubicBezTo>
                  <a:lnTo>
                    <a:pt x="4246" y="1952"/>
                  </a:lnTo>
                  <a:cubicBezTo>
                    <a:pt x="4269" y="1952"/>
                    <a:pt x="4284" y="1960"/>
                    <a:pt x="4299" y="1960"/>
                  </a:cubicBezTo>
                  <a:cubicBezTo>
                    <a:pt x="4345" y="1967"/>
                    <a:pt x="4391" y="1967"/>
                    <a:pt x="4429" y="1975"/>
                  </a:cubicBezTo>
                  <a:cubicBezTo>
                    <a:pt x="4574" y="2051"/>
                    <a:pt x="4665" y="2188"/>
                    <a:pt x="4680" y="2348"/>
                  </a:cubicBezTo>
                  <a:cubicBezTo>
                    <a:pt x="4688" y="2379"/>
                    <a:pt x="4688" y="2402"/>
                    <a:pt x="4688" y="2432"/>
                  </a:cubicBezTo>
                  <a:cubicBezTo>
                    <a:pt x="4665" y="2432"/>
                    <a:pt x="4650" y="2455"/>
                    <a:pt x="4650" y="2478"/>
                  </a:cubicBezTo>
                  <a:cubicBezTo>
                    <a:pt x="4676" y="2722"/>
                    <a:pt x="4437" y="2910"/>
                    <a:pt x="4207" y="2910"/>
                  </a:cubicBezTo>
                  <a:cubicBezTo>
                    <a:pt x="4107" y="2910"/>
                    <a:pt x="4008" y="2874"/>
                    <a:pt x="3933" y="2790"/>
                  </a:cubicBezTo>
                  <a:cubicBezTo>
                    <a:pt x="3819" y="2661"/>
                    <a:pt x="3781" y="2379"/>
                    <a:pt x="4002" y="2333"/>
                  </a:cubicBezTo>
                  <a:cubicBezTo>
                    <a:pt x="4017" y="2325"/>
                    <a:pt x="4032" y="2325"/>
                    <a:pt x="4055" y="2325"/>
                  </a:cubicBezTo>
                  <a:cubicBezTo>
                    <a:pt x="4025" y="2341"/>
                    <a:pt x="4002" y="2371"/>
                    <a:pt x="3994" y="2402"/>
                  </a:cubicBezTo>
                  <a:cubicBezTo>
                    <a:pt x="3956" y="2505"/>
                    <a:pt x="4037" y="2602"/>
                    <a:pt x="4137" y="2602"/>
                  </a:cubicBezTo>
                  <a:cubicBezTo>
                    <a:pt x="4155" y="2602"/>
                    <a:pt x="4174" y="2599"/>
                    <a:pt x="4192" y="2592"/>
                  </a:cubicBezTo>
                  <a:cubicBezTo>
                    <a:pt x="4314" y="2531"/>
                    <a:pt x="4337" y="2371"/>
                    <a:pt x="4231" y="2280"/>
                  </a:cubicBezTo>
                  <a:cubicBezTo>
                    <a:pt x="4178" y="2244"/>
                    <a:pt x="4115" y="2224"/>
                    <a:pt x="4052" y="2224"/>
                  </a:cubicBezTo>
                  <a:cubicBezTo>
                    <a:pt x="3995" y="2224"/>
                    <a:pt x="3938" y="2240"/>
                    <a:pt x="3888" y="2272"/>
                  </a:cubicBezTo>
                  <a:cubicBezTo>
                    <a:pt x="3636" y="2440"/>
                    <a:pt x="3735" y="2790"/>
                    <a:pt x="3956" y="2928"/>
                  </a:cubicBezTo>
                  <a:cubicBezTo>
                    <a:pt x="3949" y="2958"/>
                    <a:pt x="3964" y="2981"/>
                    <a:pt x="3987" y="2996"/>
                  </a:cubicBezTo>
                  <a:cubicBezTo>
                    <a:pt x="4368" y="3141"/>
                    <a:pt x="4764" y="3301"/>
                    <a:pt x="5176" y="3347"/>
                  </a:cubicBezTo>
                  <a:cubicBezTo>
                    <a:pt x="5496" y="3377"/>
                    <a:pt x="5907" y="3484"/>
                    <a:pt x="6075" y="3781"/>
                  </a:cubicBezTo>
                  <a:lnTo>
                    <a:pt x="6052" y="3773"/>
                  </a:lnTo>
                  <a:cubicBezTo>
                    <a:pt x="5983" y="3728"/>
                    <a:pt x="5915" y="3697"/>
                    <a:pt x="5839" y="3682"/>
                  </a:cubicBezTo>
                  <a:cubicBezTo>
                    <a:pt x="5663" y="3652"/>
                    <a:pt x="5488" y="3652"/>
                    <a:pt x="5320" y="3636"/>
                  </a:cubicBezTo>
                  <a:cubicBezTo>
                    <a:pt x="4932" y="3591"/>
                    <a:pt x="4520" y="3476"/>
                    <a:pt x="4261" y="3156"/>
                  </a:cubicBezTo>
                  <a:cubicBezTo>
                    <a:pt x="4246" y="3141"/>
                    <a:pt x="4231" y="3126"/>
                    <a:pt x="4215" y="3103"/>
                  </a:cubicBezTo>
                  <a:cubicBezTo>
                    <a:pt x="4192" y="3126"/>
                    <a:pt x="4154" y="3133"/>
                    <a:pt x="4116" y="3133"/>
                  </a:cubicBezTo>
                  <a:cubicBezTo>
                    <a:pt x="4269" y="3347"/>
                    <a:pt x="4482" y="3507"/>
                    <a:pt x="4734" y="3598"/>
                  </a:cubicBezTo>
                  <a:cubicBezTo>
                    <a:pt x="4947" y="3674"/>
                    <a:pt x="5176" y="3720"/>
                    <a:pt x="5404" y="3735"/>
                  </a:cubicBezTo>
                  <a:cubicBezTo>
                    <a:pt x="5526" y="3735"/>
                    <a:pt x="5648" y="3743"/>
                    <a:pt x="5770" y="3758"/>
                  </a:cubicBezTo>
                  <a:cubicBezTo>
                    <a:pt x="5633" y="3789"/>
                    <a:pt x="5526" y="3880"/>
                    <a:pt x="5473" y="4010"/>
                  </a:cubicBezTo>
                  <a:cubicBezTo>
                    <a:pt x="5374" y="4231"/>
                    <a:pt x="5374" y="4558"/>
                    <a:pt x="5602" y="4711"/>
                  </a:cubicBezTo>
                  <a:cubicBezTo>
                    <a:pt x="5675" y="4757"/>
                    <a:pt x="5757" y="4780"/>
                    <a:pt x="5836" y="4780"/>
                  </a:cubicBezTo>
                  <a:cubicBezTo>
                    <a:pt x="6005" y="4780"/>
                    <a:pt x="6156" y="4673"/>
                    <a:pt x="6151" y="4459"/>
                  </a:cubicBezTo>
                  <a:cubicBezTo>
                    <a:pt x="6151" y="4353"/>
                    <a:pt x="6105" y="4200"/>
                    <a:pt x="5983" y="4177"/>
                  </a:cubicBezTo>
                  <a:cubicBezTo>
                    <a:pt x="5954" y="4170"/>
                    <a:pt x="5926" y="4166"/>
                    <a:pt x="5899" y="4166"/>
                  </a:cubicBezTo>
                  <a:cubicBezTo>
                    <a:pt x="5814" y="4166"/>
                    <a:pt x="5746" y="4205"/>
                    <a:pt x="5717" y="4292"/>
                  </a:cubicBezTo>
                  <a:cubicBezTo>
                    <a:pt x="5682" y="4403"/>
                    <a:pt x="5758" y="4447"/>
                    <a:pt x="5839" y="4447"/>
                  </a:cubicBezTo>
                  <a:cubicBezTo>
                    <a:pt x="5937" y="4447"/>
                    <a:pt x="6042" y="4383"/>
                    <a:pt x="5976" y="4292"/>
                  </a:cubicBezTo>
                  <a:lnTo>
                    <a:pt x="5961" y="4277"/>
                  </a:lnTo>
                  <a:lnTo>
                    <a:pt x="5976" y="4277"/>
                  </a:lnTo>
                  <a:cubicBezTo>
                    <a:pt x="6014" y="4307"/>
                    <a:pt x="6044" y="4345"/>
                    <a:pt x="6052" y="4391"/>
                  </a:cubicBezTo>
                  <a:cubicBezTo>
                    <a:pt x="6067" y="4482"/>
                    <a:pt x="6044" y="4566"/>
                    <a:pt x="5983" y="4635"/>
                  </a:cubicBezTo>
                  <a:cubicBezTo>
                    <a:pt x="5936" y="4673"/>
                    <a:pt x="5879" y="4691"/>
                    <a:pt x="5822" y="4691"/>
                  </a:cubicBezTo>
                  <a:cubicBezTo>
                    <a:pt x="5742" y="4691"/>
                    <a:pt x="5663" y="4656"/>
                    <a:pt x="5610" y="4589"/>
                  </a:cubicBezTo>
                  <a:cubicBezTo>
                    <a:pt x="5473" y="4414"/>
                    <a:pt x="5465" y="4177"/>
                    <a:pt x="5587" y="3995"/>
                  </a:cubicBezTo>
                  <a:cubicBezTo>
                    <a:pt x="5660" y="3897"/>
                    <a:pt x="5777" y="3838"/>
                    <a:pt x="5895" y="3838"/>
                  </a:cubicBezTo>
                  <a:cubicBezTo>
                    <a:pt x="5925" y="3838"/>
                    <a:pt x="5955" y="3842"/>
                    <a:pt x="5983" y="3850"/>
                  </a:cubicBezTo>
                  <a:cubicBezTo>
                    <a:pt x="6052" y="3888"/>
                    <a:pt x="6113" y="3934"/>
                    <a:pt x="6174" y="3972"/>
                  </a:cubicBezTo>
                  <a:cubicBezTo>
                    <a:pt x="6182" y="3974"/>
                    <a:pt x="6191" y="3976"/>
                    <a:pt x="6199" y="3976"/>
                  </a:cubicBezTo>
                  <a:cubicBezTo>
                    <a:pt x="6213" y="3976"/>
                    <a:pt x="6225" y="3971"/>
                    <a:pt x="6235" y="3956"/>
                  </a:cubicBezTo>
                  <a:cubicBezTo>
                    <a:pt x="6265" y="3979"/>
                    <a:pt x="6296" y="4010"/>
                    <a:pt x="6326" y="4033"/>
                  </a:cubicBezTo>
                  <a:cubicBezTo>
                    <a:pt x="6448" y="4170"/>
                    <a:pt x="6540" y="4330"/>
                    <a:pt x="6593" y="4505"/>
                  </a:cubicBezTo>
                  <a:cubicBezTo>
                    <a:pt x="6589" y="4504"/>
                    <a:pt x="6585" y="4504"/>
                    <a:pt x="6581" y="4504"/>
                  </a:cubicBezTo>
                  <a:cubicBezTo>
                    <a:pt x="6552" y="4504"/>
                    <a:pt x="6519" y="4525"/>
                    <a:pt x="6532" y="4558"/>
                  </a:cubicBezTo>
                  <a:cubicBezTo>
                    <a:pt x="6639" y="4833"/>
                    <a:pt x="6616" y="5176"/>
                    <a:pt x="6555" y="5458"/>
                  </a:cubicBezTo>
                  <a:cubicBezTo>
                    <a:pt x="6502" y="5740"/>
                    <a:pt x="6426" y="6083"/>
                    <a:pt x="6174" y="6243"/>
                  </a:cubicBezTo>
                  <a:cubicBezTo>
                    <a:pt x="6136" y="6274"/>
                    <a:pt x="6161" y="6336"/>
                    <a:pt x="6200" y="6336"/>
                  </a:cubicBezTo>
                  <a:cubicBezTo>
                    <a:pt x="6209" y="6336"/>
                    <a:pt x="6218" y="6333"/>
                    <a:pt x="6227" y="6327"/>
                  </a:cubicBezTo>
                  <a:cubicBezTo>
                    <a:pt x="6494" y="6151"/>
                    <a:pt x="6601" y="5778"/>
                    <a:pt x="6654" y="5481"/>
                  </a:cubicBezTo>
                  <a:cubicBezTo>
                    <a:pt x="6669" y="5397"/>
                    <a:pt x="6677" y="5305"/>
                    <a:pt x="6692" y="5214"/>
                  </a:cubicBezTo>
                  <a:lnTo>
                    <a:pt x="6692" y="5214"/>
                  </a:lnTo>
                  <a:cubicBezTo>
                    <a:pt x="6715" y="6357"/>
                    <a:pt x="6235" y="7485"/>
                    <a:pt x="6227" y="8621"/>
                  </a:cubicBezTo>
                  <a:cubicBezTo>
                    <a:pt x="6227" y="8651"/>
                    <a:pt x="6250" y="8666"/>
                    <a:pt x="6273" y="8666"/>
                  </a:cubicBezTo>
                  <a:cubicBezTo>
                    <a:pt x="6296" y="8666"/>
                    <a:pt x="6319" y="8651"/>
                    <a:pt x="6319" y="8621"/>
                  </a:cubicBezTo>
                  <a:cubicBezTo>
                    <a:pt x="6334" y="7721"/>
                    <a:pt x="6608" y="6853"/>
                    <a:pt x="6730" y="5961"/>
                  </a:cubicBezTo>
                  <a:cubicBezTo>
                    <a:pt x="6784" y="5595"/>
                    <a:pt x="6799" y="5229"/>
                    <a:pt x="6776" y="4863"/>
                  </a:cubicBezTo>
                  <a:lnTo>
                    <a:pt x="6776" y="4863"/>
                  </a:lnTo>
                  <a:cubicBezTo>
                    <a:pt x="6959" y="5107"/>
                    <a:pt x="6967" y="5465"/>
                    <a:pt x="6967" y="5763"/>
                  </a:cubicBezTo>
                  <a:cubicBezTo>
                    <a:pt x="6974" y="6205"/>
                    <a:pt x="6944" y="6647"/>
                    <a:pt x="6868" y="7081"/>
                  </a:cubicBezTo>
                  <a:cubicBezTo>
                    <a:pt x="6776" y="7538"/>
                    <a:pt x="6700" y="7996"/>
                    <a:pt x="6608" y="8445"/>
                  </a:cubicBezTo>
                  <a:cubicBezTo>
                    <a:pt x="6563" y="8636"/>
                    <a:pt x="6525" y="8834"/>
                    <a:pt x="6494" y="9025"/>
                  </a:cubicBezTo>
                  <a:cubicBezTo>
                    <a:pt x="6487" y="9192"/>
                    <a:pt x="6471" y="9352"/>
                    <a:pt x="6441" y="9512"/>
                  </a:cubicBezTo>
                  <a:cubicBezTo>
                    <a:pt x="6431" y="9550"/>
                    <a:pt x="6463" y="9576"/>
                    <a:pt x="6492" y="9576"/>
                  </a:cubicBezTo>
                  <a:cubicBezTo>
                    <a:pt x="6509" y="9576"/>
                    <a:pt x="6526" y="9566"/>
                    <a:pt x="6532" y="9543"/>
                  </a:cubicBezTo>
                  <a:cubicBezTo>
                    <a:pt x="6593" y="9329"/>
                    <a:pt x="6578" y="9101"/>
                    <a:pt x="6616" y="8887"/>
                  </a:cubicBezTo>
                  <a:cubicBezTo>
                    <a:pt x="6654" y="8659"/>
                    <a:pt x="6708" y="8430"/>
                    <a:pt x="6746" y="8194"/>
                  </a:cubicBezTo>
                  <a:cubicBezTo>
                    <a:pt x="6829" y="7714"/>
                    <a:pt x="6967" y="7234"/>
                    <a:pt x="7012" y="6746"/>
                  </a:cubicBezTo>
                  <a:cubicBezTo>
                    <a:pt x="7066" y="6319"/>
                    <a:pt x="7081" y="5892"/>
                    <a:pt x="7050" y="5473"/>
                  </a:cubicBezTo>
                  <a:cubicBezTo>
                    <a:pt x="7050" y="5427"/>
                    <a:pt x="7043" y="5382"/>
                    <a:pt x="7035" y="5343"/>
                  </a:cubicBezTo>
                  <a:lnTo>
                    <a:pt x="7035" y="5343"/>
                  </a:lnTo>
                  <a:cubicBezTo>
                    <a:pt x="7226" y="5717"/>
                    <a:pt x="7454" y="6159"/>
                    <a:pt x="7896" y="6243"/>
                  </a:cubicBezTo>
                  <a:cubicBezTo>
                    <a:pt x="7960" y="6256"/>
                    <a:pt x="8025" y="6262"/>
                    <a:pt x="8090" y="6262"/>
                  </a:cubicBezTo>
                  <a:cubicBezTo>
                    <a:pt x="8173" y="6262"/>
                    <a:pt x="8257" y="6252"/>
                    <a:pt x="8339" y="6235"/>
                  </a:cubicBezTo>
                  <a:lnTo>
                    <a:pt x="8339" y="6235"/>
                  </a:lnTo>
                  <a:cubicBezTo>
                    <a:pt x="8300" y="6281"/>
                    <a:pt x="8262" y="6334"/>
                    <a:pt x="8232" y="6380"/>
                  </a:cubicBezTo>
                  <a:cubicBezTo>
                    <a:pt x="8216" y="6418"/>
                    <a:pt x="8246" y="6452"/>
                    <a:pt x="8278" y="6452"/>
                  </a:cubicBezTo>
                  <a:cubicBezTo>
                    <a:pt x="8291" y="6452"/>
                    <a:pt x="8305" y="6447"/>
                    <a:pt x="8316" y="6433"/>
                  </a:cubicBezTo>
                  <a:cubicBezTo>
                    <a:pt x="8377" y="6334"/>
                    <a:pt x="8445" y="6243"/>
                    <a:pt x="8521" y="6159"/>
                  </a:cubicBezTo>
                  <a:cubicBezTo>
                    <a:pt x="8628" y="6098"/>
                    <a:pt x="8720" y="5999"/>
                    <a:pt x="8765" y="5885"/>
                  </a:cubicBezTo>
                  <a:cubicBezTo>
                    <a:pt x="8773" y="5869"/>
                    <a:pt x="8773" y="5854"/>
                    <a:pt x="8765" y="5847"/>
                  </a:cubicBezTo>
                  <a:cubicBezTo>
                    <a:pt x="8880" y="5671"/>
                    <a:pt x="8963" y="5481"/>
                    <a:pt x="9017" y="5283"/>
                  </a:cubicBezTo>
                  <a:cubicBezTo>
                    <a:pt x="9078" y="5001"/>
                    <a:pt x="9085" y="4650"/>
                    <a:pt x="9230" y="4391"/>
                  </a:cubicBezTo>
                  <a:cubicBezTo>
                    <a:pt x="9314" y="4254"/>
                    <a:pt x="9405" y="4132"/>
                    <a:pt x="9497" y="3995"/>
                  </a:cubicBezTo>
                  <a:cubicBezTo>
                    <a:pt x="9588" y="3918"/>
                    <a:pt x="9695" y="3865"/>
                    <a:pt x="9817" y="3850"/>
                  </a:cubicBezTo>
                  <a:cubicBezTo>
                    <a:pt x="9877" y="3841"/>
                    <a:pt x="9941" y="3835"/>
                    <a:pt x="10006" y="3835"/>
                  </a:cubicBezTo>
                  <a:cubicBezTo>
                    <a:pt x="10215" y="3835"/>
                    <a:pt x="10433" y="3893"/>
                    <a:pt x="10549" y="4078"/>
                  </a:cubicBezTo>
                  <a:cubicBezTo>
                    <a:pt x="10686" y="4269"/>
                    <a:pt x="10694" y="4528"/>
                    <a:pt x="10572" y="4734"/>
                  </a:cubicBezTo>
                  <a:cubicBezTo>
                    <a:pt x="10484" y="4870"/>
                    <a:pt x="10320" y="5025"/>
                    <a:pt x="10155" y="5025"/>
                  </a:cubicBezTo>
                  <a:cubicBezTo>
                    <a:pt x="10089" y="5025"/>
                    <a:pt x="10023" y="5001"/>
                    <a:pt x="9962" y="4940"/>
                  </a:cubicBezTo>
                  <a:cubicBezTo>
                    <a:pt x="9863" y="4848"/>
                    <a:pt x="9748" y="4665"/>
                    <a:pt x="9848" y="4520"/>
                  </a:cubicBezTo>
                  <a:cubicBezTo>
                    <a:pt x="9886" y="4459"/>
                    <a:pt x="9947" y="4414"/>
                    <a:pt x="10023" y="4398"/>
                  </a:cubicBezTo>
                  <a:cubicBezTo>
                    <a:pt x="10056" y="4387"/>
                    <a:pt x="10083" y="4381"/>
                    <a:pt x="10103" y="4381"/>
                  </a:cubicBezTo>
                  <a:cubicBezTo>
                    <a:pt x="10147" y="4381"/>
                    <a:pt x="10160" y="4409"/>
                    <a:pt x="10145" y="4467"/>
                  </a:cubicBezTo>
                  <a:cubicBezTo>
                    <a:pt x="10145" y="4441"/>
                    <a:pt x="10124" y="4419"/>
                    <a:pt x="10099" y="4419"/>
                  </a:cubicBezTo>
                  <a:cubicBezTo>
                    <a:pt x="10086" y="4419"/>
                    <a:pt x="10073" y="4424"/>
                    <a:pt x="10061" y="4437"/>
                  </a:cubicBezTo>
                  <a:cubicBezTo>
                    <a:pt x="9979" y="4539"/>
                    <a:pt x="10066" y="4635"/>
                    <a:pt x="10165" y="4635"/>
                  </a:cubicBezTo>
                  <a:cubicBezTo>
                    <a:pt x="10212" y="4635"/>
                    <a:pt x="10262" y="4613"/>
                    <a:pt x="10297" y="4558"/>
                  </a:cubicBezTo>
                  <a:cubicBezTo>
                    <a:pt x="10403" y="4389"/>
                    <a:pt x="10225" y="4307"/>
                    <a:pt x="10060" y="4307"/>
                  </a:cubicBezTo>
                  <a:cubicBezTo>
                    <a:pt x="9988" y="4307"/>
                    <a:pt x="9920" y="4323"/>
                    <a:pt x="9878" y="4353"/>
                  </a:cubicBezTo>
                  <a:cubicBezTo>
                    <a:pt x="9665" y="4520"/>
                    <a:pt x="9672" y="4848"/>
                    <a:pt x="9893" y="5008"/>
                  </a:cubicBezTo>
                  <a:cubicBezTo>
                    <a:pt x="9971" y="5076"/>
                    <a:pt x="10070" y="5110"/>
                    <a:pt x="10171" y="5110"/>
                  </a:cubicBezTo>
                  <a:cubicBezTo>
                    <a:pt x="10229" y="5110"/>
                    <a:pt x="10287" y="5099"/>
                    <a:pt x="10343" y="5077"/>
                  </a:cubicBezTo>
                  <a:cubicBezTo>
                    <a:pt x="10343" y="5100"/>
                    <a:pt x="10360" y="5123"/>
                    <a:pt x="10385" y="5123"/>
                  </a:cubicBezTo>
                  <a:cubicBezTo>
                    <a:pt x="10393" y="5123"/>
                    <a:pt x="10402" y="5120"/>
                    <a:pt x="10412" y="5115"/>
                  </a:cubicBezTo>
                  <a:cubicBezTo>
                    <a:pt x="10442" y="5092"/>
                    <a:pt x="10472" y="5062"/>
                    <a:pt x="10503" y="5039"/>
                  </a:cubicBezTo>
                  <a:cubicBezTo>
                    <a:pt x="10508" y="5044"/>
                    <a:pt x="10521" y="5049"/>
                    <a:pt x="10534" y="5049"/>
                  </a:cubicBezTo>
                  <a:cubicBezTo>
                    <a:pt x="10539" y="5049"/>
                    <a:pt x="10544" y="5048"/>
                    <a:pt x="10549" y="5046"/>
                  </a:cubicBezTo>
                  <a:cubicBezTo>
                    <a:pt x="11021" y="4871"/>
                    <a:pt x="11349" y="4505"/>
                    <a:pt x="11715" y="4162"/>
                  </a:cubicBezTo>
                  <a:cubicBezTo>
                    <a:pt x="12218" y="3713"/>
                    <a:pt x="12843" y="3309"/>
                    <a:pt x="13536" y="3286"/>
                  </a:cubicBezTo>
                  <a:cubicBezTo>
                    <a:pt x="13590" y="3286"/>
                    <a:pt x="13597" y="3202"/>
                    <a:pt x="13544" y="3194"/>
                  </a:cubicBezTo>
                  <a:lnTo>
                    <a:pt x="13544" y="3194"/>
                  </a:lnTo>
                  <a:cubicBezTo>
                    <a:pt x="12942" y="3210"/>
                    <a:pt x="12385" y="3499"/>
                    <a:pt x="11921" y="3865"/>
                  </a:cubicBezTo>
                  <a:cubicBezTo>
                    <a:pt x="11486" y="4208"/>
                    <a:pt x="11143" y="4673"/>
                    <a:pt x="10640" y="4909"/>
                  </a:cubicBezTo>
                  <a:cubicBezTo>
                    <a:pt x="11207" y="4277"/>
                    <a:pt x="11399" y="3148"/>
                    <a:pt x="12365" y="3148"/>
                  </a:cubicBezTo>
                  <a:cubicBezTo>
                    <a:pt x="12413" y="3148"/>
                    <a:pt x="12463" y="3150"/>
                    <a:pt x="12515" y="3156"/>
                  </a:cubicBezTo>
                  <a:cubicBezTo>
                    <a:pt x="12576" y="3156"/>
                    <a:pt x="12568" y="3065"/>
                    <a:pt x="12515" y="3057"/>
                  </a:cubicBezTo>
                  <a:cubicBezTo>
                    <a:pt x="12462" y="3051"/>
                    <a:pt x="12410" y="3049"/>
                    <a:pt x="12361" y="3049"/>
                  </a:cubicBezTo>
                  <a:cubicBezTo>
                    <a:pt x="11405" y="3049"/>
                    <a:pt x="11200" y="4066"/>
                    <a:pt x="10686" y="4719"/>
                  </a:cubicBezTo>
                  <a:cubicBezTo>
                    <a:pt x="10754" y="4574"/>
                    <a:pt x="10770" y="4406"/>
                    <a:pt x="10732" y="4246"/>
                  </a:cubicBezTo>
                  <a:cubicBezTo>
                    <a:pt x="10800" y="4170"/>
                    <a:pt x="10846" y="4086"/>
                    <a:pt x="10892" y="3995"/>
                  </a:cubicBezTo>
                  <a:cubicBezTo>
                    <a:pt x="11029" y="3705"/>
                    <a:pt x="11158" y="3431"/>
                    <a:pt x="11463" y="3270"/>
                  </a:cubicBezTo>
                  <a:cubicBezTo>
                    <a:pt x="11509" y="3251"/>
                    <a:pt x="11477" y="3188"/>
                    <a:pt x="11434" y="3188"/>
                  </a:cubicBezTo>
                  <a:cubicBezTo>
                    <a:pt x="11426" y="3188"/>
                    <a:pt x="11418" y="3190"/>
                    <a:pt x="11410" y="3194"/>
                  </a:cubicBezTo>
                  <a:cubicBezTo>
                    <a:pt x="11189" y="3316"/>
                    <a:pt x="11006" y="3507"/>
                    <a:pt x="10907" y="3743"/>
                  </a:cubicBezTo>
                  <a:cubicBezTo>
                    <a:pt x="10869" y="3819"/>
                    <a:pt x="10831" y="3903"/>
                    <a:pt x="10793" y="3979"/>
                  </a:cubicBezTo>
                  <a:cubicBezTo>
                    <a:pt x="10770" y="4025"/>
                    <a:pt x="10747" y="4071"/>
                    <a:pt x="10724" y="4109"/>
                  </a:cubicBezTo>
                  <a:cubicBezTo>
                    <a:pt x="10716" y="4124"/>
                    <a:pt x="10709" y="4139"/>
                    <a:pt x="10701" y="4147"/>
                  </a:cubicBezTo>
                  <a:cubicBezTo>
                    <a:pt x="10701" y="4147"/>
                    <a:pt x="10694" y="4139"/>
                    <a:pt x="10686" y="4132"/>
                  </a:cubicBezTo>
                  <a:cubicBezTo>
                    <a:pt x="10648" y="4048"/>
                    <a:pt x="10594" y="3979"/>
                    <a:pt x="10526" y="3918"/>
                  </a:cubicBezTo>
                  <a:cubicBezTo>
                    <a:pt x="10526" y="3918"/>
                    <a:pt x="10526" y="3911"/>
                    <a:pt x="10526" y="3911"/>
                  </a:cubicBezTo>
                  <a:cubicBezTo>
                    <a:pt x="10556" y="3766"/>
                    <a:pt x="10572" y="3507"/>
                    <a:pt x="10747" y="3469"/>
                  </a:cubicBezTo>
                  <a:cubicBezTo>
                    <a:pt x="10803" y="3455"/>
                    <a:pt x="10781" y="3375"/>
                    <a:pt x="10736" y="3375"/>
                  </a:cubicBezTo>
                  <a:cubicBezTo>
                    <a:pt x="10732" y="3375"/>
                    <a:pt x="10728" y="3376"/>
                    <a:pt x="10724" y="3377"/>
                  </a:cubicBezTo>
                  <a:cubicBezTo>
                    <a:pt x="10511" y="3423"/>
                    <a:pt x="10472" y="3674"/>
                    <a:pt x="10434" y="3857"/>
                  </a:cubicBezTo>
                  <a:cubicBezTo>
                    <a:pt x="10292" y="3777"/>
                    <a:pt x="10134" y="3737"/>
                    <a:pt x="9974" y="3737"/>
                  </a:cubicBezTo>
                  <a:cubicBezTo>
                    <a:pt x="9937" y="3737"/>
                    <a:pt x="9900" y="3739"/>
                    <a:pt x="9863" y="3743"/>
                  </a:cubicBezTo>
                  <a:cubicBezTo>
                    <a:pt x="9764" y="3751"/>
                    <a:pt x="9665" y="3781"/>
                    <a:pt x="9581" y="3827"/>
                  </a:cubicBezTo>
                  <a:cubicBezTo>
                    <a:pt x="9576" y="3800"/>
                    <a:pt x="9554" y="3784"/>
                    <a:pt x="9531" y="3784"/>
                  </a:cubicBezTo>
                  <a:cubicBezTo>
                    <a:pt x="9515" y="3784"/>
                    <a:pt x="9499" y="3792"/>
                    <a:pt x="9489" y="3812"/>
                  </a:cubicBezTo>
                  <a:cubicBezTo>
                    <a:pt x="9459" y="3857"/>
                    <a:pt x="9428" y="3911"/>
                    <a:pt x="9398" y="3964"/>
                  </a:cubicBezTo>
                  <a:cubicBezTo>
                    <a:pt x="9261" y="4094"/>
                    <a:pt x="9162" y="4246"/>
                    <a:pt x="9093" y="4414"/>
                  </a:cubicBezTo>
                  <a:cubicBezTo>
                    <a:pt x="8986" y="4658"/>
                    <a:pt x="8971" y="4962"/>
                    <a:pt x="8826" y="5191"/>
                  </a:cubicBezTo>
                  <a:cubicBezTo>
                    <a:pt x="8704" y="5397"/>
                    <a:pt x="8514" y="5664"/>
                    <a:pt x="8247" y="5686"/>
                  </a:cubicBezTo>
                  <a:cubicBezTo>
                    <a:pt x="8188" y="5694"/>
                    <a:pt x="8186" y="5786"/>
                    <a:pt x="8241" y="5786"/>
                  </a:cubicBezTo>
                  <a:cubicBezTo>
                    <a:pt x="8243" y="5786"/>
                    <a:pt x="8245" y="5786"/>
                    <a:pt x="8247" y="5786"/>
                  </a:cubicBezTo>
                  <a:cubicBezTo>
                    <a:pt x="8544" y="5755"/>
                    <a:pt x="8803" y="5473"/>
                    <a:pt x="8925" y="5199"/>
                  </a:cubicBezTo>
                  <a:lnTo>
                    <a:pt x="8925" y="5199"/>
                  </a:lnTo>
                  <a:cubicBezTo>
                    <a:pt x="8872" y="5450"/>
                    <a:pt x="8765" y="5686"/>
                    <a:pt x="8613" y="5885"/>
                  </a:cubicBezTo>
                  <a:cubicBezTo>
                    <a:pt x="8567" y="5953"/>
                    <a:pt x="8506" y="6014"/>
                    <a:pt x="8453" y="6075"/>
                  </a:cubicBezTo>
                  <a:cubicBezTo>
                    <a:pt x="8342" y="6139"/>
                    <a:pt x="8220" y="6170"/>
                    <a:pt x="8096" y="6170"/>
                  </a:cubicBezTo>
                  <a:cubicBezTo>
                    <a:pt x="7998" y="6170"/>
                    <a:pt x="7899" y="6150"/>
                    <a:pt x="7805" y="6113"/>
                  </a:cubicBezTo>
                  <a:cubicBezTo>
                    <a:pt x="7439" y="5968"/>
                    <a:pt x="7256" y="5595"/>
                    <a:pt x="7089" y="5260"/>
                  </a:cubicBezTo>
                  <a:cubicBezTo>
                    <a:pt x="7081" y="5244"/>
                    <a:pt x="7066" y="5237"/>
                    <a:pt x="7050" y="5237"/>
                  </a:cubicBezTo>
                  <a:cubicBezTo>
                    <a:pt x="7035" y="5237"/>
                    <a:pt x="7020" y="5244"/>
                    <a:pt x="7012" y="5260"/>
                  </a:cubicBezTo>
                  <a:cubicBezTo>
                    <a:pt x="6990" y="5062"/>
                    <a:pt x="6906" y="4871"/>
                    <a:pt x="6776" y="4726"/>
                  </a:cubicBezTo>
                  <a:cubicBezTo>
                    <a:pt x="6768" y="4719"/>
                    <a:pt x="6753" y="4711"/>
                    <a:pt x="6746" y="4711"/>
                  </a:cubicBezTo>
                  <a:cubicBezTo>
                    <a:pt x="6685" y="4330"/>
                    <a:pt x="6525" y="3987"/>
                    <a:pt x="6189" y="3819"/>
                  </a:cubicBezTo>
                  <a:cubicBezTo>
                    <a:pt x="6075" y="3514"/>
                    <a:pt x="5762" y="3362"/>
                    <a:pt x="5458" y="3293"/>
                  </a:cubicBezTo>
                  <a:cubicBezTo>
                    <a:pt x="5229" y="3240"/>
                    <a:pt x="5000" y="3225"/>
                    <a:pt x="4772" y="3164"/>
                  </a:cubicBezTo>
                  <a:cubicBezTo>
                    <a:pt x="4596" y="3110"/>
                    <a:pt x="4421" y="3049"/>
                    <a:pt x="4253" y="2988"/>
                  </a:cubicBezTo>
                  <a:cubicBezTo>
                    <a:pt x="4467" y="2981"/>
                    <a:pt x="4657" y="2844"/>
                    <a:pt x="4726" y="2638"/>
                  </a:cubicBezTo>
                  <a:cubicBezTo>
                    <a:pt x="4810" y="2516"/>
                    <a:pt x="4772" y="2303"/>
                    <a:pt x="4726" y="2181"/>
                  </a:cubicBezTo>
                  <a:cubicBezTo>
                    <a:pt x="4711" y="2143"/>
                    <a:pt x="4695" y="2112"/>
                    <a:pt x="4680" y="2074"/>
                  </a:cubicBezTo>
                  <a:cubicBezTo>
                    <a:pt x="4688" y="2028"/>
                    <a:pt x="4665" y="1975"/>
                    <a:pt x="4619" y="1944"/>
                  </a:cubicBezTo>
                  <a:cubicBezTo>
                    <a:pt x="4619" y="1944"/>
                    <a:pt x="4612" y="1937"/>
                    <a:pt x="4612" y="1929"/>
                  </a:cubicBezTo>
                  <a:cubicBezTo>
                    <a:pt x="4433" y="1719"/>
                    <a:pt x="4167" y="1653"/>
                    <a:pt x="3896" y="1653"/>
                  </a:cubicBezTo>
                  <a:cubicBezTo>
                    <a:pt x="3706" y="1653"/>
                    <a:pt x="3513" y="1686"/>
                    <a:pt x="3346" y="1723"/>
                  </a:cubicBezTo>
                  <a:cubicBezTo>
                    <a:pt x="3181" y="1762"/>
                    <a:pt x="2962" y="1805"/>
                    <a:pt x="2757" y="1805"/>
                  </a:cubicBezTo>
                  <a:cubicBezTo>
                    <a:pt x="2471" y="1805"/>
                    <a:pt x="2211" y="1720"/>
                    <a:pt x="2158" y="1418"/>
                  </a:cubicBezTo>
                  <a:cubicBezTo>
                    <a:pt x="2188" y="1182"/>
                    <a:pt x="2302" y="938"/>
                    <a:pt x="2539" y="862"/>
                  </a:cubicBezTo>
                  <a:cubicBezTo>
                    <a:pt x="2606" y="841"/>
                    <a:pt x="2683" y="829"/>
                    <a:pt x="2760" y="829"/>
                  </a:cubicBezTo>
                  <a:cubicBezTo>
                    <a:pt x="2909" y="829"/>
                    <a:pt x="3061" y="874"/>
                    <a:pt x="3156" y="984"/>
                  </a:cubicBezTo>
                  <a:cubicBezTo>
                    <a:pt x="3240" y="1076"/>
                    <a:pt x="3377" y="1388"/>
                    <a:pt x="3186" y="1472"/>
                  </a:cubicBezTo>
                  <a:cubicBezTo>
                    <a:pt x="3146" y="1489"/>
                    <a:pt x="3102" y="1498"/>
                    <a:pt x="3057" y="1498"/>
                  </a:cubicBezTo>
                  <a:cubicBezTo>
                    <a:pt x="3042" y="1498"/>
                    <a:pt x="3026" y="1497"/>
                    <a:pt x="3011" y="1495"/>
                  </a:cubicBezTo>
                  <a:cubicBezTo>
                    <a:pt x="3087" y="1388"/>
                    <a:pt x="3019" y="1243"/>
                    <a:pt x="2889" y="1236"/>
                  </a:cubicBezTo>
                  <a:cubicBezTo>
                    <a:pt x="2884" y="1235"/>
                    <a:pt x="2879" y="1235"/>
                    <a:pt x="2874" y="1235"/>
                  </a:cubicBezTo>
                  <a:cubicBezTo>
                    <a:pt x="2765" y="1235"/>
                    <a:pt x="2670" y="1310"/>
                    <a:pt x="2699" y="1426"/>
                  </a:cubicBezTo>
                  <a:cubicBezTo>
                    <a:pt x="2722" y="1540"/>
                    <a:pt x="2912" y="1586"/>
                    <a:pt x="3004" y="1594"/>
                  </a:cubicBezTo>
                  <a:cubicBezTo>
                    <a:pt x="3019" y="1595"/>
                    <a:pt x="3035" y="1596"/>
                    <a:pt x="3049" y="1596"/>
                  </a:cubicBezTo>
                  <a:cubicBezTo>
                    <a:pt x="3391" y="1596"/>
                    <a:pt x="3460" y="1187"/>
                    <a:pt x="3255" y="954"/>
                  </a:cubicBezTo>
                  <a:cubicBezTo>
                    <a:pt x="3164" y="855"/>
                    <a:pt x="3049" y="786"/>
                    <a:pt x="2920" y="755"/>
                  </a:cubicBezTo>
                  <a:cubicBezTo>
                    <a:pt x="2874" y="702"/>
                    <a:pt x="2813" y="664"/>
                    <a:pt x="2752" y="641"/>
                  </a:cubicBezTo>
                  <a:cubicBezTo>
                    <a:pt x="2645" y="565"/>
                    <a:pt x="2516" y="527"/>
                    <a:pt x="2386" y="527"/>
                  </a:cubicBezTo>
                  <a:cubicBezTo>
                    <a:pt x="2401" y="504"/>
                    <a:pt x="2394" y="481"/>
                    <a:pt x="2379" y="473"/>
                  </a:cubicBezTo>
                  <a:cubicBezTo>
                    <a:pt x="2267" y="384"/>
                    <a:pt x="2147" y="348"/>
                    <a:pt x="2024" y="348"/>
                  </a:cubicBezTo>
                  <a:cubicBezTo>
                    <a:pt x="1854" y="348"/>
                    <a:pt x="1680" y="418"/>
                    <a:pt x="1525" y="512"/>
                  </a:cubicBezTo>
                  <a:cubicBezTo>
                    <a:pt x="1350" y="618"/>
                    <a:pt x="1197" y="755"/>
                    <a:pt x="1022" y="862"/>
                  </a:cubicBezTo>
                  <a:cubicBezTo>
                    <a:pt x="921" y="924"/>
                    <a:pt x="817" y="955"/>
                    <a:pt x="722" y="955"/>
                  </a:cubicBezTo>
                  <a:cubicBezTo>
                    <a:pt x="514" y="955"/>
                    <a:pt x="351" y="809"/>
                    <a:pt x="367" y="527"/>
                  </a:cubicBezTo>
                  <a:cubicBezTo>
                    <a:pt x="367" y="512"/>
                    <a:pt x="359" y="496"/>
                    <a:pt x="344" y="489"/>
                  </a:cubicBezTo>
                  <a:cubicBezTo>
                    <a:pt x="367" y="420"/>
                    <a:pt x="412" y="374"/>
                    <a:pt x="473" y="344"/>
                  </a:cubicBezTo>
                  <a:cubicBezTo>
                    <a:pt x="496" y="336"/>
                    <a:pt x="511" y="313"/>
                    <a:pt x="504" y="291"/>
                  </a:cubicBezTo>
                  <a:cubicBezTo>
                    <a:pt x="702" y="161"/>
                    <a:pt x="931" y="92"/>
                    <a:pt x="1159" y="92"/>
                  </a:cubicBezTo>
                  <a:cubicBezTo>
                    <a:pt x="1228" y="92"/>
                    <a:pt x="1228" y="1"/>
                    <a:pt x="1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9"/>
            <p:cNvSpPr/>
            <p:nvPr/>
          </p:nvSpPr>
          <p:spPr>
            <a:xfrm>
              <a:off x="2506050" y="4527100"/>
              <a:ext cx="45675" cy="21575"/>
            </a:xfrm>
            <a:custGeom>
              <a:avLst/>
              <a:gdLst/>
              <a:ahLst/>
              <a:cxnLst/>
              <a:rect l="l" t="t" r="r" b="b"/>
              <a:pathLst>
                <a:path w="1827" h="863" extrusionOk="0">
                  <a:moveTo>
                    <a:pt x="273" y="1"/>
                  </a:moveTo>
                  <a:cubicBezTo>
                    <a:pt x="198" y="1"/>
                    <a:pt x="127" y="3"/>
                    <a:pt x="62" y="6"/>
                  </a:cubicBezTo>
                  <a:cubicBezTo>
                    <a:pt x="1" y="6"/>
                    <a:pt x="1" y="97"/>
                    <a:pt x="54" y="97"/>
                  </a:cubicBezTo>
                  <a:cubicBezTo>
                    <a:pt x="122" y="94"/>
                    <a:pt x="196" y="91"/>
                    <a:pt x="275" y="91"/>
                  </a:cubicBezTo>
                  <a:cubicBezTo>
                    <a:pt x="839" y="91"/>
                    <a:pt x="1616" y="214"/>
                    <a:pt x="1723" y="829"/>
                  </a:cubicBezTo>
                  <a:cubicBezTo>
                    <a:pt x="1729" y="852"/>
                    <a:pt x="1746" y="862"/>
                    <a:pt x="1764" y="862"/>
                  </a:cubicBezTo>
                  <a:cubicBezTo>
                    <a:pt x="1794" y="862"/>
                    <a:pt x="1827" y="836"/>
                    <a:pt x="1822" y="799"/>
                  </a:cubicBezTo>
                  <a:cubicBezTo>
                    <a:pt x="1707" y="134"/>
                    <a:pt x="874" y="1"/>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9"/>
            <p:cNvSpPr/>
            <p:nvPr/>
          </p:nvSpPr>
          <p:spPr>
            <a:xfrm>
              <a:off x="2094300" y="4398050"/>
              <a:ext cx="32375" cy="50025"/>
            </a:xfrm>
            <a:custGeom>
              <a:avLst/>
              <a:gdLst/>
              <a:ahLst/>
              <a:cxnLst/>
              <a:rect l="l" t="t" r="r" b="b"/>
              <a:pathLst>
                <a:path w="1295" h="2001" extrusionOk="0">
                  <a:moveTo>
                    <a:pt x="1220" y="0"/>
                  </a:moveTo>
                  <a:cubicBezTo>
                    <a:pt x="1217" y="0"/>
                    <a:pt x="1215" y="0"/>
                    <a:pt x="1213" y="1"/>
                  </a:cubicBezTo>
                  <a:cubicBezTo>
                    <a:pt x="954" y="69"/>
                    <a:pt x="824" y="336"/>
                    <a:pt x="755" y="626"/>
                  </a:cubicBezTo>
                  <a:cubicBezTo>
                    <a:pt x="664" y="298"/>
                    <a:pt x="412" y="39"/>
                    <a:pt x="62" y="16"/>
                  </a:cubicBezTo>
                  <a:cubicBezTo>
                    <a:pt x="1" y="16"/>
                    <a:pt x="1" y="115"/>
                    <a:pt x="62" y="115"/>
                  </a:cubicBezTo>
                  <a:cubicBezTo>
                    <a:pt x="496" y="138"/>
                    <a:pt x="679" y="549"/>
                    <a:pt x="702" y="931"/>
                  </a:cubicBezTo>
                  <a:lnTo>
                    <a:pt x="702" y="969"/>
                  </a:lnTo>
                  <a:cubicBezTo>
                    <a:pt x="694" y="1060"/>
                    <a:pt x="694" y="1152"/>
                    <a:pt x="702" y="1243"/>
                  </a:cubicBezTo>
                  <a:cubicBezTo>
                    <a:pt x="702" y="1251"/>
                    <a:pt x="702" y="1266"/>
                    <a:pt x="710" y="1273"/>
                  </a:cubicBezTo>
                  <a:lnTo>
                    <a:pt x="710" y="1510"/>
                  </a:lnTo>
                  <a:cubicBezTo>
                    <a:pt x="725" y="1655"/>
                    <a:pt x="717" y="1799"/>
                    <a:pt x="679" y="1944"/>
                  </a:cubicBezTo>
                  <a:cubicBezTo>
                    <a:pt x="670" y="1977"/>
                    <a:pt x="700" y="2001"/>
                    <a:pt x="730" y="2001"/>
                  </a:cubicBezTo>
                  <a:cubicBezTo>
                    <a:pt x="750" y="2001"/>
                    <a:pt x="769" y="1991"/>
                    <a:pt x="778" y="1967"/>
                  </a:cubicBezTo>
                  <a:cubicBezTo>
                    <a:pt x="816" y="1807"/>
                    <a:pt x="824" y="1632"/>
                    <a:pt x="809" y="1464"/>
                  </a:cubicBezTo>
                  <a:cubicBezTo>
                    <a:pt x="809" y="1296"/>
                    <a:pt x="809" y="1121"/>
                    <a:pt x="801" y="946"/>
                  </a:cubicBezTo>
                  <a:cubicBezTo>
                    <a:pt x="832" y="603"/>
                    <a:pt x="938" y="168"/>
                    <a:pt x="1235" y="100"/>
                  </a:cubicBezTo>
                  <a:cubicBezTo>
                    <a:pt x="1294" y="85"/>
                    <a:pt x="1275" y="0"/>
                    <a:pt x="1220" y="0"/>
                  </a:cubicBezTo>
                  <a:close/>
                </a:path>
              </a:pathLst>
            </a:custGeom>
            <a:solidFill>
              <a:srgbClr val="33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9"/>
            <p:cNvSpPr/>
            <p:nvPr/>
          </p:nvSpPr>
          <p:spPr>
            <a:xfrm>
              <a:off x="1976950" y="4455400"/>
              <a:ext cx="4200" cy="1750"/>
            </a:xfrm>
            <a:custGeom>
              <a:avLst/>
              <a:gdLst/>
              <a:ahLst/>
              <a:cxnLst/>
              <a:rect l="l" t="t" r="r" b="b"/>
              <a:pathLst>
                <a:path w="168" h="70" extrusionOk="0">
                  <a:moveTo>
                    <a:pt x="168" y="1"/>
                  </a:moveTo>
                  <a:lnTo>
                    <a:pt x="168" y="1"/>
                  </a:lnTo>
                  <a:cubicBezTo>
                    <a:pt x="114" y="31"/>
                    <a:pt x="61" y="54"/>
                    <a:pt x="0" y="69"/>
                  </a:cubicBezTo>
                  <a:cubicBezTo>
                    <a:pt x="23" y="69"/>
                    <a:pt x="46" y="69"/>
                    <a:pt x="76" y="62"/>
                  </a:cubicBezTo>
                  <a:cubicBezTo>
                    <a:pt x="84" y="62"/>
                    <a:pt x="92" y="69"/>
                    <a:pt x="99" y="69"/>
                  </a:cubicBezTo>
                  <a:lnTo>
                    <a:pt x="168" y="1"/>
                  </a:ln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9"/>
            <p:cNvSpPr/>
            <p:nvPr/>
          </p:nvSpPr>
          <p:spPr>
            <a:xfrm>
              <a:off x="1926825" y="4446925"/>
              <a:ext cx="59475" cy="32900"/>
            </a:xfrm>
            <a:custGeom>
              <a:avLst/>
              <a:gdLst/>
              <a:ahLst/>
              <a:cxnLst/>
              <a:rect l="l" t="t" r="r" b="b"/>
              <a:pathLst>
                <a:path w="2379" h="1316" extrusionOk="0">
                  <a:moveTo>
                    <a:pt x="1589" y="0"/>
                  </a:moveTo>
                  <a:cubicBezTo>
                    <a:pt x="1466" y="0"/>
                    <a:pt x="1341" y="8"/>
                    <a:pt x="1212" y="35"/>
                  </a:cubicBezTo>
                  <a:cubicBezTo>
                    <a:pt x="923" y="73"/>
                    <a:pt x="648" y="172"/>
                    <a:pt x="397" y="317"/>
                  </a:cubicBezTo>
                  <a:cubicBezTo>
                    <a:pt x="229" y="424"/>
                    <a:pt x="107" y="584"/>
                    <a:pt x="46" y="767"/>
                  </a:cubicBezTo>
                  <a:cubicBezTo>
                    <a:pt x="16" y="881"/>
                    <a:pt x="1" y="995"/>
                    <a:pt x="1" y="1117"/>
                  </a:cubicBezTo>
                  <a:lnTo>
                    <a:pt x="176" y="1315"/>
                  </a:lnTo>
                  <a:cubicBezTo>
                    <a:pt x="184" y="1304"/>
                    <a:pt x="197" y="1298"/>
                    <a:pt x="210" y="1298"/>
                  </a:cubicBezTo>
                  <a:cubicBezTo>
                    <a:pt x="224" y="1298"/>
                    <a:pt x="237" y="1304"/>
                    <a:pt x="245" y="1315"/>
                  </a:cubicBezTo>
                  <a:lnTo>
                    <a:pt x="336" y="1315"/>
                  </a:lnTo>
                  <a:cubicBezTo>
                    <a:pt x="397" y="1285"/>
                    <a:pt x="458" y="1254"/>
                    <a:pt x="511" y="1216"/>
                  </a:cubicBezTo>
                  <a:lnTo>
                    <a:pt x="511" y="1216"/>
                  </a:lnTo>
                  <a:cubicBezTo>
                    <a:pt x="481" y="1221"/>
                    <a:pt x="451" y="1223"/>
                    <a:pt x="421" y="1223"/>
                  </a:cubicBezTo>
                  <a:cubicBezTo>
                    <a:pt x="291" y="1223"/>
                    <a:pt x="174" y="1173"/>
                    <a:pt x="168" y="988"/>
                  </a:cubicBezTo>
                  <a:cubicBezTo>
                    <a:pt x="161" y="736"/>
                    <a:pt x="245" y="530"/>
                    <a:pt x="458" y="408"/>
                  </a:cubicBezTo>
                  <a:cubicBezTo>
                    <a:pt x="624" y="308"/>
                    <a:pt x="819" y="257"/>
                    <a:pt x="1016" y="257"/>
                  </a:cubicBezTo>
                  <a:cubicBezTo>
                    <a:pt x="1089" y="257"/>
                    <a:pt x="1163" y="264"/>
                    <a:pt x="1235" y="279"/>
                  </a:cubicBezTo>
                  <a:cubicBezTo>
                    <a:pt x="1390" y="313"/>
                    <a:pt x="1544" y="355"/>
                    <a:pt x="1698" y="355"/>
                  </a:cubicBezTo>
                  <a:cubicBezTo>
                    <a:pt x="1788" y="355"/>
                    <a:pt x="1877" y="341"/>
                    <a:pt x="1967" y="302"/>
                  </a:cubicBezTo>
                  <a:cubicBezTo>
                    <a:pt x="2127" y="241"/>
                    <a:pt x="2272" y="142"/>
                    <a:pt x="2379" y="12"/>
                  </a:cubicBezTo>
                  <a:lnTo>
                    <a:pt x="2379" y="12"/>
                  </a:lnTo>
                  <a:cubicBezTo>
                    <a:pt x="2311" y="19"/>
                    <a:pt x="2243" y="21"/>
                    <a:pt x="2176" y="21"/>
                  </a:cubicBezTo>
                  <a:cubicBezTo>
                    <a:pt x="1981" y="21"/>
                    <a:pt x="17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9"/>
            <p:cNvSpPr/>
            <p:nvPr/>
          </p:nvSpPr>
          <p:spPr>
            <a:xfrm>
              <a:off x="1795925" y="4442250"/>
              <a:ext cx="50725" cy="36625"/>
            </a:xfrm>
            <a:custGeom>
              <a:avLst/>
              <a:gdLst/>
              <a:ahLst/>
              <a:cxnLst/>
              <a:rect l="l" t="t" r="r" b="b"/>
              <a:pathLst>
                <a:path w="2029" h="1465" extrusionOk="0">
                  <a:moveTo>
                    <a:pt x="31" y="1"/>
                  </a:moveTo>
                  <a:lnTo>
                    <a:pt x="31" y="1"/>
                  </a:lnTo>
                  <a:cubicBezTo>
                    <a:pt x="1" y="275"/>
                    <a:pt x="54" y="550"/>
                    <a:pt x="191" y="801"/>
                  </a:cubicBezTo>
                  <a:cubicBezTo>
                    <a:pt x="405" y="1228"/>
                    <a:pt x="694" y="1457"/>
                    <a:pt x="1159" y="1464"/>
                  </a:cubicBezTo>
                  <a:cubicBezTo>
                    <a:pt x="1495" y="1464"/>
                    <a:pt x="1883" y="1342"/>
                    <a:pt x="1959" y="946"/>
                  </a:cubicBezTo>
                  <a:cubicBezTo>
                    <a:pt x="2028" y="595"/>
                    <a:pt x="1830" y="268"/>
                    <a:pt x="1487" y="222"/>
                  </a:cubicBezTo>
                  <a:cubicBezTo>
                    <a:pt x="1448" y="212"/>
                    <a:pt x="1409" y="207"/>
                    <a:pt x="1370" y="207"/>
                  </a:cubicBezTo>
                  <a:cubicBezTo>
                    <a:pt x="1234" y="207"/>
                    <a:pt x="1103" y="268"/>
                    <a:pt x="1014" y="374"/>
                  </a:cubicBezTo>
                  <a:cubicBezTo>
                    <a:pt x="892" y="519"/>
                    <a:pt x="771" y="794"/>
                    <a:pt x="946" y="961"/>
                  </a:cubicBezTo>
                  <a:cubicBezTo>
                    <a:pt x="938" y="923"/>
                    <a:pt x="938" y="877"/>
                    <a:pt x="946" y="839"/>
                  </a:cubicBezTo>
                  <a:cubicBezTo>
                    <a:pt x="931" y="763"/>
                    <a:pt x="946" y="687"/>
                    <a:pt x="984" y="626"/>
                  </a:cubicBezTo>
                  <a:cubicBezTo>
                    <a:pt x="1069" y="521"/>
                    <a:pt x="1200" y="461"/>
                    <a:pt x="1332" y="461"/>
                  </a:cubicBezTo>
                  <a:cubicBezTo>
                    <a:pt x="1353" y="461"/>
                    <a:pt x="1374" y="463"/>
                    <a:pt x="1395" y="466"/>
                  </a:cubicBezTo>
                  <a:cubicBezTo>
                    <a:pt x="1670" y="512"/>
                    <a:pt x="1898" y="885"/>
                    <a:pt x="1670" y="1136"/>
                  </a:cubicBezTo>
                  <a:cubicBezTo>
                    <a:pt x="1512" y="1308"/>
                    <a:pt x="1335" y="1381"/>
                    <a:pt x="1162" y="1381"/>
                  </a:cubicBezTo>
                  <a:cubicBezTo>
                    <a:pt x="675" y="1381"/>
                    <a:pt x="224" y="805"/>
                    <a:pt x="336" y="237"/>
                  </a:cubicBezTo>
                  <a:cubicBezTo>
                    <a:pt x="222" y="176"/>
                    <a:pt x="123" y="92"/>
                    <a:pt x="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9"/>
            <p:cNvSpPr/>
            <p:nvPr/>
          </p:nvSpPr>
          <p:spPr>
            <a:xfrm>
              <a:off x="1848700" y="4480550"/>
              <a:ext cx="69475" cy="35350"/>
            </a:xfrm>
            <a:custGeom>
              <a:avLst/>
              <a:gdLst/>
              <a:ahLst/>
              <a:cxnLst/>
              <a:rect l="l" t="t" r="r" b="b"/>
              <a:pathLst>
                <a:path w="2779" h="1414" extrusionOk="0">
                  <a:moveTo>
                    <a:pt x="1538" y="0"/>
                  </a:moveTo>
                  <a:cubicBezTo>
                    <a:pt x="1526" y="0"/>
                    <a:pt x="1514" y="1"/>
                    <a:pt x="1502" y="1"/>
                  </a:cubicBezTo>
                  <a:cubicBezTo>
                    <a:pt x="1037" y="16"/>
                    <a:pt x="580" y="168"/>
                    <a:pt x="115" y="191"/>
                  </a:cubicBezTo>
                  <a:lnTo>
                    <a:pt x="1" y="191"/>
                  </a:lnTo>
                  <a:cubicBezTo>
                    <a:pt x="199" y="306"/>
                    <a:pt x="382" y="412"/>
                    <a:pt x="633" y="443"/>
                  </a:cubicBezTo>
                  <a:cubicBezTo>
                    <a:pt x="684" y="447"/>
                    <a:pt x="735" y="449"/>
                    <a:pt x="787" y="449"/>
                  </a:cubicBezTo>
                  <a:cubicBezTo>
                    <a:pt x="1012" y="449"/>
                    <a:pt x="1238" y="408"/>
                    <a:pt x="1449" y="321"/>
                  </a:cubicBezTo>
                  <a:cubicBezTo>
                    <a:pt x="1617" y="252"/>
                    <a:pt x="1817" y="191"/>
                    <a:pt x="2006" y="191"/>
                  </a:cubicBezTo>
                  <a:cubicBezTo>
                    <a:pt x="2196" y="191"/>
                    <a:pt x="2375" y="252"/>
                    <a:pt x="2501" y="428"/>
                  </a:cubicBezTo>
                  <a:cubicBezTo>
                    <a:pt x="2684" y="694"/>
                    <a:pt x="2630" y="1152"/>
                    <a:pt x="2280" y="1190"/>
                  </a:cubicBezTo>
                  <a:cubicBezTo>
                    <a:pt x="2260" y="1193"/>
                    <a:pt x="2241" y="1195"/>
                    <a:pt x="2222" y="1195"/>
                  </a:cubicBezTo>
                  <a:cubicBezTo>
                    <a:pt x="2082" y="1195"/>
                    <a:pt x="1954" y="1102"/>
                    <a:pt x="1914" y="961"/>
                  </a:cubicBezTo>
                  <a:cubicBezTo>
                    <a:pt x="1868" y="885"/>
                    <a:pt x="1845" y="786"/>
                    <a:pt x="1868" y="702"/>
                  </a:cubicBezTo>
                  <a:lnTo>
                    <a:pt x="1868" y="702"/>
                  </a:lnTo>
                  <a:cubicBezTo>
                    <a:pt x="1830" y="755"/>
                    <a:pt x="1800" y="824"/>
                    <a:pt x="1784" y="900"/>
                  </a:cubicBezTo>
                  <a:cubicBezTo>
                    <a:pt x="1784" y="1091"/>
                    <a:pt x="1830" y="1357"/>
                    <a:pt x="2051" y="1403"/>
                  </a:cubicBezTo>
                  <a:cubicBezTo>
                    <a:pt x="2082" y="1410"/>
                    <a:pt x="2114" y="1413"/>
                    <a:pt x="2144" y="1413"/>
                  </a:cubicBezTo>
                  <a:cubicBezTo>
                    <a:pt x="2488" y="1413"/>
                    <a:pt x="2779" y="1005"/>
                    <a:pt x="2653" y="649"/>
                  </a:cubicBezTo>
                  <a:cubicBezTo>
                    <a:pt x="2482" y="144"/>
                    <a:pt x="1986" y="0"/>
                    <a:pt x="15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9"/>
            <p:cNvSpPr/>
            <p:nvPr/>
          </p:nvSpPr>
          <p:spPr>
            <a:xfrm>
              <a:off x="2083675" y="4335175"/>
              <a:ext cx="23800" cy="26450"/>
            </a:xfrm>
            <a:custGeom>
              <a:avLst/>
              <a:gdLst/>
              <a:ahLst/>
              <a:cxnLst/>
              <a:rect l="l" t="t" r="r" b="b"/>
              <a:pathLst>
                <a:path w="952" h="1058" extrusionOk="0">
                  <a:moveTo>
                    <a:pt x="258" y="0"/>
                  </a:moveTo>
                  <a:cubicBezTo>
                    <a:pt x="1" y="0"/>
                    <a:pt x="8" y="438"/>
                    <a:pt x="45" y="572"/>
                  </a:cubicBezTo>
                  <a:cubicBezTo>
                    <a:pt x="85" y="693"/>
                    <a:pt x="203" y="1058"/>
                    <a:pt x="418" y="1058"/>
                  </a:cubicBezTo>
                  <a:cubicBezTo>
                    <a:pt x="447" y="1058"/>
                    <a:pt x="477" y="1051"/>
                    <a:pt x="510" y="1037"/>
                  </a:cubicBezTo>
                  <a:cubicBezTo>
                    <a:pt x="654" y="961"/>
                    <a:pt x="776" y="854"/>
                    <a:pt x="883" y="725"/>
                  </a:cubicBezTo>
                  <a:lnTo>
                    <a:pt x="883" y="725"/>
                  </a:lnTo>
                  <a:cubicBezTo>
                    <a:pt x="784" y="755"/>
                    <a:pt x="678" y="778"/>
                    <a:pt x="584" y="778"/>
                  </a:cubicBezTo>
                  <a:cubicBezTo>
                    <a:pt x="419" y="778"/>
                    <a:pt x="289" y="706"/>
                    <a:pt x="289" y="473"/>
                  </a:cubicBezTo>
                  <a:cubicBezTo>
                    <a:pt x="302" y="328"/>
                    <a:pt x="417" y="229"/>
                    <a:pt x="546" y="229"/>
                  </a:cubicBezTo>
                  <a:cubicBezTo>
                    <a:pt x="567" y="229"/>
                    <a:pt x="588" y="232"/>
                    <a:pt x="609" y="237"/>
                  </a:cubicBezTo>
                  <a:cubicBezTo>
                    <a:pt x="723" y="267"/>
                    <a:pt x="830" y="389"/>
                    <a:pt x="944" y="466"/>
                  </a:cubicBezTo>
                  <a:cubicBezTo>
                    <a:pt x="944" y="458"/>
                    <a:pt x="952" y="450"/>
                    <a:pt x="952" y="443"/>
                  </a:cubicBezTo>
                  <a:cubicBezTo>
                    <a:pt x="944" y="443"/>
                    <a:pt x="944" y="435"/>
                    <a:pt x="936" y="435"/>
                  </a:cubicBezTo>
                  <a:cubicBezTo>
                    <a:pt x="792" y="321"/>
                    <a:pt x="662" y="199"/>
                    <a:pt x="502" y="92"/>
                  </a:cubicBezTo>
                  <a:cubicBezTo>
                    <a:pt x="402" y="27"/>
                    <a:pt x="322" y="0"/>
                    <a:pt x="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9"/>
            <p:cNvSpPr/>
            <p:nvPr/>
          </p:nvSpPr>
          <p:spPr>
            <a:xfrm>
              <a:off x="2096775" y="4317850"/>
              <a:ext cx="29950" cy="25550"/>
            </a:xfrm>
            <a:custGeom>
              <a:avLst/>
              <a:gdLst/>
              <a:ahLst/>
              <a:cxnLst/>
              <a:rect l="l" t="t" r="r" b="b"/>
              <a:pathLst>
                <a:path w="1198" h="1022" extrusionOk="0">
                  <a:moveTo>
                    <a:pt x="557" y="0"/>
                  </a:moveTo>
                  <a:cubicBezTo>
                    <a:pt x="1" y="99"/>
                    <a:pt x="306" y="785"/>
                    <a:pt x="534" y="1014"/>
                  </a:cubicBezTo>
                  <a:cubicBezTo>
                    <a:pt x="534" y="1014"/>
                    <a:pt x="542" y="1021"/>
                    <a:pt x="542" y="1021"/>
                  </a:cubicBezTo>
                  <a:cubicBezTo>
                    <a:pt x="550" y="1021"/>
                    <a:pt x="557" y="1014"/>
                    <a:pt x="565" y="1014"/>
                  </a:cubicBezTo>
                  <a:cubicBezTo>
                    <a:pt x="435" y="732"/>
                    <a:pt x="344" y="343"/>
                    <a:pt x="588" y="191"/>
                  </a:cubicBezTo>
                  <a:cubicBezTo>
                    <a:pt x="588" y="165"/>
                    <a:pt x="609" y="151"/>
                    <a:pt x="629" y="151"/>
                  </a:cubicBezTo>
                  <a:cubicBezTo>
                    <a:pt x="633" y="151"/>
                    <a:pt x="637" y="151"/>
                    <a:pt x="641" y="153"/>
                  </a:cubicBezTo>
                  <a:lnTo>
                    <a:pt x="664" y="160"/>
                  </a:lnTo>
                  <a:lnTo>
                    <a:pt x="679" y="153"/>
                  </a:lnTo>
                  <a:cubicBezTo>
                    <a:pt x="684" y="151"/>
                    <a:pt x="690" y="151"/>
                    <a:pt x="695" y="151"/>
                  </a:cubicBezTo>
                  <a:cubicBezTo>
                    <a:pt x="719" y="151"/>
                    <a:pt x="740" y="165"/>
                    <a:pt x="740" y="191"/>
                  </a:cubicBezTo>
                  <a:cubicBezTo>
                    <a:pt x="961" y="328"/>
                    <a:pt x="900" y="663"/>
                    <a:pt x="794" y="930"/>
                  </a:cubicBezTo>
                  <a:cubicBezTo>
                    <a:pt x="1007" y="656"/>
                    <a:pt x="1197" y="84"/>
                    <a:pt x="6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9"/>
            <p:cNvSpPr/>
            <p:nvPr/>
          </p:nvSpPr>
          <p:spPr>
            <a:xfrm>
              <a:off x="2107825" y="4324700"/>
              <a:ext cx="11075" cy="17750"/>
            </a:xfrm>
            <a:custGeom>
              <a:avLst/>
              <a:gdLst/>
              <a:ahLst/>
              <a:cxnLst/>
              <a:rect l="l" t="t" r="r" b="b"/>
              <a:pathLst>
                <a:path w="443" h="710" extrusionOk="0">
                  <a:moveTo>
                    <a:pt x="222" y="0"/>
                  </a:moveTo>
                  <a:cubicBezTo>
                    <a:pt x="1" y="107"/>
                    <a:pt x="108" y="465"/>
                    <a:pt x="222" y="709"/>
                  </a:cubicBezTo>
                  <a:cubicBezTo>
                    <a:pt x="336" y="458"/>
                    <a:pt x="443" y="100"/>
                    <a:pt x="2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9"/>
            <p:cNvSpPr/>
            <p:nvPr/>
          </p:nvSpPr>
          <p:spPr>
            <a:xfrm>
              <a:off x="2092775" y="4343425"/>
              <a:ext cx="14325" cy="8300"/>
            </a:xfrm>
            <a:custGeom>
              <a:avLst/>
              <a:gdLst/>
              <a:ahLst/>
              <a:cxnLst/>
              <a:rect l="l" t="t" r="r" b="b"/>
              <a:pathLst>
                <a:path w="573" h="332" extrusionOk="0">
                  <a:moveTo>
                    <a:pt x="173" y="1"/>
                  </a:moveTo>
                  <a:cubicBezTo>
                    <a:pt x="151" y="1"/>
                    <a:pt x="129" y="7"/>
                    <a:pt x="108" y="21"/>
                  </a:cubicBezTo>
                  <a:cubicBezTo>
                    <a:pt x="1" y="143"/>
                    <a:pt x="1" y="242"/>
                    <a:pt x="108" y="326"/>
                  </a:cubicBezTo>
                  <a:cubicBezTo>
                    <a:pt x="123" y="330"/>
                    <a:pt x="138" y="331"/>
                    <a:pt x="153" y="331"/>
                  </a:cubicBezTo>
                  <a:cubicBezTo>
                    <a:pt x="199" y="331"/>
                    <a:pt x="245" y="318"/>
                    <a:pt x="290" y="318"/>
                  </a:cubicBezTo>
                  <a:cubicBezTo>
                    <a:pt x="307" y="320"/>
                    <a:pt x="323" y="320"/>
                    <a:pt x="339" y="320"/>
                  </a:cubicBezTo>
                  <a:cubicBezTo>
                    <a:pt x="420" y="320"/>
                    <a:pt x="496" y="305"/>
                    <a:pt x="572" y="273"/>
                  </a:cubicBezTo>
                  <a:cubicBezTo>
                    <a:pt x="572" y="258"/>
                    <a:pt x="572" y="250"/>
                    <a:pt x="572" y="242"/>
                  </a:cubicBezTo>
                  <a:cubicBezTo>
                    <a:pt x="496" y="197"/>
                    <a:pt x="428" y="151"/>
                    <a:pt x="359" y="97"/>
                  </a:cubicBezTo>
                  <a:cubicBezTo>
                    <a:pt x="312" y="63"/>
                    <a:pt x="244"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9"/>
            <p:cNvSpPr/>
            <p:nvPr/>
          </p:nvSpPr>
          <p:spPr>
            <a:xfrm>
              <a:off x="2118875" y="4343350"/>
              <a:ext cx="15100" cy="8375"/>
            </a:xfrm>
            <a:custGeom>
              <a:avLst/>
              <a:gdLst/>
              <a:ahLst/>
              <a:cxnLst/>
              <a:rect l="l" t="t" r="r" b="b"/>
              <a:pathLst>
                <a:path w="604" h="335" extrusionOk="0">
                  <a:moveTo>
                    <a:pt x="430" y="1"/>
                  </a:moveTo>
                  <a:cubicBezTo>
                    <a:pt x="362" y="1"/>
                    <a:pt x="297" y="66"/>
                    <a:pt x="245" y="100"/>
                  </a:cubicBezTo>
                  <a:cubicBezTo>
                    <a:pt x="169" y="169"/>
                    <a:pt x="85" y="215"/>
                    <a:pt x="1" y="261"/>
                  </a:cubicBezTo>
                  <a:cubicBezTo>
                    <a:pt x="87" y="300"/>
                    <a:pt x="180" y="323"/>
                    <a:pt x="273" y="323"/>
                  </a:cubicBezTo>
                  <a:cubicBezTo>
                    <a:pt x="286" y="323"/>
                    <a:pt x="300" y="322"/>
                    <a:pt x="313" y="321"/>
                  </a:cubicBezTo>
                  <a:cubicBezTo>
                    <a:pt x="359" y="321"/>
                    <a:pt x="405" y="334"/>
                    <a:pt x="451" y="334"/>
                  </a:cubicBezTo>
                  <a:cubicBezTo>
                    <a:pt x="466" y="334"/>
                    <a:pt x="481" y="333"/>
                    <a:pt x="496" y="329"/>
                  </a:cubicBezTo>
                  <a:cubicBezTo>
                    <a:pt x="603" y="245"/>
                    <a:pt x="603" y="146"/>
                    <a:pt x="496" y="24"/>
                  </a:cubicBezTo>
                  <a:cubicBezTo>
                    <a:pt x="474" y="8"/>
                    <a:pt x="452"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9"/>
            <p:cNvSpPr/>
            <p:nvPr/>
          </p:nvSpPr>
          <p:spPr>
            <a:xfrm>
              <a:off x="1975525" y="4399750"/>
              <a:ext cx="76500" cy="38225"/>
            </a:xfrm>
            <a:custGeom>
              <a:avLst/>
              <a:gdLst/>
              <a:ahLst/>
              <a:cxnLst/>
              <a:rect l="l" t="t" r="r" b="b"/>
              <a:pathLst>
                <a:path w="3060" h="1529" extrusionOk="0">
                  <a:moveTo>
                    <a:pt x="1317" y="0"/>
                  </a:moveTo>
                  <a:cubicBezTo>
                    <a:pt x="839" y="0"/>
                    <a:pt x="315" y="163"/>
                    <a:pt x="133" y="695"/>
                  </a:cubicBezTo>
                  <a:cubicBezTo>
                    <a:pt x="0" y="1080"/>
                    <a:pt x="317" y="1529"/>
                    <a:pt x="689" y="1529"/>
                  </a:cubicBezTo>
                  <a:cubicBezTo>
                    <a:pt x="722" y="1529"/>
                    <a:pt x="755" y="1525"/>
                    <a:pt x="789" y="1518"/>
                  </a:cubicBezTo>
                  <a:cubicBezTo>
                    <a:pt x="1025" y="1465"/>
                    <a:pt x="1071" y="1175"/>
                    <a:pt x="1071" y="977"/>
                  </a:cubicBezTo>
                  <a:cubicBezTo>
                    <a:pt x="1055" y="893"/>
                    <a:pt x="1033" y="824"/>
                    <a:pt x="987" y="756"/>
                  </a:cubicBezTo>
                  <a:lnTo>
                    <a:pt x="987" y="756"/>
                  </a:lnTo>
                  <a:cubicBezTo>
                    <a:pt x="1059" y="1014"/>
                    <a:pt x="935" y="1293"/>
                    <a:pt x="646" y="1293"/>
                  </a:cubicBezTo>
                  <a:cubicBezTo>
                    <a:pt x="628" y="1293"/>
                    <a:pt x="610" y="1292"/>
                    <a:pt x="591" y="1289"/>
                  </a:cubicBezTo>
                  <a:cubicBezTo>
                    <a:pt x="209" y="1244"/>
                    <a:pt x="156" y="748"/>
                    <a:pt x="362" y="459"/>
                  </a:cubicBezTo>
                  <a:cubicBezTo>
                    <a:pt x="491" y="268"/>
                    <a:pt x="682" y="201"/>
                    <a:pt x="886" y="201"/>
                  </a:cubicBezTo>
                  <a:cubicBezTo>
                    <a:pt x="1090" y="201"/>
                    <a:pt x="1307" y="268"/>
                    <a:pt x="1490" y="344"/>
                  </a:cubicBezTo>
                  <a:cubicBezTo>
                    <a:pt x="1715" y="436"/>
                    <a:pt x="1954" y="483"/>
                    <a:pt x="2197" y="483"/>
                  </a:cubicBezTo>
                  <a:cubicBezTo>
                    <a:pt x="2258" y="483"/>
                    <a:pt x="2320" y="480"/>
                    <a:pt x="2382" y="474"/>
                  </a:cubicBezTo>
                  <a:cubicBezTo>
                    <a:pt x="2641" y="443"/>
                    <a:pt x="2846" y="329"/>
                    <a:pt x="3060" y="207"/>
                  </a:cubicBezTo>
                  <a:lnTo>
                    <a:pt x="2877" y="199"/>
                  </a:lnTo>
                  <a:cubicBezTo>
                    <a:pt x="2382" y="177"/>
                    <a:pt x="1894" y="9"/>
                    <a:pt x="1383" y="1"/>
                  </a:cubicBezTo>
                  <a:cubicBezTo>
                    <a:pt x="1361" y="1"/>
                    <a:pt x="1339" y="0"/>
                    <a:pt x="1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9"/>
            <p:cNvSpPr/>
            <p:nvPr/>
          </p:nvSpPr>
          <p:spPr>
            <a:xfrm>
              <a:off x="2056000" y="4404525"/>
              <a:ext cx="3275" cy="1175"/>
            </a:xfrm>
            <a:custGeom>
              <a:avLst/>
              <a:gdLst/>
              <a:ahLst/>
              <a:cxnLst/>
              <a:rect l="l" t="t" r="r" b="b"/>
              <a:pathLst>
                <a:path w="131" h="47" extrusionOk="0">
                  <a:moveTo>
                    <a:pt x="130" y="1"/>
                  </a:moveTo>
                  <a:lnTo>
                    <a:pt x="70" y="8"/>
                  </a:lnTo>
                  <a:cubicBezTo>
                    <a:pt x="70" y="8"/>
                    <a:pt x="70" y="16"/>
                    <a:pt x="62" y="16"/>
                  </a:cubicBezTo>
                  <a:lnTo>
                    <a:pt x="1" y="47"/>
                  </a:lnTo>
                  <a:lnTo>
                    <a:pt x="130" y="1"/>
                  </a:ln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9"/>
            <p:cNvSpPr/>
            <p:nvPr/>
          </p:nvSpPr>
          <p:spPr>
            <a:xfrm>
              <a:off x="2116975" y="4335075"/>
              <a:ext cx="24425" cy="26500"/>
            </a:xfrm>
            <a:custGeom>
              <a:avLst/>
              <a:gdLst/>
              <a:ahLst/>
              <a:cxnLst/>
              <a:rect l="l" t="t" r="r" b="b"/>
              <a:pathLst>
                <a:path w="977" h="1060" extrusionOk="0">
                  <a:moveTo>
                    <a:pt x="721" y="0"/>
                  </a:moveTo>
                  <a:cubicBezTo>
                    <a:pt x="656" y="0"/>
                    <a:pt x="575" y="28"/>
                    <a:pt x="473" y="96"/>
                  </a:cubicBezTo>
                  <a:cubicBezTo>
                    <a:pt x="313" y="195"/>
                    <a:pt x="184" y="317"/>
                    <a:pt x="39" y="431"/>
                  </a:cubicBezTo>
                  <a:cubicBezTo>
                    <a:pt x="24" y="439"/>
                    <a:pt x="16" y="447"/>
                    <a:pt x="1" y="454"/>
                  </a:cubicBezTo>
                  <a:cubicBezTo>
                    <a:pt x="8" y="470"/>
                    <a:pt x="8" y="492"/>
                    <a:pt x="16" y="508"/>
                  </a:cubicBezTo>
                  <a:cubicBezTo>
                    <a:pt x="161" y="454"/>
                    <a:pt x="290" y="271"/>
                    <a:pt x="435" y="233"/>
                  </a:cubicBezTo>
                  <a:cubicBezTo>
                    <a:pt x="455" y="228"/>
                    <a:pt x="475" y="226"/>
                    <a:pt x="495" y="226"/>
                  </a:cubicBezTo>
                  <a:cubicBezTo>
                    <a:pt x="625" y="226"/>
                    <a:pt x="742" y="330"/>
                    <a:pt x="755" y="470"/>
                  </a:cubicBezTo>
                  <a:cubicBezTo>
                    <a:pt x="755" y="704"/>
                    <a:pt x="621" y="778"/>
                    <a:pt x="454" y="778"/>
                  </a:cubicBezTo>
                  <a:cubicBezTo>
                    <a:pt x="328" y="778"/>
                    <a:pt x="183" y="736"/>
                    <a:pt x="62" y="691"/>
                  </a:cubicBezTo>
                  <a:lnTo>
                    <a:pt x="62" y="691"/>
                  </a:lnTo>
                  <a:cubicBezTo>
                    <a:pt x="176" y="805"/>
                    <a:pt x="306" y="973"/>
                    <a:pt x="466" y="1041"/>
                  </a:cubicBezTo>
                  <a:cubicBezTo>
                    <a:pt x="496" y="1054"/>
                    <a:pt x="525" y="1060"/>
                    <a:pt x="552" y="1060"/>
                  </a:cubicBezTo>
                  <a:cubicBezTo>
                    <a:pt x="771" y="1060"/>
                    <a:pt x="890" y="691"/>
                    <a:pt x="931" y="569"/>
                  </a:cubicBezTo>
                  <a:cubicBezTo>
                    <a:pt x="973" y="435"/>
                    <a:pt x="977" y="0"/>
                    <a:pt x="7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9"/>
            <p:cNvSpPr/>
            <p:nvPr/>
          </p:nvSpPr>
          <p:spPr>
            <a:xfrm>
              <a:off x="1620250" y="4524200"/>
              <a:ext cx="54900" cy="30300"/>
            </a:xfrm>
            <a:custGeom>
              <a:avLst/>
              <a:gdLst/>
              <a:ahLst/>
              <a:cxnLst/>
              <a:rect l="l" t="t" r="r" b="b"/>
              <a:pathLst>
                <a:path w="2196" h="1212" extrusionOk="0">
                  <a:moveTo>
                    <a:pt x="1449" y="1"/>
                  </a:moveTo>
                  <a:cubicBezTo>
                    <a:pt x="1342" y="1"/>
                    <a:pt x="1233" y="8"/>
                    <a:pt x="1121" y="31"/>
                  </a:cubicBezTo>
                  <a:cubicBezTo>
                    <a:pt x="854" y="69"/>
                    <a:pt x="603" y="160"/>
                    <a:pt x="367" y="290"/>
                  </a:cubicBezTo>
                  <a:cubicBezTo>
                    <a:pt x="214" y="389"/>
                    <a:pt x="100" y="534"/>
                    <a:pt x="47" y="709"/>
                  </a:cubicBezTo>
                  <a:cubicBezTo>
                    <a:pt x="16" y="808"/>
                    <a:pt x="1" y="922"/>
                    <a:pt x="8" y="1029"/>
                  </a:cubicBezTo>
                  <a:lnTo>
                    <a:pt x="161" y="1212"/>
                  </a:lnTo>
                  <a:cubicBezTo>
                    <a:pt x="172" y="1200"/>
                    <a:pt x="186" y="1195"/>
                    <a:pt x="198" y="1195"/>
                  </a:cubicBezTo>
                  <a:cubicBezTo>
                    <a:pt x="210" y="1195"/>
                    <a:pt x="222" y="1200"/>
                    <a:pt x="229" y="1212"/>
                  </a:cubicBezTo>
                  <a:lnTo>
                    <a:pt x="313" y="1212"/>
                  </a:lnTo>
                  <a:cubicBezTo>
                    <a:pt x="374" y="1189"/>
                    <a:pt x="428" y="1159"/>
                    <a:pt x="481" y="1128"/>
                  </a:cubicBezTo>
                  <a:lnTo>
                    <a:pt x="481" y="1128"/>
                  </a:lnTo>
                  <a:cubicBezTo>
                    <a:pt x="455" y="1131"/>
                    <a:pt x="429" y="1132"/>
                    <a:pt x="403" y="1132"/>
                  </a:cubicBezTo>
                  <a:cubicBezTo>
                    <a:pt x="278" y="1132"/>
                    <a:pt x="167" y="1092"/>
                    <a:pt x="161" y="915"/>
                  </a:cubicBezTo>
                  <a:cubicBezTo>
                    <a:pt x="138" y="694"/>
                    <a:pt x="237" y="488"/>
                    <a:pt x="428" y="374"/>
                  </a:cubicBezTo>
                  <a:cubicBezTo>
                    <a:pt x="579" y="282"/>
                    <a:pt x="753" y="236"/>
                    <a:pt x="928" y="236"/>
                  </a:cubicBezTo>
                  <a:cubicBezTo>
                    <a:pt x="1000" y="236"/>
                    <a:pt x="1073" y="244"/>
                    <a:pt x="1144" y="259"/>
                  </a:cubicBezTo>
                  <a:cubicBezTo>
                    <a:pt x="1290" y="288"/>
                    <a:pt x="1434" y="327"/>
                    <a:pt x="1576" y="327"/>
                  </a:cubicBezTo>
                  <a:cubicBezTo>
                    <a:pt x="1656" y="327"/>
                    <a:pt x="1735" y="315"/>
                    <a:pt x="1815" y="282"/>
                  </a:cubicBezTo>
                  <a:cubicBezTo>
                    <a:pt x="1967" y="221"/>
                    <a:pt x="2097" y="130"/>
                    <a:pt x="2196" y="8"/>
                  </a:cubicBezTo>
                  <a:lnTo>
                    <a:pt x="2196" y="8"/>
                  </a:lnTo>
                  <a:cubicBezTo>
                    <a:pt x="2123" y="17"/>
                    <a:pt x="2050" y="20"/>
                    <a:pt x="1978" y="20"/>
                  </a:cubicBezTo>
                  <a:cubicBezTo>
                    <a:pt x="1802" y="20"/>
                    <a:pt x="1628" y="1"/>
                    <a:pt x="14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9"/>
            <p:cNvSpPr/>
            <p:nvPr/>
          </p:nvSpPr>
          <p:spPr>
            <a:xfrm>
              <a:off x="1665275" y="4480550"/>
              <a:ext cx="70675" cy="35500"/>
            </a:xfrm>
            <a:custGeom>
              <a:avLst/>
              <a:gdLst/>
              <a:ahLst/>
              <a:cxnLst/>
              <a:rect l="l" t="t" r="r" b="b"/>
              <a:pathLst>
                <a:path w="2827" h="1420" extrusionOk="0">
                  <a:moveTo>
                    <a:pt x="1245" y="0"/>
                  </a:moveTo>
                  <a:cubicBezTo>
                    <a:pt x="789" y="0"/>
                    <a:pt x="291" y="151"/>
                    <a:pt x="120" y="649"/>
                  </a:cubicBezTo>
                  <a:cubicBezTo>
                    <a:pt x="1" y="1008"/>
                    <a:pt x="291" y="1419"/>
                    <a:pt x="637" y="1419"/>
                  </a:cubicBezTo>
                  <a:cubicBezTo>
                    <a:pt x="665" y="1419"/>
                    <a:pt x="694" y="1417"/>
                    <a:pt x="723" y="1411"/>
                  </a:cubicBezTo>
                  <a:cubicBezTo>
                    <a:pt x="944" y="1365"/>
                    <a:pt x="989" y="1091"/>
                    <a:pt x="989" y="908"/>
                  </a:cubicBezTo>
                  <a:cubicBezTo>
                    <a:pt x="974" y="839"/>
                    <a:pt x="951" y="771"/>
                    <a:pt x="913" y="710"/>
                  </a:cubicBezTo>
                  <a:lnTo>
                    <a:pt x="913" y="710"/>
                  </a:lnTo>
                  <a:cubicBezTo>
                    <a:pt x="978" y="948"/>
                    <a:pt x="858" y="1207"/>
                    <a:pt x="592" y="1207"/>
                  </a:cubicBezTo>
                  <a:cubicBezTo>
                    <a:pt x="577" y="1207"/>
                    <a:pt x="563" y="1207"/>
                    <a:pt x="547" y="1205"/>
                  </a:cubicBezTo>
                  <a:cubicBezTo>
                    <a:pt x="204" y="1159"/>
                    <a:pt x="151" y="694"/>
                    <a:pt x="334" y="443"/>
                  </a:cubicBezTo>
                  <a:cubicBezTo>
                    <a:pt x="457" y="262"/>
                    <a:pt x="636" y="200"/>
                    <a:pt x="826" y="200"/>
                  </a:cubicBezTo>
                  <a:cubicBezTo>
                    <a:pt x="1013" y="200"/>
                    <a:pt x="1212" y="260"/>
                    <a:pt x="1378" y="329"/>
                  </a:cubicBezTo>
                  <a:cubicBezTo>
                    <a:pt x="1574" y="409"/>
                    <a:pt x="1784" y="446"/>
                    <a:pt x="1996" y="446"/>
                  </a:cubicBezTo>
                  <a:cubicBezTo>
                    <a:pt x="2064" y="446"/>
                    <a:pt x="2133" y="443"/>
                    <a:pt x="2201" y="435"/>
                  </a:cubicBezTo>
                  <a:cubicBezTo>
                    <a:pt x="2437" y="412"/>
                    <a:pt x="2628" y="306"/>
                    <a:pt x="2826" y="191"/>
                  </a:cubicBezTo>
                  <a:lnTo>
                    <a:pt x="2658" y="184"/>
                  </a:lnTo>
                  <a:cubicBezTo>
                    <a:pt x="2201" y="168"/>
                    <a:pt x="1744" y="16"/>
                    <a:pt x="1279" y="1"/>
                  </a:cubicBezTo>
                  <a:cubicBezTo>
                    <a:pt x="1267" y="1"/>
                    <a:pt x="1256" y="0"/>
                    <a:pt x="1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9"/>
            <p:cNvSpPr/>
            <p:nvPr/>
          </p:nvSpPr>
          <p:spPr>
            <a:xfrm>
              <a:off x="2067625" y="4401100"/>
              <a:ext cx="2500" cy="800"/>
            </a:xfrm>
            <a:custGeom>
              <a:avLst/>
              <a:gdLst/>
              <a:ahLst/>
              <a:cxnLst/>
              <a:rect l="l" t="t" r="r" b="b"/>
              <a:pathLst>
                <a:path w="100" h="32" extrusionOk="0">
                  <a:moveTo>
                    <a:pt x="54" y="1"/>
                  </a:moveTo>
                  <a:cubicBezTo>
                    <a:pt x="39" y="8"/>
                    <a:pt x="24" y="24"/>
                    <a:pt x="1" y="31"/>
                  </a:cubicBezTo>
                  <a:lnTo>
                    <a:pt x="100" y="1"/>
                  </a:ln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9"/>
            <p:cNvSpPr/>
            <p:nvPr/>
          </p:nvSpPr>
          <p:spPr>
            <a:xfrm>
              <a:off x="1739525" y="4485125"/>
              <a:ext cx="2900" cy="975"/>
            </a:xfrm>
            <a:custGeom>
              <a:avLst/>
              <a:gdLst/>
              <a:ahLst/>
              <a:cxnLst/>
              <a:rect l="l" t="t" r="r" b="b"/>
              <a:pathLst>
                <a:path w="116" h="39" extrusionOk="0">
                  <a:moveTo>
                    <a:pt x="115" y="1"/>
                  </a:moveTo>
                  <a:lnTo>
                    <a:pt x="62" y="8"/>
                  </a:lnTo>
                  <a:cubicBezTo>
                    <a:pt x="62" y="8"/>
                    <a:pt x="54" y="8"/>
                    <a:pt x="54" y="16"/>
                  </a:cubicBezTo>
                  <a:lnTo>
                    <a:pt x="1" y="39"/>
                  </a:lnTo>
                  <a:lnTo>
                    <a:pt x="115" y="1"/>
                  </a:ln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9"/>
            <p:cNvSpPr/>
            <p:nvPr/>
          </p:nvSpPr>
          <p:spPr>
            <a:xfrm>
              <a:off x="1666550" y="4532000"/>
              <a:ext cx="3850" cy="1750"/>
            </a:xfrm>
            <a:custGeom>
              <a:avLst/>
              <a:gdLst/>
              <a:ahLst/>
              <a:cxnLst/>
              <a:rect l="l" t="t" r="r" b="b"/>
              <a:pathLst>
                <a:path w="154" h="70" extrusionOk="0">
                  <a:moveTo>
                    <a:pt x="153" y="1"/>
                  </a:moveTo>
                  <a:lnTo>
                    <a:pt x="153" y="1"/>
                  </a:lnTo>
                  <a:cubicBezTo>
                    <a:pt x="108" y="23"/>
                    <a:pt x="54" y="46"/>
                    <a:pt x="1" y="69"/>
                  </a:cubicBezTo>
                  <a:cubicBezTo>
                    <a:pt x="24" y="69"/>
                    <a:pt x="47" y="62"/>
                    <a:pt x="69" y="62"/>
                  </a:cubicBezTo>
                  <a:cubicBezTo>
                    <a:pt x="77" y="62"/>
                    <a:pt x="85" y="62"/>
                    <a:pt x="92" y="69"/>
                  </a:cubicBezTo>
                  <a:lnTo>
                    <a:pt x="153" y="1"/>
                  </a:ln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9"/>
            <p:cNvSpPr/>
            <p:nvPr/>
          </p:nvSpPr>
          <p:spPr>
            <a:xfrm>
              <a:off x="1746575" y="4456925"/>
              <a:ext cx="4975" cy="13375"/>
            </a:xfrm>
            <a:custGeom>
              <a:avLst/>
              <a:gdLst/>
              <a:ahLst/>
              <a:cxnLst/>
              <a:rect l="l" t="t" r="r" b="b"/>
              <a:pathLst>
                <a:path w="199" h="535" extrusionOk="0">
                  <a:moveTo>
                    <a:pt x="199" y="1"/>
                  </a:moveTo>
                  <a:cubicBezTo>
                    <a:pt x="115" y="31"/>
                    <a:pt x="54" y="107"/>
                    <a:pt x="39" y="207"/>
                  </a:cubicBezTo>
                  <a:cubicBezTo>
                    <a:pt x="8" y="321"/>
                    <a:pt x="47" y="443"/>
                    <a:pt x="130" y="534"/>
                  </a:cubicBezTo>
                  <a:cubicBezTo>
                    <a:pt x="108" y="496"/>
                    <a:pt x="85" y="458"/>
                    <a:pt x="69" y="420"/>
                  </a:cubicBezTo>
                  <a:cubicBezTo>
                    <a:pt x="1" y="267"/>
                    <a:pt x="54" y="85"/>
                    <a:pt x="199" y="1"/>
                  </a:cubicBez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9"/>
            <p:cNvSpPr/>
            <p:nvPr/>
          </p:nvSpPr>
          <p:spPr>
            <a:xfrm>
              <a:off x="1795550" y="4421050"/>
              <a:ext cx="22450" cy="24350"/>
            </a:xfrm>
            <a:custGeom>
              <a:avLst/>
              <a:gdLst/>
              <a:ahLst/>
              <a:cxnLst/>
              <a:rect l="l" t="t" r="r" b="b"/>
              <a:pathLst>
                <a:path w="898" h="974" extrusionOk="0">
                  <a:moveTo>
                    <a:pt x="662" y="0"/>
                  </a:moveTo>
                  <a:cubicBezTo>
                    <a:pt x="603" y="0"/>
                    <a:pt x="528" y="25"/>
                    <a:pt x="435" y="87"/>
                  </a:cubicBezTo>
                  <a:cubicBezTo>
                    <a:pt x="290" y="178"/>
                    <a:pt x="168" y="300"/>
                    <a:pt x="39" y="399"/>
                  </a:cubicBezTo>
                  <a:cubicBezTo>
                    <a:pt x="23" y="407"/>
                    <a:pt x="16" y="414"/>
                    <a:pt x="1" y="414"/>
                  </a:cubicBezTo>
                  <a:cubicBezTo>
                    <a:pt x="8" y="437"/>
                    <a:pt x="16" y="453"/>
                    <a:pt x="16" y="468"/>
                  </a:cubicBezTo>
                  <a:cubicBezTo>
                    <a:pt x="153" y="414"/>
                    <a:pt x="275" y="254"/>
                    <a:pt x="397" y="216"/>
                  </a:cubicBezTo>
                  <a:cubicBezTo>
                    <a:pt x="417" y="211"/>
                    <a:pt x="437" y="209"/>
                    <a:pt x="457" y="209"/>
                  </a:cubicBezTo>
                  <a:cubicBezTo>
                    <a:pt x="579" y="209"/>
                    <a:pt x="687" y="305"/>
                    <a:pt x="694" y="430"/>
                  </a:cubicBezTo>
                  <a:cubicBezTo>
                    <a:pt x="698" y="648"/>
                    <a:pt x="576" y="716"/>
                    <a:pt x="420" y="716"/>
                  </a:cubicBezTo>
                  <a:cubicBezTo>
                    <a:pt x="303" y="716"/>
                    <a:pt x="168" y="678"/>
                    <a:pt x="54" y="635"/>
                  </a:cubicBezTo>
                  <a:lnTo>
                    <a:pt x="54" y="635"/>
                  </a:lnTo>
                  <a:cubicBezTo>
                    <a:pt x="161" y="742"/>
                    <a:pt x="283" y="895"/>
                    <a:pt x="427" y="956"/>
                  </a:cubicBezTo>
                  <a:cubicBezTo>
                    <a:pt x="457" y="968"/>
                    <a:pt x="484" y="973"/>
                    <a:pt x="510" y="973"/>
                  </a:cubicBezTo>
                  <a:cubicBezTo>
                    <a:pt x="714" y="973"/>
                    <a:pt x="820" y="636"/>
                    <a:pt x="854" y="521"/>
                  </a:cubicBezTo>
                  <a:cubicBezTo>
                    <a:pt x="891" y="399"/>
                    <a:pt x="898" y="0"/>
                    <a:pt x="662" y="0"/>
                  </a:cubicBezTo>
                  <a:close/>
                </a:path>
              </a:pathLst>
            </a:custGeom>
            <a:solidFill>
              <a:srgbClr val="FEF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9"/>
            <p:cNvSpPr/>
            <p:nvPr/>
          </p:nvSpPr>
          <p:spPr>
            <a:xfrm>
              <a:off x="1773250" y="4428675"/>
              <a:ext cx="13175" cy="7750"/>
            </a:xfrm>
            <a:custGeom>
              <a:avLst/>
              <a:gdLst/>
              <a:ahLst/>
              <a:cxnLst/>
              <a:rect l="l" t="t" r="r" b="b"/>
              <a:pathLst>
                <a:path w="527" h="310" extrusionOk="0">
                  <a:moveTo>
                    <a:pt x="161" y="1"/>
                  </a:moveTo>
                  <a:cubicBezTo>
                    <a:pt x="143" y="1"/>
                    <a:pt x="125" y="6"/>
                    <a:pt x="108" y="18"/>
                  </a:cubicBezTo>
                  <a:cubicBezTo>
                    <a:pt x="1" y="132"/>
                    <a:pt x="1" y="224"/>
                    <a:pt x="108" y="308"/>
                  </a:cubicBezTo>
                  <a:cubicBezTo>
                    <a:pt x="118" y="309"/>
                    <a:pt x="129" y="310"/>
                    <a:pt x="140" y="310"/>
                  </a:cubicBezTo>
                  <a:cubicBezTo>
                    <a:pt x="183" y="310"/>
                    <a:pt x="226" y="300"/>
                    <a:pt x="275" y="300"/>
                  </a:cubicBezTo>
                  <a:cubicBezTo>
                    <a:pt x="359" y="300"/>
                    <a:pt x="450" y="285"/>
                    <a:pt x="527" y="254"/>
                  </a:cubicBezTo>
                  <a:cubicBezTo>
                    <a:pt x="527" y="247"/>
                    <a:pt x="527" y="231"/>
                    <a:pt x="527" y="224"/>
                  </a:cubicBezTo>
                  <a:cubicBezTo>
                    <a:pt x="466" y="186"/>
                    <a:pt x="397" y="148"/>
                    <a:pt x="336" y="94"/>
                  </a:cubicBezTo>
                  <a:cubicBezTo>
                    <a:pt x="289" y="59"/>
                    <a:pt x="224" y="1"/>
                    <a:pt x="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9"/>
            <p:cNvSpPr/>
            <p:nvPr/>
          </p:nvSpPr>
          <p:spPr>
            <a:xfrm>
              <a:off x="1750200" y="4481900"/>
              <a:ext cx="2325" cy="775"/>
            </a:xfrm>
            <a:custGeom>
              <a:avLst/>
              <a:gdLst/>
              <a:ahLst/>
              <a:cxnLst/>
              <a:rect l="l" t="t" r="r" b="b"/>
              <a:pathLst>
                <a:path w="93" h="31" extrusionOk="0">
                  <a:moveTo>
                    <a:pt x="54" y="0"/>
                  </a:moveTo>
                  <a:cubicBezTo>
                    <a:pt x="39" y="8"/>
                    <a:pt x="16" y="23"/>
                    <a:pt x="1" y="31"/>
                  </a:cubicBezTo>
                  <a:lnTo>
                    <a:pt x="92" y="8"/>
                  </a:lnTo>
                  <a:lnTo>
                    <a:pt x="54" y="0"/>
                  </a:ln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9"/>
            <p:cNvSpPr/>
            <p:nvPr/>
          </p:nvSpPr>
          <p:spPr>
            <a:xfrm>
              <a:off x="1736675" y="4441875"/>
              <a:ext cx="50700" cy="37000"/>
            </a:xfrm>
            <a:custGeom>
              <a:avLst/>
              <a:gdLst/>
              <a:ahLst/>
              <a:cxnLst/>
              <a:rect l="l" t="t" r="r" b="b"/>
              <a:pathLst>
                <a:path w="2028" h="1480" extrusionOk="0">
                  <a:moveTo>
                    <a:pt x="1990" y="1"/>
                  </a:moveTo>
                  <a:lnTo>
                    <a:pt x="1990" y="1"/>
                  </a:lnTo>
                  <a:cubicBezTo>
                    <a:pt x="1913" y="84"/>
                    <a:pt x="1830" y="161"/>
                    <a:pt x="1731" y="222"/>
                  </a:cubicBezTo>
                  <a:cubicBezTo>
                    <a:pt x="1872" y="798"/>
                    <a:pt x="1410" y="1399"/>
                    <a:pt x="917" y="1399"/>
                  </a:cubicBezTo>
                  <a:cubicBezTo>
                    <a:pt x="745" y="1399"/>
                    <a:pt x="568" y="1325"/>
                    <a:pt x="412" y="1151"/>
                  </a:cubicBezTo>
                  <a:cubicBezTo>
                    <a:pt x="183" y="900"/>
                    <a:pt x="412" y="527"/>
                    <a:pt x="679" y="481"/>
                  </a:cubicBezTo>
                  <a:cubicBezTo>
                    <a:pt x="701" y="478"/>
                    <a:pt x="723" y="476"/>
                    <a:pt x="745" y="476"/>
                  </a:cubicBezTo>
                  <a:cubicBezTo>
                    <a:pt x="880" y="476"/>
                    <a:pt x="1005" y="536"/>
                    <a:pt x="1090" y="641"/>
                  </a:cubicBezTo>
                  <a:cubicBezTo>
                    <a:pt x="1144" y="725"/>
                    <a:pt x="1151" y="824"/>
                    <a:pt x="1128" y="915"/>
                  </a:cubicBezTo>
                  <a:cubicBezTo>
                    <a:pt x="1228" y="748"/>
                    <a:pt x="1128" y="519"/>
                    <a:pt x="1014" y="389"/>
                  </a:cubicBezTo>
                  <a:cubicBezTo>
                    <a:pt x="919" y="283"/>
                    <a:pt x="792" y="222"/>
                    <a:pt x="657" y="222"/>
                  </a:cubicBezTo>
                  <a:cubicBezTo>
                    <a:pt x="619" y="222"/>
                    <a:pt x="580" y="227"/>
                    <a:pt x="542" y="237"/>
                  </a:cubicBezTo>
                  <a:cubicBezTo>
                    <a:pt x="199" y="283"/>
                    <a:pt x="1" y="618"/>
                    <a:pt x="61" y="961"/>
                  </a:cubicBezTo>
                  <a:cubicBezTo>
                    <a:pt x="145" y="1357"/>
                    <a:pt x="534" y="1479"/>
                    <a:pt x="862" y="1479"/>
                  </a:cubicBezTo>
                  <a:cubicBezTo>
                    <a:pt x="1327" y="1472"/>
                    <a:pt x="1624" y="1243"/>
                    <a:pt x="1837" y="816"/>
                  </a:cubicBezTo>
                  <a:cubicBezTo>
                    <a:pt x="1967" y="565"/>
                    <a:pt x="2028" y="283"/>
                    <a:pt x="19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9"/>
            <p:cNvSpPr/>
            <p:nvPr/>
          </p:nvSpPr>
          <p:spPr>
            <a:xfrm>
              <a:off x="1787175" y="4411400"/>
              <a:ext cx="10300" cy="16400"/>
            </a:xfrm>
            <a:custGeom>
              <a:avLst/>
              <a:gdLst/>
              <a:ahLst/>
              <a:cxnLst/>
              <a:rect l="l" t="t" r="r" b="b"/>
              <a:pathLst>
                <a:path w="412" h="656" extrusionOk="0">
                  <a:moveTo>
                    <a:pt x="206" y="0"/>
                  </a:moveTo>
                  <a:cubicBezTo>
                    <a:pt x="0" y="92"/>
                    <a:pt x="99" y="427"/>
                    <a:pt x="206" y="656"/>
                  </a:cubicBezTo>
                  <a:cubicBezTo>
                    <a:pt x="313" y="427"/>
                    <a:pt x="412" y="92"/>
                    <a:pt x="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9"/>
            <p:cNvSpPr/>
            <p:nvPr/>
          </p:nvSpPr>
          <p:spPr>
            <a:xfrm>
              <a:off x="1764925" y="4421050"/>
              <a:ext cx="22075" cy="24350"/>
            </a:xfrm>
            <a:custGeom>
              <a:avLst/>
              <a:gdLst/>
              <a:ahLst/>
              <a:cxnLst/>
              <a:rect l="l" t="t" r="r" b="b"/>
              <a:pathLst>
                <a:path w="883" h="974" extrusionOk="0">
                  <a:moveTo>
                    <a:pt x="236" y="0"/>
                  </a:moveTo>
                  <a:cubicBezTo>
                    <a:pt x="0" y="0"/>
                    <a:pt x="8" y="399"/>
                    <a:pt x="44" y="521"/>
                  </a:cubicBezTo>
                  <a:cubicBezTo>
                    <a:pt x="78" y="636"/>
                    <a:pt x="190" y="973"/>
                    <a:pt x="390" y="973"/>
                  </a:cubicBezTo>
                  <a:cubicBezTo>
                    <a:pt x="416" y="973"/>
                    <a:pt x="443" y="968"/>
                    <a:pt x="471" y="956"/>
                  </a:cubicBezTo>
                  <a:cubicBezTo>
                    <a:pt x="601" y="879"/>
                    <a:pt x="723" y="780"/>
                    <a:pt x="814" y="666"/>
                  </a:cubicBezTo>
                  <a:lnTo>
                    <a:pt x="814" y="666"/>
                  </a:lnTo>
                  <a:cubicBezTo>
                    <a:pt x="723" y="694"/>
                    <a:pt x="626" y="715"/>
                    <a:pt x="539" y="715"/>
                  </a:cubicBezTo>
                  <a:cubicBezTo>
                    <a:pt x="387" y="715"/>
                    <a:pt x="268" y="648"/>
                    <a:pt x="273" y="430"/>
                  </a:cubicBezTo>
                  <a:cubicBezTo>
                    <a:pt x="279" y="305"/>
                    <a:pt x="382" y="209"/>
                    <a:pt x="503" y="209"/>
                  </a:cubicBezTo>
                  <a:cubicBezTo>
                    <a:pt x="522" y="209"/>
                    <a:pt x="542" y="211"/>
                    <a:pt x="562" y="216"/>
                  </a:cubicBezTo>
                  <a:cubicBezTo>
                    <a:pt x="669" y="247"/>
                    <a:pt x="768" y="353"/>
                    <a:pt x="867" y="430"/>
                  </a:cubicBezTo>
                  <a:cubicBezTo>
                    <a:pt x="867" y="422"/>
                    <a:pt x="875" y="414"/>
                    <a:pt x="883" y="407"/>
                  </a:cubicBezTo>
                  <a:cubicBezTo>
                    <a:pt x="875" y="407"/>
                    <a:pt x="867" y="399"/>
                    <a:pt x="867" y="399"/>
                  </a:cubicBezTo>
                  <a:cubicBezTo>
                    <a:pt x="730" y="293"/>
                    <a:pt x="608" y="178"/>
                    <a:pt x="463" y="87"/>
                  </a:cubicBezTo>
                  <a:cubicBezTo>
                    <a:pt x="370" y="25"/>
                    <a:pt x="295" y="0"/>
                    <a:pt x="236" y="0"/>
                  </a:cubicBezTo>
                  <a:close/>
                </a:path>
              </a:pathLst>
            </a:custGeom>
            <a:solidFill>
              <a:srgbClr val="FEF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9"/>
            <p:cNvSpPr/>
            <p:nvPr/>
          </p:nvSpPr>
          <p:spPr>
            <a:xfrm>
              <a:off x="1777075" y="4405150"/>
              <a:ext cx="27825" cy="23600"/>
            </a:xfrm>
            <a:custGeom>
              <a:avLst/>
              <a:gdLst/>
              <a:ahLst/>
              <a:cxnLst/>
              <a:rect l="l" t="t" r="r" b="b"/>
              <a:pathLst>
                <a:path w="1113" h="944" extrusionOk="0">
                  <a:moveTo>
                    <a:pt x="538" y="1"/>
                  </a:moveTo>
                  <a:cubicBezTo>
                    <a:pt x="528" y="1"/>
                    <a:pt x="518" y="3"/>
                    <a:pt x="511" y="6"/>
                  </a:cubicBezTo>
                  <a:cubicBezTo>
                    <a:pt x="0" y="90"/>
                    <a:pt x="275" y="730"/>
                    <a:pt x="496" y="936"/>
                  </a:cubicBezTo>
                  <a:cubicBezTo>
                    <a:pt x="496" y="936"/>
                    <a:pt x="496" y="944"/>
                    <a:pt x="496" y="944"/>
                  </a:cubicBezTo>
                  <a:lnTo>
                    <a:pt x="526" y="936"/>
                  </a:lnTo>
                  <a:cubicBezTo>
                    <a:pt x="404" y="677"/>
                    <a:pt x="320" y="311"/>
                    <a:pt x="541" y="182"/>
                  </a:cubicBezTo>
                  <a:cubicBezTo>
                    <a:pt x="541" y="151"/>
                    <a:pt x="564" y="136"/>
                    <a:pt x="595" y="136"/>
                  </a:cubicBezTo>
                  <a:lnTo>
                    <a:pt x="610" y="144"/>
                  </a:lnTo>
                  <a:lnTo>
                    <a:pt x="625" y="136"/>
                  </a:lnTo>
                  <a:cubicBezTo>
                    <a:pt x="648" y="136"/>
                    <a:pt x="679" y="151"/>
                    <a:pt x="679" y="182"/>
                  </a:cubicBezTo>
                  <a:cubicBezTo>
                    <a:pt x="884" y="304"/>
                    <a:pt x="831" y="616"/>
                    <a:pt x="732" y="860"/>
                  </a:cubicBezTo>
                  <a:cubicBezTo>
                    <a:pt x="922" y="601"/>
                    <a:pt x="1113" y="75"/>
                    <a:pt x="640" y="6"/>
                  </a:cubicBezTo>
                  <a:cubicBezTo>
                    <a:pt x="633" y="3"/>
                    <a:pt x="625" y="1"/>
                    <a:pt x="618" y="1"/>
                  </a:cubicBezTo>
                  <a:cubicBezTo>
                    <a:pt x="610" y="1"/>
                    <a:pt x="602" y="3"/>
                    <a:pt x="595" y="6"/>
                  </a:cubicBezTo>
                  <a:lnTo>
                    <a:pt x="564" y="6"/>
                  </a:lnTo>
                  <a:cubicBezTo>
                    <a:pt x="557" y="3"/>
                    <a:pt x="547" y="1"/>
                    <a:pt x="538" y="1"/>
                  </a:cubicBezTo>
                  <a:close/>
                </a:path>
              </a:pathLst>
            </a:custGeom>
            <a:solidFill>
              <a:srgbClr val="FEF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9"/>
            <p:cNvSpPr/>
            <p:nvPr/>
          </p:nvSpPr>
          <p:spPr>
            <a:xfrm>
              <a:off x="1797450" y="4428675"/>
              <a:ext cx="13950" cy="7750"/>
            </a:xfrm>
            <a:custGeom>
              <a:avLst/>
              <a:gdLst/>
              <a:ahLst/>
              <a:cxnLst/>
              <a:rect l="l" t="t" r="r" b="b"/>
              <a:pathLst>
                <a:path w="558" h="310" extrusionOk="0">
                  <a:moveTo>
                    <a:pt x="400" y="1"/>
                  </a:moveTo>
                  <a:cubicBezTo>
                    <a:pt x="335" y="1"/>
                    <a:pt x="271" y="59"/>
                    <a:pt x="229" y="94"/>
                  </a:cubicBezTo>
                  <a:cubicBezTo>
                    <a:pt x="153" y="155"/>
                    <a:pt x="77" y="201"/>
                    <a:pt x="1" y="239"/>
                  </a:cubicBezTo>
                  <a:cubicBezTo>
                    <a:pt x="85" y="277"/>
                    <a:pt x="184" y="300"/>
                    <a:pt x="283" y="300"/>
                  </a:cubicBezTo>
                  <a:cubicBezTo>
                    <a:pt x="292" y="299"/>
                    <a:pt x="300" y="298"/>
                    <a:pt x="309" y="298"/>
                  </a:cubicBezTo>
                  <a:cubicBezTo>
                    <a:pt x="351" y="298"/>
                    <a:pt x="390" y="309"/>
                    <a:pt x="432" y="309"/>
                  </a:cubicBezTo>
                  <a:cubicBezTo>
                    <a:pt x="440" y="309"/>
                    <a:pt x="449" y="309"/>
                    <a:pt x="458" y="308"/>
                  </a:cubicBezTo>
                  <a:cubicBezTo>
                    <a:pt x="557" y="224"/>
                    <a:pt x="557" y="132"/>
                    <a:pt x="458" y="18"/>
                  </a:cubicBezTo>
                  <a:cubicBezTo>
                    <a:pt x="439" y="6"/>
                    <a:pt x="419" y="1"/>
                    <a:pt x="4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9"/>
            <p:cNvSpPr/>
            <p:nvPr/>
          </p:nvSpPr>
          <p:spPr>
            <a:xfrm>
              <a:off x="2470625" y="4456925"/>
              <a:ext cx="4975" cy="13175"/>
            </a:xfrm>
            <a:custGeom>
              <a:avLst/>
              <a:gdLst/>
              <a:ahLst/>
              <a:cxnLst/>
              <a:rect l="l" t="t" r="r" b="b"/>
              <a:pathLst>
                <a:path w="199" h="527" extrusionOk="0">
                  <a:moveTo>
                    <a:pt x="0" y="1"/>
                  </a:moveTo>
                  <a:lnTo>
                    <a:pt x="0" y="1"/>
                  </a:lnTo>
                  <a:cubicBezTo>
                    <a:pt x="145" y="85"/>
                    <a:pt x="198" y="267"/>
                    <a:pt x="130" y="420"/>
                  </a:cubicBezTo>
                  <a:cubicBezTo>
                    <a:pt x="114" y="458"/>
                    <a:pt x="92" y="496"/>
                    <a:pt x="69" y="527"/>
                  </a:cubicBezTo>
                  <a:cubicBezTo>
                    <a:pt x="152" y="443"/>
                    <a:pt x="191" y="321"/>
                    <a:pt x="160" y="199"/>
                  </a:cubicBezTo>
                  <a:cubicBezTo>
                    <a:pt x="145" y="107"/>
                    <a:pt x="84" y="31"/>
                    <a:pt x="0" y="1"/>
                  </a:cubicBez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9"/>
            <p:cNvSpPr/>
            <p:nvPr/>
          </p:nvSpPr>
          <p:spPr>
            <a:xfrm>
              <a:off x="2434600" y="4441875"/>
              <a:ext cx="50900" cy="37000"/>
            </a:xfrm>
            <a:custGeom>
              <a:avLst/>
              <a:gdLst/>
              <a:ahLst/>
              <a:cxnLst/>
              <a:rect l="l" t="t" r="r" b="b"/>
              <a:pathLst>
                <a:path w="2036" h="1480" extrusionOk="0">
                  <a:moveTo>
                    <a:pt x="39" y="1"/>
                  </a:moveTo>
                  <a:lnTo>
                    <a:pt x="39" y="1"/>
                  </a:lnTo>
                  <a:cubicBezTo>
                    <a:pt x="1" y="283"/>
                    <a:pt x="62" y="565"/>
                    <a:pt x="191" y="816"/>
                  </a:cubicBezTo>
                  <a:cubicBezTo>
                    <a:pt x="412" y="1243"/>
                    <a:pt x="702" y="1472"/>
                    <a:pt x="1167" y="1479"/>
                  </a:cubicBezTo>
                  <a:cubicBezTo>
                    <a:pt x="1502" y="1479"/>
                    <a:pt x="1891" y="1357"/>
                    <a:pt x="1967" y="961"/>
                  </a:cubicBezTo>
                  <a:cubicBezTo>
                    <a:pt x="2036" y="610"/>
                    <a:pt x="1837" y="283"/>
                    <a:pt x="1494" y="237"/>
                  </a:cubicBezTo>
                  <a:cubicBezTo>
                    <a:pt x="1456" y="227"/>
                    <a:pt x="1416" y="222"/>
                    <a:pt x="1378" y="222"/>
                  </a:cubicBezTo>
                  <a:cubicBezTo>
                    <a:pt x="1241" y="222"/>
                    <a:pt x="1109" y="283"/>
                    <a:pt x="1014" y="389"/>
                  </a:cubicBezTo>
                  <a:cubicBezTo>
                    <a:pt x="908" y="519"/>
                    <a:pt x="801" y="748"/>
                    <a:pt x="908" y="915"/>
                  </a:cubicBezTo>
                  <a:cubicBezTo>
                    <a:pt x="877" y="824"/>
                    <a:pt x="885" y="725"/>
                    <a:pt x="938" y="641"/>
                  </a:cubicBezTo>
                  <a:cubicBezTo>
                    <a:pt x="1023" y="536"/>
                    <a:pt x="1148" y="476"/>
                    <a:pt x="1283" y="476"/>
                  </a:cubicBezTo>
                  <a:cubicBezTo>
                    <a:pt x="1305" y="476"/>
                    <a:pt x="1327" y="478"/>
                    <a:pt x="1350" y="481"/>
                  </a:cubicBezTo>
                  <a:cubicBezTo>
                    <a:pt x="1624" y="527"/>
                    <a:pt x="1853" y="900"/>
                    <a:pt x="1624" y="1151"/>
                  </a:cubicBezTo>
                  <a:cubicBezTo>
                    <a:pt x="1466" y="1323"/>
                    <a:pt x="1289" y="1395"/>
                    <a:pt x="1117" y="1395"/>
                  </a:cubicBezTo>
                  <a:cubicBezTo>
                    <a:pt x="622" y="1395"/>
                    <a:pt x="162" y="798"/>
                    <a:pt x="298" y="222"/>
                  </a:cubicBezTo>
                  <a:cubicBezTo>
                    <a:pt x="199" y="161"/>
                    <a:pt x="115" y="84"/>
                    <a:pt x="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9"/>
            <p:cNvSpPr/>
            <p:nvPr/>
          </p:nvSpPr>
          <p:spPr>
            <a:xfrm>
              <a:off x="2469650" y="4481700"/>
              <a:ext cx="2525" cy="975"/>
            </a:xfrm>
            <a:custGeom>
              <a:avLst/>
              <a:gdLst/>
              <a:ahLst/>
              <a:cxnLst/>
              <a:rect l="l" t="t" r="r" b="b"/>
              <a:pathLst>
                <a:path w="101" h="39" extrusionOk="0">
                  <a:moveTo>
                    <a:pt x="47" y="1"/>
                  </a:moveTo>
                  <a:lnTo>
                    <a:pt x="1" y="8"/>
                  </a:lnTo>
                  <a:lnTo>
                    <a:pt x="100" y="39"/>
                  </a:lnTo>
                  <a:cubicBezTo>
                    <a:pt x="77" y="23"/>
                    <a:pt x="62" y="16"/>
                    <a:pt x="47" y="1"/>
                  </a:cubicBez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9"/>
            <p:cNvSpPr/>
            <p:nvPr/>
          </p:nvSpPr>
          <p:spPr>
            <a:xfrm>
              <a:off x="2479750" y="4485125"/>
              <a:ext cx="2900" cy="975"/>
            </a:xfrm>
            <a:custGeom>
              <a:avLst/>
              <a:gdLst/>
              <a:ahLst/>
              <a:cxnLst/>
              <a:rect l="l" t="t" r="r" b="b"/>
              <a:pathLst>
                <a:path w="116" h="39" extrusionOk="0">
                  <a:moveTo>
                    <a:pt x="1" y="1"/>
                  </a:moveTo>
                  <a:lnTo>
                    <a:pt x="115" y="39"/>
                  </a:lnTo>
                  <a:lnTo>
                    <a:pt x="62" y="16"/>
                  </a:lnTo>
                  <a:lnTo>
                    <a:pt x="54" y="8"/>
                  </a:lnTo>
                  <a:lnTo>
                    <a:pt x="1" y="1"/>
                  </a:ln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9"/>
            <p:cNvSpPr/>
            <p:nvPr/>
          </p:nvSpPr>
          <p:spPr>
            <a:xfrm>
              <a:off x="2375525" y="4442250"/>
              <a:ext cx="50725" cy="36625"/>
            </a:xfrm>
            <a:custGeom>
              <a:avLst/>
              <a:gdLst/>
              <a:ahLst/>
              <a:cxnLst/>
              <a:rect l="l" t="t" r="r" b="b"/>
              <a:pathLst>
                <a:path w="2029" h="1465" extrusionOk="0">
                  <a:moveTo>
                    <a:pt x="1998" y="1"/>
                  </a:moveTo>
                  <a:lnTo>
                    <a:pt x="1998" y="1"/>
                  </a:lnTo>
                  <a:cubicBezTo>
                    <a:pt x="1906" y="92"/>
                    <a:pt x="1800" y="176"/>
                    <a:pt x="1685" y="237"/>
                  </a:cubicBezTo>
                  <a:cubicBezTo>
                    <a:pt x="1803" y="805"/>
                    <a:pt x="1353" y="1381"/>
                    <a:pt x="867" y="1381"/>
                  </a:cubicBezTo>
                  <a:cubicBezTo>
                    <a:pt x="694" y="1381"/>
                    <a:pt x="517" y="1308"/>
                    <a:pt x="359" y="1136"/>
                  </a:cubicBezTo>
                  <a:cubicBezTo>
                    <a:pt x="131" y="885"/>
                    <a:pt x="359" y="512"/>
                    <a:pt x="626" y="466"/>
                  </a:cubicBezTo>
                  <a:cubicBezTo>
                    <a:pt x="648" y="463"/>
                    <a:pt x="670" y="461"/>
                    <a:pt x="692" y="461"/>
                  </a:cubicBezTo>
                  <a:cubicBezTo>
                    <a:pt x="827" y="461"/>
                    <a:pt x="952" y="521"/>
                    <a:pt x="1037" y="626"/>
                  </a:cubicBezTo>
                  <a:cubicBezTo>
                    <a:pt x="1083" y="687"/>
                    <a:pt x="1098" y="763"/>
                    <a:pt x="1083" y="839"/>
                  </a:cubicBezTo>
                  <a:cubicBezTo>
                    <a:pt x="1091" y="877"/>
                    <a:pt x="1091" y="923"/>
                    <a:pt x="1076" y="961"/>
                  </a:cubicBezTo>
                  <a:cubicBezTo>
                    <a:pt x="1259" y="794"/>
                    <a:pt x="1137" y="519"/>
                    <a:pt x="1015" y="374"/>
                  </a:cubicBezTo>
                  <a:cubicBezTo>
                    <a:pt x="920" y="268"/>
                    <a:pt x="792" y="207"/>
                    <a:pt x="658" y="207"/>
                  </a:cubicBezTo>
                  <a:cubicBezTo>
                    <a:pt x="620" y="207"/>
                    <a:pt x="581" y="212"/>
                    <a:pt x="542" y="222"/>
                  </a:cubicBezTo>
                  <a:cubicBezTo>
                    <a:pt x="199" y="268"/>
                    <a:pt x="1" y="603"/>
                    <a:pt x="62" y="946"/>
                  </a:cubicBezTo>
                  <a:cubicBezTo>
                    <a:pt x="146" y="1342"/>
                    <a:pt x="534" y="1464"/>
                    <a:pt x="862" y="1464"/>
                  </a:cubicBezTo>
                  <a:cubicBezTo>
                    <a:pt x="1327" y="1457"/>
                    <a:pt x="1624" y="1228"/>
                    <a:pt x="1838" y="801"/>
                  </a:cubicBezTo>
                  <a:cubicBezTo>
                    <a:pt x="1967" y="550"/>
                    <a:pt x="2028" y="275"/>
                    <a:pt x="1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9"/>
            <p:cNvSpPr/>
            <p:nvPr/>
          </p:nvSpPr>
          <p:spPr>
            <a:xfrm>
              <a:off x="2403900" y="4421075"/>
              <a:ext cx="22525" cy="24375"/>
            </a:xfrm>
            <a:custGeom>
              <a:avLst/>
              <a:gdLst/>
              <a:ahLst/>
              <a:cxnLst/>
              <a:rect l="l" t="t" r="r" b="b"/>
              <a:pathLst>
                <a:path w="901" h="975" extrusionOk="0">
                  <a:moveTo>
                    <a:pt x="240" y="0"/>
                  </a:moveTo>
                  <a:cubicBezTo>
                    <a:pt x="1" y="0"/>
                    <a:pt x="5" y="406"/>
                    <a:pt x="47" y="528"/>
                  </a:cubicBezTo>
                  <a:cubicBezTo>
                    <a:pt x="81" y="635"/>
                    <a:pt x="186" y="974"/>
                    <a:pt x="388" y="974"/>
                  </a:cubicBezTo>
                  <a:cubicBezTo>
                    <a:pt x="415" y="974"/>
                    <a:pt x="444" y="968"/>
                    <a:pt x="474" y="955"/>
                  </a:cubicBezTo>
                  <a:cubicBezTo>
                    <a:pt x="627" y="894"/>
                    <a:pt x="741" y="741"/>
                    <a:pt x="855" y="634"/>
                  </a:cubicBezTo>
                  <a:lnTo>
                    <a:pt x="855" y="634"/>
                  </a:lnTo>
                  <a:cubicBezTo>
                    <a:pt x="740" y="677"/>
                    <a:pt x="603" y="717"/>
                    <a:pt x="485" y="717"/>
                  </a:cubicBezTo>
                  <a:cubicBezTo>
                    <a:pt x="331" y="717"/>
                    <a:pt x="211" y="649"/>
                    <a:pt x="215" y="429"/>
                  </a:cubicBezTo>
                  <a:cubicBezTo>
                    <a:pt x="222" y="304"/>
                    <a:pt x="324" y="208"/>
                    <a:pt x="445" y="208"/>
                  </a:cubicBezTo>
                  <a:cubicBezTo>
                    <a:pt x="465" y="208"/>
                    <a:pt x="484" y="210"/>
                    <a:pt x="505" y="215"/>
                  </a:cubicBezTo>
                  <a:cubicBezTo>
                    <a:pt x="634" y="246"/>
                    <a:pt x="756" y="413"/>
                    <a:pt x="886" y="467"/>
                  </a:cubicBezTo>
                  <a:cubicBezTo>
                    <a:pt x="886" y="452"/>
                    <a:pt x="893" y="436"/>
                    <a:pt x="901" y="413"/>
                  </a:cubicBezTo>
                  <a:cubicBezTo>
                    <a:pt x="886" y="413"/>
                    <a:pt x="878" y="406"/>
                    <a:pt x="863" y="398"/>
                  </a:cubicBezTo>
                  <a:cubicBezTo>
                    <a:pt x="733" y="299"/>
                    <a:pt x="611" y="177"/>
                    <a:pt x="466" y="86"/>
                  </a:cubicBezTo>
                  <a:cubicBezTo>
                    <a:pt x="374" y="25"/>
                    <a:pt x="300"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9"/>
            <p:cNvSpPr/>
            <p:nvPr/>
          </p:nvSpPr>
          <p:spPr>
            <a:xfrm>
              <a:off x="2424875" y="4411400"/>
              <a:ext cx="10125" cy="16400"/>
            </a:xfrm>
            <a:custGeom>
              <a:avLst/>
              <a:gdLst/>
              <a:ahLst/>
              <a:cxnLst/>
              <a:rect l="l" t="t" r="r" b="b"/>
              <a:pathLst>
                <a:path w="405" h="656" extrusionOk="0">
                  <a:moveTo>
                    <a:pt x="207" y="0"/>
                  </a:moveTo>
                  <a:cubicBezTo>
                    <a:pt x="1" y="92"/>
                    <a:pt x="92" y="427"/>
                    <a:pt x="207" y="656"/>
                  </a:cubicBezTo>
                  <a:cubicBezTo>
                    <a:pt x="306" y="427"/>
                    <a:pt x="405" y="92"/>
                    <a:pt x="207" y="0"/>
                  </a:cubicBezTo>
                  <a:close/>
                </a:path>
              </a:pathLst>
            </a:custGeom>
            <a:solidFill>
              <a:srgbClr val="FF8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9"/>
            <p:cNvSpPr/>
            <p:nvPr/>
          </p:nvSpPr>
          <p:spPr>
            <a:xfrm>
              <a:off x="2410975" y="4428675"/>
              <a:ext cx="13925" cy="7750"/>
            </a:xfrm>
            <a:custGeom>
              <a:avLst/>
              <a:gdLst/>
              <a:ahLst/>
              <a:cxnLst/>
              <a:rect l="l" t="t" r="r" b="b"/>
              <a:pathLst>
                <a:path w="557" h="310" extrusionOk="0">
                  <a:moveTo>
                    <a:pt x="157" y="1"/>
                  </a:moveTo>
                  <a:cubicBezTo>
                    <a:pt x="138" y="1"/>
                    <a:pt x="119" y="6"/>
                    <a:pt x="100" y="18"/>
                  </a:cubicBezTo>
                  <a:cubicBezTo>
                    <a:pt x="1" y="132"/>
                    <a:pt x="1" y="224"/>
                    <a:pt x="100" y="308"/>
                  </a:cubicBezTo>
                  <a:cubicBezTo>
                    <a:pt x="110" y="309"/>
                    <a:pt x="121" y="310"/>
                    <a:pt x="132" y="310"/>
                  </a:cubicBezTo>
                  <a:cubicBezTo>
                    <a:pt x="177" y="310"/>
                    <a:pt x="225" y="300"/>
                    <a:pt x="267" y="300"/>
                  </a:cubicBezTo>
                  <a:cubicBezTo>
                    <a:pt x="366" y="300"/>
                    <a:pt x="465" y="285"/>
                    <a:pt x="557" y="239"/>
                  </a:cubicBezTo>
                  <a:cubicBezTo>
                    <a:pt x="473" y="201"/>
                    <a:pt x="397" y="155"/>
                    <a:pt x="328" y="94"/>
                  </a:cubicBezTo>
                  <a:cubicBezTo>
                    <a:pt x="281" y="59"/>
                    <a:pt x="220" y="1"/>
                    <a:pt x="157" y="1"/>
                  </a:cubicBezTo>
                  <a:close/>
                </a:path>
              </a:pathLst>
            </a:custGeom>
            <a:solidFill>
              <a:srgbClr val="FF8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9"/>
            <p:cNvSpPr/>
            <p:nvPr/>
          </p:nvSpPr>
          <p:spPr>
            <a:xfrm>
              <a:off x="2053150" y="4357650"/>
              <a:ext cx="55275" cy="40050"/>
            </a:xfrm>
            <a:custGeom>
              <a:avLst/>
              <a:gdLst/>
              <a:ahLst/>
              <a:cxnLst/>
              <a:rect l="l" t="t" r="r" b="b"/>
              <a:pathLst>
                <a:path w="2211" h="1602" extrusionOk="0">
                  <a:moveTo>
                    <a:pt x="2157" y="1"/>
                  </a:moveTo>
                  <a:cubicBezTo>
                    <a:pt x="2074" y="92"/>
                    <a:pt x="1975" y="176"/>
                    <a:pt x="1868" y="237"/>
                  </a:cubicBezTo>
                  <a:cubicBezTo>
                    <a:pt x="2020" y="865"/>
                    <a:pt x="1523" y="1517"/>
                    <a:pt x="989" y="1517"/>
                  </a:cubicBezTo>
                  <a:cubicBezTo>
                    <a:pt x="803" y="1517"/>
                    <a:pt x="612" y="1438"/>
                    <a:pt x="443" y="1251"/>
                  </a:cubicBezTo>
                  <a:cubicBezTo>
                    <a:pt x="191" y="977"/>
                    <a:pt x="443" y="565"/>
                    <a:pt x="732" y="519"/>
                  </a:cubicBezTo>
                  <a:cubicBezTo>
                    <a:pt x="755" y="516"/>
                    <a:pt x="777" y="515"/>
                    <a:pt x="799" y="515"/>
                  </a:cubicBezTo>
                  <a:cubicBezTo>
                    <a:pt x="949" y="515"/>
                    <a:pt x="1089" y="582"/>
                    <a:pt x="1182" y="702"/>
                  </a:cubicBezTo>
                  <a:cubicBezTo>
                    <a:pt x="1235" y="786"/>
                    <a:pt x="1251" y="893"/>
                    <a:pt x="1220" y="992"/>
                  </a:cubicBezTo>
                  <a:cubicBezTo>
                    <a:pt x="1327" y="816"/>
                    <a:pt x="1220" y="565"/>
                    <a:pt x="1098" y="420"/>
                  </a:cubicBezTo>
                  <a:cubicBezTo>
                    <a:pt x="994" y="304"/>
                    <a:pt x="845" y="241"/>
                    <a:pt x="696" y="241"/>
                  </a:cubicBezTo>
                  <a:cubicBezTo>
                    <a:pt x="659" y="241"/>
                    <a:pt x="623" y="245"/>
                    <a:pt x="587" y="252"/>
                  </a:cubicBezTo>
                  <a:cubicBezTo>
                    <a:pt x="214" y="313"/>
                    <a:pt x="1" y="664"/>
                    <a:pt x="69" y="1045"/>
                  </a:cubicBezTo>
                  <a:cubicBezTo>
                    <a:pt x="151" y="1461"/>
                    <a:pt x="558" y="1602"/>
                    <a:pt x="903" y="1602"/>
                  </a:cubicBezTo>
                  <a:cubicBezTo>
                    <a:pt x="912" y="1602"/>
                    <a:pt x="921" y="1602"/>
                    <a:pt x="930" y="1601"/>
                  </a:cubicBezTo>
                  <a:cubicBezTo>
                    <a:pt x="1433" y="1601"/>
                    <a:pt x="1754" y="1350"/>
                    <a:pt x="1990" y="885"/>
                  </a:cubicBezTo>
                  <a:cubicBezTo>
                    <a:pt x="2119" y="618"/>
                    <a:pt x="2211" y="283"/>
                    <a:pt x="2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9"/>
            <p:cNvSpPr/>
            <p:nvPr/>
          </p:nvSpPr>
          <p:spPr>
            <a:xfrm>
              <a:off x="2546825" y="4524375"/>
              <a:ext cx="55100" cy="30525"/>
            </a:xfrm>
            <a:custGeom>
              <a:avLst/>
              <a:gdLst/>
              <a:ahLst/>
              <a:cxnLst/>
              <a:rect l="l" t="t" r="r" b="b"/>
              <a:pathLst>
                <a:path w="2204" h="1221" extrusionOk="0">
                  <a:moveTo>
                    <a:pt x="742" y="0"/>
                  </a:moveTo>
                  <a:cubicBezTo>
                    <a:pt x="549" y="0"/>
                    <a:pt x="360" y="22"/>
                    <a:pt x="167" y="22"/>
                  </a:cubicBezTo>
                  <a:cubicBezTo>
                    <a:pt x="112" y="22"/>
                    <a:pt x="56" y="21"/>
                    <a:pt x="1" y="16"/>
                  </a:cubicBezTo>
                  <a:lnTo>
                    <a:pt x="1" y="16"/>
                  </a:lnTo>
                  <a:cubicBezTo>
                    <a:pt x="100" y="138"/>
                    <a:pt x="237" y="229"/>
                    <a:pt x="382" y="290"/>
                  </a:cubicBezTo>
                  <a:cubicBezTo>
                    <a:pt x="461" y="323"/>
                    <a:pt x="542" y="335"/>
                    <a:pt x="623" y="335"/>
                  </a:cubicBezTo>
                  <a:cubicBezTo>
                    <a:pt x="767" y="335"/>
                    <a:pt x="914" y="297"/>
                    <a:pt x="1060" y="267"/>
                  </a:cubicBezTo>
                  <a:cubicBezTo>
                    <a:pt x="1131" y="252"/>
                    <a:pt x="1203" y="244"/>
                    <a:pt x="1274" y="244"/>
                  </a:cubicBezTo>
                  <a:cubicBezTo>
                    <a:pt x="1448" y="244"/>
                    <a:pt x="1620" y="290"/>
                    <a:pt x="1776" y="382"/>
                  </a:cubicBezTo>
                  <a:cubicBezTo>
                    <a:pt x="1959" y="496"/>
                    <a:pt x="2066" y="702"/>
                    <a:pt x="2036" y="923"/>
                  </a:cubicBezTo>
                  <a:cubicBezTo>
                    <a:pt x="2029" y="1089"/>
                    <a:pt x="1924" y="1136"/>
                    <a:pt x="1808" y="1136"/>
                  </a:cubicBezTo>
                  <a:cubicBezTo>
                    <a:pt x="1780" y="1136"/>
                    <a:pt x="1751" y="1133"/>
                    <a:pt x="1723" y="1129"/>
                  </a:cubicBezTo>
                  <a:lnTo>
                    <a:pt x="1723" y="1129"/>
                  </a:lnTo>
                  <a:cubicBezTo>
                    <a:pt x="1776" y="1167"/>
                    <a:pt x="1830" y="1197"/>
                    <a:pt x="1883" y="1220"/>
                  </a:cubicBezTo>
                  <a:lnTo>
                    <a:pt x="1898" y="1213"/>
                  </a:lnTo>
                  <a:lnTo>
                    <a:pt x="1975" y="1213"/>
                  </a:lnTo>
                  <a:cubicBezTo>
                    <a:pt x="1982" y="1201"/>
                    <a:pt x="1994" y="1195"/>
                    <a:pt x="2006" y="1195"/>
                  </a:cubicBezTo>
                  <a:cubicBezTo>
                    <a:pt x="2018" y="1195"/>
                    <a:pt x="2032" y="1201"/>
                    <a:pt x="2043" y="1213"/>
                  </a:cubicBezTo>
                  <a:lnTo>
                    <a:pt x="2196" y="1030"/>
                  </a:lnTo>
                  <a:cubicBezTo>
                    <a:pt x="2203" y="915"/>
                    <a:pt x="2188" y="809"/>
                    <a:pt x="2157" y="709"/>
                  </a:cubicBezTo>
                  <a:cubicBezTo>
                    <a:pt x="2104" y="534"/>
                    <a:pt x="1990" y="389"/>
                    <a:pt x="1837" y="290"/>
                  </a:cubicBezTo>
                  <a:cubicBezTo>
                    <a:pt x="1601" y="161"/>
                    <a:pt x="1350" y="69"/>
                    <a:pt x="1083" y="31"/>
                  </a:cubicBezTo>
                  <a:cubicBezTo>
                    <a:pt x="967" y="8"/>
                    <a:pt x="854" y="0"/>
                    <a:pt x="7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9"/>
            <p:cNvSpPr/>
            <p:nvPr/>
          </p:nvSpPr>
          <p:spPr>
            <a:xfrm>
              <a:off x="2486425" y="4480550"/>
              <a:ext cx="70625" cy="35350"/>
            </a:xfrm>
            <a:custGeom>
              <a:avLst/>
              <a:gdLst/>
              <a:ahLst/>
              <a:cxnLst/>
              <a:rect l="l" t="t" r="r" b="b"/>
              <a:pathLst>
                <a:path w="2825" h="1414" extrusionOk="0">
                  <a:moveTo>
                    <a:pt x="1583" y="0"/>
                  </a:moveTo>
                  <a:cubicBezTo>
                    <a:pt x="1571" y="0"/>
                    <a:pt x="1560" y="1"/>
                    <a:pt x="1548" y="1"/>
                  </a:cubicBezTo>
                  <a:cubicBezTo>
                    <a:pt x="1083" y="16"/>
                    <a:pt x="626" y="168"/>
                    <a:pt x="168" y="191"/>
                  </a:cubicBezTo>
                  <a:lnTo>
                    <a:pt x="1" y="199"/>
                  </a:lnTo>
                  <a:cubicBezTo>
                    <a:pt x="199" y="313"/>
                    <a:pt x="382" y="420"/>
                    <a:pt x="626" y="443"/>
                  </a:cubicBezTo>
                  <a:cubicBezTo>
                    <a:pt x="686" y="450"/>
                    <a:pt x="746" y="453"/>
                    <a:pt x="807" y="453"/>
                  </a:cubicBezTo>
                  <a:cubicBezTo>
                    <a:pt x="1023" y="453"/>
                    <a:pt x="1239" y="410"/>
                    <a:pt x="1441" y="321"/>
                  </a:cubicBezTo>
                  <a:cubicBezTo>
                    <a:pt x="1610" y="253"/>
                    <a:pt x="1808" y="195"/>
                    <a:pt x="1995" y="195"/>
                  </a:cubicBezTo>
                  <a:cubicBezTo>
                    <a:pt x="2188" y="195"/>
                    <a:pt x="2369" y="257"/>
                    <a:pt x="2493" y="435"/>
                  </a:cubicBezTo>
                  <a:cubicBezTo>
                    <a:pt x="2676" y="702"/>
                    <a:pt x="2622" y="1159"/>
                    <a:pt x="2272" y="1197"/>
                  </a:cubicBezTo>
                  <a:cubicBezTo>
                    <a:pt x="2253" y="1200"/>
                    <a:pt x="2236" y="1201"/>
                    <a:pt x="2219" y="1201"/>
                  </a:cubicBezTo>
                  <a:cubicBezTo>
                    <a:pt x="1958" y="1201"/>
                    <a:pt x="1842" y="938"/>
                    <a:pt x="1914" y="702"/>
                  </a:cubicBezTo>
                  <a:lnTo>
                    <a:pt x="1914" y="702"/>
                  </a:lnTo>
                  <a:cubicBezTo>
                    <a:pt x="1875" y="763"/>
                    <a:pt x="1845" y="832"/>
                    <a:pt x="1837" y="900"/>
                  </a:cubicBezTo>
                  <a:cubicBezTo>
                    <a:pt x="1837" y="1091"/>
                    <a:pt x="1875" y="1357"/>
                    <a:pt x="2104" y="1403"/>
                  </a:cubicBezTo>
                  <a:cubicBezTo>
                    <a:pt x="2135" y="1410"/>
                    <a:pt x="2166" y="1413"/>
                    <a:pt x="2196" y="1413"/>
                  </a:cubicBezTo>
                  <a:cubicBezTo>
                    <a:pt x="2533" y="1413"/>
                    <a:pt x="2824" y="1005"/>
                    <a:pt x="2699" y="649"/>
                  </a:cubicBezTo>
                  <a:cubicBezTo>
                    <a:pt x="2528" y="144"/>
                    <a:pt x="2032" y="0"/>
                    <a:pt x="15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9"/>
            <p:cNvSpPr/>
            <p:nvPr/>
          </p:nvSpPr>
          <p:spPr>
            <a:xfrm>
              <a:off x="2551775" y="4532000"/>
              <a:ext cx="3850" cy="1750"/>
            </a:xfrm>
            <a:custGeom>
              <a:avLst/>
              <a:gdLst/>
              <a:ahLst/>
              <a:cxnLst/>
              <a:rect l="l" t="t" r="r" b="b"/>
              <a:pathLst>
                <a:path w="154" h="70" extrusionOk="0">
                  <a:moveTo>
                    <a:pt x="1" y="1"/>
                  </a:moveTo>
                  <a:lnTo>
                    <a:pt x="62" y="69"/>
                  </a:lnTo>
                  <a:cubicBezTo>
                    <a:pt x="69" y="62"/>
                    <a:pt x="77" y="62"/>
                    <a:pt x="92" y="62"/>
                  </a:cubicBezTo>
                  <a:cubicBezTo>
                    <a:pt x="115" y="62"/>
                    <a:pt x="130" y="69"/>
                    <a:pt x="153" y="69"/>
                  </a:cubicBezTo>
                  <a:cubicBezTo>
                    <a:pt x="100" y="46"/>
                    <a:pt x="46" y="23"/>
                    <a:pt x="1" y="1"/>
                  </a:cubicBez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9"/>
            <p:cNvSpPr/>
            <p:nvPr/>
          </p:nvSpPr>
          <p:spPr>
            <a:xfrm>
              <a:off x="2174725" y="4399750"/>
              <a:ext cx="74975" cy="38100"/>
            </a:xfrm>
            <a:custGeom>
              <a:avLst/>
              <a:gdLst/>
              <a:ahLst/>
              <a:cxnLst/>
              <a:rect l="l" t="t" r="r" b="b"/>
              <a:pathLst>
                <a:path w="2999" h="1524" extrusionOk="0">
                  <a:moveTo>
                    <a:pt x="1689" y="0"/>
                  </a:moveTo>
                  <a:cubicBezTo>
                    <a:pt x="1667" y="0"/>
                    <a:pt x="1645" y="1"/>
                    <a:pt x="1623" y="1"/>
                  </a:cubicBezTo>
                  <a:cubicBezTo>
                    <a:pt x="1120" y="9"/>
                    <a:pt x="625" y="177"/>
                    <a:pt x="122" y="199"/>
                  </a:cubicBezTo>
                  <a:lnTo>
                    <a:pt x="0" y="199"/>
                  </a:lnTo>
                  <a:cubicBezTo>
                    <a:pt x="213" y="321"/>
                    <a:pt x="412" y="436"/>
                    <a:pt x="678" y="466"/>
                  </a:cubicBezTo>
                  <a:cubicBezTo>
                    <a:pt x="740" y="472"/>
                    <a:pt x="802" y="475"/>
                    <a:pt x="863" y="475"/>
                  </a:cubicBezTo>
                  <a:cubicBezTo>
                    <a:pt x="1105" y="475"/>
                    <a:pt x="1345" y="428"/>
                    <a:pt x="1570" y="337"/>
                  </a:cubicBezTo>
                  <a:cubicBezTo>
                    <a:pt x="1750" y="262"/>
                    <a:pt x="1964" y="198"/>
                    <a:pt x="2165" y="198"/>
                  </a:cubicBezTo>
                  <a:cubicBezTo>
                    <a:pt x="2372" y="198"/>
                    <a:pt x="2567" y="265"/>
                    <a:pt x="2698" y="459"/>
                  </a:cubicBezTo>
                  <a:cubicBezTo>
                    <a:pt x="2904" y="741"/>
                    <a:pt x="2843" y="1244"/>
                    <a:pt x="2462" y="1289"/>
                  </a:cubicBezTo>
                  <a:cubicBezTo>
                    <a:pt x="2443" y="1293"/>
                    <a:pt x="2424" y="1294"/>
                    <a:pt x="2405" y="1294"/>
                  </a:cubicBezTo>
                  <a:cubicBezTo>
                    <a:pt x="2251" y="1294"/>
                    <a:pt x="2114" y="1187"/>
                    <a:pt x="2073" y="1038"/>
                  </a:cubicBezTo>
                  <a:cubicBezTo>
                    <a:pt x="2020" y="954"/>
                    <a:pt x="1997" y="847"/>
                    <a:pt x="2020" y="748"/>
                  </a:cubicBezTo>
                  <a:lnTo>
                    <a:pt x="2020" y="748"/>
                  </a:lnTo>
                  <a:cubicBezTo>
                    <a:pt x="1974" y="817"/>
                    <a:pt x="1944" y="885"/>
                    <a:pt x="1936" y="969"/>
                  </a:cubicBezTo>
                  <a:cubicBezTo>
                    <a:pt x="1936" y="1167"/>
                    <a:pt x="1982" y="1457"/>
                    <a:pt x="2218" y="1510"/>
                  </a:cubicBezTo>
                  <a:cubicBezTo>
                    <a:pt x="2254" y="1519"/>
                    <a:pt x="2290" y="1523"/>
                    <a:pt x="2325" y="1523"/>
                  </a:cubicBezTo>
                  <a:cubicBezTo>
                    <a:pt x="2692" y="1523"/>
                    <a:pt x="2998" y="1077"/>
                    <a:pt x="2873" y="695"/>
                  </a:cubicBezTo>
                  <a:cubicBezTo>
                    <a:pt x="2691" y="163"/>
                    <a:pt x="2168" y="0"/>
                    <a:pt x="1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9"/>
            <p:cNvSpPr/>
            <p:nvPr/>
          </p:nvSpPr>
          <p:spPr>
            <a:xfrm>
              <a:off x="2248250" y="4456750"/>
              <a:ext cx="2125" cy="575"/>
            </a:xfrm>
            <a:custGeom>
              <a:avLst/>
              <a:gdLst/>
              <a:ahLst/>
              <a:cxnLst/>
              <a:rect l="l" t="t" r="r" b="b"/>
              <a:pathLst>
                <a:path w="85" h="23" extrusionOk="0">
                  <a:moveTo>
                    <a:pt x="1" y="0"/>
                  </a:moveTo>
                  <a:lnTo>
                    <a:pt x="24" y="23"/>
                  </a:lnTo>
                  <a:lnTo>
                    <a:pt x="85" y="23"/>
                  </a:lnTo>
                  <a:cubicBezTo>
                    <a:pt x="54" y="15"/>
                    <a:pt x="31" y="8"/>
                    <a:pt x="1" y="0"/>
                  </a:cubicBez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9"/>
            <p:cNvSpPr/>
            <p:nvPr/>
          </p:nvSpPr>
          <p:spPr>
            <a:xfrm>
              <a:off x="2240075" y="4446900"/>
              <a:ext cx="58325" cy="33500"/>
            </a:xfrm>
            <a:custGeom>
              <a:avLst/>
              <a:gdLst/>
              <a:ahLst/>
              <a:cxnLst/>
              <a:rect l="l" t="t" r="r" b="b"/>
              <a:pathLst>
                <a:path w="2333" h="1340" extrusionOk="0">
                  <a:moveTo>
                    <a:pt x="772" y="1"/>
                  </a:moveTo>
                  <a:cubicBezTo>
                    <a:pt x="560" y="1"/>
                    <a:pt x="352" y="25"/>
                    <a:pt x="141" y="25"/>
                  </a:cubicBezTo>
                  <a:cubicBezTo>
                    <a:pt x="94" y="25"/>
                    <a:pt x="47" y="24"/>
                    <a:pt x="0" y="21"/>
                  </a:cubicBezTo>
                  <a:lnTo>
                    <a:pt x="0" y="21"/>
                  </a:lnTo>
                  <a:cubicBezTo>
                    <a:pt x="115" y="150"/>
                    <a:pt x="259" y="249"/>
                    <a:pt x="419" y="310"/>
                  </a:cubicBezTo>
                  <a:cubicBezTo>
                    <a:pt x="510" y="350"/>
                    <a:pt x="601" y="364"/>
                    <a:pt x="692" y="364"/>
                  </a:cubicBezTo>
                  <a:cubicBezTo>
                    <a:pt x="845" y="364"/>
                    <a:pt x="998" y="324"/>
                    <a:pt x="1151" y="295"/>
                  </a:cubicBezTo>
                  <a:cubicBezTo>
                    <a:pt x="1229" y="277"/>
                    <a:pt x="1308" y="269"/>
                    <a:pt x="1387" y="269"/>
                  </a:cubicBezTo>
                  <a:cubicBezTo>
                    <a:pt x="1578" y="269"/>
                    <a:pt x="1766" y="320"/>
                    <a:pt x="1928" y="417"/>
                  </a:cubicBezTo>
                  <a:cubicBezTo>
                    <a:pt x="2142" y="539"/>
                    <a:pt x="2226" y="752"/>
                    <a:pt x="2218" y="1004"/>
                  </a:cubicBezTo>
                  <a:cubicBezTo>
                    <a:pt x="2207" y="1184"/>
                    <a:pt x="2083" y="1231"/>
                    <a:pt x="1946" y="1231"/>
                  </a:cubicBezTo>
                  <a:cubicBezTo>
                    <a:pt x="1897" y="1231"/>
                    <a:pt x="1847" y="1225"/>
                    <a:pt x="1799" y="1217"/>
                  </a:cubicBezTo>
                  <a:lnTo>
                    <a:pt x="1799" y="1217"/>
                  </a:lnTo>
                  <a:cubicBezTo>
                    <a:pt x="1875" y="1263"/>
                    <a:pt x="1944" y="1301"/>
                    <a:pt x="2020" y="1339"/>
                  </a:cubicBezTo>
                  <a:cubicBezTo>
                    <a:pt x="2027" y="1332"/>
                    <a:pt x="2043" y="1324"/>
                    <a:pt x="2058" y="1324"/>
                  </a:cubicBezTo>
                  <a:lnTo>
                    <a:pt x="2134" y="1324"/>
                  </a:lnTo>
                  <a:cubicBezTo>
                    <a:pt x="2149" y="1316"/>
                    <a:pt x="2157" y="1309"/>
                    <a:pt x="2172" y="1309"/>
                  </a:cubicBezTo>
                  <a:lnTo>
                    <a:pt x="2325" y="1118"/>
                  </a:lnTo>
                  <a:cubicBezTo>
                    <a:pt x="2332" y="996"/>
                    <a:pt x="2317" y="882"/>
                    <a:pt x="2279" y="768"/>
                  </a:cubicBezTo>
                  <a:cubicBezTo>
                    <a:pt x="2218" y="585"/>
                    <a:pt x="2096" y="425"/>
                    <a:pt x="1936" y="318"/>
                  </a:cubicBezTo>
                  <a:cubicBezTo>
                    <a:pt x="1685" y="173"/>
                    <a:pt x="1403" y="74"/>
                    <a:pt x="1113" y="28"/>
                  </a:cubicBezTo>
                  <a:cubicBezTo>
                    <a:pt x="997" y="7"/>
                    <a:pt x="884" y="1"/>
                    <a:pt x="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9"/>
            <p:cNvSpPr/>
            <p:nvPr/>
          </p:nvSpPr>
          <p:spPr>
            <a:xfrm>
              <a:off x="2116975" y="4358050"/>
              <a:ext cx="55275" cy="39650"/>
            </a:xfrm>
            <a:custGeom>
              <a:avLst/>
              <a:gdLst/>
              <a:ahLst/>
              <a:cxnLst/>
              <a:rect l="l" t="t" r="r" b="b"/>
              <a:pathLst>
                <a:path w="2211" h="1586" extrusionOk="0">
                  <a:moveTo>
                    <a:pt x="47" y="0"/>
                  </a:moveTo>
                  <a:lnTo>
                    <a:pt x="47" y="0"/>
                  </a:lnTo>
                  <a:cubicBezTo>
                    <a:pt x="1" y="275"/>
                    <a:pt x="85" y="602"/>
                    <a:pt x="214" y="869"/>
                  </a:cubicBezTo>
                  <a:cubicBezTo>
                    <a:pt x="450" y="1334"/>
                    <a:pt x="771" y="1578"/>
                    <a:pt x="1274" y="1585"/>
                  </a:cubicBezTo>
                  <a:cubicBezTo>
                    <a:pt x="1283" y="1586"/>
                    <a:pt x="1292" y="1586"/>
                    <a:pt x="1302" y="1586"/>
                  </a:cubicBezTo>
                  <a:cubicBezTo>
                    <a:pt x="1653" y="1586"/>
                    <a:pt x="2053" y="1445"/>
                    <a:pt x="2135" y="1029"/>
                  </a:cubicBezTo>
                  <a:cubicBezTo>
                    <a:pt x="2211" y="648"/>
                    <a:pt x="1990" y="297"/>
                    <a:pt x="1624" y="236"/>
                  </a:cubicBezTo>
                  <a:cubicBezTo>
                    <a:pt x="1587" y="229"/>
                    <a:pt x="1549" y="225"/>
                    <a:pt x="1512" y="225"/>
                  </a:cubicBezTo>
                  <a:cubicBezTo>
                    <a:pt x="1359" y="225"/>
                    <a:pt x="1212" y="288"/>
                    <a:pt x="1113" y="404"/>
                  </a:cubicBezTo>
                  <a:cubicBezTo>
                    <a:pt x="976" y="564"/>
                    <a:pt x="847" y="861"/>
                    <a:pt x="1037" y="1044"/>
                  </a:cubicBezTo>
                  <a:cubicBezTo>
                    <a:pt x="1030" y="999"/>
                    <a:pt x="1022" y="953"/>
                    <a:pt x="1030" y="907"/>
                  </a:cubicBezTo>
                  <a:cubicBezTo>
                    <a:pt x="1014" y="831"/>
                    <a:pt x="1037" y="747"/>
                    <a:pt x="1083" y="686"/>
                  </a:cubicBezTo>
                  <a:cubicBezTo>
                    <a:pt x="1176" y="566"/>
                    <a:pt x="1316" y="499"/>
                    <a:pt x="1461" y="499"/>
                  </a:cubicBezTo>
                  <a:cubicBezTo>
                    <a:pt x="1482" y="499"/>
                    <a:pt x="1504" y="500"/>
                    <a:pt x="1525" y="503"/>
                  </a:cubicBezTo>
                  <a:cubicBezTo>
                    <a:pt x="1822" y="549"/>
                    <a:pt x="2066" y="961"/>
                    <a:pt x="1822" y="1235"/>
                  </a:cubicBezTo>
                  <a:cubicBezTo>
                    <a:pt x="1653" y="1420"/>
                    <a:pt x="1462" y="1499"/>
                    <a:pt x="1275" y="1499"/>
                  </a:cubicBezTo>
                  <a:cubicBezTo>
                    <a:pt x="746" y="1499"/>
                    <a:pt x="252" y="873"/>
                    <a:pt x="382" y="259"/>
                  </a:cubicBezTo>
                  <a:cubicBezTo>
                    <a:pt x="252" y="191"/>
                    <a:pt x="146" y="99"/>
                    <a:pt x="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9"/>
            <p:cNvSpPr/>
            <p:nvPr/>
          </p:nvSpPr>
          <p:spPr>
            <a:xfrm>
              <a:off x="2063625" y="4374050"/>
              <a:ext cx="5550" cy="14325"/>
            </a:xfrm>
            <a:custGeom>
              <a:avLst/>
              <a:gdLst/>
              <a:ahLst/>
              <a:cxnLst/>
              <a:rect l="l" t="t" r="r" b="b"/>
              <a:pathLst>
                <a:path w="222" h="573" extrusionOk="0">
                  <a:moveTo>
                    <a:pt x="222" y="0"/>
                  </a:moveTo>
                  <a:lnTo>
                    <a:pt x="222" y="0"/>
                  </a:lnTo>
                  <a:cubicBezTo>
                    <a:pt x="130" y="31"/>
                    <a:pt x="62" y="115"/>
                    <a:pt x="47" y="221"/>
                  </a:cubicBezTo>
                  <a:cubicBezTo>
                    <a:pt x="16" y="343"/>
                    <a:pt x="54" y="481"/>
                    <a:pt x="146" y="572"/>
                  </a:cubicBezTo>
                  <a:cubicBezTo>
                    <a:pt x="123" y="534"/>
                    <a:pt x="100" y="496"/>
                    <a:pt x="85" y="458"/>
                  </a:cubicBezTo>
                  <a:cubicBezTo>
                    <a:pt x="1" y="290"/>
                    <a:pt x="62" y="92"/>
                    <a:pt x="222" y="0"/>
                  </a:cubicBez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9"/>
            <p:cNvSpPr/>
            <p:nvPr/>
          </p:nvSpPr>
          <p:spPr>
            <a:xfrm>
              <a:off x="2435925" y="4428675"/>
              <a:ext cx="13000" cy="7750"/>
            </a:xfrm>
            <a:custGeom>
              <a:avLst/>
              <a:gdLst/>
              <a:ahLst/>
              <a:cxnLst/>
              <a:rect l="l" t="t" r="r" b="b"/>
              <a:pathLst>
                <a:path w="520" h="310" extrusionOk="0">
                  <a:moveTo>
                    <a:pt x="362" y="1"/>
                  </a:moveTo>
                  <a:cubicBezTo>
                    <a:pt x="297" y="1"/>
                    <a:pt x="233" y="59"/>
                    <a:pt x="191" y="94"/>
                  </a:cubicBezTo>
                  <a:cubicBezTo>
                    <a:pt x="131" y="140"/>
                    <a:pt x="70" y="186"/>
                    <a:pt x="1" y="224"/>
                  </a:cubicBezTo>
                  <a:cubicBezTo>
                    <a:pt x="1" y="231"/>
                    <a:pt x="1" y="239"/>
                    <a:pt x="1" y="254"/>
                  </a:cubicBezTo>
                  <a:cubicBezTo>
                    <a:pt x="77" y="285"/>
                    <a:pt x="169" y="300"/>
                    <a:pt x="252" y="300"/>
                  </a:cubicBezTo>
                  <a:cubicBezTo>
                    <a:pt x="260" y="299"/>
                    <a:pt x="268" y="298"/>
                    <a:pt x="276" y="298"/>
                  </a:cubicBezTo>
                  <a:cubicBezTo>
                    <a:pt x="314" y="298"/>
                    <a:pt x="352" y="309"/>
                    <a:pt x="394" y="309"/>
                  </a:cubicBezTo>
                  <a:cubicBezTo>
                    <a:pt x="402" y="309"/>
                    <a:pt x="411" y="309"/>
                    <a:pt x="420" y="308"/>
                  </a:cubicBezTo>
                  <a:cubicBezTo>
                    <a:pt x="519" y="224"/>
                    <a:pt x="519" y="132"/>
                    <a:pt x="420" y="18"/>
                  </a:cubicBezTo>
                  <a:cubicBezTo>
                    <a:pt x="401" y="6"/>
                    <a:pt x="382" y="1"/>
                    <a:pt x="362" y="1"/>
                  </a:cubicBezTo>
                  <a:close/>
                </a:path>
              </a:pathLst>
            </a:custGeom>
            <a:solidFill>
              <a:srgbClr val="FF8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9"/>
            <p:cNvSpPr/>
            <p:nvPr/>
          </p:nvSpPr>
          <p:spPr>
            <a:xfrm>
              <a:off x="2304150" y="4480550"/>
              <a:ext cx="69325" cy="35500"/>
            </a:xfrm>
            <a:custGeom>
              <a:avLst/>
              <a:gdLst/>
              <a:ahLst/>
              <a:cxnLst/>
              <a:rect l="l" t="t" r="r" b="b"/>
              <a:pathLst>
                <a:path w="2773" h="1420" extrusionOk="0">
                  <a:moveTo>
                    <a:pt x="1244" y="0"/>
                  </a:moveTo>
                  <a:cubicBezTo>
                    <a:pt x="788" y="0"/>
                    <a:pt x="291" y="151"/>
                    <a:pt x="120" y="649"/>
                  </a:cubicBezTo>
                  <a:cubicBezTo>
                    <a:pt x="0" y="1008"/>
                    <a:pt x="291" y="1419"/>
                    <a:pt x="636" y="1419"/>
                  </a:cubicBezTo>
                  <a:cubicBezTo>
                    <a:pt x="665" y="1419"/>
                    <a:pt x="693" y="1417"/>
                    <a:pt x="722" y="1411"/>
                  </a:cubicBezTo>
                  <a:cubicBezTo>
                    <a:pt x="943" y="1365"/>
                    <a:pt x="989" y="1091"/>
                    <a:pt x="989" y="908"/>
                  </a:cubicBezTo>
                  <a:cubicBezTo>
                    <a:pt x="974" y="832"/>
                    <a:pt x="951" y="771"/>
                    <a:pt x="905" y="710"/>
                  </a:cubicBezTo>
                  <a:lnTo>
                    <a:pt x="905" y="710"/>
                  </a:lnTo>
                  <a:cubicBezTo>
                    <a:pt x="928" y="793"/>
                    <a:pt x="905" y="892"/>
                    <a:pt x="859" y="969"/>
                  </a:cubicBezTo>
                  <a:cubicBezTo>
                    <a:pt x="818" y="1113"/>
                    <a:pt x="689" y="1208"/>
                    <a:pt x="541" y="1208"/>
                  </a:cubicBezTo>
                  <a:cubicBezTo>
                    <a:pt x="525" y="1208"/>
                    <a:pt x="509" y="1207"/>
                    <a:pt x="493" y="1205"/>
                  </a:cubicBezTo>
                  <a:cubicBezTo>
                    <a:pt x="150" y="1159"/>
                    <a:pt x="97" y="694"/>
                    <a:pt x="280" y="443"/>
                  </a:cubicBezTo>
                  <a:cubicBezTo>
                    <a:pt x="403" y="262"/>
                    <a:pt x="582" y="200"/>
                    <a:pt x="772" y="200"/>
                  </a:cubicBezTo>
                  <a:cubicBezTo>
                    <a:pt x="959" y="200"/>
                    <a:pt x="1158" y="260"/>
                    <a:pt x="1324" y="329"/>
                  </a:cubicBezTo>
                  <a:cubicBezTo>
                    <a:pt x="1530" y="413"/>
                    <a:pt x="1751" y="460"/>
                    <a:pt x="1975" y="460"/>
                  </a:cubicBezTo>
                  <a:cubicBezTo>
                    <a:pt x="2032" y="460"/>
                    <a:pt x="2090" y="457"/>
                    <a:pt x="2147" y="450"/>
                  </a:cubicBezTo>
                  <a:cubicBezTo>
                    <a:pt x="2391" y="420"/>
                    <a:pt x="2574" y="313"/>
                    <a:pt x="2772" y="199"/>
                  </a:cubicBezTo>
                  <a:lnTo>
                    <a:pt x="2658" y="199"/>
                  </a:lnTo>
                  <a:cubicBezTo>
                    <a:pt x="2193" y="168"/>
                    <a:pt x="1743" y="16"/>
                    <a:pt x="1278" y="1"/>
                  </a:cubicBezTo>
                  <a:cubicBezTo>
                    <a:pt x="1267" y="1"/>
                    <a:pt x="1255" y="0"/>
                    <a:pt x="1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9"/>
            <p:cNvSpPr/>
            <p:nvPr/>
          </p:nvSpPr>
          <p:spPr>
            <a:xfrm>
              <a:off x="2281225" y="4473125"/>
              <a:ext cx="2300" cy="3075"/>
            </a:xfrm>
            <a:custGeom>
              <a:avLst/>
              <a:gdLst/>
              <a:ahLst/>
              <a:cxnLst/>
              <a:rect l="l" t="t" r="r" b="b"/>
              <a:pathLst>
                <a:path w="92" h="123" extrusionOk="0">
                  <a:moveTo>
                    <a:pt x="0" y="1"/>
                  </a:moveTo>
                  <a:lnTo>
                    <a:pt x="0" y="1"/>
                  </a:lnTo>
                  <a:cubicBezTo>
                    <a:pt x="16" y="54"/>
                    <a:pt x="46" y="92"/>
                    <a:pt x="92" y="122"/>
                  </a:cubicBezTo>
                  <a:cubicBezTo>
                    <a:pt x="92" y="122"/>
                    <a:pt x="92" y="115"/>
                    <a:pt x="92" y="115"/>
                  </a:cubicBezTo>
                  <a:cubicBezTo>
                    <a:pt x="46" y="84"/>
                    <a:pt x="16" y="46"/>
                    <a:pt x="0" y="1"/>
                  </a:cubicBezTo>
                  <a:close/>
                </a:path>
              </a:pathLst>
            </a:custGeom>
            <a:solidFill>
              <a:srgbClr val="FCE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9"/>
            <p:cNvSpPr/>
            <p:nvPr/>
          </p:nvSpPr>
          <p:spPr>
            <a:xfrm>
              <a:off x="2435375" y="4421050"/>
              <a:ext cx="21950" cy="24350"/>
            </a:xfrm>
            <a:custGeom>
              <a:avLst/>
              <a:gdLst/>
              <a:ahLst/>
              <a:cxnLst/>
              <a:rect l="l" t="t" r="r" b="b"/>
              <a:pathLst>
                <a:path w="878" h="974" extrusionOk="0">
                  <a:moveTo>
                    <a:pt x="640" y="0"/>
                  </a:moveTo>
                  <a:cubicBezTo>
                    <a:pt x="580" y="0"/>
                    <a:pt x="505" y="25"/>
                    <a:pt x="412" y="87"/>
                  </a:cubicBezTo>
                  <a:cubicBezTo>
                    <a:pt x="267" y="178"/>
                    <a:pt x="145" y="293"/>
                    <a:pt x="15" y="399"/>
                  </a:cubicBezTo>
                  <a:cubicBezTo>
                    <a:pt x="8" y="399"/>
                    <a:pt x="0" y="407"/>
                    <a:pt x="0" y="407"/>
                  </a:cubicBezTo>
                  <a:cubicBezTo>
                    <a:pt x="0" y="414"/>
                    <a:pt x="8" y="422"/>
                    <a:pt x="8" y="430"/>
                  </a:cubicBezTo>
                  <a:cubicBezTo>
                    <a:pt x="114" y="361"/>
                    <a:pt x="206" y="247"/>
                    <a:pt x="313" y="216"/>
                  </a:cubicBezTo>
                  <a:cubicBezTo>
                    <a:pt x="333" y="211"/>
                    <a:pt x="353" y="209"/>
                    <a:pt x="372" y="209"/>
                  </a:cubicBezTo>
                  <a:cubicBezTo>
                    <a:pt x="495" y="209"/>
                    <a:pt x="603" y="305"/>
                    <a:pt x="610" y="430"/>
                  </a:cubicBezTo>
                  <a:cubicBezTo>
                    <a:pt x="610" y="649"/>
                    <a:pt x="489" y="719"/>
                    <a:pt x="335" y="719"/>
                  </a:cubicBezTo>
                  <a:cubicBezTo>
                    <a:pt x="249" y="719"/>
                    <a:pt x="152" y="696"/>
                    <a:pt x="61" y="666"/>
                  </a:cubicBezTo>
                  <a:lnTo>
                    <a:pt x="61" y="666"/>
                  </a:lnTo>
                  <a:cubicBezTo>
                    <a:pt x="160" y="788"/>
                    <a:pt x="274" y="879"/>
                    <a:pt x="404" y="956"/>
                  </a:cubicBezTo>
                  <a:cubicBezTo>
                    <a:pt x="433" y="968"/>
                    <a:pt x="461" y="973"/>
                    <a:pt x="487" y="973"/>
                  </a:cubicBezTo>
                  <a:cubicBezTo>
                    <a:pt x="691" y="973"/>
                    <a:pt x="797" y="636"/>
                    <a:pt x="831" y="521"/>
                  </a:cubicBezTo>
                  <a:cubicBezTo>
                    <a:pt x="873" y="399"/>
                    <a:pt x="877"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9"/>
            <p:cNvSpPr/>
            <p:nvPr/>
          </p:nvSpPr>
          <p:spPr>
            <a:xfrm>
              <a:off x="2253025" y="4461700"/>
              <a:ext cx="41375" cy="60600"/>
            </a:xfrm>
            <a:custGeom>
              <a:avLst/>
              <a:gdLst/>
              <a:ahLst/>
              <a:cxnLst/>
              <a:rect l="l" t="t" r="r" b="b"/>
              <a:pathLst>
                <a:path w="1655" h="2424" extrusionOk="0">
                  <a:moveTo>
                    <a:pt x="0" y="0"/>
                  </a:moveTo>
                  <a:lnTo>
                    <a:pt x="0" y="0"/>
                  </a:lnTo>
                  <a:cubicBezTo>
                    <a:pt x="107" y="122"/>
                    <a:pt x="206" y="237"/>
                    <a:pt x="313" y="358"/>
                  </a:cubicBezTo>
                  <a:cubicBezTo>
                    <a:pt x="953" y="557"/>
                    <a:pt x="1388" y="1273"/>
                    <a:pt x="1418" y="1982"/>
                  </a:cubicBezTo>
                  <a:cubicBezTo>
                    <a:pt x="1494" y="2127"/>
                    <a:pt x="1578" y="2271"/>
                    <a:pt x="1654" y="2424"/>
                  </a:cubicBezTo>
                  <a:cubicBezTo>
                    <a:pt x="1502" y="1967"/>
                    <a:pt x="1464" y="1456"/>
                    <a:pt x="1227" y="1044"/>
                  </a:cubicBezTo>
                  <a:cubicBezTo>
                    <a:pt x="945" y="534"/>
                    <a:pt x="534" y="12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9"/>
            <p:cNvSpPr/>
            <p:nvPr/>
          </p:nvSpPr>
          <p:spPr>
            <a:xfrm>
              <a:off x="2417450" y="4405100"/>
              <a:ext cx="27650" cy="23650"/>
            </a:xfrm>
            <a:custGeom>
              <a:avLst/>
              <a:gdLst/>
              <a:ahLst/>
              <a:cxnLst/>
              <a:rect l="l" t="t" r="r" b="b"/>
              <a:pathLst>
                <a:path w="1106" h="946" extrusionOk="0">
                  <a:moveTo>
                    <a:pt x="466" y="1"/>
                  </a:moveTo>
                  <a:cubicBezTo>
                    <a:pt x="1" y="77"/>
                    <a:pt x="176" y="603"/>
                    <a:pt x="382" y="862"/>
                  </a:cubicBezTo>
                  <a:cubicBezTo>
                    <a:pt x="275" y="618"/>
                    <a:pt x="222" y="306"/>
                    <a:pt x="427" y="184"/>
                  </a:cubicBezTo>
                  <a:cubicBezTo>
                    <a:pt x="427" y="153"/>
                    <a:pt x="458" y="138"/>
                    <a:pt x="481" y="138"/>
                  </a:cubicBezTo>
                  <a:lnTo>
                    <a:pt x="496" y="146"/>
                  </a:lnTo>
                  <a:lnTo>
                    <a:pt x="511" y="138"/>
                  </a:lnTo>
                  <a:cubicBezTo>
                    <a:pt x="542" y="138"/>
                    <a:pt x="565" y="153"/>
                    <a:pt x="572" y="184"/>
                  </a:cubicBezTo>
                  <a:cubicBezTo>
                    <a:pt x="793" y="313"/>
                    <a:pt x="702" y="679"/>
                    <a:pt x="588" y="938"/>
                  </a:cubicBezTo>
                  <a:lnTo>
                    <a:pt x="610" y="946"/>
                  </a:lnTo>
                  <a:cubicBezTo>
                    <a:pt x="610" y="938"/>
                    <a:pt x="610" y="938"/>
                    <a:pt x="618" y="938"/>
                  </a:cubicBezTo>
                  <a:cubicBezTo>
                    <a:pt x="831" y="732"/>
                    <a:pt x="1106" y="85"/>
                    <a:pt x="5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9"/>
            <p:cNvSpPr/>
            <p:nvPr/>
          </p:nvSpPr>
          <p:spPr>
            <a:xfrm>
              <a:off x="1587700" y="4313450"/>
              <a:ext cx="1046925" cy="325850"/>
            </a:xfrm>
            <a:custGeom>
              <a:avLst/>
              <a:gdLst/>
              <a:ahLst/>
              <a:cxnLst/>
              <a:rect l="l" t="t" r="r" b="b"/>
              <a:pathLst>
                <a:path w="41877" h="13034" extrusionOk="0">
                  <a:moveTo>
                    <a:pt x="21027" y="443"/>
                  </a:moveTo>
                  <a:cubicBezTo>
                    <a:pt x="21248" y="550"/>
                    <a:pt x="21141" y="908"/>
                    <a:pt x="21027" y="1152"/>
                  </a:cubicBezTo>
                  <a:cubicBezTo>
                    <a:pt x="20913" y="908"/>
                    <a:pt x="20806" y="550"/>
                    <a:pt x="21027" y="443"/>
                  </a:cubicBezTo>
                  <a:close/>
                  <a:moveTo>
                    <a:pt x="21065" y="176"/>
                  </a:moveTo>
                  <a:cubicBezTo>
                    <a:pt x="21568" y="260"/>
                    <a:pt x="21370" y="832"/>
                    <a:pt x="21157" y="1106"/>
                  </a:cubicBezTo>
                  <a:cubicBezTo>
                    <a:pt x="21263" y="839"/>
                    <a:pt x="21324" y="504"/>
                    <a:pt x="21111" y="367"/>
                  </a:cubicBezTo>
                  <a:cubicBezTo>
                    <a:pt x="21104" y="347"/>
                    <a:pt x="21080" y="327"/>
                    <a:pt x="21059" y="327"/>
                  </a:cubicBezTo>
                  <a:cubicBezTo>
                    <a:pt x="21056" y="327"/>
                    <a:pt x="21053" y="328"/>
                    <a:pt x="21050" y="329"/>
                  </a:cubicBezTo>
                  <a:lnTo>
                    <a:pt x="21027" y="336"/>
                  </a:lnTo>
                  <a:lnTo>
                    <a:pt x="21012" y="329"/>
                  </a:lnTo>
                  <a:cubicBezTo>
                    <a:pt x="21008" y="328"/>
                    <a:pt x="21004" y="327"/>
                    <a:pt x="21000" y="327"/>
                  </a:cubicBezTo>
                  <a:cubicBezTo>
                    <a:pt x="20974" y="327"/>
                    <a:pt x="20951" y="347"/>
                    <a:pt x="20951" y="367"/>
                  </a:cubicBezTo>
                  <a:cubicBezTo>
                    <a:pt x="20707" y="519"/>
                    <a:pt x="20806" y="908"/>
                    <a:pt x="20936" y="1190"/>
                  </a:cubicBezTo>
                  <a:cubicBezTo>
                    <a:pt x="20928" y="1190"/>
                    <a:pt x="20913" y="1197"/>
                    <a:pt x="20905" y="1197"/>
                  </a:cubicBezTo>
                  <a:cubicBezTo>
                    <a:pt x="20905" y="1197"/>
                    <a:pt x="20905" y="1190"/>
                    <a:pt x="20905" y="1190"/>
                  </a:cubicBezTo>
                  <a:cubicBezTo>
                    <a:pt x="20669" y="961"/>
                    <a:pt x="20364" y="268"/>
                    <a:pt x="20928" y="176"/>
                  </a:cubicBezTo>
                  <a:close/>
                  <a:moveTo>
                    <a:pt x="20378" y="1197"/>
                  </a:moveTo>
                  <a:cubicBezTo>
                    <a:pt x="20448" y="1197"/>
                    <a:pt x="20516" y="1262"/>
                    <a:pt x="20562" y="1296"/>
                  </a:cubicBezTo>
                  <a:cubicBezTo>
                    <a:pt x="20623" y="1350"/>
                    <a:pt x="20692" y="1396"/>
                    <a:pt x="20768" y="1434"/>
                  </a:cubicBezTo>
                  <a:cubicBezTo>
                    <a:pt x="20768" y="1449"/>
                    <a:pt x="20768" y="1457"/>
                    <a:pt x="20775" y="1472"/>
                  </a:cubicBezTo>
                  <a:cubicBezTo>
                    <a:pt x="20699" y="1504"/>
                    <a:pt x="20623" y="1519"/>
                    <a:pt x="20547" y="1519"/>
                  </a:cubicBezTo>
                  <a:cubicBezTo>
                    <a:pt x="20532" y="1519"/>
                    <a:pt x="20516" y="1519"/>
                    <a:pt x="20501" y="1517"/>
                  </a:cubicBezTo>
                  <a:cubicBezTo>
                    <a:pt x="20450" y="1517"/>
                    <a:pt x="20402" y="1530"/>
                    <a:pt x="20356" y="1530"/>
                  </a:cubicBezTo>
                  <a:cubicBezTo>
                    <a:pt x="20341" y="1530"/>
                    <a:pt x="20326" y="1529"/>
                    <a:pt x="20311" y="1525"/>
                  </a:cubicBezTo>
                  <a:cubicBezTo>
                    <a:pt x="20204" y="1441"/>
                    <a:pt x="20204" y="1342"/>
                    <a:pt x="20311" y="1220"/>
                  </a:cubicBezTo>
                  <a:cubicBezTo>
                    <a:pt x="20333" y="1204"/>
                    <a:pt x="20356" y="1197"/>
                    <a:pt x="20378" y="1197"/>
                  </a:cubicBezTo>
                  <a:close/>
                  <a:moveTo>
                    <a:pt x="21671" y="1200"/>
                  </a:moveTo>
                  <a:cubicBezTo>
                    <a:pt x="21693" y="1200"/>
                    <a:pt x="21714" y="1206"/>
                    <a:pt x="21736" y="1220"/>
                  </a:cubicBezTo>
                  <a:cubicBezTo>
                    <a:pt x="21842" y="1342"/>
                    <a:pt x="21842" y="1441"/>
                    <a:pt x="21736" y="1533"/>
                  </a:cubicBezTo>
                  <a:cubicBezTo>
                    <a:pt x="21727" y="1534"/>
                    <a:pt x="21718" y="1534"/>
                    <a:pt x="21709" y="1534"/>
                  </a:cubicBezTo>
                  <a:cubicBezTo>
                    <a:pt x="21666" y="1534"/>
                    <a:pt x="21623" y="1524"/>
                    <a:pt x="21580" y="1524"/>
                  </a:cubicBezTo>
                  <a:cubicBezTo>
                    <a:pt x="21571" y="1524"/>
                    <a:pt x="21562" y="1524"/>
                    <a:pt x="21553" y="1525"/>
                  </a:cubicBezTo>
                  <a:cubicBezTo>
                    <a:pt x="21446" y="1525"/>
                    <a:pt x="21339" y="1502"/>
                    <a:pt x="21248" y="1457"/>
                  </a:cubicBezTo>
                  <a:lnTo>
                    <a:pt x="21240" y="1457"/>
                  </a:lnTo>
                  <a:cubicBezTo>
                    <a:pt x="21332" y="1418"/>
                    <a:pt x="21416" y="1365"/>
                    <a:pt x="21492" y="1296"/>
                  </a:cubicBezTo>
                  <a:cubicBezTo>
                    <a:pt x="21538" y="1262"/>
                    <a:pt x="21603" y="1200"/>
                    <a:pt x="21671" y="1200"/>
                  </a:cubicBezTo>
                  <a:close/>
                  <a:moveTo>
                    <a:pt x="20096" y="868"/>
                  </a:moveTo>
                  <a:cubicBezTo>
                    <a:pt x="20160" y="868"/>
                    <a:pt x="20240" y="895"/>
                    <a:pt x="20341" y="961"/>
                  </a:cubicBezTo>
                  <a:cubicBezTo>
                    <a:pt x="20501" y="1060"/>
                    <a:pt x="20631" y="1190"/>
                    <a:pt x="20775" y="1296"/>
                  </a:cubicBezTo>
                  <a:cubicBezTo>
                    <a:pt x="20783" y="1304"/>
                    <a:pt x="20783" y="1304"/>
                    <a:pt x="20791" y="1304"/>
                  </a:cubicBezTo>
                  <a:cubicBezTo>
                    <a:pt x="20791" y="1312"/>
                    <a:pt x="20783" y="1319"/>
                    <a:pt x="20783" y="1327"/>
                  </a:cubicBezTo>
                  <a:cubicBezTo>
                    <a:pt x="20669" y="1251"/>
                    <a:pt x="20562" y="1129"/>
                    <a:pt x="20448" y="1098"/>
                  </a:cubicBezTo>
                  <a:cubicBezTo>
                    <a:pt x="20428" y="1093"/>
                    <a:pt x="20408" y="1091"/>
                    <a:pt x="20388" y="1091"/>
                  </a:cubicBezTo>
                  <a:cubicBezTo>
                    <a:pt x="20258" y="1091"/>
                    <a:pt x="20141" y="1195"/>
                    <a:pt x="20128" y="1335"/>
                  </a:cubicBezTo>
                  <a:cubicBezTo>
                    <a:pt x="20128" y="1568"/>
                    <a:pt x="20258" y="1640"/>
                    <a:pt x="20423" y="1640"/>
                  </a:cubicBezTo>
                  <a:cubicBezTo>
                    <a:pt x="20517" y="1640"/>
                    <a:pt x="20623" y="1616"/>
                    <a:pt x="20722" y="1586"/>
                  </a:cubicBezTo>
                  <a:lnTo>
                    <a:pt x="20722" y="1586"/>
                  </a:lnTo>
                  <a:cubicBezTo>
                    <a:pt x="20623" y="1716"/>
                    <a:pt x="20493" y="1822"/>
                    <a:pt x="20356" y="1906"/>
                  </a:cubicBezTo>
                  <a:lnTo>
                    <a:pt x="20349" y="1906"/>
                  </a:lnTo>
                  <a:cubicBezTo>
                    <a:pt x="20318" y="1919"/>
                    <a:pt x="20289" y="1925"/>
                    <a:pt x="20262" y="1925"/>
                  </a:cubicBezTo>
                  <a:cubicBezTo>
                    <a:pt x="20043" y="1925"/>
                    <a:pt x="19924" y="1556"/>
                    <a:pt x="19884" y="1434"/>
                  </a:cubicBezTo>
                  <a:cubicBezTo>
                    <a:pt x="19847" y="1300"/>
                    <a:pt x="19840" y="868"/>
                    <a:pt x="20096" y="868"/>
                  </a:cubicBezTo>
                  <a:close/>
                  <a:moveTo>
                    <a:pt x="21886" y="868"/>
                  </a:moveTo>
                  <a:cubicBezTo>
                    <a:pt x="22145" y="868"/>
                    <a:pt x="22137" y="1300"/>
                    <a:pt x="22094" y="1434"/>
                  </a:cubicBezTo>
                  <a:cubicBezTo>
                    <a:pt x="22060" y="1555"/>
                    <a:pt x="21937" y="1927"/>
                    <a:pt x="21725" y="1927"/>
                  </a:cubicBezTo>
                  <a:cubicBezTo>
                    <a:pt x="21697" y="1927"/>
                    <a:pt x="21668" y="1920"/>
                    <a:pt x="21637" y="1906"/>
                  </a:cubicBezTo>
                  <a:cubicBezTo>
                    <a:pt x="21477" y="1838"/>
                    <a:pt x="21347" y="1678"/>
                    <a:pt x="21225" y="1563"/>
                  </a:cubicBezTo>
                  <a:lnTo>
                    <a:pt x="21225" y="1563"/>
                  </a:lnTo>
                  <a:cubicBezTo>
                    <a:pt x="21349" y="1606"/>
                    <a:pt x="21496" y="1647"/>
                    <a:pt x="21622" y="1647"/>
                  </a:cubicBezTo>
                  <a:cubicBezTo>
                    <a:pt x="21791" y="1647"/>
                    <a:pt x="21923" y="1574"/>
                    <a:pt x="21919" y="1335"/>
                  </a:cubicBezTo>
                  <a:cubicBezTo>
                    <a:pt x="21912" y="1197"/>
                    <a:pt x="21798" y="1098"/>
                    <a:pt x="21664" y="1098"/>
                  </a:cubicBezTo>
                  <a:cubicBezTo>
                    <a:pt x="21642" y="1098"/>
                    <a:pt x="21621" y="1101"/>
                    <a:pt x="21599" y="1106"/>
                  </a:cubicBezTo>
                  <a:cubicBezTo>
                    <a:pt x="21454" y="1144"/>
                    <a:pt x="21332" y="1327"/>
                    <a:pt x="21179" y="1380"/>
                  </a:cubicBezTo>
                  <a:cubicBezTo>
                    <a:pt x="21179" y="1357"/>
                    <a:pt x="21172" y="1342"/>
                    <a:pt x="21164" y="1319"/>
                  </a:cubicBezTo>
                  <a:cubicBezTo>
                    <a:pt x="21179" y="1319"/>
                    <a:pt x="21195" y="1312"/>
                    <a:pt x="21202" y="1304"/>
                  </a:cubicBezTo>
                  <a:cubicBezTo>
                    <a:pt x="21355" y="1190"/>
                    <a:pt x="21484" y="1060"/>
                    <a:pt x="21644" y="961"/>
                  </a:cubicBezTo>
                  <a:lnTo>
                    <a:pt x="21637" y="961"/>
                  </a:lnTo>
                  <a:cubicBezTo>
                    <a:pt x="21739" y="895"/>
                    <a:pt x="21821" y="868"/>
                    <a:pt x="21886" y="868"/>
                  </a:cubicBezTo>
                  <a:close/>
                  <a:moveTo>
                    <a:pt x="19259" y="2424"/>
                  </a:moveTo>
                  <a:lnTo>
                    <a:pt x="19259" y="2424"/>
                  </a:lnTo>
                  <a:cubicBezTo>
                    <a:pt x="19106" y="2516"/>
                    <a:pt x="19038" y="2714"/>
                    <a:pt x="19122" y="2882"/>
                  </a:cubicBezTo>
                  <a:cubicBezTo>
                    <a:pt x="19137" y="2920"/>
                    <a:pt x="19160" y="2958"/>
                    <a:pt x="19190" y="2996"/>
                  </a:cubicBezTo>
                  <a:cubicBezTo>
                    <a:pt x="19091" y="2905"/>
                    <a:pt x="19053" y="2767"/>
                    <a:pt x="19084" y="2638"/>
                  </a:cubicBezTo>
                  <a:cubicBezTo>
                    <a:pt x="19099" y="2539"/>
                    <a:pt x="19167" y="2455"/>
                    <a:pt x="19259" y="2424"/>
                  </a:cubicBezTo>
                  <a:close/>
                  <a:moveTo>
                    <a:pt x="21073" y="1632"/>
                  </a:moveTo>
                  <a:cubicBezTo>
                    <a:pt x="21080" y="1639"/>
                    <a:pt x="21080" y="1639"/>
                    <a:pt x="21088" y="1647"/>
                  </a:cubicBezTo>
                  <a:lnTo>
                    <a:pt x="21103" y="1662"/>
                  </a:lnTo>
                  <a:cubicBezTo>
                    <a:pt x="21096" y="1670"/>
                    <a:pt x="21096" y="1685"/>
                    <a:pt x="21088" y="1693"/>
                  </a:cubicBezTo>
                  <a:cubicBezTo>
                    <a:pt x="21012" y="2043"/>
                    <a:pt x="21141" y="2470"/>
                    <a:pt x="21309" y="2813"/>
                  </a:cubicBezTo>
                  <a:cubicBezTo>
                    <a:pt x="21408" y="3011"/>
                    <a:pt x="21545" y="3179"/>
                    <a:pt x="21728" y="3309"/>
                  </a:cubicBezTo>
                  <a:cubicBezTo>
                    <a:pt x="21546" y="3290"/>
                    <a:pt x="21359" y="3276"/>
                    <a:pt x="21176" y="3276"/>
                  </a:cubicBezTo>
                  <a:cubicBezTo>
                    <a:pt x="21136" y="3276"/>
                    <a:pt x="21097" y="3277"/>
                    <a:pt x="21057" y="3278"/>
                  </a:cubicBezTo>
                  <a:cubicBezTo>
                    <a:pt x="20783" y="3278"/>
                    <a:pt x="20516" y="3293"/>
                    <a:pt x="20250" y="3324"/>
                  </a:cubicBezTo>
                  <a:cubicBezTo>
                    <a:pt x="20440" y="3202"/>
                    <a:pt x="20593" y="3027"/>
                    <a:pt x="20692" y="2813"/>
                  </a:cubicBezTo>
                  <a:cubicBezTo>
                    <a:pt x="20859" y="2470"/>
                    <a:pt x="20989" y="2043"/>
                    <a:pt x="20913" y="1693"/>
                  </a:cubicBezTo>
                  <a:cubicBezTo>
                    <a:pt x="20905" y="1685"/>
                    <a:pt x="20897" y="1670"/>
                    <a:pt x="20890" y="1662"/>
                  </a:cubicBezTo>
                  <a:lnTo>
                    <a:pt x="20897" y="1647"/>
                  </a:lnTo>
                  <a:cubicBezTo>
                    <a:pt x="20905" y="1647"/>
                    <a:pt x="20905" y="1639"/>
                    <a:pt x="20905" y="1639"/>
                  </a:cubicBezTo>
                  <a:cubicBezTo>
                    <a:pt x="20928" y="1647"/>
                    <a:pt x="20951" y="1647"/>
                    <a:pt x="20981" y="1647"/>
                  </a:cubicBezTo>
                  <a:cubicBezTo>
                    <a:pt x="21012" y="1647"/>
                    <a:pt x="21042" y="1647"/>
                    <a:pt x="21073" y="1632"/>
                  </a:cubicBezTo>
                  <a:close/>
                  <a:moveTo>
                    <a:pt x="20775" y="1769"/>
                  </a:moveTo>
                  <a:lnTo>
                    <a:pt x="20775" y="1769"/>
                  </a:lnTo>
                  <a:cubicBezTo>
                    <a:pt x="20821" y="2059"/>
                    <a:pt x="20737" y="2386"/>
                    <a:pt x="20600" y="2653"/>
                  </a:cubicBezTo>
                  <a:cubicBezTo>
                    <a:pt x="20372" y="3118"/>
                    <a:pt x="20051" y="3369"/>
                    <a:pt x="19548" y="3369"/>
                  </a:cubicBezTo>
                  <a:cubicBezTo>
                    <a:pt x="19539" y="3370"/>
                    <a:pt x="19530" y="3370"/>
                    <a:pt x="19521" y="3370"/>
                  </a:cubicBezTo>
                  <a:cubicBezTo>
                    <a:pt x="19176" y="3370"/>
                    <a:pt x="18769" y="3229"/>
                    <a:pt x="18687" y="2813"/>
                  </a:cubicBezTo>
                  <a:cubicBezTo>
                    <a:pt x="18611" y="2432"/>
                    <a:pt x="18832" y="2081"/>
                    <a:pt x="19198" y="2020"/>
                  </a:cubicBezTo>
                  <a:cubicBezTo>
                    <a:pt x="19235" y="2013"/>
                    <a:pt x="19273" y="2009"/>
                    <a:pt x="19310" y="2009"/>
                  </a:cubicBezTo>
                  <a:cubicBezTo>
                    <a:pt x="19463" y="2009"/>
                    <a:pt x="19612" y="2072"/>
                    <a:pt x="19716" y="2188"/>
                  </a:cubicBezTo>
                  <a:cubicBezTo>
                    <a:pt x="19830" y="2333"/>
                    <a:pt x="19945" y="2584"/>
                    <a:pt x="19838" y="2760"/>
                  </a:cubicBezTo>
                  <a:cubicBezTo>
                    <a:pt x="19869" y="2661"/>
                    <a:pt x="19853" y="2554"/>
                    <a:pt x="19800" y="2470"/>
                  </a:cubicBezTo>
                  <a:cubicBezTo>
                    <a:pt x="19700" y="2350"/>
                    <a:pt x="19560" y="2283"/>
                    <a:pt x="19414" y="2283"/>
                  </a:cubicBezTo>
                  <a:cubicBezTo>
                    <a:pt x="19393" y="2283"/>
                    <a:pt x="19372" y="2284"/>
                    <a:pt x="19350" y="2287"/>
                  </a:cubicBezTo>
                  <a:cubicBezTo>
                    <a:pt x="19053" y="2333"/>
                    <a:pt x="18809" y="2745"/>
                    <a:pt x="19061" y="3019"/>
                  </a:cubicBezTo>
                  <a:cubicBezTo>
                    <a:pt x="19230" y="3206"/>
                    <a:pt x="19421" y="3285"/>
                    <a:pt x="19607" y="3285"/>
                  </a:cubicBezTo>
                  <a:cubicBezTo>
                    <a:pt x="20141" y="3285"/>
                    <a:pt x="20638" y="2633"/>
                    <a:pt x="20486" y="2005"/>
                  </a:cubicBezTo>
                  <a:cubicBezTo>
                    <a:pt x="20593" y="1944"/>
                    <a:pt x="20684" y="1860"/>
                    <a:pt x="20775" y="1769"/>
                  </a:cubicBezTo>
                  <a:close/>
                  <a:moveTo>
                    <a:pt x="21225" y="1784"/>
                  </a:moveTo>
                  <a:lnTo>
                    <a:pt x="21225" y="1784"/>
                  </a:lnTo>
                  <a:cubicBezTo>
                    <a:pt x="21317" y="1883"/>
                    <a:pt x="21431" y="1975"/>
                    <a:pt x="21553" y="2043"/>
                  </a:cubicBezTo>
                  <a:cubicBezTo>
                    <a:pt x="21429" y="2656"/>
                    <a:pt x="21920" y="3286"/>
                    <a:pt x="22446" y="3286"/>
                  </a:cubicBezTo>
                  <a:cubicBezTo>
                    <a:pt x="22632" y="3286"/>
                    <a:pt x="22824" y="3207"/>
                    <a:pt x="22993" y="3019"/>
                  </a:cubicBezTo>
                  <a:cubicBezTo>
                    <a:pt x="23245" y="2745"/>
                    <a:pt x="22993" y="2333"/>
                    <a:pt x="22704" y="2287"/>
                  </a:cubicBezTo>
                  <a:cubicBezTo>
                    <a:pt x="22681" y="2284"/>
                    <a:pt x="22659" y="2283"/>
                    <a:pt x="22637" y="2283"/>
                  </a:cubicBezTo>
                  <a:cubicBezTo>
                    <a:pt x="22487" y="2283"/>
                    <a:pt x="22347" y="2350"/>
                    <a:pt x="22254" y="2470"/>
                  </a:cubicBezTo>
                  <a:cubicBezTo>
                    <a:pt x="22208" y="2531"/>
                    <a:pt x="22193" y="2615"/>
                    <a:pt x="22208" y="2691"/>
                  </a:cubicBezTo>
                  <a:cubicBezTo>
                    <a:pt x="22201" y="2737"/>
                    <a:pt x="22201" y="2783"/>
                    <a:pt x="22216" y="2828"/>
                  </a:cubicBezTo>
                  <a:cubicBezTo>
                    <a:pt x="22025" y="2645"/>
                    <a:pt x="22155" y="2348"/>
                    <a:pt x="22284" y="2188"/>
                  </a:cubicBezTo>
                  <a:cubicBezTo>
                    <a:pt x="22389" y="2072"/>
                    <a:pt x="22533" y="2009"/>
                    <a:pt x="22684" y="2009"/>
                  </a:cubicBezTo>
                  <a:cubicBezTo>
                    <a:pt x="22721" y="2009"/>
                    <a:pt x="22758" y="2013"/>
                    <a:pt x="22795" y="2020"/>
                  </a:cubicBezTo>
                  <a:cubicBezTo>
                    <a:pt x="23169" y="2081"/>
                    <a:pt x="23382" y="2432"/>
                    <a:pt x="23313" y="2813"/>
                  </a:cubicBezTo>
                  <a:cubicBezTo>
                    <a:pt x="23224" y="3229"/>
                    <a:pt x="22824" y="3370"/>
                    <a:pt x="22473" y="3370"/>
                  </a:cubicBezTo>
                  <a:cubicBezTo>
                    <a:pt x="22463" y="3370"/>
                    <a:pt x="22454" y="3370"/>
                    <a:pt x="22445" y="3369"/>
                  </a:cubicBezTo>
                  <a:cubicBezTo>
                    <a:pt x="21942" y="3369"/>
                    <a:pt x="21629" y="3118"/>
                    <a:pt x="21393" y="2653"/>
                  </a:cubicBezTo>
                  <a:cubicBezTo>
                    <a:pt x="21263" y="2394"/>
                    <a:pt x="21172" y="2066"/>
                    <a:pt x="21225" y="1784"/>
                  </a:cubicBezTo>
                  <a:close/>
                  <a:moveTo>
                    <a:pt x="19259" y="3499"/>
                  </a:moveTo>
                  <a:cubicBezTo>
                    <a:pt x="19274" y="3499"/>
                    <a:pt x="19289" y="3499"/>
                    <a:pt x="19305" y="3507"/>
                  </a:cubicBezTo>
                  <a:lnTo>
                    <a:pt x="19198" y="3537"/>
                  </a:lnTo>
                  <a:cubicBezTo>
                    <a:pt x="19221" y="3530"/>
                    <a:pt x="19236" y="3514"/>
                    <a:pt x="19259" y="3499"/>
                  </a:cubicBezTo>
                  <a:close/>
                  <a:moveTo>
                    <a:pt x="18855" y="3644"/>
                  </a:moveTo>
                  <a:lnTo>
                    <a:pt x="18733" y="3690"/>
                  </a:lnTo>
                  <a:lnTo>
                    <a:pt x="18794" y="3659"/>
                  </a:lnTo>
                  <a:cubicBezTo>
                    <a:pt x="18794" y="3659"/>
                    <a:pt x="18802" y="3651"/>
                    <a:pt x="18802" y="3651"/>
                  </a:cubicBezTo>
                  <a:lnTo>
                    <a:pt x="18855" y="3644"/>
                  </a:lnTo>
                  <a:close/>
                  <a:moveTo>
                    <a:pt x="8185" y="3911"/>
                  </a:moveTo>
                  <a:cubicBezTo>
                    <a:pt x="8391" y="4010"/>
                    <a:pt x="8292" y="4345"/>
                    <a:pt x="8185" y="4574"/>
                  </a:cubicBezTo>
                  <a:lnTo>
                    <a:pt x="8185" y="4566"/>
                  </a:lnTo>
                  <a:cubicBezTo>
                    <a:pt x="8078" y="4337"/>
                    <a:pt x="7979" y="4010"/>
                    <a:pt x="8185" y="3911"/>
                  </a:cubicBezTo>
                  <a:close/>
                  <a:moveTo>
                    <a:pt x="33686" y="3918"/>
                  </a:moveTo>
                  <a:cubicBezTo>
                    <a:pt x="33892" y="4010"/>
                    <a:pt x="33793" y="4345"/>
                    <a:pt x="33694" y="4574"/>
                  </a:cubicBezTo>
                  <a:lnTo>
                    <a:pt x="33686" y="4566"/>
                  </a:lnTo>
                  <a:cubicBezTo>
                    <a:pt x="33579" y="4345"/>
                    <a:pt x="33480" y="4010"/>
                    <a:pt x="33686" y="3918"/>
                  </a:cubicBezTo>
                  <a:close/>
                  <a:moveTo>
                    <a:pt x="8215" y="3667"/>
                  </a:moveTo>
                  <a:cubicBezTo>
                    <a:pt x="8680" y="3743"/>
                    <a:pt x="8505" y="4269"/>
                    <a:pt x="8307" y="4520"/>
                  </a:cubicBezTo>
                  <a:cubicBezTo>
                    <a:pt x="8406" y="4276"/>
                    <a:pt x="8459" y="3964"/>
                    <a:pt x="8254" y="3842"/>
                  </a:cubicBezTo>
                  <a:cubicBezTo>
                    <a:pt x="8254" y="3812"/>
                    <a:pt x="8231" y="3796"/>
                    <a:pt x="8200" y="3796"/>
                  </a:cubicBezTo>
                  <a:lnTo>
                    <a:pt x="8185" y="3804"/>
                  </a:lnTo>
                  <a:lnTo>
                    <a:pt x="8170" y="3796"/>
                  </a:lnTo>
                  <a:cubicBezTo>
                    <a:pt x="8147" y="3796"/>
                    <a:pt x="8116" y="3812"/>
                    <a:pt x="8116" y="3842"/>
                  </a:cubicBezTo>
                  <a:cubicBezTo>
                    <a:pt x="7895" y="3972"/>
                    <a:pt x="7979" y="4337"/>
                    <a:pt x="8101" y="4597"/>
                  </a:cubicBezTo>
                  <a:lnTo>
                    <a:pt x="8071" y="4604"/>
                  </a:lnTo>
                  <a:cubicBezTo>
                    <a:pt x="8071" y="4604"/>
                    <a:pt x="8071" y="4597"/>
                    <a:pt x="8071" y="4597"/>
                  </a:cubicBezTo>
                  <a:cubicBezTo>
                    <a:pt x="7850" y="4398"/>
                    <a:pt x="7575" y="3758"/>
                    <a:pt x="8086" y="3667"/>
                  </a:cubicBezTo>
                  <a:close/>
                  <a:moveTo>
                    <a:pt x="33785" y="3667"/>
                  </a:moveTo>
                  <a:cubicBezTo>
                    <a:pt x="34296" y="3751"/>
                    <a:pt x="34021" y="4391"/>
                    <a:pt x="33800" y="4604"/>
                  </a:cubicBezTo>
                  <a:cubicBezTo>
                    <a:pt x="33800" y="4604"/>
                    <a:pt x="33800" y="4604"/>
                    <a:pt x="33800" y="4612"/>
                  </a:cubicBezTo>
                  <a:lnTo>
                    <a:pt x="33770" y="4604"/>
                  </a:lnTo>
                  <a:cubicBezTo>
                    <a:pt x="33892" y="4345"/>
                    <a:pt x="33976" y="3979"/>
                    <a:pt x="33755" y="3842"/>
                  </a:cubicBezTo>
                  <a:cubicBezTo>
                    <a:pt x="33755" y="3822"/>
                    <a:pt x="33738" y="3802"/>
                    <a:pt x="33713" y="3802"/>
                  </a:cubicBezTo>
                  <a:cubicBezTo>
                    <a:pt x="33709" y="3802"/>
                    <a:pt x="33705" y="3803"/>
                    <a:pt x="33701" y="3804"/>
                  </a:cubicBezTo>
                  <a:lnTo>
                    <a:pt x="33686" y="3812"/>
                  </a:lnTo>
                  <a:lnTo>
                    <a:pt x="33671" y="3804"/>
                  </a:lnTo>
                  <a:cubicBezTo>
                    <a:pt x="33667" y="3803"/>
                    <a:pt x="33663" y="3802"/>
                    <a:pt x="33659" y="3802"/>
                  </a:cubicBezTo>
                  <a:cubicBezTo>
                    <a:pt x="33635" y="3802"/>
                    <a:pt x="33617" y="3822"/>
                    <a:pt x="33617" y="3842"/>
                  </a:cubicBezTo>
                  <a:cubicBezTo>
                    <a:pt x="33412" y="3964"/>
                    <a:pt x="33465" y="4276"/>
                    <a:pt x="33564" y="4528"/>
                  </a:cubicBezTo>
                  <a:cubicBezTo>
                    <a:pt x="33374" y="4269"/>
                    <a:pt x="33191" y="3743"/>
                    <a:pt x="33656" y="3667"/>
                  </a:cubicBezTo>
                  <a:close/>
                  <a:moveTo>
                    <a:pt x="25649" y="3757"/>
                  </a:moveTo>
                  <a:cubicBezTo>
                    <a:pt x="25721" y="3757"/>
                    <a:pt x="25794" y="3767"/>
                    <a:pt x="25867" y="3789"/>
                  </a:cubicBezTo>
                  <a:cubicBezTo>
                    <a:pt x="26110" y="3865"/>
                    <a:pt x="26301" y="4269"/>
                    <a:pt x="26141" y="4513"/>
                  </a:cubicBezTo>
                  <a:cubicBezTo>
                    <a:pt x="26141" y="4513"/>
                    <a:pt x="26133" y="4520"/>
                    <a:pt x="26126" y="4528"/>
                  </a:cubicBezTo>
                  <a:cubicBezTo>
                    <a:pt x="26258" y="4181"/>
                    <a:pt x="25991" y="3913"/>
                    <a:pt x="25718" y="3913"/>
                  </a:cubicBezTo>
                  <a:cubicBezTo>
                    <a:pt x="25583" y="3913"/>
                    <a:pt x="25447" y="3978"/>
                    <a:pt x="25356" y="4132"/>
                  </a:cubicBezTo>
                  <a:cubicBezTo>
                    <a:pt x="25249" y="4322"/>
                    <a:pt x="25234" y="4543"/>
                    <a:pt x="25310" y="4749"/>
                  </a:cubicBezTo>
                  <a:cubicBezTo>
                    <a:pt x="24952" y="4475"/>
                    <a:pt x="24571" y="4238"/>
                    <a:pt x="24167" y="4040"/>
                  </a:cubicBezTo>
                  <a:lnTo>
                    <a:pt x="24167" y="4040"/>
                  </a:lnTo>
                  <a:cubicBezTo>
                    <a:pt x="24232" y="4047"/>
                    <a:pt x="24297" y="4050"/>
                    <a:pt x="24362" y="4050"/>
                  </a:cubicBezTo>
                  <a:cubicBezTo>
                    <a:pt x="24525" y="4050"/>
                    <a:pt x="24687" y="4028"/>
                    <a:pt x="24845" y="3979"/>
                  </a:cubicBezTo>
                  <a:cubicBezTo>
                    <a:pt x="25099" y="3895"/>
                    <a:pt x="25372" y="3757"/>
                    <a:pt x="25649" y="3757"/>
                  </a:cubicBezTo>
                  <a:close/>
                  <a:moveTo>
                    <a:pt x="16397" y="3758"/>
                  </a:moveTo>
                  <a:cubicBezTo>
                    <a:pt x="16674" y="3758"/>
                    <a:pt x="16953" y="3900"/>
                    <a:pt x="17209" y="3979"/>
                  </a:cubicBezTo>
                  <a:cubicBezTo>
                    <a:pt x="17361" y="4027"/>
                    <a:pt x="17522" y="4051"/>
                    <a:pt x="17683" y="4051"/>
                  </a:cubicBezTo>
                  <a:cubicBezTo>
                    <a:pt x="17780" y="4051"/>
                    <a:pt x="17876" y="4042"/>
                    <a:pt x="17971" y="4025"/>
                  </a:cubicBezTo>
                  <a:lnTo>
                    <a:pt x="17971" y="4025"/>
                  </a:lnTo>
                  <a:cubicBezTo>
                    <a:pt x="17491" y="4269"/>
                    <a:pt x="17033" y="4558"/>
                    <a:pt x="16607" y="4894"/>
                  </a:cubicBezTo>
                  <a:cubicBezTo>
                    <a:pt x="16759" y="4665"/>
                    <a:pt x="16774" y="4368"/>
                    <a:pt x="16637" y="4132"/>
                  </a:cubicBezTo>
                  <a:cubicBezTo>
                    <a:pt x="16557" y="3983"/>
                    <a:pt x="16412" y="3910"/>
                    <a:pt x="16265" y="3910"/>
                  </a:cubicBezTo>
                  <a:cubicBezTo>
                    <a:pt x="16105" y="3910"/>
                    <a:pt x="15943" y="3998"/>
                    <a:pt x="15867" y="4170"/>
                  </a:cubicBezTo>
                  <a:cubicBezTo>
                    <a:pt x="15905" y="4002"/>
                    <a:pt x="16027" y="3857"/>
                    <a:pt x="16187" y="3789"/>
                  </a:cubicBezTo>
                  <a:cubicBezTo>
                    <a:pt x="16257" y="3767"/>
                    <a:pt x="16327" y="3758"/>
                    <a:pt x="16397" y="3758"/>
                  </a:cubicBezTo>
                  <a:close/>
                  <a:moveTo>
                    <a:pt x="7585" y="4606"/>
                  </a:moveTo>
                  <a:cubicBezTo>
                    <a:pt x="7649" y="4606"/>
                    <a:pt x="7711" y="4661"/>
                    <a:pt x="7751" y="4696"/>
                  </a:cubicBezTo>
                  <a:cubicBezTo>
                    <a:pt x="7812" y="4741"/>
                    <a:pt x="7880" y="4787"/>
                    <a:pt x="7941" y="4825"/>
                  </a:cubicBezTo>
                  <a:cubicBezTo>
                    <a:pt x="7947" y="4838"/>
                    <a:pt x="7948" y="4845"/>
                    <a:pt x="7949" y="4856"/>
                  </a:cubicBezTo>
                  <a:lnTo>
                    <a:pt x="7949" y="4856"/>
                  </a:lnTo>
                  <a:cubicBezTo>
                    <a:pt x="7885" y="4887"/>
                    <a:pt x="7811" y="4903"/>
                    <a:pt x="7740" y="4903"/>
                  </a:cubicBezTo>
                  <a:cubicBezTo>
                    <a:pt x="7725" y="4903"/>
                    <a:pt x="7711" y="4903"/>
                    <a:pt x="7697" y="4901"/>
                  </a:cubicBezTo>
                  <a:cubicBezTo>
                    <a:pt x="7648" y="4901"/>
                    <a:pt x="7605" y="4911"/>
                    <a:pt x="7558" y="4911"/>
                  </a:cubicBezTo>
                  <a:cubicBezTo>
                    <a:pt x="7546" y="4911"/>
                    <a:pt x="7534" y="4911"/>
                    <a:pt x="7522" y="4909"/>
                  </a:cubicBezTo>
                  <a:cubicBezTo>
                    <a:pt x="7423" y="4833"/>
                    <a:pt x="7423" y="4734"/>
                    <a:pt x="7522" y="4627"/>
                  </a:cubicBezTo>
                  <a:cubicBezTo>
                    <a:pt x="7543" y="4612"/>
                    <a:pt x="7564" y="4606"/>
                    <a:pt x="7585" y="4606"/>
                  </a:cubicBezTo>
                  <a:close/>
                  <a:moveTo>
                    <a:pt x="8784" y="4606"/>
                  </a:moveTo>
                  <a:cubicBezTo>
                    <a:pt x="8806" y="4606"/>
                    <a:pt x="8827" y="4612"/>
                    <a:pt x="8848" y="4627"/>
                  </a:cubicBezTo>
                  <a:cubicBezTo>
                    <a:pt x="8947" y="4734"/>
                    <a:pt x="8947" y="4833"/>
                    <a:pt x="8848" y="4909"/>
                  </a:cubicBezTo>
                  <a:cubicBezTo>
                    <a:pt x="8836" y="4911"/>
                    <a:pt x="8824" y="4911"/>
                    <a:pt x="8812" y="4911"/>
                  </a:cubicBezTo>
                  <a:cubicBezTo>
                    <a:pt x="8765" y="4911"/>
                    <a:pt x="8721" y="4901"/>
                    <a:pt x="8673" y="4901"/>
                  </a:cubicBezTo>
                  <a:cubicBezTo>
                    <a:pt x="8660" y="4902"/>
                    <a:pt x="8647" y="4903"/>
                    <a:pt x="8634" y="4903"/>
                  </a:cubicBezTo>
                  <a:cubicBezTo>
                    <a:pt x="8548" y="4903"/>
                    <a:pt x="8463" y="4881"/>
                    <a:pt x="8383" y="4848"/>
                  </a:cubicBezTo>
                  <a:lnTo>
                    <a:pt x="8391" y="4848"/>
                  </a:lnTo>
                  <a:cubicBezTo>
                    <a:pt x="8467" y="4802"/>
                    <a:pt x="8543" y="4757"/>
                    <a:pt x="8619" y="4696"/>
                  </a:cubicBezTo>
                  <a:cubicBezTo>
                    <a:pt x="8659" y="4661"/>
                    <a:pt x="8721" y="4606"/>
                    <a:pt x="8784" y="4606"/>
                  </a:cubicBezTo>
                  <a:close/>
                  <a:moveTo>
                    <a:pt x="33090" y="4607"/>
                  </a:moveTo>
                  <a:cubicBezTo>
                    <a:pt x="33153" y="4607"/>
                    <a:pt x="33213" y="4668"/>
                    <a:pt x="33259" y="4703"/>
                  </a:cubicBezTo>
                  <a:cubicBezTo>
                    <a:pt x="33328" y="4757"/>
                    <a:pt x="33404" y="4810"/>
                    <a:pt x="33488" y="4848"/>
                  </a:cubicBezTo>
                  <a:cubicBezTo>
                    <a:pt x="33396" y="4886"/>
                    <a:pt x="33297" y="4909"/>
                    <a:pt x="33198" y="4909"/>
                  </a:cubicBezTo>
                  <a:cubicBezTo>
                    <a:pt x="33163" y="4909"/>
                    <a:pt x="33124" y="4916"/>
                    <a:pt x="33086" y="4916"/>
                  </a:cubicBezTo>
                  <a:cubicBezTo>
                    <a:pt x="33067" y="4916"/>
                    <a:pt x="33048" y="4914"/>
                    <a:pt x="33031" y="4909"/>
                  </a:cubicBezTo>
                  <a:cubicBezTo>
                    <a:pt x="32932" y="4833"/>
                    <a:pt x="32932" y="4734"/>
                    <a:pt x="33031" y="4627"/>
                  </a:cubicBezTo>
                  <a:cubicBezTo>
                    <a:pt x="33050" y="4613"/>
                    <a:pt x="33070" y="4607"/>
                    <a:pt x="33090" y="4607"/>
                  </a:cubicBezTo>
                  <a:close/>
                  <a:moveTo>
                    <a:pt x="34281" y="4607"/>
                  </a:moveTo>
                  <a:cubicBezTo>
                    <a:pt x="34301" y="4607"/>
                    <a:pt x="34322" y="4613"/>
                    <a:pt x="34342" y="4627"/>
                  </a:cubicBezTo>
                  <a:cubicBezTo>
                    <a:pt x="34441" y="4734"/>
                    <a:pt x="34441" y="4833"/>
                    <a:pt x="34342" y="4917"/>
                  </a:cubicBezTo>
                  <a:cubicBezTo>
                    <a:pt x="34333" y="4918"/>
                    <a:pt x="34324" y="4918"/>
                    <a:pt x="34315" y="4918"/>
                  </a:cubicBezTo>
                  <a:cubicBezTo>
                    <a:pt x="34273" y="4918"/>
                    <a:pt x="34234" y="4907"/>
                    <a:pt x="34193" y="4907"/>
                  </a:cubicBezTo>
                  <a:cubicBezTo>
                    <a:pt x="34184" y="4907"/>
                    <a:pt x="34175" y="4908"/>
                    <a:pt x="34166" y="4909"/>
                  </a:cubicBezTo>
                  <a:cubicBezTo>
                    <a:pt x="34082" y="4909"/>
                    <a:pt x="33999" y="4894"/>
                    <a:pt x="33922" y="4863"/>
                  </a:cubicBezTo>
                  <a:lnTo>
                    <a:pt x="33922" y="4856"/>
                  </a:lnTo>
                  <a:cubicBezTo>
                    <a:pt x="33922" y="4848"/>
                    <a:pt x="33922" y="4840"/>
                    <a:pt x="33922" y="4825"/>
                  </a:cubicBezTo>
                  <a:cubicBezTo>
                    <a:pt x="33983" y="4795"/>
                    <a:pt x="34052" y="4749"/>
                    <a:pt x="34113" y="4703"/>
                  </a:cubicBezTo>
                  <a:cubicBezTo>
                    <a:pt x="34154" y="4668"/>
                    <a:pt x="34217" y="4607"/>
                    <a:pt x="34281" y="4607"/>
                  </a:cubicBezTo>
                  <a:close/>
                  <a:moveTo>
                    <a:pt x="16868" y="3445"/>
                  </a:moveTo>
                  <a:cubicBezTo>
                    <a:pt x="16880" y="3445"/>
                    <a:pt x="16892" y="3446"/>
                    <a:pt x="16904" y="3446"/>
                  </a:cubicBezTo>
                  <a:cubicBezTo>
                    <a:pt x="17399" y="3461"/>
                    <a:pt x="17895" y="3629"/>
                    <a:pt x="18398" y="3651"/>
                  </a:cubicBezTo>
                  <a:lnTo>
                    <a:pt x="18581" y="3659"/>
                  </a:lnTo>
                  <a:cubicBezTo>
                    <a:pt x="18359" y="3781"/>
                    <a:pt x="18161" y="3895"/>
                    <a:pt x="17895" y="3926"/>
                  </a:cubicBezTo>
                  <a:cubicBezTo>
                    <a:pt x="17835" y="3932"/>
                    <a:pt x="17775" y="3935"/>
                    <a:pt x="17716" y="3935"/>
                  </a:cubicBezTo>
                  <a:cubicBezTo>
                    <a:pt x="17476" y="3935"/>
                    <a:pt x="17236" y="3886"/>
                    <a:pt x="17011" y="3789"/>
                  </a:cubicBezTo>
                  <a:cubicBezTo>
                    <a:pt x="16829" y="3717"/>
                    <a:pt x="16614" y="3652"/>
                    <a:pt x="16410" y="3652"/>
                  </a:cubicBezTo>
                  <a:cubicBezTo>
                    <a:pt x="16204" y="3652"/>
                    <a:pt x="16009" y="3719"/>
                    <a:pt x="15875" y="3911"/>
                  </a:cubicBezTo>
                  <a:cubicBezTo>
                    <a:pt x="15677" y="4200"/>
                    <a:pt x="15730" y="4696"/>
                    <a:pt x="16111" y="4741"/>
                  </a:cubicBezTo>
                  <a:cubicBezTo>
                    <a:pt x="16130" y="4744"/>
                    <a:pt x="16148" y="4745"/>
                    <a:pt x="16166" y="4745"/>
                  </a:cubicBezTo>
                  <a:cubicBezTo>
                    <a:pt x="16448" y="4745"/>
                    <a:pt x="16579" y="4466"/>
                    <a:pt x="16500" y="4208"/>
                  </a:cubicBezTo>
                  <a:lnTo>
                    <a:pt x="16500" y="4208"/>
                  </a:lnTo>
                  <a:cubicBezTo>
                    <a:pt x="16546" y="4276"/>
                    <a:pt x="16576" y="4345"/>
                    <a:pt x="16584" y="4429"/>
                  </a:cubicBezTo>
                  <a:cubicBezTo>
                    <a:pt x="16584" y="4627"/>
                    <a:pt x="16538" y="4917"/>
                    <a:pt x="16302" y="4970"/>
                  </a:cubicBezTo>
                  <a:cubicBezTo>
                    <a:pt x="16268" y="4977"/>
                    <a:pt x="16235" y="4981"/>
                    <a:pt x="16202" y="4981"/>
                  </a:cubicBezTo>
                  <a:cubicBezTo>
                    <a:pt x="15830" y="4981"/>
                    <a:pt x="15513" y="4532"/>
                    <a:pt x="15646" y="4147"/>
                  </a:cubicBezTo>
                  <a:cubicBezTo>
                    <a:pt x="15832" y="3604"/>
                    <a:pt x="16375" y="3445"/>
                    <a:pt x="16868" y="3445"/>
                  </a:cubicBezTo>
                  <a:close/>
                  <a:moveTo>
                    <a:pt x="25171" y="3460"/>
                  </a:moveTo>
                  <a:cubicBezTo>
                    <a:pt x="25656" y="3460"/>
                    <a:pt x="26172" y="3622"/>
                    <a:pt x="26354" y="4147"/>
                  </a:cubicBezTo>
                  <a:cubicBezTo>
                    <a:pt x="26480" y="4532"/>
                    <a:pt x="26169" y="4981"/>
                    <a:pt x="25799" y="4981"/>
                  </a:cubicBezTo>
                  <a:cubicBezTo>
                    <a:pt x="25766" y="4981"/>
                    <a:pt x="25732" y="4977"/>
                    <a:pt x="25699" y="4970"/>
                  </a:cubicBezTo>
                  <a:cubicBezTo>
                    <a:pt x="25455" y="4924"/>
                    <a:pt x="25409" y="4627"/>
                    <a:pt x="25409" y="4429"/>
                  </a:cubicBezTo>
                  <a:cubicBezTo>
                    <a:pt x="25425" y="4353"/>
                    <a:pt x="25455" y="4276"/>
                    <a:pt x="25501" y="4208"/>
                  </a:cubicBezTo>
                  <a:lnTo>
                    <a:pt x="25501" y="4208"/>
                  </a:lnTo>
                  <a:cubicBezTo>
                    <a:pt x="25478" y="4307"/>
                    <a:pt x="25501" y="4414"/>
                    <a:pt x="25554" y="4497"/>
                  </a:cubicBezTo>
                  <a:cubicBezTo>
                    <a:pt x="25595" y="4653"/>
                    <a:pt x="25731" y="4754"/>
                    <a:pt x="25883" y="4754"/>
                  </a:cubicBezTo>
                  <a:cubicBezTo>
                    <a:pt x="25903" y="4754"/>
                    <a:pt x="25923" y="4752"/>
                    <a:pt x="25943" y="4749"/>
                  </a:cubicBezTo>
                  <a:cubicBezTo>
                    <a:pt x="26324" y="4703"/>
                    <a:pt x="26377" y="4200"/>
                    <a:pt x="26179" y="3918"/>
                  </a:cubicBezTo>
                  <a:cubicBezTo>
                    <a:pt x="26045" y="3726"/>
                    <a:pt x="25850" y="3660"/>
                    <a:pt x="25644" y="3660"/>
                  </a:cubicBezTo>
                  <a:cubicBezTo>
                    <a:pt x="25440" y="3660"/>
                    <a:pt x="25225" y="3724"/>
                    <a:pt x="25043" y="3796"/>
                  </a:cubicBezTo>
                  <a:cubicBezTo>
                    <a:pt x="24829" y="3892"/>
                    <a:pt x="24595" y="3936"/>
                    <a:pt x="24357" y="3936"/>
                  </a:cubicBezTo>
                  <a:cubicBezTo>
                    <a:pt x="24292" y="3936"/>
                    <a:pt x="24226" y="3932"/>
                    <a:pt x="24159" y="3926"/>
                  </a:cubicBezTo>
                  <a:cubicBezTo>
                    <a:pt x="23893" y="3903"/>
                    <a:pt x="23694" y="3781"/>
                    <a:pt x="23481" y="3659"/>
                  </a:cubicBezTo>
                  <a:lnTo>
                    <a:pt x="23603" y="3659"/>
                  </a:lnTo>
                  <a:cubicBezTo>
                    <a:pt x="24106" y="3636"/>
                    <a:pt x="24594" y="3469"/>
                    <a:pt x="25104" y="3461"/>
                  </a:cubicBezTo>
                  <a:cubicBezTo>
                    <a:pt x="25127" y="3460"/>
                    <a:pt x="25149" y="3460"/>
                    <a:pt x="25171" y="3460"/>
                  </a:cubicBezTo>
                  <a:close/>
                  <a:moveTo>
                    <a:pt x="7328" y="4300"/>
                  </a:moveTo>
                  <a:cubicBezTo>
                    <a:pt x="7387" y="4300"/>
                    <a:pt x="7461" y="4325"/>
                    <a:pt x="7552" y="4383"/>
                  </a:cubicBezTo>
                  <a:cubicBezTo>
                    <a:pt x="7697" y="4482"/>
                    <a:pt x="7819" y="4597"/>
                    <a:pt x="7956" y="4703"/>
                  </a:cubicBezTo>
                  <a:cubicBezTo>
                    <a:pt x="7956" y="4703"/>
                    <a:pt x="7964" y="4703"/>
                    <a:pt x="7964" y="4711"/>
                  </a:cubicBezTo>
                  <a:cubicBezTo>
                    <a:pt x="7964" y="4711"/>
                    <a:pt x="7964" y="4718"/>
                    <a:pt x="7956" y="4726"/>
                  </a:cubicBezTo>
                  <a:cubicBezTo>
                    <a:pt x="7857" y="4657"/>
                    <a:pt x="7758" y="4543"/>
                    <a:pt x="7651" y="4520"/>
                  </a:cubicBezTo>
                  <a:cubicBezTo>
                    <a:pt x="7630" y="4515"/>
                    <a:pt x="7610" y="4512"/>
                    <a:pt x="7589" y="4512"/>
                  </a:cubicBezTo>
                  <a:cubicBezTo>
                    <a:pt x="7469" y="4512"/>
                    <a:pt x="7367" y="4603"/>
                    <a:pt x="7354" y="4734"/>
                  </a:cubicBezTo>
                  <a:cubicBezTo>
                    <a:pt x="7354" y="4950"/>
                    <a:pt x="7478" y="5017"/>
                    <a:pt x="7633" y="5017"/>
                  </a:cubicBezTo>
                  <a:cubicBezTo>
                    <a:pt x="7719" y="5017"/>
                    <a:pt x="7814" y="4997"/>
                    <a:pt x="7903" y="4970"/>
                  </a:cubicBezTo>
                  <a:lnTo>
                    <a:pt x="7903" y="4970"/>
                  </a:lnTo>
                  <a:cubicBezTo>
                    <a:pt x="7812" y="5084"/>
                    <a:pt x="7690" y="5183"/>
                    <a:pt x="7560" y="5260"/>
                  </a:cubicBezTo>
                  <a:lnTo>
                    <a:pt x="7560" y="5252"/>
                  </a:lnTo>
                  <a:cubicBezTo>
                    <a:pt x="7530" y="5265"/>
                    <a:pt x="7502" y="5272"/>
                    <a:pt x="7476" y="5272"/>
                  </a:cubicBezTo>
                  <a:cubicBezTo>
                    <a:pt x="7278" y="5272"/>
                    <a:pt x="7167" y="4933"/>
                    <a:pt x="7133" y="4825"/>
                  </a:cubicBezTo>
                  <a:cubicBezTo>
                    <a:pt x="7096" y="4703"/>
                    <a:pt x="7089" y="4300"/>
                    <a:pt x="7328" y="4300"/>
                  </a:cubicBezTo>
                  <a:close/>
                  <a:moveTo>
                    <a:pt x="8980" y="4300"/>
                  </a:moveTo>
                  <a:cubicBezTo>
                    <a:pt x="9220" y="4300"/>
                    <a:pt x="9212" y="4703"/>
                    <a:pt x="9176" y="4825"/>
                  </a:cubicBezTo>
                  <a:cubicBezTo>
                    <a:pt x="9142" y="4933"/>
                    <a:pt x="9037" y="5272"/>
                    <a:pt x="8835" y="5272"/>
                  </a:cubicBezTo>
                  <a:cubicBezTo>
                    <a:pt x="8808" y="5272"/>
                    <a:pt x="8780" y="5265"/>
                    <a:pt x="8749" y="5252"/>
                  </a:cubicBezTo>
                  <a:cubicBezTo>
                    <a:pt x="8604" y="5191"/>
                    <a:pt x="8482" y="5046"/>
                    <a:pt x="8375" y="4939"/>
                  </a:cubicBezTo>
                  <a:lnTo>
                    <a:pt x="8375" y="4939"/>
                  </a:lnTo>
                  <a:cubicBezTo>
                    <a:pt x="8490" y="4979"/>
                    <a:pt x="8625" y="5017"/>
                    <a:pt x="8741" y="5017"/>
                  </a:cubicBezTo>
                  <a:cubicBezTo>
                    <a:pt x="8895" y="5017"/>
                    <a:pt x="9016" y="4951"/>
                    <a:pt x="9016" y="4734"/>
                  </a:cubicBezTo>
                  <a:cubicBezTo>
                    <a:pt x="9009" y="4603"/>
                    <a:pt x="8902" y="4512"/>
                    <a:pt x="8781" y="4512"/>
                  </a:cubicBezTo>
                  <a:cubicBezTo>
                    <a:pt x="8761" y="4512"/>
                    <a:pt x="8739" y="4515"/>
                    <a:pt x="8718" y="4520"/>
                  </a:cubicBezTo>
                  <a:cubicBezTo>
                    <a:pt x="8589" y="4551"/>
                    <a:pt x="8467" y="4718"/>
                    <a:pt x="8337" y="4772"/>
                  </a:cubicBezTo>
                  <a:cubicBezTo>
                    <a:pt x="8337" y="4749"/>
                    <a:pt x="8330" y="4734"/>
                    <a:pt x="8322" y="4718"/>
                  </a:cubicBezTo>
                  <a:cubicBezTo>
                    <a:pt x="8337" y="4711"/>
                    <a:pt x="8353" y="4711"/>
                    <a:pt x="8360" y="4703"/>
                  </a:cubicBezTo>
                  <a:cubicBezTo>
                    <a:pt x="8490" y="4604"/>
                    <a:pt x="8612" y="4482"/>
                    <a:pt x="8757" y="4391"/>
                  </a:cubicBezTo>
                  <a:lnTo>
                    <a:pt x="8757" y="4383"/>
                  </a:lnTo>
                  <a:cubicBezTo>
                    <a:pt x="8848" y="4325"/>
                    <a:pt x="8922" y="4300"/>
                    <a:pt x="8980" y="4300"/>
                  </a:cubicBezTo>
                  <a:close/>
                  <a:moveTo>
                    <a:pt x="32887" y="4304"/>
                  </a:moveTo>
                  <a:cubicBezTo>
                    <a:pt x="32946" y="4304"/>
                    <a:pt x="33021" y="4329"/>
                    <a:pt x="33114" y="4391"/>
                  </a:cubicBezTo>
                  <a:cubicBezTo>
                    <a:pt x="33259" y="4482"/>
                    <a:pt x="33381" y="4597"/>
                    <a:pt x="33518" y="4703"/>
                  </a:cubicBezTo>
                  <a:cubicBezTo>
                    <a:pt x="33526" y="4711"/>
                    <a:pt x="33541" y="4718"/>
                    <a:pt x="33557" y="4718"/>
                  </a:cubicBezTo>
                  <a:cubicBezTo>
                    <a:pt x="33549" y="4734"/>
                    <a:pt x="33541" y="4749"/>
                    <a:pt x="33541" y="4772"/>
                  </a:cubicBezTo>
                  <a:cubicBezTo>
                    <a:pt x="33404" y="4718"/>
                    <a:pt x="33282" y="4551"/>
                    <a:pt x="33160" y="4520"/>
                  </a:cubicBezTo>
                  <a:cubicBezTo>
                    <a:pt x="33139" y="4515"/>
                    <a:pt x="33118" y="4512"/>
                    <a:pt x="33097" y="4512"/>
                  </a:cubicBezTo>
                  <a:cubicBezTo>
                    <a:pt x="32976" y="4512"/>
                    <a:pt x="32869" y="4603"/>
                    <a:pt x="32863" y="4734"/>
                  </a:cubicBezTo>
                  <a:cubicBezTo>
                    <a:pt x="32859" y="4951"/>
                    <a:pt x="32980" y="5017"/>
                    <a:pt x="33135" y="5017"/>
                  </a:cubicBezTo>
                  <a:cubicBezTo>
                    <a:pt x="33252" y="5017"/>
                    <a:pt x="33388" y="4979"/>
                    <a:pt x="33503" y="4939"/>
                  </a:cubicBezTo>
                  <a:lnTo>
                    <a:pt x="33503" y="4939"/>
                  </a:lnTo>
                  <a:cubicBezTo>
                    <a:pt x="33389" y="5046"/>
                    <a:pt x="33275" y="5199"/>
                    <a:pt x="33122" y="5260"/>
                  </a:cubicBezTo>
                  <a:cubicBezTo>
                    <a:pt x="33094" y="5271"/>
                    <a:pt x="33068" y="5277"/>
                    <a:pt x="33042" y="5277"/>
                  </a:cubicBezTo>
                  <a:cubicBezTo>
                    <a:pt x="32841" y="5277"/>
                    <a:pt x="32729" y="4934"/>
                    <a:pt x="32695" y="4825"/>
                  </a:cubicBezTo>
                  <a:cubicBezTo>
                    <a:pt x="32659" y="4703"/>
                    <a:pt x="32651" y="4304"/>
                    <a:pt x="32887" y="4304"/>
                  </a:cubicBezTo>
                  <a:close/>
                  <a:moveTo>
                    <a:pt x="34546" y="4304"/>
                  </a:moveTo>
                  <a:cubicBezTo>
                    <a:pt x="34782" y="4304"/>
                    <a:pt x="34774" y="4703"/>
                    <a:pt x="34738" y="4825"/>
                  </a:cubicBezTo>
                  <a:cubicBezTo>
                    <a:pt x="34704" y="4934"/>
                    <a:pt x="34592" y="5277"/>
                    <a:pt x="34391" y="5277"/>
                  </a:cubicBezTo>
                  <a:cubicBezTo>
                    <a:pt x="34366" y="5277"/>
                    <a:pt x="34339" y="5271"/>
                    <a:pt x="34311" y="5260"/>
                  </a:cubicBezTo>
                  <a:cubicBezTo>
                    <a:pt x="34181" y="5183"/>
                    <a:pt x="34060" y="5084"/>
                    <a:pt x="33968" y="4970"/>
                  </a:cubicBezTo>
                  <a:lnTo>
                    <a:pt x="33968" y="4970"/>
                  </a:lnTo>
                  <a:cubicBezTo>
                    <a:pt x="34059" y="4998"/>
                    <a:pt x="34156" y="5019"/>
                    <a:pt x="34243" y="5019"/>
                  </a:cubicBezTo>
                  <a:cubicBezTo>
                    <a:pt x="34395" y="5019"/>
                    <a:pt x="34514" y="4952"/>
                    <a:pt x="34509" y="4734"/>
                  </a:cubicBezTo>
                  <a:cubicBezTo>
                    <a:pt x="34503" y="4609"/>
                    <a:pt x="34394" y="4513"/>
                    <a:pt x="34277" y="4513"/>
                  </a:cubicBezTo>
                  <a:cubicBezTo>
                    <a:pt x="34258" y="4513"/>
                    <a:pt x="34239" y="4515"/>
                    <a:pt x="34220" y="4520"/>
                  </a:cubicBezTo>
                  <a:cubicBezTo>
                    <a:pt x="34113" y="4551"/>
                    <a:pt x="34014" y="4657"/>
                    <a:pt x="33915" y="4734"/>
                  </a:cubicBezTo>
                  <a:cubicBezTo>
                    <a:pt x="33915" y="4726"/>
                    <a:pt x="33907" y="4718"/>
                    <a:pt x="33899" y="4711"/>
                  </a:cubicBezTo>
                  <a:cubicBezTo>
                    <a:pt x="33907" y="4711"/>
                    <a:pt x="33915" y="4703"/>
                    <a:pt x="33915" y="4703"/>
                  </a:cubicBezTo>
                  <a:cubicBezTo>
                    <a:pt x="34052" y="4604"/>
                    <a:pt x="34174" y="4482"/>
                    <a:pt x="34319" y="4391"/>
                  </a:cubicBezTo>
                  <a:cubicBezTo>
                    <a:pt x="34412" y="4329"/>
                    <a:pt x="34487" y="4304"/>
                    <a:pt x="34546" y="4304"/>
                  </a:cubicBezTo>
                  <a:close/>
                  <a:moveTo>
                    <a:pt x="15738" y="5679"/>
                  </a:moveTo>
                  <a:lnTo>
                    <a:pt x="15669" y="5747"/>
                  </a:lnTo>
                  <a:cubicBezTo>
                    <a:pt x="15664" y="5747"/>
                    <a:pt x="15659" y="5744"/>
                    <a:pt x="15654" y="5744"/>
                  </a:cubicBezTo>
                  <a:cubicBezTo>
                    <a:pt x="15651" y="5744"/>
                    <a:pt x="15649" y="5745"/>
                    <a:pt x="15646" y="5747"/>
                  </a:cubicBezTo>
                  <a:cubicBezTo>
                    <a:pt x="15616" y="5747"/>
                    <a:pt x="15593" y="5747"/>
                    <a:pt x="15570" y="5755"/>
                  </a:cubicBezTo>
                  <a:cubicBezTo>
                    <a:pt x="15631" y="5732"/>
                    <a:pt x="15684" y="5709"/>
                    <a:pt x="15738" y="5679"/>
                  </a:cubicBezTo>
                  <a:close/>
                  <a:moveTo>
                    <a:pt x="26423" y="5732"/>
                  </a:moveTo>
                  <a:lnTo>
                    <a:pt x="26423" y="5732"/>
                  </a:lnTo>
                  <a:cubicBezTo>
                    <a:pt x="26453" y="5740"/>
                    <a:pt x="26476" y="5755"/>
                    <a:pt x="26507" y="5763"/>
                  </a:cubicBezTo>
                  <a:lnTo>
                    <a:pt x="26446" y="5755"/>
                  </a:lnTo>
                  <a:lnTo>
                    <a:pt x="26423" y="5732"/>
                  </a:lnTo>
                  <a:close/>
                  <a:moveTo>
                    <a:pt x="6554" y="5732"/>
                  </a:moveTo>
                  <a:cubicBezTo>
                    <a:pt x="6409" y="5824"/>
                    <a:pt x="6356" y="6006"/>
                    <a:pt x="6424" y="6159"/>
                  </a:cubicBezTo>
                  <a:cubicBezTo>
                    <a:pt x="6440" y="6197"/>
                    <a:pt x="6455" y="6235"/>
                    <a:pt x="6485" y="6266"/>
                  </a:cubicBezTo>
                  <a:cubicBezTo>
                    <a:pt x="6394" y="6182"/>
                    <a:pt x="6363" y="6060"/>
                    <a:pt x="6386" y="5938"/>
                  </a:cubicBezTo>
                  <a:cubicBezTo>
                    <a:pt x="6402" y="5846"/>
                    <a:pt x="6470" y="5770"/>
                    <a:pt x="6554" y="5732"/>
                  </a:cubicBezTo>
                  <a:close/>
                  <a:moveTo>
                    <a:pt x="35330" y="5747"/>
                  </a:moveTo>
                  <a:cubicBezTo>
                    <a:pt x="35410" y="5782"/>
                    <a:pt x="35463" y="5854"/>
                    <a:pt x="35477" y="5946"/>
                  </a:cubicBezTo>
                  <a:cubicBezTo>
                    <a:pt x="35508" y="6060"/>
                    <a:pt x="35469" y="6182"/>
                    <a:pt x="35386" y="6273"/>
                  </a:cubicBezTo>
                  <a:cubicBezTo>
                    <a:pt x="35409" y="6235"/>
                    <a:pt x="35431" y="6197"/>
                    <a:pt x="35447" y="6159"/>
                  </a:cubicBezTo>
                  <a:cubicBezTo>
                    <a:pt x="35513" y="6011"/>
                    <a:pt x="35465" y="5834"/>
                    <a:pt x="35330" y="5747"/>
                  </a:cubicBezTo>
                  <a:close/>
                  <a:moveTo>
                    <a:pt x="14527" y="5714"/>
                  </a:moveTo>
                  <a:cubicBezTo>
                    <a:pt x="14690" y="5714"/>
                    <a:pt x="14854" y="5752"/>
                    <a:pt x="15021" y="5785"/>
                  </a:cubicBezTo>
                  <a:cubicBezTo>
                    <a:pt x="15105" y="5801"/>
                    <a:pt x="15189" y="5808"/>
                    <a:pt x="15273" y="5808"/>
                  </a:cubicBezTo>
                  <a:cubicBezTo>
                    <a:pt x="14937" y="5907"/>
                    <a:pt x="14633" y="6098"/>
                    <a:pt x="14389" y="6357"/>
                  </a:cubicBezTo>
                  <a:lnTo>
                    <a:pt x="14389" y="6365"/>
                  </a:lnTo>
                  <a:cubicBezTo>
                    <a:pt x="14374" y="6212"/>
                    <a:pt x="14297" y="6083"/>
                    <a:pt x="14175" y="5999"/>
                  </a:cubicBezTo>
                  <a:cubicBezTo>
                    <a:pt x="14138" y="5971"/>
                    <a:pt x="14093" y="5957"/>
                    <a:pt x="14048" y="5957"/>
                  </a:cubicBezTo>
                  <a:cubicBezTo>
                    <a:pt x="13983" y="5957"/>
                    <a:pt x="13919" y="5986"/>
                    <a:pt x="13878" y="6045"/>
                  </a:cubicBezTo>
                  <a:cubicBezTo>
                    <a:pt x="13939" y="5946"/>
                    <a:pt x="14023" y="5869"/>
                    <a:pt x="14130" y="5816"/>
                  </a:cubicBezTo>
                  <a:cubicBezTo>
                    <a:pt x="14261" y="5740"/>
                    <a:pt x="14393" y="5714"/>
                    <a:pt x="14527" y="5714"/>
                  </a:cubicBezTo>
                  <a:close/>
                  <a:moveTo>
                    <a:pt x="27522" y="5714"/>
                  </a:moveTo>
                  <a:cubicBezTo>
                    <a:pt x="27657" y="5714"/>
                    <a:pt x="27789" y="5740"/>
                    <a:pt x="27917" y="5816"/>
                  </a:cubicBezTo>
                  <a:cubicBezTo>
                    <a:pt x="28031" y="5885"/>
                    <a:pt x="28168" y="5976"/>
                    <a:pt x="28191" y="6121"/>
                  </a:cubicBezTo>
                  <a:cubicBezTo>
                    <a:pt x="28191" y="6151"/>
                    <a:pt x="28206" y="6182"/>
                    <a:pt x="28206" y="6205"/>
                  </a:cubicBezTo>
                  <a:cubicBezTo>
                    <a:pt x="28166" y="6073"/>
                    <a:pt x="28062" y="5955"/>
                    <a:pt x="27942" y="5955"/>
                  </a:cubicBezTo>
                  <a:cubicBezTo>
                    <a:pt x="27902" y="5955"/>
                    <a:pt x="27860" y="5968"/>
                    <a:pt x="27818" y="5999"/>
                  </a:cubicBezTo>
                  <a:cubicBezTo>
                    <a:pt x="27696" y="6083"/>
                    <a:pt x="27619" y="6220"/>
                    <a:pt x="27604" y="6365"/>
                  </a:cubicBezTo>
                  <a:cubicBezTo>
                    <a:pt x="27360" y="6098"/>
                    <a:pt x="27048" y="5900"/>
                    <a:pt x="26705" y="5801"/>
                  </a:cubicBezTo>
                  <a:lnTo>
                    <a:pt x="26705" y="5801"/>
                  </a:lnTo>
                  <a:cubicBezTo>
                    <a:pt x="26743" y="5806"/>
                    <a:pt x="26780" y="5809"/>
                    <a:pt x="26818" y="5809"/>
                  </a:cubicBezTo>
                  <a:cubicBezTo>
                    <a:pt x="26887" y="5809"/>
                    <a:pt x="26956" y="5800"/>
                    <a:pt x="27025" y="5785"/>
                  </a:cubicBezTo>
                  <a:cubicBezTo>
                    <a:pt x="27192" y="5752"/>
                    <a:pt x="27359" y="5714"/>
                    <a:pt x="27522" y="5714"/>
                  </a:cubicBezTo>
                  <a:close/>
                  <a:moveTo>
                    <a:pt x="27734" y="6388"/>
                  </a:moveTo>
                  <a:lnTo>
                    <a:pt x="27734" y="6388"/>
                  </a:lnTo>
                  <a:cubicBezTo>
                    <a:pt x="27757" y="6433"/>
                    <a:pt x="27787" y="6479"/>
                    <a:pt x="27833" y="6502"/>
                  </a:cubicBezTo>
                  <a:cubicBezTo>
                    <a:pt x="27833" y="6509"/>
                    <a:pt x="27833" y="6509"/>
                    <a:pt x="27833" y="6509"/>
                  </a:cubicBezTo>
                  <a:cubicBezTo>
                    <a:pt x="27787" y="6487"/>
                    <a:pt x="27749" y="6441"/>
                    <a:pt x="27734" y="6388"/>
                  </a:cubicBezTo>
                  <a:close/>
                  <a:moveTo>
                    <a:pt x="8223" y="5008"/>
                  </a:moveTo>
                  <a:cubicBezTo>
                    <a:pt x="8223" y="5008"/>
                    <a:pt x="8231" y="5016"/>
                    <a:pt x="8238" y="5023"/>
                  </a:cubicBezTo>
                  <a:lnTo>
                    <a:pt x="8254" y="5039"/>
                  </a:lnTo>
                  <a:cubicBezTo>
                    <a:pt x="8246" y="5046"/>
                    <a:pt x="8238" y="5054"/>
                    <a:pt x="8238" y="5061"/>
                  </a:cubicBezTo>
                  <a:cubicBezTo>
                    <a:pt x="8162" y="5382"/>
                    <a:pt x="8284" y="5778"/>
                    <a:pt x="8444" y="6098"/>
                  </a:cubicBezTo>
                  <a:cubicBezTo>
                    <a:pt x="8528" y="6281"/>
                    <a:pt x="8657" y="6441"/>
                    <a:pt x="8825" y="6555"/>
                  </a:cubicBezTo>
                  <a:cubicBezTo>
                    <a:pt x="8619" y="6532"/>
                    <a:pt x="8414" y="6525"/>
                    <a:pt x="8208" y="6525"/>
                  </a:cubicBezTo>
                  <a:cubicBezTo>
                    <a:pt x="7956" y="6525"/>
                    <a:pt x="7712" y="6540"/>
                    <a:pt x="7461" y="6570"/>
                  </a:cubicBezTo>
                  <a:cubicBezTo>
                    <a:pt x="7636" y="6449"/>
                    <a:pt x="7781" y="6288"/>
                    <a:pt x="7872" y="6098"/>
                  </a:cubicBezTo>
                  <a:cubicBezTo>
                    <a:pt x="8033" y="5778"/>
                    <a:pt x="8147" y="5382"/>
                    <a:pt x="8071" y="5061"/>
                  </a:cubicBezTo>
                  <a:cubicBezTo>
                    <a:pt x="8071" y="5054"/>
                    <a:pt x="8063" y="5039"/>
                    <a:pt x="8055" y="5031"/>
                  </a:cubicBezTo>
                  <a:lnTo>
                    <a:pt x="8063" y="5023"/>
                  </a:lnTo>
                  <a:cubicBezTo>
                    <a:pt x="8071" y="5016"/>
                    <a:pt x="8071" y="5016"/>
                    <a:pt x="8071" y="5016"/>
                  </a:cubicBezTo>
                  <a:cubicBezTo>
                    <a:pt x="8093" y="5016"/>
                    <a:pt x="8116" y="5023"/>
                    <a:pt x="8139" y="5023"/>
                  </a:cubicBezTo>
                  <a:cubicBezTo>
                    <a:pt x="8170" y="5023"/>
                    <a:pt x="8193" y="5016"/>
                    <a:pt x="8223" y="5008"/>
                  </a:cubicBezTo>
                  <a:close/>
                  <a:moveTo>
                    <a:pt x="33640" y="5000"/>
                  </a:moveTo>
                  <a:cubicBezTo>
                    <a:pt x="33671" y="5016"/>
                    <a:pt x="33701" y="5023"/>
                    <a:pt x="33732" y="5023"/>
                  </a:cubicBezTo>
                  <a:cubicBezTo>
                    <a:pt x="33747" y="5023"/>
                    <a:pt x="33770" y="5016"/>
                    <a:pt x="33793" y="5008"/>
                  </a:cubicBezTo>
                  <a:cubicBezTo>
                    <a:pt x="33793" y="5016"/>
                    <a:pt x="33800" y="5016"/>
                    <a:pt x="33800" y="5023"/>
                  </a:cubicBezTo>
                  <a:lnTo>
                    <a:pt x="33808" y="5031"/>
                  </a:lnTo>
                  <a:cubicBezTo>
                    <a:pt x="33800" y="5039"/>
                    <a:pt x="33793" y="5054"/>
                    <a:pt x="33793" y="5061"/>
                  </a:cubicBezTo>
                  <a:cubicBezTo>
                    <a:pt x="33717" y="5382"/>
                    <a:pt x="33838" y="5778"/>
                    <a:pt x="33999" y="6098"/>
                  </a:cubicBezTo>
                  <a:cubicBezTo>
                    <a:pt x="34082" y="6288"/>
                    <a:pt x="34227" y="6449"/>
                    <a:pt x="34402" y="6570"/>
                  </a:cubicBezTo>
                  <a:cubicBezTo>
                    <a:pt x="34159" y="6540"/>
                    <a:pt x="33907" y="6525"/>
                    <a:pt x="33663" y="6525"/>
                  </a:cubicBezTo>
                  <a:lnTo>
                    <a:pt x="33656" y="6525"/>
                  </a:lnTo>
                  <a:cubicBezTo>
                    <a:pt x="33450" y="6525"/>
                    <a:pt x="33244" y="6532"/>
                    <a:pt x="33038" y="6555"/>
                  </a:cubicBezTo>
                  <a:cubicBezTo>
                    <a:pt x="33206" y="6433"/>
                    <a:pt x="33335" y="6281"/>
                    <a:pt x="33419" y="6098"/>
                  </a:cubicBezTo>
                  <a:cubicBezTo>
                    <a:pt x="33579" y="5778"/>
                    <a:pt x="33701" y="5382"/>
                    <a:pt x="33625" y="5061"/>
                  </a:cubicBezTo>
                  <a:cubicBezTo>
                    <a:pt x="33625" y="5054"/>
                    <a:pt x="33617" y="5046"/>
                    <a:pt x="33617" y="5039"/>
                  </a:cubicBezTo>
                  <a:lnTo>
                    <a:pt x="33625" y="5023"/>
                  </a:lnTo>
                  <a:cubicBezTo>
                    <a:pt x="33633" y="5016"/>
                    <a:pt x="33640" y="5008"/>
                    <a:pt x="33640" y="5000"/>
                  </a:cubicBezTo>
                  <a:close/>
                  <a:moveTo>
                    <a:pt x="7949" y="5138"/>
                  </a:moveTo>
                  <a:lnTo>
                    <a:pt x="7949" y="5138"/>
                  </a:lnTo>
                  <a:cubicBezTo>
                    <a:pt x="7987" y="5420"/>
                    <a:pt x="7926" y="5702"/>
                    <a:pt x="7796" y="5946"/>
                  </a:cubicBezTo>
                  <a:cubicBezTo>
                    <a:pt x="7583" y="6380"/>
                    <a:pt x="7286" y="6609"/>
                    <a:pt x="6821" y="6616"/>
                  </a:cubicBezTo>
                  <a:cubicBezTo>
                    <a:pt x="6493" y="6616"/>
                    <a:pt x="6104" y="6494"/>
                    <a:pt x="6028" y="6098"/>
                  </a:cubicBezTo>
                  <a:lnTo>
                    <a:pt x="6020" y="6098"/>
                  </a:lnTo>
                  <a:cubicBezTo>
                    <a:pt x="5952" y="5747"/>
                    <a:pt x="6158" y="5420"/>
                    <a:pt x="6501" y="5366"/>
                  </a:cubicBezTo>
                  <a:cubicBezTo>
                    <a:pt x="6535" y="5359"/>
                    <a:pt x="6570" y="5355"/>
                    <a:pt x="6605" y="5355"/>
                  </a:cubicBezTo>
                  <a:cubicBezTo>
                    <a:pt x="6743" y="5355"/>
                    <a:pt x="6875" y="5415"/>
                    <a:pt x="6973" y="5519"/>
                  </a:cubicBezTo>
                  <a:cubicBezTo>
                    <a:pt x="7080" y="5656"/>
                    <a:pt x="7187" y="5885"/>
                    <a:pt x="7087" y="6052"/>
                  </a:cubicBezTo>
                  <a:cubicBezTo>
                    <a:pt x="7110" y="5961"/>
                    <a:pt x="7103" y="5862"/>
                    <a:pt x="7049" y="5778"/>
                  </a:cubicBezTo>
                  <a:cubicBezTo>
                    <a:pt x="6960" y="5668"/>
                    <a:pt x="6828" y="5608"/>
                    <a:pt x="6686" y="5608"/>
                  </a:cubicBezTo>
                  <a:cubicBezTo>
                    <a:pt x="6670" y="5608"/>
                    <a:pt x="6654" y="5609"/>
                    <a:pt x="6638" y="5610"/>
                  </a:cubicBezTo>
                  <a:cubicBezTo>
                    <a:pt x="6363" y="5656"/>
                    <a:pt x="6142" y="6037"/>
                    <a:pt x="6371" y="6288"/>
                  </a:cubicBezTo>
                  <a:cubicBezTo>
                    <a:pt x="6527" y="6460"/>
                    <a:pt x="6702" y="6532"/>
                    <a:pt x="6874" y="6532"/>
                  </a:cubicBezTo>
                  <a:cubicBezTo>
                    <a:pt x="7366" y="6532"/>
                    <a:pt x="7825" y="5935"/>
                    <a:pt x="7690" y="5359"/>
                  </a:cubicBezTo>
                  <a:cubicBezTo>
                    <a:pt x="7789" y="5298"/>
                    <a:pt x="7872" y="5221"/>
                    <a:pt x="7949" y="5138"/>
                  </a:cubicBezTo>
                  <a:close/>
                  <a:moveTo>
                    <a:pt x="8360" y="5153"/>
                  </a:moveTo>
                  <a:lnTo>
                    <a:pt x="8360" y="5153"/>
                  </a:lnTo>
                  <a:cubicBezTo>
                    <a:pt x="8452" y="5244"/>
                    <a:pt x="8551" y="5328"/>
                    <a:pt x="8665" y="5389"/>
                  </a:cubicBezTo>
                  <a:cubicBezTo>
                    <a:pt x="8553" y="5957"/>
                    <a:pt x="9004" y="6533"/>
                    <a:pt x="9491" y="6533"/>
                  </a:cubicBezTo>
                  <a:cubicBezTo>
                    <a:pt x="9664" y="6533"/>
                    <a:pt x="9841" y="6460"/>
                    <a:pt x="9999" y="6288"/>
                  </a:cubicBezTo>
                  <a:cubicBezTo>
                    <a:pt x="10227" y="6037"/>
                    <a:pt x="9999" y="5664"/>
                    <a:pt x="9724" y="5618"/>
                  </a:cubicBezTo>
                  <a:cubicBezTo>
                    <a:pt x="9703" y="5615"/>
                    <a:pt x="9682" y="5613"/>
                    <a:pt x="9661" y="5613"/>
                  </a:cubicBezTo>
                  <a:cubicBezTo>
                    <a:pt x="9529" y="5613"/>
                    <a:pt x="9398" y="5673"/>
                    <a:pt x="9313" y="5778"/>
                  </a:cubicBezTo>
                  <a:cubicBezTo>
                    <a:pt x="9275" y="5839"/>
                    <a:pt x="9260" y="5915"/>
                    <a:pt x="9275" y="5991"/>
                  </a:cubicBezTo>
                  <a:cubicBezTo>
                    <a:pt x="9267" y="6029"/>
                    <a:pt x="9267" y="6075"/>
                    <a:pt x="9275" y="6113"/>
                  </a:cubicBezTo>
                  <a:cubicBezTo>
                    <a:pt x="9100" y="5946"/>
                    <a:pt x="9221" y="5671"/>
                    <a:pt x="9343" y="5526"/>
                  </a:cubicBezTo>
                  <a:cubicBezTo>
                    <a:pt x="9434" y="5418"/>
                    <a:pt x="9567" y="5362"/>
                    <a:pt x="9705" y="5362"/>
                  </a:cubicBezTo>
                  <a:cubicBezTo>
                    <a:pt x="9742" y="5362"/>
                    <a:pt x="9779" y="5366"/>
                    <a:pt x="9816" y="5374"/>
                  </a:cubicBezTo>
                  <a:cubicBezTo>
                    <a:pt x="10159" y="5420"/>
                    <a:pt x="10357" y="5755"/>
                    <a:pt x="10288" y="6098"/>
                  </a:cubicBezTo>
                  <a:cubicBezTo>
                    <a:pt x="10212" y="6494"/>
                    <a:pt x="9824" y="6616"/>
                    <a:pt x="9496" y="6616"/>
                  </a:cubicBezTo>
                  <a:cubicBezTo>
                    <a:pt x="9031" y="6609"/>
                    <a:pt x="8741" y="6380"/>
                    <a:pt x="8520" y="5953"/>
                  </a:cubicBezTo>
                  <a:cubicBezTo>
                    <a:pt x="8383" y="5709"/>
                    <a:pt x="8330" y="5427"/>
                    <a:pt x="8360" y="5153"/>
                  </a:cubicBezTo>
                  <a:close/>
                  <a:moveTo>
                    <a:pt x="33511" y="5145"/>
                  </a:moveTo>
                  <a:lnTo>
                    <a:pt x="33511" y="5145"/>
                  </a:lnTo>
                  <a:cubicBezTo>
                    <a:pt x="33541" y="5420"/>
                    <a:pt x="33480" y="5702"/>
                    <a:pt x="33351" y="5946"/>
                  </a:cubicBezTo>
                  <a:cubicBezTo>
                    <a:pt x="33137" y="6380"/>
                    <a:pt x="32848" y="6609"/>
                    <a:pt x="32375" y="6616"/>
                  </a:cubicBezTo>
                  <a:cubicBezTo>
                    <a:pt x="32047" y="6616"/>
                    <a:pt x="31659" y="6494"/>
                    <a:pt x="31583" y="6098"/>
                  </a:cubicBezTo>
                  <a:cubicBezTo>
                    <a:pt x="31514" y="5747"/>
                    <a:pt x="31712" y="5420"/>
                    <a:pt x="32055" y="5366"/>
                  </a:cubicBezTo>
                  <a:cubicBezTo>
                    <a:pt x="32090" y="5359"/>
                    <a:pt x="32125" y="5355"/>
                    <a:pt x="32159" y="5355"/>
                  </a:cubicBezTo>
                  <a:cubicBezTo>
                    <a:pt x="32298" y="5355"/>
                    <a:pt x="32430" y="5415"/>
                    <a:pt x="32528" y="5519"/>
                  </a:cubicBezTo>
                  <a:cubicBezTo>
                    <a:pt x="32650" y="5671"/>
                    <a:pt x="32772" y="5946"/>
                    <a:pt x="32589" y="6106"/>
                  </a:cubicBezTo>
                  <a:cubicBezTo>
                    <a:pt x="32604" y="6067"/>
                    <a:pt x="32604" y="6029"/>
                    <a:pt x="32596" y="5991"/>
                  </a:cubicBezTo>
                  <a:cubicBezTo>
                    <a:pt x="32611" y="5915"/>
                    <a:pt x="32596" y="5839"/>
                    <a:pt x="32550" y="5778"/>
                  </a:cubicBezTo>
                  <a:cubicBezTo>
                    <a:pt x="32461" y="5668"/>
                    <a:pt x="32329" y="5608"/>
                    <a:pt x="32193" y="5608"/>
                  </a:cubicBezTo>
                  <a:cubicBezTo>
                    <a:pt x="32177" y="5608"/>
                    <a:pt x="32162" y="5609"/>
                    <a:pt x="32147" y="5610"/>
                  </a:cubicBezTo>
                  <a:cubicBezTo>
                    <a:pt x="31872" y="5656"/>
                    <a:pt x="31644" y="6037"/>
                    <a:pt x="31872" y="6288"/>
                  </a:cubicBezTo>
                  <a:cubicBezTo>
                    <a:pt x="32029" y="6460"/>
                    <a:pt x="32206" y="6532"/>
                    <a:pt x="32378" y="6532"/>
                  </a:cubicBezTo>
                  <a:cubicBezTo>
                    <a:pt x="32865" y="6532"/>
                    <a:pt x="33317" y="5952"/>
                    <a:pt x="33198" y="5389"/>
                  </a:cubicBezTo>
                  <a:cubicBezTo>
                    <a:pt x="33320" y="5321"/>
                    <a:pt x="33419" y="5244"/>
                    <a:pt x="33511" y="5145"/>
                  </a:cubicBezTo>
                  <a:close/>
                  <a:moveTo>
                    <a:pt x="33915" y="5138"/>
                  </a:moveTo>
                  <a:cubicBezTo>
                    <a:pt x="33999" y="5221"/>
                    <a:pt x="34082" y="5298"/>
                    <a:pt x="34181" y="5359"/>
                  </a:cubicBezTo>
                  <a:cubicBezTo>
                    <a:pt x="34040" y="5935"/>
                    <a:pt x="34502" y="6536"/>
                    <a:pt x="34995" y="6536"/>
                  </a:cubicBezTo>
                  <a:cubicBezTo>
                    <a:pt x="35168" y="6536"/>
                    <a:pt x="35344" y="6462"/>
                    <a:pt x="35500" y="6288"/>
                  </a:cubicBezTo>
                  <a:cubicBezTo>
                    <a:pt x="35729" y="6037"/>
                    <a:pt x="35500" y="5664"/>
                    <a:pt x="35233" y="5618"/>
                  </a:cubicBezTo>
                  <a:cubicBezTo>
                    <a:pt x="35211" y="5615"/>
                    <a:pt x="35189" y="5613"/>
                    <a:pt x="35167" y="5613"/>
                  </a:cubicBezTo>
                  <a:cubicBezTo>
                    <a:pt x="35032" y="5613"/>
                    <a:pt x="34907" y="5673"/>
                    <a:pt x="34822" y="5778"/>
                  </a:cubicBezTo>
                  <a:cubicBezTo>
                    <a:pt x="34768" y="5862"/>
                    <a:pt x="34753" y="5961"/>
                    <a:pt x="34784" y="6052"/>
                  </a:cubicBezTo>
                  <a:cubicBezTo>
                    <a:pt x="34684" y="5885"/>
                    <a:pt x="34784" y="5656"/>
                    <a:pt x="34898" y="5526"/>
                  </a:cubicBezTo>
                  <a:cubicBezTo>
                    <a:pt x="34987" y="5420"/>
                    <a:pt x="35122" y="5359"/>
                    <a:pt x="35260" y="5359"/>
                  </a:cubicBezTo>
                  <a:cubicBezTo>
                    <a:pt x="35300" y="5359"/>
                    <a:pt x="35339" y="5364"/>
                    <a:pt x="35378" y="5374"/>
                  </a:cubicBezTo>
                  <a:cubicBezTo>
                    <a:pt x="35713" y="5420"/>
                    <a:pt x="35919" y="5755"/>
                    <a:pt x="35851" y="6098"/>
                  </a:cubicBezTo>
                  <a:cubicBezTo>
                    <a:pt x="35774" y="6494"/>
                    <a:pt x="35386" y="6616"/>
                    <a:pt x="35058" y="6616"/>
                  </a:cubicBezTo>
                  <a:cubicBezTo>
                    <a:pt x="34585" y="6609"/>
                    <a:pt x="34296" y="6380"/>
                    <a:pt x="34075" y="5953"/>
                  </a:cubicBezTo>
                  <a:cubicBezTo>
                    <a:pt x="33938" y="5702"/>
                    <a:pt x="33884" y="5420"/>
                    <a:pt x="33915" y="5138"/>
                  </a:cubicBezTo>
                  <a:close/>
                  <a:moveTo>
                    <a:pt x="15136" y="5352"/>
                  </a:moveTo>
                  <a:cubicBezTo>
                    <a:pt x="15344" y="5352"/>
                    <a:pt x="15547" y="5375"/>
                    <a:pt x="15755" y="5375"/>
                  </a:cubicBezTo>
                  <a:cubicBezTo>
                    <a:pt x="15822" y="5375"/>
                    <a:pt x="15890" y="5373"/>
                    <a:pt x="15959" y="5366"/>
                  </a:cubicBezTo>
                  <a:lnTo>
                    <a:pt x="15959" y="5366"/>
                  </a:lnTo>
                  <a:cubicBezTo>
                    <a:pt x="15844" y="5496"/>
                    <a:pt x="15700" y="5595"/>
                    <a:pt x="15532" y="5648"/>
                  </a:cubicBezTo>
                  <a:lnTo>
                    <a:pt x="15532" y="5656"/>
                  </a:lnTo>
                  <a:cubicBezTo>
                    <a:pt x="15444" y="5693"/>
                    <a:pt x="15356" y="5706"/>
                    <a:pt x="15266" y="5706"/>
                  </a:cubicBezTo>
                  <a:cubicBezTo>
                    <a:pt x="15114" y="5706"/>
                    <a:pt x="14959" y="5667"/>
                    <a:pt x="14800" y="5633"/>
                  </a:cubicBezTo>
                  <a:cubicBezTo>
                    <a:pt x="14725" y="5615"/>
                    <a:pt x="14649" y="5607"/>
                    <a:pt x="14572" y="5607"/>
                  </a:cubicBezTo>
                  <a:cubicBezTo>
                    <a:pt x="14383" y="5607"/>
                    <a:pt x="14193" y="5660"/>
                    <a:pt x="14031" y="5763"/>
                  </a:cubicBezTo>
                  <a:cubicBezTo>
                    <a:pt x="13817" y="5885"/>
                    <a:pt x="13733" y="6090"/>
                    <a:pt x="13741" y="6342"/>
                  </a:cubicBezTo>
                  <a:cubicBezTo>
                    <a:pt x="13747" y="6532"/>
                    <a:pt x="13870" y="6575"/>
                    <a:pt x="14003" y="6575"/>
                  </a:cubicBezTo>
                  <a:cubicBezTo>
                    <a:pt x="14030" y="6575"/>
                    <a:pt x="14057" y="6573"/>
                    <a:pt x="14084" y="6570"/>
                  </a:cubicBezTo>
                  <a:lnTo>
                    <a:pt x="14084" y="6570"/>
                  </a:lnTo>
                  <a:cubicBezTo>
                    <a:pt x="14031" y="6609"/>
                    <a:pt x="13970" y="6639"/>
                    <a:pt x="13909" y="6670"/>
                  </a:cubicBezTo>
                  <a:lnTo>
                    <a:pt x="13817" y="6670"/>
                  </a:lnTo>
                  <a:cubicBezTo>
                    <a:pt x="13806" y="6658"/>
                    <a:pt x="13792" y="6652"/>
                    <a:pt x="13779" y="6652"/>
                  </a:cubicBezTo>
                  <a:cubicBezTo>
                    <a:pt x="13766" y="6652"/>
                    <a:pt x="13752" y="6658"/>
                    <a:pt x="13741" y="6670"/>
                  </a:cubicBezTo>
                  <a:lnTo>
                    <a:pt x="13573" y="6464"/>
                  </a:lnTo>
                  <a:cubicBezTo>
                    <a:pt x="13566" y="6349"/>
                    <a:pt x="13581" y="6227"/>
                    <a:pt x="13619" y="6113"/>
                  </a:cubicBezTo>
                  <a:cubicBezTo>
                    <a:pt x="13680" y="5930"/>
                    <a:pt x="13802" y="5770"/>
                    <a:pt x="13970" y="5671"/>
                  </a:cubicBezTo>
                  <a:cubicBezTo>
                    <a:pt x="14221" y="5526"/>
                    <a:pt x="14495" y="5427"/>
                    <a:pt x="14785" y="5382"/>
                  </a:cubicBezTo>
                  <a:cubicBezTo>
                    <a:pt x="14904" y="5359"/>
                    <a:pt x="15021" y="5352"/>
                    <a:pt x="15136" y="5352"/>
                  </a:cubicBezTo>
                  <a:close/>
                  <a:moveTo>
                    <a:pt x="26871" y="5343"/>
                  </a:moveTo>
                  <a:cubicBezTo>
                    <a:pt x="26984" y="5343"/>
                    <a:pt x="27099" y="5351"/>
                    <a:pt x="27216" y="5374"/>
                  </a:cubicBezTo>
                  <a:cubicBezTo>
                    <a:pt x="27505" y="5420"/>
                    <a:pt x="27780" y="5511"/>
                    <a:pt x="28039" y="5656"/>
                  </a:cubicBezTo>
                  <a:cubicBezTo>
                    <a:pt x="28199" y="5763"/>
                    <a:pt x="28321" y="5923"/>
                    <a:pt x="28382" y="6106"/>
                  </a:cubicBezTo>
                  <a:cubicBezTo>
                    <a:pt x="28412" y="6220"/>
                    <a:pt x="28427" y="6342"/>
                    <a:pt x="28427" y="6456"/>
                  </a:cubicBezTo>
                  <a:lnTo>
                    <a:pt x="28267" y="6647"/>
                  </a:lnTo>
                  <a:cubicBezTo>
                    <a:pt x="28260" y="6647"/>
                    <a:pt x="28244" y="6654"/>
                    <a:pt x="28237" y="6662"/>
                  </a:cubicBezTo>
                  <a:lnTo>
                    <a:pt x="28161" y="6662"/>
                  </a:lnTo>
                  <a:cubicBezTo>
                    <a:pt x="28145" y="6662"/>
                    <a:pt x="28130" y="6670"/>
                    <a:pt x="28122" y="6677"/>
                  </a:cubicBezTo>
                  <a:cubicBezTo>
                    <a:pt x="28046" y="6647"/>
                    <a:pt x="27970" y="6609"/>
                    <a:pt x="27901" y="6563"/>
                  </a:cubicBezTo>
                  <a:lnTo>
                    <a:pt x="27901" y="6563"/>
                  </a:lnTo>
                  <a:cubicBezTo>
                    <a:pt x="27949" y="6571"/>
                    <a:pt x="28001" y="6578"/>
                    <a:pt x="28051" y="6578"/>
                  </a:cubicBezTo>
                  <a:cubicBezTo>
                    <a:pt x="28185" y="6578"/>
                    <a:pt x="28307" y="6530"/>
                    <a:pt x="28313" y="6342"/>
                  </a:cubicBezTo>
                  <a:cubicBezTo>
                    <a:pt x="28328" y="6083"/>
                    <a:pt x="28244" y="5885"/>
                    <a:pt x="28031" y="5763"/>
                  </a:cubicBezTo>
                  <a:cubicBezTo>
                    <a:pt x="27863" y="5660"/>
                    <a:pt x="27676" y="5607"/>
                    <a:pt x="27485" y="5607"/>
                  </a:cubicBezTo>
                  <a:cubicBezTo>
                    <a:pt x="27408" y="5607"/>
                    <a:pt x="27331" y="5615"/>
                    <a:pt x="27254" y="5633"/>
                  </a:cubicBezTo>
                  <a:cubicBezTo>
                    <a:pt x="27099" y="5667"/>
                    <a:pt x="26945" y="5710"/>
                    <a:pt x="26791" y="5710"/>
                  </a:cubicBezTo>
                  <a:cubicBezTo>
                    <a:pt x="26701" y="5710"/>
                    <a:pt x="26612" y="5695"/>
                    <a:pt x="26522" y="5656"/>
                  </a:cubicBezTo>
                  <a:cubicBezTo>
                    <a:pt x="26365" y="5596"/>
                    <a:pt x="26223" y="5500"/>
                    <a:pt x="26110" y="5367"/>
                  </a:cubicBezTo>
                  <a:lnTo>
                    <a:pt x="26110" y="5367"/>
                  </a:lnTo>
                  <a:cubicBezTo>
                    <a:pt x="26151" y="5369"/>
                    <a:pt x="26192" y="5370"/>
                    <a:pt x="26233" y="5370"/>
                  </a:cubicBezTo>
                  <a:cubicBezTo>
                    <a:pt x="26447" y="5370"/>
                    <a:pt x="26657" y="5343"/>
                    <a:pt x="26871" y="5343"/>
                  </a:cubicBezTo>
                  <a:close/>
                  <a:moveTo>
                    <a:pt x="6554" y="6731"/>
                  </a:moveTo>
                  <a:lnTo>
                    <a:pt x="6592" y="6738"/>
                  </a:lnTo>
                  <a:lnTo>
                    <a:pt x="6501" y="6761"/>
                  </a:lnTo>
                  <a:cubicBezTo>
                    <a:pt x="6516" y="6753"/>
                    <a:pt x="6531" y="6738"/>
                    <a:pt x="6554" y="6731"/>
                  </a:cubicBezTo>
                  <a:close/>
                  <a:moveTo>
                    <a:pt x="35317" y="6738"/>
                  </a:moveTo>
                  <a:cubicBezTo>
                    <a:pt x="35332" y="6746"/>
                    <a:pt x="35355" y="6761"/>
                    <a:pt x="35370" y="6769"/>
                  </a:cubicBezTo>
                  <a:lnTo>
                    <a:pt x="35279" y="6746"/>
                  </a:lnTo>
                  <a:lnTo>
                    <a:pt x="35317" y="6738"/>
                  </a:lnTo>
                  <a:close/>
                  <a:moveTo>
                    <a:pt x="6188" y="6868"/>
                  </a:moveTo>
                  <a:lnTo>
                    <a:pt x="6074" y="6906"/>
                  </a:lnTo>
                  <a:lnTo>
                    <a:pt x="6127" y="6875"/>
                  </a:lnTo>
                  <a:cubicBezTo>
                    <a:pt x="6127" y="6875"/>
                    <a:pt x="6135" y="6868"/>
                    <a:pt x="6135" y="6868"/>
                  </a:cubicBezTo>
                  <a:close/>
                  <a:moveTo>
                    <a:pt x="35683" y="6868"/>
                  </a:moveTo>
                  <a:lnTo>
                    <a:pt x="35736" y="6875"/>
                  </a:lnTo>
                  <a:lnTo>
                    <a:pt x="35744" y="6875"/>
                  </a:lnTo>
                  <a:lnTo>
                    <a:pt x="35797" y="6906"/>
                  </a:lnTo>
                  <a:lnTo>
                    <a:pt x="35683" y="6868"/>
                  </a:lnTo>
                  <a:close/>
                  <a:moveTo>
                    <a:pt x="27055" y="6456"/>
                  </a:moveTo>
                  <a:lnTo>
                    <a:pt x="27055" y="6456"/>
                  </a:lnTo>
                  <a:cubicBezTo>
                    <a:pt x="27505" y="6677"/>
                    <a:pt x="27825" y="7180"/>
                    <a:pt x="27909" y="7706"/>
                  </a:cubicBezTo>
                  <a:cubicBezTo>
                    <a:pt x="27650" y="7264"/>
                    <a:pt x="27368" y="6852"/>
                    <a:pt x="27055" y="6456"/>
                  </a:cubicBezTo>
                  <a:close/>
                  <a:moveTo>
                    <a:pt x="15082" y="6418"/>
                  </a:moveTo>
                  <a:cubicBezTo>
                    <a:pt x="14724" y="6868"/>
                    <a:pt x="14412" y="7340"/>
                    <a:pt x="14130" y="7828"/>
                  </a:cubicBezTo>
                  <a:cubicBezTo>
                    <a:pt x="14175" y="7234"/>
                    <a:pt x="14549" y="6624"/>
                    <a:pt x="15082" y="6418"/>
                  </a:cubicBezTo>
                  <a:close/>
                  <a:moveTo>
                    <a:pt x="12452" y="6969"/>
                  </a:moveTo>
                  <a:cubicBezTo>
                    <a:pt x="12516" y="6969"/>
                    <a:pt x="12580" y="6977"/>
                    <a:pt x="12643" y="6997"/>
                  </a:cubicBezTo>
                  <a:cubicBezTo>
                    <a:pt x="12872" y="7066"/>
                    <a:pt x="13055" y="7432"/>
                    <a:pt x="12903" y="7668"/>
                  </a:cubicBezTo>
                  <a:cubicBezTo>
                    <a:pt x="12895" y="7668"/>
                    <a:pt x="12895" y="7676"/>
                    <a:pt x="12887" y="7676"/>
                  </a:cubicBezTo>
                  <a:cubicBezTo>
                    <a:pt x="13010" y="7360"/>
                    <a:pt x="12764" y="7112"/>
                    <a:pt x="12513" y="7112"/>
                  </a:cubicBezTo>
                  <a:cubicBezTo>
                    <a:pt x="12388" y="7112"/>
                    <a:pt x="12262" y="7173"/>
                    <a:pt x="12179" y="7317"/>
                  </a:cubicBezTo>
                  <a:cubicBezTo>
                    <a:pt x="12079" y="7493"/>
                    <a:pt x="12064" y="7698"/>
                    <a:pt x="12133" y="7881"/>
                  </a:cubicBezTo>
                  <a:cubicBezTo>
                    <a:pt x="11805" y="7637"/>
                    <a:pt x="11455" y="7416"/>
                    <a:pt x="11081" y="7226"/>
                  </a:cubicBezTo>
                  <a:lnTo>
                    <a:pt x="11081" y="7226"/>
                  </a:lnTo>
                  <a:cubicBezTo>
                    <a:pt x="11145" y="7235"/>
                    <a:pt x="11208" y="7239"/>
                    <a:pt x="11270" y="7239"/>
                  </a:cubicBezTo>
                  <a:cubicBezTo>
                    <a:pt x="11417" y="7239"/>
                    <a:pt x="11562" y="7215"/>
                    <a:pt x="11706" y="7173"/>
                  </a:cubicBezTo>
                  <a:cubicBezTo>
                    <a:pt x="11943" y="7100"/>
                    <a:pt x="12199" y="6969"/>
                    <a:pt x="12452" y="6969"/>
                  </a:cubicBezTo>
                  <a:close/>
                  <a:moveTo>
                    <a:pt x="29409" y="6964"/>
                  </a:moveTo>
                  <a:cubicBezTo>
                    <a:pt x="29667" y="6964"/>
                    <a:pt x="29926" y="7093"/>
                    <a:pt x="30165" y="7173"/>
                  </a:cubicBezTo>
                  <a:cubicBezTo>
                    <a:pt x="30303" y="7210"/>
                    <a:pt x="30447" y="7232"/>
                    <a:pt x="30595" y="7232"/>
                  </a:cubicBezTo>
                  <a:cubicBezTo>
                    <a:pt x="30659" y="7232"/>
                    <a:pt x="30725" y="7228"/>
                    <a:pt x="30790" y="7218"/>
                  </a:cubicBezTo>
                  <a:lnTo>
                    <a:pt x="30790" y="7218"/>
                  </a:lnTo>
                  <a:cubicBezTo>
                    <a:pt x="30417" y="7409"/>
                    <a:pt x="30066" y="7630"/>
                    <a:pt x="29738" y="7881"/>
                  </a:cubicBezTo>
                  <a:cubicBezTo>
                    <a:pt x="29807" y="7698"/>
                    <a:pt x="29792" y="7485"/>
                    <a:pt x="29692" y="7310"/>
                  </a:cubicBezTo>
                  <a:cubicBezTo>
                    <a:pt x="29609" y="7166"/>
                    <a:pt x="29483" y="7105"/>
                    <a:pt x="29359" y="7105"/>
                  </a:cubicBezTo>
                  <a:cubicBezTo>
                    <a:pt x="29107" y="7105"/>
                    <a:pt x="28861" y="7354"/>
                    <a:pt x="28984" y="7676"/>
                  </a:cubicBezTo>
                  <a:cubicBezTo>
                    <a:pt x="28976" y="7668"/>
                    <a:pt x="28968" y="7660"/>
                    <a:pt x="28968" y="7660"/>
                  </a:cubicBezTo>
                  <a:cubicBezTo>
                    <a:pt x="28816" y="7432"/>
                    <a:pt x="28999" y="7066"/>
                    <a:pt x="29220" y="6990"/>
                  </a:cubicBezTo>
                  <a:cubicBezTo>
                    <a:pt x="29283" y="6972"/>
                    <a:pt x="29346" y="6964"/>
                    <a:pt x="29409" y="6964"/>
                  </a:cubicBezTo>
                  <a:close/>
                  <a:moveTo>
                    <a:pt x="3915" y="6964"/>
                  </a:moveTo>
                  <a:cubicBezTo>
                    <a:pt x="4171" y="6964"/>
                    <a:pt x="4425" y="7093"/>
                    <a:pt x="4664" y="7173"/>
                  </a:cubicBezTo>
                  <a:cubicBezTo>
                    <a:pt x="4809" y="7211"/>
                    <a:pt x="4957" y="7231"/>
                    <a:pt x="5105" y="7231"/>
                  </a:cubicBezTo>
                  <a:cubicBezTo>
                    <a:pt x="5192" y="7231"/>
                    <a:pt x="5278" y="7225"/>
                    <a:pt x="5365" y="7211"/>
                  </a:cubicBezTo>
                  <a:lnTo>
                    <a:pt x="5365" y="7211"/>
                  </a:lnTo>
                  <a:cubicBezTo>
                    <a:pt x="4923" y="7439"/>
                    <a:pt x="4504" y="7706"/>
                    <a:pt x="4115" y="8019"/>
                  </a:cubicBezTo>
                  <a:lnTo>
                    <a:pt x="4115" y="8011"/>
                  </a:lnTo>
                  <a:cubicBezTo>
                    <a:pt x="4252" y="7805"/>
                    <a:pt x="4268" y="7531"/>
                    <a:pt x="4138" y="7310"/>
                  </a:cubicBezTo>
                  <a:cubicBezTo>
                    <a:pt x="4062" y="7172"/>
                    <a:pt x="3928" y="7105"/>
                    <a:pt x="3794" y="7105"/>
                  </a:cubicBezTo>
                  <a:cubicBezTo>
                    <a:pt x="3645" y="7105"/>
                    <a:pt x="3497" y="7188"/>
                    <a:pt x="3429" y="7348"/>
                  </a:cubicBezTo>
                  <a:cubicBezTo>
                    <a:pt x="3467" y="7188"/>
                    <a:pt x="3574" y="7058"/>
                    <a:pt x="3726" y="6990"/>
                  </a:cubicBezTo>
                  <a:cubicBezTo>
                    <a:pt x="3789" y="6972"/>
                    <a:pt x="3852" y="6964"/>
                    <a:pt x="3915" y="6964"/>
                  </a:cubicBezTo>
                  <a:close/>
                  <a:moveTo>
                    <a:pt x="37950" y="6969"/>
                  </a:moveTo>
                  <a:cubicBezTo>
                    <a:pt x="38015" y="6969"/>
                    <a:pt x="38080" y="6977"/>
                    <a:pt x="38145" y="6997"/>
                  </a:cubicBezTo>
                  <a:cubicBezTo>
                    <a:pt x="38297" y="7058"/>
                    <a:pt x="38404" y="7195"/>
                    <a:pt x="38442" y="7355"/>
                  </a:cubicBezTo>
                  <a:cubicBezTo>
                    <a:pt x="38374" y="7195"/>
                    <a:pt x="38226" y="7113"/>
                    <a:pt x="38077" y="7113"/>
                  </a:cubicBezTo>
                  <a:cubicBezTo>
                    <a:pt x="37943" y="7113"/>
                    <a:pt x="37809" y="7180"/>
                    <a:pt x="37733" y="7317"/>
                  </a:cubicBezTo>
                  <a:cubicBezTo>
                    <a:pt x="37603" y="7538"/>
                    <a:pt x="37619" y="7805"/>
                    <a:pt x="37756" y="8019"/>
                  </a:cubicBezTo>
                  <a:cubicBezTo>
                    <a:pt x="37367" y="7706"/>
                    <a:pt x="36948" y="7439"/>
                    <a:pt x="36506" y="7218"/>
                  </a:cubicBezTo>
                  <a:lnTo>
                    <a:pt x="36506" y="7218"/>
                  </a:lnTo>
                  <a:cubicBezTo>
                    <a:pt x="36590" y="7232"/>
                    <a:pt x="36675" y="7239"/>
                    <a:pt x="36759" y="7239"/>
                  </a:cubicBezTo>
                  <a:cubicBezTo>
                    <a:pt x="36910" y="7239"/>
                    <a:pt x="37060" y="7217"/>
                    <a:pt x="37207" y="7173"/>
                  </a:cubicBezTo>
                  <a:cubicBezTo>
                    <a:pt x="37444" y="7100"/>
                    <a:pt x="37695" y="6969"/>
                    <a:pt x="37950" y="6969"/>
                  </a:cubicBezTo>
                  <a:close/>
                  <a:moveTo>
                    <a:pt x="4310" y="6676"/>
                  </a:moveTo>
                  <a:cubicBezTo>
                    <a:pt x="4332" y="6676"/>
                    <a:pt x="4353" y="6676"/>
                    <a:pt x="4374" y="6677"/>
                  </a:cubicBezTo>
                  <a:cubicBezTo>
                    <a:pt x="4839" y="6685"/>
                    <a:pt x="5296" y="6845"/>
                    <a:pt x="5761" y="6868"/>
                  </a:cubicBezTo>
                  <a:lnTo>
                    <a:pt x="5921" y="6868"/>
                  </a:lnTo>
                  <a:cubicBezTo>
                    <a:pt x="5723" y="6990"/>
                    <a:pt x="5540" y="7096"/>
                    <a:pt x="5304" y="7119"/>
                  </a:cubicBezTo>
                  <a:cubicBezTo>
                    <a:pt x="5246" y="7125"/>
                    <a:pt x="5189" y="7128"/>
                    <a:pt x="5132" y="7128"/>
                  </a:cubicBezTo>
                  <a:cubicBezTo>
                    <a:pt x="4908" y="7128"/>
                    <a:pt x="4687" y="7082"/>
                    <a:pt x="4481" y="6997"/>
                  </a:cubicBezTo>
                  <a:cubicBezTo>
                    <a:pt x="4316" y="6930"/>
                    <a:pt x="4120" y="6871"/>
                    <a:pt x="3934" y="6871"/>
                  </a:cubicBezTo>
                  <a:cubicBezTo>
                    <a:pt x="3742" y="6871"/>
                    <a:pt x="3561" y="6934"/>
                    <a:pt x="3437" y="7112"/>
                  </a:cubicBezTo>
                  <a:cubicBezTo>
                    <a:pt x="3246" y="7371"/>
                    <a:pt x="3300" y="7836"/>
                    <a:pt x="3650" y="7874"/>
                  </a:cubicBezTo>
                  <a:cubicBezTo>
                    <a:pt x="3669" y="7876"/>
                    <a:pt x="3686" y="7877"/>
                    <a:pt x="3703" y="7877"/>
                  </a:cubicBezTo>
                  <a:cubicBezTo>
                    <a:pt x="3964" y="7877"/>
                    <a:pt x="4080" y="7614"/>
                    <a:pt x="4008" y="7378"/>
                  </a:cubicBezTo>
                  <a:lnTo>
                    <a:pt x="4008" y="7378"/>
                  </a:lnTo>
                  <a:cubicBezTo>
                    <a:pt x="4054" y="7439"/>
                    <a:pt x="4077" y="7508"/>
                    <a:pt x="4092" y="7576"/>
                  </a:cubicBezTo>
                  <a:cubicBezTo>
                    <a:pt x="4092" y="7767"/>
                    <a:pt x="4047" y="8034"/>
                    <a:pt x="3826" y="8079"/>
                  </a:cubicBezTo>
                  <a:cubicBezTo>
                    <a:pt x="3794" y="8086"/>
                    <a:pt x="3763" y="8090"/>
                    <a:pt x="3732" y="8090"/>
                  </a:cubicBezTo>
                  <a:cubicBezTo>
                    <a:pt x="3390" y="8090"/>
                    <a:pt x="3105" y="7681"/>
                    <a:pt x="3223" y="7317"/>
                  </a:cubicBezTo>
                  <a:cubicBezTo>
                    <a:pt x="3391" y="6830"/>
                    <a:pt x="3870" y="6676"/>
                    <a:pt x="4310" y="6676"/>
                  </a:cubicBezTo>
                  <a:close/>
                  <a:moveTo>
                    <a:pt x="29893" y="6677"/>
                  </a:moveTo>
                  <a:cubicBezTo>
                    <a:pt x="29905" y="6677"/>
                    <a:pt x="29917" y="6677"/>
                    <a:pt x="29929" y="6677"/>
                  </a:cubicBezTo>
                  <a:cubicBezTo>
                    <a:pt x="30394" y="6685"/>
                    <a:pt x="30851" y="6845"/>
                    <a:pt x="31308" y="6868"/>
                  </a:cubicBezTo>
                  <a:lnTo>
                    <a:pt x="31430" y="6868"/>
                  </a:lnTo>
                  <a:cubicBezTo>
                    <a:pt x="31232" y="6990"/>
                    <a:pt x="31049" y="7096"/>
                    <a:pt x="30805" y="7119"/>
                  </a:cubicBezTo>
                  <a:lnTo>
                    <a:pt x="30798" y="7119"/>
                  </a:lnTo>
                  <a:cubicBezTo>
                    <a:pt x="30737" y="7126"/>
                    <a:pt x="30675" y="7129"/>
                    <a:pt x="30614" y="7129"/>
                  </a:cubicBezTo>
                  <a:cubicBezTo>
                    <a:pt x="30399" y="7129"/>
                    <a:pt x="30184" y="7088"/>
                    <a:pt x="29982" y="7005"/>
                  </a:cubicBezTo>
                  <a:cubicBezTo>
                    <a:pt x="29814" y="6936"/>
                    <a:pt x="29614" y="6875"/>
                    <a:pt x="29425" y="6875"/>
                  </a:cubicBezTo>
                  <a:cubicBezTo>
                    <a:pt x="29235" y="6875"/>
                    <a:pt x="29056" y="6936"/>
                    <a:pt x="28930" y="7112"/>
                  </a:cubicBezTo>
                  <a:cubicBezTo>
                    <a:pt x="28747" y="7378"/>
                    <a:pt x="28801" y="7836"/>
                    <a:pt x="29151" y="7874"/>
                  </a:cubicBezTo>
                  <a:cubicBezTo>
                    <a:pt x="29171" y="7877"/>
                    <a:pt x="29190" y="7879"/>
                    <a:pt x="29210" y="7879"/>
                  </a:cubicBezTo>
                  <a:cubicBezTo>
                    <a:pt x="29349" y="7879"/>
                    <a:pt x="29477" y="7786"/>
                    <a:pt x="29517" y="7645"/>
                  </a:cubicBezTo>
                  <a:cubicBezTo>
                    <a:pt x="29563" y="7561"/>
                    <a:pt x="29578" y="7470"/>
                    <a:pt x="29563" y="7378"/>
                  </a:cubicBezTo>
                  <a:lnTo>
                    <a:pt x="29563" y="7378"/>
                  </a:lnTo>
                  <a:cubicBezTo>
                    <a:pt x="29601" y="7439"/>
                    <a:pt x="29632" y="7508"/>
                    <a:pt x="29639" y="7576"/>
                  </a:cubicBezTo>
                  <a:cubicBezTo>
                    <a:pt x="29639" y="7767"/>
                    <a:pt x="29601" y="8034"/>
                    <a:pt x="29380" y="8087"/>
                  </a:cubicBezTo>
                  <a:cubicBezTo>
                    <a:pt x="29351" y="8093"/>
                    <a:pt x="29322" y="8096"/>
                    <a:pt x="29294" y="8096"/>
                  </a:cubicBezTo>
                  <a:cubicBezTo>
                    <a:pt x="28948" y="8096"/>
                    <a:pt x="28651" y="7684"/>
                    <a:pt x="28778" y="7325"/>
                  </a:cubicBezTo>
                  <a:cubicBezTo>
                    <a:pt x="28941" y="6820"/>
                    <a:pt x="29445" y="6677"/>
                    <a:pt x="29893" y="6677"/>
                  </a:cubicBezTo>
                  <a:close/>
                  <a:moveTo>
                    <a:pt x="37524" y="6684"/>
                  </a:moveTo>
                  <a:cubicBezTo>
                    <a:pt x="37987" y="6684"/>
                    <a:pt x="38477" y="6835"/>
                    <a:pt x="38648" y="7333"/>
                  </a:cubicBezTo>
                  <a:cubicBezTo>
                    <a:pt x="38773" y="7689"/>
                    <a:pt x="38482" y="8097"/>
                    <a:pt x="38139" y="8097"/>
                  </a:cubicBezTo>
                  <a:cubicBezTo>
                    <a:pt x="38108" y="8097"/>
                    <a:pt x="38077" y="8094"/>
                    <a:pt x="38045" y="8087"/>
                  </a:cubicBezTo>
                  <a:cubicBezTo>
                    <a:pt x="37824" y="8041"/>
                    <a:pt x="37779" y="7775"/>
                    <a:pt x="37779" y="7584"/>
                  </a:cubicBezTo>
                  <a:cubicBezTo>
                    <a:pt x="37794" y="7516"/>
                    <a:pt x="37817" y="7447"/>
                    <a:pt x="37855" y="7386"/>
                  </a:cubicBezTo>
                  <a:lnTo>
                    <a:pt x="37855" y="7386"/>
                  </a:lnTo>
                  <a:cubicBezTo>
                    <a:pt x="37791" y="7622"/>
                    <a:pt x="37907" y="7885"/>
                    <a:pt x="38168" y="7885"/>
                  </a:cubicBezTo>
                  <a:cubicBezTo>
                    <a:pt x="38185" y="7885"/>
                    <a:pt x="38202" y="7884"/>
                    <a:pt x="38221" y="7881"/>
                  </a:cubicBezTo>
                  <a:cubicBezTo>
                    <a:pt x="38564" y="7843"/>
                    <a:pt x="38617" y="7378"/>
                    <a:pt x="38434" y="7119"/>
                  </a:cubicBezTo>
                  <a:cubicBezTo>
                    <a:pt x="38310" y="6941"/>
                    <a:pt x="38129" y="6879"/>
                    <a:pt x="37938" y="6879"/>
                  </a:cubicBezTo>
                  <a:cubicBezTo>
                    <a:pt x="37752" y="6879"/>
                    <a:pt x="37555" y="6937"/>
                    <a:pt x="37390" y="7005"/>
                  </a:cubicBezTo>
                  <a:cubicBezTo>
                    <a:pt x="37188" y="7094"/>
                    <a:pt x="36972" y="7137"/>
                    <a:pt x="36752" y="7137"/>
                  </a:cubicBezTo>
                  <a:cubicBezTo>
                    <a:pt x="36691" y="7137"/>
                    <a:pt x="36629" y="7134"/>
                    <a:pt x="36567" y="7127"/>
                  </a:cubicBezTo>
                  <a:cubicBezTo>
                    <a:pt x="36323" y="7104"/>
                    <a:pt x="36140" y="6997"/>
                    <a:pt x="35942" y="6883"/>
                  </a:cubicBezTo>
                  <a:lnTo>
                    <a:pt x="36110" y="6875"/>
                  </a:lnTo>
                  <a:cubicBezTo>
                    <a:pt x="36575" y="6860"/>
                    <a:pt x="37024" y="6700"/>
                    <a:pt x="37489" y="6685"/>
                  </a:cubicBezTo>
                  <a:cubicBezTo>
                    <a:pt x="37501" y="6685"/>
                    <a:pt x="37512" y="6684"/>
                    <a:pt x="37524" y="6684"/>
                  </a:cubicBezTo>
                  <a:close/>
                  <a:moveTo>
                    <a:pt x="12007" y="6691"/>
                  </a:moveTo>
                  <a:cubicBezTo>
                    <a:pt x="12454" y="6691"/>
                    <a:pt x="12926" y="6846"/>
                    <a:pt x="13093" y="7340"/>
                  </a:cubicBezTo>
                  <a:cubicBezTo>
                    <a:pt x="13219" y="7690"/>
                    <a:pt x="12928" y="8097"/>
                    <a:pt x="12585" y="8097"/>
                  </a:cubicBezTo>
                  <a:cubicBezTo>
                    <a:pt x="12554" y="8097"/>
                    <a:pt x="12522" y="8094"/>
                    <a:pt x="12491" y="8087"/>
                  </a:cubicBezTo>
                  <a:lnTo>
                    <a:pt x="12491" y="8095"/>
                  </a:lnTo>
                  <a:cubicBezTo>
                    <a:pt x="12270" y="8041"/>
                    <a:pt x="12224" y="7775"/>
                    <a:pt x="12224" y="7592"/>
                  </a:cubicBezTo>
                  <a:cubicBezTo>
                    <a:pt x="12240" y="7516"/>
                    <a:pt x="12270" y="7447"/>
                    <a:pt x="12308" y="7386"/>
                  </a:cubicBezTo>
                  <a:lnTo>
                    <a:pt x="12308" y="7386"/>
                  </a:lnTo>
                  <a:cubicBezTo>
                    <a:pt x="12285" y="7477"/>
                    <a:pt x="12308" y="7569"/>
                    <a:pt x="12354" y="7653"/>
                  </a:cubicBezTo>
                  <a:cubicBezTo>
                    <a:pt x="12394" y="7793"/>
                    <a:pt x="12522" y="7887"/>
                    <a:pt x="12662" y="7887"/>
                  </a:cubicBezTo>
                  <a:cubicBezTo>
                    <a:pt x="12681" y="7887"/>
                    <a:pt x="12700" y="7885"/>
                    <a:pt x="12720" y="7881"/>
                  </a:cubicBezTo>
                  <a:cubicBezTo>
                    <a:pt x="13070" y="7843"/>
                    <a:pt x="13124" y="7378"/>
                    <a:pt x="12941" y="7119"/>
                  </a:cubicBezTo>
                  <a:cubicBezTo>
                    <a:pt x="12815" y="6944"/>
                    <a:pt x="12636" y="6883"/>
                    <a:pt x="12446" y="6883"/>
                  </a:cubicBezTo>
                  <a:cubicBezTo>
                    <a:pt x="12257" y="6883"/>
                    <a:pt x="12057" y="6944"/>
                    <a:pt x="11889" y="7013"/>
                  </a:cubicBezTo>
                  <a:cubicBezTo>
                    <a:pt x="11687" y="7095"/>
                    <a:pt x="11472" y="7137"/>
                    <a:pt x="11257" y="7137"/>
                  </a:cubicBezTo>
                  <a:cubicBezTo>
                    <a:pt x="11196" y="7137"/>
                    <a:pt x="11134" y="7134"/>
                    <a:pt x="11073" y="7127"/>
                  </a:cubicBezTo>
                  <a:cubicBezTo>
                    <a:pt x="10830" y="7104"/>
                    <a:pt x="10639" y="6997"/>
                    <a:pt x="10441" y="6883"/>
                  </a:cubicBezTo>
                  <a:lnTo>
                    <a:pt x="10555" y="6883"/>
                  </a:lnTo>
                  <a:cubicBezTo>
                    <a:pt x="11020" y="6860"/>
                    <a:pt x="11470" y="6708"/>
                    <a:pt x="11942" y="6692"/>
                  </a:cubicBezTo>
                  <a:cubicBezTo>
                    <a:pt x="11964" y="6692"/>
                    <a:pt x="11985" y="6691"/>
                    <a:pt x="12007" y="6691"/>
                  </a:cubicBezTo>
                  <a:close/>
                  <a:moveTo>
                    <a:pt x="26613" y="5938"/>
                  </a:moveTo>
                  <a:lnTo>
                    <a:pt x="26613" y="5938"/>
                  </a:lnTo>
                  <a:cubicBezTo>
                    <a:pt x="27147" y="6052"/>
                    <a:pt x="27558" y="6464"/>
                    <a:pt x="27840" y="6974"/>
                  </a:cubicBezTo>
                  <a:cubicBezTo>
                    <a:pt x="28069" y="7386"/>
                    <a:pt x="28115" y="7897"/>
                    <a:pt x="28267" y="8354"/>
                  </a:cubicBezTo>
                  <a:cubicBezTo>
                    <a:pt x="28191" y="8201"/>
                    <a:pt x="28107" y="8057"/>
                    <a:pt x="28031" y="7912"/>
                  </a:cubicBezTo>
                  <a:cubicBezTo>
                    <a:pt x="28001" y="7211"/>
                    <a:pt x="27566" y="6494"/>
                    <a:pt x="26926" y="6296"/>
                  </a:cubicBezTo>
                  <a:cubicBezTo>
                    <a:pt x="26819" y="6167"/>
                    <a:pt x="26720" y="6052"/>
                    <a:pt x="26613" y="5938"/>
                  </a:cubicBezTo>
                  <a:close/>
                  <a:moveTo>
                    <a:pt x="3307" y="8735"/>
                  </a:moveTo>
                  <a:lnTo>
                    <a:pt x="3246" y="8804"/>
                  </a:lnTo>
                  <a:cubicBezTo>
                    <a:pt x="3239" y="8804"/>
                    <a:pt x="3231" y="8796"/>
                    <a:pt x="3223" y="8796"/>
                  </a:cubicBezTo>
                  <a:cubicBezTo>
                    <a:pt x="3201" y="8796"/>
                    <a:pt x="3178" y="8804"/>
                    <a:pt x="3155" y="8804"/>
                  </a:cubicBezTo>
                  <a:cubicBezTo>
                    <a:pt x="3208" y="8788"/>
                    <a:pt x="3262" y="8765"/>
                    <a:pt x="3307" y="8735"/>
                  </a:cubicBezTo>
                  <a:close/>
                  <a:moveTo>
                    <a:pt x="38564" y="8743"/>
                  </a:moveTo>
                  <a:lnTo>
                    <a:pt x="38564" y="8743"/>
                  </a:lnTo>
                  <a:cubicBezTo>
                    <a:pt x="38609" y="8765"/>
                    <a:pt x="38663" y="8788"/>
                    <a:pt x="38716" y="8811"/>
                  </a:cubicBezTo>
                  <a:cubicBezTo>
                    <a:pt x="38693" y="8811"/>
                    <a:pt x="38678" y="8804"/>
                    <a:pt x="38655" y="8804"/>
                  </a:cubicBezTo>
                  <a:lnTo>
                    <a:pt x="38625" y="8804"/>
                  </a:lnTo>
                  <a:lnTo>
                    <a:pt x="38564" y="8743"/>
                  </a:lnTo>
                  <a:close/>
                  <a:moveTo>
                    <a:pt x="2188" y="8772"/>
                  </a:moveTo>
                  <a:cubicBezTo>
                    <a:pt x="2341" y="8772"/>
                    <a:pt x="2497" y="8808"/>
                    <a:pt x="2652" y="8842"/>
                  </a:cubicBezTo>
                  <a:cubicBezTo>
                    <a:pt x="2728" y="8857"/>
                    <a:pt x="2804" y="8857"/>
                    <a:pt x="2880" y="8857"/>
                  </a:cubicBezTo>
                  <a:cubicBezTo>
                    <a:pt x="2568" y="8948"/>
                    <a:pt x="2278" y="9131"/>
                    <a:pt x="2065" y="9375"/>
                  </a:cubicBezTo>
                  <a:lnTo>
                    <a:pt x="2065" y="9368"/>
                  </a:lnTo>
                  <a:cubicBezTo>
                    <a:pt x="2050" y="9230"/>
                    <a:pt x="1981" y="9108"/>
                    <a:pt x="1867" y="9032"/>
                  </a:cubicBezTo>
                  <a:cubicBezTo>
                    <a:pt x="1834" y="9005"/>
                    <a:pt x="1794" y="8992"/>
                    <a:pt x="1753" y="8992"/>
                  </a:cubicBezTo>
                  <a:cubicBezTo>
                    <a:pt x="1691" y="8992"/>
                    <a:pt x="1629" y="9023"/>
                    <a:pt x="1592" y="9078"/>
                  </a:cubicBezTo>
                  <a:cubicBezTo>
                    <a:pt x="1653" y="8986"/>
                    <a:pt x="1730" y="8910"/>
                    <a:pt x="1821" y="8864"/>
                  </a:cubicBezTo>
                  <a:cubicBezTo>
                    <a:pt x="1941" y="8796"/>
                    <a:pt x="2064" y="8772"/>
                    <a:pt x="2188" y="8772"/>
                  </a:cubicBezTo>
                  <a:close/>
                  <a:moveTo>
                    <a:pt x="39665" y="8776"/>
                  </a:moveTo>
                  <a:cubicBezTo>
                    <a:pt x="39792" y="8776"/>
                    <a:pt x="39918" y="8801"/>
                    <a:pt x="40042" y="8872"/>
                  </a:cubicBezTo>
                  <a:cubicBezTo>
                    <a:pt x="40141" y="8918"/>
                    <a:pt x="40218" y="8986"/>
                    <a:pt x="40271" y="9078"/>
                  </a:cubicBezTo>
                  <a:cubicBezTo>
                    <a:pt x="40233" y="9026"/>
                    <a:pt x="40173" y="8998"/>
                    <a:pt x="40112" y="8998"/>
                  </a:cubicBezTo>
                  <a:cubicBezTo>
                    <a:pt x="40074" y="8998"/>
                    <a:pt x="40036" y="9009"/>
                    <a:pt x="40004" y="9032"/>
                  </a:cubicBezTo>
                  <a:cubicBezTo>
                    <a:pt x="39890" y="9116"/>
                    <a:pt x="39821" y="9238"/>
                    <a:pt x="39806" y="9375"/>
                  </a:cubicBezTo>
                  <a:cubicBezTo>
                    <a:pt x="39585" y="9131"/>
                    <a:pt x="39303" y="8948"/>
                    <a:pt x="38991" y="8857"/>
                  </a:cubicBezTo>
                  <a:lnTo>
                    <a:pt x="38991" y="8857"/>
                  </a:lnTo>
                  <a:cubicBezTo>
                    <a:pt x="39011" y="8859"/>
                    <a:pt x="39031" y="8860"/>
                    <a:pt x="39052" y="8860"/>
                  </a:cubicBezTo>
                  <a:cubicBezTo>
                    <a:pt x="39108" y="8860"/>
                    <a:pt x="39163" y="8853"/>
                    <a:pt x="39219" y="8842"/>
                  </a:cubicBezTo>
                  <a:cubicBezTo>
                    <a:pt x="39370" y="8809"/>
                    <a:pt x="39518" y="8776"/>
                    <a:pt x="39665" y="8776"/>
                  </a:cubicBezTo>
                  <a:close/>
                  <a:moveTo>
                    <a:pt x="39107" y="8429"/>
                  </a:moveTo>
                  <a:cubicBezTo>
                    <a:pt x="39219" y="8429"/>
                    <a:pt x="39332" y="8437"/>
                    <a:pt x="39448" y="8461"/>
                  </a:cubicBezTo>
                  <a:cubicBezTo>
                    <a:pt x="39715" y="8499"/>
                    <a:pt x="39966" y="8590"/>
                    <a:pt x="40202" y="8720"/>
                  </a:cubicBezTo>
                  <a:cubicBezTo>
                    <a:pt x="40355" y="8819"/>
                    <a:pt x="40469" y="8964"/>
                    <a:pt x="40522" y="9139"/>
                  </a:cubicBezTo>
                  <a:cubicBezTo>
                    <a:pt x="40553" y="9238"/>
                    <a:pt x="40568" y="9345"/>
                    <a:pt x="40561" y="9459"/>
                  </a:cubicBezTo>
                  <a:lnTo>
                    <a:pt x="40408" y="9642"/>
                  </a:lnTo>
                  <a:cubicBezTo>
                    <a:pt x="40397" y="9630"/>
                    <a:pt x="40383" y="9625"/>
                    <a:pt x="40371" y="9625"/>
                  </a:cubicBezTo>
                  <a:cubicBezTo>
                    <a:pt x="40359" y="9625"/>
                    <a:pt x="40347" y="9630"/>
                    <a:pt x="40340" y="9642"/>
                  </a:cubicBezTo>
                  <a:lnTo>
                    <a:pt x="40256" y="9642"/>
                  </a:lnTo>
                  <a:cubicBezTo>
                    <a:pt x="40195" y="9619"/>
                    <a:pt x="40141" y="9589"/>
                    <a:pt x="40096" y="9550"/>
                  </a:cubicBezTo>
                  <a:lnTo>
                    <a:pt x="40096" y="9550"/>
                  </a:lnTo>
                  <a:cubicBezTo>
                    <a:pt x="40128" y="9557"/>
                    <a:pt x="40161" y="9561"/>
                    <a:pt x="40194" y="9561"/>
                  </a:cubicBezTo>
                  <a:cubicBezTo>
                    <a:pt x="40305" y="9561"/>
                    <a:pt x="40402" y="9512"/>
                    <a:pt x="40408" y="9352"/>
                  </a:cubicBezTo>
                  <a:lnTo>
                    <a:pt x="40401" y="9352"/>
                  </a:lnTo>
                  <a:cubicBezTo>
                    <a:pt x="40431" y="9131"/>
                    <a:pt x="40324" y="8925"/>
                    <a:pt x="40141" y="8811"/>
                  </a:cubicBezTo>
                  <a:cubicBezTo>
                    <a:pt x="39985" y="8719"/>
                    <a:pt x="39813" y="8673"/>
                    <a:pt x="39639" y="8673"/>
                  </a:cubicBezTo>
                  <a:cubicBezTo>
                    <a:pt x="39568" y="8673"/>
                    <a:pt x="39496" y="8681"/>
                    <a:pt x="39425" y="8697"/>
                  </a:cubicBezTo>
                  <a:cubicBezTo>
                    <a:pt x="39279" y="8726"/>
                    <a:pt x="39132" y="8765"/>
                    <a:pt x="38988" y="8765"/>
                  </a:cubicBezTo>
                  <a:cubicBezTo>
                    <a:pt x="38907" y="8765"/>
                    <a:pt x="38826" y="8753"/>
                    <a:pt x="38747" y="8720"/>
                  </a:cubicBezTo>
                  <a:cubicBezTo>
                    <a:pt x="38602" y="8659"/>
                    <a:pt x="38465" y="8567"/>
                    <a:pt x="38366" y="8445"/>
                  </a:cubicBezTo>
                  <a:lnTo>
                    <a:pt x="38366" y="8445"/>
                  </a:lnTo>
                  <a:cubicBezTo>
                    <a:pt x="38421" y="8450"/>
                    <a:pt x="38477" y="8452"/>
                    <a:pt x="38532" y="8452"/>
                  </a:cubicBezTo>
                  <a:cubicBezTo>
                    <a:pt x="38725" y="8452"/>
                    <a:pt x="38914" y="8429"/>
                    <a:pt x="39107" y="8429"/>
                  </a:cubicBezTo>
                  <a:close/>
                  <a:moveTo>
                    <a:pt x="2738" y="8434"/>
                  </a:moveTo>
                  <a:cubicBezTo>
                    <a:pt x="2941" y="8434"/>
                    <a:pt x="3138" y="8459"/>
                    <a:pt x="3340" y="8459"/>
                  </a:cubicBezTo>
                  <a:cubicBezTo>
                    <a:pt x="3395" y="8459"/>
                    <a:pt x="3450" y="8458"/>
                    <a:pt x="3505" y="8453"/>
                  </a:cubicBezTo>
                  <a:lnTo>
                    <a:pt x="3505" y="8453"/>
                  </a:lnTo>
                  <a:cubicBezTo>
                    <a:pt x="3406" y="8575"/>
                    <a:pt x="3269" y="8666"/>
                    <a:pt x="3124" y="8720"/>
                  </a:cubicBezTo>
                  <a:lnTo>
                    <a:pt x="3124" y="8712"/>
                  </a:lnTo>
                  <a:cubicBezTo>
                    <a:pt x="3038" y="8749"/>
                    <a:pt x="2954" y="8763"/>
                    <a:pt x="2869" y="8763"/>
                  </a:cubicBezTo>
                  <a:cubicBezTo>
                    <a:pt x="2729" y="8763"/>
                    <a:pt x="2589" y="8725"/>
                    <a:pt x="2446" y="8697"/>
                  </a:cubicBezTo>
                  <a:cubicBezTo>
                    <a:pt x="2374" y="8679"/>
                    <a:pt x="2301" y="8670"/>
                    <a:pt x="2228" y="8670"/>
                  </a:cubicBezTo>
                  <a:cubicBezTo>
                    <a:pt x="2053" y="8670"/>
                    <a:pt x="1880" y="8720"/>
                    <a:pt x="1730" y="8811"/>
                  </a:cubicBezTo>
                  <a:cubicBezTo>
                    <a:pt x="1547" y="8918"/>
                    <a:pt x="1440" y="9131"/>
                    <a:pt x="1463" y="9345"/>
                  </a:cubicBezTo>
                  <a:cubicBezTo>
                    <a:pt x="1469" y="9522"/>
                    <a:pt x="1580" y="9562"/>
                    <a:pt x="1705" y="9562"/>
                  </a:cubicBezTo>
                  <a:cubicBezTo>
                    <a:pt x="1731" y="9562"/>
                    <a:pt x="1757" y="9561"/>
                    <a:pt x="1783" y="9558"/>
                  </a:cubicBezTo>
                  <a:lnTo>
                    <a:pt x="1783" y="9558"/>
                  </a:lnTo>
                  <a:cubicBezTo>
                    <a:pt x="1730" y="9589"/>
                    <a:pt x="1676" y="9619"/>
                    <a:pt x="1623" y="9650"/>
                  </a:cubicBezTo>
                  <a:lnTo>
                    <a:pt x="1539" y="9650"/>
                  </a:lnTo>
                  <a:cubicBezTo>
                    <a:pt x="1528" y="9638"/>
                    <a:pt x="1514" y="9632"/>
                    <a:pt x="1501" y="9632"/>
                  </a:cubicBezTo>
                  <a:cubicBezTo>
                    <a:pt x="1488" y="9632"/>
                    <a:pt x="1474" y="9638"/>
                    <a:pt x="1463" y="9650"/>
                  </a:cubicBezTo>
                  <a:lnTo>
                    <a:pt x="1310" y="9459"/>
                  </a:lnTo>
                  <a:cubicBezTo>
                    <a:pt x="1303" y="9352"/>
                    <a:pt x="1318" y="9246"/>
                    <a:pt x="1349" y="9139"/>
                  </a:cubicBezTo>
                  <a:cubicBezTo>
                    <a:pt x="1410" y="8971"/>
                    <a:pt x="1516" y="8826"/>
                    <a:pt x="1669" y="8727"/>
                  </a:cubicBezTo>
                  <a:cubicBezTo>
                    <a:pt x="1905" y="8598"/>
                    <a:pt x="2156" y="8506"/>
                    <a:pt x="2423" y="8461"/>
                  </a:cubicBezTo>
                  <a:cubicBezTo>
                    <a:pt x="2530" y="8441"/>
                    <a:pt x="2635" y="8434"/>
                    <a:pt x="2738" y="8434"/>
                  </a:cubicBezTo>
                  <a:close/>
                  <a:moveTo>
                    <a:pt x="2705" y="9421"/>
                  </a:moveTo>
                  <a:lnTo>
                    <a:pt x="2705" y="9421"/>
                  </a:lnTo>
                  <a:cubicBezTo>
                    <a:pt x="2377" y="9832"/>
                    <a:pt x="2080" y="10267"/>
                    <a:pt x="1821" y="10724"/>
                  </a:cubicBezTo>
                  <a:cubicBezTo>
                    <a:pt x="1867" y="10168"/>
                    <a:pt x="2202" y="9611"/>
                    <a:pt x="2705" y="9421"/>
                  </a:cubicBezTo>
                  <a:close/>
                  <a:moveTo>
                    <a:pt x="39166" y="9428"/>
                  </a:moveTo>
                  <a:cubicBezTo>
                    <a:pt x="39669" y="9611"/>
                    <a:pt x="40004" y="10168"/>
                    <a:pt x="40050" y="10724"/>
                  </a:cubicBezTo>
                  <a:lnTo>
                    <a:pt x="40042" y="10724"/>
                  </a:lnTo>
                  <a:cubicBezTo>
                    <a:pt x="39783" y="10274"/>
                    <a:pt x="39494" y="9832"/>
                    <a:pt x="39166" y="9428"/>
                  </a:cubicBezTo>
                  <a:close/>
                  <a:moveTo>
                    <a:pt x="20951" y="1"/>
                  </a:moveTo>
                  <a:lnTo>
                    <a:pt x="20951" y="8"/>
                  </a:lnTo>
                  <a:cubicBezTo>
                    <a:pt x="20890" y="16"/>
                    <a:pt x="20829" y="31"/>
                    <a:pt x="20775" y="54"/>
                  </a:cubicBezTo>
                  <a:cubicBezTo>
                    <a:pt x="20425" y="222"/>
                    <a:pt x="20387" y="557"/>
                    <a:pt x="20493" y="862"/>
                  </a:cubicBezTo>
                  <a:cubicBezTo>
                    <a:pt x="20377" y="777"/>
                    <a:pt x="20249" y="718"/>
                    <a:pt x="20121" y="718"/>
                  </a:cubicBezTo>
                  <a:cubicBezTo>
                    <a:pt x="20065" y="718"/>
                    <a:pt x="20008" y="730"/>
                    <a:pt x="19952" y="755"/>
                  </a:cubicBezTo>
                  <a:cubicBezTo>
                    <a:pt x="19686" y="877"/>
                    <a:pt x="19670" y="1159"/>
                    <a:pt x="19701" y="1396"/>
                  </a:cubicBezTo>
                  <a:cubicBezTo>
                    <a:pt x="19724" y="1578"/>
                    <a:pt x="19891" y="2028"/>
                    <a:pt x="20135" y="2081"/>
                  </a:cubicBezTo>
                  <a:cubicBezTo>
                    <a:pt x="20164" y="2086"/>
                    <a:pt x="20193" y="2089"/>
                    <a:pt x="20222" y="2089"/>
                  </a:cubicBezTo>
                  <a:cubicBezTo>
                    <a:pt x="20284" y="2089"/>
                    <a:pt x="20345" y="2077"/>
                    <a:pt x="20402" y="2051"/>
                  </a:cubicBezTo>
                  <a:lnTo>
                    <a:pt x="20402" y="2051"/>
                  </a:lnTo>
                  <a:cubicBezTo>
                    <a:pt x="20516" y="2584"/>
                    <a:pt x="20173" y="3141"/>
                    <a:pt x="19640" y="3164"/>
                  </a:cubicBezTo>
                  <a:cubicBezTo>
                    <a:pt x="19533" y="3164"/>
                    <a:pt x="19434" y="3141"/>
                    <a:pt x="19343" y="3103"/>
                  </a:cubicBezTo>
                  <a:lnTo>
                    <a:pt x="19343" y="3103"/>
                  </a:lnTo>
                  <a:cubicBezTo>
                    <a:pt x="19372" y="3111"/>
                    <a:pt x="19403" y="3115"/>
                    <a:pt x="19434" y="3115"/>
                  </a:cubicBezTo>
                  <a:cubicBezTo>
                    <a:pt x="19638" y="3115"/>
                    <a:pt x="19870" y="2954"/>
                    <a:pt x="19975" y="2783"/>
                  </a:cubicBezTo>
                  <a:cubicBezTo>
                    <a:pt x="20211" y="2371"/>
                    <a:pt x="19731" y="1906"/>
                    <a:pt x="19388" y="1853"/>
                  </a:cubicBezTo>
                  <a:cubicBezTo>
                    <a:pt x="19356" y="1848"/>
                    <a:pt x="19323" y="1846"/>
                    <a:pt x="19291" y="1846"/>
                  </a:cubicBezTo>
                  <a:cubicBezTo>
                    <a:pt x="18853" y="1846"/>
                    <a:pt x="18492" y="2268"/>
                    <a:pt x="18527" y="2729"/>
                  </a:cubicBezTo>
                  <a:cubicBezTo>
                    <a:pt x="18550" y="3049"/>
                    <a:pt x="18763" y="3331"/>
                    <a:pt x="19068" y="3446"/>
                  </a:cubicBezTo>
                  <a:cubicBezTo>
                    <a:pt x="18958" y="3501"/>
                    <a:pt x="18821" y="3521"/>
                    <a:pt x="18676" y="3521"/>
                  </a:cubicBezTo>
                  <a:cubicBezTo>
                    <a:pt x="18399" y="3521"/>
                    <a:pt x="18098" y="3448"/>
                    <a:pt x="17917" y="3408"/>
                  </a:cubicBezTo>
                  <a:cubicBezTo>
                    <a:pt x="17609" y="3340"/>
                    <a:pt x="17263" y="3278"/>
                    <a:pt x="16922" y="3278"/>
                  </a:cubicBezTo>
                  <a:cubicBezTo>
                    <a:pt x="16538" y="3278"/>
                    <a:pt x="16163" y="3356"/>
                    <a:pt x="15860" y="3590"/>
                  </a:cubicBezTo>
                  <a:cubicBezTo>
                    <a:pt x="15349" y="3972"/>
                    <a:pt x="15357" y="4772"/>
                    <a:pt x="15936" y="5069"/>
                  </a:cubicBezTo>
                  <a:cubicBezTo>
                    <a:pt x="16012" y="5115"/>
                    <a:pt x="16096" y="5138"/>
                    <a:pt x="16187" y="5138"/>
                  </a:cubicBezTo>
                  <a:cubicBezTo>
                    <a:pt x="16097" y="5202"/>
                    <a:pt x="15968" y="5223"/>
                    <a:pt x="15827" y="5223"/>
                  </a:cubicBezTo>
                  <a:cubicBezTo>
                    <a:pt x="15578" y="5223"/>
                    <a:pt x="15291" y="5159"/>
                    <a:pt x="15109" y="5159"/>
                  </a:cubicBezTo>
                  <a:cubicBezTo>
                    <a:pt x="15092" y="5159"/>
                    <a:pt x="15075" y="5159"/>
                    <a:pt x="15059" y="5161"/>
                  </a:cubicBezTo>
                  <a:cubicBezTo>
                    <a:pt x="14816" y="5183"/>
                    <a:pt x="14579" y="5237"/>
                    <a:pt x="14343" y="5313"/>
                  </a:cubicBezTo>
                  <a:cubicBezTo>
                    <a:pt x="13962" y="5442"/>
                    <a:pt x="13528" y="5679"/>
                    <a:pt x="13451" y="6144"/>
                  </a:cubicBezTo>
                  <a:cubicBezTo>
                    <a:pt x="13428" y="6288"/>
                    <a:pt x="13360" y="6593"/>
                    <a:pt x="13489" y="6708"/>
                  </a:cubicBezTo>
                  <a:cubicBezTo>
                    <a:pt x="13594" y="6806"/>
                    <a:pt x="13766" y="6898"/>
                    <a:pt x="13919" y="6898"/>
                  </a:cubicBezTo>
                  <a:cubicBezTo>
                    <a:pt x="13944" y="6898"/>
                    <a:pt x="13969" y="6896"/>
                    <a:pt x="13992" y="6891"/>
                  </a:cubicBezTo>
                  <a:cubicBezTo>
                    <a:pt x="14008" y="6891"/>
                    <a:pt x="14023" y="6891"/>
                    <a:pt x="14031" y="6883"/>
                  </a:cubicBezTo>
                  <a:lnTo>
                    <a:pt x="14031" y="6883"/>
                  </a:lnTo>
                  <a:cubicBezTo>
                    <a:pt x="13992" y="6967"/>
                    <a:pt x="13954" y="7051"/>
                    <a:pt x="13924" y="7134"/>
                  </a:cubicBezTo>
                  <a:cubicBezTo>
                    <a:pt x="13764" y="7592"/>
                    <a:pt x="13710" y="8095"/>
                    <a:pt x="13505" y="8537"/>
                  </a:cubicBezTo>
                  <a:cubicBezTo>
                    <a:pt x="13451" y="8666"/>
                    <a:pt x="13375" y="8796"/>
                    <a:pt x="13291" y="8910"/>
                  </a:cubicBezTo>
                  <a:cubicBezTo>
                    <a:pt x="13185" y="8849"/>
                    <a:pt x="13085" y="8765"/>
                    <a:pt x="13002" y="8674"/>
                  </a:cubicBezTo>
                  <a:cubicBezTo>
                    <a:pt x="12979" y="8659"/>
                    <a:pt x="12834" y="8522"/>
                    <a:pt x="12796" y="8476"/>
                  </a:cubicBezTo>
                  <a:cubicBezTo>
                    <a:pt x="12773" y="8445"/>
                    <a:pt x="12522" y="8270"/>
                    <a:pt x="12613" y="8255"/>
                  </a:cubicBezTo>
                  <a:cubicBezTo>
                    <a:pt x="13497" y="8087"/>
                    <a:pt x="13367" y="7173"/>
                    <a:pt x="12903" y="6814"/>
                  </a:cubicBezTo>
                  <a:cubicBezTo>
                    <a:pt x="12622" y="6598"/>
                    <a:pt x="12277" y="6527"/>
                    <a:pt x="11925" y="6527"/>
                  </a:cubicBezTo>
                  <a:cubicBezTo>
                    <a:pt x="11607" y="6527"/>
                    <a:pt x="11283" y="6585"/>
                    <a:pt x="10997" y="6647"/>
                  </a:cubicBezTo>
                  <a:cubicBezTo>
                    <a:pt x="10833" y="6682"/>
                    <a:pt x="10555" y="6746"/>
                    <a:pt x="10299" y="6746"/>
                  </a:cubicBezTo>
                  <a:cubicBezTo>
                    <a:pt x="10163" y="6746"/>
                    <a:pt x="10033" y="6727"/>
                    <a:pt x="9930" y="6677"/>
                  </a:cubicBezTo>
                  <a:cubicBezTo>
                    <a:pt x="10220" y="6578"/>
                    <a:pt x="10418" y="6319"/>
                    <a:pt x="10441" y="6014"/>
                  </a:cubicBezTo>
                  <a:cubicBezTo>
                    <a:pt x="10469" y="5597"/>
                    <a:pt x="10144" y="5206"/>
                    <a:pt x="9738" y="5206"/>
                  </a:cubicBezTo>
                  <a:cubicBezTo>
                    <a:pt x="9706" y="5206"/>
                    <a:pt x="9673" y="5209"/>
                    <a:pt x="9641" y="5214"/>
                  </a:cubicBezTo>
                  <a:cubicBezTo>
                    <a:pt x="9321" y="5260"/>
                    <a:pt x="8878" y="5694"/>
                    <a:pt x="9107" y="6075"/>
                  </a:cubicBezTo>
                  <a:cubicBezTo>
                    <a:pt x="9195" y="6232"/>
                    <a:pt x="9409" y="6375"/>
                    <a:pt x="9598" y="6375"/>
                  </a:cubicBezTo>
                  <a:cubicBezTo>
                    <a:pt x="9720" y="6375"/>
                    <a:pt x="9832" y="6315"/>
                    <a:pt x="9892" y="6159"/>
                  </a:cubicBezTo>
                  <a:cubicBezTo>
                    <a:pt x="9976" y="5984"/>
                    <a:pt x="9892" y="5778"/>
                    <a:pt x="9709" y="5709"/>
                  </a:cubicBezTo>
                  <a:cubicBezTo>
                    <a:pt x="9839" y="5709"/>
                    <a:pt x="9953" y="5808"/>
                    <a:pt x="9976" y="5938"/>
                  </a:cubicBezTo>
                  <a:cubicBezTo>
                    <a:pt x="10043" y="6244"/>
                    <a:pt x="9738" y="6418"/>
                    <a:pt x="9482" y="6418"/>
                  </a:cubicBezTo>
                  <a:cubicBezTo>
                    <a:pt x="9476" y="6418"/>
                    <a:pt x="9471" y="6418"/>
                    <a:pt x="9465" y="6418"/>
                  </a:cubicBezTo>
                  <a:cubicBezTo>
                    <a:pt x="8978" y="6403"/>
                    <a:pt x="8665" y="5900"/>
                    <a:pt x="8757" y="5420"/>
                  </a:cubicBezTo>
                  <a:lnTo>
                    <a:pt x="8757" y="5420"/>
                  </a:lnTo>
                  <a:cubicBezTo>
                    <a:pt x="8787" y="5427"/>
                    <a:pt x="8819" y="5431"/>
                    <a:pt x="8851" y="5431"/>
                  </a:cubicBezTo>
                  <a:cubicBezTo>
                    <a:pt x="8882" y="5431"/>
                    <a:pt x="8913" y="5427"/>
                    <a:pt x="8939" y="5420"/>
                  </a:cubicBezTo>
                  <a:cubicBezTo>
                    <a:pt x="9168" y="5374"/>
                    <a:pt x="9321" y="4962"/>
                    <a:pt x="9351" y="4795"/>
                  </a:cubicBezTo>
                  <a:cubicBezTo>
                    <a:pt x="9382" y="4574"/>
                    <a:pt x="9359" y="4315"/>
                    <a:pt x="9115" y="4200"/>
                  </a:cubicBezTo>
                  <a:cubicBezTo>
                    <a:pt x="9065" y="4177"/>
                    <a:pt x="9014" y="4168"/>
                    <a:pt x="8963" y="4168"/>
                  </a:cubicBezTo>
                  <a:cubicBezTo>
                    <a:pt x="8844" y="4168"/>
                    <a:pt x="8724" y="4222"/>
                    <a:pt x="8612" y="4292"/>
                  </a:cubicBezTo>
                  <a:cubicBezTo>
                    <a:pt x="8718" y="4017"/>
                    <a:pt x="8680" y="3705"/>
                    <a:pt x="8353" y="3552"/>
                  </a:cubicBezTo>
                  <a:cubicBezTo>
                    <a:pt x="8307" y="3530"/>
                    <a:pt x="8254" y="3514"/>
                    <a:pt x="8193" y="3507"/>
                  </a:cubicBezTo>
                  <a:lnTo>
                    <a:pt x="8193" y="3499"/>
                  </a:lnTo>
                  <a:lnTo>
                    <a:pt x="8109" y="3499"/>
                  </a:lnTo>
                  <a:lnTo>
                    <a:pt x="8109" y="3507"/>
                  </a:lnTo>
                  <a:cubicBezTo>
                    <a:pt x="8055" y="3514"/>
                    <a:pt x="8002" y="3530"/>
                    <a:pt x="7949" y="3552"/>
                  </a:cubicBezTo>
                  <a:cubicBezTo>
                    <a:pt x="7621" y="3705"/>
                    <a:pt x="7590" y="4010"/>
                    <a:pt x="7690" y="4292"/>
                  </a:cubicBezTo>
                  <a:cubicBezTo>
                    <a:pt x="7585" y="4218"/>
                    <a:pt x="7469" y="4163"/>
                    <a:pt x="7352" y="4163"/>
                  </a:cubicBezTo>
                  <a:cubicBezTo>
                    <a:pt x="7299" y="4163"/>
                    <a:pt x="7246" y="4174"/>
                    <a:pt x="7194" y="4200"/>
                  </a:cubicBezTo>
                  <a:cubicBezTo>
                    <a:pt x="6950" y="4315"/>
                    <a:pt x="6927" y="4574"/>
                    <a:pt x="6958" y="4795"/>
                  </a:cubicBezTo>
                  <a:cubicBezTo>
                    <a:pt x="6981" y="4962"/>
                    <a:pt x="7133" y="5374"/>
                    <a:pt x="7362" y="5420"/>
                  </a:cubicBezTo>
                  <a:cubicBezTo>
                    <a:pt x="7390" y="5425"/>
                    <a:pt x="7418" y="5427"/>
                    <a:pt x="7445" y="5427"/>
                  </a:cubicBezTo>
                  <a:cubicBezTo>
                    <a:pt x="7501" y="5427"/>
                    <a:pt x="7555" y="5417"/>
                    <a:pt x="7606" y="5397"/>
                  </a:cubicBezTo>
                  <a:lnTo>
                    <a:pt x="7606" y="5397"/>
                  </a:lnTo>
                  <a:cubicBezTo>
                    <a:pt x="7712" y="5885"/>
                    <a:pt x="7392" y="6403"/>
                    <a:pt x="6905" y="6418"/>
                  </a:cubicBezTo>
                  <a:cubicBezTo>
                    <a:pt x="6805" y="6418"/>
                    <a:pt x="6714" y="6403"/>
                    <a:pt x="6630" y="6365"/>
                  </a:cubicBezTo>
                  <a:lnTo>
                    <a:pt x="6630" y="6365"/>
                  </a:lnTo>
                  <a:cubicBezTo>
                    <a:pt x="6658" y="6372"/>
                    <a:pt x="6686" y="6375"/>
                    <a:pt x="6715" y="6375"/>
                  </a:cubicBezTo>
                  <a:cubicBezTo>
                    <a:pt x="6904" y="6375"/>
                    <a:pt x="7117" y="6234"/>
                    <a:pt x="7209" y="6075"/>
                  </a:cubicBezTo>
                  <a:cubicBezTo>
                    <a:pt x="7430" y="5694"/>
                    <a:pt x="6988" y="5267"/>
                    <a:pt x="6668" y="5221"/>
                  </a:cubicBezTo>
                  <a:cubicBezTo>
                    <a:pt x="6636" y="5216"/>
                    <a:pt x="6604" y="5214"/>
                    <a:pt x="6573" y="5214"/>
                  </a:cubicBezTo>
                  <a:cubicBezTo>
                    <a:pt x="6173" y="5214"/>
                    <a:pt x="5847" y="5605"/>
                    <a:pt x="5876" y="6022"/>
                  </a:cubicBezTo>
                  <a:cubicBezTo>
                    <a:pt x="5899" y="6319"/>
                    <a:pt x="6097" y="6578"/>
                    <a:pt x="6379" y="6685"/>
                  </a:cubicBezTo>
                  <a:cubicBezTo>
                    <a:pt x="6276" y="6735"/>
                    <a:pt x="6148" y="6753"/>
                    <a:pt x="6013" y="6753"/>
                  </a:cubicBezTo>
                  <a:cubicBezTo>
                    <a:pt x="5756" y="6753"/>
                    <a:pt x="5477" y="6687"/>
                    <a:pt x="5312" y="6647"/>
                  </a:cubicBezTo>
                  <a:cubicBezTo>
                    <a:pt x="5032" y="6586"/>
                    <a:pt x="4713" y="6530"/>
                    <a:pt x="4399" y="6530"/>
                  </a:cubicBezTo>
                  <a:cubicBezTo>
                    <a:pt x="4045" y="6530"/>
                    <a:pt x="3696" y="6601"/>
                    <a:pt x="3414" y="6814"/>
                  </a:cubicBezTo>
                  <a:cubicBezTo>
                    <a:pt x="2949" y="7173"/>
                    <a:pt x="2957" y="7912"/>
                    <a:pt x="3490" y="8186"/>
                  </a:cubicBezTo>
                  <a:cubicBezTo>
                    <a:pt x="3559" y="8224"/>
                    <a:pt x="3635" y="8240"/>
                    <a:pt x="3719" y="8240"/>
                  </a:cubicBezTo>
                  <a:cubicBezTo>
                    <a:pt x="3634" y="8303"/>
                    <a:pt x="3512" y="8323"/>
                    <a:pt x="3379" y="8323"/>
                  </a:cubicBezTo>
                  <a:cubicBezTo>
                    <a:pt x="3146" y="8323"/>
                    <a:pt x="2879" y="8261"/>
                    <a:pt x="2715" y="8261"/>
                  </a:cubicBezTo>
                  <a:cubicBezTo>
                    <a:pt x="2704" y="8261"/>
                    <a:pt x="2693" y="8262"/>
                    <a:pt x="2682" y="8262"/>
                  </a:cubicBezTo>
                  <a:cubicBezTo>
                    <a:pt x="2461" y="8285"/>
                    <a:pt x="2233" y="8339"/>
                    <a:pt x="2019" y="8407"/>
                  </a:cubicBezTo>
                  <a:cubicBezTo>
                    <a:pt x="1669" y="8522"/>
                    <a:pt x="1272" y="8743"/>
                    <a:pt x="1196" y="9177"/>
                  </a:cubicBezTo>
                  <a:cubicBezTo>
                    <a:pt x="1181" y="9307"/>
                    <a:pt x="1112" y="9589"/>
                    <a:pt x="1227" y="9695"/>
                  </a:cubicBezTo>
                  <a:cubicBezTo>
                    <a:pt x="1332" y="9788"/>
                    <a:pt x="1490" y="9869"/>
                    <a:pt x="1634" y="9869"/>
                  </a:cubicBezTo>
                  <a:cubicBezTo>
                    <a:pt x="1656" y="9869"/>
                    <a:pt x="1678" y="9867"/>
                    <a:pt x="1699" y="9863"/>
                  </a:cubicBezTo>
                  <a:cubicBezTo>
                    <a:pt x="1714" y="9863"/>
                    <a:pt x="1722" y="9855"/>
                    <a:pt x="1730" y="9855"/>
                  </a:cubicBezTo>
                  <a:cubicBezTo>
                    <a:pt x="1699" y="9931"/>
                    <a:pt x="1669" y="10008"/>
                    <a:pt x="1638" y="10092"/>
                  </a:cubicBezTo>
                  <a:cubicBezTo>
                    <a:pt x="1493" y="10511"/>
                    <a:pt x="1440" y="10976"/>
                    <a:pt x="1249" y="11380"/>
                  </a:cubicBezTo>
                  <a:cubicBezTo>
                    <a:pt x="1181" y="11555"/>
                    <a:pt x="1082" y="11707"/>
                    <a:pt x="952" y="11844"/>
                  </a:cubicBezTo>
                  <a:cubicBezTo>
                    <a:pt x="868" y="11928"/>
                    <a:pt x="769" y="11989"/>
                    <a:pt x="655" y="12020"/>
                  </a:cubicBezTo>
                  <a:cubicBezTo>
                    <a:pt x="611" y="12031"/>
                    <a:pt x="566" y="12038"/>
                    <a:pt x="520" y="12038"/>
                  </a:cubicBezTo>
                  <a:cubicBezTo>
                    <a:pt x="448" y="12038"/>
                    <a:pt x="375" y="12022"/>
                    <a:pt x="304" y="11989"/>
                  </a:cubicBezTo>
                  <a:cubicBezTo>
                    <a:pt x="335" y="11989"/>
                    <a:pt x="358" y="11982"/>
                    <a:pt x="381" y="11974"/>
                  </a:cubicBezTo>
                  <a:cubicBezTo>
                    <a:pt x="571" y="11852"/>
                    <a:pt x="442" y="11662"/>
                    <a:pt x="297" y="11601"/>
                  </a:cubicBezTo>
                  <a:cubicBezTo>
                    <a:pt x="276" y="11592"/>
                    <a:pt x="255" y="11588"/>
                    <a:pt x="236" y="11588"/>
                  </a:cubicBezTo>
                  <a:cubicBezTo>
                    <a:pt x="88" y="11588"/>
                    <a:pt x="1" y="11823"/>
                    <a:pt x="68" y="11951"/>
                  </a:cubicBezTo>
                  <a:cubicBezTo>
                    <a:pt x="157" y="12114"/>
                    <a:pt x="336" y="12184"/>
                    <a:pt x="511" y="12184"/>
                  </a:cubicBezTo>
                  <a:cubicBezTo>
                    <a:pt x="606" y="12184"/>
                    <a:pt x="699" y="12164"/>
                    <a:pt x="777" y="12126"/>
                  </a:cubicBezTo>
                  <a:cubicBezTo>
                    <a:pt x="1082" y="11982"/>
                    <a:pt x="1265" y="11692"/>
                    <a:pt x="1394" y="11380"/>
                  </a:cubicBezTo>
                  <a:cubicBezTo>
                    <a:pt x="1585" y="10915"/>
                    <a:pt x="1608" y="10374"/>
                    <a:pt x="1852" y="9931"/>
                  </a:cubicBezTo>
                  <a:cubicBezTo>
                    <a:pt x="2134" y="9428"/>
                    <a:pt x="2553" y="9025"/>
                    <a:pt x="3109" y="8956"/>
                  </a:cubicBezTo>
                  <a:lnTo>
                    <a:pt x="3109" y="8956"/>
                  </a:lnTo>
                  <a:cubicBezTo>
                    <a:pt x="3002" y="9070"/>
                    <a:pt x="2896" y="9192"/>
                    <a:pt x="2797" y="9322"/>
                  </a:cubicBezTo>
                  <a:cubicBezTo>
                    <a:pt x="2785" y="9311"/>
                    <a:pt x="2774" y="9304"/>
                    <a:pt x="2763" y="9304"/>
                  </a:cubicBezTo>
                  <a:cubicBezTo>
                    <a:pt x="2759" y="9304"/>
                    <a:pt x="2755" y="9304"/>
                    <a:pt x="2751" y="9307"/>
                  </a:cubicBezTo>
                  <a:cubicBezTo>
                    <a:pt x="2156" y="9489"/>
                    <a:pt x="1753" y="10153"/>
                    <a:pt x="1730" y="10793"/>
                  </a:cubicBezTo>
                  <a:cubicBezTo>
                    <a:pt x="1730" y="10816"/>
                    <a:pt x="1745" y="10838"/>
                    <a:pt x="1760" y="10838"/>
                  </a:cubicBezTo>
                  <a:cubicBezTo>
                    <a:pt x="1600" y="11128"/>
                    <a:pt x="1089" y="12119"/>
                    <a:pt x="1097" y="13033"/>
                  </a:cubicBezTo>
                  <a:lnTo>
                    <a:pt x="1097" y="13033"/>
                  </a:lnTo>
                  <a:cubicBezTo>
                    <a:pt x="2080" y="9977"/>
                    <a:pt x="4245" y="6913"/>
                    <a:pt x="8223" y="6715"/>
                  </a:cubicBezTo>
                  <a:cubicBezTo>
                    <a:pt x="8305" y="6711"/>
                    <a:pt x="8386" y="6709"/>
                    <a:pt x="8467" y="6709"/>
                  </a:cubicBezTo>
                  <a:cubicBezTo>
                    <a:pt x="10241" y="6709"/>
                    <a:pt x="11879" y="7656"/>
                    <a:pt x="13162" y="9055"/>
                  </a:cubicBezTo>
                  <a:cubicBezTo>
                    <a:pt x="13078" y="9139"/>
                    <a:pt x="12979" y="9200"/>
                    <a:pt x="12864" y="9230"/>
                  </a:cubicBezTo>
                  <a:cubicBezTo>
                    <a:pt x="12818" y="9242"/>
                    <a:pt x="12768" y="9248"/>
                    <a:pt x="12719" y="9248"/>
                  </a:cubicBezTo>
                  <a:cubicBezTo>
                    <a:pt x="12639" y="9248"/>
                    <a:pt x="12558" y="9233"/>
                    <a:pt x="12483" y="9200"/>
                  </a:cubicBezTo>
                  <a:cubicBezTo>
                    <a:pt x="12514" y="9200"/>
                    <a:pt x="12544" y="9192"/>
                    <a:pt x="12567" y="9177"/>
                  </a:cubicBezTo>
                  <a:cubicBezTo>
                    <a:pt x="12773" y="9047"/>
                    <a:pt x="12636" y="8842"/>
                    <a:pt x="12476" y="8773"/>
                  </a:cubicBezTo>
                  <a:cubicBezTo>
                    <a:pt x="12452" y="8763"/>
                    <a:pt x="12429" y="8759"/>
                    <a:pt x="12408" y="8759"/>
                  </a:cubicBezTo>
                  <a:cubicBezTo>
                    <a:pt x="12243" y="8759"/>
                    <a:pt x="12151" y="9019"/>
                    <a:pt x="12232" y="9154"/>
                  </a:cubicBezTo>
                  <a:cubicBezTo>
                    <a:pt x="12325" y="9326"/>
                    <a:pt x="12514" y="9400"/>
                    <a:pt x="12701" y="9400"/>
                  </a:cubicBezTo>
                  <a:cubicBezTo>
                    <a:pt x="12805" y="9400"/>
                    <a:pt x="12907" y="9378"/>
                    <a:pt x="12994" y="9337"/>
                  </a:cubicBezTo>
                  <a:cubicBezTo>
                    <a:pt x="13322" y="9185"/>
                    <a:pt x="13520" y="8872"/>
                    <a:pt x="13657" y="8529"/>
                  </a:cubicBezTo>
                  <a:cubicBezTo>
                    <a:pt x="13863" y="8026"/>
                    <a:pt x="13886" y="7439"/>
                    <a:pt x="14152" y="6959"/>
                  </a:cubicBezTo>
                  <a:cubicBezTo>
                    <a:pt x="14457" y="6410"/>
                    <a:pt x="14915" y="5976"/>
                    <a:pt x="15517" y="5900"/>
                  </a:cubicBezTo>
                  <a:lnTo>
                    <a:pt x="15517" y="5900"/>
                  </a:lnTo>
                  <a:cubicBezTo>
                    <a:pt x="15395" y="6029"/>
                    <a:pt x="15280" y="6159"/>
                    <a:pt x="15174" y="6296"/>
                  </a:cubicBezTo>
                  <a:cubicBezTo>
                    <a:pt x="15163" y="6285"/>
                    <a:pt x="15151" y="6278"/>
                    <a:pt x="15137" y="6278"/>
                  </a:cubicBezTo>
                  <a:cubicBezTo>
                    <a:pt x="15132" y="6278"/>
                    <a:pt x="15127" y="6279"/>
                    <a:pt x="15120" y="6281"/>
                  </a:cubicBezTo>
                  <a:cubicBezTo>
                    <a:pt x="14473" y="6479"/>
                    <a:pt x="14046" y="7195"/>
                    <a:pt x="14015" y="7904"/>
                  </a:cubicBezTo>
                  <a:cubicBezTo>
                    <a:pt x="14015" y="7927"/>
                    <a:pt x="14031" y="7950"/>
                    <a:pt x="14053" y="7950"/>
                  </a:cubicBezTo>
                  <a:cubicBezTo>
                    <a:pt x="13619" y="8735"/>
                    <a:pt x="13268" y="9566"/>
                    <a:pt x="13002" y="10427"/>
                  </a:cubicBezTo>
                  <a:lnTo>
                    <a:pt x="13215" y="10427"/>
                  </a:lnTo>
                  <a:cubicBezTo>
                    <a:pt x="14488" y="6357"/>
                    <a:pt x="17521" y="3484"/>
                    <a:pt x="21050" y="3484"/>
                  </a:cubicBezTo>
                  <a:cubicBezTo>
                    <a:pt x="24586" y="3484"/>
                    <a:pt x="27619" y="6357"/>
                    <a:pt x="28892" y="10427"/>
                  </a:cubicBezTo>
                  <a:lnTo>
                    <a:pt x="29098" y="10427"/>
                  </a:lnTo>
                  <a:cubicBezTo>
                    <a:pt x="28953" y="9962"/>
                    <a:pt x="28786" y="9497"/>
                    <a:pt x="28587" y="9047"/>
                  </a:cubicBezTo>
                  <a:lnTo>
                    <a:pt x="28595" y="9047"/>
                  </a:lnTo>
                  <a:cubicBezTo>
                    <a:pt x="28625" y="9063"/>
                    <a:pt x="28648" y="9086"/>
                    <a:pt x="28664" y="9101"/>
                  </a:cubicBezTo>
                  <a:lnTo>
                    <a:pt x="28671" y="9093"/>
                  </a:lnTo>
                  <a:cubicBezTo>
                    <a:pt x="28763" y="9192"/>
                    <a:pt x="28877" y="9276"/>
                    <a:pt x="28999" y="9337"/>
                  </a:cubicBezTo>
                  <a:cubicBezTo>
                    <a:pt x="29085" y="9378"/>
                    <a:pt x="29188" y="9400"/>
                    <a:pt x="29292" y="9400"/>
                  </a:cubicBezTo>
                  <a:cubicBezTo>
                    <a:pt x="29479" y="9400"/>
                    <a:pt x="29668" y="9326"/>
                    <a:pt x="29761" y="9154"/>
                  </a:cubicBezTo>
                  <a:cubicBezTo>
                    <a:pt x="29835" y="9014"/>
                    <a:pt x="29744" y="8757"/>
                    <a:pt x="29587" y="8757"/>
                  </a:cubicBezTo>
                  <a:cubicBezTo>
                    <a:pt x="29565" y="8757"/>
                    <a:pt x="29542" y="8762"/>
                    <a:pt x="29517" y="8773"/>
                  </a:cubicBezTo>
                  <a:cubicBezTo>
                    <a:pt x="29357" y="8842"/>
                    <a:pt x="29220" y="9047"/>
                    <a:pt x="29426" y="9177"/>
                  </a:cubicBezTo>
                  <a:cubicBezTo>
                    <a:pt x="29449" y="9185"/>
                    <a:pt x="29479" y="9192"/>
                    <a:pt x="29502" y="9192"/>
                  </a:cubicBezTo>
                  <a:cubicBezTo>
                    <a:pt x="29431" y="9225"/>
                    <a:pt x="29351" y="9244"/>
                    <a:pt x="29269" y="9244"/>
                  </a:cubicBezTo>
                  <a:cubicBezTo>
                    <a:pt x="29220" y="9244"/>
                    <a:pt x="29170" y="9237"/>
                    <a:pt x="29121" y="9223"/>
                  </a:cubicBezTo>
                  <a:cubicBezTo>
                    <a:pt x="28999" y="9192"/>
                    <a:pt x="28892" y="9124"/>
                    <a:pt x="28801" y="9032"/>
                  </a:cubicBezTo>
                  <a:cubicBezTo>
                    <a:pt x="28786" y="9017"/>
                    <a:pt x="28778" y="9009"/>
                    <a:pt x="28763" y="8994"/>
                  </a:cubicBezTo>
                  <a:cubicBezTo>
                    <a:pt x="30044" y="7626"/>
                    <a:pt x="31651" y="6709"/>
                    <a:pt x="33400" y="6709"/>
                  </a:cubicBezTo>
                  <a:cubicBezTo>
                    <a:pt x="33482" y="6709"/>
                    <a:pt x="33565" y="6711"/>
                    <a:pt x="33648" y="6715"/>
                  </a:cubicBezTo>
                  <a:cubicBezTo>
                    <a:pt x="37619" y="6913"/>
                    <a:pt x="39791" y="9970"/>
                    <a:pt x="40774" y="13033"/>
                  </a:cubicBezTo>
                  <a:cubicBezTo>
                    <a:pt x="40774" y="12111"/>
                    <a:pt x="40263" y="11128"/>
                    <a:pt x="40103" y="10838"/>
                  </a:cubicBezTo>
                  <a:cubicBezTo>
                    <a:pt x="40126" y="10838"/>
                    <a:pt x="40141" y="10816"/>
                    <a:pt x="40134" y="10793"/>
                  </a:cubicBezTo>
                  <a:cubicBezTo>
                    <a:pt x="40111" y="10153"/>
                    <a:pt x="39715" y="9489"/>
                    <a:pt x="39120" y="9307"/>
                  </a:cubicBezTo>
                  <a:cubicBezTo>
                    <a:pt x="39116" y="9304"/>
                    <a:pt x="39111" y="9304"/>
                    <a:pt x="39107" y="9304"/>
                  </a:cubicBezTo>
                  <a:cubicBezTo>
                    <a:pt x="39094" y="9304"/>
                    <a:pt x="39080" y="9311"/>
                    <a:pt x="39074" y="9322"/>
                  </a:cubicBezTo>
                  <a:cubicBezTo>
                    <a:pt x="38968" y="9192"/>
                    <a:pt x="38861" y="9070"/>
                    <a:pt x="38754" y="8956"/>
                  </a:cubicBezTo>
                  <a:lnTo>
                    <a:pt x="38754" y="8956"/>
                  </a:lnTo>
                  <a:cubicBezTo>
                    <a:pt x="39311" y="9025"/>
                    <a:pt x="39737" y="9428"/>
                    <a:pt x="40012" y="9931"/>
                  </a:cubicBezTo>
                  <a:cubicBezTo>
                    <a:pt x="40256" y="10374"/>
                    <a:pt x="40279" y="10915"/>
                    <a:pt x="40469" y="11380"/>
                  </a:cubicBezTo>
                  <a:cubicBezTo>
                    <a:pt x="40599" y="11692"/>
                    <a:pt x="40782" y="11982"/>
                    <a:pt x="41086" y="12126"/>
                  </a:cubicBezTo>
                  <a:cubicBezTo>
                    <a:pt x="41167" y="12161"/>
                    <a:pt x="41262" y="12181"/>
                    <a:pt x="41356" y="12181"/>
                  </a:cubicBezTo>
                  <a:cubicBezTo>
                    <a:pt x="41531" y="12181"/>
                    <a:pt x="41706" y="12114"/>
                    <a:pt x="41795" y="11951"/>
                  </a:cubicBezTo>
                  <a:cubicBezTo>
                    <a:pt x="41876" y="11830"/>
                    <a:pt x="41790" y="11588"/>
                    <a:pt x="41641" y="11588"/>
                  </a:cubicBezTo>
                  <a:cubicBezTo>
                    <a:pt x="41622" y="11588"/>
                    <a:pt x="41603" y="11592"/>
                    <a:pt x="41582" y="11601"/>
                  </a:cubicBezTo>
                  <a:cubicBezTo>
                    <a:pt x="41429" y="11662"/>
                    <a:pt x="41307" y="11852"/>
                    <a:pt x="41490" y="11966"/>
                  </a:cubicBezTo>
                  <a:cubicBezTo>
                    <a:pt x="41513" y="11982"/>
                    <a:pt x="41544" y="11989"/>
                    <a:pt x="41567" y="11989"/>
                  </a:cubicBezTo>
                  <a:cubicBezTo>
                    <a:pt x="41498" y="12019"/>
                    <a:pt x="41422" y="12036"/>
                    <a:pt x="41347" y="12036"/>
                  </a:cubicBezTo>
                  <a:cubicBezTo>
                    <a:pt x="41306" y="12036"/>
                    <a:pt x="41264" y="12031"/>
                    <a:pt x="41224" y="12020"/>
                  </a:cubicBezTo>
                  <a:cubicBezTo>
                    <a:pt x="41109" y="11982"/>
                    <a:pt x="41003" y="11921"/>
                    <a:pt x="40926" y="11837"/>
                  </a:cubicBezTo>
                  <a:cubicBezTo>
                    <a:pt x="40797" y="11707"/>
                    <a:pt x="40690" y="11547"/>
                    <a:pt x="40622" y="11380"/>
                  </a:cubicBezTo>
                  <a:cubicBezTo>
                    <a:pt x="40431" y="10976"/>
                    <a:pt x="40385" y="10511"/>
                    <a:pt x="40240" y="10092"/>
                  </a:cubicBezTo>
                  <a:cubicBezTo>
                    <a:pt x="40210" y="10008"/>
                    <a:pt x="40179" y="9931"/>
                    <a:pt x="40141" y="9855"/>
                  </a:cubicBezTo>
                  <a:cubicBezTo>
                    <a:pt x="40157" y="9855"/>
                    <a:pt x="40164" y="9863"/>
                    <a:pt x="40179" y="9863"/>
                  </a:cubicBezTo>
                  <a:cubicBezTo>
                    <a:pt x="40200" y="9867"/>
                    <a:pt x="40221" y="9869"/>
                    <a:pt x="40242" y="9869"/>
                  </a:cubicBezTo>
                  <a:cubicBezTo>
                    <a:pt x="40383" y="9869"/>
                    <a:pt x="40545" y="9788"/>
                    <a:pt x="40644" y="9695"/>
                  </a:cubicBezTo>
                  <a:cubicBezTo>
                    <a:pt x="40759" y="9589"/>
                    <a:pt x="40698" y="9307"/>
                    <a:pt x="40675" y="9177"/>
                  </a:cubicBezTo>
                  <a:cubicBezTo>
                    <a:pt x="40606" y="8743"/>
                    <a:pt x="40210" y="8522"/>
                    <a:pt x="39852" y="8407"/>
                  </a:cubicBezTo>
                  <a:cubicBezTo>
                    <a:pt x="39638" y="8331"/>
                    <a:pt x="39417" y="8285"/>
                    <a:pt x="39189" y="8262"/>
                  </a:cubicBezTo>
                  <a:cubicBezTo>
                    <a:pt x="39178" y="8262"/>
                    <a:pt x="39167" y="8261"/>
                    <a:pt x="39156" y="8261"/>
                  </a:cubicBezTo>
                  <a:cubicBezTo>
                    <a:pt x="38993" y="8261"/>
                    <a:pt x="38728" y="8323"/>
                    <a:pt x="38495" y="8323"/>
                  </a:cubicBezTo>
                  <a:cubicBezTo>
                    <a:pt x="38362" y="8323"/>
                    <a:pt x="38240" y="8303"/>
                    <a:pt x="38152" y="8240"/>
                  </a:cubicBezTo>
                  <a:cubicBezTo>
                    <a:pt x="38236" y="8240"/>
                    <a:pt x="38320" y="8224"/>
                    <a:pt x="38388" y="8186"/>
                  </a:cubicBezTo>
                  <a:cubicBezTo>
                    <a:pt x="38914" y="7904"/>
                    <a:pt x="38922" y="7173"/>
                    <a:pt x="38457" y="6814"/>
                  </a:cubicBezTo>
                  <a:cubicBezTo>
                    <a:pt x="38179" y="6601"/>
                    <a:pt x="37832" y="6530"/>
                    <a:pt x="37478" y="6530"/>
                  </a:cubicBezTo>
                  <a:cubicBezTo>
                    <a:pt x="37163" y="6530"/>
                    <a:pt x="36843" y="6586"/>
                    <a:pt x="36559" y="6647"/>
                  </a:cubicBezTo>
                  <a:cubicBezTo>
                    <a:pt x="36392" y="6682"/>
                    <a:pt x="36108" y="6751"/>
                    <a:pt x="35848" y="6751"/>
                  </a:cubicBezTo>
                  <a:cubicBezTo>
                    <a:pt x="35717" y="6751"/>
                    <a:pt x="35592" y="6733"/>
                    <a:pt x="35492" y="6685"/>
                  </a:cubicBezTo>
                  <a:cubicBezTo>
                    <a:pt x="35782" y="6578"/>
                    <a:pt x="35972" y="6319"/>
                    <a:pt x="35995" y="6022"/>
                  </a:cubicBezTo>
                  <a:cubicBezTo>
                    <a:pt x="36024" y="5605"/>
                    <a:pt x="35698" y="5214"/>
                    <a:pt x="35298" y="5214"/>
                  </a:cubicBezTo>
                  <a:cubicBezTo>
                    <a:pt x="35267" y="5214"/>
                    <a:pt x="35235" y="5216"/>
                    <a:pt x="35203" y="5221"/>
                  </a:cubicBezTo>
                  <a:cubicBezTo>
                    <a:pt x="34883" y="5267"/>
                    <a:pt x="34441" y="5694"/>
                    <a:pt x="34662" y="6075"/>
                  </a:cubicBezTo>
                  <a:cubicBezTo>
                    <a:pt x="34753" y="6232"/>
                    <a:pt x="34968" y="6377"/>
                    <a:pt x="35157" y="6377"/>
                  </a:cubicBezTo>
                  <a:cubicBezTo>
                    <a:pt x="35188" y="6377"/>
                    <a:pt x="35219" y="6373"/>
                    <a:pt x="35248" y="6365"/>
                  </a:cubicBezTo>
                  <a:lnTo>
                    <a:pt x="35248" y="6365"/>
                  </a:lnTo>
                  <a:cubicBezTo>
                    <a:pt x="35157" y="6403"/>
                    <a:pt x="35066" y="6418"/>
                    <a:pt x="34974" y="6418"/>
                  </a:cubicBezTo>
                  <a:cubicBezTo>
                    <a:pt x="34479" y="6403"/>
                    <a:pt x="34166" y="5885"/>
                    <a:pt x="34273" y="5397"/>
                  </a:cubicBezTo>
                  <a:lnTo>
                    <a:pt x="34273" y="5397"/>
                  </a:lnTo>
                  <a:cubicBezTo>
                    <a:pt x="34324" y="5417"/>
                    <a:pt x="34378" y="5427"/>
                    <a:pt x="34431" y="5427"/>
                  </a:cubicBezTo>
                  <a:cubicBezTo>
                    <a:pt x="34458" y="5427"/>
                    <a:pt x="34484" y="5425"/>
                    <a:pt x="34509" y="5420"/>
                  </a:cubicBezTo>
                  <a:cubicBezTo>
                    <a:pt x="34738" y="5374"/>
                    <a:pt x="34890" y="4962"/>
                    <a:pt x="34921" y="4795"/>
                  </a:cubicBezTo>
                  <a:cubicBezTo>
                    <a:pt x="34951" y="4574"/>
                    <a:pt x="34928" y="4315"/>
                    <a:pt x="34684" y="4200"/>
                  </a:cubicBezTo>
                  <a:cubicBezTo>
                    <a:pt x="34634" y="4177"/>
                    <a:pt x="34584" y="4168"/>
                    <a:pt x="34533" y="4168"/>
                  </a:cubicBezTo>
                  <a:cubicBezTo>
                    <a:pt x="34414" y="4168"/>
                    <a:pt x="34294" y="4222"/>
                    <a:pt x="34181" y="4292"/>
                  </a:cubicBezTo>
                  <a:cubicBezTo>
                    <a:pt x="34288" y="4010"/>
                    <a:pt x="34250" y="3705"/>
                    <a:pt x="33922" y="3552"/>
                  </a:cubicBezTo>
                  <a:cubicBezTo>
                    <a:pt x="33877" y="3530"/>
                    <a:pt x="33823" y="3514"/>
                    <a:pt x="33762" y="3507"/>
                  </a:cubicBezTo>
                  <a:lnTo>
                    <a:pt x="33762" y="3499"/>
                  </a:lnTo>
                  <a:lnTo>
                    <a:pt x="33678" y="3499"/>
                  </a:lnTo>
                  <a:lnTo>
                    <a:pt x="33678" y="3507"/>
                  </a:lnTo>
                  <a:cubicBezTo>
                    <a:pt x="33625" y="3514"/>
                    <a:pt x="33572" y="3530"/>
                    <a:pt x="33518" y="3552"/>
                  </a:cubicBezTo>
                  <a:cubicBezTo>
                    <a:pt x="33191" y="3705"/>
                    <a:pt x="33160" y="4010"/>
                    <a:pt x="33259" y="4292"/>
                  </a:cubicBezTo>
                  <a:cubicBezTo>
                    <a:pt x="33149" y="4218"/>
                    <a:pt x="33035" y="4163"/>
                    <a:pt x="32920" y="4163"/>
                  </a:cubicBezTo>
                  <a:cubicBezTo>
                    <a:pt x="32868" y="4163"/>
                    <a:pt x="32816" y="4174"/>
                    <a:pt x="32764" y="4200"/>
                  </a:cubicBezTo>
                  <a:cubicBezTo>
                    <a:pt x="32520" y="4307"/>
                    <a:pt x="32497" y="4574"/>
                    <a:pt x="32528" y="4795"/>
                  </a:cubicBezTo>
                  <a:cubicBezTo>
                    <a:pt x="32550" y="4962"/>
                    <a:pt x="32703" y="5374"/>
                    <a:pt x="32932" y="5420"/>
                  </a:cubicBezTo>
                  <a:cubicBezTo>
                    <a:pt x="32955" y="5425"/>
                    <a:pt x="32978" y="5428"/>
                    <a:pt x="33001" y="5428"/>
                  </a:cubicBezTo>
                  <a:cubicBezTo>
                    <a:pt x="33039" y="5428"/>
                    <a:pt x="33077" y="5421"/>
                    <a:pt x="33114" y="5412"/>
                  </a:cubicBezTo>
                  <a:lnTo>
                    <a:pt x="33114" y="5412"/>
                  </a:lnTo>
                  <a:cubicBezTo>
                    <a:pt x="33214" y="5900"/>
                    <a:pt x="32893" y="6403"/>
                    <a:pt x="32413" y="6418"/>
                  </a:cubicBezTo>
                  <a:cubicBezTo>
                    <a:pt x="32408" y="6418"/>
                    <a:pt x="32402" y="6418"/>
                    <a:pt x="32397" y="6418"/>
                  </a:cubicBezTo>
                  <a:cubicBezTo>
                    <a:pt x="32141" y="6418"/>
                    <a:pt x="31828" y="6244"/>
                    <a:pt x="31895" y="5938"/>
                  </a:cubicBezTo>
                  <a:cubicBezTo>
                    <a:pt x="31918" y="5808"/>
                    <a:pt x="32032" y="5709"/>
                    <a:pt x="32169" y="5709"/>
                  </a:cubicBezTo>
                  <a:cubicBezTo>
                    <a:pt x="31987" y="5778"/>
                    <a:pt x="31903" y="5984"/>
                    <a:pt x="31987" y="6151"/>
                  </a:cubicBezTo>
                  <a:cubicBezTo>
                    <a:pt x="32047" y="6312"/>
                    <a:pt x="32159" y="6374"/>
                    <a:pt x="32282" y="6374"/>
                  </a:cubicBezTo>
                  <a:cubicBezTo>
                    <a:pt x="32469" y="6374"/>
                    <a:pt x="32680" y="6231"/>
                    <a:pt x="32772" y="6075"/>
                  </a:cubicBezTo>
                  <a:cubicBezTo>
                    <a:pt x="32993" y="5694"/>
                    <a:pt x="32550" y="5260"/>
                    <a:pt x="32230" y="5214"/>
                  </a:cubicBezTo>
                  <a:cubicBezTo>
                    <a:pt x="32198" y="5209"/>
                    <a:pt x="32166" y="5206"/>
                    <a:pt x="32135" y="5206"/>
                  </a:cubicBezTo>
                  <a:cubicBezTo>
                    <a:pt x="31735" y="5206"/>
                    <a:pt x="31409" y="5597"/>
                    <a:pt x="31438" y="6014"/>
                  </a:cubicBezTo>
                  <a:cubicBezTo>
                    <a:pt x="31461" y="6319"/>
                    <a:pt x="31659" y="6578"/>
                    <a:pt x="31941" y="6677"/>
                  </a:cubicBezTo>
                  <a:cubicBezTo>
                    <a:pt x="31838" y="6727"/>
                    <a:pt x="31708" y="6746"/>
                    <a:pt x="31572" y="6746"/>
                  </a:cubicBezTo>
                  <a:cubicBezTo>
                    <a:pt x="31316" y="6746"/>
                    <a:pt x="31038" y="6682"/>
                    <a:pt x="30874" y="6647"/>
                  </a:cubicBezTo>
                  <a:cubicBezTo>
                    <a:pt x="30588" y="6585"/>
                    <a:pt x="30264" y="6527"/>
                    <a:pt x="29947" y="6527"/>
                  </a:cubicBezTo>
                  <a:cubicBezTo>
                    <a:pt x="29596" y="6527"/>
                    <a:pt x="29252" y="6598"/>
                    <a:pt x="28976" y="6814"/>
                  </a:cubicBezTo>
                  <a:cubicBezTo>
                    <a:pt x="28511" y="7173"/>
                    <a:pt x="28382" y="8087"/>
                    <a:pt x="29258" y="8255"/>
                  </a:cubicBezTo>
                  <a:cubicBezTo>
                    <a:pt x="29350" y="8270"/>
                    <a:pt x="29098" y="8445"/>
                    <a:pt x="29075" y="8476"/>
                  </a:cubicBezTo>
                  <a:cubicBezTo>
                    <a:pt x="29037" y="8522"/>
                    <a:pt x="28892" y="8659"/>
                    <a:pt x="28877" y="8674"/>
                  </a:cubicBezTo>
                  <a:cubicBezTo>
                    <a:pt x="28816" y="8743"/>
                    <a:pt x="28747" y="8804"/>
                    <a:pt x="28671" y="8857"/>
                  </a:cubicBezTo>
                  <a:cubicBezTo>
                    <a:pt x="28603" y="8758"/>
                    <a:pt x="28542" y="8643"/>
                    <a:pt x="28496" y="8537"/>
                  </a:cubicBezTo>
                  <a:cubicBezTo>
                    <a:pt x="28290" y="8095"/>
                    <a:pt x="28229" y="7592"/>
                    <a:pt x="28077" y="7134"/>
                  </a:cubicBezTo>
                  <a:cubicBezTo>
                    <a:pt x="28046" y="7051"/>
                    <a:pt x="28008" y="6967"/>
                    <a:pt x="27962" y="6883"/>
                  </a:cubicBezTo>
                  <a:cubicBezTo>
                    <a:pt x="27978" y="6883"/>
                    <a:pt x="27993" y="6891"/>
                    <a:pt x="28001" y="6891"/>
                  </a:cubicBezTo>
                  <a:cubicBezTo>
                    <a:pt x="28025" y="6896"/>
                    <a:pt x="28051" y="6898"/>
                    <a:pt x="28076" y="6898"/>
                  </a:cubicBezTo>
                  <a:cubicBezTo>
                    <a:pt x="28232" y="6898"/>
                    <a:pt x="28400" y="6806"/>
                    <a:pt x="28511" y="6708"/>
                  </a:cubicBezTo>
                  <a:cubicBezTo>
                    <a:pt x="28641" y="6593"/>
                    <a:pt x="28565" y="6288"/>
                    <a:pt x="28542" y="6144"/>
                  </a:cubicBezTo>
                  <a:cubicBezTo>
                    <a:pt x="28465" y="5679"/>
                    <a:pt x="28039" y="5442"/>
                    <a:pt x="27650" y="5313"/>
                  </a:cubicBezTo>
                  <a:cubicBezTo>
                    <a:pt x="27421" y="5237"/>
                    <a:pt x="27185" y="5183"/>
                    <a:pt x="26934" y="5161"/>
                  </a:cubicBezTo>
                  <a:cubicBezTo>
                    <a:pt x="26918" y="5159"/>
                    <a:pt x="26902" y="5159"/>
                    <a:pt x="26885" y="5159"/>
                  </a:cubicBezTo>
                  <a:cubicBezTo>
                    <a:pt x="26710" y="5159"/>
                    <a:pt x="26430" y="5221"/>
                    <a:pt x="26185" y="5221"/>
                  </a:cubicBezTo>
                  <a:cubicBezTo>
                    <a:pt x="26040" y="5221"/>
                    <a:pt x="25906" y="5199"/>
                    <a:pt x="25813" y="5130"/>
                  </a:cubicBezTo>
                  <a:cubicBezTo>
                    <a:pt x="25905" y="5130"/>
                    <a:pt x="25988" y="5115"/>
                    <a:pt x="26065" y="5069"/>
                  </a:cubicBezTo>
                  <a:cubicBezTo>
                    <a:pt x="26636" y="4772"/>
                    <a:pt x="26644" y="3972"/>
                    <a:pt x="26141" y="3590"/>
                  </a:cubicBezTo>
                  <a:cubicBezTo>
                    <a:pt x="25838" y="3356"/>
                    <a:pt x="25460" y="3278"/>
                    <a:pt x="25075" y="3278"/>
                  </a:cubicBezTo>
                  <a:cubicBezTo>
                    <a:pt x="24734" y="3278"/>
                    <a:pt x="24388" y="3340"/>
                    <a:pt x="24083" y="3408"/>
                  </a:cubicBezTo>
                  <a:cubicBezTo>
                    <a:pt x="23903" y="3448"/>
                    <a:pt x="23598" y="3517"/>
                    <a:pt x="23320" y="3517"/>
                  </a:cubicBezTo>
                  <a:cubicBezTo>
                    <a:pt x="23174" y="3517"/>
                    <a:pt x="23035" y="3498"/>
                    <a:pt x="22925" y="3446"/>
                  </a:cubicBezTo>
                  <a:cubicBezTo>
                    <a:pt x="23237" y="3331"/>
                    <a:pt x="23451" y="3049"/>
                    <a:pt x="23473" y="2722"/>
                  </a:cubicBezTo>
                  <a:cubicBezTo>
                    <a:pt x="23502" y="2267"/>
                    <a:pt x="23147" y="1846"/>
                    <a:pt x="22710" y="1846"/>
                  </a:cubicBezTo>
                  <a:cubicBezTo>
                    <a:pt x="22678" y="1846"/>
                    <a:pt x="22645" y="1848"/>
                    <a:pt x="22612" y="1853"/>
                  </a:cubicBezTo>
                  <a:cubicBezTo>
                    <a:pt x="22262" y="1906"/>
                    <a:pt x="21789" y="2371"/>
                    <a:pt x="22025" y="2783"/>
                  </a:cubicBezTo>
                  <a:cubicBezTo>
                    <a:pt x="22122" y="2958"/>
                    <a:pt x="22353" y="3116"/>
                    <a:pt x="22557" y="3116"/>
                  </a:cubicBezTo>
                  <a:cubicBezTo>
                    <a:pt x="22691" y="3116"/>
                    <a:pt x="22813" y="3049"/>
                    <a:pt x="22879" y="2874"/>
                  </a:cubicBezTo>
                  <a:cubicBezTo>
                    <a:pt x="22963" y="2645"/>
                    <a:pt x="22856" y="2447"/>
                    <a:pt x="22681" y="2394"/>
                  </a:cubicBezTo>
                  <a:cubicBezTo>
                    <a:pt x="22826" y="2394"/>
                    <a:pt x="22948" y="2501"/>
                    <a:pt x="22970" y="2638"/>
                  </a:cubicBezTo>
                  <a:cubicBezTo>
                    <a:pt x="23045" y="2967"/>
                    <a:pt x="22709" y="3164"/>
                    <a:pt x="22430" y="3164"/>
                  </a:cubicBezTo>
                  <a:cubicBezTo>
                    <a:pt x="22425" y="3164"/>
                    <a:pt x="22419" y="3164"/>
                    <a:pt x="22414" y="3164"/>
                  </a:cubicBezTo>
                  <a:cubicBezTo>
                    <a:pt x="21888" y="3141"/>
                    <a:pt x="21545" y="2600"/>
                    <a:pt x="21652" y="2074"/>
                  </a:cubicBezTo>
                  <a:lnTo>
                    <a:pt x="21652" y="2074"/>
                  </a:lnTo>
                  <a:cubicBezTo>
                    <a:pt x="21692" y="2083"/>
                    <a:pt x="21732" y="2086"/>
                    <a:pt x="21771" y="2086"/>
                  </a:cubicBezTo>
                  <a:cubicBezTo>
                    <a:pt x="21798" y="2086"/>
                    <a:pt x="21825" y="2085"/>
                    <a:pt x="21850" y="2081"/>
                  </a:cubicBezTo>
                  <a:cubicBezTo>
                    <a:pt x="22094" y="2028"/>
                    <a:pt x="22262" y="1578"/>
                    <a:pt x="22292" y="1396"/>
                  </a:cubicBezTo>
                  <a:cubicBezTo>
                    <a:pt x="22323" y="1159"/>
                    <a:pt x="22300" y="877"/>
                    <a:pt x="22033" y="755"/>
                  </a:cubicBezTo>
                  <a:cubicBezTo>
                    <a:pt x="21981" y="731"/>
                    <a:pt x="21928" y="720"/>
                    <a:pt x="21875" y="720"/>
                  </a:cubicBezTo>
                  <a:cubicBezTo>
                    <a:pt x="21747" y="720"/>
                    <a:pt x="21615" y="781"/>
                    <a:pt x="21492" y="862"/>
                  </a:cubicBezTo>
                  <a:cubicBezTo>
                    <a:pt x="21606" y="557"/>
                    <a:pt x="21568" y="222"/>
                    <a:pt x="21218" y="54"/>
                  </a:cubicBezTo>
                  <a:cubicBezTo>
                    <a:pt x="21164" y="31"/>
                    <a:pt x="21103" y="16"/>
                    <a:pt x="21042" y="8"/>
                  </a:cubicBezTo>
                  <a:lnTo>
                    <a:pt x="210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39"/>
          <p:cNvGrpSpPr/>
          <p:nvPr/>
        </p:nvGrpSpPr>
        <p:grpSpPr>
          <a:xfrm>
            <a:off x="5209223" y="981299"/>
            <a:ext cx="1601054" cy="541097"/>
            <a:chOff x="2726125" y="3983650"/>
            <a:chExt cx="737575" cy="249250"/>
          </a:xfrm>
        </p:grpSpPr>
        <p:sp>
          <p:nvSpPr>
            <p:cNvPr id="6348" name="Google Shape;6348;p39"/>
            <p:cNvSpPr/>
            <p:nvPr/>
          </p:nvSpPr>
          <p:spPr>
            <a:xfrm>
              <a:off x="2726125" y="3983650"/>
              <a:ext cx="737575" cy="249250"/>
            </a:xfrm>
            <a:custGeom>
              <a:avLst/>
              <a:gdLst/>
              <a:ahLst/>
              <a:cxnLst/>
              <a:rect l="l" t="t" r="r" b="b"/>
              <a:pathLst>
                <a:path w="29503" h="9970" extrusionOk="0">
                  <a:moveTo>
                    <a:pt x="3758" y="0"/>
                  </a:moveTo>
                  <a:cubicBezTo>
                    <a:pt x="3620" y="0"/>
                    <a:pt x="3483" y="31"/>
                    <a:pt x="3354" y="84"/>
                  </a:cubicBezTo>
                  <a:lnTo>
                    <a:pt x="3293" y="92"/>
                  </a:lnTo>
                  <a:lnTo>
                    <a:pt x="3186" y="92"/>
                  </a:lnTo>
                  <a:cubicBezTo>
                    <a:pt x="2683" y="145"/>
                    <a:pt x="2188" y="275"/>
                    <a:pt x="1723" y="480"/>
                  </a:cubicBezTo>
                  <a:cubicBezTo>
                    <a:pt x="1479" y="541"/>
                    <a:pt x="1265" y="686"/>
                    <a:pt x="1121" y="884"/>
                  </a:cubicBezTo>
                  <a:cubicBezTo>
                    <a:pt x="915" y="1151"/>
                    <a:pt x="854" y="1509"/>
                    <a:pt x="953" y="1837"/>
                  </a:cubicBezTo>
                  <a:cubicBezTo>
                    <a:pt x="1029" y="2111"/>
                    <a:pt x="1029" y="2431"/>
                    <a:pt x="1022" y="2805"/>
                  </a:cubicBezTo>
                  <a:cubicBezTo>
                    <a:pt x="1022" y="2934"/>
                    <a:pt x="1029" y="3056"/>
                    <a:pt x="1029" y="3178"/>
                  </a:cubicBezTo>
                  <a:lnTo>
                    <a:pt x="1029" y="3521"/>
                  </a:lnTo>
                  <a:cubicBezTo>
                    <a:pt x="84" y="4093"/>
                    <a:pt x="0" y="4863"/>
                    <a:pt x="107" y="5427"/>
                  </a:cubicBezTo>
                  <a:cubicBezTo>
                    <a:pt x="160" y="5739"/>
                    <a:pt x="275" y="6044"/>
                    <a:pt x="435" y="6318"/>
                  </a:cubicBezTo>
                  <a:cubicBezTo>
                    <a:pt x="427" y="6372"/>
                    <a:pt x="427" y="6417"/>
                    <a:pt x="435" y="6471"/>
                  </a:cubicBezTo>
                  <a:cubicBezTo>
                    <a:pt x="473" y="7195"/>
                    <a:pt x="1121" y="7683"/>
                    <a:pt x="1616" y="7987"/>
                  </a:cubicBezTo>
                  <a:cubicBezTo>
                    <a:pt x="3194" y="8971"/>
                    <a:pt x="5084" y="9428"/>
                    <a:pt x="6730" y="9748"/>
                  </a:cubicBezTo>
                  <a:cubicBezTo>
                    <a:pt x="7523" y="9893"/>
                    <a:pt x="8337" y="9970"/>
                    <a:pt x="9145" y="9970"/>
                  </a:cubicBezTo>
                  <a:cubicBezTo>
                    <a:pt x="9183" y="9970"/>
                    <a:pt x="9222" y="9969"/>
                    <a:pt x="9260" y="9969"/>
                  </a:cubicBezTo>
                  <a:cubicBezTo>
                    <a:pt x="10099" y="9961"/>
                    <a:pt x="10937" y="9908"/>
                    <a:pt x="11775" y="9809"/>
                  </a:cubicBezTo>
                  <a:cubicBezTo>
                    <a:pt x="12438" y="9733"/>
                    <a:pt x="13216" y="9626"/>
                    <a:pt x="14016" y="9314"/>
                  </a:cubicBezTo>
                  <a:cubicBezTo>
                    <a:pt x="14268" y="9207"/>
                    <a:pt x="14511" y="9085"/>
                    <a:pt x="14740" y="8932"/>
                  </a:cubicBezTo>
                  <a:cubicBezTo>
                    <a:pt x="14862" y="8864"/>
                    <a:pt x="14992" y="8788"/>
                    <a:pt x="15106" y="8719"/>
                  </a:cubicBezTo>
                  <a:cubicBezTo>
                    <a:pt x="15312" y="8681"/>
                    <a:pt x="15517" y="8635"/>
                    <a:pt x="15716" y="8597"/>
                  </a:cubicBezTo>
                  <a:cubicBezTo>
                    <a:pt x="16165" y="8498"/>
                    <a:pt x="16584" y="8407"/>
                    <a:pt x="17011" y="8346"/>
                  </a:cubicBezTo>
                  <a:cubicBezTo>
                    <a:pt x="17895" y="8208"/>
                    <a:pt x="18795" y="8132"/>
                    <a:pt x="19694" y="8125"/>
                  </a:cubicBezTo>
                  <a:cubicBezTo>
                    <a:pt x="19854" y="8125"/>
                    <a:pt x="20022" y="8132"/>
                    <a:pt x="20174" y="8132"/>
                  </a:cubicBezTo>
                  <a:cubicBezTo>
                    <a:pt x="21112" y="8155"/>
                    <a:pt x="22041" y="8323"/>
                    <a:pt x="22933" y="8620"/>
                  </a:cubicBezTo>
                  <a:cubicBezTo>
                    <a:pt x="23192" y="8727"/>
                    <a:pt x="23451" y="8856"/>
                    <a:pt x="23695" y="9001"/>
                  </a:cubicBezTo>
                  <a:cubicBezTo>
                    <a:pt x="24206" y="9298"/>
                    <a:pt x="24785" y="9634"/>
                    <a:pt x="25578" y="9687"/>
                  </a:cubicBezTo>
                  <a:cubicBezTo>
                    <a:pt x="25669" y="9695"/>
                    <a:pt x="25776" y="9695"/>
                    <a:pt x="25890" y="9695"/>
                  </a:cubicBezTo>
                  <a:cubicBezTo>
                    <a:pt x="26043" y="9695"/>
                    <a:pt x="26210" y="9687"/>
                    <a:pt x="26340" y="9679"/>
                  </a:cubicBezTo>
                  <a:cubicBezTo>
                    <a:pt x="26469" y="9679"/>
                    <a:pt x="26591" y="9672"/>
                    <a:pt x="26713" y="9672"/>
                  </a:cubicBezTo>
                  <a:lnTo>
                    <a:pt x="26873" y="9672"/>
                  </a:lnTo>
                  <a:cubicBezTo>
                    <a:pt x="26988" y="9687"/>
                    <a:pt x="27102" y="9710"/>
                    <a:pt x="27216" y="9740"/>
                  </a:cubicBezTo>
                  <a:cubicBezTo>
                    <a:pt x="27468" y="9817"/>
                    <a:pt x="27727" y="9862"/>
                    <a:pt x="27986" y="9870"/>
                  </a:cubicBezTo>
                  <a:lnTo>
                    <a:pt x="28016" y="9870"/>
                  </a:lnTo>
                  <a:cubicBezTo>
                    <a:pt x="28512" y="9870"/>
                    <a:pt x="28977" y="9603"/>
                    <a:pt x="29221" y="9169"/>
                  </a:cubicBezTo>
                  <a:cubicBezTo>
                    <a:pt x="29495" y="8704"/>
                    <a:pt x="29503" y="8132"/>
                    <a:pt x="29236" y="7660"/>
                  </a:cubicBezTo>
                  <a:cubicBezTo>
                    <a:pt x="28809" y="6882"/>
                    <a:pt x="27978" y="6379"/>
                    <a:pt x="27376" y="6006"/>
                  </a:cubicBezTo>
                  <a:lnTo>
                    <a:pt x="27315" y="5968"/>
                  </a:lnTo>
                  <a:cubicBezTo>
                    <a:pt x="26485" y="5449"/>
                    <a:pt x="25433" y="5053"/>
                    <a:pt x="24206" y="4786"/>
                  </a:cubicBezTo>
                  <a:cubicBezTo>
                    <a:pt x="23590" y="4656"/>
                    <a:pt x="22961" y="4588"/>
                    <a:pt x="22332" y="4588"/>
                  </a:cubicBezTo>
                  <a:cubicBezTo>
                    <a:pt x="22298" y="4588"/>
                    <a:pt x="22265" y="4588"/>
                    <a:pt x="22232" y="4588"/>
                  </a:cubicBezTo>
                  <a:cubicBezTo>
                    <a:pt x="21256" y="4588"/>
                    <a:pt x="20288" y="4710"/>
                    <a:pt x="19359" y="4832"/>
                  </a:cubicBezTo>
                  <a:cubicBezTo>
                    <a:pt x="18947" y="4886"/>
                    <a:pt x="18520" y="4939"/>
                    <a:pt x="18109" y="4985"/>
                  </a:cubicBezTo>
                  <a:cubicBezTo>
                    <a:pt x="17430" y="5068"/>
                    <a:pt x="16752" y="5190"/>
                    <a:pt x="16081" y="5350"/>
                  </a:cubicBezTo>
                  <a:lnTo>
                    <a:pt x="15586" y="5465"/>
                  </a:lnTo>
                  <a:cubicBezTo>
                    <a:pt x="15609" y="5381"/>
                    <a:pt x="15639" y="5289"/>
                    <a:pt x="15670" y="5206"/>
                  </a:cubicBezTo>
                  <a:lnTo>
                    <a:pt x="15693" y="5152"/>
                  </a:lnTo>
                  <a:cubicBezTo>
                    <a:pt x="15738" y="5007"/>
                    <a:pt x="15799" y="4870"/>
                    <a:pt x="15876" y="4733"/>
                  </a:cubicBezTo>
                  <a:cubicBezTo>
                    <a:pt x="16333" y="4558"/>
                    <a:pt x="16615" y="4085"/>
                    <a:pt x="16546" y="3590"/>
                  </a:cubicBezTo>
                  <a:cubicBezTo>
                    <a:pt x="16501" y="3186"/>
                    <a:pt x="16226" y="2843"/>
                    <a:pt x="15845" y="2698"/>
                  </a:cubicBezTo>
                  <a:cubicBezTo>
                    <a:pt x="15533" y="2370"/>
                    <a:pt x="15167" y="2111"/>
                    <a:pt x="14755" y="1921"/>
                  </a:cubicBezTo>
                  <a:lnTo>
                    <a:pt x="14702" y="1890"/>
                  </a:lnTo>
                  <a:cubicBezTo>
                    <a:pt x="14489" y="1624"/>
                    <a:pt x="14168" y="1471"/>
                    <a:pt x="13833" y="1471"/>
                  </a:cubicBezTo>
                  <a:lnTo>
                    <a:pt x="13749" y="1471"/>
                  </a:lnTo>
                  <a:cubicBezTo>
                    <a:pt x="13543" y="1433"/>
                    <a:pt x="13330" y="1395"/>
                    <a:pt x="13124" y="1349"/>
                  </a:cubicBezTo>
                  <a:lnTo>
                    <a:pt x="13071" y="1349"/>
                  </a:lnTo>
                  <a:cubicBezTo>
                    <a:pt x="12896" y="1220"/>
                    <a:pt x="12682" y="1151"/>
                    <a:pt x="12461" y="1143"/>
                  </a:cubicBezTo>
                  <a:cubicBezTo>
                    <a:pt x="12396" y="1159"/>
                    <a:pt x="12330" y="1166"/>
                    <a:pt x="12264" y="1166"/>
                  </a:cubicBezTo>
                  <a:cubicBezTo>
                    <a:pt x="12198" y="1166"/>
                    <a:pt x="12134" y="1159"/>
                    <a:pt x="12073" y="1143"/>
                  </a:cubicBezTo>
                  <a:cubicBezTo>
                    <a:pt x="11928" y="1082"/>
                    <a:pt x="11775" y="1044"/>
                    <a:pt x="11623" y="1044"/>
                  </a:cubicBezTo>
                  <a:lnTo>
                    <a:pt x="11585" y="1044"/>
                  </a:lnTo>
                  <a:cubicBezTo>
                    <a:pt x="11486" y="1006"/>
                    <a:pt x="11379" y="991"/>
                    <a:pt x="11272" y="991"/>
                  </a:cubicBezTo>
                  <a:lnTo>
                    <a:pt x="11242" y="991"/>
                  </a:lnTo>
                  <a:cubicBezTo>
                    <a:pt x="11135" y="953"/>
                    <a:pt x="11013" y="930"/>
                    <a:pt x="10899" y="930"/>
                  </a:cubicBezTo>
                  <a:cubicBezTo>
                    <a:pt x="10861" y="930"/>
                    <a:pt x="10815" y="938"/>
                    <a:pt x="10777" y="938"/>
                  </a:cubicBezTo>
                  <a:cubicBezTo>
                    <a:pt x="10685" y="915"/>
                    <a:pt x="10594" y="900"/>
                    <a:pt x="10503" y="900"/>
                  </a:cubicBezTo>
                  <a:cubicBezTo>
                    <a:pt x="10137" y="785"/>
                    <a:pt x="9763" y="709"/>
                    <a:pt x="9382" y="671"/>
                  </a:cubicBezTo>
                  <a:lnTo>
                    <a:pt x="9314" y="663"/>
                  </a:lnTo>
                  <a:cubicBezTo>
                    <a:pt x="9146" y="549"/>
                    <a:pt x="8955" y="496"/>
                    <a:pt x="8757" y="488"/>
                  </a:cubicBezTo>
                  <a:cubicBezTo>
                    <a:pt x="8689" y="496"/>
                    <a:pt x="8620" y="496"/>
                    <a:pt x="8551" y="511"/>
                  </a:cubicBezTo>
                  <a:cubicBezTo>
                    <a:pt x="8300" y="473"/>
                    <a:pt x="8041" y="427"/>
                    <a:pt x="7789" y="358"/>
                  </a:cubicBezTo>
                  <a:cubicBezTo>
                    <a:pt x="7728" y="358"/>
                    <a:pt x="7675" y="358"/>
                    <a:pt x="7614" y="374"/>
                  </a:cubicBezTo>
                  <a:cubicBezTo>
                    <a:pt x="7568" y="366"/>
                    <a:pt x="7515" y="358"/>
                    <a:pt x="7462" y="358"/>
                  </a:cubicBezTo>
                  <a:cubicBezTo>
                    <a:pt x="7424" y="358"/>
                    <a:pt x="7385" y="366"/>
                    <a:pt x="7347" y="366"/>
                  </a:cubicBezTo>
                  <a:cubicBezTo>
                    <a:pt x="7254" y="340"/>
                    <a:pt x="7156" y="328"/>
                    <a:pt x="7058" y="328"/>
                  </a:cubicBezTo>
                  <a:cubicBezTo>
                    <a:pt x="7012" y="328"/>
                    <a:pt x="6966" y="331"/>
                    <a:pt x="6921" y="336"/>
                  </a:cubicBezTo>
                  <a:cubicBezTo>
                    <a:pt x="6829" y="305"/>
                    <a:pt x="6730" y="290"/>
                    <a:pt x="6639" y="282"/>
                  </a:cubicBezTo>
                  <a:cubicBezTo>
                    <a:pt x="6616" y="275"/>
                    <a:pt x="6585" y="259"/>
                    <a:pt x="6562" y="252"/>
                  </a:cubicBezTo>
                  <a:cubicBezTo>
                    <a:pt x="6448" y="214"/>
                    <a:pt x="6326" y="191"/>
                    <a:pt x="6212" y="191"/>
                  </a:cubicBezTo>
                  <a:cubicBezTo>
                    <a:pt x="6151" y="191"/>
                    <a:pt x="6090" y="198"/>
                    <a:pt x="6036" y="206"/>
                  </a:cubicBezTo>
                  <a:cubicBezTo>
                    <a:pt x="5913" y="163"/>
                    <a:pt x="5787" y="139"/>
                    <a:pt x="5662" y="139"/>
                  </a:cubicBezTo>
                  <a:cubicBezTo>
                    <a:pt x="5608" y="139"/>
                    <a:pt x="5555" y="144"/>
                    <a:pt x="5503" y="153"/>
                  </a:cubicBezTo>
                  <a:lnTo>
                    <a:pt x="5488" y="153"/>
                  </a:lnTo>
                  <a:cubicBezTo>
                    <a:pt x="5373" y="107"/>
                    <a:pt x="5259" y="84"/>
                    <a:pt x="5137" y="84"/>
                  </a:cubicBezTo>
                  <a:cubicBezTo>
                    <a:pt x="5080" y="95"/>
                    <a:pt x="5021" y="101"/>
                    <a:pt x="4962" y="101"/>
                  </a:cubicBezTo>
                  <a:cubicBezTo>
                    <a:pt x="4903" y="101"/>
                    <a:pt x="4844" y="95"/>
                    <a:pt x="4787" y="84"/>
                  </a:cubicBezTo>
                  <a:cubicBezTo>
                    <a:pt x="4741" y="84"/>
                    <a:pt x="4695" y="92"/>
                    <a:pt x="4642" y="99"/>
                  </a:cubicBezTo>
                  <a:lnTo>
                    <a:pt x="4588" y="99"/>
                  </a:lnTo>
                  <a:cubicBezTo>
                    <a:pt x="4482" y="59"/>
                    <a:pt x="4368" y="38"/>
                    <a:pt x="4255" y="38"/>
                  </a:cubicBezTo>
                  <a:cubicBezTo>
                    <a:pt x="4198" y="38"/>
                    <a:pt x="4141" y="43"/>
                    <a:pt x="4085" y="54"/>
                  </a:cubicBezTo>
                  <a:cubicBezTo>
                    <a:pt x="3979" y="15"/>
                    <a:pt x="3872" y="0"/>
                    <a:pt x="3758" y="0"/>
                  </a:cubicBezTo>
                  <a:close/>
                </a:path>
              </a:pathLst>
            </a:custGeom>
            <a:solidFill>
              <a:srgbClr val="FFFFFF"/>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9"/>
            <p:cNvSpPr/>
            <p:nvPr/>
          </p:nvSpPr>
          <p:spPr>
            <a:xfrm>
              <a:off x="2749925" y="4007775"/>
              <a:ext cx="690925" cy="201600"/>
            </a:xfrm>
            <a:custGeom>
              <a:avLst/>
              <a:gdLst/>
              <a:ahLst/>
              <a:cxnLst/>
              <a:rect l="l" t="t" r="r" b="b"/>
              <a:pathLst>
                <a:path w="27637" h="8064" extrusionOk="0">
                  <a:moveTo>
                    <a:pt x="1083" y="3486"/>
                  </a:moveTo>
                  <a:lnTo>
                    <a:pt x="1121" y="3524"/>
                  </a:lnTo>
                  <a:lnTo>
                    <a:pt x="1068" y="3494"/>
                  </a:lnTo>
                  <a:lnTo>
                    <a:pt x="1083" y="3486"/>
                  </a:lnTo>
                  <a:close/>
                  <a:moveTo>
                    <a:pt x="13331" y="5483"/>
                  </a:moveTo>
                  <a:cubicBezTo>
                    <a:pt x="13346" y="5529"/>
                    <a:pt x="13354" y="5582"/>
                    <a:pt x="13354" y="5628"/>
                  </a:cubicBezTo>
                  <a:cubicBezTo>
                    <a:pt x="13354" y="5651"/>
                    <a:pt x="13361" y="5666"/>
                    <a:pt x="13361" y="5681"/>
                  </a:cubicBezTo>
                  <a:cubicBezTo>
                    <a:pt x="13300" y="5689"/>
                    <a:pt x="13232" y="5696"/>
                    <a:pt x="13171" y="5704"/>
                  </a:cubicBezTo>
                  <a:lnTo>
                    <a:pt x="13171" y="5673"/>
                  </a:lnTo>
                  <a:cubicBezTo>
                    <a:pt x="13239" y="5628"/>
                    <a:pt x="13293" y="5559"/>
                    <a:pt x="13331" y="5483"/>
                  </a:cubicBezTo>
                  <a:close/>
                  <a:moveTo>
                    <a:pt x="2812" y="1"/>
                  </a:moveTo>
                  <a:cubicBezTo>
                    <a:pt x="2771" y="1"/>
                    <a:pt x="2756" y="53"/>
                    <a:pt x="2783" y="87"/>
                  </a:cubicBezTo>
                  <a:cubicBezTo>
                    <a:pt x="2714" y="87"/>
                    <a:pt x="2646" y="87"/>
                    <a:pt x="2577" y="95"/>
                  </a:cubicBezTo>
                  <a:cubicBezTo>
                    <a:pt x="2570" y="84"/>
                    <a:pt x="2559" y="80"/>
                    <a:pt x="2547" y="80"/>
                  </a:cubicBezTo>
                  <a:cubicBezTo>
                    <a:pt x="2532" y="80"/>
                    <a:pt x="2517" y="86"/>
                    <a:pt x="2508" y="95"/>
                  </a:cubicBezTo>
                  <a:cubicBezTo>
                    <a:pt x="2432" y="102"/>
                    <a:pt x="2356" y="110"/>
                    <a:pt x="2280" y="117"/>
                  </a:cubicBezTo>
                  <a:cubicBezTo>
                    <a:pt x="2270" y="101"/>
                    <a:pt x="2254" y="93"/>
                    <a:pt x="2239" y="93"/>
                  </a:cubicBezTo>
                  <a:cubicBezTo>
                    <a:pt x="2219" y="93"/>
                    <a:pt x="2200" y="107"/>
                    <a:pt x="2196" y="133"/>
                  </a:cubicBezTo>
                  <a:cubicBezTo>
                    <a:pt x="2082" y="148"/>
                    <a:pt x="1975" y="163"/>
                    <a:pt x="1876" y="186"/>
                  </a:cubicBezTo>
                  <a:cubicBezTo>
                    <a:pt x="1838" y="178"/>
                    <a:pt x="1800" y="156"/>
                    <a:pt x="1777" y="125"/>
                  </a:cubicBezTo>
                  <a:cubicBezTo>
                    <a:pt x="1767" y="108"/>
                    <a:pt x="1752" y="101"/>
                    <a:pt x="1737" y="101"/>
                  </a:cubicBezTo>
                  <a:cubicBezTo>
                    <a:pt x="1705" y="101"/>
                    <a:pt x="1672" y="134"/>
                    <a:pt x="1693" y="171"/>
                  </a:cubicBezTo>
                  <a:cubicBezTo>
                    <a:pt x="1701" y="186"/>
                    <a:pt x="1716" y="201"/>
                    <a:pt x="1723" y="209"/>
                  </a:cubicBezTo>
                  <a:cubicBezTo>
                    <a:pt x="1669" y="224"/>
                    <a:pt x="1612" y="232"/>
                    <a:pt x="1556" y="232"/>
                  </a:cubicBezTo>
                  <a:cubicBezTo>
                    <a:pt x="1525" y="232"/>
                    <a:pt x="1494" y="230"/>
                    <a:pt x="1464" y="224"/>
                  </a:cubicBezTo>
                  <a:cubicBezTo>
                    <a:pt x="1460" y="223"/>
                    <a:pt x="1455" y="222"/>
                    <a:pt x="1451" y="222"/>
                  </a:cubicBezTo>
                  <a:cubicBezTo>
                    <a:pt x="1399" y="222"/>
                    <a:pt x="1377" y="302"/>
                    <a:pt x="1434" y="316"/>
                  </a:cubicBezTo>
                  <a:lnTo>
                    <a:pt x="1464" y="316"/>
                  </a:lnTo>
                  <a:cubicBezTo>
                    <a:pt x="1434" y="338"/>
                    <a:pt x="1396" y="354"/>
                    <a:pt x="1365" y="369"/>
                  </a:cubicBezTo>
                  <a:cubicBezTo>
                    <a:pt x="1365" y="369"/>
                    <a:pt x="1365" y="361"/>
                    <a:pt x="1358" y="354"/>
                  </a:cubicBezTo>
                  <a:cubicBezTo>
                    <a:pt x="1351" y="337"/>
                    <a:pt x="1337" y="330"/>
                    <a:pt x="1322" y="330"/>
                  </a:cubicBezTo>
                  <a:cubicBezTo>
                    <a:pt x="1290" y="330"/>
                    <a:pt x="1253" y="365"/>
                    <a:pt x="1274" y="407"/>
                  </a:cubicBezTo>
                  <a:cubicBezTo>
                    <a:pt x="1281" y="415"/>
                    <a:pt x="1281" y="422"/>
                    <a:pt x="1281" y="422"/>
                  </a:cubicBezTo>
                  <a:cubicBezTo>
                    <a:pt x="1259" y="445"/>
                    <a:pt x="1236" y="468"/>
                    <a:pt x="1205" y="483"/>
                  </a:cubicBezTo>
                  <a:lnTo>
                    <a:pt x="1167" y="491"/>
                  </a:lnTo>
                  <a:cubicBezTo>
                    <a:pt x="1138" y="462"/>
                    <a:pt x="1097" y="448"/>
                    <a:pt x="1056" y="448"/>
                  </a:cubicBezTo>
                  <a:cubicBezTo>
                    <a:pt x="970" y="448"/>
                    <a:pt x="884" y="509"/>
                    <a:pt x="916" y="613"/>
                  </a:cubicBezTo>
                  <a:cubicBezTo>
                    <a:pt x="1037" y="1024"/>
                    <a:pt x="1037" y="1444"/>
                    <a:pt x="1030" y="1870"/>
                  </a:cubicBezTo>
                  <a:cubicBezTo>
                    <a:pt x="1022" y="2343"/>
                    <a:pt x="1106" y="2861"/>
                    <a:pt x="885" y="3303"/>
                  </a:cubicBezTo>
                  <a:lnTo>
                    <a:pt x="885" y="3311"/>
                  </a:lnTo>
                  <a:cubicBezTo>
                    <a:pt x="857" y="3292"/>
                    <a:pt x="827" y="3282"/>
                    <a:pt x="797" y="3282"/>
                  </a:cubicBezTo>
                  <a:cubicBezTo>
                    <a:pt x="778" y="3282"/>
                    <a:pt x="758" y="3287"/>
                    <a:pt x="740" y="3296"/>
                  </a:cubicBezTo>
                  <a:cubicBezTo>
                    <a:pt x="321" y="3509"/>
                    <a:pt x="1" y="3753"/>
                    <a:pt x="100" y="4294"/>
                  </a:cubicBezTo>
                  <a:cubicBezTo>
                    <a:pt x="161" y="4652"/>
                    <a:pt x="329" y="4972"/>
                    <a:pt x="573" y="5239"/>
                  </a:cubicBezTo>
                  <a:cubicBezTo>
                    <a:pt x="146" y="5551"/>
                    <a:pt x="885" y="6047"/>
                    <a:pt x="1167" y="6222"/>
                  </a:cubicBezTo>
                  <a:cubicBezTo>
                    <a:pt x="2592" y="7099"/>
                    <a:pt x="4345" y="7541"/>
                    <a:pt x="5961" y="7853"/>
                  </a:cubicBezTo>
                  <a:cubicBezTo>
                    <a:pt x="6736" y="8004"/>
                    <a:pt x="7526" y="8064"/>
                    <a:pt x="8318" y="8064"/>
                  </a:cubicBezTo>
                  <a:cubicBezTo>
                    <a:pt x="9123" y="8064"/>
                    <a:pt x="9929" y="8002"/>
                    <a:pt x="10724" y="7914"/>
                  </a:cubicBezTo>
                  <a:cubicBezTo>
                    <a:pt x="11425" y="7838"/>
                    <a:pt x="12073" y="7739"/>
                    <a:pt x="12729" y="7480"/>
                  </a:cubicBezTo>
                  <a:cubicBezTo>
                    <a:pt x="13026" y="7358"/>
                    <a:pt x="13445" y="7061"/>
                    <a:pt x="13849" y="6862"/>
                  </a:cubicBezTo>
                  <a:cubicBezTo>
                    <a:pt x="14543" y="6725"/>
                    <a:pt x="15228" y="6550"/>
                    <a:pt x="15930" y="6443"/>
                  </a:cubicBezTo>
                  <a:cubicBezTo>
                    <a:pt x="16866" y="6295"/>
                    <a:pt x="17813" y="6223"/>
                    <a:pt x="18757" y="6223"/>
                  </a:cubicBezTo>
                  <a:cubicBezTo>
                    <a:pt x="18927" y="6223"/>
                    <a:pt x="19098" y="6225"/>
                    <a:pt x="19268" y="6230"/>
                  </a:cubicBezTo>
                  <a:cubicBezTo>
                    <a:pt x="20304" y="6253"/>
                    <a:pt x="21326" y="6436"/>
                    <a:pt x="22309" y="6771"/>
                  </a:cubicBezTo>
                  <a:cubicBezTo>
                    <a:pt x="23162" y="7076"/>
                    <a:pt x="23764" y="7724"/>
                    <a:pt x="24687" y="7777"/>
                  </a:cubicBezTo>
                  <a:cubicBezTo>
                    <a:pt x="24777" y="7783"/>
                    <a:pt x="24867" y="7786"/>
                    <a:pt x="24957" y="7786"/>
                  </a:cubicBezTo>
                  <a:cubicBezTo>
                    <a:pt x="25228" y="7786"/>
                    <a:pt x="25497" y="7764"/>
                    <a:pt x="25768" y="7764"/>
                  </a:cubicBezTo>
                  <a:cubicBezTo>
                    <a:pt x="25839" y="7764"/>
                    <a:pt x="25911" y="7766"/>
                    <a:pt x="25982" y="7769"/>
                  </a:cubicBezTo>
                  <a:cubicBezTo>
                    <a:pt x="26348" y="7785"/>
                    <a:pt x="26699" y="7960"/>
                    <a:pt x="27057" y="7967"/>
                  </a:cubicBezTo>
                  <a:cubicBezTo>
                    <a:pt x="27446" y="7967"/>
                    <a:pt x="27636" y="7495"/>
                    <a:pt x="27453" y="7167"/>
                  </a:cubicBezTo>
                  <a:cubicBezTo>
                    <a:pt x="27133" y="6588"/>
                    <a:pt x="26417" y="6161"/>
                    <a:pt x="25860" y="5818"/>
                  </a:cubicBezTo>
                  <a:cubicBezTo>
                    <a:pt x="25022" y="5292"/>
                    <a:pt x="24008" y="4965"/>
                    <a:pt x="23048" y="4751"/>
                  </a:cubicBezTo>
                  <a:cubicBezTo>
                    <a:pt x="22464" y="4625"/>
                    <a:pt x="21880" y="4577"/>
                    <a:pt x="21297" y="4577"/>
                  </a:cubicBezTo>
                  <a:cubicBezTo>
                    <a:pt x="19948" y="4577"/>
                    <a:pt x="18602" y="4834"/>
                    <a:pt x="17256" y="4972"/>
                  </a:cubicBezTo>
                  <a:cubicBezTo>
                    <a:pt x="16059" y="5087"/>
                    <a:pt x="14901" y="5483"/>
                    <a:pt x="13704" y="5643"/>
                  </a:cubicBezTo>
                  <a:lnTo>
                    <a:pt x="13636" y="5651"/>
                  </a:lnTo>
                  <a:cubicBezTo>
                    <a:pt x="13636" y="5643"/>
                    <a:pt x="13636" y="5635"/>
                    <a:pt x="13636" y="5635"/>
                  </a:cubicBezTo>
                  <a:cubicBezTo>
                    <a:pt x="13636" y="5551"/>
                    <a:pt x="13620" y="5468"/>
                    <a:pt x="13590" y="5391"/>
                  </a:cubicBezTo>
                  <a:cubicBezTo>
                    <a:pt x="13582" y="5361"/>
                    <a:pt x="13575" y="5323"/>
                    <a:pt x="13567" y="5300"/>
                  </a:cubicBezTo>
                  <a:cubicBezTo>
                    <a:pt x="13567" y="5285"/>
                    <a:pt x="13567" y="5277"/>
                    <a:pt x="13567" y="5270"/>
                  </a:cubicBezTo>
                  <a:lnTo>
                    <a:pt x="13567" y="5262"/>
                  </a:lnTo>
                  <a:cubicBezTo>
                    <a:pt x="13598" y="5193"/>
                    <a:pt x="13575" y="5109"/>
                    <a:pt x="13514" y="5071"/>
                  </a:cubicBezTo>
                  <a:cubicBezTo>
                    <a:pt x="13521" y="5056"/>
                    <a:pt x="13529" y="5041"/>
                    <a:pt x="13529" y="5026"/>
                  </a:cubicBezTo>
                  <a:cubicBezTo>
                    <a:pt x="13636" y="4652"/>
                    <a:pt x="13689" y="4271"/>
                    <a:pt x="13826" y="3905"/>
                  </a:cubicBezTo>
                  <a:cubicBezTo>
                    <a:pt x="13956" y="3578"/>
                    <a:pt x="14154" y="2998"/>
                    <a:pt x="14543" y="2899"/>
                  </a:cubicBezTo>
                  <a:cubicBezTo>
                    <a:pt x="14703" y="2848"/>
                    <a:pt x="14654" y="2623"/>
                    <a:pt x="14503" y="2623"/>
                  </a:cubicBezTo>
                  <a:cubicBezTo>
                    <a:pt x="14496" y="2623"/>
                    <a:pt x="14489" y="2624"/>
                    <a:pt x="14482" y="2625"/>
                  </a:cubicBezTo>
                  <a:cubicBezTo>
                    <a:pt x="14367" y="2655"/>
                    <a:pt x="14261" y="2701"/>
                    <a:pt x="14169" y="2770"/>
                  </a:cubicBezTo>
                  <a:cubicBezTo>
                    <a:pt x="14215" y="2640"/>
                    <a:pt x="14154" y="2518"/>
                    <a:pt x="14032" y="2411"/>
                  </a:cubicBezTo>
                  <a:cubicBezTo>
                    <a:pt x="14062" y="2389"/>
                    <a:pt x="14085" y="2373"/>
                    <a:pt x="14101" y="2343"/>
                  </a:cubicBezTo>
                  <a:cubicBezTo>
                    <a:pt x="14143" y="2295"/>
                    <a:pt x="14096" y="2243"/>
                    <a:pt x="14042" y="2243"/>
                  </a:cubicBezTo>
                  <a:cubicBezTo>
                    <a:pt x="14020" y="2243"/>
                    <a:pt x="13997" y="2252"/>
                    <a:pt x="13979" y="2274"/>
                  </a:cubicBezTo>
                  <a:cubicBezTo>
                    <a:pt x="13963" y="2290"/>
                    <a:pt x="13948" y="2312"/>
                    <a:pt x="13925" y="2328"/>
                  </a:cubicBezTo>
                  <a:lnTo>
                    <a:pt x="13895" y="2305"/>
                  </a:lnTo>
                  <a:cubicBezTo>
                    <a:pt x="13887" y="2297"/>
                    <a:pt x="13887" y="2297"/>
                    <a:pt x="13887" y="2297"/>
                  </a:cubicBezTo>
                  <a:cubicBezTo>
                    <a:pt x="13834" y="2259"/>
                    <a:pt x="13849" y="2221"/>
                    <a:pt x="13887" y="2168"/>
                  </a:cubicBezTo>
                  <a:cubicBezTo>
                    <a:pt x="13919" y="2114"/>
                    <a:pt x="13868" y="2060"/>
                    <a:pt x="13819" y="2060"/>
                  </a:cubicBezTo>
                  <a:cubicBezTo>
                    <a:pt x="13799" y="2060"/>
                    <a:pt x="13779" y="2069"/>
                    <a:pt x="13765" y="2091"/>
                  </a:cubicBezTo>
                  <a:cubicBezTo>
                    <a:pt x="13742" y="2129"/>
                    <a:pt x="13727" y="2168"/>
                    <a:pt x="13719" y="2206"/>
                  </a:cubicBezTo>
                  <a:cubicBezTo>
                    <a:pt x="13658" y="2168"/>
                    <a:pt x="13582" y="2137"/>
                    <a:pt x="13506" y="2107"/>
                  </a:cubicBezTo>
                  <a:lnTo>
                    <a:pt x="13582" y="1985"/>
                  </a:lnTo>
                  <a:cubicBezTo>
                    <a:pt x="13620" y="1931"/>
                    <a:pt x="13570" y="1877"/>
                    <a:pt x="13519" y="1877"/>
                  </a:cubicBezTo>
                  <a:cubicBezTo>
                    <a:pt x="13497" y="1877"/>
                    <a:pt x="13476" y="1886"/>
                    <a:pt x="13460" y="1908"/>
                  </a:cubicBezTo>
                  <a:lnTo>
                    <a:pt x="13392" y="2030"/>
                  </a:lnTo>
                  <a:cubicBezTo>
                    <a:pt x="13380" y="2023"/>
                    <a:pt x="13367" y="2019"/>
                    <a:pt x="13354" y="2019"/>
                  </a:cubicBezTo>
                  <a:cubicBezTo>
                    <a:pt x="13340" y="2019"/>
                    <a:pt x="13327" y="2023"/>
                    <a:pt x="13316" y="2030"/>
                  </a:cubicBezTo>
                  <a:lnTo>
                    <a:pt x="13201" y="1992"/>
                  </a:lnTo>
                  <a:lnTo>
                    <a:pt x="13293" y="1847"/>
                  </a:lnTo>
                  <a:cubicBezTo>
                    <a:pt x="13324" y="1789"/>
                    <a:pt x="13279" y="1738"/>
                    <a:pt x="13230" y="1738"/>
                  </a:cubicBezTo>
                  <a:cubicBezTo>
                    <a:pt x="13209" y="1738"/>
                    <a:pt x="13187" y="1748"/>
                    <a:pt x="13171" y="1771"/>
                  </a:cubicBezTo>
                  <a:lnTo>
                    <a:pt x="13064" y="1947"/>
                  </a:lnTo>
                  <a:lnTo>
                    <a:pt x="12912" y="1901"/>
                  </a:lnTo>
                  <a:cubicBezTo>
                    <a:pt x="12950" y="1825"/>
                    <a:pt x="12988" y="1748"/>
                    <a:pt x="13018" y="1680"/>
                  </a:cubicBezTo>
                  <a:cubicBezTo>
                    <a:pt x="13076" y="1569"/>
                    <a:pt x="12981" y="1462"/>
                    <a:pt x="12889" y="1462"/>
                  </a:cubicBezTo>
                  <a:cubicBezTo>
                    <a:pt x="12848" y="1462"/>
                    <a:pt x="12808" y="1483"/>
                    <a:pt x="12782" y="1535"/>
                  </a:cubicBezTo>
                  <a:cubicBezTo>
                    <a:pt x="12729" y="1626"/>
                    <a:pt x="12683" y="1726"/>
                    <a:pt x="12645" y="1817"/>
                  </a:cubicBezTo>
                  <a:lnTo>
                    <a:pt x="12462" y="1771"/>
                  </a:lnTo>
                  <a:cubicBezTo>
                    <a:pt x="12462" y="1764"/>
                    <a:pt x="12462" y="1756"/>
                    <a:pt x="12462" y="1748"/>
                  </a:cubicBezTo>
                  <a:cubicBezTo>
                    <a:pt x="12477" y="1748"/>
                    <a:pt x="12485" y="1733"/>
                    <a:pt x="12492" y="1726"/>
                  </a:cubicBezTo>
                  <a:cubicBezTo>
                    <a:pt x="12538" y="1657"/>
                    <a:pt x="12569" y="1573"/>
                    <a:pt x="12584" y="1489"/>
                  </a:cubicBezTo>
                  <a:cubicBezTo>
                    <a:pt x="12591" y="1444"/>
                    <a:pt x="12559" y="1421"/>
                    <a:pt x="12524" y="1421"/>
                  </a:cubicBezTo>
                  <a:cubicBezTo>
                    <a:pt x="12489" y="1421"/>
                    <a:pt x="12450" y="1444"/>
                    <a:pt x="12447" y="1489"/>
                  </a:cubicBezTo>
                  <a:cubicBezTo>
                    <a:pt x="12431" y="1550"/>
                    <a:pt x="12409" y="1604"/>
                    <a:pt x="12370" y="1657"/>
                  </a:cubicBezTo>
                  <a:cubicBezTo>
                    <a:pt x="12363" y="1665"/>
                    <a:pt x="12363" y="1680"/>
                    <a:pt x="12363" y="1687"/>
                  </a:cubicBezTo>
                  <a:cubicBezTo>
                    <a:pt x="12348" y="1695"/>
                    <a:pt x="12340" y="1703"/>
                    <a:pt x="12332" y="1718"/>
                  </a:cubicBezTo>
                  <a:lnTo>
                    <a:pt x="12325" y="1733"/>
                  </a:lnTo>
                  <a:lnTo>
                    <a:pt x="12172" y="1687"/>
                  </a:lnTo>
                  <a:cubicBezTo>
                    <a:pt x="12195" y="1604"/>
                    <a:pt x="12233" y="1520"/>
                    <a:pt x="12256" y="1436"/>
                  </a:cubicBezTo>
                  <a:cubicBezTo>
                    <a:pt x="12270" y="1385"/>
                    <a:pt x="12224" y="1348"/>
                    <a:pt x="12181" y="1348"/>
                  </a:cubicBezTo>
                  <a:cubicBezTo>
                    <a:pt x="12154" y="1348"/>
                    <a:pt x="12128" y="1362"/>
                    <a:pt x="12119" y="1398"/>
                  </a:cubicBezTo>
                  <a:cubicBezTo>
                    <a:pt x="12096" y="1482"/>
                    <a:pt x="12066" y="1566"/>
                    <a:pt x="12043" y="1649"/>
                  </a:cubicBezTo>
                  <a:lnTo>
                    <a:pt x="11906" y="1604"/>
                  </a:lnTo>
                  <a:cubicBezTo>
                    <a:pt x="11959" y="1527"/>
                    <a:pt x="11967" y="1436"/>
                    <a:pt x="11936" y="1352"/>
                  </a:cubicBezTo>
                  <a:cubicBezTo>
                    <a:pt x="11920" y="1331"/>
                    <a:pt x="11898" y="1322"/>
                    <a:pt x="11878" y="1322"/>
                  </a:cubicBezTo>
                  <a:cubicBezTo>
                    <a:pt x="11830" y="1322"/>
                    <a:pt x="11785" y="1368"/>
                    <a:pt x="11806" y="1421"/>
                  </a:cubicBezTo>
                  <a:cubicBezTo>
                    <a:pt x="11829" y="1466"/>
                    <a:pt x="11791" y="1520"/>
                    <a:pt x="11768" y="1558"/>
                  </a:cubicBezTo>
                  <a:lnTo>
                    <a:pt x="11532" y="1482"/>
                  </a:lnTo>
                  <a:lnTo>
                    <a:pt x="11585" y="1230"/>
                  </a:lnTo>
                  <a:cubicBezTo>
                    <a:pt x="11599" y="1179"/>
                    <a:pt x="11554" y="1145"/>
                    <a:pt x="11511" y="1145"/>
                  </a:cubicBezTo>
                  <a:cubicBezTo>
                    <a:pt x="11484" y="1145"/>
                    <a:pt x="11457" y="1159"/>
                    <a:pt x="11448" y="1192"/>
                  </a:cubicBezTo>
                  <a:lnTo>
                    <a:pt x="11395" y="1436"/>
                  </a:lnTo>
                  <a:lnTo>
                    <a:pt x="11174" y="1375"/>
                  </a:lnTo>
                  <a:cubicBezTo>
                    <a:pt x="11166" y="1322"/>
                    <a:pt x="11166" y="1268"/>
                    <a:pt x="11174" y="1215"/>
                  </a:cubicBezTo>
                  <a:cubicBezTo>
                    <a:pt x="11182" y="1165"/>
                    <a:pt x="11149" y="1141"/>
                    <a:pt x="11114" y="1141"/>
                  </a:cubicBezTo>
                  <a:cubicBezTo>
                    <a:pt x="11079" y="1141"/>
                    <a:pt x="11041" y="1165"/>
                    <a:pt x="11037" y="1215"/>
                  </a:cubicBezTo>
                  <a:cubicBezTo>
                    <a:pt x="11029" y="1253"/>
                    <a:pt x="11029" y="1299"/>
                    <a:pt x="11037" y="1337"/>
                  </a:cubicBezTo>
                  <a:lnTo>
                    <a:pt x="10740" y="1261"/>
                  </a:lnTo>
                  <a:cubicBezTo>
                    <a:pt x="10762" y="1200"/>
                    <a:pt x="10762" y="1139"/>
                    <a:pt x="10740" y="1078"/>
                  </a:cubicBezTo>
                  <a:cubicBezTo>
                    <a:pt x="10725" y="1051"/>
                    <a:pt x="10702" y="1040"/>
                    <a:pt x="10680" y="1040"/>
                  </a:cubicBezTo>
                  <a:cubicBezTo>
                    <a:pt x="10632" y="1040"/>
                    <a:pt x="10584" y="1089"/>
                    <a:pt x="10610" y="1146"/>
                  </a:cubicBezTo>
                  <a:cubicBezTo>
                    <a:pt x="10618" y="1169"/>
                    <a:pt x="10618" y="1200"/>
                    <a:pt x="10602" y="1223"/>
                  </a:cubicBezTo>
                  <a:lnTo>
                    <a:pt x="10419" y="1177"/>
                  </a:lnTo>
                  <a:cubicBezTo>
                    <a:pt x="10435" y="1123"/>
                    <a:pt x="10419" y="1062"/>
                    <a:pt x="10381" y="1017"/>
                  </a:cubicBezTo>
                  <a:cubicBezTo>
                    <a:pt x="10368" y="997"/>
                    <a:pt x="10351" y="989"/>
                    <a:pt x="10334" y="989"/>
                  </a:cubicBezTo>
                  <a:cubicBezTo>
                    <a:pt x="10284" y="989"/>
                    <a:pt x="10235" y="1059"/>
                    <a:pt x="10275" y="1116"/>
                  </a:cubicBezTo>
                  <a:cubicBezTo>
                    <a:pt x="10282" y="1123"/>
                    <a:pt x="10282" y="1131"/>
                    <a:pt x="10282" y="1146"/>
                  </a:cubicBezTo>
                  <a:lnTo>
                    <a:pt x="10031" y="1085"/>
                  </a:lnTo>
                  <a:cubicBezTo>
                    <a:pt x="10031" y="1055"/>
                    <a:pt x="10031" y="1017"/>
                    <a:pt x="10023" y="986"/>
                  </a:cubicBezTo>
                  <a:cubicBezTo>
                    <a:pt x="10014" y="948"/>
                    <a:pt x="9984" y="931"/>
                    <a:pt x="9954" y="931"/>
                  </a:cubicBezTo>
                  <a:cubicBezTo>
                    <a:pt x="9913" y="931"/>
                    <a:pt x="9873" y="964"/>
                    <a:pt x="9886" y="1017"/>
                  </a:cubicBezTo>
                  <a:cubicBezTo>
                    <a:pt x="9886" y="1032"/>
                    <a:pt x="9886" y="1047"/>
                    <a:pt x="9886" y="1055"/>
                  </a:cubicBezTo>
                  <a:lnTo>
                    <a:pt x="9627" y="1002"/>
                  </a:lnTo>
                  <a:lnTo>
                    <a:pt x="9627" y="963"/>
                  </a:lnTo>
                  <a:cubicBezTo>
                    <a:pt x="9623" y="921"/>
                    <a:pt x="9583" y="898"/>
                    <a:pt x="9546" y="898"/>
                  </a:cubicBezTo>
                  <a:cubicBezTo>
                    <a:pt x="9511" y="898"/>
                    <a:pt x="9478" y="919"/>
                    <a:pt x="9482" y="963"/>
                  </a:cubicBezTo>
                  <a:lnTo>
                    <a:pt x="9482" y="979"/>
                  </a:lnTo>
                  <a:lnTo>
                    <a:pt x="9192" y="918"/>
                  </a:lnTo>
                  <a:lnTo>
                    <a:pt x="9192" y="872"/>
                  </a:lnTo>
                  <a:cubicBezTo>
                    <a:pt x="9188" y="825"/>
                    <a:pt x="9149" y="800"/>
                    <a:pt x="9112" y="800"/>
                  </a:cubicBezTo>
                  <a:cubicBezTo>
                    <a:pt x="9077" y="800"/>
                    <a:pt x="9044" y="823"/>
                    <a:pt x="9048" y="872"/>
                  </a:cubicBezTo>
                  <a:lnTo>
                    <a:pt x="9048" y="895"/>
                  </a:lnTo>
                  <a:lnTo>
                    <a:pt x="8758" y="841"/>
                  </a:lnTo>
                  <a:cubicBezTo>
                    <a:pt x="8758" y="796"/>
                    <a:pt x="8750" y="750"/>
                    <a:pt x="8735" y="704"/>
                  </a:cubicBezTo>
                  <a:cubicBezTo>
                    <a:pt x="8723" y="670"/>
                    <a:pt x="8692" y="655"/>
                    <a:pt x="8662" y="655"/>
                  </a:cubicBezTo>
                  <a:cubicBezTo>
                    <a:pt x="8620" y="655"/>
                    <a:pt x="8580" y="685"/>
                    <a:pt x="8598" y="735"/>
                  </a:cubicBezTo>
                  <a:cubicBezTo>
                    <a:pt x="8606" y="765"/>
                    <a:pt x="8613" y="788"/>
                    <a:pt x="8613" y="819"/>
                  </a:cubicBezTo>
                  <a:lnTo>
                    <a:pt x="8301" y="765"/>
                  </a:lnTo>
                  <a:cubicBezTo>
                    <a:pt x="8293" y="735"/>
                    <a:pt x="8278" y="704"/>
                    <a:pt x="8255" y="681"/>
                  </a:cubicBezTo>
                  <a:cubicBezTo>
                    <a:pt x="8241" y="663"/>
                    <a:pt x="8225" y="656"/>
                    <a:pt x="8209" y="656"/>
                  </a:cubicBezTo>
                  <a:cubicBezTo>
                    <a:pt x="8171" y="656"/>
                    <a:pt x="8135" y="697"/>
                    <a:pt x="8141" y="735"/>
                  </a:cubicBezTo>
                  <a:lnTo>
                    <a:pt x="7935" y="704"/>
                  </a:lnTo>
                  <a:cubicBezTo>
                    <a:pt x="7920" y="643"/>
                    <a:pt x="7897" y="582"/>
                    <a:pt x="7866" y="529"/>
                  </a:cubicBezTo>
                  <a:cubicBezTo>
                    <a:pt x="7852" y="506"/>
                    <a:pt x="7831" y="496"/>
                    <a:pt x="7809" y="496"/>
                  </a:cubicBezTo>
                  <a:cubicBezTo>
                    <a:pt x="7761" y="496"/>
                    <a:pt x="7713" y="545"/>
                    <a:pt x="7744" y="598"/>
                  </a:cubicBezTo>
                  <a:cubicBezTo>
                    <a:pt x="7760" y="628"/>
                    <a:pt x="7767" y="651"/>
                    <a:pt x="7782" y="681"/>
                  </a:cubicBezTo>
                  <a:lnTo>
                    <a:pt x="7432" y="620"/>
                  </a:lnTo>
                  <a:cubicBezTo>
                    <a:pt x="7409" y="559"/>
                    <a:pt x="7371" y="506"/>
                    <a:pt x="7318" y="476"/>
                  </a:cubicBezTo>
                  <a:cubicBezTo>
                    <a:pt x="7304" y="466"/>
                    <a:pt x="7291" y="462"/>
                    <a:pt x="7279" y="462"/>
                  </a:cubicBezTo>
                  <a:cubicBezTo>
                    <a:pt x="7222" y="462"/>
                    <a:pt x="7185" y="553"/>
                    <a:pt x="7241" y="598"/>
                  </a:cubicBezTo>
                  <a:lnTo>
                    <a:pt x="7005" y="559"/>
                  </a:lnTo>
                  <a:cubicBezTo>
                    <a:pt x="6990" y="483"/>
                    <a:pt x="6944" y="415"/>
                    <a:pt x="6883" y="369"/>
                  </a:cubicBezTo>
                  <a:cubicBezTo>
                    <a:pt x="6871" y="362"/>
                    <a:pt x="6860" y="359"/>
                    <a:pt x="6849" y="359"/>
                  </a:cubicBezTo>
                  <a:cubicBezTo>
                    <a:pt x="6787" y="359"/>
                    <a:pt x="6742" y="452"/>
                    <a:pt x="6807" y="491"/>
                  </a:cubicBezTo>
                  <a:cubicBezTo>
                    <a:pt x="6822" y="506"/>
                    <a:pt x="6830" y="514"/>
                    <a:pt x="6845" y="529"/>
                  </a:cubicBezTo>
                  <a:lnTo>
                    <a:pt x="6609" y="483"/>
                  </a:lnTo>
                  <a:cubicBezTo>
                    <a:pt x="6601" y="460"/>
                    <a:pt x="6586" y="430"/>
                    <a:pt x="6571" y="399"/>
                  </a:cubicBezTo>
                  <a:cubicBezTo>
                    <a:pt x="6558" y="375"/>
                    <a:pt x="6539" y="364"/>
                    <a:pt x="6519" y="364"/>
                  </a:cubicBezTo>
                  <a:cubicBezTo>
                    <a:pt x="6477" y="364"/>
                    <a:pt x="6433" y="409"/>
                    <a:pt x="6449" y="460"/>
                  </a:cubicBezTo>
                  <a:lnTo>
                    <a:pt x="6190" y="415"/>
                  </a:lnTo>
                  <a:lnTo>
                    <a:pt x="6190" y="384"/>
                  </a:lnTo>
                  <a:cubicBezTo>
                    <a:pt x="6179" y="348"/>
                    <a:pt x="6149" y="331"/>
                    <a:pt x="6120" y="331"/>
                  </a:cubicBezTo>
                  <a:cubicBezTo>
                    <a:pt x="6088" y="331"/>
                    <a:pt x="6056" y="352"/>
                    <a:pt x="6052" y="392"/>
                  </a:cubicBezTo>
                  <a:lnTo>
                    <a:pt x="5717" y="338"/>
                  </a:lnTo>
                  <a:cubicBezTo>
                    <a:pt x="5709" y="331"/>
                    <a:pt x="5702" y="323"/>
                    <a:pt x="5694" y="308"/>
                  </a:cubicBezTo>
                  <a:cubicBezTo>
                    <a:pt x="5684" y="295"/>
                    <a:pt x="5668" y="289"/>
                    <a:pt x="5652" y="289"/>
                  </a:cubicBezTo>
                  <a:cubicBezTo>
                    <a:pt x="5630" y="289"/>
                    <a:pt x="5608" y="298"/>
                    <a:pt x="5595" y="316"/>
                  </a:cubicBezTo>
                  <a:lnTo>
                    <a:pt x="5374" y="285"/>
                  </a:lnTo>
                  <a:cubicBezTo>
                    <a:pt x="5359" y="239"/>
                    <a:pt x="5321" y="209"/>
                    <a:pt x="5283" y="194"/>
                  </a:cubicBezTo>
                  <a:cubicBezTo>
                    <a:pt x="5275" y="190"/>
                    <a:pt x="5268" y="188"/>
                    <a:pt x="5261" y="188"/>
                  </a:cubicBezTo>
                  <a:cubicBezTo>
                    <a:pt x="5228" y="188"/>
                    <a:pt x="5210" y="230"/>
                    <a:pt x="5229" y="262"/>
                  </a:cubicBezTo>
                  <a:cubicBezTo>
                    <a:pt x="5084" y="239"/>
                    <a:pt x="4940" y="224"/>
                    <a:pt x="4795" y="201"/>
                  </a:cubicBezTo>
                  <a:lnTo>
                    <a:pt x="4772" y="163"/>
                  </a:lnTo>
                  <a:cubicBezTo>
                    <a:pt x="4763" y="146"/>
                    <a:pt x="4749" y="139"/>
                    <a:pt x="4733" y="139"/>
                  </a:cubicBezTo>
                  <a:cubicBezTo>
                    <a:pt x="4708" y="139"/>
                    <a:pt x="4681" y="160"/>
                    <a:pt x="4681" y="194"/>
                  </a:cubicBezTo>
                  <a:cubicBezTo>
                    <a:pt x="4551" y="178"/>
                    <a:pt x="4421" y="163"/>
                    <a:pt x="4292" y="148"/>
                  </a:cubicBezTo>
                  <a:cubicBezTo>
                    <a:pt x="4269" y="125"/>
                    <a:pt x="4238" y="102"/>
                    <a:pt x="4208" y="87"/>
                  </a:cubicBezTo>
                  <a:cubicBezTo>
                    <a:pt x="4204" y="86"/>
                    <a:pt x="4200" y="85"/>
                    <a:pt x="4196" y="85"/>
                  </a:cubicBezTo>
                  <a:cubicBezTo>
                    <a:pt x="4168" y="85"/>
                    <a:pt x="4140" y="106"/>
                    <a:pt x="4147" y="133"/>
                  </a:cubicBezTo>
                  <a:lnTo>
                    <a:pt x="3949" y="117"/>
                  </a:lnTo>
                  <a:lnTo>
                    <a:pt x="3857" y="87"/>
                  </a:lnTo>
                  <a:cubicBezTo>
                    <a:pt x="3835" y="87"/>
                    <a:pt x="3819" y="95"/>
                    <a:pt x="3804" y="110"/>
                  </a:cubicBezTo>
                  <a:cubicBezTo>
                    <a:pt x="3659" y="95"/>
                    <a:pt x="3514" y="87"/>
                    <a:pt x="3370" y="87"/>
                  </a:cubicBezTo>
                  <a:cubicBezTo>
                    <a:pt x="3362" y="79"/>
                    <a:pt x="3354" y="72"/>
                    <a:pt x="3347" y="64"/>
                  </a:cubicBezTo>
                  <a:cubicBezTo>
                    <a:pt x="3337" y="48"/>
                    <a:pt x="3320" y="40"/>
                    <a:pt x="3303" y="40"/>
                  </a:cubicBezTo>
                  <a:cubicBezTo>
                    <a:pt x="3281" y="40"/>
                    <a:pt x="3260" y="53"/>
                    <a:pt x="3255" y="79"/>
                  </a:cubicBezTo>
                  <a:lnTo>
                    <a:pt x="2935" y="79"/>
                  </a:lnTo>
                  <a:cubicBezTo>
                    <a:pt x="2912" y="49"/>
                    <a:pt x="2874" y="18"/>
                    <a:pt x="2829" y="3"/>
                  </a:cubicBezTo>
                  <a:cubicBezTo>
                    <a:pt x="2823" y="1"/>
                    <a:pt x="2817" y="1"/>
                    <a:pt x="2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9"/>
            <p:cNvSpPr/>
            <p:nvPr/>
          </p:nvSpPr>
          <p:spPr>
            <a:xfrm>
              <a:off x="3072500" y="4041550"/>
              <a:ext cx="66875" cy="52425"/>
            </a:xfrm>
            <a:custGeom>
              <a:avLst/>
              <a:gdLst/>
              <a:ahLst/>
              <a:cxnLst/>
              <a:rect l="l" t="t" r="r" b="b"/>
              <a:pathLst>
                <a:path w="2675" h="2097" extrusionOk="0">
                  <a:moveTo>
                    <a:pt x="1355" y="0"/>
                  </a:moveTo>
                  <a:cubicBezTo>
                    <a:pt x="1272" y="0"/>
                    <a:pt x="1186" y="10"/>
                    <a:pt x="1098" y="32"/>
                  </a:cubicBezTo>
                  <a:cubicBezTo>
                    <a:pt x="192" y="253"/>
                    <a:pt x="1" y="1457"/>
                    <a:pt x="794" y="1945"/>
                  </a:cubicBezTo>
                  <a:cubicBezTo>
                    <a:pt x="961" y="2044"/>
                    <a:pt x="1152" y="2097"/>
                    <a:pt x="1350" y="2097"/>
                  </a:cubicBezTo>
                  <a:cubicBezTo>
                    <a:pt x="1708" y="2097"/>
                    <a:pt x="2043" y="1906"/>
                    <a:pt x="2234" y="1602"/>
                  </a:cubicBezTo>
                  <a:cubicBezTo>
                    <a:pt x="2675" y="879"/>
                    <a:pt x="2133" y="0"/>
                    <a:pt x="13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9"/>
            <p:cNvSpPr/>
            <p:nvPr/>
          </p:nvSpPr>
          <p:spPr>
            <a:xfrm>
              <a:off x="3103050" y="4066225"/>
              <a:ext cx="6025" cy="4025"/>
            </a:xfrm>
            <a:custGeom>
              <a:avLst/>
              <a:gdLst/>
              <a:ahLst/>
              <a:cxnLst/>
              <a:rect l="l" t="t" r="r" b="b"/>
              <a:pathLst>
                <a:path w="241" h="161" extrusionOk="0">
                  <a:moveTo>
                    <a:pt x="143" y="1"/>
                  </a:moveTo>
                  <a:cubicBezTo>
                    <a:pt x="130" y="1"/>
                    <a:pt x="116" y="4"/>
                    <a:pt x="105" y="13"/>
                  </a:cubicBezTo>
                  <a:cubicBezTo>
                    <a:pt x="102" y="12"/>
                    <a:pt x="100" y="12"/>
                    <a:pt x="97" y="12"/>
                  </a:cubicBezTo>
                  <a:cubicBezTo>
                    <a:pt x="34" y="12"/>
                    <a:pt x="1" y="98"/>
                    <a:pt x="59" y="142"/>
                  </a:cubicBezTo>
                  <a:cubicBezTo>
                    <a:pt x="78" y="155"/>
                    <a:pt x="98" y="161"/>
                    <a:pt x="117" y="161"/>
                  </a:cubicBezTo>
                  <a:cubicBezTo>
                    <a:pt x="154" y="161"/>
                    <a:pt x="189" y="139"/>
                    <a:pt x="204" y="104"/>
                  </a:cubicBezTo>
                  <a:cubicBezTo>
                    <a:pt x="240" y="50"/>
                    <a:pt x="191" y="1"/>
                    <a:pt x="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9"/>
            <p:cNvSpPr/>
            <p:nvPr/>
          </p:nvSpPr>
          <p:spPr>
            <a:xfrm>
              <a:off x="2994100" y="4010650"/>
              <a:ext cx="56325" cy="52850"/>
            </a:xfrm>
            <a:custGeom>
              <a:avLst/>
              <a:gdLst/>
              <a:ahLst/>
              <a:cxnLst/>
              <a:rect l="l" t="t" r="r" b="b"/>
              <a:pathLst>
                <a:path w="2253" h="2114" extrusionOk="0">
                  <a:moveTo>
                    <a:pt x="1102" y="1"/>
                  </a:moveTo>
                  <a:cubicBezTo>
                    <a:pt x="503" y="1"/>
                    <a:pt x="1" y="559"/>
                    <a:pt x="134" y="1207"/>
                  </a:cubicBezTo>
                  <a:cubicBezTo>
                    <a:pt x="149" y="1390"/>
                    <a:pt x="218" y="1565"/>
                    <a:pt x="332" y="1710"/>
                  </a:cubicBezTo>
                  <a:cubicBezTo>
                    <a:pt x="523" y="1961"/>
                    <a:pt x="820" y="2106"/>
                    <a:pt x="1133" y="2106"/>
                  </a:cubicBezTo>
                  <a:lnTo>
                    <a:pt x="1133" y="2114"/>
                  </a:lnTo>
                  <a:cubicBezTo>
                    <a:pt x="1575" y="2106"/>
                    <a:pt x="1971" y="1816"/>
                    <a:pt x="2093" y="1382"/>
                  </a:cubicBezTo>
                  <a:cubicBezTo>
                    <a:pt x="2253" y="818"/>
                    <a:pt x="1994" y="277"/>
                    <a:pt x="1468" y="71"/>
                  </a:cubicBezTo>
                  <a:cubicBezTo>
                    <a:pt x="1345" y="23"/>
                    <a:pt x="1221" y="1"/>
                    <a:pt x="11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9"/>
            <p:cNvSpPr/>
            <p:nvPr/>
          </p:nvSpPr>
          <p:spPr>
            <a:xfrm>
              <a:off x="3020250" y="4034425"/>
              <a:ext cx="3900" cy="5200"/>
            </a:xfrm>
            <a:custGeom>
              <a:avLst/>
              <a:gdLst/>
              <a:ahLst/>
              <a:cxnLst/>
              <a:rect l="l" t="t" r="r" b="b"/>
              <a:pathLst>
                <a:path w="156" h="208" extrusionOk="0">
                  <a:moveTo>
                    <a:pt x="60" y="0"/>
                  </a:moveTo>
                  <a:cubicBezTo>
                    <a:pt x="14" y="0"/>
                    <a:pt x="1" y="75"/>
                    <a:pt x="48" y="96"/>
                  </a:cubicBezTo>
                  <a:cubicBezTo>
                    <a:pt x="48" y="111"/>
                    <a:pt x="41" y="126"/>
                    <a:pt x="41" y="149"/>
                  </a:cubicBezTo>
                  <a:cubicBezTo>
                    <a:pt x="27" y="185"/>
                    <a:pt x="56" y="208"/>
                    <a:pt x="86" y="208"/>
                  </a:cubicBezTo>
                  <a:cubicBezTo>
                    <a:pt x="106" y="208"/>
                    <a:pt x="126" y="197"/>
                    <a:pt x="132" y="172"/>
                  </a:cubicBezTo>
                  <a:cubicBezTo>
                    <a:pt x="155" y="103"/>
                    <a:pt x="155" y="35"/>
                    <a:pt x="79" y="4"/>
                  </a:cubicBezTo>
                  <a:cubicBezTo>
                    <a:pt x="72" y="2"/>
                    <a:pt x="66"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9"/>
            <p:cNvSpPr/>
            <p:nvPr/>
          </p:nvSpPr>
          <p:spPr>
            <a:xfrm>
              <a:off x="2746325" y="3990425"/>
              <a:ext cx="62900" cy="50025"/>
            </a:xfrm>
            <a:custGeom>
              <a:avLst/>
              <a:gdLst/>
              <a:ahLst/>
              <a:cxnLst/>
              <a:rect l="l" t="t" r="r" b="b"/>
              <a:pathLst>
                <a:path w="2516" h="2001" extrusionOk="0">
                  <a:moveTo>
                    <a:pt x="1226" y="0"/>
                  </a:moveTo>
                  <a:cubicBezTo>
                    <a:pt x="868" y="0"/>
                    <a:pt x="511" y="190"/>
                    <a:pt x="328" y="552"/>
                  </a:cubicBezTo>
                  <a:cubicBezTo>
                    <a:pt x="0" y="1215"/>
                    <a:pt x="480" y="2000"/>
                    <a:pt x="1227" y="2000"/>
                  </a:cubicBezTo>
                  <a:cubicBezTo>
                    <a:pt x="2050" y="1993"/>
                    <a:pt x="2515" y="1055"/>
                    <a:pt x="2020" y="400"/>
                  </a:cubicBezTo>
                  <a:cubicBezTo>
                    <a:pt x="1820" y="130"/>
                    <a:pt x="1522" y="0"/>
                    <a:pt x="1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9"/>
            <p:cNvSpPr/>
            <p:nvPr/>
          </p:nvSpPr>
          <p:spPr>
            <a:xfrm>
              <a:off x="2775425" y="4014100"/>
              <a:ext cx="2875" cy="2475"/>
            </a:xfrm>
            <a:custGeom>
              <a:avLst/>
              <a:gdLst/>
              <a:ahLst/>
              <a:cxnLst/>
              <a:rect l="l" t="t" r="r" b="b"/>
              <a:pathLst>
                <a:path w="115" h="99" extrusionOk="0">
                  <a:moveTo>
                    <a:pt x="56" y="1"/>
                  </a:moveTo>
                  <a:cubicBezTo>
                    <a:pt x="36" y="1"/>
                    <a:pt x="16" y="12"/>
                    <a:pt x="10" y="40"/>
                  </a:cubicBezTo>
                  <a:cubicBezTo>
                    <a:pt x="1" y="76"/>
                    <a:pt x="29" y="98"/>
                    <a:pt x="57" y="98"/>
                  </a:cubicBezTo>
                  <a:cubicBezTo>
                    <a:pt x="76" y="98"/>
                    <a:pt x="95" y="88"/>
                    <a:pt x="101" y="63"/>
                  </a:cubicBezTo>
                  <a:cubicBezTo>
                    <a:pt x="115" y="26"/>
                    <a:pt x="85" y="1"/>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9"/>
            <p:cNvSpPr/>
            <p:nvPr/>
          </p:nvSpPr>
          <p:spPr>
            <a:xfrm>
              <a:off x="2773000" y="4019350"/>
              <a:ext cx="333650" cy="137150"/>
            </a:xfrm>
            <a:custGeom>
              <a:avLst/>
              <a:gdLst/>
              <a:ahLst/>
              <a:cxnLst/>
              <a:rect l="l" t="t" r="r" b="b"/>
              <a:pathLst>
                <a:path w="13346" h="5486" extrusionOk="0">
                  <a:moveTo>
                    <a:pt x="508" y="0"/>
                  </a:moveTo>
                  <a:cubicBezTo>
                    <a:pt x="377" y="0"/>
                    <a:pt x="253" y="11"/>
                    <a:pt x="137" y="36"/>
                  </a:cubicBezTo>
                  <a:cubicBezTo>
                    <a:pt x="0" y="958"/>
                    <a:pt x="435" y="1903"/>
                    <a:pt x="122" y="2855"/>
                  </a:cubicBezTo>
                  <a:lnTo>
                    <a:pt x="23" y="2855"/>
                  </a:lnTo>
                  <a:cubicBezTo>
                    <a:pt x="419" y="3465"/>
                    <a:pt x="2447" y="4364"/>
                    <a:pt x="3354" y="4646"/>
                  </a:cubicBezTo>
                  <a:cubicBezTo>
                    <a:pt x="4489" y="4997"/>
                    <a:pt x="5792" y="5233"/>
                    <a:pt x="6989" y="5401"/>
                  </a:cubicBezTo>
                  <a:cubicBezTo>
                    <a:pt x="7420" y="5461"/>
                    <a:pt x="7944" y="5486"/>
                    <a:pt x="8506" y="5486"/>
                  </a:cubicBezTo>
                  <a:cubicBezTo>
                    <a:pt x="9723" y="5486"/>
                    <a:pt x="11115" y="5371"/>
                    <a:pt x="12111" y="5256"/>
                  </a:cubicBezTo>
                  <a:cubicBezTo>
                    <a:pt x="12789" y="5180"/>
                    <a:pt x="12339" y="3465"/>
                    <a:pt x="13345" y="2459"/>
                  </a:cubicBezTo>
                  <a:cubicBezTo>
                    <a:pt x="11158" y="1811"/>
                    <a:pt x="8727" y="2322"/>
                    <a:pt x="6524" y="1697"/>
                  </a:cubicBezTo>
                  <a:cubicBezTo>
                    <a:pt x="5488" y="1400"/>
                    <a:pt x="4413" y="1064"/>
                    <a:pt x="3384" y="752"/>
                  </a:cubicBezTo>
                  <a:cubicBezTo>
                    <a:pt x="2599" y="513"/>
                    <a:pt x="1402" y="0"/>
                    <a:pt x="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9"/>
            <p:cNvSpPr/>
            <p:nvPr/>
          </p:nvSpPr>
          <p:spPr>
            <a:xfrm>
              <a:off x="2776050" y="4009500"/>
              <a:ext cx="335350" cy="75050"/>
            </a:xfrm>
            <a:custGeom>
              <a:avLst/>
              <a:gdLst/>
              <a:ahLst/>
              <a:cxnLst/>
              <a:rect l="l" t="t" r="r" b="b"/>
              <a:pathLst>
                <a:path w="13414" h="3002" extrusionOk="0">
                  <a:moveTo>
                    <a:pt x="1943" y="1"/>
                  </a:moveTo>
                  <a:cubicBezTo>
                    <a:pt x="993" y="1"/>
                    <a:pt x="212" y="153"/>
                    <a:pt x="0" y="620"/>
                  </a:cubicBezTo>
                  <a:lnTo>
                    <a:pt x="107" y="620"/>
                  </a:lnTo>
                  <a:cubicBezTo>
                    <a:pt x="1829" y="1466"/>
                    <a:pt x="3308" y="1596"/>
                    <a:pt x="5145" y="1984"/>
                  </a:cubicBezTo>
                  <a:cubicBezTo>
                    <a:pt x="6844" y="2342"/>
                    <a:pt x="8544" y="2762"/>
                    <a:pt x="10289" y="2937"/>
                  </a:cubicBezTo>
                  <a:cubicBezTo>
                    <a:pt x="10491" y="2955"/>
                    <a:pt x="11108" y="3002"/>
                    <a:pt x="11715" y="3002"/>
                  </a:cubicBezTo>
                  <a:cubicBezTo>
                    <a:pt x="12369" y="3002"/>
                    <a:pt x="13010" y="2948"/>
                    <a:pt x="13109" y="2746"/>
                  </a:cubicBezTo>
                  <a:cubicBezTo>
                    <a:pt x="13414" y="2121"/>
                    <a:pt x="11447" y="1733"/>
                    <a:pt x="11028" y="1588"/>
                  </a:cubicBezTo>
                  <a:cubicBezTo>
                    <a:pt x="9481" y="1047"/>
                    <a:pt x="7812" y="765"/>
                    <a:pt x="6196" y="513"/>
                  </a:cubicBezTo>
                  <a:cubicBezTo>
                    <a:pt x="5483" y="405"/>
                    <a:pt x="3489" y="1"/>
                    <a:pt x="1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9"/>
            <p:cNvSpPr/>
            <p:nvPr/>
          </p:nvSpPr>
          <p:spPr>
            <a:xfrm>
              <a:off x="3068900" y="4129925"/>
              <a:ext cx="356700" cy="56775"/>
            </a:xfrm>
            <a:custGeom>
              <a:avLst/>
              <a:gdLst/>
              <a:ahLst/>
              <a:cxnLst/>
              <a:rect l="l" t="t" r="r" b="b"/>
              <a:pathLst>
                <a:path w="14268" h="2271" extrusionOk="0">
                  <a:moveTo>
                    <a:pt x="4041" y="494"/>
                  </a:moveTo>
                  <a:cubicBezTo>
                    <a:pt x="3974" y="505"/>
                    <a:pt x="3907" y="518"/>
                    <a:pt x="3841" y="531"/>
                  </a:cubicBezTo>
                  <a:lnTo>
                    <a:pt x="3841" y="531"/>
                  </a:lnTo>
                  <a:cubicBezTo>
                    <a:pt x="3907" y="518"/>
                    <a:pt x="3974" y="506"/>
                    <a:pt x="4041" y="494"/>
                  </a:cubicBezTo>
                  <a:close/>
                  <a:moveTo>
                    <a:pt x="3841" y="531"/>
                  </a:moveTo>
                  <a:cubicBezTo>
                    <a:pt x="2562" y="764"/>
                    <a:pt x="1281" y="1007"/>
                    <a:pt x="0" y="1100"/>
                  </a:cubicBezTo>
                  <a:cubicBezTo>
                    <a:pt x="38" y="1100"/>
                    <a:pt x="76" y="1108"/>
                    <a:pt x="114" y="1123"/>
                  </a:cubicBezTo>
                  <a:cubicBezTo>
                    <a:pt x="147" y="1110"/>
                    <a:pt x="182" y="1103"/>
                    <a:pt x="215" y="1103"/>
                  </a:cubicBezTo>
                  <a:cubicBezTo>
                    <a:pt x="284" y="1103"/>
                    <a:pt x="345" y="1135"/>
                    <a:pt x="366" y="1222"/>
                  </a:cubicBezTo>
                  <a:cubicBezTo>
                    <a:pt x="393" y="1320"/>
                    <a:pt x="327" y="1364"/>
                    <a:pt x="250" y="1364"/>
                  </a:cubicBezTo>
                  <a:cubicBezTo>
                    <a:pt x="220" y="1364"/>
                    <a:pt x="188" y="1357"/>
                    <a:pt x="160" y="1344"/>
                  </a:cubicBezTo>
                  <a:lnTo>
                    <a:pt x="160" y="1344"/>
                  </a:lnTo>
                  <a:cubicBezTo>
                    <a:pt x="154" y="1427"/>
                    <a:pt x="185" y="1462"/>
                    <a:pt x="258" y="1462"/>
                  </a:cubicBezTo>
                  <a:cubicBezTo>
                    <a:pt x="272" y="1462"/>
                    <a:pt x="288" y="1461"/>
                    <a:pt x="305" y="1458"/>
                  </a:cubicBezTo>
                  <a:cubicBezTo>
                    <a:pt x="374" y="1458"/>
                    <a:pt x="435" y="1458"/>
                    <a:pt x="503" y="1450"/>
                  </a:cubicBezTo>
                  <a:cubicBezTo>
                    <a:pt x="587" y="1435"/>
                    <a:pt x="671" y="1420"/>
                    <a:pt x="755" y="1397"/>
                  </a:cubicBezTo>
                  <a:cubicBezTo>
                    <a:pt x="1021" y="1321"/>
                    <a:pt x="1288" y="1252"/>
                    <a:pt x="1555" y="1169"/>
                  </a:cubicBezTo>
                  <a:cubicBezTo>
                    <a:pt x="2180" y="970"/>
                    <a:pt x="2812" y="795"/>
                    <a:pt x="3445" y="620"/>
                  </a:cubicBezTo>
                  <a:cubicBezTo>
                    <a:pt x="3576" y="586"/>
                    <a:pt x="3708" y="556"/>
                    <a:pt x="3841" y="531"/>
                  </a:cubicBezTo>
                  <a:close/>
                  <a:moveTo>
                    <a:pt x="8280" y="0"/>
                  </a:moveTo>
                  <a:cubicBezTo>
                    <a:pt x="6871" y="0"/>
                    <a:pt x="5457" y="237"/>
                    <a:pt x="4041" y="494"/>
                  </a:cubicBezTo>
                  <a:lnTo>
                    <a:pt x="4041" y="494"/>
                  </a:lnTo>
                  <a:cubicBezTo>
                    <a:pt x="4494" y="416"/>
                    <a:pt x="4955" y="367"/>
                    <a:pt x="5404" y="277"/>
                  </a:cubicBezTo>
                  <a:cubicBezTo>
                    <a:pt x="5709" y="216"/>
                    <a:pt x="6021" y="178"/>
                    <a:pt x="6341" y="162"/>
                  </a:cubicBezTo>
                  <a:cubicBezTo>
                    <a:pt x="6477" y="153"/>
                    <a:pt x="6603" y="122"/>
                    <a:pt x="6730" y="122"/>
                  </a:cubicBezTo>
                  <a:cubicBezTo>
                    <a:pt x="6803" y="122"/>
                    <a:pt x="6876" y="132"/>
                    <a:pt x="6951" y="162"/>
                  </a:cubicBezTo>
                  <a:cubicBezTo>
                    <a:pt x="7002" y="140"/>
                    <a:pt x="7057" y="127"/>
                    <a:pt x="7108" y="127"/>
                  </a:cubicBezTo>
                  <a:cubicBezTo>
                    <a:pt x="7212" y="127"/>
                    <a:pt x="7301" y="178"/>
                    <a:pt x="7317" y="300"/>
                  </a:cubicBezTo>
                  <a:cubicBezTo>
                    <a:pt x="7328" y="405"/>
                    <a:pt x="7239" y="456"/>
                    <a:pt x="7154" y="456"/>
                  </a:cubicBezTo>
                  <a:cubicBezTo>
                    <a:pt x="7072" y="456"/>
                    <a:pt x="6993" y="408"/>
                    <a:pt x="7012" y="315"/>
                  </a:cubicBezTo>
                  <a:lnTo>
                    <a:pt x="7012" y="315"/>
                  </a:lnTo>
                  <a:cubicBezTo>
                    <a:pt x="6882" y="368"/>
                    <a:pt x="6768" y="467"/>
                    <a:pt x="6981" y="505"/>
                  </a:cubicBezTo>
                  <a:cubicBezTo>
                    <a:pt x="7088" y="528"/>
                    <a:pt x="7195" y="536"/>
                    <a:pt x="7309" y="536"/>
                  </a:cubicBezTo>
                  <a:cubicBezTo>
                    <a:pt x="7507" y="536"/>
                    <a:pt x="7713" y="521"/>
                    <a:pt x="7911" y="505"/>
                  </a:cubicBezTo>
                  <a:cubicBezTo>
                    <a:pt x="8285" y="475"/>
                    <a:pt x="8650" y="384"/>
                    <a:pt x="9024" y="345"/>
                  </a:cubicBezTo>
                  <a:cubicBezTo>
                    <a:pt x="9284" y="320"/>
                    <a:pt x="9577" y="287"/>
                    <a:pt x="9867" y="287"/>
                  </a:cubicBezTo>
                  <a:cubicBezTo>
                    <a:pt x="10182" y="287"/>
                    <a:pt x="10493" y="325"/>
                    <a:pt x="10754" y="452"/>
                  </a:cubicBezTo>
                  <a:cubicBezTo>
                    <a:pt x="10783" y="448"/>
                    <a:pt x="10812" y="446"/>
                    <a:pt x="10841" y="446"/>
                  </a:cubicBezTo>
                  <a:cubicBezTo>
                    <a:pt x="10921" y="446"/>
                    <a:pt x="11001" y="460"/>
                    <a:pt x="11074" y="483"/>
                  </a:cubicBezTo>
                  <a:cubicBezTo>
                    <a:pt x="11714" y="673"/>
                    <a:pt x="12271" y="1016"/>
                    <a:pt x="12857" y="1321"/>
                  </a:cubicBezTo>
                  <a:cubicBezTo>
                    <a:pt x="13178" y="1481"/>
                    <a:pt x="13467" y="1687"/>
                    <a:pt x="13719" y="1931"/>
                  </a:cubicBezTo>
                  <a:cubicBezTo>
                    <a:pt x="13800" y="2032"/>
                    <a:pt x="14030" y="2271"/>
                    <a:pt x="14193" y="2271"/>
                  </a:cubicBezTo>
                  <a:cubicBezTo>
                    <a:pt x="14214" y="2271"/>
                    <a:pt x="14234" y="2267"/>
                    <a:pt x="14252" y="2258"/>
                  </a:cubicBezTo>
                  <a:cubicBezTo>
                    <a:pt x="14252" y="2228"/>
                    <a:pt x="14260" y="2197"/>
                    <a:pt x="14267" y="2159"/>
                  </a:cubicBezTo>
                  <a:cubicBezTo>
                    <a:pt x="13498" y="1466"/>
                    <a:pt x="12606" y="925"/>
                    <a:pt x="11638" y="559"/>
                  </a:cubicBezTo>
                  <a:cubicBezTo>
                    <a:pt x="10522" y="150"/>
                    <a:pt x="9402" y="0"/>
                    <a:pt x="8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9"/>
            <p:cNvSpPr/>
            <p:nvPr/>
          </p:nvSpPr>
          <p:spPr>
            <a:xfrm>
              <a:off x="2756225" y="4111500"/>
              <a:ext cx="668800" cy="85175"/>
            </a:xfrm>
            <a:custGeom>
              <a:avLst/>
              <a:gdLst/>
              <a:ahLst/>
              <a:cxnLst/>
              <a:rect l="l" t="t" r="r" b="b"/>
              <a:pathLst>
                <a:path w="26752" h="3407" extrusionOk="0">
                  <a:moveTo>
                    <a:pt x="77" y="0"/>
                  </a:moveTo>
                  <a:cubicBezTo>
                    <a:pt x="0" y="877"/>
                    <a:pt x="2104" y="1951"/>
                    <a:pt x="2744" y="2134"/>
                  </a:cubicBezTo>
                  <a:cubicBezTo>
                    <a:pt x="4063" y="2515"/>
                    <a:pt x="5427" y="2751"/>
                    <a:pt x="6799" y="2851"/>
                  </a:cubicBezTo>
                  <a:cubicBezTo>
                    <a:pt x="7076" y="2868"/>
                    <a:pt x="7350" y="2876"/>
                    <a:pt x="7620" y="2876"/>
                  </a:cubicBezTo>
                  <a:cubicBezTo>
                    <a:pt x="8531" y="2876"/>
                    <a:pt x="9413" y="2787"/>
                    <a:pt x="10335" y="2675"/>
                  </a:cubicBezTo>
                  <a:cubicBezTo>
                    <a:pt x="11303" y="2553"/>
                    <a:pt x="12263" y="2683"/>
                    <a:pt x="13231" y="2469"/>
                  </a:cubicBezTo>
                  <a:cubicBezTo>
                    <a:pt x="13399" y="2431"/>
                    <a:pt x="13559" y="2393"/>
                    <a:pt x="13719" y="2363"/>
                  </a:cubicBezTo>
                  <a:cubicBezTo>
                    <a:pt x="13872" y="2269"/>
                    <a:pt x="14043" y="2223"/>
                    <a:pt x="14216" y="2223"/>
                  </a:cubicBezTo>
                  <a:cubicBezTo>
                    <a:pt x="14241" y="2223"/>
                    <a:pt x="14266" y="2224"/>
                    <a:pt x="14291" y="2226"/>
                  </a:cubicBezTo>
                  <a:cubicBezTo>
                    <a:pt x="14306" y="2226"/>
                    <a:pt x="14321" y="2226"/>
                    <a:pt x="14329" y="2233"/>
                  </a:cubicBezTo>
                  <a:lnTo>
                    <a:pt x="14374" y="2226"/>
                  </a:lnTo>
                  <a:cubicBezTo>
                    <a:pt x="14961" y="2035"/>
                    <a:pt x="15533" y="1799"/>
                    <a:pt x="16135" y="1669"/>
                  </a:cubicBezTo>
                  <a:cubicBezTo>
                    <a:pt x="16493" y="1593"/>
                    <a:pt x="16859" y="1540"/>
                    <a:pt x="17232" y="1494"/>
                  </a:cubicBezTo>
                  <a:cubicBezTo>
                    <a:pt x="17598" y="1448"/>
                    <a:pt x="17949" y="1364"/>
                    <a:pt x="18315" y="1326"/>
                  </a:cubicBezTo>
                  <a:cubicBezTo>
                    <a:pt x="18341" y="1323"/>
                    <a:pt x="18369" y="1321"/>
                    <a:pt x="18396" y="1321"/>
                  </a:cubicBezTo>
                  <a:cubicBezTo>
                    <a:pt x="18666" y="1321"/>
                    <a:pt x="18965" y="1478"/>
                    <a:pt x="19214" y="1547"/>
                  </a:cubicBezTo>
                  <a:cubicBezTo>
                    <a:pt x="19515" y="1639"/>
                    <a:pt x="19828" y="1680"/>
                    <a:pt x="20147" y="1680"/>
                  </a:cubicBezTo>
                  <a:cubicBezTo>
                    <a:pt x="20199" y="1680"/>
                    <a:pt x="20252" y="1679"/>
                    <a:pt x="20304" y="1677"/>
                  </a:cubicBezTo>
                  <a:cubicBezTo>
                    <a:pt x="20873" y="1634"/>
                    <a:pt x="21422" y="1399"/>
                    <a:pt x="21995" y="1399"/>
                  </a:cubicBezTo>
                  <a:cubicBezTo>
                    <a:pt x="22036" y="1399"/>
                    <a:pt x="22077" y="1400"/>
                    <a:pt x="22118" y="1402"/>
                  </a:cubicBezTo>
                  <a:cubicBezTo>
                    <a:pt x="22137" y="1397"/>
                    <a:pt x="22155" y="1395"/>
                    <a:pt x="22174" y="1395"/>
                  </a:cubicBezTo>
                  <a:cubicBezTo>
                    <a:pt x="22238" y="1395"/>
                    <a:pt x="22297" y="1424"/>
                    <a:pt x="22339" y="1471"/>
                  </a:cubicBezTo>
                  <a:cubicBezTo>
                    <a:pt x="22486" y="1605"/>
                    <a:pt x="22415" y="1876"/>
                    <a:pt x="22230" y="1876"/>
                  </a:cubicBezTo>
                  <a:cubicBezTo>
                    <a:pt x="22204" y="1876"/>
                    <a:pt x="22177" y="1871"/>
                    <a:pt x="22148" y="1860"/>
                  </a:cubicBezTo>
                  <a:cubicBezTo>
                    <a:pt x="22073" y="1832"/>
                    <a:pt x="22096" y="1718"/>
                    <a:pt x="22163" y="1718"/>
                  </a:cubicBezTo>
                  <a:cubicBezTo>
                    <a:pt x="22170" y="1718"/>
                    <a:pt x="22178" y="1720"/>
                    <a:pt x="22186" y="1723"/>
                  </a:cubicBezTo>
                  <a:cubicBezTo>
                    <a:pt x="22131" y="1679"/>
                    <a:pt x="22089" y="1657"/>
                    <a:pt x="22062" y="1657"/>
                  </a:cubicBezTo>
                  <a:cubicBezTo>
                    <a:pt x="22017" y="1657"/>
                    <a:pt x="22011" y="1713"/>
                    <a:pt x="22049" y="1822"/>
                  </a:cubicBezTo>
                  <a:lnTo>
                    <a:pt x="22156" y="1989"/>
                  </a:lnTo>
                  <a:cubicBezTo>
                    <a:pt x="22293" y="2104"/>
                    <a:pt x="22445" y="2187"/>
                    <a:pt x="22613" y="2248"/>
                  </a:cubicBezTo>
                  <a:cubicBezTo>
                    <a:pt x="22834" y="2348"/>
                    <a:pt x="23070" y="2416"/>
                    <a:pt x="23307" y="2439"/>
                  </a:cubicBezTo>
                  <a:cubicBezTo>
                    <a:pt x="23672" y="2477"/>
                    <a:pt x="24054" y="2485"/>
                    <a:pt x="24412" y="2561"/>
                  </a:cubicBezTo>
                  <a:cubicBezTo>
                    <a:pt x="24724" y="2630"/>
                    <a:pt x="25547" y="2889"/>
                    <a:pt x="25540" y="3315"/>
                  </a:cubicBezTo>
                  <a:cubicBezTo>
                    <a:pt x="25677" y="3315"/>
                    <a:pt x="25814" y="3323"/>
                    <a:pt x="25944" y="3338"/>
                  </a:cubicBezTo>
                  <a:cubicBezTo>
                    <a:pt x="26104" y="3354"/>
                    <a:pt x="26264" y="3376"/>
                    <a:pt x="26416" y="3407"/>
                  </a:cubicBezTo>
                  <a:lnTo>
                    <a:pt x="26431" y="3407"/>
                  </a:lnTo>
                  <a:cubicBezTo>
                    <a:pt x="25707" y="2942"/>
                    <a:pt x="25075" y="2325"/>
                    <a:pt x="24214" y="2127"/>
                  </a:cubicBezTo>
                  <a:cubicBezTo>
                    <a:pt x="24052" y="2084"/>
                    <a:pt x="24111" y="1847"/>
                    <a:pt x="24253" y="1847"/>
                  </a:cubicBezTo>
                  <a:cubicBezTo>
                    <a:pt x="24265" y="1847"/>
                    <a:pt x="24277" y="1849"/>
                    <a:pt x="24290" y="1852"/>
                  </a:cubicBezTo>
                  <a:cubicBezTo>
                    <a:pt x="25242" y="2073"/>
                    <a:pt x="25921" y="2782"/>
                    <a:pt x="26736" y="3270"/>
                  </a:cubicBezTo>
                  <a:cubicBezTo>
                    <a:pt x="26744" y="3224"/>
                    <a:pt x="26752" y="3178"/>
                    <a:pt x="26752" y="3133"/>
                  </a:cubicBezTo>
                  <a:lnTo>
                    <a:pt x="26752" y="3133"/>
                  </a:lnTo>
                  <a:cubicBezTo>
                    <a:pt x="26739" y="3134"/>
                    <a:pt x="26726" y="3135"/>
                    <a:pt x="26714" y="3135"/>
                  </a:cubicBezTo>
                  <a:cubicBezTo>
                    <a:pt x="26558" y="3135"/>
                    <a:pt x="26399" y="3010"/>
                    <a:pt x="26287" y="2912"/>
                  </a:cubicBezTo>
                  <a:cubicBezTo>
                    <a:pt x="25921" y="2584"/>
                    <a:pt x="25517" y="2302"/>
                    <a:pt x="25082" y="2066"/>
                  </a:cubicBezTo>
                  <a:cubicBezTo>
                    <a:pt x="24595" y="1791"/>
                    <a:pt x="24092" y="1494"/>
                    <a:pt x="23543" y="1357"/>
                  </a:cubicBezTo>
                  <a:cubicBezTo>
                    <a:pt x="23470" y="1337"/>
                    <a:pt x="23391" y="1323"/>
                    <a:pt x="23314" y="1323"/>
                  </a:cubicBezTo>
                  <a:cubicBezTo>
                    <a:pt x="23158" y="1323"/>
                    <a:pt x="23010" y="1379"/>
                    <a:pt x="22933" y="1547"/>
                  </a:cubicBezTo>
                  <a:cubicBezTo>
                    <a:pt x="22849" y="1730"/>
                    <a:pt x="22842" y="1989"/>
                    <a:pt x="23063" y="2088"/>
                  </a:cubicBezTo>
                  <a:cubicBezTo>
                    <a:pt x="23107" y="2111"/>
                    <a:pt x="23246" y="2148"/>
                    <a:pt x="23373" y="2148"/>
                  </a:cubicBezTo>
                  <a:cubicBezTo>
                    <a:pt x="23507" y="2148"/>
                    <a:pt x="23627" y="2107"/>
                    <a:pt x="23612" y="1966"/>
                  </a:cubicBezTo>
                  <a:cubicBezTo>
                    <a:pt x="23596" y="1913"/>
                    <a:pt x="23573" y="1860"/>
                    <a:pt x="23535" y="1814"/>
                  </a:cubicBezTo>
                  <a:cubicBezTo>
                    <a:pt x="23535" y="1898"/>
                    <a:pt x="23497" y="1974"/>
                    <a:pt x="23429" y="2027"/>
                  </a:cubicBezTo>
                  <a:cubicBezTo>
                    <a:pt x="23400" y="2047"/>
                    <a:pt x="23373" y="2055"/>
                    <a:pt x="23348" y="2055"/>
                  </a:cubicBezTo>
                  <a:cubicBezTo>
                    <a:pt x="23205" y="2055"/>
                    <a:pt x="23129" y="1779"/>
                    <a:pt x="23246" y="1669"/>
                  </a:cubicBezTo>
                  <a:cubicBezTo>
                    <a:pt x="23292" y="1625"/>
                    <a:pt x="23346" y="1607"/>
                    <a:pt x="23402" y="1607"/>
                  </a:cubicBezTo>
                  <a:cubicBezTo>
                    <a:pt x="23541" y="1607"/>
                    <a:pt x="23688" y="1722"/>
                    <a:pt x="23726" y="1852"/>
                  </a:cubicBezTo>
                  <a:cubicBezTo>
                    <a:pt x="23825" y="2165"/>
                    <a:pt x="23505" y="2294"/>
                    <a:pt x="23246" y="2294"/>
                  </a:cubicBezTo>
                  <a:cubicBezTo>
                    <a:pt x="22926" y="2279"/>
                    <a:pt x="22651" y="1974"/>
                    <a:pt x="22743" y="1654"/>
                  </a:cubicBezTo>
                  <a:cubicBezTo>
                    <a:pt x="22781" y="1486"/>
                    <a:pt x="22895" y="1334"/>
                    <a:pt x="23048" y="1250"/>
                  </a:cubicBezTo>
                  <a:cubicBezTo>
                    <a:pt x="22847" y="1186"/>
                    <a:pt x="22620" y="1167"/>
                    <a:pt x="22400" y="1167"/>
                  </a:cubicBezTo>
                  <a:cubicBezTo>
                    <a:pt x="22226" y="1167"/>
                    <a:pt x="22055" y="1179"/>
                    <a:pt x="21904" y="1189"/>
                  </a:cubicBezTo>
                  <a:cubicBezTo>
                    <a:pt x="21485" y="1220"/>
                    <a:pt x="21089" y="1311"/>
                    <a:pt x="20677" y="1357"/>
                  </a:cubicBezTo>
                  <a:cubicBezTo>
                    <a:pt x="20560" y="1368"/>
                    <a:pt x="20184" y="1434"/>
                    <a:pt x="19845" y="1434"/>
                  </a:cubicBezTo>
                  <a:cubicBezTo>
                    <a:pt x="19522" y="1434"/>
                    <a:pt x="19233" y="1374"/>
                    <a:pt x="19237" y="1151"/>
                  </a:cubicBezTo>
                  <a:cubicBezTo>
                    <a:pt x="19244" y="1098"/>
                    <a:pt x="19267" y="1044"/>
                    <a:pt x="19298" y="1006"/>
                  </a:cubicBezTo>
                  <a:cubicBezTo>
                    <a:pt x="19261" y="1002"/>
                    <a:pt x="19224" y="1000"/>
                    <a:pt x="19186" y="1000"/>
                  </a:cubicBezTo>
                  <a:cubicBezTo>
                    <a:pt x="19025" y="1000"/>
                    <a:pt x="18853" y="1033"/>
                    <a:pt x="18711" y="1052"/>
                  </a:cubicBezTo>
                  <a:cubicBezTo>
                    <a:pt x="18406" y="1082"/>
                    <a:pt x="18116" y="1128"/>
                    <a:pt x="17819" y="1181"/>
                  </a:cubicBezTo>
                  <a:cubicBezTo>
                    <a:pt x="17293" y="1281"/>
                    <a:pt x="16737" y="1311"/>
                    <a:pt x="16219" y="1441"/>
                  </a:cubicBezTo>
                  <a:cubicBezTo>
                    <a:pt x="15236" y="1677"/>
                    <a:pt x="14283" y="2020"/>
                    <a:pt x="13300" y="2271"/>
                  </a:cubicBezTo>
                  <a:cubicBezTo>
                    <a:pt x="13175" y="2305"/>
                    <a:pt x="13008" y="2345"/>
                    <a:pt x="12852" y="2345"/>
                  </a:cubicBezTo>
                  <a:cubicBezTo>
                    <a:pt x="12760" y="2345"/>
                    <a:pt x="12672" y="2331"/>
                    <a:pt x="12599" y="2294"/>
                  </a:cubicBezTo>
                  <a:cubicBezTo>
                    <a:pt x="12477" y="2241"/>
                    <a:pt x="12416" y="2096"/>
                    <a:pt x="12477" y="1974"/>
                  </a:cubicBezTo>
                  <a:cubicBezTo>
                    <a:pt x="12256" y="1974"/>
                    <a:pt x="11997" y="2203"/>
                    <a:pt x="11821" y="2294"/>
                  </a:cubicBezTo>
                  <a:cubicBezTo>
                    <a:pt x="11654" y="2393"/>
                    <a:pt x="11433" y="2523"/>
                    <a:pt x="11219" y="2538"/>
                  </a:cubicBezTo>
                  <a:cubicBezTo>
                    <a:pt x="11204" y="2539"/>
                    <a:pt x="11188" y="2540"/>
                    <a:pt x="11172" y="2540"/>
                  </a:cubicBezTo>
                  <a:cubicBezTo>
                    <a:pt x="10977" y="2540"/>
                    <a:pt x="10721" y="2457"/>
                    <a:pt x="10693" y="2302"/>
                  </a:cubicBezTo>
                  <a:cubicBezTo>
                    <a:pt x="10350" y="2386"/>
                    <a:pt x="10053" y="2630"/>
                    <a:pt x="9687" y="2683"/>
                  </a:cubicBezTo>
                  <a:cubicBezTo>
                    <a:pt x="9496" y="2714"/>
                    <a:pt x="9302" y="2730"/>
                    <a:pt x="9109" y="2730"/>
                  </a:cubicBezTo>
                  <a:cubicBezTo>
                    <a:pt x="8971" y="2730"/>
                    <a:pt x="8833" y="2722"/>
                    <a:pt x="8696" y="2706"/>
                  </a:cubicBezTo>
                  <a:cubicBezTo>
                    <a:pt x="8498" y="2668"/>
                    <a:pt x="8293" y="2546"/>
                    <a:pt x="8376" y="2309"/>
                  </a:cubicBezTo>
                  <a:cubicBezTo>
                    <a:pt x="8407" y="2248"/>
                    <a:pt x="8460" y="2203"/>
                    <a:pt x="8521" y="2180"/>
                  </a:cubicBezTo>
                  <a:lnTo>
                    <a:pt x="8521" y="2180"/>
                  </a:lnTo>
                  <a:cubicBezTo>
                    <a:pt x="7988" y="2210"/>
                    <a:pt x="7500" y="2645"/>
                    <a:pt x="6936" y="2660"/>
                  </a:cubicBezTo>
                  <a:cubicBezTo>
                    <a:pt x="6926" y="2660"/>
                    <a:pt x="6916" y="2661"/>
                    <a:pt x="6906" y="2661"/>
                  </a:cubicBezTo>
                  <a:cubicBezTo>
                    <a:pt x="6538" y="2661"/>
                    <a:pt x="5709" y="2397"/>
                    <a:pt x="6250" y="1997"/>
                  </a:cubicBezTo>
                  <a:lnTo>
                    <a:pt x="6250" y="1997"/>
                  </a:lnTo>
                  <a:cubicBezTo>
                    <a:pt x="6166" y="2005"/>
                    <a:pt x="6082" y="2027"/>
                    <a:pt x="6014" y="2073"/>
                  </a:cubicBezTo>
                  <a:cubicBezTo>
                    <a:pt x="5854" y="2165"/>
                    <a:pt x="5633" y="2157"/>
                    <a:pt x="5465" y="2218"/>
                  </a:cubicBezTo>
                  <a:cubicBezTo>
                    <a:pt x="5252" y="2293"/>
                    <a:pt x="5031" y="2330"/>
                    <a:pt x="4808" y="2330"/>
                  </a:cubicBezTo>
                  <a:cubicBezTo>
                    <a:pt x="4712" y="2330"/>
                    <a:pt x="4616" y="2323"/>
                    <a:pt x="4520" y="2309"/>
                  </a:cubicBezTo>
                  <a:cubicBezTo>
                    <a:pt x="4108" y="2264"/>
                    <a:pt x="3910" y="1784"/>
                    <a:pt x="4223" y="1585"/>
                  </a:cubicBezTo>
                  <a:cubicBezTo>
                    <a:pt x="4154" y="1585"/>
                    <a:pt x="4093" y="1593"/>
                    <a:pt x="4025" y="1608"/>
                  </a:cubicBezTo>
                  <a:cubicBezTo>
                    <a:pt x="3872" y="1646"/>
                    <a:pt x="3735" y="1700"/>
                    <a:pt x="3583" y="1745"/>
                  </a:cubicBezTo>
                  <a:cubicBezTo>
                    <a:pt x="3408" y="1818"/>
                    <a:pt x="3220" y="1852"/>
                    <a:pt x="3032" y="1852"/>
                  </a:cubicBezTo>
                  <a:cubicBezTo>
                    <a:pt x="2981" y="1852"/>
                    <a:pt x="2931" y="1849"/>
                    <a:pt x="2881" y="1845"/>
                  </a:cubicBezTo>
                  <a:cubicBezTo>
                    <a:pt x="2607" y="1799"/>
                    <a:pt x="2066" y="1654"/>
                    <a:pt x="2188" y="1273"/>
                  </a:cubicBezTo>
                  <a:cubicBezTo>
                    <a:pt x="2234" y="1113"/>
                    <a:pt x="2424" y="1021"/>
                    <a:pt x="2607" y="1014"/>
                  </a:cubicBezTo>
                  <a:cubicBezTo>
                    <a:pt x="2499" y="935"/>
                    <a:pt x="2305" y="914"/>
                    <a:pt x="2121" y="914"/>
                  </a:cubicBezTo>
                  <a:cubicBezTo>
                    <a:pt x="1929" y="914"/>
                    <a:pt x="1747" y="937"/>
                    <a:pt x="1685" y="945"/>
                  </a:cubicBezTo>
                  <a:cubicBezTo>
                    <a:pt x="1585" y="955"/>
                    <a:pt x="1483" y="964"/>
                    <a:pt x="1381" y="964"/>
                  </a:cubicBezTo>
                  <a:cubicBezTo>
                    <a:pt x="1233" y="964"/>
                    <a:pt x="1085" y="944"/>
                    <a:pt x="946" y="877"/>
                  </a:cubicBezTo>
                  <a:cubicBezTo>
                    <a:pt x="808" y="808"/>
                    <a:pt x="557" y="686"/>
                    <a:pt x="633" y="473"/>
                  </a:cubicBezTo>
                  <a:cubicBezTo>
                    <a:pt x="670" y="341"/>
                    <a:pt x="790" y="259"/>
                    <a:pt x="921" y="259"/>
                  </a:cubicBezTo>
                  <a:cubicBezTo>
                    <a:pt x="926" y="259"/>
                    <a:pt x="932" y="259"/>
                    <a:pt x="938" y="259"/>
                  </a:cubicBezTo>
                  <a:cubicBezTo>
                    <a:pt x="991" y="267"/>
                    <a:pt x="1037" y="282"/>
                    <a:pt x="1083" y="305"/>
                  </a:cubicBezTo>
                  <a:lnTo>
                    <a:pt x="1098" y="305"/>
                  </a:lnTo>
                  <a:cubicBezTo>
                    <a:pt x="862" y="61"/>
                    <a:pt x="443" y="137"/>
                    <a:pt x="130" y="23"/>
                  </a:cubicBezTo>
                  <a:cubicBezTo>
                    <a:pt x="115" y="15"/>
                    <a:pt x="92" y="8"/>
                    <a:pt x="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9"/>
            <p:cNvSpPr/>
            <p:nvPr/>
          </p:nvSpPr>
          <p:spPr>
            <a:xfrm>
              <a:off x="3142450" y="4148050"/>
              <a:ext cx="248475" cy="46950"/>
            </a:xfrm>
            <a:custGeom>
              <a:avLst/>
              <a:gdLst/>
              <a:ahLst/>
              <a:cxnLst/>
              <a:rect l="l" t="t" r="r" b="b"/>
              <a:pathLst>
                <a:path w="9939" h="1878" extrusionOk="0">
                  <a:moveTo>
                    <a:pt x="2927" y="1"/>
                  </a:moveTo>
                  <a:cubicBezTo>
                    <a:pt x="2879" y="1"/>
                    <a:pt x="2833" y="6"/>
                    <a:pt x="2789" y="17"/>
                  </a:cubicBezTo>
                  <a:cubicBezTo>
                    <a:pt x="2073" y="207"/>
                    <a:pt x="1296" y="162"/>
                    <a:pt x="587" y="375"/>
                  </a:cubicBezTo>
                  <a:cubicBezTo>
                    <a:pt x="389" y="436"/>
                    <a:pt x="191" y="504"/>
                    <a:pt x="0" y="565"/>
                  </a:cubicBezTo>
                  <a:cubicBezTo>
                    <a:pt x="965" y="396"/>
                    <a:pt x="1946" y="309"/>
                    <a:pt x="2930" y="309"/>
                  </a:cubicBezTo>
                  <a:cubicBezTo>
                    <a:pt x="3142" y="309"/>
                    <a:pt x="3355" y="313"/>
                    <a:pt x="3567" y="322"/>
                  </a:cubicBezTo>
                  <a:cubicBezTo>
                    <a:pt x="4527" y="375"/>
                    <a:pt x="5541" y="474"/>
                    <a:pt x="6448" y="802"/>
                  </a:cubicBezTo>
                  <a:cubicBezTo>
                    <a:pt x="6852" y="931"/>
                    <a:pt x="7233" y="1107"/>
                    <a:pt x="7599" y="1305"/>
                  </a:cubicBezTo>
                  <a:cubicBezTo>
                    <a:pt x="8063" y="1579"/>
                    <a:pt x="8406" y="1869"/>
                    <a:pt x="8986" y="1876"/>
                  </a:cubicBezTo>
                  <a:cubicBezTo>
                    <a:pt x="9031" y="1877"/>
                    <a:pt x="9077" y="1878"/>
                    <a:pt x="9123" y="1878"/>
                  </a:cubicBezTo>
                  <a:cubicBezTo>
                    <a:pt x="9397" y="1878"/>
                    <a:pt x="9670" y="1861"/>
                    <a:pt x="9938" y="1861"/>
                  </a:cubicBezTo>
                  <a:cubicBezTo>
                    <a:pt x="9938" y="1587"/>
                    <a:pt x="9222" y="1312"/>
                    <a:pt x="9031" y="1274"/>
                  </a:cubicBezTo>
                  <a:cubicBezTo>
                    <a:pt x="8643" y="1183"/>
                    <a:pt x="8246" y="1175"/>
                    <a:pt x="7850" y="1122"/>
                  </a:cubicBezTo>
                  <a:cubicBezTo>
                    <a:pt x="7469" y="1076"/>
                    <a:pt x="6539" y="893"/>
                    <a:pt x="6448" y="405"/>
                  </a:cubicBezTo>
                  <a:cubicBezTo>
                    <a:pt x="6440" y="291"/>
                    <a:pt x="6463" y="177"/>
                    <a:pt x="6516" y="85"/>
                  </a:cubicBezTo>
                  <a:lnTo>
                    <a:pt x="6516" y="85"/>
                  </a:lnTo>
                  <a:cubicBezTo>
                    <a:pt x="5945" y="93"/>
                    <a:pt x="5411" y="352"/>
                    <a:pt x="4840" y="360"/>
                  </a:cubicBezTo>
                  <a:cubicBezTo>
                    <a:pt x="4779" y="363"/>
                    <a:pt x="4718" y="364"/>
                    <a:pt x="4657" y="364"/>
                  </a:cubicBezTo>
                  <a:cubicBezTo>
                    <a:pt x="4413" y="364"/>
                    <a:pt x="4170" y="340"/>
                    <a:pt x="3933" y="291"/>
                  </a:cubicBezTo>
                  <a:cubicBezTo>
                    <a:pt x="3654" y="218"/>
                    <a:pt x="3249" y="1"/>
                    <a:pt x="2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9"/>
            <p:cNvSpPr/>
            <p:nvPr/>
          </p:nvSpPr>
          <p:spPr>
            <a:xfrm>
              <a:off x="2766900" y="4143700"/>
              <a:ext cx="310975" cy="58700"/>
            </a:xfrm>
            <a:custGeom>
              <a:avLst/>
              <a:gdLst/>
              <a:ahLst/>
              <a:cxnLst/>
              <a:rect l="l" t="t" r="r" b="b"/>
              <a:pathLst>
                <a:path w="12439" h="2348" extrusionOk="0">
                  <a:moveTo>
                    <a:pt x="92" y="0"/>
                  </a:moveTo>
                  <a:lnTo>
                    <a:pt x="92" y="0"/>
                  </a:lnTo>
                  <a:cubicBezTo>
                    <a:pt x="0" y="191"/>
                    <a:pt x="1296" y="899"/>
                    <a:pt x="1296" y="899"/>
                  </a:cubicBezTo>
                  <a:cubicBezTo>
                    <a:pt x="1982" y="1204"/>
                    <a:pt x="2698" y="1463"/>
                    <a:pt x="3422" y="1669"/>
                  </a:cubicBezTo>
                  <a:cubicBezTo>
                    <a:pt x="4753" y="2053"/>
                    <a:pt x="6098" y="2325"/>
                    <a:pt x="7495" y="2325"/>
                  </a:cubicBezTo>
                  <a:cubicBezTo>
                    <a:pt x="7515" y="2325"/>
                    <a:pt x="7534" y="2325"/>
                    <a:pt x="7553" y="2325"/>
                  </a:cubicBezTo>
                  <a:cubicBezTo>
                    <a:pt x="8826" y="2317"/>
                    <a:pt x="10320" y="2348"/>
                    <a:pt x="11539" y="1921"/>
                  </a:cubicBezTo>
                  <a:lnTo>
                    <a:pt x="11691" y="1860"/>
                  </a:lnTo>
                  <a:lnTo>
                    <a:pt x="11691" y="1860"/>
                  </a:lnTo>
                  <a:cubicBezTo>
                    <a:pt x="11463" y="1890"/>
                    <a:pt x="11234" y="1913"/>
                    <a:pt x="11006" y="1928"/>
                  </a:cubicBezTo>
                  <a:cubicBezTo>
                    <a:pt x="10702" y="1944"/>
                    <a:pt x="10396" y="1992"/>
                    <a:pt x="10093" y="1992"/>
                  </a:cubicBezTo>
                  <a:cubicBezTo>
                    <a:pt x="9939" y="1992"/>
                    <a:pt x="9785" y="1980"/>
                    <a:pt x="9634" y="1944"/>
                  </a:cubicBezTo>
                  <a:cubicBezTo>
                    <a:pt x="9577" y="1929"/>
                    <a:pt x="9593" y="1843"/>
                    <a:pt x="9644" y="1843"/>
                  </a:cubicBezTo>
                  <a:cubicBezTo>
                    <a:pt x="9648" y="1843"/>
                    <a:pt x="9652" y="1843"/>
                    <a:pt x="9657" y="1845"/>
                  </a:cubicBezTo>
                  <a:cubicBezTo>
                    <a:pt x="9814" y="1884"/>
                    <a:pt x="9976" y="1898"/>
                    <a:pt x="10139" y="1898"/>
                  </a:cubicBezTo>
                  <a:cubicBezTo>
                    <a:pt x="10451" y="1898"/>
                    <a:pt x="10769" y="1847"/>
                    <a:pt x="11074" y="1822"/>
                  </a:cubicBezTo>
                  <a:cubicBezTo>
                    <a:pt x="11409" y="1791"/>
                    <a:pt x="11745" y="1753"/>
                    <a:pt x="12073" y="1707"/>
                  </a:cubicBezTo>
                  <a:cubicBezTo>
                    <a:pt x="12194" y="1646"/>
                    <a:pt x="12316" y="1593"/>
                    <a:pt x="12438" y="1532"/>
                  </a:cubicBezTo>
                  <a:lnTo>
                    <a:pt x="12438" y="1532"/>
                  </a:lnTo>
                  <a:lnTo>
                    <a:pt x="12393" y="1540"/>
                  </a:lnTo>
                  <a:cubicBezTo>
                    <a:pt x="11341" y="1684"/>
                    <a:pt x="10282" y="1616"/>
                    <a:pt x="9230" y="1768"/>
                  </a:cubicBezTo>
                  <a:cubicBezTo>
                    <a:pt x="8631" y="1855"/>
                    <a:pt x="8029" y="1899"/>
                    <a:pt x="7428" y="1899"/>
                  </a:cubicBezTo>
                  <a:cubicBezTo>
                    <a:pt x="7073" y="1899"/>
                    <a:pt x="6718" y="1883"/>
                    <a:pt x="6364" y="1852"/>
                  </a:cubicBezTo>
                  <a:cubicBezTo>
                    <a:pt x="4550" y="1692"/>
                    <a:pt x="2317" y="1486"/>
                    <a:pt x="747" y="480"/>
                  </a:cubicBezTo>
                  <a:cubicBezTo>
                    <a:pt x="519" y="336"/>
                    <a:pt x="298" y="175"/>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9"/>
            <p:cNvSpPr/>
            <p:nvPr/>
          </p:nvSpPr>
          <p:spPr>
            <a:xfrm>
              <a:off x="2781375" y="4031275"/>
              <a:ext cx="8225" cy="67675"/>
            </a:xfrm>
            <a:custGeom>
              <a:avLst/>
              <a:gdLst/>
              <a:ahLst/>
              <a:cxnLst/>
              <a:rect l="l" t="t" r="r" b="b"/>
              <a:pathLst>
                <a:path w="329" h="2707" extrusionOk="0">
                  <a:moveTo>
                    <a:pt x="313" y="1"/>
                  </a:moveTo>
                  <a:cubicBezTo>
                    <a:pt x="313" y="100"/>
                    <a:pt x="305" y="199"/>
                    <a:pt x="305" y="305"/>
                  </a:cubicBezTo>
                  <a:cubicBezTo>
                    <a:pt x="290" y="610"/>
                    <a:pt x="313" y="923"/>
                    <a:pt x="305" y="1235"/>
                  </a:cubicBezTo>
                  <a:cubicBezTo>
                    <a:pt x="290" y="1738"/>
                    <a:pt x="237" y="2211"/>
                    <a:pt x="1" y="2660"/>
                  </a:cubicBezTo>
                  <a:lnTo>
                    <a:pt x="77" y="2706"/>
                  </a:lnTo>
                  <a:cubicBezTo>
                    <a:pt x="328" y="2272"/>
                    <a:pt x="313" y="1685"/>
                    <a:pt x="321" y="1205"/>
                  </a:cubicBezTo>
                  <a:cubicBezTo>
                    <a:pt x="328" y="808"/>
                    <a:pt x="321" y="404"/>
                    <a:pt x="3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9"/>
            <p:cNvSpPr/>
            <p:nvPr/>
          </p:nvSpPr>
          <p:spPr>
            <a:xfrm>
              <a:off x="2759075" y="4097775"/>
              <a:ext cx="306800" cy="78150"/>
            </a:xfrm>
            <a:custGeom>
              <a:avLst/>
              <a:gdLst/>
              <a:ahLst/>
              <a:cxnLst/>
              <a:rect l="l" t="t" r="r" b="b"/>
              <a:pathLst>
                <a:path w="12272" h="3126" extrusionOk="0">
                  <a:moveTo>
                    <a:pt x="367" y="0"/>
                  </a:moveTo>
                  <a:cubicBezTo>
                    <a:pt x="207" y="84"/>
                    <a:pt x="77" y="214"/>
                    <a:pt x="1" y="381"/>
                  </a:cubicBezTo>
                  <a:cubicBezTo>
                    <a:pt x="153" y="481"/>
                    <a:pt x="694" y="519"/>
                    <a:pt x="778" y="549"/>
                  </a:cubicBezTo>
                  <a:cubicBezTo>
                    <a:pt x="953" y="618"/>
                    <a:pt x="1098" y="747"/>
                    <a:pt x="1182" y="915"/>
                  </a:cubicBezTo>
                  <a:cubicBezTo>
                    <a:pt x="1190" y="915"/>
                    <a:pt x="1197" y="923"/>
                    <a:pt x="1197" y="930"/>
                  </a:cubicBezTo>
                  <a:cubicBezTo>
                    <a:pt x="1220" y="953"/>
                    <a:pt x="1228" y="976"/>
                    <a:pt x="1228" y="1006"/>
                  </a:cubicBezTo>
                  <a:cubicBezTo>
                    <a:pt x="1228" y="1014"/>
                    <a:pt x="1235" y="1029"/>
                    <a:pt x="1243" y="1037"/>
                  </a:cubicBezTo>
                  <a:cubicBezTo>
                    <a:pt x="1251" y="1067"/>
                    <a:pt x="1235" y="1106"/>
                    <a:pt x="1205" y="1113"/>
                  </a:cubicBezTo>
                  <a:cubicBezTo>
                    <a:pt x="1205" y="1151"/>
                    <a:pt x="1182" y="1174"/>
                    <a:pt x="1152" y="1182"/>
                  </a:cubicBezTo>
                  <a:lnTo>
                    <a:pt x="1136" y="1182"/>
                  </a:lnTo>
                  <a:lnTo>
                    <a:pt x="1136" y="1189"/>
                  </a:lnTo>
                  <a:cubicBezTo>
                    <a:pt x="1119" y="1213"/>
                    <a:pt x="1097" y="1223"/>
                    <a:pt x="1074" y="1223"/>
                  </a:cubicBezTo>
                  <a:cubicBezTo>
                    <a:pt x="1067" y="1223"/>
                    <a:pt x="1060" y="1222"/>
                    <a:pt x="1053" y="1220"/>
                  </a:cubicBezTo>
                  <a:cubicBezTo>
                    <a:pt x="999" y="1205"/>
                    <a:pt x="953" y="1174"/>
                    <a:pt x="923" y="1128"/>
                  </a:cubicBezTo>
                  <a:cubicBezTo>
                    <a:pt x="862" y="1098"/>
                    <a:pt x="832" y="1045"/>
                    <a:pt x="832" y="984"/>
                  </a:cubicBezTo>
                  <a:cubicBezTo>
                    <a:pt x="801" y="1029"/>
                    <a:pt x="793" y="1121"/>
                    <a:pt x="816" y="1258"/>
                  </a:cubicBezTo>
                  <a:cubicBezTo>
                    <a:pt x="960" y="1330"/>
                    <a:pt x="1120" y="1368"/>
                    <a:pt x="1283" y="1368"/>
                  </a:cubicBezTo>
                  <a:cubicBezTo>
                    <a:pt x="1310" y="1368"/>
                    <a:pt x="1338" y="1367"/>
                    <a:pt x="1365" y="1365"/>
                  </a:cubicBezTo>
                  <a:cubicBezTo>
                    <a:pt x="1549" y="1353"/>
                    <a:pt x="1764" y="1298"/>
                    <a:pt x="1963" y="1298"/>
                  </a:cubicBezTo>
                  <a:cubicBezTo>
                    <a:pt x="2027" y="1298"/>
                    <a:pt x="2090" y="1304"/>
                    <a:pt x="2150" y="1319"/>
                  </a:cubicBezTo>
                  <a:cubicBezTo>
                    <a:pt x="2325" y="1357"/>
                    <a:pt x="2577" y="1410"/>
                    <a:pt x="2676" y="1578"/>
                  </a:cubicBezTo>
                  <a:cubicBezTo>
                    <a:pt x="2805" y="1609"/>
                    <a:pt x="2905" y="1723"/>
                    <a:pt x="2897" y="1860"/>
                  </a:cubicBezTo>
                  <a:cubicBezTo>
                    <a:pt x="2897" y="1975"/>
                    <a:pt x="2802" y="2029"/>
                    <a:pt x="2700" y="2029"/>
                  </a:cubicBezTo>
                  <a:cubicBezTo>
                    <a:pt x="2586" y="2029"/>
                    <a:pt x="2463" y="1962"/>
                    <a:pt x="2455" y="1837"/>
                  </a:cubicBezTo>
                  <a:cubicBezTo>
                    <a:pt x="2447" y="1799"/>
                    <a:pt x="2478" y="1769"/>
                    <a:pt x="2516" y="1769"/>
                  </a:cubicBezTo>
                  <a:cubicBezTo>
                    <a:pt x="2505" y="1767"/>
                    <a:pt x="2493" y="1766"/>
                    <a:pt x="2480" y="1766"/>
                  </a:cubicBezTo>
                  <a:cubicBezTo>
                    <a:pt x="2307" y="1766"/>
                    <a:pt x="2039" y="1910"/>
                    <a:pt x="2295" y="2081"/>
                  </a:cubicBezTo>
                  <a:cubicBezTo>
                    <a:pt x="2333" y="2104"/>
                    <a:pt x="2363" y="2119"/>
                    <a:pt x="2402" y="2142"/>
                  </a:cubicBezTo>
                  <a:cubicBezTo>
                    <a:pt x="2516" y="2188"/>
                    <a:pt x="2630" y="2226"/>
                    <a:pt x="2752" y="2249"/>
                  </a:cubicBezTo>
                  <a:cubicBezTo>
                    <a:pt x="2805" y="2257"/>
                    <a:pt x="2856" y="2260"/>
                    <a:pt x="2907" y="2260"/>
                  </a:cubicBezTo>
                  <a:cubicBezTo>
                    <a:pt x="3150" y="2260"/>
                    <a:pt x="3374" y="2178"/>
                    <a:pt x="3613" y="2096"/>
                  </a:cubicBezTo>
                  <a:cubicBezTo>
                    <a:pt x="3727" y="2058"/>
                    <a:pt x="3997" y="1988"/>
                    <a:pt x="4237" y="1988"/>
                  </a:cubicBezTo>
                  <a:cubicBezTo>
                    <a:pt x="4382" y="1988"/>
                    <a:pt x="4516" y="2014"/>
                    <a:pt x="4596" y="2089"/>
                  </a:cubicBezTo>
                  <a:cubicBezTo>
                    <a:pt x="4825" y="2188"/>
                    <a:pt x="4886" y="2462"/>
                    <a:pt x="4520" y="2569"/>
                  </a:cubicBezTo>
                  <a:cubicBezTo>
                    <a:pt x="4501" y="2575"/>
                    <a:pt x="4483" y="2577"/>
                    <a:pt x="4466" y="2577"/>
                  </a:cubicBezTo>
                  <a:cubicBezTo>
                    <a:pt x="4301" y="2577"/>
                    <a:pt x="4300" y="2309"/>
                    <a:pt x="4461" y="2309"/>
                  </a:cubicBezTo>
                  <a:cubicBezTo>
                    <a:pt x="4494" y="2309"/>
                    <a:pt x="4534" y="2320"/>
                    <a:pt x="4581" y="2348"/>
                  </a:cubicBezTo>
                  <a:cubicBezTo>
                    <a:pt x="4581" y="2333"/>
                    <a:pt x="4581" y="2317"/>
                    <a:pt x="4574" y="2302"/>
                  </a:cubicBezTo>
                  <a:cubicBezTo>
                    <a:pt x="4551" y="2294"/>
                    <a:pt x="4536" y="2279"/>
                    <a:pt x="4536" y="2256"/>
                  </a:cubicBezTo>
                  <a:cubicBezTo>
                    <a:pt x="4528" y="2226"/>
                    <a:pt x="4513" y="2211"/>
                    <a:pt x="4497" y="2195"/>
                  </a:cubicBezTo>
                  <a:cubicBezTo>
                    <a:pt x="4459" y="2189"/>
                    <a:pt x="4424" y="2186"/>
                    <a:pt x="4393" y="2186"/>
                  </a:cubicBezTo>
                  <a:cubicBezTo>
                    <a:pt x="4159" y="2186"/>
                    <a:pt x="4135" y="2362"/>
                    <a:pt x="4330" y="2698"/>
                  </a:cubicBezTo>
                  <a:cubicBezTo>
                    <a:pt x="4475" y="2729"/>
                    <a:pt x="4627" y="2752"/>
                    <a:pt x="4779" y="2752"/>
                  </a:cubicBezTo>
                  <a:cubicBezTo>
                    <a:pt x="5039" y="2736"/>
                    <a:pt x="5260" y="2615"/>
                    <a:pt x="5519" y="2569"/>
                  </a:cubicBezTo>
                  <a:cubicBezTo>
                    <a:pt x="5806" y="2515"/>
                    <a:pt x="6027" y="2403"/>
                    <a:pt x="6274" y="2403"/>
                  </a:cubicBezTo>
                  <a:cubicBezTo>
                    <a:pt x="6374" y="2403"/>
                    <a:pt x="6479" y="2421"/>
                    <a:pt x="6593" y="2470"/>
                  </a:cubicBezTo>
                  <a:cubicBezTo>
                    <a:pt x="6807" y="2508"/>
                    <a:pt x="6982" y="2622"/>
                    <a:pt x="6852" y="2828"/>
                  </a:cubicBezTo>
                  <a:cubicBezTo>
                    <a:pt x="6793" y="2937"/>
                    <a:pt x="6678" y="3011"/>
                    <a:pt x="6565" y="3011"/>
                  </a:cubicBezTo>
                  <a:cubicBezTo>
                    <a:pt x="6505" y="3011"/>
                    <a:pt x="6446" y="2990"/>
                    <a:pt x="6395" y="2942"/>
                  </a:cubicBezTo>
                  <a:cubicBezTo>
                    <a:pt x="6273" y="2813"/>
                    <a:pt x="6441" y="2729"/>
                    <a:pt x="6540" y="2729"/>
                  </a:cubicBezTo>
                  <a:cubicBezTo>
                    <a:pt x="6578" y="2736"/>
                    <a:pt x="6609" y="2759"/>
                    <a:pt x="6609" y="2797"/>
                  </a:cubicBezTo>
                  <a:cubicBezTo>
                    <a:pt x="6670" y="2729"/>
                    <a:pt x="6685" y="2676"/>
                    <a:pt x="6662" y="2637"/>
                  </a:cubicBezTo>
                  <a:lnTo>
                    <a:pt x="6662" y="2637"/>
                  </a:lnTo>
                  <a:cubicBezTo>
                    <a:pt x="6652" y="2641"/>
                    <a:pt x="6643" y="2642"/>
                    <a:pt x="6634" y="2642"/>
                  </a:cubicBezTo>
                  <a:cubicBezTo>
                    <a:pt x="6621" y="2642"/>
                    <a:pt x="6610" y="2639"/>
                    <a:pt x="6601" y="2630"/>
                  </a:cubicBezTo>
                  <a:cubicBezTo>
                    <a:pt x="6555" y="2607"/>
                    <a:pt x="6509" y="2584"/>
                    <a:pt x="6456" y="2569"/>
                  </a:cubicBezTo>
                  <a:lnTo>
                    <a:pt x="6441" y="2569"/>
                  </a:lnTo>
                  <a:cubicBezTo>
                    <a:pt x="6342" y="2576"/>
                    <a:pt x="6250" y="2615"/>
                    <a:pt x="6182" y="2676"/>
                  </a:cubicBezTo>
                  <a:cubicBezTo>
                    <a:pt x="5902" y="2956"/>
                    <a:pt x="6584" y="3065"/>
                    <a:pt x="6739" y="3065"/>
                  </a:cubicBezTo>
                  <a:cubicBezTo>
                    <a:pt x="6745" y="3065"/>
                    <a:pt x="6749" y="3064"/>
                    <a:pt x="6753" y="3064"/>
                  </a:cubicBezTo>
                  <a:cubicBezTo>
                    <a:pt x="7035" y="3057"/>
                    <a:pt x="7302" y="2950"/>
                    <a:pt x="7561" y="2836"/>
                  </a:cubicBezTo>
                  <a:cubicBezTo>
                    <a:pt x="7859" y="2709"/>
                    <a:pt x="8164" y="2582"/>
                    <a:pt x="8478" y="2582"/>
                  </a:cubicBezTo>
                  <a:cubicBezTo>
                    <a:pt x="8598" y="2582"/>
                    <a:pt x="8719" y="2601"/>
                    <a:pt x="8842" y="2645"/>
                  </a:cubicBezTo>
                  <a:cubicBezTo>
                    <a:pt x="8979" y="2645"/>
                    <a:pt x="9108" y="2676"/>
                    <a:pt x="9146" y="2813"/>
                  </a:cubicBezTo>
                  <a:cubicBezTo>
                    <a:pt x="9185" y="2935"/>
                    <a:pt x="9002" y="3064"/>
                    <a:pt x="8910" y="3087"/>
                  </a:cubicBezTo>
                  <a:cubicBezTo>
                    <a:pt x="8897" y="3091"/>
                    <a:pt x="8885" y="3092"/>
                    <a:pt x="8874" y="3092"/>
                  </a:cubicBezTo>
                  <a:cubicBezTo>
                    <a:pt x="8728" y="3092"/>
                    <a:pt x="8767" y="2818"/>
                    <a:pt x="8908" y="2818"/>
                  </a:cubicBezTo>
                  <a:cubicBezTo>
                    <a:pt x="8923" y="2818"/>
                    <a:pt x="8939" y="2821"/>
                    <a:pt x="8956" y="2828"/>
                  </a:cubicBezTo>
                  <a:cubicBezTo>
                    <a:pt x="8933" y="2805"/>
                    <a:pt x="8903" y="2790"/>
                    <a:pt x="8864" y="2782"/>
                  </a:cubicBezTo>
                  <a:cubicBezTo>
                    <a:pt x="8861" y="2786"/>
                    <a:pt x="8855" y="2788"/>
                    <a:pt x="8849" y="2788"/>
                  </a:cubicBezTo>
                  <a:cubicBezTo>
                    <a:pt x="8844" y="2788"/>
                    <a:pt x="8838" y="2786"/>
                    <a:pt x="8834" y="2782"/>
                  </a:cubicBezTo>
                  <a:lnTo>
                    <a:pt x="8819" y="2782"/>
                  </a:lnTo>
                  <a:cubicBezTo>
                    <a:pt x="8697" y="2790"/>
                    <a:pt x="8575" y="2813"/>
                    <a:pt x="8461" y="2851"/>
                  </a:cubicBezTo>
                  <a:cubicBezTo>
                    <a:pt x="8441" y="3029"/>
                    <a:pt x="8495" y="3116"/>
                    <a:pt x="8630" y="3116"/>
                  </a:cubicBezTo>
                  <a:cubicBezTo>
                    <a:pt x="8650" y="3116"/>
                    <a:pt x="8673" y="3114"/>
                    <a:pt x="8697" y="3110"/>
                  </a:cubicBezTo>
                  <a:lnTo>
                    <a:pt x="8880" y="3125"/>
                  </a:lnTo>
                  <a:cubicBezTo>
                    <a:pt x="9032" y="3125"/>
                    <a:pt x="9185" y="3125"/>
                    <a:pt x="9337" y="3110"/>
                  </a:cubicBezTo>
                  <a:cubicBezTo>
                    <a:pt x="9703" y="3072"/>
                    <a:pt x="9977" y="2935"/>
                    <a:pt x="10313" y="2782"/>
                  </a:cubicBezTo>
                  <a:cubicBezTo>
                    <a:pt x="10412" y="2736"/>
                    <a:pt x="10518" y="2698"/>
                    <a:pt x="10625" y="2683"/>
                  </a:cubicBezTo>
                  <a:cubicBezTo>
                    <a:pt x="10648" y="2660"/>
                    <a:pt x="10663" y="2637"/>
                    <a:pt x="10694" y="2615"/>
                  </a:cubicBezTo>
                  <a:cubicBezTo>
                    <a:pt x="10747" y="2563"/>
                    <a:pt x="10805" y="2541"/>
                    <a:pt x="10859" y="2541"/>
                  </a:cubicBezTo>
                  <a:cubicBezTo>
                    <a:pt x="11019" y="2541"/>
                    <a:pt x="11147" y="2735"/>
                    <a:pt x="11044" y="2912"/>
                  </a:cubicBezTo>
                  <a:cubicBezTo>
                    <a:pt x="11037" y="2927"/>
                    <a:pt x="11021" y="2942"/>
                    <a:pt x="11006" y="2950"/>
                  </a:cubicBezTo>
                  <a:cubicBezTo>
                    <a:pt x="11059" y="2950"/>
                    <a:pt x="11113" y="2935"/>
                    <a:pt x="11159" y="2927"/>
                  </a:cubicBezTo>
                  <a:cubicBezTo>
                    <a:pt x="11258" y="2897"/>
                    <a:pt x="11349" y="2866"/>
                    <a:pt x="11440" y="2820"/>
                  </a:cubicBezTo>
                  <a:cubicBezTo>
                    <a:pt x="11585" y="2744"/>
                    <a:pt x="11730" y="2660"/>
                    <a:pt x="11875" y="2569"/>
                  </a:cubicBezTo>
                  <a:cubicBezTo>
                    <a:pt x="11997" y="2485"/>
                    <a:pt x="12126" y="2424"/>
                    <a:pt x="12271" y="2386"/>
                  </a:cubicBezTo>
                  <a:lnTo>
                    <a:pt x="12271" y="2386"/>
                  </a:lnTo>
                  <a:cubicBezTo>
                    <a:pt x="12149" y="2394"/>
                    <a:pt x="12027" y="2401"/>
                    <a:pt x="11905" y="2409"/>
                  </a:cubicBezTo>
                  <a:cubicBezTo>
                    <a:pt x="11090" y="2438"/>
                    <a:pt x="10287" y="2517"/>
                    <a:pt x="9481" y="2517"/>
                  </a:cubicBezTo>
                  <a:cubicBezTo>
                    <a:pt x="9241" y="2517"/>
                    <a:pt x="9000" y="2510"/>
                    <a:pt x="8758" y="2493"/>
                  </a:cubicBezTo>
                  <a:cubicBezTo>
                    <a:pt x="7843" y="2424"/>
                    <a:pt x="6944" y="2310"/>
                    <a:pt x="6052" y="2142"/>
                  </a:cubicBezTo>
                  <a:cubicBezTo>
                    <a:pt x="4947" y="1936"/>
                    <a:pt x="3819" y="1700"/>
                    <a:pt x="2775" y="1281"/>
                  </a:cubicBezTo>
                  <a:cubicBezTo>
                    <a:pt x="2470" y="1166"/>
                    <a:pt x="2181" y="1029"/>
                    <a:pt x="1891" y="884"/>
                  </a:cubicBezTo>
                  <a:cubicBezTo>
                    <a:pt x="1881" y="887"/>
                    <a:pt x="1870" y="888"/>
                    <a:pt x="1860" y="888"/>
                  </a:cubicBezTo>
                  <a:cubicBezTo>
                    <a:pt x="1803" y="888"/>
                    <a:pt x="1749" y="853"/>
                    <a:pt x="1723" y="801"/>
                  </a:cubicBezTo>
                  <a:cubicBezTo>
                    <a:pt x="1296" y="564"/>
                    <a:pt x="877" y="313"/>
                    <a:pt x="450" y="54"/>
                  </a:cubicBezTo>
                  <a:lnTo>
                    <a:pt x="389" y="16"/>
                  </a:lnTo>
                  <a:cubicBezTo>
                    <a:pt x="382" y="16"/>
                    <a:pt x="374" y="8"/>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9"/>
            <p:cNvSpPr/>
            <p:nvPr/>
          </p:nvSpPr>
          <p:spPr>
            <a:xfrm>
              <a:off x="2748975" y="4014975"/>
              <a:ext cx="691250" cy="195175"/>
            </a:xfrm>
            <a:custGeom>
              <a:avLst/>
              <a:gdLst/>
              <a:ahLst/>
              <a:cxnLst/>
              <a:rect l="l" t="t" r="r" b="b"/>
              <a:pathLst>
                <a:path w="27650" h="7807" extrusionOk="0">
                  <a:moveTo>
                    <a:pt x="1609" y="653"/>
                  </a:moveTo>
                  <a:cubicBezTo>
                    <a:pt x="1617" y="1056"/>
                    <a:pt x="1624" y="1453"/>
                    <a:pt x="1617" y="1857"/>
                  </a:cubicBezTo>
                  <a:cubicBezTo>
                    <a:pt x="1609" y="2337"/>
                    <a:pt x="1624" y="2924"/>
                    <a:pt x="1373" y="3358"/>
                  </a:cubicBezTo>
                  <a:lnTo>
                    <a:pt x="1304" y="3312"/>
                  </a:lnTo>
                  <a:cubicBezTo>
                    <a:pt x="1540" y="2863"/>
                    <a:pt x="1594" y="2390"/>
                    <a:pt x="1601" y="1887"/>
                  </a:cubicBezTo>
                  <a:cubicBezTo>
                    <a:pt x="1609" y="1575"/>
                    <a:pt x="1586" y="1262"/>
                    <a:pt x="1601" y="957"/>
                  </a:cubicBezTo>
                  <a:cubicBezTo>
                    <a:pt x="1601" y="851"/>
                    <a:pt x="1609" y="752"/>
                    <a:pt x="1609" y="653"/>
                  </a:cubicBezTo>
                  <a:close/>
                  <a:moveTo>
                    <a:pt x="771" y="3328"/>
                  </a:moveTo>
                  <a:cubicBezTo>
                    <a:pt x="778" y="3335"/>
                    <a:pt x="786" y="3335"/>
                    <a:pt x="793" y="3343"/>
                  </a:cubicBezTo>
                  <a:lnTo>
                    <a:pt x="854" y="3381"/>
                  </a:lnTo>
                  <a:cubicBezTo>
                    <a:pt x="1274" y="3640"/>
                    <a:pt x="1693" y="3892"/>
                    <a:pt x="2127" y="4128"/>
                  </a:cubicBezTo>
                  <a:cubicBezTo>
                    <a:pt x="2155" y="4183"/>
                    <a:pt x="2213" y="4213"/>
                    <a:pt x="2274" y="4213"/>
                  </a:cubicBezTo>
                  <a:cubicBezTo>
                    <a:pt x="2281" y="4213"/>
                    <a:pt x="2288" y="4213"/>
                    <a:pt x="2295" y="4212"/>
                  </a:cubicBezTo>
                  <a:cubicBezTo>
                    <a:pt x="2577" y="4357"/>
                    <a:pt x="2874" y="4494"/>
                    <a:pt x="3171" y="4608"/>
                  </a:cubicBezTo>
                  <a:cubicBezTo>
                    <a:pt x="4223" y="5020"/>
                    <a:pt x="5343" y="5256"/>
                    <a:pt x="6449" y="5469"/>
                  </a:cubicBezTo>
                  <a:cubicBezTo>
                    <a:pt x="7348" y="5637"/>
                    <a:pt x="8247" y="5751"/>
                    <a:pt x="9154" y="5820"/>
                  </a:cubicBezTo>
                  <a:cubicBezTo>
                    <a:pt x="9398" y="5837"/>
                    <a:pt x="9640" y="5844"/>
                    <a:pt x="9882" y="5844"/>
                  </a:cubicBezTo>
                  <a:cubicBezTo>
                    <a:pt x="10691" y="5844"/>
                    <a:pt x="11494" y="5765"/>
                    <a:pt x="12309" y="5736"/>
                  </a:cubicBezTo>
                  <a:cubicBezTo>
                    <a:pt x="12431" y="5728"/>
                    <a:pt x="12546" y="5721"/>
                    <a:pt x="12668" y="5713"/>
                  </a:cubicBezTo>
                  <a:lnTo>
                    <a:pt x="12668" y="5713"/>
                  </a:lnTo>
                  <a:cubicBezTo>
                    <a:pt x="12530" y="5751"/>
                    <a:pt x="12401" y="5812"/>
                    <a:pt x="12279" y="5896"/>
                  </a:cubicBezTo>
                  <a:cubicBezTo>
                    <a:pt x="12134" y="5988"/>
                    <a:pt x="11997" y="6071"/>
                    <a:pt x="11837" y="6148"/>
                  </a:cubicBezTo>
                  <a:cubicBezTo>
                    <a:pt x="11753" y="6193"/>
                    <a:pt x="11662" y="6224"/>
                    <a:pt x="11563" y="6254"/>
                  </a:cubicBezTo>
                  <a:cubicBezTo>
                    <a:pt x="11517" y="6262"/>
                    <a:pt x="11463" y="6270"/>
                    <a:pt x="11410" y="6277"/>
                  </a:cubicBezTo>
                  <a:cubicBezTo>
                    <a:pt x="11425" y="6270"/>
                    <a:pt x="11441" y="6254"/>
                    <a:pt x="11448" y="6239"/>
                  </a:cubicBezTo>
                  <a:cubicBezTo>
                    <a:pt x="11551" y="6062"/>
                    <a:pt x="11419" y="5868"/>
                    <a:pt x="11256" y="5868"/>
                  </a:cubicBezTo>
                  <a:cubicBezTo>
                    <a:pt x="11202" y="5868"/>
                    <a:pt x="11144" y="5890"/>
                    <a:pt x="11090" y="5942"/>
                  </a:cubicBezTo>
                  <a:cubicBezTo>
                    <a:pt x="11067" y="5965"/>
                    <a:pt x="11044" y="5988"/>
                    <a:pt x="11029" y="6010"/>
                  </a:cubicBezTo>
                  <a:cubicBezTo>
                    <a:pt x="10915" y="6026"/>
                    <a:pt x="10808" y="6056"/>
                    <a:pt x="10709" y="6109"/>
                  </a:cubicBezTo>
                  <a:cubicBezTo>
                    <a:pt x="10381" y="6262"/>
                    <a:pt x="10107" y="6399"/>
                    <a:pt x="9733" y="6437"/>
                  </a:cubicBezTo>
                  <a:cubicBezTo>
                    <a:pt x="9581" y="6452"/>
                    <a:pt x="9436" y="6452"/>
                    <a:pt x="9284" y="6452"/>
                  </a:cubicBezTo>
                  <a:lnTo>
                    <a:pt x="9101" y="6437"/>
                  </a:lnTo>
                  <a:cubicBezTo>
                    <a:pt x="9077" y="6441"/>
                    <a:pt x="9054" y="6443"/>
                    <a:pt x="9034" y="6443"/>
                  </a:cubicBezTo>
                  <a:cubicBezTo>
                    <a:pt x="8899" y="6443"/>
                    <a:pt x="8845" y="6357"/>
                    <a:pt x="8865" y="6178"/>
                  </a:cubicBezTo>
                  <a:cubicBezTo>
                    <a:pt x="8979" y="6132"/>
                    <a:pt x="9101" y="6109"/>
                    <a:pt x="9215" y="6109"/>
                  </a:cubicBezTo>
                  <a:lnTo>
                    <a:pt x="9230" y="6109"/>
                  </a:lnTo>
                  <a:cubicBezTo>
                    <a:pt x="9238" y="6113"/>
                    <a:pt x="9244" y="6115"/>
                    <a:pt x="9249" y="6115"/>
                  </a:cubicBezTo>
                  <a:cubicBezTo>
                    <a:pt x="9255" y="6115"/>
                    <a:pt x="9261" y="6113"/>
                    <a:pt x="9268" y="6109"/>
                  </a:cubicBezTo>
                  <a:cubicBezTo>
                    <a:pt x="9299" y="6117"/>
                    <a:pt x="9337" y="6132"/>
                    <a:pt x="9360" y="6155"/>
                  </a:cubicBezTo>
                  <a:cubicBezTo>
                    <a:pt x="9343" y="6148"/>
                    <a:pt x="9326" y="6145"/>
                    <a:pt x="9311" y="6145"/>
                  </a:cubicBezTo>
                  <a:cubicBezTo>
                    <a:pt x="9170" y="6145"/>
                    <a:pt x="9132" y="6418"/>
                    <a:pt x="9282" y="6418"/>
                  </a:cubicBezTo>
                  <a:cubicBezTo>
                    <a:pt x="9292" y="6418"/>
                    <a:pt x="9302" y="6417"/>
                    <a:pt x="9314" y="6414"/>
                  </a:cubicBezTo>
                  <a:cubicBezTo>
                    <a:pt x="9406" y="6391"/>
                    <a:pt x="9589" y="6262"/>
                    <a:pt x="9550" y="6140"/>
                  </a:cubicBezTo>
                  <a:cubicBezTo>
                    <a:pt x="9508" y="6014"/>
                    <a:pt x="9395" y="5971"/>
                    <a:pt x="9277" y="5971"/>
                  </a:cubicBezTo>
                  <a:cubicBezTo>
                    <a:pt x="9266" y="5971"/>
                    <a:pt x="9256" y="5972"/>
                    <a:pt x="9246" y="5972"/>
                  </a:cubicBezTo>
                  <a:cubicBezTo>
                    <a:pt x="9122" y="5926"/>
                    <a:pt x="9000" y="5906"/>
                    <a:pt x="8879" y="5906"/>
                  </a:cubicBezTo>
                  <a:cubicBezTo>
                    <a:pt x="8567" y="5906"/>
                    <a:pt x="8262" y="6036"/>
                    <a:pt x="7965" y="6163"/>
                  </a:cubicBezTo>
                  <a:cubicBezTo>
                    <a:pt x="7706" y="6277"/>
                    <a:pt x="7439" y="6384"/>
                    <a:pt x="7150" y="6391"/>
                  </a:cubicBezTo>
                  <a:cubicBezTo>
                    <a:pt x="7035" y="6391"/>
                    <a:pt x="6296" y="6292"/>
                    <a:pt x="6578" y="6003"/>
                  </a:cubicBezTo>
                  <a:cubicBezTo>
                    <a:pt x="6654" y="5942"/>
                    <a:pt x="6746" y="5904"/>
                    <a:pt x="6837" y="5896"/>
                  </a:cubicBezTo>
                  <a:lnTo>
                    <a:pt x="6860" y="5896"/>
                  </a:lnTo>
                  <a:cubicBezTo>
                    <a:pt x="6906" y="5911"/>
                    <a:pt x="6959" y="5934"/>
                    <a:pt x="7005" y="5957"/>
                  </a:cubicBezTo>
                  <a:cubicBezTo>
                    <a:pt x="7014" y="5966"/>
                    <a:pt x="7025" y="5970"/>
                    <a:pt x="7036" y="5970"/>
                  </a:cubicBezTo>
                  <a:cubicBezTo>
                    <a:pt x="7044" y="5970"/>
                    <a:pt x="7052" y="5968"/>
                    <a:pt x="7058" y="5965"/>
                  </a:cubicBezTo>
                  <a:lnTo>
                    <a:pt x="7058" y="5965"/>
                  </a:lnTo>
                  <a:cubicBezTo>
                    <a:pt x="7089" y="6003"/>
                    <a:pt x="7066" y="6056"/>
                    <a:pt x="7013" y="6125"/>
                  </a:cubicBezTo>
                  <a:cubicBezTo>
                    <a:pt x="7005" y="6087"/>
                    <a:pt x="6982" y="6064"/>
                    <a:pt x="6944" y="6056"/>
                  </a:cubicBezTo>
                  <a:cubicBezTo>
                    <a:pt x="6845" y="6056"/>
                    <a:pt x="6670" y="6140"/>
                    <a:pt x="6792" y="6270"/>
                  </a:cubicBezTo>
                  <a:cubicBezTo>
                    <a:pt x="6842" y="6317"/>
                    <a:pt x="6902" y="6338"/>
                    <a:pt x="6962" y="6338"/>
                  </a:cubicBezTo>
                  <a:cubicBezTo>
                    <a:pt x="7075" y="6338"/>
                    <a:pt x="7192" y="6265"/>
                    <a:pt x="7256" y="6155"/>
                  </a:cubicBezTo>
                  <a:cubicBezTo>
                    <a:pt x="7386" y="5949"/>
                    <a:pt x="7211" y="5835"/>
                    <a:pt x="6990" y="5797"/>
                  </a:cubicBezTo>
                  <a:cubicBezTo>
                    <a:pt x="6877" y="5748"/>
                    <a:pt x="6774" y="5730"/>
                    <a:pt x="6675" y="5730"/>
                  </a:cubicBezTo>
                  <a:cubicBezTo>
                    <a:pt x="6431" y="5730"/>
                    <a:pt x="6208" y="5842"/>
                    <a:pt x="5915" y="5896"/>
                  </a:cubicBezTo>
                  <a:cubicBezTo>
                    <a:pt x="5664" y="5942"/>
                    <a:pt x="5443" y="6064"/>
                    <a:pt x="5176" y="6071"/>
                  </a:cubicBezTo>
                  <a:cubicBezTo>
                    <a:pt x="5031" y="6071"/>
                    <a:pt x="4879" y="6056"/>
                    <a:pt x="4734" y="6026"/>
                  </a:cubicBezTo>
                  <a:cubicBezTo>
                    <a:pt x="4539" y="5684"/>
                    <a:pt x="4557" y="5513"/>
                    <a:pt x="4787" y="5513"/>
                  </a:cubicBezTo>
                  <a:cubicBezTo>
                    <a:pt x="4819" y="5513"/>
                    <a:pt x="4854" y="5516"/>
                    <a:pt x="4894" y="5523"/>
                  </a:cubicBezTo>
                  <a:cubicBezTo>
                    <a:pt x="4917" y="5538"/>
                    <a:pt x="4932" y="5553"/>
                    <a:pt x="4932" y="5576"/>
                  </a:cubicBezTo>
                  <a:cubicBezTo>
                    <a:pt x="4932" y="5599"/>
                    <a:pt x="4955" y="5622"/>
                    <a:pt x="4978" y="5629"/>
                  </a:cubicBezTo>
                  <a:cubicBezTo>
                    <a:pt x="4978" y="5645"/>
                    <a:pt x="4978" y="5660"/>
                    <a:pt x="4978" y="5675"/>
                  </a:cubicBezTo>
                  <a:cubicBezTo>
                    <a:pt x="4931" y="5645"/>
                    <a:pt x="4891" y="5633"/>
                    <a:pt x="4858" y="5633"/>
                  </a:cubicBezTo>
                  <a:cubicBezTo>
                    <a:pt x="4703" y="5633"/>
                    <a:pt x="4705" y="5904"/>
                    <a:pt x="4871" y="5904"/>
                  </a:cubicBezTo>
                  <a:cubicBezTo>
                    <a:pt x="4887" y="5904"/>
                    <a:pt x="4905" y="5902"/>
                    <a:pt x="4924" y="5896"/>
                  </a:cubicBezTo>
                  <a:cubicBezTo>
                    <a:pt x="5282" y="5789"/>
                    <a:pt x="5229" y="5515"/>
                    <a:pt x="5000" y="5416"/>
                  </a:cubicBezTo>
                  <a:cubicBezTo>
                    <a:pt x="4920" y="5341"/>
                    <a:pt x="4785" y="5315"/>
                    <a:pt x="4639" y="5315"/>
                  </a:cubicBezTo>
                  <a:cubicBezTo>
                    <a:pt x="4398" y="5315"/>
                    <a:pt x="4126" y="5386"/>
                    <a:pt x="4017" y="5424"/>
                  </a:cubicBezTo>
                  <a:cubicBezTo>
                    <a:pt x="3778" y="5505"/>
                    <a:pt x="3554" y="5587"/>
                    <a:pt x="3307" y="5587"/>
                  </a:cubicBezTo>
                  <a:cubicBezTo>
                    <a:pt x="3255" y="5587"/>
                    <a:pt x="3203" y="5584"/>
                    <a:pt x="3149" y="5576"/>
                  </a:cubicBezTo>
                  <a:cubicBezTo>
                    <a:pt x="3034" y="5553"/>
                    <a:pt x="2912" y="5515"/>
                    <a:pt x="2806" y="5469"/>
                  </a:cubicBezTo>
                  <a:cubicBezTo>
                    <a:pt x="2767" y="5446"/>
                    <a:pt x="2729" y="5431"/>
                    <a:pt x="2699" y="5408"/>
                  </a:cubicBezTo>
                  <a:cubicBezTo>
                    <a:pt x="2436" y="5238"/>
                    <a:pt x="2710" y="5094"/>
                    <a:pt x="2878" y="5094"/>
                  </a:cubicBezTo>
                  <a:cubicBezTo>
                    <a:pt x="2890" y="5094"/>
                    <a:pt x="2902" y="5094"/>
                    <a:pt x="2912" y="5096"/>
                  </a:cubicBezTo>
                  <a:cubicBezTo>
                    <a:pt x="2882" y="5096"/>
                    <a:pt x="2851" y="5126"/>
                    <a:pt x="2851" y="5164"/>
                  </a:cubicBezTo>
                  <a:cubicBezTo>
                    <a:pt x="2863" y="5289"/>
                    <a:pt x="2986" y="5356"/>
                    <a:pt x="3100" y="5356"/>
                  </a:cubicBezTo>
                  <a:cubicBezTo>
                    <a:pt x="3202" y="5356"/>
                    <a:pt x="3297" y="5302"/>
                    <a:pt x="3301" y="5187"/>
                  </a:cubicBezTo>
                  <a:cubicBezTo>
                    <a:pt x="3301" y="5050"/>
                    <a:pt x="3209" y="4928"/>
                    <a:pt x="3072" y="4905"/>
                  </a:cubicBezTo>
                  <a:cubicBezTo>
                    <a:pt x="2981" y="4745"/>
                    <a:pt x="2729" y="4684"/>
                    <a:pt x="2554" y="4646"/>
                  </a:cubicBezTo>
                  <a:cubicBezTo>
                    <a:pt x="2494" y="4631"/>
                    <a:pt x="2431" y="4625"/>
                    <a:pt x="2366" y="4625"/>
                  </a:cubicBezTo>
                  <a:cubicBezTo>
                    <a:pt x="2164" y="4625"/>
                    <a:pt x="1946" y="4680"/>
                    <a:pt x="1761" y="4692"/>
                  </a:cubicBezTo>
                  <a:cubicBezTo>
                    <a:pt x="1735" y="4694"/>
                    <a:pt x="1708" y="4695"/>
                    <a:pt x="1682" y="4695"/>
                  </a:cubicBezTo>
                  <a:cubicBezTo>
                    <a:pt x="1524" y="4695"/>
                    <a:pt x="1364" y="4657"/>
                    <a:pt x="1220" y="4585"/>
                  </a:cubicBezTo>
                  <a:cubicBezTo>
                    <a:pt x="1197" y="4448"/>
                    <a:pt x="1197" y="4357"/>
                    <a:pt x="1236" y="4311"/>
                  </a:cubicBezTo>
                  <a:lnTo>
                    <a:pt x="1236" y="4311"/>
                  </a:lnTo>
                  <a:cubicBezTo>
                    <a:pt x="1228" y="4372"/>
                    <a:pt x="1266" y="4425"/>
                    <a:pt x="1319" y="4456"/>
                  </a:cubicBezTo>
                  <a:cubicBezTo>
                    <a:pt x="1350" y="4501"/>
                    <a:pt x="1403" y="4532"/>
                    <a:pt x="1457" y="4547"/>
                  </a:cubicBezTo>
                  <a:cubicBezTo>
                    <a:pt x="1462" y="4548"/>
                    <a:pt x="1467" y="4549"/>
                    <a:pt x="1473" y="4549"/>
                  </a:cubicBezTo>
                  <a:cubicBezTo>
                    <a:pt x="1497" y="4549"/>
                    <a:pt x="1520" y="4535"/>
                    <a:pt x="1533" y="4517"/>
                  </a:cubicBezTo>
                  <a:lnTo>
                    <a:pt x="1533" y="4509"/>
                  </a:lnTo>
                  <a:lnTo>
                    <a:pt x="1556" y="4509"/>
                  </a:lnTo>
                  <a:cubicBezTo>
                    <a:pt x="1586" y="4501"/>
                    <a:pt x="1609" y="4471"/>
                    <a:pt x="1601" y="4440"/>
                  </a:cubicBezTo>
                  <a:cubicBezTo>
                    <a:pt x="1639" y="4433"/>
                    <a:pt x="1655" y="4395"/>
                    <a:pt x="1639" y="4364"/>
                  </a:cubicBezTo>
                  <a:cubicBezTo>
                    <a:pt x="1639" y="4357"/>
                    <a:pt x="1632" y="4341"/>
                    <a:pt x="1632" y="4334"/>
                  </a:cubicBezTo>
                  <a:cubicBezTo>
                    <a:pt x="1624" y="4303"/>
                    <a:pt x="1617" y="4280"/>
                    <a:pt x="1601" y="4257"/>
                  </a:cubicBezTo>
                  <a:cubicBezTo>
                    <a:pt x="1594" y="4250"/>
                    <a:pt x="1594" y="4242"/>
                    <a:pt x="1586" y="4242"/>
                  </a:cubicBezTo>
                  <a:cubicBezTo>
                    <a:pt x="1495" y="4082"/>
                    <a:pt x="1350" y="3960"/>
                    <a:pt x="1182" y="3899"/>
                  </a:cubicBezTo>
                  <a:cubicBezTo>
                    <a:pt x="1091" y="3861"/>
                    <a:pt x="550" y="3823"/>
                    <a:pt x="397" y="3724"/>
                  </a:cubicBezTo>
                  <a:cubicBezTo>
                    <a:pt x="473" y="3556"/>
                    <a:pt x="603" y="3411"/>
                    <a:pt x="771" y="3328"/>
                  </a:cubicBezTo>
                  <a:close/>
                  <a:moveTo>
                    <a:pt x="21065" y="4593"/>
                  </a:moveTo>
                  <a:cubicBezTo>
                    <a:pt x="22192" y="4593"/>
                    <a:pt x="23316" y="4745"/>
                    <a:pt x="24435" y="5157"/>
                  </a:cubicBezTo>
                  <a:cubicBezTo>
                    <a:pt x="25403" y="5515"/>
                    <a:pt x="26295" y="6056"/>
                    <a:pt x="27064" y="6757"/>
                  </a:cubicBezTo>
                  <a:cubicBezTo>
                    <a:pt x="27064" y="6788"/>
                    <a:pt x="27064" y="6826"/>
                    <a:pt x="27057" y="6856"/>
                  </a:cubicBezTo>
                  <a:lnTo>
                    <a:pt x="27049" y="6856"/>
                  </a:lnTo>
                  <a:cubicBezTo>
                    <a:pt x="27030" y="6865"/>
                    <a:pt x="27010" y="6869"/>
                    <a:pt x="26990" y="6869"/>
                  </a:cubicBezTo>
                  <a:cubicBezTo>
                    <a:pt x="26823" y="6869"/>
                    <a:pt x="26597" y="6623"/>
                    <a:pt x="26516" y="6529"/>
                  </a:cubicBezTo>
                  <a:cubicBezTo>
                    <a:pt x="26264" y="6285"/>
                    <a:pt x="25975" y="6079"/>
                    <a:pt x="25654" y="5919"/>
                  </a:cubicBezTo>
                  <a:cubicBezTo>
                    <a:pt x="25068" y="5614"/>
                    <a:pt x="24511" y="5263"/>
                    <a:pt x="23871" y="5081"/>
                  </a:cubicBezTo>
                  <a:cubicBezTo>
                    <a:pt x="23798" y="5055"/>
                    <a:pt x="23725" y="5043"/>
                    <a:pt x="23652" y="5043"/>
                  </a:cubicBezTo>
                  <a:cubicBezTo>
                    <a:pt x="23618" y="5043"/>
                    <a:pt x="23585" y="5045"/>
                    <a:pt x="23551" y="5050"/>
                  </a:cubicBezTo>
                  <a:cubicBezTo>
                    <a:pt x="23289" y="4921"/>
                    <a:pt x="22981" y="4882"/>
                    <a:pt x="22671" y="4882"/>
                  </a:cubicBezTo>
                  <a:cubicBezTo>
                    <a:pt x="22377" y="4882"/>
                    <a:pt x="22081" y="4917"/>
                    <a:pt x="21821" y="4943"/>
                  </a:cubicBezTo>
                  <a:cubicBezTo>
                    <a:pt x="21447" y="4982"/>
                    <a:pt x="21082" y="5073"/>
                    <a:pt x="20708" y="5096"/>
                  </a:cubicBezTo>
                  <a:cubicBezTo>
                    <a:pt x="20510" y="5111"/>
                    <a:pt x="20304" y="5126"/>
                    <a:pt x="20106" y="5134"/>
                  </a:cubicBezTo>
                  <a:cubicBezTo>
                    <a:pt x="19992" y="5134"/>
                    <a:pt x="19885" y="5119"/>
                    <a:pt x="19771" y="5103"/>
                  </a:cubicBezTo>
                  <a:cubicBezTo>
                    <a:pt x="19565" y="5058"/>
                    <a:pt x="19679" y="4966"/>
                    <a:pt x="19809" y="4913"/>
                  </a:cubicBezTo>
                  <a:lnTo>
                    <a:pt x="19809" y="4913"/>
                  </a:lnTo>
                  <a:cubicBezTo>
                    <a:pt x="19790" y="5005"/>
                    <a:pt x="19867" y="5053"/>
                    <a:pt x="19948" y="5053"/>
                  </a:cubicBezTo>
                  <a:cubicBezTo>
                    <a:pt x="20033" y="5053"/>
                    <a:pt x="20122" y="5000"/>
                    <a:pt x="20106" y="4890"/>
                  </a:cubicBezTo>
                  <a:cubicBezTo>
                    <a:pt x="20091" y="4771"/>
                    <a:pt x="20001" y="4722"/>
                    <a:pt x="19896" y="4722"/>
                  </a:cubicBezTo>
                  <a:cubicBezTo>
                    <a:pt x="19845" y="4722"/>
                    <a:pt x="19792" y="4733"/>
                    <a:pt x="19740" y="4753"/>
                  </a:cubicBezTo>
                  <a:cubicBezTo>
                    <a:pt x="19671" y="4726"/>
                    <a:pt x="19602" y="4717"/>
                    <a:pt x="19533" y="4717"/>
                  </a:cubicBezTo>
                  <a:cubicBezTo>
                    <a:pt x="19405" y="4717"/>
                    <a:pt x="19274" y="4748"/>
                    <a:pt x="19131" y="4753"/>
                  </a:cubicBezTo>
                  <a:cubicBezTo>
                    <a:pt x="18818" y="4776"/>
                    <a:pt x="18506" y="4814"/>
                    <a:pt x="18193" y="4875"/>
                  </a:cubicBezTo>
                  <a:cubicBezTo>
                    <a:pt x="17553" y="4997"/>
                    <a:pt x="16882" y="5050"/>
                    <a:pt x="16242" y="5218"/>
                  </a:cubicBezTo>
                  <a:cubicBezTo>
                    <a:pt x="15609" y="5385"/>
                    <a:pt x="14977" y="5568"/>
                    <a:pt x="14352" y="5767"/>
                  </a:cubicBezTo>
                  <a:cubicBezTo>
                    <a:pt x="14085" y="5850"/>
                    <a:pt x="13818" y="5911"/>
                    <a:pt x="13552" y="5995"/>
                  </a:cubicBezTo>
                  <a:cubicBezTo>
                    <a:pt x="13468" y="6018"/>
                    <a:pt x="13384" y="6033"/>
                    <a:pt x="13300" y="6041"/>
                  </a:cubicBezTo>
                  <a:cubicBezTo>
                    <a:pt x="13232" y="6056"/>
                    <a:pt x="13171" y="6056"/>
                    <a:pt x="13102" y="6056"/>
                  </a:cubicBezTo>
                  <a:cubicBezTo>
                    <a:pt x="13087" y="6058"/>
                    <a:pt x="13073" y="6059"/>
                    <a:pt x="13060" y="6059"/>
                  </a:cubicBezTo>
                  <a:cubicBezTo>
                    <a:pt x="12981" y="6059"/>
                    <a:pt x="12944" y="6020"/>
                    <a:pt x="12957" y="5942"/>
                  </a:cubicBezTo>
                  <a:lnTo>
                    <a:pt x="12957" y="5942"/>
                  </a:lnTo>
                  <a:cubicBezTo>
                    <a:pt x="12986" y="5953"/>
                    <a:pt x="13019" y="5960"/>
                    <a:pt x="13050" y="5960"/>
                  </a:cubicBezTo>
                  <a:cubicBezTo>
                    <a:pt x="13123" y="5960"/>
                    <a:pt x="13184" y="5922"/>
                    <a:pt x="13163" y="5820"/>
                  </a:cubicBezTo>
                  <a:cubicBezTo>
                    <a:pt x="13144" y="5728"/>
                    <a:pt x="13087" y="5697"/>
                    <a:pt x="13023" y="5697"/>
                  </a:cubicBezTo>
                  <a:cubicBezTo>
                    <a:pt x="12986" y="5697"/>
                    <a:pt x="12947" y="5707"/>
                    <a:pt x="12911" y="5721"/>
                  </a:cubicBezTo>
                  <a:cubicBezTo>
                    <a:pt x="12873" y="5706"/>
                    <a:pt x="12835" y="5698"/>
                    <a:pt x="12797" y="5698"/>
                  </a:cubicBezTo>
                  <a:cubicBezTo>
                    <a:pt x="15554" y="5493"/>
                    <a:pt x="18318" y="4593"/>
                    <a:pt x="21065" y="4593"/>
                  </a:cubicBezTo>
                  <a:close/>
                  <a:moveTo>
                    <a:pt x="18672" y="5316"/>
                  </a:moveTo>
                  <a:cubicBezTo>
                    <a:pt x="18990" y="5316"/>
                    <a:pt x="19401" y="5534"/>
                    <a:pt x="19679" y="5606"/>
                  </a:cubicBezTo>
                  <a:cubicBezTo>
                    <a:pt x="19917" y="5655"/>
                    <a:pt x="20160" y="5680"/>
                    <a:pt x="20403" y="5680"/>
                  </a:cubicBezTo>
                  <a:cubicBezTo>
                    <a:pt x="20464" y="5680"/>
                    <a:pt x="20525" y="5678"/>
                    <a:pt x="20586" y="5675"/>
                  </a:cubicBezTo>
                  <a:cubicBezTo>
                    <a:pt x="21158" y="5667"/>
                    <a:pt x="21691" y="5408"/>
                    <a:pt x="22263" y="5401"/>
                  </a:cubicBezTo>
                  <a:lnTo>
                    <a:pt x="22263" y="5401"/>
                  </a:lnTo>
                  <a:cubicBezTo>
                    <a:pt x="22202" y="5492"/>
                    <a:pt x="22179" y="5606"/>
                    <a:pt x="22194" y="5721"/>
                  </a:cubicBezTo>
                  <a:cubicBezTo>
                    <a:pt x="22286" y="6209"/>
                    <a:pt x="23216" y="6384"/>
                    <a:pt x="23597" y="6437"/>
                  </a:cubicBezTo>
                  <a:cubicBezTo>
                    <a:pt x="23993" y="6491"/>
                    <a:pt x="24389" y="6498"/>
                    <a:pt x="24786" y="6582"/>
                  </a:cubicBezTo>
                  <a:cubicBezTo>
                    <a:pt x="24969" y="6635"/>
                    <a:pt x="25685" y="6902"/>
                    <a:pt x="25685" y="7176"/>
                  </a:cubicBezTo>
                  <a:cubicBezTo>
                    <a:pt x="25365" y="7176"/>
                    <a:pt x="25045" y="7199"/>
                    <a:pt x="24732" y="7199"/>
                  </a:cubicBezTo>
                  <a:cubicBezTo>
                    <a:pt x="24153" y="7184"/>
                    <a:pt x="23810" y="6894"/>
                    <a:pt x="23345" y="6628"/>
                  </a:cubicBezTo>
                  <a:cubicBezTo>
                    <a:pt x="22979" y="6422"/>
                    <a:pt x="22598" y="6247"/>
                    <a:pt x="22194" y="6117"/>
                  </a:cubicBezTo>
                  <a:cubicBezTo>
                    <a:pt x="21287" y="5789"/>
                    <a:pt x="20274" y="5698"/>
                    <a:pt x="19306" y="5637"/>
                  </a:cubicBezTo>
                  <a:cubicBezTo>
                    <a:pt x="19096" y="5629"/>
                    <a:pt x="18886" y="5625"/>
                    <a:pt x="18676" y="5625"/>
                  </a:cubicBezTo>
                  <a:cubicBezTo>
                    <a:pt x="17695" y="5625"/>
                    <a:pt x="16713" y="5713"/>
                    <a:pt x="15747" y="5888"/>
                  </a:cubicBezTo>
                  <a:cubicBezTo>
                    <a:pt x="15937" y="5820"/>
                    <a:pt x="16135" y="5759"/>
                    <a:pt x="16333" y="5698"/>
                  </a:cubicBezTo>
                  <a:cubicBezTo>
                    <a:pt x="17042" y="5477"/>
                    <a:pt x="17820" y="5515"/>
                    <a:pt x="18536" y="5332"/>
                  </a:cubicBezTo>
                  <a:cubicBezTo>
                    <a:pt x="18579" y="5321"/>
                    <a:pt x="18624" y="5316"/>
                    <a:pt x="18672" y="5316"/>
                  </a:cubicBezTo>
                  <a:close/>
                  <a:moveTo>
                    <a:pt x="351" y="3869"/>
                  </a:moveTo>
                  <a:cubicBezTo>
                    <a:pt x="374" y="3876"/>
                    <a:pt x="390" y="3884"/>
                    <a:pt x="412" y="3892"/>
                  </a:cubicBezTo>
                  <a:cubicBezTo>
                    <a:pt x="725" y="4006"/>
                    <a:pt x="1144" y="3930"/>
                    <a:pt x="1373" y="4174"/>
                  </a:cubicBezTo>
                  <a:lnTo>
                    <a:pt x="1365" y="4174"/>
                  </a:lnTo>
                  <a:cubicBezTo>
                    <a:pt x="1319" y="4151"/>
                    <a:pt x="1266" y="4136"/>
                    <a:pt x="1220" y="4128"/>
                  </a:cubicBezTo>
                  <a:cubicBezTo>
                    <a:pt x="1210" y="4127"/>
                    <a:pt x="1199" y="4126"/>
                    <a:pt x="1189" y="4126"/>
                  </a:cubicBezTo>
                  <a:cubicBezTo>
                    <a:pt x="1058" y="4126"/>
                    <a:pt x="950" y="4214"/>
                    <a:pt x="908" y="4341"/>
                  </a:cubicBezTo>
                  <a:cubicBezTo>
                    <a:pt x="839" y="4547"/>
                    <a:pt x="1083" y="4677"/>
                    <a:pt x="1228" y="4745"/>
                  </a:cubicBezTo>
                  <a:cubicBezTo>
                    <a:pt x="1361" y="4807"/>
                    <a:pt x="1503" y="4825"/>
                    <a:pt x="1649" y="4825"/>
                  </a:cubicBezTo>
                  <a:cubicBezTo>
                    <a:pt x="1755" y="4825"/>
                    <a:pt x="1862" y="4816"/>
                    <a:pt x="1967" y="4806"/>
                  </a:cubicBezTo>
                  <a:cubicBezTo>
                    <a:pt x="2030" y="4802"/>
                    <a:pt x="2212" y="4780"/>
                    <a:pt x="2403" y="4780"/>
                  </a:cubicBezTo>
                  <a:cubicBezTo>
                    <a:pt x="2586" y="4780"/>
                    <a:pt x="2778" y="4800"/>
                    <a:pt x="2882" y="4875"/>
                  </a:cubicBezTo>
                  <a:cubicBezTo>
                    <a:pt x="2699" y="4890"/>
                    <a:pt x="2516" y="4974"/>
                    <a:pt x="2463" y="5142"/>
                  </a:cubicBezTo>
                  <a:cubicBezTo>
                    <a:pt x="2348" y="5523"/>
                    <a:pt x="2882" y="5667"/>
                    <a:pt x="3156" y="5713"/>
                  </a:cubicBezTo>
                  <a:cubicBezTo>
                    <a:pt x="3208" y="5718"/>
                    <a:pt x="3259" y="5720"/>
                    <a:pt x="3310" y="5720"/>
                  </a:cubicBezTo>
                  <a:cubicBezTo>
                    <a:pt x="3499" y="5720"/>
                    <a:pt x="3685" y="5686"/>
                    <a:pt x="3865" y="5614"/>
                  </a:cubicBezTo>
                  <a:cubicBezTo>
                    <a:pt x="4010" y="5568"/>
                    <a:pt x="4147" y="5515"/>
                    <a:pt x="4307" y="5469"/>
                  </a:cubicBezTo>
                  <a:cubicBezTo>
                    <a:pt x="4368" y="5462"/>
                    <a:pt x="4437" y="5454"/>
                    <a:pt x="4505" y="5446"/>
                  </a:cubicBezTo>
                  <a:lnTo>
                    <a:pt x="4505" y="5446"/>
                  </a:lnTo>
                  <a:cubicBezTo>
                    <a:pt x="4193" y="5652"/>
                    <a:pt x="4383" y="6132"/>
                    <a:pt x="4795" y="6178"/>
                  </a:cubicBezTo>
                  <a:cubicBezTo>
                    <a:pt x="4891" y="6192"/>
                    <a:pt x="4987" y="6199"/>
                    <a:pt x="5082" y="6199"/>
                  </a:cubicBezTo>
                  <a:cubicBezTo>
                    <a:pt x="5306" y="6199"/>
                    <a:pt x="5526" y="6161"/>
                    <a:pt x="5740" y="6087"/>
                  </a:cubicBezTo>
                  <a:cubicBezTo>
                    <a:pt x="5915" y="6018"/>
                    <a:pt x="6136" y="6033"/>
                    <a:pt x="6289" y="5942"/>
                  </a:cubicBezTo>
                  <a:cubicBezTo>
                    <a:pt x="6365" y="5896"/>
                    <a:pt x="6441" y="5873"/>
                    <a:pt x="6525" y="5858"/>
                  </a:cubicBezTo>
                  <a:lnTo>
                    <a:pt x="6525" y="5858"/>
                  </a:lnTo>
                  <a:cubicBezTo>
                    <a:pt x="5984" y="6266"/>
                    <a:pt x="6820" y="6529"/>
                    <a:pt x="7189" y="6529"/>
                  </a:cubicBezTo>
                  <a:cubicBezTo>
                    <a:pt x="7199" y="6529"/>
                    <a:pt x="7209" y="6529"/>
                    <a:pt x="7218" y="6529"/>
                  </a:cubicBezTo>
                  <a:cubicBezTo>
                    <a:pt x="7775" y="6506"/>
                    <a:pt x="8262" y="6071"/>
                    <a:pt x="8804" y="6041"/>
                  </a:cubicBezTo>
                  <a:lnTo>
                    <a:pt x="8804" y="6041"/>
                  </a:lnTo>
                  <a:cubicBezTo>
                    <a:pt x="8735" y="6064"/>
                    <a:pt x="8682" y="6117"/>
                    <a:pt x="8651" y="6178"/>
                  </a:cubicBezTo>
                  <a:cubicBezTo>
                    <a:pt x="8567" y="6414"/>
                    <a:pt x="8773" y="6529"/>
                    <a:pt x="8979" y="6567"/>
                  </a:cubicBezTo>
                  <a:cubicBezTo>
                    <a:pt x="9124" y="6587"/>
                    <a:pt x="9270" y="6597"/>
                    <a:pt x="9417" y="6597"/>
                  </a:cubicBezTo>
                  <a:cubicBezTo>
                    <a:pt x="9602" y="6597"/>
                    <a:pt x="9787" y="6581"/>
                    <a:pt x="9970" y="6552"/>
                  </a:cubicBezTo>
                  <a:cubicBezTo>
                    <a:pt x="10335" y="6498"/>
                    <a:pt x="10633" y="6247"/>
                    <a:pt x="10976" y="6170"/>
                  </a:cubicBezTo>
                  <a:cubicBezTo>
                    <a:pt x="10997" y="6319"/>
                    <a:pt x="11254" y="6408"/>
                    <a:pt x="11449" y="6408"/>
                  </a:cubicBezTo>
                  <a:cubicBezTo>
                    <a:pt x="11465" y="6408"/>
                    <a:pt x="11480" y="6408"/>
                    <a:pt x="11494" y="6407"/>
                  </a:cubicBezTo>
                  <a:cubicBezTo>
                    <a:pt x="11715" y="6384"/>
                    <a:pt x="11921" y="6270"/>
                    <a:pt x="12104" y="6163"/>
                  </a:cubicBezTo>
                  <a:cubicBezTo>
                    <a:pt x="12287" y="6064"/>
                    <a:pt x="12530" y="5843"/>
                    <a:pt x="12759" y="5843"/>
                  </a:cubicBezTo>
                  <a:cubicBezTo>
                    <a:pt x="12698" y="5965"/>
                    <a:pt x="12751" y="6109"/>
                    <a:pt x="12873" y="6163"/>
                  </a:cubicBezTo>
                  <a:cubicBezTo>
                    <a:pt x="12944" y="6198"/>
                    <a:pt x="13029" y="6211"/>
                    <a:pt x="13118" y="6211"/>
                  </a:cubicBezTo>
                  <a:cubicBezTo>
                    <a:pt x="13277" y="6211"/>
                    <a:pt x="13450" y="6169"/>
                    <a:pt x="13582" y="6140"/>
                  </a:cubicBezTo>
                  <a:cubicBezTo>
                    <a:pt x="14558" y="5888"/>
                    <a:pt x="15510" y="5545"/>
                    <a:pt x="16501" y="5309"/>
                  </a:cubicBezTo>
                  <a:cubicBezTo>
                    <a:pt x="17019" y="5180"/>
                    <a:pt x="17568" y="5142"/>
                    <a:pt x="18094" y="5050"/>
                  </a:cubicBezTo>
                  <a:cubicBezTo>
                    <a:pt x="18399" y="4997"/>
                    <a:pt x="18688" y="4943"/>
                    <a:pt x="18993" y="4913"/>
                  </a:cubicBezTo>
                  <a:cubicBezTo>
                    <a:pt x="19144" y="4900"/>
                    <a:pt x="19329" y="4864"/>
                    <a:pt x="19499" y="4864"/>
                  </a:cubicBezTo>
                  <a:cubicBezTo>
                    <a:pt x="19526" y="4864"/>
                    <a:pt x="19554" y="4865"/>
                    <a:pt x="19580" y="4867"/>
                  </a:cubicBezTo>
                  <a:cubicBezTo>
                    <a:pt x="19542" y="4913"/>
                    <a:pt x="19519" y="4966"/>
                    <a:pt x="19519" y="5020"/>
                  </a:cubicBezTo>
                  <a:cubicBezTo>
                    <a:pt x="19512" y="5243"/>
                    <a:pt x="19801" y="5303"/>
                    <a:pt x="20124" y="5303"/>
                  </a:cubicBezTo>
                  <a:cubicBezTo>
                    <a:pt x="20463" y="5303"/>
                    <a:pt x="20839" y="5237"/>
                    <a:pt x="20952" y="5225"/>
                  </a:cubicBezTo>
                  <a:cubicBezTo>
                    <a:pt x="21364" y="5180"/>
                    <a:pt x="21768" y="5088"/>
                    <a:pt x="22179" y="5058"/>
                  </a:cubicBezTo>
                  <a:cubicBezTo>
                    <a:pt x="22330" y="5045"/>
                    <a:pt x="22497" y="5033"/>
                    <a:pt x="22667" y="5033"/>
                  </a:cubicBezTo>
                  <a:cubicBezTo>
                    <a:pt x="22893" y="5033"/>
                    <a:pt x="23122" y="5054"/>
                    <a:pt x="23322" y="5119"/>
                  </a:cubicBezTo>
                  <a:cubicBezTo>
                    <a:pt x="23170" y="5203"/>
                    <a:pt x="23056" y="5347"/>
                    <a:pt x="23017" y="5523"/>
                  </a:cubicBezTo>
                  <a:cubicBezTo>
                    <a:pt x="22934" y="5835"/>
                    <a:pt x="23200" y="6148"/>
                    <a:pt x="23520" y="6155"/>
                  </a:cubicBezTo>
                  <a:cubicBezTo>
                    <a:pt x="23528" y="6155"/>
                    <a:pt x="23535" y="6156"/>
                    <a:pt x="23542" y="6156"/>
                  </a:cubicBezTo>
                  <a:cubicBezTo>
                    <a:pt x="23797" y="6156"/>
                    <a:pt x="24104" y="6025"/>
                    <a:pt x="24001" y="5721"/>
                  </a:cubicBezTo>
                  <a:cubicBezTo>
                    <a:pt x="23963" y="5590"/>
                    <a:pt x="23816" y="5475"/>
                    <a:pt x="23680" y="5475"/>
                  </a:cubicBezTo>
                  <a:cubicBezTo>
                    <a:pt x="23625" y="5475"/>
                    <a:pt x="23572" y="5494"/>
                    <a:pt x="23528" y="5538"/>
                  </a:cubicBezTo>
                  <a:cubicBezTo>
                    <a:pt x="23411" y="5648"/>
                    <a:pt x="23482" y="5924"/>
                    <a:pt x="23623" y="5924"/>
                  </a:cubicBezTo>
                  <a:cubicBezTo>
                    <a:pt x="23648" y="5924"/>
                    <a:pt x="23675" y="5915"/>
                    <a:pt x="23703" y="5896"/>
                  </a:cubicBezTo>
                  <a:cubicBezTo>
                    <a:pt x="23772" y="5843"/>
                    <a:pt x="23810" y="5767"/>
                    <a:pt x="23818" y="5683"/>
                  </a:cubicBezTo>
                  <a:cubicBezTo>
                    <a:pt x="23856" y="5728"/>
                    <a:pt x="23879" y="5774"/>
                    <a:pt x="23886" y="5835"/>
                  </a:cubicBezTo>
                  <a:cubicBezTo>
                    <a:pt x="23902" y="5973"/>
                    <a:pt x="23780" y="6013"/>
                    <a:pt x="23646" y="6013"/>
                  </a:cubicBezTo>
                  <a:cubicBezTo>
                    <a:pt x="23521" y="6013"/>
                    <a:pt x="23385" y="5979"/>
                    <a:pt x="23338" y="5957"/>
                  </a:cubicBezTo>
                  <a:cubicBezTo>
                    <a:pt x="23124" y="5850"/>
                    <a:pt x="23124" y="5599"/>
                    <a:pt x="23216" y="5408"/>
                  </a:cubicBezTo>
                  <a:cubicBezTo>
                    <a:pt x="23287" y="5240"/>
                    <a:pt x="23437" y="5188"/>
                    <a:pt x="23595" y="5188"/>
                  </a:cubicBezTo>
                  <a:cubicBezTo>
                    <a:pt x="23673" y="5188"/>
                    <a:pt x="23752" y="5200"/>
                    <a:pt x="23825" y="5218"/>
                  </a:cubicBezTo>
                  <a:cubicBezTo>
                    <a:pt x="24374" y="5363"/>
                    <a:pt x="24869" y="5660"/>
                    <a:pt x="25365" y="5934"/>
                  </a:cubicBezTo>
                  <a:cubicBezTo>
                    <a:pt x="25792" y="6170"/>
                    <a:pt x="26188" y="6460"/>
                    <a:pt x="26554" y="6788"/>
                  </a:cubicBezTo>
                  <a:cubicBezTo>
                    <a:pt x="26677" y="6889"/>
                    <a:pt x="26834" y="7018"/>
                    <a:pt x="26999" y="7018"/>
                  </a:cubicBezTo>
                  <a:cubicBezTo>
                    <a:pt x="27008" y="7018"/>
                    <a:pt x="27017" y="7017"/>
                    <a:pt x="27026" y="7016"/>
                  </a:cubicBezTo>
                  <a:lnTo>
                    <a:pt x="27026" y="7016"/>
                  </a:lnTo>
                  <a:cubicBezTo>
                    <a:pt x="27034" y="7047"/>
                    <a:pt x="27026" y="7093"/>
                    <a:pt x="27019" y="7131"/>
                  </a:cubicBezTo>
                  <a:cubicBezTo>
                    <a:pt x="26196" y="6651"/>
                    <a:pt x="25525" y="5942"/>
                    <a:pt x="24572" y="5721"/>
                  </a:cubicBezTo>
                  <a:cubicBezTo>
                    <a:pt x="24559" y="5717"/>
                    <a:pt x="24546" y="5716"/>
                    <a:pt x="24534" y="5716"/>
                  </a:cubicBezTo>
                  <a:cubicBezTo>
                    <a:pt x="24386" y="5716"/>
                    <a:pt x="24327" y="5952"/>
                    <a:pt x="24496" y="5988"/>
                  </a:cubicBezTo>
                  <a:cubicBezTo>
                    <a:pt x="25350" y="6193"/>
                    <a:pt x="25982" y="6811"/>
                    <a:pt x="26706" y="7276"/>
                  </a:cubicBezTo>
                  <a:lnTo>
                    <a:pt x="26699" y="7276"/>
                  </a:lnTo>
                  <a:cubicBezTo>
                    <a:pt x="26539" y="7245"/>
                    <a:pt x="26386" y="7222"/>
                    <a:pt x="26226" y="7207"/>
                  </a:cubicBezTo>
                  <a:cubicBezTo>
                    <a:pt x="26089" y="7192"/>
                    <a:pt x="25959" y="7184"/>
                    <a:pt x="25822" y="7184"/>
                  </a:cubicBezTo>
                  <a:cubicBezTo>
                    <a:pt x="25830" y="6757"/>
                    <a:pt x="25007" y="6498"/>
                    <a:pt x="24694" y="6430"/>
                  </a:cubicBezTo>
                  <a:cubicBezTo>
                    <a:pt x="24336" y="6353"/>
                    <a:pt x="23955" y="6346"/>
                    <a:pt x="23589" y="6308"/>
                  </a:cubicBezTo>
                  <a:cubicBezTo>
                    <a:pt x="23345" y="6277"/>
                    <a:pt x="23109" y="6216"/>
                    <a:pt x="22888" y="6117"/>
                  </a:cubicBezTo>
                  <a:cubicBezTo>
                    <a:pt x="22720" y="6056"/>
                    <a:pt x="22568" y="5972"/>
                    <a:pt x="22431" y="5858"/>
                  </a:cubicBezTo>
                  <a:lnTo>
                    <a:pt x="22324" y="5690"/>
                  </a:lnTo>
                  <a:cubicBezTo>
                    <a:pt x="22291" y="5582"/>
                    <a:pt x="22296" y="5526"/>
                    <a:pt x="22340" y="5526"/>
                  </a:cubicBezTo>
                  <a:cubicBezTo>
                    <a:pt x="22368" y="5526"/>
                    <a:pt x="22410" y="5548"/>
                    <a:pt x="22469" y="5591"/>
                  </a:cubicBezTo>
                  <a:cubicBezTo>
                    <a:pt x="22460" y="5588"/>
                    <a:pt x="22453" y="5587"/>
                    <a:pt x="22445" y="5587"/>
                  </a:cubicBezTo>
                  <a:cubicBezTo>
                    <a:pt x="22379" y="5587"/>
                    <a:pt x="22355" y="5701"/>
                    <a:pt x="22431" y="5728"/>
                  </a:cubicBezTo>
                  <a:cubicBezTo>
                    <a:pt x="22457" y="5738"/>
                    <a:pt x="22482" y="5742"/>
                    <a:pt x="22506" y="5742"/>
                  </a:cubicBezTo>
                  <a:cubicBezTo>
                    <a:pt x="22689" y="5742"/>
                    <a:pt x="22763" y="5475"/>
                    <a:pt x="22621" y="5340"/>
                  </a:cubicBezTo>
                  <a:cubicBezTo>
                    <a:pt x="22581" y="5288"/>
                    <a:pt x="22520" y="5263"/>
                    <a:pt x="22456" y="5263"/>
                  </a:cubicBezTo>
                  <a:cubicBezTo>
                    <a:pt x="22435" y="5263"/>
                    <a:pt x="22413" y="5265"/>
                    <a:pt x="22392" y="5271"/>
                  </a:cubicBezTo>
                  <a:cubicBezTo>
                    <a:pt x="22352" y="5269"/>
                    <a:pt x="22312" y="5267"/>
                    <a:pt x="22271" y="5267"/>
                  </a:cubicBezTo>
                  <a:cubicBezTo>
                    <a:pt x="21704" y="5267"/>
                    <a:pt x="21148" y="5503"/>
                    <a:pt x="20579" y="5545"/>
                  </a:cubicBezTo>
                  <a:cubicBezTo>
                    <a:pt x="20527" y="5548"/>
                    <a:pt x="20476" y="5549"/>
                    <a:pt x="20425" y="5549"/>
                  </a:cubicBezTo>
                  <a:cubicBezTo>
                    <a:pt x="20109" y="5549"/>
                    <a:pt x="19790" y="5508"/>
                    <a:pt x="19489" y="5416"/>
                  </a:cubicBezTo>
                  <a:cubicBezTo>
                    <a:pt x="19235" y="5345"/>
                    <a:pt x="18936" y="5184"/>
                    <a:pt x="18657" y="5184"/>
                  </a:cubicBezTo>
                  <a:cubicBezTo>
                    <a:pt x="18635" y="5184"/>
                    <a:pt x="18612" y="5185"/>
                    <a:pt x="18589" y="5187"/>
                  </a:cubicBezTo>
                  <a:cubicBezTo>
                    <a:pt x="18231" y="5233"/>
                    <a:pt x="17873" y="5317"/>
                    <a:pt x="17507" y="5363"/>
                  </a:cubicBezTo>
                  <a:cubicBezTo>
                    <a:pt x="17149" y="5408"/>
                    <a:pt x="16776" y="5462"/>
                    <a:pt x="16410" y="5538"/>
                  </a:cubicBezTo>
                  <a:cubicBezTo>
                    <a:pt x="15808" y="5667"/>
                    <a:pt x="15236" y="5904"/>
                    <a:pt x="14657" y="6094"/>
                  </a:cubicBezTo>
                  <a:lnTo>
                    <a:pt x="14611" y="6102"/>
                  </a:lnTo>
                  <a:cubicBezTo>
                    <a:pt x="14596" y="6094"/>
                    <a:pt x="14581" y="6094"/>
                    <a:pt x="14573" y="6087"/>
                  </a:cubicBezTo>
                  <a:cubicBezTo>
                    <a:pt x="14559" y="6086"/>
                    <a:pt x="14545" y="6086"/>
                    <a:pt x="14530" y="6086"/>
                  </a:cubicBezTo>
                  <a:cubicBezTo>
                    <a:pt x="14347" y="6086"/>
                    <a:pt x="14164" y="6132"/>
                    <a:pt x="14001" y="6224"/>
                  </a:cubicBezTo>
                  <a:cubicBezTo>
                    <a:pt x="13841" y="6262"/>
                    <a:pt x="13674" y="6300"/>
                    <a:pt x="13514" y="6330"/>
                  </a:cubicBezTo>
                  <a:cubicBezTo>
                    <a:pt x="12546" y="6552"/>
                    <a:pt x="11585" y="6422"/>
                    <a:pt x="10617" y="6544"/>
                  </a:cubicBezTo>
                  <a:cubicBezTo>
                    <a:pt x="9689" y="6656"/>
                    <a:pt x="8811" y="6744"/>
                    <a:pt x="7902" y="6744"/>
                  </a:cubicBezTo>
                  <a:cubicBezTo>
                    <a:pt x="7632" y="6744"/>
                    <a:pt x="7359" y="6737"/>
                    <a:pt x="7081" y="6719"/>
                  </a:cubicBezTo>
                  <a:cubicBezTo>
                    <a:pt x="5702" y="6620"/>
                    <a:pt x="4345" y="6384"/>
                    <a:pt x="3019" y="6003"/>
                  </a:cubicBezTo>
                  <a:cubicBezTo>
                    <a:pt x="2379" y="5820"/>
                    <a:pt x="275" y="4745"/>
                    <a:pt x="351" y="3869"/>
                  </a:cubicBezTo>
                  <a:close/>
                  <a:moveTo>
                    <a:pt x="816" y="5149"/>
                  </a:moveTo>
                  <a:lnTo>
                    <a:pt x="816" y="5149"/>
                  </a:lnTo>
                  <a:cubicBezTo>
                    <a:pt x="1015" y="5332"/>
                    <a:pt x="1236" y="5492"/>
                    <a:pt x="1464" y="5629"/>
                  </a:cubicBezTo>
                  <a:cubicBezTo>
                    <a:pt x="3034" y="6635"/>
                    <a:pt x="5267" y="6841"/>
                    <a:pt x="7081" y="7001"/>
                  </a:cubicBezTo>
                  <a:cubicBezTo>
                    <a:pt x="7445" y="7033"/>
                    <a:pt x="7811" y="7050"/>
                    <a:pt x="8177" y="7050"/>
                  </a:cubicBezTo>
                  <a:cubicBezTo>
                    <a:pt x="8767" y="7050"/>
                    <a:pt x="9358" y="7007"/>
                    <a:pt x="9947" y="6917"/>
                  </a:cubicBezTo>
                  <a:cubicBezTo>
                    <a:pt x="10999" y="6765"/>
                    <a:pt x="12058" y="6833"/>
                    <a:pt x="13110" y="6696"/>
                  </a:cubicBezTo>
                  <a:lnTo>
                    <a:pt x="13163" y="6689"/>
                  </a:lnTo>
                  <a:lnTo>
                    <a:pt x="13163" y="6689"/>
                  </a:lnTo>
                  <a:cubicBezTo>
                    <a:pt x="13033" y="6742"/>
                    <a:pt x="12911" y="6803"/>
                    <a:pt x="12790" y="6856"/>
                  </a:cubicBezTo>
                  <a:cubicBezTo>
                    <a:pt x="12462" y="6902"/>
                    <a:pt x="12126" y="6940"/>
                    <a:pt x="11791" y="6971"/>
                  </a:cubicBezTo>
                  <a:cubicBezTo>
                    <a:pt x="11496" y="7000"/>
                    <a:pt x="11182" y="7049"/>
                    <a:pt x="10873" y="7049"/>
                  </a:cubicBezTo>
                  <a:cubicBezTo>
                    <a:pt x="10704" y="7049"/>
                    <a:pt x="10536" y="7034"/>
                    <a:pt x="10374" y="6994"/>
                  </a:cubicBezTo>
                  <a:cubicBezTo>
                    <a:pt x="10369" y="6992"/>
                    <a:pt x="10365" y="6992"/>
                    <a:pt x="10361" y="6992"/>
                  </a:cubicBezTo>
                  <a:cubicBezTo>
                    <a:pt x="10310" y="6992"/>
                    <a:pt x="10294" y="7078"/>
                    <a:pt x="10351" y="7093"/>
                  </a:cubicBezTo>
                  <a:cubicBezTo>
                    <a:pt x="10502" y="7131"/>
                    <a:pt x="10655" y="7145"/>
                    <a:pt x="10809" y="7145"/>
                  </a:cubicBezTo>
                  <a:cubicBezTo>
                    <a:pt x="11113" y="7145"/>
                    <a:pt x="11419" y="7093"/>
                    <a:pt x="11723" y="7077"/>
                  </a:cubicBezTo>
                  <a:cubicBezTo>
                    <a:pt x="11951" y="7062"/>
                    <a:pt x="12180" y="7039"/>
                    <a:pt x="12416" y="7009"/>
                  </a:cubicBezTo>
                  <a:lnTo>
                    <a:pt x="12416" y="7009"/>
                  </a:lnTo>
                  <a:lnTo>
                    <a:pt x="12256" y="7070"/>
                  </a:lnTo>
                  <a:cubicBezTo>
                    <a:pt x="11037" y="7497"/>
                    <a:pt x="9543" y="7466"/>
                    <a:pt x="8270" y="7474"/>
                  </a:cubicBezTo>
                  <a:cubicBezTo>
                    <a:pt x="8233" y="7474"/>
                    <a:pt x="8197" y="7474"/>
                    <a:pt x="8160" y="7474"/>
                  </a:cubicBezTo>
                  <a:cubicBezTo>
                    <a:pt x="6782" y="7474"/>
                    <a:pt x="5453" y="7197"/>
                    <a:pt x="4139" y="6818"/>
                  </a:cubicBezTo>
                  <a:cubicBezTo>
                    <a:pt x="3415" y="6612"/>
                    <a:pt x="2706" y="6361"/>
                    <a:pt x="2013" y="6048"/>
                  </a:cubicBezTo>
                  <a:cubicBezTo>
                    <a:pt x="2013" y="6048"/>
                    <a:pt x="717" y="5340"/>
                    <a:pt x="816" y="5149"/>
                  </a:cubicBezTo>
                  <a:close/>
                  <a:moveTo>
                    <a:pt x="2141" y="0"/>
                  </a:moveTo>
                  <a:cubicBezTo>
                    <a:pt x="2108" y="0"/>
                    <a:pt x="2076" y="37"/>
                    <a:pt x="2097" y="73"/>
                  </a:cubicBezTo>
                  <a:cubicBezTo>
                    <a:pt x="2127" y="127"/>
                    <a:pt x="2142" y="188"/>
                    <a:pt x="2135" y="249"/>
                  </a:cubicBezTo>
                  <a:cubicBezTo>
                    <a:pt x="2127" y="264"/>
                    <a:pt x="2135" y="287"/>
                    <a:pt x="2150" y="294"/>
                  </a:cubicBezTo>
                  <a:cubicBezTo>
                    <a:pt x="2142" y="310"/>
                    <a:pt x="2135" y="317"/>
                    <a:pt x="2127" y="332"/>
                  </a:cubicBezTo>
                  <a:cubicBezTo>
                    <a:pt x="2089" y="584"/>
                    <a:pt x="2158" y="828"/>
                    <a:pt x="2158" y="1079"/>
                  </a:cubicBezTo>
                  <a:cubicBezTo>
                    <a:pt x="2158" y="1430"/>
                    <a:pt x="2112" y="1788"/>
                    <a:pt x="2082" y="2139"/>
                  </a:cubicBezTo>
                  <a:cubicBezTo>
                    <a:pt x="2043" y="2596"/>
                    <a:pt x="2028" y="3244"/>
                    <a:pt x="1800" y="3648"/>
                  </a:cubicBezTo>
                  <a:cubicBezTo>
                    <a:pt x="1731" y="3610"/>
                    <a:pt x="1655" y="3572"/>
                    <a:pt x="1586" y="3533"/>
                  </a:cubicBezTo>
                  <a:cubicBezTo>
                    <a:pt x="1754" y="3229"/>
                    <a:pt x="1838" y="2886"/>
                    <a:pt x="1830" y="2543"/>
                  </a:cubicBezTo>
                  <a:cubicBezTo>
                    <a:pt x="1853" y="1765"/>
                    <a:pt x="1876" y="996"/>
                    <a:pt x="1845" y="218"/>
                  </a:cubicBezTo>
                  <a:cubicBezTo>
                    <a:pt x="1841" y="125"/>
                    <a:pt x="1766" y="77"/>
                    <a:pt x="1693" y="77"/>
                  </a:cubicBezTo>
                  <a:cubicBezTo>
                    <a:pt x="1623" y="77"/>
                    <a:pt x="1556" y="121"/>
                    <a:pt x="1556" y="211"/>
                  </a:cubicBezTo>
                  <a:cubicBezTo>
                    <a:pt x="1563" y="355"/>
                    <a:pt x="1571" y="500"/>
                    <a:pt x="1571" y="637"/>
                  </a:cubicBezTo>
                  <a:cubicBezTo>
                    <a:pt x="1571" y="538"/>
                    <a:pt x="1556" y="432"/>
                    <a:pt x="1518" y="340"/>
                  </a:cubicBezTo>
                  <a:cubicBezTo>
                    <a:pt x="1505" y="303"/>
                    <a:pt x="1475" y="287"/>
                    <a:pt x="1446" y="287"/>
                  </a:cubicBezTo>
                  <a:cubicBezTo>
                    <a:pt x="1403" y="287"/>
                    <a:pt x="1362" y="321"/>
                    <a:pt x="1380" y="371"/>
                  </a:cubicBezTo>
                  <a:cubicBezTo>
                    <a:pt x="1518" y="752"/>
                    <a:pt x="1411" y="1270"/>
                    <a:pt x="1426" y="1666"/>
                  </a:cubicBezTo>
                  <a:cubicBezTo>
                    <a:pt x="1434" y="2230"/>
                    <a:pt x="1411" y="2779"/>
                    <a:pt x="1144" y="3282"/>
                  </a:cubicBezTo>
                  <a:lnTo>
                    <a:pt x="1075" y="3244"/>
                  </a:lnTo>
                  <a:cubicBezTo>
                    <a:pt x="1098" y="3229"/>
                    <a:pt x="1114" y="3213"/>
                    <a:pt x="1121" y="3190"/>
                  </a:cubicBezTo>
                  <a:cubicBezTo>
                    <a:pt x="1357" y="2733"/>
                    <a:pt x="1327" y="2253"/>
                    <a:pt x="1312" y="1750"/>
                  </a:cubicBezTo>
                  <a:cubicBezTo>
                    <a:pt x="1304" y="1255"/>
                    <a:pt x="1342" y="774"/>
                    <a:pt x="1197" y="287"/>
                  </a:cubicBezTo>
                  <a:cubicBezTo>
                    <a:pt x="1176" y="216"/>
                    <a:pt x="1118" y="185"/>
                    <a:pt x="1060" y="185"/>
                  </a:cubicBezTo>
                  <a:cubicBezTo>
                    <a:pt x="975" y="185"/>
                    <a:pt x="891" y="251"/>
                    <a:pt x="923" y="355"/>
                  </a:cubicBezTo>
                  <a:cubicBezTo>
                    <a:pt x="1045" y="767"/>
                    <a:pt x="1037" y="1178"/>
                    <a:pt x="1030" y="1605"/>
                  </a:cubicBezTo>
                  <a:cubicBezTo>
                    <a:pt x="1030" y="2085"/>
                    <a:pt x="1114" y="2596"/>
                    <a:pt x="885" y="3046"/>
                  </a:cubicBezTo>
                  <a:cubicBezTo>
                    <a:pt x="865" y="3029"/>
                    <a:pt x="840" y="3022"/>
                    <a:pt x="814" y="3022"/>
                  </a:cubicBezTo>
                  <a:cubicBezTo>
                    <a:pt x="792" y="3022"/>
                    <a:pt x="769" y="3027"/>
                    <a:pt x="748" y="3038"/>
                  </a:cubicBezTo>
                  <a:cubicBezTo>
                    <a:pt x="321" y="3244"/>
                    <a:pt x="1" y="3495"/>
                    <a:pt x="100" y="4036"/>
                  </a:cubicBezTo>
                  <a:cubicBezTo>
                    <a:pt x="169" y="4387"/>
                    <a:pt x="329" y="4715"/>
                    <a:pt x="572" y="4974"/>
                  </a:cubicBezTo>
                  <a:cubicBezTo>
                    <a:pt x="146" y="5294"/>
                    <a:pt x="885" y="5789"/>
                    <a:pt x="1175" y="5965"/>
                  </a:cubicBezTo>
                  <a:cubicBezTo>
                    <a:pt x="2592" y="6841"/>
                    <a:pt x="4345" y="7276"/>
                    <a:pt x="5968" y="7596"/>
                  </a:cubicBezTo>
                  <a:cubicBezTo>
                    <a:pt x="6743" y="7747"/>
                    <a:pt x="7533" y="7806"/>
                    <a:pt x="8325" y="7806"/>
                  </a:cubicBezTo>
                  <a:cubicBezTo>
                    <a:pt x="9130" y="7806"/>
                    <a:pt x="9937" y="7745"/>
                    <a:pt x="10732" y="7657"/>
                  </a:cubicBezTo>
                  <a:cubicBezTo>
                    <a:pt x="11425" y="7573"/>
                    <a:pt x="12073" y="7474"/>
                    <a:pt x="12729" y="7215"/>
                  </a:cubicBezTo>
                  <a:cubicBezTo>
                    <a:pt x="13033" y="7100"/>
                    <a:pt x="13453" y="6803"/>
                    <a:pt x="13857" y="6597"/>
                  </a:cubicBezTo>
                  <a:cubicBezTo>
                    <a:pt x="14542" y="6460"/>
                    <a:pt x="15236" y="6285"/>
                    <a:pt x="15930" y="6186"/>
                  </a:cubicBezTo>
                  <a:cubicBezTo>
                    <a:pt x="16898" y="6032"/>
                    <a:pt x="17878" y="5960"/>
                    <a:pt x="18860" y="5960"/>
                  </a:cubicBezTo>
                  <a:cubicBezTo>
                    <a:pt x="18998" y="5960"/>
                    <a:pt x="19137" y="5962"/>
                    <a:pt x="19275" y="5965"/>
                  </a:cubicBezTo>
                  <a:cubicBezTo>
                    <a:pt x="20312" y="5988"/>
                    <a:pt x="21333" y="6170"/>
                    <a:pt x="22309" y="6506"/>
                  </a:cubicBezTo>
                  <a:cubicBezTo>
                    <a:pt x="23170" y="6811"/>
                    <a:pt x="23772" y="7458"/>
                    <a:pt x="24694" y="7519"/>
                  </a:cubicBezTo>
                  <a:cubicBezTo>
                    <a:pt x="24764" y="7523"/>
                    <a:pt x="24833" y="7525"/>
                    <a:pt x="24903" y="7525"/>
                  </a:cubicBezTo>
                  <a:cubicBezTo>
                    <a:pt x="25191" y="7525"/>
                    <a:pt x="25479" y="7499"/>
                    <a:pt x="25770" y="7499"/>
                  </a:cubicBezTo>
                  <a:cubicBezTo>
                    <a:pt x="25841" y="7499"/>
                    <a:pt x="25911" y="7500"/>
                    <a:pt x="25982" y="7504"/>
                  </a:cubicBezTo>
                  <a:cubicBezTo>
                    <a:pt x="26348" y="7527"/>
                    <a:pt x="26706" y="7695"/>
                    <a:pt x="27064" y="7710"/>
                  </a:cubicBezTo>
                  <a:cubicBezTo>
                    <a:pt x="27067" y="7710"/>
                    <a:pt x="27071" y="7710"/>
                    <a:pt x="27074" y="7710"/>
                  </a:cubicBezTo>
                  <a:cubicBezTo>
                    <a:pt x="27464" y="7710"/>
                    <a:pt x="27650" y="7235"/>
                    <a:pt x="27468" y="6917"/>
                  </a:cubicBezTo>
                  <a:cubicBezTo>
                    <a:pt x="27141" y="6330"/>
                    <a:pt x="26424" y="5904"/>
                    <a:pt x="25875" y="5568"/>
                  </a:cubicBezTo>
                  <a:cubicBezTo>
                    <a:pt x="25060" y="5004"/>
                    <a:pt x="24046" y="4677"/>
                    <a:pt x="23086" y="4463"/>
                  </a:cubicBezTo>
                  <a:cubicBezTo>
                    <a:pt x="22502" y="4337"/>
                    <a:pt x="21918" y="4289"/>
                    <a:pt x="21335" y="4289"/>
                  </a:cubicBezTo>
                  <a:cubicBezTo>
                    <a:pt x="19986" y="4289"/>
                    <a:pt x="18640" y="4546"/>
                    <a:pt x="17294" y="4684"/>
                  </a:cubicBezTo>
                  <a:cubicBezTo>
                    <a:pt x="16097" y="4799"/>
                    <a:pt x="14939" y="5195"/>
                    <a:pt x="13742" y="5355"/>
                  </a:cubicBezTo>
                  <a:lnTo>
                    <a:pt x="13674" y="5363"/>
                  </a:lnTo>
                  <a:cubicBezTo>
                    <a:pt x="13674" y="5355"/>
                    <a:pt x="13674" y="5347"/>
                    <a:pt x="13674" y="5347"/>
                  </a:cubicBezTo>
                  <a:cubicBezTo>
                    <a:pt x="13674" y="5263"/>
                    <a:pt x="13658" y="5180"/>
                    <a:pt x="13628" y="5103"/>
                  </a:cubicBezTo>
                  <a:cubicBezTo>
                    <a:pt x="13620" y="5073"/>
                    <a:pt x="13613" y="5035"/>
                    <a:pt x="13605" y="5012"/>
                  </a:cubicBezTo>
                  <a:cubicBezTo>
                    <a:pt x="13605" y="4997"/>
                    <a:pt x="13605" y="4989"/>
                    <a:pt x="13605" y="4982"/>
                  </a:cubicBezTo>
                  <a:lnTo>
                    <a:pt x="13605" y="4974"/>
                  </a:lnTo>
                  <a:cubicBezTo>
                    <a:pt x="13636" y="4905"/>
                    <a:pt x="13613" y="4821"/>
                    <a:pt x="13552" y="4783"/>
                  </a:cubicBezTo>
                  <a:cubicBezTo>
                    <a:pt x="13559" y="4768"/>
                    <a:pt x="13567" y="4753"/>
                    <a:pt x="13567" y="4738"/>
                  </a:cubicBezTo>
                  <a:cubicBezTo>
                    <a:pt x="13674" y="4364"/>
                    <a:pt x="13727" y="3983"/>
                    <a:pt x="13864" y="3617"/>
                  </a:cubicBezTo>
                  <a:cubicBezTo>
                    <a:pt x="13994" y="3290"/>
                    <a:pt x="14192" y="2710"/>
                    <a:pt x="14581" y="2611"/>
                  </a:cubicBezTo>
                  <a:cubicBezTo>
                    <a:pt x="14741" y="2560"/>
                    <a:pt x="14692" y="2335"/>
                    <a:pt x="14541" y="2335"/>
                  </a:cubicBezTo>
                  <a:cubicBezTo>
                    <a:pt x="14534" y="2335"/>
                    <a:pt x="14527" y="2336"/>
                    <a:pt x="14520" y="2337"/>
                  </a:cubicBezTo>
                  <a:cubicBezTo>
                    <a:pt x="13658" y="2550"/>
                    <a:pt x="13483" y="3975"/>
                    <a:pt x="13300" y="4661"/>
                  </a:cubicBezTo>
                  <a:cubicBezTo>
                    <a:pt x="13277" y="4722"/>
                    <a:pt x="13308" y="4791"/>
                    <a:pt x="13361" y="4821"/>
                  </a:cubicBezTo>
                  <a:cubicBezTo>
                    <a:pt x="13315" y="4913"/>
                    <a:pt x="13308" y="5012"/>
                    <a:pt x="13346" y="5111"/>
                  </a:cubicBezTo>
                  <a:cubicBezTo>
                    <a:pt x="13376" y="5187"/>
                    <a:pt x="13392" y="5263"/>
                    <a:pt x="13399" y="5347"/>
                  </a:cubicBezTo>
                  <a:cubicBezTo>
                    <a:pt x="13399" y="5363"/>
                    <a:pt x="13399" y="5385"/>
                    <a:pt x="13407" y="5401"/>
                  </a:cubicBezTo>
                  <a:cubicBezTo>
                    <a:pt x="13338" y="5408"/>
                    <a:pt x="13277" y="5416"/>
                    <a:pt x="13209" y="5424"/>
                  </a:cubicBezTo>
                  <a:cubicBezTo>
                    <a:pt x="13178" y="5225"/>
                    <a:pt x="13232" y="4997"/>
                    <a:pt x="13270" y="4806"/>
                  </a:cubicBezTo>
                  <a:cubicBezTo>
                    <a:pt x="13315" y="4570"/>
                    <a:pt x="13331" y="4318"/>
                    <a:pt x="13361" y="4075"/>
                  </a:cubicBezTo>
                  <a:cubicBezTo>
                    <a:pt x="13399" y="3724"/>
                    <a:pt x="13491" y="3381"/>
                    <a:pt x="13628" y="3053"/>
                  </a:cubicBezTo>
                  <a:cubicBezTo>
                    <a:pt x="13696" y="2901"/>
                    <a:pt x="13887" y="2436"/>
                    <a:pt x="14070" y="2405"/>
                  </a:cubicBezTo>
                  <a:cubicBezTo>
                    <a:pt x="14164" y="2391"/>
                    <a:pt x="14135" y="2267"/>
                    <a:pt x="14053" y="2267"/>
                  </a:cubicBezTo>
                  <a:cubicBezTo>
                    <a:pt x="14049" y="2267"/>
                    <a:pt x="14044" y="2267"/>
                    <a:pt x="14039" y="2268"/>
                  </a:cubicBezTo>
                  <a:cubicBezTo>
                    <a:pt x="13849" y="2299"/>
                    <a:pt x="13757" y="2512"/>
                    <a:pt x="13681" y="2665"/>
                  </a:cubicBezTo>
                  <a:cubicBezTo>
                    <a:pt x="13506" y="2985"/>
                    <a:pt x="13369" y="3320"/>
                    <a:pt x="13277" y="3671"/>
                  </a:cubicBezTo>
                  <a:cubicBezTo>
                    <a:pt x="13186" y="4075"/>
                    <a:pt x="13186" y="4501"/>
                    <a:pt x="13102" y="4913"/>
                  </a:cubicBezTo>
                  <a:cubicBezTo>
                    <a:pt x="13064" y="5081"/>
                    <a:pt x="13049" y="5256"/>
                    <a:pt x="13064" y="5431"/>
                  </a:cubicBezTo>
                  <a:lnTo>
                    <a:pt x="12934" y="5446"/>
                  </a:lnTo>
                  <a:cubicBezTo>
                    <a:pt x="12927" y="5424"/>
                    <a:pt x="12919" y="5408"/>
                    <a:pt x="12911" y="5393"/>
                  </a:cubicBezTo>
                  <a:cubicBezTo>
                    <a:pt x="12919" y="5347"/>
                    <a:pt x="12904" y="5309"/>
                    <a:pt x="12873" y="5279"/>
                  </a:cubicBezTo>
                  <a:cubicBezTo>
                    <a:pt x="12927" y="5263"/>
                    <a:pt x="12965" y="5210"/>
                    <a:pt x="12972" y="5157"/>
                  </a:cubicBezTo>
                  <a:cubicBezTo>
                    <a:pt x="13064" y="4120"/>
                    <a:pt x="13171" y="3030"/>
                    <a:pt x="13696" y="2108"/>
                  </a:cubicBezTo>
                  <a:cubicBezTo>
                    <a:pt x="13760" y="1997"/>
                    <a:pt x="13662" y="1894"/>
                    <a:pt x="13569" y="1894"/>
                  </a:cubicBezTo>
                  <a:cubicBezTo>
                    <a:pt x="13527" y="1894"/>
                    <a:pt x="13486" y="1914"/>
                    <a:pt x="13460" y="1963"/>
                  </a:cubicBezTo>
                  <a:cubicBezTo>
                    <a:pt x="12904" y="2924"/>
                    <a:pt x="12782" y="4059"/>
                    <a:pt x="12690" y="5149"/>
                  </a:cubicBezTo>
                  <a:cubicBezTo>
                    <a:pt x="12683" y="5187"/>
                    <a:pt x="12690" y="5218"/>
                    <a:pt x="12721" y="5248"/>
                  </a:cubicBezTo>
                  <a:cubicBezTo>
                    <a:pt x="12690" y="5256"/>
                    <a:pt x="12668" y="5271"/>
                    <a:pt x="12660" y="5294"/>
                  </a:cubicBezTo>
                  <a:cubicBezTo>
                    <a:pt x="12629" y="5347"/>
                    <a:pt x="12622" y="5416"/>
                    <a:pt x="12637" y="5469"/>
                  </a:cubicBezTo>
                  <a:lnTo>
                    <a:pt x="12508" y="5485"/>
                  </a:lnTo>
                  <a:cubicBezTo>
                    <a:pt x="12454" y="5256"/>
                    <a:pt x="12515" y="4974"/>
                    <a:pt x="12523" y="4753"/>
                  </a:cubicBezTo>
                  <a:cubicBezTo>
                    <a:pt x="12538" y="4448"/>
                    <a:pt x="12591" y="4143"/>
                    <a:pt x="12668" y="3846"/>
                  </a:cubicBezTo>
                  <a:cubicBezTo>
                    <a:pt x="12736" y="3549"/>
                    <a:pt x="12820" y="3259"/>
                    <a:pt x="12896" y="2962"/>
                  </a:cubicBezTo>
                  <a:cubicBezTo>
                    <a:pt x="12980" y="2634"/>
                    <a:pt x="13094" y="2093"/>
                    <a:pt x="13399" y="1880"/>
                  </a:cubicBezTo>
                  <a:cubicBezTo>
                    <a:pt x="13413" y="1897"/>
                    <a:pt x="13433" y="1905"/>
                    <a:pt x="13453" y="1905"/>
                  </a:cubicBezTo>
                  <a:cubicBezTo>
                    <a:pt x="13477" y="1905"/>
                    <a:pt x="13501" y="1893"/>
                    <a:pt x="13514" y="1872"/>
                  </a:cubicBezTo>
                  <a:lnTo>
                    <a:pt x="13628" y="1689"/>
                  </a:lnTo>
                  <a:cubicBezTo>
                    <a:pt x="13660" y="1631"/>
                    <a:pt x="13610" y="1580"/>
                    <a:pt x="13562" y="1580"/>
                  </a:cubicBezTo>
                  <a:cubicBezTo>
                    <a:pt x="13541" y="1580"/>
                    <a:pt x="13520" y="1590"/>
                    <a:pt x="13506" y="1613"/>
                  </a:cubicBezTo>
                  <a:lnTo>
                    <a:pt x="13430" y="1735"/>
                  </a:lnTo>
                  <a:cubicBezTo>
                    <a:pt x="13418" y="1727"/>
                    <a:pt x="13405" y="1723"/>
                    <a:pt x="13393" y="1723"/>
                  </a:cubicBezTo>
                  <a:cubicBezTo>
                    <a:pt x="13380" y="1723"/>
                    <a:pt x="13369" y="1727"/>
                    <a:pt x="13361" y="1735"/>
                  </a:cubicBezTo>
                  <a:cubicBezTo>
                    <a:pt x="13117" y="1887"/>
                    <a:pt x="13018" y="2154"/>
                    <a:pt x="12911" y="2413"/>
                  </a:cubicBezTo>
                  <a:cubicBezTo>
                    <a:pt x="12744" y="2817"/>
                    <a:pt x="12683" y="3267"/>
                    <a:pt x="12561" y="3693"/>
                  </a:cubicBezTo>
                  <a:cubicBezTo>
                    <a:pt x="12469" y="4036"/>
                    <a:pt x="12408" y="4395"/>
                    <a:pt x="12378" y="4753"/>
                  </a:cubicBezTo>
                  <a:cubicBezTo>
                    <a:pt x="12355" y="4982"/>
                    <a:pt x="12325" y="5256"/>
                    <a:pt x="12370" y="5492"/>
                  </a:cubicBezTo>
                  <a:cubicBezTo>
                    <a:pt x="12287" y="5500"/>
                    <a:pt x="12195" y="5507"/>
                    <a:pt x="12111" y="5515"/>
                  </a:cubicBezTo>
                  <a:cubicBezTo>
                    <a:pt x="12111" y="5515"/>
                    <a:pt x="12111" y="5507"/>
                    <a:pt x="12111" y="5500"/>
                  </a:cubicBezTo>
                  <a:cubicBezTo>
                    <a:pt x="12248" y="4959"/>
                    <a:pt x="12149" y="4334"/>
                    <a:pt x="12264" y="3762"/>
                  </a:cubicBezTo>
                  <a:cubicBezTo>
                    <a:pt x="12424" y="3000"/>
                    <a:pt x="12706" y="2078"/>
                    <a:pt x="13064" y="1384"/>
                  </a:cubicBezTo>
                  <a:cubicBezTo>
                    <a:pt x="13122" y="1273"/>
                    <a:pt x="13023" y="1170"/>
                    <a:pt x="12929" y="1170"/>
                  </a:cubicBezTo>
                  <a:cubicBezTo>
                    <a:pt x="12887" y="1170"/>
                    <a:pt x="12846" y="1190"/>
                    <a:pt x="12820" y="1239"/>
                  </a:cubicBezTo>
                  <a:cubicBezTo>
                    <a:pt x="12477" y="1902"/>
                    <a:pt x="12271" y="2710"/>
                    <a:pt x="12058" y="3434"/>
                  </a:cubicBezTo>
                  <a:cubicBezTo>
                    <a:pt x="11974" y="3747"/>
                    <a:pt x="11913" y="4067"/>
                    <a:pt x="11875" y="4387"/>
                  </a:cubicBezTo>
                  <a:cubicBezTo>
                    <a:pt x="11837" y="4715"/>
                    <a:pt x="11921" y="5103"/>
                    <a:pt x="11837" y="5424"/>
                  </a:cubicBezTo>
                  <a:cubicBezTo>
                    <a:pt x="11829" y="5454"/>
                    <a:pt x="11837" y="5492"/>
                    <a:pt x="11852" y="5523"/>
                  </a:cubicBezTo>
                  <a:cubicBezTo>
                    <a:pt x="11814" y="5523"/>
                    <a:pt x="11768" y="5523"/>
                    <a:pt x="11730" y="5530"/>
                  </a:cubicBezTo>
                  <a:cubicBezTo>
                    <a:pt x="11631" y="5340"/>
                    <a:pt x="11738" y="4905"/>
                    <a:pt x="11753" y="4707"/>
                  </a:cubicBezTo>
                  <a:cubicBezTo>
                    <a:pt x="11776" y="4326"/>
                    <a:pt x="11837" y="3953"/>
                    <a:pt x="11890" y="3579"/>
                  </a:cubicBezTo>
                  <a:cubicBezTo>
                    <a:pt x="12005" y="2855"/>
                    <a:pt x="12119" y="2146"/>
                    <a:pt x="12492" y="1499"/>
                  </a:cubicBezTo>
                  <a:cubicBezTo>
                    <a:pt x="12500" y="1491"/>
                    <a:pt x="12500" y="1476"/>
                    <a:pt x="12508" y="1468"/>
                  </a:cubicBezTo>
                  <a:cubicBezTo>
                    <a:pt x="12515" y="1460"/>
                    <a:pt x="12523" y="1453"/>
                    <a:pt x="12530" y="1438"/>
                  </a:cubicBezTo>
                  <a:cubicBezTo>
                    <a:pt x="12576" y="1369"/>
                    <a:pt x="12614" y="1285"/>
                    <a:pt x="12629" y="1201"/>
                  </a:cubicBezTo>
                  <a:cubicBezTo>
                    <a:pt x="12633" y="1156"/>
                    <a:pt x="12601" y="1133"/>
                    <a:pt x="12566" y="1133"/>
                  </a:cubicBezTo>
                  <a:cubicBezTo>
                    <a:pt x="12530" y="1133"/>
                    <a:pt x="12492" y="1156"/>
                    <a:pt x="12485" y="1201"/>
                  </a:cubicBezTo>
                  <a:cubicBezTo>
                    <a:pt x="12469" y="1262"/>
                    <a:pt x="12447" y="1316"/>
                    <a:pt x="12416" y="1369"/>
                  </a:cubicBezTo>
                  <a:cubicBezTo>
                    <a:pt x="12408" y="1377"/>
                    <a:pt x="12401" y="1392"/>
                    <a:pt x="12401" y="1399"/>
                  </a:cubicBezTo>
                  <a:cubicBezTo>
                    <a:pt x="12393" y="1407"/>
                    <a:pt x="12386" y="1415"/>
                    <a:pt x="12378" y="1430"/>
                  </a:cubicBezTo>
                  <a:cubicBezTo>
                    <a:pt x="11974" y="2116"/>
                    <a:pt x="11860" y="2886"/>
                    <a:pt x="11738" y="3671"/>
                  </a:cubicBezTo>
                  <a:cubicBezTo>
                    <a:pt x="11677" y="4059"/>
                    <a:pt x="11623" y="4440"/>
                    <a:pt x="11601" y="4837"/>
                  </a:cubicBezTo>
                  <a:cubicBezTo>
                    <a:pt x="11585" y="5050"/>
                    <a:pt x="11517" y="5332"/>
                    <a:pt x="11585" y="5545"/>
                  </a:cubicBezTo>
                  <a:lnTo>
                    <a:pt x="11319" y="5561"/>
                  </a:lnTo>
                  <a:cubicBezTo>
                    <a:pt x="11380" y="4982"/>
                    <a:pt x="11387" y="4387"/>
                    <a:pt x="11433" y="3808"/>
                  </a:cubicBezTo>
                  <a:cubicBezTo>
                    <a:pt x="11509" y="3023"/>
                    <a:pt x="11700" y="2253"/>
                    <a:pt x="11982" y="1521"/>
                  </a:cubicBezTo>
                  <a:cubicBezTo>
                    <a:pt x="12005" y="1460"/>
                    <a:pt x="11982" y="1384"/>
                    <a:pt x="11921" y="1361"/>
                  </a:cubicBezTo>
                  <a:cubicBezTo>
                    <a:pt x="11974" y="1278"/>
                    <a:pt x="12020" y="1171"/>
                    <a:pt x="11974" y="1079"/>
                  </a:cubicBezTo>
                  <a:cubicBezTo>
                    <a:pt x="11957" y="1055"/>
                    <a:pt x="11934" y="1044"/>
                    <a:pt x="11912" y="1044"/>
                  </a:cubicBezTo>
                  <a:cubicBezTo>
                    <a:pt x="11866" y="1044"/>
                    <a:pt x="11824" y="1089"/>
                    <a:pt x="11844" y="1140"/>
                  </a:cubicBezTo>
                  <a:cubicBezTo>
                    <a:pt x="11867" y="1186"/>
                    <a:pt x="11822" y="1255"/>
                    <a:pt x="11799" y="1293"/>
                  </a:cubicBezTo>
                  <a:cubicBezTo>
                    <a:pt x="11784" y="1316"/>
                    <a:pt x="11784" y="1338"/>
                    <a:pt x="11799" y="1361"/>
                  </a:cubicBezTo>
                  <a:cubicBezTo>
                    <a:pt x="11753" y="1377"/>
                    <a:pt x="11723" y="1407"/>
                    <a:pt x="11707" y="1445"/>
                  </a:cubicBezTo>
                  <a:cubicBezTo>
                    <a:pt x="11479" y="2063"/>
                    <a:pt x="11281" y="2672"/>
                    <a:pt x="11189" y="3328"/>
                  </a:cubicBezTo>
                  <a:cubicBezTo>
                    <a:pt x="11090" y="4067"/>
                    <a:pt x="11113" y="4821"/>
                    <a:pt x="11029" y="5561"/>
                  </a:cubicBezTo>
                  <a:lnTo>
                    <a:pt x="11029" y="5568"/>
                  </a:lnTo>
                  <a:lnTo>
                    <a:pt x="10953" y="5568"/>
                  </a:lnTo>
                  <a:cubicBezTo>
                    <a:pt x="10762" y="5302"/>
                    <a:pt x="10846" y="4806"/>
                    <a:pt x="10861" y="4509"/>
                  </a:cubicBezTo>
                  <a:cubicBezTo>
                    <a:pt x="10884" y="4120"/>
                    <a:pt x="10983" y="3770"/>
                    <a:pt x="11052" y="3396"/>
                  </a:cubicBezTo>
                  <a:cubicBezTo>
                    <a:pt x="11120" y="3061"/>
                    <a:pt x="11212" y="2748"/>
                    <a:pt x="11303" y="2421"/>
                  </a:cubicBezTo>
                  <a:cubicBezTo>
                    <a:pt x="11395" y="2093"/>
                    <a:pt x="11585" y="1773"/>
                    <a:pt x="11662" y="1438"/>
                  </a:cubicBezTo>
                  <a:cubicBezTo>
                    <a:pt x="11671" y="1381"/>
                    <a:pt x="11626" y="1345"/>
                    <a:pt x="11584" y="1345"/>
                  </a:cubicBezTo>
                  <a:cubicBezTo>
                    <a:pt x="11558" y="1345"/>
                    <a:pt x="11533" y="1360"/>
                    <a:pt x="11524" y="1392"/>
                  </a:cubicBezTo>
                  <a:cubicBezTo>
                    <a:pt x="11441" y="1765"/>
                    <a:pt x="11235" y="2123"/>
                    <a:pt x="11136" y="2489"/>
                  </a:cubicBezTo>
                  <a:cubicBezTo>
                    <a:pt x="11082" y="2680"/>
                    <a:pt x="11006" y="2855"/>
                    <a:pt x="10968" y="3046"/>
                  </a:cubicBezTo>
                  <a:cubicBezTo>
                    <a:pt x="10938" y="3259"/>
                    <a:pt x="10892" y="3472"/>
                    <a:pt x="10831" y="3671"/>
                  </a:cubicBezTo>
                  <a:cubicBezTo>
                    <a:pt x="10701" y="4044"/>
                    <a:pt x="10724" y="4471"/>
                    <a:pt x="10694" y="4860"/>
                  </a:cubicBezTo>
                  <a:cubicBezTo>
                    <a:pt x="10671" y="5103"/>
                    <a:pt x="10701" y="5347"/>
                    <a:pt x="10793" y="5576"/>
                  </a:cubicBezTo>
                  <a:lnTo>
                    <a:pt x="10640" y="5576"/>
                  </a:lnTo>
                  <a:cubicBezTo>
                    <a:pt x="10640" y="5545"/>
                    <a:pt x="10633" y="5523"/>
                    <a:pt x="10625" y="5500"/>
                  </a:cubicBezTo>
                  <a:cubicBezTo>
                    <a:pt x="10358" y="4989"/>
                    <a:pt x="10678" y="4090"/>
                    <a:pt x="10694" y="3526"/>
                  </a:cubicBezTo>
                  <a:cubicBezTo>
                    <a:pt x="10701" y="3076"/>
                    <a:pt x="10739" y="2626"/>
                    <a:pt x="10831" y="2184"/>
                  </a:cubicBezTo>
                  <a:cubicBezTo>
                    <a:pt x="10915" y="1841"/>
                    <a:pt x="11052" y="1544"/>
                    <a:pt x="11082" y="1186"/>
                  </a:cubicBezTo>
                  <a:cubicBezTo>
                    <a:pt x="11097" y="1199"/>
                    <a:pt x="11115" y="1204"/>
                    <a:pt x="11131" y="1204"/>
                  </a:cubicBezTo>
                  <a:cubicBezTo>
                    <a:pt x="11175" y="1204"/>
                    <a:pt x="11215" y="1167"/>
                    <a:pt x="11204" y="1117"/>
                  </a:cubicBezTo>
                  <a:cubicBezTo>
                    <a:pt x="11197" y="1056"/>
                    <a:pt x="11197" y="996"/>
                    <a:pt x="11204" y="927"/>
                  </a:cubicBezTo>
                  <a:cubicBezTo>
                    <a:pt x="11208" y="881"/>
                    <a:pt x="11176" y="858"/>
                    <a:pt x="11141" y="858"/>
                  </a:cubicBezTo>
                  <a:cubicBezTo>
                    <a:pt x="11107" y="858"/>
                    <a:pt x="11071" y="881"/>
                    <a:pt x="11067" y="927"/>
                  </a:cubicBezTo>
                  <a:cubicBezTo>
                    <a:pt x="11059" y="988"/>
                    <a:pt x="11059" y="1049"/>
                    <a:pt x="11067" y="1110"/>
                  </a:cubicBezTo>
                  <a:cubicBezTo>
                    <a:pt x="11035" y="1069"/>
                    <a:pt x="10991" y="1050"/>
                    <a:pt x="10947" y="1050"/>
                  </a:cubicBezTo>
                  <a:cubicBezTo>
                    <a:pt x="10877" y="1050"/>
                    <a:pt x="10810" y="1098"/>
                    <a:pt x="10800" y="1178"/>
                  </a:cubicBezTo>
                  <a:cubicBezTo>
                    <a:pt x="10762" y="1590"/>
                    <a:pt x="10556" y="1933"/>
                    <a:pt x="10511" y="2337"/>
                  </a:cubicBezTo>
                  <a:cubicBezTo>
                    <a:pt x="10442" y="2893"/>
                    <a:pt x="10419" y="3450"/>
                    <a:pt x="10396" y="4014"/>
                  </a:cubicBezTo>
                  <a:cubicBezTo>
                    <a:pt x="10381" y="4524"/>
                    <a:pt x="10130" y="5073"/>
                    <a:pt x="10351" y="5576"/>
                  </a:cubicBezTo>
                  <a:lnTo>
                    <a:pt x="10145" y="5576"/>
                  </a:lnTo>
                  <a:lnTo>
                    <a:pt x="10160" y="5507"/>
                  </a:lnTo>
                  <a:cubicBezTo>
                    <a:pt x="10168" y="5477"/>
                    <a:pt x="10153" y="5439"/>
                    <a:pt x="10122" y="5424"/>
                  </a:cubicBezTo>
                  <a:cubicBezTo>
                    <a:pt x="10122" y="5332"/>
                    <a:pt x="10130" y="5233"/>
                    <a:pt x="10130" y="5142"/>
                  </a:cubicBezTo>
                  <a:cubicBezTo>
                    <a:pt x="10130" y="4959"/>
                    <a:pt x="10122" y="4776"/>
                    <a:pt x="10122" y="4593"/>
                  </a:cubicBezTo>
                  <a:cubicBezTo>
                    <a:pt x="10122" y="4219"/>
                    <a:pt x="10168" y="3854"/>
                    <a:pt x="10252" y="3495"/>
                  </a:cubicBezTo>
                  <a:cubicBezTo>
                    <a:pt x="10335" y="3137"/>
                    <a:pt x="10366" y="2764"/>
                    <a:pt x="10435" y="2398"/>
                  </a:cubicBezTo>
                  <a:cubicBezTo>
                    <a:pt x="10511" y="2002"/>
                    <a:pt x="10457" y="1590"/>
                    <a:pt x="10640" y="1209"/>
                  </a:cubicBezTo>
                  <a:cubicBezTo>
                    <a:pt x="10648" y="1194"/>
                    <a:pt x="10648" y="1171"/>
                    <a:pt x="10640" y="1156"/>
                  </a:cubicBezTo>
                  <a:cubicBezTo>
                    <a:pt x="10663" y="1156"/>
                    <a:pt x="10686" y="1140"/>
                    <a:pt x="10694" y="1125"/>
                  </a:cubicBezTo>
                  <a:cubicBezTo>
                    <a:pt x="10755" y="1026"/>
                    <a:pt x="10823" y="912"/>
                    <a:pt x="10762" y="805"/>
                  </a:cubicBezTo>
                  <a:cubicBezTo>
                    <a:pt x="10750" y="778"/>
                    <a:pt x="10729" y="767"/>
                    <a:pt x="10707" y="767"/>
                  </a:cubicBezTo>
                  <a:cubicBezTo>
                    <a:pt x="10662" y="767"/>
                    <a:pt x="10615" y="815"/>
                    <a:pt x="10640" y="866"/>
                  </a:cubicBezTo>
                  <a:cubicBezTo>
                    <a:pt x="10663" y="919"/>
                    <a:pt x="10595" y="1011"/>
                    <a:pt x="10572" y="1049"/>
                  </a:cubicBezTo>
                  <a:cubicBezTo>
                    <a:pt x="10572" y="1049"/>
                    <a:pt x="10572" y="1056"/>
                    <a:pt x="10564" y="1064"/>
                  </a:cubicBezTo>
                  <a:cubicBezTo>
                    <a:pt x="10558" y="1032"/>
                    <a:pt x="10530" y="1016"/>
                    <a:pt x="10504" y="1016"/>
                  </a:cubicBezTo>
                  <a:cubicBezTo>
                    <a:pt x="10498" y="1016"/>
                    <a:pt x="10493" y="1017"/>
                    <a:pt x="10488" y="1018"/>
                  </a:cubicBezTo>
                  <a:cubicBezTo>
                    <a:pt x="10476" y="1022"/>
                    <a:pt x="10465" y="1024"/>
                    <a:pt x="10454" y="1024"/>
                  </a:cubicBezTo>
                  <a:cubicBezTo>
                    <a:pt x="10442" y="1024"/>
                    <a:pt x="10431" y="1022"/>
                    <a:pt x="10419" y="1018"/>
                  </a:cubicBezTo>
                  <a:cubicBezTo>
                    <a:pt x="10419" y="980"/>
                    <a:pt x="10442" y="942"/>
                    <a:pt x="10450" y="904"/>
                  </a:cubicBezTo>
                  <a:cubicBezTo>
                    <a:pt x="10457" y="851"/>
                    <a:pt x="10442" y="782"/>
                    <a:pt x="10412" y="736"/>
                  </a:cubicBezTo>
                  <a:cubicBezTo>
                    <a:pt x="10397" y="719"/>
                    <a:pt x="10379" y="712"/>
                    <a:pt x="10362" y="712"/>
                  </a:cubicBezTo>
                  <a:cubicBezTo>
                    <a:pt x="10311" y="712"/>
                    <a:pt x="10265" y="778"/>
                    <a:pt x="10305" y="835"/>
                  </a:cubicBezTo>
                  <a:cubicBezTo>
                    <a:pt x="10328" y="866"/>
                    <a:pt x="10297" y="912"/>
                    <a:pt x="10290" y="942"/>
                  </a:cubicBezTo>
                  <a:cubicBezTo>
                    <a:pt x="10274" y="988"/>
                    <a:pt x="10267" y="1026"/>
                    <a:pt x="10274" y="1072"/>
                  </a:cubicBezTo>
                  <a:cubicBezTo>
                    <a:pt x="10285" y="1143"/>
                    <a:pt x="10359" y="1163"/>
                    <a:pt x="10431" y="1163"/>
                  </a:cubicBezTo>
                  <a:cubicBezTo>
                    <a:pt x="10459" y="1163"/>
                    <a:pt x="10487" y="1160"/>
                    <a:pt x="10511" y="1156"/>
                  </a:cubicBezTo>
                  <a:lnTo>
                    <a:pt x="10511" y="1156"/>
                  </a:lnTo>
                  <a:cubicBezTo>
                    <a:pt x="10381" y="1468"/>
                    <a:pt x="10320" y="1803"/>
                    <a:pt x="10328" y="2139"/>
                  </a:cubicBezTo>
                  <a:cubicBezTo>
                    <a:pt x="10320" y="2398"/>
                    <a:pt x="10229" y="2665"/>
                    <a:pt x="10175" y="2924"/>
                  </a:cubicBezTo>
                  <a:cubicBezTo>
                    <a:pt x="10137" y="3130"/>
                    <a:pt x="10137" y="3343"/>
                    <a:pt x="10092" y="3556"/>
                  </a:cubicBezTo>
                  <a:cubicBezTo>
                    <a:pt x="10023" y="3892"/>
                    <a:pt x="9985" y="4235"/>
                    <a:pt x="9977" y="4585"/>
                  </a:cubicBezTo>
                  <a:cubicBezTo>
                    <a:pt x="9962" y="4791"/>
                    <a:pt x="9985" y="4997"/>
                    <a:pt x="9985" y="5203"/>
                  </a:cubicBezTo>
                  <a:cubicBezTo>
                    <a:pt x="9970" y="5324"/>
                    <a:pt x="9970" y="5454"/>
                    <a:pt x="9985" y="5576"/>
                  </a:cubicBezTo>
                  <a:lnTo>
                    <a:pt x="9718" y="5576"/>
                  </a:lnTo>
                  <a:cubicBezTo>
                    <a:pt x="9855" y="4959"/>
                    <a:pt x="9787" y="4326"/>
                    <a:pt x="9878" y="3701"/>
                  </a:cubicBezTo>
                  <a:cubicBezTo>
                    <a:pt x="9932" y="3328"/>
                    <a:pt x="9939" y="2947"/>
                    <a:pt x="9962" y="2573"/>
                  </a:cubicBezTo>
                  <a:cubicBezTo>
                    <a:pt x="9992" y="2169"/>
                    <a:pt x="9962" y="1651"/>
                    <a:pt x="10137" y="1278"/>
                  </a:cubicBezTo>
                  <a:cubicBezTo>
                    <a:pt x="10180" y="1177"/>
                    <a:pt x="10108" y="1063"/>
                    <a:pt x="9998" y="1063"/>
                  </a:cubicBezTo>
                  <a:cubicBezTo>
                    <a:pt x="9991" y="1063"/>
                    <a:pt x="9984" y="1063"/>
                    <a:pt x="9977" y="1064"/>
                  </a:cubicBezTo>
                  <a:cubicBezTo>
                    <a:pt x="10038" y="957"/>
                    <a:pt x="10061" y="835"/>
                    <a:pt x="10046" y="714"/>
                  </a:cubicBezTo>
                  <a:cubicBezTo>
                    <a:pt x="10036" y="675"/>
                    <a:pt x="10007" y="658"/>
                    <a:pt x="9977" y="658"/>
                  </a:cubicBezTo>
                  <a:cubicBezTo>
                    <a:pt x="9935" y="658"/>
                    <a:pt x="9892" y="691"/>
                    <a:pt x="9901" y="744"/>
                  </a:cubicBezTo>
                  <a:cubicBezTo>
                    <a:pt x="9916" y="828"/>
                    <a:pt x="9901" y="919"/>
                    <a:pt x="9855" y="988"/>
                  </a:cubicBezTo>
                  <a:cubicBezTo>
                    <a:pt x="9825" y="1041"/>
                    <a:pt x="9863" y="1095"/>
                    <a:pt x="9924" y="1095"/>
                  </a:cubicBezTo>
                  <a:cubicBezTo>
                    <a:pt x="9909" y="1110"/>
                    <a:pt x="9901" y="1117"/>
                    <a:pt x="9893" y="1133"/>
                  </a:cubicBezTo>
                  <a:cubicBezTo>
                    <a:pt x="9650" y="1643"/>
                    <a:pt x="9703" y="2238"/>
                    <a:pt x="9665" y="2794"/>
                  </a:cubicBezTo>
                  <a:cubicBezTo>
                    <a:pt x="9604" y="3686"/>
                    <a:pt x="9642" y="4692"/>
                    <a:pt x="9429" y="5561"/>
                  </a:cubicBezTo>
                  <a:cubicBezTo>
                    <a:pt x="9429" y="5561"/>
                    <a:pt x="9429" y="5568"/>
                    <a:pt x="9429" y="5568"/>
                  </a:cubicBezTo>
                  <a:lnTo>
                    <a:pt x="9406" y="5568"/>
                  </a:lnTo>
                  <a:cubicBezTo>
                    <a:pt x="9314" y="5568"/>
                    <a:pt x="9223" y="5561"/>
                    <a:pt x="9131" y="5553"/>
                  </a:cubicBezTo>
                  <a:cubicBezTo>
                    <a:pt x="9398" y="5012"/>
                    <a:pt x="9398" y="4341"/>
                    <a:pt x="9421" y="3762"/>
                  </a:cubicBezTo>
                  <a:cubicBezTo>
                    <a:pt x="9436" y="3411"/>
                    <a:pt x="9436" y="3053"/>
                    <a:pt x="9467" y="2703"/>
                  </a:cubicBezTo>
                  <a:cubicBezTo>
                    <a:pt x="9489" y="2520"/>
                    <a:pt x="9497" y="2345"/>
                    <a:pt x="9489" y="2162"/>
                  </a:cubicBezTo>
                  <a:cubicBezTo>
                    <a:pt x="9467" y="1956"/>
                    <a:pt x="9467" y="1750"/>
                    <a:pt x="9512" y="1552"/>
                  </a:cubicBezTo>
                  <a:cubicBezTo>
                    <a:pt x="9526" y="1497"/>
                    <a:pt x="9482" y="1461"/>
                    <a:pt x="9440" y="1461"/>
                  </a:cubicBezTo>
                  <a:cubicBezTo>
                    <a:pt x="9412" y="1461"/>
                    <a:pt x="9384" y="1477"/>
                    <a:pt x="9375" y="1514"/>
                  </a:cubicBezTo>
                  <a:cubicBezTo>
                    <a:pt x="9329" y="1758"/>
                    <a:pt x="9322" y="2009"/>
                    <a:pt x="9360" y="2261"/>
                  </a:cubicBezTo>
                  <a:cubicBezTo>
                    <a:pt x="9360" y="2405"/>
                    <a:pt x="9352" y="2558"/>
                    <a:pt x="9322" y="2703"/>
                  </a:cubicBezTo>
                  <a:cubicBezTo>
                    <a:pt x="9299" y="2893"/>
                    <a:pt x="9322" y="3084"/>
                    <a:pt x="9307" y="3274"/>
                  </a:cubicBezTo>
                  <a:cubicBezTo>
                    <a:pt x="9253" y="3998"/>
                    <a:pt x="9337" y="4844"/>
                    <a:pt x="9002" y="5500"/>
                  </a:cubicBezTo>
                  <a:cubicBezTo>
                    <a:pt x="8994" y="5515"/>
                    <a:pt x="8994" y="5530"/>
                    <a:pt x="9002" y="5545"/>
                  </a:cubicBezTo>
                  <a:cubicBezTo>
                    <a:pt x="8918" y="5538"/>
                    <a:pt x="8842" y="5538"/>
                    <a:pt x="8765" y="5530"/>
                  </a:cubicBezTo>
                  <a:cubicBezTo>
                    <a:pt x="8910" y="5012"/>
                    <a:pt x="8880" y="4471"/>
                    <a:pt x="8941" y="3945"/>
                  </a:cubicBezTo>
                  <a:cubicBezTo>
                    <a:pt x="9047" y="3175"/>
                    <a:pt x="9093" y="2405"/>
                    <a:pt x="9070" y="1636"/>
                  </a:cubicBezTo>
                  <a:cubicBezTo>
                    <a:pt x="9066" y="1542"/>
                    <a:pt x="8991" y="1495"/>
                    <a:pt x="8918" y="1495"/>
                  </a:cubicBezTo>
                  <a:cubicBezTo>
                    <a:pt x="8848" y="1495"/>
                    <a:pt x="8781" y="1539"/>
                    <a:pt x="8781" y="1628"/>
                  </a:cubicBezTo>
                  <a:cubicBezTo>
                    <a:pt x="8804" y="2230"/>
                    <a:pt x="8781" y="2825"/>
                    <a:pt x="8712" y="3427"/>
                  </a:cubicBezTo>
                  <a:cubicBezTo>
                    <a:pt x="8651" y="4082"/>
                    <a:pt x="8674" y="4844"/>
                    <a:pt x="8483" y="5477"/>
                  </a:cubicBezTo>
                  <a:cubicBezTo>
                    <a:pt x="8483" y="5485"/>
                    <a:pt x="8483" y="5492"/>
                    <a:pt x="8483" y="5500"/>
                  </a:cubicBezTo>
                  <a:lnTo>
                    <a:pt x="8301" y="5485"/>
                  </a:lnTo>
                  <a:cubicBezTo>
                    <a:pt x="8316" y="5469"/>
                    <a:pt x="8323" y="5462"/>
                    <a:pt x="8331" y="5439"/>
                  </a:cubicBezTo>
                  <a:cubicBezTo>
                    <a:pt x="8522" y="4814"/>
                    <a:pt x="8552" y="4189"/>
                    <a:pt x="8575" y="3533"/>
                  </a:cubicBezTo>
                  <a:cubicBezTo>
                    <a:pt x="8613" y="2825"/>
                    <a:pt x="8666" y="2123"/>
                    <a:pt x="8636" y="1407"/>
                  </a:cubicBezTo>
                  <a:cubicBezTo>
                    <a:pt x="8636" y="1361"/>
                    <a:pt x="8600" y="1338"/>
                    <a:pt x="8563" y="1338"/>
                  </a:cubicBezTo>
                  <a:cubicBezTo>
                    <a:pt x="8527" y="1338"/>
                    <a:pt x="8491" y="1361"/>
                    <a:pt x="8491" y="1407"/>
                  </a:cubicBezTo>
                  <a:cubicBezTo>
                    <a:pt x="8514" y="2078"/>
                    <a:pt x="8499" y="2748"/>
                    <a:pt x="8445" y="3419"/>
                  </a:cubicBezTo>
                  <a:cubicBezTo>
                    <a:pt x="8400" y="4090"/>
                    <a:pt x="8400" y="4753"/>
                    <a:pt x="8194" y="5408"/>
                  </a:cubicBezTo>
                  <a:cubicBezTo>
                    <a:pt x="8186" y="5431"/>
                    <a:pt x="8194" y="5462"/>
                    <a:pt x="8217" y="5477"/>
                  </a:cubicBezTo>
                  <a:lnTo>
                    <a:pt x="8034" y="5454"/>
                  </a:lnTo>
                  <a:cubicBezTo>
                    <a:pt x="8057" y="4821"/>
                    <a:pt x="8156" y="4196"/>
                    <a:pt x="8156" y="3564"/>
                  </a:cubicBezTo>
                  <a:cubicBezTo>
                    <a:pt x="8156" y="2863"/>
                    <a:pt x="8186" y="2162"/>
                    <a:pt x="8255" y="1468"/>
                  </a:cubicBezTo>
                  <a:cubicBezTo>
                    <a:pt x="8266" y="1375"/>
                    <a:pt x="8197" y="1327"/>
                    <a:pt x="8123" y="1327"/>
                  </a:cubicBezTo>
                  <a:cubicBezTo>
                    <a:pt x="8052" y="1327"/>
                    <a:pt x="7976" y="1371"/>
                    <a:pt x="7965" y="1460"/>
                  </a:cubicBezTo>
                  <a:cubicBezTo>
                    <a:pt x="7904" y="2162"/>
                    <a:pt x="7866" y="2855"/>
                    <a:pt x="7874" y="3556"/>
                  </a:cubicBezTo>
                  <a:cubicBezTo>
                    <a:pt x="7874" y="4181"/>
                    <a:pt x="7775" y="4799"/>
                    <a:pt x="7752" y="5424"/>
                  </a:cubicBezTo>
                  <a:lnTo>
                    <a:pt x="7523" y="5385"/>
                  </a:lnTo>
                  <a:cubicBezTo>
                    <a:pt x="7592" y="4791"/>
                    <a:pt x="7668" y="4227"/>
                    <a:pt x="7683" y="3625"/>
                  </a:cubicBezTo>
                  <a:cubicBezTo>
                    <a:pt x="7691" y="3312"/>
                    <a:pt x="7706" y="3008"/>
                    <a:pt x="7729" y="2703"/>
                  </a:cubicBezTo>
                  <a:cubicBezTo>
                    <a:pt x="7752" y="2413"/>
                    <a:pt x="7622" y="1925"/>
                    <a:pt x="7775" y="1674"/>
                  </a:cubicBezTo>
                  <a:cubicBezTo>
                    <a:pt x="7807" y="1620"/>
                    <a:pt x="7759" y="1566"/>
                    <a:pt x="7710" y="1566"/>
                  </a:cubicBezTo>
                  <a:cubicBezTo>
                    <a:pt x="7689" y="1566"/>
                    <a:pt x="7668" y="1575"/>
                    <a:pt x="7653" y="1598"/>
                  </a:cubicBezTo>
                  <a:cubicBezTo>
                    <a:pt x="7538" y="1796"/>
                    <a:pt x="7577" y="2002"/>
                    <a:pt x="7599" y="2223"/>
                  </a:cubicBezTo>
                  <a:cubicBezTo>
                    <a:pt x="7630" y="2550"/>
                    <a:pt x="7569" y="2901"/>
                    <a:pt x="7546" y="3229"/>
                  </a:cubicBezTo>
                  <a:cubicBezTo>
                    <a:pt x="7523" y="3579"/>
                    <a:pt x="7531" y="3937"/>
                    <a:pt x="7516" y="4288"/>
                  </a:cubicBezTo>
                  <a:cubicBezTo>
                    <a:pt x="7500" y="4646"/>
                    <a:pt x="7424" y="5004"/>
                    <a:pt x="7386" y="5370"/>
                  </a:cubicBezTo>
                  <a:lnTo>
                    <a:pt x="7150" y="5332"/>
                  </a:lnTo>
                  <a:cubicBezTo>
                    <a:pt x="7157" y="5317"/>
                    <a:pt x="7157" y="5302"/>
                    <a:pt x="7157" y="5286"/>
                  </a:cubicBezTo>
                  <a:cubicBezTo>
                    <a:pt x="7157" y="4677"/>
                    <a:pt x="7188" y="4067"/>
                    <a:pt x="7249" y="3457"/>
                  </a:cubicBezTo>
                  <a:cubicBezTo>
                    <a:pt x="7302" y="2802"/>
                    <a:pt x="7546" y="2200"/>
                    <a:pt x="7546" y="1537"/>
                  </a:cubicBezTo>
                  <a:cubicBezTo>
                    <a:pt x="7546" y="1443"/>
                    <a:pt x="7473" y="1396"/>
                    <a:pt x="7401" y="1396"/>
                  </a:cubicBezTo>
                  <a:cubicBezTo>
                    <a:pt x="7332" y="1396"/>
                    <a:pt x="7264" y="1439"/>
                    <a:pt x="7264" y="1529"/>
                  </a:cubicBezTo>
                  <a:cubicBezTo>
                    <a:pt x="7264" y="2116"/>
                    <a:pt x="7081" y="2657"/>
                    <a:pt x="6997" y="3236"/>
                  </a:cubicBezTo>
                  <a:cubicBezTo>
                    <a:pt x="6898" y="3915"/>
                    <a:pt x="6860" y="4600"/>
                    <a:pt x="6875" y="5279"/>
                  </a:cubicBezTo>
                  <a:cubicBezTo>
                    <a:pt x="6761" y="5263"/>
                    <a:pt x="6654" y="5241"/>
                    <a:pt x="6540" y="5218"/>
                  </a:cubicBezTo>
                  <a:cubicBezTo>
                    <a:pt x="6654" y="4943"/>
                    <a:pt x="6654" y="4623"/>
                    <a:pt x="6692" y="4334"/>
                  </a:cubicBezTo>
                  <a:cubicBezTo>
                    <a:pt x="6753" y="3907"/>
                    <a:pt x="6852" y="3495"/>
                    <a:pt x="6898" y="3076"/>
                  </a:cubicBezTo>
                  <a:cubicBezTo>
                    <a:pt x="6944" y="2703"/>
                    <a:pt x="6997" y="2322"/>
                    <a:pt x="7013" y="1948"/>
                  </a:cubicBezTo>
                  <a:cubicBezTo>
                    <a:pt x="7028" y="1750"/>
                    <a:pt x="7066" y="1460"/>
                    <a:pt x="6974" y="1278"/>
                  </a:cubicBezTo>
                  <a:cubicBezTo>
                    <a:pt x="6962" y="1251"/>
                    <a:pt x="6940" y="1239"/>
                    <a:pt x="6918" y="1239"/>
                  </a:cubicBezTo>
                  <a:cubicBezTo>
                    <a:pt x="6871" y="1239"/>
                    <a:pt x="6821" y="1289"/>
                    <a:pt x="6852" y="1346"/>
                  </a:cubicBezTo>
                  <a:cubicBezTo>
                    <a:pt x="6952" y="1552"/>
                    <a:pt x="6875" y="2032"/>
                    <a:pt x="6845" y="2245"/>
                  </a:cubicBezTo>
                  <a:cubicBezTo>
                    <a:pt x="6799" y="2520"/>
                    <a:pt x="6784" y="2794"/>
                    <a:pt x="6761" y="3069"/>
                  </a:cubicBezTo>
                  <a:cubicBezTo>
                    <a:pt x="6723" y="3442"/>
                    <a:pt x="6631" y="3808"/>
                    <a:pt x="6571" y="4181"/>
                  </a:cubicBezTo>
                  <a:cubicBezTo>
                    <a:pt x="6517" y="4501"/>
                    <a:pt x="6532" y="4898"/>
                    <a:pt x="6395" y="5195"/>
                  </a:cubicBezTo>
                  <a:cubicBezTo>
                    <a:pt x="6273" y="5172"/>
                    <a:pt x="6151" y="5149"/>
                    <a:pt x="6029" y="5119"/>
                  </a:cubicBezTo>
                  <a:cubicBezTo>
                    <a:pt x="6037" y="5103"/>
                    <a:pt x="6045" y="5088"/>
                    <a:pt x="6052" y="5065"/>
                  </a:cubicBezTo>
                  <a:cubicBezTo>
                    <a:pt x="6403" y="3808"/>
                    <a:pt x="6357" y="2535"/>
                    <a:pt x="6548" y="1255"/>
                  </a:cubicBezTo>
                  <a:cubicBezTo>
                    <a:pt x="6559" y="1165"/>
                    <a:pt x="6491" y="1119"/>
                    <a:pt x="6418" y="1119"/>
                  </a:cubicBezTo>
                  <a:cubicBezTo>
                    <a:pt x="6348" y="1119"/>
                    <a:pt x="6273" y="1161"/>
                    <a:pt x="6258" y="1247"/>
                  </a:cubicBezTo>
                  <a:cubicBezTo>
                    <a:pt x="6067" y="2505"/>
                    <a:pt x="6121" y="3754"/>
                    <a:pt x="5778" y="4989"/>
                  </a:cubicBezTo>
                  <a:cubicBezTo>
                    <a:pt x="5770" y="5020"/>
                    <a:pt x="5770" y="5042"/>
                    <a:pt x="5778" y="5073"/>
                  </a:cubicBezTo>
                  <a:lnTo>
                    <a:pt x="5572" y="5027"/>
                  </a:lnTo>
                  <a:cubicBezTo>
                    <a:pt x="5686" y="4776"/>
                    <a:pt x="5702" y="4509"/>
                    <a:pt x="5763" y="4235"/>
                  </a:cubicBezTo>
                  <a:cubicBezTo>
                    <a:pt x="5839" y="3915"/>
                    <a:pt x="5900" y="3587"/>
                    <a:pt x="5938" y="3259"/>
                  </a:cubicBezTo>
                  <a:cubicBezTo>
                    <a:pt x="5968" y="2863"/>
                    <a:pt x="5953" y="2466"/>
                    <a:pt x="5968" y="2070"/>
                  </a:cubicBezTo>
                  <a:cubicBezTo>
                    <a:pt x="5976" y="1781"/>
                    <a:pt x="6029" y="1476"/>
                    <a:pt x="5991" y="1194"/>
                  </a:cubicBezTo>
                  <a:cubicBezTo>
                    <a:pt x="5988" y="1157"/>
                    <a:pt x="5964" y="1141"/>
                    <a:pt x="5936" y="1141"/>
                  </a:cubicBezTo>
                  <a:cubicBezTo>
                    <a:pt x="5896" y="1141"/>
                    <a:pt x="5850" y="1174"/>
                    <a:pt x="5854" y="1224"/>
                  </a:cubicBezTo>
                  <a:cubicBezTo>
                    <a:pt x="5869" y="1468"/>
                    <a:pt x="5862" y="1712"/>
                    <a:pt x="5839" y="1948"/>
                  </a:cubicBezTo>
                  <a:cubicBezTo>
                    <a:pt x="5816" y="2299"/>
                    <a:pt x="5816" y="2649"/>
                    <a:pt x="5801" y="2992"/>
                  </a:cubicBezTo>
                  <a:cubicBezTo>
                    <a:pt x="5785" y="3358"/>
                    <a:pt x="5740" y="3724"/>
                    <a:pt x="5656" y="4082"/>
                  </a:cubicBezTo>
                  <a:cubicBezTo>
                    <a:pt x="5587" y="4379"/>
                    <a:pt x="5580" y="4707"/>
                    <a:pt x="5435" y="4989"/>
                  </a:cubicBezTo>
                  <a:cubicBezTo>
                    <a:pt x="5435" y="4989"/>
                    <a:pt x="5435" y="4997"/>
                    <a:pt x="5435" y="4997"/>
                  </a:cubicBezTo>
                  <a:lnTo>
                    <a:pt x="5290" y="4966"/>
                  </a:lnTo>
                  <a:cubicBezTo>
                    <a:pt x="5290" y="4959"/>
                    <a:pt x="5298" y="4951"/>
                    <a:pt x="5298" y="4943"/>
                  </a:cubicBezTo>
                  <a:cubicBezTo>
                    <a:pt x="5519" y="3686"/>
                    <a:pt x="5519" y="2383"/>
                    <a:pt x="5633" y="1110"/>
                  </a:cubicBezTo>
                  <a:cubicBezTo>
                    <a:pt x="5641" y="1020"/>
                    <a:pt x="5571" y="973"/>
                    <a:pt x="5498" y="973"/>
                  </a:cubicBezTo>
                  <a:cubicBezTo>
                    <a:pt x="5428" y="973"/>
                    <a:pt x="5355" y="1017"/>
                    <a:pt x="5343" y="1110"/>
                  </a:cubicBezTo>
                  <a:cubicBezTo>
                    <a:pt x="5237" y="2345"/>
                    <a:pt x="5237" y="3633"/>
                    <a:pt x="5023" y="4860"/>
                  </a:cubicBezTo>
                  <a:cubicBezTo>
                    <a:pt x="5023" y="4875"/>
                    <a:pt x="5023" y="4890"/>
                    <a:pt x="5023" y="4905"/>
                  </a:cubicBezTo>
                  <a:lnTo>
                    <a:pt x="5008" y="4905"/>
                  </a:lnTo>
                  <a:cubicBezTo>
                    <a:pt x="4917" y="4882"/>
                    <a:pt x="4825" y="4860"/>
                    <a:pt x="4741" y="4837"/>
                  </a:cubicBezTo>
                  <a:cubicBezTo>
                    <a:pt x="4795" y="4578"/>
                    <a:pt x="4886" y="4341"/>
                    <a:pt x="4924" y="4082"/>
                  </a:cubicBezTo>
                  <a:lnTo>
                    <a:pt x="5061" y="2939"/>
                  </a:lnTo>
                  <a:cubicBezTo>
                    <a:pt x="5161" y="2215"/>
                    <a:pt x="5191" y="1483"/>
                    <a:pt x="5161" y="752"/>
                  </a:cubicBezTo>
                  <a:cubicBezTo>
                    <a:pt x="5157" y="702"/>
                    <a:pt x="5121" y="677"/>
                    <a:pt x="5085" y="677"/>
                  </a:cubicBezTo>
                  <a:cubicBezTo>
                    <a:pt x="5050" y="677"/>
                    <a:pt x="5016" y="702"/>
                    <a:pt x="5016" y="752"/>
                  </a:cubicBezTo>
                  <a:cubicBezTo>
                    <a:pt x="5046" y="1399"/>
                    <a:pt x="5031" y="2047"/>
                    <a:pt x="4955" y="2695"/>
                  </a:cubicBezTo>
                  <a:cubicBezTo>
                    <a:pt x="4924" y="3030"/>
                    <a:pt x="4871" y="3366"/>
                    <a:pt x="4825" y="3701"/>
                  </a:cubicBezTo>
                  <a:cubicBezTo>
                    <a:pt x="4779" y="4082"/>
                    <a:pt x="4680" y="4433"/>
                    <a:pt x="4604" y="4799"/>
                  </a:cubicBezTo>
                  <a:cubicBezTo>
                    <a:pt x="4513" y="4776"/>
                    <a:pt x="4421" y="4745"/>
                    <a:pt x="4330" y="4722"/>
                  </a:cubicBezTo>
                  <a:cubicBezTo>
                    <a:pt x="4315" y="3442"/>
                    <a:pt x="4779" y="2223"/>
                    <a:pt x="4658" y="935"/>
                  </a:cubicBezTo>
                  <a:cubicBezTo>
                    <a:pt x="4650" y="845"/>
                    <a:pt x="4570" y="797"/>
                    <a:pt x="4498" y="797"/>
                  </a:cubicBezTo>
                  <a:cubicBezTo>
                    <a:pt x="4428" y="797"/>
                    <a:pt x="4364" y="841"/>
                    <a:pt x="4376" y="935"/>
                  </a:cubicBezTo>
                  <a:cubicBezTo>
                    <a:pt x="4490" y="2184"/>
                    <a:pt x="4048" y="3381"/>
                    <a:pt x="4040" y="4631"/>
                  </a:cubicBezTo>
                  <a:cubicBezTo>
                    <a:pt x="3934" y="4593"/>
                    <a:pt x="3819" y="4555"/>
                    <a:pt x="3705" y="4517"/>
                  </a:cubicBezTo>
                  <a:cubicBezTo>
                    <a:pt x="3827" y="3945"/>
                    <a:pt x="3979" y="3373"/>
                    <a:pt x="4048" y="2802"/>
                  </a:cubicBezTo>
                  <a:cubicBezTo>
                    <a:pt x="4094" y="2451"/>
                    <a:pt x="4101" y="2093"/>
                    <a:pt x="4132" y="1742"/>
                  </a:cubicBezTo>
                  <a:cubicBezTo>
                    <a:pt x="4155" y="1422"/>
                    <a:pt x="4094" y="1095"/>
                    <a:pt x="4147" y="774"/>
                  </a:cubicBezTo>
                  <a:cubicBezTo>
                    <a:pt x="4156" y="723"/>
                    <a:pt x="4111" y="686"/>
                    <a:pt x="4071" y="686"/>
                  </a:cubicBezTo>
                  <a:cubicBezTo>
                    <a:pt x="4046" y="686"/>
                    <a:pt x="4023" y="701"/>
                    <a:pt x="4017" y="736"/>
                  </a:cubicBezTo>
                  <a:cubicBezTo>
                    <a:pt x="3987" y="957"/>
                    <a:pt x="3979" y="1178"/>
                    <a:pt x="4002" y="1407"/>
                  </a:cubicBezTo>
                  <a:cubicBezTo>
                    <a:pt x="4002" y="1735"/>
                    <a:pt x="3987" y="2070"/>
                    <a:pt x="3941" y="2405"/>
                  </a:cubicBezTo>
                  <a:cubicBezTo>
                    <a:pt x="3895" y="3099"/>
                    <a:pt x="3720" y="3785"/>
                    <a:pt x="3568" y="4471"/>
                  </a:cubicBezTo>
                  <a:lnTo>
                    <a:pt x="3408" y="4410"/>
                  </a:lnTo>
                  <a:cubicBezTo>
                    <a:pt x="3499" y="3876"/>
                    <a:pt x="3453" y="3328"/>
                    <a:pt x="3537" y="2787"/>
                  </a:cubicBezTo>
                  <a:cubicBezTo>
                    <a:pt x="3629" y="2169"/>
                    <a:pt x="3659" y="1567"/>
                    <a:pt x="3728" y="957"/>
                  </a:cubicBezTo>
                  <a:cubicBezTo>
                    <a:pt x="3736" y="864"/>
                    <a:pt x="3666" y="816"/>
                    <a:pt x="3593" y="816"/>
                  </a:cubicBezTo>
                  <a:cubicBezTo>
                    <a:pt x="3523" y="816"/>
                    <a:pt x="3449" y="860"/>
                    <a:pt x="3438" y="950"/>
                  </a:cubicBezTo>
                  <a:cubicBezTo>
                    <a:pt x="3385" y="1483"/>
                    <a:pt x="3347" y="2017"/>
                    <a:pt x="3270" y="2550"/>
                  </a:cubicBezTo>
                  <a:cubicBezTo>
                    <a:pt x="3194" y="3130"/>
                    <a:pt x="3232" y="3724"/>
                    <a:pt x="3133" y="4296"/>
                  </a:cubicBezTo>
                  <a:cubicBezTo>
                    <a:pt x="3027" y="4250"/>
                    <a:pt x="2920" y="4204"/>
                    <a:pt x="2813" y="4158"/>
                  </a:cubicBezTo>
                  <a:cubicBezTo>
                    <a:pt x="3362" y="3069"/>
                    <a:pt x="3149" y="1758"/>
                    <a:pt x="3126" y="592"/>
                  </a:cubicBezTo>
                  <a:cubicBezTo>
                    <a:pt x="3126" y="542"/>
                    <a:pt x="3089" y="517"/>
                    <a:pt x="3054" y="517"/>
                  </a:cubicBezTo>
                  <a:cubicBezTo>
                    <a:pt x="3019" y="517"/>
                    <a:pt x="2985" y="542"/>
                    <a:pt x="2988" y="592"/>
                  </a:cubicBezTo>
                  <a:cubicBezTo>
                    <a:pt x="3011" y="1735"/>
                    <a:pt x="3225" y="3030"/>
                    <a:pt x="2684" y="4097"/>
                  </a:cubicBezTo>
                  <a:cubicBezTo>
                    <a:pt x="2585" y="4052"/>
                    <a:pt x="2493" y="4014"/>
                    <a:pt x="2402" y="3968"/>
                  </a:cubicBezTo>
                  <a:cubicBezTo>
                    <a:pt x="2524" y="3411"/>
                    <a:pt x="2630" y="2855"/>
                    <a:pt x="2714" y="2291"/>
                  </a:cubicBezTo>
                  <a:cubicBezTo>
                    <a:pt x="2813" y="1659"/>
                    <a:pt x="2623" y="1102"/>
                    <a:pt x="2684" y="485"/>
                  </a:cubicBezTo>
                  <a:cubicBezTo>
                    <a:pt x="2691" y="392"/>
                    <a:pt x="2622" y="344"/>
                    <a:pt x="2549" y="344"/>
                  </a:cubicBezTo>
                  <a:cubicBezTo>
                    <a:pt x="2478" y="344"/>
                    <a:pt x="2405" y="388"/>
                    <a:pt x="2394" y="477"/>
                  </a:cubicBezTo>
                  <a:cubicBezTo>
                    <a:pt x="2348" y="996"/>
                    <a:pt x="2516" y="1491"/>
                    <a:pt x="2470" y="2017"/>
                  </a:cubicBezTo>
                  <a:cubicBezTo>
                    <a:pt x="2402" y="2626"/>
                    <a:pt x="2287" y="3236"/>
                    <a:pt x="2142" y="3831"/>
                  </a:cubicBezTo>
                  <a:cubicBezTo>
                    <a:pt x="2066" y="3793"/>
                    <a:pt x="1998" y="3754"/>
                    <a:pt x="1921" y="3716"/>
                  </a:cubicBezTo>
                  <a:cubicBezTo>
                    <a:pt x="2112" y="3381"/>
                    <a:pt x="2127" y="2901"/>
                    <a:pt x="2173" y="2527"/>
                  </a:cubicBezTo>
                  <a:cubicBezTo>
                    <a:pt x="2219" y="2177"/>
                    <a:pt x="2257" y="1819"/>
                    <a:pt x="2287" y="1468"/>
                  </a:cubicBezTo>
                  <a:cubicBezTo>
                    <a:pt x="2303" y="1293"/>
                    <a:pt x="2303" y="1125"/>
                    <a:pt x="2303" y="957"/>
                  </a:cubicBezTo>
                  <a:cubicBezTo>
                    <a:pt x="2303" y="767"/>
                    <a:pt x="2234" y="569"/>
                    <a:pt x="2264" y="371"/>
                  </a:cubicBezTo>
                  <a:cubicBezTo>
                    <a:pt x="2272" y="340"/>
                    <a:pt x="2257" y="302"/>
                    <a:pt x="2219" y="287"/>
                  </a:cubicBezTo>
                  <a:cubicBezTo>
                    <a:pt x="2226" y="287"/>
                    <a:pt x="2226" y="279"/>
                    <a:pt x="2226" y="271"/>
                  </a:cubicBezTo>
                  <a:cubicBezTo>
                    <a:pt x="2242" y="188"/>
                    <a:pt x="2226" y="104"/>
                    <a:pt x="2181" y="28"/>
                  </a:cubicBezTo>
                  <a:cubicBezTo>
                    <a:pt x="2171" y="8"/>
                    <a:pt x="2156" y="0"/>
                    <a:pt x="2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9"/>
            <p:cNvSpPr/>
            <p:nvPr/>
          </p:nvSpPr>
          <p:spPr>
            <a:xfrm>
              <a:off x="3103050" y="4066225"/>
              <a:ext cx="6025" cy="4025"/>
            </a:xfrm>
            <a:custGeom>
              <a:avLst/>
              <a:gdLst/>
              <a:ahLst/>
              <a:cxnLst/>
              <a:rect l="l" t="t" r="r" b="b"/>
              <a:pathLst>
                <a:path w="241" h="161" extrusionOk="0">
                  <a:moveTo>
                    <a:pt x="143" y="1"/>
                  </a:moveTo>
                  <a:cubicBezTo>
                    <a:pt x="130" y="1"/>
                    <a:pt x="116" y="4"/>
                    <a:pt x="105" y="13"/>
                  </a:cubicBezTo>
                  <a:cubicBezTo>
                    <a:pt x="102" y="12"/>
                    <a:pt x="100" y="12"/>
                    <a:pt x="97" y="12"/>
                  </a:cubicBezTo>
                  <a:cubicBezTo>
                    <a:pt x="34" y="12"/>
                    <a:pt x="1" y="98"/>
                    <a:pt x="59" y="142"/>
                  </a:cubicBezTo>
                  <a:cubicBezTo>
                    <a:pt x="78" y="155"/>
                    <a:pt x="98" y="161"/>
                    <a:pt x="117" y="161"/>
                  </a:cubicBezTo>
                  <a:cubicBezTo>
                    <a:pt x="154" y="161"/>
                    <a:pt x="189" y="139"/>
                    <a:pt x="204" y="104"/>
                  </a:cubicBezTo>
                  <a:cubicBezTo>
                    <a:pt x="240" y="50"/>
                    <a:pt x="191"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9"/>
            <p:cNvSpPr/>
            <p:nvPr/>
          </p:nvSpPr>
          <p:spPr>
            <a:xfrm>
              <a:off x="3092125" y="4059150"/>
              <a:ext cx="11275" cy="10500"/>
            </a:xfrm>
            <a:custGeom>
              <a:avLst/>
              <a:gdLst/>
              <a:ahLst/>
              <a:cxnLst/>
              <a:rect l="l" t="t" r="r" b="b"/>
              <a:pathLst>
                <a:path w="451" h="420" extrusionOk="0">
                  <a:moveTo>
                    <a:pt x="126" y="0"/>
                  </a:moveTo>
                  <a:cubicBezTo>
                    <a:pt x="105" y="0"/>
                    <a:pt x="84" y="11"/>
                    <a:pt x="70" y="36"/>
                  </a:cubicBezTo>
                  <a:cubicBezTo>
                    <a:pt x="1" y="151"/>
                    <a:pt x="1" y="273"/>
                    <a:pt x="115" y="356"/>
                  </a:cubicBezTo>
                  <a:cubicBezTo>
                    <a:pt x="124" y="365"/>
                    <a:pt x="136" y="369"/>
                    <a:pt x="148" y="369"/>
                  </a:cubicBezTo>
                  <a:cubicBezTo>
                    <a:pt x="157" y="369"/>
                    <a:pt x="167" y="367"/>
                    <a:pt x="176" y="364"/>
                  </a:cubicBezTo>
                  <a:cubicBezTo>
                    <a:pt x="185" y="400"/>
                    <a:pt x="215" y="420"/>
                    <a:pt x="245" y="420"/>
                  </a:cubicBezTo>
                  <a:cubicBezTo>
                    <a:pt x="267" y="420"/>
                    <a:pt x="290" y="409"/>
                    <a:pt x="306" y="387"/>
                  </a:cubicBezTo>
                  <a:cubicBezTo>
                    <a:pt x="336" y="349"/>
                    <a:pt x="382" y="326"/>
                    <a:pt x="413" y="288"/>
                  </a:cubicBezTo>
                  <a:cubicBezTo>
                    <a:pt x="450" y="234"/>
                    <a:pt x="400" y="183"/>
                    <a:pt x="348" y="183"/>
                  </a:cubicBezTo>
                  <a:cubicBezTo>
                    <a:pt x="327" y="183"/>
                    <a:pt x="306" y="192"/>
                    <a:pt x="291" y="212"/>
                  </a:cubicBezTo>
                  <a:cubicBezTo>
                    <a:pt x="268" y="235"/>
                    <a:pt x="245" y="257"/>
                    <a:pt x="222" y="280"/>
                  </a:cubicBezTo>
                  <a:cubicBezTo>
                    <a:pt x="214" y="265"/>
                    <a:pt x="207" y="250"/>
                    <a:pt x="192" y="235"/>
                  </a:cubicBezTo>
                  <a:cubicBezTo>
                    <a:pt x="146" y="204"/>
                    <a:pt x="161" y="158"/>
                    <a:pt x="192" y="113"/>
                  </a:cubicBezTo>
                  <a:cubicBezTo>
                    <a:pt x="223" y="54"/>
                    <a:pt x="174" y="0"/>
                    <a:pt x="1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9"/>
            <p:cNvSpPr/>
            <p:nvPr/>
          </p:nvSpPr>
          <p:spPr>
            <a:xfrm>
              <a:off x="3075400" y="4051075"/>
              <a:ext cx="7600" cy="8100"/>
            </a:xfrm>
            <a:custGeom>
              <a:avLst/>
              <a:gdLst/>
              <a:ahLst/>
              <a:cxnLst/>
              <a:rect l="l" t="t" r="r" b="b"/>
              <a:pathLst>
                <a:path w="304" h="324" extrusionOk="0">
                  <a:moveTo>
                    <a:pt x="202" y="0"/>
                  </a:moveTo>
                  <a:cubicBezTo>
                    <a:pt x="181" y="0"/>
                    <a:pt x="160" y="9"/>
                    <a:pt x="144" y="32"/>
                  </a:cubicBezTo>
                  <a:lnTo>
                    <a:pt x="37" y="215"/>
                  </a:lnTo>
                  <a:cubicBezTo>
                    <a:pt x="0" y="273"/>
                    <a:pt x="48" y="324"/>
                    <a:pt x="98" y="324"/>
                  </a:cubicBezTo>
                  <a:cubicBezTo>
                    <a:pt x="120" y="324"/>
                    <a:pt x="143" y="314"/>
                    <a:pt x="159" y="291"/>
                  </a:cubicBezTo>
                  <a:lnTo>
                    <a:pt x="266" y="108"/>
                  </a:lnTo>
                  <a:cubicBezTo>
                    <a:pt x="304" y="54"/>
                    <a:pt x="25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9"/>
            <p:cNvSpPr/>
            <p:nvPr/>
          </p:nvSpPr>
          <p:spPr>
            <a:xfrm>
              <a:off x="3050250" y="4041300"/>
              <a:ext cx="6250" cy="10550"/>
            </a:xfrm>
            <a:custGeom>
              <a:avLst/>
              <a:gdLst/>
              <a:ahLst/>
              <a:cxnLst/>
              <a:rect l="l" t="t" r="r" b="b"/>
              <a:pathLst>
                <a:path w="250" h="422" extrusionOk="0">
                  <a:moveTo>
                    <a:pt x="164" y="0"/>
                  </a:moveTo>
                  <a:cubicBezTo>
                    <a:pt x="136" y="0"/>
                    <a:pt x="108" y="15"/>
                    <a:pt x="98" y="49"/>
                  </a:cubicBezTo>
                  <a:cubicBezTo>
                    <a:pt x="75" y="141"/>
                    <a:pt x="37" y="232"/>
                    <a:pt x="15" y="331"/>
                  </a:cubicBezTo>
                  <a:cubicBezTo>
                    <a:pt x="1" y="386"/>
                    <a:pt x="42" y="422"/>
                    <a:pt x="84" y="422"/>
                  </a:cubicBezTo>
                  <a:cubicBezTo>
                    <a:pt x="111" y="422"/>
                    <a:pt x="140" y="406"/>
                    <a:pt x="152" y="369"/>
                  </a:cubicBezTo>
                  <a:cubicBezTo>
                    <a:pt x="175" y="270"/>
                    <a:pt x="213" y="186"/>
                    <a:pt x="236" y="87"/>
                  </a:cubicBezTo>
                  <a:cubicBezTo>
                    <a:pt x="249" y="33"/>
                    <a:pt x="206"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9"/>
            <p:cNvSpPr/>
            <p:nvPr/>
          </p:nvSpPr>
          <p:spPr>
            <a:xfrm>
              <a:off x="3033800" y="4036250"/>
              <a:ext cx="5925" cy="11750"/>
            </a:xfrm>
            <a:custGeom>
              <a:avLst/>
              <a:gdLst/>
              <a:ahLst/>
              <a:cxnLst/>
              <a:rect l="l" t="t" r="r" b="b"/>
              <a:pathLst>
                <a:path w="237" h="470" extrusionOk="0">
                  <a:moveTo>
                    <a:pt x="150" y="1"/>
                  </a:moveTo>
                  <a:cubicBezTo>
                    <a:pt x="122" y="1"/>
                    <a:pt x="95" y="16"/>
                    <a:pt x="86" y="53"/>
                  </a:cubicBezTo>
                  <a:lnTo>
                    <a:pt x="9" y="381"/>
                  </a:lnTo>
                  <a:cubicBezTo>
                    <a:pt x="0" y="432"/>
                    <a:pt x="48" y="469"/>
                    <a:pt x="90" y="469"/>
                  </a:cubicBezTo>
                  <a:cubicBezTo>
                    <a:pt x="117" y="469"/>
                    <a:pt x="141" y="454"/>
                    <a:pt x="147" y="419"/>
                  </a:cubicBezTo>
                  <a:lnTo>
                    <a:pt x="223" y="91"/>
                  </a:lnTo>
                  <a:cubicBezTo>
                    <a:pt x="237" y="36"/>
                    <a:pt x="193"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9"/>
            <p:cNvSpPr/>
            <p:nvPr/>
          </p:nvSpPr>
          <p:spPr>
            <a:xfrm>
              <a:off x="2985450" y="4030050"/>
              <a:ext cx="5150" cy="15275"/>
            </a:xfrm>
            <a:custGeom>
              <a:avLst/>
              <a:gdLst/>
              <a:ahLst/>
              <a:cxnLst/>
              <a:rect l="l" t="t" r="r" b="b"/>
              <a:pathLst>
                <a:path w="206" h="611" extrusionOk="0">
                  <a:moveTo>
                    <a:pt x="118" y="1"/>
                  </a:moveTo>
                  <a:cubicBezTo>
                    <a:pt x="82" y="1"/>
                    <a:pt x="50" y="24"/>
                    <a:pt x="53" y="72"/>
                  </a:cubicBezTo>
                  <a:cubicBezTo>
                    <a:pt x="61" y="232"/>
                    <a:pt x="0" y="385"/>
                    <a:pt x="8" y="545"/>
                  </a:cubicBezTo>
                  <a:cubicBezTo>
                    <a:pt x="12" y="588"/>
                    <a:pt x="51" y="611"/>
                    <a:pt x="88" y="611"/>
                  </a:cubicBezTo>
                  <a:cubicBezTo>
                    <a:pt x="123" y="611"/>
                    <a:pt x="156" y="590"/>
                    <a:pt x="152" y="545"/>
                  </a:cubicBezTo>
                  <a:cubicBezTo>
                    <a:pt x="145" y="385"/>
                    <a:pt x="206" y="232"/>
                    <a:pt x="198" y="72"/>
                  </a:cubicBezTo>
                  <a:cubicBezTo>
                    <a:pt x="194" y="26"/>
                    <a:pt x="155" y="1"/>
                    <a:pt x="1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9"/>
            <p:cNvSpPr/>
            <p:nvPr/>
          </p:nvSpPr>
          <p:spPr>
            <a:xfrm>
              <a:off x="2974575" y="4027525"/>
              <a:ext cx="8225" cy="25850"/>
            </a:xfrm>
            <a:custGeom>
              <a:avLst/>
              <a:gdLst/>
              <a:ahLst/>
              <a:cxnLst/>
              <a:rect l="l" t="t" r="r" b="b"/>
              <a:pathLst>
                <a:path w="329" h="1034" extrusionOk="0">
                  <a:moveTo>
                    <a:pt x="115" y="1"/>
                  </a:moveTo>
                  <a:cubicBezTo>
                    <a:pt x="81" y="1"/>
                    <a:pt x="50" y="22"/>
                    <a:pt x="54" y="67"/>
                  </a:cubicBezTo>
                  <a:cubicBezTo>
                    <a:pt x="69" y="272"/>
                    <a:pt x="1" y="516"/>
                    <a:pt x="100" y="707"/>
                  </a:cubicBezTo>
                  <a:cubicBezTo>
                    <a:pt x="112" y="732"/>
                    <a:pt x="141" y="747"/>
                    <a:pt x="167" y="747"/>
                  </a:cubicBezTo>
                  <a:cubicBezTo>
                    <a:pt x="173" y="747"/>
                    <a:pt x="178" y="746"/>
                    <a:pt x="183" y="745"/>
                  </a:cubicBezTo>
                  <a:lnTo>
                    <a:pt x="183" y="745"/>
                  </a:lnTo>
                  <a:cubicBezTo>
                    <a:pt x="168" y="836"/>
                    <a:pt x="123" y="913"/>
                    <a:pt x="168" y="1004"/>
                  </a:cubicBezTo>
                  <a:cubicBezTo>
                    <a:pt x="185" y="1025"/>
                    <a:pt x="206" y="1034"/>
                    <a:pt x="227" y="1034"/>
                  </a:cubicBezTo>
                  <a:cubicBezTo>
                    <a:pt x="274" y="1034"/>
                    <a:pt x="319" y="988"/>
                    <a:pt x="298" y="936"/>
                  </a:cubicBezTo>
                  <a:cubicBezTo>
                    <a:pt x="267" y="882"/>
                    <a:pt x="321" y="791"/>
                    <a:pt x="328" y="730"/>
                  </a:cubicBezTo>
                  <a:cubicBezTo>
                    <a:pt x="328" y="687"/>
                    <a:pt x="295" y="664"/>
                    <a:pt x="258" y="664"/>
                  </a:cubicBezTo>
                  <a:cubicBezTo>
                    <a:pt x="248" y="664"/>
                    <a:pt x="239" y="666"/>
                    <a:pt x="229" y="669"/>
                  </a:cubicBezTo>
                  <a:cubicBezTo>
                    <a:pt x="229" y="661"/>
                    <a:pt x="229" y="646"/>
                    <a:pt x="222" y="638"/>
                  </a:cubicBezTo>
                  <a:cubicBezTo>
                    <a:pt x="130" y="478"/>
                    <a:pt x="199" y="242"/>
                    <a:pt x="191" y="67"/>
                  </a:cubicBezTo>
                  <a:cubicBezTo>
                    <a:pt x="187" y="24"/>
                    <a:pt x="150" y="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9"/>
            <p:cNvSpPr/>
            <p:nvPr/>
          </p:nvSpPr>
          <p:spPr>
            <a:xfrm>
              <a:off x="2964225" y="4023750"/>
              <a:ext cx="9225" cy="26900"/>
            </a:xfrm>
            <a:custGeom>
              <a:avLst/>
              <a:gdLst/>
              <a:ahLst/>
              <a:cxnLst/>
              <a:rect l="l" t="t" r="r" b="b"/>
              <a:pathLst>
                <a:path w="369" h="1076" extrusionOk="0">
                  <a:moveTo>
                    <a:pt x="84" y="1"/>
                  </a:moveTo>
                  <a:cubicBezTo>
                    <a:pt x="41" y="1"/>
                    <a:pt x="0" y="34"/>
                    <a:pt x="18" y="88"/>
                  </a:cubicBezTo>
                  <a:cubicBezTo>
                    <a:pt x="79" y="256"/>
                    <a:pt x="3" y="439"/>
                    <a:pt x="18" y="606"/>
                  </a:cubicBezTo>
                  <a:cubicBezTo>
                    <a:pt x="22" y="653"/>
                    <a:pt x="62" y="678"/>
                    <a:pt x="99" y="678"/>
                  </a:cubicBezTo>
                  <a:cubicBezTo>
                    <a:pt x="134" y="678"/>
                    <a:pt x="167" y="655"/>
                    <a:pt x="163" y="606"/>
                  </a:cubicBezTo>
                  <a:lnTo>
                    <a:pt x="163" y="538"/>
                  </a:lnTo>
                  <a:cubicBezTo>
                    <a:pt x="209" y="683"/>
                    <a:pt x="216" y="835"/>
                    <a:pt x="194" y="987"/>
                  </a:cubicBezTo>
                  <a:cubicBezTo>
                    <a:pt x="184" y="1039"/>
                    <a:pt x="232" y="1076"/>
                    <a:pt x="274" y="1076"/>
                  </a:cubicBezTo>
                  <a:cubicBezTo>
                    <a:pt x="301" y="1076"/>
                    <a:pt x="325" y="1061"/>
                    <a:pt x="331" y="1026"/>
                  </a:cubicBezTo>
                  <a:cubicBezTo>
                    <a:pt x="369" y="827"/>
                    <a:pt x="346" y="629"/>
                    <a:pt x="277" y="439"/>
                  </a:cubicBezTo>
                  <a:cubicBezTo>
                    <a:pt x="264" y="416"/>
                    <a:pt x="239" y="401"/>
                    <a:pt x="215" y="401"/>
                  </a:cubicBezTo>
                  <a:cubicBezTo>
                    <a:pt x="199" y="401"/>
                    <a:pt x="183" y="408"/>
                    <a:pt x="171" y="423"/>
                  </a:cubicBezTo>
                  <a:cubicBezTo>
                    <a:pt x="194" y="302"/>
                    <a:pt x="194" y="172"/>
                    <a:pt x="155" y="50"/>
                  </a:cubicBezTo>
                  <a:cubicBezTo>
                    <a:pt x="143" y="16"/>
                    <a:pt x="113" y="1"/>
                    <a:pt x="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9"/>
            <p:cNvSpPr/>
            <p:nvPr/>
          </p:nvSpPr>
          <p:spPr>
            <a:xfrm>
              <a:off x="2952625" y="4023725"/>
              <a:ext cx="9600" cy="22800"/>
            </a:xfrm>
            <a:custGeom>
              <a:avLst/>
              <a:gdLst/>
              <a:ahLst/>
              <a:cxnLst/>
              <a:rect l="l" t="t" r="r" b="b"/>
              <a:pathLst>
                <a:path w="384" h="912" extrusionOk="0">
                  <a:moveTo>
                    <a:pt x="96" y="1"/>
                  </a:moveTo>
                  <a:cubicBezTo>
                    <a:pt x="45" y="1"/>
                    <a:pt x="0" y="70"/>
                    <a:pt x="40" y="127"/>
                  </a:cubicBezTo>
                  <a:cubicBezTo>
                    <a:pt x="63" y="173"/>
                    <a:pt x="71" y="226"/>
                    <a:pt x="63" y="280"/>
                  </a:cubicBezTo>
                  <a:lnTo>
                    <a:pt x="63" y="478"/>
                  </a:lnTo>
                  <a:cubicBezTo>
                    <a:pt x="69" y="519"/>
                    <a:pt x="102" y="546"/>
                    <a:pt x="138" y="546"/>
                  </a:cubicBezTo>
                  <a:cubicBezTo>
                    <a:pt x="148" y="546"/>
                    <a:pt x="159" y="544"/>
                    <a:pt x="170" y="539"/>
                  </a:cubicBezTo>
                  <a:cubicBezTo>
                    <a:pt x="231" y="623"/>
                    <a:pt x="200" y="729"/>
                    <a:pt x="177" y="821"/>
                  </a:cubicBezTo>
                  <a:cubicBezTo>
                    <a:pt x="168" y="876"/>
                    <a:pt x="214" y="911"/>
                    <a:pt x="255" y="911"/>
                  </a:cubicBezTo>
                  <a:cubicBezTo>
                    <a:pt x="283" y="911"/>
                    <a:pt x="309" y="895"/>
                    <a:pt x="315" y="859"/>
                  </a:cubicBezTo>
                  <a:cubicBezTo>
                    <a:pt x="353" y="706"/>
                    <a:pt x="383" y="562"/>
                    <a:pt x="269" y="440"/>
                  </a:cubicBezTo>
                  <a:cubicBezTo>
                    <a:pt x="257" y="423"/>
                    <a:pt x="242" y="414"/>
                    <a:pt x="225" y="414"/>
                  </a:cubicBezTo>
                  <a:cubicBezTo>
                    <a:pt x="219" y="414"/>
                    <a:pt x="214" y="415"/>
                    <a:pt x="208" y="417"/>
                  </a:cubicBezTo>
                  <a:cubicBezTo>
                    <a:pt x="208" y="280"/>
                    <a:pt x="231" y="143"/>
                    <a:pt x="147" y="28"/>
                  </a:cubicBezTo>
                  <a:cubicBezTo>
                    <a:pt x="131" y="9"/>
                    <a:pt x="114" y="1"/>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9"/>
            <p:cNvSpPr/>
            <p:nvPr/>
          </p:nvSpPr>
          <p:spPr>
            <a:xfrm>
              <a:off x="2942550" y="4019850"/>
              <a:ext cx="7100" cy="15250"/>
            </a:xfrm>
            <a:custGeom>
              <a:avLst/>
              <a:gdLst/>
              <a:ahLst/>
              <a:cxnLst/>
              <a:rect l="l" t="t" r="r" b="b"/>
              <a:pathLst>
                <a:path w="284" h="610" extrusionOk="0">
                  <a:moveTo>
                    <a:pt x="94" y="0"/>
                  </a:moveTo>
                  <a:cubicBezTo>
                    <a:pt x="47" y="0"/>
                    <a:pt x="1" y="50"/>
                    <a:pt x="32" y="107"/>
                  </a:cubicBezTo>
                  <a:cubicBezTo>
                    <a:pt x="93" y="206"/>
                    <a:pt x="146" y="381"/>
                    <a:pt x="55" y="488"/>
                  </a:cubicBezTo>
                  <a:cubicBezTo>
                    <a:pt x="8" y="535"/>
                    <a:pt x="51" y="609"/>
                    <a:pt x="102" y="609"/>
                  </a:cubicBezTo>
                  <a:cubicBezTo>
                    <a:pt x="117" y="609"/>
                    <a:pt x="132" y="603"/>
                    <a:pt x="146" y="587"/>
                  </a:cubicBezTo>
                  <a:cubicBezTo>
                    <a:pt x="283" y="442"/>
                    <a:pt x="245" y="206"/>
                    <a:pt x="154" y="38"/>
                  </a:cubicBezTo>
                  <a:cubicBezTo>
                    <a:pt x="139" y="11"/>
                    <a:pt x="116" y="0"/>
                    <a:pt x="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9"/>
            <p:cNvSpPr/>
            <p:nvPr/>
          </p:nvSpPr>
          <p:spPr>
            <a:xfrm>
              <a:off x="2929300" y="4018900"/>
              <a:ext cx="7950" cy="14125"/>
            </a:xfrm>
            <a:custGeom>
              <a:avLst/>
              <a:gdLst/>
              <a:ahLst/>
              <a:cxnLst/>
              <a:rect l="l" t="t" r="r" b="b"/>
              <a:pathLst>
                <a:path w="318" h="565" extrusionOk="0">
                  <a:moveTo>
                    <a:pt x="105" y="1"/>
                  </a:moveTo>
                  <a:cubicBezTo>
                    <a:pt x="43" y="1"/>
                    <a:pt x="0" y="98"/>
                    <a:pt x="66" y="137"/>
                  </a:cubicBezTo>
                  <a:cubicBezTo>
                    <a:pt x="173" y="206"/>
                    <a:pt x="104" y="389"/>
                    <a:pt x="104" y="496"/>
                  </a:cubicBezTo>
                  <a:cubicBezTo>
                    <a:pt x="104" y="541"/>
                    <a:pt x="141" y="564"/>
                    <a:pt x="177" y="564"/>
                  </a:cubicBezTo>
                  <a:cubicBezTo>
                    <a:pt x="213" y="564"/>
                    <a:pt x="249" y="541"/>
                    <a:pt x="249" y="496"/>
                  </a:cubicBezTo>
                  <a:cubicBezTo>
                    <a:pt x="249" y="320"/>
                    <a:pt x="318" y="130"/>
                    <a:pt x="135" y="8"/>
                  </a:cubicBezTo>
                  <a:cubicBezTo>
                    <a:pt x="125" y="3"/>
                    <a:pt x="115" y="1"/>
                    <a:pt x="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9"/>
            <p:cNvSpPr/>
            <p:nvPr/>
          </p:nvSpPr>
          <p:spPr>
            <a:xfrm>
              <a:off x="2918475" y="4016475"/>
              <a:ext cx="7925" cy="15400"/>
            </a:xfrm>
            <a:custGeom>
              <a:avLst/>
              <a:gdLst/>
              <a:ahLst/>
              <a:cxnLst/>
              <a:rect l="l" t="t" r="r" b="b"/>
              <a:pathLst>
                <a:path w="317" h="616" extrusionOk="0">
                  <a:moveTo>
                    <a:pt x="95" y="0"/>
                  </a:moveTo>
                  <a:cubicBezTo>
                    <a:pt x="38" y="0"/>
                    <a:pt x="1" y="91"/>
                    <a:pt x="57" y="135"/>
                  </a:cubicBezTo>
                  <a:cubicBezTo>
                    <a:pt x="179" y="219"/>
                    <a:pt x="126" y="425"/>
                    <a:pt x="111" y="547"/>
                  </a:cubicBezTo>
                  <a:cubicBezTo>
                    <a:pt x="107" y="593"/>
                    <a:pt x="141" y="615"/>
                    <a:pt x="177" y="615"/>
                  </a:cubicBezTo>
                  <a:cubicBezTo>
                    <a:pt x="213" y="615"/>
                    <a:pt x="252" y="593"/>
                    <a:pt x="255" y="547"/>
                  </a:cubicBezTo>
                  <a:cubicBezTo>
                    <a:pt x="271" y="356"/>
                    <a:pt x="316" y="135"/>
                    <a:pt x="133" y="13"/>
                  </a:cubicBezTo>
                  <a:cubicBezTo>
                    <a:pt x="120" y="4"/>
                    <a:pt x="107" y="0"/>
                    <a:pt x="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9"/>
            <p:cNvSpPr/>
            <p:nvPr/>
          </p:nvSpPr>
          <p:spPr>
            <a:xfrm>
              <a:off x="2910325" y="4016550"/>
              <a:ext cx="7125" cy="13675"/>
            </a:xfrm>
            <a:custGeom>
              <a:avLst/>
              <a:gdLst/>
              <a:ahLst/>
              <a:cxnLst/>
              <a:rect l="l" t="t" r="r" b="b"/>
              <a:pathLst>
                <a:path w="285" h="547" extrusionOk="0">
                  <a:moveTo>
                    <a:pt x="102" y="0"/>
                  </a:moveTo>
                  <a:cubicBezTo>
                    <a:pt x="54" y="0"/>
                    <a:pt x="1" y="51"/>
                    <a:pt x="33" y="109"/>
                  </a:cubicBezTo>
                  <a:cubicBezTo>
                    <a:pt x="71" y="201"/>
                    <a:pt x="132" y="338"/>
                    <a:pt x="78" y="437"/>
                  </a:cubicBezTo>
                  <a:cubicBezTo>
                    <a:pt x="47" y="495"/>
                    <a:pt x="96" y="546"/>
                    <a:pt x="144" y="546"/>
                  </a:cubicBezTo>
                  <a:cubicBezTo>
                    <a:pt x="165" y="546"/>
                    <a:pt x="186" y="537"/>
                    <a:pt x="200" y="513"/>
                  </a:cubicBezTo>
                  <a:cubicBezTo>
                    <a:pt x="284" y="353"/>
                    <a:pt x="223" y="186"/>
                    <a:pt x="155" y="33"/>
                  </a:cubicBezTo>
                  <a:cubicBezTo>
                    <a:pt x="143" y="10"/>
                    <a:pt x="123" y="0"/>
                    <a:pt x="1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9"/>
            <p:cNvSpPr/>
            <p:nvPr/>
          </p:nvSpPr>
          <p:spPr>
            <a:xfrm>
              <a:off x="2900700" y="4015725"/>
              <a:ext cx="6300" cy="14175"/>
            </a:xfrm>
            <a:custGeom>
              <a:avLst/>
              <a:gdLst/>
              <a:ahLst/>
              <a:cxnLst/>
              <a:rect l="l" t="t" r="r" b="b"/>
              <a:pathLst>
                <a:path w="252" h="567" extrusionOk="0">
                  <a:moveTo>
                    <a:pt x="83" y="0"/>
                  </a:moveTo>
                  <a:cubicBezTo>
                    <a:pt x="42" y="0"/>
                    <a:pt x="0" y="35"/>
                    <a:pt x="14" y="89"/>
                  </a:cubicBezTo>
                  <a:cubicBezTo>
                    <a:pt x="44" y="241"/>
                    <a:pt x="14" y="409"/>
                    <a:pt x="105" y="539"/>
                  </a:cubicBezTo>
                  <a:cubicBezTo>
                    <a:pt x="119" y="558"/>
                    <a:pt x="136" y="566"/>
                    <a:pt x="153" y="566"/>
                  </a:cubicBezTo>
                  <a:cubicBezTo>
                    <a:pt x="203" y="566"/>
                    <a:pt x="252" y="498"/>
                    <a:pt x="212" y="447"/>
                  </a:cubicBezTo>
                  <a:cubicBezTo>
                    <a:pt x="181" y="386"/>
                    <a:pt x="166" y="325"/>
                    <a:pt x="174" y="264"/>
                  </a:cubicBezTo>
                  <a:cubicBezTo>
                    <a:pt x="174" y="196"/>
                    <a:pt x="166" y="127"/>
                    <a:pt x="151" y="59"/>
                  </a:cubicBezTo>
                  <a:cubicBezTo>
                    <a:pt x="141" y="18"/>
                    <a:pt x="112" y="0"/>
                    <a:pt x="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9"/>
            <p:cNvSpPr/>
            <p:nvPr/>
          </p:nvSpPr>
          <p:spPr>
            <a:xfrm>
              <a:off x="2888425" y="4014700"/>
              <a:ext cx="7725" cy="13800"/>
            </a:xfrm>
            <a:custGeom>
              <a:avLst/>
              <a:gdLst/>
              <a:ahLst/>
              <a:cxnLst/>
              <a:rect l="l" t="t" r="r" b="b"/>
              <a:pathLst>
                <a:path w="309" h="552" extrusionOk="0">
                  <a:moveTo>
                    <a:pt x="103" y="0"/>
                  </a:moveTo>
                  <a:cubicBezTo>
                    <a:pt x="47" y="0"/>
                    <a:pt x="1" y="70"/>
                    <a:pt x="47" y="122"/>
                  </a:cubicBezTo>
                  <a:cubicBezTo>
                    <a:pt x="147" y="222"/>
                    <a:pt x="108" y="389"/>
                    <a:pt x="162" y="511"/>
                  </a:cubicBezTo>
                  <a:cubicBezTo>
                    <a:pt x="175" y="539"/>
                    <a:pt x="197" y="551"/>
                    <a:pt x="220" y="551"/>
                  </a:cubicBezTo>
                  <a:cubicBezTo>
                    <a:pt x="264" y="551"/>
                    <a:pt x="309" y="506"/>
                    <a:pt x="284" y="450"/>
                  </a:cubicBezTo>
                  <a:cubicBezTo>
                    <a:pt x="223" y="305"/>
                    <a:pt x="261" y="145"/>
                    <a:pt x="154" y="23"/>
                  </a:cubicBezTo>
                  <a:cubicBezTo>
                    <a:pt x="138" y="7"/>
                    <a:pt x="120" y="0"/>
                    <a:pt x="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9"/>
            <p:cNvSpPr/>
            <p:nvPr/>
          </p:nvSpPr>
          <p:spPr>
            <a:xfrm>
              <a:off x="2872825" y="4014500"/>
              <a:ext cx="7650" cy="13750"/>
            </a:xfrm>
            <a:custGeom>
              <a:avLst/>
              <a:gdLst/>
              <a:ahLst/>
              <a:cxnLst/>
              <a:rect l="l" t="t" r="r" b="b"/>
              <a:pathLst>
                <a:path w="306" h="550" extrusionOk="0">
                  <a:moveTo>
                    <a:pt x="105" y="1"/>
                  </a:moveTo>
                  <a:cubicBezTo>
                    <a:pt x="51" y="1"/>
                    <a:pt x="0" y="71"/>
                    <a:pt x="46" y="123"/>
                  </a:cubicBezTo>
                  <a:cubicBezTo>
                    <a:pt x="123" y="222"/>
                    <a:pt x="161" y="351"/>
                    <a:pt x="153" y="481"/>
                  </a:cubicBezTo>
                  <a:cubicBezTo>
                    <a:pt x="153" y="527"/>
                    <a:pt x="189" y="550"/>
                    <a:pt x="226" y="550"/>
                  </a:cubicBezTo>
                  <a:cubicBezTo>
                    <a:pt x="262" y="550"/>
                    <a:pt x="298" y="527"/>
                    <a:pt x="298" y="481"/>
                  </a:cubicBezTo>
                  <a:cubicBezTo>
                    <a:pt x="306" y="313"/>
                    <a:pt x="252" y="153"/>
                    <a:pt x="153" y="24"/>
                  </a:cubicBezTo>
                  <a:cubicBezTo>
                    <a:pt x="139" y="7"/>
                    <a:pt x="122" y="1"/>
                    <a:pt x="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9"/>
            <p:cNvSpPr/>
            <p:nvPr/>
          </p:nvSpPr>
          <p:spPr>
            <a:xfrm>
              <a:off x="2858600" y="4012950"/>
              <a:ext cx="7100" cy="12550"/>
            </a:xfrm>
            <a:custGeom>
              <a:avLst/>
              <a:gdLst/>
              <a:ahLst/>
              <a:cxnLst/>
              <a:rect l="l" t="t" r="r" b="b"/>
              <a:pathLst>
                <a:path w="284" h="502" extrusionOk="0">
                  <a:moveTo>
                    <a:pt x="87" y="0"/>
                  </a:moveTo>
                  <a:cubicBezTo>
                    <a:pt x="43" y="0"/>
                    <a:pt x="0" y="33"/>
                    <a:pt x="13" y="86"/>
                  </a:cubicBezTo>
                  <a:cubicBezTo>
                    <a:pt x="44" y="215"/>
                    <a:pt x="82" y="345"/>
                    <a:pt x="135" y="467"/>
                  </a:cubicBezTo>
                  <a:cubicBezTo>
                    <a:pt x="148" y="491"/>
                    <a:pt x="168" y="502"/>
                    <a:pt x="190" y="502"/>
                  </a:cubicBezTo>
                  <a:cubicBezTo>
                    <a:pt x="235" y="502"/>
                    <a:pt x="283" y="455"/>
                    <a:pt x="257" y="398"/>
                  </a:cubicBezTo>
                  <a:cubicBezTo>
                    <a:pt x="212" y="284"/>
                    <a:pt x="181" y="170"/>
                    <a:pt x="158" y="55"/>
                  </a:cubicBezTo>
                  <a:cubicBezTo>
                    <a:pt x="149" y="17"/>
                    <a:pt x="118" y="0"/>
                    <a:pt x="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9"/>
            <p:cNvSpPr/>
            <p:nvPr/>
          </p:nvSpPr>
          <p:spPr>
            <a:xfrm>
              <a:off x="2849200" y="4015275"/>
              <a:ext cx="5200" cy="9450"/>
            </a:xfrm>
            <a:custGeom>
              <a:avLst/>
              <a:gdLst/>
              <a:ahLst/>
              <a:cxnLst/>
              <a:rect l="l" t="t" r="r" b="b"/>
              <a:pathLst>
                <a:path w="208" h="378" extrusionOk="0">
                  <a:moveTo>
                    <a:pt x="73" y="0"/>
                  </a:moveTo>
                  <a:cubicBezTo>
                    <a:pt x="37" y="0"/>
                    <a:pt x="1" y="23"/>
                    <a:pt x="1" y="69"/>
                  </a:cubicBezTo>
                  <a:cubicBezTo>
                    <a:pt x="8" y="160"/>
                    <a:pt x="31" y="244"/>
                    <a:pt x="62" y="328"/>
                  </a:cubicBezTo>
                  <a:cubicBezTo>
                    <a:pt x="74" y="363"/>
                    <a:pt x="102" y="378"/>
                    <a:pt x="130" y="378"/>
                  </a:cubicBezTo>
                  <a:cubicBezTo>
                    <a:pt x="169" y="378"/>
                    <a:pt x="208" y="347"/>
                    <a:pt x="199" y="298"/>
                  </a:cubicBezTo>
                  <a:cubicBezTo>
                    <a:pt x="168" y="221"/>
                    <a:pt x="153" y="145"/>
                    <a:pt x="146" y="69"/>
                  </a:cubicBezTo>
                  <a:cubicBezTo>
                    <a:pt x="146" y="23"/>
                    <a:pt x="109" y="0"/>
                    <a:pt x="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9"/>
            <p:cNvSpPr/>
            <p:nvPr/>
          </p:nvSpPr>
          <p:spPr>
            <a:xfrm>
              <a:off x="2835425" y="4012725"/>
              <a:ext cx="10375" cy="11725"/>
            </a:xfrm>
            <a:custGeom>
              <a:avLst/>
              <a:gdLst/>
              <a:ahLst/>
              <a:cxnLst/>
              <a:rect l="l" t="t" r="r" b="b"/>
              <a:pathLst>
                <a:path w="415" h="469" extrusionOk="0">
                  <a:moveTo>
                    <a:pt x="184" y="0"/>
                  </a:moveTo>
                  <a:cubicBezTo>
                    <a:pt x="145" y="0"/>
                    <a:pt x="112" y="32"/>
                    <a:pt x="117" y="72"/>
                  </a:cubicBezTo>
                  <a:cubicBezTo>
                    <a:pt x="112" y="71"/>
                    <a:pt x="107" y="70"/>
                    <a:pt x="102" y="70"/>
                  </a:cubicBezTo>
                  <a:cubicBezTo>
                    <a:pt x="35" y="70"/>
                    <a:pt x="0" y="159"/>
                    <a:pt x="64" y="201"/>
                  </a:cubicBezTo>
                  <a:lnTo>
                    <a:pt x="72" y="209"/>
                  </a:lnTo>
                  <a:cubicBezTo>
                    <a:pt x="67" y="249"/>
                    <a:pt x="105" y="277"/>
                    <a:pt x="143" y="277"/>
                  </a:cubicBezTo>
                  <a:cubicBezTo>
                    <a:pt x="169" y="277"/>
                    <a:pt x="196" y="263"/>
                    <a:pt x="209" y="232"/>
                  </a:cubicBezTo>
                  <a:cubicBezTo>
                    <a:pt x="209" y="224"/>
                    <a:pt x="209" y="217"/>
                    <a:pt x="209" y="209"/>
                  </a:cubicBezTo>
                  <a:cubicBezTo>
                    <a:pt x="239" y="262"/>
                    <a:pt x="254" y="323"/>
                    <a:pt x="247" y="377"/>
                  </a:cubicBezTo>
                  <a:cubicBezTo>
                    <a:pt x="237" y="433"/>
                    <a:pt x="286" y="469"/>
                    <a:pt x="328" y="469"/>
                  </a:cubicBezTo>
                  <a:cubicBezTo>
                    <a:pt x="354" y="469"/>
                    <a:pt x="378" y="455"/>
                    <a:pt x="384" y="422"/>
                  </a:cubicBezTo>
                  <a:cubicBezTo>
                    <a:pt x="415" y="262"/>
                    <a:pt x="346" y="102"/>
                    <a:pt x="224" y="11"/>
                  </a:cubicBezTo>
                  <a:cubicBezTo>
                    <a:pt x="211" y="3"/>
                    <a:pt x="197"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9"/>
            <p:cNvSpPr/>
            <p:nvPr/>
          </p:nvSpPr>
          <p:spPr>
            <a:xfrm>
              <a:off x="2827275" y="4012600"/>
              <a:ext cx="7975" cy="12800"/>
            </a:xfrm>
            <a:custGeom>
              <a:avLst/>
              <a:gdLst/>
              <a:ahLst/>
              <a:cxnLst/>
              <a:rect l="l" t="t" r="r" b="b"/>
              <a:pathLst>
                <a:path w="319" h="512" extrusionOk="0">
                  <a:moveTo>
                    <a:pt x="105" y="0"/>
                  </a:moveTo>
                  <a:cubicBezTo>
                    <a:pt x="51" y="0"/>
                    <a:pt x="1" y="70"/>
                    <a:pt x="47" y="123"/>
                  </a:cubicBezTo>
                  <a:cubicBezTo>
                    <a:pt x="138" y="214"/>
                    <a:pt x="146" y="344"/>
                    <a:pt x="169" y="466"/>
                  </a:cubicBezTo>
                  <a:cubicBezTo>
                    <a:pt x="182" y="497"/>
                    <a:pt x="210" y="512"/>
                    <a:pt x="239" y="512"/>
                  </a:cubicBezTo>
                  <a:cubicBezTo>
                    <a:pt x="279" y="512"/>
                    <a:pt x="318" y="484"/>
                    <a:pt x="314" y="435"/>
                  </a:cubicBezTo>
                  <a:cubicBezTo>
                    <a:pt x="276" y="283"/>
                    <a:pt x="260" y="138"/>
                    <a:pt x="154" y="24"/>
                  </a:cubicBezTo>
                  <a:cubicBezTo>
                    <a:pt x="139" y="7"/>
                    <a:pt x="122" y="0"/>
                    <a:pt x="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9"/>
            <p:cNvSpPr/>
            <p:nvPr/>
          </p:nvSpPr>
          <p:spPr>
            <a:xfrm>
              <a:off x="2946900" y="4032875"/>
              <a:ext cx="6400" cy="11025"/>
            </a:xfrm>
            <a:custGeom>
              <a:avLst/>
              <a:gdLst/>
              <a:ahLst/>
              <a:cxnLst/>
              <a:rect l="l" t="t" r="r" b="b"/>
              <a:pathLst>
                <a:path w="256" h="441" extrusionOk="0">
                  <a:moveTo>
                    <a:pt x="99" y="0"/>
                  </a:moveTo>
                  <a:cubicBezTo>
                    <a:pt x="50" y="0"/>
                    <a:pt x="1" y="68"/>
                    <a:pt x="41" y="119"/>
                  </a:cubicBezTo>
                  <a:cubicBezTo>
                    <a:pt x="71" y="158"/>
                    <a:pt x="56" y="219"/>
                    <a:pt x="63" y="257"/>
                  </a:cubicBezTo>
                  <a:cubicBezTo>
                    <a:pt x="63" y="318"/>
                    <a:pt x="79" y="371"/>
                    <a:pt x="117" y="417"/>
                  </a:cubicBezTo>
                  <a:cubicBezTo>
                    <a:pt x="130" y="434"/>
                    <a:pt x="146" y="441"/>
                    <a:pt x="162" y="441"/>
                  </a:cubicBezTo>
                  <a:cubicBezTo>
                    <a:pt x="210" y="441"/>
                    <a:pt x="256" y="375"/>
                    <a:pt x="216" y="318"/>
                  </a:cubicBezTo>
                  <a:cubicBezTo>
                    <a:pt x="193" y="280"/>
                    <a:pt x="201" y="226"/>
                    <a:pt x="201" y="180"/>
                  </a:cubicBezTo>
                  <a:cubicBezTo>
                    <a:pt x="201" y="127"/>
                    <a:pt x="185" y="66"/>
                    <a:pt x="147" y="28"/>
                  </a:cubicBezTo>
                  <a:cubicBezTo>
                    <a:pt x="134" y="9"/>
                    <a:pt x="117" y="0"/>
                    <a:pt x="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9"/>
            <p:cNvSpPr/>
            <p:nvPr/>
          </p:nvSpPr>
          <p:spPr>
            <a:xfrm>
              <a:off x="2936150" y="4032400"/>
              <a:ext cx="4525" cy="13100"/>
            </a:xfrm>
            <a:custGeom>
              <a:avLst/>
              <a:gdLst/>
              <a:ahLst/>
              <a:cxnLst/>
              <a:rect l="l" t="t" r="r" b="b"/>
              <a:pathLst>
                <a:path w="181" h="524" extrusionOk="0">
                  <a:moveTo>
                    <a:pt x="95" y="1"/>
                  </a:moveTo>
                  <a:cubicBezTo>
                    <a:pt x="49" y="1"/>
                    <a:pt x="0" y="49"/>
                    <a:pt x="21" y="100"/>
                  </a:cubicBezTo>
                  <a:cubicBezTo>
                    <a:pt x="36" y="169"/>
                    <a:pt x="36" y="230"/>
                    <a:pt x="21" y="291"/>
                  </a:cubicBezTo>
                  <a:cubicBezTo>
                    <a:pt x="13" y="329"/>
                    <a:pt x="13" y="367"/>
                    <a:pt x="21" y="413"/>
                  </a:cubicBezTo>
                  <a:lnTo>
                    <a:pt x="21" y="420"/>
                  </a:lnTo>
                  <a:lnTo>
                    <a:pt x="29" y="466"/>
                  </a:lnTo>
                  <a:cubicBezTo>
                    <a:pt x="29" y="474"/>
                    <a:pt x="29" y="481"/>
                    <a:pt x="36" y="481"/>
                  </a:cubicBezTo>
                  <a:cubicBezTo>
                    <a:pt x="47" y="512"/>
                    <a:pt x="69" y="524"/>
                    <a:pt x="92" y="524"/>
                  </a:cubicBezTo>
                  <a:cubicBezTo>
                    <a:pt x="132" y="524"/>
                    <a:pt x="176" y="485"/>
                    <a:pt x="166" y="436"/>
                  </a:cubicBezTo>
                  <a:lnTo>
                    <a:pt x="150" y="390"/>
                  </a:lnTo>
                  <a:lnTo>
                    <a:pt x="150" y="382"/>
                  </a:lnTo>
                  <a:cubicBezTo>
                    <a:pt x="150" y="329"/>
                    <a:pt x="158" y="276"/>
                    <a:pt x="166" y="230"/>
                  </a:cubicBezTo>
                  <a:cubicBezTo>
                    <a:pt x="181" y="161"/>
                    <a:pt x="173" y="100"/>
                    <a:pt x="150" y="39"/>
                  </a:cubicBezTo>
                  <a:cubicBezTo>
                    <a:pt x="138" y="12"/>
                    <a:pt x="117" y="1"/>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9"/>
            <p:cNvSpPr/>
            <p:nvPr/>
          </p:nvSpPr>
          <p:spPr>
            <a:xfrm>
              <a:off x="2921800" y="4035275"/>
              <a:ext cx="11825" cy="10850"/>
            </a:xfrm>
            <a:custGeom>
              <a:avLst/>
              <a:gdLst/>
              <a:ahLst/>
              <a:cxnLst/>
              <a:rect l="l" t="t" r="r" b="b"/>
              <a:pathLst>
                <a:path w="473" h="434" extrusionOk="0">
                  <a:moveTo>
                    <a:pt x="98" y="1"/>
                  </a:moveTo>
                  <a:cubicBezTo>
                    <a:pt x="63" y="1"/>
                    <a:pt x="27" y="23"/>
                    <a:pt x="23" y="69"/>
                  </a:cubicBezTo>
                  <a:cubicBezTo>
                    <a:pt x="0" y="168"/>
                    <a:pt x="0" y="275"/>
                    <a:pt x="16" y="374"/>
                  </a:cubicBezTo>
                  <a:cubicBezTo>
                    <a:pt x="23" y="405"/>
                    <a:pt x="46" y="427"/>
                    <a:pt x="84" y="427"/>
                  </a:cubicBezTo>
                  <a:cubicBezTo>
                    <a:pt x="103" y="424"/>
                    <a:pt x="122" y="422"/>
                    <a:pt x="142" y="422"/>
                  </a:cubicBezTo>
                  <a:cubicBezTo>
                    <a:pt x="162" y="422"/>
                    <a:pt x="183" y="424"/>
                    <a:pt x="206" y="427"/>
                  </a:cubicBezTo>
                  <a:cubicBezTo>
                    <a:pt x="216" y="431"/>
                    <a:pt x="226" y="433"/>
                    <a:pt x="237" y="433"/>
                  </a:cubicBezTo>
                  <a:cubicBezTo>
                    <a:pt x="266" y="433"/>
                    <a:pt x="294" y="418"/>
                    <a:pt x="305" y="389"/>
                  </a:cubicBezTo>
                  <a:cubicBezTo>
                    <a:pt x="317" y="417"/>
                    <a:pt x="341" y="430"/>
                    <a:pt x="366" y="430"/>
                  </a:cubicBezTo>
                  <a:cubicBezTo>
                    <a:pt x="389" y="430"/>
                    <a:pt x="413" y="419"/>
                    <a:pt x="427" y="397"/>
                  </a:cubicBezTo>
                  <a:cubicBezTo>
                    <a:pt x="458" y="328"/>
                    <a:pt x="473" y="252"/>
                    <a:pt x="473" y="176"/>
                  </a:cubicBezTo>
                  <a:cubicBezTo>
                    <a:pt x="473" y="126"/>
                    <a:pt x="439" y="102"/>
                    <a:pt x="403" y="102"/>
                  </a:cubicBezTo>
                  <a:cubicBezTo>
                    <a:pt x="368" y="102"/>
                    <a:pt x="332" y="126"/>
                    <a:pt x="328" y="176"/>
                  </a:cubicBezTo>
                  <a:cubicBezTo>
                    <a:pt x="328" y="222"/>
                    <a:pt x="328" y="275"/>
                    <a:pt x="305" y="328"/>
                  </a:cubicBezTo>
                  <a:lnTo>
                    <a:pt x="305" y="336"/>
                  </a:lnTo>
                  <a:cubicBezTo>
                    <a:pt x="298" y="321"/>
                    <a:pt x="290" y="313"/>
                    <a:pt x="275" y="305"/>
                  </a:cubicBezTo>
                  <a:cubicBezTo>
                    <a:pt x="237" y="290"/>
                    <a:pt x="191" y="283"/>
                    <a:pt x="145" y="283"/>
                  </a:cubicBezTo>
                  <a:cubicBezTo>
                    <a:pt x="145" y="214"/>
                    <a:pt x="153" y="138"/>
                    <a:pt x="161" y="69"/>
                  </a:cubicBezTo>
                  <a:cubicBezTo>
                    <a:pt x="164" y="23"/>
                    <a:pt x="132" y="1"/>
                    <a:pt x="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9"/>
            <p:cNvSpPr/>
            <p:nvPr/>
          </p:nvSpPr>
          <p:spPr>
            <a:xfrm>
              <a:off x="2926075" y="4027250"/>
              <a:ext cx="5250" cy="5025"/>
            </a:xfrm>
            <a:custGeom>
              <a:avLst/>
              <a:gdLst/>
              <a:ahLst/>
              <a:cxnLst/>
              <a:rect l="l" t="t" r="r" b="b"/>
              <a:pathLst>
                <a:path w="210" h="201" extrusionOk="0">
                  <a:moveTo>
                    <a:pt x="75" y="1"/>
                  </a:moveTo>
                  <a:cubicBezTo>
                    <a:pt x="37" y="1"/>
                    <a:pt x="0" y="29"/>
                    <a:pt x="5" y="78"/>
                  </a:cubicBezTo>
                  <a:cubicBezTo>
                    <a:pt x="12" y="131"/>
                    <a:pt x="43" y="169"/>
                    <a:pt x="81" y="192"/>
                  </a:cubicBezTo>
                  <a:cubicBezTo>
                    <a:pt x="92" y="198"/>
                    <a:pt x="103" y="200"/>
                    <a:pt x="113" y="200"/>
                  </a:cubicBezTo>
                  <a:cubicBezTo>
                    <a:pt x="172" y="200"/>
                    <a:pt x="209" y="116"/>
                    <a:pt x="157" y="70"/>
                  </a:cubicBezTo>
                  <a:lnTo>
                    <a:pt x="142" y="70"/>
                  </a:lnTo>
                  <a:cubicBezTo>
                    <a:pt x="142" y="70"/>
                    <a:pt x="150" y="62"/>
                    <a:pt x="142" y="47"/>
                  </a:cubicBezTo>
                  <a:cubicBezTo>
                    <a:pt x="129" y="15"/>
                    <a:pt x="102" y="1"/>
                    <a:pt x="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9"/>
            <p:cNvSpPr/>
            <p:nvPr/>
          </p:nvSpPr>
          <p:spPr>
            <a:xfrm>
              <a:off x="2913025" y="4030925"/>
              <a:ext cx="6550" cy="11575"/>
            </a:xfrm>
            <a:custGeom>
              <a:avLst/>
              <a:gdLst/>
              <a:ahLst/>
              <a:cxnLst/>
              <a:rect l="l" t="t" r="r" b="b"/>
              <a:pathLst>
                <a:path w="262" h="463" extrusionOk="0">
                  <a:moveTo>
                    <a:pt x="168" y="1"/>
                  </a:moveTo>
                  <a:cubicBezTo>
                    <a:pt x="147" y="1"/>
                    <a:pt x="124" y="11"/>
                    <a:pt x="108" y="37"/>
                  </a:cubicBezTo>
                  <a:cubicBezTo>
                    <a:pt x="39" y="159"/>
                    <a:pt x="1" y="312"/>
                    <a:pt x="92" y="434"/>
                  </a:cubicBezTo>
                  <a:cubicBezTo>
                    <a:pt x="107" y="454"/>
                    <a:pt x="124" y="462"/>
                    <a:pt x="141" y="462"/>
                  </a:cubicBezTo>
                  <a:cubicBezTo>
                    <a:pt x="188" y="462"/>
                    <a:pt x="231" y="398"/>
                    <a:pt x="191" y="342"/>
                  </a:cubicBezTo>
                  <a:cubicBezTo>
                    <a:pt x="146" y="274"/>
                    <a:pt x="191" y="167"/>
                    <a:pt x="230" y="106"/>
                  </a:cubicBezTo>
                  <a:cubicBezTo>
                    <a:pt x="261" y="53"/>
                    <a:pt x="216" y="1"/>
                    <a:pt x="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9"/>
            <p:cNvSpPr/>
            <p:nvPr/>
          </p:nvSpPr>
          <p:spPr>
            <a:xfrm>
              <a:off x="2902150" y="4030425"/>
              <a:ext cx="5200" cy="9800"/>
            </a:xfrm>
            <a:custGeom>
              <a:avLst/>
              <a:gdLst/>
              <a:ahLst/>
              <a:cxnLst/>
              <a:rect l="l" t="t" r="r" b="b"/>
              <a:pathLst>
                <a:path w="208" h="392" extrusionOk="0">
                  <a:moveTo>
                    <a:pt x="86" y="0"/>
                  </a:moveTo>
                  <a:cubicBezTo>
                    <a:pt x="46" y="0"/>
                    <a:pt x="8" y="31"/>
                    <a:pt x="17" y="80"/>
                  </a:cubicBezTo>
                  <a:cubicBezTo>
                    <a:pt x="32" y="149"/>
                    <a:pt x="70" y="217"/>
                    <a:pt x="32" y="278"/>
                  </a:cubicBezTo>
                  <a:cubicBezTo>
                    <a:pt x="0" y="337"/>
                    <a:pt x="49" y="391"/>
                    <a:pt x="97" y="391"/>
                  </a:cubicBezTo>
                  <a:cubicBezTo>
                    <a:pt x="119" y="391"/>
                    <a:pt x="140" y="380"/>
                    <a:pt x="154" y="355"/>
                  </a:cubicBezTo>
                  <a:cubicBezTo>
                    <a:pt x="207" y="248"/>
                    <a:pt x="177" y="156"/>
                    <a:pt x="154" y="50"/>
                  </a:cubicBezTo>
                  <a:cubicBezTo>
                    <a:pt x="141" y="15"/>
                    <a:pt x="113" y="0"/>
                    <a:pt x="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9"/>
            <p:cNvSpPr/>
            <p:nvPr/>
          </p:nvSpPr>
          <p:spPr>
            <a:xfrm>
              <a:off x="2907725" y="4030800"/>
              <a:ext cx="4950" cy="7225"/>
            </a:xfrm>
            <a:custGeom>
              <a:avLst/>
              <a:gdLst/>
              <a:ahLst/>
              <a:cxnLst/>
              <a:rect l="l" t="t" r="r" b="b"/>
              <a:pathLst>
                <a:path w="198" h="289" extrusionOk="0">
                  <a:moveTo>
                    <a:pt x="100" y="0"/>
                  </a:moveTo>
                  <a:cubicBezTo>
                    <a:pt x="53" y="0"/>
                    <a:pt x="7" y="46"/>
                    <a:pt x="38" y="103"/>
                  </a:cubicBezTo>
                  <a:cubicBezTo>
                    <a:pt x="53" y="141"/>
                    <a:pt x="45" y="149"/>
                    <a:pt x="22" y="187"/>
                  </a:cubicBezTo>
                  <a:cubicBezTo>
                    <a:pt x="1" y="242"/>
                    <a:pt x="45" y="288"/>
                    <a:pt x="91" y="288"/>
                  </a:cubicBezTo>
                  <a:cubicBezTo>
                    <a:pt x="110" y="288"/>
                    <a:pt x="129" y="281"/>
                    <a:pt x="144" y="263"/>
                  </a:cubicBezTo>
                  <a:cubicBezTo>
                    <a:pt x="198" y="195"/>
                    <a:pt x="198" y="103"/>
                    <a:pt x="160" y="35"/>
                  </a:cubicBezTo>
                  <a:cubicBezTo>
                    <a:pt x="145" y="10"/>
                    <a:pt x="122"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9"/>
            <p:cNvSpPr/>
            <p:nvPr/>
          </p:nvSpPr>
          <p:spPr>
            <a:xfrm>
              <a:off x="2891475" y="4029375"/>
              <a:ext cx="5575" cy="9425"/>
            </a:xfrm>
            <a:custGeom>
              <a:avLst/>
              <a:gdLst/>
              <a:ahLst/>
              <a:cxnLst/>
              <a:rect l="l" t="t" r="r" b="b"/>
              <a:pathLst>
                <a:path w="223" h="377" extrusionOk="0">
                  <a:moveTo>
                    <a:pt x="117" y="0"/>
                  </a:moveTo>
                  <a:cubicBezTo>
                    <a:pt x="70" y="0"/>
                    <a:pt x="24" y="50"/>
                    <a:pt x="55" y="107"/>
                  </a:cubicBezTo>
                  <a:cubicBezTo>
                    <a:pt x="70" y="160"/>
                    <a:pt x="63" y="221"/>
                    <a:pt x="32" y="267"/>
                  </a:cubicBezTo>
                  <a:cubicBezTo>
                    <a:pt x="0" y="325"/>
                    <a:pt x="50" y="376"/>
                    <a:pt x="98" y="376"/>
                  </a:cubicBezTo>
                  <a:cubicBezTo>
                    <a:pt x="119" y="376"/>
                    <a:pt x="140" y="367"/>
                    <a:pt x="154" y="343"/>
                  </a:cubicBezTo>
                  <a:cubicBezTo>
                    <a:pt x="215" y="252"/>
                    <a:pt x="223" y="138"/>
                    <a:pt x="177" y="38"/>
                  </a:cubicBezTo>
                  <a:cubicBezTo>
                    <a:pt x="162" y="11"/>
                    <a:pt x="140" y="0"/>
                    <a:pt x="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9"/>
            <p:cNvSpPr/>
            <p:nvPr/>
          </p:nvSpPr>
          <p:spPr>
            <a:xfrm>
              <a:off x="2883675" y="4019075"/>
              <a:ext cx="5000" cy="15850"/>
            </a:xfrm>
            <a:custGeom>
              <a:avLst/>
              <a:gdLst/>
              <a:ahLst/>
              <a:cxnLst/>
              <a:rect l="l" t="t" r="r" b="b"/>
              <a:pathLst>
                <a:path w="200" h="634" extrusionOk="0">
                  <a:moveTo>
                    <a:pt x="97" y="1"/>
                  </a:moveTo>
                  <a:cubicBezTo>
                    <a:pt x="50" y="1"/>
                    <a:pt x="1" y="51"/>
                    <a:pt x="32" y="107"/>
                  </a:cubicBezTo>
                  <a:cubicBezTo>
                    <a:pt x="55" y="146"/>
                    <a:pt x="47" y="153"/>
                    <a:pt x="24" y="191"/>
                  </a:cubicBezTo>
                  <a:cubicBezTo>
                    <a:pt x="70" y="252"/>
                    <a:pt x="70" y="336"/>
                    <a:pt x="24" y="389"/>
                  </a:cubicBezTo>
                  <a:cubicBezTo>
                    <a:pt x="47" y="443"/>
                    <a:pt x="24" y="511"/>
                    <a:pt x="9" y="565"/>
                  </a:cubicBezTo>
                  <a:cubicBezTo>
                    <a:pt x="5" y="610"/>
                    <a:pt x="39" y="633"/>
                    <a:pt x="75" y="633"/>
                  </a:cubicBezTo>
                  <a:cubicBezTo>
                    <a:pt x="112" y="633"/>
                    <a:pt x="150" y="610"/>
                    <a:pt x="154" y="565"/>
                  </a:cubicBezTo>
                  <a:cubicBezTo>
                    <a:pt x="176" y="481"/>
                    <a:pt x="176" y="397"/>
                    <a:pt x="146" y="321"/>
                  </a:cubicBezTo>
                  <a:cubicBezTo>
                    <a:pt x="138" y="306"/>
                    <a:pt x="131" y="298"/>
                    <a:pt x="116" y="290"/>
                  </a:cubicBezTo>
                  <a:cubicBezTo>
                    <a:pt x="123" y="283"/>
                    <a:pt x="131" y="275"/>
                    <a:pt x="138" y="268"/>
                  </a:cubicBezTo>
                  <a:cubicBezTo>
                    <a:pt x="192" y="199"/>
                    <a:pt x="199" y="107"/>
                    <a:pt x="154" y="39"/>
                  </a:cubicBezTo>
                  <a:cubicBezTo>
                    <a:pt x="141" y="12"/>
                    <a:pt x="120" y="1"/>
                    <a:pt x="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9"/>
            <p:cNvSpPr/>
            <p:nvPr/>
          </p:nvSpPr>
          <p:spPr>
            <a:xfrm>
              <a:off x="2894550" y="4019750"/>
              <a:ext cx="5550" cy="5875"/>
            </a:xfrm>
            <a:custGeom>
              <a:avLst/>
              <a:gdLst/>
              <a:ahLst/>
              <a:cxnLst/>
              <a:rect l="l" t="t" r="r" b="b"/>
              <a:pathLst>
                <a:path w="222" h="235" extrusionOk="0">
                  <a:moveTo>
                    <a:pt x="112" y="0"/>
                  </a:moveTo>
                  <a:cubicBezTo>
                    <a:pt x="54" y="0"/>
                    <a:pt x="0" y="71"/>
                    <a:pt x="54" y="119"/>
                  </a:cubicBezTo>
                  <a:cubicBezTo>
                    <a:pt x="69" y="126"/>
                    <a:pt x="69" y="134"/>
                    <a:pt x="62" y="149"/>
                  </a:cubicBezTo>
                  <a:cubicBezTo>
                    <a:pt x="38" y="200"/>
                    <a:pt x="80" y="234"/>
                    <a:pt x="125" y="234"/>
                  </a:cubicBezTo>
                  <a:cubicBezTo>
                    <a:pt x="154" y="234"/>
                    <a:pt x="184" y="220"/>
                    <a:pt x="199" y="187"/>
                  </a:cubicBezTo>
                  <a:cubicBezTo>
                    <a:pt x="222" y="126"/>
                    <a:pt x="206" y="58"/>
                    <a:pt x="161" y="20"/>
                  </a:cubicBezTo>
                  <a:cubicBezTo>
                    <a:pt x="146" y="6"/>
                    <a:pt x="129"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9"/>
            <p:cNvSpPr/>
            <p:nvPr/>
          </p:nvSpPr>
          <p:spPr>
            <a:xfrm>
              <a:off x="2867500" y="4028775"/>
              <a:ext cx="4600" cy="10950"/>
            </a:xfrm>
            <a:custGeom>
              <a:avLst/>
              <a:gdLst/>
              <a:ahLst/>
              <a:cxnLst/>
              <a:rect l="l" t="t" r="r" b="b"/>
              <a:pathLst>
                <a:path w="184" h="438" extrusionOk="0">
                  <a:moveTo>
                    <a:pt x="84" y="0"/>
                  </a:moveTo>
                  <a:cubicBezTo>
                    <a:pt x="57" y="0"/>
                    <a:pt x="30" y="17"/>
                    <a:pt x="23" y="55"/>
                  </a:cubicBezTo>
                  <a:cubicBezTo>
                    <a:pt x="0" y="169"/>
                    <a:pt x="46" y="268"/>
                    <a:pt x="38" y="375"/>
                  </a:cubicBezTo>
                  <a:cubicBezTo>
                    <a:pt x="42" y="417"/>
                    <a:pt x="75" y="438"/>
                    <a:pt x="108" y="438"/>
                  </a:cubicBezTo>
                  <a:cubicBezTo>
                    <a:pt x="141" y="438"/>
                    <a:pt x="176" y="417"/>
                    <a:pt x="183" y="375"/>
                  </a:cubicBezTo>
                  <a:cubicBezTo>
                    <a:pt x="183" y="283"/>
                    <a:pt x="138" y="184"/>
                    <a:pt x="153" y="93"/>
                  </a:cubicBezTo>
                  <a:cubicBezTo>
                    <a:pt x="166" y="35"/>
                    <a:pt x="124" y="0"/>
                    <a:pt x="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9"/>
            <p:cNvSpPr/>
            <p:nvPr/>
          </p:nvSpPr>
          <p:spPr>
            <a:xfrm>
              <a:off x="2869025" y="4016975"/>
              <a:ext cx="4750" cy="7175"/>
            </a:xfrm>
            <a:custGeom>
              <a:avLst/>
              <a:gdLst/>
              <a:ahLst/>
              <a:cxnLst/>
              <a:rect l="l" t="t" r="r" b="b"/>
              <a:pathLst>
                <a:path w="190" h="287" extrusionOk="0">
                  <a:moveTo>
                    <a:pt x="69" y="1"/>
                  </a:moveTo>
                  <a:cubicBezTo>
                    <a:pt x="35" y="1"/>
                    <a:pt x="0" y="24"/>
                    <a:pt x="0" y="70"/>
                  </a:cubicBezTo>
                  <a:cubicBezTo>
                    <a:pt x="0" y="123"/>
                    <a:pt x="16" y="184"/>
                    <a:pt x="38" y="237"/>
                  </a:cubicBezTo>
                  <a:cubicBezTo>
                    <a:pt x="48" y="271"/>
                    <a:pt x="76" y="286"/>
                    <a:pt x="104" y="286"/>
                  </a:cubicBezTo>
                  <a:cubicBezTo>
                    <a:pt x="146" y="286"/>
                    <a:pt x="189" y="254"/>
                    <a:pt x="176" y="199"/>
                  </a:cubicBezTo>
                  <a:cubicBezTo>
                    <a:pt x="153" y="161"/>
                    <a:pt x="145" y="115"/>
                    <a:pt x="138" y="70"/>
                  </a:cubicBezTo>
                  <a:cubicBezTo>
                    <a:pt x="138" y="24"/>
                    <a:pt x="103" y="1"/>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9"/>
            <p:cNvSpPr/>
            <p:nvPr/>
          </p:nvSpPr>
          <p:spPr>
            <a:xfrm>
              <a:off x="2856025" y="4025050"/>
              <a:ext cx="7125" cy="9200"/>
            </a:xfrm>
            <a:custGeom>
              <a:avLst/>
              <a:gdLst/>
              <a:ahLst/>
              <a:cxnLst/>
              <a:rect l="l" t="t" r="r" b="b"/>
              <a:pathLst>
                <a:path w="285" h="368" extrusionOk="0">
                  <a:moveTo>
                    <a:pt x="93" y="0"/>
                  </a:moveTo>
                  <a:cubicBezTo>
                    <a:pt x="36" y="0"/>
                    <a:pt x="0" y="90"/>
                    <a:pt x="63" y="128"/>
                  </a:cubicBezTo>
                  <a:cubicBezTo>
                    <a:pt x="109" y="166"/>
                    <a:pt x="124" y="204"/>
                    <a:pt x="78" y="242"/>
                  </a:cubicBezTo>
                  <a:cubicBezTo>
                    <a:pt x="31" y="296"/>
                    <a:pt x="76" y="368"/>
                    <a:pt x="131" y="368"/>
                  </a:cubicBezTo>
                  <a:cubicBezTo>
                    <a:pt x="146" y="368"/>
                    <a:pt x="162" y="362"/>
                    <a:pt x="177" y="349"/>
                  </a:cubicBezTo>
                  <a:cubicBezTo>
                    <a:pt x="284" y="250"/>
                    <a:pt x="261" y="74"/>
                    <a:pt x="132" y="13"/>
                  </a:cubicBezTo>
                  <a:cubicBezTo>
                    <a:pt x="118" y="4"/>
                    <a:pt x="105"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9"/>
            <p:cNvSpPr/>
            <p:nvPr/>
          </p:nvSpPr>
          <p:spPr>
            <a:xfrm>
              <a:off x="2834825" y="4019925"/>
              <a:ext cx="13650" cy="14025"/>
            </a:xfrm>
            <a:custGeom>
              <a:avLst/>
              <a:gdLst/>
              <a:ahLst/>
              <a:cxnLst/>
              <a:rect l="l" t="t" r="r" b="b"/>
              <a:pathLst>
                <a:path w="546" h="561" extrusionOk="0">
                  <a:moveTo>
                    <a:pt x="68" y="0"/>
                  </a:moveTo>
                  <a:cubicBezTo>
                    <a:pt x="33" y="0"/>
                    <a:pt x="0" y="21"/>
                    <a:pt x="4" y="66"/>
                  </a:cubicBezTo>
                  <a:cubicBezTo>
                    <a:pt x="11" y="226"/>
                    <a:pt x="70" y="561"/>
                    <a:pt x="268" y="561"/>
                  </a:cubicBezTo>
                  <a:cubicBezTo>
                    <a:pt x="297" y="561"/>
                    <a:pt x="328" y="554"/>
                    <a:pt x="362" y="538"/>
                  </a:cubicBezTo>
                  <a:cubicBezTo>
                    <a:pt x="370" y="531"/>
                    <a:pt x="385" y="516"/>
                    <a:pt x="393" y="500"/>
                  </a:cubicBezTo>
                  <a:cubicBezTo>
                    <a:pt x="408" y="528"/>
                    <a:pt x="431" y="539"/>
                    <a:pt x="453" y="539"/>
                  </a:cubicBezTo>
                  <a:cubicBezTo>
                    <a:pt x="500" y="539"/>
                    <a:pt x="546" y="491"/>
                    <a:pt x="515" y="439"/>
                  </a:cubicBezTo>
                  <a:cubicBezTo>
                    <a:pt x="477" y="378"/>
                    <a:pt x="454" y="317"/>
                    <a:pt x="423" y="256"/>
                  </a:cubicBezTo>
                  <a:cubicBezTo>
                    <a:pt x="406" y="229"/>
                    <a:pt x="381" y="218"/>
                    <a:pt x="358" y="218"/>
                  </a:cubicBezTo>
                  <a:cubicBezTo>
                    <a:pt x="308" y="218"/>
                    <a:pt x="263" y="266"/>
                    <a:pt x="294" y="317"/>
                  </a:cubicBezTo>
                  <a:cubicBezTo>
                    <a:pt x="309" y="348"/>
                    <a:pt x="324" y="378"/>
                    <a:pt x="339" y="409"/>
                  </a:cubicBezTo>
                  <a:cubicBezTo>
                    <a:pt x="332" y="405"/>
                    <a:pt x="324" y="403"/>
                    <a:pt x="317" y="403"/>
                  </a:cubicBezTo>
                  <a:cubicBezTo>
                    <a:pt x="309" y="403"/>
                    <a:pt x="301" y="405"/>
                    <a:pt x="294" y="409"/>
                  </a:cubicBezTo>
                  <a:cubicBezTo>
                    <a:pt x="287" y="412"/>
                    <a:pt x="280" y="413"/>
                    <a:pt x="273" y="413"/>
                  </a:cubicBezTo>
                  <a:cubicBezTo>
                    <a:pt x="182" y="413"/>
                    <a:pt x="148" y="130"/>
                    <a:pt x="141" y="66"/>
                  </a:cubicBezTo>
                  <a:cubicBezTo>
                    <a:pt x="141" y="23"/>
                    <a:pt x="104" y="0"/>
                    <a:pt x="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9"/>
            <p:cNvSpPr/>
            <p:nvPr/>
          </p:nvSpPr>
          <p:spPr>
            <a:xfrm>
              <a:off x="2824375" y="4019050"/>
              <a:ext cx="6000" cy="8025"/>
            </a:xfrm>
            <a:custGeom>
              <a:avLst/>
              <a:gdLst/>
              <a:ahLst/>
              <a:cxnLst/>
              <a:rect l="l" t="t" r="r" b="b"/>
              <a:pathLst>
                <a:path w="240" h="321" extrusionOk="0">
                  <a:moveTo>
                    <a:pt x="93" y="0"/>
                  </a:moveTo>
                  <a:cubicBezTo>
                    <a:pt x="40" y="0"/>
                    <a:pt x="1" y="88"/>
                    <a:pt x="56" y="131"/>
                  </a:cubicBezTo>
                  <a:cubicBezTo>
                    <a:pt x="87" y="154"/>
                    <a:pt x="56" y="192"/>
                    <a:pt x="49" y="215"/>
                  </a:cubicBezTo>
                  <a:cubicBezTo>
                    <a:pt x="22" y="268"/>
                    <a:pt x="72" y="320"/>
                    <a:pt x="118" y="320"/>
                  </a:cubicBezTo>
                  <a:cubicBezTo>
                    <a:pt x="139" y="320"/>
                    <a:pt x="159" y="310"/>
                    <a:pt x="171" y="284"/>
                  </a:cubicBezTo>
                  <a:cubicBezTo>
                    <a:pt x="239" y="200"/>
                    <a:pt x="216" y="78"/>
                    <a:pt x="133" y="17"/>
                  </a:cubicBezTo>
                  <a:cubicBezTo>
                    <a:pt x="119" y="5"/>
                    <a:pt x="106"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9"/>
            <p:cNvSpPr/>
            <p:nvPr/>
          </p:nvSpPr>
          <p:spPr>
            <a:xfrm>
              <a:off x="2817950" y="4025300"/>
              <a:ext cx="5575" cy="8350"/>
            </a:xfrm>
            <a:custGeom>
              <a:avLst/>
              <a:gdLst/>
              <a:ahLst/>
              <a:cxnLst/>
              <a:rect l="l" t="t" r="r" b="b"/>
              <a:pathLst>
                <a:path w="223" h="334" extrusionOk="0">
                  <a:moveTo>
                    <a:pt x="79" y="0"/>
                  </a:moveTo>
                  <a:cubicBezTo>
                    <a:pt x="43" y="0"/>
                    <a:pt x="8" y="23"/>
                    <a:pt x="8" y="72"/>
                  </a:cubicBezTo>
                  <a:cubicBezTo>
                    <a:pt x="1" y="148"/>
                    <a:pt x="24" y="232"/>
                    <a:pt x="62" y="301"/>
                  </a:cubicBezTo>
                  <a:cubicBezTo>
                    <a:pt x="76" y="324"/>
                    <a:pt x="98" y="334"/>
                    <a:pt x="120" y="334"/>
                  </a:cubicBezTo>
                  <a:cubicBezTo>
                    <a:pt x="171" y="334"/>
                    <a:pt x="223" y="285"/>
                    <a:pt x="191" y="232"/>
                  </a:cubicBezTo>
                  <a:cubicBezTo>
                    <a:pt x="161" y="186"/>
                    <a:pt x="146" y="125"/>
                    <a:pt x="153" y="72"/>
                  </a:cubicBezTo>
                  <a:cubicBezTo>
                    <a:pt x="153" y="25"/>
                    <a:pt x="116" y="0"/>
                    <a:pt x="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9"/>
            <p:cNvSpPr/>
            <p:nvPr/>
          </p:nvSpPr>
          <p:spPr>
            <a:xfrm>
              <a:off x="2829000" y="4029025"/>
              <a:ext cx="5750" cy="13675"/>
            </a:xfrm>
            <a:custGeom>
              <a:avLst/>
              <a:gdLst/>
              <a:ahLst/>
              <a:cxnLst/>
              <a:rect l="l" t="t" r="r" b="b"/>
              <a:pathLst>
                <a:path w="230" h="547" extrusionOk="0">
                  <a:moveTo>
                    <a:pt x="81" y="0"/>
                  </a:moveTo>
                  <a:cubicBezTo>
                    <a:pt x="53" y="0"/>
                    <a:pt x="25" y="16"/>
                    <a:pt x="16" y="52"/>
                  </a:cubicBezTo>
                  <a:cubicBezTo>
                    <a:pt x="1" y="121"/>
                    <a:pt x="8" y="190"/>
                    <a:pt x="31" y="251"/>
                  </a:cubicBezTo>
                  <a:cubicBezTo>
                    <a:pt x="54" y="304"/>
                    <a:pt x="100" y="380"/>
                    <a:pt x="69" y="434"/>
                  </a:cubicBezTo>
                  <a:cubicBezTo>
                    <a:pt x="38" y="492"/>
                    <a:pt x="87" y="546"/>
                    <a:pt x="135" y="546"/>
                  </a:cubicBezTo>
                  <a:cubicBezTo>
                    <a:pt x="156" y="546"/>
                    <a:pt x="177" y="535"/>
                    <a:pt x="191" y="510"/>
                  </a:cubicBezTo>
                  <a:cubicBezTo>
                    <a:pt x="222" y="449"/>
                    <a:pt x="229" y="373"/>
                    <a:pt x="207" y="304"/>
                  </a:cubicBezTo>
                  <a:cubicBezTo>
                    <a:pt x="184" y="235"/>
                    <a:pt x="130" y="167"/>
                    <a:pt x="153" y="91"/>
                  </a:cubicBezTo>
                  <a:cubicBezTo>
                    <a:pt x="167" y="36"/>
                    <a:pt x="123" y="0"/>
                    <a:pt x="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9"/>
            <p:cNvSpPr/>
            <p:nvPr/>
          </p:nvSpPr>
          <p:spPr>
            <a:xfrm>
              <a:off x="2819300" y="4014175"/>
              <a:ext cx="3625" cy="7475"/>
            </a:xfrm>
            <a:custGeom>
              <a:avLst/>
              <a:gdLst/>
              <a:ahLst/>
              <a:cxnLst/>
              <a:rect l="l" t="t" r="r" b="b"/>
              <a:pathLst>
                <a:path w="145" h="299" extrusionOk="0">
                  <a:moveTo>
                    <a:pt x="60" y="1"/>
                  </a:moveTo>
                  <a:cubicBezTo>
                    <a:pt x="41" y="1"/>
                    <a:pt x="22" y="12"/>
                    <a:pt x="15" y="37"/>
                  </a:cubicBezTo>
                  <a:cubicBezTo>
                    <a:pt x="0" y="121"/>
                    <a:pt x="15" y="204"/>
                    <a:pt x="61" y="281"/>
                  </a:cubicBezTo>
                  <a:cubicBezTo>
                    <a:pt x="67" y="292"/>
                    <a:pt x="80" y="299"/>
                    <a:pt x="93" y="299"/>
                  </a:cubicBezTo>
                  <a:cubicBezTo>
                    <a:pt x="98" y="299"/>
                    <a:pt x="103" y="298"/>
                    <a:pt x="107" y="296"/>
                  </a:cubicBezTo>
                  <a:cubicBezTo>
                    <a:pt x="122" y="296"/>
                    <a:pt x="137" y="281"/>
                    <a:pt x="145" y="265"/>
                  </a:cubicBezTo>
                  <a:cubicBezTo>
                    <a:pt x="145" y="258"/>
                    <a:pt x="145" y="258"/>
                    <a:pt x="145" y="250"/>
                  </a:cubicBezTo>
                  <a:cubicBezTo>
                    <a:pt x="145" y="243"/>
                    <a:pt x="145" y="243"/>
                    <a:pt x="145" y="235"/>
                  </a:cubicBezTo>
                  <a:cubicBezTo>
                    <a:pt x="114" y="182"/>
                    <a:pt x="99" y="121"/>
                    <a:pt x="107" y="60"/>
                  </a:cubicBezTo>
                  <a:cubicBezTo>
                    <a:pt x="116" y="24"/>
                    <a:pt x="88" y="1"/>
                    <a:pt x="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9"/>
            <p:cNvSpPr/>
            <p:nvPr/>
          </p:nvSpPr>
          <p:spPr>
            <a:xfrm>
              <a:off x="2810650" y="4014375"/>
              <a:ext cx="9125" cy="7625"/>
            </a:xfrm>
            <a:custGeom>
              <a:avLst/>
              <a:gdLst/>
              <a:ahLst/>
              <a:cxnLst/>
              <a:rect l="l" t="t" r="r" b="b"/>
              <a:pathLst>
                <a:path w="365" h="305" extrusionOk="0">
                  <a:moveTo>
                    <a:pt x="59" y="1"/>
                  </a:moveTo>
                  <a:cubicBezTo>
                    <a:pt x="29" y="1"/>
                    <a:pt x="0" y="30"/>
                    <a:pt x="11" y="67"/>
                  </a:cubicBezTo>
                  <a:cubicBezTo>
                    <a:pt x="49" y="113"/>
                    <a:pt x="64" y="181"/>
                    <a:pt x="49" y="242"/>
                  </a:cubicBezTo>
                  <a:cubicBezTo>
                    <a:pt x="49" y="265"/>
                    <a:pt x="57" y="288"/>
                    <a:pt x="79" y="295"/>
                  </a:cubicBezTo>
                  <a:cubicBezTo>
                    <a:pt x="118" y="303"/>
                    <a:pt x="156" y="303"/>
                    <a:pt x="201" y="303"/>
                  </a:cubicBezTo>
                  <a:lnTo>
                    <a:pt x="285" y="303"/>
                  </a:lnTo>
                  <a:cubicBezTo>
                    <a:pt x="289" y="304"/>
                    <a:pt x="293" y="305"/>
                    <a:pt x="297" y="305"/>
                  </a:cubicBezTo>
                  <a:cubicBezTo>
                    <a:pt x="343" y="305"/>
                    <a:pt x="364" y="226"/>
                    <a:pt x="308" y="212"/>
                  </a:cubicBezTo>
                  <a:cubicBezTo>
                    <a:pt x="281" y="208"/>
                    <a:pt x="255" y="206"/>
                    <a:pt x="228" y="206"/>
                  </a:cubicBezTo>
                  <a:cubicBezTo>
                    <a:pt x="201" y="206"/>
                    <a:pt x="175" y="208"/>
                    <a:pt x="148" y="212"/>
                  </a:cubicBezTo>
                  <a:cubicBezTo>
                    <a:pt x="148" y="143"/>
                    <a:pt x="133" y="74"/>
                    <a:pt x="95" y="21"/>
                  </a:cubicBezTo>
                  <a:cubicBezTo>
                    <a:pt x="85" y="7"/>
                    <a:pt x="72" y="1"/>
                    <a:pt x="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9"/>
            <p:cNvSpPr/>
            <p:nvPr/>
          </p:nvSpPr>
          <p:spPr>
            <a:xfrm>
              <a:off x="2797200" y="4016675"/>
              <a:ext cx="5925" cy="6425"/>
            </a:xfrm>
            <a:custGeom>
              <a:avLst/>
              <a:gdLst/>
              <a:ahLst/>
              <a:cxnLst/>
              <a:rect l="l" t="t" r="r" b="b"/>
              <a:pathLst>
                <a:path w="237" h="257" extrusionOk="0">
                  <a:moveTo>
                    <a:pt x="56" y="1"/>
                  </a:moveTo>
                  <a:cubicBezTo>
                    <a:pt x="38" y="1"/>
                    <a:pt x="21" y="11"/>
                    <a:pt x="15" y="36"/>
                  </a:cubicBezTo>
                  <a:cubicBezTo>
                    <a:pt x="0" y="89"/>
                    <a:pt x="23" y="158"/>
                    <a:pt x="76" y="188"/>
                  </a:cubicBezTo>
                  <a:cubicBezTo>
                    <a:pt x="76" y="188"/>
                    <a:pt x="76" y="196"/>
                    <a:pt x="69" y="196"/>
                  </a:cubicBezTo>
                  <a:cubicBezTo>
                    <a:pt x="55" y="233"/>
                    <a:pt x="86" y="256"/>
                    <a:pt x="118" y="256"/>
                  </a:cubicBezTo>
                  <a:cubicBezTo>
                    <a:pt x="139" y="256"/>
                    <a:pt x="159" y="247"/>
                    <a:pt x="168" y="226"/>
                  </a:cubicBezTo>
                  <a:cubicBezTo>
                    <a:pt x="172" y="228"/>
                    <a:pt x="176" y="228"/>
                    <a:pt x="180" y="228"/>
                  </a:cubicBezTo>
                  <a:cubicBezTo>
                    <a:pt x="200" y="228"/>
                    <a:pt x="221" y="213"/>
                    <a:pt x="221" y="188"/>
                  </a:cubicBezTo>
                  <a:cubicBezTo>
                    <a:pt x="236" y="165"/>
                    <a:pt x="221" y="135"/>
                    <a:pt x="191" y="135"/>
                  </a:cubicBezTo>
                  <a:cubicBezTo>
                    <a:pt x="153" y="120"/>
                    <a:pt x="99" y="112"/>
                    <a:pt x="114" y="59"/>
                  </a:cubicBezTo>
                  <a:cubicBezTo>
                    <a:pt x="124" y="30"/>
                    <a:pt x="88" y="1"/>
                    <a:pt x="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9"/>
            <p:cNvSpPr/>
            <p:nvPr/>
          </p:nvSpPr>
          <p:spPr>
            <a:xfrm>
              <a:off x="2781175" y="4015725"/>
              <a:ext cx="3475" cy="6300"/>
            </a:xfrm>
            <a:custGeom>
              <a:avLst/>
              <a:gdLst/>
              <a:ahLst/>
              <a:cxnLst/>
              <a:rect l="l" t="t" r="r" b="b"/>
              <a:pathLst>
                <a:path w="139" h="252" extrusionOk="0">
                  <a:moveTo>
                    <a:pt x="65" y="1"/>
                  </a:moveTo>
                  <a:cubicBezTo>
                    <a:pt x="35" y="1"/>
                    <a:pt x="1" y="37"/>
                    <a:pt x="16" y="74"/>
                  </a:cubicBezTo>
                  <a:cubicBezTo>
                    <a:pt x="31" y="112"/>
                    <a:pt x="31" y="150"/>
                    <a:pt x="16" y="188"/>
                  </a:cubicBezTo>
                  <a:cubicBezTo>
                    <a:pt x="7" y="226"/>
                    <a:pt x="38" y="252"/>
                    <a:pt x="69" y="252"/>
                  </a:cubicBezTo>
                  <a:cubicBezTo>
                    <a:pt x="88" y="252"/>
                    <a:pt x="106" y="242"/>
                    <a:pt x="115" y="219"/>
                  </a:cubicBezTo>
                  <a:cubicBezTo>
                    <a:pt x="138" y="150"/>
                    <a:pt x="130" y="81"/>
                    <a:pt x="100" y="28"/>
                  </a:cubicBezTo>
                  <a:cubicBezTo>
                    <a:pt x="93" y="9"/>
                    <a:pt x="79"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9"/>
            <p:cNvSpPr/>
            <p:nvPr/>
          </p:nvSpPr>
          <p:spPr>
            <a:xfrm>
              <a:off x="3020275" y="4034425"/>
              <a:ext cx="3875" cy="4975"/>
            </a:xfrm>
            <a:custGeom>
              <a:avLst/>
              <a:gdLst/>
              <a:ahLst/>
              <a:cxnLst/>
              <a:rect l="l" t="t" r="r" b="b"/>
              <a:pathLst>
                <a:path w="155" h="199" extrusionOk="0">
                  <a:moveTo>
                    <a:pt x="59" y="0"/>
                  </a:moveTo>
                  <a:cubicBezTo>
                    <a:pt x="13" y="0"/>
                    <a:pt x="1" y="76"/>
                    <a:pt x="55" y="103"/>
                  </a:cubicBezTo>
                  <a:cubicBezTo>
                    <a:pt x="47" y="118"/>
                    <a:pt x="40" y="134"/>
                    <a:pt x="40" y="149"/>
                  </a:cubicBezTo>
                  <a:cubicBezTo>
                    <a:pt x="35" y="181"/>
                    <a:pt x="60" y="199"/>
                    <a:pt x="86" y="199"/>
                  </a:cubicBezTo>
                  <a:cubicBezTo>
                    <a:pt x="104" y="199"/>
                    <a:pt x="122" y="190"/>
                    <a:pt x="131" y="172"/>
                  </a:cubicBezTo>
                  <a:cubicBezTo>
                    <a:pt x="154" y="103"/>
                    <a:pt x="154" y="35"/>
                    <a:pt x="78" y="4"/>
                  </a:cubicBezTo>
                  <a:cubicBezTo>
                    <a:pt x="71" y="2"/>
                    <a:pt x="65"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9"/>
            <p:cNvSpPr/>
            <p:nvPr/>
          </p:nvSpPr>
          <p:spPr>
            <a:xfrm>
              <a:off x="2879850" y="4012325"/>
              <a:ext cx="4825" cy="5400"/>
            </a:xfrm>
            <a:custGeom>
              <a:avLst/>
              <a:gdLst/>
              <a:ahLst/>
              <a:cxnLst/>
              <a:rect l="l" t="t" r="r" b="b"/>
              <a:pathLst>
                <a:path w="193" h="216" extrusionOk="0">
                  <a:moveTo>
                    <a:pt x="67" y="0"/>
                  </a:moveTo>
                  <a:cubicBezTo>
                    <a:pt x="19" y="0"/>
                    <a:pt x="1" y="75"/>
                    <a:pt x="55" y="95"/>
                  </a:cubicBezTo>
                  <a:cubicBezTo>
                    <a:pt x="78" y="111"/>
                    <a:pt x="93" y="134"/>
                    <a:pt x="93" y="156"/>
                  </a:cubicBezTo>
                  <a:cubicBezTo>
                    <a:pt x="80" y="192"/>
                    <a:pt x="109" y="215"/>
                    <a:pt x="136" y="215"/>
                  </a:cubicBezTo>
                  <a:cubicBezTo>
                    <a:pt x="155" y="215"/>
                    <a:pt x="174" y="204"/>
                    <a:pt x="177" y="179"/>
                  </a:cubicBezTo>
                  <a:cubicBezTo>
                    <a:pt x="192" y="111"/>
                    <a:pt x="154" y="35"/>
                    <a:pt x="86" y="4"/>
                  </a:cubicBezTo>
                  <a:cubicBezTo>
                    <a:pt x="79" y="2"/>
                    <a:pt x="7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9"/>
            <p:cNvSpPr/>
            <p:nvPr/>
          </p:nvSpPr>
          <p:spPr>
            <a:xfrm>
              <a:off x="2866650" y="4011250"/>
              <a:ext cx="3875" cy="3775"/>
            </a:xfrm>
            <a:custGeom>
              <a:avLst/>
              <a:gdLst/>
              <a:ahLst/>
              <a:cxnLst/>
              <a:rect l="l" t="t" r="r" b="b"/>
              <a:pathLst>
                <a:path w="155" h="151" extrusionOk="0">
                  <a:moveTo>
                    <a:pt x="63" y="1"/>
                  </a:moveTo>
                  <a:cubicBezTo>
                    <a:pt x="32" y="1"/>
                    <a:pt x="1" y="30"/>
                    <a:pt x="12" y="62"/>
                  </a:cubicBezTo>
                  <a:lnTo>
                    <a:pt x="50" y="123"/>
                  </a:lnTo>
                  <a:cubicBezTo>
                    <a:pt x="59" y="143"/>
                    <a:pt x="74" y="150"/>
                    <a:pt x="89" y="150"/>
                  </a:cubicBezTo>
                  <a:cubicBezTo>
                    <a:pt x="122" y="150"/>
                    <a:pt x="154" y="114"/>
                    <a:pt x="133" y="78"/>
                  </a:cubicBezTo>
                  <a:lnTo>
                    <a:pt x="95" y="17"/>
                  </a:lnTo>
                  <a:cubicBezTo>
                    <a:pt x="87" y="6"/>
                    <a:pt x="75" y="1"/>
                    <a:pt x="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9"/>
            <p:cNvSpPr/>
            <p:nvPr/>
          </p:nvSpPr>
          <p:spPr>
            <a:xfrm>
              <a:off x="2852950" y="4009700"/>
              <a:ext cx="6425" cy="4725"/>
            </a:xfrm>
            <a:custGeom>
              <a:avLst/>
              <a:gdLst/>
              <a:ahLst/>
              <a:cxnLst/>
              <a:rect l="l" t="t" r="r" b="b"/>
              <a:pathLst>
                <a:path w="257" h="189" extrusionOk="0">
                  <a:moveTo>
                    <a:pt x="69" y="1"/>
                  </a:moveTo>
                  <a:cubicBezTo>
                    <a:pt x="28" y="1"/>
                    <a:pt x="0" y="80"/>
                    <a:pt x="56" y="101"/>
                  </a:cubicBezTo>
                  <a:cubicBezTo>
                    <a:pt x="110" y="124"/>
                    <a:pt x="133" y="170"/>
                    <a:pt x="178" y="185"/>
                  </a:cubicBezTo>
                  <a:cubicBezTo>
                    <a:pt x="184" y="188"/>
                    <a:pt x="190" y="189"/>
                    <a:pt x="195" y="189"/>
                  </a:cubicBezTo>
                  <a:cubicBezTo>
                    <a:pt x="237" y="189"/>
                    <a:pt x="256" y="114"/>
                    <a:pt x="209" y="94"/>
                  </a:cubicBezTo>
                  <a:cubicBezTo>
                    <a:pt x="156" y="71"/>
                    <a:pt x="125" y="25"/>
                    <a:pt x="79" y="2"/>
                  </a:cubicBezTo>
                  <a:cubicBezTo>
                    <a:pt x="76" y="1"/>
                    <a:pt x="72" y="1"/>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9"/>
            <p:cNvSpPr/>
            <p:nvPr/>
          </p:nvSpPr>
          <p:spPr>
            <a:xfrm>
              <a:off x="2844025" y="4009850"/>
              <a:ext cx="5575" cy="4325"/>
            </a:xfrm>
            <a:custGeom>
              <a:avLst/>
              <a:gdLst/>
              <a:ahLst/>
              <a:cxnLst/>
              <a:rect l="l" t="t" r="r" b="b"/>
              <a:pathLst>
                <a:path w="223" h="173" extrusionOk="0">
                  <a:moveTo>
                    <a:pt x="66" y="1"/>
                  </a:moveTo>
                  <a:cubicBezTo>
                    <a:pt x="13" y="1"/>
                    <a:pt x="1" y="82"/>
                    <a:pt x="55" y="95"/>
                  </a:cubicBezTo>
                  <a:lnTo>
                    <a:pt x="101" y="111"/>
                  </a:lnTo>
                  <a:cubicBezTo>
                    <a:pt x="92" y="147"/>
                    <a:pt x="124" y="173"/>
                    <a:pt x="154" y="173"/>
                  </a:cubicBezTo>
                  <a:cubicBezTo>
                    <a:pt x="174" y="173"/>
                    <a:pt x="194" y="161"/>
                    <a:pt x="200" y="134"/>
                  </a:cubicBezTo>
                  <a:lnTo>
                    <a:pt x="215" y="88"/>
                  </a:lnTo>
                  <a:cubicBezTo>
                    <a:pt x="223" y="65"/>
                    <a:pt x="208" y="34"/>
                    <a:pt x="177" y="27"/>
                  </a:cubicBezTo>
                  <a:lnTo>
                    <a:pt x="86" y="4"/>
                  </a:lnTo>
                  <a:cubicBezTo>
                    <a:pt x="79" y="2"/>
                    <a:pt x="7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9"/>
            <p:cNvSpPr/>
            <p:nvPr/>
          </p:nvSpPr>
          <p:spPr>
            <a:xfrm>
              <a:off x="2830775" y="4008575"/>
              <a:ext cx="6025" cy="5600"/>
            </a:xfrm>
            <a:custGeom>
              <a:avLst/>
              <a:gdLst/>
              <a:ahLst/>
              <a:cxnLst/>
              <a:rect l="l" t="t" r="r" b="b"/>
              <a:pathLst>
                <a:path w="241" h="224" extrusionOk="0">
                  <a:moveTo>
                    <a:pt x="66" y="1"/>
                  </a:moveTo>
                  <a:cubicBezTo>
                    <a:pt x="33" y="1"/>
                    <a:pt x="0" y="34"/>
                    <a:pt x="21" y="70"/>
                  </a:cubicBezTo>
                  <a:cubicBezTo>
                    <a:pt x="52" y="124"/>
                    <a:pt x="105" y="154"/>
                    <a:pt x="136" y="200"/>
                  </a:cubicBezTo>
                  <a:cubicBezTo>
                    <a:pt x="145" y="217"/>
                    <a:pt x="160" y="224"/>
                    <a:pt x="175" y="224"/>
                  </a:cubicBezTo>
                  <a:cubicBezTo>
                    <a:pt x="208" y="224"/>
                    <a:pt x="240" y="191"/>
                    <a:pt x="219" y="154"/>
                  </a:cubicBezTo>
                  <a:cubicBezTo>
                    <a:pt x="189" y="108"/>
                    <a:pt x="136" y="70"/>
                    <a:pt x="105" y="24"/>
                  </a:cubicBezTo>
                  <a:cubicBezTo>
                    <a:pt x="96" y="8"/>
                    <a:pt x="81"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9"/>
            <p:cNvSpPr/>
            <p:nvPr/>
          </p:nvSpPr>
          <p:spPr>
            <a:xfrm>
              <a:off x="2818475" y="4007550"/>
              <a:ext cx="5600" cy="5700"/>
            </a:xfrm>
            <a:custGeom>
              <a:avLst/>
              <a:gdLst/>
              <a:ahLst/>
              <a:cxnLst/>
              <a:rect l="l" t="t" r="r" b="b"/>
              <a:pathLst>
                <a:path w="224" h="228" extrusionOk="0">
                  <a:moveTo>
                    <a:pt x="60" y="1"/>
                  </a:moveTo>
                  <a:cubicBezTo>
                    <a:pt x="14" y="1"/>
                    <a:pt x="1" y="76"/>
                    <a:pt x="48" y="96"/>
                  </a:cubicBezTo>
                  <a:cubicBezTo>
                    <a:pt x="71" y="104"/>
                    <a:pt x="132" y="149"/>
                    <a:pt x="132" y="172"/>
                  </a:cubicBezTo>
                  <a:cubicBezTo>
                    <a:pt x="125" y="195"/>
                    <a:pt x="140" y="226"/>
                    <a:pt x="170" y="226"/>
                  </a:cubicBezTo>
                  <a:cubicBezTo>
                    <a:pt x="174" y="227"/>
                    <a:pt x="179" y="228"/>
                    <a:pt x="183" y="228"/>
                  </a:cubicBezTo>
                  <a:cubicBezTo>
                    <a:pt x="203" y="228"/>
                    <a:pt x="224" y="214"/>
                    <a:pt x="224" y="195"/>
                  </a:cubicBezTo>
                  <a:cubicBezTo>
                    <a:pt x="224" y="187"/>
                    <a:pt x="224" y="180"/>
                    <a:pt x="224" y="172"/>
                  </a:cubicBezTo>
                  <a:cubicBezTo>
                    <a:pt x="216" y="88"/>
                    <a:pt x="155" y="27"/>
                    <a:pt x="79" y="5"/>
                  </a:cubicBezTo>
                  <a:cubicBezTo>
                    <a:pt x="72" y="2"/>
                    <a:pt x="66" y="1"/>
                    <a:pt x="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9"/>
            <p:cNvSpPr/>
            <p:nvPr/>
          </p:nvSpPr>
          <p:spPr>
            <a:xfrm>
              <a:off x="2811550" y="4009450"/>
              <a:ext cx="10625" cy="4875"/>
            </a:xfrm>
            <a:custGeom>
              <a:avLst/>
              <a:gdLst/>
              <a:ahLst/>
              <a:cxnLst/>
              <a:rect l="l" t="t" r="r" b="b"/>
              <a:pathLst>
                <a:path w="425" h="195" extrusionOk="0">
                  <a:moveTo>
                    <a:pt x="72" y="0"/>
                  </a:moveTo>
                  <a:cubicBezTo>
                    <a:pt x="34" y="0"/>
                    <a:pt x="0" y="45"/>
                    <a:pt x="36" y="81"/>
                  </a:cubicBezTo>
                  <a:cubicBezTo>
                    <a:pt x="105" y="145"/>
                    <a:pt x="178" y="194"/>
                    <a:pt x="261" y="194"/>
                  </a:cubicBezTo>
                  <a:cubicBezTo>
                    <a:pt x="296" y="194"/>
                    <a:pt x="332" y="185"/>
                    <a:pt x="371" y="165"/>
                  </a:cubicBezTo>
                  <a:cubicBezTo>
                    <a:pt x="425" y="145"/>
                    <a:pt x="390" y="77"/>
                    <a:pt x="344" y="77"/>
                  </a:cubicBezTo>
                  <a:cubicBezTo>
                    <a:pt x="338" y="77"/>
                    <a:pt x="332" y="78"/>
                    <a:pt x="325" y="81"/>
                  </a:cubicBezTo>
                  <a:cubicBezTo>
                    <a:pt x="301" y="93"/>
                    <a:pt x="279" y="98"/>
                    <a:pt x="259" y="98"/>
                  </a:cubicBezTo>
                  <a:cubicBezTo>
                    <a:pt x="201" y="98"/>
                    <a:pt x="155" y="57"/>
                    <a:pt x="104" y="12"/>
                  </a:cubicBezTo>
                  <a:cubicBezTo>
                    <a:pt x="94" y="4"/>
                    <a:pt x="83" y="0"/>
                    <a:pt x="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9"/>
            <p:cNvSpPr/>
            <p:nvPr/>
          </p:nvSpPr>
          <p:spPr>
            <a:xfrm>
              <a:off x="2804125" y="4009775"/>
              <a:ext cx="5100" cy="5100"/>
            </a:xfrm>
            <a:custGeom>
              <a:avLst/>
              <a:gdLst/>
              <a:ahLst/>
              <a:cxnLst/>
              <a:rect l="l" t="t" r="r" b="b"/>
              <a:pathLst>
                <a:path w="204" h="204" extrusionOk="0">
                  <a:moveTo>
                    <a:pt x="71" y="0"/>
                  </a:moveTo>
                  <a:cubicBezTo>
                    <a:pt x="35" y="0"/>
                    <a:pt x="1" y="38"/>
                    <a:pt x="28" y="76"/>
                  </a:cubicBezTo>
                  <a:cubicBezTo>
                    <a:pt x="36" y="91"/>
                    <a:pt x="58" y="114"/>
                    <a:pt x="74" y="121"/>
                  </a:cubicBezTo>
                  <a:cubicBezTo>
                    <a:pt x="81" y="129"/>
                    <a:pt x="89" y="129"/>
                    <a:pt x="89" y="137"/>
                  </a:cubicBezTo>
                  <a:cubicBezTo>
                    <a:pt x="89" y="137"/>
                    <a:pt x="89" y="144"/>
                    <a:pt x="89" y="152"/>
                  </a:cubicBezTo>
                  <a:cubicBezTo>
                    <a:pt x="89" y="185"/>
                    <a:pt x="115" y="203"/>
                    <a:pt x="141" y="203"/>
                  </a:cubicBezTo>
                  <a:cubicBezTo>
                    <a:pt x="157" y="203"/>
                    <a:pt x="172" y="197"/>
                    <a:pt x="180" y="182"/>
                  </a:cubicBezTo>
                  <a:lnTo>
                    <a:pt x="196" y="137"/>
                  </a:lnTo>
                  <a:cubicBezTo>
                    <a:pt x="203" y="114"/>
                    <a:pt x="196" y="91"/>
                    <a:pt x="173" y="83"/>
                  </a:cubicBezTo>
                  <a:cubicBezTo>
                    <a:pt x="173" y="76"/>
                    <a:pt x="173" y="76"/>
                    <a:pt x="173" y="76"/>
                  </a:cubicBezTo>
                  <a:cubicBezTo>
                    <a:pt x="150" y="53"/>
                    <a:pt x="127" y="45"/>
                    <a:pt x="112" y="22"/>
                  </a:cubicBezTo>
                  <a:cubicBezTo>
                    <a:pt x="101" y="7"/>
                    <a:pt x="86" y="0"/>
                    <a:pt x="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9"/>
            <p:cNvSpPr/>
            <p:nvPr/>
          </p:nvSpPr>
          <p:spPr>
            <a:xfrm>
              <a:off x="2784150" y="4010075"/>
              <a:ext cx="14400" cy="5600"/>
            </a:xfrm>
            <a:custGeom>
              <a:avLst/>
              <a:gdLst/>
              <a:ahLst/>
              <a:cxnLst/>
              <a:rect l="l" t="t" r="r" b="b"/>
              <a:pathLst>
                <a:path w="576" h="224" extrusionOk="0">
                  <a:moveTo>
                    <a:pt x="350" y="0"/>
                  </a:moveTo>
                  <a:cubicBezTo>
                    <a:pt x="322" y="0"/>
                    <a:pt x="297" y="30"/>
                    <a:pt x="316" y="64"/>
                  </a:cubicBezTo>
                  <a:cubicBezTo>
                    <a:pt x="324" y="79"/>
                    <a:pt x="332" y="94"/>
                    <a:pt x="347" y="109"/>
                  </a:cubicBezTo>
                  <a:cubicBezTo>
                    <a:pt x="295" y="119"/>
                    <a:pt x="240" y="125"/>
                    <a:pt x="184" y="125"/>
                  </a:cubicBezTo>
                  <a:cubicBezTo>
                    <a:pt x="150" y="125"/>
                    <a:pt x="115" y="123"/>
                    <a:pt x="80" y="117"/>
                  </a:cubicBezTo>
                  <a:cubicBezTo>
                    <a:pt x="75" y="116"/>
                    <a:pt x="71" y="115"/>
                    <a:pt x="67" y="115"/>
                  </a:cubicBezTo>
                  <a:cubicBezTo>
                    <a:pt x="16" y="115"/>
                    <a:pt x="1" y="195"/>
                    <a:pt x="57" y="216"/>
                  </a:cubicBezTo>
                  <a:cubicBezTo>
                    <a:pt x="95" y="221"/>
                    <a:pt x="134" y="224"/>
                    <a:pt x="173" y="224"/>
                  </a:cubicBezTo>
                  <a:cubicBezTo>
                    <a:pt x="244" y="224"/>
                    <a:pt x="316" y="216"/>
                    <a:pt x="385" y="201"/>
                  </a:cubicBezTo>
                  <a:cubicBezTo>
                    <a:pt x="408" y="193"/>
                    <a:pt x="423" y="178"/>
                    <a:pt x="423" y="155"/>
                  </a:cubicBezTo>
                  <a:cubicBezTo>
                    <a:pt x="453" y="170"/>
                    <a:pt x="484" y="185"/>
                    <a:pt x="514" y="193"/>
                  </a:cubicBezTo>
                  <a:lnTo>
                    <a:pt x="545" y="193"/>
                  </a:lnTo>
                  <a:cubicBezTo>
                    <a:pt x="568" y="178"/>
                    <a:pt x="575" y="155"/>
                    <a:pt x="568" y="132"/>
                  </a:cubicBezTo>
                  <a:cubicBezTo>
                    <a:pt x="560" y="125"/>
                    <a:pt x="553" y="117"/>
                    <a:pt x="537" y="109"/>
                  </a:cubicBezTo>
                  <a:cubicBezTo>
                    <a:pt x="484" y="102"/>
                    <a:pt x="431" y="79"/>
                    <a:pt x="393" y="41"/>
                  </a:cubicBezTo>
                  <a:cubicBezTo>
                    <a:pt x="384" y="12"/>
                    <a:pt x="366" y="0"/>
                    <a:pt x="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9"/>
            <p:cNvSpPr/>
            <p:nvPr/>
          </p:nvSpPr>
          <p:spPr>
            <a:xfrm>
              <a:off x="2775425" y="4014100"/>
              <a:ext cx="2975" cy="2475"/>
            </a:xfrm>
            <a:custGeom>
              <a:avLst/>
              <a:gdLst/>
              <a:ahLst/>
              <a:cxnLst/>
              <a:rect l="l" t="t" r="r" b="b"/>
              <a:pathLst>
                <a:path w="119" h="99" extrusionOk="0">
                  <a:moveTo>
                    <a:pt x="56" y="1"/>
                  </a:moveTo>
                  <a:cubicBezTo>
                    <a:pt x="36" y="1"/>
                    <a:pt x="16" y="12"/>
                    <a:pt x="10" y="40"/>
                  </a:cubicBezTo>
                  <a:cubicBezTo>
                    <a:pt x="1" y="76"/>
                    <a:pt x="29" y="98"/>
                    <a:pt x="58" y="98"/>
                  </a:cubicBezTo>
                  <a:cubicBezTo>
                    <a:pt x="79" y="98"/>
                    <a:pt x="100" y="88"/>
                    <a:pt x="109" y="63"/>
                  </a:cubicBezTo>
                  <a:cubicBezTo>
                    <a:pt x="118" y="26"/>
                    <a:pt x="86" y="1"/>
                    <a:pt x="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9"/>
            <p:cNvSpPr/>
            <p:nvPr/>
          </p:nvSpPr>
          <p:spPr>
            <a:xfrm>
              <a:off x="2999100" y="4050375"/>
              <a:ext cx="6750" cy="21950"/>
            </a:xfrm>
            <a:custGeom>
              <a:avLst/>
              <a:gdLst/>
              <a:ahLst/>
              <a:cxnLst/>
              <a:rect l="l" t="t" r="r" b="b"/>
              <a:pathLst>
                <a:path w="270" h="878" extrusionOk="0">
                  <a:moveTo>
                    <a:pt x="128" y="1"/>
                  </a:moveTo>
                  <a:cubicBezTo>
                    <a:pt x="99" y="1"/>
                    <a:pt x="73" y="24"/>
                    <a:pt x="87" y="60"/>
                  </a:cubicBezTo>
                  <a:cubicBezTo>
                    <a:pt x="170" y="311"/>
                    <a:pt x="87" y="570"/>
                    <a:pt x="10" y="814"/>
                  </a:cubicBezTo>
                  <a:cubicBezTo>
                    <a:pt x="1" y="852"/>
                    <a:pt x="35" y="878"/>
                    <a:pt x="66" y="878"/>
                  </a:cubicBezTo>
                  <a:cubicBezTo>
                    <a:pt x="86" y="878"/>
                    <a:pt x="104" y="868"/>
                    <a:pt x="109" y="845"/>
                  </a:cubicBezTo>
                  <a:cubicBezTo>
                    <a:pt x="178" y="586"/>
                    <a:pt x="269" y="304"/>
                    <a:pt x="178" y="37"/>
                  </a:cubicBezTo>
                  <a:cubicBezTo>
                    <a:pt x="169" y="12"/>
                    <a:pt x="148" y="1"/>
                    <a:pt x="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9"/>
            <p:cNvSpPr/>
            <p:nvPr/>
          </p:nvSpPr>
          <p:spPr>
            <a:xfrm>
              <a:off x="2973425" y="4105775"/>
              <a:ext cx="4500" cy="32175"/>
            </a:xfrm>
            <a:custGeom>
              <a:avLst/>
              <a:gdLst/>
              <a:ahLst/>
              <a:cxnLst/>
              <a:rect l="l" t="t" r="r" b="b"/>
              <a:pathLst>
                <a:path w="180" h="1287" extrusionOk="0">
                  <a:moveTo>
                    <a:pt x="132" y="1"/>
                  </a:moveTo>
                  <a:cubicBezTo>
                    <a:pt x="108" y="1"/>
                    <a:pt x="81" y="16"/>
                    <a:pt x="77" y="46"/>
                  </a:cubicBezTo>
                  <a:cubicBezTo>
                    <a:pt x="62" y="244"/>
                    <a:pt x="24" y="435"/>
                    <a:pt x="16" y="633"/>
                  </a:cubicBezTo>
                  <a:cubicBezTo>
                    <a:pt x="1" y="824"/>
                    <a:pt x="85" y="1022"/>
                    <a:pt x="39" y="1228"/>
                  </a:cubicBezTo>
                  <a:cubicBezTo>
                    <a:pt x="34" y="1264"/>
                    <a:pt x="65" y="1286"/>
                    <a:pt x="93" y="1286"/>
                  </a:cubicBezTo>
                  <a:cubicBezTo>
                    <a:pt x="113" y="1286"/>
                    <a:pt x="132" y="1275"/>
                    <a:pt x="138" y="1250"/>
                  </a:cubicBezTo>
                  <a:cubicBezTo>
                    <a:pt x="169" y="1060"/>
                    <a:pt x="130" y="892"/>
                    <a:pt x="115" y="702"/>
                  </a:cubicBezTo>
                  <a:cubicBezTo>
                    <a:pt x="92" y="488"/>
                    <a:pt x="161" y="260"/>
                    <a:pt x="176" y="46"/>
                  </a:cubicBezTo>
                  <a:cubicBezTo>
                    <a:pt x="180" y="16"/>
                    <a:pt x="157"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9"/>
            <p:cNvSpPr/>
            <p:nvPr/>
          </p:nvSpPr>
          <p:spPr>
            <a:xfrm>
              <a:off x="2903550" y="4080800"/>
              <a:ext cx="14075" cy="58550"/>
            </a:xfrm>
            <a:custGeom>
              <a:avLst/>
              <a:gdLst/>
              <a:ahLst/>
              <a:cxnLst/>
              <a:rect l="l" t="t" r="r" b="b"/>
              <a:pathLst>
                <a:path w="563" h="2342" extrusionOk="0">
                  <a:moveTo>
                    <a:pt x="450" y="0"/>
                  </a:moveTo>
                  <a:cubicBezTo>
                    <a:pt x="415" y="0"/>
                    <a:pt x="382" y="33"/>
                    <a:pt x="403" y="70"/>
                  </a:cubicBezTo>
                  <a:cubicBezTo>
                    <a:pt x="471" y="161"/>
                    <a:pt x="342" y="428"/>
                    <a:pt x="319" y="527"/>
                  </a:cubicBezTo>
                  <a:cubicBezTo>
                    <a:pt x="288" y="672"/>
                    <a:pt x="281" y="824"/>
                    <a:pt x="288" y="969"/>
                  </a:cubicBezTo>
                  <a:cubicBezTo>
                    <a:pt x="319" y="1419"/>
                    <a:pt x="227" y="1868"/>
                    <a:pt x="22" y="2265"/>
                  </a:cubicBezTo>
                  <a:cubicBezTo>
                    <a:pt x="1" y="2307"/>
                    <a:pt x="34" y="2342"/>
                    <a:pt x="67" y="2342"/>
                  </a:cubicBezTo>
                  <a:cubicBezTo>
                    <a:pt x="81" y="2342"/>
                    <a:pt x="96" y="2335"/>
                    <a:pt x="106" y="2318"/>
                  </a:cubicBezTo>
                  <a:cubicBezTo>
                    <a:pt x="319" y="1929"/>
                    <a:pt x="418" y="1487"/>
                    <a:pt x="388" y="1045"/>
                  </a:cubicBezTo>
                  <a:cubicBezTo>
                    <a:pt x="372" y="809"/>
                    <a:pt x="395" y="573"/>
                    <a:pt x="471" y="352"/>
                  </a:cubicBezTo>
                  <a:cubicBezTo>
                    <a:pt x="509" y="237"/>
                    <a:pt x="563" y="131"/>
                    <a:pt x="494" y="24"/>
                  </a:cubicBezTo>
                  <a:cubicBezTo>
                    <a:pt x="482" y="7"/>
                    <a:pt x="466" y="0"/>
                    <a:pt x="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9"/>
            <p:cNvSpPr/>
            <p:nvPr/>
          </p:nvSpPr>
          <p:spPr>
            <a:xfrm>
              <a:off x="2860975" y="4082525"/>
              <a:ext cx="8250" cy="48375"/>
            </a:xfrm>
            <a:custGeom>
              <a:avLst/>
              <a:gdLst/>
              <a:ahLst/>
              <a:cxnLst/>
              <a:rect l="l" t="t" r="r" b="b"/>
              <a:pathLst>
                <a:path w="330" h="1935" extrusionOk="0">
                  <a:moveTo>
                    <a:pt x="280" y="1"/>
                  </a:moveTo>
                  <a:cubicBezTo>
                    <a:pt x="256" y="1"/>
                    <a:pt x="231" y="16"/>
                    <a:pt x="231" y="46"/>
                  </a:cubicBezTo>
                  <a:cubicBezTo>
                    <a:pt x="200" y="374"/>
                    <a:pt x="155" y="694"/>
                    <a:pt x="94" y="1014"/>
                  </a:cubicBezTo>
                  <a:cubicBezTo>
                    <a:pt x="48" y="1304"/>
                    <a:pt x="78" y="1594"/>
                    <a:pt x="10" y="1876"/>
                  </a:cubicBezTo>
                  <a:cubicBezTo>
                    <a:pt x="1" y="1912"/>
                    <a:pt x="29" y="1934"/>
                    <a:pt x="58" y="1934"/>
                  </a:cubicBezTo>
                  <a:cubicBezTo>
                    <a:pt x="79" y="1934"/>
                    <a:pt x="100" y="1923"/>
                    <a:pt x="109" y="1898"/>
                  </a:cubicBezTo>
                  <a:cubicBezTo>
                    <a:pt x="178" y="1594"/>
                    <a:pt x="147" y="1273"/>
                    <a:pt x="200" y="961"/>
                  </a:cubicBezTo>
                  <a:cubicBezTo>
                    <a:pt x="261" y="656"/>
                    <a:pt x="299" y="351"/>
                    <a:pt x="330" y="46"/>
                  </a:cubicBezTo>
                  <a:cubicBezTo>
                    <a:pt x="330" y="16"/>
                    <a:pt x="305" y="1"/>
                    <a:pt x="2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9"/>
            <p:cNvSpPr/>
            <p:nvPr/>
          </p:nvSpPr>
          <p:spPr>
            <a:xfrm>
              <a:off x="2813525" y="4079100"/>
              <a:ext cx="7700" cy="33625"/>
            </a:xfrm>
            <a:custGeom>
              <a:avLst/>
              <a:gdLst/>
              <a:ahLst/>
              <a:cxnLst/>
              <a:rect l="l" t="t" r="r" b="b"/>
              <a:pathLst>
                <a:path w="308" h="1345" extrusionOk="0">
                  <a:moveTo>
                    <a:pt x="261" y="1"/>
                  </a:moveTo>
                  <a:cubicBezTo>
                    <a:pt x="237" y="1"/>
                    <a:pt x="212" y="16"/>
                    <a:pt x="208" y="46"/>
                  </a:cubicBezTo>
                  <a:cubicBezTo>
                    <a:pt x="185" y="458"/>
                    <a:pt x="117" y="877"/>
                    <a:pt x="10" y="1281"/>
                  </a:cubicBezTo>
                  <a:cubicBezTo>
                    <a:pt x="1" y="1319"/>
                    <a:pt x="32" y="1345"/>
                    <a:pt x="63" y="1345"/>
                  </a:cubicBezTo>
                  <a:cubicBezTo>
                    <a:pt x="82" y="1345"/>
                    <a:pt x="100" y="1335"/>
                    <a:pt x="109" y="1311"/>
                  </a:cubicBezTo>
                  <a:cubicBezTo>
                    <a:pt x="216" y="892"/>
                    <a:pt x="285" y="473"/>
                    <a:pt x="307" y="46"/>
                  </a:cubicBezTo>
                  <a:cubicBezTo>
                    <a:pt x="307" y="16"/>
                    <a:pt x="285" y="1"/>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39"/>
          <p:cNvGrpSpPr/>
          <p:nvPr/>
        </p:nvGrpSpPr>
        <p:grpSpPr>
          <a:xfrm rot="9963336">
            <a:off x="7139708" y="825813"/>
            <a:ext cx="1133320" cy="573987"/>
            <a:chOff x="6893875" y="2013700"/>
            <a:chExt cx="396325" cy="200725"/>
          </a:xfrm>
        </p:grpSpPr>
        <p:sp>
          <p:nvSpPr>
            <p:cNvPr id="6423" name="Google Shape;6423;p39"/>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9"/>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9"/>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9"/>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9"/>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9"/>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39"/>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39"/>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9"/>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9"/>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9"/>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9"/>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39"/>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39"/>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9"/>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39"/>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39"/>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39"/>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39"/>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39"/>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39"/>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39"/>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9"/>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9"/>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9"/>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51"/>
        <p:cNvGrpSpPr/>
        <p:nvPr/>
      </p:nvGrpSpPr>
      <p:grpSpPr>
        <a:xfrm>
          <a:off x="0" y="0"/>
          <a:ext cx="0" cy="0"/>
          <a:chOff x="0" y="0"/>
          <a:chExt cx="0" cy="0"/>
        </a:xfrm>
      </p:grpSpPr>
      <p:grpSp>
        <p:nvGrpSpPr>
          <p:cNvPr id="6452" name="Google Shape;6452;p40"/>
          <p:cNvGrpSpPr/>
          <p:nvPr/>
        </p:nvGrpSpPr>
        <p:grpSpPr>
          <a:xfrm>
            <a:off x="1139295" y="1742825"/>
            <a:ext cx="1037160" cy="1037286"/>
            <a:chOff x="60038" y="494995"/>
            <a:chExt cx="840418" cy="840520"/>
          </a:xfrm>
        </p:grpSpPr>
        <p:sp>
          <p:nvSpPr>
            <p:cNvPr id="6453" name="Google Shape;6453;p40"/>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0"/>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C2AF8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5" name="Google Shape;6455;p40"/>
          <p:cNvSpPr txBox="1">
            <a:spLocks noGrp="1"/>
          </p:cNvSpPr>
          <p:nvPr>
            <p:ph type="title" idx="8"/>
          </p:nvPr>
        </p:nvSpPr>
        <p:spPr>
          <a:xfrm>
            <a:off x="713225" y="540275"/>
            <a:ext cx="772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Second announcement</a:t>
            </a:r>
            <a:endParaRPr/>
          </a:p>
        </p:txBody>
      </p:sp>
      <p:sp>
        <p:nvSpPr>
          <p:cNvPr id="6456" name="Google Shape;6456;p40"/>
          <p:cNvSpPr txBox="1">
            <a:spLocks noGrp="1"/>
          </p:cNvSpPr>
          <p:nvPr>
            <p:ph type="title"/>
          </p:nvPr>
        </p:nvSpPr>
        <p:spPr>
          <a:xfrm>
            <a:off x="762225" y="2905125"/>
            <a:ext cx="17913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6457" name="Google Shape;6457;p40"/>
          <p:cNvSpPr txBox="1">
            <a:spLocks noGrp="1"/>
          </p:cNvSpPr>
          <p:nvPr>
            <p:ph type="subTitle" idx="1"/>
          </p:nvPr>
        </p:nvSpPr>
        <p:spPr>
          <a:xfrm>
            <a:off x="762225" y="3333750"/>
            <a:ext cx="1791300" cy="80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second planet from the Sun and it’s terribly hot</a:t>
            </a:r>
            <a:endParaRPr/>
          </a:p>
        </p:txBody>
      </p:sp>
      <p:sp>
        <p:nvSpPr>
          <p:cNvPr id="6458" name="Google Shape;6458;p40"/>
          <p:cNvSpPr txBox="1">
            <a:spLocks noGrp="1"/>
          </p:cNvSpPr>
          <p:nvPr>
            <p:ph type="title" idx="2"/>
          </p:nvPr>
        </p:nvSpPr>
        <p:spPr>
          <a:xfrm>
            <a:off x="6588362" y="2905125"/>
            <a:ext cx="17913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6459" name="Google Shape;6459;p40"/>
          <p:cNvSpPr txBox="1">
            <a:spLocks noGrp="1"/>
          </p:cNvSpPr>
          <p:nvPr>
            <p:ph type="subTitle" idx="3"/>
          </p:nvPr>
        </p:nvSpPr>
        <p:spPr>
          <a:xfrm>
            <a:off x="6588362" y="3333750"/>
            <a:ext cx="1791300" cy="80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a gas giant and the biggest planet in the Solar System</a:t>
            </a:r>
            <a:endParaRPr/>
          </a:p>
        </p:txBody>
      </p:sp>
      <p:sp>
        <p:nvSpPr>
          <p:cNvPr id="6460" name="Google Shape;6460;p40"/>
          <p:cNvSpPr txBox="1">
            <a:spLocks noGrp="1"/>
          </p:cNvSpPr>
          <p:nvPr>
            <p:ph type="title" idx="4"/>
          </p:nvPr>
        </p:nvSpPr>
        <p:spPr>
          <a:xfrm>
            <a:off x="2702875" y="2905125"/>
            <a:ext cx="17913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6461" name="Google Shape;6461;p40"/>
          <p:cNvSpPr txBox="1">
            <a:spLocks noGrp="1"/>
          </p:cNvSpPr>
          <p:nvPr>
            <p:ph type="subTitle" idx="5"/>
          </p:nvPr>
        </p:nvSpPr>
        <p:spPr>
          <a:xfrm>
            <a:off x="2702950" y="3333750"/>
            <a:ext cx="1791300" cy="80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very cold place </a:t>
            </a:r>
            <a:endParaRPr/>
          </a:p>
        </p:txBody>
      </p:sp>
      <p:sp>
        <p:nvSpPr>
          <p:cNvPr id="6462" name="Google Shape;6462;p40"/>
          <p:cNvSpPr txBox="1">
            <a:spLocks noGrp="1"/>
          </p:cNvSpPr>
          <p:nvPr>
            <p:ph type="title" idx="6"/>
          </p:nvPr>
        </p:nvSpPr>
        <p:spPr>
          <a:xfrm>
            <a:off x="4645613" y="2905125"/>
            <a:ext cx="17913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6463" name="Google Shape;6463;p40"/>
          <p:cNvSpPr txBox="1">
            <a:spLocks noGrp="1"/>
          </p:cNvSpPr>
          <p:nvPr>
            <p:ph type="subTitle" idx="7"/>
          </p:nvPr>
        </p:nvSpPr>
        <p:spPr>
          <a:xfrm>
            <a:off x="4645612" y="3333750"/>
            <a:ext cx="1791300" cy="80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composed mostly of hydrogen and helium</a:t>
            </a:r>
            <a:endParaRPr/>
          </a:p>
        </p:txBody>
      </p:sp>
      <p:grpSp>
        <p:nvGrpSpPr>
          <p:cNvPr id="6464" name="Google Shape;6464;p40"/>
          <p:cNvGrpSpPr/>
          <p:nvPr/>
        </p:nvGrpSpPr>
        <p:grpSpPr>
          <a:xfrm>
            <a:off x="3079940" y="1742825"/>
            <a:ext cx="1037160" cy="1037286"/>
            <a:chOff x="60038" y="494995"/>
            <a:chExt cx="840418" cy="840520"/>
          </a:xfrm>
        </p:grpSpPr>
        <p:sp>
          <p:nvSpPr>
            <p:cNvPr id="6465" name="Google Shape;6465;p40"/>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40"/>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A68C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40"/>
          <p:cNvGrpSpPr/>
          <p:nvPr/>
        </p:nvGrpSpPr>
        <p:grpSpPr>
          <a:xfrm>
            <a:off x="5022685" y="1742825"/>
            <a:ext cx="1037160" cy="1037286"/>
            <a:chOff x="60038" y="494995"/>
            <a:chExt cx="840418" cy="840520"/>
          </a:xfrm>
        </p:grpSpPr>
        <p:sp>
          <p:nvSpPr>
            <p:cNvPr id="6468" name="Google Shape;6468;p40"/>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0"/>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78644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40"/>
          <p:cNvGrpSpPr/>
          <p:nvPr/>
        </p:nvGrpSpPr>
        <p:grpSpPr>
          <a:xfrm>
            <a:off x="6965430" y="1742825"/>
            <a:ext cx="1037160" cy="1037286"/>
            <a:chOff x="60038" y="494995"/>
            <a:chExt cx="840418" cy="840520"/>
          </a:xfrm>
        </p:grpSpPr>
        <p:sp>
          <p:nvSpPr>
            <p:cNvPr id="6471" name="Google Shape;6471;p40"/>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0"/>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CF9B9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40"/>
          <p:cNvGrpSpPr/>
          <p:nvPr/>
        </p:nvGrpSpPr>
        <p:grpSpPr>
          <a:xfrm>
            <a:off x="1435281" y="2038713"/>
            <a:ext cx="445187" cy="445510"/>
            <a:chOff x="-10391650" y="3180600"/>
            <a:chExt cx="352875" cy="353075"/>
          </a:xfrm>
        </p:grpSpPr>
        <p:sp>
          <p:nvSpPr>
            <p:cNvPr id="6474" name="Google Shape;6474;p40"/>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40"/>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0"/>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0"/>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0"/>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0"/>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40"/>
          <p:cNvGrpSpPr/>
          <p:nvPr/>
        </p:nvGrpSpPr>
        <p:grpSpPr>
          <a:xfrm>
            <a:off x="7288242" y="2039328"/>
            <a:ext cx="391538" cy="444280"/>
            <a:chOff x="-10370400" y="4049550"/>
            <a:chExt cx="310350" cy="352100"/>
          </a:xfrm>
        </p:grpSpPr>
        <p:sp>
          <p:nvSpPr>
            <p:cNvPr id="6481" name="Google Shape;6481;p40"/>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40"/>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0"/>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0"/>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0"/>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40"/>
          <p:cNvGrpSpPr/>
          <p:nvPr/>
        </p:nvGrpSpPr>
        <p:grpSpPr>
          <a:xfrm>
            <a:off x="3374933" y="2038839"/>
            <a:ext cx="447174" cy="445258"/>
            <a:chOff x="-9958475" y="3180025"/>
            <a:chExt cx="354450" cy="352875"/>
          </a:xfrm>
        </p:grpSpPr>
        <p:sp>
          <p:nvSpPr>
            <p:cNvPr id="6487" name="Google Shape;6487;p40"/>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0"/>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0"/>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40"/>
          <p:cNvGrpSpPr/>
          <p:nvPr/>
        </p:nvGrpSpPr>
        <p:grpSpPr>
          <a:xfrm>
            <a:off x="5318167" y="2038823"/>
            <a:ext cx="446196" cy="445289"/>
            <a:chOff x="-12643475" y="3212300"/>
            <a:chExt cx="353675" cy="352900"/>
          </a:xfrm>
        </p:grpSpPr>
        <p:sp>
          <p:nvSpPr>
            <p:cNvPr id="6491" name="Google Shape;6491;p40"/>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0"/>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0"/>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0"/>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0"/>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0"/>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40"/>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40"/>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0"/>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503"/>
        <p:cNvGrpSpPr/>
        <p:nvPr/>
      </p:nvGrpSpPr>
      <p:grpSpPr>
        <a:xfrm>
          <a:off x="0" y="0"/>
          <a:ext cx="0" cy="0"/>
          <a:chOff x="0" y="0"/>
          <a:chExt cx="0" cy="0"/>
        </a:xfrm>
      </p:grpSpPr>
      <p:grpSp>
        <p:nvGrpSpPr>
          <p:cNvPr id="6504" name="Google Shape;6504;p41"/>
          <p:cNvGrpSpPr/>
          <p:nvPr/>
        </p:nvGrpSpPr>
        <p:grpSpPr>
          <a:xfrm>
            <a:off x="1266859" y="1110415"/>
            <a:ext cx="1428818" cy="1428914"/>
            <a:chOff x="4273756" y="1374896"/>
            <a:chExt cx="615525" cy="615593"/>
          </a:xfrm>
        </p:grpSpPr>
        <p:sp>
          <p:nvSpPr>
            <p:cNvPr id="6505" name="Google Shape;6505;p41"/>
            <p:cNvSpPr/>
            <p:nvPr/>
          </p:nvSpPr>
          <p:spPr>
            <a:xfrm>
              <a:off x="4273756" y="1374896"/>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1"/>
            <p:cNvSpPr/>
            <p:nvPr/>
          </p:nvSpPr>
          <p:spPr>
            <a:xfrm>
              <a:off x="4342601" y="1443741"/>
              <a:ext cx="477835" cy="47790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7" name="Google Shape;6507;p41"/>
          <p:cNvSpPr txBox="1">
            <a:spLocks noGrp="1"/>
          </p:cNvSpPr>
          <p:nvPr>
            <p:ph type="title" idx="2"/>
          </p:nvPr>
        </p:nvSpPr>
        <p:spPr>
          <a:xfrm>
            <a:off x="1257150" y="1180848"/>
            <a:ext cx="1428900" cy="100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
        <p:nvSpPr>
          <p:cNvPr id="6508" name="Google Shape;6508;p41"/>
          <p:cNvSpPr txBox="1">
            <a:spLocks noGrp="1"/>
          </p:cNvSpPr>
          <p:nvPr>
            <p:ph type="subTitle" idx="1"/>
          </p:nvPr>
        </p:nvSpPr>
        <p:spPr>
          <a:xfrm>
            <a:off x="1323825" y="3583985"/>
            <a:ext cx="5067600" cy="37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sp>
        <p:nvSpPr>
          <p:cNvPr id="6509" name="Google Shape;6509;p41"/>
          <p:cNvSpPr txBox="1">
            <a:spLocks noGrp="1"/>
          </p:cNvSpPr>
          <p:nvPr>
            <p:ph type="title"/>
          </p:nvPr>
        </p:nvSpPr>
        <p:spPr>
          <a:xfrm>
            <a:off x="1323825" y="2755060"/>
            <a:ext cx="5067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 depth</a:t>
            </a:r>
            <a:endParaRPr/>
          </a:p>
        </p:txBody>
      </p:sp>
      <p:grpSp>
        <p:nvGrpSpPr>
          <p:cNvPr id="6510" name="Google Shape;6510;p41"/>
          <p:cNvGrpSpPr/>
          <p:nvPr/>
        </p:nvGrpSpPr>
        <p:grpSpPr>
          <a:xfrm rot="1107493">
            <a:off x="4785874" y="1065262"/>
            <a:ext cx="1758384" cy="1605179"/>
            <a:chOff x="1862800" y="750850"/>
            <a:chExt cx="564575" cy="515400"/>
          </a:xfrm>
        </p:grpSpPr>
        <p:sp>
          <p:nvSpPr>
            <p:cNvPr id="6511" name="Google Shape;6511;p41"/>
            <p:cNvSpPr/>
            <p:nvPr/>
          </p:nvSpPr>
          <p:spPr>
            <a:xfrm>
              <a:off x="1862800" y="750850"/>
              <a:ext cx="564575" cy="515400"/>
            </a:xfrm>
            <a:custGeom>
              <a:avLst/>
              <a:gdLst/>
              <a:ahLst/>
              <a:cxnLst/>
              <a:rect l="l" t="t" r="r" b="b"/>
              <a:pathLst>
                <a:path w="22583" h="20616" extrusionOk="0">
                  <a:moveTo>
                    <a:pt x="20701" y="0"/>
                  </a:moveTo>
                  <a:cubicBezTo>
                    <a:pt x="20152" y="0"/>
                    <a:pt x="19710" y="282"/>
                    <a:pt x="19367" y="503"/>
                  </a:cubicBezTo>
                  <a:cubicBezTo>
                    <a:pt x="19176" y="633"/>
                    <a:pt x="18978" y="739"/>
                    <a:pt x="18780" y="839"/>
                  </a:cubicBezTo>
                  <a:cubicBezTo>
                    <a:pt x="18422" y="991"/>
                    <a:pt x="18102" y="1212"/>
                    <a:pt x="17850" y="1502"/>
                  </a:cubicBezTo>
                  <a:cubicBezTo>
                    <a:pt x="17751" y="1517"/>
                    <a:pt x="17667" y="1547"/>
                    <a:pt x="17583" y="1585"/>
                  </a:cubicBezTo>
                  <a:cubicBezTo>
                    <a:pt x="17439" y="1646"/>
                    <a:pt x="17301" y="1723"/>
                    <a:pt x="17172" y="1806"/>
                  </a:cubicBezTo>
                  <a:cubicBezTo>
                    <a:pt x="16943" y="1669"/>
                    <a:pt x="16684" y="1601"/>
                    <a:pt x="16417" y="1601"/>
                  </a:cubicBezTo>
                  <a:lnTo>
                    <a:pt x="13346" y="1601"/>
                  </a:lnTo>
                  <a:cubicBezTo>
                    <a:pt x="13186" y="1601"/>
                    <a:pt x="13033" y="1624"/>
                    <a:pt x="12881" y="1677"/>
                  </a:cubicBezTo>
                  <a:lnTo>
                    <a:pt x="9086" y="1677"/>
                  </a:lnTo>
                  <a:cubicBezTo>
                    <a:pt x="8941" y="1631"/>
                    <a:pt x="8788" y="1608"/>
                    <a:pt x="8636" y="1608"/>
                  </a:cubicBezTo>
                  <a:lnTo>
                    <a:pt x="5564" y="1608"/>
                  </a:lnTo>
                  <a:cubicBezTo>
                    <a:pt x="5551" y="1608"/>
                    <a:pt x="5538" y="1608"/>
                    <a:pt x="5524" y="1608"/>
                  </a:cubicBezTo>
                  <a:cubicBezTo>
                    <a:pt x="5273" y="1608"/>
                    <a:pt x="5035" y="1676"/>
                    <a:pt x="4818" y="1806"/>
                  </a:cubicBezTo>
                  <a:cubicBezTo>
                    <a:pt x="4010" y="2020"/>
                    <a:pt x="3537" y="2553"/>
                    <a:pt x="3370" y="3407"/>
                  </a:cubicBezTo>
                  <a:cubicBezTo>
                    <a:pt x="3324" y="3658"/>
                    <a:pt x="2821" y="5549"/>
                    <a:pt x="2417" y="7065"/>
                  </a:cubicBezTo>
                  <a:lnTo>
                    <a:pt x="2409" y="7103"/>
                  </a:lnTo>
                  <a:cubicBezTo>
                    <a:pt x="1357" y="11044"/>
                    <a:pt x="664" y="13673"/>
                    <a:pt x="572" y="14298"/>
                  </a:cubicBezTo>
                  <a:cubicBezTo>
                    <a:pt x="550" y="14466"/>
                    <a:pt x="511" y="14648"/>
                    <a:pt x="466" y="14869"/>
                  </a:cubicBezTo>
                  <a:cubicBezTo>
                    <a:pt x="283" y="15708"/>
                    <a:pt x="1" y="16958"/>
                    <a:pt x="809" y="18276"/>
                  </a:cubicBezTo>
                  <a:cubicBezTo>
                    <a:pt x="1815" y="19930"/>
                    <a:pt x="3194" y="20006"/>
                    <a:pt x="5549" y="20006"/>
                  </a:cubicBezTo>
                  <a:cubicBezTo>
                    <a:pt x="6037" y="20006"/>
                    <a:pt x="6601" y="20006"/>
                    <a:pt x="7264" y="19999"/>
                  </a:cubicBezTo>
                  <a:lnTo>
                    <a:pt x="7272" y="19999"/>
                  </a:lnTo>
                  <a:lnTo>
                    <a:pt x="8583" y="19983"/>
                  </a:lnTo>
                  <a:cubicBezTo>
                    <a:pt x="8781" y="20372"/>
                    <a:pt x="9192" y="20616"/>
                    <a:pt x="9627" y="20616"/>
                  </a:cubicBezTo>
                  <a:cubicBezTo>
                    <a:pt x="9878" y="20608"/>
                    <a:pt x="10122" y="20532"/>
                    <a:pt x="10328" y="20380"/>
                  </a:cubicBezTo>
                  <a:cubicBezTo>
                    <a:pt x="10503" y="20258"/>
                    <a:pt x="10671" y="20128"/>
                    <a:pt x="10854" y="19976"/>
                  </a:cubicBezTo>
                  <a:lnTo>
                    <a:pt x="18780" y="19976"/>
                  </a:lnTo>
                  <a:cubicBezTo>
                    <a:pt x="19230" y="19976"/>
                    <a:pt x="19656" y="19762"/>
                    <a:pt x="19931" y="19404"/>
                  </a:cubicBezTo>
                  <a:cubicBezTo>
                    <a:pt x="20205" y="19038"/>
                    <a:pt x="20289" y="18573"/>
                    <a:pt x="20167" y="18131"/>
                  </a:cubicBezTo>
                  <a:lnTo>
                    <a:pt x="19527" y="15875"/>
                  </a:lnTo>
                  <a:cubicBezTo>
                    <a:pt x="19938" y="15868"/>
                    <a:pt x="20335" y="15677"/>
                    <a:pt x="20594" y="15350"/>
                  </a:cubicBezTo>
                  <a:cubicBezTo>
                    <a:pt x="20830" y="15022"/>
                    <a:pt x="20914" y="14610"/>
                    <a:pt x="20800" y="14222"/>
                  </a:cubicBezTo>
                  <a:lnTo>
                    <a:pt x="19946" y="10944"/>
                  </a:lnTo>
                  <a:cubicBezTo>
                    <a:pt x="19916" y="10823"/>
                    <a:pt x="19862" y="10701"/>
                    <a:pt x="19794" y="10594"/>
                  </a:cubicBezTo>
                  <a:lnTo>
                    <a:pt x="19717" y="10297"/>
                  </a:lnTo>
                  <a:cubicBezTo>
                    <a:pt x="19855" y="10114"/>
                    <a:pt x="19976" y="9946"/>
                    <a:pt x="20076" y="9801"/>
                  </a:cubicBezTo>
                  <a:lnTo>
                    <a:pt x="20091" y="9778"/>
                  </a:lnTo>
                  <a:cubicBezTo>
                    <a:pt x="20190" y="9626"/>
                    <a:pt x="20274" y="9496"/>
                    <a:pt x="20327" y="9405"/>
                  </a:cubicBezTo>
                  <a:lnTo>
                    <a:pt x="20342" y="9374"/>
                  </a:lnTo>
                  <a:lnTo>
                    <a:pt x="20426" y="9237"/>
                  </a:lnTo>
                  <a:cubicBezTo>
                    <a:pt x="20594" y="8940"/>
                    <a:pt x="20624" y="8582"/>
                    <a:pt x="20502" y="8262"/>
                  </a:cubicBezTo>
                  <a:cubicBezTo>
                    <a:pt x="20556" y="8048"/>
                    <a:pt x="20594" y="7827"/>
                    <a:pt x="20640" y="7622"/>
                  </a:cubicBezTo>
                  <a:cubicBezTo>
                    <a:pt x="20685" y="7378"/>
                    <a:pt x="20769" y="6966"/>
                    <a:pt x="20815" y="6844"/>
                  </a:cubicBezTo>
                  <a:cubicBezTo>
                    <a:pt x="21066" y="6318"/>
                    <a:pt x="21463" y="5609"/>
                    <a:pt x="21470" y="5602"/>
                  </a:cubicBezTo>
                  <a:cubicBezTo>
                    <a:pt x="21592" y="5381"/>
                    <a:pt x="21661" y="5137"/>
                    <a:pt x="21668" y="4885"/>
                  </a:cubicBezTo>
                  <a:cubicBezTo>
                    <a:pt x="22004" y="4520"/>
                    <a:pt x="22065" y="3979"/>
                    <a:pt x="21821" y="3552"/>
                  </a:cubicBezTo>
                  <a:cubicBezTo>
                    <a:pt x="21851" y="3468"/>
                    <a:pt x="21882" y="3384"/>
                    <a:pt x="21920" y="3308"/>
                  </a:cubicBezTo>
                  <a:cubicBezTo>
                    <a:pt x="22583" y="1883"/>
                    <a:pt x="22453" y="854"/>
                    <a:pt x="21531" y="252"/>
                  </a:cubicBezTo>
                  <a:cubicBezTo>
                    <a:pt x="21486" y="221"/>
                    <a:pt x="21432" y="191"/>
                    <a:pt x="21379" y="168"/>
                  </a:cubicBezTo>
                  <a:cubicBezTo>
                    <a:pt x="21173" y="61"/>
                    <a:pt x="20937" y="0"/>
                    <a:pt x="20701" y="0"/>
                  </a:cubicBezTo>
                  <a:close/>
                </a:path>
              </a:pathLst>
            </a:custGeom>
            <a:solidFill>
              <a:srgbClr val="FFFFFF"/>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41"/>
            <p:cNvSpPr/>
            <p:nvPr/>
          </p:nvSpPr>
          <p:spPr>
            <a:xfrm>
              <a:off x="1893300" y="779425"/>
              <a:ext cx="502275" cy="458275"/>
            </a:xfrm>
            <a:custGeom>
              <a:avLst/>
              <a:gdLst/>
              <a:ahLst/>
              <a:cxnLst/>
              <a:rect l="l" t="t" r="r" b="b"/>
              <a:pathLst>
                <a:path w="20091" h="18331" extrusionOk="0">
                  <a:moveTo>
                    <a:pt x="19483" y="0"/>
                  </a:moveTo>
                  <a:cubicBezTo>
                    <a:pt x="19274" y="0"/>
                    <a:pt x="19033" y="155"/>
                    <a:pt x="18764" y="328"/>
                  </a:cubicBezTo>
                  <a:cubicBezTo>
                    <a:pt x="18520" y="488"/>
                    <a:pt x="18261" y="633"/>
                    <a:pt x="17994" y="747"/>
                  </a:cubicBezTo>
                  <a:cubicBezTo>
                    <a:pt x="17606" y="907"/>
                    <a:pt x="17209" y="1403"/>
                    <a:pt x="16889" y="1913"/>
                  </a:cubicBezTo>
                  <a:cubicBezTo>
                    <a:pt x="16904" y="1875"/>
                    <a:pt x="16927" y="1837"/>
                    <a:pt x="16950" y="1791"/>
                  </a:cubicBezTo>
                  <a:cubicBezTo>
                    <a:pt x="16988" y="1723"/>
                    <a:pt x="16996" y="1631"/>
                    <a:pt x="16973" y="1547"/>
                  </a:cubicBezTo>
                  <a:cubicBezTo>
                    <a:pt x="16965" y="1525"/>
                    <a:pt x="16943" y="1502"/>
                    <a:pt x="16920" y="1494"/>
                  </a:cubicBezTo>
                  <a:cubicBezTo>
                    <a:pt x="16904" y="1487"/>
                    <a:pt x="16887" y="1483"/>
                    <a:pt x="16870" y="1483"/>
                  </a:cubicBezTo>
                  <a:cubicBezTo>
                    <a:pt x="16853" y="1483"/>
                    <a:pt x="16836" y="1487"/>
                    <a:pt x="16821" y="1494"/>
                  </a:cubicBezTo>
                  <a:cubicBezTo>
                    <a:pt x="16798" y="1502"/>
                    <a:pt x="16257" y="1738"/>
                    <a:pt x="15677" y="2454"/>
                  </a:cubicBezTo>
                  <a:lnTo>
                    <a:pt x="15632" y="2515"/>
                  </a:lnTo>
                  <a:lnTo>
                    <a:pt x="15411" y="1692"/>
                  </a:lnTo>
                  <a:cubicBezTo>
                    <a:pt x="15403" y="1647"/>
                    <a:pt x="15304" y="1601"/>
                    <a:pt x="15205" y="1601"/>
                  </a:cubicBezTo>
                  <a:lnTo>
                    <a:pt x="12134" y="1601"/>
                  </a:lnTo>
                  <a:cubicBezTo>
                    <a:pt x="12126" y="1600"/>
                    <a:pt x="12118" y="1599"/>
                    <a:pt x="12110" y="1599"/>
                  </a:cubicBezTo>
                  <a:cubicBezTo>
                    <a:pt x="12057" y="1599"/>
                    <a:pt x="12006" y="1621"/>
                    <a:pt x="11966" y="1654"/>
                  </a:cubicBezTo>
                  <a:cubicBezTo>
                    <a:pt x="11958" y="1662"/>
                    <a:pt x="11958" y="1669"/>
                    <a:pt x="11958" y="1677"/>
                  </a:cubicBezTo>
                  <a:lnTo>
                    <a:pt x="7591" y="1677"/>
                  </a:lnTo>
                  <a:cubicBezTo>
                    <a:pt x="7584" y="1669"/>
                    <a:pt x="7584" y="1662"/>
                    <a:pt x="7584" y="1662"/>
                  </a:cubicBezTo>
                  <a:cubicBezTo>
                    <a:pt x="7545" y="1624"/>
                    <a:pt x="7496" y="1607"/>
                    <a:pt x="7445" y="1607"/>
                  </a:cubicBezTo>
                  <a:cubicBezTo>
                    <a:pt x="7436" y="1607"/>
                    <a:pt x="7426" y="1607"/>
                    <a:pt x="7416" y="1608"/>
                  </a:cubicBezTo>
                  <a:lnTo>
                    <a:pt x="4352" y="1608"/>
                  </a:lnTo>
                  <a:cubicBezTo>
                    <a:pt x="4245" y="1608"/>
                    <a:pt x="4154" y="1647"/>
                    <a:pt x="4139" y="1700"/>
                  </a:cubicBezTo>
                  <a:lnTo>
                    <a:pt x="4131" y="1723"/>
                  </a:lnTo>
                  <a:cubicBezTo>
                    <a:pt x="3559" y="1799"/>
                    <a:pt x="3369" y="1997"/>
                    <a:pt x="3277" y="2485"/>
                  </a:cubicBezTo>
                  <a:cubicBezTo>
                    <a:pt x="3224" y="2752"/>
                    <a:pt x="2774" y="4444"/>
                    <a:pt x="2294" y="6235"/>
                  </a:cubicBezTo>
                  <a:cubicBezTo>
                    <a:pt x="1486" y="9268"/>
                    <a:pt x="572" y="12713"/>
                    <a:pt x="488" y="13315"/>
                  </a:cubicBezTo>
                  <a:cubicBezTo>
                    <a:pt x="458" y="13528"/>
                    <a:pt x="412" y="13742"/>
                    <a:pt x="358" y="13970"/>
                  </a:cubicBezTo>
                  <a:cubicBezTo>
                    <a:pt x="191" y="14740"/>
                    <a:pt x="0" y="15617"/>
                    <a:pt x="564" y="16546"/>
                  </a:cubicBezTo>
                  <a:cubicBezTo>
                    <a:pt x="1204" y="17591"/>
                    <a:pt x="1898" y="17728"/>
                    <a:pt x="4329" y="17728"/>
                  </a:cubicBezTo>
                  <a:cubicBezTo>
                    <a:pt x="4817" y="17728"/>
                    <a:pt x="5389" y="17728"/>
                    <a:pt x="6044" y="17720"/>
                  </a:cubicBezTo>
                  <a:cubicBezTo>
                    <a:pt x="6814" y="17712"/>
                    <a:pt x="7759" y="17705"/>
                    <a:pt x="8841" y="17697"/>
                  </a:cubicBezTo>
                  <a:lnTo>
                    <a:pt x="8841" y="17697"/>
                  </a:lnTo>
                  <a:cubicBezTo>
                    <a:pt x="8696" y="17857"/>
                    <a:pt x="8551" y="18017"/>
                    <a:pt x="8399" y="18185"/>
                  </a:cubicBezTo>
                  <a:cubicBezTo>
                    <a:pt x="8376" y="18208"/>
                    <a:pt x="8361" y="18246"/>
                    <a:pt x="8361" y="18292"/>
                  </a:cubicBezTo>
                  <a:cubicBezTo>
                    <a:pt x="8366" y="18316"/>
                    <a:pt x="8383" y="18331"/>
                    <a:pt x="8404" y="18331"/>
                  </a:cubicBezTo>
                  <a:cubicBezTo>
                    <a:pt x="8417" y="18331"/>
                    <a:pt x="8431" y="18326"/>
                    <a:pt x="8445" y="18315"/>
                  </a:cubicBezTo>
                  <a:cubicBezTo>
                    <a:pt x="8704" y="18124"/>
                    <a:pt x="8963" y="17918"/>
                    <a:pt x="9207" y="17697"/>
                  </a:cubicBezTo>
                  <a:lnTo>
                    <a:pt x="17552" y="17697"/>
                  </a:lnTo>
                  <a:cubicBezTo>
                    <a:pt x="17651" y="17697"/>
                    <a:pt x="17735" y="17651"/>
                    <a:pt x="17796" y="17575"/>
                  </a:cubicBezTo>
                  <a:cubicBezTo>
                    <a:pt x="17850" y="17499"/>
                    <a:pt x="17872" y="17400"/>
                    <a:pt x="17842" y="17309"/>
                  </a:cubicBezTo>
                  <a:lnTo>
                    <a:pt x="16996" y="14344"/>
                  </a:lnTo>
                  <a:lnTo>
                    <a:pt x="17247" y="13597"/>
                  </a:lnTo>
                  <a:lnTo>
                    <a:pt x="18253" y="13597"/>
                  </a:lnTo>
                  <a:cubicBezTo>
                    <a:pt x="18414" y="13597"/>
                    <a:pt x="18520" y="13498"/>
                    <a:pt x="18482" y="13376"/>
                  </a:cubicBezTo>
                  <a:lnTo>
                    <a:pt x="17629" y="10099"/>
                  </a:lnTo>
                  <a:cubicBezTo>
                    <a:pt x="17613" y="10053"/>
                    <a:pt x="17583" y="10007"/>
                    <a:pt x="17537" y="9984"/>
                  </a:cubicBezTo>
                  <a:lnTo>
                    <a:pt x="17255" y="8887"/>
                  </a:lnTo>
                  <a:cubicBezTo>
                    <a:pt x="17369" y="8750"/>
                    <a:pt x="17484" y="8613"/>
                    <a:pt x="17590" y="8475"/>
                  </a:cubicBezTo>
                  <a:cubicBezTo>
                    <a:pt x="17712" y="8308"/>
                    <a:pt x="17827" y="8148"/>
                    <a:pt x="17926" y="8010"/>
                  </a:cubicBezTo>
                  <a:cubicBezTo>
                    <a:pt x="18017" y="7873"/>
                    <a:pt x="18093" y="7751"/>
                    <a:pt x="18147" y="7667"/>
                  </a:cubicBezTo>
                  <a:lnTo>
                    <a:pt x="18223" y="7530"/>
                  </a:lnTo>
                  <a:lnTo>
                    <a:pt x="18124" y="7637"/>
                  </a:lnTo>
                  <a:cubicBezTo>
                    <a:pt x="18063" y="7713"/>
                    <a:pt x="17979" y="7812"/>
                    <a:pt x="17872" y="7934"/>
                  </a:cubicBezTo>
                  <a:lnTo>
                    <a:pt x="17842" y="7965"/>
                  </a:lnTo>
                  <a:cubicBezTo>
                    <a:pt x="18063" y="7477"/>
                    <a:pt x="18193" y="6837"/>
                    <a:pt x="18307" y="6258"/>
                  </a:cubicBezTo>
                  <a:cubicBezTo>
                    <a:pt x="18391" y="5838"/>
                    <a:pt x="18482" y="5412"/>
                    <a:pt x="18574" y="5221"/>
                  </a:cubicBezTo>
                  <a:cubicBezTo>
                    <a:pt x="18840" y="4657"/>
                    <a:pt x="19259" y="3910"/>
                    <a:pt x="19267" y="3903"/>
                  </a:cubicBezTo>
                  <a:cubicBezTo>
                    <a:pt x="19320" y="3826"/>
                    <a:pt x="19328" y="3720"/>
                    <a:pt x="19298" y="3628"/>
                  </a:cubicBezTo>
                  <a:cubicBezTo>
                    <a:pt x="19282" y="3613"/>
                    <a:pt x="19267" y="3590"/>
                    <a:pt x="19252" y="3582"/>
                  </a:cubicBezTo>
                  <a:cubicBezTo>
                    <a:pt x="19235" y="3578"/>
                    <a:pt x="19218" y="3575"/>
                    <a:pt x="19202" y="3575"/>
                  </a:cubicBezTo>
                  <a:cubicBezTo>
                    <a:pt x="19166" y="3575"/>
                    <a:pt x="19133" y="3587"/>
                    <a:pt x="19107" y="3613"/>
                  </a:cubicBezTo>
                  <a:cubicBezTo>
                    <a:pt x="18863" y="3781"/>
                    <a:pt x="18642" y="3963"/>
                    <a:pt x="18421" y="4162"/>
                  </a:cubicBezTo>
                  <a:cubicBezTo>
                    <a:pt x="18459" y="4116"/>
                    <a:pt x="18497" y="4070"/>
                    <a:pt x="18535" y="4024"/>
                  </a:cubicBezTo>
                  <a:lnTo>
                    <a:pt x="18574" y="3986"/>
                  </a:lnTo>
                  <a:cubicBezTo>
                    <a:pt x="18665" y="3903"/>
                    <a:pt x="18764" y="3811"/>
                    <a:pt x="18856" y="3727"/>
                  </a:cubicBezTo>
                  <a:cubicBezTo>
                    <a:pt x="18955" y="3643"/>
                    <a:pt x="19046" y="3544"/>
                    <a:pt x="19138" y="3460"/>
                  </a:cubicBezTo>
                  <a:cubicBezTo>
                    <a:pt x="19221" y="3377"/>
                    <a:pt x="19305" y="3285"/>
                    <a:pt x="19381" y="3224"/>
                  </a:cubicBezTo>
                  <a:cubicBezTo>
                    <a:pt x="19450" y="3156"/>
                    <a:pt x="19511" y="3087"/>
                    <a:pt x="19557" y="3041"/>
                  </a:cubicBezTo>
                  <a:lnTo>
                    <a:pt x="19618" y="2973"/>
                  </a:lnTo>
                  <a:lnTo>
                    <a:pt x="19549" y="3003"/>
                  </a:lnTo>
                  <a:cubicBezTo>
                    <a:pt x="19503" y="3026"/>
                    <a:pt x="19435" y="3064"/>
                    <a:pt x="19359" y="3110"/>
                  </a:cubicBezTo>
                  <a:lnTo>
                    <a:pt x="19320" y="3133"/>
                  </a:lnTo>
                  <a:lnTo>
                    <a:pt x="19320" y="3118"/>
                  </a:lnTo>
                  <a:cubicBezTo>
                    <a:pt x="19351" y="2622"/>
                    <a:pt x="19465" y="2134"/>
                    <a:pt x="19663" y="1685"/>
                  </a:cubicBezTo>
                  <a:cubicBezTo>
                    <a:pt x="20083" y="793"/>
                    <a:pt x="20090" y="328"/>
                    <a:pt x="19686" y="61"/>
                  </a:cubicBezTo>
                  <a:lnTo>
                    <a:pt x="19648" y="38"/>
                  </a:lnTo>
                  <a:cubicBezTo>
                    <a:pt x="19595" y="12"/>
                    <a:pt x="19540" y="0"/>
                    <a:pt x="19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41"/>
            <p:cNvSpPr/>
            <p:nvPr/>
          </p:nvSpPr>
          <p:spPr>
            <a:xfrm>
              <a:off x="1929500" y="828400"/>
              <a:ext cx="393850" cy="278950"/>
            </a:xfrm>
            <a:custGeom>
              <a:avLst/>
              <a:gdLst/>
              <a:ahLst/>
              <a:cxnLst/>
              <a:rect l="l" t="t" r="r" b="b"/>
              <a:pathLst>
                <a:path w="15754" h="11158" extrusionOk="0">
                  <a:moveTo>
                    <a:pt x="6376" y="183"/>
                  </a:moveTo>
                  <a:cubicBezTo>
                    <a:pt x="6458" y="184"/>
                    <a:pt x="6517" y="222"/>
                    <a:pt x="6517" y="274"/>
                  </a:cubicBezTo>
                  <a:cubicBezTo>
                    <a:pt x="6517" y="320"/>
                    <a:pt x="6456" y="366"/>
                    <a:pt x="6372" y="366"/>
                  </a:cubicBezTo>
                  <a:cubicBezTo>
                    <a:pt x="6296" y="366"/>
                    <a:pt x="6235" y="320"/>
                    <a:pt x="6235" y="274"/>
                  </a:cubicBezTo>
                  <a:cubicBezTo>
                    <a:pt x="6235" y="222"/>
                    <a:pt x="6301" y="184"/>
                    <a:pt x="6376" y="183"/>
                  </a:cubicBezTo>
                  <a:close/>
                  <a:moveTo>
                    <a:pt x="7317" y="183"/>
                  </a:moveTo>
                  <a:cubicBezTo>
                    <a:pt x="7393" y="183"/>
                    <a:pt x="7454" y="221"/>
                    <a:pt x="7454" y="274"/>
                  </a:cubicBezTo>
                  <a:cubicBezTo>
                    <a:pt x="7454" y="320"/>
                    <a:pt x="7393" y="366"/>
                    <a:pt x="7317" y="366"/>
                  </a:cubicBezTo>
                  <a:cubicBezTo>
                    <a:pt x="7241" y="366"/>
                    <a:pt x="7172" y="320"/>
                    <a:pt x="7172" y="274"/>
                  </a:cubicBezTo>
                  <a:cubicBezTo>
                    <a:pt x="7172" y="221"/>
                    <a:pt x="7241" y="183"/>
                    <a:pt x="7317" y="183"/>
                  </a:cubicBezTo>
                  <a:close/>
                  <a:moveTo>
                    <a:pt x="8258" y="183"/>
                  </a:moveTo>
                  <a:cubicBezTo>
                    <a:pt x="8333" y="184"/>
                    <a:pt x="8399" y="222"/>
                    <a:pt x="8399" y="274"/>
                  </a:cubicBezTo>
                  <a:cubicBezTo>
                    <a:pt x="8399" y="320"/>
                    <a:pt x="8331" y="366"/>
                    <a:pt x="8254" y="366"/>
                  </a:cubicBezTo>
                  <a:cubicBezTo>
                    <a:pt x="8178" y="366"/>
                    <a:pt x="8117" y="320"/>
                    <a:pt x="8117" y="274"/>
                  </a:cubicBezTo>
                  <a:cubicBezTo>
                    <a:pt x="8117" y="222"/>
                    <a:pt x="8183" y="184"/>
                    <a:pt x="8258" y="183"/>
                  </a:cubicBezTo>
                  <a:close/>
                  <a:moveTo>
                    <a:pt x="9199" y="183"/>
                  </a:moveTo>
                  <a:cubicBezTo>
                    <a:pt x="9276" y="183"/>
                    <a:pt x="9337" y="221"/>
                    <a:pt x="9337" y="274"/>
                  </a:cubicBezTo>
                  <a:cubicBezTo>
                    <a:pt x="9337" y="320"/>
                    <a:pt x="9276" y="366"/>
                    <a:pt x="9199" y="366"/>
                  </a:cubicBezTo>
                  <a:cubicBezTo>
                    <a:pt x="9116" y="366"/>
                    <a:pt x="9055" y="320"/>
                    <a:pt x="9055" y="274"/>
                  </a:cubicBezTo>
                  <a:cubicBezTo>
                    <a:pt x="9055" y="221"/>
                    <a:pt x="9123" y="183"/>
                    <a:pt x="9199" y="183"/>
                  </a:cubicBezTo>
                  <a:close/>
                  <a:moveTo>
                    <a:pt x="10137" y="183"/>
                  </a:moveTo>
                  <a:cubicBezTo>
                    <a:pt x="10213" y="183"/>
                    <a:pt x="10274" y="221"/>
                    <a:pt x="10274" y="274"/>
                  </a:cubicBezTo>
                  <a:cubicBezTo>
                    <a:pt x="10274" y="320"/>
                    <a:pt x="10213" y="366"/>
                    <a:pt x="10137" y="366"/>
                  </a:cubicBezTo>
                  <a:cubicBezTo>
                    <a:pt x="10061" y="366"/>
                    <a:pt x="10000" y="320"/>
                    <a:pt x="10000" y="274"/>
                  </a:cubicBezTo>
                  <a:cubicBezTo>
                    <a:pt x="10000" y="221"/>
                    <a:pt x="10061" y="183"/>
                    <a:pt x="10137" y="183"/>
                  </a:cubicBezTo>
                  <a:close/>
                  <a:moveTo>
                    <a:pt x="8209" y="2363"/>
                  </a:moveTo>
                  <a:lnTo>
                    <a:pt x="8231" y="2378"/>
                  </a:lnTo>
                  <a:cubicBezTo>
                    <a:pt x="8597" y="2561"/>
                    <a:pt x="8955" y="2736"/>
                    <a:pt x="9314" y="2927"/>
                  </a:cubicBezTo>
                  <a:lnTo>
                    <a:pt x="9847" y="3216"/>
                  </a:lnTo>
                  <a:cubicBezTo>
                    <a:pt x="10022" y="3308"/>
                    <a:pt x="10205" y="3407"/>
                    <a:pt x="10381" y="3514"/>
                  </a:cubicBezTo>
                  <a:cubicBezTo>
                    <a:pt x="10190" y="3437"/>
                    <a:pt x="10007" y="3353"/>
                    <a:pt x="9824" y="3270"/>
                  </a:cubicBezTo>
                  <a:lnTo>
                    <a:pt x="9268" y="3011"/>
                  </a:lnTo>
                  <a:cubicBezTo>
                    <a:pt x="8917" y="2850"/>
                    <a:pt x="8559" y="2675"/>
                    <a:pt x="8209" y="2500"/>
                  </a:cubicBezTo>
                  <a:cubicBezTo>
                    <a:pt x="7850" y="2675"/>
                    <a:pt x="7500" y="2850"/>
                    <a:pt x="7142" y="3011"/>
                  </a:cubicBezTo>
                  <a:lnTo>
                    <a:pt x="6593" y="3270"/>
                  </a:lnTo>
                  <a:cubicBezTo>
                    <a:pt x="6402" y="3353"/>
                    <a:pt x="6219" y="3437"/>
                    <a:pt x="6036" y="3514"/>
                  </a:cubicBezTo>
                  <a:cubicBezTo>
                    <a:pt x="6212" y="3407"/>
                    <a:pt x="6395" y="3315"/>
                    <a:pt x="6570" y="3216"/>
                  </a:cubicBezTo>
                  <a:lnTo>
                    <a:pt x="6562" y="3216"/>
                  </a:lnTo>
                  <a:lnTo>
                    <a:pt x="7103" y="2927"/>
                  </a:lnTo>
                  <a:cubicBezTo>
                    <a:pt x="7462" y="2736"/>
                    <a:pt x="7820" y="2561"/>
                    <a:pt x="8178" y="2378"/>
                  </a:cubicBezTo>
                  <a:lnTo>
                    <a:pt x="8209" y="2363"/>
                  </a:lnTo>
                  <a:close/>
                  <a:moveTo>
                    <a:pt x="8209" y="2942"/>
                  </a:moveTo>
                  <a:lnTo>
                    <a:pt x="8300" y="2995"/>
                  </a:lnTo>
                  <a:lnTo>
                    <a:pt x="11638" y="4809"/>
                  </a:lnTo>
                  <a:lnTo>
                    <a:pt x="11951" y="4984"/>
                  </a:lnTo>
                  <a:lnTo>
                    <a:pt x="11638" y="5167"/>
                  </a:lnTo>
                  <a:lnTo>
                    <a:pt x="8308" y="7126"/>
                  </a:lnTo>
                  <a:lnTo>
                    <a:pt x="8201" y="7187"/>
                  </a:lnTo>
                  <a:lnTo>
                    <a:pt x="8094" y="7126"/>
                  </a:lnTo>
                  <a:lnTo>
                    <a:pt x="4764" y="5167"/>
                  </a:lnTo>
                  <a:lnTo>
                    <a:pt x="4451" y="4984"/>
                  </a:lnTo>
                  <a:lnTo>
                    <a:pt x="4779" y="4809"/>
                  </a:lnTo>
                  <a:lnTo>
                    <a:pt x="8109" y="2995"/>
                  </a:lnTo>
                  <a:lnTo>
                    <a:pt x="8209" y="2942"/>
                  </a:lnTo>
                  <a:close/>
                  <a:moveTo>
                    <a:pt x="5434" y="6318"/>
                  </a:moveTo>
                  <a:lnTo>
                    <a:pt x="5434" y="6318"/>
                  </a:lnTo>
                  <a:cubicBezTo>
                    <a:pt x="5678" y="6440"/>
                    <a:pt x="5915" y="6570"/>
                    <a:pt x="6151" y="6692"/>
                  </a:cubicBezTo>
                  <a:cubicBezTo>
                    <a:pt x="6387" y="6814"/>
                    <a:pt x="6623" y="6943"/>
                    <a:pt x="6852" y="7073"/>
                  </a:cubicBezTo>
                  <a:cubicBezTo>
                    <a:pt x="7309" y="7324"/>
                    <a:pt x="7759" y="7583"/>
                    <a:pt x="8209" y="7842"/>
                  </a:cubicBezTo>
                  <a:cubicBezTo>
                    <a:pt x="8658" y="7583"/>
                    <a:pt x="9108" y="7324"/>
                    <a:pt x="9565" y="7073"/>
                  </a:cubicBezTo>
                  <a:cubicBezTo>
                    <a:pt x="9801" y="6943"/>
                    <a:pt x="10030" y="6814"/>
                    <a:pt x="10266" y="6692"/>
                  </a:cubicBezTo>
                  <a:cubicBezTo>
                    <a:pt x="10503" y="6570"/>
                    <a:pt x="10746" y="6440"/>
                    <a:pt x="10983" y="6318"/>
                  </a:cubicBezTo>
                  <a:lnTo>
                    <a:pt x="10983" y="6318"/>
                  </a:lnTo>
                  <a:cubicBezTo>
                    <a:pt x="10762" y="6471"/>
                    <a:pt x="10533" y="6608"/>
                    <a:pt x="10304" y="6753"/>
                  </a:cubicBezTo>
                  <a:cubicBezTo>
                    <a:pt x="10083" y="6905"/>
                    <a:pt x="9855" y="7042"/>
                    <a:pt x="9626" y="7179"/>
                  </a:cubicBezTo>
                  <a:cubicBezTo>
                    <a:pt x="9169" y="7454"/>
                    <a:pt x="8712" y="7728"/>
                    <a:pt x="8247" y="8003"/>
                  </a:cubicBezTo>
                  <a:lnTo>
                    <a:pt x="8209" y="8025"/>
                  </a:lnTo>
                  <a:lnTo>
                    <a:pt x="8170" y="8003"/>
                  </a:lnTo>
                  <a:cubicBezTo>
                    <a:pt x="7713" y="7728"/>
                    <a:pt x="7248" y="7461"/>
                    <a:pt x="6791" y="7179"/>
                  </a:cubicBezTo>
                  <a:cubicBezTo>
                    <a:pt x="6562" y="7042"/>
                    <a:pt x="6341" y="6897"/>
                    <a:pt x="6113" y="6753"/>
                  </a:cubicBezTo>
                  <a:cubicBezTo>
                    <a:pt x="5884" y="6615"/>
                    <a:pt x="5663" y="6471"/>
                    <a:pt x="5434" y="6318"/>
                  </a:cubicBezTo>
                  <a:close/>
                  <a:moveTo>
                    <a:pt x="4367" y="1601"/>
                  </a:moveTo>
                  <a:lnTo>
                    <a:pt x="4367" y="1601"/>
                  </a:lnTo>
                  <a:cubicBezTo>
                    <a:pt x="4299" y="2218"/>
                    <a:pt x="4223" y="2828"/>
                    <a:pt x="4131" y="3445"/>
                  </a:cubicBezTo>
                  <a:cubicBezTo>
                    <a:pt x="4047" y="4055"/>
                    <a:pt x="3941" y="4664"/>
                    <a:pt x="3849" y="5274"/>
                  </a:cubicBezTo>
                  <a:cubicBezTo>
                    <a:pt x="3750" y="5884"/>
                    <a:pt x="3636" y="6493"/>
                    <a:pt x="3514" y="7103"/>
                  </a:cubicBezTo>
                  <a:cubicBezTo>
                    <a:pt x="3399" y="7713"/>
                    <a:pt x="3270" y="8315"/>
                    <a:pt x="3133" y="8917"/>
                  </a:cubicBezTo>
                  <a:cubicBezTo>
                    <a:pt x="3194" y="8300"/>
                    <a:pt x="3270" y="7690"/>
                    <a:pt x="3361" y="7073"/>
                  </a:cubicBezTo>
                  <a:cubicBezTo>
                    <a:pt x="3445" y="6463"/>
                    <a:pt x="3552" y="5853"/>
                    <a:pt x="3643" y="5244"/>
                  </a:cubicBezTo>
                  <a:cubicBezTo>
                    <a:pt x="3742" y="4634"/>
                    <a:pt x="3857" y="4024"/>
                    <a:pt x="3979" y="3414"/>
                  </a:cubicBezTo>
                  <a:cubicBezTo>
                    <a:pt x="4093" y="2812"/>
                    <a:pt x="4223" y="2203"/>
                    <a:pt x="4367" y="1601"/>
                  </a:cubicBezTo>
                  <a:close/>
                  <a:moveTo>
                    <a:pt x="12202" y="1601"/>
                  </a:moveTo>
                  <a:lnTo>
                    <a:pt x="12202" y="1601"/>
                  </a:lnTo>
                  <a:cubicBezTo>
                    <a:pt x="12339" y="2203"/>
                    <a:pt x="12469" y="2805"/>
                    <a:pt x="12591" y="3414"/>
                  </a:cubicBezTo>
                  <a:cubicBezTo>
                    <a:pt x="12705" y="4024"/>
                    <a:pt x="12812" y="4634"/>
                    <a:pt x="12919" y="5244"/>
                  </a:cubicBezTo>
                  <a:cubicBezTo>
                    <a:pt x="13025" y="5853"/>
                    <a:pt x="13117" y="6463"/>
                    <a:pt x="13201" y="7073"/>
                  </a:cubicBezTo>
                  <a:cubicBezTo>
                    <a:pt x="13292" y="7690"/>
                    <a:pt x="13368" y="8300"/>
                    <a:pt x="13437" y="8917"/>
                  </a:cubicBezTo>
                  <a:cubicBezTo>
                    <a:pt x="13292" y="8315"/>
                    <a:pt x="13162" y="7713"/>
                    <a:pt x="13048" y="7103"/>
                  </a:cubicBezTo>
                  <a:cubicBezTo>
                    <a:pt x="12934" y="6493"/>
                    <a:pt x="12827" y="5884"/>
                    <a:pt x="12720" y="5274"/>
                  </a:cubicBezTo>
                  <a:cubicBezTo>
                    <a:pt x="12614" y="4664"/>
                    <a:pt x="12522" y="4055"/>
                    <a:pt x="12431" y="3445"/>
                  </a:cubicBezTo>
                  <a:cubicBezTo>
                    <a:pt x="12347" y="2828"/>
                    <a:pt x="12263" y="2218"/>
                    <a:pt x="12202" y="1601"/>
                  </a:cubicBezTo>
                  <a:close/>
                  <a:moveTo>
                    <a:pt x="5465" y="10426"/>
                  </a:moveTo>
                  <a:cubicBezTo>
                    <a:pt x="5579" y="10426"/>
                    <a:pt x="5671" y="10487"/>
                    <a:pt x="5671" y="10556"/>
                  </a:cubicBezTo>
                  <a:cubicBezTo>
                    <a:pt x="5671" y="10632"/>
                    <a:pt x="5579" y="10693"/>
                    <a:pt x="5465" y="10693"/>
                  </a:cubicBezTo>
                  <a:cubicBezTo>
                    <a:pt x="5351" y="10693"/>
                    <a:pt x="5251" y="10632"/>
                    <a:pt x="5251" y="10556"/>
                  </a:cubicBezTo>
                  <a:cubicBezTo>
                    <a:pt x="5251" y="10487"/>
                    <a:pt x="5351" y="10426"/>
                    <a:pt x="5465" y="10426"/>
                  </a:cubicBezTo>
                  <a:close/>
                  <a:moveTo>
                    <a:pt x="6860" y="10426"/>
                  </a:moveTo>
                  <a:cubicBezTo>
                    <a:pt x="6974" y="10426"/>
                    <a:pt x="7073" y="10487"/>
                    <a:pt x="7073" y="10556"/>
                  </a:cubicBezTo>
                  <a:cubicBezTo>
                    <a:pt x="7073" y="10632"/>
                    <a:pt x="6974" y="10693"/>
                    <a:pt x="6860" y="10693"/>
                  </a:cubicBezTo>
                  <a:cubicBezTo>
                    <a:pt x="6745" y="10693"/>
                    <a:pt x="6654" y="10632"/>
                    <a:pt x="6654" y="10556"/>
                  </a:cubicBezTo>
                  <a:cubicBezTo>
                    <a:pt x="6654" y="10487"/>
                    <a:pt x="6745" y="10426"/>
                    <a:pt x="6860" y="10426"/>
                  </a:cubicBezTo>
                  <a:close/>
                  <a:moveTo>
                    <a:pt x="8262" y="10426"/>
                  </a:moveTo>
                  <a:cubicBezTo>
                    <a:pt x="8376" y="10426"/>
                    <a:pt x="8468" y="10487"/>
                    <a:pt x="8468" y="10556"/>
                  </a:cubicBezTo>
                  <a:cubicBezTo>
                    <a:pt x="8468" y="10632"/>
                    <a:pt x="8376" y="10693"/>
                    <a:pt x="8262" y="10693"/>
                  </a:cubicBezTo>
                  <a:cubicBezTo>
                    <a:pt x="8140" y="10693"/>
                    <a:pt x="8049" y="10632"/>
                    <a:pt x="8049" y="10556"/>
                  </a:cubicBezTo>
                  <a:cubicBezTo>
                    <a:pt x="8049" y="10487"/>
                    <a:pt x="8148" y="10426"/>
                    <a:pt x="8262" y="10426"/>
                  </a:cubicBezTo>
                  <a:close/>
                  <a:moveTo>
                    <a:pt x="9657" y="10426"/>
                  </a:moveTo>
                  <a:cubicBezTo>
                    <a:pt x="9771" y="10426"/>
                    <a:pt x="9870" y="10487"/>
                    <a:pt x="9870" y="10556"/>
                  </a:cubicBezTo>
                  <a:cubicBezTo>
                    <a:pt x="9870" y="10632"/>
                    <a:pt x="9771" y="10693"/>
                    <a:pt x="9657" y="10693"/>
                  </a:cubicBezTo>
                  <a:cubicBezTo>
                    <a:pt x="9542" y="10693"/>
                    <a:pt x="9451" y="10632"/>
                    <a:pt x="9451" y="10556"/>
                  </a:cubicBezTo>
                  <a:cubicBezTo>
                    <a:pt x="9451" y="10487"/>
                    <a:pt x="9542" y="10426"/>
                    <a:pt x="9657" y="10426"/>
                  </a:cubicBezTo>
                  <a:close/>
                  <a:moveTo>
                    <a:pt x="11051" y="10426"/>
                  </a:moveTo>
                  <a:cubicBezTo>
                    <a:pt x="11166" y="10426"/>
                    <a:pt x="11265" y="10487"/>
                    <a:pt x="11265" y="10556"/>
                  </a:cubicBezTo>
                  <a:cubicBezTo>
                    <a:pt x="11265" y="10632"/>
                    <a:pt x="11173" y="10693"/>
                    <a:pt x="11059" y="10693"/>
                  </a:cubicBezTo>
                  <a:lnTo>
                    <a:pt x="11051" y="10693"/>
                  </a:lnTo>
                  <a:cubicBezTo>
                    <a:pt x="10937" y="10693"/>
                    <a:pt x="10846" y="10632"/>
                    <a:pt x="10846" y="10556"/>
                  </a:cubicBezTo>
                  <a:cubicBezTo>
                    <a:pt x="10846" y="10487"/>
                    <a:pt x="10937" y="10426"/>
                    <a:pt x="11051" y="10426"/>
                  </a:cubicBezTo>
                  <a:close/>
                  <a:moveTo>
                    <a:pt x="5922" y="0"/>
                  </a:moveTo>
                  <a:lnTo>
                    <a:pt x="5686" y="114"/>
                  </a:lnTo>
                  <a:cubicBezTo>
                    <a:pt x="5640" y="137"/>
                    <a:pt x="5594" y="145"/>
                    <a:pt x="5549" y="145"/>
                  </a:cubicBezTo>
                  <a:lnTo>
                    <a:pt x="5503" y="145"/>
                  </a:lnTo>
                  <a:cubicBezTo>
                    <a:pt x="5457" y="137"/>
                    <a:pt x="5419" y="137"/>
                    <a:pt x="5381" y="137"/>
                  </a:cubicBezTo>
                  <a:cubicBezTo>
                    <a:pt x="5122" y="137"/>
                    <a:pt x="4893" y="244"/>
                    <a:pt x="4870" y="374"/>
                  </a:cubicBezTo>
                  <a:cubicBezTo>
                    <a:pt x="4863" y="396"/>
                    <a:pt x="4870" y="419"/>
                    <a:pt x="4878" y="434"/>
                  </a:cubicBezTo>
                  <a:cubicBezTo>
                    <a:pt x="4886" y="473"/>
                    <a:pt x="4863" y="503"/>
                    <a:pt x="4809" y="534"/>
                  </a:cubicBezTo>
                  <a:lnTo>
                    <a:pt x="4718" y="579"/>
                  </a:lnTo>
                  <a:cubicBezTo>
                    <a:pt x="4672" y="595"/>
                    <a:pt x="4619" y="602"/>
                    <a:pt x="4573" y="602"/>
                  </a:cubicBezTo>
                  <a:cubicBezTo>
                    <a:pt x="4527" y="602"/>
                    <a:pt x="4482" y="595"/>
                    <a:pt x="4444" y="579"/>
                  </a:cubicBezTo>
                  <a:cubicBezTo>
                    <a:pt x="4421" y="564"/>
                    <a:pt x="4390" y="556"/>
                    <a:pt x="4367" y="556"/>
                  </a:cubicBezTo>
                  <a:cubicBezTo>
                    <a:pt x="4299" y="556"/>
                    <a:pt x="4245" y="587"/>
                    <a:pt x="4238" y="617"/>
                  </a:cubicBezTo>
                  <a:cubicBezTo>
                    <a:pt x="4238" y="633"/>
                    <a:pt x="4245" y="648"/>
                    <a:pt x="4261" y="663"/>
                  </a:cubicBezTo>
                  <a:cubicBezTo>
                    <a:pt x="4329" y="701"/>
                    <a:pt x="4322" y="762"/>
                    <a:pt x="4238" y="800"/>
                  </a:cubicBezTo>
                  <a:lnTo>
                    <a:pt x="4085" y="877"/>
                  </a:lnTo>
                  <a:cubicBezTo>
                    <a:pt x="4040" y="892"/>
                    <a:pt x="3994" y="899"/>
                    <a:pt x="3941" y="899"/>
                  </a:cubicBezTo>
                  <a:lnTo>
                    <a:pt x="3819" y="899"/>
                  </a:lnTo>
                  <a:cubicBezTo>
                    <a:pt x="3582" y="899"/>
                    <a:pt x="3369" y="1006"/>
                    <a:pt x="3346" y="1128"/>
                  </a:cubicBezTo>
                  <a:cubicBezTo>
                    <a:pt x="3339" y="1143"/>
                    <a:pt x="3339" y="1159"/>
                    <a:pt x="3346" y="1174"/>
                  </a:cubicBezTo>
                  <a:cubicBezTo>
                    <a:pt x="3346" y="1204"/>
                    <a:pt x="3323" y="1242"/>
                    <a:pt x="3270" y="1265"/>
                  </a:cubicBezTo>
                  <a:lnTo>
                    <a:pt x="2668" y="1555"/>
                  </a:lnTo>
                  <a:cubicBezTo>
                    <a:pt x="2614" y="1578"/>
                    <a:pt x="2569" y="1585"/>
                    <a:pt x="2515" y="1585"/>
                  </a:cubicBezTo>
                  <a:cubicBezTo>
                    <a:pt x="2495" y="1585"/>
                    <a:pt x="2459" y="1592"/>
                    <a:pt x="2420" y="1592"/>
                  </a:cubicBezTo>
                  <a:cubicBezTo>
                    <a:pt x="2356" y="1592"/>
                    <a:pt x="2283" y="1574"/>
                    <a:pt x="2264" y="1479"/>
                  </a:cubicBezTo>
                  <a:cubicBezTo>
                    <a:pt x="2089" y="1555"/>
                    <a:pt x="1929" y="1677"/>
                    <a:pt x="1814" y="1829"/>
                  </a:cubicBezTo>
                  <a:cubicBezTo>
                    <a:pt x="1708" y="2248"/>
                    <a:pt x="1570" y="2744"/>
                    <a:pt x="1433" y="3285"/>
                  </a:cubicBezTo>
                  <a:cubicBezTo>
                    <a:pt x="1829" y="2995"/>
                    <a:pt x="2355" y="2950"/>
                    <a:pt x="2607" y="2950"/>
                  </a:cubicBezTo>
                  <a:cubicBezTo>
                    <a:pt x="2702" y="2781"/>
                    <a:pt x="2883" y="2682"/>
                    <a:pt x="3073" y="2682"/>
                  </a:cubicBezTo>
                  <a:cubicBezTo>
                    <a:pt x="3080" y="2682"/>
                    <a:pt x="3088" y="2683"/>
                    <a:pt x="3095" y="2683"/>
                  </a:cubicBezTo>
                  <a:cubicBezTo>
                    <a:pt x="3103" y="2682"/>
                    <a:pt x="3111" y="2682"/>
                    <a:pt x="3119" y="2682"/>
                  </a:cubicBezTo>
                  <a:cubicBezTo>
                    <a:pt x="3239" y="2682"/>
                    <a:pt x="3352" y="2734"/>
                    <a:pt x="3438" y="2820"/>
                  </a:cubicBezTo>
                  <a:cubicBezTo>
                    <a:pt x="3491" y="2889"/>
                    <a:pt x="3514" y="2972"/>
                    <a:pt x="3499" y="3049"/>
                  </a:cubicBezTo>
                  <a:cubicBezTo>
                    <a:pt x="3468" y="3247"/>
                    <a:pt x="3239" y="3399"/>
                    <a:pt x="2980" y="3399"/>
                  </a:cubicBezTo>
                  <a:cubicBezTo>
                    <a:pt x="2972" y="3400"/>
                    <a:pt x="2964" y="3400"/>
                    <a:pt x="2956" y="3400"/>
                  </a:cubicBezTo>
                  <a:cubicBezTo>
                    <a:pt x="2835" y="3400"/>
                    <a:pt x="2723" y="3348"/>
                    <a:pt x="2637" y="3262"/>
                  </a:cubicBezTo>
                  <a:cubicBezTo>
                    <a:pt x="2607" y="3224"/>
                    <a:pt x="2592" y="3186"/>
                    <a:pt x="2576" y="3140"/>
                  </a:cubicBezTo>
                  <a:cubicBezTo>
                    <a:pt x="2287" y="3148"/>
                    <a:pt x="1662" y="3216"/>
                    <a:pt x="1342" y="3643"/>
                  </a:cubicBezTo>
                  <a:lnTo>
                    <a:pt x="953" y="5099"/>
                  </a:lnTo>
                  <a:cubicBezTo>
                    <a:pt x="1372" y="4794"/>
                    <a:pt x="1929" y="4756"/>
                    <a:pt x="2172" y="4756"/>
                  </a:cubicBezTo>
                  <a:cubicBezTo>
                    <a:pt x="2268" y="4594"/>
                    <a:pt x="2441" y="4496"/>
                    <a:pt x="2631" y="4496"/>
                  </a:cubicBezTo>
                  <a:cubicBezTo>
                    <a:pt x="2638" y="4496"/>
                    <a:pt x="2645" y="4496"/>
                    <a:pt x="2653" y="4497"/>
                  </a:cubicBezTo>
                  <a:cubicBezTo>
                    <a:pt x="2661" y="4496"/>
                    <a:pt x="2670" y="4496"/>
                    <a:pt x="2678" y="4496"/>
                  </a:cubicBezTo>
                  <a:cubicBezTo>
                    <a:pt x="2805" y="4496"/>
                    <a:pt x="2917" y="4548"/>
                    <a:pt x="3003" y="4634"/>
                  </a:cubicBezTo>
                  <a:cubicBezTo>
                    <a:pt x="3057" y="4702"/>
                    <a:pt x="3079" y="4786"/>
                    <a:pt x="3064" y="4870"/>
                  </a:cubicBezTo>
                  <a:cubicBezTo>
                    <a:pt x="3026" y="5061"/>
                    <a:pt x="2805" y="5213"/>
                    <a:pt x="2546" y="5213"/>
                  </a:cubicBezTo>
                  <a:cubicBezTo>
                    <a:pt x="2538" y="5214"/>
                    <a:pt x="2529" y="5214"/>
                    <a:pt x="2521" y="5214"/>
                  </a:cubicBezTo>
                  <a:cubicBezTo>
                    <a:pt x="2400" y="5214"/>
                    <a:pt x="2281" y="5162"/>
                    <a:pt x="2203" y="5076"/>
                  </a:cubicBezTo>
                  <a:cubicBezTo>
                    <a:pt x="2172" y="5038"/>
                    <a:pt x="2150" y="5000"/>
                    <a:pt x="2142" y="4954"/>
                  </a:cubicBezTo>
                  <a:cubicBezTo>
                    <a:pt x="1860" y="4962"/>
                    <a:pt x="1197" y="5023"/>
                    <a:pt x="854" y="5465"/>
                  </a:cubicBezTo>
                  <a:cubicBezTo>
                    <a:pt x="724" y="5945"/>
                    <a:pt x="595" y="6433"/>
                    <a:pt x="473" y="6913"/>
                  </a:cubicBezTo>
                  <a:cubicBezTo>
                    <a:pt x="915" y="6593"/>
                    <a:pt x="1509" y="6570"/>
                    <a:pt x="1730" y="6570"/>
                  </a:cubicBezTo>
                  <a:cubicBezTo>
                    <a:pt x="1833" y="6408"/>
                    <a:pt x="2007" y="6310"/>
                    <a:pt x="2197" y="6310"/>
                  </a:cubicBezTo>
                  <a:cubicBezTo>
                    <a:pt x="2204" y="6310"/>
                    <a:pt x="2211" y="6310"/>
                    <a:pt x="2218" y="6311"/>
                  </a:cubicBezTo>
                  <a:cubicBezTo>
                    <a:pt x="2226" y="6310"/>
                    <a:pt x="2234" y="6310"/>
                    <a:pt x="2243" y="6310"/>
                  </a:cubicBezTo>
                  <a:cubicBezTo>
                    <a:pt x="2364" y="6310"/>
                    <a:pt x="2483" y="6363"/>
                    <a:pt x="2569" y="6455"/>
                  </a:cubicBezTo>
                  <a:cubicBezTo>
                    <a:pt x="2622" y="6516"/>
                    <a:pt x="2645" y="6600"/>
                    <a:pt x="2630" y="6684"/>
                  </a:cubicBezTo>
                  <a:cubicBezTo>
                    <a:pt x="2592" y="6882"/>
                    <a:pt x="2363" y="7035"/>
                    <a:pt x="2111" y="7035"/>
                  </a:cubicBezTo>
                  <a:cubicBezTo>
                    <a:pt x="1982" y="7035"/>
                    <a:pt x="1852" y="6989"/>
                    <a:pt x="1761" y="6890"/>
                  </a:cubicBezTo>
                  <a:cubicBezTo>
                    <a:pt x="1738" y="6859"/>
                    <a:pt x="1715" y="6814"/>
                    <a:pt x="1708" y="6768"/>
                  </a:cubicBezTo>
                  <a:cubicBezTo>
                    <a:pt x="1441" y="6768"/>
                    <a:pt x="740" y="6821"/>
                    <a:pt x="381" y="7278"/>
                  </a:cubicBezTo>
                  <a:cubicBezTo>
                    <a:pt x="244" y="7781"/>
                    <a:pt x="115" y="8269"/>
                    <a:pt x="0" y="8719"/>
                  </a:cubicBezTo>
                  <a:cubicBezTo>
                    <a:pt x="122" y="8635"/>
                    <a:pt x="252" y="8574"/>
                    <a:pt x="389" y="8521"/>
                  </a:cubicBezTo>
                  <a:lnTo>
                    <a:pt x="480" y="8132"/>
                  </a:lnTo>
                  <a:cubicBezTo>
                    <a:pt x="519" y="8048"/>
                    <a:pt x="595" y="7987"/>
                    <a:pt x="686" y="7972"/>
                  </a:cubicBezTo>
                  <a:cubicBezTo>
                    <a:pt x="717" y="7957"/>
                    <a:pt x="755" y="7957"/>
                    <a:pt x="785" y="7957"/>
                  </a:cubicBezTo>
                  <a:cubicBezTo>
                    <a:pt x="846" y="7957"/>
                    <a:pt x="907" y="7972"/>
                    <a:pt x="961" y="8010"/>
                  </a:cubicBezTo>
                  <a:lnTo>
                    <a:pt x="1540" y="8490"/>
                  </a:lnTo>
                  <a:cubicBezTo>
                    <a:pt x="1593" y="8528"/>
                    <a:pt x="1608" y="8597"/>
                    <a:pt x="1578" y="8658"/>
                  </a:cubicBezTo>
                  <a:cubicBezTo>
                    <a:pt x="1563" y="8681"/>
                    <a:pt x="1555" y="8704"/>
                    <a:pt x="1547" y="8734"/>
                  </a:cubicBezTo>
                  <a:cubicBezTo>
                    <a:pt x="1502" y="8963"/>
                    <a:pt x="1723" y="9146"/>
                    <a:pt x="2043" y="9146"/>
                  </a:cubicBezTo>
                  <a:cubicBezTo>
                    <a:pt x="2081" y="9146"/>
                    <a:pt x="2119" y="9146"/>
                    <a:pt x="2157" y="9138"/>
                  </a:cubicBezTo>
                  <a:lnTo>
                    <a:pt x="2211" y="9138"/>
                  </a:lnTo>
                  <a:cubicBezTo>
                    <a:pt x="2279" y="9138"/>
                    <a:pt x="2340" y="9153"/>
                    <a:pt x="2393" y="9191"/>
                  </a:cubicBezTo>
                  <a:lnTo>
                    <a:pt x="2561" y="9329"/>
                  </a:lnTo>
                  <a:cubicBezTo>
                    <a:pt x="2653" y="9405"/>
                    <a:pt x="2630" y="9527"/>
                    <a:pt x="2508" y="9603"/>
                  </a:cubicBezTo>
                  <a:cubicBezTo>
                    <a:pt x="2477" y="9626"/>
                    <a:pt x="2454" y="9656"/>
                    <a:pt x="2447" y="9687"/>
                  </a:cubicBezTo>
                  <a:cubicBezTo>
                    <a:pt x="2432" y="9755"/>
                    <a:pt x="2493" y="9809"/>
                    <a:pt x="2584" y="9809"/>
                  </a:cubicBezTo>
                  <a:cubicBezTo>
                    <a:pt x="2622" y="9809"/>
                    <a:pt x="2668" y="9794"/>
                    <a:pt x="2706" y="9771"/>
                  </a:cubicBezTo>
                  <a:cubicBezTo>
                    <a:pt x="2767" y="9733"/>
                    <a:pt x="2835" y="9717"/>
                    <a:pt x="2912" y="9717"/>
                  </a:cubicBezTo>
                  <a:cubicBezTo>
                    <a:pt x="2920" y="9716"/>
                    <a:pt x="2928" y="9716"/>
                    <a:pt x="2936" y="9716"/>
                  </a:cubicBezTo>
                  <a:cubicBezTo>
                    <a:pt x="2990" y="9716"/>
                    <a:pt x="3048" y="9737"/>
                    <a:pt x="3095" y="9771"/>
                  </a:cubicBezTo>
                  <a:lnTo>
                    <a:pt x="3201" y="9862"/>
                  </a:lnTo>
                  <a:cubicBezTo>
                    <a:pt x="3262" y="9908"/>
                    <a:pt x="3278" y="9984"/>
                    <a:pt x="3239" y="10053"/>
                  </a:cubicBezTo>
                  <a:cubicBezTo>
                    <a:pt x="3217" y="10091"/>
                    <a:pt x="3209" y="10136"/>
                    <a:pt x="3201" y="10182"/>
                  </a:cubicBezTo>
                  <a:cubicBezTo>
                    <a:pt x="3156" y="10464"/>
                    <a:pt x="3430" y="10700"/>
                    <a:pt x="3819" y="10700"/>
                  </a:cubicBezTo>
                  <a:cubicBezTo>
                    <a:pt x="3880" y="10700"/>
                    <a:pt x="3941" y="10693"/>
                    <a:pt x="4002" y="10678"/>
                  </a:cubicBezTo>
                  <a:cubicBezTo>
                    <a:pt x="4017" y="10678"/>
                    <a:pt x="4032" y="10674"/>
                    <a:pt x="4047" y="10674"/>
                  </a:cubicBezTo>
                  <a:cubicBezTo>
                    <a:pt x="4055" y="10674"/>
                    <a:pt x="4063" y="10675"/>
                    <a:pt x="4070" y="10678"/>
                  </a:cubicBezTo>
                  <a:cubicBezTo>
                    <a:pt x="4079" y="10677"/>
                    <a:pt x="4088" y="10676"/>
                    <a:pt x="4096" y="10676"/>
                  </a:cubicBezTo>
                  <a:cubicBezTo>
                    <a:pt x="4156" y="10676"/>
                    <a:pt x="4214" y="10699"/>
                    <a:pt x="4261" y="10739"/>
                  </a:cubicBezTo>
                  <a:lnTo>
                    <a:pt x="4779" y="11158"/>
                  </a:lnTo>
                  <a:lnTo>
                    <a:pt x="11874" y="11158"/>
                  </a:lnTo>
                  <a:lnTo>
                    <a:pt x="12393" y="10739"/>
                  </a:lnTo>
                  <a:cubicBezTo>
                    <a:pt x="12439" y="10699"/>
                    <a:pt x="12497" y="10676"/>
                    <a:pt x="12557" y="10676"/>
                  </a:cubicBezTo>
                  <a:cubicBezTo>
                    <a:pt x="12566" y="10676"/>
                    <a:pt x="12575" y="10677"/>
                    <a:pt x="12583" y="10678"/>
                  </a:cubicBezTo>
                  <a:cubicBezTo>
                    <a:pt x="12591" y="10675"/>
                    <a:pt x="12598" y="10674"/>
                    <a:pt x="12606" y="10674"/>
                  </a:cubicBezTo>
                  <a:cubicBezTo>
                    <a:pt x="12621" y="10674"/>
                    <a:pt x="12637" y="10678"/>
                    <a:pt x="12652" y="10678"/>
                  </a:cubicBezTo>
                  <a:cubicBezTo>
                    <a:pt x="12713" y="10693"/>
                    <a:pt x="12774" y="10700"/>
                    <a:pt x="12835" y="10700"/>
                  </a:cubicBezTo>
                  <a:cubicBezTo>
                    <a:pt x="13223" y="10700"/>
                    <a:pt x="13498" y="10464"/>
                    <a:pt x="13460" y="10182"/>
                  </a:cubicBezTo>
                  <a:cubicBezTo>
                    <a:pt x="13452" y="10136"/>
                    <a:pt x="13437" y="10091"/>
                    <a:pt x="13414" y="10053"/>
                  </a:cubicBezTo>
                  <a:cubicBezTo>
                    <a:pt x="13376" y="9984"/>
                    <a:pt x="13399" y="9908"/>
                    <a:pt x="13452" y="9862"/>
                  </a:cubicBezTo>
                  <a:lnTo>
                    <a:pt x="13559" y="9771"/>
                  </a:lnTo>
                  <a:cubicBezTo>
                    <a:pt x="13605" y="9737"/>
                    <a:pt x="13663" y="9716"/>
                    <a:pt x="13723" y="9716"/>
                  </a:cubicBezTo>
                  <a:cubicBezTo>
                    <a:pt x="13732" y="9716"/>
                    <a:pt x="13740" y="9716"/>
                    <a:pt x="13749" y="9717"/>
                  </a:cubicBezTo>
                  <a:cubicBezTo>
                    <a:pt x="13818" y="9717"/>
                    <a:pt x="13886" y="9733"/>
                    <a:pt x="13947" y="9771"/>
                  </a:cubicBezTo>
                  <a:cubicBezTo>
                    <a:pt x="13986" y="9794"/>
                    <a:pt x="14031" y="9809"/>
                    <a:pt x="14069" y="9809"/>
                  </a:cubicBezTo>
                  <a:cubicBezTo>
                    <a:pt x="14161" y="9809"/>
                    <a:pt x="14222" y="9755"/>
                    <a:pt x="14214" y="9687"/>
                  </a:cubicBezTo>
                  <a:cubicBezTo>
                    <a:pt x="14207" y="9656"/>
                    <a:pt x="14184" y="9626"/>
                    <a:pt x="14146" y="9603"/>
                  </a:cubicBezTo>
                  <a:cubicBezTo>
                    <a:pt x="14024" y="9527"/>
                    <a:pt x="14008" y="9405"/>
                    <a:pt x="14100" y="9329"/>
                  </a:cubicBezTo>
                  <a:lnTo>
                    <a:pt x="14260" y="9191"/>
                  </a:lnTo>
                  <a:cubicBezTo>
                    <a:pt x="14313" y="9153"/>
                    <a:pt x="14374" y="9138"/>
                    <a:pt x="14443" y="9138"/>
                  </a:cubicBezTo>
                  <a:lnTo>
                    <a:pt x="14496" y="9138"/>
                  </a:lnTo>
                  <a:cubicBezTo>
                    <a:pt x="14534" y="9146"/>
                    <a:pt x="14572" y="9146"/>
                    <a:pt x="14611" y="9146"/>
                  </a:cubicBezTo>
                  <a:cubicBezTo>
                    <a:pt x="14931" y="9146"/>
                    <a:pt x="15159" y="8955"/>
                    <a:pt x="15106" y="8734"/>
                  </a:cubicBezTo>
                  <a:cubicBezTo>
                    <a:pt x="15098" y="8704"/>
                    <a:pt x="15091" y="8681"/>
                    <a:pt x="15075" y="8658"/>
                  </a:cubicBezTo>
                  <a:cubicBezTo>
                    <a:pt x="15045" y="8597"/>
                    <a:pt x="15060" y="8528"/>
                    <a:pt x="15114" y="8490"/>
                  </a:cubicBezTo>
                  <a:lnTo>
                    <a:pt x="15693" y="8010"/>
                  </a:lnTo>
                  <a:cubicBezTo>
                    <a:pt x="15716" y="7995"/>
                    <a:pt x="15738" y="7980"/>
                    <a:pt x="15754" y="7972"/>
                  </a:cubicBezTo>
                  <a:cubicBezTo>
                    <a:pt x="15235" y="5975"/>
                    <a:pt x="14534" y="3262"/>
                    <a:pt x="14100" y="1578"/>
                  </a:cubicBezTo>
                  <a:cubicBezTo>
                    <a:pt x="14069" y="1570"/>
                    <a:pt x="14047" y="1562"/>
                    <a:pt x="14016" y="1555"/>
                  </a:cubicBezTo>
                  <a:lnTo>
                    <a:pt x="13414" y="1265"/>
                  </a:lnTo>
                  <a:cubicBezTo>
                    <a:pt x="13361" y="1242"/>
                    <a:pt x="13330" y="1204"/>
                    <a:pt x="13338" y="1174"/>
                  </a:cubicBezTo>
                  <a:cubicBezTo>
                    <a:pt x="13338" y="1159"/>
                    <a:pt x="13338" y="1143"/>
                    <a:pt x="13338" y="1128"/>
                  </a:cubicBezTo>
                  <a:cubicBezTo>
                    <a:pt x="13307" y="998"/>
                    <a:pt x="13094" y="899"/>
                    <a:pt x="12858" y="899"/>
                  </a:cubicBezTo>
                  <a:lnTo>
                    <a:pt x="12736" y="899"/>
                  </a:lnTo>
                  <a:cubicBezTo>
                    <a:pt x="12690" y="899"/>
                    <a:pt x="12637" y="892"/>
                    <a:pt x="12598" y="869"/>
                  </a:cubicBezTo>
                  <a:lnTo>
                    <a:pt x="12446" y="800"/>
                  </a:lnTo>
                  <a:cubicBezTo>
                    <a:pt x="12362" y="762"/>
                    <a:pt x="12347" y="701"/>
                    <a:pt x="12416" y="655"/>
                  </a:cubicBezTo>
                  <a:cubicBezTo>
                    <a:pt x="12423" y="655"/>
                    <a:pt x="12431" y="648"/>
                    <a:pt x="12431" y="648"/>
                  </a:cubicBezTo>
                  <a:cubicBezTo>
                    <a:pt x="12423" y="633"/>
                    <a:pt x="12423" y="610"/>
                    <a:pt x="12431" y="602"/>
                  </a:cubicBezTo>
                  <a:cubicBezTo>
                    <a:pt x="12400" y="572"/>
                    <a:pt x="12362" y="556"/>
                    <a:pt x="12316" y="556"/>
                  </a:cubicBezTo>
                  <a:cubicBezTo>
                    <a:pt x="12294" y="556"/>
                    <a:pt x="12263" y="564"/>
                    <a:pt x="12240" y="579"/>
                  </a:cubicBezTo>
                  <a:cubicBezTo>
                    <a:pt x="12202" y="595"/>
                    <a:pt x="12156" y="602"/>
                    <a:pt x="12111" y="602"/>
                  </a:cubicBezTo>
                  <a:cubicBezTo>
                    <a:pt x="12057" y="602"/>
                    <a:pt x="12012" y="595"/>
                    <a:pt x="11966" y="579"/>
                  </a:cubicBezTo>
                  <a:lnTo>
                    <a:pt x="11867" y="534"/>
                  </a:lnTo>
                  <a:cubicBezTo>
                    <a:pt x="11821" y="511"/>
                    <a:pt x="11791" y="473"/>
                    <a:pt x="11806" y="434"/>
                  </a:cubicBezTo>
                  <a:cubicBezTo>
                    <a:pt x="11813" y="419"/>
                    <a:pt x="11813" y="396"/>
                    <a:pt x="11813" y="374"/>
                  </a:cubicBezTo>
                  <a:cubicBezTo>
                    <a:pt x="11791" y="244"/>
                    <a:pt x="11562" y="137"/>
                    <a:pt x="11295" y="137"/>
                  </a:cubicBezTo>
                  <a:cubicBezTo>
                    <a:pt x="11257" y="137"/>
                    <a:pt x="11219" y="137"/>
                    <a:pt x="11181" y="145"/>
                  </a:cubicBezTo>
                  <a:lnTo>
                    <a:pt x="11135" y="145"/>
                  </a:lnTo>
                  <a:cubicBezTo>
                    <a:pt x="11089" y="145"/>
                    <a:pt x="11036" y="137"/>
                    <a:pt x="10998" y="114"/>
                  </a:cubicBezTo>
                  <a:lnTo>
                    <a:pt x="10769" y="8"/>
                  </a:lnTo>
                  <a:lnTo>
                    <a:pt x="7942" y="8"/>
                  </a:lnTo>
                  <a:cubicBezTo>
                    <a:pt x="7164" y="8"/>
                    <a:pt x="6501" y="8"/>
                    <a:pt x="5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1"/>
            <p:cNvSpPr/>
            <p:nvPr/>
          </p:nvSpPr>
          <p:spPr>
            <a:xfrm>
              <a:off x="2077150" y="919850"/>
              <a:ext cx="115125" cy="65175"/>
            </a:xfrm>
            <a:custGeom>
              <a:avLst/>
              <a:gdLst/>
              <a:ahLst/>
              <a:cxnLst/>
              <a:rect l="l" t="t" r="r" b="b"/>
              <a:pathLst>
                <a:path w="4605" h="2607" extrusionOk="0">
                  <a:moveTo>
                    <a:pt x="2303" y="84"/>
                  </a:moveTo>
                  <a:lnTo>
                    <a:pt x="4452" y="1258"/>
                  </a:lnTo>
                  <a:lnTo>
                    <a:pt x="2303" y="2523"/>
                  </a:lnTo>
                  <a:lnTo>
                    <a:pt x="146" y="1258"/>
                  </a:lnTo>
                  <a:lnTo>
                    <a:pt x="2303" y="84"/>
                  </a:lnTo>
                  <a:close/>
                  <a:moveTo>
                    <a:pt x="2303" y="0"/>
                  </a:moveTo>
                  <a:lnTo>
                    <a:pt x="1" y="1258"/>
                  </a:lnTo>
                  <a:lnTo>
                    <a:pt x="2303" y="2607"/>
                  </a:lnTo>
                  <a:lnTo>
                    <a:pt x="4604" y="1258"/>
                  </a:lnTo>
                  <a:lnTo>
                    <a:pt x="2303" y="0"/>
                  </a:ln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41"/>
            <p:cNvSpPr/>
            <p:nvPr/>
          </p:nvSpPr>
          <p:spPr>
            <a:xfrm>
              <a:off x="2051250" y="907850"/>
              <a:ext cx="166750" cy="94525"/>
            </a:xfrm>
            <a:custGeom>
              <a:avLst/>
              <a:gdLst/>
              <a:ahLst/>
              <a:cxnLst/>
              <a:rect l="l" t="t" r="r" b="b"/>
              <a:pathLst>
                <a:path w="6670" h="3781" extrusionOk="0">
                  <a:moveTo>
                    <a:pt x="3339" y="320"/>
                  </a:moveTo>
                  <a:lnTo>
                    <a:pt x="3407" y="358"/>
                  </a:lnTo>
                  <a:lnTo>
                    <a:pt x="5701" y="1608"/>
                  </a:lnTo>
                  <a:lnTo>
                    <a:pt x="5922" y="1730"/>
                  </a:lnTo>
                  <a:lnTo>
                    <a:pt x="5922" y="1829"/>
                  </a:lnTo>
                  <a:lnTo>
                    <a:pt x="3415" y="3315"/>
                  </a:lnTo>
                  <a:lnTo>
                    <a:pt x="3339" y="3354"/>
                  </a:lnTo>
                  <a:lnTo>
                    <a:pt x="3270" y="3315"/>
                  </a:lnTo>
                  <a:lnTo>
                    <a:pt x="747" y="1829"/>
                  </a:lnTo>
                  <a:lnTo>
                    <a:pt x="747" y="1730"/>
                  </a:lnTo>
                  <a:lnTo>
                    <a:pt x="968" y="1608"/>
                  </a:lnTo>
                  <a:lnTo>
                    <a:pt x="3270" y="358"/>
                  </a:lnTo>
                  <a:lnTo>
                    <a:pt x="3339" y="320"/>
                  </a:lnTo>
                  <a:close/>
                  <a:moveTo>
                    <a:pt x="3339" y="0"/>
                  </a:moveTo>
                  <a:lnTo>
                    <a:pt x="0" y="1814"/>
                  </a:lnTo>
                  <a:lnTo>
                    <a:pt x="3339" y="3780"/>
                  </a:lnTo>
                  <a:lnTo>
                    <a:pt x="6669" y="1814"/>
                  </a:lnTo>
                  <a:lnTo>
                    <a:pt x="33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41"/>
            <p:cNvSpPr/>
            <p:nvPr/>
          </p:nvSpPr>
          <p:spPr>
            <a:xfrm>
              <a:off x="1974450" y="989175"/>
              <a:ext cx="17750" cy="12075"/>
            </a:xfrm>
            <a:custGeom>
              <a:avLst/>
              <a:gdLst/>
              <a:ahLst/>
              <a:cxnLst/>
              <a:rect l="l" t="t" r="r" b="b"/>
              <a:pathLst>
                <a:path w="710" h="483" extrusionOk="0">
                  <a:moveTo>
                    <a:pt x="625" y="176"/>
                  </a:moveTo>
                  <a:cubicBezTo>
                    <a:pt x="651" y="176"/>
                    <a:pt x="664" y="189"/>
                    <a:pt x="656" y="230"/>
                  </a:cubicBezTo>
                  <a:cubicBezTo>
                    <a:pt x="634" y="352"/>
                    <a:pt x="481" y="451"/>
                    <a:pt x="313" y="451"/>
                  </a:cubicBezTo>
                  <a:cubicBezTo>
                    <a:pt x="153" y="451"/>
                    <a:pt x="39" y="352"/>
                    <a:pt x="54" y="230"/>
                  </a:cubicBezTo>
                  <a:cubicBezTo>
                    <a:pt x="62" y="189"/>
                    <a:pt x="80" y="176"/>
                    <a:pt x="106" y="176"/>
                  </a:cubicBezTo>
                  <a:cubicBezTo>
                    <a:pt x="159" y="176"/>
                    <a:pt x="247" y="230"/>
                    <a:pt x="359" y="230"/>
                  </a:cubicBezTo>
                  <a:cubicBezTo>
                    <a:pt x="466" y="230"/>
                    <a:pt x="573" y="176"/>
                    <a:pt x="625" y="176"/>
                  </a:cubicBezTo>
                  <a:close/>
                  <a:moveTo>
                    <a:pt x="430" y="1"/>
                  </a:moveTo>
                  <a:cubicBezTo>
                    <a:pt x="422" y="1"/>
                    <a:pt x="413" y="1"/>
                    <a:pt x="405" y="2"/>
                  </a:cubicBezTo>
                  <a:cubicBezTo>
                    <a:pt x="214" y="2"/>
                    <a:pt x="31" y="116"/>
                    <a:pt x="9" y="253"/>
                  </a:cubicBezTo>
                  <a:cubicBezTo>
                    <a:pt x="1" y="299"/>
                    <a:pt x="16" y="352"/>
                    <a:pt x="47" y="383"/>
                  </a:cubicBezTo>
                  <a:cubicBezTo>
                    <a:pt x="110" y="445"/>
                    <a:pt x="191" y="483"/>
                    <a:pt x="275" y="483"/>
                  </a:cubicBezTo>
                  <a:cubicBezTo>
                    <a:pt x="283" y="483"/>
                    <a:pt x="290" y="482"/>
                    <a:pt x="298" y="482"/>
                  </a:cubicBezTo>
                  <a:cubicBezTo>
                    <a:pt x="489" y="482"/>
                    <a:pt x="672" y="367"/>
                    <a:pt x="702" y="230"/>
                  </a:cubicBezTo>
                  <a:cubicBezTo>
                    <a:pt x="710" y="184"/>
                    <a:pt x="695" y="131"/>
                    <a:pt x="664" y="101"/>
                  </a:cubicBezTo>
                  <a:cubicBezTo>
                    <a:pt x="601" y="38"/>
                    <a:pt x="519"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1"/>
            <p:cNvSpPr/>
            <p:nvPr/>
          </p:nvSpPr>
          <p:spPr>
            <a:xfrm>
              <a:off x="1954075" y="1078950"/>
              <a:ext cx="27850" cy="18875"/>
            </a:xfrm>
            <a:custGeom>
              <a:avLst/>
              <a:gdLst/>
              <a:ahLst/>
              <a:cxnLst/>
              <a:rect l="l" t="t" r="r" b="b"/>
              <a:pathLst>
                <a:path w="1114" h="755" extrusionOk="0">
                  <a:moveTo>
                    <a:pt x="950" y="273"/>
                  </a:moveTo>
                  <a:cubicBezTo>
                    <a:pt x="987" y="273"/>
                    <a:pt x="1004" y="292"/>
                    <a:pt x="991" y="351"/>
                  </a:cubicBezTo>
                  <a:cubicBezTo>
                    <a:pt x="961" y="526"/>
                    <a:pt x="740" y="671"/>
                    <a:pt x="496" y="671"/>
                  </a:cubicBezTo>
                  <a:cubicBezTo>
                    <a:pt x="260" y="671"/>
                    <a:pt x="100" y="526"/>
                    <a:pt x="138" y="351"/>
                  </a:cubicBezTo>
                  <a:cubicBezTo>
                    <a:pt x="150" y="292"/>
                    <a:pt x="176" y="273"/>
                    <a:pt x="213" y="273"/>
                  </a:cubicBezTo>
                  <a:cubicBezTo>
                    <a:pt x="287" y="273"/>
                    <a:pt x="407" y="351"/>
                    <a:pt x="564" y="351"/>
                  </a:cubicBezTo>
                  <a:cubicBezTo>
                    <a:pt x="722" y="351"/>
                    <a:pt x="876" y="273"/>
                    <a:pt x="950" y="273"/>
                  </a:cubicBezTo>
                  <a:close/>
                  <a:moveTo>
                    <a:pt x="641" y="0"/>
                  </a:moveTo>
                  <a:cubicBezTo>
                    <a:pt x="359" y="0"/>
                    <a:pt x="92" y="168"/>
                    <a:pt x="46" y="374"/>
                  </a:cubicBezTo>
                  <a:cubicBezTo>
                    <a:pt x="0" y="579"/>
                    <a:pt x="191" y="755"/>
                    <a:pt x="481" y="755"/>
                  </a:cubicBezTo>
                  <a:cubicBezTo>
                    <a:pt x="763" y="755"/>
                    <a:pt x="1029" y="579"/>
                    <a:pt x="1075" y="374"/>
                  </a:cubicBezTo>
                  <a:cubicBezTo>
                    <a:pt x="1113" y="168"/>
                    <a:pt x="923" y="0"/>
                    <a:pt x="6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1"/>
            <p:cNvSpPr/>
            <p:nvPr/>
          </p:nvSpPr>
          <p:spPr>
            <a:xfrm>
              <a:off x="1996575" y="898475"/>
              <a:ext cx="17550" cy="12075"/>
            </a:xfrm>
            <a:custGeom>
              <a:avLst/>
              <a:gdLst/>
              <a:ahLst/>
              <a:cxnLst/>
              <a:rect l="l" t="t" r="r" b="b"/>
              <a:pathLst>
                <a:path w="702" h="483" extrusionOk="0">
                  <a:moveTo>
                    <a:pt x="618" y="176"/>
                  </a:moveTo>
                  <a:cubicBezTo>
                    <a:pt x="644" y="176"/>
                    <a:pt x="656" y="190"/>
                    <a:pt x="648" y="230"/>
                  </a:cubicBezTo>
                  <a:cubicBezTo>
                    <a:pt x="633" y="352"/>
                    <a:pt x="480" y="451"/>
                    <a:pt x="313" y="451"/>
                  </a:cubicBezTo>
                  <a:cubicBezTo>
                    <a:pt x="152" y="451"/>
                    <a:pt x="31" y="352"/>
                    <a:pt x="53" y="230"/>
                  </a:cubicBezTo>
                  <a:cubicBezTo>
                    <a:pt x="61" y="190"/>
                    <a:pt x="79" y="176"/>
                    <a:pt x="105" y="176"/>
                  </a:cubicBezTo>
                  <a:cubicBezTo>
                    <a:pt x="158" y="176"/>
                    <a:pt x="244" y="230"/>
                    <a:pt x="351" y="230"/>
                  </a:cubicBezTo>
                  <a:cubicBezTo>
                    <a:pt x="462" y="230"/>
                    <a:pt x="567" y="176"/>
                    <a:pt x="618" y="176"/>
                  </a:cubicBezTo>
                  <a:close/>
                  <a:moveTo>
                    <a:pt x="428" y="1"/>
                  </a:moveTo>
                  <a:cubicBezTo>
                    <a:pt x="420" y="1"/>
                    <a:pt x="412" y="1"/>
                    <a:pt x="404" y="2"/>
                  </a:cubicBezTo>
                  <a:cubicBezTo>
                    <a:pt x="213" y="2"/>
                    <a:pt x="31" y="116"/>
                    <a:pt x="8" y="253"/>
                  </a:cubicBezTo>
                  <a:cubicBezTo>
                    <a:pt x="0" y="299"/>
                    <a:pt x="8" y="345"/>
                    <a:pt x="46" y="383"/>
                  </a:cubicBezTo>
                  <a:cubicBezTo>
                    <a:pt x="102" y="446"/>
                    <a:pt x="189" y="483"/>
                    <a:pt x="274" y="483"/>
                  </a:cubicBezTo>
                  <a:cubicBezTo>
                    <a:pt x="282" y="483"/>
                    <a:pt x="290" y="483"/>
                    <a:pt x="297" y="482"/>
                  </a:cubicBezTo>
                  <a:cubicBezTo>
                    <a:pt x="488" y="482"/>
                    <a:pt x="671" y="368"/>
                    <a:pt x="694" y="230"/>
                  </a:cubicBezTo>
                  <a:cubicBezTo>
                    <a:pt x="701" y="185"/>
                    <a:pt x="694" y="131"/>
                    <a:pt x="663" y="93"/>
                  </a:cubicBezTo>
                  <a:cubicBezTo>
                    <a:pt x="600" y="37"/>
                    <a:pt x="512"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1"/>
            <p:cNvSpPr/>
            <p:nvPr/>
          </p:nvSpPr>
          <p:spPr>
            <a:xfrm>
              <a:off x="1985525" y="943825"/>
              <a:ext cx="17725" cy="12075"/>
            </a:xfrm>
            <a:custGeom>
              <a:avLst/>
              <a:gdLst/>
              <a:ahLst/>
              <a:cxnLst/>
              <a:rect l="l" t="t" r="r" b="b"/>
              <a:pathLst>
                <a:path w="709" h="483" extrusionOk="0">
                  <a:moveTo>
                    <a:pt x="620" y="176"/>
                  </a:moveTo>
                  <a:cubicBezTo>
                    <a:pt x="647" y="176"/>
                    <a:pt x="661" y="190"/>
                    <a:pt x="655" y="230"/>
                  </a:cubicBezTo>
                  <a:cubicBezTo>
                    <a:pt x="633" y="352"/>
                    <a:pt x="480" y="451"/>
                    <a:pt x="313" y="451"/>
                  </a:cubicBezTo>
                  <a:cubicBezTo>
                    <a:pt x="152" y="451"/>
                    <a:pt x="31" y="352"/>
                    <a:pt x="61" y="230"/>
                  </a:cubicBezTo>
                  <a:lnTo>
                    <a:pt x="53" y="230"/>
                  </a:lnTo>
                  <a:cubicBezTo>
                    <a:pt x="61" y="190"/>
                    <a:pt x="79" y="176"/>
                    <a:pt x="105" y="176"/>
                  </a:cubicBezTo>
                  <a:cubicBezTo>
                    <a:pt x="158" y="176"/>
                    <a:pt x="244" y="230"/>
                    <a:pt x="351" y="230"/>
                  </a:cubicBezTo>
                  <a:cubicBezTo>
                    <a:pt x="462" y="230"/>
                    <a:pt x="567" y="176"/>
                    <a:pt x="620" y="176"/>
                  </a:cubicBezTo>
                  <a:close/>
                  <a:moveTo>
                    <a:pt x="429" y="1"/>
                  </a:moveTo>
                  <a:cubicBezTo>
                    <a:pt x="421" y="1"/>
                    <a:pt x="412" y="1"/>
                    <a:pt x="404" y="2"/>
                  </a:cubicBezTo>
                  <a:cubicBezTo>
                    <a:pt x="213" y="2"/>
                    <a:pt x="31" y="116"/>
                    <a:pt x="8" y="253"/>
                  </a:cubicBezTo>
                  <a:cubicBezTo>
                    <a:pt x="0" y="299"/>
                    <a:pt x="8" y="352"/>
                    <a:pt x="46" y="383"/>
                  </a:cubicBezTo>
                  <a:cubicBezTo>
                    <a:pt x="102" y="445"/>
                    <a:pt x="189" y="483"/>
                    <a:pt x="274" y="483"/>
                  </a:cubicBezTo>
                  <a:cubicBezTo>
                    <a:pt x="282" y="483"/>
                    <a:pt x="290" y="482"/>
                    <a:pt x="297" y="482"/>
                  </a:cubicBezTo>
                  <a:cubicBezTo>
                    <a:pt x="488" y="482"/>
                    <a:pt x="671" y="367"/>
                    <a:pt x="694" y="230"/>
                  </a:cubicBezTo>
                  <a:cubicBezTo>
                    <a:pt x="709" y="185"/>
                    <a:pt x="694" y="131"/>
                    <a:pt x="663" y="101"/>
                  </a:cubicBezTo>
                  <a:cubicBezTo>
                    <a:pt x="600" y="38"/>
                    <a:pt x="518"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1"/>
            <p:cNvSpPr/>
            <p:nvPr/>
          </p:nvSpPr>
          <p:spPr>
            <a:xfrm>
              <a:off x="2196825" y="821900"/>
              <a:ext cx="87475" cy="41000"/>
            </a:xfrm>
            <a:custGeom>
              <a:avLst/>
              <a:gdLst/>
              <a:ahLst/>
              <a:cxnLst/>
              <a:rect l="l" t="t" r="r" b="b"/>
              <a:pathLst>
                <a:path w="3499" h="1640" extrusionOk="0">
                  <a:moveTo>
                    <a:pt x="3003" y="47"/>
                  </a:moveTo>
                  <a:lnTo>
                    <a:pt x="3186" y="771"/>
                  </a:lnTo>
                  <a:lnTo>
                    <a:pt x="2546" y="641"/>
                  </a:lnTo>
                  <a:cubicBezTo>
                    <a:pt x="2469" y="664"/>
                    <a:pt x="2393" y="679"/>
                    <a:pt x="2309" y="679"/>
                  </a:cubicBezTo>
                  <a:cubicBezTo>
                    <a:pt x="2088" y="679"/>
                    <a:pt x="1890" y="595"/>
                    <a:pt x="1837" y="489"/>
                  </a:cubicBezTo>
                  <a:lnTo>
                    <a:pt x="1372" y="397"/>
                  </a:lnTo>
                  <a:cubicBezTo>
                    <a:pt x="1235" y="260"/>
                    <a:pt x="953" y="169"/>
                    <a:pt x="640" y="169"/>
                  </a:cubicBezTo>
                  <a:cubicBezTo>
                    <a:pt x="595" y="169"/>
                    <a:pt x="549" y="169"/>
                    <a:pt x="511" y="176"/>
                  </a:cubicBezTo>
                  <a:lnTo>
                    <a:pt x="236" y="47"/>
                  </a:lnTo>
                  <a:close/>
                  <a:moveTo>
                    <a:pt x="0" y="1"/>
                  </a:moveTo>
                  <a:lnTo>
                    <a:pt x="480" y="230"/>
                  </a:lnTo>
                  <a:cubicBezTo>
                    <a:pt x="534" y="222"/>
                    <a:pt x="595" y="214"/>
                    <a:pt x="648" y="214"/>
                  </a:cubicBezTo>
                  <a:cubicBezTo>
                    <a:pt x="1014" y="214"/>
                    <a:pt x="1334" y="359"/>
                    <a:pt x="1364" y="550"/>
                  </a:cubicBezTo>
                  <a:cubicBezTo>
                    <a:pt x="1372" y="573"/>
                    <a:pt x="1364" y="603"/>
                    <a:pt x="1357" y="634"/>
                  </a:cubicBezTo>
                  <a:lnTo>
                    <a:pt x="1448" y="679"/>
                  </a:lnTo>
                  <a:cubicBezTo>
                    <a:pt x="1505" y="647"/>
                    <a:pt x="1563" y="632"/>
                    <a:pt x="1624" y="632"/>
                  </a:cubicBezTo>
                  <a:cubicBezTo>
                    <a:pt x="1636" y="632"/>
                    <a:pt x="1649" y="632"/>
                    <a:pt x="1662" y="634"/>
                  </a:cubicBezTo>
                  <a:cubicBezTo>
                    <a:pt x="1829" y="634"/>
                    <a:pt x="1982" y="702"/>
                    <a:pt x="1997" y="786"/>
                  </a:cubicBezTo>
                  <a:cubicBezTo>
                    <a:pt x="2005" y="832"/>
                    <a:pt x="1982" y="870"/>
                    <a:pt x="1928" y="900"/>
                  </a:cubicBezTo>
                  <a:lnTo>
                    <a:pt x="2081" y="969"/>
                  </a:lnTo>
                  <a:cubicBezTo>
                    <a:pt x="2119" y="969"/>
                    <a:pt x="2157" y="969"/>
                    <a:pt x="2203" y="961"/>
                  </a:cubicBezTo>
                  <a:cubicBezTo>
                    <a:pt x="2546" y="961"/>
                    <a:pt x="2858" y="1106"/>
                    <a:pt x="2896" y="1289"/>
                  </a:cubicBezTo>
                  <a:cubicBezTo>
                    <a:pt x="2904" y="1312"/>
                    <a:pt x="2904" y="1335"/>
                    <a:pt x="2896" y="1358"/>
                  </a:cubicBezTo>
                  <a:lnTo>
                    <a:pt x="3498" y="1640"/>
                  </a:lnTo>
                  <a:lnTo>
                    <a:pt x="30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1"/>
            <p:cNvSpPr/>
            <p:nvPr/>
          </p:nvSpPr>
          <p:spPr>
            <a:xfrm>
              <a:off x="2244075" y="828775"/>
              <a:ext cx="18700" cy="8775"/>
            </a:xfrm>
            <a:custGeom>
              <a:avLst/>
              <a:gdLst/>
              <a:ahLst/>
              <a:cxnLst/>
              <a:rect l="l" t="t" r="r" b="b"/>
              <a:pathLst>
                <a:path w="748" h="351" extrusionOk="0">
                  <a:moveTo>
                    <a:pt x="343" y="31"/>
                  </a:moveTo>
                  <a:cubicBezTo>
                    <a:pt x="503" y="31"/>
                    <a:pt x="648" y="99"/>
                    <a:pt x="671" y="183"/>
                  </a:cubicBezTo>
                  <a:cubicBezTo>
                    <a:pt x="676" y="209"/>
                    <a:pt x="662" y="217"/>
                    <a:pt x="636" y="217"/>
                  </a:cubicBezTo>
                  <a:cubicBezTo>
                    <a:pt x="584" y="217"/>
                    <a:pt x="480" y="183"/>
                    <a:pt x="374" y="183"/>
                  </a:cubicBezTo>
                  <a:cubicBezTo>
                    <a:pt x="267" y="183"/>
                    <a:pt x="181" y="217"/>
                    <a:pt x="128" y="217"/>
                  </a:cubicBezTo>
                  <a:cubicBezTo>
                    <a:pt x="102" y="217"/>
                    <a:pt x="84" y="209"/>
                    <a:pt x="76" y="183"/>
                  </a:cubicBezTo>
                  <a:cubicBezTo>
                    <a:pt x="61" y="99"/>
                    <a:pt x="183" y="31"/>
                    <a:pt x="343" y="31"/>
                  </a:cubicBezTo>
                  <a:close/>
                  <a:moveTo>
                    <a:pt x="336" y="0"/>
                  </a:moveTo>
                  <a:cubicBezTo>
                    <a:pt x="145" y="0"/>
                    <a:pt x="0" y="77"/>
                    <a:pt x="23" y="176"/>
                  </a:cubicBezTo>
                  <a:cubicBezTo>
                    <a:pt x="38" y="267"/>
                    <a:pt x="214" y="351"/>
                    <a:pt x="412" y="351"/>
                  </a:cubicBezTo>
                  <a:cubicBezTo>
                    <a:pt x="602" y="351"/>
                    <a:pt x="747" y="267"/>
                    <a:pt x="724" y="176"/>
                  </a:cubicBezTo>
                  <a:cubicBezTo>
                    <a:pt x="701" y="77"/>
                    <a:pt x="526" y="0"/>
                    <a:pt x="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1"/>
            <p:cNvSpPr/>
            <p:nvPr/>
          </p:nvSpPr>
          <p:spPr>
            <a:xfrm>
              <a:off x="2012750" y="828775"/>
              <a:ext cx="18525" cy="8975"/>
            </a:xfrm>
            <a:custGeom>
              <a:avLst/>
              <a:gdLst/>
              <a:ahLst/>
              <a:cxnLst/>
              <a:rect l="l" t="t" r="r" b="b"/>
              <a:pathLst>
                <a:path w="741" h="359" extrusionOk="0">
                  <a:moveTo>
                    <a:pt x="405" y="38"/>
                  </a:moveTo>
                  <a:cubicBezTo>
                    <a:pt x="565" y="38"/>
                    <a:pt x="679" y="107"/>
                    <a:pt x="664" y="183"/>
                  </a:cubicBezTo>
                  <a:cubicBezTo>
                    <a:pt x="659" y="211"/>
                    <a:pt x="643" y="220"/>
                    <a:pt x="617" y="220"/>
                  </a:cubicBezTo>
                  <a:cubicBezTo>
                    <a:pt x="567" y="220"/>
                    <a:pt x="478" y="183"/>
                    <a:pt x="367" y="183"/>
                  </a:cubicBezTo>
                  <a:cubicBezTo>
                    <a:pt x="263" y="183"/>
                    <a:pt x="167" y="215"/>
                    <a:pt x="115" y="215"/>
                  </a:cubicBezTo>
                  <a:cubicBezTo>
                    <a:pt x="86" y="215"/>
                    <a:pt x="72" y="205"/>
                    <a:pt x="77" y="176"/>
                  </a:cubicBezTo>
                  <a:lnTo>
                    <a:pt x="77" y="176"/>
                  </a:lnTo>
                  <a:lnTo>
                    <a:pt x="77" y="183"/>
                  </a:lnTo>
                  <a:cubicBezTo>
                    <a:pt x="100" y="107"/>
                    <a:pt x="245" y="38"/>
                    <a:pt x="405" y="38"/>
                  </a:cubicBezTo>
                  <a:close/>
                  <a:moveTo>
                    <a:pt x="412" y="0"/>
                  </a:moveTo>
                  <a:cubicBezTo>
                    <a:pt x="222" y="0"/>
                    <a:pt x="47" y="77"/>
                    <a:pt x="24" y="176"/>
                  </a:cubicBezTo>
                  <a:cubicBezTo>
                    <a:pt x="1" y="275"/>
                    <a:pt x="138" y="359"/>
                    <a:pt x="336" y="359"/>
                  </a:cubicBezTo>
                  <a:cubicBezTo>
                    <a:pt x="527" y="359"/>
                    <a:pt x="702" y="275"/>
                    <a:pt x="725" y="176"/>
                  </a:cubicBezTo>
                  <a:cubicBezTo>
                    <a:pt x="740" y="84"/>
                    <a:pt x="603" y="0"/>
                    <a:pt x="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1"/>
            <p:cNvSpPr/>
            <p:nvPr/>
          </p:nvSpPr>
          <p:spPr>
            <a:xfrm>
              <a:off x="2115450" y="939475"/>
              <a:ext cx="37750" cy="23825"/>
            </a:xfrm>
            <a:custGeom>
              <a:avLst/>
              <a:gdLst/>
              <a:ahLst/>
              <a:cxnLst/>
              <a:rect l="l" t="t" r="r" b="b"/>
              <a:pathLst>
                <a:path w="1510" h="953" extrusionOk="0">
                  <a:moveTo>
                    <a:pt x="259" y="387"/>
                  </a:moveTo>
                  <a:cubicBezTo>
                    <a:pt x="360" y="387"/>
                    <a:pt x="545" y="473"/>
                    <a:pt x="755" y="473"/>
                  </a:cubicBezTo>
                  <a:cubicBezTo>
                    <a:pt x="971" y="473"/>
                    <a:pt x="1157" y="390"/>
                    <a:pt x="1259" y="390"/>
                  </a:cubicBezTo>
                  <a:cubicBezTo>
                    <a:pt x="1312" y="390"/>
                    <a:pt x="1342" y="413"/>
                    <a:pt x="1342" y="480"/>
                  </a:cubicBezTo>
                  <a:cubicBezTo>
                    <a:pt x="1342" y="679"/>
                    <a:pt x="1075" y="846"/>
                    <a:pt x="755" y="846"/>
                  </a:cubicBezTo>
                  <a:cubicBezTo>
                    <a:pt x="435" y="846"/>
                    <a:pt x="176" y="686"/>
                    <a:pt x="176" y="480"/>
                  </a:cubicBezTo>
                  <a:cubicBezTo>
                    <a:pt x="176" y="410"/>
                    <a:pt x="206" y="387"/>
                    <a:pt x="259" y="387"/>
                  </a:cubicBezTo>
                  <a:close/>
                  <a:moveTo>
                    <a:pt x="755" y="0"/>
                  </a:moveTo>
                  <a:cubicBezTo>
                    <a:pt x="336" y="0"/>
                    <a:pt x="1" y="214"/>
                    <a:pt x="1" y="480"/>
                  </a:cubicBezTo>
                  <a:cubicBezTo>
                    <a:pt x="1" y="740"/>
                    <a:pt x="336" y="953"/>
                    <a:pt x="755" y="953"/>
                  </a:cubicBezTo>
                  <a:cubicBezTo>
                    <a:pt x="1174" y="953"/>
                    <a:pt x="1510" y="740"/>
                    <a:pt x="1510" y="480"/>
                  </a:cubicBezTo>
                  <a:cubicBezTo>
                    <a:pt x="1510" y="214"/>
                    <a:pt x="1174"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41"/>
            <p:cNvSpPr/>
            <p:nvPr/>
          </p:nvSpPr>
          <p:spPr>
            <a:xfrm>
              <a:off x="1991050" y="821900"/>
              <a:ext cx="87275" cy="41000"/>
            </a:xfrm>
            <a:custGeom>
              <a:avLst/>
              <a:gdLst/>
              <a:ahLst/>
              <a:cxnLst/>
              <a:rect l="l" t="t" r="r" b="b"/>
              <a:pathLst>
                <a:path w="3491" h="1640" extrusionOk="0">
                  <a:moveTo>
                    <a:pt x="3270" y="47"/>
                  </a:moveTo>
                  <a:lnTo>
                    <a:pt x="2995" y="169"/>
                  </a:lnTo>
                  <a:lnTo>
                    <a:pt x="2858" y="169"/>
                  </a:lnTo>
                  <a:cubicBezTo>
                    <a:pt x="2546" y="169"/>
                    <a:pt x="2264" y="260"/>
                    <a:pt x="2126" y="397"/>
                  </a:cubicBezTo>
                  <a:lnTo>
                    <a:pt x="1669" y="489"/>
                  </a:lnTo>
                  <a:cubicBezTo>
                    <a:pt x="1608" y="595"/>
                    <a:pt x="1410" y="672"/>
                    <a:pt x="1189" y="672"/>
                  </a:cubicBezTo>
                  <a:cubicBezTo>
                    <a:pt x="1175" y="673"/>
                    <a:pt x="1162" y="674"/>
                    <a:pt x="1148" y="674"/>
                  </a:cubicBezTo>
                  <a:cubicBezTo>
                    <a:pt x="1083" y="674"/>
                    <a:pt x="1015" y="660"/>
                    <a:pt x="953" y="641"/>
                  </a:cubicBezTo>
                  <a:lnTo>
                    <a:pt x="313" y="771"/>
                  </a:lnTo>
                  <a:lnTo>
                    <a:pt x="313" y="771"/>
                  </a:lnTo>
                  <a:lnTo>
                    <a:pt x="503" y="47"/>
                  </a:lnTo>
                  <a:close/>
                  <a:moveTo>
                    <a:pt x="419" y="1"/>
                  </a:moveTo>
                  <a:lnTo>
                    <a:pt x="213" y="786"/>
                  </a:lnTo>
                  <a:lnTo>
                    <a:pt x="0" y="1640"/>
                  </a:lnTo>
                  <a:lnTo>
                    <a:pt x="602" y="1358"/>
                  </a:lnTo>
                  <a:cubicBezTo>
                    <a:pt x="595" y="1335"/>
                    <a:pt x="595" y="1312"/>
                    <a:pt x="602" y="1289"/>
                  </a:cubicBezTo>
                  <a:cubicBezTo>
                    <a:pt x="640" y="1114"/>
                    <a:pt x="953" y="969"/>
                    <a:pt x="1296" y="969"/>
                  </a:cubicBezTo>
                  <a:lnTo>
                    <a:pt x="1418" y="969"/>
                  </a:lnTo>
                  <a:lnTo>
                    <a:pt x="1570" y="900"/>
                  </a:lnTo>
                  <a:cubicBezTo>
                    <a:pt x="1517" y="870"/>
                    <a:pt x="1494" y="832"/>
                    <a:pt x="1501" y="786"/>
                  </a:cubicBezTo>
                  <a:cubicBezTo>
                    <a:pt x="1517" y="702"/>
                    <a:pt x="1669" y="634"/>
                    <a:pt x="1837" y="634"/>
                  </a:cubicBezTo>
                  <a:cubicBezTo>
                    <a:pt x="1848" y="632"/>
                    <a:pt x="1860" y="632"/>
                    <a:pt x="1872" y="632"/>
                  </a:cubicBezTo>
                  <a:cubicBezTo>
                    <a:pt x="1930" y="632"/>
                    <a:pt x="1992" y="647"/>
                    <a:pt x="2043" y="679"/>
                  </a:cubicBezTo>
                  <a:lnTo>
                    <a:pt x="2142" y="634"/>
                  </a:lnTo>
                  <a:cubicBezTo>
                    <a:pt x="2126" y="603"/>
                    <a:pt x="2126" y="573"/>
                    <a:pt x="2134" y="550"/>
                  </a:cubicBezTo>
                  <a:cubicBezTo>
                    <a:pt x="2165" y="359"/>
                    <a:pt x="2485" y="214"/>
                    <a:pt x="2850" y="214"/>
                  </a:cubicBezTo>
                  <a:cubicBezTo>
                    <a:pt x="2904" y="214"/>
                    <a:pt x="2957" y="214"/>
                    <a:pt x="3010" y="222"/>
                  </a:cubicBezTo>
                  <a:lnTo>
                    <a:pt x="3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41"/>
            <p:cNvSpPr/>
            <p:nvPr/>
          </p:nvSpPr>
          <p:spPr>
            <a:xfrm>
              <a:off x="1977125" y="837150"/>
              <a:ext cx="15275" cy="27850"/>
            </a:xfrm>
            <a:custGeom>
              <a:avLst/>
              <a:gdLst/>
              <a:ahLst/>
              <a:cxnLst/>
              <a:rect l="l" t="t" r="r" b="b"/>
              <a:pathLst>
                <a:path w="611" h="1114" extrusionOk="0">
                  <a:moveTo>
                    <a:pt x="283" y="1"/>
                  </a:moveTo>
                  <a:cubicBezTo>
                    <a:pt x="252" y="77"/>
                    <a:pt x="237" y="153"/>
                    <a:pt x="222" y="229"/>
                  </a:cubicBezTo>
                  <a:cubicBezTo>
                    <a:pt x="199" y="336"/>
                    <a:pt x="123" y="656"/>
                    <a:pt x="1" y="1113"/>
                  </a:cubicBezTo>
                  <a:cubicBezTo>
                    <a:pt x="123" y="1030"/>
                    <a:pt x="245" y="961"/>
                    <a:pt x="382" y="908"/>
                  </a:cubicBezTo>
                  <a:lnTo>
                    <a:pt x="610" y="46"/>
                  </a:lnTo>
                  <a:lnTo>
                    <a:pt x="222" y="824"/>
                  </a:lnTo>
                  <a:lnTo>
                    <a:pt x="2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1"/>
            <p:cNvSpPr/>
            <p:nvPr/>
          </p:nvSpPr>
          <p:spPr>
            <a:xfrm>
              <a:off x="2084400" y="924025"/>
              <a:ext cx="100625" cy="56825"/>
            </a:xfrm>
            <a:custGeom>
              <a:avLst/>
              <a:gdLst/>
              <a:ahLst/>
              <a:cxnLst/>
              <a:rect l="l" t="t" r="r" b="b"/>
              <a:pathLst>
                <a:path w="4025" h="2273" extrusionOk="0">
                  <a:moveTo>
                    <a:pt x="1997" y="474"/>
                  </a:moveTo>
                  <a:cubicBezTo>
                    <a:pt x="2538" y="474"/>
                    <a:pt x="2980" y="748"/>
                    <a:pt x="2980" y="1091"/>
                  </a:cubicBezTo>
                  <a:cubicBezTo>
                    <a:pt x="2980" y="1434"/>
                    <a:pt x="2538" y="1716"/>
                    <a:pt x="1997" y="1716"/>
                  </a:cubicBezTo>
                  <a:cubicBezTo>
                    <a:pt x="1456" y="1716"/>
                    <a:pt x="1022" y="1441"/>
                    <a:pt x="1022" y="1098"/>
                  </a:cubicBezTo>
                  <a:lnTo>
                    <a:pt x="1022" y="1091"/>
                  </a:lnTo>
                  <a:cubicBezTo>
                    <a:pt x="1022" y="748"/>
                    <a:pt x="1456" y="474"/>
                    <a:pt x="1997" y="474"/>
                  </a:cubicBezTo>
                  <a:close/>
                  <a:moveTo>
                    <a:pt x="2013" y="1"/>
                  </a:moveTo>
                  <a:lnTo>
                    <a:pt x="1" y="1091"/>
                  </a:lnTo>
                  <a:lnTo>
                    <a:pt x="2013" y="2272"/>
                  </a:lnTo>
                  <a:lnTo>
                    <a:pt x="4025" y="1091"/>
                  </a:lnTo>
                  <a:lnTo>
                    <a:pt x="20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1"/>
            <p:cNvSpPr/>
            <p:nvPr/>
          </p:nvSpPr>
          <p:spPr>
            <a:xfrm>
              <a:off x="1964550" y="1151725"/>
              <a:ext cx="369675" cy="63675"/>
            </a:xfrm>
            <a:custGeom>
              <a:avLst/>
              <a:gdLst/>
              <a:ahLst/>
              <a:cxnLst/>
              <a:rect l="l" t="t" r="r" b="b"/>
              <a:pathLst>
                <a:path w="14787" h="2547" extrusionOk="0">
                  <a:moveTo>
                    <a:pt x="14100" y="1"/>
                  </a:moveTo>
                  <a:lnTo>
                    <a:pt x="14725" y="2470"/>
                  </a:lnTo>
                  <a:lnTo>
                    <a:pt x="11067" y="2447"/>
                  </a:lnTo>
                  <a:lnTo>
                    <a:pt x="7378" y="2447"/>
                  </a:lnTo>
                  <a:lnTo>
                    <a:pt x="3689" y="2462"/>
                  </a:lnTo>
                  <a:cubicBezTo>
                    <a:pt x="2462" y="2470"/>
                    <a:pt x="1235" y="2485"/>
                    <a:pt x="1" y="2500"/>
                  </a:cubicBezTo>
                  <a:cubicBezTo>
                    <a:pt x="1235" y="2516"/>
                    <a:pt x="2462" y="2531"/>
                    <a:pt x="3689" y="2531"/>
                  </a:cubicBezTo>
                  <a:lnTo>
                    <a:pt x="7378" y="2546"/>
                  </a:lnTo>
                  <a:lnTo>
                    <a:pt x="11067" y="2546"/>
                  </a:lnTo>
                  <a:lnTo>
                    <a:pt x="14756" y="2531"/>
                  </a:lnTo>
                  <a:lnTo>
                    <a:pt x="14763" y="2531"/>
                  </a:lnTo>
                  <a:cubicBezTo>
                    <a:pt x="14779" y="2523"/>
                    <a:pt x="14786" y="2508"/>
                    <a:pt x="14786" y="2493"/>
                  </a:cubicBezTo>
                  <a:lnTo>
                    <a:pt x="14100" y="1"/>
                  </a:ln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1"/>
            <p:cNvSpPr/>
            <p:nvPr/>
          </p:nvSpPr>
          <p:spPr>
            <a:xfrm>
              <a:off x="2293425" y="1078750"/>
              <a:ext cx="27825" cy="18900"/>
            </a:xfrm>
            <a:custGeom>
              <a:avLst/>
              <a:gdLst/>
              <a:ahLst/>
              <a:cxnLst/>
              <a:rect l="l" t="t" r="r" b="b"/>
              <a:pathLst>
                <a:path w="1113" h="756" extrusionOk="0">
                  <a:moveTo>
                    <a:pt x="908" y="281"/>
                  </a:moveTo>
                  <a:cubicBezTo>
                    <a:pt x="945" y="281"/>
                    <a:pt x="971" y="300"/>
                    <a:pt x="983" y="359"/>
                  </a:cubicBezTo>
                  <a:cubicBezTo>
                    <a:pt x="1021" y="534"/>
                    <a:pt x="861" y="679"/>
                    <a:pt x="617" y="679"/>
                  </a:cubicBezTo>
                  <a:cubicBezTo>
                    <a:pt x="381" y="679"/>
                    <a:pt x="160" y="534"/>
                    <a:pt x="122" y="359"/>
                  </a:cubicBezTo>
                  <a:cubicBezTo>
                    <a:pt x="109" y="300"/>
                    <a:pt x="126" y="281"/>
                    <a:pt x="163" y="281"/>
                  </a:cubicBezTo>
                  <a:cubicBezTo>
                    <a:pt x="237" y="281"/>
                    <a:pt x="391" y="359"/>
                    <a:pt x="549" y="359"/>
                  </a:cubicBezTo>
                  <a:cubicBezTo>
                    <a:pt x="711" y="359"/>
                    <a:pt x="833" y="281"/>
                    <a:pt x="908" y="281"/>
                  </a:cubicBezTo>
                  <a:close/>
                  <a:moveTo>
                    <a:pt x="480" y="1"/>
                  </a:moveTo>
                  <a:cubicBezTo>
                    <a:pt x="198" y="1"/>
                    <a:pt x="0" y="168"/>
                    <a:pt x="46" y="374"/>
                  </a:cubicBezTo>
                  <a:cubicBezTo>
                    <a:pt x="84" y="587"/>
                    <a:pt x="351" y="755"/>
                    <a:pt x="640" y="755"/>
                  </a:cubicBezTo>
                  <a:cubicBezTo>
                    <a:pt x="922" y="755"/>
                    <a:pt x="1113" y="587"/>
                    <a:pt x="1067" y="374"/>
                  </a:cubicBezTo>
                  <a:cubicBezTo>
                    <a:pt x="1021" y="168"/>
                    <a:pt x="755" y="1"/>
                    <a:pt x="4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1"/>
            <p:cNvSpPr/>
            <p:nvPr/>
          </p:nvSpPr>
          <p:spPr>
            <a:xfrm>
              <a:off x="2229025" y="1031700"/>
              <a:ext cx="119100" cy="81750"/>
            </a:xfrm>
            <a:custGeom>
              <a:avLst/>
              <a:gdLst/>
              <a:ahLst/>
              <a:cxnLst/>
              <a:rect l="l" t="t" r="r" b="b"/>
              <a:pathLst>
                <a:path w="4764" h="3270" extrusionOk="0">
                  <a:moveTo>
                    <a:pt x="4200" y="1601"/>
                  </a:moveTo>
                  <a:lnTo>
                    <a:pt x="4596" y="3171"/>
                  </a:lnTo>
                  <a:lnTo>
                    <a:pt x="343" y="3171"/>
                  </a:lnTo>
                  <a:lnTo>
                    <a:pt x="694" y="2873"/>
                  </a:lnTo>
                  <a:cubicBezTo>
                    <a:pt x="762" y="2881"/>
                    <a:pt x="831" y="2889"/>
                    <a:pt x="899" y="2889"/>
                  </a:cubicBezTo>
                  <a:cubicBezTo>
                    <a:pt x="1372" y="2889"/>
                    <a:pt x="1738" y="2675"/>
                    <a:pt x="1860" y="2370"/>
                  </a:cubicBezTo>
                  <a:lnTo>
                    <a:pt x="2477" y="2165"/>
                  </a:lnTo>
                  <a:cubicBezTo>
                    <a:pt x="2492" y="1951"/>
                    <a:pt x="2721" y="1783"/>
                    <a:pt x="3033" y="1783"/>
                  </a:cubicBezTo>
                  <a:cubicBezTo>
                    <a:pt x="3155" y="1783"/>
                    <a:pt x="3285" y="1814"/>
                    <a:pt x="3399" y="1867"/>
                  </a:cubicBezTo>
                  <a:lnTo>
                    <a:pt x="4200" y="1601"/>
                  </a:lnTo>
                  <a:close/>
                  <a:moveTo>
                    <a:pt x="3933" y="0"/>
                  </a:moveTo>
                  <a:lnTo>
                    <a:pt x="3354" y="488"/>
                  </a:lnTo>
                  <a:cubicBezTo>
                    <a:pt x="3369" y="526"/>
                    <a:pt x="3384" y="564"/>
                    <a:pt x="3392" y="602"/>
                  </a:cubicBezTo>
                  <a:cubicBezTo>
                    <a:pt x="3468" y="938"/>
                    <a:pt x="3148" y="1204"/>
                    <a:pt x="2675" y="1204"/>
                  </a:cubicBezTo>
                  <a:cubicBezTo>
                    <a:pt x="2614" y="1204"/>
                    <a:pt x="2561" y="1204"/>
                    <a:pt x="2500" y="1197"/>
                  </a:cubicBezTo>
                  <a:lnTo>
                    <a:pt x="2340" y="1334"/>
                  </a:lnTo>
                  <a:cubicBezTo>
                    <a:pt x="2424" y="1380"/>
                    <a:pt x="2485" y="1456"/>
                    <a:pt x="2508" y="1555"/>
                  </a:cubicBezTo>
                  <a:cubicBezTo>
                    <a:pt x="2538" y="1730"/>
                    <a:pt x="2370" y="1875"/>
                    <a:pt x="2127" y="1875"/>
                  </a:cubicBezTo>
                  <a:cubicBezTo>
                    <a:pt x="2012" y="1875"/>
                    <a:pt x="1898" y="1837"/>
                    <a:pt x="1799" y="1776"/>
                  </a:cubicBezTo>
                  <a:lnTo>
                    <a:pt x="1692" y="1867"/>
                  </a:lnTo>
                  <a:cubicBezTo>
                    <a:pt x="1723" y="1921"/>
                    <a:pt x="1745" y="1982"/>
                    <a:pt x="1753" y="2043"/>
                  </a:cubicBezTo>
                  <a:cubicBezTo>
                    <a:pt x="1776" y="2180"/>
                    <a:pt x="1745" y="2325"/>
                    <a:pt x="1662" y="2431"/>
                  </a:cubicBezTo>
                  <a:cubicBezTo>
                    <a:pt x="1654" y="2447"/>
                    <a:pt x="1646" y="2454"/>
                    <a:pt x="1639" y="2469"/>
                  </a:cubicBezTo>
                  <a:lnTo>
                    <a:pt x="1631" y="2477"/>
                  </a:lnTo>
                  <a:cubicBezTo>
                    <a:pt x="1616" y="2500"/>
                    <a:pt x="1593" y="2515"/>
                    <a:pt x="1578" y="2538"/>
                  </a:cubicBezTo>
                  <a:lnTo>
                    <a:pt x="1570" y="2546"/>
                  </a:lnTo>
                  <a:lnTo>
                    <a:pt x="1532" y="2568"/>
                  </a:lnTo>
                  <a:lnTo>
                    <a:pt x="1517" y="2584"/>
                  </a:lnTo>
                  <a:cubicBezTo>
                    <a:pt x="1502" y="2599"/>
                    <a:pt x="1486" y="2607"/>
                    <a:pt x="1463" y="2622"/>
                  </a:cubicBezTo>
                  <a:lnTo>
                    <a:pt x="1441" y="2637"/>
                  </a:lnTo>
                  <a:lnTo>
                    <a:pt x="1402" y="2652"/>
                  </a:lnTo>
                  <a:lnTo>
                    <a:pt x="1349" y="2683"/>
                  </a:lnTo>
                  <a:lnTo>
                    <a:pt x="1326" y="2690"/>
                  </a:lnTo>
                  <a:lnTo>
                    <a:pt x="1281" y="2713"/>
                  </a:lnTo>
                  <a:lnTo>
                    <a:pt x="1250" y="2721"/>
                  </a:lnTo>
                  <a:lnTo>
                    <a:pt x="1181" y="2736"/>
                  </a:lnTo>
                  <a:lnTo>
                    <a:pt x="1159" y="2744"/>
                  </a:lnTo>
                  <a:lnTo>
                    <a:pt x="1090" y="2759"/>
                  </a:lnTo>
                  <a:lnTo>
                    <a:pt x="1075" y="2759"/>
                  </a:lnTo>
                  <a:cubicBezTo>
                    <a:pt x="1052" y="2759"/>
                    <a:pt x="1021" y="2767"/>
                    <a:pt x="991" y="2767"/>
                  </a:cubicBezTo>
                  <a:lnTo>
                    <a:pt x="884" y="2767"/>
                  </a:lnTo>
                  <a:cubicBezTo>
                    <a:pt x="800" y="2767"/>
                    <a:pt x="717" y="2759"/>
                    <a:pt x="633" y="2744"/>
                  </a:cubicBezTo>
                  <a:lnTo>
                    <a:pt x="0" y="3270"/>
                  </a:lnTo>
                  <a:lnTo>
                    <a:pt x="4764" y="3270"/>
                  </a:lnTo>
                  <a:lnTo>
                    <a:pt x="4329" y="1540"/>
                  </a:lnTo>
                  <a:lnTo>
                    <a:pt x="3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1"/>
            <p:cNvSpPr/>
            <p:nvPr/>
          </p:nvSpPr>
          <p:spPr>
            <a:xfrm>
              <a:off x="1907200" y="1128850"/>
              <a:ext cx="12600" cy="71100"/>
            </a:xfrm>
            <a:custGeom>
              <a:avLst/>
              <a:gdLst/>
              <a:ahLst/>
              <a:cxnLst/>
              <a:rect l="l" t="t" r="r" b="b"/>
              <a:pathLst>
                <a:path w="504" h="2844" extrusionOk="0">
                  <a:moveTo>
                    <a:pt x="321" y="1"/>
                  </a:moveTo>
                  <a:lnTo>
                    <a:pt x="321" y="1"/>
                  </a:lnTo>
                  <a:cubicBezTo>
                    <a:pt x="191" y="214"/>
                    <a:pt x="107" y="451"/>
                    <a:pt x="62" y="695"/>
                  </a:cubicBezTo>
                  <a:cubicBezTo>
                    <a:pt x="8" y="938"/>
                    <a:pt x="1" y="1198"/>
                    <a:pt x="24" y="1441"/>
                  </a:cubicBezTo>
                  <a:cubicBezTo>
                    <a:pt x="46" y="1693"/>
                    <a:pt x="100" y="1937"/>
                    <a:pt x="184" y="2173"/>
                  </a:cubicBezTo>
                  <a:cubicBezTo>
                    <a:pt x="260" y="2409"/>
                    <a:pt x="366" y="2638"/>
                    <a:pt x="504" y="2844"/>
                  </a:cubicBezTo>
                  <a:cubicBezTo>
                    <a:pt x="458" y="2729"/>
                    <a:pt x="412" y="2615"/>
                    <a:pt x="366" y="2501"/>
                  </a:cubicBezTo>
                  <a:cubicBezTo>
                    <a:pt x="321" y="2386"/>
                    <a:pt x="290" y="2272"/>
                    <a:pt x="260" y="2150"/>
                  </a:cubicBezTo>
                  <a:cubicBezTo>
                    <a:pt x="191" y="1914"/>
                    <a:pt x="145" y="1678"/>
                    <a:pt x="123" y="1434"/>
                  </a:cubicBezTo>
                  <a:cubicBezTo>
                    <a:pt x="100" y="1190"/>
                    <a:pt x="107" y="946"/>
                    <a:pt x="138" y="710"/>
                  </a:cubicBezTo>
                  <a:lnTo>
                    <a:pt x="161" y="527"/>
                  </a:lnTo>
                  <a:lnTo>
                    <a:pt x="206" y="352"/>
                  </a:lnTo>
                  <a:cubicBezTo>
                    <a:pt x="214" y="321"/>
                    <a:pt x="222" y="291"/>
                    <a:pt x="229" y="260"/>
                  </a:cubicBezTo>
                  <a:lnTo>
                    <a:pt x="260" y="176"/>
                  </a:lnTo>
                  <a:cubicBezTo>
                    <a:pt x="283" y="115"/>
                    <a:pt x="298" y="54"/>
                    <a:pt x="321"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1"/>
            <p:cNvSpPr/>
            <p:nvPr/>
          </p:nvSpPr>
          <p:spPr>
            <a:xfrm>
              <a:off x="1918825" y="1125250"/>
              <a:ext cx="395775" cy="81000"/>
            </a:xfrm>
            <a:custGeom>
              <a:avLst/>
              <a:gdLst/>
              <a:ahLst/>
              <a:cxnLst/>
              <a:rect l="l" t="t" r="r" b="b"/>
              <a:pathLst>
                <a:path w="15831" h="3240" extrusionOk="0">
                  <a:moveTo>
                    <a:pt x="8056" y="442"/>
                  </a:moveTo>
                  <a:cubicBezTo>
                    <a:pt x="9207" y="442"/>
                    <a:pt x="10358" y="450"/>
                    <a:pt x="11509" y="465"/>
                  </a:cubicBezTo>
                  <a:lnTo>
                    <a:pt x="13239" y="480"/>
                  </a:lnTo>
                  <a:cubicBezTo>
                    <a:pt x="13810" y="496"/>
                    <a:pt x="14382" y="503"/>
                    <a:pt x="14961" y="518"/>
                  </a:cubicBezTo>
                  <a:cubicBezTo>
                    <a:pt x="14390" y="541"/>
                    <a:pt x="13810" y="549"/>
                    <a:pt x="13239" y="557"/>
                  </a:cubicBezTo>
                  <a:lnTo>
                    <a:pt x="11509" y="579"/>
                  </a:lnTo>
                  <a:cubicBezTo>
                    <a:pt x="10358" y="587"/>
                    <a:pt x="9207" y="587"/>
                    <a:pt x="8056" y="595"/>
                  </a:cubicBezTo>
                  <a:cubicBezTo>
                    <a:pt x="7838" y="596"/>
                    <a:pt x="7619" y="597"/>
                    <a:pt x="7401" y="597"/>
                  </a:cubicBezTo>
                  <a:cubicBezTo>
                    <a:pt x="6474" y="597"/>
                    <a:pt x="5543" y="586"/>
                    <a:pt x="4611" y="579"/>
                  </a:cubicBezTo>
                  <a:lnTo>
                    <a:pt x="2881" y="557"/>
                  </a:lnTo>
                  <a:cubicBezTo>
                    <a:pt x="2310" y="549"/>
                    <a:pt x="1731" y="541"/>
                    <a:pt x="1159" y="518"/>
                  </a:cubicBezTo>
                  <a:cubicBezTo>
                    <a:pt x="1731" y="503"/>
                    <a:pt x="2310" y="496"/>
                    <a:pt x="2881" y="480"/>
                  </a:cubicBezTo>
                  <a:lnTo>
                    <a:pt x="4611" y="465"/>
                  </a:lnTo>
                  <a:cubicBezTo>
                    <a:pt x="5762" y="450"/>
                    <a:pt x="6913" y="450"/>
                    <a:pt x="8056" y="442"/>
                  </a:cubicBezTo>
                  <a:close/>
                  <a:moveTo>
                    <a:pt x="8716" y="1301"/>
                  </a:moveTo>
                  <a:cubicBezTo>
                    <a:pt x="9647" y="1301"/>
                    <a:pt x="10578" y="1313"/>
                    <a:pt x="11509" y="1319"/>
                  </a:cubicBezTo>
                  <a:lnTo>
                    <a:pt x="13239" y="1342"/>
                  </a:lnTo>
                  <a:cubicBezTo>
                    <a:pt x="13810" y="1357"/>
                    <a:pt x="14390" y="1364"/>
                    <a:pt x="14961" y="1380"/>
                  </a:cubicBezTo>
                  <a:cubicBezTo>
                    <a:pt x="14390" y="1395"/>
                    <a:pt x="13810" y="1403"/>
                    <a:pt x="13239" y="1418"/>
                  </a:cubicBezTo>
                  <a:lnTo>
                    <a:pt x="11509" y="1433"/>
                  </a:lnTo>
                  <a:cubicBezTo>
                    <a:pt x="10358" y="1448"/>
                    <a:pt x="9207" y="1448"/>
                    <a:pt x="8056" y="1456"/>
                  </a:cubicBezTo>
                  <a:cubicBezTo>
                    <a:pt x="6913" y="1456"/>
                    <a:pt x="5762" y="1448"/>
                    <a:pt x="4611" y="1433"/>
                  </a:cubicBezTo>
                  <a:lnTo>
                    <a:pt x="2881" y="1418"/>
                  </a:lnTo>
                  <a:cubicBezTo>
                    <a:pt x="2310" y="1403"/>
                    <a:pt x="1731" y="1395"/>
                    <a:pt x="1159" y="1380"/>
                  </a:cubicBezTo>
                  <a:cubicBezTo>
                    <a:pt x="1731" y="1364"/>
                    <a:pt x="2310" y="1357"/>
                    <a:pt x="2881" y="1342"/>
                  </a:cubicBezTo>
                  <a:lnTo>
                    <a:pt x="4611" y="1319"/>
                  </a:lnTo>
                  <a:cubicBezTo>
                    <a:pt x="5762" y="1311"/>
                    <a:pt x="6913" y="1311"/>
                    <a:pt x="8056" y="1303"/>
                  </a:cubicBezTo>
                  <a:cubicBezTo>
                    <a:pt x="8276" y="1302"/>
                    <a:pt x="8496" y="1301"/>
                    <a:pt x="8716" y="1301"/>
                  </a:cubicBezTo>
                  <a:close/>
                  <a:moveTo>
                    <a:pt x="8776" y="2299"/>
                  </a:moveTo>
                  <a:cubicBezTo>
                    <a:pt x="9646" y="2299"/>
                    <a:pt x="10517" y="2306"/>
                    <a:pt x="11387" y="2317"/>
                  </a:cubicBezTo>
                  <a:lnTo>
                    <a:pt x="13178" y="2340"/>
                  </a:lnTo>
                  <a:cubicBezTo>
                    <a:pt x="13772" y="2348"/>
                    <a:pt x="14367" y="2355"/>
                    <a:pt x="14961" y="2378"/>
                  </a:cubicBezTo>
                  <a:cubicBezTo>
                    <a:pt x="14367" y="2393"/>
                    <a:pt x="13772" y="2401"/>
                    <a:pt x="13178" y="2416"/>
                  </a:cubicBezTo>
                  <a:lnTo>
                    <a:pt x="11387" y="2431"/>
                  </a:lnTo>
                  <a:cubicBezTo>
                    <a:pt x="10198" y="2447"/>
                    <a:pt x="9009" y="2447"/>
                    <a:pt x="7820" y="2454"/>
                  </a:cubicBezTo>
                  <a:cubicBezTo>
                    <a:pt x="7602" y="2456"/>
                    <a:pt x="7383" y="2456"/>
                    <a:pt x="7165" y="2456"/>
                  </a:cubicBezTo>
                  <a:cubicBezTo>
                    <a:pt x="6192" y="2456"/>
                    <a:pt x="5216" y="2444"/>
                    <a:pt x="4246" y="2431"/>
                  </a:cubicBezTo>
                  <a:lnTo>
                    <a:pt x="2462" y="2416"/>
                  </a:lnTo>
                  <a:cubicBezTo>
                    <a:pt x="1868" y="2401"/>
                    <a:pt x="1266" y="2393"/>
                    <a:pt x="671" y="2378"/>
                  </a:cubicBezTo>
                  <a:cubicBezTo>
                    <a:pt x="1266" y="2355"/>
                    <a:pt x="1868" y="2348"/>
                    <a:pt x="2462" y="2340"/>
                  </a:cubicBezTo>
                  <a:lnTo>
                    <a:pt x="4246" y="2317"/>
                  </a:lnTo>
                  <a:cubicBezTo>
                    <a:pt x="5435" y="2302"/>
                    <a:pt x="6631" y="2302"/>
                    <a:pt x="7820" y="2302"/>
                  </a:cubicBezTo>
                  <a:cubicBezTo>
                    <a:pt x="8139" y="2300"/>
                    <a:pt x="8457" y="2299"/>
                    <a:pt x="8776" y="2299"/>
                  </a:cubicBezTo>
                  <a:close/>
                  <a:moveTo>
                    <a:pt x="10587" y="0"/>
                  </a:moveTo>
                  <a:lnTo>
                    <a:pt x="11616" y="23"/>
                  </a:lnTo>
                  <a:lnTo>
                    <a:pt x="13506" y="54"/>
                  </a:lnTo>
                  <a:cubicBezTo>
                    <a:pt x="14138" y="76"/>
                    <a:pt x="14771" y="61"/>
                    <a:pt x="15396" y="122"/>
                  </a:cubicBezTo>
                  <a:cubicBezTo>
                    <a:pt x="14771" y="183"/>
                    <a:pt x="14138" y="168"/>
                    <a:pt x="13506" y="183"/>
                  </a:cubicBezTo>
                  <a:lnTo>
                    <a:pt x="11616" y="206"/>
                  </a:lnTo>
                  <a:lnTo>
                    <a:pt x="7828" y="244"/>
                  </a:lnTo>
                  <a:lnTo>
                    <a:pt x="4040" y="290"/>
                  </a:lnTo>
                  <a:lnTo>
                    <a:pt x="336" y="320"/>
                  </a:lnTo>
                  <a:cubicBezTo>
                    <a:pt x="77" y="770"/>
                    <a:pt x="1" y="1296"/>
                    <a:pt x="122" y="1799"/>
                  </a:cubicBezTo>
                  <a:lnTo>
                    <a:pt x="15182" y="1898"/>
                  </a:lnTo>
                  <a:lnTo>
                    <a:pt x="168" y="1989"/>
                  </a:lnTo>
                  <a:cubicBezTo>
                    <a:pt x="305" y="2447"/>
                    <a:pt x="534" y="2873"/>
                    <a:pt x="839" y="3239"/>
                  </a:cubicBezTo>
                  <a:lnTo>
                    <a:pt x="15723" y="3239"/>
                  </a:lnTo>
                  <a:cubicBezTo>
                    <a:pt x="15693" y="3125"/>
                    <a:pt x="15662" y="3018"/>
                    <a:pt x="15640" y="2904"/>
                  </a:cubicBezTo>
                  <a:lnTo>
                    <a:pt x="1235" y="2805"/>
                  </a:lnTo>
                  <a:lnTo>
                    <a:pt x="15601" y="2713"/>
                  </a:lnTo>
                  <a:cubicBezTo>
                    <a:pt x="15502" y="2157"/>
                    <a:pt x="15487" y="1601"/>
                    <a:pt x="15548" y="1044"/>
                  </a:cubicBezTo>
                  <a:lnTo>
                    <a:pt x="1212" y="945"/>
                  </a:lnTo>
                  <a:lnTo>
                    <a:pt x="15571" y="854"/>
                  </a:lnTo>
                  <a:cubicBezTo>
                    <a:pt x="15594" y="739"/>
                    <a:pt x="15617" y="625"/>
                    <a:pt x="15655" y="511"/>
                  </a:cubicBezTo>
                  <a:lnTo>
                    <a:pt x="158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1"/>
            <p:cNvSpPr/>
            <p:nvPr/>
          </p:nvSpPr>
          <p:spPr>
            <a:xfrm>
              <a:off x="1917875" y="1047700"/>
              <a:ext cx="19450" cy="52425"/>
            </a:xfrm>
            <a:custGeom>
              <a:avLst/>
              <a:gdLst/>
              <a:ahLst/>
              <a:cxnLst/>
              <a:rect l="l" t="t" r="r" b="b"/>
              <a:pathLst>
                <a:path w="778" h="2097" extrusionOk="0">
                  <a:moveTo>
                    <a:pt x="778" y="0"/>
                  </a:moveTo>
                  <a:lnTo>
                    <a:pt x="778" y="0"/>
                  </a:lnTo>
                  <a:cubicBezTo>
                    <a:pt x="618" y="69"/>
                    <a:pt x="473" y="176"/>
                    <a:pt x="359" y="313"/>
                  </a:cubicBezTo>
                  <a:cubicBezTo>
                    <a:pt x="214" y="861"/>
                    <a:pt x="92" y="1357"/>
                    <a:pt x="0" y="1746"/>
                  </a:cubicBezTo>
                  <a:lnTo>
                    <a:pt x="488" y="351"/>
                  </a:lnTo>
                  <a:lnTo>
                    <a:pt x="229" y="2096"/>
                  </a:lnTo>
                  <a:lnTo>
                    <a:pt x="7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41"/>
            <p:cNvSpPr/>
            <p:nvPr/>
          </p:nvSpPr>
          <p:spPr>
            <a:xfrm>
              <a:off x="1927200" y="1031700"/>
              <a:ext cx="119125" cy="81950"/>
            </a:xfrm>
            <a:custGeom>
              <a:avLst/>
              <a:gdLst/>
              <a:ahLst/>
              <a:cxnLst/>
              <a:rect l="l" t="t" r="r" b="b"/>
              <a:pathLst>
                <a:path w="4765" h="3278" extrusionOk="0">
                  <a:moveTo>
                    <a:pt x="1739" y="1783"/>
                  </a:moveTo>
                  <a:cubicBezTo>
                    <a:pt x="2082" y="1783"/>
                    <a:pt x="2325" y="1982"/>
                    <a:pt x="2295" y="2241"/>
                  </a:cubicBezTo>
                  <a:lnTo>
                    <a:pt x="2874" y="2081"/>
                  </a:lnTo>
                  <a:lnTo>
                    <a:pt x="2874" y="2081"/>
                  </a:lnTo>
                  <a:cubicBezTo>
                    <a:pt x="2813" y="2523"/>
                    <a:pt x="3255" y="2889"/>
                    <a:pt x="3865" y="2889"/>
                  </a:cubicBezTo>
                  <a:cubicBezTo>
                    <a:pt x="3934" y="2889"/>
                    <a:pt x="4010" y="2881"/>
                    <a:pt x="4078" y="2873"/>
                  </a:cubicBezTo>
                  <a:lnTo>
                    <a:pt x="4429" y="3171"/>
                  </a:lnTo>
                  <a:lnTo>
                    <a:pt x="176" y="3171"/>
                  </a:lnTo>
                  <a:lnTo>
                    <a:pt x="268" y="2797"/>
                  </a:lnTo>
                  <a:lnTo>
                    <a:pt x="1068" y="2576"/>
                  </a:lnTo>
                  <a:cubicBezTo>
                    <a:pt x="992" y="2492"/>
                    <a:pt x="961" y="2370"/>
                    <a:pt x="984" y="2264"/>
                  </a:cubicBezTo>
                  <a:cubicBezTo>
                    <a:pt x="1045" y="1997"/>
                    <a:pt x="1380" y="1783"/>
                    <a:pt x="1739" y="1783"/>
                  </a:cubicBezTo>
                  <a:close/>
                  <a:moveTo>
                    <a:pt x="839" y="0"/>
                  </a:moveTo>
                  <a:lnTo>
                    <a:pt x="115" y="2835"/>
                  </a:lnTo>
                  <a:lnTo>
                    <a:pt x="1" y="3277"/>
                  </a:lnTo>
                  <a:lnTo>
                    <a:pt x="4764" y="3277"/>
                  </a:lnTo>
                  <a:lnTo>
                    <a:pt x="4139" y="2751"/>
                  </a:lnTo>
                  <a:cubicBezTo>
                    <a:pt x="4055" y="2767"/>
                    <a:pt x="3972" y="2774"/>
                    <a:pt x="3888" y="2782"/>
                  </a:cubicBezTo>
                  <a:cubicBezTo>
                    <a:pt x="3339" y="2782"/>
                    <a:pt x="2950" y="2447"/>
                    <a:pt x="3011" y="2050"/>
                  </a:cubicBezTo>
                  <a:cubicBezTo>
                    <a:pt x="3027" y="1982"/>
                    <a:pt x="3049" y="1921"/>
                    <a:pt x="3080" y="1867"/>
                  </a:cubicBezTo>
                  <a:lnTo>
                    <a:pt x="2973" y="1776"/>
                  </a:lnTo>
                  <a:cubicBezTo>
                    <a:pt x="2874" y="1837"/>
                    <a:pt x="2760" y="1875"/>
                    <a:pt x="2646" y="1875"/>
                  </a:cubicBezTo>
                  <a:cubicBezTo>
                    <a:pt x="2402" y="1875"/>
                    <a:pt x="2234" y="1730"/>
                    <a:pt x="2264" y="1555"/>
                  </a:cubicBezTo>
                  <a:cubicBezTo>
                    <a:pt x="2287" y="1463"/>
                    <a:pt x="2348" y="1380"/>
                    <a:pt x="2432" y="1334"/>
                  </a:cubicBezTo>
                  <a:lnTo>
                    <a:pt x="2264" y="1197"/>
                  </a:lnTo>
                  <a:cubicBezTo>
                    <a:pt x="2211" y="1204"/>
                    <a:pt x="2150" y="1212"/>
                    <a:pt x="2097" y="1212"/>
                  </a:cubicBezTo>
                  <a:cubicBezTo>
                    <a:pt x="1617" y="1212"/>
                    <a:pt x="1297" y="938"/>
                    <a:pt x="1373" y="602"/>
                  </a:cubicBezTo>
                  <a:cubicBezTo>
                    <a:pt x="1388" y="564"/>
                    <a:pt x="1396" y="526"/>
                    <a:pt x="1418" y="488"/>
                  </a:cubicBezTo>
                  <a:lnTo>
                    <a:pt x="8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1"/>
            <p:cNvSpPr/>
            <p:nvPr/>
          </p:nvSpPr>
          <p:spPr>
            <a:xfrm>
              <a:off x="1975225" y="993550"/>
              <a:ext cx="15775" cy="6925"/>
            </a:xfrm>
            <a:custGeom>
              <a:avLst/>
              <a:gdLst/>
              <a:ahLst/>
              <a:cxnLst/>
              <a:rect l="l" t="t" r="r" b="b"/>
              <a:pathLst>
                <a:path w="631" h="277" extrusionOk="0">
                  <a:moveTo>
                    <a:pt x="75" y="1"/>
                  </a:moveTo>
                  <a:cubicBezTo>
                    <a:pt x="49" y="1"/>
                    <a:pt x="31" y="14"/>
                    <a:pt x="23" y="55"/>
                  </a:cubicBezTo>
                  <a:cubicBezTo>
                    <a:pt x="0" y="177"/>
                    <a:pt x="122" y="276"/>
                    <a:pt x="282" y="276"/>
                  </a:cubicBezTo>
                  <a:cubicBezTo>
                    <a:pt x="450" y="276"/>
                    <a:pt x="603" y="177"/>
                    <a:pt x="625" y="55"/>
                  </a:cubicBezTo>
                  <a:cubicBezTo>
                    <a:pt x="631" y="14"/>
                    <a:pt x="617" y="1"/>
                    <a:pt x="590" y="1"/>
                  </a:cubicBezTo>
                  <a:cubicBezTo>
                    <a:pt x="537" y="1"/>
                    <a:pt x="432" y="55"/>
                    <a:pt x="321" y="55"/>
                  </a:cubicBezTo>
                  <a:cubicBezTo>
                    <a:pt x="214" y="55"/>
                    <a:pt x="127" y="1"/>
                    <a:pt x="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1"/>
            <p:cNvSpPr/>
            <p:nvPr/>
          </p:nvSpPr>
          <p:spPr>
            <a:xfrm>
              <a:off x="1986275" y="948225"/>
              <a:ext cx="15650" cy="6900"/>
            </a:xfrm>
            <a:custGeom>
              <a:avLst/>
              <a:gdLst/>
              <a:ahLst/>
              <a:cxnLst/>
              <a:rect l="l" t="t" r="r" b="b"/>
              <a:pathLst>
                <a:path w="626" h="276" extrusionOk="0">
                  <a:moveTo>
                    <a:pt x="75" y="0"/>
                  </a:moveTo>
                  <a:cubicBezTo>
                    <a:pt x="49" y="0"/>
                    <a:pt x="31" y="14"/>
                    <a:pt x="23" y="54"/>
                  </a:cubicBezTo>
                  <a:cubicBezTo>
                    <a:pt x="1" y="176"/>
                    <a:pt x="122" y="275"/>
                    <a:pt x="283" y="275"/>
                  </a:cubicBezTo>
                  <a:cubicBezTo>
                    <a:pt x="443" y="275"/>
                    <a:pt x="603" y="176"/>
                    <a:pt x="618" y="54"/>
                  </a:cubicBezTo>
                  <a:cubicBezTo>
                    <a:pt x="625" y="14"/>
                    <a:pt x="614" y="0"/>
                    <a:pt x="588" y="0"/>
                  </a:cubicBezTo>
                  <a:cubicBezTo>
                    <a:pt x="537" y="0"/>
                    <a:pt x="432" y="54"/>
                    <a:pt x="321" y="54"/>
                  </a:cubicBezTo>
                  <a:cubicBezTo>
                    <a:pt x="214" y="54"/>
                    <a:pt x="128" y="0"/>
                    <a:pt x="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1"/>
            <p:cNvSpPr/>
            <p:nvPr/>
          </p:nvSpPr>
          <p:spPr>
            <a:xfrm>
              <a:off x="1997325" y="902875"/>
              <a:ext cx="15650" cy="6900"/>
            </a:xfrm>
            <a:custGeom>
              <a:avLst/>
              <a:gdLst/>
              <a:ahLst/>
              <a:cxnLst/>
              <a:rect l="l" t="t" r="r" b="b"/>
              <a:pathLst>
                <a:path w="626" h="276" extrusionOk="0">
                  <a:moveTo>
                    <a:pt x="75" y="0"/>
                  </a:moveTo>
                  <a:cubicBezTo>
                    <a:pt x="49" y="0"/>
                    <a:pt x="31" y="14"/>
                    <a:pt x="23" y="54"/>
                  </a:cubicBezTo>
                  <a:cubicBezTo>
                    <a:pt x="1" y="176"/>
                    <a:pt x="122" y="275"/>
                    <a:pt x="283" y="275"/>
                  </a:cubicBezTo>
                  <a:cubicBezTo>
                    <a:pt x="443" y="275"/>
                    <a:pt x="595" y="176"/>
                    <a:pt x="618" y="54"/>
                  </a:cubicBezTo>
                  <a:cubicBezTo>
                    <a:pt x="626" y="14"/>
                    <a:pt x="614" y="0"/>
                    <a:pt x="588" y="0"/>
                  </a:cubicBezTo>
                  <a:cubicBezTo>
                    <a:pt x="537" y="0"/>
                    <a:pt x="432" y="54"/>
                    <a:pt x="321" y="54"/>
                  </a:cubicBezTo>
                  <a:cubicBezTo>
                    <a:pt x="214" y="54"/>
                    <a:pt x="128" y="0"/>
                    <a:pt x="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1"/>
            <p:cNvSpPr/>
            <p:nvPr/>
          </p:nvSpPr>
          <p:spPr>
            <a:xfrm>
              <a:off x="1893300" y="819400"/>
              <a:ext cx="462825" cy="403425"/>
            </a:xfrm>
            <a:custGeom>
              <a:avLst/>
              <a:gdLst/>
              <a:ahLst/>
              <a:cxnLst/>
              <a:rect l="l" t="t" r="r" b="b"/>
              <a:pathLst>
                <a:path w="18513" h="16137" extrusionOk="0">
                  <a:moveTo>
                    <a:pt x="7408" y="101"/>
                  </a:moveTo>
                  <a:lnTo>
                    <a:pt x="6936" y="322"/>
                  </a:lnTo>
                  <a:cubicBezTo>
                    <a:pt x="6875" y="314"/>
                    <a:pt x="6821" y="314"/>
                    <a:pt x="6768" y="314"/>
                  </a:cubicBezTo>
                  <a:cubicBezTo>
                    <a:pt x="6402" y="314"/>
                    <a:pt x="6082" y="459"/>
                    <a:pt x="6052" y="650"/>
                  </a:cubicBezTo>
                  <a:cubicBezTo>
                    <a:pt x="6044" y="673"/>
                    <a:pt x="6052" y="703"/>
                    <a:pt x="6059" y="734"/>
                  </a:cubicBezTo>
                  <a:lnTo>
                    <a:pt x="5968" y="779"/>
                  </a:lnTo>
                  <a:cubicBezTo>
                    <a:pt x="5911" y="747"/>
                    <a:pt x="5853" y="732"/>
                    <a:pt x="5792" y="732"/>
                  </a:cubicBezTo>
                  <a:cubicBezTo>
                    <a:pt x="5780" y="732"/>
                    <a:pt x="5767" y="732"/>
                    <a:pt x="5754" y="734"/>
                  </a:cubicBezTo>
                  <a:cubicBezTo>
                    <a:pt x="5587" y="734"/>
                    <a:pt x="5434" y="802"/>
                    <a:pt x="5419" y="886"/>
                  </a:cubicBezTo>
                  <a:cubicBezTo>
                    <a:pt x="5411" y="932"/>
                    <a:pt x="5434" y="970"/>
                    <a:pt x="5488" y="1000"/>
                  </a:cubicBezTo>
                  <a:lnTo>
                    <a:pt x="5335" y="1069"/>
                  </a:lnTo>
                  <a:cubicBezTo>
                    <a:pt x="5297" y="1069"/>
                    <a:pt x="5259" y="1069"/>
                    <a:pt x="5213" y="1061"/>
                  </a:cubicBezTo>
                  <a:cubicBezTo>
                    <a:pt x="4870" y="1061"/>
                    <a:pt x="4558" y="1206"/>
                    <a:pt x="4520" y="1389"/>
                  </a:cubicBezTo>
                  <a:cubicBezTo>
                    <a:pt x="4512" y="1412"/>
                    <a:pt x="4512" y="1435"/>
                    <a:pt x="4520" y="1458"/>
                  </a:cubicBezTo>
                  <a:lnTo>
                    <a:pt x="3918" y="1740"/>
                  </a:lnTo>
                  <a:lnTo>
                    <a:pt x="4131" y="894"/>
                  </a:lnTo>
                  <a:lnTo>
                    <a:pt x="4329" y="101"/>
                  </a:lnTo>
                  <a:close/>
                  <a:moveTo>
                    <a:pt x="12149" y="93"/>
                  </a:moveTo>
                  <a:lnTo>
                    <a:pt x="15228" y="101"/>
                  </a:lnTo>
                  <a:lnTo>
                    <a:pt x="15647" y="1740"/>
                  </a:lnTo>
                  <a:lnTo>
                    <a:pt x="15045" y="1450"/>
                  </a:lnTo>
                  <a:cubicBezTo>
                    <a:pt x="15045" y="1435"/>
                    <a:pt x="15045" y="1412"/>
                    <a:pt x="15045" y="1389"/>
                  </a:cubicBezTo>
                  <a:cubicBezTo>
                    <a:pt x="14999" y="1206"/>
                    <a:pt x="14687" y="1061"/>
                    <a:pt x="14344" y="1061"/>
                  </a:cubicBezTo>
                  <a:cubicBezTo>
                    <a:pt x="14306" y="1061"/>
                    <a:pt x="14260" y="1061"/>
                    <a:pt x="14222" y="1069"/>
                  </a:cubicBezTo>
                  <a:lnTo>
                    <a:pt x="14069" y="1000"/>
                  </a:lnTo>
                  <a:cubicBezTo>
                    <a:pt x="14123" y="970"/>
                    <a:pt x="14146" y="932"/>
                    <a:pt x="14138" y="886"/>
                  </a:cubicBezTo>
                  <a:cubicBezTo>
                    <a:pt x="14123" y="802"/>
                    <a:pt x="13970" y="726"/>
                    <a:pt x="13803" y="726"/>
                  </a:cubicBezTo>
                  <a:cubicBezTo>
                    <a:pt x="13734" y="726"/>
                    <a:pt x="13658" y="741"/>
                    <a:pt x="13597" y="772"/>
                  </a:cubicBezTo>
                  <a:lnTo>
                    <a:pt x="13498" y="734"/>
                  </a:lnTo>
                  <a:cubicBezTo>
                    <a:pt x="13513" y="703"/>
                    <a:pt x="13513" y="673"/>
                    <a:pt x="13505" y="642"/>
                  </a:cubicBezTo>
                  <a:cubicBezTo>
                    <a:pt x="13475" y="452"/>
                    <a:pt x="13155" y="307"/>
                    <a:pt x="12789" y="307"/>
                  </a:cubicBezTo>
                  <a:cubicBezTo>
                    <a:pt x="12736" y="307"/>
                    <a:pt x="12682" y="314"/>
                    <a:pt x="12629" y="322"/>
                  </a:cubicBezTo>
                  <a:lnTo>
                    <a:pt x="12149" y="93"/>
                  </a:lnTo>
                  <a:close/>
                  <a:moveTo>
                    <a:pt x="3636" y="711"/>
                  </a:moveTo>
                  <a:lnTo>
                    <a:pt x="3575" y="1534"/>
                  </a:lnTo>
                  <a:lnTo>
                    <a:pt x="3963" y="756"/>
                  </a:lnTo>
                  <a:lnTo>
                    <a:pt x="3742" y="1618"/>
                  </a:lnTo>
                  <a:cubicBezTo>
                    <a:pt x="3605" y="1663"/>
                    <a:pt x="3476" y="1732"/>
                    <a:pt x="3361" y="1823"/>
                  </a:cubicBezTo>
                  <a:cubicBezTo>
                    <a:pt x="3476" y="1366"/>
                    <a:pt x="3559" y="1046"/>
                    <a:pt x="3575" y="939"/>
                  </a:cubicBezTo>
                  <a:cubicBezTo>
                    <a:pt x="3590" y="863"/>
                    <a:pt x="3605" y="787"/>
                    <a:pt x="3636" y="711"/>
                  </a:cubicBezTo>
                  <a:close/>
                  <a:moveTo>
                    <a:pt x="4558" y="3156"/>
                  </a:moveTo>
                  <a:cubicBezTo>
                    <a:pt x="4643" y="3156"/>
                    <a:pt x="4731" y="3193"/>
                    <a:pt x="4787" y="3256"/>
                  </a:cubicBezTo>
                  <a:cubicBezTo>
                    <a:pt x="4825" y="3287"/>
                    <a:pt x="4832" y="3340"/>
                    <a:pt x="4825" y="3386"/>
                  </a:cubicBezTo>
                  <a:cubicBezTo>
                    <a:pt x="4802" y="3523"/>
                    <a:pt x="4619" y="3637"/>
                    <a:pt x="4428" y="3637"/>
                  </a:cubicBezTo>
                  <a:cubicBezTo>
                    <a:pt x="4420" y="3638"/>
                    <a:pt x="4411" y="3638"/>
                    <a:pt x="4403" y="3638"/>
                  </a:cubicBezTo>
                  <a:cubicBezTo>
                    <a:pt x="4314" y="3638"/>
                    <a:pt x="4232" y="3602"/>
                    <a:pt x="4169" y="3546"/>
                  </a:cubicBezTo>
                  <a:cubicBezTo>
                    <a:pt x="4139" y="3508"/>
                    <a:pt x="4123" y="3454"/>
                    <a:pt x="4139" y="3409"/>
                  </a:cubicBezTo>
                  <a:cubicBezTo>
                    <a:pt x="4162" y="3271"/>
                    <a:pt x="4344" y="3157"/>
                    <a:pt x="4535" y="3157"/>
                  </a:cubicBezTo>
                  <a:cubicBezTo>
                    <a:pt x="4543" y="3156"/>
                    <a:pt x="4551" y="3156"/>
                    <a:pt x="4558" y="3156"/>
                  </a:cubicBezTo>
                  <a:close/>
                  <a:moveTo>
                    <a:pt x="4116" y="4978"/>
                  </a:moveTo>
                  <a:cubicBezTo>
                    <a:pt x="4201" y="4978"/>
                    <a:pt x="4289" y="5014"/>
                    <a:pt x="4352" y="5070"/>
                  </a:cubicBezTo>
                  <a:cubicBezTo>
                    <a:pt x="4383" y="5108"/>
                    <a:pt x="4390" y="5154"/>
                    <a:pt x="4383" y="5207"/>
                  </a:cubicBezTo>
                  <a:cubicBezTo>
                    <a:pt x="4360" y="5344"/>
                    <a:pt x="4177" y="5459"/>
                    <a:pt x="3986" y="5459"/>
                  </a:cubicBezTo>
                  <a:cubicBezTo>
                    <a:pt x="3895" y="5459"/>
                    <a:pt x="3796" y="5428"/>
                    <a:pt x="3735" y="5360"/>
                  </a:cubicBezTo>
                  <a:cubicBezTo>
                    <a:pt x="3697" y="5322"/>
                    <a:pt x="3689" y="5276"/>
                    <a:pt x="3697" y="5230"/>
                  </a:cubicBezTo>
                  <a:cubicBezTo>
                    <a:pt x="3720" y="5093"/>
                    <a:pt x="3902" y="4979"/>
                    <a:pt x="4093" y="4979"/>
                  </a:cubicBezTo>
                  <a:cubicBezTo>
                    <a:pt x="4101" y="4978"/>
                    <a:pt x="4109" y="4978"/>
                    <a:pt x="4116" y="4978"/>
                  </a:cubicBezTo>
                  <a:close/>
                  <a:moveTo>
                    <a:pt x="3676" y="6792"/>
                  </a:moveTo>
                  <a:cubicBezTo>
                    <a:pt x="3765" y="6792"/>
                    <a:pt x="3847" y="6828"/>
                    <a:pt x="3910" y="6884"/>
                  </a:cubicBezTo>
                  <a:cubicBezTo>
                    <a:pt x="3941" y="6922"/>
                    <a:pt x="3956" y="6975"/>
                    <a:pt x="3941" y="7021"/>
                  </a:cubicBezTo>
                  <a:cubicBezTo>
                    <a:pt x="3918" y="7158"/>
                    <a:pt x="3735" y="7273"/>
                    <a:pt x="3544" y="7273"/>
                  </a:cubicBezTo>
                  <a:cubicBezTo>
                    <a:pt x="3536" y="7273"/>
                    <a:pt x="3529" y="7274"/>
                    <a:pt x="3521" y="7274"/>
                  </a:cubicBezTo>
                  <a:cubicBezTo>
                    <a:pt x="3436" y="7274"/>
                    <a:pt x="3349" y="7236"/>
                    <a:pt x="3293" y="7174"/>
                  </a:cubicBezTo>
                  <a:cubicBezTo>
                    <a:pt x="3255" y="7135"/>
                    <a:pt x="3247" y="7090"/>
                    <a:pt x="3255" y="7044"/>
                  </a:cubicBezTo>
                  <a:cubicBezTo>
                    <a:pt x="3277" y="6907"/>
                    <a:pt x="3460" y="6793"/>
                    <a:pt x="3651" y="6793"/>
                  </a:cubicBezTo>
                  <a:cubicBezTo>
                    <a:pt x="3659" y="6792"/>
                    <a:pt x="3668" y="6792"/>
                    <a:pt x="3676" y="6792"/>
                  </a:cubicBezTo>
                  <a:close/>
                  <a:moveTo>
                    <a:pt x="1761" y="9132"/>
                  </a:moveTo>
                  <a:lnTo>
                    <a:pt x="1212" y="11228"/>
                  </a:lnTo>
                  <a:lnTo>
                    <a:pt x="1471" y="9475"/>
                  </a:lnTo>
                  <a:lnTo>
                    <a:pt x="983" y="10878"/>
                  </a:lnTo>
                  <a:cubicBezTo>
                    <a:pt x="1083" y="10489"/>
                    <a:pt x="1197" y="9993"/>
                    <a:pt x="1342" y="9437"/>
                  </a:cubicBezTo>
                  <a:cubicBezTo>
                    <a:pt x="1456" y="9308"/>
                    <a:pt x="1601" y="9201"/>
                    <a:pt x="1761" y="9132"/>
                  </a:cubicBezTo>
                  <a:close/>
                  <a:moveTo>
                    <a:pt x="7370" y="368"/>
                  </a:moveTo>
                  <a:cubicBezTo>
                    <a:pt x="7949" y="368"/>
                    <a:pt x="8620" y="375"/>
                    <a:pt x="9390" y="375"/>
                  </a:cubicBezTo>
                  <a:lnTo>
                    <a:pt x="12217" y="375"/>
                  </a:lnTo>
                  <a:lnTo>
                    <a:pt x="12446" y="482"/>
                  </a:lnTo>
                  <a:cubicBezTo>
                    <a:pt x="12492" y="497"/>
                    <a:pt x="12537" y="512"/>
                    <a:pt x="12583" y="512"/>
                  </a:cubicBezTo>
                  <a:lnTo>
                    <a:pt x="12629" y="512"/>
                  </a:lnTo>
                  <a:cubicBezTo>
                    <a:pt x="12667" y="505"/>
                    <a:pt x="12713" y="505"/>
                    <a:pt x="12751" y="505"/>
                  </a:cubicBezTo>
                  <a:cubicBezTo>
                    <a:pt x="13010" y="505"/>
                    <a:pt x="13239" y="612"/>
                    <a:pt x="13261" y="741"/>
                  </a:cubicBezTo>
                  <a:cubicBezTo>
                    <a:pt x="13261" y="764"/>
                    <a:pt x="13261" y="787"/>
                    <a:pt x="13254" y="802"/>
                  </a:cubicBezTo>
                  <a:cubicBezTo>
                    <a:pt x="13246" y="840"/>
                    <a:pt x="13269" y="871"/>
                    <a:pt x="13322" y="901"/>
                  </a:cubicBezTo>
                  <a:lnTo>
                    <a:pt x="13414" y="939"/>
                  </a:lnTo>
                  <a:cubicBezTo>
                    <a:pt x="13460" y="962"/>
                    <a:pt x="13505" y="970"/>
                    <a:pt x="13559" y="970"/>
                  </a:cubicBezTo>
                  <a:cubicBezTo>
                    <a:pt x="13604" y="970"/>
                    <a:pt x="13650" y="962"/>
                    <a:pt x="13688" y="939"/>
                  </a:cubicBezTo>
                  <a:cubicBezTo>
                    <a:pt x="13711" y="932"/>
                    <a:pt x="13742" y="924"/>
                    <a:pt x="13764" y="924"/>
                  </a:cubicBezTo>
                  <a:cubicBezTo>
                    <a:pt x="13810" y="924"/>
                    <a:pt x="13848" y="939"/>
                    <a:pt x="13879" y="962"/>
                  </a:cubicBezTo>
                  <a:cubicBezTo>
                    <a:pt x="13871" y="977"/>
                    <a:pt x="13871" y="1000"/>
                    <a:pt x="13879" y="1015"/>
                  </a:cubicBezTo>
                  <a:cubicBezTo>
                    <a:pt x="13879" y="1015"/>
                    <a:pt x="13871" y="1023"/>
                    <a:pt x="13864" y="1023"/>
                  </a:cubicBezTo>
                  <a:cubicBezTo>
                    <a:pt x="13795" y="1061"/>
                    <a:pt x="13810" y="1130"/>
                    <a:pt x="13894" y="1168"/>
                  </a:cubicBezTo>
                  <a:lnTo>
                    <a:pt x="14046" y="1237"/>
                  </a:lnTo>
                  <a:cubicBezTo>
                    <a:pt x="14092" y="1259"/>
                    <a:pt x="14138" y="1267"/>
                    <a:pt x="14191" y="1267"/>
                  </a:cubicBezTo>
                  <a:lnTo>
                    <a:pt x="14313" y="1267"/>
                  </a:lnTo>
                  <a:cubicBezTo>
                    <a:pt x="14549" y="1267"/>
                    <a:pt x="14763" y="1366"/>
                    <a:pt x="14786" y="1496"/>
                  </a:cubicBezTo>
                  <a:cubicBezTo>
                    <a:pt x="14786" y="1511"/>
                    <a:pt x="14786" y="1526"/>
                    <a:pt x="14786" y="1541"/>
                  </a:cubicBezTo>
                  <a:cubicBezTo>
                    <a:pt x="14778" y="1572"/>
                    <a:pt x="14809" y="1610"/>
                    <a:pt x="14862" y="1633"/>
                  </a:cubicBezTo>
                  <a:lnTo>
                    <a:pt x="15464" y="1922"/>
                  </a:lnTo>
                  <a:cubicBezTo>
                    <a:pt x="15495" y="1930"/>
                    <a:pt x="15517" y="1938"/>
                    <a:pt x="15548" y="1945"/>
                  </a:cubicBezTo>
                  <a:cubicBezTo>
                    <a:pt x="15982" y="3630"/>
                    <a:pt x="16683" y="6335"/>
                    <a:pt x="17209" y="8340"/>
                  </a:cubicBezTo>
                  <a:cubicBezTo>
                    <a:pt x="17186" y="8347"/>
                    <a:pt x="17164" y="8363"/>
                    <a:pt x="17148" y="8378"/>
                  </a:cubicBezTo>
                  <a:lnTo>
                    <a:pt x="16562" y="8858"/>
                  </a:lnTo>
                  <a:cubicBezTo>
                    <a:pt x="16508" y="8896"/>
                    <a:pt x="16493" y="8965"/>
                    <a:pt x="16531" y="9026"/>
                  </a:cubicBezTo>
                  <a:cubicBezTo>
                    <a:pt x="16539" y="9048"/>
                    <a:pt x="16546" y="9071"/>
                    <a:pt x="16554" y="9102"/>
                  </a:cubicBezTo>
                  <a:cubicBezTo>
                    <a:pt x="16607" y="9330"/>
                    <a:pt x="16386" y="9513"/>
                    <a:pt x="16059" y="9513"/>
                  </a:cubicBezTo>
                  <a:cubicBezTo>
                    <a:pt x="16020" y="9513"/>
                    <a:pt x="15982" y="9506"/>
                    <a:pt x="15944" y="9506"/>
                  </a:cubicBezTo>
                  <a:lnTo>
                    <a:pt x="15891" y="9506"/>
                  </a:lnTo>
                  <a:cubicBezTo>
                    <a:pt x="15883" y="9505"/>
                    <a:pt x="15875" y="9504"/>
                    <a:pt x="15867" y="9504"/>
                  </a:cubicBezTo>
                  <a:cubicBezTo>
                    <a:pt x="15813" y="9504"/>
                    <a:pt x="15755" y="9526"/>
                    <a:pt x="15716" y="9559"/>
                  </a:cubicBezTo>
                  <a:lnTo>
                    <a:pt x="15548" y="9696"/>
                  </a:lnTo>
                  <a:cubicBezTo>
                    <a:pt x="15449" y="9772"/>
                    <a:pt x="15479" y="9894"/>
                    <a:pt x="15601" y="9971"/>
                  </a:cubicBezTo>
                  <a:cubicBezTo>
                    <a:pt x="15632" y="9993"/>
                    <a:pt x="15655" y="10024"/>
                    <a:pt x="15662" y="10054"/>
                  </a:cubicBezTo>
                  <a:cubicBezTo>
                    <a:pt x="15677" y="10123"/>
                    <a:pt x="15609" y="10176"/>
                    <a:pt x="15525" y="10176"/>
                  </a:cubicBezTo>
                  <a:cubicBezTo>
                    <a:pt x="15479" y="10176"/>
                    <a:pt x="15434" y="10161"/>
                    <a:pt x="15403" y="10138"/>
                  </a:cubicBezTo>
                  <a:cubicBezTo>
                    <a:pt x="15350" y="10105"/>
                    <a:pt x="15285" y="10083"/>
                    <a:pt x="15224" y="10083"/>
                  </a:cubicBezTo>
                  <a:cubicBezTo>
                    <a:pt x="15215" y="10083"/>
                    <a:pt x="15206" y="10084"/>
                    <a:pt x="15197" y="10085"/>
                  </a:cubicBezTo>
                  <a:cubicBezTo>
                    <a:pt x="15188" y="10084"/>
                    <a:pt x="15180" y="10083"/>
                    <a:pt x="15171" y="10083"/>
                  </a:cubicBezTo>
                  <a:cubicBezTo>
                    <a:pt x="15113" y="10083"/>
                    <a:pt x="15061" y="10105"/>
                    <a:pt x="15014" y="10138"/>
                  </a:cubicBezTo>
                  <a:lnTo>
                    <a:pt x="14908" y="10230"/>
                  </a:lnTo>
                  <a:cubicBezTo>
                    <a:pt x="14847" y="10275"/>
                    <a:pt x="14831" y="10352"/>
                    <a:pt x="14862" y="10420"/>
                  </a:cubicBezTo>
                  <a:cubicBezTo>
                    <a:pt x="14885" y="10458"/>
                    <a:pt x="14900" y="10504"/>
                    <a:pt x="14908" y="10550"/>
                  </a:cubicBezTo>
                  <a:cubicBezTo>
                    <a:pt x="14953" y="10832"/>
                    <a:pt x="14671" y="11068"/>
                    <a:pt x="14283" y="11068"/>
                  </a:cubicBezTo>
                  <a:cubicBezTo>
                    <a:pt x="14222" y="11068"/>
                    <a:pt x="14161" y="11060"/>
                    <a:pt x="14107" y="11045"/>
                  </a:cubicBezTo>
                  <a:cubicBezTo>
                    <a:pt x="14085" y="11038"/>
                    <a:pt x="14062" y="11038"/>
                    <a:pt x="14039" y="11030"/>
                  </a:cubicBezTo>
                  <a:cubicBezTo>
                    <a:pt x="13963" y="11030"/>
                    <a:pt x="13902" y="11053"/>
                    <a:pt x="13848" y="11091"/>
                  </a:cubicBezTo>
                  <a:lnTo>
                    <a:pt x="13330" y="11518"/>
                  </a:lnTo>
                  <a:lnTo>
                    <a:pt x="6227" y="11518"/>
                  </a:lnTo>
                  <a:lnTo>
                    <a:pt x="5709" y="11091"/>
                  </a:lnTo>
                  <a:cubicBezTo>
                    <a:pt x="5655" y="11053"/>
                    <a:pt x="5587" y="11030"/>
                    <a:pt x="5518" y="11030"/>
                  </a:cubicBezTo>
                  <a:cubicBezTo>
                    <a:pt x="5495" y="11030"/>
                    <a:pt x="5472" y="11030"/>
                    <a:pt x="5442" y="11038"/>
                  </a:cubicBezTo>
                  <a:cubicBezTo>
                    <a:pt x="5389" y="11053"/>
                    <a:pt x="5328" y="11053"/>
                    <a:pt x="5267" y="11053"/>
                  </a:cubicBezTo>
                  <a:cubicBezTo>
                    <a:pt x="4878" y="11053"/>
                    <a:pt x="4596" y="10824"/>
                    <a:pt x="4642" y="10535"/>
                  </a:cubicBezTo>
                  <a:cubicBezTo>
                    <a:pt x="4649" y="10496"/>
                    <a:pt x="4665" y="10451"/>
                    <a:pt x="4687" y="10413"/>
                  </a:cubicBezTo>
                  <a:cubicBezTo>
                    <a:pt x="4718" y="10344"/>
                    <a:pt x="4703" y="10268"/>
                    <a:pt x="4649" y="10222"/>
                  </a:cubicBezTo>
                  <a:lnTo>
                    <a:pt x="4535" y="10131"/>
                  </a:lnTo>
                  <a:cubicBezTo>
                    <a:pt x="4482" y="10093"/>
                    <a:pt x="4421" y="10070"/>
                    <a:pt x="4352" y="10070"/>
                  </a:cubicBezTo>
                  <a:cubicBezTo>
                    <a:pt x="4283" y="10070"/>
                    <a:pt x="4207" y="10093"/>
                    <a:pt x="4146" y="10131"/>
                  </a:cubicBezTo>
                  <a:cubicBezTo>
                    <a:pt x="4116" y="10154"/>
                    <a:pt x="4070" y="10161"/>
                    <a:pt x="4032" y="10161"/>
                  </a:cubicBezTo>
                  <a:cubicBezTo>
                    <a:pt x="3941" y="10161"/>
                    <a:pt x="3880" y="10108"/>
                    <a:pt x="3887" y="10047"/>
                  </a:cubicBezTo>
                  <a:cubicBezTo>
                    <a:pt x="3895" y="10009"/>
                    <a:pt x="3918" y="9978"/>
                    <a:pt x="3948" y="9963"/>
                  </a:cubicBezTo>
                  <a:cubicBezTo>
                    <a:pt x="4070" y="9887"/>
                    <a:pt x="4093" y="9765"/>
                    <a:pt x="4002" y="9689"/>
                  </a:cubicBezTo>
                  <a:lnTo>
                    <a:pt x="3841" y="9551"/>
                  </a:lnTo>
                  <a:cubicBezTo>
                    <a:pt x="3795" y="9518"/>
                    <a:pt x="3743" y="9497"/>
                    <a:pt x="3690" y="9497"/>
                  </a:cubicBezTo>
                  <a:cubicBezTo>
                    <a:pt x="3682" y="9497"/>
                    <a:pt x="3674" y="9497"/>
                    <a:pt x="3666" y="9498"/>
                  </a:cubicBezTo>
                  <a:cubicBezTo>
                    <a:pt x="3655" y="9494"/>
                    <a:pt x="3645" y="9492"/>
                    <a:pt x="3637" y="9492"/>
                  </a:cubicBezTo>
                  <a:cubicBezTo>
                    <a:pt x="3628" y="9492"/>
                    <a:pt x="3620" y="9494"/>
                    <a:pt x="3613" y="9498"/>
                  </a:cubicBezTo>
                  <a:cubicBezTo>
                    <a:pt x="3567" y="9498"/>
                    <a:pt x="3529" y="9506"/>
                    <a:pt x="3491" y="9506"/>
                  </a:cubicBezTo>
                  <a:cubicBezTo>
                    <a:pt x="3171" y="9506"/>
                    <a:pt x="2950" y="9315"/>
                    <a:pt x="2995" y="9094"/>
                  </a:cubicBezTo>
                  <a:cubicBezTo>
                    <a:pt x="3003" y="9064"/>
                    <a:pt x="3011" y="9041"/>
                    <a:pt x="3026" y="9010"/>
                  </a:cubicBezTo>
                  <a:cubicBezTo>
                    <a:pt x="3056" y="8957"/>
                    <a:pt x="3041" y="8888"/>
                    <a:pt x="2988" y="8850"/>
                  </a:cubicBezTo>
                  <a:lnTo>
                    <a:pt x="2409" y="8363"/>
                  </a:lnTo>
                  <a:cubicBezTo>
                    <a:pt x="2355" y="8324"/>
                    <a:pt x="2294" y="8309"/>
                    <a:pt x="2241" y="8309"/>
                  </a:cubicBezTo>
                  <a:cubicBezTo>
                    <a:pt x="2203" y="8309"/>
                    <a:pt x="2165" y="8317"/>
                    <a:pt x="2134" y="8324"/>
                  </a:cubicBezTo>
                  <a:cubicBezTo>
                    <a:pt x="2043" y="8340"/>
                    <a:pt x="1967" y="8401"/>
                    <a:pt x="1936" y="8492"/>
                  </a:cubicBezTo>
                  <a:lnTo>
                    <a:pt x="1829" y="8881"/>
                  </a:lnTo>
                  <a:cubicBezTo>
                    <a:pt x="1692" y="8926"/>
                    <a:pt x="1555" y="8995"/>
                    <a:pt x="1433" y="9079"/>
                  </a:cubicBezTo>
                  <a:cubicBezTo>
                    <a:pt x="1555" y="8629"/>
                    <a:pt x="1677" y="8141"/>
                    <a:pt x="1814" y="7638"/>
                  </a:cubicBezTo>
                  <a:cubicBezTo>
                    <a:pt x="2180" y="7181"/>
                    <a:pt x="2874" y="7135"/>
                    <a:pt x="3140" y="7135"/>
                  </a:cubicBezTo>
                  <a:cubicBezTo>
                    <a:pt x="3148" y="7174"/>
                    <a:pt x="3171" y="7219"/>
                    <a:pt x="3201" y="7250"/>
                  </a:cubicBezTo>
                  <a:cubicBezTo>
                    <a:pt x="3280" y="7343"/>
                    <a:pt x="3399" y="7395"/>
                    <a:pt x="3520" y="7395"/>
                  </a:cubicBezTo>
                  <a:cubicBezTo>
                    <a:pt x="3528" y="7395"/>
                    <a:pt x="3536" y="7395"/>
                    <a:pt x="3544" y="7395"/>
                  </a:cubicBezTo>
                  <a:cubicBezTo>
                    <a:pt x="3803" y="7395"/>
                    <a:pt x="4024" y="7242"/>
                    <a:pt x="4062" y="7044"/>
                  </a:cubicBezTo>
                  <a:cubicBezTo>
                    <a:pt x="4078" y="6960"/>
                    <a:pt x="4055" y="6876"/>
                    <a:pt x="4002" y="6815"/>
                  </a:cubicBezTo>
                  <a:cubicBezTo>
                    <a:pt x="3916" y="6723"/>
                    <a:pt x="3797" y="6670"/>
                    <a:pt x="3675" y="6670"/>
                  </a:cubicBezTo>
                  <a:cubicBezTo>
                    <a:pt x="3667" y="6670"/>
                    <a:pt x="3659" y="6670"/>
                    <a:pt x="3651" y="6671"/>
                  </a:cubicBezTo>
                  <a:cubicBezTo>
                    <a:pt x="3644" y="6670"/>
                    <a:pt x="3637" y="6670"/>
                    <a:pt x="3630" y="6670"/>
                  </a:cubicBezTo>
                  <a:cubicBezTo>
                    <a:pt x="3440" y="6670"/>
                    <a:pt x="3266" y="6768"/>
                    <a:pt x="3171" y="6930"/>
                  </a:cubicBezTo>
                  <a:cubicBezTo>
                    <a:pt x="2942" y="6930"/>
                    <a:pt x="2348" y="6953"/>
                    <a:pt x="1906" y="7273"/>
                  </a:cubicBezTo>
                  <a:cubicBezTo>
                    <a:pt x="2035" y="6800"/>
                    <a:pt x="2165" y="6305"/>
                    <a:pt x="2287" y="5825"/>
                  </a:cubicBezTo>
                  <a:cubicBezTo>
                    <a:pt x="2637" y="5383"/>
                    <a:pt x="3293" y="5322"/>
                    <a:pt x="3575" y="5314"/>
                  </a:cubicBezTo>
                  <a:cubicBezTo>
                    <a:pt x="3590" y="5360"/>
                    <a:pt x="3605" y="5398"/>
                    <a:pt x="3636" y="5436"/>
                  </a:cubicBezTo>
                  <a:cubicBezTo>
                    <a:pt x="3727" y="5535"/>
                    <a:pt x="3849" y="5581"/>
                    <a:pt x="3979" y="5581"/>
                  </a:cubicBezTo>
                  <a:cubicBezTo>
                    <a:pt x="4238" y="5581"/>
                    <a:pt x="4466" y="5421"/>
                    <a:pt x="4497" y="5230"/>
                  </a:cubicBezTo>
                  <a:cubicBezTo>
                    <a:pt x="4512" y="5146"/>
                    <a:pt x="4489" y="5062"/>
                    <a:pt x="4436" y="4994"/>
                  </a:cubicBezTo>
                  <a:cubicBezTo>
                    <a:pt x="4350" y="4908"/>
                    <a:pt x="4238" y="4856"/>
                    <a:pt x="4117" y="4856"/>
                  </a:cubicBezTo>
                  <a:cubicBezTo>
                    <a:pt x="4109" y="4856"/>
                    <a:pt x="4101" y="4856"/>
                    <a:pt x="4093" y="4857"/>
                  </a:cubicBezTo>
                  <a:cubicBezTo>
                    <a:pt x="4086" y="4856"/>
                    <a:pt x="4079" y="4856"/>
                    <a:pt x="4072" y="4856"/>
                  </a:cubicBezTo>
                  <a:cubicBezTo>
                    <a:pt x="3881" y="4856"/>
                    <a:pt x="3701" y="4954"/>
                    <a:pt x="3605" y="5116"/>
                  </a:cubicBezTo>
                  <a:cubicBezTo>
                    <a:pt x="3361" y="5116"/>
                    <a:pt x="2805" y="5154"/>
                    <a:pt x="2386" y="5459"/>
                  </a:cubicBezTo>
                  <a:lnTo>
                    <a:pt x="2774" y="4011"/>
                  </a:lnTo>
                  <a:cubicBezTo>
                    <a:pt x="3102" y="3576"/>
                    <a:pt x="3727" y="3508"/>
                    <a:pt x="4009" y="3500"/>
                  </a:cubicBezTo>
                  <a:cubicBezTo>
                    <a:pt x="4024" y="3546"/>
                    <a:pt x="4040" y="3584"/>
                    <a:pt x="4070" y="3622"/>
                  </a:cubicBezTo>
                  <a:cubicBezTo>
                    <a:pt x="4156" y="3708"/>
                    <a:pt x="4275" y="3760"/>
                    <a:pt x="4396" y="3760"/>
                  </a:cubicBezTo>
                  <a:cubicBezTo>
                    <a:pt x="4404" y="3760"/>
                    <a:pt x="4412" y="3760"/>
                    <a:pt x="4421" y="3759"/>
                  </a:cubicBezTo>
                  <a:cubicBezTo>
                    <a:pt x="4672" y="3759"/>
                    <a:pt x="4901" y="3607"/>
                    <a:pt x="4931" y="3416"/>
                  </a:cubicBezTo>
                  <a:cubicBezTo>
                    <a:pt x="4947" y="3332"/>
                    <a:pt x="4924" y="3249"/>
                    <a:pt x="4870" y="3180"/>
                  </a:cubicBezTo>
                  <a:cubicBezTo>
                    <a:pt x="4792" y="3094"/>
                    <a:pt x="4673" y="3042"/>
                    <a:pt x="4552" y="3042"/>
                  </a:cubicBezTo>
                  <a:cubicBezTo>
                    <a:pt x="4544" y="3042"/>
                    <a:pt x="4536" y="3042"/>
                    <a:pt x="4527" y="3043"/>
                  </a:cubicBezTo>
                  <a:cubicBezTo>
                    <a:pt x="4520" y="3043"/>
                    <a:pt x="4513" y="3042"/>
                    <a:pt x="4506" y="3042"/>
                  </a:cubicBezTo>
                  <a:cubicBezTo>
                    <a:pt x="4316" y="3042"/>
                    <a:pt x="4135" y="3141"/>
                    <a:pt x="4040" y="3310"/>
                  </a:cubicBezTo>
                  <a:cubicBezTo>
                    <a:pt x="3788" y="3310"/>
                    <a:pt x="3262" y="3355"/>
                    <a:pt x="2866" y="3645"/>
                  </a:cubicBezTo>
                  <a:cubicBezTo>
                    <a:pt x="3011" y="3104"/>
                    <a:pt x="3140" y="2608"/>
                    <a:pt x="3247" y="2197"/>
                  </a:cubicBezTo>
                  <a:cubicBezTo>
                    <a:pt x="3361" y="2037"/>
                    <a:pt x="3521" y="1915"/>
                    <a:pt x="3697" y="1839"/>
                  </a:cubicBezTo>
                  <a:cubicBezTo>
                    <a:pt x="3716" y="1934"/>
                    <a:pt x="3788" y="1952"/>
                    <a:pt x="3853" y="1952"/>
                  </a:cubicBezTo>
                  <a:cubicBezTo>
                    <a:pt x="3892" y="1952"/>
                    <a:pt x="3928" y="1945"/>
                    <a:pt x="3948" y="1945"/>
                  </a:cubicBezTo>
                  <a:cubicBezTo>
                    <a:pt x="4002" y="1945"/>
                    <a:pt x="4055" y="1938"/>
                    <a:pt x="4101" y="1915"/>
                  </a:cubicBezTo>
                  <a:lnTo>
                    <a:pt x="4703" y="1625"/>
                  </a:lnTo>
                  <a:cubicBezTo>
                    <a:pt x="4756" y="1602"/>
                    <a:pt x="4787" y="1572"/>
                    <a:pt x="4779" y="1534"/>
                  </a:cubicBezTo>
                  <a:cubicBezTo>
                    <a:pt x="4779" y="1519"/>
                    <a:pt x="4779" y="1503"/>
                    <a:pt x="4779" y="1488"/>
                  </a:cubicBezTo>
                  <a:cubicBezTo>
                    <a:pt x="4802" y="1366"/>
                    <a:pt x="5023" y="1267"/>
                    <a:pt x="5251" y="1267"/>
                  </a:cubicBezTo>
                  <a:cubicBezTo>
                    <a:pt x="5267" y="1263"/>
                    <a:pt x="5282" y="1261"/>
                    <a:pt x="5296" y="1261"/>
                  </a:cubicBezTo>
                  <a:cubicBezTo>
                    <a:pt x="5310" y="1261"/>
                    <a:pt x="5324" y="1263"/>
                    <a:pt x="5335" y="1267"/>
                  </a:cubicBezTo>
                  <a:lnTo>
                    <a:pt x="5373" y="1267"/>
                  </a:lnTo>
                  <a:cubicBezTo>
                    <a:pt x="5427" y="1267"/>
                    <a:pt x="5472" y="1252"/>
                    <a:pt x="5518" y="1237"/>
                  </a:cubicBezTo>
                  <a:lnTo>
                    <a:pt x="5671" y="1160"/>
                  </a:lnTo>
                  <a:cubicBezTo>
                    <a:pt x="5754" y="1122"/>
                    <a:pt x="5770" y="1061"/>
                    <a:pt x="5701" y="1023"/>
                  </a:cubicBezTo>
                  <a:cubicBezTo>
                    <a:pt x="5678" y="1008"/>
                    <a:pt x="5671" y="993"/>
                    <a:pt x="5671" y="977"/>
                  </a:cubicBezTo>
                  <a:cubicBezTo>
                    <a:pt x="5678" y="947"/>
                    <a:pt x="5732" y="916"/>
                    <a:pt x="5800" y="916"/>
                  </a:cubicBezTo>
                  <a:cubicBezTo>
                    <a:pt x="5823" y="916"/>
                    <a:pt x="5853" y="924"/>
                    <a:pt x="5876" y="939"/>
                  </a:cubicBezTo>
                  <a:cubicBezTo>
                    <a:pt x="5907" y="952"/>
                    <a:pt x="5944" y="964"/>
                    <a:pt x="5981" y="964"/>
                  </a:cubicBezTo>
                  <a:cubicBezTo>
                    <a:pt x="5989" y="964"/>
                    <a:pt x="5998" y="964"/>
                    <a:pt x="6006" y="962"/>
                  </a:cubicBezTo>
                  <a:cubicBezTo>
                    <a:pt x="6059" y="962"/>
                    <a:pt x="6105" y="955"/>
                    <a:pt x="6151" y="939"/>
                  </a:cubicBezTo>
                  <a:lnTo>
                    <a:pt x="6242" y="894"/>
                  </a:lnTo>
                  <a:cubicBezTo>
                    <a:pt x="6296" y="871"/>
                    <a:pt x="6326" y="833"/>
                    <a:pt x="6311" y="794"/>
                  </a:cubicBezTo>
                  <a:cubicBezTo>
                    <a:pt x="6311" y="779"/>
                    <a:pt x="6311" y="756"/>
                    <a:pt x="6318" y="741"/>
                  </a:cubicBezTo>
                  <a:cubicBezTo>
                    <a:pt x="6341" y="612"/>
                    <a:pt x="6570" y="505"/>
                    <a:pt x="6829" y="505"/>
                  </a:cubicBezTo>
                  <a:cubicBezTo>
                    <a:pt x="6867" y="505"/>
                    <a:pt x="6913" y="505"/>
                    <a:pt x="6951" y="512"/>
                  </a:cubicBezTo>
                  <a:lnTo>
                    <a:pt x="6997" y="512"/>
                  </a:lnTo>
                  <a:cubicBezTo>
                    <a:pt x="7042" y="512"/>
                    <a:pt x="7088" y="497"/>
                    <a:pt x="7134" y="482"/>
                  </a:cubicBezTo>
                  <a:lnTo>
                    <a:pt x="7370" y="368"/>
                  </a:lnTo>
                  <a:close/>
                  <a:moveTo>
                    <a:pt x="2195" y="8492"/>
                  </a:moveTo>
                  <a:lnTo>
                    <a:pt x="2774" y="8980"/>
                  </a:lnTo>
                  <a:cubicBezTo>
                    <a:pt x="2759" y="9010"/>
                    <a:pt x="2744" y="9048"/>
                    <a:pt x="2736" y="9094"/>
                  </a:cubicBezTo>
                  <a:cubicBezTo>
                    <a:pt x="2653" y="9430"/>
                    <a:pt x="2980" y="9696"/>
                    <a:pt x="3453" y="9696"/>
                  </a:cubicBezTo>
                  <a:cubicBezTo>
                    <a:pt x="3506" y="9696"/>
                    <a:pt x="3567" y="9696"/>
                    <a:pt x="3620" y="9689"/>
                  </a:cubicBezTo>
                  <a:lnTo>
                    <a:pt x="3788" y="9826"/>
                  </a:lnTo>
                  <a:cubicBezTo>
                    <a:pt x="3704" y="9872"/>
                    <a:pt x="3643" y="9948"/>
                    <a:pt x="3620" y="10047"/>
                  </a:cubicBezTo>
                  <a:cubicBezTo>
                    <a:pt x="3582" y="10222"/>
                    <a:pt x="3750" y="10359"/>
                    <a:pt x="4002" y="10359"/>
                  </a:cubicBezTo>
                  <a:cubicBezTo>
                    <a:pt x="4116" y="10359"/>
                    <a:pt x="4230" y="10329"/>
                    <a:pt x="4329" y="10268"/>
                  </a:cubicBezTo>
                  <a:lnTo>
                    <a:pt x="4436" y="10359"/>
                  </a:lnTo>
                  <a:cubicBezTo>
                    <a:pt x="4405" y="10413"/>
                    <a:pt x="4383" y="10474"/>
                    <a:pt x="4375" y="10535"/>
                  </a:cubicBezTo>
                  <a:cubicBezTo>
                    <a:pt x="4306" y="10939"/>
                    <a:pt x="4695" y="11266"/>
                    <a:pt x="5244" y="11266"/>
                  </a:cubicBezTo>
                  <a:cubicBezTo>
                    <a:pt x="5328" y="11266"/>
                    <a:pt x="5411" y="11259"/>
                    <a:pt x="5495" y="11243"/>
                  </a:cubicBezTo>
                  <a:lnTo>
                    <a:pt x="6120" y="11769"/>
                  </a:lnTo>
                  <a:lnTo>
                    <a:pt x="1357" y="11769"/>
                  </a:lnTo>
                  <a:lnTo>
                    <a:pt x="1471" y="11327"/>
                  </a:lnTo>
                  <a:lnTo>
                    <a:pt x="2195" y="8492"/>
                  </a:lnTo>
                  <a:close/>
                  <a:moveTo>
                    <a:pt x="17362" y="8507"/>
                  </a:moveTo>
                  <a:lnTo>
                    <a:pt x="17758" y="10062"/>
                  </a:lnTo>
                  <a:lnTo>
                    <a:pt x="18200" y="11785"/>
                  </a:lnTo>
                  <a:lnTo>
                    <a:pt x="18193" y="11777"/>
                  </a:lnTo>
                  <a:lnTo>
                    <a:pt x="13429" y="11777"/>
                  </a:lnTo>
                  <a:lnTo>
                    <a:pt x="14062" y="11251"/>
                  </a:lnTo>
                  <a:cubicBezTo>
                    <a:pt x="14146" y="11266"/>
                    <a:pt x="14229" y="11274"/>
                    <a:pt x="14313" y="11274"/>
                  </a:cubicBezTo>
                  <a:lnTo>
                    <a:pt x="14428" y="11274"/>
                  </a:lnTo>
                  <a:cubicBezTo>
                    <a:pt x="14450" y="11274"/>
                    <a:pt x="14481" y="11266"/>
                    <a:pt x="14511" y="11266"/>
                  </a:cubicBezTo>
                  <a:lnTo>
                    <a:pt x="14519" y="11266"/>
                  </a:lnTo>
                  <a:lnTo>
                    <a:pt x="14588" y="11251"/>
                  </a:lnTo>
                  <a:lnTo>
                    <a:pt x="14610" y="11243"/>
                  </a:lnTo>
                  <a:lnTo>
                    <a:pt x="14687" y="11228"/>
                  </a:lnTo>
                  <a:lnTo>
                    <a:pt x="14710" y="11221"/>
                  </a:lnTo>
                  <a:lnTo>
                    <a:pt x="14755" y="11198"/>
                  </a:lnTo>
                  <a:lnTo>
                    <a:pt x="14778" y="11190"/>
                  </a:lnTo>
                  <a:lnTo>
                    <a:pt x="14839" y="11160"/>
                  </a:lnTo>
                  <a:lnTo>
                    <a:pt x="14870" y="11144"/>
                  </a:lnTo>
                  <a:lnTo>
                    <a:pt x="14892" y="11129"/>
                  </a:lnTo>
                  <a:cubicBezTo>
                    <a:pt x="14915" y="11114"/>
                    <a:pt x="14931" y="11106"/>
                    <a:pt x="14953" y="11091"/>
                  </a:cubicBezTo>
                  <a:lnTo>
                    <a:pt x="14969" y="11076"/>
                  </a:lnTo>
                  <a:lnTo>
                    <a:pt x="14999" y="11053"/>
                  </a:lnTo>
                  <a:lnTo>
                    <a:pt x="15007" y="11045"/>
                  </a:lnTo>
                  <a:cubicBezTo>
                    <a:pt x="15030" y="11022"/>
                    <a:pt x="15045" y="11007"/>
                    <a:pt x="15060" y="10984"/>
                  </a:cubicBezTo>
                  <a:lnTo>
                    <a:pt x="15068" y="10977"/>
                  </a:lnTo>
                  <a:cubicBezTo>
                    <a:pt x="15075" y="10961"/>
                    <a:pt x="15083" y="10954"/>
                    <a:pt x="15098" y="10939"/>
                  </a:cubicBezTo>
                  <a:cubicBezTo>
                    <a:pt x="15174" y="10832"/>
                    <a:pt x="15205" y="10687"/>
                    <a:pt x="15182" y="10550"/>
                  </a:cubicBezTo>
                  <a:cubicBezTo>
                    <a:pt x="15174" y="10489"/>
                    <a:pt x="15152" y="10428"/>
                    <a:pt x="15121" y="10375"/>
                  </a:cubicBezTo>
                  <a:lnTo>
                    <a:pt x="15228" y="10283"/>
                  </a:lnTo>
                  <a:cubicBezTo>
                    <a:pt x="15327" y="10344"/>
                    <a:pt x="15441" y="10382"/>
                    <a:pt x="15556" y="10382"/>
                  </a:cubicBezTo>
                  <a:cubicBezTo>
                    <a:pt x="15799" y="10382"/>
                    <a:pt x="15967" y="10237"/>
                    <a:pt x="15937" y="10062"/>
                  </a:cubicBezTo>
                  <a:cubicBezTo>
                    <a:pt x="15914" y="9963"/>
                    <a:pt x="15853" y="9887"/>
                    <a:pt x="15769" y="9841"/>
                  </a:cubicBezTo>
                  <a:lnTo>
                    <a:pt x="15929" y="9704"/>
                  </a:lnTo>
                  <a:cubicBezTo>
                    <a:pt x="15990" y="9711"/>
                    <a:pt x="16043" y="9711"/>
                    <a:pt x="16104" y="9711"/>
                  </a:cubicBezTo>
                  <a:cubicBezTo>
                    <a:pt x="16577" y="9711"/>
                    <a:pt x="16897" y="9445"/>
                    <a:pt x="16821" y="9109"/>
                  </a:cubicBezTo>
                  <a:cubicBezTo>
                    <a:pt x="16813" y="9071"/>
                    <a:pt x="16798" y="9033"/>
                    <a:pt x="16783" y="8995"/>
                  </a:cubicBezTo>
                  <a:lnTo>
                    <a:pt x="17362" y="8507"/>
                  </a:lnTo>
                  <a:close/>
                  <a:moveTo>
                    <a:pt x="877" y="12379"/>
                  </a:moveTo>
                  <a:cubicBezTo>
                    <a:pt x="854" y="12440"/>
                    <a:pt x="839" y="12493"/>
                    <a:pt x="816" y="12554"/>
                  </a:cubicBezTo>
                  <a:lnTo>
                    <a:pt x="785" y="12638"/>
                  </a:lnTo>
                  <a:cubicBezTo>
                    <a:pt x="778" y="12669"/>
                    <a:pt x="770" y="12699"/>
                    <a:pt x="762" y="12730"/>
                  </a:cubicBezTo>
                  <a:lnTo>
                    <a:pt x="717" y="12905"/>
                  </a:lnTo>
                  <a:lnTo>
                    <a:pt x="694" y="13088"/>
                  </a:lnTo>
                  <a:cubicBezTo>
                    <a:pt x="663" y="13324"/>
                    <a:pt x="656" y="13576"/>
                    <a:pt x="679" y="13812"/>
                  </a:cubicBezTo>
                  <a:cubicBezTo>
                    <a:pt x="701" y="14056"/>
                    <a:pt x="747" y="14300"/>
                    <a:pt x="816" y="14528"/>
                  </a:cubicBezTo>
                  <a:cubicBezTo>
                    <a:pt x="846" y="14650"/>
                    <a:pt x="884" y="14764"/>
                    <a:pt x="922" y="14879"/>
                  </a:cubicBezTo>
                  <a:cubicBezTo>
                    <a:pt x="968" y="14993"/>
                    <a:pt x="1014" y="15107"/>
                    <a:pt x="1067" y="15222"/>
                  </a:cubicBezTo>
                  <a:cubicBezTo>
                    <a:pt x="930" y="15016"/>
                    <a:pt x="816" y="14795"/>
                    <a:pt x="740" y="14559"/>
                  </a:cubicBezTo>
                  <a:cubicBezTo>
                    <a:pt x="656" y="14322"/>
                    <a:pt x="602" y="14071"/>
                    <a:pt x="580" y="13827"/>
                  </a:cubicBezTo>
                  <a:cubicBezTo>
                    <a:pt x="557" y="13576"/>
                    <a:pt x="564" y="13324"/>
                    <a:pt x="618" y="13073"/>
                  </a:cubicBezTo>
                  <a:cubicBezTo>
                    <a:pt x="663" y="12829"/>
                    <a:pt x="747" y="12592"/>
                    <a:pt x="877" y="12379"/>
                  </a:cubicBezTo>
                  <a:close/>
                  <a:moveTo>
                    <a:pt x="16851" y="12227"/>
                  </a:moveTo>
                  <a:lnTo>
                    <a:pt x="16683" y="12745"/>
                  </a:lnTo>
                  <a:cubicBezTo>
                    <a:pt x="16645" y="12852"/>
                    <a:pt x="16615" y="12966"/>
                    <a:pt x="16600" y="13080"/>
                  </a:cubicBezTo>
                  <a:lnTo>
                    <a:pt x="2233" y="13172"/>
                  </a:lnTo>
                  <a:lnTo>
                    <a:pt x="16569" y="13271"/>
                  </a:lnTo>
                  <a:cubicBezTo>
                    <a:pt x="16508" y="13827"/>
                    <a:pt x="16531" y="14391"/>
                    <a:pt x="16622" y="14940"/>
                  </a:cubicBezTo>
                  <a:lnTo>
                    <a:pt x="2256" y="15039"/>
                  </a:lnTo>
                  <a:lnTo>
                    <a:pt x="16661" y="15130"/>
                  </a:lnTo>
                  <a:cubicBezTo>
                    <a:pt x="16683" y="15245"/>
                    <a:pt x="16714" y="15351"/>
                    <a:pt x="16744" y="15466"/>
                  </a:cubicBezTo>
                  <a:lnTo>
                    <a:pt x="1936" y="15466"/>
                  </a:lnTo>
                  <a:lnTo>
                    <a:pt x="1860" y="15473"/>
                  </a:lnTo>
                  <a:cubicBezTo>
                    <a:pt x="1563" y="15100"/>
                    <a:pt x="1334" y="14673"/>
                    <a:pt x="1189" y="14223"/>
                  </a:cubicBezTo>
                  <a:lnTo>
                    <a:pt x="16211" y="14124"/>
                  </a:lnTo>
                  <a:lnTo>
                    <a:pt x="1143" y="14033"/>
                  </a:lnTo>
                  <a:cubicBezTo>
                    <a:pt x="1022" y="13530"/>
                    <a:pt x="1105" y="12996"/>
                    <a:pt x="1365" y="12554"/>
                  </a:cubicBezTo>
                  <a:lnTo>
                    <a:pt x="5061" y="12516"/>
                  </a:lnTo>
                  <a:lnTo>
                    <a:pt x="8849" y="12478"/>
                  </a:lnTo>
                  <a:lnTo>
                    <a:pt x="12637" y="12432"/>
                  </a:lnTo>
                  <a:lnTo>
                    <a:pt x="14527" y="12409"/>
                  </a:lnTo>
                  <a:cubicBezTo>
                    <a:pt x="15159" y="12394"/>
                    <a:pt x="15792" y="12409"/>
                    <a:pt x="16424" y="12356"/>
                  </a:cubicBezTo>
                  <a:cubicBezTo>
                    <a:pt x="15792" y="12288"/>
                    <a:pt x="15159" y="12303"/>
                    <a:pt x="14527" y="12288"/>
                  </a:cubicBezTo>
                  <a:lnTo>
                    <a:pt x="12637" y="12249"/>
                  </a:lnTo>
                  <a:lnTo>
                    <a:pt x="11608" y="12227"/>
                  </a:lnTo>
                  <a:close/>
                  <a:moveTo>
                    <a:pt x="16950" y="13286"/>
                  </a:moveTo>
                  <a:lnTo>
                    <a:pt x="17636" y="15786"/>
                  </a:lnTo>
                  <a:cubicBezTo>
                    <a:pt x="17636" y="15801"/>
                    <a:pt x="17629" y="15816"/>
                    <a:pt x="17613" y="15816"/>
                  </a:cubicBezTo>
                  <a:lnTo>
                    <a:pt x="17606" y="15816"/>
                  </a:lnTo>
                  <a:lnTo>
                    <a:pt x="13917" y="15839"/>
                  </a:lnTo>
                  <a:lnTo>
                    <a:pt x="10228" y="15839"/>
                  </a:lnTo>
                  <a:lnTo>
                    <a:pt x="6539" y="15824"/>
                  </a:lnTo>
                  <a:cubicBezTo>
                    <a:pt x="5312" y="15816"/>
                    <a:pt x="4078" y="15801"/>
                    <a:pt x="2851" y="15793"/>
                  </a:cubicBezTo>
                  <a:cubicBezTo>
                    <a:pt x="4078" y="15778"/>
                    <a:pt x="5312" y="15763"/>
                    <a:pt x="6539" y="15755"/>
                  </a:cubicBezTo>
                  <a:lnTo>
                    <a:pt x="10228" y="15740"/>
                  </a:lnTo>
                  <a:lnTo>
                    <a:pt x="13917" y="15740"/>
                  </a:lnTo>
                  <a:lnTo>
                    <a:pt x="17568" y="15763"/>
                  </a:lnTo>
                  <a:lnTo>
                    <a:pt x="17568" y="15763"/>
                  </a:lnTo>
                  <a:lnTo>
                    <a:pt x="16950" y="13286"/>
                  </a:lnTo>
                  <a:close/>
                  <a:moveTo>
                    <a:pt x="12110" y="0"/>
                  </a:moveTo>
                  <a:cubicBezTo>
                    <a:pt x="12057" y="0"/>
                    <a:pt x="12006" y="23"/>
                    <a:pt x="11966" y="63"/>
                  </a:cubicBezTo>
                  <a:cubicBezTo>
                    <a:pt x="11958" y="63"/>
                    <a:pt x="11958" y="70"/>
                    <a:pt x="11958" y="78"/>
                  </a:cubicBezTo>
                  <a:lnTo>
                    <a:pt x="7591" y="78"/>
                  </a:lnTo>
                  <a:cubicBezTo>
                    <a:pt x="7584" y="70"/>
                    <a:pt x="7584" y="70"/>
                    <a:pt x="7584" y="63"/>
                  </a:cubicBezTo>
                  <a:cubicBezTo>
                    <a:pt x="7544" y="30"/>
                    <a:pt x="7492" y="8"/>
                    <a:pt x="7439" y="8"/>
                  </a:cubicBezTo>
                  <a:cubicBezTo>
                    <a:pt x="7432" y="8"/>
                    <a:pt x="7424" y="8"/>
                    <a:pt x="7416" y="9"/>
                  </a:cubicBezTo>
                  <a:lnTo>
                    <a:pt x="4352" y="9"/>
                  </a:lnTo>
                  <a:cubicBezTo>
                    <a:pt x="4245" y="9"/>
                    <a:pt x="4154" y="48"/>
                    <a:pt x="4139" y="101"/>
                  </a:cubicBezTo>
                  <a:lnTo>
                    <a:pt x="4131" y="124"/>
                  </a:lnTo>
                  <a:cubicBezTo>
                    <a:pt x="3559" y="208"/>
                    <a:pt x="3369" y="398"/>
                    <a:pt x="3277" y="886"/>
                  </a:cubicBezTo>
                  <a:cubicBezTo>
                    <a:pt x="3224" y="1153"/>
                    <a:pt x="2774" y="2845"/>
                    <a:pt x="2294" y="4636"/>
                  </a:cubicBezTo>
                  <a:cubicBezTo>
                    <a:pt x="1486" y="7669"/>
                    <a:pt x="572" y="11114"/>
                    <a:pt x="488" y="11724"/>
                  </a:cubicBezTo>
                  <a:cubicBezTo>
                    <a:pt x="458" y="11937"/>
                    <a:pt x="412" y="12150"/>
                    <a:pt x="358" y="12379"/>
                  </a:cubicBezTo>
                  <a:cubicBezTo>
                    <a:pt x="191" y="13149"/>
                    <a:pt x="0" y="14018"/>
                    <a:pt x="564" y="14947"/>
                  </a:cubicBezTo>
                  <a:cubicBezTo>
                    <a:pt x="1204" y="15999"/>
                    <a:pt x="1898" y="16136"/>
                    <a:pt x="4329" y="16136"/>
                  </a:cubicBezTo>
                  <a:cubicBezTo>
                    <a:pt x="4817" y="16136"/>
                    <a:pt x="5389" y="16129"/>
                    <a:pt x="6044" y="16121"/>
                  </a:cubicBezTo>
                  <a:cubicBezTo>
                    <a:pt x="6943" y="16113"/>
                    <a:pt x="8064" y="16098"/>
                    <a:pt x="9382" y="16098"/>
                  </a:cubicBezTo>
                  <a:lnTo>
                    <a:pt x="17545" y="16098"/>
                  </a:lnTo>
                  <a:cubicBezTo>
                    <a:pt x="17644" y="16098"/>
                    <a:pt x="17735" y="16052"/>
                    <a:pt x="17789" y="15984"/>
                  </a:cubicBezTo>
                  <a:cubicBezTo>
                    <a:pt x="17850" y="15908"/>
                    <a:pt x="17865" y="15809"/>
                    <a:pt x="17842" y="15717"/>
                  </a:cubicBezTo>
                  <a:lnTo>
                    <a:pt x="16988" y="12745"/>
                  </a:lnTo>
                  <a:lnTo>
                    <a:pt x="17240" y="12006"/>
                  </a:lnTo>
                  <a:lnTo>
                    <a:pt x="18246" y="12006"/>
                  </a:lnTo>
                  <a:cubicBezTo>
                    <a:pt x="18406" y="12006"/>
                    <a:pt x="18513" y="11906"/>
                    <a:pt x="18482" y="11777"/>
                  </a:cubicBezTo>
                  <a:lnTo>
                    <a:pt x="17621" y="8492"/>
                  </a:lnTo>
                  <a:cubicBezTo>
                    <a:pt x="17606" y="8446"/>
                    <a:pt x="17575" y="8408"/>
                    <a:pt x="17529" y="8378"/>
                  </a:cubicBezTo>
                  <a:cubicBezTo>
                    <a:pt x="16996" y="6343"/>
                    <a:pt x="16272" y="3508"/>
                    <a:pt x="15830" y="1800"/>
                  </a:cubicBezTo>
                  <a:cubicBezTo>
                    <a:pt x="15845" y="1785"/>
                    <a:pt x="15853" y="1762"/>
                    <a:pt x="15845" y="1740"/>
                  </a:cubicBezTo>
                  <a:lnTo>
                    <a:pt x="15411" y="101"/>
                  </a:lnTo>
                  <a:cubicBezTo>
                    <a:pt x="15403" y="48"/>
                    <a:pt x="15304" y="2"/>
                    <a:pt x="15205" y="2"/>
                  </a:cubicBezTo>
                  <a:lnTo>
                    <a:pt x="12134" y="2"/>
                  </a:lnTo>
                  <a:cubicBezTo>
                    <a:pt x="12126" y="1"/>
                    <a:pt x="12118" y="0"/>
                    <a:pt x="12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1"/>
            <p:cNvSpPr/>
            <p:nvPr/>
          </p:nvSpPr>
          <p:spPr>
            <a:xfrm>
              <a:off x="2262175" y="1099150"/>
              <a:ext cx="25" cy="25"/>
            </a:xfrm>
            <a:custGeom>
              <a:avLst/>
              <a:gdLst/>
              <a:ahLst/>
              <a:cxnLst/>
              <a:rect l="l" t="t" r="r" b="b"/>
              <a:pathLst>
                <a:path w="1" h="1" extrusionOk="0">
                  <a:moveTo>
                    <a:pt x="0" y="0"/>
                  </a:moveTo>
                  <a:lnTo>
                    <a:pt x="0" y="0"/>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1"/>
            <p:cNvSpPr/>
            <p:nvPr/>
          </p:nvSpPr>
          <p:spPr>
            <a:xfrm>
              <a:off x="2237600" y="1071500"/>
              <a:ext cx="106325" cy="39275"/>
            </a:xfrm>
            <a:custGeom>
              <a:avLst/>
              <a:gdLst/>
              <a:ahLst/>
              <a:cxnLst/>
              <a:rect l="l" t="t" r="r" b="b"/>
              <a:pathLst>
                <a:path w="4253" h="1571" extrusionOk="0">
                  <a:moveTo>
                    <a:pt x="2706" y="298"/>
                  </a:moveTo>
                  <a:cubicBezTo>
                    <a:pt x="2988" y="298"/>
                    <a:pt x="3254" y="466"/>
                    <a:pt x="3300" y="672"/>
                  </a:cubicBezTo>
                  <a:cubicBezTo>
                    <a:pt x="3346" y="877"/>
                    <a:pt x="3155" y="1053"/>
                    <a:pt x="2873" y="1053"/>
                  </a:cubicBezTo>
                  <a:lnTo>
                    <a:pt x="2866" y="1053"/>
                  </a:lnTo>
                  <a:cubicBezTo>
                    <a:pt x="2584" y="1053"/>
                    <a:pt x="2317" y="877"/>
                    <a:pt x="2271" y="672"/>
                  </a:cubicBezTo>
                  <a:cubicBezTo>
                    <a:pt x="2233" y="466"/>
                    <a:pt x="2431" y="298"/>
                    <a:pt x="2706" y="298"/>
                  </a:cubicBezTo>
                  <a:close/>
                  <a:moveTo>
                    <a:pt x="3857" y="1"/>
                  </a:moveTo>
                  <a:lnTo>
                    <a:pt x="3056" y="268"/>
                  </a:lnTo>
                  <a:cubicBezTo>
                    <a:pt x="2942" y="214"/>
                    <a:pt x="2812" y="191"/>
                    <a:pt x="2690" y="191"/>
                  </a:cubicBezTo>
                  <a:cubicBezTo>
                    <a:pt x="2378" y="191"/>
                    <a:pt x="2149" y="359"/>
                    <a:pt x="2134" y="573"/>
                  </a:cubicBezTo>
                  <a:lnTo>
                    <a:pt x="1517" y="778"/>
                  </a:lnTo>
                  <a:cubicBezTo>
                    <a:pt x="1395" y="1076"/>
                    <a:pt x="1029" y="1289"/>
                    <a:pt x="556" y="1289"/>
                  </a:cubicBezTo>
                  <a:cubicBezTo>
                    <a:pt x="488" y="1289"/>
                    <a:pt x="419" y="1289"/>
                    <a:pt x="351" y="1274"/>
                  </a:cubicBezTo>
                  <a:lnTo>
                    <a:pt x="0" y="1571"/>
                  </a:lnTo>
                  <a:lnTo>
                    <a:pt x="4253" y="1571"/>
                  </a:lnTo>
                  <a:lnTo>
                    <a:pt x="38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1"/>
            <p:cNvSpPr/>
            <p:nvPr/>
          </p:nvSpPr>
          <p:spPr>
            <a:xfrm>
              <a:off x="2296200" y="1085750"/>
              <a:ext cx="22775" cy="9975"/>
            </a:xfrm>
            <a:custGeom>
              <a:avLst/>
              <a:gdLst/>
              <a:ahLst/>
              <a:cxnLst/>
              <a:rect l="l" t="t" r="r" b="b"/>
              <a:pathLst>
                <a:path w="911" h="399" extrusionOk="0">
                  <a:moveTo>
                    <a:pt x="56" y="1"/>
                  </a:moveTo>
                  <a:cubicBezTo>
                    <a:pt x="19" y="1"/>
                    <a:pt x="1" y="20"/>
                    <a:pt x="11" y="79"/>
                  </a:cubicBezTo>
                  <a:cubicBezTo>
                    <a:pt x="49" y="254"/>
                    <a:pt x="270" y="399"/>
                    <a:pt x="506" y="399"/>
                  </a:cubicBezTo>
                  <a:cubicBezTo>
                    <a:pt x="750" y="399"/>
                    <a:pt x="910" y="254"/>
                    <a:pt x="872" y="79"/>
                  </a:cubicBezTo>
                  <a:cubicBezTo>
                    <a:pt x="860" y="20"/>
                    <a:pt x="834" y="1"/>
                    <a:pt x="797" y="1"/>
                  </a:cubicBezTo>
                  <a:cubicBezTo>
                    <a:pt x="723" y="1"/>
                    <a:pt x="603" y="79"/>
                    <a:pt x="446" y="79"/>
                  </a:cubicBezTo>
                  <a:cubicBezTo>
                    <a:pt x="283" y="79"/>
                    <a:pt x="131" y="1"/>
                    <a:pt x="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1"/>
            <p:cNvSpPr/>
            <p:nvPr/>
          </p:nvSpPr>
          <p:spPr>
            <a:xfrm>
              <a:off x="1931600" y="1076275"/>
              <a:ext cx="106325" cy="34700"/>
            </a:xfrm>
            <a:custGeom>
              <a:avLst/>
              <a:gdLst/>
              <a:ahLst/>
              <a:cxnLst/>
              <a:rect l="l" t="t" r="r" b="b"/>
              <a:pathLst>
                <a:path w="4253" h="1388" extrusionOk="0">
                  <a:moveTo>
                    <a:pt x="1540" y="100"/>
                  </a:moveTo>
                  <a:cubicBezTo>
                    <a:pt x="1822" y="100"/>
                    <a:pt x="2020" y="267"/>
                    <a:pt x="1974" y="473"/>
                  </a:cubicBezTo>
                  <a:cubicBezTo>
                    <a:pt x="1928" y="686"/>
                    <a:pt x="1669" y="854"/>
                    <a:pt x="1380" y="854"/>
                  </a:cubicBezTo>
                  <a:cubicBezTo>
                    <a:pt x="1098" y="854"/>
                    <a:pt x="899" y="686"/>
                    <a:pt x="945" y="473"/>
                  </a:cubicBezTo>
                  <a:cubicBezTo>
                    <a:pt x="999" y="267"/>
                    <a:pt x="1258" y="100"/>
                    <a:pt x="1540" y="100"/>
                  </a:cubicBezTo>
                  <a:close/>
                  <a:moveTo>
                    <a:pt x="1563" y="0"/>
                  </a:moveTo>
                  <a:cubicBezTo>
                    <a:pt x="1220" y="0"/>
                    <a:pt x="869" y="214"/>
                    <a:pt x="808" y="473"/>
                  </a:cubicBezTo>
                  <a:cubicBezTo>
                    <a:pt x="778" y="587"/>
                    <a:pt x="816" y="709"/>
                    <a:pt x="892" y="793"/>
                  </a:cubicBezTo>
                  <a:lnTo>
                    <a:pt x="92" y="1014"/>
                  </a:lnTo>
                  <a:lnTo>
                    <a:pt x="0" y="1388"/>
                  </a:lnTo>
                  <a:lnTo>
                    <a:pt x="4253" y="1388"/>
                  </a:lnTo>
                  <a:lnTo>
                    <a:pt x="3902" y="1090"/>
                  </a:lnTo>
                  <a:cubicBezTo>
                    <a:pt x="3826" y="1098"/>
                    <a:pt x="3758" y="1106"/>
                    <a:pt x="3689" y="1106"/>
                  </a:cubicBezTo>
                  <a:cubicBezTo>
                    <a:pt x="3079" y="1106"/>
                    <a:pt x="2637" y="740"/>
                    <a:pt x="2691" y="298"/>
                  </a:cubicBezTo>
                  <a:lnTo>
                    <a:pt x="2691" y="298"/>
                  </a:lnTo>
                  <a:lnTo>
                    <a:pt x="2119" y="458"/>
                  </a:lnTo>
                  <a:cubicBezTo>
                    <a:pt x="2149" y="199"/>
                    <a:pt x="1906" y="0"/>
                    <a:pt x="1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1"/>
            <p:cNvSpPr/>
            <p:nvPr/>
          </p:nvSpPr>
          <p:spPr>
            <a:xfrm>
              <a:off x="1956350" y="1085750"/>
              <a:ext cx="22825" cy="9975"/>
            </a:xfrm>
            <a:custGeom>
              <a:avLst/>
              <a:gdLst/>
              <a:ahLst/>
              <a:cxnLst/>
              <a:rect l="l" t="t" r="r" b="b"/>
              <a:pathLst>
                <a:path w="913" h="399" extrusionOk="0">
                  <a:moveTo>
                    <a:pt x="122" y="1"/>
                  </a:moveTo>
                  <a:cubicBezTo>
                    <a:pt x="85" y="1"/>
                    <a:pt x="59" y="20"/>
                    <a:pt x="47" y="79"/>
                  </a:cubicBezTo>
                  <a:cubicBezTo>
                    <a:pt x="1" y="254"/>
                    <a:pt x="169" y="399"/>
                    <a:pt x="405" y="399"/>
                  </a:cubicBezTo>
                  <a:cubicBezTo>
                    <a:pt x="649" y="399"/>
                    <a:pt x="870" y="254"/>
                    <a:pt x="900" y="79"/>
                  </a:cubicBezTo>
                  <a:cubicBezTo>
                    <a:pt x="913" y="20"/>
                    <a:pt x="896" y="1"/>
                    <a:pt x="859" y="1"/>
                  </a:cubicBezTo>
                  <a:cubicBezTo>
                    <a:pt x="785" y="1"/>
                    <a:pt x="631" y="79"/>
                    <a:pt x="473" y="79"/>
                  </a:cubicBezTo>
                  <a:cubicBezTo>
                    <a:pt x="316" y="79"/>
                    <a:pt x="196" y="1"/>
                    <a:pt x="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1"/>
            <p:cNvSpPr/>
            <p:nvPr/>
          </p:nvSpPr>
          <p:spPr>
            <a:xfrm>
              <a:off x="2202725" y="823050"/>
              <a:ext cx="73750" cy="18125"/>
            </a:xfrm>
            <a:custGeom>
              <a:avLst/>
              <a:gdLst/>
              <a:ahLst/>
              <a:cxnLst/>
              <a:rect l="l" t="t" r="r" b="b"/>
              <a:pathLst>
                <a:path w="2950" h="725" extrusionOk="0">
                  <a:moveTo>
                    <a:pt x="1990" y="229"/>
                  </a:moveTo>
                  <a:cubicBezTo>
                    <a:pt x="2180" y="229"/>
                    <a:pt x="2355" y="306"/>
                    <a:pt x="2378" y="405"/>
                  </a:cubicBezTo>
                  <a:cubicBezTo>
                    <a:pt x="2401" y="496"/>
                    <a:pt x="2256" y="580"/>
                    <a:pt x="2066" y="580"/>
                  </a:cubicBezTo>
                  <a:cubicBezTo>
                    <a:pt x="1868" y="580"/>
                    <a:pt x="1700" y="504"/>
                    <a:pt x="1677" y="405"/>
                  </a:cubicBezTo>
                  <a:cubicBezTo>
                    <a:pt x="1662" y="313"/>
                    <a:pt x="1799" y="229"/>
                    <a:pt x="1990" y="229"/>
                  </a:cubicBezTo>
                  <a:close/>
                  <a:moveTo>
                    <a:pt x="0" y="1"/>
                  </a:moveTo>
                  <a:lnTo>
                    <a:pt x="267" y="130"/>
                  </a:lnTo>
                  <a:cubicBezTo>
                    <a:pt x="313" y="123"/>
                    <a:pt x="359" y="123"/>
                    <a:pt x="404" y="123"/>
                  </a:cubicBezTo>
                  <a:cubicBezTo>
                    <a:pt x="717" y="123"/>
                    <a:pt x="999" y="214"/>
                    <a:pt x="1136" y="351"/>
                  </a:cubicBezTo>
                  <a:lnTo>
                    <a:pt x="1601" y="443"/>
                  </a:lnTo>
                  <a:cubicBezTo>
                    <a:pt x="1662" y="549"/>
                    <a:pt x="1860" y="633"/>
                    <a:pt x="2073" y="633"/>
                  </a:cubicBezTo>
                  <a:cubicBezTo>
                    <a:pt x="2157" y="633"/>
                    <a:pt x="2233" y="618"/>
                    <a:pt x="2310" y="595"/>
                  </a:cubicBezTo>
                  <a:lnTo>
                    <a:pt x="2950" y="725"/>
                  </a:lnTo>
                  <a:lnTo>
                    <a:pt x="27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1"/>
            <p:cNvSpPr/>
            <p:nvPr/>
          </p:nvSpPr>
          <p:spPr>
            <a:xfrm>
              <a:off x="2245775" y="829525"/>
              <a:ext cx="15200" cy="4575"/>
            </a:xfrm>
            <a:custGeom>
              <a:avLst/>
              <a:gdLst/>
              <a:ahLst/>
              <a:cxnLst/>
              <a:rect l="l" t="t" r="r" b="b"/>
              <a:pathLst>
                <a:path w="608" h="183" extrusionOk="0">
                  <a:moveTo>
                    <a:pt x="275" y="1"/>
                  </a:moveTo>
                  <a:cubicBezTo>
                    <a:pt x="115" y="1"/>
                    <a:pt x="1" y="69"/>
                    <a:pt x="16" y="146"/>
                  </a:cubicBezTo>
                  <a:cubicBezTo>
                    <a:pt x="21" y="174"/>
                    <a:pt x="37" y="183"/>
                    <a:pt x="62" y="183"/>
                  </a:cubicBezTo>
                  <a:cubicBezTo>
                    <a:pt x="113" y="183"/>
                    <a:pt x="199" y="146"/>
                    <a:pt x="306" y="146"/>
                  </a:cubicBezTo>
                  <a:cubicBezTo>
                    <a:pt x="412" y="146"/>
                    <a:pt x="516" y="183"/>
                    <a:pt x="568" y="183"/>
                  </a:cubicBezTo>
                  <a:cubicBezTo>
                    <a:pt x="594" y="183"/>
                    <a:pt x="608" y="174"/>
                    <a:pt x="603" y="146"/>
                  </a:cubicBezTo>
                  <a:cubicBezTo>
                    <a:pt x="580" y="62"/>
                    <a:pt x="435" y="1"/>
                    <a:pt x="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1"/>
            <p:cNvSpPr/>
            <p:nvPr/>
          </p:nvSpPr>
          <p:spPr>
            <a:xfrm>
              <a:off x="1999050" y="823050"/>
              <a:ext cx="73750" cy="18125"/>
            </a:xfrm>
            <a:custGeom>
              <a:avLst/>
              <a:gdLst/>
              <a:ahLst/>
              <a:cxnLst/>
              <a:rect l="l" t="t" r="r" b="b"/>
              <a:pathLst>
                <a:path w="2950" h="725" extrusionOk="0">
                  <a:moveTo>
                    <a:pt x="960" y="229"/>
                  </a:moveTo>
                  <a:cubicBezTo>
                    <a:pt x="1151" y="229"/>
                    <a:pt x="1288" y="306"/>
                    <a:pt x="1273" y="405"/>
                  </a:cubicBezTo>
                  <a:cubicBezTo>
                    <a:pt x="1250" y="504"/>
                    <a:pt x="1082" y="588"/>
                    <a:pt x="884" y="588"/>
                  </a:cubicBezTo>
                  <a:cubicBezTo>
                    <a:pt x="686" y="588"/>
                    <a:pt x="549" y="504"/>
                    <a:pt x="572" y="405"/>
                  </a:cubicBezTo>
                  <a:cubicBezTo>
                    <a:pt x="595" y="313"/>
                    <a:pt x="770" y="229"/>
                    <a:pt x="960" y="229"/>
                  </a:cubicBezTo>
                  <a:close/>
                  <a:moveTo>
                    <a:pt x="183" y="1"/>
                  </a:moveTo>
                  <a:lnTo>
                    <a:pt x="0" y="725"/>
                  </a:lnTo>
                  <a:lnTo>
                    <a:pt x="640" y="595"/>
                  </a:lnTo>
                  <a:cubicBezTo>
                    <a:pt x="717" y="618"/>
                    <a:pt x="793" y="626"/>
                    <a:pt x="869" y="626"/>
                  </a:cubicBezTo>
                  <a:cubicBezTo>
                    <a:pt x="1090" y="626"/>
                    <a:pt x="1288" y="549"/>
                    <a:pt x="1349" y="443"/>
                  </a:cubicBezTo>
                  <a:lnTo>
                    <a:pt x="1806" y="351"/>
                  </a:lnTo>
                  <a:cubicBezTo>
                    <a:pt x="1951" y="214"/>
                    <a:pt x="2233" y="115"/>
                    <a:pt x="2538" y="115"/>
                  </a:cubicBezTo>
                  <a:cubicBezTo>
                    <a:pt x="2584" y="115"/>
                    <a:pt x="2630" y="115"/>
                    <a:pt x="2675" y="123"/>
                  </a:cubicBezTo>
                  <a:lnTo>
                    <a:pt x="29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41"/>
            <p:cNvSpPr/>
            <p:nvPr/>
          </p:nvSpPr>
          <p:spPr>
            <a:xfrm>
              <a:off x="2014550" y="829525"/>
              <a:ext cx="15200" cy="4575"/>
            </a:xfrm>
            <a:custGeom>
              <a:avLst/>
              <a:gdLst/>
              <a:ahLst/>
              <a:cxnLst/>
              <a:rect l="l" t="t" r="r" b="b"/>
              <a:pathLst>
                <a:path w="608" h="183" extrusionOk="0">
                  <a:moveTo>
                    <a:pt x="333" y="1"/>
                  </a:moveTo>
                  <a:cubicBezTo>
                    <a:pt x="165" y="1"/>
                    <a:pt x="28" y="69"/>
                    <a:pt x="5" y="146"/>
                  </a:cubicBezTo>
                  <a:cubicBezTo>
                    <a:pt x="0" y="174"/>
                    <a:pt x="13" y="183"/>
                    <a:pt x="38" y="183"/>
                  </a:cubicBezTo>
                  <a:cubicBezTo>
                    <a:pt x="89" y="183"/>
                    <a:pt x="191" y="146"/>
                    <a:pt x="302" y="146"/>
                  </a:cubicBezTo>
                  <a:cubicBezTo>
                    <a:pt x="409" y="146"/>
                    <a:pt x="495" y="183"/>
                    <a:pt x="546" y="183"/>
                  </a:cubicBezTo>
                  <a:cubicBezTo>
                    <a:pt x="571" y="183"/>
                    <a:pt x="587" y="174"/>
                    <a:pt x="592" y="146"/>
                  </a:cubicBezTo>
                  <a:cubicBezTo>
                    <a:pt x="607" y="69"/>
                    <a:pt x="493" y="1"/>
                    <a:pt x="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41"/>
            <p:cNvSpPr/>
            <p:nvPr/>
          </p:nvSpPr>
          <p:spPr>
            <a:xfrm>
              <a:off x="2007800" y="868400"/>
              <a:ext cx="30900" cy="182950"/>
            </a:xfrm>
            <a:custGeom>
              <a:avLst/>
              <a:gdLst/>
              <a:ahLst/>
              <a:cxnLst/>
              <a:rect l="l" t="t" r="r" b="b"/>
              <a:pathLst>
                <a:path w="1236" h="7318" extrusionOk="0">
                  <a:moveTo>
                    <a:pt x="1235" y="1"/>
                  </a:moveTo>
                  <a:lnTo>
                    <a:pt x="1235" y="1"/>
                  </a:lnTo>
                  <a:cubicBezTo>
                    <a:pt x="1091" y="603"/>
                    <a:pt x="961" y="1205"/>
                    <a:pt x="847" y="1814"/>
                  </a:cubicBezTo>
                  <a:cubicBezTo>
                    <a:pt x="725" y="2424"/>
                    <a:pt x="618" y="3034"/>
                    <a:pt x="519" y="3644"/>
                  </a:cubicBezTo>
                  <a:cubicBezTo>
                    <a:pt x="412" y="4253"/>
                    <a:pt x="313" y="4863"/>
                    <a:pt x="229" y="5473"/>
                  </a:cubicBezTo>
                  <a:cubicBezTo>
                    <a:pt x="146" y="6090"/>
                    <a:pt x="62" y="6700"/>
                    <a:pt x="1" y="7317"/>
                  </a:cubicBezTo>
                  <a:cubicBezTo>
                    <a:pt x="138" y="6715"/>
                    <a:pt x="267" y="6113"/>
                    <a:pt x="382" y="5503"/>
                  </a:cubicBezTo>
                  <a:cubicBezTo>
                    <a:pt x="504" y="4893"/>
                    <a:pt x="610" y="4284"/>
                    <a:pt x="717" y="3674"/>
                  </a:cubicBezTo>
                  <a:cubicBezTo>
                    <a:pt x="816" y="3064"/>
                    <a:pt x="915" y="2455"/>
                    <a:pt x="999" y="1845"/>
                  </a:cubicBezTo>
                  <a:cubicBezTo>
                    <a:pt x="1091" y="1228"/>
                    <a:pt x="1167" y="618"/>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1"/>
            <p:cNvSpPr/>
            <p:nvPr/>
          </p:nvSpPr>
          <p:spPr>
            <a:xfrm>
              <a:off x="2234550" y="868400"/>
              <a:ext cx="30875" cy="182950"/>
            </a:xfrm>
            <a:custGeom>
              <a:avLst/>
              <a:gdLst/>
              <a:ahLst/>
              <a:cxnLst/>
              <a:rect l="l" t="t" r="r" b="b"/>
              <a:pathLst>
                <a:path w="1235" h="7318" extrusionOk="0">
                  <a:moveTo>
                    <a:pt x="0" y="1"/>
                  </a:moveTo>
                  <a:lnTo>
                    <a:pt x="0" y="1"/>
                  </a:lnTo>
                  <a:cubicBezTo>
                    <a:pt x="61" y="618"/>
                    <a:pt x="137" y="1228"/>
                    <a:pt x="229" y="1845"/>
                  </a:cubicBezTo>
                  <a:cubicBezTo>
                    <a:pt x="320" y="2455"/>
                    <a:pt x="419" y="3072"/>
                    <a:pt x="518" y="3674"/>
                  </a:cubicBezTo>
                  <a:cubicBezTo>
                    <a:pt x="625" y="4284"/>
                    <a:pt x="732" y="4893"/>
                    <a:pt x="846" y="5503"/>
                  </a:cubicBezTo>
                  <a:cubicBezTo>
                    <a:pt x="968" y="6105"/>
                    <a:pt x="1090" y="6715"/>
                    <a:pt x="1235" y="7317"/>
                  </a:cubicBezTo>
                  <a:cubicBezTo>
                    <a:pt x="1174" y="6700"/>
                    <a:pt x="1090" y="6090"/>
                    <a:pt x="1006" y="5473"/>
                  </a:cubicBezTo>
                  <a:cubicBezTo>
                    <a:pt x="915" y="4863"/>
                    <a:pt x="816" y="4253"/>
                    <a:pt x="717" y="3644"/>
                  </a:cubicBezTo>
                  <a:cubicBezTo>
                    <a:pt x="625" y="3034"/>
                    <a:pt x="503" y="2424"/>
                    <a:pt x="389" y="1814"/>
                  </a:cubicBezTo>
                  <a:cubicBezTo>
                    <a:pt x="267" y="1205"/>
                    <a:pt x="145" y="60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1"/>
            <p:cNvSpPr/>
            <p:nvPr/>
          </p:nvSpPr>
          <p:spPr>
            <a:xfrm>
              <a:off x="2080775" y="921950"/>
              <a:ext cx="107875" cy="60975"/>
            </a:xfrm>
            <a:custGeom>
              <a:avLst/>
              <a:gdLst/>
              <a:ahLst/>
              <a:cxnLst/>
              <a:rect l="l" t="t" r="r" b="b"/>
              <a:pathLst>
                <a:path w="4315" h="2439" extrusionOk="0">
                  <a:moveTo>
                    <a:pt x="2158" y="84"/>
                  </a:moveTo>
                  <a:lnTo>
                    <a:pt x="4170" y="1174"/>
                  </a:lnTo>
                  <a:lnTo>
                    <a:pt x="2158" y="2355"/>
                  </a:lnTo>
                  <a:lnTo>
                    <a:pt x="146" y="1174"/>
                  </a:lnTo>
                  <a:lnTo>
                    <a:pt x="2158" y="84"/>
                  </a:lnTo>
                  <a:close/>
                  <a:moveTo>
                    <a:pt x="2158" y="0"/>
                  </a:moveTo>
                  <a:lnTo>
                    <a:pt x="1" y="1174"/>
                  </a:lnTo>
                  <a:lnTo>
                    <a:pt x="2158" y="2439"/>
                  </a:lnTo>
                  <a:lnTo>
                    <a:pt x="4314" y="1174"/>
                  </a:lnTo>
                  <a:lnTo>
                    <a:pt x="2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1"/>
            <p:cNvSpPr/>
            <p:nvPr/>
          </p:nvSpPr>
          <p:spPr>
            <a:xfrm>
              <a:off x="2109925" y="935850"/>
              <a:ext cx="49000" cy="31075"/>
            </a:xfrm>
            <a:custGeom>
              <a:avLst/>
              <a:gdLst/>
              <a:ahLst/>
              <a:cxnLst/>
              <a:rect l="l" t="t" r="r" b="b"/>
              <a:pathLst>
                <a:path w="1960" h="1243" extrusionOk="0">
                  <a:moveTo>
                    <a:pt x="976" y="145"/>
                  </a:moveTo>
                  <a:cubicBezTo>
                    <a:pt x="1395" y="145"/>
                    <a:pt x="1731" y="359"/>
                    <a:pt x="1731" y="625"/>
                  </a:cubicBezTo>
                  <a:cubicBezTo>
                    <a:pt x="1731" y="885"/>
                    <a:pt x="1395" y="1106"/>
                    <a:pt x="976" y="1106"/>
                  </a:cubicBezTo>
                  <a:lnTo>
                    <a:pt x="976" y="1098"/>
                  </a:lnTo>
                  <a:cubicBezTo>
                    <a:pt x="557" y="1098"/>
                    <a:pt x="222" y="885"/>
                    <a:pt x="222" y="625"/>
                  </a:cubicBezTo>
                  <a:cubicBezTo>
                    <a:pt x="222" y="359"/>
                    <a:pt x="557" y="145"/>
                    <a:pt x="976" y="145"/>
                  </a:cubicBezTo>
                  <a:close/>
                  <a:moveTo>
                    <a:pt x="976" y="1"/>
                  </a:moveTo>
                  <a:cubicBezTo>
                    <a:pt x="435" y="1"/>
                    <a:pt x="1" y="283"/>
                    <a:pt x="1" y="625"/>
                  </a:cubicBezTo>
                  <a:cubicBezTo>
                    <a:pt x="1" y="968"/>
                    <a:pt x="435" y="1243"/>
                    <a:pt x="976" y="1243"/>
                  </a:cubicBezTo>
                  <a:cubicBezTo>
                    <a:pt x="1517" y="1243"/>
                    <a:pt x="1959" y="968"/>
                    <a:pt x="1959" y="625"/>
                  </a:cubicBezTo>
                  <a:cubicBezTo>
                    <a:pt x="1959" y="283"/>
                    <a:pt x="1517"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1"/>
            <p:cNvSpPr/>
            <p:nvPr/>
          </p:nvSpPr>
          <p:spPr>
            <a:xfrm>
              <a:off x="2070100" y="915850"/>
              <a:ext cx="129400" cy="75850"/>
            </a:xfrm>
            <a:custGeom>
              <a:avLst/>
              <a:gdLst/>
              <a:ahLst/>
              <a:cxnLst/>
              <a:rect l="l" t="t" r="r" b="b"/>
              <a:pathLst>
                <a:path w="5176" h="3034" extrusionOk="0">
                  <a:moveTo>
                    <a:pt x="2585" y="160"/>
                  </a:moveTo>
                  <a:lnTo>
                    <a:pt x="4879" y="1418"/>
                  </a:lnTo>
                  <a:lnTo>
                    <a:pt x="2585" y="2767"/>
                  </a:lnTo>
                  <a:lnTo>
                    <a:pt x="283" y="1418"/>
                  </a:lnTo>
                  <a:lnTo>
                    <a:pt x="2585" y="160"/>
                  </a:lnTo>
                  <a:close/>
                  <a:moveTo>
                    <a:pt x="2585" y="0"/>
                  </a:moveTo>
                  <a:lnTo>
                    <a:pt x="2516" y="38"/>
                  </a:lnTo>
                  <a:lnTo>
                    <a:pt x="222" y="1288"/>
                  </a:lnTo>
                  <a:lnTo>
                    <a:pt x="1" y="1410"/>
                  </a:lnTo>
                  <a:lnTo>
                    <a:pt x="1" y="1509"/>
                  </a:lnTo>
                  <a:lnTo>
                    <a:pt x="2516" y="2995"/>
                  </a:lnTo>
                  <a:lnTo>
                    <a:pt x="2585" y="3034"/>
                  </a:lnTo>
                  <a:lnTo>
                    <a:pt x="2661" y="2995"/>
                  </a:lnTo>
                  <a:lnTo>
                    <a:pt x="5176" y="1509"/>
                  </a:lnTo>
                  <a:lnTo>
                    <a:pt x="5176" y="1410"/>
                  </a:lnTo>
                  <a:lnTo>
                    <a:pt x="4955" y="1288"/>
                  </a:lnTo>
                  <a:lnTo>
                    <a:pt x="2653" y="38"/>
                  </a:lnTo>
                  <a:lnTo>
                    <a:pt x="25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41"/>
            <p:cNvSpPr/>
            <p:nvPr/>
          </p:nvSpPr>
          <p:spPr>
            <a:xfrm>
              <a:off x="2119850" y="949125"/>
              <a:ext cx="29175" cy="11525"/>
            </a:xfrm>
            <a:custGeom>
              <a:avLst/>
              <a:gdLst/>
              <a:ahLst/>
              <a:cxnLst/>
              <a:rect l="l" t="t" r="r" b="b"/>
              <a:pathLst>
                <a:path w="1167" h="461" extrusionOk="0">
                  <a:moveTo>
                    <a:pt x="1081" y="1"/>
                  </a:moveTo>
                  <a:cubicBezTo>
                    <a:pt x="978" y="1"/>
                    <a:pt x="790" y="87"/>
                    <a:pt x="579" y="87"/>
                  </a:cubicBezTo>
                  <a:cubicBezTo>
                    <a:pt x="369" y="87"/>
                    <a:pt x="185" y="4"/>
                    <a:pt x="83" y="4"/>
                  </a:cubicBezTo>
                  <a:cubicBezTo>
                    <a:pt x="30" y="4"/>
                    <a:pt x="0" y="27"/>
                    <a:pt x="0" y="94"/>
                  </a:cubicBezTo>
                  <a:cubicBezTo>
                    <a:pt x="0" y="293"/>
                    <a:pt x="259" y="460"/>
                    <a:pt x="579" y="460"/>
                  </a:cubicBezTo>
                  <a:cubicBezTo>
                    <a:pt x="907" y="460"/>
                    <a:pt x="1166" y="300"/>
                    <a:pt x="1166" y="94"/>
                  </a:cubicBezTo>
                  <a:cubicBezTo>
                    <a:pt x="1166" y="24"/>
                    <a:pt x="1135" y="1"/>
                    <a:pt x="1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41"/>
            <p:cNvSpPr/>
            <p:nvPr/>
          </p:nvSpPr>
          <p:spPr>
            <a:xfrm>
              <a:off x="2041150" y="901925"/>
              <a:ext cx="187500" cy="106350"/>
            </a:xfrm>
            <a:custGeom>
              <a:avLst/>
              <a:gdLst/>
              <a:ahLst/>
              <a:cxnLst/>
              <a:rect l="l" t="t" r="r" b="b"/>
              <a:pathLst>
                <a:path w="7500" h="4254" extrusionOk="0">
                  <a:moveTo>
                    <a:pt x="3743" y="237"/>
                  </a:moveTo>
                  <a:lnTo>
                    <a:pt x="7081" y="2051"/>
                  </a:lnTo>
                  <a:lnTo>
                    <a:pt x="3743" y="4017"/>
                  </a:lnTo>
                  <a:lnTo>
                    <a:pt x="404" y="2051"/>
                  </a:lnTo>
                  <a:lnTo>
                    <a:pt x="3743" y="237"/>
                  </a:lnTo>
                  <a:close/>
                  <a:moveTo>
                    <a:pt x="3750" y="1"/>
                  </a:moveTo>
                  <a:lnTo>
                    <a:pt x="3651" y="54"/>
                  </a:lnTo>
                  <a:lnTo>
                    <a:pt x="321" y="1868"/>
                  </a:lnTo>
                  <a:lnTo>
                    <a:pt x="0" y="2043"/>
                  </a:lnTo>
                  <a:lnTo>
                    <a:pt x="313" y="2226"/>
                  </a:lnTo>
                  <a:lnTo>
                    <a:pt x="3636" y="4185"/>
                  </a:lnTo>
                  <a:lnTo>
                    <a:pt x="3743" y="4254"/>
                  </a:lnTo>
                  <a:lnTo>
                    <a:pt x="3849" y="4185"/>
                  </a:lnTo>
                  <a:lnTo>
                    <a:pt x="7180" y="2226"/>
                  </a:lnTo>
                  <a:lnTo>
                    <a:pt x="7500" y="2043"/>
                  </a:lnTo>
                  <a:lnTo>
                    <a:pt x="7180" y="1868"/>
                  </a:lnTo>
                  <a:lnTo>
                    <a:pt x="3842" y="54"/>
                  </a:lnTo>
                  <a:lnTo>
                    <a:pt x="3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1"/>
            <p:cNvSpPr/>
            <p:nvPr/>
          </p:nvSpPr>
          <p:spPr>
            <a:xfrm>
              <a:off x="2080400" y="887450"/>
              <a:ext cx="108625" cy="28800"/>
            </a:xfrm>
            <a:custGeom>
              <a:avLst/>
              <a:gdLst/>
              <a:ahLst/>
              <a:cxnLst/>
              <a:rect l="l" t="t" r="r" b="b"/>
              <a:pathLst>
                <a:path w="4345" h="1152" extrusionOk="0">
                  <a:moveTo>
                    <a:pt x="2173" y="1"/>
                  </a:moveTo>
                  <a:lnTo>
                    <a:pt x="2150" y="16"/>
                  </a:lnTo>
                  <a:cubicBezTo>
                    <a:pt x="1784" y="199"/>
                    <a:pt x="1426" y="374"/>
                    <a:pt x="1067" y="565"/>
                  </a:cubicBezTo>
                  <a:lnTo>
                    <a:pt x="534" y="854"/>
                  </a:lnTo>
                  <a:cubicBezTo>
                    <a:pt x="359" y="946"/>
                    <a:pt x="176" y="1045"/>
                    <a:pt x="0" y="1152"/>
                  </a:cubicBezTo>
                  <a:cubicBezTo>
                    <a:pt x="191" y="1075"/>
                    <a:pt x="374" y="984"/>
                    <a:pt x="557" y="908"/>
                  </a:cubicBezTo>
                  <a:lnTo>
                    <a:pt x="1106" y="649"/>
                  </a:lnTo>
                  <a:cubicBezTo>
                    <a:pt x="1464" y="488"/>
                    <a:pt x="1822" y="313"/>
                    <a:pt x="2173" y="138"/>
                  </a:cubicBezTo>
                  <a:cubicBezTo>
                    <a:pt x="2531" y="313"/>
                    <a:pt x="2881" y="481"/>
                    <a:pt x="3240" y="649"/>
                  </a:cubicBezTo>
                  <a:lnTo>
                    <a:pt x="3788" y="908"/>
                  </a:lnTo>
                  <a:cubicBezTo>
                    <a:pt x="3979" y="984"/>
                    <a:pt x="4154" y="1075"/>
                    <a:pt x="4345" y="1152"/>
                  </a:cubicBezTo>
                  <a:cubicBezTo>
                    <a:pt x="4169" y="1045"/>
                    <a:pt x="3994" y="953"/>
                    <a:pt x="3819" y="854"/>
                  </a:cubicBezTo>
                  <a:lnTo>
                    <a:pt x="3278" y="565"/>
                  </a:lnTo>
                  <a:cubicBezTo>
                    <a:pt x="2927" y="374"/>
                    <a:pt x="2561" y="199"/>
                    <a:pt x="2203" y="16"/>
                  </a:cubicBezTo>
                  <a:lnTo>
                    <a:pt x="2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1"/>
            <p:cNvSpPr/>
            <p:nvPr/>
          </p:nvSpPr>
          <p:spPr>
            <a:xfrm>
              <a:off x="2065350" y="986350"/>
              <a:ext cx="138550" cy="42700"/>
            </a:xfrm>
            <a:custGeom>
              <a:avLst/>
              <a:gdLst/>
              <a:ahLst/>
              <a:cxnLst/>
              <a:rect l="l" t="t" r="r" b="b"/>
              <a:pathLst>
                <a:path w="5542" h="1708" extrusionOk="0">
                  <a:moveTo>
                    <a:pt x="5541" y="0"/>
                  </a:moveTo>
                  <a:lnTo>
                    <a:pt x="5541" y="0"/>
                  </a:lnTo>
                  <a:cubicBezTo>
                    <a:pt x="5305" y="122"/>
                    <a:pt x="5069" y="252"/>
                    <a:pt x="4832" y="374"/>
                  </a:cubicBezTo>
                  <a:cubicBezTo>
                    <a:pt x="4596" y="503"/>
                    <a:pt x="4367" y="625"/>
                    <a:pt x="4131" y="755"/>
                  </a:cubicBezTo>
                  <a:cubicBezTo>
                    <a:pt x="3674" y="1006"/>
                    <a:pt x="3224" y="1265"/>
                    <a:pt x="2775" y="1524"/>
                  </a:cubicBezTo>
                  <a:cubicBezTo>
                    <a:pt x="2325" y="1265"/>
                    <a:pt x="1875" y="1006"/>
                    <a:pt x="1418" y="755"/>
                  </a:cubicBezTo>
                  <a:cubicBezTo>
                    <a:pt x="1182" y="625"/>
                    <a:pt x="953" y="496"/>
                    <a:pt x="717" y="374"/>
                  </a:cubicBezTo>
                  <a:cubicBezTo>
                    <a:pt x="481" y="252"/>
                    <a:pt x="237" y="122"/>
                    <a:pt x="0" y="0"/>
                  </a:cubicBezTo>
                  <a:lnTo>
                    <a:pt x="0" y="0"/>
                  </a:lnTo>
                  <a:cubicBezTo>
                    <a:pt x="229" y="153"/>
                    <a:pt x="450" y="290"/>
                    <a:pt x="679" y="435"/>
                  </a:cubicBezTo>
                  <a:cubicBezTo>
                    <a:pt x="900" y="587"/>
                    <a:pt x="1128" y="724"/>
                    <a:pt x="1357" y="861"/>
                  </a:cubicBezTo>
                  <a:cubicBezTo>
                    <a:pt x="1814" y="1143"/>
                    <a:pt x="2279" y="1410"/>
                    <a:pt x="2736" y="1685"/>
                  </a:cubicBezTo>
                  <a:lnTo>
                    <a:pt x="2775" y="1707"/>
                  </a:lnTo>
                  <a:lnTo>
                    <a:pt x="2813" y="1685"/>
                  </a:lnTo>
                  <a:cubicBezTo>
                    <a:pt x="3278" y="1410"/>
                    <a:pt x="3735" y="1143"/>
                    <a:pt x="4192" y="861"/>
                  </a:cubicBezTo>
                  <a:cubicBezTo>
                    <a:pt x="4421" y="724"/>
                    <a:pt x="4642" y="579"/>
                    <a:pt x="4870" y="435"/>
                  </a:cubicBezTo>
                  <a:cubicBezTo>
                    <a:pt x="5099" y="290"/>
                    <a:pt x="5320" y="153"/>
                    <a:pt x="5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41"/>
            <p:cNvSpPr/>
            <p:nvPr/>
          </p:nvSpPr>
          <p:spPr>
            <a:xfrm>
              <a:off x="2060775" y="1089050"/>
              <a:ext cx="10500" cy="6500"/>
            </a:xfrm>
            <a:custGeom>
              <a:avLst/>
              <a:gdLst/>
              <a:ahLst/>
              <a:cxnLst/>
              <a:rect l="l" t="t" r="r" b="b"/>
              <a:pathLst>
                <a:path w="420" h="260" extrusionOk="0">
                  <a:moveTo>
                    <a:pt x="214" y="0"/>
                  </a:moveTo>
                  <a:cubicBezTo>
                    <a:pt x="100" y="0"/>
                    <a:pt x="0" y="61"/>
                    <a:pt x="0" y="130"/>
                  </a:cubicBezTo>
                  <a:cubicBezTo>
                    <a:pt x="0" y="206"/>
                    <a:pt x="100" y="259"/>
                    <a:pt x="214" y="259"/>
                  </a:cubicBezTo>
                  <a:cubicBezTo>
                    <a:pt x="328" y="259"/>
                    <a:pt x="420" y="206"/>
                    <a:pt x="420" y="130"/>
                  </a:cubicBezTo>
                  <a:cubicBezTo>
                    <a:pt x="420" y="61"/>
                    <a:pt x="328" y="0"/>
                    <a:pt x="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41"/>
            <p:cNvSpPr/>
            <p:nvPr/>
          </p:nvSpPr>
          <p:spPr>
            <a:xfrm>
              <a:off x="2095825" y="1089050"/>
              <a:ext cx="10500" cy="6500"/>
            </a:xfrm>
            <a:custGeom>
              <a:avLst/>
              <a:gdLst/>
              <a:ahLst/>
              <a:cxnLst/>
              <a:rect l="l" t="t" r="r" b="b"/>
              <a:pathLst>
                <a:path w="420" h="260" extrusionOk="0">
                  <a:moveTo>
                    <a:pt x="207" y="0"/>
                  </a:moveTo>
                  <a:cubicBezTo>
                    <a:pt x="92" y="0"/>
                    <a:pt x="1" y="61"/>
                    <a:pt x="1" y="130"/>
                  </a:cubicBezTo>
                  <a:cubicBezTo>
                    <a:pt x="1" y="206"/>
                    <a:pt x="92" y="259"/>
                    <a:pt x="207" y="259"/>
                  </a:cubicBezTo>
                  <a:cubicBezTo>
                    <a:pt x="321" y="259"/>
                    <a:pt x="420" y="206"/>
                    <a:pt x="420" y="130"/>
                  </a:cubicBezTo>
                  <a:cubicBezTo>
                    <a:pt x="420" y="61"/>
                    <a:pt x="321" y="0"/>
                    <a:pt x="2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41"/>
            <p:cNvSpPr/>
            <p:nvPr/>
          </p:nvSpPr>
          <p:spPr>
            <a:xfrm>
              <a:off x="2130700" y="1089050"/>
              <a:ext cx="10500" cy="6500"/>
            </a:xfrm>
            <a:custGeom>
              <a:avLst/>
              <a:gdLst/>
              <a:ahLst/>
              <a:cxnLst/>
              <a:rect l="l" t="t" r="r" b="b"/>
              <a:pathLst>
                <a:path w="420" h="260" extrusionOk="0">
                  <a:moveTo>
                    <a:pt x="214" y="0"/>
                  </a:moveTo>
                  <a:cubicBezTo>
                    <a:pt x="100" y="0"/>
                    <a:pt x="1" y="61"/>
                    <a:pt x="1" y="130"/>
                  </a:cubicBezTo>
                  <a:cubicBezTo>
                    <a:pt x="1" y="206"/>
                    <a:pt x="100" y="259"/>
                    <a:pt x="214" y="259"/>
                  </a:cubicBezTo>
                  <a:cubicBezTo>
                    <a:pt x="328" y="259"/>
                    <a:pt x="420" y="206"/>
                    <a:pt x="420" y="130"/>
                  </a:cubicBezTo>
                  <a:cubicBezTo>
                    <a:pt x="420" y="61"/>
                    <a:pt x="328" y="0"/>
                    <a:pt x="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41"/>
            <p:cNvSpPr/>
            <p:nvPr/>
          </p:nvSpPr>
          <p:spPr>
            <a:xfrm>
              <a:off x="2165750" y="1089050"/>
              <a:ext cx="10325" cy="6500"/>
            </a:xfrm>
            <a:custGeom>
              <a:avLst/>
              <a:gdLst/>
              <a:ahLst/>
              <a:cxnLst/>
              <a:rect l="l" t="t" r="r" b="b"/>
              <a:pathLst>
                <a:path w="413" h="260" extrusionOk="0">
                  <a:moveTo>
                    <a:pt x="207" y="0"/>
                  </a:moveTo>
                  <a:cubicBezTo>
                    <a:pt x="92" y="0"/>
                    <a:pt x="1" y="61"/>
                    <a:pt x="1" y="130"/>
                  </a:cubicBezTo>
                  <a:cubicBezTo>
                    <a:pt x="1" y="206"/>
                    <a:pt x="92" y="259"/>
                    <a:pt x="207" y="259"/>
                  </a:cubicBezTo>
                  <a:cubicBezTo>
                    <a:pt x="321" y="259"/>
                    <a:pt x="412" y="206"/>
                    <a:pt x="412" y="130"/>
                  </a:cubicBezTo>
                  <a:cubicBezTo>
                    <a:pt x="412" y="61"/>
                    <a:pt x="321" y="0"/>
                    <a:pt x="2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1"/>
            <p:cNvSpPr/>
            <p:nvPr/>
          </p:nvSpPr>
          <p:spPr>
            <a:xfrm>
              <a:off x="2200625" y="1089050"/>
              <a:ext cx="10500" cy="6500"/>
            </a:xfrm>
            <a:custGeom>
              <a:avLst/>
              <a:gdLst/>
              <a:ahLst/>
              <a:cxnLst/>
              <a:rect l="l" t="t" r="r" b="b"/>
              <a:pathLst>
                <a:path w="420" h="260" extrusionOk="0">
                  <a:moveTo>
                    <a:pt x="214" y="0"/>
                  </a:moveTo>
                  <a:cubicBezTo>
                    <a:pt x="100" y="0"/>
                    <a:pt x="1" y="61"/>
                    <a:pt x="1" y="130"/>
                  </a:cubicBezTo>
                  <a:cubicBezTo>
                    <a:pt x="1" y="206"/>
                    <a:pt x="100" y="259"/>
                    <a:pt x="214" y="259"/>
                  </a:cubicBezTo>
                  <a:cubicBezTo>
                    <a:pt x="328" y="259"/>
                    <a:pt x="420" y="206"/>
                    <a:pt x="420" y="130"/>
                  </a:cubicBezTo>
                  <a:cubicBezTo>
                    <a:pt x="420" y="61"/>
                    <a:pt x="328" y="0"/>
                    <a:pt x="214" y="0"/>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1"/>
            <p:cNvSpPr/>
            <p:nvPr/>
          </p:nvSpPr>
          <p:spPr>
            <a:xfrm>
              <a:off x="2085550" y="832950"/>
              <a:ext cx="6875" cy="4425"/>
            </a:xfrm>
            <a:custGeom>
              <a:avLst/>
              <a:gdLst/>
              <a:ahLst/>
              <a:cxnLst/>
              <a:rect l="l" t="t" r="r" b="b"/>
              <a:pathLst>
                <a:path w="275" h="177" extrusionOk="0">
                  <a:moveTo>
                    <a:pt x="137" y="1"/>
                  </a:moveTo>
                  <a:cubicBezTo>
                    <a:pt x="61" y="1"/>
                    <a:pt x="0" y="39"/>
                    <a:pt x="0" y="92"/>
                  </a:cubicBezTo>
                  <a:cubicBezTo>
                    <a:pt x="0" y="138"/>
                    <a:pt x="61" y="176"/>
                    <a:pt x="137" y="176"/>
                  </a:cubicBezTo>
                  <a:cubicBezTo>
                    <a:pt x="214" y="176"/>
                    <a:pt x="275" y="138"/>
                    <a:pt x="275" y="92"/>
                  </a:cubicBezTo>
                  <a:cubicBezTo>
                    <a:pt x="275" y="39"/>
                    <a:pt x="214" y="1"/>
                    <a:pt x="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41"/>
            <p:cNvSpPr/>
            <p:nvPr/>
          </p:nvSpPr>
          <p:spPr>
            <a:xfrm>
              <a:off x="2108975" y="832950"/>
              <a:ext cx="7075" cy="4425"/>
            </a:xfrm>
            <a:custGeom>
              <a:avLst/>
              <a:gdLst/>
              <a:ahLst/>
              <a:cxnLst/>
              <a:rect l="l" t="t" r="r" b="b"/>
              <a:pathLst>
                <a:path w="283" h="177" extrusionOk="0">
                  <a:moveTo>
                    <a:pt x="138" y="1"/>
                  </a:moveTo>
                  <a:cubicBezTo>
                    <a:pt x="62" y="1"/>
                    <a:pt x="1" y="39"/>
                    <a:pt x="1" y="92"/>
                  </a:cubicBezTo>
                  <a:cubicBezTo>
                    <a:pt x="1" y="138"/>
                    <a:pt x="62" y="176"/>
                    <a:pt x="138" y="176"/>
                  </a:cubicBezTo>
                  <a:cubicBezTo>
                    <a:pt x="214" y="176"/>
                    <a:pt x="283" y="138"/>
                    <a:pt x="283" y="92"/>
                  </a:cubicBezTo>
                  <a:cubicBezTo>
                    <a:pt x="283" y="39"/>
                    <a:pt x="214" y="1"/>
                    <a:pt x="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41"/>
            <p:cNvSpPr/>
            <p:nvPr/>
          </p:nvSpPr>
          <p:spPr>
            <a:xfrm>
              <a:off x="2132425" y="832950"/>
              <a:ext cx="7075" cy="4425"/>
            </a:xfrm>
            <a:custGeom>
              <a:avLst/>
              <a:gdLst/>
              <a:ahLst/>
              <a:cxnLst/>
              <a:rect l="l" t="t" r="r" b="b"/>
              <a:pathLst>
                <a:path w="283" h="177" extrusionOk="0">
                  <a:moveTo>
                    <a:pt x="145" y="1"/>
                  </a:moveTo>
                  <a:cubicBezTo>
                    <a:pt x="61" y="1"/>
                    <a:pt x="0" y="39"/>
                    <a:pt x="0" y="92"/>
                  </a:cubicBezTo>
                  <a:cubicBezTo>
                    <a:pt x="0" y="138"/>
                    <a:pt x="61" y="176"/>
                    <a:pt x="145" y="176"/>
                  </a:cubicBezTo>
                  <a:cubicBezTo>
                    <a:pt x="221" y="176"/>
                    <a:pt x="282" y="138"/>
                    <a:pt x="282" y="92"/>
                  </a:cubicBezTo>
                  <a:cubicBezTo>
                    <a:pt x="282" y="39"/>
                    <a:pt x="221" y="1"/>
                    <a:pt x="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1"/>
            <p:cNvSpPr/>
            <p:nvPr/>
          </p:nvSpPr>
          <p:spPr>
            <a:xfrm>
              <a:off x="2156050" y="832950"/>
              <a:ext cx="6875" cy="4425"/>
            </a:xfrm>
            <a:custGeom>
              <a:avLst/>
              <a:gdLst/>
              <a:ahLst/>
              <a:cxnLst/>
              <a:rect l="l" t="t" r="r" b="b"/>
              <a:pathLst>
                <a:path w="275" h="177" extrusionOk="0">
                  <a:moveTo>
                    <a:pt x="137" y="1"/>
                  </a:moveTo>
                  <a:cubicBezTo>
                    <a:pt x="61" y="1"/>
                    <a:pt x="0" y="39"/>
                    <a:pt x="0" y="92"/>
                  </a:cubicBezTo>
                  <a:cubicBezTo>
                    <a:pt x="0" y="138"/>
                    <a:pt x="61" y="176"/>
                    <a:pt x="137" y="176"/>
                  </a:cubicBezTo>
                  <a:cubicBezTo>
                    <a:pt x="214" y="176"/>
                    <a:pt x="275" y="138"/>
                    <a:pt x="275" y="92"/>
                  </a:cubicBezTo>
                  <a:cubicBezTo>
                    <a:pt x="275" y="39"/>
                    <a:pt x="214" y="1"/>
                    <a:pt x="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41"/>
            <p:cNvSpPr/>
            <p:nvPr/>
          </p:nvSpPr>
          <p:spPr>
            <a:xfrm>
              <a:off x="2179475" y="832950"/>
              <a:ext cx="7075" cy="4425"/>
            </a:xfrm>
            <a:custGeom>
              <a:avLst/>
              <a:gdLst/>
              <a:ahLst/>
              <a:cxnLst/>
              <a:rect l="l" t="t" r="r" b="b"/>
              <a:pathLst>
                <a:path w="283" h="177" extrusionOk="0">
                  <a:moveTo>
                    <a:pt x="138" y="1"/>
                  </a:moveTo>
                  <a:cubicBezTo>
                    <a:pt x="62" y="1"/>
                    <a:pt x="1" y="39"/>
                    <a:pt x="1" y="92"/>
                  </a:cubicBezTo>
                  <a:cubicBezTo>
                    <a:pt x="1" y="138"/>
                    <a:pt x="62" y="176"/>
                    <a:pt x="138" y="176"/>
                  </a:cubicBezTo>
                  <a:cubicBezTo>
                    <a:pt x="222" y="176"/>
                    <a:pt x="283" y="138"/>
                    <a:pt x="283" y="92"/>
                  </a:cubicBezTo>
                  <a:cubicBezTo>
                    <a:pt x="283" y="39"/>
                    <a:pt x="222" y="1"/>
                    <a:pt x="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41"/>
            <p:cNvSpPr/>
            <p:nvPr/>
          </p:nvSpPr>
          <p:spPr>
            <a:xfrm>
              <a:off x="1935775" y="1182600"/>
              <a:ext cx="357275" cy="3900"/>
            </a:xfrm>
            <a:custGeom>
              <a:avLst/>
              <a:gdLst/>
              <a:ahLst/>
              <a:cxnLst/>
              <a:rect l="l" t="t" r="r" b="b"/>
              <a:pathLst>
                <a:path w="14291" h="156" extrusionOk="0">
                  <a:moveTo>
                    <a:pt x="7142" y="0"/>
                  </a:moveTo>
                  <a:cubicBezTo>
                    <a:pt x="5953" y="0"/>
                    <a:pt x="4764" y="8"/>
                    <a:pt x="3575" y="23"/>
                  </a:cubicBezTo>
                  <a:lnTo>
                    <a:pt x="1784" y="38"/>
                  </a:lnTo>
                  <a:cubicBezTo>
                    <a:pt x="1190" y="54"/>
                    <a:pt x="595" y="61"/>
                    <a:pt x="1" y="76"/>
                  </a:cubicBezTo>
                  <a:cubicBezTo>
                    <a:pt x="595" y="99"/>
                    <a:pt x="1190" y="107"/>
                    <a:pt x="1784" y="115"/>
                  </a:cubicBezTo>
                  <a:lnTo>
                    <a:pt x="3575" y="137"/>
                  </a:lnTo>
                  <a:cubicBezTo>
                    <a:pt x="4764" y="153"/>
                    <a:pt x="5953" y="153"/>
                    <a:pt x="7142" y="153"/>
                  </a:cubicBezTo>
                  <a:cubicBezTo>
                    <a:pt x="7463" y="155"/>
                    <a:pt x="7783" y="156"/>
                    <a:pt x="8102" y="156"/>
                  </a:cubicBezTo>
                  <a:cubicBezTo>
                    <a:pt x="8976" y="156"/>
                    <a:pt x="9846" y="149"/>
                    <a:pt x="10716" y="137"/>
                  </a:cubicBezTo>
                  <a:lnTo>
                    <a:pt x="12500" y="115"/>
                  </a:lnTo>
                  <a:cubicBezTo>
                    <a:pt x="13094" y="107"/>
                    <a:pt x="13696" y="99"/>
                    <a:pt x="14291" y="76"/>
                  </a:cubicBezTo>
                  <a:cubicBezTo>
                    <a:pt x="13696" y="61"/>
                    <a:pt x="13094" y="54"/>
                    <a:pt x="12500" y="46"/>
                  </a:cubicBezTo>
                  <a:lnTo>
                    <a:pt x="10716" y="23"/>
                  </a:lnTo>
                  <a:cubicBezTo>
                    <a:pt x="9528" y="8"/>
                    <a:pt x="8331" y="8"/>
                    <a:pt x="7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1"/>
            <p:cNvSpPr/>
            <p:nvPr/>
          </p:nvSpPr>
          <p:spPr>
            <a:xfrm>
              <a:off x="1947775" y="1157775"/>
              <a:ext cx="345100" cy="3875"/>
            </a:xfrm>
            <a:custGeom>
              <a:avLst/>
              <a:gdLst/>
              <a:ahLst/>
              <a:cxnLst/>
              <a:rect l="l" t="t" r="r" b="b"/>
              <a:pathLst>
                <a:path w="13804" h="155" extrusionOk="0">
                  <a:moveTo>
                    <a:pt x="6247" y="0"/>
                  </a:moveTo>
                  <a:cubicBezTo>
                    <a:pt x="5316" y="0"/>
                    <a:pt x="4385" y="12"/>
                    <a:pt x="3453" y="18"/>
                  </a:cubicBezTo>
                  <a:lnTo>
                    <a:pt x="1723" y="41"/>
                  </a:lnTo>
                  <a:cubicBezTo>
                    <a:pt x="1152" y="56"/>
                    <a:pt x="573" y="63"/>
                    <a:pt x="1" y="79"/>
                  </a:cubicBezTo>
                  <a:cubicBezTo>
                    <a:pt x="573" y="94"/>
                    <a:pt x="1152" y="102"/>
                    <a:pt x="1723" y="117"/>
                  </a:cubicBezTo>
                  <a:lnTo>
                    <a:pt x="3453" y="132"/>
                  </a:lnTo>
                  <a:cubicBezTo>
                    <a:pt x="4604" y="147"/>
                    <a:pt x="5755" y="147"/>
                    <a:pt x="6906" y="155"/>
                  </a:cubicBezTo>
                  <a:cubicBezTo>
                    <a:pt x="8049" y="155"/>
                    <a:pt x="9200" y="147"/>
                    <a:pt x="10351" y="132"/>
                  </a:cubicBezTo>
                  <a:lnTo>
                    <a:pt x="12081" y="117"/>
                  </a:lnTo>
                  <a:cubicBezTo>
                    <a:pt x="12652" y="102"/>
                    <a:pt x="13232" y="94"/>
                    <a:pt x="13803" y="79"/>
                  </a:cubicBezTo>
                  <a:cubicBezTo>
                    <a:pt x="13232" y="63"/>
                    <a:pt x="12652" y="56"/>
                    <a:pt x="12081" y="41"/>
                  </a:cubicBezTo>
                  <a:lnTo>
                    <a:pt x="10351" y="18"/>
                  </a:lnTo>
                  <a:cubicBezTo>
                    <a:pt x="9200" y="10"/>
                    <a:pt x="8049" y="10"/>
                    <a:pt x="6906" y="2"/>
                  </a:cubicBezTo>
                  <a:cubicBezTo>
                    <a:pt x="6686" y="1"/>
                    <a:pt x="6466" y="0"/>
                    <a:pt x="6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1"/>
            <p:cNvSpPr/>
            <p:nvPr/>
          </p:nvSpPr>
          <p:spPr>
            <a:xfrm>
              <a:off x="1947775" y="1136300"/>
              <a:ext cx="345100" cy="3900"/>
            </a:xfrm>
            <a:custGeom>
              <a:avLst/>
              <a:gdLst/>
              <a:ahLst/>
              <a:cxnLst/>
              <a:rect l="l" t="t" r="r" b="b"/>
              <a:pathLst>
                <a:path w="13804" h="156" extrusionOk="0">
                  <a:moveTo>
                    <a:pt x="6898" y="0"/>
                  </a:moveTo>
                  <a:cubicBezTo>
                    <a:pt x="5755" y="0"/>
                    <a:pt x="4604" y="8"/>
                    <a:pt x="3453" y="23"/>
                  </a:cubicBezTo>
                  <a:lnTo>
                    <a:pt x="1723" y="38"/>
                  </a:lnTo>
                  <a:cubicBezTo>
                    <a:pt x="1152" y="54"/>
                    <a:pt x="573" y="61"/>
                    <a:pt x="1" y="76"/>
                  </a:cubicBezTo>
                  <a:cubicBezTo>
                    <a:pt x="573" y="92"/>
                    <a:pt x="1152" y="99"/>
                    <a:pt x="1723" y="115"/>
                  </a:cubicBezTo>
                  <a:lnTo>
                    <a:pt x="3453" y="137"/>
                  </a:lnTo>
                  <a:cubicBezTo>
                    <a:pt x="4604" y="153"/>
                    <a:pt x="5755" y="145"/>
                    <a:pt x="6898" y="153"/>
                  </a:cubicBezTo>
                  <a:cubicBezTo>
                    <a:pt x="7207" y="155"/>
                    <a:pt x="7515" y="156"/>
                    <a:pt x="7823" y="156"/>
                  </a:cubicBezTo>
                  <a:cubicBezTo>
                    <a:pt x="8666" y="156"/>
                    <a:pt x="9508" y="149"/>
                    <a:pt x="10351" y="137"/>
                  </a:cubicBezTo>
                  <a:lnTo>
                    <a:pt x="12081" y="115"/>
                  </a:lnTo>
                  <a:cubicBezTo>
                    <a:pt x="12652" y="99"/>
                    <a:pt x="13224" y="92"/>
                    <a:pt x="13803" y="76"/>
                  </a:cubicBezTo>
                  <a:cubicBezTo>
                    <a:pt x="13232" y="61"/>
                    <a:pt x="12652" y="54"/>
                    <a:pt x="12081" y="38"/>
                  </a:cubicBezTo>
                  <a:lnTo>
                    <a:pt x="10351" y="23"/>
                  </a:lnTo>
                  <a:cubicBezTo>
                    <a:pt x="9200" y="8"/>
                    <a:pt x="8049" y="8"/>
                    <a:pt x="6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41"/>
            <p:cNvSpPr/>
            <p:nvPr/>
          </p:nvSpPr>
          <p:spPr>
            <a:xfrm>
              <a:off x="2110325" y="839450"/>
              <a:ext cx="228275" cy="390225"/>
            </a:xfrm>
            <a:custGeom>
              <a:avLst/>
              <a:gdLst/>
              <a:ahLst/>
              <a:cxnLst/>
              <a:rect l="l" t="t" r="r" b="b"/>
              <a:pathLst>
                <a:path w="9131" h="15609" extrusionOk="0">
                  <a:moveTo>
                    <a:pt x="9130" y="0"/>
                  </a:moveTo>
                  <a:cubicBezTo>
                    <a:pt x="8658" y="610"/>
                    <a:pt x="8269" y="1280"/>
                    <a:pt x="7972" y="1997"/>
                  </a:cubicBezTo>
                  <a:cubicBezTo>
                    <a:pt x="7667" y="2706"/>
                    <a:pt x="7416" y="3430"/>
                    <a:pt x="7141" y="4146"/>
                  </a:cubicBezTo>
                  <a:cubicBezTo>
                    <a:pt x="6623" y="5602"/>
                    <a:pt x="6006" y="7012"/>
                    <a:pt x="5305" y="8384"/>
                  </a:cubicBezTo>
                  <a:cubicBezTo>
                    <a:pt x="5137" y="8734"/>
                    <a:pt x="4946" y="9070"/>
                    <a:pt x="4763" y="9413"/>
                  </a:cubicBezTo>
                  <a:cubicBezTo>
                    <a:pt x="4580" y="9748"/>
                    <a:pt x="4382" y="10076"/>
                    <a:pt x="4177" y="10403"/>
                  </a:cubicBezTo>
                  <a:cubicBezTo>
                    <a:pt x="3773" y="11051"/>
                    <a:pt x="3346" y="11684"/>
                    <a:pt x="2896" y="12293"/>
                  </a:cubicBezTo>
                  <a:cubicBezTo>
                    <a:pt x="2439" y="12895"/>
                    <a:pt x="1974" y="13482"/>
                    <a:pt x="1494" y="14031"/>
                  </a:cubicBezTo>
                  <a:cubicBezTo>
                    <a:pt x="1006" y="14587"/>
                    <a:pt x="511" y="15121"/>
                    <a:pt x="0" y="15609"/>
                  </a:cubicBezTo>
                  <a:cubicBezTo>
                    <a:pt x="1075" y="14610"/>
                    <a:pt x="2050" y="13520"/>
                    <a:pt x="2934" y="12339"/>
                  </a:cubicBezTo>
                  <a:cubicBezTo>
                    <a:pt x="3392" y="11737"/>
                    <a:pt x="3818" y="11104"/>
                    <a:pt x="4230" y="10449"/>
                  </a:cubicBezTo>
                  <a:cubicBezTo>
                    <a:pt x="4443" y="10121"/>
                    <a:pt x="4634" y="9786"/>
                    <a:pt x="4832" y="9451"/>
                  </a:cubicBezTo>
                  <a:cubicBezTo>
                    <a:pt x="5023" y="9108"/>
                    <a:pt x="5205" y="8772"/>
                    <a:pt x="5381" y="8422"/>
                  </a:cubicBezTo>
                  <a:cubicBezTo>
                    <a:pt x="6082" y="7042"/>
                    <a:pt x="6692" y="5617"/>
                    <a:pt x="7210" y="4161"/>
                  </a:cubicBezTo>
                  <a:cubicBezTo>
                    <a:pt x="7469" y="3437"/>
                    <a:pt x="7713" y="2713"/>
                    <a:pt x="8010" y="2005"/>
                  </a:cubicBezTo>
                  <a:cubicBezTo>
                    <a:pt x="8300" y="1288"/>
                    <a:pt x="8673" y="617"/>
                    <a:pt x="9130"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1"/>
            <p:cNvSpPr/>
            <p:nvPr/>
          </p:nvSpPr>
          <p:spPr>
            <a:xfrm>
              <a:off x="2162700" y="785575"/>
              <a:ext cx="227925" cy="380850"/>
            </a:xfrm>
            <a:custGeom>
              <a:avLst/>
              <a:gdLst/>
              <a:ahLst/>
              <a:cxnLst/>
              <a:rect l="l" t="t" r="r" b="b"/>
              <a:pathLst>
                <a:path w="9117" h="15234" extrusionOk="0">
                  <a:moveTo>
                    <a:pt x="8354" y="1187"/>
                  </a:moveTo>
                  <a:lnTo>
                    <a:pt x="8255" y="1294"/>
                  </a:lnTo>
                  <a:cubicBezTo>
                    <a:pt x="8194" y="1370"/>
                    <a:pt x="8110" y="1469"/>
                    <a:pt x="8011" y="1599"/>
                  </a:cubicBezTo>
                  <a:cubicBezTo>
                    <a:pt x="7904" y="1721"/>
                    <a:pt x="7782" y="1865"/>
                    <a:pt x="7660" y="2026"/>
                  </a:cubicBezTo>
                  <a:lnTo>
                    <a:pt x="7668" y="2026"/>
                  </a:lnTo>
                  <a:cubicBezTo>
                    <a:pt x="7538" y="2186"/>
                    <a:pt x="7409" y="2353"/>
                    <a:pt x="7287" y="2529"/>
                  </a:cubicBezTo>
                  <a:cubicBezTo>
                    <a:pt x="7157" y="2711"/>
                    <a:pt x="7028" y="2887"/>
                    <a:pt x="6913" y="3054"/>
                  </a:cubicBezTo>
                  <a:cubicBezTo>
                    <a:pt x="6799" y="3230"/>
                    <a:pt x="6692" y="3390"/>
                    <a:pt x="6609" y="3535"/>
                  </a:cubicBezTo>
                  <a:cubicBezTo>
                    <a:pt x="6517" y="3679"/>
                    <a:pt x="6441" y="3794"/>
                    <a:pt x="6395" y="3878"/>
                  </a:cubicBezTo>
                  <a:lnTo>
                    <a:pt x="6311" y="3999"/>
                  </a:lnTo>
                  <a:lnTo>
                    <a:pt x="6372" y="3862"/>
                  </a:lnTo>
                  <a:cubicBezTo>
                    <a:pt x="6418" y="3771"/>
                    <a:pt x="6479" y="3649"/>
                    <a:pt x="6563" y="3504"/>
                  </a:cubicBezTo>
                  <a:cubicBezTo>
                    <a:pt x="6647" y="3359"/>
                    <a:pt x="6746" y="3184"/>
                    <a:pt x="6860" y="3009"/>
                  </a:cubicBezTo>
                  <a:cubicBezTo>
                    <a:pt x="6974" y="2833"/>
                    <a:pt x="7096" y="2650"/>
                    <a:pt x="7226" y="2468"/>
                  </a:cubicBezTo>
                  <a:cubicBezTo>
                    <a:pt x="7356" y="2285"/>
                    <a:pt x="7493" y="2117"/>
                    <a:pt x="7622" y="1965"/>
                  </a:cubicBezTo>
                  <a:cubicBezTo>
                    <a:pt x="7752" y="1805"/>
                    <a:pt x="7874" y="1667"/>
                    <a:pt x="7980" y="1553"/>
                  </a:cubicBezTo>
                  <a:cubicBezTo>
                    <a:pt x="8095" y="1431"/>
                    <a:pt x="8186" y="1340"/>
                    <a:pt x="8247" y="1279"/>
                  </a:cubicBezTo>
                  <a:lnTo>
                    <a:pt x="8354" y="1187"/>
                  </a:lnTo>
                  <a:close/>
                  <a:moveTo>
                    <a:pt x="6090" y="2529"/>
                  </a:moveTo>
                  <a:lnTo>
                    <a:pt x="6068" y="2612"/>
                  </a:lnTo>
                  <a:lnTo>
                    <a:pt x="6007" y="2811"/>
                  </a:lnTo>
                  <a:cubicBezTo>
                    <a:pt x="5976" y="2894"/>
                    <a:pt x="5953" y="2986"/>
                    <a:pt x="5915" y="3093"/>
                  </a:cubicBezTo>
                  <a:cubicBezTo>
                    <a:pt x="5885" y="3199"/>
                    <a:pt x="5854" y="3306"/>
                    <a:pt x="5824" y="3420"/>
                  </a:cubicBezTo>
                  <a:cubicBezTo>
                    <a:pt x="5793" y="3527"/>
                    <a:pt x="5755" y="3634"/>
                    <a:pt x="5725" y="3740"/>
                  </a:cubicBezTo>
                  <a:cubicBezTo>
                    <a:pt x="5702" y="3839"/>
                    <a:pt x="5671" y="3938"/>
                    <a:pt x="5648" y="4022"/>
                  </a:cubicBezTo>
                  <a:lnTo>
                    <a:pt x="5587" y="4228"/>
                  </a:lnTo>
                  <a:lnTo>
                    <a:pt x="5565" y="4304"/>
                  </a:lnTo>
                  <a:lnTo>
                    <a:pt x="5572" y="4228"/>
                  </a:lnTo>
                  <a:cubicBezTo>
                    <a:pt x="5572" y="4182"/>
                    <a:pt x="5580" y="4114"/>
                    <a:pt x="5595" y="4030"/>
                  </a:cubicBezTo>
                  <a:cubicBezTo>
                    <a:pt x="5610" y="3946"/>
                    <a:pt x="5625" y="3855"/>
                    <a:pt x="5656" y="3748"/>
                  </a:cubicBezTo>
                  <a:cubicBezTo>
                    <a:pt x="5679" y="3641"/>
                    <a:pt x="5709" y="3527"/>
                    <a:pt x="5740" y="3420"/>
                  </a:cubicBezTo>
                  <a:cubicBezTo>
                    <a:pt x="5770" y="3306"/>
                    <a:pt x="5808" y="3192"/>
                    <a:pt x="5846" y="3093"/>
                  </a:cubicBezTo>
                  <a:cubicBezTo>
                    <a:pt x="5885" y="2986"/>
                    <a:pt x="5930" y="2887"/>
                    <a:pt x="5961" y="2803"/>
                  </a:cubicBezTo>
                  <a:cubicBezTo>
                    <a:pt x="5999" y="2719"/>
                    <a:pt x="6029" y="2658"/>
                    <a:pt x="6060" y="2605"/>
                  </a:cubicBezTo>
                  <a:lnTo>
                    <a:pt x="6090" y="2529"/>
                  </a:lnTo>
                  <a:close/>
                  <a:moveTo>
                    <a:pt x="4901" y="2841"/>
                  </a:moveTo>
                  <a:lnTo>
                    <a:pt x="4886" y="2879"/>
                  </a:lnTo>
                  <a:cubicBezTo>
                    <a:pt x="4871" y="2910"/>
                    <a:pt x="4848" y="2948"/>
                    <a:pt x="4833" y="2993"/>
                  </a:cubicBezTo>
                  <a:cubicBezTo>
                    <a:pt x="4764" y="3123"/>
                    <a:pt x="4719" y="3253"/>
                    <a:pt x="4680" y="3390"/>
                  </a:cubicBezTo>
                  <a:cubicBezTo>
                    <a:pt x="4627" y="3565"/>
                    <a:pt x="4597" y="3748"/>
                    <a:pt x="4589" y="3931"/>
                  </a:cubicBezTo>
                  <a:cubicBezTo>
                    <a:pt x="4574" y="4114"/>
                    <a:pt x="4589" y="4289"/>
                    <a:pt x="4642" y="4464"/>
                  </a:cubicBezTo>
                  <a:cubicBezTo>
                    <a:pt x="4688" y="4632"/>
                    <a:pt x="4749" y="4784"/>
                    <a:pt x="4818" y="4945"/>
                  </a:cubicBezTo>
                  <a:cubicBezTo>
                    <a:pt x="4871" y="5089"/>
                    <a:pt x="4917" y="5242"/>
                    <a:pt x="4947" y="5402"/>
                  </a:cubicBezTo>
                  <a:cubicBezTo>
                    <a:pt x="4962" y="5531"/>
                    <a:pt x="4970" y="5661"/>
                    <a:pt x="4962" y="5790"/>
                  </a:cubicBezTo>
                  <a:lnTo>
                    <a:pt x="4955" y="5783"/>
                  </a:lnTo>
                  <a:cubicBezTo>
                    <a:pt x="4947" y="5836"/>
                    <a:pt x="4940" y="5890"/>
                    <a:pt x="4924" y="5943"/>
                  </a:cubicBezTo>
                  <a:cubicBezTo>
                    <a:pt x="4932" y="5897"/>
                    <a:pt x="4924" y="5851"/>
                    <a:pt x="4924" y="5806"/>
                  </a:cubicBezTo>
                  <a:cubicBezTo>
                    <a:pt x="4909" y="5691"/>
                    <a:pt x="4886" y="5585"/>
                    <a:pt x="4848" y="5486"/>
                  </a:cubicBezTo>
                  <a:cubicBezTo>
                    <a:pt x="4802" y="5348"/>
                    <a:pt x="4741" y="5219"/>
                    <a:pt x="4673" y="5089"/>
                  </a:cubicBezTo>
                  <a:cubicBezTo>
                    <a:pt x="4589" y="4937"/>
                    <a:pt x="4528" y="4777"/>
                    <a:pt x="4467" y="4617"/>
                  </a:cubicBezTo>
                  <a:cubicBezTo>
                    <a:pt x="4421" y="4411"/>
                    <a:pt x="4406" y="4198"/>
                    <a:pt x="4429" y="3984"/>
                  </a:cubicBezTo>
                  <a:cubicBezTo>
                    <a:pt x="4459" y="3771"/>
                    <a:pt x="4513" y="3573"/>
                    <a:pt x="4589" y="3375"/>
                  </a:cubicBezTo>
                  <a:cubicBezTo>
                    <a:pt x="4650" y="3230"/>
                    <a:pt x="4719" y="3100"/>
                    <a:pt x="4802" y="2971"/>
                  </a:cubicBezTo>
                  <a:cubicBezTo>
                    <a:pt x="4833" y="2925"/>
                    <a:pt x="4863" y="2894"/>
                    <a:pt x="4879" y="2879"/>
                  </a:cubicBezTo>
                  <a:lnTo>
                    <a:pt x="4901" y="2841"/>
                  </a:lnTo>
                  <a:close/>
                  <a:moveTo>
                    <a:pt x="3720" y="6012"/>
                  </a:moveTo>
                  <a:lnTo>
                    <a:pt x="3743" y="6126"/>
                  </a:lnTo>
                  <a:cubicBezTo>
                    <a:pt x="3758" y="6202"/>
                    <a:pt x="3781" y="6316"/>
                    <a:pt x="3796" y="6454"/>
                  </a:cubicBezTo>
                  <a:cubicBezTo>
                    <a:pt x="3812" y="6591"/>
                    <a:pt x="3827" y="6751"/>
                    <a:pt x="3827" y="6926"/>
                  </a:cubicBezTo>
                  <a:cubicBezTo>
                    <a:pt x="3834" y="7101"/>
                    <a:pt x="3827" y="7307"/>
                    <a:pt x="3819" y="7505"/>
                  </a:cubicBezTo>
                  <a:cubicBezTo>
                    <a:pt x="3804" y="7703"/>
                    <a:pt x="3773" y="7909"/>
                    <a:pt x="3743" y="8107"/>
                  </a:cubicBezTo>
                  <a:cubicBezTo>
                    <a:pt x="3720" y="8298"/>
                    <a:pt x="3674" y="8488"/>
                    <a:pt x="3644" y="8641"/>
                  </a:cubicBezTo>
                  <a:cubicBezTo>
                    <a:pt x="3606" y="8793"/>
                    <a:pt x="3568" y="8931"/>
                    <a:pt x="3545" y="9022"/>
                  </a:cubicBezTo>
                  <a:lnTo>
                    <a:pt x="3537" y="9022"/>
                  </a:lnTo>
                  <a:lnTo>
                    <a:pt x="3491" y="9167"/>
                  </a:lnTo>
                  <a:lnTo>
                    <a:pt x="3522" y="9030"/>
                  </a:lnTo>
                  <a:cubicBezTo>
                    <a:pt x="3545" y="8931"/>
                    <a:pt x="3568" y="8809"/>
                    <a:pt x="3591" y="8649"/>
                  </a:cubicBezTo>
                  <a:cubicBezTo>
                    <a:pt x="3621" y="8496"/>
                    <a:pt x="3644" y="8321"/>
                    <a:pt x="3667" y="8130"/>
                  </a:cubicBezTo>
                  <a:cubicBezTo>
                    <a:pt x="3697" y="7940"/>
                    <a:pt x="3713" y="7742"/>
                    <a:pt x="3728" y="7543"/>
                  </a:cubicBezTo>
                  <a:cubicBezTo>
                    <a:pt x="3735" y="7345"/>
                    <a:pt x="3751" y="7147"/>
                    <a:pt x="3751" y="6972"/>
                  </a:cubicBezTo>
                  <a:cubicBezTo>
                    <a:pt x="3751" y="6797"/>
                    <a:pt x="3751" y="6621"/>
                    <a:pt x="3743" y="6484"/>
                  </a:cubicBezTo>
                  <a:cubicBezTo>
                    <a:pt x="3735" y="6347"/>
                    <a:pt x="3735" y="6225"/>
                    <a:pt x="3728" y="6141"/>
                  </a:cubicBezTo>
                  <a:lnTo>
                    <a:pt x="3720" y="6012"/>
                  </a:lnTo>
                  <a:close/>
                  <a:moveTo>
                    <a:pt x="7348" y="4853"/>
                  </a:moveTo>
                  <a:lnTo>
                    <a:pt x="7211" y="5036"/>
                  </a:lnTo>
                  <a:cubicBezTo>
                    <a:pt x="7165" y="5089"/>
                    <a:pt x="7112" y="5158"/>
                    <a:pt x="7051" y="5242"/>
                  </a:cubicBezTo>
                  <a:cubicBezTo>
                    <a:pt x="6990" y="5326"/>
                    <a:pt x="6929" y="5417"/>
                    <a:pt x="6860" y="5524"/>
                  </a:cubicBezTo>
                  <a:cubicBezTo>
                    <a:pt x="6715" y="5722"/>
                    <a:pt x="6563" y="5973"/>
                    <a:pt x="6403" y="6240"/>
                  </a:cubicBezTo>
                  <a:cubicBezTo>
                    <a:pt x="6235" y="6515"/>
                    <a:pt x="6068" y="6804"/>
                    <a:pt x="5892" y="7094"/>
                  </a:cubicBezTo>
                  <a:cubicBezTo>
                    <a:pt x="5717" y="7391"/>
                    <a:pt x="5534" y="7673"/>
                    <a:pt x="5359" y="7940"/>
                  </a:cubicBezTo>
                  <a:cubicBezTo>
                    <a:pt x="5183" y="8206"/>
                    <a:pt x="5001" y="8443"/>
                    <a:pt x="4840" y="8633"/>
                  </a:cubicBezTo>
                  <a:cubicBezTo>
                    <a:pt x="4764" y="8725"/>
                    <a:pt x="4688" y="8809"/>
                    <a:pt x="4619" y="8885"/>
                  </a:cubicBezTo>
                  <a:lnTo>
                    <a:pt x="4520" y="8984"/>
                  </a:lnTo>
                  <a:lnTo>
                    <a:pt x="4444" y="9068"/>
                  </a:lnTo>
                  <a:lnTo>
                    <a:pt x="4284" y="9212"/>
                  </a:lnTo>
                  <a:lnTo>
                    <a:pt x="4429" y="9030"/>
                  </a:lnTo>
                  <a:lnTo>
                    <a:pt x="4498" y="8946"/>
                  </a:lnTo>
                  <a:lnTo>
                    <a:pt x="4581" y="8831"/>
                  </a:lnTo>
                  <a:cubicBezTo>
                    <a:pt x="4642" y="8755"/>
                    <a:pt x="4711" y="8664"/>
                    <a:pt x="4780" y="8557"/>
                  </a:cubicBezTo>
                  <a:cubicBezTo>
                    <a:pt x="4932" y="8359"/>
                    <a:pt x="5084" y="8115"/>
                    <a:pt x="5252" y="7848"/>
                  </a:cubicBezTo>
                  <a:cubicBezTo>
                    <a:pt x="5412" y="7582"/>
                    <a:pt x="5587" y="7292"/>
                    <a:pt x="5763" y="7002"/>
                  </a:cubicBezTo>
                  <a:cubicBezTo>
                    <a:pt x="5930" y="6705"/>
                    <a:pt x="6121" y="6423"/>
                    <a:pt x="6289" y="6156"/>
                  </a:cubicBezTo>
                  <a:cubicBezTo>
                    <a:pt x="6464" y="5882"/>
                    <a:pt x="6639" y="5646"/>
                    <a:pt x="6799" y="5455"/>
                  </a:cubicBezTo>
                  <a:cubicBezTo>
                    <a:pt x="6875" y="5356"/>
                    <a:pt x="6952" y="5272"/>
                    <a:pt x="7020" y="5196"/>
                  </a:cubicBezTo>
                  <a:cubicBezTo>
                    <a:pt x="7081" y="5120"/>
                    <a:pt x="7142" y="5059"/>
                    <a:pt x="7188" y="5005"/>
                  </a:cubicBezTo>
                  <a:lnTo>
                    <a:pt x="7348" y="4853"/>
                  </a:lnTo>
                  <a:close/>
                  <a:moveTo>
                    <a:pt x="6654" y="7543"/>
                  </a:moveTo>
                  <a:lnTo>
                    <a:pt x="6578" y="7650"/>
                  </a:lnTo>
                  <a:cubicBezTo>
                    <a:pt x="6532" y="7719"/>
                    <a:pt x="6464" y="7818"/>
                    <a:pt x="6380" y="7932"/>
                  </a:cubicBezTo>
                  <a:cubicBezTo>
                    <a:pt x="6289" y="8046"/>
                    <a:pt x="6189" y="8176"/>
                    <a:pt x="6083" y="8313"/>
                  </a:cubicBezTo>
                  <a:cubicBezTo>
                    <a:pt x="5976" y="8450"/>
                    <a:pt x="5854" y="8588"/>
                    <a:pt x="5732" y="8732"/>
                  </a:cubicBezTo>
                  <a:cubicBezTo>
                    <a:pt x="5618" y="8877"/>
                    <a:pt x="5488" y="9007"/>
                    <a:pt x="5374" y="9129"/>
                  </a:cubicBezTo>
                  <a:cubicBezTo>
                    <a:pt x="5260" y="9258"/>
                    <a:pt x="5153" y="9365"/>
                    <a:pt x="5054" y="9464"/>
                  </a:cubicBezTo>
                  <a:cubicBezTo>
                    <a:pt x="4962" y="9555"/>
                    <a:pt x="4879" y="9632"/>
                    <a:pt x="4825" y="9685"/>
                  </a:cubicBezTo>
                  <a:lnTo>
                    <a:pt x="4734" y="9761"/>
                  </a:lnTo>
                  <a:lnTo>
                    <a:pt x="4818" y="9670"/>
                  </a:lnTo>
                  <a:lnTo>
                    <a:pt x="5031" y="9418"/>
                  </a:lnTo>
                  <a:lnTo>
                    <a:pt x="5343" y="9060"/>
                  </a:lnTo>
                  <a:cubicBezTo>
                    <a:pt x="5458" y="8931"/>
                    <a:pt x="5572" y="8793"/>
                    <a:pt x="5694" y="8656"/>
                  </a:cubicBezTo>
                  <a:cubicBezTo>
                    <a:pt x="5808" y="8519"/>
                    <a:pt x="5930" y="8382"/>
                    <a:pt x="6045" y="8252"/>
                  </a:cubicBezTo>
                  <a:lnTo>
                    <a:pt x="6350" y="7894"/>
                  </a:lnTo>
                  <a:lnTo>
                    <a:pt x="6571" y="7642"/>
                  </a:lnTo>
                  <a:lnTo>
                    <a:pt x="6654" y="7543"/>
                  </a:lnTo>
                  <a:close/>
                  <a:moveTo>
                    <a:pt x="5511" y="9898"/>
                  </a:moveTo>
                  <a:lnTo>
                    <a:pt x="5412" y="10028"/>
                  </a:lnTo>
                  <a:cubicBezTo>
                    <a:pt x="5343" y="10104"/>
                    <a:pt x="5244" y="10219"/>
                    <a:pt x="5130" y="10348"/>
                  </a:cubicBezTo>
                  <a:cubicBezTo>
                    <a:pt x="5016" y="10485"/>
                    <a:pt x="4871" y="10622"/>
                    <a:pt x="4719" y="10775"/>
                  </a:cubicBezTo>
                  <a:cubicBezTo>
                    <a:pt x="4566" y="10927"/>
                    <a:pt x="4398" y="11072"/>
                    <a:pt x="4231" y="11217"/>
                  </a:cubicBezTo>
                  <a:cubicBezTo>
                    <a:pt x="4063" y="11369"/>
                    <a:pt x="3895" y="11491"/>
                    <a:pt x="3735" y="11613"/>
                  </a:cubicBezTo>
                  <a:cubicBezTo>
                    <a:pt x="3568" y="11735"/>
                    <a:pt x="3423" y="11834"/>
                    <a:pt x="3293" y="11918"/>
                  </a:cubicBezTo>
                  <a:cubicBezTo>
                    <a:pt x="3164" y="12002"/>
                    <a:pt x="3049" y="12063"/>
                    <a:pt x="2973" y="12109"/>
                  </a:cubicBezTo>
                  <a:lnTo>
                    <a:pt x="2851" y="12170"/>
                  </a:lnTo>
                  <a:lnTo>
                    <a:pt x="2966" y="12071"/>
                  </a:lnTo>
                  <a:cubicBezTo>
                    <a:pt x="3042" y="12010"/>
                    <a:pt x="3149" y="11918"/>
                    <a:pt x="3270" y="11804"/>
                  </a:cubicBezTo>
                  <a:cubicBezTo>
                    <a:pt x="3392" y="11697"/>
                    <a:pt x="3537" y="11583"/>
                    <a:pt x="3697" y="11446"/>
                  </a:cubicBezTo>
                  <a:cubicBezTo>
                    <a:pt x="3850" y="11308"/>
                    <a:pt x="4025" y="11171"/>
                    <a:pt x="4185" y="11026"/>
                  </a:cubicBezTo>
                  <a:cubicBezTo>
                    <a:pt x="4353" y="10889"/>
                    <a:pt x="4513" y="10752"/>
                    <a:pt x="4665" y="10615"/>
                  </a:cubicBezTo>
                  <a:cubicBezTo>
                    <a:pt x="4825" y="10478"/>
                    <a:pt x="4970" y="10363"/>
                    <a:pt x="5092" y="10249"/>
                  </a:cubicBezTo>
                  <a:cubicBezTo>
                    <a:pt x="5214" y="10142"/>
                    <a:pt x="5321" y="10058"/>
                    <a:pt x="5397" y="9990"/>
                  </a:cubicBezTo>
                  <a:lnTo>
                    <a:pt x="5511" y="9898"/>
                  </a:lnTo>
                  <a:close/>
                  <a:moveTo>
                    <a:pt x="2592" y="8298"/>
                  </a:moveTo>
                  <a:lnTo>
                    <a:pt x="2592" y="8458"/>
                  </a:lnTo>
                  <a:cubicBezTo>
                    <a:pt x="2592" y="8603"/>
                    <a:pt x="2585" y="8748"/>
                    <a:pt x="2569" y="8892"/>
                  </a:cubicBezTo>
                  <a:cubicBezTo>
                    <a:pt x="2546" y="9075"/>
                    <a:pt x="2516" y="9289"/>
                    <a:pt x="2463" y="9525"/>
                  </a:cubicBezTo>
                  <a:cubicBezTo>
                    <a:pt x="2417" y="9761"/>
                    <a:pt x="2348" y="10013"/>
                    <a:pt x="2280" y="10264"/>
                  </a:cubicBezTo>
                  <a:cubicBezTo>
                    <a:pt x="2211" y="10516"/>
                    <a:pt x="2135" y="10767"/>
                    <a:pt x="2059" y="11004"/>
                  </a:cubicBezTo>
                  <a:cubicBezTo>
                    <a:pt x="1990" y="11240"/>
                    <a:pt x="1921" y="11453"/>
                    <a:pt x="1868" y="11644"/>
                  </a:cubicBezTo>
                  <a:cubicBezTo>
                    <a:pt x="1822" y="11834"/>
                    <a:pt x="1769" y="11987"/>
                    <a:pt x="1739" y="12093"/>
                  </a:cubicBezTo>
                  <a:lnTo>
                    <a:pt x="1693" y="12269"/>
                  </a:lnTo>
                  <a:lnTo>
                    <a:pt x="1731" y="12101"/>
                  </a:lnTo>
                  <a:cubicBezTo>
                    <a:pt x="1754" y="11987"/>
                    <a:pt x="1784" y="11834"/>
                    <a:pt x="1822" y="11644"/>
                  </a:cubicBezTo>
                  <a:cubicBezTo>
                    <a:pt x="1868" y="11453"/>
                    <a:pt x="1929" y="11240"/>
                    <a:pt x="1998" y="11004"/>
                  </a:cubicBezTo>
                  <a:cubicBezTo>
                    <a:pt x="2059" y="10767"/>
                    <a:pt x="2135" y="10516"/>
                    <a:pt x="2203" y="10264"/>
                  </a:cubicBezTo>
                  <a:cubicBezTo>
                    <a:pt x="2272" y="10020"/>
                    <a:pt x="2341" y="9769"/>
                    <a:pt x="2394" y="9540"/>
                  </a:cubicBezTo>
                  <a:cubicBezTo>
                    <a:pt x="2447" y="9304"/>
                    <a:pt x="2493" y="9091"/>
                    <a:pt x="2524" y="8908"/>
                  </a:cubicBezTo>
                  <a:cubicBezTo>
                    <a:pt x="2554" y="8725"/>
                    <a:pt x="2569" y="8572"/>
                    <a:pt x="2577" y="8466"/>
                  </a:cubicBezTo>
                  <a:cubicBezTo>
                    <a:pt x="2592" y="8359"/>
                    <a:pt x="2592" y="8298"/>
                    <a:pt x="2592" y="8298"/>
                  </a:cubicBezTo>
                  <a:close/>
                  <a:moveTo>
                    <a:pt x="3865" y="12010"/>
                  </a:moveTo>
                  <a:lnTo>
                    <a:pt x="3766" y="12147"/>
                  </a:lnTo>
                  <a:cubicBezTo>
                    <a:pt x="3705" y="12231"/>
                    <a:pt x="3613" y="12353"/>
                    <a:pt x="3499" y="12490"/>
                  </a:cubicBezTo>
                  <a:cubicBezTo>
                    <a:pt x="3385" y="12627"/>
                    <a:pt x="3248" y="12779"/>
                    <a:pt x="3088" y="12932"/>
                  </a:cubicBezTo>
                  <a:cubicBezTo>
                    <a:pt x="2935" y="13092"/>
                    <a:pt x="2767" y="13244"/>
                    <a:pt x="2600" y="13389"/>
                  </a:cubicBezTo>
                  <a:cubicBezTo>
                    <a:pt x="2432" y="13534"/>
                    <a:pt x="2257" y="13656"/>
                    <a:pt x="2089" y="13770"/>
                  </a:cubicBezTo>
                  <a:cubicBezTo>
                    <a:pt x="1929" y="13877"/>
                    <a:pt x="1769" y="13968"/>
                    <a:pt x="1639" y="14044"/>
                  </a:cubicBezTo>
                  <a:cubicBezTo>
                    <a:pt x="1510" y="14113"/>
                    <a:pt x="1396" y="14166"/>
                    <a:pt x="1319" y="14205"/>
                  </a:cubicBezTo>
                  <a:lnTo>
                    <a:pt x="1197" y="14258"/>
                  </a:lnTo>
                  <a:lnTo>
                    <a:pt x="1319" y="14182"/>
                  </a:lnTo>
                  <a:cubicBezTo>
                    <a:pt x="1396" y="14136"/>
                    <a:pt x="1502" y="14067"/>
                    <a:pt x="1639" y="13983"/>
                  </a:cubicBezTo>
                  <a:cubicBezTo>
                    <a:pt x="1769" y="13900"/>
                    <a:pt x="1914" y="13793"/>
                    <a:pt x="2074" y="13679"/>
                  </a:cubicBezTo>
                  <a:cubicBezTo>
                    <a:pt x="2234" y="13564"/>
                    <a:pt x="2409" y="13435"/>
                    <a:pt x="2577" y="13290"/>
                  </a:cubicBezTo>
                  <a:cubicBezTo>
                    <a:pt x="2745" y="13145"/>
                    <a:pt x="2912" y="13000"/>
                    <a:pt x="3065" y="12856"/>
                  </a:cubicBezTo>
                  <a:cubicBezTo>
                    <a:pt x="3217" y="12711"/>
                    <a:pt x="3354" y="12574"/>
                    <a:pt x="3476" y="12444"/>
                  </a:cubicBezTo>
                  <a:cubicBezTo>
                    <a:pt x="3591" y="12314"/>
                    <a:pt x="3690" y="12208"/>
                    <a:pt x="3758" y="12131"/>
                  </a:cubicBezTo>
                  <a:lnTo>
                    <a:pt x="3865" y="12010"/>
                  </a:lnTo>
                  <a:close/>
                  <a:moveTo>
                    <a:pt x="725" y="12833"/>
                  </a:moveTo>
                  <a:lnTo>
                    <a:pt x="717" y="12909"/>
                  </a:lnTo>
                  <a:lnTo>
                    <a:pt x="679" y="13099"/>
                  </a:lnTo>
                  <a:cubicBezTo>
                    <a:pt x="656" y="13176"/>
                    <a:pt x="641" y="13267"/>
                    <a:pt x="618" y="13359"/>
                  </a:cubicBezTo>
                  <a:cubicBezTo>
                    <a:pt x="595" y="13458"/>
                    <a:pt x="580" y="13557"/>
                    <a:pt x="557" y="13656"/>
                  </a:cubicBezTo>
                  <a:cubicBezTo>
                    <a:pt x="542" y="13755"/>
                    <a:pt x="519" y="13862"/>
                    <a:pt x="496" y="13953"/>
                  </a:cubicBezTo>
                  <a:lnTo>
                    <a:pt x="443" y="14220"/>
                  </a:lnTo>
                  <a:lnTo>
                    <a:pt x="405" y="14410"/>
                  </a:lnTo>
                  <a:lnTo>
                    <a:pt x="390" y="14479"/>
                  </a:lnTo>
                  <a:lnTo>
                    <a:pt x="390" y="14403"/>
                  </a:lnTo>
                  <a:cubicBezTo>
                    <a:pt x="390" y="14365"/>
                    <a:pt x="390" y="14304"/>
                    <a:pt x="397" y="14227"/>
                  </a:cubicBezTo>
                  <a:cubicBezTo>
                    <a:pt x="397" y="14151"/>
                    <a:pt x="405" y="14067"/>
                    <a:pt x="420" y="13968"/>
                  </a:cubicBezTo>
                  <a:cubicBezTo>
                    <a:pt x="435" y="13877"/>
                    <a:pt x="451" y="13770"/>
                    <a:pt x="473" y="13671"/>
                  </a:cubicBezTo>
                  <a:cubicBezTo>
                    <a:pt x="489" y="13564"/>
                    <a:pt x="519" y="13458"/>
                    <a:pt x="542" y="13366"/>
                  </a:cubicBezTo>
                  <a:cubicBezTo>
                    <a:pt x="573" y="13267"/>
                    <a:pt x="603" y="13176"/>
                    <a:pt x="626" y="13099"/>
                  </a:cubicBezTo>
                  <a:cubicBezTo>
                    <a:pt x="656" y="13023"/>
                    <a:pt x="679" y="12955"/>
                    <a:pt x="694" y="12909"/>
                  </a:cubicBezTo>
                  <a:lnTo>
                    <a:pt x="725" y="12833"/>
                  </a:lnTo>
                  <a:close/>
                  <a:moveTo>
                    <a:pt x="8633" y="0"/>
                  </a:moveTo>
                  <a:cubicBezTo>
                    <a:pt x="8319" y="0"/>
                    <a:pt x="7878" y="456"/>
                    <a:pt x="7203" y="730"/>
                  </a:cubicBezTo>
                  <a:cubicBezTo>
                    <a:pt x="6410" y="1058"/>
                    <a:pt x="5519" y="3153"/>
                    <a:pt x="5519" y="3153"/>
                  </a:cubicBezTo>
                  <a:cubicBezTo>
                    <a:pt x="5519" y="3153"/>
                    <a:pt x="5679" y="2186"/>
                    <a:pt x="6029" y="1477"/>
                  </a:cubicBezTo>
                  <a:lnTo>
                    <a:pt x="6029" y="1477"/>
                  </a:lnTo>
                  <a:cubicBezTo>
                    <a:pt x="6029" y="1477"/>
                    <a:pt x="5526" y="1690"/>
                    <a:pt x="4993" y="2353"/>
                  </a:cubicBezTo>
                  <a:cubicBezTo>
                    <a:pt x="4459" y="3016"/>
                    <a:pt x="3873" y="3824"/>
                    <a:pt x="4444" y="4990"/>
                  </a:cubicBezTo>
                  <a:cubicBezTo>
                    <a:pt x="4055" y="4731"/>
                    <a:pt x="3857" y="4281"/>
                    <a:pt x="3934" y="3824"/>
                  </a:cubicBezTo>
                  <a:lnTo>
                    <a:pt x="3934" y="3824"/>
                  </a:lnTo>
                  <a:cubicBezTo>
                    <a:pt x="3933" y="3824"/>
                    <a:pt x="3583" y="4335"/>
                    <a:pt x="3187" y="5371"/>
                  </a:cubicBezTo>
                  <a:cubicBezTo>
                    <a:pt x="2798" y="6400"/>
                    <a:pt x="3514" y="6690"/>
                    <a:pt x="3301" y="8245"/>
                  </a:cubicBezTo>
                  <a:cubicBezTo>
                    <a:pt x="3301" y="8245"/>
                    <a:pt x="3126" y="7261"/>
                    <a:pt x="2828" y="6812"/>
                  </a:cubicBezTo>
                  <a:cubicBezTo>
                    <a:pt x="2539" y="7414"/>
                    <a:pt x="2333" y="8046"/>
                    <a:pt x="2219" y="8694"/>
                  </a:cubicBezTo>
                  <a:cubicBezTo>
                    <a:pt x="2059" y="9677"/>
                    <a:pt x="1868" y="11270"/>
                    <a:pt x="1289" y="12368"/>
                  </a:cubicBezTo>
                  <a:cubicBezTo>
                    <a:pt x="1289" y="12368"/>
                    <a:pt x="1639" y="11415"/>
                    <a:pt x="1579" y="10424"/>
                  </a:cubicBezTo>
                  <a:lnTo>
                    <a:pt x="1579" y="10424"/>
                  </a:lnTo>
                  <a:cubicBezTo>
                    <a:pt x="1578" y="10424"/>
                    <a:pt x="1350" y="11324"/>
                    <a:pt x="984" y="11781"/>
                  </a:cubicBezTo>
                  <a:cubicBezTo>
                    <a:pt x="618" y="12238"/>
                    <a:pt x="458" y="12505"/>
                    <a:pt x="252" y="13458"/>
                  </a:cubicBezTo>
                  <a:cubicBezTo>
                    <a:pt x="138" y="13961"/>
                    <a:pt x="47" y="14829"/>
                    <a:pt x="1" y="15233"/>
                  </a:cubicBezTo>
                  <a:cubicBezTo>
                    <a:pt x="184" y="15012"/>
                    <a:pt x="367" y="14784"/>
                    <a:pt x="542" y="14547"/>
                  </a:cubicBezTo>
                  <a:cubicBezTo>
                    <a:pt x="999" y="13938"/>
                    <a:pt x="1441" y="13313"/>
                    <a:pt x="1853" y="12657"/>
                  </a:cubicBezTo>
                  <a:lnTo>
                    <a:pt x="2005" y="12413"/>
                  </a:lnTo>
                  <a:lnTo>
                    <a:pt x="2158" y="12170"/>
                  </a:lnTo>
                  <a:lnTo>
                    <a:pt x="2455" y="11667"/>
                  </a:lnTo>
                  <a:lnTo>
                    <a:pt x="2729" y="11164"/>
                  </a:lnTo>
                  <a:cubicBezTo>
                    <a:pt x="2828" y="10988"/>
                    <a:pt x="2920" y="10821"/>
                    <a:pt x="3004" y="10645"/>
                  </a:cubicBezTo>
                  <a:cubicBezTo>
                    <a:pt x="3370" y="9952"/>
                    <a:pt x="3705" y="9251"/>
                    <a:pt x="4017" y="8534"/>
                  </a:cubicBezTo>
                  <a:cubicBezTo>
                    <a:pt x="4337" y="7825"/>
                    <a:pt x="4612" y="7101"/>
                    <a:pt x="4886" y="6370"/>
                  </a:cubicBezTo>
                  <a:cubicBezTo>
                    <a:pt x="5161" y="5638"/>
                    <a:pt x="5420" y="4899"/>
                    <a:pt x="5732" y="4160"/>
                  </a:cubicBezTo>
                  <a:cubicBezTo>
                    <a:pt x="5892" y="3778"/>
                    <a:pt x="6075" y="3413"/>
                    <a:pt x="6281" y="3054"/>
                  </a:cubicBezTo>
                  <a:cubicBezTo>
                    <a:pt x="6479" y="2711"/>
                    <a:pt x="6715" y="2384"/>
                    <a:pt x="6982" y="2087"/>
                  </a:cubicBezTo>
                  <a:cubicBezTo>
                    <a:pt x="7008" y="2061"/>
                    <a:pt x="7036" y="2047"/>
                    <a:pt x="7060" y="2047"/>
                  </a:cubicBezTo>
                  <a:cubicBezTo>
                    <a:pt x="7079" y="2047"/>
                    <a:pt x="7094" y="2055"/>
                    <a:pt x="7104" y="2071"/>
                  </a:cubicBezTo>
                  <a:cubicBezTo>
                    <a:pt x="7119" y="2125"/>
                    <a:pt x="7112" y="2178"/>
                    <a:pt x="7081" y="2216"/>
                  </a:cubicBezTo>
                  <a:cubicBezTo>
                    <a:pt x="6662" y="2856"/>
                    <a:pt x="6311" y="3527"/>
                    <a:pt x="6014" y="4236"/>
                  </a:cubicBezTo>
                  <a:cubicBezTo>
                    <a:pt x="5725" y="4945"/>
                    <a:pt x="5473" y="5684"/>
                    <a:pt x="5199" y="6415"/>
                  </a:cubicBezTo>
                  <a:cubicBezTo>
                    <a:pt x="4932" y="7155"/>
                    <a:pt x="4650" y="7902"/>
                    <a:pt x="4330" y="8633"/>
                  </a:cubicBezTo>
                  <a:cubicBezTo>
                    <a:pt x="4254" y="8816"/>
                    <a:pt x="4170" y="8999"/>
                    <a:pt x="4094" y="9182"/>
                  </a:cubicBezTo>
                  <a:lnTo>
                    <a:pt x="3972" y="9456"/>
                  </a:lnTo>
                  <a:lnTo>
                    <a:pt x="3842" y="9731"/>
                  </a:lnTo>
                  <a:cubicBezTo>
                    <a:pt x="3751" y="9906"/>
                    <a:pt x="3674" y="10089"/>
                    <a:pt x="3583" y="10272"/>
                  </a:cubicBezTo>
                  <a:lnTo>
                    <a:pt x="3309" y="10805"/>
                  </a:lnTo>
                  <a:cubicBezTo>
                    <a:pt x="3217" y="10981"/>
                    <a:pt x="3126" y="11164"/>
                    <a:pt x="3027" y="11339"/>
                  </a:cubicBezTo>
                  <a:lnTo>
                    <a:pt x="2729" y="11865"/>
                  </a:lnTo>
                  <a:lnTo>
                    <a:pt x="2432" y="12383"/>
                  </a:lnTo>
                  <a:lnTo>
                    <a:pt x="2272" y="12642"/>
                  </a:lnTo>
                  <a:lnTo>
                    <a:pt x="2120" y="12894"/>
                  </a:lnTo>
                  <a:cubicBezTo>
                    <a:pt x="2005" y="13061"/>
                    <a:pt x="1899" y="13229"/>
                    <a:pt x="1792" y="13397"/>
                  </a:cubicBezTo>
                  <a:lnTo>
                    <a:pt x="1449" y="13884"/>
                  </a:lnTo>
                  <a:cubicBezTo>
                    <a:pt x="1342" y="14052"/>
                    <a:pt x="1220" y="14205"/>
                    <a:pt x="1106" y="14365"/>
                  </a:cubicBezTo>
                  <a:cubicBezTo>
                    <a:pt x="992" y="14517"/>
                    <a:pt x="893" y="14654"/>
                    <a:pt x="778" y="14799"/>
                  </a:cubicBezTo>
                  <a:cubicBezTo>
                    <a:pt x="2203" y="13724"/>
                    <a:pt x="2737" y="13961"/>
                    <a:pt x="4086" y="12337"/>
                  </a:cubicBezTo>
                  <a:cubicBezTo>
                    <a:pt x="5664" y="10440"/>
                    <a:pt x="6197" y="9106"/>
                    <a:pt x="6197" y="9106"/>
                  </a:cubicBezTo>
                  <a:lnTo>
                    <a:pt x="6197" y="9106"/>
                  </a:lnTo>
                  <a:lnTo>
                    <a:pt x="4383" y="10615"/>
                  </a:lnTo>
                  <a:cubicBezTo>
                    <a:pt x="4383" y="10615"/>
                    <a:pt x="6289" y="8656"/>
                    <a:pt x="6769" y="7917"/>
                  </a:cubicBezTo>
                  <a:cubicBezTo>
                    <a:pt x="7256" y="7170"/>
                    <a:pt x="7363" y="5478"/>
                    <a:pt x="7638" y="4899"/>
                  </a:cubicBezTo>
                  <a:cubicBezTo>
                    <a:pt x="7919" y="4327"/>
                    <a:pt x="8346" y="3565"/>
                    <a:pt x="8346" y="3565"/>
                  </a:cubicBezTo>
                  <a:lnTo>
                    <a:pt x="8346" y="3565"/>
                  </a:lnTo>
                  <a:cubicBezTo>
                    <a:pt x="8346" y="3565"/>
                    <a:pt x="6967" y="4533"/>
                    <a:pt x="6281" y="5745"/>
                  </a:cubicBezTo>
                  <a:cubicBezTo>
                    <a:pt x="6281" y="5745"/>
                    <a:pt x="7081" y="3969"/>
                    <a:pt x="8354" y="2948"/>
                  </a:cubicBezTo>
                  <a:cubicBezTo>
                    <a:pt x="8384" y="2407"/>
                    <a:pt x="8514" y="1873"/>
                    <a:pt x="8743" y="1378"/>
                  </a:cubicBezTo>
                  <a:cubicBezTo>
                    <a:pt x="9116" y="577"/>
                    <a:pt x="9108" y="257"/>
                    <a:pt x="8788" y="44"/>
                  </a:cubicBezTo>
                  <a:lnTo>
                    <a:pt x="8758" y="29"/>
                  </a:lnTo>
                  <a:cubicBezTo>
                    <a:pt x="8718" y="9"/>
                    <a:pt x="8677" y="0"/>
                    <a:pt x="86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1"/>
            <p:cNvSpPr/>
            <p:nvPr/>
          </p:nvSpPr>
          <p:spPr>
            <a:xfrm>
              <a:off x="2102300" y="779425"/>
              <a:ext cx="293275" cy="458000"/>
            </a:xfrm>
            <a:custGeom>
              <a:avLst/>
              <a:gdLst/>
              <a:ahLst/>
              <a:cxnLst/>
              <a:rect l="l" t="t" r="r" b="b"/>
              <a:pathLst>
                <a:path w="11731" h="18320" extrusionOk="0">
                  <a:moveTo>
                    <a:pt x="11049" y="246"/>
                  </a:moveTo>
                  <a:cubicBezTo>
                    <a:pt x="11093" y="246"/>
                    <a:pt x="11135" y="255"/>
                    <a:pt x="11174" y="275"/>
                  </a:cubicBezTo>
                  <a:lnTo>
                    <a:pt x="11204" y="290"/>
                  </a:lnTo>
                  <a:cubicBezTo>
                    <a:pt x="11517" y="496"/>
                    <a:pt x="11532" y="823"/>
                    <a:pt x="11159" y="1624"/>
                  </a:cubicBezTo>
                  <a:cubicBezTo>
                    <a:pt x="10938" y="2119"/>
                    <a:pt x="10800" y="2653"/>
                    <a:pt x="10770" y="3201"/>
                  </a:cubicBezTo>
                  <a:cubicBezTo>
                    <a:pt x="9497" y="4223"/>
                    <a:pt x="8697" y="5991"/>
                    <a:pt x="8697" y="5991"/>
                  </a:cubicBezTo>
                  <a:cubicBezTo>
                    <a:pt x="9383" y="4787"/>
                    <a:pt x="10762" y="3811"/>
                    <a:pt x="10762" y="3811"/>
                  </a:cubicBezTo>
                  <a:lnTo>
                    <a:pt x="10762" y="3811"/>
                  </a:lnTo>
                  <a:cubicBezTo>
                    <a:pt x="10762" y="3811"/>
                    <a:pt x="10335" y="4573"/>
                    <a:pt x="10061" y="5145"/>
                  </a:cubicBezTo>
                  <a:cubicBezTo>
                    <a:pt x="9779" y="5716"/>
                    <a:pt x="9672" y="7424"/>
                    <a:pt x="9192" y="8163"/>
                  </a:cubicBezTo>
                  <a:cubicBezTo>
                    <a:pt x="8705" y="8910"/>
                    <a:pt x="6799" y="10868"/>
                    <a:pt x="6799" y="10868"/>
                  </a:cubicBezTo>
                  <a:lnTo>
                    <a:pt x="8613" y="9352"/>
                  </a:lnTo>
                  <a:lnTo>
                    <a:pt x="8613" y="9352"/>
                  </a:lnTo>
                  <a:cubicBezTo>
                    <a:pt x="8613" y="9352"/>
                    <a:pt x="8080" y="10686"/>
                    <a:pt x="6510" y="12583"/>
                  </a:cubicBezTo>
                  <a:cubicBezTo>
                    <a:pt x="5161" y="14207"/>
                    <a:pt x="4619" y="13978"/>
                    <a:pt x="3194" y="15045"/>
                  </a:cubicBezTo>
                  <a:cubicBezTo>
                    <a:pt x="3309" y="14908"/>
                    <a:pt x="3415" y="14763"/>
                    <a:pt x="3522" y="14611"/>
                  </a:cubicBezTo>
                  <a:cubicBezTo>
                    <a:pt x="3629" y="14458"/>
                    <a:pt x="3758" y="14298"/>
                    <a:pt x="3865" y="14130"/>
                  </a:cubicBezTo>
                  <a:lnTo>
                    <a:pt x="4208" y="13643"/>
                  </a:lnTo>
                  <a:cubicBezTo>
                    <a:pt x="4315" y="13483"/>
                    <a:pt x="4421" y="13307"/>
                    <a:pt x="4528" y="13140"/>
                  </a:cubicBezTo>
                  <a:lnTo>
                    <a:pt x="4688" y="12888"/>
                  </a:lnTo>
                  <a:lnTo>
                    <a:pt x="4841" y="12637"/>
                  </a:lnTo>
                  <a:lnTo>
                    <a:pt x="5153" y="12118"/>
                  </a:lnTo>
                  <a:lnTo>
                    <a:pt x="5443" y="11592"/>
                  </a:lnTo>
                  <a:cubicBezTo>
                    <a:pt x="5542" y="11410"/>
                    <a:pt x="5633" y="11234"/>
                    <a:pt x="5732" y="11059"/>
                  </a:cubicBezTo>
                  <a:lnTo>
                    <a:pt x="5999" y="10525"/>
                  </a:lnTo>
                  <a:cubicBezTo>
                    <a:pt x="6090" y="10343"/>
                    <a:pt x="6174" y="10160"/>
                    <a:pt x="6258" y="9977"/>
                  </a:cubicBezTo>
                  <a:lnTo>
                    <a:pt x="6388" y="9710"/>
                  </a:lnTo>
                  <a:lnTo>
                    <a:pt x="6510" y="9436"/>
                  </a:lnTo>
                  <a:cubicBezTo>
                    <a:pt x="6593" y="9253"/>
                    <a:pt x="6677" y="9070"/>
                    <a:pt x="6753" y="8887"/>
                  </a:cubicBezTo>
                  <a:cubicBezTo>
                    <a:pt x="7066" y="8155"/>
                    <a:pt x="7348" y="7408"/>
                    <a:pt x="7622" y="6669"/>
                  </a:cubicBezTo>
                  <a:cubicBezTo>
                    <a:pt x="7889" y="5930"/>
                    <a:pt x="8141" y="5198"/>
                    <a:pt x="8438" y="4489"/>
                  </a:cubicBezTo>
                  <a:cubicBezTo>
                    <a:pt x="8727" y="3781"/>
                    <a:pt x="9086" y="3110"/>
                    <a:pt x="9497" y="2470"/>
                  </a:cubicBezTo>
                  <a:cubicBezTo>
                    <a:pt x="9528" y="2432"/>
                    <a:pt x="9543" y="2378"/>
                    <a:pt x="9520" y="2325"/>
                  </a:cubicBezTo>
                  <a:cubicBezTo>
                    <a:pt x="9510" y="2307"/>
                    <a:pt x="9494" y="2298"/>
                    <a:pt x="9476" y="2298"/>
                  </a:cubicBezTo>
                  <a:cubicBezTo>
                    <a:pt x="9455" y="2298"/>
                    <a:pt x="9430" y="2311"/>
                    <a:pt x="9406" y="2340"/>
                  </a:cubicBezTo>
                  <a:cubicBezTo>
                    <a:pt x="9131" y="2637"/>
                    <a:pt x="8895" y="2965"/>
                    <a:pt x="8697" y="3308"/>
                  </a:cubicBezTo>
                  <a:cubicBezTo>
                    <a:pt x="8491" y="3666"/>
                    <a:pt x="8308" y="4032"/>
                    <a:pt x="8156" y="4406"/>
                  </a:cubicBezTo>
                  <a:cubicBezTo>
                    <a:pt x="7836" y="5152"/>
                    <a:pt x="7584" y="5892"/>
                    <a:pt x="7302" y="6616"/>
                  </a:cubicBezTo>
                  <a:cubicBezTo>
                    <a:pt x="7028" y="7347"/>
                    <a:pt x="6746" y="8071"/>
                    <a:pt x="6433" y="8788"/>
                  </a:cubicBezTo>
                  <a:cubicBezTo>
                    <a:pt x="6121" y="9497"/>
                    <a:pt x="5786" y="10205"/>
                    <a:pt x="5427" y="10891"/>
                  </a:cubicBezTo>
                  <a:cubicBezTo>
                    <a:pt x="5336" y="11067"/>
                    <a:pt x="5244" y="11242"/>
                    <a:pt x="5153" y="11410"/>
                  </a:cubicBezTo>
                  <a:lnTo>
                    <a:pt x="4871" y="11920"/>
                  </a:lnTo>
                  <a:lnTo>
                    <a:pt x="4574" y="12416"/>
                  </a:lnTo>
                  <a:lnTo>
                    <a:pt x="4421" y="12667"/>
                  </a:lnTo>
                  <a:lnTo>
                    <a:pt x="4269" y="12911"/>
                  </a:lnTo>
                  <a:cubicBezTo>
                    <a:pt x="3857" y="13559"/>
                    <a:pt x="3415" y="14184"/>
                    <a:pt x="2958" y="14793"/>
                  </a:cubicBezTo>
                  <a:cubicBezTo>
                    <a:pt x="2783" y="15030"/>
                    <a:pt x="2600" y="15258"/>
                    <a:pt x="2417" y="15487"/>
                  </a:cubicBezTo>
                  <a:cubicBezTo>
                    <a:pt x="2463" y="15075"/>
                    <a:pt x="2554" y="14207"/>
                    <a:pt x="2668" y="13704"/>
                  </a:cubicBezTo>
                  <a:cubicBezTo>
                    <a:pt x="2874" y="12751"/>
                    <a:pt x="3034" y="12484"/>
                    <a:pt x="3400" y="12027"/>
                  </a:cubicBezTo>
                  <a:cubicBezTo>
                    <a:pt x="3766" y="11570"/>
                    <a:pt x="3994" y="10670"/>
                    <a:pt x="3995" y="10670"/>
                  </a:cubicBezTo>
                  <a:lnTo>
                    <a:pt x="3995" y="10670"/>
                  </a:lnTo>
                  <a:cubicBezTo>
                    <a:pt x="4063" y="11661"/>
                    <a:pt x="3705" y="12614"/>
                    <a:pt x="3705" y="12614"/>
                  </a:cubicBezTo>
                  <a:cubicBezTo>
                    <a:pt x="4284" y="11516"/>
                    <a:pt x="4475" y="9923"/>
                    <a:pt x="4635" y="8940"/>
                  </a:cubicBezTo>
                  <a:cubicBezTo>
                    <a:pt x="4757" y="8292"/>
                    <a:pt x="4955" y="7660"/>
                    <a:pt x="5244" y="7065"/>
                  </a:cubicBezTo>
                  <a:cubicBezTo>
                    <a:pt x="5542" y="7515"/>
                    <a:pt x="5717" y="8491"/>
                    <a:pt x="5717" y="8491"/>
                  </a:cubicBezTo>
                  <a:cubicBezTo>
                    <a:pt x="5930" y="6936"/>
                    <a:pt x="5214" y="6654"/>
                    <a:pt x="5603" y="5617"/>
                  </a:cubicBezTo>
                  <a:cubicBezTo>
                    <a:pt x="5999" y="4581"/>
                    <a:pt x="6349" y="4078"/>
                    <a:pt x="6350" y="4078"/>
                  </a:cubicBezTo>
                  <a:lnTo>
                    <a:pt x="6350" y="4078"/>
                  </a:lnTo>
                  <a:cubicBezTo>
                    <a:pt x="6273" y="4527"/>
                    <a:pt x="6471" y="4985"/>
                    <a:pt x="6860" y="5236"/>
                  </a:cubicBezTo>
                  <a:cubicBezTo>
                    <a:pt x="6289" y="4070"/>
                    <a:pt x="6875" y="3270"/>
                    <a:pt x="7409" y="2599"/>
                  </a:cubicBezTo>
                  <a:cubicBezTo>
                    <a:pt x="7950" y="1936"/>
                    <a:pt x="8445" y="1723"/>
                    <a:pt x="8445" y="1723"/>
                  </a:cubicBezTo>
                  <a:lnTo>
                    <a:pt x="8445" y="1723"/>
                  </a:lnTo>
                  <a:cubicBezTo>
                    <a:pt x="8087" y="2432"/>
                    <a:pt x="7935" y="3399"/>
                    <a:pt x="7935" y="3399"/>
                  </a:cubicBezTo>
                  <a:cubicBezTo>
                    <a:pt x="7935" y="3399"/>
                    <a:pt x="8826" y="1304"/>
                    <a:pt x="9619" y="984"/>
                  </a:cubicBezTo>
                  <a:cubicBezTo>
                    <a:pt x="10294" y="703"/>
                    <a:pt x="10735" y="246"/>
                    <a:pt x="11049" y="246"/>
                  </a:cubicBezTo>
                  <a:close/>
                  <a:moveTo>
                    <a:pt x="9451" y="2401"/>
                  </a:moveTo>
                  <a:cubicBezTo>
                    <a:pt x="8994" y="3018"/>
                    <a:pt x="8621" y="3689"/>
                    <a:pt x="8331" y="4406"/>
                  </a:cubicBezTo>
                  <a:cubicBezTo>
                    <a:pt x="8034" y="5114"/>
                    <a:pt x="7790" y="5838"/>
                    <a:pt x="7531" y="6562"/>
                  </a:cubicBezTo>
                  <a:cubicBezTo>
                    <a:pt x="7013" y="8018"/>
                    <a:pt x="6395" y="9443"/>
                    <a:pt x="5702" y="10823"/>
                  </a:cubicBezTo>
                  <a:cubicBezTo>
                    <a:pt x="5526" y="11166"/>
                    <a:pt x="5336" y="11509"/>
                    <a:pt x="5145" y="11852"/>
                  </a:cubicBezTo>
                  <a:cubicBezTo>
                    <a:pt x="4962" y="12187"/>
                    <a:pt x="4764" y="12522"/>
                    <a:pt x="4551" y="12850"/>
                  </a:cubicBezTo>
                  <a:cubicBezTo>
                    <a:pt x="4147" y="13498"/>
                    <a:pt x="3713" y="14138"/>
                    <a:pt x="3255" y="14740"/>
                  </a:cubicBezTo>
                  <a:cubicBezTo>
                    <a:pt x="2379" y="15914"/>
                    <a:pt x="1396" y="17011"/>
                    <a:pt x="321" y="18010"/>
                  </a:cubicBezTo>
                  <a:cubicBezTo>
                    <a:pt x="832" y="17522"/>
                    <a:pt x="1335" y="16988"/>
                    <a:pt x="1815" y="16432"/>
                  </a:cubicBezTo>
                  <a:cubicBezTo>
                    <a:pt x="2295" y="15876"/>
                    <a:pt x="2767" y="15296"/>
                    <a:pt x="3217" y="14694"/>
                  </a:cubicBezTo>
                  <a:cubicBezTo>
                    <a:pt x="3667" y="14085"/>
                    <a:pt x="4094" y="13452"/>
                    <a:pt x="4498" y="12804"/>
                  </a:cubicBezTo>
                  <a:cubicBezTo>
                    <a:pt x="4703" y="12477"/>
                    <a:pt x="4894" y="12141"/>
                    <a:pt x="5084" y="11814"/>
                  </a:cubicBezTo>
                  <a:cubicBezTo>
                    <a:pt x="5283" y="11478"/>
                    <a:pt x="5458" y="11135"/>
                    <a:pt x="5633" y="10785"/>
                  </a:cubicBezTo>
                  <a:cubicBezTo>
                    <a:pt x="6327" y="9413"/>
                    <a:pt x="6944" y="8003"/>
                    <a:pt x="7470" y="6547"/>
                  </a:cubicBezTo>
                  <a:cubicBezTo>
                    <a:pt x="7737" y="5831"/>
                    <a:pt x="7988" y="5107"/>
                    <a:pt x="8293" y="4398"/>
                  </a:cubicBezTo>
                  <a:cubicBezTo>
                    <a:pt x="8590" y="3681"/>
                    <a:pt x="8979" y="3011"/>
                    <a:pt x="9451" y="2401"/>
                  </a:cubicBezTo>
                  <a:close/>
                  <a:moveTo>
                    <a:pt x="11123" y="0"/>
                  </a:moveTo>
                  <a:cubicBezTo>
                    <a:pt x="10914" y="0"/>
                    <a:pt x="10673" y="155"/>
                    <a:pt x="10404" y="328"/>
                  </a:cubicBezTo>
                  <a:cubicBezTo>
                    <a:pt x="10160" y="488"/>
                    <a:pt x="9901" y="633"/>
                    <a:pt x="9634" y="747"/>
                  </a:cubicBezTo>
                  <a:cubicBezTo>
                    <a:pt x="9246" y="907"/>
                    <a:pt x="8849" y="1403"/>
                    <a:pt x="8529" y="1913"/>
                  </a:cubicBezTo>
                  <a:cubicBezTo>
                    <a:pt x="8544" y="1875"/>
                    <a:pt x="8567" y="1837"/>
                    <a:pt x="8583" y="1791"/>
                  </a:cubicBezTo>
                  <a:cubicBezTo>
                    <a:pt x="8628" y="1723"/>
                    <a:pt x="8636" y="1631"/>
                    <a:pt x="8613" y="1547"/>
                  </a:cubicBezTo>
                  <a:cubicBezTo>
                    <a:pt x="8605" y="1525"/>
                    <a:pt x="8583" y="1502"/>
                    <a:pt x="8560" y="1494"/>
                  </a:cubicBezTo>
                  <a:cubicBezTo>
                    <a:pt x="8544" y="1487"/>
                    <a:pt x="8527" y="1483"/>
                    <a:pt x="8509" y="1483"/>
                  </a:cubicBezTo>
                  <a:cubicBezTo>
                    <a:pt x="8491" y="1483"/>
                    <a:pt x="8472" y="1487"/>
                    <a:pt x="8453" y="1494"/>
                  </a:cubicBezTo>
                  <a:cubicBezTo>
                    <a:pt x="8430" y="1502"/>
                    <a:pt x="7897" y="1738"/>
                    <a:pt x="7310" y="2454"/>
                  </a:cubicBezTo>
                  <a:cubicBezTo>
                    <a:pt x="7035" y="2775"/>
                    <a:pt x="6807" y="3140"/>
                    <a:pt x="6632" y="3529"/>
                  </a:cubicBezTo>
                  <a:cubicBezTo>
                    <a:pt x="6632" y="3483"/>
                    <a:pt x="6632" y="3445"/>
                    <a:pt x="6639" y="3407"/>
                  </a:cubicBezTo>
                  <a:cubicBezTo>
                    <a:pt x="6639" y="3323"/>
                    <a:pt x="6654" y="3255"/>
                    <a:pt x="6662" y="3201"/>
                  </a:cubicBezTo>
                  <a:lnTo>
                    <a:pt x="6662" y="3118"/>
                  </a:lnTo>
                  <a:lnTo>
                    <a:pt x="6632" y="3201"/>
                  </a:lnTo>
                  <a:cubicBezTo>
                    <a:pt x="6609" y="3247"/>
                    <a:pt x="6578" y="3323"/>
                    <a:pt x="6540" y="3415"/>
                  </a:cubicBezTo>
                  <a:cubicBezTo>
                    <a:pt x="6510" y="3514"/>
                    <a:pt x="6487" y="3613"/>
                    <a:pt x="6464" y="3727"/>
                  </a:cubicBezTo>
                  <a:cubicBezTo>
                    <a:pt x="6456" y="3765"/>
                    <a:pt x="6456" y="3803"/>
                    <a:pt x="6449" y="3834"/>
                  </a:cubicBezTo>
                  <a:cubicBezTo>
                    <a:pt x="6443" y="3833"/>
                    <a:pt x="6437" y="3833"/>
                    <a:pt x="6430" y="3833"/>
                  </a:cubicBezTo>
                  <a:cubicBezTo>
                    <a:pt x="6353" y="3833"/>
                    <a:pt x="6278" y="3878"/>
                    <a:pt x="6243" y="3956"/>
                  </a:cubicBezTo>
                  <a:cubicBezTo>
                    <a:pt x="6228" y="3979"/>
                    <a:pt x="5862" y="4512"/>
                    <a:pt x="5450" y="5587"/>
                  </a:cubicBezTo>
                  <a:cubicBezTo>
                    <a:pt x="5450" y="5594"/>
                    <a:pt x="5450" y="5602"/>
                    <a:pt x="5443" y="5610"/>
                  </a:cubicBezTo>
                  <a:lnTo>
                    <a:pt x="5443" y="5579"/>
                  </a:lnTo>
                  <a:cubicBezTo>
                    <a:pt x="5435" y="5480"/>
                    <a:pt x="5435" y="5389"/>
                    <a:pt x="5435" y="5335"/>
                  </a:cubicBezTo>
                  <a:lnTo>
                    <a:pt x="5435" y="5236"/>
                  </a:lnTo>
                  <a:lnTo>
                    <a:pt x="5404" y="5343"/>
                  </a:lnTo>
                  <a:cubicBezTo>
                    <a:pt x="5389" y="5412"/>
                    <a:pt x="5366" y="5503"/>
                    <a:pt x="5344" y="5617"/>
                  </a:cubicBezTo>
                  <a:cubicBezTo>
                    <a:pt x="5321" y="5732"/>
                    <a:pt x="5313" y="5861"/>
                    <a:pt x="5298" y="5998"/>
                  </a:cubicBezTo>
                  <a:cubicBezTo>
                    <a:pt x="5290" y="6136"/>
                    <a:pt x="5298" y="6280"/>
                    <a:pt x="5298" y="6418"/>
                  </a:cubicBezTo>
                  <a:cubicBezTo>
                    <a:pt x="5298" y="6555"/>
                    <a:pt x="5336" y="6677"/>
                    <a:pt x="5359" y="6799"/>
                  </a:cubicBezTo>
                  <a:lnTo>
                    <a:pt x="5366" y="6829"/>
                  </a:lnTo>
                  <a:cubicBezTo>
                    <a:pt x="5351" y="6821"/>
                    <a:pt x="5334" y="6818"/>
                    <a:pt x="5317" y="6818"/>
                  </a:cubicBezTo>
                  <a:cubicBezTo>
                    <a:pt x="5300" y="6818"/>
                    <a:pt x="5283" y="6821"/>
                    <a:pt x="5267" y="6829"/>
                  </a:cubicBezTo>
                  <a:cubicBezTo>
                    <a:pt x="5199" y="6860"/>
                    <a:pt x="5145" y="6921"/>
                    <a:pt x="5107" y="6989"/>
                  </a:cubicBezTo>
                  <a:cubicBezTo>
                    <a:pt x="4810" y="7622"/>
                    <a:pt x="4589" y="8292"/>
                    <a:pt x="4467" y="8978"/>
                  </a:cubicBezTo>
                  <a:cubicBezTo>
                    <a:pt x="4444" y="9108"/>
                    <a:pt x="4421" y="9245"/>
                    <a:pt x="4398" y="9390"/>
                  </a:cubicBezTo>
                  <a:cubicBezTo>
                    <a:pt x="4383" y="9481"/>
                    <a:pt x="4368" y="9580"/>
                    <a:pt x="4353" y="9680"/>
                  </a:cubicBezTo>
                  <a:cubicBezTo>
                    <a:pt x="4353" y="9527"/>
                    <a:pt x="4360" y="9367"/>
                    <a:pt x="4368" y="9222"/>
                  </a:cubicBezTo>
                  <a:cubicBezTo>
                    <a:pt x="4376" y="9047"/>
                    <a:pt x="4391" y="8872"/>
                    <a:pt x="4421" y="8704"/>
                  </a:cubicBezTo>
                  <a:cubicBezTo>
                    <a:pt x="4444" y="8574"/>
                    <a:pt x="4467" y="8445"/>
                    <a:pt x="4513" y="8323"/>
                  </a:cubicBezTo>
                  <a:cubicBezTo>
                    <a:pt x="4520" y="8270"/>
                    <a:pt x="4536" y="8239"/>
                    <a:pt x="4543" y="8209"/>
                  </a:cubicBezTo>
                  <a:lnTo>
                    <a:pt x="4551" y="8170"/>
                  </a:lnTo>
                  <a:lnTo>
                    <a:pt x="4536" y="8209"/>
                  </a:lnTo>
                  <a:cubicBezTo>
                    <a:pt x="4520" y="8231"/>
                    <a:pt x="4498" y="8270"/>
                    <a:pt x="4475" y="8315"/>
                  </a:cubicBezTo>
                  <a:cubicBezTo>
                    <a:pt x="4414" y="8445"/>
                    <a:pt x="4368" y="8574"/>
                    <a:pt x="4322" y="8712"/>
                  </a:cubicBezTo>
                  <a:cubicBezTo>
                    <a:pt x="4277" y="8895"/>
                    <a:pt x="4238" y="9085"/>
                    <a:pt x="4208" y="9276"/>
                  </a:cubicBezTo>
                  <a:cubicBezTo>
                    <a:pt x="4185" y="9481"/>
                    <a:pt x="4177" y="9687"/>
                    <a:pt x="4170" y="9893"/>
                  </a:cubicBezTo>
                  <a:cubicBezTo>
                    <a:pt x="4155" y="10099"/>
                    <a:pt x="4170" y="10282"/>
                    <a:pt x="4155" y="10465"/>
                  </a:cubicBezTo>
                  <a:cubicBezTo>
                    <a:pt x="4147" y="10457"/>
                    <a:pt x="4132" y="10442"/>
                    <a:pt x="4124" y="10434"/>
                  </a:cubicBezTo>
                  <a:cubicBezTo>
                    <a:pt x="4109" y="10426"/>
                    <a:pt x="4092" y="10423"/>
                    <a:pt x="4075" y="10423"/>
                  </a:cubicBezTo>
                  <a:cubicBezTo>
                    <a:pt x="4057" y="10423"/>
                    <a:pt x="4040" y="10426"/>
                    <a:pt x="4025" y="10434"/>
                  </a:cubicBezTo>
                  <a:cubicBezTo>
                    <a:pt x="3926" y="10480"/>
                    <a:pt x="3850" y="10571"/>
                    <a:pt x="3827" y="10686"/>
                  </a:cubicBezTo>
                  <a:cubicBezTo>
                    <a:pt x="3766" y="10907"/>
                    <a:pt x="3560" y="11562"/>
                    <a:pt x="3309" y="11882"/>
                  </a:cubicBezTo>
                  <a:cubicBezTo>
                    <a:pt x="2882" y="12416"/>
                    <a:pt x="2707" y="12759"/>
                    <a:pt x="2493" y="13726"/>
                  </a:cubicBezTo>
                  <a:cubicBezTo>
                    <a:pt x="2455" y="13909"/>
                    <a:pt x="2417" y="14138"/>
                    <a:pt x="2386" y="14374"/>
                  </a:cubicBezTo>
                  <a:cubicBezTo>
                    <a:pt x="2371" y="14275"/>
                    <a:pt x="2348" y="14191"/>
                    <a:pt x="2333" y="14123"/>
                  </a:cubicBezTo>
                  <a:cubicBezTo>
                    <a:pt x="2303" y="14024"/>
                    <a:pt x="2280" y="13955"/>
                    <a:pt x="2257" y="13902"/>
                  </a:cubicBezTo>
                  <a:lnTo>
                    <a:pt x="2219" y="13833"/>
                  </a:lnTo>
                  <a:lnTo>
                    <a:pt x="2219" y="13932"/>
                  </a:lnTo>
                  <a:cubicBezTo>
                    <a:pt x="2226" y="13993"/>
                    <a:pt x="2226" y="14085"/>
                    <a:pt x="2226" y="14191"/>
                  </a:cubicBezTo>
                  <a:cubicBezTo>
                    <a:pt x="2234" y="14306"/>
                    <a:pt x="2242" y="14428"/>
                    <a:pt x="2234" y="14557"/>
                  </a:cubicBezTo>
                  <a:cubicBezTo>
                    <a:pt x="2234" y="14694"/>
                    <a:pt x="2234" y="14839"/>
                    <a:pt x="2226" y="14984"/>
                  </a:cubicBezTo>
                  <a:cubicBezTo>
                    <a:pt x="2219" y="15136"/>
                    <a:pt x="2211" y="15281"/>
                    <a:pt x="2196" y="15418"/>
                  </a:cubicBezTo>
                  <a:cubicBezTo>
                    <a:pt x="2181" y="15563"/>
                    <a:pt x="2173" y="15693"/>
                    <a:pt x="2150" y="15807"/>
                  </a:cubicBezTo>
                  <a:cubicBezTo>
                    <a:pt x="1952" y="16051"/>
                    <a:pt x="1746" y="16295"/>
                    <a:pt x="1533" y="16531"/>
                  </a:cubicBezTo>
                  <a:cubicBezTo>
                    <a:pt x="1045" y="17088"/>
                    <a:pt x="550" y="17629"/>
                    <a:pt x="47" y="18170"/>
                  </a:cubicBezTo>
                  <a:cubicBezTo>
                    <a:pt x="16" y="18200"/>
                    <a:pt x="1" y="18238"/>
                    <a:pt x="9" y="18276"/>
                  </a:cubicBezTo>
                  <a:cubicBezTo>
                    <a:pt x="13" y="18306"/>
                    <a:pt x="28" y="18319"/>
                    <a:pt x="47" y="18319"/>
                  </a:cubicBezTo>
                  <a:cubicBezTo>
                    <a:pt x="58" y="18319"/>
                    <a:pt x="71" y="18315"/>
                    <a:pt x="85" y="18307"/>
                  </a:cubicBezTo>
                  <a:cubicBezTo>
                    <a:pt x="672" y="17873"/>
                    <a:pt x="1205" y="17377"/>
                    <a:pt x="1693" y="16836"/>
                  </a:cubicBezTo>
                  <a:cubicBezTo>
                    <a:pt x="2005" y="16501"/>
                    <a:pt x="2318" y="16142"/>
                    <a:pt x="2615" y="15784"/>
                  </a:cubicBezTo>
                  <a:lnTo>
                    <a:pt x="2691" y="15731"/>
                  </a:lnTo>
                  <a:cubicBezTo>
                    <a:pt x="2828" y="15632"/>
                    <a:pt x="2973" y="15540"/>
                    <a:pt x="3133" y="15464"/>
                  </a:cubicBezTo>
                  <a:cubicBezTo>
                    <a:pt x="3255" y="15396"/>
                    <a:pt x="3385" y="15342"/>
                    <a:pt x="3522" y="15296"/>
                  </a:cubicBezTo>
                  <a:cubicBezTo>
                    <a:pt x="3575" y="15266"/>
                    <a:pt x="3629" y="15251"/>
                    <a:pt x="3674" y="15236"/>
                  </a:cubicBezTo>
                  <a:cubicBezTo>
                    <a:pt x="3713" y="15220"/>
                    <a:pt x="3751" y="15205"/>
                    <a:pt x="3796" y="15197"/>
                  </a:cubicBezTo>
                  <a:lnTo>
                    <a:pt x="3903" y="15159"/>
                  </a:lnTo>
                  <a:lnTo>
                    <a:pt x="3804" y="15152"/>
                  </a:lnTo>
                  <a:cubicBezTo>
                    <a:pt x="3785" y="15148"/>
                    <a:pt x="3766" y="15146"/>
                    <a:pt x="3747" y="15146"/>
                  </a:cubicBezTo>
                  <a:cubicBezTo>
                    <a:pt x="3728" y="15146"/>
                    <a:pt x="3709" y="15148"/>
                    <a:pt x="3690" y="15152"/>
                  </a:cubicBezTo>
                  <a:cubicBezTo>
                    <a:pt x="3644" y="15152"/>
                    <a:pt x="3591" y="15152"/>
                    <a:pt x="3537" y="15159"/>
                  </a:cubicBezTo>
                  <a:cubicBezTo>
                    <a:pt x="3484" y="15175"/>
                    <a:pt x="3423" y="15182"/>
                    <a:pt x="3354" y="15205"/>
                  </a:cubicBezTo>
                  <a:cubicBezTo>
                    <a:pt x="3453" y="15159"/>
                    <a:pt x="3575" y="15106"/>
                    <a:pt x="3697" y="15060"/>
                  </a:cubicBezTo>
                  <a:cubicBezTo>
                    <a:pt x="3819" y="15014"/>
                    <a:pt x="3979" y="14931"/>
                    <a:pt x="4124" y="14870"/>
                  </a:cubicBezTo>
                  <a:cubicBezTo>
                    <a:pt x="4261" y="14801"/>
                    <a:pt x="4414" y="14725"/>
                    <a:pt x="4551" y="14664"/>
                  </a:cubicBezTo>
                  <a:cubicBezTo>
                    <a:pt x="4688" y="14603"/>
                    <a:pt x="4818" y="14527"/>
                    <a:pt x="4924" y="14473"/>
                  </a:cubicBezTo>
                  <a:lnTo>
                    <a:pt x="5191" y="14329"/>
                  </a:lnTo>
                  <a:lnTo>
                    <a:pt x="5290" y="14268"/>
                  </a:lnTo>
                  <a:lnTo>
                    <a:pt x="5290" y="14268"/>
                  </a:lnTo>
                  <a:lnTo>
                    <a:pt x="5199" y="14283"/>
                  </a:lnTo>
                  <a:lnTo>
                    <a:pt x="4940" y="14344"/>
                  </a:lnTo>
                  <a:lnTo>
                    <a:pt x="4924" y="14344"/>
                  </a:lnTo>
                  <a:lnTo>
                    <a:pt x="4947" y="14329"/>
                  </a:lnTo>
                  <a:cubicBezTo>
                    <a:pt x="5153" y="14214"/>
                    <a:pt x="5359" y="14100"/>
                    <a:pt x="5557" y="13978"/>
                  </a:cubicBezTo>
                  <a:cubicBezTo>
                    <a:pt x="5732" y="13856"/>
                    <a:pt x="5907" y="13719"/>
                    <a:pt x="6075" y="13582"/>
                  </a:cubicBezTo>
                  <a:cubicBezTo>
                    <a:pt x="6205" y="13467"/>
                    <a:pt x="6319" y="13353"/>
                    <a:pt x="6426" y="13231"/>
                  </a:cubicBezTo>
                  <a:cubicBezTo>
                    <a:pt x="6471" y="13185"/>
                    <a:pt x="6494" y="13140"/>
                    <a:pt x="6517" y="13117"/>
                  </a:cubicBezTo>
                  <a:lnTo>
                    <a:pt x="6548" y="13079"/>
                  </a:lnTo>
                  <a:lnTo>
                    <a:pt x="6517" y="13109"/>
                  </a:lnTo>
                  <a:cubicBezTo>
                    <a:pt x="6494" y="13124"/>
                    <a:pt x="6456" y="13162"/>
                    <a:pt x="6418" y="13193"/>
                  </a:cubicBezTo>
                  <a:cubicBezTo>
                    <a:pt x="6304" y="13292"/>
                    <a:pt x="6189" y="13384"/>
                    <a:pt x="6060" y="13467"/>
                  </a:cubicBezTo>
                  <a:cubicBezTo>
                    <a:pt x="5900" y="13582"/>
                    <a:pt x="5732" y="13688"/>
                    <a:pt x="5557" y="13780"/>
                  </a:cubicBezTo>
                  <a:cubicBezTo>
                    <a:pt x="5946" y="13460"/>
                    <a:pt x="6296" y="13109"/>
                    <a:pt x="6609" y="12720"/>
                  </a:cubicBezTo>
                  <a:cubicBezTo>
                    <a:pt x="8209" y="10792"/>
                    <a:pt x="8758" y="9428"/>
                    <a:pt x="8781" y="9375"/>
                  </a:cubicBezTo>
                  <a:cubicBezTo>
                    <a:pt x="8819" y="9298"/>
                    <a:pt x="8819" y="9199"/>
                    <a:pt x="8773" y="9131"/>
                  </a:cubicBezTo>
                  <a:cubicBezTo>
                    <a:pt x="8766" y="9116"/>
                    <a:pt x="8750" y="9108"/>
                    <a:pt x="8743" y="9100"/>
                  </a:cubicBezTo>
                  <a:cubicBezTo>
                    <a:pt x="8727" y="9093"/>
                    <a:pt x="8705" y="9093"/>
                    <a:pt x="8689" y="9093"/>
                  </a:cubicBezTo>
                  <a:cubicBezTo>
                    <a:pt x="8735" y="9047"/>
                    <a:pt x="8781" y="9001"/>
                    <a:pt x="8819" y="8955"/>
                  </a:cubicBezTo>
                  <a:cubicBezTo>
                    <a:pt x="8964" y="8788"/>
                    <a:pt x="9108" y="8620"/>
                    <a:pt x="9230" y="8452"/>
                  </a:cubicBezTo>
                  <a:cubicBezTo>
                    <a:pt x="9352" y="8292"/>
                    <a:pt x="9474" y="8125"/>
                    <a:pt x="9566" y="7988"/>
                  </a:cubicBezTo>
                  <a:cubicBezTo>
                    <a:pt x="9665" y="7850"/>
                    <a:pt x="9733" y="7728"/>
                    <a:pt x="9787" y="7645"/>
                  </a:cubicBezTo>
                  <a:lnTo>
                    <a:pt x="9863" y="7507"/>
                  </a:lnTo>
                  <a:lnTo>
                    <a:pt x="9772" y="7622"/>
                  </a:lnTo>
                  <a:cubicBezTo>
                    <a:pt x="9695" y="7706"/>
                    <a:pt x="9611" y="7812"/>
                    <a:pt x="9505" y="7927"/>
                  </a:cubicBezTo>
                  <a:lnTo>
                    <a:pt x="9474" y="7965"/>
                  </a:lnTo>
                  <a:cubicBezTo>
                    <a:pt x="9695" y="7469"/>
                    <a:pt x="9825" y="6829"/>
                    <a:pt x="9939" y="6250"/>
                  </a:cubicBezTo>
                  <a:cubicBezTo>
                    <a:pt x="10023" y="5838"/>
                    <a:pt x="10114" y="5404"/>
                    <a:pt x="10206" y="5213"/>
                  </a:cubicBezTo>
                  <a:cubicBezTo>
                    <a:pt x="10473" y="4657"/>
                    <a:pt x="10892" y="3910"/>
                    <a:pt x="10899" y="3903"/>
                  </a:cubicBezTo>
                  <a:cubicBezTo>
                    <a:pt x="10953" y="3819"/>
                    <a:pt x="10960" y="3712"/>
                    <a:pt x="10930" y="3628"/>
                  </a:cubicBezTo>
                  <a:cubicBezTo>
                    <a:pt x="10915" y="3605"/>
                    <a:pt x="10899" y="3590"/>
                    <a:pt x="10884" y="3582"/>
                  </a:cubicBezTo>
                  <a:cubicBezTo>
                    <a:pt x="10864" y="3574"/>
                    <a:pt x="10844" y="3570"/>
                    <a:pt x="10825" y="3570"/>
                  </a:cubicBezTo>
                  <a:cubicBezTo>
                    <a:pt x="10792" y="3570"/>
                    <a:pt x="10760" y="3581"/>
                    <a:pt x="10732" y="3605"/>
                  </a:cubicBezTo>
                  <a:cubicBezTo>
                    <a:pt x="10496" y="3773"/>
                    <a:pt x="10267" y="3956"/>
                    <a:pt x="10054" y="4154"/>
                  </a:cubicBezTo>
                  <a:cubicBezTo>
                    <a:pt x="10092" y="4108"/>
                    <a:pt x="10130" y="4063"/>
                    <a:pt x="10168" y="4024"/>
                  </a:cubicBezTo>
                  <a:lnTo>
                    <a:pt x="10206" y="3986"/>
                  </a:lnTo>
                  <a:cubicBezTo>
                    <a:pt x="10297" y="3895"/>
                    <a:pt x="10389" y="3811"/>
                    <a:pt x="10488" y="3720"/>
                  </a:cubicBezTo>
                  <a:cubicBezTo>
                    <a:pt x="10579" y="3636"/>
                    <a:pt x="10678" y="3537"/>
                    <a:pt x="10762" y="3453"/>
                  </a:cubicBezTo>
                  <a:cubicBezTo>
                    <a:pt x="10854" y="3369"/>
                    <a:pt x="10938" y="3285"/>
                    <a:pt x="11014" y="3217"/>
                  </a:cubicBezTo>
                  <a:cubicBezTo>
                    <a:pt x="11082" y="3148"/>
                    <a:pt x="11143" y="3079"/>
                    <a:pt x="11181" y="3041"/>
                  </a:cubicBezTo>
                  <a:lnTo>
                    <a:pt x="11250" y="2965"/>
                  </a:lnTo>
                  <a:lnTo>
                    <a:pt x="11181" y="3003"/>
                  </a:lnTo>
                  <a:cubicBezTo>
                    <a:pt x="11136" y="3026"/>
                    <a:pt x="11067" y="3057"/>
                    <a:pt x="10991" y="3102"/>
                  </a:cubicBezTo>
                  <a:lnTo>
                    <a:pt x="10953" y="3125"/>
                  </a:lnTo>
                  <a:lnTo>
                    <a:pt x="10953" y="3110"/>
                  </a:lnTo>
                  <a:cubicBezTo>
                    <a:pt x="10983" y="2614"/>
                    <a:pt x="11105" y="2134"/>
                    <a:pt x="11303" y="1685"/>
                  </a:cubicBezTo>
                  <a:cubicBezTo>
                    <a:pt x="11723" y="793"/>
                    <a:pt x="11730" y="328"/>
                    <a:pt x="11326" y="61"/>
                  </a:cubicBezTo>
                  <a:lnTo>
                    <a:pt x="11288" y="38"/>
                  </a:lnTo>
                  <a:cubicBezTo>
                    <a:pt x="11235" y="12"/>
                    <a:pt x="11180" y="0"/>
                    <a:pt x="1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41"/>
            <p:cNvSpPr/>
            <p:nvPr/>
          </p:nvSpPr>
          <p:spPr>
            <a:xfrm>
              <a:off x="2233975" y="1033025"/>
              <a:ext cx="66525" cy="56800"/>
            </a:xfrm>
            <a:custGeom>
              <a:avLst/>
              <a:gdLst/>
              <a:ahLst/>
              <a:cxnLst/>
              <a:rect l="l" t="t" r="r" b="b"/>
              <a:pathLst>
                <a:path w="2661" h="2272" extrusionOk="0">
                  <a:moveTo>
                    <a:pt x="2660" y="0"/>
                  </a:moveTo>
                  <a:lnTo>
                    <a:pt x="2546" y="92"/>
                  </a:lnTo>
                  <a:cubicBezTo>
                    <a:pt x="2470" y="153"/>
                    <a:pt x="2371" y="244"/>
                    <a:pt x="2241" y="351"/>
                  </a:cubicBezTo>
                  <a:cubicBezTo>
                    <a:pt x="2119" y="450"/>
                    <a:pt x="1974" y="587"/>
                    <a:pt x="1822" y="717"/>
                  </a:cubicBezTo>
                  <a:cubicBezTo>
                    <a:pt x="1662" y="846"/>
                    <a:pt x="1502" y="991"/>
                    <a:pt x="1334" y="1128"/>
                  </a:cubicBezTo>
                  <a:cubicBezTo>
                    <a:pt x="1166" y="1266"/>
                    <a:pt x="1006" y="1410"/>
                    <a:pt x="846" y="1540"/>
                  </a:cubicBezTo>
                  <a:cubicBezTo>
                    <a:pt x="694" y="1670"/>
                    <a:pt x="549" y="1807"/>
                    <a:pt x="419" y="1906"/>
                  </a:cubicBezTo>
                  <a:cubicBezTo>
                    <a:pt x="298" y="2020"/>
                    <a:pt x="191" y="2104"/>
                    <a:pt x="115" y="2165"/>
                  </a:cubicBezTo>
                  <a:lnTo>
                    <a:pt x="0" y="2272"/>
                  </a:lnTo>
                  <a:lnTo>
                    <a:pt x="122" y="2211"/>
                  </a:lnTo>
                  <a:cubicBezTo>
                    <a:pt x="198" y="2165"/>
                    <a:pt x="305" y="2104"/>
                    <a:pt x="442" y="2020"/>
                  </a:cubicBezTo>
                  <a:cubicBezTo>
                    <a:pt x="572" y="1936"/>
                    <a:pt x="724" y="1830"/>
                    <a:pt x="884" y="1715"/>
                  </a:cubicBezTo>
                  <a:cubicBezTo>
                    <a:pt x="1044" y="1601"/>
                    <a:pt x="1212" y="1456"/>
                    <a:pt x="1380" y="1319"/>
                  </a:cubicBezTo>
                  <a:cubicBezTo>
                    <a:pt x="1547" y="1182"/>
                    <a:pt x="1715" y="1022"/>
                    <a:pt x="1868" y="869"/>
                  </a:cubicBezTo>
                  <a:cubicBezTo>
                    <a:pt x="2020" y="724"/>
                    <a:pt x="2157" y="572"/>
                    <a:pt x="2279" y="450"/>
                  </a:cubicBezTo>
                  <a:cubicBezTo>
                    <a:pt x="2401" y="321"/>
                    <a:pt x="2492" y="206"/>
                    <a:pt x="2561" y="122"/>
                  </a:cubicBezTo>
                  <a:lnTo>
                    <a:pt x="26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41"/>
            <p:cNvSpPr/>
            <p:nvPr/>
          </p:nvSpPr>
          <p:spPr>
            <a:xfrm>
              <a:off x="2269400" y="906900"/>
              <a:ext cx="76825" cy="109200"/>
            </a:xfrm>
            <a:custGeom>
              <a:avLst/>
              <a:gdLst/>
              <a:ahLst/>
              <a:cxnLst/>
              <a:rect l="l" t="t" r="r" b="b"/>
              <a:pathLst>
                <a:path w="3073" h="4368" extrusionOk="0">
                  <a:moveTo>
                    <a:pt x="3072" y="0"/>
                  </a:moveTo>
                  <a:lnTo>
                    <a:pt x="2912" y="152"/>
                  </a:lnTo>
                  <a:cubicBezTo>
                    <a:pt x="2867" y="206"/>
                    <a:pt x="2806" y="267"/>
                    <a:pt x="2745" y="343"/>
                  </a:cubicBezTo>
                  <a:cubicBezTo>
                    <a:pt x="2676" y="419"/>
                    <a:pt x="2600" y="503"/>
                    <a:pt x="2524" y="602"/>
                  </a:cubicBezTo>
                  <a:cubicBezTo>
                    <a:pt x="2364" y="793"/>
                    <a:pt x="2196" y="1037"/>
                    <a:pt x="2013" y="1303"/>
                  </a:cubicBezTo>
                  <a:cubicBezTo>
                    <a:pt x="1838" y="1562"/>
                    <a:pt x="1662" y="1860"/>
                    <a:pt x="1487" y="2149"/>
                  </a:cubicBezTo>
                  <a:cubicBezTo>
                    <a:pt x="1312" y="2439"/>
                    <a:pt x="1144" y="2729"/>
                    <a:pt x="976" y="2995"/>
                  </a:cubicBezTo>
                  <a:cubicBezTo>
                    <a:pt x="809" y="3262"/>
                    <a:pt x="649" y="3506"/>
                    <a:pt x="504" y="3704"/>
                  </a:cubicBezTo>
                  <a:cubicBezTo>
                    <a:pt x="435" y="3811"/>
                    <a:pt x="367" y="3895"/>
                    <a:pt x="306" y="3978"/>
                  </a:cubicBezTo>
                  <a:lnTo>
                    <a:pt x="222" y="4093"/>
                  </a:lnTo>
                  <a:lnTo>
                    <a:pt x="146" y="4192"/>
                  </a:lnTo>
                  <a:lnTo>
                    <a:pt x="1" y="4367"/>
                  </a:lnTo>
                  <a:lnTo>
                    <a:pt x="169" y="4215"/>
                  </a:lnTo>
                  <a:lnTo>
                    <a:pt x="245" y="4131"/>
                  </a:lnTo>
                  <a:lnTo>
                    <a:pt x="344" y="4032"/>
                  </a:lnTo>
                  <a:cubicBezTo>
                    <a:pt x="412" y="3963"/>
                    <a:pt x="489" y="3879"/>
                    <a:pt x="565" y="3780"/>
                  </a:cubicBezTo>
                  <a:cubicBezTo>
                    <a:pt x="725" y="3590"/>
                    <a:pt x="900" y="3353"/>
                    <a:pt x="1083" y="3094"/>
                  </a:cubicBezTo>
                  <a:cubicBezTo>
                    <a:pt x="1266" y="2828"/>
                    <a:pt x="1441" y="2538"/>
                    <a:pt x="1617" y="2248"/>
                  </a:cubicBezTo>
                  <a:cubicBezTo>
                    <a:pt x="1792" y="1959"/>
                    <a:pt x="1960" y="1662"/>
                    <a:pt x="2127" y="1395"/>
                  </a:cubicBezTo>
                  <a:cubicBezTo>
                    <a:pt x="2287" y="1128"/>
                    <a:pt x="2440" y="877"/>
                    <a:pt x="2585" y="671"/>
                  </a:cubicBezTo>
                  <a:cubicBezTo>
                    <a:pt x="2653" y="564"/>
                    <a:pt x="2722" y="473"/>
                    <a:pt x="2775" y="389"/>
                  </a:cubicBezTo>
                  <a:cubicBezTo>
                    <a:pt x="2828" y="313"/>
                    <a:pt x="2889" y="236"/>
                    <a:pt x="2935" y="183"/>
                  </a:cubicBezTo>
                  <a:lnTo>
                    <a:pt x="30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1"/>
            <p:cNvSpPr/>
            <p:nvPr/>
          </p:nvSpPr>
          <p:spPr>
            <a:xfrm>
              <a:off x="2272850" y="856600"/>
              <a:ext cx="14125" cy="77550"/>
            </a:xfrm>
            <a:custGeom>
              <a:avLst/>
              <a:gdLst/>
              <a:ahLst/>
              <a:cxnLst/>
              <a:rect l="l" t="t" r="r" b="b"/>
              <a:pathLst>
                <a:path w="565" h="3102" extrusionOk="0">
                  <a:moveTo>
                    <a:pt x="503" y="0"/>
                  </a:moveTo>
                  <a:lnTo>
                    <a:pt x="473" y="31"/>
                  </a:lnTo>
                  <a:cubicBezTo>
                    <a:pt x="457" y="53"/>
                    <a:pt x="434" y="91"/>
                    <a:pt x="404" y="130"/>
                  </a:cubicBezTo>
                  <a:cubicBezTo>
                    <a:pt x="320" y="259"/>
                    <a:pt x="244" y="389"/>
                    <a:pt x="191" y="526"/>
                  </a:cubicBezTo>
                  <a:cubicBezTo>
                    <a:pt x="107" y="724"/>
                    <a:pt x="53" y="930"/>
                    <a:pt x="31" y="1143"/>
                  </a:cubicBezTo>
                  <a:cubicBezTo>
                    <a:pt x="0" y="1349"/>
                    <a:pt x="15" y="1562"/>
                    <a:pt x="69" y="1768"/>
                  </a:cubicBezTo>
                  <a:cubicBezTo>
                    <a:pt x="122" y="1936"/>
                    <a:pt x="191" y="2096"/>
                    <a:pt x="267" y="2248"/>
                  </a:cubicBezTo>
                  <a:cubicBezTo>
                    <a:pt x="335" y="2370"/>
                    <a:pt x="396" y="2500"/>
                    <a:pt x="442" y="2637"/>
                  </a:cubicBezTo>
                  <a:cubicBezTo>
                    <a:pt x="488" y="2744"/>
                    <a:pt x="511" y="2850"/>
                    <a:pt x="518" y="2957"/>
                  </a:cubicBezTo>
                  <a:cubicBezTo>
                    <a:pt x="526" y="3010"/>
                    <a:pt x="526" y="3056"/>
                    <a:pt x="526" y="3102"/>
                  </a:cubicBezTo>
                  <a:cubicBezTo>
                    <a:pt x="541" y="3049"/>
                    <a:pt x="549" y="2995"/>
                    <a:pt x="556" y="2942"/>
                  </a:cubicBezTo>
                  <a:cubicBezTo>
                    <a:pt x="564" y="2812"/>
                    <a:pt x="564" y="2683"/>
                    <a:pt x="541" y="2553"/>
                  </a:cubicBezTo>
                  <a:cubicBezTo>
                    <a:pt x="511" y="2401"/>
                    <a:pt x="473" y="2248"/>
                    <a:pt x="412" y="2104"/>
                  </a:cubicBezTo>
                  <a:cubicBezTo>
                    <a:pt x="343" y="1943"/>
                    <a:pt x="290" y="1783"/>
                    <a:pt x="244" y="1623"/>
                  </a:cubicBezTo>
                  <a:cubicBezTo>
                    <a:pt x="191" y="1448"/>
                    <a:pt x="168" y="1265"/>
                    <a:pt x="183" y="1090"/>
                  </a:cubicBezTo>
                  <a:cubicBezTo>
                    <a:pt x="191" y="907"/>
                    <a:pt x="221" y="724"/>
                    <a:pt x="282" y="549"/>
                  </a:cubicBezTo>
                  <a:cubicBezTo>
                    <a:pt x="313" y="412"/>
                    <a:pt x="366" y="282"/>
                    <a:pt x="427" y="152"/>
                  </a:cubicBezTo>
                  <a:cubicBezTo>
                    <a:pt x="450" y="99"/>
                    <a:pt x="465" y="69"/>
                    <a:pt x="480" y="38"/>
                  </a:cubicBez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41"/>
            <p:cNvSpPr/>
            <p:nvPr/>
          </p:nvSpPr>
          <p:spPr>
            <a:xfrm>
              <a:off x="2320475" y="815050"/>
              <a:ext cx="50900" cy="70525"/>
            </a:xfrm>
            <a:custGeom>
              <a:avLst/>
              <a:gdLst/>
              <a:ahLst/>
              <a:cxnLst/>
              <a:rect l="l" t="t" r="r" b="b"/>
              <a:pathLst>
                <a:path w="2036" h="2821" extrusionOk="0">
                  <a:moveTo>
                    <a:pt x="2035" y="1"/>
                  </a:moveTo>
                  <a:lnTo>
                    <a:pt x="1936" y="100"/>
                  </a:lnTo>
                  <a:cubicBezTo>
                    <a:pt x="1868" y="161"/>
                    <a:pt x="1776" y="252"/>
                    <a:pt x="1669" y="366"/>
                  </a:cubicBezTo>
                  <a:cubicBezTo>
                    <a:pt x="1563" y="481"/>
                    <a:pt x="1433" y="626"/>
                    <a:pt x="1311" y="778"/>
                  </a:cubicBezTo>
                  <a:cubicBezTo>
                    <a:pt x="1182" y="938"/>
                    <a:pt x="1045" y="1106"/>
                    <a:pt x="915" y="1289"/>
                  </a:cubicBezTo>
                  <a:cubicBezTo>
                    <a:pt x="785" y="1464"/>
                    <a:pt x="663" y="1647"/>
                    <a:pt x="549" y="1822"/>
                  </a:cubicBezTo>
                  <a:cubicBezTo>
                    <a:pt x="435" y="2005"/>
                    <a:pt x="336" y="2173"/>
                    <a:pt x="252" y="2317"/>
                  </a:cubicBezTo>
                  <a:cubicBezTo>
                    <a:pt x="168" y="2462"/>
                    <a:pt x="107" y="2592"/>
                    <a:pt x="61" y="2676"/>
                  </a:cubicBezTo>
                  <a:lnTo>
                    <a:pt x="0" y="2820"/>
                  </a:lnTo>
                  <a:lnTo>
                    <a:pt x="77" y="2691"/>
                  </a:lnTo>
                  <a:cubicBezTo>
                    <a:pt x="130" y="2607"/>
                    <a:pt x="199" y="2493"/>
                    <a:pt x="290" y="2348"/>
                  </a:cubicBezTo>
                  <a:cubicBezTo>
                    <a:pt x="381" y="2211"/>
                    <a:pt x="488" y="2051"/>
                    <a:pt x="602" y="1875"/>
                  </a:cubicBezTo>
                  <a:cubicBezTo>
                    <a:pt x="709" y="1700"/>
                    <a:pt x="839" y="1525"/>
                    <a:pt x="968" y="1350"/>
                  </a:cubicBezTo>
                  <a:cubicBezTo>
                    <a:pt x="1098" y="1174"/>
                    <a:pt x="1227" y="999"/>
                    <a:pt x="1349" y="839"/>
                  </a:cubicBezTo>
                  <a:cubicBezTo>
                    <a:pt x="1471" y="679"/>
                    <a:pt x="1593" y="534"/>
                    <a:pt x="1692" y="412"/>
                  </a:cubicBezTo>
                  <a:cubicBezTo>
                    <a:pt x="1799" y="290"/>
                    <a:pt x="1883" y="183"/>
                    <a:pt x="1944" y="115"/>
                  </a:cubicBezTo>
                  <a:lnTo>
                    <a:pt x="20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41"/>
            <p:cNvSpPr/>
            <p:nvPr/>
          </p:nvSpPr>
          <p:spPr>
            <a:xfrm>
              <a:off x="2301800" y="848775"/>
              <a:ext cx="13175" cy="44225"/>
            </a:xfrm>
            <a:custGeom>
              <a:avLst/>
              <a:gdLst/>
              <a:ahLst/>
              <a:cxnLst/>
              <a:rect l="l" t="t" r="r" b="b"/>
              <a:pathLst>
                <a:path w="527" h="1769" extrusionOk="0">
                  <a:moveTo>
                    <a:pt x="526" y="1"/>
                  </a:moveTo>
                  <a:lnTo>
                    <a:pt x="488" y="69"/>
                  </a:lnTo>
                  <a:cubicBezTo>
                    <a:pt x="465" y="122"/>
                    <a:pt x="427" y="183"/>
                    <a:pt x="389" y="267"/>
                  </a:cubicBezTo>
                  <a:cubicBezTo>
                    <a:pt x="351" y="351"/>
                    <a:pt x="321" y="450"/>
                    <a:pt x="282" y="557"/>
                  </a:cubicBezTo>
                  <a:cubicBezTo>
                    <a:pt x="244" y="664"/>
                    <a:pt x="206" y="770"/>
                    <a:pt x="176" y="885"/>
                  </a:cubicBezTo>
                  <a:cubicBezTo>
                    <a:pt x="138" y="999"/>
                    <a:pt x="115" y="1106"/>
                    <a:pt x="84" y="1212"/>
                  </a:cubicBezTo>
                  <a:cubicBezTo>
                    <a:pt x="61" y="1319"/>
                    <a:pt x="46" y="1410"/>
                    <a:pt x="31" y="1502"/>
                  </a:cubicBezTo>
                  <a:cubicBezTo>
                    <a:pt x="16" y="1586"/>
                    <a:pt x="8" y="1647"/>
                    <a:pt x="8" y="1700"/>
                  </a:cubicBezTo>
                  <a:lnTo>
                    <a:pt x="1" y="1769"/>
                  </a:lnTo>
                  <a:lnTo>
                    <a:pt x="23" y="1692"/>
                  </a:lnTo>
                  <a:lnTo>
                    <a:pt x="84" y="1494"/>
                  </a:lnTo>
                  <a:cubicBezTo>
                    <a:pt x="100" y="1410"/>
                    <a:pt x="130" y="1311"/>
                    <a:pt x="161" y="1205"/>
                  </a:cubicBezTo>
                  <a:cubicBezTo>
                    <a:pt x="191" y="1098"/>
                    <a:pt x="222" y="991"/>
                    <a:pt x="260" y="885"/>
                  </a:cubicBezTo>
                  <a:cubicBezTo>
                    <a:pt x="290" y="778"/>
                    <a:pt x="321" y="664"/>
                    <a:pt x="351" y="565"/>
                  </a:cubicBezTo>
                  <a:cubicBezTo>
                    <a:pt x="382" y="458"/>
                    <a:pt x="412" y="366"/>
                    <a:pt x="443" y="275"/>
                  </a:cubicBezTo>
                  <a:lnTo>
                    <a:pt x="504" y="77"/>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41"/>
            <p:cNvSpPr/>
            <p:nvPr/>
          </p:nvSpPr>
          <p:spPr>
            <a:xfrm>
              <a:off x="2281025" y="974150"/>
              <a:ext cx="48050" cy="55475"/>
            </a:xfrm>
            <a:custGeom>
              <a:avLst/>
              <a:gdLst/>
              <a:ahLst/>
              <a:cxnLst/>
              <a:rect l="l" t="t" r="r" b="b"/>
              <a:pathLst>
                <a:path w="1922" h="2219" extrusionOk="0">
                  <a:moveTo>
                    <a:pt x="1921" y="0"/>
                  </a:moveTo>
                  <a:lnTo>
                    <a:pt x="1838" y="99"/>
                  </a:lnTo>
                  <a:lnTo>
                    <a:pt x="1617" y="351"/>
                  </a:lnTo>
                  <a:lnTo>
                    <a:pt x="1312" y="702"/>
                  </a:lnTo>
                  <a:cubicBezTo>
                    <a:pt x="1197" y="831"/>
                    <a:pt x="1075" y="976"/>
                    <a:pt x="961" y="1106"/>
                  </a:cubicBezTo>
                  <a:cubicBezTo>
                    <a:pt x="839" y="1243"/>
                    <a:pt x="717" y="1388"/>
                    <a:pt x="610" y="1517"/>
                  </a:cubicBezTo>
                  <a:lnTo>
                    <a:pt x="298" y="1868"/>
                  </a:lnTo>
                  <a:lnTo>
                    <a:pt x="85" y="2127"/>
                  </a:lnTo>
                  <a:lnTo>
                    <a:pt x="1" y="2218"/>
                  </a:lnTo>
                  <a:lnTo>
                    <a:pt x="92" y="2134"/>
                  </a:lnTo>
                  <a:cubicBezTo>
                    <a:pt x="146" y="2081"/>
                    <a:pt x="229" y="2012"/>
                    <a:pt x="321" y="1913"/>
                  </a:cubicBezTo>
                  <a:cubicBezTo>
                    <a:pt x="420" y="1822"/>
                    <a:pt x="527" y="1708"/>
                    <a:pt x="641" y="1586"/>
                  </a:cubicBezTo>
                  <a:cubicBezTo>
                    <a:pt x="755" y="1456"/>
                    <a:pt x="885" y="1327"/>
                    <a:pt x="999" y="1189"/>
                  </a:cubicBezTo>
                  <a:cubicBezTo>
                    <a:pt x="1121" y="1052"/>
                    <a:pt x="1243" y="900"/>
                    <a:pt x="1350" y="770"/>
                  </a:cubicBezTo>
                  <a:cubicBezTo>
                    <a:pt x="1456" y="633"/>
                    <a:pt x="1556" y="503"/>
                    <a:pt x="1647" y="389"/>
                  </a:cubicBezTo>
                  <a:cubicBezTo>
                    <a:pt x="1731" y="275"/>
                    <a:pt x="1799" y="176"/>
                    <a:pt x="1845" y="107"/>
                  </a:cubicBezTo>
                  <a:lnTo>
                    <a:pt x="19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1"/>
            <p:cNvSpPr/>
            <p:nvPr/>
          </p:nvSpPr>
          <p:spPr>
            <a:xfrm>
              <a:off x="2192625" y="1085800"/>
              <a:ext cx="66700" cy="56225"/>
            </a:xfrm>
            <a:custGeom>
              <a:avLst/>
              <a:gdLst/>
              <a:ahLst/>
              <a:cxnLst/>
              <a:rect l="l" t="t" r="r" b="b"/>
              <a:pathLst>
                <a:path w="2668" h="2249" extrusionOk="0">
                  <a:moveTo>
                    <a:pt x="2668" y="1"/>
                  </a:moveTo>
                  <a:lnTo>
                    <a:pt x="2561" y="122"/>
                  </a:lnTo>
                  <a:cubicBezTo>
                    <a:pt x="2493" y="199"/>
                    <a:pt x="2394" y="305"/>
                    <a:pt x="2279" y="435"/>
                  </a:cubicBezTo>
                  <a:cubicBezTo>
                    <a:pt x="2157" y="565"/>
                    <a:pt x="2020" y="702"/>
                    <a:pt x="1868" y="847"/>
                  </a:cubicBezTo>
                  <a:cubicBezTo>
                    <a:pt x="1715" y="999"/>
                    <a:pt x="1548" y="1144"/>
                    <a:pt x="1380" y="1281"/>
                  </a:cubicBezTo>
                  <a:cubicBezTo>
                    <a:pt x="1212" y="1418"/>
                    <a:pt x="1037" y="1555"/>
                    <a:pt x="877" y="1670"/>
                  </a:cubicBezTo>
                  <a:cubicBezTo>
                    <a:pt x="717" y="1792"/>
                    <a:pt x="572" y="1891"/>
                    <a:pt x="442" y="1974"/>
                  </a:cubicBezTo>
                  <a:cubicBezTo>
                    <a:pt x="305" y="2058"/>
                    <a:pt x="199" y="2127"/>
                    <a:pt x="122" y="2173"/>
                  </a:cubicBezTo>
                  <a:lnTo>
                    <a:pt x="0" y="2249"/>
                  </a:lnTo>
                  <a:lnTo>
                    <a:pt x="122" y="2196"/>
                  </a:lnTo>
                  <a:cubicBezTo>
                    <a:pt x="199" y="2157"/>
                    <a:pt x="313" y="2112"/>
                    <a:pt x="442" y="2035"/>
                  </a:cubicBezTo>
                  <a:cubicBezTo>
                    <a:pt x="572" y="1959"/>
                    <a:pt x="732" y="1875"/>
                    <a:pt x="892" y="1761"/>
                  </a:cubicBezTo>
                  <a:cubicBezTo>
                    <a:pt x="1060" y="1647"/>
                    <a:pt x="1228" y="1517"/>
                    <a:pt x="1403" y="1380"/>
                  </a:cubicBezTo>
                  <a:cubicBezTo>
                    <a:pt x="1570" y="1235"/>
                    <a:pt x="1738" y="1083"/>
                    <a:pt x="1891" y="930"/>
                  </a:cubicBezTo>
                  <a:cubicBezTo>
                    <a:pt x="2043" y="770"/>
                    <a:pt x="2188" y="618"/>
                    <a:pt x="2302" y="481"/>
                  </a:cubicBezTo>
                  <a:cubicBezTo>
                    <a:pt x="2416" y="344"/>
                    <a:pt x="2508" y="222"/>
                    <a:pt x="2569" y="138"/>
                  </a:cubicBezTo>
                  <a:lnTo>
                    <a:pt x="26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1"/>
            <p:cNvSpPr/>
            <p:nvPr/>
          </p:nvSpPr>
          <p:spPr>
            <a:xfrm>
              <a:off x="2172425" y="1106375"/>
              <a:ext cx="8600" cy="40800"/>
            </a:xfrm>
            <a:custGeom>
              <a:avLst/>
              <a:gdLst/>
              <a:ahLst/>
              <a:cxnLst/>
              <a:rect l="l" t="t" r="r" b="b"/>
              <a:pathLst>
                <a:path w="344" h="1632" extrusionOk="0">
                  <a:moveTo>
                    <a:pt x="344" y="1"/>
                  </a:moveTo>
                  <a:lnTo>
                    <a:pt x="313" y="69"/>
                  </a:lnTo>
                  <a:cubicBezTo>
                    <a:pt x="290" y="115"/>
                    <a:pt x="267" y="176"/>
                    <a:pt x="244" y="260"/>
                  </a:cubicBezTo>
                  <a:cubicBezTo>
                    <a:pt x="214" y="344"/>
                    <a:pt x="184" y="427"/>
                    <a:pt x="161" y="527"/>
                  </a:cubicBezTo>
                  <a:cubicBezTo>
                    <a:pt x="130" y="626"/>
                    <a:pt x="107" y="725"/>
                    <a:pt x="84" y="831"/>
                  </a:cubicBezTo>
                  <a:cubicBezTo>
                    <a:pt x="62" y="938"/>
                    <a:pt x="46" y="1037"/>
                    <a:pt x="31" y="1136"/>
                  </a:cubicBezTo>
                  <a:cubicBezTo>
                    <a:pt x="16" y="1228"/>
                    <a:pt x="16" y="1319"/>
                    <a:pt x="8" y="1388"/>
                  </a:cubicBezTo>
                  <a:cubicBezTo>
                    <a:pt x="1" y="1464"/>
                    <a:pt x="1" y="1525"/>
                    <a:pt x="1" y="1571"/>
                  </a:cubicBezTo>
                  <a:lnTo>
                    <a:pt x="1" y="1632"/>
                  </a:lnTo>
                  <a:lnTo>
                    <a:pt x="16" y="1563"/>
                  </a:lnTo>
                  <a:lnTo>
                    <a:pt x="62" y="1380"/>
                  </a:lnTo>
                  <a:lnTo>
                    <a:pt x="107" y="1121"/>
                  </a:lnTo>
                  <a:cubicBezTo>
                    <a:pt x="130" y="1022"/>
                    <a:pt x="153" y="923"/>
                    <a:pt x="176" y="824"/>
                  </a:cubicBezTo>
                  <a:cubicBezTo>
                    <a:pt x="199" y="717"/>
                    <a:pt x="214" y="618"/>
                    <a:pt x="237" y="519"/>
                  </a:cubicBezTo>
                  <a:cubicBezTo>
                    <a:pt x="252" y="427"/>
                    <a:pt x="267" y="336"/>
                    <a:pt x="290" y="260"/>
                  </a:cubicBezTo>
                  <a:lnTo>
                    <a:pt x="328" y="69"/>
                  </a:lnTo>
                  <a:lnTo>
                    <a:pt x="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1"/>
            <p:cNvSpPr/>
            <p:nvPr/>
          </p:nvSpPr>
          <p:spPr>
            <a:xfrm>
              <a:off x="2205400" y="993000"/>
              <a:ext cx="22300" cy="99300"/>
            </a:xfrm>
            <a:custGeom>
              <a:avLst/>
              <a:gdLst/>
              <a:ahLst/>
              <a:cxnLst/>
              <a:rect l="l" t="t" r="r" b="b"/>
              <a:pathLst>
                <a:path w="892" h="3972" extrusionOk="0">
                  <a:moveTo>
                    <a:pt x="892" y="1"/>
                  </a:moveTo>
                  <a:cubicBezTo>
                    <a:pt x="892" y="1"/>
                    <a:pt x="892" y="62"/>
                    <a:pt x="877" y="169"/>
                  </a:cubicBezTo>
                  <a:cubicBezTo>
                    <a:pt x="861" y="275"/>
                    <a:pt x="846" y="428"/>
                    <a:pt x="816" y="611"/>
                  </a:cubicBezTo>
                  <a:cubicBezTo>
                    <a:pt x="793" y="794"/>
                    <a:pt x="739" y="1007"/>
                    <a:pt x="694" y="1243"/>
                  </a:cubicBezTo>
                  <a:cubicBezTo>
                    <a:pt x="640" y="1472"/>
                    <a:pt x="572" y="1716"/>
                    <a:pt x="503" y="1967"/>
                  </a:cubicBezTo>
                  <a:cubicBezTo>
                    <a:pt x="427" y="2226"/>
                    <a:pt x="358" y="2470"/>
                    <a:pt x="290" y="2707"/>
                  </a:cubicBezTo>
                  <a:cubicBezTo>
                    <a:pt x="221" y="2943"/>
                    <a:pt x="168" y="3156"/>
                    <a:pt x="122" y="3347"/>
                  </a:cubicBezTo>
                  <a:cubicBezTo>
                    <a:pt x="76" y="3537"/>
                    <a:pt x="46" y="3690"/>
                    <a:pt x="23" y="3804"/>
                  </a:cubicBezTo>
                  <a:lnTo>
                    <a:pt x="0" y="3972"/>
                  </a:lnTo>
                  <a:lnTo>
                    <a:pt x="46" y="3796"/>
                  </a:lnTo>
                  <a:cubicBezTo>
                    <a:pt x="69" y="3690"/>
                    <a:pt x="114" y="3530"/>
                    <a:pt x="168" y="3347"/>
                  </a:cubicBezTo>
                  <a:cubicBezTo>
                    <a:pt x="221" y="3156"/>
                    <a:pt x="290" y="2943"/>
                    <a:pt x="358" y="2707"/>
                  </a:cubicBezTo>
                  <a:cubicBezTo>
                    <a:pt x="427" y="2470"/>
                    <a:pt x="503" y="2219"/>
                    <a:pt x="579" y="1967"/>
                  </a:cubicBezTo>
                  <a:cubicBezTo>
                    <a:pt x="648" y="1716"/>
                    <a:pt x="709" y="1464"/>
                    <a:pt x="762" y="1228"/>
                  </a:cubicBezTo>
                  <a:cubicBezTo>
                    <a:pt x="816" y="992"/>
                    <a:pt x="846" y="778"/>
                    <a:pt x="869" y="595"/>
                  </a:cubicBezTo>
                  <a:cubicBezTo>
                    <a:pt x="884" y="451"/>
                    <a:pt x="892" y="306"/>
                    <a:pt x="892" y="161"/>
                  </a:cubicBezTo>
                  <a:lnTo>
                    <a:pt x="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41"/>
            <p:cNvSpPr/>
            <p:nvPr/>
          </p:nvSpPr>
          <p:spPr>
            <a:xfrm>
              <a:off x="2250175" y="935850"/>
              <a:ext cx="8400" cy="79100"/>
            </a:xfrm>
            <a:custGeom>
              <a:avLst/>
              <a:gdLst/>
              <a:ahLst/>
              <a:cxnLst/>
              <a:rect l="l" t="t" r="r" b="b"/>
              <a:pathLst>
                <a:path w="336" h="3164" extrusionOk="0">
                  <a:moveTo>
                    <a:pt x="229" y="1"/>
                  </a:moveTo>
                  <a:lnTo>
                    <a:pt x="236" y="130"/>
                  </a:lnTo>
                  <a:cubicBezTo>
                    <a:pt x="236" y="214"/>
                    <a:pt x="244" y="336"/>
                    <a:pt x="252" y="473"/>
                  </a:cubicBezTo>
                  <a:cubicBezTo>
                    <a:pt x="252" y="618"/>
                    <a:pt x="252" y="786"/>
                    <a:pt x="252" y="961"/>
                  </a:cubicBezTo>
                  <a:cubicBezTo>
                    <a:pt x="259" y="1144"/>
                    <a:pt x="244" y="1342"/>
                    <a:pt x="229" y="1532"/>
                  </a:cubicBezTo>
                  <a:cubicBezTo>
                    <a:pt x="214" y="1731"/>
                    <a:pt x="198" y="1929"/>
                    <a:pt x="175" y="2119"/>
                  </a:cubicBezTo>
                  <a:cubicBezTo>
                    <a:pt x="145" y="2310"/>
                    <a:pt x="122" y="2493"/>
                    <a:pt x="99" y="2645"/>
                  </a:cubicBezTo>
                  <a:cubicBezTo>
                    <a:pt x="69" y="2798"/>
                    <a:pt x="46" y="2927"/>
                    <a:pt x="31" y="3019"/>
                  </a:cubicBezTo>
                  <a:lnTo>
                    <a:pt x="0" y="3163"/>
                  </a:lnTo>
                  <a:lnTo>
                    <a:pt x="46" y="3019"/>
                  </a:lnTo>
                  <a:cubicBezTo>
                    <a:pt x="69" y="2920"/>
                    <a:pt x="114" y="2790"/>
                    <a:pt x="145" y="2638"/>
                  </a:cubicBezTo>
                  <a:cubicBezTo>
                    <a:pt x="183" y="2477"/>
                    <a:pt x="221" y="2295"/>
                    <a:pt x="252" y="2104"/>
                  </a:cubicBezTo>
                  <a:cubicBezTo>
                    <a:pt x="282" y="1906"/>
                    <a:pt x="305" y="1700"/>
                    <a:pt x="320" y="1494"/>
                  </a:cubicBezTo>
                  <a:cubicBezTo>
                    <a:pt x="335" y="1296"/>
                    <a:pt x="335" y="1098"/>
                    <a:pt x="335" y="915"/>
                  </a:cubicBezTo>
                  <a:cubicBezTo>
                    <a:pt x="335" y="740"/>
                    <a:pt x="313" y="572"/>
                    <a:pt x="297" y="443"/>
                  </a:cubicBezTo>
                  <a:cubicBezTo>
                    <a:pt x="282" y="305"/>
                    <a:pt x="267" y="199"/>
                    <a:pt x="252" y="122"/>
                  </a:cubicBezTo>
                  <a:lnTo>
                    <a:pt x="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41"/>
          <p:cNvGrpSpPr/>
          <p:nvPr/>
        </p:nvGrpSpPr>
        <p:grpSpPr>
          <a:xfrm>
            <a:off x="6370008" y="2222114"/>
            <a:ext cx="2125521" cy="1907655"/>
            <a:chOff x="6370008" y="2222114"/>
            <a:chExt cx="2125521" cy="1907655"/>
          </a:xfrm>
        </p:grpSpPr>
        <p:grpSp>
          <p:nvGrpSpPr>
            <p:cNvPr id="6583" name="Google Shape;6583;p41"/>
            <p:cNvGrpSpPr/>
            <p:nvPr/>
          </p:nvGrpSpPr>
          <p:grpSpPr>
            <a:xfrm>
              <a:off x="6370008" y="2222114"/>
              <a:ext cx="2125521" cy="1907655"/>
              <a:chOff x="2716200" y="2575600"/>
              <a:chExt cx="661950" cy="594100"/>
            </a:xfrm>
          </p:grpSpPr>
          <p:sp>
            <p:nvSpPr>
              <p:cNvPr id="6584" name="Google Shape;6584;p41"/>
              <p:cNvSpPr/>
              <p:nvPr/>
            </p:nvSpPr>
            <p:spPr>
              <a:xfrm>
                <a:off x="2716200" y="2575600"/>
                <a:ext cx="661950" cy="594100"/>
              </a:xfrm>
              <a:custGeom>
                <a:avLst/>
                <a:gdLst/>
                <a:ahLst/>
                <a:cxnLst/>
                <a:rect l="l" t="t" r="r" b="b"/>
                <a:pathLst>
                  <a:path w="26478" h="23764" extrusionOk="0">
                    <a:moveTo>
                      <a:pt x="9520" y="6745"/>
                    </a:moveTo>
                    <a:lnTo>
                      <a:pt x="9612" y="6753"/>
                    </a:lnTo>
                    <a:lnTo>
                      <a:pt x="9650" y="6753"/>
                    </a:lnTo>
                    <a:lnTo>
                      <a:pt x="9695" y="6760"/>
                    </a:lnTo>
                    <a:cubicBezTo>
                      <a:pt x="9787" y="6783"/>
                      <a:pt x="9878" y="6806"/>
                      <a:pt x="9962" y="6844"/>
                    </a:cubicBezTo>
                    <a:cubicBezTo>
                      <a:pt x="10054" y="6890"/>
                      <a:pt x="10137" y="6943"/>
                      <a:pt x="10221" y="7004"/>
                    </a:cubicBezTo>
                    <a:cubicBezTo>
                      <a:pt x="10297" y="7073"/>
                      <a:pt x="10366" y="7141"/>
                      <a:pt x="10427" y="7225"/>
                    </a:cubicBezTo>
                    <a:cubicBezTo>
                      <a:pt x="10480" y="7301"/>
                      <a:pt x="10534" y="7385"/>
                      <a:pt x="10572" y="7477"/>
                    </a:cubicBezTo>
                    <a:cubicBezTo>
                      <a:pt x="10579" y="7492"/>
                      <a:pt x="10579" y="7507"/>
                      <a:pt x="10587" y="7522"/>
                    </a:cubicBezTo>
                    <a:lnTo>
                      <a:pt x="10595" y="7538"/>
                    </a:lnTo>
                    <a:cubicBezTo>
                      <a:pt x="10602" y="7568"/>
                      <a:pt x="10618" y="7599"/>
                      <a:pt x="10625" y="7629"/>
                    </a:cubicBezTo>
                    <a:lnTo>
                      <a:pt x="10648" y="7705"/>
                    </a:lnTo>
                    <a:cubicBezTo>
                      <a:pt x="10648" y="7728"/>
                      <a:pt x="10656" y="7743"/>
                      <a:pt x="10656" y="7759"/>
                    </a:cubicBezTo>
                    <a:lnTo>
                      <a:pt x="10663" y="7789"/>
                    </a:lnTo>
                    <a:cubicBezTo>
                      <a:pt x="10679" y="7881"/>
                      <a:pt x="10679" y="7972"/>
                      <a:pt x="10679" y="8064"/>
                    </a:cubicBezTo>
                    <a:cubicBezTo>
                      <a:pt x="10671" y="8216"/>
                      <a:pt x="10640" y="8361"/>
                      <a:pt x="10595" y="8506"/>
                    </a:cubicBezTo>
                    <a:cubicBezTo>
                      <a:pt x="10572" y="8551"/>
                      <a:pt x="10557" y="8597"/>
                      <a:pt x="10549" y="8620"/>
                    </a:cubicBezTo>
                    <a:lnTo>
                      <a:pt x="10503" y="8719"/>
                    </a:lnTo>
                    <a:cubicBezTo>
                      <a:pt x="10480" y="8765"/>
                      <a:pt x="10465" y="8810"/>
                      <a:pt x="10450" y="8864"/>
                    </a:cubicBezTo>
                    <a:cubicBezTo>
                      <a:pt x="10252" y="9009"/>
                      <a:pt x="10023" y="9100"/>
                      <a:pt x="9772" y="9131"/>
                    </a:cubicBezTo>
                    <a:cubicBezTo>
                      <a:pt x="9726" y="9138"/>
                      <a:pt x="9673" y="9138"/>
                      <a:pt x="9619" y="9138"/>
                    </a:cubicBezTo>
                    <a:cubicBezTo>
                      <a:pt x="8606" y="9138"/>
                      <a:pt x="7935" y="8094"/>
                      <a:pt x="8346" y="7172"/>
                    </a:cubicBezTo>
                    <a:cubicBezTo>
                      <a:pt x="8400" y="7149"/>
                      <a:pt x="8445" y="7126"/>
                      <a:pt x="8484" y="7096"/>
                    </a:cubicBezTo>
                    <a:lnTo>
                      <a:pt x="8567" y="7035"/>
                    </a:lnTo>
                    <a:cubicBezTo>
                      <a:pt x="8598" y="7019"/>
                      <a:pt x="8628" y="6997"/>
                      <a:pt x="8667" y="6966"/>
                    </a:cubicBezTo>
                    <a:lnTo>
                      <a:pt x="8682" y="6958"/>
                    </a:lnTo>
                    <a:cubicBezTo>
                      <a:pt x="8811" y="6882"/>
                      <a:pt x="8948" y="6821"/>
                      <a:pt x="9093" y="6783"/>
                    </a:cubicBezTo>
                    <a:cubicBezTo>
                      <a:pt x="9185" y="6760"/>
                      <a:pt x="9276" y="6745"/>
                      <a:pt x="9360" y="6745"/>
                    </a:cubicBezTo>
                    <a:close/>
                    <a:moveTo>
                      <a:pt x="13117" y="10335"/>
                    </a:moveTo>
                    <a:cubicBezTo>
                      <a:pt x="13018" y="10716"/>
                      <a:pt x="12995" y="11120"/>
                      <a:pt x="13041" y="11516"/>
                    </a:cubicBezTo>
                    <a:cubicBezTo>
                      <a:pt x="12995" y="11630"/>
                      <a:pt x="12965" y="11752"/>
                      <a:pt x="12957" y="11882"/>
                    </a:cubicBezTo>
                    <a:cubicBezTo>
                      <a:pt x="12546" y="12126"/>
                      <a:pt x="12294" y="12568"/>
                      <a:pt x="12294" y="13040"/>
                    </a:cubicBezTo>
                    <a:lnTo>
                      <a:pt x="12294" y="13277"/>
                    </a:lnTo>
                    <a:cubicBezTo>
                      <a:pt x="12203" y="13322"/>
                      <a:pt x="12111" y="13368"/>
                      <a:pt x="12028" y="13421"/>
                    </a:cubicBezTo>
                    <a:lnTo>
                      <a:pt x="11814" y="11516"/>
                    </a:lnTo>
                    <a:cubicBezTo>
                      <a:pt x="12325" y="11211"/>
                      <a:pt x="12767" y="10815"/>
                      <a:pt x="13117" y="10335"/>
                    </a:cubicBezTo>
                    <a:close/>
                    <a:moveTo>
                      <a:pt x="16120" y="0"/>
                    </a:moveTo>
                    <a:cubicBezTo>
                      <a:pt x="15373" y="0"/>
                      <a:pt x="14969" y="549"/>
                      <a:pt x="14756" y="846"/>
                    </a:cubicBezTo>
                    <a:cubicBezTo>
                      <a:pt x="14687" y="938"/>
                      <a:pt x="14619" y="1029"/>
                      <a:pt x="14535" y="1113"/>
                    </a:cubicBezTo>
                    <a:cubicBezTo>
                      <a:pt x="14329" y="1303"/>
                      <a:pt x="14177" y="1532"/>
                      <a:pt x="14062" y="1784"/>
                    </a:cubicBezTo>
                    <a:cubicBezTo>
                      <a:pt x="14032" y="1806"/>
                      <a:pt x="14001" y="1837"/>
                      <a:pt x="13971" y="1860"/>
                    </a:cubicBezTo>
                    <a:cubicBezTo>
                      <a:pt x="13857" y="1974"/>
                      <a:pt x="13453" y="2409"/>
                      <a:pt x="13209" y="3224"/>
                    </a:cubicBezTo>
                    <a:cubicBezTo>
                      <a:pt x="13186" y="3285"/>
                      <a:pt x="13171" y="3361"/>
                      <a:pt x="13148" y="3445"/>
                    </a:cubicBezTo>
                    <a:cubicBezTo>
                      <a:pt x="13018" y="3628"/>
                      <a:pt x="12942" y="3834"/>
                      <a:pt x="12927" y="4055"/>
                    </a:cubicBezTo>
                    <a:lnTo>
                      <a:pt x="12927" y="4108"/>
                    </a:lnTo>
                    <a:lnTo>
                      <a:pt x="12927" y="4177"/>
                    </a:lnTo>
                    <a:cubicBezTo>
                      <a:pt x="12927" y="4230"/>
                      <a:pt x="12927" y="4306"/>
                      <a:pt x="12934" y="4405"/>
                    </a:cubicBezTo>
                    <a:cubicBezTo>
                      <a:pt x="12927" y="4436"/>
                      <a:pt x="12919" y="4459"/>
                      <a:pt x="12912" y="4497"/>
                    </a:cubicBezTo>
                    <a:cubicBezTo>
                      <a:pt x="12904" y="4535"/>
                      <a:pt x="12881" y="4649"/>
                      <a:pt x="12858" y="4825"/>
                    </a:cubicBezTo>
                    <a:cubicBezTo>
                      <a:pt x="11985" y="3858"/>
                      <a:pt x="10803" y="3387"/>
                      <a:pt x="9627" y="3387"/>
                    </a:cubicBezTo>
                    <a:cubicBezTo>
                      <a:pt x="8217" y="3387"/>
                      <a:pt x="6816" y="4064"/>
                      <a:pt x="5969" y="5373"/>
                    </a:cubicBezTo>
                    <a:cubicBezTo>
                      <a:pt x="4406" y="7774"/>
                      <a:pt x="5542" y="11005"/>
                      <a:pt x="8263" y="11897"/>
                    </a:cubicBezTo>
                    <a:lnTo>
                      <a:pt x="8651" y="15334"/>
                    </a:lnTo>
                    <a:lnTo>
                      <a:pt x="1975" y="15822"/>
                    </a:lnTo>
                    <a:cubicBezTo>
                      <a:pt x="1762" y="15837"/>
                      <a:pt x="1563" y="15898"/>
                      <a:pt x="1380" y="16005"/>
                    </a:cubicBezTo>
                    <a:cubicBezTo>
                      <a:pt x="527" y="16493"/>
                      <a:pt x="1" y="17613"/>
                      <a:pt x="16" y="18924"/>
                    </a:cubicBezTo>
                    <a:cubicBezTo>
                      <a:pt x="24" y="20662"/>
                      <a:pt x="999" y="21973"/>
                      <a:pt x="2425" y="22171"/>
                    </a:cubicBezTo>
                    <a:cubicBezTo>
                      <a:pt x="4002" y="22399"/>
                      <a:pt x="16189" y="23741"/>
                      <a:pt x="16311" y="23756"/>
                    </a:cubicBezTo>
                    <a:cubicBezTo>
                      <a:pt x="16364" y="23756"/>
                      <a:pt x="16410" y="23764"/>
                      <a:pt x="16463" y="23764"/>
                    </a:cubicBezTo>
                    <a:cubicBezTo>
                      <a:pt x="16532" y="23764"/>
                      <a:pt x="16600" y="23756"/>
                      <a:pt x="16669" y="23748"/>
                    </a:cubicBezTo>
                    <a:cubicBezTo>
                      <a:pt x="20502" y="23146"/>
                      <a:pt x="25350" y="21729"/>
                      <a:pt x="25395" y="21713"/>
                    </a:cubicBezTo>
                    <a:cubicBezTo>
                      <a:pt x="25830" y="21584"/>
                      <a:pt x="26165" y="21256"/>
                      <a:pt x="26310" y="20837"/>
                    </a:cubicBezTo>
                    <a:cubicBezTo>
                      <a:pt x="26478" y="20372"/>
                      <a:pt x="26401" y="19854"/>
                      <a:pt x="26112" y="19450"/>
                    </a:cubicBezTo>
                    <a:cubicBezTo>
                      <a:pt x="25952" y="19221"/>
                      <a:pt x="25723" y="19038"/>
                      <a:pt x="25464" y="18932"/>
                    </a:cubicBezTo>
                    <a:lnTo>
                      <a:pt x="25464" y="18749"/>
                    </a:lnTo>
                    <a:cubicBezTo>
                      <a:pt x="25746" y="18634"/>
                      <a:pt x="25990" y="18429"/>
                      <a:pt x="26150" y="18177"/>
                    </a:cubicBezTo>
                    <a:cubicBezTo>
                      <a:pt x="26432" y="17750"/>
                      <a:pt x="26478" y="17217"/>
                      <a:pt x="26280" y="16744"/>
                    </a:cubicBezTo>
                    <a:cubicBezTo>
                      <a:pt x="26074" y="16257"/>
                      <a:pt x="25601" y="15929"/>
                      <a:pt x="25075" y="15898"/>
                    </a:cubicBezTo>
                    <a:lnTo>
                      <a:pt x="18369" y="15586"/>
                    </a:lnTo>
                    <a:lnTo>
                      <a:pt x="18369" y="15052"/>
                    </a:lnTo>
                    <a:cubicBezTo>
                      <a:pt x="18369" y="14267"/>
                      <a:pt x="17926" y="13620"/>
                      <a:pt x="17202" y="13284"/>
                    </a:cubicBezTo>
                    <a:lnTo>
                      <a:pt x="17202" y="13040"/>
                    </a:lnTo>
                    <a:cubicBezTo>
                      <a:pt x="17202" y="12796"/>
                      <a:pt x="17134" y="12545"/>
                      <a:pt x="17004" y="12332"/>
                    </a:cubicBezTo>
                    <a:lnTo>
                      <a:pt x="17035" y="12301"/>
                    </a:lnTo>
                    <a:cubicBezTo>
                      <a:pt x="17134" y="12172"/>
                      <a:pt x="17202" y="12027"/>
                      <a:pt x="17248" y="11874"/>
                    </a:cubicBezTo>
                    <a:cubicBezTo>
                      <a:pt x="17324" y="11745"/>
                      <a:pt x="17401" y="11630"/>
                      <a:pt x="17462" y="11508"/>
                    </a:cubicBezTo>
                    <a:lnTo>
                      <a:pt x="17477" y="11486"/>
                    </a:lnTo>
                    <a:cubicBezTo>
                      <a:pt x="17545" y="11341"/>
                      <a:pt x="17606" y="11196"/>
                      <a:pt x="17660" y="11044"/>
                    </a:cubicBezTo>
                    <a:cubicBezTo>
                      <a:pt x="17675" y="10990"/>
                      <a:pt x="17690" y="10944"/>
                      <a:pt x="17698" y="10906"/>
                    </a:cubicBezTo>
                    <a:lnTo>
                      <a:pt x="17713" y="10868"/>
                    </a:lnTo>
                    <a:cubicBezTo>
                      <a:pt x="17759" y="10693"/>
                      <a:pt x="17766" y="10518"/>
                      <a:pt x="17736" y="10342"/>
                    </a:cubicBezTo>
                    <a:cubicBezTo>
                      <a:pt x="18186" y="8795"/>
                      <a:pt x="18178" y="7789"/>
                      <a:pt x="18178" y="7675"/>
                    </a:cubicBezTo>
                    <a:cubicBezTo>
                      <a:pt x="18178" y="7591"/>
                      <a:pt x="18170" y="7500"/>
                      <a:pt x="18147" y="7416"/>
                    </a:cubicBezTo>
                    <a:lnTo>
                      <a:pt x="18178" y="7317"/>
                    </a:lnTo>
                    <a:lnTo>
                      <a:pt x="18186" y="7286"/>
                    </a:lnTo>
                    <a:cubicBezTo>
                      <a:pt x="18224" y="7134"/>
                      <a:pt x="18254" y="6997"/>
                      <a:pt x="18285" y="6875"/>
                    </a:cubicBezTo>
                    <a:lnTo>
                      <a:pt x="18285" y="6852"/>
                    </a:lnTo>
                    <a:cubicBezTo>
                      <a:pt x="18308" y="6722"/>
                      <a:pt x="18330" y="6616"/>
                      <a:pt x="18338" y="6547"/>
                    </a:cubicBezTo>
                    <a:cubicBezTo>
                      <a:pt x="18346" y="6539"/>
                      <a:pt x="18346" y="6524"/>
                      <a:pt x="18346" y="6509"/>
                    </a:cubicBezTo>
                    <a:lnTo>
                      <a:pt x="18361" y="6410"/>
                    </a:lnTo>
                    <a:cubicBezTo>
                      <a:pt x="18399" y="6113"/>
                      <a:pt x="18315" y="5808"/>
                      <a:pt x="18132" y="5571"/>
                    </a:cubicBezTo>
                    <a:cubicBezTo>
                      <a:pt x="18109" y="5442"/>
                      <a:pt x="18087" y="5320"/>
                      <a:pt x="18064" y="5206"/>
                    </a:cubicBezTo>
                    <a:cubicBezTo>
                      <a:pt x="18033" y="5061"/>
                      <a:pt x="17987" y="4825"/>
                      <a:pt x="17980" y="4725"/>
                    </a:cubicBezTo>
                    <a:cubicBezTo>
                      <a:pt x="17995" y="4466"/>
                      <a:pt x="18033" y="4100"/>
                      <a:pt x="18056" y="3841"/>
                    </a:cubicBezTo>
                    <a:cubicBezTo>
                      <a:pt x="18079" y="3658"/>
                      <a:pt x="18064" y="3476"/>
                      <a:pt x="18018" y="3293"/>
                    </a:cubicBezTo>
                    <a:cubicBezTo>
                      <a:pt x="18102" y="2927"/>
                      <a:pt x="17995" y="2538"/>
                      <a:pt x="17744" y="2264"/>
                    </a:cubicBezTo>
                    <a:lnTo>
                      <a:pt x="17744" y="2241"/>
                    </a:lnTo>
                    <a:cubicBezTo>
                      <a:pt x="17805" y="717"/>
                      <a:pt x="17088" y="206"/>
                      <a:pt x="16478" y="46"/>
                    </a:cubicBezTo>
                    <a:cubicBezTo>
                      <a:pt x="16425" y="31"/>
                      <a:pt x="16372" y="23"/>
                      <a:pt x="16318" y="15"/>
                    </a:cubicBezTo>
                    <a:cubicBezTo>
                      <a:pt x="16257" y="8"/>
                      <a:pt x="16189" y="0"/>
                      <a:pt x="16120"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1"/>
              <p:cNvSpPr/>
              <p:nvPr/>
            </p:nvSpPr>
            <p:spPr>
              <a:xfrm>
                <a:off x="2745175" y="2604125"/>
                <a:ext cx="603075" cy="536800"/>
              </a:xfrm>
              <a:custGeom>
                <a:avLst/>
                <a:gdLst/>
                <a:ahLst/>
                <a:cxnLst/>
                <a:rect l="l" t="t" r="r" b="b"/>
                <a:pathLst>
                  <a:path w="24123" h="21472" extrusionOk="0">
                    <a:moveTo>
                      <a:pt x="7553" y="4232"/>
                    </a:moveTo>
                    <a:lnTo>
                      <a:pt x="7523" y="4247"/>
                    </a:lnTo>
                    <a:cubicBezTo>
                      <a:pt x="7378" y="4316"/>
                      <a:pt x="7241" y="4408"/>
                      <a:pt x="7111" y="4507"/>
                    </a:cubicBezTo>
                    <a:cubicBezTo>
                      <a:pt x="7012" y="4590"/>
                      <a:pt x="6921" y="4674"/>
                      <a:pt x="6837" y="4766"/>
                    </a:cubicBezTo>
                    <a:cubicBezTo>
                      <a:pt x="6791" y="4827"/>
                      <a:pt x="6738" y="4888"/>
                      <a:pt x="6692" y="4956"/>
                    </a:cubicBezTo>
                    <a:lnTo>
                      <a:pt x="6654" y="5025"/>
                    </a:lnTo>
                    <a:lnTo>
                      <a:pt x="6715" y="4979"/>
                    </a:lnTo>
                    <a:cubicBezTo>
                      <a:pt x="6761" y="4949"/>
                      <a:pt x="6829" y="4903"/>
                      <a:pt x="6905" y="4850"/>
                    </a:cubicBezTo>
                    <a:cubicBezTo>
                      <a:pt x="7134" y="4712"/>
                      <a:pt x="7378" y="4606"/>
                      <a:pt x="7637" y="4537"/>
                    </a:cubicBezTo>
                    <a:cubicBezTo>
                      <a:pt x="7797" y="4491"/>
                      <a:pt x="7965" y="4469"/>
                      <a:pt x="8140" y="4453"/>
                    </a:cubicBezTo>
                    <a:lnTo>
                      <a:pt x="8422" y="4453"/>
                    </a:lnTo>
                    <a:cubicBezTo>
                      <a:pt x="8468" y="4461"/>
                      <a:pt x="8514" y="4469"/>
                      <a:pt x="8559" y="4469"/>
                    </a:cubicBezTo>
                    <a:lnTo>
                      <a:pt x="8628" y="4476"/>
                    </a:lnTo>
                    <a:lnTo>
                      <a:pt x="8696" y="4491"/>
                    </a:lnTo>
                    <a:cubicBezTo>
                      <a:pt x="8887" y="4522"/>
                      <a:pt x="9078" y="4583"/>
                      <a:pt x="9260" y="4659"/>
                    </a:cubicBezTo>
                    <a:cubicBezTo>
                      <a:pt x="9443" y="4743"/>
                      <a:pt x="9611" y="4850"/>
                      <a:pt x="9771" y="4979"/>
                    </a:cubicBezTo>
                    <a:cubicBezTo>
                      <a:pt x="9931" y="5109"/>
                      <a:pt x="10068" y="5254"/>
                      <a:pt x="10190" y="5414"/>
                    </a:cubicBezTo>
                    <a:cubicBezTo>
                      <a:pt x="10305" y="5574"/>
                      <a:pt x="10404" y="5741"/>
                      <a:pt x="10480" y="5924"/>
                    </a:cubicBezTo>
                    <a:cubicBezTo>
                      <a:pt x="10495" y="5970"/>
                      <a:pt x="10510" y="6016"/>
                      <a:pt x="10526" y="6061"/>
                    </a:cubicBezTo>
                    <a:cubicBezTo>
                      <a:pt x="10541" y="6107"/>
                      <a:pt x="10556" y="6153"/>
                      <a:pt x="10571" y="6191"/>
                    </a:cubicBezTo>
                    <a:cubicBezTo>
                      <a:pt x="10587" y="6290"/>
                      <a:pt x="10617" y="6374"/>
                      <a:pt x="10632" y="6465"/>
                    </a:cubicBezTo>
                    <a:cubicBezTo>
                      <a:pt x="10655" y="6633"/>
                      <a:pt x="10663" y="6801"/>
                      <a:pt x="10655" y="6968"/>
                    </a:cubicBezTo>
                    <a:cubicBezTo>
                      <a:pt x="10648" y="7235"/>
                      <a:pt x="10594" y="7502"/>
                      <a:pt x="10510" y="7746"/>
                    </a:cubicBezTo>
                    <a:cubicBezTo>
                      <a:pt x="10472" y="7845"/>
                      <a:pt x="10449" y="7913"/>
                      <a:pt x="10426" y="7967"/>
                    </a:cubicBezTo>
                    <a:lnTo>
                      <a:pt x="10388" y="8035"/>
                    </a:lnTo>
                    <a:lnTo>
                      <a:pt x="10449" y="7982"/>
                    </a:lnTo>
                    <a:cubicBezTo>
                      <a:pt x="10503" y="7921"/>
                      <a:pt x="10556" y="7860"/>
                      <a:pt x="10602" y="7799"/>
                    </a:cubicBezTo>
                    <a:cubicBezTo>
                      <a:pt x="10670" y="7700"/>
                      <a:pt x="10739" y="7593"/>
                      <a:pt x="10792" y="7479"/>
                    </a:cubicBezTo>
                    <a:cubicBezTo>
                      <a:pt x="10856" y="7345"/>
                      <a:pt x="10913" y="7197"/>
                      <a:pt x="10951" y="7048"/>
                    </a:cubicBezTo>
                    <a:lnTo>
                      <a:pt x="10951" y="7048"/>
                    </a:lnTo>
                    <a:cubicBezTo>
                      <a:pt x="10751" y="8152"/>
                      <a:pt x="9861" y="8998"/>
                      <a:pt x="8742" y="9125"/>
                    </a:cubicBezTo>
                    <a:cubicBezTo>
                      <a:pt x="8650" y="9135"/>
                      <a:pt x="8558" y="9140"/>
                      <a:pt x="8467" y="9140"/>
                    </a:cubicBezTo>
                    <a:cubicBezTo>
                      <a:pt x="7309" y="9140"/>
                      <a:pt x="6274" y="8349"/>
                      <a:pt x="5998" y="7205"/>
                    </a:cubicBezTo>
                    <a:cubicBezTo>
                      <a:pt x="5694" y="5962"/>
                      <a:pt x="6364" y="4690"/>
                      <a:pt x="7553" y="4232"/>
                    </a:cubicBezTo>
                    <a:close/>
                    <a:moveTo>
                      <a:pt x="14975" y="0"/>
                    </a:moveTo>
                    <a:cubicBezTo>
                      <a:pt x="14802" y="0"/>
                      <a:pt x="14678" y="175"/>
                      <a:pt x="14534" y="376"/>
                    </a:cubicBezTo>
                    <a:cubicBezTo>
                      <a:pt x="14420" y="536"/>
                      <a:pt x="14298" y="681"/>
                      <a:pt x="14161" y="810"/>
                    </a:cubicBezTo>
                    <a:cubicBezTo>
                      <a:pt x="13955" y="1001"/>
                      <a:pt x="13841" y="1397"/>
                      <a:pt x="13772" y="1801"/>
                    </a:cubicBezTo>
                    <a:lnTo>
                      <a:pt x="13772" y="1710"/>
                    </a:lnTo>
                    <a:cubicBezTo>
                      <a:pt x="13780" y="1649"/>
                      <a:pt x="13757" y="1595"/>
                      <a:pt x="13727" y="1550"/>
                    </a:cubicBezTo>
                    <a:cubicBezTo>
                      <a:pt x="13711" y="1534"/>
                      <a:pt x="13696" y="1527"/>
                      <a:pt x="13673" y="1519"/>
                    </a:cubicBezTo>
                    <a:cubicBezTo>
                      <a:pt x="13650" y="1519"/>
                      <a:pt x="13627" y="1527"/>
                      <a:pt x="13612" y="1542"/>
                    </a:cubicBezTo>
                    <a:cubicBezTo>
                      <a:pt x="13597" y="1557"/>
                      <a:pt x="13323" y="1824"/>
                      <a:pt x="13147" y="2411"/>
                    </a:cubicBezTo>
                    <a:cubicBezTo>
                      <a:pt x="13056" y="2677"/>
                      <a:pt x="13010" y="2959"/>
                      <a:pt x="13003" y="3241"/>
                    </a:cubicBezTo>
                    <a:cubicBezTo>
                      <a:pt x="12987" y="3219"/>
                      <a:pt x="12980" y="3188"/>
                      <a:pt x="12972" y="3165"/>
                    </a:cubicBezTo>
                    <a:cubicBezTo>
                      <a:pt x="12957" y="3112"/>
                      <a:pt x="12942" y="3059"/>
                      <a:pt x="12934" y="3028"/>
                    </a:cubicBezTo>
                    <a:lnTo>
                      <a:pt x="12911" y="2975"/>
                    </a:lnTo>
                    <a:lnTo>
                      <a:pt x="12911" y="3036"/>
                    </a:lnTo>
                    <a:lnTo>
                      <a:pt x="12911" y="3196"/>
                    </a:lnTo>
                    <a:cubicBezTo>
                      <a:pt x="12911" y="3257"/>
                      <a:pt x="12934" y="3333"/>
                      <a:pt x="12949" y="3409"/>
                    </a:cubicBezTo>
                    <a:cubicBezTo>
                      <a:pt x="12957" y="3432"/>
                      <a:pt x="12957" y="3462"/>
                      <a:pt x="12964" y="3485"/>
                    </a:cubicBezTo>
                    <a:cubicBezTo>
                      <a:pt x="12919" y="3485"/>
                      <a:pt x="12881" y="3531"/>
                      <a:pt x="12873" y="3600"/>
                    </a:cubicBezTo>
                    <a:cubicBezTo>
                      <a:pt x="12804" y="4004"/>
                      <a:pt x="12781" y="4415"/>
                      <a:pt x="12804" y="4819"/>
                    </a:cubicBezTo>
                    <a:lnTo>
                      <a:pt x="12804" y="4842"/>
                    </a:lnTo>
                    <a:lnTo>
                      <a:pt x="12797" y="4819"/>
                    </a:lnTo>
                    <a:cubicBezTo>
                      <a:pt x="12766" y="4758"/>
                      <a:pt x="12743" y="4705"/>
                      <a:pt x="12728" y="4667"/>
                    </a:cubicBezTo>
                    <a:lnTo>
                      <a:pt x="12698" y="4606"/>
                    </a:lnTo>
                    <a:lnTo>
                      <a:pt x="12705" y="4682"/>
                    </a:lnTo>
                    <a:cubicBezTo>
                      <a:pt x="12713" y="4728"/>
                      <a:pt x="12728" y="4789"/>
                      <a:pt x="12743" y="4872"/>
                    </a:cubicBezTo>
                    <a:cubicBezTo>
                      <a:pt x="12759" y="4949"/>
                      <a:pt x="12789" y="5032"/>
                      <a:pt x="12812" y="5124"/>
                    </a:cubicBezTo>
                    <a:cubicBezTo>
                      <a:pt x="12842" y="5215"/>
                      <a:pt x="12888" y="5307"/>
                      <a:pt x="12926" y="5391"/>
                    </a:cubicBezTo>
                    <a:cubicBezTo>
                      <a:pt x="12964" y="5482"/>
                      <a:pt x="13018" y="5551"/>
                      <a:pt x="13063" y="5627"/>
                    </a:cubicBezTo>
                    <a:lnTo>
                      <a:pt x="13079" y="5642"/>
                    </a:lnTo>
                    <a:cubicBezTo>
                      <a:pt x="13056" y="5642"/>
                      <a:pt x="13025" y="5650"/>
                      <a:pt x="13010" y="5665"/>
                    </a:cubicBezTo>
                    <a:cubicBezTo>
                      <a:pt x="12980" y="5703"/>
                      <a:pt x="12957" y="5749"/>
                      <a:pt x="12957" y="5802"/>
                    </a:cubicBezTo>
                    <a:cubicBezTo>
                      <a:pt x="12934" y="6275"/>
                      <a:pt x="12972" y="6755"/>
                      <a:pt x="13071" y="7220"/>
                    </a:cubicBezTo>
                    <a:cubicBezTo>
                      <a:pt x="13094" y="7304"/>
                      <a:pt x="13117" y="7395"/>
                      <a:pt x="13140" y="7494"/>
                    </a:cubicBezTo>
                    <a:lnTo>
                      <a:pt x="13193" y="7692"/>
                    </a:lnTo>
                    <a:cubicBezTo>
                      <a:pt x="13147" y="7593"/>
                      <a:pt x="13109" y="7494"/>
                      <a:pt x="13079" y="7395"/>
                    </a:cubicBezTo>
                    <a:cubicBezTo>
                      <a:pt x="13041" y="7281"/>
                      <a:pt x="13003" y="7166"/>
                      <a:pt x="12980" y="7052"/>
                    </a:cubicBezTo>
                    <a:cubicBezTo>
                      <a:pt x="12957" y="6961"/>
                      <a:pt x="12942" y="6877"/>
                      <a:pt x="12934" y="6785"/>
                    </a:cubicBezTo>
                    <a:cubicBezTo>
                      <a:pt x="12926" y="6755"/>
                      <a:pt x="12926" y="6724"/>
                      <a:pt x="12919" y="6709"/>
                    </a:cubicBezTo>
                    <a:cubicBezTo>
                      <a:pt x="12919" y="6724"/>
                      <a:pt x="12919" y="6755"/>
                      <a:pt x="12919" y="6785"/>
                    </a:cubicBezTo>
                    <a:cubicBezTo>
                      <a:pt x="12911" y="6884"/>
                      <a:pt x="12911" y="6976"/>
                      <a:pt x="12926" y="7075"/>
                    </a:cubicBezTo>
                    <a:cubicBezTo>
                      <a:pt x="12942" y="7205"/>
                      <a:pt x="12964" y="7334"/>
                      <a:pt x="13003" y="7464"/>
                    </a:cubicBezTo>
                    <a:cubicBezTo>
                      <a:pt x="13041" y="7593"/>
                      <a:pt x="13086" y="7730"/>
                      <a:pt x="13132" y="7868"/>
                    </a:cubicBezTo>
                    <a:cubicBezTo>
                      <a:pt x="13185" y="7997"/>
                      <a:pt x="13239" y="8119"/>
                      <a:pt x="13277" y="8241"/>
                    </a:cubicBezTo>
                    <a:cubicBezTo>
                      <a:pt x="13269" y="8233"/>
                      <a:pt x="13262" y="8226"/>
                      <a:pt x="13246" y="8226"/>
                    </a:cubicBezTo>
                    <a:cubicBezTo>
                      <a:pt x="13231" y="8226"/>
                      <a:pt x="13208" y="8233"/>
                      <a:pt x="13193" y="8241"/>
                    </a:cubicBezTo>
                    <a:cubicBezTo>
                      <a:pt x="13140" y="8294"/>
                      <a:pt x="13117" y="8371"/>
                      <a:pt x="13132" y="8447"/>
                    </a:cubicBezTo>
                    <a:cubicBezTo>
                      <a:pt x="13155" y="8599"/>
                      <a:pt x="13193" y="9072"/>
                      <a:pt x="13124" y="9331"/>
                    </a:cubicBezTo>
                    <a:cubicBezTo>
                      <a:pt x="12995" y="9765"/>
                      <a:pt x="12972" y="10017"/>
                      <a:pt x="13094" y="10688"/>
                    </a:cubicBezTo>
                    <a:cubicBezTo>
                      <a:pt x="13117" y="10817"/>
                      <a:pt x="13155" y="10970"/>
                      <a:pt x="13193" y="11130"/>
                    </a:cubicBezTo>
                    <a:cubicBezTo>
                      <a:pt x="13155" y="11069"/>
                      <a:pt x="13124" y="11023"/>
                      <a:pt x="13094" y="10977"/>
                    </a:cubicBezTo>
                    <a:cubicBezTo>
                      <a:pt x="13063" y="10931"/>
                      <a:pt x="13018" y="10878"/>
                      <a:pt x="12987" y="10855"/>
                    </a:cubicBezTo>
                    <a:lnTo>
                      <a:pt x="12949" y="10817"/>
                    </a:lnTo>
                    <a:lnTo>
                      <a:pt x="12949" y="10817"/>
                    </a:lnTo>
                    <a:lnTo>
                      <a:pt x="12972" y="10878"/>
                    </a:lnTo>
                    <a:cubicBezTo>
                      <a:pt x="12995" y="10916"/>
                      <a:pt x="13018" y="10977"/>
                      <a:pt x="13048" y="11046"/>
                    </a:cubicBezTo>
                    <a:cubicBezTo>
                      <a:pt x="13079" y="11114"/>
                      <a:pt x="13117" y="11191"/>
                      <a:pt x="13155" y="11282"/>
                    </a:cubicBezTo>
                    <a:cubicBezTo>
                      <a:pt x="13185" y="11366"/>
                      <a:pt x="13224" y="11457"/>
                      <a:pt x="13254" y="11556"/>
                    </a:cubicBezTo>
                    <a:lnTo>
                      <a:pt x="13269" y="11602"/>
                    </a:lnTo>
                    <a:cubicBezTo>
                      <a:pt x="12995" y="11610"/>
                      <a:pt x="12721" y="11648"/>
                      <a:pt x="12446" y="11701"/>
                    </a:cubicBezTo>
                    <a:cubicBezTo>
                      <a:pt x="12355" y="11724"/>
                      <a:pt x="12286" y="11808"/>
                      <a:pt x="12286" y="11907"/>
                    </a:cubicBezTo>
                    <a:lnTo>
                      <a:pt x="12286" y="12616"/>
                    </a:lnTo>
                    <a:cubicBezTo>
                      <a:pt x="12172" y="12684"/>
                      <a:pt x="12096" y="12806"/>
                      <a:pt x="12096" y="12943"/>
                    </a:cubicBezTo>
                    <a:lnTo>
                      <a:pt x="12096" y="13050"/>
                    </a:lnTo>
                    <a:cubicBezTo>
                      <a:pt x="11974" y="13065"/>
                      <a:pt x="11852" y="13088"/>
                      <a:pt x="11730" y="13134"/>
                    </a:cubicBezTo>
                    <a:cubicBezTo>
                      <a:pt x="11341" y="13271"/>
                      <a:pt x="11128" y="13546"/>
                      <a:pt x="11128" y="13911"/>
                    </a:cubicBezTo>
                    <a:lnTo>
                      <a:pt x="11128" y="15306"/>
                    </a:lnTo>
                    <a:lnTo>
                      <a:pt x="10061" y="15253"/>
                    </a:lnTo>
                    <a:lnTo>
                      <a:pt x="9474" y="9994"/>
                    </a:lnTo>
                    <a:cubicBezTo>
                      <a:pt x="9535" y="9956"/>
                      <a:pt x="9573" y="9880"/>
                      <a:pt x="9565" y="9803"/>
                    </a:cubicBezTo>
                    <a:lnTo>
                      <a:pt x="9558" y="9735"/>
                    </a:lnTo>
                    <a:cubicBezTo>
                      <a:pt x="9550" y="9674"/>
                      <a:pt x="9565" y="9682"/>
                      <a:pt x="9520" y="9643"/>
                    </a:cubicBezTo>
                    <a:cubicBezTo>
                      <a:pt x="11067" y="9110"/>
                      <a:pt x="11966" y="7502"/>
                      <a:pt x="11615" y="5909"/>
                    </a:cubicBezTo>
                    <a:cubicBezTo>
                      <a:pt x="11282" y="4419"/>
                      <a:pt x="9964" y="3384"/>
                      <a:pt x="8473" y="3384"/>
                    </a:cubicBezTo>
                    <a:cubicBezTo>
                      <a:pt x="8363" y="3384"/>
                      <a:pt x="8252" y="3390"/>
                      <a:pt x="8140" y="3402"/>
                    </a:cubicBezTo>
                    <a:cubicBezTo>
                      <a:pt x="6509" y="3569"/>
                      <a:pt x="5267" y="4926"/>
                      <a:pt x="5252" y="6564"/>
                    </a:cubicBezTo>
                    <a:cubicBezTo>
                      <a:pt x="5229" y="8195"/>
                      <a:pt x="6441" y="9590"/>
                      <a:pt x="8064" y="9796"/>
                    </a:cubicBezTo>
                    <a:cubicBezTo>
                      <a:pt x="8018" y="9842"/>
                      <a:pt x="8026" y="9842"/>
                      <a:pt x="8033" y="9903"/>
                    </a:cubicBezTo>
                    <a:lnTo>
                      <a:pt x="8041" y="9971"/>
                    </a:lnTo>
                    <a:cubicBezTo>
                      <a:pt x="8049" y="10055"/>
                      <a:pt x="8110" y="10124"/>
                      <a:pt x="8193" y="10139"/>
                    </a:cubicBezTo>
                    <a:lnTo>
                      <a:pt x="8765" y="15245"/>
                    </a:lnTo>
                    <a:lnTo>
                      <a:pt x="900" y="15817"/>
                    </a:lnTo>
                    <a:cubicBezTo>
                      <a:pt x="862" y="15817"/>
                      <a:pt x="831" y="15832"/>
                      <a:pt x="801" y="15847"/>
                    </a:cubicBezTo>
                    <a:cubicBezTo>
                      <a:pt x="313" y="16129"/>
                      <a:pt x="0" y="16884"/>
                      <a:pt x="8" y="17768"/>
                    </a:cubicBezTo>
                    <a:cubicBezTo>
                      <a:pt x="16" y="18652"/>
                      <a:pt x="389" y="19749"/>
                      <a:pt x="1433" y="19902"/>
                    </a:cubicBezTo>
                    <a:cubicBezTo>
                      <a:pt x="2988" y="20123"/>
                      <a:pt x="15167" y="21457"/>
                      <a:pt x="15289" y="21472"/>
                    </a:cubicBezTo>
                    <a:lnTo>
                      <a:pt x="15350" y="21472"/>
                    </a:lnTo>
                    <a:cubicBezTo>
                      <a:pt x="19084" y="20885"/>
                      <a:pt x="23878" y="19483"/>
                      <a:pt x="23924" y="19475"/>
                    </a:cubicBezTo>
                    <a:cubicBezTo>
                      <a:pt x="24000" y="19452"/>
                      <a:pt x="24054" y="19399"/>
                      <a:pt x="24084" y="19323"/>
                    </a:cubicBezTo>
                    <a:cubicBezTo>
                      <a:pt x="24122" y="19208"/>
                      <a:pt x="24107" y="19079"/>
                      <a:pt x="24038" y="18980"/>
                    </a:cubicBezTo>
                    <a:cubicBezTo>
                      <a:pt x="23924" y="18827"/>
                      <a:pt x="23726" y="18759"/>
                      <a:pt x="23406" y="18759"/>
                    </a:cubicBezTo>
                    <a:lnTo>
                      <a:pt x="23314" y="18759"/>
                    </a:lnTo>
                    <a:cubicBezTo>
                      <a:pt x="23040" y="17852"/>
                      <a:pt x="23215" y="16945"/>
                      <a:pt x="23307" y="16571"/>
                    </a:cubicBezTo>
                    <a:lnTo>
                      <a:pt x="23307" y="16571"/>
                    </a:lnTo>
                    <a:cubicBezTo>
                      <a:pt x="23390" y="16579"/>
                      <a:pt x="23490" y="16587"/>
                      <a:pt x="23596" y="16587"/>
                    </a:cubicBezTo>
                    <a:lnTo>
                      <a:pt x="23665" y="16587"/>
                    </a:lnTo>
                    <a:cubicBezTo>
                      <a:pt x="23672" y="16587"/>
                      <a:pt x="23679" y="16587"/>
                      <a:pt x="23687" y="16587"/>
                    </a:cubicBezTo>
                    <a:cubicBezTo>
                      <a:pt x="23824" y="16587"/>
                      <a:pt x="23959" y="16519"/>
                      <a:pt x="24038" y="16404"/>
                    </a:cubicBezTo>
                    <a:cubicBezTo>
                      <a:pt x="24107" y="16297"/>
                      <a:pt x="24114" y="16160"/>
                      <a:pt x="24069" y="16038"/>
                    </a:cubicBezTo>
                    <a:cubicBezTo>
                      <a:pt x="24031" y="15954"/>
                      <a:pt x="23954" y="15901"/>
                      <a:pt x="23863" y="15893"/>
                    </a:cubicBezTo>
                    <a:lnTo>
                      <a:pt x="16066" y="15535"/>
                    </a:lnTo>
                    <a:lnTo>
                      <a:pt x="16066" y="13911"/>
                    </a:lnTo>
                    <a:cubicBezTo>
                      <a:pt x="16066" y="13317"/>
                      <a:pt x="15525" y="13096"/>
                      <a:pt x="15098" y="13043"/>
                    </a:cubicBezTo>
                    <a:lnTo>
                      <a:pt x="15098" y="12951"/>
                    </a:lnTo>
                    <a:cubicBezTo>
                      <a:pt x="15098" y="12814"/>
                      <a:pt x="15022" y="12684"/>
                      <a:pt x="14908" y="12616"/>
                    </a:cubicBezTo>
                    <a:lnTo>
                      <a:pt x="14908" y="11907"/>
                    </a:lnTo>
                    <a:cubicBezTo>
                      <a:pt x="14900" y="11808"/>
                      <a:pt x="14839" y="11724"/>
                      <a:pt x="14740" y="11701"/>
                    </a:cubicBezTo>
                    <a:cubicBezTo>
                      <a:pt x="14496" y="11648"/>
                      <a:pt x="14252" y="11617"/>
                      <a:pt x="14001" y="11610"/>
                    </a:cubicBezTo>
                    <a:cubicBezTo>
                      <a:pt x="14047" y="11564"/>
                      <a:pt x="14092" y="11518"/>
                      <a:pt x="14138" y="11480"/>
                    </a:cubicBezTo>
                    <a:cubicBezTo>
                      <a:pt x="14169" y="11450"/>
                      <a:pt x="14191" y="11434"/>
                      <a:pt x="14222" y="11412"/>
                    </a:cubicBezTo>
                    <a:cubicBezTo>
                      <a:pt x="14237" y="11396"/>
                      <a:pt x="14260" y="11373"/>
                      <a:pt x="14283" y="11358"/>
                    </a:cubicBezTo>
                    <a:lnTo>
                      <a:pt x="14344" y="11313"/>
                    </a:lnTo>
                    <a:lnTo>
                      <a:pt x="14344" y="11313"/>
                    </a:lnTo>
                    <a:lnTo>
                      <a:pt x="14275" y="11328"/>
                    </a:lnTo>
                    <a:cubicBezTo>
                      <a:pt x="14252" y="11335"/>
                      <a:pt x="14230" y="11343"/>
                      <a:pt x="14207" y="11351"/>
                    </a:cubicBezTo>
                    <a:cubicBezTo>
                      <a:pt x="14176" y="11366"/>
                      <a:pt x="14146" y="11373"/>
                      <a:pt x="14108" y="11396"/>
                    </a:cubicBezTo>
                    <a:cubicBezTo>
                      <a:pt x="14077" y="11412"/>
                      <a:pt x="14047" y="11434"/>
                      <a:pt x="14009" y="11457"/>
                    </a:cubicBezTo>
                    <a:cubicBezTo>
                      <a:pt x="14062" y="11404"/>
                      <a:pt x="14123" y="11351"/>
                      <a:pt x="14184" y="11297"/>
                    </a:cubicBezTo>
                    <a:cubicBezTo>
                      <a:pt x="14245" y="11236"/>
                      <a:pt x="14329" y="11152"/>
                      <a:pt x="14397" y="11084"/>
                    </a:cubicBezTo>
                    <a:cubicBezTo>
                      <a:pt x="14473" y="11015"/>
                      <a:pt x="14550" y="10931"/>
                      <a:pt x="14618" y="10855"/>
                    </a:cubicBezTo>
                    <a:cubicBezTo>
                      <a:pt x="14687" y="10787"/>
                      <a:pt x="14748" y="10718"/>
                      <a:pt x="14801" y="10657"/>
                    </a:cubicBezTo>
                    <a:lnTo>
                      <a:pt x="14931" y="10505"/>
                    </a:lnTo>
                    <a:lnTo>
                      <a:pt x="14976" y="10451"/>
                    </a:lnTo>
                    <a:lnTo>
                      <a:pt x="14923" y="10482"/>
                    </a:lnTo>
                    <a:lnTo>
                      <a:pt x="14771" y="10573"/>
                    </a:lnTo>
                    <a:lnTo>
                      <a:pt x="14778" y="10566"/>
                    </a:lnTo>
                    <a:cubicBezTo>
                      <a:pt x="14870" y="10451"/>
                      <a:pt x="14976" y="10329"/>
                      <a:pt x="15060" y="10207"/>
                    </a:cubicBezTo>
                    <a:cubicBezTo>
                      <a:pt x="15144" y="10093"/>
                      <a:pt x="15220" y="9971"/>
                      <a:pt x="15289" y="9842"/>
                    </a:cubicBezTo>
                    <a:cubicBezTo>
                      <a:pt x="15335" y="9743"/>
                      <a:pt x="15380" y="9643"/>
                      <a:pt x="15411" y="9544"/>
                    </a:cubicBezTo>
                    <a:cubicBezTo>
                      <a:pt x="15426" y="9499"/>
                      <a:pt x="15434" y="9468"/>
                      <a:pt x="15441" y="9445"/>
                    </a:cubicBezTo>
                    <a:lnTo>
                      <a:pt x="15449" y="9415"/>
                    </a:lnTo>
                    <a:lnTo>
                      <a:pt x="15441" y="9438"/>
                    </a:lnTo>
                    <a:cubicBezTo>
                      <a:pt x="15426" y="9461"/>
                      <a:pt x="15418" y="9483"/>
                      <a:pt x="15396" y="9514"/>
                    </a:cubicBezTo>
                    <a:cubicBezTo>
                      <a:pt x="15358" y="9605"/>
                      <a:pt x="15304" y="9689"/>
                      <a:pt x="15243" y="9773"/>
                    </a:cubicBezTo>
                    <a:cubicBezTo>
                      <a:pt x="15175" y="9880"/>
                      <a:pt x="15098" y="9979"/>
                      <a:pt x="15015" y="10078"/>
                    </a:cubicBezTo>
                    <a:cubicBezTo>
                      <a:pt x="15175" y="9788"/>
                      <a:pt x="15304" y="9483"/>
                      <a:pt x="15396" y="9171"/>
                    </a:cubicBezTo>
                    <a:cubicBezTo>
                      <a:pt x="15891" y="7593"/>
                      <a:pt x="15883" y="6595"/>
                      <a:pt x="15876" y="6557"/>
                    </a:cubicBezTo>
                    <a:cubicBezTo>
                      <a:pt x="15883" y="6496"/>
                      <a:pt x="15861" y="6435"/>
                      <a:pt x="15807" y="6397"/>
                    </a:cubicBezTo>
                    <a:cubicBezTo>
                      <a:pt x="15800" y="6397"/>
                      <a:pt x="15792" y="6389"/>
                      <a:pt x="15784" y="6389"/>
                    </a:cubicBezTo>
                    <a:cubicBezTo>
                      <a:pt x="15769" y="6389"/>
                      <a:pt x="15761" y="6389"/>
                      <a:pt x="15746" y="6397"/>
                    </a:cubicBezTo>
                    <a:cubicBezTo>
                      <a:pt x="15761" y="6359"/>
                      <a:pt x="15777" y="6313"/>
                      <a:pt x="15792" y="6275"/>
                    </a:cubicBezTo>
                    <a:cubicBezTo>
                      <a:pt x="15838" y="6138"/>
                      <a:pt x="15883" y="6000"/>
                      <a:pt x="15922" y="5871"/>
                    </a:cubicBezTo>
                    <a:cubicBezTo>
                      <a:pt x="15960" y="5734"/>
                      <a:pt x="15990" y="5604"/>
                      <a:pt x="16013" y="5497"/>
                    </a:cubicBezTo>
                    <a:cubicBezTo>
                      <a:pt x="16036" y="5391"/>
                      <a:pt x="16043" y="5292"/>
                      <a:pt x="16059" y="5223"/>
                    </a:cubicBezTo>
                    <a:lnTo>
                      <a:pt x="16074" y="5124"/>
                    </a:lnTo>
                    <a:lnTo>
                      <a:pt x="16036" y="5215"/>
                    </a:lnTo>
                    <a:cubicBezTo>
                      <a:pt x="16021" y="5276"/>
                      <a:pt x="15990" y="5360"/>
                      <a:pt x="15952" y="5459"/>
                    </a:cubicBezTo>
                    <a:lnTo>
                      <a:pt x="15944" y="5490"/>
                    </a:lnTo>
                    <a:cubicBezTo>
                      <a:pt x="15952" y="5124"/>
                      <a:pt x="15868" y="4690"/>
                      <a:pt x="15792" y="4293"/>
                    </a:cubicBezTo>
                    <a:cubicBezTo>
                      <a:pt x="15731" y="4049"/>
                      <a:pt x="15693" y="3813"/>
                      <a:pt x="15678" y="3569"/>
                    </a:cubicBezTo>
                    <a:cubicBezTo>
                      <a:pt x="15700" y="3150"/>
                      <a:pt x="15769" y="2578"/>
                      <a:pt x="15769" y="2571"/>
                    </a:cubicBezTo>
                    <a:cubicBezTo>
                      <a:pt x="15784" y="2510"/>
                      <a:pt x="15761" y="2441"/>
                      <a:pt x="15716" y="2388"/>
                    </a:cubicBezTo>
                    <a:cubicBezTo>
                      <a:pt x="15708" y="2380"/>
                      <a:pt x="15693" y="2373"/>
                      <a:pt x="15678" y="2373"/>
                    </a:cubicBezTo>
                    <a:cubicBezTo>
                      <a:pt x="15673" y="2372"/>
                      <a:pt x="15668" y="2371"/>
                      <a:pt x="15663" y="2371"/>
                    </a:cubicBezTo>
                    <a:cubicBezTo>
                      <a:pt x="15632" y="2371"/>
                      <a:pt x="15607" y="2392"/>
                      <a:pt x="15594" y="2418"/>
                    </a:cubicBezTo>
                    <a:cubicBezTo>
                      <a:pt x="15487" y="2578"/>
                      <a:pt x="15396" y="2746"/>
                      <a:pt x="15304" y="2914"/>
                    </a:cubicBezTo>
                    <a:cubicBezTo>
                      <a:pt x="15319" y="2883"/>
                      <a:pt x="15327" y="2845"/>
                      <a:pt x="15342" y="2807"/>
                    </a:cubicBezTo>
                    <a:lnTo>
                      <a:pt x="15358" y="2777"/>
                    </a:lnTo>
                    <a:cubicBezTo>
                      <a:pt x="15388" y="2700"/>
                      <a:pt x="15426" y="2624"/>
                      <a:pt x="15464" y="2548"/>
                    </a:cubicBezTo>
                    <a:cubicBezTo>
                      <a:pt x="15502" y="2472"/>
                      <a:pt x="15533" y="2388"/>
                      <a:pt x="15571" y="2312"/>
                    </a:cubicBezTo>
                    <a:cubicBezTo>
                      <a:pt x="15601" y="2235"/>
                      <a:pt x="15632" y="2167"/>
                      <a:pt x="15662" y="2106"/>
                    </a:cubicBezTo>
                    <a:cubicBezTo>
                      <a:pt x="15693" y="2053"/>
                      <a:pt x="15708" y="1992"/>
                      <a:pt x="15723" y="1953"/>
                    </a:cubicBezTo>
                    <a:lnTo>
                      <a:pt x="15746" y="1900"/>
                    </a:lnTo>
                    <a:lnTo>
                      <a:pt x="15716" y="1931"/>
                    </a:lnTo>
                    <a:cubicBezTo>
                      <a:pt x="15693" y="1961"/>
                      <a:pt x="15655" y="1992"/>
                      <a:pt x="15617" y="2037"/>
                    </a:cubicBezTo>
                    <a:lnTo>
                      <a:pt x="15601" y="2060"/>
                    </a:lnTo>
                    <a:lnTo>
                      <a:pt x="15601" y="2053"/>
                    </a:lnTo>
                    <a:cubicBezTo>
                      <a:pt x="15495" y="1732"/>
                      <a:pt x="15441" y="1397"/>
                      <a:pt x="15449" y="1054"/>
                    </a:cubicBezTo>
                    <a:cubicBezTo>
                      <a:pt x="15472" y="399"/>
                      <a:pt x="15350" y="94"/>
                      <a:pt x="15037" y="10"/>
                    </a:cubicBezTo>
                    <a:lnTo>
                      <a:pt x="15007" y="2"/>
                    </a:lnTo>
                    <a:cubicBezTo>
                      <a:pt x="14996" y="1"/>
                      <a:pt x="14985" y="0"/>
                      <a:pt x="149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41"/>
              <p:cNvSpPr/>
              <p:nvPr/>
            </p:nvSpPr>
            <p:spPr>
              <a:xfrm>
                <a:off x="2868825" y="2745350"/>
                <a:ext cx="132825" cy="110550"/>
              </a:xfrm>
              <a:custGeom>
                <a:avLst/>
                <a:gdLst/>
                <a:ahLst/>
                <a:cxnLst/>
                <a:rect l="l" t="t" r="r" b="b"/>
                <a:pathLst>
                  <a:path w="5313" h="4422" extrusionOk="0">
                    <a:moveTo>
                      <a:pt x="1229" y="1"/>
                    </a:moveTo>
                    <a:cubicBezTo>
                      <a:pt x="1223" y="1"/>
                      <a:pt x="1218" y="1"/>
                      <a:pt x="1213" y="1"/>
                    </a:cubicBezTo>
                    <a:cubicBezTo>
                      <a:pt x="1152" y="1"/>
                      <a:pt x="1083" y="1"/>
                      <a:pt x="1022" y="16"/>
                    </a:cubicBezTo>
                    <a:cubicBezTo>
                      <a:pt x="420" y="115"/>
                      <a:pt x="1" y="679"/>
                      <a:pt x="69" y="1289"/>
                    </a:cubicBezTo>
                    <a:cubicBezTo>
                      <a:pt x="267" y="3072"/>
                      <a:pt x="1777" y="4421"/>
                      <a:pt x="3575" y="4421"/>
                    </a:cubicBezTo>
                    <a:cubicBezTo>
                      <a:pt x="3705" y="4421"/>
                      <a:pt x="3842" y="4414"/>
                      <a:pt x="3971" y="4398"/>
                    </a:cubicBezTo>
                    <a:cubicBezTo>
                      <a:pt x="4741" y="4315"/>
                      <a:pt x="5313" y="3697"/>
                      <a:pt x="5267" y="2996"/>
                    </a:cubicBezTo>
                    <a:cubicBezTo>
                      <a:pt x="5237" y="2424"/>
                      <a:pt x="4787" y="1815"/>
                      <a:pt x="3880" y="1815"/>
                    </a:cubicBezTo>
                    <a:lnTo>
                      <a:pt x="3735" y="1815"/>
                    </a:lnTo>
                    <a:cubicBezTo>
                      <a:pt x="3628" y="1822"/>
                      <a:pt x="3537" y="1822"/>
                      <a:pt x="3461" y="1822"/>
                    </a:cubicBezTo>
                    <a:cubicBezTo>
                      <a:pt x="3441" y="1824"/>
                      <a:pt x="3422" y="1824"/>
                      <a:pt x="3402" y="1824"/>
                    </a:cubicBezTo>
                    <a:cubicBezTo>
                      <a:pt x="3172" y="1824"/>
                      <a:pt x="2951" y="1741"/>
                      <a:pt x="2783" y="1594"/>
                    </a:cubicBezTo>
                    <a:cubicBezTo>
                      <a:pt x="2562" y="1403"/>
                      <a:pt x="2401" y="1159"/>
                      <a:pt x="2318" y="885"/>
                    </a:cubicBezTo>
                    <a:cubicBezTo>
                      <a:pt x="2212" y="372"/>
                      <a:pt x="1755" y="1"/>
                      <a:pt x="1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41"/>
              <p:cNvSpPr/>
              <p:nvPr/>
            </p:nvSpPr>
            <p:spPr>
              <a:xfrm>
                <a:off x="2898925" y="2774325"/>
                <a:ext cx="77650" cy="52975"/>
              </a:xfrm>
              <a:custGeom>
                <a:avLst/>
                <a:gdLst/>
                <a:ahLst/>
                <a:cxnLst/>
                <a:rect l="l" t="t" r="r" b="b"/>
                <a:pathLst>
                  <a:path w="3106" h="2119" extrusionOk="0">
                    <a:moveTo>
                      <a:pt x="1" y="0"/>
                    </a:moveTo>
                    <a:cubicBezTo>
                      <a:pt x="136" y="1221"/>
                      <a:pt x="1170" y="2119"/>
                      <a:pt x="2371" y="2119"/>
                    </a:cubicBezTo>
                    <a:cubicBezTo>
                      <a:pt x="2459" y="2119"/>
                      <a:pt x="2548" y="2114"/>
                      <a:pt x="2638" y="2104"/>
                    </a:cubicBezTo>
                    <a:cubicBezTo>
                      <a:pt x="2899" y="2075"/>
                      <a:pt x="3105" y="1797"/>
                      <a:pt x="2670" y="1797"/>
                    </a:cubicBezTo>
                    <a:cubicBezTo>
                      <a:pt x="2648" y="1797"/>
                      <a:pt x="2625" y="1797"/>
                      <a:pt x="2600" y="1799"/>
                    </a:cubicBezTo>
                    <a:cubicBezTo>
                      <a:pt x="2484" y="1806"/>
                      <a:pt x="2369" y="1811"/>
                      <a:pt x="2251" y="1811"/>
                    </a:cubicBezTo>
                    <a:cubicBezTo>
                      <a:pt x="1827" y="1811"/>
                      <a:pt x="1383" y="1734"/>
                      <a:pt x="870" y="1334"/>
                    </a:cubicBezTo>
                    <a:cubicBezTo>
                      <a:pt x="451" y="991"/>
                      <a:pt x="146" y="519"/>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1"/>
              <p:cNvSpPr/>
              <p:nvPr/>
            </p:nvSpPr>
            <p:spPr>
              <a:xfrm>
                <a:off x="2857975" y="3015150"/>
                <a:ext cx="61175" cy="88050"/>
              </a:xfrm>
              <a:custGeom>
                <a:avLst/>
                <a:gdLst/>
                <a:ahLst/>
                <a:cxnLst/>
                <a:rect l="l" t="t" r="r" b="b"/>
                <a:pathLst>
                  <a:path w="2447" h="3522" extrusionOk="0">
                    <a:moveTo>
                      <a:pt x="496" y="1"/>
                    </a:moveTo>
                    <a:cubicBezTo>
                      <a:pt x="351" y="237"/>
                      <a:pt x="237" y="496"/>
                      <a:pt x="145" y="763"/>
                    </a:cubicBezTo>
                    <a:cubicBezTo>
                      <a:pt x="54" y="1075"/>
                      <a:pt x="0" y="1403"/>
                      <a:pt x="8" y="1731"/>
                    </a:cubicBezTo>
                    <a:lnTo>
                      <a:pt x="16" y="1975"/>
                    </a:lnTo>
                    <a:lnTo>
                      <a:pt x="38" y="2219"/>
                    </a:lnTo>
                    <a:lnTo>
                      <a:pt x="84" y="2462"/>
                    </a:lnTo>
                    <a:lnTo>
                      <a:pt x="145" y="2699"/>
                    </a:lnTo>
                    <a:cubicBezTo>
                      <a:pt x="229" y="2988"/>
                      <a:pt x="359" y="3270"/>
                      <a:pt x="526" y="3522"/>
                    </a:cubicBezTo>
                    <a:lnTo>
                      <a:pt x="473" y="3110"/>
                    </a:lnTo>
                    <a:lnTo>
                      <a:pt x="473" y="3110"/>
                    </a:lnTo>
                    <a:lnTo>
                      <a:pt x="2165" y="3301"/>
                    </a:lnTo>
                    <a:cubicBezTo>
                      <a:pt x="1776" y="2440"/>
                      <a:pt x="1707" y="1190"/>
                      <a:pt x="2447" y="138"/>
                    </a:cubicBezTo>
                    <a:lnTo>
                      <a:pt x="4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1"/>
              <p:cNvSpPr/>
              <p:nvPr/>
            </p:nvSpPr>
            <p:spPr>
              <a:xfrm>
                <a:off x="2905975" y="3019150"/>
                <a:ext cx="27475" cy="80050"/>
              </a:xfrm>
              <a:custGeom>
                <a:avLst/>
                <a:gdLst/>
                <a:ahLst/>
                <a:cxnLst/>
                <a:rect l="l" t="t" r="r" b="b"/>
                <a:pathLst>
                  <a:path w="1099" h="3202" extrusionOk="0">
                    <a:moveTo>
                      <a:pt x="854" y="1"/>
                    </a:moveTo>
                    <a:cubicBezTo>
                      <a:pt x="1" y="1068"/>
                      <a:pt x="169" y="2394"/>
                      <a:pt x="565" y="3179"/>
                    </a:cubicBezTo>
                    <a:lnTo>
                      <a:pt x="832" y="3202"/>
                    </a:lnTo>
                    <a:cubicBezTo>
                      <a:pt x="763" y="3087"/>
                      <a:pt x="702" y="2965"/>
                      <a:pt x="656" y="2844"/>
                    </a:cubicBezTo>
                    <a:cubicBezTo>
                      <a:pt x="527" y="2508"/>
                      <a:pt x="458" y="2150"/>
                      <a:pt x="451" y="1784"/>
                    </a:cubicBezTo>
                    <a:cubicBezTo>
                      <a:pt x="451" y="1426"/>
                      <a:pt x="519" y="1068"/>
                      <a:pt x="656" y="732"/>
                    </a:cubicBezTo>
                    <a:cubicBezTo>
                      <a:pt x="763" y="473"/>
                      <a:pt x="915" y="229"/>
                      <a:pt x="1098" y="24"/>
                    </a:cubicBezTo>
                    <a:lnTo>
                      <a:pt x="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1"/>
              <p:cNvSpPr/>
              <p:nvPr/>
            </p:nvSpPr>
            <p:spPr>
              <a:xfrm>
                <a:off x="2841400" y="3014575"/>
                <a:ext cx="27650" cy="77400"/>
              </a:xfrm>
              <a:custGeom>
                <a:avLst/>
                <a:gdLst/>
                <a:ahLst/>
                <a:cxnLst/>
                <a:rect l="l" t="t" r="r" b="b"/>
                <a:pathLst>
                  <a:path w="1106" h="3096" extrusionOk="0">
                    <a:moveTo>
                      <a:pt x="861" y="1"/>
                    </a:moveTo>
                    <a:cubicBezTo>
                      <a:pt x="0" y="1022"/>
                      <a:pt x="137" y="2295"/>
                      <a:pt x="534" y="3065"/>
                    </a:cubicBezTo>
                    <a:lnTo>
                      <a:pt x="793" y="3095"/>
                    </a:lnTo>
                    <a:cubicBezTo>
                      <a:pt x="732" y="2996"/>
                      <a:pt x="686" y="2889"/>
                      <a:pt x="640" y="2783"/>
                    </a:cubicBezTo>
                    <a:cubicBezTo>
                      <a:pt x="511" y="2455"/>
                      <a:pt x="442" y="2112"/>
                      <a:pt x="435" y="1754"/>
                    </a:cubicBezTo>
                    <a:cubicBezTo>
                      <a:pt x="435" y="1403"/>
                      <a:pt x="503" y="1053"/>
                      <a:pt x="640" y="725"/>
                    </a:cubicBezTo>
                    <a:cubicBezTo>
                      <a:pt x="755" y="466"/>
                      <a:pt x="907" y="222"/>
                      <a:pt x="1105" y="16"/>
                    </a:cubicBezTo>
                    <a:lnTo>
                      <a:pt x="8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1"/>
              <p:cNvSpPr/>
              <p:nvPr/>
            </p:nvSpPr>
            <p:spPr>
              <a:xfrm>
                <a:off x="2971150" y="3023925"/>
                <a:ext cx="27850" cy="82700"/>
              </a:xfrm>
              <a:custGeom>
                <a:avLst/>
                <a:gdLst/>
                <a:ahLst/>
                <a:cxnLst/>
                <a:rect l="l" t="t" r="r" b="b"/>
                <a:pathLst>
                  <a:path w="1114" h="3308" extrusionOk="0">
                    <a:moveTo>
                      <a:pt x="862" y="0"/>
                    </a:moveTo>
                    <a:cubicBezTo>
                      <a:pt x="0" y="1098"/>
                      <a:pt x="153" y="2462"/>
                      <a:pt x="557" y="3277"/>
                    </a:cubicBezTo>
                    <a:lnTo>
                      <a:pt x="816" y="3308"/>
                    </a:lnTo>
                    <a:cubicBezTo>
                      <a:pt x="755" y="3186"/>
                      <a:pt x="694" y="3064"/>
                      <a:pt x="648" y="2942"/>
                    </a:cubicBezTo>
                    <a:cubicBezTo>
                      <a:pt x="519" y="2592"/>
                      <a:pt x="450" y="2233"/>
                      <a:pt x="450" y="1860"/>
                    </a:cubicBezTo>
                    <a:cubicBezTo>
                      <a:pt x="442" y="1494"/>
                      <a:pt x="511" y="1121"/>
                      <a:pt x="648" y="778"/>
                    </a:cubicBezTo>
                    <a:cubicBezTo>
                      <a:pt x="763" y="503"/>
                      <a:pt x="915" y="244"/>
                      <a:pt x="1113" y="16"/>
                    </a:cubicBezTo>
                    <a:lnTo>
                      <a:pt x="8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41"/>
              <p:cNvSpPr/>
              <p:nvPr/>
            </p:nvSpPr>
            <p:spPr>
              <a:xfrm>
                <a:off x="2922950" y="3019725"/>
                <a:ext cx="61750" cy="89575"/>
              </a:xfrm>
              <a:custGeom>
                <a:avLst/>
                <a:gdLst/>
                <a:ahLst/>
                <a:cxnLst/>
                <a:rect l="l" t="t" r="r" b="b"/>
                <a:pathLst>
                  <a:path w="2470" h="3583" extrusionOk="0">
                    <a:moveTo>
                      <a:pt x="480" y="1"/>
                    </a:moveTo>
                    <a:cubicBezTo>
                      <a:pt x="336" y="244"/>
                      <a:pt x="229" y="496"/>
                      <a:pt x="145" y="763"/>
                    </a:cubicBezTo>
                    <a:cubicBezTo>
                      <a:pt x="46" y="1090"/>
                      <a:pt x="0" y="1426"/>
                      <a:pt x="0" y="1761"/>
                    </a:cubicBezTo>
                    <a:lnTo>
                      <a:pt x="8" y="2013"/>
                    </a:lnTo>
                    <a:lnTo>
                      <a:pt x="38" y="2264"/>
                    </a:lnTo>
                    <a:lnTo>
                      <a:pt x="84" y="2516"/>
                    </a:lnTo>
                    <a:lnTo>
                      <a:pt x="145" y="2760"/>
                    </a:lnTo>
                    <a:cubicBezTo>
                      <a:pt x="221" y="3049"/>
                      <a:pt x="343" y="3324"/>
                      <a:pt x="503" y="3583"/>
                    </a:cubicBezTo>
                    <a:lnTo>
                      <a:pt x="435" y="3217"/>
                    </a:lnTo>
                    <a:lnTo>
                      <a:pt x="435" y="3217"/>
                    </a:lnTo>
                    <a:lnTo>
                      <a:pt x="2157" y="3407"/>
                    </a:lnTo>
                    <a:cubicBezTo>
                      <a:pt x="1776" y="2516"/>
                      <a:pt x="1715" y="1220"/>
                      <a:pt x="2470" y="145"/>
                    </a:cubicBezTo>
                    <a:lnTo>
                      <a:pt x="4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41"/>
              <p:cNvSpPr/>
              <p:nvPr/>
            </p:nvSpPr>
            <p:spPr>
              <a:xfrm>
                <a:off x="2804800" y="3011150"/>
                <a:ext cx="49950" cy="84050"/>
              </a:xfrm>
              <a:custGeom>
                <a:avLst/>
                <a:gdLst/>
                <a:ahLst/>
                <a:cxnLst/>
                <a:rect l="l" t="t" r="r" b="b"/>
                <a:pathLst>
                  <a:path w="1998" h="3362" extrusionOk="0">
                    <a:moveTo>
                      <a:pt x="481" y="1"/>
                    </a:moveTo>
                    <a:cubicBezTo>
                      <a:pt x="344" y="229"/>
                      <a:pt x="230" y="473"/>
                      <a:pt x="146" y="725"/>
                    </a:cubicBezTo>
                    <a:cubicBezTo>
                      <a:pt x="47" y="1022"/>
                      <a:pt x="1" y="1334"/>
                      <a:pt x="1" y="1647"/>
                    </a:cubicBezTo>
                    <a:lnTo>
                      <a:pt x="9" y="1883"/>
                    </a:lnTo>
                    <a:lnTo>
                      <a:pt x="39" y="2119"/>
                    </a:lnTo>
                    <a:lnTo>
                      <a:pt x="85" y="2356"/>
                    </a:lnTo>
                    <a:lnTo>
                      <a:pt x="146" y="2584"/>
                    </a:lnTo>
                    <a:cubicBezTo>
                      <a:pt x="230" y="2859"/>
                      <a:pt x="352" y="3125"/>
                      <a:pt x="519" y="3362"/>
                    </a:cubicBezTo>
                    <a:lnTo>
                      <a:pt x="451" y="3026"/>
                    </a:lnTo>
                    <a:lnTo>
                      <a:pt x="1670" y="3164"/>
                    </a:lnTo>
                    <a:cubicBezTo>
                      <a:pt x="1220" y="2158"/>
                      <a:pt x="1350" y="999"/>
                      <a:pt x="1998" y="115"/>
                    </a:cubicBezTo>
                    <a:lnTo>
                      <a:pt x="4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1"/>
              <p:cNvSpPr/>
              <p:nvPr/>
            </p:nvSpPr>
            <p:spPr>
              <a:xfrm>
                <a:off x="2861775" y="2994575"/>
                <a:ext cx="391575" cy="26325"/>
              </a:xfrm>
              <a:custGeom>
                <a:avLst/>
                <a:gdLst/>
                <a:ahLst/>
                <a:cxnLst/>
                <a:rect l="l" t="t" r="r" b="b"/>
                <a:pathLst>
                  <a:path w="15663" h="1053" extrusionOk="0">
                    <a:moveTo>
                      <a:pt x="4520" y="1"/>
                    </a:moveTo>
                    <a:lnTo>
                      <a:pt x="1" y="359"/>
                    </a:lnTo>
                    <a:lnTo>
                      <a:pt x="10831" y="1052"/>
                    </a:lnTo>
                    <a:lnTo>
                      <a:pt x="15663" y="549"/>
                    </a:lnTo>
                    <a:lnTo>
                      <a:pt x="4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1"/>
              <p:cNvSpPr/>
              <p:nvPr/>
            </p:nvSpPr>
            <p:spPr>
              <a:xfrm>
                <a:off x="2791100" y="2990200"/>
                <a:ext cx="524950" cy="37925"/>
              </a:xfrm>
              <a:custGeom>
                <a:avLst/>
                <a:gdLst/>
                <a:ahLst/>
                <a:cxnLst/>
                <a:rect l="l" t="t" r="r" b="b"/>
                <a:pathLst>
                  <a:path w="20998" h="1517" extrusionOk="0">
                    <a:moveTo>
                      <a:pt x="7340" y="46"/>
                    </a:moveTo>
                    <a:lnTo>
                      <a:pt x="20143" y="686"/>
                    </a:lnTo>
                    <a:lnTo>
                      <a:pt x="13658" y="1372"/>
                    </a:lnTo>
                    <a:lnTo>
                      <a:pt x="1037" y="541"/>
                    </a:lnTo>
                    <a:lnTo>
                      <a:pt x="7340" y="46"/>
                    </a:lnTo>
                    <a:close/>
                    <a:moveTo>
                      <a:pt x="7340" y="0"/>
                    </a:moveTo>
                    <a:lnTo>
                      <a:pt x="0" y="534"/>
                    </a:lnTo>
                    <a:lnTo>
                      <a:pt x="13581" y="1517"/>
                    </a:lnTo>
                    <a:lnTo>
                      <a:pt x="20997" y="633"/>
                    </a:lnTo>
                    <a:lnTo>
                      <a:pt x="73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41"/>
              <p:cNvSpPr/>
              <p:nvPr/>
            </p:nvSpPr>
            <p:spPr>
              <a:xfrm>
                <a:off x="2750700" y="3007350"/>
                <a:ext cx="50525" cy="81175"/>
              </a:xfrm>
              <a:custGeom>
                <a:avLst/>
                <a:gdLst/>
                <a:ahLst/>
                <a:cxnLst/>
                <a:rect l="l" t="t" r="r" b="b"/>
                <a:pathLst>
                  <a:path w="2021" h="3247" extrusionOk="0">
                    <a:moveTo>
                      <a:pt x="564" y="0"/>
                    </a:moveTo>
                    <a:cubicBezTo>
                      <a:pt x="206" y="313"/>
                      <a:pt x="0" y="968"/>
                      <a:pt x="8" y="1639"/>
                    </a:cubicBezTo>
                    <a:cubicBezTo>
                      <a:pt x="8" y="2256"/>
                      <a:pt x="199" y="2889"/>
                      <a:pt x="610" y="3247"/>
                    </a:cubicBezTo>
                    <a:lnTo>
                      <a:pt x="420" y="2927"/>
                    </a:lnTo>
                    <a:lnTo>
                      <a:pt x="420" y="2927"/>
                    </a:lnTo>
                    <a:lnTo>
                      <a:pt x="1723" y="3079"/>
                    </a:lnTo>
                    <a:cubicBezTo>
                      <a:pt x="1250" y="2111"/>
                      <a:pt x="1365" y="961"/>
                      <a:pt x="2020" y="107"/>
                    </a:cubicBezTo>
                    <a:lnTo>
                      <a:pt x="5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41"/>
              <p:cNvSpPr/>
              <p:nvPr/>
            </p:nvSpPr>
            <p:spPr>
              <a:xfrm>
                <a:off x="2787475" y="3010575"/>
                <a:ext cx="28025" cy="75300"/>
              </a:xfrm>
              <a:custGeom>
                <a:avLst/>
                <a:gdLst/>
                <a:ahLst/>
                <a:cxnLst/>
                <a:rect l="l" t="t" r="r" b="b"/>
                <a:pathLst>
                  <a:path w="1121" h="3012" extrusionOk="0">
                    <a:moveTo>
                      <a:pt x="884" y="1"/>
                    </a:moveTo>
                    <a:cubicBezTo>
                      <a:pt x="0" y="1007"/>
                      <a:pt x="183" y="2264"/>
                      <a:pt x="595" y="2988"/>
                    </a:cubicBezTo>
                    <a:lnTo>
                      <a:pt x="854" y="3011"/>
                    </a:lnTo>
                    <a:cubicBezTo>
                      <a:pt x="785" y="2905"/>
                      <a:pt x="724" y="2790"/>
                      <a:pt x="671" y="2668"/>
                    </a:cubicBezTo>
                    <a:cubicBezTo>
                      <a:pt x="542" y="2356"/>
                      <a:pt x="465" y="2013"/>
                      <a:pt x="465" y="1670"/>
                    </a:cubicBezTo>
                    <a:cubicBezTo>
                      <a:pt x="465" y="1335"/>
                      <a:pt x="534" y="992"/>
                      <a:pt x="671" y="679"/>
                    </a:cubicBezTo>
                    <a:cubicBezTo>
                      <a:pt x="785" y="435"/>
                      <a:pt x="930" y="214"/>
                      <a:pt x="1121" y="24"/>
                    </a:cubicBezTo>
                    <a:lnTo>
                      <a:pt x="8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1"/>
              <p:cNvSpPr/>
              <p:nvPr/>
            </p:nvSpPr>
            <p:spPr>
              <a:xfrm>
                <a:off x="2987925" y="3024500"/>
                <a:ext cx="67650" cy="91275"/>
              </a:xfrm>
              <a:custGeom>
                <a:avLst/>
                <a:gdLst/>
                <a:ahLst/>
                <a:cxnLst/>
                <a:rect l="l" t="t" r="r" b="b"/>
                <a:pathLst>
                  <a:path w="2706" h="3651" extrusionOk="0">
                    <a:moveTo>
                      <a:pt x="495" y="0"/>
                    </a:moveTo>
                    <a:cubicBezTo>
                      <a:pt x="351" y="259"/>
                      <a:pt x="236" y="534"/>
                      <a:pt x="145" y="816"/>
                    </a:cubicBezTo>
                    <a:cubicBezTo>
                      <a:pt x="53" y="1143"/>
                      <a:pt x="0" y="1494"/>
                      <a:pt x="8" y="1837"/>
                    </a:cubicBezTo>
                    <a:lnTo>
                      <a:pt x="15" y="2096"/>
                    </a:lnTo>
                    <a:lnTo>
                      <a:pt x="46" y="2355"/>
                    </a:lnTo>
                    <a:cubicBezTo>
                      <a:pt x="53" y="2439"/>
                      <a:pt x="69" y="2523"/>
                      <a:pt x="84" y="2614"/>
                    </a:cubicBezTo>
                    <a:lnTo>
                      <a:pt x="145" y="2866"/>
                    </a:lnTo>
                    <a:cubicBezTo>
                      <a:pt x="221" y="3140"/>
                      <a:pt x="328" y="3399"/>
                      <a:pt x="473" y="3651"/>
                    </a:cubicBezTo>
                    <a:lnTo>
                      <a:pt x="412" y="3315"/>
                    </a:lnTo>
                    <a:lnTo>
                      <a:pt x="2401" y="3544"/>
                    </a:lnTo>
                    <a:cubicBezTo>
                      <a:pt x="2020" y="2622"/>
                      <a:pt x="1959" y="1273"/>
                      <a:pt x="2706" y="160"/>
                    </a:cubicBezTo>
                    <a:lnTo>
                      <a:pt x="4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41"/>
              <p:cNvSpPr/>
              <p:nvPr/>
            </p:nvSpPr>
            <p:spPr>
              <a:xfrm>
                <a:off x="3108725" y="3018775"/>
                <a:ext cx="215500" cy="108450"/>
              </a:xfrm>
              <a:custGeom>
                <a:avLst/>
                <a:gdLst/>
                <a:ahLst/>
                <a:cxnLst/>
                <a:rect l="l" t="t" r="r" b="b"/>
                <a:pathLst>
                  <a:path w="8620" h="4338" extrusionOk="0">
                    <a:moveTo>
                      <a:pt x="5396" y="984"/>
                    </a:moveTo>
                    <a:lnTo>
                      <a:pt x="5396" y="984"/>
                    </a:lnTo>
                    <a:cubicBezTo>
                      <a:pt x="5015" y="1052"/>
                      <a:pt x="4634" y="1113"/>
                      <a:pt x="4253" y="1174"/>
                    </a:cubicBezTo>
                    <a:cubicBezTo>
                      <a:pt x="3872" y="1235"/>
                      <a:pt x="3491" y="1289"/>
                      <a:pt x="3110" y="1342"/>
                    </a:cubicBezTo>
                    <a:cubicBezTo>
                      <a:pt x="2728" y="1403"/>
                      <a:pt x="2347" y="1449"/>
                      <a:pt x="1959" y="1494"/>
                    </a:cubicBezTo>
                    <a:cubicBezTo>
                      <a:pt x="1578" y="1540"/>
                      <a:pt x="1197" y="1586"/>
                      <a:pt x="808" y="1624"/>
                    </a:cubicBezTo>
                    <a:cubicBezTo>
                      <a:pt x="1189" y="1555"/>
                      <a:pt x="1570" y="1494"/>
                      <a:pt x="1951" y="1433"/>
                    </a:cubicBezTo>
                    <a:cubicBezTo>
                      <a:pt x="2332" y="1372"/>
                      <a:pt x="2713" y="1327"/>
                      <a:pt x="3094" y="1266"/>
                    </a:cubicBezTo>
                    <a:cubicBezTo>
                      <a:pt x="3475" y="1212"/>
                      <a:pt x="3856" y="1159"/>
                      <a:pt x="4245" y="1113"/>
                    </a:cubicBezTo>
                    <a:cubicBezTo>
                      <a:pt x="4626" y="1068"/>
                      <a:pt x="5007" y="1022"/>
                      <a:pt x="5396" y="984"/>
                    </a:cubicBezTo>
                    <a:close/>
                    <a:moveTo>
                      <a:pt x="6532" y="1441"/>
                    </a:moveTo>
                    <a:cubicBezTo>
                      <a:pt x="6044" y="1525"/>
                      <a:pt x="5556" y="1609"/>
                      <a:pt x="5076" y="1685"/>
                    </a:cubicBezTo>
                    <a:lnTo>
                      <a:pt x="3620" y="1906"/>
                    </a:lnTo>
                    <a:lnTo>
                      <a:pt x="2165" y="2104"/>
                    </a:lnTo>
                    <a:cubicBezTo>
                      <a:pt x="1677" y="2173"/>
                      <a:pt x="1189" y="2234"/>
                      <a:pt x="701" y="2295"/>
                    </a:cubicBezTo>
                    <a:cubicBezTo>
                      <a:pt x="1181" y="2203"/>
                      <a:pt x="1669" y="2127"/>
                      <a:pt x="2157" y="2051"/>
                    </a:cubicBezTo>
                    <a:lnTo>
                      <a:pt x="3613" y="1830"/>
                    </a:lnTo>
                    <a:lnTo>
                      <a:pt x="5068" y="1624"/>
                    </a:lnTo>
                    <a:cubicBezTo>
                      <a:pt x="5556" y="1563"/>
                      <a:pt x="6044" y="1494"/>
                      <a:pt x="6532" y="1441"/>
                    </a:cubicBezTo>
                    <a:close/>
                    <a:moveTo>
                      <a:pt x="8086" y="1784"/>
                    </a:moveTo>
                    <a:lnTo>
                      <a:pt x="8086" y="1784"/>
                    </a:lnTo>
                    <a:cubicBezTo>
                      <a:pt x="7820" y="1845"/>
                      <a:pt x="7553" y="1906"/>
                      <a:pt x="7286" y="1959"/>
                    </a:cubicBezTo>
                    <a:cubicBezTo>
                      <a:pt x="7019" y="2020"/>
                      <a:pt x="6745" y="2074"/>
                      <a:pt x="6478" y="2127"/>
                    </a:cubicBezTo>
                    <a:cubicBezTo>
                      <a:pt x="6211" y="2180"/>
                      <a:pt x="5937" y="2218"/>
                      <a:pt x="5670" y="2272"/>
                    </a:cubicBezTo>
                    <a:cubicBezTo>
                      <a:pt x="5404" y="2317"/>
                      <a:pt x="5129" y="2356"/>
                      <a:pt x="4862" y="2394"/>
                    </a:cubicBezTo>
                    <a:cubicBezTo>
                      <a:pt x="5129" y="2325"/>
                      <a:pt x="5396" y="2264"/>
                      <a:pt x="5663" y="2211"/>
                    </a:cubicBezTo>
                    <a:cubicBezTo>
                      <a:pt x="5929" y="2150"/>
                      <a:pt x="6196" y="2104"/>
                      <a:pt x="6463" y="2051"/>
                    </a:cubicBezTo>
                    <a:cubicBezTo>
                      <a:pt x="6737" y="1997"/>
                      <a:pt x="7004" y="1952"/>
                      <a:pt x="7271" y="1906"/>
                    </a:cubicBezTo>
                    <a:cubicBezTo>
                      <a:pt x="7545" y="1860"/>
                      <a:pt x="7812" y="1814"/>
                      <a:pt x="8086" y="1784"/>
                    </a:cubicBezTo>
                    <a:close/>
                    <a:moveTo>
                      <a:pt x="8521" y="1"/>
                    </a:moveTo>
                    <a:lnTo>
                      <a:pt x="686" y="961"/>
                    </a:lnTo>
                    <a:cubicBezTo>
                      <a:pt x="297" y="1555"/>
                      <a:pt x="76" y="2112"/>
                      <a:pt x="15" y="2645"/>
                    </a:cubicBezTo>
                    <a:lnTo>
                      <a:pt x="8079" y="1456"/>
                    </a:lnTo>
                    <a:lnTo>
                      <a:pt x="8" y="2798"/>
                    </a:lnTo>
                    <a:cubicBezTo>
                      <a:pt x="0" y="2889"/>
                      <a:pt x="8" y="2980"/>
                      <a:pt x="15" y="3072"/>
                    </a:cubicBezTo>
                    <a:lnTo>
                      <a:pt x="4184" y="2477"/>
                    </a:lnTo>
                    <a:lnTo>
                      <a:pt x="4184" y="2477"/>
                    </a:lnTo>
                    <a:lnTo>
                      <a:pt x="31" y="3224"/>
                    </a:lnTo>
                    <a:cubicBezTo>
                      <a:pt x="31" y="3240"/>
                      <a:pt x="31" y="3255"/>
                      <a:pt x="31" y="3270"/>
                    </a:cubicBezTo>
                    <a:cubicBezTo>
                      <a:pt x="84" y="3583"/>
                      <a:pt x="206" y="3880"/>
                      <a:pt x="381" y="4139"/>
                    </a:cubicBezTo>
                    <a:lnTo>
                      <a:pt x="8079" y="2546"/>
                    </a:lnTo>
                    <a:lnTo>
                      <a:pt x="8079" y="2546"/>
                    </a:lnTo>
                    <a:lnTo>
                      <a:pt x="480" y="4268"/>
                    </a:lnTo>
                    <a:lnTo>
                      <a:pt x="534" y="4337"/>
                    </a:lnTo>
                    <a:cubicBezTo>
                      <a:pt x="4359" y="3636"/>
                      <a:pt x="7949" y="2668"/>
                      <a:pt x="8620" y="2485"/>
                    </a:cubicBezTo>
                    <a:lnTo>
                      <a:pt x="8589" y="2394"/>
                    </a:lnTo>
                    <a:cubicBezTo>
                      <a:pt x="8574" y="2325"/>
                      <a:pt x="8559" y="2264"/>
                      <a:pt x="8544" y="2203"/>
                    </a:cubicBezTo>
                    <a:lnTo>
                      <a:pt x="884" y="3590"/>
                    </a:lnTo>
                    <a:lnTo>
                      <a:pt x="8505" y="2058"/>
                    </a:lnTo>
                    <a:cubicBezTo>
                      <a:pt x="8422" y="1708"/>
                      <a:pt x="8384" y="1342"/>
                      <a:pt x="8391" y="976"/>
                    </a:cubicBezTo>
                    <a:lnTo>
                      <a:pt x="8391" y="976"/>
                    </a:lnTo>
                    <a:lnTo>
                      <a:pt x="4199" y="1525"/>
                    </a:lnTo>
                    <a:lnTo>
                      <a:pt x="4199" y="1525"/>
                    </a:lnTo>
                    <a:lnTo>
                      <a:pt x="8399" y="824"/>
                    </a:lnTo>
                    <a:cubicBezTo>
                      <a:pt x="8406" y="755"/>
                      <a:pt x="8414" y="686"/>
                      <a:pt x="8422" y="618"/>
                    </a:cubicBezTo>
                    <a:lnTo>
                      <a:pt x="8422" y="618"/>
                    </a:lnTo>
                    <a:lnTo>
                      <a:pt x="6303" y="854"/>
                    </a:lnTo>
                    <a:lnTo>
                      <a:pt x="8437" y="473"/>
                    </a:lnTo>
                    <a:cubicBezTo>
                      <a:pt x="8445" y="397"/>
                      <a:pt x="8460" y="328"/>
                      <a:pt x="8467" y="267"/>
                    </a:cubicBezTo>
                    <a:lnTo>
                      <a:pt x="8467" y="267"/>
                    </a:lnTo>
                    <a:lnTo>
                      <a:pt x="953" y="1151"/>
                    </a:lnTo>
                    <a:lnTo>
                      <a:pt x="8498" y="100"/>
                    </a:lnTo>
                    <a:cubicBezTo>
                      <a:pt x="8505" y="69"/>
                      <a:pt x="8513" y="31"/>
                      <a:pt x="8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41"/>
              <p:cNvSpPr/>
              <p:nvPr/>
            </p:nvSpPr>
            <p:spPr>
              <a:xfrm>
                <a:off x="3138825" y="3008675"/>
                <a:ext cx="200450" cy="24975"/>
              </a:xfrm>
              <a:custGeom>
                <a:avLst/>
                <a:gdLst/>
                <a:ahLst/>
                <a:cxnLst/>
                <a:rect l="l" t="t" r="r" b="b"/>
                <a:pathLst>
                  <a:path w="8018" h="999" extrusionOk="0">
                    <a:moveTo>
                      <a:pt x="8018" y="1"/>
                    </a:moveTo>
                    <a:lnTo>
                      <a:pt x="7012" y="107"/>
                    </a:lnTo>
                    <a:lnTo>
                      <a:pt x="6006" y="222"/>
                    </a:lnTo>
                    <a:lnTo>
                      <a:pt x="4001" y="465"/>
                    </a:lnTo>
                    <a:lnTo>
                      <a:pt x="2005" y="717"/>
                    </a:lnTo>
                    <a:lnTo>
                      <a:pt x="999" y="854"/>
                    </a:lnTo>
                    <a:lnTo>
                      <a:pt x="0" y="999"/>
                    </a:lnTo>
                    <a:lnTo>
                      <a:pt x="0" y="999"/>
                    </a:lnTo>
                    <a:lnTo>
                      <a:pt x="1006" y="892"/>
                    </a:lnTo>
                    <a:lnTo>
                      <a:pt x="2005" y="778"/>
                    </a:lnTo>
                    <a:lnTo>
                      <a:pt x="4017" y="542"/>
                    </a:lnTo>
                    <a:lnTo>
                      <a:pt x="6013" y="283"/>
                    </a:lnTo>
                    <a:lnTo>
                      <a:pt x="7019" y="145"/>
                    </a:lnTo>
                    <a:lnTo>
                      <a:pt x="8018"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1"/>
              <p:cNvSpPr/>
              <p:nvPr/>
            </p:nvSpPr>
            <p:spPr>
              <a:xfrm>
                <a:off x="3127200" y="3078800"/>
                <a:ext cx="216275" cy="56025"/>
              </a:xfrm>
              <a:custGeom>
                <a:avLst/>
                <a:gdLst/>
                <a:ahLst/>
                <a:cxnLst/>
                <a:rect l="l" t="t" r="r" b="b"/>
                <a:pathLst>
                  <a:path w="8651" h="2241" extrusionOk="0">
                    <a:moveTo>
                      <a:pt x="8109" y="0"/>
                    </a:moveTo>
                    <a:lnTo>
                      <a:pt x="8148" y="137"/>
                    </a:lnTo>
                    <a:cubicBezTo>
                      <a:pt x="8163" y="198"/>
                      <a:pt x="8125" y="259"/>
                      <a:pt x="8064" y="282"/>
                    </a:cubicBezTo>
                    <a:cubicBezTo>
                      <a:pt x="8026" y="290"/>
                      <a:pt x="4177" y="1364"/>
                      <a:pt x="0" y="2142"/>
                    </a:cubicBezTo>
                    <a:cubicBezTo>
                      <a:pt x="46" y="2188"/>
                      <a:pt x="92" y="2218"/>
                      <a:pt x="122" y="2241"/>
                    </a:cubicBezTo>
                    <a:cubicBezTo>
                      <a:pt x="3872" y="1639"/>
                      <a:pt x="8574" y="259"/>
                      <a:pt x="8574" y="259"/>
                    </a:cubicBezTo>
                    <a:cubicBezTo>
                      <a:pt x="8651" y="38"/>
                      <a:pt x="8353" y="0"/>
                      <a:pt x="8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1"/>
              <p:cNvSpPr/>
              <p:nvPr/>
            </p:nvSpPr>
            <p:spPr>
              <a:xfrm>
                <a:off x="3058800" y="3029625"/>
                <a:ext cx="66525" cy="94150"/>
              </a:xfrm>
              <a:custGeom>
                <a:avLst/>
                <a:gdLst/>
                <a:ahLst/>
                <a:cxnLst/>
                <a:rect l="l" t="t" r="r" b="b"/>
                <a:pathLst>
                  <a:path w="2661" h="3766" extrusionOk="0">
                    <a:moveTo>
                      <a:pt x="496" y="1"/>
                    </a:moveTo>
                    <a:cubicBezTo>
                      <a:pt x="351" y="275"/>
                      <a:pt x="236" y="557"/>
                      <a:pt x="145" y="855"/>
                    </a:cubicBezTo>
                    <a:cubicBezTo>
                      <a:pt x="54" y="1197"/>
                      <a:pt x="0" y="1548"/>
                      <a:pt x="8" y="1906"/>
                    </a:cubicBezTo>
                    <a:lnTo>
                      <a:pt x="15" y="2173"/>
                    </a:lnTo>
                    <a:lnTo>
                      <a:pt x="38" y="2440"/>
                    </a:lnTo>
                    <a:cubicBezTo>
                      <a:pt x="54" y="2531"/>
                      <a:pt x="69" y="2615"/>
                      <a:pt x="84" y="2707"/>
                    </a:cubicBezTo>
                    <a:lnTo>
                      <a:pt x="145" y="2966"/>
                    </a:lnTo>
                    <a:cubicBezTo>
                      <a:pt x="221" y="3248"/>
                      <a:pt x="328" y="3514"/>
                      <a:pt x="465" y="3766"/>
                    </a:cubicBezTo>
                    <a:lnTo>
                      <a:pt x="397" y="3431"/>
                    </a:lnTo>
                    <a:lnTo>
                      <a:pt x="2066" y="3621"/>
                    </a:lnTo>
                    <a:cubicBezTo>
                      <a:pt x="1936" y="3385"/>
                      <a:pt x="1852" y="3133"/>
                      <a:pt x="1814" y="2874"/>
                    </a:cubicBezTo>
                    <a:cubicBezTo>
                      <a:pt x="1677" y="2043"/>
                      <a:pt x="1959" y="1129"/>
                      <a:pt x="2660" y="161"/>
                    </a:cubicBezTo>
                    <a:lnTo>
                      <a:pt x="4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1"/>
              <p:cNvSpPr/>
              <p:nvPr/>
            </p:nvSpPr>
            <p:spPr>
              <a:xfrm>
                <a:off x="3041450" y="3029075"/>
                <a:ext cx="28425" cy="85575"/>
              </a:xfrm>
              <a:custGeom>
                <a:avLst/>
                <a:gdLst/>
                <a:ahLst/>
                <a:cxnLst/>
                <a:rect l="l" t="t" r="r" b="b"/>
                <a:pathLst>
                  <a:path w="1137" h="3423" extrusionOk="0">
                    <a:moveTo>
                      <a:pt x="885" y="0"/>
                    </a:moveTo>
                    <a:cubicBezTo>
                      <a:pt x="1" y="1181"/>
                      <a:pt x="191" y="2576"/>
                      <a:pt x="580" y="3392"/>
                    </a:cubicBezTo>
                    <a:lnTo>
                      <a:pt x="839" y="3422"/>
                    </a:lnTo>
                    <a:cubicBezTo>
                      <a:pt x="770" y="3300"/>
                      <a:pt x="717" y="3171"/>
                      <a:pt x="664" y="3041"/>
                    </a:cubicBezTo>
                    <a:cubicBezTo>
                      <a:pt x="534" y="2683"/>
                      <a:pt x="473" y="2309"/>
                      <a:pt x="466" y="1928"/>
                    </a:cubicBezTo>
                    <a:cubicBezTo>
                      <a:pt x="466" y="1547"/>
                      <a:pt x="534" y="1174"/>
                      <a:pt x="671" y="816"/>
                    </a:cubicBezTo>
                    <a:cubicBezTo>
                      <a:pt x="786" y="526"/>
                      <a:pt x="938" y="259"/>
                      <a:pt x="1136" y="23"/>
                    </a:cubicBezTo>
                    <a:lnTo>
                      <a:pt x="8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1"/>
              <p:cNvSpPr/>
              <p:nvPr/>
            </p:nvSpPr>
            <p:spPr>
              <a:xfrm>
                <a:off x="2744975" y="2984475"/>
                <a:ext cx="603075" cy="156450"/>
              </a:xfrm>
              <a:custGeom>
                <a:avLst/>
                <a:gdLst/>
                <a:ahLst/>
                <a:cxnLst/>
                <a:rect l="l" t="t" r="r" b="b"/>
                <a:pathLst>
                  <a:path w="24123" h="6258" extrusionOk="0">
                    <a:moveTo>
                      <a:pt x="9177" y="229"/>
                    </a:moveTo>
                    <a:lnTo>
                      <a:pt x="22842" y="862"/>
                    </a:lnTo>
                    <a:lnTo>
                      <a:pt x="15426" y="1754"/>
                    </a:lnTo>
                    <a:lnTo>
                      <a:pt x="1845" y="763"/>
                    </a:lnTo>
                    <a:lnTo>
                      <a:pt x="9177" y="229"/>
                    </a:lnTo>
                    <a:close/>
                    <a:moveTo>
                      <a:pt x="23772" y="976"/>
                    </a:moveTo>
                    <a:lnTo>
                      <a:pt x="22773" y="1121"/>
                    </a:lnTo>
                    <a:lnTo>
                      <a:pt x="21767" y="1251"/>
                    </a:lnTo>
                    <a:lnTo>
                      <a:pt x="19771" y="1510"/>
                    </a:lnTo>
                    <a:lnTo>
                      <a:pt x="17766" y="1754"/>
                    </a:lnTo>
                    <a:lnTo>
                      <a:pt x="16768" y="1868"/>
                    </a:lnTo>
                    <a:lnTo>
                      <a:pt x="15762" y="1975"/>
                    </a:lnTo>
                    <a:lnTo>
                      <a:pt x="16760" y="1830"/>
                    </a:lnTo>
                    <a:lnTo>
                      <a:pt x="17759" y="1693"/>
                    </a:lnTo>
                    <a:lnTo>
                      <a:pt x="19763" y="1433"/>
                    </a:lnTo>
                    <a:lnTo>
                      <a:pt x="21760" y="1197"/>
                    </a:lnTo>
                    <a:lnTo>
                      <a:pt x="22766" y="1083"/>
                    </a:lnTo>
                    <a:lnTo>
                      <a:pt x="23772" y="976"/>
                    </a:lnTo>
                    <a:close/>
                    <a:moveTo>
                      <a:pt x="2577" y="1052"/>
                    </a:moveTo>
                    <a:lnTo>
                      <a:pt x="2813" y="1068"/>
                    </a:lnTo>
                    <a:cubicBezTo>
                      <a:pt x="2630" y="1258"/>
                      <a:pt x="2478" y="1479"/>
                      <a:pt x="2363" y="1723"/>
                    </a:cubicBezTo>
                    <a:cubicBezTo>
                      <a:pt x="2226" y="2043"/>
                      <a:pt x="2158" y="2379"/>
                      <a:pt x="2158" y="2721"/>
                    </a:cubicBezTo>
                    <a:cubicBezTo>
                      <a:pt x="2158" y="3064"/>
                      <a:pt x="2234" y="3400"/>
                      <a:pt x="2363" y="3712"/>
                    </a:cubicBezTo>
                    <a:cubicBezTo>
                      <a:pt x="2417" y="3834"/>
                      <a:pt x="2478" y="3949"/>
                      <a:pt x="2546" y="4063"/>
                    </a:cubicBezTo>
                    <a:lnTo>
                      <a:pt x="2287" y="4032"/>
                    </a:lnTo>
                    <a:cubicBezTo>
                      <a:pt x="1876" y="3308"/>
                      <a:pt x="1700" y="2051"/>
                      <a:pt x="2577" y="1052"/>
                    </a:cubicBezTo>
                    <a:close/>
                    <a:moveTo>
                      <a:pt x="793" y="915"/>
                    </a:moveTo>
                    <a:lnTo>
                      <a:pt x="2242" y="1022"/>
                    </a:lnTo>
                    <a:cubicBezTo>
                      <a:pt x="1594" y="1876"/>
                      <a:pt x="1487" y="3026"/>
                      <a:pt x="1960" y="3994"/>
                    </a:cubicBezTo>
                    <a:lnTo>
                      <a:pt x="649" y="3842"/>
                    </a:lnTo>
                    <a:lnTo>
                      <a:pt x="839" y="4162"/>
                    </a:lnTo>
                    <a:cubicBezTo>
                      <a:pt x="428" y="3804"/>
                      <a:pt x="237" y="3171"/>
                      <a:pt x="237" y="2546"/>
                    </a:cubicBezTo>
                    <a:cubicBezTo>
                      <a:pt x="229" y="1883"/>
                      <a:pt x="435" y="1228"/>
                      <a:pt x="793" y="915"/>
                    </a:cubicBezTo>
                    <a:close/>
                    <a:moveTo>
                      <a:pt x="4718" y="1205"/>
                    </a:moveTo>
                    <a:lnTo>
                      <a:pt x="4962" y="1228"/>
                    </a:lnTo>
                    <a:cubicBezTo>
                      <a:pt x="4764" y="1433"/>
                      <a:pt x="4612" y="1670"/>
                      <a:pt x="4497" y="1936"/>
                    </a:cubicBezTo>
                    <a:cubicBezTo>
                      <a:pt x="4360" y="2257"/>
                      <a:pt x="4292" y="2607"/>
                      <a:pt x="4292" y="2965"/>
                    </a:cubicBezTo>
                    <a:cubicBezTo>
                      <a:pt x="4292" y="3316"/>
                      <a:pt x="4360" y="3667"/>
                      <a:pt x="4497" y="3994"/>
                    </a:cubicBezTo>
                    <a:cubicBezTo>
                      <a:pt x="4536" y="4101"/>
                      <a:pt x="4589" y="4200"/>
                      <a:pt x="4642" y="4299"/>
                    </a:cubicBezTo>
                    <a:lnTo>
                      <a:pt x="4391" y="4269"/>
                    </a:lnTo>
                    <a:cubicBezTo>
                      <a:pt x="3994" y="3499"/>
                      <a:pt x="3850" y="2226"/>
                      <a:pt x="4718" y="1205"/>
                    </a:cubicBezTo>
                    <a:close/>
                    <a:moveTo>
                      <a:pt x="2874" y="1075"/>
                    </a:moveTo>
                    <a:lnTo>
                      <a:pt x="4391" y="1182"/>
                    </a:lnTo>
                    <a:cubicBezTo>
                      <a:pt x="3743" y="2066"/>
                      <a:pt x="3613" y="3232"/>
                      <a:pt x="4055" y="4231"/>
                    </a:cubicBezTo>
                    <a:lnTo>
                      <a:pt x="2844" y="4093"/>
                    </a:lnTo>
                    <a:lnTo>
                      <a:pt x="2905" y="4436"/>
                    </a:lnTo>
                    <a:cubicBezTo>
                      <a:pt x="2745" y="4192"/>
                      <a:pt x="2623" y="3933"/>
                      <a:pt x="2531" y="3651"/>
                    </a:cubicBezTo>
                    <a:lnTo>
                      <a:pt x="2470" y="3423"/>
                    </a:lnTo>
                    <a:lnTo>
                      <a:pt x="2432" y="3186"/>
                    </a:lnTo>
                    <a:lnTo>
                      <a:pt x="2402" y="2958"/>
                    </a:lnTo>
                    <a:lnTo>
                      <a:pt x="2394" y="2721"/>
                    </a:lnTo>
                    <a:cubicBezTo>
                      <a:pt x="2386" y="2401"/>
                      <a:pt x="2440" y="2089"/>
                      <a:pt x="2539" y="1792"/>
                    </a:cubicBezTo>
                    <a:cubicBezTo>
                      <a:pt x="2623" y="1540"/>
                      <a:pt x="2737" y="1296"/>
                      <a:pt x="2874" y="1075"/>
                    </a:cubicBezTo>
                    <a:close/>
                    <a:moveTo>
                      <a:pt x="7294" y="1388"/>
                    </a:moveTo>
                    <a:lnTo>
                      <a:pt x="7538" y="1411"/>
                    </a:lnTo>
                    <a:cubicBezTo>
                      <a:pt x="7355" y="1616"/>
                      <a:pt x="7203" y="1860"/>
                      <a:pt x="7096" y="2119"/>
                    </a:cubicBezTo>
                    <a:cubicBezTo>
                      <a:pt x="6959" y="2447"/>
                      <a:pt x="6891" y="2813"/>
                      <a:pt x="6891" y="3171"/>
                    </a:cubicBezTo>
                    <a:cubicBezTo>
                      <a:pt x="6898" y="3537"/>
                      <a:pt x="6967" y="3888"/>
                      <a:pt x="7096" y="4231"/>
                    </a:cubicBezTo>
                    <a:cubicBezTo>
                      <a:pt x="7142" y="4352"/>
                      <a:pt x="7203" y="4474"/>
                      <a:pt x="7272" y="4589"/>
                    </a:cubicBezTo>
                    <a:lnTo>
                      <a:pt x="7005" y="4566"/>
                    </a:lnTo>
                    <a:cubicBezTo>
                      <a:pt x="6601" y="3781"/>
                      <a:pt x="6433" y="2455"/>
                      <a:pt x="7294" y="1388"/>
                    </a:cubicBezTo>
                    <a:close/>
                    <a:moveTo>
                      <a:pt x="5016" y="1228"/>
                    </a:moveTo>
                    <a:lnTo>
                      <a:pt x="6967" y="1373"/>
                    </a:lnTo>
                    <a:cubicBezTo>
                      <a:pt x="6227" y="2417"/>
                      <a:pt x="6296" y="3674"/>
                      <a:pt x="6677" y="4528"/>
                    </a:cubicBezTo>
                    <a:lnTo>
                      <a:pt x="4993" y="4337"/>
                    </a:lnTo>
                    <a:lnTo>
                      <a:pt x="5039" y="4756"/>
                    </a:lnTo>
                    <a:cubicBezTo>
                      <a:pt x="4871" y="4497"/>
                      <a:pt x="4749" y="4223"/>
                      <a:pt x="4665" y="3933"/>
                    </a:cubicBezTo>
                    <a:lnTo>
                      <a:pt x="4604" y="3697"/>
                    </a:lnTo>
                    <a:lnTo>
                      <a:pt x="4558" y="3453"/>
                    </a:lnTo>
                    <a:lnTo>
                      <a:pt x="4528" y="3209"/>
                    </a:lnTo>
                    <a:lnTo>
                      <a:pt x="4520" y="2965"/>
                    </a:lnTo>
                    <a:cubicBezTo>
                      <a:pt x="4520" y="2638"/>
                      <a:pt x="4566" y="2310"/>
                      <a:pt x="4665" y="1997"/>
                    </a:cubicBezTo>
                    <a:cubicBezTo>
                      <a:pt x="4749" y="1731"/>
                      <a:pt x="4871" y="1472"/>
                      <a:pt x="5016" y="1228"/>
                    </a:cubicBezTo>
                    <a:close/>
                    <a:moveTo>
                      <a:pt x="9909" y="1578"/>
                    </a:moveTo>
                    <a:lnTo>
                      <a:pt x="10160" y="1601"/>
                    </a:lnTo>
                    <a:cubicBezTo>
                      <a:pt x="9962" y="1822"/>
                      <a:pt x="9802" y="2081"/>
                      <a:pt x="9695" y="2363"/>
                    </a:cubicBezTo>
                    <a:cubicBezTo>
                      <a:pt x="9558" y="2706"/>
                      <a:pt x="9489" y="3072"/>
                      <a:pt x="9489" y="3446"/>
                    </a:cubicBezTo>
                    <a:cubicBezTo>
                      <a:pt x="9497" y="3811"/>
                      <a:pt x="9566" y="4177"/>
                      <a:pt x="9688" y="4520"/>
                    </a:cubicBezTo>
                    <a:cubicBezTo>
                      <a:pt x="9741" y="4650"/>
                      <a:pt x="9794" y="4772"/>
                      <a:pt x="9863" y="4886"/>
                    </a:cubicBezTo>
                    <a:lnTo>
                      <a:pt x="9604" y="4855"/>
                    </a:lnTo>
                    <a:cubicBezTo>
                      <a:pt x="9200" y="4040"/>
                      <a:pt x="9040" y="2676"/>
                      <a:pt x="9909" y="1578"/>
                    </a:cubicBezTo>
                    <a:close/>
                    <a:moveTo>
                      <a:pt x="7599" y="1411"/>
                    </a:moveTo>
                    <a:lnTo>
                      <a:pt x="9581" y="1555"/>
                    </a:lnTo>
                    <a:cubicBezTo>
                      <a:pt x="8826" y="2630"/>
                      <a:pt x="8887" y="3933"/>
                      <a:pt x="9276" y="4817"/>
                    </a:cubicBezTo>
                    <a:lnTo>
                      <a:pt x="7554" y="4627"/>
                    </a:lnTo>
                    <a:lnTo>
                      <a:pt x="7554" y="4627"/>
                    </a:lnTo>
                    <a:lnTo>
                      <a:pt x="7622" y="4993"/>
                    </a:lnTo>
                    <a:cubicBezTo>
                      <a:pt x="7462" y="4741"/>
                      <a:pt x="7348" y="4459"/>
                      <a:pt x="7264" y="4170"/>
                    </a:cubicBezTo>
                    <a:lnTo>
                      <a:pt x="7203" y="3926"/>
                    </a:lnTo>
                    <a:lnTo>
                      <a:pt x="7157" y="3674"/>
                    </a:lnTo>
                    <a:lnTo>
                      <a:pt x="7127" y="3423"/>
                    </a:lnTo>
                    <a:lnTo>
                      <a:pt x="7119" y="3171"/>
                    </a:lnTo>
                    <a:cubicBezTo>
                      <a:pt x="7119" y="2836"/>
                      <a:pt x="7165" y="2500"/>
                      <a:pt x="7264" y="2173"/>
                    </a:cubicBezTo>
                    <a:cubicBezTo>
                      <a:pt x="7348" y="1914"/>
                      <a:pt x="7462" y="1654"/>
                      <a:pt x="7599" y="1411"/>
                    </a:cubicBezTo>
                    <a:close/>
                    <a:moveTo>
                      <a:pt x="12744" y="1784"/>
                    </a:moveTo>
                    <a:lnTo>
                      <a:pt x="12995" y="1807"/>
                    </a:lnTo>
                    <a:cubicBezTo>
                      <a:pt x="12797" y="2043"/>
                      <a:pt x="12637" y="2310"/>
                      <a:pt x="12530" y="2600"/>
                    </a:cubicBezTo>
                    <a:cubicBezTo>
                      <a:pt x="12393" y="2958"/>
                      <a:pt x="12325" y="3331"/>
                      <a:pt x="12325" y="3712"/>
                    </a:cubicBezTo>
                    <a:cubicBezTo>
                      <a:pt x="12332" y="4093"/>
                      <a:pt x="12393" y="4467"/>
                      <a:pt x="12523" y="4825"/>
                    </a:cubicBezTo>
                    <a:cubicBezTo>
                      <a:pt x="12576" y="4955"/>
                      <a:pt x="12629" y="5084"/>
                      <a:pt x="12698" y="5206"/>
                    </a:cubicBezTo>
                    <a:lnTo>
                      <a:pt x="12439" y="5176"/>
                    </a:lnTo>
                    <a:cubicBezTo>
                      <a:pt x="12043" y="4352"/>
                      <a:pt x="11860" y="2965"/>
                      <a:pt x="12744" y="1784"/>
                    </a:cubicBezTo>
                    <a:close/>
                    <a:moveTo>
                      <a:pt x="10213" y="1601"/>
                    </a:moveTo>
                    <a:lnTo>
                      <a:pt x="12424" y="1761"/>
                    </a:lnTo>
                    <a:cubicBezTo>
                      <a:pt x="11677" y="2874"/>
                      <a:pt x="11738" y="4215"/>
                      <a:pt x="12119" y="5137"/>
                    </a:cubicBezTo>
                    <a:lnTo>
                      <a:pt x="10130" y="4916"/>
                    </a:lnTo>
                    <a:lnTo>
                      <a:pt x="10130" y="4916"/>
                    </a:lnTo>
                    <a:lnTo>
                      <a:pt x="10183" y="5244"/>
                    </a:lnTo>
                    <a:cubicBezTo>
                      <a:pt x="10046" y="5000"/>
                      <a:pt x="9939" y="4734"/>
                      <a:pt x="9863" y="4467"/>
                    </a:cubicBezTo>
                    <a:lnTo>
                      <a:pt x="9802" y="4208"/>
                    </a:lnTo>
                    <a:cubicBezTo>
                      <a:pt x="9787" y="4124"/>
                      <a:pt x="9771" y="4040"/>
                      <a:pt x="9756" y="3956"/>
                    </a:cubicBezTo>
                    <a:lnTo>
                      <a:pt x="9733" y="3697"/>
                    </a:lnTo>
                    <a:lnTo>
                      <a:pt x="9726" y="3438"/>
                    </a:lnTo>
                    <a:cubicBezTo>
                      <a:pt x="9718" y="3087"/>
                      <a:pt x="9764" y="2744"/>
                      <a:pt x="9863" y="2417"/>
                    </a:cubicBezTo>
                    <a:cubicBezTo>
                      <a:pt x="9947" y="2127"/>
                      <a:pt x="10069" y="1860"/>
                      <a:pt x="10213" y="1601"/>
                    </a:cubicBezTo>
                    <a:close/>
                    <a:moveTo>
                      <a:pt x="13049" y="1807"/>
                    </a:moveTo>
                    <a:lnTo>
                      <a:pt x="15221" y="1967"/>
                    </a:lnTo>
                    <a:cubicBezTo>
                      <a:pt x="14520" y="2935"/>
                      <a:pt x="14230" y="3849"/>
                      <a:pt x="14367" y="4680"/>
                    </a:cubicBezTo>
                    <a:cubicBezTo>
                      <a:pt x="14413" y="4939"/>
                      <a:pt x="14497" y="5191"/>
                      <a:pt x="14619" y="5427"/>
                    </a:cubicBezTo>
                    <a:lnTo>
                      <a:pt x="12957" y="5237"/>
                    </a:lnTo>
                    <a:lnTo>
                      <a:pt x="13018" y="5572"/>
                    </a:lnTo>
                    <a:cubicBezTo>
                      <a:pt x="12873" y="5320"/>
                      <a:pt x="12767" y="5054"/>
                      <a:pt x="12698" y="4772"/>
                    </a:cubicBezTo>
                    <a:lnTo>
                      <a:pt x="12637" y="4513"/>
                    </a:lnTo>
                    <a:cubicBezTo>
                      <a:pt x="12622" y="4421"/>
                      <a:pt x="12607" y="4330"/>
                      <a:pt x="12591" y="4246"/>
                    </a:cubicBezTo>
                    <a:lnTo>
                      <a:pt x="12568" y="3979"/>
                    </a:lnTo>
                    <a:lnTo>
                      <a:pt x="12561" y="3712"/>
                    </a:lnTo>
                    <a:cubicBezTo>
                      <a:pt x="12553" y="3354"/>
                      <a:pt x="12599" y="2996"/>
                      <a:pt x="12698" y="2653"/>
                    </a:cubicBezTo>
                    <a:cubicBezTo>
                      <a:pt x="12789" y="2363"/>
                      <a:pt x="12904" y="2074"/>
                      <a:pt x="13049" y="1807"/>
                    </a:cubicBezTo>
                    <a:close/>
                    <a:moveTo>
                      <a:pt x="23071" y="1373"/>
                    </a:moveTo>
                    <a:cubicBezTo>
                      <a:pt x="23063" y="1411"/>
                      <a:pt x="23055" y="1441"/>
                      <a:pt x="23048" y="1479"/>
                    </a:cubicBezTo>
                    <a:lnTo>
                      <a:pt x="15510" y="2523"/>
                    </a:lnTo>
                    <a:lnTo>
                      <a:pt x="23017" y="1632"/>
                    </a:lnTo>
                    <a:lnTo>
                      <a:pt x="23017" y="1632"/>
                    </a:lnTo>
                    <a:cubicBezTo>
                      <a:pt x="23010" y="1700"/>
                      <a:pt x="22995" y="1769"/>
                      <a:pt x="22987" y="1845"/>
                    </a:cubicBezTo>
                    <a:lnTo>
                      <a:pt x="20853" y="2226"/>
                    </a:lnTo>
                    <a:lnTo>
                      <a:pt x="22972" y="1990"/>
                    </a:lnTo>
                    <a:lnTo>
                      <a:pt x="22972" y="1990"/>
                    </a:lnTo>
                    <a:cubicBezTo>
                      <a:pt x="22964" y="2051"/>
                      <a:pt x="22956" y="2119"/>
                      <a:pt x="22949" y="2196"/>
                    </a:cubicBezTo>
                    <a:lnTo>
                      <a:pt x="18749" y="2897"/>
                    </a:lnTo>
                    <a:lnTo>
                      <a:pt x="18749" y="2897"/>
                    </a:lnTo>
                    <a:lnTo>
                      <a:pt x="22941" y="2348"/>
                    </a:lnTo>
                    <a:lnTo>
                      <a:pt x="22941" y="2348"/>
                    </a:lnTo>
                    <a:cubicBezTo>
                      <a:pt x="22934" y="2714"/>
                      <a:pt x="22964" y="3072"/>
                      <a:pt x="23055" y="3430"/>
                    </a:cubicBezTo>
                    <a:lnTo>
                      <a:pt x="15434" y="4962"/>
                    </a:lnTo>
                    <a:lnTo>
                      <a:pt x="23086" y="3575"/>
                    </a:lnTo>
                    <a:cubicBezTo>
                      <a:pt x="23109" y="3636"/>
                      <a:pt x="23124" y="3697"/>
                      <a:pt x="23147" y="3758"/>
                    </a:cubicBezTo>
                    <a:lnTo>
                      <a:pt x="23177" y="3857"/>
                    </a:lnTo>
                    <a:cubicBezTo>
                      <a:pt x="22507" y="4040"/>
                      <a:pt x="18917" y="5008"/>
                      <a:pt x="15091" y="5709"/>
                    </a:cubicBezTo>
                    <a:lnTo>
                      <a:pt x="15038" y="5648"/>
                    </a:lnTo>
                    <a:lnTo>
                      <a:pt x="22636" y="3926"/>
                    </a:lnTo>
                    <a:lnTo>
                      <a:pt x="14939" y="5511"/>
                    </a:lnTo>
                    <a:cubicBezTo>
                      <a:pt x="14763" y="5252"/>
                      <a:pt x="14641" y="4955"/>
                      <a:pt x="14588" y="4642"/>
                    </a:cubicBezTo>
                    <a:cubicBezTo>
                      <a:pt x="14588" y="4627"/>
                      <a:pt x="14588" y="4612"/>
                      <a:pt x="14588" y="4596"/>
                    </a:cubicBezTo>
                    <a:lnTo>
                      <a:pt x="18742" y="3849"/>
                    </a:lnTo>
                    <a:lnTo>
                      <a:pt x="18742" y="3849"/>
                    </a:lnTo>
                    <a:lnTo>
                      <a:pt x="14565" y="4444"/>
                    </a:lnTo>
                    <a:cubicBezTo>
                      <a:pt x="14558" y="4352"/>
                      <a:pt x="14558" y="4261"/>
                      <a:pt x="14565" y="4170"/>
                    </a:cubicBezTo>
                    <a:lnTo>
                      <a:pt x="22636" y="2828"/>
                    </a:lnTo>
                    <a:lnTo>
                      <a:pt x="14573" y="4017"/>
                    </a:lnTo>
                    <a:cubicBezTo>
                      <a:pt x="14626" y="3491"/>
                      <a:pt x="14847" y="2927"/>
                      <a:pt x="15244" y="2340"/>
                    </a:cubicBezTo>
                    <a:lnTo>
                      <a:pt x="23071" y="1373"/>
                    </a:lnTo>
                    <a:close/>
                    <a:moveTo>
                      <a:pt x="23406" y="3773"/>
                    </a:moveTo>
                    <a:cubicBezTo>
                      <a:pt x="23635" y="3773"/>
                      <a:pt x="23932" y="3811"/>
                      <a:pt x="23863" y="4025"/>
                    </a:cubicBezTo>
                    <a:cubicBezTo>
                      <a:pt x="23863" y="4025"/>
                      <a:pt x="19153" y="5412"/>
                      <a:pt x="15404" y="6014"/>
                    </a:cubicBezTo>
                    <a:cubicBezTo>
                      <a:pt x="15373" y="5991"/>
                      <a:pt x="15335" y="5953"/>
                      <a:pt x="15282" y="5907"/>
                    </a:cubicBezTo>
                    <a:cubicBezTo>
                      <a:pt x="19458" y="5137"/>
                      <a:pt x="23307" y="4063"/>
                      <a:pt x="23345" y="4048"/>
                    </a:cubicBezTo>
                    <a:cubicBezTo>
                      <a:pt x="23406" y="4032"/>
                      <a:pt x="23444" y="3971"/>
                      <a:pt x="23429" y="3910"/>
                    </a:cubicBezTo>
                    <a:lnTo>
                      <a:pt x="23391" y="3773"/>
                    </a:lnTo>
                    <a:close/>
                    <a:moveTo>
                      <a:pt x="9162" y="1"/>
                    </a:moveTo>
                    <a:lnTo>
                      <a:pt x="900" y="603"/>
                    </a:lnTo>
                    <a:cubicBezTo>
                      <a:pt x="862" y="603"/>
                      <a:pt x="832" y="610"/>
                      <a:pt x="801" y="633"/>
                    </a:cubicBezTo>
                    <a:cubicBezTo>
                      <a:pt x="313" y="915"/>
                      <a:pt x="1" y="1670"/>
                      <a:pt x="8" y="2554"/>
                    </a:cubicBezTo>
                    <a:cubicBezTo>
                      <a:pt x="8" y="3438"/>
                      <a:pt x="390" y="4535"/>
                      <a:pt x="1434" y="4680"/>
                    </a:cubicBezTo>
                    <a:cubicBezTo>
                      <a:pt x="2981" y="4901"/>
                      <a:pt x="15167" y="6243"/>
                      <a:pt x="15289" y="6258"/>
                    </a:cubicBezTo>
                    <a:lnTo>
                      <a:pt x="15343" y="6258"/>
                    </a:lnTo>
                    <a:cubicBezTo>
                      <a:pt x="19085" y="5671"/>
                      <a:pt x="23879" y="4269"/>
                      <a:pt x="23924" y="4261"/>
                    </a:cubicBezTo>
                    <a:cubicBezTo>
                      <a:pt x="24001" y="4238"/>
                      <a:pt x="24054" y="4177"/>
                      <a:pt x="24077" y="4109"/>
                    </a:cubicBezTo>
                    <a:cubicBezTo>
                      <a:pt x="24122" y="3994"/>
                      <a:pt x="24107" y="3865"/>
                      <a:pt x="24039" y="3758"/>
                    </a:cubicBezTo>
                    <a:cubicBezTo>
                      <a:pt x="23932" y="3613"/>
                      <a:pt x="23734" y="3545"/>
                      <a:pt x="23406" y="3545"/>
                    </a:cubicBezTo>
                    <a:lnTo>
                      <a:pt x="23322" y="3545"/>
                    </a:lnTo>
                    <a:cubicBezTo>
                      <a:pt x="23048" y="2638"/>
                      <a:pt x="23216" y="1738"/>
                      <a:pt x="23315" y="1365"/>
                    </a:cubicBezTo>
                    <a:cubicBezTo>
                      <a:pt x="23391" y="1365"/>
                      <a:pt x="23498" y="1373"/>
                      <a:pt x="23604" y="1373"/>
                    </a:cubicBezTo>
                    <a:lnTo>
                      <a:pt x="23673" y="1373"/>
                    </a:lnTo>
                    <a:cubicBezTo>
                      <a:pt x="23680" y="1373"/>
                      <a:pt x="23687" y="1373"/>
                      <a:pt x="23695" y="1373"/>
                    </a:cubicBezTo>
                    <a:cubicBezTo>
                      <a:pt x="23832" y="1373"/>
                      <a:pt x="23967" y="1305"/>
                      <a:pt x="24046" y="1190"/>
                    </a:cubicBezTo>
                    <a:cubicBezTo>
                      <a:pt x="24115" y="1083"/>
                      <a:pt x="24122" y="946"/>
                      <a:pt x="24077" y="824"/>
                    </a:cubicBezTo>
                    <a:cubicBezTo>
                      <a:pt x="24039" y="740"/>
                      <a:pt x="23962" y="687"/>
                      <a:pt x="23871" y="687"/>
                    </a:cubicBezTo>
                    <a:lnTo>
                      <a:pt x="9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1"/>
              <p:cNvSpPr/>
              <p:nvPr/>
            </p:nvSpPr>
            <p:spPr>
              <a:xfrm>
                <a:off x="3230275" y="3063350"/>
                <a:ext cx="80625" cy="15275"/>
              </a:xfrm>
              <a:custGeom>
                <a:avLst/>
                <a:gdLst/>
                <a:ahLst/>
                <a:cxnLst/>
                <a:rect l="l" t="t" r="r" b="b"/>
                <a:pathLst>
                  <a:path w="3225" h="611" extrusionOk="0">
                    <a:moveTo>
                      <a:pt x="3224" y="1"/>
                    </a:moveTo>
                    <a:lnTo>
                      <a:pt x="3224" y="1"/>
                    </a:lnTo>
                    <a:cubicBezTo>
                      <a:pt x="2950" y="39"/>
                      <a:pt x="2683" y="77"/>
                      <a:pt x="2409" y="123"/>
                    </a:cubicBezTo>
                    <a:cubicBezTo>
                      <a:pt x="2142" y="169"/>
                      <a:pt x="1875" y="222"/>
                      <a:pt x="1601" y="268"/>
                    </a:cubicBezTo>
                    <a:cubicBezTo>
                      <a:pt x="1334" y="321"/>
                      <a:pt x="1067" y="374"/>
                      <a:pt x="801" y="428"/>
                    </a:cubicBezTo>
                    <a:cubicBezTo>
                      <a:pt x="534" y="489"/>
                      <a:pt x="260" y="542"/>
                      <a:pt x="0" y="611"/>
                    </a:cubicBezTo>
                    <a:cubicBezTo>
                      <a:pt x="267" y="580"/>
                      <a:pt x="542" y="534"/>
                      <a:pt x="808" y="489"/>
                    </a:cubicBezTo>
                    <a:cubicBezTo>
                      <a:pt x="1075" y="443"/>
                      <a:pt x="1349" y="390"/>
                      <a:pt x="1616" y="344"/>
                    </a:cubicBezTo>
                    <a:cubicBezTo>
                      <a:pt x="1883" y="291"/>
                      <a:pt x="2157" y="237"/>
                      <a:pt x="2424" y="184"/>
                    </a:cubicBezTo>
                    <a:cubicBezTo>
                      <a:pt x="2691" y="123"/>
                      <a:pt x="2958" y="70"/>
                      <a:pt x="3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41"/>
              <p:cNvSpPr/>
              <p:nvPr/>
            </p:nvSpPr>
            <p:spPr>
              <a:xfrm>
                <a:off x="3126050" y="3054775"/>
                <a:ext cx="145775" cy="21375"/>
              </a:xfrm>
              <a:custGeom>
                <a:avLst/>
                <a:gdLst/>
                <a:ahLst/>
                <a:cxnLst/>
                <a:rect l="l" t="t" r="r" b="b"/>
                <a:pathLst>
                  <a:path w="5831" h="855" extrusionOk="0">
                    <a:moveTo>
                      <a:pt x="5831" y="1"/>
                    </a:moveTo>
                    <a:lnTo>
                      <a:pt x="5831" y="1"/>
                    </a:lnTo>
                    <a:cubicBezTo>
                      <a:pt x="5343" y="54"/>
                      <a:pt x="4855" y="123"/>
                      <a:pt x="4368" y="184"/>
                    </a:cubicBezTo>
                    <a:lnTo>
                      <a:pt x="2912" y="390"/>
                    </a:lnTo>
                    <a:lnTo>
                      <a:pt x="1456" y="611"/>
                    </a:lnTo>
                    <a:cubicBezTo>
                      <a:pt x="968" y="687"/>
                      <a:pt x="488" y="763"/>
                      <a:pt x="1" y="855"/>
                    </a:cubicBezTo>
                    <a:cubicBezTo>
                      <a:pt x="488" y="794"/>
                      <a:pt x="976" y="733"/>
                      <a:pt x="1464" y="672"/>
                    </a:cubicBezTo>
                    <a:lnTo>
                      <a:pt x="2920" y="466"/>
                    </a:lnTo>
                    <a:lnTo>
                      <a:pt x="4375" y="245"/>
                    </a:lnTo>
                    <a:cubicBezTo>
                      <a:pt x="4863" y="169"/>
                      <a:pt x="5351" y="85"/>
                      <a:pt x="5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41"/>
              <p:cNvSpPr/>
              <p:nvPr/>
            </p:nvSpPr>
            <p:spPr>
              <a:xfrm>
                <a:off x="3128900" y="3043350"/>
                <a:ext cx="114725" cy="16025"/>
              </a:xfrm>
              <a:custGeom>
                <a:avLst/>
                <a:gdLst/>
                <a:ahLst/>
                <a:cxnLst/>
                <a:rect l="l" t="t" r="r" b="b"/>
                <a:pathLst>
                  <a:path w="4589" h="641" extrusionOk="0">
                    <a:moveTo>
                      <a:pt x="4589" y="1"/>
                    </a:moveTo>
                    <a:cubicBezTo>
                      <a:pt x="4208" y="39"/>
                      <a:pt x="3819" y="85"/>
                      <a:pt x="3438" y="130"/>
                    </a:cubicBezTo>
                    <a:cubicBezTo>
                      <a:pt x="3057" y="176"/>
                      <a:pt x="2676" y="229"/>
                      <a:pt x="2287" y="283"/>
                    </a:cubicBezTo>
                    <a:cubicBezTo>
                      <a:pt x="1906" y="336"/>
                      <a:pt x="1525" y="389"/>
                      <a:pt x="1144" y="450"/>
                    </a:cubicBezTo>
                    <a:cubicBezTo>
                      <a:pt x="763" y="511"/>
                      <a:pt x="382" y="572"/>
                      <a:pt x="1" y="641"/>
                    </a:cubicBezTo>
                    <a:cubicBezTo>
                      <a:pt x="382" y="603"/>
                      <a:pt x="771" y="557"/>
                      <a:pt x="1152" y="511"/>
                    </a:cubicBezTo>
                    <a:cubicBezTo>
                      <a:pt x="1540" y="466"/>
                      <a:pt x="1921" y="412"/>
                      <a:pt x="2303" y="359"/>
                    </a:cubicBezTo>
                    <a:cubicBezTo>
                      <a:pt x="2684" y="306"/>
                      <a:pt x="3065" y="252"/>
                      <a:pt x="3446" y="191"/>
                    </a:cubicBezTo>
                    <a:cubicBezTo>
                      <a:pt x="3827" y="130"/>
                      <a:pt x="4208" y="69"/>
                      <a:pt x="45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1"/>
              <p:cNvSpPr/>
              <p:nvPr/>
            </p:nvSpPr>
            <p:spPr>
              <a:xfrm>
                <a:off x="2817200" y="2991350"/>
                <a:ext cx="477500" cy="33175"/>
              </a:xfrm>
              <a:custGeom>
                <a:avLst/>
                <a:gdLst/>
                <a:ahLst/>
                <a:cxnLst/>
                <a:rect l="l" t="t" r="r" b="b"/>
                <a:pathLst>
                  <a:path w="19100" h="1327" extrusionOk="0">
                    <a:moveTo>
                      <a:pt x="6303" y="130"/>
                    </a:moveTo>
                    <a:lnTo>
                      <a:pt x="17453" y="678"/>
                    </a:lnTo>
                    <a:lnTo>
                      <a:pt x="12614" y="1181"/>
                    </a:lnTo>
                    <a:lnTo>
                      <a:pt x="1784" y="488"/>
                    </a:lnTo>
                    <a:lnTo>
                      <a:pt x="6303" y="130"/>
                    </a:lnTo>
                    <a:close/>
                    <a:moveTo>
                      <a:pt x="6296" y="0"/>
                    </a:moveTo>
                    <a:lnTo>
                      <a:pt x="0" y="495"/>
                    </a:lnTo>
                    <a:lnTo>
                      <a:pt x="12614" y="1326"/>
                    </a:lnTo>
                    <a:lnTo>
                      <a:pt x="19099" y="640"/>
                    </a:lnTo>
                    <a:lnTo>
                      <a:pt x="6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1"/>
              <p:cNvSpPr/>
              <p:nvPr/>
            </p:nvSpPr>
            <p:spPr>
              <a:xfrm>
                <a:off x="3052700" y="2923325"/>
                <a:ext cx="64800" cy="11075"/>
              </a:xfrm>
              <a:custGeom>
                <a:avLst/>
                <a:gdLst/>
                <a:ahLst/>
                <a:cxnLst/>
                <a:rect l="l" t="t" r="r" b="b"/>
                <a:pathLst>
                  <a:path w="2592" h="443" extrusionOk="0">
                    <a:moveTo>
                      <a:pt x="2177" y="261"/>
                    </a:moveTo>
                    <a:cubicBezTo>
                      <a:pt x="2275" y="261"/>
                      <a:pt x="2374" y="263"/>
                      <a:pt x="2477" y="267"/>
                    </a:cubicBezTo>
                    <a:cubicBezTo>
                      <a:pt x="2287" y="320"/>
                      <a:pt x="2089" y="358"/>
                      <a:pt x="1890" y="381"/>
                    </a:cubicBezTo>
                    <a:cubicBezTo>
                      <a:pt x="1692" y="404"/>
                      <a:pt x="1494" y="412"/>
                      <a:pt x="1296" y="412"/>
                    </a:cubicBezTo>
                    <a:cubicBezTo>
                      <a:pt x="1090" y="412"/>
                      <a:pt x="892" y="404"/>
                      <a:pt x="694" y="381"/>
                    </a:cubicBezTo>
                    <a:cubicBezTo>
                      <a:pt x="496" y="358"/>
                      <a:pt x="298" y="320"/>
                      <a:pt x="107" y="267"/>
                    </a:cubicBezTo>
                    <a:lnTo>
                      <a:pt x="107" y="267"/>
                    </a:lnTo>
                    <a:lnTo>
                      <a:pt x="702" y="275"/>
                    </a:lnTo>
                    <a:lnTo>
                      <a:pt x="1296" y="275"/>
                    </a:lnTo>
                    <a:cubicBezTo>
                      <a:pt x="1391" y="271"/>
                      <a:pt x="1488" y="271"/>
                      <a:pt x="1587" y="271"/>
                    </a:cubicBezTo>
                    <a:cubicBezTo>
                      <a:pt x="1685" y="271"/>
                      <a:pt x="1784" y="271"/>
                      <a:pt x="1883" y="267"/>
                    </a:cubicBezTo>
                    <a:cubicBezTo>
                      <a:pt x="1982" y="263"/>
                      <a:pt x="2079" y="261"/>
                      <a:pt x="2177" y="261"/>
                    </a:cubicBezTo>
                    <a:close/>
                    <a:moveTo>
                      <a:pt x="145" y="0"/>
                    </a:moveTo>
                    <a:cubicBezTo>
                      <a:pt x="61" y="15"/>
                      <a:pt x="0" y="92"/>
                      <a:pt x="0" y="175"/>
                    </a:cubicBezTo>
                    <a:lnTo>
                      <a:pt x="0" y="336"/>
                    </a:lnTo>
                    <a:cubicBezTo>
                      <a:pt x="153" y="366"/>
                      <a:pt x="549" y="442"/>
                      <a:pt x="1304" y="442"/>
                    </a:cubicBezTo>
                    <a:cubicBezTo>
                      <a:pt x="2119" y="442"/>
                      <a:pt x="2477" y="358"/>
                      <a:pt x="2592" y="328"/>
                    </a:cubicBezTo>
                    <a:lnTo>
                      <a:pt x="2592" y="175"/>
                    </a:lnTo>
                    <a:cubicBezTo>
                      <a:pt x="2584" y="92"/>
                      <a:pt x="2531" y="23"/>
                      <a:pt x="2447" y="8"/>
                    </a:cubicBezTo>
                    <a:cubicBezTo>
                      <a:pt x="2071" y="72"/>
                      <a:pt x="1692" y="104"/>
                      <a:pt x="1312" y="104"/>
                    </a:cubicBezTo>
                    <a:cubicBezTo>
                      <a:pt x="922" y="104"/>
                      <a:pt x="532" y="70"/>
                      <a:pt x="1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1"/>
              <p:cNvSpPr/>
              <p:nvPr/>
            </p:nvSpPr>
            <p:spPr>
              <a:xfrm>
                <a:off x="3088525" y="2899125"/>
                <a:ext cx="19450" cy="3250"/>
              </a:xfrm>
              <a:custGeom>
                <a:avLst/>
                <a:gdLst/>
                <a:ahLst/>
                <a:cxnLst/>
                <a:rect l="l" t="t" r="r" b="b"/>
                <a:pathLst>
                  <a:path w="778" h="130" extrusionOk="0">
                    <a:moveTo>
                      <a:pt x="92" y="0"/>
                    </a:moveTo>
                    <a:cubicBezTo>
                      <a:pt x="61" y="46"/>
                      <a:pt x="31" y="84"/>
                      <a:pt x="0" y="130"/>
                    </a:cubicBezTo>
                    <a:cubicBezTo>
                      <a:pt x="259" y="130"/>
                      <a:pt x="518" y="107"/>
                      <a:pt x="778" y="69"/>
                    </a:cubicBezTo>
                    <a:cubicBezTo>
                      <a:pt x="549" y="31"/>
                      <a:pt x="320" y="8"/>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1"/>
              <p:cNvSpPr/>
              <p:nvPr/>
            </p:nvSpPr>
            <p:spPr>
              <a:xfrm>
                <a:off x="3078025" y="2916275"/>
                <a:ext cx="34525" cy="5150"/>
              </a:xfrm>
              <a:custGeom>
                <a:avLst/>
                <a:gdLst/>
                <a:ahLst/>
                <a:cxnLst/>
                <a:rect l="l" t="t" r="r" b="b"/>
                <a:pathLst>
                  <a:path w="1381" h="206" extrusionOk="0">
                    <a:moveTo>
                      <a:pt x="1380" y="0"/>
                    </a:moveTo>
                    <a:cubicBezTo>
                      <a:pt x="931" y="115"/>
                      <a:pt x="466" y="183"/>
                      <a:pt x="1" y="198"/>
                    </a:cubicBezTo>
                    <a:cubicBezTo>
                      <a:pt x="101" y="203"/>
                      <a:pt x="200" y="206"/>
                      <a:pt x="300" y="206"/>
                    </a:cubicBezTo>
                    <a:cubicBezTo>
                      <a:pt x="664" y="206"/>
                      <a:pt x="1027" y="173"/>
                      <a:pt x="1380" y="107"/>
                    </a:cubicBezTo>
                    <a:lnTo>
                      <a:pt x="13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1"/>
              <p:cNvSpPr/>
              <p:nvPr/>
            </p:nvSpPr>
            <p:spPr>
              <a:xfrm>
                <a:off x="3066600" y="2956850"/>
                <a:ext cx="65000" cy="5550"/>
              </a:xfrm>
              <a:custGeom>
                <a:avLst/>
                <a:gdLst/>
                <a:ahLst/>
                <a:cxnLst/>
                <a:rect l="l" t="t" r="r" b="b"/>
                <a:pathLst>
                  <a:path w="2600" h="222" extrusionOk="0">
                    <a:moveTo>
                      <a:pt x="2600" y="1"/>
                    </a:moveTo>
                    <a:lnTo>
                      <a:pt x="2600" y="1"/>
                    </a:lnTo>
                    <a:cubicBezTo>
                      <a:pt x="2493" y="16"/>
                      <a:pt x="2386" y="31"/>
                      <a:pt x="2279" y="46"/>
                    </a:cubicBezTo>
                    <a:cubicBezTo>
                      <a:pt x="2165" y="54"/>
                      <a:pt x="2066" y="69"/>
                      <a:pt x="1952" y="84"/>
                    </a:cubicBezTo>
                    <a:cubicBezTo>
                      <a:pt x="1738" y="100"/>
                      <a:pt x="1517" y="122"/>
                      <a:pt x="1304" y="130"/>
                    </a:cubicBezTo>
                    <a:cubicBezTo>
                      <a:pt x="1083" y="145"/>
                      <a:pt x="870" y="153"/>
                      <a:pt x="649" y="168"/>
                    </a:cubicBezTo>
                    <a:cubicBezTo>
                      <a:pt x="542" y="168"/>
                      <a:pt x="435" y="176"/>
                      <a:pt x="328" y="176"/>
                    </a:cubicBezTo>
                    <a:cubicBezTo>
                      <a:pt x="214" y="176"/>
                      <a:pt x="107" y="176"/>
                      <a:pt x="1" y="183"/>
                    </a:cubicBezTo>
                    <a:cubicBezTo>
                      <a:pt x="214" y="206"/>
                      <a:pt x="435" y="214"/>
                      <a:pt x="649" y="222"/>
                    </a:cubicBezTo>
                    <a:cubicBezTo>
                      <a:pt x="870" y="222"/>
                      <a:pt x="1091" y="222"/>
                      <a:pt x="1304" y="206"/>
                    </a:cubicBezTo>
                    <a:cubicBezTo>
                      <a:pt x="1746" y="176"/>
                      <a:pt x="2180" y="115"/>
                      <a:pt x="2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41"/>
              <p:cNvSpPr/>
              <p:nvPr/>
            </p:nvSpPr>
            <p:spPr>
              <a:xfrm>
                <a:off x="3057450" y="2908825"/>
                <a:ext cx="55100" cy="8150"/>
              </a:xfrm>
              <a:custGeom>
                <a:avLst/>
                <a:gdLst/>
                <a:ahLst/>
                <a:cxnLst/>
                <a:rect l="l" t="t" r="r" b="b"/>
                <a:pathLst>
                  <a:path w="2204" h="326" extrusionOk="0">
                    <a:moveTo>
                      <a:pt x="2203" y="1"/>
                    </a:moveTo>
                    <a:cubicBezTo>
                      <a:pt x="1666" y="138"/>
                      <a:pt x="1112" y="207"/>
                      <a:pt x="556" y="207"/>
                    </a:cubicBezTo>
                    <a:cubicBezTo>
                      <a:pt x="371" y="207"/>
                      <a:pt x="186" y="199"/>
                      <a:pt x="1" y="184"/>
                    </a:cubicBezTo>
                    <a:lnTo>
                      <a:pt x="1" y="298"/>
                    </a:lnTo>
                    <a:cubicBezTo>
                      <a:pt x="197" y="316"/>
                      <a:pt x="393" y="325"/>
                      <a:pt x="589" y="325"/>
                    </a:cubicBezTo>
                    <a:cubicBezTo>
                      <a:pt x="1133" y="325"/>
                      <a:pt x="1677" y="255"/>
                      <a:pt x="2203" y="115"/>
                    </a:cubicBezTo>
                    <a:lnTo>
                      <a:pt x="22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41"/>
              <p:cNvSpPr/>
              <p:nvPr/>
            </p:nvSpPr>
            <p:spPr>
              <a:xfrm>
                <a:off x="3117675" y="2937025"/>
                <a:ext cx="25750" cy="69775"/>
              </a:xfrm>
              <a:custGeom>
                <a:avLst/>
                <a:gdLst/>
                <a:ahLst/>
                <a:cxnLst/>
                <a:rect l="l" t="t" r="r" b="b"/>
                <a:pathLst>
                  <a:path w="1030" h="2791" extrusionOk="0">
                    <a:moveTo>
                      <a:pt x="480" y="1"/>
                    </a:moveTo>
                    <a:lnTo>
                      <a:pt x="480" y="1"/>
                    </a:lnTo>
                    <a:cubicBezTo>
                      <a:pt x="564" y="39"/>
                      <a:pt x="648" y="92"/>
                      <a:pt x="717" y="153"/>
                    </a:cubicBezTo>
                    <a:lnTo>
                      <a:pt x="679" y="184"/>
                    </a:lnTo>
                    <a:cubicBezTo>
                      <a:pt x="656" y="199"/>
                      <a:pt x="625" y="214"/>
                      <a:pt x="595" y="230"/>
                    </a:cubicBezTo>
                    <a:cubicBezTo>
                      <a:pt x="534" y="260"/>
                      <a:pt x="465" y="291"/>
                      <a:pt x="404" y="313"/>
                    </a:cubicBezTo>
                    <a:cubicBezTo>
                      <a:pt x="275" y="367"/>
                      <a:pt x="137" y="412"/>
                      <a:pt x="0" y="458"/>
                    </a:cubicBezTo>
                    <a:cubicBezTo>
                      <a:pt x="145" y="451"/>
                      <a:pt x="290" y="435"/>
                      <a:pt x="427" y="412"/>
                    </a:cubicBezTo>
                    <a:cubicBezTo>
                      <a:pt x="503" y="397"/>
                      <a:pt x="572" y="390"/>
                      <a:pt x="648" y="374"/>
                    </a:cubicBezTo>
                    <a:cubicBezTo>
                      <a:pt x="679" y="359"/>
                      <a:pt x="717" y="352"/>
                      <a:pt x="755" y="344"/>
                    </a:cubicBezTo>
                    <a:lnTo>
                      <a:pt x="808" y="321"/>
                    </a:lnTo>
                    <a:lnTo>
                      <a:pt x="839" y="306"/>
                    </a:lnTo>
                    <a:cubicBezTo>
                      <a:pt x="877" y="374"/>
                      <a:pt x="900" y="451"/>
                      <a:pt x="900" y="519"/>
                    </a:cubicBezTo>
                    <a:cubicBezTo>
                      <a:pt x="907" y="550"/>
                      <a:pt x="907" y="580"/>
                      <a:pt x="900" y="611"/>
                    </a:cubicBezTo>
                    <a:lnTo>
                      <a:pt x="900" y="702"/>
                    </a:lnTo>
                    <a:lnTo>
                      <a:pt x="900" y="893"/>
                    </a:lnTo>
                    <a:lnTo>
                      <a:pt x="900" y="1274"/>
                    </a:lnTo>
                    <a:lnTo>
                      <a:pt x="900" y="1655"/>
                    </a:lnTo>
                    <a:cubicBezTo>
                      <a:pt x="900" y="1784"/>
                      <a:pt x="900" y="1906"/>
                      <a:pt x="907" y="2036"/>
                    </a:cubicBezTo>
                    <a:cubicBezTo>
                      <a:pt x="922" y="2287"/>
                      <a:pt x="938" y="2539"/>
                      <a:pt x="961" y="2790"/>
                    </a:cubicBezTo>
                    <a:cubicBezTo>
                      <a:pt x="991" y="2539"/>
                      <a:pt x="1006" y="2287"/>
                      <a:pt x="1022" y="2036"/>
                    </a:cubicBezTo>
                    <a:cubicBezTo>
                      <a:pt x="1029" y="1914"/>
                      <a:pt x="1029" y="1784"/>
                      <a:pt x="1029" y="1655"/>
                    </a:cubicBezTo>
                    <a:lnTo>
                      <a:pt x="1029" y="1274"/>
                    </a:lnTo>
                    <a:lnTo>
                      <a:pt x="1029" y="893"/>
                    </a:lnTo>
                    <a:lnTo>
                      <a:pt x="1029" y="702"/>
                    </a:lnTo>
                    <a:cubicBezTo>
                      <a:pt x="1022" y="641"/>
                      <a:pt x="1022" y="580"/>
                      <a:pt x="1014" y="512"/>
                    </a:cubicBezTo>
                    <a:cubicBezTo>
                      <a:pt x="991" y="382"/>
                      <a:pt x="922" y="252"/>
                      <a:pt x="823" y="169"/>
                    </a:cubicBezTo>
                    <a:cubicBezTo>
                      <a:pt x="724" y="85"/>
                      <a:pt x="602" y="24"/>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1"/>
              <p:cNvSpPr/>
              <p:nvPr/>
            </p:nvSpPr>
            <p:spPr>
              <a:xfrm>
                <a:off x="3062025" y="2899125"/>
                <a:ext cx="17550" cy="3250"/>
              </a:xfrm>
              <a:custGeom>
                <a:avLst/>
                <a:gdLst/>
                <a:ahLst/>
                <a:cxnLst/>
                <a:rect l="l" t="t" r="r" b="b"/>
                <a:pathLst>
                  <a:path w="702" h="130" extrusionOk="0">
                    <a:moveTo>
                      <a:pt x="656" y="0"/>
                    </a:moveTo>
                    <a:cubicBezTo>
                      <a:pt x="443" y="8"/>
                      <a:pt x="222" y="31"/>
                      <a:pt x="1" y="69"/>
                    </a:cubicBezTo>
                    <a:cubicBezTo>
                      <a:pt x="237" y="99"/>
                      <a:pt x="466" y="122"/>
                      <a:pt x="702" y="130"/>
                    </a:cubicBezTo>
                    <a:cubicBezTo>
                      <a:pt x="687" y="99"/>
                      <a:pt x="679" y="69"/>
                      <a:pt x="671" y="38"/>
                    </a:cubicBezTo>
                    <a:cubicBezTo>
                      <a:pt x="671" y="23"/>
                      <a:pt x="664" y="16"/>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41"/>
              <p:cNvSpPr/>
              <p:nvPr/>
            </p:nvSpPr>
            <p:spPr>
              <a:xfrm>
                <a:off x="3057450" y="2905600"/>
                <a:ext cx="39850" cy="3900"/>
              </a:xfrm>
              <a:custGeom>
                <a:avLst/>
                <a:gdLst/>
                <a:ahLst/>
                <a:cxnLst/>
                <a:rect l="l" t="t" r="r" b="b"/>
                <a:pathLst>
                  <a:path w="1594" h="156" extrusionOk="0">
                    <a:moveTo>
                      <a:pt x="1" y="0"/>
                    </a:moveTo>
                    <a:lnTo>
                      <a:pt x="1" y="130"/>
                    </a:lnTo>
                    <a:cubicBezTo>
                      <a:pt x="194" y="147"/>
                      <a:pt x="387" y="155"/>
                      <a:pt x="582" y="155"/>
                    </a:cubicBezTo>
                    <a:cubicBezTo>
                      <a:pt x="918" y="155"/>
                      <a:pt x="1256" y="130"/>
                      <a:pt x="1594" y="77"/>
                    </a:cubicBezTo>
                    <a:lnTo>
                      <a:pt x="1594" y="77"/>
                    </a:lnTo>
                    <a:cubicBezTo>
                      <a:pt x="1449" y="84"/>
                      <a:pt x="1281" y="92"/>
                      <a:pt x="1106" y="92"/>
                    </a:cubicBezTo>
                    <a:cubicBezTo>
                      <a:pt x="733" y="92"/>
                      <a:pt x="359" y="6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41"/>
              <p:cNvSpPr/>
              <p:nvPr/>
            </p:nvSpPr>
            <p:spPr>
              <a:xfrm>
                <a:off x="3054975" y="2998775"/>
                <a:ext cx="59850" cy="4975"/>
              </a:xfrm>
              <a:custGeom>
                <a:avLst/>
                <a:gdLst/>
                <a:ahLst/>
                <a:cxnLst/>
                <a:rect l="l" t="t" r="r" b="b"/>
                <a:pathLst>
                  <a:path w="2394" h="199" extrusionOk="0">
                    <a:moveTo>
                      <a:pt x="1197" y="0"/>
                    </a:moveTo>
                    <a:cubicBezTo>
                      <a:pt x="995" y="0"/>
                      <a:pt x="793" y="16"/>
                      <a:pt x="595" y="46"/>
                    </a:cubicBezTo>
                    <a:cubicBezTo>
                      <a:pt x="397" y="76"/>
                      <a:pt x="199" y="130"/>
                      <a:pt x="1" y="198"/>
                    </a:cubicBezTo>
                    <a:cubicBezTo>
                      <a:pt x="207" y="176"/>
                      <a:pt x="405" y="160"/>
                      <a:pt x="603" y="145"/>
                    </a:cubicBezTo>
                    <a:cubicBezTo>
                      <a:pt x="801" y="130"/>
                      <a:pt x="1007" y="130"/>
                      <a:pt x="1197" y="130"/>
                    </a:cubicBezTo>
                    <a:cubicBezTo>
                      <a:pt x="1396" y="130"/>
                      <a:pt x="1594" y="137"/>
                      <a:pt x="1792" y="145"/>
                    </a:cubicBezTo>
                    <a:cubicBezTo>
                      <a:pt x="1990" y="160"/>
                      <a:pt x="2188" y="176"/>
                      <a:pt x="2394" y="198"/>
                    </a:cubicBezTo>
                    <a:cubicBezTo>
                      <a:pt x="2196" y="130"/>
                      <a:pt x="1998" y="76"/>
                      <a:pt x="1799" y="46"/>
                    </a:cubicBezTo>
                    <a:cubicBezTo>
                      <a:pt x="1601" y="16"/>
                      <a:pt x="1399" y="0"/>
                      <a:pt x="1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41"/>
              <p:cNvSpPr/>
              <p:nvPr/>
            </p:nvSpPr>
            <p:spPr>
              <a:xfrm>
                <a:off x="3028300" y="2935500"/>
                <a:ext cx="57000" cy="69575"/>
              </a:xfrm>
              <a:custGeom>
                <a:avLst/>
                <a:gdLst/>
                <a:ahLst/>
                <a:cxnLst/>
                <a:rect l="l" t="t" r="r" b="b"/>
                <a:pathLst>
                  <a:path w="2280" h="2783" extrusionOk="0">
                    <a:moveTo>
                      <a:pt x="763" y="1"/>
                    </a:moveTo>
                    <a:lnTo>
                      <a:pt x="763" y="1"/>
                    </a:lnTo>
                    <a:cubicBezTo>
                      <a:pt x="473" y="47"/>
                      <a:pt x="1" y="184"/>
                      <a:pt x="1" y="656"/>
                    </a:cubicBezTo>
                    <a:lnTo>
                      <a:pt x="1" y="2783"/>
                    </a:lnTo>
                    <a:cubicBezTo>
                      <a:pt x="176" y="2265"/>
                      <a:pt x="275" y="1723"/>
                      <a:pt x="306" y="1175"/>
                    </a:cubicBezTo>
                    <a:cubicBezTo>
                      <a:pt x="306" y="1045"/>
                      <a:pt x="321" y="916"/>
                      <a:pt x="344" y="794"/>
                    </a:cubicBezTo>
                    <a:cubicBezTo>
                      <a:pt x="435" y="809"/>
                      <a:pt x="534" y="824"/>
                      <a:pt x="618" y="832"/>
                    </a:cubicBezTo>
                    <a:cubicBezTo>
                      <a:pt x="809" y="847"/>
                      <a:pt x="999" y="855"/>
                      <a:pt x="1182" y="855"/>
                    </a:cubicBezTo>
                    <a:cubicBezTo>
                      <a:pt x="1365" y="855"/>
                      <a:pt x="1548" y="855"/>
                      <a:pt x="1731" y="847"/>
                    </a:cubicBezTo>
                    <a:cubicBezTo>
                      <a:pt x="1914" y="839"/>
                      <a:pt x="2097" y="824"/>
                      <a:pt x="2280" y="816"/>
                    </a:cubicBezTo>
                    <a:cubicBezTo>
                      <a:pt x="2097" y="801"/>
                      <a:pt x="1914" y="778"/>
                      <a:pt x="1731" y="763"/>
                    </a:cubicBezTo>
                    <a:cubicBezTo>
                      <a:pt x="1556" y="740"/>
                      <a:pt x="1373" y="717"/>
                      <a:pt x="1197" y="687"/>
                    </a:cubicBezTo>
                    <a:cubicBezTo>
                      <a:pt x="1014" y="656"/>
                      <a:pt x="839" y="618"/>
                      <a:pt x="671" y="573"/>
                    </a:cubicBezTo>
                    <a:cubicBezTo>
                      <a:pt x="580" y="550"/>
                      <a:pt x="496" y="527"/>
                      <a:pt x="420" y="496"/>
                    </a:cubicBezTo>
                    <a:cubicBezTo>
                      <a:pt x="557" y="108"/>
                      <a:pt x="763"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41"/>
              <p:cNvSpPr/>
              <p:nvPr/>
            </p:nvSpPr>
            <p:spPr>
              <a:xfrm>
                <a:off x="3038225" y="3003725"/>
                <a:ext cx="93375" cy="4775"/>
              </a:xfrm>
              <a:custGeom>
                <a:avLst/>
                <a:gdLst/>
                <a:ahLst/>
                <a:cxnLst/>
                <a:rect l="l" t="t" r="r" b="b"/>
                <a:pathLst>
                  <a:path w="3735" h="191" extrusionOk="0">
                    <a:moveTo>
                      <a:pt x="1867" y="0"/>
                    </a:moveTo>
                    <a:cubicBezTo>
                      <a:pt x="1555" y="0"/>
                      <a:pt x="1242" y="16"/>
                      <a:pt x="930" y="46"/>
                    </a:cubicBezTo>
                    <a:cubicBezTo>
                      <a:pt x="617" y="77"/>
                      <a:pt x="305" y="122"/>
                      <a:pt x="0" y="191"/>
                    </a:cubicBezTo>
                    <a:cubicBezTo>
                      <a:pt x="313" y="176"/>
                      <a:pt x="625" y="153"/>
                      <a:pt x="938" y="145"/>
                    </a:cubicBezTo>
                    <a:cubicBezTo>
                      <a:pt x="1250" y="130"/>
                      <a:pt x="1555" y="122"/>
                      <a:pt x="1867" y="122"/>
                    </a:cubicBezTo>
                    <a:cubicBezTo>
                      <a:pt x="2180" y="122"/>
                      <a:pt x="2492" y="130"/>
                      <a:pt x="2797" y="145"/>
                    </a:cubicBezTo>
                    <a:cubicBezTo>
                      <a:pt x="3110" y="153"/>
                      <a:pt x="3422" y="176"/>
                      <a:pt x="3735" y="191"/>
                    </a:cubicBezTo>
                    <a:cubicBezTo>
                      <a:pt x="3430" y="122"/>
                      <a:pt x="3117" y="77"/>
                      <a:pt x="2805" y="46"/>
                    </a:cubicBezTo>
                    <a:cubicBezTo>
                      <a:pt x="2500" y="16"/>
                      <a:pt x="2187" y="0"/>
                      <a:pt x="1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1"/>
              <p:cNvSpPr/>
              <p:nvPr/>
            </p:nvSpPr>
            <p:spPr>
              <a:xfrm>
                <a:off x="3084325" y="2651800"/>
                <a:ext cx="22700" cy="250975"/>
              </a:xfrm>
              <a:custGeom>
                <a:avLst/>
                <a:gdLst/>
                <a:ahLst/>
                <a:cxnLst/>
                <a:rect l="l" t="t" r="r" b="b"/>
                <a:pathLst>
                  <a:path w="908" h="10039" extrusionOk="0">
                    <a:moveTo>
                      <a:pt x="907" y="1"/>
                    </a:moveTo>
                    <a:cubicBezTo>
                      <a:pt x="770" y="504"/>
                      <a:pt x="702" y="1014"/>
                      <a:pt x="702" y="1533"/>
                    </a:cubicBezTo>
                    <a:cubicBezTo>
                      <a:pt x="702" y="2058"/>
                      <a:pt x="732" y="2584"/>
                      <a:pt x="747" y="3095"/>
                    </a:cubicBezTo>
                    <a:cubicBezTo>
                      <a:pt x="801" y="4132"/>
                      <a:pt x="785" y="5176"/>
                      <a:pt x="709" y="6212"/>
                    </a:cubicBezTo>
                    <a:cubicBezTo>
                      <a:pt x="694" y="6479"/>
                      <a:pt x="671" y="6730"/>
                      <a:pt x="641" y="6990"/>
                    </a:cubicBezTo>
                    <a:cubicBezTo>
                      <a:pt x="610" y="7249"/>
                      <a:pt x="580" y="7500"/>
                      <a:pt x="534" y="7752"/>
                    </a:cubicBezTo>
                    <a:cubicBezTo>
                      <a:pt x="450" y="8255"/>
                      <a:pt x="343" y="8758"/>
                      <a:pt x="222" y="9238"/>
                    </a:cubicBezTo>
                    <a:cubicBezTo>
                      <a:pt x="153" y="9512"/>
                      <a:pt x="84" y="9779"/>
                      <a:pt x="0" y="10038"/>
                    </a:cubicBezTo>
                    <a:lnTo>
                      <a:pt x="39" y="10038"/>
                    </a:lnTo>
                    <a:cubicBezTo>
                      <a:pt x="115" y="9787"/>
                      <a:pt x="191" y="9527"/>
                      <a:pt x="260" y="9268"/>
                    </a:cubicBezTo>
                    <a:cubicBezTo>
                      <a:pt x="389" y="8781"/>
                      <a:pt x="496" y="8278"/>
                      <a:pt x="580" y="7775"/>
                    </a:cubicBezTo>
                    <a:cubicBezTo>
                      <a:pt x="625" y="7515"/>
                      <a:pt x="656" y="7256"/>
                      <a:pt x="694" y="7005"/>
                    </a:cubicBezTo>
                    <a:cubicBezTo>
                      <a:pt x="725" y="6746"/>
                      <a:pt x="747" y="6487"/>
                      <a:pt x="763" y="6220"/>
                    </a:cubicBezTo>
                    <a:cubicBezTo>
                      <a:pt x="839" y="5183"/>
                      <a:pt x="854" y="4132"/>
                      <a:pt x="793" y="3087"/>
                    </a:cubicBezTo>
                    <a:cubicBezTo>
                      <a:pt x="770" y="2569"/>
                      <a:pt x="732" y="2051"/>
                      <a:pt x="732" y="1533"/>
                    </a:cubicBezTo>
                    <a:cubicBezTo>
                      <a:pt x="725" y="1014"/>
                      <a:pt x="778" y="504"/>
                      <a:pt x="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1"/>
              <p:cNvSpPr/>
              <p:nvPr/>
            </p:nvSpPr>
            <p:spPr>
              <a:xfrm>
                <a:off x="3067550" y="2608525"/>
                <a:ext cx="76250" cy="291375"/>
              </a:xfrm>
              <a:custGeom>
                <a:avLst/>
                <a:gdLst/>
                <a:ahLst/>
                <a:cxnLst/>
                <a:rect l="l" t="t" r="r" b="b"/>
                <a:pathLst>
                  <a:path w="3050" h="11655" extrusionOk="0">
                    <a:moveTo>
                      <a:pt x="2150" y="825"/>
                    </a:moveTo>
                    <a:lnTo>
                      <a:pt x="2120" y="924"/>
                    </a:lnTo>
                    <a:cubicBezTo>
                      <a:pt x="2097" y="977"/>
                      <a:pt x="2074" y="1069"/>
                      <a:pt x="2043" y="1168"/>
                    </a:cubicBezTo>
                    <a:cubicBezTo>
                      <a:pt x="2013" y="1267"/>
                      <a:pt x="1975" y="1389"/>
                      <a:pt x="1937" y="1518"/>
                    </a:cubicBezTo>
                    <a:cubicBezTo>
                      <a:pt x="1899" y="1648"/>
                      <a:pt x="1868" y="1785"/>
                      <a:pt x="1830" y="1930"/>
                    </a:cubicBezTo>
                    <a:cubicBezTo>
                      <a:pt x="1799" y="2067"/>
                      <a:pt x="1769" y="2212"/>
                      <a:pt x="1738" y="2341"/>
                    </a:cubicBezTo>
                    <a:cubicBezTo>
                      <a:pt x="1708" y="2471"/>
                      <a:pt x="1685" y="2601"/>
                      <a:pt x="1670" y="2715"/>
                    </a:cubicBezTo>
                    <a:cubicBezTo>
                      <a:pt x="1647" y="2822"/>
                      <a:pt x="1632" y="2913"/>
                      <a:pt x="1624" y="2982"/>
                    </a:cubicBezTo>
                    <a:lnTo>
                      <a:pt x="1609" y="3081"/>
                    </a:lnTo>
                    <a:lnTo>
                      <a:pt x="1617" y="2974"/>
                    </a:lnTo>
                    <a:cubicBezTo>
                      <a:pt x="1617" y="2905"/>
                      <a:pt x="1624" y="2814"/>
                      <a:pt x="1639" y="2700"/>
                    </a:cubicBezTo>
                    <a:cubicBezTo>
                      <a:pt x="1655" y="2593"/>
                      <a:pt x="1670" y="2456"/>
                      <a:pt x="1693" y="2319"/>
                    </a:cubicBezTo>
                    <a:cubicBezTo>
                      <a:pt x="1716" y="2181"/>
                      <a:pt x="1746" y="2037"/>
                      <a:pt x="1777" y="1892"/>
                    </a:cubicBezTo>
                    <a:cubicBezTo>
                      <a:pt x="1815" y="1755"/>
                      <a:pt x="1853" y="1610"/>
                      <a:pt x="1891" y="1488"/>
                    </a:cubicBezTo>
                    <a:cubicBezTo>
                      <a:pt x="1937" y="1358"/>
                      <a:pt x="1975" y="1244"/>
                      <a:pt x="2013" y="1145"/>
                    </a:cubicBezTo>
                    <a:cubicBezTo>
                      <a:pt x="2051" y="1046"/>
                      <a:pt x="2081" y="970"/>
                      <a:pt x="2112" y="909"/>
                    </a:cubicBezTo>
                    <a:lnTo>
                      <a:pt x="2150" y="825"/>
                    </a:lnTo>
                    <a:close/>
                    <a:moveTo>
                      <a:pt x="1083" y="2181"/>
                    </a:moveTo>
                    <a:lnTo>
                      <a:pt x="1091" y="2235"/>
                    </a:lnTo>
                    <a:lnTo>
                      <a:pt x="1106" y="2380"/>
                    </a:lnTo>
                    <a:cubicBezTo>
                      <a:pt x="1106" y="2433"/>
                      <a:pt x="1114" y="2501"/>
                      <a:pt x="1121" y="2578"/>
                    </a:cubicBezTo>
                    <a:cubicBezTo>
                      <a:pt x="1129" y="2646"/>
                      <a:pt x="1136" y="2730"/>
                      <a:pt x="1144" y="2806"/>
                    </a:cubicBezTo>
                    <a:cubicBezTo>
                      <a:pt x="1159" y="2883"/>
                      <a:pt x="1159" y="2959"/>
                      <a:pt x="1175" y="3035"/>
                    </a:cubicBezTo>
                    <a:cubicBezTo>
                      <a:pt x="1182" y="3104"/>
                      <a:pt x="1190" y="3172"/>
                      <a:pt x="1197" y="3233"/>
                    </a:cubicBezTo>
                    <a:lnTo>
                      <a:pt x="1213" y="3370"/>
                    </a:lnTo>
                    <a:lnTo>
                      <a:pt x="1213" y="3424"/>
                    </a:lnTo>
                    <a:lnTo>
                      <a:pt x="1197" y="3378"/>
                    </a:lnTo>
                    <a:cubicBezTo>
                      <a:pt x="1190" y="3347"/>
                      <a:pt x="1175" y="3302"/>
                      <a:pt x="1167" y="3248"/>
                    </a:cubicBezTo>
                    <a:cubicBezTo>
                      <a:pt x="1152" y="3187"/>
                      <a:pt x="1136" y="3126"/>
                      <a:pt x="1129" y="3058"/>
                    </a:cubicBezTo>
                    <a:cubicBezTo>
                      <a:pt x="1114" y="2982"/>
                      <a:pt x="1106" y="2905"/>
                      <a:pt x="1091" y="2822"/>
                    </a:cubicBezTo>
                    <a:cubicBezTo>
                      <a:pt x="1083" y="2745"/>
                      <a:pt x="1083" y="2669"/>
                      <a:pt x="1075" y="2593"/>
                    </a:cubicBezTo>
                    <a:cubicBezTo>
                      <a:pt x="1075" y="2517"/>
                      <a:pt x="1075" y="2441"/>
                      <a:pt x="1075" y="2380"/>
                    </a:cubicBezTo>
                    <a:cubicBezTo>
                      <a:pt x="1075" y="2319"/>
                      <a:pt x="1075" y="2273"/>
                      <a:pt x="1083" y="2235"/>
                    </a:cubicBezTo>
                    <a:lnTo>
                      <a:pt x="1083" y="2181"/>
                    </a:lnTo>
                    <a:close/>
                    <a:moveTo>
                      <a:pt x="428" y="2631"/>
                    </a:moveTo>
                    <a:lnTo>
                      <a:pt x="428" y="2662"/>
                    </a:lnTo>
                    <a:lnTo>
                      <a:pt x="428" y="2745"/>
                    </a:lnTo>
                    <a:cubicBezTo>
                      <a:pt x="420" y="2837"/>
                      <a:pt x="420" y="2936"/>
                      <a:pt x="435" y="3027"/>
                    </a:cubicBezTo>
                    <a:cubicBezTo>
                      <a:pt x="450" y="3157"/>
                      <a:pt x="473" y="3279"/>
                      <a:pt x="519" y="3393"/>
                    </a:cubicBezTo>
                    <a:cubicBezTo>
                      <a:pt x="557" y="3515"/>
                      <a:pt x="618" y="3629"/>
                      <a:pt x="694" y="3729"/>
                    </a:cubicBezTo>
                    <a:cubicBezTo>
                      <a:pt x="771" y="3820"/>
                      <a:pt x="847" y="3911"/>
                      <a:pt x="931" y="4003"/>
                    </a:cubicBezTo>
                    <a:cubicBezTo>
                      <a:pt x="1007" y="4087"/>
                      <a:pt x="1068" y="4171"/>
                      <a:pt x="1129" y="4270"/>
                    </a:cubicBezTo>
                    <a:cubicBezTo>
                      <a:pt x="1175" y="4346"/>
                      <a:pt x="1213" y="4430"/>
                      <a:pt x="1235" y="4514"/>
                    </a:cubicBezTo>
                    <a:cubicBezTo>
                      <a:pt x="1251" y="4552"/>
                      <a:pt x="1258" y="4582"/>
                      <a:pt x="1258" y="4620"/>
                    </a:cubicBezTo>
                    <a:cubicBezTo>
                      <a:pt x="1251" y="4590"/>
                      <a:pt x="1228" y="4559"/>
                      <a:pt x="1213" y="4536"/>
                    </a:cubicBezTo>
                    <a:cubicBezTo>
                      <a:pt x="1182" y="4468"/>
                      <a:pt x="1136" y="4399"/>
                      <a:pt x="1083" y="4346"/>
                    </a:cubicBezTo>
                    <a:cubicBezTo>
                      <a:pt x="1022" y="4270"/>
                      <a:pt x="946" y="4193"/>
                      <a:pt x="870" y="4132"/>
                    </a:cubicBezTo>
                    <a:cubicBezTo>
                      <a:pt x="778" y="4049"/>
                      <a:pt x="694" y="3957"/>
                      <a:pt x="618" y="3866"/>
                    </a:cubicBezTo>
                    <a:cubicBezTo>
                      <a:pt x="534" y="3744"/>
                      <a:pt x="473" y="3614"/>
                      <a:pt x="428" y="3469"/>
                    </a:cubicBezTo>
                    <a:cubicBezTo>
                      <a:pt x="390" y="3332"/>
                      <a:pt x="374" y="3187"/>
                      <a:pt x="367" y="3043"/>
                    </a:cubicBezTo>
                    <a:cubicBezTo>
                      <a:pt x="367" y="2936"/>
                      <a:pt x="382" y="2837"/>
                      <a:pt x="397" y="2738"/>
                    </a:cubicBezTo>
                    <a:cubicBezTo>
                      <a:pt x="405" y="2700"/>
                      <a:pt x="412" y="2677"/>
                      <a:pt x="420" y="2662"/>
                    </a:cubicBezTo>
                    <a:lnTo>
                      <a:pt x="428" y="2631"/>
                    </a:lnTo>
                    <a:close/>
                    <a:moveTo>
                      <a:pt x="2478" y="3408"/>
                    </a:moveTo>
                    <a:lnTo>
                      <a:pt x="2440" y="3553"/>
                    </a:lnTo>
                    <a:cubicBezTo>
                      <a:pt x="2424" y="3599"/>
                      <a:pt x="2417" y="3652"/>
                      <a:pt x="2402" y="3721"/>
                    </a:cubicBezTo>
                    <a:cubicBezTo>
                      <a:pt x="2386" y="3782"/>
                      <a:pt x="2363" y="3858"/>
                      <a:pt x="2348" y="3942"/>
                    </a:cubicBezTo>
                    <a:cubicBezTo>
                      <a:pt x="2310" y="4102"/>
                      <a:pt x="2280" y="4293"/>
                      <a:pt x="2257" y="4506"/>
                    </a:cubicBezTo>
                    <a:cubicBezTo>
                      <a:pt x="2226" y="4712"/>
                      <a:pt x="2188" y="4933"/>
                      <a:pt x="2158" y="5161"/>
                    </a:cubicBezTo>
                    <a:cubicBezTo>
                      <a:pt x="2127" y="5382"/>
                      <a:pt x="2089" y="5611"/>
                      <a:pt x="2043" y="5817"/>
                    </a:cubicBezTo>
                    <a:cubicBezTo>
                      <a:pt x="2005" y="6030"/>
                      <a:pt x="1952" y="6213"/>
                      <a:pt x="1906" y="6373"/>
                    </a:cubicBezTo>
                    <a:cubicBezTo>
                      <a:pt x="1876" y="6449"/>
                      <a:pt x="1853" y="6518"/>
                      <a:pt x="1830" y="6579"/>
                    </a:cubicBezTo>
                    <a:lnTo>
                      <a:pt x="1799" y="6670"/>
                    </a:lnTo>
                    <a:lnTo>
                      <a:pt x="1769" y="6739"/>
                    </a:lnTo>
                    <a:lnTo>
                      <a:pt x="1708" y="6861"/>
                    </a:lnTo>
                    <a:lnTo>
                      <a:pt x="1746" y="6724"/>
                    </a:lnTo>
                    <a:lnTo>
                      <a:pt x="1769" y="6648"/>
                    </a:lnTo>
                    <a:lnTo>
                      <a:pt x="1799" y="6548"/>
                    </a:lnTo>
                    <a:cubicBezTo>
                      <a:pt x="1815" y="6487"/>
                      <a:pt x="1830" y="6411"/>
                      <a:pt x="1845" y="6335"/>
                    </a:cubicBezTo>
                    <a:cubicBezTo>
                      <a:pt x="1891" y="6175"/>
                      <a:pt x="1921" y="5984"/>
                      <a:pt x="1960" y="5779"/>
                    </a:cubicBezTo>
                    <a:cubicBezTo>
                      <a:pt x="1990" y="5565"/>
                      <a:pt x="2020" y="5352"/>
                      <a:pt x="2051" y="5123"/>
                    </a:cubicBezTo>
                    <a:cubicBezTo>
                      <a:pt x="2089" y="4902"/>
                      <a:pt x="2120" y="4674"/>
                      <a:pt x="2158" y="4468"/>
                    </a:cubicBezTo>
                    <a:cubicBezTo>
                      <a:pt x="2203" y="4254"/>
                      <a:pt x="2249" y="4064"/>
                      <a:pt x="2295" y="3904"/>
                    </a:cubicBezTo>
                    <a:cubicBezTo>
                      <a:pt x="2318" y="3828"/>
                      <a:pt x="2341" y="3759"/>
                      <a:pt x="2363" y="3698"/>
                    </a:cubicBezTo>
                    <a:cubicBezTo>
                      <a:pt x="2386" y="3629"/>
                      <a:pt x="2409" y="3576"/>
                      <a:pt x="2424" y="3538"/>
                    </a:cubicBezTo>
                    <a:lnTo>
                      <a:pt x="2478" y="3408"/>
                    </a:lnTo>
                    <a:close/>
                    <a:moveTo>
                      <a:pt x="519" y="4925"/>
                    </a:moveTo>
                    <a:lnTo>
                      <a:pt x="565" y="4994"/>
                    </a:lnTo>
                    <a:cubicBezTo>
                      <a:pt x="595" y="5039"/>
                      <a:pt x="641" y="5100"/>
                      <a:pt x="679" y="5192"/>
                    </a:cubicBezTo>
                    <a:cubicBezTo>
                      <a:pt x="725" y="5276"/>
                      <a:pt x="778" y="5382"/>
                      <a:pt x="832" y="5489"/>
                    </a:cubicBezTo>
                    <a:cubicBezTo>
                      <a:pt x="877" y="5603"/>
                      <a:pt x="923" y="5733"/>
                      <a:pt x="976" y="5863"/>
                    </a:cubicBezTo>
                    <a:cubicBezTo>
                      <a:pt x="1022" y="6000"/>
                      <a:pt x="1053" y="6137"/>
                      <a:pt x="1091" y="6266"/>
                    </a:cubicBezTo>
                    <a:cubicBezTo>
                      <a:pt x="1121" y="6396"/>
                      <a:pt x="1144" y="6526"/>
                      <a:pt x="1159" y="6632"/>
                    </a:cubicBezTo>
                    <a:cubicBezTo>
                      <a:pt x="1182" y="6739"/>
                      <a:pt x="1190" y="6838"/>
                      <a:pt x="1197" y="6899"/>
                    </a:cubicBezTo>
                    <a:lnTo>
                      <a:pt x="1205" y="7006"/>
                    </a:lnTo>
                    <a:lnTo>
                      <a:pt x="1182" y="6907"/>
                    </a:lnTo>
                    <a:cubicBezTo>
                      <a:pt x="1175" y="6846"/>
                      <a:pt x="1152" y="6754"/>
                      <a:pt x="1129" y="6648"/>
                    </a:cubicBezTo>
                    <a:cubicBezTo>
                      <a:pt x="1106" y="6548"/>
                      <a:pt x="1075" y="6426"/>
                      <a:pt x="1037" y="6297"/>
                    </a:cubicBezTo>
                    <a:cubicBezTo>
                      <a:pt x="1007" y="6167"/>
                      <a:pt x="969" y="6038"/>
                      <a:pt x="923" y="5908"/>
                    </a:cubicBezTo>
                    <a:cubicBezTo>
                      <a:pt x="877" y="5779"/>
                      <a:pt x="832" y="5649"/>
                      <a:pt x="786" y="5535"/>
                    </a:cubicBezTo>
                    <a:cubicBezTo>
                      <a:pt x="740" y="5420"/>
                      <a:pt x="694" y="5306"/>
                      <a:pt x="656" y="5222"/>
                    </a:cubicBezTo>
                    <a:cubicBezTo>
                      <a:pt x="611" y="5131"/>
                      <a:pt x="580" y="5055"/>
                      <a:pt x="557" y="5001"/>
                    </a:cubicBezTo>
                    <a:lnTo>
                      <a:pt x="519" y="4925"/>
                    </a:lnTo>
                    <a:close/>
                    <a:moveTo>
                      <a:pt x="2745" y="5283"/>
                    </a:moveTo>
                    <a:lnTo>
                      <a:pt x="2737" y="5367"/>
                    </a:lnTo>
                    <a:cubicBezTo>
                      <a:pt x="2722" y="5420"/>
                      <a:pt x="2706" y="5497"/>
                      <a:pt x="2684" y="5588"/>
                    </a:cubicBezTo>
                    <a:cubicBezTo>
                      <a:pt x="2653" y="5680"/>
                      <a:pt x="2630" y="5786"/>
                      <a:pt x="2600" y="5893"/>
                    </a:cubicBezTo>
                    <a:cubicBezTo>
                      <a:pt x="2562" y="6007"/>
                      <a:pt x="2523" y="6122"/>
                      <a:pt x="2485" y="6236"/>
                    </a:cubicBezTo>
                    <a:cubicBezTo>
                      <a:pt x="2447" y="6358"/>
                      <a:pt x="2409" y="6465"/>
                      <a:pt x="2363" y="6571"/>
                    </a:cubicBezTo>
                    <a:cubicBezTo>
                      <a:pt x="2325" y="6678"/>
                      <a:pt x="2287" y="6769"/>
                      <a:pt x="2249" y="6861"/>
                    </a:cubicBezTo>
                    <a:cubicBezTo>
                      <a:pt x="2219" y="6945"/>
                      <a:pt x="2188" y="7006"/>
                      <a:pt x="2165" y="7051"/>
                    </a:cubicBezTo>
                    <a:lnTo>
                      <a:pt x="2135" y="7120"/>
                    </a:lnTo>
                    <a:lnTo>
                      <a:pt x="2158" y="7036"/>
                    </a:lnTo>
                    <a:lnTo>
                      <a:pt x="2226" y="6830"/>
                    </a:lnTo>
                    <a:lnTo>
                      <a:pt x="2325" y="6541"/>
                    </a:lnTo>
                    <a:cubicBezTo>
                      <a:pt x="2363" y="6434"/>
                      <a:pt x="2402" y="6320"/>
                      <a:pt x="2440" y="6198"/>
                    </a:cubicBezTo>
                    <a:cubicBezTo>
                      <a:pt x="2478" y="6084"/>
                      <a:pt x="2516" y="5977"/>
                      <a:pt x="2554" y="5863"/>
                    </a:cubicBezTo>
                    <a:lnTo>
                      <a:pt x="2653" y="5573"/>
                    </a:lnTo>
                    <a:lnTo>
                      <a:pt x="2722" y="5359"/>
                    </a:lnTo>
                    <a:lnTo>
                      <a:pt x="2745" y="5283"/>
                    </a:lnTo>
                    <a:close/>
                    <a:moveTo>
                      <a:pt x="2653" y="7036"/>
                    </a:moveTo>
                    <a:lnTo>
                      <a:pt x="2623" y="7143"/>
                    </a:lnTo>
                    <a:cubicBezTo>
                      <a:pt x="2607" y="7204"/>
                      <a:pt x="2569" y="7295"/>
                      <a:pt x="2531" y="7410"/>
                    </a:cubicBezTo>
                    <a:cubicBezTo>
                      <a:pt x="2485" y="7516"/>
                      <a:pt x="2432" y="7638"/>
                      <a:pt x="2386" y="7768"/>
                    </a:cubicBezTo>
                    <a:cubicBezTo>
                      <a:pt x="2333" y="7897"/>
                      <a:pt x="2257" y="8027"/>
                      <a:pt x="2196" y="8157"/>
                    </a:cubicBezTo>
                    <a:cubicBezTo>
                      <a:pt x="2127" y="8286"/>
                      <a:pt x="2051" y="8408"/>
                      <a:pt x="1982" y="8522"/>
                    </a:cubicBezTo>
                    <a:cubicBezTo>
                      <a:pt x="1914" y="8637"/>
                      <a:pt x="1845" y="8728"/>
                      <a:pt x="1784" y="8804"/>
                    </a:cubicBezTo>
                    <a:cubicBezTo>
                      <a:pt x="1723" y="8881"/>
                      <a:pt x="1670" y="8949"/>
                      <a:pt x="1639" y="8995"/>
                    </a:cubicBezTo>
                    <a:lnTo>
                      <a:pt x="1578" y="9063"/>
                    </a:lnTo>
                    <a:lnTo>
                      <a:pt x="1578" y="9063"/>
                    </a:lnTo>
                    <a:lnTo>
                      <a:pt x="1624" y="8964"/>
                    </a:lnTo>
                    <a:cubicBezTo>
                      <a:pt x="1655" y="8911"/>
                      <a:pt x="1693" y="8835"/>
                      <a:pt x="1746" y="8736"/>
                    </a:cubicBezTo>
                    <a:cubicBezTo>
                      <a:pt x="1792" y="8637"/>
                      <a:pt x="1853" y="8530"/>
                      <a:pt x="1914" y="8408"/>
                    </a:cubicBezTo>
                    <a:cubicBezTo>
                      <a:pt x="1975" y="8294"/>
                      <a:pt x="2043" y="8172"/>
                      <a:pt x="2112" y="8042"/>
                    </a:cubicBezTo>
                    <a:cubicBezTo>
                      <a:pt x="2173" y="7913"/>
                      <a:pt x="2257" y="7798"/>
                      <a:pt x="2318" y="7676"/>
                    </a:cubicBezTo>
                    <a:cubicBezTo>
                      <a:pt x="2379" y="7562"/>
                      <a:pt x="2440" y="7448"/>
                      <a:pt x="2485" y="7349"/>
                    </a:cubicBezTo>
                    <a:cubicBezTo>
                      <a:pt x="2531" y="7257"/>
                      <a:pt x="2577" y="7181"/>
                      <a:pt x="2607" y="7120"/>
                    </a:cubicBezTo>
                    <a:lnTo>
                      <a:pt x="2653" y="7036"/>
                    </a:lnTo>
                    <a:close/>
                    <a:moveTo>
                      <a:pt x="412" y="6632"/>
                    </a:moveTo>
                    <a:lnTo>
                      <a:pt x="412" y="6632"/>
                    </a:lnTo>
                    <a:cubicBezTo>
                      <a:pt x="412" y="6632"/>
                      <a:pt x="428" y="6670"/>
                      <a:pt x="458" y="6739"/>
                    </a:cubicBezTo>
                    <a:cubicBezTo>
                      <a:pt x="496" y="6830"/>
                      <a:pt x="527" y="6922"/>
                      <a:pt x="550" y="7021"/>
                    </a:cubicBezTo>
                    <a:cubicBezTo>
                      <a:pt x="588" y="7143"/>
                      <a:pt x="626" y="7288"/>
                      <a:pt x="656" y="7455"/>
                    </a:cubicBezTo>
                    <a:cubicBezTo>
                      <a:pt x="679" y="7615"/>
                      <a:pt x="710" y="7791"/>
                      <a:pt x="732" y="7966"/>
                    </a:cubicBezTo>
                    <a:cubicBezTo>
                      <a:pt x="755" y="8141"/>
                      <a:pt x="771" y="8324"/>
                      <a:pt x="786" y="8492"/>
                    </a:cubicBezTo>
                    <a:cubicBezTo>
                      <a:pt x="801" y="8652"/>
                      <a:pt x="816" y="8812"/>
                      <a:pt x="832" y="8942"/>
                    </a:cubicBezTo>
                    <a:cubicBezTo>
                      <a:pt x="847" y="9079"/>
                      <a:pt x="862" y="9185"/>
                      <a:pt x="870" y="9262"/>
                    </a:cubicBezTo>
                    <a:lnTo>
                      <a:pt x="885" y="9384"/>
                    </a:lnTo>
                    <a:lnTo>
                      <a:pt x="885" y="9384"/>
                    </a:lnTo>
                    <a:lnTo>
                      <a:pt x="862" y="9262"/>
                    </a:lnTo>
                    <a:cubicBezTo>
                      <a:pt x="847" y="9193"/>
                      <a:pt x="824" y="9086"/>
                      <a:pt x="809" y="8949"/>
                    </a:cubicBezTo>
                    <a:cubicBezTo>
                      <a:pt x="786" y="8820"/>
                      <a:pt x="763" y="8667"/>
                      <a:pt x="748" y="8500"/>
                    </a:cubicBezTo>
                    <a:cubicBezTo>
                      <a:pt x="725" y="8339"/>
                      <a:pt x="702" y="8164"/>
                      <a:pt x="679" y="7989"/>
                    </a:cubicBezTo>
                    <a:cubicBezTo>
                      <a:pt x="656" y="7814"/>
                      <a:pt x="641" y="7638"/>
                      <a:pt x="611" y="7478"/>
                    </a:cubicBezTo>
                    <a:cubicBezTo>
                      <a:pt x="580" y="7318"/>
                      <a:pt x="557" y="7166"/>
                      <a:pt x="527" y="7044"/>
                    </a:cubicBezTo>
                    <a:cubicBezTo>
                      <a:pt x="496" y="6914"/>
                      <a:pt x="466" y="6815"/>
                      <a:pt x="443" y="6747"/>
                    </a:cubicBezTo>
                    <a:cubicBezTo>
                      <a:pt x="428" y="6678"/>
                      <a:pt x="412" y="6632"/>
                      <a:pt x="412" y="6632"/>
                    </a:cubicBezTo>
                    <a:close/>
                    <a:moveTo>
                      <a:pt x="428" y="9955"/>
                    </a:moveTo>
                    <a:lnTo>
                      <a:pt x="443" y="10001"/>
                    </a:lnTo>
                    <a:lnTo>
                      <a:pt x="466" y="10130"/>
                    </a:lnTo>
                    <a:cubicBezTo>
                      <a:pt x="473" y="10184"/>
                      <a:pt x="489" y="10245"/>
                      <a:pt x="496" y="10313"/>
                    </a:cubicBezTo>
                    <a:cubicBezTo>
                      <a:pt x="511" y="10374"/>
                      <a:pt x="519" y="10443"/>
                      <a:pt x="534" y="10512"/>
                    </a:cubicBezTo>
                    <a:cubicBezTo>
                      <a:pt x="557" y="10588"/>
                      <a:pt x="565" y="10656"/>
                      <a:pt x="580" y="10717"/>
                    </a:cubicBezTo>
                    <a:lnTo>
                      <a:pt x="611" y="10900"/>
                    </a:lnTo>
                    <a:lnTo>
                      <a:pt x="641" y="11030"/>
                    </a:lnTo>
                    <a:lnTo>
                      <a:pt x="649" y="11076"/>
                    </a:lnTo>
                    <a:lnTo>
                      <a:pt x="626" y="11037"/>
                    </a:lnTo>
                    <a:cubicBezTo>
                      <a:pt x="618" y="11007"/>
                      <a:pt x="603" y="10969"/>
                      <a:pt x="588" y="10923"/>
                    </a:cubicBezTo>
                    <a:cubicBezTo>
                      <a:pt x="565" y="10870"/>
                      <a:pt x="550" y="10816"/>
                      <a:pt x="534" y="10748"/>
                    </a:cubicBezTo>
                    <a:cubicBezTo>
                      <a:pt x="519" y="10687"/>
                      <a:pt x="504" y="10611"/>
                      <a:pt x="489" y="10542"/>
                    </a:cubicBezTo>
                    <a:cubicBezTo>
                      <a:pt x="473" y="10473"/>
                      <a:pt x="466" y="10397"/>
                      <a:pt x="450" y="10329"/>
                    </a:cubicBezTo>
                    <a:cubicBezTo>
                      <a:pt x="443" y="10260"/>
                      <a:pt x="443" y="10199"/>
                      <a:pt x="435" y="10138"/>
                    </a:cubicBezTo>
                    <a:cubicBezTo>
                      <a:pt x="428" y="10085"/>
                      <a:pt x="435" y="10039"/>
                      <a:pt x="428" y="10009"/>
                    </a:cubicBezTo>
                    <a:lnTo>
                      <a:pt x="428" y="9955"/>
                    </a:lnTo>
                    <a:close/>
                    <a:moveTo>
                      <a:pt x="2089" y="0"/>
                    </a:moveTo>
                    <a:cubicBezTo>
                      <a:pt x="1858" y="0"/>
                      <a:pt x="1710" y="433"/>
                      <a:pt x="1319" y="794"/>
                    </a:cubicBezTo>
                    <a:cubicBezTo>
                      <a:pt x="923" y="1160"/>
                      <a:pt x="900" y="2707"/>
                      <a:pt x="900" y="2707"/>
                    </a:cubicBezTo>
                    <a:cubicBezTo>
                      <a:pt x="809" y="2319"/>
                      <a:pt x="771" y="1922"/>
                      <a:pt x="778" y="1518"/>
                    </a:cubicBezTo>
                    <a:lnTo>
                      <a:pt x="778" y="1518"/>
                    </a:lnTo>
                    <a:cubicBezTo>
                      <a:pt x="778" y="1518"/>
                      <a:pt x="519" y="1762"/>
                      <a:pt x="359" y="2303"/>
                    </a:cubicBezTo>
                    <a:cubicBezTo>
                      <a:pt x="199" y="2852"/>
                      <a:pt x="47" y="3492"/>
                      <a:pt x="710" y="4117"/>
                    </a:cubicBezTo>
                    <a:cubicBezTo>
                      <a:pt x="397" y="4033"/>
                      <a:pt x="161" y="3789"/>
                      <a:pt x="85" y="3477"/>
                    </a:cubicBezTo>
                    <a:cubicBezTo>
                      <a:pt x="16" y="3858"/>
                      <a:pt x="1" y="4247"/>
                      <a:pt x="24" y="4628"/>
                    </a:cubicBezTo>
                    <a:cubicBezTo>
                      <a:pt x="47" y="5375"/>
                      <a:pt x="572" y="5405"/>
                      <a:pt x="847" y="6457"/>
                    </a:cubicBezTo>
                    <a:cubicBezTo>
                      <a:pt x="847" y="6457"/>
                      <a:pt x="481" y="5863"/>
                      <a:pt x="176" y="5634"/>
                    </a:cubicBezTo>
                    <a:lnTo>
                      <a:pt x="176" y="5634"/>
                    </a:lnTo>
                    <a:cubicBezTo>
                      <a:pt x="153" y="6084"/>
                      <a:pt x="191" y="6533"/>
                      <a:pt x="290" y="6975"/>
                    </a:cubicBezTo>
                    <a:cubicBezTo>
                      <a:pt x="443" y="7638"/>
                      <a:pt x="740" y="8705"/>
                      <a:pt x="671" y="9536"/>
                    </a:cubicBezTo>
                    <a:cubicBezTo>
                      <a:pt x="641" y="9079"/>
                      <a:pt x="527" y="8637"/>
                      <a:pt x="344" y="8225"/>
                    </a:cubicBezTo>
                    <a:lnTo>
                      <a:pt x="344" y="8225"/>
                    </a:lnTo>
                    <a:cubicBezTo>
                      <a:pt x="344" y="8225"/>
                      <a:pt x="428" y="8850"/>
                      <a:pt x="321" y="9224"/>
                    </a:cubicBezTo>
                    <a:cubicBezTo>
                      <a:pt x="214" y="9589"/>
                      <a:pt x="184" y="9803"/>
                      <a:pt x="306" y="10458"/>
                    </a:cubicBezTo>
                    <a:cubicBezTo>
                      <a:pt x="367" y="10809"/>
                      <a:pt x="534" y="11388"/>
                      <a:pt x="611" y="11655"/>
                    </a:cubicBezTo>
                    <a:cubicBezTo>
                      <a:pt x="671" y="11472"/>
                      <a:pt x="725" y="11289"/>
                      <a:pt x="771" y="11098"/>
                    </a:cubicBezTo>
                    <a:cubicBezTo>
                      <a:pt x="900" y="10611"/>
                      <a:pt x="1014" y="10115"/>
                      <a:pt x="1098" y="9605"/>
                    </a:cubicBezTo>
                    <a:lnTo>
                      <a:pt x="1129" y="9414"/>
                    </a:lnTo>
                    <a:lnTo>
                      <a:pt x="1159" y="9224"/>
                    </a:lnTo>
                    <a:lnTo>
                      <a:pt x="1213" y="8842"/>
                    </a:lnTo>
                    <a:lnTo>
                      <a:pt x="1258" y="8454"/>
                    </a:lnTo>
                    <a:cubicBezTo>
                      <a:pt x="1274" y="8324"/>
                      <a:pt x="1281" y="8195"/>
                      <a:pt x="1296" y="8065"/>
                    </a:cubicBezTo>
                    <a:cubicBezTo>
                      <a:pt x="1335" y="7547"/>
                      <a:pt x="1365" y="7021"/>
                      <a:pt x="1373" y="6495"/>
                    </a:cubicBezTo>
                    <a:cubicBezTo>
                      <a:pt x="1380" y="5969"/>
                      <a:pt x="1373" y="5443"/>
                      <a:pt x="1350" y="4910"/>
                    </a:cubicBezTo>
                    <a:cubicBezTo>
                      <a:pt x="1327" y="4376"/>
                      <a:pt x="1296" y="3850"/>
                      <a:pt x="1296" y="3309"/>
                    </a:cubicBezTo>
                    <a:cubicBezTo>
                      <a:pt x="1296" y="3035"/>
                      <a:pt x="1312" y="2761"/>
                      <a:pt x="1350" y="2486"/>
                    </a:cubicBezTo>
                    <a:cubicBezTo>
                      <a:pt x="1388" y="2219"/>
                      <a:pt x="1449" y="1960"/>
                      <a:pt x="1540" y="1709"/>
                    </a:cubicBezTo>
                    <a:cubicBezTo>
                      <a:pt x="1551" y="1683"/>
                      <a:pt x="1568" y="1668"/>
                      <a:pt x="1585" y="1668"/>
                    </a:cubicBezTo>
                    <a:cubicBezTo>
                      <a:pt x="1593" y="1668"/>
                      <a:pt x="1602" y="1671"/>
                      <a:pt x="1609" y="1678"/>
                    </a:cubicBezTo>
                    <a:cubicBezTo>
                      <a:pt x="1632" y="1701"/>
                      <a:pt x="1639" y="1739"/>
                      <a:pt x="1632" y="1770"/>
                    </a:cubicBezTo>
                    <a:cubicBezTo>
                      <a:pt x="1540" y="2273"/>
                      <a:pt x="1495" y="2783"/>
                      <a:pt x="1495" y="3294"/>
                    </a:cubicBezTo>
                    <a:cubicBezTo>
                      <a:pt x="1495" y="3812"/>
                      <a:pt x="1540" y="4346"/>
                      <a:pt x="1563" y="4872"/>
                    </a:cubicBezTo>
                    <a:cubicBezTo>
                      <a:pt x="1586" y="5405"/>
                      <a:pt x="1601" y="5946"/>
                      <a:pt x="1601" y="6487"/>
                    </a:cubicBezTo>
                    <a:cubicBezTo>
                      <a:pt x="1601" y="6617"/>
                      <a:pt x="1594" y="6754"/>
                      <a:pt x="1594" y="6891"/>
                    </a:cubicBezTo>
                    <a:lnTo>
                      <a:pt x="1594" y="7090"/>
                    </a:lnTo>
                    <a:lnTo>
                      <a:pt x="1578" y="7295"/>
                    </a:lnTo>
                    <a:cubicBezTo>
                      <a:pt x="1578" y="7425"/>
                      <a:pt x="1571" y="7562"/>
                      <a:pt x="1563" y="7699"/>
                    </a:cubicBezTo>
                    <a:lnTo>
                      <a:pt x="1533" y="8103"/>
                    </a:lnTo>
                    <a:cubicBezTo>
                      <a:pt x="1525" y="8233"/>
                      <a:pt x="1510" y="8370"/>
                      <a:pt x="1495" y="8500"/>
                    </a:cubicBezTo>
                    <a:lnTo>
                      <a:pt x="1449" y="8903"/>
                    </a:lnTo>
                    <a:lnTo>
                      <a:pt x="1396" y="9300"/>
                    </a:lnTo>
                    <a:lnTo>
                      <a:pt x="1365" y="9498"/>
                    </a:lnTo>
                    <a:lnTo>
                      <a:pt x="1327" y="9696"/>
                    </a:lnTo>
                    <a:cubicBezTo>
                      <a:pt x="1304" y="9826"/>
                      <a:pt x="1281" y="9963"/>
                      <a:pt x="1258" y="10092"/>
                    </a:cubicBezTo>
                    <a:lnTo>
                      <a:pt x="1175" y="10473"/>
                    </a:lnTo>
                    <a:cubicBezTo>
                      <a:pt x="1151" y="10572"/>
                      <a:pt x="1128" y="10671"/>
                      <a:pt x="1101" y="10766"/>
                    </a:cubicBezTo>
                    <a:lnTo>
                      <a:pt x="1101" y="10766"/>
                    </a:lnTo>
                    <a:lnTo>
                      <a:pt x="1152" y="10694"/>
                    </a:lnTo>
                    <a:cubicBezTo>
                      <a:pt x="1190" y="10649"/>
                      <a:pt x="1243" y="10580"/>
                      <a:pt x="1296" y="10504"/>
                    </a:cubicBezTo>
                    <a:cubicBezTo>
                      <a:pt x="1357" y="10428"/>
                      <a:pt x="1426" y="10321"/>
                      <a:pt x="1495" y="10214"/>
                    </a:cubicBezTo>
                    <a:cubicBezTo>
                      <a:pt x="1571" y="10115"/>
                      <a:pt x="1639" y="9986"/>
                      <a:pt x="1708" y="9864"/>
                    </a:cubicBezTo>
                    <a:cubicBezTo>
                      <a:pt x="1777" y="9734"/>
                      <a:pt x="1845" y="9605"/>
                      <a:pt x="1899" y="9483"/>
                    </a:cubicBezTo>
                    <a:cubicBezTo>
                      <a:pt x="1952" y="9353"/>
                      <a:pt x="2005" y="9231"/>
                      <a:pt x="2051" y="9124"/>
                    </a:cubicBezTo>
                    <a:cubicBezTo>
                      <a:pt x="2089" y="9018"/>
                      <a:pt x="2120" y="8926"/>
                      <a:pt x="2142" y="8865"/>
                    </a:cubicBezTo>
                    <a:lnTo>
                      <a:pt x="2181" y="8759"/>
                    </a:lnTo>
                    <a:lnTo>
                      <a:pt x="2158" y="8858"/>
                    </a:lnTo>
                    <a:cubicBezTo>
                      <a:pt x="2135" y="8926"/>
                      <a:pt x="2112" y="9025"/>
                      <a:pt x="2074" y="9140"/>
                    </a:cubicBezTo>
                    <a:cubicBezTo>
                      <a:pt x="2036" y="9254"/>
                      <a:pt x="1990" y="9384"/>
                      <a:pt x="1937" y="9513"/>
                    </a:cubicBezTo>
                    <a:cubicBezTo>
                      <a:pt x="1883" y="9643"/>
                      <a:pt x="1815" y="9780"/>
                      <a:pt x="1746" y="9909"/>
                    </a:cubicBezTo>
                    <a:cubicBezTo>
                      <a:pt x="1678" y="10039"/>
                      <a:pt x="1601" y="10153"/>
                      <a:pt x="1525" y="10268"/>
                    </a:cubicBezTo>
                    <a:cubicBezTo>
                      <a:pt x="1464" y="10359"/>
                      <a:pt x="1396" y="10451"/>
                      <a:pt x="1319" y="10534"/>
                    </a:cubicBezTo>
                    <a:cubicBezTo>
                      <a:pt x="1258" y="10611"/>
                      <a:pt x="1197" y="10672"/>
                      <a:pt x="1159" y="10710"/>
                    </a:cubicBezTo>
                    <a:lnTo>
                      <a:pt x="1101" y="10768"/>
                    </a:lnTo>
                    <a:lnTo>
                      <a:pt x="1101" y="10768"/>
                    </a:lnTo>
                    <a:cubicBezTo>
                      <a:pt x="1101" y="10767"/>
                      <a:pt x="1101" y="10767"/>
                      <a:pt x="1101" y="10766"/>
                    </a:cubicBezTo>
                    <a:lnTo>
                      <a:pt x="1101" y="10766"/>
                    </a:lnTo>
                    <a:lnTo>
                      <a:pt x="1098" y="10771"/>
                    </a:lnTo>
                    <a:lnTo>
                      <a:pt x="1101" y="10768"/>
                    </a:lnTo>
                    <a:lnTo>
                      <a:pt x="1101" y="10768"/>
                    </a:lnTo>
                    <a:cubicBezTo>
                      <a:pt x="1093" y="10797"/>
                      <a:pt x="1084" y="10826"/>
                      <a:pt x="1075" y="10855"/>
                    </a:cubicBezTo>
                    <a:cubicBezTo>
                      <a:pt x="1045" y="10984"/>
                      <a:pt x="1022" y="11091"/>
                      <a:pt x="984" y="11205"/>
                    </a:cubicBezTo>
                    <a:cubicBezTo>
                      <a:pt x="1601" y="10214"/>
                      <a:pt x="1998" y="10252"/>
                      <a:pt x="2417" y="8919"/>
                    </a:cubicBezTo>
                    <a:cubicBezTo>
                      <a:pt x="2905" y="7356"/>
                      <a:pt x="2889" y="6389"/>
                      <a:pt x="2889" y="6388"/>
                    </a:cubicBezTo>
                    <a:lnTo>
                      <a:pt x="2889" y="6388"/>
                    </a:lnTo>
                    <a:lnTo>
                      <a:pt x="2150" y="7745"/>
                    </a:lnTo>
                    <a:cubicBezTo>
                      <a:pt x="2150" y="7745"/>
                      <a:pt x="2836" y="6084"/>
                      <a:pt x="2943" y="5497"/>
                    </a:cubicBezTo>
                    <a:cubicBezTo>
                      <a:pt x="3049" y="4917"/>
                      <a:pt x="2653" y="3805"/>
                      <a:pt x="2684" y="3370"/>
                    </a:cubicBezTo>
                    <a:cubicBezTo>
                      <a:pt x="2706" y="2944"/>
                      <a:pt x="2775" y="2364"/>
                      <a:pt x="2775" y="2364"/>
                    </a:cubicBezTo>
                    <a:lnTo>
                      <a:pt x="2775" y="2364"/>
                    </a:lnTo>
                    <a:cubicBezTo>
                      <a:pt x="2775" y="2364"/>
                      <a:pt x="2165" y="3279"/>
                      <a:pt x="2051" y="4201"/>
                    </a:cubicBezTo>
                    <a:cubicBezTo>
                      <a:pt x="2051" y="4201"/>
                      <a:pt x="2089" y="2890"/>
                      <a:pt x="2623" y="1960"/>
                    </a:cubicBezTo>
                    <a:cubicBezTo>
                      <a:pt x="2501" y="1610"/>
                      <a:pt x="2440" y="1236"/>
                      <a:pt x="2455" y="871"/>
                    </a:cubicBezTo>
                    <a:cubicBezTo>
                      <a:pt x="2478" y="276"/>
                      <a:pt x="2386" y="70"/>
                      <a:pt x="2127" y="2"/>
                    </a:cubicBezTo>
                    <a:lnTo>
                      <a:pt x="2112" y="2"/>
                    </a:lnTo>
                    <a:cubicBezTo>
                      <a:pt x="2104" y="1"/>
                      <a:pt x="2096" y="0"/>
                      <a:pt x="20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41"/>
              <p:cNvSpPr/>
              <p:nvPr/>
            </p:nvSpPr>
            <p:spPr>
              <a:xfrm>
                <a:off x="3055375" y="2929975"/>
                <a:ext cx="59275" cy="3650"/>
              </a:xfrm>
              <a:custGeom>
                <a:avLst/>
                <a:gdLst/>
                <a:ahLst/>
                <a:cxnLst/>
                <a:rect l="l" t="t" r="r" b="b"/>
                <a:pathLst>
                  <a:path w="2371" h="146" extrusionOk="0">
                    <a:moveTo>
                      <a:pt x="1776" y="1"/>
                    </a:moveTo>
                    <a:cubicBezTo>
                      <a:pt x="1578" y="9"/>
                      <a:pt x="1380" y="9"/>
                      <a:pt x="1181" y="9"/>
                    </a:cubicBezTo>
                    <a:lnTo>
                      <a:pt x="595" y="9"/>
                    </a:lnTo>
                    <a:lnTo>
                      <a:pt x="0" y="1"/>
                    </a:lnTo>
                    <a:lnTo>
                      <a:pt x="0" y="1"/>
                    </a:lnTo>
                    <a:cubicBezTo>
                      <a:pt x="191" y="54"/>
                      <a:pt x="389" y="92"/>
                      <a:pt x="587" y="115"/>
                    </a:cubicBezTo>
                    <a:cubicBezTo>
                      <a:pt x="785" y="138"/>
                      <a:pt x="983" y="146"/>
                      <a:pt x="1181" y="146"/>
                    </a:cubicBezTo>
                    <a:cubicBezTo>
                      <a:pt x="1387" y="146"/>
                      <a:pt x="1585" y="138"/>
                      <a:pt x="1783" y="115"/>
                    </a:cubicBezTo>
                    <a:cubicBezTo>
                      <a:pt x="1982" y="92"/>
                      <a:pt x="2172" y="54"/>
                      <a:pt x="2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41"/>
              <p:cNvSpPr/>
              <p:nvPr/>
            </p:nvSpPr>
            <p:spPr>
              <a:xfrm>
                <a:off x="3023350" y="2604100"/>
                <a:ext cx="123875" cy="412800"/>
              </a:xfrm>
              <a:custGeom>
                <a:avLst/>
                <a:gdLst/>
                <a:ahLst/>
                <a:cxnLst/>
                <a:rect l="l" t="t" r="r" b="b"/>
                <a:pathLst>
                  <a:path w="4955" h="16512" extrusionOk="0">
                    <a:moveTo>
                      <a:pt x="3828" y="176"/>
                    </a:moveTo>
                    <a:cubicBezTo>
                      <a:pt x="3838" y="176"/>
                      <a:pt x="3847" y="177"/>
                      <a:pt x="3857" y="179"/>
                    </a:cubicBezTo>
                    <a:lnTo>
                      <a:pt x="3880" y="179"/>
                    </a:lnTo>
                    <a:cubicBezTo>
                      <a:pt x="4139" y="247"/>
                      <a:pt x="4231" y="453"/>
                      <a:pt x="4200" y="1040"/>
                    </a:cubicBezTo>
                    <a:cubicBezTo>
                      <a:pt x="4192" y="1413"/>
                      <a:pt x="4253" y="1787"/>
                      <a:pt x="4375" y="2137"/>
                    </a:cubicBezTo>
                    <a:cubicBezTo>
                      <a:pt x="3842" y="3067"/>
                      <a:pt x="3804" y="4378"/>
                      <a:pt x="3804" y="4378"/>
                    </a:cubicBezTo>
                    <a:cubicBezTo>
                      <a:pt x="3910" y="3456"/>
                      <a:pt x="4528" y="2534"/>
                      <a:pt x="4528" y="2534"/>
                    </a:cubicBezTo>
                    <a:lnTo>
                      <a:pt x="4528" y="2534"/>
                    </a:lnTo>
                    <a:cubicBezTo>
                      <a:pt x="4528" y="2534"/>
                      <a:pt x="4459" y="3121"/>
                      <a:pt x="4429" y="3547"/>
                    </a:cubicBezTo>
                    <a:cubicBezTo>
                      <a:pt x="4398" y="3974"/>
                      <a:pt x="4779" y="5087"/>
                      <a:pt x="4673" y="5674"/>
                    </a:cubicBezTo>
                    <a:cubicBezTo>
                      <a:pt x="4566" y="6253"/>
                      <a:pt x="3888" y="7922"/>
                      <a:pt x="3888" y="7922"/>
                    </a:cubicBezTo>
                    <a:lnTo>
                      <a:pt x="4642" y="6558"/>
                    </a:lnTo>
                    <a:lnTo>
                      <a:pt x="4642" y="6558"/>
                    </a:lnTo>
                    <a:cubicBezTo>
                      <a:pt x="4642" y="6558"/>
                      <a:pt x="4657" y="7533"/>
                      <a:pt x="4162" y="9088"/>
                    </a:cubicBezTo>
                    <a:cubicBezTo>
                      <a:pt x="3743" y="10422"/>
                      <a:pt x="3346" y="10391"/>
                      <a:pt x="2737" y="11382"/>
                    </a:cubicBezTo>
                    <a:cubicBezTo>
                      <a:pt x="2767" y="11268"/>
                      <a:pt x="2798" y="11153"/>
                      <a:pt x="2828" y="11032"/>
                    </a:cubicBezTo>
                    <a:cubicBezTo>
                      <a:pt x="2859" y="10917"/>
                      <a:pt x="2889" y="10780"/>
                      <a:pt x="2920" y="10650"/>
                    </a:cubicBezTo>
                    <a:lnTo>
                      <a:pt x="3003" y="10262"/>
                    </a:lnTo>
                    <a:cubicBezTo>
                      <a:pt x="3034" y="10132"/>
                      <a:pt x="3057" y="10003"/>
                      <a:pt x="3080" y="9873"/>
                    </a:cubicBezTo>
                    <a:lnTo>
                      <a:pt x="3110" y="9675"/>
                    </a:lnTo>
                    <a:lnTo>
                      <a:pt x="3141" y="9477"/>
                    </a:lnTo>
                    <a:lnTo>
                      <a:pt x="3202" y="9080"/>
                    </a:lnTo>
                    <a:lnTo>
                      <a:pt x="3240" y="8677"/>
                    </a:lnTo>
                    <a:cubicBezTo>
                      <a:pt x="3255" y="8547"/>
                      <a:pt x="3270" y="8410"/>
                      <a:pt x="3278" y="8273"/>
                    </a:cubicBezTo>
                    <a:lnTo>
                      <a:pt x="3308" y="7869"/>
                    </a:lnTo>
                    <a:cubicBezTo>
                      <a:pt x="3324" y="7739"/>
                      <a:pt x="3324" y="7602"/>
                      <a:pt x="3331" y="7465"/>
                    </a:cubicBezTo>
                    <a:lnTo>
                      <a:pt x="3339" y="7267"/>
                    </a:lnTo>
                    <a:lnTo>
                      <a:pt x="3339" y="7061"/>
                    </a:lnTo>
                    <a:cubicBezTo>
                      <a:pt x="3339" y="6931"/>
                      <a:pt x="3346" y="6794"/>
                      <a:pt x="3346" y="6657"/>
                    </a:cubicBezTo>
                    <a:cubicBezTo>
                      <a:pt x="3354" y="6123"/>
                      <a:pt x="3339" y="5582"/>
                      <a:pt x="3308" y="5049"/>
                    </a:cubicBezTo>
                    <a:cubicBezTo>
                      <a:pt x="3285" y="4515"/>
                      <a:pt x="3247" y="3989"/>
                      <a:pt x="3247" y="3471"/>
                    </a:cubicBezTo>
                    <a:cubicBezTo>
                      <a:pt x="3247" y="2960"/>
                      <a:pt x="3293" y="2450"/>
                      <a:pt x="3385" y="1947"/>
                    </a:cubicBezTo>
                    <a:cubicBezTo>
                      <a:pt x="3392" y="1916"/>
                      <a:pt x="3385" y="1878"/>
                      <a:pt x="3362" y="1848"/>
                    </a:cubicBezTo>
                    <a:cubicBezTo>
                      <a:pt x="3355" y="1841"/>
                      <a:pt x="3347" y="1837"/>
                      <a:pt x="3339" y="1837"/>
                    </a:cubicBezTo>
                    <a:cubicBezTo>
                      <a:pt x="3321" y="1837"/>
                      <a:pt x="3304" y="1854"/>
                      <a:pt x="3293" y="1886"/>
                    </a:cubicBezTo>
                    <a:cubicBezTo>
                      <a:pt x="3202" y="2137"/>
                      <a:pt x="3133" y="2396"/>
                      <a:pt x="3103" y="2663"/>
                    </a:cubicBezTo>
                    <a:cubicBezTo>
                      <a:pt x="3064" y="2930"/>
                      <a:pt x="3049" y="3212"/>
                      <a:pt x="3049" y="3486"/>
                    </a:cubicBezTo>
                    <a:cubicBezTo>
                      <a:pt x="3049" y="4027"/>
                      <a:pt x="3080" y="4561"/>
                      <a:pt x="3095" y="5087"/>
                    </a:cubicBezTo>
                    <a:cubicBezTo>
                      <a:pt x="3118" y="5613"/>
                      <a:pt x="3133" y="6139"/>
                      <a:pt x="3125" y="6664"/>
                    </a:cubicBezTo>
                    <a:cubicBezTo>
                      <a:pt x="3118" y="7190"/>
                      <a:pt x="3087" y="7716"/>
                      <a:pt x="3042" y="8242"/>
                    </a:cubicBezTo>
                    <a:cubicBezTo>
                      <a:pt x="3034" y="8372"/>
                      <a:pt x="3019" y="8501"/>
                      <a:pt x="3003" y="8631"/>
                    </a:cubicBezTo>
                    <a:lnTo>
                      <a:pt x="2965" y="9019"/>
                    </a:lnTo>
                    <a:lnTo>
                      <a:pt x="2904" y="9401"/>
                    </a:lnTo>
                    <a:lnTo>
                      <a:pt x="2882" y="9591"/>
                    </a:lnTo>
                    <a:lnTo>
                      <a:pt x="2843" y="9782"/>
                    </a:lnTo>
                    <a:cubicBezTo>
                      <a:pt x="2760" y="10292"/>
                      <a:pt x="2645" y="10788"/>
                      <a:pt x="2523" y="11275"/>
                    </a:cubicBezTo>
                    <a:cubicBezTo>
                      <a:pt x="2470" y="11466"/>
                      <a:pt x="2417" y="11649"/>
                      <a:pt x="2363" y="11832"/>
                    </a:cubicBezTo>
                    <a:cubicBezTo>
                      <a:pt x="2279" y="11557"/>
                      <a:pt x="2119" y="10986"/>
                      <a:pt x="2051" y="10635"/>
                    </a:cubicBezTo>
                    <a:cubicBezTo>
                      <a:pt x="1929" y="9980"/>
                      <a:pt x="1959" y="9766"/>
                      <a:pt x="2074" y="9393"/>
                    </a:cubicBezTo>
                    <a:cubicBezTo>
                      <a:pt x="2180" y="9020"/>
                      <a:pt x="2089" y="8395"/>
                      <a:pt x="2089" y="8395"/>
                    </a:cubicBezTo>
                    <a:lnTo>
                      <a:pt x="2089" y="8395"/>
                    </a:lnTo>
                    <a:cubicBezTo>
                      <a:pt x="2279" y="8814"/>
                      <a:pt x="2386" y="9256"/>
                      <a:pt x="2417" y="9713"/>
                    </a:cubicBezTo>
                    <a:cubicBezTo>
                      <a:pt x="2493" y="8882"/>
                      <a:pt x="2196" y="7815"/>
                      <a:pt x="2036" y="7152"/>
                    </a:cubicBezTo>
                    <a:cubicBezTo>
                      <a:pt x="1944" y="6710"/>
                      <a:pt x="1906" y="6261"/>
                      <a:pt x="1921" y="5811"/>
                    </a:cubicBezTo>
                    <a:lnTo>
                      <a:pt x="1921" y="5811"/>
                    </a:lnTo>
                    <a:cubicBezTo>
                      <a:pt x="2234" y="6032"/>
                      <a:pt x="2600" y="6626"/>
                      <a:pt x="2600" y="6626"/>
                    </a:cubicBezTo>
                    <a:cubicBezTo>
                      <a:pt x="2318" y="5582"/>
                      <a:pt x="1799" y="5552"/>
                      <a:pt x="1769" y="4805"/>
                    </a:cubicBezTo>
                    <a:cubicBezTo>
                      <a:pt x="1746" y="4416"/>
                      <a:pt x="1769" y="4035"/>
                      <a:pt x="1830" y="3654"/>
                    </a:cubicBezTo>
                    <a:cubicBezTo>
                      <a:pt x="1906" y="3966"/>
                      <a:pt x="2150" y="4210"/>
                      <a:pt x="2455" y="4294"/>
                    </a:cubicBezTo>
                    <a:cubicBezTo>
                      <a:pt x="1792" y="3662"/>
                      <a:pt x="1944" y="3021"/>
                      <a:pt x="2112" y="2480"/>
                    </a:cubicBezTo>
                    <a:cubicBezTo>
                      <a:pt x="2272" y="1939"/>
                      <a:pt x="2531" y="1695"/>
                      <a:pt x="2531" y="1695"/>
                    </a:cubicBezTo>
                    <a:lnTo>
                      <a:pt x="2531" y="1695"/>
                    </a:lnTo>
                    <a:cubicBezTo>
                      <a:pt x="2516" y="2092"/>
                      <a:pt x="2561" y="2496"/>
                      <a:pt x="2653" y="2884"/>
                    </a:cubicBezTo>
                    <a:cubicBezTo>
                      <a:pt x="2653" y="2884"/>
                      <a:pt x="2661" y="1345"/>
                      <a:pt x="3072" y="964"/>
                    </a:cubicBezTo>
                    <a:cubicBezTo>
                      <a:pt x="3467" y="605"/>
                      <a:pt x="3602" y="176"/>
                      <a:pt x="3828" y="176"/>
                    </a:cubicBezTo>
                    <a:close/>
                    <a:moveTo>
                      <a:pt x="2203" y="11801"/>
                    </a:moveTo>
                    <a:cubicBezTo>
                      <a:pt x="2203" y="11817"/>
                      <a:pt x="2211" y="11824"/>
                      <a:pt x="2218" y="11839"/>
                    </a:cubicBezTo>
                    <a:cubicBezTo>
                      <a:pt x="2226" y="11870"/>
                      <a:pt x="2234" y="11900"/>
                      <a:pt x="2241" y="11931"/>
                    </a:cubicBezTo>
                    <a:cubicBezTo>
                      <a:pt x="2013" y="11923"/>
                      <a:pt x="1784" y="11908"/>
                      <a:pt x="1548" y="11870"/>
                    </a:cubicBezTo>
                    <a:cubicBezTo>
                      <a:pt x="1769" y="11832"/>
                      <a:pt x="1990" y="11817"/>
                      <a:pt x="2203" y="11801"/>
                    </a:cubicBezTo>
                    <a:close/>
                    <a:moveTo>
                      <a:pt x="2699" y="11801"/>
                    </a:moveTo>
                    <a:cubicBezTo>
                      <a:pt x="2927" y="11809"/>
                      <a:pt x="3156" y="11832"/>
                      <a:pt x="3385" y="11870"/>
                    </a:cubicBezTo>
                    <a:lnTo>
                      <a:pt x="3377" y="11870"/>
                    </a:lnTo>
                    <a:cubicBezTo>
                      <a:pt x="3118" y="11908"/>
                      <a:pt x="2859" y="11931"/>
                      <a:pt x="2600" y="11931"/>
                    </a:cubicBezTo>
                    <a:cubicBezTo>
                      <a:pt x="2630" y="11885"/>
                      <a:pt x="2661" y="11839"/>
                      <a:pt x="2699" y="11801"/>
                    </a:cubicBezTo>
                    <a:close/>
                    <a:moveTo>
                      <a:pt x="3346" y="1909"/>
                    </a:moveTo>
                    <a:cubicBezTo>
                      <a:pt x="3217" y="2412"/>
                      <a:pt x="3164" y="2922"/>
                      <a:pt x="3171" y="3441"/>
                    </a:cubicBezTo>
                    <a:cubicBezTo>
                      <a:pt x="3171" y="3959"/>
                      <a:pt x="3209" y="4477"/>
                      <a:pt x="3232" y="4995"/>
                    </a:cubicBezTo>
                    <a:cubicBezTo>
                      <a:pt x="3293" y="6040"/>
                      <a:pt x="3278" y="7091"/>
                      <a:pt x="3202" y="8135"/>
                    </a:cubicBezTo>
                    <a:cubicBezTo>
                      <a:pt x="3186" y="8395"/>
                      <a:pt x="3156" y="8654"/>
                      <a:pt x="3133" y="8913"/>
                    </a:cubicBezTo>
                    <a:cubicBezTo>
                      <a:pt x="3103" y="9172"/>
                      <a:pt x="3064" y="9423"/>
                      <a:pt x="3019" y="9683"/>
                    </a:cubicBezTo>
                    <a:cubicBezTo>
                      <a:pt x="2935" y="10186"/>
                      <a:pt x="2828" y="10689"/>
                      <a:pt x="2699" y="11176"/>
                    </a:cubicBezTo>
                    <a:cubicBezTo>
                      <a:pt x="2630" y="11435"/>
                      <a:pt x="2561" y="11695"/>
                      <a:pt x="2478" y="11946"/>
                    </a:cubicBezTo>
                    <a:lnTo>
                      <a:pt x="2439" y="11946"/>
                    </a:lnTo>
                    <a:cubicBezTo>
                      <a:pt x="2523" y="11687"/>
                      <a:pt x="2592" y="11420"/>
                      <a:pt x="2661" y="11153"/>
                    </a:cubicBezTo>
                    <a:cubicBezTo>
                      <a:pt x="2782" y="10666"/>
                      <a:pt x="2889" y="10163"/>
                      <a:pt x="2973" y="9660"/>
                    </a:cubicBezTo>
                    <a:cubicBezTo>
                      <a:pt x="3019" y="9408"/>
                      <a:pt x="3049" y="9149"/>
                      <a:pt x="3080" y="8898"/>
                    </a:cubicBezTo>
                    <a:cubicBezTo>
                      <a:pt x="3118" y="8646"/>
                      <a:pt x="3133" y="8387"/>
                      <a:pt x="3156" y="8128"/>
                    </a:cubicBezTo>
                    <a:cubicBezTo>
                      <a:pt x="3232" y="7084"/>
                      <a:pt x="3240" y="6047"/>
                      <a:pt x="3186" y="5003"/>
                    </a:cubicBezTo>
                    <a:cubicBezTo>
                      <a:pt x="3171" y="4485"/>
                      <a:pt x="3141" y="3966"/>
                      <a:pt x="3141" y="3441"/>
                    </a:cubicBezTo>
                    <a:cubicBezTo>
                      <a:pt x="3141" y="2922"/>
                      <a:pt x="3209" y="2412"/>
                      <a:pt x="3346" y="1909"/>
                    </a:cubicBezTo>
                    <a:close/>
                    <a:moveTo>
                      <a:pt x="1365" y="12053"/>
                    </a:moveTo>
                    <a:cubicBezTo>
                      <a:pt x="1723" y="12121"/>
                      <a:pt x="2097" y="12152"/>
                      <a:pt x="2470" y="12152"/>
                    </a:cubicBezTo>
                    <a:cubicBezTo>
                      <a:pt x="2645" y="12152"/>
                      <a:pt x="2805" y="12144"/>
                      <a:pt x="2950" y="12129"/>
                    </a:cubicBezTo>
                    <a:lnTo>
                      <a:pt x="2950" y="12129"/>
                    </a:lnTo>
                    <a:cubicBezTo>
                      <a:pt x="2625" y="12186"/>
                      <a:pt x="2296" y="12213"/>
                      <a:pt x="1968" y="12213"/>
                    </a:cubicBezTo>
                    <a:cubicBezTo>
                      <a:pt x="1767" y="12213"/>
                      <a:pt x="1565" y="12203"/>
                      <a:pt x="1365" y="12182"/>
                    </a:cubicBezTo>
                    <a:lnTo>
                      <a:pt x="1365" y="12053"/>
                    </a:lnTo>
                    <a:close/>
                    <a:moveTo>
                      <a:pt x="3567" y="12190"/>
                    </a:moveTo>
                    <a:lnTo>
                      <a:pt x="3567" y="12304"/>
                    </a:lnTo>
                    <a:cubicBezTo>
                      <a:pt x="3035" y="12444"/>
                      <a:pt x="2490" y="12514"/>
                      <a:pt x="1945" y="12514"/>
                    </a:cubicBezTo>
                    <a:cubicBezTo>
                      <a:pt x="1749" y="12514"/>
                      <a:pt x="1553" y="12505"/>
                      <a:pt x="1357" y="12487"/>
                    </a:cubicBezTo>
                    <a:lnTo>
                      <a:pt x="1357" y="12373"/>
                    </a:lnTo>
                    <a:cubicBezTo>
                      <a:pt x="1542" y="12388"/>
                      <a:pt x="1727" y="12396"/>
                      <a:pt x="1913" y="12396"/>
                    </a:cubicBezTo>
                    <a:cubicBezTo>
                      <a:pt x="2469" y="12396"/>
                      <a:pt x="3024" y="12327"/>
                      <a:pt x="3567" y="12190"/>
                    </a:cubicBezTo>
                    <a:close/>
                    <a:moveTo>
                      <a:pt x="3567" y="12487"/>
                    </a:moveTo>
                    <a:lnTo>
                      <a:pt x="3567" y="12594"/>
                    </a:lnTo>
                    <a:cubicBezTo>
                      <a:pt x="3208" y="12660"/>
                      <a:pt x="2849" y="12693"/>
                      <a:pt x="2486" y="12693"/>
                    </a:cubicBezTo>
                    <a:cubicBezTo>
                      <a:pt x="2387" y="12693"/>
                      <a:pt x="2288" y="12690"/>
                      <a:pt x="2188" y="12685"/>
                    </a:cubicBezTo>
                    <a:cubicBezTo>
                      <a:pt x="2653" y="12670"/>
                      <a:pt x="3118" y="12602"/>
                      <a:pt x="3567" y="12487"/>
                    </a:cubicBezTo>
                    <a:close/>
                    <a:moveTo>
                      <a:pt x="1319" y="12769"/>
                    </a:moveTo>
                    <a:cubicBezTo>
                      <a:pt x="1702" y="12839"/>
                      <a:pt x="2092" y="12873"/>
                      <a:pt x="2484" y="12873"/>
                    </a:cubicBezTo>
                    <a:cubicBezTo>
                      <a:pt x="2863" y="12873"/>
                      <a:pt x="3242" y="12841"/>
                      <a:pt x="3617" y="12777"/>
                    </a:cubicBezTo>
                    <a:lnTo>
                      <a:pt x="3617" y="12777"/>
                    </a:lnTo>
                    <a:cubicBezTo>
                      <a:pt x="3699" y="12794"/>
                      <a:pt x="3758" y="12862"/>
                      <a:pt x="3758" y="12944"/>
                    </a:cubicBezTo>
                    <a:lnTo>
                      <a:pt x="3758" y="13097"/>
                    </a:lnTo>
                    <a:cubicBezTo>
                      <a:pt x="3644" y="13127"/>
                      <a:pt x="3285" y="13211"/>
                      <a:pt x="2478" y="13211"/>
                    </a:cubicBezTo>
                    <a:cubicBezTo>
                      <a:pt x="1723" y="13211"/>
                      <a:pt x="1327" y="13143"/>
                      <a:pt x="1167" y="13105"/>
                    </a:cubicBezTo>
                    <a:lnTo>
                      <a:pt x="1167" y="12944"/>
                    </a:lnTo>
                    <a:cubicBezTo>
                      <a:pt x="1167" y="12861"/>
                      <a:pt x="1228" y="12784"/>
                      <a:pt x="1319" y="12769"/>
                    </a:cubicBezTo>
                    <a:close/>
                    <a:moveTo>
                      <a:pt x="4330" y="14111"/>
                    </a:moveTo>
                    <a:cubicBezTo>
                      <a:pt x="3903" y="14217"/>
                      <a:pt x="3468" y="14286"/>
                      <a:pt x="3034" y="14309"/>
                    </a:cubicBezTo>
                    <a:cubicBezTo>
                      <a:pt x="2813" y="14324"/>
                      <a:pt x="2600" y="14332"/>
                      <a:pt x="2379" y="14332"/>
                    </a:cubicBezTo>
                    <a:cubicBezTo>
                      <a:pt x="2158" y="14324"/>
                      <a:pt x="1944" y="14316"/>
                      <a:pt x="1723" y="14293"/>
                    </a:cubicBezTo>
                    <a:cubicBezTo>
                      <a:pt x="1837" y="14293"/>
                      <a:pt x="1944" y="14293"/>
                      <a:pt x="2051" y="14286"/>
                    </a:cubicBezTo>
                    <a:cubicBezTo>
                      <a:pt x="2165" y="14278"/>
                      <a:pt x="2272" y="14278"/>
                      <a:pt x="2379" y="14271"/>
                    </a:cubicBezTo>
                    <a:cubicBezTo>
                      <a:pt x="2600" y="14263"/>
                      <a:pt x="2813" y="14255"/>
                      <a:pt x="3034" y="14240"/>
                    </a:cubicBezTo>
                    <a:cubicBezTo>
                      <a:pt x="3247" y="14225"/>
                      <a:pt x="3461" y="14210"/>
                      <a:pt x="3682" y="14187"/>
                    </a:cubicBezTo>
                    <a:cubicBezTo>
                      <a:pt x="3788" y="14179"/>
                      <a:pt x="3895" y="14164"/>
                      <a:pt x="4002" y="14149"/>
                    </a:cubicBezTo>
                    <a:cubicBezTo>
                      <a:pt x="4116" y="14133"/>
                      <a:pt x="4223" y="14118"/>
                      <a:pt x="4330" y="14111"/>
                    </a:cubicBezTo>
                    <a:close/>
                    <a:moveTo>
                      <a:pt x="2466" y="15787"/>
                    </a:moveTo>
                    <a:cubicBezTo>
                      <a:pt x="2666" y="15787"/>
                      <a:pt x="2866" y="15803"/>
                      <a:pt x="3064" y="15833"/>
                    </a:cubicBezTo>
                    <a:cubicBezTo>
                      <a:pt x="3270" y="15863"/>
                      <a:pt x="3468" y="15917"/>
                      <a:pt x="3659" y="15985"/>
                    </a:cubicBezTo>
                    <a:cubicBezTo>
                      <a:pt x="3461" y="15963"/>
                      <a:pt x="3263" y="15947"/>
                      <a:pt x="3064" y="15932"/>
                    </a:cubicBezTo>
                    <a:cubicBezTo>
                      <a:pt x="2866" y="15917"/>
                      <a:pt x="2668" y="15917"/>
                      <a:pt x="2470" y="15917"/>
                    </a:cubicBezTo>
                    <a:cubicBezTo>
                      <a:pt x="2264" y="15917"/>
                      <a:pt x="2066" y="15924"/>
                      <a:pt x="1868" y="15932"/>
                    </a:cubicBezTo>
                    <a:cubicBezTo>
                      <a:pt x="1670" y="15947"/>
                      <a:pt x="1472" y="15963"/>
                      <a:pt x="1273" y="15985"/>
                    </a:cubicBezTo>
                    <a:cubicBezTo>
                      <a:pt x="1464" y="15917"/>
                      <a:pt x="1662" y="15863"/>
                      <a:pt x="1868" y="15833"/>
                    </a:cubicBezTo>
                    <a:cubicBezTo>
                      <a:pt x="2066" y="15803"/>
                      <a:pt x="2266" y="15787"/>
                      <a:pt x="2466" y="15787"/>
                    </a:cubicBezTo>
                    <a:close/>
                    <a:moveTo>
                      <a:pt x="961" y="13257"/>
                    </a:moveTo>
                    <a:cubicBezTo>
                      <a:pt x="961" y="13257"/>
                      <a:pt x="755" y="13364"/>
                      <a:pt x="618" y="13752"/>
                    </a:cubicBezTo>
                    <a:cubicBezTo>
                      <a:pt x="702" y="13783"/>
                      <a:pt x="786" y="13806"/>
                      <a:pt x="869" y="13829"/>
                    </a:cubicBezTo>
                    <a:cubicBezTo>
                      <a:pt x="1037" y="13874"/>
                      <a:pt x="1220" y="13912"/>
                      <a:pt x="1395" y="13943"/>
                    </a:cubicBezTo>
                    <a:cubicBezTo>
                      <a:pt x="1571" y="13973"/>
                      <a:pt x="1754" y="13996"/>
                      <a:pt x="1936" y="14019"/>
                    </a:cubicBezTo>
                    <a:cubicBezTo>
                      <a:pt x="2112" y="14034"/>
                      <a:pt x="2295" y="14050"/>
                      <a:pt x="2478" y="14072"/>
                    </a:cubicBezTo>
                    <a:cubicBezTo>
                      <a:pt x="2295" y="14080"/>
                      <a:pt x="2112" y="14095"/>
                      <a:pt x="1929" y="14103"/>
                    </a:cubicBezTo>
                    <a:cubicBezTo>
                      <a:pt x="1746" y="14111"/>
                      <a:pt x="1563" y="14111"/>
                      <a:pt x="1380" y="14111"/>
                    </a:cubicBezTo>
                    <a:cubicBezTo>
                      <a:pt x="1197" y="14111"/>
                      <a:pt x="1007" y="14103"/>
                      <a:pt x="824" y="14080"/>
                    </a:cubicBezTo>
                    <a:cubicBezTo>
                      <a:pt x="725" y="14072"/>
                      <a:pt x="641" y="14065"/>
                      <a:pt x="542" y="14042"/>
                    </a:cubicBezTo>
                    <a:cubicBezTo>
                      <a:pt x="519" y="14172"/>
                      <a:pt x="511" y="14301"/>
                      <a:pt x="504" y="14431"/>
                    </a:cubicBezTo>
                    <a:cubicBezTo>
                      <a:pt x="473" y="14979"/>
                      <a:pt x="374" y="15521"/>
                      <a:pt x="199" y="16039"/>
                    </a:cubicBezTo>
                    <a:lnTo>
                      <a:pt x="199" y="13912"/>
                    </a:lnTo>
                    <a:cubicBezTo>
                      <a:pt x="199" y="13432"/>
                      <a:pt x="671" y="13295"/>
                      <a:pt x="961" y="13257"/>
                    </a:cubicBezTo>
                    <a:close/>
                    <a:moveTo>
                      <a:pt x="4246" y="13310"/>
                    </a:moveTo>
                    <a:cubicBezTo>
                      <a:pt x="4375" y="13333"/>
                      <a:pt x="4490" y="13394"/>
                      <a:pt x="4589" y="13478"/>
                    </a:cubicBezTo>
                    <a:cubicBezTo>
                      <a:pt x="4695" y="13569"/>
                      <a:pt x="4764" y="13691"/>
                      <a:pt x="4779" y="13829"/>
                    </a:cubicBezTo>
                    <a:cubicBezTo>
                      <a:pt x="4787" y="13890"/>
                      <a:pt x="4795" y="13951"/>
                      <a:pt x="4795" y="14019"/>
                    </a:cubicBezTo>
                    <a:lnTo>
                      <a:pt x="4802" y="14210"/>
                    </a:lnTo>
                    <a:lnTo>
                      <a:pt x="4802" y="14591"/>
                    </a:lnTo>
                    <a:lnTo>
                      <a:pt x="4802" y="14972"/>
                    </a:lnTo>
                    <a:cubicBezTo>
                      <a:pt x="4802" y="15094"/>
                      <a:pt x="4795" y="15223"/>
                      <a:pt x="4787" y="15353"/>
                    </a:cubicBezTo>
                    <a:cubicBezTo>
                      <a:pt x="4779" y="15604"/>
                      <a:pt x="4764" y="15856"/>
                      <a:pt x="4734" y="16107"/>
                    </a:cubicBezTo>
                    <a:cubicBezTo>
                      <a:pt x="4703" y="15856"/>
                      <a:pt x="4688" y="15604"/>
                      <a:pt x="4680" y="15353"/>
                    </a:cubicBezTo>
                    <a:cubicBezTo>
                      <a:pt x="4673" y="15223"/>
                      <a:pt x="4673" y="15101"/>
                      <a:pt x="4665" y="14972"/>
                    </a:cubicBezTo>
                    <a:lnTo>
                      <a:pt x="4665" y="14591"/>
                    </a:lnTo>
                    <a:lnTo>
                      <a:pt x="4665" y="14210"/>
                    </a:lnTo>
                    <a:lnTo>
                      <a:pt x="4673" y="14019"/>
                    </a:lnTo>
                    <a:lnTo>
                      <a:pt x="4673" y="13920"/>
                    </a:lnTo>
                    <a:cubicBezTo>
                      <a:pt x="4673" y="13890"/>
                      <a:pt x="4673" y="13859"/>
                      <a:pt x="4673" y="13836"/>
                    </a:cubicBezTo>
                    <a:cubicBezTo>
                      <a:pt x="4665" y="13760"/>
                      <a:pt x="4642" y="13684"/>
                      <a:pt x="4612" y="13623"/>
                    </a:cubicBezTo>
                    <a:lnTo>
                      <a:pt x="4581" y="13630"/>
                    </a:lnTo>
                    <a:lnTo>
                      <a:pt x="4520" y="13653"/>
                    </a:lnTo>
                    <a:cubicBezTo>
                      <a:pt x="4482" y="13661"/>
                      <a:pt x="4452" y="13676"/>
                      <a:pt x="4413" y="13684"/>
                    </a:cubicBezTo>
                    <a:cubicBezTo>
                      <a:pt x="4337" y="13699"/>
                      <a:pt x="4269" y="13707"/>
                      <a:pt x="4200" y="13722"/>
                    </a:cubicBezTo>
                    <a:cubicBezTo>
                      <a:pt x="4055" y="13737"/>
                      <a:pt x="3910" y="13752"/>
                      <a:pt x="3773" y="13760"/>
                    </a:cubicBezTo>
                    <a:cubicBezTo>
                      <a:pt x="3910" y="13722"/>
                      <a:pt x="4048" y="13676"/>
                      <a:pt x="4177" y="13623"/>
                    </a:cubicBezTo>
                    <a:lnTo>
                      <a:pt x="4170" y="13623"/>
                    </a:lnTo>
                    <a:cubicBezTo>
                      <a:pt x="4238" y="13600"/>
                      <a:pt x="4299" y="13569"/>
                      <a:pt x="4360" y="13539"/>
                    </a:cubicBezTo>
                    <a:cubicBezTo>
                      <a:pt x="4391" y="13524"/>
                      <a:pt x="4421" y="13508"/>
                      <a:pt x="4452" y="13493"/>
                    </a:cubicBezTo>
                    <a:lnTo>
                      <a:pt x="4490" y="13463"/>
                    </a:lnTo>
                    <a:cubicBezTo>
                      <a:pt x="4413" y="13402"/>
                      <a:pt x="4330" y="13348"/>
                      <a:pt x="4246" y="13310"/>
                    </a:cubicBezTo>
                    <a:close/>
                    <a:moveTo>
                      <a:pt x="2462" y="15985"/>
                    </a:moveTo>
                    <a:cubicBezTo>
                      <a:pt x="2782" y="15985"/>
                      <a:pt x="3095" y="16001"/>
                      <a:pt x="3400" y="16031"/>
                    </a:cubicBezTo>
                    <a:cubicBezTo>
                      <a:pt x="3712" y="16062"/>
                      <a:pt x="4025" y="16107"/>
                      <a:pt x="4330" y="16176"/>
                    </a:cubicBezTo>
                    <a:cubicBezTo>
                      <a:pt x="4017" y="16161"/>
                      <a:pt x="3712" y="16145"/>
                      <a:pt x="3400" y="16130"/>
                    </a:cubicBezTo>
                    <a:cubicBezTo>
                      <a:pt x="3087" y="16115"/>
                      <a:pt x="2775" y="16107"/>
                      <a:pt x="2470" y="16107"/>
                    </a:cubicBezTo>
                    <a:cubicBezTo>
                      <a:pt x="2158" y="16107"/>
                      <a:pt x="1845" y="16115"/>
                      <a:pt x="1533" y="16130"/>
                    </a:cubicBezTo>
                    <a:cubicBezTo>
                      <a:pt x="1228" y="16138"/>
                      <a:pt x="915" y="16161"/>
                      <a:pt x="603" y="16176"/>
                    </a:cubicBezTo>
                    <a:cubicBezTo>
                      <a:pt x="908" y="16107"/>
                      <a:pt x="1212" y="16062"/>
                      <a:pt x="1525" y="16031"/>
                    </a:cubicBezTo>
                    <a:cubicBezTo>
                      <a:pt x="1837" y="16001"/>
                      <a:pt x="2150" y="15985"/>
                      <a:pt x="2462" y="15985"/>
                    </a:cubicBezTo>
                    <a:close/>
                    <a:moveTo>
                      <a:pt x="3839" y="0"/>
                    </a:moveTo>
                    <a:cubicBezTo>
                      <a:pt x="3670" y="0"/>
                      <a:pt x="3549" y="172"/>
                      <a:pt x="3407" y="369"/>
                    </a:cubicBezTo>
                    <a:cubicBezTo>
                      <a:pt x="3293" y="529"/>
                      <a:pt x="3171" y="674"/>
                      <a:pt x="3034" y="811"/>
                    </a:cubicBezTo>
                    <a:cubicBezTo>
                      <a:pt x="2828" y="1002"/>
                      <a:pt x="2714" y="1398"/>
                      <a:pt x="2645" y="1794"/>
                    </a:cubicBezTo>
                    <a:lnTo>
                      <a:pt x="2645" y="1703"/>
                    </a:lnTo>
                    <a:cubicBezTo>
                      <a:pt x="2653" y="1650"/>
                      <a:pt x="2630" y="1589"/>
                      <a:pt x="2600" y="1543"/>
                    </a:cubicBezTo>
                    <a:cubicBezTo>
                      <a:pt x="2584" y="1528"/>
                      <a:pt x="2569" y="1520"/>
                      <a:pt x="2546" y="1520"/>
                    </a:cubicBezTo>
                    <a:cubicBezTo>
                      <a:pt x="2540" y="1518"/>
                      <a:pt x="2535" y="1517"/>
                      <a:pt x="2529" y="1517"/>
                    </a:cubicBezTo>
                    <a:cubicBezTo>
                      <a:pt x="2512" y="1517"/>
                      <a:pt x="2497" y="1526"/>
                      <a:pt x="2485" y="1543"/>
                    </a:cubicBezTo>
                    <a:cubicBezTo>
                      <a:pt x="2470" y="1551"/>
                      <a:pt x="2196" y="1817"/>
                      <a:pt x="2020" y="2404"/>
                    </a:cubicBezTo>
                    <a:cubicBezTo>
                      <a:pt x="1929" y="2671"/>
                      <a:pt x="1883" y="2953"/>
                      <a:pt x="1876" y="3242"/>
                    </a:cubicBezTo>
                    <a:cubicBezTo>
                      <a:pt x="1860" y="3212"/>
                      <a:pt x="1853" y="3181"/>
                      <a:pt x="1845" y="3159"/>
                    </a:cubicBezTo>
                    <a:cubicBezTo>
                      <a:pt x="1830" y="3105"/>
                      <a:pt x="1815" y="3060"/>
                      <a:pt x="1807" y="3021"/>
                    </a:cubicBezTo>
                    <a:lnTo>
                      <a:pt x="1792" y="2968"/>
                    </a:lnTo>
                    <a:lnTo>
                      <a:pt x="1792" y="3029"/>
                    </a:lnTo>
                    <a:lnTo>
                      <a:pt x="1792" y="3189"/>
                    </a:lnTo>
                    <a:cubicBezTo>
                      <a:pt x="1792" y="3258"/>
                      <a:pt x="1807" y="3326"/>
                      <a:pt x="1822" y="3410"/>
                    </a:cubicBezTo>
                    <a:cubicBezTo>
                      <a:pt x="1830" y="3433"/>
                      <a:pt x="1837" y="3456"/>
                      <a:pt x="1837" y="3479"/>
                    </a:cubicBezTo>
                    <a:cubicBezTo>
                      <a:pt x="1799" y="3479"/>
                      <a:pt x="1754" y="3532"/>
                      <a:pt x="1746" y="3601"/>
                    </a:cubicBezTo>
                    <a:cubicBezTo>
                      <a:pt x="1677" y="3997"/>
                      <a:pt x="1654" y="4409"/>
                      <a:pt x="1677" y="4820"/>
                    </a:cubicBezTo>
                    <a:lnTo>
                      <a:pt x="1677" y="4835"/>
                    </a:lnTo>
                    <a:lnTo>
                      <a:pt x="1670" y="4820"/>
                    </a:lnTo>
                    <a:cubicBezTo>
                      <a:pt x="1639" y="4759"/>
                      <a:pt x="1616" y="4698"/>
                      <a:pt x="1601" y="4660"/>
                    </a:cubicBezTo>
                    <a:lnTo>
                      <a:pt x="1571" y="4599"/>
                    </a:lnTo>
                    <a:lnTo>
                      <a:pt x="1578" y="4675"/>
                    </a:lnTo>
                    <a:cubicBezTo>
                      <a:pt x="1586" y="4721"/>
                      <a:pt x="1601" y="4790"/>
                      <a:pt x="1616" y="4866"/>
                    </a:cubicBezTo>
                    <a:cubicBezTo>
                      <a:pt x="1632" y="4942"/>
                      <a:pt x="1662" y="5026"/>
                      <a:pt x="1685" y="5117"/>
                    </a:cubicBezTo>
                    <a:cubicBezTo>
                      <a:pt x="1715" y="5209"/>
                      <a:pt x="1761" y="5300"/>
                      <a:pt x="1799" y="5392"/>
                    </a:cubicBezTo>
                    <a:cubicBezTo>
                      <a:pt x="1837" y="5476"/>
                      <a:pt x="1891" y="5552"/>
                      <a:pt x="1936" y="5620"/>
                    </a:cubicBezTo>
                    <a:lnTo>
                      <a:pt x="1952" y="5636"/>
                    </a:lnTo>
                    <a:cubicBezTo>
                      <a:pt x="1929" y="5636"/>
                      <a:pt x="1898" y="5643"/>
                      <a:pt x="1883" y="5658"/>
                    </a:cubicBezTo>
                    <a:cubicBezTo>
                      <a:pt x="1853" y="5697"/>
                      <a:pt x="1830" y="5742"/>
                      <a:pt x="1830" y="5796"/>
                    </a:cubicBezTo>
                    <a:cubicBezTo>
                      <a:pt x="1807" y="6276"/>
                      <a:pt x="1845" y="6748"/>
                      <a:pt x="1952" y="7213"/>
                    </a:cubicBezTo>
                    <a:cubicBezTo>
                      <a:pt x="1967" y="7305"/>
                      <a:pt x="1990" y="7396"/>
                      <a:pt x="2013" y="7495"/>
                    </a:cubicBezTo>
                    <a:lnTo>
                      <a:pt x="2066" y="7693"/>
                    </a:lnTo>
                    <a:cubicBezTo>
                      <a:pt x="2020" y="7587"/>
                      <a:pt x="1982" y="7488"/>
                      <a:pt x="1952" y="7388"/>
                    </a:cubicBezTo>
                    <a:cubicBezTo>
                      <a:pt x="1914" y="7274"/>
                      <a:pt x="1876" y="7160"/>
                      <a:pt x="1853" y="7046"/>
                    </a:cubicBezTo>
                    <a:cubicBezTo>
                      <a:pt x="1830" y="6962"/>
                      <a:pt x="1815" y="6870"/>
                      <a:pt x="1807" y="6779"/>
                    </a:cubicBezTo>
                    <a:cubicBezTo>
                      <a:pt x="1799" y="6748"/>
                      <a:pt x="1799" y="6725"/>
                      <a:pt x="1792" y="6703"/>
                    </a:cubicBezTo>
                    <a:cubicBezTo>
                      <a:pt x="1792" y="6725"/>
                      <a:pt x="1792" y="6748"/>
                      <a:pt x="1792" y="6786"/>
                    </a:cubicBezTo>
                    <a:cubicBezTo>
                      <a:pt x="1784" y="6878"/>
                      <a:pt x="1784" y="6977"/>
                      <a:pt x="1799" y="7068"/>
                    </a:cubicBezTo>
                    <a:cubicBezTo>
                      <a:pt x="1815" y="7198"/>
                      <a:pt x="1837" y="7328"/>
                      <a:pt x="1876" y="7457"/>
                    </a:cubicBezTo>
                    <a:cubicBezTo>
                      <a:pt x="1914" y="7594"/>
                      <a:pt x="1959" y="7731"/>
                      <a:pt x="2005" y="7861"/>
                    </a:cubicBezTo>
                    <a:cubicBezTo>
                      <a:pt x="2058" y="7998"/>
                      <a:pt x="2112" y="8113"/>
                      <a:pt x="2150" y="8234"/>
                    </a:cubicBezTo>
                    <a:cubicBezTo>
                      <a:pt x="2142" y="8227"/>
                      <a:pt x="2135" y="8227"/>
                      <a:pt x="2119" y="8219"/>
                    </a:cubicBezTo>
                    <a:cubicBezTo>
                      <a:pt x="2104" y="8219"/>
                      <a:pt x="2081" y="8227"/>
                      <a:pt x="2066" y="8242"/>
                    </a:cubicBezTo>
                    <a:cubicBezTo>
                      <a:pt x="2013" y="8295"/>
                      <a:pt x="1990" y="8372"/>
                      <a:pt x="2005" y="8440"/>
                    </a:cubicBezTo>
                    <a:cubicBezTo>
                      <a:pt x="2028" y="8600"/>
                      <a:pt x="2066" y="9065"/>
                      <a:pt x="1997" y="9324"/>
                    </a:cubicBezTo>
                    <a:cubicBezTo>
                      <a:pt x="1868" y="9759"/>
                      <a:pt x="1845" y="10018"/>
                      <a:pt x="1967" y="10689"/>
                    </a:cubicBezTo>
                    <a:cubicBezTo>
                      <a:pt x="1990" y="10810"/>
                      <a:pt x="2028" y="10963"/>
                      <a:pt x="2066" y="11123"/>
                    </a:cubicBezTo>
                    <a:cubicBezTo>
                      <a:pt x="2028" y="11070"/>
                      <a:pt x="1997" y="11016"/>
                      <a:pt x="1967" y="10971"/>
                    </a:cubicBezTo>
                    <a:cubicBezTo>
                      <a:pt x="1936" y="10932"/>
                      <a:pt x="1891" y="10879"/>
                      <a:pt x="1860" y="10849"/>
                    </a:cubicBezTo>
                    <a:lnTo>
                      <a:pt x="1822" y="10810"/>
                    </a:lnTo>
                    <a:lnTo>
                      <a:pt x="1822" y="10810"/>
                    </a:lnTo>
                    <a:lnTo>
                      <a:pt x="1845" y="10871"/>
                    </a:lnTo>
                    <a:cubicBezTo>
                      <a:pt x="1868" y="10917"/>
                      <a:pt x="1891" y="10971"/>
                      <a:pt x="1921" y="11039"/>
                    </a:cubicBezTo>
                    <a:cubicBezTo>
                      <a:pt x="1952" y="11115"/>
                      <a:pt x="1990" y="11192"/>
                      <a:pt x="2028" y="11275"/>
                    </a:cubicBezTo>
                    <a:cubicBezTo>
                      <a:pt x="2058" y="11367"/>
                      <a:pt x="2097" y="11451"/>
                      <a:pt x="2127" y="11550"/>
                    </a:cubicBezTo>
                    <a:lnTo>
                      <a:pt x="2142" y="11595"/>
                    </a:lnTo>
                    <a:cubicBezTo>
                      <a:pt x="1868" y="11611"/>
                      <a:pt x="1594" y="11641"/>
                      <a:pt x="1319" y="11695"/>
                    </a:cubicBezTo>
                    <a:cubicBezTo>
                      <a:pt x="1228" y="11717"/>
                      <a:pt x="1159" y="11801"/>
                      <a:pt x="1159" y="11900"/>
                    </a:cubicBezTo>
                    <a:lnTo>
                      <a:pt x="1159" y="12617"/>
                    </a:lnTo>
                    <a:cubicBezTo>
                      <a:pt x="1045" y="12685"/>
                      <a:pt x="969" y="12807"/>
                      <a:pt x="969" y="12944"/>
                    </a:cubicBezTo>
                    <a:lnTo>
                      <a:pt x="969" y="13051"/>
                    </a:lnTo>
                    <a:cubicBezTo>
                      <a:pt x="847" y="13066"/>
                      <a:pt x="725" y="13089"/>
                      <a:pt x="603" y="13135"/>
                    </a:cubicBezTo>
                    <a:cubicBezTo>
                      <a:pt x="214" y="13272"/>
                      <a:pt x="1" y="13547"/>
                      <a:pt x="1" y="13912"/>
                    </a:cubicBezTo>
                    <a:lnTo>
                      <a:pt x="1" y="16046"/>
                    </a:lnTo>
                    <a:cubicBezTo>
                      <a:pt x="1" y="16382"/>
                      <a:pt x="443" y="16427"/>
                      <a:pt x="648" y="16458"/>
                    </a:cubicBezTo>
                    <a:cubicBezTo>
                      <a:pt x="991" y="16496"/>
                      <a:pt x="1540" y="16511"/>
                      <a:pt x="2478" y="16511"/>
                    </a:cubicBezTo>
                    <a:cubicBezTo>
                      <a:pt x="3407" y="16511"/>
                      <a:pt x="3956" y="16496"/>
                      <a:pt x="4299" y="16458"/>
                    </a:cubicBezTo>
                    <a:cubicBezTo>
                      <a:pt x="4513" y="16427"/>
                      <a:pt x="4955" y="16382"/>
                      <a:pt x="4955" y="16046"/>
                    </a:cubicBezTo>
                    <a:lnTo>
                      <a:pt x="4955" y="13912"/>
                    </a:lnTo>
                    <a:cubicBezTo>
                      <a:pt x="4955" y="13318"/>
                      <a:pt x="4406" y="13097"/>
                      <a:pt x="3979" y="13044"/>
                    </a:cubicBezTo>
                    <a:lnTo>
                      <a:pt x="3979" y="12952"/>
                    </a:lnTo>
                    <a:cubicBezTo>
                      <a:pt x="3979" y="12815"/>
                      <a:pt x="3903" y="12685"/>
                      <a:pt x="3788" y="12617"/>
                    </a:cubicBezTo>
                    <a:lnTo>
                      <a:pt x="3788" y="11908"/>
                    </a:lnTo>
                    <a:cubicBezTo>
                      <a:pt x="3788" y="11809"/>
                      <a:pt x="3720" y="11725"/>
                      <a:pt x="3628" y="11702"/>
                    </a:cubicBezTo>
                    <a:cubicBezTo>
                      <a:pt x="3385" y="11656"/>
                      <a:pt x="3133" y="11618"/>
                      <a:pt x="2889" y="11611"/>
                    </a:cubicBezTo>
                    <a:cubicBezTo>
                      <a:pt x="2927" y="11565"/>
                      <a:pt x="2973" y="11519"/>
                      <a:pt x="3019" y="11481"/>
                    </a:cubicBezTo>
                    <a:cubicBezTo>
                      <a:pt x="3049" y="11451"/>
                      <a:pt x="3080" y="11435"/>
                      <a:pt x="3103" y="11413"/>
                    </a:cubicBezTo>
                    <a:cubicBezTo>
                      <a:pt x="3125" y="11397"/>
                      <a:pt x="3141" y="11374"/>
                      <a:pt x="3171" y="11359"/>
                    </a:cubicBezTo>
                    <a:lnTo>
                      <a:pt x="3224" y="11314"/>
                    </a:lnTo>
                    <a:lnTo>
                      <a:pt x="3164" y="11329"/>
                    </a:lnTo>
                    <a:cubicBezTo>
                      <a:pt x="3141" y="11336"/>
                      <a:pt x="3110" y="11344"/>
                      <a:pt x="3087" y="11352"/>
                    </a:cubicBezTo>
                    <a:cubicBezTo>
                      <a:pt x="3057" y="11367"/>
                      <a:pt x="3026" y="11374"/>
                      <a:pt x="2996" y="11397"/>
                    </a:cubicBezTo>
                    <a:cubicBezTo>
                      <a:pt x="2965" y="11413"/>
                      <a:pt x="2927" y="11435"/>
                      <a:pt x="2889" y="11458"/>
                    </a:cubicBezTo>
                    <a:cubicBezTo>
                      <a:pt x="2943" y="11405"/>
                      <a:pt x="3003" y="11352"/>
                      <a:pt x="3064" y="11298"/>
                    </a:cubicBezTo>
                    <a:cubicBezTo>
                      <a:pt x="3133" y="11237"/>
                      <a:pt x="3209" y="11153"/>
                      <a:pt x="3285" y="11085"/>
                    </a:cubicBezTo>
                    <a:cubicBezTo>
                      <a:pt x="3362" y="11016"/>
                      <a:pt x="3430" y="10932"/>
                      <a:pt x="3499" y="10856"/>
                    </a:cubicBezTo>
                    <a:cubicBezTo>
                      <a:pt x="3567" y="10788"/>
                      <a:pt x="3628" y="10719"/>
                      <a:pt x="3682" y="10658"/>
                    </a:cubicBezTo>
                    <a:lnTo>
                      <a:pt x="3811" y="10506"/>
                    </a:lnTo>
                    <a:lnTo>
                      <a:pt x="3865" y="10452"/>
                    </a:lnTo>
                    <a:lnTo>
                      <a:pt x="3804" y="10483"/>
                    </a:lnTo>
                    <a:lnTo>
                      <a:pt x="3659" y="10574"/>
                    </a:lnTo>
                    <a:lnTo>
                      <a:pt x="3644" y="10582"/>
                    </a:lnTo>
                    <a:lnTo>
                      <a:pt x="3659" y="10567"/>
                    </a:lnTo>
                    <a:cubicBezTo>
                      <a:pt x="3758" y="10452"/>
                      <a:pt x="3857" y="10330"/>
                      <a:pt x="3949" y="10208"/>
                    </a:cubicBezTo>
                    <a:cubicBezTo>
                      <a:pt x="4025" y="10094"/>
                      <a:pt x="4101" y="9972"/>
                      <a:pt x="4170" y="9843"/>
                    </a:cubicBezTo>
                    <a:cubicBezTo>
                      <a:pt x="4223" y="9744"/>
                      <a:pt x="4261" y="9644"/>
                      <a:pt x="4299" y="9545"/>
                    </a:cubicBezTo>
                    <a:cubicBezTo>
                      <a:pt x="4314" y="9500"/>
                      <a:pt x="4322" y="9469"/>
                      <a:pt x="4322" y="9446"/>
                    </a:cubicBezTo>
                    <a:lnTo>
                      <a:pt x="4337" y="9416"/>
                    </a:lnTo>
                    <a:lnTo>
                      <a:pt x="4322" y="9439"/>
                    </a:lnTo>
                    <a:cubicBezTo>
                      <a:pt x="4314" y="9462"/>
                      <a:pt x="4299" y="9484"/>
                      <a:pt x="4284" y="9515"/>
                    </a:cubicBezTo>
                    <a:cubicBezTo>
                      <a:pt x="4238" y="9606"/>
                      <a:pt x="4185" y="9690"/>
                      <a:pt x="4131" y="9774"/>
                    </a:cubicBezTo>
                    <a:cubicBezTo>
                      <a:pt x="4055" y="9881"/>
                      <a:pt x="3979" y="9980"/>
                      <a:pt x="3895" y="10079"/>
                    </a:cubicBezTo>
                    <a:cubicBezTo>
                      <a:pt x="4055" y="9789"/>
                      <a:pt x="4185" y="9484"/>
                      <a:pt x="4276" y="9172"/>
                    </a:cubicBezTo>
                    <a:cubicBezTo>
                      <a:pt x="4772" y="7594"/>
                      <a:pt x="4764" y="6596"/>
                      <a:pt x="4764" y="6558"/>
                    </a:cubicBezTo>
                    <a:cubicBezTo>
                      <a:pt x="4764" y="6497"/>
                      <a:pt x="4741" y="6436"/>
                      <a:pt x="4695" y="6398"/>
                    </a:cubicBezTo>
                    <a:cubicBezTo>
                      <a:pt x="4680" y="6398"/>
                      <a:pt x="4673" y="6390"/>
                      <a:pt x="4665" y="6390"/>
                    </a:cubicBezTo>
                    <a:cubicBezTo>
                      <a:pt x="4657" y="6390"/>
                      <a:pt x="4642" y="6390"/>
                      <a:pt x="4634" y="6398"/>
                    </a:cubicBezTo>
                    <a:cubicBezTo>
                      <a:pt x="4650" y="6360"/>
                      <a:pt x="4665" y="6314"/>
                      <a:pt x="4680" y="6276"/>
                    </a:cubicBezTo>
                    <a:cubicBezTo>
                      <a:pt x="4718" y="6139"/>
                      <a:pt x="4756" y="5994"/>
                      <a:pt x="4795" y="5864"/>
                    </a:cubicBezTo>
                    <a:cubicBezTo>
                      <a:pt x="4833" y="5727"/>
                      <a:pt x="4863" y="5605"/>
                      <a:pt x="4886" y="5491"/>
                    </a:cubicBezTo>
                    <a:cubicBezTo>
                      <a:pt x="4909" y="5384"/>
                      <a:pt x="4924" y="5293"/>
                      <a:pt x="4932" y="5224"/>
                    </a:cubicBezTo>
                    <a:lnTo>
                      <a:pt x="4947" y="5117"/>
                    </a:lnTo>
                    <a:lnTo>
                      <a:pt x="4909" y="5216"/>
                    </a:lnTo>
                    <a:cubicBezTo>
                      <a:pt x="4894" y="5277"/>
                      <a:pt x="4863" y="5361"/>
                      <a:pt x="4833" y="5460"/>
                    </a:cubicBezTo>
                    <a:lnTo>
                      <a:pt x="4817" y="5483"/>
                    </a:lnTo>
                    <a:cubicBezTo>
                      <a:pt x="4833" y="5125"/>
                      <a:pt x="4741" y="4683"/>
                      <a:pt x="4665" y="4287"/>
                    </a:cubicBezTo>
                    <a:cubicBezTo>
                      <a:pt x="4604" y="4050"/>
                      <a:pt x="4566" y="3806"/>
                      <a:pt x="4558" y="3563"/>
                    </a:cubicBezTo>
                    <a:cubicBezTo>
                      <a:pt x="4573" y="3143"/>
                      <a:pt x="4642" y="2572"/>
                      <a:pt x="4642" y="2572"/>
                    </a:cubicBezTo>
                    <a:cubicBezTo>
                      <a:pt x="4657" y="2503"/>
                      <a:pt x="4634" y="2435"/>
                      <a:pt x="4589" y="2389"/>
                    </a:cubicBezTo>
                    <a:cubicBezTo>
                      <a:pt x="4581" y="2374"/>
                      <a:pt x="4566" y="2366"/>
                      <a:pt x="4551" y="2366"/>
                    </a:cubicBezTo>
                    <a:cubicBezTo>
                      <a:pt x="4513" y="2366"/>
                      <a:pt x="4482" y="2381"/>
                      <a:pt x="4467" y="2412"/>
                    </a:cubicBezTo>
                    <a:cubicBezTo>
                      <a:pt x="4360" y="2572"/>
                      <a:pt x="4269" y="2739"/>
                      <a:pt x="4177" y="2915"/>
                    </a:cubicBezTo>
                    <a:cubicBezTo>
                      <a:pt x="4192" y="2877"/>
                      <a:pt x="4208" y="2839"/>
                      <a:pt x="4215" y="2808"/>
                    </a:cubicBezTo>
                    <a:lnTo>
                      <a:pt x="4231" y="2770"/>
                    </a:lnTo>
                    <a:cubicBezTo>
                      <a:pt x="4269" y="2694"/>
                      <a:pt x="4299" y="2618"/>
                      <a:pt x="4337" y="2541"/>
                    </a:cubicBezTo>
                    <a:cubicBezTo>
                      <a:pt x="4375" y="2465"/>
                      <a:pt x="4406" y="2381"/>
                      <a:pt x="4444" y="2313"/>
                    </a:cubicBezTo>
                    <a:cubicBezTo>
                      <a:pt x="4474" y="2236"/>
                      <a:pt x="4505" y="2160"/>
                      <a:pt x="4535" y="2107"/>
                    </a:cubicBezTo>
                    <a:cubicBezTo>
                      <a:pt x="4573" y="2046"/>
                      <a:pt x="4581" y="1993"/>
                      <a:pt x="4604" y="1954"/>
                    </a:cubicBezTo>
                    <a:lnTo>
                      <a:pt x="4627" y="1893"/>
                    </a:lnTo>
                    <a:lnTo>
                      <a:pt x="4589" y="1932"/>
                    </a:lnTo>
                    <a:cubicBezTo>
                      <a:pt x="4566" y="1954"/>
                      <a:pt x="4535" y="1993"/>
                      <a:pt x="4490" y="2038"/>
                    </a:cubicBezTo>
                    <a:lnTo>
                      <a:pt x="4474" y="2061"/>
                    </a:lnTo>
                    <a:lnTo>
                      <a:pt x="4474" y="2046"/>
                    </a:lnTo>
                    <a:cubicBezTo>
                      <a:pt x="4368" y="1726"/>
                      <a:pt x="4314" y="1390"/>
                      <a:pt x="4322" y="1055"/>
                    </a:cubicBezTo>
                    <a:cubicBezTo>
                      <a:pt x="4345" y="392"/>
                      <a:pt x="4223" y="95"/>
                      <a:pt x="3910" y="3"/>
                    </a:cubicBezTo>
                    <a:lnTo>
                      <a:pt x="3880" y="3"/>
                    </a:lnTo>
                    <a:cubicBezTo>
                      <a:pt x="3866" y="1"/>
                      <a:pt x="3852" y="0"/>
                      <a:pt x="38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1"/>
              <p:cNvSpPr/>
              <p:nvPr/>
            </p:nvSpPr>
            <p:spPr>
              <a:xfrm>
                <a:off x="3107200" y="2784600"/>
                <a:ext cx="26875" cy="50900"/>
              </a:xfrm>
              <a:custGeom>
                <a:avLst/>
                <a:gdLst/>
                <a:ahLst/>
                <a:cxnLst/>
                <a:rect l="l" t="t" r="r" b="b"/>
                <a:pathLst>
                  <a:path w="1075" h="2036" extrusionOk="0">
                    <a:moveTo>
                      <a:pt x="1075" y="1"/>
                    </a:moveTo>
                    <a:lnTo>
                      <a:pt x="1029" y="92"/>
                    </a:lnTo>
                    <a:cubicBezTo>
                      <a:pt x="998" y="146"/>
                      <a:pt x="960" y="229"/>
                      <a:pt x="907" y="321"/>
                    </a:cubicBezTo>
                    <a:cubicBezTo>
                      <a:pt x="854" y="412"/>
                      <a:pt x="800" y="527"/>
                      <a:pt x="739" y="649"/>
                    </a:cubicBezTo>
                    <a:cubicBezTo>
                      <a:pt x="671" y="763"/>
                      <a:pt x="610" y="893"/>
                      <a:pt x="541" y="1014"/>
                    </a:cubicBezTo>
                    <a:cubicBezTo>
                      <a:pt x="473" y="1144"/>
                      <a:pt x="404" y="1266"/>
                      <a:pt x="335" y="1380"/>
                    </a:cubicBezTo>
                    <a:cubicBezTo>
                      <a:pt x="274" y="1502"/>
                      <a:pt x="221" y="1609"/>
                      <a:pt x="168" y="1708"/>
                    </a:cubicBezTo>
                    <a:cubicBezTo>
                      <a:pt x="114" y="1799"/>
                      <a:pt x="69" y="1883"/>
                      <a:pt x="46" y="1937"/>
                    </a:cubicBezTo>
                    <a:lnTo>
                      <a:pt x="0" y="2036"/>
                    </a:lnTo>
                    <a:lnTo>
                      <a:pt x="0" y="2036"/>
                    </a:lnTo>
                    <a:lnTo>
                      <a:pt x="61" y="1967"/>
                    </a:lnTo>
                    <a:cubicBezTo>
                      <a:pt x="92" y="1921"/>
                      <a:pt x="145" y="1860"/>
                      <a:pt x="206" y="1777"/>
                    </a:cubicBezTo>
                    <a:cubicBezTo>
                      <a:pt x="267" y="1693"/>
                      <a:pt x="335" y="1594"/>
                      <a:pt x="404" y="1487"/>
                    </a:cubicBezTo>
                    <a:cubicBezTo>
                      <a:pt x="473" y="1388"/>
                      <a:pt x="541" y="1251"/>
                      <a:pt x="617" y="1129"/>
                    </a:cubicBezTo>
                    <a:cubicBezTo>
                      <a:pt x="686" y="999"/>
                      <a:pt x="739" y="862"/>
                      <a:pt x="808" y="740"/>
                    </a:cubicBezTo>
                    <a:cubicBezTo>
                      <a:pt x="869" y="611"/>
                      <a:pt x="907" y="481"/>
                      <a:pt x="953" y="374"/>
                    </a:cubicBezTo>
                    <a:cubicBezTo>
                      <a:pt x="991" y="268"/>
                      <a:pt x="1021" y="176"/>
                      <a:pt x="1044" y="108"/>
                    </a:cubicBezTo>
                    <a:lnTo>
                      <a:pt x="10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1"/>
              <p:cNvSpPr/>
              <p:nvPr/>
            </p:nvSpPr>
            <p:spPr>
              <a:xfrm>
                <a:off x="3110050" y="2693725"/>
                <a:ext cx="19450" cy="86525"/>
              </a:xfrm>
              <a:custGeom>
                <a:avLst/>
                <a:gdLst/>
                <a:ahLst/>
                <a:cxnLst/>
                <a:rect l="l" t="t" r="r" b="b"/>
                <a:pathLst>
                  <a:path w="778" h="3461" extrusionOk="0">
                    <a:moveTo>
                      <a:pt x="778" y="0"/>
                    </a:moveTo>
                    <a:lnTo>
                      <a:pt x="717" y="130"/>
                    </a:lnTo>
                    <a:cubicBezTo>
                      <a:pt x="702" y="176"/>
                      <a:pt x="679" y="229"/>
                      <a:pt x="663" y="290"/>
                    </a:cubicBezTo>
                    <a:cubicBezTo>
                      <a:pt x="641" y="351"/>
                      <a:pt x="610" y="420"/>
                      <a:pt x="587" y="503"/>
                    </a:cubicBezTo>
                    <a:cubicBezTo>
                      <a:pt x="541" y="663"/>
                      <a:pt x="503" y="854"/>
                      <a:pt x="458" y="1060"/>
                    </a:cubicBezTo>
                    <a:cubicBezTo>
                      <a:pt x="412" y="1266"/>
                      <a:pt x="381" y="1494"/>
                      <a:pt x="343" y="1723"/>
                    </a:cubicBezTo>
                    <a:cubicBezTo>
                      <a:pt x="313" y="1944"/>
                      <a:pt x="282" y="2165"/>
                      <a:pt x="252" y="2378"/>
                    </a:cubicBezTo>
                    <a:cubicBezTo>
                      <a:pt x="221" y="2584"/>
                      <a:pt x="183" y="2767"/>
                      <a:pt x="145" y="2927"/>
                    </a:cubicBezTo>
                    <a:cubicBezTo>
                      <a:pt x="130" y="3011"/>
                      <a:pt x="107" y="3079"/>
                      <a:pt x="92" y="3148"/>
                    </a:cubicBezTo>
                    <a:lnTo>
                      <a:pt x="69" y="3240"/>
                    </a:lnTo>
                    <a:lnTo>
                      <a:pt x="46" y="3316"/>
                    </a:lnTo>
                    <a:lnTo>
                      <a:pt x="0" y="3461"/>
                    </a:lnTo>
                    <a:lnTo>
                      <a:pt x="61" y="3331"/>
                    </a:lnTo>
                    <a:lnTo>
                      <a:pt x="92" y="3262"/>
                    </a:lnTo>
                    <a:lnTo>
                      <a:pt x="122" y="3179"/>
                    </a:lnTo>
                    <a:cubicBezTo>
                      <a:pt x="145" y="3118"/>
                      <a:pt x="176" y="3049"/>
                      <a:pt x="199" y="2965"/>
                    </a:cubicBezTo>
                    <a:cubicBezTo>
                      <a:pt x="252" y="2813"/>
                      <a:pt x="290" y="2622"/>
                      <a:pt x="343" y="2416"/>
                    </a:cubicBezTo>
                    <a:cubicBezTo>
                      <a:pt x="389" y="2203"/>
                      <a:pt x="420" y="1982"/>
                      <a:pt x="458" y="1753"/>
                    </a:cubicBezTo>
                    <a:cubicBezTo>
                      <a:pt x="488" y="1532"/>
                      <a:pt x="519" y="1304"/>
                      <a:pt x="549" y="1098"/>
                    </a:cubicBezTo>
                    <a:cubicBezTo>
                      <a:pt x="580" y="892"/>
                      <a:pt x="610" y="694"/>
                      <a:pt x="648" y="534"/>
                    </a:cubicBezTo>
                    <a:cubicBezTo>
                      <a:pt x="663" y="450"/>
                      <a:pt x="679" y="381"/>
                      <a:pt x="694" y="313"/>
                    </a:cubicBezTo>
                    <a:cubicBezTo>
                      <a:pt x="709" y="252"/>
                      <a:pt x="724" y="191"/>
                      <a:pt x="740" y="145"/>
                    </a:cubicBezTo>
                    <a:lnTo>
                      <a:pt x="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41"/>
              <p:cNvSpPr/>
              <p:nvPr/>
            </p:nvSpPr>
            <p:spPr>
              <a:xfrm>
                <a:off x="3076525" y="2674300"/>
                <a:ext cx="22125" cy="49750"/>
              </a:xfrm>
              <a:custGeom>
                <a:avLst/>
                <a:gdLst/>
                <a:ahLst/>
                <a:cxnLst/>
                <a:rect l="l" t="t" r="r" b="b"/>
                <a:pathLst>
                  <a:path w="885" h="1990" extrusionOk="0">
                    <a:moveTo>
                      <a:pt x="53" y="0"/>
                    </a:moveTo>
                    <a:lnTo>
                      <a:pt x="46" y="31"/>
                    </a:lnTo>
                    <a:cubicBezTo>
                      <a:pt x="46" y="46"/>
                      <a:pt x="38" y="76"/>
                      <a:pt x="31" y="107"/>
                    </a:cubicBezTo>
                    <a:cubicBezTo>
                      <a:pt x="8" y="206"/>
                      <a:pt x="0" y="313"/>
                      <a:pt x="0" y="412"/>
                    </a:cubicBezTo>
                    <a:cubicBezTo>
                      <a:pt x="0" y="556"/>
                      <a:pt x="23" y="701"/>
                      <a:pt x="61" y="838"/>
                    </a:cubicBezTo>
                    <a:cubicBezTo>
                      <a:pt x="99" y="983"/>
                      <a:pt x="168" y="1113"/>
                      <a:pt x="252" y="1235"/>
                    </a:cubicBezTo>
                    <a:cubicBezTo>
                      <a:pt x="328" y="1326"/>
                      <a:pt x="412" y="1418"/>
                      <a:pt x="503" y="1501"/>
                    </a:cubicBezTo>
                    <a:cubicBezTo>
                      <a:pt x="579" y="1562"/>
                      <a:pt x="648" y="1639"/>
                      <a:pt x="716" y="1715"/>
                    </a:cubicBezTo>
                    <a:cubicBezTo>
                      <a:pt x="770" y="1768"/>
                      <a:pt x="808" y="1837"/>
                      <a:pt x="846" y="1905"/>
                    </a:cubicBezTo>
                    <a:cubicBezTo>
                      <a:pt x="861" y="1928"/>
                      <a:pt x="876" y="1959"/>
                      <a:pt x="884" y="1989"/>
                    </a:cubicBezTo>
                    <a:cubicBezTo>
                      <a:pt x="884" y="1959"/>
                      <a:pt x="876" y="1921"/>
                      <a:pt x="861" y="1883"/>
                    </a:cubicBezTo>
                    <a:cubicBezTo>
                      <a:pt x="838" y="1799"/>
                      <a:pt x="808" y="1715"/>
                      <a:pt x="762" y="1639"/>
                    </a:cubicBezTo>
                    <a:cubicBezTo>
                      <a:pt x="701" y="1540"/>
                      <a:pt x="633" y="1456"/>
                      <a:pt x="556" y="1372"/>
                    </a:cubicBezTo>
                    <a:cubicBezTo>
                      <a:pt x="480" y="1280"/>
                      <a:pt x="396" y="1197"/>
                      <a:pt x="328" y="1098"/>
                    </a:cubicBezTo>
                    <a:cubicBezTo>
                      <a:pt x="252" y="998"/>
                      <a:pt x="191" y="884"/>
                      <a:pt x="152" y="762"/>
                    </a:cubicBezTo>
                    <a:cubicBezTo>
                      <a:pt x="107" y="648"/>
                      <a:pt x="76" y="526"/>
                      <a:pt x="69" y="396"/>
                    </a:cubicBezTo>
                    <a:cubicBezTo>
                      <a:pt x="53" y="305"/>
                      <a:pt x="53" y="206"/>
                      <a:pt x="53" y="114"/>
                    </a:cubicBezTo>
                    <a:lnTo>
                      <a:pt x="53" y="31"/>
                    </a:lnTo>
                    <a:lnTo>
                      <a:pt x="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1"/>
              <p:cNvSpPr/>
              <p:nvPr/>
            </p:nvSpPr>
            <p:spPr>
              <a:xfrm>
                <a:off x="3107750" y="2629125"/>
                <a:ext cx="13375" cy="56250"/>
              </a:xfrm>
              <a:custGeom>
                <a:avLst/>
                <a:gdLst/>
                <a:ahLst/>
                <a:cxnLst/>
                <a:rect l="l" t="t" r="r" b="b"/>
                <a:pathLst>
                  <a:path w="535" h="2250" extrusionOk="0">
                    <a:moveTo>
                      <a:pt x="534" y="1"/>
                    </a:moveTo>
                    <a:lnTo>
                      <a:pt x="496" y="85"/>
                    </a:lnTo>
                    <a:cubicBezTo>
                      <a:pt x="473" y="138"/>
                      <a:pt x="443" y="222"/>
                      <a:pt x="405" y="313"/>
                    </a:cubicBezTo>
                    <a:cubicBezTo>
                      <a:pt x="367" y="412"/>
                      <a:pt x="321" y="527"/>
                      <a:pt x="283" y="656"/>
                    </a:cubicBezTo>
                    <a:cubicBezTo>
                      <a:pt x="245" y="786"/>
                      <a:pt x="207" y="931"/>
                      <a:pt x="169" y="1068"/>
                    </a:cubicBezTo>
                    <a:cubicBezTo>
                      <a:pt x="130" y="1213"/>
                      <a:pt x="108" y="1357"/>
                      <a:pt x="85" y="1495"/>
                    </a:cubicBezTo>
                    <a:cubicBezTo>
                      <a:pt x="54" y="1632"/>
                      <a:pt x="39" y="1761"/>
                      <a:pt x="31" y="1876"/>
                    </a:cubicBezTo>
                    <a:cubicBezTo>
                      <a:pt x="16" y="1990"/>
                      <a:pt x="9" y="2081"/>
                      <a:pt x="1" y="2150"/>
                    </a:cubicBezTo>
                    <a:lnTo>
                      <a:pt x="1" y="2249"/>
                    </a:lnTo>
                    <a:lnTo>
                      <a:pt x="16" y="2150"/>
                    </a:lnTo>
                    <a:cubicBezTo>
                      <a:pt x="24" y="2089"/>
                      <a:pt x="39" y="1998"/>
                      <a:pt x="54" y="1891"/>
                    </a:cubicBezTo>
                    <a:cubicBezTo>
                      <a:pt x="77" y="1777"/>
                      <a:pt x="100" y="1655"/>
                      <a:pt x="130" y="1517"/>
                    </a:cubicBezTo>
                    <a:cubicBezTo>
                      <a:pt x="153" y="1380"/>
                      <a:pt x="184" y="1243"/>
                      <a:pt x="222" y="1098"/>
                    </a:cubicBezTo>
                    <a:cubicBezTo>
                      <a:pt x="260" y="961"/>
                      <a:pt x="291" y="824"/>
                      <a:pt x="329" y="694"/>
                    </a:cubicBezTo>
                    <a:cubicBezTo>
                      <a:pt x="367" y="565"/>
                      <a:pt x="397" y="443"/>
                      <a:pt x="428" y="344"/>
                    </a:cubicBezTo>
                    <a:cubicBezTo>
                      <a:pt x="466" y="245"/>
                      <a:pt x="489" y="153"/>
                      <a:pt x="504" y="100"/>
                    </a:cubicBezTo>
                    <a:lnTo>
                      <a:pt x="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1"/>
              <p:cNvSpPr/>
              <p:nvPr/>
            </p:nvSpPr>
            <p:spPr>
              <a:xfrm>
                <a:off x="3094425" y="2662850"/>
                <a:ext cx="3450" cy="31275"/>
              </a:xfrm>
              <a:custGeom>
                <a:avLst/>
                <a:gdLst/>
                <a:ahLst/>
                <a:cxnLst/>
                <a:rect l="l" t="t" r="r" b="b"/>
                <a:pathLst>
                  <a:path w="138" h="1251" extrusionOk="0">
                    <a:moveTo>
                      <a:pt x="8" y="1"/>
                    </a:moveTo>
                    <a:lnTo>
                      <a:pt x="8" y="54"/>
                    </a:lnTo>
                    <a:cubicBezTo>
                      <a:pt x="8" y="92"/>
                      <a:pt x="0" y="146"/>
                      <a:pt x="0" y="199"/>
                    </a:cubicBezTo>
                    <a:lnTo>
                      <a:pt x="0" y="405"/>
                    </a:lnTo>
                    <a:cubicBezTo>
                      <a:pt x="0" y="481"/>
                      <a:pt x="8" y="572"/>
                      <a:pt x="16" y="649"/>
                    </a:cubicBezTo>
                    <a:cubicBezTo>
                      <a:pt x="31" y="725"/>
                      <a:pt x="39" y="801"/>
                      <a:pt x="54" y="877"/>
                    </a:cubicBezTo>
                    <a:cubicBezTo>
                      <a:pt x="61" y="946"/>
                      <a:pt x="77" y="1014"/>
                      <a:pt x="92" y="1068"/>
                    </a:cubicBezTo>
                    <a:cubicBezTo>
                      <a:pt x="100" y="1121"/>
                      <a:pt x="115" y="1167"/>
                      <a:pt x="122" y="1197"/>
                    </a:cubicBezTo>
                    <a:lnTo>
                      <a:pt x="138" y="1251"/>
                    </a:lnTo>
                    <a:lnTo>
                      <a:pt x="138" y="1190"/>
                    </a:lnTo>
                    <a:lnTo>
                      <a:pt x="122" y="1053"/>
                    </a:lnTo>
                    <a:cubicBezTo>
                      <a:pt x="115" y="992"/>
                      <a:pt x="107" y="923"/>
                      <a:pt x="100" y="854"/>
                    </a:cubicBezTo>
                    <a:cubicBezTo>
                      <a:pt x="84" y="778"/>
                      <a:pt x="77" y="702"/>
                      <a:pt x="69" y="626"/>
                    </a:cubicBezTo>
                    <a:cubicBezTo>
                      <a:pt x="61" y="549"/>
                      <a:pt x="54" y="473"/>
                      <a:pt x="46" y="397"/>
                    </a:cubicBezTo>
                    <a:cubicBezTo>
                      <a:pt x="39" y="321"/>
                      <a:pt x="31" y="260"/>
                      <a:pt x="31" y="199"/>
                    </a:cubicBezTo>
                    <a:lnTo>
                      <a:pt x="16" y="54"/>
                    </a:lnTo>
                    <a:lnTo>
                      <a:pt x="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41"/>
              <p:cNvSpPr/>
              <p:nvPr/>
            </p:nvSpPr>
            <p:spPr>
              <a:xfrm>
                <a:off x="3120900" y="2740600"/>
                <a:ext cx="15650" cy="45950"/>
              </a:xfrm>
              <a:custGeom>
                <a:avLst/>
                <a:gdLst/>
                <a:ahLst/>
                <a:cxnLst/>
                <a:rect l="l" t="t" r="r" b="b"/>
                <a:pathLst>
                  <a:path w="626" h="1838" extrusionOk="0">
                    <a:moveTo>
                      <a:pt x="626" y="0"/>
                    </a:moveTo>
                    <a:lnTo>
                      <a:pt x="595" y="76"/>
                    </a:lnTo>
                    <a:lnTo>
                      <a:pt x="519" y="290"/>
                    </a:lnTo>
                    <a:lnTo>
                      <a:pt x="428" y="580"/>
                    </a:lnTo>
                    <a:cubicBezTo>
                      <a:pt x="389" y="694"/>
                      <a:pt x="351" y="808"/>
                      <a:pt x="313" y="922"/>
                    </a:cubicBezTo>
                    <a:cubicBezTo>
                      <a:pt x="275" y="1029"/>
                      <a:pt x="237" y="1151"/>
                      <a:pt x="199" y="1258"/>
                    </a:cubicBezTo>
                    <a:lnTo>
                      <a:pt x="100" y="1547"/>
                    </a:lnTo>
                    <a:lnTo>
                      <a:pt x="31" y="1761"/>
                    </a:lnTo>
                    <a:lnTo>
                      <a:pt x="1" y="1837"/>
                    </a:lnTo>
                    <a:lnTo>
                      <a:pt x="1" y="1837"/>
                    </a:lnTo>
                    <a:lnTo>
                      <a:pt x="39" y="1768"/>
                    </a:lnTo>
                    <a:cubicBezTo>
                      <a:pt x="54" y="1723"/>
                      <a:pt x="92" y="1654"/>
                      <a:pt x="123" y="1578"/>
                    </a:cubicBezTo>
                    <a:cubicBezTo>
                      <a:pt x="161" y="1494"/>
                      <a:pt x="199" y="1403"/>
                      <a:pt x="237" y="1288"/>
                    </a:cubicBezTo>
                    <a:cubicBezTo>
                      <a:pt x="275" y="1182"/>
                      <a:pt x="321" y="1067"/>
                      <a:pt x="359" y="953"/>
                    </a:cubicBezTo>
                    <a:cubicBezTo>
                      <a:pt x="397" y="839"/>
                      <a:pt x="435" y="724"/>
                      <a:pt x="466" y="610"/>
                    </a:cubicBezTo>
                    <a:cubicBezTo>
                      <a:pt x="504" y="503"/>
                      <a:pt x="527" y="397"/>
                      <a:pt x="550" y="305"/>
                    </a:cubicBezTo>
                    <a:cubicBezTo>
                      <a:pt x="580" y="214"/>
                      <a:pt x="595" y="137"/>
                      <a:pt x="603" y="84"/>
                    </a:cubicBezTo>
                    <a:lnTo>
                      <a:pt x="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41"/>
              <p:cNvSpPr/>
              <p:nvPr/>
            </p:nvSpPr>
            <p:spPr>
              <a:xfrm>
                <a:off x="3095000" y="2827100"/>
                <a:ext cx="27075" cy="50325"/>
              </a:xfrm>
              <a:custGeom>
                <a:avLst/>
                <a:gdLst/>
                <a:ahLst/>
                <a:cxnLst/>
                <a:rect l="l" t="t" r="r" b="b"/>
                <a:pathLst>
                  <a:path w="1083" h="2013" extrusionOk="0">
                    <a:moveTo>
                      <a:pt x="1083" y="0"/>
                    </a:moveTo>
                    <a:lnTo>
                      <a:pt x="1044" y="99"/>
                    </a:lnTo>
                    <a:cubicBezTo>
                      <a:pt x="1029" y="176"/>
                      <a:pt x="991" y="267"/>
                      <a:pt x="945" y="374"/>
                    </a:cubicBezTo>
                    <a:cubicBezTo>
                      <a:pt x="907" y="481"/>
                      <a:pt x="854" y="602"/>
                      <a:pt x="801" y="724"/>
                    </a:cubicBezTo>
                    <a:cubicBezTo>
                      <a:pt x="740" y="854"/>
                      <a:pt x="679" y="984"/>
                      <a:pt x="610" y="1105"/>
                    </a:cubicBezTo>
                    <a:cubicBezTo>
                      <a:pt x="541" y="1227"/>
                      <a:pt x="465" y="1357"/>
                      <a:pt x="397" y="1464"/>
                    </a:cubicBezTo>
                    <a:cubicBezTo>
                      <a:pt x="328" y="1570"/>
                      <a:pt x="259" y="1677"/>
                      <a:pt x="198" y="1753"/>
                    </a:cubicBezTo>
                    <a:cubicBezTo>
                      <a:pt x="137" y="1830"/>
                      <a:pt x="92" y="1898"/>
                      <a:pt x="54" y="1944"/>
                    </a:cubicBezTo>
                    <a:lnTo>
                      <a:pt x="0" y="2012"/>
                    </a:lnTo>
                    <a:lnTo>
                      <a:pt x="61" y="1951"/>
                    </a:lnTo>
                    <a:cubicBezTo>
                      <a:pt x="99" y="1913"/>
                      <a:pt x="153" y="1860"/>
                      <a:pt x="221" y="1784"/>
                    </a:cubicBezTo>
                    <a:cubicBezTo>
                      <a:pt x="290" y="1700"/>
                      <a:pt x="366" y="1609"/>
                      <a:pt x="427" y="1509"/>
                    </a:cubicBezTo>
                    <a:cubicBezTo>
                      <a:pt x="503" y="1403"/>
                      <a:pt x="580" y="1281"/>
                      <a:pt x="648" y="1159"/>
                    </a:cubicBezTo>
                    <a:cubicBezTo>
                      <a:pt x="717" y="1029"/>
                      <a:pt x="778" y="892"/>
                      <a:pt x="839" y="763"/>
                    </a:cubicBezTo>
                    <a:cubicBezTo>
                      <a:pt x="892" y="625"/>
                      <a:pt x="938" y="496"/>
                      <a:pt x="976" y="381"/>
                    </a:cubicBezTo>
                    <a:cubicBezTo>
                      <a:pt x="1014" y="275"/>
                      <a:pt x="1037" y="176"/>
                      <a:pt x="1052" y="107"/>
                    </a:cubicBezTo>
                    <a:lnTo>
                      <a:pt x="10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1"/>
              <p:cNvSpPr/>
              <p:nvPr/>
            </p:nvSpPr>
            <p:spPr>
              <a:xfrm>
                <a:off x="3078225" y="2857400"/>
                <a:ext cx="5550" cy="28025"/>
              </a:xfrm>
              <a:custGeom>
                <a:avLst/>
                <a:gdLst/>
                <a:ahLst/>
                <a:cxnLst/>
                <a:rect l="l" t="t" r="r" b="b"/>
                <a:pathLst>
                  <a:path w="222" h="1121" extrusionOk="0">
                    <a:moveTo>
                      <a:pt x="1" y="0"/>
                    </a:moveTo>
                    <a:lnTo>
                      <a:pt x="1" y="54"/>
                    </a:lnTo>
                    <a:cubicBezTo>
                      <a:pt x="1" y="84"/>
                      <a:pt x="1" y="130"/>
                      <a:pt x="8" y="183"/>
                    </a:cubicBezTo>
                    <a:cubicBezTo>
                      <a:pt x="16" y="244"/>
                      <a:pt x="16" y="305"/>
                      <a:pt x="23" y="374"/>
                    </a:cubicBezTo>
                    <a:cubicBezTo>
                      <a:pt x="31" y="450"/>
                      <a:pt x="46" y="518"/>
                      <a:pt x="62" y="587"/>
                    </a:cubicBezTo>
                    <a:cubicBezTo>
                      <a:pt x="69" y="663"/>
                      <a:pt x="92" y="732"/>
                      <a:pt x="107" y="793"/>
                    </a:cubicBezTo>
                    <a:cubicBezTo>
                      <a:pt x="123" y="861"/>
                      <a:pt x="138" y="915"/>
                      <a:pt x="161" y="968"/>
                    </a:cubicBezTo>
                    <a:cubicBezTo>
                      <a:pt x="176" y="1014"/>
                      <a:pt x="191" y="1052"/>
                      <a:pt x="199" y="1082"/>
                    </a:cubicBezTo>
                    <a:lnTo>
                      <a:pt x="222" y="1121"/>
                    </a:lnTo>
                    <a:lnTo>
                      <a:pt x="206" y="1075"/>
                    </a:lnTo>
                    <a:lnTo>
                      <a:pt x="184" y="945"/>
                    </a:lnTo>
                    <a:lnTo>
                      <a:pt x="153" y="762"/>
                    </a:lnTo>
                    <a:cubicBezTo>
                      <a:pt x="138" y="701"/>
                      <a:pt x="123" y="633"/>
                      <a:pt x="107" y="564"/>
                    </a:cubicBezTo>
                    <a:cubicBezTo>
                      <a:pt x="100" y="488"/>
                      <a:pt x="84" y="419"/>
                      <a:pt x="69" y="358"/>
                    </a:cubicBezTo>
                    <a:cubicBezTo>
                      <a:pt x="62" y="290"/>
                      <a:pt x="46" y="229"/>
                      <a:pt x="39" y="175"/>
                    </a:cubicBezTo>
                    <a:lnTo>
                      <a:pt x="8" y="4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1"/>
              <p:cNvSpPr/>
              <p:nvPr/>
            </p:nvSpPr>
            <p:spPr>
              <a:xfrm>
                <a:off x="3077850" y="2774325"/>
                <a:ext cx="12025" cy="68600"/>
              </a:xfrm>
              <a:custGeom>
                <a:avLst/>
                <a:gdLst/>
                <a:ahLst/>
                <a:cxnLst/>
                <a:rect l="l" t="t" r="r" b="b"/>
                <a:pathLst>
                  <a:path w="481" h="2744" extrusionOk="0">
                    <a:moveTo>
                      <a:pt x="0" y="0"/>
                    </a:moveTo>
                    <a:cubicBezTo>
                      <a:pt x="1" y="1"/>
                      <a:pt x="16" y="39"/>
                      <a:pt x="38" y="115"/>
                    </a:cubicBezTo>
                    <a:cubicBezTo>
                      <a:pt x="54" y="183"/>
                      <a:pt x="84" y="282"/>
                      <a:pt x="115" y="404"/>
                    </a:cubicBezTo>
                    <a:cubicBezTo>
                      <a:pt x="145" y="534"/>
                      <a:pt x="168" y="679"/>
                      <a:pt x="199" y="839"/>
                    </a:cubicBezTo>
                    <a:cubicBezTo>
                      <a:pt x="229" y="999"/>
                      <a:pt x="252" y="1174"/>
                      <a:pt x="267" y="1349"/>
                    </a:cubicBezTo>
                    <a:cubicBezTo>
                      <a:pt x="290" y="1525"/>
                      <a:pt x="313" y="1700"/>
                      <a:pt x="336" y="1868"/>
                    </a:cubicBezTo>
                    <a:cubicBezTo>
                      <a:pt x="351" y="2035"/>
                      <a:pt x="374" y="2188"/>
                      <a:pt x="397" y="2317"/>
                    </a:cubicBezTo>
                    <a:cubicBezTo>
                      <a:pt x="412" y="2447"/>
                      <a:pt x="435" y="2553"/>
                      <a:pt x="450" y="2630"/>
                    </a:cubicBezTo>
                    <a:lnTo>
                      <a:pt x="481" y="2744"/>
                    </a:lnTo>
                    <a:lnTo>
                      <a:pt x="465" y="2630"/>
                    </a:lnTo>
                    <a:cubicBezTo>
                      <a:pt x="450" y="2553"/>
                      <a:pt x="435" y="2439"/>
                      <a:pt x="420" y="2310"/>
                    </a:cubicBezTo>
                    <a:cubicBezTo>
                      <a:pt x="404" y="2180"/>
                      <a:pt x="397" y="2020"/>
                      <a:pt x="374" y="1852"/>
                    </a:cubicBezTo>
                    <a:cubicBezTo>
                      <a:pt x="359" y="1685"/>
                      <a:pt x="343" y="1509"/>
                      <a:pt x="320" y="1334"/>
                    </a:cubicBezTo>
                    <a:cubicBezTo>
                      <a:pt x="298" y="1159"/>
                      <a:pt x="275" y="983"/>
                      <a:pt x="244" y="823"/>
                    </a:cubicBezTo>
                    <a:cubicBezTo>
                      <a:pt x="214" y="656"/>
                      <a:pt x="176" y="511"/>
                      <a:pt x="138" y="389"/>
                    </a:cubicBezTo>
                    <a:cubicBezTo>
                      <a:pt x="115" y="290"/>
                      <a:pt x="84" y="198"/>
                      <a:pt x="46" y="99"/>
                    </a:cubicBezTo>
                    <a:cubicBezTo>
                      <a:pt x="16" y="39"/>
                      <a:pt x="1" y="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1"/>
              <p:cNvSpPr/>
              <p:nvPr/>
            </p:nvSpPr>
            <p:spPr>
              <a:xfrm>
                <a:off x="3080325" y="2731450"/>
                <a:ext cx="17175" cy="52050"/>
              </a:xfrm>
              <a:custGeom>
                <a:avLst/>
                <a:gdLst/>
                <a:ahLst/>
                <a:cxnLst/>
                <a:rect l="l" t="t" r="r" b="b"/>
                <a:pathLst>
                  <a:path w="687" h="2082" extrusionOk="0">
                    <a:moveTo>
                      <a:pt x="0" y="0"/>
                    </a:moveTo>
                    <a:lnTo>
                      <a:pt x="39" y="84"/>
                    </a:lnTo>
                    <a:cubicBezTo>
                      <a:pt x="69" y="130"/>
                      <a:pt x="100" y="206"/>
                      <a:pt x="138" y="298"/>
                    </a:cubicBezTo>
                    <a:cubicBezTo>
                      <a:pt x="176" y="389"/>
                      <a:pt x="221" y="496"/>
                      <a:pt x="267" y="610"/>
                    </a:cubicBezTo>
                    <a:cubicBezTo>
                      <a:pt x="313" y="724"/>
                      <a:pt x="366" y="854"/>
                      <a:pt x="404" y="984"/>
                    </a:cubicBezTo>
                    <a:cubicBezTo>
                      <a:pt x="442" y="1113"/>
                      <a:pt x="488" y="1250"/>
                      <a:pt x="526" y="1380"/>
                    </a:cubicBezTo>
                    <a:cubicBezTo>
                      <a:pt x="557" y="1502"/>
                      <a:pt x="587" y="1624"/>
                      <a:pt x="610" y="1731"/>
                    </a:cubicBezTo>
                    <a:cubicBezTo>
                      <a:pt x="633" y="1837"/>
                      <a:pt x="656" y="1921"/>
                      <a:pt x="664" y="1982"/>
                    </a:cubicBezTo>
                    <a:lnTo>
                      <a:pt x="686" y="2081"/>
                    </a:lnTo>
                    <a:lnTo>
                      <a:pt x="679" y="1974"/>
                    </a:lnTo>
                    <a:cubicBezTo>
                      <a:pt x="671" y="1921"/>
                      <a:pt x="664" y="1822"/>
                      <a:pt x="648" y="1715"/>
                    </a:cubicBezTo>
                    <a:cubicBezTo>
                      <a:pt x="625" y="1601"/>
                      <a:pt x="603" y="1479"/>
                      <a:pt x="572" y="1349"/>
                    </a:cubicBezTo>
                    <a:cubicBezTo>
                      <a:pt x="542" y="1212"/>
                      <a:pt x="496" y="1075"/>
                      <a:pt x="458" y="946"/>
                    </a:cubicBezTo>
                    <a:cubicBezTo>
                      <a:pt x="412" y="808"/>
                      <a:pt x="359" y="686"/>
                      <a:pt x="313" y="564"/>
                    </a:cubicBezTo>
                    <a:cubicBezTo>
                      <a:pt x="267" y="450"/>
                      <a:pt x="214" y="351"/>
                      <a:pt x="168" y="267"/>
                    </a:cubicBezTo>
                    <a:cubicBezTo>
                      <a:pt x="122" y="183"/>
                      <a:pt x="77" y="115"/>
                      <a:pt x="46" y="69"/>
                    </a:cubicBezTo>
                    <a:lnTo>
                      <a:pt x="0" y="0"/>
                    </a:lnTo>
                    <a:close/>
                    <a:moveTo>
                      <a:pt x="686" y="2081"/>
                    </a:moveTo>
                    <a:lnTo>
                      <a:pt x="686" y="2081"/>
                    </a:lnTo>
                    <a:lnTo>
                      <a:pt x="686" y="20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41"/>
              <p:cNvSpPr/>
              <p:nvPr/>
            </p:nvSpPr>
            <p:spPr>
              <a:xfrm>
                <a:off x="2948675" y="2851100"/>
                <a:ext cx="32775" cy="3650"/>
              </a:xfrm>
              <a:custGeom>
                <a:avLst/>
                <a:gdLst/>
                <a:ahLst/>
                <a:cxnLst/>
                <a:rect l="l" t="t" r="r" b="b"/>
                <a:pathLst>
                  <a:path w="1311" h="146" extrusionOk="0">
                    <a:moveTo>
                      <a:pt x="1098" y="1"/>
                    </a:moveTo>
                    <a:cubicBezTo>
                      <a:pt x="976" y="1"/>
                      <a:pt x="816" y="16"/>
                      <a:pt x="648" y="39"/>
                    </a:cubicBezTo>
                    <a:cubicBezTo>
                      <a:pt x="480" y="54"/>
                      <a:pt x="320" y="77"/>
                      <a:pt x="198" y="107"/>
                    </a:cubicBezTo>
                    <a:cubicBezTo>
                      <a:pt x="137" y="115"/>
                      <a:pt x="92" y="130"/>
                      <a:pt x="53" y="138"/>
                    </a:cubicBezTo>
                    <a:lnTo>
                      <a:pt x="0" y="145"/>
                    </a:lnTo>
                    <a:lnTo>
                      <a:pt x="206" y="145"/>
                    </a:lnTo>
                    <a:cubicBezTo>
                      <a:pt x="328" y="145"/>
                      <a:pt x="488" y="130"/>
                      <a:pt x="656" y="115"/>
                    </a:cubicBezTo>
                    <a:cubicBezTo>
                      <a:pt x="823" y="92"/>
                      <a:pt x="983" y="69"/>
                      <a:pt x="1105" y="46"/>
                    </a:cubicBezTo>
                    <a:cubicBezTo>
                      <a:pt x="1166" y="39"/>
                      <a:pt x="1219" y="24"/>
                      <a:pt x="1250" y="16"/>
                    </a:cubicBezTo>
                    <a:lnTo>
                      <a:pt x="1311" y="1"/>
                    </a:ln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41"/>
              <p:cNvSpPr/>
              <p:nvPr/>
            </p:nvSpPr>
            <p:spPr>
              <a:xfrm>
                <a:off x="2947150" y="2846775"/>
                <a:ext cx="34700" cy="3975"/>
              </a:xfrm>
              <a:custGeom>
                <a:avLst/>
                <a:gdLst/>
                <a:ahLst/>
                <a:cxnLst/>
                <a:rect l="l" t="t" r="r" b="b"/>
                <a:pathLst>
                  <a:path w="1388" h="159" extrusionOk="0">
                    <a:moveTo>
                      <a:pt x="1258" y="0"/>
                    </a:moveTo>
                    <a:cubicBezTo>
                      <a:pt x="1231" y="0"/>
                      <a:pt x="1200" y="2"/>
                      <a:pt x="1166" y="6"/>
                    </a:cubicBezTo>
                    <a:cubicBezTo>
                      <a:pt x="1037" y="6"/>
                      <a:pt x="861" y="21"/>
                      <a:pt x="694" y="44"/>
                    </a:cubicBezTo>
                    <a:cubicBezTo>
                      <a:pt x="518" y="59"/>
                      <a:pt x="351" y="82"/>
                      <a:pt x="214" y="113"/>
                    </a:cubicBezTo>
                    <a:cubicBezTo>
                      <a:pt x="153" y="120"/>
                      <a:pt x="99" y="136"/>
                      <a:pt x="61" y="143"/>
                    </a:cubicBezTo>
                    <a:lnTo>
                      <a:pt x="0" y="158"/>
                    </a:lnTo>
                    <a:lnTo>
                      <a:pt x="221" y="158"/>
                    </a:lnTo>
                    <a:cubicBezTo>
                      <a:pt x="351" y="151"/>
                      <a:pt x="526" y="136"/>
                      <a:pt x="694" y="120"/>
                    </a:cubicBezTo>
                    <a:cubicBezTo>
                      <a:pt x="869" y="97"/>
                      <a:pt x="1044" y="75"/>
                      <a:pt x="1174" y="52"/>
                    </a:cubicBezTo>
                    <a:cubicBezTo>
                      <a:pt x="1235" y="37"/>
                      <a:pt x="1288" y="21"/>
                      <a:pt x="1326" y="21"/>
                    </a:cubicBezTo>
                    <a:lnTo>
                      <a:pt x="1387" y="6"/>
                    </a:lnTo>
                    <a:lnTo>
                      <a:pt x="1326" y="6"/>
                    </a:lnTo>
                    <a:cubicBezTo>
                      <a:pt x="1307" y="2"/>
                      <a:pt x="1284" y="0"/>
                      <a:pt x="1258"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41"/>
              <p:cNvSpPr/>
              <p:nvPr/>
            </p:nvSpPr>
            <p:spPr>
              <a:xfrm>
                <a:off x="2978950" y="2871875"/>
                <a:ext cx="13000" cy="115100"/>
              </a:xfrm>
              <a:custGeom>
                <a:avLst/>
                <a:gdLst/>
                <a:ahLst/>
                <a:cxnLst/>
                <a:rect l="l" t="t" r="r" b="b"/>
                <a:pathLst>
                  <a:path w="520" h="4604" extrusionOk="0">
                    <a:moveTo>
                      <a:pt x="1" y="0"/>
                    </a:moveTo>
                    <a:cubicBezTo>
                      <a:pt x="1" y="1"/>
                      <a:pt x="9" y="290"/>
                      <a:pt x="39" y="724"/>
                    </a:cubicBezTo>
                    <a:cubicBezTo>
                      <a:pt x="54" y="945"/>
                      <a:pt x="69" y="1197"/>
                      <a:pt x="100" y="1464"/>
                    </a:cubicBezTo>
                    <a:cubicBezTo>
                      <a:pt x="108" y="1601"/>
                      <a:pt x="123" y="1738"/>
                      <a:pt x="138" y="1883"/>
                    </a:cubicBezTo>
                    <a:lnTo>
                      <a:pt x="184" y="2310"/>
                    </a:lnTo>
                    <a:lnTo>
                      <a:pt x="230" y="2744"/>
                    </a:lnTo>
                    <a:cubicBezTo>
                      <a:pt x="252" y="2881"/>
                      <a:pt x="268" y="3018"/>
                      <a:pt x="283" y="3156"/>
                    </a:cubicBezTo>
                    <a:cubicBezTo>
                      <a:pt x="321" y="3430"/>
                      <a:pt x="359" y="3674"/>
                      <a:pt x="390" y="3895"/>
                    </a:cubicBezTo>
                    <a:cubicBezTo>
                      <a:pt x="458" y="4322"/>
                      <a:pt x="519" y="4604"/>
                      <a:pt x="519" y="4604"/>
                    </a:cubicBezTo>
                    <a:cubicBezTo>
                      <a:pt x="519" y="4604"/>
                      <a:pt x="512" y="4314"/>
                      <a:pt x="481" y="3880"/>
                    </a:cubicBezTo>
                    <a:cubicBezTo>
                      <a:pt x="466" y="3666"/>
                      <a:pt x="443" y="3415"/>
                      <a:pt x="420" y="3140"/>
                    </a:cubicBezTo>
                    <a:cubicBezTo>
                      <a:pt x="405" y="3003"/>
                      <a:pt x="390" y="2866"/>
                      <a:pt x="374" y="2729"/>
                    </a:cubicBezTo>
                    <a:lnTo>
                      <a:pt x="329" y="2294"/>
                    </a:lnTo>
                    <a:lnTo>
                      <a:pt x="283" y="1868"/>
                    </a:lnTo>
                    <a:cubicBezTo>
                      <a:pt x="268" y="1723"/>
                      <a:pt x="245" y="1586"/>
                      <a:pt x="230" y="1448"/>
                    </a:cubicBezTo>
                    <a:cubicBezTo>
                      <a:pt x="191" y="1182"/>
                      <a:pt x="161" y="930"/>
                      <a:pt x="123" y="717"/>
                    </a:cubicBezTo>
                    <a:cubicBezTo>
                      <a:pt x="54" y="290"/>
                      <a:pt x="1" y="1"/>
                      <a:pt x="1"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41"/>
              <p:cNvSpPr/>
              <p:nvPr/>
            </p:nvSpPr>
            <p:spPr>
              <a:xfrm>
                <a:off x="2952850" y="2857575"/>
                <a:ext cx="35475" cy="145650"/>
              </a:xfrm>
              <a:custGeom>
                <a:avLst/>
                <a:gdLst/>
                <a:ahLst/>
                <a:cxnLst/>
                <a:rect l="l" t="t" r="r" b="b"/>
                <a:pathLst>
                  <a:path w="1419" h="5826" extrusionOk="0">
                    <a:moveTo>
                      <a:pt x="1" y="1"/>
                    </a:moveTo>
                    <a:lnTo>
                      <a:pt x="633" y="5603"/>
                    </a:lnTo>
                    <a:cubicBezTo>
                      <a:pt x="647" y="5755"/>
                      <a:pt x="724" y="5826"/>
                      <a:pt x="847" y="5826"/>
                    </a:cubicBezTo>
                    <a:cubicBezTo>
                      <a:pt x="859" y="5826"/>
                      <a:pt x="872" y="5825"/>
                      <a:pt x="885" y="5824"/>
                    </a:cubicBezTo>
                    <a:lnTo>
                      <a:pt x="1220" y="5785"/>
                    </a:lnTo>
                    <a:cubicBezTo>
                      <a:pt x="1220" y="5785"/>
                      <a:pt x="1106" y="5770"/>
                      <a:pt x="984" y="5595"/>
                    </a:cubicBezTo>
                    <a:lnTo>
                      <a:pt x="671" y="5595"/>
                    </a:lnTo>
                    <a:lnTo>
                      <a:pt x="1418" y="5420"/>
                    </a:lnTo>
                    <a:lnTo>
                      <a:pt x="885" y="5420"/>
                    </a:lnTo>
                    <a:cubicBezTo>
                      <a:pt x="793" y="5214"/>
                      <a:pt x="732" y="5000"/>
                      <a:pt x="702" y="4779"/>
                    </a:cubicBezTo>
                    <a:cubicBezTo>
                      <a:pt x="588" y="4071"/>
                      <a:pt x="252" y="1723"/>
                      <a:pt x="85" y="504"/>
                    </a:cubicBezTo>
                    <a:lnTo>
                      <a:pt x="1113" y="336"/>
                    </a:lnTo>
                    <a:lnTo>
                      <a:pt x="69" y="405"/>
                    </a:lnTo>
                    <a:cubicBezTo>
                      <a:pt x="46" y="237"/>
                      <a:pt x="16" y="108"/>
                      <a:pt x="1"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41"/>
              <p:cNvSpPr/>
              <p:nvPr/>
            </p:nvSpPr>
            <p:spPr>
              <a:xfrm>
                <a:off x="2879700" y="2692350"/>
                <a:ext cx="151675" cy="152300"/>
              </a:xfrm>
              <a:custGeom>
                <a:avLst/>
                <a:gdLst/>
                <a:ahLst/>
                <a:cxnLst/>
                <a:rect l="l" t="t" r="r" b="b"/>
                <a:pathLst>
                  <a:path w="6067" h="6092" extrusionOk="0">
                    <a:moveTo>
                      <a:pt x="3084" y="0"/>
                    </a:moveTo>
                    <a:cubicBezTo>
                      <a:pt x="3049" y="0"/>
                      <a:pt x="3015" y="1"/>
                      <a:pt x="2980" y="2"/>
                    </a:cubicBezTo>
                    <a:cubicBezTo>
                      <a:pt x="2546" y="17"/>
                      <a:pt x="2111" y="116"/>
                      <a:pt x="1723" y="315"/>
                    </a:cubicBezTo>
                    <a:cubicBezTo>
                      <a:pt x="892" y="711"/>
                      <a:pt x="290" y="1465"/>
                      <a:pt x="84" y="2357"/>
                    </a:cubicBezTo>
                    <a:cubicBezTo>
                      <a:pt x="76" y="2418"/>
                      <a:pt x="53" y="2464"/>
                      <a:pt x="46" y="2525"/>
                    </a:cubicBezTo>
                    <a:lnTo>
                      <a:pt x="23" y="2685"/>
                    </a:lnTo>
                    <a:cubicBezTo>
                      <a:pt x="8" y="2799"/>
                      <a:pt x="0" y="2906"/>
                      <a:pt x="0" y="3020"/>
                    </a:cubicBezTo>
                    <a:lnTo>
                      <a:pt x="0" y="3104"/>
                    </a:lnTo>
                    <a:lnTo>
                      <a:pt x="0" y="3180"/>
                    </a:lnTo>
                    <a:lnTo>
                      <a:pt x="15" y="3340"/>
                    </a:lnTo>
                    <a:cubicBezTo>
                      <a:pt x="15" y="3371"/>
                      <a:pt x="15" y="3394"/>
                      <a:pt x="15" y="3424"/>
                    </a:cubicBezTo>
                    <a:lnTo>
                      <a:pt x="31" y="3500"/>
                    </a:lnTo>
                    <a:lnTo>
                      <a:pt x="61" y="3660"/>
                    </a:lnTo>
                    <a:cubicBezTo>
                      <a:pt x="137" y="4064"/>
                      <a:pt x="297" y="4438"/>
                      <a:pt x="526" y="4781"/>
                    </a:cubicBezTo>
                    <a:cubicBezTo>
                      <a:pt x="739" y="5078"/>
                      <a:pt x="991" y="5337"/>
                      <a:pt x="1288" y="5550"/>
                    </a:cubicBezTo>
                    <a:cubicBezTo>
                      <a:pt x="1540" y="5726"/>
                      <a:pt x="1822" y="5863"/>
                      <a:pt x="2111" y="5954"/>
                    </a:cubicBezTo>
                    <a:lnTo>
                      <a:pt x="2203" y="5985"/>
                    </a:lnTo>
                    <a:cubicBezTo>
                      <a:pt x="2241" y="5992"/>
                      <a:pt x="2271" y="6000"/>
                      <a:pt x="2302" y="6008"/>
                    </a:cubicBezTo>
                    <a:lnTo>
                      <a:pt x="2477" y="6046"/>
                    </a:lnTo>
                    <a:cubicBezTo>
                      <a:pt x="2599" y="6069"/>
                      <a:pt x="2706" y="6076"/>
                      <a:pt x="2797" y="6092"/>
                    </a:cubicBezTo>
                    <a:lnTo>
                      <a:pt x="3064" y="6092"/>
                    </a:lnTo>
                    <a:cubicBezTo>
                      <a:pt x="3133" y="6092"/>
                      <a:pt x="3201" y="6076"/>
                      <a:pt x="3254" y="6076"/>
                    </a:cubicBezTo>
                    <a:lnTo>
                      <a:pt x="3407" y="6061"/>
                    </a:lnTo>
                    <a:lnTo>
                      <a:pt x="3254" y="6069"/>
                    </a:lnTo>
                    <a:cubicBezTo>
                      <a:pt x="3219" y="6069"/>
                      <a:pt x="3177" y="6072"/>
                      <a:pt x="3132" y="6072"/>
                    </a:cubicBezTo>
                    <a:cubicBezTo>
                      <a:pt x="3110" y="6072"/>
                      <a:pt x="3087" y="6071"/>
                      <a:pt x="3064" y="6069"/>
                    </a:cubicBezTo>
                    <a:lnTo>
                      <a:pt x="2805" y="6053"/>
                    </a:lnTo>
                    <a:cubicBezTo>
                      <a:pt x="2706" y="6038"/>
                      <a:pt x="2599" y="6023"/>
                      <a:pt x="2492" y="6000"/>
                    </a:cubicBezTo>
                    <a:lnTo>
                      <a:pt x="2317" y="5954"/>
                    </a:lnTo>
                    <a:cubicBezTo>
                      <a:pt x="2287" y="5947"/>
                      <a:pt x="2256" y="5939"/>
                      <a:pt x="2218" y="5924"/>
                    </a:cubicBezTo>
                    <a:lnTo>
                      <a:pt x="2127" y="5893"/>
                    </a:lnTo>
                    <a:cubicBezTo>
                      <a:pt x="1509" y="5672"/>
                      <a:pt x="976" y="5253"/>
                      <a:pt x="617" y="4712"/>
                    </a:cubicBezTo>
                    <a:cubicBezTo>
                      <a:pt x="404" y="4377"/>
                      <a:pt x="252" y="4011"/>
                      <a:pt x="183" y="3630"/>
                    </a:cubicBezTo>
                    <a:lnTo>
                      <a:pt x="160" y="3477"/>
                    </a:lnTo>
                    <a:lnTo>
                      <a:pt x="145" y="3401"/>
                    </a:lnTo>
                    <a:lnTo>
                      <a:pt x="145" y="3325"/>
                    </a:lnTo>
                    <a:lnTo>
                      <a:pt x="137" y="3165"/>
                    </a:lnTo>
                    <a:lnTo>
                      <a:pt x="137" y="3089"/>
                    </a:lnTo>
                    <a:lnTo>
                      <a:pt x="137" y="3013"/>
                    </a:lnTo>
                    <a:cubicBezTo>
                      <a:pt x="137" y="2906"/>
                      <a:pt x="145" y="2799"/>
                      <a:pt x="160" y="2700"/>
                    </a:cubicBezTo>
                    <a:lnTo>
                      <a:pt x="183" y="2540"/>
                    </a:lnTo>
                    <a:cubicBezTo>
                      <a:pt x="191" y="2487"/>
                      <a:pt x="206" y="2441"/>
                      <a:pt x="214" y="2388"/>
                    </a:cubicBezTo>
                    <a:cubicBezTo>
                      <a:pt x="427" y="1534"/>
                      <a:pt x="991" y="825"/>
                      <a:pt x="1776" y="436"/>
                    </a:cubicBezTo>
                    <a:cubicBezTo>
                      <a:pt x="2149" y="246"/>
                      <a:pt x="2561" y="139"/>
                      <a:pt x="2980" y="124"/>
                    </a:cubicBezTo>
                    <a:cubicBezTo>
                      <a:pt x="3017" y="123"/>
                      <a:pt x="3053" y="122"/>
                      <a:pt x="3089" y="122"/>
                    </a:cubicBezTo>
                    <a:cubicBezTo>
                      <a:pt x="3448" y="122"/>
                      <a:pt x="3799" y="189"/>
                      <a:pt x="4131" y="307"/>
                    </a:cubicBezTo>
                    <a:cubicBezTo>
                      <a:pt x="4748" y="543"/>
                      <a:pt x="5267" y="962"/>
                      <a:pt x="5617" y="1519"/>
                    </a:cubicBezTo>
                    <a:lnTo>
                      <a:pt x="5670" y="1603"/>
                    </a:lnTo>
                    <a:cubicBezTo>
                      <a:pt x="5686" y="1633"/>
                      <a:pt x="5701" y="1656"/>
                      <a:pt x="5716" y="1686"/>
                    </a:cubicBezTo>
                    <a:lnTo>
                      <a:pt x="5800" y="1846"/>
                    </a:lnTo>
                    <a:cubicBezTo>
                      <a:pt x="5846" y="1953"/>
                      <a:pt x="5884" y="2052"/>
                      <a:pt x="5922" y="2144"/>
                    </a:cubicBezTo>
                    <a:lnTo>
                      <a:pt x="5998" y="2388"/>
                    </a:lnTo>
                    <a:cubicBezTo>
                      <a:pt x="6013" y="2464"/>
                      <a:pt x="6021" y="2525"/>
                      <a:pt x="6036" y="2578"/>
                    </a:cubicBezTo>
                    <a:lnTo>
                      <a:pt x="6067" y="2738"/>
                    </a:lnTo>
                    <a:lnTo>
                      <a:pt x="6044" y="2578"/>
                    </a:lnTo>
                    <a:cubicBezTo>
                      <a:pt x="6036" y="2525"/>
                      <a:pt x="6029" y="2464"/>
                      <a:pt x="6013" y="2388"/>
                    </a:cubicBezTo>
                    <a:lnTo>
                      <a:pt x="5952" y="2136"/>
                    </a:lnTo>
                    <a:cubicBezTo>
                      <a:pt x="5914" y="2037"/>
                      <a:pt x="5884" y="1946"/>
                      <a:pt x="5838" y="1831"/>
                    </a:cubicBezTo>
                    <a:lnTo>
                      <a:pt x="5762" y="1664"/>
                    </a:lnTo>
                    <a:cubicBezTo>
                      <a:pt x="5747" y="1641"/>
                      <a:pt x="5731" y="1610"/>
                      <a:pt x="5716" y="1580"/>
                    </a:cubicBezTo>
                    <a:lnTo>
                      <a:pt x="5670" y="1496"/>
                    </a:lnTo>
                    <a:cubicBezTo>
                      <a:pt x="5518" y="1229"/>
                      <a:pt x="5320" y="985"/>
                      <a:pt x="5091" y="779"/>
                    </a:cubicBezTo>
                    <a:cubicBezTo>
                      <a:pt x="4824" y="543"/>
                      <a:pt x="4512" y="345"/>
                      <a:pt x="4177" y="215"/>
                    </a:cubicBezTo>
                    <a:cubicBezTo>
                      <a:pt x="3828" y="76"/>
                      <a:pt x="3459" y="0"/>
                      <a:pt x="3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41"/>
              <p:cNvSpPr/>
              <p:nvPr/>
            </p:nvSpPr>
            <p:spPr>
              <a:xfrm>
                <a:off x="2875875" y="2688825"/>
                <a:ext cx="168275" cy="318025"/>
              </a:xfrm>
              <a:custGeom>
                <a:avLst/>
                <a:gdLst/>
                <a:ahLst/>
                <a:cxnLst/>
                <a:rect l="l" t="t" r="r" b="b"/>
                <a:pathLst>
                  <a:path w="6731" h="12721" extrusionOk="0">
                    <a:moveTo>
                      <a:pt x="2325" y="844"/>
                    </a:moveTo>
                    <a:lnTo>
                      <a:pt x="2302" y="859"/>
                    </a:lnTo>
                    <a:cubicBezTo>
                      <a:pt x="2150" y="928"/>
                      <a:pt x="2013" y="1020"/>
                      <a:pt x="1883" y="1119"/>
                    </a:cubicBezTo>
                    <a:cubicBezTo>
                      <a:pt x="1784" y="1202"/>
                      <a:pt x="1693" y="1286"/>
                      <a:pt x="1616" y="1378"/>
                    </a:cubicBezTo>
                    <a:cubicBezTo>
                      <a:pt x="1563" y="1439"/>
                      <a:pt x="1510" y="1500"/>
                      <a:pt x="1472" y="1568"/>
                    </a:cubicBezTo>
                    <a:lnTo>
                      <a:pt x="1426" y="1637"/>
                    </a:lnTo>
                    <a:lnTo>
                      <a:pt x="1487" y="1591"/>
                    </a:lnTo>
                    <a:cubicBezTo>
                      <a:pt x="1533" y="1561"/>
                      <a:pt x="1601" y="1515"/>
                      <a:pt x="1677" y="1462"/>
                    </a:cubicBezTo>
                    <a:cubicBezTo>
                      <a:pt x="1906" y="1324"/>
                      <a:pt x="2150" y="1218"/>
                      <a:pt x="2409" y="1149"/>
                    </a:cubicBezTo>
                    <a:cubicBezTo>
                      <a:pt x="2569" y="1103"/>
                      <a:pt x="2737" y="1081"/>
                      <a:pt x="2912" y="1065"/>
                    </a:cubicBezTo>
                    <a:lnTo>
                      <a:pt x="3194" y="1065"/>
                    </a:lnTo>
                    <a:cubicBezTo>
                      <a:pt x="3240" y="1073"/>
                      <a:pt x="3286" y="1081"/>
                      <a:pt x="3331" y="1081"/>
                    </a:cubicBezTo>
                    <a:lnTo>
                      <a:pt x="3400" y="1088"/>
                    </a:lnTo>
                    <a:lnTo>
                      <a:pt x="3468" y="1103"/>
                    </a:lnTo>
                    <a:cubicBezTo>
                      <a:pt x="3659" y="1134"/>
                      <a:pt x="3850" y="1195"/>
                      <a:pt x="4032" y="1271"/>
                    </a:cubicBezTo>
                    <a:cubicBezTo>
                      <a:pt x="4215" y="1355"/>
                      <a:pt x="4383" y="1462"/>
                      <a:pt x="4543" y="1591"/>
                    </a:cubicBezTo>
                    <a:cubicBezTo>
                      <a:pt x="4703" y="1721"/>
                      <a:pt x="4840" y="1866"/>
                      <a:pt x="4962" y="2026"/>
                    </a:cubicBezTo>
                    <a:cubicBezTo>
                      <a:pt x="5077" y="2186"/>
                      <a:pt x="5176" y="2353"/>
                      <a:pt x="5252" y="2536"/>
                    </a:cubicBezTo>
                    <a:cubicBezTo>
                      <a:pt x="5267" y="2582"/>
                      <a:pt x="5282" y="2628"/>
                      <a:pt x="5298" y="2673"/>
                    </a:cubicBezTo>
                    <a:cubicBezTo>
                      <a:pt x="5313" y="2719"/>
                      <a:pt x="5328" y="2765"/>
                      <a:pt x="5343" y="2803"/>
                    </a:cubicBezTo>
                    <a:cubicBezTo>
                      <a:pt x="5359" y="2902"/>
                      <a:pt x="5389" y="2986"/>
                      <a:pt x="5404" y="3077"/>
                    </a:cubicBezTo>
                    <a:cubicBezTo>
                      <a:pt x="5427" y="3245"/>
                      <a:pt x="5442" y="3413"/>
                      <a:pt x="5435" y="3580"/>
                    </a:cubicBezTo>
                    <a:cubicBezTo>
                      <a:pt x="5420" y="3847"/>
                      <a:pt x="5366" y="4114"/>
                      <a:pt x="5282" y="4358"/>
                    </a:cubicBezTo>
                    <a:cubicBezTo>
                      <a:pt x="5244" y="4457"/>
                      <a:pt x="5221" y="4525"/>
                      <a:pt x="5198" y="4579"/>
                    </a:cubicBezTo>
                    <a:lnTo>
                      <a:pt x="5160" y="4647"/>
                    </a:lnTo>
                    <a:lnTo>
                      <a:pt x="5221" y="4594"/>
                    </a:lnTo>
                    <a:cubicBezTo>
                      <a:pt x="5275" y="4533"/>
                      <a:pt x="5328" y="4472"/>
                      <a:pt x="5374" y="4411"/>
                    </a:cubicBezTo>
                    <a:cubicBezTo>
                      <a:pt x="5442" y="4312"/>
                      <a:pt x="5511" y="4205"/>
                      <a:pt x="5564" y="4091"/>
                    </a:cubicBezTo>
                    <a:cubicBezTo>
                      <a:pt x="5635" y="3957"/>
                      <a:pt x="5686" y="3810"/>
                      <a:pt x="5723" y="3662"/>
                    </a:cubicBezTo>
                    <a:lnTo>
                      <a:pt x="5723" y="3662"/>
                    </a:lnTo>
                    <a:cubicBezTo>
                      <a:pt x="5522" y="4765"/>
                      <a:pt x="4632" y="5610"/>
                      <a:pt x="3514" y="5737"/>
                    </a:cubicBezTo>
                    <a:cubicBezTo>
                      <a:pt x="3417" y="5748"/>
                      <a:pt x="3321" y="5754"/>
                      <a:pt x="3226" y="5754"/>
                    </a:cubicBezTo>
                    <a:cubicBezTo>
                      <a:pt x="2074" y="5754"/>
                      <a:pt x="1045" y="4964"/>
                      <a:pt x="770" y="3817"/>
                    </a:cubicBezTo>
                    <a:cubicBezTo>
                      <a:pt x="466" y="2574"/>
                      <a:pt x="1136" y="1302"/>
                      <a:pt x="2325" y="844"/>
                    </a:cubicBezTo>
                    <a:close/>
                    <a:moveTo>
                      <a:pt x="3253" y="149"/>
                    </a:moveTo>
                    <a:cubicBezTo>
                      <a:pt x="3626" y="149"/>
                      <a:pt x="3991" y="218"/>
                      <a:pt x="4337" y="356"/>
                    </a:cubicBezTo>
                    <a:cubicBezTo>
                      <a:pt x="4680" y="494"/>
                      <a:pt x="4985" y="684"/>
                      <a:pt x="5259" y="928"/>
                    </a:cubicBezTo>
                    <a:cubicBezTo>
                      <a:pt x="5488" y="1134"/>
                      <a:pt x="5686" y="1378"/>
                      <a:pt x="5839" y="1637"/>
                    </a:cubicBezTo>
                    <a:lnTo>
                      <a:pt x="5877" y="1728"/>
                    </a:lnTo>
                    <a:cubicBezTo>
                      <a:pt x="5892" y="1751"/>
                      <a:pt x="5907" y="1782"/>
                      <a:pt x="5923" y="1812"/>
                    </a:cubicBezTo>
                    <a:lnTo>
                      <a:pt x="5999" y="1980"/>
                    </a:lnTo>
                    <a:cubicBezTo>
                      <a:pt x="6044" y="2087"/>
                      <a:pt x="6075" y="2193"/>
                      <a:pt x="6113" y="2285"/>
                    </a:cubicBezTo>
                    <a:lnTo>
                      <a:pt x="6174" y="2536"/>
                    </a:lnTo>
                    <a:cubicBezTo>
                      <a:pt x="6189" y="2605"/>
                      <a:pt x="6197" y="2673"/>
                      <a:pt x="6205" y="2727"/>
                    </a:cubicBezTo>
                    <a:lnTo>
                      <a:pt x="6227" y="2879"/>
                    </a:lnTo>
                    <a:lnTo>
                      <a:pt x="6197" y="2727"/>
                    </a:lnTo>
                    <a:cubicBezTo>
                      <a:pt x="6182" y="2673"/>
                      <a:pt x="6182" y="2612"/>
                      <a:pt x="6159" y="2536"/>
                    </a:cubicBezTo>
                    <a:lnTo>
                      <a:pt x="6083" y="2285"/>
                    </a:lnTo>
                    <a:cubicBezTo>
                      <a:pt x="6044" y="2201"/>
                      <a:pt x="6006" y="2094"/>
                      <a:pt x="5961" y="1995"/>
                    </a:cubicBezTo>
                    <a:lnTo>
                      <a:pt x="5877" y="1835"/>
                    </a:lnTo>
                    <a:cubicBezTo>
                      <a:pt x="5862" y="1805"/>
                      <a:pt x="5854" y="1774"/>
                      <a:pt x="5831" y="1751"/>
                    </a:cubicBezTo>
                    <a:lnTo>
                      <a:pt x="5778" y="1667"/>
                    </a:lnTo>
                    <a:cubicBezTo>
                      <a:pt x="5427" y="1111"/>
                      <a:pt x="4909" y="684"/>
                      <a:pt x="4292" y="456"/>
                    </a:cubicBezTo>
                    <a:cubicBezTo>
                      <a:pt x="3962" y="332"/>
                      <a:pt x="3615" y="270"/>
                      <a:pt x="3259" y="270"/>
                    </a:cubicBezTo>
                    <a:cubicBezTo>
                      <a:pt x="3220" y="270"/>
                      <a:pt x="3180" y="271"/>
                      <a:pt x="3141" y="273"/>
                    </a:cubicBezTo>
                    <a:cubicBezTo>
                      <a:pt x="2722" y="288"/>
                      <a:pt x="2310" y="395"/>
                      <a:pt x="1937" y="577"/>
                    </a:cubicBezTo>
                    <a:cubicBezTo>
                      <a:pt x="1152" y="966"/>
                      <a:pt x="588" y="1683"/>
                      <a:pt x="382" y="2536"/>
                    </a:cubicBezTo>
                    <a:cubicBezTo>
                      <a:pt x="367" y="2582"/>
                      <a:pt x="351" y="2635"/>
                      <a:pt x="344" y="2689"/>
                    </a:cubicBezTo>
                    <a:lnTo>
                      <a:pt x="321" y="2849"/>
                    </a:lnTo>
                    <a:cubicBezTo>
                      <a:pt x="306" y="2948"/>
                      <a:pt x="298" y="3054"/>
                      <a:pt x="298" y="3154"/>
                    </a:cubicBezTo>
                    <a:lnTo>
                      <a:pt x="298" y="3237"/>
                    </a:lnTo>
                    <a:lnTo>
                      <a:pt x="298" y="3314"/>
                    </a:lnTo>
                    <a:lnTo>
                      <a:pt x="306" y="3474"/>
                    </a:lnTo>
                    <a:lnTo>
                      <a:pt x="306" y="3542"/>
                    </a:lnTo>
                    <a:lnTo>
                      <a:pt x="321" y="3626"/>
                    </a:lnTo>
                    <a:lnTo>
                      <a:pt x="344" y="3771"/>
                    </a:lnTo>
                    <a:cubicBezTo>
                      <a:pt x="412" y="4160"/>
                      <a:pt x="565" y="4525"/>
                      <a:pt x="778" y="4853"/>
                    </a:cubicBezTo>
                    <a:cubicBezTo>
                      <a:pt x="1136" y="5402"/>
                      <a:pt x="1670" y="5821"/>
                      <a:pt x="2287" y="6042"/>
                    </a:cubicBezTo>
                    <a:lnTo>
                      <a:pt x="2379" y="6073"/>
                    </a:lnTo>
                    <a:cubicBezTo>
                      <a:pt x="2409" y="6080"/>
                      <a:pt x="2440" y="6088"/>
                      <a:pt x="2478" y="6095"/>
                    </a:cubicBezTo>
                    <a:lnTo>
                      <a:pt x="2653" y="6149"/>
                    </a:lnTo>
                    <a:cubicBezTo>
                      <a:pt x="2767" y="6164"/>
                      <a:pt x="2874" y="6179"/>
                      <a:pt x="2965" y="6194"/>
                    </a:cubicBezTo>
                    <a:lnTo>
                      <a:pt x="3225" y="6210"/>
                    </a:lnTo>
                    <a:cubicBezTo>
                      <a:pt x="3250" y="6212"/>
                      <a:pt x="3274" y="6213"/>
                      <a:pt x="3296" y="6213"/>
                    </a:cubicBezTo>
                    <a:cubicBezTo>
                      <a:pt x="3341" y="6213"/>
                      <a:pt x="3380" y="6210"/>
                      <a:pt x="3415" y="6210"/>
                    </a:cubicBezTo>
                    <a:lnTo>
                      <a:pt x="3575" y="6210"/>
                    </a:lnTo>
                    <a:lnTo>
                      <a:pt x="3415" y="6225"/>
                    </a:lnTo>
                    <a:cubicBezTo>
                      <a:pt x="3362" y="6225"/>
                      <a:pt x="3301" y="6233"/>
                      <a:pt x="3225" y="6233"/>
                    </a:cubicBezTo>
                    <a:lnTo>
                      <a:pt x="2965" y="6233"/>
                    </a:lnTo>
                    <a:cubicBezTo>
                      <a:pt x="2866" y="6225"/>
                      <a:pt x="2760" y="6210"/>
                      <a:pt x="2645" y="6194"/>
                    </a:cubicBezTo>
                    <a:lnTo>
                      <a:pt x="2462" y="6156"/>
                    </a:lnTo>
                    <a:cubicBezTo>
                      <a:pt x="2432" y="6149"/>
                      <a:pt x="2401" y="6141"/>
                      <a:pt x="2371" y="6133"/>
                    </a:cubicBezTo>
                    <a:lnTo>
                      <a:pt x="2272" y="6103"/>
                    </a:lnTo>
                    <a:cubicBezTo>
                      <a:pt x="1982" y="6012"/>
                      <a:pt x="1700" y="5874"/>
                      <a:pt x="1456" y="5691"/>
                    </a:cubicBezTo>
                    <a:cubicBezTo>
                      <a:pt x="1152" y="5486"/>
                      <a:pt x="900" y="5227"/>
                      <a:pt x="694" y="4922"/>
                    </a:cubicBezTo>
                    <a:cubicBezTo>
                      <a:pt x="458" y="4586"/>
                      <a:pt x="298" y="4205"/>
                      <a:pt x="222" y="3809"/>
                    </a:cubicBezTo>
                    <a:lnTo>
                      <a:pt x="191" y="3649"/>
                    </a:lnTo>
                    <a:lnTo>
                      <a:pt x="184" y="3565"/>
                    </a:lnTo>
                    <a:cubicBezTo>
                      <a:pt x="184" y="3535"/>
                      <a:pt x="184" y="3512"/>
                      <a:pt x="176" y="3489"/>
                    </a:cubicBezTo>
                    <a:lnTo>
                      <a:pt x="161" y="3329"/>
                    </a:lnTo>
                    <a:lnTo>
                      <a:pt x="161" y="3253"/>
                    </a:lnTo>
                    <a:lnTo>
                      <a:pt x="161" y="3169"/>
                    </a:lnTo>
                    <a:cubicBezTo>
                      <a:pt x="161" y="3054"/>
                      <a:pt x="168" y="2948"/>
                      <a:pt x="184" y="2833"/>
                    </a:cubicBezTo>
                    <a:lnTo>
                      <a:pt x="206" y="2666"/>
                    </a:lnTo>
                    <a:cubicBezTo>
                      <a:pt x="214" y="2612"/>
                      <a:pt x="237" y="2559"/>
                      <a:pt x="245" y="2506"/>
                    </a:cubicBezTo>
                    <a:cubicBezTo>
                      <a:pt x="450" y="1606"/>
                      <a:pt x="1052" y="852"/>
                      <a:pt x="1883" y="456"/>
                    </a:cubicBezTo>
                    <a:cubicBezTo>
                      <a:pt x="2272" y="265"/>
                      <a:pt x="2706" y="158"/>
                      <a:pt x="3141" y="151"/>
                    </a:cubicBezTo>
                    <a:cubicBezTo>
                      <a:pt x="3178" y="149"/>
                      <a:pt x="3215" y="149"/>
                      <a:pt x="3253" y="149"/>
                    </a:cubicBezTo>
                    <a:close/>
                    <a:moveTo>
                      <a:pt x="4238" y="6316"/>
                    </a:moveTo>
                    <a:lnTo>
                      <a:pt x="4177" y="6332"/>
                    </a:lnTo>
                    <a:cubicBezTo>
                      <a:pt x="4139" y="6339"/>
                      <a:pt x="4086" y="6355"/>
                      <a:pt x="4025" y="6362"/>
                    </a:cubicBezTo>
                    <a:cubicBezTo>
                      <a:pt x="3895" y="6393"/>
                      <a:pt x="3728" y="6415"/>
                      <a:pt x="3545" y="6438"/>
                    </a:cubicBezTo>
                    <a:cubicBezTo>
                      <a:pt x="3369" y="6454"/>
                      <a:pt x="3202" y="6469"/>
                      <a:pt x="3072" y="6469"/>
                    </a:cubicBezTo>
                    <a:lnTo>
                      <a:pt x="2851" y="6469"/>
                    </a:lnTo>
                    <a:lnTo>
                      <a:pt x="2912" y="6461"/>
                    </a:lnTo>
                    <a:cubicBezTo>
                      <a:pt x="2950" y="6454"/>
                      <a:pt x="3004" y="6438"/>
                      <a:pt x="3065" y="6423"/>
                    </a:cubicBezTo>
                    <a:cubicBezTo>
                      <a:pt x="3194" y="6400"/>
                      <a:pt x="3369" y="6377"/>
                      <a:pt x="3545" y="6355"/>
                    </a:cubicBezTo>
                    <a:cubicBezTo>
                      <a:pt x="3720" y="6339"/>
                      <a:pt x="3888" y="6324"/>
                      <a:pt x="4017" y="6316"/>
                    </a:cubicBezTo>
                    <a:close/>
                    <a:moveTo>
                      <a:pt x="4223" y="6492"/>
                    </a:moveTo>
                    <a:lnTo>
                      <a:pt x="4170" y="6507"/>
                    </a:lnTo>
                    <a:cubicBezTo>
                      <a:pt x="4131" y="6515"/>
                      <a:pt x="4078" y="6530"/>
                      <a:pt x="4017" y="6537"/>
                    </a:cubicBezTo>
                    <a:cubicBezTo>
                      <a:pt x="3895" y="6560"/>
                      <a:pt x="3735" y="6583"/>
                      <a:pt x="3568" y="6606"/>
                    </a:cubicBezTo>
                    <a:cubicBezTo>
                      <a:pt x="3407" y="6621"/>
                      <a:pt x="3240" y="6636"/>
                      <a:pt x="3118" y="6636"/>
                    </a:cubicBezTo>
                    <a:lnTo>
                      <a:pt x="2912" y="6636"/>
                    </a:lnTo>
                    <a:lnTo>
                      <a:pt x="2965" y="6621"/>
                    </a:lnTo>
                    <a:cubicBezTo>
                      <a:pt x="3004" y="6614"/>
                      <a:pt x="3057" y="6606"/>
                      <a:pt x="3118" y="6591"/>
                    </a:cubicBezTo>
                    <a:cubicBezTo>
                      <a:pt x="3240" y="6568"/>
                      <a:pt x="3400" y="6545"/>
                      <a:pt x="3560" y="6530"/>
                    </a:cubicBezTo>
                    <a:cubicBezTo>
                      <a:pt x="3728" y="6507"/>
                      <a:pt x="3888" y="6499"/>
                      <a:pt x="4017" y="6492"/>
                    </a:cubicBezTo>
                    <a:close/>
                    <a:moveTo>
                      <a:pt x="4124" y="7322"/>
                    </a:moveTo>
                    <a:cubicBezTo>
                      <a:pt x="4124" y="7323"/>
                      <a:pt x="4177" y="7612"/>
                      <a:pt x="4246" y="8039"/>
                    </a:cubicBezTo>
                    <a:cubicBezTo>
                      <a:pt x="4284" y="8252"/>
                      <a:pt x="4314" y="8504"/>
                      <a:pt x="4353" y="8770"/>
                    </a:cubicBezTo>
                    <a:cubicBezTo>
                      <a:pt x="4368" y="8908"/>
                      <a:pt x="4391" y="9045"/>
                      <a:pt x="4406" y="9190"/>
                    </a:cubicBezTo>
                    <a:lnTo>
                      <a:pt x="4459" y="9616"/>
                    </a:lnTo>
                    <a:lnTo>
                      <a:pt x="4505" y="10051"/>
                    </a:lnTo>
                    <a:cubicBezTo>
                      <a:pt x="4520" y="10188"/>
                      <a:pt x="4528" y="10333"/>
                      <a:pt x="4543" y="10462"/>
                    </a:cubicBezTo>
                    <a:cubicBezTo>
                      <a:pt x="4566" y="10737"/>
                      <a:pt x="4589" y="10988"/>
                      <a:pt x="4604" y="11202"/>
                    </a:cubicBezTo>
                    <a:cubicBezTo>
                      <a:pt x="4635" y="11636"/>
                      <a:pt x="4642" y="11926"/>
                      <a:pt x="4642" y="11926"/>
                    </a:cubicBezTo>
                    <a:cubicBezTo>
                      <a:pt x="4642" y="11926"/>
                      <a:pt x="4581" y="11644"/>
                      <a:pt x="4513" y="11217"/>
                    </a:cubicBezTo>
                    <a:cubicBezTo>
                      <a:pt x="4482" y="10996"/>
                      <a:pt x="4444" y="10744"/>
                      <a:pt x="4413" y="10478"/>
                    </a:cubicBezTo>
                    <a:cubicBezTo>
                      <a:pt x="4391" y="10348"/>
                      <a:pt x="4375" y="10203"/>
                      <a:pt x="4360" y="10066"/>
                    </a:cubicBezTo>
                    <a:lnTo>
                      <a:pt x="4307" y="9632"/>
                    </a:lnTo>
                    <a:lnTo>
                      <a:pt x="4261" y="9205"/>
                    </a:lnTo>
                    <a:cubicBezTo>
                      <a:pt x="4246" y="9060"/>
                      <a:pt x="4231" y="8915"/>
                      <a:pt x="4223" y="8786"/>
                    </a:cubicBezTo>
                    <a:cubicBezTo>
                      <a:pt x="4192" y="8519"/>
                      <a:pt x="4177" y="8267"/>
                      <a:pt x="4162" y="8046"/>
                    </a:cubicBezTo>
                    <a:cubicBezTo>
                      <a:pt x="4132" y="7612"/>
                      <a:pt x="4124" y="7323"/>
                      <a:pt x="4124" y="7322"/>
                    </a:cubicBezTo>
                    <a:close/>
                    <a:moveTo>
                      <a:pt x="3080" y="6751"/>
                    </a:moveTo>
                    <a:cubicBezTo>
                      <a:pt x="3095" y="6858"/>
                      <a:pt x="3125" y="6995"/>
                      <a:pt x="3148" y="7155"/>
                    </a:cubicBezTo>
                    <a:lnTo>
                      <a:pt x="4192" y="7094"/>
                    </a:lnTo>
                    <a:lnTo>
                      <a:pt x="4192" y="7094"/>
                    </a:lnTo>
                    <a:lnTo>
                      <a:pt x="3164" y="7261"/>
                    </a:lnTo>
                    <a:cubicBezTo>
                      <a:pt x="3331" y="8473"/>
                      <a:pt x="3667" y="10821"/>
                      <a:pt x="3781" y="11529"/>
                    </a:cubicBezTo>
                    <a:cubicBezTo>
                      <a:pt x="3811" y="11750"/>
                      <a:pt x="3872" y="11964"/>
                      <a:pt x="3964" y="12170"/>
                    </a:cubicBezTo>
                    <a:lnTo>
                      <a:pt x="4497" y="12170"/>
                    </a:lnTo>
                    <a:lnTo>
                      <a:pt x="3750" y="12345"/>
                    </a:lnTo>
                    <a:lnTo>
                      <a:pt x="4063" y="12345"/>
                    </a:lnTo>
                    <a:cubicBezTo>
                      <a:pt x="4185" y="12520"/>
                      <a:pt x="4299" y="12535"/>
                      <a:pt x="4299" y="12535"/>
                    </a:cubicBezTo>
                    <a:lnTo>
                      <a:pt x="3964" y="12574"/>
                    </a:lnTo>
                    <a:cubicBezTo>
                      <a:pt x="3951" y="12575"/>
                      <a:pt x="3938" y="12576"/>
                      <a:pt x="3926" y="12576"/>
                    </a:cubicBezTo>
                    <a:cubicBezTo>
                      <a:pt x="3803" y="12576"/>
                      <a:pt x="3726" y="12505"/>
                      <a:pt x="3712" y="12353"/>
                    </a:cubicBezTo>
                    <a:lnTo>
                      <a:pt x="3080" y="6751"/>
                    </a:lnTo>
                    <a:close/>
                    <a:moveTo>
                      <a:pt x="3235" y="1"/>
                    </a:moveTo>
                    <a:cubicBezTo>
                      <a:pt x="3116" y="1"/>
                      <a:pt x="2995" y="8"/>
                      <a:pt x="2874" y="21"/>
                    </a:cubicBezTo>
                    <a:lnTo>
                      <a:pt x="2874" y="14"/>
                    </a:lnTo>
                    <a:cubicBezTo>
                      <a:pt x="1251" y="196"/>
                      <a:pt x="24" y="1561"/>
                      <a:pt x="8" y="3192"/>
                    </a:cubicBezTo>
                    <a:cubicBezTo>
                      <a:pt x="1" y="4823"/>
                      <a:pt x="1213" y="6202"/>
                      <a:pt x="2828" y="6408"/>
                    </a:cubicBezTo>
                    <a:cubicBezTo>
                      <a:pt x="2783" y="6454"/>
                      <a:pt x="2790" y="6454"/>
                      <a:pt x="2798" y="6515"/>
                    </a:cubicBezTo>
                    <a:lnTo>
                      <a:pt x="2805" y="6583"/>
                    </a:lnTo>
                    <a:cubicBezTo>
                      <a:pt x="2813" y="6667"/>
                      <a:pt x="2874" y="6736"/>
                      <a:pt x="2958" y="6751"/>
                    </a:cubicBezTo>
                    <a:lnTo>
                      <a:pt x="3598" y="12444"/>
                    </a:lnTo>
                    <a:cubicBezTo>
                      <a:pt x="3612" y="12599"/>
                      <a:pt x="3749" y="12721"/>
                      <a:pt x="3908" y="12721"/>
                    </a:cubicBezTo>
                    <a:cubicBezTo>
                      <a:pt x="3922" y="12721"/>
                      <a:pt x="3935" y="12720"/>
                      <a:pt x="3949" y="12718"/>
                    </a:cubicBezTo>
                    <a:lnTo>
                      <a:pt x="4596" y="12650"/>
                    </a:lnTo>
                    <a:cubicBezTo>
                      <a:pt x="4772" y="12627"/>
                      <a:pt x="4894" y="12474"/>
                      <a:pt x="4871" y="12299"/>
                    </a:cubicBezTo>
                    <a:lnTo>
                      <a:pt x="4238" y="6606"/>
                    </a:lnTo>
                    <a:cubicBezTo>
                      <a:pt x="4299" y="6568"/>
                      <a:pt x="4337" y="6492"/>
                      <a:pt x="4330" y="6415"/>
                    </a:cubicBezTo>
                    <a:lnTo>
                      <a:pt x="4322" y="6347"/>
                    </a:lnTo>
                    <a:cubicBezTo>
                      <a:pt x="4314" y="6286"/>
                      <a:pt x="4330" y="6294"/>
                      <a:pt x="4284" y="6263"/>
                    </a:cubicBezTo>
                    <a:cubicBezTo>
                      <a:pt x="5831" y="5722"/>
                      <a:pt x="6730" y="4106"/>
                      <a:pt x="6372" y="2506"/>
                    </a:cubicBezTo>
                    <a:cubicBezTo>
                      <a:pt x="6034" y="1031"/>
                      <a:pt x="4722" y="1"/>
                      <a:pt x="3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1"/>
              <p:cNvSpPr/>
              <p:nvPr/>
            </p:nvSpPr>
            <p:spPr>
              <a:xfrm>
                <a:off x="2899125" y="2774325"/>
                <a:ext cx="77450" cy="52975"/>
              </a:xfrm>
              <a:custGeom>
                <a:avLst/>
                <a:gdLst/>
                <a:ahLst/>
                <a:cxnLst/>
                <a:rect l="l" t="t" r="r" b="b"/>
                <a:pathLst>
                  <a:path w="3098" h="2119" extrusionOk="0">
                    <a:moveTo>
                      <a:pt x="1" y="0"/>
                    </a:moveTo>
                    <a:lnTo>
                      <a:pt x="1" y="0"/>
                    </a:lnTo>
                    <a:cubicBezTo>
                      <a:pt x="135" y="1221"/>
                      <a:pt x="1170" y="2119"/>
                      <a:pt x="2364" y="2119"/>
                    </a:cubicBezTo>
                    <a:cubicBezTo>
                      <a:pt x="2452" y="2119"/>
                      <a:pt x="2541" y="2114"/>
                      <a:pt x="2630" y="2104"/>
                    </a:cubicBezTo>
                    <a:cubicBezTo>
                      <a:pt x="2891" y="2075"/>
                      <a:pt x="3097" y="1797"/>
                      <a:pt x="2662" y="1797"/>
                    </a:cubicBezTo>
                    <a:cubicBezTo>
                      <a:pt x="2640" y="1797"/>
                      <a:pt x="2617" y="1797"/>
                      <a:pt x="2592" y="1799"/>
                    </a:cubicBezTo>
                    <a:cubicBezTo>
                      <a:pt x="2478" y="1806"/>
                      <a:pt x="2363" y="1811"/>
                      <a:pt x="2246" y="1811"/>
                    </a:cubicBezTo>
                    <a:cubicBezTo>
                      <a:pt x="1824" y="1811"/>
                      <a:pt x="1375" y="1734"/>
                      <a:pt x="862" y="1334"/>
                    </a:cubicBezTo>
                    <a:cubicBezTo>
                      <a:pt x="443" y="991"/>
                      <a:pt x="145" y="51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1" name="Google Shape;6641;p41"/>
            <p:cNvSpPr/>
            <p:nvPr/>
          </p:nvSpPr>
          <p:spPr>
            <a:xfrm>
              <a:off x="7000875" y="2727400"/>
              <a:ext cx="247500" cy="247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2" name="Google Shape;6642;p41"/>
          <p:cNvGrpSpPr/>
          <p:nvPr/>
        </p:nvGrpSpPr>
        <p:grpSpPr>
          <a:xfrm rot="9963336">
            <a:off x="7253458" y="1071376"/>
            <a:ext cx="1133320" cy="573987"/>
            <a:chOff x="6893875" y="2013700"/>
            <a:chExt cx="396325" cy="200725"/>
          </a:xfrm>
        </p:grpSpPr>
        <p:sp>
          <p:nvSpPr>
            <p:cNvPr id="6643" name="Google Shape;6643;p41"/>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41"/>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1"/>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41"/>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1"/>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1"/>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41"/>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41"/>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41"/>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41"/>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41"/>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41"/>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1"/>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41"/>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41"/>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41"/>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1"/>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1"/>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1"/>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41"/>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41"/>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1"/>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41"/>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1"/>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1"/>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CFCFC"/>
        </a:solidFill>
        <a:effectLst/>
      </p:bgPr>
    </p:bg>
    <p:spTree>
      <p:nvGrpSpPr>
        <p:cNvPr id="1" name="Shape 6671"/>
        <p:cNvGrpSpPr/>
        <p:nvPr/>
      </p:nvGrpSpPr>
      <p:grpSpPr>
        <a:xfrm>
          <a:off x="0" y="0"/>
          <a:ext cx="0" cy="0"/>
          <a:chOff x="0" y="0"/>
          <a:chExt cx="0" cy="0"/>
        </a:xfrm>
      </p:grpSpPr>
      <p:sp>
        <p:nvSpPr>
          <p:cNvPr id="6672" name="Google Shape;6672;p42"/>
          <p:cNvSpPr/>
          <p:nvPr/>
        </p:nvSpPr>
        <p:spPr>
          <a:xfrm>
            <a:off x="4976851" y="1378363"/>
            <a:ext cx="2870700" cy="2870700"/>
          </a:xfrm>
          <a:prstGeom prst="ellipse">
            <a:avLst/>
          </a:pr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673" name="Google Shape;6673;p42" title="Chart">
            <a:hlinkClick r:id="rId3"/>
          </p:cNvPr>
          <p:cNvPicPr preferRelativeResize="0"/>
          <p:nvPr/>
        </p:nvPicPr>
        <p:blipFill rotWithShape="1">
          <a:blip r:embed="rId4">
            <a:alphaModFix/>
          </a:blip>
          <a:srcRect l="11102" t="6799" r="4722" b="9251"/>
          <a:stretch/>
        </p:blipFill>
        <p:spPr>
          <a:xfrm>
            <a:off x="5064906" y="1466417"/>
            <a:ext cx="2694641" cy="2694641"/>
          </a:xfrm>
          <a:prstGeom prst="rect">
            <a:avLst/>
          </a:prstGeom>
          <a:noFill/>
          <a:ln>
            <a:noFill/>
          </a:ln>
        </p:spPr>
      </p:pic>
      <p:sp>
        <p:nvSpPr>
          <p:cNvPr id="6674" name="Google Shape;6674;p42"/>
          <p:cNvSpPr txBox="1">
            <a:spLocks noGrp="1"/>
          </p:cNvSpPr>
          <p:nvPr>
            <p:ph type="title"/>
          </p:nvPr>
        </p:nvSpPr>
        <p:spPr>
          <a:xfrm>
            <a:off x="1964550" y="540275"/>
            <a:ext cx="5214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 depth</a:t>
            </a:r>
            <a:endParaRPr/>
          </a:p>
        </p:txBody>
      </p:sp>
      <p:sp>
        <p:nvSpPr>
          <p:cNvPr id="6675" name="Google Shape;6675;p42"/>
          <p:cNvSpPr txBox="1"/>
          <p:nvPr/>
        </p:nvSpPr>
        <p:spPr>
          <a:xfrm>
            <a:off x="1910087" y="1826751"/>
            <a:ext cx="2201400" cy="474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dk1"/>
                </a:solidFill>
                <a:latin typeface="Fira Sans Condensed"/>
                <a:ea typeface="Fira Sans Condensed"/>
                <a:cs typeface="Fira Sans Condensed"/>
                <a:sym typeface="Fira Sans Condensed"/>
              </a:rPr>
              <a:t>Mercury is the smallest planet of them all</a:t>
            </a:r>
            <a:endParaRPr>
              <a:solidFill>
                <a:schemeClr val="dk1"/>
              </a:solidFill>
              <a:latin typeface="Fira Sans Condensed"/>
              <a:ea typeface="Fira Sans Condensed"/>
              <a:cs typeface="Fira Sans Condensed"/>
              <a:sym typeface="Fira Sans Condensed"/>
            </a:endParaRPr>
          </a:p>
        </p:txBody>
      </p:sp>
      <p:sp>
        <p:nvSpPr>
          <p:cNvPr id="6676" name="Google Shape;6676;p42"/>
          <p:cNvSpPr txBox="1"/>
          <p:nvPr/>
        </p:nvSpPr>
        <p:spPr>
          <a:xfrm>
            <a:off x="1910087" y="3738425"/>
            <a:ext cx="2201400" cy="475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dk1"/>
                </a:solidFill>
                <a:latin typeface="Fira Sans Condensed"/>
                <a:ea typeface="Fira Sans Condensed"/>
                <a:cs typeface="Fira Sans Condensed"/>
                <a:sym typeface="Fira Sans Condensed"/>
              </a:rPr>
              <a:t>Venus is the second planet from the Sun</a:t>
            </a:r>
            <a:endParaRPr>
              <a:solidFill>
                <a:schemeClr val="dk1"/>
              </a:solidFill>
              <a:latin typeface="Fira Sans Condensed"/>
              <a:ea typeface="Fira Sans Condensed"/>
              <a:cs typeface="Fira Sans Condensed"/>
              <a:sym typeface="Fira Sans Condensed"/>
            </a:endParaRPr>
          </a:p>
        </p:txBody>
      </p:sp>
      <p:sp>
        <p:nvSpPr>
          <p:cNvPr id="6677" name="Google Shape;6677;p42"/>
          <p:cNvSpPr txBox="1"/>
          <p:nvPr/>
        </p:nvSpPr>
        <p:spPr>
          <a:xfrm>
            <a:off x="1910087" y="2465157"/>
            <a:ext cx="2201400" cy="314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Saturn</a:t>
            </a:r>
            <a:endParaRPr sz="2600">
              <a:solidFill>
                <a:schemeClr val="dk1"/>
              </a:solidFill>
              <a:latin typeface="IM Fell English SC"/>
              <a:ea typeface="IM Fell English SC"/>
              <a:cs typeface="IM Fell English SC"/>
              <a:sym typeface="IM Fell English SC"/>
            </a:endParaRPr>
          </a:p>
        </p:txBody>
      </p:sp>
      <p:sp>
        <p:nvSpPr>
          <p:cNvPr id="6678" name="Google Shape;6678;p42"/>
          <p:cNvSpPr txBox="1"/>
          <p:nvPr/>
        </p:nvSpPr>
        <p:spPr>
          <a:xfrm>
            <a:off x="1910087" y="2786609"/>
            <a:ext cx="2201400" cy="474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dk1"/>
                </a:solidFill>
                <a:latin typeface="Fira Sans Condensed"/>
                <a:ea typeface="Fira Sans Condensed"/>
                <a:cs typeface="Fira Sans Condensed"/>
                <a:sym typeface="Fira Sans Condensed"/>
              </a:rPr>
              <a:t>Saturn is a gas giant and it has several rings</a:t>
            </a:r>
            <a:endParaRPr>
              <a:solidFill>
                <a:schemeClr val="dk1"/>
              </a:solidFill>
              <a:latin typeface="Fira Sans Condensed"/>
              <a:ea typeface="Fira Sans Condensed"/>
              <a:cs typeface="Fira Sans Condensed"/>
              <a:sym typeface="Fira Sans Condensed"/>
            </a:endParaRPr>
          </a:p>
        </p:txBody>
      </p:sp>
      <p:sp>
        <p:nvSpPr>
          <p:cNvPr id="6679" name="Google Shape;6679;p42"/>
          <p:cNvSpPr txBox="1"/>
          <p:nvPr/>
        </p:nvSpPr>
        <p:spPr>
          <a:xfrm>
            <a:off x="1910087" y="1512025"/>
            <a:ext cx="2201400" cy="315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Mercury</a:t>
            </a:r>
            <a:endParaRPr sz="2600">
              <a:solidFill>
                <a:schemeClr val="dk1"/>
              </a:solidFill>
              <a:latin typeface="IM Fell English SC"/>
              <a:ea typeface="IM Fell English SC"/>
              <a:cs typeface="IM Fell English SC"/>
              <a:sym typeface="IM Fell English SC"/>
            </a:endParaRPr>
          </a:p>
        </p:txBody>
      </p:sp>
      <p:sp>
        <p:nvSpPr>
          <p:cNvPr id="6680" name="Google Shape;6680;p42"/>
          <p:cNvSpPr txBox="1"/>
          <p:nvPr/>
        </p:nvSpPr>
        <p:spPr>
          <a:xfrm>
            <a:off x="1910087" y="3417388"/>
            <a:ext cx="2201400" cy="315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Venus</a:t>
            </a:r>
            <a:endParaRPr sz="2600">
              <a:solidFill>
                <a:schemeClr val="dk1"/>
              </a:solidFill>
              <a:latin typeface="IM Fell English SC"/>
              <a:ea typeface="IM Fell English SC"/>
              <a:cs typeface="IM Fell English SC"/>
              <a:sym typeface="IM Fell English SC"/>
            </a:endParaRPr>
          </a:p>
        </p:txBody>
      </p:sp>
      <p:sp>
        <p:nvSpPr>
          <p:cNvPr id="6681" name="Google Shape;6681;p42"/>
          <p:cNvSpPr txBox="1"/>
          <p:nvPr/>
        </p:nvSpPr>
        <p:spPr>
          <a:xfrm>
            <a:off x="713225" y="4340275"/>
            <a:ext cx="7717800" cy="26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ra Sans Condensed"/>
                <a:ea typeface="Fira Sans Condensed"/>
                <a:cs typeface="Fira Sans Condensed"/>
                <a:sym typeface="Fira Sans Condensed"/>
              </a:rPr>
              <a:t>Follow the link in the graph to modify its data and then paste the new one here. </a:t>
            </a:r>
            <a:r>
              <a:rPr lang="en" sz="1200" b="1">
                <a:solidFill>
                  <a:schemeClr val="dk1"/>
                </a:solidFill>
                <a:uFill>
                  <a:noFill/>
                </a:uFill>
                <a:latin typeface="Fira Sans Condensed"/>
                <a:ea typeface="Fira Sans Condensed"/>
                <a:cs typeface="Fira Sans Condensed"/>
                <a:sym typeface="Fira Sans Condensed"/>
                <a:hlinkClick r:id="rId5">
                  <a:extLst>
                    <a:ext uri="{A12FA001-AC4F-418D-AE19-62706E023703}">
                      <ahyp:hlinkClr xmlns:ahyp="http://schemas.microsoft.com/office/drawing/2018/hyperlinkcolor" val="tx"/>
                    </a:ext>
                  </a:extLst>
                </a:hlinkClick>
              </a:rPr>
              <a:t>For more info, click here</a:t>
            </a:r>
            <a:endParaRPr sz="1200">
              <a:solidFill>
                <a:schemeClr val="dk1"/>
              </a:solidFill>
              <a:latin typeface="Fira Sans Condensed"/>
              <a:ea typeface="Fira Sans Condensed"/>
              <a:cs typeface="Fira Sans Condensed"/>
              <a:sym typeface="Fira Sans Condensed"/>
            </a:endParaRPr>
          </a:p>
          <a:p>
            <a:pPr marL="0" lvl="0" indent="0" algn="ctr" rtl="0">
              <a:lnSpc>
                <a:spcPct val="115000"/>
              </a:lnSpc>
              <a:spcBef>
                <a:spcPts val="0"/>
              </a:spcBef>
              <a:spcAft>
                <a:spcPts val="1200"/>
              </a:spcAft>
              <a:buNone/>
            </a:pPr>
            <a:endParaRPr sz="1200">
              <a:solidFill>
                <a:schemeClr val="dk1"/>
              </a:solidFill>
              <a:latin typeface="Fira Sans Condensed"/>
              <a:ea typeface="Fira Sans Condensed"/>
              <a:cs typeface="Fira Sans Condensed"/>
              <a:sym typeface="Fira Sans Condensed"/>
            </a:endParaRPr>
          </a:p>
        </p:txBody>
      </p:sp>
      <p:grpSp>
        <p:nvGrpSpPr>
          <p:cNvPr id="6682" name="Google Shape;6682;p42"/>
          <p:cNvGrpSpPr/>
          <p:nvPr/>
        </p:nvGrpSpPr>
        <p:grpSpPr>
          <a:xfrm>
            <a:off x="1058538" y="1550130"/>
            <a:ext cx="775286" cy="775380"/>
            <a:chOff x="60038" y="494995"/>
            <a:chExt cx="840418" cy="840520"/>
          </a:xfrm>
        </p:grpSpPr>
        <p:sp>
          <p:nvSpPr>
            <p:cNvPr id="6683" name="Google Shape;6683;p42"/>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6684" name="Google Shape;6684;p42"/>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A68C63"/>
            </a:solidFill>
            <a:ln w="9525" cap="flat" cmpd="sng">
              <a:solidFill>
                <a:schemeClr val="dk2"/>
              </a:solidFill>
              <a:prstDash val="solid"/>
              <a:round/>
              <a:headEnd type="none" w="sm" len="sm"/>
              <a:tailEnd type="none" w="sm" len="sm"/>
            </a:ln>
          </p:spPr>
          <p:txBody>
            <a:bodyPr spcFirstLastPara="1" wrap="square" lIns="91425" tIns="91425" rIns="91425" bIns="146300" anchor="ctr" anchorCtr="0">
              <a:noAutofit/>
            </a:bodyPr>
            <a:lstStyle/>
            <a:p>
              <a:pPr marL="0" lvl="0" indent="0" algn="ctr" rtl="0">
                <a:spcBef>
                  <a:spcPts val="0"/>
                </a:spcBef>
                <a:spcAft>
                  <a:spcPts val="0"/>
                </a:spcAft>
                <a:buNone/>
              </a:pPr>
              <a:r>
                <a:rPr lang="en" sz="1600" b="1">
                  <a:solidFill>
                    <a:schemeClr val="lt1"/>
                  </a:solidFill>
                  <a:latin typeface="IM Fell English SC"/>
                  <a:ea typeface="IM Fell English SC"/>
                  <a:cs typeface="IM Fell English SC"/>
                  <a:sym typeface="IM Fell English SC"/>
                </a:rPr>
                <a:t>35%</a:t>
              </a:r>
              <a:endParaRPr sz="1600" b="1">
                <a:solidFill>
                  <a:schemeClr val="lt1"/>
                </a:solidFill>
                <a:latin typeface="IM Fell English SC"/>
                <a:ea typeface="IM Fell English SC"/>
                <a:cs typeface="IM Fell English SC"/>
                <a:sym typeface="IM Fell English SC"/>
              </a:endParaRPr>
            </a:p>
          </p:txBody>
        </p:sp>
      </p:grpSp>
      <p:grpSp>
        <p:nvGrpSpPr>
          <p:cNvPr id="6685" name="Google Shape;6685;p42"/>
          <p:cNvGrpSpPr/>
          <p:nvPr/>
        </p:nvGrpSpPr>
        <p:grpSpPr>
          <a:xfrm>
            <a:off x="1058538" y="2497868"/>
            <a:ext cx="775286" cy="775380"/>
            <a:chOff x="60038" y="494995"/>
            <a:chExt cx="840418" cy="840520"/>
          </a:xfrm>
        </p:grpSpPr>
        <p:sp>
          <p:nvSpPr>
            <p:cNvPr id="6686" name="Google Shape;6686;p42"/>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6687" name="Google Shape;6687;p42"/>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146300" anchor="ctr" anchorCtr="0">
              <a:noAutofit/>
            </a:bodyPr>
            <a:lstStyle/>
            <a:p>
              <a:pPr marL="0" lvl="0" indent="0" algn="ctr" rtl="0">
                <a:spcBef>
                  <a:spcPts val="0"/>
                </a:spcBef>
                <a:spcAft>
                  <a:spcPts val="0"/>
                </a:spcAft>
                <a:buNone/>
              </a:pPr>
              <a:r>
                <a:rPr lang="en" sz="1600" b="1">
                  <a:solidFill>
                    <a:schemeClr val="lt1"/>
                  </a:solidFill>
                  <a:latin typeface="IM Fell English SC"/>
                  <a:ea typeface="IM Fell English SC"/>
                  <a:cs typeface="IM Fell English SC"/>
                  <a:sym typeface="IM Fell English SC"/>
                </a:rPr>
                <a:t>45%</a:t>
              </a:r>
              <a:endParaRPr sz="1600" b="1">
                <a:solidFill>
                  <a:schemeClr val="lt1"/>
                </a:solidFill>
                <a:latin typeface="IM Fell English SC"/>
                <a:ea typeface="IM Fell English SC"/>
                <a:cs typeface="IM Fell English SC"/>
                <a:sym typeface="IM Fell English SC"/>
              </a:endParaRPr>
            </a:p>
          </p:txBody>
        </p:sp>
      </p:grpSp>
      <p:grpSp>
        <p:nvGrpSpPr>
          <p:cNvPr id="6688" name="Google Shape;6688;p42"/>
          <p:cNvGrpSpPr/>
          <p:nvPr/>
        </p:nvGrpSpPr>
        <p:grpSpPr>
          <a:xfrm>
            <a:off x="1058538" y="3445605"/>
            <a:ext cx="775286" cy="775380"/>
            <a:chOff x="60038" y="494995"/>
            <a:chExt cx="840418" cy="840520"/>
          </a:xfrm>
        </p:grpSpPr>
        <p:sp>
          <p:nvSpPr>
            <p:cNvPr id="6689" name="Google Shape;6689;p42"/>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6690" name="Google Shape;6690;p42"/>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786446"/>
            </a:solidFill>
            <a:ln w="9525" cap="flat" cmpd="sng">
              <a:solidFill>
                <a:schemeClr val="dk2"/>
              </a:solidFill>
              <a:prstDash val="solid"/>
              <a:round/>
              <a:headEnd type="none" w="sm" len="sm"/>
              <a:tailEnd type="none" w="sm" len="sm"/>
            </a:ln>
          </p:spPr>
          <p:txBody>
            <a:bodyPr spcFirstLastPara="1" wrap="square" lIns="91425" tIns="91425" rIns="91425" bIns="146300" anchor="ctr" anchorCtr="0">
              <a:noAutofit/>
            </a:bodyPr>
            <a:lstStyle/>
            <a:p>
              <a:pPr marL="0" lvl="0" indent="0" algn="ctr" rtl="0">
                <a:spcBef>
                  <a:spcPts val="0"/>
                </a:spcBef>
                <a:spcAft>
                  <a:spcPts val="0"/>
                </a:spcAft>
                <a:buNone/>
              </a:pPr>
              <a:r>
                <a:rPr lang="en" sz="1600" b="1">
                  <a:solidFill>
                    <a:schemeClr val="lt1"/>
                  </a:solidFill>
                  <a:latin typeface="IM Fell English SC"/>
                  <a:ea typeface="IM Fell English SC"/>
                  <a:cs typeface="IM Fell English SC"/>
                  <a:sym typeface="IM Fell English SC"/>
                </a:rPr>
                <a:t>20%</a:t>
              </a:r>
              <a:endParaRPr sz="1600" b="1">
                <a:solidFill>
                  <a:schemeClr val="lt1"/>
                </a:solidFill>
                <a:latin typeface="IM Fell English SC"/>
                <a:ea typeface="IM Fell English SC"/>
                <a:cs typeface="IM Fell English SC"/>
                <a:sym typeface="IM Fell English SC"/>
              </a:endParaRPr>
            </a:p>
          </p:txBody>
        </p:sp>
      </p:grpSp>
      <p:grpSp>
        <p:nvGrpSpPr>
          <p:cNvPr id="6691" name="Google Shape;6691;p42"/>
          <p:cNvGrpSpPr/>
          <p:nvPr/>
        </p:nvGrpSpPr>
        <p:grpSpPr>
          <a:xfrm>
            <a:off x="6110701" y="2032758"/>
            <a:ext cx="603359" cy="1562094"/>
            <a:chOff x="7081325" y="4515325"/>
            <a:chExt cx="299300" cy="774925"/>
          </a:xfrm>
        </p:grpSpPr>
        <p:sp>
          <p:nvSpPr>
            <p:cNvPr id="6692" name="Google Shape;6692;p42"/>
            <p:cNvSpPr/>
            <p:nvPr/>
          </p:nvSpPr>
          <p:spPr>
            <a:xfrm>
              <a:off x="7081325" y="4515325"/>
              <a:ext cx="299300" cy="774925"/>
            </a:xfrm>
            <a:custGeom>
              <a:avLst/>
              <a:gdLst/>
              <a:ahLst/>
              <a:cxnLst/>
              <a:rect l="l" t="t" r="r" b="b"/>
              <a:pathLst>
                <a:path w="11972" h="30997" extrusionOk="0">
                  <a:moveTo>
                    <a:pt x="8212" y="0"/>
                  </a:moveTo>
                  <a:cubicBezTo>
                    <a:pt x="6980" y="0"/>
                    <a:pt x="6326" y="893"/>
                    <a:pt x="5961" y="1383"/>
                  </a:cubicBezTo>
                  <a:cubicBezTo>
                    <a:pt x="5860" y="1547"/>
                    <a:pt x="5735" y="1698"/>
                    <a:pt x="5596" y="1836"/>
                  </a:cubicBezTo>
                  <a:cubicBezTo>
                    <a:pt x="5269" y="2138"/>
                    <a:pt x="5005" y="2515"/>
                    <a:pt x="4829" y="2930"/>
                  </a:cubicBezTo>
                  <a:cubicBezTo>
                    <a:pt x="4766" y="2980"/>
                    <a:pt x="4716" y="3018"/>
                    <a:pt x="4666" y="3068"/>
                  </a:cubicBezTo>
                  <a:cubicBezTo>
                    <a:pt x="4477" y="3257"/>
                    <a:pt x="3811" y="3974"/>
                    <a:pt x="3408" y="5319"/>
                  </a:cubicBezTo>
                  <a:cubicBezTo>
                    <a:pt x="3383" y="5420"/>
                    <a:pt x="3345" y="5546"/>
                    <a:pt x="3308" y="5684"/>
                  </a:cubicBezTo>
                  <a:cubicBezTo>
                    <a:pt x="3094" y="5973"/>
                    <a:pt x="2968" y="6325"/>
                    <a:pt x="2956" y="6677"/>
                  </a:cubicBezTo>
                  <a:lnTo>
                    <a:pt x="2956" y="6778"/>
                  </a:lnTo>
                  <a:lnTo>
                    <a:pt x="2956" y="6891"/>
                  </a:lnTo>
                  <a:cubicBezTo>
                    <a:pt x="2956" y="6966"/>
                    <a:pt x="2956" y="7105"/>
                    <a:pt x="2968" y="7268"/>
                  </a:cubicBezTo>
                  <a:cubicBezTo>
                    <a:pt x="2943" y="7319"/>
                    <a:pt x="2930" y="7369"/>
                    <a:pt x="2918" y="7432"/>
                  </a:cubicBezTo>
                  <a:cubicBezTo>
                    <a:pt x="2842" y="7834"/>
                    <a:pt x="2792" y="8249"/>
                    <a:pt x="2780" y="8664"/>
                  </a:cubicBezTo>
                  <a:cubicBezTo>
                    <a:pt x="2629" y="8978"/>
                    <a:pt x="2566" y="9331"/>
                    <a:pt x="2603" y="9670"/>
                  </a:cubicBezTo>
                  <a:lnTo>
                    <a:pt x="2616" y="9808"/>
                  </a:lnTo>
                  <a:cubicBezTo>
                    <a:pt x="2629" y="9834"/>
                    <a:pt x="2629" y="9859"/>
                    <a:pt x="2629" y="9884"/>
                  </a:cubicBezTo>
                  <a:cubicBezTo>
                    <a:pt x="2641" y="9984"/>
                    <a:pt x="2666" y="10123"/>
                    <a:pt x="2704" y="10299"/>
                  </a:cubicBezTo>
                  <a:lnTo>
                    <a:pt x="2717" y="10362"/>
                  </a:lnTo>
                  <a:cubicBezTo>
                    <a:pt x="2767" y="10525"/>
                    <a:pt x="2817" y="10714"/>
                    <a:pt x="2880" y="10902"/>
                  </a:cubicBezTo>
                  <a:cubicBezTo>
                    <a:pt x="2880" y="10928"/>
                    <a:pt x="2893" y="10953"/>
                    <a:pt x="2905" y="10978"/>
                  </a:cubicBezTo>
                  <a:cubicBezTo>
                    <a:pt x="2943" y="11078"/>
                    <a:pt x="2981" y="11192"/>
                    <a:pt x="3031" y="11292"/>
                  </a:cubicBezTo>
                  <a:lnTo>
                    <a:pt x="3031" y="11317"/>
                  </a:lnTo>
                  <a:cubicBezTo>
                    <a:pt x="3006" y="11682"/>
                    <a:pt x="3006" y="12047"/>
                    <a:pt x="3031" y="12411"/>
                  </a:cubicBezTo>
                  <a:cubicBezTo>
                    <a:pt x="3006" y="12499"/>
                    <a:pt x="2981" y="12600"/>
                    <a:pt x="2968" y="12701"/>
                  </a:cubicBezTo>
                  <a:lnTo>
                    <a:pt x="2968" y="12763"/>
                  </a:lnTo>
                  <a:cubicBezTo>
                    <a:pt x="2968" y="12826"/>
                    <a:pt x="2956" y="12889"/>
                    <a:pt x="2956" y="12990"/>
                  </a:cubicBezTo>
                  <a:cubicBezTo>
                    <a:pt x="2943" y="13241"/>
                    <a:pt x="2956" y="13493"/>
                    <a:pt x="2981" y="13744"/>
                  </a:cubicBezTo>
                  <a:lnTo>
                    <a:pt x="2981" y="13782"/>
                  </a:lnTo>
                  <a:cubicBezTo>
                    <a:pt x="3018" y="14084"/>
                    <a:pt x="3069" y="14386"/>
                    <a:pt x="3144" y="14675"/>
                  </a:cubicBezTo>
                  <a:lnTo>
                    <a:pt x="3157" y="14713"/>
                  </a:lnTo>
                  <a:cubicBezTo>
                    <a:pt x="3220" y="14914"/>
                    <a:pt x="3283" y="15115"/>
                    <a:pt x="3345" y="15278"/>
                  </a:cubicBezTo>
                  <a:cubicBezTo>
                    <a:pt x="3295" y="15542"/>
                    <a:pt x="3283" y="15807"/>
                    <a:pt x="3320" y="16071"/>
                  </a:cubicBezTo>
                  <a:cubicBezTo>
                    <a:pt x="3358" y="16310"/>
                    <a:pt x="3358" y="16536"/>
                    <a:pt x="3345" y="16775"/>
                  </a:cubicBezTo>
                  <a:cubicBezTo>
                    <a:pt x="3132" y="17492"/>
                    <a:pt x="3056" y="18246"/>
                    <a:pt x="3144" y="18988"/>
                  </a:cubicBezTo>
                  <a:cubicBezTo>
                    <a:pt x="3069" y="19177"/>
                    <a:pt x="3018" y="19390"/>
                    <a:pt x="3006" y="19592"/>
                  </a:cubicBezTo>
                  <a:cubicBezTo>
                    <a:pt x="2327" y="19994"/>
                    <a:pt x="1912" y="20723"/>
                    <a:pt x="1912" y="21515"/>
                  </a:cubicBezTo>
                  <a:lnTo>
                    <a:pt x="1912" y="21905"/>
                  </a:lnTo>
                  <a:cubicBezTo>
                    <a:pt x="717" y="22459"/>
                    <a:pt x="0" y="23553"/>
                    <a:pt x="0" y="24823"/>
                  </a:cubicBezTo>
                  <a:lnTo>
                    <a:pt x="0" y="28344"/>
                  </a:lnTo>
                  <a:cubicBezTo>
                    <a:pt x="0" y="28859"/>
                    <a:pt x="189" y="30594"/>
                    <a:pt x="2742" y="30896"/>
                  </a:cubicBezTo>
                  <a:cubicBezTo>
                    <a:pt x="3396" y="30972"/>
                    <a:pt x="4326" y="30997"/>
                    <a:pt x="5974" y="30997"/>
                  </a:cubicBezTo>
                  <a:cubicBezTo>
                    <a:pt x="7608" y="30997"/>
                    <a:pt x="8551" y="30972"/>
                    <a:pt x="9180" y="30896"/>
                  </a:cubicBezTo>
                  <a:cubicBezTo>
                    <a:pt x="11733" y="30607"/>
                    <a:pt x="11921" y="28872"/>
                    <a:pt x="11921" y="28344"/>
                  </a:cubicBezTo>
                  <a:lnTo>
                    <a:pt x="11921" y="24823"/>
                  </a:lnTo>
                  <a:cubicBezTo>
                    <a:pt x="11921" y="23527"/>
                    <a:pt x="11192" y="22459"/>
                    <a:pt x="10010" y="21905"/>
                  </a:cubicBezTo>
                  <a:lnTo>
                    <a:pt x="10010" y="21515"/>
                  </a:lnTo>
                  <a:cubicBezTo>
                    <a:pt x="10010" y="21100"/>
                    <a:pt x="9897" y="20698"/>
                    <a:pt x="9671" y="20346"/>
                  </a:cubicBezTo>
                  <a:lnTo>
                    <a:pt x="9721" y="20283"/>
                  </a:lnTo>
                  <a:cubicBezTo>
                    <a:pt x="9884" y="20082"/>
                    <a:pt x="10010" y="19843"/>
                    <a:pt x="10073" y="19579"/>
                  </a:cubicBezTo>
                  <a:cubicBezTo>
                    <a:pt x="10211" y="19378"/>
                    <a:pt x="10324" y="19177"/>
                    <a:pt x="10425" y="18988"/>
                  </a:cubicBezTo>
                  <a:lnTo>
                    <a:pt x="10450" y="18938"/>
                  </a:lnTo>
                  <a:cubicBezTo>
                    <a:pt x="10563" y="18699"/>
                    <a:pt x="10664" y="18460"/>
                    <a:pt x="10752" y="18221"/>
                  </a:cubicBezTo>
                  <a:cubicBezTo>
                    <a:pt x="10790" y="18120"/>
                    <a:pt x="10802" y="18045"/>
                    <a:pt x="10827" y="17982"/>
                  </a:cubicBezTo>
                  <a:lnTo>
                    <a:pt x="10840" y="17919"/>
                  </a:lnTo>
                  <a:cubicBezTo>
                    <a:pt x="10928" y="17642"/>
                    <a:pt x="10941" y="17341"/>
                    <a:pt x="10878" y="17051"/>
                  </a:cubicBezTo>
                  <a:cubicBezTo>
                    <a:pt x="11620" y="14499"/>
                    <a:pt x="11620" y="12851"/>
                    <a:pt x="11620" y="12650"/>
                  </a:cubicBezTo>
                  <a:cubicBezTo>
                    <a:pt x="11607" y="12512"/>
                    <a:pt x="11594" y="12374"/>
                    <a:pt x="11569" y="12223"/>
                  </a:cubicBezTo>
                  <a:lnTo>
                    <a:pt x="11607" y="12072"/>
                  </a:lnTo>
                  <a:lnTo>
                    <a:pt x="11632" y="12022"/>
                  </a:lnTo>
                  <a:cubicBezTo>
                    <a:pt x="11682" y="11770"/>
                    <a:pt x="11745" y="11531"/>
                    <a:pt x="11783" y="11342"/>
                  </a:cubicBezTo>
                  <a:lnTo>
                    <a:pt x="11796" y="11292"/>
                  </a:lnTo>
                  <a:cubicBezTo>
                    <a:pt x="11833" y="11091"/>
                    <a:pt x="11859" y="10915"/>
                    <a:pt x="11884" y="10789"/>
                  </a:cubicBezTo>
                  <a:cubicBezTo>
                    <a:pt x="11884" y="10777"/>
                    <a:pt x="11884" y="10751"/>
                    <a:pt x="11884" y="10739"/>
                  </a:cubicBezTo>
                  <a:lnTo>
                    <a:pt x="11909" y="10563"/>
                  </a:lnTo>
                  <a:cubicBezTo>
                    <a:pt x="11972" y="10072"/>
                    <a:pt x="11846" y="9582"/>
                    <a:pt x="11544" y="9180"/>
                  </a:cubicBezTo>
                  <a:cubicBezTo>
                    <a:pt x="11506" y="8978"/>
                    <a:pt x="11469" y="8777"/>
                    <a:pt x="11418" y="8576"/>
                  </a:cubicBezTo>
                  <a:cubicBezTo>
                    <a:pt x="11381" y="8337"/>
                    <a:pt x="11305" y="7947"/>
                    <a:pt x="11280" y="7796"/>
                  </a:cubicBezTo>
                  <a:cubicBezTo>
                    <a:pt x="11318" y="7180"/>
                    <a:pt x="11418" y="6375"/>
                    <a:pt x="11418" y="6338"/>
                  </a:cubicBezTo>
                  <a:cubicBezTo>
                    <a:pt x="11456" y="6036"/>
                    <a:pt x="11431" y="5722"/>
                    <a:pt x="11343" y="5420"/>
                  </a:cubicBezTo>
                  <a:cubicBezTo>
                    <a:pt x="11481" y="4816"/>
                    <a:pt x="11318" y="4187"/>
                    <a:pt x="10890" y="3722"/>
                  </a:cubicBezTo>
                  <a:lnTo>
                    <a:pt x="10890" y="3697"/>
                  </a:lnTo>
                  <a:cubicBezTo>
                    <a:pt x="10991" y="1169"/>
                    <a:pt x="9809" y="327"/>
                    <a:pt x="8803" y="75"/>
                  </a:cubicBezTo>
                  <a:cubicBezTo>
                    <a:pt x="8715" y="50"/>
                    <a:pt x="8627" y="38"/>
                    <a:pt x="8551" y="25"/>
                  </a:cubicBezTo>
                  <a:cubicBezTo>
                    <a:pt x="8438" y="0"/>
                    <a:pt x="8325" y="0"/>
                    <a:pt x="8212" y="0"/>
                  </a:cubicBezTo>
                  <a:close/>
                </a:path>
              </a:pathLst>
            </a:custGeom>
            <a:solidFill>
              <a:schemeClr val="lt1"/>
            </a:solidFill>
            <a:ln>
              <a:noFill/>
            </a:ln>
            <a:effectLst>
              <a:outerShdw blurRad="28575" dist="9525" dir="5400000" algn="bl" rotWithShape="0">
                <a:schemeClr val="dk2">
                  <a:alpha val="4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2"/>
            <p:cNvSpPr/>
            <p:nvPr/>
          </p:nvSpPr>
          <p:spPr>
            <a:xfrm>
              <a:off x="7177200" y="5089025"/>
              <a:ext cx="106925" cy="17950"/>
            </a:xfrm>
            <a:custGeom>
              <a:avLst/>
              <a:gdLst/>
              <a:ahLst/>
              <a:cxnLst/>
              <a:rect l="l" t="t" r="r" b="b"/>
              <a:pathLst>
                <a:path w="4277" h="718" extrusionOk="0">
                  <a:moveTo>
                    <a:pt x="3597" y="419"/>
                  </a:moveTo>
                  <a:cubicBezTo>
                    <a:pt x="3761" y="419"/>
                    <a:pt x="3924" y="422"/>
                    <a:pt x="4088" y="429"/>
                  </a:cubicBezTo>
                  <a:cubicBezTo>
                    <a:pt x="3773" y="517"/>
                    <a:pt x="3446" y="579"/>
                    <a:pt x="3119" y="617"/>
                  </a:cubicBezTo>
                  <a:cubicBezTo>
                    <a:pt x="2792" y="655"/>
                    <a:pt x="2465" y="680"/>
                    <a:pt x="2139" y="680"/>
                  </a:cubicBezTo>
                  <a:cubicBezTo>
                    <a:pt x="1799" y="680"/>
                    <a:pt x="1472" y="655"/>
                    <a:pt x="1145" y="630"/>
                  </a:cubicBezTo>
                  <a:cubicBezTo>
                    <a:pt x="818" y="592"/>
                    <a:pt x="504" y="529"/>
                    <a:pt x="189" y="429"/>
                  </a:cubicBezTo>
                  <a:lnTo>
                    <a:pt x="189" y="429"/>
                  </a:lnTo>
                  <a:lnTo>
                    <a:pt x="1158" y="441"/>
                  </a:lnTo>
                  <a:cubicBezTo>
                    <a:pt x="1376" y="441"/>
                    <a:pt x="1594" y="447"/>
                    <a:pt x="1812" y="447"/>
                  </a:cubicBezTo>
                  <a:cubicBezTo>
                    <a:pt x="1921" y="447"/>
                    <a:pt x="2030" y="445"/>
                    <a:pt x="2139" y="441"/>
                  </a:cubicBezTo>
                  <a:cubicBezTo>
                    <a:pt x="2453" y="441"/>
                    <a:pt x="2780" y="441"/>
                    <a:pt x="3107" y="429"/>
                  </a:cubicBezTo>
                  <a:cubicBezTo>
                    <a:pt x="3270" y="422"/>
                    <a:pt x="3434" y="419"/>
                    <a:pt x="3597" y="419"/>
                  </a:cubicBezTo>
                  <a:close/>
                  <a:moveTo>
                    <a:pt x="240" y="1"/>
                  </a:moveTo>
                  <a:cubicBezTo>
                    <a:pt x="101" y="26"/>
                    <a:pt x="1" y="139"/>
                    <a:pt x="1" y="290"/>
                  </a:cubicBezTo>
                  <a:lnTo>
                    <a:pt x="1" y="542"/>
                  </a:lnTo>
                  <a:cubicBezTo>
                    <a:pt x="252" y="605"/>
                    <a:pt x="906" y="718"/>
                    <a:pt x="2151" y="718"/>
                  </a:cubicBezTo>
                  <a:cubicBezTo>
                    <a:pt x="3497" y="718"/>
                    <a:pt x="4088" y="579"/>
                    <a:pt x="4276" y="529"/>
                  </a:cubicBezTo>
                  <a:lnTo>
                    <a:pt x="4276" y="290"/>
                  </a:lnTo>
                  <a:cubicBezTo>
                    <a:pt x="4276" y="152"/>
                    <a:pt x="4176" y="26"/>
                    <a:pt x="4037" y="1"/>
                  </a:cubicBezTo>
                  <a:cubicBezTo>
                    <a:pt x="3409" y="114"/>
                    <a:pt x="2774" y="171"/>
                    <a:pt x="2139" y="171"/>
                  </a:cubicBezTo>
                  <a:cubicBezTo>
                    <a:pt x="1504" y="171"/>
                    <a:pt x="868" y="114"/>
                    <a:pt x="2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42"/>
            <p:cNvSpPr/>
            <p:nvPr/>
          </p:nvSpPr>
          <p:spPr>
            <a:xfrm>
              <a:off x="7236300" y="5049100"/>
              <a:ext cx="32100" cy="5375"/>
            </a:xfrm>
            <a:custGeom>
              <a:avLst/>
              <a:gdLst/>
              <a:ahLst/>
              <a:cxnLst/>
              <a:rect l="l" t="t" r="r" b="b"/>
              <a:pathLst>
                <a:path w="1284" h="215" extrusionOk="0">
                  <a:moveTo>
                    <a:pt x="164" y="1"/>
                  </a:moveTo>
                  <a:cubicBezTo>
                    <a:pt x="101" y="64"/>
                    <a:pt x="64" y="139"/>
                    <a:pt x="1" y="215"/>
                  </a:cubicBezTo>
                  <a:cubicBezTo>
                    <a:pt x="428" y="202"/>
                    <a:pt x="856" y="164"/>
                    <a:pt x="1284" y="102"/>
                  </a:cubicBezTo>
                  <a:cubicBezTo>
                    <a:pt x="906" y="51"/>
                    <a:pt x="529" y="14"/>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42"/>
            <p:cNvSpPr/>
            <p:nvPr/>
          </p:nvSpPr>
          <p:spPr>
            <a:xfrm>
              <a:off x="7219325" y="5077100"/>
              <a:ext cx="56925" cy="8800"/>
            </a:xfrm>
            <a:custGeom>
              <a:avLst/>
              <a:gdLst/>
              <a:ahLst/>
              <a:cxnLst/>
              <a:rect l="l" t="t" r="r" b="b"/>
              <a:pathLst>
                <a:path w="2277" h="352" extrusionOk="0">
                  <a:moveTo>
                    <a:pt x="2277" y="0"/>
                  </a:moveTo>
                  <a:cubicBezTo>
                    <a:pt x="1522" y="201"/>
                    <a:pt x="768" y="302"/>
                    <a:pt x="1" y="340"/>
                  </a:cubicBezTo>
                  <a:cubicBezTo>
                    <a:pt x="163" y="348"/>
                    <a:pt x="325" y="352"/>
                    <a:pt x="487" y="352"/>
                  </a:cubicBezTo>
                  <a:cubicBezTo>
                    <a:pt x="1083" y="352"/>
                    <a:pt x="1684" y="297"/>
                    <a:pt x="2277" y="189"/>
                  </a:cubicBezTo>
                  <a:lnTo>
                    <a:pt x="2277"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2"/>
            <p:cNvSpPr/>
            <p:nvPr/>
          </p:nvSpPr>
          <p:spPr>
            <a:xfrm>
              <a:off x="7200150" y="5144050"/>
              <a:ext cx="107225" cy="9275"/>
            </a:xfrm>
            <a:custGeom>
              <a:avLst/>
              <a:gdLst/>
              <a:ahLst/>
              <a:cxnLst/>
              <a:rect l="l" t="t" r="r" b="b"/>
              <a:pathLst>
                <a:path w="4289" h="371" extrusionOk="0">
                  <a:moveTo>
                    <a:pt x="4289" y="1"/>
                  </a:moveTo>
                  <a:lnTo>
                    <a:pt x="4289" y="1"/>
                  </a:lnTo>
                  <a:cubicBezTo>
                    <a:pt x="4113" y="26"/>
                    <a:pt x="3937" y="63"/>
                    <a:pt x="3761" y="76"/>
                  </a:cubicBezTo>
                  <a:cubicBezTo>
                    <a:pt x="3572" y="89"/>
                    <a:pt x="3409" y="126"/>
                    <a:pt x="3220" y="139"/>
                  </a:cubicBezTo>
                  <a:cubicBezTo>
                    <a:pt x="2868" y="177"/>
                    <a:pt x="2516" y="202"/>
                    <a:pt x="2151" y="227"/>
                  </a:cubicBezTo>
                  <a:cubicBezTo>
                    <a:pt x="1799" y="239"/>
                    <a:pt x="1434" y="265"/>
                    <a:pt x="1082" y="277"/>
                  </a:cubicBezTo>
                  <a:cubicBezTo>
                    <a:pt x="894" y="290"/>
                    <a:pt x="718" y="290"/>
                    <a:pt x="541" y="290"/>
                  </a:cubicBezTo>
                  <a:cubicBezTo>
                    <a:pt x="353" y="290"/>
                    <a:pt x="177" y="290"/>
                    <a:pt x="1" y="302"/>
                  </a:cubicBezTo>
                  <a:cubicBezTo>
                    <a:pt x="353" y="353"/>
                    <a:pt x="718" y="365"/>
                    <a:pt x="1082" y="365"/>
                  </a:cubicBezTo>
                  <a:cubicBezTo>
                    <a:pt x="1177" y="369"/>
                    <a:pt x="1272" y="370"/>
                    <a:pt x="1368" y="370"/>
                  </a:cubicBezTo>
                  <a:cubicBezTo>
                    <a:pt x="1630" y="370"/>
                    <a:pt x="1897" y="358"/>
                    <a:pt x="2164" y="340"/>
                  </a:cubicBezTo>
                  <a:cubicBezTo>
                    <a:pt x="2880" y="302"/>
                    <a:pt x="3597" y="189"/>
                    <a:pt x="4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2"/>
            <p:cNvSpPr/>
            <p:nvPr/>
          </p:nvSpPr>
          <p:spPr>
            <a:xfrm>
              <a:off x="7185075" y="5064825"/>
              <a:ext cx="91175" cy="13425"/>
            </a:xfrm>
            <a:custGeom>
              <a:avLst/>
              <a:gdLst/>
              <a:ahLst/>
              <a:cxnLst/>
              <a:rect l="l" t="t" r="r" b="b"/>
              <a:pathLst>
                <a:path w="3647" h="537" extrusionOk="0">
                  <a:moveTo>
                    <a:pt x="3647" y="1"/>
                  </a:moveTo>
                  <a:cubicBezTo>
                    <a:pt x="2768" y="232"/>
                    <a:pt x="1870" y="347"/>
                    <a:pt x="971" y="347"/>
                  </a:cubicBezTo>
                  <a:cubicBezTo>
                    <a:pt x="647" y="347"/>
                    <a:pt x="323" y="332"/>
                    <a:pt x="0" y="303"/>
                  </a:cubicBezTo>
                  <a:lnTo>
                    <a:pt x="0" y="491"/>
                  </a:lnTo>
                  <a:cubicBezTo>
                    <a:pt x="323" y="521"/>
                    <a:pt x="647" y="536"/>
                    <a:pt x="971" y="536"/>
                  </a:cubicBezTo>
                  <a:cubicBezTo>
                    <a:pt x="1870" y="536"/>
                    <a:pt x="2768" y="421"/>
                    <a:pt x="3647" y="189"/>
                  </a:cubicBezTo>
                  <a:lnTo>
                    <a:pt x="36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2"/>
            <p:cNvSpPr/>
            <p:nvPr/>
          </p:nvSpPr>
          <p:spPr>
            <a:xfrm>
              <a:off x="7284400" y="5111350"/>
              <a:ext cx="42475" cy="115400"/>
            </a:xfrm>
            <a:custGeom>
              <a:avLst/>
              <a:gdLst/>
              <a:ahLst/>
              <a:cxnLst/>
              <a:rect l="l" t="t" r="r" b="b"/>
              <a:pathLst>
                <a:path w="1699" h="4616" extrusionOk="0">
                  <a:moveTo>
                    <a:pt x="793" y="1"/>
                  </a:moveTo>
                  <a:lnTo>
                    <a:pt x="793" y="1"/>
                  </a:lnTo>
                  <a:cubicBezTo>
                    <a:pt x="931" y="64"/>
                    <a:pt x="1070" y="152"/>
                    <a:pt x="1183" y="265"/>
                  </a:cubicBezTo>
                  <a:lnTo>
                    <a:pt x="1120" y="303"/>
                  </a:lnTo>
                  <a:cubicBezTo>
                    <a:pt x="1082" y="328"/>
                    <a:pt x="1032" y="353"/>
                    <a:pt x="982" y="378"/>
                  </a:cubicBezTo>
                  <a:cubicBezTo>
                    <a:pt x="881" y="428"/>
                    <a:pt x="768" y="479"/>
                    <a:pt x="667" y="529"/>
                  </a:cubicBezTo>
                  <a:cubicBezTo>
                    <a:pt x="454" y="617"/>
                    <a:pt x="227" y="680"/>
                    <a:pt x="1" y="755"/>
                  </a:cubicBezTo>
                  <a:cubicBezTo>
                    <a:pt x="240" y="743"/>
                    <a:pt x="479" y="718"/>
                    <a:pt x="705" y="692"/>
                  </a:cubicBezTo>
                  <a:cubicBezTo>
                    <a:pt x="831" y="655"/>
                    <a:pt x="944" y="642"/>
                    <a:pt x="1070" y="617"/>
                  </a:cubicBezTo>
                  <a:cubicBezTo>
                    <a:pt x="1120" y="604"/>
                    <a:pt x="1183" y="592"/>
                    <a:pt x="1246" y="567"/>
                  </a:cubicBezTo>
                  <a:lnTo>
                    <a:pt x="1334" y="542"/>
                  </a:lnTo>
                  <a:lnTo>
                    <a:pt x="1384" y="516"/>
                  </a:lnTo>
                  <a:cubicBezTo>
                    <a:pt x="1447" y="617"/>
                    <a:pt x="1485" y="743"/>
                    <a:pt x="1485" y="868"/>
                  </a:cubicBezTo>
                  <a:cubicBezTo>
                    <a:pt x="1497" y="919"/>
                    <a:pt x="1497" y="969"/>
                    <a:pt x="1485" y="1007"/>
                  </a:cubicBezTo>
                  <a:lnTo>
                    <a:pt x="1485" y="1170"/>
                  </a:lnTo>
                  <a:lnTo>
                    <a:pt x="1485" y="1485"/>
                  </a:lnTo>
                  <a:lnTo>
                    <a:pt x="1485" y="2113"/>
                  </a:lnTo>
                  <a:lnTo>
                    <a:pt x="1485" y="2742"/>
                  </a:lnTo>
                  <a:cubicBezTo>
                    <a:pt x="1485" y="2943"/>
                    <a:pt x="1485" y="3157"/>
                    <a:pt x="1497" y="3371"/>
                  </a:cubicBezTo>
                  <a:cubicBezTo>
                    <a:pt x="1522" y="3786"/>
                    <a:pt x="1548" y="4201"/>
                    <a:pt x="1598" y="4616"/>
                  </a:cubicBezTo>
                  <a:cubicBezTo>
                    <a:pt x="1636" y="4201"/>
                    <a:pt x="1661" y="3786"/>
                    <a:pt x="1686" y="3371"/>
                  </a:cubicBezTo>
                  <a:cubicBezTo>
                    <a:pt x="1698" y="3157"/>
                    <a:pt x="1698" y="2956"/>
                    <a:pt x="1698" y="2742"/>
                  </a:cubicBezTo>
                  <a:lnTo>
                    <a:pt x="1698" y="2113"/>
                  </a:lnTo>
                  <a:lnTo>
                    <a:pt x="1698" y="1485"/>
                  </a:lnTo>
                  <a:lnTo>
                    <a:pt x="1698" y="1170"/>
                  </a:lnTo>
                  <a:cubicBezTo>
                    <a:pt x="1686" y="1070"/>
                    <a:pt x="1686" y="956"/>
                    <a:pt x="1673" y="856"/>
                  </a:cubicBezTo>
                  <a:cubicBezTo>
                    <a:pt x="1636" y="630"/>
                    <a:pt x="1522" y="428"/>
                    <a:pt x="1359" y="277"/>
                  </a:cubicBezTo>
                  <a:cubicBezTo>
                    <a:pt x="1195" y="139"/>
                    <a:pt x="994" y="51"/>
                    <a:pt x="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42"/>
            <p:cNvSpPr/>
            <p:nvPr/>
          </p:nvSpPr>
          <p:spPr>
            <a:xfrm>
              <a:off x="7192925" y="5049100"/>
              <a:ext cx="28625" cy="5075"/>
            </a:xfrm>
            <a:custGeom>
              <a:avLst/>
              <a:gdLst/>
              <a:ahLst/>
              <a:cxnLst/>
              <a:rect l="l" t="t" r="r" b="b"/>
              <a:pathLst>
                <a:path w="1145" h="203" extrusionOk="0">
                  <a:moveTo>
                    <a:pt x="1082" y="1"/>
                  </a:moveTo>
                  <a:cubicBezTo>
                    <a:pt x="717" y="14"/>
                    <a:pt x="353" y="51"/>
                    <a:pt x="1" y="102"/>
                  </a:cubicBezTo>
                  <a:cubicBezTo>
                    <a:pt x="378" y="164"/>
                    <a:pt x="755" y="190"/>
                    <a:pt x="1145" y="202"/>
                  </a:cubicBezTo>
                  <a:cubicBezTo>
                    <a:pt x="1120" y="164"/>
                    <a:pt x="1107" y="114"/>
                    <a:pt x="1095" y="51"/>
                  </a:cubicBezTo>
                  <a:cubicBezTo>
                    <a:pt x="1095" y="39"/>
                    <a:pt x="1082" y="14"/>
                    <a:pt x="10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2"/>
            <p:cNvSpPr/>
            <p:nvPr/>
          </p:nvSpPr>
          <p:spPr>
            <a:xfrm>
              <a:off x="7185075" y="5059475"/>
              <a:ext cx="65725" cy="6575"/>
            </a:xfrm>
            <a:custGeom>
              <a:avLst/>
              <a:gdLst/>
              <a:ahLst/>
              <a:cxnLst/>
              <a:rect l="l" t="t" r="r" b="b"/>
              <a:pathLst>
                <a:path w="2629" h="263" extrusionOk="0">
                  <a:moveTo>
                    <a:pt x="0" y="1"/>
                  </a:moveTo>
                  <a:lnTo>
                    <a:pt x="0" y="215"/>
                  </a:lnTo>
                  <a:cubicBezTo>
                    <a:pt x="315" y="247"/>
                    <a:pt x="634" y="262"/>
                    <a:pt x="953" y="262"/>
                  </a:cubicBezTo>
                  <a:cubicBezTo>
                    <a:pt x="1513" y="262"/>
                    <a:pt x="2076" y="215"/>
                    <a:pt x="2628" y="127"/>
                  </a:cubicBezTo>
                  <a:lnTo>
                    <a:pt x="2628" y="127"/>
                  </a:lnTo>
                  <a:cubicBezTo>
                    <a:pt x="2389" y="152"/>
                    <a:pt x="2113" y="164"/>
                    <a:pt x="1824" y="164"/>
                  </a:cubicBezTo>
                  <a:cubicBezTo>
                    <a:pt x="1207" y="164"/>
                    <a:pt x="604" y="1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2"/>
            <p:cNvSpPr/>
            <p:nvPr/>
          </p:nvSpPr>
          <p:spPr>
            <a:xfrm>
              <a:off x="7181300" y="5213525"/>
              <a:ext cx="98425" cy="7875"/>
            </a:xfrm>
            <a:custGeom>
              <a:avLst/>
              <a:gdLst/>
              <a:ahLst/>
              <a:cxnLst/>
              <a:rect l="l" t="t" r="r" b="b"/>
              <a:pathLst>
                <a:path w="3937" h="315" extrusionOk="0">
                  <a:moveTo>
                    <a:pt x="1968" y="1"/>
                  </a:moveTo>
                  <a:cubicBezTo>
                    <a:pt x="1638" y="1"/>
                    <a:pt x="1308" y="26"/>
                    <a:pt x="981" y="76"/>
                  </a:cubicBezTo>
                  <a:cubicBezTo>
                    <a:pt x="642" y="126"/>
                    <a:pt x="315" y="202"/>
                    <a:pt x="0" y="315"/>
                  </a:cubicBezTo>
                  <a:cubicBezTo>
                    <a:pt x="327" y="290"/>
                    <a:pt x="654" y="265"/>
                    <a:pt x="981" y="240"/>
                  </a:cubicBezTo>
                  <a:cubicBezTo>
                    <a:pt x="1308" y="214"/>
                    <a:pt x="1648" y="202"/>
                    <a:pt x="1975" y="202"/>
                  </a:cubicBezTo>
                  <a:cubicBezTo>
                    <a:pt x="2301" y="202"/>
                    <a:pt x="2628" y="214"/>
                    <a:pt x="2955" y="240"/>
                  </a:cubicBezTo>
                  <a:cubicBezTo>
                    <a:pt x="3282" y="252"/>
                    <a:pt x="3609" y="290"/>
                    <a:pt x="3936" y="315"/>
                  </a:cubicBezTo>
                  <a:cubicBezTo>
                    <a:pt x="3622" y="202"/>
                    <a:pt x="3295" y="126"/>
                    <a:pt x="2955" y="76"/>
                  </a:cubicBezTo>
                  <a:cubicBezTo>
                    <a:pt x="2628" y="26"/>
                    <a:pt x="2298" y="1"/>
                    <a:pt x="1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2"/>
            <p:cNvSpPr/>
            <p:nvPr/>
          </p:nvSpPr>
          <p:spPr>
            <a:xfrm>
              <a:off x="7136975" y="5109150"/>
              <a:ext cx="94025" cy="114775"/>
            </a:xfrm>
            <a:custGeom>
              <a:avLst/>
              <a:gdLst/>
              <a:ahLst/>
              <a:cxnLst/>
              <a:rect l="l" t="t" r="r" b="b"/>
              <a:pathLst>
                <a:path w="3761" h="4591" extrusionOk="0">
                  <a:moveTo>
                    <a:pt x="1258" y="1"/>
                  </a:moveTo>
                  <a:lnTo>
                    <a:pt x="1258" y="1"/>
                  </a:lnTo>
                  <a:cubicBezTo>
                    <a:pt x="780" y="64"/>
                    <a:pt x="0" y="290"/>
                    <a:pt x="0" y="1070"/>
                  </a:cubicBezTo>
                  <a:lnTo>
                    <a:pt x="0" y="4591"/>
                  </a:lnTo>
                  <a:cubicBezTo>
                    <a:pt x="289" y="3723"/>
                    <a:pt x="453" y="2830"/>
                    <a:pt x="503" y="1925"/>
                  </a:cubicBezTo>
                  <a:cubicBezTo>
                    <a:pt x="503" y="1711"/>
                    <a:pt x="528" y="1510"/>
                    <a:pt x="566" y="1296"/>
                  </a:cubicBezTo>
                  <a:cubicBezTo>
                    <a:pt x="730" y="1334"/>
                    <a:pt x="880" y="1346"/>
                    <a:pt x="1031" y="1371"/>
                  </a:cubicBezTo>
                  <a:cubicBezTo>
                    <a:pt x="1333" y="1397"/>
                    <a:pt x="1648" y="1409"/>
                    <a:pt x="1949" y="1409"/>
                  </a:cubicBezTo>
                  <a:cubicBezTo>
                    <a:pt x="2251" y="1409"/>
                    <a:pt x="2553" y="1397"/>
                    <a:pt x="2855" y="1397"/>
                  </a:cubicBezTo>
                  <a:cubicBezTo>
                    <a:pt x="3157" y="1384"/>
                    <a:pt x="3458" y="1359"/>
                    <a:pt x="3760" y="1334"/>
                  </a:cubicBezTo>
                  <a:cubicBezTo>
                    <a:pt x="3458" y="1309"/>
                    <a:pt x="3157" y="1283"/>
                    <a:pt x="2867" y="1246"/>
                  </a:cubicBezTo>
                  <a:cubicBezTo>
                    <a:pt x="2565" y="1208"/>
                    <a:pt x="2264" y="1170"/>
                    <a:pt x="1974" y="1120"/>
                  </a:cubicBezTo>
                  <a:cubicBezTo>
                    <a:pt x="1673" y="1082"/>
                    <a:pt x="1383" y="1019"/>
                    <a:pt x="1107" y="944"/>
                  </a:cubicBezTo>
                  <a:cubicBezTo>
                    <a:pt x="968" y="906"/>
                    <a:pt x="830" y="856"/>
                    <a:pt x="692" y="818"/>
                  </a:cubicBezTo>
                  <a:cubicBezTo>
                    <a:pt x="918" y="177"/>
                    <a:pt x="1258"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2"/>
            <p:cNvSpPr/>
            <p:nvPr/>
          </p:nvSpPr>
          <p:spPr>
            <a:xfrm>
              <a:off x="7153625" y="5221375"/>
              <a:ext cx="154075" cy="8200"/>
            </a:xfrm>
            <a:custGeom>
              <a:avLst/>
              <a:gdLst/>
              <a:ahLst/>
              <a:cxnLst/>
              <a:rect l="l" t="t" r="r" b="b"/>
              <a:pathLst>
                <a:path w="6163" h="328" extrusionOk="0">
                  <a:moveTo>
                    <a:pt x="3082" y="1"/>
                  </a:moveTo>
                  <a:cubicBezTo>
                    <a:pt x="2566" y="1"/>
                    <a:pt x="2038" y="26"/>
                    <a:pt x="1535" y="89"/>
                  </a:cubicBezTo>
                  <a:cubicBezTo>
                    <a:pt x="1019" y="127"/>
                    <a:pt x="504" y="215"/>
                    <a:pt x="1" y="328"/>
                  </a:cubicBezTo>
                  <a:cubicBezTo>
                    <a:pt x="516" y="303"/>
                    <a:pt x="1032" y="265"/>
                    <a:pt x="1547" y="240"/>
                  </a:cubicBezTo>
                  <a:cubicBezTo>
                    <a:pt x="2050" y="227"/>
                    <a:pt x="2566" y="215"/>
                    <a:pt x="3082" y="215"/>
                  </a:cubicBezTo>
                  <a:cubicBezTo>
                    <a:pt x="3597" y="215"/>
                    <a:pt x="4100" y="227"/>
                    <a:pt x="4616" y="240"/>
                  </a:cubicBezTo>
                  <a:cubicBezTo>
                    <a:pt x="5131" y="265"/>
                    <a:pt x="5647" y="303"/>
                    <a:pt x="6162" y="328"/>
                  </a:cubicBezTo>
                  <a:cubicBezTo>
                    <a:pt x="5659" y="215"/>
                    <a:pt x="5144" y="127"/>
                    <a:pt x="4628" y="89"/>
                  </a:cubicBezTo>
                  <a:cubicBezTo>
                    <a:pt x="4113" y="26"/>
                    <a:pt x="3597" y="14"/>
                    <a:pt x="30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2"/>
            <p:cNvSpPr/>
            <p:nvPr/>
          </p:nvSpPr>
          <p:spPr>
            <a:xfrm>
              <a:off x="7229400" y="4641050"/>
              <a:ext cx="37425" cy="414050"/>
            </a:xfrm>
            <a:custGeom>
              <a:avLst/>
              <a:gdLst/>
              <a:ahLst/>
              <a:cxnLst/>
              <a:rect l="l" t="t" r="r" b="b"/>
              <a:pathLst>
                <a:path w="1497" h="16562" extrusionOk="0">
                  <a:moveTo>
                    <a:pt x="1497" y="1"/>
                  </a:moveTo>
                  <a:lnTo>
                    <a:pt x="1497" y="1"/>
                  </a:lnTo>
                  <a:cubicBezTo>
                    <a:pt x="1270" y="818"/>
                    <a:pt x="1157" y="1673"/>
                    <a:pt x="1157" y="2528"/>
                  </a:cubicBezTo>
                  <a:cubicBezTo>
                    <a:pt x="1157" y="3384"/>
                    <a:pt x="1207" y="4251"/>
                    <a:pt x="1233" y="5106"/>
                  </a:cubicBezTo>
                  <a:cubicBezTo>
                    <a:pt x="1321" y="6816"/>
                    <a:pt x="1295" y="8539"/>
                    <a:pt x="1170" y="10249"/>
                  </a:cubicBezTo>
                  <a:cubicBezTo>
                    <a:pt x="1145" y="10677"/>
                    <a:pt x="1107" y="11104"/>
                    <a:pt x="1057" y="11532"/>
                  </a:cubicBezTo>
                  <a:cubicBezTo>
                    <a:pt x="1006" y="11947"/>
                    <a:pt x="956" y="12375"/>
                    <a:pt x="880" y="12789"/>
                  </a:cubicBezTo>
                  <a:cubicBezTo>
                    <a:pt x="742" y="13619"/>
                    <a:pt x="566" y="14437"/>
                    <a:pt x="365" y="15242"/>
                  </a:cubicBezTo>
                  <a:cubicBezTo>
                    <a:pt x="252" y="15682"/>
                    <a:pt x="139" y="16122"/>
                    <a:pt x="0" y="16562"/>
                  </a:cubicBezTo>
                  <a:lnTo>
                    <a:pt x="63" y="16562"/>
                  </a:lnTo>
                  <a:cubicBezTo>
                    <a:pt x="189" y="16134"/>
                    <a:pt x="315" y="15707"/>
                    <a:pt x="428" y="15279"/>
                  </a:cubicBezTo>
                  <a:cubicBezTo>
                    <a:pt x="642" y="14487"/>
                    <a:pt x="818" y="13657"/>
                    <a:pt x="956" y="12815"/>
                  </a:cubicBezTo>
                  <a:cubicBezTo>
                    <a:pt x="1031" y="12400"/>
                    <a:pt x="1082" y="11972"/>
                    <a:pt x="1145" y="11545"/>
                  </a:cubicBezTo>
                  <a:cubicBezTo>
                    <a:pt x="1195" y="11117"/>
                    <a:pt x="1233" y="10689"/>
                    <a:pt x="1258" y="10262"/>
                  </a:cubicBezTo>
                  <a:cubicBezTo>
                    <a:pt x="1383" y="8539"/>
                    <a:pt x="1409" y="6816"/>
                    <a:pt x="1308" y="5094"/>
                  </a:cubicBezTo>
                  <a:cubicBezTo>
                    <a:pt x="1270" y="4239"/>
                    <a:pt x="1207" y="3384"/>
                    <a:pt x="1207" y="2516"/>
                  </a:cubicBezTo>
                  <a:cubicBezTo>
                    <a:pt x="1195" y="1673"/>
                    <a:pt x="1283" y="818"/>
                    <a:pt x="1497"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42"/>
            <p:cNvSpPr/>
            <p:nvPr/>
          </p:nvSpPr>
          <p:spPr>
            <a:xfrm>
              <a:off x="7201725" y="4569600"/>
              <a:ext cx="125775" cy="480800"/>
            </a:xfrm>
            <a:custGeom>
              <a:avLst/>
              <a:gdLst/>
              <a:ahLst/>
              <a:cxnLst/>
              <a:rect l="l" t="t" r="r" b="b"/>
              <a:pathLst>
                <a:path w="5031" h="19232" extrusionOk="0">
                  <a:moveTo>
                    <a:pt x="3547" y="1363"/>
                  </a:moveTo>
                  <a:lnTo>
                    <a:pt x="3496" y="1513"/>
                  </a:lnTo>
                  <a:cubicBezTo>
                    <a:pt x="3459" y="1614"/>
                    <a:pt x="3421" y="1752"/>
                    <a:pt x="3371" y="1928"/>
                  </a:cubicBezTo>
                  <a:cubicBezTo>
                    <a:pt x="3320" y="2092"/>
                    <a:pt x="3258" y="2293"/>
                    <a:pt x="3195" y="2507"/>
                  </a:cubicBezTo>
                  <a:cubicBezTo>
                    <a:pt x="3132" y="2721"/>
                    <a:pt x="3081" y="2947"/>
                    <a:pt x="3019" y="3173"/>
                  </a:cubicBezTo>
                  <a:cubicBezTo>
                    <a:pt x="2968" y="3412"/>
                    <a:pt x="2918" y="3651"/>
                    <a:pt x="2868" y="3865"/>
                  </a:cubicBezTo>
                  <a:cubicBezTo>
                    <a:pt x="2817" y="4079"/>
                    <a:pt x="2780" y="4292"/>
                    <a:pt x="2755" y="4469"/>
                  </a:cubicBezTo>
                  <a:cubicBezTo>
                    <a:pt x="2729" y="4657"/>
                    <a:pt x="2692" y="4808"/>
                    <a:pt x="2679" y="4909"/>
                  </a:cubicBezTo>
                  <a:lnTo>
                    <a:pt x="2654" y="5072"/>
                  </a:lnTo>
                  <a:lnTo>
                    <a:pt x="2667" y="4909"/>
                  </a:lnTo>
                  <a:cubicBezTo>
                    <a:pt x="2667" y="4795"/>
                    <a:pt x="2679" y="4645"/>
                    <a:pt x="2704" y="4456"/>
                  </a:cubicBezTo>
                  <a:cubicBezTo>
                    <a:pt x="2729" y="4267"/>
                    <a:pt x="2755" y="4054"/>
                    <a:pt x="2792" y="3827"/>
                  </a:cubicBezTo>
                  <a:cubicBezTo>
                    <a:pt x="2830" y="3601"/>
                    <a:pt x="2880" y="3349"/>
                    <a:pt x="2943" y="3123"/>
                  </a:cubicBezTo>
                  <a:cubicBezTo>
                    <a:pt x="2993" y="2897"/>
                    <a:pt x="3069" y="2645"/>
                    <a:pt x="3132" y="2444"/>
                  </a:cubicBezTo>
                  <a:cubicBezTo>
                    <a:pt x="3195" y="2243"/>
                    <a:pt x="3258" y="2042"/>
                    <a:pt x="3320" y="1878"/>
                  </a:cubicBezTo>
                  <a:cubicBezTo>
                    <a:pt x="3383" y="1715"/>
                    <a:pt x="3446" y="1589"/>
                    <a:pt x="3484" y="1501"/>
                  </a:cubicBezTo>
                  <a:lnTo>
                    <a:pt x="3547" y="1363"/>
                  </a:lnTo>
                  <a:close/>
                  <a:moveTo>
                    <a:pt x="1786" y="3588"/>
                  </a:moveTo>
                  <a:lnTo>
                    <a:pt x="1799" y="3689"/>
                  </a:lnTo>
                  <a:lnTo>
                    <a:pt x="1824" y="3915"/>
                  </a:lnTo>
                  <a:cubicBezTo>
                    <a:pt x="1824" y="4016"/>
                    <a:pt x="1837" y="4129"/>
                    <a:pt x="1849" y="4242"/>
                  </a:cubicBezTo>
                  <a:cubicBezTo>
                    <a:pt x="1862" y="4368"/>
                    <a:pt x="1874" y="4494"/>
                    <a:pt x="1887" y="4619"/>
                  </a:cubicBezTo>
                  <a:cubicBezTo>
                    <a:pt x="1912" y="4745"/>
                    <a:pt x="1912" y="4883"/>
                    <a:pt x="1937" y="4997"/>
                  </a:cubicBezTo>
                  <a:cubicBezTo>
                    <a:pt x="1950" y="5122"/>
                    <a:pt x="1962" y="5236"/>
                    <a:pt x="1975" y="5324"/>
                  </a:cubicBezTo>
                  <a:lnTo>
                    <a:pt x="2000" y="5563"/>
                  </a:lnTo>
                  <a:lnTo>
                    <a:pt x="2013" y="5651"/>
                  </a:lnTo>
                  <a:lnTo>
                    <a:pt x="1987" y="5575"/>
                  </a:lnTo>
                  <a:cubicBezTo>
                    <a:pt x="1962" y="5525"/>
                    <a:pt x="1950" y="5449"/>
                    <a:pt x="1925" y="5349"/>
                  </a:cubicBezTo>
                  <a:cubicBezTo>
                    <a:pt x="1899" y="5261"/>
                    <a:pt x="1874" y="5148"/>
                    <a:pt x="1862" y="5034"/>
                  </a:cubicBezTo>
                  <a:cubicBezTo>
                    <a:pt x="1837" y="4921"/>
                    <a:pt x="1824" y="4783"/>
                    <a:pt x="1811" y="4657"/>
                  </a:cubicBezTo>
                  <a:cubicBezTo>
                    <a:pt x="1786" y="4531"/>
                    <a:pt x="1786" y="4393"/>
                    <a:pt x="1774" y="4267"/>
                  </a:cubicBezTo>
                  <a:cubicBezTo>
                    <a:pt x="1774" y="4142"/>
                    <a:pt x="1774" y="4028"/>
                    <a:pt x="1774" y="3928"/>
                  </a:cubicBezTo>
                  <a:cubicBezTo>
                    <a:pt x="1774" y="3827"/>
                    <a:pt x="1774" y="3739"/>
                    <a:pt x="1786" y="3689"/>
                  </a:cubicBezTo>
                  <a:lnTo>
                    <a:pt x="1786" y="3588"/>
                  </a:lnTo>
                  <a:close/>
                  <a:moveTo>
                    <a:pt x="705" y="4343"/>
                  </a:moveTo>
                  <a:lnTo>
                    <a:pt x="705" y="4380"/>
                  </a:lnTo>
                  <a:lnTo>
                    <a:pt x="705" y="4519"/>
                  </a:lnTo>
                  <a:cubicBezTo>
                    <a:pt x="692" y="4682"/>
                    <a:pt x="705" y="4833"/>
                    <a:pt x="717" y="4997"/>
                  </a:cubicBezTo>
                  <a:cubicBezTo>
                    <a:pt x="743" y="5198"/>
                    <a:pt x="780" y="5399"/>
                    <a:pt x="856" y="5600"/>
                  </a:cubicBezTo>
                  <a:cubicBezTo>
                    <a:pt x="919" y="5801"/>
                    <a:pt x="1019" y="5977"/>
                    <a:pt x="1145" y="6141"/>
                  </a:cubicBezTo>
                  <a:cubicBezTo>
                    <a:pt x="1271" y="6304"/>
                    <a:pt x="1396" y="6455"/>
                    <a:pt x="1535" y="6594"/>
                  </a:cubicBezTo>
                  <a:cubicBezTo>
                    <a:pt x="1661" y="6732"/>
                    <a:pt x="1774" y="6883"/>
                    <a:pt x="1862" y="7034"/>
                  </a:cubicBezTo>
                  <a:cubicBezTo>
                    <a:pt x="1937" y="7160"/>
                    <a:pt x="2000" y="7298"/>
                    <a:pt x="2050" y="7449"/>
                  </a:cubicBezTo>
                  <a:cubicBezTo>
                    <a:pt x="2063" y="7499"/>
                    <a:pt x="2075" y="7562"/>
                    <a:pt x="2088" y="7625"/>
                  </a:cubicBezTo>
                  <a:cubicBezTo>
                    <a:pt x="2063" y="7574"/>
                    <a:pt x="2025" y="7524"/>
                    <a:pt x="2000" y="7474"/>
                  </a:cubicBezTo>
                  <a:cubicBezTo>
                    <a:pt x="1950" y="7361"/>
                    <a:pt x="1874" y="7260"/>
                    <a:pt x="1786" y="7160"/>
                  </a:cubicBezTo>
                  <a:cubicBezTo>
                    <a:pt x="1686" y="7034"/>
                    <a:pt x="1560" y="6921"/>
                    <a:pt x="1434" y="6807"/>
                  </a:cubicBezTo>
                  <a:cubicBezTo>
                    <a:pt x="1283" y="6669"/>
                    <a:pt x="1145" y="6531"/>
                    <a:pt x="1019" y="6380"/>
                  </a:cubicBezTo>
                  <a:cubicBezTo>
                    <a:pt x="881" y="6179"/>
                    <a:pt x="780" y="5952"/>
                    <a:pt x="705" y="5726"/>
                  </a:cubicBezTo>
                  <a:cubicBezTo>
                    <a:pt x="642" y="5487"/>
                    <a:pt x="617" y="5248"/>
                    <a:pt x="617" y="5022"/>
                  </a:cubicBezTo>
                  <a:cubicBezTo>
                    <a:pt x="617" y="4846"/>
                    <a:pt x="629" y="4682"/>
                    <a:pt x="655" y="4519"/>
                  </a:cubicBezTo>
                  <a:cubicBezTo>
                    <a:pt x="667" y="4456"/>
                    <a:pt x="680" y="4418"/>
                    <a:pt x="692" y="4380"/>
                  </a:cubicBezTo>
                  <a:lnTo>
                    <a:pt x="705" y="4343"/>
                  </a:lnTo>
                  <a:close/>
                  <a:moveTo>
                    <a:pt x="4100" y="5613"/>
                  </a:moveTo>
                  <a:lnTo>
                    <a:pt x="4025" y="5852"/>
                  </a:lnTo>
                  <a:cubicBezTo>
                    <a:pt x="4012" y="5927"/>
                    <a:pt x="3987" y="6028"/>
                    <a:pt x="3962" y="6128"/>
                  </a:cubicBezTo>
                  <a:cubicBezTo>
                    <a:pt x="3937" y="6242"/>
                    <a:pt x="3899" y="6367"/>
                    <a:pt x="3874" y="6493"/>
                  </a:cubicBezTo>
                  <a:cubicBezTo>
                    <a:pt x="3823" y="6770"/>
                    <a:pt x="3761" y="7084"/>
                    <a:pt x="3723" y="7424"/>
                  </a:cubicBezTo>
                  <a:cubicBezTo>
                    <a:pt x="3672" y="7763"/>
                    <a:pt x="3622" y="8140"/>
                    <a:pt x="3559" y="8505"/>
                  </a:cubicBezTo>
                  <a:cubicBezTo>
                    <a:pt x="3509" y="8882"/>
                    <a:pt x="3446" y="9247"/>
                    <a:pt x="3383" y="9599"/>
                  </a:cubicBezTo>
                  <a:cubicBezTo>
                    <a:pt x="3308" y="9939"/>
                    <a:pt x="3220" y="10253"/>
                    <a:pt x="3144" y="10517"/>
                  </a:cubicBezTo>
                  <a:cubicBezTo>
                    <a:pt x="3107" y="10643"/>
                    <a:pt x="3056" y="10756"/>
                    <a:pt x="3019" y="10856"/>
                  </a:cubicBezTo>
                  <a:lnTo>
                    <a:pt x="2968" y="10995"/>
                  </a:lnTo>
                  <a:lnTo>
                    <a:pt x="2918" y="11108"/>
                  </a:lnTo>
                  <a:lnTo>
                    <a:pt x="2817" y="11322"/>
                  </a:lnTo>
                  <a:lnTo>
                    <a:pt x="2880" y="11083"/>
                  </a:lnTo>
                  <a:lnTo>
                    <a:pt x="2931" y="10957"/>
                  </a:lnTo>
                  <a:lnTo>
                    <a:pt x="2968" y="10806"/>
                  </a:lnTo>
                  <a:cubicBezTo>
                    <a:pt x="2993" y="10706"/>
                    <a:pt x="3031" y="10580"/>
                    <a:pt x="3056" y="10442"/>
                  </a:cubicBezTo>
                  <a:cubicBezTo>
                    <a:pt x="3119" y="10190"/>
                    <a:pt x="3170" y="9863"/>
                    <a:pt x="3232" y="9524"/>
                  </a:cubicBezTo>
                  <a:cubicBezTo>
                    <a:pt x="3283" y="9184"/>
                    <a:pt x="3333" y="8819"/>
                    <a:pt x="3383" y="8455"/>
                  </a:cubicBezTo>
                  <a:cubicBezTo>
                    <a:pt x="3446" y="8077"/>
                    <a:pt x="3509" y="7713"/>
                    <a:pt x="3572" y="7361"/>
                  </a:cubicBezTo>
                  <a:cubicBezTo>
                    <a:pt x="3635" y="7021"/>
                    <a:pt x="3710" y="6707"/>
                    <a:pt x="3786" y="6443"/>
                  </a:cubicBezTo>
                  <a:cubicBezTo>
                    <a:pt x="3823" y="6317"/>
                    <a:pt x="3874" y="6191"/>
                    <a:pt x="3899" y="6091"/>
                  </a:cubicBezTo>
                  <a:cubicBezTo>
                    <a:pt x="3937" y="5990"/>
                    <a:pt x="3974" y="5902"/>
                    <a:pt x="3999" y="5827"/>
                  </a:cubicBezTo>
                  <a:lnTo>
                    <a:pt x="4100" y="5613"/>
                  </a:lnTo>
                  <a:close/>
                  <a:moveTo>
                    <a:pt x="856" y="8115"/>
                  </a:moveTo>
                  <a:lnTo>
                    <a:pt x="931" y="8228"/>
                  </a:lnTo>
                  <a:cubicBezTo>
                    <a:pt x="981" y="8304"/>
                    <a:pt x="1057" y="8417"/>
                    <a:pt x="1132" y="8555"/>
                  </a:cubicBezTo>
                  <a:cubicBezTo>
                    <a:pt x="1195" y="8694"/>
                    <a:pt x="1283" y="8870"/>
                    <a:pt x="1371" y="9058"/>
                  </a:cubicBezTo>
                  <a:cubicBezTo>
                    <a:pt x="1459" y="9234"/>
                    <a:pt x="1522" y="9448"/>
                    <a:pt x="1610" y="9674"/>
                  </a:cubicBezTo>
                  <a:cubicBezTo>
                    <a:pt x="1686" y="9888"/>
                    <a:pt x="1736" y="10115"/>
                    <a:pt x="1799" y="10341"/>
                  </a:cubicBezTo>
                  <a:cubicBezTo>
                    <a:pt x="1849" y="10555"/>
                    <a:pt x="1887" y="10768"/>
                    <a:pt x="1912" y="10945"/>
                  </a:cubicBezTo>
                  <a:cubicBezTo>
                    <a:pt x="1950" y="11121"/>
                    <a:pt x="1962" y="11271"/>
                    <a:pt x="1975" y="11385"/>
                  </a:cubicBezTo>
                  <a:lnTo>
                    <a:pt x="1987" y="11548"/>
                  </a:lnTo>
                  <a:lnTo>
                    <a:pt x="1950" y="11385"/>
                  </a:lnTo>
                  <a:cubicBezTo>
                    <a:pt x="1937" y="11284"/>
                    <a:pt x="1899" y="11146"/>
                    <a:pt x="1862" y="10970"/>
                  </a:cubicBezTo>
                  <a:cubicBezTo>
                    <a:pt x="1824" y="10794"/>
                    <a:pt x="1774" y="10592"/>
                    <a:pt x="1723" y="10391"/>
                  </a:cubicBezTo>
                  <a:cubicBezTo>
                    <a:pt x="1661" y="10177"/>
                    <a:pt x="1598" y="9951"/>
                    <a:pt x="1522" y="9750"/>
                  </a:cubicBezTo>
                  <a:cubicBezTo>
                    <a:pt x="1447" y="9524"/>
                    <a:pt x="1371" y="9322"/>
                    <a:pt x="1296" y="9121"/>
                  </a:cubicBezTo>
                  <a:cubicBezTo>
                    <a:pt x="1220" y="8933"/>
                    <a:pt x="1145" y="8757"/>
                    <a:pt x="1082" y="8606"/>
                  </a:cubicBezTo>
                  <a:cubicBezTo>
                    <a:pt x="1007" y="8467"/>
                    <a:pt x="956" y="8342"/>
                    <a:pt x="919" y="8254"/>
                  </a:cubicBezTo>
                  <a:lnTo>
                    <a:pt x="856" y="8115"/>
                  </a:lnTo>
                  <a:close/>
                  <a:moveTo>
                    <a:pt x="4540" y="8719"/>
                  </a:moveTo>
                  <a:lnTo>
                    <a:pt x="4515" y="8857"/>
                  </a:lnTo>
                  <a:cubicBezTo>
                    <a:pt x="4502" y="8945"/>
                    <a:pt x="4477" y="9071"/>
                    <a:pt x="4427" y="9222"/>
                  </a:cubicBezTo>
                  <a:cubicBezTo>
                    <a:pt x="4389" y="9373"/>
                    <a:pt x="4352" y="9549"/>
                    <a:pt x="4289" y="9725"/>
                  </a:cubicBezTo>
                  <a:cubicBezTo>
                    <a:pt x="4238" y="9913"/>
                    <a:pt x="4175" y="10102"/>
                    <a:pt x="4113" y="10303"/>
                  </a:cubicBezTo>
                  <a:cubicBezTo>
                    <a:pt x="4050" y="10492"/>
                    <a:pt x="3974" y="10668"/>
                    <a:pt x="3911" y="10844"/>
                  </a:cubicBezTo>
                  <a:cubicBezTo>
                    <a:pt x="3849" y="11020"/>
                    <a:pt x="3786" y="11183"/>
                    <a:pt x="3723" y="11322"/>
                  </a:cubicBezTo>
                  <a:cubicBezTo>
                    <a:pt x="3672" y="11460"/>
                    <a:pt x="3610" y="11561"/>
                    <a:pt x="3584" y="11636"/>
                  </a:cubicBezTo>
                  <a:lnTo>
                    <a:pt x="3522" y="11749"/>
                  </a:lnTo>
                  <a:lnTo>
                    <a:pt x="3572" y="11624"/>
                  </a:lnTo>
                  <a:lnTo>
                    <a:pt x="3685" y="11271"/>
                  </a:lnTo>
                  <a:lnTo>
                    <a:pt x="3849" y="10794"/>
                  </a:lnTo>
                  <a:cubicBezTo>
                    <a:pt x="3911" y="10618"/>
                    <a:pt x="3974" y="10429"/>
                    <a:pt x="4037" y="10240"/>
                  </a:cubicBezTo>
                  <a:cubicBezTo>
                    <a:pt x="4100" y="10052"/>
                    <a:pt x="4163" y="9863"/>
                    <a:pt x="4226" y="9687"/>
                  </a:cubicBezTo>
                  <a:lnTo>
                    <a:pt x="4377" y="9197"/>
                  </a:lnTo>
                  <a:lnTo>
                    <a:pt x="4490" y="8857"/>
                  </a:lnTo>
                  <a:lnTo>
                    <a:pt x="4540" y="8719"/>
                  </a:lnTo>
                  <a:close/>
                  <a:moveTo>
                    <a:pt x="4389" y="11611"/>
                  </a:moveTo>
                  <a:lnTo>
                    <a:pt x="4339" y="11787"/>
                  </a:lnTo>
                  <a:cubicBezTo>
                    <a:pt x="4301" y="11888"/>
                    <a:pt x="4251" y="12051"/>
                    <a:pt x="4175" y="12227"/>
                  </a:cubicBezTo>
                  <a:cubicBezTo>
                    <a:pt x="4113" y="12403"/>
                    <a:pt x="4025" y="12604"/>
                    <a:pt x="3937" y="12818"/>
                  </a:cubicBezTo>
                  <a:cubicBezTo>
                    <a:pt x="3849" y="13032"/>
                    <a:pt x="3735" y="13246"/>
                    <a:pt x="3622" y="13472"/>
                  </a:cubicBezTo>
                  <a:cubicBezTo>
                    <a:pt x="3509" y="13686"/>
                    <a:pt x="3396" y="13874"/>
                    <a:pt x="3283" y="14063"/>
                  </a:cubicBezTo>
                  <a:cubicBezTo>
                    <a:pt x="3170" y="14252"/>
                    <a:pt x="3056" y="14403"/>
                    <a:pt x="2956" y="14528"/>
                  </a:cubicBezTo>
                  <a:cubicBezTo>
                    <a:pt x="2855" y="14667"/>
                    <a:pt x="2767" y="14767"/>
                    <a:pt x="2704" y="14843"/>
                  </a:cubicBezTo>
                  <a:lnTo>
                    <a:pt x="2616" y="14956"/>
                  </a:lnTo>
                  <a:lnTo>
                    <a:pt x="2679" y="14805"/>
                  </a:lnTo>
                  <a:cubicBezTo>
                    <a:pt x="2729" y="14704"/>
                    <a:pt x="2805" y="14579"/>
                    <a:pt x="2880" y="14415"/>
                  </a:cubicBezTo>
                  <a:cubicBezTo>
                    <a:pt x="2968" y="14252"/>
                    <a:pt x="3069" y="14076"/>
                    <a:pt x="3170" y="13887"/>
                  </a:cubicBezTo>
                  <a:cubicBezTo>
                    <a:pt x="3270" y="13686"/>
                    <a:pt x="3383" y="13485"/>
                    <a:pt x="3496" y="13271"/>
                  </a:cubicBezTo>
                  <a:cubicBezTo>
                    <a:pt x="3597" y="13057"/>
                    <a:pt x="3723" y="12868"/>
                    <a:pt x="3823" y="12667"/>
                  </a:cubicBezTo>
                  <a:cubicBezTo>
                    <a:pt x="3937" y="12479"/>
                    <a:pt x="4025" y="12303"/>
                    <a:pt x="4113" y="12139"/>
                  </a:cubicBezTo>
                  <a:cubicBezTo>
                    <a:pt x="4188" y="11976"/>
                    <a:pt x="4264" y="11850"/>
                    <a:pt x="4314" y="11749"/>
                  </a:cubicBezTo>
                  <a:lnTo>
                    <a:pt x="4389" y="11611"/>
                  </a:lnTo>
                  <a:close/>
                  <a:moveTo>
                    <a:pt x="680" y="10945"/>
                  </a:moveTo>
                  <a:cubicBezTo>
                    <a:pt x="680" y="10946"/>
                    <a:pt x="705" y="11009"/>
                    <a:pt x="755" y="11108"/>
                  </a:cubicBezTo>
                  <a:cubicBezTo>
                    <a:pt x="818" y="11271"/>
                    <a:pt x="868" y="11422"/>
                    <a:pt x="906" y="11586"/>
                  </a:cubicBezTo>
                  <a:cubicBezTo>
                    <a:pt x="969" y="11787"/>
                    <a:pt x="1032" y="12026"/>
                    <a:pt x="1082" y="12290"/>
                  </a:cubicBezTo>
                  <a:cubicBezTo>
                    <a:pt x="1132" y="12567"/>
                    <a:pt x="1170" y="12856"/>
                    <a:pt x="1208" y="13145"/>
                  </a:cubicBezTo>
                  <a:cubicBezTo>
                    <a:pt x="1246" y="13434"/>
                    <a:pt x="1271" y="13724"/>
                    <a:pt x="1296" y="14000"/>
                  </a:cubicBezTo>
                  <a:cubicBezTo>
                    <a:pt x="1334" y="14277"/>
                    <a:pt x="1346" y="14528"/>
                    <a:pt x="1371" y="14755"/>
                  </a:cubicBezTo>
                  <a:cubicBezTo>
                    <a:pt x="1396" y="14968"/>
                    <a:pt x="1422" y="15157"/>
                    <a:pt x="1434" y="15283"/>
                  </a:cubicBezTo>
                  <a:lnTo>
                    <a:pt x="1472" y="15484"/>
                  </a:lnTo>
                  <a:lnTo>
                    <a:pt x="1422" y="15283"/>
                  </a:lnTo>
                  <a:cubicBezTo>
                    <a:pt x="1396" y="15157"/>
                    <a:pt x="1371" y="14981"/>
                    <a:pt x="1334" y="14767"/>
                  </a:cubicBezTo>
                  <a:cubicBezTo>
                    <a:pt x="1296" y="14553"/>
                    <a:pt x="1258" y="14302"/>
                    <a:pt x="1233" y="14025"/>
                  </a:cubicBezTo>
                  <a:cubicBezTo>
                    <a:pt x="1195" y="13761"/>
                    <a:pt x="1158" y="13459"/>
                    <a:pt x="1132" y="13170"/>
                  </a:cubicBezTo>
                  <a:cubicBezTo>
                    <a:pt x="1095" y="12881"/>
                    <a:pt x="1057" y="12592"/>
                    <a:pt x="1007" y="12328"/>
                  </a:cubicBezTo>
                  <a:cubicBezTo>
                    <a:pt x="969" y="12064"/>
                    <a:pt x="919" y="11825"/>
                    <a:pt x="868" y="11611"/>
                  </a:cubicBezTo>
                  <a:cubicBezTo>
                    <a:pt x="818" y="11410"/>
                    <a:pt x="780" y="11246"/>
                    <a:pt x="743" y="11121"/>
                  </a:cubicBezTo>
                  <a:cubicBezTo>
                    <a:pt x="705" y="11009"/>
                    <a:pt x="680" y="10946"/>
                    <a:pt x="680" y="10945"/>
                  </a:cubicBezTo>
                  <a:close/>
                  <a:moveTo>
                    <a:pt x="717" y="16415"/>
                  </a:moveTo>
                  <a:lnTo>
                    <a:pt x="730" y="16503"/>
                  </a:lnTo>
                  <a:lnTo>
                    <a:pt x="768" y="16716"/>
                  </a:lnTo>
                  <a:cubicBezTo>
                    <a:pt x="780" y="16804"/>
                    <a:pt x="805" y="16892"/>
                    <a:pt x="831" y="17006"/>
                  </a:cubicBezTo>
                  <a:cubicBezTo>
                    <a:pt x="843" y="17119"/>
                    <a:pt x="868" y="17232"/>
                    <a:pt x="893" y="17345"/>
                  </a:cubicBezTo>
                  <a:cubicBezTo>
                    <a:pt x="919" y="17458"/>
                    <a:pt x="931" y="17571"/>
                    <a:pt x="956" y="17685"/>
                  </a:cubicBezTo>
                  <a:lnTo>
                    <a:pt x="1019" y="17974"/>
                  </a:lnTo>
                  <a:lnTo>
                    <a:pt x="1057" y="18188"/>
                  </a:lnTo>
                  <a:lnTo>
                    <a:pt x="1070" y="18276"/>
                  </a:lnTo>
                  <a:lnTo>
                    <a:pt x="1044" y="18200"/>
                  </a:lnTo>
                  <a:cubicBezTo>
                    <a:pt x="1019" y="18162"/>
                    <a:pt x="994" y="18100"/>
                    <a:pt x="969" y="18012"/>
                  </a:cubicBezTo>
                  <a:cubicBezTo>
                    <a:pt x="944" y="17936"/>
                    <a:pt x="919" y="17835"/>
                    <a:pt x="881" y="17735"/>
                  </a:cubicBezTo>
                  <a:cubicBezTo>
                    <a:pt x="856" y="17622"/>
                    <a:pt x="831" y="17509"/>
                    <a:pt x="805" y="17395"/>
                  </a:cubicBezTo>
                  <a:cubicBezTo>
                    <a:pt x="780" y="17282"/>
                    <a:pt x="768" y="17156"/>
                    <a:pt x="755" y="17043"/>
                  </a:cubicBezTo>
                  <a:cubicBezTo>
                    <a:pt x="743" y="16930"/>
                    <a:pt x="730" y="16817"/>
                    <a:pt x="717" y="16729"/>
                  </a:cubicBezTo>
                  <a:cubicBezTo>
                    <a:pt x="717" y="16628"/>
                    <a:pt x="717" y="16553"/>
                    <a:pt x="717" y="16503"/>
                  </a:cubicBezTo>
                  <a:lnTo>
                    <a:pt x="717" y="16415"/>
                  </a:lnTo>
                  <a:close/>
                  <a:moveTo>
                    <a:pt x="3437" y="1"/>
                  </a:moveTo>
                  <a:cubicBezTo>
                    <a:pt x="3062" y="1"/>
                    <a:pt x="2817" y="720"/>
                    <a:pt x="2189" y="1300"/>
                  </a:cubicBezTo>
                  <a:cubicBezTo>
                    <a:pt x="1522" y="1903"/>
                    <a:pt x="1497" y="4469"/>
                    <a:pt x="1497" y="4469"/>
                  </a:cubicBezTo>
                  <a:cubicBezTo>
                    <a:pt x="1346" y="3827"/>
                    <a:pt x="1271" y="3161"/>
                    <a:pt x="1296" y="2507"/>
                  </a:cubicBezTo>
                  <a:lnTo>
                    <a:pt x="1296" y="2507"/>
                  </a:lnTo>
                  <a:cubicBezTo>
                    <a:pt x="1296" y="2507"/>
                    <a:pt x="868" y="2909"/>
                    <a:pt x="604" y="3802"/>
                  </a:cubicBezTo>
                  <a:cubicBezTo>
                    <a:pt x="328" y="4695"/>
                    <a:pt x="76" y="5751"/>
                    <a:pt x="1170" y="6782"/>
                  </a:cubicBezTo>
                  <a:cubicBezTo>
                    <a:pt x="667" y="6644"/>
                    <a:pt x="265" y="6242"/>
                    <a:pt x="139" y="5739"/>
                  </a:cubicBezTo>
                  <a:cubicBezTo>
                    <a:pt x="38" y="6355"/>
                    <a:pt x="1" y="6996"/>
                    <a:pt x="38" y="7637"/>
                  </a:cubicBezTo>
                  <a:cubicBezTo>
                    <a:pt x="89" y="8870"/>
                    <a:pt x="944" y="8920"/>
                    <a:pt x="1409" y="10643"/>
                  </a:cubicBezTo>
                  <a:cubicBezTo>
                    <a:pt x="1409" y="10643"/>
                    <a:pt x="793" y="9662"/>
                    <a:pt x="290" y="9297"/>
                  </a:cubicBezTo>
                  <a:lnTo>
                    <a:pt x="290" y="9297"/>
                  </a:lnTo>
                  <a:cubicBezTo>
                    <a:pt x="252" y="10039"/>
                    <a:pt x="315" y="10781"/>
                    <a:pt x="478" y="11498"/>
                  </a:cubicBezTo>
                  <a:cubicBezTo>
                    <a:pt x="743" y="12604"/>
                    <a:pt x="1233" y="14352"/>
                    <a:pt x="1107" y="15723"/>
                  </a:cubicBezTo>
                  <a:cubicBezTo>
                    <a:pt x="1057" y="14981"/>
                    <a:pt x="881" y="14252"/>
                    <a:pt x="567" y="13560"/>
                  </a:cubicBezTo>
                  <a:lnTo>
                    <a:pt x="567" y="13560"/>
                  </a:lnTo>
                  <a:cubicBezTo>
                    <a:pt x="567" y="13560"/>
                    <a:pt x="717" y="14591"/>
                    <a:pt x="541" y="15207"/>
                  </a:cubicBezTo>
                  <a:cubicBezTo>
                    <a:pt x="353" y="15824"/>
                    <a:pt x="302" y="16176"/>
                    <a:pt x="504" y="17257"/>
                  </a:cubicBezTo>
                  <a:cubicBezTo>
                    <a:pt x="617" y="17823"/>
                    <a:pt x="881" y="18779"/>
                    <a:pt x="1019" y="19231"/>
                  </a:cubicBezTo>
                  <a:cubicBezTo>
                    <a:pt x="1107" y="18929"/>
                    <a:pt x="1195" y="18615"/>
                    <a:pt x="1283" y="18301"/>
                  </a:cubicBezTo>
                  <a:cubicBezTo>
                    <a:pt x="1484" y="17496"/>
                    <a:pt x="1673" y="16679"/>
                    <a:pt x="1811" y="15849"/>
                  </a:cubicBezTo>
                  <a:lnTo>
                    <a:pt x="1874" y="15534"/>
                  </a:lnTo>
                  <a:lnTo>
                    <a:pt x="1912" y="15220"/>
                  </a:lnTo>
                  <a:lnTo>
                    <a:pt x="2013" y="14591"/>
                  </a:lnTo>
                  <a:lnTo>
                    <a:pt x="2075" y="13950"/>
                  </a:lnTo>
                  <a:cubicBezTo>
                    <a:pt x="2101" y="13736"/>
                    <a:pt x="2126" y="13522"/>
                    <a:pt x="2138" y="13309"/>
                  </a:cubicBezTo>
                  <a:cubicBezTo>
                    <a:pt x="2214" y="12441"/>
                    <a:pt x="2252" y="11573"/>
                    <a:pt x="2277" y="10706"/>
                  </a:cubicBezTo>
                  <a:cubicBezTo>
                    <a:pt x="2289" y="9838"/>
                    <a:pt x="2277" y="8983"/>
                    <a:pt x="2226" y="8103"/>
                  </a:cubicBezTo>
                  <a:cubicBezTo>
                    <a:pt x="2189" y="7222"/>
                    <a:pt x="2151" y="6355"/>
                    <a:pt x="2151" y="5449"/>
                  </a:cubicBezTo>
                  <a:cubicBezTo>
                    <a:pt x="2151" y="4997"/>
                    <a:pt x="2176" y="4544"/>
                    <a:pt x="2239" y="4091"/>
                  </a:cubicBezTo>
                  <a:cubicBezTo>
                    <a:pt x="2289" y="3664"/>
                    <a:pt x="2390" y="3224"/>
                    <a:pt x="2553" y="2809"/>
                  </a:cubicBezTo>
                  <a:cubicBezTo>
                    <a:pt x="2562" y="2766"/>
                    <a:pt x="2594" y="2741"/>
                    <a:pt x="2625" y="2741"/>
                  </a:cubicBezTo>
                  <a:cubicBezTo>
                    <a:pt x="2640" y="2741"/>
                    <a:pt x="2654" y="2746"/>
                    <a:pt x="2667" y="2758"/>
                  </a:cubicBezTo>
                  <a:cubicBezTo>
                    <a:pt x="2704" y="2809"/>
                    <a:pt x="2717" y="2859"/>
                    <a:pt x="2704" y="2922"/>
                  </a:cubicBezTo>
                  <a:cubicBezTo>
                    <a:pt x="2553" y="3752"/>
                    <a:pt x="2478" y="4594"/>
                    <a:pt x="2478" y="5437"/>
                  </a:cubicBezTo>
                  <a:cubicBezTo>
                    <a:pt x="2478" y="6292"/>
                    <a:pt x="2541" y="7160"/>
                    <a:pt x="2578" y="8040"/>
                  </a:cubicBezTo>
                  <a:cubicBezTo>
                    <a:pt x="2616" y="8920"/>
                    <a:pt x="2654" y="9800"/>
                    <a:pt x="2641" y="10693"/>
                  </a:cubicBezTo>
                  <a:cubicBezTo>
                    <a:pt x="2641" y="10919"/>
                    <a:pt x="2641" y="11133"/>
                    <a:pt x="2629" y="11359"/>
                  </a:cubicBezTo>
                  <a:lnTo>
                    <a:pt x="2629" y="11699"/>
                  </a:lnTo>
                  <a:lnTo>
                    <a:pt x="2616" y="12026"/>
                  </a:lnTo>
                  <a:cubicBezTo>
                    <a:pt x="2604" y="12252"/>
                    <a:pt x="2591" y="12479"/>
                    <a:pt x="2578" y="12692"/>
                  </a:cubicBezTo>
                  <a:lnTo>
                    <a:pt x="2528" y="13359"/>
                  </a:lnTo>
                  <a:cubicBezTo>
                    <a:pt x="2516" y="13585"/>
                    <a:pt x="2490" y="13799"/>
                    <a:pt x="2465" y="14025"/>
                  </a:cubicBezTo>
                  <a:lnTo>
                    <a:pt x="2402" y="14692"/>
                  </a:lnTo>
                  <a:lnTo>
                    <a:pt x="2302" y="15346"/>
                  </a:lnTo>
                  <a:lnTo>
                    <a:pt x="2252" y="15673"/>
                  </a:lnTo>
                  <a:lnTo>
                    <a:pt x="2201" y="16000"/>
                  </a:lnTo>
                  <a:cubicBezTo>
                    <a:pt x="2151" y="16213"/>
                    <a:pt x="2126" y="16427"/>
                    <a:pt x="2075" y="16641"/>
                  </a:cubicBezTo>
                  <a:lnTo>
                    <a:pt x="1937" y="17282"/>
                  </a:lnTo>
                  <a:cubicBezTo>
                    <a:pt x="1910" y="17435"/>
                    <a:pt x="1870" y="17582"/>
                    <a:pt x="1831" y="17732"/>
                  </a:cubicBezTo>
                  <a:lnTo>
                    <a:pt x="1831" y="17732"/>
                  </a:lnTo>
                  <a:lnTo>
                    <a:pt x="1899" y="17634"/>
                  </a:lnTo>
                  <a:cubicBezTo>
                    <a:pt x="1962" y="17571"/>
                    <a:pt x="2050" y="17446"/>
                    <a:pt x="2151" y="17320"/>
                  </a:cubicBezTo>
                  <a:cubicBezTo>
                    <a:pt x="2239" y="17194"/>
                    <a:pt x="2352" y="17031"/>
                    <a:pt x="2465" y="16855"/>
                  </a:cubicBezTo>
                  <a:cubicBezTo>
                    <a:pt x="2591" y="16679"/>
                    <a:pt x="2704" y="16477"/>
                    <a:pt x="2817" y="16264"/>
                  </a:cubicBezTo>
                  <a:cubicBezTo>
                    <a:pt x="2931" y="16050"/>
                    <a:pt x="3044" y="15849"/>
                    <a:pt x="3132" y="15635"/>
                  </a:cubicBezTo>
                  <a:cubicBezTo>
                    <a:pt x="3220" y="15421"/>
                    <a:pt x="3308" y="15233"/>
                    <a:pt x="3383" y="15056"/>
                  </a:cubicBezTo>
                  <a:cubicBezTo>
                    <a:pt x="3446" y="14868"/>
                    <a:pt x="3509" y="14730"/>
                    <a:pt x="3534" y="14616"/>
                  </a:cubicBezTo>
                  <a:lnTo>
                    <a:pt x="3597" y="14453"/>
                  </a:lnTo>
                  <a:lnTo>
                    <a:pt x="3559" y="14616"/>
                  </a:lnTo>
                  <a:cubicBezTo>
                    <a:pt x="3522" y="14730"/>
                    <a:pt x="3484" y="14893"/>
                    <a:pt x="3421" y="15069"/>
                  </a:cubicBezTo>
                  <a:cubicBezTo>
                    <a:pt x="3358" y="15258"/>
                    <a:pt x="3295" y="15471"/>
                    <a:pt x="3195" y="15698"/>
                  </a:cubicBezTo>
                  <a:cubicBezTo>
                    <a:pt x="3107" y="15912"/>
                    <a:pt x="2993" y="16125"/>
                    <a:pt x="2880" y="16339"/>
                  </a:cubicBezTo>
                  <a:cubicBezTo>
                    <a:pt x="2767" y="16565"/>
                    <a:pt x="2641" y="16754"/>
                    <a:pt x="2528" y="16930"/>
                  </a:cubicBezTo>
                  <a:cubicBezTo>
                    <a:pt x="2415" y="17094"/>
                    <a:pt x="2302" y="17244"/>
                    <a:pt x="2176" y="17383"/>
                  </a:cubicBezTo>
                  <a:cubicBezTo>
                    <a:pt x="2075" y="17509"/>
                    <a:pt x="1975" y="17597"/>
                    <a:pt x="1912" y="17659"/>
                  </a:cubicBezTo>
                  <a:lnTo>
                    <a:pt x="1828" y="17743"/>
                  </a:lnTo>
                  <a:lnTo>
                    <a:pt x="1828" y="17743"/>
                  </a:lnTo>
                  <a:cubicBezTo>
                    <a:pt x="1829" y="17739"/>
                    <a:pt x="1830" y="17736"/>
                    <a:pt x="1831" y="17732"/>
                  </a:cubicBezTo>
                  <a:lnTo>
                    <a:pt x="1831" y="17732"/>
                  </a:lnTo>
                  <a:lnTo>
                    <a:pt x="1811" y="17760"/>
                  </a:lnTo>
                  <a:lnTo>
                    <a:pt x="1828" y="17743"/>
                  </a:lnTo>
                  <a:lnTo>
                    <a:pt x="1828" y="17743"/>
                  </a:lnTo>
                  <a:cubicBezTo>
                    <a:pt x="1814" y="17799"/>
                    <a:pt x="1800" y="17854"/>
                    <a:pt x="1786" y="17911"/>
                  </a:cubicBezTo>
                  <a:cubicBezTo>
                    <a:pt x="1723" y="18112"/>
                    <a:pt x="1686" y="18301"/>
                    <a:pt x="1635" y="18489"/>
                  </a:cubicBezTo>
                  <a:cubicBezTo>
                    <a:pt x="2641" y="16842"/>
                    <a:pt x="3295" y="16905"/>
                    <a:pt x="3987" y="14704"/>
                  </a:cubicBezTo>
                  <a:cubicBezTo>
                    <a:pt x="4804" y="12139"/>
                    <a:pt x="4779" y="10530"/>
                    <a:pt x="4779" y="10530"/>
                  </a:cubicBezTo>
                  <a:lnTo>
                    <a:pt x="4779" y="10530"/>
                  </a:lnTo>
                  <a:lnTo>
                    <a:pt x="3559" y="12780"/>
                  </a:lnTo>
                  <a:cubicBezTo>
                    <a:pt x="3559" y="12780"/>
                    <a:pt x="4678" y="10027"/>
                    <a:pt x="4855" y="9071"/>
                  </a:cubicBezTo>
                  <a:cubicBezTo>
                    <a:pt x="5031" y="8115"/>
                    <a:pt x="4389" y="6267"/>
                    <a:pt x="4427" y="5563"/>
                  </a:cubicBezTo>
                  <a:cubicBezTo>
                    <a:pt x="4465" y="4846"/>
                    <a:pt x="4590" y="3890"/>
                    <a:pt x="4590" y="3890"/>
                  </a:cubicBezTo>
                  <a:lnTo>
                    <a:pt x="4590" y="3890"/>
                  </a:lnTo>
                  <a:cubicBezTo>
                    <a:pt x="4590" y="3890"/>
                    <a:pt x="3572" y="5412"/>
                    <a:pt x="3396" y="6933"/>
                  </a:cubicBezTo>
                  <a:cubicBezTo>
                    <a:pt x="3396" y="6933"/>
                    <a:pt x="3459" y="4770"/>
                    <a:pt x="4339" y="3236"/>
                  </a:cubicBezTo>
                  <a:cubicBezTo>
                    <a:pt x="4125" y="2658"/>
                    <a:pt x="4037" y="2042"/>
                    <a:pt x="4050" y="1425"/>
                  </a:cubicBezTo>
                  <a:cubicBezTo>
                    <a:pt x="4087" y="457"/>
                    <a:pt x="3937" y="105"/>
                    <a:pt x="3522" y="4"/>
                  </a:cubicBezTo>
                  <a:lnTo>
                    <a:pt x="3484" y="4"/>
                  </a:lnTo>
                  <a:cubicBezTo>
                    <a:pt x="3468" y="2"/>
                    <a:pt x="3452" y="1"/>
                    <a:pt x="3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42"/>
            <p:cNvSpPr/>
            <p:nvPr/>
          </p:nvSpPr>
          <p:spPr>
            <a:xfrm>
              <a:off x="7181925" y="5100050"/>
              <a:ext cx="97475" cy="6300"/>
            </a:xfrm>
            <a:custGeom>
              <a:avLst/>
              <a:gdLst/>
              <a:ahLst/>
              <a:cxnLst/>
              <a:rect l="l" t="t" r="r" b="b"/>
              <a:pathLst>
                <a:path w="3899" h="252" extrusionOk="0">
                  <a:moveTo>
                    <a:pt x="2918" y="0"/>
                  </a:moveTo>
                  <a:cubicBezTo>
                    <a:pt x="2591" y="13"/>
                    <a:pt x="2264" y="13"/>
                    <a:pt x="1950" y="13"/>
                  </a:cubicBezTo>
                  <a:lnTo>
                    <a:pt x="981" y="13"/>
                  </a:lnTo>
                  <a:lnTo>
                    <a:pt x="0" y="0"/>
                  </a:lnTo>
                  <a:lnTo>
                    <a:pt x="0" y="0"/>
                  </a:lnTo>
                  <a:cubicBezTo>
                    <a:pt x="315" y="88"/>
                    <a:pt x="629" y="151"/>
                    <a:pt x="969" y="189"/>
                  </a:cubicBezTo>
                  <a:cubicBezTo>
                    <a:pt x="1283" y="226"/>
                    <a:pt x="1623" y="252"/>
                    <a:pt x="1950" y="252"/>
                  </a:cubicBezTo>
                  <a:cubicBezTo>
                    <a:pt x="2276" y="239"/>
                    <a:pt x="2603" y="226"/>
                    <a:pt x="2930" y="189"/>
                  </a:cubicBezTo>
                  <a:cubicBezTo>
                    <a:pt x="3257" y="151"/>
                    <a:pt x="3584" y="88"/>
                    <a:pt x="3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2"/>
            <p:cNvSpPr/>
            <p:nvPr/>
          </p:nvSpPr>
          <p:spPr>
            <a:xfrm>
              <a:off x="7128800" y="4562075"/>
              <a:ext cx="204350" cy="681025"/>
            </a:xfrm>
            <a:custGeom>
              <a:avLst/>
              <a:gdLst/>
              <a:ahLst/>
              <a:cxnLst/>
              <a:rect l="l" t="t" r="r" b="b"/>
              <a:pathLst>
                <a:path w="8174" h="27241" extrusionOk="0">
                  <a:moveTo>
                    <a:pt x="6337" y="303"/>
                  </a:moveTo>
                  <a:cubicBezTo>
                    <a:pt x="6349" y="303"/>
                    <a:pt x="6362" y="304"/>
                    <a:pt x="6376" y="305"/>
                  </a:cubicBezTo>
                  <a:lnTo>
                    <a:pt x="6413" y="305"/>
                  </a:lnTo>
                  <a:cubicBezTo>
                    <a:pt x="6828" y="419"/>
                    <a:pt x="6979" y="758"/>
                    <a:pt x="6942" y="1739"/>
                  </a:cubicBezTo>
                  <a:cubicBezTo>
                    <a:pt x="6929" y="2343"/>
                    <a:pt x="7017" y="2959"/>
                    <a:pt x="7218" y="3537"/>
                  </a:cubicBezTo>
                  <a:cubicBezTo>
                    <a:pt x="6351" y="5071"/>
                    <a:pt x="6275" y="7234"/>
                    <a:pt x="6275" y="7234"/>
                  </a:cubicBezTo>
                  <a:cubicBezTo>
                    <a:pt x="6464" y="5713"/>
                    <a:pt x="7470" y="4204"/>
                    <a:pt x="7470" y="4204"/>
                  </a:cubicBezTo>
                  <a:lnTo>
                    <a:pt x="7470" y="4204"/>
                  </a:lnTo>
                  <a:cubicBezTo>
                    <a:pt x="7470" y="4204"/>
                    <a:pt x="7357" y="5159"/>
                    <a:pt x="7319" y="5864"/>
                  </a:cubicBezTo>
                  <a:cubicBezTo>
                    <a:pt x="7269" y="6580"/>
                    <a:pt x="7897" y="8416"/>
                    <a:pt x="7721" y="9372"/>
                  </a:cubicBezTo>
                  <a:cubicBezTo>
                    <a:pt x="7545" y="10328"/>
                    <a:pt x="6426" y="13081"/>
                    <a:pt x="6426" y="13081"/>
                  </a:cubicBezTo>
                  <a:lnTo>
                    <a:pt x="7671" y="10843"/>
                  </a:lnTo>
                  <a:lnTo>
                    <a:pt x="7671" y="10843"/>
                  </a:lnTo>
                  <a:cubicBezTo>
                    <a:pt x="7671" y="10843"/>
                    <a:pt x="7696" y="12440"/>
                    <a:pt x="6879" y="15018"/>
                  </a:cubicBezTo>
                  <a:cubicBezTo>
                    <a:pt x="6187" y="17219"/>
                    <a:pt x="5533" y="17156"/>
                    <a:pt x="4527" y="18790"/>
                  </a:cubicBezTo>
                  <a:cubicBezTo>
                    <a:pt x="4578" y="18602"/>
                    <a:pt x="4628" y="18413"/>
                    <a:pt x="4666" y="18212"/>
                  </a:cubicBezTo>
                  <a:cubicBezTo>
                    <a:pt x="4716" y="18023"/>
                    <a:pt x="4779" y="17797"/>
                    <a:pt x="4829" y="17583"/>
                  </a:cubicBezTo>
                  <a:lnTo>
                    <a:pt x="4967" y="16954"/>
                  </a:lnTo>
                  <a:cubicBezTo>
                    <a:pt x="5005" y="16741"/>
                    <a:pt x="5043" y="16514"/>
                    <a:pt x="5081" y="16301"/>
                  </a:cubicBezTo>
                  <a:lnTo>
                    <a:pt x="5143" y="15974"/>
                  </a:lnTo>
                  <a:lnTo>
                    <a:pt x="5194" y="15647"/>
                  </a:lnTo>
                  <a:lnTo>
                    <a:pt x="5282" y="14993"/>
                  </a:lnTo>
                  <a:lnTo>
                    <a:pt x="5357" y="14326"/>
                  </a:lnTo>
                  <a:cubicBezTo>
                    <a:pt x="5382" y="14113"/>
                    <a:pt x="5407" y="13886"/>
                    <a:pt x="5420" y="13672"/>
                  </a:cubicBezTo>
                  <a:lnTo>
                    <a:pt x="5470" y="13006"/>
                  </a:lnTo>
                  <a:cubicBezTo>
                    <a:pt x="5483" y="12780"/>
                    <a:pt x="5495" y="12553"/>
                    <a:pt x="5508" y="12340"/>
                  </a:cubicBezTo>
                  <a:lnTo>
                    <a:pt x="5521" y="12000"/>
                  </a:lnTo>
                  <a:lnTo>
                    <a:pt x="5521" y="11673"/>
                  </a:lnTo>
                  <a:cubicBezTo>
                    <a:pt x="5521" y="11447"/>
                    <a:pt x="5533" y="11220"/>
                    <a:pt x="5533" y="11007"/>
                  </a:cubicBezTo>
                  <a:cubicBezTo>
                    <a:pt x="5546" y="10114"/>
                    <a:pt x="5508" y="9221"/>
                    <a:pt x="5470" y="8341"/>
                  </a:cubicBezTo>
                  <a:cubicBezTo>
                    <a:pt x="5433" y="7473"/>
                    <a:pt x="5370" y="6593"/>
                    <a:pt x="5370" y="5738"/>
                  </a:cubicBezTo>
                  <a:cubicBezTo>
                    <a:pt x="5370" y="4895"/>
                    <a:pt x="5445" y="4053"/>
                    <a:pt x="5596" y="3223"/>
                  </a:cubicBezTo>
                  <a:cubicBezTo>
                    <a:pt x="5609" y="3173"/>
                    <a:pt x="5596" y="3110"/>
                    <a:pt x="5558" y="3072"/>
                  </a:cubicBezTo>
                  <a:cubicBezTo>
                    <a:pt x="5542" y="3060"/>
                    <a:pt x="5526" y="3054"/>
                    <a:pt x="5511" y="3054"/>
                  </a:cubicBezTo>
                  <a:cubicBezTo>
                    <a:pt x="5478" y="3054"/>
                    <a:pt x="5450" y="3079"/>
                    <a:pt x="5433" y="3122"/>
                  </a:cubicBezTo>
                  <a:cubicBezTo>
                    <a:pt x="5282" y="3537"/>
                    <a:pt x="5181" y="3965"/>
                    <a:pt x="5118" y="4405"/>
                  </a:cubicBezTo>
                  <a:cubicBezTo>
                    <a:pt x="5068" y="4858"/>
                    <a:pt x="5030" y="5310"/>
                    <a:pt x="5043" y="5763"/>
                  </a:cubicBezTo>
                  <a:cubicBezTo>
                    <a:pt x="5043" y="6656"/>
                    <a:pt x="5093" y="7536"/>
                    <a:pt x="5118" y="8404"/>
                  </a:cubicBezTo>
                  <a:cubicBezTo>
                    <a:pt x="5156" y="9271"/>
                    <a:pt x="5169" y="10139"/>
                    <a:pt x="5156" y="11007"/>
                  </a:cubicBezTo>
                  <a:cubicBezTo>
                    <a:pt x="5143" y="11887"/>
                    <a:pt x="5106" y="12742"/>
                    <a:pt x="5030" y="13610"/>
                  </a:cubicBezTo>
                  <a:cubicBezTo>
                    <a:pt x="5018" y="13823"/>
                    <a:pt x="4992" y="14037"/>
                    <a:pt x="4967" y="14251"/>
                  </a:cubicBezTo>
                  <a:lnTo>
                    <a:pt x="4892" y="14892"/>
                  </a:lnTo>
                  <a:lnTo>
                    <a:pt x="4804" y="15521"/>
                  </a:lnTo>
                  <a:lnTo>
                    <a:pt x="4766" y="15835"/>
                  </a:lnTo>
                  <a:lnTo>
                    <a:pt x="4703" y="16150"/>
                  </a:lnTo>
                  <a:cubicBezTo>
                    <a:pt x="4565" y="16992"/>
                    <a:pt x="4376" y="17810"/>
                    <a:pt x="4163" y="18614"/>
                  </a:cubicBezTo>
                  <a:cubicBezTo>
                    <a:pt x="4087" y="18929"/>
                    <a:pt x="3999" y="19230"/>
                    <a:pt x="3911" y="19532"/>
                  </a:cubicBezTo>
                  <a:cubicBezTo>
                    <a:pt x="3773" y="19092"/>
                    <a:pt x="3496" y="18136"/>
                    <a:pt x="3395" y="17558"/>
                  </a:cubicBezTo>
                  <a:cubicBezTo>
                    <a:pt x="3194" y="16477"/>
                    <a:pt x="3245" y="16137"/>
                    <a:pt x="3421" y="15521"/>
                  </a:cubicBezTo>
                  <a:cubicBezTo>
                    <a:pt x="3609" y="14905"/>
                    <a:pt x="3458" y="13874"/>
                    <a:pt x="3458" y="13874"/>
                  </a:cubicBezTo>
                  <a:lnTo>
                    <a:pt x="3458" y="13874"/>
                  </a:lnTo>
                  <a:cubicBezTo>
                    <a:pt x="3760" y="14553"/>
                    <a:pt x="3949" y="15282"/>
                    <a:pt x="3999" y="16037"/>
                  </a:cubicBezTo>
                  <a:cubicBezTo>
                    <a:pt x="4125" y="14666"/>
                    <a:pt x="3622" y="12905"/>
                    <a:pt x="3370" y="11811"/>
                  </a:cubicBezTo>
                  <a:cubicBezTo>
                    <a:pt x="3207" y="11082"/>
                    <a:pt x="3144" y="10340"/>
                    <a:pt x="3182" y="9598"/>
                  </a:cubicBezTo>
                  <a:lnTo>
                    <a:pt x="3182" y="9598"/>
                  </a:lnTo>
                  <a:cubicBezTo>
                    <a:pt x="3685" y="9975"/>
                    <a:pt x="4288" y="10956"/>
                    <a:pt x="4288" y="10956"/>
                  </a:cubicBezTo>
                  <a:cubicBezTo>
                    <a:pt x="3836" y="9221"/>
                    <a:pt x="2968" y="9171"/>
                    <a:pt x="2930" y="7938"/>
                  </a:cubicBezTo>
                  <a:cubicBezTo>
                    <a:pt x="2892" y="7310"/>
                    <a:pt x="2930" y="6668"/>
                    <a:pt x="3031" y="6040"/>
                  </a:cubicBezTo>
                  <a:cubicBezTo>
                    <a:pt x="3157" y="6555"/>
                    <a:pt x="3546" y="6958"/>
                    <a:pt x="4062" y="7096"/>
                  </a:cubicBezTo>
                  <a:cubicBezTo>
                    <a:pt x="2968" y="6052"/>
                    <a:pt x="3219" y="4996"/>
                    <a:pt x="3484" y="4103"/>
                  </a:cubicBezTo>
                  <a:cubicBezTo>
                    <a:pt x="3760" y="3223"/>
                    <a:pt x="4175" y="2808"/>
                    <a:pt x="4175" y="2808"/>
                  </a:cubicBezTo>
                  <a:lnTo>
                    <a:pt x="4175" y="2808"/>
                  </a:lnTo>
                  <a:cubicBezTo>
                    <a:pt x="4163" y="3474"/>
                    <a:pt x="4225" y="4128"/>
                    <a:pt x="4376" y="4770"/>
                  </a:cubicBezTo>
                  <a:cubicBezTo>
                    <a:pt x="4376" y="4770"/>
                    <a:pt x="4389" y="2229"/>
                    <a:pt x="5068" y="1613"/>
                  </a:cubicBezTo>
                  <a:cubicBezTo>
                    <a:pt x="5725" y="1005"/>
                    <a:pt x="5958" y="303"/>
                    <a:pt x="6337" y="303"/>
                  </a:cubicBezTo>
                  <a:close/>
                  <a:moveTo>
                    <a:pt x="4452" y="19482"/>
                  </a:moveTo>
                  <a:cubicBezTo>
                    <a:pt x="4829" y="19495"/>
                    <a:pt x="5206" y="19532"/>
                    <a:pt x="5584" y="19583"/>
                  </a:cubicBezTo>
                  <a:lnTo>
                    <a:pt x="5584" y="19595"/>
                  </a:lnTo>
                  <a:cubicBezTo>
                    <a:pt x="5156" y="19658"/>
                    <a:pt x="4728" y="19696"/>
                    <a:pt x="4301" y="19696"/>
                  </a:cubicBezTo>
                  <a:cubicBezTo>
                    <a:pt x="4351" y="19620"/>
                    <a:pt x="4401" y="19557"/>
                    <a:pt x="4452" y="19482"/>
                  </a:cubicBezTo>
                  <a:close/>
                  <a:moveTo>
                    <a:pt x="3647" y="19482"/>
                  </a:moveTo>
                  <a:cubicBezTo>
                    <a:pt x="3647" y="19507"/>
                    <a:pt x="3660" y="19520"/>
                    <a:pt x="3660" y="19545"/>
                  </a:cubicBezTo>
                  <a:cubicBezTo>
                    <a:pt x="3672" y="19595"/>
                    <a:pt x="3685" y="19645"/>
                    <a:pt x="3710" y="19708"/>
                  </a:cubicBezTo>
                  <a:cubicBezTo>
                    <a:pt x="3320" y="19683"/>
                    <a:pt x="2943" y="19658"/>
                    <a:pt x="2566" y="19595"/>
                  </a:cubicBezTo>
                  <a:cubicBezTo>
                    <a:pt x="2918" y="19545"/>
                    <a:pt x="3282" y="19507"/>
                    <a:pt x="3647" y="19482"/>
                  </a:cubicBezTo>
                  <a:close/>
                  <a:moveTo>
                    <a:pt x="5521" y="3160"/>
                  </a:moveTo>
                  <a:cubicBezTo>
                    <a:pt x="5319" y="3990"/>
                    <a:pt x="5219" y="4832"/>
                    <a:pt x="5231" y="5687"/>
                  </a:cubicBezTo>
                  <a:cubicBezTo>
                    <a:pt x="5231" y="6543"/>
                    <a:pt x="5294" y="7398"/>
                    <a:pt x="5332" y="8253"/>
                  </a:cubicBezTo>
                  <a:cubicBezTo>
                    <a:pt x="5433" y="9975"/>
                    <a:pt x="5420" y="11711"/>
                    <a:pt x="5294" y="13434"/>
                  </a:cubicBezTo>
                  <a:cubicBezTo>
                    <a:pt x="5257" y="13861"/>
                    <a:pt x="5206" y="14289"/>
                    <a:pt x="5169" y="14716"/>
                  </a:cubicBezTo>
                  <a:cubicBezTo>
                    <a:pt x="5118" y="15144"/>
                    <a:pt x="5055" y="15559"/>
                    <a:pt x="4980" y="15986"/>
                  </a:cubicBezTo>
                  <a:cubicBezTo>
                    <a:pt x="4842" y="16816"/>
                    <a:pt x="4666" y="17646"/>
                    <a:pt x="4464" y="18451"/>
                  </a:cubicBezTo>
                  <a:cubicBezTo>
                    <a:pt x="4351" y="18878"/>
                    <a:pt x="4225" y="19306"/>
                    <a:pt x="4087" y="19721"/>
                  </a:cubicBezTo>
                  <a:lnTo>
                    <a:pt x="4037" y="19721"/>
                  </a:lnTo>
                  <a:cubicBezTo>
                    <a:pt x="4163" y="19293"/>
                    <a:pt x="4288" y="18853"/>
                    <a:pt x="4401" y="18413"/>
                  </a:cubicBezTo>
                  <a:cubicBezTo>
                    <a:pt x="4603" y="17608"/>
                    <a:pt x="4766" y="16778"/>
                    <a:pt x="4904" y="15948"/>
                  </a:cubicBezTo>
                  <a:cubicBezTo>
                    <a:pt x="4980" y="15534"/>
                    <a:pt x="5030" y="15119"/>
                    <a:pt x="5081" y="14691"/>
                  </a:cubicBezTo>
                  <a:cubicBezTo>
                    <a:pt x="5143" y="14276"/>
                    <a:pt x="5181" y="13848"/>
                    <a:pt x="5206" y="13421"/>
                  </a:cubicBezTo>
                  <a:cubicBezTo>
                    <a:pt x="5332" y="11698"/>
                    <a:pt x="5345" y="9975"/>
                    <a:pt x="5269" y="8265"/>
                  </a:cubicBezTo>
                  <a:cubicBezTo>
                    <a:pt x="5231" y="7410"/>
                    <a:pt x="5181" y="6555"/>
                    <a:pt x="5194" y="5687"/>
                  </a:cubicBezTo>
                  <a:cubicBezTo>
                    <a:pt x="5181" y="4832"/>
                    <a:pt x="5294" y="3990"/>
                    <a:pt x="5521" y="3160"/>
                  </a:cubicBezTo>
                  <a:close/>
                  <a:moveTo>
                    <a:pt x="2251" y="19897"/>
                  </a:moveTo>
                  <a:cubicBezTo>
                    <a:pt x="2855" y="20010"/>
                    <a:pt x="3458" y="20060"/>
                    <a:pt x="4075" y="20060"/>
                  </a:cubicBezTo>
                  <a:cubicBezTo>
                    <a:pt x="4364" y="20060"/>
                    <a:pt x="4640" y="20048"/>
                    <a:pt x="4879" y="20035"/>
                  </a:cubicBezTo>
                  <a:lnTo>
                    <a:pt x="4879" y="20035"/>
                  </a:lnTo>
                  <a:cubicBezTo>
                    <a:pt x="4330" y="20123"/>
                    <a:pt x="3770" y="20165"/>
                    <a:pt x="3213" y="20165"/>
                  </a:cubicBezTo>
                  <a:cubicBezTo>
                    <a:pt x="2891" y="20165"/>
                    <a:pt x="2569" y="20151"/>
                    <a:pt x="2251" y="20123"/>
                  </a:cubicBezTo>
                  <a:lnTo>
                    <a:pt x="2251" y="19897"/>
                  </a:lnTo>
                  <a:close/>
                  <a:moveTo>
                    <a:pt x="5898" y="20111"/>
                  </a:moveTo>
                  <a:lnTo>
                    <a:pt x="5898" y="20312"/>
                  </a:lnTo>
                  <a:cubicBezTo>
                    <a:pt x="5019" y="20543"/>
                    <a:pt x="4121" y="20659"/>
                    <a:pt x="3222" y="20659"/>
                  </a:cubicBezTo>
                  <a:cubicBezTo>
                    <a:pt x="2898" y="20659"/>
                    <a:pt x="2574" y="20644"/>
                    <a:pt x="2251" y="20614"/>
                  </a:cubicBezTo>
                  <a:lnTo>
                    <a:pt x="2251" y="20413"/>
                  </a:lnTo>
                  <a:cubicBezTo>
                    <a:pt x="2574" y="20442"/>
                    <a:pt x="2898" y="20457"/>
                    <a:pt x="3222" y="20457"/>
                  </a:cubicBezTo>
                  <a:cubicBezTo>
                    <a:pt x="4121" y="20457"/>
                    <a:pt x="5019" y="20342"/>
                    <a:pt x="5898" y="20111"/>
                  </a:cubicBezTo>
                  <a:close/>
                  <a:moveTo>
                    <a:pt x="5898" y="20614"/>
                  </a:moveTo>
                  <a:lnTo>
                    <a:pt x="5898" y="20802"/>
                  </a:lnTo>
                  <a:cubicBezTo>
                    <a:pt x="5308" y="20901"/>
                    <a:pt x="4710" y="20953"/>
                    <a:pt x="4116" y="20953"/>
                  </a:cubicBezTo>
                  <a:cubicBezTo>
                    <a:pt x="3994" y="20953"/>
                    <a:pt x="3872" y="20951"/>
                    <a:pt x="3750" y="20946"/>
                  </a:cubicBezTo>
                  <a:lnTo>
                    <a:pt x="3750" y="20946"/>
                  </a:lnTo>
                  <a:cubicBezTo>
                    <a:pt x="4473" y="20903"/>
                    <a:pt x="5185" y="20792"/>
                    <a:pt x="5898" y="20614"/>
                  </a:cubicBezTo>
                  <a:close/>
                  <a:moveTo>
                    <a:pt x="5973" y="21079"/>
                  </a:moveTo>
                  <a:lnTo>
                    <a:pt x="5973" y="21092"/>
                  </a:lnTo>
                  <a:cubicBezTo>
                    <a:pt x="6112" y="21117"/>
                    <a:pt x="6212" y="21230"/>
                    <a:pt x="6212" y="21368"/>
                  </a:cubicBezTo>
                  <a:lnTo>
                    <a:pt x="6212" y="21620"/>
                  </a:lnTo>
                  <a:cubicBezTo>
                    <a:pt x="6024" y="21670"/>
                    <a:pt x="5433" y="21808"/>
                    <a:pt x="4087" y="21808"/>
                  </a:cubicBezTo>
                  <a:cubicBezTo>
                    <a:pt x="2842" y="21808"/>
                    <a:pt x="2201" y="21695"/>
                    <a:pt x="1937" y="21632"/>
                  </a:cubicBezTo>
                  <a:lnTo>
                    <a:pt x="1937" y="21368"/>
                  </a:lnTo>
                  <a:cubicBezTo>
                    <a:pt x="1937" y="21230"/>
                    <a:pt x="2037" y="21104"/>
                    <a:pt x="2176" y="21079"/>
                  </a:cubicBezTo>
                  <a:cubicBezTo>
                    <a:pt x="2804" y="21192"/>
                    <a:pt x="3440" y="21249"/>
                    <a:pt x="4075" y="21249"/>
                  </a:cubicBezTo>
                  <a:cubicBezTo>
                    <a:pt x="4710" y="21249"/>
                    <a:pt x="5345" y="21192"/>
                    <a:pt x="5973" y="21079"/>
                  </a:cubicBezTo>
                  <a:close/>
                  <a:moveTo>
                    <a:pt x="7155" y="23292"/>
                  </a:moveTo>
                  <a:lnTo>
                    <a:pt x="7155" y="23292"/>
                  </a:lnTo>
                  <a:cubicBezTo>
                    <a:pt x="6451" y="23468"/>
                    <a:pt x="5734" y="23581"/>
                    <a:pt x="5018" y="23619"/>
                  </a:cubicBezTo>
                  <a:lnTo>
                    <a:pt x="5018" y="23632"/>
                  </a:lnTo>
                  <a:cubicBezTo>
                    <a:pt x="4653" y="23644"/>
                    <a:pt x="4288" y="23657"/>
                    <a:pt x="3936" y="23657"/>
                  </a:cubicBezTo>
                  <a:cubicBezTo>
                    <a:pt x="3572" y="23644"/>
                    <a:pt x="3207" y="23632"/>
                    <a:pt x="2855" y="23594"/>
                  </a:cubicBezTo>
                  <a:cubicBezTo>
                    <a:pt x="3031" y="23594"/>
                    <a:pt x="3207" y="23594"/>
                    <a:pt x="3395" y="23581"/>
                  </a:cubicBezTo>
                  <a:cubicBezTo>
                    <a:pt x="3572" y="23569"/>
                    <a:pt x="3748" y="23569"/>
                    <a:pt x="3936" y="23569"/>
                  </a:cubicBezTo>
                  <a:cubicBezTo>
                    <a:pt x="4288" y="23544"/>
                    <a:pt x="4653" y="23531"/>
                    <a:pt x="5005" y="23506"/>
                  </a:cubicBezTo>
                  <a:cubicBezTo>
                    <a:pt x="5370" y="23493"/>
                    <a:pt x="5722" y="23456"/>
                    <a:pt x="6087" y="23418"/>
                  </a:cubicBezTo>
                  <a:cubicBezTo>
                    <a:pt x="6263" y="23405"/>
                    <a:pt x="6439" y="23380"/>
                    <a:pt x="6615" y="23368"/>
                  </a:cubicBezTo>
                  <a:cubicBezTo>
                    <a:pt x="6791" y="23342"/>
                    <a:pt x="6967" y="23305"/>
                    <a:pt x="7155" y="23292"/>
                  </a:cubicBezTo>
                  <a:close/>
                  <a:moveTo>
                    <a:pt x="4068" y="26059"/>
                  </a:moveTo>
                  <a:cubicBezTo>
                    <a:pt x="4398" y="26059"/>
                    <a:pt x="4728" y="26084"/>
                    <a:pt x="5055" y="26134"/>
                  </a:cubicBezTo>
                  <a:cubicBezTo>
                    <a:pt x="5395" y="26184"/>
                    <a:pt x="5722" y="26272"/>
                    <a:pt x="6036" y="26386"/>
                  </a:cubicBezTo>
                  <a:cubicBezTo>
                    <a:pt x="5709" y="26348"/>
                    <a:pt x="5382" y="26323"/>
                    <a:pt x="5055" y="26298"/>
                  </a:cubicBezTo>
                  <a:cubicBezTo>
                    <a:pt x="4728" y="26285"/>
                    <a:pt x="4401" y="26272"/>
                    <a:pt x="4075" y="26272"/>
                  </a:cubicBezTo>
                  <a:cubicBezTo>
                    <a:pt x="3748" y="26272"/>
                    <a:pt x="3421" y="26285"/>
                    <a:pt x="3081" y="26298"/>
                  </a:cubicBezTo>
                  <a:cubicBezTo>
                    <a:pt x="2754" y="26323"/>
                    <a:pt x="2427" y="26360"/>
                    <a:pt x="2100" y="26386"/>
                  </a:cubicBezTo>
                  <a:cubicBezTo>
                    <a:pt x="2415" y="26272"/>
                    <a:pt x="2742" y="26184"/>
                    <a:pt x="3081" y="26134"/>
                  </a:cubicBezTo>
                  <a:cubicBezTo>
                    <a:pt x="3408" y="26084"/>
                    <a:pt x="3738" y="26059"/>
                    <a:pt x="4068" y="26059"/>
                  </a:cubicBezTo>
                  <a:close/>
                  <a:moveTo>
                    <a:pt x="1585" y="21884"/>
                  </a:moveTo>
                  <a:cubicBezTo>
                    <a:pt x="1585" y="21884"/>
                    <a:pt x="1245" y="22060"/>
                    <a:pt x="1019" y="22701"/>
                  </a:cubicBezTo>
                  <a:cubicBezTo>
                    <a:pt x="1157" y="22739"/>
                    <a:pt x="1295" y="22789"/>
                    <a:pt x="1434" y="22827"/>
                  </a:cubicBezTo>
                  <a:cubicBezTo>
                    <a:pt x="1710" y="22902"/>
                    <a:pt x="2012" y="22953"/>
                    <a:pt x="2301" y="23003"/>
                  </a:cubicBezTo>
                  <a:cubicBezTo>
                    <a:pt x="2591" y="23053"/>
                    <a:pt x="2892" y="23104"/>
                    <a:pt x="3194" y="23129"/>
                  </a:cubicBezTo>
                  <a:cubicBezTo>
                    <a:pt x="3496" y="23166"/>
                    <a:pt x="3785" y="23192"/>
                    <a:pt x="4087" y="23217"/>
                  </a:cubicBezTo>
                  <a:cubicBezTo>
                    <a:pt x="3785" y="23242"/>
                    <a:pt x="3484" y="23267"/>
                    <a:pt x="3182" y="23267"/>
                  </a:cubicBezTo>
                  <a:cubicBezTo>
                    <a:pt x="2880" y="23292"/>
                    <a:pt x="2578" y="23292"/>
                    <a:pt x="2276" y="23292"/>
                  </a:cubicBezTo>
                  <a:cubicBezTo>
                    <a:pt x="1975" y="23292"/>
                    <a:pt x="1673" y="23280"/>
                    <a:pt x="1358" y="23242"/>
                  </a:cubicBezTo>
                  <a:cubicBezTo>
                    <a:pt x="1195" y="23229"/>
                    <a:pt x="1057" y="23204"/>
                    <a:pt x="893" y="23179"/>
                  </a:cubicBezTo>
                  <a:cubicBezTo>
                    <a:pt x="855" y="23393"/>
                    <a:pt x="843" y="23594"/>
                    <a:pt x="830" y="23808"/>
                  </a:cubicBezTo>
                  <a:lnTo>
                    <a:pt x="830" y="23820"/>
                  </a:lnTo>
                  <a:cubicBezTo>
                    <a:pt x="780" y="24726"/>
                    <a:pt x="616" y="25618"/>
                    <a:pt x="327" y="26474"/>
                  </a:cubicBezTo>
                  <a:lnTo>
                    <a:pt x="327" y="22953"/>
                  </a:lnTo>
                  <a:cubicBezTo>
                    <a:pt x="327" y="22173"/>
                    <a:pt x="1107" y="21947"/>
                    <a:pt x="1585" y="21884"/>
                  </a:cubicBezTo>
                  <a:close/>
                  <a:moveTo>
                    <a:pt x="7017" y="21972"/>
                  </a:moveTo>
                  <a:lnTo>
                    <a:pt x="7017" y="21972"/>
                  </a:lnTo>
                  <a:cubicBezTo>
                    <a:pt x="7218" y="22010"/>
                    <a:pt x="7419" y="22110"/>
                    <a:pt x="7583" y="22248"/>
                  </a:cubicBezTo>
                  <a:cubicBezTo>
                    <a:pt x="7746" y="22399"/>
                    <a:pt x="7860" y="22601"/>
                    <a:pt x="7897" y="22827"/>
                  </a:cubicBezTo>
                  <a:cubicBezTo>
                    <a:pt x="7910" y="22927"/>
                    <a:pt x="7910" y="23028"/>
                    <a:pt x="7922" y="23141"/>
                  </a:cubicBezTo>
                  <a:lnTo>
                    <a:pt x="7922" y="23456"/>
                  </a:lnTo>
                  <a:lnTo>
                    <a:pt x="7922" y="24084"/>
                  </a:lnTo>
                  <a:lnTo>
                    <a:pt x="7922" y="24713"/>
                  </a:lnTo>
                  <a:cubicBezTo>
                    <a:pt x="7922" y="24914"/>
                    <a:pt x="7922" y="25128"/>
                    <a:pt x="7910" y="25342"/>
                  </a:cubicBezTo>
                  <a:cubicBezTo>
                    <a:pt x="7885" y="25757"/>
                    <a:pt x="7860" y="26172"/>
                    <a:pt x="7822" y="26587"/>
                  </a:cubicBezTo>
                  <a:cubicBezTo>
                    <a:pt x="7772" y="26172"/>
                    <a:pt x="7746" y="25757"/>
                    <a:pt x="7721" y="25342"/>
                  </a:cubicBezTo>
                  <a:cubicBezTo>
                    <a:pt x="7709" y="25128"/>
                    <a:pt x="7709" y="24927"/>
                    <a:pt x="7709" y="24713"/>
                  </a:cubicBezTo>
                  <a:lnTo>
                    <a:pt x="7709" y="24084"/>
                  </a:lnTo>
                  <a:lnTo>
                    <a:pt x="7709" y="23456"/>
                  </a:lnTo>
                  <a:lnTo>
                    <a:pt x="7709" y="23141"/>
                  </a:lnTo>
                  <a:lnTo>
                    <a:pt x="7709" y="22978"/>
                  </a:lnTo>
                  <a:cubicBezTo>
                    <a:pt x="7721" y="22927"/>
                    <a:pt x="7721" y="22890"/>
                    <a:pt x="7709" y="22839"/>
                  </a:cubicBezTo>
                  <a:cubicBezTo>
                    <a:pt x="7709" y="22714"/>
                    <a:pt x="7671" y="22588"/>
                    <a:pt x="7608" y="22487"/>
                  </a:cubicBezTo>
                  <a:lnTo>
                    <a:pt x="7558" y="22500"/>
                  </a:lnTo>
                  <a:lnTo>
                    <a:pt x="7470" y="22538"/>
                  </a:lnTo>
                  <a:cubicBezTo>
                    <a:pt x="7407" y="22563"/>
                    <a:pt x="7344" y="22575"/>
                    <a:pt x="7294" y="22588"/>
                  </a:cubicBezTo>
                  <a:cubicBezTo>
                    <a:pt x="7168" y="22613"/>
                    <a:pt x="7055" y="22638"/>
                    <a:pt x="6929" y="22651"/>
                  </a:cubicBezTo>
                  <a:cubicBezTo>
                    <a:pt x="6703" y="22689"/>
                    <a:pt x="6464" y="22701"/>
                    <a:pt x="6237" y="22726"/>
                  </a:cubicBezTo>
                  <a:cubicBezTo>
                    <a:pt x="6451" y="22651"/>
                    <a:pt x="6678" y="22575"/>
                    <a:pt x="6891" y="22487"/>
                  </a:cubicBezTo>
                  <a:lnTo>
                    <a:pt x="6891" y="22500"/>
                  </a:lnTo>
                  <a:cubicBezTo>
                    <a:pt x="6992" y="22450"/>
                    <a:pt x="7105" y="22399"/>
                    <a:pt x="7206" y="22349"/>
                  </a:cubicBezTo>
                  <a:cubicBezTo>
                    <a:pt x="7256" y="22324"/>
                    <a:pt x="7306" y="22299"/>
                    <a:pt x="7344" y="22274"/>
                  </a:cubicBezTo>
                  <a:lnTo>
                    <a:pt x="7407" y="22236"/>
                  </a:lnTo>
                  <a:cubicBezTo>
                    <a:pt x="7294" y="22123"/>
                    <a:pt x="7155" y="22035"/>
                    <a:pt x="7017" y="21972"/>
                  </a:cubicBezTo>
                  <a:close/>
                  <a:moveTo>
                    <a:pt x="4075" y="26386"/>
                  </a:moveTo>
                  <a:cubicBezTo>
                    <a:pt x="4590" y="26386"/>
                    <a:pt x="5106" y="26411"/>
                    <a:pt x="5621" y="26461"/>
                  </a:cubicBezTo>
                  <a:cubicBezTo>
                    <a:pt x="6137" y="26511"/>
                    <a:pt x="6640" y="26599"/>
                    <a:pt x="7143" y="26712"/>
                  </a:cubicBezTo>
                  <a:cubicBezTo>
                    <a:pt x="6627" y="26675"/>
                    <a:pt x="6124" y="26637"/>
                    <a:pt x="5609" y="26612"/>
                  </a:cubicBezTo>
                  <a:lnTo>
                    <a:pt x="5609" y="26624"/>
                  </a:lnTo>
                  <a:cubicBezTo>
                    <a:pt x="5093" y="26599"/>
                    <a:pt x="4578" y="26587"/>
                    <a:pt x="4075" y="26587"/>
                  </a:cubicBezTo>
                  <a:cubicBezTo>
                    <a:pt x="3559" y="26599"/>
                    <a:pt x="3043" y="26599"/>
                    <a:pt x="2528" y="26624"/>
                  </a:cubicBezTo>
                  <a:cubicBezTo>
                    <a:pt x="2025" y="26650"/>
                    <a:pt x="1509" y="26675"/>
                    <a:pt x="994" y="26712"/>
                  </a:cubicBezTo>
                  <a:cubicBezTo>
                    <a:pt x="1497" y="26599"/>
                    <a:pt x="2000" y="26511"/>
                    <a:pt x="2515" y="26461"/>
                  </a:cubicBezTo>
                  <a:cubicBezTo>
                    <a:pt x="3031" y="26411"/>
                    <a:pt x="3546" y="26386"/>
                    <a:pt x="4075" y="26386"/>
                  </a:cubicBezTo>
                  <a:close/>
                  <a:moveTo>
                    <a:pt x="6348" y="0"/>
                  </a:moveTo>
                  <a:cubicBezTo>
                    <a:pt x="6062" y="0"/>
                    <a:pt x="5858" y="288"/>
                    <a:pt x="5621" y="620"/>
                  </a:cubicBezTo>
                  <a:cubicBezTo>
                    <a:pt x="5433" y="884"/>
                    <a:pt x="5231" y="1123"/>
                    <a:pt x="5005" y="1337"/>
                  </a:cubicBezTo>
                  <a:cubicBezTo>
                    <a:pt x="4666" y="1651"/>
                    <a:pt x="4477" y="2305"/>
                    <a:pt x="4364" y="2971"/>
                  </a:cubicBezTo>
                  <a:lnTo>
                    <a:pt x="4364" y="2820"/>
                  </a:lnTo>
                  <a:cubicBezTo>
                    <a:pt x="4376" y="2720"/>
                    <a:pt x="4351" y="2632"/>
                    <a:pt x="4288" y="2556"/>
                  </a:cubicBezTo>
                  <a:cubicBezTo>
                    <a:pt x="4263" y="2531"/>
                    <a:pt x="4238" y="2519"/>
                    <a:pt x="4213" y="2506"/>
                  </a:cubicBezTo>
                  <a:cubicBezTo>
                    <a:pt x="4163" y="2506"/>
                    <a:pt x="4125" y="2519"/>
                    <a:pt x="4100" y="2544"/>
                  </a:cubicBezTo>
                  <a:cubicBezTo>
                    <a:pt x="4087" y="2569"/>
                    <a:pt x="3634" y="3009"/>
                    <a:pt x="3333" y="3977"/>
                  </a:cubicBezTo>
                  <a:cubicBezTo>
                    <a:pt x="3182" y="4417"/>
                    <a:pt x="3106" y="4883"/>
                    <a:pt x="3094" y="5348"/>
                  </a:cubicBezTo>
                  <a:cubicBezTo>
                    <a:pt x="3069" y="5310"/>
                    <a:pt x="3056" y="5260"/>
                    <a:pt x="3043" y="5222"/>
                  </a:cubicBezTo>
                  <a:cubicBezTo>
                    <a:pt x="3018" y="5122"/>
                    <a:pt x="2993" y="5046"/>
                    <a:pt x="2981" y="4996"/>
                  </a:cubicBezTo>
                  <a:lnTo>
                    <a:pt x="2955" y="4908"/>
                  </a:lnTo>
                  <a:lnTo>
                    <a:pt x="2955" y="5008"/>
                  </a:lnTo>
                  <a:lnTo>
                    <a:pt x="2955" y="5273"/>
                  </a:lnTo>
                  <a:cubicBezTo>
                    <a:pt x="2955" y="5373"/>
                    <a:pt x="2981" y="5499"/>
                    <a:pt x="3006" y="5625"/>
                  </a:cubicBezTo>
                  <a:cubicBezTo>
                    <a:pt x="3018" y="5662"/>
                    <a:pt x="3031" y="5700"/>
                    <a:pt x="3043" y="5738"/>
                  </a:cubicBezTo>
                  <a:cubicBezTo>
                    <a:pt x="2968" y="5738"/>
                    <a:pt x="2905" y="5826"/>
                    <a:pt x="2880" y="5939"/>
                  </a:cubicBezTo>
                  <a:cubicBezTo>
                    <a:pt x="2767" y="6605"/>
                    <a:pt x="2729" y="7284"/>
                    <a:pt x="2767" y="7951"/>
                  </a:cubicBezTo>
                  <a:lnTo>
                    <a:pt x="2767" y="7989"/>
                  </a:lnTo>
                  <a:lnTo>
                    <a:pt x="2754" y="7951"/>
                  </a:lnTo>
                  <a:cubicBezTo>
                    <a:pt x="2704" y="7850"/>
                    <a:pt x="2666" y="7762"/>
                    <a:pt x="2641" y="7699"/>
                  </a:cubicBezTo>
                  <a:lnTo>
                    <a:pt x="2591" y="7586"/>
                  </a:lnTo>
                  <a:lnTo>
                    <a:pt x="2616" y="7712"/>
                  </a:lnTo>
                  <a:cubicBezTo>
                    <a:pt x="2628" y="7787"/>
                    <a:pt x="2641" y="7901"/>
                    <a:pt x="2666" y="8026"/>
                  </a:cubicBezTo>
                  <a:cubicBezTo>
                    <a:pt x="2691" y="8152"/>
                    <a:pt x="2742" y="8303"/>
                    <a:pt x="2792" y="8454"/>
                  </a:cubicBezTo>
                  <a:cubicBezTo>
                    <a:pt x="2830" y="8605"/>
                    <a:pt x="2905" y="8743"/>
                    <a:pt x="2968" y="8894"/>
                  </a:cubicBezTo>
                  <a:cubicBezTo>
                    <a:pt x="3031" y="9045"/>
                    <a:pt x="3131" y="9158"/>
                    <a:pt x="3194" y="9271"/>
                  </a:cubicBezTo>
                  <a:lnTo>
                    <a:pt x="3219" y="9309"/>
                  </a:lnTo>
                  <a:cubicBezTo>
                    <a:pt x="3210" y="9306"/>
                    <a:pt x="3201" y="9304"/>
                    <a:pt x="3191" y="9304"/>
                  </a:cubicBezTo>
                  <a:cubicBezTo>
                    <a:pt x="3163" y="9304"/>
                    <a:pt x="3135" y="9318"/>
                    <a:pt x="3106" y="9347"/>
                  </a:cubicBezTo>
                  <a:cubicBezTo>
                    <a:pt x="3056" y="9410"/>
                    <a:pt x="3018" y="9485"/>
                    <a:pt x="3018" y="9573"/>
                  </a:cubicBezTo>
                  <a:cubicBezTo>
                    <a:pt x="2981" y="10353"/>
                    <a:pt x="3043" y="11145"/>
                    <a:pt x="3219" y="11912"/>
                  </a:cubicBezTo>
                  <a:cubicBezTo>
                    <a:pt x="3245" y="12050"/>
                    <a:pt x="3282" y="12201"/>
                    <a:pt x="3320" y="12365"/>
                  </a:cubicBezTo>
                  <a:lnTo>
                    <a:pt x="3408" y="12692"/>
                  </a:lnTo>
                  <a:cubicBezTo>
                    <a:pt x="3345" y="12528"/>
                    <a:pt x="3270" y="12365"/>
                    <a:pt x="3219" y="12201"/>
                  </a:cubicBezTo>
                  <a:cubicBezTo>
                    <a:pt x="3157" y="12013"/>
                    <a:pt x="3094" y="11824"/>
                    <a:pt x="3056" y="11623"/>
                  </a:cubicBezTo>
                  <a:cubicBezTo>
                    <a:pt x="3018" y="11484"/>
                    <a:pt x="2993" y="11334"/>
                    <a:pt x="2981" y="11195"/>
                  </a:cubicBezTo>
                  <a:cubicBezTo>
                    <a:pt x="2968" y="11132"/>
                    <a:pt x="2968" y="11095"/>
                    <a:pt x="2968" y="11069"/>
                  </a:cubicBezTo>
                  <a:cubicBezTo>
                    <a:pt x="2968" y="11095"/>
                    <a:pt x="2955" y="11145"/>
                    <a:pt x="2955" y="11195"/>
                  </a:cubicBezTo>
                  <a:cubicBezTo>
                    <a:pt x="2943" y="11359"/>
                    <a:pt x="2943" y="11510"/>
                    <a:pt x="2968" y="11673"/>
                  </a:cubicBezTo>
                  <a:cubicBezTo>
                    <a:pt x="2993" y="11887"/>
                    <a:pt x="3031" y="12101"/>
                    <a:pt x="3094" y="12302"/>
                  </a:cubicBezTo>
                  <a:cubicBezTo>
                    <a:pt x="3157" y="12528"/>
                    <a:pt x="3232" y="12754"/>
                    <a:pt x="3320" y="12968"/>
                  </a:cubicBezTo>
                  <a:cubicBezTo>
                    <a:pt x="3395" y="13195"/>
                    <a:pt x="3484" y="13396"/>
                    <a:pt x="3559" y="13584"/>
                  </a:cubicBezTo>
                  <a:cubicBezTo>
                    <a:pt x="3534" y="13584"/>
                    <a:pt x="3521" y="13572"/>
                    <a:pt x="3509" y="13572"/>
                  </a:cubicBezTo>
                  <a:cubicBezTo>
                    <a:pt x="3471" y="13572"/>
                    <a:pt x="3433" y="13572"/>
                    <a:pt x="3408" y="13597"/>
                  </a:cubicBezTo>
                  <a:cubicBezTo>
                    <a:pt x="3320" y="13685"/>
                    <a:pt x="3282" y="13811"/>
                    <a:pt x="3307" y="13924"/>
                  </a:cubicBezTo>
                  <a:cubicBezTo>
                    <a:pt x="3345" y="14188"/>
                    <a:pt x="3421" y="14955"/>
                    <a:pt x="3295" y="15383"/>
                  </a:cubicBezTo>
                  <a:cubicBezTo>
                    <a:pt x="3081" y="16099"/>
                    <a:pt x="3043" y="16527"/>
                    <a:pt x="3245" y="17633"/>
                  </a:cubicBezTo>
                  <a:cubicBezTo>
                    <a:pt x="3282" y="17847"/>
                    <a:pt x="3345" y="18099"/>
                    <a:pt x="3408" y="18363"/>
                  </a:cubicBezTo>
                  <a:cubicBezTo>
                    <a:pt x="3345" y="18262"/>
                    <a:pt x="3295" y="18174"/>
                    <a:pt x="3245" y="18111"/>
                  </a:cubicBezTo>
                  <a:cubicBezTo>
                    <a:pt x="3207" y="18036"/>
                    <a:pt x="3119" y="17948"/>
                    <a:pt x="3069" y="17910"/>
                  </a:cubicBezTo>
                  <a:lnTo>
                    <a:pt x="3006" y="17835"/>
                  </a:lnTo>
                  <a:lnTo>
                    <a:pt x="3056" y="17948"/>
                  </a:lnTo>
                  <a:cubicBezTo>
                    <a:pt x="3081" y="18011"/>
                    <a:pt x="3131" y="18099"/>
                    <a:pt x="3169" y="18225"/>
                  </a:cubicBezTo>
                  <a:cubicBezTo>
                    <a:pt x="3219" y="18338"/>
                    <a:pt x="3282" y="18463"/>
                    <a:pt x="3345" y="18602"/>
                  </a:cubicBezTo>
                  <a:cubicBezTo>
                    <a:pt x="3395" y="18753"/>
                    <a:pt x="3458" y="18904"/>
                    <a:pt x="3509" y="19067"/>
                  </a:cubicBezTo>
                  <a:lnTo>
                    <a:pt x="3546" y="19142"/>
                  </a:lnTo>
                  <a:cubicBezTo>
                    <a:pt x="3081" y="19155"/>
                    <a:pt x="2628" y="19218"/>
                    <a:pt x="2188" y="19306"/>
                  </a:cubicBezTo>
                  <a:cubicBezTo>
                    <a:pt x="2025" y="19344"/>
                    <a:pt x="1912" y="19482"/>
                    <a:pt x="1912" y="19633"/>
                  </a:cubicBezTo>
                  <a:lnTo>
                    <a:pt x="1912" y="20815"/>
                  </a:lnTo>
                  <a:cubicBezTo>
                    <a:pt x="1723" y="20928"/>
                    <a:pt x="1597" y="21129"/>
                    <a:pt x="1597" y="21356"/>
                  </a:cubicBezTo>
                  <a:lnTo>
                    <a:pt x="1597" y="21532"/>
                  </a:lnTo>
                  <a:cubicBezTo>
                    <a:pt x="1396" y="21557"/>
                    <a:pt x="1195" y="21607"/>
                    <a:pt x="994" y="21670"/>
                  </a:cubicBezTo>
                  <a:cubicBezTo>
                    <a:pt x="352" y="21896"/>
                    <a:pt x="0" y="22362"/>
                    <a:pt x="0" y="22953"/>
                  </a:cubicBezTo>
                  <a:lnTo>
                    <a:pt x="0" y="26474"/>
                  </a:lnTo>
                  <a:cubicBezTo>
                    <a:pt x="0" y="27027"/>
                    <a:pt x="730" y="27115"/>
                    <a:pt x="1069" y="27153"/>
                  </a:cubicBezTo>
                  <a:cubicBezTo>
                    <a:pt x="1635" y="27215"/>
                    <a:pt x="2540" y="27241"/>
                    <a:pt x="4087" y="27241"/>
                  </a:cubicBezTo>
                  <a:cubicBezTo>
                    <a:pt x="5621" y="27241"/>
                    <a:pt x="6527" y="27215"/>
                    <a:pt x="7092" y="27153"/>
                  </a:cubicBezTo>
                  <a:cubicBezTo>
                    <a:pt x="7445" y="27115"/>
                    <a:pt x="8174" y="27027"/>
                    <a:pt x="8174" y="26474"/>
                  </a:cubicBezTo>
                  <a:lnTo>
                    <a:pt x="8174" y="22953"/>
                  </a:lnTo>
                  <a:cubicBezTo>
                    <a:pt x="8174" y="21984"/>
                    <a:pt x="7281" y="21620"/>
                    <a:pt x="6564" y="21532"/>
                  </a:cubicBezTo>
                  <a:lnTo>
                    <a:pt x="6564" y="21368"/>
                  </a:lnTo>
                  <a:cubicBezTo>
                    <a:pt x="6564" y="21142"/>
                    <a:pt x="6439" y="20941"/>
                    <a:pt x="6250" y="20827"/>
                  </a:cubicBezTo>
                  <a:lnTo>
                    <a:pt x="6250" y="19645"/>
                  </a:lnTo>
                  <a:cubicBezTo>
                    <a:pt x="6250" y="19482"/>
                    <a:pt x="6137" y="19344"/>
                    <a:pt x="5986" y="19306"/>
                  </a:cubicBezTo>
                  <a:cubicBezTo>
                    <a:pt x="5584" y="19230"/>
                    <a:pt x="5169" y="19168"/>
                    <a:pt x="4766" y="19155"/>
                  </a:cubicBezTo>
                  <a:cubicBezTo>
                    <a:pt x="4829" y="19080"/>
                    <a:pt x="4904" y="19017"/>
                    <a:pt x="4980" y="18954"/>
                  </a:cubicBezTo>
                  <a:cubicBezTo>
                    <a:pt x="5030" y="18904"/>
                    <a:pt x="5081" y="18866"/>
                    <a:pt x="5118" y="18828"/>
                  </a:cubicBezTo>
                  <a:cubicBezTo>
                    <a:pt x="5156" y="18803"/>
                    <a:pt x="5194" y="18778"/>
                    <a:pt x="5231" y="18753"/>
                  </a:cubicBezTo>
                  <a:lnTo>
                    <a:pt x="5319" y="18677"/>
                  </a:lnTo>
                  <a:lnTo>
                    <a:pt x="5319" y="18677"/>
                  </a:lnTo>
                  <a:lnTo>
                    <a:pt x="5219" y="18690"/>
                  </a:lnTo>
                  <a:cubicBezTo>
                    <a:pt x="5181" y="18702"/>
                    <a:pt x="5131" y="18715"/>
                    <a:pt x="5093" y="18728"/>
                  </a:cubicBezTo>
                  <a:cubicBezTo>
                    <a:pt x="5043" y="18753"/>
                    <a:pt x="4992" y="18778"/>
                    <a:pt x="4942" y="18803"/>
                  </a:cubicBezTo>
                  <a:cubicBezTo>
                    <a:pt x="4892" y="18828"/>
                    <a:pt x="4829" y="18866"/>
                    <a:pt x="4766" y="18904"/>
                  </a:cubicBezTo>
                  <a:cubicBezTo>
                    <a:pt x="4854" y="18828"/>
                    <a:pt x="4955" y="18728"/>
                    <a:pt x="5055" y="18639"/>
                  </a:cubicBezTo>
                  <a:cubicBezTo>
                    <a:pt x="5169" y="18539"/>
                    <a:pt x="5294" y="18401"/>
                    <a:pt x="5420" y="18287"/>
                  </a:cubicBezTo>
                  <a:cubicBezTo>
                    <a:pt x="5546" y="18174"/>
                    <a:pt x="5659" y="18036"/>
                    <a:pt x="5772" y="17923"/>
                  </a:cubicBezTo>
                  <a:cubicBezTo>
                    <a:pt x="5885" y="17797"/>
                    <a:pt x="5986" y="17684"/>
                    <a:pt x="6074" y="17583"/>
                  </a:cubicBezTo>
                  <a:lnTo>
                    <a:pt x="6288" y="17344"/>
                  </a:lnTo>
                  <a:lnTo>
                    <a:pt x="6376" y="17244"/>
                  </a:lnTo>
                  <a:lnTo>
                    <a:pt x="6275" y="17294"/>
                  </a:lnTo>
                  <a:lnTo>
                    <a:pt x="6036" y="17445"/>
                  </a:lnTo>
                  <a:lnTo>
                    <a:pt x="6024" y="17457"/>
                  </a:lnTo>
                  <a:lnTo>
                    <a:pt x="6036" y="17432"/>
                  </a:lnTo>
                  <a:cubicBezTo>
                    <a:pt x="6200" y="17244"/>
                    <a:pt x="6363" y="17042"/>
                    <a:pt x="6514" y="16841"/>
                  </a:cubicBezTo>
                  <a:cubicBezTo>
                    <a:pt x="6652" y="16653"/>
                    <a:pt x="6766" y="16451"/>
                    <a:pt x="6879" y="16238"/>
                  </a:cubicBezTo>
                  <a:cubicBezTo>
                    <a:pt x="6967" y="16074"/>
                    <a:pt x="7030" y="15911"/>
                    <a:pt x="7092" y="15747"/>
                  </a:cubicBezTo>
                  <a:cubicBezTo>
                    <a:pt x="7118" y="15684"/>
                    <a:pt x="7130" y="15622"/>
                    <a:pt x="7143" y="15584"/>
                  </a:cubicBezTo>
                  <a:lnTo>
                    <a:pt x="7155" y="15534"/>
                  </a:lnTo>
                  <a:lnTo>
                    <a:pt x="7130" y="15584"/>
                  </a:lnTo>
                  <a:cubicBezTo>
                    <a:pt x="7118" y="15609"/>
                    <a:pt x="7092" y="15659"/>
                    <a:pt x="7067" y="15710"/>
                  </a:cubicBezTo>
                  <a:cubicBezTo>
                    <a:pt x="6992" y="15848"/>
                    <a:pt x="6904" y="15986"/>
                    <a:pt x="6816" y="16125"/>
                  </a:cubicBezTo>
                  <a:cubicBezTo>
                    <a:pt x="6690" y="16301"/>
                    <a:pt x="6564" y="16464"/>
                    <a:pt x="6426" y="16628"/>
                  </a:cubicBezTo>
                  <a:cubicBezTo>
                    <a:pt x="6690" y="16150"/>
                    <a:pt x="6904" y="15647"/>
                    <a:pt x="7055" y="15131"/>
                  </a:cubicBezTo>
                  <a:cubicBezTo>
                    <a:pt x="7872" y="12528"/>
                    <a:pt x="7860" y="10893"/>
                    <a:pt x="7860" y="10818"/>
                  </a:cubicBezTo>
                  <a:cubicBezTo>
                    <a:pt x="7860" y="10717"/>
                    <a:pt x="7822" y="10617"/>
                    <a:pt x="7746" y="10554"/>
                  </a:cubicBezTo>
                  <a:cubicBezTo>
                    <a:pt x="7734" y="10554"/>
                    <a:pt x="7721" y="10541"/>
                    <a:pt x="7696" y="10541"/>
                  </a:cubicBezTo>
                  <a:cubicBezTo>
                    <a:pt x="7684" y="10541"/>
                    <a:pt x="7658" y="10541"/>
                    <a:pt x="7646" y="10554"/>
                  </a:cubicBezTo>
                  <a:cubicBezTo>
                    <a:pt x="7671" y="10491"/>
                    <a:pt x="7696" y="10428"/>
                    <a:pt x="7721" y="10353"/>
                  </a:cubicBezTo>
                  <a:cubicBezTo>
                    <a:pt x="7784" y="10126"/>
                    <a:pt x="7847" y="9900"/>
                    <a:pt x="7910" y="9686"/>
                  </a:cubicBezTo>
                  <a:cubicBezTo>
                    <a:pt x="7973" y="9460"/>
                    <a:pt x="8023" y="9246"/>
                    <a:pt x="8061" y="9070"/>
                  </a:cubicBezTo>
                  <a:cubicBezTo>
                    <a:pt x="8098" y="8894"/>
                    <a:pt x="8124" y="8731"/>
                    <a:pt x="8136" y="8617"/>
                  </a:cubicBezTo>
                  <a:lnTo>
                    <a:pt x="8161" y="8454"/>
                  </a:lnTo>
                  <a:lnTo>
                    <a:pt x="8111" y="8605"/>
                  </a:lnTo>
                  <a:cubicBezTo>
                    <a:pt x="8073" y="8705"/>
                    <a:pt x="8023" y="8844"/>
                    <a:pt x="7973" y="9007"/>
                  </a:cubicBezTo>
                  <a:lnTo>
                    <a:pt x="7960" y="9058"/>
                  </a:lnTo>
                  <a:cubicBezTo>
                    <a:pt x="7973" y="8454"/>
                    <a:pt x="7822" y="7737"/>
                    <a:pt x="7696" y="7071"/>
                  </a:cubicBezTo>
                  <a:cubicBezTo>
                    <a:pt x="7595" y="6681"/>
                    <a:pt x="7545" y="6291"/>
                    <a:pt x="7520" y="5889"/>
                  </a:cubicBezTo>
                  <a:cubicBezTo>
                    <a:pt x="7558" y="5197"/>
                    <a:pt x="7658" y="4254"/>
                    <a:pt x="7658" y="4241"/>
                  </a:cubicBezTo>
                  <a:cubicBezTo>
                    <a:pt x="7684" y="4128"/>
                    <a:pt x="7646" y="4028"/>
                    <a:pt x="7570" y="3940"/>
                  </a:cubicBezTo>
                  <a:cubicBezTo>
                    <a:pt x="7558" y="3927"/>
                    <a:pt x="7533" y="3914"/>
                    <a:pt x="7507" y="3914"/>
                  </a:cubicBezTo>
                  <a:cubicBezTo>
                    <a:pt x="7499" y="3913"/>
                    <a:pt x="7491" y="3912"/>
                    <a:pt x="7483" y="3912"/>
                  </a:cubicBezTo>
                  <a:cubicBezTo>
                    <a:pt x="7432" y="3912"/>
                    <a:pt x="7391" y="3946"/>
                    <a:pt x="7369" y="3990"/>
                  </a:cubicBezTo>
                  <a:cubicBezTo>
                    <a:pt x="7193" y="4254"/>
                    <a:pt x="7042" y="4531"/>
                    <a:pt x="6891" y="4807"/>
                  </a:cubicBezTo>
                  <a:cubicBezTo>
                    <a:pt x="6916" y="4757"/>
                    <a:pt x="6942" y="4694"/>
                    <a:pt x="6954" y="4631"/>
                  </a:cubicBezTo>
                  <a:lnTo>
                    <a:pt x="6979" y="4581"/>
                  </a:lnTo>
                  <a:cubicBezTo>
                    <a:pt x="7042" y="4455"/>
                    <a:pt x="7092" y="4329"/>
                    <a:pt x="7155" y="4204"/>
                  </a:cubicBezTo>
                  <a:cubicBezTo>
                    <a:pt x="7218" y="4078"/>
                    <a:pt x="7269" y="3940"/>
                    <a:pt x="7331" y="3814"/>
                  </a:cubicBezTo>
                  <a:cubicBezTo>
                    <a:pt x="7382" y="3688"/>
                    <a:pt x="7432" y="3575"/>
                    <a:pt x="7482" y="3474"/>
                  </a:cubicBezTo>
                  <a:cubicBezTo>
                    <a:pt x="7545" y="3386"/>
                    <a:pt x="7570" y="3286"/>
                    <a:pt x="7595" y="3223"/>
                  </a:cubicBezTo>
                  <a:lnTo>
                    <a:pt x="7633" y="3135"/>
                  </a:lnTo>
                  <a:lnTo>
                    <a:pt x="7570" y="3185"/>
                  </a:lnTo>
                  <a:cubicBezTo>
                    <a:pt x="7533" y="3223"/>
                    <a:pt x="7482" y="3286"/>
                    <a:pt x="7407" y="3361"/>
                  </a:cubicBezTo>
                  <a:lnTo>
                    <a:pt x="7382" y="3399"/>
                  </a:lnTo>
                  <a:lnTo>
                    <a:pt x="7382" y="3386"/>
                  </a:lnTo>
                  <a:cubicBezTo>
                    <a:pt x="7206" y="2858"/>
                    <a:pt x="7118" y="2305"/>
                    <a:pt x="7130" y="1739"/>
                  </a:cubicBezTo>
                  <a:cubicBezTo>
                    <a:pt x="7181" y="658"/>
                    <a:pt x="6979" y="155"/>
                    <a:pt x="6451" y="16"/>
                  </a:cubicBezTo>
                  <a:lnTo>
                    <a:pt x="6401" y="4"/>
                  </a:lnTo>
                  <a:cubicBezTo>
                    <a:pt x="6383" y="2"/>
                    <a:pt x="6365" y="0"/>
                    <a:pt x="6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42"/>
            <p:cNvSpPr/>
            <p:nvPr/>
          </p:nvSpPr>
          <p:spPr>
            <a:xfrm>
              <a:off x="7267125" y="4860175"/>
              <a:ext cx="44350" cy="83650"/>
            </a:xfrm>
            <a:custGeom>
              <a:avLst/>
              <a:gdLst/>
              <a:ahLst/>
              <a:cxnLst/>
              <a:rect l="l" t="t" r="r" b="b"/>
              <a:pathLst>
                <a:path w="1774" h="3346" extrusionOk="0">
                  <a:moveTo>
                    <a:pt x="1773" y="1"/>
                  </a:moveTo>
                  <a:lnTo>
                    <a:pt x="1698" y="139"/>
                  </a:lnTo>
                  <a:cubicBezTo>
                    <a:pt x="1648" y="239"/>
                    <a:pt x="1572" y="365"/>
                    <a:pt x="1497" y="529"/>
                  </a:cubicBezTo>
                  <a:cubicBezTo>
                    <a:pt x="1409" y="680"/>
                    <a:pt x="1321" y="868"/>
                    <a:pt x="1207" y="1057"/>
                  </a:cubicBezTo>
                  <a:cubicBezTo>
                    <a:pt x="1107" y="1258"/>
                    <a:pt x="1006" y="1472"/>
                    <a:pt x="893" y="1673"/>
                  </a:cubicBezTo>
                  <a:cubicBezTo>
                    <a:pt x="780" y="1874"/>
                    <a:pt x="667" y="2075"/>
                    <a:pt x="554" y="2277"/>
                  </a:cubicBezTo>
                  <a:cubicBezTo>
                    <a:pt x="453" y="2465"/>
                    <a:pt x="352" y="2654"/>
                    <a:pt x="264" y="2805"/>
                  </a:cubicBezTo>
                  <a:cubicBezTo>
                    <a:pt x="189" y="2956"/>
                    <a:pt x="113" y="3094"/>
                    <a:pt x="76" y="3195"/>
                  </a:cubicBezTo>
                  <a:lnTo>
                    <a:pt x="0" y="3345"/>
                  </a:lnTo>
                  <a:lnTo>
                    <a:pt x="88" y="3232"/>
                  </a:lnTo>
                  <a:cubicBezTo>
                    <a:pt x="151" y="3157"/>
                    <a:pt x="239" y="3056"/>
                    <a:pt x="340" y="2918"/>
                  </a:cubicBezTo>
                  <a:cubicBezTo>
                    <a:pt x="440" y="2792"/>
                    <a:pt x="541" y="2616"/>
                    <a:pt x="667" y="2453"/>
                  </a:cubicBezTo>
                  <a:cubicBezTo>
                    <a:pt x="780" y="2277"/>
                    <a:pt x="893" y="2063"/>
                    <a:pt x="1006" y="1849"/>
                  </a:cubicBezTo>
                  <a:cubicBezTo>
                    <a:pt x="1119" y="1648"/>
                    <a:pt x="1220" y="1422"/>
                    <a:pt x="1321" y="1208"/>
                  </a:cubicBezTo>
                  <a:cubicBezTo>
                    <a:pt x="1421" y="1007"/>
                    <a:pt x="1497" y="793"/>
                    <a:pt x="1559" y="617"/>
                  </a:cubicBezTo>
                  <a:cubicBezTo>
                    <a:pt x="1635" y="441"/>
                    <a:pt x="1685" y="277"/>
                    <a:pt x="1723" y="177"/>
                  </a:cubicBezTo>
                  <a:lnTo>
                    <a:pt x="1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42"/>
            <p:cNvSpPr/>
            <p:nvPr/>
          </p:nvSpPr>
          <p:spPr>
            <a:xfrm>
              <a:off x="7271825" y="4709900"/>
              <a:ext cx="32100" cy="142750"/>
            </a:xfrm>
            <a:custGeom>
              <a:avLst/>
              <a:gdLst/>
              <a:ahLst/>
              <a:cxnLst/>
              <a:rect l="l" t="t" r="r" b="b"/>
              <a:pathLst>
                <a:path w="1284" h="5710" extrusionOk="0">
                  <a:moveTo>
                    <a:pt x="1283" y="1"/>
                  </a:moveTo>
                  <a:lnTo>
                    <a:pt x="1183" y="227"/>
                  </a:lnTo>
                  <a:cubicBezTo>
                    <a:pt x="1158" y="290"/>
                    <a:pt x="1120" y="378"/>
                    <a:pt x="1095" y="479"/>
                  </a:cubicBezTo>
                  <a:cubicBezTo>
                    <a:pt x="1057" y="592"/>
                    <a:pt x="1007" y="705"/>
                    <a:pt x="969" y="831"/>
                  </a:cubicBezTo>
                  <a:cubicBezTo>
                    <a:pt x="894" y="1095"/>
                    <a:pt x="831" y="1422"/>
                    <a:pt x="755" y="1761"/>
                  </a:cubicBezTo>
                  <a:cubicBezTo>
                    <a:pt x="680" y="2101"/>
                    <a:pt x="630" y="2478"/>
                    <a:pt x="567" y="2843"/>
                  </a:cubicBezTo>
                  <a:cubicBezTo>
                    <a:pt x="516" y="3207"/>
                    <a:pt x="466" y="3585"/>
                    <a:pt x="416" y="3924"/>
                  </a:cubicBezTo>
                  <a:cubicBezTo>
                    <a:pt x="366" y="4264"/>
                    <a:pt x="303" y="4578"/>
                    <a:pt x="240" y="4842"/>
                  </a:cubicBezTo>
                  <a:cubicBezTo>
                    <a:pt x="215" y="4968"/>
                    <a:pt x="177" y="5094"/>
                    <a:pt x="152" y="5194"/>
                  </a:cubicBezTo>
                  <a:lnTo>
                    <a:pt x="114" y="5358"/>
                  </a:lnTo>
                  <a:lnTo>
                    <a:pt x="76" y="5483"/>
                  </a:lnTo>
                  <a:lnTo>
                    <a:pt x="1" y="5710"/>
                  </a:lnTo>
                  <a:lnTo>
                    <a:pt x="101" y="5509"/>
                  </a:lnTo>
                  <a:lnTo>
                    <a:pt x="152" y="5383"/>
                  </a:lnTo>
                  <a:lnTo>
                    <a:pt x="202" y="5244"/>
                  </a:lnTo>
                  <a:cubicBezTo>
                    <a:pt x="240" y="5144"/>
                    <a:pt x="290" y="5031"/>
                    <a:pt x="328" y="4905"/>
                  </a:cubicBezTo>
                  <a:cubicBezTo>
                    <a:pt x="416" y="4641"/>
                    <a:pt x="491" y="4327"/>
                    <a:pt x="567" y="3987"/>
                  </a:cubicBezTo>
                  <a:cubicBezTo>
                    <a:pt x="642" y="3647"/>
                    <a:pt x="692" y="3270"/>
                    <a:pt x="755" y="2906"/>
                  </a:cubicBezTo>
                  <a:cubicBezTo>
                    <a:pt x="806" y="2528"/>
                    <a:pt x="856" y="2164"/>
                    <a:pt x="906" y="1812"/>
                  </a:cubicBezTo>
                  <a:cubicBezTo>
                    <a:pt x="969" y="1472"/>
                    <a:pt x="1007" y="1158"/>
                    <a:pt x="1070" y="894"/>
                  </a:cubicBezTo>
                  <a:cubicBezTo>
                    <a:pt x="1095" y="755"/>
                    <a:pt x="1120" y="630"/>
                    <a:pt x="1145" y="529"/>
                  </a:cubicBezTo>
                  <a:cubicBezTo>
                    <a:pt x="1170" y="416"/>
                    <a:pt x="1195" y="328"/>
                    <a:pt x="1221" y="252"/>
                  </a:cubicBezTo>
                  <a:lnTo>
                    <a:pt x="1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2"/>
            <p:cNvSpPr/>
            <p:nvPr/>
          </p:nvSpPr>
          <p:spPr>
            <a:xfrm>
              <a:off x="7216500" y="4678150"/>
              <a:ext cx="36500" cy="82075"/>
            </a:xfrm>
            <a:custGeom>
              <a:avLst/>
              <a:gdLst/>
              <a:ahLst/>
              <a:cxnLst/>
              <a:rect l="l" t="t" r="r" b="b"/>
              <a:pathLst>
                <a:path w="1460" h="3283" extrusionOk="0">
                  <a:moveTo>
                    <a:pt x="89" y="1"/>
                  </a:moveTo>
                  <a:lnTo>
                    <a:pt x="76" y="38"/>
                  </a:lnTo>
                  <a:cubicBezTo>
                    <a:pt x="76" y="76"/>
                    <a:pt x="64" y="114"/>
                    <a:pt x="51" y="177"/>
                  </a:cubicBezTo>
                  <a:cubicBezTo>
                    <a:pt x="13" y="340"/>
                    <a:pt x="1" y="504"/>
                    <a:pt x="1" y="680"/>
                  </a:cubicBezTo>
                  <a:cubicBezTo>
                    <a:pt x="1" y="906"/>
                    <a:pt x="38" y="1145"/>
                    <a:pt x="101" y="1384"/>
                  </a:cubicBezTo>
                  <a:cubicBezTo>
                    <a:pt x="164" y="1610"/>
                    <a:pt x="277" y="1837"/>
                    <a:pt x="416" y="2038"/>
                  </a:cubicBezTo>
                  <a:cubicBezTo>
                    <a:pt x="541" y="2189"/>
                    <a:pt x="680" y="2327"/>
                    <a:pt x="831" y="2465"/>
                  </a:cubicBezTo>
                  <a:cubicBezTo>
                    <a:pt x="956" y="2579"/>
                    <a:pt x="1070" y="2692"/>
                    <a:pt x="1183" y="2818"/>
                  </a:cubicBezTo>
                  <a:cubicBezTo>
                    <a:pt x="1271" y="2918"/>
                    <a:pt x="1334" y="3019"/>
                    <a:pt x="1396" y="3132"/>
                  </a:cubicBezTo>
                  <a:cubicBezTo>
                    <a:pt x="1422" y="3182"/>
                    <a:pt x="1447" y="3232"/>
                    <a:pt x="1459" y="3283"/>
                  </a:cubicBezTo>
                  <a:cubicBezTo>
                    <a:pt x="1459" y="3220"/>
                    <a:pt x="1447" y="3157"/>
                    <a:pt x="1422" y="3107"/>
                  </a:cubicBezTo>
                  <a:cubicBezTo>
                    <a:pt x="1384" y="2956"/>
                    <a:pt x="1334" y="2830"/>
                    <a:pt x="1258" y="2692"/>
                  </a:cubicBezTo>
                  <a:cubicBezTo>
                    <a:pt x="1158" y="2541"/>
                    <a:pt x="1044" y="2390"/>
                    <a:pt x="919" y="2252"/>
                  </a:cubicBezTo>
                  <a:cubicBezTo>
                    <a:pt x="793" y="2113"/>
                    <a:pt x="655" y="1962"/>
                    <a:pt x="541" y="1812"/>
                  </a:cubicBezTo>
                  <a:cubicBezTo>
                    <a:pt x="416" y="1635"/>
                    <a:pt x="315" y="1459"/>
                    <a:pt x="252" y="1258"/>
                  </a:cubicBezTo>
                  <a:cubicBezTo>
                    <a:pt x="177" y="1057"/>
                    <a:pt x="126" y="856"/>
                    <a:pt x="114" y="655"/>
                  </a:cubicBezTo>
                  <a:cubicBezTo>
                    <a:pt x="89" y="491"/>
                    <a:pt x="89" y="340"/>
                    <a:pt x="89" y="177"/>
                  </a:cubicBezTo>
                  <a:lnTo>
                    <a:pt x="89" y="38"/>
                  </a:lnTo>
                  <a:lnTo>
                    <a:pt x="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42"/>
            <p:cNvSpPr/>
            <p:nvPr/>
          </p:nvSpPr>
          <p:spPr>
            <a:xfrm>
              <a:off x="7268050" y="4603650"/>
              <a:ext cx="22050" cy="92775"/>
            </a:xfrm>
            <a:custGeom>
              <a:avLst/>
              <a:gdLst/>
              <a:ahLst/>
              <a:cxnLst/>
              <a:rect l="l" t="t" r="r" b="b"/>
              <a:pathLst>
                <a:path w="882" h="3711" extrusionOk="0">
                  <a:moveTo>
                    <a:pt x="881" y="1"/>
                  </a:moveTo>
                  <a:lnTo>
                    <a:pt x="818" y="139"/>
                  </a:lnTo>
                  <a:cubicBezTo>
                    <a:pt x="781" y="227"/>
                    <a:pt x="730" y="353"/>
                    <a:pt x="667" y="516"/>
                  </a:cubicBezTo>
                  <a:cubicBezTo>
                    <a:pt x="605" y="680"/>
                    <a:pt x="542" y="868"/>
                    <a:pt x="466" y="1082"/>
                  </a:cubicBezTo>
                  <a:cubicBezTo>
                    <a:pt x="403" y="1296"/>
                    <a:pt x="340" y="1522"/>
                    <a:pt x="278" y="1761"/>
                  </a:cubicBezTo>
                  <a:cubicBezTo>
                    <a:pt x="227" y="1987"/>
                    <a:pt x="177" y="2226"/>
                    <a:pt x="139" y="2465"/>
                  </a:cubicBezTo>
                  <a:cubicBezTo>
                    <a:pt x="102" y="2692"/>
                    <a:pt x="64" y="2905"/>
                    <a:pt x="51" y="3094"/>
                  </a:cubicBezTo>
                  <a:cubicBezTo>
                    <a:pt x="26" y="3270"/>
                    <a:pt x="14" y="3433"/>
                    <a:pt x="1" y="3534"/>
                  </a:cubicBezTo>
                  <a:lnTo>
                    <a:pt x="1" y="3710"/>
                  </a:lnTo>
                  <a:lnTo>
                    <a:pt x="26" y="3547"/>
                  </a:lnTo>
                  <a:cubicBezTo>
                    <a:pt x="51" y="3433"/>
                    <a:pt x="64" y="3283"/>
                    <a:pt x="102" y="3107"/>
                  </a:cubicBezTo>
                  <a:cubicBezTo>
                    <a:pt x="127" y="2930"/>
                    <a:pt x="164" y="2717"/>
                    <a:pt x="215" y="2503"/>
                  </a:cubicBezTo>
                  <a:cubicBezTo>
                    <a:pt x="252" y="2277"/>
                    <a:pt x="303" y="2038"/>
                    <a:pt x="366" y="1811"/>
                  </a:cubicBezTo>
                  <a:cubicBezTo>
                    <a:pt x="428" y="1585"/>
                    <a:pt x="479" y="1346"/>
                    <a:pt x="542" y="1132"/>
                  </a:cubicBezTo>
                  <a:cubicBezTo>
                    <a:pt x="605" y="931"/>
                    <a:pt x="655" y="730"/>
                    <a:pt x="705" y="554"/>
                  </a:cubicBezTo>
                  <a:cubicBezTo>
                    <a:pt x="768" y="390"/>
                    <a:pt x="806" y="239"/>
                    <a:pt x="843" y="151"/>
                  </a:cubicBezTo>
                  <a:lnTo>
                    <a:pt x="88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42"/>
            <p:cNvSpPr/>
            <p:nvPr/>
          </p:nvSpPr>
          <p:spPr>
            <a:xfrm>
              <a:off x="7246050" y="4659300"/>
              <a:ext cx="6000" cy="51250"/>
            </a:xfrm>
            <a:custGeom>
              <a:avLst/>
              <a:gdLst/>
              <a:ahLst/>
              <a:cxnLst/>
              <a:rect l="l" t="t" r="r" b="b"/>
              <a:pathLst>
                <a:path w="240" h="2050" extrusionOk="0">
                  <a:moveTo>
                    <a:pt x="13" y="0"/>
                  </a:moveTo>
                  <a:lnTo>
                    <a:pt x="13" y="88"/>
                  </a:lnTo>
                  <a:cubicBezTo>
                    <a:pt x="13" y="151"/>
                    <a:pt x="1" y="227"/>
                    <a:pt x="1" y="327"/>
                  </a:cubicBezTo>
                  <a:lnTo>
                    <a:pt x="1" y="667"/>
                  </a:lnTo>
                  <a:cubicBezTo>
                    <a:pt x="1" y="792"/>
                    <a:pt x="26" y="931"/>
                    <a:pt x="38" y="1069"/>
                  </a:cubicBezTo>
                  <a:cubicBezTo>
                    <a:pt x="51" y="1195"/>
                    <a:pt x="64" y="1321"/>
                    <a:pt x="89" y="1446"/>
                  </a:cubicBezTo>
                  <a:cubicBezTo>
                    <a:pt x="101" y="1560"/>
                    <a:pt x="126" y="1673"/>
                    <a:pt x="152" y="1761"/>
                  </a:cubicBezTo>
                  <a:cubicBezTo>
                    <a:pt x="177" y="1849"/>
                    <a:pt x="189" y="1924"/>
                    <a:pt x="202" y="1975"/>
                  </a:cubicBezTo>
                  <a:lnTo>
                    <a:pt x="240" y="2050"/>
                  </a:lnTo>
                  <a:lnTo>
                    <a:pt x="227" y="1962"/>
                  </a:lnTo>
                  <a:lnTo>
                    <a:pt x="202" y="1736"/>
                  </a:lnTo>
                  <a:cubicBezTo>
                    <a:pt x="189" y="1635"/>
                    <a:pt x="177" y="1522"/>
                    <a:pt x="164" y="1409"/>
                  </a:cubicBezTo>
                  <a:cubicBezTo>
                    <a:pt x="139" y="1283"/>
                    <a:pt x="126" y="1157"/>
                    <a:pt x="114" y="1031"/>
                  </a:cubicBezTo>
                  <a:cubicBezTo>
                    <a:pt x="101" y="906"/>
                    <a:pt x="89" y="767"/>
                    <a:pt x="76" y="654"/>
                  </a:cubicBezTo>
                  <a:cubicBezTo>
                    <a:pt x="64" y="528"/>
                    <a:pt x="51" y="415"/>
                    <a:pt x="51" y="327"/>
                  </a:cubicBezTo>
                  <a:lnTo>
                    <a:pt x="26" y="88"/>
                  </a:lnTo>
                  <a:lnTo>
                    <a:pt x="13" y="0"/>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2"/>
            <p:cNvSpPr/>
            <p:nvPr/>
          </p:nvSpPr>
          <p:spPr>
            <a:xfrm>
              <a:off x="7289750" y="4787250"/>
              <a:ext cx="25800" cy="76100"/>
            </a:xfrm>
            <a:custGeom>
              <a:avLst/>
              <a:gdLst/>
              <a:ahLst/>
              <a:cxnLst/>
              <a:rect l="l" t="t" r="r" b="b"/>
              <a:pathLst>
                <a:path w="1032" h="3044" extrusionOk="0">
                  <a:moveTo>
                    <a:pt x="1032" y="0"/>
                  </a:moveTo>
                  <a:lnTo>
                    <a:pt x="981" y="126"/>
                  </a:lnTo>
                  <a:lnTo>
                    <a:pt x="856" y="478"/>
                  </a:lnTo>
                  <a:lnTo>
                    <a:pt x="705" y="968"/>
                  </a:lnTo>
                  <a:cubicBezTo>
                    <a:pt x="642" y="1145"/>
                    <a:pt x="579" y="1333"/>
                    <a:pt x="516" y="1522"/>
                  </a:cubicBezTo>
                  <a:cubicBezTo>
                    <a:pt x="453" y="1710"/>
                    <a:pt x="390" y="1899"/>
                    <a:pt x="328" y="2075"/>
                  </a:cubicBezTo>
                  <a:lnTo>
                    <a:pt x="164" y="2565"/>
                  </a:lnTo>
                  <a:lnTo>
                    <a:pt x="51" y="2905"/>
                  </a:lnTo>
                  <a:lnTo>
                    <a:pt x="1" y="3043"/>
                  </a:lnTo>
                  <a:lnTo>
                    <a:pt x="63" y="2918"/>
                  </a:lnTo>
                  <a:cubicBezTo>
                    <a:pt x="101" y="2842"/>
                    <a:pt x="151" y="2742"/>
                    <a:pt x="202" y="2603"/>
                  </a:cubicBezTo>
                  <a:cubicBezTo>
                    <a:pt x="265" y="2477"/>
                    <a:pt x="328" y="2314"/>
                    <a:pt x="390" y="2138"/>
                  </a:cubicBezTo>
                  <a:cubicBezTo>
                    <a:pt x="453" y="1949"/>
                    <a:pt x="529" y="1773"/>
                    <a:pt x="592" y="1585"/>
                  </a:cubicBezTo>
                  <a:cubicBezTo>
                    <a:pt x="654" y="1396"/>
                    <a:pt x="717" y="1195"/>
                    <a:pt x="768" y="1019"/>
                  </a:cubicBezTo>
                  <a:cubicBezTo>
                    <a:pt x="831" y="830"/>
                    <a:pt x="868" y="654"/>
                    <a:pt x="906" y="503"/>
                  </a:cubicBezTo>
                  <a:cubicBezTo>
                    <a:pt x="956" y="365"/>
                    <a:pt x="981" y="227"/>
                    <a:pt x="994" y="139"/>
                  </a:cubicBezTo>
                  <a:lnTo>
                    <a:pt x="10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42"/>
            <p:cNvSpPr/>
            <p:nvPr/>
          </p:nvSpPr>
          <p:spPr>
            <a:xfrm>
              <a:off x="7247000" y="4929975"/>
              <a:ext cx="44675" cy="83325"/>
            </a:xfrm>
            <a:custGeom>
              <a:avLst/>
              <a:gdLst/>
              <a:ahLst/>
              <a:cxnLst/>
              <a:rect l="l" t="t" r="r" b="b"/>
              <a:pathLst>
                <a:path w="1787" h="3333" extrusionOk="0">
                  <a:moveTo>
                    <a:pt x="1786" y="0"/>
                  </a:moveTo>
                  <a:lnTo>
                    <a:pt x="1723" y="176"/>
                  </a:lnTo>
                  <a:cubicBezTo>
                    <a:pt x="1685" y="289"/>
                    <a:pt x="1635" y="440"/>
                    <a:pt x="1572" y="616"/>
                  </a:cubicBezTo>
                  <a:cubicBezTo>
                    <a:pt x="1497" y="792"/>
                    <a:pt x="1409" y="994"/>
                    <a:pt x="1321" y="1207"/>
                  </a:cubicBezTo>
                  <a:cubicBezTo>
                    <a:pt x="1233" y="1409"/>
                    <a:pt x="1120" y="1635"/>
                    <a:pt x="1006" y="1836"/>
                  </a:cubicBezTo>
                  <a:cubicBezTo>
                    <a:pt x="893" y="2037"/>
                    <a:pt x="767" y="2238"/>
                    <a:pt x="654" y="2427"/>
                  </a:cubicBezTo>
                  <a:cubicBezTo>
                    <a:pt x="541" y="2603"/>
                    <a:pt x="428" y="2767"/>
                    <a:pt x="327" y="2892"/>
                  </a:cubicBezTo>
                  <a:cubicBezTo>
                    <a:pt x="227" y="3018"/>
                    <a:pt x="151" y="3144"/>
                    <a:pt x="88" y="3207"/>
                  </a:cubicBezTo>
                  <a:lnTo>
                    <a:pt x="0" y="3332"/>
                  </a:lnTo>
                  <a:lnTo>
                    <a:pt x="101" y="3232"/>
                  </a:lnTo>
                  <a:cubicBezTo>
                    <a:pt x="164" y="3169"/>
                    <a:pt x="264" y="3081"/>
                    <a:pt x="365" y="2955"/>
                  </a:cubicBezTo>
                  <a:cubicBezTo>
                    <a:pt x="491" y="2804"/>
                    <a:pt x="604" y="2653"/>
                    <a:pt x="705" y="2503"/>
                  </a:cubicBezTo>
                  <a:cubicBezTo>
                    <a:pt x="830" y="2326"/>
                    <a:pt x="956" y="2125"/>
                    <a:pt x="1069" y="1912"/>
                  </a:cubicBezTo>
                  <a:cubicBezTo>
                    <a:pt x="1182" y="1698"/>
                    <a:pt x="1296" y="1484"/>
                    <a:pt x="1384" y="1258"/>
                  </a:cubicBezTo>
                  <a:cubicBezTo>
                    <a:pt x="1472" y="1044"/>
                    <a:pt x="1547" y="830"/>
                    <a:pt x="1610" y="641"/>
                  </a:cubicBezTo>
                  <a:cubicBezTo>
                    <a:pt x="1673" y="453"/>
                    <a:pt x="1711" y="289"/>
                    <a:pt x="1748" y="176"/>
                  </a:cubicBezTo>
                  <a:lnTo>
                    <a:pt x="1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42"/>
            <p:cNvSpPr/>
            <p:nvPr/>
          </p:nvSpPr>
          <p:spPr>
            <a:xfrm>
              <a:off x="7219325" y="4979950"/>
              <a:ext cx="9150" cy="46875"/>
            </a:xfrm>
            <a:custGeom>
              <a:avLst/>
              <a:gdLst/>
              <a:ahLst/>
              <a:cxnLst/>
              <a:rect l="l" t="t" r="r" b="b"/>
              <a:pathLst>
                <a:path w="366" h="1875" extrusionOk="0">
                  <a:moveTo>
                    <a:pt x="1" y="1"/>
                  </a:moveTo>
                  <a:lnTo>
                    <a:pt x="1" y="101"/>
                  </a:lnTo>
                  <a:cubicBezTo>
                    <a:pt x="1" y="151"/>
                    <a:pt x="1" y="227"/>
                    <a:pt x="13" y="327"/>
                  </a:cubicBezTo>
                  <a:cubicBezTo>
                    <a:pt x="26" y="416"/>
                    <a:pt x="26" y="529"/>
                    <a:pt x="39" y="642"/>
                  </a:cubicBezTo>
                  <a:cubicBezTo>
                    <a:pt x="64" y="755"/>
                    <a:pt x="76" y="868"/>
                    <a:pt x="101" y="994"/>
                  </a:cubicBezTo>
                  <a:cubicBezTo>
                    <a:pt x="114" y="1107"/>
                    <a:pt x="152" y="1220"/>
                    <a:pt x="177" y="1321"/>
                  </a:cubicBezTo>
                  <a:cubicBezTo>
                    <a:pt x="202" y="1434"/>
                    <a:pt x="240" y="1522"/>
                    <a:pt x="265" y="1610"/>
                  </a:cubicBezTo>
                  <a:cubicBezTo>
                    <a:pt x="290" y="1686"/>
                    <a:pt x="315" y="1748"/>
                    <a:pt x="328" y="1799"/>
                  </a:cubicBezTo>
                  <a:lnTo>
                    <a:pt x="366" y="1874"/>
                  </a:lnTo>
                  <a:lnTo>
                    <a:pt x="353" y="1786"/>
                  </a:lnTo>
                  <a:lnTo>
                    <a:pt x="303" y="1560"/>
                  </a:lnTo>
                  <a:lnTo>
                    <a:pt x="252" y="1271"/>
                  </a:lnTo>
                  <a:cubicBezTo>
                    <a:pt x="227" y="1157"/>
                    <a:pt x="202" y="1044"/>
                    <a:pt x="189" y="931"/>
                  </a:cubicBezTo>
                  <a:cubicBezTo>
                    <a:pt x="164" y="818"/>
                    <a:pt x="139" y="705"/>
                    <a:pt x="114" y="592"/>
                  </a:cubicBezTo>
                  <a:cubicBezTo>
                    <a:pt x="101" y="491"/>
                    <a:pt x="76" y="390"/>
                    <a:pt x="64" y="302"/>
                  </a:cubicBezTo>
                  <a:lnTo>
                    <a:pt x="26" y="89"/>
                  </a:lnTo>
                  <a:lnTo>
                    <a:pt x="1" y="1"/>
                  </a:lnTo>
                  <a:close/>
                  <a:moveTo>
                    <a:pt x="366" y="1874"/>
                  </a:moveTo>
                  <a:lnTo>
                    <a:pt x="366" y="1874"/>
                  </a:lnTo>
                  <a:lnTo>
                    <a:pt x="366" y="18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42"/>
            <p:cNvSpPr/>
            <p:nvPr/>
          </p:nvSpPr>
          <p:spPr>
            <a:xfrm>
              <a:off x="7218700" y="4843200"/>
              <a:ext cx="19825" cy="113200"/>
            </a:xfrm>
            <a:custGeom>
              <a:avLst/>
              <a:gdLst/>
              <a:ahLst/>
              <a:cxnLst/>
              <a:rect l="l" t="t" r="r" b="b"/>
              <a:pathLst>
                <a:path w="793" h="4528" extrusionOk="0">
                  <a:moveTo>
                    <a:pt x="1" y="1"/>
                  </a:moveTo>
                  <a:cubicBezTo>
                    <a:pt x="1" y="2"/>
                    <a:pt x="26" y="65"/>
                    <a:pt x="64" y="177"/>
                  </a:cubicBezTo>
                  <a:cubicBezTo>
                    <a:pt x="89" y="290"/>
                    <a:pt x="139" y="466"/>
                    <a:pt x="189" y="667"/>
                  </a:cubicBezTo>
                  <a:cubicBezTo>
                    <a:pt x="240" y="868"/>
                    <a:pt x="277" y="1120"/>
                    <a:pt x="328" y="1384"/>
                  </a:cubicBezTo>
                  <a:cubicBezTo>
                    <a:pt x="378" y="1648"/>
                    <a:pt x="416" y="1937"/>
                    <a:pt x="453" y="2226"/>
                  </a:cubicBezTo>
                  <a:cubicBezTo>
                    <a:pt x="479" y="2515"/>
                    <a:pt x="516" y="2805"/>
                    <a:pt x="554" y="3081"/>
                  </a:cubicBezTo>
                  <a:cubicBezTo>
                    <a:pt x="579" y="3345"/>
                    <a:pt x="617" y="3609"/>
                    <a:pt x="655" y="3823"/>
                  </a:cubicBezTo>
                  <a:cubicBezTo>
                    <a:pt x="692" y="4037"/>
                    <a:pt x="717" y="4213"/>
                    <a:pt x="743" y="4339"/>
                  </a:cubicBezTo>
                  <a:lnTo>
                    <a:pt x="793" y="4527"/>
                  </a:lnTo>
                  <a:lnTo>
                    <a:pt x="768" y="4326"/>
                  </a:lnTo>
                  <a:cubicBezTo>
                    <a:pt x="743" y="4200"/>
                    <a:pt x="717" y="4024"/>
                    <a:pt x="692" y="3811"/>
                  </a:cubicBezTo>
                  <a:cubicBezTo>
                    <a:pt x="667" y="3584"/>
                    <a:pt x="655" y="3333"/>
                    <a:pt x="617" y="3056"/>
                  </a:cubicBezTo>
                  <a:cubicBezTo>
                    <a:pt x="592" y="2780"/>
                    <a:pt x="567" y="2490"/>
                    <a:pt x="529" y="2201"/>
                  </a:cubicBezTo>
                  <a:cubicBezTo>
                    <a:pt x="504" y="1899"/>
                    <a:pt x="453" y="1610"/>
                    <a:pt x="403" y="1346"/>
                  </a:cubicBezTo>
                  <a:cubicBezTo>
                    <a:pt x="353" y="1082"/>
                    <a:pt x="290" y="843"/>
                    <a:pt x="227" y="642"/>
                  </a:cubicBezTo>
                  <a:cubicBezTo>
                    <a:pt x="189" y="478"/>
                    <a:pt x="139" y="315"/>
                    <a:pt x="76" y="164"/>
                  </a:cubicBezTo>
                  <a:cubicBezTo>
                    <a:pt x="26" y="65"/>
                    <a:pt x="1" y="2"/>
                    <a:pt x="1" y="1"/>
                  </a:cubicBezTo>
                  <a:close/>
                  <a:moveTo>
                    <a:pt x="793" y="4527"/>
                  </a:moveTo>
                  <a:lnTo>
                    <a:pt x="793" y="4527"/>
                  </a:lnTo>
                  <a:lnTo>
                    <a:pt x="793" y="45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2"/>
            <p:cNvSpPr/>
            <p:nvPr/>
          </p:nvSpPr>
          <p:spPr>
            <a:xfrm>
              <a:off x="7223100" y="4772475"/>
              <a:ext cx="28325" cy="85850"/>
            </a:xfrm>
            <a:custGeom>
              <a:avLst/>
              <a:gdLst/>
              <a:ahLst/>
              <a:cxnLst/>
              <a:rect l="l" t="t" r="r" b="b"/>
              <a:pathLst>
                <a:path w="1133" h="3434" extrusionOk="0">
                  <a:moveTo>
                    <a:pt x="1" y="0"/>
                  </a:moveTo>
                  <a:lnTo>
                    <a:pt x="64" y="139"/>
                  </a:lnTo>
                  <a:cubicBezTo>
                    <a:pt x="101" y="227"/>
                    <a:pt x="164" y="352"/>
                    <a:pt x="215" y="491"/>
                  </a:cubicBezTo>
                  <a:cubicBezTo>
                    <a:pt x="277" y="642"/>
                    <a:pt x="353" y="818"/>
                    <a:pt x="441" y="1006"/>
                  </a:cubicBezTo>
                  <a:cubicBezTo>
                    <a:pt x="516" y="1195"/>
                    <a:pt x="592" y="1409"/>
                    <a:pt x="655" y="1622"/>
                  </a:cubicBezTo>
                  <a:cubicBezTo>
                    <a:pt x="730" y="1849"/>
                    <a:pt x="806" y="2062"/>
                    <a:pt x="856" y="2276"/>
                  </a:cubicBezTo>
                  <a:cubicBezTo>
                    <a:pt x="919" y="2477"/>
                    <a:pt x="969" y="2679"/>
                    <a:pt x="1007" y="2855"/>
                  </a:cubicBezTo>
                  <a:cubicBezTo>
                    <a:pt x="1044" y="3031"/>
                    <a:pt x="1070" y="3169"/>
                    <a:pt x="1095" y="3270"/>
                  </a:cubicBezTo>
                  <a:lnTo>
                    <a:pt x="1132" y="3433"/>
                  </a:lnTo>
                  <a:lnTo>
                    <a:pt x="1107" y="3257"/>
                  </a:lnTo>
                  <a:cubicBezTo>
                    <a:pt x="1095" y="3156"/>
                    <a:pt x="1082" y="3006"/>
                    <a:pt x="1057" y="2830"/>
                  </a:cubicBezTo>
                  <a:cubicBezTo>
                    <a:pt x="1032" y="2653"/>
                    <a:pt x="994" y="2440"/>
                    <a:pt x="931" y="2226"/>
                  </a:cubicBezTo>
                  <a:cubicBezTo>
                    <a:pt x="881" y="2000"/>
                    <a:pt x="818" y="1786"/>
                    <a:pt x="743" y="1559"/>
                  </a:cubicBezTo>
                  <a:cubicBezTo>
                    <a:pt x="680" y="1333"/>
                    <a:pt x="592" y="1132"/>
                    <a:pt x="504" y="943"/>
                  </a:cubicBezTo>
                  <a:cubicBezTo>
                    <a:pt x="428" y="742"/>
                    <a:pt x="340" y="579"/>
                    <a:pt x="265" y="440"/>
                  </a:cubicBezTo>
                  <a:cubicBezTo>
                    <a:pt x="189" y="302"/>
                    <a:pt x="126" y="189"/>
                    <a:pt x="76" y="113"/>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721"/>
        <p:cNvGrpSpPr/>
        <p:nvPr/>
      </p:nvGrpSpPr>
      <p:grpSpPr>
        <a:xfrm>
          <a:off x="0" y="0"/>
          <a:ext cx="0" cy="0"/>
          <a:chOff x="0" y="0"/>
          <a:chExt cx="0" cy="0"/>
        </a:xfrm>
      </p:grpSpPr>
      <p:sp>
        <p:nvSpPr>
          <p:cNvPr id="6722" name="Google Shape;6722;p43"/>
          <p:cNvSpPr txBox="1">
            <a:spLocks noGrp="1"/>
          </p:cNvSpPr>
          <p:nvPr>
            <p:ph type="title"/>
          </p:nvPr>
        </p:nvSpPr>
        <p:spPr>
          <a:xfrm>
            <a:off x="709050" y="540275"/>
            <a:ext cx="772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 depth</a:t>
            </a:r>
            <a:endParaRPr/>
          </a:p>
        </p:txBody>
      </p:sp>
      <p:grpSp>
        <p:nvGrpSpPr>
          <p:cNvPr id="6723" name="Google Shape;6723;p43"/>
          <p:cNvGrpSpPr/>
          <p:nvPr/>
        </p:nvGrpSpPr>
        <p:grpSpPr>
          <a:xfrm>
            <a:off x="3424317" y="2111408"/>
            <a:ext cx="2295366" cy="2251154"/>
            <a:chOff x="2211900" y="3369675"/>
            <a:chExt cx="1072150" cy="1051450"/>
          </a:xfrm>
        </p:grpSpPr>
        <p:sp>
          <p:nvSpPr>
            <p:cNvPr id="6724" name="Google Shape;6724;p43"/>
            <p:cNvSpPr/>
            <p:nvPr/>
          </p:nvSpPr>
          <p:spPr>
            <a:xfrm>
              <a:off x="2211900" y="3369675"/>
              <a:ext cx="1072150" cy="1051450"/>
            </a:xfrm>
            <a:custGeom>
              <a:avLst/>
              <a:gdLst/>
              <a:ahLst/>
              <a:cxnLst/>
              <a:rect l="l" t="t" r="r" b="b"/>
              <a:pathLst>
                <a:path w="42886" h="42058" extrusionOk="0">
                  <a:moveTo>
                    <a:pt x="2962" y="42057"/>
                  </a:moveTo>
                  <a:lnTo>
                    <a:pt x="2475" y="42057"/>
                  </a:lnTo>
                  <a:cubicBezTo>
                    <a:pt x="1764" y="42057"/>
                    <a:pt x="868" y="41297"/>
                    <a:pt x="653" y="40888"/>
                  </a:cubicBezTo>
                  <a:cubicBezTo>
                    <a:pt x="293" y="40197"/>
                    <a:pt x="410" y="39340"/>
                    <a:pt x="751" y="38697"/>
                  </a:cubicBezTo>
                  <a:cubicBezTo>
                    <a:pt x="644" y="37606"/>
                    <a:pt x="634" y="36389"/>
                    <a:pt x="605" y="35200"/>
                  </a:cubicBezTo>
                  <a:cubicBezTo>
                    <a:pt x="595" y="34489"/>
                    <a:pt x="585" y="33817"/>
                    <a:pt x="556" y="33184"/>
                  </a:cubicBezTo>
                  <a:cubicBezTo>
                    <a:pt x="556" y="33077"/>
                    <a:pt x="556" y="32970"/>
                    <a:pt x="556" y="32863"/>
                  </a:cubicBezTo>
                  <a:cubicBezTo>
                    <a:pt x="410" y="32639"/>
                    <a:pt x="303" y="32385"/>
                    <a:pt x="254" y="32123"/>
                  </a:cubicBezTo>
                  <a:cubicBezTo>
                    <a:pt x="157" y="31567"/>
                    <a:pt x="225" y="31002"/>
                    <a:pt x="468" y="30496"/>
                  </a:cubicBezTo>
                  <a:cubicBezTo>
                    <a:pt x="420" y="28830"/>
                    <a:pt x="429" y="27155"/>
                    <a:pt x="498" y="25490"/>
                  </a:cubicBezTo>
                  <a:cubicBezTo>
                    <a:pt x="205" y="25071"/>
                    <a:pt x="1" y="24457"/>
                    <a:pt x="89" y="23571"/>
                  </a:cubicBezTo>
                  <a:cubicBezTo>
                    <a:pt x="98" y="23425"/>
                    <a:pt x="137" y="23279"/>
                    <a:pt x="205" y="23142"/>
                  </a:cubicBezTo>
                  <a:cubicBezTo>
                    <a:pt x="293" y="22977"/>
                    <a:pt x="400" y="22821"/>
                    <a:pt x="527" y="22685"/>
                  </a:cubicBezTo>
                  <a:lnTo>
                    <a:pt x="517" y="22461"/>
                  </a:lnTo>
                  <a:cubicBezTo>
                    <a:pt x="478" y="21282"/>
                    <a:pt x="420" y="19948"/>
                    <a:pt x="468" y="18701"/>
                  </a:cubicBezTo>
                  <a:cubicBezTo>
                    <a:pt x="478" y="18477"/>
                    <a:pt x="507" y="18243"/>
                    <a:pt x="537" y="18048"/>
                  </a:cubicBezTo>
                  <a:cubicBezTo>
                    <a:pt x="546" y="17951"/>
                    <a:pt x="566" y="17824"/>
                    <a:pt x="576" y="17717"/>
                  </a:cubicBezTo>
                  <a:cubicBezTo>
                    <a:pt x="342" y="17483"/>
                    <a:pt x="196" y="17182"/>
                    <a:pt x="127" y="16870"/>
                  </a:cubicBezTo>
                  <a:cubicBezTo>
                    <a:pt x="30" y="16266"/>
                    <a:pt x="186" y="15662"/>
                    <a:pt x="566" y="15185"/>
                  </a:cubicBezTo>
                  <a:cubicBezTo>
                    <a:pt x="478" y="13860"/>
                    <a:pt x="459" y="12526"/>
                    <a:pt x="507" y="11191"/>
                  </a:cubicBezTo>
                  <a:cubicBezTo>
                    <a:pt x="507" y="11065"/>
                    <a:pt x="507" y="10880"/>
                    <a:pt x="498" y="10685"/>
                  </a:cubicBezTo>
                  <a:cubicBezTo>
                    <a:pt x="468" y="10188"/>
                    <a:pt x="439" y="9623"/>
                    <a:pt x="605" y="9097"/>
                  </a:cubicBezTo>
                  <a:cubicBezTo>
                    <a:pt x="907" y="8182"/>
                    <a:pt x="1832" y="7627"/>
                    <a:pt x="2582" y="7179"/>
                  </a:cubicBezTo>
                  <a:cubicBezTo>
                    <a:pt x="2718" y="7101"/>
                    <a:pt x="2855" y="7023"/>
                    <a:pt x="2952" y="6955"/>
                  </a:cubicBezTo>
                  <a:cubicBezTo>
                    <a:pt x="3751" y="6419"/>
                    <a:pt x="4510" y="5844"/>
                    <a:pt x="5241" y="5221"/>
                  </a:cubicBezTo>
                  <a:cubicBezTo>
                    <a:pt x="4881" y="4977"/>
                    <a:pt x="4627" y="4598"/>
                    <a:pt x="4530" y="4179"/>
                  </a:cubicBezTo>
                  <a:cubicBezTo>
                    <a:pt x="4394" y="3448"/>
                    <a:pt x="4783" y="2786"/>
                    <a:pt x="5017" y="2387"/>
                  </a:cubicBezTo>
                  <a:lnTo>
                    <a:pt x="5066" y="2309"/>
                  </a:lnTo>
                  <a:cubicBezTo>
                    <a:pt x="5260" y="1978"/>
                    <a:pt x="5660" y="1286"/>
                    <a:pt x="6536" y="1062"/>
                  </a:cubicBezTo>
                  <a:cubicBezTo>
                    <a:pt x="6634" y="1043"/>
                    <a:pt x="6731" y="1023"/>
                    <a:pt x="6829" y="1033"/>
                  </a:cubicBezTo>
                  <a:cubicBezTo>
                    <a:pt x="7277" y="1023"/>
                    <a:pt x="7686" y="1267"/>
                    <a:pt x="7900" y="1656"/>
                  </a:cubicBezTo>
                  <a:cubicBezTo>
                    <a:pt x="8085" y="2007"/>
                    <a:pt x="8251" y="2338"/>
                    <a:pt x="8397" y="2679"/>
                  </a:cubicBezTo>
                  <a:cubicBezTo>
                    <a:pt x="8884" y="2279"/>
                    <a:pt x="9449" y="1997"/>
                    <a:pt x="10062" y="1841"/>
                  </a:cubicBezTo>
                  <a:cubicBezTo>
                    <a:pt x="10228" y="1461"/>
                    <a:pt x="10452" y="1101"/>
                    <a:pt x="10744" y="799"/>
                  </a:cubicBezTo>
                  <a:cubicBezTo>
                    <a:pt x="11026" y="507"/>
                    <a:pt x="11611" y="10"/>
                    <a:pt x="12263" y="0"/>
                  </a:cubicBezTo>
                  <a:lnTo>
                    <a:pt x="12293" y="0"/>
                  </a:lnTo>
                  <a:cubicBezTo>
                    <a:pt x="12780" y="10"/>
                    <a:pt x="13247" y="234"/>
                    <a:pt x="13569" y="614"/>
                  </a:cubicBezTo>
                  <a:cubicBezTo>
                    <a:pt x="13754" y="809"/>
                    <a:pt x="14153" y="1344"/>
                    <a:pt x="14085" y="2017"/>
                  </a:cubicBezTo>
                  <a:cubicBezTo>
                    <a:pt x="14075" y="2104"/>
                    <a:pt x="14056" y="2202"/>
                    <a:pt x="14026" y="2289"/>
                  </a:cubicBezTo>
                  <a:lnTo>
                    <a:pt x="14124" y="2289"/>
                  </a:lnTo>
                  <a:cubicBezTo>
                    <a:pt x="14416" y="2318"/>
                    <a:pt x="15400" y="2513"/>
                    <a:pt x="15575" y="3945"/>
                  </a:cubicBezTo>
                  <a:cubicBezTo>
                    <a:pt x="15614" y="4393"/>
                    <a:pt x="15624" y="4841"/>
                    <a:pt x="15594" y="5299"/>
                  </a:cubicBezTo>
                  <a:cubicBezTo>
                    <a:pt x="15585" y="5562"/>
                    <a:pt x="15575" y="5825"/>
                    <a:pt x="15594" y="5981"/>
                  </a:cubicBezTo>
                  <a:cubicBezTo>
                    <a:pt x="15653" y="6877"/>
                    <a:pt x="15653" y="7909"/>
                    <a:pt x="15624" y="8942"/>
                  </a:cubicBezTo>
                  <a:cubicBezTo>
                    <a:pt x="15711" y="9049"/>
                    <a:pt x="15780" y="9156"/>
                    <a:pt x="15838" y="9282"/>
                  </a:cubicBezTo>
                  <a:cubicBezTo>
                    <a:pt x="15877" y="9360"/>
                    <a:pt x="15906" y="9458"/>
                    <a:pt x="15926" y="9545"/>
                  </a:cubicBezTo>
                  <a:cubicBezTo>
                    <a:pt x="15945" y="9662"/>
                    <a:pt x="15965" y="9779"/>
                    <a:pt x="15974" y="9896"/>
                  </a:cubicBezTo>
                  <a:cubicBezTo>
                    <a:pt x="16013" y="9877"/>
                    <a:pt x="16052" y="9857"/>
                    <a:pt x="16091" y="9838"/>
                  </a:cubicBezTo>
                  <a:cubicBezTo>
                    <a:pt x="16257" y="9779"/>
                    <a:pt x="16422" y="9740"/>
                    <a:pt x="16598" y="9740"/>
                  </a:cubicBezTo>
                  <a:cubicBezTo>
                    <a:pt x="16792" y="9740"/>
                    <a:pt x="16987" y="9789"/>
                    <a:pt x="17163" y="9877"/>
                  </a:cubicBezTo>
                  <a:cubicBezTo>
                    <a:pt x="17533" y="9838"/>
                    <a:pt x="17893" y="9769"/>
                    <a:pt x="18253" y="9672"/>
                  </a:cubicBezTo>
                  <a:cubicBezTo>
                    <a:pt x="18331" y="9653"/>
                    <a:pt x="18419" y="9633"/>
                    <a:pt x="18507" y="9614"/>
                  </a:cubicBezTo>
                  <a:lnTo>
                    <a:pt x="18682" y="9565"/>
                  </a:lnTo>
                  <a:cubicBezTo>
                    <a:pt x="18750" y="9458"/>
                    <a:pt x="18828" y="9302"/>
                    <a:pt x="18887" y="9185"/>
                  </a:cubicBezTo>
                  <a:cubicBezTo>
                    <a:pt x="19208" y="8542"/>
                    <a:pt x="19607" y="7744"/>
                    <a:pt x="20503" y="7597"/>
                  </a:cubicBezTo>
                  <a:cubicBezTo>
                    <a:pt x="20601" y="7578"/>
                    <a:pt x="20688" y="7578"/>
                    <a:pt x="20786" y="7578"/>
                  </a:cubicBezTo>
                  <a:cubicBezTo>
                    <a:pt x="21399" y="7578"/>
                    <a:pt x="21886" y="7860"/>
                    <a:pt x="22227" y="8416"/>
                  </a:cubicBezTo>
                  <a:cubicBezTo>
                    <a:pt x="22373" y="8455"/>
                    <a:pt x="22529" y="8484"/>
                    <a:pt x="22685" y="8503"/>
                  </a:cubicBezTo>
                  <a:lnTo>
                    <a:pt x="22705" y="8455"/>
                  </a:lnTo>
                  <a:cubicBezTo>
                    <a:pt x="22822" y="8250"/>
                    <a:pt x="22948" y="8055"/>
                    <a:pt x="23104" y="7880"/>
                  </a:cubicBezTo>
                  <a:cubicBezTo>
                    <a:pt x="23211" y="7753"/>
                    <a:pt x="23318" y="7656"/>
                    <a:pt x="23406" y="7568"/>
                  </a:cubicBezTo>
                  <a:cubicBezTo>
                    <a:pt x="23445" y="7529"/>
                    <a:pt x="23494" y="7490"/>
                    <a:pt x="23513" y="7471"/>
                  </a:cubicBezTo>
                  <a:cubicBezTo>
                    <a:pt x="23533" y="7442"/>
                    <a:pt x="23552" y="7422"/>
                    <a:pt x="23571" y="7393"/>
                  </a:cubicBezTo>
                  <a:cubicBezTo>
                    <a:pt x="23757" y="7140"/>
                    <a:pt x="24000" y="6935"/>
                    <a:pt x="24282" y="6789"/>
                  </a:cubicBezTo>
                  <a:cubicBezTo>
                    <a:pt x="24448" y="6711"/>
                    <a:pt x="24623" y="6672"/>
                    <a:pt x="24808" y="6672"/>
                  </a:cubicBezTo>
                  <a:lnTo>
                    <a:pt x="24906" y="6672"/>
                  </a:lnTo>
                  <a:cubicBezTo>
                    <a:pt x="24916" y="6604"/>
                    <a:pt x="24925" y="6536"/>
                    <a:pt x="24935" y="6458"/>
                  </a:cubicBezTo>
                  <a:cubicBezTo>
                    <a:pt x="24974" y="6098"/>
                    <a:pt x="25032" y="5747"/>
                    <a:pt x="25130" y="5406"/>
                  </a:cubicBezTo>
                  <a:cubicBezTo>
                    <a:pt x="25500" y="4189"/>
                    <a:pt x="26406" y="4091"/>
                    <a:pt x="26679" y="4091"/>
                  </a:cubicBezTo>
                  <a:lnTo>
                    <a:pt x="26756" y="4091"/>
                  </a:lnTo>
                  <a:cubicBezTo>
                    <a:pt x="26786" y="3633"/>
                    <a:pt x="26903" y="3137"/>
                    <a:pt x="27292" y="2737"/>
                  </a:cubicBezTo>
                  <a:cubicBezTo>
                    <a:pt x="27623" y="2406"/>
                    <a:pt x="28071" y="2231"/>
                    <a:pt x="28539" y="2241"/>
                  </a:cubicBezTo>
                  <a:lnTo>
                    <a:pt x="28588" y="2241"/>
                  </a:lnTo>
                  <a:cubicBezTo>
                    <a:pt x="28938" y="2250"/>
                    <a:pt x="29279" y="2377"/>
                    <a:pt x="29552" y="2601"/>
                  </a:cubicBezTo>
                  <a:lnTo>
                    <a:pt x="29883" y="2601"/>
                  </a:lnTo>
                  <a:cubicBezTo>
                    <a:pt x="30117" y="2601"/>
                    <a:pt x="30350" y="2611"/>
                    <a:pt x="30594" y="2640"/>
                  </a:cubicBezTo>
                  <a:cubicBezTo>
                    <a:pt x="30740" y="2669"/>
                    <a:pt x="30886" y="2689"/>
                    <a:pt x="31032" y="2718"/>
                  </a:cubicBezTo>
                  <a:cubicBezTo>
                    <a:pt x="31247" y="2747"/>
                    <a:pt x="31461" y="2786"/>
                    <a:pt x="31636" y="2805"/>
                  </a:cubicBezTo>
                  <a:cubicBezTo>
                    <a:pt x="31899" y="2387"/>
                    <a:pt x="32367" y="2124"/>
                    <a:pt x="32863" y="2124"/>
                  </a:cubicBezTo>
                  <a:lnTo>
                    <a:pt x="32980" y="2124"/>
                  </a:lnTo>
                  <a:cubicBezTo>
                    <a:pt x="33117" y="2085"/>
                    <a:pt x="33253" y="2075"/>
                    <a:pt x="33389" y="2075"/>
                  </a:cubicBezTo>
                  <a:lnTo>
                    <a:pt x="33467" y="2075"/>
                  </a:lnTo>
                  <a:cubicBezTo>
                    <a:pt x="33604" y="2017"/>
                    <a:pt x="33750" y="1997"/>
                    <a:pt x="33896" y="1997"/>
                  </a:cubicBezTo>
                  <a:lnTo>
                    <a:pt x="33954" y="1997"/>
                  </a:lnTo>
                  <a:cubicBezTo>
                    <a:pt x="34276" y="2007"/>
                    <a:pt x="34587" y="2133"/>
                    <a:pt x="34831" y="2348"/>
                  </a:cubicBezTo>
                  <a:lnTo>
                    <a:pt x="34860" y="2348"/>
                  </a:lnTo>
                  <a:lnTo>
                    <a:pt x="35055" y="2348"/>
                  </a:lnTo>
                  <a:cubicBezTo>
                    <a:pt x="35201" y="2348"/>
                    <a:pt x="35337" y="2357"/>
                    <a:pt x="35474" y="2367"/>
                  </a:cubicBezTo>
                  <a:lnTo>
                    <a:pt x="35561" y="2367"/>
                  </a:lnTo>
                  <a:cubicBezTo>
                    <a:pt x="35815" y="1890"/>
                    <a:pt x="36321" y="1588"/>
                    <a:pt x="36866" y="1588"/>
                  </a:cubicBezTo>
                  <a:cubicBezTo>
                    <a:pt x="37139" y="1588"/>
                    <a:pt x="37412" y="1666"/>
                    <a:pt x="37655" y="1812"/>
                  </a:cubicBezTo>
                  <a:cubicBezTo>
                    <a:pt x="37860" y="1705"/>
                    <a:pt x="38084" y="1646"/>
                    <a:pt x="38318" y="1637"/>
                  </a:cubicBezTo>
                  <a:lnTo>
                    <a:pt x="38366" y="1637"/>
                  </a:lnTo>
                  <a:cubicBezTo>
                    <a:pt x="38961" y="1637"/>
                    <a:pt x="39389" y="2026"/>
                    <a:pt x="39662" y="2318"/>
                  </a:cubicBezTo>
                  <a:cubicBezTo>
                    <a:pt x="39886" y="2562"/>
                    <a:pt x="40636" y="3439"/>
                    <a:pt x="40558" y="4296"/>
                  </a:cubicBezTo>
                  <a:cubicBezTo>
                    <a:pt x="40538" y="4578"/>
                    <a:pt x="40451" y="4861"/>
                    <a:pt x="40285" y="5094"/>
                  </a:cubicBezTo>
                  <a:cubicBezTo>
                    <a:pt x="40519" y="5406"/>
                    <a:pt x="40772" y="5698"/>
                    <a:pt x="41045" y="6020"/>
                  </a:cubicBezTo>
                  <a:cubicBezTo>
                    <a:pt x="41327" y="6351"/>
                    <a:pt x="41620" y="6692"/>
                    <a:pt x="41892" y="7072"/>
                  </a:cubicBezTo>
                  <a:cubicBezTo>
                    <a:pt x="41980" y="7179"/>
                    <a:pt x="42038" y="7305"/>
                    <a:pt x="42077" y="7432"/>
                  </a:cubicBezTo>
                  <a:cubicBezTo>
                    <a:pt x="42321" y="8231"/>
                    <a:pt x="42272" y="8815"/>
                    <a:pt x="42107" y="9234"/>
                  </a:cubicBezTo>
                  <a:cubicBezTo>
                    <a:pt x="42107" y="9390"/>
                    <a:pt x="42116" y="9555"/>
                    <a:pt x="42126" y="9731"/>
                  </a:cubicBezTo>
                  <a:cubicBezTo>
                    <a:pt x="42146" y="10315"/>
                    <a:pt x="42165" y="10967"/>
                    <a:pt x="42136" y="11678"/>
                  </a:cubicBezTo>
                  <a:cubicBezTo>
                    <a:pt x="42126" y="11922"/>
                    <a:pt x="42107" y="12185"/>
                    <a:pt x="42097" y="12428"/>
                  </a:cubicBezTo>
                  <a:cubicBezTo>
                    <a:pt x="42058" y="12915"/>
                    <a:pt x="42019" y="13519"/>
                    <a:pt x="42068" y="13802"/>
                  </a:cubicBezTo>
                  <a:cubicBezTo>
                    <a:pt x="42077" y="13831"/>
                    <a:pt x="42107" y="13889"/>
                    <a:pt x="42126" y="13928"/>
                  </a:cubicBezTo>
                  <a:cubicBezTo>
                    <a:pt x="42262" y="14240"/>
                    <a:pt x="42525" y="14815"/>
                    <a:pt x="42272" y="15467"/>
                  </a:cubicBezTo>
                  <a:cubicBezTo>
                    <a:pt x="42253" y="15506"/>
                    <a:pt x="42233" y="15555"/>
                    <a:pt x="42214" y="15594"/>
                  </a:cubicBezTo>
                  <a:cubicBezTo>
                    <a:pt x="42272" y="15789"/>
                    <a:pt x="42301" y="15984"/>
                    <a:pt x="42301" y="16188"/>
                  </a:cubicBezTo>
                  <a:cubicBezTo>
                    <a:pt x="42282" y="16480"/>
                    <a:pt x="42204" y="16763"/>
                    <a:pt x="42068" y="17016"/>
                  </a:cubicBezTo>
                  <a:lnTo>
                    <a:pt x="42068" y="17016"/>
                  </a:lnTo>
                  <a:cubicBezTo>
                    <a:pt x="41990" y="17561"/>
                    <a:pt x="42048" y="18584"/>
                    <a:pt x="42097" y="19422"/>
                  </a:cubicBezTo>
                  <a:cubicBezTo>
                    <a:pt x="42116" y="19704"/>
                    <a:pt x="42126" y="19967"/>
                    <a:pt x="42136" y="20220"/>
                  </a:cubicBezTo>
                  <a:cubicBezTo>
                    <a:pt x="42175" y="21019"/>
                    <a:pt x="42184" y="21672"/>
                    <a:pt x="42155" y="22275"/>
                  </a:cubicBezTo>
                  <a:cubicBezTo>
                    <a:pt x="42496" y="22909"/>
                    <a:pt x="42399" y="23610"/>
                    <a:pt x="42321" y="24107"/>
                  </a:cubicBezTo>
                  <a:cubicBezTo>
                    <a:pt x="42311" y="24184"/>
                    <a:pt x="42301" y="24272"/>
                    <a:pt x="42292" y="24350"/>
                  </a:cubicBezTo>
                  <a:cubicBezTo>
                    <a:pt x="42282" y="24516"/>
                    <a:pt x="42282" y="24681"/>
                    <a:pt x="42301" y="24837"/>
                  </a:cubicBezTo>
                  <a:cubicBezTo>
                    <a:pt x="42321" y="24983"/>
                    <a:pt x="42331" y="25129"/>
                    <a:pt x="42340" y="25285"/>
                  </a:cubicBezTo>
                  <a:cubicBezTo>
                    <a:pt x="42360" y="25870"/>
                    <a:pt x="42350" y="26542"/>
                    <a:pt x="42340" y="27194"/>
                  </a:cubicBezTo>
                  <a:cubicBezTo>
                    <a:pt x="42331" y="27983"/>
                    <a:pt x="42321" y="28801"/>
                    <a:pt x="42370" y="29464"/>
                  </a:cubicBezTo>
                  <a:cubicBezTo>
                    <a:pt x="42399" y="29980"/>
                    <a:pt x="42389" y="30486"/>
                    <a:pt x="42340" y="31002"/>
                  </a:cubicBezTo>
                  <a:cubicBezTo>
                    <a:pt x="42321" y="31207"/>
                    <a:pt x="42301" y="31499"/>
                    <a:pt x="42301" y="31694"/>
                  </a:cubicBezTo>
                  <a:cubicBezTo>
                    <a:pt x="42447" y="31869"/>
                    <a:pt x="42555" y="32074"/>
                    <a:pt x="42613" y="32298"/>
                  </a:cubicBezTo>
                  <a:cubicBezTo>
                    <a:pt x="42691" y="32658"/>
                    <a:pt x="42691" y="33028"/>
                    <a:pt x="42594" y="33389"/>
                  </a:cubicBezTo>
                  <a:cubicBezTo>
                    <a:pt x="42584" y="33467"/>
                    <a:pt x="42564" y="33574"/>
                    <a:pt x="42555" y="33622"/>
                  </a:cubicBezTo>
                  <a:cubicBezTo>
                    <a:pt x="42574" y="33671"/>
                    <a:pt x="42594" y="33720"/>
                    <a:pt x="42613" y="33769"/>
                  </a:cubicBezTo>
                  <a:cubicBezTo>
                    <a:pt x="42779" y="34109"/>
                    <a:pt x="42847" y="34489"/>
                    <a:pt x="42798" y="34869"/>
                  </a:cubicBezTo>
                  <a:cubicBezTo>
                    <a:pt x="42759" y="35152"/>
                    <a:pt x="42652" y="35424"/>
                    <a:pt x="42486" y="35658"/>
                  </a:cubicBezTo>
                  <a:cubicBezTo>
                    <a:pt x="42486" y="35989"/>
                    <a:pt x="42496" y="36330"/>
                    <a:pt x="42506" y="36681"/>
                  </a:cubicBezTo>
                  <a:cubicBezTo>
                    <a:pt x="42525" y="37168"/>
                    <a:pt x="42545" y="37674"/>
                    <a:pt x="42516" y="38190"/>
                  </a:cubicBezTo>
                  <a:cubicBezTo>
                    <a:pt x="42886" y="38999"/>
                    <a:pt x="42701" y="39622"/>
                    <a:pt x="42545" y="39944"/>
                  </a:cubicBezTo>
                  <a:cubicBezTo>
                    <a:pt x="42301" y="40431"/>
                    <a:pt x="41736" y="41035"/>
                    <a:pt x="40402" y="41161"/>
                  </a:cubicBezTo>
                  <a:cubicBezTo>
                    <a:pt x="39769" y="41220"/>
                    <a:pt x="39048" y="41239"/>
                    <a:pt x="38561" y="41239"/>
                  </a:cubicBezTo>
                  <a:cubicBezTo>
                    <a:pt x="37850" y="41239"/>
                    <a:pt x="37120" y="41210"/>
                    <a:pt x="36555" y="41171"/>
                  </a:cubicBezTo>
                  <a:cubicBezTo>
                    <a:pt x="36321" y="41151"/>
                    <a:pt x="36087" y="41093"/>
                    <a:pt x="35873" y="41015"/>
                  </a:cubicBezTo>
                  <a:cubicBezTo>
                    <a:pt x="35766" y="41064"/>
                    <a:pt x="35659" y="41112"/>
                    <a:pt x="35552" y="41151"/>
                  </a:cubicBezTo>
                  <a:cubicBezTo>
                    <a:pt x="34821" y="41414"/>
                    <a:pt x="33730" y="41570"/>
                    <a:pt x="32308" y="41619"/>
                  </a:cubicBezTo>
                  <a:cubicBezTo>
                    <a:pt x="32133" y="41619"/>
                    <a:pt x="31948" y="41629"/>
                    <a:pt x="31763" y="41629"/>
                  </a:cubicBezTo>
                  <a:cubicBezTo>
                    <a:pt x="30857" y="41629"/>
                    <a:pt x="29659" y="41551"/>
                    <a:pt x="28714" y="41210"/>
                  </a:cubicBezTo>
                  <a:cubicBezTo>
                    <a:pt x="28081" y="41385"/>
                    <a:pt x="27428" y="41473"/>
                    <a:pt x="26776" y="41492"/>
                  </a:cubicBezTo>
                  <a:cubicBezTo>
                    <a:pt x="26367" y="41502"/>
                    <a:pt x="25958" y="41434"/>
                    <a:pt x="25578" y="41288"/>
                  </a:cubicBezTo>
                  <a:cubicBezTo>
                    <a:pt x="24487" y="41746"/>
                    <a:pt x="22919" y="41979"/>
                    <a:pt x="20825" y="41979"/>
                  </a:cubicBezTo>
                  <a:cubicBezTo>
                    <a:pt x="20299" y="41979"/>
                    <a:pt x="19744" y="41960"/>
                    <a:pt x="19169" y="41931"/>
                  </a:cubicBezTo>
                  <a:cubicBezTo>
                    <a:pt x="18653" y="41901"/>
                    <a:pt x="17952" y="41872"/>
                    <a:pt x="17357" y="41551"/>
                  </a:cubicBezTo>
                  <a:cubicBezTo>
                    <a:pt x="16676" y="41775"/>
                    <a:pt x="15867" y="41775"/>
                    <a:pt x="15166" y="41775"/>
                  </a:cubicBezTo>
                  <a:lnTo>
                    <a:pt x="15039" y="41775"/>
                  </a:lnTo>
                  <a:cubicBezTo>
                    <a:pt x="12984" y="41775"/>
                    <a:pt x="10481" y="41619"/>
                    <a:pt x="9020" y="41512"/>
                  </a:cubicBezTo>
                  <a:cubicBezTo>
                    <a:pt x="7900" y="41872"/>
                    <a:pt x="5874" y="42057"/>
                    <a:pt x="2962" y="42057"/>
                  </a:cubicBezTo>
                  <a:close/>
                </a:path>
              </a:pathLst>
            </a:custGeom>
            <a:solidFill>
              <a:schemeClr val="lt1"/>
            </a:solidFill>
            <a:ln>
              <a:noFill/>
            </a:ln>
            <a:effectLst>
              <a:outerShdw blurRad="57150" dist="3810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43"/>
            <p:cNvSpPr/>
            <p:nvPr/>
          </p:nvSpPr>
          <p:spPr>
            <a:xfrm>
              <a:off x="2242825" y="3400100"/>
              <a:ext cx="1015425" cy="990575"/>
            </a:xfrm>
            <a:custGeom>
              <a:avLst/>
              <a:gdLst/>
              <a:ahLst/>
              <a:cxnLst/>
              <a:rect l="l" t="t" r="r" b="b"/>
              <a:pathLst>
                <a:path w="40617" h="39623" extrusionOk="0">
                  <a:moveTo>
                    <a:pt x="25782" y="4384"/>
                  </a:moveTo>
                  <a:cubicBezTo>
                    <a:pt x="25627" y="4267"/>
                    <a:pt x="25704" y="4131"/>
                    <a:pt x="25471" y="4111"/>
                  </a:cubicBezTo>
                  <a:cubicBezTo>
                    <a:pt x="25003" y="4062"/>
                    <a:pt x="24955" y="5134"/>
                    <a:pt x="24877" y="5650"/>
                  </a:cubicBezTo>
                  <a:cubicBezTo>
                    <a:pt x="24760" y="6419"/>
                    <a:pt x="24701" y="7072"/>
                    <a:pt x="24633" y="7549"/>
                  </a:cubicBezTo>
                  <a:cubicBezTo>
                    <a:pt x="24282" y="7462"/>
                    <a:pt x="24107" y="7754"/>
                    <a:pt x="23961" y="7744"/>
                  </a:cubicBezTo>
                  <a:cubicBezTo>
                    <a:pt x="23844" y="7374"/>
                    <a:pt x="23805" y="6926"/>
                    <a:pt x="23571" y="6673"/>
                  </a:cubicBezTo>
                  <a:cubicBezTo>
                    <a:pt x="23406" y="6751"/>
                    <a:pt x="23308" y="6916"/>
                    <a:pt x="23172" y="7072"/>
                  </a:cubicBezTo>
                  <a:cubicBezTo>
                    <a:pt x="23065" y="7189"/>
                    <a:pt x="22909" y="7316"/>
                    <a:pt x="22783" y="7462"/>
                  </a:cubicBezTo>
                  <a:cubicBezTo>
                    <a:pt x="22549" y="7734"/>
                    <a:pt x="22383" y="8231"/>
                    <a:pt x="22110" y="8377"/>
                  </a:cubicBezTo>
                  <a:cubicBezTo>
                    <a:pt x="21516" y="8679"/>
                    <a:pt x="20796" y="8387"/>
                    <a:pt x="20133" y="8251"/>
                  </a:cubicBezTo>
                  <a:cubicBezTo>
                    <a:pt x="20036" y="7958"/>
                    <a:pt x="19890" y="7510"/>
                    <a:pt x="19461" y="7578"/>
                  </a:cubicBezTo>
                  <a:cubicBezTo>
                    <a:pt x="18974" y="7666"/>
                    <a:pt x="18672" y="8923"/>
                    <a:pt x="18234" y="9322"/>
                  </a:cubicBezTo>
                  <a:cubicBezTo>
                    <a:pt x="18049" y="9497"/>
                    <a:pt x="17630" y="9556"/>
                    <a:pt x="17328" y="9634"/>
                  </a:cubicBezTo>
                  <a:cubicBezTo>
                    <a:pt x="16715" y="9809"/>
                    <a:pt x="16072" y="9897"/>
                    <a:pt x="15439" y="9916"/>
                  </a:cubicBezTo>
                  <a:cubicBezTo>
                    <a:pt x="15331" y="9926"/>
                    <a:pt x="15468" y="9692"/>
                    <a:pt x="15312" y="9750"/>
                  </a:cubicBezTo>
                  <a:cubicBezTo>
                    <a:pt x="14991" y="9994"/>
                    <a:pt x="13900" y="9994"/>
                    <a:pt x="13578" y="9673"/>
                  </a:cubicBezTo>
                  <a:cubicBezTo>
                    <a:pt x="13491" y="9283"/>
                    <a:pt x="13569" y="8932"/>
                    <a:pt x="13491" y="8572"/>
                  </a:cubicBezTo>
                  <a:cubicBezTo>
                    <a:pt x="13432" y="8436"/>
                    <a:pt x="13159" y="8621"/>
                    <a:pt x="13140" y="8533"/>
                  </a:cubicBezTo>
                  <a:cubicBezTo>
                    <a:pt x="13179" y="7481"/>
                    <a:pt x="13228" y="6020"/>
                    <a:pt x="13140" y="4861"/>
                  </a:cubicBezTo>
                  <a:cubicBezTo>
                    <a:pt x="13082" y="4062"/>
                    <a:pt x="13354" y="2338"/>
                    <a:pt x="12780" y="2290"/>
                  </a:cubicBezTo>
                  <a:cubicBezTo>
                    <a:pt x="12585" y="2270"/>
                    <a:pt x="12468" y="2475"/>
                    <a:pt x="12273" y="2523"/>
                  </a:cubicBezTo>
                  <a:cubicBezTo>
                    <a:pt x="12147" y="2562"/>
                    <a:pt x="11981" y="2514"/>
                    <a:pt x="11835" y="2523"/>
                  </a:cubicBezTo>
                  <a:cubicBezTo>
                    <a:pt x="11416" y="2572"/>
                    <a:pt x="10910" y="2786"/>
                    <a:pt x="10452" y="2650"/>
                  </a:cubicBezTo>
                  <a:cubicBezTo>
                    <a:pt x="10608" y="2192"/>
                    <a:pt x="10724" y="1774"/>
                    <a:pt x="11007" y="1384"/>
                  </a:cubicBezTo>
                  <a:cubicBezTo>
                    <a:pt x="11153" y="1179"/>
                    <a:pt x="11611" y="916"/>
                    <a:pt x="11640" y="673"/>
                  </a:cubicBezTo>
                  <a:cubicBezTo>
                    <a:pt x="11660" y="439"/>
                    <a:pt x="11338" y="1"/>
                    <a:pt x="11046" y="1"/>
                  </a:cubicBezTo>
                  <a:cubicBezTo>
                    <a:pt x="10861" y="1"/>
                    <a:pt x="10510" y="293"/>
                    <a:pt x="10374" y="439"/>
                  </a:cubicBezTo>
                  <a:cubicBezTo>
                    <a:pt x="9887" y="936"/>
                    <a:pt x="9634" y="1920"/>
                    <a:pt x="9468" y="2572"/>
                  </a:cubicBezTo>
                  <a:cubicBezTo>
                    <a:pt x="9254" y="2407"/>
                    <a:pt x="9488" y="1998"/>
                    <a:pt x="9302" y="1783"/>
                  </a:cubicBezTo>
                  <a:cubicBezTo>
                    <a:pt x="8143" y="1900"/>
                    <a:pt x="7442" y="3020"/>
                    <a:pt x="6536" y="3400"/>
                  </a:cubicBezTo>
                  <a:cubicBezTo>
                    <a:pt x="6322" y="2572"/>
                    <a:pt x="6010" y="1774"/>
                    <a:pt x="5592" y="1024"/>
                  </a:cubicBezTo>
                  <a:cubicBezTo>
                    <a:pt x="5251" y="1111"/>
                    <a:pt x="5066" y="1374"/>
                    <a:pt x="4881" y="1696"/>
                  </a:cubicBezTo>
                  <a:cubicBezTo>
                    <a:pt x="4744" y="1939"/>
                    <a:pt x="4423" y="2416"/>
                    <a:pt x="4491" y="2728"/>
                  </a:cubicBezTo>
                  <a:cubicBezTo>
                    <a:pt x="4549" y="3030"/>
                    <a:pt x="5066" y="3176"/>
                    <a:pt x="5280" y="3517"/>
                  </a:cubicBezTo>
                  <a:cubicBezTo>
                    <a:pt x="5455" y="3809"/>
                    <a:pt x="5397" y="3994"/>
                    <a:pt x="5514" y="4306"/>
                  </a:cubicBezTo>
                  <a:cubicBezTo>
                    <a:pt x="4579" y="5124"/>
                    <a:pt x="3478" y="6049"/>
                    <a:pt x="2397" y="6760"/>
                  </a:cubicBezTo>
                  <a:cubicBezTo>
                    <a:pt x="1812" y="7130"/>
                    <a:pt x="731" y="7647"/>
                    <a:pt x="537" y="8260"/>
                  </a:cubicBezTo>
                  <a:cubicBezTo>
                    <a:pt x="381" y="8728"/>
                    <a:pt x="527" y="9497"/>
                    <a:pt x="498" y="10033"/>
                  </a:cubicBezTo>
                  <a:cubicBezTo>
                    <a:pt x="439" y="11455"/>
                    <a:pt x="468" y="12877"/>
                    <a:pt x="575" y="14299"/>
                  </a:cubicBezTo>
                  <a:cubicBezTo>
                    <a:pt x="459" y="14601"/>
                    <a:pt x="1" y="14864"/>
                    <a:pt x="108" y="15439"/>
                  </a:cubicBezTo>
                  <a:cubicBezTo>
                    <a:pt x="137" y="15663"/>
                    <a:pt x="478" y="15857"/>
                    <a:pt x="537" y="16072"/>
                  </a:cubicBezTo>
                  <a:cubicBezTo>
                    <a:pt x="634" y="16432"/>
                    <a:pt x="478" y="17036"/>
                    <a:pt x="459" y="17533"/>
                  </a:cubicBezTo>
                  <a:cubicBezTo>
                    <a:pt x="400" y="18994"/>
                    <a:pt x="488" y="20649"/>
                    <a:pt x="537" y="21916"/>
                  </a:cubicBezTo>
                  <a:cubicBezTo>
                    <a:pt x="429" y="22149"/>
                    <a:pt x="176" y="22247"/>
                    <a:pt x="69" y="22471"/>
                  </a:cubicBezTo>
                  <a:cubicBezTo>
                    <a:pt x="1" y="23123"/>
                    <a:pt x="147" y="23562"/>
                    <a:pt x="498" y="23805"/>
                  </a:cubicBezTo>
                  <a:cubicBezTo>
                    <a:pt x="420" y="25695"/>
                    <a:pt x="400" y="27613"/>
                    <a:pt x="459" y="29532"/>
                  </a:cubicBezTo>
                  <a:cubicBezTo>
                    <a:pt x="264" y="29893"/>
                    <a:pt x="137" y="30214"/>
                    <a:pt x="225" y="30681"/>
                  </a:cubicBezTo>
                  <a:cubicBezTo>
                    <a:pt x="274" y="30935"/>
                    <a:pt x="498" y="31130"/>
                    <a:pt x="537" y="31354"/>
                  </a:cubicBezTo>
                  <a:cubicBezTo>
                    <a:pt x="546" y="31539"/>
                    <a:pt x="546" y="31714"/>
                    <a:pt x="537" y="31899"/>
                  </a:cubicBezTo>
                  <a:cubicBezTo>
                    <a:pt x="624" y="33779"/>
                    <a:pt x="546" y="36038"/>
                    <a:pt x="780" y="37792"/>
                  </a:cubicBezTo>
                  <a:cubicBezTo>
                    <a:pt x="498" y="38055"/>
                    <a:pt x="293" y="38688"/>
                    <a:pt x="498" y="39087"/>
                  </a:cubicBezTo>
                  <a:cubicBezTo>
                    <a:pt x="566" y="39214"/>
                    <a:pt x="1101" y="39603"/>
                    <a:pt x="1248" y="39603"/>
                  </a:cubicBezTo>
                  <a:cubicBezTo>
                    <a:pt x="3040" y="39623"/>
                    <a:pt x="6410" y="39555"/>
                    <a:pt x="7608" y="39048"/>
                  </a:cubicBezTo>
                  <a:cubicBezTo>
                    <a:pt x="9341" y="39184"/>
                    <a:pt x="11903" y="39331"/>
                    <a:pt x="13890" y="39331"/>
                  </a:cubicBezTo>
                  <a:cubicBezTo>
                    <a:pt x="14796" y="39331"/>
                    <a:pt x="15916" y="39331"/>
                    <a:pt x="16257" y="38814"/>
                  </a:cubicBezTo>
                  <a:cubicBezTo>
                    <a:pt x="16578" y="39389"/>
                    <a:pt x="17231" y="39447"/>
                    <a:pt x="18000" y="39486"/>
                  </a:cubicBezTo>
                  <a:cubicBezTo>
                    <a:pt x="20124" y="39593"/>
                    <a:pt x="23162" y="39555"/>
                    <a:pt x="24438" y="38619"/>
                  </a:cubicBezTo>
                  <a:cubicBezTo>
                    <a:pt x="24818" y="39389"/>
                    <a:pt x="26873" y="38912"/>
                    <a:pt x="27555" y="38697"/>
                  </a:cubicBezTo>
                  <a:cubicBezTo>
                    <a:pt x="28305" y="39087"/>
                    <a:pt x="29698" y="39214"/>
                    <a:pt x="31032" y="39175"/>
                  </a:cubicBezTo>
                  <a:cubicBezTo>
                    <a:pt x="32065" y="39136"/>
                    <a:pt x="33195" y="39029"/>
                    <a:pt x="33915" y="38775"/>
                  </a:cubicBezTo>
                  <a:cubicBezTo>
                    <a:pt x="34159" y="38688"/>
                    <a:pt x="34334" y="38493"/>
                    <a:pt x="34587" y="38503"/>
                  </a:cubicBezTo>
                  <a:cubicBezTo>
                    <a:pt x="34821" y="38503"/>
                    <a:pt x="35113" y="38707"/>
                    <a:pt x="35415" y="38736"/>
                  </a:cubicBezTo>
                  <a:cubicBezTo>
                    <a:pt x="36633" y="38824"/>
                    <a:pt x="37840" y="38824"/>
                    <a:pt x="39058" y="38736"/>
                  </a:cubicBezTo>
                  <a:cubicBezTo>
                    <a:pt x="40090" y="38639"/>
                    <a:pt x="40616" y="38142"/>
                    <a:pt x="40042" y="37236"/>
                  </a:cubicBezTo>
                  <a:cubicBezTo>
                    <a:pt x="40139" y="36214"/>
                    <a:pt x="39993" y="35133"/>
                    <a:pt x="40042" y="34032"/>
                  </a:cubicBezTo>
                  <a:cubicBezTo>
                    <a:pt x="40139" y="33857"/>
                    <a:pt x="40324" y="33701"/>
                    <a:pt x="40353" y="33487"/>
                  </a:cubicBezTo>
                  <a:cubicBezTo>
                    <a:pt x="40402" y="33185"/>
                    <a:pt x="40198" y="33039"/>
                    <a:pt x="40120" y="32610"/>
                  </a:cubicBezTo>
                  <a:cubicBezTo>
                    <a:pt x="40042" y="32191"/>
                    <a:pt x="40285" y="31714"/>
                    <a:pt x="40198" y="31393"/>
                  </a:cubicBezTo>
                  <a:cubicBezTo>
                    <a:pt x="40159" y="31217"/>
                    <a:pt x="39925" y="31130"/>
                    <a:pt x="39886" y="30954"/>
                  </a:cubicBezTo>
                  <a:cubicBezTo>
                    <a:pt x="39749" y="30370"/>
                    <a:pt x="39993" y="29240"/>
                    <a:pt x="39925" y="28344"/>
                  </a:cubicBezTo>
                  <a:cubicBezTo>
                    <a:pt x="39818" y="27068"/>
                    <a:pt x="39944" y="25373"/>
                    <a:pt x="39886" y="24117"/>
                  </a:cubicBezTo>
                  <a:cubicBezTo>
                    <a:pt x="39866" y="23688"/>
                    <a:pt x="39798" y="23308"/>
                    <a:pt x="39847" y="22977"/>
                  </a:cubicBezTo>
                  <a:cubicBezTo>
                    <a:pt x="39935" y="22315"/>
                    <a:pt x="40081" y="21779"/>
                    <a:pt x="39691" y="21429"/>
                  </a:cubicBezTo>
                  <a:cubicBezTo>
                    <a:pt x="39730" y="20640"/>
                    <a:pt x="39730" y="19851"/>
                    <a:pt x="39691" y="19062"/>
                  </a:cubicBezTo>
                  <a:cubicBezTo>
                    <a:pt x="39633" y="17874"/>
                    <a:pt x="39496" y="16335"/>
                    <a:pt x="39642" y="15507"/>
                  </a:cubicBezTo>
                  <a:cubicBezTo>
                    <a:pt x="39681" y="15312"/>
                    <a:pt x="39837" y="15146"/>
                    <a:pt x="39847" y="14952"/>
                  </a:cubicBezTo>
                  <a:cubicBezTo>
                    <a:pt x="39847" y="14620"/>
                    <a:pt x="39564" y="14377"/>
                    <a:pt x="39603" y="14046"/>
                  </a:cubicBezTo>
                  <a:cubicBezTo>
                    <a:pt x="40246" y="13793"/>
                    <a:pt x="39740" y="13296"/>
                    <a:pt x="39642" y="12857"/>
                  </a:cubicBezTo>
                  <a:cubicBezTo>
                    <a:pt x="39525" y="12263"/>
                    <a:pt x="39642" y="11280"/>
                    <a:pt x="39681" y="10413"/>
                  </a:cubicBezTo>
                  <a:cubicBezTo>
                    <a:pt x="39730" y="9419"/>
                    <a:pt x="39652" y="8533"/>
                    <a:pt x="39642" y="7725"/>
                  </a:cubicBezTo>
                  <a:cubicBezTo>
                    <a:pt x="39876" y="7432"/>
                    <a:pt x="39798" y="6936"/>
                    <a:pt x="39681" y="6585"/>
                  </a:cubicBezTo>
                  <a:cubicBezTo>
                    <a:pt x="38970" y="5621"/>
                    <a:pt x="38094" y="4832"/>
                    <a:pt x="37509" y="3731"/>
                  </a:cubicBezTo>
                  <a:cubicBezTo>
                    <a:pt x="37597" y="3371"/>
                    <a:pt x="38074" y="3410"/>
                    <a:pt x="38103" y="2991"/>
                  </a:cubicBezTo>
                  <a:cubicBezTo>
                    <a:pt x="38133" y="2601"/>
                    <a:pt x="37383" y="1637"/>
                    <a:pt x="37120" y="1647"/>
                  </a:cubicBezTo>
                  <a:cubicBezTo>
                    <a:pt x="36759" y="1657"/>
                    <a:pt x="36711" y="2124"/>
                    <a:pt x="36448" y="2319"/>
                  </a:cubicBezTo>
                  <a:cubicBezTo>
                    <a:pt x="36175" y="2144"/>
                    <a:pt x="35883" y="1481"/>
                    <a:pt x="35542" y="1608"/>
                  </a:cubicBezTo>
                  <a:cubicBezTo>
                    <a:pt x="35308" y="1686"/>
                    <a:pt x="35347" y="1949"/>
                    <a:pt x="35220" y="2241"/>
                  </a:cubicBezTo>
                  <a:cubicBezTo>
                    <a:pt x="34860" y="2475"/>
                    <a:pt x="34198" y="2338"/>
                    <a:pt x="33681" y="2358"/>
                  </a:cubicBezTo>
                  <a:cubicBezTo>
                    <a:pt x="33496" y="2368"/>
                    <a:pt x="33321" y="2485"/>
                    <a:pt x="33165" y="2446"/>
                  </a:cubicBezTo>
                  <a:cubicBezTo>
                    <a:pt x="32883" y="2368"/>
                    <a:pt x="32902" y="2017"/>
                    <a:pt x="32659" y="2007"/>
                  </a:cubicBezTo>
                  <a:cubicBezTo>
                    <a:pt x="32464" y="2251"/>
                    <a:pt x="32035" y="1900"/>
                    <a:pt x="31860" y="2241"/>
                  </a:cubicBezTo>
                  <a:cubicBezTo>
                    <a:pt x="31412" y="1851"/>
                    <a:pt x="31334" y="2543"/>
                    <a:pt x="31110" y="2679"/>
                  </a:cubicBezTo>
                  <a:cubicBezTo>
                    <a:pt x="30652" y="2952"/>
                    <a:pt x="29893" y="2738"/>
                    <a:pt x="29182" y="2640"/>
                  </a:cubicBezTo>
                  <a:cubicBezTo>
                    <a:pt x="28714" y="2572"/>
                    <a:pt x="28169" y="2660"/>
                    <a:pt x="27877" y="2562"/>
                  </a:cubicBezTo>
                  <a:cubicBezTo>
                    <a:pt x="27662" y="2485"/>
                    <a:pt x="27516" y="2251"/>
                    <a:pt x="27321" y="2241"/>
                  </a:cubicBezTo>
                  <a:cubicBezTo>
                    <a:pt x="26386" y="2222"/>
                    <a:pt x="26883" y="3595"/>
                    <a:pt x="26649" y="4374"/>
                  </a:cubicBezTo>
                  <a:cubicBezTo>
                    <a:pt x="26416" y="4462"/>
                    <a:pt x="26026" y="4423"/>
                    <a:pt x="25782" y="43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3"/>
            <p:cNvSpPr/>
            <p:nvPr/>
          </p:nvSpPr>
          <p:spPr>
            <a:xfrm>
              <a:off x="2485125" y="3410825"/>
              <a:ext cx="38975" cy="69900"/>
            </a:xfrm>
            <a:custGeom>
              <a:avLst/>
              <a:gdLst/>
              <a:ahLst/>
              <a:cxnLst/>
              <a:rect l="l" t="t" r="r" b="b"/>
              <a:pathLst>
                <a:path w="1559" h="2796" extrusionOk="0">
                  <a:moveTo>
                    <a:pt x="1354" y="0"/>
                  </a:moveTo>
                  <a:cubicBezTo>
                    <a:pt x="1451" y="59"/>
                    <a:pt x="1451" y="205"/>
                    <a:pt x="1558" y="244"/>
                  </a:cubicBezTo>
                  <a:cubicBezTo>
                    <a:pt x="1013" y="780"/>
                    <a:pt x="623" y="1452"/>
                    <a:pt x="448" y="2182"/>
                  </a:cubicBezTo>
                  <a:cubicBezTo>
                    <a:pt x="390" y="2396"/>
                    <a:pt x="409" y="2796"/>
                    <a:pt x="49" y="2776"/>
                  </a:cubicBezTo>
                  <a:cubicBezTo>
                    <a:pt x="0" y="1461"/>
                    <a:pt x="662" y="682"/>
                    <a:pt x="13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3"/>
            <p:cNvSpPr/>
            <p:nvPr/>
          </p:nvSpPr>
          <p:spPr>
            <a:xfrm>
              <a:off x="2362400" y="3438575"/>
              <a:ext cx="44325" cy="116675"/>
            </a:xfrm>
            <a:custGeom>
              <a:avLst/>
              <a:gdLst/>
              <a:ahLst/>
              <a:cxnLst/>
              <a:rect l="l" t="t" r="r" b="b"/>
              <a:pathLst>
                <a:path w="1773" h="4667" extrusionOk="0">
                  <a:moveTo>
                    <a:pt x="692" y="1"/>
                  </a:moveTo>
                  <a:cubicBezTo>
                    <a:pt x="1072" y="595"/>
                    <a:pt x="1627" y="2260"/>
                    <a:pt x="1685" y="3517"/>
                  </a:cubicBezTo>
                  <a:cubicBezTo>
                    <a:pt x="1705" y="4072"/>
                    <a:pt x="1773" y="4588"/>
                    <a:pt x="1364" y="4666"/>
                  </a:cubicBezTo>
                  <a:cubicBezTo>
                    <a:pt x="1471" y="3517"/>
                    <a:pt x="1208" y="2368"/>
                    <a:pt x="614" y="1384"/>
                  </a:cubicBezTo>
                  <a:cubicBezTo>
                    <a:pt x="653" y="1072"/>
                    <a:pt x="906" y="653"/>
                    <a:pt x="779" y="439"/>
                  </a:cubicBezTo>
                  <a:cubicBezTo>
                    <a:pt x="477" y="527"/>
                    <a:pt x="458" y="907"/>
                    <a:pt x="419" y="1267"/>
                  </a:cubicBezTo>
                  <a:cubicBezTo>
                    <a:pt x="0" y="1014"/>
                    <a:pt x="507" y="273"/>
                    <a:pt x="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3"/>
            <p:cNvSpPr/>
            <p:nvPr/>
          </p:nvSpPr>
          <p:spPr>
            <a:xfrm>
              <a:off x="3132325" y="3451475"/>
              <a:ext cx="15850" cy="20725"/>
            </a:xfrm>
            <a:custGeom>
              <a:avLst/>
              <a:gdLst/>
              <a:ahLst/>
              <a:cxnLst/>
              <a:rect l="l" t="t" r="r" b="b"/>
              <a:pathLst>
                <a:path w="634" h="829" extrusionOk="0">
                  <a:moveTo>
                    <a:pt x="1" y="1"/>
                  </a:moveTo>
                  <a:cubicBezTo>
                    <a:pt x="312" y="176"/>
                    <a:pt x="459" y="507"/>
                    <a:pt x="634" y="829"/>
                  </a:cubicBezTo>
                  <a:cubicBezTo>
                    <a:pt x="439" y="527"/>
                    <a:pt x="69" y="420"/>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43"/>
            <p:cNvSpPr/>
            <p:nvPr/>
          </p:nvSpPr>
          <p:spPr>
            <a:xfrm>
              <a:off x="3132325" y="3451475"/>
              <a:ext cx="51400" cy="81850"/>
            </a:xfrm>
            <a:custGeom>
              <a:avLst/>
              <a:gdLst/>
              <a:ahLst/>
              <a:cxnLst/>
              <a:rect l="l" t="t" r="r" b="b"/>
              <a:pathLst>
                <a:path w="2056" h="3274" extrusionOk="0">
                  <a:moveTo>
                    <a:pt x="1501" y="1"/>
                  </a:moveTo>
                  <a:cubicBezTo>
                    <a:pt x="1579" y="11"/>
                    <a:pt x="1579" y="108"/>
                    <a:pt x="1618" y="157"/>
                  </a:cubicBezTo>
                  <a:cubicBezTo>
                    <a:pt x="1374" y="673"/>
                    <a:pt x="770" y="1374"/>
                    <a:pt x="829" y="2212"/>
                  </a:cubicBezTo>
                  <a:cubicBezTo>
                    <a:pt x="1209" y="1696"/>
                    <a:pt x="1335" y="926"/>
                    <a:pt x="1744" y="430"/>
                  </a:cubicBezTo>
                  <a:cubicBezTo>
                    <a:pt x="1929" y="498"/>
                    <a:pt x="1968" y="712"/>
                    <a:pt x="2056" y="868"/>
                  </a:cubicBezTo>
                  <a:cubicBezTo>
                    <a:pt x="1569" y="1511"/>
                    <a:pt x="1160" y="2231"/>
                    <a:pt x="1072" y="3274"/>
                  </a:cubicBezTo>
                  <a:cubicBezTo>
                    <a:pt x="1" y="2407"/>
                    <a:pt x="770" y="790"/>
                    <a:pt x="1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43"/>
            <p:cNvSpPr/>
            <p:nvPr/>
          </p:nvSpPr>
          <p:spPr>
            <a:xfrm>
              <a:off x="3046375" y="3463425"/>
              <a:ext cx="53350" cy="103750"/>
            </a:xfrm>
            <a:custGeom>
              <a:avLst/>
              <a:gdLst/>
              <a:ahLst/>
              <a:cxnLst/>
              <a:rect l="l" t="t" r="r" b="b"/>
              <a:pathLst>
                <a:path w="2134" h="4150" extrusionOk="0">
                  <a:moveTo>
                    <a:pt x="1" y="0"/>
                  </a:moveTo>
                  <a:cubicBezTo>
                    <a:pt x="166" y="10"/>
                    <a:pt x="322" y="49"/>
                    <a:pt x="478" y="117"/>
                  </a:cubicBezTo>
                  <a:cubicBezTo>
                    <a:pt x="858" y="1120"/>
                    <a:pt x="1257" y="2192"/>
                    <a:pt x="1734" y="3166"/>
                  </a:cubicBezTo>
                  <a:cubicBezTo>
                    <a:pt x="1890" y="3458"/>
                    <a:pt x="2134" y="3760"/>
                    <a:pt x="2095" y="4071"/>
                  </a:cubicBezTo>
                  <a:cubicBezTo>
                    <a:pt x="1832" y="4149"/>
                    <a:pt x="1832" y="3799"/>
                    <a:pt x="1773" y="3672"/>
                  </a:cubicBezTo>
                  <a:cubicBezTo>
                    <a:pt x="1267" y="2494"/>
                    <a:pt x="702" y="1130"/>
                    <a:pt x="1" y="1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3"/>
            <p:cNvSpPr/>
            <p:nvPr/>
          </p:nvSpPr>
          <p:spPr>
            <a:xfrm>
              <a:off x="3127450" y="3464400"/>
              <a:ext cx="16350" cy="25575"/>
            </a:xfrm>
            <a:custGeom>
              <a:avLst/>
              <a:gdLst/>
              <a:ahLst/>
              <a:cxnLst/>
              <a:rect l="l" t="t" r="r" b="b"/>
              <a:pathLst>
                <a:path w="654" h="1023" extrusionOk="0">
                  <a:moveTo>
                    <a:pt x="79" y="0"/>
                  </a:moveTo>
                  <a:cubicBezTo>
                    <a:pt x="264" y="302"/>
                    <a:pt x="654" y="594"/>
                    <a:pt x="585" y="1023"/>
                  </a:cubicBezTo>
                  <a:cubicBezTo>
                    <a:pt x="352" y="740"/>
                    <a:pt x="147" y="419"/>
                    <a:pt x="1" y="78"/>
                  </a:cubicBezTo>
                  <a:cubicBezTo>
                    <a:pt x="59" y="88"/>
                    <a:pt x="69" y="49"/>
                    <a:pt x="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43"/>
            <p:cNvSpPr/>
            <p:nvPr/>
          </p:nvSpPr>
          <p:spPr>
            <a:xfrm>
              <a:off x="3123325" y="3469250"/>
              <a:ext cx="16575" cy="31700"/>
            </a:xfrm>
            <a:custGeom>
              <a:avLst/>
              <a:gdLst/>
              <a:ahLst/>
              <a:cxnLst/>
              <a:rect l="l" t="t" r="r" b="b"/>
              <a:pathLst>
                <a:path w="663" h="1268" extrusionOk="0">
                  <a:moveTo>
                    <a:pt x="0" y="1"/>
                  </a:moveTo>
                  <a:cubicBezTo>
                    <a:pt x="263" y="352"/>
                    <a:pt x="663" y="751"/>
                    <a:pt x="634" y="1267"/>
                  </a:cubicBezTo>
                  <a:cubicBezTo>
                    <a:pt x="419" y="868"/>
                    <a:pt x="98" y="37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43"/>
            <p:cNvSpPr/>
            <p:nvPr/>
          </p:nvSpPr>
          <p:spPr>
            <a:xfrm>
              <a:off x="2920000" y="3470225"/>
              <a:ext cx="17800" cy="103775"/>
            </a:xfrm>
            <a:custGeom>
              <a:avLst/>
              <a:gdLst/>
              <a:ahLst/>
              <a:cxnLst/>
              <a:rect l="l" t="t" r="r" b="b"/>
              <a:pathLst>
                <a:path w="712" h="4151" extrusionOk="0">
                  <a:moveTo>
                    <a:pt x="1" y="1"/>
                  </a:moveTo>
                  <a:lnTo>
                    <a:pt x="78" y="1"/>
                  </a:lnTo>
                  <a:cubicBezTo>
                    <a:pt x="254" y="205"/>
                    <a:pt x="264" y="634"/>
                    <a:pt x="312" y="985"/>
                  </a:cubicBezTo>
                  <a:cubicBezTo>
                    <a:pt x="468" y="2007"/>
                    <a:pt x="634" y="3235"/>
                    <a:pt x="712" y="4072"/>
                  </a:cubicBezTo>
                  <a:cubicBezTo>
                    <a:pt x="458" y="4150"/>
                    <a:pt x="488" y="3829"/>
                    <a:pt x="468" y="3712"/>
                  </a:cubicBezTo>
                  <a:cubicBezTo>
                    <a:pt x="264" y="2572"/>
                    <a:pt x="332" y="1189"/>
                    <a:pt x="40" y="118"/>
                  </a:cubicBezTo>
                  <a:cubicBezTo>
                    <a:pt x="1" y="108"/>
                    <a:pt x="10" y="5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3"/>
            <p:cNvSpPr/>
            <p:nvPr/>
          </p:nvSpPr>
          <p:spPr>
            <a:xfrm>
              <a:off x="3112600" y="3470475"/>
              <a:ext cx="51400" cy="90375"/>
            </a:xfrm>
            <a:custGeom>
              <a:avLst/>
              <a:gdLst/>
              <a:ahLst/>
              <a:cxnLst/>
              <a:rect l="l" t="t" r="r" b="b"/>
              <a:pathLst>
                <a:path w="2056" h="3615" extrusionOk="0">
                  <a:moveTo>
                    <a:pt x="235" y="30"/>
                  </a:moveTo>
                  <a:cubicBezTo>
                    <a:pt x="848" y="1179"/>
                    <a:pt x="1549" y="2455"/>
                    <a:pt x="2056" y="3585"/>
                  </a:cubicBezTo>
                  <a:cubicBezTo>
                    <a:pt x="1696" y="3614"/>
                    <a:pt x="1549" y="3117"/>
                    <a:pt x="1423" y="2874"/>
                  </a:cubicBezTo>
                  <a:cubicBezTo>
                    <a:pt x="946" y="1988"/>
                    <a:pt x="459" y="965"/>
                    <a:pt x="1" y="69"/>
                  </a:cubicBezTo>
                  <a:cubicBezTo>
                    <a:pt x="118" y="98"/>
                    <a:pt x="118" y="1"/>
                    <a:pt x="235" y="3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43"/>
            <p:cNvSpPr/>
            <p:nvPr/>
          </p:nvSpPr>
          <p:spPr>
            <a:xfrm>
              <a:off x="2411325" y="3471450"/>
              <a:ext cx="68225" cy="56025"/>
            </a:xfrm>
            <a:custGeom>
              <a:avLst/>
              <a:gdLst/>
              <a:ahLst/>
              <a:cxnLst/>
              <a:rect l="l" t="t" r="r" b="b"/>
              <a:pathLst>
                <a:path w="2729" h="2241" extrusionOk="0">
                  <a:moveTo>
                    <a:pt x="2728" y="69"/>
                  </a:moveTo>
                  <a:cubicBezTo>
                    <a:pt x="1890" y="838"/>
                    <a:pt x="1053" y="1608"/>
                    <a:pt x="79" y="2241"/>
                  </a:cubicBezTo>
                  <a:cubicBezTo>
                    <a:pt x="1" y="1880"/>
                    <a:pt x="390" y="1754"/>
                    <a:pt x="595" y="1608"/>
                  </a:cubicBezTo>
                  <a:cubicBezTo>
                    <a:pt x="1248" y="1150"/>
                    <a:pt x="1968" y="614"/>
                    <a:pt x="2533" y="30"/>
                  </a:cubicBezTo>
                  <a:cubicBezTo>
                    <a:pt x="2640" y="1"/>
                    <a:pt x="2631" y="88"/>
                    <a:pt x="2728" y="69"/>
                  </a:cubicBezTo>
                  <a:close/>
                </a:path>
              </a:pathLst>
            </a:custGeom>
            <a:solidFill>
              <a:srgbClr val="D2A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43"/>
            <p:cNvSpPr/>
            <p:nvPr/>
          </p:nvSpPr>
          <p:spPr>
            <a:xfrm>
              <a:off x="3103600" y="3471950"/>
              <a:ext cx="49450" cy="91075"/>
            </a:xfrm>
            <a:custGeom>
              <a:avLst/>
              <a:gdLst/>
              <a:ahLst/>
              <a:cxnLst/>
              <a:rect l="l" t="t" r="r" b="b"/>
              <a:pathLst>
                <a:path w="1978" h="3643" extrusionOk="0">
                  <a:moveTo>
                    <a:pt x="1978" y="3643"/>
                  </a:moveTo>
                  <a:cubicBezTo>
                    <a:pt x="1500" y="3156"/>
                    <a:pt x="1296" y="2435"/>
                    <a:pt x="955" y="1831"/>
                  </a:cubicBezTo>
                  <a:cubicBezTo>
                    <a:pt x="604" y="1218"/>
                    <a:pt x="166" y="672"/>
                    <a:pt x="0" y="49"/>
                  </a:cubicBezTo>
                  <a:cubicBezTo>
                    <a:pt x="59" y="49"/>
                    <a:pt x="117" y="59"/>
                    <a:pt x="127" y="10"/>
                  </a:cubicBezTo>
                  <a:cubicBezTo>
                    <a:pt x="186" y="0"/>
                    <a:pt x="195" y="49"/>
                    <a:pt x="244" y="49"/>
                  </a:cubicBezTo>
                  <a:cubicBezTo>
                    <a:pt x="721" y="1315"/>
                    <a:pt x="1559" y="2445"/>
                    <a:pt x="1978" y="36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43"/>
            <p:cNvSpPr/>
            <p:nvPr/>
          </p:nvSpPr>
          <p:spPr>
            <a:xfrm>
              <a:off x="3092875" y="3472925"/>
              <a:ext cx="52375" cy="91075"/>
            </a:xfrm>
            <a:custGeom>
              <a:avLst/>
              <a:gdLst/>
              <a:ahLst/>
              <a:cxnLst/>
              <a:rect l="l" t="t" r="r" b="b"/>
              <a:pathLst>
                <a:path w="2095" h="3643" extrusionOk="0">
                  <a:moveTo>
                    <a:pt x="1" y="49"/>
                  </a:moveTo>
                  <a:cubicBezTo>
                    <a:pt x="11" y="0"/>
                    <a:pt x="98" y="20"/>
                    <a:pt x="157" y="10"/>
                  </a:cubicBezTo>
                  <a:cubicBezTo>
                    <a:pt x="546" y="584"/>
                    <a:pt x="800" y="1227"/>
                    <a:pt x="1140" y="1831"/>
                  </a:cubicBezTo>
                  <a:cubicBezTo>
                    <a:pt x="1491" y="2425"/>
                    <a:pt x="1803" y="3029"/>
                    <a:pt x="2095" y="3643"/>
                  </a:cubicBezTo>
                  <a:cubicBezTo>
                    <a:pt x="1589" y="3224"/>
                    <a:pt x="1345" y="2532"/>
                    <a:pt x="1024" y="1938"/>
                  </a:cubicBezTo>
                  <a:cubicBezTo>
                    <a:pt x="702" y="1344"/>
                    <a:pt x="400" y="711"/>
                    <a:pt x="79" y="127"/>
                  </a:cubicBezTo>
                  <a:cubicBezTo>
                    <a:pt x="30" y="117"/>
                    <a:pt x="50" y="49"/>
                    <a:pt x="1" y="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43"/>
            <p:cNvSpPr/>
            <p:nvPr/>
          </p:nvSpPr>
          <p:spPr>
            <a:xfrm>
              <a:off x="2938750" y="3478025"/>
              <a:ext cx="18775" cy="87450"/>
            </a:xfrm>
            <a:custGeom>
              <a:avLst/>
              <a:gdLst/>
              <a:ahLst/>
              <a:cxnLst/>
              <a:rect l="l" t="t" r="r" b="b"/>
              <a:pathLst>
                <a:path w="751" h="3498" extrusionOk="0">
                  <a:moveTo>
                    <a:pt x="1" y="1"/>
                  </a:moveTo>
                  <a:lnTo>
                    <a:pt x="78" y="1"/>
                  </a:lnTo>
                  <a:cubicBezTo>
                    <a:pt x="429" y="1023"/>
                    <a:pt x="497" y="2319"/>
                    <a:pt x="751" y="3439"/>
                  </a:cubicBezTo>
                  <a:cubicBezTo>
                    <a:pt x="332" y="3497"/>
                    <a:pt x="429" y="3020"/>
                    <a:pt x="390" y="2767"/>
                  </a:cubicBezTo>
                  <a:cubicBezTo>
                    <a:pt x="302" y="1997"/>
                    <a:pt x="78" y="984"/>
                    <a:pt x="40" y="127"/>
                  </a:cubicBezTo>
                  <a:cubicBezTo>
                    <a:pt x="10" y="88"/>
                    <a:pt x="1" y="4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3"/>
            <p:cNvSpPr/>
            <p:nvPr/>
          </p:nvSpPr>
          <p:spPr>
            <a:xfrm>
              <a:off x="3016675" y="3478025"/>
              <a:ext cx="36550" cy="85250"/>
            </a:xfrm>
            <a:custGeom>
              <a:avLst/>
              <a:gdLst/>
              <a:ahLst/>
              <a:cxnLst/>
              <a:rect l="l" t="t" r="r" b="b"/>
              <a:pathLst>
                <a:path w="1462" h="3410" extrusionOk="0">
                  <a:moveTo>
                    <a:pt x="0" y="1"/>
                  </a:moveTo>
                  <a:lnTo>
                    <a:pt x="127" y="1"/>
                  </a:lnTo>
                  <a:cubicBezTo>
                    <a:pt x="380" y="1277"/>
                    <a:pt x="1091" y="2309"/>
                    <a:pt x="1461" y="3322"/>
                  </a:cubicBezTo>
                  <a:cubicBezTo>
                    <a:pt x="1101" y="3410"/>
                    <a:pt x="1081" y="2913"/>
                    <a:pt x="994" y="2689"/>
                  </a:cubicBezTo>
                  <a:cubicBezTo>
                    <a:pt x="682" y="1919"/>
                    <a:pt x="234" y="1004"/>
                    <a:pt x="39" y="127"/>
                  </a:cubicBezTo>
                  <a:cubicBezTo>
                    <a:pt x="0" y="117"/>
                    <a:pt x="10" y="4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3"/>
            <p:cNvSpPr/>
            <p:nvPr/>
          </p:nvSpPr>
          <p:spPr>
            <a:xfrm>
              <a:off x="2405500" y="3479000"/>
              <a:ext cx="128825" cy="124450"/>
            </a:xfrm>
            <a:custGeom>
              <a:avLst/>
              <a:gdLst/>
              <a:ahLst/>
              <a:cxnLst/>
              <a:rect l="l" t="t" r="r" b="b"/>
              <a:pathLst>
                <a:path w="5153" h="4978" extrusionOk="0">
                  <a:moveTo>
                    <a:pt x="5016" y="1"/>
                  </a:moveTo>
                  <a:lnTo>
                    <a:pt x="5094" y="1"/>
                  </a:lnTo>
                  <a:cubicBezTo>
                    <a:pt x="5153" y="127"/>
                    <a:pt x="4919" y="283"/>
                    <a:pt x="4782" y="439"/>
                  </a:cubicBezTo>
                  <a:cubicBezTo>
                    <a:pt x="3614" y="1734"/>
                    <a:pt x="2464" y="3098"/>
                    <a:pt x="1101" y="4267"/>
                  </a:cubicBezTo>
                  <a:cubicBezTo>
                    <a:pt x="750" y="4578"/>
                    <a:pt x="536" y="4968"/>
                    <a:pt x="0" y="4978"/>
                  </a:cubicBezTo>
                  <a:cubicBezTo>
                    <a:pt x="263" y="4481"/>
                    <a:pt x="779" y="4160"/>
                    <a:pt x="1188" y="3760"/>
                  </a:cubicBezTo>
                  <a:cubicBezTo>
                    <a:pt x="1987" y="2961"/>
                    <a:pt x="2971" y="2280"/>
                    <a:pt x="3750" y="1432"/>
                  </a:cubicBezTo>
                  <a:cubicBezTo>
                    <a:pt x="4169" y="975"/>
                    <a:pt x="4578" y="497"/>
                    <a:pt x="4977"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3"/>
            <p:cNvSpPr/>
            <p:nvPr/>
          </p:nvSpPr>
          <p:spPr>
            <a:xfrm>
              <a:off x="2946550" y="3479975"/>
              <a:ext cx="26800" cy="85975"/>
            </a:xfrm>
            <a:custGeom>
              <a:avLst/>
              <a:gdLst/>
              <a:ahLst/>
              <a:cxnLst/>
              <a:rect l="l" t="t" r="r" b="b"/>
              <a:pathLst>
                <a:path w="1072" h="3439" extrusionOk="0">
                  <a:moveTo>
                    <a:pt x="0" y="1"/>
                  </a:moveTo>
                  <a:cubicBezTo>
                    <a:pt x="146" y="49"/>
                    <a:pt x="292" y="59"/>
                    <a:pt x="439" y="49"/>
                  </a:cubicBezTo>
                  <a:cubicBezTo>
                    <a:pt x="643" y="1150"/>
                    <a:pt x="926" y="2397"/>
                    <a:pt x="1072" y="3439"/>
                  </a:cubicBezTo>
                  <a:cubicBezTo>
                    <a:pt x="887" y="3254"/>
                    <a:pt x="848" y="2942"/>
                    <a:pt x="799" y="2689"/>
                  </a:cubicBezTo>
                  <a:cubicBezTo>
                    <a:pt x="614" y="1871"/>
                    <a:pt x="439" y="975"/>
                    <a:pt x="283" y="127"/>
                  </a:cubicBezTo>
                  <a:cubicBezTo>
                    <a:pt x="234" y="1228"/>
                    <a:pt x="692" y="2397"/>
                    <a:pt x="760" y="3400"/>
                  </a:cubicBezTo>
                  <a:cubicBezTo>
                    <a:pt x="429" y="2776"/>
                    <a:pt x="409" y="1861"/>
                    <a:pt x="166" y="1150"/>
                  </a:cubicBezTo>
                  <a:cubicBezTo>
                    <a:pt x="205" y="1160"/>
                    <a:pt x="185" y="1228"/>
                    <a:pt x="244" y="1228"/>
                  </a:cubicBezTo>
                  <a:cubicBezTo>
                    <a:pt x="166" y="819"/>
                    <a:pt x="98" y="400"/>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3"/>
            <p:cNvSpPr/>
            <p:nvPr/>
          </p:nvSpPr>
          <p:spPr>
            <a:xfrm>
              <a:off x="3011800" y="3479975"/>
              <a:ext cx="31425" cy="85000"/>
            </a:xfrm>
            <a:custGeom>
              <a:avLst/>
              <a:gdLst/>
              <a:ahLst/>
              <a:cxnLst/>
              <a:rect l="l" t="t" r="r" b="b"/>
              <a:pathLst>
                <a:path w="1257" h="3400" extrusionOk="0">
                  <a:moveTo>
                    <a:pt x="1" y="1"/>
                  </a:moveTo>
                  <a:cubicBezTo>
                    <a:pt x="49" y="1"/>
                    <a:pt x="69" y="10"/>
                    <a:pt x="78" y="49"/>
                  </a:cubicBezTo>
                  <a:cubicBezTo>
                    <a:pt x="273" y="945"/>
                    <a:pt x="624" y="1783"/>
                    <a:pt x="945" y="2611"/>
                  </a:cubicBezTo>
                  <a:cubicBezTo>
                    <a:pt x="1043" y="2845"/>
                    <a:pt x="1257" y="3098"/>
                    <a:pt x="1189" y="3322"/>
                  </a:cubicBezTo>
                  <a:cubicBezTo>
                    <a:pt x="1004" y="3400"/>
                    <a:pt x="1013" y="3108"/>
                    <a:pt x="994" y="3049"/>
                  </a:cubicBezTo>
                  <a:cubicBezTo>
                    <a:pt x="643" y="2192"/>
                    <a:pt x="205" y="105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43"/>
            <p:cNvSpPr/>
            <p:nvPr/>
          </p:nvSpPr>
          <p:spPr>
            <a:xfrm>
              <a:off x="2959450" y="3481200"/>
              <a:ext cx="22675" cy="85725"/>
            </a:xfrm>
            <a:custGeom>
              <a:avLst/>
              <a:gdLst/>
              <a:ahLst/>
              <a:cxnLst/>
              <a:rect l="l" t="t" r="r" b="b"/>
              <a:pathLst>
                <a:path w="907" h="3429" extrusionOk="0">
                  <a:moveTo>
                    <a:pt x="0" y="0"/>
                  </a:moveTo>
                  <a:lnTo>
                    <a:pt x="322" y="0"/>
                  </a:lnTo>
                  <a:cubicBezTo>
                    <a:pt x="234" y="1364"/>
                    <a:pt x="906" y="2172"/>
                    <a:pt x="789" y="3429"/>
                  </a:cubicBezTo>
                  <a:cubicBezTo>
                    <a:pt x="468" y="2348"/>
                    <a:pt x="293" y="111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43"/>
            <p:cNvSpPr/>
            <p:nvPr/>
          </p:nvSpPr>
          <p:spPr>
            <a:xfrm>
              <a:off x="2969425" y="3481200"/>
              <a:ext cx="25600" cy="87925"/>
            </a:xfrm>
            <a:custGeom>
              <a:avLst/>
              <a:gdLst/>
              <a:ahLst/>
              <a:cxnLst/>
              <a:rect l="l" t="t" r="r" b="b"/>
              <a:pathLst>
                <a:path w="1024" h="3517" extrusionOk="0">
                  <a:moveTo>
                    <a:pt x="1" y="0"/>
                  </a:moveTo>
                  <a:lnTo>
                    <a:pt x="595" y="0"/>
                  </a:lnTo>
                  <a:cubicBezTo>
                    <a:pt x="439" y="1315"/>
                    <a:pt x="994" y="2250"/>
                    <a:pt x="1023" y="3516"/>
                  </a:cubicBezTo>
                  <a:cubicBezTo>
                    <a:pt x="887" y="3477"/>
                    <a:pt x="731" y="3468"/>
                    <a:pt x="595" y="3468"/>
                  </a:cubicBezTo>
                  <a:cubicBezTo>
                    <a:pt x="585" y="2114"/>
                    <a:pt x="20" y="1325"/>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43"/>
            <p:cNvSpPr/>
            <p:nvPr/>
          </p:nvSpPr>
          <p:spPr>
            <a:xfrm>
              <a:off x="2993050" y="3480950"/>
              <a:ext cx="42400" cy="87200"/>
            </a:xfrm>
            <a:custGeom>
              <a:avLst/>
              <a:gdLst/>
              <a:ahLst/>
              <a:cxnLst/>
              <a:rect l="l" t="t" r="r" b="b"/>
              <a:pathLst>
                <a:path w="1696" h="3488" extrusionOk="0">
                  <a:moveTo>
                    <a:pt x="556" y="10"/>
                  </a:moveTo>
                  <a:cubicBezTo>
                    <a:pt x="936" y="1130"/>
                    <a:pt x="1354" y="2241"/>
                    <a:pt x="1695" y="3400"/>
                  </a:cubicBezTo>
                  <a:cubicBezTo>
                    <a:pt x="1452" y="3458"/>
                    <a:pt x="1199" y="3487"/>
                    <a:pt x="945" y="3478"/>
                  </a:cubicBezTo>
                  <a:cubicBezTo>
                    <a:pt x="760" y="2250"/>
                    <a:pt x="624" y="750"/>
                    <a:pt x="1" y="88"/>
                  </a:cubicBezTo>
                  <a:cubicBezTo>
                    <a:pt x="380" y="30"/>
                    <a:pt x="419" y="517"/>
                    <a:pt x="517" y="760"/>
                  </a:cubicBezTo>
                  <a:cubicBezTo>
                    <a:pt x="828" y="1510"/>
                    <a:pt x="1062" y="2533"/>
                    <a:pt x="1306" y="3400"/>
                  </a:cubicBezTo>
                  <a:cubicBezTo>
                    <a:pt x="1325" y="2163"/>
                    <a:pt x="731" y="965"/>
                    <a:pt x="439" y="49"/>
                  </a:cubicBezTo>
                  <a:cubicBezTo>
                    <a:pt x="468" y="20"/>
                    <a:pt x="507" y="0"/>
                    <a:pt x="556"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3"/>
            <p:cNvSpPr/>
            <p:nvPr/>
          </p:nvSpPr>
          <p:spPr>
            <a:xfrm>
              <a:off x="2983300" y="3481675"/>
              <a:ext cx="20250" cy="87200"/>
            </a:xfrm>
            <a:custGeom>
              <a:avLst/>
              <a:gdLst/>
              <a:ahLst/>
              <a:cxnLst/>
              <a:rect l="l" t="t" r="r" b="b"/>
              <a:pathLst>
                <a:path w="810" h="3488" extrusionOk="0">
                  <a:moveTo>
                    <a:pt x="157" y="20"/>
                  </a:moveTo>
                  <a:cubicBezTo>
                    <a:pt x="215" y="1"/>
                    <a:pt x="225" y="49"/>
                    <a:pt x="274" y="59"/>
                  </a:cubicBezTo>
                  <a:cubicBezTo>
                    <a:pt x="293" y="1325"/>
                    <a:pt x="712" y="2406"/>
                    <a:pt x="790" y="3488"/>
                  </a:cubicBezTo>
                  <a:cubicBezTo>
                    <a:pt x="517" y="3488"/>
                    <a:pt x="809" y="3176"/>
                    <a:pt x="663" y="3059"/>
                  </a:cubicBezTo>
                  <a:cubicBezTo>
                    <a:pt x="615" y="3069"/>
                    <a:pt x="634" y="3156"/>
                    <a:pt x="624" y="3215"/>
                  </a:cubicBezTo>
                  <a:cubicBezTo>
                    <a:pt x="459" y="3069"/>
                    <a:pt x="527" y="2816"/>
                    <a:pt x="507" y="2504"/>
                  </a:cubicBezTo>
                  <a:cubicBezTo>
                    <a:pt x="449" y="1666"/>
                    <a:pt x="1" y="1023"/>
                    <a:pt x="157" y="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43"/>
            <p:cNvSpPr/>
            <p:nvPr/>
          </p:nvSpPr>
          <p:spPr>
            <a:xfrm>
              <a:off x="2994025" y="3489950"/>
              <a:ext cx="18775" cy="78450"/>
            </a:xfrm>
            <a:custGeom>
              <a:avLst/>
              <a:gdLst/>
              <a:ahLst/>
              <a:cxnLst/>
              <a:rect l="l" t="t" r="r" b="b"/>
              <a:pathLst>
                <a:path w="751" h="3138" extrusionOk="0">
                  <a:moveTo>
                    <a:pt x="1" y="1"/>
                  </a:moveTo>
                  <a:cubicBezTo>
                    <a:pt x="410" y="858"/>
                    <a:pt x="585" y="2153"/>
                    <a:pt x="750" y="3118"/>
                  </a:cubicBezTo>
                  <a:cubicBezTo>
                    <a:pt x="429" y="3137"/>
                    <a:pt x="468" y="2699"/>
                    <a:pt x="439" y="2494"/>
                  </a:cubicBezTo>
                  <a:cubicBezTo>
                    <a:pt x="390" y="2231"/>
                    <a:pt x="351" y="1949"/>
                    <a:pt x="312" y="1696"/>
                  </a:cubicBezTo>
                  <a:cubicBezTo>
                    <a:pt x="234" y="1082"/>
                    <a:pt x="59" y="576"/>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43"/>
            <p:cNvSpPr/>
            <p:nvPr/>
          </p:nvSpPr>
          <p:spPr>
            <a:xfrm>
              <a:off x="2420825" y="3494100"/>
              <a:ext cx="142000" cy="252775"/>
            </a:xfrm>
            <a:custGeom>
              <a:avLst/>
              <a:gdLst/>
              <a:ahLst/>
              <a:cxnLst/>
              <a:rect l="l" t="t" r="r" b="b"/>
              <a:pathLst>
                <a:path w="5680" h="10111" extrusionOk="0">
                  <a:moveTo>
                    <a:pt x="5630" y="0"/>
                  </a:moveTo>
                  <a:cubicBezTo>
                    <a:pt x="5679" y="741"/>
                    <a:pt x="5543" y="3166"/>
                    <a:pt x="5591" y="4305"/>
                  </a:cubicBezTo>
                  <a:cubicBezTo>
                    <a:pt x="5601" y="4568"/>
                    <a:pt x="5660" y="4812"/>
                    <a:pt x="5630" y="4939"/>
                  </a:cubicBezTo>
                  <a:cubicBezTo>
                    <a:pt x="5552" y="5192"/>
                    <a:pt x="5163" y="5328"/>
                    <a:pt x="5036" y="5445"/>
                  </a:cubicBezTo>
                  <a:cubicBezTo>
                    <a:pt x="4919" y="5192"/>
                    <a:pt x="4812" y="4939"/>
                    <a:pt x="4715" y="4656"/>
                  </a:cubicBezTo>
                  <a:cubicBezTo>
                    <a:pt x="4033" y="4870"/>
                    <a:pt x="3741" y="5474"/>
                    <a:pt x="3293" y="5922"/>
                  </a:cubicBezTo>
                  <a:cubicBezTo>
                    <a:pt x="3419" y="6195"/>
                    <a:pt x="3595" y="6409"/>
                    <a:pt x="3692" y="6711"/>
                  </a:cubicBezTo>
                  <a:cubicBezTo>
                    <a:pt x="2757" y="7656"/>
                    <a:pt x="1715" y="8688"/>
                    <a:pt x="770" y="9477"/>
                  </a:cubicBezTo>
                  <a:cubicBezTo>
                    <a:pt x="731" y="8348"/>
                    <a:pt x="683" y="7218"/>
                    <a:pt x="614" y="6117"/>
                  </a:cubicBezTo>
                  <a:cubicBezTo>
                    <a:pt x="400" y="6536"/>
                    <a:pt x="488" y="7227"/>
                    <a:pt x="488" y="7899"/>
                  </a:cubicBezTo>
                  <a:cubicBezTo>
                    <a:pt x="488" y="8844"/>
                    <a:pt x="683" y="9838"/>
                    <a:pt x="176" y="10110"/>
                  </a:cubicBezTo>
                  <a:cubicBezTo>
                    <a:pt x="225" y="9068"/>
                    <a:pt x="49" y="7977"/>
                    <a:pt x="49" y="6994"/>
                  </a:cubicBezTo>
                  <a:cubicBezTo>
                    <a:pt x="49" y="6585"/>
                    <a:pt x="1" y="5825"/>
                    <a:pt x="176" y="5445"/>
                  </a:cubicBezTo>
                  <a:cubicBezTo>
                    <a:pt x="264" y="5260"/>
                    <a:pt x="624" y="5075"/>
                    <a:pt x="887" y="4822"/>
                  </a:cubicBezTo>
                  <a:cubicBezTo>
                    <a:pt x="2046" y="3702"/>
                    <a:pt x="3049" y="2494"/>
                    <a:pt x="4160" y="1384"/>
                  </a:cubicBezTo>
                  <a:cubicBezTo>
                    <a:pt x="4666" y="867"/>
                    <a:pt x="5221" y="507"/>
                    <a:pt x="5630" y="0"/>
                  </a:cubicBezTo>
                  <a:close/>
                  <a:moveTo>
                    <a:pt x="1520" y="4812"/>
                  </a:moveTo>
                  <a:cubicBezTo>
                    <a:pt x="2153" y="4120"/>
                    <a:pt x="2874" y="3507"/>
                    <a:pt x="3419" y="2718"/>
                  </a:cubicBezTo>
                  <a:cubicBezTo>
                    <a:pt x="3410" y="2689"/>
                    <a:pt x="3380" y="2669"/>
                    <a:pt x="3332" y="2679"/>
                  </a:cubicBezTo>
                  <a:cubicBezTo>
                    <a:pt x="2679" y="3312"/>
                    <a:pt x="1968" y="4111"/>
                    <a:pt x="1520" y="4812"/>
                  </a:cubicBezTo>
                  <a:close/>
                  <a:moveTo>
                    <a:pt x="536" y="5757"/>
                  </a:moveTo>
                  <a:cubicBezTo>
                    <a:pt x="653" y="5757"/>
                    <a:pt x="770" y="5737"/>
                    <a:pt x="770" y="5601"/>
                  </a:cubicBezTo>
                  <a:cubicBezTo>
                    <a:pt x="712" y="5357"/>
                    <a:pt x="361" y="5572"/>
                    <a:pt x="536" y="57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3"/>
            <p:cNvSpPr/>
            <p:nvPr/>
          </p:nvSpPr>
          <p:spPr>
            <a:xfrm>
              <a:off x="2385025" y="3503850"/>
              <a:ext cx="111075" cy="99850"/>
            </a:xfrm>
            <a:custGeom>
              <a:avLst/>
              <a:gdLst/>
              <a:ahLst/>
              <a:cxnLst/>
              <a:rect l="l" t="t" r="r" b="b"/>
              <a:pathLst>
                <a:path w="4443" h="3994" extrusionOk="0">
                  <a:moveTo>
                    <a:pt x="4374" y="0"/>
                  </a:moveTo>
                  <a:cubicBezTo>
                    <a:pt x="4442" y="146"/>
                    <a:pt x="4228" y="214"/>
                    <a:pt x="4140" y="312"/>
                  </a:cubicBezTo>
                  <a:cubicBezTo>
                    <a:pt x="3001" y="1558"/>
                    <a:pt x="1540" y="2727"/>
                    <a:pt x="381" y="3993"/>
                  </a:cubicBezTo>
                  <a:lnTo>
                    <a:pt x="30" y="3993"/>
                  </a:lnTo>
                  <a:cubicBezTo>
                    <a:pt x="1" y="3847"/>
                    <a:pt x="293" y="3691"/>
                    <a:pt x="459" y="3516"/>
                  </a:cubicBezTo>
                  <a:cubicBezTo>
                    <a:pt x="1647" y="2328"/>
                    <a:pt x="3205" y="1227"/>
                    <a:pt x="43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3"/>
            <p:cNvSpPr/>
            <p:nvPr/>
          </p:nvSpPr>
          <p:spPr>
            <a:xfrm>
              <a:off x="2864250" y="3514550"/>
              <a:ext cx="14375" cy="108625"/>
            </a:xfrm>
            <a:custGeom>
              <a:avLst/>
              <a:gdLst/>
              <a:ahLst/>
              <a:cxnLst/>
              <a:rect l="l" t="t" r="r" b="b"/>
              <a:pathLst>
                <a:path w="575" h="4345" extrusionOk="0">
                  <a:moveTo>
                    <a:pt x="487" y="1"/>
                  </a:moveTo>
                  <a:cubicBezTo>
                    <a:pt x="536" y="1"/>
                    <a:pt x="565" y="10"/>
                    <a:pt x="575" y="49"/>
                  </a:cubicBezTo>
                  <a:cubicBezTo>
                    <a:pt x="487" y="1091"/>
                    <a:pt x="341" y="2309"/>
                    <a:pt x="292" y="3400"/>
                  </a:cubicBezTo>
                  <a:cubicBezTo>
                    <a:pt x="283" y="3711"/>
                    <a:pt x="370" y="4121"/>
                    <a:pt x="136" y="4345"/>
                  </a:cubicBezTo>
                  <a:cubicBezTo>
                    <a:pt x="0" y="3780"/>
                    <a:pt x="175" y="3117"/>
                    <a:pt x="253" y="2455"/>
                  </a:cubicBezTo>
                  <a:cubicBezTo>
                    <a:pt x="351" y="1627"/>
                    <a:pt x="370" y="760"/>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43"/>
            <p:cNvSpPr/>
            <p:nvPr/>
          </p:nvSpPr>
          <p:spPr>
            <a:xfrm>
              <a:off x="2889575" y="3516750"/>
              <a:ext cx="3675" cy="65775"/>
            </a:xfrm>
            <a:custGeom>
              <a:avLst/>
              <a:gdLst/>
              <a:ahLst/>
              <a:cxnLst/>
              <a:rect l="l" t="t" r="r" b="b"/>
              <a:pathLst>
                <a:path w="147" h="2631" extrusionOk="0">
                  <a:moveTo>
                    <a:pt x="0" y="0"/>
                  </a:moveTo>
                  <a:lnTo>
                    <a:pt x="117" y="0"/>
                  </a:lnTo>
                  <a:cubicBezTo>
                    <a:pt x="146" y="516"/>
                    <a:pt x="39" y="1257"/>
                    <a:pt x="78" y="1929"/>
                  </a:cubicBezTo>
                  <a:lnTo>
                    <a:pt x="78" y="2484"/>
                  </a:lnTo>
                  <a:cubicBezTo>
                    <a:pt x="107" y="2630"/>
                    <a:pt x="10" y="2630"/>
                    <a:pt x="39" y="2484"/>
                  </a:cubicBezTo>
                  <a:lnTo>
                    <a:pt x="39" y="2211"/>
                  </a:lnTo>
                  <a:cubicBezTo>
                    <a:pt x="20" y="1461"/>
                    <a:pt x="59" y="565"/>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43"/>
            <p:cNvSpPr/>
            <p:nvPr/>
          </p:nvSpPr>
          <p:spPr>
            <a:xfrm>
              <a:off x="2890775" y="3517725"/>
              <a:ext cx="11475" cy="110575"/>
            </a:xfrm>
            <a:custGeom>
              <a:avLst/>
              <a:gdLst/>
              <a:ahLst/>
              <a:cxnLst/>
              <a:rect l="l" t="t" r="r" b="b"/>
              <a:pathLst>
                <a:path w="459" h="4423" extrusionOk="0">
                  <a:moveTo>
                    <a:pt x="264" y="0"/>
                  </a:moveTo>
                  <a:cubicBezTo>
                    <a:pt x="283" y="1432"/>
                    <a:pt x="459" y="3185"/>
                    <a:pt x="225" y="4422"/>
                  </a:cubicBezTo>
                  <a:cubicBezTo>
                    <a:pt x="1" y="4325"/>
                    <a:pt x="98" y="3994"/>
                    <a:pt x="98" y="3828"/>
                  </a:cubicBezTo>
                  <a:cubicBezTo>
                    <a:pt x="98" y="2649"/>
                    <a:pt x="176" y="113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3"/>
            <p:cNvSpPr/>
            <p:nvPr/>
          </p:nvSpPr>
          <p:spPr>
            <a:xfrm>
              <a:off x="2900775" y="3517725"/>
              <a:ext cx="6350" cy="111550"/>
            </a:xfrm>
            <a:custGeom>
              <a:avLst/>
              <a:gdLst/>
              <a:ahLst/>
              <a:cxnLst/>
              <a:rect l="l" t="t" r="r" b="b"/>
              <a:pathLst>
                <a:path w="254" h="4462" extrusionOk="0">
                  <a:moveTo>
                    <a:pt x="20" y="0"/>
                  </a:moveTo>
                  <a:lnTo>
                    <a:pt x="98" y="0"/>
                  </a:lnTo>
                  <a:cubicBezTo>
                    <a:pt x="224" y="1481"/>
                    <a:pt x="253" y="2971"/>
                    <a:pt x="175" y="4461"/>
                  </a:cubicBezTo>
                  <a:cubicBezTo>
                    <a:pt x="0" y="3156"/>
                    <a:pt x="146" y="1432"/>
                    <a:pt x="20" y="1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43"/>
            <p:cNvSpPr/>
            <p:nvPr/>
          </p:nvSpPr>
          <p:spPr>
            <a:xfrm>
              <a:off x="2907575" y="3517475"/>
              <a:ext cx="8075" cy="112775"/>
            </a:xfrm>
            <a:custGeom>
              <a:avLst/>
              <a:gdLst/>
              <a:ahLst/>
              <a:cxnLst/>
              <a:rect l="l" t="t" r="r" b="b"/>
              <a:pathLst>
                <a:path w="323" h="4511" extrusionOk="0">
                  <a:moveTo>
                    <a:pt x="98" y="10"/>
                  </a:moveTo>
                  <a:cubicBezTo>
                    <a:pt x="322" y="69"/>
                    <a:pt x="215" y="371"/>
                    <a:pt x="225" y="517"/>
                  </a:cubicBezTo>
                  <a:cubicBezTo>
                    <a:pt x="264" y="1812"/>
                    <a:pt x="274" y="3224"/>
                    <a:pt x="225" y="4510"/>
                  </a:cubicBezTo>
                  <a:cubicBezTo>
                    <a:pt x="1" y="4315"/>
                    <a:pt x="118" y="3887"/>
                    <a:pt x="98" y="3604"/>
                  </a:cubicBezTo>
                  <a:cubicBezTo>
                    <a:pt x="59" y="2504"/>
                    <a:pt x="79" y="1198"/>
                    <a:pt x="20" y="127"/>
                  </a:cubicBezTo>
                  <a:lnTo>
                    <a:pt x="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43"/>
            <p:cNvSpPr/>
            <p:nvPr/>
          </p:nvSpPr>
          <p:spPr>
            <a:xfrm>
              <a:off x="2288125" y="3519675"/>
              <a:ext cx="101800" cy="77925"/>
            </a:xfrm>
            <a:custGeom>
              <a:avLst/>
              <a:gdLst/>
              <a:ahLst/>
              <a:cxnLst/>
              <a:rect l="l" t="t" r="r" b="b"/>
              <a:pathLst>
                <a:path w="4072" h="3117" extrusionOk="0">
                  <a:moveTo>
                    <a:pt x="3789" y="0"/>
                  </a:moveTo>
                  <a:cubicBezTo>
                    <a:pt x="4072" y="390"/>
                    <a:pt x="3302" y="857"/>
                    <a:pt x="2961" y="1101"/>
                  </a:cubicBezTo>
                  <a:cubicBezTo>
                    <a:pt x="2572" y="1373"/>
                    <a:pt x="2211" y="1529"/>
                    <a:pt x="1929" y="1734"/>
                  </a:cubicBezTo>
                  <a:cubicBezTo>
                    <a:pt x="1598" y="1977"/>
                    <a:pt x="1257" y="2211"/>
                    <a:pt x="984" y="2445"/>
                  </a:cubicBezTo>
                  <a:cubicBezTo>
                    <a:pt x="673" y="2708"/>
                    <a:pt x="458" y="3117"/>
                    <a:pt x="30" y="3078"/>
                  </a:cubicBezTo>
                  <a:cubicBezTo>
                    <a:pt x="0" y="2981"/>
                    <a:pt x="224" y="2844"/>
                    <a:pt x="390" y="2718"/>
                  </a:cubicBezTo>
                  <a:cubicBezTo>
                    <a:pt x="1481" y="1890"/>
                    <a:pt x="2757" y="925"/>
                    <a:pt x="37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3"/>
            <p:cNvSpPr/>
            <p:nvPr/>
          </p:nvSpPr>
          <p:spPr>
            <a:xfrm>
              <a:off x="2915625" y="3519675"/>
              <a:ext cx="8050" cy="109600"/>
            </a:xfrm>
            <a:custGeom>
              <a:avLst/>
              <a:gdLst/>
              <a:ahLst/>
              <a:cxnLst/>
              <a:rect l="l" t="t" r="r" b="b"/>
              <a:pathLst>
                <a:path w="322" h="4384" extrusionOk="0">
                  <a:moveTo>
                    <a:pt x="20" y="0"/>
                  </a:moveTo>
                  <a:cubicBezTo>
                    <a:pt x="322" y="1179"/>
                    <a:pt x="117" y="3088"/>
                    <a:pt x="176" y="4383"/>
                  </a:cubicBezTo>
                  <a:cubicBezTo>
                    <a:pt x="0" y="3058"/>
                    <a:pt x="137" y="1344"/>
                    <a:pt x="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43"/>
            <p:cNvSpPr/>
            <p:nvPr/>
          </p:nvSpPr>
          <p:spPr>
            <a:xfrm>
              <a:off x="3166900" y="3526475"/>
              <a:ext cx="22675" cy="30725"/>
            </a:xfrm>
            <a:custGeom>
              <a:avLst/>
              <a:gdLst/>
              <a:ahLst/>
              <a:cxnLst/>
              <a:rect l="l" t="t" r="r" b="b"/>
              <a:pathLst>
                <a:path w="907" h="1229" extrusionOk="0">
                  <a:moveTo>
                    <a:pt x="1" y="1"/>
                  </a:moveTo>
                  <a:cubicBezTo>
                    <a:pt x="351" y="332"/>
                    <a:pt x="556" y="819"/>
                    <a:pt x="907" y="1150"/>
                  </a:cubicBezTo>
                  <a:cubicBezTo>
                    <a:pt x="800" y="1199"/>
                    <a:pt x="673" y="1228"/>
                    <a:pt x="556" y="1228"/>
                  </a:cubicBezTo>
                  <a:cubicBezTo>
                    <a:pt x="351" y="838"/>
                    <a:pt x="30" y="566"/>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43"/>
            <p:cNvSpPr/>
            <p:nvPr/>
          </p:nvSpPr>
          <p:spPr>
            <a:xfrm>
              <a:off x="2877400" y="3530625"/>
              <a:ext cx="12675" cy="96700"/>
            </a:xfrm>
            <a:custGeom>
              <a:avLst/>
              <a:gdLst/>
              <a:ahLst/>
              <a:cxnLst/>
              <a:rect l="l" t="t" r="r" b="b"/>
              <a:pathLst>
                <a:path w="507" h="3868" extrusionOk="0">
                  <a:moveTo>
                    <a:pt x="321" y="0"/>
                  </a:moveTo>
                  <a:cubicBezTo>
                    <a:pt x="331" y="1013"/>
                    <a:pt x="507" y="2718"/>
                    <a:pt x="321" y="3867"/>
                  </a:cubicBezTo>
                  <a:cubicBezTo>
                    <a:pt x="0" y="3838"/>
                    <a:pt x="195" y="3439"/>
                    <a:pt x="195" y="3234"/>
                  </a:cubicBezTo>
                  <a:cubicBezTo>
                    <a:pt x="263" y="2211"/>
                    <a:pt x="283" y="1091"/>
                    <a:pt x="3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43"/>
            <p:cNvSpPr/>
            <p:nvPr/>
          </p:nvSpPr>
          <p:spPr>
            <a:xfrm>
              <a:off x="2306625" y="3541325"/>
              <a:ext cx="83550" cy="63600"/>
            </a:xfrm>
            <a:custGeom>
              <a:avLst/>
              <a:gdLst/>
              <a:ahLst/>
              <a:cxnLst/>
              <a:rect l="l" t="t" r="r" b="b"/>
              <a:pathLst>
                <a:path w="3342" h="2544" extrusionOk="0">
                  <a:moveTo>
                    <a:pt x="3166" y="1"/>
                  </a:moveTo>
                  <a:cubicBezTo>
                    <a:pt x="3341" y="293"/>
                    <a:pt x="2835" y="605"/>
                    <a:pt x="2533" y="829"/>
                  </a:cubicBezTo>
                  <a:cubicBezTo>
                    <a:pt x="2017" y="1218"/>
                    <a:pt x="1618" y="1452"/>
                    <a:pt x="1072" y="1900"/>
                  </a:cubicBezTo>
                  <a:cubicBezTo>
                    <a:pt x="731" y="2173"/>
                    <a:pt x="478" y="2543"/>
                    <a:pt x="1" y="2407"/>
                  </a:cubicBezTo>
                  <a:cubicBezTo>
                    <a:pt x="945" y="1491"/>
                    <a:pt x="2153" y="848"/>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3"/>
            <p:cNvSpPr/>
            <p:nvPr/>
          </p:nvSpPr>
          <p:spPr>
            <a:xfrm>
              <a:off x="3163250" y="3541325"/>
              <a:ext cx="13425" cy="18300"/>
            </a:xfrm>
            <a:custGeom>
              <a:avLst/>
              <a:gdLst/>
              <a:ahLst/>
              <a:cxnLst/>
              <a:rect l="l" t="t" r="r" b="b"/>
              <a:pathLst>
                <a:path w="537" h="732" extrusionOk="0">
                  <a:moveTo>
                    <a:pt x="147" y="1"/>
                  </a:moveTo>
                  <a:cubicBezTo>
                    <a:pt x="293" y="186"/>
                    <a:pt x="361" y="468"/>
                    <a:pt x="536" y="634"/>
                  </a:cubicBezTo>
                  <a:cubicBezTo>
                    <a:pt x="449" y="702"/>
                    <a:pt x="332" y="731"/>
                    <a:pt x="225" y="712"/>
                  </a:cubicBezTo>
                  <a:cubicBezTo>
                    <a:pt x="69" y="468"/>
                    <a:pt x="1" y="293"/>
                    <a:pt x="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3"/>
            <p:cNvSpPr/>
            <p:nvPr/>
          </p:nvSpPr>
          <p:spPr>
            <a:xfrm>
              <a:off x="2324400" y="3556200"/>
              <a:ext cx="70400" cy="47500"/>
            </a:xfrm>
            <a:custGeom>
              <a:avLst/>
              <a:gdLst/>
              <a:ahLst/>
              <a:cxnLst/>
              <a:rect l="l" t="t" r="r" b="b"/>
              <a:pathLst>
                <a:path w="2816" h="1900" extrusionOk="0">
                  <a:moveTo>
                    <a:pt x="439" y="1899"/>
                  </a:moveTo>
                  <a:lnTo>
                    <a:pt x="1" y="1899"/>
                  </a:lnTo>
                  <a:cubicBezTo>
                    <a:pt x="799" y="1247"/>
                    <a:pt x="1676" y="682"/>
                    <a:pt x="2455" y="0"/>
                  </a:cubicBezTo>
                  <a:cubicBezTo>
                    <a:pt x="2816" y="224"/>
                    <a:pt x="2299" y="497"/>
                    <a:pt x="2056" y="672"/>
                  </a:cubicBezTo>
                  <a:cubicBezTo>
                    <a:pt x="1549" y="1042"/>
                    <a:pt x="799" y="1520"/>
                    <a:pt x="439" y="18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43"/>
            <p:cNvSpPr/>
            <p:nvPr/>
          </p:nvSpPr>
          <p:spPr>
            <a:xfrm>
              <a:off x="3182725" y="3560325"/>
              <a:ext cx="14900" cy="10750"/>
            </a:xfrm>
            <a:custGeom>
              <a:avLst/>
              <a:gdLst/>
              <a:ahLst/>
              <a:cxnLst/>
              <a:rect l="l" t="t" r="r" b="b"/>
              <a:pathLst>
                <a:path w="596" h="430" extrusionOk="0">
                  <a:moveTo>
                    <a:pt x="595" y="273"/>
                  </a:moveTo>
                  <a:cubicBezTo>
                    <a:pt x="527" y="429"/>
                    <a:pt x="186" y="312"/>
                    <a:pt x="1" y="351"/>
                  </a:cubicBezTo>
                  <a:cubicBezTo>
                    <a:pt x="137" y="205"/>
                    <a:pt x="507" y="1"/>
                    <a:pt x="595" y="27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43"/>
            <p:cNvSpPr/>
            <p:nvPr/>
          </p:nvSpPr>
          <p:spPr>
            <a:xfrm>
              <a:off x="3052475" y="3562275"/>
              <a:ext cx="19750" cy="10975"/>
            </a:xfrm>
            <a:custGeom>
              <a:avLst/>
              <a:gdLst/>
              <a:ahLst/>
              <a:cxnLst/>
              <a:rect l="l" t="t" r="r" b="b"/>
              <a:pathLst>
                <a:path w="790" h="439" extrusionOk="0">
                  <a:moveTo>
                    <a:pt x="789" y="390"/>
                  </a:moveTo>
                  <a:cubicBezTo>
                    <a:pt x="477" y="361"/>
                    <a:pt x="283" y="439"/>
                    <a:pt x="0" y="429"/>
                  </a:cubicBezTo>
                  <a:cubicBezTo>
                    <a:pt x="244" y="419"/>
                    <a:pt x="740" y="1"/>
                    <a:pt x="789" y="39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3"/>
            <p:cNvSpPr/>
            <p:nvPr/>
          </p:nvSpPr>
          <p:spPr>
            <a:xfrm>
              <a:off x="2949700" y="3569100"/>
              <a:ext cx="25600" cy="6100"/>
            </a:xfrm>
            <a:custGeom>
              <a:avLst/>
              <a:gdLst/>
              <a:ahLst/>
              <a:cxnLst/>
              <a:rect l="l" t="t" r="r" b="b"/>
              <a:pathLst>
                <a:path w="1024" h="244" extrusionOk="0">
                  <a:moveTo>
                    <a:pt x="1" y="39"/>
                  </a:moveTo>
                  <a:cubicBezTo>
                    <a:pt x="264" y="0"/>
                    <a:pt x="653" y="195"/>
                    <a:pt x="1024" y="195"/>
                  </a:cubicBezTo>
                  <a:cubicBezTo>
                    <a:pt x="790" y="244"/>
                    <a:pt x="322" y="185"/>
                    <a:pt x="40" y="156"/>
                  </a:cubicBezTo>
                  <a:cubicBezTo>
                    <a:pt x="40" y="98"/>
                    <a:pt x="40" y="39"/>
                    <a:pt x="1" y="3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3"/>
            <p:cNvSpPr/>
            <p:nvPr/>
          </p:nvSpPr>
          <p:spPr>
            <a:xfrm>
              <a:off x="3100925" y="3573975"/>
              <a:ext cx="124200" cy="19250"/>
            </a:xfrm>
            <a:custGeom>
              <a:avLst/>
              <a:gdLst/>
              <a:ahLst/>
              <a:cxnLst/>
              <a:rect l="l" t="t" r="r" b="b"/>
              <a:pathLst>
                <a:path w="4968" h="770" extrusionOk="0">
                  <a:moveTo>
                    <a:pt x="4938" y="78"/>
                  </a:moveTo>
                  <a:cubicBezTo>
                    <a:pt x="4968" y="770"/>
                    <a:pt x="3964" y="458"/>
                    <a:pt x="3477" y="429"/>
                  </a:cubicBezTo>
                  <a:cubicBezTo>
                    <a:pt x="2377" y="380"/>
                    <a:pt x="974" y="614"/>
                    <a:pt x="0" y="390"/>
                  </a:cubicBezTo>
                  <a:cubicBezTo>
                    <a:pt x="419" y="0"/>
                    <a:pt x="1072" y="292"/>
                    <a:pt x="1656" y="273"/>
                  </a:cubicBezTo>
                  <a:cubicBezTo>
                    <a:pt x="2718" y="244"/>
                    <a:pt x="3964" y="292"/>
                    <a:pt x="4938" y="7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3"/>
            <p:cNvSpPr/>
            <p:nvPr/>
          </p:nvSpPr>
          <p:spPr>
            <a:xfrm>
              <a:off x="2824550" y="3579800"/>
              <a:ext cx="12450" cy="24625"/>
            </a:xfrm>
            <a:custGeom>
              <a:avLst/>
              <a:gdLst/>
              <a:ahLst/>
              <a:cxnLst/>
              <a:rect l="l" t="t" r="r" b="b"/>
              <a:pathLst>
                <a:path w="498" h="985" extrusionOk="0">
                  <a:moveTo>
                    <a:pt x="147" y="1"/>
                  </a:moveTo>
                  <a:cubicBezTo>
                    <a:pt x="234" y="274"/>
                    <a:pt x="497" y="800"/>
                    <a:pt x="302" y="985"/>
                  </a:cubicBezTo>
                  <a:cubicBezTo>
                    <a:pt x="234" y="712"/>
                    <a:pt x="1" y="244"/>
                    <a:pt x="1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3"/>
            <p:cNvSpPr/>
            <p:nvPr/>
          </p:nvSpPr>
          <p:spPr>
            <a:xfrm>
              <a:off x="2936800" y="3580050"/>
              <a:ext cx="148075" cy="18525"/>
            </a:xfrm>
            <a:custGeom>
              <a:avLst/>
              <a:gdLst/>
              <a:ahLst/>
              <a:cxnLst/>
              <a:rect l="l" t="t" r="r" b="b"/>
              <a:pathLst>
                <a:path w="5923" h="741" extrusionOk="0">
                  <a:moveTo>
                    <a:pt x="5922" y="351"/>
                  </a:moveTo>
                  <a:cubicBezTo>
                    <a:pt x="4179" y="741"/>
                    <a:pt x="1754" y="566"/>
                    <a:pt x="1" y="273"/>
                  </a:cubicBezTo>
                  <a:cubicBezTo>
                    <a:pt x="186" y="1"/>
                    <a:pt x="760" y="147"/>
                    <a:pt x="1179" y="186"/>
                  </a:cubicBezTo>
                  <a:cubicBezTo>
                    <a:pt x="2504" y="303"/>
                    <a:pt x="4452" y="449"/>
                    <a:pt x="5650" y="30"/>
                  </a:cubicBezTo>
                  <a:cubicBezTo>
                    <a:pt x="5806" y="69"/>
                    <a:pt x="5864" y="215"/>
                    <a:pt x="5922" y="35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43"/>
            <p:cNvSpPr/>
            <p:nvPr/>
          </p:nvSpPr>
          <p:spPr>
            <a:xfrm>
              <a:off x="2790950" y="3588825"/>
              <a:ext cx="35325" cy="52375"/>
            </a:xfrm>
            <a:custGeom>
              <a:avLst/>
              <a:gdLst/>
              <a:ahLst/>
              <a:cxnLst/>
              <a:rect l="l" t="t" r="r" b="b"/>
              <a:pathLst>
                <a:path w="1413" h="2095" extrusionOk="0">
                  <a:moveTo>
                    <a:pt x="1208" y="0"/>
                  </a:moveTo>
                  <a:cubicBezTo>
                    <a:pt x="1315" y="224"/>
                    <a:pt x="1325" y="546"/>
                    <a:pt x="1413" y="789"/>
                  </a:cubicBezTo>
                  <a:cubicBezTo>
                    <a:pt x="935" y="1150"/>
                    <a:pt x="419" y="1490"/>
                    <a:pt x="185" y="2094"/>
                  </a:cubicBezTo>
                  <a:cubicBezTo>
                    <a:pt x="0" y="1023"/>
                    <a:pt x="916" y="711"/>
                    <a:pt x="1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3"/>
            <p:cNvSpPr/>
            <p:nvPr/>
          </p:nvSpPr>
          <p:spPr>
            <a:xfrm>
              <a:off x="2932675" y="3591750"/>
              <a:ext cx="133450" cy="12925"/>
            </a:xfrm>
            <a:custGeom>
              <a:avLst/>
              <a:gdLst/>
              <a:ahLst/>
              <a:cxnLst/>
              <a:rect l="l" t="t" r="r" b="b"/>
              <a:pathLst>
                <a:path w="5338" h="517" extrusionOk="0">
                  <a:moveTo>
                    <a:pt x="5338" y="234"/>
                  </a:moveTo>
                  <a:cubicBezTo>
                    <a:pt x="3760" y="516"/>
                    <a:pt x="1578" y="458"/>
                    <a:pt x="0" y="195"/>
                  </a:cubicBezTo>
                  <a:lnTo>
                    <a:pt x="0" y="0"/>
                  </a:lnTo>
                  <a:cubicBezTo>
                    <a:pt x="1549" y="156"/>
                    <a:pt x="3536" y="322"/>
                    <a:pt x="5338" y="2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43"/>
            <p:cNvSpPr/>
            <p:nvPr/>
          </p:nvSpPr>
          <p:spPr>
            <a:xfrm>
              <a:off x="3110650" y="3599525"/>
              <a:ext cx="112525" cy="122500"/>
            </a:xfrm>
            <a:custGeom>
              <a:avLst/>
              <a:gdLst/>
              <a:ahLst/>
              <a:cxnLst/>
              <a:rect l="l" t="t" r="r" b="b"/>
              <a:pathLst>
                <a:path w="4501" h="4900" extrusionOk="0">
                  <a:moveTo>
                    <a:pt x="4423" y="1"/>
                  </a:moveTo>
                  <a:lnTo>
                    <a:pt x="4501" y="1"/>
                  </a:lnTo>
                  <a:cubicBezTo>
                    <a:pt x="4462" y="1627"/>
                    <a:pt x="4325" y="3303"/>
                    <a:pt x="4384" y="4900"/>
                  </a:cubicBezTo>
                  <a:cubicBezTo>
                    <a:pt x="3001" y="4812"/>
                    <a:pt x="1472" y="4871"/>
                    <a:pt x="79" y="4900"/>
                  </a:cubicBezTo>
                  <a:cubicBezTo>
                    <a:pt x="186" y="3390"/>
                    <a:pt x="40" y="1803"/>
                    <a:pt x="1" y="322"/>
                  </a:cubicBezTo>
                  <a:cubicBezTo>
                    <a:pt x="1326" y="390"/>
                    <a:pt x="2709" y="186"/>
                    <a:pt x="3946" y="40"/>
                  </a:cubicBezTo>
                  <a:cubicBezTo>
                    <a:pt x="3916" y="1150"/>
                    <a:pt x="3809" y="2611"/>
                    <a:pt x="4024" y="3595"/>
                  </a:cubicBezTo>
                  <a:cubicBezTo>
                    <a:pt x="4286" y="2621"/>
                    <a:pt x="4043" y="1140"/>
                    <a:pt x="4189" y="40"/>
                  </a:cubicBezTo>
                  <a:cubicBezTo>
                    <a:pt x="4267" y="59"/>
                    <a:pt x="4355" y="40"/>
                    <a:pt x="44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43"/>
            <p:cNvSpPr/>
            <p:nvPr/>
          </p:nvSpPr>
          <p:spPr>
            <a:xfrm>
              <a:off x="2847200" y="3599775"/>
              <a:ext cx="10500" cy="123225"/>
            </a:xfrm>
            <a:custGeom>
              <a:avLst/>
              <a:gdLst/>
              <a:ahLst/>
              <a:cxnLst/>
              <a:rect l="l" t="t" r="r" b="b"/>
              <a:pathLst>
                <a:path w="420" h="4929" extrusionOk="0">
                  <a:moveTo>
                    <a:pt x="419" y="30"/>
                  </a:moveTo>
                  <a:cubicBezTo>
                    <a:pt x="361" y="1705"/>
                    <a:pt x="98" y="3185"/>
                    <a:pt x="107" y="4929"/>
                  </a:cubicBezTo>
                  <a:cubicBezTo>
                    <a:pt x="0" y="3526"/>
                    <a:pt x="127" y="1481"/>
                    <a:pt x="185" y="69"/>
                  </a:cubicBezTo>
                  <a:cubicBezTo>
                    <a:pt x="302" y="98"/>
                    <a:pt x="302" y="1"/>
                    <a:pt x="419" y="3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3"/>
            <p:cNvSpPr/>
            <p:nvPr/>
          </p:nvSpPr>
          <p:spPr>
            <a:xfrm>
              <a:off x="2696475" y="3602700"/>
              <a:ext cx="38725" cy="66250"/>
            </a:xfrm>
            <a:custGeom>
              <a:avLst/>
              <a:gdLst/>
              <a:ahLst/>
              <a:cxnLst/>
              <a:rect l="l" t="t" r="r" b="b"/>
              <a:pathLst>
                <a:path w="1549" h="2650" extrusionOk="0">
                  <a:moveTo>
                    <a:pt x="1354" y="39"/>
                  </a:moveTo>
                  <a:cubicBezTo>
                    <a:pt x="1471" y="0"/>
                    <a:pt x="1461" y="88"/>
                    <a:pt x="1549" y="78"/>
                  </a:cubicBezTo>
                  <a:cubicBezTo>
                    <a:pt x="1257" y="1043"/>
                    <a:pt x="692" y="1744"/>
                    <a:pt x="331" y="2650"/>
                  </a:cubicBezTo>
                  <a:cubicBezTo>
                    <a:pt x="0" y="2104"/>
                    <a:pt x="536" y="1724"/>
                    <a:pt x="838" y="1218"/>
                  </a:cubicBezTo>
                  <a:cubicBezTo>
                    <a:pt x="1072" y="858"/>
                    <a:pt x="1247" y="458"/>
                    <a:pt x="1354" y="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43"/>
            <p:cNvSpPr/>
            <p:nvPr/>
          </p:nvSpPr>
          <p:spPr>
            <a:xfrm>
              <a:off x="2275950" y="3604650"/>
              <a:ext cx="135400" cy="15600"/>
            </a:xfrm>
            <a:custGeom>
              <a:avLst/>
              <a:gdLst/>
              <a:ahLst/>
              <a:cxnLst/>
              <a:rect l="l" t="t" r="r" b="b"/>
              <a:pathLst>
                <a:path w="5416" h="624" extrusionOk="0">
                  <a:moveTo>
                    <a:pt x="5416" y="273"/>
                  </a:moveTo>
                  <a:cubicBezTo>
                    <a:pt x="5250" y="546"/>
                    <a:pt x="4793" y="419"/>
                    <a:pt x="4510" y="429"/>
                  </a:cubicBezTo>
                  <a:cubicBezTo>
                    <a:pt x="3039" y="517"/>
                    <a:pt x="1218" y="624"/>
                    <a:pt x="0" y="156"/>
                  </a:cubicBezTo>
                  <a:cubicBezTo>
                    <a:pt x="0" y="117"/>
                    <a:pt x="20" y="117"/>
                    <a:pt x="49" y="117"/>
                  </a:cubicBezTo>
                  <a:cubicBezTo>
                    <a:pt x="49" y="78"/>
                    <a:pt x="88" y="78"/>
                    <a:pt x="88" y="39"/>
                  </a:cubicBezTo>
                  <a:cubicBezTo>
                    <a:pt x="117" y="30"/>
                    <a:pt x="127" y="0"/>
                    <a:pt x="166" y="0"/>
                  </a:cubicBezTo>
                  <a:cubicBezTo>
                    <a:pt x="1140" y="166"/>
                    <a:pt x="2377" y="409"/>
                    <a:pt x="3478" y="351"/>
                  </a:cubicBezTo>
                  <a:cubicBezTo>
                    <a:pt x="4159" y="322"/>
                    <a:pt x="4763" y="117"/>
                    <a:pt x="5416" y="2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43"/>
            <p:cNvSpPr/>
            <p:nvPr/>
          </p:nvSpPr>
          <p:spPr>
            <a:xfrm>
              <a:off x="3102375" y="3606600"/>
              <a:ext cx="8300" cy="115425"/>
            </a:xfrm>
            <a:custGeom>
              <a:avLst/>
              <a:gdLst/>
              <a:ahLst/>
              <a:cxnLst/>
              <a:rect l="l" t="t" r="r" b="b"/>
              <a:pathLst>
                <a:path w="332" h="4617" extrusionOk="0">
                  <a:moveTo>
                    <a:pt x="11" y="0"/>
                  </a:moveTo>
                  <a:lnTo>
                    <a:pt x="88" y="0"/>
                  </a:lnTo>
                  <a:cubicBezTo>
                    <a:pt x="244" y="955"/>
                    <a:pt x="157" y="2201"/>
                    <a:pt x="205" y="3351"/>
                  </a:cubicBezTo>
                  <a:cubicBezTo>
                    <a:pt x="225" y="3818"/>
                    <a:pt x="332" y="4257"/>
                    <a:pt x="244" y="4617"/>
                  </a:cubicBezTo>
                  <a:cubicBezTo>
                    <a:pt x="1" y="4597"/>
                    <a:pt x="59" y="4101"/>
                    <a:pt x="49" y="3867"/>
                  </a:cubicBezTo>
                  <a:cubicBezTo>
                    <a:pt x="1" y="2688"/>
                    <a:pt x="108" y="1286"/>
                    <a:pt x="11" y="1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43"/>
            <p:cNvSpPr/>
            <p:nvPr/>
          </p:nvSpPr>
          <p:spPr>
            <a:xfrm>
              <a:off x="2937525" y="3610500"/>
              <a:ext cx="152225" cy="64550"/>
            </a:xfrm>
            <a:custGeom>
              <a:avLst/>
              <a:gdLst/>
              <a:ahLst/>
              <a:cxnLst/>
              <a:rect l="l" t="t" r="r" b="b"/>
              <a:pathLst>
                <a:path w="6089" h="2582" extrusionOk="0">
                  <a:moveTo>
                    <a:pt x="89" y="0"/>
                  </a:moveTo>
                  <a:cubicBezTo>
                    <a:pt x="1715" y="409"/>
                    <a:pt x="4247" y="205"/>
                    <a:pt x="5971" y="156"/>
                  </a:cubicBezTo>
                  <a:cubicBezTo>
                    <a:pt x="5913" y="935"/>
                    <a:pt x="6088" y="1899"/>
                    <a:pt x="5893" y="2445"/>
                  </a:cubicBezTo>
                  <a:cubicBezTo>
                    <a:pt x="4170" y="2581"/>
                    <a:pt x="2368" y="2494"/>
                    <a:pt x="683" y="2367"/>
                  </a:cubicBezTo>
                  <a:cubicBezTo>
                    <a:pt x="692" y="1792"/>
                    <a:pt x="692" y="1227"/>
                    <a:pt x="556" y="789"/>
                  </a:cubicBezTo>
                  <a:cubicBezTo>
                    <a:pt x="351" y="1149"/>
                    <a:pt x="459" y="1880"/>
                    <a:pt x="478" y="2367"/>
                  </a:cubicBezTo>
                  <a:cubicBezTo>
                    <a:pt x="303" y="2396"/>
                    <a:pt x="254" y="2299"/>
                    <a:pt x="89" y="2328"/>
                  </a:cubicBezTo>
                  <a:cubicBezTo>
                    <a:pt x="1" y="1607"/>
                    <a:pt x="69" y="740"/>
                    <a:pt x="89" y="0"/>
                  </a:cubicBezTo>
                  <a:close/>
                  <a:moveTo>
                    <a:pt x="2660" y="1305"/>
                  </a:moveTo>
                  <a:cubicBezTo>
                    <a:pt x="2709" y="1734"/>
                    <a:pt x="3566" y="1705"/>
                    <a:pt x="3332" y="1062"/>
                  </a:cubicBezTo>
                  <a:cubicBezTo>
                    <a:pt x="3030" y="809"/>
                    <a:pt x="2611" y="974"/>
                    <a:pt x="2660" y="13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43"/>
            <p:cNvSpPr/>
            <p:nvPr/>
          </p:nvSpPr>
          <p:spPr>
            <a:xfrm>
              <a:off x="2836000" y="3611475"/>
              <a:ext cx="7575" cy="42375"/>
            </a:xfrm>
            <a:custGeom>
              <a:avLst/>
              <a:gdLst/>
              <a:ahLst/>
              <a:cxnLst/>
              <a:rect l="l" t="t" r="r" b="b"/>
              <a:pathLst>
                <a:path w="303" h="1695" extrusionOk="0">
                  <a:moveTo>
                    <a:pt x="0" y="0"/>
                  </a:moveTo>
                  <a:lnTo>
                    <a:pt x="127" y="0"/>
                  </a:lnTo>
                  <a:cubicBezTo>
                    <a:pt x="302" y="429"/>
                    <a:pt x="117" y="1179"/>
                    <a:pt x="127" y="1695"/>
                  </a:cubicBezTo>
                  <a:cubicBezTo>
                    <a:pt x="39" y="1169"/>
                    <a:pt x="49" y="555"/>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3"/>
            <p:cNvSpPr/>
            <p:nvPr/>
          </p:nvSpPr>
          <p:spPr>
            <a:xfrm>
              <a:off x="2695000" y="3612200"/>
              <a:ext cx="51175" cy="113725"/>
            </a:xfrm>
            <a:custGeom>
              <a:avLst/>
              <a:gdLst/>
              <a:ahLst/>
              <a:cxnLst/>
              <a:rect l="l" t="t" r="r" b="b"/>
              <a:pathLst>
                <a:path w="2047" h="4549" extrusionOk="0">
                  <a:moveTo>
                    <a:pt x="2046" y="49"/>
                  </a:moveTo>
                  <a:cubicBezTo>
                    <a:pt x="1988" y="838"/>
                    <a:pt x="1491" y="1559"/>
                    <a:pt x="1218" y="2338"/>
                  </a:cubicBezTo>
                  <a:cubicBezTo>
                    <a:pt x="946" y="3117"/>
                    <a:pt x="702" y="3935"/>
                    <a:pt x="352" y="4549"/>
                  </a:cubicBezTo>
                  <a:cubicBezTo>
                    <a:pt x="1" y="4403"/>
                    <a:pt x="361" y="3809"/>
                    <a:pt x="478" y="3487"/>
                  </a:cubicBezTo>
                  <a:cubicBezTo>
                    <a:pt x="887" y="2299"/>
                    <a:pt x="1355" y="1140"/>
                    <a:pt x="1900" y="10"/>
                  </a:cubicBezTo>
                  <a:cubicBezTo>
                    <a:pt x="1959" y="0"/>
                    <a:pt x="1968" y="59"/>
                    <a:pt x="2046" y="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43"/>
            <p:cNvSpPr/>
            <p:nvPr/>
          </p:nvSpPr>
          <p:spPr>
            <a:xfrm>
              <a:off x="2824300" y="3613175"/>
              <a:ext cx="14875" cy="111550"/>
            </a:xfrm>
            <a:custGeom>
              <a:avLst/>
              <a:gdLst/>
              <a:ahLst/>
              <a:cxnLst/>
              <a:rect l="l" t="t" r="r" b="b"/>
              <a:pathLst>
                <a:path w="595" h="4462" extrusionOk="0">
                  <a:moveTo>
                    <a:pt x="273" y="10"/>
                  </a:moveTo>
                  <a:cubicBezTo>
                    <a:pt x="303" y="0"/>
                    <a:pt x="312" y="29"/>
                    <a:pt x="312" y="49"/>
                  </a:cubicBezTo>
                  <a:cubicBezTo>
                    <a:pt x="322" y="1403"/>
                    <a:pt x="595" y="3049"/>
                    <a:pt x="312" y="4432"/>
                  </a:cubicBezTo>
                  <a:cubicBezTo>
                    <a:pt x="166" y="4461"/>
                    <a:pt x="273" y="4159"/>
                    <a:pt x="273" y="3994"/>
                  </a:cubicBezTo>
                  <a:cubicBezTo>
                    <a:pt x="244" y="2912"/>
                    <a:pt x="1" y="1315"/>
                    <a:pt x="147" y="88"/>
                  </a:cubicBezTo>
                  <a:cubicBezTo>
                    <a:pt x="186" y="59"/>
                    <a:pt x="264" y="68"/>
                    <a:pt x="273"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43"/>
            <p:cNvSpPr/>
            <p:nvPr/>
          </p:nvSpPr>
          <p:spPr>
            <a:xfrm>
              <a:off x="2721550" y="3619250"/>
              <a:ext cx="35575" cy="112050"/>
            </a:xfrm>
            <a:custGeom>
              <a:avLst/>
              <a:gdLst/>
              <a:ahLst/>
              <a:cxnLst/>
              <a:rect l="l" t="t" r="r" b="b"/>
              <a:pathLst>
                <a:path w="1423" h="4482" extrusionOk="0">
                  <a:moveTo>
                    <a:pt x="1306" y="1"/>
                  </a:moveTo>
                  <a:lnTo>
                    <a:pt x="1423" y="1"/>
                  </a:lnTo>
                  <a:cubicBezTo>
                    <a:pt x="1218" y="1316"/>
                    <a:pt x="721" y="2660"/>
                    <a:pt x="312" y="3994"/>
                  </a:cubicBezTo>
                  <a:cubicBezTo>
                    <a:pt x="273" y="4121"/>
                    <a:pt x="312" y="4481"/>
                    <a:pt x="39" y="4432"/>
                  </a:cubicBezTo>
                  <a:cubicBezTo>
                    <a:pt x="1" y="4082"/>
                    <a:pt x="127" y="3702"/>
                    <a:pt x="234" y="3322"/>
                  </a:cubicBezTo>
                  <a:cubicBezTo>
                    <a:pt x="546" y="2290"/>
                    <a:pt x="994" y="1170"/>
                    <a:pt x="1306" y="1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3"/>
            <p:cNvSpPr/>
            <p:nvPr/>
          </p:nvSpPr>
          <p:spPr>
            <a:xfrm>
              <a:off x="2268150" y="3620225"/>
              <a:ext cx="136400" cy="26825"/>
            </a:xfrm>
            <a:custGeom>
              <a:avLst/>
              <a:gdLst/>
              <a:ahLst/>
              <a:cxnLst/>
              <a:rect l="l" t="t" r="r" b="b"/>
              <a:pathLst>
                <a:path w="5456" h="1073" extrusionOk="0">
                  <a:moveTo>
                    <a:pt x="1" y="1"/>
                  </a:moveTo>
                  <a:cubicBezTo>
                    <a:pt x="40" y="1"/>
                    <a:pt x="40" y="20"/>
                    <a:pt x="40" y="40"/>
                  </a:cubicBezTo>
                  <a:cubicBezTo>
                    <a:pt x="1491" y="507"/>
                    <a:pt x="3721" y="264"/>
                    <a:pt x="5455" y="244"/>
                  </a:cubicBezTo>
                  <a:cubicBezTo>
                    <a:pt x="5036" y="468"/>
                    <a:pt x="4238" y="312"/>
                    <a:pt x="3751" y="478"/>
                  </a:cubicBezTo>
                  <a:cubicBezTo>
                    <a:pt x="3906" y="760"/>
                    <a:pt x="4510" y="585"/>
                    <a:pt x="4890" y="634"/>
                  </a:cubicBezTo>
                  <a:cubicBezTo>
                    <a:pt x="3507" y="1023"/>
                    <a:pt x="1140" y="1072"/>
                    <a:pt x="1" y="439"/>
                  </a:cubicBezTo>
                  <a:close/>
                  <a:moveTo>
                    <a:pt x="2095" y="595"/>
                  </a:moveTo>
                  <a:cubicBezTo>
                    <a:pt x="2407" y="751"/>
                    <a:pt x="3195" y="799"/>
                    <a:pt x="3439" y="556"/>
                  </a:cubicBezTo>
                  <a:cubicBezTo>
                    <a:pt x="3186" y="322"/>
                    <a:pt x="2387" y="478"/>
                    <a:pt x="2095" y="59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3"/>
            <p:cNvSpPr/>
            <p:nvPr/>
          </p:nvSpPr>
          <p:spPr>
            <a:xfrm>
              <a:off x="2731300" y="3621200"/>
              <a:ext cx="40425" cy="111075"/>
            </a:xfrm>
            <a:custGeom>
              <a:avLst/>
              <a:gdLst/>
              <a:ahLst/>
              <a:cxnLst/>
              <a:rect l="l" t="t" r="r" b="b"/>
              <a:pathLst>
                <a:path w="1617" h="4443" extrusionOk="0">
                  <a:moveTo>
                    <a:pt x="1227" y="1"/>
                  </a:moveTo>
                  <a:lnTo>
                    <a:pt x="1354" y="1"/>
                  </a:lnTo>
                  <a:cubicBezTo>
                    <a:pt x="1257" y="624"/>
                    <a:pt x="1042" y="1121"/>
                    <a:pt x="1072" y="1861"/>
                  </a:cubicBezTo>
                  <a:cubicBezTo>
                    <a:pt x="1354" y="1355"/>
                    <a:pt x="1334" y="546"/>
                    <a:pt x="1588" y="1"/>
                  </a:cubicBezTo>
                  <a:cubicBezTo>
                    <a:pt x="1617" y="653"/>
                    <a:pt x="1461" y="1432"/>
                    <a:pt x="1354" y="2182"/>
                  </a:cubicBezTo>
                  <a:cubicBezTo>
                    <a:pt x="1237" y="2932"/>
                    <a:pt x="1130" y="3712"/>
                    <a:pt x="1033" y="4432"/>
                  </a:cubicBezTo>
                  <a:cubicBezTo>
                    <a:pt x="877" y="4442"/>
                    <a:pt x="711" y="4432"/>
                    <a:pt x="555" y="4393"/>
                  </a:cubicBezTo>
                  <a:cubicBezTo>
                    <a:pt x="633" y="3585"/>
                    <a:pt x="906" y="2971"/>
                    <a:pt x="1072" y="2260"/>
                  </a:cubicBezTo>
                  <a:cubicBezTo>
                    <a:pt x="818" y="2377"/>
                    <a:pt x="750" y="2835"/>
                    <a:pt x="643" y="3205"/>
                  </a:cubicBezTo>
                  <a:cubicBezTo>
                    <a:pt x="536" y="3575"/>
                    <a:pt x="438" y="4033"/>
                    <a:pt x="361" y="4393"/>
                  </a:cubicBezTo>
                  <a:cubicBezTo>
                    <a:pt x="234" y="4403"/>
                    <a:pt x="117" y="4393"/>
                    <a:pt x="0" y="4354"/>
                  </a:cubicBezTo>
                  <a:cubicBezTo>
                    <a:pt x="361" y="2854"/>
                    <a:pt x="886" y="1520"/>
                    <a:pt x="1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43"/>
            <p:cNvSpPr/>
            <p:nvPr/>
          </p:nvSpPr>
          <p:spPr>
            <a:xfrm>
              <a:off x="2760275" y="3621200"/>
              <a:ext cx="19750" cy="112525"/>
            </a:xfrm>
            <a:custGeom>
              <a:avLst/>
              <a:gdLst/>
              <a:ahLst/>
              <a:cxnLst/>
              <a:rect l="l" t="t" r="r" b="b"/>
              <a:pathLst>
                <a:path w="790" h="4501" extrusionOk="0">
                  <a:moveTo>
                    <a:pt x="662" y="1"/>
                  </a:moveTo>
                  <a:lnTo>
                    <a:pt x="789" y="1"/>
                  </a:lnTo>
                  <a:cubicBezTo>
                    <a:pt x="692" y="1530"/>
                    <a:pt x="448" y="2903"/>
                    <a:pt x="390" y="4471"/>
                  </a:cubicBezTo>
                  <a:cubicBezTo>
                    <a:pt x="224" y="4500"/>
                    <a:pt x="166" y="4403"/>
                    <a:pt x="0" y="4432"/>
                  </a:cubicBezTo>
                  <a:cubicBezTo>
                    <a:pt x="175" y="2913"/>
                    <a:pt x="409" y="1452"/>
                    <a:pt x="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43"/>
            <p:cNvSpPr/>
            <p:nvPr/>
          </p:nvSpPr>
          <p:spPr>
            <a:xfrm>
              <a:off x="2516275" y="3622425"/>
              <a:ext cx="34375" cy="100575"/>
            </a:xfrm>
            <a:custGeom>
              <a:avLst/>
              <a:gdLst/>
              <a:ahLst/>
              <a:cxnLst/>
              <a:rect l="l" t="t" r="r" b="b"/>
              <a:pathLst>
                <a:path w="1375" h="4023" extrusionOk="0">
                  <a:moveTo>
                    <a:pt x="702" y="0"/>
                  </a:moveTo>
                  <a:cubicBezTo>
                    <a:pt x="985" y="312"/>
                    <a:pt x="1131" y="1559"/>
                    <a:pt x="1218" y="2367"/>
                  </a:cubicBezTo>
                  <a:cubicBezTo>
                    <a:pt x="1257" y="2728"/>
                    <a:pt x="1374" y="3098"/>
                    <a:pt x="1335" y="3273"/>
                  </a:cubicBezTo>
                  <a:cubicBezTo>
                    <a:pt x="1267" y="3624"/>
                    <a:pt x="848" y="3750"/>
                    <a:pt x="790" y="4023"/>
                  </a:cubicBezTo>
                  <a:cubicBezTo>
                    <a:pt x="692" y="3779"/>
                    <a:pt x="741" y="3536"/>
                    <a:pt x="712" y="3273"/>
                  </a:cubicBezTo>
                  <a:cubicBezTo>
                    <a:pt x="595" y="2318"/>
                    <a:pt x="244" y="1461"/>
                    <a:pt x="1" y="789"/>
                  </a:cubicBezTo>
                  <a:cubicBezTo>
                    <a:pt x="536" y="1111"/>
                    <a:pt x="585" y="2279"/>
                    <a:pt x="829" y="3039"/>
                  </a:cubicBezTo>
                  <a:cubicBezTo>
                    <a:pt x="985" y="2163"/>
                    <a:pt x="595" y="1169"/>
                    <a:pt x="196" y="585"/>
                  </a:cubicBezTo>
                  <a:cubicBezTo>
                    <a:pt x="351" y="380"/>
                    <a:pt x="566" y="224"/>
                    <a:pt x="7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43"/>
            <p:cNvSpPr/>
            <p:nvPr/>
          </p:nvSpPr>
          <p:spPr>
            <a:xfrm>
              <a:off x="2819925" y="3623150"/>
              <a:ext cx="5625" cy="102775"/>
            </a:xfrm>
            <a:custGeom>
              <a:avLst/>
              <a:gdLst/>
              <a:ahLst/>
              <a:cxnLst/>
              <a:rect l="l" t="t" r="r" b="b"/>
              <a:pathLst>
                <a:path w="225" h="4111" extrusionOk="0">
                  <a:moveTo>
                    <a:pt x="49" y="1"/>
                  </a:moveTo>
                  <a:cubicBezTo>
                    <a:pt x="117" y="1121"/>
                    <a:pt x="224" y="2796"/>
                    <a:pt x="176" y="4111"/>
                  </a:cubicBezTo>
                  <a:cubicBezTo>
                    <a:pt x="0" y="2874"/>
                    <a:pt x="69" y="1462"/>
                    <a:pt x="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43"/>
            <p:cNvSpPr/>
            <p:nvPr/>
          </p:nvSpPr>
          <p:spPr>
            <a:xfrm>
              <a:off x="2551600" y="3626325"/>
              <a:ext cx="20700" cy="25575"/>
            </a:xfrm>
            <a:custGeom>
              <a:avLst/>
              <a:gdLst/>
              <a:ahLst/>
              <a:cxnLst/>
              <a:rect l="l" t="t" r="r" b="b"/>
              <a:pathLst>
                <a:path w="828" h="1023" extrusionOk="0">
                  <a:moveTo>
                    <a:pt x="828" y="0"/>
                  </a:moveTo>
                  <a:lnTo>
                    <a:pt x="828" y="468"/>
                  </a:lnTo>
                  <a:cubicBezTo>
                    <a:pt x="468" y="565"/>
                    <a:pt x="312" y="877"/>
                    <a:pt x="0" y="1023"/>
                  </a:cubicBezTo>
                  <a:cubicBezTo>
                    <a:pt x="117" y="516"/>
                    <a:pt x="448" y="234"/>
                    <a:pt x="8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3"/>
            <p:cNvSpPr/>
            <p:nvPr/>
          </p:nvSpPr>
          <p:spPr>
            <a:xfrm>
              <a:off x="2801175" y="3626325"/>
              <a:ext cx="18050" cy="103025"/>
            </a:xfrm>
            <a:custGeom>
              <a:avLst/>
              <a:gdLst/>
              <a:ahLst/>
              <a:cxnLst/>
              <a:rect l="l" t="t" r="r" b="b"/>
              <a:pathLst>
                <a:path w="722" h="4121" extrusionOk="0">
                  <a:moveTo>
                    <a:pt x="643" y="0"/>
                  </a:moveTo>
                  <a:cubicBezTo>
                    <a:pt x="663" y="1198"/>
                    <a:pt x="595" y="2805"/>
                    <a:pt x="721" y="4023"/>
                  </a:cubicBezTo>
                  <a:cubicBezTo>
                    <a:pt x="507" y="4023"/>
                    <a:pt x="400" y="4120"/>
                    <a:pt x="166" y="4101"/>
                  </a:cubicBezTo>
                  <a:cubicBezTo>
                    <a:pt x="263" y="2854"/>
                    <a:pt x="0" y="1364"/>
                    <a:pt x="254" y="351"/>
                  </a:cubicBezTo>
                  <a:cubicBezTo>
                    <a:pt x="341" y="1286"/>
                    <a:pt x="244" y="2425"/>
                    <a:pt x="371" y="3312"/>
                  </a:cubicBezTo>
                  <a:cubicBezTo>
                    <a:pt x="468" y="2357"/>
                    <a:pt x="380" y="1218"/>
                    <a:pt x="410" y="195"/>
                  </a:cubicBezTo>
                  <a:cubicBezTo>
                    <a:pt x="507" y="156"/>
                    <a:pt x="536" y="39"/>
                    <a:pt x="6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43"/>
            <p:cNvSpPr/>
            <p:nvPr/>
          </p:nvSpPr>
          <p:spPr>
            <a:xfrm>
              <a:off x="2864725" y="3630225"/>
              <a:ext cx="57250" cy="17800"/>
            </a:xfrm>
            <a:custGeom>
              <a:avLst/>
              <a:gdLst/>
              <a:ahLst/>
              <a:cxnLst/>
              <a:rect l="l" t="t" r="r" b="b"/>
              <a:pathLst>
                <a:path w="2290" h="712" extrusionOk="0">
                  <a:moveTo>
                    <a:pt x="1" y="0"/>
                  </a:moveTo>
                  <a:cubicBezTo>
                    <a:pt x="449" y="78"/>
                    <a:pt x="965" y="380"/>
                    <a:pt x="1501" y="438"/>
                  </a:cubicBezTo>
                  <a:cubicBezTo>
                    <a:pt x="1754" y="458"/>
                    <a:pt x="2095" y="341"/>
                    <a:pt x="2289" y="438"/>
                  </a:cubicBezTo>
                  <a:cubicBezTo>
                    <a:pt x="2134" y="711"/>
                    <a:pt x="1744" y="497"/>
                    <a:pt x="1462" y="477"/>
                  </a:cubicBezTo>
                  <a:cubicBezTo>
                    <a:pt x="926" y="429"/>
                    <a:pt x="293" y="477"/>
                    <a:pt x="1" y="1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43"/>
            <p:cNvSpPr/>
            <p:nvPr/>
          </p:nvSpPr>
          <p:spPr>
            <a:xfrm>
              <a:off x="2265975" y="3643850"/>
              <a:ext cx="141000" cy="126150"/>
            </a:xfrm>
            <a:custGeom>
              <a:avLst/>
              <a:gdLst/>
              <a:ahLst/>
              <a:cxnLst/>
              <a:rect l="l" t="t" r="r" b="b"/>
              <a:pathLst>
                <a:path w="5640" h="5046" extrusionOk="0">
                  <a:moveTo>
                    <a:pt x="127" y="10"/>
                  </a:moveTo>
                  <a:cubicBezTo>
                    <a:pt x="166" y="0"/>
                    <a:pt x="166" y="20"/>
                    <a:pt x="166" y="49"/>
                  </a:cubicBezTo>
                  <a:cubicBezTo>
                    <a:pt x="1500" y="838"/>
                    <a:pt x="4062" y="585"/>
                    <a:pt x="5620" y="127"/>
                  </a:cubicBezTo>
                  <a:cubicBezTo>
                    <a:pt x="5474" y="1461"/>
                    <a:pt x="5640" y="3195"/>
                    <a:pt x="5581" y="4549"/>
                  </a:cubicBezTo>
                  <a:cubicBezTo>
                    <a:pt x="5162" y="4715"/>
                    <a:pt x="4714" y="4627"/>
                    <a:pt x="4237" y="4627"/>
                  </a:cubicBezTo>
                  <a:cubicBezTo>
                    <a:pt x="3107" y="4637"/>
                    <a:pt x="1880" y="5046"/>
                    <a:pt x="799" y="4705"/>
                  </a:cubicBezTo>
                  <a:cubicBezTo>
                    <a:pt x="770" y="3526"/>
                    <a:pt x="740" y="2348"/>
                    <a:pt x="643" y="1228"/>
                  </a:cubicBezTo>
                  <a:cubicBezTo>
                    <a:pt x="370" y="2134"/>
                    <a:pt x="536" y="3633"/>
                    <a:pt x="487" y="4627"/>
                  </a:cubicBezTo>
                  <a:cubicBezTo>
                    <a:pt x="0" y="4705"/>
                    <a:pt x="175" y="4023"/>
                    <a:pt x="175" y="3643"/>
                  </a:cubicBezTo>
                  <a:cubicBezTo>
                    <a:pt x="175" y="2484"/>
                    <a:pt x="156" y="1257"/>
                    <a:pt x="127" y="1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3"/>
            <p:cNvSpPr/>
            <p:nvPr/>
          </p:nvSpPr>
          <p:spPr>
            <a:xfrm>
              <a:off x="2789475" y="3644825"/>
              <a:ext cx="12450" cy="87925"/>
            </a:xfrm>
            <a:custGeom>
              <a:avLst/>
              <a:gdLst/>
              <a:ahLst/>
              <a:cxnLst/>
              <a:rect l="l" t="t" r="r" b="b"/>
              <a:pathLst>
                <a:path w="498" h="3517" extrusionOk="0">
                  <a:moveTo>
                    <a:pt x="400" y="10"/>
                  </a:moveTo>
                  <a:cubicBezTo>
                    <a:pt x="439" y="0"/>
                    <a:pt x="439" y="20"/>
                    <a:pt x="439" y="49"/>
                  </a:cubicBezTo>
                  <a:cubicBezTo>
                    <a:pt x="332" y="935"/>
                    <a:pt x="498" y="2085"/>
                    <a:pt x="400" y="3088"/>
                  </a:cubicBezTo>
                  <a:cubicBezTo>
                    <a:pt x="381" y="3254"/>
                    <a:pt x="439" y="3517"/>
                    <a:pt x="167" y="3448"/>
                  </a:cubicBezTo>
                  <a:cubicBezTo>
                    <a:pt x="40" y="2357"/>
                    <a:pt x="1" y="780"/>
                    <a:pt x="400"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43"/>
            <p:cNvSpPr/>
            <p:nvPr/>
          </p:nvSpPr>
          <p:spPr>
            <a:xfrm>
              <a:off x="2553525" y="3647750"/>
              <a:ext cx="22925" cy="22900"/>
            </a:xfrm>
            <a:custGeom>
              <a:avLst/>
              <a:gdLst/>
              <a:ahLst/>
              <a:cxnLst/>
              <a:rect l="l" t="t" r="r" b="b"/>
              <a:pathLst>
                <a:path w="917" h="916" extrusionOk="0">
                  <a:moveTo>
                    <a:pt x="917" y="49"/>
                  </a:moveTo>
                  <a:cubicBezTo>
                    <a:pt x="624" y="351"/>
                    <a:pt x="361" y="682"/>
                    <a:pt x="1" y="916"/>
                  </a:cubicBezTo>
                  <a:cubicBezTo>
                    <a:pt x="79" y="429"/>
                    <a:pt x="576" y="361"/>
                    <a:pt x="790" y="10"/>
                  </a:cubicBezTo>
                  <a:cubicBezTo>
                    <a:pt x="858" y="0"/>
                    <a:pt x="858" y="49"/>
                    <a:pt x="917" y="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43"/>
            <p:cNvSpPr/>
            <p:nvPr/>
          </p:nvSpPr>
          <p:spPr>
            <a:xfrm>
              <a:off x="2647525" y="3649700"/>
              <a:ext cx="44350" cy="83300"/>
            </a:xfrm>
            <a:custGeom>
              <a:avLst/>
              <a:gdLst/>
              <a:ahLst/>
              <a:cxnLst/>
              <a:rect l="l" t="t" r="r" b="b"/>
              <a:pathLst>
                <a:path w="1774" h="3332" extrusionOk="0">
                  <a:moveTo>
                    <a:pt x="1695" y="10"/>
                  </a:moveTo>
                  <a:cubicBezTo>
                    <a:pt x="1764" y="0"/>
                    <a:pt x="1773" y="39"/>
                    <a:pt x="1773" y="88"/>
                  </a:cubicBezTo>
                  <a:cubicBezTo>
                    <a:pt x="1218" y="1033"/>
                    <a:pt x="731" y="2007"/>
                    <a:pt x="312" y="3010"/>
                  </a:cubicBezTo>
                  <a:cubicBezTo>
                    <a:pt x="283" y="3088"/>
                    <a:pt x="244" y="3331"/>
                    <a:pt x="79" y="3292"/>
                  </a:cubicBezTo>
                  <a:cubicBezTo>
                    <a:pt x="1" y="3049"/>
                    <a:pt x="176" y="2737"/>
                    <a:pt x="273" y="2494"/>
                  </a:cubicBezTo>
                  <a:cubicBezTo>
                    <a:pt x="585" y="1744"/>
                    <a:pt x="1004" y="896"/>
                    <a:pt x="1257" y="49"/>
                  </a:cubicBezTo>
                  <a:cubicBezTo>
                    <a:pt x="1432" y="59"/>
                    <a:pt x="1588" y="137"/>
                    <a:pt x="1695"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43"/>
            <p:cNvSpPr/>
            <p:nvPr/>
          </p:nvSpPr>
          <p:spPr>
            <a:xfrm>
              <a:off x="2861800" y="3649925"/>
              <a:ext cx="61150" cy="19750"/>
            </a:xfrm>
            <a:custGeom>
              <a:avLst/>
              <a:gdLst/>
              <a:ahLst/>
              <a:cxnLst/>
              <a:rect l="l" t="t" r="r" b="b"/>
              <a:pathLst>
                <a:path w="2446" h="790" extrusionOk="0">
                  <a:moveTo>
                    <a:pt x="40" y="1"/>
                  </a:moveTo>
                  <a:cubicBezTo>
                    <a:pt x="556" y="313"/>
                    <a:pt x="1764" y="400"/>
                    <a:pt x="2445" y="157"/>
                  </a:cubicBezTo>
                  <a:lnTo>
                    <a:pt x="2445" y="478"/>
                  </a:lnTo>
                  <a:cubicBezTo>
                    <a:pt x="1695" y="293"/>
                    <a:pt x="332" y="790"/>
                    <a:pt x="1" y="118"/>
                  </a:cubicBezTo>
                  <a:cubicBezTo>
                    <a:pt x="40" y="118"/>
                    <a:pt x="30" y="50"/>
                    <a:pt x="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43"/>
            <p:cNvSpPr/>
            <p:nvPr/>
          </p:nvSpPr>
          <p:spPr>
            <a:xfrm>
              <a:off x="2554500" y="3651875"/>
              <a:ext cx="24875" cy="27800"/>
            </a:xfrm>
            <a:custGeom>
              <a:avLst/>
              <a:gdLst/>
              <a:ahLst/>
              <a:cxnLst/>
              <a:rect l="l" t="t" r="r" b="b"/>
              <a:pathLst>
                <a:path w="995" h="1112" extrusionOk="0">
                  <a:moveTo>
                    <a:pt x="994" y="1"/>
                  </a:moveTo>
                  <a:cubicBezTo>
                    <a:pt x="878" y="400"/>
                    <a:pt x="303" y="887"/>
                    <a:pt x="1" y="1111"/>
                  </a:cubicBezTo>
                  <a:cubicBezTo>
                    <a:pt x="235" y="644"/>
                    <a:pt x="702" y="410"/>
                    <a:pt x="9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43"/>
            <p:cNvSpPr/>
            <p:nvPr/>
          </p:nvSpPr>
          <p:spPr>
            <a:xfrm>
              <a:off x="2620750" y="3653600"/>
              <a:ext cx="51400" cy="83300"/>
            </a:xfrm>
            <a:custGeom>
              <a:avLst/>
              <a:gdLst/>
              <a:ahLst/>
              <a:cxnLst/>
              <a:rect l="l" t="t" r="r" b="b"/>
              <a:pathLst>
                <a:path w="2056" h="3332" extrusionOk="0">
                  <a:moveTo>
                    <a:pt x="1344" y="964"/>
                  </a:moveTo>
                  <a:cubicBezTo>
                    <a:pt x="1617" y="838"/>
                    <a:pt x="1520" y="0"/>
                    <a:pt x="2055" y="10"/>
                  </a:cubicBezTo>
                  <a:cubicBezTo>
                    <a:pt x="1841" y="877"/>
                    <a:pt x="1374" y="1656"/>
                    <a:pt x="1072" y="2464"/>
                  </a:cubicBezTo>
                  <a:cubicBezTo>
                    <a:pt x="984" y="2688"/>
                    <a:pt x="1023" y="3127"/>
                    <a:pt x="672" y="3175"/>
                  </a:cubicBezTo>
                  <a:cubicBezTo>
                    <a:pt x="799" y="2552"/>
                    <a:pt x="1091" y="2114"/>
                    <a:pt x="1188" y="1471"/>
                  </a:cubicBezTo>
                  <a:cubicBezTo>
                    <a:pt x="857" y="1929"/>
                    <a:pt x="672" y="2532"/>
                    <a:pt x="516" y="3175"/>
                  </a:cubicBezTo>
                  <a:cubicBezTo>
                    <a:pt x="380" y="3263"/>
                    <a:pt x="146" y="3253"/>
                    <a:pt x="0" y="3331"/>
                  </a:cubicBezTo>
                  <a:cubicBezTo>
                    <a:pt x="273" y="2552"/>
                    <a:pt x="779" y="1744"/>
                    <a:pt x="1150" y="838"/>
                  </a:cubicBezTo>
                  <a:cubicBezTo>
                    <a:pt x="1247" y="594"/>
                    <a:pt x="1335" y="185"/>
                    <a:pt x="1666" y="127"/>
                  </a:cubicBezTo>
                  <a:cubicBezTo>
                    <a:pt x="1549" y="409"/>
                    <a:pt x="1451" y="692"/>
                    <a:pt x="1344" y="9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43"/>
            <p:cNvSpPr/>
            <p:nvPr/>
          </p:nvSpPr>
          <p:spPr>
            <a:xfrm>
              <a:off x="2550625" y="3654575"/>
              <a:ext cx="41900" cy="47750"/>
            </a:xfrm>
            <a:custGeom>
              <a:avLst/>
              <a:gdLst/>
              <a:ahLst/>
              <a:cxnLst/>
              <a:rect l="l" t="t" r="r" b="b"/>
              <a:pathLst>
                <a:path w="1676" h="1910" extrusionOk="0">
                  <a:moveTo>
                    <a:pt x="1627" y="88"/>
                  </a:moveTo>
                  <a:cubicBezTo>
                    <a:pt x="1675" y="234"/>
                    <a:pt x="1461" y="360"/>
                    <a:pt x="1344" y="487"/>
                  </a:cubicBezTo>
                  <a:cubicBezTo>
                    <a:pt x="984" y="896"/>
                    <a:pt x="614" y="1461"/>
                    <a:pt x="283" y="1909"/>
                  </a:cubicBezTo>
                  <a:cubicBezTo>
                    <a:pt x="0" y="1373"/>
                    <a:pt x="1101" y="545"/>
                    <a:pt x="1461" y="175"/>
                  </a:cubicBezTo>
                  <a:cubicBezTo>
                    <a:pt x="1500" y="127"/>
                    <a:pt x="1539" y="0"/>
                    <a:pt x="1627"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43"/>
            <p:cNvSpPr/>
            <p:nvPr/>
          </p:nvSpPr>
          <p:spPr>
            <a:xfrm>
              <a:off x="2608800" y="3656750"/>
              <a:ext cx="44600" cy="83050"/>
            </a:xfrm>
            <a:custGeom>
              <a:avLst/>
              <a:gdLst/>
              <a:ahLst/>
              <a:cxnLst/>
              <a:rect l="l" t="t" r="r" b="b"/>
              <a:pathLst>
                <a:path w="1784" h="3322" extrusionOk="0">
                  <a:moveTo>
                    <a:pt x="1783" y="1"/>
                  </a:moveTo>
                  <a:cubicBezTo>
                    <a:pt x="1335" y="1140"/>
                    <a:pt x="722" y="2105"/>
                    <a:pt x="283" y="3244"/>
                  </a:cubicBezTo>
                  <a:cubicBezTo>
                    <a:pt x="186" y="3244"/>
                    <a:pt x="89" y="3273"/>
                    <a:pt x="1" y="3322"/>
                  </a:cubicBezTo>
                  <a:cubicBezTo>
                    <a:pt x="371" y="2212"/>
                    <a:pt x="1043" y="1072"/>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3"/>
            <p:cNvSpPr/>
            <p:nvPr/>
          </p:nvSpPr>
          <p:spPr>
            <a:xfrm>
              <a:off x="2516275" y="3657975"/>
              <a:ext cx="83800" cy="96700"/>
            </a:xfrm>
            <a:custGeom>
              <a:avLst/>
              <a:gdLst/>
              <a:ahLst/>
              <a:cxnLst/>
              <a:rect l="l" t="t" r="r" b="b"/>
              <a:pathLst>
                <a:path w="3352" h="3868" extrusionOk="0">
                  <a:moveTo>
                    <a:pt x="3312" y="0"/>
                  </a:moveTo>
                  <a:cubicBezTo>
                    <a:pt x="3351" y="0"/>
                    <a:pt x="3351" y="69"/>
                    <a:pt x="3312" y="78"/>
                  </a:cubicBezTo>
                  <a:cubicBezTo>
                    <a:pt x="2338" y="1354"/>
                    <a:pt x="1316" y="2581"/>
                    <a:pt x="351" y="3867"/>
                  </a:cubicBezTo>
                  <a:lnTo>
                    <a:pt x="30" y="3867"/>
                  </a:lnTo>
                  <a:cubicBezTo>
                    <a:pt x="1" y="3711"/>
                    <a:pt x="186" y="3604"/>
                    <a:pt x="273" y="3516"/>
                  </a:cubicBezTo>
                  <a:cubicBezTo>
                    <a:pt x="614" y="3137"/>
                    <a:pt x="975" y="2747"/>
                    <a:pt x="1335" y="2328"/>
                  </a:cubicBezTo>
                  <a:cubicBezTo>
                    <a:pt x="1997" y="1549"/>
                    <a:pt x="2601" y="721"/>
                    <a:pt x="33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43"/>
            <p:cNvSpPr/>
            <p:nvPr/>
          </p:nvSpPr>
          <p:spPr>
            <a:xfrm>
              <a:off x="2563525" y="3657725"/>
              <a:ext cx="67225" cy="94025"/>
            </a:xfrm>
            <a:custGeom>
              <a:avLst/>
              <a:gdLst/>
              <a:ahLst/>
              <a:cxnLst/>
              <a:rect l="l" t="t" r="r" b="b"/>
              <a:pathLst>
                <a:path w="2689" h="3761" extrusionOk="0">
                  <a:moveTo>
                    <a:pt x="1383" y="2056"/>
                  </a:moveTo>
                  <a:cubicBezTo>
                    <a:pt x="1081" y="2270"/>
                    <a:pt x="984" y="2669"/>
                    <a:pt x="789" y="3010"/>
                  </a:cubicBezTo>
                  <a:cubicBezTo>
                    <a:pt x="614" y="3302"/>
                    <a:pt x="439" y="3741"/>
                    <a:pt x="0" y="3760"/>
                  </a:cubicBezTo>
                  <a:cubicBezTo>
                    <a:pt x="555" y="2796"/>
                    <a:pt x="1120" y="1822"/>
                    <a:pt x="1705" y="877"/>
                  </a:cubicBezTo>
                  <a:cubicBezTo>
                    <a:pt x="1880" y="575"/>
                    <a:pt x="2065" y="225"/>
                    <a:pt x="2377" y="49"/>
                  </a:cubicBezTo>
                  <a:cubicBezTo>
                    <a:pt x="2406" y="215"/>
                    <a:pt x="2192" y="478"/>
                    <a:pt x="2055" y="712"/>
                  </a:cubicBezTo>
                  <a:cubicBezTo>
                    <a:pt x="1919" y="945"/>
                    <a:pt x="1734" y="1218"/>
                    <a:pt x="1666" y="1462"/>
                  </a:cubicBezTo>
                  <a:cubicBezTo>
                    <a:pt x="2114" y="1082"/>
                    <a:pt x="2328" y="478"/>
                    <a:pt x="2689" y="1"/>
                  </a:cubicBezTo>
                  <a:cubicBezTo>
                    <a:pt x="2659" y="312"/>
                    <a:pt x="2435" y="566"/>
                    <a:pt x="2299" y="838"/>
                  </a:cubicBezTo>
                  <a:cubicBezTo>
                    <a:pt x="1841" y="1686"/>
                    <a:pt x="1442" y="2572"/>
                    <a:pt x="1111" y="3478"/>
                  </a:cubicBezTo>
                  <a:cubicBezTo>
                    <a:pt x="926" y="3546"/>
                    <a:pt x="780" y="3653"/>
                    <a:pt x="555" y="3682"/>
                  </a:cubicBezTo>
                  <a:cubicBezTo>
                    <a:pt x="526" y="3526"/>
                    <a:pt x="799" y="3225"/>
                    <a:pt x="945" y="2971"/>
                  </a:cubicBezTo>
                  <a:cubicBezTo>
                    <a:pt x="1111" y="2708"/>
                    <a:pt x="1247" y="2426"/>
                    <a:pt x="1344" y="2143"/>
                  </a:cubicBezTo>
                  <a:cubicBezTo>
                    <a:pt x="1354" y="2104"/>
                    <a:pt x="1383" y="2095"/>
                    <a:pt x="1383" y="205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3"/>
            <p:cNvSpPr/>
            <p:nvPr/>
          </p:nvSpPr>
          <p:spPr>
            <a:xfrm>
              <a:off x="2596150" y="3658950"/>
              <a:ext cx="45325" cy="85000"/>
            </a:xfrm>
            <a:custGeom>
              <a:avLst/>
              <a:gdLst/>
              <a:ahLst/>
              <a:cxnLst/>
              <a:rect l="l" t="t" r="r" b="b"/>
              <a:pathLst>
                <a:path w="1813" h="3400" extrusionOk="0">
                  <a:moveTo>
                    <a:pt x="1812" y="0"/>
                  </a:moveTo>
                  <a:cubicBezTo>
                    <a:pt x="1481" y="1091"/>
                    <a:pt x="702" y="2065"/>
                    <a:pt x="351" y="3273"/>
                  </a:cubicBezTo>
                  <a:cubicBezTo>
                    <a:pt x="224" y="3283"/>
                    <a:pt x="108" y="3322"/>
                    <a:pt x="0" y="3400"/>
                  </a:cubicBezTo>
                  <a:cubicBezTo>
                    <a:pt x="127" y="2874"/>
                    <a:pt x="458" y="2357"/>
                    <a:pt x="789" y="1695"/>
                  </a:cubicBezTo>
                  <a:cubicBezTo>
                    <a:pt x="1052" y="1159"/>
                    <a:pt x="1345" y="224"/>
                    <a:pt x="1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43"/>
            <p:cNvSpPr/>
            <p:nvPr/>
          </p:nvSpPr>
          <p:spPr>
            <a:xfrm>
              <a:off x="2692825" y="3663825"/>
              <a:ext cx="8050" cy="20725"/>
            </a:xfrm>
            <a:custGeom>
              <a:avLst/>
              <a:gdLst/>
              <a:ahLst/>
              <a:cxnLst/>
              <a:rect l="l" t="t" r="r" b="b"/>
              <a:pathLst>
                <a:path w="322" h="829" extrusionOk="0">
                  <a:moveTo>
                    <a:pt x="195" y="0"/>
                  </a:moveTo>
                  <a:cubicBezTo>
                    <a:pt x="273" y="234"/>
                    <a:pt x="322" y="614"/>
                    <a:pt x="195" y="828"/>
                  </a:cubicBezTo>
                  <a:cubicBezTo>
                    <a:pt x="88" y="701"/>
                    <a:pt x="59" y="487"/>
                    <a:pt x="0" y="312"/>
                  </a:cubicBezTo>
                  <a:cubicBezTo>
                    <a:pt x="88" y="234"/>
                    <a:pt x="117" y="88"/>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43"/>
            <p:cNvSpPr/>
            <p:nvPr/>
          </p:nvSpPr>
          <p:spPr>
            <a:xfrm>
              <a:off x="2862050" y="3672575"/>
              <a:ext cx="11475" cy="25850"/>
            </a:xfrm>
            <a:custGeom>
              <a:avLst/>
              <a:gdLst/>
              <a:ahLst/>
              <a:cxnLst/>
              <a:rect l="l" t="t" r="r" b="b"/>
              <a:pathLst>
                <a:path w="459" h="1034" extrusionOk="0">
                  <a:moveTo>
                    <a:pt x="108" y="1"/>
                  </a:moveTo>
                  <a:cubicBezTo>
                    <a:pt x="215" y="49"/>
                    <a:pt x="341" y="79"/>
                    <a:pt x="458" y="79"/>
                  </a:cubicBezTo>
                  <a:cubicBezTo>
                    <a:pt x="341" y="410"/>
                    <a:pt x="176" y="692"/>
                    <a:pt x="69" y="1033"/>
                  </a:cubicBezTo>
                  <a:cubicBezTo>
                    <a:pt x="0" y="760"/>
                    <a:pt x="108" y="332"/>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3"/>
            <p:cNvSpPr/>
            <p:nvPr/>
          </p:nvSpPr>
          <p:spPr>
            <a:xfrm>
              <a:off x="2856450" y="3673550"/>
              <a:ext cx="81600" cy="660400"/>
            </a:xfrm>
            <a:custGeom>
              <a:avLst/>
              <a:gdLst/>
              <a:ahLst/>
              <a:cxnLst/>
              <a:rect l="l" t="t" r="r" b="b"/>
              <a:pathLst>
                <a:path w="3264" h="26416" extrusionOk="0">
                  <a:moveTo>
                    <a:pt x="2698" y="8971"/>
                  </a:moveTo>
                  <a:cubicBezTo>
                    <a:pt x="2786" y="8971"/>
                    <a:pt x="2903" y="8669"/>
                    <a:pt x="2981" y="8533"/>
                  </a:cubicBezTo>
                  <a:cubicBezTo>
                    <a:pt x="3205" y="9361"/>
                    <a:pt x="2883" y="10491"/>
                    <a:pt x="3059" y="11377"/>
                  </a:cubicBezTo>
                  <a:cubicBezTo>
                    <a:pt x="2825" y="11581"/>
                    <a:pt x="2786" y="12176"/>
                    <a:pt x="3020" y="12409"/>
                  </a:cubicBezTo>
                  <a:cubicBezTo>
                    <a:pt x="3039" y="13120"/>
                    <a:pt x="2991" y="13831"/>
                    <a:pt x="3020" y="14464"/>
                  </a:cubicBezTo>
                  <a:cubicBezTo>
                    <a:pt x="3030" y="14650"/>
                    <a:pt x="3098" y="14825"/>
                    <a:pt x="3059" y="15020"/>
                  </a:cubicBezTo>
                  <a:cubicBezTo>
                    <a:pt x="3000" y="15302"/>
                    <a:pt x="2650" y="15448"/>
                    <a:pt x="2737" y="15964"/>
                  </a:cubicBezTo>
                  <a:cubicBezTo>
                    <a:pt x="2776" y="16140"/>
                    <a:pt x="3000" y="16218"/>
                    <a:pt x="3059" y="16403"/>
                  </a:cubicBezTo>
                  <a:cubicBezTo>
                    <a:pt x="3263" y="17065"/>
                    <a:pt x="2815" y="17893"/>
                    <a:pt x="3059" y="18731"/>
                  </a:cubicBezTo>
                  <a:cubicBezTo>
                    <a:pt x="2552" y="18916"/>
                    <a:pt x="2591" y="19753"/>
                    <a:pt x="2981" y="20036"/>
                  </a:cubicBezTo>
                  <a:cubicBezTo>
                    <a:pt x="2864" y="21117"/>
                    <a:pt x="2991" y="22441"/>
                    <a:pt x="2698" y="23347"/>
                  </a:cubicBezTo>
                  <a:cubicBezTo>
                    <a:pt x="2211" y="24107"/>
                    <a:pt x="1783" y="24915"/>
                    <a:pt x="1315" y="25763"/>
                  </a:cubicBezTo>
                  <a:cubicBezTo>
                    <a:pt x="1198" y="25977"/>
                    <a:pt x="1052" y="26415"/>
                    <a:pt x="682" y="26357"/>
                  </a:cubicBezTo>
                  <a:cubicBezTo>
                    <a:pt x="1189" y="25188"/>
                    <a:pt x="1929" y="24253"/>
                    <a:pt x="2465" y="23113"/>
                  </a:cubicBezTo>
                  <a:cubicBezTo>
                    <a:pt x="1812" y="23854"/>
                    <a:pt x="1189" y="25032"/>
                    <a:pt x="643" y="26035"/>
                  </a:cubicBezTo>
                  <a:cubicBezTo>
                    <a:pt x="575" y="26152"/>
                    <a:pt x="536" y="26396"/>
                    <a:pt x="332" y="26308"/>
                  </a:cubicBezTo>
                  <a:cubicBezTo>
                    <a:pt x="0" y="20864"/>
                    <a:pt x="156" y="14620"/>
                    <a:pt x="166" y="8854"/>
                  </a:cubicBezTo>
                  <a:cubicBezTo>
                    <a:pt x="166" y="7802"/>
                    <a:pt x="59" y="6780"/>
                    <a:pt x="49" y="5767"/>
                  </a:cubicBezTo>
                  <a:cubicBezTo>
                    <a:pt x="49" y="5007"/>
                    <a:pt x="127" y="4023"/>
                    <a:pt x="166" y="3127"/>
                  </a:cubicBezTo>
                  <a:cubicBezTo>
                    <a:pt x="195" y="2601"/>
                    <a:pt x="127" y="2036"/>
                    <a:pt x="205" y="1579"/>
                  </a:cubicBezTo>
                  <a:cubicBezTo>
                    <a:pt x="254" y="1355"/>
                    <a:pt x="439" y="1033"/>
                    <a:pt x="565" y="751"/>
                  </a:cubicBezTo>
                  <a:cubicBezTo>
                    <a:pt x="663" y="517"/>
                    <a:pt x="741" y="30"/>
                    <a:pt x="1043" y="118"/>
                  </a:cubicBezTo>
                  <a:cubicBezTo>
                    <a:pt x="1072" y="410"/>
                    <a:pt x="799" y="760"/>
                    <a:pt x="643" y="1111"/>
                  </a:cubicBezTo>
                  <a:cubicBezTo>
                    <a:pt x="487" y="1481"/>
                    <a:pt x="351" y="1861"/>
                    <a:pt x="244" y="2251"/>
                  </a:cubicBezTo>
                  <a:cubicBezTo>
                    <a:pt x="585" y="1812"/>
                    <a:pt x="848" y="1101"/>
                    <a:pt x="1121" y="517"/>
                  </a:cubicBezTo>
                  <a:cubicBezTo>
                    <a:pt x="1189" y="361"/>
                    <a:pt x="1228" y="1"/>
                    <a:pt x="1510" y="157"/>
                  </a:cubicBezTo>
                  <a:cubicBezTo>
                    <a:pt x="1578" y="351"/>
                    <a:pt x="1374" y="556"/>
                    <a:pt x="1276" y="751"/>
                  </a:cubicBezTo>
                  <a:cubicBezTo>
                    <a:pt x="974" y="1374"/>
                    <a:pt x="673" y="2163"/>
                    <a:pt x="410" y="2845"/>
                  </a:cubicBezTo>
                  <a:cubicBezTo>
                    <a:pt x="965" y="2075"/>
                    <a:pt x="1257" y="1033"/>
                    <a:pt x="1715" y="157"/>
                  </a:cubicBezTo>
                  <a:cubicBezTo>
                    <a:pt x="1958" y="157"/>
                    <a:pt x="2231" y="176"/>
                    <a:pt x="2377" y="79"/>
                  </a:cubicBezTo>
                  <a:cubicBezTo>
                    <a:pt x="1773" y="1452"/>
                    <a:pt x="974" y="2962"/>
                    <a:pt x="487" y="4588"/>
                  </a:cubicBezTo>
                  <a:cubicBezTo>
                    <a:pt x="1296" y="3186"/>
                    <a:pt x="1880" y="1559"/>
                    <a:pt x="2582" y="40"/>
                  </a:cubicBezTo>
                  <a:cubicBezTo>
                    <a:pt x="2698" y="585"/>
                    <a:pt x="2299" y="1014"/>
                    <a:pt x="2065" y="1501"/>
                  </a:cubicBezTo>
                  <a:cubicBezTo>
                    <a:pt x="1539" y="2621"/>
                    <a:pt x="1013" y="3770"/>
                    <a:pt x="682" y="5056"/>
                  </a:cubicBezTo>
                  <a:cubicBezTo>
                    <a:pt x="1452" y="3721"/>
                    <a:pt x="1987" y="2153"/>
                    <a:pt x="2659" y="712"/>
                  </a:cubicBezTo>
                  <a:cubicBezTo>
                    <a:pt x="2903" y="1131"/>
                    <a:pt x="2552" y="1598"/>
                    <a:pt x="2377" y="1939"/>
                  </a:cubicBezTo>
                  <a:cubicBezTo>
                    <a:pt x="1832" y="3040"/>
                    <a:pt x="1208" y="4208"/>
                    <a:pt x="877" y="5533"/>
                  </a:cubicBezTo>
                  <a:cubicBezTo>
                    <a:pt x="1169" y="5367"/>
                    <a:pt x="1208" y="4939"/>
                    <a:pt x="1354" y="4627"/>
                  </a:cubicBezTo>
                  <a:cubicBezTo>
                    <a:pt x="1773" y="3682"/>
                    <a:pt x="2299" y="2621"/>
                    <a:pt x="2689" y="1627"/>
                  </a:cubicBezTo>
                  <a:cubicBezTo>
                    <a:pt x="2786" y="1715"/>
                    <a:pt x="2708" y="1978"/>
                    <a:pt x="2728" y="2134"/>
                  </a:cubicBezTo>
                  <a:cubicBezTo>
                    <a:pt x="2211" y="3400"/>
                    <a:pt x="1520" y="4481"/>
                    <a:pt x="1189" y="5932"/>
                  </a:cubicBezTo>
                  <a:cubicBezTo>
                    <a:pt x="1812" y="5104"/>
                    <a:pt x="2202" y="3702"/>
                    <a:pt x="2776" y="2689"/>
                  </a:cubicBezTo>
                  <a:cubicBezTo>
                    <a:pt x="2728" y="3566"/>
                    <a:pt x="2289" y="4247"/>
                    <a:pt x="1987" y="4939"/>
                  </a:cubicBezTo>
                  <a:cubicBezTo>
                    <a:pt x="1715" y="5543"/>
                    <a:pt x="1452" y="6108"/>
                    <a:pt x="1237" y="6721"/>
                  </a:cubicBezTo>
                  <a:cubicBezTo>
                    <a:pt x="1481" y="6731"/>
                    <a:pt x="1578" y="6390"/>
                    <a:pt x="1666" y="6205"/>
                  </a:cubicBezTo>
                  <a:cubicBezTo>
                    <a:pt x="1987" y="5552"/>
                    <a:pt x="2280" y="4754"/>
                    <a:pt x="2572" y="4111"/>
                  </a:cubicBezTo>
                  <a:cubicBezTo>
                    <a:pt x="2611" y="4374"/>
                    <a:pt x="2689" y="4627"/>
                    <a:pt x="2815" y="4861"/>
                  </a:cubicBezTo>
                  <a:cubicBezTo>
                    <a:pt x="2435" y="5630"/>
                    <a:pt x="2056" y="6390"/>
                    <a:pt x="1783" y="7276"/>
                  </a:cubicBezTo>
                  <a:cubicBezTo>
                    <a:pt x="2211" y="6848"/>
                    <a:pt x="2474" y="5913"/>
                    <a:pt x="2815" y="5260"/>
                  </a:cubicBezTo>
                  <a:cubicBezTo>
                    <a:pt x="3039" y="6195"/>
                    <a:pt x="2435" y="6643"/>
                    <a:pt x="2299" y="7354"/>
                  </a:cubicBezTo>
                  <a:cubicBezTo>
                    <a:pt x="2494" y="7228"/>
                    <a:pt x="2679" y="6760"/>
                    <a:pt x="2815" y="6439"/>
                  </a:cubicBezTo>
                  <a:cubicBezTo>
                    <a:pt x="3107" y="7237"/>
                    <a:pt x="2533" y="7773"/>
                    <a:pt x="2377" y="8377"/>
                  </a:cubicBezTo>
                  <a:cubicBezTo>
                    <a:pt x="2640" y="8319"/>
                    <a:pt x="2747" y="7773"/>
                    <a:pt x="2932" y="7510"/>
                  </a:cubicBezTo>
                  <a:cubicBezTo>
                    <a:pt x="2874" y="7948"/>
                    <a:pt x="2913" y="8582"/>
                    <a:pt x="2698" y="8971"/>
                  </a:cubicBezTo>
                  <a:close/>
                  <a:moveTo>
                    <a:pt x="448" y="3955"/>
                  </a:moveTo>
                  <a:cubicBezTo>
                    <a:pt x="955" y="2757"/>
                    <a:pt x="1530" y="1608"/>
                    <a:pt x="2026" y="400"/>
                  </a:cubicBezTo>
                  <a:cubicBezTo>
                    <a:pt x="2075" y="400"/>
                    <a:pt x="2065" y="351"/>
                    <a:pt x="1987" y="361"/>
                  </a:cubicBezTo>
                  <a:cubicBezTo>
                    <a:pt x="1403" y="1462"/>
                    <a:pt x="682" y="2640"/>
                    <a:pt x="448" y="3955"/>
                  </a:cubicBezTo>
                  <a:close/>
                  <a:moveTo>
                    <a:pt x="887" y="24175"/>
                  </a:moveTo>
                  <a:cubicBezTo>
                    <a:pt x="1218" y="23844"/>
                    <a:pt x="1461" y="23415"/>
                    <a:pt x="1598" y="22958"/>
                  </a:cubicBezTo>
                  <a:cubicBezTo>
                    <a:pt x="1354" y="23357"/>
                    <a:pt x="1043" y="23688"/>
                    <a:pt x="887" y="24175"/>
                  </a:cubicBezTo>
                  <a:close/>
                  <a:moveTo>
                    <a:pt x="643" y="25480"/>
                  </a:moveTo>
                  <a:cubicBezTo>
                    <a:pt x="1033" y="24779"/>
                    <a:pt x="1598" y="24039"/>
                    <a:pt x="1832" y="23308"/>
                  </a:cubicBezTo>
                  <a:cubicBezTo>
                    <a:pt x="1442" y="24019"/>
                    <a:pt x="799" y="24682"/>
                    <a:pt x="643" y="254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3"/>
            <p:cNvSpPr/>
            <p:nvPr/>
          </p:nvSpPr>
          <p:spPr>
            <a:xfrm>
              <a:off x="2432750" y="3678675"/>
              <a:ext cx="87200" cy="85975"/>
            </a:xfrm>
            <a:custGeom>
              <a:avLst/>
              <a:gdLst/>
              <a:ahLst/>
              <a:cxnLst/>
              <a:rect l="l" t="t" r="r" b="b"/>
              <a:pathLst>
                <a:path w="3488" h="3439" extrusionOk="0">
                  <a:moveTo>
                    <a:pt x="3371" y="0"/>
                  </a:moveTo>
                  <a:cubicBezTo>
                    <a:pt x="3420" y="10"/>
                    <a:pt x="3400" y="78"/>
                    <a:pt x="3449" y="78"/>
                  </a:cubicBezTo>
                  <a:cubicBezTo>
                    <a:pt x="3488" y="341"/>
                    <a:pt x="3205" y="419"/>
                    <a:pt x="3059" y="546"/>
                  </a:cubicBezTo>
                  <a:cubicBezTo>
                    <a:pt x="2358" y="1179"/>
                    <a:pt x="1628" y="1948"/>
                    <a:pt x="926" y="2640"/>
                  </a:cubicBezTo>
                  <a:cubicBezTo>
                    <a:pt x="770" y="2796"/>
                    <a:pt x="624" y="2922"/>
                    <a:pt x="488" y="3078"/>
                  </a:cubicBezTo>
                  <a:cubicBezTo>
                    <a:pt x="381" y="3205"/>
                    <a:pt x="293" y="3429"/>
                    <a:pt x="89" y="3438"/>
                  </a:cubicBezTo>
                  <a:cubicBezTo>
                    <a:pt x="1" y="3224"/>
                    <a:pt x="264" y="3117"/>
                    <a:pt x="371" y="3000"/>
                  </a:cubicBezTo>
                  <a:cubicBezTo>
                    <a:pt x="741" y="2572"/>
                    <a:pt x="1121" y="2133"/>
                    <a:pt x="1550" y="1695"/>
                  </a:cubicBezTo>
                  <a:cubicBezTo>
                    <a:pt x="2153" y="1101"/>
                    <a:pt x="2835" y="575"/>
                    <a:pt x="33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43"/>
            <p:cNvSpPr/>
            <p:nvPr/>
          </p:nvSpPr>
          <p:spPr>
            <a:xfrm>
              <a:off x="2672125" y="3678675"/>
              <a:ext cx="26325" cy="41425"/>
            </a:xfrm>
            <a:custGeom>
              <a:avLst/>
              <a:gdLst/>
              <a:ahLst/>
              <a:cxnLst/>
              <a:rect l="l" t="t" r="r" b="b"/>
              <a:pathLst>
                <a:path w="1053" h="1657" extrusionOk="0">
                  <a:moveTo>
                    <a:pt x="711" y="0"/>
                  </a:moveTo>
                  <a:cubicBezTo>
                    <a:pt x="1052" y="624"/>
                    <a:pt x="507" y="1120"/>
                    <a:pt x="390" y="1656"/>
                  </a:cubicBezTo>
                  <a:cubicBezTo>
                    <a:pt x="283" y="1617"/>
                    <a:pt x="117" y="1617"/>
                    <a:pt x="0" y="1578"/>
                  </a:cubicBezTo>
                  <a:cubicBezTo>
                    <a:pt x="195" y="1013"/>
                    <a:pt x="487" y="526"/>
                    <a:pt x="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43"/>
            <p:cNvSpPr/>
            <p:nvPr/>
          </p:nvSpPr>
          <p:spPr>
            <a:xfrm>
              <a:off x="2937525" y="3677700"/>
              <a:ext cx="151725" cy="21700"/>
            </a:xfrm>
            <a:custGeom>
              <a:avLst/>
              <a:gdLst/>
              <a:ahLst/>
              <a:cxnLst/>
              <a:rect l="l" t="t" r="r" b="b"/>
              <a:pathLst>
                <a:path w="6069" h="868" extrusionOk="0">
                  <a:moveTo>
                    <a:pt x="166" y="78"/>
                  </a:moveTo>
                  <a:cubicBezTo>
                    <a:pt x="1462" y="312"/>
                    <a:pt x="3702" y="429"/>
                    <a:pt x="5260" y="205"/>
                  </a:cubicBezTo>
                  <a:cubicBezTo>
                    <a:pt x="5475" y="176"/>
                    <a:pt x="6040" y="0"/>
                    <a:pt x="6049" y="244"/>
                  </a:cubicBezTo>
                  <a:cubicBezTo>
                    <a:pt x="6069" y="526"/>
                    <a:pt x="5767" y="429"/>
                    <a:pt x="5416" y="478"/>
                  </a:cubicBezTo>
                  <a:cubicBezTo>
                    <a:pt x="4910" y="555"/>
                    <a:pt x="4316" y="750"/>
                    <a:pt x="3644" y="799"/>
                  </a:cubicBezTo>
                  <a:cubicBezTo>
                    <a:pt x="2397" y="867"/>
                    <a:pt x="1101" y="663"/>
                    <a:pt x="11" y="517"/>
                  </a:cubicBezTo>
                  <a:cubicBezTo>
                    <a:pt x="1" y="361"/>
                    <a:pt x="59" y="205"/>
                    <a:pt x="166" y="7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43"/>
            <p:cNvSpPr/>
            <p:nvPr/>
          </p:nvSpPr>
          <p:spPr>
            <a:xfrm>
              <a:off x="2469050" y="3700100"/>
              <a:ext cx="54075" cy="52375"/>
            </a:xfrm>
            <a:custGeom>
              <a:avLst/>
              <a:gdLst/>
              <a:ahLst/>
              <a:cxnLst/>
              <a:rect l="l" t="t" r="r" b="b"/>
              <a:pathLst>
                <a:path w="2163" h="2095" extrusionOk="0">
                  <a:moveTo>
                    <a:pt x="2162" y="49"/>
                  </a:moveTo>
                  <a:cubicBezTo>
                    <a:pt x="1675" y="857"/>
                    <a:pt x="857" y="1335"/>
                    <a:pt x="302" y="2065"/>
                  </a:cubicBezTo>
                  <a:cubicBezTo>
                    <a:pt x="176" y="2094"/>
                    <a:pt x="156" y="2026"/>
                    <a:pt x="68" y="2026"/>
                  </a:cubicBezTo>
                  <a:cubicBezTo>
                    <a:pt x="0" y="1880"/>
                    <a:pt x="322" y="1705"/>
                    <a:pt x="497" y="1549"/>
                  </a:cubicBezTo>
                  <a:cubicBezTo>
                    <a:pt x="1052" y="1062"/>
                    <a:pt x="1578" y="546"/>
                    <a:pt x="2085" y="10"/>
                  </a:cubicBezTo>
                  <a:cubicBezTo>
                    <a:pt x="2124" y="0"/>
                    <a:pt x="2153" y="20"/>
                    <a:pt x="2162" y="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3"/>
            <p:cNvSpPr/>
            <p:nvPr/>
          </p:nvSpPr>
          <p:spPr>
            <a:xfrm>
              <a:off x="2938750" y="3702050"/>
              <a:ext cx="9275" cy="60650"/>
            </a:xfrm>
            <a:custGeom>
              <a:avLst/>
              <a:gdLst/>
              <a:ahLst/>
              <a:cxnLst/>
              <a:rect l="l" t="t" r="r" b="b"/>
              <a:pathLst>
                <a:path w="371" h="2426" extrusionOk="0">
                  <a:moveTo>
                    <a:pt x="78" y="10"/>
                  </a:moveTo>
                  <a:cubicBezTo>
                    <a:pt x="205" y="0"/>
                    <a:pt x="215" y="117"/>
                    <a:pt x="351" y="88"/>
                  </a:cubicBezTo>
                  <a:cubicBezTo>
                    <a:pt x="341" y="857"/>
                    <a:pt x="371" y="1783"/>
                    <a:pt x="351" y="2426"/>
                  </a:cubicBezTo>
                  <a:cubicBezTo>
                    <a:pt x="1" y="2426"/>
                    <a:pt x="88" y="1900"/>
                    <a:pt x="78" y="1627"/>
                  </a:cubicBezTo>
                  <a:cubicBezTo>
                    <a:pt x="59" y="1140"/>
                    <a:pt x="98" y="565"/>
                    <a:pt x="78" y="12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43"/>
            <p:cNvSpPr/>
            <p:nvPr/>
          </p:nvSpPr>
          <p:spPr>
            <a:xfrm>
              <a:off x="2950450" y="3702300"/>
              <a:ext cx="141975" cy="68925"/>
            </a:xfrm>
            <a:custGeom>
              <a:avLst/>
              <a:gdLst/>
              <a:ahLst/>
              <a:cxnLst/>
              <a:rect l="l" t="t" r="r" b="b"/>
              <a:pathLst>
                <a:path w="5679" h="2757" extrusionOk="0">
                  <a:moveTo>
                    <a:pt x="5415" y="0"/>
                  </a:moveTo>
                  <a:cubicBezTo>
                    <a:pt x="5678" y="214"/>
                    <a:pt x="5503" y="623"/>
                    <a:pt x="5493" y="945"/>
                  </a:cubicBezTo>
                  <a:cubicBezTo>
                    <a:pt x="5493" y="1500"/>
                    <a:pt x="5562" y="2123"/>
                    <a:pt x="5571" y="2649"/>
                  </a:cubicBezTo>
                  <a:cubicBezTo>
                    <a:pt x="3750" y="2756"/>
                    <a:pt x="1929" y="2688"/>
                    <a:pt x="117" y="2445"/>
                  </a:cubicBezTo>
                  <a:cubicBezTo>
                    <a:pt x="29" y="1734"/>
                    <a:pt x="88" y="877"/>
                    <a:pt x="0" y="156"/>
                  </a:cubicBezTo>
                  <a:cubicBezTo>
                    <a:pt x="1705" y="409"/>
                    <a:pt x="3916" y="458"/>
                    <a:pt x="5415" y="0"/>
                  </a:cubicBezTo>
                  <a:close/>
                  <a:moveTo>
                    <a:pt x="2143" y="1588"/>
                  </a:moveTo>
                  <a:cubicBezTo>
                    <a:pt x="2065" y="1977"/>
                    <a:pt x="2610" y="2162"/>
                    <a:pt x="2893" y="1860"/>
                  </a:cubicBezTo>
                  <a:cubicBezTo>
                    <a:pt x="3117" y="1286"/>
                    <a:pt x="2221" y="1159"/>
                    <a:pt x="2143" y="15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43"/>
            <p:cNvSpPr/>
            <p:nvPr/>
          </p:nvSpPr>
          <p:spPr>
            <a:xfrm>
              <a:off x="2481950" y="3708125"/>
              <a:ext cx="42150" cy="45800"/>
            </a:xfrm>
            <a:custGeom>
              <a:avLst/>
              <a:gdLst/>
              <a:ahLst/>
              <a:cxnLst/>
              <a:rect l="l" t="t" r="r" b="b"/>
              <a:pathLst>
                <a:path w="1686" h="1832" extrusionOk="0">
                  <a:moveTo>
                    <a:pt x="1646" y="1"/>
                  </a:moveTo>
                  <a:cubicBezTo>
                    <a:pt x="1676" y="1"/>
                    <a:pt x="1676" y="50"/>
                    <a:pt x="1685" y="88"/>
                  </a:cubicBezTo>
                  <a:cubicBezTo>
                    <a:pt x="1422" y="634"/>
                    <a:pt x="897" y="936"/>
                    <a:pt x="497" y="1384"/>
                  </a:cubicBezTo>
                  <a:cubicBezTo>
                    <a:pt x="380" y="1520"/>
                    <a:pt x="293" y="1832"/>
                    <a:pt x="20" y="1744"/>
                  </a:cubicBezTo>
                  <a:cubicBezTo>
                    <a:pt x="0" y="1608"/>
                    <a:pt x="205" y="1442"/>
                    <a:pt x="341" y="1306"/>
                  </a:cubicBezTo>
                  <a:cubicBezTo>
                    <a:pt x="741" y="907"/>
                    <a:pt x="1247" y="410"/>
                    <a:pt x="1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43"/>
            <p:cNvSpPr/>
            <p:nvPr/>
          </p:nvSpPr>
          <p:spPr>
            <a:xfrm>
              <a:off x="2492425" y="3719100"/>
              <a:ext cx="33625" cy="34825"/>
            </a:xfrm>
            <a:custGeom>
              <a:avLst/>
              <a:gdLst/>
              <a:ahLst/>
              <a:cxnLst/>
              <a:rect l="l" t="t" r="r" b="b"/>
              <a:pathLst>
                <a:path w="1345" h="1393" extrusionOk="0">
                  <a:moveTo>
                    <a:pt x="1266" y="0"/>
                  </a:moveTo>
                  <a:cubicBezTo>
                    <a:pt x="1296" y="20"/>
                    <a:pt x="1335" y="29"/>
                    <a:pt x="1344" y="78"/>
                  </a:cubicBezTo>
                  <a:cubicBezTo>
                    <a:pt x="1276" y="399"/>
                    <a:pt x="984" y="614"/>
                    <a:pt x="789" y="828"/>
                  </a:cubicBezTo>
                  <a:cubicBezTo>
                    <a:pt x="585" y="1042"/>
                    <a:pt x="409" y="1393"/>
                    <a:pt x="0" y="1344"/>
                  </a:cubicBezTo>
                  <a:cubicBezTo>
                    <a:pt x="351" y="828"/>
                    <a:pt x="906" y="516"/>
                    <a:pt x="12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3"/>
            <p:cNvSpPr/>
            <p:nvPr/>
          </p:nvSpPr>
          <p:spPr>
            <a:xfrm>
              <a:off x="2665050" y="3728100"/>
              <a:ext cx="180950" cy="26325"/>
            </a:xfrm>
            <a:custGeom>
              <a:avLst/>
              <a:gdLst/>
              <a:ahLst/>
              <a:cxnLst/>
              <a:rect l="l" t="t" r="r" b="b"/>
              <a:pathLst>
                <a:path w="7238" h="1053" extrusionOk="0">
                  <a:moveTo>
                    <a:pt x="7238" y="195"/>
                  </a:moveTo>
                  <a:cubicBezTo>
                    <a:pt x="5260" y="1052"/>
                    <a:pt x="2202" y="780"/>
                    <a:pt x="1" y="312"/>
                  </a:cubicBezTo>
                  <a:cubicBezTo>
                    <a:pt x="1" y="186"/>
                    <a:pt x="59" y="69"/>
                    <a:pt x="166" y="0"/>
                  </a:cubicBezTo>
                  <a:cubicBezTo>
                    <a:pt x="1686" y="410"/>
                    <a:pt x="3829" y="750"/>
                    <a:pt x="5738" y="546"/>
                  </a:cubicBezTo>
                  <a:cubicBezTo>
                    <a:pt x="6273" y="497"/>
                    <a:pt x="6721" y="108"/>
                    <a:pt x="7238" y="1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3"/>
            <p:cNvSpPr/>
            <p:nvPr/>
          </p:nvSpPr>
          <p:spPr>
            <a:xfrm>
              <a:off x="2505325" y="3729800"/>
              <a:ext cx="22675" cy="24875"/>
            </a:xfrm>
            <a:custGeom>
              <a:avLst/>
              <a:gdLst/>
              <a:ahLst/>
              <a:cxnLst/>
              <a:rect l="l" t="t" r="r" b="b"/>
              <a:pathLst>
                <a:path w="907" h="995" extrusionOk="0">
                  <a:moveTo>
                    <a:pt x="828" y="10"/>
                  </a:moveTo>
                  <a:cubicBezTo>
                    <a:pt x="867" y="1"/>
                    <a:pt x="897" y="10"/>
                    <a:pt x="906" y="49"/>
                  </a:cubicBezTo>
                  <a:cubicBezTo>
                    <a:pt x="858" y="410"/>
                    <a:pt x="439" y="731"/>
                    <a:pt x="156" y="994"/>
                  </a:cubicBezTo>
                  <a:cubicBezTo>
                    <a:pt x="147" y="936"/>
                    <a:pt x="59" y="965"/>
                    <a:pt x="0" y="955"/>
                  </a:cubicBezTo>
                  <a:cubicBezTo>
                    <a:pt x="215" y="585"/>
                    <a:pt x="595" y="371"/>
                    <a:pt x="828"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3"/>
            <p:cNvSpPr/>
            <p:nvPr/>
          </p:nvSpPr>
          <p:spPr>
            <a:xfrm>
              <a:off x="3101650" y="3731750"/>
              <a:ext cx="112525" cy="9025"/>
            </a:xfrm>
            <a:custGeom>
              <a:avLst/>
              <a:gdLst/>
              <a:ahLst/>
              <a:cxnLst/>
              <a:rect l="l" t="t" r="r" b="b"/>
              <a:pathLst>
                <a:path w="4501" h="361" extrusionOk="0">
                  <a:moveTo>
                    <a:pt x="195" y="49"/>
                  </a:moveTo>
                  <a:cubicBezTo>
                    <a:pt x="1559" y="156"/>
                    <a:pt x="3195" y="1"/>
                    <a:pt x="4500" y="166"/>
                  </a:cubicBezTo>
                  <a:cubicBezTo>
                    <a:pt x="3069" y="283"/>
                    <a:pt x="1588" y="361"/>
                    <a:pt x="40" y="361"/>
                  </a:cubicBezTo>
                  <a:cubicBezTo>
                    <a:pt x="1" y="234"/>
                    <a:pt x="69" y="98"/>
                    <a:pt x="195" y="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3"/>
            <p:cNvSpPr/>
            <p:nvPr/>
          </p:nvSpPr>
          <p:spPr>
            <a:xfrm>
              <a:off x="2811150" y="3743675"/>
              <a:ext cx="35100" cy="25600"/>
            </a:xfrm>
            <a:custGeom>
              <a:avLst/>
              <a:gdLst/>
              <a:ahLst/>
              <a:cxnLst/>
              <a:rect l="l" t="t" r="r" b="b"/>
              <a:pathLst>
                <a:path w="1404" h="1024" extrusionOk="0">
                  <a:moveTo>
                    <a:pt x="1306" y="1"/>
                  </a:moveTo>
                  <a:cubicBezTo>
                    <a:pt x="1403" y="712"/>
                    <a:pt x="702" y="975"/>
                    <a:pt x="1" y="1024"/>
                  </a:cubicBezTo>
                  <a:lnTo>
                    <a:pt x="1" y="517"/>
                  </a:lnTo>
                  <a:cubicBezTo>
                    <a:pt x="537" y="439"/>
                    <a:pt x="985" y="283"/>
                    <a:pt x="1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3"/>
            <p:cNvSpPr/>
            <p:nvPr/>
          </p:nvSpPr>
          <p:spPr>
            <a:xfrm>
              <a:off x="2657025" y="3746600"/>
              <a:ext cx="107650" cy="25850"/>
            </a:xfrm>
            <a:custGeom>
              <a:avLst/>
              <a:gdLst/>
              <a:ahLst/>
              <a:cxnLst/>
              <a:rect l="l" t="t" r="r" b="b"/>
              <a:pathLst>
                <a:path w="4306" h="1034" extrusionOk="0">
                  <a:moveTo>
                    <a:pt x="127" y="1"/>
                  </a:moveTo>
                  <a:cubicBezTo>
                    <a:pt x="1432" y="517"/>
                    <a:pt x="2845" y="721"/>
                    <a:pt x="4237" y="595"/>
                  </a:cubicBezTo>
                  <a:cubicBezTo>
                    <a:pt x="4228" y="721"/>
                    <a:pt x="4305" y="760"/>
                    <a:pt x="4276" y="916"/>
                  </a:cubicBezTo>
                  <a:cubicBezTo>
                    <a:pt x="3682" y="858"/>
                    <a:pt x="2942" y="868"/>
                    <a:pt x="2260" y="838"/>
                  </a:cubicBezTo>
                  <a:cubicBezTo>
                    <a:pt x="1491" y="790"/>
                    <a:pt x="799" y="449"/>
                    <a:pt x="166" y="556"/>
                  </a:cubicBezTo>
                  <a:cubicBezTo>
                    <a:pt x="380" y="829"/>
                    <a:pt x="867" y="829"/>
                    <a:pt x="1237" y="955"/>
                  </a:cubicBezTo>
                  <a:cubicBezTo>
                    <a:pt x="877" y="1014"/>
                    <a:pt x="526" y="1033"/>
                    <a:pt x="166" y="1033"/>
                  </a:cubicBezTo>
                  <a:cubicBezTo>
                    <a:pt x="0" y="702"/>
                    <a:pt x="59" y="390"/>
                    <a:pt x="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43"/>
            <p:cNvSpPr/>
            <p:nvPr/>
          </p:nvSpPr>
          <p:spPr>
            <a:xfrm>
              <a:off x="3105550" y="3747100"/>
              <a:ext cx="116425" cy="15350"/>
            </a:xfrm>
            <a:custGeom>
              <a:avLst/>
              <a:gdLst/>
              <a:ahLst/>
              <a:cxnLst/>
              <a:rect l="l" t="t" r="r" b="b"/>
              <a:pathLst>
                <a:path w="4657" h="614" extrusionOk="0">
                  <a:moveTo>
                    <a:pt x="4432" y="29"/>
                  </a:moveTo>
                  <a:cubicBezTo>
                    <a:pt x="4656" y="0"/>
                    <a:pt x="4529" y="477"/>
                    <a:pt x="4510" y="575"/>
                  </a:cubicBezTo>
                  <a:cubicBezTo>
                    <a:pt x="3010" y="575"/>
                    <a:pt x="1491" y="565"/>
                    <a:pt x="39" y="614"/>
                  </a:cubicBezTo>
                  <a:cubicBezTo>
                    <a:pt x="20" y="458"/>
                    <a:pt x="0" y="302"/>
                    <a:pt x="0" y="146"/>
                  </a:cubicBezTo>
                  <a:cubicBezTo>
                    <a:pt x="1471" y="273"/>
                    <a:pt x="3020" y="166"/>
                    <a:pt x="4432" y="2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43"/>
            <p:cNvSpPr/>
            <p:nvPr/>
          </p:nvSpPr>
          <p:spPr>
            <a:xfrm>
              <a:off x="2453950" y="3753175"/>
              <a:ext cx="46275" cy="11475"/>
            </a:xfrm>
            <a:custGeom>
              <a:avLst/>
              <a:gdLst/>
              <a:ahLst/>
              <a:cxnLst/>
              <a:rect l="l" t="t" r="r" b="b"/>
              <a:pathLst>
                <a:path w="1851" h="459" extrusionOk="0">
                  <a:moveTo>
                    <a:pt x="1851" y="332"/>
                  </a:moveTo>
                  <a:cubicBezTo>
                    <a:pt x="1305" y="439"/>
                    <a:pt x="633" y="429"/>
                    <a:pt x="0" y="458"/>
                  </a:cubicBezTo>
                  <a:cubicBezTo>
                    <a:pt x="254" y="1"/>
                    <a:pt x="1276" y="361"/>
                    <a:pt x="1851" y="33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3"/>
            <p:cNvSpPr/>
            <p:nvPr/>
          </p:nvSpPr>
          <p:spPr>
            <a:xfrm>
              <a:off x="2429100" y="3758525"/>
              <a:ext cx="216025" cy="32675"/>
            </a:xfrm>
            <a:custGeom>
              <a:avLst/>
              <a:gdLst/>
              <a:ahLst/>
              <a:cxnLst/>
              <a:rect l="l" t="t" r="r" b="b"/>
              <a:pathLst>
                <a:path w="8641" h="1307" extrusionOk="0">
                  <a:moveTo>
                    <a:pt x="8455" y="1"/>
                  </a:moveTo>
                  <a:cubicBezTo>
                    <a:pt x="8640" y="59"/>
                    <a:pt x="8445" y="371"/>
                    <a:pt x="8455" y="517"/>
                  </a:cubicBezTo>
                  <a:cubicBezTo>
                    <a:pt x="7082" y="965"/>
                    <a:pt x="5231" y="1033"/>
                    <a:pt x="3517" y="1189"/>
                  </a:cubicBezTo>
                  <a:cubicBezTo>
                    <a:pt x="2261" y="1306"/>
                    <a:pt x="1053" y="1014"/>
                    <a:pt x="1" y="829"/>
                  </a:cubicBezTo>
                  <a:cubicBezTo>
                    <a:pt x="205" y="566"/>
                    <a:pt x="614" y="790"/>
                    <a:pt x="907" y="790"/>
                  </a:cubicBezTo>
                  <a:cubicBezTo>
                    <a:pt x="1053" y="790"/>
                    <a:pt x="1189" y="751"/>
                    <a:pt x="1345" y="751"/>
                  </a:cubicBezTo>
                  <a:cubicBezTo>
                    <a:pt x="2455" y="731"/>
                    <a:pt x="3916" y="965"/>
                    <a:pt x="5173" y="878"/>
                  </a:cubicBezTo>
                  <a:cubicBezTo>
                    <a:pt x="6439" y="790"/>
                    <a:pt x="7783" y="537"/>
                    <a:pt x="8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3"/>
            <p:cNvSpPr/>
            <p:nvPr/>
          </p:nvSpPr>
          <p:spPr>
            <a:xfrm>
              <a:off x="2797525" y="3758525"/>
              <a:ext cx="8050" cy="13675"/>
            </a:xfrm>
            <a:custGeom>
              <a:avLst/>
              <a:gdLst/>
              <a:ahLst/>
              <a:cxnLst/>
              <a:rect l="l" t="t" r="r" b="b"/>
              <a:pathLst>
                <a:path w="322" h="547" extrusionOk="0">
                  <a:moveTo>
                    <a:pt x="39" y="1"/>
                  </a:moveTo>
                  <a:lnTo>
                    <a:pt x="283" y="1"/>
                  </a:lnTo>
                  <a:cubicBezTo>
                    <a:pt x="263" y="157"/>
                    <a:pt x="283" y="322"/>
                    <a:pt x="322" y="478"/>
                  </a:cubicBezTo>
                  <a:cubicBezTo>
                    <a:pt x="205" y="449"/>
                    <a:pt x="205" y="546"/>
                    <a:pt x="88" y="517"/>
                  </a:cubicBezTo>
                  <a:cubicBezTo>
                    <a:pt x="0" y="410"/>
                    <a:pt x="59" y="167"/>
                    <a:pt x="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3"/>
            <p:cNvSpPr/>
            <p:nvPr/>
          </p:nvSpPr>
          <p:spPr>
            <a:xfrm>
              <a:off x="2788275" y="3759500"/>
              <a:ext cx="6600" cy="11975"/>
            </a:xfrm>
            <a:custGeom>
              <a:avLst/>
              <a:gdLst/>
              <a:ahLst/>
              <a:cxnLst/>
              <a:rect l="l" t="t" r="r" b="b"/>
              <a:pathLst>
                <a:path w="264" h="479" extrusionOk="0">
                  <a:moveTo>
                    <a:pt x="98" y="1"/>
                  </a:moveTo>
                  <a:lnTo>
                    <a:pt x="215" y="1"/>
                  </a:lnTo>
                  <a:cubicBezTo>
                    <a:pt x="185" y="147"/>
                    <a:pt x="263" y="400"/>
                    <a:pt x="176" y="478"/>
                  </a:cubicBezTo>
                  <a:cubicBezTo>
                    <a:pt x="0" y="459"/>
                    <a:pt x="137" y="147"/>
                    <a:pt x="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43"/>
            <p:cNvSpPr/>
            <p:nvPr/>
          </p:nvSpPr>
          <p:spPr>
            <a:xfrm>
              <a:off x="2767575" y="3760250"/>
              <a:ext cx="7325" cy="12675"/>
            </a:xfrm>
            <a:custGeom>
              <a:avLst/>
              <a:gdLst/>
              <a:ahLst/>
              <a:cxnLst/>
              <a:rect l="l" t="t" r="r" b="b"/>
              <a:pathLst>
                <a:path w="293" h="507" extrusionOk="0">
                  <a:moveTo>
                    <a:pt x="293" y="10"/>
                  </a:moveTo>
                  <a:lnTo>
                    <a:pt x="293" y="448"/>
                  </a:lnTo>
                  <a:cubicBezTo>
                    <a:pt x="0" y="507"/>
                    <a:pt x="59" y="234"/>
                    <a:pt x="10" y="49"/>
                  </a:cubicBezTo>
                  <a:cubicBezTo>
                    <a:pt x="69" y="0"/>
                    <a:pt x="185" y="10"/>
                    <a:pt x="293" y="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43"/>
            <p:cNvSpPr/>
            <p:nvPr/>
          </p:nvSpPr>
          <p:spPr>
            <a:xfrm>
              <a:off x="2778525" y="3760475"/>
              <a:ext cx="6125" cy="11975"/>
            </a:xfrm>
            <a:custGeom>
              <a:avLst/>
              <a:gdLst/>
              <a:ahLst/>
              <a:cxnLst/>
              <a:rect l="l" t="t" r="r" b="b"/>
              <a:pathLst>
                <a:path w="245" h="479" extrusionOk="0">
                  <a:moveTo>
                    <a:pt x="88" y="1"/>
                  </a:moveTo>
                  <a:lnTo>
                    <a:pt x="244" y="1"/>
                  </a:lnTo>
                  <a:cubicBezTo>
                    <a:pt x="215" y="157"/>
                    <a:pt x="234" y="361"/>
                    <a:pt x="166" y="478"/>
                  </a:cubicBezTo>
                  <a:cubicBezTo>
                    <a:pt x="1" y="459"/>
                    <a:pt x="127" y="147"/>
                    <a:pt x="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43"/>
            <p:cNvSpPr/>
            <p:nvPr/>
          </p:nvSpPr>
          <p:spPr>
            <a:xfrm>
              <a:off x="2921950" y="3764625"/>
              <a:ext cx="6350" cy="6100"/>
            </a:xfrm>
            <a:custGeom>
              <a:avLst/>
              <a:gdLst/>
              <a:ahLst/>
              <a:cxnLst/>
              <a:rect l="l" t="t" r="r" b="b"/>
              <a:pathLst>
                <a:path w="254" h="244" extrusionOk="0">
                  <a:moveTo>
                    <a:pt x="166" y="0"/>
                  </a:moveTo>
                  <a:cubicBezTo>
                    <a:pt x="225" y="0"/>
                    <a:pt x="176" y="117"/>
                    <a:pt x="244" y="117"/>
                  </a:cubicBezTo>
                  <a:cubicBezTo>
                    <a:pt x="254" y="205"/>
                    <a:pt x="127" y="166"/>
                    <a:pt x="117" y="244"/>
                  </a:cubicBezTo>
                  <a:cubicBezTo>
                    <a:pt x="0" y="176"/>
                    <a:pt x="186" y="98"/>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43"/>
            <p:cNvSpPr/>
            <p:nvPr/>
          </p:nvSpPr>
          <p:spPr>
            <a:xfrm>
              <a:off x="2262325" y="3772425"/>
              <a:ext cx="144175" cy="22900"/>
            </a:xfrm>
            <a:custGeom>
              <a:avLst/>
              <a:gdLst/>
              <a:ahLst/>
              <a:cxnLst/>
              <a:rect l="l" t="t" r="r" b="b"/>
              <a:pathLst>
                <a:path w="5767" h="916" extrusionOk="0">
                  <a:moveTo>
                    <a:pt x="5766" y="0"/>
                  </a:moveTo>
                  <a:cubicBezTo>
                    <a:pt x="5747" y="351"/>
                    <a:pt x="5065" y="507"/>
                    <a:pt x="4695" y="555"/>
                  </a:cubicBezTo>
                  <a:cubicBezTo>
                    <a:pt x="3896" y="662"/>
                    <a:pt x="2873" y="448"/>
                    <a:pt x="2094" y="477"/>
                  </a:cubicBezTo>
                  <a:cubicBezTo>
                    <a:pt x="2562" y="692"/>
                    <a:pt x="3273" y="662"/>
                    <a:pt x="3906" y="711"/>
                  </a:cubicBezTo>
                  <a:cubicBezTo>
                    <a:pt x="2815" y="916"/>
                    <a:pt x="1130" y="877"/>
                    <a:pt x="78" y="672"/>
                  </a:cubicBezTo>
                  <a:cubicBezTo>
                    <a:pt x="29" y="546"/>
                    <a:pt x="0" y="273"/>
                    <a:pt x="78" y="156"/>
                  </a:cubicBezTo>
                  <a:cubicBezTo>
                    <a:pt x="1880" y="283"/>
                    <a:pt x="4188" y="458"/>
                    <a:pt x="57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43"/>
            <p:cNvSpPr/>
            <p:nvPr/>
          </p:nvSpPr>
          <p:spPr>
            <a:xfrm>
              <a:off x="3104325" y="3771450"/>
              <a:ext cx="120800" cy="7575"/>
            </a:xfrm>
            <a:custGeom>
              <a:avLst/>
              <a:gdLst/>
              <a:ahLst/>
              <a:cxnLst/>
              <a:rect l="l" t="t" r="r" b="b"/>
              <a:pathLst>
                <a:path w="4832" h="303" extrusionOk="0">
                  <a:moveTo>
                    <a:pt x="10" y="0"/>
                  </a:moveTo>
                  <a:cubicBezTo>
                    <a:pt x="1481" y="156"/>
                    <a:pt x="3419" y="59"/>
                    <a:pt x="4832" y="39"/>
                  </a:cubicBezTo>
                  <a:cubicBezTo>
                    <a:pt x="3244" y="263"/>
                    <a:pt x="1647" y="302"/>
                    <a:pt x="49" y="156"/>
                  </a:cubicBezTo>
                  <a:cubicBezTo>
                    <a:pt x="59" y="88"/>
                    <a:pt x="1" y="78"/>
                    <a:pt x="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43"/>
            <p:cNvSpPr/>
            <p:nvPr/>
          </p:nvSpPr>
          <p:spPr>
            <a:xfrm>
              <a:off x="2666275" y="3773400"/>
              <a:ext cx="176800" cy="103750"/>
            </a:xfrm>
            <a:custGeom>
              <a:avLst/>
              <a:gdLst/>
              <a:ahLst/>
              <a:cxnLst/>
              <a:rect l="l" t="t" r="r" b="b"/>
              <a:pathLst>
                <a:path w="7072" h="4150" extrusionOk="0">
                  <a:moveTo>
                    <a:pt x="6984" y="0"/>
                  </a:moveTo>
                  <a:cubicBezTo>
                    <a:pt x="6974" y="1081"/>
                    <a:pt x="6906" y="2513"/>
                    <a:pt x="7072" y="3633"/>
                  </a:cubicBezTo>
                  <a:cubicBezTo>
                    <a:pt x="6906" y="3682"/>
                    <a:pt x="6760" y="3760"/>
                    <a:pt x="6633" y="3877"/>
                  </a:cubicBezTo>
                  <a:cubicBezTo>
                    <a:pt x="6536" y="3127"/>
                    <a:pt x="6692" y="2289"/>
                    <a:pt x="6478" y="1617"/>
                  </a:cubicBezTo>
                  <a:cubicBezTo>
                    <a:pt x="6322" y="2260"/>
                    <a:pt x="6400" y="3127"/>
                    <a:pt x="6351" y="3877"/>
                  </a:cubicBezTo>
                  <a:cubicBezTo>
                    <a:pt x="4237" y="4149"/>
                    <a:pt x="2299" y="3633"/>
                    <a:pt x="69" y="3672"/>
                  </a:cubicBezTo>
                  <a:cubicBezTo>
                    <a:pt x="40" y="2581"/>
                    <a:pt x="49" y="1461"/>
                    <a:pt x="1" y="390"/>
                  </a:cubicBezTo>
                  <a:cubicBezTo>
                    <a:pt x="906" y="516"/>
                    <a:pt x="1988" y="331"/>
                    <a:pt x="3117" y="390"/>
                  </a:cubicBezTo>
                  <a:cubicBezTo>
                    <a:pt x="4666" y="477"/>
                    <a:pt x="6215" y="672"/>
                    <a:pt x="6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43"/>
            <p:cNvSpPr/>
            <p:nvPr/>
          </p:nvSpPr>
          <p:spPr>
            <a:xfrm>
              <a:off x="2939725" y="3777275"/>
              <a:ext cx="139300" cy="20500"/>
            </a:xfrm>
            <a:custGeom>
              <a:avLst/>
              <a:gdLst/>
              <a:ahLst/>
              <a:cxnLst/>
              <a:rect l="l" t="t" r="r" b="b"/>
              <a:pathLst>
                <a:path w="5572" h="820" extrusionOk="0">
                  <a:moveTo>
                    <a:pt x="5572" y="283"/>
                  </a:moveTo>
                  <a:cubicBezTo>
                    <a:pt x="4004" y="819"/>
                    <a:pt x="1530" y="507"/>
                    <a:pt x="39" y="118"/>
                  </a:cubicBezTo>
                  <a:cubicBezTo>
                    <a:pt x="10" y="89"/>
                    <a:pt x="1" y="40"/>
                    <a:pt x="1" y="1"/>
                  </a:cubicBezTo>
                  <a:cubicBezTo>
                    <a:pt x="1608" y="167"/>
                    <a:pt x="3633" y="449"/>
                    <a:pt x="5572" y="2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43"/>
            <p:cNvSpPr/>
            <p:nvPr/>
          </p:nvSpPr>
          <p:spPr>
            <a:xfrm>
              <a:off x="2652650" y="3781175"/>
              <a:ext cx="13900" cy="85000"/>
            </a:xfrm>
            <a:custGeom>
              <a:avLst/>
              <a:gdLst/>
              <a:ahLst/>
              <a:cxnLst/>
              <a:rect l="l" t="t" r="r" b="b"/>
              <a:pathLst>
                <a:path w="556" h="3400" extrusionOk="0">
                  <a:moveTo>
                    <a:pt x="68" y="1"/>
                  </a:moveTo>
                  <a:cubicBezTo>
                    <a:pt x="166" y="40"/>
                    <a:pt x="273" y="49"/>
                    <a:pt x="380" y="49"/>
                  </a:cubicBezTo>
                  <a:cubicBezTo>
                    <a:pt x="351" y="751"/>
                    <a:pt x="312" y="1793"/>
                    <a:pt x="341" y="2572"/>
                  </a:cubicBezTo>
                  <a:cubicBezTo>
                    <a:pt x="361" y="2835"/>
                    <a:pt x="555" y="3371"/>
                    <a:pt x="224" y="3400"/>
                  </a:cubicBezTo>
                  <a:cubicBezTo>
                    <a:pt x="0" y="3332"/>
                    <a:pt x="98" y="3010"/>
                    <a:pt x="98" y="2855"/>
                  </a:cubicBezTo>
                  <a:cubicBezTo>
                    <a:pt x="88" y="1997"/>
                    <a:pt x="117" y="965"/>
                    <a:pt x="59" y="1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3"/>
            <p:cNvSpPr/>
            <p:nvPr/>
          </p:nvSpPr>
          <p:spPr>
            <a:xfrm>
              <a:off x="2937525" y="3784350"/>
              <a:ext cx="89150" cy="14625"/>
            </a:xfrm>
            <a:custGeom>
              <a:avLst/>
              <a:gdLst/>
              <a:ahLst/>
              <a:cxnLst/>
              <a:rect l="l" t="t" r="r" b="b"/>
              <a:pathLst>
                <a:path w="3566" h="585" extrusionOk="0">
                  <a:moveTo>
                    <a:pt x="3566" y="429"/>
                  </a:moveTo>
                  <a:cubicBezTo>
                    <a:pt x="2416" y="585"/>
                    <a:pt x="955" y="380"/>
                    <a:pt x="11" y="78"/>
                  </a:cubicBezTo>
                  <a:cubicBezTo>
                    <a:pt x="1" y="30"/>
                    <a:pt x="20" y="10"/>
                    <a:pt x="50" y="0"/>
                  </a:cubicBezTo>
                  <a:cubicBezTo>
                    <a:pt x="1199" y="273"/>
                    <a:pt x="2377" y="419"/>
                    <a:pt x="3566" y="4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3"/>
            <p:cNvSpPr/>
            <p:nvPr/>
          </p:nvSpPr>
          <p:spPr>
            <a:xfrm>
              <a:off x="2427900" y="3785325"/>
              <a:ext cx="154400" cy="14625"/>
            </a:xfrm>
            <a:custGeom>
              <a:avLst/>
              <a:gdLst/>
              <a:ahLst/>
              <a:cxnLst/>
              <a:rect l="l" t="t" r="r" b="b"/>
              <a:pathLst>
                <a:path w="6176" h="585" extrusionOk="0">
                  <a:moveTo>
                    <a:pt x="6175" y="117"/>
                  </a:moveTo>
                  <a:cubicBezTo>
                    <a:pt x="5094" y="263"/>
                    <a:pt x="3886" y="585"/>
                    <a:pt x="2698" y="546"/>
                  </a:cubicBezTo>
                  <a:cubicBezTo>
                    <a:pt x="1773" y="526"/>
                    <a:pt x="925" y="205"/>
                    <a:pt x="88" y="117"/>
                  </a:cubicBezTo>
                  <a:cubicBezTo>
                    <a:pt x="49" y="117"/>
                    <a:pt x="20" y="107"/>
                    <a:pt x="10" y="78"/>
                  </a:cubicBezTo>
                  <a:cubicBezTo>
                    <a:pt x="0" y="49"/>
                    <a:pt x="20" y="0"/>
                    <a:pt x="49" y="0"/>
                  </a:cubicBezTo>
                  <a:cubicBezTo>
                    <a:pt x="1861" y="565"/>
                    <a:pt x="4081" y="127"/>
                    <a:pt x="6175" y="1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3"/>
            <p:cNvSpPr/>
            <p:nvPr/>
          </p:nvSpPr>
          <p:spPr>
            <a:xfrm>
              <a:off x="3098475" y="3787275"/>
              <a:ext cx="123500" cy="157325"/>
            </a:xfrm>
            <a:custGeom>
              <a:avLst/>
              <a:gdLst/>
              <a:ahLst/>
              <a:cxnLst/>
              <a:rect l="l" t="t" r="r" b="b"/>
              <a:pathLst>
                <a:path w="4940" h="6293" extrusionOk="0">
                  <a:moveTo>
                    <a:pt x="4910" y="0"/>
                  </a:moveTo>
                  <a:cubicBezTo>
                    <a:pt x="4803" y="1997"/>
                    <a:pt x="4939" y="4110"/>
                    <a:pt x="4871" y="6088"/>
                  </a:cubicBezTo>
                  <a:cubicBezTo>
                    <a:pt x="3507" y="6214"/>
                    <a:pt x="2134" y="6263"/>
                    <a:pt x="761" y="6244"/>
                  </a:cubicBezTo>
                  <a:cubicBezTo>
                    <a:pt x="615" y="4393"/>
                    <a:pt x="985" y="2260"/>
                    <a:pt x="644" y="555"/>
                  </a:cubicBezTo>
                  <a:cubicBezTo>
                    <a:pt x="517" y="2318"/>
                    <a:pt x="439" y="4373"/>
                    <a:pt x="644" y="6244"/>
                  </a:cubicBezTo>
                  <a:cubicBezTo>
                    <a:pt x="459" y="6214"/>
                    <a:pt x="244" y="6292"/>
                    <a:pt x="167" y="6244"/>
                  </a:cubicBezTo>
                  <a:cubicBezTo>
                    <a:pt x="254" y="5435"/>
                    <a:pt x="1" y="4724"/>
                    <a:pt x="89" y="4072"/>
                  </a:cubicBezTo>
                  <a:cubicBezTo>
                    <a:pt x="118" y="3867"/>
                    <a:pt x="313" y="3701"/>
                    <a:pt x="322" y="3516"/>
                  </a:cubicBezTo>
                  <a:cubicBezTo>
                    <a:pt x="342" y="3331"/>
                    <a:pt x="186" y="3166"/>
                    <a:pt x="167" y="2961"/>
                  </a:cubicBezTo>
                  <a:cubicBezTo>
                    <a:pt x="147" y="2630"/>
                    <a:pt x="264" y="1968"/>
                    <a:pt x="293" y="1461"/>
                  </a:cubicBezTo>
                  <a:cubicBezTo>
                    <a:pt x="303" y="1072"/>
                    <a:pt x="274" y="663"/>
                    <a:pt x="293" y="244"/>
                  </a:cubicBezTo>
                  <a:cubicBezTo>
                    <a:pt x="1959" y="292"/>
                    <a:pt x="3351" y="59"/>
                    <a:pt x="49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43"/>
            <p:cNvSpPr/>
            <p:nvPr/>
          </p:nvSpPr>
          <p:spPr>
            <a:xfrm>
              <a:off x="2424725" y="3797975"/>
              <a:ext cx="212350" cy="29750"/>
            </a:xfrm>
            <a:custGeom>
              <a:avLst/>
              <a:gdLst/>
              <a:ahLst/>
              <a:cxnLst/>
              <a:rect l="l" t="t" r="r" b="b"/>
              <a:pathLst>
                <a:path w="8494" h="1190" extrusionOk="0">
                  <a:moveTo>
                    <a:pt x="8396" y="761"/>
                  </a:moveTo>
                  <a:cubicBezTo>
                    <a:pt x="8026" y="673"/>
                    <a:pt x="7802" y="449"/>
                    <a:pt x="7325" y="595"/>
                  </a:cubicBezTo>
                  <a:cubicBezTo>
                    <a:pt x="7150" y="653"/>
                    <a:pt x="7023" y="868"/>
                    <a:pt x="6857" y="868"/>
                  </a:cubicBezTo>
                  <a:cubicBezTo>
                    <a:pt x="6614" y="877"/>
                    <a:pt x="6390" y="614"/>
                    <a:pt x="6146" y="634"/>
                  </a:cubicBezTo>
                  <a:cubicBezTo>
                    <a:pt x="5903" y="653"/>
                    <a:pt x="5669" y="1014"/>
                    <a:pt x="5358" y="1072"/>
                  </a:cubicBezTo>
                  <a:cubicBezTo>
                    <a:pt x="4900" y="1150"/>
                    <a:pt x="4403" y="673"/>
                    <a:pt x="3935" y="712"/>
                  </a:cubicBezTo>
                  <a:cubicBezTo>
                    <a:pt x="3692" y="731"/>
                    <a:pt x="3497" y="946"/>
                    <a:pt x="3302" y="1072"/>
                  </a:cubicBezTo>
                  <a:cubicBezTo>
                    <a:pt x="2874" y="1043"/>
                    <a:pt x="2728" y="761"/>
                    <a:pt x="2348" y="790"/>
                  </a:cubicBezTo>
                  <a:cubicBezTo>
                    <a:pt x="2036" y="819"/>
                    <a:pt x="1841" y="1189"/>
                    <a:pt x="1598" y="1189"/>
                  </a:cubicBezTo>
                  <a:cubicBezTo>
                    <a:pt x="1364" y="1179"/>
                    <a:pt x="1208" y="838"/>
                    <a:pt x="926" y="790"/>
                  </a:cubicBezTo>
                  <a:cubicBezTo>
                    <a:pt x="585" y="731"/>
                    <a:pt x="419" y="858"/>
                    <a:pt x="98" y="1033"/>
                  </a:cubicBezTo>
                  <a:cubicBezTo>
                    <a:pt x="1" y="829"/>
                    <a:pt x="78" y="459"/>
                    <a:pt x="98" y="235"/>
                  </a:cubicBezTo>
                  <a:cubicBezTo>
                    <a:pt x="2630" y="722"/>
                    <a:pt x="5903" y="566"/>
                    <a:pt x="8318" y="1"/>
                  </a:cubicBezTo>
                  <a:cubicBezTo>
                    <a:pt x="8494" y="108"/>
                    <a:pt x="8348" y="527"/>
                    <a:pt x="8396" y="7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43"/>
            <p:cNvSpPr/>
            <p:nvPr/>
          </p:nvSpPr>
          <p:spPr>
            <a:xfrm>
              <a:off x="2944350" y="3797975"/>
              <a:ext cx="145400" cy="72350"/>
            </a:xfrm>
            <a:custGeom>
              <a:avLst/>
              <a:gdLst/>
              <a:ahLst/>
              <a:cxnLst/>
              <a:rect l="l" t="t" r="r" b="b"/>
              <a:pathLst>
                <a:path w="5816" h="2894" extrusionOk="0">
                  <a:moveTo>
                    <a:pt x="5776" y="2494"/>
                  </a:moveTo>
                  <a:cubicBezTo>
                    <a:pt x="4150" y="2894"/>
                    <a:pt x="1900" y="2504"/>
                    <a:pt x="10" y="2533"/>
                  </a:cubicBezTo>
                  <a:cubicBezTo>
                    <a:pt x="20" y="1803"/>
                    <a:pt x="1" y="887"/>
                    <a:pt x="10" y="283"/>
                  </a:cubicBezTo>
                  <a:cubicBezTo>
                    <a:pt x="575" y="244"/>
                    <a:pt x="147" y="1403"/>
                    <a:pt x="332" y="1822"/>
                  </a:cubicBezTo>
                  <a:cubicBezTo>
                    <a:pt x="507" y="1452"/>
                    <a:pt x="429" y="819"/>
                    <a:pt x="449" y="283"/>
                  </a:cubicBezTo>
                  <a:cubicBezTo>
                    <a:pt x="2095" y="546"/>
                    <a:pt x="4471" y="546"/>
                    <a:pt x="5786" y="1"/>
                  </a:cubicBezTo>
                  <a:cubicBezTo>
                    <a:pt x="5815" y="702"/>
                    <a:pt x="5757" y="1666"/>
                    <a:pt x="5776" y="2494"/>
                  </a:cubicBezTo>
                  <a:close/>
                  <a:moveTo>
                    <a:pt x="3020" y="1462"/>
                  </a:moveTo>
                  <a:cubicBezTo>
                    <a:pt x="2981" y="1316"/>
                    <a:pt x="2854" y="1160"/>
                    <a:pt x="2543" y="1267"/>
                  </a:cubicBezTo>
                  <a:cubicBezTo>
                    <a:pt x="1656" y="1588"/>
                    <a:pt x="3254" y="2397"/>
                    <a:pt x="3020" y="146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3"/>
            <p:cNvSpPr/>
            <p:nvPr/>
          </p:nvSpPr>
          <p:spPr>
            <a:xfrm>
              <a:off x="2266200" y="3801150"/>
              <a:ext cx="147825" cy="155375"/>
            </a:xfrm>
            <a:custGeom>
              <a:avLst/>
              <a:gdLst/>
              <a:ahLst/>
              <a:cxnLst/>
              <a:rect l="l" t="t" r="r" b="b"/>
              <a:pathLst>
                <a:path w="5913" h="6215" extrusionOk="0">
                  <a:moveTo>
                    <a:pt x="5572" y="0"/>
                  </a:moveTo>
                  <a:cubicBezTo>
                    <a:pt x="5650" y="1559"/>
                    <a:pt x="5806" y="3439"/>
                    <a:pt x="5806" y="5211"/>
                  </a:cubicBezTo>
                  <a:cubicBezTo>
                    <a:pt x="5806" y="5426"/>
                    <a:pt x="5913" y="5766"/>
                    <a:pt x="5689" y="5922"/>
                  </a:cubicBezTo>
                  <a:cubicBezTo>
                    <a:pt x="5514" y="5786"/>
                    <a:pt x="5640" y="5357"/>
                    <a:pt x="5533" y="5172"/>
                  </a:cubicBezTo>
                  <a:cubicBezTo>
                    <a:pt x="5436" y="5426"/>
                    <a:pt x="5397" y="5689"/>
                    <a:pt x="5407" y="5961"/>
                  </a:cubicBezTo>
                  <a:cubicBezTo>
                    <a:pt x="3907" y="6214"/>
                    <a:pt x="2329" y="6176"/>
                    <a:pt x="624" y="6195"/>
                  </a:cubicBezTo>
                  <a:cubicBezTo>
                    <a:pt x="653" y="5669"/>
                    <a:pt x="644" y="5143"/>
                    <a:pt x="585" y="4617"/>
                  </a:cubicBezTo>
                  <a:cubicBezTo>
                    <a:pt x="371" y="4705"/>
                    <a:pt x="429" y="5094"/>
                    <a:pt x="429" y="5406"/>
                  </a:cubicBezTo>
                  <a:cubicBezTo>
                    <a:pt x="429" y="5718"/>
                    <a:pt x="527" y="6107"/>
                    <a:pt x="313" y="6195"/>
                  </a:cubicBezTo>
                  <a:cubicBezTo>
                    <a:pt x="69" y="6195"/>
                    <a:pt x="127" y="5698"/>
                    <a:pt x="108" y="5484"/>
                  </a:cubicBezTo>
                  <a:cubicBezTo>
                    <a:pt x="1" y="3926"/>
                    <a:pt x="50" y="1861"/>
                    <a:pt x="147" y="156"/>
                  </a:cubicBezTo>
                  <a:cubicBezTo>
                    <a:pt x="244" y="137"/>
                    <a:pt x="235" y="224"/>
                    <a:pt x="351" y="195"/>
                  </a:cubicBezTo>
                  <a:cubicBezTo>
                    <a:pt x="488" y="1257"/>
                    <a:pt x="274" y="2991"/>
                    <a:pt x="546" y="4140"/>
                  </a:cubicBezTo>
                  <a:cubicBezTo>
                    <a:pt x="722" y="2922"/>
                    <a:pt x="566" y="1569"/>
                    <a:pt x="624" y="195"/>
                  </a:cubicBezTo>
                  <a:cubicBezTo>
                    <a:pt x="2309" y="205"/>
                    <a:pt x="4131" y="419"/>
                    <a:pt x="5572" y="0"/>
                  </a:cubicBezTo>
                  <a:close/>
                  <a:moveTo>
                    <a:pt x="4939" y="672"/>
                  </a:moveTo>
                  <a:cubicBezTo>
                    <a:pt x="3712" y="293"/>
                    <a:pt x="1754" y="595"/>
                    <a:pt x="829" y="906"/>
                  </a:cubicBezTo>
                  <a:cubicBezTo>
                    <a:pt x="683" y="2406"/>
                    <a:pt x="751" y="4286"/>
                    <a:pt x="1111" y="5533"/>
                  </a:cubicBezTo>
                  <a:cubicBezTo>
                    <a:pt x="2309" y="5620"/>
                    <a:pt x="4004" y="5747"/>
                    <a:pt x="5183" y="5406"/>
                  </a:cubicBezTo>
                  <a:cubicBezTo>
                    <a:pt x="5523" y="4004"/>
                    <a:pt x="5377" y="1968"/>
                    <a:pt x="5183" y="517"/>
                  </a:cubicBezTo>
                  <a:cubicBezTo>
                    <a:pt x="4988" y="448"/>
                    <a:pt x="5095" y="692"/>
                    <a:pt x="4939" y="6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3"/>
            <p:cNvSpPr/>
            <p:nvPr/>
          </p:nvSpPr>
          <p:spPr>
            <a:xfrm>
              <a:off x="2292275" y="3820875"/>
              <a:ext cx="99600" cy="110825"/>
            </a:xfrm>
            <a:custGeom>
              <a:avLst/>
              <a:gdLst/>
              <a:ahLst/>
              <a:cxnLst/>
              <a:rect l="l" t="t" r="r" b="b"/>
              <a:pathLst>
                <a:path w="3984" h="4433" extrusionOk="0">
                  <a:moveTo>
                    <a:pt x="3974" y="312"/>
                  </a:moveTo>
                  <a:cubicBezTo>
                    <a:pt x="3984" y="1627"/>
                    <a:pt x="3867" y="3020"/>
                    <a:pt x="3974" y="4305"/>
                  </a:cubicBezTo>
                  <a:cubicBezTo>
                    <a:pt x="3838" y="4266"/>
                    <a:pt x="3682" y="4247"/>
                    <a:pt x="3545" y="4266"/>
                  </a:cubicBezTo>
                  <a:cubicBezTo>
                    <a:pt x="3808" y="3263"/>
                    <a:pt x="3662" y="1646"/>
                    <a:pt x="3701" y="556"/>
                  </a:cubicBezTo>
                  <a:cubicBezTo>
                    <a:pt x="2815" y="302"/>
                    <a:pt x="1500" y="468"/>
                    <a:pt x="653" y="633"/>
                  </a:cubicBezTo>
                  <a:cubicBezTo>
                    <a:pt x="507" y="770"/>
                    <a:pt x="536" y="487"/>
                    <a:pt x="380" y="507"/>
                  </a:cubicBezTo>
                  <a:cubicBezTo>
                    <a:pt x="214" y="1422"/>
                    <a:pt x="312" y="3127"/>
                    <a:pt x="536" y="4140"/>
                  </a:cubicBezTo>
                  <a:cubicBezTo>
                    <a:pt x="1062" y="4140"/>
                    <a:pt x="2075" y="4150"/>
                    <a:pt x="2786" y="4062"/>
                  </a:cubicBezTo>
                  <a:cubicBezTo>
                    <a:pt x="3068" y="4033"/>
                    <a:pt x="3438" y="3838"/>
                    <a:pt x="3458" y="4189"/>
                  </a:cubicBezTo>
                  <a:cubicBezTo>
                    <a:pt x="2649" y="4432"/>
                    <a:pt x="1422" y="4344"/>
                    <a:pt x="292" y="4383"/>
                  </a:cubicBezTo>
                  <a:cubicBezTo>
                    <a:pt x="0" y="3312"/>
                    <a:pt x="156" y="1793"/>
                    <a:pt x="58" y="507"/>
                  </a:cubicBezTo>
                  <a:cubicBezTo>
                    <a:pt x="312" y="312"/>
                    <a:pt x="662" y="380"/>
                    <a:pt x="1003" y="351"/>
                  </a:cubicBezTo>
                  <a:cubicBezTo>
                    <a:pt x="1977" y="293"/>
                    <a:pt x="3097" y="0"/>
                    <a:pt x="3974" y="312"/>
                  </a:cubicBezTo>
                  <a:close/>
                </a:path>
              </a:pathLst>
            </a:custGeom>
            <a:solidFill>
              <a:srgbClr val="E25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43"/>
            <p:cNvSpPr/>
            <p:nvPr/>
          </p:nvSpPr>
          <p:spPr>
            <a:xfrm>
              <a:off x="2305175" y="3840600"/>
              <a:ext cx="72575" cy="75500"/>
            </a:xfrm>
            <a:custGeom>
              <a:avLst/>
              <a:gdLst/>
              <a:ahLst/>
              <a:cxnLst/>
              <a:rect l="l" t="t" r="r" b="b"/>
              <a:pathLst>
                <a:path w="2903" h="3020" extrusionOk="0">
                  <a:moveTo>
                    <a:pt x="2903" y="0"/>
                  </a:moveTo>
                  <a:cubicBezTo>
                    <a:pt x="2874" y="906"/>
                    <a:pt x="2757" y="1929"/>
                    <a:pt x="2825" y="2796"/>
                  </a:cubicBezTo>
                  <a:cubicBezTo>
                    <a:pt x="1880" y="2776"/>
                    <a:pt x="1208" y="3020"/>
                    <a:pt x="263" y="3000"/>
                  </a:cubicBezTo>
                  <a:cubicBezTo>
                    <a:pt x="127" y="2202"/>
                    <a:pt x="49" y="1393"/>
                    <a:pt x="20" y="585"/>
                  </a:cubicBezTo>
                  <a:cubicBezTo>
                    <a:pt x="0" y="429"/>
                    <a:pt x="176" y="604"/>
                    <a:pt x="302" y="546"/>
                  </a:cubicBezTo>
                  <a:cubicBezTo>
                    <a:pt x="370" y="439"/>
                    <a:pt x="400" y="312"/>
                    <a:pt x="380" y="195"/>
                  </a:cubicBezTo>
                  <a:cubicBezTo>
                    <a:pt x="1227" y="137"/>
                    <a:pt x="2007" y="0"/>
                    <a:pt x="2903" y="0"/>
                  </a:cubicBezTo>
                  <a:close/>
                  <a:moveTo>
                    <a:pt x="1724" y="994"/>
                  </a:moveTo>
                  <a:cubicBezTo>
                    <a:pt x="1744" y="809"/>
                    <a:pt x="1861" y="711"/>
                    <a:pt x="1841" y="478"/>
                  </a:cubicBezTo>
                  <a:cubicBezTo>
                    <a:pt x="1627" y="594"/>
                    <a:pt x="1705" y="994"/>
                    <a:pt x="1529" y="1150"/>
                  </a:cubicBezTo>
                  <a:cubicBezTo>
                    <a:pt x="1432" y="887"/>
                    <a:pt x="1588" y="380"/>
                    <a:pt x="1335" y="283"/>
                  </a:cubicBezTo>
                  <a:cubicBezTo>
                    <a:pt x="1169" y="546"/>
                    <a:pt x="1481" y="1023"/>
                    <a:pt x="1286" y="1189"/>
                  </a:cubicBezTo>
                  <a:cubicBezTo>
                    <a:pt x="994" y="1033"/>
                    <a:pt x="809" y="565"/>
                    <a:pt x="419" y="633"/>
                  </a:cubicBezTo>
                  <a:cubicBezTo>
                    <a:pt x="614" y="974"/>
                    <a:pt x="974" y="1140"/>
                    <a:pt x="1169" y="1461"/>
                  </a:cubicBezTo>
                  <a:cubicBezTo>
                    <a:pt x="926" y="1364"/>
                    <a:pt x="711" y="1237"/>
                    <a:pt x="341" y="1266"/>
                  </a:cubicBezTo>
                  <a:cubicBezTo>
                    <a:pt x="448" y="1452"/>
                    <a:pt x="779" y="1403"/>
                    <a:pt x="935" y="1539"/>
                  </a:cubicBezTo>
                  <a:cubicBezTo>
                    <a:pt x="624" y="1666"/>
                    <a:pt x="322" y="1500"/>
                    <a:pt x="146" y="1627"/>
                  </a:cubicBezTo>
                  <a:cubicBezTo>
                    <a:pt x="215" y="1909"/>
                    <a:pt x="633" y="1744"/>
                    <a:pt x="935" y="1861"/>
                  </a:cubicBezTo>
                  <a:cubicBezTo>
                    <a:pt x="740" y="2124"/>
                    <a:pt x="614" y="2435"/>
                    <a:pt x="575" y="2766"/>
                  </a:cubicBezTo>
                  <a:cubicBezTo>
                    <a:pt x="877" y="2737"/>
                    <a:pt x="877" y="2406"/>
                    <a:pt x="1091" y="2289"/>
                  </a:cubicBezTo>
                  <a:cubicBezTo>
                    <a:pt x="1120" y="2387"/>
                    <a:pt x="1042" y="2581"/>
                    <a:pt x="1130" y="2611"/>
                  </a:cubicBezTo>
                  <a:cubicBezTo>
                    <a:pt x="1296" y="2416"/>
                    <a:pt x="1150" y="1919"/>
                    <a:pt x="1413" y="1822"/>
                  </a:cubicBezTo>
                  <a:cubicBezTo>
                    <a:pt x="1422" y="2172"/>
                    <a:pt x="1374" y="2591"/>
                    <a:pt x="1607" y="2727"/>
                  </a:cubicBezTo>
                  <a:cubicBezTo>
                    <a:pt x="1724" y="2503"/>
                    <a:pt x="1559" y="2075"/>
                    <a:pt x="1646" y="1900"/>
                  </a:cubicBezTo>
                  <a:cubicBezTo>
                    <a:pt x="1783" y="1968"/>
                    <a:pt x="1880" y="2085"/>
                    <a:pt x="2075" y="2094"/>
                  </a:cubicBezTo>
                  <a:cubicBezTo>
                    <a:pt x="2085" y="1977"/>
                    <a:pt x="2007" y="1958"/>
                    <a:pt x="1958" y="1900"/>
                  </a:cubicBezTo>
                  <a:cubicBezTo>
                    <a:pt x="1987" y="1831"/>
                    <a:pt x="2153" y="1909"/>
                    <a:pt x="2114" y="1773"/>
                  </a:cubicBezTo>
                  <a:cubicBezTo>
                    <a:pt x="2046" y="1676"/>
                    <a:pt x="1812" y="1734"/>
                    <a:pt x="1724" y="1656"/>
                  </a:cubicBezTo>
                  <a:cubicBezTo>
                    <a:pt x="1997" y="1588"/>
                    <a:pt x="2260" y="1510"/>
                    <a:pt x="2435" y="1335"/>
                  </a:cubicBezTo>
                  <a:cubicBezTo>
                    <a:pt x="2221" y="1286"/>
                    <a:pt x="2026" y="1461"/>
                    <a:pt x="1880" y="1335"/>
                  </a:cubicBezTo>
                  <a:cubicBezTo>
                    <a:pt x="2104" y="1189"/>
                    <a:pt x="2542" y="1062"/>
                    <a:pt x="2552" y="818"/>
                  </a:cubicBezTo>
                  <a:cubicBezTo>
                    <a:pt x="2348" y="818"/>
                    <a:pt x="2172" y="1052"/>
                    <a:pt x="2036" y="984"/>
                  </a:cubicBezTo>
                  <a:cubicBezTo>
                    <a:pt x="2153" y="663"/>
                    <a:pt x="2581" y="663"/>
                    <a:pt x="2591" y="234"/>
                  </a:cubicBezTo>
                  <a:cubicBezTo>
                    <a:pt x="2153" y="312"/>
                    <a:pt x="2016" y="896"/>
                    <a:pt x="1724" y="994"/>
                  </a:cubicBezTo>
                  <a:close/>
                  <a:moveTo>
                    <a:pt x="2270" y="2494"/>
                  </a:moveTo>
                  <a:cubicBezTo>
                    <a:pt x="2513" y="2562"/>
                    <a:pt x="2562" y="2279"/>
                    <a:pt x="2474" y="2133"/>
                  </a:cubicBezTo>
                  <a:cubicBezTo>
                    <a:pt x="2231" y="2065"/>
                    <a:pt x="2182" y="2348"/>
                    <a:pt x="2270" y="2484"/>
                  </a:cubicBezTo>
                  <a:close/>
                  <a:moveTo>
                    <a:pt x="1919" y="2650"/>
                  </a:moveTo>
                  <a:cubicBezTo>
                    <a:pt x="2036" y="2630"/>
                    <a:pt x="2143" y="2591"/>
                    <a:pt x="2153" y="2455"/>
                  </a:cubicBezTo>
                  <a:cubicBezTo>
                    <a:pt x="2026" y="2143"/>
                    <a:pt x="1607" y="2484"/>
                    <a:pt x="1919" y="2650"/>
                  </a:cubicBezTo>
                  <a:close/>
                </a:path>
              </a:pathLst>
            </a:custGeom>
            <a:solidFill>
              <a:srgbClr val="EC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43"/>
            <p:cNvSpPr/>
            <p:nvPr/>
          </p:nvSpPr>
          <p:spPr>
            <a:xfrm>
              <a:off x="2936800" y="3871275"/>
              <a:ext cx="143200" cy="20000"/>
            </a:xfrm>
            <a:custGeom>
              <a:avLst/>
              <a:gdLst/>
              <a:ahLst/>
              <a:cxnLst/>
              <a:rect l="l" t="t" r="r" b="b"/>
              <a:pathLst>
                <a:path w="5728" h="800" extrusionOk="0">
                  <a:moveTo>
                    <a:pt x="5728" y="195"/>
                  </a:moveTo>
                  <a:cubicBezTo>
                    <a:pt x="4130" y="799"/>
                    <a:pt x="1588" y="536"/>
                    <a:pt x="1" y="117"/>
                  </a:cubicBezTo>
                  <a:cubicBezTo>
                    <a:pt x="1" y="69"/>
                    <a:pt x="10" y="39"/>
                    <a:pt x="49" y="39"/>
                  </a:cubicBezTo>
                  <a:cubicBezTo>
                    <a:pt x="79" y="30"/>
                    <a:pt x="88" y="1"/>
                    <a:pt x="127" y="1"/>
                  </a:cubicBezTo>
                  <a:cubicBezTo>
                    <a:pt x="1978" y="283"/>
                    <a:pt x="3858" y="351"/>
                    <a:pt x="5728" y="19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43"/>
            <p:cNvSpPr/>
            <p:nvPr/>
          </p:nvSpPr>
          <p:spPr>
            <a:xfrm>
              <a:off x="2659225" y="3879300"/>
              <a:ext cx="126400" cy="16600"/>
            </a:xfrm>
            <a:custGeom>
              <a:avLst/>
              <a:gdLst/>
              <a:ahLst/>
              <a:cxnLst/>
              <a:rect l="l" t="t" r="r" b="b"/>
              <a:pathLst>
                <a:path w="5056" h="664" extrusionOk="0">
                  <a:moveTo>
                    <a:pt x="5055" y="391"/>
                  </a:moveTo>
                  <a:cubicBezTo>
                    <a:pt x="3292" y="663"/>
                    <a:pt x="1597" y="215"/>
                    <a:pt x="0" y="69"/>
                  </a:cubicBezTo>
                  <a:cubicBezTo>
                    <a:pt x="789" y="1"/>
                    <a:pt x="1958" y="108"/>
                    <a:pt x="2922" y="196"/>
                  </a:cubicBezTo>
                  <a:cubicBezTo>
                    <a:pt x="3321" y="225"/>
                    <a:pt x="3721" y="176"/>
                    <a:pt x="4110" y="196"/>
                  </a:cubicBezTo>
                  <a:cubicBezTo>
                    <a:pt x="4422" y="196"/>
                    <a:pt x="4870" y="128"/>
                    <a:pt x="5055" y="3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3"/>
            <p:cNvSpPr/>
            <p:nvPr/>
          </p:nvSpPr>
          <p:spPr>
            <a:xfrm>
              <a:off x="2812850" y="3883950"/>
              <a:ext cx="10275" cy="4150"/>
            </a:xfrm>
            <a:custGeom>
              <a:avLst/>
              <a:gdLst/>
              <a:ahLst/>
              <a:cxnLst/>
              <a:rect l="l" t="t" r="r" b="b"/>
              <a:pathLst>
                <a:path w="411" h="166" extrusionOk="0">
                  <a:moveTo>
                    <a:pt x="59" y="0"/>
                  </a:moveTo>
                  <a:cubicBezTo>
                    <a:pt x="176" y="39"/>
                    <a:pt x="293" y="58"/>
                    <a:pt x="410" y="39"/>
                  </a:cubicBezTo>
                  <a:cubicBezTo>
                    <a:pt x="293" y="117"/>
                    <a:pt x="157" y="156"/>
                    <a:pt x="20" y="166"/>
                  </a:cubicBezTo>
                  <a:cubicBezTo>
                    <a:pt x="1" y="78"/>
                    <a:pt x="50" y="58"/>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43"/>
            <p:cNvSpPr/>
            <p:nvPr/>
          </p:nvSpPr>
          <p:spPr>
            <a:xfrm>
              <a:off x="2789725" y="3883200"/>
              <a:ext cx="8550" cy="7100"/>
            </a:xfrm>
            <a:custGeom>
              <a:avLst/>
              <a:gdLst/>
              <a:ahLst/>
              <a:cxnLst/>
              <a:rect l="l" t="t" r="r" b="b"/>
              <a:pathLst>
                <a:path w="342" h="284" extrusionOk="0">
                  <a:moveTo>
                    <a:pt x="273" y="235"/>
                  </a:moveTo>
                  <a:cubicBezTo>
                    <a:pt x="196" y="205"/>
                    <a:pt x="10" y="283"/>
                    <a:pt x="1" y="186"/>
                  </a:cubicBezTo>
                  <a:cubicBezTo>
                    <a:pt x="1" y="49"/>
                    <a:pt x="342" y="1"/>
                    <a:pt x="273" y="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43"/>
            <p:cNvSpPr/>
            <p:nvPr/>
          </p:nvSpPr>
          <p:spPr>
            <a:xfrm>
              <a:off x="2801425" y="3884900"/>
              <a:ext cx="8050" cy="4900"/>
            </a:xfrm>
            <a:custGeom>
              <a:avLst/>
              <a:gdLst/>
              <a:ahLst/>
              <a:cxnLst/>
              <a:rect l="l" t="t" r="r" b="b"/>
              <a:pathLst>
                <a:path w="322" h="196" extrusionOk="0">
                  <a:moveTo>
                    <a:pt x="0" y="1"/>
                  </a:moveTo>
                  <a:lnTo>
                    <a:pt x="283" y="1"/>
                  </a:lnTo>
                  <a:cubicBezTo>
                    <a:pt x="322" y="196"/>
                    <a:pt x="146" y="167"/>
                    <a:pt x="0" y="1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43"/>
            <p:cNvSpPr/>
            <p:nvPr/>
          </p:nvSpPr>
          <p:spPr>
            <a:xfrm>
              <a:off x="2650200" y="3886850"/>
              <a:ext cx="136400" cy="17075"/>
            </a:xfrm>
            <a:custGeom>
              <a:avLst/>
              <a:gdLst/>
              <a:ahLst/>
              <a:cxnLst/>
              <a:rect l="l" t="t" r="r" b="b"/>
              <a:pathLst>
                <a:path w="5456" h="683" extrusionOk="0">
                  <a:moveTo>
                    <a:pt x="5455" y="400"/>
                  </a:moveTo>
                  <a:cubicBezTo>
                    <a:pt x="5445" y="576"/>
                    <a:pt x="5104" y="546"/>
                    <a:pt x="5027" y="556"/>
                  </a:cubicBezTo>
                  <a:cubicBezTo>
                    <a:pt x="3614" y="683"/>
                    <a:pt x="1851" y="459"/>
                    <a:pt x="361" y="556"/>
                  </a:cubicBezTo>
                  <a:cubicBezTo>
                    <a:pt x="244" y="439"/>
                    <a:pt x="1" y="137"/>
                    <a:pt x="244" y="1"/>
                  </a:cubicBezTo>
                  <a:cubicBezTo>
                    <a:pt x="1432" y="98"/>
                    <a:pt x="2494" y="381"/>
                    <a:pt x="3916" y="322"/>
                  </a:cubicBezTo>
                  <a:cubicBezTo>
                    <a:pt x="4179" y="313"/>
                    <a:pt x="4471" y="283"/>
                    <a:pt x="4744" y="283"/>
                  </a:cubicBezTo>
                  <a:cubicBezTo>
                    <a:pt x="4978" y="283"/>
                    <a:pt x="5290" y="186"/>
                    <a:pt x="5455" y="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43"/>
            <p:cNvSpPr/>
            <p:nvPr/>
          </p:nvSpPr>
          <p:spPr>
            <a:xfrm>
              <a:off x="2811400" y="3887825"/>
              <a:ext cx="32175" cy="11475"/>
            </a:xfrm>
            <a:custGeom>
              <a:avLst/>
              <a:gdLst/>
              <a:ahLst/>
              <a:cxnLst/>
              <a:rect l="l" t="t" r="r" b="b"/>
              <a:pathLst>
                <a:path w="1287" h="459" extrusionOk="0">
                  <a:moveTo>
                    <a:pt x="1140" y="1"/>
                  </a:moveTo>
                  <a:cubicBezTo>
                    <a:pt x="1286" y="322"/>
                    <a:pt x="371" y="459"/>
                    <a:pt x="1" y="400"/>
                  </a:cubicBezTo>
                  <a:cubicBezTo>
                    <a:pt x="156" y="50"/>
                    <a:pt x="809" y="186"/>
                    <a:pt x="1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3"/>
            <p:cNvSpPr/>
            <p:nvPr/>
          </p:nvSpPr>
          <p:spPr>
            <a:xfrm>
              <a:off x="2790450" y="3893425"/>
              <a:ext cx="7100" cy="6600"/>
            </a:xfrm>
            <a:custGeom>
              <a:avLst/>
              <a:gdLst/>
              <a:ahLst/>
              <a:cxnLst/>
              <a:rect l="l" t="t" r="r" b="b"/>
              <a:pathLst>
                <a:path w="284" h="264" extrusionOk="0">
                  <a:moveTo>
                    <a:pt x="244" y="20"/>
                  </a:moveTo>
                  <a:cubicBezTo>
                    <a:pt x="244" y="79"/>
                    <a:pt x="225" y="166"/>
                    <a:pt x="283" y="176"/>
                  </a:cubicBezTo>
                  <a:cubicBezTo>
                    <a:pt x="283" y="264"/>
                    <a:pt x="118" y="196"/>
                    <a:pt x="50" y="215"/>
                  </a:cubicBezTo>
                  <a:cubicBezTo>
                    <a:pt x="50" y="147"/>
                    <a:pt x="1" y="137"/>
                    <a:pt x="11" y="59"/>
                  </a:cubicBezTo>
                  <a:cubicBezTo>
                    <a:pt x="79" y="20"/>
                    <a:pt x="167" y="1"/>
                    <a:pt x="244" y="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43"/>
            <p:cNvSpPr/>
            <p:nvPr/>
          </p:nvSpPr>
          <p:spPr>
            <a:xfrm>
              <a:off x="2801425" y="3893925"/>
              <a:ext cx="8775" cy="4900"/>
            </a:xfrm>
            <a:custGeom>
              <a:avLst/>
              <a:gdLst/>
              <a:ahLst/>
              <a:cxnLst/>
              <a:rect l="l" t="t" r="r" b="b"/>
              <a:pathLst>
                <a:path w="351" h="196" extrusionOk="0">
                  <a:moveTo>
                    <a:pt x="0" y="0"/>
                  </a:moveTo>
                  <a:lnTo>
                    <a:pt x="283" y="0"/>
                  </a:lnTo>
                  <a:cubicBezTo>
                    <a:pt x="263" y="98"/>
                    <a:pt x="351" y="88"/>
                    <a:pt x="322" y="195"/>
                  </a:cubicBezTo>
                  <a:lnTo>
                    <a:pt x="0" y="19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43"/>
            <p:cNvSpPr/>
            <p:nvPr/>
          </p:nvSpPr>
          <p:spPr>
            <a:xfrm>
              <a:off x="2943125" y="3894900"/>
              <a:ext cx="146875" cy="70400"/>
            </a:xfrm>
            <a:custGeom>
              <a:avLst/>
              <a:gdLst/>
              <a:ahLst/>
              <a:cxnLst/>
              <a:rect l="l" t="t" r="r" b="b"/>
              <a:pathLst>
                <a:path w="5875" h="2816" extrusionOk="0">
                  <a:moveTo>
                    <a:pt x="5786" y="2484"/>
                  </a:moveTo>
                  <a:cubicBezTo>
                    <a:pt x="4023" y="2601"/>
                    <a:pt x="1812" y="2815"/>
                    <a:pt x="137" y="2445"/>
                  </a:cubicBezTo>
                  <a:cubicBezTo>
                    <a:pt x="137" y="1783"/>
                    <a:pt x="1" y="828"/>
                    <a:pt x="176" y="234"/>
                  </a:cubicBezTo>
                  <a:cubicBezTo>
                    <a:pt x="527" y="292"/>
                    <a:pt x="351" y="887"/>
                    <a:pt x="381" y="1344"/>
                  </a:cubicBezTo>
                  <a:cubicBezTo>
                    <a:pt x="390" y="1617"/>
                    <a:pt x="410" y="1861"/>
                    <a:pt x="498" y="2016"/>
                  </a:cubicBezTo>
                  <a:cubicBezTo>
                    <a:pt x="683" y="1617"/>
                    <a:pt x="527" y="887"/>
                    <a:pt x="576" y="351"/>
                  </a:cubicBezTo>
                  <a:cubicBezTo>
                    <a:pt x="2251" y="517"/>
                    <a:pt x="4510" y="624"/>
                    <a:pt x="5757" y="0"/>
                  </a:cubicBezTo>
                  <a:cubicBezTo>
                    <a:pt x="5874" y="458"/>
                    <a:pt x="5747" y="1715"/>
                    <a:pt x="5786" y="2484"/>
                  </a:cubicBezTo>
                  <a:close/>
                  <a:moveTo>
                    <a:pt x="2436" y="1812"/>
                  </a:moveTo>
                  <a:cubicBezTo>
                    <a:pt x="2592" y="1997"/>
                    <a:pt x="2933" y="2065"/>
                    <a:pt x="3147" y="1890"/>
                  </a:cubicBezTo>
                  <a:cubicBezTo>
                    <a:pt x="3478" y="1257"/>
                    <a:pt x="2241" y="1023"/>
                    <a:pt x="2436" y="181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43"/>
            <p:cNvSpPr/>
            <p:nvPr/>
          </p:nvSpPr>
          <p:spPr>
            <a:xfrm>
              <a:off x="2656300" y="3907800"/>
              <a:ext cx="185800" cy="90850"/>
            </a:xfrm>
            <a:custGeom>
              <a:avLst/>
              <a:gdLst/>
              <a:ahLst/>
              <a:cxnLst/>
              <a:rect l="l" t="t" r="r" b="b"/>
              <a:pathLst>
                <a:path w="7432" h="3634" extrusionOk="0">
                  <a:moveTo>
                    <a:pt x="7432" y="1"/>
                  </a:moveTo>
                  <a:cubicBezTo>
                    <a:pt x="7364" y="1072"/>
                    <a:pt x="7432" y="2397"/>
                    <a:pt x="7432" y="3633"/>
                  </a:cubicBezTo>
                  <a:cubicBezTo>
                    <a:pt x="4899" y="3604"/>
                    <a:pt x="2494" y="3409"/>
                    <a:pt x="39" y="3390"/>
                  </a:cubicBezTo>
                  <a:cubicBezTo>
                    <a:pt x="49" y="2358"/>
                    <a:pt x="39" y="1335"/>
                    <a:pt x="0" y="351"/>
                  </a:cubicBezTo>
                  <a:lnTo>
                    <a:pt x="400" y="351"/>
                  </a:lnTo>
                  <a:cubicBezTo>
                    <a:pt x="370" y="1130"/>
                    <a:pt x="419" y="1919"/>
                    <a:pt x="555" y="2689"/>
                  </a:cubicBezTo>
                  <a:cubicBezTo>
                    <a:pt x="750" y="2036"/>
                    <a:pt x="575" y="1091"/>
                    <a:pt x="594" y="361"/>
                  </a:cubicBezTo>
                  <a:cubicBezTo>
                    <a:pt x="2630" y="273"/>
                    <a:pt x="4792" y="312"/>
                    <a:pt x="6799" y="195"/>
                  </a:cubicBezTo>
                  <a:cubicBezTo>
                    <a:pt x="6799" y="1160"/>
                    <a:pt x="6916" y="2007"/>
                    <a:pt x="6955" y="2922"/>
                  </a:cubicBezTo>
                  <a:cubicBezTo>
                    <a:pt x="7130" y="2056"/>
                    <a:pt x="7003" y="1101"/>
                    <a:pt x="7032" y="127"/>
                  </a:cubicBezTo>
                  <a:cubicBezTo>
                    <a:pt x="7169" y="117"/>
                    <a:pt x="7305" y="69"/>
                    <a:pt x="74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3"/>
            <p:cNvSpPr/>
            <p:nvPr/>
          </p:nvSpPr>
          <p:spPr>
            <a:xfrm>
              <a:off x="3106525" y="3955050"/>
              <a:ext cx="122025" cy="18275"/>
            </a:xfrm>
            <a:custGeom>
              <a:avLst/>
              <a:gdLst/>
              <a:ahLst/>
              <a:cxnLst/>
              <a:rect l="l" t="t" r="r" b="b"/>
              <a:pathLst>
                <a:path w="4881" h="731" extrusionOk="0">
                  <a:moveTo>
                    <a:pt x="4783" y="0"/>
                  </a:moveTo>
                  <a:cubicBezTo>
                    <a:pt x="4880" y="409"/>
                    <a:pt x="4403" y="331"/>
                    <a:pt x="4150" y="360"/>
                  </a:cubicBezTo>
                  <a:cubicBezTo>
                    <a:pt x="3283" y="448"/>
                    <a:pt x="2172" y="399"/>
                    <a:pt x="1267" y="438"/>
                  </a:cubicBezTo>
                  <a:cubicBezTo>
                    <a:pt x="838" y="458"/>
                    <a:pt x="0" y="731"/>
                    <a:pt x="10" y="117"/>
                  </a:cubicBezTo>
                  <a:cubicBezTo>
                    <a:pt x="1403" y="29"/>
                    <a:pt x="3322" y="127"/>
                    <a:pt x="4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3"/>
            <p:cNvSpPr/>
            <p:nvPr/>
          </p:nvSpPr>
          <p:spPr>
            <a:xfrm>
              <a:off x="2263050" y="3958925"/>
              <a:ext cx="154400" cy="29975"/>
            </a:xfrm>
            <a:custGeom>
              <a:avLst/>
              <a:gdLst/>
              <a:ahLst/>
              <a:cxnLst/>
              <a:rect l="l" t="t" r="r" b="b"/>
              <a:pathLst>
                <a:path w="6176" h="1199" extrusionOk="0">
                  <a:moveTo>
                    <a:pt x="5737" y="50"/>
                  </a:moveTo>
                  <a:cubicBezTo>
                    <a:pt x="5854" y="1"/>
                    <a:pt x="5834" y="108"/>
                    <a:pt x="5893" y="128"/>
                  </a:cubicBezTo>
                  <a:cubicBezTo>
                    <a:pt x="5260" y="478"/>
                    <a:pt x="4315" y="517"/>
                    <a:pt x="3565" y="761"/>
                  </a:cubicBezTo>
                  <a:cubicBezTo>
                    <a:pt x="4364" y="936"/>
                    <a:pt x="5386" y="663"/>
                    <a:pt x="6175" y="556"/>
                  </a:cubicBezTo>
                  <a:cubicBezTo>
                    <a:pt x="5825" y="1004"/>
                    <a:pt x="4938" y="1063"/>
                    <a:pt x="4159" y="1111"/>
                  </a:cubicBezTo>
                  <a:cubicBezTo>
                    <a:pt x="2951" y="1199"/>
                    <a:pt x="1510" y="1111"/>
                    <a:pt x="244" y="1072"/>
                  </a:cubicBezTo>
                  <a:cubicBezTo>
                    <a:pt x="273" y="926"/>
                    <a:pt x="0" y="877"/>
                    <a:pt x="88" y="800"/>
                  </a:cubicBezTo>
                  <a:cubicBezTo>
                    <a:pt x="984" y="955"/>
                    <a:pt x="2260" y="858"/>
                    <a:pt x="3049" y="800"/>
                  </a:cubicBezTo>
                  <a:cubicBezTo>
                    <a:pt x="2240" y="478"/>
                    <a:pt x="809" y="800"/>
                    <a:pt x="10" y="478"/>
                  </a:cubicBezTo>
                  <a:lnTo>
                    <a:pt x="10" y="361"/>
                  </a:lnTo>
                  <a:cubicBezTo>
                    <a:pt x="1695" y="293"/>
                    <a:pt x="4188" y="605"/>
                    <a:pt x="5698" y="4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43"/>
            <p:cNvSpPr/>
            <p:nvPr/>
          </p:nvSpPr>
          <p:spPr>
            <a:xfrm>
              <a:off x="2940700" y="3969900"/>
              <a:ext cx="148075" cy="19000"/>
            </a:xfrm>
            <a:custGeom>
              <a:avLst/>
              <a:gdLst/>
              <a:ahLst/>
              <a:cxnLst/>
              <a:rect l="l" t="t" r="r" b="b"/>
              <a:pathLst>
                <a:path w="5923" h="760" extrusionOk="0">
                  <a:moveTo>
                    <a:pt x="5922" y="0"/>
                  </a:moveTo>
                  <a:cubicBezTo>
                    <a:pt x="4793" y="624"/>
                    <a:pt x="2572" y="760"/>
                    <a:pt x="867" y="477"/>
                  </a:cubicBezTo>
                  <a:cubicBezTo>
                    <a:pt x="565" y="429"/>
                    <a:pt x="98" y="429"/>
                    <a:pt x="0" y="117"/>
                  </a:cubicBezTo>
                  <a:cubicBezTo>
                    <a:pt x="731" y="88"/>
                    <a:pt x="1491" y="244"/>
                    <a:pt x="2328" y="273"/>
                  </a:cubicBezTo>
                  <a:cubicBezTo>
                    <a:pt x="3536" y="331"/>
                    <a:pt x="4744" y="39"/>
                    <a:pt x="5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43"/>
            <p:cNvSpPr/>
            <p:nvPr/>
          </p:nvSpPr>
          <p:spPr>
            <a:xfrm>
              <a:off x="3098725" y="3977925"/>
              <a:ext cx="129075" cy="202850"/>
            </a:xfrm>
            <a:custGeom>
              <a:avLst/>
              <a:gdLst/>
              <a:ahLst/>
              <a:cxnLst/>
              <a:rect l="l" t="t" r="r" b="b"/>
              <a:pathLst>
                <a:path w="5163" h="8114" extrusionOk="0">
                  <a:moveTo>
                    <a:pt x="4861" y="1"/>
                  </a:moveTo>
                  <a:cubicBezTo>
                    <a:pt x="5075" y="20"/>
                    <a:pt x="5036" y="215"/>
                    <a:pt x="5056" y="351"/>
                  </a:cubicBezTo>
                  <a:cubicBezTo>
                    <a:pt x="5143" y="955"/>
                    <a:pt x="5163" y="2241"/>
                    <a:pt x="5056" y="2845"/>
                  </a:cubicBezTo>
                  <a:cubicBezTo>
                    <a:pt x="5017" y="3088"/>
                    <a:pt x="4822" y="3254"/>
                    <a:pt x="4822" y="3429"/>
                  </a:cubicBezTo>
                  <a:cubicBezTo>
                    <a:pt x="4676" y="3468"/>
                    <a:pt x="4783" y="3263"/>
                    <a:pt x="4695" y="3234"/>
                  </a:cubicBezTo>
                  <a:cubicBezTo>
                    <a:pt x="4510" y="4685"/>
                    <a:pt x="4666" y="6478"/>
                    <a:pt x="4617" y="8055"/>
                  </a:cubicBezTo>
                  <a:cubicBezTo>
                    <a:pt x="3234" y="8114"/>
                    <a:pt x="1715" y="8065"/>
                    <a:pt x="234" y="8017"/>
                  </a:cubicBezTo>
                  <a:cubicBezTo>
                    <a:pt x="1" y="7724"/>
                    <a:pt x="361" y="7481"/>
                    <a:pt x="390" y="7189"/>
                  </a:cubicBezTo>
                  <a:cubicBezTo>
                    <a:pt x="419" y="6945"/>
                    <a:pt x="293" y="6867"/>
                    <a:pt x="234" y="6633"/>
                  </a:cubicBezTo>
                  <a:cubicBezTo>
                    <a:pt x="127" y="6176"/>
                    <a:pt x="20" y="4910"/>
                    <a:pt x="118" y="4306"/>
                  </a:cubicBezTo>
                  <a:cubicBezTo>
                    <a:pt x="137" y="4169"/>
                    <a:pt x="244" y="4043"/>
                    <a:pt x="273" y="3906"/>
                  </a:cubicBezTo>
                  <a:cubicBezTo>
                    <a:pt x="322" y="3595"/>
                    <a:pt x="195" y="3351"/>
                    <a:pt x="147" y="3039"/>
                  </a:cubicBezTo>
                  <a:cubicBezTo>
                    <a:pt x="30" y="2104"/>
                    <a:pt x="147" y="1043"/>
                    <a:pt x="186" y="195"/>
                  </a:cubicBezTo>
                  <a:cubicBezTo>
                    <a:pt x="1549" y="186"/>
                    <a:pt x="3127" y="88"/>
                    <a:pt x="4569" y="40"/>
                  </a:cubicBezTo>
                  <a:cubicBezTo>
                    <a:pt x="4588" y="604"/>
                    <a:pt x="4617" y="1150"/>
                    <a:pt x="4656" y="1695"/>
                  </a:cubicBezTo>
                  <a:cubicBezTo>
                    <a:pt x="4958" y="1354"/>
                    <a:pt x="4627" y="390"/>
                    <a:pt x="4861" y="1"/>
                  </a:cubicBezTo>
                  <a:close/>
                  <a:moveTo>
                    <a:pt x="751" y="7617"/>
                  </a:moveTo>
                  <a:cubicBezTo>
                    <a:pt x="780" y="5981"/>
                    <a:pt x="702" y="4121"/>
                    <a:pt x="595" y="2484"/>
                  </a:cubicBezTo>
                  <a:cubicBezTo>
                    <a:pt x="458" y="4091"/>
                    <a:pt x="439" y="6205"/>
                    <a:pt x="751" y="76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3"/>
            <p:cNvSpPr/>
            <p:nvPr/>
          </p:nvSpPr>
          <p:spPr>
            <a:xfrm>
              <a:off x="2407200" y="3991575"/>
              <a:ext cx="8550" cy="22900"/>
            </a:xfrm>
            <a:custGeom>
              <a:avLst/>
              <a:gdLst/>
              <a:ahLst/>
              <a:cxnLst/>
              <a:rect l="l" t="t" r="r" b="b"/>
              <a:pathLst>
                <a:path w="342" h="916" extrusionOk="0">
                  <a:moveTo>
                    <a:pt x="166" y="0"/>
                  </a:moveTo>
                  <a:cubicBezTo>
                    <a:pt x="341" y="214"/>
                    <a:pt x="244" y="779"/>
                    <a:pt x="88" y="916"/>
                  </a:cubicBezTo>
                  <a:cubicBezTo>
                    <a:pt x="0" y="701"/>
                    <a:pt x="78" y="321"/>
                    <a:pt x="49" y="39"/>
                  </a:cubicBezTo>
                  <a:cubicBezTo>
                    <a:pt x="107" y="49"/>
                    <a:pt x="166" y="49"/>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43"/>
            <p:cNvSpPr/>
            <p:nvPr/>
          </p:nvSpPr>
          <p:spPr>
            <a:xfrm>
              <a:off x="2947025" y="3993500"/>
              <a:ext cx="141250" cy="67000"/>
            </a:xfrm>
            <a:custGeom>
              <a:avLst/>
              <a:gdLst/>
              <a:ahLst/>
              <a:cxnLst/>
              <a:rect l="l" t="t" r="r" b="b"/>
              <a:pathLst>
                <a:path w="5650" h="2680" extrusionOk="0">
                  <a:moveTo>
                    <a:pt x="5436" y="1"/>
                  </a:moveTo>
                  <a:cubicBezTo>
                    <a:pt x="5650" y="30"/>
                    <a:pt x="5552" y="342"/>
                    <a:pt x="5562" y="478"/>
                  </a:cubicBezTo>
                  <a:cubicBezTo>
                    <a:pt x="5582" y="1004"/>
                    <a:pt x="5543" y="1705"/>
                    <a:pt x="5562" y="2261"/>
                  </a:cubicBezTo>
                  <a:cubicBezTo>
                    <a:pt x="4014" y="2679"/>
                    <a:pt x="1491" y="2533"/>
                    <a:pt x="69" y="2095"/>
                  </a:cubicBezTo>
                  <a:cubicBezTo>
                    <a:pt x="88" y="1394"/>
                    <a:pt x="1" y="800"/>
                    <a:pt x="30" y="89"/>
                  </a:cubicBezTo>
                  <a:cubicBezTo>
                    <a:pt x="1793" y="59"/>
                    <a:pt x="3887" y="430"/>
                    <a:pt x="5436" y="1"/>
                  </a:cubicBezTo>
                  <a:close/>
                  <a:moveTo>
                    <a:pt x="2319" y="1589"/>
                  </a:moveTo>
                  <a:cubicBezTo>
                    <a:pt x="2387" y="1618"/>
                    <a:pt x="2436" y="1676"/>
                    <a:pt x="2475" y="1744"/>
                  </a:cubicBezTo>
                  <a:cubicBezTo>
                    <a:pt x="3741" y="1793"/>
                    <a:pt x="2338" y="400"/>
                    <a:pt x="2319" y="158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43"/>
            <p:cNvSpPr/>
            <p:nvPr/>
          </p:nvSpPr>
          <p:spPr>
            <a:xfrm>
              <a:off x="2264750" y="3994725"/>
              <a:ext cx="150750" cy="154900"/>
            </a:xfrm>
            <a:custGeom>
              <a:avLst/>
              <a:gdLst/>
              <a:ahLst/>
              <a:cxnLst/>
              <a:rect l="l" t="t" r="r" b="b"/>
              <a:pathLst>
                <a:path w="6030" h="6196" extrusionOk="0">
                  <a:moveTo>
                    <a:pt x="5435" y="1"/>
                  </a:moveTo>
                  <a:cubicBezTo>
                    <a:pt x="5533" y="1423"/>
                    <a:pt x="5435" y="3497"/>
                    <a:pt x="5591" y="5095"/>
                  </a:cubicBezTo>
                  <a:cubicBezTo>
                    <a:pt x="5864" y="5095"/>
                    <a:pt x="5679" y="4627"/>
                    <a:pt x="5990" y="4656"/>
                  </a:cubicBezTo>
                  <a:cubicBezTo>
                    <a:pt x="6010" y="5085"/>
                    <a:pt x="5942" y="5601"/>
                    <a:pt x="6029" y="5961"/>
                  </a:cubicBezTo>
                  <a:cubicBezTo>
                    <a:pt x="4296" y="6176"/>
                    <a:pt x="1851" y="6195"/>
                    <a:pt x="215" y="5767"/>
                  </a:cubicBezTo>
                  <a:cubicBezTo>
                    <a:pt x="137" y="3975"/>
                    <a:pt x="0" y="1764"/>
                    <a:pt x="263" y="79"/>
                  </a:cubicBezTo>
                  <a:cubicBezTo>
                    <a:pt x="604" y="30"/>
                    <a:pt x="487" y="419"/>
                    <a:pt x="497" y="585"/>
                  </a:cubicBezTo>
                  <a:cubicBezTo>
                    <a:pt x="526" y="1695"/>
                    <a:pt x="361" y="3234"/>
                    <a:pt x="653" y="4228"/>
                  </a:cubicBezTo>
                  <a:cubicBezTo>
                    <a:pt x="809" y="3001"/>
                    <a:pt x="702" y="1501"/>
                    <a:pt x="731" y="156"/>
                  </a:cubicBezTo>
                  <a:cubicBezTo>
                    <a:pt x="2299" y="303"/>
                    <a:pt x="3877" y="254"/>
                    <a:pt x="5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43"/>
            <p:cNvSpPr/>
            <p:nvPr/>
          </p:nvSpPr>
          <p:spPr>
            <a:xfrm>
              <a:off x="2446875" y="3998875"/>
              <a:ext cx="195575" cy="38250"/>
            </a:xfrm>
            <a:custGeom>
              <a:avLst/>
              <a:gdLst/>
              <a:ahLst/>
              <a:cxnLst/>
              <a:rect l="l" t="t" r="r" b="b"/>
              <a:pathLst>
                <a:path w="7823" h="1530" extrusionOk="0">
                  <a:moveTo>
                    <a:pt x="2017" y="341"/>
                  </a:moveTo>
                  <a:cubicBezTo>
                    <a:pt x="2416" y="477"/>
                    <a:pt x="2582" y="779"/>
                    <a:pt x="3001" y="740"/>
                  </a:cubicBezTo>
                  <a:cubicBezTo>
                    <a:pt x="3322" y="711"/>
                    <a:pt x="3546" y="390"/>
                    <a:pt x="3838" y="380"/>
                  </a:cubicBezTo>
                  <a:cubicBezTo>
                    <a:pt x="4257" y="370"/>
                    <a:pt x="4627" y="799"/>
                    <a:pt x="5017" y="779"/>
                  </a:cubicBezTo>
                  <a:cubicBezTo>
                    <a:pt x="5338" y="760"/>
                    <a:pt x="5621" y="400"/>
                    <a:pt x="5923" y="380"/>
                  </a:cubicBezTo>
                  <a:cubicBezTo>
                    <a:pt x="6527" y="341"/>
                    <a:pt x="7014" y="1257"/>
                    <a:pt x="7705" y="740"/>
                  </a:cubicBezTo>
                  <a:cubicBezTo>
                    <a:pt x="7608" y="984"/>
                    <a:pt x="7666" y="1393"/>
                    <a:pt x="7822" y="1529"/>
                  </a:cubicBezTo>
                  <a:cubicBezTo>
                    <a:pt x="5231" y="1529"/>
                    <a:pt x="2485" y="1529"/>
                    <a:pt x="1" y="1247"/>
                  </a:cubicBezTo>
                  <a:lnTo>
                    <a:pt x="1" y="419"/>
                  </a:lnTo>
                  <a:cubicBezTo>
                    <a:pt x="468" y="0"/>
                    <a:pt x="946" y="672"/>
                    <a:pt x="1462" y="624"/>
                  </a:cubicBezTo>
                  <a:cubicBezTo>
                    <a:pt x="1715" y="594"/>
                    <a:pt x="1764" y="448"/>
                    <a:pt x="2017" y="3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43"/>
            <p:cNvSpPr/>
            <p:nvPr/>
          </p:nvSpPr>
          <p:spPr>
            <a:xfrm>
              <a:off x="2649725" y="4006425"/>
              <a:ext cx="197975" cy="33125"/>
            </a:xfrm>
            <a:custGeom>
              <a:avLst/>
              <a:gdLst/>
              <a:ahLst/>
              <a:cxnLst/>
              <a:rect l="l" t="t" r="r" b="b"/>
              <a:pathLst>
                <a:path w="7919" h="1325" extrusionOk="0">
                  <a:moveTo>
                    <a:pt x="419" y="78"/>
                  </a:moveTo>
                  <a:cubicBezTo>
                    <a:pt x="3020" y="0"/>
                    <a:pt x="5367" y="370"/>
                    <a:pt x="7773" y="361"/>
                  </a:cubicBezTo>
                  <a:cubicBezTo>
                    <a:pt x="7919" y="857"/>
                    <a:pt x="7286" y="935"/>
                    <a:pt x="6857" y="1033"/>
                  </a:cubicBezTo>
                  <a:cubicBezTo>
                    <a:pt x="5601" y="1305"/>
                    <a:pt x="4033" y="1237"/>
                    <a:pt x="2474" y="1305"/>
                  </a:cubicBezTo>
                  <a:cubicBezTo>
                    <a:pt x="1987" y="1325"/>
                    <a:pt x="1500" y="1315"/>
                    <a:pt x="1013" y="1266"/>
                  </a:cubicBezTo>
                  <a:cubicBezTo>
                    <a:pt x="633" y="1227"/>
                    <a:pt x="0" y="1227"/>
                    <a:pt x="185" y="672"/>
                  </a:cubicBezTo>
                  <a:cubicBezTo>
                    <a:pt x="955" y="624"/>
                    <a:pt x="1861" y="721"/>
                    <a:pt x="2757" y="711"/>
                  </a:cubicBezTo>
                  <a:cubicBezTo>
                    <a:pt x="3653" y="711"/>
                    <a:pt x="4597" y="594"/>
                    <a:pt x="5445" y="516"/>
                  </a:cubicBezTo>
                  <a:cubicBezTo>
                    <a:pt x="3818" y="380"/>
                    <a:pt x="2007" y="419"/>
                    <a:pt x="263" y="390"/>
                  </a:cubicBezTo>
                  <a:cubicBezTo>
                    <a:pt x="253" y="322"/>
                    <a:pt x="283" y="244"/>
                    <a:pt x="341" y="205"/>
                  </a:cubicBezTo>
                  <a:cubicBezTo>
                    <a:pt x="331" y="146"/>
                    <a:pt x="361" y="88"/>
                    <a:pt x="419" y="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3"/>
            <p:cNvSpPr/>
            <p:nvPr/>
          </p:nvSpPr>
          <p:spPr>
            <a:xfrm>
              <a:off x="2405725" y="4017375"/>
              <a:ext cx="11225" cy="12925"/>
            </a:xfrm>
            <a:custGeom>
              <a:avLst/>
              <a:gdLst/>
              <a:ahLst/>
              <a:cxnLst/>
              <a:rect l="l" t="t" r="r" b="b"/>
              <a:pathLst>
                <a:path w="449" h="517" extrusionOk="0">
                  <a:moveTo>
                    <a:pt x="303" y="0"/>
                  </a:moveTo>
                  <a:cubicBezTo>
                    <a:pt x="449" y="205"/>
                    <a:pt x="186" y="351"/>
                    <a:pt x="147" y="517"/>
                  </a:cubicBezTo>
                  <a:cubicBezTo>
                    <a:pt x="1" y="302"/>
                    <a:pt x="283" y="176"/>
                    <a:pt x="3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43"/>
            <p:cNvSpPr/>
            <p:nvPr/>
          </p:nvSpPr>
          <p:spPr>
            <a:xfrm>
              <a:off x="2406950" y="4029050"/>
              <a:ext cx="10000" cy="17800"/>
            </a:xfrm>
            <a:custGeom>
              <a:avLst/>
              <a:gdLst/>
              <a:ahLst/>
              <a:cxnLst/>
              <a:rect l="l" t="t" r="r" b="b"/>
              <a:pathLst>
                <a:path w="400" h="712" extrusionOk="0">
                  <a:moveTo>
                    <a:pt x="254" y="1"/>
                  </a:moveTo>
                  <a:cubicBezTo>
                    <a:pt x="400" y="264"/>
                    <a:pt x="215" y="537"/>
                    <a:pt x="137" y="712"/>
                  </a:cubicBezTo>
                  <a:cubicBezTo>
                    <a:pt x="1" y="459"/>
                    <a:pt x="186" y="176"/>
                    <a:pt x="2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43"/>
            <p:cNvSpPr/>
            <p:nvPr/>
          </p:nvSpPr>
          <p:spPr>
            <a:xfrm>
              <a:off x="2832825" y="4041975"/>
              <a:ext cx="15625" cy="21700"/>
            </a:xfrm>
            <a:custGeom>
              <a:avLst/>
              <a:gdLst/>
              <a:ahLst/>
              <a:cxnLst/>
              <a:rect l="l" t="t" r="r" b="b"/>
              <a:pathLst>
                <a:path w="625" h="868" extrusionOk="0">
                  <a:moveTo>
                    <a:pt x="439" y="0"/>
                  </a:moveTo>
                  <a:cubicBezTo>
                    <a:pt x="624" y="409"/>
                    <a:pt x="186" y="536"/>
                    <a:pt x="166" y="867"/>
                  </a:cubicBezTo>
                  <a:cubicBezTo>
                    <a:pt x="1" y="770"/>
                    <a:pt x="127" y="380"/>
                    <a:pt x="88" y="156"/>
                  </a:cubicBezTo>
                  <a:cubicBezTo>
                    <a:pt x="215" y="137"/>
                    <a:pt x="342" y="78"/>
                    <a:pt x="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43"/>
            <p:cNvSpPr/>
            <p:nvPr/>
          </p:nvSpPr>
          <p:spPr>
            <a:xfrm>
              <a:off x="2433975" y="4044650"/>
              <a:ext cx="207725" cy="27300"/>
            </a:xfrm>
            <a:custGeom>
              <a:avLst/>
              <a:gdLst/>
              <a:ahLst/>
              <a:cxnLst/>
              <a:rect l="l" t="t" r="r" b="b"/>
              <a:pathLst>
                <a:path w="8309" h="1092" extrusionOk="0">
                  <a:moveTo>
                    <a:pt x="8260" y="331"/>
                  </a:moveTo>
                  <a:cubicBezTo>
                    <a:pt x="8309" y="692"/>
                    <a:pt x="7656" y="818"/>
                    <a:pt x="7354" y="848"/>
                  </a:cubicBezTo>
                  <a:cubicBezTo>
                    <a:pt x="6030" y="935"/>
                    <a:pt x="4442" y="828"/>
                    <a:pt x="2816" y="887"/>
                  </a:cubicBezTo>
                  <a:cubicBezTo>
                    <a:pt x="2299" y="896"/>
                    <a:pt x="1715" y="926"/>
                    <a:pt x="1228" y="926"/>
                  </a:cubicBezTo>
                  <a:cubicBezTo>
                    <a:pt x="770" y="926"/>
                    <a:pt x="118" y="1091"/>
                    <a:pt x="1" y="565"/>
                  </a:cubicBezTo>
                  <a:cubicBezTo>
                    <a:pt x="2075" y="711"/>
                    <a:pt x="4510" y="546"/>
                    <a:pt x="6721" y="565"/>
                  </a:cubicBezTo>
                  <a:cubicBezTo>
                    <a:pt x="6332" y="351"/>
                    <a:pt x="5806" y="448"/>
                    <a:pt x="5338" y="448"/>
                  </a:cubicBezTo>
                  <a:cubicBezTo>
                    <a:pt x="4861" y="448"/>
                    <a:pt x="4364" y="409"/>
                    <a:pt x="3877" y="409"/>
                  </a:cubicBezTo>
                  <a:cubicBezTo>
                    <a:pt x="2514" y="409"/>
                    <a:pt x="1004" y="653"/>
                    <a:pt x="127" y="166"/>
                  </a:cubicBezTo>
                  <a:cubicBezTo>
                    <a:pt x="342" y="20"/>
                    <a:pt x="751" y="0"/>
                    <a:pt x="1033" y="10"/>
                  </a:cubicBezTo>
                  <a:cubicBezTo>
                    <a:pt x="2007" y="49"/>
                    <a:pt x="3322" y="195"/>
                    <a:pt x="4393" y="244"/>
                  </a:cubicBezTo>
                  <a:cubicBezTo>
                    <a:pt x="5815" y="322"/>
                    <a:pt x="7140" y="78"/>
                    <a:pt x="8260" y="33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43"/>
            <p:cNvSpPr/>
            <p:nvPr/>
          </p:nvSpPr>
          <p:spPr>
            <a:xfrm>
              <a:off x="2651675" y="4047075"/>
              <a:ext cx="193350" cy="107650"/>
            </a:xfrm>
            <a:custGeom>
              <a:avLst/>
              <a:gdLst/>
              <a:ahLst/>
              <a:cxnLst/>
              <a:rect l="l" t="t" r="r" b="b"/>
              <a:pathLst>
                <a:path w="7734" h="4306" extrusionOk="0">
                  <a:moveTo>
                    <a:pt x="7023" y="1501"/>
                  </a:moveTo>
                  <a:cubicBezTo>
                    <a:pt x="7091" y="1510"/>
                    <a:pt x="7140" y="1316"/>
                    <a:pt x="7178" y="1423"/>
                  </a:cubicBezTo>
                  <a:cubicBezTo>
                    <a:pt x="7159" y="2221"/>
                    <a:pt x="7208" y="2942"/>
                    <a:pt x="7256" y="3673"/>
                  </a:cubicBezTo>
                  <a:cubicBezTo>
                    <a:pt x="7636" y="3205"/>
                    <a:pt x="7169" y="1900"/>
                    <a:pt x="7617" y="1501"/>
                  </a:cubicBezTo>
                  <a:cubicBezTo>
                    <a:pt x="7704" y="2329"/>
                    <a:pt x="7617" y="3351"/>
                    <a:pt x="7734" y="4140"/>
                  </a:cubicBezTo>
                  <a:cubicBezTo>
                    <a:pt x="5523" y="4306"/>
                    <a:pt x="3010" y="4228"/>
                    <a:pt x="701" y="4062"/>
                  </a:cubicBezTo>
                  <a:cubicBezTo>
                    <a:pt x="0" y="3303"/>
                    <a:pt x="429" y="1413"/>
                    <a:pt x="185" y="196"/>
                  </a:cubicBezTo>
                  <a:cubicBezTo>
                    <a:pt x="390" y="215"/>
                    <a:pt x="672" y="147"/>
                    <a:pt x="818" y="234"/>
                  </a:cubicBezTo>
                  <a:cubicBezTo>
                    <a:pt x="731" y="1257"/>
                    <a:pt x="848" y="2338"/>
                    <a:pt x="945" y="3312"/>
                  </a:cubicBezTo>
                  <a:cubicBezTo>
                    <a:pt x="1218" y="2465"/>
                    <a:pt x="925" y="1247"/>
                    <a:pt x="1023" y="196"/>
                  </a:cubicBezTo>
                  <a:cubicBezTo>
                    <a:pt x="2932" y="303"/>
                    <a:pt x="5328" y="390"/>
                    <a:pt x="7110" y="1"/>
                  </a:cubicBezTo>
                  <a:cubicBezTo>
                    <a:pt x="7159" y="420"/>
                    <a:pt x="7208" y="1179"/>
                    <a:pt x="7023" y="15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3"/>
            <p:cNvSpPr/>
            <p:nvPr/>
          </p:nvSpPr>
          <p:spPr>
            <a:xfrm>
              <a:off x="2407450" y="4049025"/>
              <a:ext cx="9275" cy="17800"/>
            </a:xfrm>
            <a:custGeom>
              <a:avLst/>
              <a:gdLst/>
              <a:ahLst/>
              <a:cxnLst/>
              <a:rect l="l" t="t" r="r" b="b"/>
              <a:pathLst>
                <a:path w="371" h="712" extrusionOk="0">
                  <a:moveTo>
                    <a:pt x="234" y="1"/>
                  </a:moveTo>
                  <a:cubicBezTo>
                    <a:pt x="370" y="254"/>
                    <a:pt x="175" y="507"/>
                    <a:pt x="117" y="712"/>
                  </a:cubicBezTo>
                  <a:cubicBezTo>
                    <a:pt x="0" y="468"/>
                    <a:pt x="117" y="127"/>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3"/>
            <p:cNvSpPr/>
            <p:nvPr/>
          </p:nvSpPr>
          <p:spPr>
            <a:xfrm>
              <a:off x="2831850" y="4056825"/>
              <a:ext cx="15125" cy="30700"/>
            </a:xfrm>
            <a:custGeom>
              <a:avLst/>
              <a:gdLst/>
              <a:ahLst/>
              <a:cxnLst/>
              <a:rect l="l" t="t" r="r" b="b"/>
              <a:pathLst>
                <a:path w="605" h="1228" extrusionOk="0">
                  <a:moveTo>
                    <a:pt x="478" y="0"/>
                  </a:moveTo>
                  <a:cubicBezTo>
                    <a:pt x="605" y="448"/>
                    <a:pt x="381" y="906"/>
                    <a:pt x="244" y="1228"/>
                  </a:cubicBezTo>
                  <a:cubicBezTo>
                    <a:pt x="1" y="780"/>
                    <a:pt x="332" y="302"/>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43"/>
            <p:cNvSpPr/>
            <p:nvPr/>
          </p:nvSpPr>
          <p:spPr>
            <a:xfrm>
              <a:off x="2940700" y="4059750"/>
              <a:ext cx="109600" cy="15350"/>
            </a:xfrm>
            <a:custGeom>
              <a:avLst/>
              <a:gdLst/>
              <a:ahLst/>
              <a:cxnLst/>
              <a:rect l="l" t="t" r="r" b="b"/>
              <a:pathLst>
                <a:path w="4384" h="614" extrusionOk="0">
                  <a:moveTo>
                    <a:pt x="4383" y="322"/>
                  </a:moveTo>
                  <a:cubicBezTo>
                    <a:pt x="3088" y="614"/>
                    <a:pt x="1335" y="614"/>
                    <a:pt x="0" y="361"/>
                  </a:cubicBezTo>
                  <a:cubicBezTo>
                    <a:pt x="0" y="234"/>
                    <a:pt x="30" y="107"/>
                    <a:pt x="78" y="0"/>
                  </a:cubicBezTo>
                  <a:cubicBezTo>
                    <a:pt x="1500" y="292"/>
                    <a:pt x="2942" y="400"/>
                    <a:pt x="4383" y="3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43"/>
            <p:cNvSpPr/>
            <p:nvPr/>
          </p:nvSpPr>
          <p:spPr>
            <a:xfrm>
              <a:off x="3079725" y="4063400"/>
              <a:ext cx="10025" cy="4400"/>
            </a:xfrm>
            <a:custGeom>
              <a:avLst/>
              <a:gdLst/>
              <a:ahLst/>
              <a:cxnLst/>
              <a:rect l="l" t="t" r="r" b="b"/>
              <a:pathLst>
                <a:path w="401" h="176" extrusionOk="0">
                  <a:moveTo>
                    <a:pt x="400" y="49"/>
                  </a:moveTo>
                  <a:cubicBezTo>
                    <a:pt x="283" y="127"/>
                    <a:pt x="147" y="166"/>
                    <a:pt x="11" y="176"/>
                  </a:cubicBezTo>
                  <a:cubicBezTo>
                    <a:pt x="1" y="0"/>
                    <a:pt x="342" y="30"/>
                    <a:pt x="400" y="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3"/>
            <p:cNvSpPr/>
            <p:nvPr/>
          </p:nvSpPr>
          <p:spPr>
            <a:xfrm>
              <a:off x="3216575" y="4063650"/>
              <a:ext cx="11475" cy="19725"/>
            </a:xfrm>
            <a:custGeom>
              <a:avLst/>
              <a:gdLst/>
              <a:ahLst/>
              <a:cxnLst/>
              <a:rect l="l" t="t" r="r" b="b"/>
              <a:pathLst>
                <a:path w="459" h="789" extrusionOk="0">
                  <a:moveTo>
                    <a:pt x="312" y="0"/>
                  </a:moveTo>
                  <a:cubicBezTo>
                    <a:pt x="459" y="312"/>
                    <a:pt x="196" y="545"/>
                    <a:pt x="147" y="789"/>
                  </a:cubicBezTo>
                  <a:cubicBezTo>
                    <a:pt x="1" y="487"/>
                    <a:pt x="235" y="224"/>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43"/>
            <p:cNvSpPr/>
            <p:nvPr/>
          </p:nvSpPr>
          <p:spPr>
            <a:xfrm>
              <a:off x="2940450" y="4071675"/>
              <a:ext cx="65525" cy="7325"/>
            </a:xfrm>
            <a:custGeom>
              <a:avLst/>
              <a:gdLst/>
              <a:ahLst/>
              <a:cxnLst/>
              <a:rect l="l" t="t" r="r" b="b"/>
              <a:pathLst>
                <a:path w="2621" h="293" extrusionOk="0">
                  <a:moveTo>
                    <a:pt x="10" y="39"/>
                  </a:moveTo>
                  <a:cubicBezTo>
                    <a:pt x="1" y="10"/>
                    <a:pt x="30" y="0"/>
                    <a:pt x="49" y="0"/>
                  </a:cubicBezTo>
                  <a:cubicBezTo>
                    <a:pt x="585" y="98"/>
                    <a:pt x="1170" y="147"/>
                    <a:pt x="1754" y="195"/>
                  </a:cubicBezTo>
                  <a:lnTo>
                    <a:pt x="2621" y="195"/>
                  </a:lnTo>
                  <a:cubicBezTo>
                    <a:pt x="2621" y="244"/>
                    <a:pt x="2553" y="234"/>
                    <a:pt x="2504" y="234"/>
                  </a:cubicBezTo>
                  <a:lnTo>
                    <a:pt x="2377" y="234"/>
                  </a:lnTo>
                  <a:cubicBezTo>
                    <a:pt x="1540" y="215"/>
                    <a:pt x="614" y="293"/>
                    <a:pt x="10" y="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43"/>
            <p:cNvSpPr/>
            <p:nvPr/>
          </p:nvSpPr>
          <p:spPr>
            <a:xfrm>
              <a:off x="2407450" y="4072650"/>
              <a:ext cx="8525" cy="15850"/>
            </a:xfrm>
            <a:custGeom>
              <a:avLst/>
              <a:gdLst/>
              <a:ahLst/>
              <a:cxnLst/>
              <a:rect l="l" t="t" r="r" b="b"/>
              <a:pathLst>
                <a:path w="341" h="634" extrusionOk="0">
                  <a:moveTo>
                    <a:pt x="195" y="0"/>
                  </a:moveTo>
                  <a:cubicBezTo>
                    <a:pt x="341" y="224"/>
                    <a:pt x="136" y="439"/>
                    <a:pt x="117" y="634"/>
                  </a:cubicBezTo>
                  <a:cubicBezTo>
                    <a:pt x="0" y="439"/>
                    <a:pt x="117" y="127"/>
                    <a:pt x="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3"/>
            <p:cNvSpPr/>
            <p:nvPr/>
          </p:nvSpPr>
          <p:spPr>
            <a:xfrm>
              <a:off x="2426675" y="4074350"/>
              <a:ext cx="6350" cy="58475"/>
            </a:xfrm>
            <a:custGeom>
              <a:avLst/>
              <a:gdLst/>
              <a:ahLst/>
              <a:cxnLst/>
              <a:rect l="l" t="t" r="r" b="b"/>
              <a:pathLst>
                <a:path w="254" h="2339" extrusionOk="0">
                  <a:moveTo>
                    <a:pt x="20" y="10"/>
                  </a:moveTo>
                  <a:cubicBezTo>
                    <a:pt x="88" y="1"/>
                    <a:pt x="88" y="49"/>
                    <a:pt x="147" y="49"/>
                  </a:cubicBezTo>
                  <a:cubicBezTo>
                    <a:pt x="254" y="799"/>
                    <a:pt x="186" y="1530"/>
                    <a:pt x="186" y="2338"/>
                  </a:cubicBezTo>
                  <a:cubicBezTo>
                    <a:pt x="0" y="2007"/>
                    <a:pt x="39" y="1471"/>
                    <a:pt x="20" y="1043"/>
                  </a:cubicBezTo>
                  <a:cubicBezTo>
                    <a:pt x="10" y="731"/>
                    <a:pt x="49" y="419"/>
                    <a:pt x="20" y="12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43"/>
            <p:cNvSpPr/>
            <p:nvPr/>
          </p:nvSpPr>
          <p:spPr>
            <a:xfrm>
              <a:off x="2435925" y="4076550"/>
              <a:ext cx="216250" cy="248625"/>
            </a:xfrm>
            <a:custGeom>
              <a:avLst/>
              <a:gdLst/>
              <a:ahLst/>
              <a:cxnLst/>
              <a:rect l="l" t="t" r="r" b="b"/>
              <a:pathLst>
                <a:path w="8650" h="9945" extrusionOk="0">
                  <a:moveTo>
                    <a:pt x="8465" y="9760"/>
                  </a:moveTo>
                  <a:cubicBezTo>
                    <a:pt x="8056" y="9623"/>
                    <a:pt x="7773" y="9428"/>
                    <a:pt x="7276" y="9604"/>
                  </a:cubicBezTo>
                  <a:cubicBezTo>
                    <a:pt x="7043" y="9682"/>
                    <a:pt x="6906" y="9906"/>
                    <a:pt x="6721" y="9915"/>
                  </a:cubicBezTo>
                  <a:cubicBezTo>
                    <a:pt x="6332" y="9945"/>
                    <a:pt x="5971" y="9380"/>
                    <a:pt x="5299" y="9477"/>
                  </a:cubicBezTo>
                  <a:cubicBezTo>
                    <a:pt x="5085" y="9516"/>
                    <a:pt x="4841" y="9779"/>
                    <a:pt x="4588" y="9799"/>
                  </a:cubicBezTo>
                  <a:cubicBezTo>
                    <a:pt x="4101" y="9838"/>
                    <a:pt x="3750" y="9312"/>
                    <a:pt x="3205" y="9399"/>
                  </a:cubicBezTo>
                  <a:cubicBezTo>
                    <a:pt x="2903" y="9448"/>
                    <a:pt x="2747" y="9838"/>
                    <a:pt x="2299" y="9799"/>
                  </a:cubicBezTo>
                  <a:cubicBezTo>
                    <a:pt x="1783" y="9750"/>
                    <a:pt x="1588" y="9088"/>
                    <a:pt x="799" y="9331"/>
                  </a:cubicBezTo>
                  <a:cubicBezTo>
                    <a:pt x="566" y="9399"/>
                    <a:pt x="449" y="9604"/>
                    <a:pt x="244" y="9799"/>
                  </a:cubicBezTo>
                  <a:cubicBezTo>
                    <a:pt x="273" y="6974"/>
                    <a:pt x="1" y="4276"/>
                    <a:pt x="127" y="1588"/>
                  </a:cubicBezTo>
                  <a:cubicBezTo>
                    <a:pt x="303" y="1325"/>
                    <a:pt x="449" y="1101"/>
                    <a:pt x="751" y="1111"/>
                  </a:cubicBezTo>
                  <a:cubicBezTo>
                    <a:pt x="1286" y="1130"/>
                    <a:pt x="1257" y="1919"/>
                    <a:pt x="1978" y="1783"/>
                  </a:cubicBezTo>
                  <a:cubicBezTo>
                    <a:pt x="2406" y="1705"/>
                    <a:pt x="2455" y="1335"/>
                    <a:pt x="2806" y="1033"/>
                  </a:cubicBezTo>
                  <a:cubicBezTo>
                    <a:pt x="3458" y="1198"/>
                    <a:pt x="3682" y="1919"/>
                    <a:pt x="4432" y="1783"/>
                  </a:cubicBezTo>
                  <a:cubicBezTo>
                    <a:pt x="4754" y="1724"/>
                    <a:pt x="4987" y="1208"/>
                    <a:pt x="5260" y="1189"/>
                  </a:cubicBezTo>
                  <a:cubicBezTo>
                    <a:pt x="5621" y="1179"/>
                    <a:pt x="5806" y="1646"/>
                    <a:pt x="6205" y="1588"/>
                  </a:cubicBezTo>
                  <a:cubicBezTo>
                    <a:pt x="6468" y="1549"/>
                    <a:pt x="6575" y="1266"/>
                    <a:pt x="6760" y="1111"/>
                  </a:cubicBezTo>
                  <a:cubicBezTo>
                    <a:pt x="6945" y="1189"/>
                    <a:pt x="6848" y="1315"/>
                    <a:pt x="7072" y="1198"/>
                  </a:cubicBezTo>
                  <a:cubicBezTo>
                    <a:pt x="7325" y="1471"/>
                    <a:pt x="8026" y="1520"/>
                    <a:pt x="8260" y="1198"/>
                  </a:cubicBezTo>
                  <a:cubicBezTo>
                    <a:pt x="8338" y="974"/>
                    <a:pt x="8046" y="1111"/>
                    <a:pt x="8065" y="955"/>
                  </a:cubicBezTo>
                  <a:lnTo>
                    <a:pt x="8065" y="127"/>
                  </a:lnTo>
                  <a:cubicBezTo>
                    <a:pt x="8182" y="117"/>
                    <a:pt x="8241" y="39"/>
                    <a:pt x="8338" y="0"/>
                  </a:cubicBezTo>
                  <a:cubicBezTo>
                    <a:pt x="8445" y="965"/>
                    <a:pt x="8338" y="2133"/>
                    <a:pt x="8533" y="3010"/>
                  </a:cubicBezTo>
                  <a:cubicBezTo>
                    <a:pt x="8348" y="3283"/>
                    <a:pt x="8172" y="3585"/>
                    <a:pt x="8221" y="4033"/>
                  </a:cubicBezTo>
                  <a:cubicBezTo>
                    <a:pt x="8250" y="4266"/>
                    <a:pt x="8484" y="4461"/>
                    <a:pt x="8533" y="4705"/>
                  </a:cubicBezTo>
                  <a:cubicBezTo>
                    <a:pt x="8650" y="5201"/>
                    <a:pt x="8494" y="5883"/>
                    <a:pt x="8455" y="6565"/>
                  </a:cubicBezTo>
                  <a:cubicBezTo>
                    <a:pt x="8406" y="7656"/>
                    <a:pt x="8523" y="8678"/>
                    <a:pt x="8465" y="9760"/>
                  </a:cubicBezTo>
                  <a:close/>
                  <a:moveTo>
                    <a:pt x="2533" y="3877"/>
                  </a:moveTo>
                  <a:cubicBezTo>
                    <a:pt x="2270" y="4393"/>
                    <a:pt x="1939" y="4909"/>
                    <a:pt x="1978" y="5416"/>
                  </a:cubicBezTo>
                  <a:cubicBezTo>
                    <a:pt x="2630" y="6214"/>
                    <a:pt x="3283" y="7315"/>
                    <a:pt x="4315" y="7860"/>
                  </a:cubicBezTo>
                  <a:cubicBezTo>
                    <a:pt x="4608" y="7451"/>
                    <a:pt x="4948" y="7179"/>
                    <a:pt x="5338" y="6760"/>
                  </a:cubicBezTo>
                  <a:cubicBezTo>
                    <a:pt x="5591" y="6477"/>
                    <a:pt x="6263" y="5912"/>
                    <a:pt x="6283" y="5533"/>
                  </a:cubicBezTo>
                  <a:cubicBezTo>
                    <a:pt x="6302" y="5260"/>
                    <a:pt x="6010" y="4909"/>
                    <a:pt x="5854" y="4666"/>
                  </a:cubicBezTo>
                  <a:cubicBezTo>
                    <a:pt x="5289" y="3779"/>
                    <a:pt x="4822" y="2961"/>
                    <a:pt x="4189" y="2289"/>
                  </a:cubicBezTo>
                  <a:cubicBezTo>
                    <a:pt x="3088" y="2046"/>
                    <a:pt x="2913" y="3146"/>
                    <a:pt x="2533" y="38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43"/>
            <p:cNvSpPr/>
            <p:nvPr/>
          </p:nvSpPr>
          <p:spPr>
            <a:xfrm>
              <a:off x="2437875" y="4079475"/>
              <a:ext cx="154400" cy="39450"/>
            </a:xfrm>
            <a:custGeom>
              <a:avLst/>
              <a:gdLst/>
              <a:ahLst/>
              <a:cxnLst/>
              <a:rect l="l" t="t" r="r" b="b"/>
              <a:pathLst>
                <a:path w="6176" h="1578" extrusionOk="0">
                  <a:moveTo>
                    <a:pt x="88" y="0"/>
                  </a:moveTo>
                  <a:cubicBezTo>
                    <a:pt x="1812" y="380"/>
                    <a:pt x="4130" y="302"/>
                    <a:pt x="6049" y="166"/>
                  </a:cubicBezTo>
                  <a:cubicBezTo>
                    <a:pt x="6107" y="497"/>
                    <a:pt x="6098" y="906"/>
                    <a:pt x="6176" y="1227"/>
                  </a:cubicBezTo>
                  <a:cubicBezTo>
                    <a:pt x="5767" y="1334"/>
                    <a:pt x="5640" y="867"/>
                    <a:pt x="5270" y="838"/>
                  </a:cubicBezTo>
                  <a:cubicBezTo>
                    <a:pt x="4832" y="799"/>
                    <a:pt x="4559" y="1412"/>
                    <a:pt x="4198" y="1422"/>
                  </a:cubicBezTo>
                  <a:cubicBezTo>
                    <a:pt x="3653" y="1442"/>
                    <a:pt x="3234" y="653"/>
                    <a:pt x="2776" y="672"/>
                  </a:cubicBezTo>
                  <a:cubicBezTo>
                    <a:pt x="2221" y="701"/>
                    <a:pt x="2192" y="1578"/>
                    <a:pt x="1588" y="1422"/>
                  </a:cubicBezTo>
                  <a:cubicBezTo>
                    <a:pt x="1325" y="1354"/>
                    <a:pt x="1237" y="828"/>
                    <a:pt x="877" y="750"/>
                  </a:cubicBezTo>
                  <a:cubicBezTo>
                    <a:pt x="526" y="682"/>
                    <a:pt x="390" y="809"/>
                    <a:pt x="49" y="994"/>
                  </a:cubicBezTo>
                  <a:cubicBezTo>
                    <a:pt x="69" y="672"/>
                    <a:pt x="1" y="253"/>
                    <a:pt x="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3"/>
            <p:cNvSpPr/>
            <p:nvPr/>
          </p:nvSpPr>
          <p:spPr>
            <a:xfrm>
              <a:off x="2621725" y="4079475"/>
              <a:ext cx="6100" cy="25825"/>
            </a:xfrm>
            <a:custGeom>
              <a:avLst/>
              <a:gdLst/>
              <a:ahLst/>
              <a:cxnLst/>
              <a:rect l="l" t="t" r="r" b="b"/>
              <a:pathLst>
                <a:path w="244" h="1033" extrusionOk="0">
                  <a:moveTo>
                    <a:pt x="78" y="0"/>
                  </a:moveTo>
                  <a:cubicBezTo>
                    <a:pt x="244" y="195"/>
                    <a:pt x="214" y="789"/>
                    <a:pt x="205" y="1033"/>
                  </a:cubicBezTo>
                  <a:cubicBezTo>
                    <a:pt x="0" y="877"/>
                    <a:pt x="59" y="253"/>
                    <a:pt x="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3"/>
            <p:cNvSpPr/>
            <p:nvPr/>
          </p:nvSpPr>
          <p:spPr>
            <a:xfrm>
              <a:off x="2630250" y="4080450"/>
              <a:ext cx="6100" cy="23875"/>
            </a:xfrm>
            <a:custGeom>
              <a:avLst/>
              <a:gdLst/>
              <a:ahLst/>
              <a:cxnLst/>
              <a:rect l="l" t="t" r="r" b="b"/>
              <a:pathLst>
                <a:path w="244" h="955" extrusionOk="0">
                  <a:moveTo>
                    <a:pt x="20" y="0"/>
                  </a:moveTo>
                  <a:cubicBezTo>
                    <a:pt x="185" y="156"/>
                    <a:pt x="244" y="789"/>
                    <a:pt x="146" y="955"/>
                  </a:cubicBezTo>
                  <a:cubicBezTo>
                    <a:pt x="0" y="731"/>
                    <a:pt x="29" y="341"/>
                    <a:pt x="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3"/>
            <p:cNvSpPr/>
            <p:nvPr/>
          </p:nvSpPr>
          <p:spPr>
            <a:xfrm>
              <a:off x="2601275" y="4080450"/>
              <a:ext cx="19500" cy="22900"/>
            </a:xfrm>
            <a:custGeom>
              <a:avLst/>
              <a:gdLst/>
              <a:ahLst/>
              <a:cxnLst/>
              <a:rect l="l" t="t" r="r" b="b"/>
              <a:pathLst>
                <a:path w="780" h="916" extrusionOk="0">
                  <a:moveTo>
                    <a:pt x="701" y="39"/>
                  </a:moveTo>
                  <a:cubicBezTo>
                    <a:pt x="740" y="322"/>
                    <a:pt x="730" y="643"/>
                    <a:pt x="779" y="916"/>
                  </a:cubicBezTo>
                  <a:cubicBezTo>
                    <a:pt x="468" y="886"/>
                    <a:pt x="594" y="419"/>
                    <a:pt x="545" y="117"/>
                  </a:cubicBezTo>
                  <a:cubicBezTo>
                    <a:pt x="419" y="253"/>
                    <a:pt x="584" y="662"/>
                    <a:pt x="468" y="789"/>
                  </a:cubicBezTo>
                  <a:cubicBezTo>
                    <a:pt x="146" y="809"/>
                    <a:pt x="419" y="234"/>
                    <a:pt x="224" y="117"/>
                  </a:cubicBezTo>
                  <a:cubicBezTo>
                    <a:pt x="49" y="351"/>
                    <a:pt x="409" y="867"/>
                    <a:pt x="68" y="916"/>
                  </a:cubicBezTo>
                  <a:cubicBezTo>
                    <a:pt x="10" y="633"/>
                    <a:pt x="0" y="360"/>
                    <a:pt x="29" y="78"/>
                  </a:cubicBezTo>
                  <a:cubicBezTo>
                    <a:pt x="185" y="0"/>
                    <a:pt x="487" y="59"/>
                    <a:pt x="701" y="3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3"/>
            <p:cNvSpPr/>
            <p:nvPr/>
          </p:nvSpPr>
          <p:spPr>
            <a:xfrm>
              <a:off x="2593950" y="4082400"/>
              <a:ext cx="7325" cy="23875"/>
            </a:xfrm>
            <a:custGeom>
              <a:avLst/>
              <a:gdLst/>
              <a:ahLst/>
              <a:cxnLst/>
              <a:rect l="l" t="t" r="r" b="b"/>
              <a:pathLst>
                <a:path w="293" h="955" extrusionOk="0">
                  <a:moveTo>
                    <a:pt x="88" y="0"/>
                  </a:moveTo>
                  <a:cubicBezTo>
                    <a:pt x="293" y="136"/>
                    <a:pt x="186" y="769"/>
                    <a:pt x="205" y="955"/>
                  </a:cubicBezTo>
                  <a:cubicBezTo>
                    <a:pt x="1" y="818"/>
                    <a:pt x="50" y="244"/>
                    <a:pt x="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43"/>
            <p:cNvSpPr/>
            <p:nvPr/>
          </p:nvSpPr>
          <p:spPr>
            <a:xfrm>
              <a:off x="3217800" y="4084575"/>
              <a:ext cx="10000" cy="13900"/>
            </a:xfrm>
            <a:custGeom>
              <a:avLst/>
              <a:gdLst/>
              <a:ahLst/>
              <a:cxnLst/>
              <a:rect l="l" t="t" r="r" b="b"/>
              <a:pathLst>
                <a:path w="400" h="556" extrusionOk="0">
                  <a:moveTo>
                    <a:pt x="263" y="1"/>
                  </a:moveTo>
                  <a:cubicBezTo>
                    <a:pt x="400" y="205"/>
                    <a:pt x="156" y="361"/>
                    <a:pt x="137" y="556"/>
                  </a:cubicBezTo>
                  <a:cubicBezTo>
                    <a:pt x="0" y="342"/>
                    <a:pt x="195" y="137"/>
                    <a:pt x="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43"/>
            <p:cNvSpPr/>
            <p:nvPr/>
          </p:nvSpPr>
          <p:spPr>
            <a:xfrm>
              <a:off x="2946775" y="4085550"/>
              <a:ext cx="141025" cy="64550"/>
            </a:xfrm>
            <a:custGeom>
              <a:avLst/>
              <a:gdLst/>
              <a:ahLst/>
              <a:cxnLst/>
              <a:rect l="l" t="t" r="r" b="b"/>
              <a:pathLst>
                <a:path w="5641" h="2582" extrusionOk="0">
                  <a:moveTo>
                    <a:pt x="5640" y="1"/>
                  </a:moveTo>
                  <a:lnTo>
                    <a:pt x="5640" y="2212"/>
                  </a:lnTo>
                  <a:cubicBezTo>
                    <a:pt x="3975" y="2582"/>
                    <a:pt x="1929" y="2455"/>
                    <a:pt x="40" y="2367"/>
                  </a:cubicBezTo>
                  <a:cubicBezTo>
                    <a:pt x="50" y="1627"/>
                    <a:pt x="20" y="926"/>
                    <a:pt x="1" y="234"/>
                  </a:cubicBezTo>
                  <a:cubicBezTo>
                    <a:pt x="1861" y="712"/>
                    <a:pt x="3751" y="1"/>
                    <a:pt x="5640" y="1"/>
                  </a:cubicBezTo>
                  <a:close/>
                  <a:moveTo>
                    <a:pt x="3001" y="1296"/>
                  </a:moveTo>
                  <a:cubicBezTo>
                    <a:pt x="2981" y="1023"/>
                    <a:pt x="2796" y="965"/>
                    <a:pt x="2563" y="1023"/>
                  </a:cubicBezTo>
                  <a:cubicBezTo>
                    <a:pt x="1696" y="1247"/>
                    <a:pt x="3040" y="2173"/>
                    <a:pt x="3001"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43"/>
            <p:cNvSpPr/>
            <p:nvPr/>
          </p:nvSpPr>
          <p:spPr>
            <a:xfrm>
              <a:off x="2406950" y="4093350"/>
              <a:ext cx="9025" cy="16825"/>
            </a:xfrm>
            <a:custGeom>
              <a:avLst/>
              <a:gdLst/>
              <a:ahLst/>
              <a:cxnLst/>
              <a:rect l="l" t="t" r="r" b="b"/>
              <a:pathLst>
                <a:path w="361" h="673" extrusionOk="0">
                  <a:moveTo>
                    <a:pt x="215" y="0"/>
                  </a:moveTo>
                  <a:cubicBezTo>
                    <a:pt x="361" y="254"/>
                    <a:pt x="147" y="478"/>
                    <a:pt x="98" y="672"/>
                  </a:cubicBezTo>
                  <a:cubicBezTo>
                    <a:pt x="1" y="468"/>
                    <a:pt x="127" y="156"/>
                    <a:pt x="2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3"/>
            <p:cNvSpPr/>
            <p:nvPr/>
          </p:nvSpPr>
          <p:spPr>
            <a:xfrm>
              <a:off x="3217550" y="4099200"/>
              <a:ext cx="10250" cy="15850"/>
            </a:xfrm>
            <a:custGeom>
              <a:avLst/>
              <a:gdLst/>
              <a:ahLst/>
              <a:cxnLst/>
              <a:rect l="l" t="t" r="r" b="b"/>
              <a:pathLst>
                <a:path w="410" h="634" extrusionOk="0">
                  <a:moveTo>
                    <a:pt x="273" y="0"/>
                  </a:moveTo>
                  <a:cubicBezTo>
                    <a:pt x="410" y="244"/>
                    <a:pt x="186" y="448"/>
                    <a:pt x="147" y="633"/>
                  </a:cubicBezTo>
                  <a:cubicBezTo>
                    <a:pt x="1" y="399"/>
                    <a:pt x="225" y="195"/>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3"/>
            <p:cNvSpPr/>
            <p:nvPr/>
          </p:nvSpPr>
          <p:spPr>
            <a:xfrm>
              <a:off x="3217550" y="4116975"/>
              <a:ext cx="10250" cy="15850"/>
            </a:xfrm>
            <a:custGeom>
              <a:avLst/>
              <a:gdLst/>
              <a:ahLst/>
              <a:cxnLst/>
              <a:rect l="l" t="t" r="r" b="b"/>
              <a:pathLst>
                <a:path w="410" h="634" extrusionOk="0">
                  <a:moveTo>
                    <a:pt x="273" y="0"/>
                  </a:moveTo>
                  <a:cubicBezTo>
                    <a:pt x="410" y="244"/>
                    <a:pt x="186" y="448"/>
                    <a:pt x="147" y="633"/>
                  </a:cubicBezTo>
                  <a:cubicBezTo>
                    <a:pt x="1" y="399"/>
                    <a:pt x="225" y="195"/>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43"/>
            <p:cNvSpPr/>
            <p:nvPr/>
          </p:nvSpPr>
          <p:spPr>
            <a:xfrm>
              <a:off x="3219025" y="4134750"/>
              <a:ext cx="9525" cy="14875"/>
            </a:xfrm>
            <a:custGeom>
              <a:avLst/>
              <a:gdLst/>
              <a:ahLst/>
              <a:cxnLst/>
              <a:rect l="l" t="t" r="r" b="b"/>
              <a:pathLst>
                <a:path w="381" h="595" extrusionOk="0">
                  <a:moveTo>
                    <a:pt x="244" y="0"/>
                  </a:moveTo>
                  <a:cubicBezTo>
                    <a:pt x="380" y="224"/>
                    <a:pt x="185" y="438"/>
                    <a:pt x="127" y="594"/>
                  </a:cubicBezTo>
                  <a:cubicBezTo>
                    <a:pt x="0" y="390"/>
                    <a:pt x="176" y="146"/>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43"/>
            <p:cNvSpPr/>
            <p:nvPr/>
          </p:nvSpPr>
          <p:spPr>
            <a:xfrm>
              <a:off x="2495350" y="4138625"/>
              <a:ext cx="88900" cy="122525"/>
            </a:xfrm>
            <a:custGeom>
              <a:avLst/>
              <a:gdLst/>
              <a:ahLst/>
              <a:cxnLst/>
              <a:rect l="l" t="t" r="r" b="b"/>
              <a:pathLst>
                <a:path w="3556" h="4901" extrusionOk="0">
                  <a:moveTo>
                    <a:pt x="3555" y="2894"/>
                  </a:moveTo>
                  <a:cubicBezTo>
                    <a:pt x="2990" y="3585"/>
                    <a:pt x="2270" y="4131"/>
                    <a:pt x="1783" y="4900"/>
                  </a:cubicBezTo>
                  <a:cubicBezTo>
                    <a:pt x="1110" y="4228"/>
                    <a:pt x="633" y="3361"/>
                    <a:pt x="0" y="2650"/>
                  </a:cubicBezTo>
                  <a:cubicBezTo>
                    <a:pt x="438" y="1842"/>
                    <a:pt x="799" y="946"/>
                    <a:pt x="1227" y="128"/>
                  </a:cubicBezTo>
                  <a:cubicBezTo>
                    <a:pt x="1354" y="147"/>
                    <a:pt x="1490" y="98"/>
                    <a:pt x="1578" y="1"/>
                  </a:cubicBezTo>
                  <a:cubicBezTo>
                    <a:pt x="2240" y="965"/>
                    <a:pt x="2815" y="2007"/>
                    <a:pt x="3555" y="2894"/>
                  </a:cubicBezTo>
                  <a:close/>
                  <a:moveTo>
                    <a:pt x="1344" y="361"/>
                  </a:moveTo>
                  <a:cubicBezTo>
                    <a:pt x="1373" y="420"/>
                    <a:pt x="1403" y="488"/>
                    <a:pt x="1500" y="488"/>
                  </a:cubicBezTo>
                  <a:cubicBezTo>
                    <a:pt x="1559" y="449"/>
                    <a:pt x="1627" y="420"/>
                    <a:pt x="1627" y="322"/>
                  </a:cubicBezTo>
                  <a:cubicBezTo>
                    <a:pt x="1588" y="264"/>
                    <a:pt x="1559" y="205"/>
                    <a:pt x="1461" y="205"/>
                  </a:cubicBezTo>
                  <a:cubicBezTo>
                    <a:pt x="1403" y="235"/>
                    <a:pt x="1335" y="264"/>
                    <a:pt x="1344" y="361"/>
                  </a:cubicBezTo>
                  <a:close/>
                  <a:moveTo>
                    <a:pt x="2328" y="3410"/>
                  </a:moveTo>
                  <a:cubicBezTo>
                    <a:pt x="2484" y="3166"/>
                    <a:pt x="2815" y="2767"/>
                    <a:pt x="2805" y="2494"/>
                  </a:cubicBezTo>
                  <a:cubicBezTo>
                    <a:pt x="2795" y="2348"/>
                    <a:pt x="2513" y="2007"/>
                    <a:pt x="2406" y="1822"/>
                  </a:cubicBezTo>
                  <a:cubicBezTo>
                    <a:pt x="2133" y="1365"/>
                    <a:pt x="1929" y="878"/>
                    <a:pt x="1461" y="683"/>
                  </a:cubicBezTo>
                  <a:cubicBezTo>
                    <a:pt x="1257" y="907"/>
                    <a:pt x="507" y="2290"/>
                    <a:pt x="555" y="2689"/>
                  </a:cubicBezTo>
                  <a:cubicBezTo>
                    <a:pt x="585" y="2952"/>
                    <a:pt x="916" y="3283"/>
                    <a:pt x="1072" y="3478"/>
                  </a:cubicBezTo>
                  <a:cubicBezTo>
                    <a:pt x="1247" y="3731"/>
                    <a:pt x="1461" y="3955"/>
                    <a:pt x="1695" y="4150"/>
                  </a:cubicBezTo>
                  <a:cubicBezTo>
                    <a:pt x="1948" y="3985"/>
                    <a:pt x="2133" y="3702"/>
                    <a:pt x="2328" y="3400"/>
                  </a:cubicBezTo>
                  <a:close/>
                  <a:moveTo>
                    <a:pt x="2922" y="3011"/>
                  </a:moveTo>
                  <a:cubicBezTo>
                    <a:pt x="3107" y="3040"/>
                    <a:pt x="3156" y="2933"/>
                    <a:pt x="3156" y="2777"/>
                  </a:cubicBezTo>
                  <a:cubicBezTo>
                    <a:pt x="3020" y="2563"/>
                    <a:pt x="2786" y="2835"/>
                    <a:pt x="2922" y="3011"/>
                  </a:cubicBezTo>
                  <a:close/>
                  <a:moveTo>
                    <a:pt x="2727" y="3371"/>
                  </a:moveTo>
                  <a:cubicBezTo>
                    <a:pt x="2942" y="3400"/>
                    <a:pt x="3029" y="3303"/>
                    <a:pt x="3000" y="3088"/>
                  </a:cubicBezTo>
                  <a:cubicBezTo>
                    <a:pt x="2834" y="2894"/>
                    <a:pt x="2562" y="3137"/>
                    <a:pt x="2727" y="3361"/>
                  </a:cubicBezTo>
                  <a:close/>
                  <a:moveTo>
                    <a:pt x="2688" y="3761"/>
                  </a:moveTo>
                  <a:cubicBezTo>
                    <a:pt x="2922" y="3069"/>
                    <a:pt x="1997" y="3722"/>
                    <a:pt x="2688" y="3761"/>
                  </a:cubicBezTo>
                  <a:close/>
                  <a:moveTo>
                    <a:pt x="2055" y="4277"/>
                  </a:moveTo>
                  <a:cubicBezTo>
                    <a:pt x="2143" y="4316"/>
                    <a:pt x="2240" y="4248"/>
                    <a:pt x="2250" y="4150"/>
                  </a:cubicBezTo>
                  <a:cubicBezTo>
                    <a:pt x="2192" y="4111"/>
                    <a:pt x="2123" y="4101"/>
                    <a:pt x="2055" y="4111"/>
                  </a:cubicBezTo>
                  <a:close/>
                  <a:moveTo>
                    <a:pt x="1773" y="4510"/>
                  </a:moveTo>
                  <a:cubicBezTo>
                    <a:pt x="1792" y="4384"/>
                    <a:pt x="1744" y="4335"/>
                    <a:pt x="1617" y="4355"/>
                  </a:cubicBezTo>
                  <a:cubicBezTo>
                    <a:pt x="1510" y="4481"/>
                    <a:pt x="1656" y="4588"/>
                    <a:pt x="1773" y="45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43"/>
            <p:cNvSpPr/>
            <p:nvPr/>
          </p:nvSpPr>
          <p:spPr>
            <a:xfrm>
              <a:off x="2265975" y="4150800"/>
              <a:ext cx="149775" cy="22200"/>
            </a:xfrm>
            <a:custGeom>
              <a:avLst/>
              <a:gdLst/>
              <a:ahLst/>
              <a:cxnLst/>
              <a:rect l="l" t="t" r="r" b="b"/>
              <a:pathLst>
                <a:path w="5991" h="888" extrusionOk="0">
                  <a:moveTo>
                    <a:pt x="5971" y="274"/>
                  </a:moveTo>
                  <a:cubicBezTo>
                    <a:pt x="5990" y="507"/>
                    <a:pt x="5659" y="478"/>
                    <a:pt x="5503" y="507"/>
                  </a:cubicBezTo>
                  <a:cubicBezTo>
                    <a:pt x="4042" y="800"/>
                    <a:pt x="1559" y="887"/>
                    <a:pt x="10" y="507"/>
                  </a:cubicBezTo>
                  <a:cubicBezTo>
                    <a:pt x="0" y="254"/>
                    <a:pt x="166" y="1"/>
                    <a:pt x="409" y="79"/>
                  </a:cubicBezTo>
                  <a:cubicBezTo>
                    <a:pt x="1033" y="244"/>
                    <a:pt x="1685" y="352"/>
                    <a:pt x="2338" y="391"/>
                  </a:cubicBezTo>
                  <a:cubicBezTo>
                    <a:pt x="3682" y="459"/>
                    <a:pt x="5016" y="215"/>
                    <a:pt x="5971" y="2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43"/>
            <p:cNvSpPr/>
            <p:nvPr/>
          </p:nvSpPr>
          <p:spPr>
            <a:xfrm>
              <a:off x="3219025" y="4152525"/>
              <a:ext cx="10725" cy="14875"/>
            </a:xfrm>
            <a:custGeom>
              <a:avLst/>
              <a:gdLst/>
              <a:ahLst/>
              <a:cxnLst/>
              <a:rect l="l" t="t" r="r" b="b"/>
              <a:pathLst>
                <a:path w="429" h="595" extrusionOk="0">
                  <a:moveTo>
                    <a:pt x="244" y="0"/>
                  </a:moveTo>
                  <a:cubicBezTo>
                    <a:pt x="429" y="175"/>
                    <a:pt x="185" y="429"/>
                    <a:pt x="127" y="594"/>
                  </a:cubicBezTo>
                  <a:cubicBezTo>
                    <a:pt x="0" y="390"/>
                    <a:pt x="214" y="185"/>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3"/>
            <p:cNvSpPr/>
            <p:nvPr/>
          </p:nvSpPr>
          <p:spPr>
            <a:xfrm>
              <a:off x="2938750" y="4151775"/>
              <a:ext cx="153175" cy="18300"/>
            </a:xfrm>
            <a:custGeom>
              <a:avLst/>
              <a:gdLst/>
              <a:ahLst/>
              <a:cxnLst/>
              <a:rect l="l" t="t" r="r" b="b"/>
              <a:pathLst>
                <a:path w="6127" h="732" extrusionOk="0">
                  <a:moveTo>
                    <a:pt x="6127" y="157"/>
                  </a:moveTo>
                  <a:cubicBezTo>
                    <a:pt x="5552" y="468"/>
                    <a:pt x="4695" y="517"/>
                    <a:pt x="3867" y="585"/>
                  </a:cubicBezTo>
                  <a:cubicBezTo>
                    <a:pt x="2582" y="683"/>
                    <a:pt x="1130" y="731"/>
                    <a:pt x="1" y="507"/>
                  </a:cubicBezTo>
                  <a:cubicBezTo>
                    <a:pt x="59" y="429"/>
                    <a:pt x="30" y="244"/>
                    <a:pt x="78" y="157"/>
                  </a:cubicBezTo>
                  <a:cubicBezTo>
                    <a:pt x="1851" y="283"/>
                    <a:pt x="3634" y="264"/>
                    <a:pt x="5416" y="118"/>
                  </a:cubicBezTo>
                  <a:cubicBezTo>
                    <a:pt x="5659" y="89"/>
                    <a:pt x="5903" y="1"/>
                    <a:pt x="6127" y="1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43"/>
            <p:cNvSpPr/>
            <p:nvPr/>
          </p:nvSpPr>
          <p:spPr>
            <a:xfrm>
              <a:off x="2267175" y="4168350"/>
              <a:ext cx="148075" cy="19750"/>
            </a:xfrm>
            <a:custGeom>
              <a:avLst/>
              <a:gdLst/>
              <a:ahLst/>
              <a:cxnLst/>
              <a:rect l="l" t="t" r="r" b="b"/>
              <a:pathLst>
                <a:path w="5923" h="790" extrusionOk="0">
                  <a:moveTo>
                    <a:pt x="5884" y="0"/>
                  </a:moveTo>
                  <a:cubicBezTo>
                    <a:pt x="5923" y="0"/>
                    <a:pt x="5923" y="49"/>
                    <a:pt x="5923" y="78"/>
                  </a:cubicBezTo>
                  <a:cubicBezTo>
                    <a:pt x="5767" y="429"/>
                    <a:pt x="5241" y="409"/>
                    <a:pt x="4822" y="477"/>
                  </a:cubicBezTo>
                  <a:cubicBezTo>
                    <a:pt x="3410" y="721"/>
                    <a:pt x="1072" y="789"/>
                    <a:pt x="1" y="156"/>
                  </a:cubicBezTo>
                  <a:cubicBezTo>
                    <a:pt x="556" y="146"/>
                    <a:pt x="1267" y="322"/>
                    <a:pt x="2017" y="361"/>
                  </a:cubicBezTo>
                  <a:cubicBezTo>
                    <a:pt x="3088" y="400"/>
                    <a:pt x="4160" y="341"/>
                    <a:pt x="5212" y="205"/>
                  </a:cubicBezTo>
                  <a:cubicBezTo>
                    <a:pt x="5445" y="176"/>
                    <a:pt x="5679" y="107"/>
                    <a:pt x="58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43"/>
            <p:cNvSpPr/>
            <p:nvPr/>
          </p:nvSpPr>
          <p:spPr>
            <a:xfrm>
              <a:off x="2942650" y="4174425"/>
              <a:ext cx="148300" cy="70400"/>
            </a:xfrm>
            <a:custGeom>
              <a:avLst/>
              <a:gdLst/>
              <a:ahLst/>
              <a:cxnLst/>
              <a:rect l="l" t="t" r="r" b="b"/>
              <a:pathLst>
                <a:path w="5932" h="2816" extrusionOk="0">
                  <a:moveTo>
                    <a:pt x="5766" y="1"/>
                  </a:moveTo>
                  <a:cubicBezTo>
                    <a:pt x="5932" y="712"/>
                    <a:pt x="5883" y="1647"/>
                    <a:pt x="5922" y="2484"/>
                  </a:cubicBezTo>
                  <a:cubicBezTo>
                    <a:pt x="3867" y="2553"/>
                    <a:pt x="1870" y="2816"/>
                    <a:pt x="39" y="2406"/>
                  </a:cubicBezTo>
                  <a:cubicBezTo>
                    <a:pt x="39" y="1666"/>
                    <a:pt x="49" y="926"/>
                    <a:pt x="0" y="234"/>
                  </a:cubicBezTo>
                  <a:cubicBezTo>
                    <a:pt x="1900" y="429"/>
                    <a:pt x="4072" y="264"/>
                    <a:pt x="5766" y="1"/>
                  </a:cubicBezTo>
                  <a:close/>
                  <a:moveTo>
                    <a:pt x="2883" y="1890"/>
                  </a:moveTo>
                  <a:cubicBezTo>
                    <a:pt x="3234" y="1822"/>
                    <a:pt x="3263" y="1082"/>
                    <a:pt x="2728" y="1218"/>
                  </a:cubicBezTo>
                  <a:cubicBezTo>
                    <a:pt x="2221" y="1355"/>
                    <a:pt x="2513" y="1968"/>
                    <a:pt x="2883" y="189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3"/>
            <p:cNvSpPr/>
            <p:nvPr/>
          </p:nvSpPr>
          <p:spPr>
            <a:xfrm>
              <a:off x="2425950" y="4181250"/>
              <a:ext cx="12200" cy="155125"/>
            </a:xfrm>
            <a:custGeom>
              <a:avLst/>
              <a:gdLst/>
              <a:ahLst/>
              <a:cxnLst/>
              <a:rect l="l" t="t" r="r" b="b"/>
              <a:pathLst>
                <a:path w="488" h="6205" extrusionOk="0">
                  <a:moveTo>
                    <a:pt x="166" y="0"/>
                  </a:moveTo>
                  <a:cubicBezTo>
                    <a:pt x="253" y="1958"/>
                    <a:pt x="487" y="4305"/>
                    <a:pt x="244" y="6205"/>
                  </a:cubicBezTo>
                  <a:cubicBezTo>
                    <a:pt x="0" y="4315"/>
                    <a:pt x="244" y="2065"/>
                    <a:pt x="49" y="78"/>
                  </a:cubicBezTo>
                  <a:cubicBezTo>
                    <a:pt x="107" y="88"/>
                    <a:pt x="156" y="49"/>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43"/>
            <p:cNvSpPr/>
            <p:nvPr/>
          </p:nvSpPr>
          <p:spPr>
            <a:xfrm>
              <a:off x="2271075" y="4189050"/>
              <a:ext cx="132500" cy="151225"/>
            </a:xfrm>
            <a:custGeom>
              <a:avLst/>
              <a:gdLst/>
              <a:ahLst/>
              <a:cxnLst/>
              <a:rect l="l" t="t" r="r" b="b"/>
              <a:pathLst>
                <a:path w="5300" h="6049" extrusionOk="0">
                  <a:moveTo>
                    <a:pt x="5260" y="127"/>
                  </a:moveTo>
                  <a:cubicBezTo>
                    <a:pt x="5299" y="2114"/>
                    <a:pt x="5075" y="3984"/>
                    <a:pt x="5260" y="5893"/>
                  </a:cubicBezTo>
                  <a:cubicBezTo>
                    <a:pt x="3643" y="6010"/>
                    <a:pt x="1880" y="5990"/>
                    <a:pt x="205" y="6049"/>
                  </a:cubicBezTo>
                  <a:cubicBezTo>
                    <a:pt x="49" y="4081"/>
                    <a:pt x="1" y="2172"/>
                    <a:pt x="1" y="0"/>
                  </a:cubicBezTo>
                  <a:cubicBezTo>
                    <a:pt x="1540" y="419"/>
                    <a:pt x="3614" y="370"/>
                    <a:pt x="5260" y="1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43"/>
            <p:cNvSpPr/>
            <p:nvPr/>
          </p:nvSpPr>
          <p:spPr>
            <a:xfrm>
              <a:off x="2408175" y="4189050"/>
              <a:ext cx="9750" cy="80125"/>
            </a:xfrm>
            <a:custGeom>
              <a:avLst/>
              <a:gdLst/>
              <a:ahLst/>
              <a:cxnLst/>
              <a:rect l="l" t="t" r="r" b="b"/>
              <a:pathLst>
                <a:path w="390" h="3205" extrusionOk="0">
                  <a:moveTo>
                    <a:pt x="49" y="0"/>
                  </a:moveTo>
                  <a:lnTo>
                    <a:pt x="176" y="0"/>
                  </a:lnTo>
                  <a:cubicBezTo>
                    <a:pt x="224" y="1003"/>
                    <a:pt x="390" y="2386"/>
                    <a:pt x="49" y="3205"/>
                  </a:cubicBezTo>
                  <a:cubicBezTo>
                    <a:pt x="0" y="2172"/>
                    <a:pt x="20" y="1033"/>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3"/>
            <p:cNvSpPr/>
            <p:nvPr/>
          </p:nvSpPr>
          <p:spPr>
            <a:xfrm>
              <a:off x="3106525" y="4188075"/>
              <a:ext cx="123475" cy="11950"/>
            </a:xfrm>
            <a:custGeom>
              <a:avLst/>
              <a:gdLst/>
              <a:ahLst/>
              <a:cxnLst/>
              <a:rect l="l" t="t" r="r" b="b"/>
              <a:pathLst>
                <a:path w="4939" h="478" extrusionOk="0">
                  <a:moveTo>
                    <a:pt x="4938" y="88"/>
                  </a:moveTo>
                  <a:cubicBezTo>
                    <a:pt x="4637" y="468"/>
                    <a:pt x="3955" y="331"/>
                    <a:pt x="3400" y="360"/>
                  </a:cubicBezTo>
                  <a:cubicBezTo>
                    <a:pt x="2893" y="380"/>
                    <a:pt x="2367" y="380"/>
                    <a:pt x="1822" y="360"/>
                  </a:cubicBezTo>
                  <a:cubicBezTo>
                    <a:pt x="1159" y="331"/>
                    <a:pt x="478" y="477"/>
                    <a:pt x="0" y="234"/>
                  </a:cubicBezTo>
                  <a:lnTo>
                    <a:pt x="0" y="117"/>
                  </a:lnTo>
                  <a:cubicBezTo>
                    <a:pt x="1695" y="0"/>
                    <a:pt x="3458" y="283"/>
                    <a:pt x="4938" y="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43"/>
            <p:cNvSpPr/>
            <p:nvPr/>
          </p:nvSpPr>
          <p:spPr>
            <a:xfrm>
              <a:off x="2527250" y="4190975"/>
              <a:ext cx="17550" cy="29750"/>
            </a:xfrm>
            <a:custGeom>
              <a:avLst/>
              <a:gdLst/>
              <a:ahLst/>
              <a:cxnLst/>
              <a:rect l="l" t="t" r="r" b="b"/>
              <a:pathLst>
                <a:path w="702" h="1190" extrusionOk="0">
                  <a:moveTo>
                    <a:pt x="701" y="1"/>
                  </a:moveTo>
                  <a:cubicBezTo>
                    <a:pt x="672" y="371"/>
                    <a:pt x="312" y="741"/>
                    <a:pt x="224" y="1189"/>
                  </a:cubicBezTo>
                  <a:cubicBezTo>
                    <a:pt x="0" y="839"/>
                    <a:pt x="614" y="420"/>
                    <a:pt x="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43"/>
            <p:cNvSpPr/>
            <p:nvPr/>
          </p:nvSpPr>
          <p:spPr>
            <a:xfrm>
              <a:off x="2829900" y="4197075"/>
              <a:ext cx="11000" cy="20725"/>
            </a:xfrm>
            <a:custGeom>
              <a:avLst/>
              <a:gdLst/>
              <a:ahLst/>
              <a:cxnLst/>
              <a:rect l="l" t="t" r="r" b="b"/>
              <a:pathLst>
                <a:path w="440" h="829" extrusionOk="0">
                  <a:moveTo>
                    <a:pt x="400" y="0"/>
                  </a:moveTo>
                  <a:cubicBezTo>
                    <a:pt x="439" y="419"/>
                    <a:pt x="176" y="546"/>
                    <a:pt x="88" y="828"/>
                  </a:cubicBezTo>
                  <a:cubicBezTo>
                    <a:pt x="1" y="673"/>
                    <a:pt x="79" y="341"/>
                    <a:pt x="49" y="117"/>
                  </a:cubicBezTo>
                  <a:cubicBezTo>
                    <a:pt x="157" y="59"/>
                    <a:pt x="274" y="10"/>
                    <a:pt x="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43"/>
            <p:cNvSpPr/>
            <p:nvPr/>
          </p:nvSpPr>
          <p:spPr>
            <a:xfrm>
              <a:off x="2536500" y="4199025"/>
              <a:ext cx="17300" cy="30700"/>
            </a:xfrm>
            <a:custGeom>
              <a:avLst/>
              <a:gdLst/>
              <a:ahLst/>
              <a:cxnLst/>
              <a:rect l="l" t="t" r="r" b="b"/>
              <a:pathLst>
                <a:path w="692" h="1228" extrusionOk="0">
                  <a:moveTo>
                    <a:pt x="565" y="0"/>
                  </a:moveTo>
                  <a:cubicBezTo>
                    <a:pt x="614" y="10"/>
                    <a:pt x="624" y="69"/>
                    <a:pt x="692" y="78"/>
                  </a:cubicBezTo>
                  <a:cubicBezTo>
                    <a:pt x="487" y="478"/>
                    <a:pt x="214" y="789"/>
                    <a:pt x="59" y="1228"/>
                  </a:cubicBezTo>
                  <a:cubicBezTo>
                    <a:pt x="0" y="896"/>
                    <a:pt x="429" y="40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43"/>
            <p:cNvSpPr/>
            <p:nvPr/>
          </p:nvSpPr>
          <p:spPr>
            <a:xfrm>
              <a:off x="2663100" y="4199025"/>
              <a:ext cx="182650" cy="139050"/>
            </a:xfrm>
            <a:custGeom>
              <a:avLst/>
              <a:gdLst/>
              <a:ahLst/>
              <a:cxnLst/>
              <a:rect l="l" t="t" r="r" b="b"/>
              <a:pathLst>
                <a:path w="7306" h="5562" extrusionOk="0">
                  <a:moveTo>
                    <a:pt x="478" y="117"/>
                  </a:moveTo>
                  <a:cubicBezTo>
                    <a:pt x="488" y="1364"/>
                    <a:pt x="420" y="2679"/>
                    <a:pt x="634" y="3711"/>
                  </a:cubicBezTo>
                  <a:cubicBezTo>
                    <a:pt x="722" y="2601"/>
                    <a:pt x="673" y="1276"/>
                    <a:pt x="634" y="156"/>
                  </a:cubicBezTo>
                  <a:cubicBezTo>
                    <a:pt x="2397" y="448"/>
                    <a:pt x="4783" y="507"/>
                    <a:pt x="6478" y="117"/>
                  </a:cubicBezTo>
                  <a:cubicBezTo>
                    <a:pt x="6449" y="614"/>
                    <a:pt x="6575" y="1257"/>
                    <a:pt x="6361" y="1578"/>
                  </a:cubicBezTo>
                  <a:cubicBezTo>
                    <a:pt x="6400" y="1734"/>
                    <a:pt x="6507" y="1452"/>
                    <a:pt x="6517" y="1578"/>
                  </a:cubicBezTo>
                  <a:cubicBezTo>
                    <a:pt x="6371" y="2163"/>
                    <a:pt x="6702" y="2406"/>
                    <a:pt x="6400" y="2922"/>
                  </a:cubicBezTo>
                  <a:cubicBezTo>
                    <a:pt x="6497" y="2942"/>
                    <a:pt x="6468" y="2835"/>
                    <a:pt x="6517" y="2796"/>
                  </a:cubicBezTo>
                  <a:cubicBezTo>
                    <a:pt x="6605" y="3439"/>
                    <a:pt x="6644" y="4150"/>
                    <a:pt x="6712" y="4890"/>
                  </a:cubicBezTo>
                  <a:cubicBezTo>
                    <a:pt x="6887" y="4461"/>
                    <a:pt x="6790" y="3750"/>
                    <a:pt x="7150" y="3507"/>
                  </a:cubicBezTo>
                  <a:cubicBezTo>
                    <a:pt x="7218" y="4081"/>
                    <a:pt x="7247" y="4695"/>
                    <a:pt x="7306" y="5289"/>
                  </a:cubicBezTo>
                  <a:cubicBezTo>
                    <a:pt x="5280" y="5542"/>
                    <a:pt x="3157" y="5562"/>
                    <a:pt x="916" y="5523"/>
                  </a:cubicBezTo>
                  <a:cubicBezTo>
                    <a:pt x="868" y="5094"/>
                    <a:pt x="887" y="4598"/>
                    <a:pt x="751" y="4266"/>
                  </a:cubicBezTo>
                  <a:cubicBezTo>
                    <a:pt x="605" y="4578"/>
                    <a:pt x="624" y="5133"/>
                    <a:pt x="673" y="5523"/>
                  </a:cubicBezTo>
                  <a:lnTo>
                    <a:pt x="1" y="5523"/>
                  </a:lnTo>
                  <a:cubicBezTo>
                    <a:pt x="59" y="3692"/>
                    <a:pt x="50" y="1900"/>
                    <a:pt x="40" y="78"/>
                  </a:cubicBezTo>
                  <a:cubicBezTo>
                    <a:pt x="147" y="0"/>
                    <a:pt x="293" y="156"/>
                    <a:pt x="478" y="117"/>
                  </a:cubicBezTo>
                  <a:close/>
                  <a:moveTo>
                    <a:pt x="1511" y="1189"/>
                  </a:moveTo>
                  <a:cubicBezTo>
                    <a:pt x="1365" y="2328"/>
                    <a:pt x="1491" y="3789"/>
                    <a:pt x="1822" y="4705"/>
                  </a:cubicBezTo>
                  <a:cubicBezTo>
                    <a:pt x="2826" y="4870"/>
                    <a:pt x="4637" y="5046"/>
                    <a:pt x="5455" y="4578"/>
                  </a:cubicBezTo>
                  <a:cubicBezTo>
                    <a:pt x="5494" y="4432"/>
                    <a:pt x="5270" y="4529"/>
                    <a:pt x="5299" y="4383"/>
                  </a:cubicBezTo>
                  <a:cubicBezTo>
                    <a:pt x="5572" y="3565"/>
                    <a:pt x="5348" y="2299"/>
                    <a:pt x="5222" y="1500"/>
                  </a:cubicBezTo>
                  <a:cubicBezTo>
                    <a:pt x="5192" y="1345"/>
                    <a:pt x="5426" y="1471"/>
                    <a:pt x="5377" y="1306"/>
                  </a:cubicBezTo>
                  <a:cubicBezTo>
                    <a:pt x="4637" y="711"/>
                    <a:pt x="2485" y="1004"/>
                    <a:pt x="1511" y="11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3"/>
            <p:cNvSpPr/>
            <p:nvPr/>
          </p:nvSpPr>
          <p:spPr>
            <a:xfrm>
              <a:off x="3219750" y="4208525"/>
              <a:ext cx="5375" cy="7800"/>
            </a:xfrm>
            <a:custGeom>
              <a:avLst/>
              <a:gdLst/>
              <a:ahLst/>
              <a:cxnLst/>
              <a:rect l="l" t="t" r="r" b="b"/>
              <a:pathLst>
                <a:path w="215" h="312" extrusionOk="0">
                  <a:moveTo>
                    <a:pt x="59" y="20"/>
                  </a:moveTo>
                  <a:cubicBezTo>
                    <a:pt x="215" y="0"/>
                    <a:pt x="127" y="312"/>
                    <a:pt x="20" y="292"/>
                  </a:cubicBezTo>
                  <a:cubicBezTo>
                    <a:pt x="20" y="185"/>
                    <a:pt x="0" y="68"/>
                    <a:pt x="59" y="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3"/>
            <p:cNvSpPr/>
            <p:nvPr/>
          </p:nvSpPr>
          <p:spPr>
            <a:xfrm>
              <a:off x="3105050" y="4209725"/>
              <a:ext cx="111325" cy="11225"/>
            </a:xfrm>
            <a:custGeom>
              <a:avLst/>
              <a:gdLst/>
              <a:ahLst/>
              <a:cxnLst/>
              <a:rect l="l" t="t" r="r" b="b"/>
              <a:pathLst>
                <a:path w="4453" h="449" extrusionOk="0">
                  <a:moveTo>
                    <a:pt x="4364" y="11"/>
                  </a:moveTo>
                  <a:lnTo>
                    <a:pt x="4452" y="11"/>
                  </a:lnTo>
                  <a:cubicBezTo>
                    <a:pt x="4384" y="420"/>
                    <a:pt x="3838" y="332"/>
                    <a:pt x="3420" y="361"/>
                  </a:cubicBezTo>
                  <a:cubicBezTo>
                    <a:pt x="2407" y="449"/>
                    <a:pt x="1384" y="449"/>
                    <a:pt x="381" y="361"/>
                  </a:cubicBezTo>
                  <a:cubicBezTo>
                    <a:pt x="283" y="352"/>
                    <a:pt x="1" y="449"/>
                    <a:pt x="20" y="244"/>
                  </a:cubicBezTo>
                  <a:cubicBezTo>
                    <a:pt x="40" y="1"/>
                    <a:pt x="313" y="157"/>
                    <a:pt x="420" y="167"/>
                  </a:cubicBezTo>
                  <a:cubicBezTo>
                    <a:pt x="1598" y="176"/>
                    <a:pt x="3186" y="40"/>
                    <a:pt x="4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3"/>
            <p:cNvSpPr/>
            <p:nvPr/>
          </p:nvSpPr>
          <p:spPr>
            <a:xfrm>
              <a:off x="2830650" y="4216800"/>
              <a:ext cx="11225" cy="18775"/>
            </a:xfrm>
            <a:custGeom>
              <a:avLst/>
              <a:gdLst/>
              <a:ahLst/>
              <a:cxnLst/>
              <a:rect l="l" t="t" r="r" b="b"/>
              <a:pathLst>
                <a:path w="449" h="751" extrusionOk="0">
                  <a:moveTo>
                    <a:pt x="331" y="0"/>
                  </a:moveTo>
                  <a:cubicBezTo>
                    <a:pt x="448" y="312"/>
                    <a:pt x="195" y="595"/>
                    <a:pt x="19" y="750"/>
                  </a:cubicBezTo>
                  <a:cubicBezTo>
                    <a:pt x="0" y="380"/>
                    <a:pt x="224" y="244"/>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43"/>
            <p:cNvSpPr/>
            <p:nvPr/>
          </p:nvSpPr>
          <p:spPr>
            <a:xfrm>
              <a:off x="3106025" y="4225075"/>
              <a:ext cx="129100" cy="18050"/>
            </a:xfrm>
            <a:custGeom>
              <a:avLst/>
              <a:gdLst/>
              <a:ahLst/>
              <a:cxnLst/>
              <a:rect l="l" t="t" r="r" b="b"/>
              <a:pathLst>
                <a:path w="5164" h="722" extrusionOk="0">
                  <a:moveTo>
                    <a:pt x="20" y="147"/>
                  </a:moveTo>
                  <a:cubicBezTo>
                    <a:pt x="1598" y="488"/>
                    <a:pt x="3595" y="1"/>
                    <a:pt x="5163" y="225"/>
                  </a:cubicBezTo>
                  <a:cubicBezTo>
                    <a:pt x="5124" y="721"/>
                    <a:pt x="4540" y="497"/>
                    <a:pt x="4209" y="497"/>
                  </a:cubicBezTo>
                  <a:cubicBezTo>
                    <a:pt x="2981" y="497"/>
                    <a:pt x="1306" y="663"/>
                    <a:pt x="59" y="497"/>
                  </a:cubicBezTo>
                  <a:cubicBezTo>
                    <a:pt x="59" y="371"/>
                    <a:pt x="1" y="303"/>
                    <a:pt x="20" y="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3"/>
            <p:cNvSpPr/>
            <p:nvPr/>
          </p:nvSpPr>
          <p:spPr>
            <a:xfrm>
              <a:off x="2829175" y="4231650"/>
              <a:ext cx="13675" cy="20725"/>
            </a:xfrm>
            <a:custGeom>
              <a:avLst/>
              <a:gdLst/>
              <a:ahLst/>
              <a:cxnLst/>
              <a:rect l="l" t="t" r="r" b="b"/>
              <a:pathLst>
                <a:path w="547" h="829" extrusionOk="0">
                  <a:moveTo>
                    <a:pt x="390" y="1"/>
                  </a:moveTo>
                  <a:cubicBezTo>
                    <a:pt x="546" y="351"/>
                    <a:pt x="244" y="585"/>
                    <a:pt x="156" y="828"/>
                  </a:cubicBezTo>
                  <a:cubicBezTo>
                    <a:pt x="1" y="478"/>
                    <a:pt x="303" y="234"/>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43"/>
            <p:cNvSpPr/>
            <p:nvPr/>
          </p:nvSpPr>
          <p:spPr>
            <a:xfrm>
              <a:off x="2704250" y="4234575"/>
              <a:ext cx="87450" cy="75025"/>
            </a:xfrm>
            <a:custGeom>
              <a:avLst/>
              <a:gdLst/>
              <a:ahLst/>
              <a:cxnLst/>
              <a:rect l="l" t="t" r="r" b="b"/>
              <a:pathLst>
                <a:path w="3498" h="3001" extrusionOk="0">
                  <a:moveTo>
                    <a:pt x="3293" y="0"/>
                  </a:moveTo>
                  <a:cubicBezTo>
                    <a:pt x="3429" y="897"/>
                    <a:pt x="3332" y="2017"/>
                    <a:pt x="3498" y="2883"/>
                  </a:cubicBezTo>
                  <a:cubicBezTo>
                    <a:pt x="2611" y="2922"/>
                    <a:pt x="1423" y="3000"/>
                    <a:pt x="332" y="2961"/>
                  </a:cubicBezTo>
                  <a:cubicBezTo>
                    <a:pt x="303" y="1948"/>
                    <a:pt x="1" y="1004"/>
                    <a:pt x="89" y="0"/>
                  </a:cubicBezTo>
                  <a:cubicBezTo>
                    <a:pt x="1024" y="49"/>
                    <a:pt x="2241" y="30"/>
                    <a:pt x="3293" y="0"/>
                  </a:cubicBezTo>
                  <a:close/>
                  <a:moveTo>
                    <a:pt x="2942" y="556"/>
                  </a:moveTo>
                  <a:cubicBezTo>
                    <a:pt x="2796" y="234"/>
                    <a:pt x="2397" y="351"/>
                    <a:pt x="2037" y="351"/>
                  </a:cubicBezTo>
                  <a:cubicBezTo>
                    <a:pt x="1628" y="351"/>
                    <a:pt x="1209" y="263"/>
                    <a:pt x="848" y="400"/>
                  </a:cubicBezTo>
                  <a:cubicBezTo>
                    <a:pt x="858" y="312"/>
                    <a:pt x="819" y="273"/>
                    <a:pt x="722" y="273"/>
                  </a:cubicBezTo>
                  <a:cubicBezTo>
                    <a:pt x="654" y="332"/>
                    <a:pt x="605" y="419"/>
                    <a:pt x="488" y="429"/>
                  </a:cubicBezTo>
                  <a:cubicBezTo>
                    <a:pt x="576" y="1140"/>
                    <a:pt x="254" y="2289"/>
                    <a:pt x="761" y="2640"/>
                  </a:cubicBezTo>
                  <a:cubicBezTo>
                    <a:pt x="1160" y="2922"/>
                    <a:pt x="2631" y="2572"/>
                    <a:pt x="3059" y="2484"/>
                  </a:cubicBezTo>
                  <a:cubicBezTo>
                    <a:pt x="2962" y="1870"/>
                    <a:pt x="3147" y="994"/>
                    <a:pt x="2942" y="5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43"/>
            <p:cNvSpPr/>
            <p:nvPr/>
          </p:nvSpPr>
          <p:spPr>
            <a:xfrm>
              <a:off x="2829900" y="4248450"/>
              <a:ext cx="14150" cy="22675"/>
            </a:xfrm>
            <a:custGeom>
              <a:avLst/>
              <a:gdLst/>
              <a:ahLst/>
              <a:cxnLst/>
              <a:rect l="l" t="t" r="r" b="b"/>
              <a:pathLst>
                <a:path w="566" h="907" extrusionOk="0">
                  <a:moveTo>
                    <a:pt x="400" y="1"/>
                  </a:moveTo>
                  <a:cubicBezTo>
                    <a:pt x="566" y="380"/>
                    <a:pt x="293" y="673"/>
                    <a:pt x="166" y="906"/>
                  </a:cubicBezTo>
                  <a:cubicBezTo>
                    <a:pt x="1" y="517"/>
                    <a:pt x="303" y="254"/>
                    <a:pt x="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3"/>
            <p:cNvSpPr/>
            <p:nvPr/>
          </p:nvSpPr>
          <p:spPr>
            <a:xfrm>
              <a:off x="2934850" y="4250400"/>
              <a:ext cx="156350" cy="17325"/>
            </a:xfrm>
            <a:custGeom>
              <a:avLst/>
              <a:gdLst/>
              <a:ahLst/>
              <a:cxnLst/>
              <a:rect l="l" t="t" r="r" b="b"/>
              <a:pathLst>
                <a:path w="6254" h="693" extrusionOk="0">
                  <a:moveTo>
                    <a:pt x="6078" y="1"/>
                  </a:moveTo>
                  <a:lnTo>
                    <a:pt x="6156" y="1"/>
                  </a:lnTo>
                  <a:cubicBezTo>
                    <a:pt x="6254" y="312"/>
                    <a:pt x="5874" y="244"/>
                    <a:pt x="5728" y="273"/>
                  </a:cubicBezTo>
                  <a:cubicBezTo>
                    <a:pt x="4695" y="478"/>
                    <a:pt x="3760" y="692"/>
                    <a:pt x="2368" y="634"/>
                  </a:cubicBezTo>
                  <a:cubicBezTo>
                    <a:pt x="1481" y="595"/>
                    <a:pt x="527" y="575"/>
                    <a:pt x="1" y="195"/>
                  </a:cubicBezTo>
                  <a:cubicBezTo>
                    <a:pt x="673" y="156"/>
                    <a:pt x="1462" y="195"/>
                    <a:pt x="2251" y="234"/>
                  </a:cubicBezTo>
                  <a:cubicBezTo>
                    <a:pt x="3527" y="302"/>
                    <a:pt x="4812" y="225"/>
                    <a:pt x="60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43"/>
            <p:cNvSpPr/>
            <p:nvPr/>
          </p:nvSpPr>
          <p:spPr>
            <a:xfrm>
              <a:off x="3214875" y="4252350"/>
              <a:ext cx="7575" cy="13900"/>
            </a:xfrm>
            <a:custGeom>
              <a:avLst/>
              <a:gdLst/>
              <a:ahLst/>
              <a:cxnLst/>
              <a:rect l="l" t="t" r="r" b="b"/>
              <a:pathLst>
                <a:path w="303" h="556" extrusionOk="0">
                  <a:moveTo>
                    <a:pt x="254" y="0"/>
                  </a:moveTo>
                  <a:cubicBezTo>
                    <a:pt x="303" y="137"/>
                    <a:pt x="137" y="380"/>
                    <a:pt x="98" y="556"/>
                  </a:cubicBezTo>
                  <a:cubicBezTo>
                    <a:pt x="1" y="448"/>
                    <a:pt x="108" y="156"/>
                    <a:pt x="20" y="39"/>
                  </a:cubicBezTo>
                  <a:cubicBezTo>
                    <a:pt x="137" y="69"/>
                    <a:pt x="156" y="0"/>
                    <a:pt x="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43"/>
            <p:cNvSpPr/>
            <p:nvPr/>
          </p:nvSpPr>
          <p:spPr>
            <a:xfrm>
              <a:off x="3107250" y="4253325"/>
              <a:ext cx="106200" cy="86950"/>
            </a:xfrm>
            <a:custGeom>
              <a:avLst/>
              <a:gdLst/>
              <a:ahLst/>
              <a:cxnLst/>
              <a:rect l="l" t="t" r="r" b="b"/>
              <a:pathLst>
                <a:path w="4248" h="3478" extrusionOk="0">
                  <a:moveTo>
                    <a:pt x="4121" y="0"/>
                  </a:moveTo>
                  <a:cubicBezTo>
                    <a:pt x="4208" y="1062"/>
                    <a:pt x="4179" y="2241"/>
                    <a:pt x="4247" y="3322"/>
                  </a:cubicBezTo>
                  <a:cubicBezTo>
                    <a:pt x="2835" y="3478"/>
                    <a:pt x="1384" y="3292"/>
                    <a:pt x="137" y="3244"/>
                  </a:cubicBezTo>
                  <a:cubicBezTo>
                    <a:pt x="117" y="2289"/>
                    <a:pt x="1" y="1013"/>
                    <a:pt x="98" y="195"/>
                  </a:cubicBezTo>
                  <a:cubicBezTo>
                    <a:pt x="1325" y="20"/>
                    <a:pt x="2806" y="108"/>
                    <a:pt x="4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43"/>
            <p:cNvSpPr/>
            <p:nvPr/>
          </p:nvSpPr>
          <p:spPr>
            <a:xfrm>
              <a:off x="2755150" y="4255275"/>
              <a:ext cx="14875" cy="33625"/>
            </a:xfrm>
            <a:custGeom>
              <a:avLst/>
              <a:gdLst/>
              <a:ahLst/>
              <a:cxnLst/>
              <a:rect l="l" t="t" r="r" b="b"/>
              <a:pathLst>
                <a:path w="595" h="1345" extrusionOk="0">
                  <a:moveTo>
                    <a:pt x="468" y="0"/>
                  </a:moveTo>
                  <a:lnTo>
                    <a:pt x="595" y="0"/>
                  </a:lnTo>
                  <a:cubicBezTo>
                    <a:pt x="361" y="409"/>
                    <a:pt x="332" y="1033"/>
                    <a:pt x="1" y="1344"/>
                  </a:cubicBezTo>
                  <a:cubicBezTo>
                    <a:pt x="205" y="955"/>
                    <a:pt x="322" y="458"/>
                    <a:pt x="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3"/>
            <p:cNvSpPr/>
            <p:nvPr/>
          </p:nvSpPr>
          <p:spPr>
            <a:xfrm>
              <a:off x="2733975" y="4257225"/>
              <a:ext cx="8550" cy="10975"/>
            </a:xfrm>
            <a:custGeom>
              <a:avLst/>
              <a:gdLst/>
              <a:ahLst/>
              <a:cxnLst/>
              <a:rect l="l" t="t" r="r" b="b"/>
              <a:pathLst>
                <a:path w="342" h="439" extrusionOk="0">
                  <a:moveTo>
                    <a:pt x="137" y="0"/>
                  </a:moveTo>
                  <a:cubicBezTo>
                    <a:pt x="341" y="78"/>
                    <a:pt x="49" y="263"/>
                    <a:pt x="98" y="439"/>
                  </a:cubicBezTo>
                  <a:cubicBezTo>
                    <a:pt x="0" y="341"/>
                    <a:pt x="137" y="137"/>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43"/>
            <p:cNvSpPr/>
            <p:nvPr/>
          </p:nvSpPr>
          <p:spPr>
            <a:xfrm>
              <a:off x="2743225" y="4257225"/>
              <a:ext cx="6850" cy="19750"/>
            </a:xfrm>
            <a:custGeom>
              <a:avLst/>
              <a:gdLst/>
              <a:ahLst/>
              <a:cxnLst/>
              <a:rect l="l" t="t" r="r" b="b"/>
              <a:pathLst>
                <a:path w="274" h="790" extrusionOk="0">
                  <a:moveTo>
                    <a:pt x="273" y="0"/>
                  </a:moveTo>
                  <a:cubicBezTo>
                    <a:pt x="185" y="263"/>
                    <a:pt x="88" y="526"/>
                    <a:pt x="0" y="789"/>
                  </a:cubicBezTo>
                  <a:cubicBezTo>
                    <a:pt x="10" y="604"/>
                    <a:pt x="30" y="88"/>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43"/>
            <p:cNvSpPr/>
            <p:nvPr/>
          </p:nvSpPr>
          <p:spPr>
            <a:xfrm>
              <a:off x="3214875" y="4259175"/>
              <a:ext cx="13425" cy="26800"/>
            </a:xfrm>
            <a:custGeom>
              <a:avLst/>
              <a:gdLst/>
              <a:ahLst/>
              <a:cxnLst/>
              <a:rect l="l" t="t" r="r" b="b"/>
              <a:pathLst>
                <a:path w="537" h="1072" extrusionOk="0">
                  <a:moveTo>
                    <a:pt x="380" y="0"/>
                  </a:moveTo>
                  <a:cubicBezTo>
                    <a:pt x="536" y="438"/>
                    <a:pt x="225" y="740"/>
                    <a:pt x="137" y="1072"/>
                  </a:cubicBezTo>
                  <a:cubicBezTo>
                    <a:pt x="1" y="653"/>
                    <a:pt x="322" y="37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3"/>
            <p:cNvSpPr/>
            <p:nvPr/>
          </p:nvSpPr>
          <p:spPr>
            <a:xfrm>
              <a:off x="2888600" y="4263300"/>
              <a:ext cx="41175" cy="69175"/>
            </a:xfrm>
            <a:custGeom>
              <a:avLst/>
              <a:gdLst/>
              <a:ahLst/>
              <a:cxnLst/>
              <a:rect l="l" t="t" r="r" b="b"/>
              <a:pathLst>
                <a:path w="1647" h="2767" extrusionOk="0">
                  <a:moveTo>
                    <a:pt x="1451" y="1"/>
                  </a:moveTo>
                  <a:cubicBezTo>
                    <a:pt x="1529" y="10"/>
                    <a:pt x="1549" y="79"/>
                    <a:pt x="1646" y="79"/>
                  </a:cubicBezTo>
                  <a:cubicBezTo>
                    <a:pt x="1276" y="741"/>
                    <a:pt x="916" y="1452"/>
                    <a:pt x="546" y="2173"/>
                  </a:cubicBezTo>
                  <a:cubicBezTo>
                    <a:pt x="438" y="2387"/>
                    <a:pt x="331" y="2699"/>
                    <a:pt x="68" y="2767"/>
                  </a:cubicBezTo>
                  <a:cubicBezTo>
                    <a:pt x="0" y="2543"/>
                    <a:pt x="234" y="2338"/>
                    <a:pt x="351" y="2134"/>
                  </a:cubicBezTo>
                  <a:cubicBezTo>
                    <a:pt x="692" y="1510"/>
                    <a:pt x="1052" y="751"/>
                    <a:pt x="1412" y="118"/>
                  </a:cubicBezTo>
                  <a:cubicBezTo>
                    <a:pt x="1403" y="49"/>
                    <a:pt x="1451" y="49"/>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43"/>
            <p:cNvSpPr/>
            <p:nvPr/>
          </p:nvSpPr>
          <p:spPr>
            <a:xfrm>
              <a:off x="2831125" y="4265250"/>
              <a:ext cx="13900" cy="26575"/>
            </a:xfrm>
            <a:custGeom>
              <a:avLst/>
              <a:gdLst/>
              <a:ahLst/>
              <a:cxnLst/>
              <a:rect l="l" t="t" r="r" b="b"/>
              <a:pathLst>
                <a:path w="556" h="1063" extrusionOk="0">
                  <a:moveTo>
                    <a:pt x="390" y="1"/>
                  </a:moveTo>
                  <a:cubicBezTo>
                    <a:pt x="556" y="439"/>
                    <a:pt x="302" y="809"/>
                    <a:pt x="156" y="1062"/>
                  </a:cubicBezTo>
                  <a:cubicBezTo>
                    <a:pt x="0" y="634"/>
                    <a:pt x="234" y="244"/>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43"/>
            <p:cNvSpPr/>
            <p:nvPr/>
          </p:nvSpPr>
          <p:spPr>
            <a:xfrm>
              <a:off x="2945075" y="4267200"/>
              <a:ext cx="147825" cy="76725"/>
            </a:xfrm>
            <a:custGeom>
              <a:avLst/>
              <a:gdLst/>
              <a:ahLst/>
              <a:cxnLst/>
              <a:rect l="l" t="t" r="r" b="b"/>
              <a:pathLst>
                <a:path w="5913" h="3069" extrusionOk="0">
                  <a:moveTo>
                    <a:pt x="5786" y="1"/>
                  </a:moveTo>
                  <a:cubicBezTo>
                    <a:pt x="5864" y="741"/>
                    <a:pt x="5816" y="1910"/>
                    <a:pt x="5913" y="2767"/>
                  </a:cubicBezTo>
                  <a:cubicBezTo>
                    <a:pt x="3994" y="3069"/>
                    <a:pt x="2007" y="2767"/>
                    <a:pt x="30" y="2689"/>
                  </a:cubicBezTo>
                  <a:cubicBezTo>
                    <a:pt x="69" y="2036"/>
                    <a:pt x="1" y="1189"/>
                    <a:pt x="30" y="429"/>
                  </a:cubicBezTo>
                  <a:cubicBezTo>
                    <a:pt x="1959" y="809"/>
                    <a:pt x="4208" y="536"/>
                    <a:pt x="5786" y="1"/>
                  </a:cubicBezTo>
                  <a:close/>
                  <a:moveTo>
                    <a:pt x="3030" y="1978"/>
                  </a:moveTo>
                  <a:cubicBezTo>
                    <a:pt x="3059" y="1676"/>
                    <a:pt x="2747" y="1539"/>
                    <a:pt x="2514" y="1617"/>
                  </a:cubicBezTo>
                  <a:cubicBezTo>
                    <a:pt x="1764" y="1880"/>
                    <a:pt x="2952" y="2708"/>
                    <a:pt x="3030" y="19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3"/>
            <p:cNvSpPr/>
            <p:nvPr/>
          </p:nvSpPr>
          <p:spPr>
            <a:xfrm>
              <a:off x="2405500" y="4272075"/>
              <a:ext cx="10475" cy="15850"/>
            </a:xfrm>
            <a:custGeom>
              <a:avLst/>
              <a:gdLst/>
              <a:ahLst/>
              <a:cxnLst/>
              <a:rect l="l" t="t" r="r" b="b"/>
              <a:pathLst>
                <a:path w="419" h="634" extrusionOk="0">
                  <a:moveTo>
                    <a:pt x="273" y="0"/>
                  </a:moveTo>
                  <a:cubicBezTo>
                    <a:pt x="419" y="234"/>
                    <a:pt x="195" y="448"/>
                    <a:pt x="156" y="633"/>
                  </a:cubicBezTo>
                  <a:cubicBezTo>
                    <a:pt x="0" y="390"/>
                    <a:pt x="214" y="166"/>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3"/>
            <p:cNvSpPr/>
            <p:nvPr/>
          </p:nvSpPr>
          <p:spPr>
            <a:xfrm>
              <a:off x="2902225" y="4274025"/>
              <a:ext cx="29725" cy="58225"/>
            </a:xfrm>
            <a:custGeom>
              <a:avLst/>
              <a:gdLst/>
              <a:ahLst/>
              <a:cxnLst/>
              <a:rect l="l" t="t" r="r" b="b"/>
              <a:pathLst>
                <a:path w="1189" h="2329" extrusionOk="0">
                  <a:moveTo>
                    <a:pt x="1150" y="0"/>
                  </a:moveTo>
                  <a:cubicBezTo>
                    <a:pt x="1189" y="0"/>
                    <a:pt x="1179" y="49"/>
                    <a:pt x="1189" y="78"/>
                  </a:cubicBezTo>
                  <a:cubicBezTo>
                    <a:pt x="1062" y="497"/>
                    <a:pt x="828" y="877"/>
                    <a:pt x="634" y="1266"/>
                  </a:cubicBezTo>
                  <a:cubicBezTo>
                    <a:pt x="449" y="1627"/>
                    <a:pt x="380" y="2124"/>
                    <a:pt x="1" y="2328"/>
                  </a:cubicBezTo>
                  <a:cubicBezTo>
                    <a:pt x="332" y="1510"/>
                    <a:pt x="809" y="818"/>
                    <a:pt x="1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43"/>
            <p:cNvSpPr/>
            <p:nvPr/>
          </p:nvSpPr>
          <p:spPr>
            <a:xfrm>
              <a:off x="2764900" y="4276950"/>
              <a:ext cx="5625" cy="12925"/>
            </a:xfrm>
            <a:custGeom>
              <a:avLst/>
              <a:gdLst/>
              <a:ahLst/>
              <a:cxnLst/>
              <a:rect l="l" t="t" r="r" b="b"/>
              <a:pathLst>
                <a:path w="225" h="517" extrusionOk="0">
                  <a:moveTo>
                    <a:pt x="156" y="0"/>
                  </a:moveTo>
                  <a:cubicBezTo>
                    <a:pt x="224" y="166"/>
                    <a:pt x="224" y="351"/>
                    <a:pt x="156" y="516"/>
                  </a:cubicBezTo>
                  <a:lnTo>
                    <a:pt x="0" y="516"/>
                  </a:lnTo>
                  <a:cubicBezTo>
                    <a:pt x="10" y="302"/>
                    <a:pt x="137" y="205"/>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43"/>
            <p:cNvSpPr/>
            <p:nvPr/>
          </p:nvSpPr>
          <p:spPr>
            <a:xfrm>
              <a:off x="3214150" y="4277925"/>
              <a:ext cx="15600" cy="21925"/>
            </a:xfrm>
            <a:custGeom>
              <a:avLst/>
              <a:gdLst/>
              <a:ahLst/>
              <a:cxnLst/>
              <a:rect l="l" t="t" r="r" b="b"/>
              <a:pathLst>
                <a:path w="624" h="877" extrusionOk="0">
                  <a:moveTo>
                    <a:pt x="409" y="0"/>
                  </a:moveTo>
                  <a:cubicBezTo>
                    <a:pt x="624" y="312"/>
                    <a:pt x="263" y="585"/>
                    <a:pt x="205" y="877"/>
                  </a:cubicBezTo>
                  <a:cubicBezTo>
                    <a:pt x="0" y="585"/>
                    <a:pt x="361" y="312"/>
                    <a:pt x="4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3"/>
            <p:cNvSpPr/>
            <p:nvPr/>
          </p:nvSpPr>
          <p:spPr>
            <a:xfrm>
              <a:off x="3215600" y="4290825"/>
              <a:ext cx="14875" cy="21700"/>
            </a:xfrm>
            <a:custGeom>
              <a:avLst/>
              <a:gdLst/>
              <a:ahLst/>
              <a:cxnLst/>
              <a:rect l="l" t="t" r="r" b="b"/>
              <a:pathLst>
                <a:path w="595" h="868" extrusionOk="0">
                  <a:moveTo>
                    <a:pt x="381" y="0"/>
                  </a:moveTo>
                  <a:cubicBezTo>
                    <a:pt x="595" y="293"/>
                    <a:pt x="176" y="575"/>
                    <a:pt x="147" y="867"/>
                  </a:cubicBezTo>
                  <a:cubicBezTo>
                    <a:pt x="1" y="517"/>
                    <a:pt x="371" y="332"/>
                    <a:pt x="3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43"/>
            <p:cNvSpPr/>
            <p:nvPr/>
          </p:nvSpPr>
          <p:spPr>
            <a:xfrm>
              <a:off x="2404750" y="4291800"/>
              <a:ext cx="13175" cy="13900"/>
            </a:xfrm>
            <a:custGeom>
              <a:avLst/>
              <a:gdLst/>
              <a:ahLst/>
              <a:cxnLst/>
              <a:rect l="l" t="t" r="r" b="b"/>
              <a:pathLst>
                <a:path w="527" h="556" extrusionOk="0">
                  <a:moveTo>
                    <a:pt x="303" y="0"/>
                  </a:moveTo>
                  <a:cubicBezTo>
                    <a:pt x="527" y="137"/>
                    <a:pt x="244" y="400"/>
                    <a:pt x="225" y="555"/>
                  </a:cubicBezTo>
                  <a:cubicBezTo>
                    <a:pt x="1" y="390"/>
                    <a:pt x="283" y="166"/>
                    <a:pt x="3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43"/>
            <p:cNvSpPr/>
            <p:nvPr/>
          </p:nvSpPr>
          <p:spPr>
            <a:xfrm>
              <a:off x="2912950" y="4292775"/>
              <a:ext cx="21450" cy="40200"/>
            </a:xfrm>
            <a:custGeom>
              <a:avLst/>
              <a:gdLst/>
              <a:ahLst/>
              <a:cxnLst/>
              <a:rect l="l" t="t" r="r" b="b"/>
              <a:pathLst>
                <a:path w="858" h="1608" extrusionOk="0">
                  <a:moveTo>
                    <a:pt x="672" y="0"/>
                  </a:moveTo>
                  <a:cubicBezTo>
                    <a:pt x="857" y="478"/>
                    <a:pt x="555" y="741"/>
                    <a:pt x="399" y="1072"/>
                  </a:cubicBezTo>
                  <a:cubicBezTo>
                    <a:pt x="292" y="1286"/>
                    <a:pt x="283" y="1607"/>
                    <a:pt x="0" y="1549"/>
                  </a:cubicBezTo>
                  <a:cubicBezTo>
                    <a:pt x="224" y="1033"/>
                    <a:pt x="487" y="546"/>
                    <a:pt x="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43"/>
            <p:cNvSpPr/>
            <p:nvPr/>
          </p:nvSpPr>
          <p:spPr>
            <a:xfrm>
              <a:off x="3215850" y="4304700"/>
              <a:ext cx="13900" cy="24625"/>
            </a:xfrm>
            <a:custGeom>
              <a:avLst/>
              <a:gdLst/>
              <a:ahLst/>
              <a:cxnLst/>
              <a:rect l="l" t="t" r="r" b="b"/>
              <a:pathLst>
                <a:path w="556" h="985" extrusionOk="0">
                  <a:moveTo>
                    <a:pt x="410" y="1"/>
                  </a:moveTo>
                  <a:cubicBezTo>
                    <a:pt x="556" y="410"/>
                    <a:pt x="166" y="624"/>
                    <a:pt x="137" y="984"/>
                  </a:cubicBezTo>
                  <a:cubicBezTo>
                    <a:pt x="1" y="585"/>
                    <a:pt x="371" y="351"/>
                    <a:pt x="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3"/>
            <p:cNvSpPr/>
            <p:nvPr/>
          </p:nvSpPr>
          <p:spPr>
            <a:xfrm>
              <a:off x="2406225" y="4308600"/>
              <a:ext cx="11225" cy="27775"/>
            </a:xfrm>
            <a:custGeom>
              <a:avLst/>
              <a:gdLst/>
              <a:ahLst/>
              <a:cxnLst/>
              <a:rect l="l" t="t" r="r" b="b"/>
              <a:pathLst>
                <a:path w="449" h="1111" extrusionOk="0">
                  <a:moveTo>
                    <a:pt x="322" y="0"/>
                  </a:moveTo>
                  <a:cubicBezTo>
                    <a:pt x="400" y="361"/>
                    <a:pt x="439" y="731"/>
                    <a:pt x="448" y="1111"/>
                  </a:cubicBezTo>
                  <a:lnTo>
                    <a:pt x="166" y="1111"/>
                  </a:lnTo>
                  <a:cubicBezTo>
                    <a:pt x="176" y="711"/>
                    <a:pt x="0" y="156"/>
                    <a:pt x="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3"/>
            <p:cNvSpPr/>
            <p:nvPr/>
          </p:nvSpPr>
          <p:spPr>
            <a:xfrm>
              <a:off x="2442025" y="4310300"/>
              <a:ext cx="206500" cy="37775"/>
            </a:xfrm>
            <a:custGeom>
              <a:avLst/>
              <a:gdLst/>
              <a:ahLst/>
              <a:cxnLst/>
              <a:rect l="l" t="t" r="r" b="b"/>
              <a:pathLst>
                <a:path w="8260" h="1511" extrusionOk="0">
                  <a:moveTo>
                    <a:pt x="8260" y="887"/>
                  </a:moveTo>
                  <a:cubicBezTo>
                    <a:pt x="8211" y="1043"/>
                    <a:pt x="7938" y="1062"/>
                    <a:pt x="7821" y="1082"/>
                  </a:cubicBezTo>
                  <a:cubicBezTo>
                    <a:pt x="5454" y="1510"/>
                    <a:pt x="2416" y="994"/>
                    <a:pt x="0" y="1121"/>
                  </a:cubicBezTo>
                  <a:cubicBezTo>
                    <a:pt x="88" y="536"/>
                    <a:pt x="438" y="1"/>
                    <a:pt x="1110" y="127"/>
                  </a:cubicBezTo>
                  <a:cubicBezTo>
                    <a:pt x="1471" y="205"/>
                    <a:pt x="1695" y="712"/>
                    <a:pt x="2211" y="682"/>
                  </a:cubicBezTo>
                  <a:cubicBezTo>
                    <a:pt x="2523" y="673"/>
                    <a:pt x="2766" y="322"/>
                    <a:pt x="3078" y="293"/>
                  </a:cubicBezTo>
                  <a:cubicBezTo>
                    <a:pt x="3526" y="254"/>
                    <a:pt x="3925" y="780"/>
                    <a:pt x="4461" y="682"/>
                  </a:cubicBezTo>
                  <a:cubicBezTo>
                    <a:pt x="4685" y="643"/>
                    <a:pt x="4928" y="351"/>
                    <a:pt x="5172" y="332"/>
                  </a:cubicBezTo>
                  <a:cubicBezTo>
                    <a:pt x="5630" y="293"/>
                    <a:pt x="6058" y="819"/>
                    <a:pt x="6477" y="799"/>
                  </a:cubicBezTo>
                  <a:cubicBezTo>
                    <a:pt x="6750" y="789"/>
                    <a:pt x="6993" y="429"/>
                    <a:pt x="7227" y="410"/>
                  </a:cubicBezTo>
                  <a:cubicBezTo>
                    <a:pt x="7471" y="390"/>
                    <a:pt x="7607" y="526"/>
                    <a:pt x="7782" y="604"/>
                  </a:cubicBezTo>
                  <a:cubicBezTo>
                    <a:pt x="7958" y="682"/>
                    <a:pt x="8162" y="712"/>
                    <a:pt x="8260" y="8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43"/>
            <p:cNvSpPr/>
            <p:nvPr/>
          </p:nvSpPr>
          <p:spPr>
            <a:xfrm>
              <a:off x="2925350" y="4320525"/>
              <a:ext cx="6850" cy="8800"/>
            </a:xfrm>
            <a:custGeom>
              <a:avLst/>
              <a:gdLst/>
              <a:ahLst/>
              <a:cxnLst/>
              <a:rect l="l" t="t" r="r" b="b"/>
              <a:pathLst>
                <a:path w="274" h="352" extrusionOk="0">
                  <a:moveTo>
                    <a:pt x="176" y="1"/>
                  </a:moveTo>
                  <a:cubicBezTo>
                    <a:pt x="274" y="30"/>
                    <a:pt x="196" y="225"/>
                    <a:pt x="215" y="312"/>
                  </a:cubicBezTo>
                  <a:cubicBezTo>
                    <a:pt x="166" y="312"/>
                    <a:pt x="108" y="312"/>
                    <a:pt x="98" y="351"/>
                  </a:cubicBezTo>
                  <a:cubicBezTo>
                    <a:pt x="1" y="264"/>
                    <a:pt x="176" y="108"/>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43"/>
            <p:cNvSpPr/>
            <p:nvPr/>
          </p:nvSpPr>
          <p:spPr>
            <a:xfrm>
              <a:off x="3221200" y="4321500"/>
              <a:ext cx="8800" cy="14875"/>
            </a:xfrm>
            <a:custGeom>
              <a:avLst/>
              <a:gdLst/>
              <a:ahLst/>
              <a:cxnLst/>
              <a:rect l="l" t="t" r="r" b="b"/>
              <a:pathLst>
                <a:path w="352" h="595" extrusionOk="0">
                  <a:moveTo>
                    <a:pt x="235" y="1"/>
                  </a:moveTo>
                  <a:cubicBezTo>
                    <a:pt x="351" y="176"/>
                    <a:pt x="303" y="400"/>
                    <a:pt x="235" y="595"/>
                  </a:cubicBezTo>
                  <a:lnTo>
                    <a:pt x="1" y="595"/>
                  </a:lnTo>
                  <a:cubicBezTo>
                    <a:pt x="108" y="410"/>
                    <a:pt x="186" y="205"/>
                    <a:pt x="2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3"/>
            <p:cNvSpPr/>
            <p:nvPr/>
          </p:nvSpPr>
          <p:spPr>
            <a:xfrm>
              <a:off x="2864725" y="4341225"/>
              <a:ext cx="11225" cy="6850"/>
            </a:xfrm>
            <a:custGeom>
              <a:avLst/>
              <a:gdLst/>
              <a:ahLst/>
              <a:cxnLst/>
              <a:rect l="l" t="t" r="r" b="b"/>
              <a:pathLst>
                <a:path w="449" h="274" extrusionOk="0">
                  <a:moveTo>
                    <a:pt x="1" y="1"/>
                  </a:moveTo>
                  <a:cubicBezTo>
                    <a:pt x="137" y="59"/>
                    <a:pt x="283" y="88"/>
                    <a:pt x="429" y="78"/>
                  </a:cubicBezTo>
                  <a:cubicBezTo>
                    <a:pt x="449" y="176"/>
                    <a:pt x="361" y="166"/>
                    <a:pt x="390" y="273"/>
                  </a:cubicBezTo>
                  <a:lnTo>
                    <a:pt x="79" y="273"/>
                  </a:lnTo>
                  <a:cubicBezTo>
                    <a:pt x="30" y="195"/>
                    <a:pt x="1" y="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43"/>
            <p:cNvSpPr/>
            <p:nvPr/>
          </p:nvSpPr>
          <p:spPr>
            <a:xfrm>
              <a:off x="2918050" y="4341225"/>
              <a:ext cx="13900" cy="6100"/>
            </a:xfrm>
            <a:custGeom>
              <a:avLst/>
              <a:gdLst/>
              <a:ahLst/>
              <a:cxnLst/>
              <a:rect l="l" t="t" r="r" b="b"/>
              <a:pathLst>
                <a:path w="556" h="244" extrusionOk="0">
                  <a:moveTo>
                    <a:pt x="468" y="1"/>
                  </a:moveTo>
                  <a:cubicBezTo>
                    <a:pt x="527" y="30"/>
                    <a:pt x="556" y="98"/>
                    <a:pt x="556" y="156"/>
                  </a:cubicBezTo>
                  <a:cubicBezTo>
                    <a:pt x="361" y="176"/>
                    <a:pt x="215" y="244"/>
                    <a:pt x="1" y="234"/>
                  </a:cubicBezTo>
                  <a:cubicBezTo>
                    <a:pt x="20" y="20"/>
                    <a:pt x="351" y="117"/>
                    <a:pt x="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43"/>
            <p:cNvSpPr/>
            <p:nvPr/>
          </p:nvSpPr>
          <p:spPr>
            <a:xfrm>
              <a:off x="2880550" y="4343175"/>
              <a:ext cx="7575" cy="6600"/>
            </a:xfrm>
            <a:custGeom>
              <a:avLst/>
              <a:gdLst/>
              <a:ahLst/>
              <a:cxnLst/>
              <a:rect l="l" t="t" r="r" b="b"/>
              <a:pathLst>
                <a:path w="303" h="264" extrusionOk="0">
                  <a:moveTo>
                    <a:pt x="273" y="39"/>
                  </a:moveTo>
                  <a:cubicBezTo>
                    <a:pt x="303" y="224"/>
                    <a:pt x="186" y="263"/>
                    <a:pt x="1" y="234"/>
                  </a:cubicBezTo>
                  <a:cubicBezTo>
                    <a:pt x="10" y="88"/>
                    <a:pt x="79" y="0"/>
                    <a:pt x="273"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3"/>
            <p:cNvSpPr/>
            <p:nvPr/>
          </p:nvSpPr>
          <p:spPr>
            <a:xfrm>
              <a:off x="2893225" y="4344625"/>
              <a:ext cx="6100" cy="5400"/>
            </a:xfrm>
            <a:custGeom>
              <a:avLst/>
              <a:gdLst/>
              <a:ahLst/>
              <a:cxnLst/>
              <a:rect l="l" t="t" r="r" b="b"/>
              <a:pathLst>
                <a:path w="244" h="216" extrusionOk="0">
                  <a:moveTo>
                    <a:pt x="244" y="20"/>
                  </a:moveTo>
                  <a:cubicBezTo>
                    <a:pt x="205" y="118"/>
                    <a:pt x="175" y="215"/>
                    <a:pt x="0" y="186"/>
                  </a:cubicBezTo>
                  <a:cubicBezTo>
                    <a:pt x="0" y="40"/>
                    <a:pt x="88" y="1"/>
                    <a:pt x="244"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43"/>
            <p:cNvSpPr/>
            <p:nvPr/>
          </p:nvSpPr>
          <p:spPr>
            <a:xfrm>
              <a:off x="2904425" y="4344875"/>
              <a:ext cx="8300" cy="5150"/>
            </a:xfrm>
            <a:custGeom>
              <a:avLst/>
              <a:gdLst/>
              <a:ahLst/>
              <a:cxnLst/>
              <a:rect l="l" t="t" r="r" b="b"/>
              <a:pathLst>
                <a:path w="332" h="206" extrusionOk="0">
                  <a:moveTo>
                    <a:pt x="263" y="10"/>
                  </a:moveTo>
                  <a:cubicBezTo>
                    <a:pt x="331" y="147"/>
                    <a:pt x="0" y="205"/>
                    <a:pt x="29" y="49"/>
                  </a:cubicBezTo>
                  <a:cubicBezTo>
                    <a:pt x="98" y="10"/>
                    <a:pt x="185" y="1"/>
                    <a:pt x="263"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43"/>
            <p:cNvSpPr/>
            <p:nvPr/>
          </p:nvSpPr>
          <p:spPr>
            <a:xfrm>
              <a:off x="2275450" y="4346100"/>
              <a:ext cx="85500" cy="8050"/>
            </a:xfrm>
            <a:custGeom>
              <a:avLst/>
              <a:gdLst/>
              <a:ahLst/>
              <a:cxnLst/>
              <a:rect l="l" t="t" r="r" b="b"/>
              <a:pathLst>
                <a:path w="3420" h="322" extrusionOk="0">
                  <a:moveTo>
                    <a:pt x="3420" y="117"/>
                  </a:moveTo>
                  <a:cubicBezTo>
                    <a:pt x="2416" y="312"/>
                    <a:pt x="1218" y="312"/>
                    <a:pt x="30" y="322"/>
                  </a:cubicBezTo>
                  <a:cubicBezTo>
                    <a:pt x="1" y="176"/>
                    <a:pt x="98" y="146"/>
                    <a:pt x="69" y="0"/>
                  </a:cubicBezTo>
                  <a:cubicBezTo>
                    <a:pt x="1150" y="78"/>
                    <a:pt x="2270" y="117"/>
                    <a:pt x="3420" y="1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3"/>
            <p:cNvSpPr/>
            <p:nvPr/>
          </p:nvSpPr>
          <p:spPr>
            <a:xfrm>
              <a:off x="3115050" y="4346350"/>
              <a:ext cx="121025" cy="15850"/>
            </a:xfrm>
            <a:custGeom>
              <a:avLst/>
              <a:gdLst/>
              <a:ahLst/>
              <a:cxnLst/>
              <a:rect l="l" t="t" r="r" b="b"/>
              <a:pathLst>
                <a:path w="4841" h="634" extrusionOk="0">
                  <a:moveTo>
                    <a:pt x="137" y="0"/>
                  </a:moveTo>
                  <a:cubicBezTo>
                    <a:pt x="1490" y="253"/>
                    <a:pt x="3341" y="244"/>
                    <a:pt x="4841" y="117"/>
                  </a:cubicBezTo>
                  <a:cubicBezTo>
                    <a:pt x="3507" y="429"/>
                    <a:pt x="1481" y="633"/>
                    <a:pt x="20" y="321"/>
                  </a:cubicBezTo>
                  <a:cubicBezTo>
                    <a:pt x="0" y="195"/>
                    <a:pt x="49" y="78"/>
                    <a:pt x="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3"/>
            <p:cNvSpPr/>
            <p:nvPr/>
          </p:nvSpPr>
          <p:spPr>
            <a:xfrm>
              <a:off x="2435200" y="4345125"/>
              <a:ext cx="209175" cy="26075"/>
            </a:xfrm>
            <a:custGeom>
              <a:avLst/>
              <a:gdLst/>
              <a:ahLst/>
              <a:cxnLst/>
              <a:rect l="l" t="t" r="r" b="b"/>
              <a:pathLst>
                <a:path w="8367" h="1043" extrusionOk="0">
                  <a:moveTo>
                    <a:pt x="8367" y="156"/>
                  </a:moveTo>
                  <a:cubicBezTo>
                    <a:pt x="8328" y="857"/>
                    <a:pt x="7393" y="896"/>
                    <a:pt x="6828" y="955"/>
                  </a:cubicBezTo>
                  <a:cubicBezTo>
                    <a:pt x="5825" y="1043"/>
                    <a:pt x="4598" y="867"/>
                    <a:pt x="3390" y="867"/>
                  </a:cubicBezTo>
                  <a:cubicBezTo>
                    <a:pt x="2494" y="867"/>
                    <a:pt x="1656" y="838"/>
                    <a:pt x="750" y="867"/>
                  </a:cubicBezTo>
                  <a:cubicBezTo>
                    <a:pt x="556" y="867"/>
                    <a:pt x="176" y="1023"/>
                    <a:pt x="78" y="750"/>
                  </a:cubicBezTo>
                  <a:cubicBezTo>
                    <a:pt x="1169" y="896"/>
                    <a:pt x="2455" y="750"/>
                    <a:pt x="3789" y="672"/>
                  </a:cubicBezTo>
                  <a:cubicBezTo>
                    <a:pt x="5075" y="585"/>
                    <a:pt x="6370" y="692"/>
                    <a:pt x="7422" y="478"/>
                  </a:cubicBezTo>
                  <a:cubicBezTo>
                    <a:pt x="5075" y="293"/>
                    <a:pt x="2260" y="750"/>
                    <a:pt x="0" y="517"/>
                  </a:cubicBezTo>
                  <a:cubicBezTo>
                    <a:pt x="39" y="0"/>
                    <a:pt x="478" y="185"/>
                    <a:pt x="828" y="195"/>
                  </a:cubicBezTo>
                  <a:cubicBezTo>
                    <a:pt x="3010" y="293"/>
                    <a:pt x="6370" y="468"/>
                    <a:pt x="8328" y="117"/>
                  </a:cubicBezTo>
                  <a:cubicBezTo>
                    <a:pt x="8328" y="156"/>
                    <a:pt x="8347" y="156"/>
                    <a:pt x="8367" y="1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43"/>
            <p:cNvSpPr/>
            <p:nvPr/>
          </p:nvSpPr>
          <p:spPr>
            <a:xfrm>
              <a:off x="2936800" y="4351950"/>
              <a:ext cx="155125" cy="14875"/>
            </a:xfrm>
            <a:custGeom>
              <a:avLst/>
              <a:gdLst/>
              <a:ahLst/>
              <a:cxnLst/>
              <a:rect l="l" t="t" r="r" b="b"/>
              <a:pathLst>
                <a:path w="6205" h="595" extrusionOk="0">
                  <a:moveTo>
                    <a:pt x="6205" y="49"/>
                  </a:moveTo>
                  <a:cubicBezTo>
                    <a:pt x="5747" y="516"/>
                    <a:pt x="4773" y="468"/>
                    <a:pt x="3984" y="594"/>
                  </a:cubicBezTo>
                  <a:cubicBezTo>
                    <a:pt x="3741" y="575"/>
                    <a:pt x="4062" y="555"/>
                    <a:pt x="4072" y="555"/>
                  </a:cubicBezTo>
                  <a:cubicBezTo>
                    <a:pt x="4267" y="516"/>
                    <a:pt x="4598" y="399"/>
                    <a:pt x="4783" y="399"/>
                  </a:cubicBezTo>
                  <a:cubicBezTo>
                    <a:pt x="3166" y="321"/>
                    <a:pt x="1491" y="312"/>
                    <a:pt x="1" y="127"/>
                  </a:cubicBezTo>
                  <a:cubicBezTo>
                    <a:pt x="10" y="68"/>
                    <a:pt x="69" y="59"/>
                    <a:pt x="79" y="0"/>
                  </a:cubicBezTo>
                  <a:cubicBezTo>
                    <a:pt x="1890" y="127"/>
                    <a:pt x="4286" y="341"/>
                    <a:pt x="6205" y="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43"/>
            <p:cNvSpPr/>
            <p:nvPr/>
          </p:nvSpPr>
          <p:spPr>
            <a:xfrm>
              <a:off x="2660425" y="4355100"/>
              <a:ext cx="184600" cy="24125"/>
            </a:xfrm>
            <a:custGeom>
              <a:avLst/>
              <a:gdLst/>
              <a:ahLst/>
              <a:cxnLst/>
              <a:rect l="l" t="t" r="r" b="b"/>
              <a:pathLst>
                <a:path w="7384" h="965" extrusionOk="0">
                  <a:moveTo>
                    <a:pt x="7267" y="1"/>
                  </a:moveTo>
                  <a:lnTo>
                    <a:pt x="7384" y="1"/>
                  </a:lnTo>
                  <a:cubicBezTo>
                    <a:pt x="7315" y="312"/>
                    <a:pt x="6858" y="303"/>
                    <a:pt x="6595" y="351"/>
                  </a:cubicBezTo>
                  <a:cubicBezTo>
                    <a:pt x="4842" y="673"/>
                    <a:pt x="2290" y="965"/>
                    <a:pt x="274" y="595"/>
                  </a:cubicBezTo>
                  <a:cubicBezTo>
                    <a:pt x="98" y="546"/>
                    <a:pt x="127" y="293"/>
                    <a:pt x="1" y="195"/>
                  </a:cubicBezTo>
                  <a:cubicBezTo>
                    <a:pt x="2241" y="361"/>
                    <a:pt x="5085" y="371"/>
                    <a:pt x="7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43"/>
            <p:cNvSpPr/>
            <p:nvPr/>
          </p:nvSpPr>
          <p:spPr>
            <a:xfrm>
              <a:off x="2910250" y="4355350"/>
              <a:ext cx="15875" cy="6600"/>
            </a:xfrm>
            <a:custGeom>
              <a:avLst/>
              <a:gdLst/>
              <a:ahLst/>
              <a:cxnLst/>
              <a:rect l="l" t="t" r="r" b="b"/>
              <a:pathLst>
                <a:path w="635" h="264" extrusionOk="0">
                  <a:moveTo>
                    <a:pt x="634" y="30"/>
                  </a:moveTo>
                  <a:cubicBezTo>
                    <a:pt x="449" y="166"/>
                    <a:pt x="225" y="244"/>
                    <a:pt x="1" y="263"/>
                  </a:cubicBezTo>
                  <a:cubicBezTo>
                    <a:pt x="20" y="0"/>
                    <a:pt x="391" y="78"/>
                    <a:pt x="634" y="3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43"/>
            <p:cNvSpPr/>
            <p:nvPr/>
          </p:nvSpPr>
          <p:spPr>
            <a:xfrm>
              <a:off x="2266950" y="4357050"/>
              <a:ext cx="152700" cy="22675"/>
            </a:xfrm>
            <a:custGeom>
              <a:avLst/>
              <a:gdLst/>
              <a:ahLst/>
              <a:cxnLst/>
              <a:rect l="l" t="t" r="r" b="b"/>
              <a:pathLst>
                <a:path w="6108" h="907" extrusionOk="0">
                  <a:moveTo>
                    <a:pt x="5932" y="1"/>
                  </a:moveTo>
                  <a:cubicBezTo>
                    <a:pt x="6107" y="79"/>
                    <a:pt x="5825" y="351"/>
                    <a:pt x="5776" y="478"/>
                  </a:cubicBezTo>
                  <a:cubicBezTo>
                    <a:pt x="4422" y="468"/>
                    <a:pt x="2766" y="906"/>
                    <a:pt x="1354" y="828"/>
                  </a:cubicBezTo>
                  <a:cubicBezTo>
                    <a:pt x="886" y="799"/>
                    <a:pt x="0" y="760"/>
                    <a:pt x="10" y="234"/>
                  </a:cubicBezTo>
                  <a:cubicBezTo>
                    <a:pt x="1821" y="380"/>
                    <a:pt x="4130" y="225"/>
                    <a:pt x="59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43"/>
            <p:cNvSpPr/>
            <p:nvPr/>
          </p:nvSpPr>
          <p:spPr>
            <a:xfrm>
              <a:off x="2874225" y="4355350"/>
              <a:ext cx="8300" cy="6600"/>
            </a:xfrm>
            <a:custGeom>
              <a:avLst/>
              <a:gdLst/>
              <a:ahLst/>
              <a:cxnLst/>
              <a:rect l="l" t="t" r="r" b="b"/>
              <a:pathLst>
                <a:path w="332" h="264" extrusionOk="0">
                  <a:moveTo>
                    <a:pt x="332" y="108"/>
                  </a:moveTo>
                  <a:cubicBezTo>
                    <a:pt x="293" y="156"/>
                    <a:pt x="283" y="205"/>
                    <a:pt x="293" y="263"/>
                  </a:cubicBezTo>
                  <a:lnTo>
                    <a:pt x="10" y="263"/>
                  </a:lnTo>
                  <a:cubicBezTo>
                    <a:pt x="0" y="98"/>
                    <a:pt x="205" y="0"/>
                    <a:pt x="332" y="10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43"/>
            <p:cNvSpPr/>
            <p:nvPr/>
          </p:nvSpPr>
          <p:spPr>
            <a:xfrm>
              <a:off x="2886400" y="4357300"/>
              <a:ext cx="6850" cy="6600"/>
            </a:xfrm>
            <a:custGeom>
              <a:avLst/>
              <a:gdLst/>
              <a:ahLst/>
              <a:cxnLst/>
              <a:rect l="l" t="t" r="r" b="b"/>
              <a:pathLst>
                <a:path w="274" h="264" extrusionOk="0">
                  <a:moveTo>
                    <a:pt x="273" y="30"/>
                  </a:moveTo>
                  <a:cubicBezTo>
                    <a:pt x="263" y="176"/>
                    <a:pt x="195" y="263"/>
                    <a:pt x="0" y="224"/>
                  </a:cubicBezTo>
                  <a:cubicBezTo>
                    <a:pt x="10" y="78"/>
                    <a:pt x="88" y="0"/>
                    <a:pt x="273" y="3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43"/>
            <p:cNvSpPr/>
            <p:nvPr/>
          </p:nvSpPr>
          <p:spPr>
            <a:xfrm>
              <a:off x="2897350" y="4357050"/>
              <a:ext cx="8800" cy="5875"/>
            </a:xfrm>
            <a:custGeom>
              <a:avLst/>
              <a:gdLst/>
              <a:ahLst/>
              <a:cxnLst/>
              <a:rect l="l" t="t" r="r" b="b"/>
              <a:pathLst>
                <a:path w="352" h="235" extrusionOk="0">
                  <a:moveTo>
                    <a:pt x="351" y="40"/>
                  </a:moveTo>
                  <a:cubicBezTo>
                    <a:pt x="312" y="88"/>
                    <a:pt x="312" y="186"/>
                    <a:pt x="273" y="234"/>
                  </a:cubicBezTo>
                  <a:lnTo>
                    <a:pt x="1" y="234"/>
                  </a:lnTo>
                  <a:cubicBezTo>
                    <a:pt x="40" y="98"/>
                    <a:pt x="127" y="1"/>
                    <a:pt x="351" y="4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43"/>
            <p:cNvSpPr/>
            <p:nvPr/>
          </p:nvSpPr>
          <p:spPr>
            <a:xfrm>
              <a:off x="2938500" y="4359975"/>
              <a:ext cx="89150" cy="10000"/>
            </a:xfrm>
            <a:custGeom>
              <a:avLst/>
              <a:gdLst/>
              <a:ahLst/>
              <a:cxnLst/>
              <a:rect l="l" t="t" r="r" b="b"/>
              <a:pathLst>
                <a:path w="3566" h="400" extrusionOk="0">
                  <a:moveTo>
                    <a:pt x="11" y="39"/>
                  </a:moveTo>
                  <a:cubicBezTo>
                    <a:pt x="1" y="10"/>
                    <a:pt x="30" y="0"/>
                    <a:pt x="50" y="0"/>
                  </a:cubicBezTo>
                  <a:cubicBezTo>
                    <a:pt x="1189" y="166"/>
                    <a:pt x="2338" y="254"/>
                    <a:pt x="3488" y="273"/>
                  </a:cubicBezTo>
                  <a:cubicBezTo>
                    <a:pt x="3556" y="263"/>
                    <a:pt x="3566" y="312"/>
                    <a:pt x="3527" y="322"/>
                  </a:cubicBezTo>
                  <a:cubicBezTo>
                    <a:pt x="2280" y="302"/>
                    <a:pt x="916" y="400"/>
                    <a:pt x="11" y="3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43"/>
            <p:cNvSpPr/>
            <p:nvPr/>
          </p:nvSpPr>
          <p:spPr>
            <a:xfrm>
              <a:off x="2408900" y="3458300"/>
              <a:ext cx="55775" cy="50425"/>
            </a:xfrm>
            <a:custGeom>
              <a:avLst/>
              <a:gdLst/>
              <a:ahLst/>
              <a:cxnLst/>
              <a:rect l="l" t="t" r="r" b="b"/>
              <a:pathLst>
                <a:path w="2231" h="2017" extrusionOk="0">
                  <a:moveTo>
                    <a:pt x="2231" y="1"/>
                  </a:moveTo>
                  <a:cubicBezTo>
                    <a:pt x="1968" y="955"/>
                    <a:pt x="867" y="1432"/>
                    <a:pt x="98" y="2017"/>
                  </a:cubicBezTo>
                  <a:cubicBezTo>
                    <a:pt x="0" y="1442"/>
                    <a:pt x="682" y="1189"/>
                    <a:pt x="1052" y="916"/>
                  </a:cubicBezTo>
                  <a:cubicBezTo>
                    <a:pt x="1461" y="605"/>
                    <a:pt x="1880" y="312"/>
                    <a:pt x="2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43"/>
            <p:cNvSpPr/>
            <p:nvPr/>
          </p:nvSpPr>
          <p:spPr>
            <a:xfrm>
              <a:off x="3030550" y="3465375"/>
              <a:ext cx="39475" cy="76950"/>
            </a:xfrm>
            <a:custGeom>
              <a:avLst/>
              <a:gdLst/>
              <a:ahLst/>
              <a:cxnLst/>
              <a:rect l="l" t="t" r="r" b="b"/>
              <a:pathLst>
                <a:path w="1579" h="3078" extrusionOk="0">
                  <a:moveTo>
                    <a:pt x="78" y="0"/>
                  </a:moveTo>
                  <a:cubicBezTo>
                    <a:pt x="614" y="935"/>
                    <a:pt x="1267" y="2192"/>
                    <a:pt x="1578" y="3078"/>
                  </a:cubicBezTo>
                  <a:cubicBezTo>
                    <a:pt x="974" y="2240"/>
                    <a:pt x="604" y="1159"/>
                    <a:pt x="0" y="312"/>
                  </a:cubicBezTo>
                  <a:cubicBezTo>
                    <a:pt x="39" y="214"/>
                    <a:pt x="69" y="107"/>
                    <a:pt x="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43"/>
            <p:cNvSpPr/>
            <p:nvPr/>
          </p:nvSpPr>
          <p:spPr>
            <a:xfrm>
              <a:off x="3075100" y="3470475"/>
              <a:ext cx="40450" cy="68950"/>
            </a:xfrm>
            <a:custGeom>
              <a:avLst/>
              <a:gdLst/>
              <a:ahLst/>
              <a:cxnLst/>
              <a:rect l="l" t="t" r="r" b="b"/>
              <a:pathLst>
                <a:path w="1618" h="2758" extrusionOk="0">
                  <a:moveTo>
                    <a:pt x="1" y="147"/>
                  </a:moveTo>
                  <a:cubicBezTo>
                    <a:pt x="322" y="1"/>
                    <a:pt x="439" y="458"/>
                    <a:pt x="556" y="663"/>
                  </a:cubicBezTo>
                  <a:cubicBezTo>
                    <a:pt x="907" y="1296"/>
                    <a:pt x="1403" y="2231"/>
                    <a:pt x="1618" y="2757"/>
                  </a:cubicBezTo>
                  <a:cubicBezTo>
                    <a:pt x="1072" y="1890"/>
                    <a:pt x="507" y="1053"/>
                    <a:pt x="1" y="14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43"/>
            <p:cNvSpPr/>
            <p:nvPr/>
          </p:nvSpPr>
          <p:spPr>
            <a:xfrm>
              <a:off x="3085825" y="3473150"/>
              <a:ext cx="20725" cy="36550"/>
            </a:xfrm>
            <a:custGeom>
              <a:avLst/>
              <a:gdLst/>
              <a:ahLst/>
              <a:cxnLst/>
              <a:rect l="l" t="t" r="r" b="b"/>
              <a:pathLst>
                <a:path w="829" h="1462" extrusionOk="0">
                  <a:moveTo>
                    <a:pt x="0" y="1"/>
                  </a:moveTo>
                  <a:cubicBezTo>
                    <a:pt x="429" y="342"/>
                    <a:pt x="595" y="946"/>
                    <a:pt x="828" y="1462"/>
                  </a:cubicBezTo>
                  <a:cubicBezTo>
                    <a:pt x="682" y="1170"/>
                    <a:pt x="195" y="517"/>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43"/>
            <p:cNvSpPr/>
            <p:nvPr/>
          </p:nvSpPr>
          <p:spPr>
            <a:xfrm>
              <a:off x="2441050" y="3475100"/>
              <a:ext cx="114450" cy="124450"/>
            </a:xfrm>
            <a:custGeom>
              <a:avLst/>
              <a:gdLst/>
              <a:ahLst/>
              <a:cxnLst/>
              <a:rect l="l" t="t" r="r" b="b"/>
              <a:pathLst>
                <a:path w="4578" h="4978" extrusionOk="0">
                  <a:moveTo>
                    <a:pt x="4578" y="1"/>
                  </a:moveTo>
                  <a:cubicBezTo>
                    <a:pt x="3380" y="1832"/>
                    <a:pt x="1490" y="3303"/>
                    <a:pt x="0" y="4978"/>
                  </a:cubicBezTo>
                  <a:cubicBezTo>
                    <a:pt x="877" y="3936"/>
                    <a:pt x="1899" y="2874"/>
                    <a:pt x="2883" y="1783"/>
                  </a:cubicBezTo>
                  <a:cubicBezTo>
                    <a:pt x="3438" y="1160"/>
                    <a:pt x="3916" y="527"/>
                    <a:pt x="4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43"/>
            <p:cNvSpPr/>
            <p:nvPr/>
          </p:nvSpPr>
          <p:spPr>
            <a:xfrm>
              <a:off x="2344125" y="3479975"/>
              <a:ext cx="166100" cy="124950"/>
            </a:xfrm>
            <a:custGeom>
              <a:avLst/>
              <a:gdLst/>
              <a:ahLst/>
              <a:cxnLst/>
              <a:rect l="l" t="t" r="r" b="b"/>
              <a:pathLst>
                <a:path w="6644" h="4998" extrusionOk="0">
                  <a:moveTo>
                    <a:pt x="6127" y="49"/>
                  </a:moveTo>
                  <a:cubicBezTo>
                    <a:pt x="5387" y="848"/>
                    <a:pt x="4393" y="1393"/>
                    <a:pt x="3721" y="2260"/>
                  </a:cubicBezTo>
                  <a:cubicBezTo>
                    <a:pt x="4725" y="1695"/>
                    <a:pt x="5591" y="653"/>
                    <a:pt x="6643" y="1"/>
                  </a:cubicBezTo>
                  <a:cubicBezTo>
                    <a:pt x="4968" y="1783"/>
                    <a:pt x="2962" y="3224"/>
                    <a:pt x="1267" y="4978"/>
                  </a:cubicBezTo>
                  <a:lnTo>
                    <a:pt x="712" y="4978"/>
                  </a:lnTo>
                  <a:cubicBezTo>
                    <a:pt x="955" y="4617"/>
                    <a:pt x="1423" y="4481"/>
                    <a:pt x="1588" y="4033"/>
                  </a:cubicBezTo>
                  <a:cubicBezTo>
                    <a:pt x="916" y="4052"/>
                    <a:pt x="838" y="4997"/>
                    <a:pt x="1" y="4978"/>
                  </a:cubicBezTo>
                  <a:cubicBezTo>
                    <a:pt x="1520" y="3721"/>
                    <a:pt x="3244" y="2669"/>
                    <a:pt x="4462" y="1111"/>
                  </a:cubicBezTo>
                  <a:cubicBezTo>
                    <a:pt x="3809" y="1442"/>
                    <a:pt x="3293" y="2114"/>
                    <a:pt x="2728" y="2416"/>
                  </a:cubicBezTo>
                  <a:cubicBezTo>
                    <a:pt x="2796" y="2095"/>
                    <a:pt x="3137" y="1949"/>
                    <a:pt x="3361" y="1783"/>
                  </a:cubicBezTo>
                  <a:cubicBezTo>
                    <a:pt x="4052" y="1267"/>
                    <a:pt x="4763" y="712"/>
                    <a:pt x="5416" y="127"/>
                  </a:cubicBezTo>
                  <a:cubicBezTo>
                    <a:pt x="5397" y="410"/>
                    <a:pt x="4939" y="595"/>
                    <a:pt x="4822" y="916"/>
                  </a:cubicBezTo>
                  <a:cubicBezTo>
                    <a:pt x="5299" y="819"/>
                    <a:pt x="5689" y="302"/>
                    <a:pt x="6127" y="49"/>
                  </a:cubicBezTo>
                  <a:close/>
                  <a:moveTo>
                    <a:pt x="2017" y="3760"/>
                  </a:moveTo>
                  <a:cubicBezTo>
                    <a:pt x="2572" y="3439"/>
                    <a:pt x="2981" y="2981"/>
                    <a:pt x="3439" y="2572"/>
                  </a:cubicBezTo>
                  <a:cubicBezTo>
                    <a:pt x="3449" y="2523"/>
                    <a:pt x="3419" y="2465"/>
                    <a:pt x="3361" y="2455"/>
                  </a:cubicBezTo>
                  <a:cubicBezTo>
                    <a:pt x="2845" y="2815"/>
                    <a:pt x="2309" y="3166"/>
                    <a:pt x="2017" y="376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43"/>
            <p:cNvSpPr/>
            <p:nvPr/>
          </p:nvSpPr>
          <p:spPr>
            <a:xfrm>
              <a:off x="3082900" y="3494825"/>
              <a:ext cx="45550" cy="69675"/>
            </a:xfrm>
            <a:custGeom>
              <a:avLst/>
              <a:gdLst/>
              <a:ahLst/>
              <a:cxnLst/>
              <a:rect l="l" t="t" r="r" b="b"/>
              <a:pathLst>
                <a:path w="1822" h="2787" extrusionOk="0">
                  <a:moveTo>
                    <a:pt x="1822" y="2689"/>
                  </a:moveTo>
                  <a:cubicBezTo>
                    <a:pt x="1705" y="2786"/>
                    <a:pt x="1510" y="2640"/>
                    <a:pt x="1306" y="2689"/>
                  </a:cubicBezTo>
                  <a:cubicBezTo>
                    <a:pt x="936" y="1734"/>
                    <a:pt x="439" y="926"/>
                    <a:pt x="1" y="40"/>
                  </a:cubicBezTo>
                  <a:cubicBezTo>
                    <a:pt x="127" y="1"/>
                    <a:pt x="137" y="195"/>
                    <a:pt x="195" y="283"/>
                  </a:cubicBezTo>
                  <a:cubicBezTo>
                    <a:pt x="682" y="1023"/>
                    <a:pt x="1238" y="2027"/>
                    <a:pt x="1822" y="26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43"/>
            <p:cNvSpPr/>
            <p:nvPr/>
          </p:nvSpPr>
          <p:spPr>
            <a:xfrm>
              <a:off x="3035425" y="3507725"/>
              <a:ext cx="29725" cy="53850"/>
            </a:xfrm>
            <a:custGeom>
              <a:avLst/>
              <a:gdLst/>
              <a:ahLst/>
              <a:cxnLst/>
              <a:rect l="l" t="t" r="r" b="b"/>
              <a:pathLst>
                <a:path w="1189" h="2154" extrusionOk="0">
                  <a:moveTo>
                    <a:pt x="1189" y="2095"/>
                  </a:moveTo>
                  <a:cubicBezTo>
                    <a:pt x="916" y="2153"/>
                    <a:pt x="867" y="1812"/>
                    <a:pt x="789" y="1657"/>
                  </a:cubicBezTo>
                  <a:cubicBezTo>
                    <a:pt x="546" y="1140"/>
                    <a:pt x="215" y="585"/>
                    <a:pt x="0" y="1"/>
                  </a:cubicBezTo>
                  <a:cubicBezTo>
                    <a:pt x="390" y="712"/>
                    <a:pt x="799" y="1394"/>
                    <a:pt x="1189" y="209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43"/>
            <p:cNvSpPr/>
            <p:nvPr/>
          </p:nvSpPr>
          <p:spPr>
            <a:xfrm>
              <a:off x="3172750" y="3510650"/>
              <a:ext cx="45550" cy="55300"/>
            </a:xfrm>
            <a:custGeom>
              <a:avLst/>
              <a:gdLst/>
              <a:ahLst/>
              <a:cxnLst/>
              <a:rect l="l" t="t" r="r" b="b"/>
              <a:pathLst>
                <a:path w="1822" h="2212" extrusionOk="0">
                  <a:moveTo>
                    <a:pt x="1" y="1"/>
                  </a:moveTo>
                  <a:cubicBezTo>
                    <a:pt x="507" y="653"/>
                    <a:pt x="1121" y="1540"/>
                    <a:pt x="1822" y="2134"/>
                  </a:cubicBezTo>
                  <a:cubicBezTo>
                    <a:pt x="1695" y="2153"/>
                    <a:pt x="1578" y="2182"/>
                    <a:pt x="1462" y="2212"/>
                  </a:cubicBezTo>
                  <a:cubicBezTo>
                    <a:pt x="1053" y="1403"/>
                    <a:pt x="449" y="790"/>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43"/>
            <p:cNvSpPr/>
            <p:nvPr/>
          </p:nvSpPr>
          <p:spPr>
            <a:xfrm>
              <a:off x="3107500" y="3512600"/>
              <a:ext cx="28750" cy="50425"/>
            </a:xfrm>
            <a:custGeom>
              <a:avLst/>
              <a:gdLst/>
              <a:ahLst/>
              <a:cxnLst/>
              <a:rect l="l" t="t" r="r" b="b"/>
              <a:pathLst>
                <a:path w="1150" h="2017" extrusionOk="0">
                  <a:moveTo>
                    <a:pt x="1150" y="2017"/>
                  </a:moveTo>
                  <a:cubicBezTo>
                    <a:pt x="994" y="1968"/>
                    <a:pt x="926" y="1734"/>
                    <a:pt x="838" y="1588"/>
                  </a:cubicBezTo>
                  <a:cubicBezTo>
                    <a:pt x="565" y="1111"/>
                    <a:pt x="273" y="507"/>
                    <a:pt x="0" y="1"/>
                  </a:cubicBezTo>
                  <a:cubicBezTo>
                    <a:pt x="370" y="536"/>
                    <a:pt x="750" y="1384"/>
                    <a:pt x="1150" y="20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43"/>
            <p:cNvSpPr/>
            <p:nvPr/>
          </p:nvSpPr>
          <p:spPr>
            <a:xfrm>
              <a:off x="2709125" y="3627775"/>
              <a:ext cx="38250" cy="102775"/>
            </a:xfrm>
            <a:custGeom>
              <a:avLst/>
              <a:gdLst/>
              <a:ahLst/>
              <a:cxnLst/>
              <a:rect l="l" t="t" r="r" b="b"/>
              <a:pathLst>
                <a:path w="1530" h="4111" extrusionOk="0">
                  <a:moveTo>
                    <a:pt x="98" y="4004"/>
                  </a:moveTo>
                  <a:cubicBezTo>
                    <a:pt x="1" y="3682"/>
                    <a:pt x="244" y="3361"/>
                    <a:pt x="381" y="3059"/>
                  </a:cubicBezTo>
                  <a:cubicBezTo>
                    <a:pt x="770" y="2124"/>
                    <a:pt x="1033" y="994"/>
                    <a:pt x="1481" y="98"/>
                  </a:cubicBezTo>
                  <a:cubicBezTo>
                    <a:pt x="1481" y="1"/>
                    <a:pt x="1530" y="30"/>
                    <a:pt x="1520" y="98"/>
                  </a:cubicBezTo>
                  <a:cubicBezTo>
                    <a:pt x="1053" y="1160"/>
                    <a:pt x="799" y="2445"/>
                    <a:pt x="371" y="3692"/>
                  </a:cubicBezTo>
                  <a:cubicBezTo>
                    <a:pt x="342" y="3799"/>
                    <a:pt x="342" y="4111"/>
                    <a:pt x="98" y="400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43"/>
            <p:cNvSpPr/>
            <p:nvPr/>
          </p:nvSpPr>
          <p:spPr>
            <a:xfrm>
              <a:off x="2547700" y="3659925"/>
              <a:ext cx="63575" cy="94500"/>
            </a:xfrm>
            <a:custGeom>
              <a:avLst/>
              <a:gdLst/>
              <a:ahLst/>
              <a:cxnLst/>
              <a:rect l="l" t="t" r="r" b="b"/>
              <a:pathLst>
                <a:path w="2543" h="3780" extrusionOk="0">
                  <a:moveTo>
                    <a:pt x="2484" y="0"/>
                  </a:moveTo>
                  <a:cubicBezTo>
                    <a:pt x="2542" y="137"/>
                    <a:pt x="2406" y="312"/>
                    <a:pt x="2328" y="429"/>
                  </a:cubicBezTo>
                  <a:cubicBezTo>
                    <a:pt x="1695" y="1452"/>
                    <a:pt x="974" y="2640"/>
                    <a:pt x="351" y="3711"/>
                  </a:cubicBezTo>
                  <a:cubicBezTo>
                    <a:pt x="292" y="3779"/>
                    <a:pt x="127" y="3740"/>
                    <a:pt x="0" y="3750"/>
                  </a:cubicBezTo>
                  <a:cubicBezTo>
                    <a:pt x="770" y="2435"/>
                    <a:pt x="1753" y="1335"/>
                    <a:pt x="24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43"/>
            <p:cNvSpPr/>
            <p:nvPr/>
          </p:nvSpPr>
          <p:spPr>
            <a:xfrm>
              <a:off x="2530900" y="3675750"/>
              <a:ext cx="63325" cy="78925"/>
            </a:xfrm>
            <a:custGeom>
              <a:avLst/>
              <a:gdLst/>
              <a:ahLst/>
              <a:cxnLst/>
              <a:rect l="l" t="t" r="r" b="b"/>
              <a:pathLst>
                <a:path w="2533" h="3157" extrusionOk="0">
                  <a:moveTo>
                    <a:pt x="2533" y="0"/>
                  </a:moveTo>
                  <a:cubicBezTo>
                    <a:pt x="1987" y="877"/>
                    <a:pt x="1023" y="2017"/>
                    <a:pt x="438" y="3117"/>
                  </a:cubicBezTo>
                  <a:cubicBezTo>
                    <a:pt x="292" y="3098"/>
                    <a:pt x="137" y="3117"/>
                    <a:pt x="0" y="3156"/>
                  </a:cubicBezTo>
                  <a:cubicBezTo>
                    <a:pt x="838" y="2094"/>
                    <a:pt x="1666" y="1033"/>
                    <a:pt x="25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43"/>
            <p:cNvSpPr/>
            <p:nvPr/>
          </p:nvSpPr>
          <p:spPr>
            <a:xfrm>
              <a:off x="2524075" y="3746600"/>
              <a:ext cx="110575" cy="17800"/>
            </a:xfrm>
            <a:custGeom>
              <a:avLst/>
              <a:gdLst/>
              <a:ahLst/>
              <a:cxnLst/>
              <a:rect l="l" t="t" r="r" b="b"/>
              <a:pathLst>
                <a:path w="4423" h="712" extrusionOk="0">
                  <a:moveTo>
                    <a:pt x="4422" y="1"/>
                  </a:moveTo>
                  <a:cubicBezTo>
                    <a:pt x="4257" y="342"/>
                    <a:pt x="3799" y="312"/>
                    <a:pt x="3429" y="400"/>
                  </a:cubicBezTo>
                  <a:cubicBezTo>
                    <a:pt x="2523" y="624"/>
                    <a:pt x="1218" y="692"/>
                    <a:pt x="0" y="712"/>
                  </a:cubicBezTo>
                  <a:cubicBezTo>
                    <a:pt x="1491" y="595"/>
                    <a:pt x="2961" y="351"/>
                    <a:pt x="44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43"/>
            <p:cNvSpPr/>
            <p:nvPr/>
          </p:nvSpPr>
          <p:spPr>
            <a:xfrm>
              <a:off x="2938750" y="3881025"/>
              <a:ext cx="134200" cy="13650"/>
            </a:xfrm>
            <a:custGeom>
              <a:avLst/>
              <a:gdLst/>
              <a:ahLst/>
              <a:cxnLst/>
              <a:rect l="l" t="t" r="r" b="b"/>
              <a:pathLst>
                <a:path w="5368" h="546" extrusionOk="0">
                  <a:moveTo>
                    <a:pt x="1" y="0"/>
                  </a:moveTo>
                  <a:cubicBezTo>
                    <a:pt x="1374" y="458"/>
                    <a:pt x="3682" y="322"/>
                    <a:pt x="5367" y="127"/>
                  </a:cubicBezTo>
                  <a:cubicBezTo>
                    <a:pt x="4218" y="409"/>
                    <a:pt x="3039" y="546"/>
                    <a:pt x="1851" y="516"/>
                  </a:cubicBezTo>
                  <a:cubicBezTo>
                    <a:pt x="1218" y="487"/>
                    <a:pt x="225" y="39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43"/>
            <p:cNvSpPr/>
            <p:nvPr/>
          </p:nvSpPr>
          <p:spPr>
            <a:xfrm>
              <a:off x="2660200" y="4344400"/>
              <a:ext cx="176300" cy="14150"/>
            </a:xfrm>
            <a:custGeom>
              <a:avLst/>
              <a:gdLst/>
              <a:ahLst/>
              <a:cxnLst/>
              <a:rect l="l" t="t" r="r" b="b"/>
              <a:pathLst>
                <a:path w="7052" h="566" extrusionOk="0">
                  <a:moveTo>
                    <a:pt x="6876" y="29"/>
                  </a:moveTo>
                  <a:lnTo>
                    <a:pt x="6954" y="29"/>
                  </a:lnTo>
                  <a:cubicBezTo>
                    <a:pt x="7052" y="29"/>
                    <a:pt x="7023" y="78"/>
                    <a:pt x="6954" y="68"/>
                  </a:cubicBezTo>
                  <a:cubicBezTo>
                    <a:pt x="4831" y="448"/>
                    <a:pt x="2669" y="565"/>
                    <a:pt x="516" y="429"/>
                  </a:cubicBezTo>
                  <a:cubicBezTo>
                    <a:pt x="351" y="419"/>
                    <a:pt x="29" y="448"/>
                    <a:pt x="0" y="234"/>
                  </a:cubicBezTo>
                  <a:cubicBezTo>
                    <a:pt x="39" y="0"/>
                    <a:pt x="312" y="107"/>
                    <a:pt x="438" y="107"/>
                  </a:cubicBezTo>
                  <a:cubicBezTo>
                    <a:pt x="935" y="117"/>
                    <a:pt x="1529" y="234"/>
                    <a:pt x="2143" y="263"/>
                  </a:cubicBezTo>
                  <a:cubicBezTo>
                    <a:pt x="3691" y="341"/>
                    <a:pt x="5513" y="166"/>
                    <a:pt x="6876"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43"/>
            <p:cNvSpPr/>
            <p:nvPr/>
          </p:nvSpPr>
          <p:spPr>
            <a:xfrm>
              <a:off x="2772925" y="3620225"/>
              <a:ext cx="18525" cy="113500"/>
            </a:xfrm>
            <a:custGeom>
              <a:avLst/>
              <a:gdLst/>
              <a:ahLst/>
              <a:cxnLst/>
              <a:rect l="l" t="t" r="r" b="b"/>
              <a:pathLst>
                <a:path w="741" h="4540" extrusionOk="0">
                  <a:moveTo>
                    <a:pt x="468" y="1"/>
                  </a:moveTo>
                  <a:lnTo>
                    <a:pt x="595" y="1"/>
                  </a:lnTo>
                  <a:cubicBezTo>
                    <a:pt x="741" y="1355"/>
                    <a:pt x="468" y="2903"/>
                    <a:pt x="517" y="4471"/>
                  </a:cubicBezTo>
                  <a:cubicBezTo>
                    <a:pt x="322" y="4462"/>
                    <a:pt x="215" y="4539"/>
                    <a:pt x="1" y="4510"/>
                  </a:cubicBezTo>
                  <a:cubicBezTo>
                    <a:pt x="127" y="2971"/>
                    <a:pt x="283" y="1481"/>
                    <a:pt x="468" y="1"/>
                  </a:cubicBezTo>
                  <a:close/>
                  <a:moveTo>
                    <a:pt x="273" y="3517"/>
                  </a:moveTo>
                  <a:cubicBezTo>
                    <a:pt x="381" y="3536"/>
                    <a:pt x="400" y="3468"/>
                    <a:pt x="400" y="3361"/>
                  </a:cubicBezTo>
                  <a:cubicBezTo>
                    <a:pt x="225" y="3351"/>
                    <a:pt x="234" y="3410"/>
                    <a:pt x="273" y="35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43"/>
            <p:cNvSpPr/>
            <p:nvPr/>
          </p:nvSpPr>
          <p:spPr>
            <a:xfrm>
              <a:off x="2425950" y="3815275"/>
              <a:ext cx="221125" cy="217700"/>
            </a:xfrm>
            <a:custGeom>
              <a:avLst/>
              <a:gdLst/>
              <a:ahLst/>
              <a:cxnLst/>
              <a:rect l="l" t="t" r="r" b="b"/>
              <a:pathLst>
                <a:path w="8845" h="8708" extrusionOk="0">
                  <a:moveTo>
                    <a:pt x="8347" y="380"/>
                  </a:moveTo>
                  <a:cubicBezTo>
                    <a:pt x="8357" y="1111"/>
                    <a:pt x="8318" y="1812"/>
                    <a:pt x="8386" y="2474"/>
                  </a:cubicBezTo>
                  <a:cubicBezTo>
                    <a:pt x="8406" y="2718"/>
                    <a:pt x="8532" y="2981"/>
                    <a:pt x="8542" y="3224"/>
                  </a:cubicBezTo>
                  <a:cubicBezTo>
                    <a:pt x="8552" y="3439"/>
                    <a:pt x="8464" y="3633"/>
                    <a:pt x="8503" y="3818"/>
                  </a:cubicBezTo>
                  <a:cubicBezTo>
                    <a:pt x="8542" y="4003"/>
                    <a:pt x="8708" y="4130"/>
                    <a:pt x="8737" y="4286"/>
                  </a:cubicBezTo>
                  <a:cubicBezTo>
                    <a:pt x="8844" y="4909"/>
                    <a:pt x="8601" y="5922"/>
                    <a:pt x="8659" y="6701"/>
                  </a:cubicBezTo>
                  <a:cubicBezTo>
                    <a:pt x="8679" y="6994"/>
                    <a:pt x="8805" y="7227"/>
                    <a:pt x="8698" y="7529"/>
                  </a:cubicBezTo>
                  <a:cubicBezTo>
                    <a:pt x="8503" y="7695"/>
                    <a:pt x="8367" y="7890"/>
                    <a:pt x="8143" y="7919"/>
                  </a:cubicBezTo>
                  <a:cubicBezTo>
                    <a:pt x="7734" y="7987"/>
                    <a:pt x="7169" y="7393"/>
                    <a:pt x="6643" y="7490"/>
                  </a:cubicBezTo>
                  <a:cubicBezTo>
                    <a:pt x="6429" y="7520"/>
                    <a:pt x="6136" y="7851"/>
                    <a:pt x="5893" y="7880"/>
                  </a:cubicBezTo>
                  <a:cubicBezTo>
                    <a:pt x="5484" y="7938"/>
                    <a:pt x="5026" y="7471"/>
                    <a:pt x="4559" y="7529"/>
                  </a:cubicBezTo>
                  <a:cubicBezTo>
                    <a:pt x="4237" y="7568"/>
                    <a:pt x="3955" y="7880"/>
                    <a:pt x="3770" y="7880"/>
                  </a:cubicBezTo>
                  <a:cubicBezTo>
                    <a:pt x="3448" y="7880"/>
                    <a:pt x="3234" y="7500"/>
                    <a:pt x="2893" y="7490"/>
                  </a:cubicBezTo>
                  <a:cubicBezTo>
                    <a:pt x="2659" y="7481"/>
                    <a:pt x="2474" y="7705"/>
                    <a:pt x="2260" y="7724"/>
                  </a:cubicBezTo>
                  <a:cubicBezTo>
                    <a:pt x="1763" y="7773"/>
                    <a:pt x="1344" y="7169"/>
                    <a:pt x="838" y="7529"/>
                  </a:cubicBezTo>
                  <a:cubicBezTo>
                    <a:pt x="740" y="5367"/>
                    <a:pt x="682" y="3166"/>
                    <a:pt x="526" y="1052"/>
                  </a:cubicBezTo>
                  <a:cubicBezTo>
                    <a:pt x="351" y="2104"/>
                    <a:pt x="429" y="3351"/>
                    <a:pt x="487" y="4646"/>
                  </a:cubicBezTo>
                  <a:cubicBezTo>
                    <a:pt x="536" y="5698"/>
                    <a:pt x="653" y="7033"/>
                    <a:pt x="526" y="7646"/>
                  </a:cubicBezTo>
                  <a:cubicBezTo>
                    <a:pt x="478" y="7860"/>
                    <a:pt x="302" y="7938"/>
                    <a:pt x="253" y="8162"/>
                  </a:cubicBezTo>
                  <a:cubicBezTo>
                    <a:pt x="409" y="8299"/>
                    <a:pt x="439" y="8055"/>
                    <a:pt x="565" y="8036"/>
                  </a:cubicBezTo>
                  <a:lnTo>
                    <a:pt x="565" y="8552"/>
                  </a:lnTo>
                  <a:cubicBezTo>
                    <a:pt x="400" y="8552"/>
                    <a:pt x="253" y="8552"/>
                    <a:pt x="253" y="8708"/>
                  </a:cubicBezTo>
                  <a:cubicBezTo>
                    <a:pt x="224" y="8192"/>
                    <a:pt x="78" y="7627"/>
                    <a:pt x="166" y="7052"/>
                  </a:cubicBezTo>
                  <a:cubicBezTo>
                    <a:pt x="224" y="6692"/>
                    <a:pt x="380" y="6468"/>
                    <a:pt x="331" y="6107"/>
                  </a:cubicBezTo>
                  <a:cubicBezTo>
                    <a:pt x="292" y="5854"/>
                    <a:pt x="98" y="5669"/>
                    <a:pt x="49" y="5435"/>
                  </a:cubicBezTo>
                  <a:cubicBezTo>
                    <a:pt x="0" y="5153"/>
                    <a:pt x="68" y="4841"/>
                    <a:pt x="49" y="4568"/>
                  </a:cubicBezTo>
                  <a:cubicBezTo>
                    <a:pt x="0" y="3302"/>
                    <a:pt x="10" y="1968"/>
                    <a:pt x="10" y="575"/>
                  </a:cubicBezTo>
                  <a:cubicBezTo>
                    <a:pt x="312" y="351"/>
                    <a:pt x="497" y="234"/>
                    <a:pt x="838" y="302"/>
                  </a:cubicBezTo>
                  <a:cubicBezTo>
                    <a:pt x="1130" y="351"/>
                    <a:pt x="1247" y="643"/>
                    <a:pt x="1510" y="653"/>
                  </a:cubicBezTo>
                  <a:cubicBezTo>
                    <a:pt x="1851" y="672"/>
                    <a:pt x="2036" y="283"/>
                    <a:pt x="2348" y="263"/>
                  </a:cubicBezTo>
                  <a:cubicBezTo>
                    <a:pt x="2650" y="244"/>
                    <a:pt x="2961" y="556"/>
                    <a:pt x="3214" y="536"/>
                  </a:cubicBezTo>
                  <a:cubicBezTo>
                    <a:pt x="3458" y="517"/>
                    <a:pt x="3633" y="215"/>
                    <a:pt x="3848" y="185"/>
                  </a:cubicBezTo>
                  <a:cubicBezTo>
                    <a:pt x="4276" y="107"/>
                    <a:pt x="4851" y="624"/>
                    <a:pt x="5347" y="536"/>
                  </a:cubicBezTo>
                  <a:cubicBezTo>
                    <a:pt x="5669" y="478"/>
                    <a:pt x="5893" y="107"/>
                    <a:pt x="6136" y="98"/>
                  </a:cubicBezTo>
                  <a:cubicBezTo>
                    <a:pt x="6380" y="98"/>
                    <a:pt x="6614" y="351"/>
                    <a:pt x="6847" y="341"/>
                  </a:cubicBezTo>
                  <a:cubicBezTo>
                    <a:pt x="7081" y="332"/>
                    <a:pt x="7198" y="98"/>
                    <a:pt x="7442" y="59"/>
                  </a:cubicBezTo>
                  <a:cubicBezTo>
                    <a:pt x="7841" y="0"/>
                    <a:pt x="8006" y="273"/>
                    <a:pt x="8347" y="380"/>
                  </a:cubicBezTo>
                  <a:close/>
                  <a:moveTo>
                    <a:pt x="4120" y="1091"/>
                  </a:moveTo>
                  <a:cubicBezTo>
                    <a:pt x="3906" y="1130"/>
                    <a:pt x="3721" y="1218"/>
                    <a:pt x="3565" y="1364"/>
                  </a:cubicBezTo>
                  <a:cubicBezTo>
                    <a:pt x="2922" y="2055"/>
                    <a:pt x="2552" y="3487"/>
                    <a:pt x="2425" y="4607"/>
                  </a:cubicBezTo>
                  <a:cubicBezTo>
                    <a:pt x="3263" y="5124"/>
                    <a:pt x="3614" y="6127"/>
                    <a:pt x="4598" y="6507"/>
                  </a:cubicBezTo>
                  <a:cubicBezTo>
                    <a:pt x="5104" y="6117"/>
                    <a:pt x="5601" y="5425"/>
                    <a:pt x="6058" y="4997"/>
                  </a:cubicBezTo>
                  <a:cubicBezTo>
                    <a:pt x="6292" y="4783"/>
                    <a:pt x="6633" y="4617"/>
                    <a:pt x="6653" y="4286"/>
                  </a:cubicBezTo>
                  <a:cubicBezTo>
                    <a:pt x="6662" y="4042"/>
                    <a:pt x="6360" y="3653"/>
                    <a:pt x="6214" y="3419"/>
                  </a:cubicBezTo>
                  <a:cubicBezTo>
                    <a:pt x="5834" y="2825"/>
                    <a:pt x="5552" y="2348"/>
                    <a:pt x="5182" y="1841"/>
                  </a:cubicBezTo>
                  <a:cubicBezTo>
                    <a:pt x="5026" y="1607"/>
                    <a:pt x="4841" y="1208"/>
                    <a:pt x="4432" y="1286"/>
                  </a:cubicBezTo>
                  <a:cubicBezTo>
                    <a:pt x="4510" y="1754"/>
                    <a:pt x="4870" y="2133"/>
                    <a:pt x="5143" y="2552"/>
                  </a:cubicBezTo>
                  <a:cubicBezTo>
                    <a:pt x="5562" y="3156"/>
                    <a:pt x="5844" y="3877"/>
                    <a:pt x="6292" y="4364"/>
                  </a:cubicBezTo>
                  <a:cubicBezTo>
                    <a:pt x="5942" y="4559"/>
                    <a:pt x="5610" y="4783"/>
                    <a:pt x="5309" y="5036"/>
                  </a:cubicBezTo>
                  <a:cubicBezTo>
                    <a:pt x="5182" y="5143"/>
                    <a:pt x="4578" y="5874"/>
                    <a:pt x="4442" y="5864"/>
                  </a:cubicBezTo>
                  <a:cubicBezTo>
                    <a:pt x="4383" y="5864"/>
                    <a:pt x="4130" y="5523"/>
                    <a:pt x="4042" y="5435"/>
                  </a:cubicBezTo>
                  <a:cubicBezTo>
                    <a:pt x="3594" y="4997"/>
                    <a:pt x="3107" y="4598"/>
                    <a:pt x="2815" y="4130"/>
                  </a:cubicBezTo>
                  <a:cubicBezTo>
                    <a:pt x="3205" y="3244"/>
                    <a:pt x="3429" y="2202"/>
                    <a:pt x="3925" y="1442"/>
                  </a:cubicBezTo>
                  <a:cubicBezTo>
                    <a:pt x="3984" y="1276"/>
                    <a:pt x="4266" y="1530"/>
                    <a:pt x="4276" y="1286"/>
                  </a:cubicBezTo>
                  <a:cubicBezTo>
                    <a:pt x="4305" y="1140"/>
                    <a:pt x="4188" y="1130"/>
                    <a:pt x="4120" y="1091"/>
                  </a:cubicBezTo>
                  <a:close/>
                  <a:moveTo>
                    <a:pt x="3886" y="1880"/>
                  </a:moveTo>
                  <a:cubicBezTo>
                    <a:pt x="4042" y="2036"/>
                    <a:pt x="4276" y="1792"/>
                    <a:pt x="4120" y="1637"/>
                  </a:cubicBezTo>
                  <a:cubicBezTo>
                    <a:pt x="3935" y="1617"/>
                    <a:pt x="3857" y="1705"/>
                    <a:pt x="3886" y="1880"/>
                  </a:cubicBezTo>
                  <a:close/>
                  <a:moveTo>
                    <a:pt x="3692" y="2435"/>
                  </a:moveTo>
                  <a:cubicBezTo>
                    <a:pt x="3886" y="2465"/>
                    <a:pt x="3945" y="2348"/>
                    <a:pt x="3925" y="2153"/>
                  </a:cubicBezTo>
                  <a:cubicBezTo>
                    <a:pt x="3731" y="1948"/>
                    <a:pt x="3507" y="2270"/>
                    <a:pt x="3692" y="2435"/>
                  </a:cubicBezTo>
                  <a:close/>
                  <a:moveTo>
                    <a:pt x="3731" y="4763"/>
                  </a:moveTo>
                  <a:cubicBezTo>
                    <a:pt x="4169" y="4705"/>
                    <a:pt x="4247" y="5172"/>
                    <a:pt x="4598" y="5114"/>
                  </a:cubicBezTo>
                  <a:cubicBezTo>
                    <a:pt x="4938" y="5065"/>
                    <a:pt x="5347" y="4257"/>
                    <a:pt x="5464" y="3974"/>
                  </a:cubicBezTo>
                  <a:cubicBezTo>
                    <a:pt x="4909" y="3487"/>
                    <a:pt x="4734" y="2630"/>
                    <a:pt x="4198" y="2114"/>
                  </a:cubicBezTo>
                  <a:cubicBezTo>
                    <a:pt x="3935" y="2893"/>
                    <a:pt x="3185" y="3916"/>
                    <a:pt x="3721" y="4763"/>
                  </a:cubicBezTo>
                  <a:close/>
                  <a:moveTo>
                    <a:pt x="3604" y="2825"/>
                  </a:moveTo>
                  <a:cubicBezTo>
                    <a:pt x="3731" y="2844"/>
                    <a:pt x="3779" y="2796"/>
                    <a:pt x="3760" y="2669"/>
                  </a:cubicBezTo>
                  <a:cubicBezTo>
                    <a:pt x="3662" y="2552"/>
                    <a:pt x="3487" y="2718"/>
                    <a:pt x="3604" y="2825"/>
                  </a:cubicBezTo>
                  <a:close/>
                  <a:moveTo>
                    <a:pt x="5026" y="2952"/>
                  </a:moveTo>
                  <a:cubicBezTo>
                    <a:pt x="5065" y="2874"/>
                    <a:pt x="5201" y="2883"/>
                    <a:pt x="5182" y="2757"/>
                  </a:cubicBezTo>
                  <a:cubicBezTo>
                    <a:pt x="5153" y="2650"/>
                    <a:pt x="5046" y="2601"/>
                    <a:pt x="4948" y="2630"/>
                  </a:cubicBezTo>
                  <a:cubicBezTo>
                    <a:pt x="4870" y="2728"/>
                    <a:pt x="4909" y="2932"/>
                    <a:pt x="5026" y="29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43"/>
            <p:cNvSpPr/>
            <p:nvPr/>
          </p:nvSpPr>
          <p:spPr>
            <a:xfrm>
              <a:off x="2655325" y="4159575"/>
              <a:ext cx="186775" cy="35825"/>
            </a:xfrm>
            <a:custGeom>
              <a:avLst/>
              <a:gdLst/>
              <a:ahLst/>
              <a:cxnLst/>
              <a:rect l="l" t="t" r="r" b="b"/>
              <a:pathLst>
                <a:path w="7471" h="1433" extrusionOk="0">
                  <a:moveTo>
                    <a:pt x="7471" y="351"/>
                  </a:moveTo>
                  <a:cubicBezTo>
                    <a:pt x="7383" y="1286"/>
                    <a:pt x="6166" y="1208"/>
                    <a:pt x="5055" y="1306"/>
                  </a:cubicBezTo>
                  <a:cubicBezTo>
                    <a:pt x="4373" y="1354"/>
                    <a:pt x="3692" y="1364"/>
                    <a:pt x="3000" y="1345"/>
                  </a:cubicBezTo>
                  <a:cubicBezTo>
                    <a:pt x="1822" y="1296"/>
                    <a:pt x="409" y="1432"/>
                    <a:pt x="39" y="712"/>
                  </a:cubicBezTo>
                  <a:cubicBezTo>
                    <a:pt x="176" y="673"/>
                    <a:pt x="263" y="799"/>
                    <a:pt x="400" y="828"/>
                  </a:cubicBezTo>
                  <a:cubicBezTo>
                    <a:pt x="1539" y="1130"/>
                    <a:pt x="3107" y="955"/>
                    <a:pt x="4422" y="955"/>
                  </a:cubicBezTo>
                  <a:cubicBezTo>
                    <a:pt x="5386" y="955"/>
                    <a:pt x="6468" y="984"/>
                    <a:pt x="7188" y="595"/>
                  </a:cubicBezTo>
                  <a:cubicBezTo>
                    <a:pt x="6692" y="478"/>
                    <a:pt x="6214" y="673"/>
                    <a:pt x="5688" y="721"/>
                  </a:cubicBezTo>
                  <a:cubicBezTo>
                    <a:pt x="4763" y="789"/>
                    <a:pt x="3740" y="653"/>
                    <a:pt x="2766" y="595"/>
                  </a:cubicBezTo>
                  <a:cubicBezTo>
                    <a:pt x="1792" y="536"/>
                    <a:pt x="818" y="556"/>
                    <a:pt x="0" y="322"/>
                  </a:cubicBezTo>
                  <a:cubicBezTo>
                    <a:pt x="0" y="166"/>
                    <a:pt x="117" y="30"/>
                    <a:pt x="273" y="1"/>
                  </a:cubicBezTo>
                  <a:cubicBezTo>
                    <a:pt x="1237" y="49"/>
                    <a:pt x="2572" y="264"/>
                    <a:pt x="3916" y="322"/>
                  </a:cubicBezTo>
                  <a:cubicBezTo>
                    <a:pt x="4666" y="351"/>
                    <a:pt x="5435" y="351"/>
                    <a:pt x="6127" y="322"/>
                  </a:cubicBezTo>
                  <a:cubicBezTo>
                    <a:pt x="6614" y="283"/>
                    <a:pt x="7062" y="49"/>
                    <a:pt x="7471" y="3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0" name="Google Shape;6960;p43"/>
          <p:cNvSpPr txBox="1"/>
          <p:nvPr/>
        </p:nvSpPr>
        <p:spPr>
          <a:xfrm>
            <a:off x="896100" y="1749067"/>
            <a:ext cx="1789200" cy="474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solidFill>
                  <a:schemeClr val="dk1"/>
                </a:solidFill>
                <a:latin typeface="Fira Sans Condensed"/>
                <a:ea typeface="Fira Sans Condensed"/>
                <a:cs typeface="Fira Sans Condensed"/>
                <a:sym typeface="Fira Sans Condensed"/>
              </a:rPr>
              <a:t>Mercury is the smallest planet</a:t>
            </a:r>
            <a:endParaRPr>
              <a:solidFill>
                <a:schemeClr val="dk1"/>
              </a:solidFill>
              <a:latin typeface="Fira Sans Condensed"/>
              <a:ea typeface="Fira Sans Condensed"/>
              <a:cs typeface="Fira Sans Condensed"/>
              <a:sym typeface="Fira Sans Condensed"/>
            </a:endParaRPr>
          </a:p>
        </p:txBody>
      </p:sp>
      <p:sp>
        <p:nvSpPr>
          <p:cNvPr id="6961" name="Google Shape;6961;p43"/>
          <p:cNvSpPr txBox="1"/>
          <p:nvPr/>
        </p:nvSpPr>
        <p:spPr>
          <a:xfrm>
            <a:off x="896100" y="3805095"/>
            <a:ext cx="1789200" cy="475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solidFill>
                  <a:schemeClr val="dk1"/>
                </a:solidFill>
                <a:latin typeface="Fira Sans Condensed"/>
                <a:ea typeface="Fira Sans Condensed"/>
                <a:cs typeface="Fira Sans Condensed"/>
                <a:sym typeface="Fira Sans Condensed"/>
              </a:rPr>
              <a:t>Venus is the second planet from the Sun</a:t>
            </a:r>
            <a:endParaRPr>
              <a:solidFill>
                <a:schemeClr val="dk1"/>
              </a:solidFill>
              <a:latin typeface="Fira Sans Condensed"/>
              <a:ea typeface="Fira Sans Condensed"/>
              <a:cs typeface="Fira Sans Condensed"/>
              <a:sym typeface="Fira Sans Condensed"/>
            </a:endParaRPr>
          </a:p>
        </p:txBody>
      </p:sp>
      <p:sp>
        <p:nvSpPr>
          <p:cNvPr id="6962" name="Google Shape;6962;p43"/>
          <p:cNvSpPr txBox="1"/>
          <p:nvPr/>
        </p:nvSpPr>
        <p:spPr>
          <a:xfrm>
            <a:off x="896100" y="2407555"/>
            <a:ext cx="1789200" cy="3141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Saturn</a:t>
            </a:r>
            <a:endParaRPr sz="2600">
              <a:solidFill>
                <a:schemeClr val="dk1"/>
              </a:solidFill>
              <a:latin typeface="IM Fell English SC"/>
              <a:ea typeface="IM Fell English SC"/>
              <a:cs typeface="IM Fell English SC"/>
              <a:sym typeface="IM Fell English SC"/>
            </a:endParaRPr>
          </a:p>
        </p:txBody>
      </p:sp>
      <p:sp>
        <p:nvSpPr>
          <p:cNvPr id="6963" name="Google Shape;6963;p43"/>
          <p:cNvSpPr txBox="1"/>
          <p:nvPr/>
        </p:nvSpPr>
        <p:spPr>
          <a:xfrm>
            <a:off x="896100" y="2776481"/>
            <a:ext cx="1789200" cy="474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solidFill>
                  <a:schemeClr val="dk1"/>
                </a:solidFill>
                <a:latin typeface="Fira Sans Condensed"/>
                <a:ea typeface="Fira Sans Condensed"/>
                <a:cs typeface="Fira Sans Condensed"/>
                <a:sym typeface="Fira Sans Condensed"/>
              </a:rPr>
              <a:t>Saturn is a gas giant and has several rings</a:t>
            </a:r>
            <a:endParaRPr>
              <a:solidFill>
                <a:schemeClr val="dk1"/>
              </a:solidFill>
              <a:latin typeface="Fira Sans Condensed"/>
              <a:ea typeface="Fira Sans Condensed"/>
              <a:cs typeface="Fira Sans Condensed"/>
              <a:sym typeface="Fira Sans Condensed"/>
            </a:endParaRPr>
          </a:p>
        </p:txBody>
      </p:sp>
      <p:sp>
        <p:nvSpPr>
          <p:cNvPr id="6964" name="Google Shape;6964;p43"/>
          <p:cNvSpPr txBox="1"/>
          <p:nvPr/>
        </p:nvSpPr>
        <p:spPr>
          <a:xfrm>
            <a:off x="896100" y="1378675"/>
            <a:ext cx="1789200" cy="315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Mercury</a:t>
            </a:r>
            <a:endParaRPr sz="2600">
              <a:solidFill>
                <a:schemeClr val="dk1"/>
              </a:solidFill>
              <a:latin typeface="IM Fell English SC"/>
              <a:ea typeface="IM Fell English SC"/>
              <a:cs typeface="IM Fell English SC"/>
              <a:sym typeface="IM Fell English SC"/>
            </a:endParaRPr>
          </a:p>
        </p:txBody>
      </p:sp>
      <p:sp>
        <p:nvSpPr>
          <p:cNvPr id="6965" name="Google Shape;6965;p43"/>
          <p:cNvSpPr txBox="1"/>
          <p:nvPr/>
        </p:nvSpPr>
        <p:spPr>
          <a:xfrm>
            <a:off x="896100" y="3436434"/>
            <a:ext cx="1789200" cy="315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Venus</a:t>
            </a:r>
            <a:endParaRPr sz="2600">
              <a:solidFill>
                <a:schemeClr val="dk1"/>
              </a:solidFill>
              <a:latin typeface="IM Fell English SC"/>
              <a:ea typeface="IM Fell English SC"/>
              <a:cs typeface="IM Fell English SC"/>
              <a:sym typeface="IM Fell English SC"/>
            </a:endParaRPr>
          </a:p>
        </p:txBody>
      </p:sp>
      <p:sp>
        <p:nvSpPr>
          <p:cNvPr id="6966" name="Google Shape;6966;p43"/>
          <p:cNvSpPr txBox="1"/>
          <p:nvPr/>
        </p:nvSpPr>
        <p:spPr>
          <a:xfrm>
            <a:off x="6458700" y="1749067"/>
            <a:ext cx="1789200" cy="47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Fira Sans Condensed"/>
                <a:ea typeface="Fira Sans Condensed"/>
                <a:cs typeface="Fira Sans Condensed"/>
                <a:sym typeface="Fira Sans Condensed"/>
              </a:rPr>
              <a:t>Mars is actually  a very cold place</a:t>
            </a:r>
            <a:endParaRPr>
              <a:solidFill>
                <a:schemeClr val="dk1"/>
              </a:solidFill>
              <a:latin typeface="Fira Sans Condensed"/>
              <a:ea typeface="Fira Sans Condensed"/>
              <a:cs typeface="Fira Sans Condensed"/>
              <a:sym typeface="Fira Sans Condensed"/>
            </a:endParaRPr>
          </a:p>
        </p:txBody>
      </p:sp>
      <p:sp>
        <p:nvSpPr>
          <p:cNvPr id="6967" name="Google Shape;6967;p43"/>
          <p:cNvSpPr txBox="1"/>
          <p:nvPr/>
        </p:nvSpPr>
        <p:spPr>
          <a:xfrm>
            <a:off x="6458700" y="3805095"/>
            <a:ext cx="1789200" cy="475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dk1"/>
                </a:solidFill>
                <a:latin typeface="Fira Sans Condensed"/>
                <a:ea typeface="Fira Sans Condensed"/>
                <a:cs typeface="Fira Sans Condensed"/>
                <a:sym typeface="Fira Sans Condensed"/>
              </a:rPr>
              <a:t>It’s the biggest planet in the Solar System</a:t>
            </a:r>
            <a:endParaRPr>
              <a:solidFill>
                <a:schemeClr val="dk1"/>
              </a:solidFill>
              <a:latin typeface="Fira Sans Condensed"/>
              <a:ea typeface="Fira Sans Condensed"/>
              <a:cs typeface="Fira Sans Condensed"/>
              <a:sym typeface="Fira Sans Condensed"/>
            </a:endParaRPr>
          </a:p>
        </p:txBody>
      </p:sp>
      <p:sp>
        <p:nvSpPr>
          <p:cNvPr id="6968" name="Google Shape;6968;p43"/>
          <p:cNvSpPr txBox="1"/>
          <p:nvPr/>
        </p:nvSpPr>
        <p:spPr>
          <a:xfrm>
            <a:off x="6458700" y="2407555"/>
            <a:ext cx="1789200" cy="314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Neptune</a:t>
            </a:r>
            <a:endParaRPr sz="2600">
              <a:solidFill>
                <a:schemeClr val="dk1"/>
              </a:solidFill>
              <a:latin typeface="IM Fell English SC"/>
              <a:ea typeface="IM Fell English SC"/>
              <a:cs typeface="IM Fell English SC"/>
              <a:sym typeface="IM Fell English SC"/>
            </a:endParaRPr>
          </a:p>
        </p:txBody>
      </p:sp>
      <p:sp>
        <p:nvSpPr>
          <p:cNvPr id="6969" name="Google Shape;6969;p43"/>
          <p:cNvSpPr txBox="1"/>
          <p:nvPr/>
        </p:nvSpPr>
        <p:spPr>
          <a:xfrm>
            <a:off x="6458700" y="2776481"/>
            <a:ext cx="1789200" cy="47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Fira Sans Condensed"/>
                <a:ea typeface="Fira Sans Condensed"/>
                <a:cs typeface="Fira Sans Condensed"/>
                <a:sym typeface="Fira Sans Condensed"/>
              </a:rPr>
              <a:t>Neptune is far away from Earth</a:t>
            </a:r>
            <a:endParaRPr>
              <a:solidFill>
                <a:schemeClr val="dk1"/>
              </a:solidFill>
              <a:latin typeface="Fira Sans Condensed"/>
              <a:ea typeface="Fira Sans Condensed"/>
              <a:cs typeface="Fira Sans Condensed"/>
              <a:sym typeface="Fira Sans Condensed"/>
            </a:endParaRPr>
          </a:p>
        </p:txBody>
      </p:sp>
      <p:sp>
        <p:nvSpPr>
          <p:cNvPr id="6970" name="Google Shape;6970;p43"/>
          <p:cNvSpPr txBox="1"/>
          <p:nvPr/>
        </p:nvSpPr>
        <p:spPr>
          <a:xfrm>
            <a:off x="6458700" y="1378675"/>
            <a:ext cx="1789200" cy="315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Mars</a:t>
            </a:r>
            <a:endParaRPr sz="2600">
              <a:solidFill>
                <a:schemeClr val="dk1"/>
              </a:solidFill>
              <a:latin typeface="IM Fell English SC"/>
              <a:ea typeface="IM Fell English SC"/>
              <a:cs typeface="IM Fell English SC"/>
              <a:sym typeface="IM Fell English SC"/>
            </a:endParaRPr>
          </a:p>
        </p:txBody>
      </p:sp>
      <p:sp>
        <p:nvSpPr>
          <p:cNvPr id="6971" name="Google Shape;6971;p43"/>
          <p:cNvSpPr txBox="1"/>
          <p:nvPr/>
        </p:nvSpPr>
        <p:spPr>
          <a:xfrm>
            <a:off x="6458700" y="3436434"/>
            <a:ext cx="1789200" cy="315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Jupiter</a:t>
            </a:r>
            <a:endParaRPr sz="2600">
              <a:solidFill>
                <a:schemeClr val="dk1"/>
              </a:solidFill>
              <a:latin typeface="IM Fell English SC"/>
              <a:ea typeface="IM Fell English SC"/>
              <a:cs typeface="IM Fell English SC"/>
              <a:sym typeface="IM Fell English SC"/>
            </a:endParaRPr>
          </a:p>
        </p:txBody>
      </p:sp>
      <p:sp>
        <p:nvSpPr>
          <p:cNvPr id="6972" name="Google Shape;6972;p43"/>
          <p:cNvSpPr/>
          <p:nvPr/>
        </p:nvSpPr>
        <p:spPr>
          <a:xfrm>
            <a:off x="4574381" y="2650344"/>
            <a:ext cx="114600" cy="114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43"/>
          <p:cNvSpPr/>
          <p:nvPr/>
        </p:nvSpPr>
        <p:spPr>
          <a:xfrm>
            <a:off x="4831556" y="2412219"/>
            <a:ext cx="114600" cy="114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43"/>
          <p:cNvSpPr/>
          <p:nvPr/>
        </p:nvSpPr>
        <p:spPr>
          <a:xfrm>
            <a:off x="4995863" y="2319350"/>
            <a:ext cx="114600" cy="114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43"/>
          <p:cNvSpPr/>
          <p:nvPr/>
        </p:nvSpPr>
        <p:spPr>
          <a:xfrm>
            <a:off x="5253038" y="2300300"/>
            <a:ext cx="114600" cy="114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43"/>
          <p:cNvSpPr/>
          <p:nvPr/>
        </p:nvSpPr>
        <p:spPr>
          <a:xfrm>
            <a:off x="4257675" y="2593194"/>
            <a:ext cx="114600" cy="114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43"/>
          <p:cNvSpPr/>
          <p:nvPr/>
        </p:nvSpPr>
        <p:spPr>
          <a:xfrm>
            <a:off x="4024313" y="2186000"/>
            <a:ext cx="114600" cy="114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78" name="Google Shape;6978;p43"/>
          <p:cNvCxnSpPr>
            <a:stCxn id="6964" idx="3"/>
            <a:endCxn id="6972" idx="0"/>
          </p:cNvCxnSpPr>
          <p:nvPr/>
        </p:nvCxnSpPr>
        <p:spPr>
          <a:xfrm>
            <a:off x="2685300" y="1536175"/>
            <a:ext cx="1946400" cy="1114200"/>
          </a:xfrm>
          <a:prstGeom prst="bentConnector2">
            <a:avLst/>
          </a:prstGeom>
          <a:noFill/>
          <a:ln w="19050" cap="flat" cmpd="sng">
            <a:solidFill>
              <a:schemeClr val="dk2"/>
            </a:solidFill>
            <a:prstDash val="solid"/>
            <a:round/>
            <a:headEnd type="diamond" w="med" len="med"/>
            <a:tailEnd type="none" w="med" len="med"/>
          </a:ln>
        </p:spPr>
      </p:cxnSp>
      <p:cxnSp>
        <p:nvCxnSpPr>
          <p:cNvPr id="6979" name="Google Shape;6979;p43"/>
          <p:cNvCxnSpPr>
            <a:stCxn id="6970" idx="1"/>
            <a:endCxn id="6973" idx="0"/>
          </p:cNvCxnSpPr>
          <p:nvPr/>
        </p:nvCxnSpPr>
        <p:spPr>
          <a:xfrm flipH="1">
            <a:off x="4888800" y="1536175"/>
            <a:ext cx="1569900" cy="876000"/>
          </a:xfrm>
          <a:prstGeom prst="bentConnector2">
            <a:avLst/>
          </a:prstGeom>
          <a:noFill/>
          <a:ln w="19050" cap="flat" cmpd="sng">
            <a:solidFill>
              <a:schemeClr val="dk2"/>
            </a:solidFill>
            <a:prstDash val="solid"/>
            <a:round/>
            <a:headEnd type="diamond" w="med" len="med"/>
            <a:tailEnd type="none" w="med" len="med"/>
          </a:ln>
        </p:spPr>
      </p:cxnSp>
      <p:cxnSp>
        <p:nvCxnSpPr>
          <p:cNvPr id="6980" name="Google Shape;6980;p43"/>
          <p:cNvCxnSpPr>
            <a:stCxn id="6968" idx="1"/>
            <a:endCxn id="6974" idx="0"/>
          </p:cNvCxnSpPr>
          <p:nvPr/>
        </p:nvCxnSpPr>
        <p:spPr>
          <a:xfrm rot="10800000">
            <a:off x="5053200" y="2319205"/>
            <a:ext cx="1405500" cy="245400"/>
          </a:xfrm>
          <a:prstGeom prst="bentConnector4">
            <a:avLst>
              <a:gd name="adj1" fmla="val 19029"/>
              <a:gd name="adj2" fmla="val 311483"/>
            </a:avLst>
          </a:prstGeom>
          <a:noFill/>
          <a:ln w="19050" cap="flat" cmpd="sng">
            <a:solidFill>
              <a:schemeClr val="dk2"/>
            </a:solidFill>
            <a:prstDash val="solid"/>
            <a:round/>
            <a:headEnd type="diamond" w="med" len="med"/>
            <a:tailEnd type="none" w="med" len="med"/>
          </a:ln>
        </p:spPr>
      </p:cxnSp>
      <p:cxnSp>
        <p:nvCxnSpPr>
          <p:cNvPr id="6981" name="Google Shape;6981;p43"/>
          <p:cNvCxnSpPr>
            <a:stCxn id="6971" idx="1"/>
            <a:endCxn id="6975" idx="0"/>
          </p:cNvCxnSpPr>
          <p:nvPr/>
        </p:nvCxnSpPr>
        <p:spPr>
          <a:xfrm rot="10800000">
            <a:off x="5310300" y="2300334"/>
            <a:ext cx="1148400" cy="1293600"/>
          </a:xfrm>
          <a:prstGeom prst="bentConnector4">
            <a:avLst>
              <a:gd name="adj1" fmla="val 47504"/>
              <a:gd name="adj2" fmla="val 118411"/>
            </a:avLst>
          </a:prstGeom>
          <a:noFill/>
          <a:ln w="19050" cap="flat" cmpd="sng">
            <a:solidFill>
              <a:schemeClr val="dk2"/>
            </a:solidFill>
            <a:prstDash val="solid"/>
            <a:round/>
            <a:headEnd type="diamond" w="med" len="med"/>
            <a:tailEnd type="none" w="med" len="med"/>
          </a:ln>
        </p:spPr>
      </p:cxnSp>
      <p:cxnSp>
        <p:nvCxnSpPr>
          <p:cNvPr id="6982" name="Google Shape;6982;p43"/>
          <p:cNvCxnSpPr>
            <a:stCxn id="6965" idx="3"/>
            <a:endCxn id="6977" idx="0"/>
          </p:cNvCxnSpPr>
          <p:nvPr/>
        </p:nvCxnSpPr>
        <p:spPr>
          <a:xfrm rot="10800000" flipH="1">
            <a:off x="2685300" y="2186034"/>
            <a:ext cx="1396200" cy="1407900"/>
          </a:xfrm>
          <a:prstGeom prst="bentConnector4">
            <a:avLst>
              <a:gd name="adj1" fmla="val 47952"/>
              <a:gd name="adj2" fmla="val 116916"/>
            </a:avLst>
          </a:prstGeom>
          <a:noFill/>
          <a:ln w="19050" cap="flat" cmpd="sng">
            <a:solidFill>
              <a:schemeClr val="dk2"/>
            </a:solidFill>
            <a:prstDash val="solid"/>
            <a:round/>
            <a:headEnd type="diamond" w="med" len="med"/>
            <a:tailEnd type="none" w="med" len="med"/>
          </a:ln>
        </p:spPr>
      </p:cxnSp>
      <p:cxnSp>
        <p:nvCxnSpPr>
          <p:cNvPr id="6983" name="Google Shape;6983;p43"/>
          <p:cNvCxnSpPr>
            <a:stCxn id="6962" idx="3"/>
            <a:endCxn id="6976" idx="4"/>
          </p:cNvCxnSpPr>
          <p:nvPr/>
        </p:nvCxnSpPr>
        <p:spPr>
          <a:xfrm>
            <a:off x="2685300" y="2564605"/>
            <a:ext cx="1629600" cy="142800"/>
          </a:xfrm>
          <a:prstGeom prst="bentConnector4">
            <a:avLst>
              <a:gd name="adj1" fmla="val 26348"/>
              <a:gd name="adj2" fmla="val -561961"/>
            </a:avLst>
          </a:prstGeom>
          <a:noFill/>
          <a:ln w="19050" cap="flat" cmpd="sng">
            <a:solidFill>
              <a:schemeClr val="dk2"/>
            </a:solidFill>
            <a:prstDash val="solid"/>
            <a:round/>
            <a:headEnd type="diamond"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87"/>
        <p:cNvGrpSpPr/>
        <p:nvPr/>
      </p:nvGrpSpPr>
      <p:grpSpPr>
        <a:xfrm>
          <a:off x="0" y="0"/>
          <a:ext cx="0" cy="0"/>
          <a:chOff x="0" y="0"/>
          <a:chExt cx="0" cy="0"/>
        </a:xfrm>
      </p:grpSpPr>
      <p:sp>
        <p:nvSpPr>
          <p:cNvPr id="6988" name="Google Shape;6988;p44"/>
          <p:cNvSpPr txBox="1">
            <a:spLocks noGrp="1"/>
          </p:cNvSpPr>
          <p:nvPr>
            <p:ph type="title" idx="6"/>
          </p:nvPr>
        </p:nvSpPr>
        <p:spPr>
          <a:xfrm>
            <a:off x="1991675" y="540275"/>
            <a:ext cx="5169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Sector news</a:t>
            </a:r>
            <a:endParaRPr/>
          </a:p>
        </p:txBody>
      </p:sp>
      <p:sp>
        <p:nvSpPr>
          <p:cNvPr id="6989" name="Google Shape;6989;p44"/>
          <p:cNvSpPr txBox="1">
            <a:spLocks noGrp="1"/>
          </p:cNvSpPr>
          <p:nvPr>
            <p:ph type="title"/>
          </p:nvPr>
        </p:nvSpPr>
        <p:spPr>
          <a:xfrm>
            <a:off x="937700" y="2842700"/>
            <a:ext cx="21753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6990" name="Google Shape;6990;p44"/>
          <p:cNvSpPr txBox="1">
            <a:spLocks noGrp="1"/>
          </p:cNvSpPr>
          <p:nvPr>
            <p:ph type="subTitle" idx="1"/>
          </p:nvPr>
        </p:nvSpPr>
        <p:spPr>
          <a:xfrm>
            <a:off x="937700" y="3236875"/>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6991" name="Google Shape;6991;p44"/>
          <p:cNvSpPr txBox="1">
            <a:spLocks noGrp="1"/>
          </p:cNvSpPr>
          <p:nvPr>
            <p:ph type="title" idx="2"/>
          </p:nvPr>
        </p:nvSpPr>
        <p:spPr>
          <a:xfrm>
            <a:off x="3484424" y="2842700"/>
            <a:ext cx="21753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6992" name="Google Shape;6992;p44"/>
          <p:cNvSpPr txBox="1">
            <a:spLocks noGrp="1"/>
          </p:cNvSpPr>
          <p:nvPr>
            <p:ph type="subTitle" idx="3"/>
          </p:nvPr>
        </p:nvSpPr>
        <p:spPr>
          <a:xfrm>
            <a:off x="3484424" y="3236875"/>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6993" name="Google Shape;6993;p44"/>
          <p:cNvSpPr txBox="1">
            <a:spLocks noGrp="1"/>
          </p:cNvSpPr>
          <p:nvPr>
            <p:ph type="title" idx="4"/>
          </p:nvPr>
        </p:nvSpPr>
        <p:spPr>
          <a:xfrm>
            <a:off x="6031149" y="2842700"/>
            <a:ext cx="21753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6994" name="Google Shape;6994;p44"/>
          <p:cNvSpPr txBox="1">
            <a:spLocks noGrp="1"/>
          </p:cNvSpPr>
          <p:nvPr>
            <p:ph type="subTitle" idx="5"/>
          </p:nvPr>
        </p:nvSpPr>
        <p:spPr>
          <a:xfrm>
            <a:off x="6031149" y="3236875"/>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6995" name="Google Shape;6995;p44"/>
          <p:cNvGrpSpPr/>
          <p:nvPr/>
        </p:nvGrpSpPr>
        <p:grpSpPr>
          <a:xfrm>
            <a:off x="1506770" y="1647575"/>
            <a:ext cx="1037160" cy="1037286"/>
            <a:chOff x="60038" y="494995"/>
            <a:chExt cx="840418" cy="840520"/>
          </a:xfrm>
        </p:grpSpPr>
        <p:sp>
          <p:nvSpPr>
            <p:cNvPr id="6996" name="Google Shape;6996;p44"/>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44"/>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C2AF8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44"/>
          <p:cNvGrpSpPr/>
          <p:nvPr/>
        </p:nvGrpSpPr>
        <p:grpSpPr>
          <a:xfrm>
            <a:off x="4053494" y="1647575"/>
            <a:ext cx="1037160" cy="1037286"/>
            <a:chOff x="60038" y="494995"/>
            <a:chExt cx="840418" cy="840520"/>
          </a:xfrm>
        </p:grpSpPr>
        <p:sp>
          <p:nvSpPr>
            <p:cNvPr id="6999" name="Google Shape;6999;p44"/>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44"/>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44"/>
          <p:cNvGrpSpPr/>
          <p:nvPr/>
        </p:nvGrpSpPr>
        <p:grpSpPr>
          <a:xfrm>
            <a:off x="6600219" y="1647575"/>
            <a:ext cx="1037160" cy="1037286"/>
            <a:chOff x="60038" y="494995"/>
            <a:chExt cx="840418" cy="840520"/>
          </a:xfrm>
        </p:grpSpPr>
        <p:sp>
          <p:nvSpPr>
            <p:cNvPr id="7002" name="Google Shape;7002;p44"/>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44"/>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44"/>
          <p:cNvGrpSpPr/>
          <p:nvPr/>
        </p:nvGrpSpPr>
        <p:grpSpPr>
          <a:xfrm>
            <a:off x="6928849" y="1950698"/>
            <a:ext cx="379899" cy="431041"/>
            <a:chOff x="-10370400" y="4049550"/>
            <a:chExt cx="310350" cy="352100"/>
          </a:xfrm>
        </p:grpSpPr>
        <p:sp>
          <p:nvSpPr>
            <p:cNvPr id="7005" name="Google Shape;7005;p4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4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4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4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4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44"/>
          <p:cNvGrpSpPr/>
          <p:nvPr/>
        </p:nvGrpSpPr>
        <p:grpSpPr>
          <a:xfrm>
            <a:off x="1834926" y="1950208"/>
            <a:ext cx="380848" cy="432020"/>
            <a:chOff x="-13056975" y="3212300"/>
            <a:chExt cx="311125" cy="352900"/>
          </a:xfrm>
        </p:grpSpPr>
        <p:sp>
          <p:nvSpPr>
            <p:cNvPr id="7011" name="Google Shape;7011;p4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4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4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4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44"/>
          <p:cNvGrpSpPr/>
          <p:nvPr/>
        </p:nvGrpSpPr>
        <p:grpSpPr>
          <a:xfrm>
            <a:off x="4380197" y="1950698"/>
            <a:ext cx="383755" cy="431041"/>
            <a:chOff x="-8191825" y="3174500"/>
            <a:chExt cx="313500" cy="352100"/>
          </a:xfrm>
        </p:grpSpPr>
        <p:sp>
          <p:nvSpPr>
            <p:cNvPr id="7016" name="Google Shape;7016;p4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4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4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893"/>
        <p:cNvGrpSpPr/>
        <p:nvPr/>
      </p:nvGrpSpPr>
      <p:grpSpPr>
        <a:xfrm>
          <a:off x="0" y="0"/>
          <a:ext cx="0" cy="0"/>
          <a:chOff x="0" y="0"/>
          <a:chExt cx="0" cy="0"/>
        </a:xfrm>
      </p:grpSpPr>
      <p:sp>
        <p:nvSpPr>
          <p:cNvPr id="4894" name="Google Shape;4894;p34"/>
          <p:cNvSpPr txBox="1">
            <a:spLocks noGrp="1"/>
          </p:cNvSpPr>
          <p:nvPr>
            <p:ph type="ctrTitle"/>
          </p:nvPr>
        </p:nvSpPr>
        <p:spPr>
          <a:xfrm>
            <a:off x="2089188" y="3805979"/>
            <a:ext cx="4953652" cy="106406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sz="4400" dirty="0" err="1"/>
              <a:t>Kelompok</a:t>
            </a:r>
            <a:r>
              <a:rPr lang="en-ID" sz="4400" dirty="0"/>
              <a:t> 4</a:t>
            </a:r>
          </a:p>
        </p:txBody>
      </p:sp>
      <p:sp>
        <p:nvSpPr>
          <p:cNvPr id="4895" name="Google Shape;4895;p34"/>
          <p:cNvSpPr txBox="1">
            <a:spLocks noGrp="1"/>
          </p:cNvSpPr>
          <p:nvPr>
            <p:ph type="subTitle" idx="1"/>
          </p:nvPr>
        </p:nvSpPr>
        <p:spPr>
          <a:xfrm>
            <a:off x="-181321" y="1640739"/>
            <a:ext cx="8323693"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Nama Kelompok : Feby Maulana H(2003070)</a:t>
            </a:r>
          </a:p>
          <a:p>
            <a:pPr marL="0" lvl="0" indent="0" algn="ctr" rtl="0">
              <a:spcBef>
                <a:spcPts val="0"/>
              </a:spcBef>
              <a:spcAft>
                <a:spcPts val="0"/>
              </a:spcAft>
              <a:buNone/>
            </a:pPr>
            <a:r>
              <a:rPr lang="en" sz="400" dirty="0"/>
              <a:t> </a:t>
            </a:r>
          </a:p>
          <a:p>
            <a:pPr marL="0" lvl="0" indent="0" algn="ctr" rtl="0">
              <a:spcBef>
                <a:spcPts val="0"/>
              </a:spcBef>
              <a:spcAft>
                <a:spcPts val="0"/>
              </a:spcAft>
              <a:buNone/>
            </a:pPr>
            <a:r>
              <a:rPr lang="en" sz="2100" dirty="0"/>
              <a:t>                             Mali Nur Astifa(2003076)</a:t>
            </a:r>
          </a:p>
          <a:p>
            <a:pPr marL="0" lvl="0" indent="0" algn="ctr" rtl="0">
              <a:spcBef>
                <a:spcPts val="0"/>
              </a:spcBef>
              <a:spcAft>
                <a:spcPts val="0"/>
              </a:spcAft>
              <a:buNone/>
            </a:pPr>
            <a:endParaRPr lang="en" sz="600" dirty="0"/>
          </a:p>
          <a:p>
            <a:pPr marL="0" lvl="0" indent="0" algn="ctr" rtl="0">
              <a:spcBef>
                <a:spcPts val="0"/>
              </a:spcBef>
              <a:spcAft>
                <a:spcPts val="0"/>
              </a:spcAft>
              <a:buNone/>
            </a:pPr>
            <a:r>
              <a:rPr lang="en" sz="2100" dirty="0"/>
              <a:t>                                            Mohammad Ilham T. R. (2003077)</a:t>
            </a:r>
          </a:p>
          <a:p>
            <a:pPr marL="0" lvl="0" indent="0" algn="ctr" rtl="0">
              <a:spcBef>
                <a:spcPts val="0"/>
              </a:spcBef>
              <a:spcAft>
                <a:spcPts val="0"/>
              </a:spcAft>
              <a:buNone/>
            </a:pPr>
            <a:endParaRPr lang="en" sz="600" dirty="0"/>
          </a:p>
          <a:p>
            <a:pPr marL="0" lvl="0" indent="0" algn="ctr" rtl="0">
              <a:spcBef>
                <a:spcPts val="0"/>
              </a:spcBef>
              <a:spcAft>
                <a:spcPts val="0"/>
              </a:spcAft>
              <a:buNone/>
            </a:pPr>
            <a:r>
              <a:rPr lang="en" sz="2100" dirty="0"/>
              <a:t>                                           Nandang Eka Prasetya(2003081)  </a:t>
            </a:r>
          </a:p>
        </p:txBody>
      </p:sp>
      <p:grpSp>
        <p:nvGrpSpPr>
          <p:cNvPr id="4896" name="Google Shape;4896;p34"/>
          <p:cNvGrpSpPr/>
          <p:nvPr/>
        </p:nvGrpSpPr>
        <p:grpSpPr>
          <a:xfrm rot="-1038943">
            <a:off x="819007" y="355980"/>
            <a:ext cx="1495569" cy="476361"/>
            <a:chOff x="4440625" y="1955050"/>
            <a:chExt cx="825550" cy="262950"/>
          </a:xfrm>
        </p:grpSpPr>
        <p:sp>
          <p:nvSpPr>
            <p:cNvPr id="4897" name="Google Shape;4897;p34"/>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4"/>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4"/>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34"/>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34"/>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4"/>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4"/>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4"/>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4"/>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4"/>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4"/>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4"/>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4"/>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4"/>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4"/>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34"/>
          <p:cNvGrpSpPr/>
          <p:nvPr/>
        </p:nvGrpSpPr>
        <p:grpSpPr>
          <a:xfrm>
            <a:off x="1156055" y="298750"/>
            <a:ext cx="6831890" cy="4546001"/>
            <a:chOff x="1156055" y="298750"/>
            <a:chExt cx="6831890" cy="4546001"/>
          </a:xfrm>
        </p:grpSpPr>
        <p:grpSp>
          <p:nvGrpSpPr>
            <p:cNvPr id="4913" name="Google Shape;4913;p34"/>
            <p:cNvGrpSpPr/>
            <p:nvPr/>
          </p:nvGrpSpPr>
          <p:grpSpPr>
            <a:xfrm>
              <a:off x="1156055" y="510392"/>
              <a:ext cx="198576" cy="4114917"/>
              <a:chOff x="9353514" y="751142"/>
              <a:chExt cx="198576" cy="4114917"/>
            </a:xfrm>
          </p:grpSpPr>
          <p:sp>
            <p:nvSpPr>
              <p:cNvPr id="4914" name="Google Shape;4914;p34"/>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4"/>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4"/>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4"/>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4"/>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4"/>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4"/>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4"/>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4"/>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4"/>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4"/>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4"/>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34"/>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34"/>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4"/>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4"/>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4"/>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4"/>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4"/>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4"/>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4"/>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4"/>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4"/>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4"/>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4"/>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34"/>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34"/>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4"/>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4"/>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4"/>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4"/>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4"/>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4"/>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4"/>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4"/>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4"/>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4"/>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4"/>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34"/>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34"/>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34"/>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34"/>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34"/>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34"/>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34"/>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34"/>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34"/>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34"/>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34"/>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34"/>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34"/>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34"/>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34"/>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34"/>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34"/>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34"/>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34"/>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34"/>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34"/>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34"/>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34"/>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34"/>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 name="Google Shape;4976;p34"/>
            <p:cNvGrpSpPr/>
            <p:nvPr/>
          </p:nvGrpSpPr>
          <p:grpSpPr>
            <a:xfrm>
              <a:off x="1354426" y="4646076"/>
              <a:ext cx="6435094" cy="198675"/>
              <a:chOff x="9562474" y="4886827"/>
              <a:chExt cx="4127971" cy="198675"/>
            </a:xfrm>
          </p:grpSpPr>
          <p:sp>
            <p:nvSpPr>
              <p:cNvPr id="4977" name="Google Shape;4977;p34"/>
              <p:cNvSpPr/>
              <p:nvPr/>
            </p:nvSpPr>
            <p:spPr>
              <a:xfrm>
                <a:off x="9583340" y="5025086"/>
                <a:ext cx="4086238" cy="10581"/>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34"/>
              <p:cNvSpPr/>
              <p:nvPr/>
            </p:nvSpPr>
            <p:spPr>
              <a:xfrm>
                <a:off x="960430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34"/>
              <p:cNvSpPr/>
              <p:nvPr/>
            </p:nvSpPr>
            <p:spPr>
              <a:xfrm>
                <a:off x="967738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34"/>
              <p:cNvSpPr/>
              <p:nvPr/>
            </p:nvSpPr>
            <p:spPr>
              <a:xfrm>
                <a:off x="9740085"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34"/>
              <p:cNvSpPr/>
              <p:nvPr/>
            </p:nvSpPr>
            <p:spPr>
              <a:xfrm>
                <a:off x="980288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34"/>
              <p:cNvSpPr/>
              <p:nvPr/>
            </p:nvSpPr>
            <p:spPr>
              <a:xfrm>
                <a:off x="9875963"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34"/>
              <p:cNvSpPr/>
              <p:nvPr/>
            </p:nvSpPr>
            <p:spPr>
              <a:xfrm>
                <a:off x="9938661"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34"/>
              <p:cNvSpPr/>
              <p:nvPr/>
            </p:nvSpPr>
            <p:spPr>
              <a:xfrm>
                <a:off x="10011841"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34"/>
              <p:cNvSpPr/>
              <p:nvPr/>
            </p:nvSpPr>
            <p:spPr>
              <a:xfrm>
                <a:off x="1007453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34"/>
              <p:cNvSpPr/>
              <p:nvPr/>
            </p:nvSpPr>
            <p:spPr>
              <a:xfrm>
                <a:off x="1014772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34"/>
              <p:cNvSpPr/>
              <p:nvPr/>
            </p:nvSpPr>
            <p:spPr>
              <a:xfrm>
                <a:off x="10210417"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34"/>
              <p:cNvSpPr/>
              <p:nvPr/>
            </p:nvSpPr>
            <p:spPr>
              <a:xfrm>
                <a:off x="10283499"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34"/>
              <p:cNvSpPr/>
              <p:nvPr/>
            </p:nvSpPr>
            <p:spPr>
              <a:xfrm>
                <a:off x="10346296"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34"/>
              <p:cNvSpPr/>
              <p:nvPr/>
            </p:nvSpPr>
            <p:spPr>
              <a:xfrm>
                <a:off x="1041937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34"/>
              <p:cNvSpPr/>
              <p:nvPr/>
            </p:nvSpPr>
            <p:spPr>
              <a:xfrm>
                <a:off x="1048207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34"/>
              <p:cNvSpPr/>
              <p:nvPr/>
            </p:nvSpPr>
            <p:spPr>
              <a:xfrm>
                <a:off x="10555256"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34"/>
              <p:cNvSpPr/>
              <p:nvPr/>
            </p:nvSpPr>
            <p:spPr>
              <a:xfrm>
                <a:off x="10617953"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34"/>
              <p:cNvSpPr/>
              <p:nvPr/>
            </p:nvSpPr>
            <p:spPr>
              <a:xfrm>
                <a:off x="10691134"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34"/>
              <p:cNvSpPr/>
              <p:nvPr/>
            </p:nvSpPr>
            <p:spPr>
              <a:xfrm>
                <a:off x="10753832"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34"/>
              <p:cNvSpPr/>
              <p:nvPr/>
            </p:nvSpPr>
            <p:spPr>
              <a:xfrm>
                <a:off x="10826913"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34"/>
              <p:cNvSpPr/>
              <p:nvPr/>
            </p:nvSpPr>
            <p:spPr>
              <a:xfrm>
                <a:off x="1088971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34"/>
              <p:cNvSpPr/>
              <p:nvPr/>
            </p:nvSpPr>
            <p:spPr>
              <a:xfrm>
                <a:off x="1096279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34"/>
              <p:cNvSpPr/>
              <p:nvPr/>
            </p:nvSpPr>
            <p:spPr>
              <a:xfrm>
                <a:off x="1102548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34"/>
              <p:cNvSpPr/>
              <p:nvPr/>
            </p:nvSpPr>
            <p:spPr>
              <a:xfrm>
                <a:off x="11098670"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34"/>
              <p:cNvSpPr/>
              <p:nvPr/>
            </p:nvSpPr>
            <p:spPr>
              <a:xfrm>
                <a:off x="11161368"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34"/>
              <p:cNvSpPr/>
              <p:nvPr/>
            </p:nvSpPr>
            <p:spPr>
              <a:xfrm>
                <a:off x="11234548"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34"/>
              <p:cNvSpPr/>
              <p:nvPr/>
            </p:nvSpPr>
            <p:spPr>
              <a:xfrm>
                <a:off x="11297246"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34"/>
              <p:cNvSpPr/>
              <p:nvPr/>
            </p:nvSpPr>
            <p:spPr>
              <a:xfrm>
                <a:off x="11370327"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34"/>
              <p:cNvSpPr/>
              <p:nvPr/>
            </p:nvSpPr>
            <p:spPr>
              <a:xfrm>
                <a:off x="11433124"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34"/>
              <p:cNvSpPr/>
              <p:nvPr/>
            </p:nvSpPr>
            <p:spPr>
              <a:xfrm>
                <a:off x="1150620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34"/>
              <p:cNvSpPr/>
              <p:nvPr/>
            </p:nvSpPr>
            <p:spPr>
              <a:xfrm>
                <a:off x="11568904"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34"/>
              <p:cNvSpPr/>
              <p:nvPr/>
            </p:nvSpPr>
            <p:spPr>
              <a:xfrm>
                <a:off x="11642084"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34"/>
              <p:cNvSpPr/>
              <p:nvPr/>
            </p:nvSpPr>
            <p:spPr>
              <a:xfrm>
                <a:off x="1170478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34"/>
              <p:cNvSpPr/>
              <p:nvPr/>
            </p:nvSpPr>
            <p:spPr>
              <a:xfrm>
                <a:off x="11777962"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34"/>
              <p:cNvSpPr/>
              <p:nvPr/>
            </p:nvSpPr>
            <p:spPr>
              <a:xfrm>
                <a:off x="1184066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34"/>
              <p:cNvSpPr/>
              <p:nvPr/>
            </p:nvSpPr>
            <p:spPr>
              <a:xfrm>
                <a:off x="1191374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34"/>
              <p:cNvSpPr/>
              <p:nvPr/>
            </p:nvSpPr>
            <p:spPr>
              <a:xfrm>
                <a:off x="11976539"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34"/>
              <p:cNvSpPr/>
              <p:nvPr/>
            </p:nvSpPr>
            <p:spPr>
              <a:xfrm>
                <a:off x="12049620"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34"/>
              <p:cNvSpPr/>
              <p:nvPr/>
            </p:nvSpPr>
            <p:spPr>
              <a:xfrm>
                <a:off x="12112318"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34"/>
              <p:cNvSpPr/>
              <p:nvPr/>
            </p:nvSpPr>
            <p:spPr>
              <a:xfrm>
                <a:off x="12185498"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34"/>
              <p:cNvSpPr/>
              <p:nvPr/>
            </p:nvSpPr>
            <p:spPr>
              <a:xfrm>
                <a:off x="1224819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34"/>
              <p:cNvSpPr/>
              <p:nvPr/>
            </p:nvSpPr>
            <p:spPr>
              <a:xfrm>
                <a:off x="12321377"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34"/>
              <p:cNvSpPr/>
              <p:nvPr/>
            </p:nvSpPr>
            <p:spPr>
              <a:xfrm>
                <a:off x="1238407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34"/>
              <p:cNvSpPr/>
              <p:nvPr/>
            </p:nvSpPr>
            <p:spPr>
              <a:xfrm>
                <a:off x="1245715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34"/>
              <p:cNvSpPr/>
              <p:nvPr/>
            </p:nvSpPr>
            <p:spPr>
              <a:xfrm>
                <a:off x="12519953"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34"/>
              <p:cNvSpPr/>
              <p:nvPr/>
            </p:nvSpPr>
            <p:spPr>
              <a:xfrm>
                <a:off x="12593034"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34"/>
              <p:cNvSpPr/>
              <p:nvPr/>
            </p:nvSpPr>
            <p:spPr>
              <a:xfrm>
                <a:off x="1265573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34"/>
              <p:cNvSpPr/>
              <p:nvPr/>
            </p:nvSpPr>
            <p:spPr>
              <a:xfrm>
                <a:off x="12728913"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34"/>
              <p:cNvSpPr/>
              <p:nvPr/>
            </p:nvSpPr>
            <p:spPr>
              <a:xfrm>
                <a:off x="12791611"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34"/>
              <p:cNvSpPr/>
              <p:nvPr/>
            </p:nvSpPr>
            <p:spPr>
              <a:xfrm>
                <a:off x="1286479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34"/>
              <p:cNvSpPr/>
              <p:nvPr/>
            </p:nvSpPr>
            <p:spPr>
              <a:xfrm>
                <a:off x="12927489"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34"/>
              <p:cNvSpPr/>
              <p:nvPr/>
            </p:nvSpPr>
            <p:spPr>
              <a:xfrm>
                <a:off x="13000570"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34"/>
              <p:cNvSpPr/>
              <p:nvPr/>
            </p:nvSpPr>
            <p:spPr>
              <a:xfrm>
                <a:off x="13073751" y="4949525"/>
                <a:ext cx="52413" cy="83762"/>
              </a:xfrm>
              <a:custGeom>
                <a:avLst/>
                <a:gdLst/>
                <a:ahLst/>
                <a:cxnLst/>
                <a:rect l="l" t="t" r="r" b="b"/>
                <a:pathLst>
                  <a:path w="530" h="847" extrusionOk="0">
                    <a:moveTo>
                      <a:pt x="1" y="846"/>
                    </a:moveTo>
                    <a:lnTo>
                      <a:pt x="1" y="846"/>
                    </a:lnTo>
                    <a:lnTo>
                      <a:pt x="529" y="1"/>
                    </a:lnTo>
                    <a:lnTo>
                      <a:pt x="529"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34"/>
              <p:cNvSpPr/>
              <p:nvPr/>
            </p:nvSpPr>
            <p:spPr>
              <a:xfrm>
                <a:off x="1313644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34"/>
              <p:cNvSpPr/>
              <p:nvPr/>
            </p:nvSpPr>
            <p:spPr>
              <a:xfrm>
                <a:off x="1319914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34"/>
              <p:cNvSpPr/>
              <p:nvPr/>
            </p:nvSpPr>
            <p:spPr>
              <a:xfrm>
                <a:off x="13272327"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34"/>
              <p:cNvSpPr/>
              <p:nvPr/>
            </p:nvSpPr>
            <p:spPr>
              <a:xfrm>
                <a:off x="1333502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34"/>
              <p:cNvSpPr/>
              <p:nvPr/>
            </p:nvSpPr>
            <p:spPr>
              <a:xfrm>
                <a:off x="1340820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34"/>
              <p:cNvSpPr/>
              <p:nvPr/>
            </p:nvSpPr>
            <p:spPr>
              <a:xfrm>
                <a:off x="13470903"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34"/>
              <p:cNvSpPr/>
              <p:nvPr/>
            </p:nvSpPr>
            <p:spPr>
              <a:xfrm>
                <a:off x="1354398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34"/>
              <p:cNvSpPr/>
              <p:nvPr/>
            </p:nvSpPr>
            <p:spPr>
              <a:xfrm>
                <a:off x="1360678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34"/>
              <p:cNvSpPr/>
              <p:nvPr/>
            </p:nvSpPr>
            <p:spPr>
              <a:xfrm>
                <a:off x="9562474" y="4886827"/>
                <a:ext cx="4127971" cy="31448"/>
              </a:xfrm>
              <a:custGeom>
                <a:avLst/>
                <a:gdLst/>
                <a:ahLst/>
                <a:cxnLst/>
                <a:rect l="l" t="t" r="r" b="b"/>
                <a:pathLst>
                  <a:path w="41742" h="318" extrusionOk="0">
                    <a:moveTo>
                      <a:pt x="212" y="1"/>
                    </a:moveTo>
                    <a:cubicBezTo>
                      <a:pt x="1" y="1"/>
                      <a:pt x="1" y="318"/>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34"/>
              <p:cNvSpPr/>
              <p:nvPr/>
            </p:nvSpPr>
            <p:spPr>
              <a:xfrm>
                <a:off x="9562474" y="5064537"/>
                <a:ext cx="4127971"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0" name="Google Shape;5040;p34"/>
            <p:cNvSpPr/>
            <p:nvPr/>
          </p:nvSpPr>
          <p:spPr>
            <a:xfrm>
              <a:off x="78471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34"/>
            <p:cNvSpPr/>
            <p:nvPr/>
          </p:nvSpPr>
          <p:spPr>
            <a:xfrm>
              <a:off x="12085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2" name="Google Shape;5042;p34"/>
            <p:cNvGrpSpPr/>
            <p:nvPr/>
          </p:nvGrpSpPr>
          <p:grpSpPr>
            <a:xfrm>
              <a:off x="1354510" y="298750"/>
              <a:ext cx="6435094" cy="198675"/>
              <a:chOff x="9562474" y="539512"/>
              <a:chExt cx="4127971" cy="198675"/>
            </a:xfrm>
          </p:grpSpPr>
          <p:sp>
            <p:nvSpPr>
              <p:cNvPr id="5043" name="Google Shape;5043;p34"/>
              <p:cNvSpPr/>
              <p:nvPr/>
            </p:nvSpPr>
            <p:spPr>
              <a:xfrm>
                <a:off x="9583340" y="680153"/>
                <a:ext cx="4086238" cy="10581"/>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34"/>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34"/>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34"/>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34"/>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34"/>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34"/>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34"/>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34"/>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34"/>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34"/>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34"/>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34"/>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34"/>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34"/>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34"/>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34"/>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34"/>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34"/>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34"/>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34"/>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34"/>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34"/>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34"/>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34"/>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34"/>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34"/>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34"/>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34"/>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34"/>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34"/>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34"/>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34"/>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34"/>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34"/>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34"/>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34"/>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34"/>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34"/>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34"/>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34"/>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34"/>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34"/>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34"/>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34"/>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34"/>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34"/>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34"/>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34"/>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34"/>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34"/>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34"/>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34"/>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34"/>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34"/>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34"/>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34"/>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34"/>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34"/>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34"/>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34"/>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34"/>
              <p:cNvSpPr/>
              <p:nvPr/>
            </p:nvSpPr>
            <p:spPr>
              <a:xfrm>
                <a:off x="9562474" y="539512"/>
                <a:ext cx="4127971"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34"/>
              <p:cNvSpPr/>
              <p:nvPr/>
            </p:nvSpPr>
            <p:spPr>
              <a:xfrm>
                <a:off x="9562474" y="717222"/>
                <a:ext cx="4127971"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6" name="Google Shape;5106;p34"/>
            <p:cNvSpPr/>
            <p:nvPr/>
          </p:nvSpPr>
          <p:spPr>
            <a:xfrm>
              <a:off x="7848602"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34"/>
            <p:cNvSpPr/>
            <p:nvPr/>
          </p:nvSpPr>
          <p:spPr>
            <a:xfrm>
              <a:off x="12099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8" name="Google Shape;5108;p34"/>
            <p:cNvGrpSpPr/>
            <p:nvPr/>
          </p:nvGrpSpPr>
          <p:grpSpPr>
            <a:xfrm>
              <a:off x="7789369" y="510392"/>
              <a:ext cx="198576" cy="4114917"/>
              <a:chOff x="13700828" y="751142"/>
              <a:chExt cx="198576" cy="4114917"/>
            </a:xfrm>
          </p:grpSpPr>
          <p:sp>
            <p:nvSpPr>
              <p:cNvPr id="5109" name="Google Shape;5109;p34"/>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34"/>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34"/>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34"/>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34"/>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34"/>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34"/>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34"/>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34"/>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34"/>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34"/>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34"/>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34"/>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34"/>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34"/>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34"/>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34"/>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34"/>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34"/>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34"/>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34"/>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34"/>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34"/>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34"/>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34"/>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34"/>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34"/>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34"/>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34"/>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34"/>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34"/>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34"/>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34"/>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34"/>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34"/>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34"/>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34"/>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34"/>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34"/>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34"/>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34"/>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34"/>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34"/>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34"/>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34"/>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34"/>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34"/>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34"/>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34"/>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34"/>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34"/>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34"/>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34"/>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34"/>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34"/>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34"/>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34"/>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34"/>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34"/>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34"/>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34"/>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34"/>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1" name="Google Shape;5171;p34"/>
          <p:cNvGrpSpPr/>
          <p:nvPr/>
        </p:nvGrpSpPr>
        <p:grpSpPr>
          <a:xfrm rot="2045567">
            <a:off x="7361285" y="618996"/>
            <a:ext cx="1569671" cy="1547120"/>
            <a:chOff x="5975675" y="3516250"/>
            <a:chExt cx="876175" cy="863600"/>
          </a:xfrm>
        </p:grpSpPr>
        <p:sp>
          <p:nvSpPr>
            <p:cNvPr id="5172" name="Google Shape;5172;p34"/>
            <p:cNvSpPr/>
            <p:nvPr/>
          </p:nvSpPr>
          <p:spPr>
            <a:xfrm>
              <a:off x="5975675" y="3516250"/>
              <a:ext cx="876175" cy="863600"/>
            </a:xfrm>
            <a:custGeom>
              <a:avLst/>
              <a:gdLst/>
              <a:ahLst/>
              <a:cxnLst/>
              <a:rect l="l" t="t" r="r" b="b"/>
              <a:pathLst>
                <a:path w="35047" h="34544" extrusionOk="0">
                  <a:moveTo>
                    <a:pt x="23412" y="1"/>
                  </a:moveTo>
                  <a:cubicBezTo>
                    <a:pt x="23276" y="1"/>
                    <a:pt x="23138" y="13"/>
                    <a:pt x="23000" y="38"/>
                  </a:cubicBezTo>
                  <a:lnTo>
                    <a:pt x="2063" y="3785"/>
                  </a:lnTo>
                  <a:cubicBezTo>
                    <a:pt x="818" y="4012"/>
                    <a:pt x="1" y="5194"/>
                    <a:pt x="227" y="6426"/>
                  </a:cubicBezTo>
                  <a:lnTo>
                    <a:pt x="4905" y="32506"/>
                  </a:lnTo>
                  <a:cubicBezTo>
                    <a:pt x="5096" y="33607"/>
                    <a:pt x="6059" y="34376"/>
                    <a:pt x="7140" y="34376"/>
                  </a:cubicBezTo>
                  <a:cubicBezTo>
                    <a:pt x="7270" y="34376"/>
                    <a:pt x="7401" y="34365"/>
                    <a:pt x="7533" y="34342"/>
                  </a:cubicBezTo>
                  <a:lnTo>
                    <a:pt x="16122" y="32795"/>
                  </a:lnTo>
                  <a:cubicBezTo>
                    <a:pt x="16134" y="32896"/>
                    <a:pt x="16147" y="32997"/>
                    <a:pt x="16172" y="33085"/>
                  </a:cubicBezTo>
                  <a:cubicBezTo>
                    <a:pt x="16398" y="33940"/>
                    <a:pt x="17178" y="34543"/>
                    <a:pt x="18058" y="34543"/>
                  </a:cubicBezTo>
                  <a:cubicBezTo>
                    <a:pt x="18549" y="34543"/>
                    <a:pt x="19027" y="34367"/>
                    <a:pt x="19391" y="34040"/>
                  </a:cubicBezTo>
                  <a:cubicBezTo>
                    <a:pt x="20121" y="33374"/>
                    <a:pt x="20787" y="32645"/>
                    <a:pt x="21391" y="31852"/>
                  </a:cubicBezTo>
                  <a:lnTo>
                    <a:pt x="28483" y="30582"/>
                  </a:lnTo>
                  <a:cubicBezTo>
                    <a:pt x="29703" y="30356"/>
                    <a:pt x="30520" y="29186"/>
                    <a:pt x="30306" y="27954"/>
                  </a:cubicBezTo>
                  <a:lnTo>
                    <a:pt x="29426" y="23063"/>
                  </a:lnTo>
                  <a:cubicBezTo>
                    <a:pt x="31300" y="20045"/>
                    <a:pt x="31903" y="18007"/>
                    <a:pt x="31966" y="17769"/>
                  </a:cubicBezTo>
                  <a:cubicBezTo>
                    <a:pt x="32029" y="17555"/>
                    <a:pt x="32054" y="17341"/>
                    <a:pt x="32054" y="17127"/>
                  </a:cubicBezTo>
                  <a:cubicBezTo>
                    <a:pt x="32142" y="17002"/>
                    <a:pt x="32218" y="16876"/>
                    <a:pt x="32293" y="16763"/>
                  </a:cubicBezTo>
                  <a:lnTo>
                    <a:pt x="32318" y="16712"/>
                  </a:lnTo>
                  <a:cubicBezTo>
                    <a:pt x="32507" y="16410"/>
                    <a:pt x="32658" y="16121"/>
                    <a:pt x="32796" y="15870"/>
                  </a:cubicBezTo>
                  <a:lnTo>
                    <a:pt x="32821" y="15832"/>
                  </a:lnTo>
                  <a:cubicBezTo>
                    <a:pt x="32959" y="15568"/>
                    <a:pt x="33060" y="15367"/>
                    <a:pt x="33136" y="15203"/>
                  </a:cubicBezTo>
                  <a:lnTo>
                    <a:pt x="33161" y="15153"/>
                  </a:lnTo>
                  <a:lnTo>
                    <a:pt x="33249" y="14927"/>
                  </a:lnTo>
                  <a:cubicBezTo>
                    <a:pt x="33475" y="14424"/>
                    <a:pt x="33462" y="13833"/>
                    <a:pt x="33224" y="13342"/>
                  </a:cubicBezTo>
                  <a:cubicBezTo>
                    <a:pt x="33261" y="13003"/>
                    <a:pt x="33286" y="12651"/>
                    <a:pt x="33324" y="12336"/>
                  </a:cubicBezTo>
                  <a:cubicBezTo>
                    <a:pt x="33349" y="11959"/>
                    <a:pt x="33412" y="11318"/>
                    <a:pt x="33462" y="11117"/>
                  </a:cubicBezTo>
                  <a:cubicBezTo>
                    <a:pt x="33764" y="10261"/>
                    <a:pt x="34255" y="9105"/>
                    <a:pt x="34255" y="9105"/>
                  </a:cubicBezTo>
                  <a:lnTo>
                    <a:pt x="34255" y="9079"/>
                  </a:lnTo>
                  <a:cubicBezTo>
                    <a:pt x="34418" y="8715"/>
                    <a:pt x="34481" y="8325"/>
                    <a:pt x="34456" y="7923"/>
                  </a:cubicBezTo>
                  <a:cubicBezTo>
                    <a:pt x="34909" y="7281"/>
                    <a:pt x="34921" y="6426"/>
                    <a:pt x="34481" y="5772"/>
                  </a:cubicBezTo>
                  <a:cubicBezTo>
                    <a:pt x="34506" y="5659"/>
                    <a:pt x="34531" y="5533"/>
                    <a:pt x="34582" y="5433"/>
                  </a:cubicBezTo>
                  <a:cubicBezTo>
                    <a:pt x="34921" y="4402"/>
                    <a:pt x="35047" y="3647"/>
                    <a:pt x="34984" y="2956"/>
                  </a:cubicBezTo>
                  <a:cubicBezTo>
                    <a:pt x="34909" y="1950"/>
                    <a:pt x="34318" y="1057"/>
                    <a:pt x="33412" y="617"/>
                  </a:cubicBezTo>
                  <a:cubicBezTo>
                    <a:pt x="33324" y="566"/>
                    <a:pt x="33236" y="529"/>
                    <a:pt x="33148" y="503"/>
                  </a:cubicBezTo>
                  <a:cubicBezTo>
                    <a:pt x="32871" y="390"/>
                    <a:pt x="32582" y="340"/>
                    <a:pt x="32293" y="340"/>
                  </a:cubicBezTo>
                  <a:cubicBezTo>
                    <a:pt x="31274" y="340"/>
                    <a:pt x="30558" y="918"/>
                    <a:pt x="29979" y="1384"/>
                  </a:cubicBezTo>
                  <a:cubicBezTo>
                    <a:pt x="29715" y="1610"/>
                    <a:pt x="29439" y="1811"/>
                    <a:pt x="29137" y="1987"/>
                  </a:cubicBezTo>
                  <a:cubicBezTo>
                    <a:pt x="28609" y="2289"/>
                    <a:pt x="28143" y="2704"/>
                    <a:pt x="27791" y="3194"/>
                  </a:cubicBezTo>
                  <a:cubicBezTo>
                    <a:pt x="27653" y="3232"/>
                    <a:pt x="27527" y="3295"/>
                    <a:pt x="27401" y="3358"/>
                  </a:cubicBezTo>
                  <a:cubicBezTo>
                    <a:pt x="26911" y="3647"/>
                    <a:pt x="26471" y="4012"/>
                    <a:pt x="26094" y="4427"/>
                  </a:cubicBezTo>
                  <a:lnTo>
                    <a:pt x="25641" y="1874"/>
                  </a:lnTo>
                  <a:cubicBezTo>
                    <a:pt x="25440" y="769"/>
                    <a:pt x="24486" y="1"/>
                    <a:pt x="23412" y="1"/>
                  </a:cubicBezTo>
                  <a:close/>
                </a:path>
              </a:pathLst>
            </a:custGeom>
            <a:solidFill>
              <a:schemeClr val="lt1"/>
            </a:solidFill>
            <a:ln>
              <a:noFill/>
            </a:ln>
            <a:effectLst>
              <a:outerShdw blurRad="28575" dist="9525" dir="5400000" algn="bl" rotWithShape="0">
                <a:schemeClr val="dk2">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34"/>
            <p:cNvSpPr/>
            <p:nvPr/>
          </p:nvSpPr>
          <p:spPr>
            <a:xfrm>
              <a:off x="6133825" y="4021125"/>
              <a:ext cx="41200" cy="206250"/>
            </a:xfrm>
            <a:custGeom>
              <a:avLst/>
              <a:gdLst/>
              <a:ahLst/>
              <a:cxnLst/>
              <a:rect l="l" t="t" r="r" b="b"/>
              <a:pathLst>
                <a:path w="1648" h="8250" extrusionOk="0">
                  <a:moveTo>
                    <a:pt x="163" y="1"/>
                  </a:moveTo>
                  <a:lnTo>
                    <a:pt x="0" y="340"/>
                  </a:lnTo>
                  <a:lnTo>
                    <a:pt x="1383" y="8061"/>
                  </a:lnTo>
                  <a:lnTo>
                    <a:pt x="1647" y="8250"/>
                  </a:lnTo>
                  <a:lnTo>
                    <a:pt x="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34"/>
            <p:cNvSpPr/>
            <p:nvPr/>
          </p:nvSpPr>
          <p:spPr>
            <a:xfrm>
              <a:off x="6173425" y="4251250"/>
              <a:ext cx="1900" cy="1600"/>
            </a:xfrm>
            <a:custGeom>
              <a:avLst/>
              <a:gdLst/>
              <a:ahLst/>
              <a:cxnLst/>
              <a:rect l="l" t="t" r="r" b="b"/>
              <a:pathLst>
                <a:path w="76" h="64" extrusionOk="0">
                  <a:moveTo>
                    <a:pt x="0" y="0"/>
                  </a:moveTo>
                  <a:lnTo>
                    <a:pt x="13" y="63"/>
                  </a:lnTo>
                  <a:lnTo>
                    <a:pt x="76" y="51"/>
                  </a:lnTo>
                  <a:lnTo>
                    <a:pt x="13" y="0"/>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34"/>
            <p:cNvSpPr/>
            <p:nvPr/>
          </p:nvSpPr>
          <p:spPr>
            <a:xfrm>
              <a:off x="6190075" y="4246850"/>
              <a:ext cx="10400" cy="2850"/>
            </a:xfrm>
            <a:custGeom>
              <a:avLst/>
              <a:gdLst/>
              <a:ahLst/>
              <a:cxnLst/>
              <a:rect l="l" t="t" r="r" b="b"/>
              <a:pathLst>
                <a:path w="416" h="114" extrusionOk="0">
                  <a:moveTo>
                    <a:pt x="340" y="0"/>
                  </a:moveTo>
                  <a:lnTo>
                    <a:pt x="1" y="63"/>
                  </a:lnTo>
                  <a:lnTo>
                    <a:pt x="76" y="113"/>
                  </a:lnTo>
                  <a:lnTo>
                    <a:pt x="416" y="50"/>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34"/>
            <p:cNvSpPr/>
            <p:nvPr/>
          </p:nvSpPr>
          <p:spPr>
            <a:xfrm>
              <a:off x="6119675" y="3952275"/>
              <a:ext cx="17000" cy="70450"/>
            </a:xfrm>
            <a:custGeom>
              <a:avLst/>
              <a:gdLst/>
              <a:ahLst/>
              <a:cxnLst/>
              <a:rect l="l" t="t" r="r" b="b"/>
              <a:pathLst>
                <a:path w="680" h="2818" extrusionOk="0">
                  <a:moveTo>
                    <a:pt x="0" y="1"/>
                  </a:moveTo>
                  <a:lnTo>
                    <a:pt x="264" y="1409"/>
                  </a:lnTo>
                  <a:lnTo>
                    <a:pt x="516" y="2817"/>
                  </a:lnTo>
                  <a:lnTo>
                    <a:pt x="679" y="2465"/>
                  </a:lnTo>
                  <a:lnTo>
                    <a:pt x="478" y="1371"/>
                  </a:lnTo>
                  <a:lnTo>
                    <a:pt x="289" y="26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34"/>
            <p:cNvSpPr/>
            <p:nvPr/>
          </p:nvSpPr>
          <p:spPr>
            <a:xfrm>
              <a:off x="6083825" y="3745750"/>
              <a:ext cx="41850" cy="205925"/>
            </a:xfrm>
            <a:custGeom>
              <a:avLst/>
              <a:gdLst/>
              <a:ahLst/>
              <a:cxnLst/>
              <a:rect l="l" t="t" r="r" b="b"/>
              <a:pathLst>
                <a:path w="1674" h="8237" extrusionOk="0">
                  <a:moveTo>
                    <a:pt x="189" y="0"/>
                  </a:moveTo>
                  <a:lnTo>
                    <a:pt x="1" y="252"/>
                  </a:lnTo>
                  <a:lnTo>
                    <a:pt x="1384" y="7972"/>
                  </a:lnTo>
                  <a:lnTo>
                    <a:pt x="1673" y="8236"/>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34"/>
            <p:cNvSpPr/>
            <p:nvPr/>
          </p:nvSpPr>
          <p:spPr>
            <a:xfrm>
              <a:off x="6177500" y="4249050"/>
              <a:ext cx="10400" cy="2850"/>
            </a:xfrm>
            <a:custGeom>
              <a:avLst/>
              <a:gdLst/>
              <a:ahLst/>
              <a:cxnLst/>
              <a:rect l="l" t="t" r="r" b="b"/>
              <a:pathLst>
                <a:path w="416" h="114" extrusionOk="0">
                  <a:moveTo>
                    <a:pt x="340" y="0"/>
                  </a:moveTo>
                  <a:lnTo>
                    <a:pt x="1" y="63"/>
                  </a:lnTo>
                  <a:lnTo>
                    <a:pt x="76" y="113"/>
                  </a:lnTo>
                  <a:lnTo>
                    <a:pt x="416" y="51"/>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34"/>
            <p:cNvSpPr/>
            <p:nvPr/>
          </p:nvSpPr>
          <p:spPr>
            <a:xfrm>
              <a:off x="6194175" y="4249675"/>
              <a:ext cx="10700" cy="2850"/>
            </a:xfrm>
            <a:custGeom>
              <a:avLst/>
              <a:gdLst/>
              <a:ahLst/>
              <a:cxnLst/>
              <a:rect l="l" t="t" r="r" b="b"/>
              <a:pathLst>
                <a:path w="428" h="114" extrusionOk="0">
                  <a:moveTo>
                    <a:pt x="340" y="0"/>
                  </a:moveTo>
                  <a:lnTo>
                    <a:pt x="0" y="63"/>
                  </a:lnTo>
                  <a:lnTo>
                    <a:pt x="88" y="114"/>
                  </a:lnTo>
                  <a:lnTo>
                    <a:pt x="428" y="51"/>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34"/>
            <p:cNvSpPr/>
            <p:nvPr/>
          </p:nvSpPr>
          <p:spPr>
            <a:xfrm>
              <a:off x="6171225" y="4238975"/>
              <a:ext cx="7575" cy="6325"/>
            </a:xfrm>
            <a:custGeom>
              <a:avLst/>
              <a:gdLst/>
              <a:ahLst/>
              <a:cxnLst/>
              <a:rect l="l" t="t" r="r" b="b"/>
              <a:pathLst>
                <a:path w="303" h="253" extrusionOk="0">
                  <a:moveTo>
                    <a:pt x="0" y="1"/>
                  </a:moveTo>
                  <a:lnTo>
                    <a:pt x="51" y="252"/>
                  </a:lnTo>
                  <a:lnTo>
                    <a:pt x="302" y="202"/>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34"/>
            <p:cNvSpPr/>
            <p:nvPr/>
          </p:nvSpPr>
          <p:spPr>
            <a:xfrm>
              <a:off x="6181900" y="4251875"/>
              <a:ext cx="10400" cy="2850"/>
            </a:xfrm>
            <a:custGeom>
              <a:avLst/>
              <a:gdLst/>
              <a:ahLst/>
              <a:cxnLst/>
              <a:rect l="l" t="t" r="r" b="b"/>
              <a:pathLst>
                <a:path w="416" h="114" extrusionOk="0">
                  <a:moveTo>
                    <a:pt x="340" y="0"/>
                  </a:moveTo>
                  <a:lnTo>
                    <a:pt x="1" y="63"/>
                  </a:lnTo>
                  <a:lnTo>
                    <a:pt x="76" y="114"/>
                  </a:lnTo>
                  <a:lnTo>
                    <a:pt x="416" y="63"/>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34"/>
            <p:cNvSpPr/>
            <p:nvPr/>
          </p:nvSpPr>
          <p:spPr>
            <a:xfrm>
              <a:off x="6169025" y="4226725"/>
              <a:ext cx="22350" cy="16675"/>
            </a:xfrm>
            <a:custGeom>
              <a:avLst/>
              <a:gdLst/>
              <a:ahLst/>
              <a:cxnLst/>
              <a:rect l="l" t="t" r="r" b="b"/>
              <a:pathLst>
                <a:path w="894" h="667" extrusionOk="0">
                  <a:moveTo>
                    <a:pt x="0" y="0"/>
                  </a:moveTo>
                  <a:lnTo>
                    <a:pt x="63" y="327"/>
                  </a:lnTo>
                  <a:lnTo>
                    <a:pt x="554" y="667"/>
                  </a:lnTo>
                  <a:lnTo>
                    <a:pt x="893" y="60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34"/>
            <p:cNvSpPr/>
            <p:nvPr/>
          </p:nvSpPr>
          <p:spPr>
            <a:xfrm>
              <a:off x="6078475" y="3721850"/>
              <a:ext cx="1600" cy="1600"/>
            </a:xfrm>
            <a:custGeom>
              <a:avLst/>
              <a:gdLst/>
              <a:ahLst/>
              <a:cxnLst/>
              <a:rect l="l" t="t" r="r" b="b"/>
              <a:pathLst>
                <a:path w="64" h="64" extrusionOk="0">
                  <a:moveTo>
                    <a:pt x="64" y="0"/>
                  </a:moveTo>
                  <a:lnTo>
                    <a:pt x="1" y="13"/>
                  </a:lnTo>
                  <a:lnTo>
                    <a:pt x="13" y="63"/>
                  </a:lnTo>
                  <a:lnTo>
                    <a:pt x="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34"/>
            <p:cNvSpPr/>
            <p:nvPr/>
          </p:nvSpPr>
          <p:spPr>
            <a:xfrm>
              <a:off x="6069050" y="3658650"/>
              <a:ext cx="50650" cy="57550"/>
            </a:xfrm>
            <a:custGeom>
              <a:avLst/>
              <a:gdLst/>
              <a:ahLst/>
              <a:cxnLst/>
              <a:rect l="l" t="t" r="r" b="b"/>
              <a:pathLst>
                <a:path w="2026" h="2302" extrusionOk="0">
                  <a:moveTo>
                    <a:pt x="1975" y="1"/>
                  </a:moveTo>
                  <a:lnTo>
                    <a:pt x="717" y="227"/>
                  </a:lnTo>
                  <a:lnTo>
                    <a:pt x="1346" y="655"/>
                  </a:lnTo>
                  <a:lnTo>
                    <a:pt x="1283" y="743"/>
                  </a:lnTo>
                  <a:lnTo>
                    <a:pt x="566" y="252"/>
                  </a:lnTo>
                  <a:lnTo>
                    <a:pt x="390" y="290"/>
                  </a:lnTo>
                  <a:lnTo>
                    <a:pt x="1019" y="718"/>
                  </a:lnTo>
                  <a:lnTo>
                    <a:pt x="956" y="806"/>
                  </a:lnTo>
                  <a:lnTo>
                    <a:pt x="240" y="315"/>
                  </a:lnTo>
                  <a:lnTo>
                    <a:pt x="63" y="340"/>
                  </a:lnTo>
                  <a:lnTo>
                    <a:pt x="692" y="768"/>
                  </a:lnTo>
                  <a:lnTo>
                    <a:pt x="667" y="818"/>
                  </a:lnTo>
                  <a:lnTo>
                    <a:pt x="629" y="856"/>
                  </a:lnTo>
                  <a:lnTo>
                    <a:pt x="1" y="428"/>
                  </a:lnTo>
                  <a:lnTo>
                    <a:pt x="38" y="604"/>
                  </a:lnTo>
                  <a:lnTo>
                    <a:pt x="755" y="1095"/>
                  </a:lnTo>
                  <a:lnTo>
                    <a:pt x="692" y="1183"/>
                  </a:lnTo>
                  <a:lnTo>
                    <a:pt x="63" y="755"/>
                  </a:lnTo>
                  <a:lnTo>
                    <a:pt x="89" y="919"/>
                  </a:lnTo>
                  <a:lnTo>
                    <a:pt x="805" y="1409"/>
                  </a:lnTo>
                  <a:lnTo>
                    <a:pt x="743" y="1497"/>
                  </a:lnTo>
                  <a:lnTo>
                    <a:pt x="114" y="1070"/>
                  </a:lnTo>
                  <a:lnTo>
                    <a:pt x="340" y="2302"/>
                  </a:lnTo>
                  <a:lnTo>
                    <a:pt x="642" y="2252"/>
                  </a:lnTo>
                  <a:lnTo>
                    <a:pt x="1334" y="1271"/>
                  </a:lnTo>
                  <a:lnTo>
                    <a:pt x="2025" y="303"/>
                  </a:lnTo>
                  <a:lnTo>
                    <a:pt x="19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34"/>
            <p:cNvSpPr/>
            <p:nvPr/>
          </p:nvSpPr>
          <p:spPr>
            <a:xfrm>
              <a:off x="6077850" y="3717450"/>
              <a:ext cx="5375" cy="2525"/>
            </a:xfrm>
            <a:custGeom>
              <a:avLst/>
              <a:gdLst/>
              <a:ahLst/>
              <a:cxnLst/>
              <a:rect l="l" t="t" r="r" b="b"/>
              <a:pathLst>
                <a:path w="215" h="101" extrusionOk="0">
                  <a:moveTo>
                    <a:pt x="214" y="0"/>
                  </a:moveTo>
                  <a:lnTo>
                    <a:pt x="1" y="38"/>
                  </a:lnTo>
                  <a:lnTo>
                    <a:pt x="13" y="101"/>
                  </a:lnTo>
                  <a:lnTo>
                    <a:pt x="164" y="76"/>
                  </a:lnTo>
                  <a:lnTo>
                    <a:pt x="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34"/>
            <p:cNvSpPr/>
            <p:nvPr/>
          </p:nvSpPr>
          <p:spPr>
            <a:xfrm>
              <a:off x="6110875" y="3690100"/>
              <a:ext cx="20750" cy="23900"/>
            </a:xfrm>
            <a:custGeom>
              <a:avLst/>
              <a:gdLst/>
              <a:ahLst/>
              <a:cxnLst/>
              <a:rect l="l" t="t" r="r" b="b"/>
              <a:pathLst>
                <a:path w="830" h="956" extrusionOk="0">
                  <a:moveTo>
                    <a:pt x="679" y="0"/>
                  </a:moveTo>
                  <a:lnTo>
                    <a:pt x="629" y="88"/>
                  </a:lnTo>
                  <a:lnTo>
                    <a:pt x="742" y="755"/>
                  </a:lnTo>
                  <a:lnTo>
                    <a:pt x="63" y="881"/>
                  </a:lnTo>
                  <a:lnTo>
                    <a:pt x="0" y="956"/>
                  </a:lnTo>
                  <a:lnTo>
                    <a:pt x="830" y="818"/>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34"/>
            <p:cNvSpPr/>
            <p:nvPr/>
          </p:nvSpPr>
          <p:spPr>
            <a:xfrm>
              <a:off x="6140100" y="3971450"/>
              <a:ext cx="11975" cy="26125"/>
            </a:xfrm>
            <a:custGeom>
              <a:avLst/>
              <a:gdLst/>
              <a:ahLst/>
              <a:cxnLst/>
              <a:rect l="l" t="t" r="r" b="b"/>
              <a:pathLst>
                <a:path w="479" h="1045" extrusionOk="0">
                  <a:moveTo>
                    <a:pt x="1" y="1"/>
                  </a:moveTo>
                  <a:lnTo>
                    <a:pt x="89" y="529"/>
                  </a:lnTo>
                  <a:lnTo>
                    <a:pt x="189" y="1044"/>
                  </a:lnTo>
                  <a:lnTo>
                    <a:pt x="478" y="45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34"/>
            <p:cNvSpPr/>
            <p:nvPr/>
          </p:nvSpPr>
          <p:spPr>
            <a:xfrm>
              <a:off x="6079750" y="3728450"/>
              <a:ext cx="6625" cy="7575"/>
            </a:xfrm>
            <a:custGeom>
              <a:avLst/>
              <a:gdLst/>
              <a:ahLst/>
              <a:cxnLst/>
              <a:rect l="l" t="t" r="r" b="b"/>
              <a:pathLst>
                <a:path w="265" h="303" extrusionOk="0">
                  <a:moveTo>
                    <a:pt x="264" y="0"/>
                  </a:moveTo>
                  <a:lnTo>
                    <a:pt x="0" y="51"/>
                  </a:lnTo>
                  <a:lnTo>
                    <a:pt x="50" y="302"/>
                  </a:lnTo>
                  <a:lnTo>
                    <a:pt x="2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34"/>
            <p:cNvSpPr/>
            <p:nvPr/>
          </p:nvSpPr>
          <p:spPr>
            <a:xfrm>
              <a:off x="6130350" y="3962350"/>
              <a:ext cx="12300" cy="47175"/>
            </a:xfrm>
            <a:custGeom>
              <a:avLst/>
              <a:gdLst/>
              <a:ahLst/>
              <a:cxnLst/>
              <a:rect l="l" t="t" r="r" b="b"/>
              <a:pathLst>
                <a:path w="492" h="1887" extrusionOk="0">
                  <a:moveTo>
                    <a:pt x="1" y="0"/>
                  </a:moveTo>
                  <a:lnTo>
                    <a:pt x="164" y="943"/>
                  </a:lnTo>
                  <a:lnTo>
                    <a:pt x="340" y="1886"/>
                  </a:lnTo>
                  <a:lnTo>
                    <a:pt x="491" y="1584"/>
                  </a:lnTo>
                  <a:lnTo>
                    <a:pt x="365" y="905"/>
                  </a:lnTo>
                  <a:lnTo>
                    <a:pt x="252" y="22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34"/>
            <p:cNvSpPr/>
            <p:nvPr/>
          </p:nvSpPr>
          <p:spPr>
            <a:xfrm>
              <a:off x="6081625" y="3726250"/>
              <a:ext cx="17325" cy="22025"/>
            </a:xfrm>
            <a:custGeom>
              <a:avLst/>
              <a:gdLst/>
              <a:ahLst/>
              <a:cxnLst/>
              <a:rect l="l" t="t" r="r" b="b"/>
              <a:pathLst>
                <a:path w="693" h="881" extrusionOk="0">
                  <a:moveTo>
                    <a:pt x="692" y="0"/>
                  </a:moveTo>
                  <a:lnTo>
                    <a:pt x="353" y="63"/>
                  </a:lnTo>
                  <a:lnTo>
                    <a:pt x="1" y="541"/>
                  </a:lnTo>
                  <a:lnTo>
                    <a:pt x="63" y="881"/>
                  </a:lnTo>
                  <a:lnTo>
                    <a:pt x="6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34"/>
            <p:cNvSpPr/>
            <p:nvPr/>
          </p:nvSpPr>
          <p:spPr>
            <a:xfrm>
              <a:off x="6111776" y="4081648"/>
              <a:ext cx="20775" cy="68550"/>
            </a:xfrm>
            <a:custGeom>
              <a:avLst/>
              <a:gdLst/>
              <a:ahLst/>
              <a:cxnLst/>
              <a:rect l="l" t="t" r="r" b="b"/>
              <a:pathLst>
                <a:path w="831" h="2742" extrusionOk="0">
                  <a:moveTo>
                    <a:pt x="327" y="0"/>
                  </a:moveTo>
                  <a:lnTo>
                    <a:pt x="0" y="63"/>
                  </a:lnTo>
                  <a:lnTo>
                    <a:pt x="491" y="2742"/>
                  </a:lnTo>
                  <a:lnTo>
                    <a:pt x="830" y="2679"/>
                  </a:lnTo>
                  <a:lnTo>
                    <a:pt x="3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34"/>
            <p:cNvSpPr/>
            <p:nvPr/>
          </p:nvSpPr>
          <p:spPr>
            <a:xfrm>
              <a:off x="6174675" y="4257225"/>
              <a:ext cx="58500" cy="49675"/>
            </a:xfrm>
            <a:custGeom>
              <a:avLst/>
              <a:gdLst/>
              <a:ahLst/>
              <a:cxnLst/>
              <a:rect l="l" t="t" r="r" b="b"/>
              <a:pathLst>
                <a:path w="2340" h="1987" extrusionOk="0">
                  <a:moveTo>
                    <a:pt x="303" y="0"/>
                  </a:moveTo>
                  <a:lnTo>
                    <a:pt x="1" y="50"/>
                  </a:lnTo>
                  <a:lnTo>
                    <a:pt x="227" y="1295"/>
                  </a:lnTo>
                  <a:lnTo>
                    <a:pt x="667" y="667"/>
                  </a:lnTo>
                  <a:lnTo>
                    <a:pt x="755" y="729"/>
                  </a:lnTo>
                  <a:lnTo>
                    <a:pt x="252" y="1434"/>
                  </a:lnTo>
                  <a:lnTo>
                    <a:pt x="277" y="1610"/>
                  </a:lnTo>
                  <a:lnTo>
                    <a:pt x="717" y="994"/>
                  </a:lnTo>
                  <a:lnTo>
                    <a:pt x="806" y="1044"/>
                  </a:lnTo>
                  <a:lnTo>
                    <a:pt x="303" y="1761"/>
                  </a:lnTo>
                  <a:lnTo>
                    <a:pt x="340" y="1924"/>
                  </a:lnTo>
                  <a:lnTo>
                    <a:pt x="780" y="1308"/>
                  </a:lnTo>
                  <a:lnTo>
                    <a:pt x="818" y="1333"/>
                  </a:lnTo>
                  <a:lnTo>
                    <a:pt x="868" y="1371"/>
                  </a:lnTo>
                  <a:lnTo>
                    <a:pt x="428" y="1987"/>
                  </a:lnTo>
                  <a:lnTo>
                    <a:pt x="428" y="1987"/>
                  </a:lnTo>
                  <a:lnTo>
                    <a:pt x="604" y="1962"/>
                  </a:lnTo>
                  <a:lnTo>
                    <a:pt x="1107" y="1245"/>
                  </a:lnTo>
                  <a:lnTo>
                    <a:pt x="1195" y="1308"/>
                  </a:lnTo>
                  <a:lnTo>
                    <a:pt x="755" y="1924"/>
                  </a:lnTo>
                  <a:lnTo>
                    <a:pt x="931" y="1899"/>
                  </a:lnTo>
                  <a:lnTo>
                    <a:pt x="1434" y="1195"/>
                  </a:lnTo>
                  <a:lnTo>
                    <a:pt x="1522" y="1258"/>
                  </a:lnTo>
                  <a:lnTo>
                    <a:pt x="1082" y="1874"/>
                  </a:lnTo>
                  <a:lnTo>
                    <a:pt x="2340" y="1647"/>
                  </a:lnTo>
                  <a:lnTo>
                    <a:pt x="2277" y="1346"/>
                  </a:lnTo>
                  <a:lnTo>
                    <a:pt x="1296" y="679"/>
                  </a:lnTo>
                  <a:lnTo>
                    <a:pt x="3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34"/>
            <p:cNvSpPr/>
            <p:nvPr/>
          </p:nvSpPr>
          <p:spPr>
            <a:xfrm>
              <a:off x="6186325" y="4255025"/>
              <a:ext cx="44650" cy="32075"/>
            </a:xfrm>
            <a:custGeom>
              <a:avLst/>
              <a:gdLst/>
              <a:ahLst/>
              <a:cxnLst/>
              <a:rect l="l" t="t" r="r" b="b"/>
              <a:pathLst>
                <a:path w="1786" h="1283" extrusionOk="0">
                  <a:moveTo>
                    <a:pt x="340" y="0"/>
                  </a:moveTo>
                  <a:lnTo>
                    <a:pt x="0" y="63"/>
                  </a:lnTo>
                  <a:lnTo>
                    <a:pt x="893" y="667"/>
                  </a:lnTo>
                  <a:lnTo>
                    <a:pt x="1786" y="1283"/>
                  </a:lnTo>
                  <a:lnTo>
                    <a:pt x="1786" y="1283"/>
                  </a:lnTo>
                  <a:lnTo>
                    <a:pt x="1723" y="943"/>
                  </a:lnTo>
                  <a:lnTo>
                    <a:pt x="1031" y="478"/>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34"/>
            <p:cNvSpPr/>
            <p:nvPr/>
          </p:nvSpPr>
          <p:spPr>
            <a:xfrm>
              <a:off x="6049550" y="3664325"/>
              <a:ext cx="119175" cy="652325"/>
            </a:xfrm>
            <a:custGeom>
              <a:avLst/>
              <a:gdLst/>
              <a:ahLst/>
              <a:cxnLst/>
              <a:rect l="l" t="t" r="r" b="b"/>
              <a:pathLst>
                <a:path w="4767" h="26093" extrusionOk="0">
                  <a:moveTo>
                    <a:pt x="89" y="0"/>
                  </a:moveTo>
                  <a:lnTo>
                    <a:pt x="26" y="13"/>
                  </a:lnTo>
                  <a:lnTo>
                    <a:pt x="529" y="2792"/>
                  </a:lnTo>
                  <a:lnTo>
                    <a:pt x="1" y="2892"/>
                  </a:lnTo>
                  <a:lnTo>
                    <a:pt x="51" y="3169"/>
                  </a:lnTo>
                  <a:lnTo>
                    <a:pt x="579" y="3068"/>
                  </a:lnTo>
                  <a:lnTo>
                    <a:pt x="1133" y="6149"/>
                  </a:lnTo>
                  <a:lnTo>
                    <a:pt x="605" y="6237"/>
                  </a:lnTo>
                  <a:lnTo>
                    <a:pt x="655" y="6514"/>
                  </a:lnTo>
                  <a:lnTo>
                    <a:pt x="1183" y="6426"/>
                  </a:lnTo>
                  <a:lnTo>
                    <a:pt x="1724" y="9494"/>
                  </a:lnTo>
                  <a:lnTo>
                    <a:pt x="1208" y="9582"/>
                  </a:lnTo>
                  <a:lnTo>
                    <a:pt x="1258" y="9859"/>
                  </a:lnTo>
                  <a:lnTo>
                    <a:pt x="1774" y="9771"/>
                  </a:lnTo>
                  <a:lnTo>
                    <a:pt x="2327" y="12839"/>
                  </a:lnTo>
                  <a:lnTo>
                    <a:pt x="1799" y="12927"/>
                  </a:lnTo>
                  <a:lnTo>
                    <a:pt x="1849" y="13216"/>
                  </a:lnTo>
                  <a:lnTo>
                    <a:pt x="2378" y="13116"/>
                  </a:lnTo>
                  <a:lnTo>
                    <a:pt x="2931" y="16184"/>
                  </a:lnTo>
                  <a:lnTo>
                    <a:pt x="2403" y="16284"/>
                  </a:lnTo>
                  <a:lnTo>
                    <a:pt x="2453" y="16561"/>
                  </a:lnTo>
                  <a:lnTo>
                    <a:pt x="2981" y="16461"/>
                  </a:lnTo>
                  <a:lnTo>
                    <a:pt x="3534" y="19529"/>
                  </a:lnTo>
                  <a:lnTo>
                    <a:pt x="3006" y="19629"/>
                  </a:lnTo>
                  <a:lnTo>
                    <a:pt x="3057" y="19906"/>
                  </a:lnTo>
                  <a:lnTo>
                    <a:pt x="3585" y="19818"/>
                  </a:lnTo>
                  <a:lnTo>
                    <a:pt x="4125" y="22886"/>
                  </a:lnTo>
                  <a:lnTo>
                    <a:pt x="3610" y="22974"/>
                  </a:lnTo>
                  <a:lnTo>
                    <a:pt x="3660" y="23251"/>
                  </a:lnTo>
                  <a:lnTo>
                    <a:pt x="4176" y="23163"/>
                  </a:lnTo>
                  <a:lnTo>
                    <a:pt x="4704" y="26093"/>
                  </a:lnTo>
                  <a:lnTo>
                    <a:pt x="4767" y="26080"/>
                  </a:lnTo>
                  <a:lnTo>
                    <a:pt x="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34"/>
            <p:cNvSpPr/>
            <p:nvPr/>
          </p:nvSpPr>
          <p:spPr>
            <a:xfrm>
              <a:off x="6056475" y="3663050"/>
              <a:ext cx="119500" cy="652350"/>
            </a:xfrm>
            <a:custGeom>
              <a:avLst/>
              <a:gdLst/>
              <a:ahLst/>
              <a:cxnLst/>
              <a:rect l="l" t="t" r="r" b="b"/>
              <a:pathLst>
                <a:path w="4780" h="26094" extrusionOk="0">
                  <a:moveTo>
                    <a:pt x="101" y="1"/>
                  </a:moveTo>
                  <a:lnTo>
                    <a:pt x="1" y="13"/>
                  </a:lnTo>
                  <a:lnTo>
                    <a:pt x="4678" y="26093"/>
                  </a:lnTo>
                  <a:lnTo>
                    <a:pt x="4779" y="26081"/>
                  </a:lnTo>
                  <a:lnTo>
                    <a:pt x="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34"/>
            <p:cNvSpPr/>
            <p:nvPr/>
          </p:nvSpPr>
          <p:spPr>
            <a:xfrm>
              <a:off x="6198875" y="4252825"/>
              <a:ext cx="29900" cy="22025"/>
            </a:xfrm>
            <a:custGeom>
              <a:avLst/>
              <a:gdLst/>
              <a:ahLst/>
              <a:cxnLst/>
              <a:rect l="l" t="t" r="r" b="b"/>
              <a:pathLst>
                <a:path w="1196" h="881" extrusionOk="0">
                  <a:moveTo>
                    <a:pt x="341" y="0"/>
                  </a:moveTo>
                  <a:lnTo>
                    <a:pt x="1" y="63"/>
                  </a:lnTo>
                  <a:lnTo>
                    <a:pt x="605" y="465"/>
                  </a:lnTo>
                  <a:lnTo>
                    <a:pt x="1196" y="880"/>
                  </a:lnTo>
                  <a:lnTo>
                    <a:pt x="1133" y="541"/>
                  </a:lnTo>
                  <a:lnTo>
                    <a:pt x="743" y="277"/>
                  </a:lnTo>
                  <a:lnTo>
                    <a:pt x="3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34"/>
            <p:cNvSpPr/>
            <p:nvPr/>
          </p:nvSpPr>
          <p:spPr>
            <a:xfrm>
              <a:off x="6229700" y="4267900"/>
              <a:ext cx="3800" cy="9775"/>
            </a:xfrm>
            <a:custGeom>
              <a:avLst/>
              <a:gdLst/>
              <a:ahLst/>
              <a:cxnLst/>
              <a:rect l="l" t="t" r="r" b="b"/>
              <a:pathLst>
                <a:path w="152" h="391" extrusionOk="0">
                  <a:moveTo>
                    <a:pt x="0" y="1"/>
                  </a:moveTo>
                  <a:lnTo>
                    <a:pt x="63" y="340"/>
                  </a:lnTo>
                  <a:lnTo>
                    <a:pt x="151" y="391"/>
                  </a:lnTo>
                  <a:lnTo>
                    <a:pt x="151" y="391"/>
                  </a:lnTo>
                  <a:lnTo>
                    <a:pt x="88" y="64"/>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34"/>
            <p:cNvSpPr/>
            <p:nvPr/>
          </p:nvSpPr>
          <p:spPr>
            <a:xfrm>
              <a:off x="6231900" y="4280475"/>
              <a:ext cx="3800" cy="9775"/>
            </a:xfrm>
            <a:custGeom>
              <a:avLst/>
              <a:gdLst/>
              <a:ahLst/>
              <a:cxnLst/>
              <a:rect l="l" t="t" r="r" b="b"/>
              <a:pathLst>
                <a:path w="152" h="391" extrusionOk="0">
                  <a:moveTo>
                    <a:pt x="0" y="1"/>
                  </a:moveTo>
                  <a:lnTo>
                    <a:pt x="63" y="328"/>
                  </a:lnTo>
                  <a:lnTo>
                    <a:pt x="151" y="391"/>
                  </a:lnTo>
                  <a:lnTo>
                    <a:pt x="88" y="51"/>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34"/>
            <p:cNvSpPr/>
            <p:nvPr/>
          </p:nvSpPr>
          <p:spPr>
            <a:xfrm>
              <a:off x="6211450" y="4249675"/>
              <a:ext cx="15125" cy="12900"/>
            </a:xfrm>
            <a:custGeom>
              <a:avLst/>
              <a:gdLst/>
              <a:ahLst/>
              <a:cxnLst/>
              <a:rect l="l" t="t" r="r" b="b"/>
              <a:pathLst>
                <a:path w="605" h="516" extrusionOk="0">
                  <a:moveTo>
                    <a:pt x="517" y="0"/>
                  </a:moveTo>
                  <a:lnTo>
                    <a:pt x="1" y="101"/>
                  </a:lnTo>
                  <a:lnTo>
                    <a:pt x="303" y="302"/>
                  </a:lnTo>
                  <a:lnTo>
                    <a:pt x="605" y="516"/>
                  </a:lnTo>
                  <a:lnTo>
                    <a:pt x="5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34"/>
            <p:cNvSpPr/>
            <p:nvPr/>
          </p:nvSpPr>
          <p:spPr>
            <a:xfrm>
              <a:off x="6234100" y="4292750"/>
              <a:ext cx="2850" cy="5350"/>
            </a:xfrm>
            <a:custGeom>
              <a:avLst/>
              <a:gdLst/>
              <a:ahLst/>
              <a:cxnLst/>
              <a:rect l="l" t="t" r="r" b="b"/>
              <a:pathLst>
                <a:path w="114" h="214" extrusionOk="0">
                  <a:moveTo>
                    <a:pt x="0" y="0"/>
                  </a:moveTo>
                  <a:lnTo>
                    <a:pt x="38" y="214"/>
                  </a:lnTo>
                  <a:lnTo>
                    <a:pt x="114" y="201"/>
                  </a:lnTo>
                  <a:lnTo>
                    <a:pt x="88" y="5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34"/>
            <p:cNvSpPr/>
            <p:nvPr/>
          </p:nvSpPr>
          <p:spPr>
            <a:xfrm>
              <a:off x="6174050" y="4254075"/>
              <a:ext cx="5675" cy="2525"/>
            </a:xfrm>
            <a:custGeom>
              <a:avLst/>
              <a:gdLst/>
              <a:ahLst/>
              <a:cxnLst/>
              <a:rect l="l" t="t" r="r" b="b"/>
              <a:pathLst>
                <a:path w="227" h="101" extrusionOk="0">
                  <a:moveTo>
                    <a:pt x="151" y="0"/>
                  </a:moveTo>
                  <a:lnTo>
                    <a:pt x="1" y="26"/>
                  </a:lnTo>
                  <a:lnTo>
                    <a:pt x="13" y="101"/>
                  </a:lnTo>
                  <a:lnTo>
                    <a:pt x="227" y="63"/>
                  </a:lnTo>
                  <a:lnTo>
                    <a:pt x="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34"/>
            <p:cNvSpPr/>
            <p:nvPr/>
          </p:nvSpPr>
          <p:spPr>
            <a:xfrm>
              <a:off x="6081625" y="3913600"/>
              <a:ext cx="20775" cy="68875"/>
            </a:xfrm>
            <a:custGeom>
              <a:avLst/>
              <a:gdLst/>
              <a:ahLst/>
              <a:cxnLst/>
              <a:rect l="l" t="t" r="r" b="b"/>
              <a:pathLst>
                <a:path w="831" h="2755" extrusionOk="0">
                  <a:moveTo>
                    <a:pt x="340" y="1"/>
                  </a:moveTo>
                  <a:lnTo>
                    <a:pt x="1" y="64"/>
                  </a:lnTo>
                  <a:lnTo>
                    <a:pt x="491" y="2755"/>
                  </a:lnTo>
                  <a:lnTo>
                    <a:pt x="831" y="2705"/>
                  </a:lnTo>
                  <a:lnTo>
                    <a:pt x="3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34"/>
            <p:cNvSpPr/>
            <p:nvPr/>
          </p:nvSpPr>
          <p:spPr>
            <a:xfrm>
              <a:off x="6051750" y="3746375"/>
              <a:ext cx="20475" cy="68875"/>
            </a:xfrm>
            <a:custGeom>
              <a:avLst/>
              <a:gdLst/>
              <a:ahLst/>
              <a:cxnLst/>
              <a:rect l="l" t="t" r="r" b="b"/>
              <a:pathLst>
                <a:path w="819" h="2755" extrusionOk="0">
                  <a:moveTo>
                    <a:pt x="341" y="0"/>
                  </a:moveTo>
                  <a:lnTo>
                    <a:pt x="1" y="50"/>
                  </a:lnTo>
                  <a:lnTo>
                    <a:pt x="479" y="2754"/>
                  </a:lnTo>
                  <a:lnTo>
                    <a:pt x="818" y="2691"/>
                  </a:lnTo>
                  <a:lnTo>
                    <a:pt x="3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34"/>
            <p:cNvSpPr/>
            <p:nvPr/>
          </p:nvSpPr>
          <p:spPr>
            <a:xfrm>
              <a:off x="6141975" y="4248425"/>
              <a:ext cx="20475" cy="68850"/>
            </a:xfrm>
            <a:custGeom>
              <a:avLst/>
              <a:gdLst/>
              <a:ahLst/>
              <a:cxnLst/>
              <a:rect l="l" t="t" r="r" b="b"/>
              <a:pathLst>
                <a:path w="819" h="2754" extrusionOk="0">
                  <a:moveTo>
                    <a:pt x="328" y="0"/>
                  </a:moveTo>
                  <a:lnTo>
                    <a:pt x="1" y="63"/>
                  </a:lnTo>
                  <a:lnTo>
                    <a:pt x="479" y="2754"/>
                  </a:lnTo>
                  <a:lnTo>
                    <a:pt x="818" y="2704"/>
                  </a:lnTo>
                  <a:lnTo>
                    <a:pt x="3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34"/>
            <p:cNvSpPr/>
            <p:nvPr/>
          </p:nvSpPr>
          <p:spPr>
            <a:xfrm>
              <a:off x="6037300" y="3664950"/>
              <a:ext cx="19825" cy="66350"/>
            </a:xfrm>
            <a:custGeom>
              <a:avLst/>
              <a:gdLst/>
              <a:ahLst/>
              <a:cxnLst/>
              <a:rect l="l" t="t" r="r" b="b"/>
              <a:pathLst>
                <a:path w="793" h="2654" extrusionOk="0">
                  <a:moveTo>
                    <a:pt x="327" y="0"/>
                  </a:moveTo>
                  <a:lnTo>
                    <a:pt x="1" y="63"/>
                  </a:lnTo>
                  <a:lnTo>
                    <a:pt x="466" y="2654"/>
                  </a:lnTo>
                  <a:lnTo>
                    <a:pt x="793" y="2591"/>
                  </a:lnTo>
                  <a:lnTo>
                    <a:pt x="3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34"/>
            <p:cNvSpPr/>
            <p:nvPr/>
          </p:nvSpPr>
          <p:spPr>
            <a:xfrm>
              <a:off x="6066850" y="3830000"/>
              <a:ext cx="20450" cy="68850"/>
            </a:xfrm>
            <a:custGeom>
              <a:avLst/>
              <a:gdLst/>
              <a:ahLst/>
              <a:cxnLst/>
              <a:rect l="l" t="t" r="r" b="b"/>
              <a:pathLst>
                <a:path w="818" h="2754" extrusionOk="0">
                  <a:moveTo>
                    <a:pt x="328" y="0"/>
                  </a:moveTo>
                  <a:lnTo>
                    <a:pt x="1" y="63"/>
                  </a:lnTo>
                  <a:lnTo>
                    <a:pt x="478" y="2754"/>
                  </a:lnTo>
                  <a:lnTo>
                    <a:pt x="818" y="2691"/>
                  </a:lnTo>
                  <a:lnTo>
                    <a:pt x="3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34"/>
            <p:cNvSpPr/>
            <p:nvPr/>
          </p:nvSpPr>
          <p:spPr>
            <a:xfrm>
              <a:off x="6096725" y="3997550"/>
              <a:ext cx="20450" cy="68875"/>
            </a:xfrm>
            <a:custGeom>
              <a:avLst/>
              <a:gdLst/>
              <a:ahLst/>
              <a:cxnLst/>
              <a:rect l="l" t="t" r="r" b="b"/>
              <a:pathLst>
                <a:path w="818" h="2755" extrusionOk="0">
                  <a:moveTo>
                    <a:pt x="340" y="0"/>
                  </a:moveTo>
                  <a:lnTo>
                    <a:pt x="0" y="51"/>
                  </a:lnTo>
                  <a:lnTo>
                    <a:pt x="491" y="2754"/>
                  </a:lnTo>
                  <a:lnTo>
                    <a:pt x="818" y="2691"/>
                  </a:lnTo>
                  <a:lnTo>
                    <a:pt x="3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34"/>
            <p:cNvSpPr/>
            <p:nvPr/>
          </p:nvSpPr>
          <p:spPr>
            <a:xfrm>
              <a:off x="6126900" y="4164800"/>
              <a:ext cx="20450" cy="68875"/>
            </a:xfrm>
            <a:custGeom>
              <a:avLst/>
              <a:gdLst/>
              <a:ahLst/>
              <a:cxnLst/>
              <a:rect l="l" t="t" r="r" b="b"/>
              <a:pathLst>
                <a:path w="818" h="2755" extrusionOk="0">
                  <a:moveTo>
                    <a:pt x="327" y="0"/>
                  </a:moveTo>
                  <a:lnTo>
                    <a:pt x="0" y="63"/>
                  </a:lnTo>
                  <a:lnTo>
                    <a:pt x="478" y="2754"/>
                  </a:lnTo>
                  <a:lnTo>
                    <a:pt x="818" y="2691"/>
                  </a:lnTo>
                  <a:lnTo>
                    <a:pt x="3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34"/>
            <p:cNvSpPr/>
            <p:nvPr/>
          </p:nvSpPr>
          <p:spPr>
            <a:xfrm>
              <a:off x="6124375" y="3677825"/>
              <a:ext cx="2850" cy="10400"/>
            </a:xfrm>
            <a:custGeom>
              <a:avLst/>
              <a:gdLst/>
              <a:ahLst/>
              <a:cxnLst/>
              <a:rect l="l" t="t" r="r" b="b"/>
              <a:pathLst>
                <a:path w="114" h="416" extrusionOk="0">
                  <a:moveTo>
                    <a:pt x="51" y="1"/>
                  </a:moveTo>
                  <a:lnTo>
                    <a:pt x="1" y="89"/>
                  </a:lnTo>
                  <a:lnTo>
                    <a:pt x="64" y="416"/>
                  </a:lnTo>
                  <a:lnTo>
                    <a:pt x="114" y="340"/>
                  </a:lnTo>
                  <a:lnTo>
                    <a:pt x="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34"/>
            <p:cNvSpPr/>
            <p:nvPr/>
          </p:nvSpPr>
          <p:spPr>
            <a:xfrm>
              <a:off x="6206750" y="4245275"/>
              <a:ext cx="24550" cy="20150"/>
            </a:xfrm>
            <a:custGeom>
              <a:avLst/>
              <a:gdLst/>
              <a:ahLst/>
              <a:cxnLst/>
              <a:rect l="l" t="t" r="r" b="b"/>
              <a:pathLst>
                <a:path w="982" h="806" extrusionOk="0">
                  <a:moveTo>
                    <a:pt x="830" y="0"/>
                  </a:moveTo>
                  <a:lnTo>
                    <a:pt x="0" y="151"/>
                  </a:lnTo>
                  <a:lnTo>
                    <a:pt x="88" y="202"/>
                  </a:lnTo>
                  <a:lnTo>
                    <a:pt x="767" y="76"/>
                  </a:lnTo>
                  <a:lnTo>
                    <a:pt x="893" y="755"/>
                  </a:lnTo>
                  <a:lnTo>
                    <a:pt x="981" y="805"/>
                  </a:lnTo>
                  <a:lnTo>
                    <a:pt x="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34"/>
            <p:cNvSpPr/>
            <p:nvPr/>
          </p:nvSpPr>
          <p:spPr>
            <a:xfrm>
              <a:off x="6498475" y="3590450"/>
              <a:ext cx="1925" cy="1275"/>
            </a:xfrm>
            <a:custGeom>
              <a:avLst/>
              <a:gdLst/>
              <a:ahLst/>
              <a:cxnLst/>
              <a:rect l="l" t="t" r="r" b="b"/>
              <a:pathLst>
                <a:path w="77" h="51" extrusionOk="0">
                  <a:moveTo>
                    <a:pt x="1" y="0"/>
                  </a:moveTo>
                  <a:lnTo>
                    <a:pt x="1" y="13"/>
                  </a:lnTo>
                  <a:lnTo>
                    <a:pt x="76" y="50"/>
                  </a:lnTo>
                  <a:lnTo>
                    <a:pt x="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34"/>
            <p:cNvSpPr/>
            <p:nvPr/>
          </p:nvSpPr>
          <p:spPr>
            <a:xfrm>
              <a:off x="6501625" y="3606775"/>
              <a:ext cx="3175" cy="9775"/>
            </a:xfrm>
            <a:custGeom>
              <a:avLst/>
              <a:gdLst/>
              <a:ahLst/>
              <a:cxnLst/>
              <a:rect l="l" t="t" r="r" b="b"/>
              <a:pathLst>
                <a:path w="127" h="391" extrusionOk="0">
                  <a:moveTo>
                    <a:pt x="1" y="1"/>
                  </a:moveTo>
                  <a:lnTo>
                    <a:pt x="51" y="340"/>
                  </a:lnTo>
                  <a:lnTo>
                    <a:pt x="126" y="391"/>
                  </a:lnTo>
                  <a:lnTo>
                    <a:pt x="63" y="5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34"/>
            <p:cNvSpPr/>
            <p:nvPr/>
          </p:nvSpPr>
          <p:spPr>
            <a:xfrm>
              <a:off x="6505725" y="3609625"/>
              <a:ext cx="3475" cy="9750"/>
            </a:xfrm>
            <a:custGeom>
              <a:avLst/>
              <a:gdLst/>
              <a:ahLst/>
              <a:cxnLst/>
              <a:rect l="l" t="t" r="r" b="b"/>
              <a:pathLst>
                <a:path w="139" h="390" extrusionOk="0">
                  <a:moveTo>
                    <a:pt x="0" y="0"/>
                  </a:moveTo>
                  <a:lnTo>
                    <a:pt x="50" y="340"/>
                  </a:lnTo>
                  <a:lnTo>
                    <a:pt x="138" y="390"/>
                  </a:lnTo>
                  <a:lnTo>
                    <a:pt x="75" y="63"/>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34"/>
            <p:cNvSpPr/>
            <p:nvPr/>
          </p:nvSpPr>
          <p:spPr>
            <a:xfrm>
              <a:off x="6507925" y="3622200"/>
              <a:ext cx="24225" cy="20125"/>
            </a:xfrm>
            <a:custGeom>
              <a:avLst/>
              <a:gdLst/>
              <a:ahLst/>
              <a:cxnLst/>
              <a:rect l="l" t="t" r="r" b="b"/>
              <a:pathLst>
                <a:path w="969" h="805" extrusionOk="0">
                  <a:moveTo>
                    <a:pt x="0" y="0"/>
                  </a:moveTo>
                  <a:lnTo>
                    <a:pt x="138" y="805"/>
                  </a:lnTo>
                  <a:lnTo>
                    <a:pt x="968" y="654"/>
                  </a:lnTo>
                  <a:lnTo>
                    <a:pt x="880" y="604"/>
                  </a:lnTo>
                  <a:lnTo>
                    <a:pt x="201" y="729"/>
                  </a:lnTo>
                  <a:lnTo>
                    <a:pt x="75" y="5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34"/>
            <p:cNvSpPr/>
            <p:nvPr/>
          </p:nvSpPr>
          <p:spPr>
            <a:xfrm>
              <a:off x="6499100" y="3594525"/>
              <a:ext cx="3500" cy="9775"/>
            </a:xfrm>
            <a:custGeom>
              <a:avLst/>
              <a:gdLst/>
              <a:ahLst/>
              <a:cxnLst/>
              <a:rect l="l" t="t" r="r" b="b"/>
              <a:pathLst>
                <a:path w="140" h="391" extrusionOk="0">
                  <a:moveTo>
                    <a:pt x="1" y="1"/>
                  </a:moveTo>
                  <a:lnTo>
                    <a:pt x="64" y="340"/>
                  </a:lnTo>
                  <a:lnTo>
                    <a:pt x="139" y="390"/>
                  </a:lnTo>
                  <a:lnTo>
                    <a:pt x="76" y="5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34"/>
            <p:cNvSpPr/>
            <p:nvPr/>
          </p:nvSpPr>
          <p:spPr>
            <a:xfrm>
              <a:off x="6503825" y="3619350"/>
              <a:ext cx="32400" cy="27075"/>
            </a:xfrm>
            <a:custGeom>
              <a:avLst/>
              <a:gdLst/>
              <a:ahLst/>
              <a:cxnLst/>
              <a:rect l="l" t="t" r="r" b="b"/>
              <a:pathLst>
                <a:path w="1296" h="1083" extrusionOk="0">
                  <a:moveTo>
                    <a:pt x="1" y="1"/>
                  </a:moveTo>
                  <a:lnTo>
                    <a:pt x="189" y="1082"/>
                  </a:lnTo>
                  <a:lnTo>
                    <a:pt x="1296" y="881"/>
                  </a:lnTo>
                  <a:lnTo>
                    <a:pt x="1233" y="843"/>
                  </a:lnTo>
                  <a:lnTo>
                    <a:pt x="239" y="1020"/>
                  </a:lnTo>
                  <a:lnTo>
                    <a:pt x="63" y="39"/>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34"/>
            <p:cNvSpPr/>
            <p:nvPr/>
          </p:nvSpPr>
          <p:spPr>
            <a:xfrm>
              <a:off x="6348525" y="3595775"/>
              <a:ext cx="127350" cy="27375"/>
            </a:xfrm>
            <a:custGeom>
              <a:avLst/>
              <a:gdLst/>
              <a:ahLst/>
              <a:cxnLst/>
              <a:rect l="l" t="t" r="r" b="b"/>
              <a:pathLst>
                <a:path w="5094" h="1095" extrusionOk="0">
                  <a:moveTo>
                    <a:pt x="4829" y="1"/>
                  </a:moveTo>
                  <a:lnTo>
                    <a:pt x="265" y="818"/>
                  </a:lnTo>
                  <a:lnTo>
                    <a:pt x="1" y="1095"/>
                  </a:lnTo>
                  <a:lnTo>
                    <a:pt x="5093" y="177"/>
                  </a:lnTo>
                  <a:lnTo>
                    <a:pt x="48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34"/>
            <p:cNvSpPr/>
            <p:nvPr/>
          </p:nvSpPr>
          <p:spPr>
            <a:xfrm>
              <a:off x="6473325" y="3593575"/>
              <a:ext cx="22350" cy="16700"/>
            </a:xfrm>
            <a:custGeom>
              <a:avLst/>
              <a:gdLst/>
              <a:ahLst/>
              <a:cxnLst/>
              <a:rect l="l" t="t" r="r" b="b"/>
              <a:pathLst>
                <a:path w="894" h="668" extrusionOk="0">
                  <a:moveTo>
                    <a:pt x="340" y="1"/>
                  </a:moveTo>
                  <a:lnTo>
                    <a:pt x="1" y="64"/>
                  </a:lnTo>
                  <a:lnTo>
                    <a:pt x="894" y="667"/>
                  </a:lnTo>
                  <a:lnTo>
                    <a:pt x="831" y="340"/>
                  </a:lnTo>
                  <a:lnTo>
                    <a:pt x="3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34"/>
            <p:cNvSpPr/>
            <p:nvPr/>
          </p:nvSpPr>
          <p:spPr>
            <a:xfrm>
              <a:off x="6276225" y="3617475"/>
              <a:ext cx="72025" cy="17000"/>
            </a:xfrm>
            <a:custGeom>
              <a:avLst/>
              <a:gdLst/>
              <a:ahLst/>
              <a:cxnLst/>
              <a:rect l="l" t="t" r="r" b="b"/>
              <a:pathLst>
                <a:path w="2881" h="680" extrusionOk="0">
                  <a:moveTo>
                    <a:pt x="2880" y="1"/>
                  </a:moveTo>
                  <a:lnTo>
                    <a:pt x="1434" y="265"/>
                  </a:lnTo>
                  <a:lnTo>
                    <a:pt x="0" y="516"/>
                  </a:lnTo>
                  <a:lnTo>
                    <a:pt x="352" y="680"/>
                  </a:lnTo>
                  <a:lnTo>
                    <a:pt x="1472" y="478"/>
                  </a:lnTo>
                  <a:lnTo>
                    <a:pt x="2603" y="277"/>
                  </a:lnTo>
                  <a:lnTo>
                    <a:pt x="28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34"/>
            <p:cNvSpPr/>
            <p:nvPr/>
          </p:nvSpPr>
          <p:spPr>
            <a:xfrm>
              <a:off x="6485900" y="3591700"/>
              <a:ext cx="7575" cy="6300"/>
            </a:xfrm>
            <a:custGeom>
              <a:avLst/>
              <a:gdLst/>
              <a:ahLst/>
              <a:cxnLst/>
              <a:rect l="l" t="t" r="r" b="b"/>
              <a:pathLst>
                <a:path w="303" h="252" extrusionOk="0">
                  <a:moveTo>
                    <a:pt x="252" y="0"/>
                  </a:moveTo>
                  <a:lnTo>
                    <a:pt x="1" y="51"/>
                  </a:lnTo>
                  <a:lnTo>
                    <a:pt x="303" y="252"/>
                  </a:lnTo>
                  <a:lnTo>
                    <a:pt x="303" y="252"/>
                  </a:lnTo>
                  <a:lnTo>
                    <a:pt x="2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34"/>
            <p:cNvSpPr/>
            <p:nvPr/>
          </p:nvSpPr>
          <p:spPr>
            <a:xfrm>
              <a:off x="6501950" y="3589500"/>
              <a:ext cx="2850" cy="5375"/>
            </a:xfrm>
            <a:custGeom>
              <a:avLst/>
              <a:gdLst/>
              <a:ahLst/>
              <a:cxnLst/>
              <a:rect l="l" t="t" r="r" b="b"/>
              <a:pathLst>
                <a:path w="114" h="215" extrusionOk="0">
                  <a:moveTo>
                    <a:pt x="76" y="0"/>
                  </a:moveTo>
                  <a:lnTo>
                    <a:pt x="0" y="13"/>
                  </a:lnTo>
                  <a:lnTo>
                    <a:pt x="25" y="164"/>
                  </a:lnTo>
                  <a:lnTo>
                    <a:pt x="113" y="214"/>
                  </a:lnTo>
                  <a:lnTo>
                    <a:pt x="113" y="214"/>
                  </a:lnTo>
                  <a:lnTo>
                    <a:pt x="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34"/>
            <p:cNvSpPr/>
            <p:nvPr/>
          </p:nvSpPr>
          <p:spPr>
            <a:xfrm>
              <a:off x="6538725" y="3637900"/>
              <a:ext cx="10075" cy="2875"/>
            </a:xfrm>
            <a:custGeom>
              <a:avLst/>
              <a:gdLst/>
              <a:ahLst/>
              <a:cxnLst/>
              <a:rect l="l" t="t" r="r" b="b"/>
              <a:pathLst>
                <a:path w="403" h="115" extrusionOk="0">
                  <a:moveTo>
                    <a:pt x="340" y="1"/>
                  </a:moveTo>
                  <a:lnTo>
                    <a:pt x="0" y="64"/>
                  </a:lnTo>
                  <a:lnTo>
                    <a:pt x="63" y="114"/>
                  </a:lnTo>
                  <a:lnTo>
                    <a:pt x="403" y="51"/>
                  </a:lnTo>
                  <a:lnTo>
                    <a:pt x="3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34"/>
            <p:cNvSpPr/>
            <p:nvPr/>
          </p:nvSpPr>
          <p:spPr>
            <a:xfrm>
              <a:off x="6546575" y="3632575"/>
              <a:ext cx="10725" cy="3150"/>
            </a:xfrm>
            <a:custGeom>
              <a:avLst/>
              <a:gdLst/>
              <a:ahLst/>
              <a:cxnLst/>
              <a:rect l="l" t="t" r="r" b="b"/>
              <a:pathLst>
                <a:path w="429" h="126" extrusionOk="0">
                  <a:moveTo>
                    <a:pt x="340" y="0"/>
                  </a:moveTo>
                  <a:lnTo>
                    <a:pt x="1" y="63"/>
                  </a:lnTo>
                  <a:lnTo>
                    <a:pt x="89" y="126"/>
                  </a:lnTo>
                  <a:lnTo>
                    <a:pt x="428" y="63"/>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34"/>
            <p:cNvSpPr/>
            <p:nvPr/>
          </p:nvSpPr>
          <p:spPr>
            <a:xfrm>
              <a:off x="6507925" y="3600500"/>
              <a:ext cx="44650" cy="32100"/>
            </a:xfrm>
            <a:custGeom>
              <a:avLst/>
              <a:gdLst/>
              <a:ahLst/>
              <a:cxnLst/>
              <a:rect l="l" t="t" r="r" b="b"/>
              <a:pathLst>
                <a:path w="1786" h="1284" extrusionOk="0">
                  <a:moveTo>
                    <a:pt x="0" y="0"/>
                  </a:moveTo>
                  <a:lnTo>
                    <a:pt x="63" y="340"/>
                  </a:lnTo>
                  <a:lnTo>
                    <a:pt x="755" y="805"/>
                  </a:lnTo>
                  <a:lnTo>
                    <a:pt x="1446" y="1283"/>
                  </a:lnTo>
                  <a:lnTo>
                    <a:pt x="1786" y="1220"/>
                  </a:lnTo>
                  <a:lnTo>
                    <a:pt x="893" y="61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34"/>
            <p:cNvSpPr/>
            <p:nvPr/>
          </p:nvSpPr>
          <p:spPr>
            <a:xfrm>
              <a:off x="6551300" y="3635700"/>
              <a:ext cx="10075" cy="2850"/>
            </a:xfrm>
            <a:custGeom>
              <a:avLst/>
              <a:gdLst/>
              <a:ahLst/>
              <a:cxnLst/>
              <a:rect l="l" t="t" r="r" b="b"/>
              <a:pathLst>
                <a:path w="403" h="114" extrusionOk="0">
                  <a:moveTo>
                    <a:pt x="340" y="1"/>
                  </a:moveTo>
                  <a:lnTo>
                    <a:pt x="0" y="64"/>
                  </a:lnTo>
                  <a:lnTo>
                    <a:pt x="63" y="114"/>
                  </a:lnTo>
                  <a:lnTo>
                    <a:pt x="403" y="51"/>
                  </a:lnTo>
                  <a:lnTo>
                    <a:pt x="3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34"/>
            <p:cNvSpPr/>
            <p:nvPr/>
          </p:nvSpPr>
          <p:spPr>
            <a:xfrm>
              <a:off x="6122175" y="3665575"/>
              <a:ext cx="2850" cy="10400"/>
            </a:xfrm>
            <a:custGeom>
              <a:avLst/>
              <a:gdLst/>
              <a:ahLst/>
              <a:cxnLst/>
              <a:rect l="l" t="t" r="r" b="b"/>
              <a:pathLst>
                <a:path w="114" h="416" extrusionOk="0">
                  <a:moveTo>
                    <a:pt x="51" y="0"/>
                  </a:moveTo>
                  <a:lnTo>
                    <a:pt x="1" y="88"/>
                  </a:lnTo>
                  <a:lnTo>
                    <a:pt x="64" y="415"/>
                  </a:lnTo>
                  <a:lnTo>
                    <a:pt x="114" y="340"/>
                  </a:ln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34"/>
            <p:cNvSpPr/>
            <p:nvPr/>
          </p:nvSpPr>
          <p:spPr>
            <a:xfrm>
              <a:off x="6512325" y="3625025"/>
              <a:ext cx="15425" cy="12900"/>
            </a:xfrm>
            <a:custGeom>
              <a:avLst/>
              <a:gdLst/>
              <a:ahLst/>
              <a:cxnLst/>
              <a:rect l="l" t="t" r="r" b="b"/>
              <a:pathLst>
                <a:path w="617" h="516" extrusionOk="0">
                  <a:moveTo>
                    <a:pt x="0" y="0"/>
                  </a:moveTo>
                  <a:lnTo>
                    <a:pt x="88" y="516"/>
                  </a:lnTo>
                  <a:lnTo>
                    <a:pt x="616" y="415"/>
                  </a:lnTo>
                  <a:lnTo>
                    <a:pt x="302" y="21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34"/>
            <p:cNvSpPr/>
            <p:nvPr/>
          </p:nvSpPr>
          <p:spPr>
            <a:xfrm>
              <a:off x="6510125" y="3612750"/>
              <a:ext cx="29875" cy="22050"/>
            </a:xfrm>
            <a:custGeom>
              <a:avLst/>
              <a:gdLst/>
              <a:ahLst/>
              <a:cxnLst/>
              <a:rect l="l" t="t" r="r" b="b"/>
              <a:pathLst>
                <a:path w="1195" h="882" extrusionOk="0">
                  <a:moveTo>
                    <a:pt x="0" y="1"/>
                  </a:moveTo>
                  <a:lnTo>
                    <a:pt x="63" y="340"/>
                  </a:lnTo>
                  <a:lnTo>
                    <a:pt x="465" y="604"/>
                  </a:lnTo>
                  <a:lnTo>
                    <a:pt x="855" y="881"/>
                  </a:lnTo>
                  <a:lnTo>
                    <a:pt x="1195" y="818"/>
                  </a:lnTo>
                  <a:lnTo>
                    <a:pt x="604" y="416"/>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34"/>
            <p:cNvSpPr/>
            <p:nvPr/>
          </p:nvSpPr>
          <p:spPr>
            <a:xfrm>
              <a:off x="6534000" y="3635075"/>
              <a:ext cx="10725" cy="2850"/>
            </a:xfrm>
            <a:custGeom>
              <a:avLst/>
              <a:gdLst/>
              <a:ahLst/>
              <a:cxnLst/>
              <a:rect l="l" t="t" r="r" b="b"/>
              <a:pathLst>
                <a:path w="429" h="114" extrusionOk="0">
                  <a:moveTo>
                    <a:pt x="340" y="1"/>
                  </a:moveTo>
                  <a:lnTo>
                    <a:pt x="1" y="51"/>
                  </a:lnTo>
                  <a:lnTo>
                    <a:pt x="89" y="114"/>
                  </a:lnTo>
                  <a:lnTo>
                    <a:pt x="428" y="51"/>
                  </a:lnTo>
                  <a:lnTo>
                    <a:pt x="3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34"/>
            <p:cNvSpPr/>
            <p:nvPr/>
          </p:nvSpPr>
          <p:spPr>
            <a:xfrm>
              <a:off x="6114000" y="3694500"/>
              <a:ext cx="13225" cy="15100"/>
            </a:xfrm>
            <a:custGeom>
              <a:avLst/>
              <a:gdLst/>
              <a:ahLst/>
              <a:cxnLst/>
              <a:rect l="l" t="t" r="r" b="b"/>
              <a:pathLst>
                <a:path w="529" h="604" extrusionOk="0">
                  <a:moveTo>
                    <a:pt x="428" y="0"/>
                  </a:moveTo>
                  <a:lnTo>
                    <a:pt x="215" y="302"/>
                  </a:lnTo>
                  <a:lnTo>
                    <a:pt x="1" y="604"/>
                  </a:lnTo>
                  <a:lnTo>
                    <a:pt x="529" y="516"/>
                  </a:lnTo>
                  <a:lnTo>
                    <a:pt x="4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34"/>
            <p:cNvSpPr/>
            <p:nvPr/>
          </p:nvSpPr>
          <p:spPr>
            <a:xfrm>
              <a:off x="6101425" y="3682225"/>
              <a:ext cx="22675" cy="29575"/>
            </a:xfrm>
            <a:custGeom>
              <a:avLst/>
              <a:gdLst/>
              <a:ahLst/>
              <a:cxnLst/>
              <a:rect l="l" t="t" r="r" b="b"/>
              <a:pathLst>
                <a:path w="907" h="1183" extrusionOk="0">
                  <a:moveTo>
                    <a:pt x="843" y="1"/>
                  </a:moveTo>
                  <a:lnTo>
                    <a:pt x="428" y="592"/>
                  </a:lnTo>
                  <a:lnTo>
                    <a:pt x="1" y="1183"/>
                  </a:lnTo>
                  <a:lnTo>
                    <a:pt x="340" y="1133"/>
                  </a:lnTo>
                  <a:lnTo>
                    <a:pt x="630" y="730"/>
                  </a:lnTo>
                  <a:lnTo>
                    <a:pt x="906" y="340"/>
                  </a:lnTo>
                  <a:lnTo>
                    <a:pt x="8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34"/>
            <p:cNvSpPr/>
            <p:nvPr/>
          </p:nvSpPr>
          <p:spPr>
            <a:xfrm>
              <a:off x="6082875" y="3719650"/>
              <a:ext cx="9775" cy="3175"/>
            </a:xfrm>
            <a:custGeom>
              <a:avLst/>
              <a:gdLst/>
              <a:ahLst/>
              <a:cxnLst/>
              <a:rect l="l" t="t" r="r" b="b"/>
              <a:pathLst>
                <a:path w="391" h="127" extrusionOk="0">
                  <a:moveTo>
                    <a:pt x="391" y="0"/>
                  </a:moveTo>
                  <a:lnTo>
                    <a:pt x="51" y="51"/>
                  </a:lnTo>
                  <a:lnTo>
                    <a:pt x="1" y="126"/>
                  </a:lnTo>
                  <a:lnTo>
                    <a:pt x="340" y="63"/>
                  </a:lnTo>
                  <a:lnTo>
                    <a:pt x="3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34"/>
            <p:cNvSpPr/>
            <p:nvPr/>
          </p:nvSpPr>
          <p:spPr>
            <a:xfrm>
              <a:off x="6086025" y="3714925"/>
              <a:ext cx="9775" cy="3800"/>
            </a:xfrm>
            <a:custGeom>
              <a:avLst/>
              <a:gdLst/>
              <a:ahLst/>
              <a:cxnLst/>
              <a:rect l="l" t="t" r="r" b="b"/>
              <a:pathLst>
                <a:path w="391" h="152" extrusionOk="0">
                  <a:moveTo>
                    <a:pt x="390" y="1"/>
                  </a:moveTo>
                  <a:lnTo>
                    <a:pt x="51" y="64"/>
                  </a:lnTo>
                  <a:lnTo>
                    <a:pt x="1" y="152"/>
                  </a:lnTo>
                  <a:lnTo>
                    <a:pt x="1" y="152"/>
                  </a:lnTo>
                  <a:lnTo>
                    <a:pt x="340" y="89"/>
                  </a:lnTo>
                  <a:lnTo>
                    <a:pt x="3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34"/>
            <p:cNvSpPr/>
            <p:nvPr/>
          </p:nvSpPr>
          <p:spPr>
            <a:xfrm>
              <a:off x="6089175" y="3669975"/>
              <a:ext cx="32725" cy="44350"/>
            </a:xfrm>
            <a:custGeom>
              <a:avLst/>
              <a:gdLst/>
              <a:ahLst/>
              <a:cxnLst/>
              <a:rect l="l" t="t" r="r" b="b"/>
              <a:pathLst>
                <a:path w="1309" h="1774" extrusionOk="0">
                  <a:moveTo>
                    <a:pt x="1245" y="0"/>
                  </a:moveTo>
                  <a:lnTo>
                    <a:pt x="617" y="881"/>
                  </a:lnTo>
                  <a:lnTo>
                    <a:pt x="0" y="1774"/>
                  </a:lnTo>
                  <a:lnTo>
                    <a:pt x="340" y="1711"/>
                  </a:lnTo>
                  <a:lnTo>
                    <a:pt x="818" y="1019"/>
                  </a:lnTo>
                  <a:lnTo>
                    <a:pt x="1308" y="340"/>
                  </a:lnTo>
                  <a:lnTo>
                    <a:pt x="12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34"/>
            <p:cNvSpPr/>
            <p:nvPr/>
          </p:nvSpPr>
          <p:spPr>
            <a:xfrm>
              <a:off x="6120300" y="3658025"/>
              <a:ext cx="2525" cy="5675"/>
            </a:xfrm>
            <a:custGeom>
              <a:avLst/>
              <a:gdLst/>
              <a:ahLst/>
              <a:cxnLst/>
              <a:rect l="l" t="t" r="r" b="b"/>
              <a:pathLst>
                <a:path w="101" h="227" extrusionOk="0">
                  <a:moveTo>
                    <a:pt x="76" y="1"/>
                  </a:moveTo>
                  <a:lnTo>
                    <a:pt x="0" y="13"/>
                  </a:lnTo>
                  <a:lnTo>
                    <a:pt x="51" y="227"/>
                  </a:lnTo>
                  <a:lnTo>
                    <a:pt x="101" y="139"/>
                  </a:lnTo>
                  <a:lnTo>
                    <a:pt x="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34"/>
            <p:cNvSpPr/>
            <p:nvPr/>
          </p:nvSpPr>
          <p:spPr>
            <a:xfrm>
              <a:off x="6098300" y="3712725"/>
              <a:ext cx="10075" cy="3800"/>
            </a:xfrm>
            <a:custGeom>
              <a:avLst/>
              <a:gdLst/>
              <a:ahLst/>
              <a:cxnLst/>
              <a:rect l="l" t="t" r="r" b="b"/>
              <a:pathLst>
                <a:path w="403" h="152" extrusionOk="0">
                  <a:moveTo>
                    <a:pt x="402" y="1"/>
                  </a:moveTo>
                  <a:lnTo>
                    <a:pt x="63" y="64"/>
                  </a:lnTo>
                  <a:lnTo>
                    <a:pt x="0" y="152"/>
                  </a:lnTo>
                  <a:lnTo>
                    <a:pt x="340" y="89"/>
                  </a:lnTo>
                  <a:lnTo>
                    <a:pt x="4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34"/>
            <p:cNvSpPr/>
            <p:nvPr/>
          </p:nvSpPr>
          <p:spPr>
            <a:xfrm>
              <a:off x="6095450" y="3717450"/>
              <a:ext cx="9775" cy="3175"/>
            </a:xfrm>
            <a:custGeom>
              <a:avLst/>
              <a:gdLst/>
              <a:ahLst/>
              <a:cxnLst/>
              <a:rect l="l" t="t" r="r" b="b"/>
              <a:pathLst>
                <a:path w="391" h="127" extrusionOk="0">
                  <a:moveTo>
                    <a:pt x="391" y="0"/>
                  </a:moveTo>
                  <a:lnTo>
                    <a:pt x="51" y="51"/>
                  </a:lnTo>
                  <a:lnTo>
                    <a:pt x="1" y="126"/>
                  </a:lnTo>
                  <a:lnTo>
                    <a:pt x="340" y="63"/>
                  </a:lnTo>
                  <a:lnTo>
                    <a:pt x="3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34"/>
            <p:cNvSpPr/>
            <p:nvPr/>
          </p:nvSpPr>
          <p:spPr>
            <a:xfrm>
              <a:off x="6150475" y="3631625"/>
              <a:ext cx="127350" cy="27050"/>
            </a:xfrm>
            <a:custGeom>
              <a:avLst/>
              <a:gdLst/>
              <a:ahLst/>
              <a:cxnLst/>
              <a:rect l="l" t="t" r="r" b="b"/>
              <a:pathLst>
                <a:path w="5094" h="1082" extrusionOk="0">
                  <a:moveTo>
                    <a:pt x="4741" y="0"/>
                  </a:moveTo>
                  <a:lnTo>
                    <a:pt x="177" y="818"/>
                  </a:lnTo>
                  <a:lnTo>
                    <a:pt x="0" y="1082"/>
                  </a:lnTo>
                  <a:lnTo>
                    <a:pt x="5093" y="164"/>
                  </a:lnTo>
                  <a:lnTo>
                    <a:pt x="47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34"/>
            <p:cNvSpPr/>
            <p:nvPr/>
          </p:nvSpPr>
          <p:spPr>
            <a:xfrm>
              <a:off x="6289425" y="3627850"/>
              <a:ext cx="48450" cy="12600"/>
            </a:xfrm>
            <a:custGeom>
              <a:avLst/>
              <a:gdLst/>
              <a:ahLst/>
              <a:cxnLst/>
              <a:rect l="l" t="t" r="r" b="b"/>
              <a:pathLst>
                <a:path w="1938" h="504" extrusionOk="0">
                  <a:moveTo>
                    <a:pt x="1937" y="0"/>
                  </a:moveTo>
                  <a:lnTo>
                    <a:pt x="969" y="177"/>
                  </a:lnTo>
                  <a:lnTo>
                    <a:pt x="1" y="353"/>
                  </a:lnTo>
                  <a:lnTo>
                    <a:pt x="315" y="503"/>
                  </a:lnTo>
                  <a:lnTo>
                    <a:pt x="1007" y="378"/>
                  </a:lnTo>
                  <a:lnTo>
                    <a:pt x="1698" y="252"/>
                  </a:lnTo>
                  <a:lnTo>
                    <a:pt x="19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34"/>
            <p:cNvSpPr/>
            <p:nvPr/>
          </p:nvSpPr>
          <p:spPr>
            <a:xfrm>
              <a:off x="6131925" y="3655200"/>
              <a:ext cx="6625" cy="7250"/>
            </a:xfrm>
            <a:custGeom>
              <a:avLst/>
              <a:gdLst/>
              <a:ahLst/>
              <a:cxnLst/>
              <a:rect l="l" t="t" r="r" b="b"/>
              <a:pathLst>
                <a:path w="265" h="290" extrusionOk="0">
                  <a:moveTo>
                    <a:pt x="265" y="0"/>
                  </a:moveTo>
                  <a:lnTo>
                    <a:pt x="1" y="38"/>
                  </a:lnTo>
                  <a:lnTo>
                    <a:pt x="51" y="290"/>
                  </a:lnTo>
                  <a:lnTo>
                    <a:pt x="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34"/>
            <p:cNvSpPr/>
            <p:nvPr/>
          </p:nvSpPr>
          <p:spPr>
            <a:xfrm>
              <a:off x="6133825" y="3653000"/>
              <a:ext cx="17000" cy="21725"/>
            </a:xfrm>
            <a:custGeom>
              <a:avLst/>
              <a:gdLst/>
              <a:ahLst/>
              <a:cxnLst/>
              <a:rect l="l" t="t" r="r" b="b"/>
              <a:pathLst>
                <a:path w="680" h="869" extrusionOk="0">
                  <a:moveTo>
                    <a:pt x="679" y="0"/>
                  </a:moveTo>
                  <a:lnTo>
                    <a:pt x="340" y="51"/>
                  </a:lnTo>
                  <a:lnTo>
                    <a:pt x="0" y="541"/>
                  </a:lnTo>
                  <a:lnTo>
                    <a:pt x="63" y="868"/>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34"/>
            <p:cNvSpPr/>
            <p:nvPr/>
          </p:nvSpPr>
          <p:spPr>
            <a:xfrm>
              <a:off x="6108025" y="3686000"/>
              <a:ext cx="27700" cy="32400"/>
            </a:xfrm>
            <a:custGeom>
              <a:avLst/>
              <a:gdLst/>
              <a:ahLst/>
              <a:cxnLst/>
              <a:rect l="l" t="t" r="r" b="b"/>
              <a:pathLst>
                <a:path w="1108" h="1296" extrusionOk="0">
                  <a:moveTo>
                    <a:pt x="919" y="1"/>
                  </a:moveTo>
                  <a:lnTo>
                    <a:pt x="869" y="76"/>
                  </a:lnTo>
                  <a:lnTo>
                    <a:pt x="1045" y="1045"/>
                  </a:lnTo>
                  <a:lnTo>
                    <a:pt x="51" y="1221"/>
                  </a:lnTo>
                  <a:lnTo>
                    <a:pt x="1" y="1296"/>
                  </a:lnTo>
                  <a:lnTo>
                    <a:pt x="1107" y="1095"/>
                  </a:lnTo>
                  <a:lnTo>
                    <a:pt x="9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34"/>
            <p:cNvSpPr/>
            <p:nvPr/>
          </p:nvSpPr>
          <p:spPr>
            <a:xfrm>
              <a:off x="6301675" y="3637600"/>
              <a:ext cx="26750" cy="11975"/>
            </a:xfrm>
            <a:custGeom>
              <a:avLst/>
              <a:gdLst/>
              <a:ahLst/>
              <a:cxnLst/>
              <a:rect l="l" t="t" r="r" b="b"/>
              <a:pathLst>
                <a:path w="1070" h="479" extrusionOk="0">
                  <a:moveTo>
                    <a:pt x="1070" y="0"/>
                  </a:moveTo>
                  <a:lnTo>
                    <a:pt x="529" y="101"/>
                  </a:lnTo>
                  <a:lnTo>
                    <a:pt x="1" y="189"/>
                  </a:lnTo>
                  <a:lnTo>
                    <a:pt x="605" y="478"/>
                  </a:lnTo>
                  <a:lnTo>
                    <a:pt x="10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34"/>
            <p:cNvSpPr/>
            <p:nvPr/>
          </p:nvSpPr>
          <p:spPr>
            <a:xfrm>
              <a:off x="6124375" y="3657400"/>
              <a:ext cx="1300" cy="1900"/>
            </a:xfrm>
            <a:custGeom>
              <a:avLst/>
              <a:gdLst/>
              <a:ahLst/>
              <a:cxnLst/>
              <a:rect l="l" t="t" r="r" b="b"/>
              <a:pathLst>
                <a:path w="52" h="76" extrusionOk="0">
                  <a:moveTo>
                    <a:pt x="51" y="1"/>
                  </a:moveTo>
                  <a:lnTo>
                    <a:pt x="1" y="13"/>
                  </a:lnTo>
                  <a:lnTo>
                    <a:pt x="13" y="76"/>
                  </a:lnTo>
                  <a:lnTo>
                    <a:pt x="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34"/>
            <p:cNvSpPr/>
            <p:nvPr/>
          </p:nvSpPr>
          <p:spPr>
            <a:xfrm>
              <a:off x="6127525" y="3673750"/>
              <a:ext cx="2550" cy="10075"/>
            </a:xfrm>
            <a:custGeom>
              <a:avLst/>
              <a:gdLst/>
              <a:ahLst/>
              <a:cxnLst/>
              <a:rect l="l" t="t" r="r" b="b"/>
              <a:pathLst>
                <a:path w="102" h="403" extrusionOk="0">
                  <a:moveTo>
                    <a:pt x="51" y="0"/>
                  </a:moveTo>
                  <a:lnTo>
                    <a:pt x="1" y="63"/>
                  </a:lnTo>
                  <a:lnTo>
                    <a:pt x="63" y="403"/>
                  </a:lnTo>
                  <a:lnTo>
                    <a:pt x="101" y="340"/>
                  </a:ln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34"/>
            <p:cNvSpPr/>
            <p:nvPr/>
          </p:nvSpPr>
          <p:spPr>
            <a:xfrm>
              <a:off x="6125325" y="3661475"/>
              <a:ext cx="2550" cy="10100"/>
            </a:xfrm>
            <a:custGeom>
              <a:avLst/>
              <a:gdLst/>
              <a:ahLst/>
              <a:cxnLst/>
              <a:rect l="l" t="t" r="r" b="b"/>
              <a:pathLst>
                <a:path w="102" h="404" extrusionOk="0">
                  <a:moveTo>
                    <a:pt x="51" y="1"/>
                  </a:moveTo>
                  <a:lnTo>
                    <a:pt x="0" y="64"/>
                  </a:lnTo>
                  <a:lnTo>
                    <a:pt x="63" y="403"/>
                  </a:lnTo>
                  <a:lnTo>
                    <a:pt x="101" y="340"/>
                  </a:lnTo>
                  <a:lnTo>
                    <a:pt x="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34"/>
            <p:cNvSpPr/>
            <p:nvPr/>
          </p:nvSpPr>
          <p:spPr>
            <a:xfrm>
              <a:off x="6503500" y="3597350"/>
              <a:ext cx="3500" cy="9775"/>
            </a:xfrm>
            <a:custGeom>
              <a:avLst/>
              <a:gdLst/>
              <a:ahLst/>
              <a:cxnLst/>
              <a:rect l="l" t="t" r="r" b="b"/>
              <a:pathLst>
                <a:path w="140" h="391" extrusionOk="0">
                  <a:moveTo>
                    <a:pt x="1" y="1"/>
                  </a:moveTo>
                  <a:lnTo>
                    <a:pt x="51" y="340"/>
                  </a:lnTo>
                  <a:lnTo>
                    <a:pt x="139" y="391"/>
                  </a:lnTo>
                  <a:lnTo>
                    <a:pt x="76" y="64"/>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34"/>
            <p:cNvSpPr/>
            <p:nvPr/>
          </p:nvSpPr>
          <p:spPr>
            <a:xfrm>
              <a:off x="6097025" y="3608975"/>
              <a:ext cx="544525" cy="669650"/>
            </a:xfrm>
            <a:custGeom>
              <a:avLst/>
              <a:gdLst/>
              <a:ahLst/>
              <a:cxnLst/>
              <a:rect l="l" t="t" r="r" b="b"/>
              <a:pathLst>
                <a:path w="21781" h="26786" extrusionOk="0">
                  <a:moveTo>
                    <a:pt x="16084" y="2239"/>
                  </a:moveTo>
                  <a:lnTo>
                    <a:pt x="19630" y="22057"/>
                  </a:lnTo>
                  <a:lnTo>
                    <a:pt x="5722" y="24547"/>
                  </a:lnTo>
                  <a:lnTo>
                    <a:pt x="2164" y="4729"/>
                  </a:lnTo>
                  <a:lnTo>
                    <a:pt x="16084" y="2239"/>
                  </a:lnTo>
                  <a:close/>
                  <a:moveTo>
                    <a:pt x="15656" y="1"/>
                  </a:moveTo>
                  <a:lnTo>
                    <a:pt x="9532" y="1108"/>
                  </a:lnTo>
                  <a:lnTo>
                    <a:pt x="8816" y="1824"/>
                  </a:lnTo>
                  <a:lnTo>
                    <a:pt x="7898" y="1397"/>
                  </a:lnTo>
                  <a:lnTo>
                    <a:pt x="1774" y="2491"/>
                  </a:lnTo>
                  <a:lnTo>
                    <a:pt x="1560" y="2805"/>
                  </a:lnTo>
                  <a:lnTo>
                    <a:pt x="1837" y="4377"/>
                  </a:lnTo>
                  <a:lnTo>
                    <a:pt x="227" y="4679"/>
                  </a:lnTo>
                  <a:lnTo>
                    <a:pt x="1" y="4993"/>
                  </a:lnTo>
                  <a:lnTo>
                    <a:pt x="1661" y="14236"/>
                  </a:lnTo>
                  <a:lnTo>
                    <a:pt x="2403" y="14927"/>
                  </a:lnTo>
                  <a:lnTo>
                    <a:pt x="1950" y="15845"/>
                  </a:lnTo>
                  <a:lnTo>
                    <a:pt x="3622" y="25075"/>
                  </a:lnTo>
                  <a:lnTo>
                    <a:pt x="3937" y="25289"/>
                  </a:lnTo>
                  <a:lnTo>
                    <a:pt x="5546" y="25000"/>
                  </a:lnTo>
                  <a:lnTo>
                    <a:pt x="5823" y="26571"/>
                  </a:lnTo>
                  <a:lnTo>
                    <a:pt x="6137" y="26785"/>
                  </a:lnTo>
                  <a:lnTo>
                    <a:pt x="12261" y="25679"/>
                  </a:lnTo>
                  <a:lnTo>
                    <a:pt x="12978" y="24962"/>
                  </a:lnTo>
                  <a:lnTo>
                    <a:pt x="13896" y="25389"/>
                  </a:lnTo>
                  <a:lnTo>
                    <a:pt x="20020" y="24295"/>
                  </a:lnTo>
                  <a:lnTo>
                    <a:pt x="20234" y="23981"/>
                  </a:lnTo>
                  <a:lnTo>
                    <a:pt x="19957" y="22409"/>
                  </a:lnTo>
                  <a:lnTo>
                    <a:pt x="21567" y="22120"/>
                  </a:lnTo>
                  <a:lnTo>
                    <a:pt x="21780" y="21818"/>
                  </a:lnTo>
                  <a:lnTo>
                    <a:pt x="20120" y="12576"/>
                  </a:lnTo>
                  <a:lnTo>
                    <a:pt x="19391" y="11872"/>
                  </a:lnTo>
                  <a:lnTo>
                    <a:pt x="19831" y="10954"/>
                  </a:lnTo>
                  <a:lnTo>
                    <a:pt x="18171" y="1711"/>
                  </a:lnTo>
                  <a:lnTo>
                    <a:pt x="17857" y="1497"/>
                  </a:lnTo>
                  <a:lnTo>
                    <a:pt x="16247" y="1787"/>
                  </a:lnTo>
                  <a:lnTo>
                    <a:pt x="15971" y="215"/>
                  </a:lnTo>
                  <a:lnTo>
                    <a:pt x="15656" y="1"/>
                  </a:lnTo>
                  <a:close/>
                </a:path>
              </a:pathLst>
            </a:custGeom>
            <a:solidFill>
              <a:srgbClr val="7864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34"/>
            <p:cNvSpPr/>
            <p:nvPr/>
          </p:nvSpPr>
          <p:spPr>
            <a:xfrm>
              <a:off x="6586825" y="3890025"/>
              <a:ext cx="11975" cy="26125"/>
            </a:xfrm>
            <a:custGeom>
              <a:avLst/>
              <a:gdLst/>
              <a:ahLst/>
              <a:cxnLst/>
              <a:rect l="l" t="t" r="r" b="b"/>
              <a:pathLst>
                <a:path w="479" h="1045" extrusionOk="0">
                  <a:moveTo>
                    <a:pt x="290" y="1"/>
                  </a:moveTo>
                  <a:lnTo>
                    <a:pt x="0" y="592"/>
                  </a:lnTo>
                  <a:lnTo>
                    <a:pt x="478" y="1045"/>
                  </a:lnTo>
                  <a:lnTo>
                    <a:pt x="390" y="516"/>
                  </a:lnTo>
                  <a:lnTo>
                    <a:pt x="290"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34"/>
            <p:cNvSpPr/>
            <p:nvPr/>
          </p:nvSpPr>
          <p:spPr>
            <a:xfrm>
              <a:off x="6506025" y="3580700"/>
              <a:ext cx="58175" cy="49700"/>
            </a:xfrm>
            <a:custGeom>
              <a:avLst/>
              <a:gdLst/>
              <a:ahLst/>
              <a:cxnLst/>
              <a:rect l="l" t="t" r="r" b="b"/>
              <a:pathLst>
                <a:path w="2327" h="1988" extrusionOk="0">
                  <a:moveTo>
                    <a:pt x="1899" y="0"/>
                  </a:moveTo>
                  <a:lnTo>
                    <a:pt x="1723" y="25"/>
                  </a:lnTo>
                  <a:lnTo>
                    <a:pt x="1233" y="742"/>
                  </a:lnTo>
                  <a:lnTo>
                    <a:pt x="1145" y="679"/>
                  </a:lnTo>
                  <a:lnTo>
                    <a:pt x="1585" y="63"/>
                  </a:lnTo>
                  <a:lnTo>
                    <a:pt x="1409" y="88"/>
                  </a:lnTo>
                  <a:lnTo>
                    <a:pt x="906" y="792"/>
                  </a:lnTo>
                  <a:lnTo>
                    <a:pt x="818" y="730"/>
                  </a:lnTo>
                  <a:lnTo>
                    <a:pt x="1258" y="113"/>
                  </a:lnTo>
                  <a:lnTo>
                    <a:pt x="1" y="340"/>
                  </a:lnTo>
                  <a:lnTo>
                    <a:pt x="51" y="642"/>
                  </a:lnTo>
                  <a:lnTo>
                    <a:pt x="1044" y="1308"/>
                  </a:lnTo>
                  <a:lnTo>
                    <a:pt x="2025" y="1987"/>
                  </a:lnTo>
                  <a:lnTo>
                    <a:pt x="2327" y="1937"/>
                  </a:lnTo>
                  <a:lnTo>
                    <a:pt x="2113" y="692"/>
                  </a:lnTo>
                  <a:lnTo>
                    <a:pt x="1673" y="1321"/>
                  </a:lnTo>
                  <a:lnTo>
                    <a:pt x="1585" y="1258"/>
                  </a:lnTo>
                  <a:lnTo>
                    <a:pt x="2075" y="554"/>
                  </a:lnTo>
                  <a:lnTo>
                    <a:pt x="2050" y="378"/>
                  </a:lnTo>
                  <a:lnTo>
                    <a:pt x="1610" y="994"/>
                  </a:lnTo>
                  <a:lnTo>
                    <a:pt x="1522" y="943"/>
                  </a:lnTo>
                  <a:lnTo>
                    <a:pt x="2025" y="227"/>
                  </a:lnTo>
                  <a:lnTo>
                    <a:pt x="1987" y="63"/>
                  </a:lnTo>
                  <a:lnTo>
                    <a:pt x="1547" y="679"/>
                  </a:lnTo>
                  <a:lnTo>
                    <a:pt x="1510" y="654"/>
                  </a:lnTo>
                  <a:lnTo>
                    <a:pt x="1459" y="616"/>
                  </a:lnTo>
                  <a:lnTo>
                    <a:pt x="18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34"/>
            <p:cNvSpPr/>
            <p:nvPr/>
          </p:nvSpPr>
          <p:spPr>
            <a:xfrm>
              <a:off x="6613550" y="3935925"/>
              <a:ext cx="41525" cy="205950"/>
            </a:xfrm>
            <a:custGeom>
              <a:avLst/>
              <a:gdLst/>
              <a:ahLst/>
              <a:cxnLst/>
              <a:rect l="l" t="t" r="r" b="b"/>
              <a:pathLst>
                <a:path w="1661" h="8238" extrusionOk="0">
                  <a:moveTo>
                    <a:pt x="0" y="1"/>
                  </a:moveTo>
                  <a:lnTo>
                    <a:pt x="1471" y="8237"/>
                  </a:lnTo>
                  <a:lnTo>
                    <a:pt x="1660" y="7986"/>
                  </a:lnTo>
                  <a:lnTo>
                    <a:pt x="277" y="26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34"/>
            <p:cNvSpPr/>
            <p:nvPr/>
          </p:nvSpPr>
          <p:spPr>
            <a:xfrm>
              <a:off x="6169025" y="3671550"/>
              <a:ext cx="412150" cy="544500"/>
            </a:xfrm>
            <a:custGeom>
              <a:avLst/>
              <a:gdLst/>
              <a:ahLst/>
              <a:cxnLst/>
              <a:rect l="l" t="t" r="r" b="b"/>
              <a:pathLst>
                <a:path w="16486" h="21780" extrusionOk="0">
                  <a:moveTo>
                    <a:pt x="8083" y="7218"/>
                  </a:moveTo>
                  <a:cubicBezTo>
                    <a:pt x="8176" y="7218"/>
                    <a:pt x="8088" y="7361"/>
                    <a:pt x="8032" y="7361"/>
                  </a:cubicBezTo>
                  <a:cubicBezTo>
                    <a:pt x="8017" y="7361"/>
                    <a:pt x="8003" y="7349"/>
                    <a:pt x="7998" y="7319"/>
                  </a:cubicBezTo>
                  <a:cubicBezTo>
                    <a:pt x="7985" y="7269"/>
                    <a:pt x="8023" y="7218"/>
                    <a:pt x="8073" y="7218"/>
                  </a:cubicBezTo>
                  <a:cubicBezTo>
                    <a:pt x="8077" y="7218"/>
                    <a:pt x="8080" y="7218"/>
                    <a:pt x="8083" y="7218"/>
                  </a:cubicBezTo>
                  <a:close/>
                  <a:moveTo>
                    <a:pt x="7698" y="7180"/>
                  </a:moveTo>
                  <a:cubicBezTo>
                    <a:pt x="7803" y="7180"/>
                    <a:pt x="7869" y="7310"/>
                    <a:pt x="7797" y="7394"/>
                  </a:cubicBezTo>
                  <a:cubicBezTo>
                    <a:pt x="7772" y="7435"/>
                    <a:pt x="7732" y="7453"/>
                    <a:pt x="7693" y="7453"/>
                  </a:cubicBezTo>
                  <a:cubicBezTo>
                    <a:pt x="7633" y="7453"/>
                    <a:pt x="7573" y="7412"/>
                    <a:pt x="7558" y="7344"/>
                  </a:cubicBezTo>
                  <a:cubicBezTo>
                    <a:pt x="7545" y="7269"/>
                    <a:pt x="7608" y="7193"/>
                    <a:pt x="7684" y="7181"/>
                  </a:cubicBezTo>
                  <a:cubicBezTo>
                    <a:pt x="7688" y="7180"/>
                    <a:pt x="7693" y="7180"/>
                    <a:pt x="7698" y="7180"/>
                  </a:cubicBezTo>
                  <a:close/>
                  <a:moveTo>
                    <a:pt x="7058" y="7293"/>
                  </a:moveTo>
                  <a:cubicBezTo>
                    <a:pt x="7174" y="7293"/>
                    <a:pt x="7240" y="7423"/>
                    <a:pt x="7168" y="7507"/>
                  </a:cubicBezTo>
                  <a:cubicBezTo>
                    <a:pt x="7143" y="7548"/>
                    <a:pt x="7104" y="7566"/>
                    <a:pt x="7064" y="7566"/>
                  </a:cubicBezTo>
                  <a:cubicBezTo>
                    <a:pt x="7005" y="7566"/>
                    <a:pt x="6944" y="7525"/>
                    <a:pt x="6929" y="7457"/>
                  </a:cubicBezTo>
                  <a:cubicBezTo>
                    <a:pt x="6917" y="7382"/>
                    <a:pt x="6967" y="7306"/>
                    <a:pt x="7042" y="7294"/>
                  </a:cubicBezTo>
                  <a:cubicBezTo>
                    <a:pt x="7048" y="7293"/>
                    <a:pt x="7053" y="7293"/>
                    <a:pt x="7058" y="7293"/>
                  </a:cubicBezTo>
                  <a:close/>
                  <a:moveTo>
                    <a:pt x="6706" y="7468"/>
                  </a:moveTo>
                  <a:cubicBezTo>
                    <a:pt x="6779" y="7468"/>
                    <a:pt x="6697" y="7611"/>
                    <a:pt x="6646" y="7611"/>
                  </a:cubicBezTo>
                  <a:cubicBezTo>
                    <a:pt x="6632" y="7611"/>
                    <a:pt x="6620" y="7599"/>
                    <a:pt x="6615" y="7570"/>
                  </a:cubicBezTo>
                  <a:cubicBezTo>
                    <a:pt x="6602" y="7520"/>
                    <a:pt x="6640" y="7470"/>
                    <a:pt x="6690" y="7470"/>
                  </a:cubicBezTo>
                  <a:cubicBezTo>
                    <a:pt x="6696" y="7469"/>
                    <a:pt x="6701" y="7468"/>
                    <a:pt x="6706" y="7468"/>
                  </a:cubicBezTo>
                  <a:close/>
                  <a:moveTo>
                    <a:pt x="7772" y="7704"/>
                  </a:moveTo>
                  <a:cubicBezTo>
                    <a:pt x="7817" y="7704"/>
                    <a:pt x="7861" y="7715"/>
                    <a:pt x="7897" y="7734"/>
                  </a:cubicBezTo>
                  <a:cubicBezTo>
                    <a:pt x="7960" y="7759"/>
                    <a:pt x="7985" y="7822"/>
                    <a:pt x="7998" y="7885"/>
                  </a:cubicBezTo>
                  <a:cubicBezTo>
                    <a:pt x="7985" y="7960"/>
                    <a:pt x="7948" y="8023"/>
                    <a:pt x="7885" y="8048"/>
                  </a:cubicBezTo>
                  <a:cubicBezTo>
                    <a:pt x="7865" y="8055"/>
                    <a:pt x="7846" y="8058"/>
                    <a:pt x="7827" y="8058"/>
                  </a:cubicBezTo>
                  <a:cubicBezTo>
                    <a:pt x="7773" y="8058"/>
                    <a:pt x="7724" y="8032"/>
                    <a:pt x="7696" y="7985"/>
                  </a:cubicBezTo>
                  <a:cubicBezTo>
                    <a:pt x="7671" y="7960"/>
                    <a:pt x="7671" y="7922"/>
                    <a:pt x="7684" y="7885"/>
                  </a:cubicBezTo>
                  <a:cubicBezTo>
                    <a:pt x="7696" y="7860"/>
                    <a:pt x="7721" y="7834"/>
                    <a:pt x="7746" y="7822"/>
                  </a:cubicBezTo>
                  <a:cubicBezTo>
                    <a:pt x="7759" y="7822"/>
                    <a:pt x="7772" y="7822"/>
                    <a:pt x="7772" y="7834"/>
                  </a:cubicBezTo>
                  <a:cubicBezTo>
                    <a:pt x="7772" y="7834"/>
                    <a:pt x="7772" y="7847"/>
                    <a:pt x="7772" y="7847"/>
                  </a:cubicBezTo>
                  <a:cubicBezTo>
                    <a:pt x="7734" y="7872"/>
                    <a:pt x="7734" y="7922"/>
                    <a:pt x="7759" y="7948"/>
                  </a:cubicBezTo>
                  <a:cubicBezTo>
                    <a:pt x="7777" y="7966"/>
                    <a:pt x="7803" y="7978"/>
                    <a:pt x="7825" y="7978"/>
                  </a:cubicBezTo>
                  <a:cubicBezTo>
                    <a:pt x="7833" y="7978"/>
                    <a:pt x="7840" y="7976"/>
                    <a:pt x="7847" y="7973"/>
                  </a:cubicBezTo>
                  <a:cubicBezTo>
                    <a:pt x="7923" y="7935"/>
                    <a:pt x="7935" y="7834"/>
                    <a:pt x="7872" y="7772"/>
                  </a:cubicBezTo>
                  <a:cubicBezTo>
                    <a:pt x="7845" y="7753"/>
                    <a:pt x="7810" y="7741"/>
                    <a:pt x="7774" y="7741"/>
                  </a:cubicBezTo>
                  <a:cubicBezTo>
                    <a:pt x="7761" y="7741"/>
                    <a:pt x="7747" y="7743"/>
                    <a:pt x="7734" y="7746"/>
                  </a:cubicBezTo>
                  <a:cubicBezTo>
                    <a:pt x="7684" y="7759"/>
                    <a:pt x="7646" y="7784"/>
                    <a:pt x="7596" y="7809"/>
                  </a:cubicBezTo>
                  <a:cubicBezTo>
                    <a:pt x="7558" y="7834"/>
                    <a:pt x="7533" y="7860"/>
                    <a:pt x="7495" y="7885"/>
                  </a:cubicBezTo>
                  <a:cubicBezTo>
                    <a:pt x="7498" y="7886"/>
                    <a:pt x="7501" y="7888"/>
                    <a:pt x="7505" y="7890"/>
                  </a:cubicBezTo>
                  <a:lnTo>
                    <a:pt x="7505" y="7890"/>
                  </a:lnTo>
                  <a:cubicBezTo>
                    <a:pt x="7495" y="7891"/>
                    <a:pt x="7486" y="7893"/>
                    <a:pt x="7477" y="7895"/>
                  </a:cubicBezTo>
                  <a:lnTo>
                    <a:pt x="7477" y="7895"/>
                  </a:lnTo>
                  <a:cubicBezTo>
                    <a:pt x="7479" y="7892"/>
                    <a:pt x="7481" y="7888"/>
                    <a:pt x="7482" y="7885"/>
                  </a:cubicBezTo>
                  <a:cubicBezTo>
                    <a:pt x="7445" y="7872"/>
                    <a:pt x="7407" y="7860"/>
                    <a:pt x="7369" y="7847"/>
                  </a:cubicBezTo>
                  <a:lnTo>
                    <a:pt x="7206" y="7847"/>
                  </a:lnTo>
                  <a:cubicBezTo>
                    <a:pt x="7155" y="7860"/>
                    <a:pt x="7118" y="7885"/>
                    <a:pt x="7093" y="7922"/>
                  </a:cubicBezTo>
                  <a:cubicBezTo>
                    <a:pt x="7055" y="7998"/>
                    <a:pt x="7093" y="8086"/>
                    <a:pt x="7181" y="8099"/>
                  </a:cubicBezTo>
                  <a:cubicBezTo>
                    <a:pt x="7218" y="8099"/>
                    <a:pt x="7243" y="8073"/>
                    <a:pt x="7256" y="8048"/>
                  </a:cubicBezTo>
                  <a:cubicBezTo>
                    <a:pt x="7269" y="8010"/>
                    <a:pt x="7256" y="7960"/>
                    <a:pt x="7218" y="7960"/>
                  </a:cubicBezTo>
                  <a:cubicBezTo>
                    <a:pt x="7206" y="7948"/>
                    <a:pt x="7206" y="7948"/>
                    <a:pt x="7206" y="7935"/>
                  </a:cubicBezTo>
                  <a:cubicBezTo>
                    <a:pt x="7206" y="7935"/>
                    <a:pt x="7206" y="7922"/>
                    <a:pt x="7218" y="7922"/>
                  </a:cubicBezTo>
                  <a:cubicBezTo>
                    <a:pt x="7256" y="7922"/>
                    <a:pt x="7281" y="7935"/>
                    <a:pt x="7306" y="7960"/>
                  </a:cubicBezTo>
                  <a:cubicBezTo>
                    <a:pt x="7332" y="7985"/>
                    <a:pt x="7332" y="8023"/>
                    <a:pt x="7332" y="8061"/>
                  </a:cubicBezTo>
                  <a:cubicBezTo>
                    <a:pt x="7309" y="8128"/>
                    <a:pt x="7256" y="8176"/>
                    <a:pt x="7191" y="8176"/>
                  </a:cubicBezTo>
                  <a:cubicBezTo>
                    <a:pt x="7183" y="8176"/>
                    <a:pt x="7176" y="8175"/>
                    <a:pt x="7168" y="8174"/>
                  </a:cubicBezTo>
                  <a:cubicBezTo>
                    <a:pt x="7105" y="8174"/>
                    <a:pt x="7042" y="8136"/>
                    <a:pt x="7017" y="8073"/>
                  </a:cubicBezTo>
                  <a:cubicBezTo>
                    <a:pt x="6992" y="8010"/>
                    <a:pt x="7005" y="7948"/>
                    <a:pt x="7055" y="7897"/>
                  </a:cubicBezTo>
                  <a:cubicBezTo>
                    <a:pt x="7093" y="7847"/>
                    <a:pt x="7143" y="7822"/>
                    <a:pt x="7206" y="7809"/>
                  </a:cubicBezTo>
                  <a:cubicBezTo>
                    <a:pt x="7256" y="7809"/>
                    <a:pt x="7319" y="7822"/>
                    <a:pt x="7369" y="7834"/>
                  </a:cubicBezTo>
                  <a:cubicBezTo>
                    <a:pt x="7407" y="7847"/>
                    <a:pt x="7445" y="7860"/>
                    <a:pt x="7482" y="7872"/>
                  </a:cubicBezTo>
                  <a:cubicBezTo>
                    <a:pt x="7508" y="7834"/>
                    <a:pt x="7545" y="7809"/>
                    <a:pt x="7583" y="7784"/>
                  </a:cubicBezTo>
                  <a:cubicBezTo>
                    <a:pt x="7621" y="7746"/>
                    <a:pt x="7671" y="7721"/>
                    <a:pt x="7721" y="7709"/>
                  </a:cubicBezTo>
                  <a:cubicBezTo>
                    <a:pt x="7738" y="7705"/>
                    <a:pt x="7755" y="7704"/>
                    <a:pt x="7772" y="7704"/>
                  </a:cubicBezTo>
                  <a:close/>
                  <a:moveTo>
                    <a:pt x="8127" y="7454"/>
                  </a:moveTo>
                  <a:cubicBezTo>
                    <a:pt x="8164" y="7454"/>
                    <a:pt x="8200" y="7455"/>
                    <a:pt x="8237" y="7457"/>
                  </a:cubicBezTo>
                  <a:cubicBezTo>
                    <a:pt x="8463" y="7470"/>
                    <a:pt x="8677" y="7533"/>
                    <a:pt x="8878" y="7646"/>
                  </a:cubicBezTo>
                  <a:cubicBezTo>
                    <a:pt x="9054" y="7759"/>
                    <a:pt x="9205" y="7910"/>
                    <a:pt x="9331" y="8073"/>
                  </a:cubicBezTo>
                  <a:cubicBezTo>
                    <a:pt x="9419" y="8212"/>
                    <a:pt x="9557" y="8312"/>
                    <a:pt x="9708" y="8350"/>
                  </a:cubicBezTo>
                  <a:cubicBezTo>
                    <a:pt x="9746" y="8363"/>
                    <a:pt x="9784" y="8363"/>
                    <a:pt x="9821" y="8363"/>
                  </a:cubicBezTo>
                  <a:lnTo>
                    <a:pt x="9934" y="8363"/>
                  </a:lnTo>
                  <a:cubicBezTo>
                    <a:pt x="10010" y="8350"/>
                    <a:pt x="10073" y="8325"/>
                    <a:pt x="10123" y="8275"/>
                  </a:cubicBezTo>
                  <a:cubicBezTo>
                    <a:pt x="10236" y="8199"/>
                    <a:pt x="10261" y="8048"/>
                    <a:pt x="10199" y="7935"/>
                  </a:cubicBezTo>
                  <a:cubicBezTo>
                    <a:pt x="10161" y="7872"/>
                    <a:pt x="10111" y="7834"/>
                    <a:pt x="10048" y="7822"/>
                  </a:cubicBezTo>
                  <a:cubicBezTo>
                    <a:pt x="10029" y="7816"/>
                    <a:pt x="10010" y="7812"/>
                    <a:pt x="9993" y="7812"/>
                  </a:cubicBezTo>
                  <a:cubicBezTo>
                    <a:pt x="9975" y="7812"/>
                    <a:pt x="9960" y="7816"/>
                    <a:pt x="9947" y="7822"/>
                  </a:cubicBezTo>
                  <a:cubicBezTo>
                    <a:pt x="9909" y="7822"/>
                    <a:pt x="9884" y="7847"/>
                    <a:pt x="9846" y="7860"/>
                  </a:cubicBezTo>
                  <a:cubicBezTo>
                    <a:pt x="9796" y="7910"/>
                    <a:pt x="9771" y="7985"/>
                    <a:pt x="9784" y="8048"/>
                  </a:cubicBezTo>
                  <a:cubicBezTo>
                    <a:pt x="9796" y="8124"/>
                    <a:pt x="9859" y="8187"/>
                    <a:pt x="9934" y="8199"/>
                  </a:cubicBezTo>
                  <a:cubicBezTo>
                    <a:pt x="9960" y="8199"/>
                    <a:pt x="9972" y="8224"/>
                    <a:pt x="9972" y="8249"/>
                  </a:cubicBezTo>
                  <a:cubicBezTo>
                    <a:pt x="9972" y="8262"/>
                    <a:pt x="9960" y="8275"/>
                    <a:pt x="9934" y="8275"/>
                  </a:cubicBezTo>
                  <a:cubicBezTo>
                    <a:pt x="9925" y="8275"/>
                    <a:pt x="9916" y="8276"/>
                    <a:pt x="9907" y="8276"/>
                  </a:cubicBezTo>
                  <a:cubicBezTo>
                    <a:pt x="9791" y="8276"/>
                    <a:pt x="9680" y="8203"/>
                    <a:pt x="9645" y="8099"/>
                  </a:cubicBezTo>
                  <a:cubicBezTo>
                    <a:pt x="9595" y="7973"/>
                    <a:pt x="9620" y="7834"/>
                    <a:pt x="9708" y="7734"/>
                  </a:cubicBezTo>
                  <a:cubicBezTo>
                    <a:pt x="9746" y="7684"/>
                    <a:pt x="9809" y="7646"/>
                    <a:pt x="9872" y="7621"/>
                  </a:cubicBezTo>
                  <a:cubicBezTo>
                    <a:pt x="9934" y="7596"/>
                    <a:pt x="9997" y="7596"/>
                    <a:pt x="10073" y="7596"/>
                  </a:cubicBezTo>
                  <a:cubicBezTo>
                    <a:pt x="10349" y="7621"/>
                    <a:pt x="10563" y="7885"/>
                    <a:pt x="10513" y="8161"/>
                  </a:cubicBezTo>
                  <a:cubicBezTo>
                    <a:pt x="10488" y="8300"/>
                    <a:pt x="10425" y="8425"/>
                    <a:pt x="10324" y="8513"/>
                  </a:cubicBezTo>
                  <a:cubicBezTo>
                    <a:pt x="10236" y="8602"/>
                    <a:pt x="10123" y="8664"/>
                    <a:pt x="9997" y="8690"/>
                  </a:cubicBezTo>
                  <a:cubicBezTo>
                    <a:pt x="9960" y="8702"/>
                    <a:pt x="9934" y="8702"/>
                    <a:pt x="9897" y="8702"/>
                  </a:cubicBezTo>
                  <a:lnTo>
                    <a:pt x="9809" y="8702"/>
                  </a:lnTo>
                  <a:cubicBezTo>
                    <a:pt x="9792" y="8706"/>
                    <a:pt x="9774" y="8708"/>
                    <a:pt x="9755" y="8708"/>
                  </a:cubicBezTo>
                  <a:cubicBezTo>
                    <a:pt x="9717" y="8708"/>
                    <a:pt x="9675" y="8702"/>
                    <a:pt x="9633" y="8702"/>
                  </a:cubicBezTo>
                  <a:cubicBezTo>
                    <a:pt x="9507" y="8677"/>
                    <a:pt x="9381" y="8627"/>
                    <a:pt x="9281" y="8551"/>
                  </a:cubicBezTo>
                  <a:cubicBezTo>
                    <a:pt x="9193" y="8488"/>
                    <a:pt x="9105" y="8400"/>
                    <a:pt x="9042" y="8312"/>
                  </a:cubicBezTo>
                  <a:cubicBezTo>
                    <a:pt x="8903" y="8161"/>
                    <a:pt x="8815" y="8023"/>
                    <a:pt x="8690" y="7897"/>
                  </a:cubicBezTo>
                  <a:lnTo>
                    <a:pt x="8690" y="7897"/>
                  </a:lnTo>
                  <a:cubicBezTo>
                    <a:pt x="8702" y="7935"/>
                    <a:pt x="8702" y="7985"/>
                    <a:pt x="8690" y="8023"/>
                  </a:cubicBezTo>
                  <a:cubicBezTo>
                    <a:pt x="8690" y="8061"/>
                    <a:pt x="8664" y="8086"/>
                    <a:pt x="8652" y="8124"/>
                  </a:cubicBezTo>
                  <a:cubicBezTo>
                    <a:pt x="8627" y="8149"/>
                    <a:pt x="8589" y="8174"/>
                    <a:pt x="8551" y="8187"/>
                  </a:cubicBezTo>
                  <a:cubicBezTo>
                    <a:pt x="8532" y="8192"/>
                    <a:pt x="8514" y="8194"/>
                    <a:pt x="8495" y="8194"/>
                  </a:cubicBezTo>
                  <a:cubicBezTo>
                    <a:pt x="8427" y="8194"/>
                    <a:pt x="8364" y="8161"/>
                    <a:pt x="8325" y="8111"/>
                  </a:cubicBezTo>
                  <a:cubicBezTo>
                    <a:pt x="8275" y="8036"/>
                    <a:pt x="8287" y="7935"/>
                    <a:pt x="8350" y="7872"/>
                  </a:cubicBezTo>
                  <a:cubicBezTo>
                    <a:pt x="8388" y="7847"/>
                    <a:pt x="8426" y="7834"/>
                    <a:pt x="8476" y="7834"/>
                  </a:cubicBezTo>
                  <a:cubicBezTo>
                    <a:pt x="8514" y="7847"/>
                    <a:pt x="8551" y="7860"/>
                    <a:pt x="8564" y="7897"/>
                  </a:cubicBezTo>
                  <a:cubicBezTo>
                    <a:pt x="8576" y="7910"/>
                    <a:pt x="8564" y="7935"/>
                    <a:pt x="8551" y="7935"/>
                  </a:cubicBezTo>
                  <a:lnTo>
                    <a:pt x="8526" y="7935"/>
                  </a:lnTo>
                  <a:cubicBezTo>
                    <a:pt x="8516" y="7932"/>
                    <a:pt x="8507" y="7930"/>
                    <a:pt x="8499" y="7930"/>
                  </a:cubicBezTo>
                  <a:cubicBezTo>
                    <a:pt x="8477" y="7930"/>
                    <a:pt x="8463" y="7942"/>
                    <a:pt x="8463" y="7960"/>
                  </a:cubicBezTo>
                  <a:cubicBezTo>
                    <a:pt x="8451" y="7973"/>
                    <a:pt x="8463" y="7998"/>
                    <a:pt x="8476" y="8010"/>
                  </a:cubicBezTo>
                  <a:cubicBezTo>
                    <a:pt x="8488" y="8023"/>
                    <a:pt x="8514" y="8036"/>
                    <a:pt x="8526" y="8036"/>
                  </a:cubicBezTo>
                  <a:lnTo>
                    <a:pt x="8576" y="8036"/>
                  </a:lnTo>
                  <a:cubicBezTo>
                    <a:pt x="8589" y="8036"/>
                    <a:pt x="8602" y="8023"/>
                    <a:pt x="8614" y="7998"/>
                  </a:cubicBezTo>
                  <a:cubicBezTo>
                    <a:pt x="8664" y="7935"/>
                    <a:pt x="8602" y="7847"/>
                    <a:pt x="8539" y="7772"/>
                  </a:cubicBezTo>
                  <a:lnTo>
                    <a:pt x="8526" y="7772"/>
                  </a:lnTo>
                  <a:cubicBezTo>
                    <a:pt x="8514" y="7759"/>
                    <a:pt x="8488" y="7746"/>
                    <a:pt x="8476" y="7734"/>
                  </a:cubicBezTo>
                  <a:cubicBezTo>
                    <a:pt x="8388" y="7684"/>
                    <a:pt x="8300" y="7646"/>
                    <a:pt x="8212" y="7633"/>
                  </a:cubicBezTo>
                  <a:cubicBezTo>
                    <a:pt x="8082" y="7609"/>
                    <a:pt x="7952" y="7595"/>
                    <a:pt x="7822" y="7595"/>
                  </a:cubicBezTo>
                  <a:cubicBezTo>
                    <a:pt x="7751" y="7595"/>
                    <a:pt x="7679" y="7599"/>
                    <a:pt x="7608" y="7608"/>
                  </a:cubicBezTo>
                  <a:cubicBezTo>
                    <a:pt x="7583" y="7608"/>
                    <a:pt x="7570" y="7596"/>
                    <a:pt x="7558" y="7583"/>
                  </a:cubicBezTo>
                  <a:cubicBezTo>
                    <a:pt x="7545" y="7558"/>
                    <a:pt x="7570" y="7520"/>
                    <a:pt x="7596" y="7520"/>
                  </a:cubicBezTo>
                  <a:cubicBezTo>
                    <a:pt x="7773" y="7478"/>
                    <a:pt x="7950" y="7454"/>
                    <a:pt x="8127" y="7454"/>
                  </a:cubicBezTo>
                  <a:close/>
                  <a:moveTo>
                    <a:pt x="7256" y="7583"/>
                  </a:moveTo>
                  <a:cubicBezTo>
                    <a:pt x="7269" y="7583"/>
                    <a:pt x="7294" y="7596"/>
                    <a:pt x="7294" y="7621"/>
                  </a:cubicBezTo>
                  <a:cubicBezTo>
                    <a:pt x="7294" y="7633"/>
                    <a:pt x="7281" y="7658"/>
                    <a:pt x="7269" y="7658"/>
                  </a:cubicBezTo>
                  <a:cubicBezTo>
                    <a:pt x="7067" y="7709"/>
                    <a:pt x="6879" y="7784"/>
                    <a:pt x="6715" y="7885"/>
                  </a:cubicBezTo>
                  <a:cubicBezTo>
                    <a:pt x="6627" y="7935"/>
                    <a:pt x="6552" y="7998"/>
                    <a:pt x="6502" y="8073"/>
                  </a:cubicBezTo>
                  <a:cubicBezTo>
                    <a:pt x="6476" y="8086"/>
                    <a:pt x="6464" y="8111"/>
                    <a:pt x="6451" y="8124"/>
                  </a:cubicBezTo>
                  <a:lnTo>
                    <a:pt x="6451" y="8136"/>
                  </a:lnTo>
                  <a:cubicBezTo>
                    <a:pt x="6414" y="8224"/>
                    <a:pt x="6401" y="8337"/>
                    <a:pt x="6464" y="8388"/>
                  </a:cubicBezTo>
                  <a:cubicBezTo>
                    <a:pt x="6476" y="8388"/>
                    <a:pt x="6502" y="8400"/>
                    <a:pt x="6514" y="8400"/>
                  </a:cubicBezTo>
                  <a:cubicBezTo>
                    <a:pt x="6527" y="8400"/>
                    <a:pt x="6539" y="8400"/>
                    <a:pt x="6552" y="8388"/>
                  </a:cubicBezTo>
                  <a:cubicBezTo>
                    <a:pt x="6577" y="8375"/>
                    <a:pt x="6590" y="8363"/>
                    <a:pt x="6602" y="8350"/>
                  </a:cubicBezTo>
                  <a:cubicBezTo>
                    <a:pt x="6615" y="8325"/>
                    <a:pt x="6615" y="8312"/>
                    <a:pt x="6602" y="8300"/>
                  </a:cubicBezTo>
                  <a:cubicBezTo>
                    <a:pt x="6595" y="8292"/>
                    <a:pt x="6583" y="8285"/>
                    <a:pt x="6568" y="8285"/>
                  </a:cubicBezTo>
                  <a:cubicBezTo>
                    <a:pt x="6556" y="8285"/>
                    <a:pt x="6543" y="8289"/>
                    <a:pt x="6527" y="8300"/>
                  </a:cubicBezTo>
                  <a:cubicBezTo>
                    <a:pt x="6520" y="8306"/>
                    <a:pt x="6514" y="8309"/>
                    <a:pt x="6508" y="8309"/>
                  </a:cubicBezTo>
                  <a:cubicBezTo>
                    <a:pt x="6502" y="8309"/>
                    <a:pt x="6495" y="8306"/>
                    <a:pt x="6489" y="8300"/>
                  </a:cubicBezTo>
                  <a:cubicBezTo>
                    <a:pt x="6489" y="8287"/>
                    <a:pt x="6489" y="8287"/>
                    <a:pt x="6489" y="8275"/>
                  </a:cubicBezTo>
                  <a:cubicBezTo>
                    <a:pt x="6489" y="8237"/>
                    <a:pt x="6514" y="8199"/>
                    <a:pt x="6552" y="8187"/>
                  </a:cubicBezTo>
                  <a:cubicBezTo>
                    <a:pt x="6571" y="8180"/>
                    <a:pt x="6593" y="8177"/>
                    <a:pt x="6615" y="8177"/>
                  </a:cubicBezTo>
                  <a:cubicBezTo>
                    <a:pt x="6637" y="8177"/>
                    <a:pt x="6659" y="8180"/>
                    <a:pt x="6678" y="8187"/>
                  </a:cubicBezTo>
                  <a:cubicBezTo>
                    <a:pt x="6766" y="8224"/>
                    <a:pt x="6803" y="8312"/>
                    <a:pt x="6778" y="8400"/>
                  </a:cubicBezTo>
                  <a:cubicBezTo>
                    <a:pt x="6753" y="8476"/>
                    <a:pt x="6690" y="8539"/>
                    <a:pt x="6602" y="8551"/>
                  </a:cubicBezTo>
                  <a:cubicBezTo>
                    <a:pt x="6564" y="8551"/>
                    <a:pt x="6514" y="8539"/>
                    <a:pt x="6489" y="8513"/>
                  </a:cubicBezTo>
                  <a:cubicBezTo>
                    <a:pt x="6451" y="8501"/>
                    <a:pt x="6426" y="8476"/>
                    <a:pt x="6414" y="8451"/>
                  </a:cubicBezTo>
                  <a:cubicBezTo>
                    <a:pt x="6388" y="8413"/>
                    <a:pt x="6363" y="8375"/>
                    <a:pt x="6363" y="8325"/>
                  </a:cubicBezTo>
                  <a:cubicBezTo>
                    <a:pt x="6300" y="8488"/>
                    <a:pt x="6263" y="8652"/>
                    <a:pt x="6187" y="8840"/>
                  </a:cubicBezTo>
                  <a:cubicBezTo>
                    <a:pt x="6149" y="8941"/>
                    <a:pt x="6099" y="9054"/>
                    <a:pt x="6036" y="9142"/>
                  </a:cubicBezTo>
                  <a:cubicBezTo>
                    <a:pt x="5961" y="9255"/>
                    <a:pt x="5873" y="9343"/>
                    <a:pt x="5760" y="9406"/>
                  </a:cubicBezTo>
                  <a:cubicBezTo>
                    <a:pt x="5709" y="9431"/>
                    <a:pt x="5646" y="9457"/>
                    <a:pt x="5596" y="9482"/>
                  </a:cubicBezTo>
                  <a:lnTo>
                    <a:pt x="5508" y="9494"/>
                  </a:lnTo>
                  <a:cubicBezTo>
                    <a:pt x="5470" y="9507"/>
                    <a:pt x="5445" y="9507"/>
                    <a:pt x="5408" y="9519"/>
                  </a:cubicBezTo>
                  <a:cubicBezTo>
                    <a:pt x="5378" y="9522"/>
                    <a:pt x="5348" y="9524"/>
                    <a:pt x="5319" y="9524"/>
                  </a:cubicBezTo>
                  <a:cubicBezTo>
                    <a:pt x="5222" y="9524"/>
                    <a:pt x="5126" y="9508"/>
                    <a:pt x="5030" y="9469"/>
                  </a:cubicBezTo>
                  <a:cubicBezTo>
                    <a:pt x="4917" y="9419"/>
                    <a:pt x="4804" y="9318"/>
                    <a:pt x="4741" y="9205"/>
                  </a:cubicBezTo>
                  <a:cubicBezTo>
                    <a:pt x="4666" y="9092"/>
                    <a:pt x="4640" y="8941"/>
                    <a:pt x="4678" y="8815"/>
                  </a:cubicBezTo>
                  <a:cubicBezTo>
                    <a:pt x="4716" y="8677"/>
                    <a:pt x="4817" y="8576"/>
                    <a:pt x="4942" y="8513"/>
                  </a:cubicBezTo>
                  <a:cubicBezTo>
                    <a:pt x="5005" y="8476"/>
                    <a:pt x="5068" y="8463"/>
                    <a:pt x="5143" y="8463"/>
                  </a:cubicBezTo>
                  <a:cubicBezTo>
                    <a:pt x="5206" y="8463"/>
                    <a:pt x="5269" y="8476"/>
                    <a:pt x="5332" y="8513"/>
                  </a:cubicBezTo>
                  <a:cubicBezTo>
                    <a:pt x="5445" y="8576"/>
                    <a:pt x="5521" y="8702"/>
                    <a:pt x="5521" y="8828"/>
                  </a:cubicBezTo>
                  <a:cubicBezTo>
                    <a:pt x="5521" y="8954"/>
                    <a:pt x="5433" y="9067"/>
                    <a:pt x="5307" y="9104"/>
                  </a:cubicBezTo>
                  <a:cubicBezTo>
                    <a:pt x="5302" y="9106"/>
                    <a:pt x="5298" y="9106"/>
                    <a:pt x="5294" y="9106"/>
                  </a:cubicBezTo>
                  <a:cubicBezTo>
                    <a:pt x="5253" y="9106"/>
                    <a:pt x="5236" y="9052"/>
                    <a:pt x="5282" y="9029"/>
                  </a:cubicBezTo>
                  <a:cubicBezTo>
                    <a:pt x="5345" y="8991"/>
                    <a:pt x="5382" y="8916"/>
                    <a:pt x="5382" y="8840"/>
                  </a:cubicBezTo>
                  <a:cubicBezTo>
                    <a:pt x="5370" y="8765"/>
                    <a:pt x="5320" y="8702"/>
                    <a:pt x="5244" y="8677"/>
                  </a:cubicBezTo>
                  <a:cubicBezTo>
                    <a:pt x="5206" y="8664"/>
                    <a:pt x="5181" y="8664"/>
                    <a:pt x="5143" y="8664"/>
                  </a:cubicBezTo>
                  <a:cubicBezTo>
                    <a:pt x="5106" y="8677"/>
                    <a:pt x="5081" y="8690"/>
                    <a:pt x="5055" y="8702"/>
                  </a:cubicBezTo>
                  <a:cubicBezTo>
                    <a:pt x="4993" y="8740"/>
                    <a:pt x="4955" y="8803"/>
                    <a:pt x="4942" y="8866"/>
                  </a:cubicBezTo>
                  <a:cubicBezTo>
                    <a:pt x="4917" y="8991"/>
                    <a:pt x="5005" y="9130"/>
                    <a:pt x="5131" y="9167"/>
                  </a:cubicBezTo>
                  <a:cubicBezTo>
                    <a:pt x="5167" y="9175"/>
                    <a:pt x="5208" y="9182"/>
                    <a:pt x="5250" y="9182"/>
                  </a:cubicBezTo>
                  <a:cubicBezTo>
                    <a:pt x="5281" y="9182"/>
                    <a:pt x="5313" y="9178"/>
                    <a:pt x="5345" y="9167"/>
                  </a:cubicBezTo>
                  <a:cubicBezTo>
                    <a:pt x="5357" y="9167"/>
                    <a:pt x="5382" y="9167"/>
                    <a:pt x="5395" y="9155"/>
                  </a:cubicBezTo>
                  <a:lnTo>
                    <a:pt x="5458" y="9142"/>
                  </a:lnTo>
                  <a:cubicBezTo>
                    <a:pt x="5483" y="9130"/>
                    <a:pt x="5521" y="9104"/>
                    <a:pt x="5558" y="9092"/>
                  </a:cubicBezTo>
                  <a:cubicBezTo>
                    <a:pt x="5684" y="8991"/>
                    <a:pt x="5772" y="8853"/>
                    <a:pt x="5810" y="8702"/>
                  </a:cubicBezTo>
                  <a:cubicBezTo>
                    <a:pt x="5873" y="8501"/>
                    <a:pt x="5961" y="8312"/>
                    <a:pt x="6087" y="8149"/>
                  </a:cubicBezTo>
                  <a:cubicBezTo>
                    <a:pt x="6225" y="7973"/>
                    <a:pt x="6414" y="7822"/>
                    <a:pt x="6627" y="7734"/>
                  </a:cubicBezTo>
                  <a:cubicBezTo>
                    <a:pt x="6829" y="7658"/>
                    <a:pt x="7030" y="7608"/>
                    <a:pt x="7256" y="7583"/>
                  </a:cubicBezTo>
                  <a:close/>
                  <a:moveTo>
                    <a:pt x="7830" y="8122"/>
                  </a:moveTo>
                  <a:cubicBezTo>
                    <a:pt x="7849" y="8122"/>
                    <a:pt x="7855" y="8161"/>
                    <a:pt x="7822" y="8161"/>
                  </a:cubicBezTo>
                  <a:cubicBezTo>
                    <a:pt x="7797" y="8174"/>
                    <a:pt x="7759" y="8187"/>
                    <a:pt x="7721" y="8199"/>
                  </a:cubicBezTo>
                  <a:cubicBezTo>
                    <a:pt x="7809" y="8212"/>
                    <a:pt x="7897" y="8237"/>
                    <a:pt x="7973" y="8275"/>
                  </a:cubicBezTo>
                  <a:cubicBezTo>
                    <a:pt x="8073" y="8350"/>
                    <a:pt x="8174" y="8425"/>
                    <a:pt x="8249" y="8513"/>
                  </a:cubicBezTo>
                  <a:cubicBezTo>
                    <a:pt x="8300" y="8589"/>
                    <a:pt x="8375" y="8639"/>
                    <a:pt x="8463" y="8664"/>
                  </a:cubicBezTo>
                  <a:lnTo>
                    <a:pt x="8602" y="8664"/>
                  </a:lnTo>
                  <a:cubicBezTo>
                    <a:pt x="8639" y="8652"/>
                    <a:pt x="8677" y="8639"/>
                    <a:pt x="8702" y="8614"/>
                  </a:cubicBezTo>
                  <a:cubicBezTo>
                    <a:pt x="8765" y="8564"/>
                    <a:pt x="8778" y="8476"/>
                    <a:pt x="8740" y="8413"/>
                  </a:cubicBezTo>
                  <a:cubicBezTo>
                    <a:pt x="8710" y="8368"/>
                    <a:pt x="8666" y="8345"/>
                    <a:pt x="8622" y="8345"/>
                  </a:cubicBezTo>
                  <a:cubicBezTo>
                    <a:pt x="8593" y="8345"/>
                    <a:pt x="8564" y="8355"/>
                    <a:pt x="8539" y="8375"/>
                  </a:cubicBezTo>
                  <a:cubicBezTo>
                    <a:pt x="8501" y="8400"/>
                    <a:pt x="8488" y="8451"/>
                    <a:pt x="8501" y="8488"/>
                  </a:cubicBezTo>
                  <a:cubicBezTo>
                    <a:pt x="8514" y="8526"/>
                    <a:pt x="8551" y="8564"/>
                    <a:pt x="8602" y="8564"/>
                  </a:cubicBezTo>
                  <a:cubicBezTo>
                    <a:pt x="8614" y="8564"/>
                    <a:pt x="8614" y="8576"/>
                    <a:pt x="8614" y="8589"/>
                  </a:cubicBezTo>
                  <a:cubicBezTo>
                    <a:pt x="8614" y="8602"/>
                    <a:pt x="8614" y="8614"/>
                    <a:pt x="8602" y="8614"/>
                  </a:cubicBezTo>
                  <a:cubicBezTo>
                    <a:pt x="8592" y="8616"/>
                    <a:pt x="8582" y="8616"/>
                    <a:pt x="8573" y="8616"/>
                  </a:cubicBezTo>
                  <a:cubicBezTo>
                    <a:pt x="8508" y="8616"/>
                    <a:pt x="8447" y="8579"/>
                    <a:pt x="8426" y="8513"/>
                  </a:cubicBezTo>
                  <a:cubicBezTo>
                    <a:pt x="8400" y="8451"/>
                    <a:pt x="8400" y="8363"/>
                    <a:pt x="8451" y="8312"/>
                  </a:cubicBezTo>
                  <a:cubicBezTo>
                    <a:pt x="8501" y="8249"/>
                    <a:pt x="8576" y="8212"/>
                    <a:pt x="8652" y="8212"/>
                  </a:cubicBezTo>
                  <a:cubicBezTo>
                    <a:pt x="8740" y="8224"/>
                    <a:pt x="8803" y="8249"/>
                    <a:pt x="8866" y="8312"/>
                  </a:cubicBezTo>
                  <a:cubicBezTo>
                    <a:pt x="8966" y="8438"/>
                    <a:pt x="8954" y="8627"/>
                    <a:pt x="8840" y="8740"/>
                  </a:cubicBezTo>
                  <a:cubicBezTo>
                    <a:pt x="8815" y="8765"/>
                    <a:pt x="8790" y="8790"/>
                    <a:pt x="8752" y="8803"/>
                  </a:cubicBezTo>
                  <a:cubicBezTo>
                    <a:pt x="8970" y="8788"/>
                    <a:pt x="9183" y="8780"/>
                    <a:pt x="9389" y="8780"/>
                  </a:cubicBezTo>
                  <a:cubicBezTo>
                    <a:pt x="11060" y="8780"/>
                    <a:pt x="12293" y="9271"/>
                    <a:pt x="12449" y="10110"/>
                  </a:cubicBezTo>
                  <a:cubicBezTo>
                    <a:pt x="12613" y="11041"/>
                    <a:pt x="11343" y="12060"/>
                    <a:pt x="9444" y="12613"/>
                  </a:cubicBezTo>
                  <a:cubicBezTo>
                    <a:pt x="9469" y="12625"/>
                    <a:pt x="9507" y="12638"/>
                    <a:pt x="9545" y="12651"/>
                  </a:cubicBezTo>
                  <a:cubicBezTo>
                    <a:pt x="9683" y="12713"/>
                    <a:pt x="9758" y="12877"/>
                    <a:pt x="9708" y="13040"/>
                  </a:cubicBezTo>
                  <a:cubicBezTo>
                    <a:pt x="9683" y="13103"/>
                    <a:pt x="9620" y="13166"/>
                    <a:pt x="9545" y="13191"/>
                  </a:cubicBezTo>
                  <a:cubicBezTo>
                    <a:pt x="9518" y="13207"/>
                    <a:pt x="9488" y="13214"/>
                    <a:pt x="9456" y="13214"/>
                  </a:cubicBezTo>
                  <a:cubicBezTo>
                    <a:pt x="9412" y="13214"/>
                    <a:pt x="9367" y="13201"/>
                    <a:pt x="9331" y="13179"/>
                  </a:cubicBezTo>
                  <a:cubicBezTo>
                    <a:pt x="9268" y="13141"/>
                    <a:pt x="9230" y="13066"/>
                    <a:pt x="9230" y="12990"/>
                  </a:cubicBezTo>
                  <a:cubicBezTo>
                    <a:pt x="9230" y="12915"/>
                    <a:pt x="9281" y="12852"/>
                    <a:pt x="9356" y="12839"/>
                  </a:cubicBezTo>
                  <a:cubicBezTo>
                    <a:pt x="9369" y="12839"/>
                    <a:pt x="9381" y="12839"/>
                    <a:pt x="9381" y="12852"/>
                  </a:cubicBezTo>
                  <a:cubicBezTo>
                    <a:pt x="9394" y="12864"/>
                    <a:pt x="9381" y="12877"/>
                    <a:pt x="9369" y="12877"/>
                  </a:cubicBezTo>
                  <a:cubicBezTo>
                    <a:pt x="9331" y="12902"/>
                    <a:pt x="9306" y="12940"/>
                    <a:pt x="9306" y="12990"/>
                  </a:cubicBezTo>
                  <a:cubicBezTo>
                    <a:pt x="9318" y="13028"/>
                    <a:pt x="9343" y="13066"/>
                    <a:pt x="9381" y="13078"/>
                  </a:cubicBezTo>
                  <a:cubicBezTo>
                    <a:pt x="9397" y="13083"/>
                    <a:pt x="9413" y="13086"/>
                    <a:pt x="9428" y="13086"/>
                  </a:cubicBezTo>
                  <a:cubicBezTo>
                    <a:pt x="9489" y="13086"/>
                    <a:pt x="9547" y="13048"/>
                    <a:pt x="9557" y="12978"/>
                  </a:cubicBezTo>
                  <a:cubicBezTo>
                    <a:pt x="9570" y="12902"/>
                    <a:pt x="9532" y="12827"/>
                    <a:pt x="9457" y="12801"/>
                  </a:cubicBezTo>
                  <a:cubicBezTo>
                    <a:pt x="9419" y="12789"/>
                    <a:pt x="9381" y="12789"/>
                    <a:pt x="9343" y="12789"/>
                  </a:cubicBezTo>
                  <a:cubicBezTo>
                    <a:pt x="9318" y="12789"/>
                    <a:pt x="9293" y="12801"/>
                    <a:pt x="9281" y="12801"/>
                  </a:cubicBezTo>
                  <a:cubicBezTo>
                    <a:pt x="9255" y="12814"/>
                    <a:pt x="9230" y="12827"/>
                    <a:pt x="9218" y="12839"/>
                  </a:cubicBezTo>
                  <a:cubicBezTo>
                    <a:pt x="9142" y="12889"/>
                    <a:pt x="9079" y="12965"/>
                    <a:pt x="9054" y="13053"/>
                  </a:cubicBezTo>
                  <a:cubicBezTo>
                    <a:pt x="9017" y="13166"/>
                    <a:pt x="8966" y="13267"/>
                    <a:pt x="8891" y="13367"/>
                  </a:cubicBezTo>
                  <a:cubicBezTo>
                    <a:pt x="8828" y="13430"/>
                    <a:pt x="8752" y="13493"/>
                    <a:pt x="8677" y="13531"/>
                  </a:cubicBezTo>
                  <a:lnTo>
                    <a:pt x="8790" y="13531"/>
                  </a:lnTo>
                  <a:cubicBezTo>
                    <a:pt x="8815" y="13531"/>
                    <a:pt x="8815" y="13569"/>
                    <a:pt x="8790" y="13569"/>
                  </a:cubicBezTo>
                  <a:cubicBezTo>
                    <a:pt x="8727" y="13581"/>
                    <a:pt x="8664" y="13594"/>
                    <a:pt x="8614" y="13606"/>
                  </a:cubicBezTo>
                  <a:lnTo>
                    <a:pt x="8501" y="13606"/>
                  </a:lnTo>
                  <a:lnTo>
                    <a:pt x="8388" y="13644"/>
                  </a:lnTo>
                  <a:cubicBezTo>
                    <a:pt x="8337" y="13657"/>
                    <a:pt x="8275" y="13657"/>
                    <a:pt x="8212" y="13669"/>
                  </a:cubicBezTo>
                  <a:cubicBezTo>
                    <a:pt x="8209" y="13671"/>
                    <a:pt x="8206" y="13671"/>
                    <a:pt x="8204" y="13671"/>
                  </a:cubicBezTo>
                  <a:cubicBezTo>
                    <a:pt x="8184" y="13671"/>
                    <a:pt x="8178" y="13631"/>
                    <a:pt x="8212" y="13631"/>
                  </a:cubicBezTo>
                  <a:cubicBezTo>
                    <a:pt x="8237" y="13619"/>
                    <a:pt x="8275" y="13606"/>
                    <a:pt x="8312" y="13594"/>
                  </a:cubicBezTo>
                  <a:cubicBezTo>
                    <a:pt x="8224" y="13581"/>
                    <a:pt x="8136" y="13556"/>
                    <a:pt x="8061" y="13506"/>
                  </a:cubicBezTo>
                  <a:cubicBezTo>
                    <a:pt x="7948" y="13443"/>
                    <a:pt x="7860" y="13367"/>
                    <a:pt x="7784" y="13267"/>
                  </a:cubicBezTo>
                  <a:cubicBezTo>
                    <a:pt x="7734" y="13191"/>
                    <a:pt x="7658" y="13141"/>
                    <a:pt x="7570" y="13128"/>
                  </a:cubicBezTo>
                  <a:cubicBezTo>
                    <a:pt x="7558" y="13122"/>
                    <a:pt x="7545" y="13119"/>
                    <a:pt x="7533" y="13119"/>
                  </a:cubicBezTo>
                  <a:cubicBezTo>
                    <a:pt x="7520" y="13119"/>
                    <a:pt x="7508" y="13122"/>
                    <a:pt x="7495" y="13128"/>
                  </a:cubicBezTo>
                  <a:cubicBezTo>
                    <a:pt x="7432" y="13128"/>
                    <a:pt x="7369" y="13141"/>
                    <a:pt x="7332" y="13191"/>
                  </a:cubicBezTo>
                  <a:cubicBezTo>
                    <a:pt x="7269" y="13229"/>
                    <a:pt x="7256" y="13317"/>
                    <a:pt x="7294" y="13392"/>
                  </a:cubicBezTo>
                  <a:cubicBezTo>
                    <a:pt x="7323" y="13429"/>
                    <a:pt x="7365" y="13449"/>
                    <a:pt x="7408" y="13449"/>
                  </a:cubicBezTo>
                  <a:cubicBezTo>
                    <a:pt x="7438" y="13449"/>
                    <a:pt x="7469" y="13439"/>
                    <a:pt x="7495" y="13418"/>
                  </a:cubicBezTo>
                  <a:cubicBezTo>
                    <a:pt x="7533" y="13392"/>
                    <a:pt x="7545" y="13355"/>
                    <a:pt x="7533" y="13304"/>
                  </a:cubicBezTo>
                  <a:cubicBezTo>
                    <a:pt x="7520" y="13267"/>
                    <a:pt x="7482" y="13229"/>
                    <a:pt x="7432" y="13229"/>
                  </a:cubicBezTo>
                  <a:cubicBezTo>
                    <a:pt x="7407" y="13229"/>
                    <a:pt x="7407" y="13179"/>
                    <a:pt x="7432" y="13179"/>
                  </a:cubicBezTo>
                  <a:cubicBezTo>
                    <a:pt x="7508" y="13179"/>
                    <a:pt x="7583" y="13216"/>
                    <a:pt x="7608" y="13279"/>
                  </a:cubicBezTo>
                  <a:cubicBezTo>
                    <a:pt x="7633" y="13355"/>
                    <a:pt x="7633" y="13430"/>
                    <a:pt x="7583" y="13493"/>
                  </a:cubicBezTo>
                  <a:cubicBezTo>
                    <a:pt x="7533" y="13556"/>
                    <a:pt x="7457" y="13581"/>
                    <a:pt x="7382" y="13581"/>
                  </a:cubicBezTo>
                  <a:cubicBezTo>
                    <a:pt x="7294" y="13581"/>
                    <a:pt x="7231" y="13543"/>
                    <a:pt x="7181" y="13481"/>
                  </a:cubicBezTo>
                  <a:cubicBezTo>
                    <a:pt x="7067" y="13355"/>
                    <a:pt x="7080" y="13179"/>
                    <a:pt x="7193" y="13066"/>
                  </a:cubicBezTo>
                  <a:cubicBezTo>
                    <a:pt x="7218" y="13028"/>
                    <a:pt x="7243" y="13015"/>
                    <a:pt x="7281" y="12990"/>
                  </a:cubicBezTo>
                  <a:lnTo>
                    <a:pt x="7281" y="12990"/>
                  </a:lnTo>
                  <a:cubicBezTo>
                    <a:pt x="7063" y="13005"/>
                    <a:pt x="6851" y="13013"/>
                    <a:pt x="6645" y="13013"/>
                  </a:cubicBezTo>
                  <a:cubicBezTo>
                    <a:pt x="4974" y="13013"/>
                    <a:pt x="3742" y="12522"/>
                    <a:pt x="3597" y="11682"/>
                  </a:cubicBezTo>
                  <a:cubicBezTo>
                    <a:pt x="3421" y="10752"/>
                    <a:pt x="4691" y="9733"/>
                    <a:pt x="6602" y="9180"/>
                  </a:cubicBezTo>
                  <a:cubicBezTo>
                    <a:pt x="6564" y="9167"/>
                    <a:pt x="6539" y="9155"/>
                    <a:pt x="6502" y="9142"/>
                  </a:cubicBezTo>
                  <a:cubicBezTo>
                    <a:pt x="6351" y="9079"/>
                    <a:pt x="6275" y="8903"/>
                    <a:pt x="6338" y="8752"/>
                  </a:cubicBezTo>
                  <a:cubicBezTo>
                    <a:pt x="6363" y="8690"/>
                    <a:pt x="6414" y="8627"/>
                    <a:pt x="6489" y="8602"/>
                  </a:cubicBezTo>
                  <a:cubicBezTo>
                    <a:pt x="6521" y="8586"/>
                    <a:pt x="6554" y="8579"/>
                    <a:pt x="6588" y="8579"/>
                  </a:cubicBezTo>
                  <a:cubicBezTo>
                    <a:pt x="6634" y="8579"/>
                    <a:pt x="6679" y="8592"/>
                    <a:pt x="6715" y="8614"/>
                  </a:cubicBezTo>
                  <a:cubicBezTo>
                    <a:pt x="6778" y="8652"/>
                    <a:pt x="6816" y="8727"/>
                    <a:pt x="6816" y="8803"/>
                  </a:cubicBezTo>
                  <a:cubicBezTo>
                    <a:pt x="6803" y="8878"/>
                    <a:pt x="6753" y="8941"/>
                    <a:pt x="6690" y="8954"/>
                  </a:cubicBezTo>
                  <a:cubicBezTo>
                    <a:pt x="6686" y="8955"/>
                    <a:pt x="6682" y="8956"/>
                    <a:pt x="6679" y="8956"/>
                  </a:cubicBezTo>
                  <a:cubicBezTo>
                    <a:pt x="6650" y="8956"/>
                    <a:pt x="6643" y="8916"/>
                    <a:pt x="6665" y="8916"/>
                  </a:cubicBezTo>
                  <a:cubicBezTo>
                    <a:pt x="6715" y="8891"/>
                    <a:pt x="6740" y="8853"/>
                    <a:pt x="6728" y="8803"/>
                  </a:cubicBezTo>
                  <a:cubicBezTo>
                    <a:pt x="6728" y="8765"/>
                    <a:pt x="6703" y="8727"/>
                    <a:pt x="6665" y="8702"/>
                  </a:cubicBezTo>
                  <a:cubicBezTo>
                    <a:pt x="6650" y="8698"/>
                    <a:pt x="6635" y="8696"/>
                    <a:pt x="6620" y="8696"/>
                  </a:cubicBezTo>
                  <a:cubicBezTo>
                    <a:pt x="6552" y="8696"/>
                    <a:pt x="6497" y="8743"/>
                    <a:pt x="6476" y="8815"/>
                  </a:cubicBezTo>
                  <a:cubicBezTo>
                    <a:pt x="6464" y="8891"/>
                    <a:pt x="6502" y="8966"/>
                    <a:pt x="6577" y="8991"/>
                  </a:cubicBezTo>
                  <a:cubicBezTo>
                    <a:pt x="6615" y="9004"/>
                    <a:pt x="6665" y="9004"/>
                    <a:pt x="6703" y="9004"/>
                  </a:cubicBezTo>
                  <a:cubicBezTo>
                    <a:pt x="6715" y="8991"/>
                    <a:pt x="6740" y="8991"/>
                    <a:pt x="6766" y="8979"/>
                  </a:cubicBezTo>
                  <a:cubicBezTo>
                    <a:pt x="6778" y="8979"/>
                    <a:pt x="6803" y="8966"/>
                    <a:pt x="6829" y="8954"/>
                  </a:cubicBezTo>
                  <a:cubicBezTo>
                    <a:pt x="6904" y="8903"/>
                    <a:pt x="6954" y="8828"/>
                    <a:pt x="6979" y="8740"/>
                  </a:cubicBezTo>
                  <a:cubicBezTo>
                    <a:pt x="7017" y="8627"/>
                    <a:pt x="7080" y="8526"/>
                    <a:pt x="7155" y="8425"/>
                  </a:cubicBezTo>
                  <a:cubicBezTo>
                    <a:pt x="7206" y="8363"/>
                    <a:pt x="7281" y="8300"/>
                    <a:pt x="7357" y="8262"/>
                  </a:cubicBezTo>
                  <a:lnTo>
                    <a:pt x="7256" y="8262"/>
                  </a:lnTo>
                  <a:cubicBezTo>
                    <a:pt x="7243" y="8262"/>
                    <a:pt x="7231" y="8262"/>
                    <a:pt x="7231" y="8249"/>
                  </a:cubicBezTo>
                  <a:cubicBezTo>
                    <a:pt x="7218" y="8237"/>
                    <a:pt x="7231" y="8224"/>
                    <a:pt x="7243" y="8224"/>
                  </a:cubicBezTo>
                  <a:cubicBezTo>
                    <a:pt x="7306" y="8212"/>
                    <a:pt x="7369" y="8199"/>
                    <a:pt x="7420" y="8187"/>
                  </a:cubicBezTo>
                  <a:lnTo>
                    <a:pt x="7533" y="8174"/>
                  </a:lnTo>
                  <a:lnTo>
                    <a:pt x="7646" y="8149"/>
                  </a:lnTo>
                  <a:cubicBezTo>
                    <a:pt x="7696" y="8136"/>
                    <a:pt x="7759" y="8124"/>
                    <a:pt x="7822" y="8124"/>
                  </a:cubicBezTo>
                  <a:cubicBezTo>
                    <a:pt x="7825" y="8122"/>
                    <a:pt x="7827" y="8122"/>
                    <a:pt x="7830" y="8122"/>
                  </a:cubicBezTo>
                  <a:close/>
                  <a:moveTo>
                    <a:pt x="8557" y="13888"/>
                  </a:moveTo>
                  <a:lnTo>
                    <a:pt x="8557" y="13888"/>
                  </a:lnTo>
                  <a:cubicBezTo>
                    <a:pt x="8555" y="13890"/>
                    <a:pt x="8554" y="13892"/>
                    <a:pt x="8553" y="13893"/>
                  </a:cubicBezTo>
                  <a:lnTo>
                    <a:pt x="8553" y="13893"/>
                  </a:lnTo>
                  <a:cubicBezTo>
                    <a:pt x="8551" y="13894"/>
                    <a:pt x="8550" y="13894"/>
                    <a:pt x="8549" y="13894"/>
                  </a:cubicBezTo>
                  <a:lnTo>
                    <a:pt x="8549" y="13894"/>
                  </a:lnTo>
                  <a:cubicBezTo>
                    <a:pt x="8546" y="13893"/>
                    <a:pt x="8544" y="13892"/>
                    <a:pt x="8541" y="13890"/>
                  </a:cubicBezTo>
                  <a:lnTo>
                    <a:pt x="8541" y="13890"/>
                  </a:lnTo>
                  <a:cubicBezTo>
                    <a:pt x="8547" y="13890"/>
                    <a:pt x="8552" y="13889"/>
                    <a:pt x="8557" y="13888"/>
                  </a:cubicBezTo>
                  <a:close/>
                  <a:moveTo>
                    <a:pt x="8878" y="13594"/>
                  </a:moveTo>
                  <a:cubicBezTo>
                    <a:pt x="8941" y="13594"/>
                    <a:pt x="9004" y="13644"/>
                    <a:pt x="9029" y="13707"/>
                  </a:cubicBezTo>
                  <a:cubicBezTo>
                    <a:pt x="9054" y="13770"/>
                    <a:pt x="9042" y="13833"/>
                    <a:pt x="8991" y="13883"/>
                  </a:cubicBezTo>
                  <a:cubicBezTo>
                    <a:pt x="8954" y="13933"/>
                    <a:pt x="8903" y="13958"/>
                    <a:pt x="8840" y="13958"/>
                  </a:cubicBezTo>
                  <a:cubicBezTo>
                    <a:pt x="8826" y="13962"/>
                    <a:pt x="8810" y="13964"/>
                    <a:pt x="8794" y="13964"/>
                  </a:cubicBezTo>
                  <a:cubicBezTo>
                    <a:pt x="8754" y="13964"/>
                    <a:pt x="8713" y="13955"/>
                    <a:pt x="8677" y="13946"/>
                  </a:cubicBezTo>
                  <a:cubicBezTo>
                    <a:pt x="8672" y="13939"/>
                    <a:pt x="8668" y="13934"/>
                    <a:pt x="8662" y="13928"/>
                  </a:cubicBezTo>
                  <a:lnTo>
                    <a:pt x="8662" y="13928"/>
                  </a:lnTo>
                  <a:cubicBezTo>
                    <a:pt x="8667" y="13930"/>
                    <a:pt x="8672" y="13932"/>
                    <a:pt x="8677" y="13933"/>
                  </a:cubicBezTo>
                  <a:lnTo>
                    <a:pt x="8840" y="13933"/>
                  </a:lnTo>
                  <a:cubicBezTo>
                    <a:pt x="8878" y="13921"/>
                    <a:pt x="8929" y="13895"/>
                    <a:pt x="8954" y="13858"/>
                  </a:cubicBezTo>
                  <a:cubicBezTo>
                    <a:pt x="8991" y="13782"/>
                    <a:pt x="8954" y="13694"/>
                    <a:pt x="8866" y="13682"/>
                  </a:cubicBezTo>
                  <a:cubicBezTo>
                    <a:pt x="8828" y="13682"/>
                    <a:pt x="8803" y="13707"/>
                    <a:pt x="8790" y="13732"/>
                  </a:cubicBezTo>
                  <a:cubicBezTo>
                    <a:pt x="8765" y="13770"/>
                    <a:pt x="8790" y="13807"/>
                    <a:pt x="8828" y="13820"/>
                  </a:cubicBezTo>
                  <a:cubicBezTo>
                    <a:pt x="8840" y="13820"/>
                    <a:pt x="8840" y="13833"/>
                    <a:pt x="8840" y="13833"/>
                  </a:cubicBezTo>
                  <a:cubicBezTo>
                    <a:pt x="8840" y="13845"/>
                    <a:pt x="8840" y="13845"/>
                    <a:pt x="8828" y="13858"/>
                  </a:cubicBezTo>
                  <a:cubicBezTo>
                    <a:pt x="8790" y="13858"/>
                    <a:pt x="8765" y="13833"/>
                    <a:pt x="8740" y="13820"/>
                  </a:cubicBezTo>
                  <a:cubicBezTo>
                    <a:pt x="8715" y="13782"/>
                    <a:pt x="8715" y="13757"/>
                    <a:pt x="8715" y="13719"/>
                  </a:cubicBezTo>
                  <a:cubicBezTo>
                    <a:pt x="8740" y="13644"/>
                    <a:pt x="8803" y="13594"/>
                    <a:pt x="8878" y="13594"/>
                  </a:cubicBezTo>
                  <a:close/>
                  <a:moveTo>
                    <a:pt x="8227" y="13714"/>
                  </a:moveTo>
                  <a:cubicBezTo>
                    <a:pt x="8276" y="13714"/>
                    <a:pt x="8324" y="13740"/>
                    <a:pt x="8350" y="13782"/>
                  </a:cubicBezTo>
                  <a:cubicBezTo>
                    <a:pt x="8363" y="13820"/>
                    <a:pt x="8375" y="13845"/>
                    <a:pt x="8363" y="13883"/>
                  </a:cubicBezTo>
                  <a:cubicBezTo>
                    <a:pt x="8350" y="13908"/>
                    <a:pt x="8325" y="13933"/>
                    <a:pt x="8287" y="13946"/>
                  </a:cubicBezTo>
                  <a:cubicBezTo>
                    <a:pt x="8287" y="13952"/>
                    <a:pt x="8284" y="13955"/>
                    <a:pt x="8281" y="13955"/>
                  </a:cubicBezTo>
                  <a:cubicBezTo>
                    <a:pt x="8278" y="13955"/>
                    <a:pt x="8275" y="13952"/>
                    <a:pt x="8275" y="13946"/>
                  </a:cubicBezTo>
                  <a:cubicBezTo>
                    <a:pt x="8262" y="13946"/>
                    <a:pt x="8262" y="13933"/>
                    <a:pt x="8275" y="13933"/>
                  </a:cubicBezTo>
                  <a:cubicBezTo>
                    <a:pt x="8300" y="13908"/>
                    <a:pt x="8312" y="13858"/>
                    <a:pt x="8287" y="13833"/>
                  </a:cubicBezTo>
                  <a:cubicBezTo>
                    <a:pt x="8269" y="13814"/>
                    <a:pt x="8244" y="13803"/>
                    <a:pt x="8217" y="13803"/>
                  </a:cubicBezTo>
                  <a:cubicBezTo>
                    <a:pt x="8207" y="13803"/>
                    <a:pt x="8197" y="13804"/>
                    <a:pt x="8187" y="13807"/>
                  </a:cubicBezTo>
                  <a:cubicBezTo>
                    <a:pt x="8111" y="13845"/>
                    <a:pt x="8099" y="13946"/>
                    <a:pt x="8174" y="14009"/>
                  </a:cubicBezTo>
                  <a:cubicBezTo>
                    <a:pt x="8212" y="14034"/>
                    <a:pt x="8262" y="14034"/>
                    <a:pt x="8300" y="14034"/>
                  </a:cubicBezTo>
                  <a:cubicBezTo>
                    <a:pt x="8350" y="14021"/>
                    <a:pt x="8400" y="13996"/>
                    <a:pt x="8451" y="13971"/>
                  </a:cubicBezTo>
                  <a:cubicBezTo>
                    <a:pt x="8452" y="13970"/>
                    <a:pt x="8454" y="13969"/>
                    <a:pt x="8456" y="13967"/>
                  </a:cubicBezTo>
                  <a:lnTo>
                    <a:pt x="8456" y="13967"/>
                  </a:lnTo>
                  <a:cubicBezTo>
                    <a:pt x="8454" y="13973"/>
                    <a:pt x="8452" y="13978"/>
                    <a:pt x="8451" y="13984"/>
                  </a:cubicBezTo>
                  <a:cubicBezTo>
                    <a:pt x="8413" y="14021"/>
                    <a:pt x="8363" y="14046"/>
                    <a:pt x="8312" y="14072"/>
                  </a:cubicBezTo>
                  <a:lnTo>
                    <a:pt x="8312" y="14059"/>
                  </a:lnTo>
                  <a:cubicBezTo>
                    <a:pt x="8292" y="14064"/>
                    <a:pt x="8269" y="14067"/>
                    <a:pt x="8245" y="14067"/>
                  </a:cubicBezTo>
                  <a:cubicBezTo>
                    <a:pt x="8212" y="14067"/>
                    <a:pt x="8178" y="14061"/>
                    <a:pt x="8149" y="14046"/>
                  </a:cubicBezTo>
                  <a:cubicBezTo>
                    <a:pt x="8086" y="14009"/>
                    <a:pt x="8048" y="13946"/>
                    <a:pt x="8048" y="13883"/>
                  </a:cubicBezTo>
                  <a:cubicBezTo>
                    <a:pt x="8048" y="13807"/>
                    <a:pt x="8099" y="13745"/>
                    <a:pt x="8161" y="13732"/>
                  </a:cubicBezTo>
                  <a:cubicBezTo>
                    <a:pt x="8182" y="13720"/>
                    <a:pt x="8204" y="13714"/>
                    <a:pt x="8227" y="13714"/>
                  </a:cubicBezTo>
                  <a:close/>
                  <a:moveTo>
                    <a:pt x="10717" y="12269"/>
                  </a:moveTo>
                  <a:cubicBezTo>
                    <a:pt x="10816" y="12269"/>
                    <a:pt x="10917" y="12285"/>
                    <a:pt x="11003" y="12324"/>
                  </a:cubicBezTo>
                  <a:cubicBezTo>
                    <a:pt x="11129" y="12374"/>
                    <a:pt x="11230" y="12462"/>
                    <a:pt x="11293" y="12588"/>
                  </a:cubicBezTo>
                  <a:cubicBezTo>
                    <a:pt x="11431" y="12827"/>
                    <a:pt x="11330" y="13141"/>
                    <a:pt x="11079" y="13267"/>
                  </a:cubicBezTo>
                  <a:cubicBezTo>
                    <a:pt x="11016" y="13304"/>
                    <a:pt x="10953" y="13317"/>
                    <a:pt x="10878" y="13317"/>
                  </a:cubicBezTo>
                  <a:cubicBezTo>
                    <a:pt x="10815" y="13317"/>
                    <a:pt x="10739" y="13304"/>
                    <a:pt x="10689" y="13267"/>
                  </a:cubicBezTo>
                  <a:cubicBezTo>
                    <a:pt x="10563" y="13204"/>
                    <a:pt x="10500" y="13078"/>
                    <a:pt x="10500" y="12952"/>
                  </a:cubicBezTo>
                  <a:cubicBezTo>
                    <a:pt x="10500" y="12827"/>
                    <a:pt x="10588" y="12713"/>
                    <a:pt x="10714" y="12676"/>
                  </a:cubicBezTo>
                  <a:cubicBezTo>
                    <a:pt x="10727" y="12676"/>
                    <a:pt x="10752" y="12676"/>
                    <a:pt x="10752" y="12701"/>
                  </a:cubicBezTo>
                  <a:cubicBezTo>
                    <a:pt x="10764" y="12713"/>
                    <a:pt x="10764" y="12739"/>
                    <a:pt x="10739" y="12751"/>
                  </a:cubicBezTo>
                  <a:cubicBezTo>
                    <a:pt x="10664" y="12789"/>
                    <a:pt x="10626" y="12864"/>
                    <a:pt x="10639" y="12940"/>
                  </a:cubicBezTo>
                  <a:cubicBezTo>
                    <a:pt x="10664" y="13015"/>
                    <a:pt x="10714" y="13078"/>
                    <a:pt x="10790" y="13103"/>
                  </a:cubicBezTo>
                  <a:cubicBezTo>
                    <a:pt x="10815" y="13103"/>
                    <a:pt x="10834" y="13109"/>
                    <a:pt x="10856" y="13109"/>
                  </a:cubicBezTo>
                  <a:cubicBezTo>
                    <a:pt x="10866" y="13109"/>
                    <a:pt x="10878" y="13107"/>
                    <a:pt x="10890" y="13103"/>
                  </a:cubicBezTo>
                  <a:cubicBezTo>
                    <a:pt x="10928" y="13103"/>
                    <a:pt x="10953" y="13091"/>
                    <a:pt x="10991" y="13066"/>
                  </a:cubicBezTo>
                  <a:cubicBezTo>
                    <a:pt x="11041" y="13028"/>
                    <a:pt x="11079" y="12978"/>
                    <a:pt x="11091" y="12915"/>
                  </a:cubicBezTo>
                  <a:cubicBezTo>
                    <a:pt x="11117" y="12776"/>
                    <a:pt x="11028" y="12651"/>
                    <a:pt x="10903" y="12613"/>
                  </a:cubicBezTo>
                  <a:cubicBezTo>
                    <a:pt x="10866" y="12598"/>
                    <a:pt x="10825" y="12592"/>
                    <a:pt x="10782" y="12592"/>
                  </a:cubicBezTo>
                  <a:cubicBezTo>
                    <a:pt x="10751" y="12592"/>
                    <a:pt x="10720" y="12595"/>
                    <a:pt x="10689" y="12600"/>
                  </a:cubicBezTo>
                  <a:cubicBezTo>
                    <a:pt x="10676" y="12600"/>
                    <a:pt x="10664" y="12613"/>
                    <a:pt x="10639" y="12613"/>
                  </a:cubicBezTo>
                  <a:lnTo>
                    <a:pt x="10588" y="12638"/>
                  </a:lnTo>
                  <a:cubicBezTo>
                    <a:pt x="10551" y="12651"/>
                    <a:pt x="10513" y="12663"/>
                    <a:pt x="10475" y="12688"/>
                  </a:cubicBezTo>
                  <a:cubicBezTo>
                    <a:pt x="10349" y="12776"/>
                    <a:pt x="10261" y="12915"/>
                    <a:pt x="10224" y="13066"/>
                  </a:cubicBezTo>
                  <a:cubicBezTo>
                    <a:pt x="10173" y="13267"/>
                    <a:pt x="10073" y="13468"/>
                    <a:pt x="9947" y="13631"/>
                  </a:cubicBezTo>
                  <a:cubicBezTo>
                    <a:pt x="9809" y="13807"/>
                    <a:pt x="9620" y="13946"/>
                    <a:pt x="9419" y="14034"/>
                  </a:cubicBezTo>
                  <a:cubicBezTo>
                    <a:pt x="9218" y="14122"/>
                    <a:pt x="9004" y="14172"/>
                    <a:pt x="8790" y="14197"/>
                  </a:cubicBezTo>
                  <a:cubicBezTo>
                    <a:pt x="8765" y="14197"/>
                    <a:pt x="8740" y="14185"/>
                    <a:pt x="8740" y="14172"/>
                  </a:cubicBezTo>
                  <a:cubicBezTo>
                    <a:pt x="8740" y="14147"/>
                    <a:pt x="8752" y="14122"/>
                    <a:pt x="8765" y="14122"/>
                  </a:cubicBezTo>
                  <a:cubicBezTo>
                    <a:pt x="8966" y="14072"/>
                    <a:pt x="9155" y="13996"/>
                    <a:pt x="9331" y="13895"/>
                  </a:cubicBezTo>
                  <a:cubicBezTo>
                    <a:pt x="9406" y="13845"/>
                    <a:pt x="9482" y="13782"/>
                    <a:pt x="9545" y="13707"/>
                  </a:cubicBezTo>
                  <a:cubicBezTo>
                    <a:pt x="9557" y="13694"/>
                    <a:pt x="9570" y="13669"/>
                    <a:pt x="9582" y="13657"/>
                  </a:cubicBezTo>
                  <a:lnTo>
                    <a:pt x="9582" y="13644"/>
                  </a:lnTo>
                  <a:cubicBezTo>
                    <a:pt x="9620" y="13556"/>
                    <a:pt x="9633" y="13443"/>
                    <a:pt x="9570" y="13392"/>
                  </a:cubicBezTo>
                  <a:cubicBezTo>
                    <a:pt x="9557" y="13380"/>
                    <a:pt x="9545" y="13380"/>
                    <a:pt x="9520" y="13380"/>
                  </a:cubicBezTo>
                  <a:cubicBezTo>
                    <a:pt x="9507" y="13380"/>
                    <a:pt x="9494" y="13380"/>
                    <a:pt x="9482" y="13392"/>
                  </a:cubicBezTo>
                  <a:cubicBezTo>
                    <a:pt x="9457" y="13392"/>
                    <a:pt x="9444" y="13418"/>
                    <a:pt x="9431" y="13430"/>
                  </a:cubicBezTo>
                  <a:cubicBezTo>
                    <a:pt x="9419" y="13443"/>
                    <a:pt x="9419" y="13468"/>
                    <a:pt x="9431" y="13481"/>
                  </a:cubicBezTo>
                  <a:cubicBezTo>
                    <a:pt x="9439" y="13488"/>
                    <a:pt x="9450" y="13495"/>
                    <a:pt x="9466" y="13495"/>
                  </a:cubicBezTo>
                  <a:cubicBezTo>
                    <a:pt x="9477" y="13495"/>
                    <a:pt x="9491" y="13491"/>
                    <a:pt x="9507" y="13481"/>
                  </a:cubicBezTo>
                  <a:lnTo>
                    <a:pt x="9532" y="13481"/>
                  </a:lnTo>
                  <a:cubicBezTo>
                    <a:pt x="9545" y="13481"/>
                    <a:pt x="9557" y="13493"/>
                    <a:pt x="9557" y="13506"/>
                  </a:cubicBezTo>
                  <a:cubicBezTo>
                    <a:pt x="9545" y="13543"/>
                    <a:pt x="9532" y="13581"/>
                    <a:pt x="9494" y="13606"/>
                  </a:cubicBezTo>
                  <a:cubicBezTo>
                    <a:pt x="9476" y="13613"/>
                    <a:pt x="9454" y="13616"/>
                    <a:pt x="9431" y="13616"/>
                  </a:cubicBezTo>
                  <a:cubicBezTo>
                    <a:pt x="9409" y="13616"/>
                    <a:pt x="9387" y="13613"/>
                    <a:pt x="9369" y="13606"/>
                  </a:cubicBezTo>
                  <a:cubicBezTo>
                    <a:pt x="9281" y="13569"/>
                    <a:pt x="9230" y="13481"/>
                    <a:pt x="9268" y="13392"/>
                  </a:cubicBezTo>
                  <a:cubicBezTo>
                    <a:pt x="9281" y="13304"/>
                    <a:pt x="9356" y="13242"/>
                    <a:pt x="9444" y="13242"/>
                  </a:cubicBezTo>
                  <a:cubicBezTo>
                    <a:pt x="9482" y="13242"/>
                    <a:pt x="9520" y="13254"/>
                    <a:pt x="9557" y="13267"/>
                  </a:cubicBezTo>
                  <a:cubicBezTo>
                    <a:pt x="9582" y="13292"/>
                    <a:pt x="9608" y="13304"/>
                    <a:pt x="9633" y="13342"/>
                  </a:cubicBezTo>
                  <a:cubicBezTo>
                    <a:pt x="9658" y="13380"/>
                    <a:pt x="9670" y="13418"/>
                    <a:pt x="9683" y="13468"/>
                  </a:cubicBezTo>
                  <a:cubicBezTo>
                    <a:pt x="9746" y="13304"/>
                    <a:pt x="9784" y="13141"/>
                    <a:pt x="9859" y="12952"/>
                  </a:cubicBezTo>
                  <a:cubicBezTo>
                    <a:pt x="9897" y="12839"/>
                    <a:pt x="9947" y="12739"/>
                    <a:pt x="10010" y="12638"/>
                  </a:cubicBezTo>
                  <a:cubicBezTo>
                    <a:pt x="10085" y="12537"/>
                    <a:pt x="10173" y="12449"/>
                    <a:pt x="10287" y="12387"/>
                  </a:cubicBezTo>
                  <a:cubicBezTo>
                    <a:pt x="10337" y="12349"/>
                    <a:pt x="10400" y="12336"/>
                    <a:pt x="10450" y="12311"/>
                  </a:cubicBezTo>
                  <a:lnTo>
                    <a:pt x="10538" y="12286"/>
                  </a:lnTo>
                  <a:cubicBezTo>
                    <a:pt x="10563" y="12286"/>
                    <a:pt x="10601" y="12273"/>
                    <a:pt x="10626" y="12273"/>
                  </a:cubicBezTo>
                  <a:cubicBezTo>
                    <a:pt x="10656" y="12270"/>
                    <a:pt x="10686" y="12269"/>
                    <a:pt x="10717" y="12269"/>
                  </a:cubicBezTo>
                  <a:close/>
                  <a:moveTo>
                    <a:pt x="6212" y="13066"/>
                  </a:moveTo>
                  <a:cubicBezTo>
                    <a:pt x="6275" y="13066"/>
                    <a:pt x="6338" y="13066"/>
                    <a:pt x="6401" y="13078"/>
                  </a:cubicBezTo>
                  <a:cubicBezTo>
                    <a:pt x="6527" y="13091"/>
                    <a:pt x="6640" y="13141"/>
                    <a:pt x="6753" y="13216"/>
                  </a:cubicBezTo>
                  <a:cubicBezTo>
                    <a:pt x="6841" y="13292"/>
                    <a:pt x="6917" y="13367"/>
                    <a:pt x="6992" y="13455"/>
                  </a:cubicBezTo>
                  <a:cubicBezTo>
                    <a:pt x="7130" y="13606"/>
                    <a:pt x="7218" y="13757"/>
                    <a:pt x="7344" y="13870"/>
                  </a:cubicBezTo>
                  <a:cubicBezTo>
                    <a:pt x="7332" y="13833"/>
                    <a:pt x="7332" y="13782"/>
                    <a:pt x="7344" y="13745"/>
                  </a:cubicBezTo>
                  <a:cubicBezTo>
                    <a:pt x="7344" y="13707"/>
                    <a:pt x="7357" y="13682"/>
                    <a:pt x="7382" y="13657"/>
                  </a:cubicBezTo>
                  <a:cubicBezTo>
                    <a:pt x="7407" y="13619"/>
                    <a:pt x="7445" y="13594"/>
                    <a:pt x="7482" y="13581"/>
                  </a:cubicBezTo>
                  <a:cubicBezTo>
                    <a:pt x="7495" y="13579"/>
                    <a:pt x="7508" y="13578"/>
                    <a:pt x="7521" y="13578"/>
                  </a:cubicBezTo>
                  <a:cubicBezTo>
                    <a:pt x="7586" y="13578"/>
                    <a:pt x="7654" y="13604"/>
                    <a:pt x="7696" y="13657"/>
                  </a:cubicBezTo>
                  <a:cubicBezTo>
                    <a:pt x="7759" y="13732"/>
                    <a:pt x="7746" y="13833"/>
                    <a:pt x="7671" y="13895"/>
                  </a:cubicBezTo>
                  <a:cubicBezTo>
                    <a:pt x="7646" y="13921"/>
                    <a:pt x="7596" y="13933"/>
                    <a:pt x="7558" y="13933"/>
                  </a:cubicBezTo>
                  <a:cubicBezTo>
                    <a:pt x="7520" y="13933"/>
                    <a:pt x="7482" y="13908"/>
                    <a:pt x="7470" y="13870"/>
                  </a:cubicBezTo>
                  <a:cubicBezTo>
                    <a:pt x="7457" y="13870"/>
                    <a:pt x="7457" y="13858"/>
                    <a:pt x="7470" y="13845"/>
                  </a:cubicBezTo>
                  <a:cubicBezTo>
                    <a:pt x="7470" y="13833"/>
                    <a:pt x="7482" y="13833"/>
                    <a:pt x="7508" y="13833"/>
                  </a:cubicBezTo>
                  <a:cubicBezTo>
                    <a:pt x="7518" y="13836"/>
                    <a:pt x="7527" y="13838"/>
                    <a:pt x="7535" y="13838"/>
                  </a:cubicBezTo>
                  <a:cubicBezTo>
                    <a:pt x="7557" y="13838"/>
                    <a:pt x="7570" y="13826"/>
                    <a:pt x="7570" y="13807"/>
                  </a:cubicBezTo>
                  <a:cubicBezTo>
                    <a:pt x="7583" y="13795"/>
                    <a:pt x="7570" y="13770"/>
                    <a:pt x="7558" y="13757"/>
                  </a:cubicBezTo>
                  <a:cubicBezTo>
                    <a:pt x="7545" y="13745"/>
                    <a:pt x="7520" y="13732"/>
                    <a:pt x="7508" y="13732"/>
                  </a:cubicBezTo>
                  <a:lnTo>
                    <a:pt x="7457" y="13732"/>
                  </a:lnTo>
                  <a:cubicBezTo>
                    <a:pt x="7445" y="13745"/>
                    <a:pt x="7420" y="13757"/>
                    <a:pt x="7420" y="13770"/>
                  </a:cubicBezTo>
                  <a:cubicBezTo>
                    <a:pt x="7369" y="13833"/>
                    <a:pt x="7432" y="13921"/>
                    <a:pt x="7495" y="14009"/>
                  </a:cubicBezTo>
                  <a:lnTo>
                    <a:pt x="7508" y="14009"/>
                  </a:lnTo>
                  <a:cubicBezTo>
                    <a:pt x="7520" y="14021"/>
                    <a:pt x="7545" y="14034"/>
                    <a:pt x="7558" y="14046"/>
                  </a:cubicBezTo>
                  <a:cubicBezTo>
                    <a:pt x="7646" y="14084"/>
                    <a:pt x="7734" y="14122"/>
                    <a:pt x="7822" y="14134"/>
                  </a:cubicBezTo>
                  <a:cubicBezTo>
                    <a:pt x="7952" y="14159"/>
                    <a:pt x="8082" y="14173"/>
                    <a:pt x="8212" y="14173"/>
                  </a:cubicBezTo>
                  <a:cubicBezTo>
                    <a:pt x="8283" y="14173"/>
                    <a:pt x="8354" y="14168"/>
                    <a:pt x="8426" y="14160"/>
                  </a:cubicBezTo>
                  <a:cubicBezTo>
                    <a:pt x="8451" y="14160"/>
                    <a:pt x="8463" y="14172"/>
                    <a:pt x="8476" y="14185"/>
                  </a:cubicBezTo>
                  <a:cubicBezTo>
                    <a:pt x="8510" y="14208"/>
                    <a:pt x="8492" y="14262"/>
                    <a:pt x="8451" y="14262"/>
                  </a:cubicBezTo>
                  <a:cubicBezTo>
                    <a:pt x="8447" y="14262"/>
                    <a:pt x="8443" y="14261"/>
                    <a:pt x="8438" y="14260"/>
                  </a:cubicBezTo>
                  <a:lnTo>
                    <a:pt x="8451" y="14248"/>
                  </a:lnTo>
                  <a:lnTo>
                    <a:pt x="8451" y="14248"/>
                  </a:lnTo>
                  <a:cubicBezTo>
                    <a:pt x="8274" y="14289"/>
                    <a:pt x="8096" y="14314"/>
                    <a:pt x="7919" y="14314"/>
                  </a:cubicBezTo>
                  <a:cubicBezTo>
                    <a:pt x="7883" y="14314"/>
                    <a:pt x="7846" y="14313"/>
                    <a:pt x="7809" y="14310"/>
                  </a:cubicBezTo>
                  <a:cubicBezTo>
                    <a:pt x="7583" y="14298"/>
                    <a:pt x="7357" y="14235"/>
                    <a:pt x="7168" y="14122"/>
                  </a:cubicBezTo>
                  <a:cubicBezTo>
                    <a:pt x="6992" y="14009"/>
                    <a:pt x="6829" y="13858"/>
                    <a:pt x="6703" y="13694"/>
                  </a:cubicBezTo>
                  <a:cubicBezTo>
                    <a:pt x="6615" y="13556"/>
                    <a:pt x="6489" y="13468"/>
                    <a:pt x="6338" y="13418"/>
                  </a:cubicBezTo>
                  <a:cubicBezTo>
                    <a:pt x="6300" y="13418"/>
                    <a:pt x="6263" y="13405"/>
                    <a:pt x="6225" y="13405"/>
                  </a:cubicBezTo>
                  <a:lnTo>
                    <a:pt x="6112" y="13405"/>
                  </a:lnTo>
                  <a:cubicBezTo>
                    <a:pt x="6036" y="13418"/>
                    <a:pt x="5973" y="13443"/>
                    <a:pt x="5911" y="13493"/>
                  </a:cubicBezTo>
                  <a:cubicBezTo>
                    <a:pt x="5810" y="13569"/>
                    <a:pt x="5772" y="13719"/>
                    <a:pt x="5835" y="13833"/>
                  </a:cubicBezTo>
                  <a:cubicBezTo>
                    <a:pt x="5873" y="13895"/>
                    <a:pt x="5936" y="13933"/>
                    <a:pt x="5999" y="13946"/>
                  </a:cubicBezTo>
                  <a:cubicBezTo>
                    <a:pt x="6011" y="13952"/>
                    <a:pt x="6027" y="13955"/>
                    <a:pt x="6044" y="13955"/>
                  </a:cubicBezTo>
                  <a:cubicBezTo>
                    <a:pt x="6061" y="13955"/>
                    <a:pt x="6080" y="13952"/>
                    <a:pt x="6099" y="13946"/>
                  </a:cubicBezTo>
                  <a:cubicBezTo>
                    <a:pt x="6124" y="13946"/>
                    <a:pt x="6162" y="13933"/>
                    <a:pt x="6187" y="13908"/>
                  </a:cubicBezTo>
                  <a:cubicBezTo>
                    <a:pt x="6237" y="13858"/>
                    <a:pt x="6275" y="13795"/>
                    <a:pt x="6263" y="13719"/>
                  </a:cubicBezTo>
                  <a:cubicBezTo>
                    <a:pt x="6237" y="13644"/>
                    <a:pt x="6187" y="13581"/>
                    <a:pt x="6099" y="13569"/>
                  </a:cubicBezTo>
                  <a:cubicBezTo>
                    <a:pt x="6049" y="13569"/>
                    <a:pt x="6049" y="13493"/>
                    <a:pt x="6099" y="13493"/>
                  </a:cubicBezTo>
                  <a:cubicBezTo>
                    <a:pt x="6108" y="13492"/>
                    <a:pt x="6117" y="13492"/>
                    <a:pt x="6127" y="13492"/>
                  </a:cubicBezTo>
                  <a:cubicBezTo>
                    <a:pt x="6243" y="13492"/>
                    <a:pt x="6354" y="13565"/>
                    <a:pt x="6401" y="13682"/>
                  </a:cubicBezTo>
                  <a:cubicBezTo>
                    <a:pt x="6439" y="13795"/>
                    <a:pt x="6414" y="13933"/>
                    <a:pt x="6326" y="14034"/>
                  </a:cubicBezTo>
                  <a:cubicBezTo>
                    <a:pt x="6288" y="14084"/>
                    <a:pt x="6225" y="14122"/>
                    <a:pt x="6162" y="14147"/>
                  </a:cubicBezTo>
                  <a:cubicBezTo>
                    <a:pt x="6116" y="14165"/>
                    <a:pt x="6063" y="14177"/>
                    <a:pt x="6014" y="14177"/>
                  </a:cubicBezTo>
                  <a:cubicBezTo>
                    <a:pt x="5995" y="14177"/>
                    <a:pt x="5978" y="14175"/>
                    <a:pt x="5961" y="14172"/>
                  </a:cubicBezTo>
                  <a:cubicBezTo>
                    <a:pt x="5672" y="14147"/>
                    <a:pt x="5470" y="13883"/>
                    <a:pt x="5521" y="13606"/>
                  </a:cubicBezTo>
                  <a:cubicBezTo>
                    <a:pt x="5533" y="13468"/>
                    <a:pt x="5596" y="13355"/>
                    <a:pt x="5697" y="13254"/>
                  </a:cubicBezTo>
                  <a:cubicBezTo>
                    <a:pt x="5797" y="13166"/>
                    <a:pt x="5911" y="13103"/>
                    <a:pt x="6036" y="13078"/>
                  </a:cubicBezTo>
                  <a:cubicBezTo>
                    <a:pt x="6061" y="13078"/>
                    <a:pt x="6099" y="13066"/>
                    <a:pt x="6124" y="13066"/>
                  </a:cubicBezTo>
                  <a:close/>
                  <a:moveTo>
                    <a:pt x="9343" y="14131"/>
                  </a:moveTo>
                  <a:cubicBezTo>
                    <a:pt x="9384" y="14131"/>
                    <a:pt x="9421" y="14157"/>
                    <a:pt x="9431" y="14210"/>
                  </a:cubicBezTo>
                  <a:lnTo>
                    <a:pt x="9431" y="14197"/>
                  </a:lnTo>
                  <a:lnTo>
                    <a:pt x="9431" y="14197"/>
                  </a:lnTo>
                  <a:cubicBezTo>
                    <a:pt x="9441" y="14264"/>
                    <a:pt x="9393" y="14316"/>
                    <a:pt x="9337" y="14316"/>
                  </a:cubicBezTo>
                  <a:cubicBezTo>
                    <a:pt x="9318" y="14316"/>
                    <a:pt x="9299" y="14310"/>
                    <a:pt x="9281" y="14298"/>
                  </a:cubicBezTo>
                  <a:cubicBezTo>
                    <a:pt x="9205" y="14260"/>
                    <a:pt x="9230" y="14147"/>
                    <a:pt x="9318" y="14134"/>
                  </a:cubicBezTo>
                  <a:cubicBezTo>
                    <a:pt x="9327" y="14132"/>
                    <a:pt x="9335" y="14131"/>
                    <a:pt x="9343" y="14131"/>
                  </a:cubicBezTo>
                  <a:close/>
                  <a:moveTo>
                    <a:pt x="8964" y="14208"/>
                  </a:moveTo>
                  <a:cubicBezTo>
                    <a:pt x="9032" y="14208"/>
                    <a:pt x="9095" y="14255"/>
                    <a:pt x="9117" y="14323"/>
                  </a:cubicBezTo>
                  <a:lnTo>
                    <a:pt x="9117" y="14310"/>
                  </a:lnTo>
                  <a:lnTo>
                    <a:pt x="9117" y="14310"/>
                  </a:lnTo>
                  <a:cubicBezTo>
                    <a:pt x="9137" y="14408"/>
                    <a:pt x="9058" y="14498"/>
                    <a:pt x="8968" y="14498"/>
                  </a:cubicBezTo>
                  <a:cubicBezTo>
                    <a:pt x="8943" y="14498"/>
                    <a:pt x="8916" y="14491"/>
                    <a:pt x="8891" y="14474"/>
                  </a:cubicBezTo>
                  <a:cubicBezTo>
                    <a:pt x="8778" y="14398"/>
                    <a:pt x="8815" y="14235"/>
                    <a:pt x="8941" y="14210"/>
                  </a:cubicBezTo>
                  <a:cubicBezTo>
                    <a:pt x="8949" y="14209"/>
                    <a:pt x="8957" y="14208"/>
                    <a:pt x="8964" y="14208"/>
                  </a:cubicBezTo>
                  <a:close/>
                  <a:moveTo>
                    <a:pt x="7935" y="14373"/>
                  </a:moveTo>
                  <a:cubicBezTo>
                    <a:pt x="7985" y="14373"/>
                    <a:pt x="8036" y="14411"/>
                    <a:pt x="8036" y="14461"/>
                  </a:cubicBezTo>
                  <a:lnTo>
                    <a:pt x="8048" y="14449"/>
                  </a:lnTo>
                  <a:lnTo>
                    <a:pt x="8048" y="14449"/>
                  </a:lnTo>
                  <a:cubicBezTo>
                    <a:pt x="8058" y="14515"/>
                    <a:pt x="8010" y="14567"/>
                    <a:pt x="7954" y="14567"/>
                  </a:cubicBezTo>
                  <a:cubicBezTo>
                    <a:pt x="7935" y="14567"/>
                    <a:pt x="7916" y="14562"/>
                    <a:pt x="7897" y="14549"/>
                  </a:cubicBezTo>
                  <a:cubicBezTo>
                    <a:pt x="7822" y="14499"/>
                    <a:pt x="7847" y="14386"/>
                    <a:pt x="7935" y="14373"/>
                  </a:cubicBezTo>
                  <a:close/>
                  <a:moveTo>
                    <a:pt x="8348" y="14321"/>
                  </a:moveTo>
                  <a:cubicBezTo>
                    <a:pt x="8415" y="14321"/>
                    <a:pt x="8477" y="14369"/>
                    <a:pt x="8488" y="14436"/>
                  </a:cubicBezTo>
                  <a:lnTo>
                    <a:pt x="8476" y="14436"/>
                  </a:lnTo>
                  <a:cubicBezTo>
                    <a:pt x="8505" y="14532"/>
                    <a:pt x="8424" y="14613"/>
                    <a:pt x="8339" y="14613"/>
                  </a:cubicBezTo>
                  <a:cubicBezTo>
                    <a:pt x="8313" y="14613"/>
                    <a:pt x="8286" y="14605"/>
                    <a:pt x="8262" y="14587"/>
                  </a:cubicBezTo>
                  <a:cubicBezTo>
                    <a:pt x="8149" y="14512"/>
                    <a:pt x="8187" y="14336"/>
                    <a:pt x="8325" y="14323"/>
                  </a:cubicBezTo>
                  <a:cubicBezTo>
                    <a:pt x="8333" y="14322"/>
                    <a:pt x="8340" y="14321"/>
                    <a:pt x="8348" y="14321"/>
                  </a:cubicBezTo>
                  <a:close/>
                  <a:moveTo>
                    <a:pt x="12261" y="767"/>
                  </a:moveTo>
                  <a:lnTo>
                    <a:pt x="12261" y="767"/>
                  </a:lnTo>
                  <a:cubicBezTo>
                    <a:pt x="12424" y="1509"/>
                    <a:pt x="12563" y="2251"/>
                    <a:pt x="12714" y="2993"/>
                  </a:cubicBezTo>
                  <a:cubicBezTo>
                    <a:pt x="12852" y="3735"/>
                    <a:pt x="13003" y="4490"/>
                    <a:pt x="13141" y="5231"/>
                  </a:cubicBezTo>
                  <a:lnTo>
                    <a:pt x="13996" y="9696"/>
                  </a:lnTo>
                  <a:lnTo>
                    <a:pt x="14411" y="11934"/>
                  </a:lnTo>
                  <a:lnTo>
                    <a:pt x="14814" y="14172"/>
                  </a:lnTo>
                  <a:lnTo>
                    <a:pt x="15618" y="18649"/>
                  </a:lnTo>
                  <a:lnTo>
                    <a:pt x="15643" y="18787"/>
                  </a:lnTo>
                  <a:lnTo>
                    <a:pt x="15505" y="18812"/>
                  </a:lnTo>
                  <a:lnTo>
                    <a:pt x="12563" y="19315"/>
                  </a:lnTo>
                  <a:lnTo>
                    <a:pt x="9633" y="19818"/>
                  </a:lnTo>
                  <a:cubicBezTo>
                    <a:pt x="8652" y="19969"/>
                    <a:pt x="7671" y="20145"/>
                    <a:pt x="6690" y="20309"/>
                  </a:cubicBezTo>
                  <a:cubicBezTo>
                    <a:pt x="5709" y="20460"/>
                    <a:pt x="4729" y="20623"/>
                    <a:pt x="3748" y="20774"/>
                  </a:cubicBezTo>
                  <a:cubicBezTo>
                    <a:pt x="4716" y="20573"/>
                    <a:pt x="5697" y="20384"/>
                    <a:pt x="6665" y="20195"/>
                  </a:cubicBezTo>
                  <a:cubicBezTo>
                    <a:pt x="7646" y="20007"/>
                    <a:pt x="8614" y="19818"/>
                    <a:pt x="9595" y="19630"/>
                  </a:cubicBezTo>
                  <a:lnTo>
                    <a:pt x="12525" y="19076"/>
                  </a:lnTo>
                  <a:lnTo>
                    <a:pt x="15317" y="18561"/>
                  </a:lnTo>
                  <a:lnTo>
                    <a:pt x="14537" y="14222"/>
                  </a:lnTo>
                  <a:lnTo>
                    <a:pt x="14134" y="11984"/>
                  </a:lnTo>
                  <a:lnTo>
                    <a:pt x="13745" y="9746"/>
                  </a:lnTo>
                  <a:lnTo>
                    <a:pt x="12990" y="5257"/>
                  </a:lnTo>
                  <a:cubicBezTo>
                    <a:pt x="12864" y="4515"/>
                    <a:pt x="12739" y="3760"/>
                    <a:pt x="12625" y="3018"/>
                  </a:cubicBezTo>
                  <a:cubicBezTo>
                    <a:pt x="12500" y="2264"/>
                    <a:pt x="12374" y="1522"/>
                    <a:pt x="12261" y="767"/>
                  </a:cubicBezTo>
                  <a:close/>
                  <a:moveTo>
                    <a:pt x="13015" y="0"/>
                  </a:moveTo>
                  <a:lnTo>
                    <a:pt x="12223" y="139"/>
                  </a:lnTo>
                  <a:lnTo>
                    <a:pt x="0" y="2679"/>
                  </a:lnTo>
                  <a:lnTo>
                    <a:pt x="3043" y="21780"/>
                  </a:lnTo>
                  <a:lnTo>
                    <a:pt x="16486" y="19366"/>
                  </a:lnTo>
                  <a:lnTo>
                    <a:pt x="13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34"/>
            <p:cNvSpPr/>
            <p:nvPr/>
          </p:nvSpPr>
          <p:spPr>
            <a:xfrm>
              <a:off x="6643100" y="4168875"/>
              <a:ext cx="10075" cy="3800"/>
            </a:xfrm>
            <a:custGeom>
              <a:avLst/>
              <a:gdLst/>
              <a:ahLst/>
              <a:cxnLst/>
              <a:rect l="l" t="t" r="r" b="b"/>
              <a:pathLst>
                <a:path w="403" h="152" extrusionOk="0">
                  <a:moveTo>
                    <a:pt x="403" y="1"/>
                  </a:moveTo>
                  <a:lnTo>
                    <a:pt x="63" y="64"/>
                  </a:lnTo>
                  <a:lnTo>
                    <a:pt x="0" y="152"/>
                  </a:lnTo>
                  <a:lnTo>
                    <a:pt x="340" y="89"/>
                  </a:lnTo>
                  <a:lnTo>
                    <a:pt x="4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34"/>
            <p:cNvSpPr/>
            <p:nvPr/>
          </p:nvSpPr>
          <p:spPr>
            <a:xfrm>
              <a:off x="6614800" y="4175800"/>
              <a:ext cx="22650" cy="29575"/>
            </a:xfrm>
            <a:custGeom>
              <a:avLst/>
              <a:gdLst/>
              <a:ahLst/>
              <a:cxnLst/>
              <a:rect l="l" t="t" r="r" b="b"/>
              <a:pathLst>
                <a:path w="906" h="1183" extrusionOk="0">
                  <a:moveTo>
                    <a:pt x="906" y="0"/>
                  </a:moveTo>
                  <a:lnTo>
                    <a:pt x="566" y="51"/>
                  </a:lnTo>
                  <a:lnTo>
                    <a:pt x="290" y="453"/>
                  </a:lnTo>
                  <a:lnTo>
                    <a:pt x="0" y="843"/>
                  </a:lnTo>
                  <a:lnTo>
                    <a:pt x="63" y="1182"/>
                  </a:lnTo>
                  <a:lnTo>
                    <a:pt x="478" y="591"/>
                  </a:lnTo>
                  <a:lnTo>
                    <a:pt x="9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34"/>
            <p:cNvSpPr/>
            <p:nvPr/>
          </p:nvSpPr>
          <p:spPr>
            <a:xfrm>
              <a:off x="6640275" y="4139325"/>
              <a:ext cx="17000" cy="22025"/>
            </a:xfrm>
            <a:custGeom>
              <a:avLst/>
              <a:gdLst/>
              <a:ahLst/>
              <a:cxnLst/>
              <a:rect l="l" t="t" r="r" b="b"/>
              <a:pathLst>
                <a:path w="680" h="881" extrusionOk="0">
                  <a:moveTo>
                    <a:pt x="616" y="1"/>
                  </a:moveTo>
                  <a:lnTo>
                    <a:pt x="0" y="881"/>
                  </a:lnTo>
                  <a:lnTo>
                    <a:pt x="340" y="818"/>
                  </a:lnTo>
                  <a:lnTo>
                    <a:pt x="679" y="340"/>
                  </a:lnTo>
                  <a:lnTo>
                    <a:pt x="6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34"/>
            <p:cNvSpPr/>
            <p:nvPr/>
          </p:nvSpPr>
          <p:spPr>
            <a:xfrm>
              <a:off x="6547850" y="3644200"/>
              <a:ext cx="22025" cy="16675"/>
            </a:xfrm>
            <a:custGeom>
              <a:avLst/>
              <a:gdLst/>
              <a:ahLst/>
              <a:cxnLst/>
              <a:rect l="l" t="t" r="r" b="b"/>
              <a:pathLst>
                <a:path w="881" h="667" extrusionOk="0">
                  <a:moveTo>
                    <a:pt x="340" y="0"/>
                  </a:moveTo>
                  <a:lnTo>
                    <a:pt x="0" y="63"/>
                  </a:lnTo>
                  <a:lnTo>
                    <a:pt x="880" y="667"/>
                  </a:lnTo>
                  <a:lnTo>
                    <a:pt x="830" y="340"/>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34"/>
            <p:cNvSpPr/>
            <p:nvPr/>
          </p:nvSpPr>
          <p:spPr>
            <a:xfrm>
              <a:off x="6563550" y="3634775"/>
              <a:ext cx="1925" cy="1575"/>
            </a:xfrm>
            <a:custGeom>
              <a:avLst/>
              <a:gdLst/>
              <a:ahLst/>
              <a:cxnLst/>
              <a:rect l="l" t="t" r="r" b="b"/>
              <a:pathLst>
                <a:path w="77" h="63" extrusionOk="0">
                  <a:moveTo>
                    <a:pt x="64" y="0"/>
                  </a:moveTo>
                  <a:lnTo>
                    <a:pt x="1" y="13"/>
                  </a:lnTo>
                  <a:lnTo>
                    <a:pt x="76" y="63"/>
                  </a:lnTo>
                  <a:lnTo>
                    <a:pt x="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34"/>
            <p:cNvSpPr/>
            <p:nvPr/>
          </p:nvSpPr>
          <p:spPr>
            <a:xfrm>
              <a:off x="6602225" y="3864875"/>
              <a:ext cx="17000" cy="70450"/>
            </a:xfrm>
            <a:custGeom>
              <a:avLst/>
              <a:gdLst/>
              <a:ahLst/>
              <a:cxnLst/>
              <a:rect l="l" t="t" r="r" b="b"/>
              <a:pathLst>
                <a:path w="680" h="2818" extrusionOk="0">
                  <a:moveTo>
                    <a:pt x="177" y="1"/>
                  </a:moveTo>
                  <a:lnTo>
                    <a:pt x="0" y="353"/>
                  </a:lnTo>
                  <a:lnTo>
                    <a:pt x="202" y="1447"/>
                  </a:lnTo>
                  <a:lnTo>
                    <a:pt x="403" y="2554"/>
                  </a:lnTo>
                  <a:lnTo>
                    <a:pt x="680" y="2818"/>
                  </a:lnTo>
                  <a:lnTo>
                    <a:pt x="428" y="1409"/>
                  </a:lnTo>
                  <a:lnTo>
                    <a:pt x="177"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34"/>
            <p:cNvSpPr/>
            <p:nvPr/>
          </p:nvSpPr>
          <p:spPr>
            <a:xfrm>
              <a:off x="6559150" y="3631000"/>
              <a:ext cx="5700" cy="2525"/>
            </a:xfrm>
            <a:custGeom>
              <a:avLst/>
              <a:gdLst/>
              <a:ahLst/>
              <a:cxnLst/>
              <a:rect l="l" t="t" r="r" b="b"/>
              <a:pathLst>
                <a:path w="228" h="101" extrusionOk="0">
                  <a:moveTo>
                    <a:pt x="215" y="0"/>
                  </a:moveTo>
                  <a:lnTo>
                    <a:pt x="1" y="38"/>
                  </a:lnTo>
                  <a:lnTo>
                    <a:pt x="89" y="101"/>
                  </a:lnTo>
                  <a:lnTo>
                    <a:pt x="227" y="76"/>
                  </a:lnTo>
                  <a:lnTo>
                    <a:pt x="2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34"/>
            <p:cNvSpPr/>
            <p:nvPr/>
          </p:nvSpPr>
          <p:spPr>
            <a:xfrm>
              <a:off x="6309225" y="4002125"/>
              <a:ext cx="63525" cy="25750"/>
            </a:xfrm>
            <a:custGeom>
              <a:avLst/>
              <a:gdLst/>
              <a:ahLst/>
              <a:cxnLst/>
              <a:rect l="l" t="t" r="r" b="b"/>
              <a:pathLst>
                <a:path w="2541" h="1030" extrusionOk="0">
                  <a:moveTo>
                    <a:pt x="2541" y="1025"/>
                  </a:moveTo>
                  <a:cubicBezTo>
                    <a:pt x="2528" y="1026"/>
                    <a:pt x="2515" y="1026"/>
                    <a:pt x="2502" y="1027"/>
                  </a:cubicBezTo>
                  <a:lnTo>
                    <a:pt x="2502" y="1027"/>
                  </a:lnTo>
                  <a:cubicBezTo>
                    <a:pt x="2515" y="1026"/>
                    <a:pt x="2528" y="1026"/>
                    <a:pt x="2541" y="1025"/>
                  </a:cubicBezTo>
                  <a:close/>
                  <a:moveTo>
                    <a:pt x="658" y="1"/>
                  </a:moveTo>
                  <a:cubicBezTo>
                    <a:pt x="636" y="1"/>
                    <a:pt x="614" y="2"/>
                    <a:pt x="592" y="6"/>
                  </a:cubicBezTo>
                  <a:cubicBezTo>
                    <a:pt x="580" y="5"/>
                    <a:pt x="568" y="5"/>
                    <a:pt x="556" y="5"/>
                  </a:cubicBezTo>
                  <a:cubicBezTo>
                    <a:pt x="406" y="5"/>
                    <a:pt x="269" y="77"/>
                    <a:pt x="164" y="182"/>
                  </a:cubicBezTo>
                  <a:cubicBezTo>
                    <a:pt x="51" y="295"/>
                    <a:pt x="1" y="459"/>
                    <a:pt x="51" y="610"/>
                  </a:cubicBezTo>
                  <a:cubicBezTo>
                    <a:pt x="114" y="761"/>
                    <a:pt x="252" y="861"/>
                    <a:pt x="416" y="861"/>
                  </a:cubicBezTo>
                  <a:cubicBezTo>
                    <a:pt x="265" y="849"/>
                    <a:pt x="127" y="748"/>
                    <a:pt x="76" y="597"/>
                  </a:cubicBezTo>
                  <a:cubicBezTo>
                    <a:pt x="38" y="459"/>
                    <a:pt x="76" y="308"/>
                    <a:pt x="189" y="207"/>
                  </a:cubicBezTo>
                  <a:cubicBezTo>
                    <a:pt x="303" y="107"/>
                    <a:pt x="441" y="44"/>
                    <a:pt x="592" y="44"/>
                  </a:cubicBezTo>
                  <a:cubicBezTo>
                    <a:pt x="606" y="42"/>
                    <a:pt x="620" y="42"/>
                    <a:pt x="634" y="42"/>
                  </a:cubicBezTo>
                  <a:cubicBezTo>
                    <a:pt x="761" y="42"/>
                    <a:pt x="893" y="90"/>
                    <a:pt x="994" y="169"/>
                  </a:cubicBezTo>
                  <a:cubicBezTo>
                    <a:pt x="1120" y="258"/>
                    <a:pt x="1221" y="358"/>
                    <a:pt x="1309" y="484"/>
                  </a:cubicBezTo>
                  <a:cubicBezTo>
                    <a:pt x="1409" y="597"/>
                    <a:pt x="1522" y="710"/>
                    <a:pt x="1635" y="811"/>
                  </a:cubicBezTo>
                  <a:cubicBezTo>
                    <a:pt x="1774" y="899"/>
                    <a:pt x="1912" y="962"/>
                    <a:pt x="2063" y="999"/>
                  </a:cubicBezTo>
                  <a:cubicBezTo>
                    <a:pt x="2183" y="1018"/>
                    <a:pt x="2296" y="1030"/>
                    <a:pt x="2412" y="1030"/>
                  </a:cubicBezTo>
                  <a:cubicBezTo>
                    <a:pt x="2441" y="1030"/>
                    <a:pt x="2471" y="1029"/>
                    <a:pt x="2502" y="1027"/>
                  </a:cubicBezTo>
                  <a:lnTo>
                    <a:pt x="2502" y="1027"/>
                  </a:lnTo>
                  <a:cubicBezTo>
                    <a:pt x="2479" y="1028"/>
                    <a:pt x="2457" y="1029"/>
                    <a:pt x="2435" y="1029"/>
                  </a:cubicBezTo>
                  <a:cubicBezTo>
                    <a:pt x="2157" y="1029"/>
                    <a:pt x="1884" y="942"/>
                    <a:pt x="1661" y="786"/>
                  </a:cubicBezTo>
                  <a:cubicBezTo>
                    <a:pt x="1547" y="685"/>
                    <a:pt x="1434" y="572"/>
                    <a:pt x="1346" y="459"/>
                  </a:cubicBezTo>
                  <a:cubicBezTo>
                    <a:pt x="1258" y="333"/>
                    <a:pt x="1158" y="220"/>
                    <a:pt x="1032" y="119"/>
                  </a:cubicBezTo>
                  <a:cubicBezTo>
                    <a:pt x="969" y="81"/>
                    <a:pt x="894" y="44"/>
                    <a:pt x="818" y="19"/>
                  </a:cubicBezTo>
                  <a:cubicBezTo>
                    <a:pt x="765" y="10"/>
                    <a:pt x="711" y="1"/>
                    <a:pt x="658" y="1"/>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34"/>
            <p:cNvSpPr/>
            <p:nvPr/>
          </p:nvSpPr>
          <p:spPr>
            <a:xfrm>
              <a:off x="6564175" y="3660225"/>
              <a:ext cx="41225" cy="206250"/>
            </a:xfrm>
            <a:custGeom>
              <a:avLst/>
              <a:gdLst/>
              <a:ahLst/>
              <a:cxnLst/>
              <a:rect l="l" t="t" r="r" b="b"/>
              <a:pathLst>
                <a:path w="1649" h="8250" extrusionOk="0">
                  <a:moveTo>
                    <a:pt x="1" y="1"/>
                  </a:moveTo>
                  <a:lnTo>
                    <a:pt x="1472" y="8250"/>
                  </a:lnTo>
                  <a:lnTo>
                    <a:pt x="1648" y="7910"/>
                  </a:lnTo>
                  <a:lnTo>
                    <a:pt x="265" y="189"/>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34"/>
            <p:cNvSpPr/>
            <p:nvPr/>
          </p:nvSpPr>
          <p:spPr>
            <a:xfrm>
              <a:off x="6611975" y="4178000"/>
              <a:ext cx="12900" cy="15100"/>
            </a:xfrm>
            <a:custGeom>
              <a:avLst/>
              <a:gdLst/>
              <a:ahLst/>
              <a:cxnLst/>
              <a:rect l="l" t="t" r="r" b="b"/>
              <a:pathLst>
                <a:path w="516" h="604" extrusionOk="0">
                  <a:moveTo>
                    <a:pt x="516" y="0"/>
                  </a:moveTo>
                  <a:lnTo>
                    <a:pt x="0" y="88"/>
                  </a:lnTo>
                  <a:lnTo>
                    <a:pt x="88" y="604"/>
                  </a:lnTo>
                  <a:lnTo>
                    <a:pt x="302" y="302"/>
                  </a:lnTo>
                  <a:lnTo>
                    <a:pt x="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34"/>
            <p:cNvSpPr/>
            <p:nvPr/>
          </p:nvSpPr>
          <p:spPr>
            <a:xfrm>
              <a:off x="6560100" y="3642300"/>
              <a:ext cx="7575" cy="6325"/>
            </a:xfrm>
            <a:custGeom>
              <a:avLst/>
              <a:gdLst/>
              <a:ahLst/>
              <a:cxnLst/>
              <a:rect l="l" t="t" r="r" b="b"/>
              <a:pathLst>
                <a:path w="303" h="253" extrusionOk="0">
                  <a:moveTo>
                    <a:pt x="265" y="1"/>
                  </a:moveTo>
                  <a:lnTo>
                    <a:pt x="0" y="51"/>
                  </a:lnTo>
                  <a:lnTo>
                    <a:pt x="302" y="252"/>
                  </a:lnTo>
                  <a:lnTo>
                    <a:pt x="2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34"/>
            <p:cNvSpPr/>
            <p:nvPr/>
          </p:nvSpPr>
          <p:spPr>
            <a:xfrm>
              <a:off x="6596250" y="3878075"/>
              <a:ext cx="12275" cy="47200"/>
            </a:xfrm>
            <a:custGeom>
              <a:avLst/>
              <a:gdLst/>
              <a:ahLst/>
              <a:cxnLst/>
              <a:rect l="l" t="t" r="r" b="b"/>
              <a:pathLst>
                <a:path w="491" h="1888" extrusionOk="0">
                  <a:moveTo>
                    <a:pt x="151" y="1"/>
                  </a:moveTo>
                  <a:lnTo>
                    <a:pt x="1" y="303"/>
                  </a:lnTo>
                  <a:lnTo>
                    <a:pt x="126" y="982"/>
                  </a:lnTo>
                  <a:lnTo>
                    <a:pt x="252" y="1661"/>
                  </a:lnTo>
                  <a:lnTo>
                    <a:pt x="491" y="1887"/>
                  </a:lnTo>
                  <a:lnTo>
                    <a:pt x="328" y="944"/>
                  </a:lnTo>
                  <a:lnTo>
                    <a:pt x="151"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34"/>
            <p:cNvSpPr/>
            <p:nvPr/>
          </p:nvSpPr>
          <p:spPr>
            <a:xfrm>
              <a:off x="6607250" y="4173275"/>
              <a:ext cx="20775" cy="24225"/>
            </a:xfrm>
            <a:custGeom>
              <a:avLst/>
              <a:gdLst/>
              <a:ahLst/>
              <a:cxnLst/>
              <a:rect l="l" t="t" r="r" b="b"/>
              <a:pathLst>
                <a:path w="831" h="969" extrusionOk="0">
                  <a:moveTo>
                    <a:pt x="831" y="1"/>
                  </a:moveTo>
                  <a:lnTo>
                    <a:pt x="1" y="152"/>
                  </a:lnTo>
                  <a:lnTo>
                    <a:pt x="152" y="969"/>
                  </a:lnTo>
                  <a:lnTo>
                    <a:pt x="214" y="881"/>
                  </a:lnTo>
                  <a:lnTo>
                    <a:pt x="89" y="214"/>
                  </a:lnTo>
                  <a:lnTo>
                    <a:pt x="768" y="89"/>
                  </a:lnTo>
                  <a:lnTo>
                    <a:pt x="8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34"/>
            <p:cNvSpPr/>
            <p:nvPr/>
          </p:nvSpPr>
          <p:spPr>
            <a:xfrm>
              <a:off x="6619200" y="4171400"/>
              <a:ext cx="50650" cy="57550"/>
            </a:xfrm>
            <a:custGeom>
              <a:avLst/>
              <a:gdLst/>
              <a:ahLst/>
              <a:cxnLst/>
              <a:rect l="l" t="t" r="r" b="b"/>
              <a:pathLst>
                <a:path w="2026" h="2302" extrusionOk="0">
                  <a:moveTo>
                    <a:pt x="1686" y="0"/>
                  </a:moveTo>
                  <a:lnTo>
                    <a:pt x="1396" y="51"/>
                  </a:lnTo>
                  <a:lnTo>
                    <a:pt x="692" y="1031"/>
                  </a:lnTo>
                  <a:lnTo>
                    <a:pt x="1" y="2000"/>
                  </a:lnTo>
                  <a:lnTo>
                    <a:pt x="51" y="2301"/>
                  </a:lnTo>
                  <a:lnTo>
                    <a:pt x="1321" y="2075"/>
                  </a:lnTo>
                  <a:lnTo>
                    <a:pt x="692" y="1648"/>
                  </a:lnTo>
                  <a:lnTo>
                    <a:pt x="755" y="1560"/>
                  </a:lnTo>
                  <a:lnTo>
                    <a:pt x="1459" y="2050"/>
                  </a:lnTo>
                  <a:lnTo>
                    <a:pt x="1635" y="2012"/>
                  </a:lnTo>
                  <a:lnTo>
                    <a:pt x="1007" y="1585"/>
                  </a:lnTo>
                  <a:lnTo>
                    <a:pt x="1069" y="1497"/>
                  </a:lnTo>
                  <a:lnTo>
                    <a:pt x="1786" y="1987"/>
                  </a:lnTo>
                  <a:lnTo>
                    <a:pt x="1962" y="1962"/>
                  </a:lnTo>
                  <a:lnTo>
                    <a:pt x="1333" y="1534"/>
                  </a:lnTo>
                  <a:lnTo>
                    <a:pt x="1371" y="1484"/>
                  </a:lnTo>
                  <a:lnTo>
                    <a:pt x="1396" y="1446"/>
                  </a:lnTo>
                  <a:lnTo>
                    <a:pt x="2025" y="1874"/>
                  </a:lnTo>
                  <a:lnTo>
                    <a:pt x="2025" y="1874"/>
                  </a:lnTo>
                  <a:lnTo>
                    <a:pt x="2000" y="1698"/>
                  </a:lnTo>
                  <a:lnTo>
                    <a:pt x="1283" y="1207"/>
                  </a:lnTo>
                  <a:lnTo>
                    <a:pt x="1346" y="1119"/>
                  </a:lnTo>
                  <a:lnTo>
                    <a:pt x="1975" y="1547"/>
                  </a:lnTo>
                  <a:lnTo>
                    <a:pt x="1937" y="1383"/>
                  </a:lnTo>
                  <a:lnTo>
                    <a:pt x="1220" y="893"/>
                  </a:lnTo>
                  <a:lnTo>
                    <a:pt x="1283" y="805"/>
                  </a:lnTo>
                  <a:lnTo>
                    <a:pt x="1912" y="1233"/>
                  </a:lnTo>
                  <a:lnTo>
                    <a:pt x="16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34"/>
            <p:cNvSpPr/>
            <p:nvPr/>
          </p:nvSpPr>
          <p:spPr>
            <a:xfrm>
              <a:off x="6613850" y="4211625"/>
              <a:ext cx="3175" cy="10400"/>
            </a:xfrm>
            <a:custGeom>
              <a:avLst/>
              <a:gdLst/>
              <a:ahLst/>
              <a:cxnLst/>
              <a:rect l="l" t="t" r="r" b="b"/>
              <a:pathLst>
                <a:path w="127" h="416" extrusionOk="0">
                  <a:moveTo>
                    <a:pt x="64" y="1"/>
                  </a:moveTo>
                  <a:lnTo>
                    <a:pt x="1" y="76"/>
                  </a:lnTo>
                  <a:lnTo>
                    <a:pt x="64" y="416"/>
                  </a:lnTo>
                  <a:lnTo>
                    <a:pt x="127" y="328"/>
                  </a:lnTo>
                  <a:lnTo>
                    <a:pt x="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34"/>
            <p:cNvSpPr/>
            <p:nvPr/>
          </p:nvSpPr>
          <p:spPr>
            <a:xfrm>
              <a:off x="6611650" y="4199375"/>
              <a:ext cx="3175" cy="10400"/>
            </a:xfrm>
            <a:custGeom>
              <a:avLst/>
              <a:gdLst/>
              <a:ahLst/>
              <a:cxnLst/>
              <a:rect l="l" t="t" r="r" b="b"/>
              <a:pathLst>
                <a:path w="127" h="416" extrusionOk="0">
                  <a:moveTo>
                    <a:pt x="64" y="0"/>
                  </a:moveTo>
                  <a:lnTo>
                    <a:pt x="1" y="76"/>
                  </a:lnTo>
                  <a:lnTo>
                    <a:pt x="64" y="415"/>
                  </a:lnTo>
                  <a:lnTo>
                    <a:pt x="126" y="327"/>
                  </a:lnTo>
                  <a:lnTo>
                    <a:pt x="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34"/>
            <p:cNvSpPr/>
            <p:nvPr/>
          </p:nvSpPr>
          <p:spPr>
            <a:xfrm>
              <a:off x="6652525" y="4151600"/>
              <a:ext cx="6625" cy="7550"/>
            </a:xfrm>
            <a:custGeom>
              <a:avLst/>
              <a:gdLst/>
              <a:ahLst/>
              <a:cxnLst/>
              <a:rect l="l" t="t" r="r" b="b"/>
              <a:pathLst>
                <a:path w="265" h="302" extrusionOk="0">
                  <a:moveTo>
                    <a:pt x="214" y="0"/>
                  </a:moveTo>
                  <a:lnTo>
                    <a:pt x="0" y="302"/>
                  </a:lnTo>
                  <a:lnTo>
                    <a:pt x="265" y="252"/>
                  </a:lnTo>
                  <a:lnTo>
                    <a:pt x="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34"/>
            <p:cNvSpPr/>
            <p:nvPr/>
          </p:nvSpPr>
          <p:spPr>
            <a:xfrm>
              <a:off x="6655675" y="4167625"/>
              <a:ext cx="5350" cy="2525"/>
            </a:xfrm>
            <a:custGeom>
              <a:avLst/>
              <a:gdLst/>
              <a:ahLst/>
              <a:cxnLst/>
              <a:rect l="l" t="t" r="r" b="b"/>
              <a:pathLst>
                <a:path w="214" h="101" extrusionOk="0">
                  <a:moveTo>
                    <a:pt x="201" y="0"/>
                  </a:moveTo>
                  <a:lnTo>
                    <a:pt x="63" y="25"/>
                  </a:lnTo>
                  <a:lnTo>
                    <a:pt x="0" y="101"/>
                  </a:lnTo>
                  <a:lnTo>
                    <a:pt x="0" y="101"/>
                  </a:lnTo>
                  <a:lnTo>
                    <a:pt x="214" y="63"/>
                  </a:lnTo>
                  <a:lnTo>
                    <a:pt x="2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34"/>
            <p:cNvSpPr/>
            <p:nvPr/>
          </p:nvSpPr>
          <p:spPr>
            <a:xfrm>
              <a:off x="6658800" y="4164175"/>
              <a:ext cx="1600" cy="1575"/>
            </a:xfrm>
            <a:custGeom>
              <a:avLst/>
              <a:gdLst/>
              <a:ahLst/>
              <a:cxnLst/>
              <a:rect l="l" t="t" r="r" b="b"/>
              <a:pathLst>
                <a:path w="64" h="63" extrusionOk="0">
                  <a:moveTo>
                    <a:pt x="51" y="0"/>
                  </a:moveTo>
                  <a:lnTo>
                    <a:pt x="1" y="63"/>
                  </a:lnTo>
                  <a:lnTo>
                    <a:pt x="64" y="50"/>
                  </a:ln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34"/>
            <p:cNvSpPr/>
            <p:nvPr/>
          </p:nvSpPr>
          <p:spPr>
            <a:xfrm>
              <a:off x="6633650" y="4167000"/>
              <a:ext cx="9775" cy="3150"/>
            </a:xfrm>
            <a:custGeom>
              <a:avLst/>
              <a:gdLst/>
              <a:ahLst/>
              <a:cxnLst/>
              <a:rect l="l" t="t" r="r" b="b"/>
              <a:pathLst>
                <a:path w="391" h="126" extrusionOk="0">
                  <a:moveTo>
                    <a:pt x="391" y="0"/>
                  </a:moveTo>
                  <a:lnTo>
                    <a:pt x="51" y="63"/>
                  </a:lnTo>
                  <a:lnTo>
                    <a:pt x="1" y="126"/>
                  </a:lnTo>
                  <a:lnTo>
                    <a:pt x="340" y="76"/>
                  </a:lnTo>
                  <a:lnTo>
                    <a:pt x="3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34"/>
            <p:cNvSpPr/>
            <p:nvPr/>
          </p:nvSpPr>
          <p:spPr>
            <a:xfrm>
              <a:off x="6630525" y="4171075"/>
              <a:ext cx="10075" cy="3800"/>
            </a:xfrm>
            <a:custGeom>
              <a:avLst/>
              <a:gdLst/>
              <a:ahLst/>
              <a:cxnLst/>
              <a:rect l="l" t="t" r="r" b="b"/>
              <a:pathLst>
                <a:path w="403" h="152" extrusionOk="0">
                  <a:moveTo>
                    <a:pt x="403" y="1"/>
                  </a:moveTo>
                  <a:lnTo>
                    <a:pt x="63" y="64"/>
                  </a:lnTo>
                  <a:lnTo>
                    <a:pt x="0" y="152"/>
                  </a:lnTo>
                  <a:lnTo>
                    <a:pt x="0" y="152"/>
                  </a:lnTo>
                  <a:lnTo>
                    <a:pt x="340" y="89"/>
                  </a:lnTo>
                  <a:lnTo>
                    <a:pt x="4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34"/>
            <p:cNvSpPr/>
            <p:nvPr/>
          </p:nvSpPr>
          <p:spPr>
            <a:xfrm>
              <a:off x="6617000" y="4173275"/>
              <a:ext cx="33025" cy="44350"/>
            </a:xfrm>
            <a:custGeom>
              <a:avLst/>
              <a:gdLst/>
              <a:ahLst/>
              <a:cxnLst/>
              <a:rect l="l" t="t" r="r" b="b"/>
              <a:pathLst>
                <a:path w="1321" h="1774" extrusionOk="0">
                  <a:moveTo>
                    <a:pt x="1321" y="1"/>
                  </a:moveTo>
                  <a:lnTo>
                    <a:pt x="981" y="64"/>
                  </a:lnTo>
                  <a:lnTo>
                    <a:pt x="491" y="755"/>
                  </a:lnTo>
                  <a:lnTo>
                    <a:pt x="1" y="1434"/>
                  </a:lnTo>
                  <a:lnTo>
                    <a:pt x="63" y="1774"/>
                  </a:lnTo>
                  <a:lnTo>
                    <a:pt x="692" y="893"/>
                  </a:lnTo>
                  <a:lnTo>
                    <a:pt x="13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34"/>
            <p:cNvSpPr/>
            <p:nvPr/>
          </p:nvSpPr>
          <p:spPr>
            <a:xfrm>
              <a:off x="6613225" y="4228300"/>
              <a:ext cx="1600" cy="1900"/>
            </a:xfrm>
            <a:custGeom>
              <a:avLst/>
              <a:gdLst/>
              <a:ahLst/>
              <a:cxnLst/>
              <a:rect l="l" t="t" r="r" b="b"/>
              <a:pathLst>
                <a:path w="64" h="76" extrusionOk="0">
                  <a:moveTo>
                    <a:pt x="51" y="0"/>
                  </a:moveTo>
                  <a:lnTo>
                    <a:pt x="1" y="76"/>
                  </a:lnTo>
                  <a:lnTo>
                    <a:pt x="63" y="63"/>
                  </a:ln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34"/>
            <p:cNvSpPr/>
            <p:nvPr/>
          </p:nvSpPr>
          <p:spPr>
            <a:xfrm>
              <a:off x="6611025" y="4216025"/>
              <a:ext cx="2550" cy="10100"/>
            </a:xfrm>
            <a:custGeom>
              <a:avLst/>
              <a:gdLst/>
              <a:ahLst/>
              <a:cxnLst/>
              <a:rect l="l" t="t" r="r" b="b"/>
              <a:pathLst>
                <a:path w="102" h="404" extrusionOk="0">
                  <a:moveTo>
                    <a:pt x="51" y="1"/>
                  </a:moveTo>
                  <a:lnTo>
                    <a:pt x="1" y="64"/>
                  </a:lnTo>
                  <a:lnTo>
                    <a:pt x="63" y="403"/>
                  </a:lnTo>
                  <a:lnTo>
                    <a:pt x="101" y="340"/>
                  </a:lnTo>
                  <a:lnTo>
                    <a:pt x="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34"/>
            <p:cNvSpPr/>
            <p:nvPr/>
          </p:nvSpPr>
          <p:spPr>
            <a:xfrm>
              <a:off x="6603175" y="4169200"/>
              <a:ext cx="27675" cy="32400"/>
            </a:xfrm>
            <a:custGeom>
              <a:avLst/>
              <a:gdLst/>
              <a:ahLst/>
              <a:cxnLst/>
              <a:rect l="l" t="t" r="r" b="b"/>
              <a:pathLst>
                <a:path w="1107" h="1296" extrusionOk="0">
                  <a:moveTo>
                    <a:pt x="1107" y="0"/>
                  </a:moveTo>
                  <a:lnTo>
                    <a:pt x="0" y="201"/>
                  </a:lnTo>
                  <a:lnTo>
                    <a:pt x="201" y="1295"/>
                  </a:lnTo>
                  <a:lnTo>
                    <a:pt x="239" y="1220"/>
                  </a:lnTo>
                  <a:lnTo>
                    <a:pt x="76" y="252"/>
                  </a:lnTo>
                  <a:lnTo>
                    <a:pt x="1069" y="76"/>
                  </a:lnTo>
                  <a:lnTo>
                    <a:pt x="11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34"/>
            <p:cNvSpPr/>
            <p:nvPr/>
          </p:nvSpPr>
          <p:spPr>
            <a:xfrm>
              <a:off x="6616050" y="4223900"/>
              <a:ext cx="2550" cy="5675"/>
            </a:xfrm>
            <a:custGeom>
              <a:avLst/>
              <a:gdLst/>
              <a:ahLst/>
              <a:cxnLst/>
              <a:rect l="l" t="t" r="r" b="b"/>
              <a:pathLst>
                <a:path w="102" h="227" extrusionOk="0">
                  <a:moveTo>
                    <a:pt x="64" y="0"/>
                  </a:moveTo>
                  <a:lnTo>
                    <a:pt x="1" y="88"/>
                  </a:lnTo>
                  <a:lnTo>
                    <a:pt x="26" y="227"/>
                  </a:lnTo>
                  <a:lnTo>
                    <a:pt x="101" y="214"/>
                  </a:lnTo>
                  <a:lnTo>
                    <a:pt x="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34"/>
            <p:cNvSpPr/>
            <p:nvPr/>
          </p:nvSpPr>
          <p:spPr>
            <a:xfrm>
              <a:off x="6608825" y="4203775"/>
              <a:ext cx="2550" cy="10075"/>
            </a:xfrm>
            <a:custGeom>
              <a:avLst/>
              <a:gdLst/>
              <a:ahLst/>
              <a:cxnLst/>
              <a:rect l="l" t="t" r="r" b="b"/>
              <a:pathLst>
                <a:path w="102" h="403" extrusionOk="0">
                  <a:moveTo>
                    <a:pt x="51" y="0"/>
                  </a:moveTo>
                  <a:lnTo>
                    <a:pt x="1" y="63"/>
                  </a:lnTo>
                  <a:lnTo>
                    <a:pt x="63" y="403"/>
                  </a:lnTo>
                  <a:lnTo>
                    <a:pt x="101" y="340"/>
                  </a:ln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34"/>
            <p:cNvSpPr/>
            <p:nvPr/>
          </p:nvSpPr>
          <p:spPr>
            <a:xfrm>
              <a:off x="6646225" y="4164800"/>
              <a:ext cx="9775" cy="3150"/>
            </a:xfrm>
            <a:custGeom>
              <a:avLst/>
              <a:gdLst/>
              <a:ahLst/>
              <a:cxnLst/>
              <a:rect l="l" t="t" r="r" b="b"/>
              <a:pathLst>
                <a:path w="391" h="126" extrusionOk="0">
                  <a:moveTo>
                    <a:pt x="391" y="0"/>
                  </a:moveTo>
                  <a:lnTo>
                    <a:pt x="51" y="63"/>
                  </a:lnTo>
                  <a:lnTo>
                    <a:pt x="1" y="126"/>
                  </a:lnTo>
                  <a:lnTo>
                    <a:pt x="340" y="63"/>
                  </a:lnTo>
                  <a:lnTo>
                    <a:pt x="3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34"/>
            <p:cNvSpPr/>
            <p:nvPr/>
          </p:nvSpPr>
          <p:spPr>
            <a:xfrm>
              <a:off x="6461075" y="4228925"/>
              <a:ext cx="127650" cy="27050"/>
            </a:xfrm>
            <a:custGeom>
              <a:avLst/>
              <a:gdLst/>
              <a:ahLst/>
              <a:cxnLst/>
              <a:rect l="l" t="t" r="r" b="b"/>
              <a:pathLst>
                <a:path w="5106" h="1082" extrusionOk="0">
                  <a:moveTo>
                    <a:pt x="5106" y="0"/>
                  </a:moveTo>
                  <a:lnTo>
                    <a:pt x="0" y="918"/>
                  </a:lnTo>
                  <a:lnTo>
                    <a:pt x="352" y="1082"/>
                  </a:lnTo>
                  <a:lnTo>
                    <a:pt x="4917" y="264"/>
                  </a:lnTo>
                  <a:lnTo>
                    <a:pt x="51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34"/>
            <p:cNvSpPr/>
            <p:nvPr/>
          </p:nvSpPr>
          <p:spPr>
            <a:xfrm>
              <a:off x="6410775" y="4238050"/>
              <a:ext cx="26425" cy="11950"/>
            </a:xfrm>
            <a:custGeom>
              <a:avLst/>
              <a:gdLst/>
              <a:ahLst/>
              <a:cxnLst/>
              <a:rect l="l" t="t" r="r" b="b"/>
              <a:pathLst>
                <a:path w="1057" h="478" extrusionOk="0">
                  <a:moveTo>
                    <a:pt x="466" y="0"/>
                  </a:moveTo>
                  <a:lnTo>
                    <a:pt x="0" y="478"/>
                  </a:lnTo>
                  <a:lnTo>
                    <a:pt x="0" y="478"/>
                  </a:lnTo>
                  <a:lnTo>
                    <a:pt x="529" y="377"/>
                  </a:lnTo>
                  <a:lnTo>
                    <a:pt x="1057" y="289"/>
                  </a:lnTo>
                  <a:lnTo>
                    <a:pt x="466" y="0"/>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34"/>
            <p:cNvSpPr/>
            <p:nvPr/>
          </p:nvSpPr>
          <p:spPr>
            <a:xfrm>
              <a:off x="6401025" y="4247150"/>
              <a:ext cx="48450" cy="12600"/>
            </a:xfrm>
            <a:custGeom>
              <a:avLst/>
              <a:gdLst/>
              <a:ahLst/>
              <a:cxnLst/>
              <a:rect l="l" t="t" r="r" b="b"/>
              <a:pathLst>
                <a:path w="1938" h="504" extrusionOk="0">
                  <a:moveTo>
                    <a:pt x="1623" y="1"/>
                  </a:moveTo>
                  <a:lnTo>
                    <a:pt x="944" y="127"/>
                  </a:lnTo>
                  <a:lnTo>
                    <a:pt x="252" y="252"/>
                  </a:lnTo>
                  <a:lnTo>
                    <a:pt x="1" y="504"/>
                  </a:lnTo>
                  <a:lnTo>
                    <a:pt x="1" y="504"/>
                  </a:lnTo>
                  <a:lnTo>
                    <a:pt x="969" y="328"/>
                  </a:lnTo>
                  <a:lnTo>
                    <a:pt x="1937" y="152"/>
                  </a:lnTo>
                  <a:lnTo>
                    <a:pt x="1623"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34"/>
            <p:cNvSpPr/>
            <p:nvPr/>
          </p:nvSpPr>
          <p:spPr>
            <a:xfrm>
              <a:off x="6600650" y="4225150"/>
              <a:ext cx="6325" cy="7250"/>
            </a:xfrm>
            <a:custGeom>
              <a:avLst/>
              <a:gdLst/>
              <a:ahLst/>
              <a:cxnLst/>
              <a:rect l="l" t="t" r="r" b="b"/>
              <a:pathLst>
                <a:path w="253" h="290" extrusionOk="0">
                  <a:moveTo>
                    <a:pt x="202" y="1"/>
                  </a:moveTo>
                  <a:lnTo>
                    <a:pt x="1" y="290"/>
                  </a:lnTo>
                  <a:lnTo>
                    <a:pt x="1" y="290"/>
                  </a:lnTo>
                  <a:lnTo>
                    <a:pt x="252" y="252"/>
                  </a:lnTo>
                  <a:lnTo>
                    <a:pt x="2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34"/>
            <p:cNvSpPr/>
            <p:nvPr/>
          </p:nvSpPr>
          <p:spPr>
            <a:xfrm>
              <a:off x="6238800" y="4295575"/>
              <a:ext cx="1600" cy="1600"/>
            </a:xfrm>
            <a:custGeom>
              <a:avLst/>
              <a:gdLst/>
              <a:ahLst/>
              <a:cxnLst/>
              <a:rect l="l" t="t" r="r" b="b"/>
              <a:pathLst>
                <a:path w="64" h="64" extrusionOk="0">
                  <a:moveTo>
                    <a:pt x="1" y="0"/>
                  </a:moveTo>
                  <a:lnTo>
                    <a:pt x="14" y="63"/>
                  </a:lnTo>
                  <a:lnTo>
                    <a:pt x="64" y="63"/>
                  </a:lnTo>
                  <a:lnTo>
                    <a:pt x="64" y="5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34"/>
            <p:cNvSpPr/>
            <p:nvPr/>
          </p:nvSpPr>
          <p:spPr>
            <a:xfrm>
              <a:off x="6588075" y="4212575"/>
              <a:ext cx="17000" cy="22025"/>
            </a:xfrm>
            <a:custGeom>
              <a:avLst/>
              <a:gdLst/>
              <a:ahLst/>
              <a:cxnLst/>
              <a:rect l="l" t="t" r="r" b="b"/>
              <a:pathLst>
                <a:path w="680" h="881" extrusionOk="0">
                  <a:moveTo>
                    <a:pt x="617" y="1"/>
                  </a:moveTo>
                  <a:lnTo>
                    <a:pt x="1" y="881"/>
                  </a:lnTo>
                  <a:lnTo>
                    <a:pt x="340" y="830"/>
                  </a:lnTo>
                  <a:lnTo>
                    <a:pt x="680" y="340"/>
                  </a:lnTo>
                  <a:lnTo>
                    <a:pt x="6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34"/>
            <p:cNvSpPr/>
            <p:nvPr/>
          </p:nvSpPr>
          <p:spPr>
            <a:xfrm>
              <a:off x="6390975" y="4253125"/>
              <a:ext cx="71700" cy="17000"/>
            </a:xfrm>
            <a:custGeom>
              <a:avLst/>
              <a:gdLst/>
              <a:ahLst/>
              <a:cxnLst/>
              <a:rect l="l" t="t" r="r" b="b"/>
              <a:pathLst>
                <a:path w="2868" h="680" extrusionOk="0">
                  <a:moveTo>
                    <a:pt x="2515" y="1"/>
                  </a:moveTo>
                  <a:lnTo>
                    <a:pt x="1396" y="202"/>
                  </a:lnTo>
                  <a:lnTo>
                    <a:pt x="264" y="403"/>
                  </a:lnTo>
                  <a:lnTo>
                    <a:pt x="0" y="680"/>
                  </a:lnTo>
                  <a:lnTo>
                    <a:pt x="1434" y="416"/>
                  </a:lnTo>
                  <a:lnTo>
                    <a:pt x="2867" y="164"/>
                  </a:lnTo>
                  <a:lnTo>
                    <a:pt x="2515"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34"/>
            <p:cNvSpPr/>
            <p:nvPr/>
          </p:nvSpPr>
          <p:spPr>
            <a:xfrm>
              <a:off x="6236600" y="4283300"/>
              <a:ext cx="3175" cy="9775"/>
            </a:xfrm>
            <a:custGeom>
              <a:avLst/>
              <a:gdLst/>
              <a:ahLst/>
              <a:cxnLst/>
              <a:rect l="l" t="t" r="r" b="b"/>
              <a:pathLst>
                <a:path w="127" h="391" extrusionOk="0">
                  <a:moveTo>
                    <a:pt x="1" y="1"/>
                  </a:moveTo>
                  <a:lnTo>
                    <a:pt x="51" y="340"/>
                  </a:lnTo>
                  <a:lnTo>
                    <a:pt x="127" y="391"/>
                  </a:lnTo>
                  <a:lnTo>
                    <a:pt x="64" y="5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34"/>
            <p:cNvSpPr/>
            <p:nvPr/>
          </p:nvSpPr>
          <p:spPr>
            <a:xfrm>
              <a:off x="6234400" y="4271050"/>
              <a:ext cx="3175" cy="9450"/>
            </a:xfrm>
            <a:custGeom>
              <a:avLst/>
              <a:gdLst/>
              <a:ahLst/>
              <a:cxnLst/>
              <a:rect l="l" t="t" r="r" b="b"/>
              <a:pathLst>
                <a:path w="127" h="378" extrusionOk="0">
                  <a:moveTo>
                    <a:pt x="1" y="0"/>
                  </a:moveTo>
                  <a:lnTo>
                    <a:pt x="51" y="340"/>
                  </a:lnTo>
                  <a:lnTo>
                    <a:pt x="127" y="378"/>
                  </a:lnTo>
                  <a:lnTo>
                    <a:pt x="127" y="378"/>
                  </a:lnTo>
                  <a:lnTo>
                    <a:pt x="64" y="5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34"/>
            <p:cNvSpPr/>
            <p:nvPr/>
          </p:nvSpPr>
          <p:spPr>
            <a:xfrm>
              <a:off x="6366125" y="3859725"/>
              <a:ext cx="63525" cy="25750"/>
            </a:xfrm>
            <a:custGeom>
              <a:avLst/>
              <a:gdLst/>
              <a:ahLst/>
              <a:cxnLst/>
              <a:rect l="l" t="t" r="r" b="b"/>
              <a:pathLst>
                <a:path w="2541" h="1030" extrusionOk="0">
                  <a:moveTo>
                    <a:pt x="40" y="3"/>
                  </a:moveTo>
                  <a:cubicBezTo>
                    <a:pt x="27" y="4"/>
                    <a:pt x="14" y="5"/>
                    <a:pt x="1" y="6"/>
                  </a:cubicBezTo>
                  <a:cubicBezTo>
                    <a:pt x="14" y="5"/>
                    <a:pt x="27" y="4"/>
                    <a:pt x="40" y="3"/>
                  </a:cubicBezTo>
                  <a:close/>
                  <a:moveTo>
                    <a:pt x="130" y="1"/>
                  </a:moveTo>
                  <a:cubicBezTo>
                    <a:pt x="100" y="1"/>
                    <a:pt x="70" y="1"/>
                    <a:pt x="40" y="3"/>
                  </a:cubicBezTo>
                  <a:lnTo>
                    <a:pt x="40" y="3"/>
                  </a:lnTo>
                  <a:cubicBezTo>
                    <a:pt x="62" y="2"/>
                    <a:pt x="85" y="1"/>
                    <a:pt x="107" y="1"/>
                  </a:cubicBezTo>
                  <a:cubicBezTo>
                    <a:pt x="385" y="1"/>
                    <a:pt x="658" y="88"/>
                    <a:pt x="881" y="245"/>
                  </a:cubicBezTo>
                  <a:cubicBezTo>
                    <a:pt x="994" y="345"/>
                    <a:pt x="1107" y="458"/>
                    <a:pt x="1195" y="572"/>
                  </a:cubicBezTo>
                  <a:cubicBezTo>
                    <a:pt x="1283" y="697"/>
                    <a:pt x="1397" y="810"/>
                    <a:pt x="1510" y="911"/>
                  </a:cubicBezTo>
                  <a:cubicBezTo>
                    <a:pt x="1573" y="949"/>
                    <a:pt x="1648" y="986"/>
                    <a:pt x="1724" y="1012"/>
                  </a:cubicBezTo>
                  <a:cubicBezTo>
                    <a:pt x="1777" y="1021"/>
                    <a:pt x="1830" y="1029"/>
                    <a:pt x="1888" y="1029"/>
                  </a:cubicBezTo>
                  <a:cubicBezTo>
                    <a:pt x="1912" y="1029"/>
                    <a:pt x="1937" y="1028"/>
                    <a:pt x="1962" y="1024"/>
                  </a:cubicBezTo>
                  <a:cubicBezTo>
                    <a:pt x="1974" y="1025"/>
                    <a:pt x="1985" y="1026"/>
                    <a:pt x="1996" y="1026"/>
                  </a:cubicBezTo>
                  <a:cubicBezTo>
                    <a:pt x="2137" y="1026"/>
                    <a:pt x="2285" y="954"/>
                    <a:pt x="2390" y="861"/>
                  </a:cubicBezTo>
                  <a:cubicBezTo>
                    <a:pt x="2503" y="735"/>
                    <a:pt x="2541" y="572"/>
                    <a:pt x="2491" y="421"/>
                  </a:cubicBezTo>
                  <a:cubicBezTo>
                    <a:pt x="2428" y="270"/>
                    <a:pt x="2289" y="169"/>
                    <a:pt x="2126" y="169"/>
                  </a:cubicBezTo>
                  <a:cubicBezTo>
                    <a:pt x="2277" y="182"/>
                    <a:pt x="2415" y="282"/>
                    <a:pt x="2465" y="433"/>
                  </a:cubicBezTo>
                  <a:cubicBezTo>
                    <a:pt x="2503" y="572"/>
                    <a:pt x="2465" y="722"/>
                    <a:pt x="2352" y="823"/>
                  </a:cubicBezTo>
                  <a:cubicBezTo>
                    <a:pt x="2252" y="924"/>
                    <a:pt x="2101" y="986"/>
                    <a:pt x="1962" y="986"/>
                  </a:cubicBezTo>
                  <a:cubicBezTo>
                    <a:pt x="1947" y="988"/>
                    <a:pt x="1932" y="988"/>
                    <a:pt x="1916" y="988"/>
                  </a:cubicBezTo>
                  <a:cubicBezTo>
                    <a:pt x="1781" y="988"/>
                    <a:pt x="1649" y="940"/>
                    <a:pt x="1547" y="861"/>
                  </a:cubicBezTo>
                  <a:cubicBezTo>
                    <a:pt x="1422" y="773"/>
                    <a:pt x="1321" y="672"/>
                    <a:pt x="1233" y="546"/>
                  </a:cubicBezTo>
                  <a:cubicBezTo>
                    <a:pt x="1133" y="433"/>
                    <a:pt x="1019" y="320"/>
                    <a:pt x="906" y="219"/>
                  </a:cubicBezTo>
                  <a:cubicBezTo>
                    <a:pt x="780" y="131"/>
                    <a:pt x="630" y="69"/>
                    <a:pt x="479" y="31"/>
                  </a:cubicBezTo>
                  <a:cubicBezTo>
                    <a:pt x="359" y="12"/>
                    <a:pt x="246" y="1"/>
                    <a:pt x="130" y="1"/>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34"/>
            <p:cNvSpPr/>
            <p:nvPr/>
          </p:nvSpPr>
          <p:spPr>
            <a:xfrm>
              <a:off x="6202650" y="4241175"/>
              <a:ext cx="32725" cy="27075"/>
            </a:xfrm>
            <a:custGeom>
              <a:avLst/>
              <a:gdLst/>
              <a:ahLst/>
              <a:cxnLst/>
              <a:rect l="l" t="t" r="r" b="b"/>
              <a:pathLst>
                <a:path w="1309" h="1083" extrusionOk="0">
                  <a:moveTo>
                    <a:pt x="1107" y="1"/>
                  </a:moveTo>
                  <a:lnTo>
                    <a:pt x="1" y="202"/>
                  </a:lnTo>
                  <a:lnTo>
                    <a:pt x="64" y="240"/>
                  </a:lnTo>
                  <a:lnTo>
                    <a:pt x="1070" y="64"/>
                  </a:lnTo>
                  <a:lnTo>
                    <a:pt x="1233" y="1045"/>
                  </a:lnTo>
                  <a:lnTo>
                    <a:pt x="1309" y="1082"/>
                  </a:lnTo>
                  <a:lnTo>
                    <a:pt x="11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34"/>
            <p:cNvSpPr/>
            <p:nvPr/>
          </p:nvSpPr>
          <p:spPr>
            <a:xfrm>
              <a:off x="6245725" y="4289600"/>
              <a:ext cx="7250" cy="6300"/>
            </a:xfrm>
            <a:custGeom>
              <a:avLst/>
              <a:gdLst/>
              <a:ahLst/>
              <a:cxnLst/>
              <a:rect l="l" t="t" r="r" b="b"/>
              <a:pathLst>
                <a:path w="290" h="252" extrusionOk="0">
                  <a:moveTo>
                    <a:pt x="1" y="0"/>
                  </a:moveTo>
                  <a:lnTo>
                    <a:pt x="38" y="252"/>
                  </a:lnTo>
                  <a:lnTo>
                    <a:pt x="290" y="202"/>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34"/>
            <p:cNvSpPr/>
            <p:nvPr/>
          </p:nvSpPr>
          <p:spPr>
            <a:xfrm>
              <a:off x="6263025" y="4264450"/>
              <a:ext cx="127650" cy="27375"/>
            </a:xfrm>
            <a:custGeom>
              <a:avLst/>
              <a:gdLst/>
              <a:ahLst/>
              <a:cxnLst/>
              <a:rect l="l" t="t" r="r" b="b"/>
              <a:pathLst>
                <a:path w="5106" h="1095" extrusionOk="0">
                  <a:moveTo>
                    <a:pt x="5106" y="0"/>
                  </a:moveTo>
                  <a:lnTo>
                    <a:pt x="0" y="918"/>
                  </a:lnTo>
                  <a:lnTo>
                    <a:pt x="264" y="1094"/>
                  </a:lnTo>
                  <a:lnTo>
                    <a:pt x="4829" y="277"/>
                  </a:lnTo>
                  <a:lnTo>
                    <a:pt x="51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34"/>
            <p:cNvSpPr/>
            <p:nvPr/>
          </p:nvSpPr>
          <p:spPr>
            <a:xfrm>
              <a:off x="6243225" y="4277325"/>
              <a:ext cx="22325" cy="16700"/>
            </a:xfrm>
            <a:custGeom>
              <a:avLst/>
              <a:gdLst/>
              <a:ahLst/>
              <a:cxnLst/>
              <a:rect l="l" t="t" r="r" b="b"/>
              <a:pathLst>
                <a:path w="893" h="668" extrusionOk="0">
                  <a:moveTo>
                    <a:pt x="0" y="1"/>
                  </a:moveTo>
                  <a:lnTo>
                    <a:pt x="63" y="328"/>
                  </a:lnTo>
                  <a:lnTo>
                    <a:pt x="553" y="667"/>
                  </a:lnTo>
                  <a:lnTo>
                    <a:pt x="893" y="60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34"/>
            <p:cNvSpPr/>
            <p:nvPr/>
          </p:nvSpPr>
          <p:spPr>
            <a:xfrm>
              <a:off x="6395675" y="3981550"/>
              <a:ext cx="54725" cy="42125"/>
            </a:xfrm>
            <a:custGeom>
              <a:avLst/>
              <a:gdLst/>
              <a:ahLst/>
              <a:cxnLst/>
              <a:rect l="l" t="t" r="r" b="b"/>
              <a:pathLst>
                <a:path w="2189" h="1685" extrusionOk="0">
                  <a:moveTo>
                    <a:pt x="1692" y="1"/>
                  </a:moveTo>
                  <a:cubicBezTo>
                    <a:pt x="1617" y="1"/>
                    <a:pt x="1543" y="13"/>
                    <a:pt x="1472" y="37"/>
                  </a:cubicBezTo>
                  <a:cubicBezTo>
                    <a:pt x="1397" y="62"/>
                    <a:pt x="1334" y="100"/>
                    <a:pt x="1258" y="137"/>
                  </a:cubicBezTo>
                  <a:cubicBezTo>
                    <a:pt x="1195" y="188"/>
                    <a:pt x="1145" y="238"/>
                    <a:pt x="1107" y="313"/>
                  </a:cubicBezTo>
                  <a:cubicBezTo>
                    <a:pt x="1032" y="439"/>
                    <a:pt x="969" y="578"/>
                    <a:pt x="919" y="728"/>
                  </a:cubicBezTo>
                  <a:cubicBezTo>
                    <a:pt x="881" y="879"/>
                    <a:pt x="818" y="1018"/>
                    <a:pt x="743" y="1143"/>
                  </a:cubicBezTo>
                  <a:cubicBezTo>
                    <a:pt x="567" y="1407"/>
                    <a:pt x="303" y="1596"/>
                    <a:pt x="1" y="1684"/>
                  </a:cubicBezTo>
                  <a:cubicBezTo>
                    <a:pt x="164" y="1646"/>
                    <a:pt x="315" y="1584"/>
                    <a:pt x="441" y="1495"/>
                  </a:cubicBezTo>
                  <a:cubicBezTo>
                    <a:pt x="579" y="1407"/>
                    <a:pt x="692" y="1294"/>
                    <a:pt x="780" y="1169"/>
                  </a:cubicBezTo>
                  <a:cubicBezTo>
                    <a:pt x="856" y="1030"/>
                    <a:pt x="931" y="892"/>
                    <a:pt x="969" y="754"/>
                  </a:cubicBezTo>
                  <a:cubicBezTo>
                    <a:pt x="1019" y="603"/>
                    <a:pt x="1070" y="464"/>
                    <a:pt x="1158" y="339"/>
                  </a:cubicBezTo>
                  <a:cubicBezTo>
                    <a:pt x="1233" y="213"/>
                    <a:pt x="1359" y="125"/>
                    <a:pt x="1497" y="87"/>
                  </a:cubicBezTo>
                  <a:cubicBezTo>
                    <a:pt x="1566" y="56"/>
                    <a:pt x="1639" y="40"/>
                    <a:pt x="1711" y="40"/>
                  </a:cubicBezTo>
                  <a:cubicBezTo>
                    <a:pt x="1783" y="40"/>
                    <a:pt x="1856" y="56"/>
                    <a:pt x="1925" y="87"/>
                  </a:cubicBezTo>
                  <a:cubicBezTo>
                    <a:pt x="2063" y="137"/>
                    <a:pt x="2151" y="276"/>
                    <a:pt x="2164" y="427"/>
                  </a:cubicBezTo>
                  <a:cubicBezTo>
                    <a:pt x="2176" y="578"/>
                    <a:pt x="2088" y="716"/>
                    <a:pt x="1937" y="779"/>
                  </a:cubicBezTo>
                  <a:cubicBezTo>
                    <a:pt x="2088" y="728"/>
                    <a:pt x="2189" y="578"/>
                    <a:pt x="2189" y="427"/>
                  </a:cubicBezTo>
                  <a:cubicBezTo>
                    <a:pt x="2176" y="263"/>
                    <a:pt x="2076" y="125"/>
                    <a:pt x="1937" y="49"/>
                  </a:cubicBezTo>
                  <a:cubicBezTo>
                    <a:pt x="1858" y="16"/>
                    <a:pt x="1775" y="1"/>
                    <a:pt x="1692" y="1"/>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34"/>
            <p:cNvSpPr/>
            <p:nvPr/>
          </p:nvSpPr>
          <p:spPr>
            <a:xfrm>
              <a:off x="6361425" y="3989375"/>
              <a:ext cx="33350" cy="20075"/>
            </a:xfrm>
            <a:custGeom>
              <a:avLst/>
              <a:gdLst/>
              <a:ahLst/>
              <a:cxnLst/>
              <a:rect l="l" t="t" r="r" b="b"/>
              <a:pathLst>
                <a:path w="1334" h="803" extrusionOk="0">
                  <a:moveTo>
                    <a:pt x="1333" y="0"/>
                  </a:moveTo>
                  <a:lnTo>
                    <a:pt x="1333" y="0"/>
                  </a:lnTo>
                  <a:cubicBezTo>
                    <a:pt x="1119" y="51"/>
                    <a:pt x="893" y="101"/>
                    <a:pt x="667" y="139"/>
                  </a:cubicBezTo>
                  <a:cubicBezTo>
                    <a:pt x="440" y="176"/>
                    <a:pt x="214" y="214"/>
                    <a:pt x="0" y="239"/>
                  </a:cubicBezTo>
                  <a:cubicBezTo>
                    <a:pt x="38" y="252"/>
                    <a:pt x="76" y="265"/>
                    <a:pt x="101" y="290"/>
                  </a:cubicBezTo>
                  <a:cubicBezTo>
                    <a:pt x="151" y="327"/>
                    <a:pt x="201" y="365"/>
                    <a:pt x="252" y="415"/>
                  </a:cubicBezTo>
                  <a:lnTo>
                    <a:pt x="289" y="466"/>
                  </a:lnTo>
                  <a:cubicBezTo>
                    <a:pt x="289" y="415"/>
                    <a:pt x="302" y="365"/>
                    <a:pt x="327" y="327"/>
                  </a:cubicBezTo>
                  <a:cubicBezTo>
                    <a:pt x="352" y="277"/>
                    <a:pt x="403" y="252"/>
                    <a:pt x="465" y="252"/>
                  </a:cubicBezTo>
                  <a:cubicBezTo>
                    <a:pt x="528" y="265"/>
                    <a:pt x="579" y="302"/>
                    <a:pt x="591" y="365"/>
                  </a:cubicBezTo>
                  <a:cubicBezTo>
                    <a:pt x="616" y="428"/>
                    <a:pt x="579" y="491"/>
                    <a:pt x="516" y="516"/>
                  </a:cubicBezTo>
                  <a:cubicBezTo>
                    <a:pt x="503" y="522"/>
                    <a:pt x="487" y="525"/>
                    <a:pt x="472" y="525"/>
                  </a:cubicBezTo>
                  <a:cubicBezTo>
                    <a:pt x="456" y="525"/>
                    <a:pt x="440" y="522"/>
                    <a:pt x="428" y="516"/>
                  </a:cubicBezTo>
                  <a:cubicBezTo>
                    <a:pt x="403" y="503"/>
                    <a:pt x="377" y="478"/>
                    <a:pt x="377" y="453"/>
                  </a:cubicBezTo>
                  <a:cubicBezTo>
                    <a:pt x="377" y="441"/>
                    <a:pt x="377" y="441"/>
                    <a:pt x="377" y="441"/>
                  </a:cubicBezTo>
                  <a:cubicBezTo>
                    <a:pt x="384" y="434"/>
                    <a:pt x="390" y="431"/>
                    <a:pt x="396" y="431"/>
                  </a:cubicBezTo>
                  <a:cubicBezTo>
                    <a:pt x="403" y="431"/>
                    <a:pt x="409" y="434"/>
                    <a:pt x="415" y="441"/>
                  </a:cubicBezTo>
                  <a:cubicBezTo>
                    <a:pt x="421" y="447"/>
                    <a:pt x="431" y="450"/>
                    <a:pt x="440" y="450"/>
                  </a:cubicBezTo>
                  <a:cubicBezTo>
                    <a:pt x="450" y="450"/>
                    <a:pt x="459" y="447"/>
                    <a:pt x="465" y="441"/>
                  </a:cubicBezTo>
                  <a:cubicBezTo>
                    <a:pt x="478" y="428"/>
                    <a:pt x="478" y="415"/>
                    <a:pt x="465" y="403"/>
                  </a:cubicBezTo>
                  <a:cubicBezTo>
                    <a:pt x="453" y="390"/>
                    <a:pt x="440" y="378"/>
                    <a:pt x="428" y="365"/>
                  </a:cubicBezTo>
                  <a:cubicBezTo>
                    <a:pt x="415" y="359"/>
                    <a:pt x="403" y="356"/>
                    <a:pt x="392" y="356"/>
                  </a:cubicBezTo>
                  <a:cubicBezTo>
                    <a:pt x="381" y="356"/>
                    <a:pt x="371" y="359"/>
                    <a:pt x="365" y="365"/>
                  </a:cubicBezTo>
                  <a:cubicBezTo>
                    <a:pt x="315" y="403"/>
                    <a:pt x="327" y="478"/>
                    <a:pt x="365" y="554"/>
                  </a:cubicBezTo>
                  <a:cubicBezTo>
                    <a:pt x="390" y="579"/>
                    <a:pt x="428" y="617"/>
                    <a:pt x="453" y="654"/>
                  </a:cubicBezTo>
                  <a:cubicBezTo>
                    <a:pt x="517" y="755"/>
                    <a:pt x="618" y="802"/>
                    <a:pt x="719" y="802"/>
                  </a:cubicBezTo>
                  <a:cubicBezTo>
                    <a:pt x="858" y="802"/>
                    <a:pt x="995" y="714"/>
                    <a:pt x="1031" y="554"/>
                  </a:cubicBezTo>
                  <a:lnTo>
                    <a:pt x="1044" y="554"/>
                  </a:lnTo>
                  <a:cubicBezTo>
                    <a:pt x="1069" y="516"/>
                    <a:pt x="1082" y="466"/>
                    <a:pt x="1094" y="428"/>
                  </a:cubicBezTo>
                  <a:cubicBezTo>
                    <a:pt x="1094" y="353"/>
                    <a:pt x="1082" y="277"/>
                    <a:pt x="1031" y="265"/>
                  </a:cubicBezTo>
                  <a:cubicBezTo>
                    <a:pt x="1024" y="261"/>
                    <a:pt x="1017" y="259"/>
                    <a:pt x="1010" y="259"/>
                  </a:cubicBezTo>
                  <a:cubicBezTo>
                    <a:pt x="993" y="259"/>
                    <a:pt x="977" y="268"/>
                    <a:pt x="968" y="277"/>
                  </a:cubicBezTo>
                  <a:cubicBezTo>
                    <a:pt x="956" y="290"/>
                    <a:pt x="943" y="302"/>
                    <a:pt x="943" y="327"/>
                  </a:cubicBezTo>
                  <a:cubicBezTo>
                    <a:pt x="943" y="340"/>
                    <a:pt x="943" y="353"/>
                    <a:pt x="956" y="353"/>
                  </a:cubicBezTo>
                  <a:cubicBezTo>
                    <a:pt x="961" y="358"/>
                    <a:pt x="968" y="361"/>
                    <a:pt x="976" y="361"/>
                  </a:cubicBezTo>
                  <a:cubicBezTo>
                    <a:pt x="987" y="361"/>
                    <a:pt x="999" y="355"/>
                    <a:pt x="1006" y="340"/>
                  </a:cubicBezTo>
                  <a:cubicBezTo>
                    <a:pt x="1012" y="327"/>
                    <a:pt x="1022" y="321"/>
                    <a:pt x="1030" y="321"/>
                  </a:cubicBezTo>
                  <a:cubicBezTo>
                    <a:pt x="1038" y="321"/>
                    <a:pt x="1044" y="327"/>
                    <a:pt x="1044" y="340"/>
                  </a:cubicBezTo>
                  <a:cubicBezTo>
                    <a:pt x="1056" y="365"/>
                    <a:pt x="1044" y="390"/>
                    <a:pt x="1031" y="415"/>
                  </a:cubicBezTo>
                  <a:cubicBezTo>
                    <a:pt x="1006" y="441"/>
                    <a:pt x="968" y="453"/>
                    <a:pt x="943" y="453"/>
                  </a:cubicBezTo>
                  <a:cubicBezTo>
                    <a:pt x="868" y="453"/>
                    <a:pt x="818" y="390"/>
                    <a:pt x="818" y="327"/>
                  </a:cubicBezTo>
                  <a:cubicBezTo>
                    <a:pt x="818" y="265"/>
                    <a:pt x="843" y="202"/>
                    <a:pt x="906" y="176"/>
                  </a:cubicBezTo>
                  <a:cubicBezTo>
                    <a:pt x="923" y="168"/>
                    <a:pt x="943" y="163"/>
                    <a:pt x="962" y="163"/>
                  </a:cubicBezTo>
                  <a:cubicBezTo>
                    <a:pt x="997" y="163"/>
                    <a:pt x="1032" y="177"/>
                    <a:pt x="1056" y="202"/>
                  </a:cubicBezTo>
                  <a:cubicBezTo>
                    <a:pt x="1094" y="227"/>
                    <a:pt x="1132" y="265"/>
                    <a:pt x="1132" y="315"/>
                  </a:cubicBezTo>
                  <a:cubicBezTo>
                    <a:pt x="1132" y="290"/>
                    <a:pt x="1144" y="277"/>
                    <a:pt x="1157" y="252"/>
                  </a:cubicBezTo>
                  <a:cubicBezTo>
                    <a:pt x="1182" y="189"/>
                    <a:pt x="1220" y="139"/>
                    <a:pt x="1258" y="76"/>
                  </a:cubicBezTo>
                  <a:cubicBezTo>
                    <a:pt x="1270" y="51"/>
                    <a:pt x="1295" y="26"/>
                    <a:pt x="1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34"/>
            <p:cNvSpPr/>
            <p:nvPr/>
          </p:nvSpPr>
          <p:spPr>
            <a:xfrm>
              <a:off x="6383725" y="3988325"/>
              <a:ext cx="25825" cy="21200"/>
            </a:xfrm>
            <a:custGeom>
              <a:avLst/>
              <a:gdLst/>
              <a:ahLst/>
              <a:cxnLst/>
              <a:rect l="l" t="t" r="r" b="b"/>
              <a:pathLst>
                <a:path w="1033" h="848" extrusionOk="0">
                  <a:moveTo>
                    <a:pt x="767" y="0"/>
                  </a:moveTo>
                  <a:cubicBezTo>
                    <a:pt x="750" y="0"/>
                    <a:pt x="733" y="2"/>
                    <a:pt x="718" y="5"/>
                  </a:cubicBezTo>
                  <a:cubicBezTo>
                    <a:pt x="655" y="5"/>
                    <a:pt x="592" y="30"/>
                    <a:pt x="542" y="68"/>
                  </a:cubicBezTo>
                  <a:cubicBezTo>
                    <a:pt x="479" y="105"/>
                    <a:pt x="429" y="156"/>
                    <a:pt x="403" y="206"/>
                  </a:cubicBezTo>
                  <a:cubicBezTo>
                    <a:pt x="328" y="332"/>
                    <a:pt x="303" y="445"/>
                    <a:pt x="240" y="558"/>
                  </a:cubicBezTo>
                  <a:cubicBezTo>
                    <a:pt x="190" y="684"/>
                    <a:pt x="102" y="784"/>
                    <a:pt x="1" y="847"/>
                  </a:cubicBezTo>
                  <a:cubicBezTo>
                    <a:pt x="26" y="835"/>
                    <a:pt x="51" y="822"/>
                    <a:pt x="76" y="810"/>
                  </a:cubicBezTo>
                  <a:cubicBezTo>
                    <a:pt x="114" y="784"/>
                    <a:pt x="139" y="759"/>
                    <a:pt x="164" y="747"/>
                  </a:cubicBezTo>
                  <a:cubicBezTo>
                    <a:pt x="202" y="696"/>
                    <a:pt x="252" y="646"/>
                    <a:pt x="278" y="583"/>
                  </a:cubicBezTo>
                  <a:cubicBezTo>
                    <a:pt x="341" y="470"/>
                    <a:pt x="378" y="344"/>
                    <a:pt x="441" y="244"/>
                  </a:cubicBezTo>
                  <a:cubicBezTo>
                    <a:pt x="466" y="181"/>
                    <a:pt x="504" y="143"/>
                    <a:pt x="554" y="105"/>
                  </a:cubicBezTo>
                  <a:cubicBezTo>
                    <a:pt x="605" y="80"/>
                    <a:pt x="667" y="55"/>
                    <a:pt x="718" y="42"/>
                  </a:cubicBezTo>
                  <a:cubicBezTo>
                    <a:pt x="736" y="39"/>
                    <a:pt x="755" y="37"/>
                    <a:pt x="773" y="37"/>
                  </a:cubicBezTo>
                  <a:cubicBezTo>
                    <a:pt x="879" y="37"/>
                    <a:pt x="979" y="97"/>
                    <a:pt x="1032" y="193"/>
                  </a:cubicBezTo>
                  <a:cubicBezTo>
                    <a:pt x="1007" y="130"/>
                    <a:pt x="969" y="80"/>
                    <a:pt x="906" y="42"/>
                  </a:cubicBezTo>
                  <a:cubicBezTo>
                    <a:pt x="869" y="14"/>
                    <a:pt x="817" y="0"/>
                    <a:pt x="767" y="0"/>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34"/>
            <p:cNvSpPr/>
            <p:nvPr/>
          </p:nvSpPr>
          <p:spPr>
            <a:xfrm>
              <a:off x="6344450" y="3878175"/>
              <a:ext cx="33025" cy="19750"/>
            </a:xfrm>
            <a:custGeom>
              <a:avLst/>
              <a:gdLst/>
              <a:ahLst/>
              <a:cxnLst/>
              <a:rect l="l" t="t" r="r" b="b"/>
              <a:pathLst>
                <a:path w="1321" h="790" extrusionOk="0">
                  <a:moveTo>
                    <a:pt x="601" y="0"/>
                  </a:moveTo>
                  <a:cubicBezTo>
                    <a:pt x="463" y="0"/>
                    <a:pt x="326" y="89"/>
                    <a:pt x="289" y="248"/>
                  </a:cubicBezTo>
                  <a:lnTo>
                    <a:pt x="277" y="248"/>
                  </a:lnTo>
                  <a:cubicBezTo>
                    <a:pt x="252" y="286"/>
                    <a:pt x="239" y="337"/>
                    <a:pt x="226" y="374"/>
                  </a:cubicBezTo>
                  <a:cubicBezTo>
                    <a:pt x="226" y="450"/>
                    <a:pt x="239" y="525"/>
                    <a:pt x="289" y="538"/>
                  </a:cubicBezTo>
                  <a:cubicBezTo>
                    <a:pt x="297" y="541"/>
                    <a:pt x="304" y="543"/>
                    <a:pt x="311" y="543"/>
                  </a:cubicBezTo>
                  <a:cubicBezTo>
                    <a:pt x="329" y="543"/>
                    <a:pt x="347" y="534"/>
                    <a:pt x="365" y="525"/>
                  </a:cubicBezTo>
                  <a:cubicBezTo>
                    <a:pt x="377" y="513"/>
                    <a:pt x="377" y="500"/>
                    <a:pt x="377" y="475"/>
                  </a:cubicBezTo>
                  <a:cubicBezTo>
                    <a:pt x="390" y="462"/>
                    <a:pt x="377" y="450"/>
                    <a:pt x="365" y="450"/>
                  </a:cubicBezTo>
                  <a:cubicBezTo>
                    <a:pt x="360" y="444"/>
                    <a:pt x="352" y="441"/>
                    <a:pt x="344" y="441"/>
                  </a:cubicBezTo>
                  <a:cubicBezTo>
                    <a:pt x="334" y="441"/>
                    <a:pt x="322" y="448"/>
                    <a:pt x="315" y="462"/>
                  </a:cubicBezTo>
                  <a:cubicBezTo>
                    <a:pt x="308" y="469"/>
                    <a:pt x="302" y="472"/>
                    <a:pt x="297" y="472"/>
                  </a:cubicBezTo>
                  <a:cubicBezTo>
                    <a:pt x="292" y="472"/>
                    <a:pt x="289" y="469"/>
                    <a:pt x="289" y="462"/>
                  </a:cubicBezTo>
                  <a:cubicBezTo>
                    <a:pt x="277" y="462"/>
                    <a:pt x="277" y="462"/>
                    <a:pt x="277" y="450"/>
                  </a:cubicBezTo>
                  <a:cubicBezTo>
                    <a:pt x="264" y="425"/>
                    <a:pt x="277" y="399"/>
                    <a:pt x="302" y="374"/>
                  </a:cubicBezTo>
                  <a:cubicBezTo>
                    <a:pt x="315" y="349"/>
                    <a:pt x="352" y="337"/>
                    <a:pt x="390" y="337"/>
                  </a:cubicBezTo>
                  <a:cubicBezTo>
                    <a:pt x="453" y="337"/>
                    <a:pt x="503" y="399"/>
                    <a:pt x="516" y="462"/>
                  </a:cubicBezTo>
                  <a:cubicBezTo>
                    <a:pt x="516" y="525"/>
                    <a:pt x="478" y="588"/>
                    <a:pt x="428" y="613"/>
                  </a:cubicBezTo>
                  <a:cubicBezTo>
                    <a:pt x="405" y="622"/>
                    <a:pt x="383" y="626"/>
                    <a:pt x="362" y="626"/>
                  </a:cubicBezTo>
                  <a:cubicBezTo>
                    <a:pt x="323" y="626"/>
                    <a:pt x="289" y="612"/>
                    <a:pt x="264" y="588"/>
                  </a:cubicBezTo>
                  <a:cubicBezTo>
                    <a:pt x="226" y="563"/>
                    <a:pt x="201" y="525"/>
                    <a:pt x="189" y="475"/>
                  </a:cubicBezTo>
                  <a:cubicBezTo>
                    <a:pt x="189" y="500"/>
                    <a:pt x="176" y="513"/>
                    <a:pt x="164" y="538"/>
                  </a:cubicBezTo>
                  <a:cubicBezTo>
                    <a:pt x="138" y="601"/>
                    <a:pt x="113" y="651"/>
                    <a:pt x="76" y="714"/>
                  </a:cubicBezTo>
                  <a:cubicBezTo>
                    <a:pt x="50" y="739"/>
                    <a:pt x="25" y="764"/>
                    <a:pt x="0" y="789"/>
                  </a:cubicBezTo>
                  <a:cubicBezTo>
                    <a:pt x="201" y="739"/>
                    <a:pt x="428" y="689"/>
                    <a:pt x="654" y="651"/>
                  </a:cubicBezTo>
                  <a:cubicBezTo>
                    <a:pt x="880" y="613"/>
                    <a:pt x="1107" y="575"/>
                    <a:pt x="1320" y="550"/>
                  </a:cubicBezTo>
                  <a:cubicBezTo>
                    <a:pt x="1283" y="538"/>
                    <a:pt x="1258" y="525"/>
                    <a:pt x="1220" y="500"/>
                  </a:cubicBezTo>
                  <a:cubicBezTo>
                    <a:pt x="1170" y="462"/>
                    <a:pt x="1119" y="425"/>
                    <a:pt x="1082" y="374"/>
                  </a:cubicBezTo>
                  <a:lnTo>
                    <a:pt x="1031" y="324"/>
                  </a:lnTo>
                  <a:lnTo>
                    <a:pt x="1031" y="324"/>
                  </a:lnTo>
                  <a:cubicBezTo>
                    <a:pt x="1044" y="374"/>
                    <a:pt x="1031" y="425"/>
                    <a:pt x="1006" y="462"/>
                  </a:cubicBezTo>
                  <a:cubicBezTo>
                    <a:pt x="968" y="513"/>
                    <a:pt x="918" y="538"/>
                    <a:pt x="868" y="538"/>
                  </a:cubicBezTo>
                  <a:cubicBezTo>
                    <a:pt x="805" y="525"/>
                    <a:pt x="742" y="487"/>
                    <a:pt x="729" y="425"/>
                  </a:cubicBezTo>
                  <a:cubicBezTo>
                    <a:pt x="717" y="362"/>
                    <a:pt x="742" y="299"/>
                    <a:pt x="805" y="274"/>
                  </a:cubicBezTo>
                  <a:cubicBezTo>
                    <a:pt x="817" y="267"/>
                    <a:pt x="833" y="264"/>
                    <a:pt x="849" y="264"/>
                  </a:cubicBezTo>
                  <a:cubicBezTo>
                    <a:pt x="865" y="264"/>
                    <a:pt x="880" y="267"/>
                    <a:pt x="893" y="274"/>
                  </a:cubicBezTo>
                  <a:cubicBezTo>
                    <a:pt x="918" y="286"/>
                    <a:pt x="943" y="311"/>
                    <a:pt x="943" y="337"/>
                  </a:cubicBezTo>
                  <a:cubicBezTo>
                    <a:pt x="943" y="349"/>
                    <a:pt x="943" y="362"/>
                    <a:pt x="931" y="362"/>
                  </a:cubicBezTo>
                  <a:lnTo>
                    <a:pt x="906" y="362"/>
                  </a:lnTo>
                  <a:cubicBezTo>
                    <a:pt x="895" y="351"/>
                    <a:pt x="887" y="347"/>
                    <a:pt x="879" y="347"/>
                  </a:cubicBezTo>
                  <a:cubicBezTo>
                    <a:pt x="870" y="347"/>
                    <a:pt x="862" y="354"/>
                    <a:pt x="855" y="362"/>
                  </a:cubicBezTo>
                  <a:cubicBezTo>
                    <a:pt x="843" y="374"/>
                    <a:pt x="843" y="387"/>
                    <a:pt x="855" y="399"/>
                  </a:cubicBezTo>
                  <a:cubicBezTo>
                    <a:pt x="868" y="412"/>
                    <a:pt x="880" y="425"/>
                    <a:pt x="893" y="437"/>
                  </a:cubicBezTo>
                  <a:cubicBezTo>
                    <a:pt x="906" y="443"/>
                    <a:pt x="918" y="447"/>
                    <a:pt x="929" y="447"/>
                  </a:cubicBezTo>
                  <a:cubicBezTo>
                    <a:pt x="940" y="447"/>
                    <a:pt x="950" y="443"/>
                    <a:pt x="956" y="437"/>
                  </a:cubicBezTo>
                  <a:cubicBezTo>
                    <a:pt x="1006" y="387"/>
                    <a:pt x="994" y="324"/>
                    <a:pt x="956" y="248"/>
                  </a:cubicBezTo>
                  <a:cubicBezTo>
                    <a:pt x="931" y="211"/>
                    <a:pt x="893" y="186"/>
                    <a:pt x="868" y="148"/>
                  </a:cubicBezTo>
                  <a:cubicBezTo>
                    <a:pt x="804" y="47"/>
                    <a:pt x="702" y="0"/>
                    <a:pt x="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34"/>
            <p:cNvSpPr/>
            <p:nvPr/>
          </p:nvSpPr>
          <p:spPr>
            <a:xfrm>
              <a:off x="6360150" y="3877150"/>
              <a:ext cx="30225" cy="14075"/>
            </a:xfrm>
            <a:custGeom>
              <a:avLst/>
              <a:gdLst/>
              <a:ahLst/>
              <a:cxnLst/>
              <a:rect l="l" t="t" r="r" b="b"/>
              <a:pathLst>
                <a:path w="1209" h="563" extrusionOk="0">
                  <a:moveTo>
                    <a:pt x="1" y="0"/>
                  </a:moveTo>
                  <a:lnTo>
                    <a:pt x="1" y="0"/>
                  </a:lnTo>
                  <a:cubicBezTo>
                    <a:pt x="17" y="9"/>
                    <a:pt x="40" y="17"/>
                    <a:pt x="64" y="22"/>
                  </a:cubicBezTo>
                  <a:lnTo>
                    <a:pt x="64" y="22"/>
                  </a:lnTo>
                  <a:cubicBezTo>
                    <a:pt x="43" y="14"/>
                    <a:pt x="22" y="7"/>
                    <a:pt x="1" y="0"/>
                  </a:cubicBezTo>
                  <a:close/>
                  <a:moveTo>
                    <a:pt x="64" y="22"/>
                  </a:moveTo>
                  <a:lnTo>
                    <a:pt x="64" y="22"/>
                  </a:lnTo>
                  <a:cubicBezTo>
                    <a:pt x="164" y="60"/>
                    <a:pt x="255" y="116"/>
                    <a:pt x="328" y="189"/>
                  </a:cubicBezTo>
                  <a:cubicBezTo>
                    <a:pt x="416" y="264"/>
                    <a:pt x="479" y="378"/>
                    <a:pt x="592" y="466"/>
                  </a:cubicBezTo>
                  <a:cubicBezTo>
                    <a:pt x="642" y="503"/>
                    <a:pt x="705" y="541"/>
                    <a:pt x="768" y="554"/>
                  </a:cubicBezTo>
                  <a:cubicBezTo>
                    <a:pt x="806" y="560"/>
                    <a:pt x="840" y="563"/>
                    <a:pt x="873" y="563"/>
                  </a:cubicBezTo>
                  <a:cubicBezTo>
                    <a:pt x="906" y="563"/>
                    <a:pt x="938" y="560"/>
                    <a:pt x="969" y="554"/>
                  </a:cubicBezTo>
                  <a:cubicBezTo>
                    <a:pt x="1045" y="528"/>
                    <a:pt x="1095" y="491"/>
                    <a:pt x="1145" y="440"/>
                  </a:cubicBezTo>
                  <a:cubicBezTo>
                    <a:pt x="1183" y="390"/>
                    <a:pt x="1208" y="327"/>
                    <a:pt x="1195" y="264"/>
                  </a:cubicBezTo>
                  <a:lnTo>
                    <a:pt x="1195" y="264"/>
                  </a:lnTo>
                  <a:cubicBezTo>
                    <a:pt x="1183" y="390"/>
                    <a:pt x="1095" y="491"/>
                    <a:pt x="969" y="516"/>
                  </a:cubicBezTo>
                  <a:lnTo>
                    <a:pt x="781" y="516"/>
                  </a:lnTo>
                  <a:cubicBezTo>
                    <a:pt x="730" y="491"/>
                    <a:pt x="667" y="466"/>
                    <a:pt x="630" y="428"/>
                  </a:cubicBezTo>
                  <a:cubicBezTo>
                    <a:pt x="529" y="352"/>
                    <a:pt x="454" y="239"/>
                    <a:pt x="353" y="164"/>
                  </a:cubicBezTo>
                  <a:cubicBezTo>
                    <a:pt x="303" y="113"/>
                    <a:pt x="252" y="76"/>
                    <a:pt x="189" y="51"/>
                  </a:cubicBezTo>
                  <a:cubicBezTo>
                    <a:pt x="164" y="38"/>
                    <a:pt x="127" y="25"/>
                    <a:pt x="101" y="25"/>
                  </a:cubicBezTo>
                  <a:cubicBezTo>
                    <a:pt x="89" y="25"/>
                    <a:pt x="76" y="24"/>
                    <a:pt x="64" y="22"/>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34"/>
            <p:cNvSpPr/>
            <p:nvPr/>
          </p:nvSpPr>
          <p:spPr>
            <a:xfrm>
              <a:off x="6329675" y="3878075"/>
              <a:ext cx="25800" cy="21425"/>
            </a:xfrm>
            <a:custGeom>
              <a:avLst/>
              <a:gdLst/>
              <a:ahLst/>
              <a:cxnLst/>
              <a:rect l="l" t="t" r="r" b="b"/>
              <a:pathLst>
                <a:path w="1032" h="857" extrusionOk="0">
                  <a:moveTo>
                    <a:pt x="1031" y="1"/>
                  </a:moveTo>
                  <a:lnTo>
                    <a:pt x="1031" y="1"/>
                  </a:lnTo>
                  <a:cubicBezTo>
                    <a:pt x="994" y="14"/>
                    <a:pt x="968" y="39"/>
                    <a:pt x="943" y="51"/>
                  </a:cubicBezTo>
                  <a:cubicBezTo>
                    <a:pt x="918" y="76"/>
                    <a:pt x="893" y="89"/>
                    <a:pt x="868" y="114"/>
                  </a:cubicBezTo>
                  <a:cubicBezTo>
                    <a:pt x="817" y="164"/>
                    <a:pt x="780" y="215"/>
                    <a:pt x="742" y="278"/>
                  </a:cubicBezTo>
                  <a:cubicBezTo>
                    <a:pt x="679" y="391"/>
                    <a:pt x="641" y="517"/>
                    <a:pt x="591" y="617"/>
                  </a:cubicBezTo>
                  <a:cubicBezTo>
                    <a:pt x="553" y="667"/>
                    <a:pt x="516" y="718"/>
                    <a:pt x="465" y="755"/>
                  </a:cubicBezTo>
                  <a:cubicBezTo>
                    <a:pt x="415" y="781"/>
                    <a:pt x="365" y="806"/>
                    <a:pt x="302" y="818"/>
                  </a:cubicBezTo>
                  <a:cubicBezTo>
                    <a:pt x="291" y="819"/>
                    <a:pt x="281" y="820"/>
                    <a:pt x="270" y="820"/>
                  </a:cubicBezTo>
                  <a:cubicBezTo>
                    <a:pt x="155" y="820"/>
                    <a:pt x="46" y="758"/>
                    <a:pt x="0" y="655"/>
                  </a:cubicBezTo>
                  <a:lnTo>
                    <a:pt x="0" y="655"/>
                  </a:lnTo>
                  <a:cubicBezTo>
                    <a:pt x="13" y="718"/>
                    <a:pt x="50" y="781"/>
                    <a:pt x="113" y="818"/>
                  </a:cubicBezTo>
                  <a:cubicBezTo>
                    <a:pt x="164" y="843"/>
                    <a:pt x="239" y="856"/>
                    <a:pt x="302" y="856"/>
                  </a:cubicBezTo>
                  <a:cubicBezTo>
                    <a:pt x="365" y="843"/>
                    <a:pt x="428" y="818"/>
                    <a:pt x="491" y="793"/>
                  </a:cubicBezTo>
                  <a:cubicBezTo>
                    <a:pt x="541" y="755"/>
                    <a:pt x="591" y="705"/>
                    <a:pt x="629" y="642"/>
                  </a:cubicBezTo>
                  <a:cubicBezTo>
                    <a:pt x="692" y="529"/>
                    <a:pt x="717" y="403"/>
                    <a:pt x="780" y="290"/>
                  </a:cubicBezTo>
                  <a:cubicBezTo>
                    <a:pt x="830" y="177"/>
                    <a:pt x="918" y="76"/>
                    <a:pt x="1031" y="1"/>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34"/>
            <p:cNvSpPr/>
            <p:nvPr/>
          </p:nvSpPr>
          <p:spPr>
            <a:xfrm>
              <a:off x="6267725" y="3902875"/>
              <a:ext cx="203425" cy="81850"/>
            </a:xfrm>
            <a:custGeom>
              <a:avLst/>
              <a:gdLst/>
              <a:ahLst/>
              <a:cxnLst/>
              <a:rect l="l" t="t" r="r" b="b"/>
              <a:pathLst>
                <a:path w="8137" h="3274" extrusionOk="0">
                  <a:moveTo>
                    <a:pt x="5443" y="1"/>
                  </a:moveTo>
                  <a:cubicBezTo>
                    <a:pt x="4943" y="1"/>
                    <a:pt x="4389" y="48"/>
                    <a:pt x="3798" y="153"/>
                  </a:cubicBezTo>
                  <a:cubicBezTo>
                    <a:pt x="1485" y="568"/>
                    <a:pt x="1" y="1637"/>
                    <a:pt x="127" y="2341"/>
                  </a:cubicBezTo>
                  <a:cubicBezTo>
                    <a:pt x="220" y="2867"/>
                    <a:pt x="1232" y="3273"/>
                    <a:pt x="2700" y="3273"/>
                  </a:cubicBezTo>
                  <a:cubicBezTo>
                    <a:pt x="3200" y="3273"/>
                    <a:pt x="3752" y="3226"/>
                    <a:pt x="4339" y="3121"/>
                  </a:cubicBezTo>
                  <a:cubicBezTo>
                    <a:pt x="6666" y="2706"/>
                    <a:pt x="8137" y="1637"/>
                    <a:pt x="8011" y="933"/>
                  </a:cubicBezTo>
                  <a:cubicBezTo>
                    <a:pt x="7917" y="407"/>
                    <a:pt x="6913" y="1"/>
                    <a:pt x="5443" y="1"/>
                  </a:cubicBezTo>
                  <a:close/>
                </a:path>
              </a:pathLst>
            </a:custGeom>
            <a:solidFill>
              <a:srgbClr val="7864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34"/>
            <p:cNvSpPr/>
            <p:nvPr/>
          </p:nvSpPr>
          <p:spPr>
            <a:xfrm>
              <a:off x="6259250" y="3895800"/>
              <a:ext cx="220400" cy="96225"/>
            </a:xfrm>
            <a:custGeom>
              <a:avLst/>
              <a:gdLst/>
              <a:ahLst/>
              <a:cxnLst/>
              <a:rect l="l" t="t" r="r" b="b"/>
              <a:pathLst>
                <a:path w="8816" h="3849" extrusionOk="0">
                  <a:moveTo>
                    <a:pt x="5806" y="188"/>
                  </a:moveTo>
                  <a:cubicBezTo>
                    <a:pt x="7326" y="188"/>
                    <a:pt x="8347" y="629"/>
                    <a:pt x="8451" y="1203"/>
                  </a:cubicBezTo>
                  <a:cubicBezTo>
                    <a:pt x="8589" y="1970"/>
                    <a:pt x="7105" y="3077"/>
                    <a:pt x="4691" y="3505"/>
                  </a:cubicBezTo>
                  <a:cubicBezTo>
                    <a:pt x="4085" y="3615"/>
                    <a:pt x="3519" y="3664"/>
                    <a:pt x="3010" y="3664"/>
                  </a:cubicBezTo>
                  <a:cubicBezTo>
                    <a:pt x="1490" y="3664"/>
                    <a:pt x="472" y="3224"/>
                    <a:pt x="378" y="2649"/>
                  </a:cubicBezTo>
                  <a:cubicBezTo>
                    <a:pt x="239" y="1882"/>
                    <a:pt x="1711" y="776"/>
                    <a:pt x="4125" y="336"/>
                  </a:cubicBezTo>
                  <a:lnTo>
                    <a:pt x="4125" y="348"/>
                  </a:lnTo>
                  <a:cubicBezTo>
                    <a:pt x="4731" y="238"/>
                    <a:pt x="5297" y="188"/>
                    <a:pt x="5806" y="188"/>
                  </a:cubicBezTo>
                  <a:close/>
                  <a:moveTo>
                    <a:pt x="5782" y="0"/>
                  </a:moveTo>
                  <a:cubicBezTo>
                    <a:pt x="5253" y="0"/>
                    <a:pt x="4680" y="51"/>
                    <a:pt x="4087" y="160"/>
                  </a:cubicBezTo>
                  <a:cubicBezTo>
                    <a:pt x="1761" y="575"/>
                    <a:pt x="0" y="1706"/>
                    <a:pt x="176" y="2687"/>
                  </a:cubicBezTo>
                  <a:cubicBezTo>
                    <a:pt x="308" y="3418"/>
                    <a:pt x="1473" y="3849"/>
                    <a:pt x="3027" y="3849"/>
                  </a:cubicBezTo>
                  <a:cubicBezTo>
                    <a:pt x="3557" y="3849"/>
                    <a:pt x="4133" y="3799"/>
                    <a:pt x="4728" y="3693"/>
                  </a:cubicBezTo>
                  <a:cubicBezTo>
                    <a:pt x="7067" y="3278"/>
                    <a:pt x="8815" y="2146"/>
                    <a:pt x="8639" y="1166"/>
                  </a:cubicBezTo>
                  <a:cubicBezTo>
                    <a:pt x="8508" y="443"/>
                    <a:pt x="7339" y="0"/>
                    <a:pt x="5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34"/>
            <p:cNvSpPr/>
            <p:nvPr/>
          </p:nvSpPr>
          <p:spPr>
            <a:xfrm>
              <a:off x="6348525" y="3996375"/>
              <a:ext cx="30200" cy="14075"/>
            </a:xfrm>
            <a:custGeom>
              <a:avLst/>
              <a:gdLst/>
              <a:ahLst/>
              <a:cxnLst/>
              <a:rect l="l" t="t" r="r" b="b"/>
              <a:pathLst>
                <a:path w="1208" h="563" extrusionOk="0">
                  <a:moveTo>
                    <a:pt x="335" y="0"/>
                  </a:moveTo>
                  <a:cubicBezTo>
                    <a:pt x="302" y="0"/>
                    <a:pt x="271" y="3"/>
                    <a:pt x="240" y="10"/>
                  </a:cubicBezTo>
                  <a:cubicBezTo>
                    <a:pt x="177" y="35"/>
                    <a:pt x="114" y="73"/>
                    <a:pt x="63" y="123"/>
                  </a:cubicBezTo>
                  <a:cubicBezTo>
                    <a:pt x="26" y="173"/>
                    <a:pt x="1" y="236"/>
                    <a:pt x="13" y="299"/>
                  </a:cubicBezTo>
                  <a:cubicBezTo>
                    <a:pt x="26" y="173"/>
                    <a:pt x="126" y="73"/>
                    <a:pt x="252" y="60"/>
                  </a:cubicBezTo>
                  <a:cubicBezTo>
                    <a:pt x="277" y="54"/>
                    <a:pt x="306" y="51"/>
                    <a:pt x="335" y="51"/>
                  </a:cubicBezTo>
                  <a:cubicBezTo>
                    <a:pt x="365" y="51"/>
                    <a:pt x="397" y="54"/>
                    <a:pt x="428" y="60"/>
                  </a:cubicBezTo>
                  <a:cubicBezTo>
                    <a:pt x="491" y="73"/>
                    <a:pt x="541" y="98"/>
                    <a:pt x="579" y="135"/>
                  </a:cubicBezTo>
                  <a:cubicBezTo>
                    <a:pt x="680" y="211"/>
                    <a:pt x="755" y="324"/>
                    <a:pt x="856" y="399"/>
                  </a:cubicBezTo>
                  <a:cubicBezTo>
                    <a:pt x="906" y="450"/>
                    <a:pt x="956" y="488"/>
                    <a:pt x="1019" y="513"/>
                  </a:cubicBezTo>
                  <a:cubicBezTo>
                    <a:pt x="1057" y="525"/>
                    <a:pt x="1082" y="538"/>
                    <a:pt x="1120" y="538"/>
                  </a:cubicBezTo>
                  <a:cubicBezTo>
                    <a:pt x="1129" y="538"/>
                    <a:pt x="1141" y="540"/>
                    <a:pt x="1153" y="543"/>
                  </a:cubicBezTo>
                  <a:lnTo>
                    <a:pt x="1153" y="543"/>
                  </a:lnTo>
                  <a:cubicBezTo>
                    <a:pt x="1058" y="504"/>
                    <a:pt x="965" y="450"/>
                    <a:pt x="881" y="387"/>
                  </a:cubicBezTo>
                  <a:cubicBezTo>
                    <a:pt x="793" y="299"/>
                    <a:pt x="730" y="186"/>
                    <a:pt x="617" y="98"/>
                  </a:cubicBezTo>
                  <a:cubicBezTo>
                    <a:pt x="566" y="60"/>
                    <a:pt x="504" y="22"/>
                    <a:pt x="441" y="10"/>
                  </a:cubicBezTo>
                  <a:cubicBezTo>
                    <a:pt x="403" y="3"/>
                    <a:pt x="368" y="0"/>
                    <a:pt x="335" y="0"/>
                  </a:cubicBezTo>
                  <a:close/>
                  <a:moveTo>
                    <a:pt x="1153" y="543"/>
                  </a:moveTo>
                  <a:cubicBezTo>
                    <a:pt x="1171" y="550"/>
                    <a:pt x="1189" y="557"/>
                    <a:pt x="1208" y="563"/>
                  </a:cubicBezTo>
                  <a:cubicBezTo>
                    <a:pt x="1192" y="555"/>
                    <a:pt x="1172" y="547"/>
                    <a:pt x="1153" y="543"/>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34"/>
            <p:cNvSpPr/>
            <p:nvPr/>
          </p:nvSpPr>
          <p:spPr>
            <a:xfrm>
              <a:off x="6288475" y="3863625"/>
              <a:ext cx="54725" cy="42400"/>
            </a:xfrm>
            <a:custGeom>
              <a:avLst/>
              <a:gdLst/>
              <a:ahLst/>
              <a:cxnLst/>
              <a:rect l="l" t="t" r="r" b="b"/>
              <a:pathLst>
                <a:path w="2189" h="1696" extrusionOk="0">
                  <a:moveTo>
                    <a:pt x="2189" y="1"/>
                  </a:moveTo>
                  <a:cubicBezTo>
                    <a:pt x="2162" y="8"/>
                    <a:pt x="2135" y="17"/>
                    <a:pt x="2108" y="27"/>
                  </a:cubicBezTo>
                  <a:lnTo>
                    <a:pt x="2108" y="27"/>
                  </a:lnTo>
                  <a:cubicBezTo>
                    <a:pt x="2135" y="18"/>
                    <a:pt x="2161" y="9"/>
                    <a:pt x="2189" y="1"/>
                  </a:cubicBezTo>
                  <a:close/>
                  <a:moveTo>
                    <a:pt x="2108" y="27"/>
                  </a:moveTo>
                  <a:lnTo>
                    <a:pt x="2108" y="27"/>
                  </a:lnTo>
                  <a:cubicBezTo>
                    <a:pt x="1979" y="72"/>
                    <a:pt x="1864" y="126"/>
                    <a:pt x="1749" y="189"/>
                  </a:cubicBezTo>
                  <a:cubicBezTo>
                    <a:pt x="1610" y="277"/>
                    <a:pt x="1497" y="390"/>
                    <a:pt x="1409" y="529"/>
                  </a:cubicBezTo>
                  <a:cubicBezTo>
                    <a:pt x="1334" y="654"/>
                    <a:pt x="1271" y="793"/>
                    <a:pt x="1221" y="944"/>
                  </a:cubicBezTo>
                  <a:cubicBezTo>
                    <a:pt x="1170" y="1082"/>
                    <a:pt x="1120" y="1220"/>
                    <a:pt x="1045" y="1359"/>
                  </a:cubicBezTo>
                  <a:cubicBezTo>
                    <a:pt x="957" y="1472"/>
                    <a:pt x="831" y="1560"/>
                    <a:pt x="692" y="1610"/>
                  </a:cubicBezTo>
                  <a:cubicBezTo>
                    <a:pt x="623" y="1635"/>
                    <a:pt x="551" y="1648"/>
                    <a:pt x="479" y="1648"/>
                  </a:cubicBezTo>
                  <a:cubicBezTo>
                    <a:pt x="406" y="1648"/>
                    <a:pt x="334" y="1635"/>
                    <a:pt x="265" y="1610"/>
                  </a:cubicBezTo>
                  <a:cubicBezTo>
                    <a:pt x="127" y="1547"/>
                    <a:pt x="39" y="1421"/>
                    <a:pt x="26" y="1271"/>
                  </a:cubicBezTo>
                  <a:cubicBezTo>
                    <a:pt x="13" y="1120"/>
                    <a:pt x="101" y="969"/>
                    <a:pt x="252" y="919"/>
                  </a:cubicBezTo>
                  <a:lnTo>
                    <a:pt x="252" y="919"/>
                  </a:lnTo>
                  <a:cubicBezTo>
                    <a:pt x="101" y="969"/>
                    <a:pt x="1" y="1107"/>
                    <a:pt x="1" y="1271"/>
                  </a:cubicBezTo>
                  <a:cubicBezTo>
                    <a:pt x="13" y="1434"/>
                    <a:pt x="114" y="1572"/>
                    <a:pt x="252" y="1635"/>
                  </a:cubicBezTo>
                  <a:cubicBezTo>
                    <a:pt x="335" y="1677"/>
                    <a:pt x="422" y="1695"/>
                    <a:pt x="509" y="1695"/>
                  </a:cubicBezTo>
                  <a:cubicBezTo>
                    <a:pt x="579" y="1695"/>
                    <a:pt x="650" y="1683"/>
                    <a:pt x="718" y="1660"/>
                  </a:cubicBezTo>
                  <a:cubicBezTo>
                    <a:pt x="793" y="1635"/>
                    <a:pt x="868" y="1598"/>
                    <a:pt x="931" y="1547"/>
                  </a:cubicBezTo>
                  <a:cubicBezTo>
                    <a:pt x="994" y="1510"/>
                    <a:pt x="1045" y="1447"/>
                    <a:pt x="1082" y="1384"/>
                  </a:cubicBezTo>
                  <a:cubicBezTo>
                    <a:pt x="1158" y="1245"/>
                    <a:pt x="1221" y="1107"/>
                    <a:pt x="1271" y="956"/>
                  </a:cubicBezTo>
                  <a:cubicBezTo>
                    <a:pt x="1309" y="818"/>
                    <a:pt x="1371" y="680"/>
                    <a:pt x="1447" y="541"/>
                  </a:cubicBezTo>
                  <a:cubicBezTo>
                    <a:pt x="1607" y="312"/>
                    <a:pt x="1840" y="125"/>
                    <a:pt x="2108" y="27"/>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34"/>
            <p:cNvSpPr/>
            <p:nvPr/>
          </p:nvSpPr>
          <p:spPr>
            <a:xfrm>
              <a:off x="6282825" y="3860800"/>
              <a:ext cx="68250" cy="48550"/>
            </a:xfrm>
            <a:custGeom>
              <a:avLst/>
              <a:gdLst/>
              <a:ahLst/>
              <a:cxnLst/>
              <a:rect l="l" t="t" r="r" b="b"/>
              <a:pathLst>
                <a:path w="2730" h="1942" extrusionOk="0">
                  <a:moveTo>
                    <a:pt x="2415" y="114"/>
                  </a:moveTo>
                  <a:cubicBezTo>
                    <a:pt x="2113" y="202"/>
                    <a:pt x="1862" y="390"/>
                    <a:pt x="1685" y="654"/>
                  </a:cubicBezTo>
                  <a:cubicBezTo>
                    <a:pt x="1610" y="780"/>
                    <a:pt x="1547" y="918"/>
                    <a:pt x="1509" y="1069"/>
                  </a:cubicBezTo>
                  <a:cubicBezTo>
                    <a:pt x="1459" y="1220"/>
                    <a:pt x="1396" y="1358"/>
                    <a:pt x="1321" y="1484"/>
                  </a:cubicBezTo>
                  <a:cubicBezTo>
                    <a:pt x="1283" y="1560"/>
                    <a:pt x="1220" y="1610"/>
                    <a:pt x="1170" y="1660"/>
                  </a:cubicBezTo>
                  <a:cubicBezTo>
                    <a:pt x="1094" y="1698"/>
                    <a:pt x="1032" y="1736"/>
                    <a:pt x="956" y="1761"/>
                  </a:cubicBezTo>
                  <a:cubicBezTo>
                    <a:pt x="885" y="1785"/>
                    <a:pt x="811" y="1797"/>
                    <a:pt x="737" y="1797"/>
                  </a:cubicBezTo>
                  <a:cubicBezTo>
                    <a:pt x="654" y="1797"/>
                    <a:pt x="571" y="1781"/>
                    <a:pt x="491" y="1748"/>
                  </a:cubicBezTo>
                  <a:cubicBezTo>
                    <a:pt x="340" y="1685"/>
                    <a:pt x="239" y="1534"/>
                    <a:pt x="227" y="1384"/>
                  </a:cubicBezTo>
                  <a:cubicBezTo>
                    <a:pt x="227" y="1220"/>
                    <a:pt x="327" y="1069"/>
                    <a:pt x="491" y="1019"/>
                  </a:cubicBezTo>
                  <a:lnTo>
                    <a:pt x="491" y="1019"/>
                  </a:lnTo>
                  <a:cubicBezTo>
                    <a:pt x="340" y="1082"/>
                    <a:pt x="252" y="1220"/>
                    <a:pt x="265" y="1384"/>
                  </a:cubicBezTo>
                  <a:cubicBezTo>
                    <a:pt x="265" y="1522"/>
                    <a:pt x="365" y="1660"/>
                    <a:pt x="503" y="1711"/>
                  </a:cubicBezTo>
                  <a:cubicBezTo>
                    <a:pt x="573" y="1742"/>
                    <a:pt x="645" y="1758"/>
                    <a:pt x="717" y="1758"/>
                  </a:cubicBezTo>
                  <a:cubicBezTo>
                    <a:pt x="790" y="1758"/>
                    <a:pt x="862" y="1742"/>
                    <a:pt x="931" y="1711"/>
                  </a:cubicBezTo>
                  <a:cubicBezTo>
                    <a:pt x="1069" y="1673"/>
                    <a:pt x="1195" y="1585"/>
                    <a:pt x="1271" y="1459"/>
                  </a:cubicBezTo>
                  <a:cubicBezTo>
                    <a:pt x="1346" y="1333"/>
                    <a:pt x="1409" y="1195"/>
                    <a:pt x="1459" y="1057"/>
                  </a:cubicBezTo>
                  <a:cubicBezTo>
                    <a:pt x="1497" y="906"/>
                    <a:pt x="1572" y="767"/>
                    <a:pt x="1648" y="629"/>
                  </a:cubicBezTo>
                  <a:cubicBezTo>
                    <a:pt x="1736" y="503"/>
                    <a:pt x="1849" y="390"/>
                    <a:pt x="1987" y="302"/>
                  </a:cubicBezTo>
                  <a:cubicBezTo>
                    <a:pt x="2113" y="214"/>
                    <a:pt x="2264" y="151"/>
                    <a:pt x="2415" y="114"/>
                  </a:cubicBezTo>
                  <a:close/>
                  <a:moveTo>
                    <a:pt x="2679" y="0"/>
                  </a:moveTo>
                  <a:cubicBezTo>
                    <a:pt x="2465" y="26"/>
                    <a:pt x="2251" y="76"/>
                    <a:pt x="2050" y="164"/>
                  </a:cubicBezTo>
                  <a:cubicBezTo>
                    <a:pt x="1836" y="252"/>
                    <a:pt x="1660" y="390"/>
                    <a:pt x="1509" y="566"/>
                  </a:cubicBezTo>
                  <a:cubicBezTo>
                    <a:pt x="1384" y="730"/>
                    <a:pt x="1296" y="931"/>
                    <a:pt x="1233" y="1132"/>
                  </a:cubicBezTo>
                  <a:cubicBezTo>
                    <a:pt x="1195" y="1283"/>
                    <a:pt x="1107" y="1421"/>
                    <a:pt x="981" y="1509"/>
                  </a:cubicBezTo>
                  <a:cubicBezTo>
                    <a:pt x="944" y="1534"/>
                    <a:pt x="918" y="1547"/>
                    <a:pt x="881" y="1560"/>
                  </a:cubicBezTo>
                  <a:lnTo>
                    <a:pt x="818" y="1585"/>
                  </a:lnTo>
                  <a:cubicBezTo>
                    <a:pt x="805" y="1585"/>
                    <a:pt x="780" y="1597"/>
                    <a:pt x="768" y="1597"/>
                  </a:cubicBezTo>
                  <a:cubicBezTo>
                    <a:pt x="736" y="1603"/>
                    <a:pt x="707" y="1606"/>
                    <a:pt x="678" y="1606"/>
                  </a:cubicBezTo>
                  <a:cubicBezTo>
                    <a:pt x="638" y="1606"/>
                    <a:pt x="598" y="1600"/>
                    <a:pt x="554" y="1585"/>
                  </a:cubicBezTo>
                  <a:cubicBezTo>
                    <a:pt x="428" y="1547"/>
                    <a:pt x="353" y="1421"/>
                    <a:pt x="365" y="1283"/>
                  </a:cubicBezTo>
                  <a:cubicBezTo>
                    <a:pt x="378" y="1220"/>
                    <a:pt x="415" y="1170"/>
                    <a:pt x="478" y="1132"/>
                  </a:cubicBezTo>
                  <a:cubicBezTo>
                    <a:pt x="503" y="1107"/>
                    <a:pt x="529" y="1094"/>
                    <a:pt x="566" y="1094"/>
                  </a:cubicBezTo>
                  <a:cubicBezTo>
                    <a:pt x="577" y="1091"/>
                    <a:pt x="588" y="1089"/>
                    <a:pt x="599" y="1089"/>
                  </a:cubicBezTo>
                  <a:cubicBezTo>
                    <a:pt x="625" y="1089"/>
                    <a:pt x="649" y="1098"/>
                    <a:pt x="667" y="1107"/>
                  </a:cubicBezTo>
                  <a:cubicBezTo>
                    <a:pt x="742" y="1132"/>
                    <a:pt x="793" y="1182"/>
                    <a:pt x="805" y="1258"/>
                  </a:cubicBezTo>
                  <a:cubicBezTo>
                    <a:pt x="818" y="1333"/>
                    <a:pt x="768" y="1409"/>
                    <a:pt x="705" y="1446"/>
                  </a:cubicBezTo>
                  <a:cubicBezTo>
                    <a:pt x="659" y="1469"/>
                    <a:pt x="686" y="1524"/>
                    <a:pt x="720" y="1524"/>
                  </a:cubicBezTo>
                  <a:cubicBezTo>
                    <a:pt x="723" y="1524"/>
                    <a:pt x="726" y="1523"/>
                    <a:pt x="730" y="1522"/>
                  </a:cubicBezTo>
                  <a:cubicBezTo>
                    <a:pt x="856" y="1484"/>
                    <a:pt x="944" y="1384"/>
                    <a:pt x="944" y="1258"/>
                  </a:cubicBezTo>
                  <a:cubicBezTo>
                    <a:pt x="944" y="1120"/>
                    <a:pt x="868" y="994"/>
                    <a:pt x="755" y="943"/>
                  </a:cubicBezTo>
                  <a:cubicBezTo>
                    <a:pt x="692" y="906"/>
                    <a:pt x="629" y="893"/>
                    <a:pt x="566" y="893"/>
                  </a:cubicBezTo>
                  <a:cubicBezTo>
                    <a:pt x="491" y="893"/>
                    <a:pt x="428" y="906"/>
                    <a:pt x="365" y="931"/>
                  </a:cubicBezTo>
                  <a:cubicBezTo>
                    <a:pt x="101" y="1057"/>
                    <a:pt x="0" y="1371"/>
                    <a:pt x="151" y="1623"/>
                  </a:cubicBezTo>
                  <a:cubicBezTo>
                    <a:pt x="214" y="1748"/>
                    <a:pt x="327" y="1836"/>
                    <a:pt x="466" y="1887"/>
                  </a:cubicBezTo>
                  <a:cubicBezTo>
                    <a:pt x="552" y="1925"/>
                    <a:pt x="646" y="1941"/>
                    <a:pt x="747" y="1941"/>
                  </a:cubicBezTo>
                  <a:cubicBezTo>
                    <a:pt x="778" y="1941"/>
                    <a:pt x="810" y="1940"/>
                    <a:pt x="843" y="1937"/>
                  </a:cubicBezTo>
                  <a:cubicBezTo>
                    <a:pt x="868" y="1937"/>
                    <a:pt x="893" y="1924"/>
                    <a:pt x="931" y="1924"/>
                  </a:cubicBezTo>
                  <a:lnTo>
                    <a:pt x="1019" y="1899"/>
                  </a:lnTo>
                  <a:cubicBezTo>
                    <a:pt x="1069" y="1874"/>
                    <a:pt x="1132" y="1861"/>
                    <a:pt x="1183" y="1824"/>
                  </a:cubicBezTo>
                  <a:cubicBezTo>
                    <a:pt x="1296" y="1761"/>
                    <a:pt x="1384" y="1673"/>
                    <a:pt x="1459" y="1572"/>
                  </a:cubicBezTo>
                  <a:cubicBezTo>
                    <a:pt x="1522" y="1472"/>
                    <a:pt x="1572" y="1371"/>
                    <a:pt x="1610" y="1258"/>
                  </a:cubicBezTo>
                  <a:cubicBezTo>
                    <a:pt x="1685" y="1069"/>
                    <a:pt x="1723" y="906"/>
                    <a:pt x="1786" y="742"/>
                  </a:cubicBezTo>
                  <a:cubicBezTo>
                    <a:pt x="1799" y="793"/>
                    <a:pt x="1811" y="830"/>
                    <a:pt x="1836" y="868"/>
                  </a:cubicBezTo>
                  <a:cubicBezTo>
                    <a:pt x="1849" y="906"/>
                    <a:pt x="1887" y="918"/>
                    <a:pt x="1912" y="943"/>
                  </a:cubicBezTo>
                  <a:cubicBezTo>
                    <a:pt x="1950" y="956"/>
                    <a:pt x="1987" y="969"/>
                    <a:pt x="2025" y="969"/>
                  </a:cubicBezTo>
                  <a:cubicBezTo>
                    <a:pt x="2113" y="969"/>
                    <a:pt x="2176" y="906"/>
                    <a:pt x="2201" y="818"/>
                  </a:cubicBezTo>
                  <a:cubicBezTo>
                    <a:pt x="2226" y="730"/>
                    <a:pt x="2188" y="642"/>
                    <a:pt x="2100" y="604"/>
                  </a:cubicBezTo>
                  <a:cubicBezTo>
                    <a:pt x="2082" y="598"/>
                    <a:pt x="2060" y="595"/>
                    <a:pt x="2038" y="595"/>
                  </a:cubicBezTo>
                  <a:cubicBezTo>
                    <a:pt x="2016" y="595"/>
                    <a:pt x="1994" y="598"/>
                    <a:pt x="1975" y="604"/>
                  </a:cubicBezTo>
                  <a:cubicBezTo>
                    <a:pt x="1937" y="629"/>
                    <a:pt x="1912" y="667"/>
                    <a:pt x="1912" y="705"/>
                  </a:cubicBezTo>
                  <a:cubicBezTo>
                    <a:pt x="1912" y="705"/>
                    <a:pt x="1912" y="717"/>
                    <a:pt x="1912" y="717"/>
                  </a:cubicBezTo>
                  <a:cubicBezTo>
                    <a:pt x="1918" y="723"/>
                    <a:pt x="1924" y="727"/>
                    <a:pt x="1931" y="727"/>
                  </a:cubicBezTo>
                  <a:cubicBezTo>
                    <a:pt x="1937" y="727"/>
                    <a:pt x="1943" y="723"/>
                    <a:pt x="1950" y="717"/>
                  </a:cubicBezTo>
                  <a:cubicBezTo>
                    <a:pt x="1966" y="707"/>
                    <a:pt x="1979" y="703"/>
                    <a:pt x="1991" y="703"/>
                  </a:cubicBezTo>
                  <a:cubicBezTo>
                    <a:pt x="2006" y="703"/>
                    <a:pt x="2018" y="710"/>
                    <a:pt x="2025" y="717"/>
                  </a:cubicBezTo>
                  <a:cubicBezTo>
                    <a:pt x="2038" y="730"/>
                    <a:pt x="2038" y="755"/>
                    <a:pt x="2025" y="767"/>
                  </a:cubicBezTo>
                  <a:cubicBezTo>
                    <a:pt x="2012" y="793"/>
                    <a:pt x="2000" y="805"/>
                    <a:pt x="1975" y="818"/>
                  </a:cubicBezTo>
                  <a:cubicBezTo>
                    <a:pt x="1966" y="818"/>
                    <a:pt x="1958" y="823"/>
                    <a:pt x="1950" y="823"/>
                  </a:cubicBezTo>
                  <a:cubicBezTo>
                    <a:pt x="1945" y="823"/>
                    <a:pt x="1941" y="822"/>
                    <a:pt x="1937" y="818"/>
                  </a:cubicBezTo>
                  <a:cubicBezTo>
                    <a:pt x="1924" y="818"/>
                    <a:pt x="1899" y="818"/>
                    <a:pt x="1887" y="805"/>
                  </a:cubicBezTo>
                  <a:cubicBezTo>
                    <a:pt x="1824" y="755"/>
                    <a:pt x="1836" y="654"/>
                    <a:pt x="1874" y="554"/>
                  </a:cubicBezTo>
                  <a:cubicBezTo>
                    <a:pt x="1899" y="529"/>
                    <a:pt x="1899" y="516"/>
                    <a:pt x="1924" y="491"/>
                  </a:cubicBezTo>
                  <a:cubicBezTo>
                    <a:pt x="1987" y="415"/>
                    <a:pt x="2050" y="365"/>
                    <a:pt x="2138" y="315"/>
                  </a:cubicBezTo>
                  <a:cubicBezTo>
                    <a:pt x="2302" y="202"/>
                    <a:pt x="2490" y="126"/>
                    <a:pt x="2691" y="76"/>
                  </a:cubicBezTo>
                  <a:cubicBezTo>
                    <a:pt x="2704" y="76"/>
                    <a:pt x="2729" y="63"/>
                    <a:pt x="2717" y="38"/>
                  </a:cubicBezTo>
                  <a:cubicBezTo>
                    <a:pt x="2717" y="13"/>
                    <a:pt x="2691" y="0"/>
                    <a:pt x="2679"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34"/>
            <p:cNvSpPr/>
            <p:nvPr/>
          </p:nvSpPr>
          <p:spPr>
            <a:xfrm>
              <a:off x="6343500" y="3863825"/>
              <a:ext cx="24850" cy="12075"/>
            </a:xfrm>
            <a:custGeom>
              <a:avLst/>
              <a:gdLst/>
              <a:ahLst/>
              <a:cxnLst/>
              <a:rect l="l" t="t" r="r" b="b"/>
              <a:pathLst>
                <a:path w="994" h="483" extrusionOk="0">
                  <a:moveTo>
                    <a:pt x="376" y="143"/>
                  </a:moveTo>
                  <a:cubicBezTo>
                    <a:pt x="398" y="162"/>
                    <a:pt x="425" y="171"/>
                    <a:pt x="452" y="172"/>
                  </a:cubicBezTo>
                  <a:lnTo>
                    <a:pt x="452" y="172"/>
                  </a:lnTo>
                  <a:cubicBezTo>
                    <a:pt x="428" y="160"/>
                    <a:pt x="403" y="152"/>
                    <a:pt x="378" y="143"/>
                  </a:cubicBezTo>
                  <a:close/>
                  <a:moveTo>
                    <a:pt x="520" y="186"/>
                  </a:moveTo>
                  <a:cubicBezTo>
                    <a:pt x="518" y="186"/>
                    <a:pt x="515" y="186"/>
                    <a:pt x="513" y="186"/>
                  </a:cubicBezTo>
                  <a:lnTo>
                    <a:pt x="513" y="186"/>
                  </a:lnTo>
                  <a:cubicBezTo>
                    <a:pt x="560" y="211"/>
                    <a:pt x="606" y="246"/>
                    <a:pt x="642" y="282"/>
                  </a:cubicBezTo>
                  <a:cubicBezTo>
                    <a:pt x="625" y="216"/>
                    <a:pt x="572" y="186"/>
                    <a:pt x="520" y="186"/>
                  </a:cubicBezTo>
                  <a:close/>
                  <a:moveTo>
                    <a:pt x="486" y="190"/>
                  </a:moveTo>
                  <a:cubicBezTo>
                    <a:pt x="433" y="204"/>
                    <a:pt x="391" y="250"/>
                    <a:pt x="403" y="319"/>
                  </a:cubicBezTo>
                  <a:cubicBezTo>
                    <a:pt x="428" y="269"/>
                    <a:pt x="453" y="231"/>
                    <a:pt x="491" y="194"/>
                  </a:cubicBezTo>
                  <a:cubicBezTo>
                    <a:pt x="489" y="193"/>
                    <a:pt x="487" y="191"/>
                    <a:pt x="486" y="190"/>
                  </a:cubicBezTo>
                  <a:close/>
                  <a:moveTo>
                    <a:pt x="780" y="0"/>
                  </a:moveTo>
                  <a:cubicBezTo>
                    <a:pt x="763" y="0"/>
                    <a:pt x="747" y="2"/>
                    <a:pt x="730" y="5"/>
                  </a:cubicBezTo>
                  <a:cubicBezTo>
                    <a:pt x="679" y="18"/>
                    <a:pt x="629" y="43"/>
                    <a:pt x="579" y="81"/>
                  </a:cubicBezTo>
                  <a:cubicBezTo>
                    <a:pt x="564" y="139"/>
                    <a:pt x="511" y="172"/>
                    <a:pt x="457" y="172"/>
                  </a:cubicBezTo>
                  <a:cubicBezTo>
                    <a:pt x="456" y="172"/>
                    <a:pt x="454" y="172"/>
                    <a:pt x="452" y="172"/>
                  </a:cubicBezTo>
                  <a:lnTo>
                    <a:pt x="452" y="172"/>
                  </a:lnTo>
                  <a:cubicBezTo>
                    <a:pt x="463" y="177"/>
                    <a:pt x="475" y="183"/>
                    <a:pt x="486" y="190"/>
                  </a:cubicBezTo>
                  <a:lnTo>
                    <a:pt x="486" y="190"/>
                  </a:lnTo>
                  <a:cubicBezTo>
                    <a:pt x="494" y="188"/>
                    <a:pt x="503" y="186"/>
                    <a:pt x="513" y="186"/>
                  </a:cubicBezTo>
                  <a:lnTo>
                    <a:pt x="513" y="186"/>
                  </a:lnTo>
                  <a:cubicBezTo>
                    <a:pt x="510" y="184"/>
                    <a:pt x="506" y="183"/>
                    <a:pt x="503" y="181"/>
                  </a:cubicBezTo>
                  <a:cubicBezTo>
                    <a:pt x="529" y="156"/>
                    <a:pt x="566" y="131"/>
                    <a:pt x="604" y="106"/>
                  </a:cubicBezTo>
                  <a:cubicBezTo>
                    <a:pt x="642" y="81"/>
                    <a:pt x="692" y="55"/>
                    <a:pt x="742" y="43"/>
                  </a:cubicBezTo>
                  <a:cubicBezTo>
                    <a:pt x="793" y="43"/>
                    <a:pt x="843" y="43"/>
                    <a:pt x="881" y="81"/>
                  </a:cubicBezTo>
                  <a:cubicBezTo>
                    <a:pt x="944" y="131"/>
                    <a:pt x="931" y="231"/>
                    <a:pt x="855" y="269"/>
                  </a:cubicBezTo>
                  <a:cubicBezTo>
                    <a:pt x="849" y="273"/>
                    <a:pt x="841" y="274"/>
                    <a:pt x="833" y="274"/>
                  </a:cubicBezTo>
                  <a:cubicBezTo>
                    <a:pt x="811" y="274"/>
                    <a:pt x="786" y="262"/>
                    <a:pt x="767" y="244"/>
                  </a:cubicBezTo>
                  <a:cubicBezTo>
                    <a:pt x="742" y="219"/>
                    <a:pt x="742" y="169"/>
                    <a:pt x="780" y="143"/>
                  </a:cubicBezTo>
                  <a:cubicBezTo>
                    <a:pt x="780" y="143"/>
                    <a:pt x="780" y="143"/>
                    <a:pt x="780" y="131"/>
                  </a:cubicBezTo>
                  <a:cubicBezTo>
                    <a:pt x="780" y="131"/>
                    <a:pt x="767" y="118"/>
                    <a:pt x="755" y="118"/>
                  </a:cubicBezTo>
                  <a:cubicBezTo>
                    <a:pt x="730" y="131"/>
                    <a:pt x="705" y="156"/>
                    <a:pt x="692" y="194"/>
                  </a:cubicBezTo>
                  <a:cubicBezTo>
                    <a:pt x="679" y="219"/>
                    <a:pt x="679" y="257"/>
                    <a:pt x="705" y="282"/>
                  </a:cubicBezTo>
                  <a:cubicBezTo>
                    <a:pt x="733" y="328"/>
                    <a:pt x="781" y="354"/>
                    <a:pt x="835" y="354"/>
                  </a:cubicBezTo>
                  <a:cubicBezTo>
                    <a:pt x="854" y="354"/>
                    <a:pt x="874" y="351"/>
                    <a:pt x="893" y="345"/>
                  </a:cubicBezTo>
                  <a:cubicBezTo>
                    <a:pt x="956" y="319"/>
                    <a:pt x="994" y="257"/>
                    <a:pt x="994" y="194"/>
                  </a:cubicBezTo>
                  <a:cubicBezTo>
                    <a:pt x="994" y="118"/>
                    <a:pt x="956" y="55"/>
                    <a:pt x="906" y="30"/>
                  </a:cubicBezTo>
                  <a:cubicBezTo>
                    <a:pt x="869" y="12"/>
                    <a:pt x="825" y="0"/>
                    <a:pt x="780" y="0"/>
                  </a:cubicBezTo>
                  <a:close/>
                  <a:moveTo>
                    <a:pt x="246" y="101"/>
                  </a:moveTo>
                  <a:cubicBezTo>
                    <a:pt x="231" y="101"/>
                    <a:pt x="216" y="102"/>
                    <a:pt x="202" y="106"/>
                  </a:cubicBezTo>
                  <a:cubicBezTo>
                    <a:pt x="139" y="118"/>
                    <a:pt x="88" y="143"/>
                    <a:pt x="63" y="194"/>
                  </a:cubicBezTo>
                  <a:cubicBezTo>
                    <a:pt x="13" y="244"/>
                    <a:pt x="0" y="307"/>
                    <a:pt x="26" y="370"/>
                  </a:cubicBezTo>
                  <a:cubicBezTo>
                    <a:pt x="51" y="433"/>
                    <a:pt x="101" y="470"/>
                    <a:pt x="176" y="483"/>
                  </a:cubicBezTo>
                  <a:cubicBezTo>
                    <a:pt x="252" y="483"/>
                    <a:pt x="315" y="433"/>
                    <a:pt x="340" y="357"/>
                  </a:cubicBezTo>
                  <a:cubicBezTo>
                    <a:pt x="340" y="319"/>
                    <a:pt x="327" y="282"/>
                    <a:pt x="315" y="257"/>
                  </a:cubicBezTo>
                  <a:cubicBezTo>
                    <a:pt x="290" y="231"/>
                    <a:pt x="252" y="219"/>
                    <a:pt x="227" y="219"/>
                  </a:cubicBezTo>
                  <a:cubicBezTo>
                    <a:pt x="214" y="219"/>
                    <a:pt x="214" y="231"/>
                    <a:pt x="214" y="231"/>
                  </a:cubicBezTo>
                  <a:cubicBezTo>
                    <a:pt x="202" y="244"/>
                    <a:pt x="214" y="257"/>
                    <a:pt x="214" y="257"/>
                  </a:cubicBezTo>
                  <a:cubicBezTo>
                    <a:pt x="252" y="269"/>
                    <a:pt x="277" y="307"/>
                    <a:pt x="264" y="345"/>
                  </a:cubicBezTo>
                  <a:cubicBezTo>
                    <a:pt x="252" y="370"/>
                    <a:pt x="214" y="395"/>
                    <a:pt x="189" y="395"/>
                  </a:cubicBezTo>
                  <a:cubicBezTo>
                    <a:pt x="101" y="382"/>
                    <a:pt x="51" y="294"/>
                    <a:pt x="101" y="219"/>
                  </a:cubicBezTo>
                  <a:cubicBezTo>
                    <a:pt x="126" y="181"/>
                    <a:pt x="164" y="156"/>
                    <a:pt x="214" y="143"/>
                  </a:cubicBezTo>
                  <a:lnTo>
                    <a:pt x="376" y="143"/>
                  </a:lnTo>
                  <a:cubicBezTo>
                    <a:pt x="367" y="136"/>
                    <a:pt x="359" y="128"/>
                    <a:pt x="353" y="118"/>
                  </a:cubicBezTo>
                  <a:cubicBezTo>
                    <a:pt x="317" y="109"/>
                    <a:pt x="281" y="101"/>
                    <a:pt x="246" y="1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34"/>
            <p:cNvSpPr/>
            <p:nvPr/>
          </p:nvSpPr>
          <p:spPr>
            <a:xfrm>
              <a:off x="6334075" y="3857650"/>
              <a:ext cx="5050" cy="4500"/>
            </a:xfrm>
            <a:custGeom>
              <a:avLst/>
              <a:gdLst/>
              <a:ahLst/>
              <a:cxnLst/>
              <a:rect l="l" t="t" r="r" b="b"/>
              <a:pathLst>
                <a:path w="202" h="180" extrusionOk="0">
                  <a:moveTo>
                    <a:pt x="88" y="1"/>
                  </a:moveTo>
                  <a:cubicBezTo>
                    <a:pt x="38" y="13"/>
                    <a:pt x="0" y="63"/>
                    <a:pt x="13" y="114"/>
                  </a:cubicBezTo>
                  <a:cubicBezTo>
                    <a:pt x="13" y="155"/>
                    <a:pt x="47" y="180"/>
                    <a:pt x="95" y="180"/>
                  </a:cubicBezTo>
                  <a:cubicBezTo>
                    <a:pt x="105" y="180"/>
                    <a:pt x="115" y="179"/>
                    <a:pt x="126" y="177"/>
                  </a:cubicBezTo>
                  <a:cubicBezTo>
                    <a:pt x="176" y="177"/>
                    <a:pt x="201" y="126"/>
                    <a:pt x="201" y="76"/>
                  </a:cubicBezTo>
                  <a:cubicBezTo>
                    <a:pt x="189" y="26"/>
                    <a:pt x="138" y="1"/>
                    <a:pt x="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34"/>
            <p:cNvSpPr/>
            <p:nvPr/>
          </p:nvSpPr>
          <p:spPr>
            <a:xfrm>
              <a:off x="6341925" y="3853525"/>
              <a:ext cx="7875" cy="6825"/>
            </a:xfrm>
            <a:custGeom>
              <a:avLst/>
              <a:gdLst/>
              <a:ahLst/>
              <a:cxnLst/>
              <a:rect l="l" t="t" r="r" b="b"/>
              <a:pathLst>
                <a:path w="315" h="273" extrusionOk="0">
                  <a:moveTo>
                    <a:pt x="162" y="0"/>
                  </a:moveTo>
                  <a:cubicBezTo>
                    <a:pt x="154" y="0"/>
                    <a:pt x="147" y="1"/>
                    <a:pt x="139" y="2"/>
                  </a:cubicBezTo>
                  <a:cubicBezTo>
                    <a:pt x="51" y="15"/>
                    <a:pt x="1" y="90"/>
                    <a:pt x="13" y="166"/>
                  </a:cubicBezTo>
                  <a:cubicBezTo>
                    <a:pt x="23" y="228"/>
                    <a:pt x="76" y="273"/>
                    <a:pt x="144" y="273"/>
                  </a:cubicBezTo>
                  <a:cubicBezTo>
                    <a:pt x="158" y="273"/>
                    <a:pt x="174" y="271"/>
                    <a:pt x="189" y="266"/>
                  </a:cubicBezTo>
                  <a:cubicBezTo>
                    <a:pt x="265" y="254"/>
                    <a:pt x="315" y="191"/>
                    <a:pt x="302" y="115"/>
                  </a:cubicBezTo>
                  <a:cubicBezTo>
                    <a:pt x="291" y="48"/>
                    <a:pt x="22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34"/>
            <p:cNvSpPr/>
            <p:nvPr/>
          </p:nvSpPr>
          <p:spPr>
            <a:xfrm>
              <a:off x="6357950" y="3857575"/>
              <a:ext cx="75175" cy="31225"/>
            </a:xfrm>
            <a:custGeom>
              <a:avLst/>
              <a:gdLst/>
              <a:ahLst/>
              <a:cxnLst/>
              <a:rect l="l" t="t" r="r" b="b"/>
              <a:pathLst>
                <a:path w="3007" h="1249" extrusionOk="0">
                  <a:moveTo>
                    <a:pt x="510" y="72"/>
                  </a:moveTo>
                  <a:cubicBezTo>
                    <a:pt x="609" y="72"/>
                    <a:pt x="710" y="80"/>
                    <a:pt x="806" y="104"/>
                  </a:cubicBezTo>
                  <a:cubicBezTo>
                    <a:pt x="957" y="142"/>
                    <a:pt x="1107" y="205"/>
                    <a:pt x="1233" y="305"/>
                  </a:cubicBezTo>
                  <a:cubicBezTo>
                    <a:pt x="1359" y="393"/>
                    <a:pt x="1472" y="507"/>
                    <a:pt x="1560" y="632"/>
                  </a:cubicBezTo>
                  <a:cubicBezTo>
                    <a:pt x="1648" y="746"/>
                    <a:pt x="1761" y="846"/>
                    <a:pt x="1874" y="947"/>
                  </a:cubicBezTo>
                  <a:cubicBezTo>
                    <a:pt x="1985" y="1024"/>
                    <a:pt x="2104" y="1062"/>
                    <a:pt x="2233" y="1062"/>
                  </a:cubicBezTo>
                  <a:cubicBezTo>
                    <a:pt x="2252" y="1062"/>
                    <a:pt x="2271" y="1061"/>
                    <a:pt x="2289" y="1060"/>
                  </a:cubicBezTo>
                  <a:cubicBezTo>
                    <a:pt x="2440" y="1060"/>
                    <a:pt x="2579" y="1010"/>
                    <a:pt x="2679" y="909"/>
                  </a:cubicBezTo>
                  <a:cubicBezTo>
                    <a:pt x="2792" y="796"/>
                    <a:pt x="2830" y="645"/>
                    <a:pt x="2792" y="507"/>
                  </a:cubicBezTo>
                  <a:cubicBezTo>
                    <a:pt x="2742" y="356"/>
                    <a:pt x="2616" y="255"/>
                    <a:pt x="2453" y="243"/>
                  </a:cubicBezTo>
                  <a:cubicBezTo>
                    <a:pt x="2616" y="243"/>
                    <a:pt x="2767" y="343"/>
                    <a:pt x="2818" y="494"/>
                  </a:cubicBezTo>
                  <a:cubicBezTo>
                    <a:pt x="2868" y="645"/>
                    <a:pt x="2830" y="821"/>
                    <a:pt x="2717" y="934"/>
                  </a:cubicBezTo>
                  <a:cubicBezTo>
                    <a:pt x="2604" y="1047"/>
                    <a:pt x="2453" y="1110"/>
                    <a:pt x="2289" y="1110"/>
                  </a:cubicBezTo>
                  <a:cubicBezTo>
                    <a:pt x="2214" y="1110"/>
                    <a:pt x="2126" y="1110"/>
                    <a:pt x="2051" y="1085"/>
                  </a:cubicBezTo>
                  <a:cubicBezTo>
                    <a:pt x="1975" y="1060"/>
                    <a:pt x="1912" y="1035"/>
                    <a:pt x="1837" y="984"/>
                  </a:cubicBezTo>
                  <a:cubicBezTo>
                    <a:pt x="1724" y="884"/>
                    <a:pt x="1623" y="771"/>
                    <a:pt x="1522" y="645"/>
                  </a:cubicBezTo>
                  <a:cubicBezTo>
                    <a:pt x="1434" y="532"/>
                    <a:pt x="1334" y="419"/>
                    <a:pt x="1208" y="331"/>
                  </a:cubicBezTo>
                  <a:cubicBezTo>
                    <a:pt x="985" y="163"/>
                    <a:pt x="722" y="75"/>
                    <a:pt x="445" y="75"/>
                  </a:cubicBezTo>
                  <a:cubicBezTo>
                    <a:pt x="411" y="75"/>
                    <a:pt x="376" y="76"/>
                    <a:pt x="340" y="79"/>
                  </a:cubicBezTo>
                  <a:cubicBezTo>
                    <a:pt x="396" y="74"/>
                    <a:pt x="453" y="72"/>
                    <a:pt x="510" y="72"/>
                  </a:cubicBezTo>
                  <a:close/>
                  <a:moveTo>
                    <a:pt x="570" y="0"/>
                  </a:moveTo>
                  <a:cubicBezTo>
                    <a:pt x="393" y="0"/>
                    <a:pt x="216" y="25"/>
                    <a:pt x="39" y="66"/>
                  </a:cubicBezTo>
                  <a:cubicBezTo>
                    <a:pt x="26" y="66"/>
                    <a:pt x="13" y="79"/>
                    <a:pt x="13" y="104"/>
                  </a:cubicBezTo>
                  <a:cubicBezTo>
                    <a:pt x="1" y="129"/>
                    <a:pt x="26" y="155"/>
                    <a:pt x="51" y="155"/>
                  </a:cubicBezTo>
                  <a:cubicBezTo>
                    <a:pt x="122" y="146"/>
                    <a:pt x="194" y="141"/>
                    <a:pt x="265" y="141"/>
                  </a:cubicBezTo>
                  <a:cubicBezTo>
                    <a:pt x="395" y="141"/>
                    <a:pt x="525" y="155"/>
                    <a:pt x="655" y="180"/>
                  </a:cubicBezTo>
                  <a:cubicBezTo>
                    <a:pt x="743" y="192"/>
                    <a:pt x="831" y="230"/>
                    <a:pt x="919" y="268"/>
                  </a:cubicBezTo>
                  <a:cubicBezTo>
                    <a:pt x="944" y="280"/>
                    <a:pt x="957" y="293"/>
                    <a:pt x="982" y="305"/>
                  </a:cubicBezTo>
                  <a:cubicBezTo>
                    <a:pt x="1057" y="381"/>
                    <a:pt x="1107" y="481"/>
                    <a:pt x="1070" y="544"/>
                  </a:cubicBezTo>
                  <a:cubicBezTo>
                    <a:pt x="1057" y="557"/>
                    <a:pt x="1032" y="569"/>
                    <a:pt x="1019" y="582"/>
                  </a:cubicBezTo>
                  <a:lnTo>
                    <a:pt x="982" y="582"/>
                  </a:lnTo>
                  <a:cubicBezTo>
                    <a:pt x="957" y="582"/>
                    <a:pt x="931" y="569"/>
                    <a:pt x="919" y="557"/>
                  </a:cubicBezTo>
                  <a:cubicBezTo>
                    <a:pt x="906" y="544"/>
                    <a:pt x="906" y="519"/>
                    <a:pt x="906" y="507"/>
                  </a:cubicBezTo>
                  <a:cubicBezTo>
                    <a:pt x="906" y="488"/>
                    <a:pt x="920" y="477"/>
                    <a:pt x="947" y="477"/>
                  </a:cubicBezTo>
                  <a:cubicBezTo>
                    <a:pt x="957" y="477"/>
                    <a:pt x="968" y="478"/>
                    <a:pt x="982" y="481"/>
                  </a:cubicBezTo>
                  <a:lnTo>
                    <a:pt x="994" y="481"/>
                  </a:lnTo>
                  <a:cubicBezTo>
                    <a:pt x="1007" y="469"/>
                    <a:pt x="1019" y="456"/>
                    <a:pt x="1007" y="444"/>
                  </a:cubicBezTo>
                  <a:cubicBezTo>
                    <a:pt x="994" y="406"/>
                    <a:pt x="957" y="381"/>
                    <a:pt x="919" y="381"/>
                  </a:cubicBezTo>
                  <a:cubicBezTo>
                    <a:pt x="881" y="381"/>
                    <a:pt x="831" y="393"/>
                    <a:pt x="806" y="419"/>
                  </a:cubicBezTo>
                  <a:cubicBezTo>
                    <a:pt x="730" y="481"/>
                    <a:pt x="718" y="582"/>
                    <a:pt x="780" y="658"/>
                  </a:cubicBezTo>
                  <a:cubicBezTo>
                    <a:pt x="822" y="710"/>
                    <a:pt x="891" y="736"/>
                    <a:pt x="956" y="736"/>
                  </a:cubicBezTo>
                  <a:cubicBezTo>
                    <a:pt x="969" y="736"/>
                    <a:pt x="982" y="735"/>
                    <a:pt x="994" y="733"/>
                  </a:cubicBezTo>
                  <a:cubicBezTo>
                    <a:pt x="1032" y="720"/>
                    <a:pt x="1070" y="695"/>
                    <a:pt x="1095" y="658"/>
                  </a:cubicBezTo>
                  <a:cubicBezTo>
                    <a:pt x="1120" y="632"/>
                    <a:pt x="1133" y="607"/>
                    <a:pt x="1145" y="569"/>
                  </a:cubicBezTo>
                  <a:cubicBezTo>
                    <a:pt x="1145" y="532"/>
                    <a:pt x="1145" y="481"/>
                    <a:pt x="1145" y="444"/>
                  </a:cubicBezTo>
                  <a:cubicBezTo>
                    <a:pt x="1258" y="569"/>
                    <a:pt x="1346" y="708"/>
                    <a:pt x="1485" y="859"/>
                  </a:cubicBezTo>
                  <a:cubicBezTo>
                    <a:pt x="1560" y="947"/>
                    <a:pt x="1636" y="1022"/>
                    <a:pt x="1736" y="1098"/>
                  </a:cubicBezTo>
                  <a:cubicBezTo>
                    <a:pt x="1837" y="1173"/>
                    <a:pt x="1950" y="1223"/>
                    <a:pt x="2076" y="1236"/>
                  </a:cubicBezTo>
                  <a:cubicBezTo>
                    <a:pt x="2139" y="1249"/>
                    <a:pt x="2201" y="1249"/>
                    <a:pt x="2264" y="1249"/>
                  </a:cubicBezTo>
                  <a:lnTo>
                    <a:pt x="2352" y="1249"/>
                  </a:lnTo>
                  <a:cubicBezTo>
                    <a:pt x="2377" y="1249"/>
                    <a:pt x="2415" y="1236"/>
                    <a:pt x="2440" y="1236"/>
                  </a:cubicBezTo>
                  <a:cubicBezTo>
                    <a:pt x="2566" y="1198"/>
                    <a:pt x="2679" y="1148"/>
                    <a:pt x="2780" y="1060"/>
                  </a:cubicBezTo>
                  <a:cubicBezTo>
                    <a:pt x="2880" y="959"/>
                    <a:pt x="2943" y="846"/>
                    <a:pt x="2956" y="708"/>
                  </a:cubicBezTo>
                  <a:cubicBezTo>
                    <a:pt x="3006" y="431"/>
                    <a:pt x="2805" y="167"/>
                    <a:pt x="2516" y="142"/>
                  </a:cubicBezTo>
                  <a:cubicBezTo>
                    <a:pt x="2499" y="139"/>
                    <a:pt x="2481" y="137"/>
                    <a:pt x="2463" y="137"/>
                  </a:cubicBezTo>
                  <a:cubicBezTo>
                    <a:pt x="2413" y="137"/>
                    <a:pt x="2361" y="149"/>
                    <a:pt x="2315" y="167"/>
                  </a:cubicBezTo>
                  <a:cubicBezTo>
                    <a:pt x="2252" y="192"/>
                    <a:pt x="2201" y="230"/>
                    <a:pt x="2151" y="280"/>
                  </a:cubicBezTo>
                  <a:cubicBezTo>
                    <a:pt x="2063" y="381"/>
                    <a:pt x="2038" y="519"/>
                    <a:pt x="2088" y="645"/>
                  </a:cubicBezTo>
                  <a:cubicBezTo>
                    <a:pt x="2135" y="750"/>
                    <a:pt x="2236" y="822"/>
                    <a:pt x="2350" y="822"/>
                  </a:cubicBezTo>
                  <a:cubicBezTo>
                    <a:pt x="2359" y="822"/>
                    <a:pt x="2368" y="822"/>
                    <a:pt x="2377" y="821"/>
                  </a:cubicBezTo>
                  <a:cubicBezTo>
                    <a:pt x="2403" y="821"/>
                    <a:pt x="2415" y="808"/>
                    <a:pt x="2415" y="783"/>
                  </a:cubicBezTo>
                  <a:cubicBezTo>
                    <a:pt x="2415" y="758"/>
                    <a:pt x="2403" y="746"/>
                    <a:pt x="2377" y="746"/>
                  </a:cubicBezTo>
                  <a:cubicBezTo>
                    <a:pt x="2302" y="733"/>
                    <a:pt x="2239" y="670"/>
                    <a:pt x="2227" y="595"/>
                  </a:cubicBezTo>
                  <a:cubicBezTo>
                    <a:pt x="2214" y="519"/>
                    <a:pt x="2239" y="456"/>
                    <a:pt x="2302" y="406"/>
                  </a:cubicBezTo>
                  <a:cubicBezTo>
                    <a:pt x="2327" y="381"/>
                    <a:pt x="2352" y="368"/>
                    <a:pt x="2390" y="368"/>
                  </a:cubicBezTo>
                  <a:cubicBezTo>
                    <a:pt x="2409" y="362"/>
                    <a:pt x="2425" y="359"/>
                    <a:pt x="2440" y="359"/>
                  </a:cubicBezTo>
                  <a:cubicBezTo>
                    <a:pt x="2456" y="359"/>
                    <a:pt x="2472" y="362"/>
                    <a:pt x="2491" y="368"/>
                  </a:cubicBezTo>
                  <a:cubicBezTo>
                    <a:pt x="2554" y="381"/>
                    <a:pt x="2616" y="419"/>
                    <a:pt x="2654" y="481"/>
                  </a:cubicBezTo>
                  <a:cubicBezTo>
                    <a:pt x="2717" y="595"/>
                    <a:pt x="2679" y="746"/>
                    <a:pt x="2579" y="821"/>
                  </a:cubicBezTo>
                  <a:cubicBezTo>
                    <a:pt x="2516" y="871"/>
                    <a:pt x="2453" y="896"/>
                    <a:pt x="2377" y="909"/>
                  </a:cubicBezTo>
                  <a:lnTo>
                    <a:pt x="2264" y="909"/>
                  </a:lnTo>
                  <a:cubicBezTo>
                    <a:pt x="2227" y="909"/>
                    <a:pt x="2189" y="896"/>
                    <a:pt x="2151" y="896"/>
                  </a:cubicBezTo>
                  <a:cubicBezTo>
                    <a:pt x="2000" y="846"/>
                    <a:pt x="1862" y="758"/>
                    <a:pt x="1786" y="620"/>
                  </a:cubicBezTo>
                  <a:cubicBezTo>
                    <a:pt x="1661" y="456"/>
                    <a:pt x="1497" y="305"/>
                    <a:pt x="1321" y="192"/>
                  </a:cubicBezTo>
                  <a:cubicBezTo>
                    <a:pt x="1133" y="79"/>
                    <a:pt x="906" y="16"/>
                    <a:pt x="680" y="4"/>
                  </a:cubicBezTo>
                  <a:cubicBezTo>
                    <a:pt x="643" y="1"/>
                    <a:pt x="607"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34"/>
            <p:cNvSpPr/>
            <p:nvPr/>
          </p:nvSpPr>
          <p:spPr>
            <a:xfrm>
              <a:off x="6368950" y="3851625"/>
              <a:ext cx="5075" cy="4475"/>
            </a:xfrm>
            <a:custGeom>
              <a:avLst/>
              <a:gdLst/>
              <a:ahLst/>
              <a:cxnLst/>
              <a:rect l="l" t="t" r="r" b="b"/>
              <a:pathLst>
                <a:path w="203" h="179" extrusionOk="0">
                  <a:moveTo>
                    <a:pt x="109" y="0"/>
                  </a:moveTo>
                  <a:cubicBezTo>
                    <a:pt x="102" y="0"/>
                    <a:pt x="96" y="1"/>
                    <a:pt x="89" y="3"/>
                  </a:cubicBezTo>
                  <a:cubicBezTo>
                    <a:pt x="39" y="3"/>
                    <a:pt x="1" y="53"/>
                    <a:pt x="1" y="103"/>
                  </a:cubicBezTo>
                  <a:cubicBezTo>
                    <a:pt x="14" y="154"/>
                    <a:pt x="64" y="179"/>
                    <a:pt x="114" y="179"/>
                  </a:cubicBezTo>
                  <a:cubicBezTo>
                    <a:pt x="164" y="166"/>
                    <a:pt x="202" y="116"/>
                    <a:pt x="190" y="78"/>
                  </a:cubicBezTo>
                  <a:cubicBezTo>
                    <a:pt x="190" y="34"/>
                    <a:pt x="152" y="0"/>
                    <a:pt x="1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34"/>
            <p:cNvSpPr/>
            <p:nvPr/>
          </p:nvSpPr>
          <p:spPr>
            <a:xfrm>
              <a:off x="6357650" y="3850675"/>
              <a:ext cx="7875" cy="6725"/>
            </a:xfrm>
            <a:custGeom>
              <a:avLst/>
              <a:gdLst/>
              <a:ahLst/>
              <a:cxnLst/>
              <a:rect l="l" t="t" r="r" b="b"/>
              <a:pathLst>
                <a:path w="315" h="269" extrusionOk="0">
                  <a:moveTo>
                    <a:pt x="167" y="1"/>
                  </a:moveTo>
                  <a:cubicBezTo>
                    <a:pt x="158" y="1"/>
                    <a:pt x="148" y="1"/>
                    <a:pt x="139" y="3"/>
                  </a:cubicBezTo>
                  <a:cubicBezTo>
                    <a:pt x="63" y="16"/>
                    <a:pt x="0" y="78"/>
                    <a:pt x="13" y="154"/>
                  </a:cubicBezTo>
                  <a:cubicBezTo>
                    <a:pt x="24" y="222"/>
                    <a:pt x="86" y="269"/>
                    <a:pt x="153" y="269"/>
                  </a:cubicBezTo>
                  <a:cubicBezTo>
                    <a:pt x="161" y="269"/>
                    <a:pt x="169" y="268"/>
                    <a:pt x="176" y="267"/>
                  </a:cubicBezTo>
                  <a:cubicBezTo>
                    <a:pt x="264" y="254"/>
                    <a:pt x="315" y="179"/>
                    <a:pt x="302" y="104"/>
                  </a:cubicBezTo>
                  <a:cubicBezTo>
                    <a:pt x="291" y="38"/>
                    <a:pt x="23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34"/>
            <p:cNvSpPr/>
            <p:nvPr/>
          </p:nvSpPr>
          <p:spPr>
            <a:xfrm>
              <a:off x="6305775" y="3998800"/>
              <a:ext cx="75475" cy="31475"/>
            </a:xfrm>
            <a:custGeom>
              <a:avLst/>
              <a:gdLst/>
              <a:ahLst/>
              <a:cxnLst/>
              <a:rect l="l" t="t" r="r" b="b"/>
              <a:pathLst>
                <a:path w="3019" h="1259" extrusionOk="0">
                  <a:moveTo>
                    <a:pt x="717" y="139"/>
                  </a:moveTo>
                  <a:cubicBezTo>
                    <a:pt x="793" y="139"/>
                    <a:pt x="881" y="152"/>
                    <a:pt x="956" y="164"/>
                  </a:cubicBezTo>
                  <a:cubicBezTo>
                    <a:pt x="1032" y="189"/>
                    <a:pt x="1107" y="227"/>
                    <a:pt x="1170" y="265"/>
                  </a:cubicBezTo>
                  <a:cubicBezTo>
                    <a:pt x="1283" y="365"/>
                    <a:pt x="1396" y="479"/>
                    <a:pt x="1484" y="604"/>
                  </a:cubicBezTo>
                  <a:cubicBezTo>
                    <a:pt x="1572" y="717"/>
                    <a:pt x="1673" y="831"/>
                    <a:pt x="1799" y="919"/>
                  </a:cubicBezTo>
                  <a:cubicBezTo>
                    <a:pt x="2034" y="1095"/>
                    <a:pt x="2325" y="1184"/>
                    <a:pt x="2610" y="1184"/>
                  </a:cubicBezTo>
                  <a:cubicBezTo>
                    <a:pt x="2629" y="1184"/>
                    <a:pt x="2647" y="1184"/>
                    <a:pt x="2666" y="1183"/>
                  </a:cubicBezTo>
                  <a:lnTo>
                    <a:pt x="2666" y="1183"/>
                  </a:lnTo>
                  <a:cubicBezTo>
                    <a:pt x="2629" y="1186"/>
                    <a:pt x="2590" y="1187"/>
                    <a:pt x="2551" y="1187"/>
                  </a:cubicBezTo>
                  <a:cubicBezTo>
                    <a:pt x="2434" y="1187"/>
                    <a:pt x="2314" y="1173"/>
                    <a:pt x="2201" y="1145"/>
                  </a:cubicBezTo>
                  <a:cubicBezTo>
                    <a:pt x="2050" y="1107"/>
                    <a:pt x="1899" y="1044"/>
                    <a:pt x="1773" y="944"/>
                  </a:cubicBezTo>
                  <a:cubicBezTo>
                    <a:pt x="1648" y="856"/>
                    <a:pt x="1547" y="743"/>
                    <a:pt x="1447" y="629"/>
                  </a:cubicBezTo>
                  <a:cubicBezTo>
                    <a:pt x="1359" y="504"/>
                    <a:pt x="1245" y="403"/>
                    <a:pt x="1132" y="315"/>
                  </a:cubicBezTo>
                  <a:cubicBezTo>
                    <a:pt x="1031" y="236"/>
                    <a:pt x="899" y="187"/>
                    <a:pt x="763" y="187"/>
                  </a:cubicBezTo>
                  <a:cubicBezTo>
                    <a:pt x="748" y="187"/>
                    <a:pt x="733" y="188"/>
                    <a:pt x="717" y="189"/>
                  </a:cubicBezTo>
                  <a:cubicBezTo>
                    <a:pt x="566" y="189"/>
                    <a:pt x="428" y="240"/>
                    <a:pt x="327" y="353"/>
                  </a:cubicBezTo>
                  <a:cubicBezTo>
                    <a:pt x="214" y="453"/>
                    <a:pt x="176" y="604"/>
                    <a:pt x="214" y="743"/>
                  </a:cubicBezTo>
                  <a:cubicBezTo>
                    <a:pt x="265" y="894"/>
                    <a:pt x="390" y="994"/>
                    <a:pt x="554" y="1007"/>
                  </a:cubicBezTo>
                  <a:cubicBezTo>
                    <a:pt x="390" y="1007"/>
                    <a:pt x="239" y="906"/>
                    <a:pt x="189" y="755"/>
                  </a:cubicBezTo>
                  <a:cubicBezTo>
                    <a:pt x="139" y="604"/>
                    <a:pt x="176" y="428"/>
                    <a:pt x="290" y="315"/>
                  </a:cubicBezTo>
                  <a:cubicBezTo>
                    <a:pt x="403" y="202"/>
                    <a:pt x="554" y="139"/>
                    <a:pt x="717" y="139"/>
                  </a:cubicBezTo>
                  <a:close/>
                  <a:moveTo>
                    <a:pt x="654" y="1"/>
                  </a:moveTo>
                  <a:cubicBezTo>
                    <a:pt x="629" y="1"/>
                    <a:pt x="591" y="13"/>
                    <a:pt x="566" y="13"/>
                  </a:cubicBezTo>
                  <a:cubicBezTo>
                    <a:pt x="441" y="51"/>
                    <a:pt x="327" y="101"/>
                    <a:pt x="227" y="189"/>
                  </a:cubicBezTo>
                  <a:cubicBezTo>
                    <a:pt x="126" y="290"/>
                    <a:pt x="63" y="403"/>
                    <a:pt x="51" y="541"/>
                  </a:cubicBezTo>
                  <a:cubicBezTo>
                    <a:pt x="0" y="818"/>
                    <a:pt x="202" y="1082"/>
                    <a:pt x="491" y="1107"/>
                  </a:cubicBezTo>
                  <a:cubicBezTo>
                    <a:pt x="508" y="1111"/>
                    <a:pt x="525" y="1112"/>
                    <a:pt x="544" y="1112"/>
                  </a:cubicBezTo>
                  <a:cubicBezTo>
                    <a:pt x="593" y="1112"/>
                    <a:pt x="646" y="1101"/>
                    <a:pt x="692" y="1082"/>
                  </a:cubicBezTo>
                  <a:cubicBezTo>
                    <a:pt x="755" y="1057"/>
                    <a:pt x="818" y="1019"/>
                    <a:pt x="856" y="969"/>
                  </a:cubicBezTo>
                  <a:cubicBezTo>
                    <a:pt x="944" y="868"/>
                    <a:pt x="969" y="730"/>
                    <a:pt x="931" y="617"/>
                  </a:cubicBezTo>
                  <a:cubicBezTo>
                    <a:pt x="884" y="500"/>
                    <a:pt x="773" y="427"/>
                    <a:pt x="657" y="427"/>
                  </a:cubicBezTo>
                  <a:cubicBezTo>
                    <a:pt x="647" y="427"/>
                    <a:pt x="638" y="427"/>
                    <a:pt x="629" y="428"/>
                  </a:cubicBezTo>
                  <a:cubicBezTo>
                    <a:pt x="579" y="428"/>
                    <a:pt x="579" y="516"/>
                    <a:pt x="629" y="516"/>
                  </a:cubicBezTo>
                  <a:cubicBezTo>
                    <a:pt x="717" y="516"/>
                    <a:pt x="767" y="579"/>
                    <a:pt x="793" y="655"/>
                  </a:cubicBezTo>
                  <a:cubicBezTo>
                    <a:pt x="805" y="730"/>
                    <a:pt x="767" y="793"/>
                    <a:pt x="717" y="843"/>
                  </a:cubicBezTo>
                  <a:cubicBezTo>
                    <a:pt x="692" y="868"/>
                    <a:pt x="654" y="881"/>
                    <a:pt x="629" y="881"/>
                  </a:cubicBezTo>
                  <a:cubicBezTo>
                    <a:pt x="610" y="887"/>
                    <a:pt x="591" y="890"/>
                    <a:pt x="574" y="890"/>
                  </a:cubicBezTo>
                  <a:cubicBezTo>
                    <a:pt x="557" y="890"/>
                    <a:pt x="541" y="887"/>
                    <a:pt x="529" y="881"/>
                  </a:cubicBezTo>
                  <a:cubicBezTo>
                    <a:pt x="466" y="868"/>
                    <a:pt x="403" y="831"/>
                    <a:pt x="365" y="768"/>
                  </a:cubicBezTo>
                  <a:cubicBezTo>
                    <a:pt x="302" y="655"/>
                    <a:pt x="340" y="504"/>
                    <a:pt x="441" y="428"/>
                  </a:cubicBezTo>
                  <a:cubicBezTo>
                    <a:pt x="503" y="391"/>
                    <a:pt x="566" y="353"/>
                    <a:pt x="642" y="340"/>
                  </a:cubicBezTo>
                  <a:lnTo>
                    <a:pt x="755" y="340"/>
                  </a:lnTo>
                  <a:cubicBezTo>
                    <a:pt x="793" y="340"/>
                    <a:pt x="830" y="353"/>
                    <a:pt x="868" y="353"/>
                  </a:cubicBezTo>
                  <a:cubicBezTo>
                    <a:pt x="1019" y="403"/>
                    <a:pt x="1145" y="491"/>
                    <a:pt x="1233" y="629"/>
                  </a:cubicBezTo>
                  <a:cubicBezTo>
                    <a:pt x="1359" y="793"/>
                    <a:pt x="1522" y="944"/>
                    <a:pt x="1698" y="1057"/>
                  </a:cubicBezTo>
                  <a:cubicBezTo>
                    <a:pt x="1887" y="1170"/>
                    <a:pt x="2113" y="1246"/>
                    <a:pt x="2339" y="1258"/>
                  </a:cubicBezTo>
                  <a:cubicBezTo>
                    <a:pt x="2553" y="1258"/>
                    <a:pt x="2767" y="1246"/>
                    <a:pt x="2968" y="1195"/>
                  </a:cubicBezTo>
                  <a:cubicBezTo>
                    <a:pt x="3006" y="1183"/>
                    <a:pt x="3018" y="1145"/>
                    <a:pt x="3006" y="1120"/>
                  </a:cubicBezTo>
                  <a:cubicBezTo>
                    <a:pt x="2993" y="1107"/>
                    <a:pt x="2981" y="1095"/>
                    <a:pt x="2956" y="1095"/>
                  </a:cubicBezTo>
                  <a:cubicBezTo>
                    <a:pt x="2884" y="1104"/>
                    <a:pt x="2813" y="1108"/>
                    <a:pt x="2742" y="1108"/>
                  </a:cubicBezTo>
                  <a:cubicBezTo>
                    <a:pt x="2612" y="1108"/>
                    <a:pt x="2482" y="1094"/>
                    <a:pt x="2352" y="1070"/>
                  </a:cubicBezTo>
                  <a:cubicBezTo>
                    <a:pt x="2264" y="1057"/>
                    <a:pt x="2176" y="1019"/>
                    <a:pt x="2088" y="982"/>
                  </a:cubicBezTo>
                  <a:cubicBezTo>
                    <a:pt x="2075" y="969"/>
                    <a:pt x="2050" y="956"/>
                    <a:pt x="2038" y="944"/>
                  </a:cubicBezTo>
                  <a:lnTo>
                    <a:pt x="2025" y="944"/>
                  </a:lnTo>
                  <a:cubicBezTo>
                    <a:pt x="1962" y="868"/>
                    <a:pt x="1899" y="780"/>
                    <a:pt x="1950" y="705"/>
                  </a:cubicBezTo>
                  <a:cubicBezTo>
                    <a:pt x="1950" y="692"/>
                    <a:pt x="1975" y="680"/>
                    <a:pt x="1987" y="667"/>
                  </a:cubicBezTo>
                  <a:lnTo>
                    <a:pt x="2038" y="667"/>
                  </a:lnTo>
                  <a:cubicBezTo>
                    <a:pt x="2050" y="667"/>
                    <a:pt x="2075" y="680"/>
                    <a:pt x="2088" y="692"/>
                  </a:cubicBezTo>
                  <a:cubicBezTo>
                    <a:pt x="2100" y="705"/>
                    <a:pt x="2113" y="730"/>
                    <a:pt x="2100" y="743"/>
                  </a:cubicBezTo>
                  <a:cubicBezTo>
                    <a:pt x="2100" y="761"/>
                    <a:pt x="2087" y="773"/>
                    <a:pt x="2065" y="773"/>
                  </a:cubicBezTo>
                  <a:cubicBezTo>
                    <a:pt x="2057" y="773"/>
                    <a:pt x="2048" y="771"/>
                    <a:pt x="2038" y="768"/>
                  </a:cubicBezTo>
                  <a:cubicBezTo>
                    <a:pt x="2012" y="768"/>
                    <a:pt x="2000" y="768"/>
                    <a:pt x="2000" y="780"/>
                  </a:cubicBezTo>
                  <a:cubicBezTo>
                    <a:pt x="1987" y="793"/>
                    <a:pt x="1987" y="805"/>
                    <a:pt x="2000" y="805"/>
                  </a:cubicBezTo>
                  <a:cubicBezTo>
                    <a:pt x="2012" y="843"/>
                    <a:pt x="2050" y="868"/>
                    <a:pt x="2088" y="868"/>
                  </a:cubicBezTo>
                  <a:cubicBezTo>
                    <a:pt x="2126" y="868"/>
                    <a:pt x="2176" y="856"/>
                    <a:pt x="2201" y="831"/>
                  </a:cubicBezTo>
                  <a:cubicBezTo>
                    <a:pt x="2276" y="768"/>
                    <a:pt x="2289" y="667"/>
                    <a:pt x="2226" y="604"/>
                  </a:cubicBezTo>
                  <a:cubicBezTo>
                    <a:pt x="2188" y="548"/>
                    <a:pt x="2130" y="519"/>
                    <a:pt x="2071" y="519"/>
                  </a:cubicBezTo>
                  <a:cubicBezTo>
                    <a:pt x="2051" y="519"/>
                    <a:pt x="2031" y="523"/>
                    <a:pt x="2012" y="529"/>
                  </a:cubicBezTo>
                  <a:cubicBezTo>
                    <a:pt x="1975" y="541"/>
                    <a:pt x="1937" y="554"/>
                    <a:pt x="1912" y="592"/>
                  </a:cubicBezTo>
                  <a:cubicBezTo>
                    <a:pt x="1887" y="617"/>
                    <a:pt x="1874" y="642"/>
                    <a:pt x="1874" y="680"/>
                  </a:cubicBezTo>
                  <a:cubicBezTo>
                    <a:pt x="1862" y="717"/>
                    <a:pt x="1862" y="768"/>
                    <a:pt x="1874" y="805"/>
                  </a:cubicBezTo>
                  <a:cubicBezTo>
                    <a:pt x="1748" y="692"/>
                    <a:pt x="1660" y="541"/>
                    <a:pt x="1522" y="391"/>
                  </a:cubicBezTo>
                  <a:cubicBezTo>
                    <a:pt x="1447" y="302"/>
                    <a:pt x="1371" y="227"/>
                    <a:pt x="1283" y="152"/>
                  </a:cubicBezTo>
                  <a:cubicBezTo>
                    <a:pt x="1170" y="89"/>
                    <a:pt x="1057" y="38"/>
                    <a:pt x="931" y="13"/>
                  </a:cubicBezTo>
                  <a:cubicBezTo>
                    <a:pt x="868" y="1"/>
                    <a:pt x="805" y="1"/>
                    <a:pt x="742" y="1"/>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34"/>
            <p:cNvSpPr/>
            <p:nvPr/>
          </p:nvSpPr>
          <p:spPr>
            <a:xfrm>
              <a:off x="6370525" y="4011950"/>
              <a:ext cx="24875" cy="11850"/>
            </a:xfrm>
            <a:custGeom>
              <a:avLst/>
              <a:gdLst/>
              <a:ahLst/>
              <a:cxnLst/>
              <a:rect l="l" t="t" r="r" b="b"/>
              <a:pathLst>
                <a:path w="995" h="474" extrusionOk="0">
                  <a:moveTo>
                    <a:pt x="592" y="154"/>
                  </a:moveTo>
                  <a:lnTo>
                    <a:pt x="592" y="154"/>
                  </a:lnTo>
                  <a:cubicBezTo>
                    <a:pt x="568" y="201"/>
                    <a:pt x="545" y="237"/>
                    <a:pt x="511" y="282"/>
                  </a:cubicBezTo>
                  <a:lnTo>
                    <a:pt x="511" y="282"/>
                  </a:lnTo>
                  <a:cubicBezTo>
                    <a:pt x="562" y="268"/>
                    <a:pt x="603" y="223"/>
                    <a:pt x="592" y="154"/>
                  </a:cubicBezTo>
                  <a:close/>
                  <a:moveTo>
                    <a:pt x="795" y="1"/>
                  </a:moveTo>
                  <a:cubicBezTo>
                    <a:pt x="730" y="1"/>
                    <a:pt x="679" y="48"/>
                    <a:pt x="667" y="116"/>
                  </a:cubicBezTo>
                  <a:cubicBezTo>
                    <a:pt x="655" y="154"/>
                    <a:pt x="667" y="191"/>
                    <a:pt x="692" y="217"/>
                  </a:cubicBezTo>
                  <a:cubicBezTo>
                    <a:pt x="705" y="242"/>
                    <a:pt x="743" y="254"/>
                    <a:pt x="768" y="254"/>
                  </a:cubicBezTo>
                  <a:cubicBezTo>
                    <a:pt x="780" y="254"/>
                    <a:pt x="793" y="242"/>
                    <a:pt x="793" y="229"/>
                  </a:cubicBezTo>
                  <a:cubicBezTo>
                    <a:pt x="780" y="229"/>
                    <a:pt x="780" y="217"/>
                    <a:pt x="780" y="217"/>
                  </a:cubicBezTo>
                  <a:cubicBezTo>
                    <a:pt x="743" y="217"/>
                    <a:pt x="718" y="166"/>
                    <a:pt x="730" y="129"/>
                  </a:cubicBezTo>
                  <a:cubicBezTo>
                    <a:pt x="743" y="103"/>
                    <a:pt x="780" y="78"/>
                    <a:pt x="806" y="78"/>
                  </a:cubicBezTo>
                  <a:cubicBezTo>
                    <a:pt x="894" y="91"/>
                    <a:pt x="944" y="179"/>
                    <a:pt x="894" y="254"/>
                  </a:cubicBezTo>
                  <a:cubicBezTo>
                    <a:pt x="869" y="292"/>
                    <a:pt x="831" y="317"/>
                    <a:pt x="780" y="330"/>
                  </a:cubicBezTo>
                  <a:lnTo>
                    <a:pt x="617" y="330"/>
                  </a:lnTo>
                  <a:cubicBezTo>
                    <a:pt x="579" y="317"/>
                    <a:pt x="542" y="305"/>
                    <a:pt x="504" y="292"/>
                  </a:cubicBezTo>
                  <a:lnTo>
                    <a:pt x="504" y="292"/>
                  </a:lnTo>
                  <a:cubicBezTo>
                    <a:pt x="542" y="305"/>
                    <a:pt x="579" y="330"/>
                    <a:pt x="630" y="342"/>
                  </a:cubicBezTo>
                  <a:cubicBezTo>
                    <a:pt x="665" y="351"/>
                    <a:pt x="701" y="360"/>
                    <a:pt x="736" y="360"/>
                  </a:cubicBezTo>
                  <a:cubicBezTo>
                    <a:pt x="751" y="360"/>
                    <a:pt x="766" y="359"/>
                    <a:pt x="780" y="355"/>
                  </a:cubicBezTo>
                  <a:cubicBezTo>
                    <a:pt x="843" y="355"/>
                    <a:pt x="894" y="330"/>
                    <a:pt x="944" y="279"/>
                  </a:cubicBezTo>
                  <a:cubicBezTo>
                    <a:pt x="982" y="229"/>
                    <a:pt x="994" y="166"/>
                    <a:pt x="982" y="103"/>
                  </a:cubicBezTo>
                  <a:cubicBezTo>
                    <a:pt x="957" y="41"/>
                    <a:pt x="894" y="3"/>
                    <a:pt x="818" y="3"/>
                  </a:cubicBezTo>
                  <a:cubicBezTo>
                    <a:pt x="810" y="2"/>
                    <a:pt x="803" y="1"/>
                    <a:pt x="795" y="1"/>
                  </a:cubicBezTo>
                  <a:close/>
                  <a:moveTo>
                    <a:pt x="161" y="119"/>
                  </a:moveTo>
                  <a:cubicBezTo>
                    <a:pt x="142" y="119"/>
                    <a:pt x="122" y="122"/>
                    <a:pt x="101" y="129"/>
                  </a:cubicBezTo>
                  <a:cubicBezTo>
                    <a:pt x="39" y="154"/>
                    <a:pt x="1" y="217"/>
                    <a:pt x="1" y="279"/>
                  </a:cubicBezTo>
                  <a:cubicBezTo>
                    <a:pt x="1" y="342"/>
                    <a:pt x="26" y="405"/>
                    <a:pt x="89" y="443"/>
                  </a:cubicBezTo>
                  <a:cubicBezTo>
                    <a:pt x="126" y="461"/>
                    <a:pt x="169" y="473"/>
                    <a:pt x="215" y="473"/>
                  </a:cubicBezTo>
                  <a:cubicBezTo>
                    <a:pt x="231" y="473"/>
                    <a:pt x="248" y="471"/>
                    <a:pt x="265" y="468"/>
                  </a:cubicBezTo>
                  <a:cubicBezTo>
                    <a:pt x="315" y="443"/>
                    <a:pt x="366" y="418"/>
                    <a:pt x="416" y="393"/>
                  </a:cubicBezTo>
                  <a:cubicBezTo>
                    <a:pt x="441" y="355"/>
                    <a:pt x="479" y="330"/>
                    <a:pt x="504" y="292"/>
                  </a:cubicBezTo>
                  <a:cubicBezTo>
                    <a:pt x="506" y="289"/>
                    <a:pt x="509" y="286"/>
                    <a:pt x="511" y="282"/>
                  </a:cubicBezTo>
                  <a:lnTo>
                    <a:pt x="511" y="282"/>
                  </a:lnTo>
                  <a:cubicBezTo>
                    <a:pt x="502" y="285"/>
                    <a:pt x="492" y="287"/>
                    <a:pt x="482" y="287"/>
                  </a:cubicBezTo>
                  <a:lnTo>
                    <a:pt x="482" y="287"/>
                  </a:lnTo>
                  <a:cubicBezTo>
                    <a:pt x="435" y="262"/>
                    <a:pt x="388" y="227"/>
                    <a:pt x="353" y="191"/>
                  </a:cubicBezTo>
                  <a:lnTo>
                    <a:pt x="353" y="191"/>
                  </a:lnTo>
                  <a:cubicBezTo>
                    <a:pt x="369" y="258"/>
                    <a:pt x="422" y="288"/>
                    <a:pt x="474" y="288"/>
                  </a:cubicBezTo>
                  <a:cubicBezTo>
                    <a:pt x="477" y="288"/>
                    <a:pt x="479" y="287"/>
                    <a:pt x="482" y="287"/>
                  </a:cubicBezTo>
                  <a:lnTo>
                    <a:pt x="482" y="287"/>
                  </a:lnTo>
                  <a:cubicBezTo>
                    <a:pt x="485" y="289"/>
                    <a:pt x="488" y="291"/>
                    <a:pt x="491" y="292"/>
                  </a:cubicBezTo>
                  <a:cubicBezTo>
                    <a:pt x="466" y="317"/>
                    <a:pt x="428" y="342"/>
                    <a:pt x="391" y="368"/>
                  </a:cubicBezTo>
                  <a:cubicBezTo>
                    <a:pt x="353" y="393"/>
                    <a:pt x="303" y="418"/>
                    <a:pt x="252" y="430"/>
                  </a:cubicBezTo>
                  <a:cubicBezTo>
                    <a:pt x="239" y="434"/>
                    <a:pt x="225" y="435"/>
                    <a:pt x="212" y="435"/>
                  </a:cubicBezTo>
                  <a:cubicBezTo>
                    <a:pt x="176" y="435"/>
                    <a:pt x="142" y="424"/>
                    <a:pt x="114" y="405"/>
                  </a:cubicBezTo>
                  <a:cubicBezTo>
                    <a:pt x="51" y="342"/>
                    <a:pt x="64" y="242"/>
                    <a:pt x="139" y="204"/>
                  </a:cubicBezTo>
                  <a:cubicBezTo>
                    <a:pt x="146" y="201"/>
                    <a:pt x="154" y="199"/>
                    <a:pt x="162" y="199"/>
                  </a:cubicBezTo>
                  <a:cubicBezTo>
                    <a:pt x="184" y="199"/>
                    <a:pt x="209" y="211"/>
                    <a:pt x="227" y="229"/>
                  </a:cubicBezTo>
                  <a:cubicBezTo>
                    <a:pt x="252" y="254"/>
                    <a:pt x="252" y="305"/>
                    <a:pt x="215" y="330"/>
                  </a:cubicBezTo>
                  <a:cubicBezTo>
                    <a:pt x="215" y="330"/>
                    <a:pt x="215" y="342"/>
                    <a:pt x="215" y="342"/>
                  </a:cubicBezTo>
                  <a:cubicBezTo>
                    <a:pt x="221" y="349"/>
                    <a:pt x="224" y="352"/>
                    <a:pt x="227" y="352"/>
                  </a:cubicBezTo>
                  <a:cubicBezTo>
                    <a:pt x="230" y="352"/>
                    <a:pt x="233" y="349"/>
                    <a:pt x="240" y="342"/>
                  </a:cubicBezTo>
                  <a:cubicBezTo>
                    <a:pt x="265" y="342"/>
                    <a:pt x="290" y="317"/>
                    <a:pt x="303" y="279"/>
                  </a:cubicBezTo>
                  <a:cubicBezTo>
                    <a:pt x="315" y="254"/>
                    <a:pt x="315" y="217"/>
                    <a:pt x="290" y="179"/>
                  </a:cubicBezTo>
                  <a:cubicBezTo>
                    <a:pt x="262" y="142"/>
                    <a:pt x="215" y="119"/>
                    <a:pt x="161" y="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34"/>
            <p:cNvSpPr/>
            <p:nvPr/>
          </p:nvSpPr>
          <p:spPr>
            <a:xfrm>
              <a:off x="6364968" y="4031401"/>
              <a:ext cx="5375" cy="4550"/>
            </a:xfrm>
            <a:custGeom>
              <a:avLst/>
              <a:gdLst/>
              <a:ahLst/>
              <a:cxnLst/>
              <a:rect l="l" t="t" r="r" b="b"/>
              <a:pathLst>
                <a:path w="215" h="182" extrusionOk="0">
                  <a:moveTo>
                    <a:pt x="113" y="0"/>
                  </a:moveTo>
                  <a:cubicBezTo>
                    <a:pt x="105" y="0"/>
                    <a:pt x="97" y="1"/>
                    <a:pt x="89" y="3"/>
                  </a:cubicBezTo>
                  <a:cubicBezTo>
                    <a:pt x="39" y="15"/>
                    <a:pt x="1" y="53"/>
                    <a:pt x="14" y="103"/>
                  </a:cubicBezTo>
                  <a:cubicBezTo>
                    <a:pt x="24" y="147"/>
                    <a:pt x="54" y="181"/>
                    <a:pt x="103" y="181"/>
                  </a:cubicBezTo>
                  <a:cubicBezTo>
                    <a:pt x="111" y="181"/>
                    <a:pt x="118" y="180"/>
                    <a:pt x="127" y="179"/>
                  </a:cubicBezTo>
                  <a:cubicBezTo>
                    <a:pt x="177" y="166"/>
                    <a:pt x="215" y="129"/>
                    <a:pt x="202" y="78"/>
                  </a:cubicBezTo>
                  <a:cubicBezTo>
                    <a:pt x="191" y="35"/>
                    <a:pt x="161"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34"/>
            <p:cNvSpPr/>
            <p:nvPr/>
          </p:nvSpPr>
          <p:spPr>
            <a:xfrm>
              <a:off x="6373375" y="4029450"/>
              <a:ext cx="7875" cy="6850"/>
            </a:xfrm>
            <a:custGeom>
              <a:avLst/>
              <a:gdLst/>
              <a:ahLst/>
              <a:cxnLst/>
              <a:rect l="l" t="t" r="r" b="b"/>
              <a:pathLst>
                <a:path w="315" h="274" extrusionOk="0">
                  <a:moveTo>
                    <a:pt x="178" y="0"/>
                  </a:moveTo>
                  <a:cubicBezTo>
                    <a:pt x="165" y="0"/>
                    <a:pt x="152" y="3"/>
                    <a:pt x="138" y="7"/>
                  </a:cubicBezTo>
                  <a:cubicBezTo>
                    <a:pt x="63" y="20"/>
                    <a:pt x="0" y="82"/>
                    <a:pt x="13" y="158"/>
                  </a:cubicBezTo>
                  <a:cubicBezTo>
                    <a:pt x="24" y="226"/>
                    <a:pt x="86" y="273"/>
                    <a:pt x="162" y="273"/>
                  </a:cubicBezTo>
                  <a:cubicBezTo>
                    <a:pt x="171" y="273"/>
                    <a:pt x="180" y="272"/>
                    <a:pt x="189" y="271"/>
                  </a:cubicBezTo>
                  <a:cubicBezTo>
                    <a:pt x="264" y="259"/>
                    <a:pt x="314" y="183"/>
                    <a:pt x="302" y="108"/>
                  </a:cubicBezTo>
                  <a:cubicBezTo>
                    <a:pt x="291" y="46"/>
                    <a:pt x="239" y="0"/>
                    <a:pt x="1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34"/>
            <p:cNvSpPr/>
            <p:nvPr/>
          </p:nvSpPr>
          <p:spPr>
            <a:xfrm>
              <a:off x="6387825" y="3978250"/>
              <a:ext cx="67625" cy="48250"/>
            </a:xfrm>
            <a:custGeom>
              <a:avLst/>
              <a:gdLst/>
              <a:ahLst/>
              <a:cxnLst/>
              <a:rect l="l" t="t" r="r" b="b"/>
              <a:pathLst>
                <a:path w="2705" h="1930" extrusionOk="0">
                  <a:moveTo>
                    <a:pt x="1994" y="140"/>
                  </a:moveTo>
                  <a:cubicBezTo>
                    <a:pt x="2079" y="140"/>
                    <a:pt x="2163" y="159"/>
                    <a:pt x="2239" y="194"/>
                  </a:cubicBezTo>
                  <a:cubicBezTo>
                    <a:pt x="2390" y="269"/>
                    <a:pt x="2490" y="408"/>
                    <a:pt x="2490" y="571"/>
                  </a:cubicBezTo>
                  <a:cubicBezTo>
                    <a:pt x="2490" y="735"/>
                    <a:pt x="2390" y="873"/>
                    <a:pt x="2239" y="923"/>
                  </a:cubicBezTo>
                  <a:cubicBezTo>
                    <a:pt x="2390" y="873"/>
                    <a:pt x="2490" y="722"/>
                    <a:pt x="2478" y="559"/>
                  </a:cubicBezTo>
                  <a:cubicBezTo>
                    <a:pt x="2465" y="420"/>
                    <a:pt x="2365" y="282"/>
                    <a:pt x="2239" y="232"/>
                  </a:cubicBezTo>
                  <a:cubicBezTo>
                    <a:pt x="2170" y="200"/>
                    <a:pt x="2097" y="185"/>
                    <a:pt x="2025" y="185"/>
                  </a:cubicBezTo>
                  <a:cubicBezTo>
                    <a:pt x="1953" y="185"/>
                    <a:pt x="1880" y="200"/>
                    <a:pt x="1811" y="232"/>
                  </a:cubicBezTo>
                  <a:cubicBezTo>
                    <a:pt x="1660" y="269"/>
                    <a:pt x="1547" y="357"/>
                    <a:pt x="1459" y="483"/>
                  </a:cubicBezTo>
                  <a:cubicBezTo>
                    <a:pt x="1384" y="609"/>
                    <a:pt x="1321" y="747"/>
                    <a:pt x="1283" y="886"/>
                  </a:cubicBezTo>
                  <a:cubicBezTo>
                    <a:pt x="1233" y="1036"/>
                    <a:pt x="1170" y="1175"/>
                    <a:pt x="1082" y="1313"/>
                  </a:cubicBezTo>
                  <a:cubicBezTo>
                    <a:pt x="994" y="1439"/>
                    <a:pt x="881" y="1552"/>
                    <a:pt x="755" y="1640"/>
                  </a:cubicBezTo>
                  <a:cubicBezTo>
                    <a:pt x="617" y="1728"/>
                    <a:pt x="466" y="1791"/>
                    <a:pt x="315" y="1829"/>
                  </a:cubicBezTo>
                  <a:cubicBezTo>
                    <a:pt x="617" y="1741"/>
                    <a:pt x="881" y="1552"/>
                    <a:pt x="1044" y="1288"/>
                  </a:cubicBezTo>
                  <a:cubicBezTo>
                    <a:pt x="1120" y="1162"/>
                    <a:pt x="1182" y="1024"/>
                    <a:pt x="1233" y="873"/>
                  </a:cubicBezTo>
                  <a:cubicBezTo>
                    <a:pt x="1271" y="722"/>
                    <a:pt x="1333" y="584"/>
                    <a:pt x="1409" y="445"/>
                  </a:cubicBezTo>
                  <a:cubicBezTo>
                    <a:pt x="1459" y="383"/>
                    <a:pt x="1509" y="332"/>
                    <a:pt x="1572" y="282"/>
                  </a:cubicBezTo>
                  <a:cubicBezTo>
                    <a:pt x="1635" y="232"/>
                    <a:pt x="1711" y="207"/>
                    <a:pt x="1786" y="181"/>
                  </a:cubicBezTo>
                  <a:cubicBezTo>
                    <a:pt x="1854" y="153"/>
                    <a:pt x="1925" y="140"/>
                    <a:pt x="1994" y="140"/>
                  </a:cubicBezTo>
                  <a:close/>
                  <a:moveTo>
                    <a:pt x="1988" y="1"/>
                  </a:moveTo>
                  <a:cubicBezTo>
                    <a:pt x="1959" y="1"/>
                    <a:pt x="1929" y="2"/>
                    <a:pt x="1899" y="5"/>
                  </a:cubicBezTo>
                  <a:cubicBezTo>
                    <a:pt x="1862" y="5"/>
                    <a:pt x="1836" y="18"/>
                    <a:pt x="1799" y="18"/>
                  </a:cubicBezTo>
                  <a:lnTo>
                    <a:pt x="1723" y="43"/>
                  </a:lnTo>
                  <a:cubicBezTo>
                    <a:pt x="1660" y="68"/>
                    <a:pt x="1597" y="93"/>
                    <a:pt x="1547" y="119"/>
                  </a:cubicBezTo>
                  <a:cubicBezTo>
                    <a:pt x="1434" y="181"/>
                    <a:pt x="1346" y="269"/>
                    <a:pt x="1271" y="383"/>
                  </a:cubicBezTo>
                  <a:cubicBezTo>
                    <a:pt x="1208" y="471"/>
                    <a:pt x="1157" y="571"/>
                    <a:pt x="1120" y="684"/>
                  </a:cubicBezTo>
                  <a:cubicBezTo>
                    <a:pt x="1044" y="873"/>
                    <a:pt x="1006" y="1036"/>
                    <a:pt x="944" y="1200"/>
                  </a:cubicBezTo>
                  <a:cubicBezTo>
                    <a:pt x="944" y="1150"/>
                    <a:pt x="918" y="1112"/>
                    <a:pt x="893" y="1074"/>
                  </a:cubicBezTo>
                  <a:cubicBezTo>
                    <a:pt x="881" y="1049"/>
                    <a:pt x="856" y="1024"/>
                    <a:pt x="818" y="999"/>
                  </a:cubicBezTo>
                  <a:cubicBezTo>
                    <a:pt x="793" y="986"/>
                    <a:pt x="742" y="974"/>
                    <a:pt x="705" y="974"/>
                  </a:cubicBezTo>
                  <a:cubicBezTo>
                    <a:pt x="617" y="986"/>
                    <a:pt x="554" y="1036"/>
                    <a:pt x="529" y="1124"/>
                  </a:cubicBezTo>
                  <a:cubicBezTo>
                    <a:pt x="503" y="1213"/>
                    <a:pt x="541" y="1301"/>
                    <a:pt x="629" y="1338"/>
                  </a:cubicBezTo>
                  <a:cubicBezTo>
                    <a:pt x="648" y="1345"/>
                    <a:pt x="670" y="1348"/>
                    <a:pt x="692" y="1348"/>
                  </a:cubicBezTo>
                  <a:cubicBezTo>
                    <a:pt x="714" y="1348"/>
                    <a:pt x="736" y="1345"/>
                    <a:pt x="755" y="1338"/>
                  </a:cubicBezTo>
                  <a:cubicBezTo>
                    <a:pt x="793" y="1313"/>
                    <a:pt x="818" y="1288"/>
                    <a:pt x="818" y="1250"/>
                  </a:cubicBezTo>
                  <a:cubicBezTo>
                    <a:pt x="818" y="1225"/>
                    <a:pt x="805" y="1213"/>
                    <a:pt x="793" y="1213"/>
                  </a:cubicBezTo>
                  <a:lnTo>
                    <a:pt x="768" y="1213"/>
                  </a:lnTo>
                  <a:cubicBezTo>
                    <a:pt x="757" y="1223"/>
                    <a:pt x="746" y="1227"/>
                    <a:pt x="737" y="1227"/>
                  </a:cubicBezTo>
                  <a:cubicBezTo>
                    <a:pt x="723" y="1227"/>
                    <a:pt x="712" y="1220"/>
                    <a:pt x="705" y="1213"/>
                  </a:cubicBezTo>
                  <a:cubicBezTo>
                    <a:pt x="692" y="1200"/>
                    <a:pt x="692" y="1175"/>
                    <a:pt x="705" y="1162"/>
                  </a:cubicBezTo>
                  <a:cubicBezTo>
                    <a:pt x="705" y="1150"/>
                    <a:pt x="730" y="1124"/>
                    <a:pt x="742" y="1124"/>
                  </a:cubicBezTo>
                  <a:cubicBezTo>
                    <a:pt x="755" y="1112"/>
                    <a:pt x="768" y="1112"/>
                    <a:pt x="793" y="1112"/>
                  </a:cubicBezTo>
                  <a:cubicBezTo>
                    <a:pt x="805" y="1112"/>
                    <a:pt x="818" y="1112"/>
                    <a:pt x="843" y="1124"/>
                  </a:cubicBezTo>
                  <a:cubicBezTo>
                    <a:pt x="906" y="1175"/>
                    <a:pt x="881" y="1288"/>
                    <a:pt x="843" y="1376"/>
                  </a:cubicBezTo>
                  <a:lnTo>
                    <a:pt x="843" y="1389"/>
                  </a:lnTo>
                  <a:cubicBezTo>
                    <a:pt x="830" y="1401"/>
                    <a:pt x="818" y="1426"/>
                    <a:pt x="805" y="1439"/>
                  </a:cubicBezTo>
                  <a:cubicBezTo>
                    <a:pt x="742" y="1514"/>
                    <a:pt x="667" y="1577"/>
                    <a:pt x="591" y="1627"/>
                  </a:cubicBezTo>
                  <a:cubicBezTo>
                    <a:pt x="415" y="1728"/>
                    <a:pt x="227" y="1804"/>
                    <a:pt x="38" y="1854"/>
                  </a:cubicBezTo>
                  <a:cubicBezTo>
                    <a:pt x="13" y="1854"/>
                    <a:pt x="0" y="1879"/>
                    <a:pt x="0" y="1904"/>
                  </a:cubicBezTo>
                  <a:cubicBezTo>
                    <a:pt x="13" y="1917"/>
                    <a:pt x="26" y="1929"/>
                    <a:pt x="51" y="1929"/>
                  </a:cubicBezTo>
                  <a:cubicBezTo>
                    <a:pt x="265" y="1904"/>
                    <a:pt x="478" y="1854"/>
                    <a:pt x="679" y="1766"/>
                  </a:cubicBezTo>
                  <a:cubicBezTo>
                    <a:pt x="881" y="1678"/>
                    <a:pt x="1069" y="1539"/>
                    <a:pt x="1208" y="1363"/>
                  </a:cubicBezTo>
                  <a:cubicBezTo>
                    <a:pt x="1333" y="1200"/>
                    <a:pt x="1434" y="1011"/>
                    <a:pt x="1497" y="810"/>
                  </a:cubicBezTo>
                  <a:cubicBezTo>
                    <a:pt x="1535" y="647"/>
                    <a:pt x="1623" y="508"/>
                    <a:pt x="1748" y="420"/>
                  </a:cubicBezTo>
                  <a:cubicBezTo>
                    <a:pt x="1774" y="395"/>
                    <a:pt x="1811" y="383"/>
                    <a:pt x="1849" y="370"/>
                  </a:cubicBezTo>
                  <a:lnTo>
                    <a:pt x="1912" y="345"/>
                  </a:lnTo>
                  <a:cubicBezTo>
                    <a:pt x="1924" y="345"/>
                    <a:pt x="1937" y="332"/>
                    <a:pt x="1962" y="332"/>
                  </a:cubicBezTo>
                  <a:cubicBezTo>
                    <a:pt x="1981" y="329"/>
                    <a:pt x="2000" y="327"/>
                    <a:pt x="2020" y="327"/>
                  </a:cubicBezTo>
                  <a:cubicBezTo>
                    <a:pt x="2068" y="327"/>
                    <a:pt x="2119" y="336"/>
                    <a:pt x="2163" y="345"/>
                  </a:cubicBezTo>
                  <a:cubicBezTo>
                    <a:pt x="2302" y="383"/>
                    <a:pt x="2377" y="508"/>
                    <a:pt x="2365" y="647"/>
                  </a:cubicBezTo>
                  <a:cubicBezTo>
                    <a:pt x="2339" y="710"/>
                    <a:pt x="2302" y="772"/>
                    <a:pt x="2251" y="798"/>
                  </a:cubicBezTo>
                  <a:cubicBezTo>
                    <a:pt x="2226" y="823"/>
                    <a:pt x="2188" y="835"/>
                    <a:pt x="2163" y="835"/>
                  </a:cubicBezTo>
                  <a:cubicBezTo>
                    <a:pt x="2144" y="842"/>
                    <a:pt x="2126" y="845"/>
                    <a:pt x="2108" y="845"/>
                  </a:cubicBezTo>
                  <a:cubicBezTo>
                    <a:pt x="2091" y="845"/>
                    <a:pt x="2075" y="842"/>
                    <a:pt x="2063" y="835"/>
                  </a:cubicBezTo>
                  <a:cubicBezTo>
                    <a:pt x="1987" y="810"/>
                    <a:pt x="1937" y="747"/>
                    <a:pt x="1924" y="672"/>
                  </a:cubicBezTo>
                  <a:cubicBezTo>
                    <a:pt x="1912" y="596"/>
                    <a:pt x="1937" y="521"/>
                    <a:pt x="2000" y="483"/>
                  </a:cubicBezTo>
                  <a:cubicBezTo>
                    <a:pt x="2025" y="471"/>
                    <a:pt x="2038" y="445"/>
                    <a:pt x="2025" y="433"/>
                  </a:cubicBezTo>
                  <a:cubicBezTo>
                    <a:pt x="2012" y="408"/>
                    <a:pt x="1987" y="408"/>
                    <a:pt x="1975" y="408"/>
                  </a:cubicBezTo>
                  <a:cubicBezTo>
                    <a:pt x="1849" y="445"/>
                    <a:pt x="1761" y="559"/>
                    <a:pt x="1761" y="684"/>
                  </a:cubicBezTo>
                  <a:cubicBezTo>
                    <a:pt x="1761" y="823"/>
                    <a:pt x="1836" y="936"/>
                    <a:pt x="1950" y="999"/>
                  </a:cubicBezTo>
                  <a:cubicBezTo>
                    <a:pt x="2012" y="1036"/>
                    <a:pt x="2075" y="1049"/>
                    <a:pt x="2151" y="1049"/>
                  </a:cubicBezTo>
                  <a:cubicBezTo>
                    <a:pt x="2214" y="1049"/>
                    <a:pt x="2276" y="1036"/>
                    <a:pt x="2339" y="999"/>
                  </a:cubicBezTo>
                  <a:cubicBezTo>
                    <a:pt x="2603" y="873"/>
                    <a:pt x="2704" y="559"/>
                    <a:pt x="2566" y="320"/>
                  </a:cubicBezTo>
                  <a:cubicBezTo>
                    <a:pt x="2503" y="194"/>
                    <a:pt x="2390" y="106"/>
                    <a:pt x="2276" y="56"/>
                  </a:cubicBezTo>
                  <a:cubicBezTo>
                    <a:pt x="2180" y="17"/>
                    <a:pt x="2084" y="1"/>
                    <a:pt x="19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34"/>
            <p:cNvSpPr/>
            <p:nvPr/>
          </p:nvSpPr>
          <p:spPr>
            <a:xfrm>
              <a:off x="6399775" y="4024525"/>
              <a:ext cx="5375" cy="4550"/>
            </a:xfrm>
            <a:custGeom>
              <a:avLst/>
              <a:gdLst/>
              <a:ahLst/>
              <a:cxnLst/>
              <a:rect l="l" t="t" r="r" b="b"/>
              <a:pathLst>
                <a:path w="215" h="182" extrusionOk="0">
                  <a:moveTo>
                    <a:pt x="108" y="0"/>
                  </a:moveTo>
                  <a:cubicBezTo>
                    <a:pt x="102" y="0"/>
                    <a:pt x="95" y="1"/>
                    <a:pt x="88" y="3"/>
                  </a:cubicBezTo>
                  <a:cubicBezTo>
                    <a:pt x="38" y="15"/>
                    <a:pt x="0" y="66"/>
                    <a:pt x="13" y="103"/>
                  </a:cubicBezTo>
                  <a:cubicBezTo>
                    <a:pt x="24" y="147"/>
                    <a:pt x="63" y="181"/>
                    <a:pt x="106" y="181"/>
                  </a:cubicBezTo>
                  <a:cubicBezTo>
                    <a:pt x="113" y="181"/>
                    <a:pt x="119" y="181"/>
                    <a:pt x="126" y="179"/>
                  </a:cubicBezTo>
                  <a:cubicBezTo>
                    <a:pt x="176" y="166"/>
                    <a:pt x="214" y="116"/>
                    <a:pt x="201" y="66"/>
                  </a:cubicBezTo>
                  <a:cubicBezTo>
                    <a:pt x="191" y="33"/>
                    <a:pt x="151" y="0"/>
                    <a:pt x="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34"/>
            <p:cNvSpPr/>
            <p:nvPr/>
          </p:nvSpPr>
          <p:spPr>
            <a:xfrm>
              <a:off x="6389400" y="4026425"/>
              <a:ext cx="7575" cy="6725"/>
            </a:xfrm>
            <a:custGeom>
              <a:avLst/>
              <a:gdLst/>
              <a:ahLst/>
              <a:cxnLst/>
              <a:rect l="l" t="t" r="r" b="b"/>
              <a:pathLst>
                <a:path w="303" h="269" extrusionOk="0">
                  <a:moveTo>
                    <a:pt x="149" y="0"/>
                  </a:moveTo>
                  <a:cubicBezTo>
                    <a:pt x="142" y="0"/>
                    <a:pt x="134" y="1"/>
                    <a:pt x="126" y="2"/>
                  </a:cubicBezTo>
                  <a:cubicBezTo>
                    <a:pt x="51" y="15"/>
                    <a:pt x="0" y="90"/>
                    <a:pt x="13" y="166"/>
                  </a:cubicBezTo>
                  <a:cubicBezTo>
                    <a:pt x="24" y="232"/>
                    <a:pt x="83" y="269"/>
                    <a:pt x="148" y="269"/>
                  </a:cubicBezTo>
                  <a:cubicBezTo>
                    <a:pt x="157" y="269"/>
                    <a:pt x="167" y="268"/>
                    <a:pt x="176" y="266"/>
                  </a:cubicBezTo>
                  <a:cubicBezTo>
                    <a:pt x="252" y="254"/>
                    <a:pt x="302" y="178"/>
                    <a:pt x="290" y="115"/>
                  </a:cubicBezTo>
                  <a:cubicBezTo>
                    <a:pt x="278" y="48"/>
                    <a:pt x="216" y="0"/>
                    <a:pt x="1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34"/>
            <p:cNvSpPr/>
            <p:nvPr/>
          </p:nvSpPr>
          <p:spPr>
            <a:xfrm>
              <a:off x="6026600" y="3563575"/>
              <a:ext cx="661475" cy="764875"/>
            </a:xfrm>
            <a:custGeom>
              <a:avLst/>
              <a:gdLst/>
              <a:ahLst/>
              <a:cxnLst/>
              <a:rect l="l" t="t" r="r" b="b"/>
              <a:pathLst>
                <a:path w="26459" h="30595" extrusionOk="0">
                  <a:moveTo>
                    <a:pt x="18926" y="1063"/>
                  </a:moveTo>
                  <a:lnTo>
                    <a:pt x="18939" y="1125"/>
                  </a:lnTo>
                  <a:lnTo>
                    <a:pt x="18939" y="1125"/>
                  </a:lnTo>
                  <a:lnTo>
                    <a:pt x="18876" y="1088"/>
                  </a:lnTo>
                  <a:lnTo>
                    <a:pt x="18876" y="1075"/>
                  </a:lnTo>
                  <a:lnTo>
                    <a:pt x="18926" y="1063"/>
                  </a:lnTo>
                  <a:close/>
                  <a:moveTo>
                    <a:pt x="19090" y="1037"/>
                  </a:moveTo>
                  <a:lnTo>
                    <a:pt x="19127" y="1251"/>
                  </a:lnTo>
                  <a:lnTo>
                    <a:pt x="19127" y="1251"/>
                  </a:lnTo>
                  <a:lnTo>
                    <a:pt x="19039" y="1201"/>
                  </a:lnTo>
                  <a:lnTo>
                    <a:pt x="19014" y="1050"/>
                  </a:lnTo>
                  <a:lnTo>
                    <a:pt x="19090" y="1037"/>
                  </a:lnTo>
                  <a:close/>
                  <a:moveTo>
                    <a:pt x="18624" y="1125"/>
                  </a:moveTo>
                  <a:lnTo>
                    <a:pt x="18675" y="1377"/>
                  </a:lnTo>
                  <a:lnTo>
                    <a:pt x="18373" y="1163"/>
                  </a:lnTo>
                  <a:lnTo>
                    <a:pt x="18624" y="1125"/>
                  </a:lnTo>
                  <a:close/>
                  <a:moveTo>
                    <a:pt x="18901" y="1239"/>
                  </a:moveTo>
                  <a:lnTo>
                    <a:pt x="18976" y="1276"/>
                  </a:lnTo>
                  <a:lnTo>
                    <a:pt x="19027" y="1616"/>
                  </a:lnTo>
                  <a:lnTo>
                    <a:pt x="18964" y="1565"/>
                  </a:lnTo>
                  <a:lnTo>
                    <a:pt x="18901" y="1239"/>
                  </a:lnTo>
                  <a:close/>
                  <a:moveTo>
                    <a:pt x="19064" y="1352"/>
                  </a:moveTo>
                  <a:lnTo>
                    <a:pt x="19152" y="1415"/>
                  </a:lnTo>
                  <a:lnTo>
                    <a:pt x="19215" y="1742"/>
                  </a:lnTo>
                  <a:lnTo>
                    <a:pt x="19127" y="1679"/>
                  </a:lnTo>
                  <a:lnTo>
                    <a:pt x="19064" y="1352"/>
                  </a:lnTo>
                  <a:close/>
                  <a:moveTo>
                    <a:pt x="18209" y="1201"/>
                  </a:moveTo>
                  <a:lnTo>
                    <a:pt x="18700" y="1528"/>
                  </a:lnTo>
                  <a:lnTo>
                    <a:pt x="18763" y="1867"/>
                  </a:lnTo>
                  <a:lnTo>
                    <a:pt x="17870" y="1251"/>
                  </a:lnTo>
                  <a:lnTo>
                    <a:pt x="18209" y="1201"/>
                  </a:lnTo>
                  <a:close/>
                  <a:moveTo>
                    <a:pt x="18989" y="1729"/>
                  </a:moveTo>
                  <a:lnTo>
                    <a:pt x="19064" y="1779"/>
                  </a:lnTo>
                  <a:lnTo>
                    <a:pt x="19115" y="2106"/>
                  </a:lnTo>
                  <a:lnTo>
                    <a:pt x="19052" y="2056"/>
                  </a:lnTo>
                  <a:lnTo>
                    <a:pt x="18989" y="1729"/>
                  </a:lnTo>
                  <a:close/>
                  <a:moveTo>
                    <a:pt x="19152" y="1842"/>
                  </a:moveTo>
                  <a:lnTo>
                    <a:pt x="19240" y="1905"/>
                  </a:lnTo>
                  <a:lnTo>
                    <a:pt x="19303" y="2232"/>
                  </a:lnTo>
                  <a:lnTo>
                    <a:pt x="19215" y="2182"/>
                  </a:lnTo>
                  <a:lnTo>
                    <a:pt x="19152" y="1842"/>
                  </a:lnTo>
                  <a:close/>
                  <a:moveTo>
                    <a:pt x="17706" y="1289"/>
                  </a:moveTo>
                  <a:lnTo>
                    <a:pt x="17970" y="1465"/>
                  </a:lnTo>
                  <a:lnTo>
                    <a:pt x="12865" y="2383"/>
                  </a:lnTo>
                  <a:lnTo>
                    <a:pt x="13142" y="2106"/>
                  </a:lnTo>
                  <a:lnTo>
                    <a:pt x="17706" y="1289"/>
                  </a:lnTo>
                  <a:close/>
                  <a:moveTo>
                    <a:pt x="21089" y="685"/>
                  </a:moveTo>
                  <a:lnTo>
                    <a:pt x="20649" y="1314"/>
                  </a:lnTo>
                  <a:lnTo>
                    <a:pt x="20687" y="1339"/>
                  </a:lnTo>
                  <a:lnTo>
                    <a:pt x="20737" y="1364"/>
                  </a:lnTo>
                  <a:lnTo>
                    <a:pt x="21177" y="748"/>
                  </a:lnTo>
                  <a:lnTo>
                    <a:pt x="21190" y="924"/>
                  </a:lnTo>
                  <a:lnTo>
                    <a:pt x="20687" y="1628"/>
                  </a:lnTo>
                  <a:lnTo>
                    <a:pt x="20775" y="1679"/>
                  </a:lnTo>
                  <a:lnTo>
                    <a:pt x="21215" y="1063"/>
                  </a:lnTo>
                  <a:lnTo>
                    <a:pt x="21252" y="1239"/>
                  </a:lnTo>
                  <a:lnTo>
                    <a:pt x="20749" y="1943"/>
                  </a:lnTo>
                  <a:lnTo>
                    <a:pt x="20837" y="2006"/>
                  </a:lnTo>
                  <a:lnTo>
                    <a:pt x="21278" y="1389"/>
                  </a:lnTo>
                  <a:lnTo>
                    <a:pt x="21491" y="2622"/>
                  </a:lnTo>
                  <a:lnTo>
                    <a:pt x="21202" y="2672"/>
                  </a:lnTo>
                  <a:lnTo>
                    <a:pt x="20209" y="1993"/>
                  </a:lnTo>
                  <a:lnTo>
                    <a:pt x="19215" y="1327"/>
                  </a:lnTo>
                  <a:lnTo>
                    <a:pt x="19165" y="1025"/>
                  </a:lnTo>
                  <a:lnTo>
                    <a:pt x="20422" y="798"/>
                  </a:lnTo>
                  <a:lnTo>
                    <a:pt x="19995" y="1427"/>
                  </a:lnTo>
                  <a:lnTo>
                    <a:pt x="20083" y="1490"/>
                  </a:lnTo>
                  <a:lnTo>
                    <a:pt x="20586" y="786"/>
                  </a:lnTo>
                  <a:lnTo>
                    <a:pt x="20762" y="748"/>
                  </a:lnTo>
                  <a:lnTo>
                    <a:pt x="20322" y="1364"/>
                  </a:lnTo>
                  <a:lnTo>
                    <a:pt x="20410" y="1427"/>
                  </a:lnTo>
                  <a:lnTo>
                    <a:pt x="20913" y="723"/>
                  </a:lnTo>
                  <a:lnTo>
                    <a:pt x="21089" y="685"/>
                  </a:lnTo>
                  <a:close/>
                  <a:moveTo>
                    <a:pt x="19253" y="1477"/>
                  </a:moveTo>
                  <a:lnTo>
                    <a:pt x="20146" y="2094"/>
                  </a:lnTo>
                  <a:lnTo>
                    <a:pt x="21039" y="2697"/>
                  </a:lnTo>
                  <a:lnTo>
                    <a:pt x="20699" y="2760"/>
                  </a:lnTo>
                  <a:lnTo>
                    <a:pt x="20008" y="2295"/>
                  </a:lnTo>
                  <a:lnTo>
                    <a:pt x="19316" y="1817"/>
                  </a:lnTo>
                  <a:lnTo>
                    <a:pt x="19253" y="1477"/>
                  </a:lnTo>
                  <a:close/>
                  <a:moveTo>
                    <a:pt x="21504" y="2697"/>
                  </a:moveTo>
                  <a:lnTo>
                    <a:pt x="21517" y="2773"/>
                  </a:lnTo>
                  <a:lnTo>
                    <a:pt x="21378" y="2798"/>
                  </a:lnTo>
                  <a:lnTo>
                    <a:pt x="21290" y="2735"/>
                  </a:lnTo>
                  <a:lnTo>
                    <a:pt x="21504" y="2697"/>
                  </a:lnTo>
                  <a:close/>
                  <a:moveTo>
                    <a:pt x="12852" y="2157"/>
                  </a:moveTo>
                  <a:lnTo>
                    <a:pt x="12576" y="2433"/>
                  </a:lnTo>
                  <a:lnTo>
                    <a:pt x="11457" y="2634"/>
                  </a:lnTo>
                  <a:lnTo>
                    <a:pt x="10325" y="2836"/>
                  </a:lnTo>
                  <a:lnTo>
                    <a:pt x="9973" y="2672"/>
                  </a:lnTo>
                  <a:lnTo>
                    <a:pt x="11419" y="2408"/>
                  </a:lnTo>
                  <a:lnTo>
                    <a:pt x="12852" y="2157"/>
                  </a:lnTo>
                  <a:close/>
                  <a:moveTo>
                    <a:pt x="19341" y="1968"/>
                  </a:moveTo>
                  <a:lnTo>
                    <a:pt x="19945" y="2383"/>
                  </a:lnTo>
                  <a:lnTo>
                    <a:pt x="20536" y="2785"/>
                  </a:lnTo>
                  <a:lnTo>
                    <a:pt x="20196" y="2848"/>
                  </a:lnTo>
                  <a:lnTo>
                    <a:pt x="19806" y="2584"/>
                  </a:lnTo>
                  <a:lnTo>
                    <a:pt x="19404" y="2307"/>
                  </a:lnTo>
                  <a:lnTo>
                    <a:pt x="19341" y="1968"/>
                  </a:lnTo>
                  <a:close/>
                  <a:moveTo>
                    <a:pt x="21139" y="2773"/>
                  </a:moveTo>
                  <a:lnTo>
                    <a:pt x="21227" y="2823"/>
                  </a:lnTo>
                  <a:lnTo>
                    <a:pt x="20888" y="2886"/>
                  </a:lnTo>
                  <a:lnTo>
                    <a:pt x="20800" y="2823"/>
                  </a:lnTo>
                  <a:lnTo>
                    <a:pt x="21139" y="2773"/>
                  </a:lnTo>
                  <a:close/>
                  <a:moveTo>
                    <a:pt x="21542" y="2848"/>
                  </a:moveTo>
                  <a:lnTo>
                    <a:pt x="21542" y="2911"/>
                  </a:lnTo>
                  <a:lnTo>
                    <a:pt x="21479" y="2861"/>
                  </a:lnTo>
                  <a:lnTo>
                    <a:pt x="21542" y="2848"/>
                  </a:lnTo>
                  <a:close/>
                  <a:moveTo>
                    <a:pt x="19429" y="2471"/>
                  </a:moveTo>
                  <a:lnTo>
                    <a:pt x="19731" y="2672"/>
                  </a:lnTo>
                  <a:lnTo>
                    <a:pt x="20033" y="2886"/>
                  </a:lnTo>
                  <a:lnTo>
                    <a:pt x="19517" y="2974"/>
                  </a:lnTo>
                  <a:lnTo>
                    <a:pt x="19429" y="2471"/>
                  </a:lnTo>
                  <a:close/>
                  <a:moveTo>
                    <a:pt x="20636" y="2861"/>
                  </a:moveTo>
                  <a:lnTo>
                    <a:pt x="20724" y="2911"/>
                  </a:lnTo>
                  <a:lnTo>
                    <a:pt x="20385" y="2974"/>
                  </a:lnTo>
                  <a:lnTo>
                    <a:pt x="20297" y="2924"/>
                  </a:lnTo>
                  <a:lnTo>
                    <a:pt x="20636" y="2861"/>
                  </a:lnTo>
                  <a:close/>
                  <a:moveTo>
                    <a:pt x="21315" y="2886"/>
                  </a:moveTo>
                  <a:lnTo>
                    <a:pt x="21391" y="2936"/>
                  </a:lnTo>
                  <a:lnTo>
                    <a:pt x="21051" y="2986"/>
                  </a:lnTo>
                  <a:lnTo>
                    <a:pt x="20976" y="2949"/>
                  </a:lnTo>
                  <a:lnTo>
                    <a:pt x="21315" y="2886"/>
                  </a:lnTo>
                  <a:close/>
                  <a:moveTo>
                    <a:pt x="12437" y="2571"/>
                  </a:moveTo>
                  <a:lnTo>
                    <a:pt x="12199" y="2823"/>
                  </a:lnTo>
                  <a:lnTo>
                    <a:pt x="11507" y="2936"/>
                  </a:lnTo>
                  <a:lnTo>
                    <a:pt x="10815" y="3062"/>
                  </a:lnTo>
                  <a:lnTo>
                    <a:pt x="10501" y="2924"/>
                  </a:lnTo>
                  <a:lnTo>
                    <a:pt x="11469" y="2748"/>
                  </a:lnTo>
                  <a:lnTo>
                    <a:pt x="12437" y="2571"/>
                  </a:lnTo>
                  <a:close/>
                  <a:moveTo>
                    <a:pt x="20812" y="2974"/>
                  </a:moveTo>
                  <a:lnTo>
                    <a:pt x="20888" y="3024"/>
                  </a:lnTo>
                  <a:lnTo>
                    <a:pt x="20548" y="3087"/>
                  </a:lnTo>
                  <a:lnTo>
                    <a:pt x="20473" y="3037"/>
                  </a:lnTo>
                  <a:lnTo>
                    <a:pt x="20812" y="2974"/>
                  </a:lnTo>
                  <a:close/>
                  <a:moveTo>
                    <a:pt x="19240" y="2333"/>
                  </a:moveTo>
                  <a:lnTo>
                    <a:pt x="19328" y="2395"/>
                  </a:lnTo>
                  <a:lnTo>
                    <a:pt x="19454" y="3062"/>
                  </a:lnTo>
                  <a:lnTo>
                    <a:pt x="20133" y="2949"/>
                  </a:lnTo>
                  <a:lnTo>
                    <a:pt x="20221" y="2999"/>
                  </a:lnTo>
                  <a:lnTo>
                    <a:pt x="19391" y="3150"/>
                  </a:lnTo>
                  <a:lnTo>
                    <a:pt x="19240" y="2333"/>
                  </a:lnTo>
                  <a:close/>
                  <a:moveTo>
                    <a:pt x="19077" y="2219"/>
                  </a:moveTo>
                  <a:lnTo>
                    <a:pt x="19152" y="2270"/>
                  </a:lnTo>
                  <a:lnTo>
                    <a:pt x="19316" y="3238"/>
                  </a:lnTo>
                  <a:lnTo>
                    <a:pt x="20309" y="3062"/>
                  </a:lnTo>
                  <a:lnTo>
                    <a:pt x="20385" y="3112"/>
                  </a:lnTo>
                  <a:lnTo>
                    <a:pt x="19278" y="3313"/>
                  </a:lnTo>
                  <a:lnTo>
                    <a:pt x="19077" y="2219"/>
                  </a:lnTo>
                  <a:close/>
                  <a:moveTo>
                    <a:pt x="21592" y="3150"/>
                  </a:moveTo>
                  <a:lnTo>
                    <a:pt x="21642" y="3401"/>
                  </a:lnTo>
                  <a:lnTo>
                    <a:pt x="21340" y="3200"/>
                  </a:lnTo>
                  <a:lnTo>
                    <a:pt x="21592" y="3150"/>
                  </a:lnTo>
                  <a:close/>
                  <a:moveTo>
                    <a:pt x="12060" y="2961"/>
                  </a:moveTo>
                  <a:lnTo>
                    <a:pt x="11595" y="3427"/>
                  </a:lnTo>
                  <a:lnTo>
                    <a:pt x="10991" y="3150"/>
                  </a:lnTo>
                  <a:lnTo>
                    <a:pt x="11520" y="3049"/>
                  </a:lnTo>
                  <a:lnTo>
                    <a:pt x="12060" y="2961"/>
                  </a:lnTo>
                  <a:close/>
                  <a:moveTo>
                    <a:pt x="9696" y="2722"/>
                  </a:moveTo>
                  <a:lnTo>
                    <a:pt x="10048" y="2873"/>
                  </a:lnTo>
                  <a:lnTo>
                    <a:pt x="4943" y="3791"/>
                  </a:lnTo>
                  <a:lnTo>
                    <a:pt x="5132" y="3527"/>
                  </a:lnTo>
                  <a:lnTo>
                    <a:pt x="9696" y="2722"/>
                  </a:lnTo>
                  <a:close/>
                  <a:moveTo>
                    <a:pt x="3962" y="3754"/>
                  </a:moveTo>
                  <a:lnTo>
                    <a:pt x="3912" y="3816"/>
                  </a:lnTo>
                  <a:lnTo>
                    <a:pt x="3899" y="3766"/>
                  </a:lnTo>
                  <a:lnTo>
                    <a:pt x="3962" y="3754"/>
                  </a:lnTo>
                  <a:close/>
                  <a:moveTo>
                    <a:pt x="21177" y="3225"/>
                  </a:moveTo>
                  <a:lnTo>
                    <a:pt x="21667" y="3565"/>
                  </a:lnTo>
                  <a:lnTo>
                    <a:pt x="21730" y="3892"/>
                  </a:lnTo>
                  <a:lnTo>
                    <a:pt x="20837" y="3288"/>
                  </a:lnTo>
                  <a:lnTo>
                    <a:pt x="21177" y="3225"/>
                  </a:lnTo>
                  <a:close/>
                  <a:moveTo>
                    <a:pt x="4465" y="3653"/>
                  </a:moveTo>
                  <a:lnTo>
                    <a:pt x="4264" y="3955"/>
                  </a:lnTo>
                  <a:lnTo>
                    <a:pt x="4214" y="3703"/>
                  </a:lnTo>
                  <a:lnTo>
                    <a:pt x="4465" y="3653"/>
                  </a:lnTo>
                  <a:close/>
                  <a:moveTo>
                    <a:pt x="3824" y="3779"/>
                  </a:moveTo>
                  <a:lnTo>
                    <a:pt x="3849" y="3917"/>
                  </a:lnTo>
                  <a:lnTo>
                    <a:pt x="3799" y="4005"/>
                  </a:lnTo>
                  <a:lnTo>
                    <a:pt x="3748" y="3791"/>
                  </a:lnTo>
                  <a:lnTo>
                    <a:pt x="3824" y="3779"/>
                  </a:lnTo>
                  <a:close/>
                  <a:moveTo>
                    <a:pt x="3987" y="3917"/>
                  </a:moveTo>
                  <a:lnTo>
                    <a:pt x="4050" y="4244"/>
                  </a:lnTo>
                  <a:lnTo>
                    <a:pt x="4000" y="4319"/>
                  </a:lnTo>
                  <a:lnTo>
                    <a:pt x="3937" y="3980"/>
                  </a:lnTo>
                  <a:lnTo>
                    <a:pt x="3987" y="3917"/>
                  </a:lnTo>
                  <a:close/>
                  <a:moveTo>
                    <a:pt x="4968" y="3565"/>
                  </a:moveTo>
                  <a:lnTo>
                    <a:pt x="4339" y="4445"/>
                  </a:lnTo>
                  <a:lnTo>
                    <a:pt x="4289" y="4118"/>
                  </a:lnTo>
                  <a:lnTo>
                    <a:pt x="4629" y="3628"/>
                  </a:lnTo>
                  <a:lnTo>
                    <a:pt x="4968" y="3565"/>
                  </a:lnTo>
                  <a:close/>
                  <a:moveTo>
                    <a:pt x="3874" y="4080"/>
                  </a:moveTo>
                  <a:lnTo>
                    <a:pt x="3937" y="4407"/>
                  </a:lnTo>
                  <a:lnTo>
                    <a:pt x="3874" y="4495"/>
                  </a:lnTo>
                  <a:lnTo>
                    <a:pt x="3824" y="4156"/>
                  </a:lnTo>
                  <a:lnTo>
                    <a:pt x="3874" y="4080"/>
                  </a:lnTo>
                  <a:close/>
                  <a:moveTo>
                    <a:pt x="4075" y="4407"/>
                  </a:moveTo>
                  <a:lnTo>
                    <a:pt x="4138" y="4734"/>
                  </a:lnTo>
                  <a:lnTo>
                    <a:pt x="4088" y="4810"/>
                  </a:lnTo>
                  <a:lnTo>
                    <a:pt x="4025" y="4470"/>
                  </a:lnTo>
                  <a:lnTo>
                    <a:pt x="4075" y="4407"/>
                  </a:lnTo>
                  <a:close/>
                  <a:moveTo>
                    <a:pt x="3962" y="4571"/>
                  </a:moveTo>
                  <a:lnTo>
                    <a:pt x="4025" y="4910"/>
                  </a:lnTo>
                  <a:lnTo>
                    <a:pt x="3962" y="4986"/>
                  </a:lnTo>
                  <a:lnTo>
                    <a:pt x="3912" y="4659"/>
                  </a:lnTo>
                  <a:lnTo>
                    <a:pt x="3962" y="4571"/>
                  </a:lnTo>
                  <a:close/>
                  <a:moveTo>
                    <a:pt x="3924" y="5237"/>
                  </a:moveTo>
                  <a:lnTo>
                    <a:pt x="4025" y="5753"/>
                  </a:lnTo>
                  <a:lnTo>
                    <a:pt x="3497" y="5841"/>
                  </a:lnTo>
                  <a:lnTo>
                    <a:pt x="3711" y="5539"/>
                  </a:lnTo>
                  <a:lnTo>
                    <a:pt x="3924" y="5237"/>
                  </a:lnTo>
                  <a:close/>
                  <a:moveTo>
                    <a:pt x="3836" y="4759"/>
                  </a:moveTo>
                  <a:lnTo>
                    <a:pt x="3899" y="5086"/>
                  </a:lnTo>
                  <a:lnTo>
                    <a:pt x="3610" y="5476"/>
                  </a:lnTo>
                  <a:lnTo>
                    <a:pt x="3333" y="5879"/>
                  </a:lnTo>
                  <a:lnTo>
                    <a:pt x="2994" y="5942"/>
                  </a:lnTo>
                  <a:lnTo>
                    <a:pt x="3409" y="5350"/>
                  </a:lnTo>
                  <a:lnTo>
                    <a:pt x="3836" y="4759"/>
                  </a:lnTo>
                  <a:close/>
                  <a:moveTo>
                    <a:pt x="4050" y="5061"/>
                  </a:moveTo>
                  <a:lnTo>
                    <a:pt x="4201" y="5879"/>
                  </a:lnTo>
                  <a:lnTo>
                    <a:pt x="3371" y="6017"/>
                  </a:lnTo>
                  <a:lnTo>
                    <a:pt x="3434" y="5942"/>
                  </a:lnTo>
                  <a:lnTo>
                    <a:pt x="4113" y="5816"/>
                  </a:lnTo>
                  <a:lnTo>
                    <a:pt x="4000" y="5149"/>
                  </a:lnTo>
                  <a:lnTo>
                    <a:pt x="4050" y="5061"/>
                  </a:lnTo>
                  <a:close/>
                  <a:moveTo>
                    <a:pt x="3761" y="4256"/>
                  </a:moveTo>
                  <a:lnTo>
                    <a:pt x="3811" y="4596"/>
                  </a:lnTo>
                  <a:lnTo>
                    <a:pt x="3321" y="5275"/>
                  </a:lnTo>
                  <a:lnTo>
                    <a:pt x="2843" y="5967"/>
                  </a:lnTo>
                  <a:lnTo>
                    <a:pt x="2503" y="6030"/>
                  </a:lnTo>
                  <a:lnTo>
                    <a:pt x="3132" y="5137"/>
                  </a:lnTo>
                  <a:lnTo>
                    <a:pt x="3761" y="4256"/>
                  </a:lnTo>
                  <a:close/>
                  <a:moveTo>
                    <a:pt x="3673" y="3804"/>
                  </a:moveTo>
                  <a:lnTo>
                    <a:pt x="3723" y="4106"/>
                  </a:lnTo>
                  <a:lnTo>
                    <a:pt x="3032" y="5074"/>
                  </a:lnTo>
                  <a:lnTo>
                    <a:pt x="2340" y="6055"/>
                  </a:lnTo>
                  <a:lnTo>
                    <a:pt x="2038" y="6105"/>
                  </a:lnTo>
                  <a:lnTo>
                    <a:pt x="1812" y="4873"/>
                  </a:lnTo>
                  <a:lnTo>
                    <a:pt x="2441" y="5300"/>
                  </a:lnTo>
                  <a:lnTo>
                    <a:pt x="2503" y="5212"/>
                  </a:lnTo>
                  <a:lnTo>
                    <a:pt x="1787" y="4722"/>
                  </a:lnTo>
                  <a:lnTo>
                    <a:pt x="1761" y="4558"/>
                  </a:lnTo>
                  <a:lnTo>
                    <a:pt x="2390" y="4986"/>
                  </a:lnTo>
                  <a:lnTo>
                    <a:pt x="2441" y="4898"/>
                  </a:lnTo>
                  <a:lnTo>
                    <a:pt x="1736" y="4407"/>
                  </a:lnTo>
                  <a:lnTo>
                    <a:pt x="1699" y="4231"/>
                  </a:lnTo>
                  <a:lnTo>
                    <a:pt x="2327" y="4659"/>
                  </a:lnTo>
                  <a:lnTo>
                    <a:pt x="2365" y="4621"/>
                  </a:lnTo>
                  <a:lnTo>
                    <a:pt x="2390" y="4571"/>
                  </a:lnTo>
                  <a:lnTo>
                    <a:pt x="1761" y="4143"/>
                  </a:lnTo>
                  <a:lnTo>
                    <a:pt x="1938" y="4118"/>
                  </a:lnTo>
                  <a:lnTo>
                    <a:pt x="2654" y="4609"/>
                  </a:lnTo>
                  <a:lnTo>
                    <a:pt x="2717" y="4521"/>
                  </a:lnTo>
                  <a:lnTo>
                    <a:pt x="2088" y="4093"/>
                  </a:lnTo>
                  <a:lnTo>
                    <a:pt x="2264" y="4055"/>
                  </a:lnTo>
                  <a:lnTo>
                    <a:pt x="2981" y="4546"/>
                  </a:lnTo>
                  <a:lnTo>
                    <a:pt x="3044" y="4458"/>
                  </a:lnTo>
                  <a:lnTo>
                    <a:pt x="2415" y="4030"/>
                  </a:lnTo>
                  <a:lnTo>
                    <a:pt x="3673" y="3804"/>
                  </a:lnTo>
                  <a:close/>
                  <a:moveTo>
                    <a:pt x="3270" y="5967"/>
                  </a:moveTo>
                  <a:lnTo>
                    <a:pt x="3208" y="6055"/>
                  </a:lnTo>
                  <a:lnTo>
                    <a:pt x="2868" y="6118"/>
                  </a:lnTo>
                  <a:lnTo>
                    <a:pt x="2931" y="6030"/>
                  </a:lnTo>
                  <a:lnTo>
                    <a:pt x="3270" y="5967"/>
                  </a:lnTo>
                  <a:close/>
                  <a:moveTo>
                    <a:pt x="4163" y="4898"/>
                  </a:moveTo>
                  <a:lnTo>
                    <a:pt x="4364" y="5979"/>
                  </a:lnTo>
                  <a:lnTo>
                    <a:pt x="3245" y="6180"/>
                  </a:lnTo>
                  <a:lnTo>
                    <a:pt x="3296" y="6118"/>
                  </a:lnTo>
                  <a:lnTo>
                    <a:pt x="4289" y="5942"/>
                  </a:lnTo>
                  <a:lnTo>
                    <a:pt x="4113" y="4961"/>
                  </a:lnTo>
                  <a:lnTo>
                    <a:pt x="4163" y="4898"/>
                  </a:lnTo>
                  <a:close/>
                  <a:moveTo>
                    <a:pt x="2767" y="6055"/>
                  </a:moveTo>
                  <a:lnTo>
                    <a:pt x="2705" y="6143"/>
                  </a:lnTo>
                  <a:lnTo>
                    <a:pt x="2365" y="6206"/>
                  </a:lnTo>
                  <a:lnTo>
                    <a:pt x="2428" y="6118"/>
                  </a:lnTo>
                  <a:lnTo>
                    <a:pt x="2767" y="6055"/>
                  </a:lnTo>
                  <a:close/>
                  <a:moveTo>
                    <a:pt x="2264" y="6155"/>
                  </a:moveTo>
                  <a:lnTo>
                    <a:pt x="2202" y="6231"/>
                  </a:lnTo>
                  <a:lnTo>
                    <a:pt x="2063" y="6256"/>
                  </a:lnTo>
                  <a:lnTo>
                    <a:pt x="2051" y="6193"/>
                  </a:lnTo>
                  <a:lnTo>
                    <a:pt x="2264" y="6155"/>
                  </a:lnTo>
                  <a:close/>
                  <a:moveTo>
                    <a:pt x="3145" y="6143"/>
                  </a:moveTo>
                  <a:lnTo>
                    <a:pt x="3094" y="6218"/>
                  </a:lnTo>
                  <a:lnTo>
                    <a:pt x="2755" y="6281"/>
                  </a:lnTo>
                  <a:lnTo>
                    <a:pt x="2805" y="6206"/>
                  </a:lnTo>
                  <a:lnTo>
                    <a:pt x="3145" y="6143"/>
                  </a:lnTo>
                  <a:close/>
                  <a:moveTo>
                    <a:pt x="2642" y="6231"/>
                  </a:moveTo>
                  <a:lnTo>
                    <a:pt x="2591" y="6306"/>
                  </a:lnTo>
                  <a:lnTo>
                    <a:pt x="2252" y="6369"/>
                  </a:lnTo>
                  <a:lnTo>
                    <a:pt x="2302" y="6294"/>
                  </a:lnTo>
                  <a:lnTo>
                    <a:pt x="2642" y="6231"/>
                  </a:lnTo>
                  <a:close/>
                  <a:moveTo>
                    <a:pt x="2139" y="6331"/>
                  </a:moveTo>
                  <a:lnTo>
                    <a:pt x="2088" y="6407"/>
                  </a:lnTo>
                  <a:lnTo>
                    <a:pt x="2076" y="6344"/>
                  </a:lnTo>
                  <a:lnTo>
                    <a:pt x="2139" y="6331"/>
                  </a:lnTo>
                  <a:close/>
                  <a:moveTo>
                    <a:pt x="755" y="4080"/>
                  </a:moveTo>
                  <a:lnTo>
                    <a:pt x="1233" y="6671"/>
                  </a:lnTo>
                  <a:lnTo>
                    <a:pt x="894" y="6734"/>
                  </a:lnTo>
                  <a:lnTo>
                    <a:pt x="429" y="4143"/>
                  </a:lnTo>
                  <a:lnTo>
                    <a:pt x="755" y="4080"/>
                  </a:lnTo>
                  <a:close/>
                  <a:moveTo>
                    <a:pt x="2390" y="6608"/>
                  </a:moveTo>
                  <a:lnTo>
                    <a:pt x="2176" y="6897"/>
                  </a:lnTo>
                  <a:lnTo>
                    <a:pt x="2126" y="6646"/>
                  </a:lnTo>
                  <a:lnTo>
                    <a:pt x="2390" y="6608"/>
                  </a:lnTo>
                  <a:close/>
                  <a:moveTo>
                    <a:pt x="2881" y="6507"/>
                  </a:moveTo>
                  <a:lnTo>
                    <a:pt x="2252" y="7388"/>
                  </a:lnTo>
                  <a:lnTo>
                    <a:pt x="2202" y="7061"/>
                  </a:lnTo>
                  <a:lnTo>
                    <a:pt x="2541" y="6570"/>
                  </a:lnTo>
                  <a:lnTo>
                    <a:pt x="2881" y="6507"/>
                  </a:lnTo>
                  <a:close/>
                  <a:moveTo>
                    <a:pt x="1347" y="7325"/>
                  </a:moveTo>
                  <a:lnTo>
                    <a:pt x="1824" y="10028"/>
                  </a:lnTo>
                  <a:lnTo>
                    <a:pt x="1485" y="10079"/>
                  </a:lnTo>
                  <a:lnTo>
                    <a:pt x="1007" y="7388"/>
                  </a:lnTo>
                  <a:lnTo>
                    <a:pt x="1347" y="7325"/>
                  </a:lnTo>
                  <a:close/>
                  <a:moveTo>
                    <a:pt x="21504" y="3867"/>
                  </a:moveTo>
                  <a:lnTo>
                    <a:pt x="21768" y="4055"/>
                  </a:lnTo>
                  <a:lnTo>
                    <a:pt x="23139" y="11776"/>
                  </a:lnTo>
                  <a:lnTo>
                    <a:pt x="22988" y="12116"/>
                  </a:lnTo>
                  <a:lnTo>
                    <a:pt x="21504" y="3867"/>
                  </a:lnTo>
                  <a:close/>
                  <a:moveTo>
                    <a:pt x="1938" y="10682"/>
                  </a:moveTo>
                  <a:lnTo>
                    <a:pt x="2428" y="13373"/>
                  </a:lnTo>
                  <a:lnTo>
                    <a:pt x="2088" y="13436"/>
                  </a:lnTo>
                  <a:lnTo>
                    <a:pt x="1611" y="10732"/>
                  </a:lnTo>
                  <a:lnTo>
                    <a:pt x="1938" y="10682"/>
                  </a:lnTo>
                  <a:close/>
                  <a:moveTo>
                    <a:pt x="22699" y="13059"/>
                  </a:moveTo>
                  <a:lnTo>
                    <a:pt x="22799" y="13574"/>
                  </a:lnTo>
                  <a:lnTo>
                    <a:pt x="22887" y="14103"/>
                  </a:lnTo>
                  <a:lnTo>
                    <a:pt x="22422" y="13650"/>
                  </a:lnTo>
                  <a:lnTo>
                    <a:pt x="22699" y="13059"/>
                  </a:lnTo>
                  <a:close/>
                  <a:moveTo>
                    <a:pt x="22950" y="12581"/>
                  </a:moveTo>
                  <a:lnTo>
                    <a:pt x="23126" y="13524"/>
                  </a:lnTo>
                  <a:lnTo>
                    <a:pt x="23290" y="14467"/>
                  </a:lnTo>
                  <a:lnTo>
                    <a:pt x="23038" y="14241"/>
                  </a:lnTo>
                  <a:lnTo>
                    <a:pt x="22912" y="13562"/>
                  </a:lnTo>
                  <a:lnTo>
                    <a:pt x="22799" y="12883"/>
                  </a:lnTo>
                  <a:lnTo>
                    <a:pt x="22950" y="12581"/>
                  </a:lnTo>
                  <a:close/>
                  <a:moveTo>
                    <a:pt x="23202" y="12065"/>
                  </a:moveTo>
                  <a:lnTo>
                    <a:pt x="23453" y="13461"/>
                  </a:lnTo>
                  <a:lnTo>
                    <a:pt x="23705" y="14882"/>
                  </a:lnTo>
                  <a:lnTo>
                    <a:pt x="23428" y="14618"/>
                  </a:lnTo>
                  <a:lnTo>
                    <a:pt x="23227" y="13512"/>
                  </a:lnTo>
                  <a:lnTo>
                    <a:pt x="23025" y="12418"/>
                  </a:lnTo>
                  <a:lnTo>
                    <a:pt x="23202" y="12065"/>
                  </a:lnTo>
                  <a:close/>
                  <a:moveTo>
                    <a:pt x="2478" y="7287"/>
                  </a:moveTo>
                  <a:lnTo>
                    <a:pt x="3949" y="15536"/>
                  </a:lnTo>
                  <a:lnTo>
                    <a:pt x="3673" y="15272"/>
                  </a:lnTo>
                  <a:lnTo>
                    <a:pt x="2290" y="7551"/>
                  </a:lnTo>
                  <a:lnTo>
                    <a:pt x="2478" y="7287"/>
                  </a:lnTo>
                  <a:close/>
                  <a:moveTo>
                    <a:pt x="2541" y="14027"/>
                  </a:moveTo>
                  <a:lnTo>
                    <a:pt x="3019" y="16718"/>
                  </a:lnTo>
                  <a:lnTo>
                    <a:pt x="2692" y="16781"/>
                  </a:lnTo>
                  <a:lnTo>
                    <a:pt x="2202" y="14090"/>
                  </a:lnTo>
                  <a:lnTo>
                    <a:pt x="2541" y="14027"/>
                  </a:lnTo>
                  <a:close/>
                  <a:moveTo>
                    <a:pt x="4541" y="16316"/>
                  </a:moveTo>
                  <a:lnTo>
                    <a:pt x="5006" y="16781"/>
                  </a:lnTo>
                  <a:lnTo>
                    <a:pt x="4717" y="17372"/>
                  </a:lnTo>
                  <a:lnTo>
                    <a:pt x="4629" y="16844"/>
                  </a:lnTo>
                  <a:lnTo>
                    <a:pt x="4541" y="16316"/>
                  </a:lnTo>
                  <a:close/>
                  <a:moveTo>
                    <a:pt x="4138" y="15964"/>
                  </a:moveTo>
                  <a:lnTo>
                    <a:pt x="4390" y="16190"/>
                  </a:lnTo>
                  <a:lnTo>
                    <a:pt x="4515" y="16869"/>
                  </a:lnTo>
                  <a:lnTo>
                    <a:pt x="4641" y="17535"/>
                  </a:lnTo>
                  <a:lnTo>
                    <a:pt x="4478" y="17850"/>
                  </a:lnTo>
                  <a:lnTo>
                    <a:pt x="4314" y="16907"/>
                  </a:lnTo>
                  <a:lnTo>
                    <a:pt x="4138" y="15964"/>
                  </a:lnTo>
                  <a:close/>
                  <a:moveTo>
                    <a:pt x="3723" y="15549"/>
                  </a:moveTo>
                  <a:lnTo>
                    <a:pt x="4000" y="15813"/>
                  </a:lnTo>
                  <a:lnTo>
                    <a:pt x="4201" y="16907"/>
                  </a:lnTo>
                  <a:lnTo>
                    <a:pt x="4402" y="18013"/>
                  </a:lnTo>
                  <a:lnTo>
                    <a:pt x="4226" y="18353"/>
                  </a:lnTo>
                  <a:lnTo>
                    <a:pt x="3975" y="16957"/>
                  </a:lnTo>
                  <a:lnTo>
                    <a:pt x="3723" y="15549"/>
                  </a:lnTo>
                  <a:close/>
                  <a:moveTo>
                    <a:pt x="3145" y="17372"/>
                  </a:moveTo>
                  <a:lnTo>
                    <a:pt x="3623" y="20063"/>
                  </a:lnTo>
                  <a:lnTo>
                    <a:pt x="3296" y="20126"/>
                  </a:lnTo>
                  <a:lnTo>
                    <a:pt x="2805" y="17435"/>
                  </a:lnTo>
                  <a:lnTo>
                    <a:pt x="3145" y="17372"/>
                  </a:lnTo>
                  <a:close/>
                  <a:moveTo>
                    <a:pt x="23478" y="14882"/>
                  </a:moveTo>
                  <a:lnTo>
                    <a:pt x="23755" y="15159"/>
                  </a:lnTo>
                  <a:lnTo>
                    <a:pt x="25138" y="22867"/>
                  </a:lnTo>
                  <a:lnTo>
                    <a:pt x="24949" y="23131"/>
                  </a:lnTo>
                  <a:lnTo>
                    <a:pt x="23478" y="14882"/>
                  </a:lnTo>
                  <a:close/>
                  <a:moveTo>
                    <a:pt x="3748" y="20717"/>
                  </a:moveTo>
                  <a:lnTo>
                    <a:pt x="4226" y="23408"/>
                  </a:lnTo>
                  <a:lnTo>
                    <a:pt x="3887" y="23471"/>
                  </a:lnTo>
                  <a:lnTo>
                    <a:pt x="3409" y="20780"/>
                  </a:lnTo>
                  <a:lnTo>
                    <a:pt x="3748" y="20717"/>
                  </a:lnTo>
                  <a:close/>
                  <a:moveTo>
                    <a:pt x="25251" y="23521"/>
                  </a:moveTo>
                  <a:lnTo>
                    <a:pt x="25302" y="23773"/>
                  </a:lnTo>
                  <a:lnTo>
                    <a:pt x="25050" y="23823"/>
                  </a:lnTo>
                  <a:lnTo>
                    <a:pt x="25251" y="23521"/>
                  </a:lnTo>
                  <a:close/>
                  <a:moveTo>
                    <a:pt x="25176" y="23031"/>
                  </a:moveTo>
                  <a:lnTo>
                    <a:pt x="25226" y="23370"/>
                  </a:lnTo>
                  <a:lnTo>
                    <a:pt x="24887" y="23848"/>
                  </a:lnTo>
                  <a:lnTo>
                    <a:pt x="24547" y="23911"/>
                  </a:lnTo>
                  <a:lnTo>
                    <a:pt x="25176" y="23031"/>
                  </a:lnTo>
                  <a:close/>
                  <a:moveTo>
                    <a:pt x="25339" y="24024"/>
                  </a:moveTo>
                  <a:lnTo>
                    <a:pt x="25352" y="24074"/>
                  </a:lnTo>
                  <a:lnTo>
                    <a:pt x="25289" y="24087"/>
                  </a:lnTo>
                  <a:lnTo>
                    <a:pt x="25339" y="24024"/>
                  </a:lnTo>
                  <a:close/>
                  <a:moveTo>
                    <a:pt x="25176" y="24049"/>
                  </a:moveTo>
                  <a:lnTo>
                    <a:pt x="25125" y="24125"/>
                  </a:lnTo>
                  <a:lnTo>
                    <a:pt x="24786" y="24187"/>
                  </a:lnTo>
                  <a:lnTo>
                    <a:pt x="24786" y="24187"/>
                  </a:lnTo>
                  <a:lnTo>
                    <a:pt x="24836" y="24112"/>
                  </a:lnTo>
                  <a:lnTo>
                    <a:pt x="25176" y="24049"/>
                  </a:lnTo>
                  <a:close/>
                  <a:moveTo>
                    <a:pt x="24673" y="24137"/>
                  </a:moveTo>
                  <a:lnTo>
                    <a:pt x="24622" y="24213"/>
                  </a:lnTo>
                  <a:lnTo>
                    <a:pt x="24283" y="24276"/>
                  </a:lnTo>
                  <a:lnTo>
                    <a:pt x="24333" y="24200"/>
                  </a:lnTo>
                  <a:lnTo>
                    <a:pt x="24673" y="24137"/>
                  </a:lnTo>
                  <a:close/>
                  <a:moveTo>
                    <a:pt x="25364" y="24162"/>
                  </a:moveTo>
                  <a:lnTo>
                    <a:pt x="25377" y="24238"/>
                  </a:lnTo>
                  <a:lnTo>
                    <a:pt x="25163" y="24276"/>
                  </a:lnTo>
                  <a:lnTo>
                    <a:pt x="25226" y="24187"/>
                  </a:lnTo>
                  <a:lnTo>
                    <a:pt x="25364" y="24162"/>
                  </a:lnTo>
                  <a:close/>
                  <a:moveTo>
                    <a:pt x="25063" y="24213"/>
                  </a:moveTo>
                  <a:lnTo>
                    <a:pt x="25000" y="24301"/>
                  </a:lnTo>
                  <a:lnTo>
                    <a:pt x="24660" y="24364"/>
                  </a:lnTo>
                  <a:lnTo>
                    <a:pt x="24723" y="24276"/>
                  </a:lnTo>
                  <a:lnTo>
                    <a:pt x="25063" y="24213"/>
                  </a:lnTo>
                  <a:close/>
                  <a:moveTo>
                    <a:pt x="24560" y="24301"/>
                  </a:moveTo>
                  <a:lnTo>
                    <a:pt x="24497" y="24389"/>
                  </a:lnTo>
                  <a:lnTo>
                    <a:pt x="24157" y="24452"/>
                  </a:lnTo>
                  <a:lnTo>
                    <a:pt x="24157" y="24452"/>
                  </a:lnTo>
                  <a:lnTo>
                    <a:pt x="24220" y="24364"/>
                  </a:lnTo>
                  <a:lnTo>
                    <a:pt x="24560" y="24301"/>
                  </a:lnTo>
                  <a:close/>
                  <a:moveTo>
                    <a:pt x="23931" y="24577"/>
                  </a:moveTo>
                  <a:lnTo>
                    <a:pt x="23717" y="24879"/>
                  </a:lnTo>
                  <a:lnTo>
                    <a:pt x="23503" y="25181"/>
                  </a:lnTo>
                  <a:lnTo>
                    <a:pt x="23403" y="24665"/>
                  </a:lnTo>
                  <a:lnTo>
                    <a:pt x="23931" y="24577"/>
                  </a:lnTo>
                  <a:close/>
                  <a:moveTo>
                    <a:pt x="24057" y="24401"/>
                  </a:moveTo>
                  <a:lnTo>
                    <a:pt x="24006" y="24477"/>
                  </a:lnTo>
                  <a:lnTo>
                    <a:pt x="23315" y="24602"/>
                  </a:lnTo>
                  <a:lnTo>
                    <a:pt x="23440" y="25281"/>
                  </a:lnTo>
                  <a:lnTo>
                    <a:pt x="23378" y="25357"/>
                  </a:lnTo>
                  <a:lnTo>
                    <a:pt x="23227" y="24552"/>
                  </a:lnTo>
                  <a:lnTo>
                    <a:pt x="24057" y="24401"/>
                  </a:lnTo>
                  <a:close/>
                  <a:moveTo>
                    <a:pt x="24182" y="24225"/>
                  </a:moveTo>
                  <a:lnTo>
                    <a:pt x="24132" y="24301"/>
                  </a:lnTo>
                  <a:lnTo>
                    <a:pt x="23139" y="24477"/>
                  </a:lnTo>
                  <a:lnTo>
                    <a:pt x="23315" y="25445"/>
                  </a:lnTo>
                  <a:lnTo>
                    <a:pt x="23264" y="25520"/>
                  </a:lnTo>
                  <a:lnTo>
                    <a:pt x="23063" y="24426"/>
                  </a:lnTo>
                  <a:lnTo>
                    <a:pt x="24182" y="24225"/>
                  </a:lnTo>
                  <a:close/>
                  <a:moveTo>
                    <a:pt x="24434" y="24489"/>
                  </a:moveTo>
                  <a:lnTo>
                    <a:pt x="24019" y="25080"/>
                  </a:lnTo>
                  <a:lnTo>
                    <a:pt x="23591" y="25671"/>
                  </a:lnTo>
                  <a:lnTo>
                    <a:pt x="23528" y="25332"/>
                  </a:lnTo>
                  <a:lnTo>
                    <a:pt x="23818" y="24942"/>
                  </a:lnTo>
                  <a:lnTo>
                    <a:pt x="24094" y="24552"/>
                  </a:lnTo>
                  <a:lnTo>
                    <a:pt x="24434" y="24489"/>
                  </a:lnTo>
                  <a:close/>
                  <a:moveTo>
                    <a:pt x="23466" y="25432"/>
                  </a:moveTo>
                  <a:lnTo>
                    <a:pt x="23528" y="25772"/>
                  </a:lnTo>
                  <a:lnTo>
                    <a:pt x="23466" y="25847"/>
                  </a:lnTo>
                  <a:lnTo>
                    <a:pt x="23403" y="25520"/>
                  </a:lnTo>
                  <a:lnTo>
                    <a:pt x="23466" y="25432"/>
                  </a:lnTo>
                  <a:close/>
                  <a:moveTo>
                    <a:pt x="23340" y="25608"/>
                  </a:moveTo>
                  <a:lnTo>
                    <a:pt x="23403" y="25948"/>
                  </a:lnTo>
                  <a:lnTo>
                    <a:pt x="23352" y="26011"/>
                  </a:lnTo>
                  <a:lnTo>
                    <a:pt x="23290" y="25671"/>
                  </a:lnTo>
                  <a:lnTo>
                    <a:pt x="23340" y="25608"/>
                  </a:lnTo>
                  <a:close/>
                  <a:moveTo>
                    <a:pt x="24924" y="24389"/>
                  </a:moveTo>
                  <a:lnTo>
                    <a:pt x="24296" y="25281"/>
                  </a:lnTo>
                  <a:lnTo>
                    <a:pt x="23667" y="26162"/>
                  </a:lnTo>
                  <a:lnTo>
                    <a:pt x="23617" y="25822"/>
                  </a:lnTo>
                  <a:lnTo>
                    <a:pt x="24107" y="25143"/>
                  </a:lnTo>
                  <a:lnTo>
                    <a:pt x="24585" y="24452"/>
                  </a:lnTo>
                  <a:lnTo>
                    <a:pt x="24924" y="24389"/>
                  </a:lnTo>
                  <a:close/>
                  <a:moveTo>
                    <a:pt x="23554" y="25923"/>
                  </a:moveTo>
                  <a:lnTo>
                    <a:pt x="23617" y="26262"/>
                  </a:lnTo>
                  <a:lnTo>
                    <a:pt x="23554" y="26338"/>
                  </a:lnTo>
                  <a:lnTo>
                    <a:pt x="23491" y="26011"/>
                  </a:lnTo>
                  <a:lnTo>
                    <a:pt x="23554" y="25923"/>
                  </a:lnTo>
                  <a:close/>
                  <a:moveTo>
                    <a:pt x="23428" y="26099"/>
                  </a:moveTo>
                  <a:lnTo>
                    <a:pt x="23491" y="26438"/>
                  </a:lnTo>
                  <a:lnTo>
                    <a:pt x="23440" y="26501"/>
                  </a:lnTo>
                  <a:lnTo>
                    <a:pt x="23378" y="26174"/>
                  </a:lnTo>
                  <a:lnTo>
                    <a:pt x="23428" y="26099"/>
                  </a:lnTo>
                  <a:close/>
                  <a:moveTo>
                    <a:pt x="4452" y="18303"/>
                  </a:moveTo>
                  <a:lnTo>
                    <a:pt x="5936" y="26552"/>
                  </a:lnTo>
                  <a:lnTo>
                    <a:pt x="5672" y="26376"/>
                  </a:lnTo>
                  <a:lnTo>
                    <a:pt x="4276" y="18655"/>
                  </a:lnTo>
                  <a:lnTo>
                    <a:pt x="4452" y="18303"/>
                  </a:lnTo>
                  <a:close/>
                  <a:moveTo>
                    <a:pt x="25402" y="24313"/>
                  </a:moveTo>
                  <a:lnTo>
                    <a:pt x="25616" y="25546"/>
                  </a:lnTo>
                  <a:lnTo>
                    <a:pt x="24987" y="25118"/>
                  </a:lnTo>
                  <a:lnTo>
                    <a:pt x="24924" y="25206"/>
                  </a:lnTo>
                  <a:lnTo>
                    <a:pt x="25641" y="25696"/>
                  </a:lnTo>
                  <a:lnTo>
                    <a:pt x="25679" y="25873"/>
                  </a:lnTo>
                  <a:lnTo>
                    <a:pt x="25050" y="25445"/>
                  </a:lnTo>
                  <a:lnTo>
                    <a:pt x="24987" y="25520"/>
                  </a:lnTo>
                  <a:lnTo>
                    <a:pt x="25704" y="26011"/>
                  </a:lnTo>
                  <a:lnTo>
                    <a:pt x="25729" y="26187"/>
                  </a:lnTo>
                  <a:lnTo>
                    <a:pt x="25729" y="26187"/>
                  </a:lnTo>
                  <a:lnTo>
                    <a:pt x="25100" y="25759"/>
                  </a:lnTo>
                  <a:lnTo>
                    <a:pt x="25075" y="25797"/>
                  </a:lnTo>
                  <a:lnTo>
                    <a:pt x="25037" y="25847"/>
                  </a:lnTo>
                  <a:lnTo>
                    <a:pt x="25666" y="26275"/>
                  </a:lnTo>
                  <a:lnTo>
                    <a:pt x="25490" y="26300"/>
                  </a:lnTo>
                  <a:lnTo>
                    <a:pt x="24773" y="25822"/>
                  </a:lnTo>
                  <a:lnTo>
                    <a:pt x="24711" y="25910"/>
                  </a:lnTo>
                  <a:lnTo>
                    <a:pt x="25339" y="26338"/>
                  </a:lnTo>
                  <a:lnTo>
                    <a:pt x="25163" y="26363"/>
                  </a:lnTo>
                  <a:lnTo>
                    <a:pt x="24459" y="25873"/>
                  </a:lnTo>
                  <a:lnTo>
                    <a:pt x="24396" y="25961"/>
                  </a:lnTo>
                  <a:lnTo>
                    <a:pt x="25025" y="26388"/>
                  </a:lnTo>
                  <a:lnTo>
                    <a:pt x="23767" y="26614"/>
                  </a:lnTo>
                  <a:lnTo>
                    <a:pt x="23705" y="26325"/>
                  </a:lnTo>
                  <a:lnTo>
                    <a:pt x="24409" y="25344"/>
                  </a:lnTo>
                  <a:lnTo>
                    <a:pt x="25100" y="24376"/>
                  </a:lnTo>
                  <a:lnTo>
                    <a:pt x="25402" y="24313"/>
                  </a:lnTo>
                  <a:close/>
                  <a:moveTo>
                    <a:pt x="23642" y="26413"/>
                  </a:moveTo>
                  <a:lnTo>
                    <a:pt x="23679" y="26627"/>
                  </a:lnTo>
                  <a:lnTo>
                    <a:pt x="23604" y="26640"/>
                  </a:lnTo>
                  <a:lnTo>
                    <a:pt x="23579" y="26489"/>
                  </a:lnTo>
                  <a:lnTo>
                    <a:pt x="23642" y="26413"/>
                  </a:lnTo>
                  <a:close/>
                  <a:moveTo>
                    <a:pt x="23516" y="26602"/>
                  </a:moveTo>
                  <a:lnTo>
                    <a:pt x="23528" y="26652"/>
                  </a:lnTo>
                  <a:lnTo>
                    <a:pt x="23466" y="26665"/>
                  </a:lnTo>
                  <a:lnTo>
                    <a:pt x="23516" y="26602"/>
                  </a:lnTo>
                  <a:close/>
                  <a:moveTo>
                    <a:pt x="23164" y="26464"/>
                  </a:moveTo>
                  <a:lnTo>
                    <a:pt x="23214" y="26715"/>
                  </a:lnTo>
                  <a:lnTo>
                    <a:pt x="22963" y="26753"/>
                  </a:lnTo>
                  <a:lnTo>
                    <a:pt x="22963" y="26753"/>
                  </a:lnTo>
                  <a:lnTo>
                    <a:pt x="23164" y="26464"/>
                  </a:lnTo>
                  <a:close/>
                  <a:moveTo>
                    <a:pt x="4339" y="24074"/>
                  </a:moveTo>
                  <a:lnTo>
                    <a:pt x="4830" y="26765"/>
                  </a:lnTo>
                  <a:lnTo>
                    <a:pt x="4490" y="26816"/>
                  </a:lnTo>
                  <a:lnTo>
                    <a:pt x="4012" y="24125"/>
                  </a:lnTo>
                  <a:lnTo>
                    <a:pt x="4339" y="24074"/>
                  </a:lnTo>
                  <a:close/>
                  <a:moveTo>
                    <a:pt x="23088" y="25961"/>
                  </a:moveTo>
                  <a:lnTo>
                    <a:pt x="23139" y="26300"/>
                  </a:lnTo>
                  <a:lnTo>
                    <a:pt x="22799" y="26778"/>
                  </a:lnTo>
                  <a:lnTo>
                    <a:pt x="22460" y="26841"/>
                  </a:lnTo>
                  <a:lnTo>
                    <a:pt x="23088" y="25961"/>
                  </a:lnTo>
                  <a:close/>
                  <a:moveTo>
                    <a:pt x="5697" y="26526"/>
                  </a:moveTo>
                  <a:lnTo>
                    <a:pt x="6590" y="27130"/>
                  </a:lnTo>
                  <a:lnTo>
                    <a:pt x="6251" y="27193"/>
                  </a:lnTo>
                  <a:lnTo>
                    <a:pt x="5760" y="26866"/>
                  </a:lnTo>
                  <a:lnTo>
                    <a:pt x="5697" y="26526"/>
                  </a:lnTo>
                  <a:close/>
                  <a:moveTo>
                    <a:pt x="5785" y="27017"/>
                  </a:moveTo>
                  <a:lnTo>
                    <a:pt x="6087" y="27231"/>
                  </a:lnTo>
                  <a:lnTo>
                    <a:pt x="5836" y="27268"/>
                  </a:lnTo>
                  <a:lnTo>
                    <a:pt x="5785" y="27017"/>
                  </a:lnTo>
                  <a:close/>
                  <a:moveTo>
                    <a:pt x="6879" y="27331"/>
                  </a:moveTo>
                  <a:lnTo>
                    <a:pt x="6955" y="27381"/>
                  </a:lnTo>
                  <a:lnTo>
                    <a:pt x="6615" y="27444"/>
                  </a:lnTo>
                  <a:lnTo>
                    <a:pt x="6540" y="27394"/>
                  </a:lnTo>
                  <a:lnTo>
                    <a:pt x="6879" y="27331"/>
                  </a:lnTo>
                  <a:close/>
                  <a:moveTo>
                    <a:pt x="15833" y="26992"/>
                  </a:moveTo>
                  <a:lnTo>
                    <a:pt x="16436" y="27268"/>
                  </a:lnTo>
                  <a:lnTo>
                    <a:pt x="15896" y="27369"/>
                  </a:lnTo>
                  <a:lnTo>
                    <a:pt x="15355" y="27457"/>
                  </a:lnTo>
                  <a:lnTo>
                    <a:pt x="15833" y="26992"/>
                  </a:lnTo>
                  <a:close/>
                  <a:moveTo>
                    <a:pt x="6376" y="27432"/>
                  </a:moveTo>
                  <a:lnTo>
                    <a:pt x="6452" y="27470"/>
                  </a:lnTo>
                  <a:lnTo>
                    <a:pt x="6112" y="27532"/>
                  </a:lnTo>
                  <a:lnTo>
                    <a:pt x="6037" y="27482"/>
                  </a:lnTo>
                  <a:lnTo>
                    <a:pt x="6376" y="27432"/>
                  </a:lnTo>
                  <a:close/>
                  <a:moveTo>
                    <a:pt x="7043" y="27444"/>
                  </a:moveTo>
                  <a:lnTo>
                    <a:pt x="7131" y="27495"/>
                  </a:lnTo>
                  <a:lnTo>
                    <a:pt x="6791" y="27558"/>
                  </a:lnTo>
                  <a:lnTo>
                    <a:pt x="6703" y="27507"/>
                  </a:lnTo>
                  <a:lnTo>
                    <a:pt x="7043" y="27444"/>
                  </a:lnTo>
                  <a:close/>
                  <a:moveTo>
                    <a:pt x="5873" y="27520"/>
                  </a:moveTo>
                  <a:lnTo>
                    <a:pt x="5936" y="27558"/>
                  </a:lnTo>
                  <a:lnTo>
                    <a:pt x="5873" y="27570"/>
                  </a:lnTo>
                  <a:lnTo>
                    <a:pt x="5873" y="27520"/>
                  </a:lnTo>
                  <a:close/>
                  <a:moveTo>
                    <a:pt x="6552" y="27532"/>
                  </a:moveTo>
                  <a:lnTo>
                    <a:pt x="6628" y="27595"/>
                  </a:lnTo>
                  <a:lnTo>
                    <a:pt x="6288" y="27646"/>
                  </a:lnTo>
                  <a:lnTo>
                    <a:pt x="6213" y="27595"/>
                  </a:lnTo>
                  <a:lnTo>
                    <a:pt x="6552" y="27532"/>
                  </a:lnTo>
                  <a:close/>
                  <a:moveTo>
                    <a:pt x="22485" y="26614"/>
                  </a:moveTo>
                  <a:lnTo>
                    <a:pt x="22296" y="26878"/>
                  </a:lnTo>
                  <a:lnTo>
                    <a:pt x="17731" y="27696"/>
                  </a:lnTo>
                  <a:lnTo>
                    <a:pt x="17379" y="27532"/>
                  </a:lnTo>
                  <a:lnTo>
                    <a:pt x="22485" y="26614"/>
                  </a:lnTo>
                  <a:close/>
                  <a:moveTo>
                    <a:pt x="6049" y="27633"/>
                  </a:moveTo>
                  <a:lnTo>
                    <a:pt x="6125" y="27683"/>
                  </a:lnTo>
                  <a:lnTo>
                    <a:pt x="5911" y="27721"/>
                  </a:lnTo>
                  <a:lnTo>
                    <a:pt x="5899" y="27658"/>
                  </a:lnTo>
                  <a:lnTo>
                    <a:pt x="6049" y="27633"/>
                  </a:lnTo>
                  <a:close/>
                  <a:moveTo>
                    <a:pt x="16600" y="27344"/>
                  </a:moveTo>
                  <a:lnTo>
                    <a:pt x="16914" y="27495"/>
                  </a:lnTo>
                  <a:lnTo>
                    <a:pt x="15958" y="27671"/>
                  </a:lnTo>
                  <a:lnTo>
                    <a:pt x="14990" y="27847"/>
                  </a:lnTo>
                  <a:lnTo>
                    <a:pt x="15229" y="27595"/>
                  </a:lnTo>
                  <a:lnTo>
                    <a:pt x="15908" y="27470"/>
                  </a:lnTo>
                  <a:lnTo>
                    <a:pt x="16600" y="27344"/>
                  </a:lnTo>
                  <a:close/>
                  <a:moveTo>
                    <a:pt x="7911" y="27444"/>
                  </a:moveTo>
                  <a:lnTo>
                    <a:pt x="7999" y="27947"/>
                  </a:lnTo>
                  <a:lnTo>
                    <a:pt x="7999" y="27947"/>
                  </a:lnTo>
                  <a:lnTo>
                    <a:pt x="7697" y="27746"/>
                  </a:lnTo>
                  <a:lnTo>
                    <a:pt x="7382" y="27532"/>
                  </a:lnTo>
                  <a:lnTo>
                    <a:pt x="7911" y="27444"/>
                  </a:lnTo>
                  <a:close/>
                  <a:moveTo>
                    <a:pt x="8036" y="27268"/>
                  </a:moveTo>
                  <a:lnTo>
                    <a:pt x="8175" y="28073"/>
                  </a:lnTo>
                  <a:lnTo>
                    <a:pt x="8099" y="28023"/>
                  </a:lnTo>
                  <a:lnTo>
                    <a:pt x="7973" y="27344"/>
                  </a:lnTo>
                  <a:lnTo>
                    <a:pt x="7294" y="27470"/>
                  </a:lnTo>
                  <a:lnTo>
                    <a:pt x="7206" y="27419"/>
                  </a:lnTo>
                  <a:lnTo>
                    <a:pt x="8036" y="27268"/>
                  </a:lnTo>
                  <a:close/>
                  <a:moveTo>
                    <a:pt x="8149" y="27105"/>
                  </a:moveTo>
                  <a:lnTo>
                    <a:pt x="8351" y="28199"/>
                  </a:lnTo>
                  <a:lnTo>
                    <a:pt x="8275" y="28149"/>
                  </a:lnTo>
                  <a:lnTo>
                    <a:pt x="8099" y="27168"/>
                  </a:lnTo>
                  <a:lnTo>
                    <a:pt x="7106" y="27356"/>
                  </a:lnTo>
                  <a:lnTo>
                    <a:pt x="7043" y="27306"/>
                  </a:lnTo>
                  <a:lnTo>
                    <a:pt x="8149" y="27105"/>
                  </a:lnTo>
                  <a:close/>
                  <a:moveTo>
                    <a:pt x="17090" y="27583"/>
                  </a:moveTo>
                  <a:lnTo>
                    <a:pt x="17442" y="27734"/>
                  </a:lnTo>
                  <a:lnTo>
                    <a:pt x="16009" y="27998"/>
                  </a:lnTo>
                  <a:lnTo>
                    <a:pt x="14575" y="28262"/>
                  </a:lnTo>
                  <a:lnTo>
                    <a:pt x="14839" y="27985"/>
                  </a:lnTo>
                  <a:lnTo>
                    <a:pt x="15971" y="27784"/>
                  </a:lnTo>
                  <a:lnTo>
                    <a:pt x="17090" y="27583"/>
                  </a:lnTo>
                  <a:close/>
                  <a:moveTo>
                    <a:pt x="7219" y="27558"/>
                  </a:moveTo>
                  <a:lnTo>
                    <a:pt x="7621" y="27834"/>
                  </a:lnTo>
                  <a:lnTo>
                    <a:pt x="8024" y="28111"/>
                  </a:lnTo>
                  <a:lnTo>
                    <a:pt x="8087" y="28438"/>
                  </a:lnTo>
                  <a:lnTo>
                    <a:pt x="7483" y="28035"/>
                  </a:lnTo>
                  <a:lnTo>
                    <a:pt x="6879" y="27620"/>
                  </a:lnTo>
                  <a:lnTo>
                    <a:pt x="7219" y="27558"/>
                  </a:lnTo>
                  <a:close/>
                  <a:moveTo>
                    <a:pt x="8124" y="28174"/>
                  </a:moveTo>
                  <a:lnTo>
                    <a:pt x="8212" y="28237"/>
                  </a:lnTo>
                  <a:lnTo>
                    <a:pt x="8263" y="28564"/>
                  </a:lnTo>
                  <a:lnTo>
                    <a:pt x="8263" y="28564"/>
                  </a:lnTo>
                  <a:lnTo>
                    <a:pt x="8187" y="28513"/>
                  </a:lnTo>
                  <a:lnTo>
                    <a:pt x="8124" y="28174"/>
                  </a:lnTo>
                  <a:close/>
                  <a:moveTo>
                    <a:pt x="18473" y="1817"/>
                  </a:moveTo>
                  <a:lnTo>
                    <a:pt x="18788" y="2031"/>
                  </a:lnTo>
                  <a:lnTo>
                    <a:pt x="19064" y="3603"/>
                  </a:lnTo>
                  <a:lnTo>
                    <a:pt x="20674" y="3313"/>
                  </a:lnTo>
                  <a:lnTo>
                    <a:pt x="20988" y="3527"/>
                  </a:lnTo>
                  <a:lnTo>
                    <a:pt x="22648" y="12770"/>
                  </a:lnTo>
                  <a:lnTo>
                    <a:pt x="22208" y="13688"/>
                  </a:lnTo>
                  <a:lnTo>
                    <a:pt x="22937" y="14392"/>
                  </a:lnTo>
                  <a:lnTo>
                    <a:pt x="24597" y="23634"/>
                  </a:lnTo>
                  <a:lnTo>
                    <a:pt x="24384" y="23949"/>
                  </a:lnTo>
                  <a:lnTo>
                    <a:pt x="22774" y="24238"/>
                  </a:lnTo>
                  <a:lnTo>
                    <a:pt x="23051" y="25810"/>
                  </a:lnTo>
                  <a:lnTo>
                    <a:pt x="22837" y="26124"/>
                  </a:lnTo>
                  <a:lnTo>
                    <a:pt x="16713" y="27218"/>
                  </a:lnTo>
                  <a:lnTo>
                    <a:pt x="15782" y="26790"/>
                  </a:lnTo>
                  <a:lnTo>
                    <a:pt x="15066" y="27520"/>
                  </a:lnTo>
                  <a:lnTo>
                    <a:pt x="8954" y="28614"/>
                  </a:lnTo>
                  <a:lnTo>
                    <a:pt x="8640" y="28400"/>
                  </a:lnTo>
                  <a:lnTo>
                    <a:pt x="8351" y="26828"/>
                  </a:lnTo>
                  <a:lnTo>
                    <a:pt x="6741" y="27117"/>
                  </a:lnTo>
                  <a:lnTo>
                    <a:pt x="6427" y="26904"/>
                  </a:lnTo>
                  <a:lnTo>
                    <a:pt x="4767" y="17661"/>
                  </a:lnTo>
                  <a:lnTo>
                    <a:pt x="5220" y="16743"/>
                  </a:lnTo>
                  <a:lnTo>
                    <a:pt x="4478" y="16052"/>
                  </a:lnTo>
                  <a:lnTo>
                    <a:pt x="2830" y="6809"/>
                  </a:lnTo>
                  <a:lnTo>
                    <a:pt x="3044" y="6495"/>
                  </a:lnTo>
                  <a:lnTo>
                    <a:pt x="4654" y="6206"/>
                  </a:lnTo>
                  <a:lnTo>
                    <a:pt x="4377" y="4634"/>
                  </a:lnTo>
                  <a:lnTo>
                    <a:pt x="4591" y="4319"/>
                  </a:lnTo>
                  <a:lnTo>
                    <a:pt x="10715" y="3213"/>
                  </a:lnTo>
                  <a:lnTo>
                    <a:pt x="11633" y="3653"/>
                  </a:lnTo>
                  <a:lnTo>
                    <a:pt x="12349" y="2924"/>
                  </a:lnTo>
                  <a:lnTo>
                    <a:pt x="18473" y="1817"/>
                  </a:lnTo>
                  <a:close/>
                  <a:moveTo>
                    <a:pt x="8300" y="28312"/>
                  </a:moveTo>
                  <a:lnTo>
                    <a:pt x="8376" y="28350"/>
                  </a:lnTo>
                  <a:lnTo>
                    <a:pt x="8439" y="28689"/>
                  </a:lnTo>
                  <a:lnTo>
                    <a:pt x="8439" y="28689"/>
                  </a:lnTo>
                  <a:lnTo>
                    <a:pt x="8363" y="28639"/>
                  </a:lnTo>
                  <a:lnTo>
                    <a:pt x="8300" y="28312"/>
                  </a:lnTo>
                  <a:close/>
                  <a:moveTo>
                    <a:pt x="6729" y="27646"/>
                  </a:moveTo>
                  <a:lnTo>
                    <a:pt x="7420" y="28123"/>
                  </a:lnTo>
                  <a:lnTo>
                    <a:pt x="8112" y="28589"/>
                  </a:lnTo>
                  <a:lnTo>
                    <a:pt x="8175" y="28928"/>
                  </a:lnTo>
                  <a:lnTo>
                    <a:pt x="8175" y="28928"/>
                  </a:lnTo>
                  <a:lnTo>
                    <a:pt x="7282" y="28325"/>
                  </a:lnTo>
                  <a:lnTo>
                    <a:pt x="6389" y="27708"/>
                  </a:lnTo>
                  <a:lnTo>
                    <a:pt x="6729" y="27646"/>
                  </a:lnTo>
                  <a:close/>
                  <a:moveTo>
                    <a:pt x="8212" y="28677"/>
                  </a:moveTo>
                  <a:lnTo>
                    <a:pt x="8300" y="28727"/>
                  </a:lnTo>
                  <a:lnTo>
                    <a:pt x="8351" y="29067"/>
                  </a:lnTo>
                  <a:lnTo>
                    <a:pt x="8275" y="29004"/>
                  </a:lnTo>
                  <a:lnTo>
                    <a:pt x="8212" y="28677"/>
                  </a:lnTo>
                  <a:close/>
                  <a:moveTo>
                    <a:pt x="14563" y="28035"/>
                  </a:moveTo>
                  <a:lnTo>
                    <a:pt x="14286" y="28312"/>
                  </a:lnTo>
                  <a:lnTo>
                    <a:pt x="9721" y="29129"/>
                  </a:lnTo>
                  <a:lnTo>
                    <a:pt x="9470" y="28953"/>
                  </a:lnTo>
                  <a:lnTo>
                    <a:pt x="14563" y="28035"/>
                  </a:lnTo>
                  <a:close/>
                  <a:moveTo>
                    <a:pt x="8388" y="28802"/>
                  </a:moveTo>
                  <a:lnTo>
                    <a:pt x="8464" y="28840"/>
                  </a:lnTo>
                  <a:lnTo>
                    <a:pt x="8527" y="29180"/>
                  </a:lnTo>
                  <a:lnTo>
                    <a:pt x="8451" y="29129"/>
                  </a:lnTo>
                  <a:lnTo>
                    <a:pt x="8388" y="28802"/>
                  </a:lnTo>
                  <a:close/>
                  <a:moveTo>
                    <a:pt x="8665" y="28551"/>
                  </a:moveTo>
                  <a:lnTo>
                    <a:pt x="9558" y="29155"/>
                  </a:lnTo>
                  <a:lnTo>
                    <a:pt x="9218" y="29217"/>
                  </a:lnTo>
                  <a:lnTo>
                    <a:pt x="8728" y="28878"/>
                  </a:lnTo>
                  <a:lnTo>
                    <a:pt x="8665" y="28551"/>
                  </a:lnTo>
                  <a:close/>
                  <a:moveTo>
                    <a:pt x="8753" y="29041"/>
                  </a:moveTo>
                  <a:lnTo>
                    <a:pt x="9055" y="29243"/>
                  </a:lnTo>
                  <a:lnTo>
                    <a:pt x="8803" y="29293"/>
                  </a:lnTo>
                  <a:lnTo>
                    <a:pt x="8753" y="29041"/>
                  </a:lnTo>
                  <a:close/>
                  <a:moveTo>
                    <a:pt x="8476" y="29280"/>
                  </a:moveTo>
                  <a:lnTo>
                    <a:pt x="8552" y="29331"/>
                  </a:lnTo>
                  <a:lnTo>
                    <a:pt x="8489" y="29343"/>
                  </a:lnTo>
                  <a:lnTo>
                    <a:pt x="8476" y="29280"/>
                  </a:lnTo>
                  <a:close/>
                  <a:moveTo>
                    <a:pt x="8300" y="29167"/>
                  </a:moveTo>
                  <a:lnTo>
                    <a:pt x="8388" y="29217"/>
                  </a:lnTo>
                  <a:lnTo>
                    <a:pt x="8414" y="29368"/>
                  </a:lnTo>
                  <a:lnTo>
                    <a:pt x="8338" y="29381"/>
                  </a:lnTo>
                  <a:lnTo>
                    <a:pt x="8300" y="29167"/>
                  </a:lnTo>
                  <a:close/>
                  <a:moveTo>
                    <a:pt x="6226" y="27746"/>
                  </a:moveTo>
                  <a:lnTo>
                    <a:pt x="7206" y="28413"/>
                  </a:lnTo>
                  <a:lnTo>
                    <a:pt x="8212" y="29092"/>
                  </a:lnTo>
                  <a:lnTo>
                    <a:pt x="8250" y="29381"/>
                  </a:lnTo>
                  <a:lnTo>
                    <a:pt x="6993" y="29607"/>
                  </a:lnTo>
                  <a:lnTo>
                    <a:pt x="7433" y="28991"/>
                  </a:lnTo>
                  <a:lnTo>
                    <a:pt x="7345" y="28928"/>
                  </a:lnTo>
                  <a:lnTo>
                    <a:pt x="6854" y="29645"/>
                  </a:lnTo>
                  <a:lnTo>
                    <a:pt x="6678" y="29670"/>
                  </a:lnTo>
                  <a:lnTo>
                    <a:pt x="7118" y="29054"/>
                  </a:lnTo>
                  <a:lnTo>
                    <a:pt x="7030" y="28991"/>
                  </a:lnTo>
                  <a:lnTo>
                    <a:pt x="6527" y="29695"/>
                  </a:lnTo>
                  <a:lnTo>
                    <a:pt x="6351" y="29733"/>
                  </a:lnTo>
                  <a:lnTo>
                    <a:pt x="6351" y="29733"/>
                  </a:lnTo>
                  <a:lnTo>
                    <a:pt x="6791" y="29104"/>
                  </a:lnTo>
                  <a:lnTo>
                    <a:pt x="6741" y="29079"/>
                  </a:lnTo>
                  <a:lnTo>
                    <a:pt x="6703" y="29054"/>
                  </a:lnTo>
                  <a:lnTo>
                    <a:pt x="6263" y="29670"/>
                  </a:lnTo>
                  <a:lnTo>
                    <a:pt x="6226" y="29494"/>
                  </a:lnTo>
                  <a:lnTo>
                    <a:pt x="6729" y="28790"/>
                  </a:lnTo>
                  <a:lnTo>
                    <a:pt x="6640" y="28727"/>
                  </a:lnTo>
                  <a:lnTo>
                    <a:pt x="6200" y="29356"/>
                  </a:lnTo>
                  <a:lnTo>
                    <a:pt x="6175" y="29180"/>
                  </a:lnTo>
                  <a:lnTo>
                    <a:pt x="6666" y="28475"/>
                  </a:lnTo>
                  <a:lnTo>
                    <a:pt x="6578" y="28413"/>
                  </a:lnTo>
                  <a:lnTo>
                    <a:pt x="6138" y="29029"/>
                  </a:lnTo>
                  <a:lnTo>
                    <a:pt x="5924" y="27796"/>
                  </a:lnTo>
                  <a:lnTo>
                    <a:pt x="6226" y="27746"/>
                  </a:lnTo>
                  <a:close/>
                  <a:moveTo>
                    <a:pt x="1296" y="3967"/>
                  </a:moveTo>
                  <a:lnTo>
                    <a:pt x="5974" y="30047"/>
                  </a:lnTo>
                  <a:lnTo>
                    <a:pt x="5873" y="30072"/>
                  </a:lnTo>
                  <a:lnTo>
                    <a:pt x="1196" y="3992"/>
                  </a:lnTo>
                  <a:lnTo>
                    <a:pt x="1296" y="3967"/>
                  </a:lnTo>
                  <a:close/>
                  <a:moveTo>
                    <a:pt x="1007" y="4043"/>
                  </a:moveTo>
                  <a:lnTo>
                    <a:pt x="5685" y="30098"/>
                  </a:lnTo>
                  <a:lnTo>
                    <a:pt x="5622" y="30110"/>
                  </a:lnTo>
                  <a:lnTo>
                    <a:pt x="5094" y="27180"/>
                  </a:lnTo>
                  <a:lnTo>
                    <a:pt x="4566" y="27281"/>
                  </a:lnTo>
                  <a:lnTo>
                    <a:pt x="4515" y="27004"/>
                  </a:lnTo>
                  <a:lnTo>
                    <a:pt x="5043" y="26904"/>
                  </a:lnTo>
                  <a:lnTo>
                    <a:pt x="4490" y="23835"/>
                  </a:lnTo>
                  <a:lnTo>
                    <a:pt x="3975" y="23936"/>
                  </a:lnTo>
                  <a:lnTo>
                    <a:pt x="3924" y="23659"/>
                  </a:lnTo>
                  <a:lnTo>
                    <a:pt x="4440" y="23559"/>
                  </a:lnTo>
                  <a:lnTo>
                    <a:pt x="3899" y="20491"/>
                  </a:lnTo>
                  <a:lnTo>
                    <a:pt x="3371" y="20591"/>
                  </a:lnTo>
                  <a:lnTo>
                    <a:pt x="3321" y="20314"/>
                  </a:lnTo>
                  <a:lnTo>
                    <a:pt x="3849" y="20214"/>
                  </a:lnTo>
                  <a:lnTo>
                    <a:pt x="3296" y="17146"/>
                  </a:lnTo>
                  <a:lnTo>
                    <a:pt x="2767" y="17246"/>
                  </a:lnTo>
                  <a:lnTo>
                    <a:pt x="2717" y="16970"/>
                  </a:lnTo>
                  <a:lnTo>
                    <a:pt x="3245" y="16869"/>
                  </a:lnTo>
                  <a:lnTo>
                    <a:pt x="2692" y="13801"/>
                  </a:lnTo>
                  <a:lnTo>
                    <a:pt x="2164" y="13901"/>
                  </a:lnTo>
                  <a:lnTo>
                    <a:pt x="2114" y="13625"/>
                  </a:lnTo>
                  <a:lnTo>
                    <a:pt x="2642" y="13524"/>
                  </a:lnTo>
                  <a:lnTo>
                    <a:pt x="2088" y="10456"/>
                  </a:lnTo>
                  <a:lnTo>
                    <a:pt x="1573" y="10544"/>
                  </a:lnTo>
                  <a:lnTo>
                    <a:pt x="1523" y="10267"/>
                  </a:lnTo>
                  <a:lnTo>
                    <a:pt x="2038" y="10179"/>
                  </a:lnTo>
                  <a:lnTo>
                    <a:pt x="1497" y="7111"/>
                  </a:lnTo>
                  <a:lnTo>
                    <a:pt x="969" y="7199"/>
                  </a:lnTo>
                  <a:lnTo>
                    <a:pt x="919" y="6922"/>
                  </a:lnTo>
                  <a:lnTo>
                    <a:pt x="1447" y="6834"/>
                  </a:lnTo>
                  <a:lnTo>
                    <a:pt x="944" y="4043"/>
                  </a:lnTo>
                  <a:close/>
                  <a:moveTo>
                    <a:pt x="4943" y="27407"/>
                  </a:moveTo>
                  <a:lnTo>
                    <a:pt x="5421" y="30098"/>
                  </a:lnTo>
                  <a:lnTo>
                    <a:pt x="5094" y="30161"/>
                  </a:lnTo>
                  <a:lnTo>
                    <a:pt x="4603" y="27470"/>
                  </a:lnTo>
                  <a:lnTo>
                    <a:pt x="4943" y="27407"/>
                  </a:lnTo>
                  <a:close/>
                  <a:moveTo>
                    <a:pt x="21360" y="0"/>
                  </a:moveTo>
                  <a:cubicBezTo>
                    <a:pt x="21337" y="0"/>
                    <a:pt x="21314" y="2"/>
                    <a:pt x="21290" y="6"/>
                  </a:cubicBezTo>
                  <a:lnTo>
                    <a:pt x="1623" y="3527"/>
                  </a:lnTo>
                  <a:lnTo>
                    <a:pt x="353" y="3754"/>
                  </a:lnTo>
                  <a:cubicBezTo>
                    <a:pt x="139" y="3791"/>
                    <a:pt x="1" y="3992"/>
                    <a:pt x="39" y="4206"/>
                  </a:cubicBezTo>
                  <a:lnTo>
                    <a:pt x="4717" y="30274"/>
                  </a:lnTo>
                  <a:cubicBezTo>
                    <a:pt x="4750" y="30464"/>
                    <a:pt x="4913" y="30594"/>
                    <a:pt x="5099" y="30594"/>
                  </a:cubicBezTo>
                  <a:cubicBezTo>
                    <a:pt x="5122" y="30594"/>
                    <a:pt x="5146" y="30592"/>
                    <a:pt x="5169" y="30588"/>
                  </a:cubicBezTo>
                  <a:lnTo>
                    <a:pt x="6427" y="30362"/>
                  </a:lnTo>
                  <a:lnTo>
                    <a:pt x="26106" y="26841"/>
                  </a:lnTo>
                  <a:cubicBezTo>
                    <a:pt x="26308" y="26803"/>
                    <a:pt x="26458" y="26602"/>
                    <a:pt x="26421" y="26388"/>
                  </a:cubicBezTo>
                  <a:lnTo>
                    <a:pt x="21743" y="321"/>
                  </a:lnTo>
                  <a:cubicBezTo>
                    <a:pt x="21709" y="130"/>
                    <a:pt x="21546" y="0"/>
                    <a:pt x="21360"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34"/>
            <p:cNvSpPr/>
            <p:nvPr/>
          </p:nvSpPr>
          <p:spPr>
            <a:xfrm>
              <a:off x="6151100" y="3664950"/>
              <a:ext cx="436700" cy="557700"/>
            </a:xfrm>
            <a:custGeom>
              <a:avLst/>
              <a:gdLst/>
              <a:ahLst/>
              <a:cxnLst/>
              <a:rect l="l" t="t" r="r" b="b"/>
              <a:pathLst>
                <a:path w="17468" h="22308" extrusionOk="0">
                  <a:moveTo>
                    <a:pt x="13732" y="264"/>
                  </a:moveTo>
                  <a:lnTo>
                    <a:pt x="17203" y="19630"/>
                  </a:lnTo>
                  <a:lnTo>
                    <a:pt x="3760" y="22044"/>
                  </a:lnTo>
                  <a:lnTo>
                    <a:pt x="717" y="2943"/>
                  </a:lnTo>
                  <a:lnTo>
                    <a:pt x="12953" y="403"/>
                  </a:lnTo>
                  <a:lnTo>
                    <a:pt x="13732" y="264"/>
                  </a:lnTo>
                  <a:close/>
                  <a:moveTo>
                    <a:pt x="13921" y="0"/>
                  </a:moveTo>
                  <a:lnTo>
                    <a:pt x="1" y="2490"/>
                  </a:lnTo>
                  <a:lnTo>
                    <a:pt x="3559" y="22308"/>
                  </a:lnTo>
                  <a:lnTo>
                    <a:pt x="17467" y="19818"/>
                  </a:lnTo>
                  <a:lnTo>
                    <a:pt x="13921" y="0"/>
                  </a:ln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34"/>
            <p:cNvSpPr/>
            <p:nvPr/>
          </p:nvSpPr>
          <p:spPr>
            <a:xfrm>
              <a:off x="6262400" y="3690725"/>
              <a:ext cx="297400" cy="500500"/>
            </a:xfrm>
            <a:custGeom>
              <a:avLst/>
              <a:gdLst/>
              <a:ahLst/>
              <a:cxnLst/>
              <a:rect l="l" t="t" r="r" b="b"/>
              <a:pathLst>
                <a:path w="11896" h="20020" extrusionOk="0">
                  <a:moveTo>
                    <a:pt x="8526" y="0"/>
                  </a:moveTo>
                  <a:lnTo>
                    <a:pt x="8526" y="0"/>
                  </a:lnTo>
                  <a:cubicBezTo>
                    <a:pt x="8639" y="755"/>
                    <a:pt x="8752" y="1509"/>
                    <a:pt x="8878" y="2251"/>
                  </a:cubicBezTo>
                  <a:cubicBezTo>
                    <a:pt x="9004" y="3006"/>
                    <a:pt x="9117" y="3748"/>
                    <a:pt x="9243" y="4502"/>
                  </a:cubicBezTo>
                  <a:lnTo>
                    <a:pt x="9997" y="8979"/>
                  </a:lnTo>
                  <a:lnTo>
                    <a:pt x="10387" y="11217"/>
                  </a:lnTo>
                  <a:lnTo>
                    <a:pt x="10789" y="13455"/>
                  </a:lnTo>
                  <a:lnTo>
                    <a:pt x="11569" y="17806"/>
                  </a:lnTo>
                  <a:lnTo>
                    <a:pt x="8777" y="18309"/>
                  </a:lnTo>
                  <a:lnTo>
                    <a:pt x="5847" y="18875"/>
                  </a:lnTo>
                  <a:cubicBezTo>
                    <a:pt x="4867" y="19064"/>
                    <a:pt x="3898" y="19240"/>
                    <a:pt x="2917" y="19428"/>
                  </a:cubicBezTo>
                  <a:cubicBezTo>
                    <a:pt x="1949" y="19630"/>
                    <a:pt x="968" y="19818"/>
                    <a:pt x="0" y="20019"/>
                  </a:cubicBezTo>
                  <a:cubicBezTo>
                    <a:pt x="981" y="19856"/>
                    <a:pt x="1962" y="19705"/>
                    <a:pt x="2943" y="19542"/>
                  </a:cubicBezTo>
                  <a:cubicBezTo>
                    <a:pt x="3923" y="19391"/>
                    <a:pt x="4904" y="19215"/>
                    <a:pt x="5885" y="19051"/>
                  </a:cubicBezTo>
                  <a:lnTo>
                    <a:pt x="8815" y="18561"/>
                  </a:lnTo>
                  <a:lnTo>
                    <a:pt x="11758" y="18045"/>
                  </a:lnTo>
                  <a:lnTo>
                    <a:pt x="11896" y="18020"/>
                  </a:lnTo>
                  <a:lnTo>
                    <a:pt x="11871" y="17882"/>
                  </a:lnTo>
                  <a:lnTo>
                    <a:pt x="11066" y="13405"/>
                  </a:lnTo>
                  <a:lnTo>
                    <a:pt x="10664" y="11179"/>
                  </a:lnTo>
                  <a:lnTo>
                    <a:pt x="10249" y="8941"/>
                  </a:lnTo>
                  <a:lnTo>
                    <a:pt x="9406" y="4464"/>
                  </a:lnTo>
                  <a:cubicBezTo>
                    <a:pt x="9255" y="3723"/>
                    <a:pt x="9117" y="2981"/>
                    <a:pt x="8966" y="2239"/>
                  </a:cubicBezTo>
                  <a:cubicBezTo>
                    <a:pt x="8815" y="1497"/>
                    <a:pt x="8677" y="755"/>
                    <a:pt x="8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34"/>
            <p:cNvSpPr/>
            <p:nvPr/>
          </p:nvSpPr>
          <p:spPr>
            <a:xfrm>
              <a:off x="6254850" y="3874275"/>
              <a:ext cx="229500" cy="138750"/>
            </a:xfrm>
            <a:custGeom>
              <a:avLst/>
              <a:gdLst/>
              <a:ahLst/>
              <a:cxnLst/>
              <a:rect l="l" t="t" r="r" b="b"/>
              <a:pathLst>
                <a:path w="9180" h="5550" extrusionOk="0">
                  <a:moveTo>
                    <a:pt x="4316" y="128"/>
                  </a:moveTo>
                  <a:lnTo>
                    <a:pt x="4316" y="128"/>
                  </a:lnTo>
                  <a:cubicBezTo>
                    <a:pt x="4341" y="129"/>
                    <a:pt x="4377" y="141"/>
                    <a:pt x="4401" y="153"/>
                  </a:cubicBezTo>
                  <a:cubicBezTo>
                    <a:pt x="4464" y="178"/>
                    <a:pt x="4515" y="216"/>
                    <a:pt x="4565" y="254"/>
                  </a:cubicBezTo>
                  <a:cubicBezTo>
                    <a:pt x="4666" y="342"/>
                    <a:pt x="4741" y="455"/>
                    <a:pt x="4842" y="530"/>
                  </a:cubicBezTo>
                  <a:cubicBezTo>
                    <a:pt x="4879" y="568"/>
                    <a:pt x="4942" y="593"/>
                    <a:pt x="4993" y="606"/>
                  </a:cubicBezTo>
                  <a:cubicBezTo>
                    <a:pt x="5024" y="612"/>
                    <a:pt x="5055" y="615"/>
                    <a:pt x="5087" y="615"/>
                  </a:cubicBezTo>
                  <a:cubicBezTo>
                    <a:pt x="5118" y="615"/>
                    <a:pt x="5150" y="612"/>
                    <a:pt x="5181" y="606"/>
                  </a:cubicBezTo>
                  <a:cubicBezTo>
                    <a:pt x="5307" y="593"/>
                    <a:pt x="5395" y="493"/>
                    <a:pt x="5407" y="354"/>
                  </a:cubicBezTo>
                  <a:lnTo>
                    <a:pt x="5407" y="354"/>
                  </a:lnTo>
                  <a:cubicBezTo>
                    <a:pt x="5420" y="430"/>
                    <a:pt x="5395" y="493"/>
                    <a:pt x="5357" y="543"/>
                  </a:cubicBezTo>
                  <a:cubicBezTo>
                    <a:pt x="5307" y="593"/>
                    <a:pt x="5257" y="631"/>
                    <a:pt x="5181" y="643"/>
                  </a:cubicBezTo>
                  <a:cubicBezTo>
                    <a:pt x="5150" y="656"/>
                    <a:pt x="5118" y="662"/>
                    <a:pt x="5085" y="662"/>
                  </a:cubicBezTo>
                  <a:cubicBezTo>
                    <a:pt x="5052" y="662"/>
                    <a:pt x="5018" y="656"/>
                    <a:pt x="4980" y="643"/>
                  </a:cubicBezTo>
                  <a:cubicBezTo>
                    <a:pt x="4917" y="631"/>
                    <a:pt x="4854" y="606"/>
                    <a:pt x="4804" y="555"/>
                  </a:cubicBezTo>
                  <a:cubicBezTo>
                    <a:pt x="4703" y="480"/>
                    <a:pt x="4628" y="367"/>
                    <a:pt x="4540" y="279"/>
                  </a:cubicBezTo>
                  <a:cubicBezTo>
                    <a:pt x="4477" y="215"/>
                    <a:pt x="4400" y="165"/>
                    <a:pt x="4316" y="128"/>
                  </a:cubicBezTo>
                  <a:close/>
                  <a:moveTo>
                    <a:pt x="4169" y="136"/>
                  </a:moveTo>
                  <a:cubicBezTo>
                    <a:pt x="4267" y="136"/>
                    <a:pt x="4365" y="181"/>
                    <a:pt x="4427" y="279"/>
                  </a:cubicBezTo>
                  <a:lnTo>
                    <a:pt x="4439" y="291"/>
                  </a:lnTo>
                  <a:cubicBezTo>
                    <a:pt x="4464" y="329"/>
                    <a:pt x="4502" y="354"/>
                    <a:pt x="4527" y="392"/>
                  </a:cubicBezTo>
                  <a:cubicBezTo>
                    <a:pt x="4552" y="455"/>
                    <a:pt x="4578" y="530"/>
                    <a:pt x="4527" y="568"/>
                  </a:cubicBezTo>
                  <a:cubicBezTo>
                    <a:pt x="4521" y="581"/>
                    <a:pt x="4512" y="587"/>
                    <a:pt x="4501" y="587"/>
                  </a:cubicBezTo>
                  <a:cubicBezTo>
                    <a:pt x="4490" y="587"/>
                    <a:pt x="4477" y="581"/>
                    <a:pt x="4464" y="568"/>
                  </a:cubicBezTo>
                  <a:cubicBezTo>
                    <a:pt x="4452" y="568"/>
                    <a:pt x="4439" y="555"/>
                    <a:pt x="4427" y="543"/>
                  </a:cubicBezTo>
                  <a:cubicBezTo>
                    <a:pt x="4414" y="530"/>
                    <a:pt x="4414" y="518"/>
                    <a:pt x="4427" y="505"/>
                  </a:cubicBezTo>
                  <a:cubicBezTo>
                    <a:pt x="4427" y="498"/>
                    <a:pt x="4439" y="491"/>
                    <a:pt x="4452" y="491"/>
                  </a:cubicBezTo>
                  <a:cubicBezTo>
                    <a:pt x="4462" y="491"/>
                    <a:pt x="4472" y="494"/>
                    <a:pt x="4477" y="505"/>
                  </a:cubicBezTo>
                  <a:lnTo>
                    <a:pt x="4502" y="505"/>
                  </a:lnTo>
                  <a:cubicBezTo>
                    <a:pt x="4515" y="505"/>
                    <a:pt x="4515" y="493"/>
                    <a:pt x="4515" y="480"/>
                  </a:cubicBezTo>
                  <a:cubicBezTo>
                    <a:pt x="4515" y="455"/>
                    <a:pt x="4490" y="430"/>
                    <a:pt x="4464" y="417"/>
                  </a:cubicBezTo>
                  <a:cubicBezTo>
                    <a:pt x="4452" y="411"/>
                    <a:pt x="4436" y="408"/>
                    <a:pt x="4420" y="408"/>
                  </a:cubicBezTo>
                  <a:cubicBezTo>
                    <a:pt x="4405" y="408"/>
                    <a:pt x="4389" y="411"/>
                    <a:pt x="4376" y="417"/>
                  </a:cubicBezTo>
                  <a:cubicBezTo>
                    <a:pt x="4313" y="442"/>
                    <a:pt x="4288" y="505"/>
                    <a:pt x="4301" y="568"/>
                  </a:cubicBezTo>
                  <a:cubicBezTo>
                    <a:pt x="4313" y="631"/>
                    <a:pt x="4376" y="669"/>
                    <a:pt x="4439" y="681"/>
                  </a:cubicBezTo>
                  <a:cubicBezTo>
                    <a:pt x="4490" y="681"/>
                    <a:pt x="4540" y="656"/>
                    <a:pt x="4578" y="606"/>
                  </a:cubicBezTo>
                  <a:cubicBezTo>
                    <a:pt x="4603" y="568"/>
                    <a:pt x="4615" y="518"/>
                    <a:pt x="4603" y="467"/>
                  </a:cubicBezTo>
                  <a:lnTo>
                    <a:pt x="4603" y="467"/>
                  </a:lnTo>
                  <a:lnTo>
                    <a:pt x="4653" y="518"/>
                  </a:lnTo>
                  <a:cubicBezTo>
                    <a:pt x="4691" y="568"/>
                    <a:pt x="4741" y="606"/>
                    <a:pt x="4791" y="643"/>
                  </a:cubicBezTo>
                  <a:cubicBezTo>
                    <a:pt x="4829" y="669"/>
                    <a:pt x="4854" y="681"/>
                    <a:pt x="4892" y="694"/>
                  </a:cubicBezTo>
                  <a:cubicBezTo>
                    <a:pt x="4678" y="719"/>
                    <a:pt x="4452" y="757"/>
                    <a:pt x="4225" y="794"/>
                  </a:cubicBezTo>
                  <a:cubicBezTo>
                    <a:pt x="3999" y="832"/>
                    <a:pt x="3785" y="882"/>
                    <a:pt x="3572" y="933"/>
                  </a:cubicBezTo>
                  <a:cubicBezTo>
                    <a:pt x="3597" y="907"/>
                    <a:pt x="3622" y="882"/>
                    <a:pt x="3647" y="857"/>
                  </a:cubicBezTo>
                  <a:cubicBezTo>
                    <a:pt x="3685" y="794"/>
                    <a:pt x="3710" y="744"/>
                    <a:pt x="3735" y="681"/>
                  </a:cubicBezTo>
                  <a:lnTo>
                    <a:pt x="3760" y="618"/>
                  </a:lnTo>
                  <a:cubicBezTo>
                    <a:pt x="3773" y="669"/>
                    <a:pt x="3798" y="706"/>
                    <a:pt x="3836" y="731"/>
                  </a:cubicBezTo>
                  <a:cubicBezTo>
                    <a:pt x="3860" y="756"/>
                    <a:pt x="3895" y="770"/>
                    <a:pt x="3933" y="770"/>
                  </a:cubicBezTo>
                  <a:cubicBezTo>
                    <a:pt x="3955" y="770"/>
                    <a:pt x="3977" y="765"/>
                    <a:pt x="3999" y="757"/>
                  </a:cubicBezTo>
                  <a:cubicBezTo>
                    <a:pt x="4049" y="731"/>
                    <a:pt x="4087" y="669"/>
                    <a:pt x="4087" y="606"/>
                  </a:cubicBezTo>
                  <a:cubicBezTo>
                    <a:pt x="4075" y="543"/>
                    <a:pt x="4024" y="480"/>
                    <a:pt x="3961" y="480"/>
                  </a:cubicBezTo>
                  <a:cubicBezTo>
                    <a:pt x="3924" y="480"/>
                    <a:pt x="3886" y="493"/>
                    <a:pt x="3873" y="518"/>
                  </a:cubicBezTo>
                  <a:cubicBezTo>
                    <a:pt x="3848" y="543"/>
                    <a:pt x="3836" y="568"/>
                    <a:pt x="3848" y="593"/>
                  </a:cubicBezTo>
                  <a:cubicBezTo>
                    <a:pt x="3848" y="606"/>
                    <a:pt x="3848" y="606"/>
                    <a:pt x="3861" y="606"/>
                  </a:cubicBezTo>
                  <a:cubicBezTo>
                    <a:pt x="3861" y="612"/>
                    <a:pt x="3864" y="615"/>
                    <a:pt x="3869" y="615"/>
                  </a:cubicBezTo>
                  <a:cubicBezTo>
                    <a:pt x="3873" y="615"/>
                    <a:pt x="3880" y="612"/>
                    <a:pt x="3886" y="606"/>
                  </a:cubicBezTo>
                  <a:cubicBezTo>
                    <a:pt x="3893" y="591"/>
                    <a:pt x="3905" y="585"/>
                    <a:pt x="3916" y="585"/>
                  </a:cubicBezTo>
                  <a:cubicBezTo>
                    <a:pt x="3924" y="585"/>
                    <a:pt x="3931" y="588"/>
                    <a:pt x="3936" y="593"/>
                  </a:cubicBezTo>
                  <a:cubicBezTo>
                    <a:pt x="3949" y="593"/>
                    <a:pt x="3961" y="606"/>
                    <a:pt x="3949" y="631"/>
                  </a:cubicBezTo>
                  <a:cubicBezTo>
                    <a:pt x="3949" y="643"/>
                    <a:pt x="3949" y="656"/>
                    <a:pt x="3936" y="669"/>
                  </a:cubicBezTo>
                  <a:cubicBezTo>
                    <a:pt x="3918" y="677"/>
                    <a:pt x="3901" y="686"/>
                    <a:pt x="3883" y="686"/>
                  </a:cubicBezTo>
                  <a:cubicBezTo>
                    <a:pt x="3876" y="686"/>
                    <a:pt x="3868" y="685"/>
                    <a:pt x="3861" y="681"/>
                  </a:cubicBezTo>
                  <a:cubicBezTo>
                    <a:pt x="3810" y="669"/>
                    <a:pt x="3798" y="593"/>
                    <a:pt x="3798" y="518"/>
                  </a:cubicBezTo>
                  <a:cubicBezTo>
                    <a:pt x="3810" y="480"/>
                    <a:pt x="3823" y="430"/>
                    <a:pt x="3848" y="392"/>
                  </a:cubicBezTo>
                  <a:cubicBezTo>
                    <a:pt x="3885" y="229"/>
                    <a:pt x="4027" y="136"/>
                    <a:pt x="4169" y="136"/>
                  </a:cubicBezTo>
                  <a:close/>
                  <a:moveTo>
                    <a:pt x="4012" y="140"/>
                  </a:moveTo>
                  <a:cubicBezTo>
                    <a:pt x="3898" y="216"/>
                    <a:pt x="3810" y="316"/>
                    <a:pt x="3760" y="430"/>
                  </a:cubicBezTo>
                  <a:cubicBezTo>
                    <a:pt x="3710" y="543"/>
                    <a:pt x="3672" y="669"/>
                    <a:pt x="3609" y="782"/>
                  </a:cubicBezTo>
                  <a:cubicBezTo>
                    <a:pt x="3572" y="845"/>
                    <a:pt x="3521" y="895"/>
                    <a:pt x="3471" y="933"/>
                  </a:cubicBezTo>
                  <a:cubicBezTo>
                    <a:pt x="3408" y="970"/>
                    <a:pt x="3345" y="983"/>
                    <a:pt x="3270" y="995"/>
                  </a:cubicBezTo>
                  <a:cubicBezTo>
                    <a:pt x="3207" y="995"/>
                    <a:pt x="3144" y="983"/>
                    <a:pt x="3094" y="958"/>
                  </a:cubicBezTo>
                  <a:cubicBezTo>
                    <a:pt x="3031" y="920"/>
                    <a:pt x="2993" y="857"/>
                    <a:pt x="2981" y="794"/>
                  </a:cubicBezTo>
                  <a:lnTo>
                    <a:pt x="2981" y="794"/>
                  </a:lnTo>
                  <a:cubicBezTo>
                    <a:pt x="3024" y="893"/>
                    <a:pt x="3125" y="963"/>
                    <a:pt x="3233" y="963"/>
                  </a:cubicBezTo>
                  <a:cubicBezTo>
                    <a:pt x="3250" y="963"/>
                    <a:pt x="3266" y="961"/>
                    <a:pt x="3282" y="958"/>
                  </a:cubicBezTo>
                  <a:cubicBezTo>
                    <a:pt x="3345" y="945"/>
                    <a:pt x="3396" y="920"/>
                    <a:pt x="3446" y="895"/>
                  </a:cubicBezTo>
                  <a:cubicBezTo>
                    <a:pt x="3496" y="857"/>
                    <a:pt x="3534" y="807"/>
                    <a:pt x="3572" y="757"/>
                  </a:cubicBezTo>
                  <a:cubicBezTo>
                    <a:pt x="3634" y="656"/>
                    <a:pt x="3660" y="530"/>
                    <a:pt x="3722" y="417"/>
                  </a:cubicBezTo>
                  <a:cubicBezTo>
                    <a:pt x="3760" y="354"/>
                    <a:pt x="3798" y="304"/>
                    <a:pt x="3848" y="254"/>
                  </a:cubicBezTo>
                  <a:cubicBezTo>
                    <a:pt x="3873" y="228"/>
                    <a:pt x="3899" y="216"/>
                    <a:pt x="3924" y="191"/>
                  </a:cubicBezTo>
                  <a:cubicBezTo>
                    <a:pt x="3949" y="178"/>
                    <a:pt x="3974" y="166"/>
                    <a:pt x="4012" y="140"/>
                  </a:cubicBezTo>
                  <a:close/>
                  <a:moveTo>
                    <a:pt x="5974" y="847"/>
                  </a:moveTo>
                  <a:cubicBezTo>
                    <a:pt x="7523" y="847"/>
                    <a:pt x="8684" y="1284"/>
                    <a:pt x="8815" y="2014"/>
                  </a:cubicBezTo>
                  <a:cubicBezTo>
                    <a:pt x="8991" y="2995"/>
                    <a:pt x="7243" y="4127"/>
                    <a:pt x="4904" y="4542"/>
                  </a:cubicBezTo>
                  <a:cubicBezTo>
                    <a:pt x="4306" y="4651"/>
                    <a:pt x="3727" y="4703"/>
                    <a:pt x="3194" y="4703"/>
                  </a:cubicBezTo>
                  <a:cubicBezTo>
                    <a:pt x="1645" y="4703"/>
                    <a:pt x="483" y="4265"/>
                    <a:pt x="352" y="3536"/>
                  </a:cubicBezTo>
                  <a:cubicBezTo>
                    <a:pt x="176" y="2555"/>
                    <a:pt x="1937" y="1423"/>
                    <a:pt x="4263" y="1008"/>
                  </a:cubicBezTo>
                  <a:cubicBezTo>
                    <a:pt x="4862" y="899"/>
                    <a:pt x="5441" y="847"/>
                    <a:pt x="5974" y="847"/>
                  </a:cubicBezTo>
                  <a:close/>
                  <a:moveTo>
                    <a:pt x="5898" y="4554"/>
                  </a:moveTo>
                  <a:cubicBezTo>
                    <a:pt x="5961" y="4554"/>
                    <a:pt x="6024" y="4567"/>
                    <a:pt x="6074" y="4604"/>
                  </a:cubicBezTo>
                  <a:lnTo>
                    <a:pt x="6074" y="4592"/>
                  </a:lnTo>
                  <a:cubicBezTo>
                    <a:pt x="6137" y="4630"/>
                    <a:pt x="6175" y="4680"/>
                    <a:pt x="6200" y="4755"/>
                  </a:cubicBezTo>
                  <a:cubicBezTo>
                    <a:pt x="6146" y="4648"/>
                    <a:pt x="6046" y="4586"/>
                    <a:pt x="5940" y="4586"/>
                  </a:cubicBezTo>
                  <a:cubicBezTo>
                    <a:pt x="5922" y="4586"/>
                    <a:pt x="5904" y="4588"/>
                    <a:pt x="5885" y="4592"/>
                  </a:cubicBezTo>
                  <a:cubicBezTo>
                    <a:pt x="5835" y="4604"/>
                    <a:pt x="5772" y="4630"/>
                    <a:pt x="5722" y="4655"/>
                  </a:cubicBezTo>
                  <a:cubicBezTo>
                    <a:pt x="5672" y="4692"/>
                    <a:pt x="5634" y="4743"/>
                    <a:pt x="5609" y="4793"/>
                  </a:cubicBezTo>
                  <a:cubicBezTo>
                    <a:pt x="5546" y="4894"/>
                    <a:pt x="5508" y="5019"/>
                    <a:pt x="5445" y="5133"/>
                  </a:cubicBezTo>
                  <a:cubicBezTo>
                    <a:pt x="5407" y="5195"/>
                    <a:pt x="5370" y="5246"/>
                    <a:pt x="5332" y="5296"/>
                  </a:cubicBezTo>
                  <a:cubicBezTo>
                    <a:pt x="5307" y="5321"/>
                    <a:pt x="5282" y="5334"/>
                    <a:pt x="5244" y="5359"/>
                  </a:cubicBezTo>
                  <a:cubicBezTo>
                    <a:pt x="5231" y="5365"/>
                    <a:pt x="5218" y="5372"/>
                    <a:pt x="5206" y="5380"/>
                  </a:cubicBezTo>
                  <a:lnTo>
                    <a:pt x="5206" y="5380"/>
                  </a:lnTo>
                  <a:cubicBezTo>
                    <a:pt x="5291" y="5308"/>
                    <a:pt x="5363" y="5219"/>
                    <a:pt x="5407" y="5120"/>
                  </a:cubicBezTo>
                  <a:cubicBezTo>
                    <a:pt x="5458" y="5007"/>
                    <a:pt x="5496" y="4881"/>
                    <a:pt x="5571" y="4755"/>
                  </a:cubicBezTo>
                  <a:cubicBezTo>
                    <a:pt x="5596" y="4705"/>
                    <a:pt x="5646" y="4655"/>
                    <a:pt x="5709" y="4617"/>
                  </a:cubicBezTo>
                  <a:cubicBezTo>
                    <a:pt x="5760" y="4579"/>
                    <a:pt x="5822" y="4554"/>
                    <a:pt x="5898" y="4554"/>
                  </a:cubicBezTo>
                  <a:close/>
                  <a:moveTo>
                    <a:pt x="5609" y="4604"/>
                  </a:moveTo>
                  <a:lnTo>
                    <a:pt x="5609" y="4604"/>
                  </a:lnTo>
                  <a:cubicBezTo>
                    <a:pt x="5584" y="4630"/>
                    <a:pt x="5558" y="4655"/>
                    <a:pt x="5533" y="4692"/>
                  </a:cubicBezTo>
                  <a:cubicBezTo>
                    <a:pt x="5496" y="4743"/>
                    <a:pt x="5458" y="4793"/>
                    <a:pt x="5433" y="4856"/>
                  </a:cubicBezTo>
                  <a:lnTo>
                    <a:pt x="5420" y="4919"/>
                  </a:lnTo>
                  <a:cubicBezTo>
                    <a:pt x="5407" y="4869"/>
                    <a:pt x="5382" y="4831"/>
                    <a:pt x="5345" y="4806"/>
                  </a:cubicBezTo>
                  <a:cubicBezTo>
                    <a:pt x="5312" y="4781"/>
                    <a:pt x="5274" y="4767"/>
                    <a:pt x="5238" y="4767"/>
                  </a:cubicBezTo>
                  <a:cubicBezTo>
                    <a:pt x="5218" y="4767"/>
                    <a:pt x="5199" y="4772"/>
                    <a:pt x="5181" y="4780"/>
                  </a:cubicBezTo>
                  <a:cubicBezTo>
                    <a:pt x="5118" y="4806"/>
                    <a:pt x="5093" y="4869"/>
                    <a:pt x="5093" y="4931"/>
                  </a:cubicBezTo>
                  <a:cubicBezTo>
                    <a:pt x="5093" y="4994"/>
                    <a:pt x="5156" y="5057"/>
                    <a:pt x="5219" y="5057"/>
                  </a:cubicBezTo>
                  <a:cubicBezTo>
                    <a:pt x="5257" y="5057"/>
                    <a:pt x="5282" y="5045"/>
                    <a:pt x="5307" y="5019"/>
                  </a:cubicBezTo>
                  <a:cubicBezTo>
                    <a:pt x="5319" y="5007"/>
                    <a:pt x="5332" y="4969"/>
                    <a:pt x="5332" y="4944"/>
                  </a:cubicBezTo>
                  <a:cubicBezTo>
                    <a:pt x="5326" y="4931"/>
                    <a:pt x="5316" y="4925"/>
                    <a:pt x="5307" y="4925"/>
                  </a:cubicBezTo>
                  <a:cubicBezTo>
                    <a:pt x="5297" y="4925"/>
                    <a:pt x="5288" y="4931"/>
                    <a:pt x="5282" y="4944"/>
                  </a:cubicBezTo>
                  <a:cubicBezTo>
                    <a:pt x="5274" y="4959"/>
                    <a:pt x="5263" y="4965"/>
                    <a:pt x="5252" y="4965"/>
                  </a:cubicBezTo>
                  <a:cubicBezTo>
                    <a:pt x="5244" y="4965"/>
                    <a:pt x="5237" y="4962"/>
                    <a:pt x="5231" y="4957"/>
                  </a:cubicBezTo>
                  <a:cubicBezTo>
                    <a:pt x="5219" y="4957"/>
                    <a:pt x="5219" y="4944"/>
                    <a:pt x="5219" y="4931"/>
                  </a:cubicBezTo>
                  <a:cubicBezTo>
                    <a:pt x="5219" y="4906"/>
                    <a:pt x="5231" y="4894"/>
                    <a:pt x="5244" y="4881"/>
                  </a:cubicBezTo>
                  <a:cubicBezTo>
                    <a:pt x="5253" y="4872"/>
                    <a:pt x="5268" y="4863"/>
                    <a:pt x="5285" y="4863"/>
                  </a:cubicBezTo>
                  <a:cubicBezTo>
                    <a:pt x="5292" y="4863"/>
                    <a:pt x="5300" y="4865"/>
                    <a:pt x="5307" y="4869"/>
                  </a:cubicBezTo>
                  <a:cubicBezTo>
                    <a:pt x="5370" y="4894"/>
                    <a:pt x="5382" y="4957"/>
                    <a:pt x="5382" y="5032"/>
                  </a:cubicBezTo>
                  <a:cubicBezTo>
                    <a:pt x="5357" y="5082"/>
                    <a:pt x="5345" y="5120"/>
                    <a:pt x="5319" y="5170"/>
                  </a:cubicBezTo>
                  <a:cubicBezTo>
                    <a:pt x="5290" y="5330"/>
                    <a:pt x="5156" y="5419"/>
                    <a:pt x="5019" y="5419"/>
                  </a:cubicBezTo>
                  <a:cubicBezTo>
                    <a:pt x="4919" y="5419"/>
                    <a:pt x="4817" y="5372"/>
                    <a:pt x="4754" y="5271"/>
                  </a:cubicBezTo>
                  <a:lnTo>
                    <a:pt x="4728" y="5258"/>
                  </a:lnTo>
                  <a:cubicBezTo>
                    <a:pt x="4703" y="5221"/>
                    <a:pt x="4666" y="5195"/>
                    <a:pt x="4640" y="5158"/>
                  </a:cubicBezTo>
                  <a:cubicBezTo>
                    <a:pt x="4615" y="5082"/>
                    <a:pt x="4603" y="5019"/>
                    <a:pt x="4640" y="4969"/>
                  </a:cubicBezTo>
                  <a:cubicBezTo>
                    <a:pt x="4647" y="4963"/>
                    <a:pt x="4659" y="4960"/>
                    <a:pt x="4672" y="4960"/>
                  </a:cubicBezTo>
                  <a:cubicBezTo>
                    <a:pt x="4684" y="4960"/>
                    <a:pt x="4697" y="4963"/>
                    <a:pt x="4703" y="4969"/>
                  </a:cubicBezTo>
                  <a:cubicBezTo>
                    <a:pt x="4716" y="4982"/>
                    <a:pt x="4728" y="4994"/>
                    <a:pt x="4741" y="5007"/>
                  </a:cubicBezTo>
                  <a:cubicBezTo>
                    <a:pt x="4754" y="5019"/>
                    <a:pt x="4754" y="5032"/>
                    <a:pt x="4741" y="5045"/>
                  </a:cubicBezTo>
                  <a:cubicBezTo>
                    <a:pt x="4735" y="5051"/>
                    <a:pt x="4725" y="5054"/>
                    <a:pt x="4716" y="5054"/>
                  </a:cubicBezTo>
                  <a:cubicBezTo>
                    <a:pt x="4706" y="5054"/>
                    <a:pt x="4697" y="5051"/>
                    <a:pt x="4691" y="5045"/>
                  </a:cubicBezTo>
                  <a:cubicBezTo>
                    <a:pt x="4684" y="5038"/>
                    <a:pt x="4678" y="5035"/>
                    <a:pt x="4672" y="5035"/>
                  </a:cubicBezTo>
                  <a:cubicBezTo>
                    <a:pt x="4666" y="5035"/>
                    <a:pt x="4659" y="5038"/>
                    <a:pt x="4653" y="5045"/>
                  </a:cubicBezTo>
                  <a:cubicBezTo>
                    <a:pt x="4653" y="5045"/>
                    <a:pt x="4653" y="5057"/>
                    <a:pt x="4653" y="5057"/>
                  </a:cubicBezTo>
                  <a:cubicBezTo>
                    <a:pt x="4666" y="5082"/>
                    <a:pt x="4678" y="5107"/>
                    <a:pt x="4703" y="5120"/>
                  </a:cubicBezTo>
                  <a:cubicBezTo>
                    <a:pt x="4722" y="5126"/>
                    <a:pt x="4738" y="5129"/>
                    <a:pt x="4754" y="5129"/>
                  </a:cubicBezTo>
                  <a:cubicBezTo>
                    <a:pt x="4769" y="5129"/>
                    <a:pt x="4785" y="5126"/>
                    <a:pt x="4804" y="5120"/>
                  </a:cubicBezTo>
                  <a:cubicBezTo>
                    <a:pt x="4854" y="5095"/>
                    <a:pt x="4892" y="5032"/>
                    <a:pt x="4879" y="4969"/>
                  </a:cubicBezTo>
                  <a:cubicBezTo>
                    <a:pt x="4854" y="4906"/>
                    <a:pt x="4804" y="4869"/>
                    <a:pt x="4741" y="4856"/>
                  </a:cubicBezTo>
                  <a:cubicBezTo>
                    <a:pt x="4678" y="4856"/>
                    <a:pt x="4628" y="4894"/>
                    <a:pt x="4603" y="4944"/>
                  </a:cubicBezTo>
                  <a:cubicBezTo>
                    <a:pt x="4578" y="4982"/>
                    <a:pt x="4565" y="5019"/>
                    <a:pt x="4565" y="5070"/>
                  </a:cubicBezTo>
                  <a:lnTo>
                    <a:pt x="4527" y="5019"/>
                  </a:lnTo>
                  <a:cubicBezTo>
                    <a:pt x="4477" y="4969"/>
                    <a:pt x="4427" y="4931"/>
                    <a:pt x="4376" y="4894"/>
                  </a:cubicBezTo>
                  <a:cubicBezTo>
                    <a:pt x="4351" y="4869"/>
                    <a:pt x="4313" y="4856"/>
                    <a:pt x="4276" y="4843"/>
                  </a:cubicBezTo>
                  <a:cubicBezTo>
                    <a:pt x="4502" y="4818"/>
                    <a:pt x="4716" y="4780"/>
                    <a:pt x="4942" y="4743"/>
                  </a:cubicBezTo>
                  <a:cubicBezTo>
                    <a:pt x="5169" y="4705"/>
                    <a:pt x="5395" y="4655"/>
                    <a:pt x="5609" y="4604"/>
                  </a:cubicBezTo>
                  <a:close/>
                  <a:moveTo>
                    <a:pt x="4082" y="4884"/>
                  </a:moveTo>
                  <a:cubicBezTo>
                    <a:pt x="4115" y="4884"/>
                    <a:pt x="4150" y="4887"/>
                    <a:pt x="4188" y="4894"/>
                  </a:cubicBezTo>
                  <a:cubicBezTo>
                    <a:pt x="4251" y="4906"/>
                    <a:pt x="4313" y="4944"/>
                    <a:pt x="4364" y="4982"/>
                  </a:cubicBezTo>
                  <a:cubicBezTo>
                    <a:pt x="4464" y="5070"/>
                    <a:pt x="4540" y="5183"/>
                    <a:pt x="4628" y="5271"/>
                  </a:cubicBezTo>
                  <a:cubicBezTo>
                    <a:pt x="4728" y="5359"/>
                    <a:pt x="4842" y="5422"/>
                    <a:pt x="4955" y="5447"/>
                  </a:cubicBezTo>
                  <a:cubicBezTo>
                    <a:pt x="4930" y="5447"/>
                    <a:pt x="4892" y="5447"/>
                    <a:pt x="4867" y="5434"/>
                  </a:cubicBezTo>
                  <a:lnTo>
                    <a:pt x="4867" y="5422"/>
                  </a:lnTo>
                  <a:cubicBezTo>
                    <a:pt x="4829" y="5422"/>
                    <a:pt x="4804" y="5409"/>
                    <a:pt x="4766" y="5397"/>
                  </a:cubicBezTo>
                  <a:cubicBezTo>
                    <a:pt x="4703" y="5372"/>
                    <a:pt x="4653" y="5334"/>
                    <a:pt x="4603" y="5296"/>
                  </a:cubicBezTo>
                  <a:cubicBezTo>
                    <a:pt x="4502" y="5208"/>
                    <a:pt x="4427" y="5095"/>
                    <a:pt x="4326" y="5019"/>
                  </a:cubicBezTo>
                  <a:cubicBezTo>
                    <a:pt x="4288" y="4982"/>
                    <a:pt x="4238" y="4957"/>
                    <a:pt x="4175" y="4944"/>
                  </a:cubicBezTo>
                  <a:cubicBezTo>
                    <a:pt x="4144" y="4938"/>
                    <a:pt x="4112" y="4935"/>
                    <a:pt x="4082" y="4935"/>
                  </a:cubicBezTo>
                  <a:cubicBezTo>
                    <a:pt x="4053" y="4935"/>
                    <a:pt x="4024" y="4938"/>
                    <a:pt x="3999" y="4944"/>
                  </a:cubicBezTo>
                  <a:cubicBezTo>
                    <a:pt x="3873" y="4957"/>
                    <a:pt x="3773" y="5057"/>
                    <a:pt x="3760" y="5183"/>
                  </a:cubicBezTo>
                  <a:cubicBezTo>
                    <a:pt x="3748" y="5120"/>
                    <a:pt x="3773" y="5057"/>
                    <a:pt x="3810" y="5007"/>
                  </a:cubicBezTo>
                  <a:cubicBezTo>
                    <a:pt x="3861" y="4957"/>
                    <a:pt x="3924" y="4919"/>
                    <a:pt x="3987" y="4894"/>
                  </a:cubicBezTo>
                  <a:cubicBezTo>
                    <a:pt x="4018" y="4887"/>
                    <a:pt x="4049" y="4884"/>
                    <a:pt x="4082" y="4884"/>
                  </a:cubicBezTo>
                  <a:close/>
                  <a:moveTo>
                    <a:pt x="4397" y="0"/>
                  </a:moveTo>
                  <a:cubicBezTo>
                    <a:pt x="4394" y="0"/>
                    <a:pt x="4392" y="1"/>
                    <a:pt x="4389" y="2"/>
                  </a:cubicBezTo>
                  <a:cubicBezTo>
                    <a:pt x="4339" y="2"/>
                    <a:pt x="4276" y="15"/>
                    <a:pt x="4213" y="27"/>
                  </a:cubicBezTo>
                  <a:lnTo>
                    <a:pt x="4112" y="52"/>
                  </a:lnTo>
                  <a:lnTo>
                    <a:pt x="3999" y="65"/>
                  </a:lnTo>
                  <a:cubicBezTo>
                    <a:pt x="3936" y="78"/>
                    <a:pt x="3873" y="90"/>
                    <a:pt x="3823" y="103"/>
                  </a:cubicBezTo>
                  <a:cubicBezTo>
                    <a:pt x="3810" y="103"/>
                    <a:pt x="3798" y="115"/>
                    <a:pt x="3798" y="128"/>
                  </a:cubicBezTo>
                  <a:cubicBezTo>
                    <a:pt x="3798" y="140"/>
                    <a:pt x="3810" y="140"/>
                    <a:pt x="3823" y="140"/>
                  </a:cubicBezTo>
                  <a:lnTo>
                    <a:pt x="3936" y="140"/>
                  </a:lnTo>
                  <a:cubicBezTo>
                    <a:pt x="3848" y="178"/>
                    <a:pt x="3785" y="241"/>
                    <a:pt x="3722" y="304"/>
                  </a:cubicBezTo>
                  <a:cubicBezTo>
                    <a:pt x="3647" y="404"/>
                    <a:pt x="3597" y="505"/>
                    <a:pt x="3559" y="618"/>
                  </a:cubicBezTo>
                  <a:cubicBezTo>
                    <a:pt x="3534" y="706"/>
                    <a:pt x="3471" y="782"/>
                    <a:pt x="3396" y="832"/>
                  </a:cubicBezTo>
                  <a:cubicBezTo>
                    <a:pt x="3383" y="845"/>
                    <a:pt x="3358" y="857"/>
                    <a:pt x="3333" y="857"/>
                  </a:cubicBezTo>
                  <a:cubicBezTo>
                    <a:pt x="3320" y="870"/>
                    <a:pt x="3295" y="882"/>
                    <a:pt x="3270" y="882"/>
                  </a:cubicBezTo>
                  <a:cubicBezTo>
                    <a:pt x="3232" y="882"/>
                    <a:pt x="3194" y="882"/>
                    <a:pt x="3157" y="870"/>
                  </a:cubicBezTo>
                  <a:cubicBezTo>
                    <a:pt x="3081" y="845"/>
                    <a:pt x="3043" y="769"/>
                    <a:pt x="3056" y="694"/>
                  </a:cubicBezTo>
                  <a:cubicBezTo>
                    <a:pt x="3066" y="624"/>
                    <a:pt x="3124" y="585"/>
                    <a:pt x="3185" y="585"/>
                  </a:cubicBezTo>
                  <a:cubicBezTo>
                    <a:pt x="3201" y="585"/>
                    <a:pt x="3217" y="588"/>
                    <a:pt x="3232" y="593"/>
                  </a:cubicBezTo>
                  <a:cubicBezTo>
                    <a:pt x="3270" y="606"/>
                    <a:pt x="3295" y="643"/>
                    <a:pt x="3307" y="681"/>
                  </a:cubicBezTo>
                  <a:cubicBezTo>
                    <a:pt x="3307" y="731"/>
                    <a:pt x="3282" y="769"/>
                    <a:pt x="3245" y="794"/>
                  </a:cubicBezTo>
                  <a:cubicBezTo>
                    <a:pt x="3211" y="794"/>
                    <a:pt x="3227" y="834"/>
                    <a:pt x="3249" y="834"/>
                  </a:cubicBezTo>
                  <a:cubicBezTo>
                    <a:pt x="3252" y="834"/>
                    <a:pt x="3254" y="833"/>
                    <a:pt x="3257" y="832"/>
                  </a:cubicBezTo>
                  <a:cubicBezTo>
                    <a:pt x="3333" y="819"/>
                    <a:pt x="3383" y="757"/>
                    <a:pt x="3383" y="681"/>
                  </a:cubicBezTo>
                  <a:cubicBezTo>
                    <a:pt x="3383" y="606"/>
                    <a:pt x="3345" y="530"/>
                    <a:pt x="3282" y="493"/>
                  </a:cubicBezTo>
                  <a:cubicBezTo>
                    <a:pt x="3246" y="471"/>
                    <a:pt x="3201" y="457"/>
                    <a:pt x="3157" y="457"/>
                  </a:cubicBezTo>
                  <a:cubicBezTo>
                    <a:pt x="3126" y="457"/>
                    <a:pt x="3095" y="464"/>
                    <a:pt x="3069" y="480"/>
                  </a:cubicBezTo>
                  <a:cubicBezTo>
                    <a:pt x="2993" y="505"/>
                    <a:pt x="2930" y="568"/>
                    <a:pt x="2905" y="631"/>
                  </a:cubicBezTo>
                  <a:cubicBezTo>
                    <a:pt x="2855" y="794"/>
                    <a:pt x="2930" y="958"/>
                    <a:pt x="3069" y="1021"/>
                  </a:cubicBezTo>
                  <a:cubicBezTo>
                    <a:pt x="3106" y="1033"/>
                    <a:pt x="3144" y="1046"/>
                    <a:pt x="3169" y="1058"/>
                  </a:cubicBezTo>
                  <a:cubicBezTo>
                    <a:pt x="1270" y="1612"/>
                    <a:pt x="0" y="2630"/>
                    <a:pt x="164" y="3561"/>
                  </a:cubicBezTo>
                  <a:cubicBezTo>
                    <a:pt x="320" y="4385"/>
                    <a:pt x="1543" y="4894"/>
                    <a:pt x="3193" y="4894"/>
                  </a:cubicBezTo>
                  <a:cubicBezTo>
                    <a:pt x="3405" y="4894"/>
                    <a:pt x="3624" y="4886"/>
                    <a:pt x="3848" y="4869"/>
                  </a:cubicBezTo>
                  <a:lnTo>
                    <a:pt x="3848" y="4869"/>
                  </a:lnTo>
                  <a:cubicBezTo>
                    <a:pt x="3823" y="4894"/>
                    <a:pt x="3798" y="4919"/>
                    <a:pt x="3773" y="4944"/>
                  </a:cubicBezTo>
                  <a:cubicBezTo>
                    <a:pt x="3660" y="5057"/>
                    <a:pt x="3647" y="5233"/>
                    <a:pt x="3748" y="5359"/>
                  </a:cubicBezTo>
                  <a:cubicBezTo>
                    <a:pt x="3798" y="5422"/>
                    <a:pt x="3873" y="5460"/>
                    <a:pt x="3949" y="5460"/>
                  </a:cubicBezTo>
                  <a:cubicBezTo>
                    <a:pt x="4024" y="5460"/>
                    <a:pt x="4112" y="5434"/>
                    <a:pt x="4150" y="5372"/>
                  </a:cubicBezTo>
                  <a:cubicBezTo>
                    <a:pt x="4200" y="5309"/>
                    <a:pt x="4213" y="5233"/>
                    <a:pt x="4188" y="5158"/>
                  </a:cubicBezTo>
                  <a:cubicBezTo>
                    <a:pt x="4150" y="5095"/>
                    <a:pt x="4087" y="5057"/>
                    <a:pt x="4012" y="5057"/>
                  </a:cubicBezTo>
                  <a:cubicBezTo>
                    <a:pt x="3974" y="5057"/>
                    <a:pt x="3974" y="5107"/>
                    <a:pt x="4012" y="5107"/>
                  </a:cubicBezTo>
                  <a:cubicBezTo>
                    <a:pt x="4049" y="5107"/>
                    <a:pt x="4087" y="5145"/>
                    <a:pt x="4112" y="5183"/>
                  </a:cubicBezTo>
                  <a:cubicBezTo>
                    <a:pt x="4112" y="5233"/>
                    <a:pt x="4100" y="5271"/>
                    <a:pt x="4075" y="5296"/>
                  </a:cubicBezTo>
                  <a:cubicBezTo>
                    <a:pt x="4048" y="5317"/>
                    <a:pt x="4015" y="5327"/>
                    <a:pt x="3983" y="5327"/>
                  </a:cubicBezTo>
                  <a:cubicBezTo>
                    <a:pt x="3939" y="5327"/>
                    <a:pt x="3895" y="5308"/>
                    <a:pt x="3873" y="5271"/>
                  </a:cubicBezTo>
                  <a:cubicBezTo>
                    <a:pt x="3823" y="5195"/>
                    <a:pt x="3836" y="5120"/>
                    <a:pt x="3899" y="5070"/>
                  </a:cubicBezTo>
                  <a:cubicBezTo>
                    <a:pt x="3949" y="5019"/>
                    <a:pt x="4012" y="5007"/>
                    <a:pt x="4075" y="5007"/>
                  </a:cubicBezTo>
                  <a:lnTo>
                    <a:pt x="4137" y="5007"/>
                  </a:lnTo>
                  <a:cubicBezTo>
                    <a:pt x="4225" y="5019"/>
                    <a:pt x="4301" y="5082"/>
                    <a:pt x="4364" y="5158"/>
                  </a:cubicBezTo>
                  <a:cubicBezTo>
                    <a:pt x="4439" y="5246"/>
                    <a:pt x="4527" y="5321"/>
                    <a:pt x="4628" y="5384"/>
                  </a:cubicBezTo>
                  <a:cubicBezTo>
                    <a:pt x="4703" y="5434"/>
                    <a:pt x="4791" y="5460"/>
                    <a:pt x="4879" y="5472"/>
                  </a:cubicBezTo>
                  <a:cubicBezTo>
                    <a:pt x="4854" y="5485"/>
                    <a:pt x="4816" y="5497"/>
                    <a:pt x="4779" y="5510"/>
                  </a:cubicBezTo>
                  <a:cubicBezTo>
                    <a:pt x="4756" y="5510"/>
                    <a:pt x="4754" y="5550"/>
                    <a:pt x="4780" y="5550"/>
                  </a:cubicBezTo>
                  <a:cubicBezTo>
                    <a:pt x="4783" y="5550"/>
                    <a:pt x="4787" y="5549"/>
                    <a:pt x="4791" y="5548"/>
                  </a:cubicBezTo>
                  <a:cubicBezTo>
                    <a:pt x="4842" y="5535"/>
                    <a:pt x="4904" y="5535"/>
                    <a:pt x="4967" y="5522"/>
                  </a:cubicBezTo>
                  <a:lnTo>
                    <a:pt x="5068" y="5485"/>
                  </a:lnTo>
                  <a:lnTo>
                    <a:pt x="5181" y="5485"/>
                  </a:lnTo>
                  <a:cubicBezTo>
                    <a:pt x="5244" y="5472"/>
                    <a:pt x="5307" y="5460"/>
                    <a:pt x="5357" y="5447"/>
                  </a:cubicBezTo>
                  <a:cubicBezTo>
                    <a:pt x="5395" y="5447"/>
                    <a:pt x="5395" y="5409"/>
                    <a:pt x="5357" y="5409"/>
                  </a:cubicBezTo>
                  <a:lnTo>
                    <a:pt x="5257" y="5409"/>
                  </a:lnTo>
                  <a:cubicBezTo>
                    <a:pt x="5332" y="5372"/>
                    <a:pt x="5407" y="5309"/>
                    <a:pt x="5458" y="5246"/>
                  </a:cubicBezTo>
                  <a:cubicBezTo>
                    <a:pt x="5533" y="5145"/>
                    <a:pt x="5596" y="5045"/>
                    <a:pt x="5634" y="4931"/>
                  </a:cubicBezTo>
                  <a:cubicBezTo>
                    <a:pt x="5659" y="4843"/>
                    <a:pt x="5709" y="4768"/>
                    <a:pt x="5785" y="4718"/>
                  </a:cubicBezTo>
                  <a:cubicBezTo>
                    <a:pt x="5810" y="4705"/>
                    <a:pt x="5822" y="4692"/>
                    <a:pt x="5848" y="4692"/>
                  </a:cubicBezTo>
                  <a:cubicBezTo>
                    <a:pt x="5873" y="4680"/>
                    <a:pt x="5885" y="4667"/>
                    <a:pt x="5910" y="4667"/>
                  </a:cubicBezTo>
                  <a:cubicBezTo>
                    <a:pt x="5948" y="4667"/>
                    <a:pt x="5998" y="4667"/>
                    <a:pt x="6036" y="4680"/>
                  </a:cubicBezTo>
                  <a:cubicBezTo>
                    <a:pt x="6099" y="4705"/>
                    <a:pt x="6149" y="4780"/>
                    <a:pt x="6137" y="4856"/>
                  </a:cubicBezTo>
                  <a:cubicBezTo>
                    <a:pt x="6117" y="4926"/>
                    <a:pt x="6065" y="4964"/>
                    <a:pt x="6000" y="4964"/>
                  </a:cubicBezTo>
                  <a:cubicBezTo>
                    <a:pt x="5984" y="4964"/>
                    <a:pt x="5966" y="4962"/>
                    <a:pt x="5948" y="4957"/>
                  </a:cubicBezTo>
                  <a:cubicBezTo>
                    <a:pt x="5910" y="4944"/>
                    <a:pt x="5885" y="4906"/>
                    <a:pt x="5885" y="4869"/>
                  </a:cubicBezTo>
                  <a:cubicBezTo>
                    <a:pt x="5873" y="4818"/>
                    <a:pt x="5898" y="4780"/>
                    <a:pt x="5948" y="4755"/>
                  </a:cubicBezTo>
                  <a:cubicBezTo>
                    <a:pt x="5961" y="4755"/>
                    <a:pt x="5961" y="4743"/>
                    <a:pt x="5961" y="4730"/>
                  </a:cubicBezTo>
                  <a:cubicBezTo>
                    <a:pt x="5948" y="4718"/>
                    <a:pt x="5936" y="4718"/>
                    <a:pt x="5936" y="4718"/>
                  </a:cubicBezTo>
                  <a:cubicBezTo>
                    <a:pt x="5860" y="4730"/>
                    <a:pt x="5810" y="4793"/>
                    <a:pt x="5797" y="4869"/>
                  </a:cubicBezTo>
                  <a:cubicBezTo>
                    <a:pt x="5797" y="4944"/>
                    <a:pt x="5835" y="5019"/>
                    <a:pt x="5898" y="5057"/>
                  </a:cubicBezTo>
                  <a:cubicBezTo>
                    <a:pt x="5934" y="5079"/>
                    <a:pt x="5979" y="5092"/>
                    <a:pt x="6026" y="5092"/>
                  </a:cubicBezTo>
                  <a:cubicBezTo>
                    <a:pt x="6059" y="5092"/>
                    <a:pt x="6093" y="5086"/>
                    <a:pt x="6124" y="5070"/>
                  </a:cubicBezTo>
                  <a:cubicBezTo>
                    <a:pt x="6200" y="5045"/>
                    <a:pt x="6250" y="4982"/>
                    <a:pt x="6275" y="4919"/>
                  </a:cubicBezTo>
                  <a:cubicBezTo>
                    <a:pt x="6338" y="4768"/>
                    <a:pt x="6263" y="4592"/>
                    <a:pt x="6112" y="4529"/>
                  </a:cubicBezTo>
                  <a:cubicBezTo>
                    <a:pt x="6074" y="4516"/>
                    <a:pt x="6049" y="4504"/>
                    <a:pt x="6011" y="4491"/>
                  </a:cubicBezTo>
                  <a:cubicBezTo>
                    <a:pt x="7922" y="3938"/>
                    <a:pt x="9180" y="2919"/>
                    <a:pt x="9016" y="1989"/>
                  </a:cubicBezTo>
                  <a:cubicBezTo>
                    <a:pt x="8871" y="1159"/>
                    <a:pt x="7624" y="659"/>
                    <a:pt x="5955" y="659"/>
                  </a:cubicBezTo>
                  <a:cubicBezTo>
                    <a:pt x="5753" y="659"/>
                    <a:pt x="5545" y="666"/>
                    <a:pt x="5332" y="681"/>
                  </a:cubicBezTo>
                  <a:cubicBezTo>
                    <a:pt x="5357" y="669"/>
                    <a:pt x="5382" y="643"/>
                    <a:pt x="5407" y="618"/>
                  </a:cubicBezTo>
                  <a:cubicBezTo>
                    <a:pt x="5521" y="505"/>
                    <a:pt x="5533" y="316"/>
                    <a:pt x="5433" y="191"/>
                  </a:cubicBezTo>
                  <a:cubicBezTo>
                    <a:pt x="5382" y="140"/>
                    <a:pt x="5307" y="103"/>
                    <a:pt x="5231" y="90"/>
                  </a:cubicBezTo>
                  <a:cubicBezTo>
                    <a:pt x="5156" y="90"/>
                    <a:pt x="5068" y="128"/>
                    <a:pt x="5030" y="191"/>
                  </a:cubicBezTo>
                  <a:cubicBezTo>
                    <a:pt x="4980" y="241"/>
                    <a:pt x="4967" y="329"/>
                    <a:pt x="4993" y="392"/>
                  </a:cubicBezTo>
                  <a:cubicBezTo>
                    <a:pt x="5025" y="458"/>
                    <a:pt x="5078" y="495"/>
                    <a:pt x="5140" y="495"/>
                  </a:cubicBezTo>
                  <a:cubicBezTo>
                    <a:pt x="5150" y="495"/>
                    <a:pt x="5159" y="494"/>
                    <a:pt x="5169" y="493"/>
                  </a:cubicBezTo>
                  <a:cubicBezTo>
                    <a:pt x="5181" y="493"/>
                    <a:pt x="5194" y="480"/>
                    <a:pt x="5194" y="467"/>
                  </a:cubicBezTo>
                  <a:cubicBezTo>
                    <a:pt x="5194" y="455"/>
                    <a:pt x="5181" y="442"/>
                    <a:pt x="5169" y="442"/>
                  </a:cubicBezTo>
                  <a:cubicBezTo>
                    <a:pt x="5118" y="442"/>
                    <a:pt x="5081" y="417"/>
                    <a:pt x="5068" y="367"/>
                  </a:cubicBezTo>
                  <a:cubicBezTo>
                    <a:pt x="5068" y="329"/>
                    <a:pt x="5081" y="291"/>
                    <a:pt x="5106" y="254"/>
                  </a:cubicBezTo>
                  <a:cubicBezTo>
                    <a:pt x="5131" y="233"/>
                    <a:pt x="5162" y="223"/>
                    <a:pt x="5193" y="223"/>
                  </a:cubicBezTo>
                  <a:cubicBezTo>
                    <a:pt x="5239" y="223"/>
                    <a:pt x="5284" y="246"/>
                    <a:pt x="5307" y="291"/>
                  </a:cubicBezTo>
                  <a:cubicBezTo>
                    <a:pt x="5357" y="354"/>
                    <a:pt x="5345" y="442"/>
                    <a:pt x="5282" y="493"/>
                  </a:cubicBezTo>
                  <a:cubicBezTo>
                    <a:pt x="5244" y="518"/>
                    <a:pt x="5219" y="530"/>
                    <a:pt x="5169" y="543"/>
                  </a:cubicBezTo>
                  <a:lnTo>
                    <a:pt x="5043" y="543"/>
                  </a:lnTo>
                  <a:cubicBezTo>
                    <a:pt x="4955" y="530"/>
                    <a:pt x="4879" y="467"/>
                    <a:pt x="4816" y="392"/>
                  </a:cubicBezTo>
                  <a:cubicBezTo>
                    <a:pt x="4741" y="304"/>
                    <a:pt x="4653" y="228"/>
                    <a:pt x="4552" y="166"/>
                  </a:cubicBezTo>
                  <a:cubicBezTo>
                    <a:pt x="4477" y="115"/>
                    <a:pt x="4389" y="90"/>
                    <a:pt x="4301" y="78"/>
                  </a:cubicBezTo>
                  <a:cubicBezTo>
                    <a:pt x="4326" y="65"/>
                    <a:pt x="4364" y="52"/>
                    <a:pt x="4401" y="40"/>
                  </a:cubicBezTo>
                  <a:cubicBezTo>
                    <a:pt x="4424" y="40"/>
                    <a:pt x="4416" y="0"/>
                    <a:pt x="4397"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34"/>
            <p:cNvSpPr/>
            <p:nvPr/>
          </p:nvSpPr>
          <p:spPr>
            <a:xfrm>
              <a:off x="6265225" y="3900350"/>
              <a:ext cx="208750" cy="86900"/>
            </a:xfrm>
            <a:custGeom>
              <a:avLst/>
              <a:gdLst/>
              <a:ahLst/>
              <a:cxnLst/>
              <a:rect l="l" t="t" r="r" b="b"/>
              <a:pathLst>
                <a:path w="8350" h="3476" extrusionOk="0">
                  <a:moveTo>
                    <a:pt x="5543" y="102"/>
                  </a:moveTo>
                  <a:cubicBezTo>
                    <a:pt x="7013" y="102"/>
                    <a:pt x="8017" y="508"/>
                    <a:pt x="8111" y="1034"/>
                  </a:cubicBezTo>
                  <a:cubicBezTo>
                    <a:pt x="8237" y="1738"/>
                    <a:pt x="6766" y="2807"/>
                    <a:pt x="4439" y="3222"/>
                  </a:cubicBezTo>
                  <a:cubicBezTo>
                    <a:pt x="3849" y="3327"/>
                    <a:pt x="3295" y="3374"/>
                    <a:pt x="2795" y="3374"/>
                  </a:cubicBezTo>
                  <a:cubicBezTo>
                    <a:pt x="1325" y="3374"/>
                    <a:pt x="320" y="2968"/>
                    <a:pt x="227" y="2442"/>
                  </a:cubicBezTo>
                  <a:cubicBezTo>
                    <a:pt x="101" y="1738"/>
                    <a:pt x="1585" y="669"/>
                    <a:pt x="3898" y="254"/>
                  </a:cubicBezTo>
                  <a:cubicBezTo>
                    <a:pt x="4489" y="149"/>
                    <a:pt x="5043" y="102"/>
                    <a:pt x="5543" y="102"/>
                  </a:cubicBezTo>
                  <a:close/>
                  <a:moveTo>
                    <a:pt x="5542" y="1"/>
                  </a:moveTo>
                  <a:cubicBezTo>
                    <a:pt x="5039" y="1"/>
                    <a:pt x="4482" y="48"/>
                    <a:pt x="3886" y="154"/>
                  </a:cubicBezTo>
                  <a:cubicBezTo>
                    <a:pt x="1472" y="594"/>
                    <a:pt x="0" y="1700"/>
                    <a:pt x="126" y="2455"/>
                  </a:cubicBezTo>
                  <a:cubicBezTo>
                    <a:pt x="230" y="3033"/>
                    <a:pt x="1263" y="3475"/>
                    <a:pt x="2798" y="3475"/>
                  </a:cubicBezTo>
                  <a:cubicBezTo>
                    <a:pt x="3301" y="3475"/>
                    <a:pt x="3857" y="3428"/>
                    <a:pt x="4452" y="3323"/>
                  </a:cubicBezTo>
                  <a:cubicBezTo>
                    <a:pt x="6866" y="2882"/>
                    <a:pt x="8350" y="1776"/>
                    <a:pt x="8212" y="1009"/>
                  </a:cubicBezTo>
                  <a:cubicBezTo>
                    <a:pt x="8107" y="441"/>
                    <a:pt x="7076" y="1"/>
                    <a:pt x="5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34"/>
            <p:cNvSpPr/>
            <p:nvPr/>
          </p:nvSpPr>
          <p:spPr>
            <a:xfrm>
              <a:off x="6436875" y="3672500"/>
              <a:ext cx="289550" cy="646975"/>
            </a:xfrm>
            <a:custGeom>
              <a:avLst/>
              <a:gdLst/>
              <a:ahLst/>
              <a:cxnLst/>
              <a:rect l="l" t="t" r="r" b="b"/>
              <a:pathLst>
                <a:path w="11582" h="25879" extrusionOk="0">
                  <a:moveTo>
                    <a:pt x="11582" y="0"/>
                  </a:moveTo>
                  <a:cubicBezTo>
                    <a:pt x="10953" y="1031"/>
                    <a:pt x="10462" y="2150"/>
                    <a:pt x="10110" y="3307"/>
                  </a:cubicBezTo>
                  <a:cubicBezTo>
                    <a:pt x="9758" y="4464"/>
                    <a:pt x="9482" y="5646"/>
                    <a:pt x="9192" y="6803"/>
                  </a:cubicBezTo>
                  <a:cubicBezTo>
                    <a:pt x="8614" y="9155"/>
                    <a:pt x="7897" y="11456"/>
                    <a:pt x="7042" y="13719"/>
                  </a:cubicBezTo>
                  <a:cubicBezTo>
                    <a:pt x="6841" y="14285"/>
                    <a:pt x="6602" y="14851"/>
                    <a:pt x="6376" y="15404"/>
                  </a:cubicBezTo>
                  <a:cubicBezTo>
                    <a:pt x="6149" y="15957"/>
                    <a:pt x="5885" y="16511"/>
                    <a:pt x="5621" y="17051"/>
                  </a:cubicBezTo>
                  <a:cubicBezTo>
                    <a:pt x="5106" y="18133"/>
                    <a:pt x="4540" y="19189"/>
                    <a:pt x="3949" y="20208"/>
                  </a:cubicBezTo>
                  <a:cubicBezTo>
                    <a:pt x="3345" y="21239"/>
                    <a:pt x="2716" y="22220"/>
                    <a:pt x="2062" y="23163"/>
                  </a:cubicBezTo>
                  <a:cubicBezTo>
                    <a:pt x="1396" y="24106"/>
                    <a:pt x="717" y="25024"/>
                    <a:pt x="0" y="25879"/>
                  </a:cubicBezTo>
                  <a:cubicBezTo>
                    <a:pt x="1497" y="24131"/>
                    <a:pt x="2842" y="22270"/>
                    <a:pt x="4024" y="20283"/>
                  </a:cubicBezTo>
                  <a:cubicBezTo>
                    <a:pt x="4628" y="19265"/>
                    <a:pt x="5194" y="18208"/>
                    <a:pt x="5722" y="17114"/>
                  </a:cubicBezTo>
                  <a:cubicBezTo>
                    <a:pt x="5986" y="16574"/>
                    <a:pt x="6225" y="16020"/>
                    <a:pt x="6476" y="15454"/>
                  </a:cubicBezTo>
                  <a:cubicBezTo>
                    <a:pt x="6715" y="14901"/>
                    <a:pt x="6954" y="14335"/>
                    <a:pt x="7155" y="13769"/>
                  </a:cubicBezTo>
                  <a:cubicBezTo>
                    <a:pt x="8010" y="11493"/>
                    <a:pt x="8727" y="9180"/>
                    <a:pt x="9280" y="6816"/>
                  </a:cubicBezTo>
                  <a:cubicBezTo>
                    <a:pt x="9570" y="5646"/>
                    <a:pt x="9834" y="4477"/>
                    <a:pt x="10173" y="3320"/>
                  </a:cubicBezTo>
                  <a:cubicBezTo>
                    <a:pt x="10500" y="2163"/>
                    <a:pt x="10965" y="1044"/>
                    <a:pt x="1158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34"/>
            <p:cNvSpPr/>
            <p:nvPr/>
          </p:nvSpPr>
          <p:spPr>
            <a:xfrm>
              <a:off x="6507925" y="3581975"/>
              <a:ext cx="292700" cy="630300"/>
            </a:xfrm>
            <a:custGeom>
              <a:avLst/>
              <a:gdLst/>
              <a:ahLst/>
              <a:cxnLst/>
              <a:rect l="l" t="t" r="r" b="b"/>
              <a:pathLst>
                <a:path w="11708" h="25212" extrusionOk="0">
                  <a:moveTo>
                    <a:pt x="10626" y="1886"/>
                  </a:moveTo>
                  <a:lnTo>
                    <a:pt x="10487" y="2074"/>
                  </a:lnTo>
                  <a:cubicBezTo>
                    <a:pt x="10412" y="2200"/>
                    <a:pt x="10299" y="2376"/>
                    <a:pt x="10160" y="2590"/>
                  </a:cubicBezTo>
                  <a:cubicBezTo>
                    <a:pt x="10022" y="2791"/>
                    <a:pt x="9859" y="3043"/>
                    <a:pt x="9683" y="3319"/>
                  </a:cubicBezTo>
                  <a:lnTo>
                    <a:pt x="9695" y="3319"/>
                  </a:lnTo>
                  <a:cubicBezTo>
                    <a:pt x="9519" y="3596"/>
                    <a:pt x="9343" y="3885"/>
                    <a:pt x="9180" y="4187"/>
                  </a:cubicBezTo>
                  <a:cubicBezTo>
                    <a:pt x="9016" y="4476"/>
                    <a:pt x="8840" y="4778"/>
                    <a:pt x="8702" y="5067"/>
                  </a:cubicBezTo>
                  <a:cubicBezTo>
                    <a:pt x="8551" y="5344"/>
                    <a:pt x="8413" y="5620"/>
                    <a:pt x="8299" y="5847"/>
                  </a:cubicBezTo>
                  <a:cubicBezTo>
                    <a:pt x="8186" y="6086"/>
                    <a:pt x="8086" y="6274"/>
                    <a:pt x="8023" y="6413"/>
                  </a:cubicBezTo>
                  <a:lnTo>
                    <a:pt x="7922" y="6626"/>
                  </a:lnTo>
                  <a:lnTo>
                    <a:pt x="7998" y="6400"/>
                  </a:lnTo>
                  <a:cubicBezTo>
                    <a:pt x="8060" y="6262"/>
                    <a:pt x="8136" y="6048"/>
                    <a:pt x="8237" y="5809"/>
                  </a:cubicBezTo>
                  <a:cubicBezTo>
                    <a:pt x="8337" y="5570"/>
                    <a:pt x="8463" y="5281"/>
                    <a:pt x="8614" y="4992"/>
                  </a:cubicBezTo>
                  <a:cubicBezTo>
                    <a:pt x="8752" y="4703"/>
                    <a:pt x="8928" y="4388"/>
                    <a:pt x="9092" y="4086"/>
                  </a:cubicBezTo>
                  <a:cubicBezTo>
                    <a:pt x="9255" y="3785"/>
                    <a:pt x="9444" y="3495"/>
                    <a:pt x="9620" y="3231"/>
                  </a:cubicBezTo>
                  <a:cubicBezTo>
                    <a:pt x="9796" y="2967"/>
                    <a:pt x="9959" y="2728"/>
                    <a:pt x="10110" y="2527"/>
                  </a:cubicBezTo>
                  <a:cubicBezTo>
                    <a:pt x="10261" y="2326"/>
                    <a:pt x="10387" y="2175"/>
                    <a:pt x="10475" y="2062"/>
                  </a:cubicBezTo>
                  <a:lnTo>
                    <a:pt x="10626" y="1886"/>
                  </a:lnTo>
                  <a:close/>
                  <a:moveTo>
                    <a:pt x="7319" y="4376"/>
                  </a:moveTo>
                  <a:lnTo>
                    <a:pt x="7306" y="4501"/>
                  </a:lnTo>
                  <a:lnTo>
                    <a:pt x="7243" y="4816"/>
                  </a:lnTo>
                  <a:cubicBezTo>
                    <a:pt x="7218" y="4954"/>
                    <a:pt x="7193" y="5105"/>
                    <a:pt x="7155" y="5281"/>
                  </a:cubicBezTo>
                  <a:cubicBezTo>
                    <a:pt x="7117" y="5444"/>
                    <a:pt x="7092" y="5620"/>
                    <a:pt x="7055" y="5797"/>
                  </a:cubicBezTo>
                  <a:cubicBezTo>
                    <a:pt x="7029" y="5973"/>
                    <a:pt x="6992" y="6149"/>
                    <a:pt x="6966" y="6312"/>
                  </a:cubicBezTo>
                  <a:cubicBezTo>
                    <a:pt x="6941" y="6476"/>
                    <a:pt x="6904" y="6626"/>
                    <a:pt x="6878" y="6765"/>
                  </a:cubicBezTo>
                  <a:lnTo>
                    <a:pt x="6828" y="7092"/>
                  </a:lnTo>
                  <a:lnTo>
                    <a:pt x="6803" y="7217"/>
                  </a:lnTo>
                  <a:lnTo>
                    <a:pt x="6803" y="7092"/>
                  </a:lnTo>
                  <a:cubicBezTo>
                    <a:pt x="6803" y="7029"/>
                    <a:pt x="6803" y="6916"/>
                    <a:pt x="6816" y="6777"/>
                  </a:cubicBezTo>
                  <a:cubicBezTo>
                    <a:pt x="6816" y="6652"/>
                    <a:pt x="6828" y="6501"/>
                    <a:pt x="6853" y="6325"/>
                  </a:cubicBezTo>
                  <a:cubicBezTo>
                    <a:pt x="6866" y="6161"/>
                    <a:pt x="6904" y="5985"/>
                    <a:pt x="6929" y="5809"/>
                  </a:cubicBezTo>
                  <a:cubicBezTo>
                    <a:pt x="6954" y="5620"/>
                    <a:pt x="7004" y="5444"/>
                    <a:pt x="7042" y="5268"/>
                  </a:cubicBezTo>
                  <a:cubicBezTo>
                    <a:pt x="7080" y="5105"/>
                    <a:pt x="7130" y="4954"/>
                    <a:pt x="7168" y="4816"/>
                  </a:cubicBezTo>
                  <a:cubicBezTo>
                    <a:pt x="7205" y="4677"/>
                    <a:pt x="7256" y="4564"/>
                    <a:pt x="7281" y="4501"/>
                  </a:cubicBezTo>
                  <a:lnTo>
                    <a:pt x="7319" y="4376"/>
                  </a:lnTo>
                  <a:close/>
                  <a:moveTo>
                    <a:pt x="5508" y="5117"/>
                  </a:moveTo>
                  <a:cubicBezTo>
                    <a:pt x="5495" y="5155"/>
                    <a:pt x="5470" y="5218"/>
                    <a:pt x="5445" y="5294"/>
                  </a:cubicBezTo>
                  <a:cubicBezTo>
                    <a:pt x="5382" y="5507"/>
                    <a:pt x="5332" y="5721"/>
                    <a:pt x="5294" y="5947"/>
                  </a:cubicBezTo>
                  <a:cubicBezTo>
                    <a:pt x="5231" y="6224"/>
                    <a:pt x="5219" y="6513"/>
                    <a:pt x="5244" y="6803"/>
                  </a:cubicBezTo>
                  <a:cubicBezTo>
                    <a:pt x="5244" y="7079"/>
                    <a:pt x="5307" y="7368"/>
                    <a:pt x="5420" y="7632"/>
                  </a:cubicBezTo>
                  <a:cubicBezTo>
                    <a:pt x="5520" y="7871"/>
                    <a:pt x="5634" y="8110"/>
                    <a:pt x="5772" y="8349"/>
                  </a:cubicBezTo>
                  <a:cubicBezTo>
                    <a:pt x="5885" y="8563"/>
                    <a:pt x="5973" y="8802"/>
                    <a:pt x="6049" y="9041"/>
                  </a:cubicBezTo>
                  <a:cubicBezTo>
                    <a:pt x="6099" y="9229"/>
                    <a:pt x="6124" y="9431"/>
                    <a:pt x="6124" y="9632"/>
                  </a:cubicBezTo>
                  <a:lnTo>
                    <a:pt x="6124" y="9644"/>
                  </a:lnTo>
                  <a:cubicBezTo>
                    <a:pt x="6124" y="9720"/>
                    <a:pt x="6111" y="9808"/>
                    <a:pt x="6099" y="9896"/>
                  </a:cubicBezTo>
                  <a:cubicBezTo>
                    <a:pt x="6099" y="9820"/>
                    <a:pt x="6086" y="9745"/>
                    <a:pt x="6074" y="9670"/>
                  </a:cubicBezTo>
                  <a:cubicBezTo>
                    <a:pt x="6036" y="9506"/>
                    <a:pt x="5973" y="9343"/>
                    <a:pt x="5898" y="9192"/>
                  </a:cubicBezTo>
                  <a:cubicBezTo>
                    <a:pt x="5797" y="8978"/>
                    <a:pt x="5684" y="8789"/>
                    <a:pt x="5558" y="8613"/>
                  </a:cubicBezTo>
                  <a:cubicBezTo>
                    <a:pt x="5407" y="8387"/>
                    <a:pt x="5281" y="8148"/>
                    <a:pt x="5168" y="7897"/>
                  </a:cubicBezTo>
                  <a:cubicBezTo>
                    <a:pt x="5055" y="7582"/>
                    <a:pt x="4992" y="7255"/>
                    <a:pt x="4992" y="6928"/>
                  </a:cubicBezTo>
                  <a:cubicBezTo>
                    <a:pt x="5005" y="6589"/>
                    <a:pt x="5055" y="6262"/>
                    <a:pt x="5143" y="5947"/>
                  </a:cubicBezTo>
                  <a:cubicBezTo>
                    <a:pt x="5206" y="5708"/>
                    <a:pt x="5294" y="5495"/>
                    <a:pt x="5407" y="5281"/>
                  </a:cubicBezTo>
                  <a:cubicBezTo>
                    <a:pt x="5445" y="5206"/>
                    <a:pt x="5483" y="5155"/>
                    <a:pt x="5508" y="5117"/>
                  </a:cubicBezTo>
                  <a:close/>
                  <a:moveTo>
                    <a:pt x="9670" y="7783"/>
                  </a:moveTo>
                  <a:lnTo>
                    <a:pt x="9481" y="8098"/>
                  </a:lnTo>
                  <a:cubicBezTo>
                    <a:pt x="9431" y="8198"/>
                    <a:pt x="9356" y="8311"/>
                    <a:pt x="9280" y="8450"/>
                  </a:cubicBezTo>
                  <a:cubicBezTo>
                    <a:pt x="9205" y="8588"/>
                    <a:pt x="9117" y="8752"/>
                    <a:pt x="9029" y="8928"/>
                  </a:cubicBezTo>
                  <a:cubicBezTo>
                    <a:pt x="8828" y="9267"/>
                    <a:pt x="8639" y="9682"/>
                    <a:pt x="8425" y="10122"/>
                  </a:cubicBezTo>
                  <a:cubicBezTo>
                    <a:pt x="8224" y="10575"/>
                    <a:pt x="7998" y="11053"/>
                    <a:pt x="7784" y="11543"/>
                  </a:cubicBezTo>
                  <a:cubicBezTo>
                    <a:pt x="7558" y="12034"/>
                    <a:pt x="7319" y="12499"/>
                    <a:pt x="7092" y="12952"/>
                  </a:cubicBezTo>
                  <a:cubicBezTo>
                    <a:pt x="6866" y="13404"/>
                    <a:pt x="6614" y="13794"/>
                    <a:pt x="6401" y="14121"/>
                  </a:cubicBezTo>
                  <a:cubicBezTo>
                    <a:pt x="6300" y="14272"/>
                    <a:pt x="6187" y="14423"/>
                    <a:pt x="6099" y="14549"/>
                  </a:cubicBezTo>
                  <a:lnTo>
                    <a:pt x="5973" y="14725"/>
                  </a:lnTo>
                  <a:lnTo>
                    <a:pt x="5847" y="14863"/>
                  </a:lnTo>
                  <a:lnTo>
                    <a:pt x="5634" y="15114"/>
                  </a:lnTo>
                  <a:lnTo>
                    <a:pt x="5822" y="14813"/>
                  </a:lnTo>
                  <a:lnTo>
                    <a:pt x="5935" y="14637"/>
                  </a:lnTo>
                  <a:lnTo>
                    <a:pt x="6049" y="14448"/>
                  </a:lnTo>
                  <a:cubicBezTo>
                    <a:pt x="6124" y="14322"/>
                    <a:pt x="6212" y="14159"/>
                    <a:pt x="6300" y="13995"/>
                  </a:cubicBezTo>
                  <a:cubicBezTo>
                    <a:pt x="6501" y="13656"/>
                    <a:pt x="6702" y="13241"/>
                    <a:pt x="6916" y="12801"/>
                  </a:cubicBezTo>
                  <a:cubicBezTo>
                    <a:pt x="7130" y="12361"/>
                    <a:pt x="7356" y="11883"/>
                    <a:pt x="7570" y="11392"/>
                  </a:cubicBezTo>
                  <a:cubicBezTo>
                    <a:pt x="7784" y="10914"/>
                    <a:pt x="8023" y="10437"/>
                    <a:pt x="8249" y="9984"/>
                  </a:cubicBezTo>
                  <a:cubicBezTo>
                    <a:pt x="8475" y="9531"/>
                    <a:pt x="8714" y="9129"/>
                    <a:pt x="8916" y="8802"/>
                  </a:cubicBezTo>
                  <a:cubicBezTo>
                    <a:pt x="9029" y="8638"/>
                    <a:pt x="9129" y="8488"/>
                    <a:pt x="9217" y="8362"/>
                  </a:cubicBezTo>
                  <a:cubicBezTo>
                    <a:pt x="9305" y="8249"/>
                    <a:pt x="9393" y="8123"/>
                    <a:pt x="9456" y="8047"/>
                  </a:cubicBezTo>
                  <a:lnTo>
                    <a:pt x="9670" y="7783"/>
                  </a:lnTo>
                  <a:close/>
                  <a:moveTo>
                    <a:pt x="4238" y="10198"/>
                  </a:moveTo>
                  <a:lnTo>
                    <a:pt x="4301" y="10374"/>
                  </a:lnTo>
                  <a:cubicBezTo>
                    <a:pt x="4326" y="10499"/>
                    <a:pt x="4376" y="10663"/>
                    <a:pt x="4426" y="10877"/>
                  </a:cubicBezTo>
                  <a:cubicBezTo>
                    <a:pt x="4477" y="11078"/>
                    <a:pt x="4527" y="11329"/>
                    <a:pt x="4565" y="11619"/>
                  </a:cubicBezTo>
                  <a:cubicBezTo>
                    <a:pt x="4602" y="11895"/>
                    <a:pt x="4628" y="12197"/>
                    <a:pt x="4640" y="12511"/>
                  </a:cubicBezTo>
                  <a:cubicBezTo>
                    <a:pt x="4653" y="12826"/>
                    <a:pt x="4640" y="13153"/>
                    <a:pt x="4640" y="13455"/>
                  </a:cubicBezTo>
                  <a:cubicBezTo>
                    <a:pt x="4640" y="13756"/>
                    <a:pt x="4590" y="14058"/>
                    <a:pt x="4565" y="14310"/>
                  </a:cubicBezTo>
                  <a:cubicBezTo>
                    <a:pt x="4527" y="14561"/>
                    <a:pt x="4489" y="14775"/>
                    <a:pt x="4464" y="14926"/>
                  </a:cubicBezTo>
                  <a:lnTo>
                    <a:pt x="4414" y="15165"/>
                  </a:lnTo>
                  <a:lnTo>
                    <a:pt x="4439" y="14938"/>
                  </a:lnTo>
                  <a:cubicBezTo>
                    <a:pt x="4452" y="14787"/>
                    <a:pt x="4464" y="14586"/>
                    <a:pt x="4477" y="14335"/>
                  </a:cubicBezTo>
                  <a:cubicBezTo>
                    <a:pt x="4489" y="14096"/>
                    <a:pt x="4502" y="13807"/>
                    <a:pt x="4514" y="13517"/>
                  </a:cubicBezTo>
                  <a:cubicBezTo>
                    <a:pt x="4527" y="13216"/>
                    <a:pt x="4514" y="12901"/>
                    <a:pt x="4502" y="12587"/>
                  </a:cubicBezTo>
                  <a:cubicBezTo>
                    <a:pt x="4489" y="12273"/>
                    <a:pt x="4464" y="11971"/>
                    <a:pt x="4439" y="11694"/>
                  </a:cubicBezTo>
                  <a:cubicBezTo>
                    <a:pt x="4414" y="11405"/>
                    <a:pt x="4389" y="11141"/>
                    <a:pt x="4351" y="10927"/>
                  </a:cubicBezTo>
                  <a:cubicBezTo>
                    <a:pt x="4313" y="10713"/>
                    <a:pt x="4288" y="10525"/>
                    <a:pt x="4275" y="10399"/>
                  </a:cubicBezTo>
                  <a:lnTo>
                    <a:pt x="4238" y="10198"/>
                  </a:lnTo>
                  <a:close/>
                  <a:moveTo>
                    <a:pt x="9054" y="12109"/>
                  </a:moveTo>
                  <a:lnTo>
                    <a:pt x="8966" y="12285"/>
                  </a:lnTo>
                  <a:cubicBezTo>
                    <a:pt x="8890" y="12398"/>
                    <a:pt x="8802" y="12562"/>
                    <a:pt x="8689" y="12763"/>
                  </a:cubicBezTo>
                  <a:cubicBezTo>
                    <a:pt x="8589" y="12952"/>
                    <a:pt x="8450" y="13165"/>
                    <a:pt x="8299" y="13404"/>
                  </a:cubicBezTo>
                  <a:cubicBezTo>
                    <a:pt x="8149" y="13631"/>
                    <a:pt x="7985" y="13870"/>
                    <a:pt x="7834" y="14108"/>
                  </a:cubicBezTo>
                  <a:cubicBezTo>
                    <a:pt x="7671" y="14347"/>
                    <a:pt x="7495" y="14586"/>
                    <a:pt x="7344" y="14787"/>
                  </a:cubicBezTo>
                  <a:cubicBezTo>
                    <a:pt x="7180" y="15001"/>
                    <a:pt x="7029" y="15202"/>
                    <a:pt x="6891" y="15366"/>
                  </a:cubicBezTo>
                  <a:cubicBezTo>
                    <a:pt x="6765" y="15529"/>
                    <a:pt x="6652" y="15655"/>
                    <a:pt x="6564" y="15743"/>
                  </a:cubicBezTo>
                  <a:lnTo>
                    <a:pt x="6438" y="15894"/>
                  </a:lnTo>
                  <a:lnTo>
                    <a:pt x="6552" y="15718"/>
                  </a:lnTo>
                  <a:lnTo>
                    <a:pt x="6853" y="15290"/>
                  </a:lnTo>
                  <a:lnTo>
                    <a:pt x="7268" y="14687"/>
                  </a:lnTo>
                  <a:cubicBezTo>
                    <a:pt x="7432" y="14473"/>
                    <a:pt x="7583" y="14234"/>
                    <a:pt x="7746" y="13995"/>
                  </a:cubicBezTo>
                  <a:cubicBezTo>
                    <a:pt x="7897" y="13756"/>
                    <a:pt x="8073" y="13530"/>
                    <a:pt x="8211" y="13304"/>
                  </a:cubicBezTo>
                  <a:lnTo>
                    <a:pt x="8652" y="12687"/>
                  </a:lnTo>
                  <a:lnTo>
                    <a:pt x="8941" y="12260"/>
                  </a:lnTo>
                  <a:lnTo>
                    <a:pt x="9054" y="12109"/>
                  </a:lnTo>
                  <a:close/>
                  <a:moveTo>
                    <a:pt x="7683" y="15957"/>
                  </a:moveTo>
                  <a:lnTo>
                    <a:pt x="7545" y="16183"/>
                  </a:lnTo>
                  <a:cubicBezTo>
                    <a:pt x="7444" y="16309"/>
                    <a:pt x="7319" y="16498"/>
                    <a:pt x="7155" y="16724"/>
                  </a:cubicBezTo>
                  <a:cubicBezTo>
                    <a:pt x="7004" y="16950"/>
                    <a:pt x="6803" y="17202"/>
                    <a:pt x="6589" y="17453"/>
                  </a:cubicBezTo>
                  <a:cubicBezTo>
                    <a:pt x="6375" y="17717"/>
                    <a:pt x="6149" y="17981"/>
                    <a:pt x="5910" y="18233"/>
                  </a:cubicBezTo>
                  <a:cubicBezTo>
                    <a:pt x="5671" y="18497"/>
                    <a:pt x="5432" y="18723"/>
                    <a:pt x="5193" y="18937"/>
                  </a:cubicBezTo>
                  <a:cubicBezTo>
                    <a:pt x="4967" y="19151"/>
                    <a:pt x="4753" y="19327"/>
                    <a:pt x="4565" y="19490"/>
                  </a:cubicBezTo>
                  <a:cubicBezTo>
                    <a:pt x="4376" y="19641"/>
                    <a:pt x="4213" y="19755"/>
                    <a:pt x="4099" y="19830"/>
                  </a:cubicBezTo>
                  <a:lnTo>
                    <a:pt x="3923" y="19956"/>
                  </a:lnTo>
                  <a:lnTo>
                    <a:pt x="4074" y="19767"/>
                  </a:lnTo>
                  <a:cubicBezTo>
                    <a:pt x="4187" y="19666"/>
                    <a:pt x="4326" y="19503"/>
                    <a:pt x="4502" y="19314"/>
                  </a:cubicBezTo>
                  <a:cubicBezTo>
                    <a:pt x="4678" y="19113"/>
                    <a:pt x="4892" y="18912"/>
                    <a:pt x="5105" y="18686"/>
                  </a:cubicBezTo>
                  <a:cubicBezTo>
                    <a:pt x="5319" y="18459"/>
                    <a:pt x="5571" y="18195"/>
                    <a:pt x="5797" y="17931"/>
                  </a:cubicBezTo>
                  <a:lnTo>
                    <a:pt x="5797" y="17944"/>
                  </a:lnTo>
                  <a:cubicBezTo>
                    <a:pt x="6036" y="17705"/>
                    <a:pt x="6275" y="17453"/>
                    <a:pt x="6489" y="17214"/>
                  </a:cubicBezTo>
                  <a:cubicBezTo>
                    <a:pt x="6702" y="16988"/>
                    <a:pt x="6916" y="16774"/>
                    <a:pt x="7092" y="16573"/>
                  </a:cubicBezTo>
                  <a:cubicBezTo>
                    <a:pt x="7256" y="16384"/>
                    <a:pt x="7407" y="16234"/>
                    <a:pt x="7520" y="16133"/>
                  </a:cubicBezTo>
                  <a:lnTo>
                    <a:pt x="7683" y="15957"/>
                  </a:lnTo>
                  <a:close/>
                  <a:moveTo>
                    <a:pt x="2880" y="13958"/>
                  </a:moveTo>
                  <a:cubicBezTo>
                    <a:pt x="2880" y="13958"/>
                    <a:pt x="2892" y="14046"/>
                    <a:pt x="2905" y="14196"/>
                  </a:cubicBezTo>
                  <a:cubicBezTo>
                    <a:pt x="2930" y="14423"/>
                    <a:pt x="2943" y="14649"/>
                    <a:pt x="2943" y="14876"/>
                  </a:cubicBezTo>
                  <a:cubicBezTo>
                    <a:pt x="2943" y="15165"/>
                    <a:pt x="2930" y="15504"/>
                    <a:pt x="2892" y="15894"/>
                  </a:cubicBezTo>
                  <a:cubicBezTo>
                    <a:pt x="2855" y="16271"/>
                    <a:pt x="2792" y="16674"/>
                    <a:pt x="2729" y="17076"/>
                  </a:cubicBezTo>
                  <a:cubicBezTo>
                    <a:pt x="2666" y="17466"/>
                    <a:pt x="2578" y="17881"/>
                    <a:pt x="2515" y="18258"/>
                  </a:cubicBezTo>
                  <a:cubicBezTo>
                    <a:pt x="2440" y="18635"/>
                    <a:pt x="2364" y="18987"/>
                    <a:pt x="2314" y="19289"/>
                  </a:cubicBezTo>
                  <a:cubicBezTo>
                    <a:pt x="2264" y="19591"/>
                    <a:pt x="2213" y="19843"/>
                    <a:pt x="2188" y="20019"/>
                  </a:cubicBezTo>
                  <a:lnTo>
                    <a:pt x="2150" y="20295"/>
                  </a:lnTo>
                  <a:lnTo>
                    <a:pt x="2163" y="20019"/>
                  </a:lnTo>
                  <a:cubicBezTo>
                    <a:pt x="2175" y="19855"/>
                    <a:pt x="2188" y="19604"/>
                    <a:pt x="2238" y="19302"/>
                  </a:cubicBezTo>
                  <a:cubicBezTo>
                    <a:pt x="2276" y="19000"/>
                    <a:pt x="2326" y="18648"/>
                    <a:pt x="2389" y="18271"/>
                  </a:cubicBezTo>
                  <a:cubicBezTo>
                    <a:pt x="2452" y="17893"/>
                    <a:pt x="2528" y="17478"/>
                    <a:pt x="2590" y="17089"/>
                  </a:cubicBezTo>
                  <a:cubicBezTo>
                    <a:pt x="2653" y="16699"/>
                    <a:pt x="2716" y="16284"/>
                    <a:pt x="2767" y="15919"/>
                  </a:cubicBezTo>
                  <a:cubicBezTo>
                    <a:pt x="2804" y="15542"/>
                    <a:pt x="2842" y="15202"/>
                    <a:pt x="2855" y="14913"/>
                  </a:cubicBezTo>
                  <a:cubicBezTo>
                    <a:pt x="2867" y="14624"/>
                    <a:pt x="2880" y="14385"/>
                    <a:pt x="2880" y="14222"/>
                  </a:cubicBezTo>
                  <a:cubicBezTo>
                    <a:pt x="2867" y="14046"/>
                    <a:pt x="2880" y="13958"/>
                    <a:pt x="2880" y="13958"/>
                  </a:cubicBezTo>
                  <a:close/>
                  <a:moveTo>
                    <a:pt x="5458" y="19528"/>
                  </a:moveTo>
                  <a:lnTo>
                    <a:pt x="5344" y="19755"/>
                  </a:lnTo>
                  <a:cubicBezTo>
                    <a:pt x="5256" y="19893"/>
                    <a:pt x="5131" y="20107"/>
                    <a:pt x="4980" y="20333"/>
                  </a:cubicBezTo>
                  <a:cubicBezTo>
                    <a:pt x="4816" y="20572"/>
                    <a:pt x="4628" y="20836"/>
                    <a:pt x="4414" y="21100"/>
                  </a:cubicBezTo>
                  <a:cubicBezTo>
                    <a:pt x="4200" y="21364"/>
                    <a:pt x="3974" y="21628"/>
                    <a:pt x="3722" y="21892"/>
                  </a:cubicBezTo>
                  <a:cubicBezTo>
                    <a:pt x="3483" y="22144"/>
                    <a:pt x="3232" y="22357"/>
                    <a:pt x="3005" y="22571"/>
                  </a:cubicBezTo>
                  <a:cubicBezTo>
                    <a:pt x="2767" y="22785"/>
                    <a:pt x="2540" y="22936"/>
                    <a:pt x="2339" y="23074"/>
                  </a:cubicBezTo>
                  <a:cubicBezTo>
                    <a:pt x="2150" y="23213"/>
                    <a:pt x="1987" y="23313"/>
                    <a:pt x="1874" y="23376"/>
                  </a:cubicBezTo>
                  <a:lnTo>
                    <a:pt x="1698" y="23477"/>
                  </a:lnTo>
                  <a:lnTo>
                    <a:pt x="1874" y="23338"/>
                  </a:lnTo>
                  <a:cubicBezTo>
                    <a:pt x="1974" y="23263"/>
                    <a:pt x="2138" y="23125"/>
                    <a:pt x="2326" y="22974"/>
                  </a:cubicBezTo>
                  <a:cubicBezTo>
                    <a:pt x="2515" y="22823"/>
                    <a:pt x="2729" y="22634"/>
                    <a:pt x="2955" y="22433"/>
                  </a:cubicBezTo>
                  <a:cubicBezTo>
                    <a:pt x="3181" y="22219"/>
                    <a:pt x="3420" y="21993"/>
                    <a:pt x="3659" y="21741"/>
                  </a:cubicBezTo>
                  <a:cubicBezTo>
                    <a:pt x="3898" y="21490"/>
                    <a:pt x="4137" y="21238"/>
                    <a:pt x="4351" y="20987"/>
                  </a:cubicBezTo>
                  <a:cubicBezTo>
                    <a:pt x="4565" y="20723"/>
                    <a:pt x="4766" y="20484"/>
                    <a:pt x="4917" y="20270"/>
                  </a:cubicBezTo>
                  <a:cubicBezTo>
                    <a:pt x="5080" y="20044"/>
                    <a:pt x="5219" y="19868"/>
                    <a:pt x="5319" y="19729"/>
                  </a:cubicBezTo>
                  <a:lnTo>
                    <a:pt x="5458" y="19528"/>
                  </a:lnTo>
                  <a:close/>
                  <a:moveTo>
                    <a:pt x="729" y="21352"/>
                  </a:moveTo>
                  <a:lnTo>
                    <a:pt x="717" y="21465"/>
                  </a:lnTo>
                  <a:lnTo>
                    <a:pt x="692" y="21754"/>
                  </a:lnTo>
                  <a:cubicBezTo>
                    <a:pt x="679" y="21880"/>
                    <a:pt x="666" y="22018"/>
                    <a:pt x="654" y="22169"/>
                  </a:cubicBezTo>
                  <a:cubicBezTo>
                    <a:pt x="629" y="22320"/>
                    <a:pt x="616" y="22483"/>
                    <a:pt x="604" y="22647"/>
                  </a:cubicBezTo>
                  <a:cubicBezTo>
                    <a:pt x="591" y="22798"/>
                    <a:pt x="566" y="22961"/>
                    <a:pt x="553" y="23112"/>
                  </a:cubicBezTo>
                  <a:lnTo>
                    <a:pt x="516" y="23527"/>
                  </a:lnTo>
                  <a:lnTo>
                    <a:pt x="490" y="23829"/>
                  </a:lnTo>
                  <a:lnTo>
                    <a:pt x="478" y="23942"/>
                  </a:lnTo>
                  <a:lnTo>
                    <a:pt x="453" y="23841"/>
                  </a:lnTo>
                  <a:cubicBezTo>
                    <a:pt x="453" y="23766"/>
                    <a:pt x="440" y="23678"/>
                    <a:pt x="440" y="23565"/>
                  </a:cubicBezTo>
                  <a:cubicBezTo>
                    <a:pt x="428" y="23439"/>
                    <a:pt x="428" y="23301"/>
                    <a:pt x="440" y="23150"/>
                  </a:cubicBezTo>
                  <a:cubicBezTo>
                    <a:pt x="453" y="22999"/>
                    <a:pt x="453" y="22835"/>
                    <a:pt x="465" y="22684"/>
                  </a:cubicBezTo>
                  <a:cubicBezTo>
                    <a:pt x="478" y="22521"/>
                    <a:pt x="503" y="22357"/>
                    <a:pt x="528" y="22194"/>
                  </a:cubicBezTo>
                  <a:cubicBezTo>
                    <a:pt x="553" y="22043"/>
                    <a:pt x="591" y="21892"/>
                    <a:pt x="616" y="21766"/>
                  </a:cubicBezTo>
                  <a:cubicBezTo>
                    <a:pt x="641" y="21641"/>
                    <a:pt x="666" y="21540"/>
                    <a:pt x="692" y="21465"/>
                  </a:cubicBezTo>
                  <a:lnTo>
                    <a:pt x="729" y="21352"/>
                  </a:lnTo>
                  <a:close/>
                  <a:moveTo>
                    <a:pt x="10923" y="0"/>
                  </a:moveTo>
                  <a:cubicBezTo>
                    <a:pt x="10423" y="0"/>
                    <a:pt x="9808" y="834"/>
                    <a:pt x="8765" y="1395"/>
                  </a:cubicBezTo>
                  <a:cubicBezTo>
                    <a:pt x="7583" y="2024"/>
                    <a:pt x="6552" y="5444"/>
                    <a:pt x="6552" y="5444"/>
                  </a:cubicBezTo>
                  <a:cubicBezTo>
                    <a:pt x="6552" y="5444"/>
                    <a:pt x="6627" y="3910"/>
                    <a:pt x="7055" y="2753"/>
                  </a:cubicBezTo>
                  <a:lnTo>
                    <a:pt x="7055" y="2753"/>
                  </a:lnTo>
                  <a:cubicBezTo>
                    <a:pt x="7054" y="2754"/>
                    <a:pt x="6313" y="3169"/>
                    <a:pt x="5596" y="4300"/>
                  </a:cubicBezTo>
                  <a:cubicBezTo>
                    <a:pt x="4866" y="5419"/>
                    <a:pt x="4099" y="6777"/>
                    <a:pt x="5181" y="8500"/>
                  </a:cubicBezTo>
                  <a:cubicBezTo>
                    <a:pt x="4540" y="8161"/>
                    <a:pt x="4150" y="7482"/>
                    <a:pt x="4200" y="6765"/>
                  </a:cubicBezTo>
                  <a:lnTo>
                    <a:pt x="4200" y="6765"/>
                  </a:lnTo>
                  <a:cubicBezTo>
                    <a:pt x="4200" y="6765"/>
                    <a:pt x="3735" y="7620"/>
                    <a:pt x="3295" y="9292"/>
                  </a:cubicBezTo>
                  <a:cubicBezTo>
                    <a:pt x="2867" y="10977"/>
                    <a:pt x="4024" y="11304"/>
                    <a:pt x="3961" y="13756"/>
                  </a:cubicBezTo>
                  <a:cubicBezTo>
                    <a:pt x="3961" y="13756"/>
                    <a:pt x="3521" y="12260"/>
                    <a:pt x="2980" y="11606"/>
                  </a:cubicBezTo>
                  <a:cubicBezTo>
                    <a:pt x="2641" y="12587"/>
                    <a:pt x="2427" y="13605"/>
                    <a:pt x="2352" y="14637"/>
                  </a:cubicBezTo>
                  <a:cubicBezTo>
                    <a:pt x="2264" y="16196"/>
                    <a:pt x="2238" y="18711"/>
                    <a:pt x="1522" y="20522"/>
                  </a:cubicBezTo>
                  <a:cubicBezTo>
                    <a:pt x="1761" y="19516"/>
                    <a:pt x="1798" y="18472"/>
                    <a:pt x="1647" y="17441"/>
                  </a:cubicBezTo>
                  <a:lnTo>
                    <a:pt x="1647" y="17441"/>
                  </a:lnTo>
                  <a:cubicBezTo>
                    <a:pt x="1647" y="17441"/>
                    <a:pt x="1446" y="18874"/>
                    <a:pt x="956" y="19654"/>
                  </a:cubicBezTo>
                  <a:cubicBezTo>
                    <a:pt x="465" y="20421"/>
                    <a:pt x="252" y="20874"/>
                    <a:pt x="88" y="22395"/>
                  </a:cubicBezTo>
                  <a:cubicBezTo>
                    <a:pt x="13" y="23200"/>
                    <a:pt x="0" y="24558"/>
                    <a:pt x="13" y="25212"/>
                  </a:cubicBezTo>
                  <a:cubicBezTo>
                    <a:pt x="252" y="24822"/>
                    <a:pt x="503" y="24432"/>
                    <a:pt x="729" y="24043"/>
                  </a:cubicBezTo>
                  <a:cubicBezTo>
                    <a:pt x="1333" y="23011"/>
                    <a:pt x="1924" y="21968"/>
                    <a:pt x="2452" y="20874"/>
                  </a:cubicBezTo>
                  <a:lnTo>
                    <a:pt x="2653" y="20471"/>
                  </a:lnTo>
                  <a:lnTo>
                    <a:pt x="2842" y="20056"/>
                  </a:lnTo>
                  <a:lnTo>
                    <a:pt x="3219" y="19239"/>
                  </a:lnTo>
                  <a:lnTo>
                    <a:pt x="3571" y="18396"/>
                  </a:lnTo>
                  <a:cubicBezTo>
                    <a:pt x="3684" y="18107"/>
                    <a:pt x="3810" y="17831"/>
                    <a:pt x="3911" y="17541"/>
                  </a:cubicBezTo>
                  <a:cubicBezTo>
                    <a:pt x="4364" y="16410"/>
                    <a:pt x="4766" y="15253"/>
                    <a:pt x="5131" y="14083"/>
                  </a:cubicBezTo>
                  <a:cubicBezTo>
                    <a:pt x="5508" y="12926"/>
                    <a:pt x="5822" y="11744"/>
                    <a:pt x="6124" y="10562"/>
                  </a:cubicBezTo>
                  <a:cubicBezTo>
                    <a:pt x="6426" y="9380"/>
                    <a:pt x="6702" y="8186"/>
                    <a:pt x="7067" y="6966"/>
                  </a:cubicBezTo>
                  <a:cubicBezTo>
                    <a:pt x="7243" y="6350"/>
                    <a:pt x="7469" y="5759"/>
                    <a:pt x="7721" y="5168"/>
                  </a:cubicBezTo>
                  <a:cubicBezTo>
                    <a:pt x="7972" y="4589"/>
                    <a:pt x="8287" y="4036"/>
                    <a:pt x="8664" y="3533"/>
                  </a:cubicBezTo>
                  <a:cubicBezTo>
                    <a:pt x="8701" y="3482"/>
                    <a:pt x="8742" y="3456"/>
                    <a:pt x="8779" y="3456"/>
                  </a:cubicBezTo>
                  <a:cubicBezTo>
                    <a:pt x="8806" y="3456"/>
                    <a:pt x="8832" y="3469"/>
                    <a:pt x="8853" y="3495"/>
                  </a:cubicBezTo>
                  <a:cubicBezTo>
                    <a:pt x="8878" y="3571"/>
                    <a:pt x="8878" y="3646"/>
                    <a:pt x="8840" y="3722"/>
                  </a:cubicBezTo>
                  <a:cubicBezTo>
                    <a:pt x="8299" y="4791"/>
                    <a:pt x="7859" y="5897"/>
                    <a:pt x="7520" y="7041"/>
                  </a:cubicBezTo>
                  <a:cubicBezTo>
                    <a:pt x="7180" y="8198"/>
                    <a:pt x="6916" y="9393"/>
                    <a:pt x="6614" y="10588"/>
                  </a:cubicBezTo>
                  <a:cubicBezTo>
                    <a:pt x="6325" y="11782"/>
                    <a:pt x="6011" y="12989"/>
                    <a:pt x="5646" y="14184"/>
                  </a:cubicBezTo>
                  <a:cubicBezTo>
                    <a:pt x="5558" y="14486"/>
                    <a:pt x="5458" y="14775"/>
                    <a:pt x="5357" y="15077"/>
                  </a:cubicBezTo>
                  <a:lnTo>
                    <a:pt x="5219" y="15529"/>
                  </a:lnTo>
                  <a:lnTo>
                    <a:pt x="5055" y="15970"/>
                  </a:lnTo>
                  <a:cubicBezTo>
                    <a:pt x="4955" y="16271"/>
                    <a:pt x="4854" y="16561"/>
                    <a:pt x="4741" y="16862"/>
                  </a:cubicBezTo>
                  <a:lnTo>
                    <a:pt x="4414" y="17743"/>
                  </a:lnTo>
                  <a:cubicBezTo>
                    <a:pt x="4301" y="18032"/>
                    <a:pt x="4175" y="18321"/>
                    <a:pt x="4062" y="18610"/>
                  </a:cubicBezTo>
                  <a:lnTo>
                    <a:pt x="3697" y="19490"/>
                  </a:lnTo>
                  <a:lnTo>
                    <a:pt x="3307" y="20346"/>
                  </a:lnTo>
                  <a:lnTo>
                    <a:pt x="3106" y="20773"/>
                  </a:lnTo>
                  <a:lnTo>
                    <a:pt x="2892" y="21188"/>
                  </a:lnTo>
                  <a:cubicBezTo>
                    <a:pt x="2754" y="21465"/>
                    <a:pt x="2616" y="21754"/>
                    <a:pt x="2477" y="22031"/>
                  </a:cubicBezTo>
                  <a:lnTo>
                    <a:pt x="2037" y="22848"/>
                  </a:lnTo>
                  <a:cubicBezTo>
                    <a:pt x="1886" y="23125"/>
                    <a:pt x="1735" y="23389"/>
                    <a:pt x="1584" y="23653"/>
                  </a:cubicBezTo>
                  <a:cubicBezTo>
                    <a:pt x="1421" y="23917"/>
                    <a:pt x="1295" y="24143"/>
                    <a:pt x="1144" y="24382"/>
                  </a:cubicBezTo>
                  <a:cubicBezTo>
                    <a:pt x="3181" y="22471"/>
                    <a:pt x="4062" y="22747"/>
                    <a:pt x="5885" y="19981"/>
                  </a:cubicBezTo>
                  <a:cubicBezTo>
                    <a:pt x="8023" y="16762"/>
                    <a:pt x="8626" y="14587"/>
                    <a:pt x="8626" y="14586"/>
                  </a:cubicBezTo>
                  <a:lnTo>
                    <a:pt x="8626" y="14586"/>
                  </a:lnTo>
                  <a:lnTo>
                    <a:pt x="6049" y="17265"/>
                  </a:lnTo>
                  <a:cubicBezTo>
                    <a:pt x="6049" y="17265"/>
                    <a:pt x="8689" y="13895"/>
                    <a:pt x="9318" y="12650"/>
                  </a:cubicBezTo>
                  <a:cubicBezTo>
                    <a:pt x="9934" y="11405"/>
                    <a:pt x="9821" y="8752"/>
                    <a:pt x="10160" y="7808"/>
                  </a:cubicBezTo>
                  <a:cubicBezTo>
                    <a:pt x="10487" y="6853"/>
                    <a:pt x="11015" y="5596"/>
                    <a:pt x="11016" y="5595"/>
                  </a:cubicBezTo>
                  <a:lnTo>
                    <a:pt x="11016" y="5595"/>
                  </a:lnTo>
                  <a:cubicBezTo>
                    <a:pt x="11015" y="5596"/>
                    <a:pt x="9029" y="7343"/>
                    <a:pt x="8174" y="9343"/>
                  </a:cubicBezTo>
                  <a:cubicBezTo>
                    <a:pt x="8174" y="9343"/>
                    <a:pt x="9117" y="6450"/>
                    <a:pt x="10928" y="4640"/>
                  </a:cubicBezTo>
                  <a:cubicBezTo>
                    <a:pt x="10890" y="3785"/>
                    <a:pt x="11003" y="2942"/>
                    <a:pt x="11267" y="2125"/>
                  </a:cubicBezTo>
                  <a:cubicBezTo>
                    <a:pt x="11707" y="829"/>
                    <a:pt x="11644" y="314"/>
                    <a:pt x="11116" y="50"/>
                  </a:cubicBezTo>
                  <a:lnTo>
                    <a:pt x="11066" y="25"/>
                  </a:lnTo>
                  <a:cubicBezTo>
                    <a:pt x="11019" y="8"/>
                    <a:pt x="10972" y="0"/>
                    <a:pt x="109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34"/>
            <p:cNvSpPr/>
            <p:nvPr/>
          </p:nvSpPr>
          <p:spPr>
            <a:xfrm>
              <a:off x="6426500" y="3571800"/>
              <a:ext cx="381350" cy="760400"/>
            </a:xfrm>
            <a:custGeom>
              <a:avLst/>
              <a:gdLst/>
              <a:ahLst/>
              <a:cxnLst/>
              <a:rect l="l" t="t" r="r" b="b"/>
              <a:pathLst>
                <a:path w="15254" h="30416" extrusionOk="0">
                  <a:moveTo>
                    <a:pt x="14168" y="407"/>
                  </a:moveTo>
                  <a:cubicBezTo>
                    <a:pt x="14216" y="407"/>
                    <a:pt x="14264" y="415"/>
                    <a:pt x="14310" y="432"/>
                  </a:cubicBezTo>
                  <a:lnTo>
                    <a:pt x="14361" y="457"/>
                  </a:lnTo>
                  <a:cubicBezTo>
                    <a:pt x="14889" y="721"/>
                    <a:pt x="14964" y="1236"/>
                    <a:pt x="14511" y="2532"/>
                  </a:cubicBezTo>
                  <a:cubicBezTo>
                    <a:pt x="14247" y="3349"/>
                    <a:pt x="14134" y="4192"/>
                    <a:pt x="14172" y="5047"/>
                  </a:cubicBezTo>
                  <a:cubicBezTo>
                    <a:pt x="12361" y="6857"/>
                    <a:pt x="11418" y="9750"/>
                    <a:pt x="11418" y="9750"/>
                  </a:cubicBezTo>
                  <a:cubicBezTo>
                    <a:pt x="12273" y="7750"/>
                    <a:pt x="14272" y="6003"/>
                    <a:pt x="14273" y="6002"/>
                  </a:cubicBezTo>
                  <a:lnTo>
                    <a:pt x="14273" y="6002"/>
                  </a:lnTo>
                  <a:cubicBezTo>
                    <a:pt x="14272" y="6003"/>
                    <a:pt x="13732" y="7260"/>
                    <a:pt x="13392" y="8203"/>
                  </a:cubicBezTo>
                  <a:cubicBezTo>
                    <a:pt x="13053" y="9146"/>
                    <a:pt x="13191" y="11812"/>
                    <a:pt x="12562" y="13057"/>
                  </a:cubicBezTo>
                  <a:cubicBezTo>
                    <a:pt x="11934" y="14302"/>
                    <a:pt x="9293" y="17672"/>
                    <a:pt x="9293" y="17672"/>
                  </a:cubicBezTo>
                  <a:lnTo>
                    <a:pt x="11871" y="14993"/>
                  </a:lnTo>
                  <a:lnTo>
                    <a:pt x="11871" y="14993"/>
                  </a:lnTo>
                  <a:cubicBezTo>
                    <a:pt x="11871" y="14994"/>
                    <a:pt x="11267" y="17169"/>
                    <a:pt x="9129" y="20388"/>
                  </a:cubicBezTo>
                  <a:cubicBezTo>
                    <a:pt x="7306" y="23154"/>
                    <a:pt x="6426" y="22878"/>
                    <a:pt x="4389" y="24789"/>
                  </a:cubicBezTo>
                  <a:cubicBezTo>
                    <a:pt x="4552" y="24550"/>
                    <a:pt x="4678" y="24299"/>
                    <a:pt x="4829" y="24060"/>
                  </a:cubicBezTo>
                  <a:cubicBezTo>
                    <a:pt x="4967" y="23808"/>
                    <a:pt x="5143" y="23532"/>
                    <a:pt x="5282" y="23255"/>
                  </a:cubicBezTo>
                  <a:lnTo>
                    <a:pt x="5722" y="22438"/>
                  </a:lnTo>
                  <a:cubicBezTo>
                    <a:pt x="5873" y="22161"/>
                    <a:pt x="5998" y="21872"/>
                    <a:pt x="6149" y="21595"/>
                  </a:cubicBezTo>
                  <a:lnTo>
                    <a:pt x="6350" y="21180"/>
                  </a:lnTo>
                  <a:lnTo>
                    <a:pt x="6552" y="20753"/>
                  </a:lnTo>
                  <a:lnTo>
                    <a:pt x="6941" y="19897"/>
                  </a:lnTo>
                  <a:lnTo>
                    <a:pt x="7306" y="19017"/>
                  </a:lnTo>
                  <a:cubicBezTo>
                    <a:pt x="7432" y="18728"/>
                    <a:pt x="7545" y="18439"/>
                    <a:pt x="7658" y="18150"/>
                  </a:cubicBezTo>
                  <a:lnTo>
                    <a:pt x="7985" y="17269"/>
                  </a:lnTo>
                  <a:cubicBezTo>
                    <a:pt x="8098" y="16968"/>
                    <a:pt x="8199" y="16678"/>
                    <a:pt x="8300" y="16377"/>
                  </a:cubicBezTo>
                  <a:lnTo>
                    <a:pt x="8463" y="15936"/>
                  </a:lnTo>
                  <a:lnTo>
                    <a:pt x="8601" y="15484"/>
                  </a:lnTo>
                  <a:cubicBezTo>
                    <a:pt x="8702" y="15182"/>
                    <a:pt x="8803" y="14893"/>
                    <a:pt x="8891" y="14591"/>
                  </a:cubicBezTo>
                  <a:cubicBezTo>
                    <a:pt x="9255" y="13396"/>
                    <a:pt x="9570" y="12189"/>
                    <a:pt x="9859" y="10995"/>
                  </a:cubicBezTo>
                  <a:cubicBezTo>
                    <a:pt x="10161" y="9800"/>
                    <a:pt x="10425" y="8605"/>
                    <a:pt x="10764" y="7448"/>
                  </a:cubicBezTo>
                  <a:cubicBezTo>
                    <a:pt x="11104" y="6304"/>
                    <a:pt x="11544" y="5198"/>
                    <a:pt x="12085" y="4129"/>
                  </a:cubicBezTo>
                  <a:cubicBezTo>
                    <a:pt x="12122" y="4053"/>
                    <a:pt x="12122" y="3978"/>
                    <a:pt x="12097" y="3902"/>
                  </a:cubicBezTo>
                  <a:cubicBezTo>
                    <a:pt x="12076" y="3876"/>
                    <a:pt x="12051" y="3863"/>
                    <a:pt x="12024" y="3863"/>
                  </a:cubicBezTo>
                  <a:cubicBezTo>
                    <a:pt x="11986" y="3863"/>
                    <a:pt x="11945" y="3889"/>
                    <a:pt x="11909" y="3940"/>
                  </a:cubicBezTo>
                  <a:cubicBezTo>
                    <a:pt x="11544" y="4443"/>
                    <a:pt x="11229" y="4996"/>
                    <a:pt x="10965" y="5575"/>
                  </a:cubicBezTo>
                  <a:cubicBezTo>
                    <a:pt x="10714" y="6166"/>
                    <a:pt x="10488" y="6757"/>
                    <a:pt x="10312" y="7373"/>
                  </a:cubicBezTo>
                  <a:cubicBezTo>
                    <a:pt x="9947" y="8593"/>
                    <a:pt x="9670" y="9787"/>
                    <a:pt x="9368" y="10969"/>
                  </a:cubicBezTo>
                  <a:cubicBezTo>
                    <a:pt x="9067" y="12151"/>
                    <a:pt x="8740" y="13321"/>
                    <a:pt x="8375" y="14490"/>
                  </a:cubicBezTo>
                  <a:cubicBezTo>
                    <a:pt x="8010" y="15660"/>
                    <a:pt x="7608" y="16817"/>
                    <a:pt x="7155" y="17948"/>
                  </a:cubicBezTo>
                  <a:cubicBezTo>
                    <a:pt x="7055" y="18238"/>
                    <a:pt x="6941" y="18514"/>
                    <a:pt x="6816" y="18803"/>
                  </a:cubicBezTo>
                  <a:lnTo>
                    <a:pt x="6464" y="19646"/>
                  </a:lnTo>
                  <a:lnTo>
                    <a:pt x="6086" y="20463"/>
                  </a:lnTo>
                  <a:lnTo>
                    <a:pt x="5898" y="20878"/>
                  </a:lnTo>
                  <a:lnTo>
                    <a:pt x="5697" y="21281"/>
                  </a:lnTo>
                  <a:cubicBezTo>
                    <a:pt x="5168" y="22375"/>
                    <a:pt x="4590" y="23418"/>
                    <a:pt x="3974" y="24450"/>
                  </a:cubicBezTo>
                  <a:cubicBezTo>
                    <a:pt x="3747" y="24839"/>
                    <a:pt x="3509" y="25229"/>
                    <a:pt x="3257" y="25619"/>
                  </a:cubicBezTo>
                  <a:cubicBezTo>
                    <a:pt x="3257" y="24965"/>
                    <a:pt x="3257" y="23607"/>
                    <a:pt x="3332" y="22802"/>
                  </a:cubicBezTo>
                  <a:cubicBezTo>
                    <a:pt x="3496" y="21281"/>
                    <a:pt x="3710" y="20828"/>
                    <a:pt x="4200" y="20061"/>
                  </a:cubicBezTo>
                  <a:cubicBezTo>
                    <a:pt x="4690" y="19281"/>
                    <a:pt x="4892" y="17848"/>
                    <a:pt x="4892" y="17848"/>
                  </a:cubicBezTo>
                  <a:lnTo>
                    <a:pt x="4892" y="17848"/>
                  </a:lnTo>
                  <a:cubicBezTo>
                    <a:pt x="5043" y="18879"/>
                    <a:pt x="5005" y="19923"/>
                    <a:pt x="4766" y="20929"/>
                  </a:cubicBezTo>
                  <a:cubicBezTo>
                    <a:pt x="5483" y="19118"/>
                    <a:pt x="5508" y="16603"/>
                    <a:pt x="5596" y="15044"/>
                  </a:cubicBezTo>
                  <a:cubicBezTo>
                    <a:pt x="5671" y="14012"/>
                    <a:pt x="5885" y="12994"/>
                    <a:pt x="6225" y="12013"/>
                  </a:cubicBezTo>
                  <a:cubicBezTo>
                    <a:pt x="6765" y="12667"/>
                    <a:pt x="7206" y="14163"/>
                    <a:pt x="7206" y="14163"/>
                  </a:cubicBezTo>
                  <a:cubicBezTo>
                    <a:pt x="7268" y="11711"/>
                    <a:pt x="6112" y="11384"/>
                    <a:pt x="6539" y="9699"/>
                  </a:cubicBezTo>
                  <a:cubicBezTo>
                    <a:pt x="6979" y="8027"/>
                    <a:pt x="7444" y="7172"/>
                    <a:pt x="7444" y="7172"/>
                  </a:cubicBezTo>
                  <a:lnTo>
                    <a:pt x="7444" y="7172"/>
                  </a:lnTo>
                  <a:cubicBezTo>
                    <a:pt x="7407" y="7889"/>
                    <a:pt x="7784" y="8568"/>
                    <a:pt x="8425" y="8907"/>
                  </a:cubicBezTo>
                  <a:cubicBezTo>
                    <a:pt x="7344" y="7184"/>
                    <a:pt x="8111" y="5826"/>
                    <a:pt x="8840" y="4707"/>
                  </a:cubicBezTo>
                  <a:cubicBezTo>
                    <a:pt x="9570" y="3576"/>
                    <a:pt x="10299" y="3161"/>
                    <a:pt x="10299" y="3160"/>
                  </a:cubicBezTo>
                  <a:lnTo>
                    <a:pt x="10299" y="3160"/>
                  </a:lnTo>
                  <a:cubicBezTo>
                    <a:pt x="9871" y="4317"/>
                    <a:pt x="9796" y="5851"/>
                    <a:pt x="9796" y="5851"/>
                  </a:cubicBezTo>
                  <a:cubicBezTo>
                    <a:pt x="9796" y="5851"/>
                    <a:pt x="10827" y="2431"/>
                    <a:pt x="12009" y="1802"/>
                  </a:cubicBezTo>
                  <a:cubicBezTo>
                    <a:pt x="13052" y="1241"/>
                    <a:pt x="13667" y="407"/>
                    <a:pt x="14168" y="407"/>
                  </a:cubicBezTo>
                  <a:close/>
                  <a:moveTo>
                    <a:pt x="11997" y="4028"/>
                  </a:moveTo>
                  <a:cubicBezTo>
                    <a:pt x="11380" y="5072"/>
                    <a:pt x="10915" y="6191"/>
                    <a:pt x="10588" y="7348"/>
                  </a:cubicBezTo>
                  <a:cubicBezTo>
                    <a:pt x="10249" y="8505"/>
                    <a:pt x="9985" y="9674"/>
                    <a:pt x="9695" y="10844"/>
                  </a:cubicBezTo>
                  <a:cubicBezTo>
                    <a:pt x="9142" y="13208"/>
                    <a:pt x="8425" y="15521"/>
                    <a:pt x="7570" y="17797"/>
                  </a:cubicBezTo>
                  <a:cubicBezTo>
                    <a:pt x="7356" y="18363"/>
                    <a:pt x="7118" y="18929"/>
                    <a:pt x="6891" y="19495"/>
                  </a:cubicBezTo>
                  <a:cubicBezTo>
                    <a:pt x="6652" y="20048"/>
                    <a:pt x="6401" y="20602"/>
                    <a:pt x="6124" y="21142"/>
                  </a:cubicBezTo>
                  <a:cubicBezTo>
                    <a:pt x="5596" y="22236"/>
                    <a:pt x="5030" y="23305"/>
                    <a:pt x="4426" y="24311"/>
                  </a:cubicBezTo>
                  <a:cubicBezTo>
                    <a:pt x="3257" y="26298"/>
                    <a:pt x="1912" y="28159"/>
                    <a:pt x="415" y="29907"/>
                  </a:cubicBezTo>
                  <a:cubicBezTo>
                    <a:pt x="1119" y="29052"/>
                    <a:pt x="1811" y="28134"/>
                    <a:pt x="2465" y="27191"/>
                  </a:cubicBezTo>
                  <a:cubicBezTo>
                    <a:pt x="3131" y="26248"/>
                    <a:pt x="3760" y="25254"/>
                    <a:pt x="4351" y="24236"/>
                  </a:cubicBezTo>
                  <a:cubicBezTo>
                    <a:pt x="4955" y="23217"/>
                    <a:pt x="5508" y="22161"/>
                    <a:pt x="6036" y="21079"/>
                  </a:cubicBezTo>
                  <a:cubicBezTo>
                    <a:pt x="6300" y="20539"/>
                    <a:pt x="6539" y="19973"/>
                    <a:pt x="6778" y="19432"/>
                  </a:cubicBezTo>
                  <a:cubicBezTo>
                    <a:pt x="7029" y="18891"/>
                    <a:pt x="7243" y="18313"/>
                    <a:pt x="7457" y="17747"/>
                  </a:cubicBezTo>
                  <a:cubicBezTo>
                    <a:pt x="8312" y="15484"/>
                    <a:pt x="9029" y="13183"/>
                    <a:pt x="9595" y="10831"/>
                  </a:cubicBezTo>
                  <a:cubicBezTo>
                    <a:pt x="9897" y="9662"/>
                    <a:pt x="10173" y="8492"/>
                    <a:pt x="10525" y="7335"/>
                  </a:cubicBezTo>
                  <a:cubicBezTo>
                    <a:pt x="10865" y="6178"/>
                    <a:pt x="11355" y="5059"/>
                    <a:pt x="11997" y="4028"/>
                  </a:cubicBezTo>
                  <a:close/>
                  <a:moveTo>
                    <a:pt x="14246" y="1"/>
                  </a:moveTo>
                  <a:cubicBezTo>
                    <a:pt x="13897" y="1"/>
                    <a:pt x="13534" y="300"/>
                    <a:pt x="13128" y="633"/>
                  </a:cubicBezTo>
                  <a:cubicBezTo>
                    <a:pt x="12776" y="922"/>
                    <a:pt x="12399" y="1186"/>
                    <a:pt x="11997" y="1413"/>
                  </a:cubicBezTo>
                  <a:cubicBezTo>
                    <a:pt x="11418" y="1727"/>
                    <a:pt x="10890" y="2557"/>
                    <a:pt x="10475" y="3425"/>
                  </a:cubicBezTo>
                  <a:cubicBezTo>
                    <a:pt x="10500" y="3349"/>
                    <a:pt x="10513" y="3286"/>
                    <a:pt x="10538" y="3223"/>
                  </a:cubicBezTo>
                  <a:cubicBezTo>
                    <a:pt x="10601" y="3098"/>
                    <a:pt x="10601" y="2959"/>
                    <a:pt x="10538" y="2833"/>
                  </a:cubicBezTo>
                  <a:cubicBezTo>
                    <a:pt x="10525" y="2796"/>
                    <a:pt x="10488" y="2771"/>
                    <a:pt x="10450" y="2758"/>
                  </a:cubicBezTo>
                  <a:cubicBezTo>
                    <a:pt x="10431" y="2748"/>
                    <a:pt x="10410" y="2744"/>
                    <a:pt x="10389" y="2744"/>
                  </a:cubicBezTo>
                  <a:cubicBezTo>
                    <a:pt x="10355" y="2744"/>
                    <a:pt x="10322" y="2755"/>
                    <a:pt x="10299" y="2771"/>
                  </a:cubicBezTo>
                  <a:cubicBezTo>
                    <a:pt x="10261" y="2796"/>
                    <a:pt x="9456" y="3248"/>
                    <a:pt x="8677" y="4468"/>
                  </a:cubicBezTo>
                  <a:cubicBezTo>
                    <a:pt x="8300" y="5021"/>
                    <a:pt x="7998" y="5613"/>
                    <a:pt x="7797" y="6254"/>
                  </a:cubicBezTo>
                  <a:lnTo>
                    <a:pt x="7797" y="6065"/>
                  </a:lnTo>
                  <a:cubicBezTo>
                    <a:pt x="7784" y="5939"/>
                    <a:pt x="7797" y="5826"/>
                    <a:pt x="7797" y="5751"/>
                  </a:cubicBezTo>
                  <a:lnTo>
                    <a:pt x="7797" y="5625"/>
                  </a:lnTo>
                  <a:lnTo>
                    <a:pt x="7746" y="5751"/>
                  </a:lnTo>
                  <a:cubicBezTo>
                    <a:pt x="7721" y="5839"/>
                    <a:pt x="7683" y="5965"/>
                    <a:pt x="7646" y="6115"/>
                  </a:cubicBezTo>
                  <a:cubicBezTo>
                    <a:pt x="7621" y="6254"/>
                    <a:pt x="7595" y="6430"/>
                    <a:pt x="7583" y="6606"/>
                  </a:cubicBezTo>
                  <a:lnTo>
                    <a:pt x="7583" y="6769"/>
                  </a:lnTo>
                  <a:cubicBezTo>
                    <a:pt x="7444" y="6769"/>
                    <a:pt x="7331" y="6857"/>
                    <a:pt x="7281" y="6983"/>
                  </a:cubicBezTo>
                  <a:cubicBezTo>
                    <a:pt x="7256" y="7021"/>
                    <a:pt x="6765" y="7926"/>
                    <a:pt x="6325" y="9662"/>
                  </a:cubicBezTo>
                  <a:cubicBezTo>
                    <a:pt x="6325" y="9674"/>
                    <a:pt x="6325" y="9687"/>
                    <a:pt x="6313" y="9699"/>
                  </a:cubicBezTo>
                  <a:lnTo>
                    <a:pt x="6313" y="9649"/>
                  </a:lnTo>
                  <a:cubicBezTo>
                    <a:pt x="6288" y="9498"/>
                    <a:pt x="6275" y="9360"/>
                    <a:pt x="6262" y="9272"/>
                  </a:cubicBezTo>
                  <a:lnTo>
                    <a:pt x="6237" y="9121"/>
                  </a:lnTo>
                  <a:lnTo>
                    <a:pt x="6200" y="9284"/>
                  </a:lnTo>
                  <a:cubicBezTo>
                    <a:pt x="6187" y="9398"/>
                    <a:pt x="6174" y="9548"/>
                    <a:pt x="6162" y="9737"/>
                  </a:cubicBezTo>
                  <a:cubicBezTo>
                    <a:pt x="6137" y="9913"/>
                    <a:pt x="6149" y="10114"/>
                    <a:pt x="6162" y="10341"/>
                  </a:cubicBezTo>
                  <a:cubicBezTo>
                    <a:pt x="6162" y="10554"/>
                    <a:pt x="6200" y="10768"/>
                    <a:pt x="6225" y="10982"/>
                  </a:cubicBezTo>
                  <a:cubicBezTo>
                    <a:pt x="6262" y="11196"/>
                    <a:pt x="6338" y="11384"/>
                    <a:pt x="6388" y="11560"/>
                  </a:cubicBezTo>
                  <a:lnTo>
                    <a:pt x="6401" y="11611"/>
                  </a:lnTo>
                  <a:cubicBezTo>
                    <a:pt x="6382" y="11606"/>
                    <a:pt x="6364" y="11603"/>
                    <a:pt x="6346" y="11603"/>
                  </a:cubicBezTo>
                  <a:cubicBezTo>
                    <a:pt x="6314" y="11603"/>
                    <a:pt x="6282" y="11612"/>
                    <a:pt x="6250" y="11636"/>
                  </a:cubicBezTo>
                  <a:cubicBezTo>
                    <a:pt x="6149" y="11699"/>
                    <a:pt x="6074" y="11787"/>
                    <a:pt x="6036" y="11912"/>
                  </a:cubicBezTo>
                  <a:cubicBezTo>
                    <a:pt x="5671" y="12944"/>
                    <a:pt x="5445" y="14025"/>
                    <a:pt x="5370" y="15119"/>
                  </a:cubicBezTo>
                  <a:cubicBezTo>
                    <a:pt x="5357" y="15320"/>
                    <a:pt x="5344" y="15534"/>
                    <a:pt x="5332" y="15760"/>
                  </a:cubicBezTo>
                  <a:cubicBezTo>
                    <a:pt x="5332" y="15924"/>
                    <a:pt x="5319" y="16075"/>
                    <a:pt x="5319" y="16238"/>
                  </a:cubicBezTo>
                  <a:cubicBezTo>
                    <a:pt x="5294" y="15987"/>
                    <a:pt x="5269" y="15748"/>
                    <a:pt x="5256" y="15509"/>
                  </a:cubicBezTo>
                  <a:cubicBezTo>
                    <a:pt x="5244" y="15232"/>
                    <a:pt x="5244" y="14968"/>
                    <a:pt x="5256" y="14691"/>
                  </a:cubicBezTo>
                  <a:cubicBezTo>
                    <a:pt x="5269" y="14490"/>
                    <a:pt x="5294" y="14289"/>
                    <a:pt x="5332" y="14088"/>
                  </a:cubicBezTo>
                  <a:cubicBezTo>
                    <a:pt x="5344" y="14012"/>
                    <a:pt x="5357" y="13950"/>
                    <a:pt x="5357" y="13912"/>
                  </a:cubicBezTo>
                  <a:lnTo>
                    <a:pt x="5370" y="13849"/>
                  </a:lnTo>
                  <a:lnTo>
                    <a:pt x="5344" y="13912"/>
                  </a:lnTo>
                  <a:cubicBezTo>
                    <a:pt x="5332" y="13950"/>
                    <a:pt x="5307" y="14000"/>
                    <a:pt x="5282" y="14088"/>
                  </a:cubicBezTo>
                  <a:cubicBezTo>
                    <a:pt x="5206" y="14289"/>
                    <a:pt x="5156" y="14515"/>
                    <a:pt x="5106" y="14729"/>
                  </a:cubicBezTo>
                  <a:cubicBezTo>
                    <a:pt x="5068" y="15031"/>
                    <a:pt x="5030" y="15333"/>
                    <a:pt x="5030" y="15635"/>
                  </a:cubicBezTo>
                  <a:cubicBezTo>
                    <a:pt x="5030" y="15949"/>
                    <a:pt x="5043" y="16276"/>
                    <a:pt x="5068" y="16590"/>
                  </a:cubicBezTo>
                  <a:cubicBezTo>
                    <a:pt x="5093" y="16905"/>
                    <a:pt x="5131" y="17206"/>
                    <a:pt x="5143" y="17496"/>
                  </a:cubicBezTo>
                  <a:cubicBezTo>
                    <a:pt x="5131" y="17471"/>
                    <a:pt x="5106" y="17458"/>
                    <a:pt x="5093" y="17445"/>
                  </a:cubicBezTo>
                  <a:cubicBezTo>
                    <a:pt x="5072" y="17440"/>
                    <a:pt x="5051" y="17437"/>
                    <a:pt x="5030" y="17437"/>
                  </a:cubicBezTo>
                  <a:cubicBezTo>
                    <a:pt x="5001" y="17437"/>
                    <a:pt x="4972" y="17443"/>
                    <a:pt x="4942" y="17458"/>
                  </a:cubicBezTo>
                  <a:cubicBezTo>
                    <a:pt x="4791" y="17546"/>
                    <a:pt x="4703" y="17709"/>
                    <a:pt x="4678" y="17873"/>
                  </a:cubicBezTo>
                  <a:cubicBezTo>
                    <a:pt x="4628" y="18238"/>
                    <a:pt x="4414" y="19294"/>
                    <a:pt x="4074" y="19835"/>
                  </a:cubicBezTo>
                  <a:cubicBezTo>
                    <a:pt x="3496" y="20740"/>
                    <a:pt x="3282" y="21306"/>
                    <a:pt x="3119" y="22853"/>
                  </a:cubicBezTo>
                  <a:cubicBezTo>
                    <a:pt x="3081" y="23142"/>
                    <a:pt x="3068" y="23506"/>
                    <a:pt x="3056" y="23871"/>
                  </a:cubicBezTo>
                  <a:cubicBezTo>
                    <a:pt x="3018" y="23733"/>
                    <a:pt x="2968" y="23594"/>
                    <a:pt x="2930" y="23494"/>
                  </a:cubicBezTo>
                  <a:cubicBezTo>
                    <a:pt x="2867" y="23343"/>
                    <a:pt x="2817" y="23242"/>
                    <a:pt x="2779" y="23167"/>
                  </a:cubicBezTo>
                  <a:lnTo>
                    <a:pt x="2704" y="23054"/>
                  </a:lnTo>
                  <a:lnTo>
                    <a:pt x="2729" y="23205"/>
                  </a:lnTo>
                  <a:cubicBezTo>
                    <a:pt x="2741" y="23305"/>
                    <a:pt x="2767" y="23444"/>
                    <a:pt x="2779" y="23620"/>
                  </a:cubicBezTo>
                  <a:cubicBezTo>
                    <a:pt x="2804" y="23783"/>
                    <a:pt x="2842" y="23972"/>
                    <a:pt x="2855" y="24185"/>
                  </a:cubicBezTo>
                  <a:cubicBezTo>
                    <a:pt x="2880" y="24399"/>
                    <a:pt x="2905" y="24626"/>
                    <a:pt x="2918" y="24852"/>
                  </a:cubicBezTo>
                  <a:cubicBezTo>
                    <a:pt x="2918" y="25091"/>
                    <a:pt x="2943" y="25305"/>
                    <a:pt x="2943" y="25531"/>
                  </a:cubicBezTo>
                  <a:cubicBezTo>
                    <a:pt x="2943" y="25757"/>
                    <a:pt x="2943" y="25958"/>
                    <a:pt x="2943" y="26147"/>
                  </a:cubicBezTo>
                  <a:cubicBezTo>
                    <a:pt x="2666" y="26562"/>
                    <a:pt x="2389" y="26977"/>
                    <a:pt x="2100" y="27367"/>
                  </a:cubicBezTo>
                  <a:cubicBezTo>
                    <a:pt x="1434" y="28310"/>
                    <a:pt x="755" y="29253"/>
                    <a:pt x="63" y="30184"/>
                  </a:cubicBezTo>
                  <a:cubicBezTo>
                    <a:pt x="25" y="30234"/>
                    <a:pt x="0" y="30297"/>
                    <a:pt x="13" y="30360"/>
                  </a:cubicBezTo>
                  <a:cubicBezTo>
                    <a:pt x="27" y="30396"/>
                    <a:pt x="51" y="30416"/>
                    <a:pt x="77" y="30416"/>
                  </a:cubicBezTo>
                  <a:cubicBezTo>
                    <a:pt x="96" y="30416"/>
                    <a:pt x="117" y="30406"/>
                    <a:pt x="138" y="30385"/>
                  </a:cubicBezTo>
                  <a:cubicBezTo>
                    <a:pt x="981" y="29605"/>
                    <a:pt x="1735" y="28750"/>
                    <a:pt x="2402" y="27832"/>
                  </a:cubicBezTo>
                  <a:cubicBezTo>
                    <a:pt x="2829" y="27241"/>
                    <a:pt x="3244" y="26638"/>
                    <a:pt x="3647" y="26021"/>
                  </a:cubicBezTo>
                  <a:lnTo>
                    <a:pt x="3760" y="25933"/>
                  </a:lnTo>
                  <a:cubicBezTo>
                    <a:pt x="3961" y="25757"/>
                    <a:pt x="4175" y="25594"/>
                    <a:pt x="4401" y="25455"/>
                  </a:cubicBezTo>
                  <a:cubicBezTo>
                    <a:pt x="4590" y="25317"/>
                    <a:pt x="4779" y="25204"/>
                    <a:pt x="4980" y="25116"/>
                  </a:cubicBezTo>
                  <a:cubicBezTo>
                    <a:pt x="5068" y="25066"/>
                    <a:pt x="5131" y="25028"/>
                    <a:pt x="5219" y="24990"/>
                  </a:cubicBezTo>
                  <a:cubicBezTo>
                    <a:pt x="5269" y="24965"/>
                    <a:pt x="5332" y="24940"/>
                    <a:pt x="5395" y="24915"/>
                  </a:cubicBezTo>
                  <a:lnTo>
                    <a:pt x="5558" y="24839"/>
                  </a:lnTo>
                  <a:lnTo>
                    <a:pt x="5395" y="24839"/>
                  </a:lnTo>
                  <a:cubicBezTo>
                    <a:pt x="5332" y="24839"/>
                    <a:pt x="5282" y="24852"/>
                    <a:pt x="5219" y="24864"/>
                  </a:cubicBezTo>
                  <a:cubicBezTo>
                    <a:pt x="5143" y="24877"/>
                    <a:pt x="5055" y="24890"/>
                    <a:pt x="4980" y="24902"/>
                  </a:cubicBezTo>
                  <a:cubicBezTo>
                    <a:pt x="4892" y="24927"/>
                    <a:pt x="4804" y="24965"/>
                    <a:pt x="4703" y="25003"/>
                  </a:cubicBezTo>
                  <a:cubicBezTo>
                    <a:pt x="4854" y="24915"/>
                    <a:pt x="5018" y="24814"/>
                    <a:pt x="5206" y="24726"/>
                  </a:cubicBezTo>
                  <a:cubicBezTo>
                    <a:pt x="5395" y="24626"/>
                    <a:pt x="5621" y="24475"/>
                    <a:pt x="5835" y="24349"/>
                  </a:cubicBezTo>
                  <a:cubicBezTo>
                    <a:pt x="6049" y="24236"/>
                    <a:pt x="6262" y="24085"/>
                    <a:pt x="6464" y="23959"/>
                  </a:cubicBezTo>
                  <a:cubicBezTo>
                    <a:pt x="6665" y="23846"/>
                    <a:pt x="6853" y="23708"/>
                    <a:pt x="7017" y="23607"/>
                  </a:cubicBezTo>
                  <a:lnTo>
                    <a:pt x="7407" y="23343"/>
                  </a:lnTo>
                  <a:lnTo>
                    <a:pt x="7558" y="23230"/>
                  </a:lnTo>
                  <a:lnTo>
                    <a:pt x="7558" y="23230"/>
                  </a:lnTo>
                  <a:lnTo>
                    <a:pt x="7407" y="23267"/>
                  </a:lnTo>
                  <a:lnTo>
                    <a:pt x="7004" y="23406"/>
                  </a:lnTo>
                  <a:lnTo>
                    <a:pt x="6979" y="23418"/>
                  </a:lnTo>
                  <a:lnTo>
                    <a:pt x="7017" y="23393"/>
                  </a:lnTo>
                  <a:cubicBezTo>
                    <a:pt x="7319" y="23179"/>
                    <a:pt x="7621" y="22953"/>
                    <a:pt x="7897" y="22727"/>
                  </a:cubicBezTo>
                  <a:cubicBezTo>
                    <a:pt x="8161" y="22513"/>
                    <a:pt x="8413" y="22274"/>
                    <a:pt x="8652" y="22035"/>
                  </a:cubicBezTo>
                  <a:cubicBezTo>
                    <a:pt x="8828" y="21834"/>
                    <a:pt x="8991" y="21633"/>
                    <a:pt x="9142" y="21419"/>
                  </a:cubicBezTo>
                  <a:cubicBezTo>
                    <a:pt x="9192" y="21344"/>
                    <a:pt x="9230" y="21281"/>
                    <a:pt x="9255" y="21230"/>
                  </a:cubicBezTo>
                  <a:lnTo>
                    <a:pt x="9306" y="21167"/>
                  </a:lnTo>
                  <a:lnTo>
                    <a:pt x="9255" y="21218"/>
                  </a:lnTo>
                  <a:cubicBezTo>
                    <a:pt x="9218" y="21256"/>
                    <a:pt x="9180" y="21306"/>
                    <a:pt x="9117" y="21381"/>
                  </a:cubicBezTo>
                  <a:cubicBezTo>
                    <a:pt x="8953" y="21545"/>
                    <a:pt x="8777" y="21708"/>
                    <a:pt x="8601" y="21859"/>
                  </a:cubicBezTo>
                  <a:cubicBezTo>
                    <a:pt x="8362" y="22073"/>
                    <a:pt x="8123" y="22261"/>
                    <a:pt x="7872" y="22438"/>
                  </a:cubicBezTo>
                  <a:cubicBezTo>
                    <a:pt x="8413" y="21872"/>
                    <a:pt x="8903" y="21256"/>
                    <a:pt x="9331" y="20602"/>
                  </a:cubicBezTo>
                  <a:cubicBezTo>
                    <a:pt x="11494" y="17332"/>
                    <a:pt x="12122" y="15119"/>
                    <a:pt x="12147" y="15018"/>
                  </a:cubicBezTo>
                  <a:cubicBezTo>
                    <a:pt x="12198" y="14893"/>
                    <a:pt x="12173" y="14742"/>
                    <a:pt x="12085" y="14641"/>
                  </a:cubicBezTo>
                  <a:cubicBezTo>
                    <a:pt x="12072" y="14629"/>
                    <a:pt x="12059" y="14616"/>
                    <a:pt x="12034" y="14603"/>
                  </a:cubicBezTo>
                  <a:lnTo>
                    <a:pt x="11959" y="14603"/>
                  </a:lnTo>
                  <a:cubicBezTo>
                    <a:pt x="12022" y="14528"/>
                    <a:pt x="12085" y="14453"/>
                    <a:pt x="12147" y="14365"/>
                  </a:cubicBezTo>
                  <a:cubicBezTo>
                    <a:pt x="12336" y="14075"/>
                    <a:pt x="12525" y="13799"/>
                    <a:pt x="12701" y="13522"/>
                  </a:cubicBezTo>
                  <a:cubicBezTo>
                    <a:pt x="12864" y="13245"/>
                    <a:pt x="13015" y="12969"/>
                    <a:pt x="13141" y="12730"/>
                  </a:cubicBezTo>
                  <a:cubicBezTo>
                    <a:pt x="13267" y="12491"/>
                    <a:pt x="13355" y="12290"/>
                    <a:pt x="13430" y="12151"/>
                  </a:cubicBezTo>
                  <a:lnTo>
                    <a:pt x="13518" y="11925"/>
                  </a:lnTo>
                  <a:lnTo>
                    <a:pt x="13392" y="12126"/>
                  </a:lnTo>
                  <a:cubicBezTo>
                    <a:pt x="13279" y="12252"/>
                    <a:pt x="13153" y="12428"/>
                    <a:pt x="13015" y="12642"/>
                  </a:cubicBezTo>
                  <a:lnTo>
                    <a:pt x="12977" y="12692"/>
                  </a:lnTo>
                  <a:cubicBezTo>
                    <a:pt x="13229" y="11887"/>
                    <a:pt x="13329" y="10869"/>
                    <a:pt x="13405" y="9951"/>
                  </a:cubicBezTo>
                  <a:cubicBezTo>
                    <a:pt x="13468" y="9284"/>
                    <a:pt x="13531" y="8605"/>
                    <a:pt x="13644" y="8291"/>
                  </a:cubicBezTo>
                  <a:cubicBezTo>
                    <a:pt x="13971" y="7373"/>
                    <a:pt x="14499" y="6141"/>
                    <a:pt x="14499" y="6128"/>
                  </a:cubicBezTo>
                  <a:cubicBezTo>
                    <a:pt x="14562" y="5990"/>
                    <a:pt x="14562" y="5826"/>
                    <a:pt x="14499" y="5688"/>
                  </a:cubicBezTo>
                  <a:cubicBezTo>
                    <a:pt x="14474" y="5663"/>
                    <a:pt x="14449" y="5638"/>
                    <a:pt x="14423" y="5625"/>
                  </a:cubicBezTo>
                  <a:cubicBezTo>
                    <a:pt x="14401" y="5619"/>
                    <a:pt x="14378" y="5615"/>
                    <a:pt x="14356" y="5615"/>
                  </a:cubicBezTo>
                  <a:cubicBezTo>
                    <a:pt x="14292" y="5615"/>
                    <a:pt x="14234" y="5641"/>
                    <a:pt x="14197" y="5688"/>
                  </a:cubicBezTo>
                  <a:cubicBezTo>
                    <a:pt x="13858" y="6002"/>
                    <a:pt x="13531" y="6317"/>
                    <a:pt x="13229" y="6656"/>
                  </a:cubicBezTo>
                  <a:cubicBezTo>
                    <a:pt x="13279" y="6581"/>
                    <a:pt x="13329" y="6505"/>
                    <a:pt x="13380" y="6442"/>
                  </a:cubicBezTo>
                  <a:lnTo>
                    <a:pt x="13443" y="6367"/>
                  </a:lnTo>
                  <a:cubicBezTo>
                    <a:pt x="13556" y="6216"/>
                    <a:pt x="13694" y="6053"/>
                    <a:pt x="13832" y="5914"/>
                  </a:cubicBezTo>
                  <a:cubicBezTo>
                    <a:pt x="13971" y="5776"/>
                    <a:pt x="14097" y="5600"/>
                    <a:pt x="14222" y="5436"/>
                  </a:cubicBezTo>
                  <a:cubicBezTo>
                    <a:pt x="14348" y="5286"/>
                    <a:pt x="14461" y="5147"/>
                    <a:pt x="14562" y="5034"/>
                  </a:cubicBezTo>
                  <a:cubicBezTo>
                    <a:pt x="14662" y="4908"/>
                    <a:pt x="14738" y="4795"/>
                    <a:pt x="14801" y="4732"/>
                  </a:cubicBezTo>
                  <a:lnTo>
                    <a:pt x="14889" y="4607"/>
                  </a:lnTo>
                  <a:lnTo>
                    <a:pt x="14788" y="4669"/>
                  </a:lnTo>
                  <a:cubicBezTo>
                    <a:pt x="14713" y="4707"/>
                    <a:pt x="14625" y="4783"/>
                    <a:pt x="14499" y="4858"/>
                  </a:cubicBezTo>
                  <a:lnTo>
                    <a:pt x="14461" y="4896"/>
                  </a:lnTo>
                  <a:lnTo>
                    <a:pt x="14461" y="4871"/>
                  </a:lnTo>
                  <a:cubicBezTo>
                    <a:pt x="14423" y="4104"/>
                    <a:pt x="14524" y="3324"/>
                    <a:pt x="14763" y="2595"/>
                  </a:cubicBezTo>
                  <a:cubicBezTo>
                    <a:pt x="15253" y="1136"/>
                    <a:pt x="15191" y="407"/>
                    <a:pt x="14524" y="67"/>
                  </a:cubicBezTo>
                  <a:lnTo>
                    <a:pt x="14461" y="42"/>
                  </a:lnTo>
                  <a:cubicBezTo>
                    <a:pt x="14390" y="14"/>
                    <a:pt x="14318" y="1"/>
                    <a:pt x="14246" y="1"/>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34"/>
            <p:cNvSpPr/>
            <p:nvPr/>
          </p:nvSpPr>
          <p:spPr>
            <a:xfrm>
              <a:off x="6606000" y="3980575"/>
              <a:ext cx="94025" cy="100000"/>
            </a:xfrm>
            <a:custGeom>
              <a:avLst/>
              <a:gdLst/>
              <a:ahLst/>
              <a:cxnLst/>
              <a:rect l="l" t="t" r="r" b="b"/>
              <a:pathLst>
                <a:path w="3761" h="4000" extrusionOk="0">
                  <a:moveTo>
                    <a:pt x="3760" y="0"/>
                  </a:moveTo>
                  <a:lnTo>
                    <a:pt x="3597" y="176"/>
                  </a:lnTo>
                  <a:cubicBezTo>
                    <a:pt x="3496" y="277"/>
                    <a:pt x="3345" y="440"/>
                    <a:pt x="3169" y="629"/>
                  </a:cubicBezTo>
                  <a:cubicBezTo>
                    <a:pt x="2981" y="805"/>
                    <a:pt x="2792" y="1031"/>
                    <a:pt x="2566" y="1258"/>
                  </a:cubicBezTo>
                  <a:cubicBezTo>
                    <a:pt x="2339" y="1497"/>
                    <a:pt x="2113" y="1748"/>
                    <a:pt x="1874" y="1987"/>
                  </a:cubicBezTo>
                  <a:cubicBezTo>
                    <a:pt x="1648" y="2226"/>
                    <a:pt x="1409" y="2490"/>
                    <a:pt x="1195" y="2717"/>
                  </a:cubicBezTo>
                  <a:cubicBezTo>
                    <a:pt x="981" y="2943"/>
                    <a:pt x="767" y="3169"/>
                    <a:pt x="579" y="3358"/>
                  </a:cubicBezTo>
                  <a:cubicBezTo>
                    <a:pt x="415" y="3546"/>
                    <a:pt x="264" y="3710"/>
                    <a:pt x="164" y="3811"/>
                  </a:cubicBezTo>
                  <a:lnTo>
                    <a:pt x="0" y="3999"/>
                  </a:lnTo>
                  <a:lnTo>
                    <a:pt x="176" y="3873"/>
                  </a:lnTo>
                  <a:cubicBezTo>
                    <a:pt x="290" y="3798"/>
                    <a:pt x="453" y="3672"/>
                    <a:pt x="642" y="3534"/>
                  </a:cubicBezTo>
                  <a:cubicBezTo>
                    <a:pt x="830" y="3383"/>
                    <a:pt x="1044" y="3182"/>
                    <a:pt x="1283" y="2981"/>
                  </a:cubicBezTo>
                  <a:cubicBezTo>
                    <a:pt x="1509" y="2779"/>
                    <a:pt x="1748" y="2528"/>
                    <a:pt x="1987" y="2276"/>
                  </a:cubicBezTo>
                  <a:cubicBezTo>
                    <a:pt x="2226" y="2037"/>
                    <a:pt x="2465" y="1761"/>
                    <a:pt x="2666" y="1497"/>
                  </a:cubicBezTo>
                  <a:cubicBezTo>
                    <a:pt x="2880" y="1245"/>
                    <a:pt x="3081" y="994"/>
                    <a:pt x="3245" y="767"/>
                  </a:cubicBezTo>
                  <a:cubicBezTo>
                    <a:pt x="3408" y="554"/>
                    <a:pt x="3534" y="352"/>
                    <a:pt x="3622" y="227"/>
                  </a:cubicBezTo>
                  <a:lnTo>
                    <a:pt x="37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34"/>
            <p:cNvSpPr/>
            <p:nvPr/>
          </p:nvSpPr>
          <p:spPr>
            <a:xfrm>
              <a:off x="6648750" y="3776225"/>
              <a:ext cx="100950" cy="182675"/>
            </a:xfrm>
            <a:custGeom>
              <a:avLst/>
              <a:gdLst/>
              <a:ahLst/>
              <a:cxnLst/>
              <a:rect l="l" t="t" r="r" b="b"/>
              <a:pathLst>
                <a:path w="4038" h="7307" extrusionOk="0">
                  <a:moveTo>
                    <a:pt x="4037" y="1"/>
                  </a:moveTo>
                  <a:lnTo>
                    <a:pt x="3823" y="265"/>
                  </a:lnTo>
                  <a:cubicBezTo>
                    <a:pt x="3760" y="340"/>
                    <a:pt x="3672" y="453"/>
                    <a:pt x="3584" y="579"/>
                  </a:cubicBezTo>
                  <a:cubicBezTo>
                    <a:pt x="3496" y="692"/>
                    <a:pt x="3396" y="843"/>
                    <a:pt x="3295" y="1007"/>
                  </a:cubicBezTo>
                  <a:cubicBezTo>
                    <a:pt x="3081" y="1334"/>
                    <a:pt x="2855" y="1749"/>
                    <a:pt x="2616" y="2189"/>
                  </a:cubicBezTo>
                  <a:cubicBezTo>
                    <a:pt x="2377" y="2629"/>
                    <a:pt x="2163" y="3119"/>
                    <a:pt x="1937" y="3610"/>
                  </a:cubicBezTo>
                  <a:cubicBezTo>
                    <a:pt x="1711" y="4088"/>
                    <a:pt x="1497" y="4565"/>
                    <a:pt x="1283" y="5006"/>
                  </a:cubicBezTo>
                  <a:cubicBezTo>
                    <a:pt x="1069" y="5458"/>
                    <a:pt x="868" y="5861"/>
                    <a:pt x="680" y="6200"/>
                  </a:cubicBezTo>
                  <a:cubicBezTo>
                    <a:pt x="579" y="6376"/>
                    <a:pt x="491" y="6527"/>
                    <a:pt x="416" y="6653"/>
                  </a:cubicBezTo>
                  <a:lnTo>
                    <a:pt x="302" y="6841"/>
                  </a:lnTo>
                  <a:lnTo>
                    <a:pt x="189" y="7005"/>
                  </a:lnTo>
                  <a:lnTo>
                    <a:pt x="1" y="7307"/>
                  </a:lnTo>
                  <a:lnTo>
                    <a:pt x="227" y="7068"/>
                  </a:lnTo>
                  <a:lnTo>
                    <a:pt x="340" y="6929"/>
                  </a:lnTo>
                  <a:lnTo>
                    <a:pt x="466" y="6753"/>
                  </a:lnTo>
                  <a:cubicBezTo>
                    <a:pt x="554" y="6628"/>
                    <a:pt x="667" y="6489"/>
                    <a:pt x="768" y="6326"/>
                  </a:cubicBezTo>
                  <a:cubicBezTo>
                    <a:pt x="981" y="5999"/>
                    <a:pt x="1220" y="5597"/>
                    <a:pt x="1459" y="5169"/>
                  </a:cubicBezTo>
                  <a:cubicBezTo>
                    <a:pt x="1698" y="4729"/>
                    <a:pt x="1925" y="4238"/>
                    <a:pt x="2151" y="3748"/>
                  </a:cubicBezTo>
                  <a:cubicBezTo>
                    <a:pt x="2377" y="3258"/>
                    <a:pt x="2578" y="2780"/>
                    <a:pt x="2792" y="2340"/>
                  </a:cubicBezTo>
                  <a:cubicBezTo>
                    <a:pt x="3006" y="1887"/>
                    <a:pt x="3207" y="1472"/>
                    <a:pt x="3396" y="1132"/>
                  </a:cubicBezTo>
                  <a:cubicBezTo>
                    <a:pt x="3484" y="956"/>
                    <a:pt x="3572" y="806"/>
                    <a:pt x="3647" y="667"/>
                  </a:cubicBezTo>
                  <a:cubicBezTo>
                    <a:pt x="3723" y="516"/>
                    <a:pt x="3798" y="403"/>
                    <a:pt x="3861" y="315"/>
                  </a:cubicBezTo>
                  <a:lnTo>
                    <a:pt x="40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34"/>
            <p:cNvSpPr/>
            <p:nvPr/>
          </p:nvSpPr>
          <p:spPr>
            <a:xfrm>
              <a:off x="6632400" y="3708325"/>
              <a:ext cx="28325" cy="120750"/>
            </a:xfrm>
            <a:custGeom>
              <a:avLst/>
              <a:gdLst/>
              <a:ahLst/>
              <a:cxnLst/>
              <a:rect l="l" t="t" r="r" b="b"/>
              <a:pathLst>
                <a:path w="1133" h="4830" extrusionOk="0">
                  <a:moveTo>
                    <a:pt x="541" y="1"/>
                  </a:moveTo>
                  <a:lnTo>
                    <a:pt x="516" y="51"/>
                  </a:lnTo>
                  <a:cubicBezTo>
                    <a:pt x="491" y="89"/>
                    <a:pt x="453" y="152"/>
                    <a:pt x="416" y="227"/>
                  </a:cubicBezTo>
                  <a:cubicBezTo>
                    <a:pt x="302" y="428"/>
                    <a:pt x="214" y="654"/>
                    <a:pt x="152" y="881"/>
                  </a:cubicBezTo>
                  <a:cubicBezTo>
                    <a:pt x="64" y="1208"/>
                    <a:pt x="13" y="1535"/>
                    <a:pt x="1" y="1862"/>
                  </a:cubicBezTo>
                  <a:cubicBezTo>
                    <a:pt x="1" y="2201"/>
                    <a:pt x="64" y="2528"/>
                    <a:pt x="177" y="2843"/>
                  </a:cubicBezTo>
                  <a:cubicBezTo>
                    <a:pt x="290" y="3081"/>
                    <a:pt x="416" y="3320"/>
                    <a:pt x="567" y="3547"/>
                  </a:cubicBezTo>
                  <a:cubicBezTo>
                    <a:pt x="692" y="3735"/>
                    <a:pt x="818" y="3924"/>
                    <a:pt x="906" y="4125"/>
                  </a:cubicBezTo>
                  <a:cubicBezTo>
                    <a:pt x="982" y="4276"/>
                    <a:pt x="1044" y="4440"/>
                    <a:pt x="1082" y="4616"/>
                  </a:cubicBezTo>
                  <a:cubicBezTo>
                    <a:pt x="1095" y="4691"/>
                    <a:pt x="1107" y="4766"/>
                    <a:pt x="1107" y="4829"/>
                  </a:cubicBezTo>
                  <a:cubicBezTo>
                    <a:pt x="1120" y="4754"/>
                    <a:pt x="1132" y="4666"/>
                    <a:pt x="1132" y="4578"/>
                  </a:cubicBezTo>
                  <a:cubicBezTo>
                    <a:pt x="1132" y="4377"/>
                    <a:pt x="1095" y="4175"/>
                    <a:pt x="1044" y="3987"/>
                  </a:cubicBezTo>
                  <a:cubicBezTo>
                    <a:pt x="982" y="3748"/>
                    <a:pt x="881" y="3509"/>
                    <a:pt x="780" y="3283"/>
                  </a:cubicBezTo>
                  <a:cubicBezTo>
                    <a:pt x="642" y="3056"/>
                    <a:pt x="529" y="2817"/>
                    <a:pt x="428" y="2566"/>
                  </a:cubicBezTo>
                  <a:cubicBezTo>
                    <a:pt x="315" y="2302"/>
                    <a:pt x="252" y="2025"/>
                    <a:pt x="252" y="1749"/>
                  </a:cubicBezTo>
                  <a:cubicBezTo>
                    <a:pt x="227" y="1459"/>
                    <a:pt x="252" y="1170"/>
                    <a:pt x="302" y="881"/>
                  </a:cubicBezTo>
                  <a:cubicBezTo>
                    <a:pt x="340" y="667"/>
                    <a:pt x="390" y="453"/>
                    <a:pt x="466" y="240"/>
                  </a:cubicBezTo>
                  <a:cubicBezTo>
                    <a:pt x="479" y="164"/>
                    <a:pt x="504" y="101"/>
                    <a:pt x="529" y="63"/>
                  </a:cubicBezTo>
                  <a:lnTo>
                    <a:pt x="5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34"/>
            <p:cNvSpPr/>
            <p:nvPr/>
          </p:nvSpPr>
          <p:spPr>
            <a:xfrm>
              <a:off x="6705650" y="3629100"/>
              <a:ext cx="67625" cy="118550"/>
            </a:xfrm>
            <a:custGeom>
              <a:avLst/>
              <a:gdLst/>
              <a:ahLst/>
              <a:cxnLst/>
              <a:rect l="l" t="t" r="r" b="b"/>
              <a:pathLst>
                <a:path w="2705" h="4742" extrusionOk="0">
                  <a:moveTo>
                    <a:pt x="2704" y="1"/>
                  </a:moveTo>
                  <a:lnTo>
                    <a:pt x="2566" y="164"/>
                  </a:lnTo>
                  <a:cubicBezTo>
                    <a:pt x="2478" y="277"/>
                    <a:pt x="2340" y="428"/>
                    <a:pt x="2201" y="642"/>
                  </a:cubicBezTo>
                  <a:cubicBezTo>
                    <a:pt x="2050" y="843"/>
                    <a:pt x="1887" y="1082"/>
                    <a:pt x="1698" y="1346"/>
                  </a:cubicBezTo>
                  <a:cubicBezTo>
                    <a:pt x="1522" y="1610"/>
                    <a:pt x="1346" y="1900"/>
                    <a:pt x="1183" y="2201"/>
                  </a:cubicBezTo>
                  <a:cubicBezTo>
                    <a:pt x="1007" y="2503"/>
                    <a:pt x="843" y="2805"/>
                    <a:pt x="692" y="3107"/>
                  </a:cubicBezTo>
                  <a:cubicBezTo>
                    <a:pt x="554" y="3396"/>
                    <a:pt x="428" y="3685"/>
                    <a:pt x="328" y="3924"/>
                  </a:cubicBezTo>
                  <a:cubicBezTo>
                    <a:pt x="214" y="4163"/>
                    <a:pt x="139" y="4377"/>
                    <a:pt x="89" y="4515"/>
                  </a:cubicBezTo>
                  <a:lnTo>
                    <a:pt x="1" y="4741"/>
                  </a:lnTo>
                  <a:lnTo>
                    <a:pt x="114" y="4528"/>
                  </a:lnTo>
                  <a:cubicBezTo>
                    <a:pt x="177" y="4389"/>
                    <a:pt x="265" y="4188"/>
                    <a:pt x="378" y="3962"/>
                  </a:cubicBezTo>
                  <a:cubicBezTo>
                    <a:pt x="504" y="3723"/>
                    <a:pt x="642" y="3459"/>
                    <a:pt x="780" y="3170"/>
                  </a:cubicBezTo>
                  <a:cubicBezTo>
                    <a:pt x="931" y="2893"/>
                    <a:pt x="1095" y="2591"/>
                    <a:pt x="1271" y="2289"/>
                  </a:cubicBezTo>
                  <a:cubicBezTo>
                    <a:pt x="1434" y="2000"/>
                    <a:pt x="1610" y="1698"/>
                    <a:pt x="1774" y="1434"/>
                  </a:cubicBezTo>
                  <a:cubicBezTo>
                    <a:pt x="1950" y="1170"/>
                    <a:pt x="2101" y="919"/>
                    <a:pt x="2251" y="705"/>
                  </a:cubicBezTo>
                  <a:cubicBezTo>
                    <a:pt x="2402" y="504"/>
                    <a:pt x="2503" y="315"/>
                    <a:pt x="2578" y="189"/>
                  </a:cubicBezTo>
                  <a:lnTo>
                    <a:pt x="2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34"/>
            <p:cNvSpPr/>
            <p:nvPr/>
          </p:nvSpPr>
          <p:spPr>
            <a:xfrm>
              <a:off x="6677675" y="3691350"/>
              <a:ext cx="13225" cy="71075"/>
            </a:xfrm>
            <a:custGeom>
              <a:avLst/>
              <a:gdLst/>
              <a:ahLst/>
              <a:cxnLst/>
              <a:rect l="l" t="t" r="r" b="b"/>
              <a:pathLst>
                <a:path w="529" h="2843" extrusionOk="0">
                  <a:moveTo>
                    <a:pt x="529" y="1"/>
                  </a:moveTo>
                  <a:lnTo>
                    <a:pt x="491" y="114"/>
                  </a:lnTo>
                  <a:cubicBezTo>
                    <a:pt x="466" y="202"/>
                    <a:pt x="415" y="302"/>
                    <a:pt x="378" y="428"/>
                  </a:cubicBezTo>
                  <a:cubicBezTo>
                    <a:pt x="340" y="566"/>
                    <a:pt x="290" y="730"/>
                    <a:pt x="252" y="906"/>
                  </a:cubicBezTo>
                  <a:cubicBezTo>
                    <a:pt x="214" y="1069"/>
                    <a:pt x="176" y="1245"/>
                    <a:pt x="139" y="1434"/>
                  </a:cubicBezTo>
                  <a:cubicBezTo>
                    <a:pt x="101" y="1610"/>
                    <a:pt x="76" y="1786"/>
                    <a:pt x="63" y="1962"/>
                  </a:cubicBezTo>
                  <a:cubicBezTo>
                    <a:pt x="38" y="2126"/>
                    <a:pt x="26" y="2277"/>
                    <a:pt x="26" y="2415"/>
                  </a:cubicBezTo>
                  <a:cubicBezTo>
                    <a:pt x="13" y="2553"/>
                    <a:pt x="26" y="2641"/>
                    <a:pt x="13" y="2729"/>
                  </a:cubicBezTo>
                  <a:cubicBezTo>
                    <a:pt x="0" y="2805"/>
                    <a:pt x="13" y="2842"/>
                    <a:pt x="13" y="2842"/>
                  </a:cubicBezTo>
                  <a:lnTo>
                    <a:pt x="38" y="2717"/>
                  </a:lnTo>
                  <a:lnTo>
                    <a:pt x="88" y="2390"/>
                  </a:lnTo>
                  <a:cubicBezTo>
                    <a:pt x="114" y="2264"/>
                    <a:pt x="151" y="2101"/>
                    <a:pt x="176" y="1937"/>
                  </a:cubicBezTo>
                  <a:cubicBezTo>
                    <a:pt x="202" y="1774"/>
                    <a:pt x="227" y="1598"/>
                    <a:pt x="265" y="1422"/>
                  </a:cubicBezTo>
                  <a:cubicBezTo>
                    <a:pt x="302" y="1245"/>
                    <a:pt x="327" y="1069"/>
                    <a:pt x="365" y="906"/>
                  </a:cubicBezTo>
                  <a:cubicBezTo>
                    <a:pt x="390" y="730"/>
                    <a:pt x="415" y="592"/>
                    <a:pt x="453" y="441"/>
                  </a:cubicBezTo>
                  <a:lnTo>
                    <a:pt x="516" y="126"/>
                  </a:lnTo>
                  <a:lnTo>
                    <a:pt x="529"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34"/>
            <p:cNvSpPr/>
            <p:nvPr/>
          </p:nvSpPr>
          <p:spPr>
            <a:xfrm>
              <a:off x="6668875" y="3884050"/>
              <a:ext cx="65400" cy="94650"/>
            </a:xfrm>
            <a:custGeom>
              <a:avLst/>
              <a:gdLst/>
              <a:ahLst/>
              <a:cxnLst/>
              <a:rect l="l" t="t" r="r" b="b"/>
              <a:pathLst>
                <a:path w="2616" h="3786" extrusionOk="0">
                  <a:moveTo>
                    <a:pt x="2616" y="1"/>
                  </a:moveTo>
                  <a:lnTo>
                    <a:pt x="2503" y="164"/>
                  </a:lnTo>
                  <a:lnTo>
                    <a:pt x="2201" y="592"/>
                  </a:lnTo>
                  <a:lnTo>
                    <a:pt x="1786" y="1196"/>
                  </a:lnTo>
                  <a:cubicBezTo>
                    <a:pt x="1635" y="1422"/>
                    <a:pt x="1472" y="1661"/>
                    <a:pt x="1321" y="1887"/>
                  </a:cubicBezTo>
                  <a:cubicBezTo>
                    <a:pt x="1157" y="2126"/>
                    <a:pt x="981" y="2365"/>
                    <a:pt x="830" y="2591"/>
                  </a:cubicBezTo>
                  <a:lnTo>
                    <a:pt x="415" y="3195"/>
                  </a:lnTo>
                  <a:lnTo>
                    <a:pt x="114" y="3622"/>
                  </a:lnTo>
                  <a:lnTo>
                    <a:pt x="0" y="3786"/>
                  </a:lnTo>
                  <a:lnTo>
                    <a:pt x="126" y="3648"/>
                  </a:lnTo>
                  <a:cubicBezTo>
                    <a:pt x="202" y="3560"/>
                    <a:pt x="315" y="3421"/>
                    <a:pt x="453" y="3258"/>
                  </a:cubicBezTo>
                  <a:cubicBezTo>
                    <a:pt x="579" y="3094"/>
                    <a:pt x="742" y="2906"/>
                    <a:pt x="893" y="2692"/>
                  </a:cubicBezTo>
                  <a:cubicBezTo>
                    <a:pt x="1057" y="2478"/>
                    <a:pt x="1220" y="2252"/>
                    <a:pt x="1384" y="2013"/>
                  </a:cubicBezTo>
                  <a:cubicBezTo>
                    <a:pt x="1560" y="1774"/>
                    <a:pt x="1711" y="1522"/>
                    <a:pt x="1861" y="1296"/>
                  </a:cubicBezTo>
                  <a:cubicBezTo>
                    <a:pt x="2012" y="1070"/>
                    <a:pt x="2138" y="843"/>
                    <a:pt x="2251" y="655"/>
                  </a:cubicBezTo>
                  <a:cubicBezTo>
                    <a:pt x="2364" y="466"/>
                    <a:pt x="2452" y="303"/>
                    <a:pt x="2515" y="190"/>
                  </a:cubicBezTo>
                  <a:lnTo>
                    <a:pt x="2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34"/>
            <p:cNvSpPr/>
            <p:nvPr/>
          </p:nvSpPr>
          <p:spPr>
            <a:xfrm>
              <a:off x="6550350" y="4069850"/>
              <a:ext cx="94650" cy="98750"/>
            </a:xfrm>
            <a:custGeom>
              <a:avLst/>
              <a:gdLst/>
              <a:ahLst/>
              <a:cxnLst/>
              <a:rect l="l" t="t" r="r" b="b"/>
              <a:pathLst>
                <a:path w="3786" h="3950" extrusionOk="0">
                  <a:moveTo>
                    <a:pt x="3786" y="1"/>
                  </a:moveTo>
                  <a:lnTo>
                    <a:pt x="3635" y="214"/>
                  </a:lnTo>
                  <a:cubicBezTo>
                    <a:pt x="3534" y="340"/>
                    <a:pt x="3396" y="529"/>
                    <a:pt x="3232" y="743"/>
                  </a:cubicBezTo>
                  <a:cubicBezTo>
                    <a:pt x="3081" y="969"/>
                    <a:pt x="2880" y="1208"/>
                    <a:pt x="2667" y="1459"/>
                  </a:cubicBezTo>
                  <a:cubicBezTo>
                    <a:pt x="2453" y="1711"/>
                    <a:pt x="2214" y="1975"/>
                    <a:pt x="1975" y="2214"/>
                  </a:cubicBezTo>
                  <a:cubicBezTo>
                    <a:pt x="1736" y="2453"/>
                    <a:pt x="1510" y="2692"/>
                    <a:pt x="1271" y="2905"/>
                  </a:cubicBezTo>
                  <a:cubicBezTo>
                    <a:pt x="1032" y="3119"/>
                    <a:pt x="818" y="3308"/>
                    <a:pt x="642" y="3459"/>
                  </a:cubicBezTo>
                  <a:cubicBezTo>
                    <a:pt x="453" y="3610"/>
                    <a:pt x="290" y="3735"/>
                    <a:pt x="177" y="3811"/>
                  </a:cubicBezTo>
                  <a:lnTo>
                    <a:pt x="1" y="3949"/>
                  </a:lnTo>
                  <a:lnTo>
                    <a:pt x="189" y="3848"/>
                  </a:lnTo>
                  <a:cubicBezTo>
                    <a:pt x="302" y="3786"/>
                    <a:pt x="466" y="3698"/>
                    <a:pt x="655" y="3547"/>
                  </a:cubicBezTo>
                  <a:cubicBezTo>
                    <a:pt x="856" y="3408"/>
                    <a:pt x="1070" y="3245"/>
                    <a:pt x="1308" y="3044"/>
                  </a:cubicBezTo>
                  <a:cubicBezTo>
                    <a:pt x="1547" y="2842"/>
                    <a:pt x="1799" y="2616"/>
                    <a:pt x="2038" y="2365"/>
                  </a:cubicBezTo>
                  <a:cubicBezTo>
                    <a:pt x="2277" y="2113"/>
                    <a:pt x="2516" y="1849"/>
                    <a:pt x="2729" y="1572"/>
                  </a:cubicBezTo>
                  <a:cubicBezTo>
                    <a:pt x="2943" y="1308"/>
                    <a:pt x="3132" y="1044"/>
                    <a:pt x="3283" y="818"/>
                  </a:cubicBezTo>
                  <a:cubicBezTo>
                    <a:pt x="3446" y="579"/>
                    <a:pt x="3572" y="378"/>
                    <a:pt x="3647" y="227"/>
                  </a:cubicBezTo>
                  <a:lnTo>
                    <a:pt x="37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34"/>
            <p:cNvSpPr/>
            <p:nvPr/>
          </p:nvSpPr>
          <p:spPr>
            <a:xfrm>
              <a:off x="6518600" y="4115425"/>
              <a:ext cx="7250" cy="65100"/>
            </a:xfrm>
            <a:custGeom>
              <a:avLst/>
              <a:gdLst/>
              <a:ahLst/>
              <a:cxnLst/>
              <a:rect l="l" t="t" r="r" b="b"/>
              <a:pathLst>
                <a:path w="290" h="2604" extrusionOk="0">
                  <a:moveTo>
                    <a:pt x="290" y="1"/>
                  </a:moveTo>
                  <a:lnTo>
                    <a:pt x="265" y="127"/>
                  </a:lnTo>
                  <a:cubicBezTo>
                    <a:pt x="239" y="190"/>
                    <a:pt x="214" y="303"/>
                    <a:pt x="177" y="428"/>
                  </a:cubicBezTo>
                  <a:cubicBezTo>
                    <a:pt x="151" y="554"/>
                    <a:pt x="126" y="705"/>
                    <a:pt x="101" y="856"/>
                  </a:cubicBezTo>
                  <a:cubicBezTo>
                    <a:pt x="76" y="1007"/>
                    <a:pt x="51" y="1183"/>
                    <a:pt x="38" y="1346"/>
                  </a:cubicBezTo>
                  <a:cubicBezTo>
                    <a:pt x="13" y="1510"/>
                    <a:pt x="13" y="1673"/>
                    <a:pt x="1" y="1812"/>
                  </a:cubicBezTo>
                  <a:cubicBezTo>
                    <a:pt x="1" y="1963"/>
                    <a:pt x="1" y="2101"/>
                    <a:pt x="1" y="2227"/>
                  </a:cubicBezTo>
                  <a:cubicBezTo>
                    <a:pt x="1" y="2340"/>
                    <a:pt x="26" y="2428"/>
                    <a:pt x="26" y="2503"/>
                  </a:cubicBezTo>
                  <a:lnTo>
                    <a:pt x="38" y="2604"/>
                  </a:lnTo>
                  <a:lnTo>
                    <a:pt x="51" y="2491"/>
                  </a:lnTo>
                  <a:lnTo>
                    <a:pt x="89" y="2189"/>
                  </a:lnTo>
                  <a:lnTo>
                    <a:pt x="126" y="1774"/>
                  </a:lnTo>
                  <a:cubicBezTo>
                    <a:pt x="139" y="1623"/>
                    <a:pt x="151" y="1460"/>
                    <a:pt x="177" y="1309"/>
                  </a:cubicBezTo>
                  <a:cubicBezTo>
                    <a:pt x="189" y="1145"/>
                    <a:pt x="202" y="994"/>
                    <a:pt x="214" y="831"/>
                  </a:cubicBezTo>
                  <a:cubicBezTo>
                    <a:pt x="227" y="680"/>
                    <a:pt x="239" y="542"/>
                    <a:pt x="252" y="416"/>
                  </a:cubicBezTo>
                  <a:lnTo>
                    <a:pt x="290" y="114"/>
                  </a:lnTo>
                  <a:lnTo>
                    <a:pt x="2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34"/>
            <p:cNvSpPr/>
            <p:nvPr/>
          </p:nvSpPr>
          <p:spPr>
            <a:xfrm>
              <a:off x="6561050" y="3930575"/>
              <a:ext cx="20125" cy="158800"/>
            </a:xfrm>
            <a:custGeom>
              <a:avLst/>
              <a:gdLst/>
              <a:ahLst/>
              <a:cxnLst/>
              <a:rect l="l" t="t" r="r" b="b"/>
              <a:pathLst>
                <a:path w="805" h="6352" extrusionOk="0">
                  <a:moveTo>
                    <a:pt x="742" y="1"/>
                  </a:moveTo>
                  <a:lnTo>
                    <a:pt x="742" y="265"/>
                  </a:lnTo>
                  <a:cubicBezTo>
                    <a:pt x="742" y="429"/>
                    <a:pt x="742" y="680"/>
                    <a:pt x="717" y="969"/>
                  </a:cubicBezTo>
                  <a:cubicBezTo>
                    <a:pt x="704" y="1246"/>
                    <a:pt x="667" y="1598"/>
                    <a:pt x="629" y="1975"/>
                  </a:cubicBezTo>
                  <a:cubicBezTo>
                    <a:pt x="579" y="2352"/>
                    <a:pt x="516" y="2742"/>
                    <a:pt x="453" y="3145"/>
                  </a:cubicBezTo>
                  <a:cubicBezTo>
                    <a:pt x="377" y="3547"/>
                    <a:pt x="315" y="3937"/>
                    <a:pt x="252" y="4327"/>
                  </a:cubicBezTo>
                  <a:cubicBezTo>
                    <a:pt x="189" y="4704"/>
                    <a:pt x="139" y="5056"/>
                    <a:pt x="101" y="5358"/>
                  </a:cubicBezTo>
                  <a:cubicBezTo>
                    <a:pt x="50" y="5647"/>
                    <a:pt x="38" y="5899"/>
                    <a:pt x="25" y="6075"/>
                  </a:cubicBezTo>
                  <a:lnTo>
                    <a:pt x="0" y="6351"/>
                  </a:lnTo>
                  <a:lnTo>
                    <a:pt x="50" y="6075"/>
                  </a:lnTo>
                  <a:cubicBezTo>
                    <a:pt x="76" y="5886"/>
                    <a:pt x="126" y="5634"/>
                    <a:pt x="176" y="5333"/>
                  </a:cubicBezTo>
                  <a:cubicBezTo>
                    <a:pt x="227" y="5043"/>
                    <a:pt x="302" y="4691"/>
                    <a:pt x="377" y="4314"/>
                  </a:cubicBezTo>
                  <a:cubicBezTo>
                    <a:pt x="440" y="3937"/>
                    <a:pt x="528" y="3522"/>
                    <a:pt x="591" y="3120"/>
                  </a:cubicBezTo>
                  <a:cubicBezTo>
                    <a:pt x="667" y="2730"/>
                    <a:pt x="717" y="2315"/>
                    <a:pt x="755" y="1937"/>
                  </a:cubicBezTo>
                  <a:cubicBezTo>
                    <a:pt x="792" y="1560"/>
                    <a:pt x="805" y="1221"/>
                    <a:pt x="805" y="932"/>
                  </a:cubicBezTo>
                  <a:cubicBezTo>
                    <a:pt x="805" y="705"/>
                    <a:pt x="792" y="479"/>
                    <a:pt x="767" y="252"/>
                  </a:cubicBezTo>
                  <a:cubicBezTo>
                    <a:pt x="755" y="89"/>
                    <a:pt x="742" y="1"/>
                    <a:pt x="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34"/>
            <p:cNvSpPr/>
            <p:nvPr/>
          </p:nvSpPr>
          <p:spPr>
            <a:xfrm>
              <a:off x="6613850" y="3836900"/>
              <a:ext cx="10100" cy="123900"/>
            </a:xfrm>
            <a:custGeom>
              <a:avLst/>
              <a:gdLst/>
              <a:ahLst/>
              <a:cxnLst/>
              <a:rect l="l" t="t" r="r" b="b"/>
              <a:pathLst>
                <a:path w="404" h="4956" extrusionOk="0">
                  <a:moveTo>
                    <a:pt x="1" y="1"/>
                  </a:moveTo>
                  <a:lnTo>
                    <a:pt x="26" y="189"/>
                  </a:lnTo>
                  <a:cubicBezTo>
                    <a:pt x="51" y="315"/>
                    <a:pt x="76" y="504"/>
                    <a:pt x="114" y="717"/>
                  </a:cubicBezTo>
                  <a:cubicBezTo>
                    <a:pt x="139" y="931"/>
                    <a:pt x="164" y="1208"/>
                    <a:pt x="202" y="1485"/>
                  </a:cubicBezTo>
                  <a:cubicBezTo>
                    <a:pt x="227" y="1761"/>
                    <a:pt x="252" y="2076"/>
                    <a:pt x="265" y="2377"/>
                  </a:cubicBezTo>
                  <a:cubicBezTo>
                    <a:pt x="265" y="2692"/>
                    <a:pt x="277" y="3006"/>
                    <a:pt x="265" y="3308"/>
                  </a:cubicBezTo>
                  <a:cubicBezTo>
                    <a:pt x="265" y="3597"/>
                    <a:pt x="252" y="3886"/>
                    <a:pt x="240" y="4138"/>
                  </a:cubicBezTo>
                  <a:cubicBezTo>
                    <a:pt x="215" y="4377"/>
                    <a:pt x="202" y="4578"/>
                    <a:pt x="189" y="4729"/>
                  </a:cubicBezTo>
                  <a:lnTo>
                    <a:pt x="177" y="4955"/>
                  </a:lnTo>
                  <a:lnTo>
                    <a:pt x="215" y="4729"/>
                  </a:lnTo>
                  <a:cubicBezTo>
                    <a:pt x="240" y="4578"/>
                    <a:pt x="290" y="4364"/>
                    <a:pt x="315" y="4113"/>
                  </a:cubicBezTo>
                  <a:cubicBezTo>
                    <a:pt x="340" y="3861"/>
                    <a:pt x="378" y="3572"/>
                    <a:pt x="391" y="3258"/>
                  </a:cubicBezTo>
                  <a:cubicBezTo>
                    <a:pt x="403" y="2956"/>
                    <a:pt x="403" y="2629"/>
                    <a:pt x="403" y="2314"/>
                  </a:cubicBezTo>
                  <a:cubicBezTo>
                    <a:pt x="378" y="2000"/>
                    <a:pt x="353" y="1686"/>
                    <a:pt x="315" y="1409"/>
                  </a:cubicBezTo>
                  <a:cubicBezTo>
                    <a:pt x="290" y="1132"/>
                    <a:pt x="227" y="881"/>
                    <a:pt x="189" y="667"/>
                  </a:cubicBezTo>
                  <a:cubicBezTo>
                    <a:pt x="139" y="453"/>
                    <a:pt x="89" y="290"/>
                    <a:pt x="51" y="177"/>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34"/>
          <p:cNvGrpSpPr/>
          <p:nvPr/>
        </p:nvGrpSpPr>
        <p:grpSpPr>
          <a:xfrm>
            <a:off x="312924" y="2681394"/>
            <a:ext cx="2037216" cy="2385917"/>
            <a:chOff x="1612250" y="304925"/>
            <a:chExt cx="4356750" cy="5102475"/>
          </a:xfrm>
        </p:grpSpPr>
        <p:sp>
          <p:nvSpPr>
            <p:cNvPr id="5338" name="Google Shape;5338;p34"/>
            <p:cNvSpPr/>
            <p:nvPr/>
          </p:nvSpPr>
          <p:spPr>
            <a:xfrm>
              <a:off x="1763275" y="437250"/>
              <a:ext cx="4069400" cy="4836500"/>
            </a:xfrm>
            <a:custGeom>
              <a:avLst/>
              <a:gdLst/>
              <a:ahLst/>
              <a:cxnLst/>
              <a:rect l="l" t="t" r="r" b="b"/>
              <a:pathLst>
                <a:path w="162776" h="193460" extrusionOk="0">
                  <a:moveTo>
                    <a:pt x="96436" y="0"/>
                  </a:moveTo>
                  <a:cubicBezTo>
                    <a:pt x="94191" y="0"/>
                    <a:pt x="92854" y="1764"/>
                    <a:pt x="91892" y="3101"/>
                  </a:cubicBezTo>
                  <a:cubicBezTo>
                    <a:pt x="91411" y="3795"/>
                    <a:pt x="90876" y="4490"/>
                    <a:pt x="90288" y="5078"/>
                  </a:cubicBezTo>
                  <a:cubicBezTo>
                    <a:pt x="89326" y="5987"/>
                    <a:pt x="88631" y="7163"/>
                    <a:pt x="88257" y="8393"/>
                  </a:cubicBezTo>
                  <a:cubicBezTo>
                    <a:pt x="87936" y="8553"/>
                    <a:pt x="87616" y="8767"/>
                    <a:pt x="87348" y="9034"/>
                  </a:cubicBezTo>
                  <a:cubicBezTo>
                    <a:pt x="85852" y="10638"/>
                    <a:pt x="84729" y="12616"/>
                    <a:pt x="84141" y="14808"/>
                  </a:cubicBezTo>
                  <a:cubicBezTo>
                    <a:pt x="84034" y="15289"/>
                    <a:pt x="83820" y="15930"/>
                    <a:pt x="83660" y="16625"/>
                  </a:cubicBezTo>
                  <a:cubicBezTo>
                    <a:pt x="83179" y="17106"/>
                    <a:pt x="82858" y="17748"/>
                    <a:pt x="82804" y="18443"/>
                  </a:cubicBezTo>
                  <a:lnTo>
                    <a:pt x="82804" y="18763"/>
                  </a:lnTo>
                  <a:lnTo>
                    <a:pt x="82804" y="18924"/>
                  </a:lnTo>
                  <a:lnTo>
                    <a:pt x="82804" y="19939"/>
                  </a:lnTo>
                  <a:lnTo>
                    <a:pt x="82804" y="20046"/>
                  </a:lnTo>
                  <a:cubicBezTo>
                    <a:pt x="82804" y="20207"/>
                    <a:pt x="82858" y="20367"/>
                    <a:pt x="82858" y="20581"/>
                  </a:cubicBezTo>
                  <a:cubicBezTo>
                    <a:pt x="82751" y="20848"/>
                    <a:pt x="82644" y="21115"/>
                    <a:pt x="82591" y="21383"/>
                  </a:cubicBezTo>
                  <a:cubicBezTo>
                    <a:pt x="82323" y="22826"/>
                    <a:pt x="82163" y="24269"/>
                    <a:pt x="82163" y="25713"/>
                  </a:cubicBezTo>
                  <a:cubicBezTo>
                    <a:pt x="81735" y="26247"/>
                    <a:pt x="81522" y="26942"/>
                    <a:pt x="81628" y="27584"/>
                  </a:cubicBezTo>
                  <a:cubicBezTo>
                    <a:pt x="81628" y="27584"/>
                    <a:pt x="81682" y="28065"/>
                    <a:pt x="81682" y="28118"/>
                  </a:cubicBezTo>
                  <a:cubicBezTo>
                    <a:pt x="81735" y="28386"/>
                    <a:pt x="81789" y="28813"/>
                    <a:pt x="81896" y="29294"/>
                  </a:cubicBezTo>
                  <a:lnTo>
                    <a:pt x="81896" y="29348"/>
                  </a:lnTo>
                  <a:cubicBezTo>
                    <a:pt x="82003" y="29829"/>
                    <a:pt x="82163" y="30363"/>
                    <a:pt x="82323" y="30898"/>
                  </a:cubicBezTo>
                  <a:lnTo>
                    <a:pt x="82377" y="31005"/>
                  </a:lnTo>
                  <a:cubicBezTo>
                    <a:pt x="82537" y="31539"/>
                    <a:pt x="82751" y="32074"/>
                    <a:pt x="83018" y="32662"/>
                  </a:cubicBezTo>
                  <a:lnTo>
                    <a:pt x="83072" y="32769"/>
                  </a:lnTo>
                  <a:cubicBezTo>
                    <a:pt x="83018" y="33036"/>
                    <a:pt x="82965" y="33304"/>
                    <a:pt x="82965" y="33571"/>
                  </a:cubicBezTo>
                  <a:cubicBezTo>
                    <a:pt x="82911" y="34800"/>
                    <a:pt x="82911" y="36083"/>
                    <a:pt x="83018" y="37313"/>
                  </a:cubicBezTo>
                  <a:cubicBezTo>
                    <a:pt x="82858" y="37580"/>
                    <a:pt x="82804" y="37847"/>
                    <a:pt x="82751" y="38115"/>
                  </a:cubicBezTo>
                  <a:lnTo>
                    <a:pt x="82751" y="38382"/>
                  </a:lnTo>
                  <a:cubicBezTo>
                    <a:pt x="82751" y="38542"/>
                    <a:pt x="82751" y="38703"/>
                    <a:pt x="82751" y="38863"/>
                  </a:cubicBezTo>
                  <a:cubicBezTo>
                    <a:pt x="82698" y="39558"/>
                    <a:pt x="82698" y="40199"/>
                    <a:pt x="82804" y="40841"/>
                  </a:cubicBezTo>
                  <a:cubicBezTo>
                    <a:pt x="82911" y="41643"/>
                    <a:pt x="83072" y="42445"/>
                    <a:pt x="83286" y="43246"/>
                  </a:cubicBezTo>
                  <a:lnTo>
                    <a:pt x="83286" y="43300"/>
                  </a:lnTo>
                  <a:cubicBezTo>
                    <a:pt x="83499" y="44102"/>
                    <a:pt x="83767" y="44957"/>
                    <a:pt x="84034" y="45652"/>
                  </a:cubicBezTo>
                  <a:lnTo>
                    <a:pt x="84194" y="45973"/>
                  </a:lnTo>
                  <a:cubicBezTo>
                    <a:pt x="83874" y="46668"/>
                    <a:pt x="83767" y="47470"/>
                    <a:pt x="83874" y="48218"/>
                  </a:cubicBezTo>
                  <a:cubicBezTo>
                    <a:pt x="84034" y="49394"/>
                    <a:pt x="84034" y="50623"/>
                    <a:pt x="83874" y="51800"/>
                  </a:cubicBezTo>
                  <a:cubicBezTo>
                    <a:pt x="83179" y="54045"/>
                    <a:pt x="83018" y="56504"/>
                    <a:pt x="83446" y="58802"/>
                  </a:cubicBezTo>
                  <a:cubicBezTo>
                    <a:pt x="82804" y="59604"/>
                    <a:pt x="82698" y="60673"/>
                    <a:pt x="83072" y="61582"/>
                  </a:cubicBezTo>
                  <a:lnTo>
                    <a:pt x="83232" y="61903"/>
                  </a:lnTo>
                  <a:lnTo>
                    <a:pt x="83286" y="62063"/>
                  </a:lnTo>
                  <a:cubicBezTo>
                    <a:pt x="83339" y="62170"/>
                    <a:pt x="83393" y="62277"/>
                    <a:pt x="83446" y="62437"/>
                  </a:cubicBezTo>
                  <a:cubicBezTo>
                    <a:pt x="82751" y="62544"/>
                    <a:pt x="82323" y="62651"/>
                    <a:pt x="82270" y="62651"/>
                  </a:cubicBezTo>
                  <a:cubicBezTo>
                    <a:pt x="80559" y="63025"/>
                    <a:pt x="79330" y="64576"/>
                    <a:pt x="79330" y="66340"/>
                  </a:cubicBezTo>
                  <a:lnTo>
                    <a:pt x="79330" y="69013"/>
                  </a:lnTo>
                  <a:cubicBezTo>
                    <a:pt x="79009" y="69387"/>
                    <a:pt x="78795" y="69814"/>
                    <a:pt x="78635" y="70242"/>
                  </a:cubicBezTo>
                  <a:lnTo>
                    <a:pt x="78100" y="70402"/>
                  </a:lnTo>
                  <a:cubicBezTo>
                    <a:pt x="75000" y="71525"/>
                    <a:pt x="73129" y="74037"/>
                    <a:pt x="73129" y="77085"/>
                  </a:cubicBezTo>
                  <a:lnTo>
                    <a:pt x="73129" y="85103"/>
                  </a:lnTo>
                  <a:lnTo>
                    <a:pt x="34480" y="87348"/>
                  </a:lnTo>
                  <a:cubicBezTo>
                    <a:pt x="33197" y="87402"/>
                    <a:pt x="32128" y="88150"/>
                    <a:pt x="31540" y="89273"/>
                  </a:cubicBezTo>
                  <a:cubicBezTo>
                    <a:pt x="30898" y="90502"/>
                    <a:pt x="30952" y="91999"/>
                    <a:pt x="31700" y="93175"/>
                  </a:cubicBezTo>
                  <a:cubicBezTo>
                    <a:pt x="32502" y="94404"/>
                    <a:pt x="33838" y="95153"/>
                    <a:pt x="35335" y="95153"/>
                  </a:cubicBezTo>
                  <a:cubicBezTo>
                    <a:pt x="35495" y="96169"/>
                    <a:pt x="35495" y="97238"/>
                    <a:pt x="35335" y="98253"/>
                  </a:cubicBezTo>
                  <a:cubicBezTo>
                    <a:pt x="35068" y="98307"/>
                    <a:pt x="34854" y="98307"/>
                    <a:pt x="34587" y="98360"/>
                  </a:cubicBezTo>
                  <a:lnTo>
                    <a:pt x="27370" y="98841"/>
                  </a:lnTo>
                  <a:cubicBezTo>
                    <a:pt x="26889" y="98895"/>
                    <a:pt x="26408" y="99002"/>
                    <a:pt x="25927" y="99216"/>
                  </a:cubicBezTo>
                  <a:cubicBezTo>
                    <a:pt x="22345" y="101033"/>
                    <a:pt x="19940" y="105470"/>
                    <a:pt x="19940" y="110602"/>
                  </a:cubicBezTo>
                  <a:cubicBezTo>
                    <a:pt x="19886" y="112526"/>
                    <a:pt x="20260" y="114397"/>
                    <a:pt x="20955" y="116215"/>
                  </a:cubicBezTo>
                  <a:lnTo>
                    <a:pt x="14647" y="116642"/>
                  </a:lnTo>
                  <a:cubicBezTo>
                    <a:pt x="14059" y="116696"/>
                    <a:pt x="13471" y="116856"/>
                    <a:pt x="12937" y="117177"/>
                  </a:cubicBezTo>
                  <a:cubicBezTo>
                    <a:pt x="9355" y="119262"/>
                    <a:pt x="7110" y="124287"/>
                    <a:pt x="7163" y="130274"/>
                  </a:cubicBezTo>
                  <a:cubicBezTo>
                    <a:pt x="7110" y="133481"/>
                    <a:pt x="7965" y="136689"/>
                    <a:pt x="9569" y="139468"/>
                  </a:cubicBezTo>
                  <a:lnTo>
                    <a:pt x="4170" y="140003"/>
                  </a:lnTo>
                  <a:cubicBezTo>
                    <a:pt x="2459" y="140163"/>
                    <a:pt x="1016" y="141393"/>
                    <a:pt x="535" y="143050"/>
                  </a:cubicBezTo>
                  <a:cubicBezTo>
                    <a:pt x="0" y="144814"/>
                    <a:pt x="267" y="146739"/>
                    <a:pt x="1337" y="148289"/>
                  </a:cubicBezTo>
                  <a:cubicBezTo>
                    <a:pt x="2372" y="149635"/>
                    <a:pt x="3959" y="150430"/>
                    <a:pt x="5613" y="150430"/>
                  </a:cubicBezTo>
                  <a:cubicBezTo>
                    <a:pt x="5666" y="150430"/>
                    <a:pt x="5720" y="150429"/>
                    <a:pt x="5774" y="150427"/>
                  </a:cubicBezTo>
                  <a:lnTo>
                    <a:pt x="5774" y="150427"/>
                  </a:lnTo>
                  <a:cubicBezTo>
                    <a:pt x="6575" y="155666"/>
                    <a:pt x="6522" y="161011"/>
                    <a:pt x="5720" y="166250"/>
                  </a:cubicBezTo>
                  <a:cubicBezTo>
                    <a:pt x="4063" y="166464"/>
                    <a:pt x="2566" y="167319"/>
                    <a:pt x="1497" y="168602"/>
                  </a:cubicBezTo>
                  <a:cubicBezTo>
                    <a:pt x="374" y="170099"/>
                    <a:pt x="0" y="171970"/>
                    <a:pt x="481" y="173734"/>
                  </a:cubicBezTo>
                  <a:cubicBezTo>
                    <a:pt x="802" y="175071"/>
                    <a:pt x="1764" y="176193"/>
                    <a:pt x="3047" y="176674"/>
                  </a:cubicBezTo>
                  <a:cubicBezTo>
                    <a:pt x="4384" y="177209"/>
                    <a:pt x="35121" y="188809"/>
                    <a:pt x="59551" y="193406"/>
                  </a:cubicBezTo>
                  <a:cubicBezTo>
                    <a:pt x="59765" y="193406"/>
                    <a:pt x="60032" y="193460"/>
                    <a:pt x="60299" y="193460"/>
                  </a:cubicBezTo>
                  <a:lnTo>
                    <a:pt x="60460" y="193406"/>
                  </a:lnTo>
                  <a:lnTo>
                    <a:pt x="61048" y="193406"/>
                  </a:lnTo>
                  <a:cubicBezTo>
                    <a:pt x="64309" y="192765"/>
                    <a:pt x="141233" y="178385"/>
                    <a:pt x="151496" y="176033"/>
                  </a:cubicBezTo>
                  <a:cubicBezTo>
                    <a:pt x="158499" y="174376"/>
                    <a:pt x="162722" y="166304"/>
                    <a:pt x="162776" y="154276"/>
                  </a:cubicBezTo>
                  <a:cubicBezTo>
                    <a:pt x="162776" y="151870"/>
                    <a:pt x="162562" y="139896"/>
                    <a:pt x="156682" y="135299"/>
                  </a:cubicBezTo>
                  <a:cubicBezTo>
                    <a:pt x="156040" y="134764"/>
                    <a:pt x="155238" y="134497"/>
                    <a:pt x="154383" y="134443"/>
                  </a:cubicBezTo>
                  <a:lnTo>
                    <a:pt x="144119" y="133695"/>
                  </a:lnTo>
                  <a:cubicBezTo>
                    <a:pt x="143531" y="133481"/>
                    <a:pt x="142943" y="133321"/>
                    <a:pt x="142409" y="133214"/>
                  </a:cubicBezTo>
                  <a:cubicBezTo>
                    <a:pt x="141981" y="130969"/>
                    <a:pt x="141981" y="128617"/>
                    <a:pt x="142409" y="126318"/>
                  </a:cubicBezTo>
                  <a:cubicBezTo>
                    <a:pt x="144066" y="126318"/>
                    <a:pt x="145616" y="125516"/>
                    <a:pt x="146578" y="124126"/>
                  </a:cubicBezTo>
                  <a:cubicBezTo>
                    <a:pt x="146952" y="123538"/>
                    <a:pt x="147166" y="122897"/>
                    <a:pt x="147273" y="122202"/>
                  </a:cubicBezTo>
                  <a:cubicBezTo>
                    <a:pt x="152084" y="121133"/>
                    <a:pt x="155078" y="120384"/>
                    <a:pt x="155078" y="120384"/>
                  </a:cubicBezTo>
                  <a:cubicBezTo>
                    <a:pt x="156254" y="120064"/>
                    <a:pt x="157216" y="119262"/>
                    <a:pt x="157697" y="118139"/>
                  </a:cubicBezTo>
                  <a:cubicBezTo>
                    <a:pt x="158285" y="116749"/>
                    <a:pt x="158178" y="115199"/>
                    <a:pt x="157323" y="113916"/>
                  </a:cubicBezTo>
                  <a:cubicBezTo>
                    <a:pt x="156361" y="112580"/>
                    <a:pt x="154811" y="111778"/>
                    <a:pt x="153153" y="111724"/>
                  </a:cubicBezTo>
                  <a:cubicBezTo>
                    <a:pt x="152940" y="110228"/>
                    <a:pt x="152993" y="108731"/>
                    <a:pt x="153260" y="107234"/>
                  </a:cubicBezTo>
                  <a:lnTo>
                    <a:pt x="153367" y="107234"/>
                  </a:lnTo>
                  <a:cubicBezTo>
                    <a:pt x="153418" y="107236"/>
                    <a:pt x="153468" y="107236"/>
                    <a:pt x="153519" y="107236"/>
                  </a:cubicBezTo>
                  <a:cubicBezTo>
                    <a:pt x="155172" y="107236"/>
                    <a:pt x="156710" y="106390"/>
                    <a:pt x="157644" y="104989"/>
                  </a:cubicBezTo>
                  <a:cubicBezTo>
                    <a:pt x="158392" y="103706"/>
                    <a:pt x="158499" y="102049"/>
                    <a:pt x="157804" y="100712"/>
                  </a:cubicBezTo>
                  <a:cubicBezTo>
                    <a:pt x="157163" y="99376"/>
                    <a:pt x="155880" y="98574"/>
                    <a:pt x="154490" y="98521"/>
                  </a:cubicBezTo>
                  <a:lnTo>
                    <a:pt x="147059" y="98307"/>
                  </a:lnTo>
                  <a:cubicBezTo>
                    <a:pt x="147380" y="97238"/>
                    <a:pt x="147487" y="96169"/>
                    <a:pt x="147540" y="95046"/>
                  </a:cubicBezTo>
                  <a:cubicBezTo>
                    <a:pt x="147540" y="91037"/>
                    <a:pt x="145883" y="87509"/>
                    <a:pt x="143157" y="85798"/>
                  </a:cubicBezTo>
                  <a:cubicBezTo>
                    <a:pt x="143050" y="85744"/>
                    <a:pt x="142943" y="85691"/>
                    <a:pt x="142836" y="85638"/>
                  </a:cubicBezTo>
                  <a:cubicBezTo>
                    <a:pt x="142676" y="85531"/>
                    <a:pt x="142462" y="85424"/>
                    <a:pt x="142302" y="85370"/>
                  </a:cubicBezTo>
                  <a:cubicBezTo>
                    <a:pt x="141874" y="85156"/>
                    <a:pt x="141446" y="85050"/>
                    <a:pt x="140965" y="85050"/>
                  </a:cubicBezTo>
                  <a:lnTo>
                    <a:pt x="105042" y="83606"/>
                  </a:lnTo>
                  <a:lnTo>
                    <a:pt x="105042" y="77191"/>
                  </a:lnTo>
                  <a:cubicBezTo>
                    <a:pt x="105042" y="73877"/>
                    <a:pt x="103011" y="71365"/>
                    <a:pt x="99536" y="70296"/>
                  </a:cubicBezTo>
                  <a:cubicBezTo>
                    <a:pt x="99376" y="69868"/>
                    <a:pt x="99109" y="69440"/>
                    <a:pt x="98841" y="69119"/>
                  </a:cubicBezTo>
                  <a:lnTo>
                    <a:pt x="98841" y="66447"/>
                  </a:lnTo>
                  <a:cubicBezTo>
                    <a:pt x="98841" y="64843"/>
                    <a:pt x="97826" y="63400"/>
                    <a:pt x="96382" y="62865"/>
                  </a:cubicBezTo>
                  <a:lnTo>
                    <a:pt x="96596" y="62598"/>
                  </a:lnTo>
                  <a:cubicBezTo>
                    <a:pt x="96970" y="62224"/>
                    <a:pt x="97291" y="61849"/>
                    <a:pt x="97559" y="61582"/>
                  </a:cubicBezTo>
                  <a:lnTo>
                    <a:pt x="97665" y="61475"/>
                  </a:lnTo>
                  <a:lnTo>
                    <a:pt x="98307" y="60673"/>
                  </a:lnTo>
                  <a:lnTo>
                    <a:pt x="98628" y="60299"/>
                  </a:lnTo>
                  <a:cubicBezTo>
                    <a:pt x="98948" y="59871"/>
                    <a:pt x="99162" y="59337"/>
                    <a:pt x="99216" y="58802"/>
                  </a:cubicBezTo>
                  <a:cubicBezTo>
                    <a:pt x="99697" y="58107"/>
                    <a:pt x="100124" y="57359"/>
                    <a:pt x="100552" y="56611"/>
                  </a:cubicBezTo>
                  <a:lnTo>
                    <a:pt x="100606" y="56557"/>
                  </a:lnTo>
                  <a:cubicBezTo>
                    <a:pt x="100873" y="55916"/>
                    <a:pt x="101194" y="55274"/>
                    <a:pt x="101407" y="54633"/>
                  </a:cubicBezTo>
                  <a:cubicBezTo>
                    <a:pt x="101461" y="54419"/>
                    <a:pt x="101514" y="54205"/>
                    <a:pt x="101568" y="54045"/>
                  </a:cubicBezTo>
                  <a:lnTo>
                    <a:pt x="101621" y="53831"/>
                  </a:lnTo>
                  <a:cubicBezTo>
                    <a:pt x="101835" y="53189"/>
                    <a:pt x="101782" y="52548"/>
                    <a:pt x="101461" y="51960"/>
                  </a:cubicBezTo>
                  <a:cubicBezTo>
                    <a:pt x="104027" y="43621"/>
                    <a:pt x="104027" y="38328"/>
                    <a:pt x="104027" y="37740"/>
                  </a:cubicBezTo>
                  <a:cubicBezTo>
                    <a:pt x="103973" y="37259"/>
                    <a:pt x="103920" y="36725"/>
                    <a:pt x="103706" y="36297"/>
                  </a:cubicBezTo>
                  <a:cubicBezTo>
                    <a:pt x="103866" y="35763"/>
                    <a:pt x="103973" y="35281"/>
                    <a:pt x="104134" y="34854"/>
                  </a:cubicBezTo>
                  <a:lnTo>
                    <a:pt x="104134" y="34800"/>
                  </a:lnTo>
                  <a:cubicBezTo>
                    <a:pt x="104294" y="34052"/>
                    <a:pt x="104508" y="33250"/>
                    <a:pt x="104615" y="32662"/>
                  </a:cubicBezTo>
                  <a:cubicBezTo>
                    <a:pt x="104775" y="32021"/>
                    <a:pt x="104829" y="31486"/>
                    <a:pt x="104882" y="31112"/>
                  </a:cubicBezTo>
                  <a:cubicBezTo>
                    <a:pt x="104882" y="31058"/>
                    <a:pt x="104989" y="30470"/>
                    <a:pt x="104989" y="30470"/>
                  </a:cubicBezTo>
                  <a:cubicBezTo>
                    <a:pt x="105096" y="29508"/>
                    <a:pt x="104722" y="28599"/>
                    <a:pt x="103973" y="28011"/>
                  </a:cubicBezTo>
                  <a:cubicBezTo>
                    <a:pt x="103813" y="27049"/>
                    <a:pt x="103653" y="26033"/>
                    <a:pt x="103439" y="25125"/>
                  </a:cubicBezTo>
                  <a:cubicBezTo>
                    <a:pt x="103225" y="24056"/>
                    <a:pt x="103065" y="22986"/>
                    <a:pt x="102904" y="21917"/>
                  </a:cubicBezTo>
                  <a:cubicBezTo>
                    <a:pt x="103011" y="19939"/>
                    <a:pt x="103332" y="17267"/>
                    <a:pt x="103385" y="16785"/>
                  </a:cubicBezTo>
                  <a:cubicBezTo>
                    <a:pt x="103492" y="15930"/>
                    <a:pt x="103332" y="15075"/>
                    <a:pt x="102904" y="14326"/>
                  </a:cubicBezTo>
                  <a:lnTo>
                    <a:pt x="102958" y="14113"/>
                  </a:lnTo>
                  <a:lnTo>
                    <a:pt x="103118" y="13792"/>
                  </a:lnTo>
                  <a:cubicBezTo>
                    <a:pt x="103546" y="12616"/>
                    <a:pt x="103118" y="11279"/>
                    <a:pt x="102049" y="10638"/>
                  </a:cubicBezTo>
                  <a:cubicBezTo>
                    <a:pt x="101995" y="10531"/>
                    <a:pt x="101889" y="10478"/>
                    <a:pt x="101782" y="10424"/>
                  </a:cubicBezTo>
                  <a:cubicBezTo>
                    <a:pt x="101675" y="9783"/>
                    <a:pt x="101621" y="9088"/>
                    <a:pt x="101675" y="8446"/>
                  </a:cubicBezTo>
                  <a:cubicBezTo>
                    <a:pt x="101728" y="6468"/>
                    <a:pt x="101942" y="1283"/>
                    <a:pt x="97452" y="160"/>
                  </a:cubicBezTo>
                  <a:cubicBezTo>
                    <a:pt x="97291" y="107"/>
                    <a:pt x="97184" y="107"/>
                    <a:pt x="97024" y="53"/>
                  </a:cubicBezTo>
                  <a:cubicBezTo>
                    <a:pt x="96810" y="53"/>
                    <a:pt x="96650" y="0"/>
                    <a:pt x="964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34"/>
            <p:cNvSpPr/>
            <p:nvPr/>
          </p:nvSpPr>
          <p:spPr>
            <a:xfrm>
              <a:off x="1612250" y="304925"/>
              <a:ext cx="4356750" cy="5102475"/>
            </a:xfrm>
            <a:custGeom>
              <a:avLst/>
              <a:gdLst/>
              <a:ahLst/>
              <a:cxnLst/>
              <a:rect l="l" t="t" r="r" b="b"/>
              <a:pathLst>
                <a:path w="174270" h="204099" extrusionOk="0">
                  <a:moveTo>
                    <a:pt x="102530" y="1"/>
                  </a:moveTo>
                  <a:cubicBezTo>
                    <a:pt x="97559" y="1"/>
                    <a:pt x="94886" y="3689"/>
                    <a:pt x="93710" y="5293"/>
                  </a:cubicBezTo>
                  <a:cubicBezTo>
                    <a:pt x="93443" y="5721"/>
                    <a:pt x="93122" y="6095"/>
                    <a:pt x="92748" y="6469"/>
                  </a:cubicBezTo>
                  <a:cubicBezTo>
                    <a:pt x="91625" y="7538"/>
                    <a:pt x="90663" y="8821"/>
                    <a:pt x="90022" y="10265"/>
                  </a:cubicBezTo>
                  <a:lnTo>
                    <a:pt x="89754" y="10478"/>
                  </a:lnTo>
                  <a:cubicBezTo>
                    <a:pt x="87509" y="12724"/>
                    <a:pt x="85905" y="15557"/>
                    <a:pt x="85104" y="18604"/>
                  </a:cubicBezTo>
                  <a:cubicBezTo>
                    <a:pt x="84997" y="18871"/>
                    <a:pt x="84890" y="19192"/>
                    <a:pt x="84836" y="19566"/>
                  </a:cubicBezTo>
                  <a:cubicBezTo>
                    <a:pt x="84034" y="20689"/>
                    <a:pt x="83607" y="22078"/>
                    <a:pt x="83500" y="23468"/>
                  </a:cubicBezTo>
                  <a:lnTo>
                    <a:pt x="83500" y="23789"/>
                  </a:lnTo>
                  <a:lnTo>
                    <a:pt x="83500" y="24217"/>
                  </a:lnTo>
                  <a:lnTo>
                    <a:pt x="83500" y="25232"/>
                  </a:lnTo>
                  <a:cubicBezTo>
                    <a:pt x="83500" y="25339"/>
                    <a:pt x="83446" y="25446"/>
                    <a:pt x="83446" y="25553"/>
                  </a:cubicBezTo>
                  <a:cubicBezTo>
                    <a:pt x="83179" y="26890"/>
                    <a:pt x="83019" y="28226"/>
                    <a:pt x="82965" y="29562"/>
                  </a:cubicBezTo>
                  <a:cubicBezTo>
                    <a:pt x="82431" y="30792"/>
                    <a:pt x="82217" y="32182"/>
                    <a:pt x="82377" y="33465"/>
                  </a:cubicBezTo>
                  <a:lnTo>
                    <a:pt x="82431" y="33892"/>
                  </a:lnTo>
                  <a:cubicBezTo>
                    <a:pt x="82484" y="33999"/>
                    <a:pt x="82484" y="34160"/>
                    <a:pt x="82484" y="34267"/>
                  </a:cubicBezTo>
                  <a:cubicBezTo>
                    <a:pt x="82538" y="34587"/>
                    <a:pt x="82591" y="35068"/>
                    <a:pt x="82751" y="35656"/>
                  </a:cubicBezTo>
                  <a:lnTo>
                    <a:pt x="82805" y="35924"/>
                  </a:lnTo>
                  <a:cubicBezTo>
                    <a:pt x="82912" y="36512"/>
                    <a:pt x="83126" y="37153"/>
                    <a:pt x="83339" y="37848"/>
                  </a:cubicBezTo>
                  <a:cubicBezTo>
                    <a:pt x="83339" y="37955"/>
                    <a:pt x="83393" y="38062"/>
                    <a:pt x="83446" y="38169"/>
                  </a:cubicBezTo>
                  <a:cubicBezTo>
                    <a:pt x="83500" y="38383"/>
                    <a:pt x="83607" y="38650"/>
                    <a:pt x="83714" y="38864"/>
                  </a:cubicBezTo>
                  <a:cubicBezTo>
                    <a:pt x="83714" y="39452"/>
                    <a:pt x="83660" y="40574"/>
                    <a:pt x="83714" y="41964"/>
                  </a:cubicBezTo>
                  <a:cubicBezTo>
                    <a:pt x="83660" y="42232"/>
                    <a:pt x="83607" y="42552"/>
                    <a:pt x="83553" y="42820"/>
                  </a:cubicBezTo>
                  <a:lnTo>
                    <a:pt x="83553" y="43087"/>
                  </a:lnTo>
                  <a:cubicBezTo>
                    <a:pt x="83553" y="43301"/>
                    <a:pt x="83500" y="43621"/>
                    <a:pt x="83500" y="43942"/>
                  </a:cubicBezTo>
                  <a:cubicBezTo>
                    <a:pt x="83446" y="44851"/>
                    <a:pt x="83500" y="45760"/>
                    <a:pt x="83553" y="46668"/>
                  </a:cubicBezTo>
                  <a:lnTo>
                    <a:pt x="83553" y="46882"/>
                  </a:lnTo>
                  <a:cubicBezTo>
                    <a:pt x="83714" y="47898"/>
                    <a:pt x="83927" y="48967"/>
                    <a:pt x="84195" y="49983"/>
                  </a:cubicBezTo>
                  <a:lnTo>
                    <a:pt x="84248" y="50143"/>
                  </a:lnTo>
                  <a:cubicBezTo>
                    <a:pt x="84409" y="50678"/>
                    <a:pt x="84516" y="51159"/>
                    <a:pt x="84729" y="51640"/>
                  </a:cubicBezTo>
                  <a:cubicBezTo>
                    <a:pt x="84569" y="52549"/>
                    <a:pt x="84569" y="53457"/>
                    <a:pt x="84729" y="54313"/>
                  </a:cubicBezTo>
                  <a:cubicBezTo>
                    <a:pt x="84783" y="54901"/>
                    <a:pt x="84783" y="55435"/>
                    <a:pt x="84783" y="56023"/>
                  </a:cubicBezTo>
                  <a:cubicBezTo>
                    <a:pt x="84088" y="58375"/>
                    <a:pt x="83821" y="60834"/>
                    <a:pt x="84088" y="63240"/>
                  </a:cubicBezTo>
                  <a:cubicBezTo>
                    <a:pt x="83927" y="63614"/>
                    <a:pt x="83821" y="63988"/>
                    <a:pt x="83767" y="64363"/>
                  </a:cubicBezTo>
                  <a:cubicBezTo>
                    <a:pt x="81468" y="66127"/>
                    <a:pt x="80079" y="68853"/>
                    <a:pt x="80132" y="71740"/>
                  </a:cubicBezTo>
                  <a:lnTo>
                    <a:pt x="80132" y="71847"/>
                  </a:lnTo>
                  <a:cubicBezTo>
                    <a:pt x="76230" y="73985"/>
                    <a:pt x="73878" y="78048"/>
                    <a:pt x="73878" y="82484"/>
                  </a:cubicBezTo>
                  <a:lnTo>
                    <a:pt x="73878" y="85425"/>
                  </a:lnTo>
                  <a:lnTo>
                    <a:pt x="40307" y="87349"/>
                  </a:lnTo>
                  <a:cubicBezTo>
                    <a:pt x="37153" y="87509"/>
                    <a:pt x="34320" y="89380"/>
                    <a:pt x="32876" y="92214"/>
                  </a:cubicBezTo>
                  <a:cubicBezTo>
                    <a:pt x="31861" y="94298"/>
                    <a:pt x="31593" y="96704"/>
                    <a:pt x="32235" y="99003"/>
                  </a:cubicBezTo>
                  <a:cubicBezTo>
                    <a:pt x="31326" y="99109"/>
                    <a:pt x="30471" y="99377"/>
                    <a:pt x="29722" y="99804"/>
                  </a:cubicBezTo>
                  <a:cubicBezTo>
                    <a:pt x="24270" y="102424"/>
                    <a:pt x="20688" y="108785"/>
                    <a:pt x="20635" y="115895"/>
                  </a:cubicBezTo>
                  <a:lnTo>
                    <a:pt x="20635" y="116643"/>
                  </a:lnTo>
                  <a:lnTo>
                    <a:pt x="20314" y="116643"/>
                  </a:lnTo>
                  <a:cubicBezTo>
                    <a:pt x="18871" y="116750"/>
                    <a:pt x="17534" y="117178"/>
                    <a:pt x="16305" y="117873"/>
                  </a:cubicBezTo>
                  <a:cubicBezTo>
                    <a:pt x="11013" y="120920"/>
                    <a:pt x="7805" y="127709"/>
                    <a:pt x="7859" y="135620"/>
                  </a:cubicBezTo>
                  <a:cubicBezTo>
                    <a:pt x="7859" y="137171"/>
                    <a:pt x="8019" y="138721"/>
                    <a:pt x="8286" y="140271"/>
                  </a:cubicBezTo>
                  <a:cubicBezTo>
                    <a:pt x="4972" y="141073"/>
                    <a:pt x="2353" y="143585"/>
                    <a:pt x="1444" y="146846"/>
                  </a:cubicBezTo>
                  <a:cubicBezTo>
                    <a:pt x="375" y="150267"/>
                    <a:pt x="1016" y="153956"/>
                    <a:pt x="3101" y="156843"/>
                  </a:cubicBezTo>
                  <a:cubicBezTo>
                    <a:pt x="4117" y="158126"/>
                    <a:pt x="5400" y="159195"/>
                    <a:pt x="6897" y="159943"/>
                  </a:cubicBezTo>
                  <a:cubicBezTo>
                    <a:pt x="7057" y="162509"/>
                    <a:pt x="7057" y="165075"/>
                    <a:pt x="6897" y="167641"/>
                  </a:cubicBezTo>
                  <a:cubicBezTo>
                    <a:pt x="2299" y="170046"/>
                    <a:pt x="1" y="175285"/>
                    <a:pt x="1337" y="180310"/>
                  </a:cubicBezTo>
                  <a:cubicBezTo>
                    <a:pt x="2085" y="183357"/>
                    <a:pt x="4277" y="185870"/>
                    <a:pt x="7217" y="186992"/>
                  </a:cubicBezTo>
                  <a:cubicBezTo>
                    <a:pt x="8554" y="187473"/>
                    <a:pt x="39719" y="199234"/>
                    <a:pt x="64576" y="203938"/>
                  </a:cubicBezTo>
                  <a:cubicBezTo>
                    <a:pt x="65164" y="204045"/>
                    <a:pt x="65752" y="204098"/>
                    <a:pt x="66340" y="204098"/>
                  </a:cubicBezTo>
                  <a:lnTo>
                    <a:pt x="66768" y="204098"/>
                  </a:lnTo>
                  <a:cubicBezTo>
                    <a:pt x="67035" y="204098"/>
                    <a:pt x="67356" y="204045"/>
                    <a:pt x="67677" y="203991"/>
                  </a:cubicBezTo>
                  <a:lnTo>
                    <a:pt x="68158" y="203938"/>
                  </a:lnTo>
                  <a:cubicBezTo>
                    <a:pt x="71472" y="203350"/>
                    <a:pt x="148450" y="188917"/>
                    <a:pt x="158820" y="186511"/>
                  </a:cubicBezTo>
                  <a:cubicBezTo>
                    <a:pt x="168389" y="184319"/>
                    <a:pt x="174162" y="174216"/>
                    <a:pt x="174216" y="159569"/>
                  </a:cubicBezTo>
                  <a:cubicBezTo>
                    <a:pt x="174269" y="154544"/>
                    <a:pt x="173521" y="142195"/>
                    <a:pt x="166144" y="136369"/>
                  </a:cubicBezTo>
                  <a:cubicBezTo>
                    <a:pt x="164647" y="135193"/>
                    <a:pt x="162776" y="134498"/>
                    <a:pt x="160905" y="134391"/>
                  </a:cubicBezTo>
                  <a:lnTo>
                    <a:pt x="155666" y="134017"/>
                  </a:lnTo>
                  <a:cubicBezTo>
                    <a:pt x="156147" y="133536"/>
                    <a:pt x="156628" y="132947"/>
                    <a:pt x="157056" y="132306"/>
                  </a:cubicBezTo>
                  <a:lnTo>
                    <a:pt x="157163" y="132092"/>
                  </a:lnTo>
                  <a:cubicBezTo>
                    <a:pt x="160370" y="131344"/>
                    <a:pt x="162402" y="130863"/>
                    <a:pt x="162402" y="130863"/>
                  </a:cubicBezTo>
                  <a:cubicBezTo>
                    <a:pt x="165182" y="130168"/>
                    <a:pt x="167480" y="128190"/>
                    <a:pt x="168603" y="125517"/>
                  </a:cubicBezTo>
                  <a:cubicBezTo>
                    <a:pt x="169886" y="122470"/>
                    <a:pt x="169565" y="118995"/>
                    <a:pt x="167801" y="116269"/>
                  </a:cubicBezTo>
                  <a:cubicBezTo>
                    <a:pt x="167480" y="115788"/>
                    <a:pt x="167106" y="115360"/>
                    <a:pt x="166732" y="114933"/>
                  </a:cubicBezTo>
                  <a:cubicBezTo>
                    <a:pt x="169672" y="111992"/>
                    <a:pt x="170474" y="107449"/>
                    <a:pt x="168603" y="103653"/>
                  </a:cubicBezTo>
                  <a:cubicBezTo>
                    <a:pt x="167106" y="100553"/>
                    <a:pt x="164059" y="98575"/>
                    <a:pt x="160638" y="98468"/>
                  </a:cubicBezTo>
                  <a:lnTo>
                    <a:pt x="158767" y="98414"/>
                  </a:lnTo>
                  <a:cubicBezTo>
                    <a:pt x="158339" y="93443"/>
                    <a:pt x="155880" y="89060"/>
                    <a:pt x="152085" y="86654"/>
                  </a:cubicBezTo>
                  <a:cubicBezTo>
                    <a:pt x="151871" y="86494"/>
                    <a:pt x="151604" y="86333"/>
                    <a:pt x="151336" y="86173"/>
                  </a:cubicBezTo>
                  <a:cubicBezTo>
                    <a:pt x="151069" y="86066"/>
                    <a:pt x="150802" y="85906"/>
                    <a:pt x="150534" y="85799"/>
                  </a:cubicBezTo>
                  <a:cubicBezTo>
                    <a:pt x="149519" y="85318"/>
                    <a:pt x="148343" y="85050"/>
                    <a:pt x="147220" y="84997"/>
                  </a:cubicBezTo>
                  <a:lnTo>
                    <a:pt x="116429" y="83767"/>
                  </a:lnTo>
                  <a:lnTo>
                    <a:pt x="116429" y="82484"/>
                  </a:lnTo>
                  <a:cubicBezTo>
                    <a:pt x="116483" y="78048"/>
                    <a:pt x="114077" y="73931"/>
                    <a:pt x="110175" y="71793"/>
                  </a:cubicBezTo>
                  <a:lnTo>
                    <a:pt x="110175" y="71740"/>
                  </a:lnTo>
                  <a:cubicBezTo>
                    <a:pt x="110175" y="70457"/>
                    <a:pt x="109961" y="69227"/>
                    <a:pt x="109426" y="68105"/>
                  </a:cubicBezTo>
                  <a:cubicBezTo>
                    <a:pt x="109800" y="67517"/>
                    <a:pt x="110068" y="66929"/>
                    <a:pt x="110282" y="66234"/>
                  </a:cubicBezTo>
                  <a:cubicBezTo>
                    <a:pt x="110656" y="65646"/>
                    <a:pt x="111030" y="65004"/>
                    <a:pt x="111351" y="64416"/>
                  </a:cubicBezTo>
                  <a:lnTo>
                    <a:pt x="111458" y="64202"/>
                  </a:lnTo>
                  <a:cubicBezTo>
                    <a:pt x="111885" y="63400"/>
                    <a:pt x="112206" y="62545"/>
                    <a:pt x="112527" y="61636"/>
                  </a:cubicBezTo>
                  <a:cubicBezTo>
                    <a:pt x="112634" y="61316"/>
                    <a:pt x="112741" y="61048"/>
                    <a:pt x="112794" y="60728"/>
                  </a:cubicBezTo>
                  <a:lnTo>
                    <a:pt x="112848" y="60567"/>
                  </a:lnTo>
                  <a:cubicBezTo>
                    <a:pt x="113168" y="59552"/>
                    <a:pt x="113222" y="58482"/>
                    <a:pt x="113115" y="57413"/>
                  </a:cubicBezTo>
                  <a:cubicBezTo>
                    <a:pt x="115413" y="49288"/>
                    <a:pt x="115413" y="43996"/>
                    <a:pt x="115413" y="42980"/>
                  </a:cubicBezTo>
                  <a:cubicBezTo>
                    <a:pt x="115413" y="42552"/>
                    <a:pt x="115360" y="42125"/>
                    <a:pt x="115307" y="41697"/>
                  </a:cubicBezTo>
                  <a:lnTo>
                    <a:pt x="115413" y="41376"/>
                  </a:lnTo>
                  <a:cubicBezTo>
                    <a:pt x="115627" y="40574"/>
                    <a:pt x="115788" y="39773"/>
                    <a:pt x="115948" y="39131"/>
                  </a:cubicBezTo>
                  <a:lnTo>
                    <a:pt x="116001" y="38917"/>
                  </a:lnTo>
                  <a:cubicBezTo>
                    <a:pt x="116108" y="38276"/>
                    <a:pt x="116215" y="37688"/>
                    <a:pt x="116269" y="37260"/>
                  </a:cubicBezTo>
                  <a:cubicBezTo>
                    <a:pt x="116322" y="37207"/>
                    <a:pt x="116322" y="37100"/>
                    <a:pt x="116322" y="37046"/>
                  </a:cubicBezTo>
                  <a:lnTo>
                    <a:pt x="116376" y="36458"/>
                  </a:lnTo>
                  <a:cubicBezTo>
                    <a:pt x="116643" y="34534"/>
                    <a:pt x="116162" y="32609"/>
                    <a:pt x="115093" y="30952"/>
                  </a:cubicBezTo>
                  <a:cubicBezTo>
                    <a:pt x="114986" y="30418"/>
                    <a:pt x="114879" y="29883"/>
                    <a:pt x="114772" y="29402"/>
                  </a:cubicBezTo>
                  <a:cubicBezTo>
                    <a:pt x="114665" y="28761"/>
                    <a:pt x="114451" y="27691"/>
                    <a:pt x="114398" y="27157"/>
                  </a:cubicBezTo>
                  <a:cubicBezTo>
                    <a:pt x="114451" y="25767"/>
                    <a:pt x="114665" y="23949"/>
                    <a:pt x="114772" y="22720"/>
                  </a:cubicBezTo>
                  <a:cubicBezTo>
                    <a:pt x="114932" y="21651"/>
                    <a:pt x="114879" y="20528"/>
                    <a:pt x="114612" y="19459"/>
                  </a:cubicBezTo>
                  <a:cubicBezTo>
                    <a:pt x="114986" y="17321"/>
                    <a:pt x="114451" y="15076"/>
                    <a:pt x="113115" y="13365"/>
                  </a:cubicBezTo>
                  <a:cubicBezTo>
                    <a:pt x="113275" y="3903"/>
                    <a:pt x="108090" y="1123"/>
                    <a:pt x="104882" y="322"/>
                  </a:cubicBezTo>
                  <a:cubicBezTo>
                    <a:pt x="104562" y="215"/>
                    <a:pt x="104241" y="161"/>
                    <a:pt x="103867" y="108"/>
                  </a:cubicBezTo>
                  <a:cubicBezTo>
                    <a:pt x="103439" y="54"/>
                    <a:pt x="103011" y="1"/>
                    <a:pt x="102530" y="1"/>
                  </a:cubicBezTo>
                  <a:close/>
                </a:path>
              </a:pathLst>
            </a:custGeom>
            <a:solidFill>
              <a:schemeClr val="lt1"/>
            </a:solidFill>
            <a:ln>
              <a:noFill/>
            </a:ln>
            <a:effectLst>
              <a:outerShdw blurRad="42863" dist="95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34"/>
            <p:cNvSpPr/>
            <p:nvPr/>
          </p:nvSpPr>
          <p:spPr>
            <a:xfrm>
              <a:off x="1831425" y="502525"/>
              <a:ext cx="3935775" cy="4704075"/>
            </a:xfrm>
            <a:custGeom>
              <a:avLst/>
              <a:gdLst/>
              <a:ahLst/>
              <a:cxnLst/>
              <a:rect l="l" t="t" r="r" b="b"/>
              <a:pathLst>
                <a:path w="157431" h="188163" extrusionOk="0">
                  <a:moveTo>
                    <a:pt x="93717" y="0"/>
                  </a:moveTo>
                  <a:cubicBezTo>
                    <a:pt x="92778" y="0"/>
                    <a:pt x="92065" y="924"/>
                    <a:pt x="91304" y="2040"/>
                  </a:cubicBezTo>
                  <a:cubicBezTo>
                    <a:pt x="90716" y="2895"/>
                    <a:pt x="90021" y="3643"/>
                    <a:pt x="89273" y="4392"/>
                  </a:cubicBezTo>
                  <a:cubicBezTo>
                    <a:pt x="88204" y="5354"/>
                    <a:pt x="87562" y="7492"/>
                    <a:pt x="87242" y="9631"/>
                  </a:cubicBezTo>
                  <a:lnTo>
                    <a:pt x="87242" y="9149"/>
                  </a:lnTo>
                  <a:cubicBezTo>
                    <a:pt x="87242" y="8829"/>
                    <a:pt x="87188" y="8508"/>
                    <a:pt x="86974" y="8294"/>
                  </a:cubicBezTo>
                  <a:cubicBezTo>
                    <a:pt x="86921" y="8187"/>
                    <a:pt x="86814" y="8187"/>
                    <a:pt x="86707" y="8134"/>
                  </a:cubicBezTo>
                  <a:cubicBezTo>
                    <a:pt x="86600" y="8134"/>
                    <a:pt x="86440" y="8187"/>
                    <a:pt x="86386" y="8294"/>
                  </a:cubicBezTo>
                  <a:cubicBezTo>
                    <a:pt x="85157" y="9577"/>
                    <a:pt x="84302" y="11181"/>
                    <a:pt x="83874" y="12891"/>
                  </a:cubicBezTo>
                  <a:cubicBezTo>
                    <a:pt x="83393" y="14335"/>
                    <a:pt x="83126" y="15832"/>
                    <a:pt x="83072" y="17382"/>
                  </a:cubicBezTo>
                  <a:cubicBezTo>
                    <a:pt x="83019" y="17221"/>
                    <a:pt x="82965" y="17061"/>
                    <a:pt x="82965" y="16954"/>
                  </a:cubicBezTo>
                  <a:cubicBezTo>
                    <a:pt x="82858" y="16633"/>
                    <a:pt x="82751" y="16420"/>
                    <a:pt x="82698" y="16206"/>
                  </a:cubicBezTo>
                  <a:lnTo>
                    <a:pt x="82644" y="15938"/>
                  </a:lnTo>
                  <a:lnTo>
                    <a:pt x="82644" y="16259"/>
                  </a:lnTo>
                  <a:lnTo>
                    <a:pt x="82644" y="17115"/>
                  </a:lnTo>
                  <a:cubicBezTo>
                    <a:pt x="82644" y="17435"/>
                    <a:pt x="82698" y="17863"/>
                    <a:pt x="82805" y="18291"/>
                  </a:cubicBezTo>
                  <a:cubicBezTo>
                    <a:pt x="82805" y="18397"/>
                    <a:pt x="82858" y="18504"/>
                    <a:pt x="82912" y="18665"/>
                  </a:cubicBezTo>
                  <a:cubicBezTo>
                    <a:pt x="82644" y="18665"/>
                    <a:pt x="82484" y="18932"/>
                    <a:pt x="82377" y="19306"/>
                  </a:cubicBezTo>
                  <a:cubicBezTo>
                    <a:pt x="82003" y="21445"/>
                    <a:pt x="81896" y="23636"/>
                    <a:pt x="82003" y="25828"/>
                  </a:cubicBezTo>
                  <a:cubicBezTo>
                    <a:pt x="81843" y="25507"/>
                    <a:pt x="81682" y="25186"/>
                    <a:pt x="81629" y="24973"/>
                  </a:cubicBezTo>
                  <a:lnTo>
                    <a:pt x="81468" y="24652"/>
                  </a:lnTo>
                  <a:lnTo>
                    <a:pt x="81522" y="25080"/>
                  </a:lnTo>
                  <a:cubicBezTo>
                    <a:pt x="81522" y="25293"/>
                    <a:pt x="81575" y="25668"/>
                    <a:pt x="81682" y="26095"/>
                  </a:cubicBezTo>
                  <a:cubicBezTo>
                    <a:pt x="81789" y="26523"/>
                    <a:pt x="81896" y="26951"/>
                    <a:pt x="82056" y="27432"/>
                  </a:cubicBezTo>
                  <a:cubicBezTo>
                    <a:pt x="82217" y="27859"/>
                    <a:pt x="82431" y="28394"/>
                    <a:pt x="82644" y="28875"/>
                  </a:cubicBezTo>
                  <a:cubicBezTo>
                    <a:pt x="82912" y="29303"/>
                    <a:pt x="83179" y="29730"/>
                    <a:pt x="83393" y="30104"/>
                  </a:cubicBezTo>
                  <a:lnTo>
                    <a:pt x="83500" y="30158"/>
                  </a:lnTo>
                  <a:cubicBezTo>
                    <a:pt x="83339" y="30158"/>
                    <a:pt x="83232" y="30211"/>
                    <a:pt x="83126" y="30318"/>
                  </a:cubicBezTo>
                  <a:cubicBezTo>
                    <a:pt x="82965" y="30479"/>
                    <a:pt x="82858" y="30746"/>
                    <a:pt x="82858" y="31013"/>
                  </a:cubicBezTo>
                  <a:cubicBezTo>
                    <a:pt x="82698" y="33579"/>
                    <a:pt x="82912" y="36145"/>
                    <a:pt x="83500" y="38658"/>
                  </a:cubicBezTo>
                  <a:cubicBezTo>
                    <a:pt x="83607" y="39085"/>
                    <a:pt x="83714" y="39566"/>
                    <a:pt x="83820" y="40101"/>
                  </a:cubicBezTo>
                  <a:lnTo>
                    <a:pt x="84088" y="41170"/>
                  </a:lnTo>
                  <a:cubicBezTo>
                    <a:pt x="83874" y="40635"/>
                    <a:pt x="83660" y="40101"/>
                    <a:pt x="83500" y="39566"/>
                  </a:cubicBezTo>
                  <a:cubicBezTo>
                    <a:pt x="83286" y="38925"/>
                    <a:pt x="83072" y="38337"/>
                    <a:pt x="82965" y="37695"/>
                  </a:cubicBezTo>
                  <a:cubicBezTo>
                    <a:pt x="82858" y="37268"/>
                    <a:pt x="82751" y="36787"/>
                    <a:pt x="82698" y="36305"/>
                  </a:cubicBezTo>
                  <a:cubicBezTo>
                    <a:pt x="82698" y="36145"/>
                    <a:pt x="82644" y="35985"/>
                    <a:pt x="82644" y="35878"/>
                  </a:cubicBezTo>
                  <a:cubicBezTo>
                    <a:pt x="82644" y="35985"/>
                    <a:pt x="82644" y="36145"/>
                    <a:pt x="82644" y="36305"/>
                  </a:cubicBezTo>
                  <a:cubicBezTo>
                    <a:pt x="82591" y="36840"/>
                    <a:pt x="82591" y="37321"/>
                    <a:pt x="82644" y="37856"/>
                  </a:cubicBezTo>
                  <a:cubicBezTo>
                    <a:pt x="82751" y="38551"/>
                    <a:pt x="82912" y="39246"/>
                    <a:pt x="83072" y="39941"/>
                  </a:cubicBezTo>
                  <a:cubicBezTo>
                    <a:pt x="83286" y="40635"/>
                    <a:pt x="83553" y="41384"/>
                    <a:pt x="83820" y="42079"/>
                  </a:cubicBezTo>
                  <a:cubicBezTo>
                    <a:pt x="84034" y="42774"/>
                    <a:pt x="84355" y="43415"/>
                    <a:pt x="84569" y="44110"/>
                  </a:cubicBezTo>
                  <a:cubicBezTo>
                    <a:pt x="84515" y="44057"/>
                    <a:pt x="84462" y="44057"/>
                    <a:pt x="84408" y="44003"/>
                  </a:cubicBezTo>
                  <a:cubicBezTo>
                    <a:pt x="84302" y="44003"/>
                    <a:pt x="84195" y="44057"/>
                    <a:pt x="84088" y="44110"/>
                  </a:cubicBezTo>
                  <a:cubicBezTo>
                    <a:pt x="83820" y="44377"/>
                    <a:pt x="83714" y="44805"/>
                    <a:pt x="83767" y="45179"/>
                  </a:cubicBezTo>
                  <a:cubicBezTo>
                    <a:pt x="83874" y="46035"/>
                    <a:pt x="84141" y="48547"/>
                    <a:pt x="83714" y="49883"/>
                  </a:cubicBezTo>
                  <a:cubicBezTo>
                    <a:pt x="83072" y="52236"/>
                    <a:pt x="82912" y="53625"/>
                    <a:pt x="83607" y="57207"/>
                  </a:cubicBezTo>
                  <a:cubicBezTo>
                    <a:pt x="83714" y="57848"/>
                    <a:pt x="83874" y="58704"/>
                    <a:pt x="84088" y="59559"/>
                  </a:cubicBezTo>
                  <a:cubicBezTo>
                    <a:pt x="83927" y="59238"/>
                    <a:pt x="83767" y="58971"/>
                    <a:pt x="83607" y="58757"/>
                  </a:cubicBezTo>
                  <a:cubicBezTo>
                    <a:pt x="83446" y="58490"/>
                    <a:pt x="83179" y="58223"/>
                    <a:pt x="83019" y="58062"/>
                  </a:cubicBezTo>
                  <a:lnTo>
                    <a:pt x="82805" y="57848"/>
                  </a:lnTo>
                  <a:lnTo>
                    <a:pt x="82965" y="58223"/>
                  </a:lnTo>
                  <a:cubicBezTo>
                    <a:pt x="83072" y="58383"/>
                    <a:pt x="83179" y="58704"/>
                    <a:pt x="83339" y="59078"/>
                  </a:cubicBezTo>
                  <a:cubicBezTo>
                    <a:pt x="83500" y="59452"/>
                    <a:pt x="83714" y="59880"/>
                    <a:pt x="83874" y="60361"/>
                  </a:cubicBezTo>
                  <a:cubicBezTo>
                    <a:pt x="84088" y="60842"/>
                    <a:pt x="84302" y="61323"/>
                    <a:pt x="84462" y="61804"/>
                  </a:cubicBezTo>
                  <a:lnTo>
                    <a:pt x="84515" y="62072"/>
                  </a:lnTo>
                  <a:cubicBezTo>
                    <a:pt x="83072" y="62125"/>
                    <a:pt x="81575" y="62285"/>
                    <a:pt x="80132" y="62606"/>
                  </a:cubicBezTo>
                  <a:cubicBezTo>
                    <a:pt x="79651" y="62713"/>
                    <a:pt x="79277" y="63194"/>
                    <a:pt x="79277" y="63675"/>
                  </a:cubicBezTo>
                  <a:lnTo>
                    <a:pt x="79277" y="67631"/>
                  </a:lnTo>
                  <a:cubicBezTo>
                    <a:pt x="78635" y="67952"/>
                    <a:pt x="78261" y="68647"/>
                    <a:pt x="78261" y="69395"/>
                  </a:cubicBezTo>
                  <a:lnTo>
                    <a:pt x="78261" y="69930"/>
                  </a:lnTo>
                  <a:cubicBezTo>
                    <a:pt x="77566" y="69983"/>
                    <a:pt x="76925" y="70144"/>
                    <a:pt x="76283" y="70357"/>
                  </a:cubicBezTo>
                  <a:cubicBezTo>
                    <a:pt x="74198" y="71106"/>
                    <a:pt x="73022" y="72603"/>
                    <a:pt x="73022" y="74527"/>
                  </a:cubicBezTo>
                  <a:lnTo>
                    <a:pt x="73022" y="85058"/>
                  </a:lnTo>
                  <a:lnTo>
                    <a:pt x="31914" y="87410"/>
                  </a:lnTo>
                  <a:cubicBezTo>
                    <a:pt x="31593" y="87463"/>
                    <a:pt x="31380" y="87624"/>
                    <a:pt x="31219" y="87891"/>
                  </a:cubicBezTo>
                  <a:cubicBezTo>
                    <a:pt x="31005" y="88319"/>
                    <a:pt x="31005" y="88800"/>
                    <a:pt x="31273" y="89228"/>
                  </a:cubicBezTo>
                  <a:cubicBezTo>
                    <a:pt x="31615" y="89668"/>
                    <a:pt x="32137" y="89929"/>
                    <a:pt x="32715" y="89929"/>
                  </a:cubicBezTo>
                  <a:cubicBezTo>
                    <a:pt x="32768" y="89929"/>
                    <a:pt x="32822" y="89927"/>
                    <a:pt x="32876" y="89922"/>
                  </a:cubicBezTo>
                  <a:cubicBezTo>
                    <a:pt x="33464" y="89922"/>
                    <a:pt x="34106" y="89869"/>
                    <a:pt x="34747" y="89816"/>
                  </a:cubicBezTo>
                  <a:lnTo>
                    <a:pt x="34747" y="89816"/>
                  </a:lnTo>
                  <a:cubicBezTo>
                    <a:pt x="35603" y="92542"/>
                    <a:pt x="35603" y="95535"/>
                    <a:pt x="34694" y="98262"/>
                  </a:cubicBezTo>
                  <a:lnTo>
                    <a:pt x="34266" y="98262"/>
                  </a:lnTo>
                  <a:cubicBezTo>
                    <a:pt x="34153" y="98252"/>
                    <a:pt x="34039" y="98248"/>
                    <a:pt x="33925" y="98248"/>
                  </a:cubicBezTo>
                  <a:cubicBezTo>
                    <a:pt x="33397" y="98248"/>
                    <a:pt x="32870" y="98344"/>
                    <a:pt x="32342" y="98476"/>
                  </a:cubicBezTo>
                  <a:lnTo>
                    <a:pt x="24804" y="98957"/>
                  </a:lnTo>
                  <a:cubicBezTo>
                    <a:pt x="24697" y="98957"/>
                    <a:pt x="24537" y="99010"/>
                    <a:pt x="24377" y="99064"/>
                  </a:cubicBezTo>
                  <a:cubicBezTo>
                    <a:pt x="21704" y="100400"/>
                    <a:pt x="19886" y="103982"/>
                    <a:pt x="19886" y="108044"/>
                  </a:cubicBezTo>
                  <a:cubicBezTo>
                    <a:pt x="19886" y="110771"/>
                    <a:pt x="20742" y="113925"/>
                    <a:pt x="23040" y="115956"/>
                  </a:cubicBezTo>
                  <a:lnTo>
                    <a:pt x="12082" y="116704"/>
                  </a:lnTo>
                  <a:cubicBezTo>
                    <a:pt x="11921" y="116758"/>
                    <a:pt x="11707" y="116811"/>
                    <a:pt x="11547" y="116918"/>
                  </a:cubicBezTo>
                  <a:cubicBezTo>
                    <a:pt x="8821" y="118468"/>
                    <a:pt x="7057" y="122691"/>
                    <a:pt x="7057" y="127663"/>
                  </a:cubicBezTo>
                  <a:cubicBezTo>
                    <a:pt x="7057" y="131993"/>
                    <a:pt x="8714" y="137178"/>
                    <a:pt x="12990" y="138996"/>
                  </a:cubicBezTo>
                  <a:lnTo>
                    <a:pt x="1658" y="140118"/>
                  </a:lnTo>
                  <a:cubicBezTo>
                    <a:pt x="1016" y="140172"/>
                    <a:pt x="482" y="140599"/>
                    <a:pt x="321" y="141187"/>
                  </a:cubicBezTo>
                  <a:cubicBezTo>
                    <a:pt x="0" y="142203"/>
                    <a:pt x="161" y="143272"/>
                    <a:pt x="695" y="144128"/>
                  </a:cubicBezTo>
                  <a:cubicBezTo>
                    <a:pt x="1247" y="144829"/>
                    <a:pt x="2032" y="145202"/>
                    <a:pt x="2877" y="145202"/>
                  </a:cubicBezTo>
                  <a:cubicBezTo>
                    <a:pt x="2934" y="145202"/>
                    <a:pt x="2991" y="145200"/>
                    <a:pt x="3048" y="145197"/>
                  </a:cubicBezTo>
                  <a:cubicBezTo>
                    <a:pt x="3796" y="145197"/>
                    <a:pt x="4544" y="145143"/>
                    <a:pt x="5239" y="145036"/>
                  </a:cubicBezTo>
                  <a:lnTo>
                    <a:pt x="5239" y="145036"/>
                  </a:lnTo>
                  <a:cubicBezTo>
                    <a:pt x="5881" y="148404"/>
                    <a:pt x="7164" y="157278"/>
                    <a:pt x="5186" y="166205"/>
                  </a:cubicBezTo>
                  <a:lnTo>
                    <a:pt x="5025" y="166205"/>
                  </a:lnTo>
                  <a:cubicBezTo>
                    <a:pt x="3048" y="166205"/>
                    <a:pt x="1604" y="166740"/>
                    <a:pt x="802" y="167702"/>
                  </a:cubicBezTo>
                  <a:cubicBezTo>
                    <a:pt x="214" y="168557"/>
                    <a:pt x="54" y="169573"/>
                    <a:pt x="375" y="170535"/>
                  </a:cubicBezTo>
                  <a:cubicBezTo>
                    <a:pt x="482" y="171016"/>
                    <a:pt x="856" y="171390"/>
                    <a:pt x="1337" y="171604"/>
                  </a:cubicBezTo>
                  <a:cubicBezTo>
                    <a:pt x="1604" y="171711"/>
                    <a:pt x="32930" y="183578"/>
                    <a:pt x="57306" y="188122"/>
                  </a:cubicBezTo>
                  <a:cubicBezTo>
                    <a:pt x="57359" y="188149"/>
                    <a:pt x="57413" y="188162"/>
                    <a:pt x="57466" y="188162"/>
                  </a:cubicBezTo>
                  <a:cubicBezTo>
                    <a:pt x="57520" y="188162"/>
                    <a:pt x="57573" y="188149"/>
                    <a:pt x="57627" y="188122"/>
                  </a:cubicBezTo>
                  <a:lnTo>
                    <a:pt x="57841" y="188122"/>
                  </a:lnTo>
                  <a:cubicBezTo>
                    <a:pt x="61155" y="187534"/>
                    <a:pt x="138025" y="173154"/>
                    <a:pt x="148182" y="170749"/>
                  </a:cubicBezTo>
                  <a:cubicBezTo>
                    <a:pt x="154918" y="169199"/>
                    <a:pt x="157377" y="159844"/>
                    <a:pt x="157377" y="151611"/>
                  </a:cubicBezTo>
                  <a:cubicBezTo>
                    <a:pt x="157430" y="145731"/>
                    <a:pt x="156094" y="137766"/>
                    <a:pt x="152352" y="134773"/>
                  </a:cubicBezTo>
                  <a:cubicBezTo>
                    <a:pt x="152085" y="134612"/>
                    <a:pt x="151817" y="134505"/>
                    <a:pt x="151497" y="134452"/>
                  </a:cubicBezTo>
                  <a:lnTo>
                    <a:pt x="140698" y="133703"/>
                  </a:lnTo>
                  <a:cubicBezTo>
                    <a:pt x="139948" y="133328"/>
                    <a:pt x="139116" y="133159"/>
                    <a:pt x="138274" y="133159"/>
                  </a:cubicBezTo>
                  <a:cubicBezTo>
                    <a:pt x="138155" y="133159"/>
                    <a:pt x="138037" y="133162"/>
                    <a:pt x="137919" y="133169"/>
                  </a:cubicBezTo>
                  <a:lnTo>
                    <a:pt x="137437" y="133169"/>
                  </a:lnTo>
                  <a:cubicBezTo>
                    <a:pt x="135887" y="128091"/>
                    <a:pt x="136849" y="123066"/>
                    <a:pt x="137384" y="120981"/>
                  </a:cubicBezTo>
                  <a:cubicBezTo>
                    <a:pt x="137812" y="120981"/>
                    <a:pt x="138400" y="121034"/>
                    <a:pt x="138988" y="121034"/>
                  </a:cubicBezTo>
                  <a:lnTo>
                    <a:pt x="139362" y="121034"/>
                  </a:lnTo>
                  <a:cubicBezTo>
                    <a:pt x="139412" y="121038"/>
                    <a:pt x="139463" y="121039"/>
                    <a:pt x="139513" y="121039"/>
                  </a:cubicBezTo>
                  <a:cubicBezTo>
                    <a:pt x="140263" y="121039"/>
                    <a:pt x="140996" y="120670"/>
                    <a:pt x="141447" y="120019"/>
                  </a:cubicBezTo>
                  <a:cubicBezTo>
                    <a:pt x="141821" y="119431"/>
                    <a:pt x="141874" y="118629"/>
                    <a:pt x="141607" y="117987"/>
                  </a:cubicBezTo>
                  <a:cubicBezTo>
                    <a:pt x="141554" y="117827"/>
                    <a:pt x="141447" y="117666"/>
                    <a:pt x="141340" y="117560"/>
                  </a:cubicBezTo>
                  <a:cubicBezTo>
                    <a:pt x="147434" y="116170"/>
                    <a:pt x="151497" y="115154"/>
                    <a:pt x="151603" y="115154"/>
                  </a:cubicBezTo>
                  <a:cubicBezTo>
                    <a:pt x="151924" y="115047"/>
                    <a:pt x="152245" y="114833"/>
                    <a:pt x="152405" y="114459"/>
                  </a:cubicBezTo>
                  <a:cubicBezTo>
                    <a:pt x="152619" y="113925"/>
                    <a:pt x="152566" y="113283"/>
                    <a:pt x="152245" y="112802"/>
                  </a:cubicBezTo>
                  <a:cubicBezTo>
                    <a:pt x="151764" y="112054"/>
                    <a:pt x="150695" y="111679"/>
                    <a:pt x="148931" y="111679"/>
                  </a:cubicBezTo>
                  <a:lnTo>
                    <a:pt x="148236" y="111679"/>
                  </a:lnTo>
                  <a:cubicBezTo>
                    <a:pt x="146846" y="107617"/>
                    <a:pt x="147808" y="103554"/>
                    <a:pt x="148343" y="101897"/>
                  </a:cubicBezTo>
                  <a:cubicBezTo>
                    <a:pt x="148824" y="101897"/>
                    <a:pt x="149358" y="101950"/>
                    <a:pt x="150000" y="101950"/>
                  </a:cubicBezTo>
                  <a:lnTo>
                    <a:pt x="150481" y="101950"/>
                  </a:lnTo>
                  <a:cubicBezTo>
                    <a:pt x="150532" y="101954"/>
                    <a:pt x="150582" y="101955"/>
                    <a:pt x="150633" y="101955"/>
                  </a:cubicBezTo>
                  <a:cubicBezTo>
                    <a:pt x="151383" y="101955"/>
                    <a:pt x="152112" y="101589"/>
                    <a:pt x="152512" y="100988"/>
                  </a:cubicBezTo>
                  <a:cubicBezTo>
                    <a:pt x="152833" y="100453"/>
                    <a:pt x="152886" y="99758"/>
                    <a:pt x="152619" y="99224"/>
                  </a:cubicBezTo>
                  <a:cubicBezTo>
                    <a:pt x="152405" y="98850"/>
                    <a:pt x="152031" y="98582"/>
                    <a:pt x="151603" y="98529"/>
                  </a:cubicBezTo>
                  <a:lnTo>
                    <a:pt x="140057" y="98208"/>
                  </a:lnTo>
                  <a:cubicBezTo>
                    <a:pt x="141340" y="96551"/>
                    <a:pt x="142035" y="94520"/>
                    <a:pt x="142035" y="92381"/>
                  </a:cubicBezTo>
                  <a:cubicBezTo>
                    <a:pt x="142035" y="89281"/>
                    <a:pt x="140805" y="86555"/>
                    <a:pt x="138827" y="85379"/>
                  </a:cubicBezTo>
                  <a:cubicBezTo>
                    <a:pt x="138667" y="85325"/>
                    <a:pt x="138560" y="85218"/>
                    <a:pt x="138400" y="85165"/>
                  </a:cubicBezTo>
                  <a:cubicBezTo>
                    <a:pt x="138293" y="85111"/>
                    <a:pt x="138186" y="85111"/>
                    <a:pt x="138079" y="85111"/>
                  </a:cubicBezTo>
                  <a:lnTo>
                    <a:pt x="99911" y="83561"/>
                  </a:lnTo>
                  <a:lnTo>
                    <a:pt x="99644" y="83561"/>
                  </a:lnTo>
                  <a:lnTo>
                    <a:pt x="99644" y="74527"/>
                  </a:lnTo>
                  <a:cubicBezTo>
                    <a:pt x="99644" y="71373"/>
                    <a:pt x="96704" y="70197"/>
                    <a:pt x="94405" y="69930"/>
                  </a:cubicBezTo>
                  <a:lnTo>
                    <a:pt x="94405" y="69395"/>
                  </a:lnTo>
                  <a:cubicBezTo>
                    <a:pt x="94405" y="68647"/>
                    <a:pt x="94031" y="67952"/>
                    <a:pt x="93389" y="67631"/>
                  </a:cubicBezTo>
                  <a:lnTo>
                    <a:pt x="93389" y="63782"/>
                  </a:lnTo>
                  <a:cubicBezTo>
                    <a:pt x="93389" y="63301"/>
                    <a:pt x="93015" y="62820"/>
                    <a:pt x="92534" y="62713"/>
                  </a:cubicBezTo>
                  <a:cubicBezTo>
                    <a:pt x="91251" y="62446"/>
                    <a:pt x="89915" y="62285"/>
                    <a:pt x="88578" y="62178"/>
                  </a:cubicBezTo>
                  <a:cubicBezTo>
                    <a:pt x="88792" y="61965"/>
                    <a:pt x="89006" y="61751"/>
                    <a:pt x="89273" y="61537"/>
                  </a:cubicBezTo>
                  <a:cubicBezTo>
                    <a:pt x="89433" y="61377"/>
                    <a:pt x="89594" y="61270"/>
                    <a:pt x="89701" y="61163"/>
                  </a:cubicBezTo>
                  <a:cubicBezTo>
                    <a:pt x="89808" y="61056"/>
                    <a:pt x="89968" y="60949"/>
                    <a:pt x="90075" y="60896"/>
                  </a:cubicBezTo>
                  <a:lnTo>
                    <a:pt x="90396" y="60628"/>
                  </a:lnTo>
                  <a:lnTo>
                    <a:pt x="90021" y="60682"/>
                  </a:lnTo>
                  <a:cubicBezTo>
                    <a:pt x="89915" y="60735"/>
                    <a:pt x="89754" y="60789"/>
                    <a:pt x="89647" y="60842"/>
                  </a:cubicBezTo>
                  <a:cubicBezTo>
                    <a:pt x="89487" y="60896"/>
                    <a:pt x="89326" y="60949"/>
                    <a:pt x="89166" y="61056"/>
                  </a:cubicBezTo>
                  <a:cubicBezTo>
                    <a:pt x="88952" y="61163"/>
                    <a:pt x="88792" y="61270"/>
                    <a:pt x="88578" y="61377"/>
                  </a:cubicBezTo>
                  <a:cubicBezTo>
                    <a:pt x="88845" y="61109"/>
                    <a:pt x="89166" y="60842"/>
                    <a:pt x="89540" y="60521"/>
                  </a:cubicBezTo>
                  <a:cubicBezTo>
                    <a:pt x="89861" y="60201"/>
                    <a:pt x="90289" y="59773"/>
                    <a:pt x="90716" y="59399"/>
                  </a:cubicBezTo>
                  <a:cubicBezTo>
                    <a:pt x="91091" y="59025"/>
                    <a:pt x="91465" y="58543"/>
                    <a:pt x="91839" y="58169"/>
                  </a:cubicBezTo>
                  <a:cubicBezTo>
                    <a:pt x="92213" y="57795"/>
                    <a:pt x="92534" y="57421"/>
                    <a:pt x="92855" y="57100"/>
                  </a:cubicBezTo>
                  <a:lnTo>
                    <a:pt x="93496" y="56298"/>
                  </a:lnTo>
                  <a:lnTo>
                    <a:pt x="93763" y="55978"/>
                  </a:lnTo>
                  <a:lnTo>
                    <a:pt x="93443" y="56138"/>
                  </a:lnTo>
                  <a:lnTo>
                    <a:pt x="92694" y="56672"/>
                  </a:lnTo>
                  <a:lnTo>
                    <a:pt x="92641" y="56672"/>
                  </a:lnTo>
                  <a:lnTo>
                    <a:pt x="92694" y="56619"/>
                  </a:lnTo>
                  <a:cubicBezTo>
                    <a:pt x="93229" y="55978"/>
                    <a:pt x="93763" y="55336"/>
                    <a:pt x="94244" y="54695"/>
                  </a:cubicBezTo>
                  <a:cubicBezTo>
                    <a:pt x="94672" y="54053"/>
                    <a:pt x="95046" y="53412"/>
                    <a:pt x="95421" y="52770"/>
                  </a:cubicBezTo>
                  <a:cubicBezTo>
                    <a:pt x="95688" y="52236"/>
                    <a:pt x="95902" y="51701"/>
                    <a:pt x="96115" y="51113"/>
                  </a:cubicBezTo>
                  <a:cubicBezTo>
                    <a:pt x="96169" y="50899"/>
                    <a:pt x="96222" y="50739"/>
                    <a:pt x="96222" y="50632"/>
                  </a:cubicBezTo>
                  <a:lnTo>
                    <a:pt x="96222" y="50632"/>
                  </a:lnTo>
                  <a:cubicBezTo>
                    <a:pt x="96169" y="50685"/>
                    <a:pt x="96115" y="50846"/>
                    <a:pt x="96009" y="51006"/>
                  </a:cubicBezTo>
                  <a:cubicBezTo>
                    <a:pt x="95795" y="51487"/>
                    <a:pt x="95474" y="51915"/>
                    <a:pt x="95207" y="52342"/>
                  </a:cubicBezTo>
                  <a:cubicBezTo>
                    <a:pt x="94833" y="52930"/>
                    <a:pt x="94405" y="53465"/>
                    <a:pt x="93924" y="54000"/>
                  </a:cubicBezTo>
                  <a:cubicBezTo>
                    <a:pt x="94779" y="52449"/>
                    <a:pt x="95474" y="50846"/>
                    <a:pt x="95955" y="49135"/>
                  </a:cubicBezTo>
                  <a:cubicBezTo>
                    <a:pt x="98628" y="40689"/>
                    <a:pt x="98574" y="35397"/>
                    <a:pt x="98521" y="35129"/>
                  </a:cubicBezTo>
                  <a:cubicBezTo>
                    <a:pt x="98574" y="34809"/>
                    <a:pt x="98414" y="34488"/>
                    <a:pt x="98147" y="34328"/>
                  </a:cubicBezTo>
                  <a:cubicBezTo>
                    <a:pt x="98147" y="34274"/>
                    <a:pt x="98093" y="34274"/>
                    <a:pt x="98040" y="34274"/>
                  </a:cubicBezTo>
                  <a:lnTo>
                    <a:pt x="97826" y="34274"/>
                  </a:lnTo>
                  <a:cubicBezTo>
                    <a:pt x="97933" y="34060"/>
                    <a:pt x="97986" y="33846"/>
                    <a:pt x="98093" y="33579"/>
                  </a:cubicBezTo>
                  <a:cubicBezTo>
                    <a:pt x="98307" y="32884"/>
                    <a:pt x="98574" y="32136"/>
                    <a:pt x="98735" y="31441"/>
                  </a:cubicBezTo>
                  <a:cubicBezTo>
                    <a:pt x="98949" y="30693"/>
                    <a:pt x="99109" y="29998"/>
                    <a:pt x="99216" y="29410"/>
                  </a:cubicBezTo>
                  <a:cubicBezTo>
                    <a:pt x="99376" y="28822"/>
                    <a:pt x="99430" y="28340"/>
                    <a:pt x="99483" y="27966"/>
                  </a:cubicBezTo>
                  <a:lnTo>
                    <a:pt x="99537" y="27432"/>
                  </a:lnTo>
                  <a:lnTo>
                    <a:pt x="99376" y="27913"/>
                  </a:lnTo>
                  <a:cubicBezTo>
                    <a:pt x="99269" y="28234"/>
                    <a:pt x="99109" y="28661"/>
                    <a:pt x="98949" y="29249"/>
                  </a:cubicBezTo>
                  <a:lnTo>
                    <a:pt x="98895" y="29410"/>
                  </a:lnTo>
                  <a:cubicBezTo>
                    <a:pt x="98842" y="27218"/>
                    <a:pt x="98574" y="25080"/>
                    <a:pt x="98040" y="22995"/>
                  </a:cubicBezTo>
                  <a:cubicBezTo>
                    <a:pt x="97719" y="21712"/>
                    <a:pt x="97559" y="20375"/>
                    <a:pt x="97452" y="19092"/>
                  </a:cubicBezTo>
                  <a:cubicBezTo>
                    <a:pt x="97612" y="16847"/>
                    <a:pt x="97933" y="13800"/>
                    <a:pt x="97933" y="13747"/>
                  </a:cubicBezTo>
                  <a:cubicBezTo>
                    <a:pt x="98040" y="13373"/>
                    <a:pt x="97933" y="13052"/>
                    <a:pt x="97666" y="12785"/>
                  </a:cubicBezTo>
                  <a:cubicBezTo>
                    <a:pt x="97612" y="12731"/>
                    <a:pt x="97505" y="12678"/>
                    <a:pt x="97452" y="12678"/>
                  </a:cubicBezTo>
                  <a:cubicBezTo>
                    <a:pt x="97414" y="12668"/>
                    <a:pt x="97378" y="12664"/>
                    <a:pt x="97343" y="12664"/>
                  </a:cubicBezTo>
                  <a:cubicBezTo>
                    <a:pt x="97183" y="12664"/>
                    <a:pt x="97059" y="12759"/>
                    <a:pt x="96971" y="12891"/>
                  </a:cubicBezTo>
                  <a:cubicBezTo>
                    <a:pt x="96436" y="13800"/>
                    <a:pt x="95955" y="14656"/>
                    <a:pt x="95474" y="15564"/>
                  </a:cubicBezTo>
                  <a:cubicBezTo>
                    <a:pt x="95527" y="15404"/>
                    <a:pt x="95581" y="15190"/>
                    <a:pt x="95688" y="15030"/>
                  </a:cubicBezTo>
                  <a:lnTo>
                    <a:pt x="95741" y="14816"/>
                  </a:lnTo>
                  <a:cubicBezTo>
                    <a:pt x="95955" y="14442"/>
                    <a:pt x="96115" y="14014"/>
                    <a:pt x="96329" y="13586"/>
                  </a:cubicBezTo>
                  <a:cubicBezTo>
                    <a:pt x="96543" y="13159"/>
                    <a:pt x="96704" y="12731"/>
                    <a:pt x="96864" y="12357"/>
                  </a:cubicBezTo>
                  <a:cubicBezTo>
                    <a:pt x="97078" y="11983"/>
                    <a:pt x="97238" y="11555"/>
                    <a:pt x="97345" y="11234"/>
                  </a:cubicBezTo>
                  <a:cubicBezTo>
                    <a:pt x="97505" y="10967"/>
                    <a:pt x="97612" y="10646"/>
                    <a:pt x="97719" y="10432"/>
                  </a:cubicBezTo>
                  <a:lnTo>
                    <a:pt x="97826" y="10112"/>
                  </a:lnTo>
                  <a:lnTo>
                    <a:pt x="97612" y="10326"/>
                  </a:lnTo>
                  <a:cubicBezTo>
                    <a:pt x="97505" y="10486"/>
                    <a:pt x="97345" y="10646"/>
                    <a:pt x="97131" y="10914"/>
                  </a:cubicBezTo>
                  <a:lnTo>
                    <a:pt x="97024" y="11020"/>
                  </a:lnTo>
                  <a:lnTo>
                    <a:pt x="97024" y="10967"/>
                  </a:lnTo>
                  <a:cubicBezTo>
                    <a:pt x="96436" y="9256"/>
                    <a:pt x="96169" y="7439"/>
                    <a:pt x="96222" y="5621"/>
                  </a:cubicBezTo>
                  <a:cubicBezTo>
                    <a:pt x="96383" y="2093"/>
                    <a:pt x="95741" y="490"/>
                    <a:pt x="94031" y="8"/>
                  </a:cubicBezTo>
                  <a:lnTo>
                    <a:pt x="93870" y="8"/>
                  </a:lnTo>
                  <a:cubicBezTo>
                    <a:pt x="93818" y="3"/>
                    <a:pt x="93767" y="0"/>
                    <a:pt x="937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34"/>
            <p:cNvSpPr/>
            <p:nvPr/>
          </p:nvSpPr>
          <p:spPr>
            <a:xfrm>
              <a:off x="4814300" y="2694450"/>
              <a:ext cx="106950" cy="294025"/>
            </a:xfrm>
            <a:custGeom>
              <a:avLst/>
              <a:gdLst/>
              <a:ahLst/>
              <a:cxnLst/>
              <a:rect l="l" t="t" r="r" b="b"/>
              <a:pathLst>
                <a:path w="4278" h="11761" extrusionOk="0">
                  <a:moveTo>
                    <a:pt x="1230" y="0"/>
                  </a:moveTo>
                  <a:lnTo>
                    <a:pt x="1" y="107"/>
                  </a:lnTo>
                  <a:cubicBezTo>
                    <a:pt x="856" y="802"/>
                    <a:pt x="1551" y="1711"/>
                    <a:pt x="2085" y="2673"/>
                  </a:cubicBezTo>
                  <a:cubicBezTo>
                    <a:pt x="2673" y="3956"/>
                    <a:pt x="3048" y="5293"/>
                    <a:pt x="2994" y="6682"/>
                  </a:cubicBezTo>
                  <a:cubicBezTo>
                    <a:pt x="2994" y="8072"/>
                    <a:pt x="2673" y="9462"/>
                    <a:pt x="2032" y="10692"/>
                  </a:cubicBezTo>
                  <a:cubicBezTo>
                    <a:pt x="1872" y="11066"/>
                    <a:pt x="1658" y="11440"/>
                    <a:pt x="1444" y="11761"/>
                  </a:cubicBezTo>
                  <a:lnTo>
                    <a:pt x="2780" y="11600"/>
                  </a:lnTo>
                  <a:cubicBezTo>
                    <a:pt x="3636" y="10157"/>
                    <a:pt x="4170" y="8553"/>
                    <a:pt x="4224" y="6843"/>
                  </a:cubicBezTo>
                  <a:cubicBezTo>
                    <a:pt x="4277" y="4223"/>
                    <a:pt x="3208" y="1711"/>
                    <a:pt x="1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34"/>
            <p:cNvSpPr/>
            <p:nvPr/>
          </p:nvSpPr>
          <p:spPr>
            <a:xfrm>
              <a:off x="3272075" y="3557775"/>
              <a:ext cx="155050" cy="461075"/>
            </a:xfrm>
            <a:custGeom>
              <a:avLst/>
              <a:gdLst/>
              <a:ahLst/>
              <a:cxnLst/>
              <a:rect l="l" t="t" r="r" b="b"/>
              <a:pathLst>
                <a:path w="6202" h="18443" extrusionOk="0">
                  <a:moveTo>
                    <a:pt x="4812" y="0"/>
                  </a:moveTo>
                  <a:cubicBezTo>
                    <a:pt x="1" y="6148"/>
                    <a:pt x="856" y="13792"/>
                    <a:pt x="3101" y="18336"/>
                  </a:cubicBezTo>
                  <a:lnTo>
                    <a:pt x="4598" y="18443"/>
                  </a:lnTo>
                  <a:cubicBezTo>
                    <a:pt x="4224" y="17801"/>
                    <a:pt x="3903" y="17160"/>
                    <a:pt x="3636" y="16411"/>
                  </a:cubicBezTo>
                  <a:cubicBezTo>
                    <a:pt x="2887" y="14487"/>
                    <a:pt x="2513" y="12456"/>
                    <a:pt x="2513" y="10424"/>
                  </a:cubicBezTo>
                  <a:cubicBezTo>
                    <a:pt x="2513" y="8340"/>
                    <a:pt x="2887" y="6308"/>
                    <a:pt x="3636" y="4384"/>
                  </a:cubicBezTo>
                  <a:cubicBezTo>
                    <a:pt x="4277" y="2833"/>
                    <a:pt x="5133" y="1390"/>
                    <a:pt x="6202" y="107"/>
                  </a:cubicBezTo>
                  <a:lnTo>
                    <a:pt x="48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34"/>
            <p:cNvSpPr/>
            <p:nvPr/>
          </p:nvSpPr>
          <p:spPr>
            <a:xfrm>
              <a:off x="4516275" y="2717175"/>
              <a:ext cx="105600" cy="304725"/>
            </a:xfrm>
            <a:custGeom>
              <a:avLst/>
              <a:gdLst/>
              <a:ahLst/>
              <a:cxnLst/>
              <a:rect l="l" t="t" r="r" b="b"/>
              <a:pathLst>
                <a:path w="4224" h="12189" extrusionOk="0">
                  <a:moveTo>
                    <a:pt x="1284" y="0"/>
                  </a:moveTo>
                  <a:lnTo>
                    <a:pt x="1" y="107"/>
                  </a:lnTo>
                  <a:cubicBezTo>
                    <a:pt x="803" y="855"/>
                    <a:pt x="1498" y="1711"/>
                    <a:pt x="1979" y="2673"/>
                  </a:cubicBezTo>
                  <a:cubicBezTo>
                    <a:pt x="2620" y="3956"/>
                    <a:pt x="2941" y="5399"/>
                    <a:pt x="2941" y="6789"/>
                  </a:cubicBezTo>
                  <a:cubicBezTo>
                    <a:pt x="2887" y="8232"/>
                    <a:pt x="2567" y="9622"/>
                    <a:pt x="1979" y="10905"/>
                  </a:cubicBezTo>
                  <a:cubicBezTo>
                    <a:pt x="1765" y="11386"/>
                    <a:pt x="1498" y="11761"/>
                    <a:pt x="1230" y="12188"/>
                  </a:cubicBezTo>
                  <a:lnTo>
                    <a:pt x="2620" y="12028"/>
                  </a:lnTo>
                  <a:cubicBezTo>
                    <a:pt x="3582" y="10531"/>
                    <a:pt x="4117" y="8767"/>
                    <a:pt x="4170" y="7003"/>
                  </a:cubicBezTo>
                  <a:cubicBezTo>
                    <a:pt x="4224" y="4330"/>
                    <a:pt x="3155" y="1818"/>
                    <a:pt x="1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34"/>
            <p:cNvSpPr/>
            <p:nvPr/>
          </p:nvSpPr>
          <p:spPr>
            <a:xfrm>
              <a:off x="4580425" y="2695775"/>
              <a:ext cx="288700" cy="335475"/>
            </a:xfrm>
            <a:custGeom>
              <a:avLst/>
              <a:gdLst/>
              <a:ahLst/>
              <a:cxnLst/>
              <a:rect l="l" t="t" r="r" b="b"/>
              <a:pathLst>
                <a:path w="11548" h="13419" extrusionOk="0">
                  <a:moveTo>
                    <a:pt x="9142" y="1"/>
                  </a:moveTo>
                  <a:lnTo>
                    <a:pt x="1" y="749"/>
                  </a:lnTo>
                  <a:cubicBezTo>
                    <a:pt x="1765" y="2674"/>
                    <a:pt x="2674" y="5240"/>
                    <a:pt x="2620" y="7859"/>
                  </a:cubicBezTo>
                  <a:cubicBezTo>
                    <a:pt x="2567" y="9569"/>
                    <a:pt x="2086" y="11227"/>
                    <a:pt x="1337" y="12723"/>
                  </a:cubicBezTo>
                  <a:lnTo>
                    <a:pt x="9249" y="11868"/>
                  </a:lnTo>
                  <a:lnTo>
                    <a:pt x="9035" y="13418"/>
                  </a:lnTo>
                  <a:cubicBezTo>
                    <a:pt x="9783" y="12510"/>
                    <a:pt x="10371" y="11494"/>
                    <a:pt x="10799" y="10371"/>
                  </a:cubicBezTo>
                  <a:cubicBezTo>
                    <a:pt x="11280" y="9195"/>
                    <a:pt x="11494" y="7912"/>
                    <a:pt x="11547" y="6629"/>
                  </a:cubicBezTo>
                  <a:cubicBezTo>
                    <a:pt x="11547" y="5346"/>
                    <a:pt x="11334" y="4063"/>
                    <a:pt x="10852" y="2887"/>
                  </a:cubicBezTo>
                  <a:cubicBezTo>
                    <a:pt x="10371" y="1872"/>
                    <a:pt x="9837" y="910"/>
                    <a:pt x="91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34"/>
            <p:cNvSpPr/>
            <p:nvPr/>
          </p:nvSpPr>
          <p:spPr>
            <a:xfrm>
              <a:off x="3602175" y="3242375"/>
              <a:ext cx="80200" cy="220525"/>
            </a:xfrm>
            <a:custGeom>
              <a:avLst/>
              <a:gdLst/>
              <a:ahLst/>
              <a:cxnLst/>
              <a:rect l="l" t="t" r="r" b="b"/>
              <a:pathLst>
                <a:path w="3208" h="8821" extrusionOk="0">
                  <a:moveTo>
                    <a:pt x="268" y="1"/>
                  </a:moveTo>
                  <a:cubicBezTo>
                    <a:pt x="107" y="909"/>
                    <a:pt x="1" y="1872"/>
                    <a:pt x="54" y="2834"/>
                  </a:cubicBezTo>
                  <a:cubicBezTo>
                    <a:pt x="107" y="4865"/>
                    <a:pt x="695" y="6896"/>
                    <a:pt x="1765" y="8714"/>
                  </a:cubicBezTo>
                  <a:lnTo>
                    <a:pt x="3208" y="8821"/>
                  </a:lnTo>
                  <a:cubicBezTo>
                    <a:pt x="2887" y="8340"/>
                    <a:pt x="2566" y="7805"/>
                    <a:pt x="2353" y="7271"/>
                  </a:cubicBezTo>
                  <a:cubicBezTo>
                    <a:pt x="1658" y="5613"/>
                    <a:pt x="1283" y="3903"/>
                    <a:pt x="1283" y="2139"/>
                  </a:cubicBezTo>
                  <a:lnTo>
                    <a:pt x="1390" y="802"/>
                  </a:lnTo>
                  <a:lnTo>
                    <a:pt x="1497" y="268"/>
                  </a:lnTo>
                  <a:lnTo>
                    <a:pt x="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34"/>
            <p:cNvSpPr/>
            <p:nvPr/>
          </p:nvSpPr>
          <p:spPr>
            <a:xfrm>
              <a:off x="3632937" y="2766602"/>
              <a:ext cx="311425" cy="359525"/>
            </a:xfrm>
            <a:custGeom>
              <a:avLst/>
              <a:gdLst/>
              <a:ahLst/>
              <a:cxnLst/>
              <a:rect l="l" t="t" r="r" b="b"/>
              <a:pathLst>
                <a:path w="12457" h="14381" extrusionOk="0">
                  <a:moveTo>
                    <a:pt x="10050" y="1"/>
                  </a:moveTo>
                  <a:lnTo>
                    <a:pt x="1" y="803"/>
                  </a:lnTo>
                  <a:cubicBezTo>
                    <a:pt x="3101" y="4277"/>
                    <a:pt x="4438" y="7592"/>
                    <a:pt x="4010" y="10692"/>
                  </a:cubicBezTo>
                  <a:cubicBezTo>
                    <a:pt x="3796" y="11815"/>
                    <a:pt x="3368" y="12937"/>
                    <a:pt x="2727" y="13900"/>
                  </a:cubicBezTo>
                  <a:lnTo>
                    <a:pt x="10532" y="13044"/>
                  </a:lnTo>
                  <a:lnTo>
                    <a:pt x="10532" y="13044"/>
                  </a:lnTo>
                  <a:lnTo>
                    <a:pt x="10211" y="14381"/>
                  </a:lnTo>
                  <a:cubicBezTo>
                    <a:pt x="11654" y="12296"/>
                    <a:pt x="12403" y="9783"/>
                    <a:pt x="12456" y="7271"/>
                  </a:cubicBezTo>
                  <a:cubicBezTo>
                    <a:pt x="12456" y="5881"/>
                    <a:pt x="12242" y="4491"/>
                    <a:pt x="11761" y="3155"/>
                  </a:cubicBezTo>
                  <a:cubicBezTo>
                    <a:pt x="11333" y="2086"/>
                    <a:pt x="10745" y="1017"/>
                    <a:pt x="100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34"/>
            <p:cNvSpPr/>
            <p:nvPr/>
          </p:nvSpPr>
          <p:spPr>
            <a:xfrm>
              <a:off x="5061550" y="2674400"/>
              <a:ext cx="105600" cy="286025"/>
            </a:xfrm>
            <a:custGeom>
              <a:avLst/>
              <a:gdLst/>
              <a:ahLst/>
              <a:cxnLst/>
              <a:rect l="l" t="t" r="r" b="b"/>
              <a:pathLst>
                <a:path w="4224" h="11441" extrusionOk="0">
                  <a:moveTo>
                    <a:pt x="1230" y="0"/>
                  </a:moveTo>
                  <a:lnTo>
                    <a:pt x="0" y="54"/>
                  </a:lnTo>
                  <a:cubicBezTo>
                    <a:pt x="802" y="749"/>
                    <a:pt x="1497" y="1551"/>
                    <a:pt x="1978" y="2513"/>
                  </a:cubicBezTo>
                  <a:cubicBezTo>
                    <a:pt x="2673" y="3689"/>
                    <a:pt x="2994" y="5025"/>
                    <a:pt x="2994" y="6362"/>
                  </a:cubicBezTo>
                  <a:cubicBezTo>
                    <a:pt x="2940" y="7752"/>
                    <a:pt x="2619" y="9088"/>
                    <a:pt x="1978" y="10264"/>
                  </a:cubicBezTo>
                  <a:cubicBezTo>
                    <a:pt x="1764" y="10692"/>
                    <a:pt x="1497" y="11066"/>
                    <a:pt x="1230" y="11440"/>
                  </a:cubicBezTo>
                  <a:lnTo>
                    <a:pt x="2566" y="11280"/>
                  </a:lnTo>
                  <a:cubicBezTo>
                    <a:pt x="3582" y="9890"/>
                    <a:pt x="4116" y="8233"/>
                    <a:pt x="4170" y="6522"/>
                  </a:cubicBezTo>
                  <a:cubicBezTo>
                    <a:pt x="4223" y="4010"/>
                    <a:pt x="3154" y="1604"/>
                    <a:pt x="1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34"/>
            <p:cNvSpPr/>
            <p:nvPr/>
          </p:nvSpPr>
          <p:spPr>
            <a:xfrm>
              <a:off x="4878450" y="2675725"/>
              <a:ext cx="236575" cy="320775"/>
            </a:xfrm>
            <a:custGeom>
              <a:avLst/>
              <a:gdLst/>
              <a:ahLst/>
              <a:cxnLst/>
              <a:rect l="l" t="t" r="r" b="b"/>
              <a:pathLst>
                <a:path w="9463" h="12831" extrusionOk="0">
                  <a:moveTo>
                    <a:pt x="7110" y="1"/>
                  </a:moveTo>
                  <a:lnTo>
                    <a:pt x="1" y="589"/>
                  </a:lnTo>
                  <a:cubicBezTo>
                    <a:pt x="1818" y="2513"/>
                    <a:pt x="2780" y="5026"/>
                    <a:pt x="2673" y="7645"/>
                  </a:cubicBezTo>
                  <a:cubicBezTo>
                    <a:pt x="2620" y="9195"/>
                    <a:pt x="2192" y="10799"/>
                    <a:pt x="1497" y="12189"/>
                  </a:cubicBezTo>
                  <a:lnTo>
                    <a:pt x="7217" y="11548"/>
                  </a:lnTo>
                  <a:lnTo>
                    <a:pt x="6950" y="12830"/>
                  </a:lnTo>
                  <a:cubicBezTo>
                    <a:pt x="7698" y="11922"/>
                    <a:pt x="8286" y="10960"/>
                    <a:pt x="8714" y="9890"/>
                  </a:cubicBezTo>
                  <a:cubicBezTo>
                    <a:pt x="9142" y="8768"/>
                    <a:pt x="9409" y="7538"/>
                    <a:pt x="9462" y="6309"/>
                  </a:cubicBezTo>
                  <a:cubicBezTo>
                    <a:pt x="9462" y="5079"/>
                    <a:pt x="9195" y="3850"/>
                    <a:pt x="8714" y="2674"/>
                  </a:cubicBezTo>
                  <a:cubicBezTo>
                    <a:pt x="8286" y="1712"/>
                    <a:pt x="7752" y="856"/>
                    <a:pt x="7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34"/>
            <p:cNvSpPr/>
            <p:nvPr/>
          </p:nvSpPr>
          <p:spPr>
            <a:xfrm>
              <a:off x="4278400" y="2719825"/>
              <a:ext cx="290025" cy="340825"/>
            </a:xfrm>
            <a:custGeom>
              <a:avLst/>
              <a:gdLst/>
              <a:ahLst/>
              <a:cxnLst/>
              <a:rect l="l" t="t" r="r" b="b"/>
              <a:pathLst>
                <a:path w="11601" h="13633" extrusionOk="0">
                  <a:moveTo>
                    <a:pt x="9249" y="1"/>
                  </a:moveTo>
                  <a:lnTo>
                    <a:pt x="1" y="749"/>
                  </a:lnTo>
                  <a:cubicBezTo>
                    <a:pt x="1765" y="2781"/>
                    <a:pt x="2727" y="5454"/>
                    <a:pt x="2673" y="8180"/>
                  </a:cubicBezTo>
                  <a:cubicBezTo>
                    <a:pt x="2566" y="9890"/>
                    <a:pt x="2139" y="11601"/>
                    <a:pt x="1390" y="13151"/>
                  </a:cubicBezTo>
                  <a:lnTo>
                    <a:pt x="9462" y="12189"/>
                  </a:lnTo>
                  <a:lnTo>
                    <a:pt x="9142" y="13632"/>
                  </a:lnTo>
                  <a:cubicBezTo>
                    <a:pt x="10692" y="11655"/>
                    <a:pt x="11547" y="9196"/>
                    <a:pt x="11547" y="6683"/>
                  </a:cubicBezTo>
                  <a:cubicBezTo>
                    <a:pt x="11601" y="5400"/>
                    <a:pt x="11333" y="4064"/>
                    <a:pt x="10852" y="2834"/>
                  </a:cubicBezTo>
                  <a:cubicBezTo>
                    <a:pt x="10478" y="1818"/>
                    <a:pt x="9943" y="856"/>
                    <a:pt x="9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34"/>
            <p:cNvSpPr/>
            <p:nvPr/>
          </p:nvSpPr>
          <p:spPr>
            <a:xfrm>
              <a:off x="3664975" y="3585825"/>
              <a:ext cx="159075" cy="478475"/>
            </a:xfrm>
            <a:custGeom>
              <a:avLst/>
              <a:gdLst/>
              <a:ahLst/>
              <a:cxnLst/>
              <a:rect l="l" t="t" r="r" b="b"/>
              <a:pathLst>
                <a:path w="6363" h="19139" extrusionOk="0">
                  <a:moveTo>
                    <a:pt x="4972" y="1"/>
                  </a:moveTo>
                  <a:cubicBezTo>
                    <a:pt x="1" y="6629"/>
                    <a:pt x="1070" y="14381"/>
                    <a:pt x="3262" y="18978"/>
                  </a:cubicBezTo>
                  <a:lnTo>
                    <a:pt x="4705" y="19138"/>
                  </a:lnTo>
                  <a:cubicBezTo>
                    <a:pt x="4331" y="18443"/>
                    <a:pt x="4010" y="17748"/>
                    <a:pt x="3743" y="17000"/>
                  </a:cubicBezTo>
                  <a:cubicBezTo>
                    <a:pt x="3048" y="15022"/>
                    <a:pt x="2674" y="12884"/>
                    <a:pt x="2620" y="10799"/>
                  </a:cubicBezTo>
                  <a:cubicBezTo>
                    <a:pt x="2620" y="8661"/>
                    <a:pt x="2995" y="6523"/>
                    <a:pt x="3743" y="4545"/>
                  </a:cubicBezTo>
                  <a:cubicBezTo>
                    <a:pt x="4384" y="2941"/>
                    <a:pt x="5293" y="1444"/>
                    <a:pt x="6362" y="108"/>
                  </a:cubicBezTo>
                  <a:lnTo>
                    <a:pt x="4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34"/>
            <p:cNvSpPr/>
            <p:nvPr/>
          </p:nvSpPr>
          <p:spPr>
            <a:xfrm>
              <a:off x="3663650" y="3194275"/>
              <a:ext cx="327450" cy="310075"/>
            </a:xfrm>
            <a:custGeom>
              <a:avLst/>
              <a:gdLst/>
              <a:ahLst/>
              <a:cxnLst/>
              <a:rect l="l" t="t" r="r" b="b"/>
              <a:pathLst>
                <a:path w="13098" h="12403" extrusionOk="0">
                  <a:moveTo>
                    <a:pt x="12777" y="0"/>
                  </a:moveTo>
                  <a:cubicBezTo>
                    <a:pt x="8375" y="1403"/>
                    <a:pt x="4805" y="2718"/>
                    <a:pt x="2146" y="2718"/>
                  </a:cubicBezTo>
                  <a:cubicBezTo>
                    <a:pt x="1866" y="2718"/>
                    <a:pt x="1596" y="2703"/>
                    <a:pt x="1337" y="2673"/>
                  </a:cubicBezTo>
                  <a:cubicBezTo>
                    <a:pt x="1016" y="2619"/>
                    <a:pt x="589" y="2513"/>
                    <a:pt x="107" y="2459"/>
                  </a:cubicBezTo>
                  <a:cubicBezTo>
                    <a:pt x="1" y="2994"/>
                    <a:pt x="1" y="3528"/>
                    <a:pt x="1" y="4063"/>
                  </a:cubicBezTo>
                  <a:lnTo>
                    <a:pt x="1" y="5239"/>
                  </a:lnTo>
                  <a:cubicBezTo>
                    <a:pt x="1" y="5666"/>
                    <a:pt x="107" y="6041"/>
                    <a:pt x="161" y="6468"/>
                  </a:cubicBezTo>
                  <a:lnTo>
                    <a:pt x="375" y="7644"/>
                  </a:lnTo>
                  <a:lnTo>
                    <a:pt x="695" y="8820"/>
                  </a:lnTo>
                  <a:cubicBezTo>
                    <a:pt x="1123" y="10103"/>
                    <a:pt x="1711" y="11279"/>
                    <a:pt x="2460" y="12402"/>
                  </a:cubicBezTo>
                  <a:lnTo>
                    <a:pt x="2192" y="10852"/>
                  </a:lnTo>
                  <a:lnTo>
                    <a:pt x="13097" y="11814"/>
                  </a:lnTo>
                  <a:cubicBezTo>
                    <a:pt x="12242" y="9996"/>
                    <a:pt x="11761" y="8019"/>
                    <a:pt x="11654" y="5987"/>
                  </a:cubicBezTo>
                  <a:cubicBezTo>
                    <a:pt x="11601" y="3902"/>
                    <a:pt x="11975" y="1871"/>
                    <a:pt x="12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34"/>
            <p:cNvSpPr/>
            <p:nvPr/>
          </p:nvSpPr>
          <p:spPr>
            <a:xfrm>
              <a:off x="5029475" y="3472250"/>
              <a:ext cx="300700" cy="41450"/>
            </a:xfrm>
            <a:custGeom>
              <a:avLst/>
              <a:gdLst/>
              <a:ahLst/>
              <a:cxnLst/>
              <a:rect l="l" t="t" r="r" b="b"/>
              <a:pathLst>
                <a:path w="12028" h="1658" extrusionOk="0">
                  <a:moveTo>
                    <a:pt x="12028" y="0"/>
                  </a:moveTo>
                  <a:lnTo>
                    <a:pt x="6415" y="588"/>
                  </a:lnTo>
                  <a:lnTo>
                    <a:pt x="3635" y="909"/>
                  </a:lnTo>
                  <a:lnTo>
                    <a:pt x="0" y="1657"/>
                  </a:lnTo>
                  <a:lnTo>
                    <a:pt x="855" y="1550"/>
                  </a:lnTo>
                  <a:lnTo>
                    <a:pt x="6415" y="802"/>
                  </a:lnTo>
                  <a:lnTo>
                    <a:pt x="120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34"/>
            <p:cNvSpPr/>
            <p:nvPr/>
          </p:nvSpPr>
          <p:spPr>
            <a:xfrm>
              <a:off x="3885500" y="2766600"/>
              <a:ext cx="108275" cy="326125"/>
            </a:xfrm>
            <a:custGeom>
              <a:avLst/>
              <a:gdLst/>
              <a:ahLst/>
              <a:cxnLst/>
              <a:rect l="l" t="t" r="r" b="b"/>
              <a:pathLst>
                <a:path w="4331" h="13045" extrusionOk="0">
                  <a:moveTo>
                    <a:pt x="1283" y="1"/>
                  </a:moveTo>
                  <a:lnTo>
                    <a:pt x="0" y="108"/>
                  </a:lnTo>
                  <a:cubicBezTo>
                    <a:pt x="1978" y="1979"/>
                    <a:pt x="3047" y="4652"/>
                    <a:pt x="3047" y="7378"/>
                  </a:cubicBezTo>
                  <a:cubicBezTo>
                    <a:pt x="2994" y="8875"/>
                    <a:pt x="2673" y="10318"/>
                    <a:pt x="2085" y="11708"/>
                  </a:cubicBezTo>
                  <a:cubicBezTo>
                    <a:pt x="1871" y="12189"/>
                    <a:pt x="1657" y="12617"/>
                    <a:pt x="1390" y="13044"/>
                  </a:cubicBezTo>
                  <a:lnTo>
                    <a:pt x="2780" y="12884"/>
                  </a:lnTo>
                  <a:cubicBezTo>
                    <a:pt x="3689" y="11280"/>
                    <a:pt x="4223" y="9463"/>
                    <a:pt x="4277" y="7592"/>
                  </a:cubicBezTo>
                  <a:cubicBezTo>
                    <a:pt x="4330" y="4759"/>
                    <a:pt x="3261" y="2032"/>
                    <a:pt x="12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34"/>
            <p:cNvSpPr/>
            <p:nvPr/>
          </p:nvSpPr>
          <p:spPr>
            <a:xfrm>
              <a:off x="4212925" y="2741225"/>
              <a:ext cx="109600" cy="314075"/>
            </a:xfrm>
            <a:custGeom>
              <a:avLst/>
              <a:gdLst/>
              <a:ahLst/>
              <a:cxnLst/>
              <a:rect l="l" t="t" r="r" b="b"/>
              <a:pathLst>
                <a:path w="4384" h="12563" extrusionOk="0">
                  <a:moveTo>
                    <a:pt x="1337" y="0"/>
                  </a:moveTo>
                  <a:lnTo>
                    <a:pt x="0" y="54"/>
                  </a:lnTo>
                  <a:cubicBezTo>
                    <a:pt x="855" y="856"/>
                    <a:pt x="1550" y="1818"/>
                    <a:pt x="2085" y="2887"/>
                  </a:cubicBezTo>
                  <a:cubicBezTo>
                    <a:pt x="2726" y="4223"/>
                    <a:pt x="3047" y="5667"/>
                    <a:pt x="2994" y="7110"/>
                  </a:cubicBezTo>
                  <a:cubicBezTo>
                    <a:pt x="2994" y="8553"/>
                    <a:pt x="2673" y="9997"/>
                    <a:pt x="2032" y="11333"/>
                  </a:cubicBezTo>
                  <a:cubicBezTo>
                    <a:pt x="1871" y="11761"/>
                    <a:pt x="1657" y="12188"/>
                    <a:pt x="1390" y="12563"/>
                  </a:cubicBezTo>
                  <a:lnTo>
                    <a:pt x="2780" y="12402"/>
                  </a:lnTo>
                  <a:cubicBezTo>
                    <a:pt x="3689" y="10852"/>
                    <a:pt x="4223" y="9088"/>
                    <a:pt x="4277" y="7270"/>
                  </a:cubicBezTo>
                  <a:cubicBezTo>
                    <a:pt x="4384" y="4544"/>
                    <a:pt x="3314" y="1871"/>
                    <a:pt x="13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4"/>
            <p:cNvSpPr/>
            <p:nvPr/>
          </p:nvSpPr>
          <p:spPr>
            <a:xfrm>
              <a:off x="3949650" y="2743900"/>
              <a:ext cx="319425" cy="347475"/>
            </a:xfrm>
            <a:custGeom>
              <a:avLst/>
              <a:gdLst/>
              <a:ahLst/>
              <a:cxnLst/>
              <a:rect l="l" t="t" r="r" b="b"/>
              <a:pathLst>
                <a:path w="12777" h="13899" extrusionOk="0">
                  <a:moveTo>
                    <a:pt x="10371" y="0"/>
                  </a:moveTo>
                  <a:lnTo>
                    <a:pt x="0" y="802"/>
                  </a:lnTo>
                  <a:cubicBezTo>
                    <a:pt x="1818" y="2940"/>
                    <a:pt x="2833" y="5720"/>
                    <a:pt x="2727" y="8553"/>
                  </a:cubicBezTo>
                  <a:cubicBezTo>
                    <a:pt x="2673" y="10317"/>
                    <a:pt x="2192" y="12028"/>
                    <a:pt x="1444" y="13632"/>
                  </a:cubicBezTo>
                  <a:lnTo>
                    <a:pt x="10745" y="12562"/>
                  </a:lnTo>
                  <a:lnTo>
                    <a:pt x="10478" y="13899"/>
                  </a:lnTo>
                  <a:cubicBezTo>
                    <a:pt x="11921" y="11868"/>
                    <a:pt x="12669" y="9462"/>
                    <a:pt x="12723" y="7003"/>
                  </a:cubicBezTo>
                  <a:cubicBezTo>
                    <a:pt x="12776" y="5613"/>
                    <a:pt x="12509" y="4277"/>
                    <a:pt x="12081" y="2994"/>
                  </a:cubicBezTo>
                  <a:cubicBezTo>
                    <a:pt x="11654" y="1925"/>
                    <a:pt x="11066" y="909"/>
                    <a:pt x="10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34"/>
            <p:cNvSpPr/>
            <p:nvPr/>
          </p:nvSpPr>
          <p:spPr>
            <a:xfrm>
              <a:off x="3992400" y="3166200"/>
              <a:ext cx="80225" cy="331450"/>
            </a:xfrm>
            <a:custGeom>
              <a:avLst/>
              <a:gdLst/>
              <a:ahLst/>
              <a:cxnLst/>
              <a:rect l="l" t="t" r="r" b="b"/>
              <a:pathLst>
                <a:path w="3209" h="13258" extrusionOk="0">
                  <a:moveTo>
                    <a:pt x="3155" y="0"/>
                  </a:moveTo>
                  <a:lnTo>
                    <a:pt x="1658" y="428"/>
                  </a:lnTo>
                  <a:cubicBezTo>
                    <a:pt x="535" y="2459"/>
                    <a:pt x="1" y="4758"/>
                    <a:pt x="54" y="7057"/>
                  </a:cubicBezTo>
                  <a:cubicBezTo>
                    <a:pt x="161" y="9195"/>
                    <a:pt x="749" y="11280"/>
                    <a:pt x="1765" y="13151"/>
                  </a:cubicBezTo>
                  <a:lnTo>
                    <a:pt x="3208" y="13258"/>
                  </a:lnTo>
                  <a:cubicBezTo>
                    <a:pt x="2887" y="12723"/>
                    <a:pt x="2620" y="12189"/>
                    <a:pt x="2353" y="11601"/>
                  </a:cubicBezTo>
                  <a:cubicBezTo>
                    <a:pt x="1658" y="9943"/>
                    <a:pt x="1284" y="8126"/>
                    <a:pt x="1337" y="6362"/>
                  </a:cubicBezTo>
                  <a:cubicBezTo>
                    <a:pt x="1337" y="5881"/>
                    <a:pt x="1391" y="5453"/>
                    <a:pt x="1391" y="5025"/>
                  </a:cubicBezTo>
                  <a:cubicBezTo>
                    <a:pt x="1444" y="4544"/>
                    <a:pt x="1551" y="4063"/>
                    <a:pt x="1658" y="3636"/>
                  </a:cubicBezTo>
                  <a:lnTo>
                    <a:pt x="2032" y="2353"/>
                  </a:lnTo>
                  <a:cubicBezTo>
                    <a:pt x="2193" y="1925"/>
                    <a:pt x="2406" y="1497"/>
                    <a:pt x="2567" y="1123"/>
                  </a:cubicBezTo>
                  <a:cubicBezTo>
                    <a:pt x="2727" y="749"/>
                    <a:pt x="2941" y="375"/>
                    <a:pt x="31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34"/>
            <p:cNvSpPr/>
            <p:nvPr/>
          </p:nvSpPr>
          <p:spPr>
            <a:xfrm>
              <a:off x="4053875" y="3119425"/>
              <a:ext cx="370225" cy="419650"/>
            </a:xfrm>
            <a:custGeom>
              <a:avLst/>
              <a:gdLst/>
              <a:ahLst/>
              <a:cxnLst/>
              <a:rect l="l" t="t" r="r" b="b"/>
              <a:pathLst>
                <a:path w="14809" h="16786" extrusionOk="0">
                  <a:moveTo>
                    <a:pt x="10692" y="1"/>
                  </a:moveTo>
                  <a:lnTo>
                    <a:pt x="6683" y="428"/>
                  </a:lnTo>
                  <a:cubicBezTo>
                    <a:pt x="4919" y="749"/>
                    <a:pt x="3315" y="1177"/>
                    <a:pt x="1711" y="1604"/>
                  </a:cubicBezTo>
                  <a:cubicBezTo>
                    <a:pt x="1444" y="2139"/>
                    <a:pt x="1177" y="2727"/>
                    <a:pt x="963" y="3315"/>
                  </a:cubicBezTo>
                  <a:cubicBezTo>
                    <a:pt x="322" y="4919"/>
                    <a:pt x="54" y="6522"/>
                    <a:pt x="1" y="8233"/>
                  </a:cubicBezTo>
                  <a:lnTo>
                    <a:pt x="1" y="9462"/>
                  </a:lnTo>
                  <a:cubicBezTo>
                    <a:pt x="1" y="9890"/>
                    <a:pt x="108" y="10318"/>
                    <a:pt x="161" y="10692"/>
                  </a:cubicBezTo>
                  <a:cubicBezTo>
                    <a:pt x="215" y="11119"/>
                    <a:pt x="322" y="11547"/>
                    <a:pt x="375" y="11921"/>
                  </a:cubicBezTo>
                  <a:lnTo>
                    <a:pt x="749" y="13151"/>
                  </a:lnTo>
                  <a:cubicBezTo>
                    <a:pt x="1123" y="14434"/>
                    <a:pt x="1711" y="15663"/>
                    <a:pt x="2460" y="16786"/>
                  </a:cubicBezTo>
                  <a:lnTo>
                    <a:pt x="2139" y="15236"/>
                  </a:lnTo>
                  <a:lnTo>
                    <a:pt x="11334" y="16037"/>
                  </a:lnTo>
                  <a:cubicBezTo>
                    <a:pt x="10639" y="14968"/>
                    <a:pt x="10158" y="13739"/>
                    <a:pt x="9997" y="12456"/>
                  </a:cubicBezTo>
                  <a:cubicBezTo>
                    <a:pt x="9356" y="8660"/>
                    <a:pt x="11013" y="4598"/>
                    <a:pt x="14808" y="214"/>
                  </a:cubicBezTo>
                  <a:lnTo>
                    <a:pt x="106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4"/>
            <p:cNvSpPr/>
            <p:nvPr/>
          </p:nvSpPr>
          <p:spPr>
            <a:xfrm>
              <a:off x="4041850" y="3621925"/>
              <a:ext cx="1204150" cy="513200"/>
            </a:xfrm>
            <a:custGeom>
              <a:avLst/>
              <a:gdLst/>
              <a:ahLst/>
              <a:cxnLst/>
              <a:rect l="l" t="t" r="r" b="b"/>
              <a:pathLst>
                <a:path w="48166" h="20528" extrusionOk="0">
                  <a:moveTo>
                    <a:pt x="30150" y="1764"/>
                  </a:moveTo>
                  <a:lnTo>
                    <a:pt x="30150" y="1764"/>
                  </a:lnTo>
                  <a:cubicBezTo>
                    <a:pt x="28012" y="2138"/>
                    <a:pt x="25874" y="2459"/>
                    <a:pt x="23735" y="2833"/>
                  </a:cubicBezTo>
                  <a:cubicBezTo>
                    <a:pt x="21651" y="3154"/>
                    <a:pt x="19512" y="3421"/>
                    <a:pt x="17374" y="3742"/>
                  </a:cubicBezTo>
                  <a:cubicBezTo>
                    <a:pt x="15236" y="4063"/>
                    <a:pt x="13098" y="4330"/>
                    <a:pt x="10959" y="4597"/>
                  </a:cubicBezTo>
                  <a:cubicBezTo>
                    <a:pt x="8821" y="4865"/>
                    <a:pt x="6683" y="5132"/>
                    <a:pt x="4491" y="5346"/>
                  </a:cubicBezTo>
                  <a:cubicBezTo>
                    <a:pt x="6629" y="4918"/>
                    <a:pt x="8768" y="4597"/>
                    <a:pt x="10906" y="4277"/>
                  </a:cubicBezTo>
                  <a:cubicBezTo>
                    <a:pt x="13044" y="3956"/>
                    <a:pt x="15182" y="3635"/>
                    <a:pt x="17321" y="3315"/>
                  </a:cubicBezTo>
                  <a:cubicBezTo>
                    <a:pt x="19405" y="2994"/>
                    <a:pt x="21597" y="2726"/>
                    <a:pt x="23735" y="2513"/>
                  </a:cubicBezTo>
                  <a:cubicBezTo>
                    <a:pt x="25874" y="2245"/>
                    <a:pt x="28012" y="1978"/>
                    <a:pt x="30150" y="1764"/>
                  </a:cubicBezTo>
                  <a:close/>
                  <a:moveTo>
                    <a:pt x="36458" y="4330"/>
                  </a:moveTo>
                  <a:lnTo>
                    <a:pt x="36458" y="4330"/>
                  </a:lnTo>
                  <a:cubicBezTo>
                    <a:pt x="33732" y="4811"/>
                    <a:pt x="31059" y="5239"/>
                    <a:pt x="28333" y="5667"/>
                  </a:cubicBezTo>
                  <a:lnTo>
                    <a:pt x="20207" y="6896"/>
                  </a:lnTo>
                  <a:lnTo>
                    <a:pt x="12082" y="8019"/>
                  </a:lnTo>
                  <a:cubicBezTo>
                    <a:pt x="9356" y="8393"/>
                    <a:pt x="6629" y="8767"/>
                    <a:pt x="3903" y="9088"/>
                  </a:cubicBezTo>
                  <a:cubicBezTo>
                    <a:pt x="6576" y="8553"/>
                    <a:pt x="9302" y="8126"/>
                    <a:pt x="12028" y="7751"/>
                  </a:cubicBezTo>
                  <a:lnTo>
                    <a:pt x="20154" y="6468"/>
                  </a:lnTo>
                  <a:lnTo>
                    <a:pt x="28279" y="5346"/>
                  </a:lnTo>
                  <a:cubicBezTo>
                    <a:pt x="31006" y="4972"/>
                    <a:pt x="33732" y="4651"/>
                    <a:pt x="36458" y="4330"/>
                  </a:cubicBezTo>
                  <a:close/>
                  <a:moveTo>
                    <a:pt x="45172" y="6255"/>
                  </a:moveTo>
                  <a:lnTo>
                    <a:pt x="45172" y="6255"/>
                  </a:lnTo>
                  <a:cubicBezTo>
                    <a:pt x="43675" y="6629"/>
                    <a:pt x="42178" y="6896"/>
                    <a:pt x="40681" y="7270"/>
                  </a:cubicBezTo>
                  <a:cubicBezTo>
                    <a:pt x="39184" y="7591"/>
                    <a:pt x="37688" y="7858"/>
                    <a:pt x="36191" y="8179"/>
                  </a:cubicBezTo>
                  <a:cubicBezTo>
                    <a:pt x="34694" y="8446"/>
                    <a:pt x="33197" y="8714"/>
                    <a:pt x="31700" y="8927"/>
                  </a:cubicBezTo>
                  <a:cubicBezTo>
                    <a:pt x="30204" y="9195"/>
                    <a:pt x="28653" y="9462"/>
                    <a:pt x="27157" y="9622"/>
                  </a:cubicBezTo>
                  <a:cubicBezTo>
                    <a:pt x="28653" y="9248"/>
                    <a:pt x="30150" y="8927"/>
                    <a:pt x="31647" y="8607"/>
                  </a:cubicBezTo>
                  <a:cubicBezTo>
                    <a:pt x="33144" y="8286"/>
                    <a:pt x="34641" y="8019"/>
                    <a:pt x="36137" y="7698"/>
                  </a:cubicBezTo>
                  <a:cubicBezTo>
                    <a:pt x="37634" y="7377"/>
                    <a:pt x="39131" y="7163"/>
                    <a:pt x="40628" y="6896"/>
                  </a:cubicBezTo>
                  <a:cubicBezTo>
                    <a:pt x="42178" y="6682"/>
                    <a:pt x="43675" y="6415"/>
                    <a:pt x="45172" y="6255"/>
                  </a:cubicBezTo>
                  <a:close/>
                  <a:moveTo>
                    <a:pt x="46989" y="0"/>
                  </a:moveTo>
                  <a:cubicBezTo>
                    <a:pt x="43434" y="416"/>
                    <a:pt x="25202" y="2466"/>
                    <a:pt x="15856" y="2466"/>
                  </a:cubicBezTo>
                  <a:cubicBezTo>
                    <a:pt x="14382" y="2466"/>
                    <a:pt x="13128" y="2415"/>
                    <a:pt x="12189" y="2299"/>
                  </a:cubicBezTo>
                  <a:cubicBezTo>
                    <a:pt x="11601" y="2245"/>
                    <a:pt x="11120" y="2138"/>
                    <a:pt x="10639" y="2085"/>
                  </a:cubicBezTo>
                  <a:lnTo>
                    <a:pt x="5293" y="2673"/>
                  </a:lnTo>
                  <a:lnTo>
                    <a:pt x="10264" y="2032"/>
                  </a:lnTo>
                  <a:cubicBezTo>
                    <a:pt x="9356" y="1871"/>
                    <a:pt x="8393" y="1604"/>
                    <a:pt x="7538" y="1230"/>
                  </a:cubicBezTo>
                  <a:lnTo>
                    <a:pt x="3796" y="1657"/>
                  </a:lnTo>
                  <a:cubicBezTo>
                    <a:pt x="1658" y="4972"/>
                    <a:pt x="375" y="8126"/>
                    <a:pt x="108" y="11012"/>
                  </a:cubicBezTo>
                  <a:lnTo>
                    <a:pt x="45172" y="4384"/>
                  </a:lnTo>
                  <a:lnTo>
                    <a:pt x="45172" y="4384"/>
                  </a:lnTo>
                  <a:lnTo>
                    <a:pt x="54" y="11921"/>
                  </a:lnTo>
                  <a:cubicBezTo>
                    <a:pt x="1" y="12402"/>
                    <a:pt x="1" y="12937"/>
                    <a:pt x="54" y="13471"/>
                  </a:cubicBezTo>
                  <a:lnTo>
                    <a:pt x="23361" y="10104"/>
                  </a:lnTo>
                  <a:lnTo>
                    <a:pt x="161" y="14273"/>
                  </a:lnTo>
                  <a:lnTo>
                    <a:pt x="161" y="14540"/>
                  </a:lnTo>
                  <a:cubicBezTo>
                    <a:pt x="428" y="16251"/>
                    <a:pt x="1123" y="17962"/>
                    <a:pt x="2139" y="19405"/>
                  </a:cubicBezTo>
                  <a:lnTo>
                    <a:pt x="45118" y="10531"/>
                  </a:lnTo>
                  <a:lnTo>
                    <a:pt x="2674" y="20153"/>
                  </a:lnTo>
                  <a:lnTo>
                    <a:pt x="2994" y="20528"/>
                  </a:lnTo>
                  <a:cubicBezTo>
                    <a:pt x="24377" y="16572"/>
                    <a:pt x="44423" y="11173"/>
                    <a:pt x="48165" y="10157"/>
                  </a:cubicBezTo>
                  <a:lnTo>
                    <a:pt x="48005" y="9622"/>
                  </a:lnTo>
                  <a:cubicBezTo>
                    <a:pt x="47951" y="9302"/>
                    <a:pt x="47791" y="8927"/>
                    <a:pt x="47737" y="8607"/>
                  </a:cubicBezTo>
                  <a:lnTo>
                    <a:pt x="4919" y="16358"/>
                  </a:lnTo>
                  <a:lnTo>
                    <a:pt x="47470" y="7751"/>
                  </a:lnTo>
                  <a:cubicBezTo>
                    <a:pt x="47043" y="5774"/>
                    <a:pt x="46829" y="3742"/>
                    <a:pt x="46882" y="1711"/>
                  </a:cubicBezTo>
                  <a:lnTo>
                    <a:pt x="46882" y="1711"/>
                  </a:lnTo>
                  <a:lnTo>
                    <a:pt x="23468" y="4758"/>
                  </a:lnTo>
                  <a:lnTo>
                    <a:pt x="46936" y="856"/>
                  </a:lnTo>
                  <a:cubicBezTo>
                    <a:pt x="46936" y="588"/>
                    <a:pt x="46989" y="321"/>
                    <a:pt x="46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34"/>
            <p:cNvSpPr/>
            <p:nvPr/>
          </p:nvSpPr>
          <p:spPr>
            <a:xfrm>
              <a:off x="2341925" y="3485600"/>
              <a:ext cx="279350" cy="471775"/>
            </a:xfrm>
            <a:custGeom>
              <a:avLst/>
              <a:gdLst/>
              <a:ahLst/>
              <a:cxnLst/>
              <a:rect l="l" t="t" r="r" b="b"/>
              <a:pathLst>
                <a:path w="11174" h="18871" extrusionOk="0">
                  <a:moveTo>
                    <a:pt x="2727" y="1"/>
                  </a:moveTo>
                  <a:cubicBezTo>
                    <a:pt x="1979" y="1284"/>
                    <a:pt x="1337" y="2620"/>
                    <a:pt x="856" y="4010"/>
                  </a:cubicBezTo>
                  <a:cubicBezTo>
                    <a:pt x="268" y="5720"/>
                    <a:pt x="1" y="7485"/>
                    <a:pt x="1" y="9249"/>
                  </a:cubicBezTo>
                  <a:lnTo>
                    <a:pt x="54" y="10585"/>
                  </a:lnTo>
                  <a:lnTo>
                    <a:pt x="215" y="11921"/>
                  </a:lnTo>
                  <a:lnTo>
                    <a:pt x="482" y="13204"/>
                  </a:lnTo>
                  <a:lnTo>
                    <a:pt x="803" y="14487"/>
                  </a:lnTo>
                  <a:cubicBezTo>
                    <a:pt x="1284" y="16038"/>
                    <a:pt x="1979" y="17534"/>
                    <a:pt x="2888" y="18871"/>
                  </a:cubicBezTo>
                  <a:lnTo>
                    <a:pt x="2567" y="16893"/>
                  </a:lnTo>
                  <a:lnTo>
                    <a:pt x="9356" y="17695"/>
                  </a:lnTo>
                  <a:cubicBezTo>
                    <a:pt x="6843" y="12082"/>
                    <a:pt x="7538" y="5560"/>
                    <a:pt x="11173" y="642"/>
                  </a:cubicBezTo>
                  <a:lnTo>
                    <a:pt x="27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34"/>
            <p:cNvSpPr/>
            <p:nvPr/>
          </p:nvSpPr>
          <p:spPr>
            <a:xfrm>
              <a:off x="2407425" y="4025525"/>
              <a:ext cx="902100" cy="101575"/>
            </a:xfrm>
            <a:custGeom>
              <a:avLst/>
              <a:gdLst/>
              <a:ahLst/>
              <a:cxnLst/>
              <a:rect l="l" t="t" r="r" b="b"/>
              <a:pathLst>
                <a:path w="36084" h="4063" extrusionOk="0">
                  <a:moveTo>
                    <a:pt x="3208" y="0"/>
                  </a:moveTo>
                  <a:lnTo>
                    <a:pt x="0" y="321"/>
                  </a:lnTo>
                  <a:lnTo>
                    <a:pt x="33250" y="4063"/>
                  </a:lnTo>
                  <a:lnTo>
                    <a:pt x="36084" y="3742"/>
                  </a:lnTo>
                  <a:cubicBezTo>
                    <a:pt x="24430" y="2406"/>
                    <a:pt x="12028" y="1069"/>
                    <a:pt x="3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34"/>
            <p:cNvSpPr/>
            <p:nvPr/>
          </p:nvSpPr>
          <p:spPr>
            <a:xfrm>
              <a:off x="2947325" y="3098050"/>
              <a:ext cx="296725" cy="352825"/>
            </a:xfrm>
            <a:custGeom>
              <a:avLst/>
              <a:gdLst/>
              <a:ahLst/>
              <a:cxnLst/>
              <a:rect l="l" t="t" r="r" b="b"/>
              <a:pathLst>
                <a:path w="11869" h="14113" extrusionOk="0">
                  <a:moveTo>
                    <a:pt x="1604" y="0"/>
                  </a:moveTo>
                  <a:cubicBezTo>
                    <a:pt x="1337" y="428"/>
                    <a:pt x="1123" y="909"/>
                    <a:pt x="910" y="1390"/>
                  </a:cubicBezTo>
                  <a:cubicBezTo>
                    <a:pt x="322" y="2833"/>
                    <a:pt x="1" y="4330"/>
                    <a:pt x="1" y="5880"/>
                  </a:cubicBezTo>
                  <a:cubicBezTo>
                    <a:pt x="1" y="7431"/>
                    <a:pt x="268" y="8927"/>
                    <a:pt x="749" y="10424"/>
                  </a:cubicBezTo>
                  <a:cubicBezTo>
                    <a:pt x="1230" y="11761"/>
                    <a:pt x="1925" y="12990"/>
                    <a:pt x="2781" y="14113"/>
                  </a:cubicBezTo>
                  <a:lnTo>
                    <a:pt x="2567" y="12242"/>
                  </a:lnTo>
                  <a:lnTo>
                    <a:pt x="11868" y="13044"/>
                  </a:lnTo>
                  <a:cubicBezTo>
                    <a:pt x="10959" y="11333"/>
                    <a:pt x="10478" y="9409"/>
                    <a:pt x="10371" y="7484"/>
                  </a:cubicBezTo>
                  <a:cubicBezTo>
                    <a:pt x="10318" y="5613"/>
                    <a:pt x="10639" y="3742"/>
                    <a:pt x="11387" y="2032"/>
                  </a:cubicBezTo>
                  <a:lnTo>
                    <a:pt x="8340" y="1230"/>
                  </a:lnTo>
                  <a:cubicBezTo>
                    <a:pt x="5988" y="802"/>
                    <a:pt x="3743" y="374"/>
                    <a:pt x="1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34"/>
            <p:cNvSpPr/>
            <p:nvPr/>
          </p:nvSpPr>
          <p:spPr>
            <a:xfrm>
              <a:off x="2651975" y="3043250"/>
              <a:ext cx="247275" cy="372875"/>
            </a:xfrm>
            <a:custGeom>
              <a:avLst/>
              <a:gdLst/>
              <a:ahLst/>
              <a:cxnLst/>
              <a:rect l="l" t="t" r="r" b="b"/>
              <a:pathLst>
                <a:path w="9891" h="14915" extrusionOk="0">
                  <a:moveTo>
                    <a:pt x="2513" y="0"/>
                  </a:moveTo>
                  <a:cubicBezTo>
                    <a:pt x="1925" y="856"/>
                    <a:pt x="1391" y="1765"/>
                    <a:pt x="963" y="2727"/>
                  </a:cubicBezTo>
                  <a:cubicBezTo>
                    <a:pt x="375" y="4117"/>
                    <a:pt x="54" y="5560"/>
                    <a:pt x="54" y="7057"/>
                  </a:cubicBezTo>
                  <a:cubicBezTo>
                    <a:pt x="1" y="8554"/>
                    <a:pt x="268" y="9997"/>
                    <a:pt x="803" y="11387"/>
                  </a:cubicBezTo>
                  <a:cubicBezTo>
                    <a:pt x="1284" y="12670"/>
                    <a:pt x="1979" y="13846"/>
                    <a:pt x="2781" y="14915"/>
                  </a:cubicBezTo>
                  <a:lnTo>
                    <a:pt x="2460" y="13365"/>
                  </a:lnTo>
                  <a:lnTo>
                    <a:pt x="2460" y="13365"/>
                  </a:lnTo>
                  <a:lnTo>
                    <a:pt x="9142" y="13953"/>
                  </a:lnTo>
                  <a:cubicBezTo>
                    <a:pt x="8340" y="12349"/>
                    <a:pt x="7912" y="10585"/>
                    <a:pt x="7806" y="8767"/>
                  </a:cubicBezTo>
                  <a:cubicBezTo>
                    <a:pt x="7752" y="6201"/>
                    <a:pt x="8447" y="3636"/>
                    <a:pt x="9890" y="1551"/>
                  </a:cubicBezTo>
                  <a:cubicBezTo>
                    <a:pt x="6950" y="963"/>
                    <a:pt x="4438" y="428"/>
                    <a:pt x="2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34"/>
            <p:cNvSpPr/>
            <p:nvPr/>
          </p:nvSpPr>
          <p:spPr>
            <a:xfrm>
              <a:off x="3366975" y="3560450"/>
              <a:ext cx="378225" cy="509200"/>
            </a:xfrm>
            <a:custGeom>
              <a:avLst/>
              <a:gdLst/>
              <a:ahLst/>
              <a:cxnLst/>
              <a:rect l="l" t="t" r="r" b="b"/>
              <a:pathLst>
                <a:path w="15129" h="20368" extrusionOk="0">
                  <a:moveTo>
                    <a:pt x="2780" y="0"/>
                  </a:moveTo>
                  <a:cubicBezTo>
                    <a:pt x="1925" y="1444"/>
                    <a:pt x="1283" y="2994"/>
                    <a:pt x="802" y="4544"/>
                  </a:cubicBezTo>
                  <a:cubicBezTo>
                    <a:pt x="267" y="6415"/>
                    <a:pt x="0" y="8339"/>
                    <a:pt x="54" y="10264"/>
                  </a:cubicBezTo>
                  <a:lnTo>
                    <a:pt x="107" y="11707"/>
                  </a:lnTo>
                  <a:lnTo>
                    <a:pt x="267" y="13151"/>
                  </a:lnTo>
                  <a:cubicBezTo>
                    <a:pt x="321" y="13632"/>
                    <a:pt x="428" y="14113"/>
                    <a:pt x="481" y="14594"/>
                  </a:cubicBezTo>
                  <a:lnTo>
                    <a:pt x="802" y="16037"/>
                  </a:lnTo>
                  <a:cubicBezTo>
                    <a:pt x="1230" y="17534"/>
                    <a:pt x="1818" y="19031"/>
                    <a:pt x="2620" y="20367"/>
                  </a:cubicBezTo>
                  <a:lnTo>
                    <a:pt x="2299" y="18550"/>
                  </a:lnTo>
                  <a:lnTo>
                    <a:pt x="2299" y="18550"/>
                  </a:lnTo>
                  <a:lnTo>
                    <a:pt x="13418" y="19779"/>
                  </a:lnTo>
                  <a:cubicBezTo>
                    <a:pt x="11226" y="14647"/>
                    <a:pt x="10905" y="7110"/>
                    <a:pt x="15128" y="909"/>
                  </a:cubicBezTo>
                  <a:lnTo>
                    <a:pt x="2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34"/>
            <p:cNvSpPr/>
            <p:nvPr/>
          </p:nvSpPr>
          <p:spPr>
            <a:xfrm>
              <a:off x="3762550" y="3589850"/>
              <a:ext cx="371550" cy="525225"/>
            </a:xfrm>
            <a:custGeom>
              <a:avLst/>
              <a:gdLst/>
              <a:ahLst/>
              <a:cxnLst/>
              <a:rect l="l" t="t" r="r" b="b"/>
              <a:pathLst>
                <a:path w="14862" h="21009" extrusionOk="0">
                  <a:moveTo>
                    <a:pt x="2780" y="0"/>
                  </a:moveTo>
                  <a:cubicBezTo>
                    <a:pt x="1978" y="1497"/>
                    <a:pt x="1283" y="3101"/>
                    <a:pt x="802" y="4704"/>
                  </a:cubicBezTo>
                  <a:cubicBezTo>
                    <a:pt x="268" y="6629"/>
                    <a:pt x="0" y="8607"/>
                    <a:pt x="0" y="10638"/>
                  </a:cubicBezTo>
                  <a:lnTo>
                    <a:pt x="54" y="12135"/>
                  </a:lnTo>
                  <a:lnTo>
                    <a:pt x="214" y="13632"/>
                  </a:lnTo>
                  <a:cubicBezTo>
                    <a:pt x="321" y="14113"/>
                    <a:pt x="374" y="14594"/>
                    <a:pt x="481" y="15075"/>
                  </a:cubicBezTo>
                  <a:lnTo>
                    <a:pt x="802" y="16518"/>
                  </a:lnTo>
                  <a:cubicBezTo>
                    <a:pt x="1230" y="18122"/>
                    <a:pt x="1818" y="19619"/>
                    <a:pt x="2566" y="21009"/>
                  </a:cubicBezTo>
                  <a:lnTo>
                    <a:pt x="2245" y="19138"/>
                  </a:lnTo>
                  <a:lnTo>
                    <a:pt x="11547" y="20153"/>
                  </a:lnTo>
                  <a:cubicBezTo>
                    <a:pt x="10852" y="18870"/>
                    <a:pt x="10371" y="17481"/>
                    <a:pt x="10104" y="16037"/>
                  </a:cubicBezTo>
                  <a:cubicBezTo>
                    <a:pt x="9355" y="11387"/>
                    <a:pt x="10959" y="6308"/>
                    <a:pt x="14861" y="856"/>
                  </a:cubicBezTo>
                  <a:lnTo>
                    <a:pt x="2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34"/>
            <p:cNvSpPr/>
            <p:nvPr/>
          </p:nvSpPr>
          <p:spPr>
            <a:xfrm>
              <a:off x="4144750" y="3863800"/>
              <a:ext cx="1208150" cy="312750"/>
            </a:xfrm>
            <a:custGeom>
              <a:avLst/>
              <a:gdLst/>
              <a:ahLst/>
              <a:cxnLst/>
              <a:rect l="l" t="t" r="r" b="b"/>
              <a:pathLst>
                <a:path w="48326" h="12510" extrusionOk="0">
                  <a:moveTo>
                    <a:pt x="45279" y="1"/>
                  </a:moveTo>
                  <a:lnTo>
                    <a:pt x="45492" y="803"/>
                  </a:lnTo>
                  <a:cubicBezTo>
                    <a:pt x="45546" y="1123"/>
                    <a:pt x="45386" y="1444"/>
                    <a:pt x="45065" y="1551"/>
                  </a:cubicBezTo>
                  <a:cubicBezTo>
                    <a:pt x="44851" y="1605"/>
                    <a:pt x="23308" y="7645"/>
                    <a:pt x="1" y="11975"/>
                  </a:cubicBezTo>
                  <a:cubicBezTo>
                    <a:pt x="268" y="12242"/>
                    <a:pt x="482" y="12403"/>
                    <a:pt x="642" y="12510"/>
                  </a:cubicBezTo>
                  <a:cubicBezTo>
                    <a:pt x="21597" y="9195"/>
                    <a:pt x="47898" y="1444"/>
                    <a:pt x="47898" y="1444"/>
                  </a:cubicBezTo>
                  <a:cubicBezTo>
                    <a:pt x="48326" y="215"/>
                    <a:pt x="46669" y="1"/>
                    <a:pt x="45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34"/>
            <p:cNvSpPr/>
            <p:nvPr/>
          </p:nvSpPr>
          <p:spPr>
            <a:xfrm>
              <a:off x="4430750" y="3323900"/>
              <a:ext cx="1193450" cy="263300"/>
            </a:xfrm>
            <a:custGeom>
              <a:avLst/>
              <a:gdLst/>
              <a:ahLst/>
              <a:cxnLst/>
              <a:rect l="l" t="t" r="r" b="b"/>
              <a:pathLst>
                <a:path w="47738" h="10532" extrusionOk="0">
                  <a:moveTo>
                    <a:pt x="44744" y="0"/>
                  </a:moveTo>
                  <a:lnTo>
                    <a:pt x="44958" y="642"/>
                  </a:lnTo>
                  <a:cubicBezTo>
                    <a:pt x="45011" y="909"/>
                    <a:pt x="44851" y="1283"/>
                    <a:pt x="44530" y="1337"/>
                  </a:cubicBezTo>
                  <a:cubicBezTo>
                    <a:pt x="44316" y="1390"/>
                    <a:pt x="23040" y="6415"/>
                    <a:pt x="1" y="10157"/>
                  </a:cubicBezTo>
                  <a:cubicBezTo>
                    <a:pt x="268" y="10318"/>
                    <a:pt x="482" y="10478"/>
                    <a:pt x="589" y="10531"/>
                  </a:cubicBezTo>
                  <a:cubicBezTo>
                    <a:pt x="21276" y="7645"/>
                    <a:pt x="47363" y="1176"/>
                    <a:pt x="47363" y="1176"/>
                  </a:cubicBezTo>
                  <a:cubicBezTo>
                    <a:pt x="47737" y="214"/>
                    <a:pt x="46187" y="0"/>
                    <a:pt x="44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34"/>
            <p:cNvSpPr/>
            <p:nvPr/>
          </p:nvSpPr>
          <p:spPr>
            <a:xfrm>
              <a:off x="2245725" y="3482925"/>
              <a:ext cx="156375" cy="421000"/>
            </a:xfrm>
            <a:custGeom>
              <a:avLst/>
              <a:gdLst/>
              <a:ahLst/>
              <a:cxnLst/>
              <a:rect l="l" t="t" r="r" b="b"/>
              <a:pathLst>
                <a:path w="6255" h="16840" extrusionOk="0">
                  <a:moveTo>
                    <a:pt x="4918" y="1"/>
                  </a:moveTo>
                  <a:cubicBezTo>
                    <a:pt x="0" y="5614"/>
                    <a:pt x="962" y="12616"/>
                    <a:pt x="3314" y="16679"/>
                  </a:cubicBezTo>
                  <a:lnTo>
                    <a:pt x="4758" y="16840"/>
                  </a:lnTo>
                  <a:cubicBezTo>
                    <a:pt x="4383" y="16252"/>
                    <a:pt x="4009" y="15557"/>
                    <a:pt x="3742" y="14915"/>
                  </a:cubicBezTo>
                  <a:cubicBezTo>
                    <a:pt x="2994" y="13151"/>
                    <a:pt x="2619" y="11280"/>
                    <a:pt x="2566" y="9356"/>
                  </a:cubicBezTo>
                  <a:cubicBezTo>
                    <a:pt x="2566" y="7431"/>
                    <a:pt x="2940" y="5560"/>
                    <a:pt x="3742" y="3796"/>
                  </a:cubicBezTo>
                  <a:cubicBezTo>
                    <a:pt x="4330" y="2406"/>
                    <a:pt x="5185" y="1177"/>
                    <a:pt x="6254" y="108"/>
                  </a:cubicBezTo>
                  <a:lnTo>
                    <a:pt x="4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34"/>
            <p:cNvSpPr/>
            <p:nvPr/>
          </p:nvSpPr>
          <p:spPr>
            <a:xfrm>
              <a:off x="2639950" y="3508325"/>
              <a:ext cx="342150" cy="490475"/>
            </a:xfrm>
            <a:custGeom>
              <a:avLst/>
              <a:gdLst/>
              <a:ahLst/>
              <a:cxnLst/>
              <a:rect l="l" t="t" r="r" b="b"/>
              <a:pathLst>
                <a:path w="13686" h="19619" extrusionOk="0">
                  <a:moveTo>
                    <a:pt x="2780" y="0"/>
                  </a:moveTo>
                  <a:cubicBezTo>
                    <a:pt x="1979" y="1337"/>
                    <a:pt x="1337" y="2780"/>
                    <a:pt x="803" y="4277"/>
                  </a:cubicBezTo>
                  <a:cubicBezTo>
                    <a:pt x="268" y="6041"/>
                    <a:pt x="1" y="7859"/>
                    <a:pt x="1" y="9676"/>
                  </a:cubicBezTo>
                  <a:lnTo>
                    <a:pt x="54" y="11012"/>
                  </a:lnTo>
                  <a:lnTo>
                    <a:pt x="215" y="12349"/>
                  </a:lnTo>
                  <a:lnTo>
                    <a:pt x="482" y="13685"/>
                  </a:lnTo>
                  <a:lnTo>
                    <a:pt x="803" y="15022"/>
                  </a:lnTo>
                  <a:cubicBezTo>
                    <a:pt x="1284" y="16625"/>
                    <a:pt x="1979" y="18176"/>
                    <a:pt x="2941" y="19619"/>
                  </a:cubicBezTo>
                  <a:lnTo>
                    <a:pt x="2620" y="17267"/>
                  </a:lnTo>
                  <a:lnTo>
                    <a:pt x="12082" y="18336"/>
                  </a:lnTo>
                  <a:cubicBezTo>
                    <a:pt x="9463" y="12616"/>
                    <a:pt x="10104" y="5881"/>
                    <a:pt x="13686" y="695"/>
                  </a:cubicBezTo>
                  <a:lnTo>
                    <a:pt x="2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34"/>
            <p:cNvSpPr/>
            <p:nvPr/>
          </p:nvSpPr>
          <p:spPr>
            <a:xfrm>
              <a:off x="3003450" y="3533725"/>
              <a:ext cx="344825" cy="501175"/>
            </a:xfrm>
            <a:custGeom>
              <a:avLst/>
              <a:gdLst/>
              <a:ahLst/>
              <a:cxnLst/>
              <a:rect l="l" t="t" r="r" b="b"/>
              <a:pathLst>
                <a:path w="13793" h="20047" extrusionOk="0">
                  <a:moveTo>
                    <a:pt x="2674" y="0"/>
                  </a:moveTo>
                  <a:cubicBezTo>
                    <a:pt x="1872" y="1390"/>
                    <a:pt x="1284" y="2780"/>
                    <a:pt x="803" y="4277"/>
                  </a:cubicBezTo>
                  <a:cubicBezTo>
                    <a:pt x="268" y="6094"/>
                    <a:pt x="1" y="7965"/>
                    <a:pt x="1" y="9836"/>
                  </a:cubicBezTo>
                  <a:lnTo>
                    <a:pt x="54" y="11279"/>
                  </a:lnTo>
                  <a:lnTo>
                    <a:pt x="215" y="12669"/>
                  </a:lnTo>
                  <a:lnTo>
                    <a:pt x="482" y="14059"/>
                  </a:lnTo>
                  <a:lnTo>
                    <a:pt x="803" y="15449"/>
                  </a:lnTo>
                  <a:cubicBezTo>
                    <a:pt x="1284" y="17053"/>
                    <a:pt x="1925" y="18603"/>
                    <a:pt x="2834" y="20046"/>
                  </a:cubicBezTo>
                  <a:lnTo>
                    <a:pt x="2406" y="17961"/>
                  </a:lnTo>
                  <a:lnTo>
                    <a:pt x="12029" y="19084"/>
                  </a:lnTo>
                  <a:cubicBezTo>
                    <a:pt x="9890" y="14059"/>
                    <a:pt x="9570" y="6843"/>
                    <a:pt x="13793" y="802"/>
                  </a:cubicBezTo>
                  <a:lnTo>
                    <a:pt x="26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34"/>
            <p:cNvSpPr/>
            <p:nvPr/>
          </p:nvSpPr>
          <p:spPr>
            <a:xfrm>
              <a:off x="2908575" y="3532375"/>
              <a:ext cx="152375" cy="446400"/>
            </a:xfrm>
            <a:custGeom>
              <a:avLst/>
              <a:gdLst/>
              <a:ahLst/>
              <a:cxnLst/>
              <a:rect l="l" t="t" r="r" b="b"/>
              <a:pathLst>
                <a:path w="6095" h="17856" extrusionOk="0">
                  <a:moveTo>
                    <a:pt x="4758" y="1"/>
                  </a:moveTo>
                  <a:cubicBezTo>
                    <a:pt x="1" y="5881"/>
                    <a:pt x="909" y="13311"/>
                    <a:pt x="3154" y="17695"/>
                  </a:cubicBezTo>
                  <a:lnTo>
                    <a:pt x="4651" y="17855"/>
                  </a:lnTo>
                  <a:cubicBezTo>
                    <a:pt x="4224" y="17214"/>
                    <a:pt x="3903" y="16519"/>
                    <a:pt x="3636" y="15824"/>
                  </a:cubicBezTo>
                  <a:cubicBezTo>
                    <a:pt x="2887" y="13953"/>
                    <a:pt x="2513" y="11975"/>
                    <a:pt x="2513" y="9944"/>
                  </a:cubicBezTo>
                  <a:cubicBezTo>
                    <a:pt x="2513" y="7912"/>
                    <a:pt x="2887" y="5934"/>
                    <a:pt x="3636" y="4063"/>
                  </a:cubicBezTo>
                  <a:cubicBezTo>
                    <a:pt x="4224" y="2567"/>
                    <a:pt x="5079" y="1230"/>
                    <a:pt x="6095" y="54"/>
                  </a:cubicBezTo>
                  <a:lnTo>
                    <a:pt x="47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34"/>
            <p:cNvSpPr/>
            <p:nvPr/>
          </p:nvSpPr>
          <p:spPr>
            <a:xfrm>
              <a:off x="2546400" y="3504325"/>
              <a:ext cx="155050" cy="433000"/>
            </a:xfrm>
            <a:custGeom>
              <a:avLst/>
              <a:gdLst/>
              <a:ahLst/>
              <a:cxnLst/>
              <a:rect l="l" t="t" r="r" b="b"/>
              <a:pathLst>
                <a:path w="6202" h="17320" extrusionOk="0">
                  <a:moveTo>
                    <a:pt x="4865" y="0"/>
                  </a:moveTo>
                  <a:cubicBezTo>
                    <a:pt x="1" y="5720"/>
                    <a:pt x="803" y="12830"/>
                    <a:pt x="2994" y="17160"/>
                  </a:cubicBezTo>
                  <a:lnTo>
                    <a:pt x="4438" y="17320"/>
                  </a:lnTo>
                  <a:cubicBezTo>
                    <a:pt x="4117" y="16732"/>
                    <a:pt x="3850" y="16197"/>
                    <a:pt x="3636" y="15609"/>
                  </a:cubicBezTo>
                  <a:cubicBezTo>
                    <a:pt x="2887" y="13738"/>
                    <a:pt x="2513" y="11814"/>
                    <a:pt x="2460" y="9836"/>
                  </a:cubicBezTo>
                  <a:cubicBezTo>
                    <a:pt x="2460" y="7858"/>
                    <a:pt x="2834" y="5934"/>
                    <a:pt x="3636" y="4116"/>
                  </a:cubicBezTo>
                  <a:cubicBezTo>
                    <a:pt x="4224" y="2619"/>
                    <a:pt x="5133" y="1283"/>
                    <a:pt x="6202" y="107"/>
                  </a:cubicBezTo>
                  <a:lnTo>
                    <a:pt x="48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34"/>
            <p:cNvSpPr/>
            <p:nvPr/>
          </p:nvSpPr>
          <p:spPr>
            <a:xfrm>
              <a:off x="2565125" y="3035225"/>
              <a:ext cx="137675" cy="338150"/>
            </a:xfrm>
            <a:custGeom>
              <a:avLst/>
              <a:gdLst/>
              <a:ahLst/>
              <a:cxnLst/>
              <a:rect l="l" t="t" r="r" b="b"/>
              <a:pathLst>
                <a:path w="5507" h="13526" extrusionOk="0">
                  <a:moveTo>
                    <a:pt x="4544" y="1"/>
                  </a:moveTo>
                  <a:cubicBezTo>
                    <a:pt x="642" y="3422"/>
                    <a:pt x="0" y="9195"/>
                    <a:pt x="2994" y="13418"/>
                  </a:cubicBezTo>
                  <a:lnTo>
                    <a:pt x="4384" y="13525"/>
                  </a:lnTo>
                  <a:cubicBezTo>
                    <a:pt x="4009" y="13044"/>
                    <a:pt x="3742" y="12563"/>
                    <a:pt x="3475" y="12028"/>
                  </a:cubicBezTo>
                  <a:cubicBezTo>
                    <a:pt x="3261" y="11654"/>
                    <a:pt x="3154" y="11280"/>
                    <a:pt x="2994" y="10906"/>
                  </a:cubicBezTo>
                  <a:cubicBezTo>
                    <a:pt x="2833" y="10532"/>
                    <a:pt x="2726" y="10158"/>
                    <a:pt x="2620" y="9730"/>
                  </a:cubicBezTo>
                  <a:cubicBezTo>
                    <a:pt x="2513" y="9356"/>
                    <a:pt x="2513" y="8928"/>
                    <a:pt x="2406" y="8554"/>
                  </a:cubicBezTo>
                  <a:cubicBezTo>
                    <a:pt x="2352" y="8126"/>
                    <a:pt x="2352" y="7752"/>
                    <a:pt x="2352" y="7324"/>
                  </a:cubicBezTo>
                  <a:cubicBezTo>
                    <a:pt x="2352" y="6897"/>
                    <a:pt x="2406" y="6469"/>
                    <a:pt x="2459" y="6095"/>
                  </a:cubicBezTo>
                  <a:cubicBezTo>
                    <a:pt x="2513" y="5667"/>
                    <a:pt x="2620" y="5293"/>
                    <a:pt x="2726" y="4919"/>
                  </a:cubicBezTo>
                  <a:lnTo>
                    <a:pt x="3101" y="3743"/>
                  </a:lnTo>
                  <a:cubicBezTo>
                    <a:pt x="3261" y="3369"/>
                    <a:pt x="3475" y="2994"/>
                    <a:pt x="3635" y="2620"/>
                  </a:cubicBezTo>
                  <a:cubicBezTo>
                    <a:pt x="4170" y="1765"/>
                    <a:pt x="4758" y="909"/>
                    <a:pt x="5506" y="215"/>
                  </a:cubicBezTo>
                  <a:lnTo>
                    <a:pt x="45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34"/>
            <p:cNvSpPr/>
            <p:nvPr/>
          </p:nvSpPr>
          <p:spPr>
            <a:xfrm>
              <a:off x="2884525" y="3087350"/>
              <a:ext cx="82875" cy="311400"/>
            </a:xfrm>
            <a:custGeom>
              <a:avLst/>
              <a:gdLst/>
              <a:ahLst/>
              <a:cxnLst/>
              <a:rect l="l" t="t" r="r" b="b"/>
              <a:pathLst>
                <a:path w="3315" h="12456" extrusionOk="0">
                  <a:moveTo>
                    <a:pt x="2245" y="1"/>
                  </a:moveTo>
                  <a:cubicBezTo>
                    <a:pt x="802" y="1978"/>
                    <a:pt x="0" y="4437"/>
                    <a:pt x="107" y="6896"/>
                  </a:cubicBezTo>
                  <a:cubicBezTo>
                    <a:pt x="161" y="8821"/>
                    <a:pt x="749" y="10692"/>
                    <a:pt x="1764" y="12349"/>
                  </a:cubicBezTo>
                  <a:lnTo>
                    <a:pt x="3154" y="12456"/>
                  </a:lnTo>
                  <a:cubicBezTo>
                    <a:pt x="2887" y="12028"/>
                    <a:pt x="2620" y="11601"/>
                    <a:pt x="2406" y="11120"/>
                  </a:cubicBezTo>
                  <a:cubicBezTo>
                    <a:pt x="1711" y="9623"/>
                    <a:pt x="1337" y="7912"/>
                    <a:pt x="1337" y="6255"/>
                  </a:cubicBezTo>
                  <a:cubicBezTo>
                    <a:pt x="1337" y="5827"/>
                    <a:pt x="1390" y="5400"/>
                    <a:pt x="1444" y="4972"/>
                  </a:cubicBezTo>
                  <a:cubicBezTo>
                    <a:pt x="1444" y="4544"/>
                    <a:pt x="1551" y="4170"/>
                    <a:pt x="1657" y="3743"/>
                  </a:cubicBezTo>
                  <a:lnTo>
                    <a:pt x="2032" y="2513"/>
                  </a:lnTo>
                  <a:cubicBezTo>
                    <a:pt x="2192" y="2139"/>
                    <a:pt x="2406" y="1765"/>
                    <a:pt x="2566" y="1390"/>
                  </a:cubicBezTo>
                  <a:cubicBezTo>
                    <a:pt x="2834" y="1016"/>
                    <a:pt x="3047" y="589"/>
                    <a:pt x="3315" y="214"/>
                  </a:cubicBezTo>
                  <a:lnTo>
                    <a:pt x="22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34"/>
            <p:cNvSpPr/>
            <p:nvPr/>
          </p:nvSpPr>
          <p:spPr>
            <a:xfrm>
              <a:off x="3305500" y="3171550"/>
              <a:ext cx="294025" cy="306050"/>
            </a:xfrm>
            <a:custGeom>
              <a:avLst/>
              <a:gdLst/>
              <a:ahLst/>
              <a:cxnLst/>
              <a:rect l="l" t="t" r="r" b="b"/>
              <a:pathLst>
                <a:path w="11761" h="12242" extrusionOk="0">
                  <a:moveTo>
                    <a:pt x="642" y="0"/>
                  </a:moveTo>
                  <a:cubicBezTo>
                    <a:pt x="214" y="1230"/>
                    <a:pt x="0" y="2513"/>
                    <a:pt x="0" y="3849"/>
                  </a:cubicBezTo>
                  <a:lnTo>
                    <a:pt x="0" y="5025"/>
                  </a:lnTo>
                  <a:cubicBezTo>
                    <a:pt x="0" y="5399"/>
                    <a:pt x="107" y="5774"/>
                    <a:pt x="161" y="6201"/>
                  </a:cubicBezTo>
                  <a:lnTo>
                    <a:pt x="374" y="7324"/>
                  </a:lnTo>
                  <a:cubicBezTo>
                    <a:pt x="481" y="7698"/>
                    <a:pt x="588" y="8126"/>
                    <a:pt x="695" y="8500"/>
                  </a:cubicBezTo>
                  <a:cubicBezTo>
                    <a:pt x="1176" y="9836"/>
                    <a:pt x="1818" y="11066"/>
                    <a:pt x="2673" y="12242"/>
                  </a:cubicBezTo>
                  <a:lnTo>
                    <a:pt x="2299" y="10531"/>
                  </a:lnTo>
                  <a:lnTo>
                    <a:pt x="11761" y="11387"/>
                  </a:lnTo>
                  <a:cubicBezTo>
                    <a:pt x="10905" y="9623"/>
                    <a:pt x="10424" y="7645"/>
                    <a:pt x="10371" y="5720"/>
                  </a:cubicBezTo>
                  <a:cubicBezTo>
                    <a:pt x="10317" y="4598"/>
                    <a:pt x="10424" y="3528"/>
                    <a:pt x="10638" y="2459"/>
                  </a:cubicBezTo>
                  <a:cubicBezTo>
                    <a:pt x="7751" y="1818"/>
                    <a:pt x="4116" y="909"/>
                    <a:pt x="6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34"/>
            <p:cNvSpPr/>
            <p:nvPr/>
          </p:nvSpPr>
          <p:spPr>
            <a:xfrm>
              <a:off x="3244025" y="3158175"/>
              <a:ext cx="81525" cy="272650"/>
            </a:xfrm>
            <a:custGeom>
              <a:avLst/>
              <a:gdLst/>
              <a:ahLst/>
              <a:cxnLst/>
              <a:rect l="l" t="t" r="r" b="b"/>
              <a:pathLst>
                <a:path w="3261" h="10906" extrusionOk="0">
                  <a:moveTo>
                    <a:pt x="1016" y="1"/>
                  </a:moveTo>
                  <a:cubicBezTo>
                    <a:pt x="321" y="1551"/>
                    <a:pt x="0" y="3315"/>
                    <a:pt x="54" y="5026"/>
                  </a:cubicBezTo>
                  <a:cubicBezTo>
                    <a:pt x="107" y="7057"/>
                    <a:pt x="749" y="9035"/>
                    <a:pt x="1818" y="10799"/>
                  </a:cubicBezTo>
                  <a:lnTo>
                    <a:pt x="3261" y="10906"/>
                  </a:lnTo>
                  <a:cubicBezTo>
                    <a:pt x="2940" y="10425"/>
                    <a:pt x="2620" y="9890"/>
                    <a:pt x="2352" y="9356"/>
                  </a:cubicBezTo>
                  <a:cubicBezTo>
                    <a:pt x="1657" y="7805"/>
                    <a:pt x="1283" y="6095"/>
                    <a:pt x="1283" y="4331"/>
                  </a:cubicBezTo>
                  <a:cubicBezTo>
                    <a:pt x="1283" y="3903"/>
                    <a:pt x="1337" y="3475"/>
                    <a:pt x="1390" y="3048"/>
                  </a:cubicBezTo>
                  <a:cubicBezTo>
                    <a:pt x="1443" y="2620"/>
                    <a:pt x="1550" y="2192"/>
                    <a:pt x="1604" y="1765"/>
                  </a:cubicBezTo>
                  <a:lnTo>
                    <a:pt x="2031" y="535"/>
                  </a:lnTo>
                  <a:cubicBezTo>
                    <a:pt x="2031" y="482"/>
                    <a:pt x="2085" y="375"/>
                    <a:pt x="2138" y="268"/>
                  </a:cubicBezTo>
                  <a:lnTo>
                    <a:pt x="10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34"/>
            <p:cNvSpPr/>
            <p:nvPr/>
          </p:nvSpPr>
          <p:spPr>
            <a:xfrm>
              <a:off x="1989125" y="4143125"/>
              <a:ext cx="1403250" cy="959575"/>
            </a:xfrm>
            <a:custGeom>
              <a:avLst/>
              <a:gdLst/>
              <a:ahLst/>
              <a:cxnLst/>
              <a:rect l="l" t="t" r="r" b="b"/>
              <a:pathLst>
                <a:path w="56130" h="38383" extrusionOk="0">
                  <a:moveTo>
                    <a:pt x="21062" y="8393"/>
                  </a:moveTo>
                  <a:cubicBezTo>
                    <a:pt x="23575" y="8660"/>
                    <a:pt x="26034" y="9034"/>
                    <a:pt x="28546" y="9409"/>
                  </a:cubicBezTo>
                  <a:cubicBezTo>
                    <a:pt x="31059" y="9729"/>
                    <a:pt x="33571" y="10157"/>
                    <a:pt x="36030" y="10531"/>
                  </a:cubicBezTo>
                  <a:cubicBezTo>
                    <a:pt x="38543" y="10905"/>
                    <a:pt x="41002" y="11387"/>
                    <a:pt x="43514" y="11814"/>
                  </a:cubicBezTo>
                  <a:lnTo>
                    <a:pt x="47256" y="12509"/>
                  </a:lnTo>
                  <a:cubicBezTo>
                    <a:pt x="48486" y="12723"/>
                    <a:pt x="49715" y="12990"/>
                    <a:pt x="50945" y="13204"/>
                  </a:cubicBezTo>
                  <a:cubicBezTo>
                    <a:pt x="49715" y="13097"/>
                    <a:pt x="48432" y="12883"/>
                    <a:pt x="47203" y="12723"/>
                  </a:cubicBezTo>
                  <a:lnTo>
                    <a:pt x="43461" y="12188"/>
                  </a:lnTo>
                  <a:cubicBezTo>
                    <a:pt x="40948" y="11814"/>
                    <a:pt x="38436" y="11440"/>
                    <a:pt x="35977" y="11066"/>
                  </a:cubicBezTo>
                  <a:cubicBezTo>
                    <a:pt x="33464" y="10638"/>
                    <a:pt x="30952" y="10264"/>
                    <a:pt x="28493" y="9783"/>
                  </a:cubicBezTo>
                  <a:cubicBezTo>
                    <a:pt x="25980" y="9355"/>
                    <a:pt x="23521" y="8874"/>
                    <a:pt x="21062" y="8393"/>
                  </a:cubicBezTo>
                  <a:close/>
                  <a:moveTo>
                    <a:pt x="13685" y="12776"/>
                  </a:moveTo>
                  <a:lnTo>
                    <a:pt x="13685" y="12776"/>
                  </a:lnTo>
                  <a:cubicBezTo>
                    <a:pt x="16893" y="13258"/>
                    <a:pt x="20047" y="13739"/>
                    <a:pt x="23201" y="14220"/>
                  </a:cubicBezTo>
                  <a:cubicBezTo>
                    <a:pt x="26408" y="14701"/>
                    <a:pt x="29562" y="15235"/>
                    <a:pt x="32716" y="15770"/>
                  </a:cubicBezTo>
                  <a:cubicBezTo>
                    <a:pt x="35923" y="16305"/>
                    <a:pt x="39077" y="16893"/>
                    <a:pt x="42231" y="17481"/>
                  </a:cubicBezTo>
                  <a:lnTo>
                    <a:pt x="46989" y="18389"/>
                  </a:lnTo>
                  <a:cubicBezTo>
                    <a:pt x="48539" y="18710"/>
                    <a:pt x="50143" y="18977"/>
                    <a:pt x="51693" y="19298"/>
                  </a:cubicBezTo>
                  <a:cubicBezTo>
                    <a:pt x="50143" y="19084"/>
                    <a:pt x="48539" y="18870"/>
                    <a:pt x="46935" y="18657"/>
                  </a:cubicBezTo>
                  <a:lnTo>
                    <a:pt x="42178" y="17908"/>
                  </a:lnTo>
                  <a:cubicBezTo>
                    <a:pt x="39024" y="17374"/>
                    <a:pt x="35816" y="16839"/>
                    <a:pt x="32662" y="16305"/>
                  </a:cubicBezTo>
                  <a:cubicBezTo>
                    <a:pt x="29508" y="15770"/>
                    <a:pt x="26354" y="15182"/>
                    <a:pt x="23147" y="14594"/>
                  </a:cubicBezTo>
                  <a:cubicBezTo>
                    <a:pt x="19993" y="14006"/>
                    <a:pt x="16839" y="13418"/>
                    <a:pt x="13685" y="12776"/>
                  </a:cubicBezTo>
                  <a:close/>
                  <a:moveTo>
                    <a:pt x="3475" y="16198"/>
                  </a:moveTo>
                  <a:lnTo>
                    <a:pt x="3475" y="16198"/>
                  </a:lnTo>
                  <a:cubicBezTo>
                    <a:pt x="5239" y="16518"/>
                    <a:pt x="7003" y="16893"/>
                    <a:pt x="8767" y="17267"/>
                  </a:cubicBezTo>
                  <a:cubicBezTo>
                    <a:pt x="10531" y="17641"/>
                    <a:pt x="12295" y="18015"/>
                    <a:pt x="14059" y="18443"/>
                  </a:cubicBezTo>
                  <a:cubicBezTo>
                    <a:pt x="15824" y="18817"/>
                    <a:pt x="17588" y="19245"/>
                    <a:pt x="19298" y="19726"/>
                  </a:cubicBezTo>
                  <a:lnTo>
                    <a:pt x="21918" y="20367"/>
                  </a:lnTo>
                  <a:cubicBezTo>
                    <a:pt x="22773" y="20635"/>
                    <a:pt x="23682" y="20848"/>
                    <a:pt x="24537" y="21116"/>
                  </a:cubicBezTo>
                  <a:cubicBezTo>
                    <a:pt x="23682" y="21009"/>
                    <a:pt x="22773" y="20795"/>
                    <a:pt x="21864" y="20688"/>
                  </a:cubicBezTo>
                  <a:lnTo>
                    <a:pt x="21864" y="20635"/>
                  </a:lnTo>
                  <a:lnTo>
                    <a:pt x="19191" y="20100"/>
                  </a:lnTo>
                  <a:cubicBezTo>
                    <a:pt x="17427" y="19726"/>
                    <a:pt x="15717" y="19298"/>
                    <a:pt x="13953" y="18924"/>
                  </a:cubicBezTo>
                  <a:cubicBezTo>
                    <a:pt x="12188" y="18496"/>
                    <a:pt x="10424" y="18069"/>
                    <a:pt x="8714" y="17641"/>
                  </a:cubicBezTo>
                  <a:cubicBezTo>
                    <a:pt x="6950" y="17160"/>
                    <a:pt x="5186" y="16732"/>
                    <a:pt x="3475" y="16198"/>
                  </a:cubicBezTo>
                  <a:close/>
                  <a:moveTo>
                    <a:pt x="642" y="0"/>
                  </a:moveTo>
                  <a:lnTo>
                    <a:pt x="642" y="0"/>
                  </a:lnTo>
                  <a:cubicBezTo>
                    <a:pt x="695" y="374"/>
                    <a:pt x="749" y="749"/>
                    <a:pt x="802" y="1123"/>
                  </a:cubicBezTo>
                  <a:lnTo>
                    <a:pt x="49982" y="8928"/>
                  </a:lnTo>
                  <a:lnTo>
                    <a:pt x="1016" y="2192"/>
                  </a:lnTo>
                  <a:lnTo>
                    <a:pt x="1016" y="2192"/>
                  </a:lnTo>
                  <a:cubicBezTo>
                    <a:pt x="1123" y="2833"/>
                    <a:pt x="1176" y="3635"/>
                    <a:pt x="1283" y="4437"/>
                  </a:cubicBezTo>
                  <a:lnTo>
                    <a:pt x="15182" y="7324"/>
                  </a:lnTo>
                  <a:lnTo>
                    <a:pt x="15182" y="7324"/>
                  </a:lnTo>
                  <a:lnTo>
                    <a:pt x="1337" y="5453"/>
                  </a:lnTo>
                  <a:lnTo>
                    <a:pt x="1337" y="5453"/>
                  </a:lnTo>
                  <a:cubicBezTo>
                    <a:pt x="1390" y="6148"/>
                    <a:pt x="1444" y="6950"/>
                    <a:pt x="1497" y="7698"/>
                  </a:cubicBezTo>
                  <a:lnTo>
                    <a:pt x="28867" y="13044"/>
                  </a:lnTo>
                  <a:lnTo>
                    <a:pt x="28867" y="13044"/>
                  </a:lnTo>
                  <a:lnTo>
                    <a:pt x="1551" y="8767"/>
                  </a:lnTo>
                  <a:lnTo>
                    <a:pt x="1551" y="8767"/>
                  </a:lnTo>
                  <a:cubicBezTo>
                    <a:pt x="1658" y="12188"/>
                    <a:pt x="1390" y="15663"/>
                    <a:pt x="802" y="19084"/>
                  </a:cubicBezTo>
                  <a:lnTo>
                    <a:pt x="50517" y="31326"/>
                  </a:lnTo>
                  <a:lnTo>
                    <a:pt x="642" y="20047"/>
                  </a:lnTo>
                  <a:cubicBezTo>
                    <a:pt x="481" y="20688"/>
                    <a:pt x="375" y="21276"/>
                    <a:pt x="214" y="21864"/>
                  </a:cubicBezTo>
                  <a:lnTo>
                    <a:pt x="0" y="23094"/>
                  </a:lnTo>
                  <a:cubicBezTo>
                    <a:pt x="17267" y="29134"/>
                    <a:pt x="34801" y="34213"/>
                    <a:pt x="52655" y="38382"/>
                  </a:cubicBezTo>
                  <a:cubicBezTo>
                    <a:pt x="52816" y="38061"/>
                    <a:pt x="53029" y="37687"/>
                    <a:pt x="53243" y="37313"/>
                  </a:cubicBezTo>
                  <a:lnTo>
                    <a:pt x="3529" y="23307"/>
                  </a:lnTo>
                  <a:lnTo>
                    <a:pt x="3529" y="23307"/>
                  </a:lnTo>
                  <a:lnTo>
                    <a:pt x="53671" y="36404"/>
                  </a:lnTo>
                  <a:cubicBezTo>
                    <a:pt x="54366" y="34907"/>
                    <a:pt x="54900" y="33357"/>
                    <a:pt x="55328" y="31807"/>
                  </a:cubicBezTo>
                  <a:cubicBezTo>
                    <a:pt x="55649" y="30417"/>
                    <a:pt x="55916" y="28974"/>
                    <a:pt x="56023" y="27584"/>
                  </a:cubicBezTo>
                  <a:lnTo>
                    <a:pt x="28867" y="21811"/>
                  </a:lnTo>
                  <a:lnTo>
                    <a:pt x="56076" y="26568"/>
                  </a:lnTo>
                  <a:cubicBezTo>
                    <a:pt x="56130" y="25659"/>
                    <a:pt x="56130" y="24697"/>
                    <a:pt x="56076" y="23682"/>
                  </a:cubicBezTo>
                  <a:lnTo>
                    <a:pt x="3475" y="13258"/>
                  </a:lnTo>
                  <a:lnTo>
                    <a:pt x="56023" y="22612"/>
                  </a:lnTo>
                  <a:cubicBezTo>
                    <a:pt x="55595" y="17267"/>
                    <a:pt x="54152" y="12028"/>
                    <a:pt x="51800" y="7217"/>
                  </a:cubicBezTo>
                  <a:lnTo>
                    <a:pt x="6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34"/>
            <p:cNvSpPr/>
            <p:nvPr/>
          </p:nvSpPr>
          <p:spPr>
            <a:xfrm>
              <a:off x="4273050" y="4268750"/>
              <a:ext cx="331450" cy="622775"/>
            </a:xfrm>
            <a:custGeom>
              <a:avLst/>
              <a:gdLst/>
              <a:ahLst/>
              <a:cxnLst/>
              <a:rect l="l" t="t" r="r" b="b"/>
              <a:pathLst>
                <a:path w="13258" h="24911" extrusionOk="0">
                  <a:moveTo>
                    <a:pt x="12563" y="0"/>
                  </a:moveTo>
                  <a:cubicBezTo>
                    <a:pt x="8340" y="856"/>
                    <a:pt x="4331" y="1604"/>
                    <a:pt x="856" y="2245"/>
                  </a:cubicBezTo>
                  <a:cubicBezTo>
                    <a:pt x="2299" y="9302"/>
                    <a:pt x="2032" y="16572"/>
                    <a:pt x="1" y="23468"/>
                  </a:cubicBezTo>
                  <a:lnTo>
                    <a:pt x="10478" y="21490"/>
                  </a:lnTo>
                  <a:lnTo>
                    <a:pt x="10478" y="21490"/>
                  </a:lnTo>
                  <a:lnTo>
                    <a:pt x="9997" y="24911"/>
                  </a:lnTo>
                  <a:cubicBezTo>
                    <a:pt x="11120" y="22452"/>
                    <a:pt x="11868" y="19833"/>
                    <a:pt x="12403" y="17213"/>
                  </a:cubicBezTo>
                  <a:lnTo>
                    <a:pt x="12777" y="14968"/>
                  </a:lnTo>
                  <a:cubicBezTo>
                    <a:pt x="12830" y="14220"/>
                    <a:pt x="12937" y="13471"/>
                    <a:pt x="13044" y="12723"/>
                  </a:cubicBezTo>
                  <a:lnTo>
                    <a:pt x="13205" y="10424"/>
                  </a:lnTo>
                  <a:lnTo>
                    <a:pt x="13258" y="8179"/>
                  </a:lnTo>
                  <a:cubicBezTo>
                    <a:pt x="13258" y="7431"/>
                    <a:pt x="13258" y="6682"/>
                    <a:pt x="13258" y="5934"/>
                  </a:cubicBezTo>
                  <a:cubicBezTo>
                    <a:pt x="13205" y="5186"/>
                    <a:pt x="13098" y="4437"/>
                    <a:pt x="13098" y="3689"/>
                  </a:cubicBezTo>
                  <a:lnTo>
                    <a:pt x="13044" y="3101"/>
                  </a:lnTo>
                  <a:lnTo>
                    <a:pt x="12937" y="2513"/>
                  </a:lnTo>
                  <a:lnTo>
                    <a:pt x="12830" y="1390"/>
                  </a:lnTo>
                  <a:cubicBezTo>
                    <a:pt x="12777" y="962"/>
                    <a:pt x="12670" y="481"/>
                    <a:pt x="12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34"/>
            <p:cNvSpPr/>
            <p:nvPr/>
          </p:nvSpPr>
          <p:spPr>
            <a:xfrm>
              <a:off x="3643600" y="4179200"/>
              <a:ext cx="173775" cy="788525"/>
            </a:xfrm>
            <a:custGeom>
              <a:avLst/>
              <a:gdLst/>
              <a:ahLst/>
              <a:cxnLst/>
              <a:rect l="l" t="t" r="r" b="b"/>
              <a:pathLst>
                <a:path w="6951" h="31541" extrusionOk="0">
                  <a:moveTo>
                    <a:pt x="1070" y="1"/>
                  </a:moveTo>
                  <a:lnTo>
                    <a:pt x="1" y="161"/>
                  </a:lnTo>
                  <a:cubicBezTo>
                    <a:pt x="1497" y="2620"/>
                    <a:pt x="2620" y="5293"/>
                    <a:pt x="3315" y="8073"/>
                  </a:cubicBezTo>
                  <a:lnTo>
                    <a:pt x="3636" y="9302"/>
                  </a:lnTo>
                  <a:cubicBezTo>
                    <a:pt x="3743" y="9676"/>
                    <a:pt x="3796" y="10104"/>
                    <a:pt x="3903" y="10478"/>
                  </a:cubicBezTo>
                  <a:lnTo>
                    <a:pt x="4117" y="11708"/>
                  </a:lnTo>
                  <a:lnTo>
                    <a:pt x="4224" y="12349"/>
                  </a:lnTo>
                  <a:lnTo>
                    <a:pt x="4277" y="12937"/>
                  </a:lnTo>
                  <a:cubicBezTo>
                    <a:pt x="4331" y="13792"/>
                    <a:pt x="4438" y="14594"/>
                    <a:pt x="4491" y="15450"/>
                  </a:cubicBezTo>
                  <a:lnTo>
                    <a:pt x="4544" y="17909"/>
                  </a:lnTo>
                  <a:cubicBezTo>
                    <a:pt x="4544" y="21223"/>
                    <a:pt x="4117" y="24537"/>
                    <a:pt x="3315" y="27745"/>
                  </a:cubicBezTo>
                  <a:cubicBezTo>
                    <a:pt x="3101" y="28546"/>
                    <a:pt x="2887" y="29348"/>
                    <a:pt x="2673" y="30097"/>
                  </a:cubicBezTo>
                  <a:cubicBezTo>
                    <a:pt x="2460" y="30578"/>
                    <a:pt x="2299" y="31059"/>
                    <a:pt x="2139" y="31540"/>
                  </a:cubicBezTo>
                  <a:lnTo>
                    <a:pt x="3048" y="31326"/>
                  </a:lnTo>
                  <a:cubicBezTo>
                    <a:pt x="5667" y="23735"/>
                    <a:pt x="6950" y="10745"/>
                    <a:pt x="1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34"/>
            <p:cNvSpPr/>
            <p:nvPr/>
          </p:nvSpPr>
          <p:spPr>
            <a:xfrm>
              <a:off x="3281425" y="4183200"/>
              <a:ext cx="438375" cy="870050"/>
            </a:xfrm>
            <a:custGeom>
              <a:avLst/>
              <a:gdLst/>
              <a:ahLst/>
              <a:cxnLst/>
              <a:rect l="l" t="t" r="r" b="b"/>
              <a:pathLst>
                <a:path w="17535" h="34802" extrusionOk="0">
                  <a:moveTo>
                    <a:pt x="14274" y="1"/>
                  </a:moveTo>
                  <a:lnTo>
                    <a:pt x="1" y="1925"/>
                  </a:lnTo>
                  <a:cubicBezTo>
                    <a:pt x="6897" y="14862"/>
                    <a:pt x="6576" y="24644"/>
                    <a:pt x="5079" y="30632"/>
                  </a:cubicBezTo>
                  <a:cubicBezTo>
                    <a:pt x="4812" y="31701"/>
                    <a:pt x="4438" y="32716"/>
                    <a:pt x="4064" y="33732"/>
                  </a:cubicBezTo>
                  <a:lnTo>
                    <a:pt x="14915" y="31647"/>
                  </a:lnTo>
                  <a:lnTo>
                    <a:pt x="14541" y="34801"/>
                  </a:lnTo>
                  <a:cubicBezTo>
                    <a:pt x="15450" y="32396"/>
                    <a:pt x="16145" y="29883"/>
                    <a:pt x="16626" y="27317"/>
                  </a:cubicBezTo>
                  <a:lnTo>
                    <a:pt x="17000" y="24912"/>
                  </a:lnTo>
                  <a:cubicBezTo>
                    <a:pt x="17107" y="24110"/>
                    <a:pt x="17214" y="23362"/>
                    <a:pt x="17267" y="22560"/>
                  </a:cubicBezTo>
                  <a:lnTo>
                    <a:pt x="17481" y="20154"/>
                  </a:lnTo>
                  <a:lnTo>
                    <a:pt x="17535" y="17749"/>
                  </a:lnTo>
                  <a:lnTo>
                    <a:pt x="17481" y="15343"/>
                  </a:lnTo>
                  <a:cubicBezTo>
                    <a:pt x="17481" y="14541"/>
                    <a:pt x="17374" y="13739"/>
                    <a:pt x="17321" y="12937"/>
                  </a:cubicBezTo>
                  <a:lnTo>
                    <a:pt x="17267" y="12349"/>
                  </a:lnTo>
                  <a:lnTo>
                    <a:pt x="17214" y="11708"/>
                  </a:lnTo>
                  <a:lnTo>
                    <a:pt x="17054" y="10532"/>
                  </a:lnTo>
                  <a:cubicBezTo>
                    <a:pt x="16947" y="9730"/>
                    <a:pt x="16786" y="8982"/>
                    <a:pt x="16626" y="8180"/>
                  </a:cubicBezTo>
                  <a:cubicBezTo>
                    <a:pt x="16091" y="5400"/>
                    <a:pt x="15290" y="2620"/>
                    <a:pt x="14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34"/>
            <p:cNvSpPr/>
            <p:nvPr/>
          </p:nvSpPr>
          <p:spPr>
            <a:xfrm>
              <a:off x="4158125" y="4338225"/>
              <a:ext cx="94900" cy="539950"/>
            </a:xfrm>
            <a:custGeom>
              <a:avLst/>
              <a:gdLst/>
              <a:ahLst/>
              <a:cxnLst/>
              <a:rect l="l" t="t" r="r" b="b"/>
              <a:pathLst>
                <a:path w="3796" h="21598" extrusionOk="0">
                  <a:moveTo>
                    <a:pt x="2353" y="1"/>
                  </a:moveTo>
                  <a:lnTo>
                    <a:pt x="1551" y="161"/>
                  </a:lnTo>
                  <a:cubicBezTo>
                    <a:pt x="1658" y="536"/>
                    <a:pt x="1711" y="910"/>
                    <a:pt x="1765" y="1230"/>
                  </a:cubicBezTo>
                  <a:lnTo>
                    <a:pt x="1978" y="2460"/>
                  </a:lnTo>
                  <a:lnTo>
                    <a:pt x="2085" y="3048"/>
                  </a:lnTo>
                  <a:lnTo>
                    <a:pt x="2139" y="3636"/>
                  </a:lnTo>
                  <a:cubicBezTo>
                    <a:pt x="2246" y="4438"/>
                    <a:pt x="2353" y="5240"/>
                    <a:pt x="2353" y="6042"/>
                  </a:cubicBezTo>
                  <a:cubicBezTo>
                    <a:pt x="2406" y="6843"/>
                    <a:pt x="2406" y="7645"/>
                    <a:pt x="2459" y="8447"/>
                  </a:cubicBezTo>
                  <a:cubicBezTo>
                    <a:pt x="2406" y="11655"/>
                    <a:pt x="1978" y="14862"/>
                    <a:pt x="1176" y="17962"/>
                  </a:cubicBezTo>
                  <a:cubicBezTo>
                    <a:pt x="963" y="18711"/>
                    <a:pt x="749" y="19513"/>
                    <a:pt x="535" y="20261"/>
                  </a:cubicBezTo>
                  <a:cubicBezTo>
                    <a:pt x="321" y="20689"/>
                    <a:pt x="161" y="21170"/>
                    <a:pt x="0" y="21597"/>
                  </a:cubicBezTo>
                  <a:lnTo>
                    <a:pt x="1016" y="21384"/>
                  </a:lnTo>
                  <a:cubicBezTo>
                    <a:pt x="3315" y="14541"/>
                    <a:pt x="3796" y="7164"/>
                    <a:pt x="23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34"/>
            <p:cNvSpPr/>
            <p:nvPr/>
          </p:nvSpPr>
          <p:spPr>
            <a:xfrm>
              <a:off x="3763875" y="4187225"/>
              <a:ext cx="417000" cy="777825"/>
            </a:xfrm>
            <a:custGeom>
              <a:avLst/>
              <a:gdLst/>
              <a:ahLst/>
              <a:cxnLst/>
              <a:rect l="l" t="t" r="r" b="b"/>
              <a:pathLst>
                <a:path w="16680" h="31113" extrusionOk="0">
                  <a:moveTo>
                    <a:pt x="1" y="0"/>
                  </a:moveTo>
                  <a:lnTo>
                    <a:pt x="1" y="0"/>
                  </a:lnTo>
                  <a:cubicBezTo>
                    <a:pt x="5026" y="10478"/>
                    <a:pt x="4224" y="22345"/>
                    <a:pt x="1872" y="30310"/>
                  </a:cubicBezTo>
                  <a:lnTo>
                    <a:pt x="14060" y="28012"/>
                  </a:lnTo>
                  <a:lnTo>
                    <a:pt x="14060" y="28012"/>
                  </a:lnTo>
                  <a:lnTo>
                    <a:pt x="13686" y="31112"/>
                  </a:lnTo>
                  <a:cubicBezTo>
                    <a:pt x="14648" y="28707"/>
                    <a:pt x="15343" y="26248"/>
                    <a:pt x="15824" y="23735"/>
                  </a:cubicBezTo>
                  <a:lnTo>
                    <a:pt x="16198" y="21436"/>
                  </a:lnTo>
                  <a:cubicBezTo>
                    <a:pt x="16252" y="20635"/>
                    <a:pt x="16358" y="19886"/>
                    <a:pt x="16465" y="19138"/>
                  </a:cubicBezTo>
                  <a:lnTo>
                    <a:pt x="16626" y="16786"/>
                  </a:lnTo>
                  <a:lnTo>
                    <a:pt x="16679" y="14487"/>
                  </a:lnTo>
                  <a:cubicBezTo>
                    <a:pt x="16679" y="13685"/>
                    <a:pt x="16679" y="12937"/>
                    <a:pt x="16626" y="12135"/>
                  </a:cubicBezTo>
                  <a:cubicBezTo>
                    <a:pt x="16626" y="11387"/>
                    <a:pt x="16519" y="10585"/>
                    <a:pt x="16465" y="9836"/>
                  </a:cubicBezTo>
                  <a:lnTo>
                    <a:pt x="16465" y="9248"/>
                  </a:lnTo>
                  <a:lnTo>
                    <a:pt x="16358" y="8660"/>
                  </a:lnTo>
                  <a:lnTo>
                    <a:pt x="16198" y="7538"/>
                  </a:lnTo>
                  <a:cubicBezTo>
                    <a:pt x="16198" y="7164"/>
                    <a:pt x="16145" y="6789"/>
                    <a:pt x="16038" y="6415"/>
                  </a:cubicBezTo>
                  <a:cubicBezTo>
                    <a:pt x="15022" y="6629"/>
                    <a:pt x="14060" y="6736"/>
                    <a:pt x="13258" y="6843"/>
                  </a:cubicBezTo>
                  <a:cubicBezTo>
                    <a:pt x="13025" y="6876"/>
                    <a:pt x="12789" y="6893"/>
                    <a:pt x="12553" y="6893"/>
                  </a:cubicBezTo>
                  <a:cubicBezTo>
                    <a:pt x="11273" y="6893"/>
                    <a:pt x="9983" y="6409"/>
                    <a:pt x="9035" y="5506"/>
                  </a:cubicBezTo>
                  <a:cubicBezTo>
                    <a:pt x="6362" y="3208"/>
                    <a:pt x="3315" y="133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34"/>
            <p:cNvSpPr/>
            <p:nvPr/>
          </p:nvSpPr>
          <p:spPr>
            <a:xfrm>
              <a:off x="2041250" y="3464225"/>
              <a:ext cx="280675" cy="453075"/>
            </a:xfrm>
            <a:custGeom>
              <a:avLst/>
              <a:gdLst/>
              <a:ahLst/>
              <a:cxnLst/>
              <a:rect l="l" t="t" r="r" b="b"/>
              <a:pathLst>
                <a:path w="11227" h="18123" extrusionOk="0">
                  <a:moveTo>
                    <a:pt x="3154" y="0"/>
                  </a:moveTo>
                  <a:cubicBezTo>
                    <a:pt x="1123" y="1764"/>
                    <a:pt x="0" y="5399"/>
                    <a:pt x="0" y="9141"/>
                  </a:cubicBezTo>
                  <a:cubicBezTo>
                    <a:pt x="0" y="12616"/>
                    <a:pt x="1069" y="16144"/>
                    <a:pt x="3314" y="18122"/>
                  </a:cubicBezTo>
                  <a:lnTo>
                    <a:pt x="2299" y="16358"/>
                  </a:lnTo>
                  <a:lnTo>
                    <a:pt x="9569" y="17160"/>
                  </a:lnTo>
                  <a:cubicBezTo>
                    <a:pt x="6950" y="11814"/>
                    <a:pt x="7591" y="5399"/>
                    <a:pt x="11226" y="588"/>
                  </a:cubicBezTo>
                  <a:lnTo>
                    <a:pt x="31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34"/>
            <p:cNvSpPr/>
            <p:nvPr/>
          </p:nvSpPr>
          <p:spPr>
            <a:xfrm>
              <a:off x="1891575" y="4056250"/>
              <a:ext cx="1307025" cy="185800"/>
            </a:xfrm>
            <a:custGeom>
              <a:avLst/>
              <a:gdLst/>
              <a:ahLst/>
              <a:cxnLst/>
              <a:rect l="l" t="t" r="r" b="b"/>
              <a:pathLst>
                <a:path w="52281" h="7432" extrusionOk="0">
                  <a:moveTo>
                    <a:pt x="0" y="1"/>
                  </a:moveTo>
                  <a:lnTo>
                    <a:pt x="0" y="1"/>
                  </a:lnTo>
                  <a:cubicBezTo>
                    <a:pt x="4383" y="696"/>
                    <a:pt x="8713" y="1390"/>
                    <a:pt x="13043" y="2032"/>
                  </a:cubicBezTo>
                  <a:lnTo>
                    <a:pt x="26140" y="3956"/>
                  </a:lnTo>
                  <a:lnTo>
                    <a:pt x="39184" y="5720"/>
                  </a:lnTo>
                  <a:lnTo>
                    <a:pt x="45759" y="6629"/>
                  </a:lnTo>
                  <a:lnTo>
                    <a:pt x="52281" y="7431"/>
                  </a:lnTo>
                  <a:lnTo>
                    <a:pt x="45759" y="6308"/>
                  </a:lnTo>
                  <a:lnTo>
                    <a:pt x="39237" y="5346"/>
                  </a:lnTo>
                  <a:lnTo>
                    <a:pt x="26194" y="3422"/>
                  </a:lnTo>
                  <a:lnTo>
                    <a:pt x="13097" y="1658"/>
                  </a:lnTo>
                  <a:cubicBezTo>
                    <a:pt x="8767" y="1070"/>
                    <a:pt x="4383" y="48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34"/>
            <p:cNvSpPr/>
            <p:nvPr/>
          </p:nvSpPr>
          <p:spPr>
            <a:xfrm>
              <a:off x="2013175" y="4001450"/>
              <a:ext cx="1583675" cy="195150"/>
            </a:xfrm>
            <a:custGeom>
              <a:avLst/>
              <a:gdLst/>
              <a:ahLst/>
              <a:cxnLst/>
              <a:rect l="l" t="t" r="r" b="b"/>
              <a:pathLst>
                <a:path w="63347" h="7806" extrusionOk="0">
                  <a:moveTo>
                    <a:pt x="11173" y="1"/>
                  </a:moveTo>
                  <a:lnTo>
                    <a:pt x="1" y="1123"/>
                  </a:lnTo>
                  <a:lnTo>
                    <a:pt x="49555" y="7806"/>
                  </a:lnTo>
                  <a:lnTo>
                    <a:pt x="63347" y="5988"/>
                  </a:lnTo>
                  <a:lnTo>
                    <a:pt x="56772" y="5240"/>
                  </a:lnTo>
                  <a:lnTo>
                    <a:pt x="49020" y="6202"/>
                  </a:lnTo>
                  <a:lnTo>
                    <a:pt x="6736" y="1230"/>
                  </a:lnTo>
                  <a:lnTo>
                    <a:pt x="14648" y="429"/>
                  </a:lnTo>
                  <a:lnTo>
                    <a:pt x="11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34"/>
            <p:cNvSpPr/>
            <p:nvPr/>
          </p:nvSpPr>
          <p:spPr>
            <a:xfrm>
              <a:off x="2265750" y="3429475"/>
              <a:ext cx="912800" cy="80200"/>
            </a:xfrm>
            <a:custGeom>
              <a:avLst/>
              <a:gdLst/>
              <a:ahLst/>
              <a:cxnLst/>
              <a:rect l="l" t="t" r="r" b="b"/>
              <a:pathLst>
                <a:path w="36512" h="3208" extrusionOk="0">
                  <a:moveTo>
                    <a:pt x="7431" y="0"/>
                  </a:moveTo>
                  <a:lnTo>
                    <a:pt x="1" y="535"/>
                  </a:lnTo>
                  <a:lnTo>
                    <a:pt x="36512" y="3208"/>
                  </a:lnTo>
                  <a:cubicBezTo>
                    <a:pt x="26088" y="2299"/>
                    <a:pt x="16947" y="1444"/>
                    <a:pt x="12403" y="1016"/>
                  </a:cubicBezTo>
                  <a:lnTo>
                    <a:pt x="5881" y="588"/>
                  </a:lnTo>
                  <a:lnTo>
                    <a:pt x="8394" y="375"/>
                  </a:lnTo>
                  <a:cubicBezTo>
                    <a:pt x="8073" y="268"/>
                    <a:pt x="7752" y="161"/>
                    <a:pt x="74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34"/>
            <p:cNvSpPr/>
            <p:nvPr/>
          </p:nvSpPr>
          <p:spPr>
            <a:xfrm>
              <a:off x="5372925" y="3885200"/>
              <a:ext cx="129650" cy="26750"/>
            </a:xfrm>
            <a:custGeom>
              <a:avLst/>
              <a:gdLst/>
              <a:ahLst/>
              <a:cxnLst/>
              <a:rect l="l" t="t" r="r" b="b"/>
              <a:pathLst>
                <a:path w="5186" h="1070" extrusionOk="0">
                  <a:moveTo>
                    <a:pt x="107" y="0"/>
                  </a:moveTo>
                  <a:cubicBezTo>
                    <a:pt x="161" y="374"/>
                    <a:pt x="107" y="695"/>
                    <a:pt x="1" y="1016"/>
                  </a:cubicBezTo>
                  <a:lnTo>
                    <a:pt x="1" y="1069"/>
                  </a:lnTo>
                  <a:lnTo>
                    <a:pt x="5186" y="374"/>
                  </a:lnTo>
                  <a:lnTo>
                    <a:pt x="1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34"/>
            <p:cNvSpPr/>
            <p:nvPr/>
          </p:nvSpPr>
          <p:spPr>
            <a:xfrm>
              <a:off x="5121675" y="4113725"/>
              <a:ext cx="237900" cy="624125"/>
            </a:xfrm>
            <a:custGeom>
              <a:avLst/>
              <a:gdLst/>
              <a:ahLst/>
              <a:cxnLst/>
              <a:rect l="l" t="t" r="r" b="b"/>
              <a:pathLst>
                <a:path w="9516" h="24965" extrusionOk="0">
                  <a:moveTo>
                    <a:pt x="9088" y="0"/>
                  </a:moveTo>
                  <a:cubicBezTo>
                    <a:pt x="6629" y="535"/>
                    <a:pt x="3636" y="1123"/>
                    <a:pt x="375" y="1818"/>
                  </a:cubicBezTo>
                  <a:cubicBezTo>
                    <a:pt x="2192" y="8874"/>
                    <a:pt x="2085" y="16251"/>
                    <a:pt x="1" y="23200"/>
                  </a:cubicBezTo>
                  <a:lnTo>
                    <a:pt x="7217" y="21811"/>
                  </a:lnTo>
                  <a:lnTo>
                    <a:pt x="6843" y="24964"/>
                  </a:lnTo>
                  <a:cubicBezTo>
                    <a:pt x="7912" y="22612"/>
                    <a:pt x="8768" y="20153"/>
                    <a:pt x="9249" y="17587"/>
                  </a:cubicBezTo>
                  <a:lnTo>
                    <a:pt x="9516" y="16251"/>
                  </a:lnTo>
                  <a:lnTo>
                    <a:pt x="9516" y="1871"/>
                  </a:lnTo>
                  <a:cubicBezTo>
                    <a:pt x="9462" y="1497"/>
                    <a:pt x="9356" y="1176"/>
                    <a:pt x="9302" y="856"/>
                  </a:cubicBezTo>
                  <a:cubicBezTo>
                    <a:pt x="9249" y="535"/>
                    <a:pt x="9142" y="268"/>
                    <a:pt x="90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34"/>
            <p:cNvSpPr/>
            <p:nvPr/>
          </p:nvSpPr>
          <p:spPr>
            <a:xfrm>
              <a:off x="4580425" y="4260725"/>
              <a:ext cx="97600" cy="537275"/>
            </a:xfrm>
            <a:custGeom>
              <a:avLst/>
              <a:gdLst/>
              <a:ahLst/>
              <a:cxnLst/>
              <a:rect l="l" t="t" r="r" b="b"/>
              <a:pathLst>
                <a:path w="3904" h="21491" extrusionOk="0">
                  <a:moveTo>
                    <a:pt x="2299" y="0"/>
                  </a:moveTo>
                  <a:lnTo>
                    <a:pt x="1498" y="161"/>
                  </a:lnTo>
                  <a:lnTo>
                    <a:pt x="1604" y="428"/>
                  </a:lnTo>
                  <a:cubicBezTo>
                    <a:pt x="1711" y="802"/>
                    <a:pt x="1765" y="1177"/>
                    <a:pt x="1818" y="1551"/>
                  </a:cubicBezTo>
                  <a:lnTo>
                    <a:pt x="2032" y="2727"/>
                  </a:lnTo>
                  <a:lnTo>
                    <a:pt x="2139" y="3315"/>
                  </a:lnTo>
                  <a:lnTo>
                    <a:pt x="2192" y="3903"/>
                  </a:lnTo>
                  <a:cubicBezTo>
                    <a:pt x="2299" y="4651"/>
                    <a:pt x="2406" y="5453"/>
                    <a:pt x="2406" y="6255"/>
                  </a:cubicBezTo>
                  <a:cubicBezTo>
                    <a:pt x="2460" y="7003"/>
                    <a:pt x="2513" y="7805"/>
                    <a:pt x="2513" y="8554"/>
                  </a:cubicBezTo>
                  <a:cubicBezTo>
                    <a:pt x="2460" y="11707"/>
                    <a:pt x="2032" y="14808"/>
                    <a:pt x="1230" y="17855"/>
                  </a:cubicBezTo>
                  <a:cubicBezTo>
                    <a:pt x="1016" y="18603"/>
                    <a:pt x="803" y="19352"/>
                    <a:pt x="589" y="20100"/>
                  </a:cubicBezTo>
                  <a:cubicBezTo>
                    <a:pt x="375" y="20581"/>
                    <a:pt x="215" y="21062"/>
                    <a:pt x="1" y="21490"/>
                  </a:cubicBezTo>
                  <a:lnTo>
                    <a:pt x="1016" y="21330"/>
                  </a:lnTo>
                  <a:cubicBezTo>
                    <a:pt x="3422" y="14487"/>
                    <a:pt x="3903" y="7057"/>
                    <a:pt x="2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34"/>
            <p:cNvSpPr/>
            <p:nvPr/>
          </p:nvSpPr>
          <p:spPr>
            <a:xfrm>
              <a:off x="5419700" y="3914600"/>
              <a:ext cx="308725" cy="751075"/>
            </a:xfrm>
            <a:custGeom>
              <a:avLst/>
              <a:gdLst/>
              <a:ahLst/>
              <a:cxnLst/>
              <a:rect l="l" t="t" r="r" b="b"/>
              <a:pathLst>
                <a:path w="12349" h="30043" extrusionOk="0">
                  <a:moveTo>
                    <a:pt x="8447" y="0"/>
                  </a:moveTo>
                  <a:lnTo>
                    <a:pt x="1070" y="1016"/>
                  </a:lnTo>
                  <a:cubicBezTo>
                    <a:pt x="3208" y="2620"/>
                    <a:pt x="4330" y="6362"/>
                    <a:pt x="3529" y="6575"/>
                  </a:cubicBezTo>
                  <a:lnTo>
                    <a:pt x="589" y="7217"/>
                  </a:lnTo>
                  <a:cubicBezTo>
                    <a:pt x="3048" y="14968"/>
                    <a:pt x="2085" y="23254"/>
                    <a:pt x="0" y="28920"/>
                  </a:cubicBezTo>
                  <a:lnTo>
                    <a:pt x="9623" y="27103"/>
                  </a:lnTo>
                  <a:lnTo>
                    <a:pt x="8393" y="30043"/>
                  </a:lnTo>
                  <a:cubicBezTo>
                    <a:pt x="11066" y="26622"/>
                    <a:pt x="12296" y="20848"/>
                    <a:pt x="12349" y="15075"/>
                  </a:cubicBezTo>
                  <a:cubicBezTo>
                    <a:pt x="12349" y="8821"/>
                    <a:pt x="10959" y="2620"/>
                    <a:pt x="8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34"/>
            <p:cNvSpPr/>
            <p:nvPr/>
          </p:nvSpPr>
          <p:spPr>
            <a:xfrm>
              <a:off x="4695375" y="4184550"/>
              <a:ext cx="332775" cy="637500"/>
            </a:xfrm>
            <a:custGeom>
              <a:avLst/>
              <a:gdLst/>
              <a:ahLst/>
              <a:cxnLst/>
              <a:rect l="l" t="t" r="r" b="b"/>
              <a:pathLst>
                <a:path w="13311" h="25500" extrusionOk="0">
                  <a:moveTo>
                    <a:pt x="12402" y="0"/>
                  </a:moveTo>
                  <a:cubicBezTo>
                    <a:pt x="8660" y="802"/>
                    <a:pt x="4704" y="1604"/>
                    <a:pt x="802" y="2406"/>
                  </a:cubicBezTo>
                  <a:cubicBezTo>
                    <a:pt x="2352" y="9409"/>
                    <a:pt x="2085" y="16732"/>
                    <a:pt x="0" y="23628"/>
                  </a:cubicBezTo>
                  <a:lnTo>
                    <a:pt x="10264" y="21704"/>
                  </a:lnTo>
                  <a:lnTo>
                    <a:pt x="9943" y="25499"/>
                  </a:lnTo>
                  <a:cubicBezTo>
                    <a:pt x="11066" y="23040"/>
                    <a:pt x="11921" y="20474"/>
                    <a:pt x="12402" y="17855"/>
                  </a:cubicBezTo>
                  <a:lnTo>
                    <a:pt x="12776" y="15663"/>
                  </a:lnTo>
                  <a:cubicBezTo>
                    <a:pt x="12883" y="14915"/>
                    <a:pt x="12990" y="14220"/>
                    <a:pt x="13097" y="13472"/>
                  </a:cubicBezTo>
                  <a:lnTo>
                    <a:pt x="13257" y="11280"/>
                  </a:lnTo>
                  <a:lnTo>
                    <a:pt x="13311" y="9088"/>
                  </a:lnTo>
                  <a:cubicBezTo>
                    <a:pt x="13311" y="8340"/>
                    <a:pt x="13311" y="7645"/>
                    <a:pt x="13311" y="6896"/>
                  </a:cubicBezTo>
                  <a:cubicBezTo>
                    <a:pt x="13257" y="6148"/>
                    <a:pt x="13150" y="5453"/>
                    <a:pt x="13150" y="4705"/>
                  </a:cubicBezTo>
                  <a:lnTo>
                    <a:pt x="13097" y="4170"/>
                  </a:lnTo>
                  <a:lnTo>
                    <a:pt x="12990" y="3635"/>
                  </a:lnTo>
                  <a:lnTo>
                    <a:pt x="12830" y="2513"/>
                  </a:lnTo>
                  <a:cubicBezTo>
                    <a:pt x="12776" y="1818"/>
                    <a:pt x="12616" y="1070"/>
                    <a:pt x="12455" y="375"/>
                  </a:cubicBezTo>
                  <a:cubicBezTo>
                    <a:pt x="12455" y="268"/>
                    <a:pt x="12402" y="161"/>
                    <a:pt x="12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34"/>
            <p:cNvSpPr/>
            <p:nvPr/>
          </p:nvSpPr>
          <p:spPr>
            <a:xfrm>
              <a:off x="5008075" y="4175200"/>
              <a:ext cx="93575" cy="541275"/>
            </a:xfrm>
            <a:custGeom>
              <a:avLst/>
              <a:gdLst/>
              <a:ahLst/>
              <a:cxnLst/>
              <a:rect l="l" t="t" r="r" b="b"/>
              <a:pathLst>
                <a:path w="3743" h="21651" extrusionOk="0">
                  <a:moveTo>
                    <a:pt x="1872" y="0"/>
                  </a:moveTo>
                  <a:lnTo>
                    <a:pt x="1017" y="161"/>
                  </a:lnTo>
                  <a:lnTo>
                    <a:pt x="1123" y="428"/>
                  </a:lnTo>
                  <a:lnTo>
                    <a:pt x="1444" y="1550"/>
                  </a:lnTo>
                  <a:cubicBezTo>
                    <a:pt x="1551" y="1925"/>
                    <a:pt x="1605" y="2299"/>
                    <a:pt x="1658" y="2673"/>
                  </a:cubicBezTo>
                  <a:lnTo>
                    <a:pt x="1872" y="3796"/>
                  </a:lnTo>
                  <a:lnTo>
                    <a:pt x="1979" y="4330"/>
                  </a:lnTo>
                  <a:lnTo>
                    <a:pt x="2032" y="4918"/>
                  </a:lnTo>
                  <a:cubicBezTo>
                    <a:pt x="2139" y="5667"/>
                    <a:pt x="2246" y="6415"/>
                    <a:pt x="2299" y="7163"/>
                  </a:cubicBezTo>
                  <a:cubicBezTo>
                    <a:pt x="2299" y="7965"/>
                    <a:pt x="2353" y="8714"/>
                    <a:pt x="2353" y="9462"/>
                  </a:cubicBezTo>
                  <a:cubicBezTo>
                    <a:pt x="2299" y="12509"/>
                    <a:pt x="1872" y="15556"/>
                    <a:pt x="1070" y="18496"/>
                  </a:cubicBezTo>
                  <a:cubicBezTo>
                    <a:pt x="856" y="19245"/>
                    <a:pt x="642" y="19940"/>
                    <a:pt x="429" y="20688"/>
                  </a:cubicBezTo>
                  <a:cubicBezTo>
                    <a:pt x="268" y="21009"/>
                    <a:pt x="161" y="21329"/>
                    <a:pt x="1" y="21650"/>
                  </a:cubicBezTo>
                  <a:lnTo>
                    <a:pt x="1017" y="21436"/>
                  </a:lnTo>
                  <a:cubicBezTo>
                    <a:pt x="3476" y="14540"/>
                    <a:pt x="3743" y="7057"/>
                    <a:pt x="18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34"/>
            <p:cNvSpPr/>
            <p:nvPr/>
          </p:nvSpPr>
          <p:spPr>
            <a:xfrm>
              <a:off x="5348875" y="4626900"/>
              <a:ext cx="10700" cy="24075"/>
            </a:xfrm>
            <a:custGeom>
              <a:avLst/>
              <a:gdLst/>
              <a:ahLst/>
              <a:cxnLst/>
              <a:rect l="l" t="t" r="r" b="b"/>
              <a:pathLst>
                <a:path w="428" h="963" extrusionOk="0">
                  <a:moveTo>
                    <a:pt x="428" y="1"/>
                  </a:moveTo>
                  <a:cubicBezTo>
                    <a:pt x="268" y="321"/>
                    <a:pt x="161" y="642"/>
                    <a:pt x="0" y="963"/>
                  </a:cubicBezTo>
                  <a:lnTo>
                    <a:pt x="428" y="856"/>
                  </a:lnTo>
                  <a:lnTo>
                    <a:pt x="428" y="1"/>
                  </a:lnTo>
                  <a:close/>
                </a:path>
              </a:pathLst>
            </a:custGeom>
            <a:solidFill>
              <a:srgbClr val="B57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34"/>
            <p:cNvSpPr/>
            <p:nvPr/>
          </p:nvSpPr>
          <p:spPr>
            <a:xfrm>
              <a:off x="1864825" y="4695050"/>
              <a:ext cx="1417975" cy="471800"/>
            </a:xfrm>
            <a:custGeom>
              <a:avLst/>
              <a:gdLst/>
              <a:ahLst/>
              <a:cxnLst/>
              <a:rect l="l" t="t" r="r" b="b"/>
              <a:pathLst>
                <a:path w="56719" h="18872" extrusionOk="0">
                  <a:moveTo>
                    <a:pt x="3583" y="1"/>
                  </a:moveTo>
                  <a:cubicBezTo>
                    <a:pt x="2032" y="1"/>
                    <a:pt x="1" y="429"/>
                    <a:pt x="482" y="2460"/>
                  </a:cubicBezTo>
                  <a:cubicBezTo>
                    <a:pt x="482" y="2460"/>
                    <a:pt x="31273" y="14167"/>
                    <a:pt x="55756" y="18871"/>
                  </a:cubicBezTo>
                  <a:cubicBezTo>
                    <a:pt x="56023" y="18550"/>
                    <a:pt x="56344" y="18176"/>
                    <a:pt x="56718" y="17642"/>
                  </a:cubicBezTo>
                  <a:cubicBezTo>
                    <a:pt x="38810" y="13472"/>
                    <a:pt x="21116" y="8340"/>
                    <a:pt x="3796" y="2246"/>
                  </a:cubicBezTo>
                  <a:cubicBezTo>
                    <a:pt x="3422" y="2086"/>
                    <a:pt x="3208" y="1765"/>
                    <a:pt x="3315" y="1391"/>
                  </a:cubicBezTo>
                  <a:lnTo>
                    <a:pt x="35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34"/>
            <p:cNvSpPr/>
            <p:nvPr/>
          </p:nvSpPr>
          <p:spPr>
            <a:xfrm>
              <a:off x="3032850" y="2627625"/>
              <a:ext cx="1822900" cy="114950"/>
            </a:xfrm>
            <a:custGeom>
              <a:avLst/>
              <a:gdLst/>
              <a:ahLst/>
              <a:cxnLst/>
              <a:rect l="l" t="t" r="r" b="b"/>
              <a:pathLst>
                <a:path w="72916" h="4598" extrusionOk="0">
                  <a:moveTo>
                    <a:pt x="51747" y="0"/>
                  </a:moveTo>
                  <a:lnTo>
                    <a:pt x="1" y="3101"/>
                  </a:lnTo>
                  <a:lnTo>
                    <a:pt x="22560" y="4598"/>
                  </a:lnTo>
                  <a:lnTo>
                    <a:pt x="72916" y="963"/>
                  </a:lnTo>
                  <a:lnTo>
                    <a:pt x="51747" y="0"/>
                  </a:lnTo>
                  <a:close/>
                </a:path>
              </a:pathLst>
            </a:custGeom>
            <a:solidFill>
              <a:srgbClr val="A69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34"/>
            <p:cNvSpPr/>
            <p:nvPr/>
          </p:nvSpPr>
          <p:spPr>
            <a:xfrm>
              <a:off x="2745525" y="2611575"/>
              <a:ext cx="2434975" cy="159075"/>
            </a:xfrm>
            <a:custGeom>
              <a:avLst/>
              <a:gdLst/>
              <a:ahLst/>
              <a:cxnLst/>
              <a:rect l="l" t="t" r="r" b="b"/>
              <a:pathLst>
                <a:path w="97399" h="6363" extrusionOk="0">
                  <a:moveTo>
                    <a:pt x="63293" y="161"/>
                  </a:moveTo>
                  <a:lnTo>
                    <a:pt x="92374" y="1498"/>
                  </a:lnTo>
                  <a:lnTo>
                    <a:pt x="34053" y="5828"/>
                  </a:lnTo>
                  <a:lnTo>
                    <a:pt x="4064" y="3689"/>
                  </a:lnTo>
                  <a:lnTo>
                    <a:pt x="63293" y="161"/>
                  </a:lnTo>
                  <a:close/>
                  <a:moveTo>
                    <a:pt x="63293" y="1"/>
                  </a:moveTo>
                  <a:lnTo>
                    <a:pt x="1" y="3636"/>
                  </a:lnTo>
                  <a:lnTo>
                    <a:pt x="34427" y="6362"/>
                  </a:lnTo>
                  <a:lnTo>
                    <a:pt x="97399" y="1391"/>
                  </a:lnTo>
                  <a:lnTo>
                    <a:pt x="632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34"/>
            <p:cNvSpPr/>
            <p:nvPr/>
          </p:nvSpPr>
          <p:spPr>
            <a:xfrm>
              <a:off x="5287400" y="2985775"/>
              <a:ext cx="181775" cy="20075"/>
            </a:xfrm>
            <a:custGeom>
              <a:avLst/>
              <a:gdLst/>
              <a:ahLst/>
              <a:cxnLst/>
              <a:rect l="l" t="t" r="r" b="b"/>
              <a:pathLst>
                <a:path w="7271" h="803" extrusionOk="0">
                  <a:moveTo>
                    <a:pt x="588" y="1"/>
                  </a:moveTo>
                  <a:cubicBezTo>
                    <a:pt x="374" y="108"/>
                    <a:pt x="214" y="268"/>
                    <a:pt x="0" y="375"/>
                  </a:cubicBezTo>
                  <a:lnTo>
                    <a:pt x="2994" y="482"/>
                  </a:lnTo>
                  <a:lnTo>
                    <a:pt x="963" y="642"/>
                  </a:lnTo>
                  <a:lnTo>
                    <a:pt x="1711" y="803"/>
                  </a:lnTo>
                  <a:lnTo>
                    <a:pt x="7270" y="215"/>
                  </a:lnTo>
                  <a:lnTo>
                    <a:pt x="5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34"/>
            <p:cNvSpPr/>
            <p:nvPr/>
          </p:nvSpPr>
          <p:spPr>
            <a:xfrm>
              <a:off x="2641300" y="2713150"/>
              <a:ext cx="927500" cy="77550"/>
            </a:xfrm>
            <a:custGeom>
              <a:avLst/>
              <a:gdLst/>
              <a:ahLst/>
              <a:cxnLst/>
              <a:rect l="l" t="t" r="r" b="b"/>
              <a:pathLst>
                <a:path w="37100" h="3102" extrusionOk="0">
                  <a:moveTo>
                    <a:pt x="0" y="1"/>
                  </a:moveTo>
                  <a:lnTo>
                    <a:pt x="0" y="1"/>
                  </a:lnTo>
                  <a:cubicBezTo>
                    <a:pt x="3101" y="321"/>
                    <a:pt x="6201" y="642"/>
                    <a:pt x="9248" y="909"/>
                  </a:cubicBezTo>
                  <a:lnTo>
                    <a:pt x="18550" y="1711"/>
                  </a:lnTo>
                  <a:lnTo>
                    <a:pt x="27798" y="2460"/>
                  </a:lnTo>
                  <a:cubicBezTo>
                    <a:pt x="30898" y="2674"/>
                    <a:pt x="33999" y="2887"/>
                    <a:pt x="37099" y="3101"/>
                  </a:cubicBezTo>
                  <a:cubicBezTo>
                    <a:pt x="33999" y="2780"/>
                    <a:pt x="30898" y="2513"/>
                    <a:pt x="27851" y="2246"/>
                  </a:cubicBezTo>
                  <a:lnTo>
                    <a:pt x="18550" y="1444"/>
                  </a:lnTo>
                  <a:lnTo>
                    <a:pt x="9302" y="696"/>
                  </a:lnTo>
                  <a:cubicBezTo>
                    <a:pt x="6201" y="482"/>
                    <a:pt x="3101" y="21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34"/>
            <p:cNvSpPr/>
            <p:nvPr/>
          </p:nvSpPr>
          <p:spPr>
            <a:xfrm>
              <a:off x="4329175" y="3049925"/>
              <a:ext cx="1192125" cy="502525"/>
            </a:xfrm>
            <a:custGeom>
              <a:avLst/>
              <a:gdLst/>
              <a:ahLst/>
              <a:cxnLst/>
              <a:rect l="l" t="t" r="r" b="b"/>
              <a:pathLst>
                <a:path w="47685" h="20101" extrusionOk="0">
                  <a:moveTo>
                    <a:pt x="29937" y="4598"/>
                  </a:moveTo>
                  <a:lnTo>
                    <a:pt x="29937" y="4598"/>
                  </a:lnTo>
                  <a:cubicBezTo>
                    <a:pt x="27798" y="4919"/>
                    <a:pt x="25714" y="5186"/>
                    <a:pt x="23629" y="5507"/>
                  </a:cubicBezTo>
                  <a:lnTo>
                    <a:pt x="17267" y="6309"/>
                  </a:lnTo>
                  <a:lnTo>
                    <a:pt x="10906" y="7057"/>
                  </a:lnTo>
                  <a:cubicBezTo>
                    <a:pt x="8821" y="7271"/>
                    <a:pt x="6683" y="7485"/>
                    <a:pt x="4545" y="7645"/>
                  </a:cubicBezTo>
                  <a:cubicBezTo>
                    <a:pt x="6683" y="7324"/>
                    <a:pt x="8768" y="7004"/>
                    <a:pt x="10906" y="6736"/>
                  </a:cubicBezTo>
                  <a:lnTo>
                    <a:pt x="17214" y="5934"/>
                  </a:lnTo>
                  <a:lnTo>
                    <a:pt x="23575" y="5186"/>
                  </a:lnTo>
                  <a:cubicBezTo>
                    <a:pt x="25714" y="4972"/>
                    <a:pt x="27798" y="4758"/>
                    <a:pt x="29937" y="4598"/>
                  </a:cubicBezTo>
                  <a:close/>
                  <a:moveTo>
                    <a:pt x="36084" y="6576"/>
                  </a:moveTo>
                  <a:lnTo>
                    <a:pt x="36084" y="6576"/>
                  </a:lnTo>
                  <a:cubicBezTo>
                    <a:pt x="33465" y="7057"/>
                    <a:pt x="30792" y="7431"/>
                    <a:pt x="28119" y="7805"/>
                  </a:cubicBezTo>
                  <a:lnTo>
                    <a:pt x="20047" y="8875"/>
                  </a:lnTo>
                  <a:lnTo>
                    <a:pt x="11975" y="9837"/>
                  </a:lnTo>
                  <a:cubicBezTo>
                    <a:pt x="9302" y="10104"/>
                    <a:pt x="6576" y="10425"/>
                    <a:pt x="3903" y="10692"/>
                  </a:cubicBezTo>
                  <a:cubicBezTo>
                    <a:pt x="6576" y="10264"/>
                    <a:pt x="9249" y="9890"/>
                    <a:pt x="11922" y="9516"/>
                  </a:cubicBezTo>
                  <a:lnTo>
                    <a:pt x="19940" y="8447"/>
                  </a:lnTo>
                  <a:lnTo>
                    <a:pt x="28012" y="7485"/>
                  </a:lnTo>
                  <a:cubicBezTo>
                    <a:pt x="30685" y="7164"/>
                    <a:pt x="33358" y="6843"/>
                    <a:pt x="36084" y="6576"/>
                  </a:cubicBezTo>
                  <a:close/>
                  <a:moveTo>
                    <a:pt x="44744" y="8180"/>
                  </a:moveTo>
                  <a:lnTo>
                    <a:pt x="44744" y="8180"/>
                  </a:lnTo>
                  <a:cubicBezTo>
                    <a:pt x="43247" y="8500"/>
                    <a:pt x="41751" y="8768"/>
                    <a:pt x="40307" y="9035"/>
                  </a:cubicBezTo>
                  <a:cubicBezTo>
                    <a:pt x="38810" y="9356"/>
                    <a:pt x="37314" y="9570"/>
                    <a:pt x="35817" y="9837"/>
                  </a:cubicBezTo>
                  <a:cubicBezTo>
                    <a:pt x="34320" y="10051"/>
                    <a:pt x="32877" y="10318"/>
                    <a:pt x="31380" y="10478"/>
                  </a:cubicBezTo>
                  <a:cubicBezTo>
                    <a:pt x="29883" y="10692"/>
                    <a:pt x="28386" y="10906"/>
                    <a:pt x="26890" y="11066"/>
                  </a:cubicBezTo>
                  <a:cubicBezTo>
                    <a:pt x="28333" y="10746"/>
                    <a:pt x="29830" y="10425"/>
                    <a:pt x="31326" y="10158"/>
                  </a:cubicBezTo>
                  <a:lnTo>
                    <a:pt x="31326" y="10211"/>
                  </a:lnTo>
                  <a:cubicBezTo>
                    <a:pt x="32823" y="9944"/>
                    <a:pt x="34267" y="9676"/>
                    <a:pt x="35763" y="9409"/>
                  </a:cubicBezTo>
                  <a:cubicBezTo>
                    <a:pt x="37260" y="9195"/>
                    <a:pt x="38757" y="8981"/>
                    <a:pt x="40254" y="8768"/>
                  </a:cubicBezTo>
                  <a:cubicBezTo>
                    <a:pt x="41751" y="8554"/>
                    <a:pt x="43247" y="8340"/>
                    <a:pt x="44744" y="8180"/>
                  </a:cubicBezTo>
                  <a:close/>
                  <a:moveTo>
                    <a:pt x="47203" y="1"/>
                  </a:moveTo>
                  <a:lnTo>
                    <a:pt x="3903" y="4651"/>
                  </a:lnTo>
                  <a:cubicBezTo>
                    <a:pt x="1712" y="7378"/>
                    <a:pt x="429" y="9944"/>
                    <a:pt x="108" y="12349"/>
                  </a:cubicBezTo>
                  <a:lnTo>
                    <a:pt x="44691" y="6629"/>
                  </a:lnTo>
                  <a:lnTo>
                    <a:pt x="54" y="13098"/>
                  </a:lnTo>
                  <a:cubicBezTo>
                    <a:pt x="1" y="13525"/>
                    <a:pt x="1" y="13899"/>
                    <a:pt x="54" y="14327"/>
                  </a:cubicBezTo>
                  <a:lnTo>
                    <a:pt x="23201" y="11494"/>
                  </a:lnTo>
                  <a:lnTo>
                    <a:pt x="108" y="15076"/>
                  </a:lnTo>
                  <a:cubicBezTo>
                    <a:pt x="375" y="16572"/>
                    <a:pt x="1070" y="18016"/>
                    <a:pt x="2032" y="19192"/>
                  </a:cubicBezTo>
                  <a:lnTo>
                    <a:pt x="44637" y="11654"/>
                  </a:lnTo>
                  <a:lnTo>
                    <a:pt x="2620" y="19833"/>
                  </a:lnTo>
                  <a:lnTo>
                    <a:pt x="2834" y="20100"/>
                  </a:lnTo>
                  <a:cubicBezTo>
                    <a:pt x="24056" y="16733"/>
                    <a:pt x="43996" y="12135"/>
                    <a:pt x="47684" y="11280"/>
                  </a:cubicBezTo>
                  <a:lnTo>
                    <a:pt x="47577" y="11013"/>
                  </a:lnTo>
                  <a:lnTo>
                    <a:pt x="47524" y="11013"/>
                  </a:lnTo>
                  <a:cubicBezTo>
                    <a:pt x="47417" y="10746"/>
                    <a:pt x="47310" y="10425"/>
                    <a:pt x="47203" y="10104"/>
                  </a:cubicBezTo>
                  <a:lnTo>
                    <a:pt x="4812" y="16679"/>
                  </a:lnTo>
                  <a:lnTo>
                    <a:pt x="4812" y="16679"/>
                  </a:lnTo>
                  <a:lnTo>
                    <a:pt x="46989" y="9356"/>
                  </a:lnTo>
                  <a:cubicBezTo>
                    <a:pt x="46562" y="7752"/>
                    <a:pt x="46348" y="6095"/>
                    <a:pt x="46455" y="4438"/>
                  </a:cubicBezTo>
                  <a:lnTo>
                    <a:pt x="46455" y="4438"/>
                  </a:lnTo>
                  <a:lnTo>
                    <a:pt x="23255" y="7057"/>
                  </a:lnTo>
                  <a:lnTo>
                    <a:pt x="23255" y="7057"/>
                  </a:lnTo>
                  <a:lnTo>
                    <a:pt x="46508" y="3689"/>
                  </a:lnTo>
                  <a:cubicBezTo>
                    <a:pt x="46508" y="3369"/>
                    <a:pt x="46562" y="3101"/>
                    <a:pt x="46615" y="2781"/>
                  </a:cubicBezTo>
                  <a:lnTo>
                    <a:pt x="46615" y="2781"/>
                  </a:lnTo>
                  <a:lnTo>
                    <a:pt x="34908" y="3903"/>
                  </a:lnTo>
                  <a:lnTo>
                    <a:pt x="34908" y="3903"/>
                  </a:lnTo>
                  <a:lnTo>
                    <a:pt x="46722" y="2032"/>
                  </a:lnTo>
                  <a:cubicBezTo>
                    <a:pt x="46775" y="1765"/>
                    <a:pt x="46829" y="1444"/>
                    <a:pt x="46882" y="1177"/>
                  </a:cubicBezTo>
                  <a:lnTo>
                    <a:pt x="46882" y="1177"/>
                  </a:lnTo>
                  <a:lnTo>
                    <a:pt x="5400" y="5507"/>
                  </a:lnTo>
                  <a:lnTo>
                    <a:pt x="47096" y="428"/>
                  </a:lnTo>
                  <a:cubicBezTo>
                    <a:pt x="47096" y="268"/>
                    <a:pt x="47150" y="108"/>
                    <a:pt x="47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34"/>
            <p:cNvSpPr/>
            <p:nvPr/>
          </p:nvSpPr>
          <p:spPr>
            <a:xfrm>
              <a:off x="5410350" y="3001825"/>
              <a:ext cx="196475" cy="22750"/>
            </a:xfrm>
            <a:custGeom>
              <a:avLst/>
              <a:gdLst/>
              <a:ahLst/>
              <a:cxnLst/>
              <a:rect l="l" t="t" r="r" b="b"/>
              <a:pathLst>
                <a:path w="7859" h="910" extrusionOk="0">
                  <a:moveTo>
                    <a:pt x="7858" y="0"/>
                  </a:moveTo>
                  <a:lnTo>
                    <a:pt x="2299" y="535"/>
                  </a:lnTo>
                  <a:lnTo>
                    <a:pt x="0" y="749"/>
                  </a:lnTo>
                  <a:lnTo>
                    <a:pt x="749" y="909"/>
                  </a:lnTo>
                  <a:lnTo>
                    <a:pt x="2352" y="695"/>
                  </a:lnTo>
                  <a:lnTo>
                    <a:pt x="7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34"/>
            <p:cNvSpPr/>
            <p:nvPr/>
          </p:nvSpPr>
          <p:spPr>
            <a:xfrm>
              <a:off x="5125700" y="2658350"/>
              <a:ext cx="235225" cy="308750"/>
            </a:xfrm>
            <a:custGeom>
              <a:avLst/>
              <a:gdLst/>
              <a:ahLst/>
              <a:cxnLst/>
              <a:rect l="l" t="t" r="r" b="b"/>
              <a:pathLst>
                <a:path w="9409" h="12350" extrusionOk="0">
                  <a:moveTo>
                    <a:pt x="6789" y="1"/>
                  </a:moveTo>
                  <a:lnTo>
                    <a:pt x="0" y="536"/>
                  </a:lnTo>
                  <a:cubicBezTo>
                    <a:pt x="1764" y="2300"/>
                    <a:pt x="2726" y="4705"/>
                    <a:pt x="2673" y="7164"/>
                  </a:cubicBezTo>
                  <a:cubicBezTo>
                    <a:pt x="2619" y="8821"/>
                    <a:pt x="2138" y="10372"/>
                    <a:pt x="1336" y="11815"/>
                  </a:cubicBezTo>
                  <a:lnTo>
                    <a:pt x="7484" y="11120"/>
                  </a:lnTo>
                  <a:lnTo>
                    <a:pt x="6629" y="12349"/>
                  </a:lnTo>
                  <a:cubicBezTo>
                    <a:pt x="8500" y="10960"/>
                    <a:pt x="9408" y="8554"/>
                    <a:pt x="9408" y="6202"/>
                  </a:cubicBezTo>
                  <a:cubicBezTo>
                    <a:pt x="9408" y="3636"/>
                    <a:pt x="8500" y="1124"/>
                    <a:pt x="67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34"/>
            <p:cNvSpPr/>
            <p:nvPr/>
          </p:nvSpPr>
          <p:spPr>
            <a:xfrm>
              <a:off x="2621250" y="2979100"/>
              <a:ext cx="1003675" cy="195150"/>
            </a:xfrm>
            <a:custGeom>
              <a:avLst/>
              <a:gdLst/>
              <a:ahLst/>
              <a:cxnLst/>
              <a:rect l="l" t="t" r="r" b="b"/>
              <a:pathLst>
                <a:path w="40147" h="7806" extrusionOk="0">
                  <a:moveTo>
                    <a:pt x="2673" y="1"/>
                  </a:moveTo>
                  <a:cubicBezTo>
                    <a:pt x="1604" y="1"/>
                    <a:pt x="0" y="161"/>
                    <a:pt x="428" y="1016"/>
                  </a:cubicBezTo>
                  <a:cubicBezTo>
                    <a:pt x="375" y="1016"/>
                    <a:pt x="22238" y="5881"/>
                    <a:pt x="39558" y="7805"/>
                  </a:cubicBezTo>
                  <a:cubicBezTo>
                    <a:pt x="39719" y="7752"/>
                    <a:pt x="39879" y="7591"/>
                    <a:pt x="40146" y="7378"/>
                  </a:cubicBezTo>
                  <a:cubicBezTo>
                    <a:pt x="20848" y="4812"/>
                    <a:pt x="2994" y="1070"/>
                    <a:pt x="2834" y="1070"/>
                  </a:cubicBezTo>
                  <a:cubicBezTo>
                    <a:pt x="2566" y="1016"/>
                    <a:pt x="2459" y="749"/>
                    <a:pt x="2513" y="482"/>
                  </a:cubicBezTo>
                  <a:lnTo>
                    <a:pt x="26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34"/>
            <p:cNvSpPr/>
            <p:nvPr/>
          </p:nvSpPr>
          <p:spPr>
            <a:xfrm>
              <a:off x="2591850" y="2995150"/>
              <a:ext cx="17400" cy="1350"/>
            </a:xfrm>
            <a:custGeom>
              <a:avLst/>
              <a:gdLst/>
              <a:ahLst/>
              <a:cxnLst/>
              <a:rect l="l" t="t" r="r" b="b"/>
              <a:pathLst>
                <a:path w="696" h="54" extrusionOk="0">
                  <a:moveTo>
                    <a:pt x="695" y="0"/>
                  </a:moveTo>
                  <a:lnTo>
                    <a:pt x="0" y="53"/>
                  </a:lnTo>
                  <a:lnTo>
                    <a:pt x="695" y="53"/>
                  </a:lnTo>
                  <a:lnTo>
                    <a:pt x="695" y="0"/>
                  </a:lnTo>
                  <a:close/>
                </a:path>
              </a:pathLst>
            </a:custGeom>
            <a:solidFill>
              <a:srgbClr val="B57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34"/>
            <p:cNvSpPr/>
            <p:nvPr/>
          </p:nvSpPr>
          <p:spPr>
            <a:xfrm>
              <a:off x="2706775" y="2750575"/>
              <a:ext cx="1002350" cy="395600"/>
            </a:xfrm>
            <a:custGeom>
              <a:avLst/>
              <a:gdLst/>
              <a:ahLst/>
              <a:cxnLst/>
              <a:rect l="l" t="t" r="r" b="b"/>
              <a:pathLst>
                <a:path w="40094" h="15824" extrusionOk="0">
                  <a:moveTo>
                    <a:pt x="15075" y="3475"/>
                  </a:moveTo>
                  <a:lnTo>
                    <a:pt x="15075" y="3475"/>
                  </a:lnTo>
                  <a:cubicBezTo>
                    <a:pt x="16839" y="3582"/>
                    <a:pt x="18603" y="3689"/>
                    <a:pt x="20368" y="3849"/>
                  </a:cubicBezTo>
                  <a:lnTo>
                    <a:pt x="25713" y="4330"/>
                  </a:lnTo>
                  <a:lnTo>
                    <a:pt x="31005" y="4865"/>
                  </a:lnTo>
                  <a:cubicBezTo>
                    <a:pt x="32769" y="5079"/>
                    <a:pt x="34534" y="5239"/>
                    <a:pt x="36298" y="5507"/>
                  </a:cubicBezTo>
                  <a:cubicBezTo>
                    <a:pt x="34480" y="5346"/>
                    <a:pt x="32716" y="5239"/>
                    <a:pt x="30952" y="5079"/>
                  </a:cubicBezTo>
                  <a:lnTo>
                    <a:pt x="25660" y="4598"/>
                  </a:lnTo>
                  <a:lnTo>
                    <a:pt x="20368" y="4063"/>
                  </a:lnTo>
                  <a:cubicBezTo>
                    <a:pt x="18603" y="3903"/>
                    <a:pt x="16839" y="3689"/>
                    <a:pt x="15075" y="3475"/>
                  </a:cubicBezTo>
                  <a:close/>
                  <a:moveTo>
                    <a:pt x="9837" y="5293"/>
                  </a:moveTo>
                  <a:cubicBezTo>
                    <a:pt x="12082" y="5453"/>
                    <a:pt x="14380" y="5667"/>
                    <a:pt x="16626" y="5881"/>
                  </a:cubicBezTo>
                  <a:lnTo>
                    <a:pt x="23361" y="6522"/>
                  </a:lnTo>
                  <a:lnTo>
                    <a:pt x="30097" y="7217"/>
                  </a:lnTo>
                  <a:cubicBezTo>
                    <a:pt x="32288" y="7484"/>
                    <a:pt x="34534" y="7752"/>
                    <a:pt x="36832" y="8019"/>
                  </a:cubicBezTo>
                  <a:cubicBezTo>
                    <a:pt x="34587" y="7859"/>
                    <a:pt x="32288" y="7645"/>
                    <a:pt x="30043" y="7431"/>
                  </a:cubicBezTo>
                  <a:lnTo>
                    <a:pt x="23308" y="6789"/>
                  </a:lnTo>
                  <a:lnTo>
                    <a:pt x="16572" y="6095"/>
                  </a:lnTo>
                  <a:cubicBezTo>
                    <a:pt x="14380" y="5827"/>
                    <a:pt x="12135" y="5560"/>
                    <a:pt x="9837" y="5293"/>
                  </a:cubicBezTo>
                  <a:close/>
                  <a:moveTo>
                    <a:pt x="2620" y="6736"/>
                  </a:moveTo>
                  <a:lnTo>
                    <a:pt x="2620" y="6736"/>
                  </a:lnTo>
                  <a:cubicBezTo>
                    <a:pt x="3903" y="6843"/>
                    <a:pt x="5132" y="6950"/>
                    <a:pt x="6362" y="7110"/>
                  </a:cubicBezTo>
                  <a:lnTo>
                    <a:pt x="10104" y="7591"/>
                  </a:lnTo>
                  <a:lnTo>
                    <a:pt x="13846" y="8126"/>
                  </a:lnTo>
                  <a:cubicBezTo>
                    <a:pt x="15075" y="8340"/>
                    <a:pt x="16305" y="8554"/>
                    <a:pt x="17534" y="8767"/>
                  </a:cubicBezTo>
                  <a:cubicBezTo>
                    <a:pt x="16305" y="8660"/>
                    <a:pt x="15075" y="8500"/>
                    <a:pt x="13792" y="8340"/>
                  </a:cubicBezTo>
                  <a:lnTo>
                    <a:pt x="10050" y="7859"/>
                  </a:lnTo>
                  <a:lnTo>
                    <a:pt x="6362" y="7324"/>
                  </a:lnTo>
                  <a:cubicBezTo>
                    <a:pt x="5132" y="7164"/>
                    <a:pt x="3849" y="6950"/>
                    <a:pt x="2620" y="6736"/>
                  </a:cubicBezTo>
                  <a:close/>
                  <a:moveTo>
                    <a:pt x="642" y="0"/>
                  </a:moveTo>
                  <a:cubicBezTo>
                    <a:pt x="642" y="161"/>
                    <a:pt x="696" y="268"/>
                    <a:pt x="749" y="428"/>
                  </a:cubicBezTo>
                  <a:lnTo>
                    <a:pt x="35603" y="3689"/>
                  </a:lnTo>
                  <a:lnTo>
                    <a:pt x="35603" y="3689"/>
                  </a:lnTo>
                  <a:lnTo>
                    <a:pt x="856" y="963"/>
                  </a:lnTo>
                  <a:lnTo>
                    <a:pt x="856" y="963"/>
                  </a:lnTo>
                  <a:cubicBezTo>
                    <a:pt x="909" y="1230"/>
                    <a:pt x="963" y="1497"/>
                    <a:pt x="1016" y="1765"/>
                  </a:cubicBezTo>
                  <a:lnTo>
                    <a:pt x="10852" y="3048"/>
                  </a:lnTo>
                  <a:lnTo>
                    <a:pt x="10852" y="3048"/>
                  </a:lnTo>
                  <a:lnTo>
                    <a:pt x="1070" y="2299"/>
                  </a:lnTo>
                  <a:lnTo>
                    <a:pt x="1070" y="2299"/>
                  </a:lnTo>
                  <a:cubicBezTo>
                    <a:pt x="1123" y="2566"/>
                    <a:pt x="1123" y="2834"/>
                    <a:pt x="1177" y="3154"/>
                  </a:cubicBezTo>
                  <a:lnTo>
                    <a:pt x="20581" y="5400"/>
                  </a:lnTo>
                  <a:lnTo>
                    <a:pt x="1177" y="3689"/>
                  </a:lnTo>
                  <a:lnTo>
                    <a:pt x="1177" y="3689"/>
                  </a:lnTo>
                  <a:cubicBezTo>
                    <a:pt x="1230" y="5079"/>
                    <a:pt x="1070" y="6469"/>
                    <a:pt x="696" y="7859"/>
                  </a:cubicBezTo>
                  <a:lnTo>
                    <a:pt x="35923" y="12990"/>
                  </a:lnTo>
                  <a:lnTo>
                    <a:pt x="35923" y="12990"/>
                  </a:lnTo>
                  <a:lnTo>
                    <a:pt x="482" y="8340"/>
                  </a:lnTo>
                  <a:cubicBezTo>
                    <a:pt x="428" y="8607"/>
                    <a:pt x="321" y="8928"/>
                    <a:pt x="161" y="9195"/>
                  </a:cubicBezTo>
                  <a:lnTo>
                    <a:pt x="107" y="9195"/>
                  </a:lnTo>
                  <a:lnTo>
                    <a:pt x="1" y="9462"/>
                  </a:lnTo>
                  <a:cubicBezTo>
                    <a:pt x="2941" y="10104"/>
                    <a:pt x="19673" y="13472"/>
                    <a:pt x="37527" y="15824"/>
                  </a:cubicBezTo>
                  <a:lnTo>
                    <a:pt x="37848" y="15503"/>
                  </a:lnTo>
                  <a:lnTo>
                    <a:pt x="2620" y="9623"/>
                  </a:lnTo>
                  <a:lnTo>
                    <a:pt x="38276" y="15022"/>
                  </a:lnTo>
                  <a:cubicBezTo>
                    <a:pt x="39131" y="14006"/>
                    <a:pt x="39719" y="12777"/>
                    <a:pt x="39986" y="11494"/>
                  </a:cubicBezTo>
                  <a:lnTo>
                    <a:pt x="20635" y="9035"/>
                  </a:lnTo>
                  <a:lnTo>
                    <a:pt x="20635" y="9035"/>
                  </a:lnTo>
                  <a:lnTo>
                    <a:pt x="40040" y="10959"/>
                  </a:lnTo>
                  <a:cubicBezTo>
                    <a:pt x="40093" y="10585"/>
                    <a:pt x="40093" y="10211"/>
                    <a:pt x="40040" y="9890"/>
                  </a:cubicBezTo>
                  <a:lnTo>
                    <a:pt x="2620" y="5507"/>
                  </a:lnTo>
                  <a:lnTo>
                    <a:pt x="40040" y="9302"/>
                  </a:lnTo>
                  <a:cubicBezTo>
                    <a:pt x="39772" y="7324"/>
                    <a:pt x="38757" y="5186"/>
                    <a:pt x="36939" y="2994"/>
                  </a:cubicBezTo>
                  <a:lnTo>
                    <a:pt x="6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34"/>
            <p:cNvSpPr/>
            <p:nvPr/>
          </p:nvSpPr>
          <p:spPr>
            <a:xfrm>
              <a:off x="2356625" y="3016525"/>
              <a:ext cx="276675" cy="371550"/>
            </a:xfrm>
            <a:custGeom>
              <a:avLst/>
              <a:gdLst/>
              <a:ahLst/>
              <a:cxnLst/>
              <a:rect l="l" t="t" r="r" b="b"/>
              <a:pathLst>
                <a:path w="11067" h="14862" extrusionOk="0">
                  <a:moveTo>
                    <a:pt x="3155" y="0"/>
                  </a:moveTo>
                  <a:cubicBezTo>
                    <a:pt x="1177" y="1444"/>
                    <a:pt x="54" y="4437"/>
                    <a:pt x="54" y="7484"/>
                  </a:cubicBezTo>
                  <a:cubicBezTo>
                    <a:pt x="1" y="10317"/>
                    <a:pt x="1017" y="13204"/>
                    <a:pt x="3262" y="14861"/>
                  </a:cubicBezTo>
                  <a:lnTo>
                    <a:pt x="2246" y="13365"/>
                  </a:lnTo>
                  <a:lnTo>
                    <a:pt x="2246" y="13365"/>
                  </a:lnTo>
                  <a:lnTo>
                    <a:pt x="9409" y="14006"/>
                  </a:lnTo>
                  <a:cubicBezTo>
                    <a:pt x="8554" y="12402"/>
                    <a:pt x="8019" y="10585"/>
                    <a:pt x="7966" y="8767"/>
                  </a:cubicBezTo>
                  <a:cubicBezTo>
                    <a:pt x="7859" y="5667"/>
                    <a:pt x="8982" y="2673"/>
                    <a:pt x="11066" y="428"/>
                  </a:cubicBezTo>
                  <a:lnTo>
                    <a:pt x="3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34"/>
            <p:cNvSpPr/>
            <p:nvPr/>
          </p:nvSpPr>
          <p:spPr>
            <a:xfrm>
              <a:off x="1832750" y="2591550"/>
              <a:ext cx="3934450" cy="2615050"/>
            </a:xfrm>
            <a:custGeom>
              <a:avLst/>
              <a:gdLst/>
              <a:ahLst/>
              <a:cxnLst/>
              <a:rect l="l" t="t" r="r" b="b"/>
              <a:pathLst>
                <a:path w="157378" h="104602" extrusionOk="0">
                  <a:moveTo>
                    <a:pt x="99751" y="855"/>
                  </a:moveTo>
                  <a:lnTo>
                    <a:pt x="133910" y="2192"/>
                  </a:lnTo>
                  <a:lnTo>
                    <a:pt x="70884" y="7163"/>
                  </a:lnTo>
                  <a:lnTo>
                    <a:pt x="36458" y="4437"/>
                  </a:lnTo>
                  <a:lnTo>
                    <a:pt x="99751" y="855"/>
                  </a:lnTo>
                  <a:close/>
                  <a:moveTo>
                    <a:pt x="33907" y="5026"/>
                  </a:moveTo>
                  <a:lnTo>
                    <a:pt x="33907" y="5026"/>
                  </a:lnTo>
                  <a:cubicBezTo>
                    <a:pt x="36485" y="5205"/>
                    <a:pt x="39056" y="5391"/>
                    <a:pt x="41590" y="5613"/>
                  </a:cubicBezTo>
                  <a:lnTo>
                    <a:pt x="50892" y="6308"/>
                  </a:lnTo>
                  <a:lnTo>
                    <a:pt x="60140" y="7110"/>
                  </a:lnTo>
                  <a:cubicBezTo>
                    <a:pt x="63240" y="7431"/>
                    <a:pt x="66287" y="7698"/>
                    <a:pt x="69388" y="8019"/>
                  </a:cubicBezTo>
                  <a:cubicBezTo>
                    <a:pt x="66287" y="7805"/>
                    <a:pt x="63187" y="7591"/>
                    <a:pt x="60140" y="7324"/>
                  </a:cubicBezTo>
                  <a:lnTo>
                    <a:pt x="50838" y="6575"/>
                  </a:lnTo>
                  <a:lnTo>
                    <a:pt x="41590" y="5773"/>
                  </a:lnTo>
                  <a:cubicBezTo>
                    <a:pt x="39056" y="5551"/>
                    <a:pt x="36485" y="5292"/>
                    <a:pt x="33907" y="5026"/>
                  </a:cubicBezTo>
                  <a:close/>
                  <a:moveTo>
                    <a:pt x="130382" y="3314"/>
                  </a:moveTo>
                  <a:cubicBezTo>
                    <a:pt x="132306" y="4918"/>
                    <a:pt x="133429" y="7324"/>
                    <a:pt x="133375" y="9836"/>
                  </a:cubicBezTo>
                  <a:cubicBezTo>
                    <a:pt x="133322" y="11547"/>
                    <a:pt x="132734" y="13204"/>
                    <a:pt x="131771" y="14647"/>
                  </a:cubicBezTo>
                  <a:lnTo>
                    <a:pt x="130435" y="14808"/>
                  </a:lnTo>
                  <a:cubicBezTo>
                    <a:pt x="130702" y="14433"/>
                    <a:pt x="130970" y="14006"/>
                    <a:pt x="131183" y="13578"/>
                  </a:cubicBezTo>
                  <a:cubicBezTo>
                    <a:pt x="131825" y="12402"/>
                    <a:pt x="132146" y="11066"/>
                    <a:pt x="132146" y="9729"/>
                  </a:cubicBezTo>
                  <a:cubicBezTo>
                    <a:pt x="132199" y="8339"/>
                    <a:pt x="131878" y="7003"/>
                    <a:pt x="131183" y="5827"/>
                  </a:cubicBezTo>
                  <a:cubicBezTo>
                    <a:pt x="130714" y="4941"/>
                    <a:pt x="130042" y="4106"/>
                    <a:pt x="129216" y="3420"/>
                  </a:cubicBezTo>
                  <a:lnTo>
                    <a:pt x="129216" y="3420"/>
                  </a:lnTo>
                  <a:lnTo>
                    <a:pt x="130382" y="3314"/>
                  </a:lnTo>
                  <a:close/>
                  <a:moveTo>
                    <a:pt x="138507" y="2673"/>
                  </a:moveTo>
                  <a:cubicBezTo>
                    <a:pt x="140218" y="3796"/>
                    <a:pt x="141180" y="6308"/>
                    <a:pt x="141126" y="8874"/>
                  </a:cubicBezTo>
                  <a:cubicBezTo>
                    <a:pt x="141126" y="11226"/>
                    <a:pt x="140271" y="13632"/>
                    <a:pt x="138347" y="15021"/>
                  </a:cubicBezTo>
                  <a:lnTo>
                    <a:pt x="139255" y="13792"/>
                  </a:lnTo>
                  <a:lnTo>
                    <a:pt x="133054" y="14487"/>
                  </a:lnTo>
                  <a:cubicBezTo>
                    <a:pt x="133856" y="13097"/>
                    <a:pt x="134337" y="11493"/>
                    <a:pt x="134391" y="9890"/>
                  </a:cubicBezTo>
                  <a:cubicBezTo>
                    <a:pt x="134444" y="7377"/>
                    <a:pt x="133482" y="4972"/>
                    <a:pt x="131718" y="3208"/>
                  </a:cubicBezTo>
                  <a:lnTo>
                    <a:pt x="138507" y="2673"/>
                  </a:lnTo>
                  <a:close/>
                  <a:moveTo>
                    <a:pt x="120492" y="4063"/>
                  </a:moveTo>
                  <a:cubicBezTo>
                    <a:pt x="122470" y="5827"/>
                    <a:pt x="123593" y="8339"/>
                    <a:pt x="123539" y="10959"/>
                  </a:cubicBezTo>
                  <a:cubicBezTo>
                    <a:pt x="123486" y="12669"/>
                    <a:pt x="122951" y="14273"/>
                    <a:pt x="122096" y="15716"/>
                  </a:cubicBezTo>
                  <a:lnTo>
                    <a:pt x="120759" y="15877"/>
                  </a:lnTo>
                  <a:cubicBezTo>
                    <a:pt x="120920" y="15503"/>
                    <a:pt x="121134" y="15182"/>
                    <a:pt x="121294" y="14808"/>
                  </a:cubicBezTo>
                  <a:cubicBezTo>
                    <a:pt x="121882" y="13525"/>
                    <a:pt x="122203" y="12188"/>
                    <a:pt x="122256" y="10798"/>
                  </a:cubicBezTo>
                  <a:cubicBezTo>
                    <a:pt x="122256" y="9409"/>
                    <a:pt x="121935" y="8019"/>
                    <a:pt x="121294" y="6789"/>
                  </a:cubicBezTo>
                  <a:cubicBezTo>
                    <a:pt x="120759" y="5773"/>
                    <a:pt x="120064" y="4918"/>
                    <a:pt x="119209" y="4170"/>
                  </a:cubicBezTo>
                  <a:lnTo>
                    <a:pt x="120492" y="4063"/>
                  </a:lnTo>
                  <a:close/>
                  <a:moveTo>
                    <a:pt x="31059" y="16144"/>
                  </a:moveTo>
                  <a:lnTo>
                    <a:pt x="31059" y="16197"/>
                  </a:lnTo>
                  <a:lnTo>
                    <a:pt x="30364" y="16197"/>
                  </a:lnTo>
                  <a:lnTo>
                    <a:pt x="31059" y="16144"/>
                  </a:lnTo>
                  <a:close/>
                  <a:moveTo>
                    <a:pt x="128992" y="3421"/>
                  </a:moveTo>
                  <a:cubicBezTo>
                    <a:pt x="129633" y="4277"/>
                    <a:pt x="130168" y="5132"/>
                    <a:pt x="130595" y="6094"/>
                  </a:cubicBezTo>
                  <a:cubicBezTo>
                    <a:pt x="131077" y="7217"/>
                    <a:pt x="131290" y="8446"/>
                    <a:pt x="131290" y="9676"/>
                  </a:cubicBezTo>
                  <a:cubicBezTo>
                    <a:pt x="131290" y="10905"/>
                    <a:pt x="131023" y="12135"/>
                    <a:pt x="130542" y="13311"/>
                  </a:cubicBezTo>
                  <a:cubicBezTo>
                    <a:pt x="130114" y="14327"/>
                    <a:pt x="129526" y="15342"/>
                    <a:pt x="128778" y="16197"/>
                  </a:cubicBezTo>
                  <a:lnTo>
                    <a:pt x="129099" y="14915"/>
                  </a:lnTo>
                  <a:lnTo>
                    <a:pt x="123325" y="15556"/>
                  </a:lnTo>
                  <a:cubicBezTo>
                    <a:pt x="124074" y="14166"/>
                    <a:pt x="124501" y="12616"/>
                    <a:pt x="124555" y="11012"/>
                  </a:cubicBezTo>
                  <a:cubicBezTo>
                    <a:pt x="124608" y="8393"/>
                    <a:pt x="123646" y="5880"/>
                    <a:pt x="121882" y="4009"/>
                  </a:cubicBezTo>
                  <a:lnTo>
                    <a:pt x="128992" y="3421"/>
                  </a:lnTo>
                  <a:close/>
                  <a:moveTo>
                    <a:pt x="138774" y="15770"/>
                  </a:moveTo>
                  <a:lnTo>
                    <a:pt x="145456" y="15984"/>
                  </a:lnTo>
                  <a:lnTo>
                    <a:pt x="139897" y="16572"/>
                  </a:lnTo>
                  <a:lnTo>
                    <a:pt x="139149" y="16465"/>
                  </a:lnTo>
                  <a:lnTo>
                    <a:pt x="141126" y="16251"/>
                  </a:lnTo>
                  <a:lnTo>
                    <a:pt x="138186" y="16144"/>
                  </a:lnTo>
                  <a:cubicBezTo>
                    <a:pt x="138400" y="16037"/>
                    <a:pt x="138614" y="15930"/>
                    <a:pt x="138774" y="15770"/>
                  </a:cubicBezTo>
                  <a:close/>
                  <a:moveTo>
                    <a:pt x="108625" y="5025"/>
                  </a:moveTo>
                  <a:cubicBezTo>
                    <a:pt x="110549" y="6843"/>
                    <a:pt x="111565" y="9355"/>
                    <a:pt x="111511" y="12028"/>
                  </a:cubicBezTo>
                  <a:cubicBezTo>
                    <a:pt x="111458" y="13792"/>
                    <a:pt x="110923" y="15556"/>
                    <a:pt x="109961" y="17053"/>
                  </a:cubicBezTo>
                  <a:lnTo>
                    <a:pt x="108571" y="17213"/>
                  </a:lnTo>
                  <a:cubicBezTo>
                    <a:pt x="108839" y="16839"/>
                    <a:pt x="109106" y="16411"/>
                    <a:pt x="109320" y="15984"/>
                  </a:cubicBezTo>
                  <a:cubicBezTo>
                    <a:pt x="109908" y="14701"/>
                    <a:pt x="110228" y="13257"/>
                    <a:pt x="110282" y="11868"/>
                  </a:cubicBezTo>
                  <a:cubicBezTo>
                    <a:pt x="110282" y="10424"/>
                    <a:pt x="109961" y="9034"/>
                    <a:pt x="109320" y="7751"/>
                  </a:cubicBezTo>
                  <a:cubicBezTo>
                    <a:pt x="108839" y="6736"/>
                    <a:pt x="108144" y="5880"/>
                    <a:pt x="107342" y="5132"/>
                  </a:cubicBezTo>
                  <a:lnTo>
                    <a:pt x="108625" y="5025"/>
                  </a:lnTo>
                  <a:close/>
                  <a:moveTo>
                    <a:pt x="150962" y="16465"/>
                  </a:moveTo>
                  <a:lnTo>
                    <a:pt x="145456" y="17160"/>
                  </a:lnTo>
                  <a:lnTo>
                    <a:pt x="143853" y="17320"/>
                  </a:lnTo>
                  <a:lnTo>
                    <a:pt x="143104" y="17213"/>
                  </a:lnTo>
                  <a:lnTo>
                    <a:pt x="145403" y="16946"/>
                  </a:lnTo>
                  <a:lnTo>
                    <a:pt x="150962" y="16465"/>
                  </a:lnTo>
                  <a:close/>
                  <a:moveTo>
                    <a:pt x="119049" y="4170"/>
                  </a:moveTo>
                  <a:cubicBezTo>
                    <a:pt x="119744" y="5079"/>
                    <a:pt x="120278" y="6041"/>
                    <a:pt x="120759" y="7056"/>
                  </a:cubicBezTo>
                  <a:cubicBezTo>
                    <a:pt x="121241" y="8232"/>
                    <a:pt x="121454" y="9515"/>
                    <a:pt x="121454" y="10798"/>
                  </a:cubicBezTo>
                  <a:cubicBezTo>
                    <a:pt x="121454" y="12081"/>
                    <a:pt x="121187" y="13364"/>
                    <a:pt x="120706" y="14594"/>
                  </a:cubicBezTo>
                  <a:cubicBezTo>
                    <a:pt x="120278" y="15663"/>
                    <a:pt x="119690" y="16679"/>
                    <a:pt x="118942" y="17587"/>
                  </a:cubicBezTo>
                  <a:lnTo>
                    <a:pt x="119209" y="16037"/>
                  </a:lnTo>
                  <a:lnTo>
                    <a:pt x="119209" y="16037"/>
                  </a:lnTo>
                  <a:lnTo>
                    <a:pt x="111244" y="16892"/>
                  </a:lnTo>
                  <a:cubicBezTo>
                    <a:pt x="112046" y="15396"/>
                    <a:pt x="112474" y="13738"/>
                    <a:pt x="112527" y="12028"/>
                  </a:cubicBezTo>
                  <a:cubicBezTo>
                    <a:pt x="112634" y="9409"/>
                    <a:pt x="111672" y="6843"/>
                    <a:pt x="109908" y="4918"/>
                  </a:cubicBezTo>
                  <a:lnTo>
                    <a:pt x="119049" y="4170"/>
                  </a:lnTo>
                  <a:close/>
                  <a:moveTo>
                    <a:pt x="96490" y="5987"/>
                  </a:moveTo>
                  <a:cubicBezTo>
                    <a:pt x="98468" y="7912"/>
                    <a:pt x="99537" y="10531"/>
                    <a:pt x="99484" y="13257"/>
                  </a:cubicBezTo>
                  <a:lnTo>
                    <a:pt x="99484" y="13311"/>
                  </a:lnTo>
                  <a:cubicBezTo>
                    <a:pt x="99430" y="15128"/>
                    <a:pt x="98896" y="16892"/>
                    <a:pt x="97987" y="18443"/>
                  </a:cubicBezTo>
                  <a:lnTo>
                    <a:pt x="96597" y="18603"/>
                  </a:lnTo>
                  <a:cubicBezTo>
                    <a:pt x="96864" y="18175"/>
                    <a:pt x="97078" y="17748"/>
                    <a:pt x="97239" y="17320"/>
                  </a:cubicBezTo>
                  <a:cubicBezTo>
                    <a:pt x="97880" y="15984"/>
                    <a:pt x="98201" y="14540"/>
                    <a:pt x="98201" y="13097"/>
                  </a:cubicBezTo>
                  <a:cubicBezTo>
                    <a:pt x="98254" y="11654"/>
                    <a:pt x="97933" y="10210"/>
                    <a:pt x="97292" y="8874"/>
                  </a:cubicBezTo>
                  <a:cubicBezTo>
                    <a:pt x="96757" y="7858"/>
                    <a:pt x="96062" y="6896"/>
                    <a:pt x="95207" y="6094"/>
                  </a:cubicBezTo>
                  <a:lnTo>
                    <a:pt x="96490" y="5987"/>
                  </a:lnTo>
                  <a:close/>
                  <a:moveTo>
                    <a:pt x="107128" y="5132"/>
                  </a:moveTo>
                  <a:cubicBezTo>
                    <a:pt x="107769" y="5987"/>
                    <a:pt x="108304" y="6949"/>
                    <a:pt x="108732" y="7965"/>
                  </a:cubicBezTo>
                  <a:lnTo>
                    <a:pt x="108732" y="8019"/>
                  </a:lnTo>
                  <a:cubicBezTo>
                    <a:pt x="109213" y="9248"/>
                    <a:pt x="109480" y="10531"/>
                    <a:pt x="109427" y="11868"/>
                  </a:cubicBezTo>
                  <a:cubicBezTo>
                    <a:pt x="109373" y="14380"/>
                    <a:pt x="108518" y="16786"/>
                    <a:pt x="107021" y="18817"/>
                  </a:cubicBezTo>
                  <a:lnTo>
                    <a:pt x="107342" y="17374"/>
                  </a:lnTo>
                  <a:lnTo>
                    <a:pt x="99216" y="18282"/>
                  </a:lnTo>
                  <a:cubicBezTo>
                    <a:pt x="100018" y="16732"/>
                    <a:pt x="100446" y="15021"/>
                    <a:pt x="100499" y="13311"/>
                  </a:cubicBezTo>
                  <a:cubicBezTo>
                    <a:pt x="100606" y="10585"/>
                    <a:pt x="99644" y="7912"/>
                    <a:pt x="97827" y="5880"/>
                  </a:cubicBezTo>
                  <a:lnTo>
                    <a:pt x="107128" y="5132"/>
                  </a:lnTo>
                  <a:close/>
                  <a:moveTo>
                    <a:pt x="95047" y="6094"/>
                  </a:moveTo>
                  <a:cubicBezTo>
                    <a:pt x="95742" y="7056"/>
                    <a:pt x="96276" y="8072"/>
                    <a:pt x="96704" y="9088"/>
                  </a:cubicBezTo>
                  <a:lnTo>
                    <a:pt x="96704" y="9141"/>
                  </a:lnTo>
                  <a:cubicBezTo>
                    <a:pt x="97185" y="10424"/>
                    <a:pt x="97399" y="11761"/>
                    <a:pt x="97399" y="13097"/>
                  </a:cubicBezTo>
                  <a:cubicBezTo>
                    <a:pt x="97345" y="15556"/>
                    <a:pt x="96544" y="17962"/>
                    <a:pt x="95100" y="19993"/>
                  </a:cubicBezTo>
                  <a:lnTo>
                    <a:pt x="95368" y="18710"/>
                  </a:lnTo>
                  <a:lnTo>
                    <a:pt x="86066" y="19779"/>
                  </a:lnTo>
                  <a:cubicBezTo>
                    <a:pt x="86868" y="18175"/>
                    <a:pt x="87296" y="16411"/>
                    <a:pt x="87349" y="14647"/>
                  </a:cubicBezTo>
                  <a:cubicBezTo>
                    <a:pt x="87456" y="11814"/>
                    <a:pt x="86494" y="9088"/>
                    <a:pt x="84676" y="6949"/>
                  </a:cubicBezTo>
                  <a:lnTo>
                    <a:pt x="95047" y="6094"/>
                  </a:lnTo>
                  <a:close/>
                  <a:moveTo>
                    <a:pt x="83447" y="7003"/>
                  </a:moveTo>
                  <a:cubicBezTo>
                    <a:pt x="85425" y="9034"/>
                    <a:pt x="86494" y="11761"/>
                    <a:pt x="86387" y="14594"/>
                  </a:cubicBezTo>
                  <a:lnTo>
                    <a:pt x="86387" y="14647"/>
                  </a:lnTo>
                  <a:cubicBezTo>
                    <a:pt x="86333" y="16465"/>
                    <a:pt x="85799" y="18282"/>
                    <a:pt x="84890" y="19886"/>
                  </a:cubicBezTo>
                  <a:lnTo>
                    <a:pt x="83500" y="20046"/>
                  </a:lnTo>
                  <a:cubicBezTo>
                    <a:pt x="83767" y="19619"/>
                    <a:pt x="83981" y="19191"/>
                    <a:pt x="84195" y="18710"/>
                  </a:cubicBezTo>
                  <a:cubicBezTo>
                    <a:pt x="84783" y="17320"/>
                    <a:pt x="85104" y="15877"/>
                    <a:pt x="85157" y="14380"/>
                  </a:cubicBezTo>
                  <a:cubicBezTo>
                    <a:pt x="85157" y="11654"/>
                    <a:pt x="84088" y="8981"/>
                    <a:pt x="82110" y="7110"/>
                  </a:cubicBezTo>
                  <a:lnTo>
                    <a:pt x="83447" y="7003"/>
                  </a:lnTo>
                  <a:close/>
                  <a:moveTo>
                    <a:pt x="81896" y="7110"/>
                  </a:moveTo>
                  <a:cubicBezTo>
                    <a:pt x="82591" y="8072"/>
                    <a:pt x="83179" y="9141"/>
                    <a:pt x="83607" y="10264"/>
                  </a:cubicBezTo>
                  <a:cubicBezTo>
                    <a:pt x="84088" y="11600"/>
                    <a:pt x="84302" y="12937"/>
                    <a:pt x="84302" y="14380"/>
                  </a:cubicBezTo>
                  <a:cubicBezTo>
                    <a:pt x="84249" y="16892"/>
                    <a:pt x="83500" y="19351"/>
                    <a:pt x="82057" y="21490"/>
                  </a:cubicBezTo>
                  <a:lnTo>
                    <a:pt x="82378" y="20153"/>
                  </a:lnTo>
                  <a:lnTo>
                    <a:pt x="82378" y="20153"/>
                  </a:lnTo>
                  <a:lnTo>
                    <a:pt x="74573" y="21009"/>
                  </a:lnTo>
                  <a:cubicBezTo>
                    <a:pt x="75214" y="20046"/>
                    <a:pt x="75589" y="18924"/>
                    <a:pt x="75802" y="17801"/>
                  </a:cubicBezTo>
                  <a:cubicBezTo>
                    <a:pt x="76230" y="14701"/>
                    <a:pt x="74894" y="11386"/>
                    <a:pt x="71847" y="7912"/>
                  </a:cubicBezTo>
                  <a:lnTo>
                    <a:pt x="71793" y="7912"/>
                  </a:lnTo>
                  <a:lnTo>
                    <a:pt x="81896" y="7110"/>
                  </a:lnTo>
                  <a:close/>
                  <a:moveTo>
                    <a:pt x="35657" y="6361"/>
                  </a:moveTo>
                  <a:lnTo>
                    <a:pt x="71954" y="9355"/>
                  </a:lnTo>
                  <a:cubicBezTo>
                    <a:pt x="73771" y="11547"/>
                    <a:pt x="74787" y="13685"/>
                    <a:pt x="75001" y="15663"/>
                  </a:cubicBezTo>
                  <a:lnTo>
                    <a:pt x="37634" y="11868"/>
                  </a:lnTo>
                  <a:lnTo>
                    <a:pt x="37634" y="11868"/>
                  </a:lnTo>
                  <a:lnTo>
                    <a:pt x="75054" y="16251"/>
                  </a:lnTo>
                  <a:cubicBezTo>
                    <a:pt x="75054" y="16625"/>
                    <a:pt x="75054" y="16946"/>
                    <a:pt x="75054" y="17320"/>
                  </a:cubicBezTo>
                  <a:lnTo>
                    <a:pt x="55649" y="15396"/>
                  </a:lnTo>
                  <a:lnTo>
                    <a:pt x="55649" y="15396"/>
                  </a:lnTo>
                  <a:lnTo>
                    <a:pt x="75001" y="17855"/>
                  </a:lnTo>
                  <a:cubicBezTo>
                    <a:pt x="74733" y="19191"/>
                    <a:pt x="74145" y="20367"/>
                    <a:pt x="73290" y="21383"/>
                  </a:cubicBezTo>
                  <a:lnTo>
                    <a:pt x="37634" y="15984"/>
                  </a:lnTo>
                  <a:lnTo>
                    <a:pt x="72862" y="21864"/>
                  </a:lnTo>
                  <a:lnTo>
                    <a:pt x="72542" y="22185"/>
                  </a:lnTo>
                  <a:cubicBezTo>
                    <a:pt x="54741" y="19833"/>
                    <a:pt x="37955" y="16411"/>
                    <a:pt x="35015" y="15823"/>
                  </a:cubicBezTo>
                  <a:lnTo>
                    <a:pt x="35068" y="15556"/>
                  </a:lnTo>
                  <a:lnTo>
                    <a:pt x="35175" y="15556"/>
                  </a:lnTo>
                  <a:cubicBezTo>
                    <a:pt x="35282" y="15235"/>
                    <a:pt x="35389" y="14968"/>
                    <a:pt x="35496" y="14701"/>
                  </a:cubicBezTo>
                  <a:lnTo>
                    <a:pt x="70884" y="19351"/>
                  </a:lnTo>
                  <a:lnTo>
                    <a:pt x="70884" y="19351"/>
                  </a:lnTo>
                  <a:lnTo>
                    <a:pt x="35657" y="14166"/>
                  </a:lnTo>
                  <a:cubicBezTo>
                    <a:pt x="36084" y="12830"/>
                    <a:pt x="36245" y="11440"/>
                    <a:pt x="36191" y="10050"/>
                  </a:cubicBezTo>
                  <a:lnTo>
                    <a:pt x="36191" y="10050"/>
                  </a:lnTo>
                  <a:lnTo>
                    <a:pt x="55542" y="11761"/>
                  </a:lnTo>
                  <a:lnTo>
                    <a:pt x="36138" y="9462"/>
                  </a:lnTo>
                  <a:cubicBezTo>
                    <a:pt x="36138" y="9195"/>
                    <a:pt x="36084" y="8927"/>
                    <a:pt x="36084" y="8660"/>
                  </a:cubicBezTo>
                  <a:lnTo>
                    <a:pt x="36084" y="8660"/>
                  </a:lnTo>
                  <a:lnTo>
                    <a:pt x="45867" y="9409"/>
                  </a:lnTo>
                  <a:lnTo>
                    <a:pt x="35977" y="8126"/>
                  </a:lnTo>
                  <a:cubicBezTo>
                    <a:pt x="35924" y="7805"/>
                    <a:pt x="35870" y="7538"/>
                    <a:pt x="35817" y="7324"/>
                  </a:cubicBezTo>
                  <a:lnTo>
                    <a:pt x="35817" y="7324"/>
                  </a:lnTo>
                  <a:lnTo>
                    <a:pt x="70564" y="10050"/>
                  </a:lnTo>
                  <a:lnTo>
                    <a:pt x="70564" y="10050"/>
                  </a:lnTo>
                  <a:lnTo>
                    <a:pt x="35710" y="6789"/>
                  </a:lnTo>
                  <a:cubicBezTo>
                    <a:pt x="35710" y="6629"/>
                    <a:pt x="35657" y="6522"/>
                    <a:pt x="35657" y="6361"/>
                  </a:cubicBezTo>
                  <a:close/>
                  <a:moveTo>
                    <a:pt x="34213" y="15503"/>
                  </a:moveTo>
                  <a:lnTo>
                    <a:pt x="34213" y="15556"/>
                  </a:lnTo>
                  <a:lnTo>
                    <a:pt x="34053" y="16037"/>
                  </a:lnTo>
                  <a:cubicBezTo>
                    <a:pt x="33946" y="16251"/>
                    <a:pt x="34106" y="16518"/>
                    <a:pt x="34374" y="16572"/>
                  </a:cubicBezTo>
                  <a:cubicBezTo>
                    <a:pt x="34534" y="16625"/>
                    <a:pt x="52335" y="20367"/>
                    <a:pt x="71686" y="22933"/>
                  </a:cubicBezTo>
                  <a:cubicBezTo>
                    <a:pt x="71419" y="23147"/>
                    <a:pt x="71205" y="23254"/>
                    <a:pt x="71098" y="23361"/>
                  </a:cubicBezTo>
                  <a:cubicBezTo>
                    <a:pt x="53725" y="21436"/>
                    <a:pt x="31915" y="16572"/>
                    <a:pt x="31915" y="16572"/>
                  </a:cubicBezTo>
                  <a:cubicBezTo>
                    <a:pt x="31594" y="15663"/>
                    <a:pt x="33144" y="15503"/>
                    <a:pt x="34213" y="15503"/>
                  </a:cubicBezTo>
                  <a:close/>
                  <a:moveTo>
                    <a:pt x="33839" y="17801"/>
                  </a:moveTo>
                  <a:lnTo>
                    <a:pt x="34855" y="18015"/>
                  </a:lnTo>
                  <a:cubicBezTo>
                    <a:pt x="34106" y="18710"/>
                    <a:pt x="33465" y="19512"/>
                    <a:pt x="32930" y="20421"/>
                  </a:cubicBezTo>
                  <a:cubicBezTo>
                    <a:pt x="32770" y="20741"/>
                    <a:pt x="32556" y="21116"/>
                    <a:pt x="32396" y="21490"/>
                  </a:cubicBezTo>
                  <a:lnTo>
                    <a:pt x="32021" y="22666"/>
                  </a:lnTo>
                  <a:cubicBezTo>
                    <a:pt x="31915" y="23040"/>
                    <a:pt x="31861" y="23468"/>
                    <a:pt x="31754" y="23895"/>
                  </a:cubicBezTo>
                  <a:cubicBezTo>
                    <a:pt x="31701" y="24269"/>
                    <a:pt x="31701" y="24697"/>
                    <a:pt x="31647" y="25125"/>
                  </a:cubicBezTo>
                  <a:cubicBezTo>
                    <a:pt x="31647" y="25499"/>
                    <a:pt x="31701" y="25927"/>
                    <a:pt x="31701" y="26301"/>
                  </a:cubicBezTo>
                  <a:cubicBezTo>
                    <a:pt x="31808" y="26728"/>
                    <a:pt x="31861" y="27103"/>
                    <a:pt x="31915" y="27530"/>
                  </a:cubicBezTo>
                  <a:cubicBezTo>
                    <a:pt x="32021" y="27905"/>
                    <a:pt x="32182" y="28332"/>
                    <a:pt x="32289" y="28706"/>
                  </a:cubicBezTo>
                  <a:cubicBezTo>
                    <a:pt x="32396" y="29081"/>
                    <a:pt x="32556" y="29455"/>
                    <a:pt x="32770" y="29829"/>
                  </a:cubicBezTo>
                  <a:cubicBezTo>
                    <a:pt x="33037" y="30310"/>
                    <a:pt x="33304" y="30845"/>
                    <a:pt x="33679" y="31326"/>
                  </a:cubicBezTo>
                  <a:lnTo>
                    <a:pt x="32289" y="31165"/>
                  </a:lnTo>
                  <a:cubicBezTo>
                    <a:pt x="29295" y="26996"/>
                    <a:pt x="29937" y="21169"/>
                    <a:pt x="33839" y="17801"/>
                  </a:cubicBezTo>
                  <a:close/>
                  <a:moveTo>
                    <a:pt x="24110" y="16999"/>
                  </a:moveTo>
                  <a:lnTo>
                    <a:pt x="32021" y="17427"/>
                  </a:lnTo>
                  <a:cubicBezTo>
                    <a:pt x="29937" y="19672"/>
                    <a:pt x="28814" y="22666"/>
                    <a:pt x="28868" y="25713"/>
                  </a:cubicBezTo>
                  <a:cubicBezTo>
                    <a:pt x="28974" y="27584"/>
                    <a:pt x="29456" y="29401"/>
                    <a:pt x="30364" y="31005"/>
                  </a:cubicBezTo>
                  <a:lnTo>
                    <a:pt x="23148" y="30364"/>
                  </a:lnTo>
                  <a:lnTo>
                    <a:pt x="24217" y="31860"/>
                  </a:lnTo>
                  <a:cubicBezTo>
                    <a:pt x="21972" y="30203"/>
                    <a:pt x="20956" y="27316"/>
                    <a:pt x="21009" y="24483"/>
                  </a:cubicBezTo>
                  <a:lnTo>
                    <a:pt x="20956" y="24430"/>
                  </a:lnTo>
                  <a:cubicBezTo>
                    <a:pt x="20956" y="21436"/>
                    <a:pt x="22132" y="18443"/>
                    <a:pt x="24110" y="16999"/>
                  </a:cubicBezTo>
                  <a:close/>
                  <a:moveTo>
                    <a:pt x="44363" y="19895"/>
                  </a:moveTo>
                  <a:lnTo>
                    <a:pt x="45386" y="20100"/>
                  </a:lnTo>
                  <a:cubicBezTo>
                    <a:pt x="45118" y="20474"/>
                    <a:pt x="44905" y="20848"/>
                    <a:pt x="44637" y="21276"/>
                  </a:cubicBezTo>
                  <a:cubicBezTo>
                    <a:pt x="44477" y="21650"/>
                    <a:pt x="44263" y="22024"/>
                    <a:pt x="44103" y="22398"/>
                  </a:cubicBezTo>
                  <a:lnTo>
                    <a:pt x="43728" y="23628"/>
                  </a:lnTo>
                  <a:cubicBezTo>
                    <a:pt x="43622" y="24002"/>
                    <a:pt x="43568" y="24430"/>
                    <a:pt x="43515" y="24857"/>
                  </a:cubicBezTo>
                  <a:cubicBezTo>
                    <a:pt x="43408" y="25285"/>
                    <a:pt x="43408" y="25713"/>
                    <a:pt x="43408" y="26140"/>
                  </a:cubicBezTo>
                  <a:cubicBezTo>
                    <a:pt x="43408" y="27798"/>
                    <a:pt x="43782" y="29455"/>
                    <a:pt x="44477" y="31005"/>
                  </a:cubicBezTo>
                  <a:cubicBezTo>
                    <a:pt x="44691" y="31486"/>
                    <a:pt x="44958" y="31914"/>
                    <a:pt x="45225" y="32341"/>
                  </a:cubicBezTo>
                  <a:lnTo>
                    <a:pt x="43835" y="32234"/>
                  </a:lnTo>
                  <a:cubicBezTo>
                    <a:pt x="42820" y="30577"/>
                    <a:pt x="42232" y="28706"/>
                    <a:pt x="42178" y="26782"/>
                  </a:cubicBezTo>
                  <a:cubicBezTo>
                    <a:pt x="42071" y="24327"/>
                    <a:pt x="42871" y="21872"/>
                    <a:pt x="44363" y="19895"/>
                  </a:cubicBezTo>
                  <a:close/>
                  <a:moveTo>
                    <a:pt x="35282" y="18068"/>
                  </a:moveTo>
                  <a:cubicBezTo>
                    <a:pt x="37153" y="18496"/>
                    <a:pt x="39719" y="19031"/>
                    <a:pt x="42713" y="19619"/>
                  </a:cubicBezTo>
                  <a:cubicBezTo>
                    <a:pt x="41269" y="21704"/>
                    <a:pt x="40521" y="24269"/>
                    <a:pt x="40628" y="26835"/>
                  </a:cubicBezTo>
                  <a:cubicBezTo>
                    <a:pt x="40735" y="28653"/>
                    <a:pt x="41163" y="30417"/>
                    <a:pt x="41964" y="32021"/>
                  </a:cubicBezTo>
                  <a:lnTo>
                    <a:pt x="35282" y="31433"/>
                  </a:lnTo>
                  <a:lnTo>
                    <a:pt x="35603" y="32983"/>
                  </a:lnTo>
                  <a:cubicBezTo>
                    <a:pt x="34748" y="31914"/>
                    <a:pt x="34106" y="30738"/>
                    <a:pt x="33625" y="29455"/>
                  </a:cubicBezTo>
                  <a:cubicBezTo>
                    <a:pt x="33091" y="28065"/>
                    <a:pt x="32823" y="26568"/>
                    <a:pt x="32877" y="25125"/>
                  </a:cubicBezTo>
                  <a:cubicBezTo>
                    <a:pt x="32877" y="23628"/>
                    <a:pt x="33144" y="22185"/>
                    <a:pt x="33732" y="20795"/>
                  </a:cubicBezTo>
                  <a:cubicBezTo>
                    <a:pt x="34160" y="19833"/>
                    <a:pt x="34694" y="18924"/>
                    <a:pt x="35282" y="18068"/>
                  </a:cubicBezTo>
                  <a:close/>
                  <a:moveTo>
                    <a:pt x="57467" y="22666"/>
                  </a:moveTo>
                  <a:lnTo>
                    <a:pt x="58589" y="22933"/>
                  </a:lnTo>
                  <a:cubicBezTo>
                    <a:pt x="58536" y="23040"/>
                    <a:pt x="58482" y="23147"/>
                    <a:pt x="58482" y="23200"/>
                  </a:cubicBezTo>
                  <a:lnTo>
                    <a:pt x="58055" y="24430"/>
                  </a:lnTo>
                  <a:cubicBezTo>
                    <a:pt x="58001" y="24857"/>
                    <a:pt x="57894" y="25285"/>
                    <a:pt x="57841" y="25713"/>
                  </a:cubicBezTo>
                  <a:cubicBezTo>
                    <a:pt x="57734" y="26140"/>
                    <a:pt x="57788" y="26568"/>
                    <a:pt x="57734" y="26996"/>
                  </a:cubicBezTo>
                  <a:cubicBezTo>
                    <a:pt x="57734" y="28760"/>
                    <a:pt x="58108" y="30470"/>
                    <a:pt x="58803" y="32021"/>
                  </a:cubicBezTo>
                  <a:cubicBezTo>
                    <a:pt x="59071" y="32555"/>
                    <a:pt x="59338" y="33090"/>
                    <a:pt x="59712" y="33571"/>
                  </a:cubicBezTo>
                  <a:lnTo>
                    <a:pt x="58269" y="33464"/>
                  </a:lnTo>
                  <a:cubicBezTo>
                    <a:pt x="57200" y="31700"/>
                    <a:pt x="56558" y="29722"/>
                    <a:pt x="56505" y="27691"/>
                  </a:cubicBezTo>
                  <a:cubicBezTo>
                    <a:pt x="56451" y="25980"/>
                    <a:pt x="56772" y="24216"/>
                    <a:pt x="57467" y="22666"/>
                  </a:cubicBezTo>
                  <a:close/>
                  <a:moveTo>
                    <a:pt x="46134" y="20260"/>
                  </a:moveTo>
                  <a:cubicBezTo>
                    <a:pt x="48272" y="20634"/>
                    <a:pt x="50571" y="21062"/>
                    <a:pt x="52923" y="21490"/>
                  </a:cubicBezTo>
                  <a:lnTo>
                    <a:pt x="55970" y="22292"/>
                  </a:lnTo>
                  <a:cubicBezTo>
                    <a:pt x="55222" y="24002"/>
                    <a:pt x="54901" y="25873"/>
                    <a:pt x="54954" y="27744"/>
                  </a:cubicBezTo>
                  <a:cubicBezTo>
                    <a:pt x="55061" y="29669"/>
                    <a:pt x="55542" y="31593"/>
                    <a:pt x="56451" y="33304"/>
                  </a:cubicBezTo>
                  <a:lnTo>
                    <a:pt x="47096" y="32502"/>
                  </a:lnTo>
                  <a:lnTo>
                    <a:pt x="47364" y="34373"/>
                  </a:lnTo>
                  <a:cubicBezTo>
                    <a:pt x="46455" y="33250"/>
                    <a:pt x="45813" y="32021"/>
                    <a:pt x="45332" y="30684"/>
                  </a:cubicBezTo>
                  <a:cubicBezTo>
                    <a:pt x="44798" y="29187"/>
                    <a:pt x="44530" y="27691"/>
                    <a:pt x="44584" y="26140"/>
                  </a:cubicBezTo>
                  <a:cubicBezTo>
                    <a:pt x="44584" y="24590"/>
                    <a:pt x="44905" y="23093"/>
                    <a:pt x="45493" y="21650"/>
                  </a:cubicBezTo>
                  <a:cubicBezTo>
                    <a:pt x="45653" y="21169"/>
                    <a:pt x="45920" y="20688"/>
                    <a:pt x="46134" y="20260"/>
                  </a:cubicBezTo>
                  <a:close/>
                  <a:moveTo>
                    <a:pt x="71045" y="26034"/>
                  </a:moveTo>
                  <a:lnTo>
                    <a:pt x="72274" y="26301"/>
                  </a:lnTo>
                  <a:lnTo>
                    <a:pt x="72167" y="26835"/>
                  </a:lnTo>
                  <a:lnTo>
                    <a:pt x="72060" y="28172"/>
                  </a:lnTo>
                  <a:cubicBezTo>
                    <a:pt x="72060" y="29936"/>
                    <a:pt x="72435" y="31700"/>
                    <a:pt x="73183" y="33304"/>
                  </a:cubicBezTo>
                  <a:lnTo>
                    <a:pt x="73130" y="33304"/>
                  </a:lnTo>
                  <a:cubicBezTo>
                    <a:pt x="73343" y="33838"/>
                    <a:pt x="73664" y="34373"/>
                    <a:pt x="73985" y="34854"/>
                  </a:cubicBezTo>
                  <a:lnTo>
                    <a:pt x="72542" y="34747"/>
                  </a:lnTo>
                  <a:cubicBezTo>
                    <a:pt x="71472" y="32929"/>
                    <a:pt x="70884" y="30952"/>
                    <a:pt x="70831" y="28867"/>
                  </a:cubicBezTo>
                  <a:cubicBezTo>
                    <a:pt x="70778" y="27905"/>
                    <a:pt x="70884" y="26942"/>
                    <a:pt x="71045" y="26034"/>
                  </a:cubicBezTo>
                  <a:close/>
                  <a:moveTo>
                    <a:pt x="59552" y="23200"/>
                  </a:moveTo>
                  <a:cubicBezTo>
                    <a:pt x="63026" y="24109"/>
                    <a:pt x="66661" y="25018"/>
                    <a:pt x="69601" y="25659"/>
                  </a:cubicBezTo>
                  <a:cubicBezTo>
                    <a:pt x="69388" y="26728"/>
                    <a:pt x="69281" y="27798"/>
                    <a:pt x="69334" y="28920"/>
                  </a:cubicBezTo>
                  <a:lnTo>
                    <a:pt x="69281" y="28920"/>
                  </a:lnTo>
                  <a:cubicBezTo>
                    <a:pt x="69388" y="30845"/>
                    <a:pt x="69869" y="32823"/>
                    <a:pt x="70724" y="34587"/>
                  </a:cubicBezTo>
                  <a:lnTo>
                    <a:pt x="61262" y="33731"/>
                  </a:lnTo>
                  <a:lnTo>
                    <a:pt x="61636" y="35442"/>
                  </a:lnTo>
                  <a:cubicBezTo>
                    <a:pt x="60781" y="34266"/>
                    <a:pt x="60086" y="33036"/>
                    <a:pt x="59659" y="31700"/>
                  </a:cubicBezTo>
                  <a:cubicBezTo>
                    <a:pt x="59498" y="31326"/>
                    <a:pt x="59445" y="30898"/>
                    <a:pt x="59338" y="30524"/>
                  </a:cubicBezTo>
                  <a:lnTo>
                    <a:pt x="59071" y="29401"/>
                  </a:lnTo>
                  <a:cubicBezTo>
                    <a:pt x="59017" y="28974"/>
                    <a:pt x="58964" y="28599"/>
                    <a:pt x="58964" y="28225"/>
                  </a:cubicBezTo>
                  <a:cubicBezTo>
                    <a:pt x="58910" y="27798"/>
                    <a:pt x="58964" y="27423"/>
                    <a:pt x="58964" y="27049"/>
                  </a:cubicBezTo>
                  <a:cubicBezTo>
                    <a:pt x="58964" y="25713"/>
                    <a:pt x="59177" y="24430"/>
                    <a:pt x="59552" y="23200"/>
                  </a:cubicBezTo>
                  <a:close/>
                  <a:moveTo>
                    <a:pt x="89541" y="23040"/>
                  </a:moveTo>
                  <a:lnTo>
                    <a:pt x="89541" y="23040"/>
                  </a:lnTo>
                  <a:cubicBezTo>
                    <a:pt x="89327" y="23361"/>
                    <a:pt x="89113" y="23735"/>
                    <a:pt x="88953" y="24109"/>
                  </a:cubicBezTo>
                  <a:cubicBezTo>
                    <a:pt x="88792" y="24537"/>
                    <a:pt x="88579" y="24911"/>
                    <a:pt x="88418" y="25339"/>
                  </a:cubicBezTo>
                  <a:lnTo>
                    <a:pt x="88044" y="26675"/>
                  </a:lnTo>
                  <a:cubicBezTo>
                    <a:pt x="87937" y="27103"/>
                    <a:pt x="87884" y="27530"/>
                    <a:pt x="87777" y="28011"/>
                  </a:cubicBezTo>
                  <a:cubicBezTo>
                    <a:pt x="87723" y="28439"/>
                    <a:pt x="87723" y="28920"/>
                    <a:pt x="87723" y="29348"/>
                  </a:cubicBezTo>
                  <a:cubicBezTo>
                    <a:pt x="87670" y="31112"/>
                    <a:pt x="88044" y="32929"/>
                    <a:pt x="88739" y="34587"/>
                  </a:cubicBezTo>
                  <a:lnTo>
                    <a:pt x="88739" y="34640"/>
                  </a:lnTo>
                  <a:cubicBezTo>
                    <a:pt x="89006" y="35175"/>
                    <a:pt x="89273" y="35763"/>
                    <a:pt x="89648" y="36244"/>
                  </a:cubicBezTo>
                  <a:lnTo>
                    <a:pt x="88204" y="36137"/>
                  </a:lnTo>
                  <a:cubicBezTo>
                    <a:pt x="87135" y="34266"/>
                    <a:pt x="86547" y="32234"/>
                    <a:pt x="86440" y="30096"/>
                  </a:cubicBezTo>
                  <a:cubicBezTo>
                    <a:pt x="86387" y="27798"/>
                    <a:pt x="86921" y="25499"/>
                    <a:pt x="88044" y="23468"/>
                  </a:cubicBezTo>
                  <a:lnTo>
                    <a:pt x="89541" y="23040"/>
                  </a:lnTo>
                  <a:close/>
                  <a:moveTo>
                    <a:pt x="86066" y="24056"/>
                  </a:moveTo>
                  <a:cubicBezTo>
                    <a:pt x="85264" y="25980"/>
                    <a:pt x="84890" y="28011"/>
                    <a:pt x="84944" y="30096"/>
                  </a:cubicBezTo>
                  <a:cubicBezTo>
                    <a:pt x="85050" y="32128"/>
                    <a:pt x="85532" y="34105"/>
                    <a:pt x="86387" y="35923"/>
                  </a:cubicBezTo>
                  <a:lnTo>
                    <a:pt x="75482" y="34961"/>
                  </a:lnTo>
                  <a:lnTo>
                    <a:pt x="75749" y="36511"/>
                  </a:lnTo>
                  <a:cubicBezTo>
                    <a:pt x="75001" y="35388"/>
                    <a:pt x="74413" y="34212"/>
                    <a:pt x="73985" y="32929"/>
                  </a:cubicBezTo>
                  <a:lnTo>
                    <a:pt x="73664" y="31753"/>
                  </a:lnTo>
                  <a:lnTo>
                    <a:pt x="73397" y="30577"/>
                  </a:lnTo>
                  <a:cubicBezTo>
                    <a:pt x="73397" y="30150"/>
                    <a:pt x="73290" y="29775"/>
                    <a:pt x="73290" y="29348"/>
                  </a:cubicBezTo>
                  <a:cubicBezTo>
                    <a:pt x="73237" y="28974"/>
                    <a:pt x="73290" y="28546"/>
                    <a:pt x="73290" y="28172"/>
                  </a:cubicBezTo>
                  <a:cubicBezTo>
                    <a:pt x="73290" y="27584"/>
                    <a:pt x="73343" y="27049"/>
                    <a:pt x="73397" y="26461"/>
                  </a:cubicBezTo>
                  <a:cubicBezTo>
                    <a:pt x="73825" y="26622"/>
                    <a:pt x="74252" y="26675"/>
                    <a:pt x="74626" y="26728"/>
                  </a:cubicBezTo>
                  <a:cubicBezTo>
                    <a:pt x="74922" y="26769"/>
                    <a:pt x="75229" y="26788"/>
                    <a:pt x="75550" y="26788"/>
                  </a:cubicBezTo>
                  <a:cubicBezTo>
                    <a:pt x="78188" y="26788"/>
                    <a:pt x="81681" y="25486"/>
                    <a:pt x="86066" y="24056"/>
                  </a:cubicBezTo>
                  <a:close/>
                  <a:moveTo>
                    <a:pt x="24751" y="33517"/>
                  </a:moveTo>
                  <a:cubicBezTo>
                    <a:pt x="25072" y="33624"/>
                    <a:pt x="25339" y="33785"/>
                    <a:pt x="25660" y="33892"/>
                  </a:cubicBezTo>
                  <a:lnTo>
                    <a:pt x="23148" y="34052"/>
                  </a:lnTo>
                  <a:lnTo>
                    <a:pt x="29723" y="34480"/>
                  </a:lnTo>
                  <a:cubicBezTo>
                    <a:pt x="34267" y="34961"/>
                    <a:pt x="43408" y="35763"/>
                    <a:pt x="53778" y="36671"/>
                  </a:cubicBezTo>
                  <a:lnTo>
                    <a:pt x="17321" y="33999"/>
                  </a:lnTo>
                  <a:lnTo>
                    <a:pt x="24751" y="33517"/>
                  </a:lnTo>
                  <a:close/>
                  <a:moveTo>
                    <a:pt x="139897" y="35282"/>
                  </a:moveTo>
                  <a:lnTo>
                    <a:pt x="134284" y="36083"/>
                  </a:lnTo>
                  <a:lnTo>
                    <a:pt x="128724" y="36832"/>
                  </a:lnTo>
                  <a:lnTo>
                    <a:pt x="127869" y="36939"/>
                  </a:lnTo>
                  <a:lnTo>
                    <a:pt x="131558" y="36190"/>
                  </a:lnTo>
                  <a:lnTo>
                    <a:pt x="134284" y="35870"/>
                  </a:lnTo>
                  <a:lnTo>
                    <a:pt x="139897" y="35282"/>
                  </a:lnTo>
                  <a:close/>
                  <a:moveTo>
                    <a:pt x="99537" y="21116"/>
                  </a:moveTo>
                  <a:lnTo>
                    <a:pt x="103653" y="21329"/>
                  </a:lnTo>
                  <a:cubicBezTo>
                    <a:pt x="99911" y="25713"/>
                    <a:pt x="98254" y="29775"/>
                    <a:pt x="98842" y="33517"/>
                  </a:cubicBezTo>
                  <a:lnTo>
                    <a:pt x="98842" y="33571"/>
                  </a:lnTo>
                  <a:cubicBezTo>
                    <a:pt x="99056" y="34854"/>
                    <a:pt x="99537" y="36083"/>
                    <a:pt x="100232" y="37206"/>
                  </a:cubicBezTo>
                  <a:lnTo>
                    <a:pt x="90984" y="36404"/>
                  </a:lnTo>
                  <a:lnTo>
                    <a:pt x="90984" y="36404"/>
                  </a:lnTo>
                  <a:lnTo>
                    <a:pt x="91358" y="37954"/>
                  </a:lnTo>
                  <a:cubicBezTo>
                    <a:pt x="90610" y="36832"/>
                    <a:pt x="90022" y="35602"/>
                    <a:pt x="89594" y="34319"/>
                  </a:cubicBezTo>
                  <a:lnTo>
                    <a:pt x="89273" y="33090"/>
                  </a:lnTo>
                  <a:cubicBezTo>
                    <a:pt x="89167" y="32662"/>
                    <a:pt x="89113" y="32234"/>
                    <a:pt x="89060" y="31860"/>
                  </a:cubicBezTo>
                  <a:cubicBezTo>
                    <a:pt x="88953" y="31433"/>
                    <a:pt x="88953" y="31005"/>
                    <a:pt x="88899" y="30631"/>
                  </a:cubicBezTo>
                  <a:cubicBezTo>
                    <a:pt x="88846" y="30203"/>
                    <a:pt x="88899" y="29775"/>
                    <a:pt x="88899" y="29348"/>
                  </a:cubicBezTo>
                  <a:cubicBezTo>
                    <a:pt x="88899" y="27691"/>
                    <a:pt x="89220" y="26034"/>
                    <a:pt x="89808" y="24483"/>
                  </a:cubicBezTo>
                  <a:cubicBezTo>
                    <a:pt x="90022" y="23895"/>
                    <a:pt x="90289" y="23307"/>
                    <a:pt x="90610" y="22719"/>
                  </a:cubicBezTo>
                  <a:cubicBezTo>
                    <a:pt x="92160" y="22292"/>
                    <a:pt x="93817" y="21917"/>
                    <a:pt x="95528" y="21597"/>
                  </a:cubicBezTo>
                  <a:lnTo>
                    <a:pt x="99537" y="21116"/>
                  </a:lnTo>
                  <a:close/>
                  <a:moveTo>
                    <a:pt x="147060" y="18282"/>
                  </a:moveTo>
                  <a:lnTo>
                    <a:pt x="147060" y="18282"/>
                  </a:lnTo>
                  <a:cubicBezTo>
                    <a:pt x="147007" y="18443"/>
                    <a:pt x="147007" y="18603"/>
                    <a:pt x="146953" y="18710"/>
                  </a:cubicBezTo>
                  <a:lnTo>
                    <a:pt x="105257" y="23842"/>
                  </a:lnTo>
                  <a:lnTo>
                    <a:pt x="146739" y="19565"/>
                  </a:lnTo>
                  <a:lnTo>
                    <a:pt x="146739" y="19565"/>
                  </a:lnTo>
                  <a:cubicBezTo>
                    <a:pt x="146686" y="19833"/>
                    <a:pt x="146632" y="20100"/>
                    <a:pt x="146526" y="20421"/>
                  </a:cubicBezTo>
                  <a:lnTo>
                    <a:pt x="134765" y="22292"/>
                  </a:lnTo>
                  <a:lnTo>
                    <a:pt x="146419" y="21169"/>
                  </a:lnTo>
                  <a:lnTo>
                    <a:pt x="146419" y="21169"/>
                  </a:lnTo>
                  <a:cubicBezTo>
                    <a:pt x="146365" y="21436"/>
                    <a:pt x="146365" y="21757"/>
                    <a:pt x="146312" y="22024"/>
                  </a:cubicBezTo>
                  <a:lnTo>
                    <a:pt x="123112" y="25445"/>
                  </a:lnTo>
                  <a:lnTo>
                    <a:pt x="123112" y="25445"/>
                  </a:lnTo>
                  <a:lnTo>
                    <a:pt x="146312" y="22826"/>
                  </a:lnTo>
                  <a:lnTo>
                    <a:pt x="146312" y="22826"/>
                  </a:lnTo>
                  <a:cubicBezTo>
                    <a:pt x="146205" y="24483"/>
                    <a:pt x="146419" y="26140"/>
                    <a:pt x="146846" y="27691"/>
                  </a:cubicBezTo>
                  <a:lnTo>
                    <a:pt x="104669" y="35068"/>
                  </a:lnTo>
                  <a:lnTo>
                    <a:pt x="147060" y="28493"/>
                  </a:lnTo>
                  <a:cubicBezTo>
                    <a:pt x="147167" y="28760"/>
                    <a:pt x="147274" y="29081"/>
                    <a:pt x="147381" y="29401"/>
                  </a:cubicBezTo>
                  <a:lnTo>
                    <a:pt x="147434" y="29401"/>
                  </a:lnTo>
                  <a:lnTo>
                    <a:pt x="147541" y="29669"/>
                  </a:lnTo>
                  <a:cubicBezTo>
                    <a:pt x="143853" y="30524"/>
                    <a:pt x="123913" y="35121"/>
                    <a:pt x="102745" y="38435"/>
                  </a:cubicBezTo>
                  <a:lnTo>
                    <a:pt x="102477" y="38222"/>
                  </a:lnTo>
                  <a:lnTo>
                    <a:pt x="144548" y="30043"/>
                  </a:lnTo>
                  <a:lnTo>
                    <a:pt x="144548" y="30043"/>
                  </a:lnTo>
                  <a:lnTo>
                    <a:pt x="101889" y="37527"/>
                  </a:lnTo>
                  <a:cubicBezTo>
                    <a:pt x="100927" y="36351"/>
                    <a:pt x="100232" y="34907"/>
                    <a:pt x="99965" y="33411"/>
                  </a:cubicBezTo>
                  <a:lnTo>
                    <a:pt x="123058" y="29775"/>
                  </a:lnTo>
                  <a:lnTo>
                    <a:pt x="99911" y="32662"/>
                  </a:lnTo>
                  <a:cubicBezTo>
                    <a:pt x="99858" y="32234"/>
                    <a:pt x="99858" y="31860"/>
                    <a:pt x="99911" y="31433"/>
                  </a:cubicBezTo>
                  <a:lnTo>
                    <a:pt x="144601" y="24964"/>
                  </a:lnTo>
                  <a:lnTo>
                    <a:pt x="99965" y="30684"/>
                  </a:lnTo>
                  <a:cubicBezTo>
                    <a:pt x="100339" y="28279"/>
                    <a:pt x="101569" y="25713"/>
                    <a:pt x="103760" y="22986"/>
                  </a:cubicBezTo>
                  <a:lnTo>
                    <a:pt x="147060" y="18282"/>
                  </a:lnTo>
                  <a:close/>
                  <a:moveTo>
                    <a:pt x="148878" y="29348"/>
                  </a:moveTo>
                  <a:cubicBezTo>
                    <a:pt x="150161" y="29348"/>
                    <a:pt x="151711" y="29508"/>
                    <a:pt x="151283" y="30524"/>
                  </a:cubicBezTo>
                  <a:cubicBezTo>
                    <a:pt x="151283" y="30524"/>
                    <a:pt x="125196" y="36992"/>
                    <a:pt x="104509" y="39879"/>
                  </a:cubicBezTo>
                  <a:cubicBezTo>
                    <a:pt x="104402" y="39772"/>
                    <a:pt x="104188" y="39665"/>
                    <a:pt x="103921" y="39451"/>
                  </a:cubicBezTo>
                  <a:cubicBezTo>
                    <a:pt x="126960" y="35709"/>
                    <a:pt x="148183" y="30684"/>
                    <a:pt x="148396" y="30631"/>
                  </a:cubicBezTo>
                  <a:lnTo>
                    <a:pt x="148396" y="30684"/>
                  </a:lnTo>
                  <a:cubicBezTo>
                    <a:pt x="148717" y="30577"/>
                    <a:pt x="148931" y="30257"/>
                    <a:pt x="148824" y="29936"/>
                  </a:cubicBezTo>
                  <a:lnTo>
                    <a:pt x="148664" y="29348"/>
                  </a:lnTo>
                  <a:close/>
                  <a:moveTo>
                    <a:pt x="21437" y="35656"/>
                  </a:moveTo>
                  <a:lnTo>
                    <a:pt x="22773" y="35763"/>
                  </a:lnTo>
                  <a:cubicBezTo>
                    <a:pt x="21704" y="36832"/>
                    <a:pt x="20849" y="38061"/>
                    <a:pt x="20261" y="39451"/>
                  </a:cubicBezTo>
                  <a:cubicBezTo>
                    <a:pt x="19459" y="41215"/>
                    <a:pt x="19085" y="43086"/>
                    <a:pt x="19085" y="45011"/>
                  </a:cubicBezTo>
                  <a:cubicBezTo>
                    <a:pt x="19138" y="46935"/>
                    <a:pt x="19513" y="48806"/>
                    <a:pt x="20261" y="50570"/>
                  </a:cubicBezTo>
                  <a:cubicBezTo>
                    <a:pt x="20528" y="51212"/>
                    <a:pt x="20849" y="51907"/>
                    <a:pt x="21277" y="52495"/>
                  </a:cubicBezTo>
                  <a:lnTo>
                    <a:pt x="19833" y="52334"/>
                  </a:lnTo>
                  <a:cubicBezTo>
                    <a:pt x="17481" y="48271"/>
                    <a:pt x="16466" y="41269"/>
                    <a:pt x="21437" y="35656"/>
                  </a:cubicBezTo>
                  <a:close/>
                  <a:moveTo>
                    <a:pt x="141714" y="51746"/>
                  </a:moveTo>
                  <a:lnTo>
                    <a:pt x="146739" y="52120"/>
                  </a:lnTo>
                  <a:lnTo>
                    <a:pt x="141608" y="52762"/>
                  </a:lnTo>
                  <a:cubicBezTo>
                    <a:pt x="141714" y="52441"/>
                    <a:pt x="141768" y="52120"/>
                    <a:pt x="141714" y="51746"/>
                  </a:cubicBezTo>
                  <a:close/>
                  <a:moveTo>
                    <a:pt x="11494" y="34961"/>
                  </a:moveTo>
                  <a:lnTo>
                    <a:pt x="19566" y="35549"/>
                  </a:lnTo>
                  <a:cubicBezTo>
                    <a:pt x="15931" y="40306"/>
                    <a:pt x="15290" y="46721"/>
                    <a:pt x="17962" y="52120"/>
                  </a:cubicBezTo>
                  <a:lnTo>
                    <a:pt x="10639" y="51319"/>
                  </a:lnTo>
                  <a:lnTo>
                    <a:pt x="11654" y="53083"/>
                  </a:lnTo>
                  <a:cubicBezTo>
                    <a:pt x="9409" y="51105"/>
                    <a:pt x="8340" y="47577"/>
                    <a:pt x="8340" y="44048"/>
                  </a:cubicBezTo>
                  <a:cubicBezTo>
                    <a:pt x="8340" y="40360"/>
                    <a:pt x="9463" y="36671"/>
                    <a:pt x="11494" y="34961"/>
                  </a:cubicBezTo>
                  <a:close/>
                  <a:moveTo>
                    <a:pt x="33411" y="36511"/>
                  </a:moveTo>
                  <a:lnTo>
                    <a:pt x="34748" y="36618"/>
                  </a:lnTo>
                  <a:cubicBezTo>
                    <a:pt x="33679" y="37794"/>
                    <a:pt x="32770" y="39130"/>
                    <a:pt x="32182" y="40627"/>
                  </a:cubicBezTo>
                  <a:cubicBezTo>
                    <a:pt x="31433" y="42445"/>
                    <a:pt x="31006" y="44369"/>
                    <a:pt x="31059" y="46347"/>
                  </a:cubicBezTo>
                  <a:cubicBezTo>
                    <a:pt x="31059" y="48325"/>
                    <a:pt x="31433" y="50249"/>
                    <a:pt x="32182" y="52120"/>
                  </a:cubicBezTo>
                  <a:cubicBezTo>
                    <a:pt x="32396" y="52708"/>
                    <a:pt x="32716" y="53243"/>
                    <a:pt x="32984" y="53831"/>
                  </a:cubicBezTo>
                  <a:lnTo>
                    <a:pt x="31540" y="53671"/>
                  </a:lnTo>
                  <a:cubicBezTo>
                    <a:pt x="29349" y="49341"/>
                    <a:pt x="28547" y="42231"/>
                    <a:pt x="33411" y="36511"/>
                  </a:cubicBezTo>
                  <a:close/>
                  <a:moveTo>
                    <a:pt x="23094" y="35763"/>
                  </a:moveTo>
                  <a:lnTo>
                    <a:pt x="31540" y="36351"/>
                  </a:lnTo>
                  <a:cubicBezTo>
                    <a:pt x="27905" y="41322"/>
                    <a:pt x="27210" y="47844"/>
                    <a:pt x="29723" y="53457"/>
                  </a:cubicBezTo>
                  <a:lnTo>
                    <a:pt x="22934" y="52708"/>
                  </a:lnTo>
                  <a:lnTo>
                    <a:pt x="23255" y="54579"/>
                  </a:lnTo>
                  <a:cubicBezTo>
                    <a:pt x="22399" y="53243"/>
                    <a:pt x="21651" y="51746"/>
                    <a:pt x="21223" y="50196"/>
                  </a:cubicBezTo>
                  <a:lnTo>
                    <a:pt x="21170" y="50196"/>
                  </a:lnTo>
                  <a:lnTo>
                    <a:pt x="20849" y="48913"/>
                  </a:lnTo>
                  <a:lnTo>
                    <a:pt x="20582" y="47630"/>
                  </a:lnTo>
                  <a:lnTo>
                    <a:pt x="20421" y="46294"/>
                  </a:lnTo>
                  <a:lnTo>
                    <a:pt x="20368" y="44957"/>
                  </a:lnTo>
                  <a:cubicBezTo>
                    <a:pt x="20368" y="43193"/>
                    <a:pt x="20635" y="41429"/>
                    <a:pt x="21170" y="39772"/>
                  </a:cubicBezTo>
                  <a:cubicBezTo>
                    <a:pt x="21651" y="38382"/>
                    <a:pt x="22292" y="36992"/>
                    <a:pt x="23094" y="35763"/>
                  </a:cubicBezTo>
                  <a:close/>
                  <a:moveTo>
                    <a:pt x="47791" y="37527"/>
                  </a:moveTo>
                  <a:lnTo>
                    <a:pt x="49128" y="37634"/>
                  </a:lnTo>
                  <a:cubicBezTo>
                    <a:pt x="48112" y="38863"/>
                    <a:pt x="47257" y="40200"/>
                    <a:pt x="46669" y="41643"/>
                  </a:cubicBezTo>
                  <a:lnTo>
                    <a:pt x="46722" y="41643"/>
                  </a:lnTo>
                  <a:cubicBezTo>
                    <a:pt x="45920" y="43514"/>
                    <a:pt x="45546" y="45545"/>
                    <a:pt x="45546" y="47523"/>
                  </a:cubicBezTo>
                  <a:cubicBezTo>
                    <a:pt x="45599" y="49554"/>
                    <a:pt x="45974" y="51586"/>
                    <a:pt x="46669" y="53457"/>
                  </a:cubicBezTo>
                  <a:cubicBezTo>
                    <a:pt x="46989" y="54152"/>
                    <a:pt x="47310" y="54793"/>
                    <a:pt x="47684" y="55435"/>
                  </a:cubicBezTo>
                  <a:lnTo>
                    <a:pt x="46187" y="55274"/>
                  </a:lnTo>
                  <a:cubicBezTo>
                    <a:pt x="43942" y="50891"/>
                    <a:pt x="43034" y="43514"/>
                    <a:pt x="47791" y="37527"/>
                  </a:cubicBezTo>
                  <a:close/>
                  <a:moveTo>
                    <a:pt x="35068" y="36725"/>
                  </a:moveTo>
                  <a:lnTo>
                    <a:pt x="45974" y="37527"/>
                  </a:lnTo>
                  <a:cubicBezTo>
                    <a:pt x="42392" y="42712"/>
                    <a:pt x="41804" y="49394"/>
                    <a:pt x="44370" y="55114"/>
                  </a:cubicBezTo>
                  <a:lnTo>
                    <a:pt x="34908" y="54045"/>
                  </a:lnTo>
                  <a:lnTo>
                    <a:pt x="35229" y="56343"/>
                  </a:lnTo>
                  <a:cubicBezTo>
                    <a:pt x="34320" y="54954"/>
                    <a:pt x="33572" y="53403"/>
                    <a:pt x="33144" y="51746"/>
                  </a:cubicBezTo>
                  <a:lnTo>
                    <a:pt x="32770" y="50410"/>
                  </a:lnTo>
                  <a:lnTo>
                    <a:pt x="32556" y="49073"/>
                  </a:lnTo>
                  <a:lnTo>
                    <a:pt x="32396" y="47737"/>
                  </a:lnTo>
                  <a:lnTo>
                    <a:pt x="32342" y="46400"/>
                  </a:lnTo>
                  <a:cubicBezTo>
                    <a:pt x="32289" y="44583"/>
                    <a:pt x="32556" y="42765"/>
                    <a:pt x="33144" y="41001"/>
                  </a:cubicBezTo>
                  <a:cubicBezTo>
                    <a:pt x="33625" y="39505"/>
                    <a:pt x="34267" y="38115"/>
                    <a:pt x="35068" y="36725"/>
                  </a:cubicBezTo>
                  <a:close/>
                  <a:moveTo>
                    <a:pt x="62438" y="38649"/>
                  </a:moveTo>
                  <a:lnTo>
                    <a:pt x="63828" y="38756"/>
                  </a:lnTo>
                  <a:cubicBezTo>
                    <a:pt x="62706" y="39986"/>
                    <a:pt x="61850" y="41429"/>
                    <a:pt x="61262" y="42979"/>
                  </a:cubicBezTo>
                  <a:cubicBezTo>
                    <a:pt x="60460" y="44904"/>
                    <a:pt x="60086" y="46935"/>
                    <a:pt x="60086" y="49020"/>
                  </a:cubicBezTo>
                  <a:cubicBezTo>
                    <a:pt x="60140" y="51105"/>
                    <a:pt x="60514" y="53136"/>
                    <a:pt x="61209" y="55060"/>
                  </a:cubicBezTo>
                  <a:cubicBezTo>
                    <a:pt x="61476" y="55755"/>
                    <a:pt x="61797" y="56397"/>
                    <a:pt x="62171" y="57092"/>
                  </a:cubicBezTo>
                  <a:lnTo>
                    <a:pt x="60728" y="56931"/>
                  </a:lnTo>
                  <a:cubicBezTo>
                    <a:pt x="58482" y="52388"/>
                    <a:pt x="57574" y="44797"/>
                    <a:pt x="62385" y="38649"/>
                  </a:cubicBezTo>
                  <a:close/>
                  <a:moveTo>
                    <a:pt x="49502" y="37687"/>
                  </a:moveTo>
                  <a:lnTo>
                    <a:pt x="60621" y="38489"/>
                  </a:lnTo>
                  <a:cubicBezTo>
                    <a:pt x="56398" y="44530"/>
                    <a:pt x="56718" y="51746"/>
                    <a:pt x="58857" y="56771"/>
                  </a:cubicBezTo>
                  <a:lnTo>
                    <a:pt x="49234" y="55648"/>
                  </a:lnTo>
                  <a:lnTo>
                    <a:pt x="49662" y="57733"/>
                  </a:lnTo>
                  <a:cubicBezTo>
                    <a:pt x="48753" y="56290"/>
                    <a:pt x="48112" y="54740"/>
                    <a:pt x="47631" y="53136"/>
                  </a:cubicBezTo>
                  <a:lnTo>
                    <a:pt x="47310" y="51746"/>
                  </a:lnTo>
                  <a:lnTo>
                    <a:pt x="47043" y="50356"/>
                  </a:lnTo>
                  <a:lnTo>
                    <a:pt x="46882" y="48966"/>
                  </a:lnTo>
                  <a:lnTo>
                    <a:pt x="46829" y="47523"/>
                  </a:lnTo>
                  <a:cubicBezTo>
                    <a:pt x="46829" y="45652"/>
                    <a:pt x="47096" y="43781"/>
                    <a:pt x="47631" y="41964"/>
                  </a:cubicBezTo>
                  <a:cubicBezTo>
                    <a:pt x="48112" y="40467"/>
                    <a:pt x="48753" y="39023"/>
                    <a:pt x="49502" y="37687"/>
                  </a:cubicBezTo>
                  <a:close/>
                  <a:moveTo>
                    <a:pt x="78261" y="39772"/>
                  </a:moveTo>
                  <a:lnTo>
                    <a:pt x="78261" y="39825"/>
                  </a:lnTo>
                  <a:lnTo>
                    <a:pt x="79705" y="39932"/>
                  </a:lnTo>
                  <a:cubicBezTo>
                    <a:pt x="78582" y="41269"/>
                    <a:pt x="77673" y="42765"/>
                    <a:pt x="77085" y="44369"/>
                  </a:cubicBezTo>
                  <a:cubicBezTo>
                    <a:pt x="76337" y="46347"/>
                    <a:pt x="75909" y="48485"/>
                    <a:pt x="75909" y="50570"/>
                  </a:cubicBezTo>
                  <a:cubicBezTo>
                    <a:pt x="75963" y="52708"/>
                    <a:pt x="76337" y="54793"/>
                    <a:pt x="77032" y="56825"/>
                  </a:cubicBezTo>
                  <a:cubicBezTo>
                    <a:pt x="77299" y="57519"/>
                    <a:pt x="77620" y="58268"/>
                    <a:pt x="77994" y="58909"/>
                  </a:cubicBezTo>
                  <a:lnTo>
                    <a:pt x="76551" y="58749"/>
                  </a:lnTo>
                  <a:cubicBezTo>
                    <a:pt x="74359" y="54152"/>
                    <a:pt x="73290" y="46400"/>
                    <a:pt x="78261" y="39772"/>
                  </a:cubicBezTo>
                  <a:close/>
                  <a:moveTo>
                    <a:pt x="64095" y="38756"/>
                  </a:moveTo>
                  <a:lnTo>
                    <a:pt x="76497" y="39665"/>
                  </a:lnTo>
                  <a:cubicBezTo>
                    <a:pt x="72328" y="45866"/>
                    <a:pt x="72648" y="53403"/>
                    <a:pt x="74787" y="58535"/>
                  </a:cubicBezTo>
                  <a:lnTo>
                    <a:pt x="63668" y="57306"/>
                  </a:lnTo>
                  <a:lnTo>
                    <a:pt x="63935" y="59123"/>
                  </a:lnTo>
                  <a:cubicBezTo>
                    <a:pt x="63187" y="57787"/>
                    <a:pt x="62545" y="56290"/>
                    <a:pt x="62118" y="54740"/>
                  </a:cubicBezTo>
                  <a:lnTo>
                    <a:pt x="61797" y="53350"/>
                  </a:lnTo>
                  <a:cubicBezTo>
                    <a:pt x="61743" y="52869"/>
                    <a:pt x="61636" y="52388"/>
                    <a:pt x="61583" y="51907"/>
                  </a:cubicBezTo>
                  <a:lnTo>
                    <a:pt x="61423" y="50463"/>
                  </a:lnTo>
                  <a:lnTo>
                    <a:pt x="61369" y="49020"/>
                  </a:lnTo>
                  <a:cubicBezTo>
                    <a:pt x="61316" y="47095"/>
                    <a:pt x="61583" y="45171"/>
                    <a:pt x="62171" y="43300"/>
                  </a:cubicBezTo>
                  <a:cubicBezTo>
                    <a:pt x="62652" y="41750"/>
                    <a:pt x="63294" y="40200"/>
                    <a:pt x="64095" y="38756"/>
                  </a:cubicBezTo>
                  <a:close/>
                  <a:moveTo>
                    <a:pt x="79919" y="39932"/>
                  </a:moveTo>
                  <a:lnTo>
                    <a:pt x="92053" y="40788"/>
                  </a:lnTo>
                  <a:cubicBezTo>
                    <a:pt x="88097" y="46240"/>
                    <a:pt x="86547" y="51319"/>
                    <a:pt x="87296" y="55969"/>
                  </a:cubicBezTo>
                  <a:cubicBezTo>
                    <a:pt x="87509" y="57413"/>
                    <a:pt x="87991" y="58856"/>
                    <a:pt x="88685" y="60139"/>
                  </a:cubicBezTo>
                  <a:lnTo>
                    <a:pt x="79437" y="59070"/>
                  </a:lnTo>
                  <a:lnTo>
                    <a:pt x="79758" y="60994"/>
                  </a:lnTo>
                  <a:cubicBezTo>
                    <a:pt x="79010" y="59551"/>
                    <a:pt x="78368" y="58054"/>
                    <a:pt x="77994" y="56504"/>
                  </a:cubicBezTo>
                  <a:lnTo>
                    <a:pt x="77620" y="55007"/>
                  </a:lnTo>
                  <a:cubicBezTo>
                    <a:pt x="77566" y="54526"/>
                    <a:pt x="77460" y="54045"/>
                    <a:pt x="77406" y="53564"/>
                  </a:cubicBezTo>
                  <a:lnTo>
                    <a:pt x="77246" y="52067"/>
                  </a:lnTo>
                  <a:lnTo>
                    <a:pt x="77192" y="50570"/>
                  </a:lnTo>
                  <a:cubicBezTo>
                    <a:pt x="77192" y="48592"/>
                    <a:pt x="77460" y="46614"/>
                    <a:pt x="77994" y="44690"/>
                  </a:cubicBezTo>
                  <a:cubicBezTo>
                    <a:pt x="78475" y="43033"/>
                    <a:pt x="79117" y="41429"/>
                    <a:pt x="79919" y="39932"/>
                  </a:cubicBezTo>
                  <a:close/>
                  <a:moveTo>
                    <a:pt x="26195" y="57359"/>
                  </a:moveTo>
                  <a:cubicBezTo>
                    <a:pt x="35015" y="58375"/>
                    <a:pt x="47417" y="59765"/>
                    <a:pt x="59124" y="61101"/>
                  </a:cubicBezTo>
                  <a:lnTo>
                    <a:pt x="56291" y="61422"/>
                  </a:lnTo>
                  <a:lnTo>
                    <a:pt x="22987" y="57680"/>
                  </a:lnTo>
                  <a:lnTo>
                    <a:pt x="26195" y="57359"/>
                  </a:lnTo>
                  <a:close/>
                  <a:moveTo>
                    <a:pt x="135460" y="41269"/>
                  </a:moveTo>
                  <a:cubicBezTo>
                    <a:pt x="135460" y="41536"/>
                    <a:pt x="135407" y="41803"/>
                    <a:pt x="135353" y="42071"/>
                  </a:cubicBezTo>
                  <a:lnTo>
                    <a:pt x="111886" y="46026"/>
                  </a:lnTo>
                  <a:lnTo>
                    <a:pt x="111886" y="46026"/>
                  </a:lnTo>
                  <a:lnTo>
                    <a:pt x="135353" y="42926"/>
                  </a:lnTo>
                  <a:lnTo>
                    <a:pt x="135353" y="42926"/>
                  </a:lnTo>
                  <a:cubicBezTo>
                    <a:pt x="135246" y="45011"/>
                    <a:pt x="135460" y="47042"/>
                    <a:pt x="135941" y="49020"/>
                  </a:cubicBezTo>
                  <a:lnTo>
                    <a:pt x="93283" y="57573"/>
                  </a:lnTo>
                  <a:lnTo>
                    <a:pt x="136048" y="49822"/>
                  </a:lnTo>
                  <a:cubicBezTo>
                    <a:pt x="136155" y="50142"/>
                    <a:pt x="136262" y="50463"/>
                    <a:pt x="136422" y="50837"/>
                  </a:cubicBezTo>
                  <a:lnTo>
                    <a:pt x="136583" y="51372"/>
                  </a:lnTo>
                  <a:cubicBezTo>
                    <a:pt x="132841" y="52388"/>
                    <a:pt x="112794" y="57787"/>
                    <a:pt x="91412" y="61743"/>
                  </a:cubicBezTo>
                  <a:lnTo>
                    <a:pt x="91091" y="61368"/>
                  </a:lnTo>
                  <a:lnTo>
                    <a:pt x="133536" y="51746"/>
                  </a:lnTo>
                  <a:lnTo>
                    <a:pt x="133536" y="51746"/>
                  </a:lnTo>
                  <a:lnTo>
                    <a:pt x="90556" y="60620"/>
                  </a:lnTo>
                  <a:cubicBezTo>
                    <a:pt x="89541" y="59177"/>
                    <a:pt x="88846" y="57466"/>
                    <a:pt x="88579" y="55755"/>
                  </a:cubicBezTo>
                  <a:lnTo>
                    <a:pt x="88579" y="55488"/>
                  </a:lnTo>
                  <a:lnTo>
                    <a:pt x="111832" y="51319"/>
                  </a:lnTo>
                  <a:lnTo>
                    <a:pt x="111832" y="51319"/>
                  </a:lnTo>
                  <a:lnTo>
                    <a:pt x="88472" y="54686"/>
                  </a:lnTo>
                  <a:cubicBezTo>
                    <a:pt x="88418" y="54152"/>
                    <a:pt x="88418" y="53671"/>
                    <a:pt x="88472" y="53136"/>
                  </a:cubicBezTo>
                  <a:lnTo>
                    <a:pt x="133589" y="45599"/>
                  </a:lnTo>
                  <a:lnTo>
                    <a:pt x="133589" y="45599"/>
                  </a:lnTo>
                  <a:lnTo>
                    <a:pt x="88525" y="52281"/>
                  </a:lnTo>
                  <a:cubicBezTo>
                    <a:pt x="88846" y="49341"/>
                    <a:pt x="90075" y="46187"/>
                    <a:pt x="92214" y="42926"/>
                  </a:cubicBezTo>
                  <a:lnTo>
                    <a:pt x="95956" y="42445"/>
                  </a:lnTo>
                  <a:cubicBezTo>
                    <a:pt x="96864" y="42819"/>
                    <a:pt x="97773" y="43086"/>
                    <a:pt x="98735" y="43247"/>
                  </a:cubicBezTo>
                  <a:lnTo>
                    <a:pt x="93764" y="43941"/>
                  </a:lnTo>
                  <a:lnTo>
                    <a:pt x="99110" y="43300"/>
                  </a:lnTo>
                  <a:cubicBezTo>
                    <a:pt x="99537" y="43407"/>
                    <a:pt x="100072" y="43460"/>
                    <a:pt x="100606" y="43514"/>
                  </a:cubicBezTo>
                  <a:cubicBezTo>
                    <a:pt x="101562" y="43632"/>
                    <a:pt x="102842" y="43684"/>
                    <a:pt x="104350" y="43684"/>
                  </a:cubicBezTo>
                  <a:cubicBezTo>
                    <a:pt x="113719" y="43684"/>
                    <a:pt x="131868" y="41683"/>
                    <a:pt x="135460" y="41269"/>
                  </a:cubicBezTo>
                  <a:close/>
                  <a:moveTo>
                    <a:pt x="137866" y="50891"/>
                  </a:moveTo>
                  <a:cubicBezTo>
                    <a:pt x="139149" y="50891"/>
                    <a:pt x="140806" y="51105"/>
                    <a:pt x="140378" y="52334"/>
                  </a:cubicBezTo>
                  <a:cubicBezTo>
                    <a:pt x="140378" y="52334"/>
                    <a:pt x="114077" y="60085"/>
                    <a:pt x="93122" y="63400"/>
                  </a:cubicBezTo>
                  <a:cubicBezTo>
                    <a:pt x="92962" y="63293"/>
                    <a:pt x="92748" y="63132"/>
                    <a:pt x="92427" y="62865"/>
                  </a:cubicBezTo>
                  <a:cubicBezTo>
                    <a:pt x="115788" y="58535"/>
                    <a:pt x="137331" y="52495"/>
                    <a:pt x="137545" y="52441"/>
                  </a:cubicBezTo>
                  <a:cubicBezTo>
                    <a:pt x="137866" y="52334"/>
                    <a:pt x="138026" y="52013"/>
                    <a:pt x="137972" y="51693"/>
                  </a:cubicBezTo>
                  <a:lnTo>
                    <a:pt x="137759" y="50891"/>
                  </a:lnTo>
                  <a:close/>
                  <a:moveTo>
                    <a:pt x="18337" y="56450"/>
                  </a:moveTo>
                  <a:lnTo>
                    <a:pt x="21811" y="56825"/>
                  </a:lnTo>
                  <a:lnTo>
                    <a:pt x="13953" y="57626"/>
                  </a:lnTo>
                  <a:lnTo>
                    <a:pt x="56237" y="62598"/>
                  </a:lnTo>
                  <a:lnTo>
                    <a:pt x="63935" y="61636"/>
                  </a:lnTo>
                  <a:lnTo>
                    <a:pt x="70510" y="62384"/>
                  </a:lnTo>
                  <a:lnTo>
                    <a:pt x="56772" y="64255"/>
                  </a:lnTo>
                  <a:lnTo>
                    <a:pt x="7218" y="57573"/>
                  </a:lnTo>
                  <a:lnTo>
                    <a:pt x="18337" y="56450"/>
                  </a:lnTo>
                  <a:close/>
                  <a:moveTo>
                    <a:pt x="2488" y="58558"/>
                  </a:moveTo>
                  <a:cubicBezTo>
                    <a:pt x="6809" y="59087"/>
                    <a:pt x="11129" y="59666"/>
                    <a:pt x="15396" y="60246"/>
                  </a:cubicBezTo>
                  <a:lnTo>
                    <a:pt x="28493" y="62010"/>
                  </a:lnTo>
                  <a:lnTo>
                    <a:pt x="41537" y="63934"/>
                  </a:lnTo>
                  <a:lnTo>
                    <a:pt x="48058" y="64950"/>
                  </a:lnTo>
                  <a:lnTo>
                    <a:pt x="54580" y="66019"/>
                  </a:lnTo>
                  <a:lnTo>
                    <a:pt x="48058" y="65164"/>
                  </a:lnTo>
                  <a:lnTo>
                    <a:pt x="41483" y="64308"/>
                  </a:lnTo>
                  <a:lnTo>
                    <a:pt x="28440" y="62544"/>
                  </a:lnTo>
                  <a:lnTo>
                    <a:pt x="15343" y="60620"/>
                  </a:lnTo>
                  <a:cubicBezTo>
                    <a:pt x="11110" y="59932"/>
                    <a:pt x="6825" y="59297"/>
                    <a:pt x="2488" y="58558"/>
                  </a:cubicBezTo>
                  <a:close/>
                  <a:moveTo>
                    <a:pt x="141073" y="81415"/>
                  </a:moveTo>
                  <a:lnTo>
                    <a:pt x="141073" y="82270"/>
                  </a:lnTo>
                  <a:lnTo>
                    <a:pt x="140645" y="82377"/>
                  </a:lnTo>
                  <a:cubicBezTo>
                    <a:pt x="140806" y="82056"/>
                    <a:pt x="140913" y="81735"/>
                    <a:pt x="141073" y="81415"/>
                  </a:cubicBezTo>
                  <a:close/>
                  <a:moveTo>
                    <a:pt x="151925" y="52922"/>
                  </a:moveTo>
                  <a:cubicBezTo>
                    <a:pt x="154437" y="55542"/>
                    <a:pt x="155827" y="61689"/>
                    <a:pt x="155774" y="67997"/>
                  </a:cubicBezTo>
                  <a:cubicBezTo>
                    <a:pt x="155774" y="73770"/>
                    <a:pt x="154544" y="79597"/>
                    <a:pt x="151871" y="82965"/>
                  </a:cubicBezTo>
                  <a:lnTo>
                    <a:pt x="153101" y="79971"/>
                  </a:lnTo>
                  <a:lnTo>
                    <a:pt x="143478" y="81789"/>
                  </a:lnTo>
                  <a:cubicBezTo>
                    <a:pt x="145563" y="76122"/>
                    <a:pt x="146526" y="67783"/>
                    <a:pt x="144067" y="60085"/>
                  </a:cubicBezTo>
                  <a:lnTo>
                    <a:pt x="147007" y="59444"/>
                  </a:lnTo>
                  <a:cubicBezTo>
                    <a:pt x="147808" y="59230"/>
                    <a:pt x="146686" y="55488"/>
                    <a:pt x="144548" y="53884"/>
                  </a:cubicBezTo>
                  <a:lnTo>
                    <a:pt x="151925" y="52922"/>
                  </a:lnTo>
                  <a:close/>
                  <a:moveTo>
                    <a:pt x="128831" y="63400"/>
                  </a:moveTo>
                  <a:cubicBezTo>
                    <a:pt x="130702" y="70456"/>
                    <a:pt x="130435" y="77886"/>
                    <a:pt x="128030" y="84782"/>
                  </a:cubicBezTo>
                  <a:lnTo>
                    <a:pt x="128030" y="84836"/>
                  </a:lnTo>
                  <a:lnTo>
                    <a:pt x="127014" y="84996"/>
                  </a:lnTo>
                  <a:cubicBezTo>
                    <a:pt x="127121" y="84675"/>
                    <a:pt x="127281" y="84355"/>
                    <a:pt x="127388" y="84034"/>
                  </a:cubicBezTo>
                  <a:cubicBezTo>
                    <a:pt x="127655" y="83339"/>
                    <a:pt x="127869" y="82591"/>
                    <a:pt x="128083" y="81896"/>
                  </a:cubicBezTo>
                  <a:cubicBezTo>
                    <a:pt x="128885" y="78956"/>
                    <a:pt x="129312" y="75909"/>
                    <a:pt x="129366" y="72862"/>
                  </a:cubicBezTo>
                  <a:cubicBezTo>
                    <a:pt x="129366" y="72113"/>
                    <a:pt x="129312" y="71311"/>
                    <a:pt x="129259" y="70563"/>
                  </a:cubicBezTo>
                  <a:cubicBezTo>
                    <a:pt x="129259" y="69815"/>
                    <a:pt x="129152" y="69066"/>
                    <a:pt x="129045" y="68264"/>
                  </a:cubicBezTo>
                  <a:lnTo>
                    <a:pt x="128992" y="67730"/>
                  </a:lnTo>
                  <a:lnTo>
                    <a:pt x="128885" y="67142"/>
                  </a:lnTo>
                  <a:lnTo>
                    <a:pt x="128671" y="66019"/>
                  </a:lnTo>
                  <a:cubicBezTo>
                    <a:pt x="128564" y="65645"/>
                    <a:pt x="128511" y="65271"/>
                    <a:pt x="128404" y="64896"/>
                  </a:cubicBezTo>
                  <a:lnTo>
                    <a:pt x="128083" y="63827"/>
                  </a:lnTo>
                  <a:lnTo>
                    <a:pt x="128030" y="63560"/>
                  </a:lnTo>
                  <a:lnTo>
                    <a:pt x="128831" y="63400"/>
                  </a:lnTo>
                  <a:close/>
                  <a:moveTo>
                    <a:pt x="140645" y="60887"/>
                  </a:moveTo>
                  <a:cubicBezTo>
                    <a:pt x="140699" y="61208"/>
                    <a:pt x="140806" y="61475"/>
                    <a:pt x="140859" y="61796"/>
                  </a:cubicBezTo>
                  <a:cubicBezTo>
                    <a:pt x="140913" y="62063"/>
                    <a:pt x="141019" y="62437"/>
                    <a:pt x="141073" y="62758"/>
                  </a:cubicBezTo>
                  <a:lnTo>
                    <a:pt x="141073" y="77192"/>
                  </a:lnTo>
                  <a:lnTo>
                    <a:pt x="140806" y="78528"/>
                  </a:lnTo>
                  <a:cubicBezTo>
                    <a:pt x="140325" y="81094"/>
                    <a:pt x="139469" y="83553"/>
                    <a:pt x="138347" y="85851"/>
                  </a:cubicBezTo>
                  <a:lnTo>
                    <a:pt x="138774" y="82751"/>
                  </a:lnTo>
                  <a:lnTo>
                    <a:pt x="138774" y="82751"/>
                  </a:lnTo>
                  <a:lnTo>
                    <a:pt x="131558" y="84141"/>
                  </a:lnTo>
                  <a:cubicBezTo>
                    <a:pt x="133642" y="77192"/>
                    <a:pt x="133749" y="69761"/>
                    <a:pt x="131932" y="62758"/>
                  </a:cubicBezTo>
                  <a:cubicBezTo>
                    <a:pt x="135193" y="62063"/>
                    <a:pt x="138186" y="61422"/>
                    <a:pt x="140645" y="60887"/>
                  </a:cubicBezTo>
                  <a:close/>
                  <a:moveTo>
                    <a:pt x="112153" y="66767"/>
                  </a:moveTo>
                  <a:lnTo>
                    <a:pt x="112153" y="66767"/>
                  </a:lnTo>
                  <a:cubicBezTo>
                    <a:pt x="113757" y="73824"/>
                    <a:pt x="113329" y="81201"/>
                    <a:pt x="110923" y="88043"/>
                  </a:cubicBezTo>
                  <a:lnTo>
                    <a:pt x="110923" y="88097"/>
                  </a:lnTo>
                  <a:lnTo>
                    <a:pt x="109908" y="88310"/>
                  </a:lnTo>
                  <a:cubicBezTo>
                    <a:pt x="110122" y="87829"/>
                    <a:pt x="110282" y="87348"/>
                    <a:pt x="110442" y="86867"/>
                  </a:cubicBezTo>
                  <a:cubicBezTo>
                    <a:pt x="110710" y="86119"/>
                    <a:pt x="110923" y="85370"/>
                    <a:pt x="111137" y="84622"/>
                  </a:cubicBezTo>
                  <a:cubicBezTo>
                    <a:pt x="111939" y="81628"/>
                    <a:pt x="112367" y="78474"/>
                    <a:pt x="112367" y="75374"/>
                  </a:cubicBezTo>
                  <a:cubicBezTo>
                    <a:pt x="112367" y="74572"/>
                    <a:pt x="112367" y="73770"/>
                    <a:pt x="112313" y="73022"/>
                  </a:cubicBezTo>
                  <a:cubicBezTo>
                    <a:pt x="112313" y="72220"/>
                    <a:pt x="112206" y="71472"/>
                    <a:pt x="112099" y="70670"/>
                  </a:cubicBezTo>
                  <a:lnTo>
                    <a:pt x="112046" y="70082"/>
                  </a:lnTo>
                  <a:lnTo>
                    <a:pt x="111939" y="69494"/>
                  </a:lnTo>
                  <a:lnTo>
                    <a:pt x="111725" y="68371"/>
                  </a:lnTo>
                  <a:cubicBezTo>
                    <a:pt x="111618" y="67944"/>
                    <a:pt x="111618" y="67569"/>
                    <a:pt x="111458" y="67195"/>
                  </a:cubicBezTo>
                  <a:lnTo>
                    <a:pt x="111405" y="66928"/>
                  </a:lnTo>
                  <a:lnTo>
                    <a:pt x="112153" y="66767"/>
                  </a:lnTo>
                  <a:close/>
                  <a:moveTo>
                    <a:pt x="126907" y="63774"/>
                  </a:moveTo>
                  <a:cubicBezTo>
                    <a:pt x="126907" y="63881"/>
                    <a:pt x="126960" y="63988"/>
                    <a:pt x="126960" y="64095"/>
                  </a:cubicBezTo>
                  <a:cubicBezTo>
                    <a:pt x="127121" y="64843"/>
                    <a:pt x="127281" y="65538"/>
                    <a:pt x="127388" y="66286"/>
                  </a:cubicBezTo>
                  <a:lnTo>
                    <a:pt x="127548" y="67355"/>
                  </a:lnTo>
                  <a:lnTo>
                    <a:pt x="127602" y="67890"/>
                  </a:lnTo>
                  <a:lnTo>
                    <a:pt x="127655" y="68478"/>
                  </a:lnTo>
                  <a:cubicBezTo>
                    <a:pt x="127709" y="69173"/>
                    <a:pt x="127816" y="69921"/>
                    <a:pt x="127816" y="70670"/>
                  </a:cubicBezTo>
                  <a:cubicBezTo>
                    <a:pt x="127816" y="71365"/>
                    <a:pt x="127869" y="72113"/>
                    <a:pt x="127869" y="72862"/>
                  </a:cubicBezTo>
                  <a:lnTo>
                    <a:pt x="127762" y="75053"/>
                  </a:lnTo>
                  <a:lnTo>
                    <a:pt x="127602" y="77245"/>
                  </a:lnTo>
                  <a:cubicBezTo>
                    <a:pt x="127548" y="77940"/>
                    <a:pt x="127442" y="78688"/>
                    <a:pt x="127335" y="79437"/>
                  </a:cubicBezTo>
                  <a:lnTo>
                    <a:pt x="126960" y="81575"/>
                  </a:lnTo>
                  <a:cubicBezTo>
                    <a:pt x="126436" y="84194"/>
                    <a:pt x="125656" y="86711"/>
                    <a:pt x="124518" y="89075"/>
                  </a:cubicBezTo>
                  <a:lnTo>
                    <a:pt x="124518" y="89075"/>
                  </a:lnTo>
                  <a:lnTo>
                    <a:pt x="124822" y="85424"/>
                  </a:lnTo>
                  <a:lnTo>
                    <a:pt x="114505" y="87402"/>
                  </a:lnTo>
                  <a:cubicBezTo>
                    <a:pt x="116590" y="80506"/>
                    <a:pt x="116857" y="73182"/>
                    <a:pt x="115307" y="66126"/>
                  </a:cubicBezTo>
                  <a:cubicBezTo>
                    <a:pt x="119209" y="65378"/>
                    <a:pt x="123165" y="64576"/>
                    <a:pt x="126907" y="63774"/>
                  </a:cubicBezTo>
                  <a:close/>
                  <a:moveTo>
                    <a:pt x="95314" y="69868"/>
                  </a:moveTo>
                  <a:lnTo>
                    <a:pt x="95314" y="69868"/>
                  </a:lnTo>
                  <a:cubicBezTo>
                    <a:pt x="96757" y="77031"/>
                    <a:pt x="96330" y="84408"/>
                    <a:pt x="93978" y="91304"/>
                  </a:cubicBezTo>
                  <a:lnTo>
                    <a:pt x="93015" y="91464"/>
                  </a:lnTo>
                  <a:cubicBezTo>
                    <a:pt x="93176" y="91037"/>
                    <a:pt x="93336" y="90556"/>
                    <a:pt x="93497" y="90128"/>
                  </a:cubicBezTo>
                  <a:cubicBezTo>
                    <a:pt x="93764" y="89380"/>
                    <a:pt x="93978" y="88631"/>
                    <a:pt x="94191" y="87829"/>
                  </a:cubicBezTo>
                  <a:cubicBezTo>
                    <a:pt x="94993" y="84729"/>
                    <a:pt x="95421" y="81522"/>
                    <a:pt x="95474" y="78261"/>
                  </a:cubicBezTo>
                  <a:cubicBezTo>
                    <a:pt x="95474" y="77459"/>
                    <a:pt x="95421" y="76657"/>
                    <a:pt x="95368" y="75855"/>
                  </a:cubicBezTo>
                  <a:cubicBezTo>
                    <a:pt x="95368" y="75053"/>
                    <a:pt x="95261" y="74251"/>
                    <a:pt x="95154" y="73450"/>
                  </a:cubicBezTo>
                  <a:lnTo>
                    <a:pt x="95100" y="72862"/>
                  </a:lnTo>
                  <a:lnTo>
                    <a:pt x="94993" y="72274"/>
                  </a:lnTo>
                  <a:lnTo>
                    <a:pt x="94780" y="71097"/>
                  </a:lnTo>
                  <a:cubicBezTo>
                    <a:pt x="94726" y="70723"/>
                    <a:pt x="94673" y="70349"/>
                    <a:pt x="94566" y="70028"/>
                  </a:cubicBezTo>
                  <a:lnTo>
                    <a:pt x="95314" y="69868"/>
                  </a:lnTo>
                  <a:close/>
                  <a:moveTo>
                    <a:pt x="110175" y="67142"/>
                  </a:moveTo>
                  <a:cubicBezTo>
                    <a:pt x="110282" y="67623"/>
                    <a:pt x="110389" y="68104"/>
                    <a:pt x="110442" y="68585"/>
                  </a:cubicBezTo>
                  <a:lnTo>
                    <a:pt x="110603" y="69708"/>
                  </a:lnTo>
                  <a:lnTo>
                    <a:pt x="110656" y="70242"/>
                  </a:lnTo>
                  <a:lnTo>
                    <a:pt x="110710" y="70830"/>
                  </a:lnTo>
                  <a:cubicBezTo>
                    <a:pt x="110710" y="71579"/>
                    <a:pt x="110817" y="72327"/>
                    <a:pt x="110870" y="73075"/>
                  </a:cubicBezTo>
                  <a:cubicBezTo>
                    <a:pt x="110870" y="73824"/>
                    <a:pt x="110870" y="74572"/>
                    <a:pt x="110870" y="75374"/>
                  </a:cubicBezTo>
                  <a:lnTo>
                    <a:pt x="110817" y="77619"/>
                  </a:lnTo>
                  <a:lnTo>
                    <a:pt x="110656" y="79864"/>
                  </a:lnTo>
                  <a:cubicBezTo>
                    <a:pt x="110549" y="80613"/>
                    <a:pt x="110442" y="81361"/>
                    <a:pt x="110389" y="82110"/>
                  </a:cubicBezTo>
                  <a:lnTo>
                    <a:pt x="110015" y="84355"/>
                  </a:lnTo>
                  <a:cubicBezTo>
                    <a:pt x="109480" y="87028"/>
                    <a:pt x="108678" y="89593"/>
                    <a:pt x="107609" y="92106"/>
                  </a:cubicBezTo>
                  <a:lnTo>
                    <a:pt x="108090" y="88631"/>
                  </a:lnTo>
                  <a:lnTo>
                    <a:pt x="108090" y="88631"/>
                  </a:lnTo>
                  <a:lnTo>
                    <a:pt x="97613" y="90663"/>
                  </a:lnTo>
                  <a:cubicBezTo>
                    <a:pt x="99644" y="83713"/>
                    <a:pt x="99911" y="76443"/>
                    <a:pt x="98468" y="69387"/>
                  </a:cubicBezTo>
                  <a:cubicBezTo>
                    <a:pt x="101943" y="68745"/>
                    <a:pt x="105952" y="67997"/>
                    <a:pt x="110175" y="67142"/>
                  </a:cubicBezTo>
                  <a:close/>
                  <a:moveTo>
                    <a:pt x="77299" y="63827"/>
                  </a:moveTo>
                  <a:cubicBezTo>
                    <a:pt x="80560" y="65164"/>
                    <a:pt x="83607" y="67035"/>
                    <a:pt x="86280" y="69333"/>
                  </a:cubicBezTo>
                  <a:cubicBezTo>
                    <a:pt x="87228" y="70236"/>
                    <a:pt x="88518" y="70720"/>
                    <a:pt x="89830" y="70720"/>
                  </a:cubicBezTo>
                  <a:cubicBezTo>
                    <a:pt x="90072" y="70720"/>
                    <a:pt x="90315" y="70703"/>
                    <a:pt x="90556" y="70670"/>
                  </a:cubicBezTo>
                  <a:cubicBezTo>
                    <a:pt x="91305" y="70563"/>
                    <a:pt x="92267" y="70403"/>
                    <a:pt x="93336" y="70242"/>
                  </a:cubicBezTo>
                  <a:cubicBezTo>
                    <a:pt x="93390" y="70616"/>
                    <a:pt x="93443" y="70991"/>
                    <a:pt x="93497" y="71365"/>
                  </a:cubicBezTo>
                  <a:lnTo>
                    <a:pt x="93603" y="72487"/>
                  </a:lnTo>
                  <a:lnTo>
                    <a:pt x="93710" y="73075"/>
                  </a:lnTo>
                  <a:lnTo>
                    <a:pt x="93764" y="73663"/>
                  </a:lnTo>
                  <a:cubicBezTo>
                    <a:pt x="93764" y="74412"/>
                    <a:pt x="93871" y="75214"/>
                    <a:pt x="93924" y="75962"/>
                  </a:cubicBezTo>
                  <a:cubicBezTo>
                    <a:pt x="93924" y="76764"/>
                    <a:pt x="93924" y="77512"/>
                    <a:pt x="93924" y="78314"/>
                  </a:cubicBezTo>
                  <a:lnTo>
                    <a:pt x="93871" y="80613"/>
                  </a:lnTo>
                  <a:lnTo>
                    <a:pt x="93710" y="82965"/>
                  </a:lnTo>
                  <a:cubicBezTo>
                    <a:pt x="93603" y="83713"/>
                    <a:pt x="93497" y="84462"/>
                    <a:pt x="93443" y="85263"/>
                  </a:cubicBezTo>
                  <a:lnTo>
                    <a:pt x="93069" y="87562"/>
                  </a:lnTo>
                  <a:cubicBezTo>
                    <a:pt x="92588" y="90075"/>
                    <a:pt x="91893" y="92534"/>
                    <a:pt x="90931" y="94886"/>
                  </a:cubicBezTo>
                  <a:lnTo>
                    <a:pt x="91305" y="91839"/>
                  </a:lnTo>
                  <a:lnTo>
                    <a:pt x="79117" y="94137"/>
                  </a:lnTo>
                  <a:cubicBezTo>
                    <a:pt x="81469" y="86119"/>
                    <a:pt x="82271" y="74305"/>
                    <a:pt x="77299" y="63827"/>
                  </a:cubicBezTo>
                  <a:close/>
                  <a:moveTo>
                    <a:pt x="73397" y="63507"/>
                  </a:moveTo>
                  <a:cubicBezTo>
                    <a:pt x="79331" y="74251"/>
                    <a:pt x="78048" y="87241"/>
                    <a:pt x="75428" y="94832"/>
                  </a:cubicBezTo>
                  <a:lnTo>
                    <a:pt x="75482" y="94832"/>
                  </a:lnTo>
                  <a:lnTo>
                    <a:pt x="74519" y="95046"/>
                  </a:lnTo>
                  <a:cubicBezTo>
                    <a:pt x="74680" y="94565"/>
                    <a:pt x="74894" y="94084"/>
                    <a:pt x="75054" y="93603"/>
                  </a:cubicBezTo>
                  <a:cubicBezTo>
                    <a:pt x="75268" y="92854"/>
                    <a:pt x="75535" y="92052"/>
                    <a:pt x="75696" y="91251"/>
                  </a:cubicBezTo>
                  <a:cubicBezTo>
                    <a:pt x="76497" y="88043"/>
                    <a:pt x="76925" y="84729"/>
                    <a:pt x="76978" y="81415"/>
                  </a:cubicBezTo>
                  <a:lnTo>
                    <a:pt x="76872" y="78956"/>
                  </a:lnTo>
                  <a:cubicBezTo>
                    <a:pt x="76872" y="78100"/>
                    <a:pt x="76765" y="77298"/>
                    <a:pt x="76658" y="76443"/>
                  </a:cubicBezTo>
                  <a:lnTo>
                    <a:pt x="76604" y="75855"/>
                  </a:lnTo>
                  <a:lnTo>
                    <a:pt x="76497" y="75214"/>
                  </a:lnTo>
                  <a:lnTo>
                    <a:pt x="76284" y="73984"/>
                  </a:lnTo>
                  <a:cubicBezTo>
                    <a:pt x="76177" y="73610"/>
                    <a:pt x="76177" y="73182"/>
                    <a:pt x="76016" y="72808"/>
                  </a:cubicBezTo>
                  <a:lnTo>
                    <a:pt x="75696" y="71579"/>
                  </a:lnTo>
                  <a:cubicBezTo>
                    <a:pt x="75001" y="68799"/>
                    <a:pt x="73878" y="66126"/>
                    <a:pt x="72381" y="63667"/>
                  </a:cubicBezTo>
                  <a:lnTo>
                    <a:pt x="73397" y="63507"/>
                  </a:lnTo>
                  <a:close/>
                  <a:moveTo>
                    <a:pt x="72167" y="63667"/>
                  </a:moveTo>
                  <a:cubicBezTo>
                    <a:pt x="73237" y="66340"/>
                    <a:pt x="74038" y="69066"/>
                    <a:pt x="74573" y="71846"/>
                  </a:cubicBezTo>
                  <a:cubicBezTo>
                    <a:pt x="74733" y="72648"/>
                    <a:pt x="74894" y="73396"/>
                    <a:pt x="75001" y="74198"/>
                  </a:cubicBezTo>
                  <a:lnTo>
                    <a:pt x="75161" y="75427"/>
                  </a:lnTo>
                  <a:lnTo>
                    <a:pt x="75214" y="76015"/>
                  </a:lnTo>
                  <a:lnTo>
                    <a:pt x="75268" y="76603"/>
                  </a:lnTo>
                  <a:cubicBezTo>
                    <a:pt x="75321" y="77405"/>
                    <a:pt x="75375" y="78207"/>
                    <a:pt x="75428" y="79009"/>
                  </a:cubicBezTo>
                  <a:lnTo>
                    <a:pt x="75482" y="81415"/>
                  </a:lnTo>
                  <a:lnTo>
                    <a:pt x="75375" y="83820"/>
                  </a:lnTo>
                  <a:lnTo>
                    <a:pt x="75214" y="86226"/>
                  </a:lnTo>
                  <a:cubicBezTo>
                    <a:pt x="75161" y="87028"/>
                    <a:pt x="75054" y="87776"/>
                    <a:pt x="74947" y="88578"/>
                  </a:cubicBezTo>
                  <a:lnTo>
                    <a:pt x="74573" y="90983"/>
                  </a:lnTo>
                  <a:cubicBezTo>
                    <a:pt x="74092" y="93549"/>
                    <a:pt x="73397" y="96062"/>
                    <a:pt x="72488" y="98521"/>
                  </a:cubicBezTo>
                  <a:lnTo>
                    <a:pt x="72916" y="95313"/>
                  </a:lnTo>
                  <a:lnTo>
                    <a:pt x="62011" y="97398"/>
                  </a:lnTo>
                  <a:cubicBezTo>
                    <a:pt x="62385" y="96382"/>
                    <a:pt x="62759" y="95367"/>
                    <a:pt x="63026" y="94351"/>
                  </a:cubicBezTo>
                  <a:cubicBezTo>
                    <a:pt x="64523" y="88364"/>
                    <a:pt x="64844" y="78581"/>
                    <a:pt x="57948" y="65591"/>
                  </a:cubicBezTo>
                  <a:lnTo>
                    <a:pt x="72167" y="63667"/>
                  </a:lnTo>
                  <a:close/>
                  <a:moveTo>
                    <a:pt x="6950" y="62117"/>
                  </a:moveTo>
                  <a:lnTo>
                    <a:pt x="58055" y="69280"/>
                  </a:lnTo>
                  <a:cubicBezTo>
                    <a:pt x="60407" y="74091"/>
                    <a:pt x="61850" y="79330"/>
                    <a:pt x="62278" y="84675"/>
                  </a:cubicBezTo>
                  <a:lnTo>
                    <a:pt x="9730" y="75321"/>
                  </a:lnTo>
                  <a:lnTo>
                    <a:pt x="62331" y="85745"/>
                  </a:lnTo>
                  <a:cubicBezTo>
                    <a:pt x="62385" y="86760"/>
                    <a:pt x="62331" y="87776"/>
                    <a:pt x="62331" y="88685"/>
                  </a:cubicBezTo>
                  <a:lnTo>
                    <a:pt x="35175" y="83927"/>
                  </a:lnTo>
                  <a:lnTo>
                    <a:pt x="62278" y="89647"/>
                  </a:lnTo>
                  <a:cubicBezTo>
                    <a:pt x="62118" y="91037"/>
                    <a:pt x="61904" y="92480"/>
                    <a:pt x="61530" y="93870"/>
                  </a:cubicBezTo>
                  <a:cubicBezTo>
                    <a:pt x="61156" y="95416"/>
                    <a:pt x="60571" y="96962"/>
                    <a:pt x="59878" y="98455"/>
                  </a:cubicBezTo>
                  <a:lnTo>
                    <a:pt x="59878" y="98455"/>
                  </a:lnTo>
                  <a:lnTo>
                    <a:pt x="9784" y="85370"/>
                  </a:lnTo>
                  <a:lnTo>
                    <a:pt x="59445" y="99376"/>
                  </a:lnTo>
                  <a:cubicBezTo>
                    <a:pt x="59284" y="99750"/>
                    <a:pt x="59071" y="100124"/>
                    <a:pt x="58857" y="100445"/>
                  </a:cubicBezTo>
                  <a:cubicBezTo>
                    <a:pt x="41056" y="96276"/>
                    <a:pt x="23468" y="91197"/>
                    <a:pt x="6202" y="85157"/>
                  </a:cubicBezTo>
                  <a:lnTo>
                    <a:pt x="6469" y="83927"/>
                  </a:lnTo>
                  <a:cubicBezTo>
                    <a:pt x="6576" y="83339"/>
                    <a:pt x="6736" y="82698"/>
                    <a:pt x="6843" y="82110"/>
                  </a:cubicBezTo>
                  <a:lnTo>
                    <a:pt x="56772" y="93389"/>
                  </a:lnTo>
                  <a:lnTo>
                    <a:pt x="56772" y="93389"/>
                  </a:lnTo>
                  <a:lnTo>
                    <a:pt x="7057" y="81147"/>
                  </a:lnTo>
                  <a:cubicBezTo>
                    <a:pt x="7645" y="77726"/>
                    <a:pt x="7859" y="74251"/>
                    <a:pt x="7752" y="70830"/>
                  </a:cubicBezTo>
                  <a:lnTo>
                    <a:pt x="7752" y="70830"/>
                  </a:lnTo>
                  <a:lnTo>
                    <a:pt x="35122" y="75107"/>
                  </a:lnTo>
                  <a:lnTo>
                    <a:pt x="35122" y="75107"/>
                  </a:lnTo>
                  <a:lnTo>
                    <a:pt x="7699" y="69761"/>
                  </a:lnTo>
                  <a:cubicBezTo>
                    <a:pt x="7699" y="69013"/>
                    <a:pt x="7645" y="68211"/>
                    <a:pt x="7592" y="67516"/>
                  </a:cubicBezTo>
                  <a:lnTo>
                    <a:pt x="7592" y="67516"/>
                  </a:lnTo>
                  <a:lnTo>
                    <a:pt x="21384" y="69387"/>
                  </a:lnTo>
                  <a:lnTo>
                    <a:pt x="21384" y="69387"/>
                  </a:lnTo>
                  <a:lnTo>
                    <a:pt x="7485" y="66554"/>
                  </a:lnTo>
                  <a:cubicBezTo>
                    <a:pt x="7431" y="65698"/>
                    <a:pt x="7325" y="64950"/>
                    <a:pt x="7271" y="64255"/>
                  </a:cubicBezTo>
                  <a:lnTo>
                    <a:pt x="7271" y="64255"/>
                  </a:lnTo>
                  <a:lnTo>
                    <a:pt x="56237" y="71044"/>
                  </a:lnTo>
                  <a:lnTo>
                    <a:pt x="7111" y="63239"/>
                  </a:lnTo>
                  <a:cubicBezTo>
                    <a:pt x="7057" y="62812"/>
                    <a:pt x="7004" y="62437"/>
                    <a:pt x="6950" y="62117"/>
                  </a:cubicBezTo>
                  <a:close/>
                  <a:moveTo>
                    <a:pt x="4866" y="84141"/>
                  </a:moveTo>
                  <a:lnTo>
                    <a:pt x="4598" y="85531"/>
                  </a:lnTo>
                  <a:cubicBezTo>
                    <a:pt x="4491" y="85905"/>
                    <a:pt x="4705" y="86279"/>
                    <a:pt x="5079" y="86386"/>
                  </a:cubicBezTo>
                  <a:cubicBezTo>
                    <a:pt x="22399" y="92480"/>
                    <a:pt x="40093" y="97612"/>
                    <a:pt x="58001" y="101782"/>
                  </a:cubicBezTo>
                  <a:cubicBezTo>
                    <a:pt x="57627" y="102316"/>
                    <a:pt x="57306" y="102690"/>
                    <a:pt x="57039" y="103011"/>
                  </a:cubicBezTo>
                  <a:cubicBezTo>
                    <a:pt x="32556" y="98307"/>
                    <a:pt x="1765" y="86600"/>
                    <a:pt x="1765" y="86600"/>
                  </a:cubicBezTo>
                  <a:cubicBezTo>
                    <a:pt x="1284" y="84569"/>
                    <a:pt x="3315" y="84194"/>
                    <a:pt x="4866" y="84141"/>
                  </a:cubicBezTo>
                  <a:close/>
                  <a:moveTo>
                    <a:pt x="99751" y="0"/>
                  </a:moveTo>
                  <a:lnTo>
                    <a:pt x="31915" y="3849"/>
                  </a:lnTo>
                  <a:cubicBezTo>
                    <a:pt x="31647" y="3902"/>
                    <a:pt x="31380" y="4063"/>
                    <a:pt x="31220" y="4330"/>
                  </a:cubicBezTo>
                  <a:cubicBezTo>
                    <a:pt x="31059" y="4758"/>
                    <a:pt x="31059" y="5239"/>
                    <a:pt x="31273" y="5667"/>
                  </a:cubicBezTo>
                  <a:cubicBezTo>
                    <a:pt x="31599" y="6085"/>
                    <a:pt x="32126" y="6382"/>
                    <a:pt x="32645" y="6382"/>
                  </a:cubicBezTo>
                  <a:cubicBezTo>
                    <a:pt x="32723" y="6382"/>
                    <a:pt x="32800" y="6375"/>
                    <a:pt x="32877" y="6361"/>
                  </a:cubicBezTo>
                  <a:cubicBezTo>
                    <a:pt x="33518" y="6361"/>
                    <a:pt x="34106" y="6361"/>
                    <a:pt x="34748" y="6255"/>
                  </a:cubicBezTo>
                  <a:lnTo>
                    <a:pt x="34748" y="6255"/>
                  </a:lnTo>
                  <a:cubicBezTo>
                    <a:pt x="35657" y="9034"/>
                    <a:pt x="35603" y="11974"/>
                    <a:pt x="34694" y="14701"/>
                  </a:cubicBezTo>
                  <a:lnTo>
                    <a:pt x="34320" y="14701"/>
                  </a:lnTo>
                  <a:cubicBezTo>
                    <a:pt x="34197" y="14691"/>
                    <a:pt x="34076" y="14687"/>
                    <a:pt x="33956" y="14687"/>
                  </a:cubicBezTo>
                  <a:cubicBezTo>
                    <a:pt x="33398" y="14687"/>
                    <a:pt x="32870" y="14783"/>
                    <a:pt x="32342" y="14915"/>
                  </a:cubicBezTo>
                  <a:lnTo>
                    <a:pt x="24858" y="15396"/>
                  </a:lnTo>
                  <a:cubicBezTo>
                    <a:pt x="24698" y="15396"/>
                    <a:pt x="24538" y="15449"/>
                    <a:pt x="24431" y="15503"/>
                  </a:cubicBezTo>
                  <a:cubicBezTo>
                    <a:pt x="21758" y="16839"/>
                    <a:pt x="19887" y="20421"/>
                    <a:pt x="19887" y="24483"/>
                  </a:cubicBezTo>
                  <a:cubicBezTo>
                    <a:pt x="19887" y="27210"/>
                    <a:pt x="20742" y="30417"/>
                    <a:pt x="23041" y="32395"/>
                  </a:cubicBezTo>
                  <a:lnTo>
                    <a:pt x="12136" y="33197"/>
                  </a:lnTo>
                  <a:cubicBezTo>
                    <a:pt x="11922" y="33197"/>
                    <a:pt x="11708" y="33250"/>
                    <a:pt x="11548" y="33357"/>
                  </a:cubicBezTo>
                  <a:cubicBezTo>
                    <a:pt x="8821" y="34961"/>
                    <a:pt x="7057" y="39184"/>
                    <a:pt x="7111" y="44102"/>
                  </a:cubicBezTo>
                  <a:cubicBezTo>
                    <a:pt x="7111" y="48432"/>
                    <a:pt x="8714" y="53617"/>
                    <a:pt x="12991" y="55435"/>
                  </a:cubicBezTo>
                  <a:lnTo>
                    <a:pt x="1658" y="56557"/>
                  </a:lnTo>
                  <a:cubicBezTo>
                    <a:pt x="1017" y="56611"/>
                    <a:pt x="482" y="57038"/>
                    <a:pt x="322" y="57680"/>
                  </a:cubicBezTo>
                  <a:cubicBezTo>
                    <a:pt x="1" y="58642"/>
                    <a:pt x="161" y="59711"/>
                    <a:pt x="749" y="60567"/>
                  </a:cubicBezTo>
                  <a:cubicBezTo>
                    <a:pt x="1250" y="61268"/>
                    <a:pt x="2033" y="61641"/>
                    <a:pt x="2878" y="61641"/>
                  </a:cubicBezTo>
                  <a:cubicBezTo>
                    <a:pt x="2934" y="61641"/>
                    <a:pt x="2991" y="61639"/>
                    <a:pt x="3048" y="61636"/>
                  </a:cubicBezTo>
                  <a:cubicBezTo>
                    <a:pt x="3796" y="61636"/>
                    <a:pt x="4545" y="61582"/>
                    <a:pt x="5293" y="61475"/>
                  </a:cubicBezTo>
                  <a:lnTo>
                    <a:pt x="5293" y="61475"/>
                  </a:lnTo>
                  <a:cubicBezTo>
                    <a:pt x="5881" y="64843"/>
                    <a:pt x="7164" y="73717"/>
                    <a:pt x="5186" y="82644"/>
                  </a:cubicBezTo>
                  <a:lnTo>
                    <a:pt x="5079" y="82644"/>
                  </a:lnTo>
                  <a:cubicBezTo>
                    <a:pt x="3048" y="82644"/>
                    <a:pt x="1605" y="83179"/>
                    <a:pt x="803" y="84141"/>
                  </a:cubicBezTo>
                  <a:cubicBezTo>
                    <a:pt x="215" y="84943"/>
                    <a:pt x="54" y="86012"/>
                    <a:pt x="322" y="86974"/>
                  </a:cubicBezTo>
                  <a:cubicBezTo>
                    <a:pt x="429" y="87455"/>
                    <a:pt x="803" y="87829"/>
                    <a:pt x="1284" y="88043"/>
                  </a:cubicBezTo>
                  <a:cubicBezTo>
                    <a:pt x="1551" y="88150"/>
                    <a:pt x="32877" y="100017"/>
                    <a:pt x="57253" y="104561"/>
                  </a:cubicBezTo>
                  <a:cubicBezTo>
                    <a:pt x="57306" y="104588"/>
                    <a:pt x="57360" y="104601"/>
                    <a:pt x="57413" y="104601"/>
                  </a:cubicBezTo>
                  <a:cubicBezTo>
                    <a:pt x="57467" y="104601"/>
                    <a:pt x="57520" y="104588"/>
                    <a:pt x="57574" y="104561"/>
                  </a:cubicBezTo>
                  <a:lnTo>
                    <a:pt x="57788" y="104561"/>
                  </a:lnTo>
                  <a:cubicBezTo>
                    <a:pt x="61102" y="103973"/>
                    <a:pt x="137972" y="89593"/>
                    <a:pt x="148129" y="87188"/>
                  </a:cubicBezTo>
                  <a:cubicBezTo>
                    <a:pt x="154865" y="85638"/>
                    <a:pt x="157324" y="76283"/>
                    <a:pt x="157324" y="68050"/>
                  </a:cubicBezTo>
                  <a:cubicBezTo>
                    <a:pt x="157377" y="62170"/>
                    <a:pt x="156041" y="54205"/>
                    <a:pt x="152299" y="51212"/>
                  </a:cubicBezTo>
                  <a:cubicBezTo>
                    <a:pt x="152032" y="51051"/>
                    <a:pt x="151764" y="50944"/>
                    <a:pt x="151444" y="50891"/>
                  </a:cubicBezTo>
                  <a:lnTo>
                    <a:pt x="140645" y="50142"/>
                  </a:lnTo>
                  <a:cubicBezTo>
                    <a:pt x="139895" y="49767"/>
                    <a:pt x="139063" y="49598"/>
                    <a:pt x="138221" y="49598"/>
                  </a:cubicBezTo>
                  <a:cubicBezTo>
                    <a:pt x="138102" y="49598"/>
                    <a:pt x="137984" y="49601"/>
                    <a:pt x="137866" y="49608"/>
                  </a:cubicBezTo>
                  <a:lnTo>
                    <a:pt x="137384" y="49608"/>
                  </a:lnTo>
                  <a:cubicBezTo>
                    <a:pt x="135834" y="44530"/>
                    <a:pt x="136796" y="39505"/>
                    <a:pt x="137331" y="37420"/>
                  </a:cubicBezTo>
                  <a:cubicBezTo>
                    <a:pt x="137759" y="37420"/>
                    <a:pt x="138347" y="37473"/>
                    <a:pt x="138935" y="37473"/>
                  </a:cubicBezTo>
                  <a:lnTo>
                    <a:pt x="139309" y="37473"/>
                  </a:lnTo>
                  <a:cubicBezTo>
                    <a:pt x="139359" y="37477"/>
                    <a:pt x="139410" y="37478"/>
                    <a:pt x="139460" y="37478"/>
                  </a:cubicBezTo>
                  <a:cubicBezTo>
                    <a:pt x="140210" y="37478"/>
                    <a:pt x="140943" y="37109"/>
                    <a:pt x="141394" y="36458"/>
                  </a:cubicBezTo>
                  <a:cubicBezTo>
                    <a:pt x="141768" y="35870"/>
                    <a:pt x="141821" y="35068"/>
                    <a:pt x="141554" y="34426"/>
                  </a:cubicBezTo>
                  <a:cubicBezTo>
                    <a:pt x="141501" y="34266"/>
                    <a:pt x="141394" y="34105"/>
                    <a:pt x="141287" y="33999"/>
                  </a:cubicBezTo>
                  <a:cubicBezTo>
                    <a:pt x="147381" y="32609"/>
                    <a:pt x="151444" y="31593"/>
                    <a:pt x="151550" y="31593"/>
                  </a:cubicBezTo>
                  <a:cubicBezTo>
                    <a:pt x="151871" y="31486"/>
                    <a:pt x="152192" y="31272"/>
                    <a:pt x="152352" y="30898"/>
                  </a:cubicBezTo>
                  <a:cubicBezTo>
                    <a:pt x="152566" y="30364"/>
                    <a:pt x="152513" y="29722"/>
                    <a:pt x="152192" y="29241"/>
                  </a:cubicBezTo>
                  <a:cubicBezTo>
                    <a:pt x="151711" y="28493"/>
                    <a:pt x="150642" y="28118"/>
                    <a:pt x="148878" y="28118"/>
                  </a:cubicBezTo>
                  <a:lnTo>
                    <a:pt x="148183" y="28118"/>
                  </a:lnTo>
                  <a:cubicBezTo>
                    <a:pt x="146793" y="24056"/>
                    <a:pt x="147755" y="19993"/>
                    <a:pt x="148290" y="18336"/>
                  </a:cubicBezTo>
                  <a:cubicBezTo>
                    <a:pt x="148771" y="18336"/>
                    <a:pt x="149305" y="18389"/>
                    <a:pt x="149947" y="18389"/>
                  </a:cubicBezTo>
                  <a:lnTo>
                    <a:pt x="150428" y="18389"/>
                  </a:lnTo>
                  <a:cubicBezTo>
                    <a:pt x="150479" y="18393"/>
                    <a:pt x="150529" y="18394"/>
                    <a:pt x="150580" y="18394"/>
                  </a:cubicBezTo>
                  <a:cubicBezTo>
                    <a:pt x="151330" y="18394"/>
                    <a:pt x="152059" y="18028"/>
                    <a:pt x="152459" y="17427"/>
                  </a:cubicBezTo>
                  <a:cubicBezTo>
                    <a:pt x="152780" y="16892"/>
                    <a:pt x="152833" y="16197"/>
                    <a:pt x="152566" y="15663"/>
                  </a:cubicBezTo>
                  <a:cubicBezTo>
                    <a:pt x="152352" y="15289"/>
                    <a:pt x="151978" y="15021"/>
                    <a:pt x="151550" y="14968"/>
                  </a:cubicBezTo>
                  <a:lnTo>
                    <a:pt x="140004" y="14647"/>
                  </a:lnTo>
                  <a:cubicBezTo>
                    <a:pt x="141287" y="12990"/>
                    <a:pt x="141982" y="10959"/>
                    <a:pt x="141982" y="8820"/>
                  </a:cubicBezTo>
                  <a:cubicBezTo>
                    <a:pt x="141982" y="5720"/>
                    <a:pt x="140752" y="2994"/>
                    <a:pt x="138774" y="1818"/>
                  </a:cubicBezTo>
                  <a:cubicBezTo>
                    <a:pt x="138614" y="1764"/>
                    <a:pt x="138507" y="1657"/>
                    <a:pt x="138347" y="1604"/>
                  </a:cubicBezTo>
                  <a:cubicBezTo>
                    <a:pt x="138240" y="1550"/>
                    <a:pt x="138133" y="1550"/>
                    <a:pt x="138026" y="1550"/>
                  </a:cubicBezTo>
                  <a:lnTo>
                    <a:pt x="99858" y="0"/>
                  </a:ln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34"/>
            <p:cNvSpPr/>
            <p:nvPr/>
          </p:nvSpPr>
          <p:spPr>
            <a:xfrm>
              <a:off x="2077325" y="4549400"/>
              <a:ext cx="526575" cy="122975"/>
            </a:xfrm>
            <a:custGeom>
              <a:avLst/>
              <a:gdLst/>
              <a:ahLst/>
              <a:cxnLst/>
              <a:rect l="l" t="t" r="r" b="b"/>
              <a:pathLst>
                <a:path w="21063" h="4919" extrusionOk="0">
                  <a:moveTo>
                    <a:pt x="1" y="0"/>
                  </a:moveTo>
                  <a:cubicBezTo>
                    <a:pt x="1711" y="481"/>
                    <a:pt x="3475" y="962"/>
                    <a:pt x="5186" y="1390"/>
                  </a:cubicBezTo>
                  <a:cubicBezTo>
                    <a:pt x="6950" y="1871"/>
                    <a:pt x="8714" y="2299"/>
                    <a:pt x="10425" y="2673"/>
                  </a:cubicBezTo>
                  <a:cubicBezTo>
                    <a:pt x="12189" y="3101"/>
                    <a:pt x="13953" y="3475"/>
                    <a:pt x="15717" y="3849"/>
                  </a:cubicBezTo>
                  <a:lnTo>
                    <a:pt x="18390" y="4384"/>
                  </a:lnTo>
                  <a:cubicBezTo>
                    <a:pt x="19245" y="4544"/>
                    <a:pt x="20154" y="4758"/>
                    <a:pt x="21062" y="4918"/>
                  </a:cubicBezTo>
                  <a:cubicBezTo>
                    <a:pt x="20207" y="4651"/>
                    <a:pt x="19298" y="4437"/>
                    <a:pt x="18443" y="4170"/>
                  </a:cubicBezTo>
                  <a:lnTo>
                    <a:pt x="15824" y="3475"/>
                  </a:lnTo>
                  <a:cubicBezTo>
                    <a:pt x="14060" y="3047"/>
                    <a:pt x="12296" y="2619"/>
                    <a:pt x="10585" y="2192"/>
                  </a:cubicBezTo>
                  <a:cubicBezTo>
                    <a:pt x="8821" y="1764"/>
                    <a:pt x="7057" y="1390"/>
                    <a:pt x="5293" y="1016"/>
                  </a:cubicBezTo>
                  <a:cubicBezTo>
                    <a:pt x="3529" y="642"/>
                    <a:pt x="1765" y="3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34"/>
            <p:cNvSpPr/>
            <p:nvPr/>
          </p:nvSpPr>
          <p:spPr>
            <a:xfrm>
              <a:off x="2331250" y="4462525"/>
              <a:ext cx="950200" cy="163075"/>
            </a:xfrm>
            <a:custGeom>
              <a:avLst/>
              <a:gdLst/>
              <a:ahLst/>
              <a:cxnLst/>
              <a:rect l="l" t="t" r="r" b="b"/>
              <a:pathLst>
                <a:path w="38008" h="6523" extrusionOk="0">
                  <a:moveTo>
                    <a:pt x="0" y="0"/>
                  </a:moveTo>
                  <a:lnTo>
                    <a:pt x="0" y="0"/>
                  </a:lnTo>
                  <a:cubicBezTo>
                    <a:pt x="3154" y="642"/>
                    <a:pt x="6308" y="1230"/>
                    <a:pt x="9462" y="1818"/>
                  </a:cubicBezTo>
                  <a:cubicBezTo>
                    <a:pt x="12616" y="2406"/>
                    <a:pt x="15770" y="2994"/>
                    <a:pt x="18977" y="3529"/>
                  </a:cubicBezTo>
                  <a:cubicBezTo>
                    <a:pt x="22131" y="4063"/>
                    <a:pt x="25285" y="4598"/>
                    <a:pt x="28493" y="5132"/>
                  </a:cubicBezTo>
                  <a:lnTo>
                    <a:pt x="33250" y="5881"/>
                  </a:lnTo>
                  <a:cubicBezTo>
                    <a:pt x="34854" y="6094"/>
                    <a:pt x="36404" y="6362"/>
                    <a:pt x="38008" y="6522"/>
                  </a:cubicBezTo>
                  <a:cubicBezTo>
                    <a:pt x="36458" y="6201"/>
                    <a:pt x="34854" y="5934"/>
                    <a:pt x="33304" y="5613"/>
                  </a:cubicBezTo>
                  <a:lnTo>
                    <a:pt x="28546" y="4705"/>
                  </a:lnTo>
                  <a:cubicBezTo>
                    <a:pt x="25392" y="4117"/>
                    <a:pt x="22238" y="3582"/>
                    <a:pt x="19031" y="2994"/>
                  </a:cubicBezTo>
                  <a:cubicBezTo>
                    <a:pt x="15877" y="2459"/>
                    <a:pt x="12723" y="1925"/>
                    <a:pt x="9516" y="1444"/>
                  </a:cubicBezTo>
                  <a:cubicBezTo>
                    <a:pt x="6362" y="909"/>
                    <a:pt x="3208" y="428"/>
                    <a:pt x="0"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34"/>
            <p:cNvSpPr/>
            <p:nvPr/>
          </p:nvSpPr>
          <p:spPr>
            <a:xfrm>
              <a:off x="2514325" y="4352925"/>
              <a:ext cx="748425" cy="120325"/>
            </a:xfrm>
            <a:custGeom>
              <a:avLst/>
              <a:gdLst/>
              <a:ahLst/>
              <a:cxnLst/>
              <a:rect l="l" t="t" r="r" b="b"/>
              <a:pathLst>
                <a:path w="29937" h="4813" extrusionOk="0">
                  <a:moveTo>
                    <a:pt x="1" y="1"/>
                  </a:moveTo>
                  <a:lnTo>
                    <a:pt x="1" y="1"/>
                  </a:lnTo>
                  <a:cubicBezTo>
                    <a:pt x="2513" y="482"/>
                    <a:pt x="4972" y="963"/>
                    <a:pt x="7485" y="1391"/>
                  </a:cubicBezTo>
                  <a:cubicBezTo>
                    <a:pt x="9944" y="1819"/>
                    <a:pt x="12456" y="2246"/>
                    <a:pt x="14915" y="2674"/>
                  </a:cubicBezTo>
                  <a:cubicBezTo>
                    <a:pt x="17428" y="3101"/>
                    <a:pt x="19940" y="3476"/>
                    <a:pt x="22453" y="3796"/>
                  </a:cubicBezTo>
                  <a:lnTo>
                    <a:pt x="26195" y="4331"/>
                  </a:lnTo>
                  <a:cubicBezTo>
                    <a:pt x="27424" y="4491"/>
                    <a:pt x="28707" y="4705"/>
                    <a:pt x="29937" y="4812"/>
                  </a:cubicBezTo>
                  <a:cubicBezTo>
                    <a:pt x="28707" y="4598"/>
                    <a:pt x="27478" y="4331"/>
                    <a:pt x="26248" y="4117"/>
                  </a:cubicBezTo>
                  <a:lnTo>
                    <a:pt x="22506" y="3422"/>
                  </a:lnTo>
                  <a:cubicBezTo>
                    <a:pt x="19994" y="2995"/>
                    <a:pt x="17535" y="2567"/>
                    <a:pt x="15022" y="2139"/>
                  </a:cubicBezTo>
                  <a:cubicBezTo>
                    <a:pt x="12510" y="1712"/>
                    <a:pt x="10051" y="1391"/>
                    <a:pt x="7538" y="1017"/>
                  </a:cubicBezTo>
                  <a:cubicBezTo>
                    <a:pt x="5026" y="642"/>
                    <a:pt x="2567" y="268"/>
                    <a:pt x="1" y="1"/>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34"/>
            <p:cNvSpPr/>
            <p:nvPr/>
          </p:nvSpPr>
          <p:spPr>
            <a:xfrm>
              <a:off x="4720750" y="3776950"/>
              <a:ext cx="450400" cy="85550"/>
            </a:xfrm>
            <a:custGeom>
              <a:avLst/>
              <a:gdLst/>
              <a:ahLst/>
              <a:cxnLst/>
              <a:rect l="l" t="t" r="r" b="b"/>
              <a:pathLst>
                <a:path w="18016" h="3422" extrusionOk="0">
                  <a:moveTo>
                    <a:pt x="18016" y="0"/>
                  </a:moveTo>
                  <a:cubicBezTo>
                    <a:pt x="16519" y="214"/>
                    <a:pt x="15022" y="481"/>
                    <a:pt x="13472" y="695"/>
                  </a:cubicBezTo>
                  <a:cubicBezTo>
                    <a:pt x="11975" y="909"/>
                    <a:pt x="10478" y="1230"/>
                    <a:pt x="8981" y="1497"/>
                  </a:cubicBezTo>
                  <a:cubicBezTo>
                    <a:pt x="7485" y="1764"/>
                    <a:pt x="5988" y="2085"/>
                    <a:pt x="4491" y="2406"/>
                  </a:cubicBezTo>
                  <a:cubicBezTo>
                    <a:pt x="2994" y="2726"/>
                    <a:pt x="1497" y="3047"/>
                    <a:pt x="1" y="3421"/>
                  </a:cubicBezTo>
                  <a:cubicBezTo>
                    <a:pt x="1497" y="3208"/>
                    <a:pt x="2994" y="2940"/>
                    <a:pt x="4544" y="2726"/>
                  </a:cubicBezTo>
                  <a:cubicBezTo>
                    <a:pt x="6041" y="2513"/>
                    <a:pt x="7538" y="2192"/>
                    <a:pt x="9035" y="1925"/>
                  </a:cubicBezTo>
                  <a:cubicBezTo>
                    <a:pt x="10532" y="1657"/>
                    <a:pt x="12028" y="1337"/>
                    <a:pt x="13525" y="1016"/>
                  </a:cubicBezTo>
                  <a:cubicBezTo>
                    <a:pt x="15022" y="695"/>
                    <a:pt x="16519" y="374"/>
                    <a:pt x="18016"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34"/>
            <p:cNvSpPr/>
            <p:nvPr/>
          </p:nvSpPr>
          <p:spPr>
            <a:xfrm>
              <a:off x="4138075" y="3730175"/>
              <a:ext cx="815250" cy="117625"/>
            </a:xfrm>
            <a:custGeom>
              <a:avLst/>
              <a:gdLst/>
              <a:ahLst/>
              <a:cxnLst/>
              <a:rect l="l" t="t" r="r" b="b"/>
              <a:pathLst>
                <a:path w="32610" h="4705" extrusionOk="0">
                  <a:moveTo>
                    <a:pt x="32609" y="0"/>
                  </a:moveTo>
                  <a:lnTo>
                    <a:pt x="32609" y="0"/>
                  </a:lnTo>
                  <a:cubicBezTo>
                    <a:pt x="29883" y="267"/>
                    <a:pt x="27157" y="642"/>
                    <a:pt x="24430" y="1016"/>
                  </a:cubicBezTo>
                  <a:lnTo>
                    <a:pt x="16305" y="2138"/>
                  </a:lnTo>
                  <a:lnTo>
                    <a:pt x="8126" y="3368"/>
                  </a:lnTo>
                  <a:cubicBezTo>
                    <a:pt x="5453" y="3796"/>
                    <a:pt x="2727" y="4277"/>
                    <a:pt x="1" y="4704"/>
                  </a:cubicBezTo>
                  <a:cubicBezTo>
                    <a:pt x="2727" y="4437"/>
                    <a:pt x="5453" y="4063"/>
                    <a:pt x="8179" y="3689"/>
                  </a:cubicBezTo>
                  <a:lnTo>
                    <a:pt x="16358" y="2566"/>
                  </a:lnTo>
                  <a:lnTo>
                    <a:pt x="24484" y="1337"/>
                  </a:lnTo>
                  <a:cubicBezTo>
                    <a:pt x="27210" y="909"/>
                    <a:pt x="29883" y="428"/>
                    <a:pt x="32609" y="0"/>
                  </a:cubicBezTo>
                  <a:close/>
                </a:path>
              </a:pathLst>
            </a:custGeom>
            <a:solidFill>
              <a:srgbClr val="423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34"/>
            <p:cNvSpPr/>
            <p:nvPr/>
          </p:nvSpPr>
          <p:spPr>
            <a:xfrm>
              <a:off x="4154125" y="3666025"/>
              <a:ext cx="641500" cy="89550"/>
            </a:xfrm>
            <a:custGeom>
              <a:avLst/>
              <a:gdLst/>
              <a:ahLst/>
              <a:cxnLst/>
              <a:rect l="l" t="t" r="r" b="b"/>
              <a:pathLst>
                <a:path w="25660" h="3582" extrusionOk="0">
                  <a:moveTo>
                    <a:pt x="25659" y="0"/>
                  </a:moveTo>
                  <a:cubicBezTo>
                    <a:pt x="23521" y="214"/>
                    <a:pt x="21383" y="481"/>
                    <a:pt x="19244" y="749"/>
                  </a:cubicBezTo>
                  <a:cubicBezTo>
                    <a:pt x="17106" y="1016"/>
                    <a:pt x="14968" y="1283"/>
                    <a:pt x="12830" y="1551"/>
                  </a:cubicBezTo>
                  <a:cubicBezTo>
                    <a:pt x="10691" y="1871"/>
                    <a:pt x="8553" y="2192"/>
                    <a:pt x="6415" y="2513"/>
                  </a:cubicBezTo>
                  <a:cubicBezTo>
                    <a:pt x="4277" y="2833"/>
                    <a:pt x="2138" y="3154"/>
                    <a:pt x="0" y="3582"/>
                  </a:cubicBezTo>
                  <a:cubicBezTo>
                    <a:pt x="2192" y="3368"/>
                    <a:pt x="4330" y="3101"/>
                    <a:pt x="6468" y="2833"/>
                  </a:cubicBezTo>
                  <a:cubicBezTo>
                    <a:pt x="8607" y="2566"/>
                    <a:pt x="10745" y="2299"/>
                    <a:pt x="12883" y="1978"/>
                  </a:cubicBezTo>
                  <a:cubicBezTo>
                    <a:pt x="15021" y="1657"/>
                    <a:pt x="17160" y="1390"/>
                    <a:pt x="19298" y="1069"/>
                  </a:cubicBezTo>
                  <a:cubicBezTo>
                    <a:pt x="21383" y="695"/>
                    <a:pt x="23521" y="374"/>
                    <a:pt x="25659"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34"/>
            <p:cNvSpPr/>
            <p:nvPr/>
          </p:nvSpPr>
          <p:spPr>
            <a:xfrm>
              <a:off x="5001400" y="3253075"/>
              <a:ext cx="445050" cy="72175"/>
            </a:xfrm>
            <a:custGeom>
              <a:avLst/>
              <a:gdLst/>
              <a:ahLst/>
              <a:cxnLst/>
              <a:rect l="l" t="t" r="r" b="b"/>
              <a:pathLst>
                <a:path w="17802" h="2887" extrusionOk="0">
                  <a:moveTo>
                    <a:pt x="17802" y="0"/>
                  </a:moveTo>
                  <a:cubicBezTo>
                    <a:pt x="16305" y="161"/>
                    <a:pt x="14808" y="374"/>
                    <a:pt x="13365" y="588"/>
                  </a:cubicBezTo>
                  <a:cubicBezTo>
                    <a:pt x="11868" y="802"/>
                    <a:pt x="10371" y="1069"/>
                    <a:pt x="8874" y="1283"/>
                  </a:cubicBezTo>
                  <a:cubicBezTo>
                    <a:pt x="7378" y="1497"/>
                    <a:pt x="5881" y="1764"/>
                    <a:pt x="4437" y="2032"/>
                  </a:cubicBezTo>
                  <a:cubicBezTo>
                    <a:pt x="2941" y="2299"/>
                    <a:pt x="1444" y="2566"/>
                    <a:pt x="1" y="2887"/>
                  </a:cubicBezTo>
                  <a:cubicBezTo>
                    <a:pt x="1497" y="2726"/>
                    <a:pt x="2994" y="2566"/>
                    <a:pt x="4437" y="2352"/>
                  </a:cubicBezTo>
                  <a:cubicBezTo>
                    <a:pt x="5934" y="2138"/>
                    <a:pt x="7431" y="1871"/>
                    <a:pt x="8928" y="1657"/>
                  </a:cubicBezTo>
                  <a:cubicBezTo>
                    <a:pt x="10425" y="1390"/>
                    <a:pt x="11921" y="1176"/>
                    <a:pt x="13365" y="909"/>
                  </a:cubicBezTo>
                  <a:cubicBezTo>
                    <a:pt x="14862" y="642"/>
                    <a:pt x="16358" y="321"/>
                    <a:pt x="17802"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34"/>
            <p:cNvSpPr/>
            <p:nvPr/>
          </p:nvSpPr>
          <p:spPr>
            <a:xfrm>
              <a:off x="4428075" y="3215650"/>
              <a:ext cx="804550" cy="102925"/>
            </a:xfrm>
            <a:custGeom>
              <a:avLst/>
              <a:gdLst/>
              <a:ahLst/>
              <a:cxnLst/>
              <a:rect l="l" t="t" r="r" b="b"/>
              <a:pathLst>
                <a:path w="32182" h="4117" extrusionOk="0">
                  <a:moveTo>
                    <a:pt x="32182" y="0"/>
                  </a:moveTo>
                  <a:lnTo>
                    <a:pt x="32182" y="0"/>
                  </a:lnTo>
                  <a:cubicBezTo>
                    <a:pt x="29509" y="268"/>
                    <a:pt x="26782" y="588"/>
                    <a:pt x="24056" y="909"/>
                  </a:cubicBezTo>
                  <a:lnTo>
                    <a:pt x="16038" y="1871"/>
                  </a:lnTo>
                  <a:lnTo>
                    <a:pt x="8019" y="2941"/>
                  </a:lnTo>
                  <a:cubicBezTo>
                    <a:pt x="5346" y="3315"/>
                    <a:pt x="2674" y="3689"/>
                    <a:pt x="1" y="4117"/>
                  </a:cubicBezTo>
                  <a:cubicBezTo>
                    <a:pt x="2674" y="3849"/>
                    <a:pt x="5400" y="3529"/>
                    <a:pt x="8073" y="3208"/>
                  </a:cubicBezTo>
                  <a:lnTo>
                    <a:pt x="16145" y="2246"/>
                  </a:lnTo>
                  <a:lnTo>
                    <a:pt x="24163" y="1176"/>
                  </a:lnTo>
                  <a:cubicBezTo>
                    <a:pt x="26836" y="802"/>
                    <a:pt x="29509" y="428"/>
                    <a:pt x="32182"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34"/>
            <p:cNvSpPr/>
            <p:nvPr/>
          </p:nvSpPr>
          <p:spPr>
            <a:xfrm>
              <a:off x="4442775" y="3164875"/>
              <a:ext cx="634825" cy="76200"/>
            </a:xfrm>
            <a:custGeom>
              <a:avLst/>
              <a:gdLst/>
              <a:ahLst/>
              <a:cxnLst/>
              <a:rect l="l" t="t" r="r" b="b"/>
              <a:pathLst>
                <a:path w="25393" h="3048" extrusionOk="0">
                  <a:moveTo>
                    <a:pt x="25393" y="0"/>
                  </a:moveTo>
                  <a:lnTo>
                    <a:pt x="25393" y="0"/>
                  </a:lnTo>
                  <a:cubicBezTo>
                    <a:pt x="23254" y="160"/>
                    <a:pt x="21116" y="374"/>
                    <a:pt x="19031" y="588"/>
                  </a:cubicBezTo>
                  <a:lnTo>
                    <a:pt x="12670" y="1336"/>
                  </a:lnTo>
                  <a:lnTo>
                    <a:pt x="6362" y="2138"/>
                  </a:lnTo>
                  <a:cubicBezTo>
                    <a:pt x="4224" y="2406"/>
                    <a:pt x="2139" y="2726"/>
                    <a:pt x="1" y="3047"/>
                  </a:cubicBezTo>
                  <a:cubicBezTo>
                    <a:pt x="2139" y="2887"/>
                    <a:pt x="4277" y="2673"/>
                    <a:pt x="6362" y="2459"/>
                  </a:cubicBezTo>
                  <a:lnTo>
                    <a:pt x="12723" y="1711"/>
                  </a:lnTo>
                  <a:lnTo>
                    <a:pt x="19085" y="909"/>
                  </a:lnTo>
                  <a:cubicBezTo>
                    <a:pt x="21170" y="588"/>
                    <a:pt x="23254" y="321"/>
                    <a:pt x="25393"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34"/>
            <p:cNvSpPr/>
            <p:nvPr/>
          </p:nvSpPr>
          <p:spPr>
            <a:xfrm>
              <a:off x="2773600" y="2918975"/>
              <a:ext cx="372875" cy="50800"/>
            </a:xfrm>
            <a:custGeom>
              <a:avLst/>
              <a:gdLst/>
              <a:ahLst/>
              <a:cxnLst/>
              <a:rect l="l" t="t" r="r" b="b"/>
              <a:pathLst>
                <a:path w="14915" h="2032" extrusionOk="0">
                  <a:moveTo>
                    <a:pt x="0" y="0"/>
                  </a:moveTo>
                  <a:lnTo>
                    <a:pt x="0" y="0"/>
                  </a:lnTo>
                  <a:cubicBezTo>
                    <a:pt x="1230" y="214"/>
                    <a:pt x="2459" y="428"/>
                    <a:pt x="3689" y="588"/>
                  </a:cubicBezTo>
                  <a:lnTo>
                    <a:pt x="7431" y="1123"/>
                  </a:lnTo>
                  <a:lnTo>
                    <a:pt x="11173" y="1604"/>
                  </a:lnTo>
                  <a:cubicBezTo>
                    <a:pt x="12402" y="1764"/>
                    <a:pt x="13632" y="1924"/>
                    <a:pt x="14915" y="2031"/>
                  </a:cubicBezTo>
                  <a:cubicBezTo>
                    <a:pt x="13685" y="1818"/>
                    <a:pt x="12402" y="1604"/>
                    <a:pt x="11173" y="1390"/>
                  </a:cubicBezTo>
                  <a:lnTo>
                    <a:pt x="7484" y="855"/>
                  </a:lnTo>
                  <a:lnTo>
                    <a:pt x="3742" y="374"/>
                  </a:lnTo>
                  <a:cubicBezTo>
                    <a:pt x="2459" y="267"/>
                    <a:pt x="1230" y="10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34"/>
            <p:cNvSpPr/>
            <p:nvPr/>
          </p:nvSpPr>
          <p:spPr>
            <a:xfrm>
              <a:off x="2952675" y="2882875"/>
              <a:ext cx="674925" cy="68175"/>
            </a:xfrm>
            <a:custGeom>
              <a:avLst/>
              <a:gdLst/>
              <a:ahLst/>
              <a:cxnLst/>
              <a:rect l="l" t="t" r="r" b="b"/>
              <a:pathLst>
                <a:path w="26997" h="2727" extrusionOk="0">
                  <a:moveTo>
                    <a:pt x="1" y="1"/>
                  </a:moveTo>
                  <a:lnTo>
                    <a:pt x="1" y="1"/>
                  </a:lnTo>
                  <a:cubicBezTo>
                    <a:pt x="2246" y="268"/>
                    <a:pt x="4491" y="535"/>
                    <a:pt x="6736" y="803"/>
                  </a:cubicBezTo>
                  <a:lnTo>
                    <a:pt x="13472" y="1497"/>
                  </a:lnTo>
                  <a:lnTo>
                    <a:pt x="20207" y="2192"/>
                  </a:lnTo>
                  <a:cubicBezTo>
                    <a:pt x="22452" y="2353"/>
                    <a:pt x="24698" y="2567"/>
                    <a:pt x="26996" y="2727"/>
                  </a:cubicBezTo>
                  <a:cubicBezTo>
                    <a:pt x="24751" y="2460"/>
                    <a:pt x="22506" y="2192"/>
                    <a:pt x="20261" y="1979"/>
                  </a:cubicBezTo>
                  <a:lnTo>
                    <a:pt x="13525" y="1230"/>
                  </a:lnTo>
                  <a:lnTo>
                    <a:pt x="6790" y="589"/>
                  </a:lnTo>
                  <a:cubicBezTo>
                    <a:pt x="4544" y="375"/>
                    <a:pt x="2299" y="161"/>
                    <a:pt x="1" y="1"/>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34"/>
            <p:cNvSpPr/>
            <p:nvPr/>
          </p:nvSpPr>
          <p:spPr>
            <a:xfrm>
              <a:off x="3083650" y="2837450"/>
              <a:ext cx="530575" cy="50800"/>
            </a:xfrm>
            <a:custGeom>
              <a:avLst/>
              <a:gdLst/>
              <a:ahLst/>
              <a:cxnLst/>
              <a:rect l="l" t="t" r="r" b="b"/>
              <a:pathLst>
                <a:path w="21223" h="2032" extrusionOk="0">
                  <a:moveTo>
                    <a:pt x="0" y="0"/>
                  </a:moveTo>
                  <a:lnTo>
                    <a:pt x="0" y="0"/>
                  </a:lnTo>
                  <a:cubicBezTo>
                    <a:pt x="1764" y="214"/>
                    <a:pt x="3528" y="428"/>
                    <a:pt x="5293" y="588"/>
                  </a:cubicBezTo>
                  <a:lnTo>
                    <a:pt x="10585" y="1123"/>
                  </a:lnTo>
                  <a:lnTo>
                    <a:pt x="15877" y="1604"/>
                  </a:lnTo>
                  <a:cubicBezTo>
                    <a:pt x="17694" y="1764"/>
                    <a:pt x="19459" y="1925"/>
                    <a:pt x="21223" y="2032"/>
                  </a:cubicBezTo>
                  <a:cubicBezTo>
                    <a:pt x="19405" y="1818"/>
                    <a:pt x="17641" y="1604"/>
                    <a:pt x="15930" y="1390"/>
                  </a:cubicBezTo>
                  <a:lnTo>
                    <a:pt x="10638" y="855"/>
                  </a:lnTo>
                  <a:lnTo>
                    <a:pt x="5293" y="374"/>
                  </a:lnTo>
                  <a:cubicBezTo>
                    <a:pt x="3528" y="267"/>
                    <a:pt x="1764" y="107"/>
                    <a:pt x="0"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34"/>
            <p:cNvSpPr/>
            <p:nvPr/>
          </p:nvSpPr>
          <p:spPr>
            <a:xfrm>
              <a:off x="2847100" y="2615600"/>
              <a:ext cx="2207775" cy="140350"/>
            </a:xfrm>
            <a:custGeom>
              <a:avLst/>
              <a:gdLst/>
              <a:ahLst/>
              <a:cxnLst/>
              <a:rect l="l" t="t" r="r" b="b"/>
              <a:pathLst>
                <a:path w="88311" h="5614" extrusionOk="0">
                  <a:moveTo>
                    <a:pt x="59177" y="481"/>
                  </a:moveTo>
                  <a:lnTo>
                    <a:pt x="80346" y="1444"/>
                  </a:lnTo>
                  <a:lnTo>
                    <a:pt x="29990" y="5079"/>
                  </a:lnTo>
                  <a:lnTo>
                    <a:pt x="7431" y="3582"/>
                  </a:lnTo>
                  <a:lnTo>
                    <a:pt x="59177" y="481"/>
                  </a:lnTo>
                  <a:close/>
                  <a:moveTo>
                    <a:pt x="59230" y="0"/>
                  </a:moveTo>
                  <a:lnTo>
                    <a:pt x="1" y="3528"/>
                  </a:lnTo>
                  <a:lnTo>
                    <a:pt x="29990" y="5613"/>
                  </a:lnTo>
                  <a:lnTo>
                    <a:pt x="88311" y="1337"/>
                  </a:lnTo>
                  <a:lnTo>
                    <a:pt x="59230" y="0"/>
                  </a:ln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34"/>
            <p:cNvSpPr/>
            <p:nvPr/>
          </p:nvSpPr>
          <p:spPr>
            <a:xfrm>
              <a:off x="3817350" y="2213325"/>
              <a:ext cx="346150" cy="59075"/>
            </a:xfrm>
            <a:custGeom>
              <a:avLst/>
              <a:gdLst/>
              <a:ahLst/>
              <a:cxnLst/>
              <a:rect l="l" t="t" r="r" b="b"/>
              <a:pathLst>
                <a:path w="13846" h="2363" extrusionOk="0">
                  <a:moveTo>
                    <a:pt x="11654" y="1404"/>
                  </a:moveTo>
                  <a:cubicBezTo>
                    <a:pt x="12188" y="1404"/>
                    <a:pt x="12723" y="1418"/>
                    <a:pt x="13257" y="1444"/>
                  </a:cubicBezTo>
                  <a:cubicBezTo>
                    <a:pt x="12188" y="1712"/>
                    <a:pt x="11172" y="1925"/>
                    <a:pt x="10103" y="2032"/>
                  </a:cubicBezTo>
                  <a:cubicBezTo>
                    <a:pt x="9034" y="2139"/>
                    <a:pt x="7965" y="2246"/>
                    <a:pt x="6896" y="2246"/>
                  </a:cubicBezTo>
                  <a:cubicBezTo>
                    <a:pt x="5827" y="2246"/>
                    <a:pt x="4758" y="2193"/>
                    <a:pt x="3742" y="2032"/>
                  </a:cubicBezTo>
                  <a:cubicBezTo>
                    <a:pt x="2673" y="1925"/>
                    <a:pt x="1604" y="1712"/>
                    <a:pt x="588" y="1444"/>
                  </a:cubicBezTo>
                  <a:lnTo>
                    <a:pt x="588" y="1444"/>
                  </a:lnTo>
                  <a:lnTo>
                    <a:pt x="3742" y="1498"/>
                  </a:lnTo>
                  <a:lnTo>
                    <a:pt x="6896" y="1498"/>
                  </a:lnTo>
                  <a:cubicBezTo>
                    <a:pt x="7965" y="1498"/>
                    <a:pt x="9034" y="1498"/>
                    <a:pt x="10050" y="1444"/>
                  </a:cubicBezTo>
                  <a:cubicBezTo>
                    <a:pt x="10584" y="1418"/>
                    <a:pt x="11119" y="1404"/>
                    <a:pt x="11654" y="1404"/>
                  </a:cubicBezTo>
                  <a:close/>
                  <a:moveTo>
                    <a:pt x="748" y="1"/>
                  </a:moveTo>
                  <a:cubicBezTo>
                    <a:pt x="321" y="108"/>
                    <a:pt x="0" y="482"/>
                    <a:pt x="0" y="963"/>
                  </a:cubicBezTo>
                  <a:lnTo>
                    <a:pt x="0" y="1765"/>
                  </a:lnTo>
                  <a:cubicBezTo>
                    <a:pt x="2020" y="2188"/>
                    <a:pt x="4081" y="2363"/>
                    <a:pt x="6111" y="2363"/>
                  </a:cubicBezTo>
                  <a:cubicBezTo>
                    <a:pt x="6391" y="2363"/>
                    <a:pt x="6671" y="2359"/>
                    <a:pt x="6949" y="2353"/>
                  </a:cubicBezTo>
                  <a:cubicBezTo>
                    <a:pt x="11333" y="2353"/>
                    <a:pt x="13257" y="1925"/>
                    <a:pt x="13845" y="1712"/>
                  </a:cubicBezTo>
                  <a:lnTo>
                    <a:pt x="13845" y="963"/>
                  </a:lnTo>
                  <a:cubicBezTo>
                    <a:pt x="13845" y="482"/>
                    <a:pt x="13525" y="108"/>
                    <a:pt x="13097" y="1"/>
                  </a:cubicBezTo>
                  <a:cubicBezTo>
                    <a:pt x="11066" y="375"/>
                    <a:pt x="9007" y="562"/>
                    <a:pt x="6943" y="562"/>
                  </a:cubicBezTo>
                  <a:cubicBezTo>
                    <a:pt x="4878" y="562"/>
                    <a:pt x="2806" y="375"/>
                    <a:pt x="748"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34"/>
            <p:cNvSpPr/>
            <p:nvPr/>
          </p:nvSpPr>
          <p:spPr>
            <a:xfrm>
              <a:off x="4008450" y="2083700"/>
              <a:ext cx="104250" cy="17400"/>
            </a:xfrm>
            <a:custGeom>
              <a:avLst/>
              <a:gdLst/>
              <a:ahLst/>
              <a:cxnLst/>
              <a:rect l="l" t="t" r="r" b="b"/>
              <a:pathLst>
                <a:path w="4170" h="696" extrusionOk="0">
                  <a:moveTo>
                    <a:pt x="535" y="1"/>
                  </a:moveTo>
                  <a:cubicBezTo>
                    <a:pt x="375" y="214"/>
                    <a:pt x="161" y="482"/>
                    <a:pt x="0" y="696"/>
                  </a:cubicBezTo>
                  <a:cubicBezTo>
                    <a:pt x="1390" y="696"/>
                    <a:pt x="2780" y="589"/>
                    <a:pt x="4170" y="375"/>
                  </a:cubicBezTo>
                  <a:cubicBezTo>
                    <a:pt x="2940" y="161"/>
                    <a:pt x="1764" y="54"/>
                    <a:pt x="535"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34"/>
            <p:cNvSpPr/>
            <p:nvPr/>
          </p:nvSpPr>
          <p:spPr>
            <a:xfrm>
              <a:off x="3953650" y="2175925"/>
              <a:ext cx="184450" cy="28325"/>
            </a:xfrm>
            <a:custGeom>
              <a:avLst/>
              <a:gdLst/>
              <a:ahLst/>
              <a:cxnLst/>
              <a:rect l="l" t="t" r="r" b="b"/>
              <a:pathLst>
                <a:path w="7378" h="1133" extrusionOk="0">
                  <a:moveTo>
                    <a:pt x="7378" y="0"/>
                  </a:moveTo>
                  <a:cubicBezTo>
                    <a:pt x="4972" y="642"/>
                    <a:pt x="2513" y="1016"/>
                    <a:pt x="1" y="1123"/>
                  </a:cubicBezTo>
                  <a:cubicBezTo>
                    <a:pt x="303" y="1129"/>
                    <a:pt x="606" y="1133"/>
                    <a:pt x="909" y="1133"/>
                  </a:cubicBezTo>
                  <a:cubicBezTo>
                    <a:pt x="3065" y="1133"/>
                    <a:pt x="5221" y="963"/>
                    <a:pt x="7378" y="588"/>
                  </a:cubicBezTo>
                  <a:lnTo>
                    <a:pt x="7378" y="0"/>
                  </a:ln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34"/>
            <p:cNvSpPr/>
            <p:nvPr/>
          </p:nvSpPr>
          <p:spPr>
            <a:xfrm>
              <a:off x="3890850" y="2393750"/>
              <a:ext cx="348825" cy="28100"/>
            </a:xfrm>
            <a:custGeom>
              <a:avLst/>
              <a:gdLst/>
              <a:ahLst/>
              <a:cxnLst/>
              <a:rect l="l" t="t" r="r" b="b"/>
              <a:pathLst>
                <a:path w="13953" h="1124" extrusionOk="0">
                  <a:moveTo>
                    <a:pt x="13952" y="1"/>
                  </a:moveTo>
                  <a:cubicBezTo>
                    <a:pt x="13364" y="54"/>
                    <a:pt x="12776" y="161"/>
                    <a:pt x="12242" y="214"/>
                  </a:cubicBezTo>
                  <a:cubicBezTo>
                    <a:pt x="11654" y="268"/>
                    <a:pt x="11066" y="321"/>
                    <a:pt x="10478" y="375"/>
                  </a:cubicBezTo>
                  <a:cubicBezTo>
                    <a:pt x="9355" y="535"/>
                    <a:pt x="8179" y="642"/>
                    <a:pt x="7003" y="695"/>
                  </a:cubicBezTo>
                  <a:cubicBezTo>
                    <a:pt x="5827" y="749"/>
                    <a:pt x="4651" y="802"/>
                    <a:pt x="3528" y="856"/>
                  </a:cubicBezTo>
                  <a:lnTo>
                    <a:pt x="1764" y="909"/>
                  </a:lnTo>
                  <a:cubicBezTo>
                    <a:pt x="1176" y="909"/>
                    <a:pt x="588" y="909"/>
                    <a:pt x="0" y="963"/>
                  </a:cubicBezTo>
                  <a:cubicBezTo>
                    <a:pt x="1176" y="1070"/>
                    <a:pt x="2352" y="1123"/>
                    <a:pt x="3528" y="1123"/>
                  </a:cubicBezTo>
                  <a:cubicBezTo>
                    <a:pt x="4704" y="1123"/>
                    <a:pt x="5827" y="1123"/>
                    <a:pt x="7003" y="1070"/>
                  </a:cubicBezTo>
                  <a:cubicBezTo>
                    <a:pt x="9355" y="909"/>
                    <a:pt x="11707" y="589"/>
                    <a:pt x="13952"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34"/>
            <p:cNvSpPr/>
            <p:nvPr/>
          </p:nvSpPr>
          <p:spPr>
            <a:xfrm>
              <a:off x="3842725" y="2137150"/>
              <a:ext cx="295375" cy="42575"/>
            </a:xfrm>
            <a:custGeom>
              <a:avLst/>
              <a:gdLst/>
              <a:ahLst/>
              <a:cxnLst/>
              <a:rect l="l" t="t" r="r" b="b"/>
              <a:pathLst>
                <a:path w="11815" h="1703" extrusionOk="0">
                  <a:moveTo>
                    <a:pt x="11815" y="1"/>
                  </a:moveTo>
                  <a:cubicBezTo>
                    <a:pt x="9013" y="701"/>
                    <a:pt x="6126" y="1062"/>
                    <a:pt x="3237" y="1062"/>
                  </a:cubicBezTo>
                  <a:cubicBezTo>
                    <a:pt x="2157" y="1062"/>
                    <a:pt x="1077" y="1011"/>
                    <a:pt x="1" y="910"/>
                  </a:cubicBezTo>
                  <a:lnTo>
                    <a:pt x="1" y="1551"/>
                  </a:lnTo>
                  <a:cubicBezTo>
                    <a:pt x="1066" y="1652"/>
                    <a:pt x="2135" y="1702"/>
                    <a:pt x="3203" y="1702"/>
                  </a:cubicBezTo>
                  <a:cubicBezTo>
                    <a:pt x="6104" y="1702"/>
                    <a:pt x="9002" y="1331"/>
                    <a:pt x="11815" y="589"/>
                  </a:cubicBezTo>
                  <a:lnTo>
                    <a:pt x="11815" y="1"/>
                  </a:ln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34"/>
            <p:cNvSpPr/>
            <p:nvPr/>
          </p:nvSpPr>
          <p:spPr>
            <a:xfrm>
              <a:off x="4166150" y="2285500"/>
              <a:ext cx="136325" cy="371550"/>
            </a:xfrm>
            <a:custGeom>
              <a:avLst/>
              <a:gdLst/>
              <a:ahLst/>
              <a:cxnLst/>
              <a:rect l="l" t="t" r="r" b="b"/>
              <a:pathLst>
                <a:path w="5453" h="14862" extrusionOk="0">
                  <a:moveTo>
                    <a:pt x="2566" y="1"/>
                  </a:moveTo>
                  <a:cubicBezTo>
                    <a:pt x="3047" y="214"/>
                    <a:pt x="3475" y="535"/>
                    <a:pt x="3849" y="856"/>
                  </a:cubicBezTo>
                  <a:lnTo>
                    <a:pt x="3635" y="963"/>
                  </a:lnTo>
                  <a:cubicBezTo>
                    <a:pt x="3475" y="1070"/>
                    <a:pt x="3315" y="1177"/>
                    <a:pt x="3154" y="1230"/>
                  </a:cubicBezTo>
                  <a:cubicBezTo>
                    <a:pt x="2833" y="1390"/>
                    <a:pt x="2513" y="1551"/>
                    <a:pt x="2138" y="1711"/>
                  </a:cubicBezTo>
                  <a:cubicBezTo>
                    <a:pt x="1497" y="1978"/>
                    <a:pt x="749" y="2246"/>
                    <a:pt x="0" y="2460"/>
                  </a:cubicBezTo>
                  <a:cubicBezTo>
                    <a:pt x="802" y="2406"/>
                    <a:pt x="1550" y="2353"/>
                    <a:pt x="2299" y="2246"/>
                  </a:cubicBezTo>
                  <a:cubicBezTo>
                    <a:pt x="2620" y="2192"/>
                    <a:pt x="2994" y="2139"/>
                    <a:pt x="3368" y="2032"/>
                  </a:cubicBezTo>
                  <a:cubicBezTo>
                    <a:pt x="3582" y="1978"/>
                    <a:pt x="3796" y="1925"/>
                    <a:pt x="3956" y="1872"/>
                  </a:cubicBezTo>
                  <a:lnTo>
                    <a:pt x="4277" y="1765"/>
                  </a:lnTo>
                  <a:lnTo>
                    <a:pt x="4437" y="1711"/>
                  </a:lnTo>
                  <a:cubicBezTo>
                    <a:pt x="4651" y="2085"/>
                    <a:pt x="4758" y="2460"/>
                    <a:pt x="4758" y="2887"/>
                  </a:cubicBezTo>
                  <a:cubicBezTo>
                    <a:pt x="4758" y="2994"/>
                    <a:pt x="4758" y="3155"/>
                    <a:pt x="4758" y="3315"/>
                  </a:cubicBezTo>
                  <a:lnTo>
                    <a:pt x="4758" y="3849"/>
                  </a:lnTo>
                  <a:lnTo>
                    <a:pt x="4758" y="4865"/>
                  </a:lnTo>
                  <a:lnTo>
                    <a:pt x="4758" y="6843"/>
                  </a:lnTo>
                  <a:lnTo>
                    <a:pt x="4758" y="8874"/>
                  </a:lnTo>
                  <a:cubicBezTo>
                    <a:pt x="4758" y="9516"/>
                    <a:pt x="4758" y="10211"/>
                    <a:pt x="4811" y="10852"/>
                  </a:cubicBezTo>
                  <a:cubicBezTo>
                    <a:pt x="4865" y="12189"/>
                    <a:pt x="4972" y="13525"/>
                    <a:pt x="5132" y="14862"/>
                  </a:cubicBezTo>
                  <a:cubicBezTo>
                    <a:pt x="5292" y="13525"/>
                    <a:pt x="5346" y="12189"/>
                    <a:pt x="5399" y="10852"/>
                  </a:cubicBezTo>
                  <a:cubicBezTo>
                    <a:pt x="5453" y="10211"/>
                    <a:pt x="5453" y="9516"/>
                    <a:pt x="5453" y="8874"/>
                  </a:cubicBezTo>
                  <a:lnTo>
                    <a:pt x="5453" y="6843"/>
                  </a:lnTo>
                  <a:lnTo>
                    <a:pt x="5453" y="4865"/>
                  </a:lnTo>
                  <a:lnTo>
                    <a:pt x="5453" y="3849"/>
                  </a:lnTo>
                  <a:cubicBezTo>
                    <a:pt x="5453" y="3475"/>
                    <a:pt x="5453" y="3155"/>
                    <a:pt x="5399" y="2780"/>
                  </a:cubicBezTo>
                  <a:cubicBezTo>
                    <a:pt x="5292" y="2085"/>
                    <a:pt x="4972" y="1390"/>
                    <a:pt x="4384" y="909"/>
                  </a:cubicBezTo>
                  <a:cubicBezTo>
                    <a:pt x="3849" y="482"/>
                    <a:pt x="3208" y="161"/>
                    <a:pt x="2566"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34"/>
            <p:cNvSpPr/>
            <p:nvPr/>
          </p:nvSpPr>
          <p:spPr>
            <a:xfrm>
              <a:off x="3868125" y="2085050"/>
              <a:ext cx="92225" cy="16050"/>
            </a:xfrm>
            <a:custGeom>
              <a:avLst/>
              <a:gdLst/>
              <a:ahLst/>
              <a:cxnLst/>
              <a:rect l="l" t="t" r="r" b="b"/>
              <a:pathLst>
                <a:path w="3689" h="642" extrusionOk="0">
                  <a:moveTo>
                    <a:pt x="3475" y="0"/>
                  </a:moveTo>
                  <a:cubicBezTo>
                    <a:pt x="2299" y="0"/>
                    <a:pt x="1123" y="107"/>
                    <a:pt x="0" y="321"/>
                  </a:cubicBezTo>
                  <a:cubicBezTo>
                    <a:pt x="1230" y="481"/>
                    <a:pt x="2459" y="588"/>
                    <a:pt x="3689" y="642"/>
                  </a:cubicBezTo>
                  <a:cubicBezTo>
                    <a:pt x="3635" y="481"/>
                    <a:pt x="3582" y="321"/>
                    <a:pt x="3529" y="160"/>
                  </a:cubicBezTo>
                  <a:lnTo>
                    <a:pt x="3475" y="0"/>
                  </a:ln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34"/>
            <p:cNvSpPr/>
            <p:nvPr/>
          </p:nvSpPr>
          <p:spPr>
            <a:xfrm>
              <a:off x="3842725" y="2118450"/>
              <a:ext cx="212525" cy="21050"/>
            </a:xfrm>
            <a:custGeom>
              <a:avLst/>
              <a:gdLst/>
              <a:ahLst/>
              <a:cxnLst/>
              <a:rect l="l" t="t" r="r" b="b"/>
              <a:pathLst>
                <a:path w="8501" h="842" extrusionOk="0">
                  <a:moveTo>
                    <a:pt x="1" y="0"/>
                  </a:moveTo>
                  <a:lnTo>
                    <a:pt x="1" y="695"/>
                  </a:lnTo>
                  <a:cubicBezTo>
                    <a:pt x="1040" y="793"/>
                    <a:pt x="2079" y="841"/>
                    <a:pt x="3118" y="841"/>
                  </a:cubicBezTo>
                  <a:cubicBezTo>
                    <a:pt x="4912" y="841"/>
                    <a:pt x="6706" y="699"/>
                    <a:pt x="8500" y="428"/>
                  </a:cubicBezTo>
                  <a:lnTo>
                    <a:pt x="8500" y="428"/>
                  </a:lnTo>
                  <a:cubicBezTo>
                    <a:pt x="7752" y="482"/>
                    <a:pt x="6843" y="482"/>
                    <a:pt x="5881" y="482"/>
                  </a:cubicBezTo>
                  <a:cubicBezTo>
                    <a:pt x="5677" y="487"/>
                    <a:pt x="5473" y="490"/>
                    <a:pt x="5269" y="490"/>
                  </a:cubicBezTo>
                  <a:cubicBezTo>
                    <a:pt x="3495" y="490"/>
                    <a:pt x="1727" y="288"/>
                    <a:pt x="1" y="0"/>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34"/>
            <p:cNvSpPr/>
            <p:nvPr/>
          </p:nvSpPr>
          <p:spPr>
            <a:xfrm>
              <a:off x="3830700" y="2617600"/>
              <a:ext cx="319425" cy="26075"/>
            </a:xfrm>
            <a:custGeom>
              <a:avLst/>
              <a:gdLst/>
              <a:ahLst/>
              <a:cxnLst/>
              <a:rect l="l" t="t" r="r" b="b"/>
              <a:pathLst>
                <a:path w="12777" h="1043" extrusionOk="0">
                  <a:moveTo>
                    <a:pt x="6362" y="1"/>
                  </a:moveTo>
                  <a:cubicBezTo>
                    <a:pt x="5293" y="1"/>
                    <a:pt x="4224" y="81"/>
                    <a:pt x="3155" y="241"/>
                  </a:cubicBezTo>
                  <a:cubicBezTo>
                    <a:pt x="2085" y="401"/>
                    <a:pt x="1016" y="669"/>
                    <a:pt x="1" y="1043"/>
                  </a:cubicBezTo>
                  <a:cubicBezTo>
                    <a:pt x="1070" y="936"/>
                    <a:pt x="2085" y="829"/>
                    <a:pt x="3155" y="776"/>
                  </a:cubicBezTo>
                  <a:cubicBezTo>
                    <a:pt x="4224" y="722"/>
                    <a:pt x="5293" y="669"/>
                    <a:pt x="6362" y="669"/>
                  </a:cubicBezTo>
                  <a:cubicBezTo>
                    <a:pt x="7431" y="669"/>
                    <a:pt x="8500" y="722"/>
                    <a:pt x="9569" y="776"/>
                  </a:cubicBezTo>
                  <a:cubicBezTo>
                    <a:pt x="10638" y="829"/>
                    <a:pt x="11708" y="936"/>
                    <a:pt x="12777" y="1043"/>
                  </a:cubicBezTo>
                  <a:cubicBezTo>
                    <a:pt x="11708" y="669"/>
                    <a:pt x="10638" y="401"/>
                    <a:pt x="9569" y="241"/>
                  </a:cubicBezTo>
                  <a:cubicBezTo>
                    <a:pt x="8500" y="81"/>
                    <a:pt x="7431" y="1"/>
                    <a:pt x="63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34"/>
            <p:cNvSpPr/>
            <p:nvPr/>
          </p:nvSpPr>
          <p:spPr>
            <a:xfrm>
              <a:off x="3687700" y="2277475"/>
              <a:ext cx="304725" cy="372900"/>
            </a:xfrm>
            <a:custGeom>
              <a:avLst/>
              <a:gdLst/>
              <a:ahLst/>
              <a:cxnLst/>
              <a:rect l="l" t="t" r="r" b="b"/>
              <a:pathLst>
                <a:path w="12189" h="14916" extrusionOk="0">
                  <a:moveTo>
                    <a:pt x="4063" y="1"/>
                  </a:moveTo>
                  <a:lnTo>
                    <a:pt x="4063" y="1"/>
                  </a:lnTo>
                  <a:cubicBezTo>
                    <a:pt x="2513" y="215"/>
                    <a:pt x="1" y="963"/>
                    <a:pt x="1" y="3529"/>
                  </a:cubicBezTo>
                  <a:lnTo>
                    <a:pt x="1" y="14915"/>
                  </a:lnTo>
                  <a:cubicBezTo>
                    <a:pt x="963" y="12135"/>
                    <a:pt x="1498" y="9249"/>
                    <a:pt x="1658" y="6309"/>
                  </a:cubicBezTo>
                  <a:cubicBezTo>
                    <a:pt x="1658" y="5614"/>
                    <a:pt x="1711" y="4919"/>
                    <a:pt x="1872" y="4224"/>
                  </a:cubicBezTo>
                  <a:cubicBezTo>
                    <a:pt x="2353" y="4331"/>
                    <a:pt x="2834" y="4384"/>
                    <a:pt x="3315" y="4438"/>
                  </a:cubicBezTo>
                  <a:cubicBezTo>
                    <a:pt x="4331" y="4598"/>
                    <a:pt x="5293" y="4652"/>
                    <a:pt x="6309" y="4652"/>
                  </a:cubicBezTo>
                  <a:cubicBezTo>
                    <a:pt x="7324" y="4652"/>
                    <a:pt x="8287" y="4598"/>
                    <a:pt x="9249" y="4598"/>
                  </a:cubicBezTo>
                  <a:cubicBezTo>
                    <a:pt x="10264" y="4545"/>
                    <a:pt x="11227" y="4491"/>
                    <a:pt x="12189" y="4384"/>
                  </a:cubicBezTo>
                  <a:cubicBezTo>
                    <a:pt x="11227" y="4331"/>
                    <a:pt x="10264" y="4224"/>
                    <a:pt x="9302" y="4117"/>
                  </a:cubicBezTo>
                  <a:cubicBezTo>
                    <a:pt x="8287" y="4010"/>
                    <a:pt x="7324" y="3850"/>
                    <a:pt x="6416" y="3689"/>
                  </a:cubicBezTo>
                  <a:cubicBezTo>
                    <a:pt x="5453" y="3529"/>
                    <a:pt x="4491" y="3369"/>
                    <a:pt x="3582" y="3101"/>
                  </a:cubicBezTo>
                  <a:cubicBezTo>
                    <a:pt x="3101" y="2994"/>
                    <a:pt x="2674" y="2834"/>
                    <a:pt x="2246" y="2674"/>
                  </a:cubicBezTo>
                  <a:cubicBezTo>
                    <a:pt x="2941" y="642"/>
                    <a:pt x="4063" y="1"/>
                    <a:pt x="4063"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34"/>
            <p:cNvSpPr/>
            <p:nvPr/>
          </p:nvSpPr>
          <p:spPr>
            <a:xfrm>
              <a:off x="3739825" y="2643650"/>
              <a:ext cx="499850" cy="26775"/>
            </a:xfrm>
            <a:custGeom>
              <a:avLst/>
              <a:gdLst/>
              <a:ahLst/>
              <a:cxnLst/>
              <a:rect l="l" t="t" r="r" b="b"/>
              <a:pathLst>
                <a:path w="19994" h="1071" extrusionOk="0">
                  <a:moveTo>
                    <a:pt x="9997" y="1"/>
                  </a:moveTo>
                  <a:cubicBezTo>
                    <a:pt x="8340" y="1"/>
                    <a:pt x="6683" y="108"/>
                    <a:pt x="4972" y="268"/>
                  </a:cubicBezTo>
                  <a:cubicBezTo>
                    <a:pt x="3315" y="429"/>
                    <a:pt x="1658" y="696"/>
                    <a:pt x="1" y="1070"/>
                  </a:cubicBezTo>
                  <a:cubicBezTo>
                    <a:pt x="1711" y="963"/>
                    <a:pt x="3368" y="856"/>
                    <a:pt x="5025" y="803"/>
                  </a:cubicBezTo>
                  <a:cubicBezTo>
                    <a:pt x="6683" y="696"/>
                    <a:pt x="8393" y="696"/>
                    <a:pt x="9997" y="696"/>
                  </a:cubicBezTo>
                  <a:cubicBezTo>
                    <a:pt x="11654" y="696"/>
                    <a:pt x="13365" y="749"/>
                    <a:pt x="15022" y="803"/>
                  </a:cubicBezTo>
                  <a:cubicBezTo>
                    <a:pt x="16626" y="856"/>
                    <a:pt x="18336" y="963"/>
                    <a:pt x="19993" y="1070"/>
                  </a:cubicBezTo>
                  <a:cubicBezTo>
                    <a:pt x="18336" y="696"/>
                    <a:pt x="16679" y="429"/>
                    <a:pt x="15022" y="268"/>
                  </a:cubicBezTo>
                  <a:cubicBezTo>
                    <a:pt x="13365" y="54"/>
                    <a:pt x="11708" y="1"/>
                    <a:pt x="99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34"/>
            <p:cNvSpPr/>
            <p:nvPr/>
          </p:nvSpPr>
          <p:spPr>
            <a:xfrm>
              <a:off x="3987075" y="760650"/>
              <a:ext cx="120300" cy="1343125"/>
            </a:xfrm>
            <a:custGeom>
              <a:avLst/>
              <a:gdLst/>
              <a:ahLst/>
              <a:cxnLst/>
              <a:rect l="l" t="t" r="r" b="b"/>
              <a:pathLst>
                <a:path w="4812" h="53725" extrusionOk="0">
                  <a:moveTo>
                    <a:pt x="4811" y="1"/>
                  </a:moveTo>
                  <a:lnTo>
                    <a:pt x="4811" y="1"/>
                  </a:lnTo>
                  <a:cubicBezTo>
                    <a:pt x="4063" y="2673"/>
                    <a:pt x="3742" y="5453"/>
                    <a:pt x="3742" y="8179"/>
                  </a:cubicBezTo>
                  <a:cubicBezTo>
                    <a:pt x="3742" y="11013"/>
                    <a:pt x="3849" y="13792"/>
                    <a:pt x="3956" y="16572"/>
                  </a:cubicBezTo>
                  <a:cubicBezTo>
                    <a:pt x="4277" y="22132"/>
                    <a:pt x="4170" y="27691"/>
                    <a:pt x="3795" y="33251"/>
                  </a:cubicBezTo>
                  <a:cubicBezTo>
                    <a:pt x="3689" y="34640"/>
                    <a:pt x="3528" y="36030"/>
                    <a:pt x="3421" y="37420"/>
                  </a:cubicBezTo>
                  <a:cubicBezTo>
                    <a:pt x="3207" y="38757"/>
                    <a:pt x="3047" y="40146"/>
                    <a:pt x="2833" y="41483"/>
                  </a:cubicBezTo>
                  <a:cubicBezTo>
                    <a:pt x="2352" y="44156"/>
                    <a:pt x="1818" y="46829"/>
                    <a:pt x="1176" y="49448"/>
                  </a:cubicBezTo>
                  <a:cubicBezTo>
                    <a:pt x="802" y="50891"/>
                    <a:pt x="428" y="52335"/>
                    <a:pt x="0" y="53724"/>
                  </a:cubicBezTo>
                  <a:lnTo>
                    <a:pt x="214" y="53724"/>
                  </a:lnTo>
                  <a:cubicBezTo>
                    <a:pt x="588" y="52388"/>
                    <a:pt x="1016" y="50998"/>
                    <a:pt x="1390" y="49608"/>
                  </a:cubicBezTo>
                  <a:cubicBezTo>
                    <a:pt x="2031" y="46989"/>
                    <a:pt x="2619" y="44316"/>
                    <a:pt x="3100" y="41590"/>
                  </a:cubicBezTo>
                  <a:cubicBezTo>
                    <a:pt x="3314" y="40253"/>
                    <a:pt x="3475" y="38864"/>
                    <a:pt x="3689" y="37474"/>
                  </a:cubicBezTo>
                  <a:cubicBezTo>
                    <a:pt x="3849" y="36084"/>
                    <a:pt x="3956" y="34694"/>
                    <a:pt x="4063" y="33304"/>
                  </a:cubicBezTo>
                  <a:cubicBezTo>
                    <a:pt x="4490" y="27691"/>
                    <a:pt x="4544" y="22132"/>
                    <a:pt x="4223" y="16519"/>
                  </a:cubicBezTo>
                  <a:cubicBezTo>
                    <a:pt x="4063" y="13739"/>
                    <a:pt x="3902" y="10959"/>
                    <a:pt x="3849" y="8179"/>
                  </a:cubicBezTo>
                  <a:cubicBezTo>
                    <a:pt x="3849" y="5453"/>
                    <a:pt x="4116" y="2673"/>
                    <a:pt x="4811"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34"/>
            <p:cNvSpPr/>
            <p:nvPr/>
          </p:nvSpPr>
          <p:spPr>
            <a:xfrm>
              <a:off x="3894850" y="529250"/>
              <a:ext cx="408975" cy="1559825"/>
            </a:xfrm>
            <a:custGeom>
              <a:avLst/>
              <a:gdLst/>
              <a:ahLst/>
              <a:cxnLst/>
              <a:rect l="l" t="t" r="r" b="b"/>
              <a:pathLst>
                <a:path w="16359" h="62393" extrusionOk="0">
                  <a:moveTo>
                    <a:pt x="11601" y="4445"/>
                  </a:moveTo>
                  <a:lnTo>
                    <a:pt x="11440" y="4980"/>
                  </a:lnTo>
                  <a:cubicBezTo>
                    <a:pt x="11333" y="5247"/>
                    <a:pt x="11173" y="5728"/>
                    <a:pt x="11013" y="6316"/>
                  </a:cubicBezTo>
                  <a:cubicBezTo>
                    <a:pt x="10852" y="6851"/>
                    <a:pt x="10692" y="7492"/>
                    <a:pt x="10478" y="8187"/>
                  </a:cubicBezTo>
                  <a:cubicBezTo>
                    <a:pt x="10264" y="8882"/>
                    <a:pt x="10050" y="9577"/>
                    <a:pt x="9890" y="10379"/>
                  </a:cubicBezTo>
                  <a:cubicBezTo>
                    <a:pt x="9730" y="11128"/>
                    <a:pt x="9516" y="11876"/>
                    <a:pt x="9409" y="12571"/>
                  </a:cubicBezTo>
                  <a:cubicBezTo>
                    <a:pt x="9248" y="13319"/>
                    <a:pt x="9142" y="13961"/>
                    <a:pt x="9035" y="14602"/>
                  </a:cubicBezTo>
                  <a:cubicBezTo>
                    <a:pt x="8928" y="15190"/>
                    <a:pt x="8821" y="15671"/>
                    <a:pt x="8767" y="15992"/>
                  </a:cubicBezTo>
                  <a:lnTo>
                    <a:pt x="8714" y="16580"/>
                  </a:lnTo>
                  <a:lnTo>
                    <a:pt x="8714" y="15939"/>
                  </a:lnTo>
                  <a:cubicBezTo>
                    <a:pt x="8714" y="15564"/>
                    <a:pt x="8767" y="15030"/>
                    <a:pt x="8874" y="14442"/>
                  </a:cubicBezTo>
                  <a:cubicBezTo>
                    <a:pt x="8928" y="13854"/>
                    <a:pt x="9035" y="13159"/>
                    <a:pt x="9142" y="12464"/>
                  </a:cubicBezTo>
                  <a:cubicBezTo>
                    <a:pt x="9248" y="11769"/>
                    <a:pt x="9462" y="10967"/>
                    <a:pt x="9623" y="10165"/>
                  </a:cubicBezTo>
                  <a:cubicBezTo>
                    <a:pt x="9783" y="9417"/>
                    <a:pt x="9997" y="8669"/>
                    <a:pt x="10211" y="7974"/>
                  </a:cubicBezTo>
                  <a:cubicBezTo>
                    <a:pt x="10425" y="7279"/>
                    <a:pt x="10638" y="6637"/>
                    <a:pt x="10906" y="6156"/>
                  </a:cubicBezTo>
                  <a:cubicBezTo>
                    <a:pt x="11119" y="5675"/>
                    <a:pt x="11280" y="5194"/>
                    <a:pt x="11387" y="4927"/>
                  </a:cubicBezTo>
                  <a:lnTo>
                    <a:pt x="11601" y="4445"/>
                  </a:lnTo>
                  <a:close/>
                  <a:moveTo>
                    <a:pt x="5827" y="11983"/>
                  </a:moveTo>
                  <a:lnTo>
                    <a:pt x="5934" y="12731"/>
                  </a:lnTo>
                  <a:cubicBezTo>
                    <a:pt x="5934" y="13052"/>
                    <a:pt x="5988" y="13373"/>
                    <a:pt x="6041" y="13800"/>
                  </a:cubicBezTo>
                  <a:cubicBezTo>
                    <a:pt x="6041" y="14175"/>
                    <a:pt x="6095" y="14602"/>
                    <a:pt x="6148" y="15030"/>
                  </a:cubicBezTo>
                  <a:cubicBezTo>
                    <a:pt x="6201" y="15404"/>
                    <a:pt x="6255" y="15832"/>
                    <a:pt x="6308" y="16206"/>
                  </a:cubicBezTo>
                  <a:cubicBezTo>
                    <a:pt x="6362" y="16634"/>
                    <a:pt x="6362" y="16954"/>
                    <a:pt x="6415" y="17275"/>
                  </a:cubicBezTo>
                  <a:lnTo>
                    <a:pt x="6522" y="18023"/>
                  </a:lnTo>
                  <a:lnTo>
                    <a:pt x="6522" y="18344"/>
                  </a:lnTo>
                  <a:lnTo>
                    <a:pt x="6415" y="18077"/>
                  </a:lnTo>
                  <a:cubicBezTo>
                    <a:pt x="6362" y="17917"/>
                    <a:pt x="6308" y="17649"/>
                    <a:pt x="6255" y="17382"/>
                  </a:cubicBezTo>
                  <a:cubicBezTo>
                    <a:pt x="6148" y="17061"/>
                    <a:pt x="6095" y="16687"/>
                    <a:pt x="6041" y="16313"/>
                  </a:cubicBezTo>
                  <a:cubicBezTo>
                    <a:pt x="5934" y="15939"/>
                    <a:pt x="5881" y="15511"/>
                    <a:pt x="5827" y="15083"/>
                  </a:cubicBezTo>
                  <a:cubicBezTo>
                    <a:pt x="5774" y="14656"/>
                    <a:pt x="5774" y="14228"/>
                    <a:pt x="5774" y="13854"/>
                  </a:cubicBezTo>
                  <a:cubicBezTo>
                    <a:pt x="5720" y="13426"/>
                    <a:pt x="5827" y="13105"/>
                    <a:pt x="5827" y="12731"/>
                  </a:cubicBezTo>
                  <a:lnTo>
                    <a:pt x="5827" y="11983"/>
                  </a:lnTo>
                  <a:close/>
                  <a:moveTo>
                    <a:pt x="2406" y="14068"/>
                  </a:moveTo>
                  <a:lnTo>
                    <a:pt x="2406" y="14228"/>
                  </a:lnTo>
                  <a:lnTo>
                    <a:pt x="2406" y="14656"/>
                  </a:lnTo>
                  <a:cubicBezTo>
                    <a:pt x="2353" y="15190"/>
                    <a:pt x="2406" y="15671"/>
                    <a:pt x="2460" y="16206"/>
                  </a:cubicBezTo>
                  <a:cubicBezTo>
                    <a:pt x="2513" y="16901"/>
                    <a:pt x="2673" y="17542"/>
                    <a:pt x="2887" y="18184"/>
                  </a:cubicBezTo>
                  <a:cubicBezTo>
                    <a:pt x="3101" y="18825"/>
                    <a:pt x="3422" y="19413"/>
                    <a:pt x="3849" y="19948"/>
                  </a:cubicBezTo>
                  <a:cubicBezTo>
                    <a:pt x="4224" y="20482"/>
                    <a:pt x="4651" y="20964"/>
                    <a:pt x="5079" y="21391"/>
                  </a:cubicBezTo>
                  <a:cubicBezTo>
                    <a:pt x="5453" y="21872"/>
                    <a:pt x="5827" y="22300"/>
                    <a:pt x="6148" y="22835"/>
                  </a:cubicBezTo>
                  <a:cubicBezTo>
                    <a:pt x="6415" y="23262"/>
                    <a:pt x="6576" y="23690"/>
                    <a:pt x="6736" y="24171"/>
                  </a:cubicBezTo>
                  <a:cubicBezTo>
                    <a:pt x="6789" y="24331"/>
                    <a:pt x="6843" y="24545"/>
                    <a:pt x="6843" y="24759"/>
                  </a:cubicBezTo>
                  <a:cubicBezTo>
                    <a:pt x="6789" y="24545"/>
                    <a:pt x="6683" y="24385"/>
                    <a:pt x="6576" y="24278"/>
                  </a:cubicBezTo>
                  <a:lnTo>
                    <a:pt x="6576" y="24224"/>
                  </a:lnTo>
                  <a:cubicBezTo>
                    <a:pt x="6415" y="23904"/>
                    <a:pt x="6201" y="23529"/>
                    <a:pt x="5934" y="23209"/>
                  </a:cubicBezTo>
                  <a:cubicBezTo>
                    <a:pt x="5560" y="22835"/>
                    <a:pt x="5186" y="22407"/>
                    <a:pt x="4758" y="22086"/>
                  </a:cubicBezTo>
                  <a:cubicBezTo>
                    <a:pt x="4277" y="21658"/>
                    <a:pt x="3849" y="21177"/>
                    <a:pt x="3422" y="20696"/>
                  </a:cubicBezTo>
                  <a:cubicBezTo>
                    <a:pt x="2994" y="20055"/>
                    <a:pt x="2620" y="19306"/>
                    <a:pt x="2406" y="18558"/>
                  </a:cubicBezTo>
                  <a:cubicBezTo>
                    <a:pt x="2192" y="17810"/>
                    <a:pt x="2085" y="17008"/>
                    <a:pt x="2085" y="16259"/>
                  </a:cubicBezTo>
                  <a:cubicBezTo>
                    <a:pt x="2085" y="15725"/>
                    <a:pt x="2139" y="15190"/>
                    <a:pt x="2246" y="14656"/>
                  </a:cubicBezTo>
                  <a:cubicBezTo>
                    <a:pt x="2299" y="14442"/>
                    <a:pt x="2353" y="14281"/>
                    <a:pt x="2353" y="14228"/>
                  </a:cubicBezTo>
                  <a:lnTo>
                    <a:pt x="2406" y="14068"/>
                  </a:lnTo>
                  <a:close/>
                  <a:moveTo>
                    <a:pt x="13365" y="18237"/>
                  </a:moveTo>
                  <a:lnTo>
                    <a:pt x="13151" y="18986"/>
                  </a:lnTo>
                  <a:cubicBezTo>
                    <a:pt x="13097" y="19253"/>
                    <a:pt x="12990" y="19520"/>
                    <a:pt x="12937" y="19894"/>
                  </a:cubicBezTo>
                  <a:cubicBezTo>
                    <a:pt x="12830" y="20269"/>
                    <a:pt x="12723" y="20643"/>
                    <a:pt x="12670" y="21070"/>
                  </a:cubicBezTo>
                  <a:cubicBezTo>
                    <a:pt x="12456" y="21926"/>
                    <a:pt x="12296" y="22995"/>
                    <a:pt x="12135" y="24117"/>
                  </a:cubicBezTo>
                  <a:cubicBezTo>
                    <a:pt x="11975" y="25187"/>
                    <a:pt x="11761" y="26416"/>
                    <a:pt x="11601" y="27592"/>
                  </a:cubicBezTo>
                  <a:cubicBezTo>
                    <a:pt x="11440" y="28822"/>
                    <a:pt x="11226" y="29998"/>
                    <a:pt x="11013" y="31120"/>
                  </a:cubicBezTo>
                  <a:cubicBezTo>
                    <a:pt x="10799" y="32243"/>
                    <a:pt x="10531" y="33259"/>
                    <a:pt x="10264" y="34114"/>
                  </a:cubicBezTo>
                  <a:cubicBezTo>
                    <a:pt x="10104" y="34542"/>
                    <a:pt x="9997" y="34916"/>
                    <a:pt x="9837" y="35236"/>
                  </a:cubicBezTo>
                  <a:lnTo>
                    <a:pt x="9676" y="35664"/>
                  </a:lnTo>
                  <a:lnTo>
                    <a:pt x="9516" y="36038"/>
                  </a:lnTo>
                  <a:lnTo>
                    <a:pt x="9195" y="36733"/>
                  </a:lnTo>
                  <a:lnTo>
                    <a:pt x="9409" y="35931"/>
                  </a:lnTo>
                  <a:lnTo>
                    <a:pt x="9516" y="35557"/>
                  </a:lnTo>
                  <a:lnTo>
                    <a:pt x="9676" y="35076"/>
                  </a:lnTo>
                  <a:cubicBezTo>
                    <a:pt x="9783" y="34702"/>
                    <a:pt x="9837" y="34328"/>
                    <a:pt x="9943" y="33900"/>
                  </a:cubicBezTo>
                  <a:cubicBezTo>
                    <a:pt x="10157" y="33045"/>
                    <a:pt x="10371" y="32029"/>
                    <a:pt x="10531" y="30906"/>
                  </a:cubicBezTo>
                  <a:cubicBezTo>
                    <a:pt x="10692" y="29784"/>
                    <a:pt x="10852" y="28608"/>
                    <a:pt x="11013" y="27432"/>
                  </a:cubicBezTo>
                  <a:lnTo>
                    <a:pt x="11066" y="27432"/>
                  </a:lnTo>
                  <a:cubicBezTo>
                    <a:pt x="11226" y="26202"/>
                    <a:pt x="11440" y="25026"/>
                    <a:pt x="11654" y="23904"/>
                  </a:cubicBezTo>
                  <a:cubicBezTo>
                    <a:pt x="11868" y="22781"/>
                    <a:pt x="12135" y="21765"/>
                    <a:pt x="12349" y="20910"/>
                  </a:cubicBezTo>
                  <a:cubicBezTo>
                    <a:pt x="12509" y="20482"/>
                    <a:pt x="12616" y="20108"/>
                    <a:pt x="12723" y="19734"/>
                  </a:cubicBezTo>
                  <a:cubicBezTo>
                    <a:pt x="12884" y="19413"/>
                    <a:pt x="12937" y="19146"/>
                    <a:pt x="13044" y="18932"/>
                  </a:cubicBezTo>
                  <a:lnTo>
                    <a:pt x="13365" y="18237"/>
                  </a:lnTo>
                  <a:close/>
                  <a:moveTo>
                    <a:pt x="2780" y="26363"/>
                  </a:moveTo>
                  <a:lnTo>
                    <a:pt x="3048" y="26737"/>
                  </a:lnTo>
                  <a:cubicBezTo>
                    <a:pt x="3208" y="27004"/>
                    <a:pt x="3422" y="27325"/>
                    <a:pt x="3689" y="27806"/>
                  </a:cubicBezTo>
                  <a:cubicBezTo>
                    <a:pt x="3903" y="28234"/>
                    <a:pt x="4170" y="28768"/>
                    <a:pt x="4437" y="29410"/>
                  </a:cubicBezTo>
                  <a:cubicBezTo>
                    <a:pt x="4705" y="29998"/>
                    <a:pt x="4972" y="30693"/>
                    <a:pt x="5239" y="31388"/>
                  </a:cubicBezTo>
                  <a:cubicBezTo>
                    <a:pt x="5453" y="32136"/>
                    <a:pt x="5667" y="32831"/>
                    <a:pt x="5827" y="33579"/>
                  </a:cubicBezTo>
                  <a:cubicBezTo>
                    <a:pt x="5988" y="34274"/>
                    <a:pt x="6148" y="34916"/>
                    <a:pt x="6255" y="35504"/>
                  </a:cubicBezTo>
                  <a:cubicBezTo>
                    <a:pt x="6308" y="36092"/>
                    <a:pt x="6362" y="36626"/>
                    <a:pt x="6415" y="36947"/>
                  </a:cubicBezTo>
                  <a:cubicBezTo>
                    <a:pt x="6362" y="36626"/>
                    <a:pt x="6255" y="36145"/>
                    <a:pt x="6148" y="35611"/>
                  </a:cubicBezTo>
                  <a:cubicBezTo>
                    <a:pt x="5988" y="35076"/>
                    <a:pt x="5827" y="34381"/>
                    <a:pt x="5667" y="33740"/>
                  </a:cubicBezTo>
                  <a:cubicBezTo>
                    <a:pt x="5453" y="33045"/>
                    <a:pt x="5239" y="32350"/>
                    <a:pt x="4972" y="31655"/>
                  </a:cubicBezTo>
                  <a:cubicBezTo>
                    <a:pt x="4705" y="30960"/>
                    <a:pt x="4491" y="30265"/>
                    <a:pt x="4277" y="29624"/>
                  </a:cubicBezTo>
                  <a:cubicBezTo>
                    <a:pt x="4010" y="28982"/>
                    <a:pt x="3796" y="28447"/>
                    <a:pt x="3529" y="27966"/>
                  </a:cubicBezTo>
                  <a:cubicBezTo>
                    <a:pt x="3315" y="27485"/>
                    <a:pt x="3154" y="27058"/>
                    <a:pt x="2994" y="26790"/>
                  </a:cubicBezTo>
                  <a:lnTo>
                    <a:pt x="2780" y="26363"/>
                  </a:lnTo>
                  <a:close/>
                  <a:moveTo>
                    <a:pt x="14808" y="28287"/>
                  </a:moveTo>
                  <a:lnTo>
                    <a:pt x="14755" y="28715"/>
                  </a:lnTo>
                  <a:cubicBezTo>
                    <a:pt x="14648" y="29035"/>
                    <a:pt x="14594" y="29463"/>
                    <a:pt x="14434" y="29944"/>
                  </a:cubicBezTo>
                  <a:cubicBezTo>
                    <a:pt x="14327" y="30425"/>
                    <a:pt x="14167" y="30960"/>
                    <a:pt x="14006" y="31548"/>
                  </a:cubicBezTo>
                  <a:cubicBezTo>
                    <a:pt x="13792" y="32136"/>
                    <a:pt x="13632" y="32777"/>
                    <a:pt x="13418" y="33419"/>
                  </a:cubicBezTo>
                  <a:cubicBezTo>
                    <a:pt x="13204" y="34007"/>
                    <a:pt x="12990" y="34595"/>
                    <a:pt x="12723" y="35183"/>
                  </a:cubicBezTo>
                  <a:cubicBezTo>
                    <a:pt x="12509" y="35771"/>
                    <a:pt x="12296" y="36252"/>
                    <a:pt x="12135" y="36680"/>
                  </a:cubicBezTo>
                  <a:cubicBezTo>
                    <a:pt x="11921" y="37107"/>
                    <a:pt x="11761" y="37482"/>
                    <a:pt x="11654" y="37695"/>
                  </a:cubicBezTo>
                  <a:lnTo>
                    <a:pt x="11494" y="38123"/>
                  </a:lnTo>
                  <a:lnTo>
                    <a:pt x="11601" y="37695"/>
                  </a:lnTo>
                  <a:lnTo>
                    <a:pt x="11975" y="36573"/>
                  </a:lnTo>
                  <a:lnTo>
                    <a:pt x="12509" y="34969"/>
                  </a:lnTo>
                  <a:cubicBezTo>
                    <a:pt x="12723" y="34435"/>
                    <a:pt x="12937" y="33793"/>
                    <a:pt x="13151" y="33205"/>
                  </a:cubicBezTo>
                  <a:cubicBezTo>
                    <a:pt x="13311" y="32564"/>
                    <a:pt x="13578" y="31976"/>
                    <a:pt x="13739" y="31388"/>
                  </a:cubicBezTo>
                  <a:lnTo>
                    <a:pt x="14273" y="29837"/>
                  </a:lnTo>
                  <a:lnTo>
                    <a:pt x="14648" y="28715"/>
                  </a:lnTo>
                  <a:lnTo>
                    <a:pt x="14808" y="28287"/>
                  </a:lnTo>
                  <a:close/>
                  <a:moveTo>
                    <a:pt x="14327" y="37695"/>
                  </a:moveTo>
                  <a:lnTo>
                    <a:pt x="14167" y="38230"/>
                  </a:lnTo>
                  <a:cubicBezTo>
                    <a:pt x="14060" y="38604"/>
                    <a:pt x="13846" y="39085"/>
                    <a:pt x="13685" y="39673"/>
                  </a:cubicBezTo>
                  <a:cubicBezTo>
                    <a:pt x="13472" y="40261"/>
                    <a:pt x="13151" y="40903"/>
                    <a:pt x="12884" y="41598"/>
                  </a:cubicBezTo>
                  <a:cubicBezTo>
                    <a:pt x="12563" y="42293"/>
                    <a:pt x="12189" y="42988"/>
                    <a:pt x="11868" y="43683"/>
                  </a:cubicBezTo>
                  <a:cubicBezTo>
                    <a:pt x="11547" y="44378"/>
                    <a:pt x="11119" y="45019"/>
                    <a:pt x="10745" y="45607"/>
                  </a:cubicBezTo>
                  <a:cubicBezTo>
                    <a:pt x="10371" y="46195"/>
                    <a:pt x="9997" y="46730"/>
                    <a:pt x="9676" y="47157"/>
                  </a:cubicBezTo>
                  <a:cubicBezTo>
                    <a:pt x="9355" y="47638"/>
                    <a:pt x="9088" y="47959"/>
                    <a:pt x="8874" y="48173"/>
                  </a:cubicBezTo>
                  <a:lnTo>
                    <a:pt x="8607" y="48547"/>
                  </a:lnTo>
                  <a:lnTo>
                    <a:pt x="8821" y="48066"/>
                  </a:lnTo>
                  <a:cubicBezTo>
                    <a:pt x="8981" y="47745"/>
                    <a:pt x="9195" y="47318"/>
                    <a:pt x="9516" y="46783"/>
                  </a:cubicBezTo>
                  <a:cubicBezTo>
                    <a:pt x="9783" y="46302"/>
                    <a:pt x="10104" y="45714"/>
                    <a:pt x="10425" y="45072"/>
                  </a:cubicBezTo>
                  <a:cubicBezTo>
                    <a:pt x="10745" y="44431"/>
                    <a:pt x="11066" y="43790"/>
                    <a:pt x="11440" y="43095"/>
                  </a:cubicBezTo>
                  <a:cubicBezTo>
                    <a:pt x="11868" y="42346"/>
                    <a:pt x="12135" y="41758"/>
                    <a:pt x="12456" y="41117"/>
                  </a:cubicBezTo>
                  <a:cubicBezTo>
                    <a:pt x="12830" y="40475"/>
                    <a:pt x="13151" y="39887"/>
                    <a:pt x="13418" y="39353"/>
                  </a:cubicBezTo>
                  <a:cubicBezTo>
                    <a:pt x="13632" y="38818"/>
                    <a:pt x="13899" y="38444"/>
                    <a:pt x="14060" y="38123"/>
                  </a:cubicBezTo>
                  <a:lnTo>
                    <a:pt x="14327" y="37695"/>
                  </a:lnTo>
                  <a:close/>
                  <a:moveTo>
                    <a:pt x="2299" y="35504"/>
                  </a:moveTo>
                  <a:cubicBezTo>
                    <a:pt x="2299" y="35504"/>
                    <a:pt x="2406" y="35718"/>
                    <a:pt x="2513" y="36038"/>
                  </a:cubicBezTo>
                  <a:cubicBezTo>
                    <a:pt x="2727" y="36573"/>
                    <a:pt x="2887" y="37054"/>
                    <a:pt x="3048" y="37589"/>
                  </a:cubicBezTo>
                  <a:cubicBezTo>
                    <a:pt x="3208" y="38230"/>
                    <a:pt x="3422" y="39032"/>
                    <a:pt x="3582" y="39887"/>
                  </a:cubicBezTo>
                  <a:cubicBezTo>
                    <a:pt x="3742" y="40743"/>
                    <a:pt x="3903" y="41705"/>
                    <a:pt x="4010" y="42613"/>
                  </a:cubicBezTo>
                  <a:cubicBezTo>
                    <a:pt x="4117" y="43576"/>
                    <a:pt x="4224" y="44538"/>
                    <a:pt x="4330" y="45447"/>
                  </a:cubicBezTo>
                  <a:cubicBezTo>
                    <a:pt x="4384" y="46302"/>
                    <a:pt x="4491" y="47157"/>
                    <a:pt x="4544" y="47852"/>
                  </a:cubicBezTo>
                  <a:cubicBezTo>
                    <a:pt x="4651" y="48547"/>
                    <a:pt x="4705" y="49135"/>
                    <a:pt x="4758" y="49563"/>
                  </a:cubicBezTo>
                  <a:lnTo>
                    <a:pt x="4865" y="50204"/>
                  </a:lnTo>
                  <a:lnTo>
                    <a:pt x="4705" y="49563"/>
                  </a:lnTo>
                  <a:cubicBezTo>
                    <a:pt x="4651" y="49189"/>
                    <a:pt x="4491" y="48601"/>
                    <a:pt x="4384" y="47906"/>
                  </a:cubicBezTo>
                  <a:cubicBezTo>
                    <a:pt x="4277" y="47211"/>
                    <a:pt x="4170" y="46355"/>
                    <a:pt x="4063" y="45500"/>
                  </a:cubicBezTo>
                  <a:cubicBezTo>
                    <a:pt x="3956" y="44645"/>
                    <a:pt x="3849" y="43683"/>
                    <a:pt x="3742" y="42720"/>
                  </a:cubicBezTo>
                  <a:cubicBezTo>
                    <a:pt x="3582" y="41812"/>
                    <a:pt x="3475" y="40849"/>
                    <a:pt x="3368" y="39994"/>
                  </a:cubicBezTo>
                  <a:cubicBezTo>
                    <a:pt x="3208" y="39139"/>
                    <a:pt x="3048" y="38337"/>
                    <a:pt x="2887" y="37695"/>
                  </a:cubicBezTo>
                  <a:cubicBezTo>
                    <a:pt x="2727" y="37001"/>
                    <a:pt x="2566" y="36466"/>
                    <a:pt x="2460" y="36092"/>
                  </a:cubicBezTo>
                  <a:cubicBezTo>
                    <a:pt x="2353" y="35718"/>
                    <a:pt x="2299" y="35504"/>
                    <a:pt x="2299" y="35504"/>
                  </a:cubicBezTo>
                  <a:close/>
                  <a:moveTo>
                    <a:pt x="2406" y="53251"/>
                  </a:moveTo>
                  <a:lnTo>
                    <a:pt x="2460" y="53519"/>
                  </a:lnTo>
                  <a:lnTo>
                    <a:pt x="2566" y="54214"/>
                  </a:lnTo>
                  <a:cubicBezTo>
                    <a:pt x="2620" y="54481"/>
                    <a:pt x="2727" y="54802"/>
                    <a:pt x="2780" y="55176"/>
                  </a:cubicBezTo>
                  <a:cubicBezTo>
                    <a:pt x="2834" y="55497"/>
                    <a:pt x="2887" y="55871"/>
                    <a:pt x="2994" y="56245"/>
                  </a:cubicBezTo>
                  <a:cubicBezTo>
                    <a:pt x="3048" y="56619"/>
                    <a:pt x="3101" y="56993"/>
                    <a:pt x="3208" y="57368"/>
                  </a:cubicBezTo>
                  <a:lnTo>
                    <a:pt x="3368" y="58330"/>
                  </a:lnTo>
                  <a:lnTo>
                    <a:pt x="3529" y="58971"/>
                  </a:lnTo>
                  <a:lnTo>
                    <a:pt x="3582" y="59238"/>
                  </a:lnTo>
                  <a:lnTo>
                    <a:pt x="3422" y="59025"/>
                  </a:lnTo>
                  <a:cubicBezTo>
                    <a:pt x="3368" y="58918"/>
                    <a:pt x="3315" y="58704"/>
                    <a:pt x="3208" y="58437"/>
                  </a:cubicBezTo>
                  <a:cubicBezTo>
                    <a:pt x="3154" y="58169"/>
                    <a:pt x="2994" y="57849"/>
                    <a:pt x="2941" y="57528"/>
                  </a:cubicBezTo>
                  <a:cubicBezTo>
                    <a:pt x="2834" y="57154"/>
                    <a:pt x="2780" y="56779"/>
                    <a:pt x="2673" y="56405"/>
                  </a:cubicBezTo>
                  <a:cubicBezTo>
                    <a:pt x="2620" y="56031"/>
                    <a:pt x="2566" y="55657"/>
                    <a:pt x="2513" y="55283"/>
                  </a:cubicBezTo>
                  <a:cubicBezTo>
                    <a:pt x="2460" y="54909"/>
                    <a:pt x="2406" y="54588"/>
                    <a:pt x="2406" y="54267"/>
                  </a:cubicBezTo>
                  <a:cubicBezTo>
                    <a:pt x="2353" y="54000"/>
                    <a:pt x="2406" y="53732"/>
                    <a:pt x="2406" y="53572"/>
                  </a:cubicBezTo>
                  <a:lnTo>
                    <a:pt x="2406" y="53251"/>
                  </a:lnTo>
                  <a:close/>
                  <a:moveTo>
                    <a:pt x="11207" y="1"/>
                  </a:moveTo>
                  <a:cubicBezTo>
                    <a:pt x="9948" y="1"/>
                    <a:pt x="9180" y="2317"/>
                    <a:pt x="7110" y="4232"/>
                  </a:cubicBezTo>
                  <a:cubicBezTo>
                    <a:pt x="4919" y="6210"/>
                    <a:pt x="4865" y="14495"/>
                    <a:pt x="4865" y="14495"/>
                  </a:cubicBezTo>
                  <a:cubicBezTo>
                    <a:pt x="4330" y="12410"/>
                    <a:pt x="4117" y="10272"/>
                    <a:pt x="4170" y="8134"/>
                  </a:cubicBezTo>
                  <a:lnTo>
                    <a:pt x="4170" y="8134"/>
                  </a:lnTo>
                  <a:cubicBezTo>
                    <a:pt x="3101" y="9310"/>
                    <a:pt x="2353" y="10753"/>
                    <a:pt x="1925" y="12357"/>
                  </a:cubicBezTo>
                  <a:cubicBezTo>
                    <a:pt x="1070" y="15244"/>
                    <a:pt x="268" y="18665"/>
                    <a:pt x="3796" y="22033"/>
                  </a:cubicBezTo>
                  <a:cubicBezTo>
                    <a:pt x="2139" y="21605"/>
                    <a:pt x="856" y="20269"/>
                    <a:pt x="428" y="18611"/>
                  </a:cubicBezTo>
                  <a:cubicBezTo>
                    <a:pt x="107" y="20643"/>
                    <a:pt x="1" y="22728"/>
                    <a:pt x="107" y="24759"/>
                  </a:cubicBezTo>
                  <a:cubicBezTo>
                    <a:pt x="268" y="28768"/>
                    <a:pt x="3048" y="28929"/>
                    <a:pt x="4544" y="34542"/>
                  </a:cubicBezTo>
                  <a:cubicBezTo>
                    <a:pt x="4544" y="34542"/>
                    <a:pt x="2566" y="31388"/>
                    <a:pt x="963" y="30158"/>
                  </a:cubicBezTo>
                  <a:lnTo>
                    <a:pt x="963" y="30158"/>
                  </a:lnTo>
                  <a:cubicBezTo>
                    <a:pt x="802" y="32564"/>
                    <a:pt x="1016" y="34969"/>
                    <a:pt x="1551" y="37321"/>
                  </a:cubicBezTo>
                  <a:cubicBezTo>
                    <a:pt x="2353" y="40903"/>
                    <a:pt x="3956" y="46569"/>
                    <a:pt x="3582" y="51060"/>
                  </a:cubicBezTo>
                  <a:cubicBezTo>
                    <a:pt x="3422" y="48601"/>
                    <a:pt x="2834" y="46249"/>
                    <a:pt x="1818" y="44003"/>
                  </a:cubicBezTo>
                  <a:lnTo>
                    <a:pt x="1818" y="44003"/>
                  </a:lnTo>
                  <a:cubicBezTo>
                    <a:pt x="1818" y="44004"/>
                    <a:pt x="2299" y="47371"/>
                    <a:pt x="1765" y="49349"/>
                  </a:cubicBezTo>
                  <a:cubicBezTo>
                    <a:pt x="1177" y="51380"/>
                    <a:pt x="1016" y="52450"/>
                    <a:pt x="1658" y="55978"/>
                  </a:cubicBezTo>
                  <a:cubicBezTo>
                    <a:pt x="1978" y="57849"/>
                    <a:pt x="2887" y="60949"/>
                    <a:pt x="3315" y="62392"/>
                  </a:cubicBezTo>
                  <a:cubicBezTo>
                    <a:pt x="3582" y="61377"/>
                    <a:pt x="3903" y="60361"/>
                    <a:pt x="4117" y="59399"/>
                  </a:cubicBezTo>
                  <a:cubicBezTo>
                    <a:pt x="4812" y="56779"/>
                    <a:pt x="5453" y="54107"/>
                    <a:pt x="5881" y="51380"/>
                  </a:cubicBezTo>
                  <a:lnTo>
                    <a:pt x="6041" y="50365"/>
                  </a:lnTo>
                  <a:lnTo>
                    <a:pt x="6201" y="49349"/>
                  </a:lnTo>
                  <a:lnTo>
                    <a:pt x="6522" y="47264"/>
                  </a:lnTo>
                  <a:lnTo>
                    <a:pt x="6736" y="45179"/>
                  </a:lnTo>
                  <a:cubicBezTo>
                    <a:pt x="6789" y="44538"/>
                    <a:pt x="6896" y="43790"/>
                    <a:pt x="6950" y="43095"/>
                  </a:cubicBezTo>
                  <a:cubicBezTo>
                    <a:pt x="7164" y="40315"/>
                    <a:pt x="7324" y="37482"/>
                    <a:pt x="7378" y="34702"/>
                  </a:cubicBezTo>
                  <a:cubicBezTo>
                    <a:pt x="7431" y="31869"/>
                    <a:pt x="7378" y="29089"/>
                    <a:pt x="7217" y="26256"/>
                  </a:cubicBezTo>
                  <a:cubicBezTo>
                    <a:pt x="7110" y="23423"/>
                    <a:pt x="6950" y="20589"/>
                    <a:pt x="6950" y="17649"/>
                  </a:cubicBezTo>
                  <a:cubicBezTo>
                    <a:pt x="6950" y="16152"/>
                    <a:pt x="7057" y="14709"/>
                    <a:pt x="7217" y="13266"/>
                  </a:cubicBezTo>
                  <a:cubicBezTo>
                    <a:pt x="7431" y="11822"/>
                    <a:pt x="7752" y="10433"/>
                    <a:pt x="8233" y="9096"/>
                  </a:cubicBezTo>
                  <a:cubicBezTo>
                    <a:pt x="8304" y="8954"/>
                    <a:pt x="8399" y="8859"/>
                    <a:pt x="8486" y="8859"/>
                  </a:cubicBezTo>
                  <a:cubicBezTo>
                    <a:pt x="8530" y="8859"/>
                    <a:pt x="8571" y="8882"/>
                    <a:pt x="8607" y="8936"/>
                  </a:cubicBezTo>
                  <a:cubicBezTo>
                    <a:pt x="8767" y="9043"/>
                    <a:pt x="8767" y="9257"/>
                    <a:pt x="8767" y="9417"/>
                  </a:cubicBezTo>
                  <a:cubicBezTo>
                    <a:pt x="8286" y="12143"/>
                    <a:pt x="8019" y="14869"/>
                    <a:pt x="8072" y="17649"/>
                  </a:cubicBezTo>
                  <a:cubicBezTo>
                    <a:pt x="8072" y="20376"/>
                    <a:pt x="8233" y="23209"/>
                    <a:pt x="8393" y="26095"/>
                  </a:cubicBezTo>
                  <a:cubicBezTo>
                    <a:pt x="8500" y="28929"/>
                    <a:pt x="8607" y="31815"/>
                    <a:pt x="8607" y="34702"/>
                  </a:cubicBezTo>
                  <a:cubicBezTo>
                    <a:pt x="8607" y="35397"/>
                    <a:pt x="8607" y="36145"/>
                    <a:pt x="8554" y="36840"/>
                  </a:cubicBezTo>
                  <a:lnTo>
                    <a:pt x="8554" y="37963"/>
                  </a:lnTo>
                  <a:lnTo>
                    <a:pt x="8500" y="39032"/>
                  </a:lnTo>
                  <a:cubicBezTo>
                    <a:pt x="8447" y="39727"/>
                    <a:pt x="8447" y="40475"/>
                    <a:pt x="8393" y="41170"/>
                  </a:cubicBezTo>
                  <a:lnTo>
                    <a:pt x="8233" y="43362"/>
                  </a:lnTo>
                  <a:cubicBezTo>
                    <a:pt x="8179" y="44057"/>
                    <a:pt x="8126" y="44752"/>
                    <a:pt x="8019" y="45500"/>
                  </a:cubicBezTo>
                  <a:lnTo>
                    <a:pt x="7805" y="47638"/>
                  </a:lnTo>
                  <a:lnTo>
                    <a:pt x="7484" y="49777"/>
                  </a:lnTo>
                  <a:lnTo>
                    <a:pt x="7324" y="50846"/>
                  </a:lnTo>
                  <a:lnTo>
                    <a:pt x="7164" y="51861"/>
                  </a:lnTo>
                  <a:cubicBezTo>
                    <a:pt x="7003" y="52556"/>
                    <a:pt x="6896" y="53305"/>
                    <a:pt x="6789" y="54000"/>
                  </a:cubicBezTo>
                  <a:lnTo>
                    <a:pt x="6308" y="56031"/>
                  </a:lnTo>
                  <a:cubicBezTo>
                    <a:pt x="6229" y="56545"/>
                    <a:pt x="6092" y="57030"/>
                    <a:pt x="5960" y="57551"/>
                  </a:cubicBezTo>
                  <a:lnTo>
                    <a:pt x="5960" y="57551"/>
                  </a:lnTo>
                  <a:lnTo>
                    <a:pt x="6255" y="57207"/>
                  </a:lnTo>
                  <a:cubicBezTo>
                    <a:pt x="6415" y="56940"/>
                    <a:pt x="6683" y="56619"/>
                    <a:pt x="7003" y="56138"/>
                  </a:cubicBezTo>
                  <a:cubicBezTo>
                    <a:pt x="7324" y="55710"/>
                    <a:pt x="7698" y="55176"/>
                    <a:pt x="8072" y="54588"/>
                  </a:cubicBezTo>
                  <a:cubicBezTo>
                    <a:pt x="8500" y="54053"/>
                    <a:pt x="8821" y="53412"/>
                    <a:pt x="9195" y="52717"/>
                  </a:cubicBezTo>
                  <a:cubicBezTo>
                    <a:pt x="9569" y="52022"/>
                    <a:pt x="9943" y="51380"/>
                    <a:pt x="10211" y="50632"/>
                  </a:cubicBezTo>
                  <a:cubicBezTo>
                    <a:pt x="10531" y="49937"/>
                    <a:pt x="10799" y="49296"/>
                    <a:pt x="11013" y="48761"/>
                  </a:cubicBezTo>
                  <a:cubicBezTo>
                    <a:pt x="11226" y="48173"/>
                    <a:pt x="11440" y="47692"/>
                    <a:pt x="11547" y="47371"/>
                  </a:cubicBezTo>
                  <a:lnTo>
                    <a:pt x="11761" y="46837"/>
                  </a:lnTo>
                  <a:lnTo>
                    <a:pt x="11601" y="47425"/>
                  </a:lnTo>
                  <a:cubicBezTo>
                    <a:pt x="11494" y="47745"/>
                    <a:pt x="11387" y="48280"/>
                    <a:pt x="11173" y="48868"/>
                  </a:cubicBezTo>
                  <a:cubicBezTo>
                    <a:pt x="10959" y="49509"/>
                    <a:pt x="10745" y="50204"/>
                    <a:pt x="10425" y="50899"/>
                  </a:cubicBezTo>
                  <a:cubicBezTo>
                    <a:pt x="10157" y="51594"/>
                    <a:pt x="9783" y="52343"/>
                    <a:pt x="9409" y="53038"/>
                  </a:cubicBezTo>
                  <a:cubicBezTo>
                    <a:pt x="9088" y="53732"/>
                    <a:pt x="8660" y="54374"/>
                    <a:pt x="8233" y="54909"/>
                  </a:cubicBezTo>
                  <a:cubicBezTo>
                    <a:pt x="7912" y="55443"/>
                    <a:pt x="7538" y="55924"/>
                    <a:pt x="7110" y="56352"/>
                  </a:cubicBezTo>
                  <a:cubicBezTo>
                    <a:pt x="6789" y="56779"/>
                    <a:pt x="6469" y="57100"/>
                    <a:pt x="6255" y="57261"/>
                  </a:cubicBezTo>
                  <a:lnTo>
                    <a:pt x="5959" y="57557"/>
                  </a:lnTo>
                  <a:lnTo>
                    <a:pt x="5959" y="57557"/>
                  </a:lnTo>
                  <a:cubicBezTo>
                    <a:pt x="5959" y="57555"/>
                    <a:pt x="5960" y="57553"/>
                    <a:pt x="5960" y="57551"/>
                  </a:cubicBezTo>
                  <a:lnTo>
                    <a:pt x="5960" y="57551"/>
                  </a:lnTo>
                  <a:lnTo>
                    <a:pt x="5934" y="57581"/>
                  </a:lnTo>
                  <a:lnTo>
                    <a:pt x="5959" y="57557"/>
                  </a:lnTo>
                  <a:lnTo>
                    <a:pt x="5959" y="57557"/>
                  </a:lnTo>
                  <a:cubicBezTo>
                    <a:pt x="5913" y="57738"/>
                    <a:pt x="5869" y="57923"/>
                    <a:pt x="5827" y="58116"/>
                  </a:cubicBezTo>
                  <a:cubicBezTo>
                    <a:pt x="5667" y="58811"/>
                    <a:pt x="5507" y="59345"/>
                    <a:pt x="5346" y="59987"/>
                  </a:cubicBezTo>
                  <a:cubicBezTo>
                    <a:pt x="8607" y="54641"/>
                    <a:pt x="10745" y="54855"/>
                    <a:pt x="12990" y="47692"/>
                  </a:cubicBezTo>
                  <a:cubicBezTo>
                    <a:pt x="15610" y="39353"/>
                    <a:pt x="15556" y="34168"/>
                    <a:pt x="15556" y="34167"/>
                  </a:cubicBezTo>
                  <a:lnTo>
                    <a:pt x="15556" y="34167"/>
                  </a:lnTo>
                  <a:lnTo>
                    <a:pt x="11547" y="41437"/>
                  </a:lnTo>
                  <a:cubicBezTo>
                    <a:pt x="11547" y="41437"/>
                    <a:pt x="15182" y="32510"/>
                    <a:pt x="15770" y="29410"/>
                  </a:cubicBezTo>
                  <a:cubicBezTo>
                    <a:pt x="16358" y="26309"/>
                    <a:pt x="14273" y="20376"/>
                    <a:pt x="14434" y="18023"/>
                  </a:cubicBezTo>
                  <a:cubicBezTo>
                    <a:pt x="14541" y="15725"/>
                    <a:pt x="14915" y="12625"/>
                    <a:pt x="14915" y="12624"/>
                  </a:cubicBezTo>
                  <a:lnTo>
                    <a:pt x="14915" y="12624"/>
                  </a:lnTo>
                  <a:cubicBezTo>
                    <a:pt x="14915" y="12625"/>
                    <a:pt x="11654" y="17543"/>
                    <a:pt x="11013" y="22460"/>
                  </a:cubicBezTo>
                  <a:cubicBezTo>
                    <a:pt x="11013" y="22460"/>
                    <a:pt x="11226" y="15458"/>
                    <a:pt x="14060" y="10486"/>
                  </a:cubicBezTo>
                  <a:cubicBezTo>
                    <a:pt x="13418" y="8615"/>
                    <a:pt x="13097" y="6637"/>
                    <a:pt x="13151" y="4659"/>
                  </a:cubicBezTo>
                  <a:cubicBezTo>
                    <a:pt x="13258" y="1505"/>
                    <a:pt x="12777" y="383"/>
                    <a:pt x="11440" y="9"/>
                  </a:cubicBezTo>
                  <a:lnTo>
                    <a:pt x="11333" y="9"/>
                  </a:lnTo>
                  <a:cubicBezTo>
                    <a:pt x="11291" y="3"/>
                    <a:pt x="11249" y="1"/>
                    <a:pt x="112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34"/>
            <p:cNvSpPr/>
            <p:nvPr/>
          </p:nvSpPr>
          <p:spPr>
            <a:xfrm>
              <a:off x="3832050" y="2248075"/>
              <a:ext cx="316750" cy="21425"/>
            </a:xfrm>
            <a:custGeom>
              <a:avLst/>
              <a:gdLst/>
              <a:ahLst/>
              <a:cxnLst/>
              <a:rect l="l" t="t" r="r" b="b"/>
              <a:pathLst>
                <a:path w="12670" h="857" extrusionOk="0">
                  <a:moveTo>
                    <a:pt x="9462" y="1"/>
                  </a:moveTo>
                  <a:cubicBezTo>
                    <a:pt x="8393" y="1"/>
                    <a:pt x="7377" y="1"/>
                    <a:pt x="6308" y="54"/>
                  </a:cubicBezTo>
                  <a:cubicBezTo>
                    <a:pt x="5800" y="81"/>
                    <a:pt x="5279" y="94"/>
                    <a:pt x="4751" y="94"/>
                  </a:cubicBezTo>
                  <a:cubicBezTo>
                    <a:pt x="4223" y="94"/>
                    <a:pt x="3689" y="81"/>
                    <a:pt x="3154" y="54"/>
                  </a:cubicBezTo>
                  <a:lnTo>
                    <a:pt x="0" y="1"/>
                  </a:lnTo>
                  <a:lnTo>
                    <a:pt x="0" y="1"/>
                  </a:lnTo>
                  <a:cubicBezTo>
                    <a:pt x="1016" y="322"/>
                    <a:pt x="2085" y="535"/>
                    <a:pt x="3154" y="642"/>
                  </a:cubicBezTo>
                  <a:cubicBezTo>
                    <a:pt x="4170" y="803"/>
                    <a:pt x="5239" y="856"/>
                    <a:pt x="6308" y="856"/>
                  </a:cubicBezTo>
                  <a:cubicBezTo>
                    <a:pt x="7377" y="856"/>
                    <a:pt x="8446" y="749"/>
                    <a:pt x="9515" y="642"/>
                  </a:cubicBezTo>
                  <a:cubicBezTo>
                    <a:pt x="10584" y="535"/>
                    <a:pt x="11600" y="322"/>
                    <a:pt x="12669" y="1"/>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34"/>
            <p:cNvSpPr/>
            <p:nvPr/>
          </p:nvSpPr>
          <p:spPr>
            <a:xfrm>
              <a:off x="3659650" y="506300"/>
              <a:ext cx="662875" cy="2208550"/>
            </a:xfrm>
            <a:custGeom>
              <a:avLst/>
              <a:gdLst/>
              <a:ahLst/>
              <a:cxnLst/>
              <a:rect l="l" t="t" r="r" b="b"/>
              <a:pathLst>
                <a:path w="26515" h="88342" extrusionOk="0">
                  <a:moveTo>
                    <a:pt x="20567" y="919"/>
                  </a:moveTo>
                  <a:cubicBezTo>
                    <a:pt x="20607" y="919"/>
                    <a:pt x="20647" y="921"/>
                    <a:pt x="20688" y="927"/>
                  </a:cubicBezTo>
                  <a:lnTo>
                    <a:pt x="20795" y="927"/>
                  </a:lnTo>
                  <a:cubicBezTo>
                    <a:pt x="22131" y="1301"/>
                    <a:pt x="22666" y="2423"/>
                    <a:pt x="22559" y="5577"/>
                  </a:cubicBezTo>
                  <a:cubicBezTo>
                    <a:pt x="22505" y="7555"/>
                    <a:pt x="22826" y="9587"/>
                    <a:pt x="23468" y="11458"/>
                  </a:cubicBezTo>
                  <a:cubicBezTo>
                    <a:pt x="20634" y="16429"/>
                    <a:pt x="20421" y="23432"/>
                    <a:pt x="20421" y="23432"/>
                  </a:cubicBezTo>
                  <a:cubicBezTo>
                    <a:pt x="21009" y="18461"/>
                    <a:pt x="24323" y="13543"/>
                    <a:pt x="24323" y="13542"/>
                  </a:cubicBezTo>
                  <a:lnTo>
                    <a:pt x="24323" y="13542"/>
                  </a:lnTo>
                  <a:cubicBezTo>
                    <a:pt x="24323" y="13543"/>
                    <a:pt x="23949" y="16696"/>
                    <a:pt x="23842" y="18995"/>
                  </a:cubicBezTo>
                  <a:cubicBezTo>
                    <a:pt x="23681" y="21294"/>
                    <a:pt x="25713" y="27227"/>
                    <a:pt x="25178" y="30328"/>
                  </a:cubicBezTo>
                  <a:cubicBezTo>
                    <a:pt x="24590" y="33428"/>
                    <a:pt x="20955" y="42355"/>
                    <a:pt x="20955" y="42355"/>
                  </a:cubicBezTo>
                  <a:lnTo>
                    <a:pt x="24911" y="35085"/>
                  </a:lnTo>
                  <a:lnTo>
                    <a:pt x="24911" y="35085"/>
                  </a:lnTo>
                  <a:cubicBezTo>
                    <a:pt x="24911" y="35086"/>
                    <a:pt x="24964" y="40271"/>
                    <a:pt x="22345" y="48610"/>
                  </a:cubicBezTo>
                  <a:cubicBezTo>
                    <a:pt x="20100" y="55773"/>
                    <a:pt x="17962" y="55559"/>
                    <a:pt x="14701" y="60851"/>
                  </a:cubicBezTo>
                  <a:cubicBezTo>
                    <a:pt x="14861" y="60263"/>
                    <a:pt x="15021" y="59622"/>
                    <a:pt x="15182" y="58980"/>
                  </a:cubicBezTo>
                  <a:cubicBezTo>
                    <a:pt x="15342" y="58392"/>
                    <a:pt x="15556" y="57644"/>
                    <a:pt x="15663" y="56949"/>
                  </a:cubicBezTo>
                  <a:lnTo>
                    <a:pt x="16144" y="54864"/>
                  </a:lnTo>
                  <a:cubicBezTo>
                    <a:pt x="16251" y="54223"/>
                    <a:pt x="16358" y="53474"/>
                    <a:pt x="16518" y="52779"/>
                  </a:cubicBezTo>
                  <a:lnTo>
                    <a:pt x="16679" y="51764"/>
                  </a:lnTo>
                  <a:lnTo>
                    <a:pt x="16839" y="50695"/>
                  </a:lnTo>
                  <a:lnTo>
                    <a:pt x="17160" y="48556"/>
                  </a:lnTo>
                  <a:lnTo>
                    <a:pt x="17374" y="46418"/>
                  </a:lnTo>
                  <a:cubicBezTo>
                    <a:pt x="17480" y="45670"/>
                    <a:pt x="17534" y="44975"/>
                    <a:pt x="17587" y="44226"/>
                  </a:cubicBezTo>
                  <a:lnTo>
                    <a:pt x="17748" y="42088"/>
                  </a:lnTo>
                  <a:cubicBezTo>
                    <a:pt x="17801" y="41340"/>
                    <a:pt x="17801" y="40645"/>
                    <a:pt x="17855" y="39950"/>
                  </a:cubicBezTo>
                  <a:lnTo>
                    <a:pt x="17908" y="38827"/>
                  </a:lnTo>
                  <a:lnTo>
                    <a:pt x="17908" y="37758"/>
                  </a:lnTo>
                  <a:cubicBezTo>
                    <a:pt x="17908" y="37010"/>
                    <a:pt x="17962" y="36315"/>
                    <a:pt x="17962" y="35566"/>
                  </a:cubicBezTo>
                  <a:cubicBezTo>
                    <a:pt x="17962" y="32680"/>
                    <a:pt x="17908" y="29847"/>
                    <a:pt x="17748" y="26960"/>
                  </a:cubicBezTo>
                  <a:cubicBezTo>
                    <a:pt x="17587" y="24127"/>
                    <a:pt x="17427" y="21294"/>
                    <a:pt x="17427" y="18514"/>
                  </a:cubicBezTo>
                  <a:cubicBezTo>
                    <a:pt x="17427" y="15787"/>
                    <a:pt x="17641" y="13061"/>
                    <a:pt x="18122" y="10388"/>
                  </a:cubicBezTo>
                  <a:cubicBezTo>
                    <a:pt x="18175" y="10175"/>
                    <a:pt x="18122" y="10014"/>
                    <a:pt x="18015" y="9854"/>
                  </a:cubicBezTo>
                  <a:cubicBezTo>
                    <a:pt x="17979" y="9818"/>
                    <a:pt x="17932" y="9800"/>
                    <a:pt x="17882" y="9800"/>
                  </a:cubicBezTo>
                  <a:cubicBezTo>
                    <a:pt x="17783" y="9800"/>
                    <a:pt x="17676" y="9872"/>
                    <a:pt x="17641" y="10014"/>
                  </a:cubicBezTo>
                  <a:cubicBezTo>
                    <a:pt x="17160" y="11351"/>
                    <a:pt x="16839" y="12740"/>
                    <a:pt x="16625" y="14184"/>
                  </a:cubicBezTo>
                  <a:cubicBezTo>
                    <a:pt x="16465" y="15627"/>
                    <a:pt x="16358" y="17124"/>
                    <a:pt x="16358" y="18567"/>
                  </a:cubicBezTo>
                  <a:cubicBezTo>
                    <a:pt x="16358" y="21507"/>
                    <a:pt x="16518" y="24341"/>
                    <a:pt x="16625" y="27174"/>
                  </a:cubicBezTo>
                  <a:cubicBezTo>
                    <a:pt x="16732" y="30007"/>
                    <a:pt x="16786" y="32787"/>
                    <a:pt x="16732" y="35620"/>
                  </a:cubicBezTo>
                  <a:cubicBezTo>
                    <a:pt x="16732" y="38453"/>
                    <a:pt x="16572" y="41233"/>
                    <a:pt x="16358" y="44066"/>
                  </a:cubicBezTo>
                  <a:cubicBezTo>
                    <a:pt x="16304" y="44761"/>
                    <a:pt x="16197" y="45456"/>
                    <a:pt x="16144" y="46151"/>
                  </a:cubicBezTo>
                  <a:lnTo>
                    <a:pt x="15930" y="48182"/>
                  </a:lnTo>
                  <a:lnTo>
                    <a:pt x="15609" y="50267"/>
                  </a:lnTo>
                  <a:lnTo>
                    <a:pt x="15449" y="51283"/>
                  </a:lnTo>
                  <a:lnTo>
                    <a:pt x="15289" y="52298"/>
                  </a:lnTo>
                  <a:cubicBezTo>
                    <a:pt x="14808" y="55025"/>
                    <a:pt x="14220" y="57644"/>
                    <a:pt x="13525" y="60317"/>
                  </a:cubicBezTo>
                  <a:cubicBezTo>
                    <a:pt x="13311" y="61333"/>
                    <a:pt x="12990" y="62348"/>
                    <a:pt x="12723" y="63310"/>
                  </a:cubicBezTo>
                  <a:cubicBezTo>
                    <a:pt x="12295" y="61867"/>
                    <a:pt x="11386" y="58767"/>
                    <a:pt x="11012" y="56896"/>
                  </a:cubicBezTo>
                  <a:cubicBezTo>
                    <a:pt x="10371" y="53421"/>
                    <a:pt x="10585" y="52298"/>
                    <a:pt x="11119" y="50267"/>
                  </a:cubicBezTo>
                  <a:cubicBezTo>
                    <a:pt x="11707" y="48289"/>
                    <a:pt x="11226" y="44922"/>
                    <a:pt x="11226" y="44921"/>
                  </a:cubicBezTo>
                  <a:lnTo>
                    <a:pt x="11226" y="44921"/>
                  </a:lnTo>
                  <a:cubicBezTo>
                    <a:pt x="12242" y="47167"/>
                    <a:pt x="12830" y="49519"/>
                    <a:pt x="12990" y="51978"/>
                  </a:cubicBezTo>
                  <a:cubicBezTo>
                    <a:pt x="13364" y="47541"/>
                    <a:pt x="11761" y="41821"/>
                    <a:pt x="10959" y="38239"/>
                  </a:cubicBezTo>
                  <a:cubicBezTo>
                    <a:pt x="10424" y="35941"/>
                    <a:pt x="10210" y="33482"/>
                    <a:pt x="10317" y="31076"/>
                  </a:cubicBezTo>
                  <a:lnTo>
                    <a:pt x="10317" y="31076"/>
                  </a:lnTo>
                  <a:cubicBezTo>
                    <a:pt x="11974" y="32306"/>
                    <a:pt x="13952" y="35460"/>
                    <a:pt x="13952" y="35460"/>
                  </a:cubicBezTo>
                  <a:cubicBezTo>
                    <a:pt x="12456" y="29900"/>
                    <a:pt x="9676" y="29740"/>
                    <a:pt x="9515" y="25730"/>
                  </a:cubicBezTo>
                  <a:cubicBezTo>
                    <a:pt x="9409" y="23646"/>
                    <a:pt x="9515" y="21614"/>
                    <a:pt x="9836" y="19529"/>
                  </a:cubicBezTo>
                  <a:cubicBezTo>
                    <a:pt x="10264" y="21240"/>
                    <a:pt x="11547" y="22523"/>
                    <a:pt x="13204" y="22951"/>
                  </a:cubicBezTo>
                  <a:cubicBezTo>
                    <a:pt x="9676" y="19636"/>
                    <a:pt x="10478" y="16162"/>
                    <a:pt x="11333" y="13275"/>
                  </a:cubicBezTo>
                  <a:cubicBezTo>
                    <a:pt x="11707" y="11725"/>
                    <a:pt x="12509" y="10281"/>
                    <a:pt x="13578" y="9052"/>
                  </a:cubicBezTo>
                  <a:lnTo>
                    <a:pt x="13578" y="9052"/>
                  </a:lnTo>
                  <a:cubicBezTo>
                    <a:pt x="13525" y="11190"/>
                    <a:pt x="13738" y="13328"/>
                    <a:pt x="14220" y="15413"/>
                  </a:cubicBezTo>
                  <a:cubicBezTo>
                    <a:pt x="14220" y="15413"/>
                    <a:pt x="14273" y="7181"/>
                    <a:pt x="16465" y="5150"/>
                  </a:cubicBezTo>
                  <a:cubicBezTo>
                    <a:pt x="18638" y="3235"/>
                    <a:pt x="19359" y="919"/>
                    <a:pt x="20567" y="919"/>
                  </a:cubicBezTo>
                  <a:close/>
                  <a:moveTo>
                    <a:pt x="11814" y="63150"/>
                  </a:moveTo>
                  <a:lnTo>
                    <a:pt x="11868" y="63310"/>
                  </a:lnTo>
                  <a:cubicBezTo>
                    <a:pt x="11921" y="63471"/>
                    <a:pt x="11974" y="63631"/>
                    <a:pt x="12028" y="63792"/>
                  </a:cubicBezTo>
                  <a:cubicBezTo>
                    <a:pt x="10798" y="63738"/>
                    <a:pt x="9569" y="63631"/>
                    <a:pt x="8339" y="63471"/>
                  </a:cubicBezTo>
                  <a:cubicBezTo>
                    <a:pt x="9462" y="63257"/>
                    <a:pt x="10638" y="63150"/>
                    <a:pt x="11814" y="63150"/>
                  </a:cubicBezTo>
                  <a:close/>
                  <a:moveTo>
                    <a:pt x="14487" y="63150"/>
                  </a:moveTo>
                  <a:cubicBezTo>
                    <a:pt x="15716" y="63150"/>
                    <a:pt x="16892" y="63257"/>
                    <a:pt x="18122" y="63471"/>
                  </a:cubicBezTo>
                  <a:cubicBezTo>
                    <a:pt x="16732" y="63685"/>
                    <a:pt x="15342" y="63792"/>
                    <a:pt x="14006" y="63792"/>
                  </a:cubicBezTo>
                  <a:cubicBezTo>
                    <a:pt x="14166" y="63578"/>
                    <a:pt x="14327" y="63310"/>
                    <a:pt x="14487" y="63150"/>
                  </a:cubicBezTo>
                  <a:close/>
                  <a:moveTo>
                    <a:pt x="17908" y="10175"/>
                  </a:moveTo>
                  <a:cubicBezTo>
                    <a:pt x="17267" y="12847"/>
                    <a:pt x="16946" y="15627"/>
                    <a:pt x="16999" y="18353"/>
                  </a:cubicBezTo>
                  <a:cubicBezTo>
                    <a:pt x="16999" y="21133"/>
                    <a:pt x="17160" y="23913"/>
                    <a:pt x="17320" y="26693"/>
                  </a:cubicBezTo>
                  <a:cubicBezTo>
                    <a:pt x="17641" y="32306"/>
                    <a:pt x="17587" y="37919"/>
                    <a:pt x="17160" y="43478"/>
                  </a:cubicBezTo>
                  <a:cubicBezTo>
                    <a:pt x="17053" y="44868"/>
                    <a:pt x="16946" y="46258"/>
                    <a:pt x="16786" y="47648"/>
                  </a:cubicBezTo>
                  <a:cubicBezTo>
                    <a:pt x="16625" y="49038"/>
                    <a:pt x="16411" y="50374"/>
                    <a:pt x="16197" y="51764"/>
                  </a:cubicBezTo>
                  <a:cubicBezTo>
                    <a:pt x="15716" y="54490"/>
                    <a:pt x="15182" y="57163"/>
                    <a:pt x="14487" y="59782"/>
                  </a:cubicBezTo>
                  <a:cubicBezTo>
                    <a:pt x="14113" y="61172"/>
                    <a:pt x="13738" y="62562"/>
                    <a:pt x="13311" y="63898"/>
                  </a:cubicBezTo>
                  <a:lnTo>
                    <a:pt x="13097" y="63898"/>
                  </a:lnTo>
                  <a:cubicBezTo>
                    <a:pt x="13525" y="62509"/>
                    <a:pt x="13899" y="61065"/>
                    <a:pt x="14273" y="59622"/>
                  </a:cubicBezTo>
                  <a:cubicBezTo>
                    <a:pt x="14968" y="57056"/>
                    <a:pt x="15503" y="54383"/>
                    <a:pt x="15930" y="51657"/>
                  </a:cubicBezTo>
                  <a:cubicBezTo>
                    <a:pt x="16144" y="50320"/>
                    <a:pt x="16304" y="48931"/>
                    <a:pt x="16518" y="47594"/>
                  </a:cubicBezTo>
                  <a:cubicBezTo>
                    <a:pt x="16679" y="46204"/>
                    <a:pt x="16786" y="44814"/>
                    <a:pt x="16892" y="43425"/>
                  </a:cubicBezTo>
                  <a:cubicBezTo>
                    <a:pt x="17320" y="37919"/>
                    <a:pt x="17374" y="32306"/>
                    <a:pt x="17106" y="26746"/>
                  </a:cubicBezTo>
                  <a:cubicBezTo>
                    <a:pt x="16999" y="23966"/>
                    <a:pt x="16839" y="21187"/>
                    <a:pt x="16839" y="18353"/>
                  </a:cubicBezTo>
                  <a:cubicBezTo>
                    <a:pt x="16839" y="15627"/>
                    <a:pt x="17213" y="12847"/>
                    <a:pt x="17908" y="10175"/>
                  </a:cubicBezTo>
                  <a:close/>
                  <a:moveTo>
                    <a:pt x="7324" y="64486"/>
                  </a:moveTo>
                  <a:cubicBezTo>
                    <a:pt x="9248" y="64807"/>
                    <a:pt x="11226" y="64968"/>
                    <a:pt x="13204" y="64968"/>
                  </a:cubicBezTo>
                  <a:cubicBezTo>
                    <a:pt x="14166" y="64968"/>
                    <a:pt x="15075" y="64968"/>
                    <a:pt x="15823" y="64914"/>
                  </a:cubicBezTo>
                  <a:lnTo>
                    <a:pt x="15823" y="64914"/>
                  </a:lnTo>
                  <a:cubicBezTo>
                    <a:pt x="14029" y="65185"/>
                    <a:pt x="12235" y="65327"/>
                    <a:pt x="10441" y="65327"/>
                  </a:cubicBezTo>
                  <a:cubicBezTo>
                    <a:pt x="9402" y="65327"/>
                    <a:pt x="8363" y="65279"/>
                    <a:pt x="7324" y="65181"/>
                  </a:cubicBezTo>
                  <a:lnTo>
                    <a:pt x="7324" y="64486"/>
                  </a:lnTo>
                  <a:close/>
                  <a:moveTo>
                    <a:pt x="19138" y="65128"/>
                  </a:moveTo>
                  <a:lnTo>
                    <a:pt x="19138" y="65823"/>
                  </a:lnTo>
                  <a:cubicBezTo>
                    <a:pt x="16325" y="66565"/>
                    <a:pt x="13427" y="66936"/>
                    <a:pt x="10526" y="66936"/>
                  </a:cubicBezTo>
                  <a:cubicBezTo>
                    <a:pt x="9458" y="66936"/>
                    <a:pt x="8389" y="66886"/>
                    <a:pt x="7324" y="66785"/>
                  </a:cubicBezTo>
                  <a:lnTo>
                    <a:pt x="7324" y="66144"/>
                  </a:lnTo>
                  <a:cubicBezTo>
                    <a:pt x="8303" y="66223"/>
                    <a:pt x="9285" y="66263"/>
                    <a:pt x="10267" y="66263"/>
                  </a:cubicBezTo>
                  <a:cubicBezTo>
                    <a:pt x="13254" y="66263"/>
                    <a:pt x="16241" y="65892"/>
                    <a:pt x="19138" y="65128"/>
                  </a:cubicBezTo>
                  <a:close/>
                  <a:moveTo>
                    <a:pt x="19138" y="66785"/>
                  </a:moveTo>
                  <a:lnTo>
                    <a:pt x="19138" y="67373"/>
                  </a:lnTo>
                  <a:cubicBezTo>
                    <a:pt x="17170" y="67715"/>
                    <a:pt x="15203" y="67886"/>
                    <a:pt x="13236" y="67886"/>
                  </a:cubicBezTo>
                  <a:cubicBezTo>
                    <a:pt x="12744" y="67886"/>
                    <a:pt x="12252" y="67876"/>
                    <a:pt x="11761" y="67854"/>
                  </a:cubicBezTo>
                  <a:cubicBezTo>
                    <a:pt x="14273" y="67747"/>
                    <a:pt x="16732" y="67373"/>
                    <a:pt x="19138" y="66785"/>
                  </a:cubicBezTo>
                  <a:close/>
                  <a:moveTo>
                    <a:pt x="7110" y="68282"/>
                  </a:moveTo>
                  <a:cubicBezTo>
                    <a:pt x="9179" y="68663"/>
                    <a:pt x="11276" y="68850"/>
                    <a:pt x="13372" y="68850"/>
                  </a:cubicBezTo>
                  <a:cubicBezTo>
                    <a:pt x="15392" y="68850"/>
                    <a:pt x="17411" y="68676"/>
                    <a:pt x="19405" y="68335"/>
                  </a:cubicBezTo>
                  <a:cubicBezTo>
                    <a:pt x="19833" y="68389"/>
                    <a:pt x="20153" y="68763"/>
                    <a:pt x="20207" y="69244"/>
                  </a:cubicBezTo>
                  <a:lnTo>
                    <a:pt x="20207" y="70046"/>
                  </a:lnTo>
                  <a:cubicBezTo>
                    <a:pt x="19565" y="70206"/>
                    <a:pt x="17641" y="70634"/>
                    <a:pt x="13311" y="70634"/>
                  </a:cubicBezTo>
                  <a:cubicBezTo>
                    <a:pt x="13025" y="70640"/>
                    <a:pt x="12740" y="70644"/>
                    <a:pt x="12455" y="70644"/>
                  </a:cubicBezTo>
                  <a:cubicBezTo>
                    <a:pt x="10389" y="70644"/>
                    <a:pt x="8328" y="70469"/>
                    <a:pt x="6308" y="70046"/>
                  </a:cubicBezTo>
                  <a:lnTo>
                    <a:pt x="6308" y="69244"/>
                  </a:lnTo>
                  <a:cubicBezTo>
                    <a:pt x="6308" y="68763"/>
                    <a:pt x="6682" y="68389"/>
                    <a:pt x="7110" y="68282"/>
                  </a:cubicBezTo>
                  <a:close/>
                  <a:moveTo>
                    <a:pt x="23254" y="75499"/>
                  </a:moveTo>
                  <a:lnTo>
                    <a:pt x="23254" y="75499"/>
                  </a:lnTo>
                  <a:cubicBezTo>
                    <a:pt x="20955" y="76087"/>
                    <a:pt x="18603" y="76407"/>
                    <a:pt x="16304" y="76568"/>
                  </a:cubicBezTo>
                  <a:cubicBezTo>
                    <a:pt x="15473" y="76605"/>
                    <a:pt x="14641" y="76643"/>
                    <a:pt x="13810" y="76643"/>
                  </a:cubicBezTo>
                  <a:cubicBezTo>
                    <a:pt x="13465" y="76643"/>
                    <a:pt x="13121" y="76637"/>
                    <a:pt x="12776" y="76621"/>
                  </a:cubicBezTo>
                  <a:cubicBezTo>
                    <a:pt x="11654" y="76621"/>
                    <a:pt x="10478" y="76568"/>
                    <a:pt x="9302" y="76461"/>
                  </a:cubicBezTo>
                  <a:cubicBezTo>
                    <a:pt x="9890" y="76461"/>
                    <a:pt x="10478" y="76461"/>
                    <a:pt x="11066" y="76407"/>
                  </a:cubicBezTo>
                  <a:lnTo>
                    <a:pt x="12776" y="76354"/>
                  </a:lnTo>
                  <a:cubicBezTo>
                    <a:pt x="13952" y="76300"/>
                    <a:pt x="15128" y="76247"/>
                    <a:pt x="16304" y="76193"/>
                  </a:cubicBezTo>
                  <a:cubicBezTo>
                    <a:pt x="17427" y="76087"/>
                    <a:pt x="18603" y="76033"/>
                    <a:pt x="19779" y="75926"/>
                  </a:cubicBezTo>
                  <a:cubicBezTo>
                    <a:pt x="20367" y="75819"/>
                    <a:pt x="20902" y="75766"/>
                    <a:pt x="21490" y="75712"/>
                  </a:cubicBezTo>
                  <a:cubicBezTo>
                    <a:pt x="22078" y="75605"/>
                    <a:pt x="22666" y="75552"/>
                    <a:pt x="23254" y="75499"/>
                  </a:cubicBezTo>
                  <a:close/>
                  <a:moveTo>
                    <a:pt x="13257" y="84453"/>
                  </a:moveTo>
                  <a:cubicBezTo>
                    <a:pt x="14327" y="84453"/>
                    <a:pt x="15396" y="84533"/>
                    <a:pt x="16465" y="84693"/>
                  </a:cubicBezTo>
                  <a:cubicBezTo>
                    <a:pt x="17534" y="84853"/>
                    <a:pt x="18603" y="85121"/>
                    <a:pt x="19619" y="85495"/>
                  </a:cubicBezTo>
                  <a:cubicBezTo>
                    <a:pt x="18550" y="85388"/>
                    <a:pt x="17534" y="85281"/>
                    <a:pt x="16465" y="85228"/>
                  </a:cubicBezTo>
                  <a:cubicBezTo>
                    <a:pt x="15396" y="85174"/>
                    <a:pt x="14327" y="85121"/>
                    <a:pt x="13257" y="85121"/>
                  </a:cubicBezTo>
                  <a:cubicBezTo>
                    <a:pt x="12188" y="85121"/>
                    <a:pt x="11119" y="85174"/>
                    <a:pt x="10050" y="85228"/>
                  </a:cubicBezTo>
                  <a:cubicBezTo>
                    <a:pt x="8981" y="85281"/>
                    <a:pt x="7965" y="85388"/>
                    <a:pt x="6896" y="85495"/>
                  </a:cubicBezTo>
                  <a:cubicBezTo>
                    <a:pt x="7912" y="85121"/>
                    <a:pt x="8927" y="84853"/>
                    <a:pt x="9997" y="84693"/>
                  </a:cubicBezTo>
                  <a:lnTo>
                    <a:pt x="10050" y="84693"/>
                  </a:lnTo>
                  <a:cubicBezTo>
                    <a:pt x="11119" y="84533"/>
                    <a:pt x="12188" y="84453"/>
                    <a:pt x="13257" y="84453"/>
                  </a:cubicBezTo>
                  <a:close/>
                  <a:moveTo>
                    <a:pt x="5185" y="70901"/>
                  </a:moveTo>
                  <a:cubicBezTo>
                    <a:pt x="5185" y="70901"/>
                    <a:pt x="4063" y="71489"/>
                    <a:pt x="3368" y="73574"/>
                  </a:cubicBezTo>
                  <a:cubicBezTo>
                    <a:pt x="3796" y="73734"/>
                    <a:pt x="4223" y="73841"/>
                    <a:pt x="4704" y="74002"/>
                  </a:cubicBezTo>
                  <a:cubicBezTo>
                    <a:pt x="5613" y="74216"/>
                    <a:pt x="6575" y="74429"/>
                    <a:pt x="7484" y="74590"/>
                  </a:cubicBezTo>
                  <a:cubicBezTo>
                    <a:pt x="8446" y="74750"/>
                    <a:pt x="9409" y="74857"/>
                    <a:pt x="10371" y="75017"/>
                  </a:cubicBezTo>
                  <a:cubicBezTo>
                    <a:pt x="11386" y="75124"/>
                    <a:pt x="12349" y="75178"/>
                    <a:pt x="13311" y="75285"/>
                  </a:cubicBezTo>
                  <a:cubicBezTo>
                    <a:pt x="12349" y="75338"/>
                    <a:pt x="11333" y="75445"/>
                    <a:pt x="10371" y="75445"/>
                  </a:cubicBezTo>
                  <a:cubicBezTo>
                    <a:pt x="9409" y="75499"/>
                    <a:pt x="8393" y="75499"/>
                    <a:pt x="7431" y="75499"/>
                  </a:cubicBezTo>
                  <a:cubicBezTo>
                    <a:pt x="6415" y="75499"/>
                    <a:pt x="5399" y="75445"/>
                    <a:pt x="4437" y="75338"/>
                  </a:cubicBezTo>
                  <a:cubicBezTo>
                    <a:pt x="3956" y="75285"/>
                    <a:pt x="3475" y="75231"/>
                    <a:pt x="2940" y="75124"/>
                  </a:cubicBezTo>
                  <a:cubicBezTo>
                    <a:pt x="2833" y="75819"/>
                    <a:pt x="2780" y="76514"/>
                    <a:pt x="2780" y="77156"/>
                  </a:cubicBezTo>
                  <a:cubicBezTo>
                    <a:pt x="2620" y="80096"/>
                    <a:pt x="2031" y="82982"/>
                    <a:pt x="1123" y="85816"/>
                  </a:cubicBezTo>
                  <a:lnTo>
                    <a:pt x="1123" y="74376"/>
                  </a:lnTo>
                  <a:cubicBezTo>
                    <a:pt x="1123" y="71864"/>
                    <a:pt x="3635" y="71115"/>
                    <a:pt x="5185" y="70901"/>
                  </a:cubicBezTo>
                  <a:close/>
                  <a:moveTo>
                    <a:pt x="22773" y="71169"/>
                  </a:moveTo>
                  <a:lnTo>
                    <a:pt x="22773" y="71169"/>
                  </a:lnTo>
                  <a:cubicBezTo>
                    <a:pt x="23468" y="71329"/>
                    <a:pt x="24109" y="71650"/>
                    <a:pt x="24644" y="72077"/>
                  </a:cubicBezTo>
                  <a:cubicBezTo>
                    <a:pt x="25178" y="72558"/>
                    <a:pt x="25552" y="73253"/>
                    <a:pt x="25659" y="73948"/>
                  </a:cubicBezTo>
                  <a:cubicBezTo>
                    <a:pt x="25713" y="74323"/>
                    <a:pt x="25713" y="74643"/>
                    <a:pt x="25713" y="75017"/>
                  </a:cubicBezTo>
                  <a:lnTo>
                    <a:pt x="25713" y="76033"/>
                  </a:lnTo>
                  <a:lnTo>
                    <a:pt x="25713" y="78011"/>
                  </a:lnTo>
                  <a:lnTo>
                    <a:pt x="25713" y="80042"/>
                  </a:lnTo>
                  <a:cubicBezTo>
                    <a:pt x="25713" y="80684"/>
                    <a:pt x="25713" y="81379"/>
                    <a:pt x="25659" y="82020"/>
                  </a:cubicBezTo>
                  <a:cubicBezTo>
                    <a:pt x="25606" y="83357"/>
                    <a:pt x="25499" y="84693"/>
                    <a:pt x="25339" y="86030"/>
                  </a:cubicBezTo>
                  <a:cubicBezTo>
                    <a:pt x="25178" y="84693"/>
                    <a:pt x="25125" y="83357"/>
                    <a:pt x="25071" y="82020"/>
                  </a:cubicBezTo>
                  <a:cubicBezTo>
                    <a:pt x="25018" y="81379"/>
                    <a:pt x="25018" y="80684"/>
                    <a:pt x="25018" y="80042"/>
                  </a:cubicBezTo>
                  <a:lnTo>
                    <a:pt x="25018" y="78011"/>
                  </a:lnTo>
                  <a:lnTo>
                    <a:pt x="25018" y="76033"/>
                  </a:lnTo>
                  <a:lnTo>
                    <a:pt x="25018" y="75017"/>
                  </a:lnTo>
                  <a:lnTo>
                    <a:pt x="25018" y="74483"/>
                  </a:lnTo>
                  <a:cubicBezTo>
                    <a:pt x="25018" y="74323"/>
                    <a:pt x="25018" y="74162"/>
                    <a:pt x="25018" y="74055"/>
                  </a:cubicBezTo>
                  <a:cubicBezTo>
                    <a:pt x="24964" y="73628"/>
                    <a:pt x="24857" y="73253"/>
                    <a:pt x="24697" y="72879"/>
                  </a:cubicBezTo>
                  <a:lnTo>
                    <a:pt x="24537" y="72933"/>
                  </a:lnTo>
                  <a:lnTo>
                    <a:pt x="24216" y="73040"/>
                  </a:lnTo>
                  <a:cubicBezTo>
                    <a:pt x="24002" y="73093"/>
                    <a:pt x="23842" y="73146"/>
                    <a:pt x="23628" y="73200"/>
                  </a:cubicBezTo>
                  <a:cubicBezTo>
                    <a:pt x="23254" y="73307"/>
                    <a:pt x="22880" y="73360"/>
                    <a:pt x="22505" y="73414"/>
                  </a:cubicBezTo>
                  <a:cubicBezTo>
                    <a:pt x="21704" y="73521"/>
                    <a:pt x="20955" y="73574"/>
                    <a:pt x="20207" y="73628"/>
                  </a:cubicBezTo>
                  <a:cubicBezTo>
                    <a:pt x="20955" y="73414"/>
                    <a:pt x="21650" y="73146"/>
                    <a:pt x="22345" y="72879"/>
                  </a:cubicBezTo>
                  <a:lnTo>
                    <a:pt x="22398" y="72879"/>
                  </a:lnTo>
                  <a:cubicBezTo>
                    <a:pt x="22719" y="72719"/>
                    <a:pt x="23040" y="72558"/>
                    <a:pt x="23414" y="72398"/>
                  </a:cubicBezTo>
                  <a:cubicBezTo>
                    <a:pt x="23575" y="72345"/>
                    <a:pt x="23735" y="72238"/>
                    <a:pt x="23895" y="72184"/>
                  </a:cubicBezTo>
                  <a:lnTo>
                    <a:pt x="24109" y="72024"/>
                  </a:lnTo>
                  <a:cubicBezTo>
                    <a:pt x="23681" y="71703"/>
                    <a:pt x="23254" y="71382"/>
                    <a:pt x="22773" y="71169"/>
                  </a:cubicBezTo>
                  <a:close/>
                  <a:moveTo>
                    <a:pt x="13257" y="85495"/>
                  </a:moveTo>
                  <a:cubicBezTo>
                    <a:pt x="14915" y="85495"/>
                    <a:pt x="16572" y="85548"/>
                    <a:pt x="18282" y="85762"/>
                  </a:cubicBezTo>
                  <a:cubicBezTo>
                    <a:pt x="19939" y="85923"/>
                    <a:pt x="21597" y="86190"/>
                    <a:pt x="23254" y="86511"/>
                  </a:cubicBezTo>
                  <a:cubicBezTo>
                    <a:pt x="21543" y="86457"/>
                    <a:pt x="19886" y="86350"/>
                    <a:pt x="18229" y="86243"/>
                  </a:cubicBezTo>
                  <a:cubicBezTo>
                    <a:pt x="17057" y="86206"/>
                    <a:pt x="15885" y="86168"/>
                    <a:pt x="14713" y="86168"/>
                  </a:cubicBezTo>
                  <a:cubicBezTo>
                    <a:pt x="14228" y="86168"/>
                    <a:pt x="13743" y="86174"/>
                    <a:pt x="13257" y="86190"/>
                  </a:cubicBezTo>
                  <a:cubicBezTo>
                    <a:pt x="11600" y="86190"/>
                    <a:pt x="9890" y="86190"/>
                    <a:pt x="8286" y="86243"/>
                  </a:cubicBezTo>
                  <a:cubicBezTo>
                    <a:pt x="6629" y="86350"/>
                    <a:pt x="4918" y="86457"/>
                    <a:pt x="3261" y="86511"/>
                  </a:cubicBezTo>
                  <a:cubicBezTo>
                    <a:pt x="4918" y="86190"/>
                    <a:pt x="6575" y="85923"/>
                    <a:pt x="8232" y="85762"/>
                  </a:cubicBezTo>
                  <a:cubicBezTo>
                    <a:pt x="9890" y="85548"/>
                    <a:pt x="11547" y="85495"/>
                    <a:pt x="13257" y="85495"/>
                  </a:cubicBezTo>
                  <a:close/>
                  <a:moveTo>
                    <a:pt x="20575" y="0"/>
                  </a:moveTo>
                  <a:cubicBezTo>
                    <a:pt x="19669" y="0"/>
                    <a:pt x="18972" y="906"/>
                    <a:pt x="18229" y="1996"/>
                  </a:cubicBezTo>
                  <a:cubicBezTo>
                    <a:pt x="17641" y="2851"/>
                    <a:pt x="16946" y="3653"/>
                    <a:pt x="16197" y="4348"/>
                  </a:cubicBezTo>
                  <a:cubicBezTo>
                    <a:pt x="15128" y="5363"/>
                    <a:pt x="14487" y="7502"/>
                    <a:pt x="14166" y="9640"/>
                  </a:cubicBezTo>
                  <a:lnTo>
                    <a:pt x="14166" y="9159"/>
                  </a:lnTo>
                  <a:cubicBezTo>
                    <a:pt x="14166" y="8838"/>
                    <a:pt x="14113" y="8517"/>
                    <a:pt x="13899" y="8250"/>
                  </a:cubicBezTo>
                  <a:cubicBezTo>
                    <a:pt x="13845" y="8197"/>
                    <a:pt x="13738" y="8143"/>
                    <a:pt x="13632" y="8143"/>
                  </a:cubicBezTo>
                  <a:cubicBezTo>
                    <a:pt x="13603" y="8129"/>
                    <a:pt x="13570" y="8122"/>
                    <a:pt x="13537" y="8122"/>
                  </a:cubicBezTo>
                  <a:cubicBezTo>
                    <a:pt x="13446" y="8122"/>
                    <a:pt x="13350" y="8172"/>
                    <a:pt x="13311" y="8250"/>
                  </a:cubicBezTo>
                  <a:cubicBezTo>
                    <a:pt x="12081" y="9587"/>
                    <a:pt x="11226" y="11137"/>
                    <a:pt x="10798" y="12847"/>
                  </a:cubicBezTo>
                  <a:cubicBezTo>
                    <a:pt x="10317" y="14291"/>
                    <a:pt x="10050" y="15841"/>
                    <a:pt x="9997" y="17338"/>
                  </a:cubicBezTo>
                  <a:cubicBezTo>
                    <a:pt x="9943" y="17177"/>
                    <a:pt x="9890" y="17017"/>
                    <a:pt x="9890" y="16910"/>
                  </a:cubicBezTo>
                  <a:cubicBezTo>
                    <a:pt x="9783" y="16643"/>
                    <a:pt x="9676" y="16376"/>
                    <a:pt x="9676" y="16162"/>
                  </a:cubicBezTo>
                  <a:lnTo>
                    <a:pt x="9569" y="15894"/>
                  </a:lnTo>
                  <a:lnTo>
                    <a:pt x="9569" y="16215"/>
                  </a:lnTo>
                  <a:lnTo>
                    <a:pt x="9569" y="17070"/>
                  </a:lnTo>
                  <a:cubicBezTo>
                    <a:pt x="9569" y="17445"/>
                    <a:pt x="9676" y="17819"/>
                    <a:pt x="9729" y="18246"/>
                  </a:cubicBezTo>
                  <a:cubicBezTo>
                    <a:pt x="9729" y="18353"/>
                    <a:pt x="9783" y="18460"/>
                    <a:pt x="9836" y="18621"/>
                  </a:cubicBezTo>
                  <a:cubicBezTo>
                    <a:pt x="9622" y="18621"/>
                    <a:pt x="9409" y="18888"/>
                    <a:pt x="9302" y="19262"/>
                  </a:cubicBezTo>
                  <a:cubicBezTo>
                    <a:pt x="8927" y="21454"/>
                    <a:pt x="8820" y="23646"/>
                    <a:pt x="8927" y="25784"/>
                  </a:cubicBezTo>
                  <a:cubicBezTo>
                    <a:pt x="8767" y="25463"/>
                    <a:pt x="8607" y="25142"/>
                    <a:pt x="8553" y="24982"/>
                  </a:cubicBezTo>
                  <a:lnTo>
                    <a:pt x="8393" y="24608"/>
                  </a:lnTo>
                  <a:lnTo>
                    <a:pt x="8446" y="25035"/>
                  </a:lnTo>
                  <a:cubicBezTo>
                    <a:pt x="8500" y="25303"/>
                    <a:pt x="8553" y="25624"/>
                    <a:pt x="8607" y="26051"/>
                  </a:cubicBezTo>
                  <a:cubicBezTo>
                    <a:pt x="8714" y="26479"/>
                    <a:pt x="8874" y="26906"/>
                    <a:pt x="8981" y="27388"/>
                  </a:cubicBezTo>
                  <a:cubicBezTo>
                    <a:pt x="9141" y="27869"/>
                    <a:pt x="9355" y="28350"/>
                    <a:pt x="9622" y="28831"/>
                  </a:cubicBezTo>
                  <a:cubicBezTo>
                    <a:pt x="9836" y="29312"/>
                    <a:pt x="10103" y="29686"/>
                    <a:pt x="10317" y="30060"/>
                  </a:cubicBezTo>
                  <a:lnTo>
                    <a:pt x="10424" y="30167"/>
                  </a:lnTo>
                  <a:cubicBezTo>
                    <a:pt x="10264" y="30167"/>
                    <a:pt x="10157" y="30167"/>
                    <a:pt x="10050" y="30274"/>
                  </a:cubicBezTo>
                  <a:cubicBezTo>
                    <a:pt x="9890" y="30488"/>
                    <a:pt x="9783" y="30755"/>
                    <a:pt x="9783" y="31023"/>
                  </a:cubicBezTo>
                  <a:cubicBezTo>
                    <a:pt x="9622" y="33535"/>
                    <a:pt x="9836" y="36101"/>
                    <a:pt x="10424" y="38613"/>
                  </a:cubicBezTo>
                  <a:cubicBezTo>
                    <a:pt x="10531" y="39041"/>
                    <a:pt x="10638" y="39576"/>
                    <a:pt x="10745" y="40057"/>
                  </a:cubicBezTo>
                  <a:lnTo>
                    <a:pt x="11012" y="41126"/>
                  </a:lnTo>
                  <a:cubicBezTo>
                    <a:pt x="10798" y="40591"/>
                    <a:pt x="10585" y="40057"/>
                    <a:pt x="10424" y="39522"/>
                  </a:cubicBezTo>
                  <a:cubicBezTo>
                    <a:pt x="10210" y="38934"/>
                    <a:pt x="9997" y="38293"/>
                    <a:pt x="9890" y="37705"/>
                  </a:cubicBezTo>
                  <a:cubicBezTo>
                    <a:pt x="9783" y="37224"/>
                    <a:pt x="9676" y="36742"/>
                    <a:pt x="9622" y="36261"/>
                  </a:cubicBezTo>
                  <a:cubicBezTo>
                    <a:pt x="9622" y="36101"/>
                    <a:pt x="9622" y="35941"/>
                    <a:pt x="9569" y="35834"/>
                  </a:cubicBezTo>
                  <a:cubicBezTo>
                    <a:pt x="9569" y="35941"/>
                    <a:pt x="9569" y="36101"/>
                    <a:pt x="9569" y="36261"/>
                  </a:cubicBezTo>
                  <a:cubicBezTo>
                    <a:pt x="9515" y="36796"/>
                    <a:pt x="9515" y="37331"/>
                    <a:pt x="9569" y="37812"/>
                  </a:cubicBezTo>
                  <a:cubicBezTo>
                    <a:pt x="9676" y="38507"/>
                    <a:pt x="9836" y="39201"/>
                    <a:pt x="9997" y="39896"/>
                  </a:cubicBezTo>
                  <a:cubicBezTo>
                    <a:pt x="10210" y="40591"/>
                    <a:pt x="10478" y="41340"/>
                    <a:pt x="10745" y="42035"/>
                  </a:cubicBezTo>
                  <a:cubicBezTo>
                    <a:pt x="10959" y="42783"/>
                    <a:pt x="11279" y="43371"/>
                    <a:pt x="11493" y="44066"/>
                  </a:cubicBezTo>
                  <a:cubicBezTo>
                    <a:pt x="11440" y="44013"/>
                    <a:pt x="11386" y="44013"/>
                    <a:pt x="11333" y="44013"/>
                  </a:cubicBezTo>
                  <a:cubicBezTo>
                    <a:pt x="11302" y="43997"/>
                    <a:pt x="11270" y="43990"/>
                    <a:pt x="11239" y="43990"/>
                  </a:cubicBezTo>
                  <a:cubicBezTo>
                    <a:pt x="11163" y="43990"/>
                    <a:pt x="11088" y="44028"/>
                    <a:pt x="11012" y="44066"/>
                  </a:cubicBezTo>
                  <a:cubicBezTo>
                    <a:pt x="10745" y="44387"/>
                    <a:pt x="10638" y="44761"/>
                    <a:pt x="10691" y="45135"/>
                  </a:cubicBezTo>
                  <a:cubicBezTo>
                    <a:pt x="10798" y="45990"/>
                    <a:pt x="11066" y="48503"/>
                    <a:pt x="10638" y="49893"/>
                  </a:cubicBezTo>
                  <a:cubicBezTo>
                    <a:pt x="9997" y="52191"/>
                    <a:pt x="9836" y="53581"/>
                    <a:pt x="10531" y="57163"/>
                  </a:cubicBezTo>
                  <a:cubicBezTo>
                    <a:pt x="10638" y="57858"/>
                    <a:pt x="10798" y="58660"/>
                    <a:pt x="11012" y="59515"/>
                  </a:cubicBezTo>
                  <a:cubicBezTo>
                    <a:pt x="10852" y="59194"/>
                    <a:pt x="10691" y="58927"/>
                    <a:pt x="10531" y="58713"/>
                  </a:cubicBezTo>
                  <a:cubicBezTo>
                    <a:pt x="10371" y="58499"/>
                    <a:pt x="10103" y="58179"/>
                    <a:pt x="9943" y="58018"/>
                  </a:cubicBezTo>
                  <a:lnTo>
                    <a:pt x="9729" y="57804"/>
                  </a:lnTo>
                  <a:lnTo>
                    <a:pt x="9890" y="58179"/>
                  </a:lnTo>
                  <a:cubicBezTo>
                    <a:pt x="9997" y="58392"/>
                    <a:pt x="10103" y="58713"/>
                    <a:pt x="10264" y="59087"/>
                  </a:cubicBezTo>
                  <a:cubicBezTo>
                    <a:pt x="10424" y="59462"/>
                    <a:pt x="10638" y="59836"/>
                    <a:pt x="10798" y="60317"/>
                  </a:cubicBezTo>
                  <a:cubicBezTo>
                    <a:pt x="11012" y="60798"/>
                    <a:pt x="11226" y="61279"/>
                    <a:pt x="11386" y="61814"/>
                  </a:cubicBezTo>
                  <a:lnTo>
                    <a:pt x="11493" y="62027"/>
                  </a:lnTo>
                  <a:cubicBezTo>
                    <a:pt x="9997" y="62081"/>
                    <a:pt x="8500" y="62295"/>
                    <a:pt x="7056" y="62562"/>
                  </a:cubicBezTo>
                  <a:cubicBezTo>
                    <a:pt x="6575" y="62722"/>
                    <a:pt x="6201" y="63150"/>
                    <a:pt x="6201" y="63685"/>
                  </a:cubicBezTo>
                  <a:lnTo>
                    <a:pt x="6201" y="67480"/>
                  </a:lnTo>
                  <a:cubicBezTo>
                    <a:pt x="5560" y="67801"/>
                    <a:pt x="5185" y="68496"/>
                    <a:pt x="5185" y="69244"/>
                  </a:cubicBezTo>
                  <a:lnTo>
                    <a:pt x="5185" y="69779"/>
                  </a:lnTo>
                  <a:cubicBezTo>
                    <a:pt x="4490" y="69832"/>
                    <a:pt x="3849" y="69993"/>
                    <a:pt x="3208" y="70206"/>
                  </a:cubicBezTo>
                  <a:cubicBezTo>
                    <a:pt x="1123" y="70955"/>
                    <a:pt x="0" y="72452"/>
                    <a:pt x="0" y="74376"/>
                  </a:cubicBezTo>
                  <a:lnTo>
                    <a:pt x="0" y="85816"/>
                  </a:lnTo>
                  <a:cubicBezTo>
                    <a:pt x="0" y="87580"/>
                    <a:pt x="2352" y="87847"/>
                    <a:pt x="3475" y="88007"/>
                  </a:cubicBezTo>
                  <a:cubicBezTo>
                    <a:pt x="6192" y="88230"/>
                    <a:pt x="8910" y="88342"/>
                    <a:pt x="11627" y="88342"/>
                  </a:cubicBezTo>
                  <a:cubicBezTo>
                    <a:pt x="12170" y="88342"/>
                    <a:pt x="12714" y="88337"/>
                    <a:pt x="13257" y="88328"/>
                  </a:cubicBezTo>
                  <a:cubicBezTo>
                    <a:pt x="13792" y="88337"/>
                    <a:pt x="14328" y="88342"/>
                    <a:pt x="14865" y="88342"/>
                  </a:cubicBezTo>
                  <a:cubicBezTo>
                    <a:pt x="17552" y="88342"/>
                    <a:pt x="20269" y="88230"/>
                    <a:pt x="22986" y="88007"/>
                  </a:cubicBezTo>
                  <a:cubicBezTo>
                    <a:pt x="24109" y="87847"/>
                    <a:pt x="26515" y="87580"/>
                    <a:pt x="26515" y="85816"/>
                  </a:cubicBezTo>
                  <a:lnTo>
                    <a:pt x="26515" y="74376"/>
                  </a:lnTo>
                  <a:cubicBezTo>
                    <a:pt x="26515" y="71222"/>
                    <a:pt x="23575" y="70046"/>
                    <a:pt x="21276" y="69779"/>
                  </a:cubicBezTo>
                  <a:lnTo>
                    <a:pt x="21276" y="69244"/>
                  </a:lnTo>
                  <a:cubicBezTo>
                    <a:pt x="21276" y="68496"/>
                    <a:pt x="20902" y="67801"/>
                    <a:pt x="20260" y="67480"/>
                  </a:cubicBezTo>
                  <a:lnTo>
                    <a:pt x="20260" y="63631"/>
                  </a:lnTo>
                  <a:cubicBezTo>
                    <a:pt x="20260" y="63150"/>
                    <a:pt x="19886" y="62669"/>
                    <a:pt x="19405" y="62562"/>
                  </a:cubicBezTo>
                  <a:cubicBezTo>
                    <a:pt x="18068" y="62295"/>
                    <a:pt x="16786" y="62134"/>
                    <a:pt x="15449" y="62027"/>
                  </a:cubicBezTo>
                  <a:cubicBezTo>
                    <a:pt x="15663" y="61814"/>
                    <a:pt x="15877" y="61600"/>
                    <a:pt x="16144" y="61386"/>
                  </a:cubicBezTo>
                  <a:cubicBezTo>
                    <a:pt x="16304" y="61226"/>
                    <a:pt x="16465" y="61119"/>
                    <a:pt x="16572" y="61012"/>
                  </a:cubicBezTo>
                  <a:cubicBezTo>
                    <a:pt x="16679" y="60905"/>
                    <a:pt x="16839" y="60798"/>
                    <a:pt x="16946" y="60745"/>
                  </a:cubicBezTo>
                  <a:lnTo>
                    <a:pt x="17267" y="60477"/>
                  </a:lnTo>
                  <a:lnTo>
                    <a:pt x="16892" y="60531"/>
                  </a:lnTo>
                  <a:cubicBezTo>
                    <a:pt x="16786" y="60584"/>
                    <a:pt x="16625" y="60638"/>
                    <a:pt x="16518" y="60691"/>
                  </a:cubicBezTo>
                  <a:cubicBezTo>
                    <a:pt x="16358" y="60745"/>
                    <a:pt x="16197" y="60798"/>
                    <a:pt x="16037" y="60905"/>
                  </a:cubicBezTo>
                  <a:cubicBezTo>
                    <a:pt x="15823" y="61012"/>
                    <a:pt x="15663" y="61119"/>
                    <a:pt x="15449" y="61226"/>
                  </a:cubicBezTo>
                  <a:cubicBezTo>
                    <a:pt x="15716" y="60958"/>
                    <a:pt x="16037" y="60691"/>
                    <a:pt x="16411" y="60370"/>
                  </a:cubicBezTo>
                  <a:cubicBezTo>
                    <a:pt x="16732" y="60050"/>
                    <a:pt x="17160" y="59622"/>
                    <a:pt x="17587" y="59248"/>
                  </a:cubicBezTo>
                  <a:cubicBezTo>
                    <a:pt x="17962" y="58874"/>
                    <a:pt x="18336" y="58392"/>
                    <a:pt x="18710" y="58018"/>
                  </a:cubicBezTo>
                  <a:cubicBezTo>
                    <a:pt x="19084" y="57644"/>
                    <a:pt x="19405" y="57270"/>
                    <a:pt x="19726" y="56949"/>
                  </a:cubicBezTo>
                  <a:lnTo>
                    <a:pt x="20367" y="56147"/>
                  </a:lnTo>
                  <a:lnTo>
                    <a:pt x="20634" y="55827"/>
                  </a:lnTo>
                  <a:lnTo>
                    <a:pt x="20314" y="55987"/>
                  </a:lnTo>
                  <a:lnTo>
                    <a:pt x="19565" y="56521"/>
                  </a:lnTo>
                  <a:lnTo>
                    <a:pt x="19512" y="56521"/>
                  </a:lnTo>
                  <a:lnTo>
                    <a:pt x="19565" y="56468"/>
                  </a:lnTo>
                  <a:cubicBezTo>
                    <a:pt x="20100" y="55827"/>
                    <a:pt x="20634" y="55185"/>
                    <a:pt x="21115" y="54544"/>
                  </a:cubicBezTo>
                  <a:cubicBezTo>
                    <a:pt x="21543" y="53902"/>
                    <a:pt x="21917" y="53261"/>
                    <a:pt x="22292" y="52619"/>
                  </a:cubicBezTo>
                  <a:cubicBezTo>
                    <a:pt x="22559" y="52085"/>
                    <a:pt x="22773" y="51550"/>
                    <a:pt x="22986" y="50962"/>
                  </a:cubicBezTo>
                  <a:cubicBezTo>
                    <a:pt x="23040" y="50748"/>
                    <a:pt x="23093" y="50588"/>
                    <a:pt x="23093" y="50481"/>
                  </a:cubicBezTo>
                  <a:lnTo>
                    <a:pt x="23093" y="50481"/>
                  </a:lnTo>
                  <a:cubicBezTo>
                    <a:pt x="23040" y="50534"/>
                    <a:pt x="22986" y="50695"/>
                    <a:pt x="22880" y="50855"/>
                  </a:cubicBezTo>
                  <a:cubicBezTo>
                    <a:pt x="22612" y="51336"/>
                    <a:pt x="22345" y="51764"/>
                    <a:pt x="22078" y="52191"/>
                  </a:cubicBezTo>
                  <a:cubicBezTo>
                    <a:pt x="21704" y="52779"/>
                    <a:pt x="21276" y="53314"/>
                    <a:pt x="20795" y="53849"/>
                  </a:cubicBezTo>
                  <a:cubicBezTo>
                    <a:pt x="21650" y="52298"/>
                    <a:pt x="22345" y="50695"/>
                    <a:pt x="22826" y="48984"/>
                  </a:cubicBezTo>
                  <a:cubicBezTo>
                    <a:pt x="25499" y="40538"/>
                    <a:pt x="25445" y="35246"/>
                    <a:pt x="25392" y="34978"/>
                  </a:cubicBezTo>
                  <a:cubicBezTo>
                    <a:pt x="25445" y="34658"/>
                    <a:pt x="25285" y="34337"/>
                    <a:pt x="25018" y="34177"/>
                  </a:cubicBezTo>
                  <a:cubicBezTo>
                    <a:pt x="24964" y="34123"/>
                    <a:pt x="24964" y="34123"/>
                    <a:pt x="24911" y="34123"/>
                  </a:cubicBezTo>
                  <a:lnTo>
                    <a:pt x="24697" y="34123"/>
                  </a:lnTo>
                  <a:cubicBezTo>
                    <a:pt x="24804" y="33909"/>
                    <a:pt x="24857" y="33695"/>
                    <a:pt x="24964" y="33428"/>
                  </a:cubicBezTo>
                  <a:cubicBezTo>
                    <a:pt x="25232" y="32787"/>
                    <a:pt x="25499" y="32038"/>
                    <a:pt x="25713" y="31397"/>
                  </a:cubicBezTo>
                  <a:cubicBezTo>
                    <a:pt x="25873" y="30648"/>
                    <a:pt x="26034" y="30007"/>
                    <a:pt x="26140" y="29365"/>
                  </a:cubicBezTo>
                  <a:cubicBezTo>
                    <a:pt x="26301" y="28777"/>
                    <a:pt x="26354" y="28296"/>
                    <a:pt x="26408" y="27922"/>
                  </a:cubicBezTo>
                  <a:lnTo>
                    <a:pt x="26515" y="27388"/>
                  </a:lnTo>
                  <a:lnTo>
                    <a:pt x="26301" y="27869"/>
                  </a:lnTo>
                  <a:cubicBezTo>
                    <a:pt x="26194" y="28189"/>
                    <a:pt x="26087" y="28671"/>
                    <a:pt x="25873" y="29205"/>
                  </a:cubicBezTo>
                  <a:lnTo>
                    <a:pt x="25820" y="29365"/>
                  </a:lnTo>
                  <a:cubicBezTo>
                    <a:pt x="25766" y="27174"/>
                    <a:pt x="25499" y="25035"/>
                    <a:pt x="24964" y="22951"/>
                  </a:cubicBezTo>
                  <a:cubicBezTo>
                    <a:pt x="24644" y="21668"/>
                    <a:pt x="24483" y="20385"/>
                    <a:pt x="24376" y="19048"/>
                  </a:cubicBezTo>
                  <a:cubicBezTo>
                    <a:pt x="24537" y="16857"/>
                    <a:pt x="24857" y="13756"/>
                    <a:pt x="24857" y="13703"/>
                  </a:cubicBezTo>
                  <a:cubicBezTo>
                    <a:pt x="24964" y="13382"/>
                    <a:pt x="24857" y="13008"/>
                    <a:pt x="24590" y="12740"/>
                  </a:cubicBezTo>
                  <a:cubicBezTo>
                    <a:pt x="24537" y="12687"/>
                    <a:pt x="24430" y="12634"/>
                    <a:pt x="24376" y="12634"/>
                  </a:cubicBezTo>
                  <a:cubicBezTo>
                    <a:pt x="24163" y="12634"/>
                    <a:pt x="24002" y="12740"/>
                    <a:pt x="23895" y="12901"/>
                  </a:cubicBezTo>
                  <a:cubicBezTo>
                    <a:pt x="23361" y="13756"/>
                    <a:pt x="22880" y="14665"/>
                    <a:pt x="22398" y="15574"/>
                  </a:cubicBezTo>
                  <a:cubicBezTo>
                    <a:pt x="22452" y="15360"/>
                    <a:pt x="22505" y="15146"/>
                    <a:pt x="22612" y="14986"/>
                  </a:cubicBezTo>
                  <a:lnTo>
                    <a:pt x="22666" y="14772"/>
                  </a:lnTo>
                  <a:cubicBezTo>
                    <a:pt x="22880" y="14398"/>
                    <a:pt x="23040" y="13970"/>
                    <a:pt x="23254" y="13542"/>
                  </a:cubicBezTo>
                  <a:cubicBezTo>
                    <a:pt x="23468" y="13168"/>
                    <a:pt x="23628" y="12687"/>
                    <a:pt x="23788" y="12313"/>
                  </a:cubicBezTo>
                  <a:cubicBezTo>
                    <a:pt x="24002" y="11939"/>
                    <a:pt x="24163" y="11564"/>
                    <a:pt x="24323" y="11244"/>
                  </a:cubicBezTo>
                  <a:cubicBezTo>
                    <a:pt x="24430" y="10923"/>
                    <a:pt x="24537" y="10602"/>
                    <a:pt x="24644" y="10442"/>
                  </a:cubicBezTo>
                  <a:lnTo>
                    <a:pt x="24751" y="10121"/>
                  </a:lnTo>
                  <a:lnTo>
                    <a:pt x="24537" y="10281"/>
                  </a:lnTo>
                  <a:cubicBezTo>
                    <a:pt x="24430" y="10442"/>
                    <a:pt x="24269" y="10656"/>
                    <a:pt x="24056" y="10869"/>
                  </a:cubicBezTo>
                  <a:lnTo>
                    <a:pt x="24002" y="10976"/>
                  </a:lnTo>
                  <a:lnTo>
                    <a:pt x="24002" y="10923"/>
                  </a:lnTo>
                  <a:cubicBezTo>
                    <a:pt x="23361" y="9212"/>
                    <a:pt x="23093" y="7395"/>
                    <a:pt x="23147" y="5577"/>
                  </a:cubicBezTo>
                  <a:cubicBezTo>
                    <a:pt x="23307" y="2049"/>
                    <a:pt x="22666" y="445"/>
                    <a:pt x="20955" y="18"/>
                  </a:cubicBezTo>
                  <a:lnTo>
                    <a:pt x="20795" y="18"/>
                  </a:lnTo>
                  <a:cubicBezTo>
                    <a:pt x="20720" y="6"/>
                    <a:pt x="20647" y="0"/>
                    <a:pt x="205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34"/>
            <p:cNvSpPr/>
            <p:nvPr/>
          </p:nvSpPr>
          <p:spPr>
            <a:xfrm>
              <a:off x="4108675" y="1470300"/>
              <a:ext cx="143025" cy="272650"/>
            </a:xfrm>
            <a:custGeom>
              <a:avLst/>
              <a:gdLst/>
              <a:ahLst/>
              <a:cxnLst/>
              <a:rect l="l" t="t" r="r" b="b"/>
              <a:pathLst>
                <a:path w="5721" h="10906" extrusionOk="0">
                  <a:moveTo>
                    <a:pt x="5720" y="0"/>
                  </a:moveTo>
                  <a:lnTo>
                    <a:pt x="5453" y="481"/>
                  </a:lnTo>
                  <a:cubicBezTo>
                    <a:pt x="5293" y="802"/>
                    <a:pt x="5079" y="1230"/>
                    <a:pt x="4812" y="1711"/>
                  </a:cubicBezTo>
                  <a:cubicBezTo>
                    <a:pt x="4491" y="2192"/>
                    <a:pt x="4224" y="2833"/>
                    <a:pt x="3849" y="3475"/>
                  </a:cubicBezTo>
                  <a:cubicBezTo>
                    <a:pt x="3529" y="4063"/>
                    <a:pt x="3208" y="4811"/>
                    <a:pt x="2834" y="5453"/>
                  </a:cubicBezTo>
                  <a:cubicBezTo>
                    <a:pt x="2460" y="6148"/>
                    <a:pt x="2192" y="6789"/>
                    <a:pt x="1818" y="7430"/>
                  </a:cubicBezTo>
                  <a:cubicBezTo>
                    <a:pt x="1497" y="8072"/>
                    <a:pt x="1123" y="8660"/>
                    <a:pt x="909" y="9141"/>
                  </a:cubicBezTo>
                  <a:cubicBezTo>
                    <a:pt x="642" y="9676"/>
                    <a:pt x="428" y="10103"/>
                    <a:pt x="214" y="10424"/>
                  </a:cubicBezTo>
                  <a:lnTo>
                    <a:pt x="1" y="10905"/>
                  </a:lnTo>
                  <a:lnTo>
                    <a:pt x="321" y="10531"/>
                  </a:lnTo>
                  <a:cubicBezTo>
                    <a:pt x="482" y="10264"/>
                    <a:pt x="749" y="9943"/>
                    <a:pt x="1070" y="9515"/>
                  </a:cubicBezTo>
                  <a:cubicBezTo>
                    <a:pt x="1444" y="9088"/>
                    <a:pt x="1765" y="8553"/>
                    <a:pt x="2139" y="7965"/>
                  </a:cubicBezTo>
                  <a:cubicBezTo>
                    <a:pt x="2513" y="7377"/>
                    <a:pt x="2887" y="6682"/>
                    <a:pt x="3261" y="6041"/>
                  </a:cubicBezTo>
                  <a:cubicBezTo>
                    <a:pt x="3636" y="5346"/>
                    <a:pt x="3956" y="4597"/>
                    <a:pt x="4277" y="3956"/>
                  </a:cubicBezTo>
                  <a:cubicBezTo>
                    <a:pt x="4598" y="3261"/>
                    <a:pt x="4865" y="2619"/>
                    <a:pt x="5079" y="2031"/>
                  </a:cubicBezTo>
                  <a:cubicBezTo>
                    <a:pt x="5293" y="1443"/>
                    <a:pt x="5453" y="909"/>
                    <a:pt x="5560" y="588"/>
                  </a:cubicBezTo>
                  <a:lnTo>
                    <a:pt x="5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34"/>
            <p:cNvSpPr/>
            <p:nvPr/>
          </p:nvSpPr>
          <p:spPr>
            <a:xfrm>
              <a:off x="4124725" y="985175"/>
              <a:ext cx="104250" cy="462425"/>
            </a:xfrm>
            <a:custGeom>
              <a:avLst/>
              <a:gdLst/>
              <a:ahLst/>
              <a:cxnLst/>
              <a:rect l="l" t="t" r="r" b="b"/>
              <a:pathLst>
                <a:path w="4170" h="18497" extrusionOk="0">
                  <a:moveTo>
                    <a:pt x="4170" y="0"/>
                  </a:moveTo>
                  <a:lnTo>
                    <a:pt x="3849" y="695"/>
                  </a:lnTo>
                  <a:cubicBezTo>
                    <a:pt x="3742" y="909"/>
                    <a:pt x="3635" y="1230"/>
                    <a:pt x="3528" y="1551"/>
                  </a:cubicBezTo>
                  <a:cubicBezTo>
                    <a:pt x="3421" y="1871"/>
                    <a:pt x="3261" y="2245"/>
                    <a:pt x="3154" y="2673"/>
                  </a:cubicBezTo>
                  <a:cubicBezTo>
                    <a:pt x="2887" y="3528"/>
                    <a:pt x="2673" y="4544"/>
                    <a:pt x="2459" y="5667"/>
                  </a:cubicBezTo>
                  <a:cubicBezTo>
                    <a:pt x="2192" y="6789"/>
                    <a:pt x="2031" y="8019"/>
                    <a:pt x="1871" y="9195"/>
                  </a:cubicBezTo>
                  <a:cubicBezTo>
                    <a:pt x="1657" y="10371"/>
                    <a:pt x="1550" y="11600"/>
                    <a:pt x="1336" y="12723"/>
                  </a:cubicBezTo>
                  <a:cubicBezTo>
                    <a:pt x="1176" y="13792"/>
                    <a:pt x="962" y="14808"/>
                    <a:pt x="748" y="15663"/>
                  </a:cubicBezTo>
                  <a:cubicBezTo>
                    <a:pt x="642" y="16091"/>
                    <a:pt x="535" y="16518"/>
                    <a:pt x="481" y="16839"/>
                  </a:cubicBezTo>
                  <a:lnTo>
                    <a:pt x="321" y="17320"/>
                  </a:lnTo>
                  <a:lnTo>
                    <a:pt x="214" y="17694"/>
                  </a:lnTo>
                  <a:lnTo>
                    <a:pt x="0" y="18496"/>
                  </a:lnTo>
                  <a:lnTo>
                    <a:pt x="321" y="17801"/>
                  </a:lnTo>
                  <a:lnTo>
                    <a:pt x="481" y="17481"/>
                  </a:lnTo>
                  <a:lnTo>
                    <a:pt x="642" y="16999"/>
                  </a:lnTo>
                  <a:cubicBezTo>
                    <a:pt x="802" y="16679"/>
                    <a:pt x="909" y="16358"/>
                    <a:pt x="1069" y="15877"/>
                  </a:cubicBezTo>
                  <a:cubicBezTo>
                    <a:pt x="1336" y="15022"/>
                    <a:pt x="1550" y="14006"/>
                    <a:pt x="1818" y="12937"/>
                  </a:cubicBezTo>
                  <a:cubicBezTo>
                    <a:pt x="2031" y="11814"/>
                    <a:pt x="2245" y="10585"/>
                    <a:pt x="2406" y="9409"/>
                  </a:cubicBezTo>
                  <a:cubicBezTo>
                    <a:pt x="2619" y="8179"/>
                    <a:pt x="2726" y="7003"/>
                    <a:pt x="2940" y="5880"/>
                  </a:cubicBezTo>
                  <a:cubicBezTo>
                    <a:pt x="3101" y="4758"/>
                    <a:pt x="3261" y="3742"/>
                    <a:pt x="3475" y="2887"/>
                  </a:cubicBezTo>
                  <a:cubicBezTo>
                    <a:pt x="3528" y="2459"/>
                    <a:pt x="3635" y="2032"/>
                    <a:pt x="3742" y="1711"/>
                  </a:cubicBezTo>
                  <a:cubicBezTo>
                    <a:pt x="3795" y="1337"/>
                    <a:pt x="3902" y="1016"/>
                    <a:pt x="3956" y="802"/>
                  </a:cubicBezTo>
                  <a:lnTo>
                    <a:pt x="41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34"/>
            <p:cNvSpPr/>
            <p:nvPr/>
          </p:nvSpPr>
          <p:spPr>
            <a:xfrm>
              <a:off x="3944300" y="880925"/>
              <a:ext cx="118975" cy="267300"/>
            </a:xfrm>
            <a:custGeom>
              <a:avLst/>
              <a:gdLst/>
              <a:ahLst/>
              <a:cxnLst/>
              <a:rect l="l" t="t" r="r" b="b"/>
              <a:pathLst>
                <a:path w="4759" h="10692" extrusionOk="0">
                  <a:moveTo>
                    <a:pt x="321" y="1"/>
                  </a:moveTo>
                  <a:lnTo>
                    <a:pt x="268" y="161"/>
                  </a:lnTo>
                  <a:cubicBezTo>
                    <a:pt x="268" y="268"/>
                    <a:pt x="214" y="375"/>
                    <a:pt x="161" y="589"/>
                  </a:cubicBezTo>
                  <a:cubicBezTo>
                    <a:pt x="107" y="1123"/>
                    <a:pt x="54" y="1658"/>
                    <a:pt x="0" y="2192"/>
                  </a:cubicBezTo>
                  <a:cubicBezTo>
                    <a:pt x="54" y="2994"/>
                    <a:pt x="161" y="3743"/>
                    <a:pt x="375" y="4491"/>
                  </a:cubicBezTo>
                  <a:cubicBezTo>
                    <a:pt x="588" y="5239"/>
                    <a:pt x="909" y="5988"/>
                    <a:pt x="1390" y="6629"/>
                  </a:cubicBezTo>
                  <a:cubicBezTo>
                    <a:pt x="1764" y="7110"/>
                    <a:pt x="2246" y="7591"/>
                    <a:pt x="2727" y="8019"/>
                  </a:cubicBezTo>
                  <a:cubicBezTo>
                    <a:pt x="3101" y="8393"/>
                    <a:pt x="3529" y="8768"/>
                    <a:pt x="3849" y="9195"/>
                  </a:cubicBezTo>
                  <a:cubicBezTo>
                    <a:pt x="4117" y="9462"/>
                    <a:pt x="4330" y="9837"/>
                    <a:pt x="4544" y="10211"/>
                  </a:cubicBezTo>
                  <a:cubicBezTo>
                    <a:pt x="4598" y="10371"/>
                    <a:pt x="4651" y="10532"/>
                    <a:pt x="4758" y="10692"/>
                  </a:cubicBezTo>
                  <a:cubicBezTo>
                    <a:pt x="4705" y="10478"/>
                    <a:pt x="4651" y="10264"/>
                    <a:pt x="4598" y="10104"/>
                  </a:cubicBezTo>
                  <a:cubicBezTo>
                    <a:pt x="4491" y="9623"/>
                    <a:pt x="4330" y="9195"/>
                    <a:pt x="4117" y="8768"/>
                  </a:cubicBezTo>
                  <a:cubicBezTo>
                    <a:pt x="3796" y="8286"/>
                    <a:pt x="3422" y="7805"/>
                    <a:pt x="2994" y="7324"/>
                  </a:cubicBezTo>
                  <a:cubicBezTo>
                    <a:pt x="2566" y="6897"/>
                    <a:pt x="2139" y="6415"/>
                    <a:pt x="1764" y="5881"/>
                  </a:cubicBezTo>
                  <a:cubicBezTo>
                    <a:pt x="1337" y="5346"/>
                    <a:pt x="1016" y="4758"/>
                    <a:pt x="802" y="4117"/>
                  </a:cubicBezTo>
                  <a:cubicBezTo>
                    <a:pt x="588" y="3475"/>
                    <a:pt x="428" y="2834"/>
                    <a:pt x="375" y="2139"/>
                  </a:cubicBezTo>
                  <a:cubicBezTo>
                    <a:pt x="321" y="1658"/>
                    <a:pt x="321" y="1123"/>
                    <a:pt x="321" y="642"/>
                  </a:cubicBezTo>
                  <a:lnTo>
                    <a:pt x="321" y="161"/>
                  </a:lnTo>
                  <a:lnTo>
                    <a:pt x="3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34"/>
            <p:cNvSpPr/>
            <p:nvPr/>
          </p:nvSpPr>
          <p:spPr>
            <a:xfrm>
              <a:off x="4111350" y="639025"/>
              <a:ext cx="72200" cy="299400"/>
            </a:xfrm>
            <a:custGeom>
              <a:avLst/>
              <a:gdLst/>
              <a:ahLst/>
              <a:cxnLst/>
              <a:rect l="l" t="t" r="r" b="b"/>
              <a:pathLst>
                <a:path w="2888" h="11976" extrusionOk="0">
                  <a:moveTo>
                    <a:pt x="2887" y="1"/>
                  </a:moveTo>
                  <a:lnTo>
                    <a:pt x="2673" y="429"/>
                  </a:lnTo>
                  <a:cubicBezTo>
                    <a:pt x="2566" y="749"/>
                    <a:pt x="2353" y="1177"/>
                    <a:pt x="2192" y="1658"/>
                  </a:cubicBezTo>
                  <a:cubicBezTo>
                    <a:pt x="1978" y="2193"/>
                    <a:pt x="1765" y="2834"/>
                    <a:pt x="1497" y="3529"/>
                  </a:cubicBezTo>
                  <a:cubicBezTo>
                    <a:pt x="1283" y="4171"/>
                    <a:pt x="1070" y="4919"/>
                    <a:pt x="909" y="5721"/>
                  </a:cubicBezTo>
                  <a:cubicBezTo>
                    <a:pt x="695" y="6469"/>
                    <a:pt x="588" y="7271"/>
                    <a:pt x="428" y="7966"/>
                  </a:cubicBezTo>
                  <a:cubicBezTo>
                    <a:pt x="321" y="8714"/>
                    <a:pt x="214" y="9409"/>
                    <a:pt x="161" y="9997"/>
                  </a:cubicBezTo>
                  <a:cubicBezTo>
                    <a:pt x="54" y="10532"/>
                    <a:pt x="54" y="11120"/>
                    <a:pt x="0" y="11441"/>
                  </a:cubicBezTo>
                  <a:lnTo>
                    <a:pt x="0" y="11975"/>
                  </a:lnTo>
                  <a:lnTo>
                    <a:pt x="107" y="11441"/>
                  </a:lnTo>
                  <a:cubicBezTo>
                    <a:pt x="161" y="11173"/>
                    <a:pt x="214" y="10692"/>
                    <a:pt x="321" y="10104"/>
                  </a:cubicBezTo>
                  <a:cubicBezTo>
                    <a:pt x="428" y="9516"/>
                    <a:pt x="535" y="8875"/>
                    <a:pt x="695" y="8126"/>
                  </a:cubicBezTo>
                  <a:cubicBezTo>
                    <a:pt x="856" y="7378"/>
                    <a:pt x="1016" y="6630"/>
                    <a:pt x="1177" y="5881"/>
                  </a:cubicBezTo>
                  <a:cubicBezTo>
                    <a:pt x="1390" y="5133"/>
                    <a:pt x="1551" y="4384"/>
                    <a:pt x="1765" y="3689"/>
                  </a:cubicBezTo>
                  <a:cubicBezTo>
                    <a:pt x="1978" y="2995"/>
                    <a:pt x="2139" y="2353"/>
                    <a:pt x="2299" y="1819"/>
                  </a:cubicBezTo>
                  <a:cubicBezTo>
                    <a:pt x="2513" y="1284"/>
                    <a:pt x="2620" y="803"/>
                    <a:pt x="2727" y="482"/>
                  </a:cubicBezTo>
                  <a:lnTo>
                    <a:pt x="28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34"/>
            <p:cNvSpPr/>
            <p:nvPr/>
          </p:nvSpPr>
          <p:spPr>
            <a:xfrm>
              <a:off x="4041850" y="820800"/>
              <a:ext cx="17400" cy="167075"/>
            </a:xfrm>
            <a:custGeom>
              <a:avLst/>
              <a:gdLst/>
              <a:ahLst/>
              <a:cxnLst/>
              <a:rect l="l" t="t" r="r" b="b"/>
              <a:pathLst>
                <a:path w="696" h="6683" extrusionOk="0">
                  <a:moveTo>
                    <a:pt x="1" y="0"/>
                  </a:moveTo>
                  <a:lnTo>
                    <a:pt x="1" y="321"/>
                  </a:lnTo>
                  <a:lnTo>
                    <a:pt x="1" y="1069"/>
                  </a:lnTo>
                  <a:lnTo>
                    <a:pt x="1" y="2192"/>
                  </a:lnTo>
                  <a:cubicBezTo>
                    <a:pt x="1" y="2619"/>
                    <a:pt x="1" y="2994"/>
                    <a:pt x="54" y="3421"/>
                  </a:cubicBezTo>
                  <a:cubicBezTo>
                    <a:pt x="108" y="3849"/>
                    <a:pt x="161" y="4277"/>
                    <a:pt x="215" y="4651"/>
                  </a:cubicBezTo>
                  <a:cubicBezTo>
                    <a:pt x="268" y="5078"/>
                    <a:pt x="375" y="5399"/>
                    <a:pt x="428" y="5720"/>
                  </a:cubicBezTo>
                  <a:cubicBezTo>
                    <a:pt x="482" y="5987"/>
                    <a:pt x="589" y="6255"/>
                    <a:pt x="642" y="6415"/>
                  </a:cubicBezTo>
                  <a:lnTo>
                    <a:pt x="696" y="6682"/>
                  </a:lnTo>
                  <a:lnTo>
                    <a:pt x="696" y="6361"/>
                  </a:lnTo>
                  <a:lnTo>
                    <a:pt x="642" y="5613"/>
                  </a:lnTo>
                  <a:cubicBezTo>
                    <a:pt x="589" y="5346"/>
                    <a:pt x="535" y="4972"/>
                    <a:pt x="482" y="4544"/>
                  </a:cubicBezTo>
                  <a:cubicBezTo>
                    <a:pt x="428" y="4170"/>
                    <a:pt x="428" y="3742"/>
                    <a:pt x="375" y="3368"/>
                  </a:cubicBezTo>
                  <a:cubicBezTo>
                    <a:pt x="321" y="2940"/>
                    <a:pt x="268" y="2513"/>
                    <a:pt x="215" y="2138"/>
                  </a:cubicBezTo>
                  <a:cubicBezTo>
                    <a:pt x="215" y="1764"/>
                    <a:pt x="161" y="1390"/>
                    <a:pt x="108" y="1069"/>
                  </a:cubicBezTo>
                  <a:lnTo>
                    <a:pt x="54" y="32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34"/>
            <p:cNvSpPr/>
            <p:nvPr/>
          </p:nvSpPr>
          <p:spPr>
            <a:xfrm>
              <a:off x="4182175" y="1235075"/>
              <a:ext cx="82875" cy="245925"/>
            </a:xfrm>
            <a:custGeom>
              <a:avLst/>
              <a:gdLst/>
              <a:ahLst/>
              <a:cxnLst/>
              <a:rect l="l" t="t" r="r" b="b"/>
              <a:pathLst>
                <a:path w="3315" h="9837" extrusionOk="0">
                  <a:moveTo>
                    <a:pt x="3315" y="1"/>
                  </a:moveTo>
                  <a:lnTo>
                    <a:pt x="3208" y="428"/>
                  </a:lnTo>
                  <a:lnTo>
                    <a:pt x="2780" y="1551"/>
                  </a:lnTo>
                  <a:lnTo>
                    <a:pt x="2246" y="3155"/>
                  </a:lnTo>
                  <a:cubicBezTo>
                    <a:pt x="2085" y="3743"/>
                    <a:pt x="1872" y="4331"/>
                    <a:pt x="1658" y="4919"/>
                  </a:cubicBezTo>
                  <a:cubicBezTo>
                    <a:pt x="1444" y="5560"/>
                    <a:pt x="1230" y="6148"/>
                    <a:pt x="1070" y="6736"/>
                  </a:cubicBezTo>
                  <a:lnTo>
                    <a:pt x="535" y="8286"/>
                  </a:lnTo>
                  <a:lnTo>
                    <a:pt x="161" y="9409"/>
                  </a:lnTo>
                  <a:lnTo>
                    <a:pt x="1" y="9837"/>
                  </a:lnTo>
                  <a:lnTo>
                    <a:pt x="161" y="9462"/>
                  </a:lnTo>
                  <a:cubicBezTo>
                    <a:pt x="268" y="9195"/>
                    <a:pt x="482" y="8874"/>
                    <a:pt x="642" y="8447"/>
                  </a:cubicBezTo>
                  <a:cubicBezTo>
                    <a:pt x="856" y="8019"/>
                    <a:pt x="1070" y="7485"/>
                    <a:pt x="1284" y="6950"/>
                  </a:cubicBezTo>
                  <a:cubicBezTo>
                    <a:pt x="1497" y="6362"/>
                    <a:pt x="1711" y="5774"/>
                    <a:pt x="1925" y="5132"/>
                  </a:cubicBezTo>
                  <a:cubicBezTo>
                    <a:pt x="2139" y="4544"/>
                    <a:pt x="2353" y="3903"/>
                    <a:pt x="2513" y="3315"/>
                  </a:cubicBezTo>
                  <a:cubicBezTo>
                    <a:pt x="2674" y="2727"/>
                    <a:pt x="2834" y="2139"/>
                    <a:pt x="2941" y="1658"/>
                  </a:cubicBezTo>
                  <a:cubicBezTo>
                    <a:pt x="3101" y="1177"/>
                    <a:pt x="3155" y="749"/>
                    <a:pt x="3262" y="482"/>
                  </a:cubicBezTo>
                  <a:lnTo>
                    <a:pt x="33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34"/>
            <p:cNvSpPr/>
            <p:nvPr/>
          </p:nvSpPr>
          <p:spPr>
            <a:xfrm>
              <a:off x="4043200" y="1700150"/>
              <a:ext cx="145675" cy="269975"/>
            </a:xfrm>
            <a:custGeom>
              <a:avLst/>
              <a:gdLst/>
              <a:ahLst/>
              <a:cxnLst/>
              <a:rect l="l" t="t" r="r" b="b"/>
              <a:pathLst>
                <a:path w="5827" h="10799" extrusionOk="0">
                  <a:moveTo>
                    <a:pt x="5827" y="1"/>
                  </a:moveTo>
                  <a:lnTo>
                    <a:pt x="5613" y="535"/>
                  </a:lnTo>
                  <a:cubicBezTo>
                    <a:pt x="5506" y="856"/>
                    <a:pt x="5292" y="1337"/>
                    <a:pt x="5079" y="1925"/>
                  </a:cubicBezTo>
                  <a:cubicBezTo>
                    <a:pt x="4865" y="2513"/>
                    <a:pt x="4597" y="3155"/>
                    <a:pt x="4277" y="3849"/>
                  </a:cubicBezTo>
                  <a:cubicBezTo>
                    <a:pt x="4009" y="4491"/>
                    <a:pt x="3635" y="5186"/>
                    <a:pt x="3261" y="5881"/>
                  </a:cubicBezTo>
                  <a:cubicBezTo>
                    <a:pt x="2887" y="6522"/>
                    <a:pt x="2513" y="7217"/>
                    <a:pt x="2138" y="7805"/>
                  </a:cubicBezTo>
                  <a:cubicBezTo>
                    <a:pt x="1764" y="8340"/>
                    <a:pt x="1390" y="8928"/>
                    <a:pt x="1069" y="9355"/>
                  </a:cubicBezTo>
                  <a:cubicBezTo>
                    <a:pt x="749" y="9783"/>
                    <a:pt x="481" y="10157"/>
                    <a:pt x="321" y="10371"/>
                  </a:cubicBezTo>
                  <a:lnTo>
                    <a:pt x="0" y="10799"/>
                  </a:lnTo>
                  <a:lnTo>
                    <a:pt x="321" y="10478"/>
                  </a:lnTo>
                  <a:cubicBezTo>
                    <a:pt x="535" y="10264"/>
                    <a:pt x="855" y="9943"/>
                    <a:pt x="1176" y="9569"/>
                  </a:cubicBezTo>
                  <a:cubicBezTo>
                    <a:pt x="1604" y="9088"/>
                    <a:pt x="1978" y="8607"/>
                    <a:pt x="2299" y="8073"/>
                  </a:cubicBezTo>
                  <a:cubicBezTo>
                    <a:pt x="2673" y="7484"/>
                    <a:pt x="3101" y="6896"/>
                    <a:pt x="3475" y="6202"/>
                  </a:cubicBezTo>
                  <a:cubicBezTo>
                    <a:pt x="3849" y="5507"/>
                    <a:pt x="4170" y="4758"/>
                    <a:pt x="4491" y="4063"/>
                  </a:cubicBezTo>
                  <a:cubicBezTo>
                    <a:pt x="4811" y="3368"/>
                    <a:pt x="5025" y="2673"/>
                    <a:pt x="5239" y="2085"/>
                  </a:cubicBezTo>
                  <a:cubicBezTo>
                    <a:pt x="5453" y="1444"/>
                    <a:pt x="5560" y="963"/>
                    <a:pt x="5667" y="589"/>
                  </a:cubicBezTo>
                  <a:lnTo>
                    <a:pt x="58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34"/>
            <p:cNvSpPr/>
            <p:nvPr/>
          </p:nvSpPr>
          <p:spPr>
            <a:xfrm>
              <a:off x="3955000" y="1861850"/>
              <a:ext cx="28075" cy="149700"/>
            </a:xfrm>
            <a:custGeom>
              <a:avLst/>
              <a:gdLst/>
              <a:ahLst/>
              <a:cxnLst/>
              <a:rect l="l" t="t" r="r" b="b"/>
              <a:pathLst>
                <a:path w="1123" h="5988" extrusionOk="0">
                  <a:moveTo>
                    <a:pt x="0" y="1"/>
                  </a:moveTo>
                  <a:lnTo>
                    <a:pt x="0" y="268"/>
                  </a:lnTo>
                  <a:lnTo>
                    <a:pt x="0" y="963"/>
                  </a:lnTo>
                  <a:cubicBezTo>
                    <a:pt x="0" y="1284"/>
                    <a:pt x="0" y="1658"/>
                    <a:pt x="107" y="1979"/>
                  </a:cubicBezTo>
                  <a:cubicBezTo>
                    <a:pt x="160" y="2353"/>
                    <a:pt x="214" y="2727"/>
                    <a:pt x="267" y="3101"/>
                  </a:cubicBezTo>
                  <a:cubicBezTo>
                    <a:pt x="321" y="3529"/>
                    <a:pt x="428" y="3850"/>
                    <a:pt x="535" y="4224"/>
                  </a:cubicBezTo>
                  <a:cubicBezTo>
                    <a:pt x="588" y="4545"/>
                    <a:pt x="695" y="4865"/>
                    <a:pt x="802" y="5133"/>
                  </a:cubicBezTo>
                  <a:cubicBezTo>
                    <a:pt x="855" y="5400"/>
                    <a:pt x="962" y="5614"/>
                    <a:pt x="1016" y="5774"/>
                  </a:cubicBezTo>
                  <a:lnTo>
                    <a:pt x="1123" y="5988"/>
                  </a:lnTo>
                  <a:lnTo>
                    <a:pt x="1069" y="5721"/>
                  </a:lnTo>
                  <a:lnTo>
                    <a:pt x="962" y="5026"/>
                  </a:lnTo>
                  <a:lnTo>
                    <a:pt x="748" y="4064"/>
                  </a:lnTo>
                  <a:cubicBezTo>
                    <a:pt x="695" y="3689"/>
                    <a:pt x="642" y="3315"/>
                    <a:pt x="535" y="2941"/>
                  </a:cubicBezTo>
                  <a:cubicBezTo>
                    <a:pt x="481" y="2567"/>
                    <a:pt x="428" y="2246"/>
                    <a:pt x="374" y="1872"/>
                  </a:cubicBezTo>
                  <a:cubicBezTo>
                    <a:pt x="267" y="1498"/>
                    <a:pt x="214" y="1177"/>
                    <a:pt x="160" y="910"/>
                  </a:cubicBezTo>
                  <a:lnTo>
                    <a:pt x="54" y="21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34"/>
            <p:cNvSpPr/>
            <p:nvPr/>
          </p:nvSpPr>
          <p:spPr>
            <a:xfrm>
              <a:off x="3952325" y="1416825"/>
              <a:ext cx="62825" cy="367550"/>
            </a:xfrm>
            <a:custGeom>
              <a:avLst/>
              <a:gdLst/>
              <a:ahLst/>
              <a:cxnLst/>
              <a:rect l="l" t="t" r="r" b="b"/>
              <a:pathLst>
                <a:path w="2513" h="14702" extrusionOk="0">
                  <a:moveTo>
                    <a:pt x="0" y="1"/>
                  </a:moveTo>
                  <a:cubicBezTo>
                    <a:pt x="1" y="3"/>
                    <a:pt x="54" y="217"/>
                    <a:pt x="161" y="589"/>
                  </a:cubicBezTo>
                  <a:cubicBezTo>
                    <a:pt x="267" y="963"/>
                    <a:pt x="428" y="1498"/>
                    <a:pt x="588" y="2192"/>
                  </a:cubicBezTo>
                  <a:cubicBezTo>
                    <a:pt x="749" y="2834"/>
                    <a:pt x="909" y="3636"/>
                    <a:pt x="1016" y="4491"/>
                  </a:cubicBezTo>
                  <a:cubicBezTo>
                    <a:pt x="1176" y="5346"/>
                    <a:pt x="1283" y="6309"/>
                    <a:pt x="1390" y="7217"/>
                  </a:cubicBezTo>
                  <a:cubicBezTo>
                    <a:pt x="1497" y="8180"/>
                    <a:pt x="1657" y="9088"/>
                    <a:pt x="1764" y="9997"/>
                  </a:cubicBezTo>
                  <a:cubicBezTo>
                    <a:pt x="1871" y="10852"/>
                    <a:pt x="1978" y="11708"/>
                    <a:pt x="2085" y="12403"/>
                  </a:cubicBezTo>
                  <a:cubicBezTo>
                    <a:pt x="2192" y="13098"/>
                    <a:pt x="2299" y="13686"/>
                    <a:pt x="2406" y="14060"/>
                  </a:cubicBezTo>
                  <a:lnTo>
                    <a:pt x="2513" y="14701"/>
                  </a:lnTo>
                  <a:lnTo>
                    <a:pt x="2459" y="14006"/>
                  </a:lnTo>
                  <a:cubicBezTo>
                    <a:pt x="2406" y="13632"/>
                    <a:pt x="2299" y="13044"/>
                    <a:pt x="2245" y="12349"/>
                  </a:cubicBezTo>
                  <a:cubicBezTo>
                    <a:pt x="2138" y="11654"/>
                    <a:pt x="2085" y="10799"/>
                    <a:pt x="1978" y="9890"/>
                  </a:cubicBezTo>
                  <a:cubicBezTo>
                    <a:pt x="1871" y="9035"/>
                    <a:pt x="1818" y="8073"/>
                    <a:pt x="1711" y="7110"/>
                  </a:cubicBezTo>
                  <a:cubicBezTo>
                    <a:pt x="1604" y="6202"/>
                    <a:pt x="1443" y="5240"/>
                    <a:pt x="1283" y="4384"/>
                  </a:cubicBezTo>
                  <a:cubicBezTo>
                    <a:pt x="1123" y="3529"/>
                    <a:pt x="909" y="2727"/>
                    <a:pt x="749" y="2086"/>
                  </a:cubicBezTo>
                  <a:cubicBezTo>
                    <a:pt x="588" y="1551"/>
                    <a:pt x="428" y="1016"/>
                    <a:pt x="214" y="535"/>
                  </a:cubicBezTo>
                  <a:cubicBezTo>
                    <a:pt x="55" y="217"/>
                    <a:pt x="1" y="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34"/>
            <p:cNvSpPr/>
            <p:nvPr/>
          </p:nvSpPr>
          <p:spPr>
            <a:xfrm>
              <a:off x="3965675" y="1188300"/>
              <a:ext cx="92250" cy="276675"/>
            </a:xfrm>
            <a:custGeom>
              <a:avLst/>
              <a:gdLst/>
              <a:ahLst/>
              <a:cxnLst/>
              <a:rect l="l" t="t" r="r" b="b"/>
              <a:pathLst>
                <a:path w="3690" h="11067" extrusionOk="0">
                  <a:moveTo>
                    <a:pt x="1" y="1"/>
                  </a:moveTo>
                  <a:lnTo>
                    <a:pt x="215" y="428"/>
                  </a:lnTo>
                  <a:cubicBezTo>
                    <a:pt x="321" y="696"/>
                    <a:pt x="535" y="1070"/>
                    <a:pt x="749" y="1551"/>
                  </a:cubicBezTo>
                  <a:cubicBezTo>
                    <a:pt x="963" y="2032"/>
                    <a:pt x="1177" y="2620"/>
                    <a:pt x="1444" y="3262"/>
                  </a:cubicBezTo>
                  <a:cubicBezTo>
                    <a:pt x="1711" y="3850"/>
                    <a:pt x="1925" y="4544"/>
                    <a:pt x="2192" y="5239"/>
                  </a:cubicBezTo>
                  <a:cubicBezTo>
                    <a:pt x="2406" y="5934"/>
                    <a:pt x="2620" y="6629"/>
                    <a:pt x="2834" y="7324"/>
                  </a:cubicBezTo>
                  <a:cubicBezTo>
                    <a:pt x="3048" y="8019"/>
                    <a:pt x="3208" y="8661"/>
                    <a:pt x="3315" y="9195"/>
                  </a:cubicBezTo>
                  <a:cubicBezTo>
                    <a:pt x="3422" y="9783"/>
                    <a:pt x="3529" y="10264"/>
                    <a:pt x="3582" y="10532"/>
                  </a:cubicBezTo>
                  <a:lnTo>
                    <a:pt x="3689" y="11066"/>
                  </a:lnTo>
                  <a:lnTo>
                    <a:pt x="3636" y="10532"/>
                  </a:lnTo>
                  <a:cubicBezTo>
                    <a:pt x="3582" y="10211"/>
                    <a:pt x="3529" y="9730"/>
                    <a:pt x="3422" y="9142"/>
                  </a:cubicBezTo>
                  <a:cubicBezTo>
                    <a:pt x="3315" y="8554"/>
                    <a:pt x="3208" y="7859"/>
                    <a:pt x="3048" y="7164"/>
                  </a:cubicBezTo>
                  <a:cubicBezTo>
                    <a:pt x="2834" y="6469"/>
                    <a:pt x="2620" y="5721"/>
                    <a:pt x="2406" y="5026"/>
                  </a:cubicBezTo>
                  <a:cubicBezTo>
                    <a:pt x="2192" y="4277"/>
                    <a:pt x="1925" y="3636"/>
                    <a:pt x="1658" y="2994"/>
                  </a:cubicBezTo>
                  <a:cubicBezTo>
                    <a:pt x="1391" y="2406"/>
                    <a:pt x="1123" y="1872"/>
                    <a:pt x="856" y="1391"/>
                  </a:cubicBezTo>
                  <a:cubicBezTo>
                    <a:pt x="589" y="963"/>
                    <a:pt x="375" y="589"/>
                    <a:pt x="268" y="37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34"/>
          <p:cNvGrpSpPr/>
          <p:nvPr/>
        </p:nvGrpSpPr>
        <p:grpSpPr>
          <a:xfrm rot="-1036205">
            <a:off x="6716015" y="3336741"/>
            <a:ext cx="1054890" cy="1343469"/>
            <a:chOff x="6519292" y="3218921"/>
            <a:chExt cx="1053033" cy="1341104"/>
          </a:xfrm>
        </p:grpSpPr>
        <p:grpSp>
          <p:nvGrpSpPr>
            <p:cNvPr id="5445" name="Google Shape;5445;p34"/>
            <p:cNvGrpSpPr/>
            <p:nvPr/>
          </p:nvGrpSpPr>
          <p:grpSpPr>
            <a:xfrm>
              <a:off x="6519292" y="3218921"/>
              <a:ext cx="1053033" cy="1341104"/>
              <a:chOff x="6519292" y="3218921"/>
              <a:chExt cx="1053033" cy="1341104"/>
            </a:xfrm>
          </p:grpSpPr>
          <p:sp>
            <p:nvSpPr>
              <p:cNvPr id="5446" name="Google Shape;5446;p34"/>
              <p:cNvSpPr/>
              <p:nvPr/>
            </p:nvSpPr>
            <p:spPr>
              <a:xfrm rot="-6237245">
                <a:off x="6453070" y="3494229"/>
                <a:ext cx="1185476" cy="790487"/>
              </a:xfrm>
              <a:custGeom>
                <a:avLst/>
                <a:gdLst/>
                <a:ahLst/>
                <a:cxnLst/>
                <a:rect l="l" t="t" r="r" b="b"/>
                <a:pathLst>
                  <a:path w="24170" h="16116" extrusionOk="0">
                    <a:moveTo>
                      <a:pt x="16506" y="4863"/>
                    </a:moveTo>
                    <a:cubicBezTo>
                      <a:pt x="16579" y="4863"/>
                      <a:pt x="16652" y="4867"/>
                      <a:pt x="16725" y="4874"/>
                    </a:cubicBezTo>
                    <a:cubicBezTo>
                      <a:pt x="16788" y="4937"/>
                      <a:pt x="16851" y="4987"/>
                      <a:pt x="16914" y="5037"/>
                    </a:cubicBezTo>
                    <a:lnTo>
                      <a:pt x="17052" y="5125"/>
                    </a:lnTo>
                    <a:cubicBezTo>
                      <a:pt x="17102" y="5150"/>
                      <a:pt x="17152" y="5201"/>
                      <a:pt x="17215" y="5251"/>
                    </a:cubicBezTo>
                    <a:lnTo>
                      <a:pt x="17228" y="5263"/>
                    </a:lnTo>
                    <a:cubicBezTo>
                      <a:pt x="17404" y="5414"/>
                      <a:pt x="17567" y="5603"/>
                      <a:pt x="17693" y="5804"/>
                    </a:cubicBezTo>
                    <a:cubicBezTo>
                      <a:pt x="17781" y="5930"/>
                      <a:pt x="17844" y="6056"/>
                      <a:pt x="17894" y="6181"/>
                    </a:cubicBezTo>
                    <a:lnTo>
                      <a:pt x="17970" y="6420"/>
                    </a:lnTo>
                    <a:cubicBezTo>
                      <a:pt x="17982" y="6471"/>
                      <a:pt x="17995" y="6521"/>
                      <a:pt x="18008" y="6584"/>
                    </a:cubicBezTo>
                    <a:lnTo>
                      <a:pt x="18008" y="6596"/>
                    </a:lnTo>
                    <a:lnTo>
                      <a:pt x="18008" y="6622"/>
                    </a:lnTo>
                    <a:cubicBezTo>
                      <a:pt x="18008" y="6647"/>
                      <a:pt x="18008" y="6684"/>
                      <a:pt x="18020" y="6710"/>
                    </a:cubicBezTo>
                    <a:cubicBezTo>
                      <a:pt x="18033" y="6860"/>
                      <a:pt x="18033" y="7011"/>
                      <a:pt x="18020" y="7150"/>
                    </a:cubicBezTo>
                    <a:cubicBezTo>
                      <a:pt x="17995" y="7313"/>
                      <a:pt x="17957" y="7477"/>
                      <a:pt x="17907" y="7628"/>
                    </a:cubicBezTo>
                    <a:cubicBezTo>
                      <a:pt x="17844" y="7778"/>
                      <a:pt x="17769" y="7917"/>
                      <a:pt x="17681" y="8042"/>
                    </a:cubicBezTo>
                    <a:cubicBezTo>
                      <a:pt x="17593" y="8168"/>
                      <a:pt x="17492" y="8281"/>
                      <a:pt x="17379" y="8382"/>
                    </a:cubicBezTo>
                    <a:lnTo>
                      <a:pt x="17316" y="8432"/>
                    </a:lnTo>
                    <a:lnTo>
                      <a:pt x="17303" y="8457"/>
                    </a:lnTo>
                    <a:lnTo>
                      <a:pt x="17178" y="8545"/>
                    </a:lnTo>
                    <a:lnTo>
                      <a:pt x="17077" y="8621"/>
                    </a:lnTo>
                    <a:lnTo>
                      <a:pt x="17002" y="8671"/>
                    </a:lnTo>
                    <a:lnTo>
                      <a:pt x="16951" y="8684"/>
                    </a:lnTo>
                    <a:cubicBezTo>
                      <a:pt x="16825" y="8747"/>
                      <a:pt x="16687" y="8810"/>
                      <a:pt x="16549" y="8847"/>
                    </a:cubicBezTo>
                    <a:cubicBezTo>
                      <a:pt x="16323" y="8898"/>
                      <a:pt x="16096" y="8935"/>
                      <a:pt x="15870" y="8935"/>
                    </a:cubicBezTo>
                    <a:lnTo>
                      <a:pt x="15832" y="8923"/>
                    </a:lnTo>
                    <a:cubicBezTo>
                      <a:pt x="15744" y="8910"/>
                      <a:pt x="15681" y="8910"/>
                      <a:pt x="15631" y="8910"/>
                    </a:cubicBezTo>
                    <a:lnTo>
                      <a:pt x="15467" y="8898"/>
                    </a:lnTo>
                    <a:cubicBezTo>
                      <a:pt x="15405" y="8885"/>
                      <a:pt x="15342" y="8885"/>
                      <a:pt x="15279" y="8885"/>
                    </a:cubicBezTo>
                    <a:lnTo>
                      <a:pt x="15216" y="8885"/>
                    </a:lnTo>
                    <a:cubicBezTo>
                      <a:pt x="13833" y="7892"/>
                      <a:pt x="14034" y="5766"/>
                      <a:pt x="15581" y="5062"/>
                    </a:cubicBezTo>
                    <a:cubicBezTo>
                      <a:pt x="15877" y="4929"/>
                      <a:pt x="16190" y="4863"/>
                      <a:pt x="16506" y="4863"/>
                    </a:cubicBezTo>
                    <a:close/>
                    <a:moveTo>
                      <a:pt x="16513" y="0"/>
                    </a:moveTo>
                    <a:cubicBezTo>
                      <a:pt x="15605" y="0"/>
                      <a:pt x="14690" y="175"/>
                      <a:pt x="13820" y="535"/>
                    </a:cubicBezTo>
                    <a:cubicBezTo>
                      <a:pt x="11167" y="1629"/>
                      <a:pt x="9432" y="4207"/>
                      <a:pt x="9419" y="7074"/>
                    </a:cubicBezTo>
                    <a:lnTo>
                      <a:pt x="1736" y="10583"/>
                    </a:lnTo>
                    <a:cubicBezTo>
                      <a:pt x="529" y="11136"/>
                      <a:pt x="0" y="12544"/>
                      <a:pt x="554" y="13751"/>
                    </a:cubicBezTo>
                    <a:lnTo>
                      <a:pt x="994" y="14720"/>
                    </a:lnTo>
                    <a:cubicBezTo>
                      <a:pt x="1384" y="15562"/>
                      <a:pt x="2226" y="16115"/>
                      <a:pt x="3169" y="16115"/>
                    </a:cubicBezTo>
                    <a:cubicBezTo>
                      <a:pt x="3509" y="16115"/>
                      <a:pt x="3848" y="16040"/>
                      <a:pt x="4163" y="15902"/>
                    </a:cubicBezTo>
                    <a:lnTo>
                      <a:pt x="11821" y="12406"/>
                    </a:lnTo>
                    <a:cubicBezTo>
                      <a:pt x="13116" y="13550"/>
                      <a:pt x="14788" y="14179"/>
                      <a:pt x="16524" y="14192"/>
                    </a:cubicBezTo>
                    <a:cubicBezTo>
                      <a:pt x="19391" y="14179"/>
                      <a:pt x="21969" y="12456"/>
                      <a:pt x="23075" y="9803"/>
                    </a:cubicBezTo>
                    <a:cubicBezTo>
                      <a:pt x="24169" y="7162"/>
                      <a:pt x="23566" y="4107"/>
                      <a:pt x="21541" y="2082"/>
                    </a:cubicBezTo>
                    <a:cubicBezTo>
                      <a:pt x="20183" y="724"/>
                      <a:pt x="18362" y="0"/>
                      <a:pt x="16513" y="0"/>
                    </a:cubicBezTo>
                    <a:close/>
                  </a:path>
                </a:pathLst>
              </a:custGeom>
              <a:solidFill>
                <a:schemeClr val="lt1"/>
              </a:solidFill>
              <a:ln>
                <a:noFill/>
              </a:ln>
              <a:effectLst>
                <a:outerShdw blurRad="42863" dist="9525"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34"/>
              <p:cNvSpPr/>
              <p:nvPr/>
            </p:nvSpPr>
            <p:spPr>
              <a:xfrm>
                <a:off x="6805625" y="3577075"/>
                <a:ext cx="257100" cy="228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34"/>
            <p:cNvGrpSpPr/>
            <p:nvPr/>
          </p:nvGrpSpPr>
          <p:grpSpPr>
            <a:xfrm>
              <a:off x="6598936" y="3290867"/>
              <a:ext cx="885426" cy="1186970"/>
              <a:chOff x="6595451" y="3286988"/>
              <a:chExt cx="885426" cy="1186970"/>
            </a:xfrm>
          </p:grpSpPr>
          <p:sp>
            <p:nvSpPr>
              <p:cNvPr id="5449" name="Google Shape;5449;p34"/>
              <p:cNvSpPr/>
              <p:nvPr/>
            </p:nvSpPr>
            <p:spPr>
              <a:xfrm rot="-6237134">
                <a:off x="6507692" y="3556610"/>
                <a:ext cx="1061262" cy="648351"/>
              </a:xfrm>
              <a:custGeom>
                <a:avLst/>
                <a:gdLst/>
                <a:ahLst/>
                <a:cxnLst/>
                <a:rect l="l" t="t" r="r" b="b"/>
                <a:pathLst>
                  <a:path w="20208" h="12345" extrusionOk="0">
                    <a:moveTo>
                      <a:pt x="14390" y="1103"/>
                    </a:moveTo>
                    <a:cubicBezTo>
                      <a:pt x="15524" y="1103"/>
                      <a:pt x="16666" y="1567"/>
                      <a:pt x="17495" y="2546"/>
                    </a:cubicBezTo>
                    <a:lnTo>
                      <a:pt x="17495" y="2546"/>
                    </a:lnTo>
                    <a:cubicBezTo>
                      <a:pt x="17317" y="2371"/>
                      <a:pt x="17126" y="2207"/>
                      <a:pt x="16913" y="2077"/>
                    </a:cubicBezTo>
                    <a:cubicBezTo>
                      <a:pt x="16737" y="1964"/>
                      <a:pt x="16561" y="1863"/>
                      <a:pt x="16385" y="1788"/>
                    </a:cubicBezTo>
                    <a:cubicBezTo>
                      <a:pt x="16259" y="1738"/>
                      <a:pt x="16146" y="1687"/>
                      <a:pt x="16020" y="1662"/>
                    </a:cubicBezTo>
                    <a:lnTo>
                      <a:pt x="15895" y="1625"/>
                    </a:lnTo>
                    <a:lnTo>
                      <a:pt x="15995" y="1700"/>
                    </a:lnTo>
                    <a:cubicBezTo>
                      <a:pt x="16071" y="1750"/>
                      <a:pt x="16171" y="1826"/>
                      <a:pt x="16297" y="1926"/>
                    </a:cubicBezTo>
                    <a:cubicBezTo>
                      <a:pt x="16624" y="2203"/>
                      <a:pt x="16901" y="2530"/>
                      <a:pt x="17140" y="2895"/>
                    </a:cubicBezTo>
                    <a:cubicBezTo>
                      <a:pt x="17290" y="3121"/>
                      <a:pt x="17416" y="3372"/>
                      <a:pt x="17517" y="3624"/>
                    </a:cubicBezTo>
                    <a:lnTo>
                      <a:pt x="17542" y="3674"/>
                    </a:lnTo>
                    <a:lnTo>
                      <a:pt x="17542" y="3699"/>
                    </a:lnTo>
                    <a:lnTo>
                      <a:pt x="17580" y="3825"/>
                    </a:lnTo>
                    <a:lnTo>
                      <a:pt x="17655" y="4052"/>
                    </a:lnTo>
                    <a:cubicBezTo>
                      <a:pt x="17668" y="4127"/>
                      <a:pt x="17693" y="4202"/>
                      <a:pt x="17705" y="4265"/>
                    </a:cubicBezTo>
                    <a:lnTo>
                      <a:pt x="17731" y="4378"/>
                    </a:lnTo>
                    <a:cubicBezTo>
                      <a:pt x="17731" y="4416"/>
                      <a:pt x="17731" y="4454"/>
                      <a:pt x="17743" y="4492"/>
                    </a:cubicBezTo>
                    <a:cubicBezTo>
                      <a:pt x="17781" y="4806"/>
                      <a:pt x="17793" y="5120"/>
                      <a:pt x="17768" y="5435"/>
                    </a:cubicBezTo>
                    <a:cubicBezTo>
                      <a:pt x="17718" y="5749"/>
                      <a:pt x="17643" y="6076"/>
                      <a:pt x="17542" y="6378"/>
                    </a:cubicBezTo>
                    <a:cubicBezTo>
                      <a:pt x="17416" y="6680"/>
                      <a:pt x="17265" y="6969"/>
                      <a:pt x="17077" y="7233"/>
                    </a:cubicBezTo>
                    <a:cubicBezTo>
                      <a:pt x="16888" y="7497"/>
                      <a:pt x="16674" y="7748"/>
                      <a:pt x="16435" y="7962"/>
                    </a:cubicBezTo>
                    <a:cubicBezTo>
                      <a:pt x="16373" y="8013"/>
                      <a:pt x="16322" y="8063"/>
                      <a:pt x="16259" y="8101"/>
                    </a:cubicBezTo>
                    <a:cubicBezTo>
                      <a:pt x="16196" y="8151"/>
                      <a:pt x="16134" y="8201"/>
                      <a:pt x="16071" y="8239"/>
                    </a:cubicBezTo>
                    <a:lnTo>
                      <a:pt x="16071" y="8251"/>
                    </a:lnTo>
                    <a:cubicBezTo>
                      <a:pt x="15945" y="8327"/>
                      <a:pt x="15819" y="8402"/>
                      <a:pt x="15681" y="8478"/>
                    </a:cubicBezTo>
                    <a:cubicBezTo>
                      <a:pt x="15442" y="8604"/>
                      <a:pt x="15178" y="8704"/>
                      <a:pt x="14914" y="8780"/>
                    </a:cubicBezTo>
                    <a:cubicBezTo>
                      <a:pt x="14552" y="8881"/>
                      <a:pt x="14169" y="8932"/>
                      <a:pt x="13785" y="8932"/>
                    </a:cubicBezTo>
                    <a:cubicBezTo>
                      <a:pt x="13742" y="8932"/>
                      <a:pt x="13699" y="8932"/>
                      <a:pt x="13656" y="8931"/>
                    </a:cubicBezTo>
                    <a:cubicBezTo>
                      <a:pt x="13493" y="8931"/>
                      <a:pt x="13367" y="8918"/>
                      <a:pt x="13279" y="8905"/>
                    </a:cubicBezTo>
                    <a:lnTo>
                      <a:pt x="13141" y="8893"/>
                    </a:lnTo>
                    <a:lnTo>
                      <a:pt x="13141" y="8893"/>
                    </a:lnTo>
                    <a:lnTo>
                      <a:pt x="13267" y="8956"/>
                    </a:lnTo>
                    <a:cubicBezTo>
                      <a:pt x="13380" y="9006"/>
                      <a:pt x="13493" y="9056"/>
                      <a:pt x="13619" y="9094"/>
                    </a:cubicBezTo>
                    <a:cubicBezTo>
                      <a:pt x="13807" y="9157"/>
                      <a:pt x="14008" y="9207"/>
                      <a:pt x="14210" y="9232"/>
                    </a:cubicBezTo>
                    <a:cubicBezTo>
                      <a:pt x="14380" y="9257"/>
                      <a:pt x="14551" y="9271"/>
                      <a:pt x="14721" y="9271"/>
                    </a:cubicBezTo>
                    <a:cubicBezTo>
                      <a:pt x="14815" y="9271"/>
                      <a:pt x="14908" y="9266"/>
                      <a:pt x="15002" y="9257"/>
                    </a:cubicBezTo>
                    <a:lnTo>
                      <a:pt x="15027" y="9257"/>
                    </a:lnTo>
                    <a:cubicBezTo>
                      <a:pt x="14798" y="9294"/>
                      <a:pt x="14572" y="9312"/>
                      <a:pt x="14351" y="9312"/>
                    </a:cubicBezTo>
                    <a:cubicBezTo>
                      <a:pt x="11562" y="9312"/>
                      <a:pt x="9501" y="6488"/>
                      <a:pt x="10538" y="3750"/>
                    </a:cubicBezTo>
                    <a:cubicBezTo>
                      <a:pt x="11195" y="2034"/>
                      <a:pt x="12784" y="1103"/>
                      <a:pt x="14390" y="1103"/>
                    </a:cubicBezTo>
                    <a:close/>
                    <a:moveTo>
                      <a:pt x="14373" y="1"/>
                    </a:moveTo>
                    <a:cubicBezTo>
                      <a:pt x="13856" y="1"/>
                      <a:pt x="13331" y="79"/>
                      <a:pt x="12814" y="241"/>
                    </a:cubicBezTo>
                    <a:cubicBezTo>
                      <a:pt x="10286" y="1034"/>
                      <a:pt x="8752" y="3586"/>
                      <a:pt x="9255" y="6189"/>
                    </a:cubicBezTo>
                    <a:cubicBezTo>
                      <a:pt x="9214" y="6166"/>
                      <a:pt x="9192" y="6156"/>
                      <a:pt x="9172" y="6156"/>
                    </a:cubicBezTo>
                    <a:cubicBezTo>
                      <a:pt x="9148" y="6156"/>
                      <a:pt x="9126" y="6169"/>
                      <a:pt x="9079" y="6189"/>
                    </a:cubicBezTo>
                    <a:lnTo>
                      <a:pt x="8979" y="6240"/>
                    </a:lnTo>
                    <a:cubicBezTo>
                      <a:pt x="8853" y="6302"/>
                      <a:pt x="8777" y="6428"/>
                      <a:pt x="8790" y="6566"/>
                    </a:cubicBezTo>
                    <a:lnTo>
                      <a:pt x="377" y="10402"/>
                    </a:lnTo>
                    <a:cubicBezTo>
                      <a:pt x="113" y="10528"/>
                      <a:pt x="0" y="10829"/>
                      <a:pt x="126" y="11081"/>
                    </a:cubicBezTo>
                    <a:lnTo>
                      <a:pt x="566" y="12049"/>
                    </a:lnTo>
                    <a:cubicBezTo>
                      <a:pt x="649" y="12234"/>
                      <a:pt x="835" y="12344"/>
                      <a:pt x="1028" y="12344"/>
                    </a:cubicBezTo>
                    <a:cubicBezTo>
                      <a:pt x="1096" y="12344"/>
                      <a:pt x="1166" y="12330"/>
                      <a:pt x="1232" y="12301"/>
                    </a:cubicBezTo>
                    <a:lnTo>
                      <a:pt x="9658" y="8453"/>
                    </a:lnTo>
                    <a:cubicBezTo>
                      <a:pt x="9720" y="8507"/>
                      <a:pt x="9793" y="8538"/>
                      <a:pt x="9869" y="8538"/>
                    </a:cubicBezTo>
                    <a:cubicBezTo>
                      <a:pt x="9915" y="8538"/>
                      <a:pt x="9962" y="8527"/>
                      <a:pt x="10010" y="8503"/>
                    </a:cubicBezTo>
                    <a:lnTo>
                      <a:pt x="10110" y="8465"/>
                    </a:lnTo>
                    <a:cubicBezTo>
                      <a:pt x="10198" y="8428"/>
                      <a:pt x="10198" y="8440"/>
                      <a:pt x="10223" y="8365"/>
                    </a:cubicBezTo>
                    <a:cubicBezTo>
                      <a:pt x="11240" y="9701"/>
                      <a:pt x="12796" y="10422"/>
                      <a:pt x="14381" y="10422"/>
                    </a:cubicBezTo>
                    <a:cubicBezTo>
                      <a:pt x="15285" y="10422"/>
                      <a:pt x="16199" y="10187"/>
                      <a:pt x="17026" y="9698"/>
                    </a:cubicBezTo>
                    <a:cubicBezTo>
                      <a:pt x="19302" y="8339"/>
                      <a:pt x="20208" y="5510"/>
                      <a:pt x="19126" y="3083"/>
                    </a:cubicBezTo>
                    <a:cubicBezTo>
                      <a:pt x="18267" y="1165"/>
                      <a:pt x="16376" y="1"/>
                      <a:pt x="14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34"/>
              <p:cNvSpPr/>
              <p:nvPr/>
            </p:nvSpPr>
            <p:spPr>
              <a:xfrm rot="-6237134">
                <a:off x="6860786" y="3687644"/>
                <a:ext cx="146627" cy="286335"/>
              </a:xfrm>
              <a:custGeom>
                <a:avLst/>
                <a:gdLst/>
                <a:ahLst/>
                <a:cxnLst/>
                <a:rect l="l" t="t" r="r" b="b"/>
                <a:pathLst>
                  <a:path w="2792" h="5452" extrusionOk="0">
                    <a:moveTo>
                      <a:pt x="2792" y="0"/>
                    </a:moveTo>
                    <a:lnTo>
                      <a:pt x="2792" y="0"/>
                    </a:lnTo>
                    <a:cubicBezTo>
                      <a:pt x="855" y="881"/>
                      <a:pt x="0" y="3169"/>
                      <a:pt x="881" y="5106"/>
                    </a:cubicBezTo>
                    <a:cubicBezTo>
                      <a:pt x="974" y="5305"/>
                      <a:pt x="1163" y="5452"/>
                      <a:pt x="1291" y="5452"/>
                    </a:cubicBezTo>
                    <a:cubicBezTo>
                      <a:pt x="1423" y="5452"/>
                      <a:pt x="1492" y="5299"/>
                      <a:pt x="1333" y="4892"/>
                    </a:cubicBezTo>
                    <a:cubicBezTo>
                      <a:pt x="1019" y="4100"/>
                      <a:pt x="717" y="3270"/>
                      <a:pt x="1170" y="2012"/>
                    </a:cubicBezTo>
                    <a:cubicBezTo>
                      <a:pt x="1497" y="1182"/>
                      <a:pt x="2063" y="491"/>
                      <a:pt x="27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34"/>
              <p:cNvSpPr/>
              <p:nvPr/>
            </p:nvSpPr>
            <p:spPr>
              <a:xfrm rot="-6237134">
                <a:off x="7086573" y="3850634"/>
                <a:ext cx="46267" cy="101730"/>
              </a:xfrm>
              <a:custGeom>
                <a:avLst/>
                <a:gdLst/>
                <a:ahLst/>
                <a:cxnLst/>
                <a:rect l="l" t="t" r="r" b="b"/>
                <a:pathLst>
                  <a:path w="881" h="1937" extrusionOk="0">
                    <a:moveTo>
                      <a:pt x="0" y="0"/>
                    </a:moveTo>
                    <a:cubicBezTo>
                      <a:pt x="0" y="0"/>
                      <a:pt x="0" y="38"/>
                      <a:pt x="26" y="88"/>
                    </a:cubicBezTo>
                    <a:cubicBezTo>
                      <a:pt x="38" y="138"/>
                      <a:pt x="63" y="226"/>
                      <a:pt x="101" y="315"/>
                    </a:cubicBezTo>
                    <a:cubicBezTo>
                      <a:pt x="164" y="503"/>
                      <a:pt x="264" y="755"/>
                      <a:pt x="378" y="994"/>
                    </a:cubicBezTo>
                    <a:cubicBezTo>
                      <a:pt x="491" y="1232"/>
                      <a:pt x="617" y="1471"/>
                      <a:pt x="705" y="1647"/>
                    </a:cubicBezTo>
                    <a:cubicBezTo>
                      <a:pt x="755" y="1735"/>
                      <a:pt x="805" y="1811"/>
                      <a:pt x="830" y="1861"/>
                    </a:cubicBezTo>
                    <a:cubicBezTo>
                      <a:pt x="855" y="1911"/>
                      <a:pt x="881" y="1937"/>
                      <a:pt x="881" y="1937"/>
                    </a:cubicBezTo>
                    <a:cubicBezTo>
                      <a:pt x="881" y="1937"/>
                      <a:pt x="868" y="1911"/>
                      <a:pt x="855" y="1849"/>
                    </a:cubicBezTo>
                    <a:cubicBezTo>
                      <a:pt x="830" y="1798"/>
                      <a:pt x="805" y="1723"/>
                      <a:pt x="767" y="1622"/>
                    </a:cubicBezTo>
                    <a:cubicBezTo>
                      <a:pt x="705" y="1434"/>
                      <a:pt x="604" y="1182"/>
                      <a:pt x="491" y="943"/>
                    </a:cubicBezTo>
                    <a:cubicBezTo>
                      <a:pt x="378" y="704"/>
                      <a:pt x="264" y="465"/>
                      <a:pt x="164" y="289"/>
                    </a:cubicBezTo>
                    <a:cubicBezTo>
                      <a:pt x="114" y="201"/>
                      <a:pt x="76" y="138"/>
                      <a:pt x="38" y="76"/>
                    </a:cubicBezTo>
                    <a:cubicBezTo>
                      <a:pt x="13" y="25"/>
                      <a:pt x="0" y="0"/>
                      <a:pt x="0"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34"/>
              <p:cNvSpPr/>
              <p:nvPr/>
            </p:nvSpPr>
            <p:spPr>
              <a:xfrm rot="-6237134">
                <a:off x="7076025" y="3836907"/>
                <a:ext cx="49576" cy="107034"/>
              </a:xfrm>
              <a:custGeom>
                <a:avLst/>
                <a:gdLst/>
                <a:ahLst/>
                <a:cxnLst/>
                <a:rect l="l" t="t" r="r" b="b"/>
                <a:pathLst>
                  <a:path w="944" h="2038" extrusionOk="0">
                    <a:moveTo>
                      <a:pt x="0" y="1"/>
                    </a:moveTo>
                    <a:cubicBezTo>
                      <a:pt x="0" y="1"/>
                      <a:pt x="13" y="38"/>
                      <a:pt x="38" y="89"/>
                    </a:cubicBezTo>
                    <a:cubicBezTo>
                      <a:pt x="50" y="152"/>
                      <a:pt x="88" y="240"/>
                      <a:pt x="126" y="340"/>
                    </a:cubicBezTo>
                    <a:cubicBezTo>
                      <a:pt x="189" y="529"/>
                      <a:pt x="302" y="793"/>
                      <a:pt x="415" y="1044"/>
                    </a:cubicBezTo>
                    <a:cubicBezTo>
                      <a:pt x="528" y="1296"/>
                      <a:pt x="654" y="1547"/>
                      <a:pt x="767" y="1736"/>
                    </a:cubicBezTo>
                    <a:cubicBezTo>
                      <a:pt x="818" y="1824"/>
                      <a:pt x="855" y="1899"/>
                      <a:pt x="893" y="1962"/>
                    </a:cubicBezTo>
                    <a:cubicBezTo>
                      <a:pt x="918" y="2013"/>
                      <a:pt x="943" y="2038"/>
                      <a:pt x="943" y="2038"/>
                    </a:cubicBezTo>
                    <a:cubicBezTo>
                      <a:pt x="943" y="2038"/>
                      <a:pt x="931" y="2013"/>
                      <a:pt x="906" y="1950"/>
                    </a:cubicBezTo>
                    <a:cubicBezTo>
                      <a:pt x="893" y="1887"/>
                      <a:pt x="868" y="1811"/>
                      <a:pt x="830" y="1711"/>
                    </a:cubicBezTo>
                    <a:cubicBezTo>
                      <a:pt x="755" y="1510"/>
                      <a:pt x="641" y="1246"/>
                      <a:pt x="528" y="994"/>
                    </a:cubicBezTo>
                    <a:cubicBezTo>
                      <a:pt x="415" y="743"/>
                      <a:pt x="289" y="491"/>
                      <a:pt x="189" y="302"/>
                    </a:cubicBezTo>
                    <a:cubicBezTo>
                      <a:pt x="126" y="214"/>
                      <a:pt x="88" y="139"/>
                      <a:pt x="50" y="89"/>
                    </a:cubicBezTo>
                    <a:cubicBezTo>
                      <a:pt x="25" y="26"/>
                      <a:pt x="0" y="1"/>
                      <a:pt x="0"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34"/>
              <p:cNvSpPr/>
              <p:nvPr/>
            </p:nvSpPr>
            <p:spPr>
              <a:xfrm rot="-6237134">
                <a:off x="7127467" y="4003408"/>
                <a:ext cx="357955" cy="163860"/>
              </a:xfrm>
              <a:custGeom>
                <a:avLst/>
                <a:gdLst/>
                <a:ahLst/>
                <a:cxnLst/>
                <a:rect l="l" t="t" r="r" b="b"/>
                <a:pathLst>
                  <a:path w="6816" h="3120" extrusionOk="0">
                    <a:moveTo>
                      <a:pt x="6816" y="1"/>
                    </a:moveTo>
                    <a:cubicBezTo>
                      <a:pt x="6816" y="1"/>
                      <a:pt x="6375" y="164"/>
                      <a:pt x="5722" y="428"/>
                    </a:cubicBezTo>
                    <a:cubicBezTo>
                      <a:pt x="5395" y="567"/>
                      <a:pt x="5017" y="717"/>
                      <a:pt x="4615" y="906"/>
                    </a:cubicBezTo>
                    <a:cubicBezTo>
                      <a:pt x="4414" y="994"/>
                      <a:pt x="4213" y="1082"/>
                      <a:pt x="3999" y="1170"/>
                    </a:cubicBezTo>
                    <a:lnTo>
                      <a:pt x="3358" y="1459"/>
                    </a:lnTo>
                    <a:lnTo>
                      <a:pt x="2729" y="1749"/>
                    </a:lnTo>
                    <a:cubicBezTo>
                      <a:pt x="2515" y="1849"/>
                      <a:pt x="2314" y="1950"/>
                      <a:pt x="2113" y="2038"/>
                    </a:cubicBezTo>
                    <a:cubicBezTo>
                      <a:pt x="1723" y="2239"/>
                      <a:pt x="1358" y="2415"/>
                      <a:pt x="1044" y="2579"/>
                    </a:cubicBezTo>
                    <a:cubicBezTo>
                      <a:pt x="415" y="2893"/>
                      <a:pt x="0" y="3119"/>
                      <a:pt x="0" y="3119"/>
                    </a:cubicBezTo>
                    <a:cubicBezTo>
                      <a:pt x="0" y="3119"/>
                      <a:pt x="453" y="2968"/>
                      <a:pt x="1107" y="2704"/>
                    </a:cubicBezTo>
                    <a:cubicBezTo>
                      <a:pt x="1434" y="2566"/>
                      <a:pt x="1811" y="2415"/>
                      <a:pt x="2201" y="2226"/>
                    </a:cubicBezTo>
                    <a:cubicBezTo>
                      <a:pt x="2402" y="2138"/>
                      <a:pt x="2616" y="2050"/>
                      <a:pt x="2829" y="1962"/>
                    </a:cubicBezTo>
                    <a:lnTo>
                      <a:pt x="3471" y="1673"/>
                    </a:lnTo>
                    <a:lnTo>
                      <a:pt x="4100" y="1384"/>
                    </a:lnTo>
                    <a:cubicBezTo>
                      <a:pt x="4301" y="1283"/>
                      <a:pt x="4502" y="1183"/>
                      <a:pt x="4703" y="1095"/>
                    </a:cubicBezTo>
                    <a:cubicBezTo>
                      <a:pt x="5106" y="894"/>
                      <a:pt x="5470" y="717"/>
                      <a:pt x="5785" y="554"/>
                    </a:cubicBezTo>
                    <a:cubicBezTo>
                      <a:pt x="6413" y="240"/>
                      <a:pt x="6816" y="1"/>
                      <a:pt x="6816"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34"/>
              <p:cNvSpPr/>
              <p:nvPr/>
            </p:nvSpPr>
            <p:spPr>
              <a:xfrm rot="-6237134">
                <a:off x="7036206" y="3995555"/>
                <a:ext cx="453746" cy="257607"/>
              </a:xfrm>
              <a:custGeom>
                <a:avLst/>
                <a:gdLst/>
                <a:ahLst/>
                <a:cxnLst/>
                <a:rect l="l" t="t" r="r" b="b"/>
                <a:pathLst>
                  <a:path w="8640" h="4905" extrusionOk="0">
                    <a:moveTo>
                      <a:pt x="8614" y="0"/>
                    </a:moveTo>
                    <a:lnTo>
                      <a:pt x="315" y="3785"/>
                    </a:lnTo>
                    <a:cubicBezTo>
                      <a:pt x="63" y="3886"/>
                      <a:pt x="1" y="4062"/>
                      <a:pt x="101" y="4275"/>
                    </a:cubicBezTo>
                    <a:lnTo>
                      <a:pt x="328" y="4766"/>
                    </a:lnTo>
                    <a:cubicBezTo>
                      <a:pt x="328" y="4766"/>
                      <a:pt x="290" y="4590"/>
                      <a:pt x="491" y="4313"/>
                    </a:cubicBezTo>
                    <a:lnTo>
                      <a:pt x="340" y="3835"/>
                    </a:lnTo>
                    <a:lnTo>
                      <a:pt x="969" y="4904"/>
                    </a:lnTo>
                    <a:lnTo>
                      <a:pt x="969" y="4904"/>
                    </a:lnTo>
                    <a:lnTo>
                      <a:pt x="705" y="4074"/>
                    </a:lnTo>
                    <a:cubicBezTo>
                      <a:pt x="981" y="3835"/>
                      <a:pt x="1283" y="3634"/>
                      <a:pt x="1610" y="3483"/>
                    </a:cubicBezTo>
                    <a:cubicBezTo>
                      <a:pt x="2641" y="2955"/>
                      <a:pt x="6087" y="1258"/>
                      <a:pt x="7860" y="377"/>
                    </a:cubicBezTo>
                    <a:lnTo>
                      <a:pt x="8640" y="1874"/>
                    </a:lnTo>
                    <a:lnTo>
                      <a:pt x="8011" y="302"/>
                    </a:lnTo>
                    <a:cubicBezTo>
                      <a:pt x="8262" y="176"/>
                      <a:pt x="8463" y="76"/>
                      <a:pt x="8614"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34"/>
              <p:cNvSpPr/>
              <p:nvPr/>
            </p:nvSpPr>
            <p:spPr>
              <a:xfrm rot="-6237134">
                <a:off x="6656968" y="3433813"/>
                <a:ext cx="521125" cy="488535"/>
              </a:xfrm>
              <a:custGeom>
                <a:avLst/>
                <a:gdLst/>
                <a:ahLst/>
                <a:cxnLst/>
                <a:rect l="l" t="t" r="r" b="b"/>
                <a:pathLst>
                  <a:path w="9923" h="9302" extrusionOk="0">
                    <a:moveTo>
                      <a:pt x="4972" y="0"/>
                    </a:moveTo>
                    <a:cubicBezTo>
                      <a:pt x="4820" y="0"/>
                      <a:pt x="4668" y="7"/>
                      <a:pt x="4515" y="21"/>
                    </a:cubicBezTo>
                    <a:cubicBezTo>
                      <a:pt x="4427" y="21"/>
                      <a:pt x="4339" y="21"/>
                      <a:pt x="4251" y="46"/>
                    </a:cubicBezTo>
                    <a:lnTo>
                      <a:pt x="3987" y="97"/>
                    </a:lnTo>
                    <a:cubicBezTo>
                      <a:pt x="3811" y="122"/>
                      <a:pt x="3635" y="172"/>
                      <a:pt x="3471" y="223"/>
                    </a:cubicBezTo>
                    <a:lnTo>
                      <a:pt x="3333" y="260"/>
                    </a:lnTo>
                    <a:lnTo>
                      <a:pt x="3220" y="311"/>
                    </a:lnTo>
                    <a:lnTo>
                      <a:pt x="2981" y="411"/>
                    </a:lnTo>
                    <a:cubicBezTo>
                      <a:pt x="2931" y="424"/>
                      <a:pt x="2906" y="436"/>
                      <a:pt x="2855" y="461"/>
                    </a:cubicBezTo>
                    <a:lnTo>
                      <a:pt x="2742" y="512"/>
                    </a:lnTo>
                    <a:lnTo>
                      <a:pt x="2503" y="638"/>
                    </a:lnTo>
                    <a:cubicBezTo>
                      <a:pt x="1925" y="952"/>
                      <a:pt x="1422" y="1392"/>
                      <a:pt x="1019" y="1920"/>
                    </a:cubicBezTo>
                    <a:cubicBezTo>
                      <a:pt x="667" y="2398"/>
                      <a:pt x="391" y="2926"/>
                      <a:pt x="215" y="3492"/>
                    </a:cubicBezTo>
                    <a:cubicBezTo>
                      <a:pt x="64" y="3957"/>
                      <a:pt x="1" y="4448"/>
                      <a:pt x="13" y="4951"/>
                    </a:cubicBezTo>
                    <a:lnTo>
                      <a:pt x="13" y="5102"/>
                    </a:lnTo>
                    <a:cubicBezTo>
                      <a:pt x="13" y="5164"/>
                      <a:pt x="13" y="5215"/>
                      <a:pt x="26" y="5265"/>
                    </a:cubicBezTo>
                    <a:lnTo>
                      <a:pt x="51" y="5554"/>
                    </a:lnTo>
                    <a:cubicBezTo>
                      <a:pt x="76" y="5743"/>
                      <a:pt x="127" y="5919"/>
                      <a:pt x="152" y="6070"/>
                    </a:cubicBezTo>
                    <a:lnTo>
                      <a:pt x="277" y="6472"/>
                    </a:lnTo>
                    <a:cubicBezTo>
                      <a:pt x="303" y="6598"/>
                      <a:pt x="353" y="6686"/>
                      <a:pt x="391" y="6761"/>
                    </a:cubicBezTo>
                    <a:lnTo>
                      <a:pt x="491" y="7000"/>
                    </a:lnTo>
                    <a:lnTo>
                      <a:pt x="403" y="6761"/>
                    </a:lnTo>
                    <a:cubicBezTo>
                      <a:pt x="378" y="6673"/>
                      <a:pt x="328" y="6585"/>
                      <a:pt x="303" y="6460"/>
                    </a:cubicBezTo>
                    <a:lnTo>
                      <a:pt x="189" y="6057"/>
                    </a:lnTo>
                    <a:cubicBezTo>
                      <a:pt x="164" y="5906"/>
                      <a:pt x="139" y="5743"/>
                      <a:pt x="114" y="5554"/>
                    </a:cubicBezTo>
                    <a:lnTo>
                      <a:pt x="101" y="5265"/>
                    </a:lnTo>
                    <a:cubicBezTo>
                      <a:pt x="101" y="5215"/>
                      <a:pt x="101" y="5152"/>
                      <a:pt x="89" y="5102"/>
                    </a:cubicBezTo>
                    <a:lnTo>
                      <a:pt x="89" y="4951"/>
                    </a:lnTo>
                    <a:cubicBezTo>
                      <a:pt x="114" y="3882"/>
                      <a:pt x="491" y="2863"/>
                      <a:pt x="1158" y="2033"/>
                    </a:cubicBezTo>
                    <a:cubicBezTo>
                      <a:pt x="1548" y="1530"/>
                      <a:pt x="2038" y="1128"/>
                      <a:pt x="2604" y="826"/>
                    </a:cubicBezTo>
                    <a:lnTo>
                      <a:pt x="2818" y="713"/>
                    </a:lnTo>
                    <a:lnTo>
                      <a:pt x="2931" y="650"/>
                    </a:lnTo>
                    <a:lnTo>
                      <a:pt x="3044" y="600"/>
                    </a:lnTo>
                    <a:lnTo>
                      <a:pt x="3283" y="512"/>
                    </a:lnTo>
                    <a:lnTo>
                      <a:pt x="3396" y="461"/>
                    </a:lnTo>
                    <a:lnTo>
                      <a:pt x="3522" y="436"/>
                    </a:lnTo>
                    <a:cubicBezTo>
                      <a:pt x="3685" y="386"/>
                      <a:pt x="3849" y="336"/>
                      <a:pt x="4012" y="311"/>
                    </a:cubicBezTo>
                    <a:lnTo>
                      <a:pt x="4264" y="273"/>
                    </a:lnTo>
                    <a:cubicBezTo>
                      <a:pt x="4352" y="248"/>
                      <a:pt x="4440" y="248"/>
                      <a:pt x="4515" y="248"/>
                    </a:cubicBezTo>
                    <a:cubicBezTo>
                      <a:pt x="4643" y="237"/>
                      <a:pt x="4771" y="232"/>
                      <a:pt x="4899" y="232"/>
                    </a:cubicBezTo>
                    <a:cubicBezTo>
                      <a:pt x="6174" y="232"/>
                      <a:pt x="7410" y="742"/>
                      <a:pt x="8313" y="1656"/>
                    </a:cubicBezTo>
                    <a:cubicBezTo>
                      <a:pt x="8778" y="2146"/>
                      <a:pt x="9155" y="2725"/>
                      <a:pt x="9382" y="3354"/>
                    </a:cubicBezTo>
                    <a:cubicBezTo>
                      <a:pt x="9608" y="3957"/>
                      <a:pt x="9721" y="4586"/>
                      <a:pt x="9696" y="5227"/>
                    </a:cubicBezTo>
                    <a:cubicBezTo>
                      <a:pt x="9658" y="6284"/>
                      <a:pt x="9268" y="7302"/>
                      <a:pt x="8589" y="8119"/>
                    </a:cubicBezTo>
                    <a:lnTo>
                      <a:pt x="8489" y="8245"/>
                    </a:lnTo>
                    <a:cubicBezTo>
                      <a:pt x="8451" y="8283"/>
                      <a:pt x="8413" y="8321"/>
                      <a:pt x="8388" y="8358"/>
                    </a:cubicBezTo>
                    <a:lnTo>
                      <a:pt x="8174" y="8572"/>
                    </a:lnTo>
                    <a:cubicBezTo>
                      <a:pt x="8036" y="8698"/>
                      <a:pt x="7910" y="8799"/>
                      <a:pt x="7785" y="8899"/>
                    </a:cubicBezTo>
                    <a:lnTo>
                      <a:pt x="7445" y="9138"/>
                    </a:lnTo>
                    <a:cubicBezTo>
                      <a:pt x="7344" y="9214"/>
                      <a:pt x="7244" y="9251"/>
                      <a:pt x="7181" y="9302"/>
                    </a:cubicBezTo>
                    <a:cubicBezTo>
                      <a:pt x="7256" y="9264"/>
                      <a:pt x="7357" y="9226"/>
                      <a:pt x="7458" y="9163"/>
                    </a:cubicBezTo>
                    <a:lnTo>
                      <a:pt x="7810" y="8937"/>
                    </a:lnTo>
                    <a:cubicBezTo>
                      <a:pt x="7936" y="8849"/>
                      <a:pt x="8074" y="8736"/>
                      <a:pt x="8225" y="8622"/>
                    </a:cubicBezTo>
                    <a:lnTo>
                      <a:pt x="8438" y="8409"/>
                    </a:lnTo>
                    <a:cubicBezTo>
                      <a:pt x="8476" y="8384"/>
                      <a:pt x="8514" y="8346"/>
                      <a:pt x="8552" y="8308"/>
                    </a:cubicBezTo>
                    <a:lnTo>
                      <a:pt x="8652" y="8182"/>
                    </a:lnTo>
                    <a:cubicBezTo>
                      <a:pt x="8992" y="7818"/>
                      <a:pt x="9256" y="7390"/>
                      <a:pt x="9457" y="6937"/>
                    </a:cubicBezTo>
                    <a:cubicBezTo>
                      <a:pt x="9696" y="6397"/>
                      <a:pt x="9847" y="5818"/>
                      <a:pt x="9885" y="5227"/>
                    </a:cubicBezTo>
                    <a:cubicBezTo>
                      <a:pt x="9922" y="4561"/>
                      <a:pt x="9822" y="3907"/>
                      <a:pt x="9595" y="3278"/>
                    </a:cubicBezTo>
                    <a:cubicBezTo>
                      <a:pt x="9356" y="2612"/>
                      <a:pt x="8979" y="2008"/>
                      <a:pt x="8489" y="1505"/>
                    </a:cubicBezTo>
                    <a:cubicBezTo>
                      <a:pt x="7564" y="535"/>
                      <a:pt x="6295" y="0"/>
                      <a:pt x="4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34"/>
              <p:cNvSpPr/>
              <p:nvPr/>
            </p:nvSpPr>
            <p:spPr>
              <a:xfrm rot="-6237134">
                <a:off x="6507192" y="3556219"/>
                <a:ext cx="1061944" cy="648509"/>
              </a:xfrm>
              <a:custGeom>
                <a:avLst/>
                <a:gdLst/>
                <a:ahLst/>
                <a:cxnLst/>
                <a:rect l="l" t="t" r="r" b="b"/>
                <a:pathLst>
                  <a:path w="20221" h="12348" extrusionOk="0">
                    <a:moveTo>
                      <a:pt x="9180" y="6268"/>
                    </a:moveTo>
                    <a:cubicBezTo>
                      <a:pt x="9180" y="6268"/>
                      <a:pt x="9192" y="6305"/>
                      <a:pt x="9230" y="6356"/>
                    </a:cubicBezTo>
                    <a:cubicBezTo>
                      <a:pt x="9255" y="6406"/>
                      <a:pt x="9305" y="6481"/>
                      <a:pt x="9356" y="6582"/>
                    </a:cubicBezTo>
                    <a:cubicBezTo>
                      <a:pt x="9456" y="6758"/>
                      <a:pt x="9582" y="7010"/>
                      <a:pt x="9695" y="7261"/>
                    </a:cubicBezTo>
                    <a:cubicBezTo>
                      <a:pt x="9808" y="7525"/>
                      <a:pt x="9922" y="7777"/>
                      <a:pt x="9997" y="7978"/>
                    </a:cubicBezTo>
                    <a:cubicBezTo>
                      <a:pt x="10035" y="8078"/>
                      <a:pt x="10060" y="8154"/>
                      <a:pt x="10073" y="8217"/>
                    </a:cubicBezTo>
                    <a:cubicBezTo>
                      <a:pt x="10098" y="8280"/>
                      <a:pt x="10110" y="8317"/>
                      <a:pt x="10110" y="8317"/>
                    </a:cubicBezTo>
                    <a:cubicBezTo>
                      <a:pt x="10110" y="8317"/>
                      <a:pt x="10085" y="8280"/>
                      <a:pt x="10060" y="8229"/>
                    </a:cubicBezTo>
                    <a:cubicBezTo>
                      <a:pt x="10022" y="8179"/>
                      <a:pt x="9985" y="8104"/>
                      <a:pt x="9934" y="8003"/>
                    </a:cubicBezTo>
                    <a:cubicBezTo>
                      <a:pt x="9834" y="7827"/>
                      <a:pt x="9708" y="7575"/>
                      <a:pt x="9582" y="7311"/>
                    </a:cubicBezTo>
                    <a:cubicBezTo>
                      <a:pt x="9469" y="7060"/>
                      <a:pt x="9368" y="6808"/>
                      <a:pt x="9293" y="6607"/>
                    </a:cubicBezTo>
                    <a:cubicBezTo>
                      <a:pt x="9255" y="6507"/>
                      <a:pt x="9230" y="6419"/>
                      <a:pt x="9205" y="6368"/>
                    </a:cubicBezTo>
                    <a:cubicBezTo>
                      <a:pt x="9180" y="6305"/>
                      <a:pt x="9180" y="6268"/>
                      <a:pt x="9180" y="6268"/>
                    </a:cubicBezTo>
                    <a:close/>
                    <a:moveTo>
                      <a:pt x="8953" y="6431"/>
                    </a:moveTo>
                    <a:cubicBezTo>
                      <a:pt x="8953" y="6431"/>
                      <a:pt x="8966" y="6469"/>
                      <a:pt x="9004" y="6519"/>
                    </a:cubicBezTo>
                    <a:cubicBezTo>
                      <a:pt x="9029" y="6569"/>
                      <a:pt x="9079" y="6632"/>
                      <a:pt x="9117" y="6720"/>
                    </a:cubicBezTo>
                    <a:cubicBezTo>
                      <a:pt x="9217" y="6896"/>
                      <a:pt x="9343" y="7135"/>
                      <a:pt x="9444" y="7374"/>
                    </a:cubicBezTo>
                    <a:cubicBezTo>
                      <a:pt x="9557" y="7626"/>
                      <a:pt x="9658" y="7865"/>
                      <a:pt x="9733" y="8053"/>
                    </a:cubicBezTo>
                    <a:cubicBezTo>
                      <a:pt x="9758" y="8154"/>
                      <a:pt x="9783" y="8229"/>
                      <a:pt x="9808" y="8292"/>
                    </a:cubicBezTo>
                    <a:cubicBezTo>
                      <a:pt x="9821" y="8342"/>
                      <a:pt x="9834" y="8380"/>
                      <a:pt x="9834" y="8380"/>
                    </a:cubicBezTo>
                    <a:cubicBezTo>
                      <a:pt x="9834" y="8380"/>
                      <a:pt x="9808" y="8342"/>
                      <a:pt x="9783" y="8292"/>
                    </a:cubicBezTo>
                    <a:cubicBezTo>
                      <a:pt x="9758" y="8242"/>
                      <a:pt x="9708" y="8179"/>
                      <a:pt x="9670" y="8091"/>
                    </a:cubicBezTo>
                    <a:cubicBezTo>
                      <a:pt x="9570" y="7915"/>
                      <a:pt x="9444" y="7676"/>
                      <a:pt x="9331" y="7425"/>
                    </a:cubicBezTo>
                    <a:cubicBezTo>
                      <a:pt x="9230" y="7186"/>
                      <a:pt x="9129" y="6947"/>
                      <a:pt x="9054" y="6758"/>
                    </a:cubicBezTo>
                    <a:cubicBezTo>
                      <a:pt x="9016" y="6657"/>
                      <a:pt x="8991" y="6582"/>
                      <a:pt x="8979" y="6519"/>
                    </a:cubicBezTo>
                    <a:cubicBezTo>
                      <a:pt x="8953" y="6469"/>
                      <a:pt x="8953" y="6431"/>
                      <a:pt x="8953" y="6431"/>
                    </a:cubicBezTo>
                    <a:close/>
                    <a:moveTo>
                      <a:pt x="14375" y="1114"/>
                    </a:moveTo>
                    <a:cubicBezTo>
                      <a:pt x="15571" y="1114"/>
                      <a:pt x="16747" y="1635"/>
                      <a:pt x="17555" y="2621"/>
                    </a:cubicBezTo>
                    <a:lnTo>
                      <a:pt x="17517" y="2583"/>
                    </a:lnTo>
                    <a:cubicBezTo>
                      <a:pt x="17341" y="2395"/>
                      <a:pt x="17127" y="2219"/>
                      <a:pt x="16913" y="2080"/>
                    </a:cubicBezTo>
                    <a:cubicBezTo>
                      <a:pt x="16737" y="1967"/>
                      <a:pt x="16561" y="1866"/>
                      <a:pt x="16373" y="1791"/>
                    </a:cubicBezTo>
                    <a:cubicBezTo>
                      <a:pt x="16259" y="1741"/>
                      <a:pt x="16134" y="1703"/>
                      <a:pt x="16020" y="1665"/>
                    </a:cubicBezTo>
                    <a:lnTo>
                      <a:pt x="15882" y="1628"/>
                    </a:lnTo>
                    <a:lnTo>
                      <a:pt x="15995" y="1703"/>
                    </a:lnTo>
                    <a:cubicBezTo>
                      <a:pt x="16071" y="1753"/>
                      <a:pt x="16159" y="1841"/>
                      <a:pt x="16284" y="1942"/>
                    </a:cubicBezTo>
                    <a:cubicBezTo>
                      <a:pt x="16611" y="2219"/>
                      <a:pt x="16901" y="2533"/>
                      <a:pt x="17140" y="2898"/>
                    </a:cubicBezTo>
                    <a:cubicBezTo>
                      <a:pt x="17290" y="3124"/>
                      <a:pt x="17416" y="3375"/>
                      <a:pt x="17517" y="3627"/>
                    </a:cubicBezTo>
                    <a:lnTo>
                      <a:pt x="17529" y="3677"/>
                    </a:lnTo>
                    <a:lnTo>
                      <a:pt x="17542" y="3715"/>
                    </a:lnTo>
                    <a:lnTo>
                      <a:pt x="17580" y="3828"/>
                    </a:lnTo>
                    <a:lnTo>
                      <a:pt x="17655" y="4055"/>
                    </a:lnTo>
                    <a:cubicBezTo>
                      <a:pt x="17668" y="4130"/>
                      <a:pt x="17680" y="4205"/>
                      <a:pt x="17705" y="4268"/>
                    </a:cubicBezTo>
                    <a:lnTo>
                      <a:pt x="17718" y="4381"/>
                    </a:lnTo>
                    <a:cubicBezTo>
                      <a:pt x="17718" y="4419"/>
                      <a:pt x="17731" y="4457"/>
                      <a:pt x="17743" y="4495"/>
                    </a:cubicBezTo>
                    <a:cubicBezTo>
                      <a:pt x="17781" y="4809"/>
                      <a:pt x="17793" y="5123"/>
                      <a:pt x="17756" y="5438"/>
                    </a:cubicBezTo>
                    <a:cubicBezTo>
                      <a:pt x="17718" y="5765"/>
                      <a:pt x="17643" y="6079"/>
                      <a:pt x="17529" y="6381"/>
                    </a:cubicBezTo>
                    <a:cubicBezTo>
                      <a:pt x="17416" y="6683"/>
                      <a:pt x="17265" y="6972"/>
                      <a:pt x="17077" y="7248"/>
                    </a:cubicBezTo>
                    <a:cubicBezTo>
                      <a:pt x="16888" y="7513"/>
                      <a:pt x="16674" y="7751"/>
                      <a:pt x="16435" y="7965"/>
                    </a:cubicBezTo>
                    <a:cubicBezTo>
                      <a:pt x="16373" y="8016"/>
                      <a:pt x="16322" y="8066"/>
                      <a:pt x="16259" y="8104"/>
                    </a:cubicBezTo>
                    <a:cubicBezTo>
                      <a:pt x="16196" y="8154"/>
                      <a:pt x="16134" y="8204"/>
                      <a:pt x="16071" y="8242"/>
                    </a:cubicBezTo>
                    <a:cubicBezTo>
                      <a:pt x="15945" y="8317"/>
                      <a:pt x="15819" y="8405"/>
                      <a:pt x="15681" y="8468"/>
                    </a:cubicBezTo>
                    <a:cubicBezTo>
                      <a:pt x="15442" y="8594"/>
                      <a:pt x="15178" y="8695"/>
                      <a:pt x="14914" y="8770"/>
                    </a:cubicBezTo>
                    <a:cubicBezTo>
                      <a:pt x="14499" y="8883"/>
                      <a:pt x="14071" y="8934"/>
                      <a:pt x="13644" y="8934"/>
                    </a:cubicBezTo>
                    <a:cubicBezTo>
                      <a:pt x="13493" y="8934"/>
                      <a:pt x="13367" y="8921"/>
                      <a:pt x="13279" y="8908"/>
                    </a:cubicBezTo>
                    <a:lnTo>
                      <a:pt x="13141" y="8896"/>
                    </a:lnTo>
                    <a:lnTo>
                      <a:pt x="13141" y="8896"/>
                    </a:lnTo>
                    <a:lnTo>
                      <a:pt x="13267" y="8959"/>
                    </a:lnTo>
                    <a:cubicBezTo>
                      <a:pt x="13380" y="9009"/>
                      <a:pt x="13493" y="9059"/>
                      <a:pt x="13619" y="9097"/>
                    </a:cubicBezTo>
                    <a:cubicBezTo>
                      <a:pt x="13807" y="9160"/>
                      <a:pt x="14008" y="9210"/>
                      <a:pt x="14210" y="9235"/>
                    </a:cubicBezTo>
                    <a:cubicBezTo>
                      <a:pt x="14377" y="9259"/>
                      <a:pt x="14544" y="9268"/>
                      <a:pt x="14712" y="9268"/>
                    </a:cubicBezTo>
                    <a:cubicBezTo>
                      <a:pt x="14809" y="9268"/>
                      <a:pt x="14905" y="9265"/>
                      <a:pt x="15002" y="9260"/>
                    </a:cubicBezTo>
                    <a:lnTo>
                      <a:pt x="15027" y="9260"/>
                    </a:lnTo>
                    <a:cubicBezTo>
                      <a:pt x="14810" y="9295"/>
                      <a:pt x="14593" y="9312"/>
                      <a:pt x="14378" y="9312"/>
                    </a:cubicBezTo>
                    <a:cubicBezTo>
                      <a:pt x="12790" y="9312"/>
                      <a:pt x="11314" y="8393"/>
                      <a:pt x="10638" y="6909"/>
                    </a:cubicBezTo>
                    <a:cubicBezTo>
                      <a:pt x="9796" y="5035"/>
                      <a:pt x="10462" y="2822"/>
                      <a:pt x="12210" y="1728"/>
                    </a:cubicBezTo>
                    <a:cubicBezTo>
                      <a:pt x="12884" y="1314"/>
                      <a:pt x="13633" y="1114"/>
                      <a:pt x="14375" y="1114"/>
                    </a:cubicBezTo>
                    <a:close/>
                    <a:moveTo>
                      <a:pt x="14412" y="223"/>
                    </a:moveTo>
                    <a:cubicBezTo>
                      <a:pt x="15727" y="223"/>
                      <a:pt x="17006" y="758"/>
                      <a:pt x="17919" y="1728"/>
                    </a:cubicBezTo>
                    <a:cubicBezTo>
                      <a:pt x="18422" y="2231"/>
                      <a:pt x="18799" y="2835"/>
                      <a:pt x="19038" y="3501"/>
                    </a:cubicBezTo>
                    <a:cubicBezTo>
                      <a:pt x="19265" y="4130"/>
                      <a:pt x="19365" y="4784"/>
                      <a:pt x="19328" y="5450"/>
                    </a:cubicBezTo>
                    <a:cubicBezTo>
                      <a:pt x="19290" y="6041"/>
                      <a:pt x="19139" y="6620"/>
                      <a:pt x="18900" y="7148"/>
                    </a:cubicBezTo>
                    <a:cubicBezTo>
                      <a:pt x="18699" y="7613"/>
                      <a:pt x="18435" y="8028"/>
                      <a:pt x="18108" y="8393"/>
                    </a:cubicBezTo>
                    <a:lnTo>
                      <a:pt x="17995" y="8531"/>
                    </a:lnTo>
                    <a:cubicBezTo>
                      <a:pt x="17957" y="8569"/>
                      <a:pt x="17919" y="8594"/>
                      <a:pt x="17881" y="8632"/>
                    </a:cubicBezTo>
                    <a:lnTo>
                      <a:pt x="17668" y="8833"/>
                    </a:lnTo>
                    <a:cubicBezTo>
                      <a:pt x="17529" y="8959"/>
                      <a:pt x="17379" y="9059"/>
                      <a:pt x="17265" y="9160"/>
                    </a:cubicBezTo>
                    <a:lnTo>
                      <a:pt x="16913" y="9374"/>
                    </a:lnTo>
                    <a:cubicBezTo>
                      <a:pt x="16800" y="9449"/>
                      <a:pt x="16712" y="9487"/>
                      <a:pt x="16637" y="9525"/>
                    </a:cubicBezTo>
                    <a:lnTo>
                      <a:pt x="16398" y="9638"/>
                    </a:lnTo>
                    <a:lnTo>
                      <a:pt x="16624" y="9512"/>
                    </a:lnTo>
                    <a:cubicBezTo>
                      <a:pt x="16699" y="9462"/>
                      <a:pt x="16800" y="9424"/>
                      <a:pt x="16901" y="9348"/>
                    </a:cubicBezTo>
                    <a:lnTo>
                      <a:pt x="17240" y="9122"/>
                    </a:lnTo>
                    <a:cubicBezTo>
                      <a:pt x="17353" y="9009"/>
                      <a:pt x="17492" y="8908"/>
                      <a:pt x="17630" y="8783"/>
                    </a:cubicBezTo>
                    <a:lnTo>
                      <a:pt x="17831" y="8569"/>
                    </a:lnTo>
                    <a:cubicBezTo>
                      <a:pt x="17869" y="8531"/>
                      <a:pt x="17907" y="8506"/>
                      <a:pt x="17944" y="8456"/>
                    </a:cubicBezTo>
                    <a:lnTo>
                      <a:pt x="18045" y="8342"/>
                    </a:lnTo>
                    <a:cubicBezTo>
                      <a:pt x="18711" y="7513"/>
                      <a:pt x="19101" y="6507"/>
                      <a:pt x="19139" y="5450"/>
                    </a:cubicBezTo>
                    <a:cubicBezTo>
                      <a:pt x="19164" y="4822"/>
                      <a:pt x="19064" y="4180"/>
                      <a:pt x="18850" y="3589"/>
                    </a:cubicBezTo>
                    <a:cubicBezTo>
                      <a:pt x="18611" y="2960"/>
                      <a:pt x="18246" y="2369"/>
                      <a:pt x="17768" y="1892"/>
                    </a:cubicBezTo>
                    <a:cubicBezTo>
                      <a:pt x="16865" y="977"/>
                      <a:pt x="15640" y="468"/>
                      <a:pt x="14367" y="468"/>
                    </a:cubicBezTo>
                    <a:cubicBezTo>
                      <a:pt x="14239" y="468"/>
                      <a:pt x="14111" y="473"/>
                      <a:pt x="13983" y="483"/>
                    </a:cubicBezTo>
                    <a:cubicBezTo>
                      <a:pt x="13895" y="483"/>
                      <a:pt x="13807" y="483"/>
                      <a:pt x="13732" y="496"/>
                    </a:cubicBezTo>
                    <a:lnTo>
                      <a:pt x="13468" y="546"/>
                    </a:lnTo>
                    <a:cubicBezTo>
                      <a:pt x="13304" y="571"/>
                      <a:pt x="13141" y="609"/>
                      <a:pt x="12977" y="659"/>
                    </a:cubicBezTo>
                    <a:lnTo>
                      <a:pt x="12864" y="697"/>
                    </a:lnTo>
                    <a:lnTo>
                      <a:pt x="12738" y="747"/>
                    </a:lnTo>
                    <a:lnTo>
                      <a:pt x="12499" y="835"/>
                    </a:lnTo>
                    <a:lnTo>
                      <a:pt x="12386" y="886"/>
                    </a:lnTo>
                    <a:lnTo>
                      <a:pt x="12286" y="936"/>
                    </a:lnTo>
                    <a:lnTo>
                      <a:pt x="12059" y="1049"/>
                    </a:lnTo>
                    <a:cubicBezTo>
                      <a:pt x="11506" y="1364"/>
                      <a:pt x="11016" y="1766"/>
                      <a:pt x="10613" y="2269"/>
                    </a:cubicBezTo>
                    <a:cubicBezTo>
                      <a:pt x="9959" y="3099"/>
                      <a:pt x="9582" y="4117"/>
                      <a:pt x="9557" y="5174"/>
                    </a:cubicBezTo>
                    <a:lnTo>
                      <a:pt x="9557" y="5337"/>
                    </a:lnTo>
                    <a:cubicBezTo>
                      <a:pt x="9557" y="5387"/>
                      <a:pt x="9557" y="5438"/>
                      <a:pt x="9557" y="5488"/>
                    </a:cubicBezTo>
                    <a:lnTo>
                      <a:pt x="9582" y="5790"/>
                    </a:lnTo>
                    <a:cubicBezTo>
                      <a:pt x="9595" y="5966"/>
                      <a:pt x="9632" y="6142"/>
                      <a:pt x="9658" y="6293"/>
                    </a:cubicBezTo>
                    <a:lnTo>
                      <a:pt x="9758" y="6695"/>
                    </a:lnTo>
                    <a:cubicBezTo>
                      <a:pt x="9783" y="6821"/>
                      <a:pt x="9834" y="6909"/>
                      <a:pt x="9859" y="6984"/>
                    </a:cubicBezTo>
                    <a:lnTo>
                      <a:pt x="9947" y="7236"/>
                    </a:lnTo>
                    <a:lnTo>
                      <a:pt x="9834" y="6984"/>
                    </a:lnTo>
                    <a:cubicBezTo>
                      <a:pt x="9808" y="6909"/>
                      <a:pt x="9758" y="6821"/>
                      <a:pt x="9720" y="6708"/>
                    </a:cubicBezTo>
                    <a:lnTo>
                      <a:pt x="9595" y="6305"/>
                    </a:lnTo>
                    <a:cubicBezTo>
                      <a:pt x="9570" y="6142"/>
                      <a:pt x="9532" y="5978"/>
                      <a:pt x="9494" y="5790"/>
                    </a:cubicBezTo>
                    <a:lnTo>
                      <a:pt x="9469" y="5488"/>
                    </a:lnTo>
                    <a:cubicBezTo>
                      <a:pt x="9469" y="5438"/>
                      <a:pt x="9456" y="5387"/>
                      <a:pt x="9456" y="5337"/>
                    </a:cubicBezTo>
                    <a:cubicBezTo>
                      <a:pt x="9456" y="5287"/>
                      <a:pt x="9456" y="5224"/>
                      <a:pt x="9456" y="5174"/>
                    </a:cubicBezTo>
                    <a:cubicBezTo>
                      <a:pt x="9444" y="4683"/>
                      <a:pt x="9519" y="4180"/>
                      <a:pt x="9670" y="3715"/>
                    </a:cubicBezTo>
                    <a:cubicBezTo>
                      <a:pt x="9834" y="3149"/>
                      <a:pt x="10110" y="2621"/>
                      <a:pt x="10462" y="2143"/>
                    </a:cubicBezTo>
                    <a:cubicBezTo>
                      <a:pt x="10865" y="1615"/>
                      <a:pt x="11368" y="1187"/>
                      <a:pt x="11946" y="861"/>
                    </a:cubicBezTo>
                    <a:lnTo>
                      <a:pt x="12173" y="747"/>
                    </a:lnTo>
                    <a:lnTo>
                      <a:pt x="12286" y="684"/>
                    </a:lnTo>
                    <a:cubicBezTo>
                      <a:pt x="12336" y="659"/>
                      <a:pt x="12374" y="647"/>
                      <a:pt x="12411" y="634"/>
                    </a:cubicBezTo>
                    <a:lnTo>
                      <a:pt x="12650" y="534"/>
                    </a:lnTo>
                    <a:lnTo>
                      <a:pt x="12776" y="483"/>
                    </a:lnTo>
                    <a:lnTo>
                      <a:pt x="12902" y="446"/>
                    </a:lnTo>
                    <a:cubicBezTo>
                      <a:pt x="13078" y="395"/>
                      <a:pt x="13241" y="345"/>
                      <a:pt x="13417" y="320"/>
                    </a:cubicBezTo>
                    <a:lnTo>
                      <a:pt x="13682" y="269"/>
                    </a:lnTo>
                    <a:cubicBezTo>
                      <a:pt x="13770" y="257"/>
                      <a:pt x="13870" y="257"/>
                      <a:pt x="13958" y="244"/>
                    </a:cubicBezTo>
                    <a:cubicBezTo>
                      <a:pt x="14110" y="230"/>
                      <a:pt x="14261" y="223"/>
                      <a:pt x="14412" y="223"/>
                    </a:cubicBezTo>
                    <a:close/>
                    <a:moveTo>
                      <a:pt x="8865" y="6746"/>
                    </a:moveTo>
                    <a:lnTo>
                      <a:pt x="8865" y="6746"/>
                    </a:lnTo>
                    <a:cubicBezTo>
                      <a:pt x="8714" y="6821"/>
                      <a:pt x="8526" y="6934"/>
                      <a:pt x="8287" y="7047"/>
                    </a:cubicBezTo>
                    <a:lnTo>
                      <a:pt x="8916" y="8619"/>
                    </a:lnTo>
                    <a:lnTo>
                      <a:pt x="8123" y="7135"/>
                    </a:lnTo>
                    <a:cubicBezTo>
                      <a:pt x="6350" y="8003"/>
                      <a:pt x="2905" y="9701"/>
                      <a:pt x="1874" y="10229"/>
                    </a:cubicBezTo>
                    <a:cubicBezTo>
                      <a:pt x="1547" y="10392"/>
                      <a:pt x="1245" y="10593"/>
                      <a:pt x="968" y="10832"/>
                    </a:cubicBezTo>
                    <a:lnTo>
                      <a:pt x="1232" y="11650"/>
                    </a:lnTo>
                    <a:lnTo>
                      <a:pt x="604" y="10593"/>
                    </a:lnTo>
                    <a:lnTo>
                      <a:pt x="767" y="11059"/>
                    </a:lnTo>
                    <a:cubicBezTo>
                      <a:pt x="553" y="11348"/>
                      <a:pt x="591" y="11524"/>
                      <a:pt x="591" y="11524"/>
                    </a:cubicBezTo>
                    <a:lnTo>
                      <a:pt x="377" y="11033"/>
                    </a:lnTo>
                    <a:cubicBezTo>
                      <a:pt x="277" y="10820"/>
                      <a:pt x="327" y="10644"/>
                      <a:pt x="579" y="10531"/>
                    </a:cubicBezTo>
                    <a:lnTo>
                      <a:pt x="8865" y="6746"/>
                    </a:lnTo>
                    <a:close/>
                    <a:moveTo>
                      <a:pt x="8501" y="8632"/>
                    </a:moveTo>
                    <a:cubicBezTo>
                      <a:pt x="8501" y="8632"/>
                      <a:pt x="8086" y="8871"/>
                      <a:pt x="7470" y="9185"/>
                    </a:cubicBezTo>
                    <a:cubicBezTo>
                      <a:pt x="7155" y="9348"/>
                      <a:pt x="6778" y="9525"/>
                      <a:pt x="6388" y="9713"/>
                    </a:cubicBezTo>
                    <a:cubicBezTo>
                      <a:pt x="6187" y="9814"/>
                      <a:pt x="5986" y="9914"/>
                      <a:pt x="5772" y="10015"/>
                    </a:cubicBezTo>
                    <a:lnTo>
                      <a:pt x="5143" y="10304"/>
                    </a:lnTo>
                    <a:lnTo>
                      <a:pt x="4514" y="10593"/>
                    </a:lnTo>
                    <a:cubicBezTo>
                      <a:pt x="4301" y="10681"/>
                      <a:pt x="4087" y="10769"/>
                      <a:pt x="3886" y="10857"/>
                    </a:cubicBezTo>
                    <a:cubicBezTo>
                      <a:pt x="3483" y="11033"/>
                      <a:pt x="3106" y="11197"/>
                      <a:pt x="2792" y="11335"/>
                    </a:cubicBezTo>
                    <a:cubicBezTo>
                      <a:pt x="2138" y="11599"/>
                      <a:pt x="1685" y="11750"/>
                      <a:pt x="1685" y="11750"/>
                    </a:cubicBezTo>
                    <a:cubicBezTo>
                      <a:pt x="1685" y="11750"/>
                      <a:pt x="2100" y="11524"/>
                      <a:pt x="2729" y="11210"/>
                    </a:cubicBezTo>
                    <a:cubicBezTo>
                      <a:pt x="3043" y="11046"/>
                      <a:pt x="3408" y="10857"/>
                      <a:pt x="3798" y="10669"/>
                    </a:cubicBezTo>
                    <a:cubicBezTo>
                      <a:pt x="3999" y="10581"/>
                      <a:pt x="4200" y="10480"/>
                      <a:pt x="4414" y="10380"/>
                    </a:cubicBezTo>
                    <a:lnTo>
                      <a:pt x="5043" y="10090"/>
                    </a:lnTo>
                    <a:lnTo>
                      <a:pt x="5684" y="9801"/>
                    </a:lnTo>
                    <a:cubicBezTo>
                      <a:pt x="5885" y="9701"/>
                      <a:pt x="6099" y="9613"/>
                      <a:pt x="6300" y="9525"/>
                    </a:cubicBezTo>
                    <a:cubicBezTo>
                      <a:pt x="6702" y="9361"/>
                      <a:pt x="7080" y="9198"/>
                      <a:pt x="7394" y="9059"/>
                    </a:cubicBezTo>
                    <a:cubicBezTo>
                      <a:pt x="8048" y="8795"/>
                      <a:pt x="8501" y="8632"/>
                      <a:pt x="8501" y="8632"/>
                    </a:cubicBezTo>
                    <a:close/>
                    <a:moveTo>
                      <a:pt x="14365" y="1"/>
                    </a:moveTo>
                    <a:cubicBezTo>
                      <a:pt x="13842" y="1"/>
                      <a:pt x="13311" y="80"/>
                      <a:pt x="12789" y="244"/>
                    </a:cubicBezTo>
                    <a:cubicBezTo>
                      <a:pt x="10286" y="1049"/>
                      <a:pt x="8765" y="3602"/>
                      <a:pt x="9255" y="6192"/>
                    </a:cubicBezTo>
                    <a:cubicBezTo>
                      <a:pt x="9214" y="6169"/>
                      <a:pt x="9195" y="6159"/>
                      <a:pt x="9176" y="6159"/>
                    </a:cubicBezTo>
                    <a:cubicBezTo>
                      <a:pt x="9154" y="6159"/>
                      <a:pt x="9133" y="6172"/>
                      <a:pt x="9079" y="6192"/>
                    </a:cubicBezTo>
                    <a:lnTo>
                      <a:pt x="8979" y="6243"/>
                    </a:lnTo>
                    <a:cubicBezTo>
                      <a:pt x="8853" y="6293"/>
                      <a:pt x="8777" y="6419"/>
                      <a:pt x="8790" y="6557"/>
                    </a:cubicBezTo>
                    <a:lnTo>
                      <a:pt x="377" y="10405"/>
                    </a:lnTo>
                    <a:cubicBezTo>
                      <a:pt x="113" y="10518"/>
                      <a:pt x="0" y="10820"/>
                      <a:pt x="126" y="11071"/>
                    </a:cubicBezTo>
                    <a:lnTo>
                      <a:pt x="566" y="12052"/>
                    </a:lnTo>
                    <a:cubicBezTo>
                      <a:pt x="649" y="12237"/>
                      <a:pt x="835" y="12347"/>
                      <a:pt x="1028" y="12347"/>
                    </a:cubicBezTo>
                    <a:cubicBezTo>
                      <a:pt x="1096" y="12347"/>
                      <a:pt x="1166" y="12333"/>
                      <a:pt x="1232" y="12304"/>
                    </a:cubicBezTo>
                    <a:lnTo>
                      <a:pt x="9658" y="8456"/>
                    </a:lnTo>
                    <a:cubicBezTo>
                      <a:pt x="9720" y="8510"/>
                      <a:pt x="9793" y="8541"/>
                      <a:pt x="9869" y="8541"/>
                    </a:cubicBezTo>
                    <a:cubicBezTo>
                      <a:pt x="9915" y="8541"/>
                      <a:pt x="9962" y="8530"/>
                      <a:pt x="10010" y="8506"/>
                    </a:cubicBezTo>
                    <a:lnTo>
                      <a:pt x="10110" y="8468"/>
                    </a:lnTo>
                    <a:cubicBezTo>
                      <a:pt x="10198" y="8431"/>
                      <a:pt x="10198" y="8443"/>
                      <a:pt x="10223" y="8368"/>
                    </a:cubicBezTo>
                    <a:cubicBezTo>
                      <a:pt x="11237" y="9716"/>
                      <a:pt x="12797" y="10442"/>
                      <a:pt x="14384" y="10442"/>
                    </a:cubicBezTo>
                    <a:cubicBezTo>
                      <a:pt x="15298" y="10442"/>
                      <a:pt x="16220" y="10201"/>
                      <a:pt x="17052" y="9701"/>
                    </a:cubicBezTo>
                    <a:cubicBezTo>
                      <a:pt x="19340" y="8330"/>
                      <a:pt x="20220" y="5463"/>
                      <a:pt x="19114" y="3049"/>
                    </a:cubicBezTo>
                    <a:cubicBezTo>
                      <a:pt x="18237" y="1146"/>
                      <a:pt x="16359" y="1"/>
                      <a:pt x="14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34"/>
              <p:cNvSpPr/>
              <p:nvPr/>
            </p:nvSpPr>
            <p:spPr>
              <a:xfrm rot="-6237134">
                <a:off x="6861245" y="3687687"/>
                <a:ext cx="146627" cy="286020"/>
              </a:xfrm>
              <a:custGeom>
                <a:avLst/>
                <a:gdLst/>
                <a:ahLst/>
                <a:cxnLst/>
                <a:rect l="l" t="t" r="r" b="b"/>
                <a:pathLst>
                  <a:path w="2792" h="5446" extrusionOk="0">
                    <a:moveTo>
                      <a:pt x="2792" y="1"/>
                    </a:moveTo>
                    <a:cubicBezTo>
                      <a:pt x="855" y="881"/>
                      <a:pt x="0" y="3157"/>
                      <a:pt x="881" y="5094"/>
                    </a:cubicBezTo>
                    <a:cubicBezTo>
                      <a:pt x="974" y="5299"/>
                      <a:pt x="1163" y="5446"/>
                      <a:pt x="1291" y="5446"/>
                    </a:cubicBezTo>
                    <a:cubicBezTo>
                      <a:pt x="1423" y="5446"/>
                      <a:pt x="1492" y="5293"/>
                      <a:pt x="1333" y="4892"/>
                    </a:cubicBezTo>
                    <a:cubicBezTo>
                      <a:pt x="1019" y="4088"/>
                      <a:pt x="717" y="3258"/>
                      <a:pt x="1170" y="2000"/>
                    </a:cubicBezTo>
                    <a:cubicBezTo>
                      <a:pt x="1497" y="1183"/>
                      <a:pt x="2063" y="479"/>
                      <a:pt x="2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9" name="Google Shape;4895;p34">
            <a:extLst>
              <a:ext uri="{FF2B5EF4-FFF2-40B4-BE49-F238E27FC236}">
                <a16:creationId xmlns:a16="http://schemas.microsoft.com/office/drawing/2014/main" id="{C7310A27-8E2F-4089-9AFE-C5BC85583BC0}"/>
              </a:ext>
            </a:extLst>
          </p:cNvPr>
          <p:cNvSpPr txBox="1">
            <a:spLocks/>
          </p:cNvSpPr>
          <p:nvPr/>
        </p:nvSpPr>
        <p:spPr>
          <a:xfrm>
            <a:off x="-763316" y="3154068"/>
            <a:ext cx="8323693" cy="409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2800"/>
              <a:buFont typeface="Fira Sans Condensed"/>
              <a:buNone/>
              <a:defRPr sz="18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9pPr>
          </a:lstStyle>
          <a:p>
            <a:pPr marL="0" indent="0"/>
            <a:r>
              <a:rPr lang="en" sz="2100" dirty="0"/>
              <a:t>Kelas : TI2C</a:t>
            </a:r>
          </a:p>
        </p:txBody>
      </p:sp>
      <p:sp>
        <p:nvSpPr>
          <p:cNvPr id="570" name="Google Shape;4895;p34">
            <a:extLst>
              <a:ext uri="{FF2B5EF4-FFF2-40B4-BE49-F238E27FC236}">
                <a16:creationId xmlns:a16="http://schemas.microsoft.com/office/drawing/2014/main" id="{B35F9960-9024-40F0-A165-AFC1A5690F88}"/>
              </a:ext>
            </a:extLst>
          </p:cNvPr>
          <p:cNvSpPr txBox="1">
            <a:spLocks/>
          </p:cNvSpPr>
          <p:nvPr/>
        </p:nvSpPr>
        <p:spPr>
          <a:xfrm>
            <a:off x="-332970" y="2662877"/>
            <a:ext cx="8323693" cy="409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2800"/>
              <a:buFont typeface="Fira Sans Condensed"/>
              <a:buNone/>
              <a:defRPr sz="18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2800"/>
              <a:buFont typeface="Fira Sans Condensed"/>
              <a:buNone/>
              <a:defRPr sz="2800" b="0" i="0" u="none" strike="noStrike" cap="none">
                <a:solidFill>
                  <a:schemeClr val="dk1"/>
                </a:solidFill>
                <a:latin typeface="Fira Sans Condensed"/>
                <a:ea typeface="Fira Sans Condensed"/>
                <a:cs typeface="Fira Sans Condensed"/>
                <a:sym typeface="Fira Sans Condensed"/>
              </a:defRPr>
            </a:lvl9pPr>
          </a:lstStyle>
          <a:p>
            <a:pPr marL="0" indent="0"/>
            <a:r>
              <a:rPr lang="en" sz="2100" dirty="0"/>
              <a:t>Mata Kuliah : Bahasa Indonesia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022"/>
        <p:cNvGrpSpPr/>
        <p:nvPr/>
      </p:nvGrpSpPr>
      <p:grpSpPr>
        <a:xfrm>
          <a:off x="0" y="0"/>
          <a:ext cx="0" cy="0"/>
          <a:chOff x="0" y="0"/>
          <a:chExt cx="0" cy="0"/>
        </a:xfrm>
      </p:grpSpPr>
      <p:sp>
        <p:nvSpPr>
          <p:cNvPr id="7023" name="Google Shape;7023;p45"/>
          <p:cNvSpPr txBox="1">
            <a:spLocks noGrp="1"/>
          </p:cNvSpPr>
          <p:nvPr>
            <p:ph type="title"/>
          </p:nvPr>
        </p:nvSpPr>
        <p:spPr>
          <a:xfrm>
            <a:off x="746125" y="1072275"/>
            <a:ext cx="4444200" cy="178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
        <p:nvSpPr>
          <p:cNvPr id="7024" name="Google Shape;7024;p45"/>
          <p:cNvSpPr txBox="1">
            <a:spLocks noGrp="1"/>
          </p:cNvSpPr>
          <p:nvPr>
            <p:ph type="subTitle" idx="1"/>
          </p:nvPr>
        </p:nvSpPr>
        <p:spPr>
          <a:xfrm>
            <a:off x="746125" y="2929900"/>
            <a:ext cx="3938400" cy="115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grpSp>
        <p:nvGrpSpPr>
          <p:cNvPr id="7025" name="Google Shape;7025;p45"/>
          <p:cNvGrpSpPr/>
          <p:nvPr/>
        </p:nvGrpSpPr>
        <p:grpSpPr>
          <a:xfrm>
            <a:off x="5147025" y="300713"/>
            <a:ext cx="3338195" cy="2441003"/>
            <a:chOff x="317850" y="295950"/>
            <a:chExt cx="3338195" cy="2441003"/>
          </a:xfrm>
        </p:grpSpPr>
        <p:grpSp>
          <p:nvGrpSpPr>
            <p:cNvPr id="7026" name="Google Shape;7026;p45"/>
            <p:cNvGrpSpPr/>
            <p:nvPr/>
          </p:nvGrpSpPr>
          <p:grpSpPr>
            <a:xfrm>
              <a:off x="317850" y="510396"/>
              <a:ext cx="198575" cy="2061359"/>
              <a:chOff x="317850" y="510396"/>
              <a:chExt cx="198575" cy="2061359"/>
            </a:xfrm>
          </p:grpSpPr>
          <p:sp>
            <p:nvSpPr>
              <p:cNvPr id="7027" name="Google Shape;7027;p45"/>
              <p:cNvSpPr/>
              <p:nvPr/>
            </p:nvSpPr>
            <p:spPr>
              <a:xfrm>
                <a:off x="380553" y="24933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45"/>
              <p:cNvSpPr/>
              <p:nvPr/>
            </p:nvSpPr>
            <p:spPr>
              <a:xfrm>
                <a:off x="380553" y="24305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45"/>
              <p:cNvSpPr/>
              <p:nvPr/>
            </p:nvSpPr>
            <p:spPr>
              <a:xfrm>
                <a:off x="380553" y="235750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45"/>
              <p:cNvSpPr/>
              <p:nvPr/>
            </p:nvSpPr>
            <p:spPr>
              <a:xfrm>
                <a:off x="380553" y="229480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45"/>
              <p:cNvSpPr/>
              <p:nvPr/>
            </p:nvSpPr>
            <p:spPr>
              <a:xfrm>
                <a:off x="380553" y="222162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45"/>
              <p:cNvSpPr/>
              <p:nvPr/>
            </p:nvSpPr>
            <p:spPr>
              <a:xfrm>
                <a:off x="380553" y="21589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45"/>
              <p:cNvSpPr/>
              <p:nvPr/>
            </p:nvSpPr>
            <p:spPr>
              <a:xfrm>
                <a:off x="380553" y="208575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45"/>
              <p:cNvSpPr/>
              <p:nvPr/>
            </p:nvSpPr>
            <p:spPr>
              <a:xfrm>
                <a:off x="380553" y="202305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45"/>
              <p:cNvSpPr/>
              <p:nvPr/>
            </p:nvSpPr>
            <p:spPr>
              <a:xfrm>
                <a:off x="380553" y="194987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45"/>
              <p:cNvSpPr/>
              <p:nvPr/>
            </p:nvSpPr>
            <p:spPr>
              <a:xfrm>
                <a:off x="380553" y="188717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45"/>
              <p:cNvSpPr/>
              <p:nvPr/>
            </p:nvSpPr>
            <p:spPr>
              <a:xfrm>
                <a:off x="380553" y="182447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45"/>
              <p:cNvSpPr/>
              <p:nvPr/>
            </p:nvSpPr>
            <p:spPr>
              <a:xfrm>
                <a:off x="380553" y="175139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45"/>
              <p:cNvSpPr/>
              <p:nvPr/>
            </p:nvSpPr>
            <p:spPr>
              <a:xfrm>
                <a:off x="380553" y="167821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45"/>
              <p:cNvSpPr/>
              <p:nvPr/>
            </p:nvSpPr>
            <p:spPr>
              <a:xfrm>
                <a:off x="380553" y="161551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45"/>
              <p:cNvSpPr/>
              <p:nvPr/>
            </p:nvSpPr>
            <p:spPr>
              <a:xfrm>
                <a:off x="380553" y="154233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45"/>
              <p:cNvSpPr/>
              <p:nvPr/>
            </p:nvSpPr>
            <p:spPr>
              <a:xfrm>
                <a:off x="380553" y="147963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45"/>
              <p:cNvSpPr/>
              <p:nvPr/>
            </p:nvSpPr>
            <p:spPr>
              <a:xfrm>
                <a:off x="380553" y="140645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45"/>
              <p:cNvSpPr/>
              <p:nvPr/>
            </p:nvSpPr>
            <p:spPr>
              <a:xfrm>
                <a:off x="380553" y="134375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45"/>
              <p:cNvSpPr/>
              <p:nvPr/>
            </p:nvSpPr>
            <p:spPr>
              <a:xfrm>
                <a:off x="380553" y="127067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45"/>
              <p:cNvSpPr/>
              <p:nvPr/>
            </p:nvSpPr>
            <p:spPr>
              <a:xfrm>
                <a:off x="380553" y="120798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45"/>
              <p:cNvSpPr/>
              <p:nvPr/>
            </p:nvSpPr>
            <p:spPr>
              <a:xfrm>
                <a:off x="380553" y="113480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45"/>
              <p:cNvSpPr/>
              <p:nvPr/>
            </p:nvSpPr>
            <p:spPr>
              <a:xfrm>
                <a:off x="380553" y="107210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45"/>
              <p:cNvSpPr/>
              <p:nvPr/>
            </p:nvSpPr>
            <p:spPr>
              <a:xfrm>
                <a:off x="380553" y="99892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45"/>
              <p:cNvSpPr/>
              <p:nvPr/>
            </p:nvSpPr>
            <p:spPr>
              <a:xfrm>
                <a:off x="380553" y="93622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45"/>
              <p:cNvSpPr/>
              <p:nvPr/>
            </p:nvSpPr>
            <p:spPr>
              <a:xfrm>
                <a:off x="380553" y="86304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45"/>
              <p:cNvSpPr/>
              <p:nvPr/>
            </p:nvSpPr>
            <p:spPr>
              <a:xfrm>
                <a:off x="380553" y="80034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45"/>
              <p:cNvSpPr/>
              <p:nvPr/>
            </p:nvSpPr>
            <p:spPr>
              <a:xfrm>
                <a:off x="380553" y="72726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45"/>
              <p:cNvSpPr/>
              <p:nvPr/>
            </p:nvSpPr>
            <p:spPr>
              <a:xfrm>
                <a:off x="380553" y="66456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45"/>
              <p:cNvSpPr/>
              <p:nvPr/>
            </p:nvSpPr>
            <p:spPr>
              <a:xfrm>
                <a:off x="380553" y="59138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45"/>
              <p:cNvSpPr/>
              <p:nvPr/>
            </p:nvSpPr>
            <p:spPr>
              <a:xfrm>
                <a:off x="380553" y="52868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45"/>
              <p:cNvSpPr/>
              <p:nvPr/>
            </p:nvSpPr>
            <p:spPr>
              <a:xfrm>
                <a:off x="317850" y="510396"/>
                <a:ext cx="20965" cy="2061359"/>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45"/>
              <p:cNvSpPr/>
              <p:nvPr/>
            </p:nvSpPr>
            <p:spPr>
              <a:xfrm>
                <a:off x="495460" y="510396"/>
                <a:ext cx="20965" cy="2061359"/>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9" name="Google Shape;7059;p45"/>
            <p:cNvSpPr/>
            <p:nvPr/>
          </p:nvSpPr>
          <p:spPr>
            <a:xfrm>
              <a:off x="370363" y="263232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45"/>
            <p:cNvSpPr/>
            <p:nvPr/>
          </p:nvSpPr>
          <p:spPr>
            <a:xfrm>
              <a:off x="3717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1" name="Google Shape;7061;p45"/>
            <p:cNvGrpSpPr/>
            <p:nvPr/>
          </p:nvGrpSpPr>
          <p:grpSpPr>
            <a:xfrm>
              <a:off x="504825" y="295950"/>
              <a:ext cx="3016590" cy="198675"/>
              <a:chOff x="504825" y="295950"/>
              <a:chExt cx="3016590" cy="198675"/>
            </a:xfrm>
          </p:grpSpPr>
          <p:sp>
            <p:nvSpPr>
              <p:cNvPr id="7062" name="Google Shape;7062;p45"/>
              <p:cNvSpPr/>
              <p:nvPr/>
            </p:nvSpPr>
            <p:spPr>
              <a:xfrm>
                <a:off x="569351"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45"/>
              <p:cNvSpPr/>
              <p:nvPr/>
            </p:nvSpPr>
            <p:spPr>
              <a:xfrm>
                <a:off x="667244"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45"/>
              <p:cNvSpPr/>
              <p:nvPr/>
            </p:nvSpPr>
            <p:spPr>
              <a:xfrm>
                <a:off x="78117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45"/>
              <p:cNvSpPr/>
              <p:nvPr/>
            </p:nvSpPr>
            <p:spPr>
              <a:xfrm>
                <a:off x="878911"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45"/>
              <p:cNvSpPr/>
              <p:nvPr/>
            </p:nvSpPr>
            <p:spPr>
              <a:xfrm>
                <a:off x="992992"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5"/>
              <p:cNvSpPr/>
              <p:nvPr/>
            </p:nvSpPr>
            <p:spPr>
              <a:xfrm>
                <a:off x="1090732"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5"/>
              <p:cNvSpPr/>
              <p:nvPr/>
            </p:nvSpPr>
            <p:spPr>
              <a:xfrm>
                <a:off x="1204813"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45"/>
              <p:cNvSpPr/>
              <p:nvPr/>
            </p:nvSpPr>
            <p:spPr>
              <a:xfrm>
                <a:off x="130255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45"/>
              <p:cNvSpPr/>
              <p:nvPr/>
            </p:nvSpPr>
            <p:spPr>
              <a:xfrm>
                <a:off x="529550" y="443225"/>
                <a:ext cx="2962747" cy="12375"/>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45"/>
              <p:cNvSpPr/>
              <p:nvPr/>
            </p:nvSpPr>
            <p:spPr>
              <a:xfrm>
                <a:off x="141972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45"/>
              <p:cNvSpPr/>
              <p:nvPr/>
            </p:nvSpPr>
            <p:spPr>
              <a:xfrm>
                <a:off x="15336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45"/>
              <p:cNvSpPr/>
              <p:nvPr/>
            </p:nvSpPr>
            <p:spPr>
              <a:xfrm>
                <a:off x="1631388"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5"/>
              <p:cNvSpPr/>
              <p:nvPr/>
            </p:nvSpPr>
            <p:spPr>
              <a:xfrm>
                <a:off x="1729282"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45"/>
              <p:cNvSpPr/>
              <p:nvPr/>
            </p:nvSpPr>
            <p:spPr>
              <a:xfrm>
                <a:off x="184320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45"/>
              <p:cNvSpPr/>
              <p:nvPr/>
            </p:nvSpPr>
            <p:spPr>
              <a:xfrm>
                <a:off x="194094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45"/>
              <p:cNvSpPr/>
              <p:nvPr/>
            </p:nvSpPr>
            <p:spPr>
              <a:xfrm>
                <a:off x="2055029" y="369131"/>
                <a:ext cx="97893"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45"/>
              <p:cNvSpPr/>
              <p:nvPr/>
            </p:nvSpPr>
            <p:spPr>
              <a:xfrm>
                <a:off x="2152769"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45"/>
              <p:cNvSpPr/>
              <p:nvPr/>
            </p:nvSpPr>
            <p:spPr>
              <a:xfrm>
                <a:off x="226685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5"/>
              <p:cNvSpPr/>
              <p:nvPr/>
            </p:nvSpPr>
            <p:spPr>
              <a:xfrm>
                <a:off x="2364590"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45"/>
              <p:cNvSpPr/>
              <p:nvPr/>
            </p:nvSpPr>
            <p:spPr>
              <a:xfrm>
                <a:off x="2478517"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45"/>
              <p:cNvSpPr/>
              <p:nvPr/>
            </p:nvSpPr>
            <p:spPr>
              <a:xfrm>
                <a:off x="2576410" y="369131"/>
                <a:ext cx="97893"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45"/>
              <p:cNvSpPr/>
              <p:nvPr/>
            </p:nvSpPr>
            <p:spPr>
              <a:xfrm>
                <a:off x="269033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45"/>
              <p:cNvSpPr/>
              <p:nvPr/>
            </p:nvSpPr>
            <p:spPr>
              <a:xfrm>
                <a:off x="2788077"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45"/>
              <p:cNvSpPr/>
              <p:nvPr/>
            </p:nvSpPr>
            <p:spPr>
              <a:xfrm>
                <a:off x="2902158" y="369131"/>
                <a:ext cx="97893"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45"/>
              <p:cNvSpPr/>
              <p:nvPr/>
            </p:nvSpPr>
            <p:spPr>
              <a:xfrm>
                <a:off x="2999898" y="369131"/>
                <a:ext cx="97893"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45"/>
              <p:cNvSpPr/>
              <p:nvPr/>
            </p:nvSpPr>
            <p:spPr>
              <a:xfrm>
                <a:off x="3113979" y="369131"/>
                <a:ext cx="97893"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5"/>
              <p:cNvSpPr/>
              <p:nvPr/>
            </p:nvSpPr>
            <p:spPr>
              <a:xfrm>
                <a:off x="3211718" y="369131"/>
                <a:ext cx="97893"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5"/>
              <p:cNvSpPr/>
              <p:nvPr/>
            </p:nvSpPr>
            <p:spPr>
              <a:xfrm>
                <a:off x="3325645" y="369131"/>
                <a:ext cx="98047"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5"/>
              <p:cNvSpPr/>
              <p:nvPr/>
            </p:nvSpPr>
            <p:spPr>
              <a:xfrm>
                <a:off x="504825" y="295950"/>
                <a:ext cx="3016590"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45"/>
              <p:cNvSpPr/>
              <p:nvPr/>
            </p:nvSpPr>
            <p:spPr>
              <a:xfrm>
                <a:off x="504825" y="473660"/>
                <a:ext cx="3016590"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2" name="Google Shape;7092;p45"/>
            <p:cNvSpPr/>
            <p:nvPr/>
          </p:nvSpPr>
          <p:spPr>
            <a:xfrm>
              <a:off x="3553098" y="347173"/>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093" name="Google Shape;7093;p45"/>
          <p:cNvPicPr preferRelativeResize="0"/>
          <p:nvPr/>
        </p:nvPicPr>
        <p:blipFill rotWithShape="1">
          <a:blip r:embed="rId3">
            <a:alphaModFix/>
          </a:blip>
          <a:srcRect t="2785" b="11517"/>
          <a:stretch/>
        </p:blipFill>
        <p:spPr>
          <a:xfrm>
            <a:off x="5508975" y="674650"/>
            <a:ext cx="2949326" cy="3788136"/>
          </a:xfrm>
          <a:prstGeom prst="rect">
            <a:avLst/>
          </a:prstGeom>
          <a:noFill/>
          <a:ln w="762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pic>
      <p:grpSp>
        <p:nvGrpSpPr>
          <p:cNvPr id="7094" name="Google Shape;7094;p45"/>
          <p:cNvGrpSpPr/>
          <p:nvPr/>
        </p:nvGrpSpPr>
        <p:grpSpPr>
          <a:xfrm rot="-2700000">
            <a:off x="4548638" y="3213303"/>
            <a:ext cx="1723268" cy="940238"/>
            <a:chOff x="3631350" y="4788825"/>
            <a:chExt cx="758550" cy="413875"/>
          </a:xfrm>
        </p:grpSpPr>
        <p:sp>
          <p:nvSpPr>
            <p:cNvPr id="7095" name="Google Shape;7095;p45"/>
            <p:cNvSpPr/>
            <p:nvPr/>
          </p:nvSpPr>
          <p:spPr>
            <a:xfrm>
              <a:off x="3631350" y="4788825"/>
              <a:ext cx="758550" cy="413875"/>
            </a:xfrm>
            <a:custGeom>
              <a:avLst/>
              <a:gdLst/>
              <a:ahLst/>
              <a:cxnLst/>
              <a:rect l="l" t="t" r="r" b="b"/>
              <a:pathLst>
                <a:path w="30342" h="16555" extrusionOk="0">
                  <a:moveTo>
                    <a:pt x="23257" y="1"/>
                  </a:moveTo>
                  <a:cubicBezTo>
                    <a:pt x="22779" y="1"/>
                    <a:pt x="22317" y="198"/>
                    <a:pt x="21988" y="542"/>
                  </a:cubicBezTo>
                  <a:cubicBezTo>
                    <a:pt x="21798" y="466"/>
                    <a:pt x="21607" y="397"/>
                    <a:pt x="21409" y="344"/>
                  </a:cubicBezTo>
                  <a:cubicBezTo>
                    <a:pt x="21142" y="268"/>
                    <a:pt x="20875" y="230"/>
                    <a:pt x="20601" y="222"/>
                  </a:cubicBezTo>
                  <a:cubicBezTo>
                    <a:pt x="19854" y="222"/>
                    <a:pt x="19404" y="565"/>
                    <a:pt x="19161" y="855"/>
                  </a:cubicBezTo>
                  <a:lnTo>
                    <a:pt x="19138" y="878"/>
                  </a:lnTo>
                  <a:cubicBezTo>
                    <a:pt x="18970" y="1076"/>
                    <a:pt x="18498" y="1609"/>
                    <a:pt x="18703" y="2280"/>
                  </a:cubicBezTo>
                  <a:cubicBezTo>
                    <a:pt x="18711" y="2295"/>
                    <a:pt x="18719" y="2318"/>
                    <a:pt x="18719" y="2333"/>
                  </a:cubicBezTo>
                  <a:lnTo>
                    <a:pt x="18658" y="2394"/>
                  </a:lnTo>
                  <a:cubicBezTo>
                    <a:pt x="18520" y="2539"/>
                    <a:pt x="18376" y="2669"/>
                    <a:pt x="18223" y="2791"/>
                  </a:cubicBezTo>
                  <a:lnTo>
                    <a:pt x="17613" y="3034"/>
                  </a:lnTo>
                  <a:lnTo>
                    <a:pt x="17613" y="3042"/>
                  </a:lnTo>
                  <a:cubicBezTo>
                    <a:pt x="17331" y="3141"/>
                    <a:pt x="16775" y="3362"/>
                    <a:pt x="15609" y="3888"/>
                  </a:cubicBezTo>
                  <a:cubicBezTo>
                    <a:pt x="13719" y="4749"/>
                    <a:pt x="13155" y="5153"/>
                    <a:pt x="12896" y="5390"/>
                  </a:cubicBezTo>
                  <a:cubicBezTo>
                    <a:pt x="12858" y="5420"/>
                    <a:pt x="12820" y="5458"/>
                    <a:pt x="12789" y="5504"/>
                  </a:cubicBezTo>
                  <a:cubicBezTo>
                    <a:pt x="12713" y="5603"/>
                    <a:pt x="12637" y="5687"/>
                    <a:pt x="12568" y="5763"/>
                  </a:cubicBezTo>
                  <a:cubicBezTo>
                    <a:pt x="12507" y="5832"/>
                    <a:pt x="12454" y="5908"/>
                    <a:pt x="12416" y="5984"/>
                  </a:cubicBezTo>
                  <a:cubicBezTo>
                    <a:pt x="12240" y="6197"/>
                    <a:pt x="12080" y="6426"/>
                    <a:pt x="11951" y="6670"/>
                  </a:cubicBezTo>
                  <a:lnTo>
                    <a:pt x="11890" y="6746"/>
                  </a:lnTo>
                  <a:cubicBezTo>
                    <a:pt x="11775" y="6716"/>
                    <a:pt x="11654" y="6700"/>
                    <a:pt x="11532" y="6700"/>
                  </a:cubicBezTo>
                  <a:cubicBezTo>
                    <a:pt x="11128" y="6700"/>
                    <a:pt x="10731" y="6860"/>
                    <a:pt x="10442" y="7142"/>
                  </a:cubicBezTo>
                  <a:cubicBezTo>
                    <a:pt x="9786" y="7805"/>
                    <a:pt x="9885" y="8781"/>
                    <a:pt x="10015" y="9337"/>
                  </a:cubicBezTo>
                  <a:cubicBezTo>
                    <a:pt x="10015" y="9421"/>
                    <a:pt x="10023" y="9505"/>
                    <a:pt x="10038" y="9589"/>
                  </a:cubicBezTo>
                  <a:cubicBezTo>
                    <a:pt x="9870" y="9726"/>
                    <a:pt x="9680" y="9825"/>
                    <a:pt x="9466" y="9878"/>
                  </a:cubicBezTo>
                  <a:cubicBezTo>
                    <a:pt x="9290" y="9921"/>
                    <a:pt x="9110" y="9944"/>
                    <a:pt x="8928" y="9944"/>
                  </a:cubicBezTo>
                  <a:cubicBezTo>
                    <a:pt x="8881" y="9944"/>
                    <a:pt x="8835" y="9943"/>
                    <a:pt x="8788" y="9939"/>
                  </a:cubicBezTo>
                  <a:lnTo>
                    <a:pt x="8460" y="9939"/>
                  </a:lnTo>
                  <a:cubicBezTo>
                    <a:pt x="8361" y="9939"/>
                    <a:pt x="8224" y="9947"/>
                    <a:pt x="8079" y="9955"/>
                  </a:cubicBezTo>
                  <a:cubicBezTo>
                    <a:pt x="7576" y="9978"/>
                    <a:pt x="7157" y="10138"/>
                    <a:pt x="6860" y="10397"/>
                  </a:cubicBezTo>
                  <a:lnTo>
                    <a:pt x="6806" y="10389"/>
                  </a:lnTo>
                  <a:cubicBezTo>
                    <a:pt x="6761" y="10389"/>
                    <a:pt x="6715" y="10382"/>
                    <a:pt x="6677" y="10382"/>
                  </a:cubicBezTo>
                  <a:cubicBezTo>
                    <a:pt x="6334" y="10389"/>
                    <a:pt x="6006" y="10519"/>
                    <a:pt x="5755" y="10763"/>
                  </a:cubicBezTo>
                  <a:cubicBezTo>
                    <a:pt x="5480" y="10778"/>
                    <a:pt x="5206" y="10846"/>
                    <a:pt x="4954" y="10953"/>
                  </a:cubicBezTo>
                  <a:cubicBezTo>
                    <a:pt x="4253" y="11235"/>
                    <a:pt x="3773" y="11746"/>
                    <a:pt x="3346" y="12241"/>
                  </a:cubicBezTo>
                  <a:cubicBezTo>
                    <a:pt x="3270" y="12325"/>
                    <a:pt x="3186" y="12409"/>
                    <a:pt x="3095" y="12477"/>
                  </a:cubicBezTo>
                  <a:cubicBezTo>
                    <a:pt x="3026" y="12485"/>
                    <a:pt x="2958" y="12500"/>
                    <a:pt x="2897" y="12523"/>
                  </a:cubicBezTo>
                  <a:cubicBezTo>
                    <a:pt x="2874" y="12515"/>
                    <a:pt x="2851" y="12508"/>
                    <a:pt x="2828" y="12493"/>
                  </a:cubicBezTo>
                  <a:lnTo>
                    <a:pt x="2782" y="12439"/>
                  </a:lnTo>
                  <a:cubicBezTo>
                    <a:pt x="2516" y="12142"/>
                    <a:pt x="2150" y="11959"/>
                    <a:pt x="1753" y="11936"/>
                  </a:cubicBezTo>
                  <a:lnTo>
                    <a:pt x="1700" y="11936"/>
                  </a:lnTo>
                  <a:cubicBezTo>
                    <a:pt x="1327" y="11936"/>
                    <a:pt x="976" y="12104"/>
                    <a:pt x="747" y="12401"/>
                  </a:cubicBezTo>
                  <a:cubicBezTo>
                    <a:pt x="534" y="12691"/>
                    <a:pt x="427" y="13049"/>
                    <a:pt x="435" y="13415"/>
                  </a:cubicBezTo>
                  <a:cubicBezTo>
                    <a:pt x="420" y="13461"/>
                    <a:pt x="397" y="13506"/>
                    <a:pt x="382" y="13560"/>
                  </a:cubicBezTo>
                  <a:cubicBezTo>
                    <a:pt x="237" y="13735"/>
                    <a:pt x="138" y="13948"/>
                    <a:pt x="100" y="14169"/>
                  </a:cubicBezTo>
                  <a:cubicBezTo>
                    <a:pt x="0" y="14718"/>
                    <a:pt x="260" y="15267"/>
                    <a:pt x="747" y="15526"/>
                  </a:cubicBezTo>
                  <a:cubicBezTo>
                    <a:pt x="785" y="15579"/>
                    <a:pt x="816" y="15617"/>
                    <a:pt x="854" y="15663"/>
                  </a:cubicBezTo>
                  <a:cubicBezTo>
                    <a:pt x="938" y="15747"/>
                    <a:pt x="1022" y="15823"/>
                    <a:pt x="1121" y="15877"/>
                  </a:cubicBezTo>
                  <a:cubicBezTo>
                    <a:pt x="1174" y="15953"/>
                    <a:pt x="1235" y="16021"/>
                    <a:pt x="1304" y="16090"/>
                  </a:cubicBezTo>
                  <a:cubicBezTo>
                    <a:pt x="1426" y="16189"/>
                    <a:pt x="1548" y="16288"/>
                    <a:pt x="1685" y="16372"/>
                  </a:cubicBezTo>
                  <a:cubicBezTo>
                    <a:pt x="1875" y="16494"/>
                    <a:pt x="2096" y="16555"/>
                    <a:pt x="2325" y="16555"/>
                  </a:cubicBezTo>
                  <a:cubicBezTo>
                    <a:pt x="2660" y="16555"/>
                    <a:pt x="2980" y="16410"/>
                    <a:pt x="3201" y="16159"/>
                  </a:cubicBezTo>
                  <a:cubicBezTo>
                    <a:pt x="3354" y="15983"/>
                    <a:pt x="3468" y="15770"/>
                    <a:pt x="3537" y="15541"/>
                  </a:cubicBezTo>
                  <a:lnTo>
                    <a:pt x="3560" y="15480"/>
                  </a:lnTo>
                  <a:cubicBezTo>
                    <a:pt x="3651" y="15351"/>
                    <a:pt x="3788" y="15244"/>
                    <a:pt x="3941" y="15168"/>
                  </a:cubicBezTo>
                  <a:lnTo>
                    <a:pt x="3994" y="15152"/>
                  </a:lnTo>
                  <a:cubicBezTo>
                    <a:pt x="4078" y="15160"/>
                    <a:pt x="4162" y="15175"/>
                    <a:pt x="4246" y="15198"/>
                  </a:cubicBezTo>
                  <a:cubicBezTo>
                    <a:pt x="4695" y="15328"/>
                    <a:pt x="5153" y="15396"/>
                    <a:pt x="5617" y="15412"/>
                  </a:cubicBezTo>
                  <a:cubicBezTo>
                    <a:pt x="5846" y="15412"/>
                    <a:pt x="6075" y="15389"/>
                    <a:pt x="6296" y="15335"/>
                  </a:cubicBezTo>
                  <a:cubicBezTo>
                    <a:pt x="6562" y="15282"/>
                    <a:pt x="6822" y="15183"/>
                    <a:pt x="7058" y="15038"/>
                  </a:cubicBezTo>
                  <a:cubicBezTo>
                    <a:pt x="7126" y="15053"/>
                    <a:pt x="7195" y="15053"/>
                    <a:pt x="7264" y="15053"/>
                  </a:cubicBezTo>
                  <a:cubicBezTo>
                    <a:pt x="7576" y="15053"/>
                    <a:pt x="7881" y="14947"/>
                    <a:pt x="8125" y="14741"/>
                  </a:cubicBezTo>
                  <a:lnTo>
                    <a:pt x="8171" y="14703"/>
                  </a:lnTo>
                  <a:cubicBezTo>
                    <a:pt x="8224" y="14710"/>
                    <a:pt x="8285" y="14710"/>
                    <a:pt x="8346" y="14710"/>
                  </a:cubicBezTo>
                  <a:cubicBezTo>
                    <a:pt x="8727" y="14695"/>
                    <a:pt x="9100" y="14581"/>
                    <a:pt x="9420" y="14375"/>
                  </a:cubicBezTo>
                  <a:cubicBezTo>
                    <a:pt x="9581" y="14268"/>
                    <a:pt x="9733" y="14162"/>
                    <a:pt x="9885" y="14063"/>
                  </a:cubicBezTo>
                  <a:cubicBezTo>
                    <a:pt x="10145" y="13880"/>
                    <a:pt x="10388" y="13704"/>
                    <a:pt x="10609" y="13628"/>
                  </a:cubicBezTo>
                  <a:cubicBezTo>
                    <a:pt x="10777" y="13567"/>
                    <a:pt x="10945" y="13537"/>
                    <a:pt x="11120" y="13537"/>
                  </a:cubicBezTo>
                  <a:cubicBezTo>
                    <a:pt x="11151" y="13537"/>
                    <a:pt x="11181" y="13537"/>
                    <a:pt x="11219" y="13544"/>
                  </a:cubicBezTo>
                  <a:cubicBezTo>
                    <a:pt x="11242" y="13605"/>
                    <a:pt x="11280" y="13674"/>
                    <a:pt x="11318" y="13735"/>
                  </a:cubicBezTo>
                  <a:cubicBezTo>
                    <a:pt x="11516" y="14322"/>
                    <a:pt x="12096" y="15366"/>
                    <a:pt x="13064" y="15549"/>
                  </a:cubicBezTo>
                  <a:cubicBezTo>
                    <a:pt x="13140" y="15564"/>
                    <a:pt x="13208" y="15572"/>
                    <a:pt x="13285" y="15572"/>
                  </a:cubicBezTo>
                  <a:cubicBezTo>
                    <a:pt x="13871" y="15572"/>
                    <a:pt x="14230" y="15137"/>
                    <a:pt x="14367" y="14970"/>
                  </a:cubicBezTo>
                  <a:lnTo>
                    <a:pt x="14405" y="14977"/>
                  </a:lnTo>
                  <a:cubicBezTo>
                    <a:pt x="14603" y="15031"/>
                    <a:pt x="14794" y="15092"/>
                    <a:pt x="14976" y="15168"/>
                  </a:cubicBezTo>
                  <a:cubicBezTo>
                    <a:pt x="15022" y="15191"/>
                    <a:pt x="15060" y="15206"/>
                    <a:pt x="15106" y="15213"/>
                  </a:cubicBezTo>
                  <a:cubicBezTo>
                    <a:pt x="15274" y="15259"/>
                    <a:pt x="15495" y="15320"/>
                    <a:pt x="15731" y="15366"/>
                  </a:cubicBezTo>
                  <a:cubicBezTo>
                    <a:pt x="15777" y="15374"/>
                    <a:pt x="15815" y="15374"/>
                    <a:pt x="15853" y="15381"/>
                  </a:cubicBezTo>
                  <a:cubicBezTo>
                    <a:pt x="16270" y="15459"/>
                    <a:pt x="16687" y="15504"/>
                    <a:pt x="17105" y="15504"/>
                  </a:cubicBezTo>
                  <a:cubicBezTo>
                    <a:pt x="17137" y="15504"/>
                    <a:pt x="17169" y="15504"/>
                    <a:pt x="17202" y="15503"/>
                  </a:cubicBezTo>
                  <a:cubicBezTo>
                    <a:pt x="17728" y="15503"/>
                    <a:pt x="18254" y="15457"/>
                    <a:pt x="18772" y="15366"/>
                  </a:cubicBezTo>
                  <a:lnTo>
                    <a:pt x="18795" y="15366"/>
                  </a:lnTo>
                  <a:lnTo>
                    <a:pt x="20197" y="15076"/>
                  </a:lnTo>
                  <a:cubicBezTo>
                    <a:pt x="20220" y="15076"/>
                    <a:pt x="20250" y="15069"/>
                    <a:pt x="20273" y="15061"/>
                  </a:cubicBezTo>
                  <a:lnTo>
                    <a:pt x="20350" y="15046"/>
                  </a:lnTo>
                  <a:cubicBezTo>
                    <a:pt x="20784" y="14970"/>
                    <a:pt x="21058" y="14909"/>
                    <a:pt x="21249" y="14871"/>
                  </a:cubicBezTo>
                  <a:cubicBezTo>
                    <a:pt x="21302" y="14886"/>
                    <a:pt x="21356" y="14886"/>
                    <a:pt x="21409" y="14886"/>
                  </a:cubicBezTo>
                  <a:cubicBezTo>
                    <a:pt x="21455" y="14886"/>
                    <a:pt x="21508" y="14886"/>
                    <a:pt x="21554" y="14871"/>
                  </a:cubicBezTo>
                  <a:cubicBezTo>
                    <a:pt x="21622" y="14863"/>
                    <a:pt x="21683" y="14863"/>
                    <a:pt x="21744" y="14863"/>
                  </a:cubicBezTo>
                  <a:lnTo>
                    <a:pt x="21782" y="14863"/>
                  </a:lnTo>
                  <a:cubicBezTo>
                    <a:pt x="21996" y="14871"/>
                    <a:pt x="22217" y="14893"/>
                    <a:pt x="22423" y="14939"/>
                  </a:cubicBezTo>
                  <a:lnTo>
                    <a:pt x="22491" y="14954"/>
                  </a:lnTo>
                  <a:lnTo>
                    <a:pt x="22506" y="14992"/>
                  </a:lnTo>
                  <a:cubicBezTo>
                    <a:pt x="22705" y="15678"/>
                    <a:pt x="23398" y="15854"/>
                    <a:pt x="23657" y="15922"/>
                  </a:cubicBezTo>
                  <a:lnTo>
                    <a:pt x="23688" y="15930"/>
                  </a:lnTo>
                  <a:cubicBezTo>
                    <a:pt x="23814" y="15963"/>
                    <a:pt x="23946" y="15985"/>
                    <a:pt x="24078" y="15985"/>
                  </a:cubicBezTo>
                  <a:cubicBezTo>
                    <a:pt x="24098" y="15985"/>
                    <a:pt x="24118" y="15984"/>
                    <a:pt x="24137" y="15983"/>
                  </a:cubicBezTo>
                  <a:cubicBezTo>
                    <a:pt x="24747" y="15983"/>
                    <a:pt x="25319" y="15678"/>
                    <a:pt x="25822" y="15069"/>
                  </a:cubicBezTo>
                  <a:cubicBezTo>
                    <a:pt x="25959" y="14909"/>
                    <a:pt x="26088" y="14733"/>
                    <a:pt x="26203" y="14558"/>
                  </a:cubicBezTo>
                  <a:cubicBezTo>
                    <a:pt x="26317" y="14581"/>
                    <a:pt x="26431" y="14589"/>
                    <a:pt x="26546" y="14589"/>
                  </a:cubicBezTo>
                  <a:cubicBezTo>
                    <a:pt x="27346" y="14581"/>
                    <a:pt x="28055" y="14055"/>
                    <a:pt x="28299" y="13293"/>
                  </a:cubicBezTo>
                  <a:cubicBezTo>
                    <a:pt x="28603" y="12386"/>
                    <a:pt x="28329" y="11441"/>
                    <a:pt x="27971" y="10671"/>
                  </a:cubicBezTo>
                  <a:cubicBezTo>
                    <a:pt x="28748" y="10298"/>
                    <a:pt x="29167" y="9436"/>
                    <a:pt x="28969" y="8590"/>
                  </a:cubicBezTo>
                  <a:cubicBezTo>
                    <a:pt x="29549" y="8377"/>
                    <a:pt x="29922" y="7821"/>
                    <a:pt x="29907" y="7203"/>
                  </a:cubicBezTo>
                  <a:cubicBezTo>
                    <a:pt x="30189" y="6876"/>
                    <a:pt x="30341" y="6449"/>
                    <a:pt x="30311" y="6022"/>
                  </a:cubicBezTo>
                  <a:cubicBezTo>
                    <a:pt x="30318" y="5900"/>
                    <a:pt x="30295" y="5778"/>
                    <a:pt x="30257" y="5656"/>
                  </a:cubicBezTo>
                  <a:lnTo>
                    <a:pt x="30257" y="5649"/>
                  </a:lnTo>
                  <a:cubicBezTo>
                    <a:pt x="30227" y="5527"/>
                    <a:pt x="30173" y="5412"/>
                    <a:pt x="30105" y="5313"/>
                  </a:cubicBezTo>
                  <a:cubicBezTo>
                    <a:pt x="30059" y="5237"/>
                    <a:pt x="30006" y="5161"/>
                    <a:pt x="29952" y="5092"/>
                  </a:cubicBezTo>
                  <a:cubicBezTo>
                    <a:pt x="29739" y="4826"/>
                    <a:pt x="29442" y="4635"/>
                    <a:pt x="29114" y="4551"/>
                  </a:cubicBezTo>
                  <a:cubicBezTo>
                    <a:pt x="29084" y="4505"/>
                    <a:pt x="29053" y="4460"/>
                    <a:pt x="29015" y="4422"/>
                  </a:cubicBezTo>
                  <a:cubicBezTo>
                    <a:pt x="28748" y="4086"/>
                    <a:pt x="28344" y="3896"/>
                    <a:pt x="27918" y="3896"/>
                  </a:cubicBezTo>
                  <a:cubicBezTo>
                    <a:pt x="27803" y="3896"/>
                    <a:pt x="27697" y="3903"/>
                    <a:pt x="27582" y="3934"/>
                  </a:cubicBezTo>
                  <a:cubicBezTo>
                    <a:pt x="27331" y="3210"/>
                    <a:pt x="26652" y="2722"/>
                    <a:pt x="25883" y="2722"/>
                  </a:cubicBezTo>
                  <a:cubicBezTo>
                    <a:pt x="25791" y="2722"/>
                    <a:pt x="25700" y="2730"/>
                    <a:pt x="25608" y="2745"/>
                  </a:cubicBezTo>
                  <a:cubicBezTo>
                    <a:pt x="25471" y="1899"/>
                    <a:pt x="25189" y="977"/>
                    <a:pt x="24435" y="397"/>
                  </a:cubicBezTo>
                  <a:cubicBezTo>
                    <a:pt x="24099" y="138"/>
                    <a:pt x="23695" y="1"/>
                    <a:pt x="23284" y="1"/>
                  </a:cubicBezTo>
                  <a:cubicBezTo>
                    <a:pt x="23275" y="1"/>
                    <a:pt x="23266" y="1"/>
                    <a:pt x="23257" y="1"/>
                  </a:cubicBezTo>
                  <a:close/>
                </a:path>
              </a:pathLst>
            </a:custGeom>
            <a:solidFill>
              <a:srgbClr val="FFFFFF"/>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45"/>
            <p:cNvSpPr/>
            <p:nvPr/>
          </p:nvSpPr>
          <p:spPr>
            <a:xfrm>
              <a:off x="3656400" y="4812650"/>
              <a:ext cx="709475" cy="366425"/>
            </a:xfrm>
            <a:custGeom>
              <a:avLst/>
              <a:gdLst/>
              <a:ahLst/>
              <a:cxnLst/>
              <a:rect l="l" t="t" r="r" b="b"/>
              <a:pathLst>
                <a:path w="28379" h="14657" extrusionOk="0">
                  <a:moveTo>
                    <a:pt x="19797" y="664"/>
                  </a:moveTo>
                  <a:cubicBezTo>
                    <a:pt x="19988" y="664"/>
                    <a:pt x="20171" y="717"/>
                    <a:pt x="20315" y="832"/>
                  </a:cubicBezTo>
                  <a:cubicBezTo>
                    <a:pt x="20521" y="976"/>
                    <a:pt x="20674" y="1182"/>
                    <a:pt x="20857" y="1342"/>
                  </a:cubicBezTo>
                  <a:cubicBezTo>
                    <a:pt x="20624" y="1251"/>
                    <a:pt x="20377" y="1206"/>
                    <a:pt x="20130" y="1206"/>
                  </a:cubicBezTo>
                  <a:cubicBezTo>
                    <a:pt x="19966" y="1206"/>
                    <a:pt x="19802" y="1226"/>
                    <a:pt x="19641" y="1265"/>
                  </a:cubicBezTo>
                  <a:lnTo>
                    <a:pt x="19641" y="1265"/>
                  </a:lnTo>
                  <a:cubicBezTo>
                    <a:pt x="19698" y="1122"/>
                    <a:pt x="19697" y="958"/>
                    <a:pt x="19637" y="816"/>
                  </a:cubicBezTo>
                  <a:cubicBezTo>
                    <a:pt x="19622" y="771"/>
                    <a:pt x="19591" y="733"/>
                    <a:pt x="19553" y="710"/>
                  </a:cubicBezTo>
                  <a:cubicBezTo>
                    <a:pt x="19630" y="687"/>
                    <a:pt x="19713" y="672"/>
                    <a:pt x="19797" y="664"/>
                  </a:cubicBezTo>
                  <a:close/>
                  <a:moveTo>
                    <a:pt x="22655" y="1121"/>
                  </a:moveTo>
                  <a:cubicBezTo>
                    <a:pt x="22670" y="1159"/>
                    <a:pt x="22678" y="1190"/>
                    <a:pt x="22686" y="1228"/>
                  </a:cubicBezTo>
                  <a:cubicBezTo>
                    <a:pt x="22731" y="1396"/>
                    <a:pt x="22747" y="1571"/>
                    <a:pt x="22724" y="1739"/>
                  </a:cubicBezTo>
                  <a:cubicBezTo>
                    <a:pt x="22571" y="1617"/>
                    <a:pt x="22404" y="1518"/>
                    <a:pt x="22221" y="1441"/>
                  </a:cubicBezTo>
                  <a:cubicBezTo>
                    <a:pt x="22373" y="1411"/>
                    <a:pt x="22503" y="1327"/>
                    <a:pt x="22602" y="1205"/>
                  </a:cubicBezTo>
                  <a:lnTo>
                    <a:pt x="22602" y="1213"/>
                  </a:lnTo>
                  <a:cubicBezTo>
                    <a:pt x="22625" y="1182"/>
                    <a:pt x="22640" y="1152"/>
                    <a:pt x="22655" y="1121"/>
                  </a:cubicBezTo>
                  <a:close/>
                  <a:moveTo>
                    <a:pt x="12534" y="5145"/>
                  </a:moveTo>
                  <a:cubicBezTo>
                    <a:pt x="12534" y="5150"/>
                    <a:pt x="12531" y="5157"/>
                    <a:pt x="12531" y="5157"/>
                  </a:cubicBezTo>
                  <a:cubicBezTo>
                    <a:pt x="12530" y="5157"/>
                    <a:pt x="12531" y="5154"/>
                    <a:pt x="12534" y="5145"/>
                  </a:cubicBezTo>
                  <a:close/>
                  <a:moveTo>
                    <a:pt x="22037" y="6684"/>
                  </a:moveTo>
                  <a:cubicBezTo>
                    <a:pt x="22064" y="6684"/>
                    <a:pt x="22094" y="6709"/>
                    <a:pt x="22084" y="6731"/>
                  </a:cubicBezTo>
                  <a:lnTo>
                    <a:pt x="22084" y="6738"/>
                  </a:lnTo>
                  <a:lnTo>
                    <a:pt x="21497" y="7942"/>
                  </a:lnTo>
                  <a:cubicBezTo>
                    <a:pt x="21492" y="7954"/>
                    <a:pt x="21483" y="7958"/>
                    <a:pt x="21473" y="7958"/>
                  </a:cubicBezTo>
                  <a:cubicBezTo>
                    <a:pt x="21449" y="7958"/>
                    <a:pt x="21417" y="7931"/>
                    <a:pt x="21428" y="7904"/>
                  </a:cubicBezTo>
                  <a:lnTo>
                    <a:pt x="22007" y="6700"/>
                  </a:lnTo>
                  <a:cubicBezTo>
                    <a:pt x="22014" y="6689"/>
                    <a:pt x="22025" y="6684"/>
                    <a:pt x="22037" y="6684"/>
                  </a:cubicBezTo>
                  <a:close/>
                  <a:moveTo>
                    <a:pt x="16892" y="6753"/>
                  </a:moveTo>
                  <a:cubicBezTo>
                    <a:pt x="16919" y="6753"/>
                    <a:pt x="16950" y="6780"/>
                    <a:pt x="16939" y="6807"/>
                  </a:cubicBezTo>
                  <a:lnTo>
                    <a:pt x="16932" y="6807"/>
                  </a:lnTo>
                  <a:lnTo>
                    <a:pt x="16375" y="7958"/>
                  </a:lnTo>
                  <a:cubicBezTo>
                    <a:pt x="16371" y="7969"/>
                    <a:pt x="16362" y="7973"/>
                    <a:pt x="16352" y="7973"/>
                  </a:cubicBezTo>
                  <a:cubicBezTo>
                    <a:pt x="16327" y="7973"/>
                    <a:pt x="16296" y="7946"/>
                    <a:pt x="16307" y="7919"/>
                  </a:cubicBezTo>
                  <a:lnTo>
                    <a:pt x="16863" y="6769"/>
                  </a:lnTo>
                  <a:cubicBezTo>
                    <a:pt x="16870" y="6757"/>
                    <a:pt x="16880" y="6753"/>
                    <a:pt x="16892" y="6753"/>
                  </a:cubicBezTo>
                  <a:close/>
                  <a:moveTo>
                    <a:pt x="22869" y="6235"/>
                  </a:moveTo>
                  <a:cubicBezTo>
                    <a:pt x="22894" y="6235"/>
                    <a:pt x="22925" y="6262"/>
                    <a:pt x="22914" y="6289"/>
                  </a:cubicBezTo>
                  <a:lnTo>
                    <a:pt x="22053" y="8072"/>
                  </a:lnTo>
                  <a:cubicBezTo>
                    <a:pt x="22051" y="8080"/>
                    <a:pt x="22045" y="8083"/>
                    <a:pt x="22037" y="8083"/>
                  </a:cubicBezTo>
                  <a:cubicBezTo>
                    <a:pt x="22013" y="8083"/>
                    <a:pt x="21975" y="8055"/>
                    <a:pt x="21992" y="8026"/>
                  </a:cubicBezTo>
                  <a:lnTo>
                    <a:pt x="21992" y="8026"/>
                  </a:lnTo>
                  <a:lnTo>
                    <a:pt x="21985" y="8034"/>
                  </a:lnTo>
                  <a:lnTo>
                    <a:pt x="22846" y="6250"/>
                  </a:lnTo>
                  <a:cubicBezTo>
                    <a:pt x="22850" y="6239"/>
                    <a:pt x="22859" y="6235"/>
                    <a:pt x="22869" y="6235"/>
                  </a:cubicBezTo>
                  <a:close/>
                  <a:moveTo>
                    <a:pt x="16355" y="6296"/>
                  </a:moveTo>
                  <a:cubicBezTo>
                    <a:pt x="16381" y="6296"/>
                    <a:pt x="16414" y="6323"/>
                    <a:pt x="16398" y="6349"/>
                  </a:cubicBezTo>
                  <a:lnTo>
                    <a:pt x="15476" y="8270"/>
                  </a:lnTo>
                  <a:cubicBezTo>
                    <a:pt x="15472" y="8278"/>
                    <a:pt x="15464" y="8281"/>
                    <a:pt x="15455" y="8281"/>
                  </a:cubicBezTo>
                  <a:cubicBezTo>
                    <a:pt x="15428" y="8281"/>
                    <a:pt x="15390" y="8253"/>
                    <a:pt x="15407" y="8224"/>
                  </a:cubicBezTo>
                  <a:lnTo>
                    <a:pt x="15407" y="8224"/>
                  </a:lnTo>
                  <a:lnTo>
                    <a:pt x="15407" y="8232"/>
                  </a:lnTo>
                  <a:lnTo>
                    <a:pt x="16329" y="6311"/>
                  </a:lnTo>
                  <a:cubicBezTo>
                    <a:pt x="16334" y="6300"/>
                    <a:pt x="16344" y="6296"/>
                    <a:pt x="16355" y="6296"/>
                  </a:cubicBezTo>
                  <a:close/>
                  <a:moveTo>
                    <a:pt x="20695" y="4581"/>
                  </a:moveTo>
                  <a:cubicBezTo>
                    <a:pt x="20722" y="4581"/>
                    <a:pt x="20753" y="4608"/>
                    <a:pt x="20742" y="4635"/>
                  </a:cubicBezTo>
                  <a:lnTo>
                    <a:pt x="18822" y="8613"/>
                  </a:lnTo>
                  <a:cubicBezTo>
                    <a:pt x="18818" y="8621"/>
                    <a:pt x="18810" y="8624"/>
                    <a:pt x="18801" y="8624"/>
                  </a:cubicBezTo>
                  <a:cubicBezTo>
                    <a:pt x="18774" y="8624"/>
                    <a:pt x="18736" y="8596"/>
                    <a:pt x="18753" y="8567"/>
                  </a:cubicBezTo>
                  <a:lnTo>
                    <a:pt x="18753" y="8567"/>
                  </a:lnTo>
                  <a:lnTo>
                    <a:pt x="18753" y="8575"/>
                  </a:lnTo>
                  <a:lnTo>
                    <a:pt x="20666" y="4597"/>
                  </a:lnTo>
                  <a:cubicBezTo>
                    <a:pt x="20673" y="4585"/>
                    <a:pt x="20683" y="4581"/>
                    <a:pt x="20695" y="4581"/>
                  </a:cubicBezTo>
                  <a:close/>
                  <a:moveTo>
                    <a:pt x="22869" y="5610"/>
                  </a:moveTo>
                  <a:cubicBezTo>
                    <a:pt x="22894" y="5610"/>
                    <a:pt x="22925" y="5637"/>
                    <a:pt x="22914" y="5664"/>
                  </a:cubicBezTo>
                  <a:lnTo>
                    <a:pt x="21390" y="8819"/>
                  </a:lnTo>
                  <a:cubicBezTo>
                    <a:pt x="21386" y="8827"/>
                    <a:pt x="21378" y="8830"/>
                    <a:pt x="21369" y="8830"/>
                  </a:cubicBezTo>
                  <a:cubicBezTo>
                    <a:pt x="21342" y="8830"/>
                    <a:pt x="21305" y="8803"/>
                    <a:pt x="21321" y="8781"/>
                  </a:cubicBezTo>
                  <a:lnTo>
                    <a:pt x="22846" y="5625"/>
                  </a:lnTo>
                  <a:cubicBezTo>
                    <a:pt x="22850" y="5614"/>
                    <a:pt x="22859" y="5610"/>
                    <a:pt x="22869" y="5610"/>
                  </a:cubicBezTo>
                  <a:close/>
                  <a:moveTo>
                    <a:pt x="11498" y="7630"/>
                  </a:moveTo>
                  <a:cubicBezTo>
                    <a:pt x="11520" y="7820"/>
                    <a:pt x="11558" y="8003"/>
                    <a:pt x="11612" y="8179"/>
                  </a:cubicBezTo>
                  <a:lnTo>
                    <a:pt x="11825" y="8887"/>
                  </a:lnTo>
                  <a:cubicBezTo>
                    <a:pt x="11820" y="8888"/>
                    <a:pt x="11814" y="8888"/>
                    <a:pt x="11809" y="8888"/>
                  </a:cubicBezTo>
                  <a:cubicBezTo>
                    <a:pt x="11547" y="8888"/>
                    <a:pt x="11261" y="8532"/>
                    <a:pt x="11269" y="8278"/>
                  </a:cubicBezTo>
                  <a:cubicBezTo>
                    <a:pt x="11277" y="8041"/>
                    <a:pt x="11360" y="7820"/>
                    <a:pt x="11498" y="7630"/>
                  </a:cubicBezTo>
                  <a:close/>
                  <a:moveTo>
                    <a:pt x="16993" y="5705"/>
                  </a:moveTo>
                  <a:cubicBezTo>
                    <a:pt x="17020" y="5705"/>
                    <a:pt x="17055" y="5730"/>
                    <a:pt x="17038" y="5763"/>
                  </a:cubicBezTo>
                  <a:lnTo>
                    <a:pt x="15400" y="9162"/>
                  </a:lnTo>
                  <a:cubicBezTo>
                    <a:pt x="15395" y="9170"/>
                    <a:pt x="15387" y="9174"/>
                    <a:pt x="15377" y="9174"/>
                  </a:cubicBezTo>
                  <a:cubicBezTo>
                    <a:pt x="15352" y="9174"/>
                    <a:pt x="15320" y="9151"/>
                    <a:pt x="15331" y="9124"/>
                  </a:cubicBezTo>
                  <a:lnTo>
                    <a:pt x="16970" y="5717"/>
                  </a:lnTo>
                  <a:cubicBezTo>
                    <a:pt x="16974" y="5708"/>
                    <a:pt x="16983" y="5705"/>
                    <a:pt x="16993" y="5705"/>
                  </a:cubicBezTo>
                  <a:close/>
                  <a:moveTo>
                    <a:pt x="19280" y="6136"/>
                  </a:moveTo>
                  <a:cubicBezTo>
                    <a:pt x="19304" y="6136"/>
                    <a:pt x="19335" y="6162"/>
                    <a:pt x="19325" y="6189"/>
                  </a:cubicBezTo>
                  <a:lnTo>
                    <a:pt x="17259" y="10465"/>
                  </a:lnTo>
                  <a:cubicBezTo>
                    <a:pt x="17255" y="10476"/>
                    <a:pt x="17245" y="10481"/>
                    <a:pt x="17234" y="10481"/>
                  </a:cubicBezTo>
                  <a:cubicBezTo>
                    <a:pt x="17208" y="10481"/>
                    <a:pt x="17175" y="10454"/>
                    <a:pt x="17191" y="10427"/>
                  </a:cubicBezTo>
                  <a:lnTo>
                    <a:pt x="19256" y="6151"/>
                  </a:lnTo>
                  <a:cubicBezTo>
                    <a:pt x="19261" y="6140"/>
                    <a:pt x="19270" y="6136"/>
                    <a:pt x="19280" y="6136"/>
                  </a:cubicBezTo>
                  <a:close/>
                  <a:moveTo>
                    <a:pt x="20645" y="4040"/>
                  </a:moveTo>
                  <a:cubicBezTo>
                    <a:pt x="20672" y="4040"/>
                    <a:pt x="20705" y="4067"/>
                    <a:pt x="20689" y="4094"/>
                  </a:cubicBezTo>
                  <a:lnTo>
                    <a:pt x="17290" y="11143"/>
                  </a:lnTo>
                  <a:cubicBezTo>
                    <a:pt x="17286" y="11151"/>
                    <a:pt x="17279" y="11154"/>
                    <a:pt x="17270" y="11154"/>
                  </a:cubicBezTo>
                  <a:cubicBezTo>
                    <a:pt x="17245" y="11154"/>
                    <a:pt x="17210" y="11126"/>
                    <a:pt x="17221" y="11098"/>
                  </a:cubicBezTo>
                  <a:lnTo>
                    <a:pt x="17221" y="11098"/>
                  </a:lnTo>
                  <a:lnTo>
                    <a:pt x="17221" y="11105"/>
                  </a:lnTo>
                  <a:lnTo>
                    <a:pt x="20620" y="4055"/>
                  </a:lnTo>
                  <a:cubicBezTo>
                    <a:pt x="20625" y="4044"/>
                    <a:pt x="20634" y="4040"/>
                    <a:pt x="20645" y="4040"/>
                  </a:cubicBezTo>
                  <a:close/>
                  <a:moveTo>
                    <a:pt x="25445" y="10861"/>
                  </a:moveTo>
                  <a:cubicBezTo>
                    <a:pt x="25528" y="10930"/>
                    <a:pt x="25597" y="11014"/>
                    <a:pt x="25643" y="11120"/>
                  </a:cubicBezTo>
                  <a:cubicBezTo>
                    <a:pt x="25689" y="11197"/>
                    <a:pt x="25719" y="11288"/>
                    <a:pt x="25734" y="11380"/>
                  </a:cubicBezTo>
                  <a:cubicBezTo>
                    <a:pt x="25704" y="11364"/>
                    <a:pt x="25673" y="11349"/>
                    <a:pt x="25643" y="11341"/>
                  </a:cubicBezTo>
                  <a:cubicBezTo>
                    <a:pt x="25581" y="11322"/>
                    <a:pt x="25516" y="11312"/>
                    <a:pt x="25451" y="11312"/>
                  </a:cubicBezTo>
                  <a:cubicBezTo>
                    <a:pt x="25365" y="11312"/>
                    <a:pt x="25279" y="11330"/>
                    <a:pt x="25201" y="11364"/>
                  </a:cubicBezTo>
                  <a:cubicBezTo>
                    <a:pt x="25307" y="11212"/>
                    <a:pt x="25384" y="11037"/>
                    <a:pt x="25445" y="10861"/>
                  </a:cubicBezTo>
                  <a:close/>
                  <a:moveTo>
                    <a:pt x="12435" y="10915"/>
                  </a:moveTo>
                  <a:lnTo>
                    <a:pt x="12610" y="11502"/>
                  </a:lnTo>
                  <a:cubicBezTo>
                    <a:pt x="12694" y="11791"/>
                    <a:pt x="12831" y="12058"/>
                    <a:pt x="13007" y="12302"/>
                  </a:cubicBezTo>
                  <a:cubicBezTo>
                    <a:pt x="12763" y="12271"/>
                    <a:pt x="12526" y="12020"/>
                    <a:pt x="12420" y="11799"/>
                  </a:cubicBezTo>
                  <a:lnTo>
                    <a:pt x="12412" y="11799"/>
                  </a:lnTo>
                  <a:cubicBezTo>
                    <a:pt x="12321" y="11585"/>
                    <a:pt x="12252" y="11349"/>
                    <a:pt x="12351" y="11128"/>
                  </a:cubicBezTo>
                  <a:cubicBezTo>
                    <a:pt x="12382" y="11059"/>
                    <a:pt x="12404" y="10991"/>
                    <a:pt x="12435" y="10915"/>
                  </a:cubicBezTo>
                  <a:close/>
                  <a:moveTo>
                    <a:pt x="24058" y="12332"/>
                  </a:moveTo>
                  <a:cubicBezTo>
                    <a:pt x="24012" y="12515"/>
                    <a:pt x="23997" y="12698"/>
                    <a:pt x="23951" y="12889"/>
                  </a:cubicBezTo>
                  <a:lnTo>
                    <a:pt x="23943" y="12889"/>
                  </a:lnTo>
                  <a:cubicBezTo>
                    <a:pt x="23890" y="13125"/>
                    <a:pt x="23783" y="13384"/>
                    <a:pt x="23562" y="13506"/>
                  </a:cubicBezTo>
                  <a:cubicBezTo>
                    <a:pt x="23494" y="13544"/>
                    <a:pt x="23417" y="13575"/>
                    <a:pt x="23341" y="13590"/>
                  </a:cubicBezTo>
                  <a:cubicBezTo>
                    <a:pt x="23394" y="13536"/>
                    <a:pt x="23417" y="13453"/>
                    <a:pt x="23402" y="13376"/>
                  </a:cubicBezTo>
                  <a:cubicBezTo>
                    <a:pt x="23379" y="13224"/>
                    <a:pt x="23288" y="13079"/>
                    <a:pt x="23151" y="12995"/>
                  </a:cubicBezTo>
                  <a:cubicBezTo>
                    <a:pt x="23509" y="12858"/>
                    <a:pt x="23821" y="12629"/>
                    <a:pt x="24058" y="12332"/>
                  </a:cubicBezTo>
                  <a:close/>
                  <a:moveTo>
                    <a:pt x="22287" y="0"/>
                  </a:moveTo>
                  <a:cubicBezTo>
                    <a:pt x="21893" y="0"/>
                    <a:pt x="21528" y="267"/>
                    <a:pt x="21451" y="733"/>
                  </a:cubicBezTo>
                  <a:cubicBezTo>
                    <a:pt x="21451" y="740"/>
                    <a:pt x="21459" y="748"/>
                    <a:pt x="21459" y="755"/>
                  </a:cubicBezTo>
                  <a:cubicBezTo>
                    <a:pt x="21451" y="862"/>
                    <a:pt x="21459" y="961"/>
                    <a:pt x="21489" y="1068"/>
                  </a:cubicBezTo>
                  <a:cubicBezTo>
                    <a:pt x="21261" y="900"/>
                    <a:pt x="21039" y="687"/>
                    <a:pt x="20887" y="595"/>
                  </a:cubicBezTo>
                  <a:cubicBezTo>
                    <a:pt x="20658" y="473"/>
                    <a:pt x="20407" y="374"/>
                    <a:pt x="20148" y="306"/>
                  </a:cubicBezTo>
                  <a:cubicBezTo>
                    <a:pt x="19977" y="259"/>
                    <a:pt x="19789" y="224"/>
                    <a:pt x="19605" y="224"/>
                  </a:cubicBezTo>
                  <a:cubicBezTo>
                    <a:pt x="19339" y="224"/>
                    <a:pt x="19080" y="298"/>
                    <a:pt x="18890" y="519"/>
                  </a:cubicBezTo>
                  <a:cubicBezTo>
                    <a:pt x="18791" y="633"/>
                    <a:pt x="18563" y="870"/>
                    <a:pt x="18616" y="1045"/>
                  </a:cubicBezTo>
                  <a:cubicBezTo>
                    <a:pt x="18669" y="1220"/>
                    <a:pt x="18806" y="1441"/>
                    <a:pt x="18982" y="1518"/>
                  </a:cubicBezTo>
                  <a:lnTo>
                    <a:pt x="19027" y="1533"/>
                  </a:lnTo>
                  <a:cubicBezTo>
                    <a:pt x="18944" y="1578"/>
                    <a:pt x="18867" y="1632"/>
                    <a:pt x="18791" y="1693"/>
                  </a:cubicBezTo>
                  <a:cubicBezTo>
                    <a:pt x="18410" y="2005"/>
                    <a:pt x="18090" y="2409"/>
                    <a:pt x="17686" y="2684"/>
                  </a:cubicBezTo>
                  <a:lnTo>
                    <a:pt x="16962" y="2966"/>
                  </a:lnTo>
                  <a:cubicBezTo>
                    <a:pt x="16916" y="2966"/>
                    <a:pt x="13258" y="4467"/>
                    <a:pt x="12534" y="5145"/>
                  </a:cubicBezTo>
                  <a:cubicBezTo>
                    <a:pt x="12450" y="5244"/>
                    <a:pt x="12366" y="5351"/>
                    <a:pt x="12275" y="5450"/>
                  </a:cubicBezTo>
                  <a:cubicBezTo>
                    <a:pt x="12260" y="5481"/>
                    <a:pt x="12244" y="5519"/>
                    <a:pt x="12222" y="5549"/>
                  </a:cubicBezTo>
                  <a:cubicBezTo>
                    <a:pt x="12039" y="5755"/>
                    <a:pt x="11879" y="5991"/>
                    <a:pt x="11749" y="6243"/>
                  </a:cubicBezTo>
                  <a:cubicBezTo>
                    <a:pt x="11581" y="6449"/>
                    <a:pt x="11406" y="6647"/>
                    <a:pt x="11261" y="6860"/>
                  </a:cubicBezTo>
                  <a:cubicBezTo>
                    <a:pt x="11208" y="6944"/>
                    <a:pt x="11155" y="7028"/>
                    <a:pt x="11116" y="7112"/>
                  </a:cubicBezTo>
                  <a:cubicBezTo>
                    <a:pt x="11109" y="7096"/>
                    <a:pt x="11101" y="7081"/>
                    <a:pt x="11101" y="7074"/>
                  </a:cubicBezTo>
                  <a:cubicBezTo>
                    <a:pt x="11025" y="6891"/>
                    <a:pt x="10804" y="6753"/>
                    <a:pt x="10636" y="6708"/>
                  </a:cubicBezTo>
                  <a:cubicBezTo>
                    <a:pt x="10598" y="6700"/>
                    <a:pt x="10560" y="6696"/>
                    <a:pt x="10522" y="6696"/>
                  </a:cubicBezTo>
                  <a:cubicBezTo>
                    <a:pt x="10372" y="6696"/>
                    <a:pt x="10228" y="6755"/>
                    <a:pt x="10118" y="6852"/>
                  </a:cubicBezTo>
                  <a:cubicBezTo>
                    <a:pt x="9775" y="7203"/>
                    <a:pt x="9859" y="7904"/>
                    <a:pt x="9988" y="8339"/>
                  </a:cubicBezTo>
                  <a:cubicBezTo>
                    <a:pt x="9988" y="8346"/>
                    <a:pt x="9996" y="8354"/>
                    <a:pt x="9996" y="8362"/>
                  </a:cubicBezTo>
                  <a:cubicBezTo>
                    <a:pt x="9973" y="8392"/>
                    <a:pt x="9958" y="8430"/>
                    <a:pt x="9973" y="8468"/>
                  </a:cubicBezTo>
                  <a:cubicBezTo>
                    <a:pt x="10194" y="9207"/>
                    <a:pt x="9264" y="9703"/>
                    <a:pt x="8723" y="9848"/>
                  </a:cubicBezTo>
                  <a:cubicBezTo>
                    <a:pt x="8424" y="9931"/>
                    <a:pt x="8115" y="9944"/>
                    <a:pt x="7805" y="9944"/>
                  </a:cubicBezTo>
                  <a:cubicBezTo>
                    <a:pt x="7674" y="9944"/>
                    <a:pt x="7543" y="9942"/>
                    <a:pt x="7412" y="9942"/>
                  </a:cubicBezTo>
                  <a:cubicBezTo>
                    <a:pt x="7318" y="9942"/>
                    <a:pt x="7224" y="9943"/>
                    <a:pt x="7130" y="9947"/>
                  </a:cubicBezTo>
                  <a:cubicBezTo>
                    <a:pt x="6871" y="9962"/>
                    <a:pt x="6506" y="10046"/>
                    <a:pt x="6384" y="10305"/>
                  </a:cubicBezTo>
                  <a:cubicBezTo>
                    <a:pt x="6315" y="10427"/>
                    <a:pt x="6277" y="10564"/>
                    <a:pt x="6269" y="10701"/>
                  </a:cubicBezTo>
                  <a:cubicBezTo>
                    <a:pt x="6269" y="10755"/>
                    <a:pt x="6269" y="10793"/>
                    <a:pt x="6277" y="10846"/>
                  </a:cubicBezTo>
                  <a:cubicBezTo>
                    <a:pt x="6140" y="10602"/>
                    <a:pt x="5926" y="10412"/>
                    <a:pt x="5705" y="10389"/>
                  </a:cubicBezTo>
                  <a:cubicBezTo>
                    <a:pt x="5694" y="10387"/>
                    <a:pt x="5683" y="10387"/>
                    <a:pt x="5671" y="10387"/>
                  </a:cubicBezTo>
                  <a:cubicBezTo>
                    <a:pt x="5485" y="10387"/>
                    <a:pt x="5262" y="10555"/>
                    <a:pt x="5362" y="10770"/>
                  </a:cubicBezTo>
                  <a:cubicBezTo>
                    <a:pt x="5385" y="10816"/>
                    <a:pt x="5416" y="10854"/>
                    <a:pt x="5454" y="10892"/>
                  </a:cubicBezTo>
                  <a:cubicBezTo>
                    <a:pt x="5271" y="10800"/>
                    <a:pt x="5088" y="10757"/>
                    <a:pt x="4900" y="10757"/>
                  </a:cubicBezTo>
                  <a:cubicBezTo>
                    <a:pt x="4713" y="10757"/>
                    <a:pt x="4520" y="10800"/>
                    <a:pt x="4318" y="10884"/>
                  </a:cubicBezTo>
                  <a:cubicBezTo>
                    <a:pt x="3808" y="11090"/>
                    <a:pt x="3426" y="11502"/>
                    <a:pt x="3061" y="11913"/>
                  </a:cubicBezTo>
                  <a:cubicBezTo>
                    <a:pt x="2863" y="12157"/>
                    <a:pt x="2619" y="12348"/>
                    <a:pt x="2344" y="12485"/>
                  </a:cubicBezTo>
                  <a:lnTo>
                    <a:pt x="2276" y="12500"/>
                  </a:lnTo>
                  <a:cubicBezTo>
                    <a:pt x="2260" y="12480"/>
                    <a:pt x="2238" y="12469"/>
                    <a:pt x="2214" y="12469"/>
                  </a:cubicBezTo>
                  <a:cubicBezTo>
                    <a:pt x="2202" y="12469"/>
                    <a:pt x="2189" y="12472"/>
                    <a:pt x="2177" y="12477"/>
                  </a:cubicBezTo>
                  <a:cubicBezTo>
                    <a:pt x="2093" y="12509"/>
                    <a:pt x="2001" y="12524"/>
                    <a:pt x="1907" y="12524"/>
                  </a:cubicBezTo>
                  <a:cubicBezTo>
                    <a:pt x="1639" y="12524"/>
                    <a:pt x="1349" y="12406"/>
                    <a:pt x="1163" y="12226"/>
                  </a:cubicBezTo>
                  <a:cubicBezTo>
                    <a:pt x="1018" y="12081"/>
                    <a:pt x="919" y="11944"/>
                    <a:pt x="713" y="11936"/>
                  </a:cubicBezTo>
                  <a:cubicBezTo>
                    <a:pt x="709" y="11936"/>
                    <a:pt x="704" y="11936"/>
                    <a:pt x="699" y="11936"/>
                  </a:cubicBezTo>
                  <a:cubicBezTo>
                    <a:pt x="348" y="11936"/>
                    <a:pt x="363" y="12511"/>
                    <a:pt x="424" y="12751"/>
                  </a:cubicBezTo>
                  <a:cubicBezTo>
                    <a:pt x="302" y="12805"/>
                    <a:pt x="241" y="12957"/>
                    <a:pt x="286" y="13087"/>
                  </a:cubicBezTo>
                  <a:cubicBezTo>
                    <a:pt x="157" y="13133"/>
                    <a:pt x="65" y="13247"/>
                    <a:pt x="43" y="13384"/>
                  </a:cubicBezTo>
                  <a:cubicBezTo>
                    <a:pt x="1" y="13636"/>
                    <a:pt x="197" y="13792"/>
                    <a:pt x="406" y="13792"/>
                  </a:cubicBezTo>
                  <a:cubicBezTo>
                    <a:pt x="425" y="13792"/>
                    <a:pt x="443" y="13790"/>
                    <a:pt x="462" y="13788"/>
                  </a:cubicBezTo>
                  <a:lnTo>
                    <a:pt x="462" y="13788"/>
                  </a:lnTo>
                  <a:cubicBezTo>
                    <a:pt x="454" y="13957"/>
                    <a:pt x="560" y="14147"/>
                    <a:pt x="745" y="14147"/>
                  </a:cubicBezTo>
                  <a:cubicBezTo>
                    <a:pt x="752" y="14147"/>
                    <a:pt x="759" y="14147"/>
                    <a:pt x="767" y="14146"/>
                  </a:cubicBezTo>
                  <a:cubicBezTo>
                    <a:pt x="774" y="14169"/>
                    <a:pt x="782" y="14184"/>
                    <a:pt x="805" y="14199"/>
                  </a:cubicBezTo>
                  <a:cubicBezTo>
                    <a:pt x="873" y="14260"/>
                    <a:pt x="866" y="14360"/>
                    <a:pt x="942" y="14428"/>
                  </a:cubicBezTo>
                  <a:cubicBezTo>
                    <a:pt x="1018" y="14497"/>
                    <a:pt x="1094" y="14558"/>
                    <a:pt x="1186" y="14619"/>
                  </a:cubicBezTo>
                  <a:cubicBezTo>
                    <a:pt x="1224" y="14644"/>
                    <a:pt x="1267" y="14656"/>
                    <a:pt x="1311" y="14656"/>
                  </a:cubicBezTo>
                  <a:cubicBezTo>
                    <a:pt x="1371" y="14656"/>
                    <a:pt x="1431" y="14633"/>
                    <a:pt x="1475" y="14588"/>
                  </a:cubicBezTo>
                  <a:cubicBezTo>
                    <a:pt x="1628" y="14421"/>
                    <a:pt x="1628" y="14161"/>
                    <a:pt x="1773" y="13978"/>
                  </a:cubicBezTo>
                  <a:cubicBezTo>
                    <a:pt x="1986" y="13689"/>
                    <a:pt x="2276" y="13468"/>
                    <a:pt x="2603" y="13331"/>
                  </a:cubicBezTo>
                  <a:cubicBezTo>
                    <a:pt x="2634" y="13315"/>
                    <a:pt x="2664" y="13285"/>
                    <a:pt x="2664" y="13254"/>
                  </a:cubicBezTo>
                  <a:cubicBezTo>
                    <a:pt x="2736" y="13246"/>
                    <a:pt x="2809" y="13243"/>
                    <a:pt x="2881" y="13243"/>
                  </a:cubicBezTo>
                  <a:cubicBezTo>
                    <a:pt x="3082" y="13243"/>
                    <a:pt x="3283" y="13272"/>
                    <a:pt x="3480" y="13323"/>
                  </a:cubicBezTo>
                  <a:cubicBezTo>
                    <a:pt x="3854" y="13421"/>
                    <a:pt x="4235" y="13510"/>
                    <a:pt x="4619" y="13510"/>
                  </a:cubicBezTo>
                  <a:cubicBezTo>
                    <a:pt x="4775" y="13510"/>
                    <a:pt x="4931" y="13495"/>
                    <a:pt x="5088" y="13460"/>
                  </a:cubicBezTo>
                  <a:cubicBezTo>
                    <a:pt x="5515" y="13369"/>
                    <a:pt x="5812" y="13163"/>
                    <a:pt x="6018" y="12805"/>
                  </a:cubicBezTo>
                  <a:lnTo>
                    <a:pt x="6018" y="12805"/>
                  </a:lnTo>
                  <a:cubicBezTo>
                    <a:pt x="6010" y="12851"/>
                    <a:pt x="6010" y="12904"/>
                    <a:pt x="6018" y="12957"/>
                  </a:cubicBezTo>
                  <a:cubicBezTo>
                    <a:pt x="6040" y="13097"/>
                    <a:pt x="6152" y="13155"/>
                    <a:pt x="6270" y="13155"/>
                  </a:cubicBezTo>
                  <a:cubicBezTo>
                    <a:pt x="6357" y="13155"/>
                    <a:pt x="6447" y="13123"/>
                    <a:pt x="6506" y="13072"/>
                  </a:cubicBezTo>
                  <a:cubicBezTo>
                    <a:pt x="6681" y="12927"/>
                    <a:pt x="6749" y="12637"/>
                    <a:pt x="6734" y="12363"/>
                  </a:cubicBezTo>
                  <a:lnTo>
                    <a:pt x="6734" y="12363"/>
                  </a:lnTo>
                  <a:cubicBezTo>
                    <a:pt x="6757" y="12401"/>
                    <a:pt x="6780" y="12439"/>
                    <a:pt x="6803" y="12485"/>
                  </a:cubicBezTo>
                  <a:cubicBezTo>
                    <a:pt x="6887" y="12599"/>
                    <a:pt x="6993" y="12683"/>
                    <a:pt x="7115" y="12751"/>
                  </a:cubicBezTo>
                  <a:cubicBezTo>
                    <a:pt x="7187" y="12794"/>
                    <a:pt x="7268" y="12812"/>
                    <a:pt x="7352" y="12812"/>
                  </a:cubicBezTo>
                  <a:cubicBezTo>
                    <a:pt x="7554" y="12812"/>
                    <a:pt x="7773" y="12711"/>
                    <a:pt x="7923" y="12614"/>
                  </a:cubicBezTo>
                  <a:cubicBezTo>
                    <a:pt x="8380" y="12332"/>
                    <a:pt x="8792" y="11959"/>
                    <a:pt x="9303" y="11784"/>
                  </a:cubicBezTo>
                  <a:cubicBezTo>
                    <a:pt x="9521" y="11704"/>
                    <a:pt x="9830" y="11636"/>
                    <a:pt x="10131" y="11636"/>
                  </a:cubicBezTo>
                  <a:cubicBezTo>
                    <a:pt x="10555" y="11636"/>
                    <a:pt x="10965" y="11771"/>
                    <a:pt x="11094" y="12203"/>
                  </a:cubicBezTo>
                  <a:cubicBezTo>
                    <a:pt x="11101" y="12241"/>
                    <a:pt x="11132" y="12271"/>
                    <a:pt x="11170" y="12271"/>
                  </a:cubicBezTo>
                  <a:cubicBezTo>
                    <a:pt x="11185" y="12325"/>
                    <a:pt x="11200" y="12386"/>
                    <a:pt x="11216" y="12431"/>
                  </a:cubicBezTo>
                  <a:cubicBezTo>
                    <a:pt x="11345" y="12866"/>
                    <a:pt x="11772" y="13575"/>
                    <a:pt x="12252" y="13666"/>
                  </a:cubicBezTo>
                  <a:cubicBezTo>
                    <a:pt x="12263" y="13668"/>
                    <a:pt x="12273" y="13669"/>
                    <a:pt x="12284" y="13669"/>
                  </a:cubicBezTo>
                  <a:cubicBezTo>
                    <a:pt x="12416" y="13669"/>
                    <a:pt x="12535" y="13542"/>
                    <a:pt x="12641" y="13414"/>
                  </a:cubicBezTo>
                  <a:cubicBezTo>
                    <a:pt x="12755" y="13277"/>
                    <a:pt x="12862" y="13033"/>
                    <a:pt x="12831" y="12843"/>
                  </a:cubicBezTo>
                  <a:cubicBezTo>
                    <a:pt x="12831" y="12828"/>
                    <a:pt x="12824" y="12812"/>
                    <a:pt x="12816" y="12797"/>
                  </a:cubicBezTo>
                  <a:lnTo>
                    <a:pt x="12816" y="12797"/>
                  </a:lnTo>
                  <a:cubicBezTo>
                    <a:pt x="12900" y="12843"/>
                    <a:pt x="12991" y="12889"/>
                    <a:pt x="13075" y="12919"/>
                  </a:cubicBezTo>
                  <a:cubicBezTo>
                    <a:pt x="13494" y="13087"/>
                    <a:pt x="13952" y="13163"/>
                    <a:pt x="14371" y="13346"/>
                  </a:cubicBezTo>
                  <a:cubicBezTo>
                    <a:pt x="14546" y="13392"/>
                    <a:pt x="14729" y="13437"/>
                    <a:pt x="14912" y="13475"/>
                  </a:cubicBezTo>
                  <a:lnTo>
                    <a:pt x="14889" y="13453"/>
                  </a:lnTo>
                  <a:lnTo>
                    <a:pt x="14889" y="13453"/>
                  </a:lnTo>
                  <a:cubicBezTo>
                    <a:pt x="15290" y="13548"/>
                    <a:pt x="15734" y="13598"/>
                    <a:pt x="16213" y="13598"/>
                  </a:cubicBezTo>
                  <a:cubicBezTo>
                    <a:pt x="16654" y="13598"/>
                    <a:pt x="17124" y="13555"/>
                    <a:pt x="17617" y="13468"/>
                  </a:cubicBezTo>
                  <a:lnTo>
                    <a:pt x="19012" y="13186"/>
                  </a:lnTo>
                  <a:cubicBezTo>
                    <a:pt x="19035" y="13171"/>
                    <a:pt x="19050" y="13163"/>
                    <a:pt x="19073" y="13163"/>
                  </a:cubicBezTo>
                  <a:cubicBezTo>
                    <a:pt x="19111" y="13163"/>
                    <a:pt x="19149" y="13155"/>
                    <a:pt x="19180" y="13155"/>
                  </a:cubicBezTo>
                  <a:cubicBezTo>
                    <a:pt x="19180" y="13155"/>
                    <a:pt x="20232" y="12965"/>
                    <a:pt x="20308" y="12927"/>
                  </a:cubicBezTo>
                  <a:cubicBezTo>
                    <a:pt x="20320" y="12921"/>
                    <a:pt x="20332" y="12918"/>
                    <a:pt x="20344" y="12918"/>
                  </a:cubicBezTo>
                  <a:cubicBezTo>
                    <a:pt x="20376" y="12918"/>
                    <a:pt x="20403" y="12939"/>
                    <a:pt x="20415" y="12972"/>
                  </a:cubicBezTo>
                  <a:cubicBezTo>
                    <a:pt x="20521" y="12957"/>
                    <a:pt x="20628" y="12950"/>
                    <a:pt x="20735" y="12950"/>
                  </a:cubicBezTo>
                  <a:cubicBezTo>
                    <a:pt x="20757" y="12949"/>
                    <a:pt x="20779" y="12949"/>
                    <a:pt x="20802" y="12949"/>
                  </a:cubicBezTo>
                  <a:cubicBezTo>
                    <a:pt x="21275" y="12949"/>
                    <a:pt x="21748" y="13096"/>
                    <a:pt x="22221" y="13133"/>
                  </a:cubicBezTo>
                  <a:cubicBezTo>
                    <a:pt x="22270" y="13136"/>
                    <a:pt x="22318" y="13138"/>
                    <a:pt x="22366" y="13138"/>
                  </a:cubicBezTo>
                  <a:cubicBezTo>
                    <a:pt x="22413" y="13138"/>
                    <a:pt x="22461" y="13136"/>
                    <a:pt x="22510" y="13133"/>
                  </a:cubicBezTo>
                  <a:lnTo>
                    <a:pt x="22510" y="13133"/>
                  </a:lnTo>
                  <a:cubicBezTo>
                    <a:pt x="22495" y="13140"/>
                    <a:pt x="22488" y="13155"/>
                    <a:pt x="22480" y="13163"/>
                  </a:cubicBezTo>
                  <a:cubicBezTo>
                    <a:pt x="22381" y="13323"/>
                    <a:pt x="22388" y="13590"/>
                    <a:pt x="22434" y="13765"/>
                  </a:cubicBezTo>
                  <a:cubicBezTo>
                    <a:pt x="22488" y="13948"/>
                    <a:pt x="22808" y="14009"/>
                    <a:pt x="22945" y="14047"/>
                  </a:cubicBezTo>
                  <a:cubicBezTo>
                    <a:pt x="23013" y="14065"/>
                    <a:pt x="23079" y="14073"/>
                    <a:pt x="23144" y="14073"/>
                  </a:cubicBezTo>
                  <a:cubicBezTo>
                    <a:pt x="23533" y="14073"/>
                    <a:pt x="23869" y="13786"/>
                    <a:pt x="24111" y="13498"/>
                  </a:cubicBezTo>
                  <a:cubicBezTo>
                    <a:pt x="24286" y="13293"/>
                    <a:pt x="24439" y="13072"/>
                    <a:pt x="24561" y="12828"/>
                  </a:cubicBezTo>
                  <a:cubicBezTo>
                    <a:pt x="24644" y="12675"/>
                    <a:pt x="24698" y="12363"/>
                    <a:pt x="24797" y="12096"/>
                  </a:cubicBezTo>
                  <a:cubicBezTo>
                    <a:pt x="24835" y="12195"/>
                    <a:pt x="24881" y="12287"/>
                    <a:pt x="24942" y="12370"/>
                  </a:cubicBezTo>
                  <a:cubicBezTo>
                    <a:pt x="24949" y="12378"/>
                    <a:pt x="24949" y="12386"/>
                    <a:pt x="24949" y="12393"/>
                  </a:cubicBezTo>
                  <a:cubicBezTo>
                    <a:pt x="25128" y="12586"/>
                    <a:pt x="25349" y="12675"/>
                    <a:pt x="25566" y="12675"/>
                  </a:cubicBezTo>
                  <a:cubicBezTo>
                    <a:pt x="25924" y="12675"/>
                    <a:pt x="26272" y="12435"/>
                    <a:pt x="26405" y="12027"/>
                  </a:cubicBezTo>
                  <a:cubicBezTo>
                    <a:pt x="26656" y="11281"/>
                    <a:pt x="26283" y="10412"/>
                    <a:pt x="25948" y="9749"/>
                  </a:cubicBezTo>
                  <a:cubicBezTo>
                    <a:pt x="25803" y="9474"/>
                    <a:pt x="25498" y="8903"/>
                    <a:pt x="25559" y="8514"/>
                  </a:cubicBezTo>
                  <a:lnTo>
                    <a:pt x="25559" y="8514"/>
                  </a:lnTo>
                  <a:cubicBezTo>
                    <a:pt x="25733" y="8746"/>
                    <a:pt x="25978" y="8912"/>
                    <a:pt x="26265" y="8912"/>
                  </a:cubicBezTo>
                  <a:cubicBezTo>
                    <a:pt x="26318" y="8912"/>
                    <a:pt x="26372" y="8907"/>
                    <a:pt x="26428" y="8895"/>
                  </a:cubicBezTo>
                  <a:cubicBezTo>
                    <a:pt x="26946" y="8758"/>
                    <a:pt x="27220" y="8201"/>
                    <a:pt x="27015" y="7706"/>
                  </a:cubicBezTo>
                  <a:cubicBezTo>
                    <a:pt x="26902" y="7453"/>
                    <a:pt x="26569" y="7189"/>
                    <a:pt x="26268" y="7189"/>
                  </a:cubicBezTo>
                  <a:cubicBezTo>
                    <a:pt x="26142" y="7189"/>
                    <a:pt x="26021" y="7236"/>
                    <a:pt x="25925" y="7348"/>
                  </a:cubicBezTo>
                  <a:cubicBezTo>
                    <a:pt x="25696" y="7607"/>
                    <a:pt x="25620" y="8240"/>
                    <a:pt x="26100" y="8293"/>
                  </a:cubicBezTo>
                  <a:cubicBezTo>
                    <a:pt x="26116" y="8295"/>
                    <a:pt x="26132" y="8295"/>
                    <a:pt x="26148" y="8295"/>
                  </a:cubicBezTo>
                  <a:cubicBezTo>
                    <a:pt x="26487" y="8295"/>
                    <a:pt x="26623" y="7908"/>
                    <a:pt x="26390" y="7653"/>
                  </a:cubicBezTo>
                  <a:cubicBezTo>
                    <a:pt x="26344" y="7599"/>
                    <a:pt x="26283" y="7554"/>
                    <a:pt x="26222" y="7531"/>
                  </a:cubicBezTo>
                  <a:lnTo>
                    <a:pt x="26222" y="7531"/>
                  </a:lnTo>
                  <a:cubicBezTo>
                    <a:pt x="26291" y="7546"/>
                    <a:pt x="26359" y="7569"/>
                    <a:pt x="26420" y="7607"/>
                  </a:cubicBezTo>
                  <a:cubicBezTo>
                    <a:pt x="26611" y="7729"/>
                    <a:pt x="26679" y="8034"/>
                    <a:pt x="26512" y="8209"/>
                  </a:cubicBezTo>
                  <a:cubicBezTo>
                    <a:pt x="26412" y="8309"/>
                    <a:pt x="26257" y="8364"/>
                    <a:pt x="26104" y="8364"/>
                  </a:cubicBezTo>
                  <a:cubicBezTo>
                    <a:pt x="25953" y="8364"/>
                    <a:pt x="25802" y="8311"/>
                    <a:pt x="25704" y="8194"/>
                  </a:cubicBezTo>
                  <a:cubicBezTo>
                    <a:pt x="25605" y="8095"/>
                    <a:pt x="25528" y="7980"/>
                    <a:pt x="25475" y="7851"/>
                  </a:cubicBezTo>
                  <a:cubicBezTo>
                    <a:pt x="25452" y="7775"/>
                    <a:pt x="25445" y="7698"/>
                    <a:pt x="25429" y="7622"/>
                  </a:cubicBezTo>
                  <a:cubicBezTo>
                    <a:pt x="25414" y="7241"/>
                    <a:pt x="25567" y="6921"/>
                    <a:pt x="25871" y="6624"/>
                  </a:cubicBezTo>
                  <a:cubicBezTo>
                    <a:pt x="26054" y="6418"/>
                    <a:pt x="26298" y="6273"/>
                    <a:pt x="26565" y="6197"/>
                  </a:cubicBezTo>
                  <a:lnTo>
                    <a:pt x="26565" y="6197"/>
                  </a:lnTo>
                  <a:cubicBezTo>
                    <a:pt x="26550" y="6311"/>
                    <a:pt x="26573" y="6426"/>
                    <a:pt x="26618" y="6525"/>
                  </a:cubicBezTo>
                  <a:cubicBezTo>
                    <a:pt x="26729" y="6740"/>
                    <a:pt x="27101" y="6804"/>
                    <a:pt x="27326" y="6804"/>
                  </a:cubicBezTo>
                  <a:cubicBezTo>
                    <a:pt x="27364" y="6804"/>
                    <a:pt x="27398" y="6802"/>
                    <a:pt x="27426" y="6799"/>
                  </a:cubicBezTo>
                  <a:cubicBezTo>
                    <a:pt x="27670" y="6761"/>
                    <a:pt x="27937" y="6647"/>
                    <a:pt x="27967" y="6319"/>
                  </a:cubicBezTo>
                  <a:cubicBezTo>
                    <a:pt x="27990" y="6098"/>
                    <a:pt x="27861" y="5915"/>
                    <a:pt x="27693" y="5763"/>
                  </a:cubicBezTo>
                  <a:lnTo>
                    <a:pt x="27693" y="5763"/>
                  </a:lnTo>
                  <a:cubicBezTo>
                    <a:pt x="27722" y="5765"/>
                    <a:pt x="27750" y="5767"/>
                    <a:pt x="27779" y="5767"/>
                  </a:cubicBezTo>
                  <a:cubicBezTo>
                    <a:pt x="28073" y="5767"/>
                    <a:pt x="28337" y="5617"/>
                    <a:pt x="28379" y="5214"/>
                  </a:cubicBezTo>
                  <a:cubicBezTo>
                    <a:pt x="28379" y="5153"/>
                    <a:pt x="28379" y="5084"/>
                    <a:pt x="28364" y="5023"/>
                  </a:cubicBezTo>
                  <a:lnTo>
                    <a:pt x="28371" y="5023"/>
                  </a:lnTo>
                  <a:cubicBezTo>
                    <a:pt x="28364" y="5000"/>
                    <a:pt x="28364" y="4985"/>
                    <a:pt x="28356" y="4970"/>
                  </a:cubicBezTo>
                  <a:cubicBezTo>
                    <a:pt x="28348" y="4955"/>
                    <a:pt x="28348" y="4932"/>
                    <a:pt x="28341" y="4917"/>
                  </a:cubicBezTo>
                  <a:lnTo>
                    <a:pt x="28333" y="4917"/>
                  </a:lnTo>
                  <a:cubicBezTo>
                    <a:pt x="28303" y="4856"/>
                    <a:pt x="28272" y="4795"/>
                    <a:pt x="28226" y="4741"/>
                  </a:cubicBezTo>
                  <a:cubicBezTo>
                    <a:pt x="28090" y="4579"/>
                    <a:pt x="27939" y="4512"/>
                    <a:pt x="27789" y="4512"/>
                  </a:cubicBezTo>
                  <a:cubicBezTo>
                    <a:pt x="27638" y="4512"/>
                    <a:pt x="27488" y="4581"/>
                    <a:pt x="27358" y="4688"/>
                  </a:cubicBezTo>
                  <a:cubicBezTo>
                    <a:pt x="27411" y="4467"/>
                    <a:pt x="27426" y="4238"/>
                    <a:pt x="27281" y="4063"/>
                  </a:cubicBezTo>
                  <a:cubicBezTo>
                    <a:pt x="27176" y="3935"/>
                    <a:pt x="27051" y="3888"/>
                    <a:pt x="26925" y="3888"/>
                  </a:cubicBezTo>
                  <a:cubicBezTo>
                    <a:pt x="26804" y="3888"/>
                    <a:pt x="26681" y="3931"/>
                    <a:pt x="26573" y="3987"/>
                  </a:cubicBezTo>
                  <a:cubicBezTo>
                    <a:pt x="26405" y="4071"/>
                    <a:pt x="26024" y="4391"/>
                    <a:pt x="26054" y="4673"/>
                  </a:cubicBezTo>
                  <a:cubicBezTo>
                    <a:pt x="26062" y="4764"/>
                    <a:pt x="26100" y="4856"/>
                    <a:pt x="26161" y="4940"/>
                  </a:cubicBezTo>
                  <a:cubicBezTo>
                    <a:pt x="26003" y="4991"/>
                    <a:pt x="25839" y="5016"/>
                    <a:pt x="25676" y="5016"/>
                  </a:cubicBezTo>
                  <a:cubicBezTo>
                    <a:pt x="25572" y="5016"/>
                    <a:pt x="25469" y="5006"/>
                    <a:pt x="25368" y="4985"/>
                  </a:cubicBezTo>
                  <a:cubicBezTo>
                    <a:pt x="24835" y="4879"/>
                    <a:pt x="24492" y="4619"/>
                    <a:pt x="24317" y="4086"/>
                  </a:cubicBezTo>
                  <a:cubicBezTo>
                    <a:pt x="24271" y="3956"/>
                    <a:pt x="24248" y="3827"/>
                    <a:pt x="24240" y="3690"/>
                  </a:cubicBezTo>
                  <a:cubicBezTo>
                    <a:pt x="24334" y="3401"/>
                    <a:pt x="24613" y="3146"/>
                    <a:pt x="24908" y="3146"/>
                  </a:cubicBezTo>
                  <a:cubicBezTo>
                    <a:pt x="24924" y="3146"/>
                    <a:pt x="24940" y="3147"/>
                    <a:pt x="24957" y="3148"/>
                  </a:cubicBezTo>
                  <a:cubicBezTo>
                    <a:pt x="25239" y="3171"/>
                    <a:pt x="25528" y="3537"/>
                    <a:pt x="25315" y="3812"/>
                  </a:cubicBezTo>
                  <a:cubicBezTo>
                    <a:pt x="25300" y="3834"/>
                    <a:pt x="25262" y="3880"/>
                    <a:pt x="25216" y="3933"/>
                  </a:cubicBezTo>
                  <a:cubicBezTo>
                    <a:pt x="25224" y="3903"/>
                    <a:pt x="25231" y="3865"/>
                    <a:pt x="25239" y="3834"/>
                  </a:cubicBezTo>
                  <a:cubicBezTo>
                    <a:pt x="25277" y="3567"/>
                    <a:pt x="25104" y="3366"/>
                    <a:pt x="24896" y="3366"/>
                  </a:cubicBezTo>
                  <a:cubicBezTo>
                    <a:pt x="24814" y="3366"/>
                    <a:pt x="24727" y="3397"/>
                    <a:pt x="24644" y="3469"/>
                  </a:cubicBezTo>
                  <a:cubicBezTo>
                    <a:pt x="24279" y="3789"/>
                    <a:pt x="24698" y="4269"/>
                    <a:pt x="25018" y="4353"/>
                  </a:cubicBezTo>
                  <a:cubicBezTo>
                    <a:pt x="25058" y="4363"/>
                    <a:pt x="25097" y="4368"/>
                    <a:pt x="25135" y="4368"/>
                  </a:cubicBezTo>
                  <a:cubicBezTo>
                    <a:pt x="25550" y="4368"/>
                    <a:pt x="25783" y="3787"/>
                    <a:pt x="25727" y="3430"/>
                  </a:cubicBezTo>
                  <a:cubicBezTo>
                    <a:pt x="25647" y="3010"/>
                    <a:pt x="25286" y="2726"/>
                    <a:pt x="24891" y="2726"/>
                  </a:cubicBezTo>
                  <a:cubicBezTo>
                    <a:pt x="24792" y="2726"/>
                    <a:pt x="24691" y="2744"/>
                    <a:pt x="24591" y="2783"/>
                  </a:cubicBezTo>
                  <a:cubicBezTo>
                    <a:pt x="24256" y="2920"/>
                    <a:pt x="24096" y="3255"/>
                    <a:pt x="24080" y="3598"/>
                  </a:cubicBezTo>
                  <a:cubicBezTo>
                    <a:pt x="23814" y="3309"/>
                    <a:pt x="23760" y="2661"/>
                    <a:pt x="23722" y="2348"/>
                  </a:cubicBezTo>
                  <a:cubicBezTo>
                    <a:pt x="23638" y="1609"/>
                    <a:pt x="23478" y="672"/>
                    <a:pt x="22853" y="199"/>
                  </a:cubicBezTo>
                  <a:cubicBezTo>
                    <a:pt x="22678" y="64"/>
                    <a:pt x="22479" y="0"/>
                    <a:pt x="22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45"/>
            <p:cNvSpPr/>
            <p:nvPr/>
          </p:nvSpPr>
          <p:spPr>
            <a:xfrm>
              <a:off x="3940575" y="4917075"/>
              <a:ext cx="54150" cy="47850"/>
            </a:xfrm>
            <a:custGeom>
              <a:avLst/>
              <a:gdLst/>
              <a:ahLst/>
              <a:cxnLst/>
              <a:rect l="l" t="t" r="r" b="b"/>
              <a:pathLst>
                <a:path w="2166" h="1914" extrusionOk="0">
                  <a:moveTo>
                    <a:pt x="1169" y="1"/>
                  </a:moveTo>
                  <a:cubicBezTo>
                    <a:pt x="821" y="1"/>
                    <a:pt x="476" y="188"/>
                    <a:pt x="306" y="541"/>
                  </a:cubicBezTo>
                  <a:cubicBezTo>
                    <a:pt x="1" y="1182"/>
                    <a:pt x="466" y="1913"/>
                    <a:pt x="1167" y="1913"/>
                  </a:cubicBezTo>
                  <a:cubicBezTo>
                    <a:pt x="1617" y="1913"/>
                    <a:pt x="2005" y="1608"/>
                    <a:pt x="2097" y="1166"/>
                  </a:cubicBezTo>
                  <a:cubicBezTo>
                    <a:pt x="2165" y="884"/>
                    <a:pt x="2097" y="587"/>
                    <a:pt x="1914" y="359"/>
                  </a:cubicBezTo>
                  <a:cubicBezTo>
                    <a:pt x="1719" y="117"/>
                    <a:pt x="1443" y="1"/>
                    <a:pt x="1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45"/>
            <p:cNvSpPr/>
            <p:nvPr/>
          </p:nvSpPr>
          <p:spPr>
            <a:xfrm>
              <a:off x="3969750" y="4940850"/>
              <a:ext cx="175" cy="250"/>
            </a:xfrm>
            <a:custGeom>
              <a:avLst/>
              <a:gdLst/>
              <a:ahLst/>
              <a:cxnLst/>
              <a:rect l="l" t="t" r="r" b="b"/>
              <a:pathLst>
                <a:path w="7" h="10" extrusionOk="0">
                  <a:moveTo>
                    <a:pt x="6" y="1"/>
                  </a:moveTo>
                  <a:cubicBezTo>
                    <a:pt x="5" y="1"/>
                    <a:pt x="3" y="3"/>
                    <a:pt x="0" y="10"/>
                  </a:cubicBezTo>
                  <a:cubicBezTo>
                    <a:pt x="4" y="5"/>
                    <a:pt x="6" y="1"/>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45"/>
            <p:cNvSpPr/>
            <p:nvPr/>
          </p:nvSpPr>
          <p:spPr>
            <a:xfrm>
              <a:off x="4200675" y="5117525"/>
              <a:ext cx="54125" cy="13100"/>
            </a:xfrm>
            <a:custGeom>
              <a:avLst/>
              <a:gdLst/>
              <a:ahLst/>
              <a:cxnLst/>
              <a:rect l="l" t="t" r="r" b="b"/>
              <a:pathLst>
                <a:path w="2165" h="524" extrusionOk="0">
                  <a:moveTo>
                    <a:pt x="2165" y="0"/>
                  </a:moveTo>
                  <a:lnTo>
                    <a:pt x="0" y="434"/>
                  </a:lnTo>
                  <a:cubicBezTo>
                    <a:pt x="69" y="450"/>
                    <a:pt x="130" y="457"/>
                    <a:pt x="191" y="473"/>
                  </a:cubicBezTo>
                  <a:cubicBezTo>
                    <a:pt x="361" y="499"/>
                    <a:pt x="533" y="524"/>
                    <a:pt x="706" y="524"/>
                  </a:cubicBezTo>
                  <a:cubicBezTo>
                    <a:pt x="827" y="524"/>
                    <a:pt x="948" y="512"/>
                    <a:pt x="1067" y="480"/>
                  </a:cubicBezTo>
                  <a:cubicBezTo>
                    <a:pt x="1204" y="442"/>
                    <a:pt x="2012" y="267"/>
                    <a:pt x="2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45"/>
            <p:cNvSpPr/>
            <p:nvPr/>
          </p:nvSpPr>
          <p:spPr>
            <a:xfrm>
              <a:off x="4274600" y="4935550"/>
              <a:ext cx="40225" cy="13375"/>
            </a:xfrm>
            <a:custGeom>
              <a:avLst/>
              <a:gdLst/>
              <a:ahLst/>
              <a:cxnLst/>
              <a:rect l="l" t="t" r="r" b="b"/>
              <a:pathLst>
                <a:path w="1609" h="535" extrusionOk="0">
                  <a:moveTo>
                    <a:pt x="0" y="1"/>
                  </a:moveTo>
                  <a:lnTo>
                    <a:pt x="0" y="1"/>
                  </a:lnTo>
                  <a:cubicBezTo>
                    <a:pt x="236" y="245"/>
                    <a:pt x="534" y="427"/>
                    <a:pt x="869" y="534"/>
                  </a:cubicBezTo>
                  <a:cubicBezTo>
                    <a:pt x="968" y="504"/>
                    <a:pt x="1067" y="466"/>
                    <a:pt x="1166" y="420"/>
                  </a:cubicBezTo>
                  <a:cubicBezTo>
                    <a:pt x="1197" y="405"/>
                    <a:pt x="1486" y="275"/>
                    <a:pt x="1608" y="199"/>
                  </a:cubicBezTo>
                  <a:cubicBezTo>
                    <a:pt x="1585" y="176"/>
                    <a:pt x="1570" y="161"/>
                    <a:pt x="1547" y="145"/>
                  </a:cubicBezTo>
                  <a:cubicBezTo>
                    <a:pt x="1379" y="223"/>
                    <a:pt x="1179" y="254"/>
                    <a:pt x="974" y="254"/>
                  </a:cubicBezTo>
                  <a:cubicBezTo>
                    <a:pt x="818" y="254"/>
                    <a:pt x="659" y="236"/>
                    <a:pt x="511" y="206"/>
                  </a:cubicBezTo>
                  <a:cubicBezTo>
                    <a:pt x="328" y="168"/>
                    <a:pt x="153" y="10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45"/>
            <p:cNvSpPr/>
            <p:nvPr/>
          </p:nvSpPr>
          <p:spPr>
            <a:xfrm>
              <a:off x="4335575" y="4929725"/>
              <a:ext cx="27425" cy="22225"/>
            </a:xfrm>
            <a:custGeom>
              <a:avLst/>
              <a:gdLst/>
              <a:ahLst/>
              <a:cxnLst/>
              <a:rect l="l" t="t" r="r" b="b"/>
              <a:pathLst>
                <a:path w="1097" h="889" extrusionOk="0">
                  <a:moveTo>
                    <a:pt x="672" y="1"/>
                  </a:moveTo>
                  <a:cubicBezTo>
                    <a:pt x="406" y="1"/>
                    <a:pt x="106" y="323"/>
                    <a:pt x="8" y="546"/>
                  </a:cubicBezTo>
                  <a:cubicBezTo>
                    <a:pt x="0" y="546"/>
                    <a:pt x="0" y="554"/>
                    <a:pt x="0" y="554"/>
                  </a:cubicBezTo>
                  <a:cubicBezTo>
                    <a:pt x="15" y="577"/>
                    <a:pt x="31" y="599"/>
                    <a:pt x="38" y="622"/>
                  </a:cubicBezTo>
                  <a:lnTo>
                    <a:pt x="38" y="638"/>
                  </a:lnTo>
                  <a:cubicBezTo>
                    <a:pt x="130" y="599"/>
                    <a:pt x="221" y="546"/>
                    <a:pt x="297" y="508"/>
                  </a:cubicBezTo>
                  <a:cubicBezTo>
                    <a:pt x="374" y="478"/>
                    <a:pt x="457" y="462"/>
                    <a:pt x="549" y="462"/>
                  </a:cubicBezTo>
                  <a:cubicBezTo>
                    <a:pt x="556" y="455"/>
                    <a:pt x="567" y="451"/>
                    <a:pt x="577" y="451"/>
                  </a:cubicBezTo>
                  <a:cubicBezTo>
                    <a:pt x="598" y="451"/>
                    <a:pt x="620" y="465"/>
                    <a:pt x="625" y="485"/>
                  </a:cubicBezTo>
                  <a:lnTo>
                    <a:pt x="633" y="523"/>
                  </a:lnTo>
                  <a:cubicBezTo>
                    <a:pt x="647" y="565"/>
                    <a:pt x="618" y="592"/>
                    <a:pt x="589" y="592"/>
                  </a:cubicBezTo>
                  <a:cubicBezTo>
                    <a:pt x="570" y="592"/>
                    <a:pt x="550" y="581"/>
                    <a:pt x="541" y="554"/>
                  </a:cubicBezTo>
                  <a:lnTo>
                    <a:pt x="541" y="554"/>
                  </a:lnTo>
                  <a:cubicBezTo>
                    <a:pt x="545" y="573"/>
                    <a:pt x="526" y="577"/>
                    <a:pt x="502" y="577"/>
                  </a:cubicBezTo>
                  <a:cubicBezTo>
                    <a:pt x="486" y="577"/>
                    <a:pt x="468" y="575"/>
                    <a:pt x="454" y="575"/>
                  </a:cubicBezTo>
                  <a:cubicBezTo>
                    <a:pt x="446" y="575"/>
                    <a:pt x="440" y="575"/>
                    <a:pt x="434" y="577"/>
                  </a:cubicBezTo>
                  <a:cubicBezTo>
                    <a:pt x="396" y="584"/>
                    <a:pt x="358" y="599"/>
                    <a:pt x="328" y="615"/>
                  </a:cubicBezTo>
                  <a:cubicBezTo>
                    <a:pt x="244" y="645"/>
                    <a:pt x="168" y="683"/>
                    <a:pt x="92" y="721"/>
                  </a:cubicBezTo>
                  <a:lnTo>
                    <a:pt x="53" y="744"/>
                  </a:lnTo>
                  <a:lnTo>
                    <a:pt x="61" y="744"/>
                  </a:lnTo>
                  <a:cubicBezTo>
                    <a:pt x="188" y="823"/>
                    <a:pt x="403" y="888"/>
                    <a:pt x="601" y="888"/>
                  </a:cubicBezTo>
                  <a:cubicBezTo>
                    <a:pt x="864" y="888"/>
                    <a:pt x="1097" y="771"/>
                    <a:pt x="1044" y="409"/>
                  </a:cubicBezTo>
                  <a:cubicBezTo>
                    <a:pt x="1037" y="386"/>
                    <a:pt x="1029" y="371"/>
                    <a:pt x="1029" y="348"/>
                  </a:cubicBezTo>
                  <a:cubicBezTo>
                    <a:pt x="1029" y="340"/>
                    <a:pt x="1029" y="340"/>
                    <a:pt x="1029" y="333"/>
                  </a:cubicBezTo>
                  <a:cubicBezTo>
                    <a:pt x="1021" y="325"/>
                    <a:pt x="1021" y="317"/>
                    <a:pt x="1021" y="317"/>
                  </a:cubicBezTo>
                  <a:cubicBezTo>
                    <a:pt x="1014" y="295"/>
                    <a:pt x="1006" y="279"/>
                    <a:pt x="998" y="257"/>
                  </a:cubicBezTo>
                  <a:cubicBezTo>
                    <a:pt x="913" y="72"/>
                    <a:pt x="796" y="1"/>
                    <a:pt x="6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45"/>
            <p:cNvSpPr/>
            <p:nvPr/>
          </p:nvSpPr>
          <p:spPr>
            <a:xfrm>
              <a:off x="4219350" y="4824850"/>
              <a:ext cx="18125" cy="47275"/>
            </a:xfrm>
            <a:custGeom>
              <a:avLst/>
              <a:gdLst/>
              <a:ahLst/>
              <a:cxnLst/>
              <a:rect l="l" t="t" r="r" b="b"/>
              <a:pathLst>
                <a:path w="725" h="1891" extrusionOk="0">
                  <a:moveTo>
                    <a:pt x="0" y="1"/>
                  </a:moveTo>
                  <a:lnTo>
                    <a:pt x="0" y="1"/>
                  </a:lnTo>
                  <a:cubicBezTo>
                    <a:pt x="145" y="115"/>
                    <a:pt x="221" y="305"/>
                    <a:pt x="191" y="488"/>
                  </a:cubicBezTo>
                  <a:cubicBezTo>
                    <a:pt x="229" y="572"/>
                    <a:pt x="259" y="664"/>
                    <a:pt x="274" y="755"/>
                  </a:cubicBezTo>
                  <a:cubicBezTo>
                    <a:pt x="320" y="938"/>
                    <a:pt x="328" y="1129"/>
                    <a:pt x="305" y="1312"/>
                  </a:cubicBezTo>
                  <a:cubicBezTo>
                    <a:pt x="305" y="1319"/>
                    <a:pt x="297" y="1327"/>
                    <a:pt x="297" y="1327"/>
                  </a:cubicBezTo>
                  <a:cubicBezTo>
                    <a:pt x="473" y="1487"/>
                    <a:pt x="617" y="1677"/>
                    <a:pt x="724" y="1891"/>
                  </a:cubicBezTo>
                  <a:cubicBezTo>
                    <a:pt x="724" y="1845"/>
                    <a:pt x="716" y="1799"/>
                    <a:pt x="716" y="1754"/>
                  </a:cubicBezTo>
                  <a:cubicBezTo>
                    <a:pt x="701" y="1487"/>
                    <a:pt x="655" y="1220"/>
                    <a:pt x="579" y="961"/>
                  </a:cubicBezTo>
                  <a:cubicBezTo>
                    <a:pt x="503" y="679"/>
                    <a:pt x="427" y="389"/>
                    <a:pt x="236" y="168"/>
                  </a:cubicBezTo>
                  <a:cubicBezTo>
                    <a:pt x="175" y="92"/>
                    <a:pt x="99" y="3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45"/>
            <p:cNvSpPr/>
            <p:nvPr/>
          </p:nvSpPr>
          <p:spPr>
            <a:xfrm>
              <a:off x="4130925" y="4849625"/>
              <a:ext cx="41575" cy="16975"/>
            </a:xfrm>
            <a:custGeom>
              <a:avLst/>
              <a:gdLst/>
              <a:ahLst/>
              <a:cxnLst/>
              <a:rect l="l" t="t" r="r" b="b"/>
              <a:pathLst>
                <a:path w="1663" h="679" extrusionOk="0">
                  <a:moveTo>
                    <a:pt x="1418" y="0"/>
                  </a:moveTo>
                  <a:cubicBezTo>
                    <a:pt x="1336" y="0"/>
                    <a:pt x="1254" y="8"/>
                    <a:pt x="1174" y="23"/>
                  </a:cubicBezTo>
                  <a:cubicBezTo>
                    <a:pt x="999" y="69"/>
                    <a:pt x="824" y="138"/>
                    <a:pt x="656" y="221"/>
                  </a:cubicBezTo>
                  <a:cubicBezTo>
                    <a:pt x="458" y="298"/>
                    <a:pt x="275" y="351"/>
                    <a:pt x="130" y="519"/>
                  </a:cubicBezTo>
                  <a:cubicBezTo>
                    <a:pt x="85" y="564"/>
                    <a:pt x="39" y="625"/>
                    <a:pt x="1" y="679"/>
                  </a:cubicBezTo>
                  <a:lnTo>
                    <a:pt x="1662" y="23"/>
                  </a:lnTo>
                  <a:cubicBezTo>
                    <a:pt x="1582" y="8"/>
                    <a:pt x="1500"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45"/>
            <p:cNvSpPr/>
            <p:nvPr/>
          </p:nvSpPr>
          <p:spPr>
            <a:xfrm>
              <a:off x="4314225" y="4944125"/>
              <a:ext cx="10700" cy="7450"/>
            </a:xfrm>
            <a:custGeom>
              <a:avLst/>
              <a:gdLst/>
              <a:ahLst/>
              <a:cxnLst/>
              <a:rect l="l" t="t" r="r" b="b"/>
              <a:pathLst>
                <a:path w="428" h="298" extrusionOk="0">
                  <a:moveTo>
                    <a:pt x="237" y="1"/>
                  </a:moveTo>
                  <a:cubicBezTo>
                    <a:pt x="206" y="62"/>
                    <a:pt x="161" y="123"/>
                    <a:pt x="115" y="168"/>
                  </a:cubicBezTo>
                  <a:cubicBezTo>
                    <a:pt x="69" y="206"/>
                    <a:pt x="31" y="252"/>
                    <a:pt x="0" y="298"/>
                  </a:cubicBezTo>
                  <a:cubicBezTo>
                    <a:pt x="77" y="275"/>
                    <a:pt x="153" y="244"/>
                    <a:pt x="229" y="214"/>
                  </a:cubicBezTo>
                  <a:cubicBezTo>
                    <a:pt x="290" y="191"/>
                    <a:pt x="359" y="168"/>
                    <a:pt x="427" y="145"/>
                  </a:cubicBezTo>
                  <a:cubicBezTo>
                    <a:pt x="427" y="138"/>
                    <a:pt x="427" y="123"/>
                    <a:pt x="427" y="115"/>
                  </a:cubicBezTo>
                  <a:cubicBezTo>
                    <a:pt x="420" y="115"/>
                    <a:pt x="420" y="107"/>
                    <a:pt x="412" y="107"/>
                  </a:cubicBezTo>
                  <a:cubicBezTo>
                    <a:pt x="359" y="77"/>
                    <a:pt x="298" y="39"/>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45"/>
            <p:cNvSpPr/>
            <p:nvPr/>
          </p:nvSpPr>
          <p:spPr>
            <a:xfrm>
              <a:off x="4308700" y="4914800"/>
              <a:ext cx="30175" cy="28200"/>
            </a:xfrm>
            <a:custGeom>
              <a:avLst/>
              <a:gdLst/>
              <a:ahLst/>
              <a:cxnLst/>
              <a:rect l="l" t="t" r="r" b="b"/>
              <a:pathLst>
                <a:path w="1207" h="1128" extrusionOk="0">
                  <a:moveTo>
                    <a:pt x="872" y="0"/>
                  </a:moveTo>
                  <a:cubicBezTo>
                    <a:pt x="731" y="0"/>
                    <a:pt x="575" y="64"/>
                    <a:pt x="511" y="114"/>
                  </a:cubicBezTo>
                  <a:cubicBezTo>
                    <a:pt x="397" y="198"/>
                    <a:pt x="0" y="495"/>
                    <a:pt x="206" y="754"/>
                  </a:cubicBezTo>
                  <a:lnTo>
                    <a:pt x="221" y="770"/>
                  </a:lnTo>
                  <a:cubicBezTo>
                    <a:pt x="235" y="763"/>
                    <a:pt x="248" y="760"/>
                    <a:pt x="260" y="760"/>
                  </a:cubicBezTo>
                  <a:cubicBezTo>
                    <a:pt x="319" y="760"/>
                    <a:pt x="361" y="826"/>
                    <a:pt x="336" y="876"/>
                  </a:cubicBezTo>
                  <a:cubicBezTo>
                    <a:pt x="450" y="968"/>
                    <a:pt x="587" y="1036"/>
                    <a:pt x="702" y="1113"/>
                  </a:cubicBezTo>
                  <a:cubicBezTo>
                    <a:pt x="709" y="1113"/>
                    <a:pt x="709" y="1120"/>
                    <a:pt x="717" y="1128"/>
                  </a:cubicBezTo>
                  <a:cubicBezTo>
                    <a:pt x="724" y="1120"/>
                    <a:pt x="724" y="1113"/>
                    <a:pt x="732" y="1105"/>
                  </a:cubicBezTo>
                  <a:cubicBezTo>
                    <a:pt x="724" y="1029"/>
                    <a:pt x="702" y="953"/>
                    <a:pt x="679" y="876"/>
                  </a:cubicBezTo>
                  <a:cubicBezTo>
                    <a:pt x="618" y="724"/>
                    <a:pt x="526" y="587"/>
                    <a:pt x="404" y="480"/>
                  </a:cubicBezTo>
                  <a:cubicBezTo>
                    <a:pt x="363" y="444"/>
                    <a:pt x="396" y="390"/>
                    <a:pt x="434" y="390"/>
                  </a:cubicBezTo>
                  <a:cubicBezTo>
                    <a:pt x="444" y="390"/>
                    <a:pt x="455" y="394"/>
                    <a:pt x="465" y="404"/>
                  </a:cubicBezTo>
                  <a:cubicBezTo>
                    <a:pt x="572" y="495"/>
                    <a:pt x="656" y="610"/>
                    <a:pt x="724" y="724"/>
                  </a:cubicBezTo>
                  <a:cubicBezTo>
                    <a:pt x="770" y="831"/>
                    <a:pt x="808" y="937"/>
                    <a:pt x="824" y="1052"/>
                  </a:cubicBezTo>
                  <a:cubicBezTo>
                    <a:pt x="824" y="975"/>
                    <a:pt x="824" y="899"/>
                    <a:pt x="824" y="823"/>
                  </a:cubicBezTo>
                  <a:cubicBezTo>
                    <a:pt x="801" y="632"/>
                    <a:pt x="732" y="450"/>
                    <a:pt x="610" y="297"/>
                  </a:cubicBezTo>
                  <a:cubicBezTo>
                    <a:pt x="583" y="259"/>
                    <a:pt x="617" y="222"/>
                    <a:pt x="653" y="222"/>
                  </a:cubicBezTo>
                  <a:cubicBezTo>
                    <a:pt x="668" y="222"/>
                    <a:pt x="683" y="228"/>
                    <a:pt x="694" y="244"/>
                  </a:cubicBezTo>
                  <a:cubicBezTo>
                    <a:pt x="862" y="472"/>
                    <a:pt x="946" y="754"/>
                    <a:pt x="930" y="1036"/>
                  </a:cubicBezTo>
                  <a:cubicBezTo>
                    <a:pt x="999" y="846"/>
                    <a:pt x="1075" y="663"/>
                    <a:pt x="1121" y="465"/>
                  </a:cubicBezTo>
                  <a:cubicBezTo>
                    <a:pt x="1206" y="103"/>
                    <a:pt x="1051" y="0"/>
                    <a:pt x="8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45"/>
            <p:cNvSpPr/>
            <p:nvPr/>
          </p:nvSpPr>
          <p:spPr>
            <a:xfrm>
              <a:off x="4302975" y="4941850"/>
              <a:ext cx="15075" cy="8050"/>
            </a:xfrm>
            <a:custGeom>
              <a:avLst/>
              <a:gdLst/>
              <a:ahLst/>
              <a:cxnLst/>
              <a:rect l="l" t="t" r="r" b="b"/>
              <a:pathLst>
                <a:path w="603" h="322" extrusionOk="0">
                  <a:moveTo>
                    <a:pt x="542" y="0"/>
                  </a:moveTo>
                  <a:cubicBezTo>
                    <a:pt x="374" y="130"/>
                    <a:pt x="191" y="236"/>
                    <a:pt x="1" y="320"/>
                  </a:cubicBezTo>
                  <a:cubicBezTo>
                    <a:pt x="19" y="321"/>
                    <a:pt x="36" y="322"/>
                    <a:pt x="54" y="322"/>
                  </a:cubicBezTo>
                  <a:cubicBezTo>
                    <a:pt x="173" y="322"/>
                    <a:pt x="293" y="300"/>
                    <a:pt x="412" y="267"/>
                  </a:cubicBezTo>
                  <a:lnTo>
                    <a:pt x="420" y="259"/>
                  </a:lnTo>
                  <a:cubicBezTo>
                    <a:pt x="489" y="191"/>
                    <a:pt x="550" y="122"/>
                    <a:pt x="603" y="38"/>
                  </a:cubicBezTo>
                  <a:lnTo>
                    <a:pt x="5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5"/>
            <p:cNvSpPr/>
            <p:nvPr/>
          </p:nvSpPr>
          <p:spPr>
            <a:xfrm>
              <a:off x="4192725" y="4816275"/>
              <a:ext cx="70650" cy="106350"/>
            </a:xfrm>
            <a:custGeom>
              <a:avLst/>
              <a:gdLst/>
              <a:ahLst/>
              <a:cxnLst/>
              <a:rect l="l" t="t" r="r" b="b"/>
              <a:pathLst>
                <a:path w="2826" h="4254" extrusionOk="0">
                  <a:moveTo>
                    <a:pt x="773" y="0"/>
                  </a:moveTo>
                  <a:cubicBezTo>
                    <a:pt x="332" y="0"/>
                    <a:pt x="1" y="562"/>
                    <a:pt x="219" y="961"/>
                  </a:cubicBezTo>
                  <a:cubicBezTo>
                    <a:pt x="250" y="1022"/>
                    <a:pt x="295" y="1068"/>
                    <a:pt x="349" y="1098"/>
                  </a:cubicBezTo>
                  <a:cubicBezTo>
                    <a:pt x="413" y="1136"/>
                    <a:pt x="490" y="1150"/>
                    <a:pt x="568" y="1150"/>
                  </a:cubicBezTo>
                  <a:cubicBezTo>
                    <a:pt x="665" y="1150"/>
                    <a:pt x="764" y="1128"/>
                    <a:pt x="844" y="1098"/>
                  </a:cubicBezTo>
                  <a:cubicBezTo>
                    <a:pt x="913" y="1060"/>
                    <a:pt x="974" y="1007"/>
                    <a:pt x="1027" y="938"/>
                  </a:cubicBezTo>
                  <a:lnTo>
                    <a:pt x="1027" y="938"/>
                  </a:lnTo>
                  <a:cubicBezTo>
                    <a:pt x="974" y="972"/>
                    <a:pt x="913" y="987"/>
                    <a:pt x="850" y="987"/>
                  </a:cubicBezTo>
                  <a:cubicBezTo>
                    <a:pt x="560" y="987"/>
                    <a:pt x="231" y="668"/>
                    <a:pt x="463" y="405"/>
                  </a:cubicBezTo>
                  <a:cubicBezTo>
                    <a:pt x="455" y="382"/>
                    <a:pt x="471" y="359"/>
                    <a:pt x="493" y="351"/>
                  </a:cubicBezTo>
                  <a:lnTo>
                    <a:pt x="539" y="328"/>
                  </a:lnTo>
                  <a:cubicBezTo>
                    <a:pt x="608" y="275"/>
                    <a:pt x="692" y="245"/>
                    <a:pt x="783" y="245"/>
                  </a:cubicBezTo>
                  <a:cubicBezTo>
                    <a:pt x="835" y="224"/>
                    <a:pt x="890" y="215"/>
                    <a:pt x="944" y="215"/>
                  </a:cubicBezTo>
                  <a:cubicBezTo>
                    <a:pt x="993" y="215"/>
                    <a:pt x="1041" y="223"/>
                    <a:pt x="1088" y="237"/>
                  </a:cubicBezTo>
                  <a:cubicBezTo>
                    <a:pt x="1294" y="298"/>
                    <a:pt x="1469" y="519"/>
                    <a:pt x="1553" y="717"/>
                  </a:cubicBezTo>
                  <a:cubicBezTo>
                    <a:pt x="1682" y="1030"/>
                    <a:pt x="1781" y="1350"/>
                    <a:pt x="1842" y="1685"/>
                  </a:cubicBezTo>
                  <a:cubicBezTo>
                    <a:pt x="1888" y="1944"/>
                    <a:pt x="1873" y="2218"/>
                    <a:pt x="1896" y="2478"/>
                  </a:cubicBezTo>
                  <a:cubicBezTo>
                    <a:pt x="1911" y="2516"/>
                    <a:pt x="1926" y="2554"/>
                    <a:pt x="1941" y="2592"/>
                  </a:cubicBezTo>
                  <a:lnTo>
                    <a:pt x="1934" y="2592"/>
                  </a:lnTo>
                  <a:cubicBezTo>
                    <a:pt x="2163" y="3179"/>
                    <a:pt x="2467" y="3735"/>
                    <a:pt x="2826" y="4253"/>
                  </a:cubicBezTo>
                  <a:cubicBezTo>
                    <a:pt x="2780" y="4162"/>
                    <a:pt x="2742" y="4078"/>
                    <a:pt x="2711" y="3987"/>
                  </a:cubicBezTo>
                  <a:cubicBezTo>
                    <a:pt x="2666" y="3880"/>
                    <a:pt x="2643" y="3773"/>
                    <a:pt x="2635" y="3659"/>
                  </a:cubicBezTo>
                  <a:cubicBezTo>
                    <a:pt x="2391" y="3484"/>
                    <a:pt x="2277" y="3064"/>
                    <a:pt x="2201" y="2790"/>
                  </a:cubicBezTo>
                  <a:cubicBezTo>
                    <a:pt x="2048" y="2241"/>
                    <a:pt x="2048" y="1655"/>
                    <a:pt x="1888" y="1121"/>
                  </a:cubicBezTo>
                  <a:cubicBezTo>
                    <a:pt x="1728" y="580"/>
                    <a:pt x="1393" y="24"/>
                    <a:pt x="791" y="1"/>
                  </a:cubicBezTo>
                  <a:cubicBezTo>
                    <a:pt x="785" y="0"/>
                    <a:pt x="779" y="0"/>
                    <a:pt x="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45"/>
            <p:cNvSpPr/>
            <p:nvPr/>
          </p:nvSpPr>
          <p:spPr>
            <a:xfrm>
              <a:off x="4262775" y="4884625"/>
              <a:ext cx="33950" cy="33100"/>
            </a:xfrm>
            <a:custGeom>
              <a:avLst/>
              <a:gdLst/>
              <a:ahLst/>
              <a:cxnLst/>
              <a:rect l="l" t="t" r="r" b="b"/>
              <a:pathLst>
                <a:path w="1358" h="1324" extrusionOk="0">
                  <a:moveTo>
                    <a:pt x="646" y="0"/>
                  </a:moveTo>
                  <a:cubicBezTo>
                    <a:pt x="532" y="0"/>
                    <a:pt x="418" y="30"/>
                    <a:pt x="313" y="94"/>
                  </a:cubicBezTo>
                  <a:cubicBezTo>
                    <a:pt x="146" y="193"/>
                    <a:pt x="31" y="369"/>
                    <a:pt x="1" y="559"/>
                  </a:cubicBezTo>
                  <a:cubicBezTo>
                    <a:pt x="154" y="328"/>
                    <a:pt x="412" y="167"/>
                    <a:pt x="670" y="167"/>
                  </a:cubicBezTo>
                  <a:cubicBezTo>
                    <a:pt x="796" y="167"/>
                    <a:pt x="922" y="205"/>
                    <a:pt x="1037" y="292"/>
                  </a:cubicBezTo>
                  <a:cubicBezTo>
                    <a:pt x="1251" y="460"/>
                    <a:pt x="1266" y="826"/>
                    <a:pt x="1113" y="1032"/>
                  </a:cubicBezTo>
                  <a:cubicBezTo>
                    <a:pt x="1048" y="1110"/>
                    <a:pt x="899" y="1284"/>
                    <a:pt x="776" y="1284"/>
                  </a:cubicBezTo>
                  <a:cubicBezTo>
                    <a:pt x="755" y="1284"/>
                    <a:pt x="736" y="1279"/>
                    <a:pt x="717" y="1268"/>
                  </a:cubicBezTo>
                  <a:cubicBezTo>
                    <a:pt x="702" y="1276"/>
                    <a:pt x="687" y="1276"/>
                    <a:pt x="664" y="1276"/>
                  </a:cubicBezTo>
                  <a:cubicBezTo>
                    <a:pt x="717" y="1309"/>
                    <a:pt x="771" y="1323"/>
                    <a:pt x="822" y="1323"/>
                  </a:cubicBezTo>
                  <a:cubicBezTo>
                    <a:pt x="1006" y="1323"/>
                    <a:pt x="1169" y="1142"/>
                    <a:pt x="1258" y="994"/>
                  </a:cubicBezTo>
                  <a:cubicBezTo>
                    <a:pt x="1357" y="811"/>
                    <a:pt x="1350" y="582"/>
                    <a:pt x="1251" y="399"/>
                  </a:cubicBezTo>
                  <a:cubicBezTo>
                    <a:pt x="1140" y="147"/>
                    <a:pt x="896" y="0"/>
                    <a:pt x="6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45"/>
            <p:cNvSpPr/>
            <p:nvPr/>
          </p:nvSpPr>
          <p:spPr>
            <a:xfrm>
              <a:off x="4293075" y="5058650"/>
              <a:ext cx="17750" cy="54500"/>
            </a:xfrm>
            <a:custGeom>
              <a:avLst/>
              <a:gdLst/>
              <a:ahLst/>
              <a:cxnLst/>
              <a:rect l="l" t="t" r="r" b="b"/>
              <a:pathLst>
                <a:path w="710" h="2180" extrusionOk="0">
                  <a:moveTo>
                    <a:pt x="39" y="0"/>
                  </a:moveTo>
                  <a:lnTo>
                    <a:pt x="39" y="0"/>
                  </a:lnTo>
                  <a:cubicBezTo>
                    <a:pt x="92" y="305"/>
                    <a:pt x="84" y="625"/>
                    <a:pt x="1" y="922"/>
                  </a:cubicBezTo>
                  <a:cubicBezTo>
                    <a:pt x="115" y="976"/>
                    <a:pt x="206" y="1120"/>
                    <a:pt x="260" y="1219"/>
                  </a:cubicBezTo>
                  <a:cubicBezTo>
                    <a:pt x="328" y="1341"/>
                    <a:pt x="366" y="1479"/>
                    <a:pt x="374" y="1616"/>
                  </a:cubicBezTo>
                  <a:cubicBezTo>
                    <a:pt x="519" y="1768"/>
                    <a:pt x="564" y="1989"/>
                    <a:pt x="481" y="2180"/>
                  </a:cubicBezTo>
                  <a:cubicBezTo>
                    <a:pt x="709" y="1997"/>
                    <a:pt x="549" y="1113"/>
                    <a:pt x="504" y="968"/>
                  </a:cubicBezTo>
                  <a:cubicBezTo>
                    <a:pt x="427" y="686"/>
                    <a:pt x="244" y="396"/>
                    <a:pt x="107" y="137"/>
                  </a:cubicBezTo>
                  <a:cubicBezTo>
                    <a:pt x="77" y="92"/>
                    <a:pt x="61" y="46"/>
                    <a:pt x="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45"/>
            <p:cNvSpPr/>
            <p:nvPr/>
          </p:nvSpPr>
          <p:spPr>
            <a:xfrm>
              <a:off x="4279350" y="5005850"/>
              <a:ext cx="37375" cy="120025"/>
            </a:xfrm>
            <a:custGeom>
              <a:avLst/>
              <a:gdLst/>
              <a:ahLst/>
              <a:cxnLst/>
              <a:rect l="l" t="t" r="r" b="b"/>
              <a:pathLst>
                <a:path w="1495" h="4801" extrusionOk="0">
                  <a:moveTo>
                    <a:pt x="367" y="1"/>
                  </a:moveTo>
                  <a:lnTo>
                    <a:pt x="367" y="1"/>
                  </a:lnTo>
                  <a:cubicBezTo>
                    <a:pt x="351" y="489"/>
                    <a:pt x="382" y="976"/>
                    <a:pt x="458" y="1457"/>
                  </a:cubicBezTo>
                  <a:cubicBezTo>
                    <a:pt x="466" y="1457"/>
                    <a:pt x="473" y="1472"/>
                    <a:pt x="473" y="1479"/>
                  </a:cubicBezTo>
                  <a:cubicBezTo>
                    <a:pt x="588" y="1861"/>
                    <a:pt x="740" y="2226"/>
                    <a:pt x="931" y="2569"/>
                  </a:cubicBezTo>
                  <a:cubicBezTo>
                    <a:pt x="1091" y="2851"/>
                    <a:pt x="1190" y="3156"/>
                    <a:pt x="1235" y="3476"/>
                  </a:cubicBezTo>
                  <a:cubicBezTo>
                    <a:pt x="1266" y="3705"/>
                    <a:pt x="1296" y="4429"/>
                    <a:pt x="953" y="4429"/>
                  </a:cubicBezTo>
                  <a:cubicBezTo>
                    <a:pt x="870" y="4519"/>
                    <a:pt x="758" y="4571"/>
                    <a:pt x="640" y="4571"/>
                  </a:cubicBezTo>
                  <a:cubicBezTo>
                    <a:pt x="608" y="4571"/>
                    <a:pt x="575" y="4567"/>
                    <a:pt x="542" y="4559"/>
                  </a:cubicBezTo>
                  <a:cubicBezTo>
                    <a:pt x="92" y="4482"/>
                    <a:pt x="328" y="3796"/>
                    <a:pt x="687" y="3789"/>
                  </a:cubicBezTo>
                  <a:cubicBezTo>
                    <a:pt x="628" y="3765"/>
                    <a:pt x="566" y="3756"/>
                    <a:pt x="505" y="3756"/>
                  </a:cubicBezTo>
                  <a:cubicBezTo>
                    <a:pt x="487" y="3756"/>
                    <a:pt x="468" y="3756"/>
                    <a:pt x="450" y="3758"/>
                  </a:cubicBezTo>
                  <a:cubicBezTo>
                    <a:pt x="298" y="3796"/>
                    <a:pt x="115" y="3888"/>
                    <a:pt x="39" y="4040"/>
                  </a:cubicBezTo>
                  <a:cubicBezTo>
                    <a:pt x="8" y="4101"/>
                    <a:pt x="1" y="4162"/>
                    <a:pt x="8" y="4223"/>
                  </a:cubicBezTo>
                  <a:cubicBezTo>
                    <a:pt x="36" y="4560"/>
                    <a:pt x="355" y="4801"/>
                    <a:pt x="669" y="4801"/>
                  </a:cubicBezTo>
                  <a:cubicBezTo>
                    <a:pt x="788" y="4801"/>
                    <a:pt x="906" y="4766"/>
                    <a:pt x="1007" y="4688"/>
                  </a:cubicBezTo>
                  <a:cubicBezTo>
                    <a:pt x="1495" y="4322"/>
                    <a:pt x="1472" y="3682"/>
                    <a:pt x="1304" y="3133"/>
                  </a:cubicBezTo>
                  <a:cubicBezTo>
                    <a:pt x="1136" y="2585"/>
                    <a:pt x="824" y="2112"/>
                    <a:pt x="649" y="1571"/>
                  </a:cubicBezTo>
                  <a:cubicBezTo>
                    <a:pt x="557" y="1297"/>
                    <a:pt x="420" y="893"/>
                    <a:pt x="527" y="603"/>
                  </a:cubicBezTo>
                  <a:cubicBezTo>
                    <a:pt x="481" y="504"/>
                    <a:pt x="443" y="397"/>
                    <a:pt x="412" y="291"/>
                  </a:cubicBezTo>
                  <a:cubicBezTo>
                    <a:pt x="389" y="199"/>
                    <a:pt x="374" y="100"/>
                    <a:pt x="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45"/>
            <p:cNvSpPr/>
            <p:nvPr/>
          </p:nvSpPr>
          <p:spPr>
            <a:xfrm>
              <a:off x="4315950" y="4950225"/>
              <a:ext cx="10500" cy="5350"/>
            </a:xfrm>
            <a:custGeom>
              <a:avLst/>
              <a:gdLst/>
              <a:ahLst/>
              <a:cxnLst/>
              <a:rect l="l" t="t" r="r" b="b"/>
              <a:pathLst>
                <a:path w="420" h="214" extrusionOk="0">
                  <a:moveTo>
                    <a:pt x="389" y="0"/>
                  </a:moveTo>
                  <a:cubicBezTo>
                    <a:pt x="297" y="31"/>
                    <a:pt x="206" y="61"/>
                    <a:pt x="122" y="100"/>
                  </a:cubicBezTo>
                  <a:cubicBezTo>
                    <a:pt x="76" y="115"/>
                    <a:pt x="38" y="122"/>
                    <a:pt x="0" y="138"/>
                  </a:cubicBezTo>
                  <a:cubicBezTo>
                    <a:pt x="23" y="145"/>
                    <a:pt x="38" y="161"/>
                    <a:pt x="61" y="168"/>
                  </a:cubicBezTo>
                  <a:cubicBezTo>
                    <a:pt x="124" y="193"/>
                    <a:pt x="187" y="208"/>
                    <a:pt x="255" y="208"/>
                  </a:cubicBezTo>
                  <a:cubicBezTo>
                    <a:pt x="269" y="208"/>
                    <a:pt x="283" y="208"/>
                    <a:pt x="297" y="206"/>
                  </a:cubicBezTo>
                  <a:cubicBezTo>
                    <a:pt x="305" y="206"/>
                    <a:pt x="320" y="206"/>
                    <a:pt x="335" y="214"/>
                  </a:cubicBezTo>
                  <a:cubicBezTo>
                    <a:pt x="358" y="161"/>
                    <a:pt x="381" y="115"/>
                    <a:pt x="404" y="61"/>
                  </a:cubicBezTo>
                  <a:cubicBezTo>
                    <a:pt x="412" y="54"/>
                    <a:pt x="412" y="46"/>
                    <a:pt x="419" y="39"/>
                  </a:cubicBezTo>
                  <a:cubicBezTo>
                    <a:pt x="412" y="31"/>
                    <a:pt x="396" y="16"/>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45"/>
            <p:cNvSpPr/>
            <p:nvPr/>
          </p:nvSpPr>
          <p:spPr>
            <a:xfrm>
              <a:off x="4220475" y="5108550"/>
              <a:ext cx="55100" cy="51725"/>
            </a:xfrm>
            <a:custGeom>
              <a:avLst/>
              <a:gdLst/>
              <a:ahLst/>
              <a:cxnLst/>
              <a:rect l="l" t="t" r="r" b="b"/>
              <a:pathLst>
                <a:path w="2204" h="2069" extrusionOk="0">
                  <a:moveTo>
                    <a:pt x="2203" y="1"/>
                  </a:moveTo>
                  <a:lnTo>
                    <a:pt x="2203" y="1"/>
                  </a:lnTo>
                  <a:cubicBezTo>
                    <a:pt x="2036" y="130"/>
                    <a:pt x="1853" y="230"/>
                    <a:pt x="1655" y="298"/>
                  </a:cubicBezTo>
                  <a:cubicBezTo>
                    <a:pt x="1495" y="733"/>
                    <a:pt x="1548" y="1213"/>
                    <a:pt x="1251" y="1586"/>
                  </a:cubicBezTo>
                  <a:cubicBezTo>
                    <a:pt x="1148" y="1713"/>
                    <a:pt x="867" y="1883"/>
                    <a:pt x="645" y="1883"/>
                  </a:cubicBezTo>
                  <a:cubicBezTo>
                    <a:pt x="588" y="1883"/>
                    <a:pt x="534" y="1872"/>
                    <a:pt x="489" y="1845"/>
                  </a:cubicBezTo>
                  <a:cubicBezTo>
                    <a:pt x="351" y="1845"/>
                    <a:pt x="237" y="1739"/>
                    <a:pt x="229" y="1601"/>
                  </a:cubicBezTo>
                  <a:cubicBezTo>
                    <a:pt x="229" y="1518"/>
                    <a:pt x="252" y="1441"/>
                    <a:pt x="306" y="1380"/>
                  </a:cubicBezTo>
                  <a:lnTo>
                    <a:pt x="321" y="1373"/>
                  </a:lnTo>
                  <a:cubicBezTo>
                    <a:pt x="336" y="1365"/>
                    <a:pt x="344" y="1350"/>
                    <a:pt x="351" y="1335"/>
                  </a:cubicBezTo>
                  <a:cubicBezTo>
                    <a:pt x="397" y="1297"/>
                    <a:pt x="450" y="1281"/>
                    <a:pt x="511" y="1281"/>
                  </a:cubicBezTo>
                  <a:cubicBezTo>
                    <a:pt x="501" y="1280"/>
                    <a:pt x="491" y="1279"/>
                    <a:pt x="482" y="1279"/>
                  </a:cubicBezTo>
                  <a:cubicBezTo>
                    <a:pt x="433" y="1279"/>
                    <a:pt x="389" y="1295"/>
                    <a:pt x="351" y="1327"/>
                  </a:cubicBezTo>
                  <a:cubicBezTo>
                    <a:pt x="351" y="1296"/>
                    <a:pt x="331" y="1270"/>
                    <a:pt x="302" y="1270"/>
                  </a:cubicBezTo>
                  <a:cubicBezTo>
                    <a:pt x="296" y="1270"/>
                    <a:pt x="290" y="1271"/>
                    <a:pt x="283" y="1274"/>
                  </a:cubicBezTo>
                  <a:cubicBezTo>
                    <a:pt x="260" y="1281"/>
                    <a:pt x="245" y="1297"/>
                    <a:pt x="222" y="1304"/>
                  </a:cubicBezTo>
                  <a:cubicBezTo>
                    <a:pt x="207" y="1304"/>
                    <a:pt x="199" y="1304"/>
                    <a:pt x="184" y="1312"/>
                  </a:cubicBezTo>
                  <a:lnTo>
                    <a:pt x="176" y="1327"/>
                  </a:lnTo>
                  <a:lnTo>
                    <a:pt x="153" y="1350"/>
                  </a:lnTo>
                  <a:cubicBezTo>
                    <a:pt x="123" y="1373"/>
                    <a:pt x="92" y="1396"/>
                    <a:pt x="69" y="1418"/>
                  </a:cubicBezTo>
                  <a:cubicBezTo>
                    <a:pt x="62" y="1434"/>
                    <a:pt x="54" y="1457"/>
                    <a:pt x="62" y="1472"/>
                  </a:cubicBezTo>
                  <a:cubicBezTo>
                    <a:pt x="39" y="1510"/>
                    <a:pt x="24" y="1556"/>
                    <a:pt x="16" y="1601"/>
                  </a:cubicBezTo>
                  <a:lnTo>
                    <a:pt x="1" y="1617"/>
                  </a:lnTo>
                  <a:lnTo>
                    <a:pt x="8" y="1639"/>
                  </a:lnTo>
                  <a:cubicBezTo>
                    <a:pt x="1" y="1746"/>
                    <a:pt x="31" y="1853"/>
                    <a:pt x="100" y="1944"/>
                  </a:cubicBezTo>
                  <a:cubicBezTo>
                    <a:pt x="105" y="1955"/>
                    <a:pt x="119" y="1963"/>
                    <a:pt x="135" y="1963"/>
                  </a:cubicBezTo>
                  <a:cubicBezTo>
                    <a:pt x="141" y="1963"/>
                    <a:pt x="147" y="1962"/>
                    <a:pt x="153" y="1960"/>
                  </a:cubicBezTo>
                  <a:lnTo>
                    <a:pt x="184" y="1967"/>
                  </a:lnTo>
                  <a:lnTo>
                    <a:pt x="191" y="1982"/>
                  </a:lnTo>
                  <a:cubicBezTo>
                    <a:pt x="196" y="1997"/>
                    <a:pt x="211" y="2006"/>
                    <a:pt x="226" y="2006"/>
                  </a:cubicBezTo>
                  <a:cubicBezTo>
                    <a:pt x="235" y="2006"/>
                    <a:pt x="244" y="2003"/>
                    <a:pt x="252" y="1998"/>
                  </a:cubicBezTo>
                  <a:cubicBezTo>
                    <a:pt x="328" y="2036"/>
                    <a:pt x="412" y="2051"/>
                    <a:pt x="496" y="2066"/>
                  </a:cubicBezTo>
                  <a:cubicBezTo>
                    <a:pt x="519" y="2068"/>
                    <a:pt x="542" y="2069"/>
                    <a:pt x="564" y="2069"/>
                  </a:cubicBezTo>
                  <a:cubicBezTo>
                    <a:pt x="746" y="2069"/>
                    <a:pt x="919" y="2015"/>
                    <a:pt x="1068" y="1906"/>
                  </a:cubicBezTo>
                  <a:cubicBezTo>
                    <a:pt x="1312" y="1708"/>
                    <a:pt x="1525" y="1464"/>
                    <a:pt x="1685" y="1190"/>
                  </a:cubicBezTo>
                  <a:cubicBezTo>
                    <a:pt x="1929" y="816"/>
                    <a:pt x="1998" y="390"/>
                    <a:pt x="2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5"/>
            <p:cNvSpPr/>
            <p:nvPr/>
          </p:nvSpPr>
          <p:spPr>
            <a:xfrm>
              <a:off x="4180275" y="5126100"/>
              <a:ext cx="66725" cy="10975"/>
            </a:xfrm>
            <a:custGeom>
              <a:avLst/>
              <a:gdLst/>
              <a:ahLst/>
              <a:cxnLst/>
              <a:rect l="l" t="t" r="r" b="b"/>
              <a:pathLst>
                <a:path w="2669" h="439" extrusionOk="0">
                  <a:moveTo>
                    <a:pt x="2668" y="0"/>
                  </a:moveTo>
                  <a:cubicBezTo>
                    <a:pt x="2500" y="76"/>
                    <a:pt x="2325" y="137"/>
                    <a:pt x="2150" y="175"/>
                  </a:cubicBezTo>
                  <a:cubicBezTo>
                    <a:pt x="1896" y="228"/>
                    <a:pt x="1668" y="274"/>
                    <a:pt x="1425" y="274"/>
                  </a:cubicBezTo>
                  <a:cubicBezTo>
                    <a:pt x="1317" y="274"/>
                    <a:pt x="1207" y="265"/>
                    <a:pt x="1091" y="244"/>
                  </a:cubicBezTo>
                  <a:cubicBezTo>
                    <a:pt x="923" y="229"/>
                    <a:pt x="755" y="191"/>
                    <a:pt x="595" y="137"/>
                  </a:cubicBezTo>
                  <a:lnTo>
                    <a:pt x="1" y="259"/>
                  </a:lnTo>
                  <a:cubicBezTo>
                    <a:pt x="435" y="292"/>
                    <a:pt x="875" y="439"/>
                    <a:pt x="1316" y="439"/>
                  </a:cubicBezTo>
                  <a:cubicBezTo>
                    <a:pt x="1386" y="439"/>
                    <a:pt x="1455" y="435"/>
                    <a:pt x="1525" y="427"/>
                  </a:cubicBezTo>
                  <a:cubicBezTo>
                    <a:pt x="1936" y="396"/>
                    <a:pt x="2333" y="244"/>
                    <a:pt x="2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45"/>
            <p:cNvSpPr/>
            <p:nvPr/>
          </p:nvSpPr>
          <p:spPr>
            <a:xfrm>
              <a:off x="4295175" y="4997050"/>
              <a:ext cx="35650" cy="34225"/>
            </a:xfrm>
            <a:custGeom>
              <a:avLst/>
              <a:gdLst/>
              <a:ahLst/>
              <a:cxnLst/>
              <a:rect l="l" t="t" r="r" b="b"/>
              <a:pathLst>
                <a:path w="1426" h="1369" extrusionOk="0">
                  <a:moveTo>
                    <a:pt x="712" y="0"/>
                  </a:moveTo>
                  <a:cubicBezTo>
                    <a:pt x="606" y="0"/>
                    <a:pt x="505" y="32"/>
                    <a:pt x="435" y="117"/>
                  </a:cubicBezTo>
                  <a:cubicBezTo>
                    <a:pt x="488" y="94"/>
                    <a:pt x="549" y="71"/>
                    <a:pt x="610" y="56"/>
                  </a:cubicBezTo>
                  <a:cubicBezTo>
                    <a:pt x="747" y="56"/>
                    <a:pt x="892" y="109"/>
                    <a:pt x="991" y="208"/>
                  </a:cubicBezTo>
                  <a:cubicBezTo>
                    <a:pt x="1182" y="368"/>
                    <a:pt x="1182" y="673"/>
                    <a:pt x="1067" y="864"/>
                  </a:cubicBezTo>
                  <a:cubicBezTo>
                    <a:pt x="960" y="1029"/>
                    <a:pt x="785" y="1092"/>
                    <a:pt x="604" y="1092"/>
                  </a:cubicBezTo>
                  <a:cubicBezTo>
                    <a:pt x="502" y="1092"/>
                    <a:pt x="399" y="1072"/>
                    <a:pt x="305" y="1039"/>
                  </a:cubicBezTo>
                  <a:cubicBezTo>
                    <a:pt x="183" y="993"/>
                    <a:pt x="77" y="909"/>
                    <a:pt x="0" y="803"/>
                  </a:cubicBezTo>
                  <a:lnTo>
                    <a:pt x="0" y="803"/>
                  </a:lnTo>
                  <a:cubicBezTo>
                    <a:pt x="123" y="1099"/>
                    <a:pt x="350" y="1369"/>
                    <a:pt x="686" y="1369"/>
                  </a:cubicBezTo>
                  <a:cubicBezTo>
                    <a:pt x="703" y="1369"/>
                    <a:pt x="721" y="1368"/>
                    <a:pt x="740" y="1367"/>
                  </a:cubicBezTo>
                  <a:cubicBezTo>
                    <a:pt x="1144" y="1344"/>
                    <a:pt x="1426" y="978"/>
                    <a:pt x="1357" y="582"/>
                  </a:cubicBezTo>
                  <a:cubicBezTo>
                    <a:pt x="1342" y="368"/>
                    <a:pt x="1220" y="185"/>
                    <a:pt x="1037" y="79"/>
                  </a:cubicBezTo>
                  <a:cubicBezTo>
                    <a:pt x="943" y="35"/>
                    <a:pt x="824" y="0"/>
                    <a:pt x="7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45"/>
            <p:cNvSpPr/>
            <p:nvPr/>
          </p:nvSpPr>
          <p:spPr>
            <a:xfrm>
              <a:off x="4334800" y="4951550"/>
              <a:ext cx="25" cy="225"/>
            </a:xfrm>
            <a:custGeom>
              <a:avLst/>
              <a:gdLst/>
              <a:ahLst/>
              <a:cxnLst/>
              <a:rect l="l" t="t" r="r" b="b"/>
              <a:pathLst>
                <a:path w="1" h="9" extrusionOk="0">
                  <a:moveTo>
                    <a:pt x="1" y="8"/>
                  </a:moveTo>
                  <a:lnTo>
                    <a:pt x="1" y="1"/>
                  </a:lnTo>
                  <a:lnTo>
                    <a:pt x="1" y="1"/>
                  </a:lnTo>
                  <a:cubicBezTo>
                    <a:pt x="1" y="8"/>
                    <a:pt x="1" y="8"/>
                    <a:pt x="1" y="8"/>
                  </a:cubicBezTo>
                  <a:close/>
                </a:path>
              </a:pathLst>
            </a:custGeom>
            <a:solidFill>
              <a:srgbClr val="FDDF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45"/>
            <p:cNvSpPr/>
            <p:nvPr/>
          </p:nvSpPr>
          <p:spPr>
            <a:xfrm>
              <a:off x="4310600" y="4956125"/>
              <a:ext cx="12600" cy="4800"/>
            </a:xfrm>
            <a:custGeom>
              <a:avLst/>
              <a:gdLst/>
              <a:ahLst/>
              <a:cxnLst/>
              <a:rect l="l" t="t" r="r" b="b"/>
              <a:pathLst>
                <a:path w="504" h="192" extrusionOk="0">
                  <a:moveTo>
                    <a:pt x="168" y="1"/>
                  </a:moveTo>
                  <a:cubicBezTo>
                    <a:pt x="115" y="24"/>
                    <a:pt x="54" y="46"/>
                    <a:pt x="1" y="77"/>
                  </a:cubicBezTo>
                  <a:cubicBezTo>
                    <a:pt x="161" y="85"/>
                    <a:pt x="313" y="123"/>
                    <a:pt x="458" y="191"/>
                  </a:cubicBezTo>
                  <a:cubicBezTo>
                    <a:pt x="473" y="161"/>
                    <a:pt x="488" y="123"/>
                    <a:pt x="504" y="85"/>
                  </a:cubicBezTo>
                  <a:cubicBezTo>
                    <a:pt x="450" y="85"/>
                    <a:pt x="397" y="77"/>
                    <a:pt x="351" y="62"/>
                  </a:cubicBezTo>
                  <a:cubicBezTo>
                    <a:pt x="290" y="54"/>
                    <a:pt x="229" y="3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45"/>
            <p:cNvSpPr/>
            <p:nvPr/>
          </p:nvSpPr>
          <p:spPr>
            <a:xfrm>
              <a:off x="4290600" y="4960525"/>
              <a:ext cx="30700" cy="28225"/>
            </a:xfrm>
            <a:custGeom>
              <a:avLst/>
              <a:gdLst/>
              <a:ahLst/>
              <a:cxnLst/>
              <a:rect l="l" t="t" r="r" b="b"/>
              <a:pathLst>
                <a:path w="1228" h="1129" extrusionOk="0">
                  <a:moveTo>
                    <a:pt x="791" y="0"/>
                  </a:moveTo>
                  <a:cubicBezTo>
                    <a:pt x="719" y="0"/>
                    <a:pt x="647" y="12"/>
                    <a:pt x="580" y="38"/>
                  </a:cubicBezTo>
                  <a:cubicBezTo>
                    <a:pt x="267" y="290"/>
                    <a:pt x="92" y="694"/>
                    <a:pt x="0" y="1128"/>
                  </a:cubicBezTo>
                  <a:cubicBezTo>
                    <a:pt x="69" y="953"/>
                    <a:pt x="176" y="800"/>
                    <a:pt x="305" y="663"/>
                  </a:cubicBezTo>
                  <a:cubicBezTo>
                    <a:pt x="564" y="404"/>
                    <a:pt x="892" y="168"/>
                    <a:pt x="1227" y="114"/>
                  </a:cubicBezTo>
                  <a:cubicBezTo>
                    <a:pt x="1113" y="76"/>
                    <a:pt x="1006" y="38"/>
                    <a:pt x="892" y="8"/>
                  </a:cubicBezTo>
                  <a:cubicBezTo>
                    <a:pt x="858" y="3"/>
                    <a:pt x="825" y="0"/>
                    <a:pt x="7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45"/>
            <p:cNvSpPr/>
            <p:nvPr/>
          </p:nvSpPr>
          <p:spPr>
            <a:xfrm>
              <a:off x="4323750" y="4951950"/>
              <a:ext cx="35450" cy="25925"/>
            </a:xfrm>
            <a:custGeom>
              <a:avLst/>
              <a:gdLst/>
              <a:ahLst/>
              <a:cxnLst/>
              <a:rect l="l" t="t" r="r" b="b"/>
              <a:pathLst>
                <a:path w="1418" h="1037" extrusionOk="0">
                  <a:moveTo>
                    <a:pt x="443" y="0"/>
                  </a:moveTo>
                  <a:cubicBezTo>
                    <a:pt x="458" y="15"/>
                    <a:pt x="465" y="31"/>
                    <a:pt x="473" y="46"/>
                  </a:cubicBezTo>
                  <a:cubicBezTo>
                    <a:pt x="519" y="137"/>
                    <a:pt x="549" y="229"/>
                    <a:pt x="565" y="328"/>
                  </a:cubicBezTo>
                  <a:cubicBezTo>
                    <a:pt x="595" y="495"/>
                    <a:pt x="572" y="694"/>
                    <a:pt x="443" y="816"/>
                  </a:cubicBezTo>
                  <a:cubicBezTo>
                    <a:pt x="433" y="826"/>
                    <a:pt x="421" y="830"/>
                    <a:pt x="410" y="830"/>
                  </a:cubicBezTo>
                  <a:cubicBezTo>
                    <a:pt x="370" y="830"/>
                    <a:pt x="332" y="777"/>
                    <a:pt x="374" y="747"/>
                  </a:cubicBezTo>
                  <a:cubicBezTo>
                    <a:pt x="496" y="625"/>
                    <a:pt x="488" y="427"/>
                    <a:pt x="450" y="267"/>
                  </a:cubicBezTo>
                  <a:lnTo>
                    <a:pt x="450" y="267"/>
                  </a:lnTo>
                  <a:cubicBezTo>
                    <a:pt x="443" y="320"/>
                    <a:pt x="427" y="374"/>
                    <a:pt x="404" y="419"/>
                  </a:cubicBezTo>
                  <a:cubicBezTo>
                    <a:pt x="374" y="480"/>
                    <a:pt x="351" y="541"/>
                    <a:pt x="336" y="610"/>
                  </a:cubicBezTo>
                  <a:cubicBezTo>
                    <a:pt x="336" y="641"/>
                    <a:pt x="319" y="654"/>
                    <a:pt x="299" y="654"/>
                  </a:cubicBezTo>
                  <a:cubicBezTo>
                    <a:pt x="271" y="654"/>
                    <a:pt x="237" y="627"/>
                    <a:pt x="237" y="587"/>
                  </a:cubicBezTo>
                  <a:cubicBezTo>
                    <a:pt x="260" y="503"/>
                    <a:pt x="290" y="419"/>
                    <a:pt x="336" y="343"/>
                  </a:cubicBezTo>
                  <a:cubicBezTo>
                    <a:pt x="366" y="244"/>
                    <a:pt x="359" y="137"/>
                    <a:pt x="313" y="46"/>
                  </a:cubicBezTo>
                  <a:lnTo>
                    <a:pt x="244" y="46"/>
                  </a:lnTo>
                  <a:cubicBezTo>
                    <a:pt x="252" y="61"/>
                    <a:pt x="244" y="76"/>
                    <a:pt x="237" y="92"/>
                  </a:cubicBezTo>
                  <a:cubicBezTo>
                    <a:pt x="191" y="213"/>
                    <a:pt x="115" y="343"/>
                    <a:pt x="69" y="473"/>
                  </a:cubicBezTo>
                  <a:cubicBezTo>
                    <a:pt x="100" y="518"/>
                    <a:pt x="84" y="587"/>
                    <a:pt x="31" y="602"/>
                  </a:cubicBezTo>
                  <a:cubicBezTo>
                    <a:pt x="31" y="625"/>
                    <a:pt x="23" y="648"/>
                    <a:pt x="23" y="671"/>
                  </a:cubicBezTo>
                  <a:cubicBezTo>
                    <a:pt x="1" y="1014"/>
                    <a:pt x="481" y="1037"/>
                    <a:pt x="625" y="1037"/>
                  </a:cubicBezTo>
                  <a:cubicBezTo>
                    <a:pt x="629" y="1037"/>
                    <a:pt x="632" y="1037"/>
                    <a:pt x="636" y="1037"/>
                  </a:cubicBezTo>
                  <a:cubicBezTo>
                    <a:pt x="830" y="1037"/>
                    <a:pt x="1417" y="831"/>
                    <a:pt x="938" y="396"/>
                  </a:cubicBezTo>
                  <a:cubicBezTo>
                    <a:pt x="793" y="252"/>
                    <a:pt x="625" y="153"/>
                    <a:pt x="473" y="23"/>
                  </a:cubicBezTo>
                  <a:cubicBezTo>
                    <a:pt x="458" y="15"/>
                    <a:pt x="450" y="8"/>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45"/>
            <p:cNvSpPr/>
            <p:nvPr/>
          </p:nvSpPr>
          <p:spPr>
            <a:xfrm>
              <a:off x="4110350" y="4846950"/>
              <a:ext cx="53000" cy="27850"/>
            </a:xfrm>
            <a:custGeom>
              <a:avLst/>
              <a:gdLst/>
              <a:ahLst/>
              <a:cxnLst/>
              <a:rect l="l" t="t" r="r" b="b"/>
              <a:pathLst>
                <a:path w="2120" h="1114" extrusionOk="0">
                  <a:moveTo>
                    <a:pt x="2075" y="0"/>
                  </a:moveTo>
                  <a:cubicBezTo>
                    <a:pt x="1678" y="0"/>
                    <a:pt x="1283" y="100"/>
                    <a:pt x="938" y="298"/>
                  </a:cubicBezTo>
                  <a:cubicBezTo>
                    <a:pt x="580" y="496"/>
                    <a:pt x="305" y="831"/>
                    <a:pt x="1" y="1113"/>
                  </a:cubicBezTo>
                  <a:lnTo>
                    <a:pt x="656" y="854"/>
                  </a:lnTo>
                  <a:cubicBezTo>
                    <a:pt x="748" y="732"/>
                    <a:pt x="831" y="603"/>
                    <a:pt x="930" y="488"/>
                  </a:cubicBezTo>
                  <a:cubicBezTo>
                    <a:pt x="1060" y="344"/>
                    <a:pt x="1273" y="290"/>
                    <a:pt x="1449" y="229"/>
                  </a:cubicBezTo>
                  <a:cubicBezTo>
                    <a:pt x="1639" y="146"/>
                    <a:pt x="1845" y="69"/>
                    <a:pt x="2051" y="8"/>
                  </a:cubicBezTo>
                  <a:cubicBezTo>
                    <a:pt x="2074" y="8"/>
                    <a:pt x="2096" y="1"/>
                    <a:pt x="2119" y="1"/>
                  </a:cubicBezTo>
                  <a:cubicBezTo>
                    <a:pt x="2105" y="0"/>
                    <a:pt x="2090" y="0"/>
                    <a:pt x="20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45"/>
            <p:cNvSpPr/>
            <p:nvPr/>
          </p:nvSpPr>
          <p:spPr>
            <a:xfrm>
              <a:off x="3951825" y="5087975"/>
              <a:ext cx="47850" cy="49000"/>
            </a:xfrm>
            <a:custGeom>
              <a:avLst/>
              <a:gdLst/>
              <a:ahLst/>
              <a:cxnLst/>
              <a:rect l="l" t="t" r="r" b="b"/>
              <a:pathLst>
                <a:path w="1914" h="1960" extrusionOk="0">
                  <a:moveTo>
                    <a:pt x="481" y="1"/>
                  </a:moveTo>
                  <a:lnTo>
                    <a:pt x="481" y="1"/>
                  </a:lnTo>
                  <a:cubicBezTo>
                    <a:pt x="393" y="65"/>
                    <a:pt x="282" y="103"/>
                    <a:pt x="170" y="103"/>
                  </a:cubicBezTo>
                  <a:cubicBezTo>
                    <a:pt x="137" y="103"/>
                    <a:pt x="103" y="99"/>
                    <a:pt x="69" y="92"/>
                  </a:cubicBezTo>
                  <a:cubicBezTo>
                    <a:pt x="46" y="92"/>
                    <a:pt x="23" y="85"/>
                    <a:pt x="1" y="77"/>
                  </a:cubicBezTo>
                  <a:lnTo>
                    <a:pt x="1" y="77"/>
                  </a:lnTo>
                  <a:cubicBezTo>
                    <a:pt x="69" y="763"/>
                    <a:pt x="519" y="1289"/>
                    <a:pt x="1090" y="1639"/>
                  </a:cubicBezTo>
                  <a:cubicBezTo>
                    <a:pt x="1350" y="1784"/>
                    <a:pt x="1624" y="1891"/>
                    <a:pt x="1914" y="1959"/>
                  </a:cubicBezTo>
                  <a:cubicBezTo>
                    <a:pt x="1677" y="1807"/>
                    <a:pt x="1456" y="1609"/>
                    <a:pt x="1273" y="1388"/>
                  </a:cubicBezTo>
                  <a:cubicBezTo>
                    <a:pt x="1261" y="1389"/>
                    <a:pt x="1248" y="1390"/>
                    <a:pt x="1235" y="1390"/>
                  </a:cubicBezTo>
                  <a:cubicBezTo>
                    <a:pt x="990" y="1390"/>
                    <a:pt x="762" y="1187"/>
                    <a:pt x="610" y="984"/>
                  </a:cubicBezTo>
                  <a:cubicBezTo>
                    <a:pt x="496" y="824"/>
                    <a:pt x="420" y="641"/>
                    <a:pt x="405" y="450"/>
                  </a:cubicBezTo>
                  <a:cubicBezTo>
                    <a:pt x="389" y="298"/>
                    <a:pt x="420" y="138"/>
                    <a:pt x="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45"/>
            <p:cNvSpPr/>
            <p:nvPr/>
          </p:nvSpPr>
          <p:spPr>
            <a:xfrm>
              <a:off x="3667925" y="5135850"/>
              <a:ext cx="10500" cy="2450"/>
            </a:xfrm>
            <a:custGeom>
              <a:avLst/>
              <a:gdLst/>
              <a:ahLst/>
              <a:cxnLst/>
              <a:rect l="l" t="t" r="r" b="b"/>
              <a:pathLst>
                <a:path w="420" h="98" extrusionOk="0">
                  <a:moveTo>
                    <a:pt x="113" y="0"/>
                  </a:moveTo>
                  <a:cubicBezTo>
                    <a:pt x="93" y="0"/>
                    <a:pt x="73" y="2"/>
                    <a:pt x="54" y="6"/>
                  </a:cubicBezTo>
                  <a:cubicBezTo>
                    <a:pt x="1" y="14"/>
                    <a:pt x="1" y="52"/>
                    <a:pt x="16" y="98"/>
                  </a:cubicBezTo>
                  <a:cubicBezTo>
                    <a:pt x="98" y="83"/>
                    <a:pt x="183" y="78"/>
                    <a:pt x="270" y="78"/>
                  </a:cubicBezTo>
                  <a:cubicBezTo>
                    <a:pt x="320" y="78"/>
                    <a:pt x="370" y="80"/>
                    <a:pt x="420" y="83"/>
                  </a:cubicBezTo>
                  <a:cubicBezTo>
                    <a:pt x="367" y="67"/>
                    <a:pt x="321" y="44"/>
                    <a:pt x="268" y="29"/>
                  </a:cubicBezTo>
                  <a:cubicBezTo>
                    <a:pt x="218" y="13"/>
                    <a:pt x="165" y="0"/>
                    <a:pt x="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45"/>
            <p:cNvSpPr/>
            <p:nvPr/>
          </p:nvSpPr>
          <p:spPr>
            <a:xfrm>
              <a:off x="3683375" y="5097050"/>
              <a:ext cx="116425" cy="43925"/>
            </a:xfrm>
            <a:custGeom>
              <a:avLst/>
              <a:gdLst/>
              <a:ahLst/>
              <a:cxnLst/>
              <a:rect l="l" t="t" r="r" b="b"/>
              <a:pathLst>
                <a:path w="4657" h="1757" extrusionOk="0">
                  <a:moveTo>
                    <a:pt x="4189" y="0"/>
                  </a:moveTo>
                  <a:cubicBezTo>
                    <a:pt x="3980" y="0"/>
                    <a:pt x="3752" y="70"/>
                    <a:pt x="3597" y="118"/>
                  </a:cubicBezTo>
                  <a:cubicBezTo>
                    <a:pt x="3209" y="255"/>
                    <a:pt x="2843" y="446"/>
                    <a:pt x="2515" y="697"/>
                  </a:cubicBezTo>
                  <a:cubicBezTo>
                    <a:pt x="2271" y="895"/>
                    <a:pt x="1997" y="1040"/>
                    <a:pt x="1692" y="1124"/>
                  </a:cubicBezTo>
                  <a:cubicBezTo>
                    <a:pt x="1662" y="1132"/>
                    <a:pt x="1631" y="1139"/>
                    <a:pt x="1601" y="1147"/>
                  </a:cubicBezTo>
                  <a:cubicBezTo>
                    <a:pt x="1105" y="1444"/>
                    <a:pt x="587" y="1436"/>
                    <a:pt x="0" y="1513"/>
                  </a:cubicBezTo>
                  <a:cubicBezTo>
                    <a:pt x="76" y="1566"/>
                    <a:pt x="137" y="1635"/>
                    <a:pt x="191" y="1711"/>
                  </a:cubicBezTo>
                  <a:cubicBezTo>
                    <a:pt x="229" y="1726"/>
                    <a:pt x="267" y="1741"/>
                    <a:pt x="297" y="1757"/>
                  </a:cubicBezTo>
                  <a:lnTo>
                    <a:pt x="4642" y="385"/>
                  </a:lnTo>
                  <a:cubicBezTo>
                    <a:pt x="4634" y="362"/>
                    <a:pt x="4634" y="339"/>
                    <a:pt x="4642" y="316"/>
                  </a:cubicBezTo>
                  <a:cubicBezTo>
                    <a:pt x="4649" y="301"/>
                    <a:pt x="4657" y="278"/>
                    <a:pt x="4657" y="263"/>
                  </a:cubicBezTo>
                  <a:cubicBezTo>
                    <a:pt x="4657" y="263"/>
                    <a:pt x="4657" y="255"/>
                    <a:pt x="4649" y="255"/>
                  </a:cubicBezTo>
                  <a:cubicBezTo>
                    <a:pt x="4561" y="61"/>
                    <a:pt x="4383" y="0"/>
                    <a:pt x="4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5"/>
            <p:cNvSpPr/>
            <p:nvPr/>
          </p:nvSpPr>
          <p:spPr>
            <a:xfrm>
              <a:off x="3661650" y="5142925"/>
              <a:ext cx="22300" cy="9350"/>
            </a:xfrm>
            <a:custGeom>
              <a:avLst/>
              <a:gdLst/>
              <a:ahLst/>
              <a:cxnLst/>
              <a:rect l="l" t="t" r="r" b="b"/>
              <a:pathLst>
                <a:path w="892" h="374" extrusionOk="0">
                  <a:moveTo>
                    <a:pt x="548" y="1"/>
                  </a:moveTo>
                  <a:cubicBezTo>
                    <a:pt x="373" y="1"/>
                    <a:pt x="203" y="35"/>
                    <a:pt x="84" y="112"/>
                  </a:cubicBezTo>
                  <a:cubicBezTo>
                    <a:pt x="0" y="181"/>
                    <a:pt x="16" y="318"/>
                    <a:pt x="115" y="364"/>
                  </a:cubicBezTo>
                  <a:cubicBezTo>
                    <a:pt x="136" y="371"/>
                    <a:pt x="158" y="374"/>
                    <a:pt x="181" y="374"/>
                  </a:cubicBezTo>
                  <a:cubicBezTo>
                    <a:pt x="260" y="374"/>
                    <a:pt x="347" y="340"/>
                    <a:pt x="412" y="310"/>
                  </a:cubicBezTo>
                  <a:cubicBezTo>
                    <a:pt x="587" y="249"/>
                    <a:pt x="747" y="158"/>
                    <a:pt x="892" y="43"/>
                  </a:cubicBezTo>
                  <a:cubicBezTo>
                    <a:pt x="785" y="16"/>
                    <a:pt x="665"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5"/>
            <p:cNvSpPr/>
            <p:nvPr/>
          </p:nvSpPr>
          <p:spPr>
            <a:xfrm>
              <a:off x="3669825" y="5116750"/>
              <a:ext cx="25000" cy="14700"/>
            </a:xfrm>
            <a:custGeom>
              <a:avLst/>
              <a:gdLst/>
              <a:ahLst/>
              <a:cxnLst/>
              <a:rect l="l" t="t" r="r" b="b"/>
              <a:pathLst>
                <a:path w="1000" h="588" extrusionOk="0">
                  <a:moveTo>
                    <a:pt x="215" y="0"/>
                  </a:moveTo>
                  <a:cubicBezTo>
                    <a:pt x="174" y="0"/>
                    <a:pt x="135" y="21"/>
                    <a:pt x="100" y="77"/>
                  </a:cubicBezTo>
                  <a:cubicBezTo>
                    <a:pt x="1" y="222"/>
                    <a:pt x="47" y="397"/>
                    <a:pt x="85" y="549"/>
                  </a:cubicBezTo>
                  <a:cubicBezTo>
                    <a:pt x="92" y="549"/>
                    <a:pt x="92" y="557"/>
                    <a:pt x="85" y="557"/>
                  </a:cubicBezTo>
                  <a:lnTo>
                    <a:pt x="108" y="557"/>
                  </a:lnTo>
                  <a:cubicBezTo>
                    <a:pt x="146" y="565"/>
                    <a:pt x="184" y="572"/>
                    <a:pt x="222" y="587"/>
                  </a:cubicBezTo>
                  <a:cubicBezTo>
                    <a:pt x="237" y="565"/>
                    <a:pt x="260" y="549"/>
                    <a:pt x="291" y="549"/>
                  </a:cubicBezTo>
                  <a:cubicBezTo>
                    <a:pt x="527" y="519"/>
                    <a:pt x="763" y="504"/>
                    <a:pt x="999" y="504"/>
                  </a:cubicBezTo>
                  <a:cubicBezTo>
                    <a:pt x="938" y="481"/>
                    <a:pt x="885" y="465"/>
                    <a:pt x="832" y="435"/>
                  </a:cubicBezTo>
                  <a:cubicBezTo>
                    <a:pt x="710" y="374"/>
                    <a:pt x="595" y="298"/>
                    <a:pt x="496" y="206"/>
                  </a:cubicBezTo>
                  <a:cubicBezTo>
                    <a:pt x="441" y="156"/>
                    <a:pt x="32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45"/>
            <p:cNvSpPr/>
            <p:nvPr/>
          </p:nvSpPr>
          <p:spPr>
            <a:xfrm>
              <a:off x="3688900" y="5111600"/>
              <a:ext cx="117950" cy="42525"/>
            </a:xfrm>
            <a:custGeom>
              <a:avLst/>
              <a:gdLst/>
              <a:ahLst/>
              <a:cxnLst/>
              <a:rect l="l" t="t" r="r" b="b"/>
              <a:pathLst>
                <a:path w="4718" h="1701" extrusionOk="0">
                  <a:moveTo>
                    <a:pt x="4489" y="1"/>
                  </a:moveTo>
                  <a:lnTo>
                    <a:pt x="38" y="1403"/>
                  </a:lnTo>
                  <a:cubicBezTo>
                    <a:pt x="46" y="1502"/>
                    <a:pt x="31" y="1601"/>
                    <a:pt x="0" y="1700"/>
                  </a:cubicBezTo>
                  <a:cubicBezTo>
                    <a:pt x="511" y="1434"/>
                    <a:pt x="922" y="1136"/>
                    <a:pt x="1463" y="1083"/>
                  </a:cubicBezTo>
                  <a:cubicBezTo>
                    <a:pt x="1654" y="992"/>
                    <a:pt x="1852" y="923"/>
                    <a:pt x="2050" y="877"/>
                  </a:cubicBezTo>
                  <a:cubicBezTo>
                    <a:pt x="2352" y="833"/>
                    <a:pt x="2654" y="805"/>
                    <a:pt x="2957" y="805"/>
                  </a:cubicBezTo>
                  <a:cubicBezTo>
                    <a:pt x="3020" y="805"/>
                    <a:pt x="3084" y="806"/>
                    <a:pt x="3148" y="809"/>
                  </a:cubicBezTo>
                  <a:cubicBezTo>
                    <a:pt x="3354" y="809"/>
                    <a:pt x="4718" y="626"/>
                    <a:pt x="4565" y="161"/>
                  </a:cubicBezTo>
                  <a:cubicBezTo>
                    <a:pt x="4558" y="138"/>
                    <a:pt x="4565" y="115"/>
                    <a:pt x="4588" y="100"/>
                  </a:cubicBezTo>
                  <a:cubicBezTo>
                    <a:pt x="4565" y="69"/>
                    <a:pt x="4535" y="39"/>
                    <a:pt x="4504" y="16"/>
                  </a:cubicBezTo>
                  <a:cubicBezTo>
                    <a:pt x="4497" y="16"/>
                    <a:pt x="4489" y="8"/>
                    <a:pt x="4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45"/>
            <p:cNvSpPr/>
            <p:nvPr/>
          </p:nvSpPr>
          <p:spPr>
            <a:xfrm>
              <a:off x="3731950" y="5134275"/>
              <a:ext cx="68050" cy="10500"/>
            </a:xfrm>
            <a:custGeom>
              <a:avLst/>
              <a:gdLst/>
              <a:ahLst/>
              <a:cxnLst/>
              <a:rect l="l" t="t" r="r" b="b"/>
              <a:pathLst>
                <a:path w="2722" h="420" extrusionOk="0">
                  <a:moveTo>
                    <a:pt x="2721" y="1"/>
                  </a:moveTo>
                  <a:cubicBezTo>
                    <a:pt x="2653" y="46"/>
                    <a:pt x="2584" y="85"/>
                    <a:pt x="2516" y="115"/>
                  </a:cubicBezTo>
                  <a:cubicBezTo>
                    <a:pt x="2401" y="168"/>
                    <a:pt x="2272" y="199"/>
                    <a:pt x="2142" y="199"/>
                  </a:cubicBezTo>
                  <a:cubicBezTo>
                    <a:pt x="1948" y="199"/>
                    <a:pt x="1762" y="39"/>
                    <a:pt x="1576" y="39"/>
                  </a:cubicBezTo>
                  <a:cubicBezTo>
                    <a:pt x="1571" y="39"/>
                    <a:pt x="1567" y="39"/>
                    <a:pt x="1563" y="39"/>
                  </a:cubicBezTo>
                  <a:cubicBezTo>
                    <a:pt x="1559" y="40"/>
                    <a:pt x="1555" y="41"/>
                    <a:pt x="1551" y="41"/>
                  </a:cubicBezTo>
                  <a:cubicBezTo>
                    <a:pt x="1533" y="41"/>
                    <a:pt x="1517" y="27"/>
                    <a:pt x="1517" y="8"/>
                  </a:cubicBezTo>
                  <a:cubicBezTo>
                    <a:pt x="1273" y="24"/>
                    <a:pt x="1037" y="16"/>
                    <a:pt x="801" y="24"/>
                  </a:cubicBezTo>
                  <a:cubicBezTo>
                    <a:pt x="534" y="31"/>
                    <a:pt x="283" y="77"/>
                    <a:pt x="31" y="161"/>
                  </a:cubicBezTo>
                  <a:lnTo>
                    <a:pt x="1" y="168"/>
                  </a:lnTo>
                  <a:cubicBezTo>
                    <a:pt x="77" y="168"/>
                    <a:pt x="153" y="176"/>
                    <a:pt x="229" y="191"/>
                  </a:cubicBezTo>
                  <a:cubicBezTo>
                    <a:pt x="732" y="268"/>
                    <a:pt x="1182" y="420"/>
                    <a:pt x="1700" y="420"/>
                  </a:cubicBezTo>
                  <a:cubicBezTo>
                    <a:pt x="2035" y="412"/>
                    <a:pt x="2417" y="336"/>
                    <a:pt x="2660" y="77"/>
                  </a:cubicBezTo>
                  <a:cubicBezTo>
                    <a:pt x="2683" y="54"/>
                    <a:pt x="2699" y="31"/>
                    <a:pt x="2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45"/>
            <p:cNvSpPr/>
            <p:nvPr/>
          </p:nvSpPr>
          <p:spPr>
            <a:xfrm>
              <a:off x="3680700" y="5149900"/>
              <a:ext cx="24400" cy="22650"/>
            </a:xfrm>
            <a:custGeom>
              <a:avLst/>
              <a:gdLst/>
              <a:ahLst/>
              <a:cxnLst/>
              <a:rect l="l" t="t" r="r" b="b"/>
              <a:pathLst>
                <a:path w="976" h="906" extrusionOk="0">
                  <a:moveTo>
                    <a:pt x="976" y="1"/>
                  </a:moveTo>
                  <a:lnTo>
                    <a:pt x="976" y="1"/>
                  </a:lnTo>
                  <a:cubicBezTo>
                    <a:pt x="724" y="146"/>
                    <a:pt x="481" y="336"/>
                    <a:pt x="221" y="458"/>
                  </a:cubicBezTo>
                  <a:cubicBezTo>
                    <a:pt x="206" y="466"/>
                    <a:pt x="183" y="466"/>
                    <a:pt x="168" y="466"/>
                  </a:cubicBezTo>
                  <a:cubicBezTo>
                    <a:pt x="122" y="511"/>
                    <a:pt x="61" y="557"/>
                    <a:pt x="0" y="588"/>
                  </a:cubicBezTo>
                  <a:cubicBezTo>
                    <a:pt x="77" y="671"/>
                    <a:pt x="99" y="770"/>
                    <a:pt x="183" y="847"/>
                  </a:cubicBezTo>
                  <a:cubicBezTo>
                    <a:pt x="229" y="888"/>
                    <a:pt x="269" y="906"/>
                    <a:pt x="303" y="906"/>
                  </a:cubicBezTo>
                  <a:cubicBezTo>
                    <a:pt x="452" y="906"/>
                    <a:pt x="507" y="580"/>
                    <a:pt x="587" y="450"/>
                  </a:cubicBezTo>
                  <a:cubicBezTo>
                    <a:pt x="694" y="283"/>
                    <a:pt x="824" y="130"/>
                    <a:pt x="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5"/>
            <p:cNvSpPr/>
            <p:nvPr/>
          </p:nvSpPr>
          <p:spPr>
            <a:xfrm>
              <a:off x="3766825" y="5089575"/>
              <a:ext cx="33350" cy="10050"/>
            </a:xfrm>
            <a:custGeom>
              <a:avLst/>
              <a:gdLst/>
              <a:ahLst/>
              <a:cxnLst/>
              <a:rect l="l" t="t" r="r" b="b"/>
              <a:pathLst>
                <a:path w="1334" h="402" extrusionOk="0">
                  <a:moveTo>
                    <a:pt x="692" y="0"/>
                  </a:moveTo>
                  <a:cubicBezTo>
                    <a:pt x="662" y="0"/>
                    <a:pt x="632" y="2"/>
                    <a:pt x="602" y="5"/>
                  </a:cubicBezTo>
                  <a:cubicBezTo>
                    <a:pt x="320" y="28"/>
                    <a:pt x="160" y="196"/>
                    <a:pt x="0" y="394"/>
                  </a:cubicBezTo>
                  <a:cubicBezTo>
                    <a:pt x="221" y="295"/>
                    <a:pt x="458" y="234"/>
                    <a:pt x="694" y="196"/>
                  </a:cubicBezTo>
                  <a:cubicBezTo>
                    <a:pt x="727" y="191"/>
                    <a:pt x="763" y="188"/>
                    <a:pt x="800" y="188"/>
                  </a:cubicBezTo>
                  <a:cubicBezTo>
                    <a:pt x="988" y="188"/>
                    <a:pt x="1206" y="255"/>
                    <a:pt x="1334" y="402"/>
                  </a:cubicBezTo>
                  <a:cubicBezTo>
                    <a:pt x="1326" y="364"/>
                    <a:pt x="1311" y="325"/>
                    <a:pt x="1296" y="287"/>
                  </a:cubicBezTo>
                  <a:cubicBezTo>
                    <a:pt x="1147" y="105"/>
                    <a:pt x="926" y="0"/>
                    <a:pt x="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5"/>
            <p:cNvSpPr/>
            <p:nvPr/>
          </p:nvSpPr>
          <p:spPr>
            <a:xfrm>
              <a:off x="3887225" y="5034625"/>
              <a:ext cx="34900" cy="24800"/>
            </a:xfrm>
            <a:custGeom>
              <a:avLst/>
              <a:gdLst/>
              <a:ahLst/>
              <a:cxnLst/>
              <a:rect l="l" t="t" r="r" b="b"/>
              <a:pathLst>
                <a:path w="1396" h="992" extrusionOk="0">
                  <a:moveTo>
                    <a:pt x="954" y="1"/>
                  </a:moveTo>
                  <a:cubicBezTo>
                    <a:pt x="870" y="443"/>
                    <a:pt x="458" y="786"/>
                    <a:pt x="1" y="992"/>
                  </a:cubicBezTo>
                  <a:cubicBezTo>
                    <a:pt x="214" y="992"/>
                    <a:pt x="420" y="969"/>
                    <a:pt x="618" y="923"/>
                  </a:cubicBezTo>
                  <a:cubicBezTo>
                    <a:pt x="755" y="892"/>
                    <a:pt x="900" y="870"/>
                    <a:pt x="1045" y="824"/>
                  </a:cubicBezTo>
                  <a:cubicBezTo>
                    <a:pt x="1137" y="793"/>
                    <a:pt x="1350" y="740"/>
                    <a:pt x="1396" y="633"/>
                  </a:cubicBezTo>
                  <a:cubicBezTo>
                    <a:pt x="1281" y="504"/>
                    <a:pt x="1167" y="359"/>
                    <a:pt x="1068" y="214"/>
                  </a:cubicBezTo>
                  <a:cubicBezTo>
                    <a:pt x="1030" y="146"/>
                    <a:pt x="992" y="69"/>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45"/>
            <p:cNvSpPr/>
            <p:nvPr/>
          </p:nvSpPr>
          <p:spPr>
            <a:xfrm>
              <a:off x="3907625" y="5007375"/>
              <a:ext cx="27075" cy="49575"/>
            </a:xfrm>
            <a:custGeom>
              <a:avLst/>
              <a:gdLst/>
              <a:ahLst/>
              <a:cxnLst/>
              <a:rect l="l" t="t" r="r" b="b"/>
              <a:pathLst>
                <a:path w="1083" h="1983" extrusionOk="0">
                  <a:moveTo>
                    <a:pt x="0" y="1"/>
                  </a:moveTo>
                  <a:cubicBezTo>
                    <a:pt x="31" y="321"/>
                    <a:pt x="122" y="626"/>
                    <a:pt x="260" y="923"/>
                  </a:cubicBezTo>
                  <a:cubicBezTo>
                    <a:pt x="435" y="1327"/>
                    <a:pt x="724" y="1609"/>
                    <a:pt x="938" y="1982"/>
                  </a:cubicBezTo>
                  <a:cubicBezTo>
                    <a:pt x="938" y="1975"/>
                    <a:pt x="938" y="1967"/>
                    <a:pt x="938" y="1960"/>
                  </a:cubicBezTo>
                  <a:cubicBezTo>
                    <a:pt x="1083" y="1358"/>
                    <a:pt x="412" y="855"/>
                    <a:pt x="145" y="367"/>
                  </a:cubicBezTo>
                  <a:cubicBezTo>
                    <a:pt x="84" y="252"/>
                    <a:pt x="31" y="13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45"/>
            <p:cNvSpPr/>
            <p:nvPr/>
          </p:nvSpPr>
          <p:spPr>
            <a:xfrm>
              <a:off x="3822825" y="5065150"/>
              <a:ext cx="86725" cy="15075"/>
            </a:xfrm>
            <a:custGeom>
              <a:avLst/>
              <a:gdLst/>
              <a:ahLst/>
              <a:cxnLst/>
              <a:rect l="l" t="t" r="r" b="b"/>
              <a:pathLst>
                <a:path w="3469" h="603" extrusionOk="0">
                  <a:moveTo>
                    <a:pt x="827" y="0"/>
                  </a:moveTo>
                  <a:cubicBezTo>
                    <a:pt x="500" y="0"/>
                    <a:pt x="188" y="36"/>
                    <a:pt x="9" y="190"/>
                  </a:cubicBezTo>
                  <a:lnTo>
                    <a:pt x="1" y="205"/>
                  </a:lnTo>
                  <a:lnTo>
                    <a:pt x="31" y="190"/>
                  </a:lnTo>
                  <a:cubicBezTo>
                    <a:pt x="110" y="151"/>
                    <a:pt x="193" y="136"/>
                    <a:pt x="278" y="136"/>
                  </a:cubicBezTo>
                  <a:cubicBezTo>
                    <a:pt x="546" y="136"/>
                    <a:pt x="836" y="292"/>
                    <a:pt x="1091" y="373"/>
                  </a:cubicBezTo>
                  <a:cubicBezTo>
                    <a:pt x="1228" y="396"/>
                    <a:pt x="1373" y="441"/>
                    <a:pt x="1510" y="487"/>
                  </a:cubicBezTo>
                  <a:cubicBezTo>
                    <a:pt x="1736" y="556"/>
                    <a:pt x="1952" y="602"/>
                    <a:pt x="2171" y="602"/>
                  </a:cubicBezTo>
                  <a:cubicBezTo>
                    <a:pt x="2292" y="602"/>
                    <a:pt x="2414" y="588"/>
                    <a:pt x="2539" y="556"/>
                  </a:cubicBezTo>
                  <a:cubicBezTo>
                    <a:pt x="2546" y="552"/>
                    <a:pt x="2552" y="550"/>
                    <a:pt x="2558" y="550"/>
                  </a:cubicBezTo>
                  <a:cubicBezTo>
                    <a:pt x="2564" y="550"/>
                    <a:pt x="2569" y="552"/>
                    <a:pt x="2577" y="556"/>
                  </a:cubicBezTo>
                  <a:lnTo>
                    <a:pt x="3469" y="281"/>
                  </a:lnTo>
                  <a:lnTo>
                    <a:pt x="3469" y="281"/>
                  </a:lnTo>
                  <a:cubicBezTo>
                    <a:pt x="3320" y="300"/>
                    <a:pt x="3170" y="310"/>
                    <a:pt x="3019" y="310"/>
                  </a:cubicBezTo>
                  <a:cubicBezTo>
                    <a:pt x="2868" y="310"/>
                    <a:pt x="2718" y="300"/>
                    <a:pt x="2569" y="281"/>
                  </a:cubicBezTo>
                  <a:cubicBezTo>
                    <a:pt x="2127" y="213"/>
                    <a:pt x="1708" y="68"/>
                    <a:pt x="1258" y="14"/>
                  </a:cubicBezTo>
                  <a:cubicBezTo>
                    <a:pt x="1118" y="7"/>
                    <a:pt x="971" y="0"/>
                    <a:pt x="8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45"/>
            <p:cNvSpPr/>
            <p:nvPr/>
          </p:nvSpPr>
          <p:spPr>
            <a:xfrm>
              <a:off x="3818450" y="5072000"/>
              <a:ext cx="22325" cy="12775"/>
            </a:xfrm>
            <a:custGeom>
              <a:avLst/>
              <a:gdLst/>
              <a:ahLst/>
              <a:cxnLst/>
              <a:rect l="l" t="t" r="r" b="b"/>
              <a:pathLst>
                <a:path w="893" h="511" extrusionOk="0">
                  <a:moveTo>
                    <a:pt x="481" y="0"/>
                  </a:moveTo>
                  <a:cubicBezTo>
                    <a:pt x="297" y="0"/>
                    <a:pt x="119" y="45"/>
                    <a:pt x="24" y="167"/>
                  </a:cubicBezTo>
                  <a:cubicBezTo>
                    <a:pt x="1" y="282"/>
                    <a:pt x="1" y="396"/>
                    <a:pt x="31" y="510"/>
                  </a:cubicBezTo>
                  <a:cubicBezTo>
                    <a:pt x="222" y="266"/>
                    <a:pt x="595" y="122"/>
                    <a:pt x="839" y="76"/>
                  </a:cubicBezTo>
                  <a:lnTo>
                    <a:pt x="892" y="76"/>
                  </a:lnTo>
                  <a:cubicBezTo>
                    <a:pt x="839" y="53"/>
                    <a:pt x="778" y="38"/>
                    <a:pt x="717" y="22"/>
                  </a:cubicBezTo>
                  <a:cubicBezTo>
                    <a:pt x="641" y="9"/>
                    <a:pt x="561" y="0"/>
                    <a:pt x="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45"/>
            <p:cNvSpPr/>
            <p:nvPr/>
          </p:nvSpPr>
          <p:spPr>
            <a:xfrm>
              <a:off x="3729475" y="5085900"/>
              <a:ext cx="55100" cy="35250"/>
            </a:xfrm>
            <a:custGeom>
              <a:avLst/>
              <a:gdLst/>
              <a:ahLst/>
              <a:cxnLst/>
              <a:rect l="l" t="t" r="r" b="b"/>
              <a:pathLst>
                <a:path w="2204" h="1410" extrusionOk="0">
                  <a:moveTo>
                    <a:pt x="1978" y="1"/>
                  </a:moveTo>
                  <a:cubicBezTo>
                    <a:pt x="1697" y="1"/>
                    <a:pt x="1419" y="141"/>
                    <a:pt x="1182" y="297"/>
                  </a:cubicBezTo>
                  <a:cubicBezTo>
                    <a:pt x="747" y="587"/>
                    <a:pt x="473" y="975"/>
                    <a:pt x="92" y="1326"/>
                  </a:cubicBezTo>
                  <a:cubicBezTo>
                    <a:pt x="61" y="1357"/>
                    <a:pt x="31" y="1379"/>
                    <a:pt x="0" y="1410"/>
                  </a:cubicBezTo>
                  <a:cubicBezTo>
                    <a:pt x="412" y="1273"/>
                    <a:pt x="755" y="922"/>
                    <a:pt x="1136" y="709"/>
                  </a:cubicBezTo>
                  <a:cubicBezTo>
                    <a:pt x="1189" y="678"/>
                    <a:pt x="1243" y="655"/>
                    <a:pt x="1304" y="625"/>
                  </a:cubicBezTo>
                  <a:cubicBezTo>
                    <a:pt x="1502" y="358"/>
                    <a:pt x="1677" y="107"/>
                    <a:pt x="2028" y="53"/>
                  </a:cubicBezTo>
                  <a:cubicBezTo>
                    <a:pt x="2081" y="46"/>
                    <a:pt x="2142" y="38"/>
                    <a:pt x="2203" y="38"/>
                  </a:cubicBezTo>
                  <a:lnTo>
                    <a:pt x="2165" y="23"/>
                  </a:lnTo>
                  <a:cubicBezTo>
                    <a:pt x="2103" y="8"/>
                    <a:pt x="2040" y="1"/>
                    <a:pt x="1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5"/>
            <p:cNvSpPr/>
            <p:nvPr/>
          </p:nvSpPr>
          <p:spPr>
            <a:xfrm>
              <a:off x="3792800" y="5077800"/>
              <a:ext cx="18825" cy="26975"/>
            </a:xfrm>
            <a:custGeom>
              <a:avLst/>
              <a:gdLst/>
              <a:ahLst/>
              <a:cxnLst/>
              <a:rect l="l" t="t" r="r" b="b"/>
              <a:pathLst>
                <a:path w="753" h="1079" extrusionOk="0">
                  <a:moveTo>
                    <a:pt x="262" y="1"/>
                  </a:moveTo>
                  <a:cubicBezTo>
                    <a:pt x="150" y="1"/>
                    <a:pt x="0" y="46"/>
                    <a:pt x="165" y="171"/>
                  </a:cubicBezTo>
                  <a:cubicBezTo>
                    <a:pt x="242" y="232"/>
                    <a:pt x="333" y="278"/>
                    <a:pt x="409" y="347"/>
                  </a:cubicBezTo>
                  <a:cubicBezTo>
                    <a:pt x="470" y="400"/>
                    <a:pt x="486" y="537"/>
                    <a:pt x="501" y="606"/>
                  </a:cubicBezTo>
                  <a:cubicBezTo>
                    <a:pt x="562" y="758"/>
                    <a:pt x="562" y="926"/>
                    <a:pt x="501" y="1078"/>
                  </a:cubicBezTo>
                  <a:lnTo>
                    <a:pt x="600" y="1056"/>
                  </a:lnTo>
                  <a:cubicBezTo>
                    <a:pt x="592" y="1017"/>
                    <a:pt x="592" y="987"/>
                    <a:pt x="615" y="956"/>
                  </a:cubicBezTo>
                  <a:cubicBezTo>
                    <a:pt x="668" y="873"/>
                    <a:pt x="722" y="781"/>
                    <a:pt x="752" y="682"/>
                  </a:cubicBezTo>
                  <a:cubicBezTo>
                    <a:pt x="737" y="537"/>
                    <a:pt x="684" y="393"/>
                    <a:pt x="592" y="271"/>
                  </a:cubicBezTo>
                  <a:cubicBezTo>
                    <a:pt x="531" y="187"/>
                    <a:pt x="425" y="19"/>
                    <a:pt x="310" y="4"/>
                  </a:cubicBezTo>
                  <a:cubicBezTo>
                    <a:pt x="296" y="2"/>
                    <a:pt x="279"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5"/>
            <p:cNvSpPr/>
            <p:nvPr/>
          </p:nvSpPr>
          <p:spPr>
            <a:xfrm>
              <a:off x="3671625" y="5149525"/>
              <a:ext cx="13475" cy="11400"/>
            </a:xfrm>
            <a:custGeom>
              <a:avLst/>
              <a:gdLst/>
              <a:ahLst/>
              <a:cxnLst/>
              <a:rect l="l" t="t" r="r" b="b"/>
              <a:pathLst>
                <a:path w="539" h="456" extrusionOk="0">
                  <a:moveTo>
                    <a:pt x="539" y="0"/>
                  </a:moveTo>
                  <a:lnTo>
                    <a:pt x="539" y="0"/>
                  </a:lnTo>
                  <a:cubicBezTo>
                    <a:pt x="402" y="100"/>
                    <a:pt x="249" y="183"/>
                    <a:pt x="97" y="244"/>
                  </a:cubicBezTo>
                  <a:cubicBezTo>
                    <a:pt x="1" y="313"/>
                    <a:pt x="59" y="456"/>
                    <a:pt x="166" y="456"/>
                  </a:cubicBezTo>
                  <a:cubicBezTo>
                    <a:pt x="178" y="456"/>
                    <a:pt x="190" y="454"/>
                    <a:pt x="203" y="450"/>
                  </a:cubicBezTo>
                  <a:cubicBezTo>
                    <a:pt x="394" y="382"/>
                    <a:pt x="523" y="206"/>
                    <a:pt x="5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5"/>
            <p:cNvSpPr/>
            <p:nvPr/>
          </p:nvSpPr>
          <p:spPr>
            <a:xfrm>
              <a:off x="3940575" y="5049425"/>
              <a:ext cx="22700" cy="25050"/>
            </a:xfrm>
            <a:custGeom>
              <a:avLst/>
              <a:gdLst/>
              <a:ahLst/>
              <a:cxnLst/>
              <a:rect l="l" t="t" r="r" b="b"/>
              <a:pathLst>
                <a:path w="908" h="1002" extrusionOk="0">
                  <a:moveTo>
                    <a:pt x="570" y="0"/>
                  </a:moveTo>
                  <a:cubicBezTo>
                    <a:pt x="410" y="0"/>
                    <a:pt x="274" y="268"/>
                    <a:pt x="214" y="415"/>
                  </a:cubicBezTo>
                  <a:cubicBezTo>
                    <a:pt x="161" y="521"/>
                    <a:pt x="85" y="621"/>
                    <a:pt x="1" y="697"/>
                  </a:cubicBezTo>
                  <a:cubicBezTo>
                    <a:pt x="115" y="735"/>
                    <a:pt x="230" y="788"/>
                    <a:pt x="329" y="872"/>
                  </a:cubicBezTo>
                  <a:cubicBezTo>
                    <a:pt x="413" y="948"/>
                    <a:pt x="527" y="994"/>
                    <a:pt x="641" y="1002"/>
                  </a:cubicBezTo>
                  <a:cubicBezTo>
                    <a:pt x="740" y="1002"/>
                    <a:pt x="832" y="964"/>
                    <a:pt x="908" y="903"/>
                  </a:cubicBezTo>
                  <a:lnTo>
                    <a:pt x="847" y="704"/>
                  </a:lnTo>
                  <a:cubicBezTo>
                    <a:pt x="804" y="730"/>
                    <a:pt x="745" y="742"/>
                    <a:pt x="685" y="742"/>
                  </a:cubicBezTo>
                  <a:cubicBezTo>
                    <a:pt x="587" y="742"/>
                    <a:pt x="486" y="711"/>
                    <a:pt x="443" y="659"/>
                  </a:cubicBezTo>
                  <a:cubicBezTo>
                    <a:pt x="352" y="560"/>
                    <a:pt x="413" y="400"/>
                    <a:pt x="489" y="308"/>
                  </a:cubicBezTo>
                  <a:cubicBezTo>
                    <a:pt x="542" y="247"/>
                    <a:pt x="618" y="209"/>
                    <a:pt x="702" y="209"/>
                  </a:cubicBezTo>
                  <a:lnTo>
                    <a:pt x="641" y="18"/>
                  </a:lnTo>
                  <a:cubicBezTo>
                    <a:pt x="617" y="6"/>
                    <a:pt x="593" y="0"/>
                    <a:pt x="5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45"/>
            <p:cNvSpPr/>
            <p:nvPr/>
          </p:nvSpPr>
          <p:spPr>
            <a:xfrm>
              <a:off x="3929350" y="5039375"/>
              <a:ext cx="36400" cy="46200"/>
            </a:xfrm>
            <a:custGeom>
              <a:avLst/>
              <a:gdLst/>
              <a:ahLst/>
              <a:cxnLst/>
              <a:rect l="l" t="t" r="r" b="b"/>
              <a:pathLst>
                <a:path w="1456" h="1848" extrusionOk="0">
                  <a:moveTo>
                    <a:pt x="897" y="0"/>
                  </a:moveTo>
                  <a:cubicBezTo>
                    <a:pt x="761" y="0"/>
                    <a:pt x="599" y="143"/>
                    <a:pt x="519" y="230"/>
                  </a:cubicBezTo>
                  <a:cubicBezTo>
                    <a:pt x="419" y="367"/>
                    <a:pt x="343" y="527"/>
                    <a:pt x="298" y="695"/>
                  </a:cubicBezTo>
                  <a:cubicBezTo>
                    <a:pt x="237" y="863"/>
                    <a:pt x="137" y="1023"/>
                    <a:pt x="0" y="1145"/>
                  </a:cubicBezTo>
                  <a:cubicBezTo>
                    <a:pt x="16" y="1175"/>
                    <a:pt x="16" y="1205"/>
                    <a:pt x="8" y="1236"/>
                  </a:cubicBezTo>
                  <a:cubicBezTo>
                    <a:pt x="54" y="1259"/>
                    <a:pt x="99" y="1282"/>
                    <a:pt x="145" y="1305"/>
                  </a:cubicBezTo>
                  <a:cubicBezTo>
                    <a:pt x="145" y="1312"/>
                    <a:pt x="153" y="1312"/>
                    <a:pt x="160" y="1312"/>
                  </a:cubicBezTo>
                  <a:lnTo>
                    <a:pt x="198" y="1335"/>
                  </a:lnTo>
                  <a:lnTo>
                    <a:pt x="198" y="1327"/>
                  </a:lnTo>
                  <a:lnTo>
                    <a:pt x="221" y="1327"/>
                  </a:lnTo>
                  <a:lnTo>
                    <a:pt x="252" y="1350"/>
                  </a:lnTo>
                  <a:lnTo>
                    <a:pt x="252" y="1366"/>
                  </a:lnTo>
                  <a:cubicBezTo>
                    <a:pt x="320" y="1404"/>
                    <a:pt x="381" y="1457"/>
                    <a:pt x="450" y="1503"/>
                  </a:cubicBezTo>
                  <a:lnTo>
                    <a:pt x="465" y="1495"/>
                  </a:lnTo>
                  <a:lnTo>
                    <a:pt x="541" y="1548"/>
                  </a:lnTo>
                  <a:cubicBezTo>
                    <a:pt x="557" y="1571"/>
                    <a:pt x="580" y="1594"/>
                    <a:pt x="602" y="1609"/>
                  </a:cubicBezTo>
                  <a:lnTo>
                    <a:pt x="694" y="1678"/>
                  </a:lnTo>
                  <a:cubicBezTo>
                    <a:pt x="820" y="1769"/>
                    <a:pt x="933" y="1847"/>
                    <a:pt x="1087" y="1847"/>
                  </a:cubicBezTo>
                  <a:cubicBezTo>
                    <a:pt x="1101" y="1847"/>
                    <a:pt x="1114" y="1847"/>
                    <a:pt x="1128" y="1846"/>
                  </a:cubicBezTo>
                  <a:cubicBezTo>
                    <a:pt x="1265" y="1846"/>
                    <a:pt x="1395" y="1762"/>
                    <a:pt x="1456" y="1632"/>
                  </a:cubicBezTo>
                  <a:lnTo>
                    <a:pt x="1395" y="1404"/>
                  </a:lnTo>
                  <a:cubicBezTo>
                    <a:pt x="1334" y="1449"/>
                    <a:pt x="1265" y="1480"/>
                    <a:pt x="1189" y="1487"/>
                  </a:cubicBezTo>
                  <a:cubicBezTo>
                    <a:pt x="1162" y="1492"/>
                    <a:pt x="1136" y="1494"/>
                    <a:pt x="1111" y="1494"/>
                  </a:cubicBezTo>
                  <a:cubicBezTo>
                    <a:pt x="817" y="1494"/>
                    <a:pt x="638" y="1190"/>
                    <a:pt x="336" y="1183"/>
                  </a:cubicBezTo>
                  <a:cubicBezTo>
                    <a:pt x="290" y="1175"/>
                    <a:pt x="267" y="1114"/>
                    <a:pt x="305" y="1084"/>
                  </a:cubicBezTo>
                  <a:cubicBezTo>
                    <a:pt x="450" y="969"/>
                    <a:pt x="557" y="817"/>
                    <a:pt x="625" y="642"/>
                  </a:cubicBezTo>
                  <a:cubicBezTo>
                    <a:pt x="671" y="527"/>
                    <a:pt x="747" y="420"/>
                    <a:pt x="846" y="352"/>
                  </a:cubicBezTo>
                  <a:cubicBezTo>
                    <a:pt x="904" y="314"/>
                    <a:pt x="967" y="297"/>
                    <a:pt x="1030" y="297"/>
                  </a:cubicBezTo>
                  <a:cubicBezTo>
                    <a:pt x="1043" y="297"/>
                    <a:pt x="1055" y="297"/>
                    <a:pt x="1067" y="299"/>
                  </a:cubicBezTo>
                  <a:lnTo>
                    <a:pt x="983" y="24"/>
                  </a:lnTo>
                  <a:cubicBezTo>
                    <a:pt x="957" y="7"/>
                    <a:pt x="928" y="0"/>
                    <a:pt x="8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45"/>
            <p:cNvSpPr/>
            <p:nvPr/>
          </p:nvSpPr>
          <p:spPr>
            <a:xfrm>
              <a:off x="3868175" y="5052725"/>
              <a:ext cx="61375" cy="17850"/>
            </a:xfrm>
            <a:custGeom>
              <a:avLst/>
              <a:gdLst/>
              <a:ahLst/>
              <a:cxnLst/>
              <a:rect l="l" t="t" r="r" b="b"/>
              <a:pathLst>
                <a:path w="2455" h="714" extrusionOk="0">
                  <a:moveTo>
                    <a:pt x="2226" y="1"/>
                  </a:moveTo>
                  <a:cubicBezTo>
                    <a:pt x="2104" y="168"/>
                    <a:pt x="1746" y="229"/>
                    <a:pt x="1586" y="268"/>
                  </a:cubicBezTo>
                  <a:cubicBezTo>
                    <a:pt x="1337" y="319"/>
                    <a:pt x="1088" y="374"/>
                    <a:pt x="836" y="374"/>
                  </a:cubicBezTo>
                  <a:cubicBezTo>
                    <a:pt x="748" y="374"/>
                    <a:pt x="661" y="367"/>
                    <a:pt x="572" y="351"/>
                  </a:cubicBezTo>
                  <a:cubicBezTo>
                    <a:pt x="390" y="428"/>
                    <a:pt x="199" y="473"/>
                    <a:pt x="1" y="504"/>
                  </a:cubicBezTo>
                  <a:lnTo>
                    <a:pt x="16" y="504"/>
                  </a:lnTo>
                  <a:cubicBezTo>
                    <a:pt x="378" y="601"/>
                    <a:pt x="772" y="714"/>
                    <a:pt x="1153" y="714"/>
                  </a:cubicBezTo>
                  <a:cubicBezTo>
                    <a:pt x="1221" y="714"/>
                    <a:pt x="1290" y="710"/>
                    <a:pt x="1357" y="702"/>
                  </a:cubicBezTo>
                  <a:cubicBezTo>
                    <a:pt x="1708" y="664"/>
                    <a:pt x="2242" y="687"/>
                    <a:pt x="2455" y="336"/>
                  </a:cubicBezTo>
                  <a:cubicBezTo>
                    <a:pt x="2447" y="329"/>
                    <a:pt x="2447" y="329"/>
                    <a:pt x="2440" y="321"/>
                  </a:cubicBezTo>
                  <a:cubicBezTo>
                    <a:pt x="2379" y="207"/>
                    <a:pt x="2310" y="100"/>
                    <a:pt x="2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5"/>
            <p:cNvSpPr/>
            <p:nvPr/>
          </p:nvSpPr>
          <p:spPr>
            <a:xfrm>
              <a:off x="3951725" y="5057275"/>
              <a:ext cx="9275" cy="8100"/>
            </a:xfrm>
            <a:custGeom>
              <a:avLst/>
              <a:gdLst/>
              <a:ahLst/>
              <a:cxnLst/>
              <a:rect l="l" t="t" r="r" b="b"/>
              <a:pathLst>
                <a:path w="371" h="324" extrusionOk="0">
                  <a:moveTo>
                    <a:pt x="267" y="1"/>
                  </a:moveTo>
                  <a:cubicBezTo>
                    <a:pt x="142" y="1"/>
                    <a:pt x="0" y="138"/>
                    <a:pt x="66" y="268"/>
                  </a:cubicBezTo>
                  <a:cubicBezTo>
                    <a:pt x="87" y="306"/>
                    <a:pt x="168" y="323"/>
                    <a:pt x="241" y="323"/>
                  </a:cubicBezTo>
                  <a:cubicBezTo>
                    <a:pt x="301" y="323"/>
                    <a:pt x="357" y="312"/>
                    <a:pt x="370" y="291"/>
                  </a:cubicBezTo>
                  <a:lnTo>
                    <a:pt x="287" y="2"/>
                  </a:lnTo>
                  <a:cubicBezTo>
                    <a:pt x="280" y="1"/>
                    <a:pt x="274" y="1"/>
                    <a:pt x="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5"/>
            <p:cNvSpPr/>
            <p:nvPr/>
          </p:nvSpPr>
          <p:spPr>
            <a:xfrm>
              <a:off x="3776150" y="5118850"/>
              <a:ext cx="29950" cy="17825"/>
            </a:xfrm>
            <a:custGeom>
              <a:avLst/>
              <a:gdLst/>
              <a:ahLst/>
              <a:cxnLst/>
              <a:rect l="l" t="t" r="r" b="b"/>
              <a:pathLst>
                <a:path w="1198" h="713" extrusionOk="0">
                  <a:moveTo>
                    <a:pt x="1190" y="0"/>
                  </a:moveTo>
                  <a:lnTo>
                    <a:pt x="1190" y="0"/>
                  </a:lnTo>
                  <a:cubicBezTo>
                    <a:pt x="1121" y="328"/>
                    <a:pt x="473" y="481"/>
                    <a:pt x="245" y="549"/>
                  </a:cubicBezTo>
                  <a:cubicBezTo>
                    <a:pt x="161" y="572"/>
                    <a:pt x="77" y="587"/>
                    <a:pt x="1" y="603"/>
                  </a:cubicBezTo>
                  <a:cubicBezTo>
                    <a:pt x="39" y="618"/>
                    <a:pt x="77" y="633"/>
                    <a:pt x="115" y="656"/>
                  </a:cubicBezTo>
                  <a:cubicBezTo>
                    <a:pt x="208" y="694"/>
                    <a:pt x="305" y="713"/>
                    <a:pt x="401" y="713"/>
                  </a:cubicBezTo>
                  <a:cubicBezTo>
                    <a:pt x="519" y="713"/>
                    <a:pt x="635" y="684"/>
                    <a:pt x="740" y="625"/>
                  </a:cubicBezTo>
                  <a:cubicBezTo>
                    <a:pt x="885" y="557"/>
                    <a:pt x="1007" y="465"/>
                    <a:pt x="1113" y="359"/>
                  </a:cubicBezTo>
                  <a:cubicBezTo>
                    <a:pt x="1121" y="351"/>
                    <a:pt x="1121" y="343"/>
                    <a:pt x="1129" y="343"/>
                  </a:cubicBezTo>
                  <a:cubicBezTo>
                    <a:pt x="1182" y="237"/>
                    <a:pt x="1197" y="115"/>
                    <a:pt x="1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45"/>
            <p:cNvSpPr/>
            <p:nvPr/>
          </p:nvSpPr>
          <p:spPr>
            <a:xfrm>
              <a:off x="3936400" y="5079975"/>
              <a:ext cx="10700" cy="52625"/>
            </a:xfrm>
            <a:custGeom>
              <a:avLst/>
              <a:gdLst/>
              <a:ahLst/>
              <a:cxnLst/>
              <a:rect l="l" t="t" r="r" b="b"/>
              <a:pathLst>
                <a:path w="428" h="2105" extrusionOk="0">
                  <a:moveTo>
                    <a:pt x="61" y="1"/>
                  </a:moveTo>
                  <a:lnTo>
                    <a:pt x="61" y="1"/>
                  </a:lnTo>
                  <a:cubicBezTo>
                    <a:pt x="84" y="420"/>
                    <a:pt x="0" y="816"/>
                    <a:pt x="77" y="1251"/>
                  </a:cubicBezTo>
                  <a:cubicBezTo>
                    <a:pt x="114" y="1538"/>
                    <a:pt x="205" y="1825"/>
                    <a:pt x="333" y="2098"/>
                  </a:cubicBezTo>
                  <a:lnTo>
                    <a:pt x="333" y="2098"/>
                  </a:lnTo>
                  <a:cubicBezTo>
                    <a:pt x="326" y="2083"/>
                    <a:pt x="319" y="2063"/>
                    <a:pt x="313" y="2043"/>
                  </a:cubicBezTo>
                  <a:cubicBezTo>
                    <a:pt x="252" y="1830"/>
                    <a:pt x="252" y="1601"/>
                    <a:pt x="305" y="1388"/>
                  </a:cubicBezTo>
                  <a:cubicBezTo>
                    <a:pt x="366" y="1121"/>
                    <a:pt x="404" y="847"/>
                    <a:pt x="419" y="580"/>
                  </a:cubicBezTo>
                  <a:cubicBezTo>
                    <a:pt x="427" y="481"/>
                    <a:pt x="419" y="382"/>
                    <a:pt x="404" y="290"/>
                  </a:cubicBezTo>
                  <a:cubicBezTo>
                    <a:pt x="282" y="199"/>
                    <a:pt x="168" y="107"/>
                    <a:pt x="61" y="1"/>
                  </a:cubicBezTo>
                  <a:close/>
                  <a:moveTo>
                    <a:pt x="333" y="2098"/>
                  </a:moveTo>
                  <a:lnTo>
                    <a:pt x="333" y="2098"/>
                  </a:lnTo>
                  <a:cubicBezTo>
                    <a:pt x="334" y="2100"/>
                    <a:pt x="335" y="2102"/>
                    <a:pt x="336" y="2104"/>
                  </a:cubicBezTo>
                  <a:cubicBezTo>
                    <a:pt x="335" y="2102"/>
                    <a:pt x="334" y="2100"/>
                    <a:pt x="333" y="2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45"/>
            <p:cNvSpPr/>
            <p:nvPr/>
          </p:nvSpPr>
          <p:spPr>
            <a:xfrm>
              <a:off x="3945350" y="5097700"/>
              <a:ext cx="27650" cy="47950"/>
            </a:xfrm>
            <a:custGeom>
              <a:avLst/>
              <a:gdLst/>
              <a:ahLst/>
              <a:cxnLst/>
              <a:rect l="l" t="t" r="r" b="b"/>
              <a:pathLst>
                <a:path w="1106" h="1918" extrusionOk="0">
                  <a:moveTo>
                    <a:pt x="161" y="0"/>
                  </a:moveTo>
                  <a:cubicBezTo>
                    <a:pt x="153" y="46"/>
                    <a:pt x="153" y="92"/>
                    <a:pt x="153" y="145"/>
                  </a:cubicBezTo>
                  <a:cubicBezTo>
                    <a:pt x="122" y="359"/>
                    <a:pt x="84" y="572"/>
                    <a:pt x="31" y="778"/>
                  </a:cubicBezTo>
                  <a:cubicBezTo>
                    <a:pt x="0" y="946"/>
                    <a:pt x="0" y="1121"/>
                    <a:pt x="46" y="1281"/>
                  </a:cubicBezTo>
                  <a:cubicBezTo>
                    <a:pt x="31" y="1615"/>
                    <a:pt x="372" y="1906"/>
                    <a:pt x="693" y="1906"/>
                  </a:cubicBezTo>
                  <a:cubicBezTo>
                    <a:pt x="701" y="1906"/>
                    <a:pt x="709" y="1906"/>
                    <a:pt x="717" y="1906"/>
                  </a:cubicBezTo>
                  <a:lnTo>
                    <a:pt x="732" y="1906"/>
                  </a:lnTo>
                  <a:cubicBezTo>
                    <a:pt x="736" y="1913"/>
                    <a:pt x="744" y="1917"/>
                    <a:pt x="753" y="1917"/>
                  </a:cubicBezTo>
                  <a:cubicBezTo>
                    <a:pt x="763" y="1917"/>
                    <a:pt x="774" y="1913"/>
                    <a:pt x="785" y="1906"/>
                  </a:cubicBezTo>
                  <a:lnTo>
                    <a:pt x="793" y="1898"/>
                  </a:lnTo>
                  <a:lnTo>
                    <a:pt x="824" y="1898"/>
                  </a:lnTo>
                  <a:cubicBezTo>
                    <a:pt x="833" y="1908"/>
                    <a:pt x="845" y="1914"/>
                    <a:pt x="857" y="1914"/>
                  </a:cubicBezTo>
                  <a:cubicBezTo>
                    <a:pt x="864" y="1914"/>
                    <a:pt x="871" y="1912"/>
                    <a:pt x="877" y="1906"/>
                  </a:cubicBezTo>
                  <a:cubicBezTo>
                    <a:pt x="976" y="1852"/>
                    <a:pt x="1045" y="1769"/>
                    <a:pt x="1075" y="1670"/>
                  </a:cubicBezTo>
                  <a:lnTo>
                    <a:pt x="1090" y="1654"/>
                  </a:lnTo>
                  <a:lnTo>
                    <a:pt x="1083" y="1631"/>
                  </a:lnTo>
                  <a:cubicBezTo>
                    <a:pt x="1098" y="1586"/>
                    <a:pt x="1098" y="1540"/>
                    <a:pt x="1090" y="1494"/>
                  </a:cubicBezTo>
                  <a:cubicBezTo>
                    <a:pt x="1106" y="1479"/>
                    <a:pt x="1106" y="1464"/>
                    <a:pt x="1106" y="1449"/>
                  </a:cubicBezTo>
                  <a:cubicBezTo>
                    <a:pt x="1090" y="1410"/>
                    <a:pt x="1075" y="1380"/>
                    <a:pt x="1052" y="1349"/>
                  </a:cubicBezTo>
                  <a:cubicBezTo>
                    <a:pt x="1052" y="1342"/>
                    <a:pt x="1045" y="1327"/>
                    <a:pt x="1037" y="1311"/>
                  </a:cubicBezTo>
                  <a:cubicBezTo>
                    <a:pt x="1037" y="1311"/>
                    <a:pt x="1037" y="1304"/>
                    <a:pt x="1037" y="1304"/>
                  </a:cubicBezTo>
                  <a:cubicBezTo>
                    <a:pt x="1029" y="1288"/>
                    <a:pt x="1022" y="1281"/>
                    <a:pt x="1007" y="1273"/>
                  </a:cubicBezTo>
                  <a:cubicBezTo>
                    <a:pt x="991" y="1258"/>
                    <a:pt x="976" y="1243"/>
                    <a:pt x="961" y="1220"/>
                  </a:cubicBezTo>
                  <a:cubicBezTo>
                    <a:pt x="952" y="1211"/>
                    <a:pt x="940" y="1207"/>
                    <a:pt x="929" y="1207"/>
                  </a:cubicBezTo>
                  <a:cubicBezTo>
                    <a:pt x="909" y="1207"/>
                    <a:pt x="889" y="1219"/>
                    <a:pt x="885" y="1243"/>
                  </a:cubicBezTo>
                  <a:cubicBezTo>
                    <a:pt x="854" y="1189"/>
                    <a:pt x="808" y="1151"/>
                    <a:pt x="755" y="1128"/>
                  </a:cubicBezTo>
                  <a:lnTo>
                    <a:pt x="755" y="1128"/>
                  </a:lnTo>
                  <a:cubicBezTo>
                    <a:pt x="808" y="1159"/>
                    <a:pt x="854" y="1197"/>
                    <a:pt x="877" y="1250"/>
                  </a:cubicBezTo>
                  <a:cubicBezTo>
                    <a:pt x="877" y="1266"/>
                    <a:pt x="885" y="1281"/>
                    <a:pt x="892" y="1296"/>
                  </a:cubicBezTo>
                  <a:cubicBezTo>
                    <a:pt x="900" y="1304"/>
                    <a:pt x="900" y="1311"/>
                    <a:pt x="907" y="1311"/>
                  </a:cubicBezTo>
                  <a:cubicBezTo>
                    <a:pt x="930" y="1388"/>
                    <a:pt x="923" y="1471"/>
                    <a:pt x="885" y="1540"/>
                  </a:cubicBezTo>
                  <a:cubicBezTo>
                    <a:pt x="845" y="1637"/>
                    <a:pt x="767" y="1677"/>
                    <a:pt x="681" y="1677"/>
                  </a:cubicBezTo>
                  <a:cubicBezTo>
                    <a:pt x="471" y="1677"/>
                    <a:pt x="212" y="1437"/>
                    <a:pt x="359" y="1220"/>
                  </a:cubicBezTo>
                  <a:cubicBezTo>
                    <a:pt x="443" y="1090"/>
                    <a:pt x="580" y="999"/>
                    <a:pt x="732" y="976"/>
                  </a:cubicBezTo>
                  <a:cubicBezTo>
                    <a:pt x="458" y="709"/>
                    <a:pt x="260" y="366"/>
                    <a:pt x="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5"/>
            <p:cNvSpPr/>
            <p:nvPr/>
          </p:nvSpPr>
          <p:spPr>
            <a:xfrm>
              <a:off x="3843025" y="5078075"/>
              <a:ext cx="65000" cy="49375"/>
            </a:xfrm>
            <a:custGeom>
              <a:avLst/>
              <a:gdLst/>
              <a:ahLst/>
              <a:cxnLst/>
              <a:rect l="l" t="t" r="r" b="b"/>
              <a:pathLst>
                <a:path w="2600" h="1975" extrusionOk="0">
                  <a:moveTo>
                    <a:pt x="2600" y="0"/>
                  </a:moveTo>
                  <a:lnTo>
                    <a:pt x="2051" y="168"/>
                  </a:lnTo>
                  <a:cubicBezTo>
                    <a:pt x="2043" y="183"/>
                    <a:pt x="2036" y="191"/>
                    <a:pt x="2020" y="199"/>
                  </a:cubicBezTo>
                  <a:cubicBezTo>
                    <a:pt x="1502" y="389"/>
                    <a:pt x="1152" y="877"/>
                    <a:pt x="717" y="1227"/>
                  </a:cubicBezTo>
                  <a:cubicBezTo>
                    <a:pt x="717" y="1243"/>
                    <a:pt x="717" y="1258"/>
                    <a:pt x="702" y="1266"/>
                  </a:cubicBezTo>
                  <a:cubicBezTo>
                    <a:pt x="489" y="1555"/>
                    <a:pt x="321" y="1837"/>
                    <a:pt x="1" y="1974"/>
                  </a:cubicBezTo>
                  <a:cubicBezTo>
                    <a:pt x="458" y="1921"/>
                    <a:pt x="1045" y="1342"/>
                    <a:pt x="1418" y="1128"/>
                  </a:cubicBezTo>
                  <a:cubicBezTo>
                    <a:pt x="1495" y="1060"/>
                    <a:pt x="1571" y="984"/>
                    <a:pt x="1647" y="907"/>
                  </a:cubicBezTo>
                  <a:cubicBezTo>
                    <a:pt x="1799" y="755"/>
                    <a:pt x="1921" y="564"/>
                    <a:pt x="2089" y="427"/>
                  </a:cubicBezTo>
                  <a:cubicBezTo>
                    <a:pt x="2257" y="282"/>
                    <a:pt x="2424" y="130"/>
                    <a:pt x="26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5"/>
            <p:cNvSpPr/>
            <p:nvPr/>
          </p:nvSpPr>
          <p:spPr>
            <a:xfrm>
              <a:off x="3827225" y="5112175"/>
              <a:ext cx="28600" cy="13525"/>
            </a:xfrm>
            <a:custGeom>
              <a:avLst/>
              <a:gdLst/>
              <a:ahLst/>
              <a:cxnLst/>
              <a:rect l="l" t="t" r="r" b="b"/>
              <a:pathLst>
                <a:path w="1144" h="541" extrusionOk="0">
                  <a:moveTo>
                    <a:pt x="1143" y="1"/>
                  </a:moveTo>
                  <a:cubicBezTo>
                    <a:pt x="1105" y="24"/>
                    <a:pt x="1075" y="46"/>
                    <a:pt x="1037" y="69"/>
                  </a:cubicBezTo>
                  <a:cubicBezTo>
                    <a:pt x="867" y="157"/>
                    <a:pt x="679" y="204"/>
                    <a:pt x="491" y="204"/>
                  </a:cubicBezTo>
                  <a:cubicBezTo>
                    <a:pt x="434" y="204"/>
                    <a:pt x="377" y="200"/>
                    <a:pt x="320" y="191"/>
                  </a:cubicBezTo>
                  <a:cubicBezTo>
                    <a:pt x="206" y="168"/>
                    <a:pt x="99" y="123"/>
                    <a:pt x="0" y="69"/>
                  </a:cubicBezTo>
                  <a:lnTo>
                    <a:pt x="0" y="69"/>
                  </a:lnTo>
                  <a:cubicBezTo>
                    <a:pt x="99" y="237"/>
                    <a:pt x="137" y="435"/>
                    <a:pt x="305" y="534"/>
                  </a:cubicBezTo>
                  <a:cubicBezTo>
                    <a:pt x="333" y="538"/>
                    <a:pt x="361" y="540"/>
                    <a:pt x="389" y="540"/>
                  </a:cubicBezTo>
                  <a:cubicBezTo>
                    <a:pt x="523" y="540"/>
                    <a:pt x="658" y="497"/>
                    <a:pt x="778" y="427"/>
                  </a:cubicBezTo>
                  <a:cubicBezTo>
                    <a:pt x="922" y="313"/>
                    <a:pt x="1052" y="168"/>
                    <a:pt x="1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5"/>
            <p:cNvSpPr/>
            <p:nvPr/>
          </p:nvSpPr>
          <p:spPr>
            <a:xfrm>
              <a:off x="3815775" y="5076575"/>
              <a:ext cx="59875" cy="24950"/>
            </a:xfrm>
            <a:custGeom>
              <a:avLst/>
              <a:gdLst/>
              <a:ahLst/>
              <a:cxnLst/>
              <a:rect l="l" t="t" r="r" b="b"/>
              <a:pathLst>
                <a:path w="2395" h="998" extrusionOk="0">
                  <a:moveTo>
                    <a:pt x="1150" y="0"/>
                  </a:moveTo>
                  <a:cubicBezTo>
                    <a:pt x="1009" y="0"/>
                    <a:pt x="868" y="26"/>
                    <a:pt x="733" y="76"/>
                  </a:cubicBezTo>
                  <a:cubicBezTo>
                    <a:pt x="542" y="144"/>
                    <a:pt x="252" y="274"/>
                    <a:pt x="161" y="487"/>
                  </a:cubicBezTo>
                  <a:cubicBezTo>
                    <a:pt x="161" y="556"/>
                    <a:pt x="153" y="617"/>
                    <a:pt x="131" y="678"/>
                  </a:cubicBezTo>
                  <a:cubicBezTo>
                    <a:pt x="108" y="754"/>
                    <a:pt x="77" y="823"/>
                    <a:pt x="31" y="884"/>
                  </a:cubicBezTo>
                  <a:cubicBezTo>
                    <a:pt x="31" y="922"/>
                    <a:pt x="16" y="960"/>
                    <a:pt x="1" y="998"/>
                  </a:cubicBezTo>
                  <a:lnTo>
                    <a:pt x="2394" y="251"/>
                  </a:lnTo>
                  <a:cubicBezTo>
                    <a:pt x="2135" y="228"/>
                    <a:pt x="1876" y="175"/>
                    <a:pt x="1632" y="91"/>
                  </a:cubicBezTo>
                  <a:cubicBezTo>
                    <a:pt x="1571" y="76"/>
                    <a:pt x="1518" y="60"/>
                    <a:pt x="1464" y="45"/>
                  </a:cubicBezTo>
                  <a:lnTo>
                    <a:pt x="1441" y="38"/>
                  </a:lnTo>
                  <a:cubicBezTo>
                    <a:pt x="1345" y="13"/>
                    <a:pt x="1247" y="0"/>
                    <a:pt x="1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45"/>
            <p:cNvSpPr/>
            <p:nvPr/>
          </p:nvSpPr>
          <p:spPr>
            <a:xfrm>
              <a:off x="3807775" y="5108950"/>
              <a:ext cx="12025" cy="26975"/>
            </a:xfrm>
            <a:custGeom>
              <a:avLst/>
              <a:gdLst/>
              <a:ahLst/>
              <a:cxnLst/>
              <a:rect l="l" t="t" r="r" b="b"/>
              <a:pathLst>
                <a:path w="481" h="1079" extrusionOk="0">
                  <a:moveTo>
                    <a:pt x="69" y="0"/>
                  </a:moveTo>
                  <a:lnTo>
                    <a:pt x="1" y="23"/>
                  </a:lnTo>
                  <a:cubicBezTo>
                    <a:pt x="108" y="114"/>
                    <a:pt x="184" y="244"/>
                    <a:pt x="214" y="381"/>
                  </a:cubicBezTo>
                  <a:cubicBezTo>
                    <a:pt x="237" y="450"/>
                    <a:pt x="298" y="572"/>
                    <a:pt x="283" y="648"/>
                  </a:cubicBezTo>
                  <a:cubicBezTo>
                    <a:pt x="252" y="747"/>
                    <a:pt x="207" y="838"/>
                    <a:pt x="176" y="938"/>
                  </a:cubicBezTo>
                  <a:cubicBezTo>
                    <a:pt x="138" y="1043"/>
                    <a:pt x="162" y="1078"/>
                    <a:pt x="207" y="1078"/>
                  </a:cubicBezTo>
                  <a:cubicBezTo>
                    <a:pt x="261" y="1078"/>
                    <a:pt x="344" y="1029"/>
                    <a:pt x="390" y="983"/>
                  </a:cubicBezTo>
                  <a:cubicBezTo>
                    <a:pt x="473" y="907"/>
                    <a:pt x="473" y="709"/>
                    <a:pt x="481" y="602"/>
                  </a:cubicBezTo>
                  <a:cubicBezTo>
                    <a:pt x="481" y="457"/>
                    <a:pt x="451" y="305"/>
                    <a:pt x="382" y="168"/>
                  </a:cubicBezTo>
                  <a:cubicBezTo>
                    <a:pt x="298" y="107"/>
                    <a:pt x="207" y="61"/>
                    <a:pt x="108" y="31"/>
                  </a:cubicBezTo>
                  <a:cubicBezTo>
                    <a:pt x="92" y="23"/>
                    <a:pt x="85" y="15"/>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5"/>
            <p:cNvSpPr/>
            <p:nvPr/>
          </p:nvSpPr>
          <p:spPr>
            <a:xfrm>
              <a:off x="3818275" y="5085875"/>
              <a:ext cx="64800" cy="28650"/>
            </a:xfrm>
            <a:custGeom>
              <a:avLst/>
              <a:gdLst/>
              <a:ahLst/>
              <a:cxnLst/>
              <a:rect l="l" t="t" r="r" b="b"/>
              <a:pathLst>
                <a:path w="2592" h="1146" extrusionOk="0">
                  <a:moveTo>
                    <a:pt x="2591" y="1"/>
                  </a:moveTo>
                  <a:lnTo>
                    <a:pt x="0" y="816"/>
                  </a:lnTo>
                  <a:cubicBezTo>
                    <a:pt x="15" y="832"/>
                    <a:pt x="31" y="839"/>
                    <a:pt x="46" y="855"/>
                  </a:cubicBezTo>
                  <a:cubicBezTo>
                    <a:pt x="84" y="877"/>
                    <a:pt x="130" y="900"/>
                    <a:pt x="168" y="923"/>
                  </a:cubicBezTo>
                  <a:cubicBezTo>
                    <a:pt x="236" y="954"/>
                    <a:pt x="305" y="992"/>
                    <a:pt x="373" y="1030"/>
                  </a:cubicBezTo>
                  <a:cubicBezTo>
                    <a:pt x="519" y="1110"/>
                    <a:pt x="674" y="1146"/>
                    <a:pt x="829" y="1146"/>
                  </a:cubicBezTo>
                  <a:cubicBezTo>
                    <a:pt x="1054" y="1146"/>
                    <a:pt x="1280" y="1071"/>
                    <a:pt x="1479" y="954"/>
                  </a:cubicBezTo>
                  <a:cubicBezTo>
                    <a:pt x="1890" y="702"/>
                    <a:pt x="2195" y="291"/>
                    <a:pt x="25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45"/>
            <p:cNvSpPr/>
            <p:nvPr/>
          </p:nvSpPr>
          <p:spPr>
            <a:xfrm>
              <a:off x="3885325" y="5072350"/>
              <a:ext cx="49375" cy="30700"/>
            </a:xfrm>
            <a:custGeom>
              <a:avLst/>
              <a:gdLst/>
              <a:ahLst/>
              <a:cxnLst/>
              <a:rect l="l" t="t" r="r" b="b"/>
              <a:pathLst>
                <a:path w="1975" h="1228" extrusionOk="0">
                  <a:moveTo>
                    <a:pt x="1609" y="1"/>
                  </a:moveTo>
                  <a:lnTo>
                    <a:pt x="1251" y="115"/>
                  </a:lnTo>
                  <a:cubicBezTo>
                    <a:pt x="1113" y="199"/>
                    <a:pt x="992" y="298"/>
                    <a:pt x="870" y="405"/>
                  </a:cubicBezTo>
                  <a:cubicBezTo>
                    <a:pt x="694" y="557"/>
                    <a:pt x="504" y="679"/>
                    <a:pt x="344" y="847"/>
                  </a:cubicBezTo>
                  <a:cubicBezTo>
                    <a:pt x="229" y="976"/>
                    <a:pt x="115" y="1098"/>
                    <a:pt x="1" y="1228"/>
                  </a:cubicBezTo>
                  <a:cubicBezTo>
                    <a:pt x="107" y="1182"/>
                    <a:pt x="214" y="1152"/>
                    <a:pt x="321" y="1121"/>
                  </a:cubicBezTo>
                  <a:cubicBezTo>
                    <a:pt x="420" y="931"/>
                    <a:pt x="679" y="847"/>
                    <a:pt x="870" y="793"/>
                  </a:cubicBezTo>
                  <a:cubicBezTo>
                    <a:pt x="1045" y="740"/>
                    <a:pt x="1220" y="687"/>
                    <a:pt x="1403" y="618"/>
                  </a:cubicBezTo>
                  <a:cubicBezTo>
                    <a:pt x="1549" y="569"/>
                    <a:pt x="1701" y="545"/>
                    <a:pt x="1849" y="545"/>
                  </a:cubicBezTo>
                  <a:cubicBezTo>
                    <a:pt x="1886" y="545"/>
                    <a:pt x="1923" y="546"/>
                    <a:pt x="1959" y="550"/>
                  </a:cubicBezTo>
                  <a:cubicBezTo>
                    <a:pt x="1975" y="435"/>
                    <a:pt x="1975" y="313"/>
                    <a:pt x="1959" y="199"/>
                  </a:cubicBezTo>
                  <a:lnTo>
                    <a:pt x="1959" y="176"/>
                  </a:lnTo>
                  <a:cubicBezTo>
                    <a:pt x="1944" y="191"/>
                    <a:pt x="1929" y="199"/>
                    <a:pt x="1906" y="199"/>
                  </a:cubicBezTo>
                  <a:cubicBezTo>
                    <a:pt x="1891" y="176"/>
                    <a:pt x="1876" y="153"/>
                    <a:pt x="1853" y="138"/>
                  </a:cubicBezTo>
                  <a:cubicBezTo>
                    <a:pt x="1792" y="62"/>
                    <a:pt x="1708" y="8"/>
                    <a:pt x="1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45"/>
            <p:cNvSpPr/>
            <p:nvPr/>
          </p:nvSpPr>
          <p:spPr>
            <a:xfrm>
              <a:off x="3897150" y="5088550"/>
              <a:ext cx="36975" cy="17950"/>
            </a:xfrm>
            <a:custGeom>
              <a:avLst/>
              <a:gdLst/>
              <a:ahLst/>
              <a:cxnLst/>
              <a:rect l="l" t="t" r="r" b="b"/>
              <a:pathLst>
                <a:path w="1479" h="718" extrusionOk="0">
                  <a:moveTo>
                    <a:pt x="1479" y="1"/>
                  </a:moveTo>
                  <a:cubicBezTo>
                    <a:pt x="1372" y="1"/>
                    <a:pt x="1265" y="8"/>
                    <a:pt x="1166" y="23"/>
                  </a:cubicBezTo>
                  <a:cubicBezTo>
                    <a:pt x="968" y="54"/>
                    <a:pt x="793" y="138"/>
                    <a:pt x="602" y="199"/>
                  </a:cubicBezTo>
                  <a:cubicBezTo>
                    <a:pt x="435" y="245"/>
                    <a:pt x="145" y="290"/>
                    <a:pt x="0" y="435"/>
                  </a:cubicBezTo>
                  <a:cubicBezTo>
                    <a:pt x="165" y="401"/>
                    <a:pt x="338" y="381"/>
                    <a:pt x="508" y="381"/>
                  </a:cubicBezTo>
                  <a:cubicBezTo>
                    <a:pt x="870" y="381"/>
                    <a:pt x="1217" y="473"/>
                    <a:pt x="1441" y="717"/>
                  </a:cubicBezTo>
                  <a:cubicBezTo>
                    <a:pt x="1441" y="671"/>
                    <a:pt x="1425" y="626"/>
                    <a:pt x="1425" y="587"/>
                  </a:cubicBezTo>
                  <a:cubicBezTo>
                    <a:pt x="1433" y="389"/>
                    <a:pt x="1448" y="191"/>
                    <a:pt x="1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45"/>
            <p:cNvSpPr/>
            <p:nvPr/>
          </p:nvSpPr>
          <p:spPr>
            <a:xfrm>
              <a:off x="3906475" y="4985050"/>
              <a:ext cx="30125" cy="66375"/>
            </a:xfrm>
            <a:custGeom>
              <a:avLst/>
              <a:gdLst/>
              <a:ahLst/>
              <a:cxnLst/>
              <a:rect l="l" t="t" r="r" b="b"/>
              <a:pathLst>
                <a:path w="1205" h="2655" extrusionOk="0">
                  <a:moveTo>
                    <a:pt x="548" y="0"/>
                  </a:moveTo>
                  <a:cubicBezTo>
                    <a:pt x="536" y="0"/>
                    <a:pt x="524" y="1"/>
                    <a:pt x="511" y="2"/>
                  </a:cubicBezTo>
                  <a:cubicBezTo>
                    <a:pt x="489" y="2"/>
                    <a:pt x="473" y="17"/>
                    <a:pt x="473" y="40"/>
                  </a:cubicBezTo>
                  <a:lnTo>
                    <a:pt x="450" y="56"/>
                  </a:lnTo>
                  <a:lnTo>
                    <a:pt x="435" y="56"/>
                  </a:lnTo>
                  <a:cubicBezTo>
                    <a:pt x="405" y="56"/>
                    <a:pt x="389" y="78"/>
                    <a:pt x="389" y="101"/>
                  </a:cubicBezTo>
                  <a:cubicBezTo>
                    <a:pt x="321" y="155"/>
                    <a:pt x="260" y="216"/>
                    <a:pt x="207" y="292"/>
                  </a:cubicBezTo>
                  <a:cubicBezTo>
                    <a:pt x="176" y="338"/>
                    <a:pt x="153" y="383"/>
                    <a:pt x="130" y="429"/>
                  </a:cubicBezTo>
                  <a:cubicBezTo>
                    <a:pt x="1" y="810"/>
                    <a:pt x="313" y="1283"/>
                    <a:pt x="519" y="1587"/>
                  </a:cubicBezTo>
                  <a:cubicBezTo>
                    <a:pt x="755" y="1923"/>
                    <a:pt x="1091" y="2243"/>
                    <a:pt x="1106" y="2654"/>
                  </a:cubicBezTo>
                  <a:cubicBezTo>
                    <a:pt x="1136" y="2578"/>
                    <a:pt x="1167" y="2502"/>
                    <a:pt x="1205" y="2433"/>
                  </a:cubicBezTo>
                  <a:cubicBezTo>
                    <a:pt x="1174" y="2433"/>
                    <a:pt x="1152" y="2418"/>
                    <a:pt x="1144" y="2395"/>
                  </a:cubicBezTo>
                  <a:cubicBezTo>
                    <a:pt x="877" y="1930"/>
                    <a:pt x="786" y="1389"/>
                    <a:pt x="892" y="863"/>
                  </a:cubicBezTo>
                  <a:lnTo>
                    <a:pt x="892" y="863"/>
                  </a:lnTo>
                  <a:cubicBezTo>
                    <a:pt x="818" y="901"/>
                    <a:pt x="736" y="920"/>
                    <a:pt x="656" y="920"/>
                  </a:cubicBezTo>
                  <a:cubicBezTo>
                    <a:pt x="588" y="920"/>
                    <a:pt x="521" y="906"/>
                    <a:pt x="458" y="879"/>
                  </a:cubicBezTo>
                  <a:cubicBezTo>
                    <a:pt x="159" y="766"/>
                    <a:pt x="352" y="272"/>
                    <a:pt x="603" y="272"/>
                  </a:cubicBezTo>
                  <a:cubicBezTo>
                    <a:pt x="640" y="272"/>
                    <a:pt x="679" y="282"/>
                    <a:pt x="717" y="307"/>
                  </a:cubicBezTo>
                  <a:cubicBezTo>
                    <a:pt x="786" y="345"/>
                    <a:pt x="831" y="414"/>
                    <a:pt x="854" y="482"/>
                  </a:cubicBezTo>
                  <a:lnTo>
                    <a:pt x="854" y="513"/>
                  </a:lnTo>
                  <a:cubicBezTo>
                    <a:pt x="854" y="528"/>
                    <a:pt x="862" y="543"/>
                    <a:pt x="870" y="551"/>
                  </a:cubicBezTo>
                  <a:cubicBezTo>
                    <a:pt x="877" y="612"/>
                    <a:pt x="862" y="673"/>
                    <a:pt x="839" y="719"/>
                  </a:cubicBezTo>
                  <a:cubicBezTo>
                    <a:pt x="870" y="673"/>
                    <a:pt x="885" y="620"/>
                    <a:pt x="877" y="559"/>
                  </a:cubicBezTo>
                  <a:lnTo>
                    <a:pt x="877" y="559"/>
                  </a:lnTo>
                  <a:cubicBezTo>
                    <a:pt x="887" y="566"/>
                    <a:pt x="898" y="569"/>
                    <a:pt x="909" y="569"/>
                  </a:cubicBezTo>
                  <a:cubicBezTo>
                    <a:pt x="932" y="569"/>
                    <a:pt x="953" y="554"/>
                    <a:pt x="953" y="528"/>
                  </a:cubicBezTo>
                  <a:cubicBezTo>
                    <a:pt x="961" y="505"/>
                    <a:pt x="961" y="482"/>
                    <a:pt x="961" y="459"/>
                  </a:cubicBezTo>
                  <a:cubicBezTo>
                    <a:pt x="961" y="452"/>
                    <a:pt x="969" y="444"/>
                    <a:pt x="969" y="444"/>
                  </a:cubicBezTo>
                  <a:cubicBezTo>
                    <a:pt x="984" y="437"/>
                    <a:pt x="992" y="421"/>
                    <a:pt x="992" y="399"/>
                  </a:cubicBezTo>
                  <a:cubicBezTo>
                    <a:pt x="976" y="223"/>
                    <a:pt x="877" y="56"/>
                    <a:pt x="710" y="33"/>
                  </a:cubicBezTo>
                  <a:cubicBezTo>
                    <a:pt x="659" y="14"/>
                    <a:pt x="604"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45"/>
            <p:cNvSpPr/>
            <p:nvPr/>
          </p:nvSpPr>
          <p:spPr>
            <a:xfrm>
              <a:off x="3928775" y="4979375"/>
              <a:ext cx="18500" cy="63475"/>
            </a:xfrm>
            <a:custGeom>
              <a:avLst/>
              <a:gdLst/>
              <a:ahLst/>
              <a:cxnLst/>
              <a:rect l="l" t="t" r="r" b="b"/>
              <a:pathLst>
                <a:path w="740" h="2539" extrusionOk="0">
                  <a:moveTo>
                    <a:pt x="694" y="1"/>
                  </a:moveTo>
                  <a:lnTo>
                    <a:pt x="694" y="1"/>
                  </a:lnTo>
                  <a:cubicBezTo>
                    <a:pt x="564" y="161"/>
                    <a:pt x="458" y="328"/>
                    <a:pt x="374" y="511"/>
                  </a:cubicBezTo>
                  <a:cubicBezTo>
                    <a:pt x="77" y="1159"/>
                    <a:pt x="0" y="1898"/>
                    <a:pt x="382" y="2531"/>
                  </a:cubicBezTo>
                  <a:cubicBezTo>
                    <a:pt x="382" y="2531"/>
                    <a:pt x="382" y="2538"/>
                    <a:pt x="382" y="2538"/>
                  </a:cubicBezTo>
                  <a:cubicBezTo>
                    <a:pt x="404" y="2508"/>
                    <a:pt x="427" y="2470"/>
                    <a:pt x="458" y="2447"/>
                  </a:cubicBezTo>
                  <a:cubicBezTo>
                    <a:pt x="542" y="2371"/>
                    <a:pt x="633" y="2317"/>
                    <a:pt x="740" y="2279"/>
                  </a:cubicBezTo>
                  <a:cubicBezTo>
                    <a:pt x="549" y="2180"/>
                    <a:pt x="404" y="2020"/>
                    <a:pt x="328" y="1822"/>
                  </a:cubicBezTo>
                  <a:cubicBezTo>
                    <a:pt x="168" y="1471"/>
                    <a:pt x="389" y="1075"/>
                    <a:pt x="595" y="801"/>
                  </a:cubicBezTo>
                  <a:cubicBezTo>
                    <a:pt x="580" y="534"/>
                    <a:pt x="618" y="260"/>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5"/>
            <p:cNvSpPr/>
            <p:nvPr/>
          </p:nvSpPr>
          <p:spPr>
            <a:xfrm>
              <a:off x="3939450" y="4852825"/>
              <a:ext cx="358600" cy="291975"/>
            </a:xfrm>
            <a:custGeom>
              <a:avLst/>
              <a:gdLst/>
              <a:ahLst/>
              <a:cxnLst/>
              <a:rect l="l" t="t" r="r" b="b"/>
              <a:pathLst>
                <a:path w="14344" h="11679" extrusionOk="0">
                  <a:moveTo>
                    <a:pt x="10084" y="525"/>
                  </a:moveTo>
                  <a:cubicBezTo>
                    <a:pt x="10755" y="525"/>
                    <a:pt x="11419" y="855"/>
                    <a:pt x="11646" y="1610"/>
                  </a:cubicBezTo>
                  <a:cubicBezTo>
                    <a:pt x="11653" y="1639"/>
                    <a:pt x="12627" y="4329"/>
                    <a:pt x="13673" y="4329"/>
                  </a:cubicBezTo>
                  <a:cubicBezTo>
                    <a:pt x="13734" y="4329"/>
                    <a:pt x="13795" y="4320"/>
                    <a:pt x="13856" y="4300"/>
                  </a:cubicBezTo>
                  <a:lnTo>
                    <a:pt x="13886" y="4392"/>
                  </a:lnTo>
                  <a:cubicBezTo>
                    <a:pt x="12774" y="4742"/>
                    <a:pt x="13521" y="7852"/>
                    <a:pt x="13528" y="7882"/>
                  </a:cubicBezTo>
                  <a:cubicBezTo>
                    <a:pt x="13787" y="8767"/>
                    <a:pt x="13315" y="9590"/>
                    <a:pt x="12370" y="9887"/>
                  </a:cubicBezTo>
                  <a:lnTo>
                    <a:pt x="6364" y="11122"/>
                  </a:lnTo>
                  <a:cubicBezTo>
                    <a:pt x="5839" y="11213"/>
                    <a:pt x="5353" y="11258"/>
                    <a:pt x="4911" y="11258"/>
                  </a:cubicBezTo>
                  <a:cubicBezTo>
                    <a:pt x="3319" y="11258"/>
                    <a:pt x="2285" y="10675"/>
                    <a:pt x="1951" y="9559"/>
                  </a:cubicBezTo>
                  <a:lnTo>
                    <a:pt x="1044" y="6518"/>
                  </a:lnTo>
                  <a:cubicBezTo>
                    <a:pt x="458" y="4560"/>
                    <a:pt x="2378" y="3630"/>
                    <a:pt x="3925" y="2890"/>
                  </a:cubicBezTo>
                  <a:lnTo>
                    <a:pt x="4024" y="2845"/>
                  </a:lnTo>
                  <a:lnTo>
                    <a:pt x="9466" y="619"/>
                  </a:lnTo>
                  <a:cubicBezTo>
                    <a:pt x="9664" y="558"/>
                    <a:pt x="9874" y="525"/>
                    <a:pt x="10084" y="525"/>
                  </a:cubicBezTo>
                  <a:close/>
                  <a:moveTo>
                    <a:pt x="10190" y="0"/>
                  </a:moveTo>
                  <a:cubicBezTo>
                    <a:pt x="10036" y="0"/>
                    <a:pt x="9880" y="23"/>
                    <a:pt x="9725" y="71"/>
                  </a:cubicBezTo>
                  <a:lnTo>
                    <a:pt x="3605" y="2502"/>
                  </a:lnTo>
                  <a:cubicBezTo>
                    <a:pt x="1692" y="3424"/>
                    <a:pt x="0" y="4552"/>
                    <a:pt x="579" y="6480"/>
                  </a:cubicBezTo>
                  <a:lnTo>
                    <a:pt x="1578" y="9803"/>
                  </a:lnTo>
                  <a:cubicBezTo>
                    <a:pt x="1939" y="11009"/>
                    <a:pt x="3165" y="11679"/>
                    <a:pt x="4889" y="11679"/>
                  </a:cubicBezTo>
                  <a:cubicBezTo>
                    <a:pt x="5312" y="11679"/>
                    <a:pt x="5765" y="11639"/>
                    <a:pt x="6242" y="11556"/>
                  </a:cubicBezTo>
                  <a:lnTo>
                    <a:pt x="12766" y="10237"/>
                  </a:lnTo>
                  <a:cubicBezTo>
                    <a:pt x="13635" y="9963"/>
                    <a:pt x="14115" y="9003"/>
                    <a:pt x="13841" y="8081"/>
                  </a:cubicBezTo>
                  <a:cubicBezTo>
                    <a:pt x="13810" y="7951"/>
                    <a:pt x="13200" y="5261"/>
                    <a:pt x="14344" y="4178"/>
                  </a:cubicBezTo>
                  <a:cubicBezTo>
                    <a:pt x="12804" y="3935"/>
                    <a:pt x="11836" y="1359"/>
                    <a:pt x="11783" y="1221"/>
                  </a:cubicBezTo>
                  <a:cubicBezTo>
                    <a:pt x="11564" y="482"/>
                    <a:pt x="10902" y="0"/>
                    <a:pt x="10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5"/>
            <p:cNvSpPr/>
            <p:nvPr/>
          </p:nvSpPr>
          <p:spPr>
            <a:xfrm>
              <a:off x="4126350" y="4822000"/>
              <a:ext cx="70150" cy="24875"/>
            </a:xfrm>
            <a:custGeom>
              <a:avLst/>
              <a:gdLst/>
              <a:ahLst/>
              <a:cxnLst/>
              <a:rect l="l" t="t" r="r" b="b"/>
              <a:pathLst>
                <a:path w="2806" h="995" extrusionOk="0">
                  <a:moveTo>
                    <a:pt x="824" y="0"/>
                  </a:moveTo>
                  <a:cubicBezTo>
                    <a:pt x="618" y="0"/>
                    <a:pt x="428" y="77"/>
                    <a:pt x="275" y="206"/>
                  </a:cubicBezTo>
                  <a:cubicBezTo>
                    <a:pt x="207" y="259"/>
                    <a:pt x="153" y="328"/>
                    <a:pt x="108" y="404"/>
                  </a:cubicBezTo>
                  <a:cubicBezTo>
                    <a:pt x="77" y="404"/>
                    <a:pt x="62" y="427"/>
                    <a:pt x="62" y="450"/>
                  </a:cubicBezTo>
                  <a:lnTo>
                    <a:pt x="62" y="465"/>
                  </a:lnTo>
                  <a:lnTo>
                    <a:pt x="47" y="488"/>
                  </a:lnTo>
                  <a:cubicBezTo>
                    <a:pt x="24" y="488"/>
                    <a:pt x="8" y="511"/>
                    <a:pt x="8" y="534"/>
                  </a:cubicBezTo>
                  <a:cubicBezTo>
                    <a:pt x="1" y="641"/>
                    <a:pt x="39" y="747"/>
                    <a:pt x="108" y="839"/>
                  </a:cubicBezTo>
                  <a:lnTo>
                    <a:pt x="108" y="862"/>
                  </a:lnTo>
                  <a:lnTo>
                    <a:pt x="123" y="862"/>
                  </a:lnTo>
                  <a:cubicBezTo>
                    <a:pt x="153" y="892"/>
                    <a:pt x="191" y="922"/>
                    <a:pt x="237" y="945"/>
                  </a:cubicBezTo>
                  <a:cubicBezTo>
                    <a:pt x="237" y="961"/>
                    <a:pt x="252" y="968"/>
                    <a:pt x="268" y="976"/>
                  </a:cubicBezTo>
                  <a:cubicBezTo>
                    <a:pt x="289" y="981"/>
                    <a:pt x="314" y="987"/>
                    <a:pt x="341" y="987"/>
                  </a:cubicBezTo>
                  <a:cubicBezTo>
                    <a:pt x="352" y="987"/>
                    <a:pt x="363" y="986"/>
                    <a:pt x="374" y="983"/>
                  </a:cubicBezTo>
                  <a:lnTo>
                    <a:pt x="412" y="991"/>
                  </a:lnTo>
                  <a:lnTo>
                    <a:pt x="420" y="991"/>
                  </a:lnTo>
                  <a:cubicBezTo>
                    <a:pt x="424" y="993"/>
                    <a:pt x="429" y="994"/>
                    <a:pt x="433" y="994"/>
                  </a:cubicBezTo>
                  <a:cubicBezTo>
                    <a:pt x="443" y="994"/>
                    <a:pt x="453" y="989"/>
                    <a:pt x="458" y="983"/>
                  </a:cubicBezTo>
                  <a:cubicBezTo>
                    <a:pt x="481" y="983"/>
                    <a:pt x="504" y="976"/>
                    <a:pt x="527" y="976"/>
                  </a:cubicBezTo>
                  <a:cubicBezTo>
                    <a:pt x="557" y="968"/>
                    <a:pt x="572" y="922"/>
                    <a:pt x="550" y="892"/>
                  </a:cubicBezTo>
                  <a:cubicBezTo>
                    <a:pt x="611" y="892"/>
                    <a:pt x="664" y="877"/>
                    <a:pt x="702" y="839"/>
                  </a:cubicBezTo>
                  <a:lnTo>
                    <a:pt x="702" y="839"/>
                  </a:lnTo>
                  <a:cubicBezTo>
                    <a:pt x="656" y="869"/>
                    <a:pt x="603" y="884"/>
                    <a:pt x="542" y="884"/>
                  </a:cubicBezTo>
                  <a:cubicBezTo>
                    <a:pt x="534" y="877"/>
                    <a:pt x="519" y="869"/>
                    <a:pt x="504" y="869"/>
                  </a:cubicBezTo>
                  <a:lnTo>
                    <a:pt x="481" y="869"/>
                  </a:lnTo>
                  <a:cubicBezTo>
                    <a:pt x="405" y="846"/>
                    <a:pt x="344" y="801"/>
                    <a:pt x="306" y="732"/>
                  </a:cubicBezTo>
                  <a:cubicBezTo>
                    <a:pt x="168" y="526"/>
                    <a:pt x="405" y="298"/>
                    <a:pt x="611" y="290"/>
                  </a:cubicBezTo>
                  <a:cubicBezTo>
                    <a:pt x="732" y="229"/>
                    <a:pt x="862" y="198"/>
                    <a:pt x="999" y="183"/>
                  </a:cubicBezTo>
                  <a:cubicBezTo>
                    <a:pt x="1027" y="180"/>
                    <a:pt x="1054" y="179"/>
                    <a:pt x="1081" y="179"/>
                  </a:cubicBezTo>
                  <a:cubicBezTo>
                    <a:pt x="1590" y="179"/>
                    <a:pt x="1851" y="715"/>
                    <a:pt x="2249" y="983"/>
                  </a:cubicBezTo>
                  <a:cubicBezTo>
                    <a:pt x="2397" y="939"/>
                    <a:pt x="2555" y="921"/>
                    <a:pt x="2715" y="921"/>
                  </a:cubicBezTo>
                  <a:cubicBezTo>
                    <a:pt x="2745" y="921"/>
                    <a:pt x="2775" y="921"/>
                    <a:pt x="2805" y="922"/>
                  </a:cubicBezTo>
                  <a:cubicBezTo>
                    <a:pt x="2424" y="717"/>
                    <a:pt x="2135" y="404"/>
                    <a:pt x="1723" y="237"/>
                  </a:cubicBezTo>
                  <a:cubicBezTo>
                    <a:pt x="1441" y="99"/>
                    <a:pt x="1136" y="23"/>
                    <a:pt x="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45"/>
            <p:cNvSpPr/>
            <p:nvPr/>
          </p:nvSpPr>
          <p:spPr>
            <a:xfrm>
              <a:off x="3953925" y="4868625"/>
              <a:ext cx="327550" cy="263175"/>
            </a:xfrm>
            <a:custGeom>
              <a:avLst/>
              <a:gdLst/>
              <a:ahLst/>
              <a:cxnLst/>
              <a:rect l="l" t="t" r="r" b="b"/>
              <a:pathLst>
                <a:path w="13102" h="10527" extrusionOk="0">
                  <a:moveTo>
                    <a:pt x="10134" y="4441"/>
                  </a:moveTo>
                  <a:cubicBezTo>
                    <a:pt x="10162" y="4441"/>
                    <a:pt x="10194" y="4464"/>
                    <a:pt x="10183" y="4492"/>
                  </a:cubicBezTo>
                  <a:lnTo>
                    <a:pt x="9596" y="5703"/>
                  </a:lnTo>
                  <a:cubicBezTo>
                    <a:pt x="9592" y="5711"/>
                    <a:pt x="9584" y="5715"/>
                    <a:pt x="9576" y="5715"/>
                  </a:cubicBezTo>
                  <a:cubicBezTo>
                    <a:pt x="9551" y="5715"/>
                    <a:pt x="9516" y="5688"/>
                    <a:pt x="9527" y="5665"/>
                  </a:cubicBezTo>
                  <a:lnTo>
                    <a:pt x="10106" y="4453"/>
                  </a:lnTo>
                  <a:cubicBezTo>
                    <a:pt x="10113" y="4445"/>
                    <a:pt x="10123" y="4441"/>
                    <a:pt x="10134" y="4441"/>
                  </a:cubicBezTo>
                  <a:close/>
                  <a:moveTo>
                    <a:pt x="4993" y="4514"/>
                  </a:moveTo>
                  <a:cubicBezTo>
                    <a:pt x="5018" y="4514"/>
                    <a:pt x="5049" y="4541"/>
                    <a:pt x="5038" y="4568"/>
                  </a:cubicBezTo>
                  <a:lnTo>
                    <a:pt x="4482" y="5719"/>
                  </a:lnTo>
                  <a:cubicBezTo>
                    <a:pt x="4477" y="5730"/>
                    <a:pt x="4468" y="5734"/>
                    <a:pt x="4458" y="5734"/>
                  </a:cubicBezTo>
                  <a:cubicBezTo>
                    <a:pt x="4434" y="5734"/>
                    <a:pt x="4402" y="5707"/>
                    <a:pt x="4413" y="5680"/>
                  </a:cubicBezTo>
                  <a:lnTo>
                    <a:pt x="4970" y="4530"/>
                  </a:lnTo>
                  <a:cubicBezTo>
                    <a:pt x="4974" y="4518"/>
                    <a:pt x="4983" y="4514"/>
                    <a:pt x="4993" y="4514"/>
                  </a:cubicBezTo>
                  <a:close/>
                  <a:moveTo>
                    <a:pt x="10969" y="3991"/>
                  </a:moveTo>
                  <a:cubicBezTo>
                    <a:pt x="10995" y="3991"/>
                    <a:pt x="11030" y="4015"/>
                    <a:pt x="11013" y="4042"/>
                  </a:cubicBezTo>
                  <a:lnTo>
                    <a:pt x="10160" y="5825"/>
                  </a:lnTo>
                  <a:cubicBezTo>
                    <a:pt x="10155" y="5836"/>
                    <a:pt x="10146" y="5841"/>
                    <a:pt x="10135" y="5841"/>
                  </a:cubicBezTo>
                  <a:cubicBezTo>
                    <a:pt x="10108" y="5841"/>
                    <a:pt x="10075" y="5814"/>
                    <a:pt x="10091" y="5787"/>
                  </a:cubicBezTo>
                  <a:lnTo>
                    <a:pt x="10945" y="4004"/>
                  </a:lnTo>
                  <a:cubicBezTo>
                    <a:pt x="10949" y="3995"/>
                    <a:pt x="10958" y="3991"/>
                    <a:pt x="10969" y="3991"/>
                  </a:cubicBezTo>
                  <a:close/>
                  <a:moveTo>
                    <a:pt x="4460" y="4056"/>
                  </a:moveTo>
                  <a:cubicBezTo>
                    <a:pt x="4485" y="4056"/>
                    <a:pt x="4515" y="4081"/>
                    <a:pt x="4505" y="4103"/>
                  </a:cubicBezTo>
                  <a:lnTo>
                    <a:pt x="4505" y="4110"/>
                  </a:lnTo>
                  <a:lnTo>
                    <a:pt x="3575" y="6031"/>
                  </a:lnTo>
                  <a:cubicBezTo>
                    <a:pt x="3571" y="6040"/>
                    <a:pt x="3562" y="6044"/>
                    <a:pt x="3552" y="6044"/>
                  </a:cubicBezTo>
                  <a:cubicBezTo>
                    <a:pt x="3527" y="6044"/>
                    <a:pt x="3495" y="6020"/>
                    <a:pt x="3506" y="5993"/>
                  </a:cubicBezTo>
                  <a:lnTo>
                    <a:pt x="4436" y="4072"/>
                  </a:lnTo>
                  <a:cubicBezTo>
                    <a:pt x="4441" y="4061"/>
                    <a:pt x="4450" y="4056"/>
                    <a:pt x="4460" y="4056"/>
                  </a:cubicBezTo>
                  <a:close/>
                  <a:moveTo>
                    <a:pt x="8794" y="2342"/>
                  </a:moveTo>
                  <a:cubicBezTo>
                    <a:pt x="8821" y="2342"/>
                    <a:pt x="8852" y="2369"/>
                    <a:pt x="8841" y="2396"/>
                  </a:cubicBezTo>
                  <a:lnTo>
                    <a:pt x="6921" y="6366"/>
                  </a:lnTo>
                  <a:cubicBezTo>
                    <a:pt x="6916" y="6378"/>
                    <a:pt x="6907" y="6382"/>
                    <a:pt x="6896" y="6382"/>
                  </a:cubicBezTo>
                  <a:cubicBezTo>
                    <a:pt x="6869" y="6382"/>
                    <a:pt x="6836" y="6355"/>
                    <a:pt x="6852" y="6328"/>
                  </a:cubicBezTo>
                  <a:lnTo>
                    <a:pt x="8765" y="2358"/>
                  </a:lnTo>
                  <a:cubicBezTo>
                    <a:pt x="8772" y="2346"/>
                    <a:pt x="8782" y="2342"/>
                    <a:pt x="8794" y="2342"/>
                  </a:cubicBezTo>
                  <a:close/>
                  <a:moveTo>
                    <a:pt x="10969" y="3366"/>
                  </a:moveTo>
                  <a:cubicBezTo>
                    <a:pt x="10995" y="3366"/>
                    <a:pt x="11030" y="3390"/>
                    <a:pt x="11013" y="3417"/>
                  </a:cubicBezTo>
                  <a:lnTo>
                    <a:pt x="9489" y="6572"/>
                  </a:lnTo>
                  <a:cubicBezTo>
                    <a:pt x="9485" y="6584"/>
                    <a:pt x="9474" y="6588"/>
                    <a:pt x="9463" y="6588"/>
                  </a:cubicBezTo>
                  <a:cubicBezTo>
                    <a:pt x="9437" y="6588"/>
                    <a:pt x="9404" y="6563"/>
                    <a:pt x="9420" y="6542"/>
                  </a:cubicBezTo>
                  <a:lnTo>
                    <a:pt x="9420" y="6534"/>
                  </a:lnTo>
                  <a:lnTo>
                    <a:pt x="10945" y="3379"/>
                  </a:lnTo>
                  <a:cubicBezTo>
                    <a:pt x="10949" y="3370"/>
                    <a:pt x="10958" y="3366"/>
                    <a:pt x="10969" y="3366"/>
                  </a:cubicBezTo>
                  <a:close/>
                  <a:moveTo>
                    <a:pt x="5093" y="3465"/>
                  </a:moveTo>
                  <a:cubicBezTo>
                    <a:pt x="5119" y="3465"/>
                    <a:pt x="5154" y="3489"/>
                    <a:pt x="5137" y="3516"/>
                  </a:cubicBezTo>
                  <a:lnTo>
                    <a:pt x="5145" y="3516"/>
                  </a:lnTo>
                  <a:lnTo>
                    <a:pt x="3499" y="6923"/>
                  </a:lnTo>
                  <a:cubicBezTo>
                    <a:pt x="3494" y="6931"/>
                    <a:pt x="3486" y="6935"/>
                    <a:pt x="3476" y="6935"/>
                  </a:cubicBezTo>
                  <a:cubicBezTo>
                    <a:pt x="3451" y="6935"/>
                    <a:pt x="3419" y="6912"/>
                    <a:pt x="3430" y="6885"/>
                  </a:cubicBezTo>
                  <a:lnTo>
                    <a:pt x="5069" y="3478"/>
                  </a:lnTo>
                  <a:cubicBezTo>
                    <a:pt x="5073" y="3469"/>
                    <a:pt x="5082" y="3465"/>
                    <a:pt x="5093" y="3465"/>
                  </a:cubicBezTo>
                  <a:close/>
                  <a:moveTo>
                    <a:pt x="7379" y="3892"/>
                  </a:moveTo>
                  <a:cubicBezTo>
                    <a:pt x="7406" y="3892"/>
                    <a:pt x="7440" y="3916"/>
                    <a:pt x="7424" y="3943"/>
                  </a:cubicBezTo>
                  <a:lnTo>
                    <a:pt x="5358" y="8226"/>
                  </a:lnTo>
                  <a:cubicBezTo>
                    <a:pt x="5354" y="8237"/>
                    <a:pt x="5345" y="8242"/>
                    <a:pt x="5335" y="8242"/>
                  </a:cubicBezTo>
                  <a:cubicBezTo>
                    <a:pt x="5310" y="8242"/>
                    <a:pt x="5279" y="8215"/>
                    <a:pt x="5290" y="8188"/>
                  </a:cubicBezTo>
                  <a:lnTo>
                    <a:pt x="7355" y="3905"/>
                  </a:lnTo>
                  <a:cubicBezTo>
                    <a:pt x="7359" y="3896"/>
                    <a:pt x="7369" y="3892"/>
                    <a:pt x="7379" y="3892"/>
                  </a:cubicBezTo>
                  <a:close/>
                  <a:moveTo>
                    <a:pt x="8744" y="1798"/>
                  </a:moveTo>
                  <a:cubicBezTo>
                    <a:pt x="8767" y="1798"/>
                    <a:pt x="8805" y="1824"/>
                    <a:pt x="8788" y="1847"/>
                  </a:cubicBezTo>
                  <a:lnTo>
                    <a:pt x="8796" y="1847"/>
                  </a:lnTo>
                  <a:lnTo>
                    <a:pt x="5396" y="8897"/>
                  </a:lnTo>
                  <a:cubicBezTo>
                    <a:pt x="5390" y="8908"/>
                    <a:pt x="5379" y="8912"/>
                    <a:pt x="5368" y="8912"/>
                  </a:cubicBezTo>
                  <a:cubicBezTo>
                    <a:pt x="5341" y="8912"/>
                    <a:pt x="5309" y="8886"/>
                    <a:pt x="5320" y="8859"/>
                  </a:cubicBezTo>
                  <a:lnTo>
                    <a:pt x="8727" y="1809"/>
                  </a:lnTo>
                  <a:cubicBezTo>
                    <a:pt x="8729" y="1801"/>
                    <a:pt x="8736" y="1798"/>
                    <a:pt x="8744" y="1798"/>
                  </a:cubicBezTo>
                  <a:close/>
                  <a:moveTo>
                    <a:pt x="9518" y="0"/>
                  </a:moveTo>
                  <a:cubicBezTo>
                    <a:pt x="9315" y="0"/>
                    <a:pt x="9110" y="32"/>
                    <a:pt x="8917" y="94"/>
                  </a:cubicBezTo>
                  <a:lnTo>
                    <a:pt x="3483" y="2312"/>
                  </a:lnTo>
                  <a:lnTo>
                    <a:pt x="3392" y="2358"/>
                  </a:lnTo>
                  <a:cubicBezTo>
                    <a:pt x="1807" y="3120"/>
                    <a:pt x="0" y="3989"/>
                    <a:pt x="564" y="5863"/>
                  </a:cubicBezTo>
                  <a:lnTo>
                    <a:pt x="1471" y="8897"/>
                  </a:lnTo>
                  <a:cubicBezTo>
                    <a:pt x="1792" y="9966"/>
                    <a:pt x="2789" y="10526"/>
                    <a:pt x="4329" y="10526"/>
                  </a:cubicBezTo>
                  <a:cubicBezTo>
                    <a:pt x="4764" y="10526"/>
                    <a:pt x="5243" y="10481"/>
                    <a:pt x="5762" y="10390"/>
                  </a:cubicBezTo>
                  <a:lnTo>
                    <a:pt x="11768" y="9156"/>
                  </a:lnTo>
                  <a:cubicBezTo>
                    <a:pt x="12667" y="8866"/>
                    <a:pt x="13102" y="8119"/>
                    <a:pt x="12850" y="7281"/>
                  </a:cubicBezTo>
                  <a:cubicBezTo>
                    <a:pt x="12820" y="7159"/>
                    <a:pt x="12187" y="4492"/>
                    <a:pt x="13033" y="3790"/>
                  </a:cubicBezTo>
                  <a:cubicBezTo>
                    <a:pt x="11943" y="3699"/>
                    <a:pt x="11013" y="1123"/>
                    <a:pt x="10975" y="1009"/>
                  </a:cubicBezTo>
                  <a:cubicBezTo>
                    <a:pt x="10762" y="307"/>
                    <a:pt x="10146" y="0"/>
                    <a:pt x="9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5"/>
            <p:cNvSpPr/>
            <p:nvPr/>
          </p:nvSpPr>
          <p:spPr>
            <a:xfrm>
              <a:off x="3656425" y="4812450"/>
              <a:ext cx="709650" cy="366600"/>
            </a:xfrm>
            <a:custGeom>
              <a:avLst/>
              <a:gdLst/>
              <a:ahLst/>
              <a:cxnLst/>
              <a:rect l="l" t="t" r="r" b="b"/>
              <a:pathLst>
                <a:path w="28386" h="14664" extrusionOk="0">
                  <a:moveTo>
                    <a:pt x="19835" y="664"/>
                  </a:moveTo>
                  <a:cubicBezTo>
                    <a:pt x="20008" y="664"/>
                    <a:pt x="20185" y="724"/>
                    <a:pt x="20322" y="832"/>
                  </a:cubicBezTo>
                  <a:cubicBezTo>
                    <a:pt x="20520" y="977"/>
                    <a:pt x="20680" y="1183"/>
                    <a:pt x="20863" y="1343"/>
                  </a:cubicBezTo>
                  <a:cubicBezTo>
                    <a:pt x="20635" y="1253"/>
                    <a:pt x="20393" y="1208"/>
                    <a:pt x="20150" y="1208"/>
                  </a:cubicBezTo>
                  <a:cubicBezTo>
                    <a:pt x="19980" y="1208"/>
                    <a:pt x="19810" y="1230"/>
                    <a:pt x="19644" y="1274"/>
                  </a:cubicBezTo>
                  <a:cubicBezTo>
                    <a:pt x="19705" y="1129"/>
                    <a:pt x="19697" y="962"/>
                    <a:pt x="19636" y="817"/>
                  </a:cubicBezTo>
                  <a:lnTo>
                    <a:pt x="19644" y="817"/>
                  </a:lnTo>
                  <a:cubicBezTo>
                    <a:pt x="19621" y="771"/>
                    <a:pt x="19598" y="733"/>
                    <a:pt x="19560" y="710"/>
                  </a:cubicBezTo>
                  <a:cubicBezTo>
                    <a:pt x="19636" y="680"/>
                    <a:pt x="19720" y="672"/>
                    <a:pt x="19804" y="664"/>
                  </a:cubicBezTo>
                  <a:cubicBezTo>
                    <a:pt x="19814" y="664"/>
                    <a:pt x="19824" y="664"/>
                    <a:pt x="19835" y="664"/>
                  </a:cubicBezTo>
                  <a:close/>
                  <a:moveTo>
                    <a:pt x="19636" y="390"/>
                  </a:moveTo>
                  <a:cubicBezTo>
                    <a:pt x="19949" y="413"/>
                    <a:pt x="20253" y="497"/>
                    <a:pt x="20535" y="626"/>
                  </a:cubicBezTo>
                  <a:cubicBezTo>
                    <a:pt x="20932" y="786"/>
                    <a:pt x="21221" y="1099"/>
                    <a:pt x="21602" y="1304"/>
                  </a:cubicBezTo>
                  <a:cubicBezTo>
                    <a:pt x="21564" y="1301"/>
                    <a:pt x="21526" y="1300"/>
                    <a:pt x="21487" y="1300"/>
                  </a:cubicBezTo>
                  <a:cubicBezTo>
                    <a:pt x="21340" y="1300"/>
                    <a:pt x="21191" y="1322"/>
                    <a:pt x="21046" y="1358"/>
                  </a:cubicBezTo>
                  <a:cubicBezTo>
                    <a:pt x="20655" y="1097"/>
                    <a:pt x="20395" y="561"/>
                    <a:pt x="19885" y="561"/>
                  </a:cubicBezTo>
                  <a:cubicBezTo>
                    <a:pt x="19859" y="561"/>
                    <a:pt x="19832" y="562"/>
                    <a:pt x="19804" y="565"/>
                  </a:cubicBezTo>
                  <a:cubicBezTo>
                    <a:pt x="19667" y="573"/>
                    <a:pt x="19537" y="611"/>
                    <a:pt x="19415" y="664"/>
                  </a:cubicBezTo>
                  <a:cubicBezTo>
                    <a:pt x="19209" y="672"/>
                    <a:pt x="18965" y="901"/>
                    <a:pt x="19103" y="1106"/>
                  </a:cubicBezTo>
                  <a:cubicBezTo>
                    <a:pt x="19148" y="1175"/>
                    <a:pt x="19209" y="1228"/>
                    <a:pt x="19278" y="1251"/>
                  </a:cubicBezTo>
                  <a:lnTo>
                    <a:pt x="19301" y="1251"/>
                  </a:lnTo>
                  <a:cubicBezTo>
                    <a:pt x="19305" y="1249"/>
                    <a:pt x="19310" y="1248"/>
                    <a:pt x="19314" y="1248"/>
                  </a:cubicBezTo>
                  <a:cubicBezTo>
                    <a:pt x="19327" y="1248"/>
                    <a:pt x="19341" y="1255"/>
                    <a:pt x="19347" y="1266"/>
                  </a:cubicBezTo>
                  <a:cubicBezTo>
                    <a:pt x="19407" y="1266"/>
                    <a:pt x="19461" y="1251"/>
                    <a:pt x="19506" y="1221"/>
                  </a:cubicBezTo>
                  <a:lnTo>
                    <a:pt x="19506" y="1221"/>
                  </a:lnTo>
                  <a:cubicBezTo>
                    <a:pt x="19461" y="1251"/>
                    <a:pt x="19407" y="1274"/>
                    <a:pt x="19354" y="1274"/>
                  </a:cubicBezTo>
                  <a:cubicBezTo>
                    <a:pt x="19377" y="1304"/>
                    <a:pt x="19362" y="1343"/>
                    <a:pt x="19324" y="1350"/>
                  </a:cubicBezTo>
                  <a:cubicBezTo>
                    <a:pt x="19301" y="1358"/>
                    <a:pt x="19278" y="1358"/>
                    <a:pt x="19263" y="1358"/>
                  </a:cubicBezTo>
                  <a:cubicBezTo>
                    <a:pt x="19247" y="1373"/>
                    <a:pt x="19240" y="1373"/>
                    <a:pt x="19225" y="1373"/>
                  </a:cubicBezTo>
                  <a:lnTo>
                    <a:pt x="19209" y="1373"/>
                  </a:lnTo>
                  <a:lnTo>
                    <a:pt x="19179" y="1365"/>
                  </a:lnTo>
                  <a:cubicBezTo>
                    <a:pt x="19141" y="1365"/>
                    <a:pt x="19103" y="1365"/>
                    <a:pt x="19072" y="1358"/>
                  </a:cubicBezTo>
                  <a:cubicBezTo>
                    <a:pt x="19049" y="1350"/>
                    <a:pt x="19042" y="1335"/>
                    <a:pt x="19034" y="1320"/>
                  </a:cubicBezTo>
                  <a:cubicBezTo>
                    <a:pt x="18996" y="1297"/>
                    <a:pt x="18958" y="1274"/>
                    <a:pt x="18927" y="1236"/>
                  </a:cubicBezTo>
                  <a:lnTo>
                    <a:pt x="18905" y="1236"/>
                  </a:lnTo>
                  <a:lnTo>
                    <a:pt x="18905" y="1213"/>
                  </a:lnTo>
                  <a:cubicBezTo>
                    <a:pt x="18844" y="1129"/>
                    <a:pt x="18805" y="1023"/>
                    <a:pt x="18813" y="916"/>
                  </a:cubicBezTo>
                  <a:cubicBezTo>
                    <a:pt x="18813" y="885"/>
                    <a:pt x="18828" y="870"/>
                    <a:pt x="18851" y="870"/>
                  </a:cubicBezTo>
                  <a:lnTo>
                    <a:pt x="18866" y="840"/>
                  </a:lnTo>
                  <a:lnTo>
                    <a:pt x="18866" y="824"/>
                  </a:lnTo>
                  <a:cubicBezTo>
                    <a:pt x="18866" y="801"/>
                    <a:pt x="18882" y="779"/>
                    <a:pt x="18905" y="779"/>
                  </a:cubicBezTo>
                  <a:cubicBezTo>
                    <a:pt x="18950" y="702"/>
                    <a:pt x="19011" y="641"/>
                    <a:pt x="19080" y="580"/>
                  </a:cubicBezTo>
                  <a:cubicBezTo>
                    <a:pt x="19232" y="451"/>
                    <a:pt x="19430" y="390"/>
                    <a:pt x="19636" y="390"/>
                  </a:cubicBezTo>
                  <a:close/>
                  <a:moveTo>
                    <a:pt x="22669" y="1122"/>
                  </a:moveTo>
                  <a:cubicBezTo>
                    <a:pt x="22677" y="1160"/>
                    <a:pt x="22685" y="1190"/>
                    <a:pt x="22692" y="1228"/>
                  </a:cubicBezTo>
                  <a:cubicBezTo>
                    <a:pt x="22737" y="1392"/>
                    <a:pt x="22745" y="1563"/>
                    <a:pt x="22724" y="1734"/>
                  </a:cubicBezTo>
                  <a:lnTo>
                    <a:pt x="22724" y="1734"/>
                  </a:lnTo>
                  <a:cubicBezTo>
                    <a:pt x="22574" y="1614"/>
                    <a:pt x="22408" y="1517"/>
                    <a:pt x="22227" y="1442"/>
                  </a:cubicBezTo>
                  <a:cubicBezTo>
                    <a:pt x="22380" y="1411"/>
                    <a:pt x="22509" y="1327"/>
                    <a:pt x="22608" y="1205"/>
                  </a:cubicBezTo>
                  <a:cubicBezTo>
                    <a:pt x="22631" y="1183"/>
                    <a:pt x="22647" y="1152"/>
                    <a:pt x="22669" y="1122"/>
                  </a:cubicBezTo>
                  <a:close/>
                  <a:moveTo>
                    <a:pt x="20385" y="1486"/>
                  </a:moveTo>
                  <a:cubicBezTo>
                    <a:pt x="20471" y="1486"/>
                    <a:pt x="20556" y="1494"/>
                    <a:pt x="20642" y="1510"/>
                  </a:cubicBezTo>
                  <a:lnTo>
                    <a:pt x="18988" y="2166"/>
                  </a:lnTo>
                  <a:cubicBezTo>
                    <a:pt x="19026" y="2105"/>
                    <a:pt x="19065" y="2051"/>
                    <a:pt x="19110" y="1998"/>
                  </a:cubicBezTo>
                  <a:cubicBezTo>
                    <a:pt x="19263" y="1830"/>
                    <a:pt x="19446" y="1785"/>
                    <a:pt x="19636" y="1708"/>
                  </a:cubicBezTo>
                  <a:cubicBezTo>
                    <a:pt x="19804" y="1625"/>
                    <a:pt x="19979" y="1556"/>
                    <a:pt x="20162" y="1503"/>
                  </a:cubicBezTo>
                  <a:cubicBezTo>
                    <a:pt x="20236" y="1492"/>
                    <a:pt x="20311" y="1486"/>
                    <a:pt x="20385" y="1486"/>
                  </a:cubicBezTo>
                  <a:close/>
                  <a:moveTo>
                    <a:pt x="22525" y="489"/>
                  </a:moveTo>
                  <a:lnTo>
                    <a:pt x="22525" y="489"/>
                  </a:lnTo>
                  <a:cubicBezTo>
                    <a:pt x="22616" y="519"/>
                    <a:pt x="22700" y="580"/>
                    <a:pt x="22761" y="657"/>
                  </a:cubicBezTo>
                  <a:cubicBezTo>
                    <a:pt x="22951" y="885"/>
                    <a:pt x="23020" y="1167"/>
                    <a:pt x="23104" y="1449"/>
                  </a:cubicBezTo>
                  <a:cubicBezTo>
                    <a:pt x="23172" y="1708"/>
                    <a:pt x="23218" y="1975"/>
                    <a:pt x="23241" y="2250"/>
                  </a:cubicBezTo>
                  <a:cubicBezTo>
                    <a:pt x="23241" y="2288"/>
                    <a:pt x="23249" y="2333"/>
                    <a:pt x="23249" y="2379"/>
                  </a:cubicBezTo>
                  <a:cubicBezTo>
                    <a:pt x="23142" y="2173"/>
                    <a:pt x="22997" y="1983"/>
                    <a:pt x="22822" y="1823"/>
                  </a:cubicBezTo>
                  <a:cubicBezTo>
                    <a:pt x="22822" y="1815"/>
                    <a:pt x="22822" y="1808"/>
                    <a:pt x="22822" y="1808"/>
                  </a:cubicBezTo>
                  <a:cubicBezTo>
                    <a:pt x="22852" y="1617"/>
                    <a:pt x="22837" y="1434"/>
                    <a:pt x="22791" y="1251"/>
                  </a:cubicBezTo>
                  <a:lnTo>
                    <a:pt x="22799" y="1251"/>
                  </a:lnTo>
                  <a:cubicBezTo>
                    <a:pt x="22776" y="1152"/>
                    <a:pt x="22753" y="1068"/>
                    <a:pt x="22715" y="977"/>
                  </a:cubicBezTo>
                  <a:cubicBezTo>
                    <a:pt x="22738" y="794"/>
                    <a:pt x="22669" y="611"/>
                    <a:pt x="22525" y="489"/>
                  </a:cubicBezTo>
                  <a:close/>
                  <a:moveTo>
                    <a:pt x="20235" y="1373"/>
                  </a:moveTo>
                  <a:cubicBezTo>
                    <a:pt x="20249" y="1373"/>
                    <a:pt x="20263" y="1373"/>
                    <a:pt x="20276" y="1373"/>
                  </a:cubicBezTo>
                  <a:cubicBezTo>
                    <a:pt x="20253" y="1373"/>
                    <a:pt x="20238" y="1381"/>
                    <a:pt x="20215" y="1388"/>
                  </a:cubicBezTo>
                  <a:cubicBezTo>
                    <a:pt x="20010" y="1442"/>
                    <a:pt x="19804" y="1518"/>
                    <a:pt x="19606" y="1602"/>
                  </a:cubicBezTo>
                  <a:cubicBezTo>
                    <a:pt x="19430" y="1670"/>
                    <a:pt x="19225" y="1724"/>
                    <a:pt x="19095" y="1868"/>
                  </a:cubicBezTo>
                  <a:cubicBezTo>
                    <a:pt x="18988" y="1983"/>
                    <a:pt x="18912" y="2112"/>
                    <a:pt x="18813" y="2234"/>
                  </a:cubicBezTo>
                  <a:lnTo>
                    <a:pt x="18165" y="2493"/>
                  </a:lnTo>
                  <a:cubicBezTo>
                    <a:pt x="18462" y="2204"/>
                    <a:pt x="18737" y="1884"/>
                    <a:pt x="19095" y="1686"/>
                  </a:cubicBezTo>
                  <a:lnTo>
                    <a:pt x="19103" y="1678"/>
                  </a:lnTo>
                  <a:cubicBezTo>
                    <a:pt x="19449" y="1479"/>
                    <a:pt x="19838" y="1373"/>
                    <a:pt x="20235" y="1373"/>
                  </a:cubicBezTo>
                  <a:close/>
                  <a:moveTo>
                    <a:pt x="24904" y="2892"/>
                  </a:moveTo>
                  <a:cubicBezTo>
                    <a:pt x="25144" y="2892"/>
                    <a:pt x="25386" y="3018"/>
                    <a:pt x="25505" y="3286"/>
                  </a:cubicBezTo>
                  <a:cubicBezTo>
                    <a:pt x="25604" y="3469"/>
                    <a:pt x="25611" y="3698"/>
                    <a:pt x="25512" y="3881"/>
                  </a:cubicBezTo>
                  <a:cubicBezTo>
                    <a:pt x="25429" y="4029"/>
                    <a:pt x="25262" y="4210"/>
                    <a:pt x="25077" y="4210"/>
                  </a:cubicBezTo>
                  <a:cubicBezTo>
                    <a:pt x="25025" y="4210"/>
                    <a:pt x="24971" y="4196"/>
                    <a:pt x="24918" y="4163"/>
                  </a:cubicBezTo>
                  <a:cubicBezTo>
                    <a:pt x="24941" y="4163"/>
                    <a:pt x="24956" y="4163"/>
                    <a:pt x="24971" y="4155"/>
                  </a:cubicBezTo>
                  <a:cubicBezTo>
                    <a:pt x="24991" y="4166"/>
                    <a:pt x="25011" y="4171"/>
                    <a:pt x="25032" y="4171"/>
                  </a:cubicBezTo>
                  <a:cubicBezTo>
                    <a:pt x="25158" y="4171"/>
                    <a:pt x="25302" y="3997"/>
                    <a:pt x="25367" y="3919"/>
                  </a:cubicBezTo>
                  <a:cubicBezTo>
                    <a:pt x="25520" y="3713"/>
                    <a:pt x="25512" y="3347"/>
                    <a:pt x="25291" y="3179"/>
                  </a:cubicBezTo>
                  <a:cubicBezTo>
                    <a:pt x="25176" y="3089"/>
                    <a:pt x="25051" y="3050"/>
                    <a:pt x="24926" y="3050"/>
                  </a:cubicBezTo>
                  <a:cubicBezTo>
                    <a:pt x="24669" y="3050"/>
                    <a:pt x="24414" y="3215"/>
                    <a:pt x="24255" y="3446"/>
                  </a:cubicBezTo>
                  <a:cubicBezTo>
                    <a:pt x="24310" y="3087"/>
                    <a:pt x="24606" y="2892"/>
                    <a:pt x="24904" y="2892"/>
                  </a:cubicBezTo>
                  <a:close/>
                  <a:moveTo>
                    <a:pt x="22225" y="146"/>
                  </a:moveTo>
                  <a:cubicBezTo>
                    <a:pt x="22231" y="146"/>
                    <a:pt x="22237" y="146"/>
                    <a:pt x="22243" y="146"/>
                  </a:cubicBezTo>
                  <a:cubicBezTo>
                    <a:pt x="22845" y="177"/>
                    <a:pt x="23188" y="725"/>
                    <a:pt x="23348" y="1266"/>
                  </a:cubicBezTo>
                  <a:cubicBezTo>
                    <a:pt x="23500" y="1808"/>
                    <a:pt x="23508" y="2394"/>
                    <a:pt x="23653" y="2935"/>
                  </a:cubicBezTo>
                  <a:cubicBezTo>
                    <a:pt x="23729" y="3217"/>
                    <a:pt x="23843" y="3629"/>
                    <a:pt x="24087" y="3812"/>
                  </a:cubicBezTo>
                  <a:cubicBezTo>
                    <a:pt x="24102" y="3919"/>
                    <a:pt x="24125" y="4025"/>
                    <a:pt x="24163" y="4132"/>
                  </a:cubicBezTo>
                  <a:cubicBezTo>
                    <a:pt x="24198" y="4215"/>
                    <a:pt x="24232" y="4297"/>
                    <a:pt x="24272" y="4380"/>
                  </a:cubicBezTo>
                  <a:lnTo>
                    <a:pt x="24272" y="4380"/>
                  </a:lnTo>
                  <a:cubicBezTo>
                    <a:pt x="23920" y="3867"/>
                    <a:pt x="23619" y="3317"/>
                    <a:pt x="23393" y="2737"/>
                  </a:cubicBezTo>
                  <a:cubicBezTo>
                    <a:pt x="23378" y="2699"/>
                    <a:pt x="23371" y="2661"/>
                    <a:pt x="23355" y="2623"/>
                  </a:cubicBezTo>
                  <a:cubicBezTo>
                    <a:pt x="23333" y="2364"/>
                    <a:pt x="23348" y="2089"/>
                    <a:pt x="23294" y="1830"/>
                  </a:cubicBezTo>
                  <a:cubicBezTo>
                    <a:pt x="23233" y="1503"/>
                    <a:pt x="23142" y="1175"/>
                    <a:pt x="23012" y="870"/>
                  </a:cubicBezTo>
                  <a:cubicBezTo>
                    <a:pt x="22921" y="664"/>
                    <a:pt x="22753" y="443"/>
                    <a:pt x="22540" y="382"/>
                  </a:cubicBezTo>
                  <a:cubicBezTo>
                    <a:pt x="22494" y="372"/>
                    <a:pt x="22446" y="366"/>
                    <a:pt x="22399" y="366"/>
                  </a:cubicBezTo>
                  <a:cubicBezTo>
                    <a:pt x="22345" y="366"/>
                    <a:pt x="22292" y="374"/>
                    <a:pt x="22243" y="390"/>
                  </a:cubicBezTo>
                  <a:cubicBezTo>
                    <a:pt x="22151" y="390"/>
                    <a:pt x="22067" y="420"/>
                    <a:pt x="21999" y="481"/>
                  </a:cubicBezTo>
                  <a:lnTo>
                    <a:pt x="21945" y="497"/>
                  </a:lnTo>
                  <a:cubicBezTo>
                    <a:pt x="21923" y="504"/>
                    <a:pt x="21907" y="527"/>
                    <a:pt x="21915" y="550"/>
                  </a:cubicBezTo>
                  <a:cubicBezTo>
                    <a:pt x="21690" y="812"/>
                    <a:pt x="22012" y="1135"/>
                    <a:pt x="22299" y="1135"/>
                  </a:cubicBezTo>
                  <a:cubicBezTo>
                    <a:pt x="22363" y="1135"/>
                    <a:pt x="22425" y="1119"/>
                    <a:pt x="22479" y="1083"/>
                  </a:cubicBezTo>
                  <a:lnTo>
                    <a:pt x="22479" y="1083"/>
                  </a:lnTo>
                  <a:cubicBezTo>
                    <a:pt x="22433" y="1152"/>
                    <a:pt x="22372" y="1205"/>
                    <a:pt x="22296" y="1244"/>
                  </a:cubicBezTo>
                  <a:cubicBezTo>
                    <a:pt x="22215" y="1274"/>
                    <a:pt x="22116" y="1299"/>
                    <a:pt x="22019" y="1299"/>
                  </a:cubicBezTo>
                  <a:cubicBezTo>
                    <a:pt x="21943" y="1299"/>
                    <a:pt x="21867" y="1284"/>
                    <a:pt x="21801" y="1244"/>
                  </a:cubicBezTo>
                  <a:cubicBezTo>
                    <a:pt x="21747" y="1213"/>
                    <a:pt x="21702" y="1167"/>
                    <a:pt x="21671" y="1114"/>
                  </a:cubicBezTo>
                  <a:cubicBezTo>
                    <a:pt x="21453" y="708"/>
                    <a:pt x="21784" y="146"/>
                    <a:pt x="22225" y="146"/>
                  </a:cubicBezTo>
                  <a:close/>
                  <a:moveTo>
                    <a:pt x="26964" y="4096"/>
                  </a:moveTo>
                  <a:cubicBezTo>
                    <a:pt x="27144" y="4096"/>
                    <a:pt x="27302" y="4196"/>
                    <a:pt x="27212" y="4559"/>
                  </a:cubicBezTo>
                  <a:lnTo>
                    <a:pt x="27219" y="4551"/>
                  </a:lnTo>
                  <a:lnTo>
                    <a:pt x="27219" y="4551"/>
                  </a:lnTo>
                  <a:cubicBezTo>
                    <a:pt x="27166" y="4749"/>
                    <a:pt x="27090" y="4932"/>
                    <a:pt x="27029" y="5123"/>
                  </a:cubicBezTo>
                  <a:cubicBezTo>
                    <a:pt x="27037" y="4841"/>
                    <a:pt x="26953" y="4566"/>
                    <a:pt x="26785" y="4338"/>
                  </a:cubicBezTo>
                  <a:cubicBezTo>
                    <a:pt x="26774" y="4322"/>
                    <a:pt x="26759" y="4316"/>
                    <a:pt x="26744" y="4316"/>
                  </a:cubicBezTo>
                  <a:cubicBezTo>
                    <a:pt x="26708" y="4316"/>
                    <a:pt x="26674" y="4353"/>
                    <a:pt x="26701" y="4391"/>
                  </a:cubicBezTo>
                  <a:cubicBezTo>
                    <a:pt x="26823" y="4544"/>
                    <a:pt x="26892" y="4726"/>
                    <a:pt x="26915" y="4917"/>
                  </a:cubicBezTo>
                  <a:cubicBezTo>
                    <a:pt x="26915" y="4993"/>
                    <a:pt x="26915" y="5069"/>
                    <a:pt x="26915" y="5146"/>
                  </a:cubicBezTo>
                  <a:cubicBezTo>
                    <a:pt x="26899" y="5031"/>
                    <a:pt x="26861" y="4925"/>
                    <a:pt x="26815" y="4818"/>
                  </a:cubicBezTo>
                  <a:cubicBezTo>
                    <a:pt x="26747" y="4696"/>
                    <a:pt x="26663" y="4589"/>
                    <a:pt x="26556" y="4498"/>
                  </a:cubicBezTo>
                  <a:cubicBezTo>
                    <a:pt x="26546" y="4488"/>
                    <a:pt x="26535" y="4484"/>
                    <a:pt x="26525" y="4484"/>
                  </a:cubicBezTo>
                  <a:cubicBezTo>
                    <a:pt x="26487" y="4484"/>
                    <a:pt x="26454" y="4538"/>
                    <a:pt x="26495" y="4574"/>
                  </a:cubicBezTo>
                  <a:cubicBezTo>
                    <a:pt x="26617" y="4681"/>
                    <a:pt x="26709" y="4818"/>
                    <a:pt x="26770" y="4963"/>
                  </a:cubicBezTo>
                  <a:cubicBezTo>
                    <a:pt x="26793" y="5039"/>
                    <a:pt x="26815" y="5123"/>
                    <a:pt x="26823" y="5199"/>
                  </a:cubicBezTo>
                  <a:cubicBezTo>
                    <a:pt x="26815" y="5207"/>
                    <a:pt x="26815" y="5214"/>
                    <a:pt x="26808" y="5214"/>
                  </a:cubicBezTo>
                  <a:cubicBezTo>
                    <a:pt x="26800" y="5214"/>
                    <a:pt x="26800" y="5207"/>
                    <a:pt x="26793" y="5199"/>
                  </a:cubicBezTo>
                  <a:cubicBezTo>
                    <a:pt x="26678" y="5130"/>
                    <a:pt x="26541" y="5062"/>
                    <a:pt x="26427" y="4970"/>
                  </a:cubicBezTo>
                  <a:cubicBezTo>
                    <a:pt x="26452" y="4921"/>
                    <a:pt x="26406" y="4851"/>
                    <a:pt x="26351" y="4851"/>
                  </a:cubicBezTo>
                  <a:cubicBezTo>
                    <a:pt x="26339" y="4851"/>
                    <a:pt x="26325" y="4855"/>
                    <a:pt x="26312" y="4864"/>
                  </a:cubicBezTo>
                  <a:lnTo>
                    <a:pt x="26297" y="4848"/>
                  </a:lnTo>
                  <a:cubicBezTo>
                    <a:pt x="26091" y="4582"/>
                    <a:pt x="26488" y="4292"/>
                    <a:pt x="26602" y="4201"/>
                  </a:cubicBezTo>
                  <a:cubicBezTo>
                    <a:pt x="26666" y="4157"/>
                    <a:pt x="26822" y="4096"/>
                    <a:pt x="26964" y="4096"/>
                  </a:cubicBezTo>
                  <a:close/>
                  <a:moveTo>
                    <a:pt x="24727" y="4917"/>
                  </a:moveTo>
                  <a:cubicBezTo>
                    <a:pt x="24887" y="5024"/>
                    <a:pt x="25063" y="5092"/>
                    <a:pt x="25245" y="5123"/>
                  </a:cubicBezTo>
                  <a:cubicBezTo>
                    <a:pt x="25395" y="5157"/>
                    <a:pt x="25556" y="5177"/>
                    <a:pt x="25716" y="5177"/>
                  </a:cubicBezTo>
                  <a:cubicBezTo>
                    <a:pt x="25914" y="5177"/>
                    <a:pt x="26110" y="5146"/>
                    <a:pt x="26274" y="5069"/>
                  </a:cubicBezTo>
                  <a:lnTo>
                    <a:pt x="26282" y="5069"/>
                  </a:lnTo>
                  <a:cubicBezTo>
                    <a:pt x="26297" y="5085"/>
                    <a:pt x="26320" y="5100"/>
                    <a:pt x="26335" y="5115"/>
                  </a:cubicBezTo>
                  <a:cubicBezTo>
                    <a:pt x="26221" y="5191"/>
                    <a:pt x="25931" y="5329"/>
                    <a:pt x="25901" y="5344"/>
                  </a:cubicBezTo>
                  <a:cubicBezTo>
                    <a:pt x="25802" y="5390"/>
                    <a:pt x="25703" y="5428"/>
                    <a:pt x="25596" y="5451"/>
                  </a:cubicBezTo>
                  <a:cubicBezTo>
                    <a:pt x="25268" y="5351"/>
                    <a:pt x="24971" y="5169"/>
                    <a:pt x="24727" y="4917"/>
                  </a:cubicBezTo>
                  <a:close/>
                  <a:moveTo>
                    <a:pt x="26412" y="5176"/>
                  </a:moveTo>
                  <a:lnTo>
                    <a:pt x="26473" y="5214"/>
                  </a:lnTo>
                  <a:cubicBezTo>
                    <a:pt x="26419" y="5290"/>
                    <a:pt x="26351" y="5367"/>
                    <a:pt x="26282" y="5435"/>
                  </a:cubicBezTo>
                  <a:lnTo>
                    <a:pt x="26282" y="5428"/>
                  </a:lnTo>
                  <a:lnTo>
                    <a:pt x="26274" y="5435"/>
                  </a:lnTo>
                  <a:cubicBezTo>
                    <a:pt x="26166" y="5474"/>
                    <a:pt x="26047" y="5491"/>
                    <a:pt x="25930" y="5491"/>
                  </a:cubicBezTo>
                  <a:cubicBezTo>
                    <a:pt x="25908" y="5491"/>
                    <a:pt x="25885" y="5490"/>
                    <a:pt x="25863" y="5489"/>
                  </a:cubicBezTo>
                  <a:cubicBezTo>
                    <a:pt x="26061" y="5412"/>
                    <a:pt x="26244" y="5306"/>
                    <a:pt x="26412" y="5176"/>
                  </a:cubicBezTo>
                  <a:close/>
                  <a:moveTo>
                    <a:pt x="26549" y="5260"/>
                  </a:moveTo>
                  <a:cubicBezTo>
                    <a:pt x="26617" y="5298"/>
                    <a:pt x="26678" y="5336"/>
                    <a:pt x="26732" y="5367"/>
                  </a:cubicBezTo>
                  <a:cubicBezTo>
                    <a:pt x="26732" y="5374"/>
                    <a:pt x="26739" y="5374"/>
                    <a:pt x="26739" y="5374"/>
                  </a:cubicBezTo>
                  <a:cubicBezTo>
                    <a:pt x="26739" y="5390"/>
                    <a:pt x="26739" y="5397"/>
                    <a:pt x="26739" y="5412"/>
                  </a:cubicBezTo>
                  <a:cubicBezTo>
                    <a:pt x="26671" y="5428"/>
                    <a:pt x="26610" y="5451"/>
                    <a:pt x="26541" y="5481"/>
                  </a:cubicBezTo>
                  <a:cubicBezTo>
                    <a:pt x="26465" y="5511"/>
                    <a:pt x="26389" y="5534"/>
                    <a:pt x="26312" y="5557"/>
                  </a:cubicBezTo>
                  <a:cubicBezTo>
                    <a:pt x="26343" y="5511"/>
                    <a:pt x="26381" y="5473"/>
                    <a:pt x="26427" y="5435"/>
                  </a:cubicBezTo>
                  <a:lnTo>
                    <a:pt x="26427" y="5428"/>
                  </a:lnTo>
                  <a:cubicBezTo>
                    <a:pt x="26480" y="5382"/>
                    <a:pt x="26518" y="5321"/>
                    <a:pt x="26549" y="5260"/>
                  </a:cubicBezTo>
                  <a:close/>
                  <a:moveTo>
                    <a:pt x="27843" y="4686"/>
                  </a:moveTo>
                  <a:cubicBezTo>
                    <a:pt x="27967" y="4686"/>
                    <a:pt x="28085" y="4756"/>
                    <a:pt x="28172" y="4940"/>
                  </a:cubicBezTo>
                  <a:cubicBezTo>
                    <a:pt x="28180" y="4963"/>
                    <a:pt x="28187" y="4978"/>
                    <a:pt x="28195" y="5001"/>
                  </a:cubicBezTo>
                  <a:cubicBezTo>
                    <a:pt x="28195" y="5008"/>
                    <a:pt x="28195" y="5008"/>
                    <a:pt x="28195" y="5016"/>
                  </a:cubicBezTo>
                  <a:cubicBezTo>
                    <a:pt x="28195" y="5024"/>
                    <a:pt x="28195" y="5031"/>
                    <a:pt x="28195" y="5031"/>
                  </a:cubicBezTo>
                  <a:cubicBezTo>
                    <a:pt x="28203" y="5054"/>
                    <a:pt x="28210" y="5077"/>
                    <a:pt x="28210" y="5092"/>
                  </a:cubicBezTo>
                  <a:cubicBezTo>
                    <a:pt x="28262" y="5462"/>
                    <a:pt x="28032" y="5581"/>
                    <a:pt x="27770" y="5581"/>
                  </a:cubicBezTo>
                  <a:cubicBezTo>
                    <a:pt x="27573" y="5581"/>
                    <a:pt x="27359" y="5514"/>
                    <a:pt x="27235" y="5435"/>
                  </a:cubicBezTo>
                  <a:cubicBezTo>
                    <a:pt x="27227" y="5428"/>
                    <a:pt x="27227" y="5428"/>
                    <a:pt x="27219" y="5428"/>
                  </a:cubicBezTo>
                  <a:lnTo>
                    <a:pt x="27265" y="5405"/>
                  </a:lnTo>
                  <a:cubicBezTo>
                    <a:pt x="27341" y="5367"/>
                    <a:pt x="27418" y="5329"/>
                    <a:pt x="27494" y="5298"/>
                  </a:cubicBezTo>
                  <a:cubicBezTo>
                    <a:pt x="27532" y="5283"/>
                    <a:pt x="27570" y="5268"/>
                    <a:pt x="27608" y="5260"/>
                  </a:cubicBezTo>
                  <a:cubicBezTo>
                    <a:pt x="27620" y="5260"/>
                    <a:pt x="27648" y="5264"/>
                    <a:pt x="27672" y="5264"/>
                  </a:cubicBezTo>
                  <a:cubicBezTo>
                    <a:pt x="27694" y="5264"/>
                    <a:pt x="27712" y="5260"/>
                    <a:pt x="27708" y="5248"/>
                  </a:cubicBezTo>
                  <a:lnTo>
                    <a:pt x="27708" y="5248"/>
                  </a:lnTo>
                  <a:cubicBezTo>
                    <a:pt x="27717" y="5268"/>
                    <a:pt x="27736" y="5278"/>
                    <a:pt x="27754" y="5278"/>
                  </a:cubicBezTo>
                  <a:cubicBezTo>
                    <a:pt x="27787" y="5278"/>
                    <a:pt x="27821" y="5250"/>
                    <a:pt x="27806" y="5207"/>
                  </a:cubicBezTo>
                  <a:lnTo>
                    <a:pt x="27791" y="5169"/>
                  </a:lnTo>
                  <a:cubicBezTo>
                    <a:pt x="27786" y="5148"/>
                    <a:pt x="27767" y="5135"/>
                    <a:pt x="27746" y="5135"/>
                  </a:cubicBezTo>
                  <a:cubicBezTo>
                    <a:pt x="27736" y="5135"/>
                    <a:pt x="27725" y="5138"/>
                    <a:pt x="27715" y="5146"/>
                  </a:cubicBezTo>
                  <a:cubicBezTo>
                    <a:pt x="27631" y="5146"/>
                    <a:pt x="27547" y="5161"/>
                    <a:pt x="27463" y="5199"/>
                  </a:cubicBezTo>
                  <a:cubicBezTo>
                    <a:pt x="27387" y="5230"/>
                    <a:pt x="27303" y="5283"/>
                    <a:pt x="27212" y="5321"/>
                  </a:cubicBezTo>
                  <a:lnTo>
                    <a:pt x="27212" y="5313"/>
                  </a:lnTo>
                  <a:cubicBezTo>
                    <a:pt x="27197" y="5283"/>
                    <a:pt x="27189" y="5260"/>
                    <a:pt x="27174" y="5237"/>
                  </a:cubicBezTo>
                  <a:cubicBezTo>
                    <a:pt x="27174" y="5237"/>
                    <a:pt x="27174" y="5230"/>
                    <a:pt x="27181" y="5230"/>
                  </a:cubicBezTo>
                  <a:cubicBezTo>
                    <a:pt x="27275" y="5011"/>
                    <a:pt x="27575" y="4686"/>
                    <a:pt x="27843" y="4686"/>
                  </a:cubicBezTo>
                  <a:close/>
                  <a:moveTo>
                    <a:pt x="26777" y="5504"/>
                  </a:moveTo>
                  <a:cubicBezTo>
                    <a:pt x="26785" y="5519"/>
                    <a:pt x="26793" y="5534"/>
                    <a:pt x="26800" y="5550"/>
                  </a:cubicBezTo>
                  <a:cubicBezTo>
                    <a:pt x="26800" y="5550"/>
                    <a:pt x="26793" y="5557"/>
                    <a:pt x="26785" y="5565"/>
                  </a:cubicBezTo>
                  <a:cubicBezTo>
                    <a:pt x="26770" y="5618"/>
                    <a:pt x="26747" y="5672"/>
                    <a:pt x="26716" y="5725"/>
                  </a:cubicBezTo>
                  <a:cubicBezTo>
                    <a:pt x="26713" y="5721"/>
                    <a:pt x="26707" y="5719"/>
                    <a:pt x="26700" y="5719"/>
                  </a:cubicBezTo>
                  <a:cubicBezTo>
                    <a:pt x="26694" y="5719"/>
                    <a:pt x="26686" y="5721"/>
                    <a:pt x="26678" y="5725"/>
                  </a:cubicBezTo>
                  <a:lnTo>
                    <a:pt x="26678" y="5717"/>
                  </a:lnTo>
                  <a:cubicBezTo>
                    <a:pt x="26666" y="5719"/>
                    <a:pt x="26653" y="5719"/>
                    <a:pt x="26640" y="5719"/>
                  </a:cubicBezTo>
                  <a:cubicBezTo>
                    <a:pt x="26575" y="5719"/>
                    <a:pt x="26507" y="5703"/>
                    <a:pt x="26450" y="5672"/>
                  </a:cubicBezTo>
                  <a:cubicBezTo>
                    <a:pt x="26427" y="5664"/>
                    <a:pt x="26404" y="5656"/>
                    <a:pt x="26381" y="5641"/>
                  </a:cubicBezTo>
                  <a:cubicBezTo>
                    <a:pt x="26427" y="5626"/>
                    <a:pt x="26465" y="5618"/>
                    <a:pt x="26503" y="5603"/>
                  </a:cubicBezTo>
                  <a:cubicBezTo>
                    <a:pt x="26594" y="5565"/>
                    <a:pt x="26686" y="5534"/>
                    <a:pt x="26777" y="5504"/>
                  </a:cubicBezTo>
                  <a:close/>
                  <a:moveTo>
                    <a:pt x="26343" y="5740"/>
                  </a:moveTo>
                  <a:cubicBezTo>
                    <a:pt x="26404" y="5771"/>
                    <a:pt x="26465" y="5793"/>
                    <a:pt x="26526" y="5801"/>
                  </a:cubicBezTo>
                  <a:cubicBezTo>
                    <a:pt x="26572" y="5816"/>
                    <a:pt x="26625" y="5824"/>
                    <a:pt x="26671" y="5824"/>
                  </a:cubicBezTo>
                  <a:cubicBezTo>
                    <a:pt x="26655" y="5862"/>
                    <a:pt x="26640" y="5893"/>
                    <a:pt x="26625" y="5931"/>
                  </a:cubicBezTo>
                  <a:cubicBezTo>
                    <a:pt x="26480" y="5870"/>
                    <a:pt x="26328" y="5824"/>
                    <a:pt x="26168" y="5816"/>
                  </a:cubicBezTo>
                  <a:lnTo>
                    <a:pt x="26175" y="5816"/>
                  </a:lnTo>
                  <a:cubicBezTo>
                    <a:pt x="26229" y="5786"/>
                    <a:pt x="26282" y="5763"/>
                    <a:pt x="26343" y="5740"/>
                  </a:cubicBezTo>
                  <a:close/>
                  <a:moveTo>
                    <a:pt x="27143" y="5572"/>
                  </a:moveTo>
                  <a:lnTo>
                    <a:pt x="27143" y="5572"/>
                  </a:lnTo>
                  <a:cubicBezTo>
                    <a:pt x="27151" y="5580"/>
                    <a:pt x="27158" y="5595"/>
                    <a:pt x="27166" y="5603"/>
                  </a:cubicBezTo>
                  <a:cubicBezTo>
                    <a:pt x="27326" y="5725"/>
                    <a:pt x="27486" y="5832"/>
                    <a:pt x="27639" y="5969"/>
                  </a:cubicBezTo>
                  <a:cubicBezTo>
                    <a:pt x="28110" y="6403"/>
                    <a:pt x="27523" y="6609"/>
                    <a:pt x="27336" y="6609"/>
                  </a:cubicBezTo>
                  <a:cubicBezTo>
                    <a:pt x="27333" y="6609"/>
                    <a:pt x="27329" y="6609"/>
                    <a:pt x="27326" y="6609"/>
                  </a:cubicBezTo>
                  <a:cubicBezTo>
                    <a:pt x="27181" y="6609"/>
                    <a:pt x="26694" y="6594"/>
                    <a:pt x="26716" y="6251"/>
                  </a:cubicBezTo>
                  <a:lnTo>
                    <a:pt x="26724" y="6251"/>
                  </a:lnTo>
                  <a:cubicBezTo>
                    <a:pt x="26724" y="6228"/>
                    <a:pt x="26724" y="6197"/>
                    <a:pt x="26732" y="6175"/>
                  </a:cubicBezTo>
                  <a:cubicBezTo>
                    <a:pt x="26785" y="6159"/>
                    <a:pt x="26800" y="6091"/>
                    <a:pt x="26770" y="6053"/>
                  </a:cubicBezTo>
                  <a:cubicBezTo>
                    <a:pt x="26815" y="5915"/>
                    <a:pt x="26884" y="5786"/>
                    <a:pt x="26937" y="5672"/>
                  </a:cubicBezTo>
                  <a:cubicBezTo>
                    <a:pt x="26945" y="5649"/>
                    <a:pt x="26945" y="5633"/>
                    <a:pt x="26945" y="5618"/>
                  </a:cubicBezTo>
                  <a:lnTo>
                    <a:pt x="27014" y="5618"/>
                  </a:lnTo>
                  <a:cubicBezTo>
                    <a:pt x="27059" y="5710"/>
                    <a:pt x="27067" y="5816"/>
                    <a:pt x="27029" y="5915"/>
                  </a:cubicBezTo>
                  <a:cubicBezTo>
                    <a:pt x="26991" y="5992"/>
                    <a:pt x="26953" y="6075"/>
                    <a:pt x="26937" y="6159"/>
                  </a:cubicBezTo>
                  <a:cubicBezTo>
                    <a:pt x="26933" y="6200"/>
                    <a:pt x="26965" y="6227"/>
                    <a:pt x="26993" y="6227"/>
                  </a:cubicBezTo>
                  <a:cubicBezTo>
                    <a:pt x="27012" y="6227"/>
                    <a:pt x="27029" y="6214"/>
                    <a:pt x="27029" y="6182"/>
                  </a:cubicBezTo>
                  <a:cubicBezTo>
                    <a:pt x="27044" y="6114"/>
                    <a:pt x="27067" y="6053"/>
                    <a:pt x="27105" y="5992"/>
                  </a:cubicBezTo>
                  <a:cubicBezTo>
                    <a:pt x="27120" y="5946"/>
                    <a:pt x="27136" y="5893"/>
                    <a:pt x="27143" y="5839"/>
                  </a:cubicBezTo>
                  <a:lnTo>
                    <a:pt x="27143" y="5839"/>
                  </a:lnTo>
                  <a:cubicBezTo>
                    <a:pt x="27181" y="5999"/>
                    <a:pt x="27197" y="6197"/>
                    <a:pt x="27067" y="6319"/>
                  </a:cubicBezTo>
                  <a:cubicBezTo>
                    <a:pt x="27031" y="6349"/>
                    <a:pt x="27070" y="6402"/>
                    <a:pt x="27110" y="6402"/>
                  </a:cubicBezTo>
                  <a:cubicBezTo>
                    <a:pt x="27122" y="6402"/>
                    <a:pt x="27133" y="6398"/>
                    <a:pt x="27143" y="6388"/>
                  </a:cubicBezTo>
                  <a:cubicBezTo>
                    <a:pt x="27273" y="6266"/>
                    <a:pt x="27288" y="6068"/>
                    <a:pt x="27258" y="5900"/>
                  </a:cubicBezTo>
                  <a:cubicBezTo>
                    <a:pt x="27242" y="5801"/>
                    <a:pt x="27212" y="5710"/>
                    <a:pt x="27174" y="5618"/>
                  </a:cubicBezTo>
                  <a:cubicBezTo>
                    <a:pt x="27166" y="5603"/>
                    <a:pt x="27151" y="5588"/>
                    <a:pt x="27143" y="5572"/>
                  </a:cubicBezTo>
                  <a:close/>
                  <a:moveTo>
                    <a:pt x="26147" y="5918"/>
                  </a:moveTo>
                  <a:cubicBezTo>
                    <a:pt x="26187" y="5918"/>
                    <a:pt x="26227" y="5922"/>
                    <a:pt x="26267" y="5931"/>
                  </a:cubicBezTo>
                  <a:cubicBezTo>
                    <a:pt x="26373" y="5954"/>
                    <a:pt x="26488" y="5992"/>
                    <a:pt x="26594" y="6030"/>
                  </a:cubicBezTo>
                  <a:cubicBezTo>
                    <a:pt x="26267" y="6083"/>
                    <a:pt x="25931" y="6327"/>
                    <a:pt x="25680" y="6578"/>
                  </a:cubicBezTo>
                  <a:cubicBezTo>
                    <a:pt x="25543" y="6716"/>
                    <a:pt x="25436" y="6876"/>
                    <a:pt x="25367" y="7051"/>
                  </a:cubicBezTo>
                  <a:lnTo>
                    <a:pt x="25367" y="7043"/>
                  </a:lnTo>
                  <a:cubicBezTo>
                    <a:pt x="25467" y="6609"/>
                    <a:pt x="25634" y="6213"/>
                    <a:pt x="25947" y="5954"/>
                  </a:cubicBezTo>
                  <a:cubicBezTo>
                    <a:pt x="26013" y="5930"/>
                    <a:pt x="26080" y="5918"/>
                    <a:pt x="26147" y="5918"/>
                  </a:cubicBezTo>
                  <a:close/>
                  <a:moveTo>
                    <a:pt x="26259" y="7384"/>
                  </a:moveTo>
                  <a:cubicBezTo>
                    <a:pt x="26372" y="7384"/>
                    <a:pt x="26493" y="7419"/>
                    <a:pt x="26587" y="7463"/>
                  </a:cubicBezTo>
                  <a:cubicBezTo>
                    <a:pt x="26770" y="7569"/>
                    <a:pt x="26892" y="7752"/>
                    <a:pt x="26907" y="7966"/>
                  </a:cubicBezTo>
                  <a:cubicBezTo>
                    <a:pt x="26976" y="8362"/>
                    <a:pt x="26694" y="8728"/>
                    <a:pt x="26290" y="8751"/>
                  </a:cubicBezTo>
                  <a:cubicBezTo>
                    <a:pt x="26272" y="8752"/>
                    <a:pt x="26254" y="8753"/>
                    <a:pt x="26237" y="8753"/>
                  </a:cubicBezTo>
                  <a:cubicBezTo>
                    <a:pt x="25907" y="8753"/>
                    <a:pt x="25681" y="8483"/>
                    <a:pt x="25550" y="8187"/>
                  </a:cubicBezTo>
                  <a:lnTo>
                    <a:pt x="25550" y="8187"/>
                  </a:lnTo>
                  <a:cubicBezTo>
                    <a:pt x="25627" y="8293"/>
                    <a:pt x="25733" y="8377"/>
                    <a:pt x="25855" y="8423"/>
                  </a:cubicBezTo>
                  <a:cubicBezTo>
                    <a:pt x="25949" y="8456"/>
                    <a:pt x="26052" y="8476"/>
                    <a:pt x="26154" y="8476"/>
                  </a:cubicBezTo>
                  <a:cubicBezTo>
                    <a:pt x="26335" y="8476"/>
                    <a:pt x="26510" y="8413"/>
                    <a:pt x="26617" y="8248"/>
                  </a:cubicBezTo>
                  <a:cubicBezTo>
                    <a:pt x="26732" y="8057"/>
                    <a:pt x="26732" y="7752"/>
                    <a:pt x="26541" y="7592"/>
                  </a:cubicBezTo>
                  <a:cubicBezTo>
                    <a:pt x="26434" y="7493"/>
                    <a:pt x="26297" y="7440"/>
                    <a:pt x="26160" y="7440"/>
                  </a:cubicBezTo>
                  <a:cubicBezTo>
                    <a:pt x="26099" y="7455"/>
                    <a:pt x="26038" y="7478"/>
                    <a:pt x="25985" y="7501"/>
                  </a:cubicBezTo>
                  <a:cubicBezTo>
                    <a:pt x="26051" y="7416"/>
                    <a:pt x="26152" y="7384"/>
                    <a:pt x="26259" y="7384"/>
                  </a:cubicBezTo>
                  <a:close/>
                  <a:moveTo>
                    <a:pt x="11512" y="7630"/>
                  </a:moveTo>
                  <a:cubicBezTo>
                    <a:pt x="11527" y="7813"/>
                    <a:pt x="11565" y="8004"/>
                    <a:pt x="11618" y="8179"/>
                  </a:cubicBezTo>
                  <a:lnTo>
                    <a:pt x="11832" y="8888"/>
                  </a:lnTo>
                  <a:cubicBezTo>
                    <a:pt x="11827" y="8888"/>
                    <a:pt x="11821" y="8888"/>
                    <a:pt x="11816" y="8888"/>
                  </a:cubicBezTo>
                  <a:cubicBezTo>
                    <a:pt x="11554" y="8888"/>
                    <a:pt x="11276" y="8524"/>
                    <a:pt x="11276" y="8270"/>
                  </a:cubicBezTo>
                  <a:cubicBezTo>
                    <a:pt x="11291" y="8042"/>
                    <a:pt x="11367" y="7813"/>
                    <a:pt x="11512" y="7630"/>
                  </a:cubicBezTo>
                  <a:close/>
                  <a:moveTo>
                    <a:pt x="11585" y="6681"/>
                  </a:moveTo>
                  <a:cubicBezTo>
                    <a:pt x="11511" y="6944"/>
                    <a:pt x="11481" y="7207"/>
                    <a:pt x="11497" y="7478"/>
                  </a:cubicBezTo>
                  <a:cubicBezTo>
                    <a:pt x="11291" y="7745"/>
                    <a:pt x="11062" y="8141"/>
                    <a:pt x="11222" y="8491"/>
                  </a:cubicBezTo>
                  <a:cubicBezTo>
                    <a:pt x="11306" y="8690"/>
                    <a:pt x="11451" y="8850"/>
                    <a:pt x="11634" y="8949"/>
                  </a:cubicBezTo>
                  <a:cubicBezTo>
                    <a:pt x="11527" y="8979"/>
                    <a:pt x="11436" y="9040"/>
                    <a:pt x="11352" y="9109"/>
                  </a:cubicBezTo>
                  <a:cubicBezTo>
                    <a:pt x="11329" y="9139"/>
                    <a:pt x="11298" y="9170"/>
                    <a:pt x="11276" y="9208"/>
                  </a:cubicBezTo>
                  <a:cubicBezTo>
                    <a:pt x="11276" y="9208"/>
                    <a:pt x="11276" y="9200"/>
                    <a:pt x="11276" y="9200"/>
                  </a:cubicBezTo>
                  <a:cubicBezTo>
                    <a:pt x="10894" y="8568"/>
                    <a:pt x="10971" y="7828"/>
                    <a:pt x="11268" y="7181"/>
                  </a:cubicBezTo>
                  <a:cubicBezTo>
                    <a:pt x="11351" y="6999"/>
                    <a:pt x="11457" y="6833"/>
                    <a:pt x="11585" y="6681"/>
                  </a:cubicBezTo>
                  <a:close/>
                  <a:moveTo>
                    <a:pt x="10521" y="6899"/>
                  </a:moveTo>
                  <a:cubicBezTo>
                    <a:pt x="10590" y="6899"/>
                    <a:pt x="10658" y="6906"/>
                    <a:pt x="10719" y="6937"/>
                  </a:cubicBezTo>
                  <a:cubicBezTo>
                    <a:pt x="10879" y="6960"/>
                    <a:pt x="10971" y="7135"/>
                    <a:pt x="10994" y="7303"/>
                  </a:cubicBezTo>
                  <a:cubicBezTo>
                    <a:pt x="11001" y="7318"/>
                    <a:pt x="10994" y="7333"/>
                    <a:pt x="10978" y="7341"/>
                  </a:cubicBezTo>
                  <a:cubicBezTo>
                    <a:pt x="10971" y="7348"/>
                    <a:pt x="10971" y="7356"/>
                    <a:pt x="10971" y="7356"/>
                  </a:cubicBezTo>
                  <a:cubicBezTo>
                    <a:pt x="10971" y="7379"/>
                    <a:pt x="10963" y="7402"/>
                    <a:pt x="10963" y="7424"/>
                  </a:cubicBezTo>
                  <a:cubicBezTo>
                    <a:pt x="10958" y="7452"/>
                    <a:pt x="10936" y="7472"/>
                    <a:pt x="10913" y="7472"/>
                  </a:cubicBezTo>
                  <a:cubicBezTo>
                    <a:pt x="10904" y="7472"/>
                    <a:pt x="10895" y="7469"/>
                    <a:pt x="10887" y="7463"/>
                  </a:cubicBezTo>
                  <a:lnTo>
                    <a:pt x="10887" y="7463"/>
                  </a:lnTo>
                  <a:cubicBezTo>
                    <a:pt x="10894" y="7516"/>
                    <a:pt x="10872" y="7577"/>
                    <a:pt x="10841" y="7623"/>
                  </a:cubicBezTo>
                  <a:cubicBezTo>
                    <a:pt x="10872" y="7569"/>
                    <a:pt x="10887" y="7508"/>
                    <a:pt x="10879" y="7455"/>
                  </a:cubicBezTo>
                  <a:cubicBezTo>
                    <a:pt x="10864" y="7440"/>
                    <a:pt x="10864" y="7424"/>
                    <a:pt x="10864" y="7409"/>
                  </a:cubicBezTo>
                  <a:lnTo>
                    <a:pt x="10864" y="7386"/>
                  </a:lnTo>
                  <a:cubicBezTo>
                    <a:pt x="10841" y="7310"/>
                    <a:pt x="10788" y="7249"/>
                    <a:pt x="10727" y="7211"/>
                  </a:cubicBezTo>
                  <a:cubicBezTo>
                    <a:pt x="10687" y="7186"/>
                    <a:pt x="10647" y="7175"/>
                    <a:pt x="10609" y="7175"/>
                  </a:cubicBezTo>
                  <a:cubicBezTo>
                    <a:pt x="10355" y="7175"/>
                    <a:pt x="10168" y="7663"/>
                    <a:pt x="10460" y="7783"/>
                  </a:cubicBezTo>
                  <a:cubicBezTo>
                    <a:pt x="10524" y="7810"/>
                    <a:pt x="10592" y="7823"/>
                    <a:pt x="10659" y="7823"/>
                  </a:cubicBezTo>
                  <a:cubicBezTo>
                    <a:pt x="10743" y="7823"/>
                    <a:pt x="10826" y="7802"/>
                    <a:pt x="10902" y="7760"/>
                  </a:cubicBezTo>
                  <a:lnTo>
                    <a:pt x="10902" y="7760"/>
                  </a:lnTo>
                  <a:cubicBezTo>
                    <a:pt x="10795" y="8286"/>
                    <a:pt x="10879" y="8834"/>
                    <a:pt x="11146" y="9299"/>
                  </a:cubicBezTo>
                  <a:cubicBezTo>
                    <a:pt x="11161" y="9322"/>
                    <a:pt x="11184" y="9330"/>
                    <a:pt x="11207" y="9330"/>
                  </a:cubicBezTo>
                  <a:cubicBezTo>
                    <a:pt x="11176" y="9406"/>
                    <a:pt x="11146" y="9482"/>
                    <a:pt x="11115" y="9558"/>
                  </a:cubicBezTo>
                  <a:cubicBezTo>
                    <a:pt x="11100" y="9139"/>
                    <a:pt x="10757" y="8827"/>
                    <a:pt x="10529" y="8484"/>
                  </a:cubicBezTo>
                  <a:cubicBezTo>
                    <a:pt x="10323" y="8179"/>
                    <a:pt x="10010" y="7714"/>
                    <a:pt x="10132" y="7333"/>
                  </a:cubicBezTo>
                  <a:cubicBezTo>
                    <a:pt x="10155" y="7280"/>
                    <a:pt x="10186" y="7234"/>
                    <a:pt x="10216" y="7188"/>
                  </a:cubicBezTo>
                  <a:cubicBezTo>
                    <a:pt x="10262" y="7120"/>
                    <a:pt x="10323" y="7059"/>
                    <a:pt x="10399" y="7005"/>
                  </a:cubicBezTo>
                  <a:cubicBezTo>
                    <a:pt x="10391" y="6982"/>
                    <a:pt x="10414" y="6960"/>
                    <a:pt x="10437" y="6960"/>
                  </a:cubicBezTo>
                  <a:lnTo>
                    <a:pt x="10452" y="6960"/>
                  </a:lnTo>
                  <a:lnTo>
                    <a:pt x="10475" y="6944"/>
                  </a:lnTo>
                  <a:cubicBezTo>
                    <a:pt x="10475" y="6921"/>
                    <a:pt x="10498" y="6899"/>
                    <a:pt x="10521" y="6899"/>
                  </a:cubicBezTo>
                  <a:close/>
                  <a:moveTo>
                    <a:pt x="10048" y="7798"/>
                  </a:moveTo>
                  <a:cubicBezTo>
                    <a:pt x="10087" y="7920"/>
                    <a:pt x="10140" y="8042"/>
                    <a:pt x="10201" y="8164"/>
                  </a:cubicBezTo>
                  <a:cubicBezTo>
                    <a:pt x="10468" y="8644"/>
                    <a:pt x="11138" y="9155"/>
                    <a:pt x="10994" y="9757"/>
                  </a:cubicBezTo>
                  <a:cubicBezTo>
                    <a:pt x="10994" y="9764"/>
                    <a:pt x="10994" y="9772"/>
                    <a:pt x="10994" y="9779"/>
                  </a:cubicBezTo>
                  <a:cubicBezTo>
                    <a:pt x="10780" y="9406"/>
                    <a:pt x="10483" y="9116"/>
                    <a:pt x="10308" y="8712"/>
                  </a:cubicBezTo>
                  <a:cubicBezTo>
                    <a:pt x="10170" y="8423"/>
                    <a:pt x="10079" y="8118"/>
                    <a:pt x="10048" y="7798"/>
                  </a:cubicBezTo>
                  <a:close/>
                  <a:moveTo>
                    <a:pt x="10201" y="8880"/>
                  </a:moveTo>
                  <a:cubicBezTo>
                    <a:pt x="10231" y="8956"/>
                    <a:pt x="10269" y="9033"/>
                    <a:pt x="10308" y="9101"/>
                  </a:cubicBezTo>
                  <a:cubicBezTo>
                    <a:pt x="10407" y="9246"/>
                    <a:pt x="10513" y="9383"/>
                    <a:pt x="10635" y="9520"/>
                  </a:cubicBezTo>
                  <a:cubicBezTo>
                    <a:pt x="10582" y="9619"/>
                    <a:pt x="10376" y="9673"/>
                    <a:pt x="10277" y="9711"/>
                  </a:cubicBezTo>
                  <a:cubicBezTo>
                    <a:pt x="10140" y="9757"/>
                    <a:pt x="9995" y="9779"/>
                    <a:pt x="9850" y="9802"/>
                  </a:cubicBezTo>
                  <a:cubicBezTo>
                    <a:pt x="9652" y="9856"/>
                    <a:pt x="9446" y="9879"/>
                    <a:pt x="9241" y="9879"/>
                  </a:cubicBezTo>
                  <a:cubicBezTo>
                    <a:pt x="9690" y="9673"/>
                    <a:pt x="10102" y="9330"/>
                    <a:pt x="10201" y="8880"/>
                  </a:cubicBezTo>
                  <a:close/>
                  <a:moveTo>
                    <a:pt x="12071" y="9792"/>
                  </a:moveTo>
                  <a:cubicBezTo>
                    <a:pt x="12080" y="9792"/>
                    <a:pt x="12089" y="9793"/>
                    <a:pt x="12099" y="9795"/>
                  </a:cubicBezTo>
                  <a:lnTo>
                    <a:pt x="12182" y="10077"/>
                  </a:lnTo>
                  <a:cubicBezTo>
                    <a:pt x="12168" y="10102"/>
                    <a:pt x="12109" y="10115"/>
                    <a:pt x="12046" y="10115"/>
                  </a:cubicBezTo>
                  <a:cubicBezTo>
                    <a:pt x="11974" y="10115"/>
                    <a:pt x="11898" y="10098"/>
                    <a:pt x="11878" y="10061"/>
                  </a:cubicBezTo>
                  <a:cubicBezTo>
                    <a:pt x="11814" y="9927"/>
                    <a:pt x="11948" y="9792"/>
                    <a:pt x="12071" y="9792"/>
                  </a:cubicBezTo>
                  <a:close/>
                  <a:moveTo>
                    <a:pt x="10704" y="9612"/>
                  </a:moveTo>
                  <a:cubicBezTo>
                    <a:pt x="10788" y="9711"/>
                    <a:pt x="10856" y="9818"/>
                    <a:pt x="10917" y="9932"/>
                  </a:cubicBezTo>
                  <a:cubicBezTo>
                    <a:pt x="10917" y="9940"/>
                    <a:pt x="10925" y="9947"/>
                    <a:pt x="10933" y="9947"/>
                  </a:cubicBezTo>
                  <a:cubicBezTo>
                    <a:pt x="10719" y="10298"/>
                    <a:pt x="10186" y="10275"/>
                    <a:pt x="9835" y="10313"/>
                  </a:cubicBezTo>
                  <a:cubicBezTo>
                    <a:pt x="9767" y="10321"/>
                    <a:pt x="9699" y="10325"/>
                    <a:pt x="9630" y="10325"/>
                  </a:cubicBezTo>
                  <a:cubicBezTo>
                    <a:pt x="9249" y="10325"/>
                    <a:pt x="8855" y="10212"/>
                    <a:pt x="8494" y="10115"/>
                  </a:cubicBezTo>
                  <a:lnTo>
                    <a:pt x="8478" y="10115"/>
                  </a:lnTo>
                  <a:cubicBezTo>
                    <a:pt x="8669" y="10084"/>
                    <a:pt x="8860" y="10031"/>
                    <a:pt x="9035" y="9962"/>
                  </a:cubicBezTo>
                  <a:lnTo>
                    <a:pt x="9042" y="9970"/>
                  </a:lnTo>
                  <a:cubicBezTo>
                    <a:pt x="9123" y="9983"/>
                    <a:pt x="9203" y="9988"/>
                    <a:pt x="9283" y="9988"/>
                  </a:cubicBezTo>
                  <a:cubicBezTo>
                    <a:pt x="9543" y="9988"/>
                    <a:pt x="9800" y="9931"/>
                    <a:pt x="10056" y="9879"/>
                  </a:cubicBezTo>
                  <a:cubicBezTo>
                    <a:pt x="10224" y="9840"/>
                    <a:pt x="10582" y="9779"/>
                    <a:pt x="10704" y="9612"/>
                  </a:cubicBezTo>
                  <a:close/>
                  <a:moveTo>
                    <a:pt x="11941" y="9466"/>
                  </a:moveTo>
                  <a:cubicBezTo>
                    <a:pt x="11962" y="9466"/>
                    <a:pt x="11985" y="9471"/>
                    <a:pt x="12007" y="9482"/>
                  </a:cubicBezTo>
                  <a:lnTo>
                    <a:pt x="12068" y="9673"/>
                  </a:lnTo>
                  <a:cubicBezTo>
                    <a:pt x="11984" y="9680"/>
                    <a:pt x="11908" y="9719"/>
                    <a:pt x="11855" y="9779"/>
                  </a:cubicBezTo>
                  <a:cubicBezTo>
                    <a:pt x="11779" y="9871"/>
                    <a:pt x="11725" y="10031"/>
                    <a:pt x="11817" y="10130"/>
                  </a:cubicBezTo>
                  <a:cubicBezTo>
                    <a:pt x="11855" y="10187"/>
                    <a:pt x="11959" y="10221"/>
                    <a:pt x="12058" y="10221"/>
                  </a:cubicBezTo>
                  <a:cubicBezTo>
                    <a:pt x="12116" y="10221"/>
                    <a:pt x="12173" y="10209"/>
                    <a:pt x="12213" y="10183"/>
                  </a:cubicBezTo>
                  <a:lnTo>
                    <a:pt x="12221" y="10183"/>
                  </a:lnTo>
                  <a:lnTo>
                    <a:pt x="12274" y="10374"/>
                  </a:lnTo>
                  <a:cubicBezTo>
                    <a:pt x="12205" y="10435"/>
                    <a:pt x="12106" y="10473"/>
                    <a:pt x="12015" y="10473"/>
                  </a:cubicBezTo>
                  <a:cubicBezTo>
                    <a:pt x="11893" y="10465"/>
                    <a:pt x="11786" y="10420"/>
                    <a:pt x="11695" y="10343"/>
                  </a:cubicBezTo>
                  <a:cubicBezTo>
                    <a:pt x="11596" y="10260"/>
                    <a:pt x="11489" y="10206"/>
                    <a:pt x="11367" y="10168"/>
                  </a:cubicBezTo>
                  <a:cubicBezTo>
                    <a:pt x="11458" y="10092"/>
                    <a:pt x="11527" y="9993"/>
                    <a:pt x="11580" y="9886"/>
                  </a:cubicBezTo>
                  <a:cubicBezTo>
                    <a:pt x="11648" y="9738"/>
                    <a:pt x="11780" y="9466"/>
                    <a:pt x="11941" y="9466"/>
                  </a:cubicBezTo>
                  <a:close/>
                  <a:moveTo>
                    <a:pt x="7501" y="10112"/>
                  </a:moveTo>
                  <a:cubicBezTo>
                    <a:pt x="7642" y="10112"/>
                    <a:pt x="7786" y="10118"/>
                    <a:pt x="7922" y="10122"/>
                  </a:cubicBezTo>
                  <a:cubicBezTo>
                    <a:pt x="8364" y="10176"/>
                    <a:pt x="8783" y="10321"/>
                    <a:pt x="9225" y="10389"/>
                  </a:cubicBezTo>
                  <a:lnTo>
                    <a:pt x="9233" y="10389"/>
                  </a:lnTo>
                  <a:cubicBezTo>
                    <a:pt x="9382" y="10408"/>
                    <a:pt x="9532" y="10418"/>
                    <a:pt x="9683" y="10418"/>
                  </a:cubicBezTo>
                  <a:cubicBezTo>
                    <a:pt x="9833" y="10418"/>
                    <a:pt x="9984" y="10408"/>
                    <a:pt x="10132" y="10389"/>
                  </a:cubicBezTo>
                  <a:lnTo>
                    <a:pt x="10132" y="10389"/>
                  </a:lnTo>
                  <a:lnTo>
                    <a:pt x="9241" y="10671"/>
                  </a:lnTo>
                  <a:cubicBezTo>
                    <a:pt x="9232" y="10662"/>
                    <a:pt x="9223" y="10659"/>
                    <a:pt x="9215" y="10659"/>
                  </a:cubicBezTo>
                  <a:cubicBezTo>
                    <a:pt x="9210" y="10659"/>
                    <a:pt x="9206" y="10660"/>
                    <a:pt x="9202" y="10664"/>
                  </a:cubicBezTo>
                  <a:cubicBezTo>
                    <a:pt x="9078" y="10696"/>
                    <a:pt x="8955" y="10710"/>
                    <a:pt x="8833" y="10710"/>
                  </a:cubicBezTo>
                  <a:cubicBezTo>
                    <a:pt x="8612" y="10710"/>
                    <a:pt x="8395" y="10664"/>
                    <a:pt x="8174" y="10595"/>
                  </a:cubicBezTo>
                  <a:cubicBezTo>
                    <a:pt x="8029" y="10557"/>
                    <a:pt x="7892" y="10511"/>
                    <a:pt x="7754" y="10481"/>
                  </a:cubicBezTo>
                  <a:cubicBezTo>
                    <a:pt x="7499" y="10399"/>
                    <a:pt x="7207" y="10247"/>
                    <a:pt x="6935" y="10247"/>
                  </a:cubicBezTo>
                  <a:cubicBezTo>
                    <a:pt x="6850" y="10247"/>
                    <a:pt x="6767" y="10262"/>
                    <a:pt x="6687" y="10298"/>
                  </a:cubicBezTo>
                  <a:lnTo>
                    <a:pt x="6665" y="10313"/>
                  </a:lnTo>
                  <a:lnTo>
                    <a:pt x="6665" y="10313"/>
                  </a:lnTo>
                  <a:lnTo>
                    <a:pt x="6672" y="10305"/>
                  </a:lnTo>
                  <a:cubicBezTo>
                    <a:pt x="6849" y="10145"/>
                    <a:pt x="7168" y="10112"/>
                    <a:pt x="7501" y="10112"/>
                  </a:cubicBezTo>
                  <a:close/>
                  <a:moveTo>
                    <a:pt x="6955" y="10385"/>
                  </a:moveTo>
                  <a:cubicBezTo>
                    <a:pt x="7039" y="10385"/>
                    <a:pt x="7125" y="10395"/>
                    <a:pt x="7206" y="10412"/>
                  </a:cubicBezTo>
                  <a:cubicBezTo>
                    <a:pt x="7267" y="10420"/>
                    <a:pt x="7320" y="10435"/>
                    <a:pt x="7381" y="10458"/>
                  </a:cubicBezTo>
                  <a:cubicBezTo>
                    <a:pt x="7358" y="10458"/>
                    <a:pt x="7343" y="10458"/>
                    <a:pt x="7328" y="10465"/>
                  </a:cubicBezTo>
                  <a:cubicBezTo>
                    <a:pt x="7084" y="10504"/>
                    <a:pt x="6710" y="10656"/>
                    <a:pt x="6520" y="10900"/>
                  </a:cubicBezTo>
                  <a:cubicBezTo>
                    <a:pt x="6489" y="10785"/>
                    <a:pt x="6482" y="10664"/>
                    <a:pt x="6505" y="10549"/>
                  </a:cubicBezTo>
                  <a:lnTo>
                    <a:pt x="6512" y="10549"/>
                  </a:lnTo>
                  <a:cubicBezTo>
                    <a:pt x="6605" y="10430"/>
                    <a:pt x="6776" y="10385"/>
                    <a:pt x="6955" y="10385"/>
                  </a:cubicBezTo>
                  <a:close/>
                  <a:moveTo>
                    <a:pt x="11808" y="9074"/>
                  </a:moveTo>
                  <a:cubicBezTo>
                    <a:pt x="11840" y="9074"/>
                    <a:pt x="11871" y="9082"/>
                    <a:pt x="11900" y="9101"/>
                  </a:cubicBezTo>
                  <a:lnTo>
                    <a:pt x="11977" y="9376"/>
                  </a:lnTo>
                  <a:cubicBezTo>
                    <a:pt x="11960" y="9372"/>
                    <a:pt x="11941" y="9370"/>
                    <a:pt x="11923" y="9370"/>
                  </a:cubicBezTo>
                  <a:cubicBezTo>
                    <a:pt x="11868" y="9370"/>
                    <a:pt x="11809" y="9387"/>
                    <a:pt x="11763" y="9421"/>
                  </a:cubicBezTo>
                  <a:cubicBezTo>
                    <a:pt x="11664" y="9497"/>
                    <a:pt x="11580" y="9597"/>
                    <a:pt x="11542" y="9719"/>
                  </a:cubicBezTo>
                  <a:cubicBezTo>
                    <a:pt x="11474" y="9886"/>
                    <a:pt x="11367" y="10039"/>
                    <a:pt x="11222" y="10161"/>
                  </a:cubicBezTo>
                  <a:cubicBezTo>
                    <a:pt x="11184" y="10191"/>
                    <a:pt x="11207" y="10252"/>
                    <a:pt x="11253" y="10252"/>
                  </a:cubicBezTo>
                  <a:cubicBezTo>
                    <a:pt x="11558" y="10259"/>
                    <a:pt x="11731" y="10570"/>
                    <a:pt x="12036" y="10570"/>
                  </a:cubicBezTo>
                  <a:cubicBezTo>
                    <a:pt x="12059" y="10570"/>
                    <a:pt x="12082" y="10568"/>
                    <a:pt x="12106" y="10564"/>
                  </a:cubicBezTo>
                  <a:cubicBezTo>
                    <a:pt x="12175" y="10549"/>
                    <a:pt x="12251" y="10519"/>
                    <a:pt x="12312" y="10473"/>
                  </a:cubicBezTo>
                  <a:lnTo>
                    <a:pt x="12373" y="10694"/>
                  </a:lnTo>
                  <a:cubicBezTo>
                    <a:pt x="12320" y="10831"/>
                    <a:pt x="12190" y="10915"/>
                    <a:pt x="12045" y="10915"/>
                  </a:cubicBezTo>
                  <a:cubicBezTo>
                    <a:pt x="12038" y="10915"/>
                    <a:pt x="12031" y="10916"/>
                    <a:pt x="12024" y="10916"/>
                  </a:cubicBezTo>
                  <a:cubicBezTo>
                    <a:pt x="11867" y="10916"/>
                    <a:pt x="11750" y="10835"/>
                    <a:pt x="11618" y="10740"/>
                  </a:cubicBezTo>
                  <a:lnTo>
                    <a:pt x="11519" y="10679"/>
                  </a:lnTo>
                  <a:cubicBezTo>
                    <a:pt x="11504" y="10656"/>
                    <a:pt x="11481" y="10641"/>
                    <a:pt x="11466" y="10618"/>
                  </a:cubicBezTo>
                  <a:lnTo>
                    <a:pt x="11382" y="10564"/>
                  </a:lnTo>
                  <a:lnTo>
                    <a:pt x="11375" y="10572"/>
                  </a:lnTo>
                  <a:cubicBezTo>
                    <a:pt x="11306" y="10526"/>
                    <a:pt x="11237" y="10473"/>
                    <a:pt x="11176" y="10435"/>
                  </a:cubicBezTo>
                  <a:lnTo>
                    <a:pt x="11176" y="10420"/>
                  </a:lnTo>
                  <a:lnTo>
                    <a:pt x="11146" y="10397"/>
                  </a:lnTo>
                  <a:lnTo>
                    <a:pt x="11123" y="10389"/>
                  </a:lnTo>
                  <a:lnTo>
                    <a:pt x="11123" y="10404"/>
                  </a:lnTo>
                  <a:lnTo>
                    <a:pt x="11077" y="10389"/>
                  </a:lnTo>
                  <a:cubicBezTo>
                    <a:pt x="11070" y="10389"/>
                    <a:pt x="11062" y="10382"/>
                    <a:pt x="11054" y="10374"/>
                  </a:cubicBezTo>
                  <a:cubicBezTo>
                    <a:pt x="11016" y="10351"/>
                    <a:pt x="10971" y="10336"/>
                    <a:pt x="10925" y="10313"/>
                  </a:cubicBezTo>
                  <a:cubicBezTo>
                    <a:pt x="10933" y="10282"/>
                    <a:pt x="10933" y="10244"/>
                    <a:pt x="10917" y="10214"/>
                  </a:cubicBezTo>
                  <a:cubicBezTo>
                    <a:pt x="11054" y="10092"/>
                    <a:pt x="11154" y="9940"/>
                    <a:pt x="11207" y="9764"/>
                  </a:cubicBezTo>
                  <a:cubicBezTo>
                    <a:pt x="11260" y="9597"/>
                    <a:pt x="11336" y="9444"/>
                    <a:pt x="11436" y="9299"/>
                  </a:cubicBezTo>
                  <a:cubicBezTo>
                    <a:pt x="11516" y="9219"/>
                    <a:pt x="11671" y="9074"/>
                    <a:pt x="11808" y="9074"/>
                  </a:cubicBezTo>
                  <a:close/>
                  <a:moveTo>
                    <a:pt x="25444" y="10862"/>
                  </a:moveTo>
                  <a:cubicBezTo>
                    <a:pt x="25535" y="10930"/>
                    <a:pt x="25604" y="11022"/>
                    <a:pt x="25642" y="11121"/>
                  </a:cubicBezTo>
                  <a:cubicBezTo>
                    <a:pt x="25686" y="11202"/>
                    <a:pt x="25716" y="11291"/>
                    <a:pt x="25732" y="11379"/>
                  </a:cubicBezTo>
                  <a:lnTo>
                    <a:pt x="25732" y="11379"/>
                  </a:lnTo>
                  <a:cubicBezTo>
                    <a:pt x="25702" y="11364"/>
                    <a:pt x="25672" y="11349"/>
                    <a:pt x="25642" y="11342"/>
                  </a:cubicBezTo>
                  <a:cubicBezTo>
                    <a:pt x="25583" y="11326"/>
                    <a:pt x="25523" y="11319"/>
                    <a:pt x="25462" y="11319"/>
                  </a:cubicBezTo>
                  <a:cubicBezTo>
                    <a:pt x="25372" y="11319"/>
                    <a:pt x="25282" y="11336"/>
                    <a:pt x="25200" y="11372"/>
                  </a:cubicBezTo>
                  <a:cubicBezTo>
                    <a:pt x="25306" y="11212"/>
                    <a:pt x="25383" y="11045"/>
                    <a:pt x="25444" y="10862"/>
                  </a:cubicBezTo>
                  <a:close/>
                  <a:moveTo>
                    <a:pt x="5114" y="11085"/>
                  </a:moveTo>
                  <a:cubicBezTo>
                    <a:pt x="5342" y="11085"/>
                    <a:pt x="5563" y="11190"/>
                    <a:pt x="5712" y="11372"/>
                  </a:cubicBezTo>
                  <a:cubicBezTo>
                    <a:pt x="5727" y="11410"/>
                    <a:pt x="5742" y="11449"/>
                    <a:pt x="5750" y="11487"/>
                  </a:cubicBezTo>
                  <a:cubicBezTo>
                    <a:pt x="5618" y="11341"/>
                    <a:pt x="5395" y="11276"/>
                    <a:pt x="5203" y="11276"/>
                  </a:cubicBezTo>
                  <a:cubicBezTo>
                    <a:pt x="5174" y="11276"/>
                    <a:pt x="5145" y="11278"/>
                    <a:pt x="5117" y="11281"/>
                  </a:cubicBezTo>
                  <a:cubicBezTo>
                    <a:pt x="4874" y="11319"/>
                    <a:pt x="4637" y="11388"/>
                    <a:pt x="4416" y="11487"/>
                  </a:cubicBezTo>
                  <a:cubicBezTo>
                    <a:pt x="4576" y="11281"/>
                    <a:pt x="4744" y="11113"/>
                    <a:pt x="5026" y="11090"/>
                  </a:cubicBezTo>
                  <a:cubicBezTo>
                    <a:pt x="5055" y="11087"/>
                    <a:pt x="5084" y="11085"/>
                    <a:pt x="5114" y="11085"/>
                  </a:cubicBezTo>
                  <a:close/>
                  <a:moveTo>
                    <a:pt x="7516" y="10567"/>
                  </a:moveTo>
                  <a:cubicBezTo>
                    <a:pt x="7619" y="10567"/>
                    <a:pt x="7722" y="10581"/>
                    <a:pt x="7823" y="10610"/>
                  </a:cubicBezTo>
                  <a:lnTo>
                    <a:pt x="7838" y="10610"/>
                  </a:lnTo>
                  <a:cubicBezTo>
                    <a:pt x="7892" y="10625"/>
                    <a:pt x="7953" y="10641"/>
                    <a:pt x="8006" y="10656"/>
                  </a:cubicBezTo>
                  <a:cubicBezTo>
                    <a:pt x="8257" y="10740"/>
                    <a:pt x="8509" y="10793"/>
                    <a:pt x="8768" y="10816"/>
                  </a:cubicBezTo>
                  <a:lnTo>
                    <a:pt x="6375" y="11570"/>
                  </a:lnTo>
                  <a:cubicBezTo>
                    <a:pt x="6390" y="11532"/>
                    <a:pt x="6405" y="11487"/>
                    <a:pt x="6413" y="11449"/>
                  </a:cubicBezTo>
                  <a:cubicBezTo>
                    <a:pt x="6451" y="11388"/>
                    <a:pt x="6482" y="11319"/>
                    <a:pt x="6505" y="11243"/>
                  </a:cubicBezTo>
                  <a:lnTo>
                    <a:pt x="6512" y="11250"/>
                  </a:lnTo>
                  <a:cubicBezTo>
                    <a:pt x="6527" y="11189"/>
                    <a:pt x="6535" y="11121"/>
                    <a:pt x="6535" y="11060"/>
                  </a:cubicBezTo>
                  <a:cubicBezTo>
                    <a:pt x="6626" y="10846"/>
                    <a:pt x="6916" y="10709"/>
                    <a:pt x="7107" y="10641"/>
                  </a:cubicBezTo>
                  <a:cubicBezTo>
                    <a:pt x="7238" y="10593"/>
                    <a:pt x="7377" y="10567"/>
                    <a:pt x="7516" y="10567"/>
                  </a:cubicBezTo>
                  <a:close/>
                  <a:moveTo>
                    <a:pt x="10765" y="10397"/>
                  </a:moveTo>
                  <a:cubicBezTo>
                    <a:pt x="10864" y="10404"/>
                    <a:pt x="10948" y="10458"/>
                    <a:pt x="11009" y="10534"/>
                  </a:cubicBezTo>
                  <a:cubicBezTo>
                    <a:pt x="11032" y="10549"/>
                    <a:pt x="11047" y="10572"/>
                    <a:pt x="11062" y="10595"/>
                  </a:cubicBezTo>
                  <a:cubicBezTo>
                    <a:pt x="11085" y="10595"/>
                    <a:pt x="11100" y="10587"/>
                    <a:pt x="11115" y="10572"/>
                  </a:cubicBezTo>
                  <a:lnTo>
                    <a:pt x="11115" y="10595"/>
                  </a:lnTo>
                  <a:cubicBezTo>
                    <a:pt x="11131" y="10709"/>
                    <a:pt x="11131" y="10831"/>
                    <a:pt x="11115" y="10946"/>
                  </a:cubicBezTo>
                  <a:cubicBezTo>
                    <a:pt x="11079" y="10942"/>
                    <a:pt x="11042" y="10941"/>
                    <a:pt x="11005" y="10941"/>
                  </a:cubicBezTo>
                  <a:cubicBezTo>
                    <a:pt x="10857" y="10941"/>
                    <a:pt x="10705" y="10965"/>
                    <a:pt x="10559" y="11014"/>
                  </a:cubicBezTo>
                  <a:cubicBezTo>
                    <a:pt x="10384" y="11075"/>
                    <a:pt x="10209" y="11136"/>
                    <a:pt x="10033" y="11189"/>
                  </a:cubicBezTo>
                  <a:cubicBezTo>
                    <a:pt x="9858" y="11243"/>
                    <a:pt x="9584" y="11319"/>
                    <a:pt x="9484" y="11517"/>
                  </a:cubicBezTo>
                  <a:cubicBezTo>
                    <a:pt x="9370" y="11540"/>
                    <a:pt x="9263" y="11578"/>
                    <a:pt x="9157" y="11624"/>
                  </a:cubicBezTo>
                  <a:cubicBezTo>
                    <a:pt x="9271" y="11494"/>
                    <a:pt x="9378" y="11372"/>
                    <a:pt x="9500" y="11243"/>
                  </a:cubicBezTo>
                  <a:cubicBezTo>
                    <a:pt x="9660" y="11075"/>
                    <a:pt x="9850" y="10953"/>
                    <a:pt x="10026" y="10801"/>
                  </a:cubicBezTo>
                  <a:cubicBezTo>
                    <a:pt x="10148" y="10694"/>
                    <a:pt x="10269" y="10595"/>
                    <a:pt x="10407" y="10511"/>
                  </a:cubicBezTo>
                  <a:lnTo>
                    <a:pt x="10765" y="10397"/>
                  </a:lnTo>
                  <a:close/>
                  <a:moveTo>
                    <a:pt x="5722" y="10615"/>
                  </a:moveTo>
                  <a:cubicBezTo>
                    <a:pt x="5740" y="10615"/>
                    <a:pt x="5758" y="10616"/>
                    <a:pt x="5773" y="10618"/>
                  </a:cubicBezTo>
                  <a:cubicBezTo>
                    <a:pt x="5880" y="10633"/>
                    <a:pt x="5986" y="10801"/>
                    <a:pt x="6055" y="10885"/>
                  </a:cubicBezTo>
                  <a:cubicBezTo>
                    <a:pt x="6139" y="11007"/>
                    <a:pt x="6192" y="11151"/>
                    <a:pt x="6215" y="11296"/>
                  </a:cubicBezTo>
                  <a:cubicBezTo>
                    <a:pt x="6177" y="11395"/>
                    <a:pt x="6123" y="11487"/>
                    <a:pt x="6062" y="11570"/>
                  </a:cubicBezTo>
                  <a:cubicBezTo>
                    <a:pt x="6040" y="11601"/>
                    <a:pt x="6040" y="11631"/>
                    <a:pt x="6047" y="11662"/>
                  </a:cubicBezTo>
                  <a:lnTo>
                    <a:pt x="5963" y="11692"/>
                  </a:lnTo>
                  <a:cubicBezTo>
                    <a:pt x="6017" y="11540"/>
                    <a:pt x="6017" y="11372"/>
                    <a:pt x="5963" y="11220"/>
                  </a:cubicBezTo>
                  <a:cubicBezTo>
                    <a:pt x="5941" y="11151"/>
                    <a:pt x="5925" y="11014"/>
                    <a:pt x="5864" y="10961"/>
                  </a:cubicBezTo>
                  <a:cubicBezTo>
                    <a:pt x="5788" y="10892"/>
                    <a:pt x="5704" y="10846"/>
                    <a:pt x="5620" y="10785"/>
                  </a:cubicBezTo>
                  <a:cubicBezTo>
                    <a:pt x="5455" y="10660"/>
                    <a:pt x="5605" y="10615"/>
                    <a:pt x="5722" y="10615"/>
                  </a:cubicBezTo>
                  <a:close/>
                  <a:moveTo>
                    <a:pt x="11108" y="11045"/>
                  </a:moveTo>
                  <a:cubicBezTo>
                    <a:pt x="11077" y="11235"/>
                    <a:pt x="11062" y="11433"/>
                    <a:pt x="11054" y="11631"/>
                  </a:cubicBezTo>
                  <a:cubicBezTo>
                    <a:pt x="11054" y="11670"/>
                    <a:pt x="11070" y="11715"/>
                    <a:pt x="11070" y="11761"/>
                  </a:cubicBezTo>
                  <a:cubicBezTo>
                    <a:pt x="10846" y="11517"/>
                    <a:pt x="10499" y="11425"/>
                    <a:pt x="10137" y="11425"/>
                  </a:cubicBezTo>
                  <a:cubicBezTo>
                    <a:pt x="9967" y="11425"/>
                    <a:pt x="9794" y="11445"/>
                    <a:pt x="9629" y="11479"/>
                  </a:cubicBezTo>
                  <a:cubicBezTo>
                    <a:pt x="9774" y="11334"/>
                    <a:pt x="10064" y="11289"/>
                    <a:pt x="10231" y="11243"/>
                  </a:cubicBezTo>
                  <a:cubicBezTo>
                    <a:pt x="10422" y="11182"/>
                    <a:pt x="10597" y="11098"/>
                    <a:pt x="10795" y="11067"/>
                  </a:cubicBezTo>
                  <a:cubicBezTo>
                    <a:pt x="10894" y="11052"/>
                    <a:pt x="11001" y="11045"/>
                    <a:pt x="11108" y="11045"/>
                  </a:cubicBezTo>
                  <a:close/>
                  <a:moveTo>
                    <a:pt x="25512" y="9840"/>
                  </a:moveTo>
                  <a:cubicBezTo>
                    <a:pt x="25527" y="9886"/>
                    <a:pt x="25550" y="9932"/>
                    <a:pt x="25573" y="9978"/>
                  </a:cubicBezTo>
                  <a:cubicBezTo>
                    <a:pt x="25718" y="10237"/>
                    <a:pt x="25901" y="10526"/>
                    <a:pt x="25977" y="10816"/>
                  </a:cubicBezTo>
                  <a:cubicBezTo>
                    <a:pt x="26015" y="10953"/>
                    <a:pt x="26175" y="11837"/>
                    <a:pt x="25954" y="12020"/>
                  </a:cubicBezTo>
                  <a:cubicBezTo>
                    <a:pt x="26030" y="11830"/>
                    <a:pt x="25985" y="11609"/>
                    <a:pt x="25840" y="11464"/>
                  </a:cubicBezTo>
                  <a:lnTo>
                    <a:pt x="25840" y="11456"/>
                  </a:lnTo>
                  <a:cubicBezTo>
                    <a:pt x="25840" y="11319"/>
                    <a:pt x="25794" y="11182"/>
                    <a:pt x="25726" y="11067"/>
                  </a:cubicBezTo>
                  <a:cubicBezTo>
                    <a:pt x="25672" y="10961"/>
                    <a:pt x="25581" y="10816"/>
                    <a:pt x="25474" y="10763"/>
                  </a:cubicBezTo>
                  <a:cubicBezTo>
                    <a:pt x="25550" y="10465"/>
                    <a:pt x="25566" y="10153"/>
                    <a:pt x="25512" y="9840"/>
                  </a:cubicBezTo>
                  <a:close/>
                  <a:moveTo>
                    <a:pt x="9065" y="10938"/>
                  </a:moveTo>
                  <a:lnTo>
                    <a:pt x="9065" y="10938"/>
                  </a:lnTo>
                  <a:cubicBezTo>
                    <a:pt x="8669" y="11228"/>
                    <a:pt x="8364" y="11639"/>
                    <a:pt x="7953" y="11891"/>
                  </a:cubicBezTo>
                  <a:cubicBezTo>
                    <a:pt x="7755" y="12012"/>
                    <a:pt x="7531" y="12088"/>
                    <a:pt x="7306" y="12088"/>
                  </a:cubicBezTo>
                  <a:cubicBezTo>
                    <a:pt x="7150" y="12088"/>
                    <a:pt x="6994" y="12051"/>
                    <a:pt x="6847" y="11967"/>
                  </a:cubicBezTo>
                  <a:cubicBezTo>
                    <a:pt x="6779" y="11929"/>
                    <a:pt x="6710" y="11898"/>
                    <a:pt x="6642" y="11868"/>
                  </a:cubicBezTo>
                  <a:cubicBezTo>
                    <a:pt x="6604" y="11837"/>
                    <a:pt x="6558" y="11814"/>
                    <a:pt x="6520" y="11792"/>
                  </a:cubicBezTo>
                  <a:lnTo>
                    <a:pt x="6520" y="11799"/>
                  </a:lnTo>
                  <a:cubicBezTo>
                    <a:pt x="6505" y="11784"/>
                    <a:pt x="6489" y="11769"/>
                    <a:pt x="6474" y="11753"/>
                  </a:cubicBezTo>
                  <a:lnTo>
                    <a:pt x="9065" y="10938"/>
                  </a:lnTo>
                  <a:close/>
                  <a:moveTo>
                    <a:pt x="12442" y="10915"/>
                  </a:moveTo>
                  <a:lnTo>
                    <a:pt x="12617" y="11502"/>
                  </a:lnTo>
                  <a:cubicBezTo>
                    <a:pt x="12701" y="11792"/>
                    <a:pt x="12838" y="12058"/>
                    <a:pt x="13013" y="12302"/>
                  </a:cubicBezTo>
                  <a:cubicBezTo>
                    <a:pt x="12762" y="12272"/>
                    <a:pt x="12525" y="12028"/>
                    <a:pt x="12419" y="11799"/>
                  </a:cubicBezTo>
                  <a:cubicBezTo>
                    <a:pt x="12327" y="11586"/>
                    <a:pt x="12259" y="11349"/>
                    <a:pt x="12358" y="11128"/>
                  </a:cubicBezTo>
                  <a:cubicBezTo>
                    <a:pt x="12388" y="11060"/>
                    <a:pt x="12411" y="10991"/>
                    <a:pt x="12442" y="10915"/>
                  </a:cubicBezTo>
                  <a:close/>
                  <a:moveTo>
                    <a:pt x="4911" y="10941"/>
                  </a:moveTo>
                  <a:cubicBezTo>
                    <a:pt x="4972" y="10941"/>
                    <a:pt x="5033" y="10947"/>
                    <a:pt x="5095" y="10961"/>
                  </a:cubicBezTo>
                  <a:lnTo>
                    <a:pt x="5125" y="10984"/>
                  </a:lnTo>
                  <a:cubicBezTo>
                    <a:pt x="5064" y="10984"/>
                    <a:pt x="5011" y="10984"/>
                    <a:pt x="4950" y="10991"/>
                  </a:cubicBezTo>
                  <a:cubicBezTo>
                    <a:pt x="4607" y="11045"/>
                    <a:pt x="4424" y="11304"/>
                    <a:pt x="4226" y="11563"/>
                  </a:cubicBezTo>
                  <a:cubicBezTo>
                    <a:pt x="4165" y="11593"/>
                    <a:pt x="4111" y="11624"/>
                    <a:pt x="4058" y="11654"/>
                  </a:cubicBezTo>
                  <a:cubicBezTo>
                    <a:pt x="3677" y="11868"/>
                    <a:pt x="3342" y="12218"/>
                    <a:pt x="2922" y="12348"/>
                  </a:cubicBezTo>
                  <a:cubicBezTo>
                    <a:pt x="2953" y="12325"/>
                    <a:pt x="2991" y="12295"/>
                    <a:pt x="3022" y="12264"/>
                  </a:cubicBezTo>
                  <a:cubicBezTo>
                    <a:pt x="3395" y="11913"/>
                    <a:pt x="3677" y="11532"/>
                    <a:pt x="4104" y="11235"/>
                  </a:cubicBezTo>
                  <a:cubicBezTo>
                    <a:pt x="4343" y="11078"/>
                    <a:pt x="4623" y="10941"/>
                    <a:pt x="4911" y="10941"/>
                  </a:cubicBezTo>
                  <a:close/>
                  <a:moveTo>
                    <a:pt x="7975" y="11997"/>
                  </a:moveTo>
                  <a:cubicBezTo>
                    <a:pt x="7884" y="12165"/>
                    <a:pt x="7754" y="12302"/>
                    <a:pt x="7602" y="12416"/>
                  </a:cubicBezTo>
                  <a:cubicBezTo>
                    <a:pt x="7484" y="12495"/>
                    <a:pt x="7344" y="12534"/>
                    <a:pt x="7206" y="12534"/>
                  </a:cubicBezTo>
                  <a:cubicBezTo>
                    <a:pt x="7183" y="12534"/>
                    <a:pt x="7160" y="12533"/>
                    <a:pt x="7137" y="12531"/>
                  </a:cubicBezTo>
                  <a:cubicBezTo>
                    <a:pt x="6969" y="12424"/>
                    <a:pt x="6931" y="12226"/>
                    <a:pt x="6832" y="12058"/>
                  </a:cubicBezTo>
                  <a:lnTo>
                    <a:pt x="6832" y="12058"/>
                  </a:lnTo>
                  <a:cubicBezTo>
                    <a:pt x="6992" y="12154"/>
                    <a:pt x="7171" y="12201"/>
                    <a:pt x="7350" y="12201"/>
                  </a:cubicBezTo>
                  <a:cubicBezTo>
                    <a:pt x="7530" y="12201"/>
                    <a:pt x="7709" y="12154"/>
                    <a:pt x="7869" y="12058"/>
                  </a:cubicBezTo>
                  <a:cubicBezTo>
                    <a:pt x="7907" y="12043"/>
                    <a:pt x="7937" y="12020"/>
                    <a:pt x="7975" y="11997"/>
                  </a:cubicBezTo>
                  <a:close/>
                  <a:moveTo>
                    <a:pt x="25284" y="7737"/>
                  </a:moveTo>
                  <a:lnTo>
                    <a:pt x="25284" y="7737"/>
                  </a:lnTo>
                  <a:cubicBezTo>
                    <a:pt x="25299" y="7828"/>
                    <a:pt x="25314" y="7927"/>
                    <a:pt x="25337" y="8019"/>
                  </a:cubicBezTo>
                  <a:cubicBezTo>
                    <a:pt x="25360" y="8126"/>
                    <a:pt x="25398" y="8232"/>
                    <a:pt x="25451" y="8331"/>
                  </a:cubicBezTo>
                  <a:cubicBezTo>
                    <a:pt x="25345" y="8621"/>
                    <a:pt x="25482" y="9033"/>
                    <a:pt x="25566" y="9299"/>
                  </a:cubicBezTo>
                  <a:cubicBezTo>
                    <a:pt x="25741" y="9840"/>
                    <a:pt x="26061" y="10313"/>
                    <a:pt x="26229" y="10862"/>
                  </a:cubicBezTo>
                  <a:cubicBezTo>
                    <a:pt x="26396" y="11410"/>
                    <a:pt x="26419" y="12058"/>
                    <a:pt x="25931" y="12424"/>
                  </a:cubicBezTo>
                  <a:cubicBezTo>
                    <a:pt x="25827" y="12503"/>
                    <a:pt x="25706" y="12538"/>
                    <a:pt x="25584" y="12538"/>
                  </a:cubicBezTo>
                  <a:cubicBezTo>
                    <a:pt x="25269" y="12538"/>
                    <a:pt x="24951" y="12302"/>
                    <a:pt x="24918" y="11967"/>
                  </a:cubicBezTo>
                  <a:lnTo>
                    <a:pt x="24925" y="11959"/>
                  </a:lnTo>
                  <a:cubicBezTo>
                    <a:pt x="24918" y="11891"/>
                    <a:pt x="24933" y="11830"/>
                    <a:pt x="24956" y="11769"/>
                  </a:cubicBezTo>
                  <a:cubicBezTo>
                    <a:pt x="25032" y="11616"/>
                    <a:pt x="25223" y="11532"/>
                    <a:pt x="25367" y="11487"/>
                  </a:cubicBezTo>
                  <a:cubicBezTo>
                    <a:pt x="25387" y="11485"/>
                    <a:pt x="25407" y="11484"/>
                    <a:pt x="25426" y="11484"/>
                  </a:cubicBezTo>
                  <a:cubicBezTo>
                    <a:pt x="25487" y="11484"/>
                    <a:pt x="25545" y="11494"/>
                    <a:pt x="25604" y="11517"/>
                  </a:cubicBezTo>
                  <a:cubicBezTo>
                    <a:pt x="25245" y="11525"/>
                    <a:pt x="25017" y="12211"/>
                    <a:pt x="25459" y="12287"/>
                  </a:cubicBezTo>
                  <a:cubicBezTo>
                    <a:pt x="25492" y="12295"/>
                    <a:pt x="25525" y="12299"/>
                    <a:pt x="25558" y="12299"/>
                  </a:cubicBezTo>
                  <a:cubicBezTo>
                    <a:pt x="25678" y="12299"/>
                    <a:pt x="25793" y="12247"/>
                    <a:pt x="25870" y="12157"/>
                  </a:cubicBezTo>
                  <a:cubicBezTo>
                    <a:pt x="26213" y="12157"/>
                    <a:pt x="26183" y="11441"/>
                    <a:pt x="26152" y="11205"/>
                  </a:cubicBezTo>
                  <a:cubicBezTo>
                    <a:pt x="26114" y="10885"/>
                    <a:pt x="26008" y="10580"/>
                    <a:pt x="25848" y="10298"/>
                  </a:cubicBezTo>
                  <a:cubicBezTo>
                    <a:pt x="25665" y="9955"/>
                    <a:pt x="25512" y="9589"/>
                    <a:pt x="25398" y="9208"/>
                  </a:cubicBezTo>
                  <a:cubicBezTo>
                    <a:pt x="25390" y="9200"/>
                    <a:pt x="25383" y="9193"/>
                    <a:pt x="25375" y="9185"/>
                  </a:cubicBezTo>
                  <a:cubicBezTo>
                    <a:pt x="25299" y="8705"/>
                    <a:pt x="25268" y="8217"/>
                    <a:pt x="25284" y="7737"/>
                  </a:cubicBezTo>
                  <a:close/>
                  <a:moveTo>
                    <a:pt x="10064" y="10625"/>
                  </a:moveTo>
                  <a:cubicBezTo>
                    <a:pt x="9888" y="10763"/>
                    <a:pt x="9721" y="10907"/>
                    <a:pt x="9553" y="11052"/>
                  </a:cubicBezTo>
                  <a:cubicBezTo>
                    <a:pt x="9385" y="11197"/>
                    <a:pt x="9263" y="11380"/>
                    <a:pt x="9111" y="11540"/>
                  </a:cubicBezTo>
                  <a:cubicBezTo>
                    <a:pt x="9035" y="11609"/>
                    <a:pt x="8959" y="11685"/>
                    <a:pt x="8882" y="11753"/>
                  </a:cubicBezTo>
                  <a:cubicBezTo>
                    <a:pt x="8509" y="11967"/>
                    <a:pt x="7922" y="12546"/>
                    <a:pt x="7465" y="12599"/>
                  </a:cubicBezTo>
                  <a:cubicBezTo>
                    <a:pt x="7785" y="12462"/>
                    <a:pt x="7953" y="12180"/>
                    <a:pt x="8166" y="11898"/>
                  </a:cubicBezTo>
                  <a:cubicBezTo>
                    <a:pt x="8181" y="11883"/>
                    <a:pt x="8181" y="11868"/>
                    <a:pt x="8174" y="11852"/>
                  </a:cubicBezTo>
                  <a:cubicBezTo>
                    <a:pt x="8616" y="11510"/>
                    <a:pt x="8966" y="11014"/>
                    <a:pt x="9484" y="10824"/>
                  </a:cubicBezTo>
                  <a:cubicBezTo>
                    <a:pt x="9500" y="10824"/>
                    <a:pt x="9507" y="10808"/>
                    <a:pt x="9515" y="10801"/>
                  </a:cubicBezTo>
                  <a:lnTo>
                    <a:pt x="10064" y="10625"/>
                  </a:lnTo>
                  <a:close/>
                  <a:moveTo>
                    <a:pt x="23942" y="12195"/>
                  </a:moveTo>
                  <a:lnTo>
                    <a:pt x="23942" y="12195"/>
                  </a:lnTo>
                  <a:cubicBezTo>
                    <a:pt x="23782" y="12470"/>
                    <a:pt x="22974" y="12645"/>
                    <a:pt x="22837" y="12683"/>
                  </a:cubicBezTo>
                  <a:lnTo>
                    <a:pt x="22837" y="12676"/>
                  </a:lnTo>
                  <a:cubicBezTo>
                    <a:pt x="22713" y="12708"/>
                    <a:pt x="22588" y="12721"/>
                    <a:pt x="22463" y="12721"/>
                  </a:cubicBezTo>
                  <a:cubicBezTo>
                    <a:pt x="22297" y="12721"/>
                    <a:pt x="22130" y="12698"/>
                    <a:pt x="21961" y="12668"/>
                  </a:cubicBezTo>
                  <a:cubicBezTo>
                    <a:pt x="21900" y="12660"/>
                    <a:pt x="21839" y="12645"/>
                    <a:pt x="21770" y="12637"/>
                  </a:cubicBezTo>
                  <a:lnTo>
                    <a:pt x="23942" y="12195"/>
                  </a:lnTo>
                  <a:close/>
                  <a:moveTo>
                    <a:pt x="751" y="12172"/>
                  </a:moveTo>
                  <a:cubicBezTo>
                    <a:pt x="860" y="12172"/>
                    <a:pt x="977" y="12328"/>
                    <a:pt x="1032" y="12378"/>
                  </a:cubicBezTo>
                  <a:cubicBezTo>
                    <a:pt x="1131" y="12470"/>
                    <a:pt x="1246" y="12554"/>
                    <a:pt x="1368" y="12615"/>
                  </a:cubicBezTo>
                  <a:cubicBezTo>
                    <a:pt x="1421" y="12637"/>
                    <a:pt x="1474" y="12660"/>
                    <a:pt x="1535" y="12676"/>
                  </a:cubicBezTo>
                  <a:cubicBezTo>
                    <a:pt x="1299" y="12676"/>
                    <a:pt x="1063" y="12691"/>
                    <a:pt x="827" y="12721"/>
                  </a:cubicBezTo>
                  <a:cubicBezTo>
                    <a:pt x="796" y="12721"/>
                    <a:pt x="773" y="12737"/>
                    <a:pt x="758" y="12759"/>
                  </a:cubicBezTo>
                  <a:cubicBezTo>
                    <a:pt x="720" y="12744"/>
                    <a:pt x="682" y="12737"/>
                    <a:pt x="644" y="12737"/>
                  </a:cubicBezTo>
                  <a:lnTo>
                    <a:pt x="621" y="12737"/>
                  </a:lnTo>
                  <a:cubicBezTo>
                    <a:pt x="628" y="12729"/>
                    <a:pt x="628" y="12729"/>
                    <a:pt x="621" y="12721"/>
                  </a:cubicBezTo>
                  <a:cubicBezTo>
                    <a:pt x="583" y="12569"/>
                    <a:pt x="537" y="12394"/>
                    <a:pt x="636" y="12249"/>
                  </a:cubicBezTo>
                  <a:cubicBezTo>
                    <a:pt x="671" y="12193"/>
                    <a:pt x="710" y="12172"/>
                    <a:pt x="751" y="12172"/>
                  </a:cubicBezTo>
                  <a:close/>
                  <a:moveTo>
                    <a:pt x="11260" y="10694"/>
                  </a:moveTo>
                  <a:cubicBezTo>
                    <a:pt x="11367" y="10801"/>
                    <a:pt x="11481" y="10900"/>
                    <a:pt x="11603" y="10984"/>
                  </a:cubicBezTo>
                  <a:cubicBezTo>
                    <a:pt x="11626" y="11083"/>
                    <a:pt x="11626" y="11174"/>
                    <a:pt x="11626" y="11273"/>
                  </a:cubicBezTo>
                  <a:cubicBezTo>
                    <a:pt x="11611" y="11548"/>
                    <a:pt x="11565" y="11814"/>
                    <a:pt x="11504" y="12081"/>
                  </a:cubicBezTo>
                  <a:cubicBezTo>
                    <a:pt x="11451" y="12302"/>
                    <a:pt x="11458" y="12523"/>
                    <a:pt x="11512" y="12737"/>
                  </a:cubicBezTo>
                  <a:cubicBezTo>
                    <a:pt x="11518" y="12755"/>
                    <a:pt x="11524" y="12773"/>
                    <a:pt x="11530" y="12787"/>
                  </a:cubicBezTo>
                  <a:lnTo>
                    <a:pt x="11530" y="12787"/>
                  </a:lnTo>
                  <a:cubicBezTo>
                    <a:pt x="11410" y="12523"/>
                    <a:pt x="11321" y="12237"/>
                    <a:pt x="11276" y="11944"/>
                  </a:cubicBezTo>
                  <a:cubicBezTo>
                    <a:pt x="11199" y="11517"/>
                    <a:pt x="11283" y="11121"/>
                    <a:pt x="11260" y="10702"/>
                  </a:cubicBezTo>
                  <a:lnTo>
                    <a:pt x="11260" y="10694"/>
                  </a:lnTo>
                  <a:close/>
                  <a:moveTo>
                    <a:pt x="6123" y="11860"/>
                  </a:moveTo>
                  <a:cubicBezTo>
                    <a:pt x="6139" y="11875"/>
                    <a:pt x="6146" y="11883"/>
                    <a:pt x="6162" y="11891"/>
                  </a:cubicBezTo>
                  <a:cubicBezTo>
                    <a:pt x="6261" y="11921"/>
                    <a:pt x="6352" y="11967"/>
                    <a:pt x="6436" y="12028"/>
                  </a:cubicBezTo>
                  <a:cubicBezTo>
                    <a:pt x="6505" y="12165"/>
                    <a:pt x="6535" y="12317"/>
                    <a:pt x="6535" y="12462"/>
                  </a:cubicBezTo>
                  <a:cubicBezTo>
                    <a:pt x="6527" y="12569"/>
                    <a:pt x="6527" y="12767"/>
                    <a:pt x="6444" y="12843"/>
                  </a:cubicBezTo>
                  <a:cubicBezTo>
                    <a:pt x="6398" y="12889"/>
                    <a:pt x="6315" y="12938"/>
                    <a:pt x="6261" y="12938"/>
                  </a:cubicBezTo>
                  <a:cubicBezTo>
                    <a:pt x="6216" y="12938"/>
                    <a:pt x="6192" y="12903"/>
                    <a:pt x="6230" y="12798"/>
                  </a:cubicBezTo>
                  <a:cubicBezTo>
                    <a:pt x="6261" y="12698"/>
                    <a:pt x="6306" y="12607"/>
                    <a:pt x="6337" y="12508"/>
                  </a:cubicBezTo>
                  <a:cubicBezTo>
                    <a:pt x="6352" y="12432"/>
                    <a:pt x="6291" y="12310"/>
                    <a:pt x="6268" y="12241"/>
                  </a:cubicBezTo>
                  <a:cubicBezTo>
                    <a:pt x="6238" y="12104"/>
                    <a:pt x="6162" y="11974"/>
                    <a:pt x="6055" y="11883"/>
                  </a:cubicBezTo>
                  <a:lnTo>
                    <a:pt x="6123" y="11860"/>
                  </a:lnTo>
                  <a:close/>
                  <a:moveTo>
                    <a:pt x="5979" y="12256"/>
                  </a:moveTo>
                  <a:lnTo>
                    <a:pt x="5979" y="12256"/>
                  </a:lnTo>
                  <a:cubicBezTo>
                    <a:pt x="5986" y="12371"/>
                    <a:pt x="5963" y="12493"/>
                    <a:pt x="5918" y="12599"/>
                  </a:cubicBezTo>
                  <a:cubicBezTo>
                    <a:pt x="5910" y="12599"/>
                    <a:pt x="5910" y="12607"/>
                    <a:pt x="5902" y="12615"/>
                  </a:cubicBezTo>
                  <a:cubicBezTo>
                    <a:pt x="5796" y="12721"/>
                    <a:pt x="5666" y="12813"/>
                    <a:pt x="5529" y="12874"/>
                  </a:cubicBezTo>
                  <a:lnTo>
                    <a:pt x="5529" y="12881"/>
                  </a:lnTo>
                  <a:cubicBezTo>
                    <a:pt x="5424" y="12940"/>
                    <a:pt x="5308" y="12969"/>
                    <a:pt x="5190" y="12969"/>
                  </a:cubicBezTo>
                  <a:cubicBezTo>
                    <a:pt x="5094" y="12969"/>
                    <a:pt x="4997" y="12950"/>
                    <a:pt x="4904" y="12912"/>
                  </a:cubicBezTo>
                  <a:cubicBezTo>
                    <a:pt x="4866" y="12889"/>
                    <a:pt x="4828" y="12874"/>
                    <a:pt x="4790" y="12859"/>
                  </a:cubicBezTo>
                  <a:cubicBezTo>
                    <a:pt x="4866" y="12843"/>
                    <a:pt x="4950" y="12828"/>
                    <a:pt x="5034" y="12805"/>
                  </a:cubicBezTo>
                  <a:cubicBezTo>
                    <a:pt x="5262" y="12737"/>
                    <a:pt x="5902" y="12584"/>
                    <a:pt x="5979" y="12256"/>
                  </a:cubicBezTo>
                  <a:close/>
                  <a:moveTo>
                    <a:pt x="12304" y="11014"/>
                  </a:moveTo>
                  <a:lnTo>
                    <a:pt x="12304" y="11014"/>
                  </a:lnTo>
                  <a:cubicBezTo>
                    <a:pt x="12236" y="11159"/>
                    <a:pt x="12205" y="11311"/>
                    <a:pt x="12221" y="11471"/>
                  </a:cubicBezTo>
                  <a:cubicBezTo>
                    <a:pt x="12243" y="11662"/>
                    <a:pt x="12312" y="11845"/>
                    <a:pt x="12426" y="11997"/>
                  </a:cubicBezTo>
                  <a:cubicBezTo>
                    <a:pt x="12588" y="12203"/>
                    <a:pt x="12814" y="12410"/>
                    <a:pt x="13070" y="12410"/>
                  </a:cubicBezTo>
                  <a:cubicBezTo>
                    <a:pt x="13079" y="12410"/>
                    <a:pt x="13088" y="12409"/>
                    <a:pt x="13097" y="12409"/>
                  </a:cubicBezTo>
                  <a:cubicBezTo>
                    <a:pt x="13280" y="12630"/>
                    <a:pt x="13493" y="12820"/>
                    <a:pt x="13737" y="12973"/>
                  </a:cubicBezTo>
                  <a:cubicBezTo>
                    <a:pt x="13448" y="12912"/>
                    <a:pt x="13166" y="12798"/>
                    <a:pt x="12906" y="12653"/>
                  </a:cubicBezTo>
                  <a:cubicBezTo>
                    <a:pt x="12335" y="12310"/>
                    <a:pt x="11885" y="11784"/>
                    <a:pt x="11817" y="11098"/>
                  </a:cubicBezTo>
                  <a:lnTo>
                    <a:pt x="11817" y="11090"/>
                  </a:lnTo>
                  <a:cubicBezTo>
                    <a:pt x="11839" y="11098"/>
                    <a:pt x="11862" y="11106"/>
                    <a:pt x="11885" y="11113"/>
                  </a:cubicBezTo>
                  <a:cubicBezTo>
                    <a:pt x="11913" y="11118"/>
                    <a:pt x="11941" y="11120"/>
                    <a:pt x="11969" y="11120"/>
                  </a:cubicBezTo>
                  <a:cubicBezTo>
                    <a:pt x="12087" y="11120"/>
                    <a:pt x="12206" y="11082"/>
                    <a:pt x="12304" y="11014"/>
                  </a:cubicBezTo>
                  <a:close/>
                  <a:moveTo>
                    <a:pt x="23622" y="12546"/>
                  </a:moveTo>
                  <a:lnTo>
                    <a:pt x="23622" y="12546"/>
                  </a:lnTo>
                  <a:cubicBezTo>
                    <a:pt x="23287" y="12790"/>
                    <a:pt x="22890" y="12935"/>
                    <a:pt x="22479" y="12973"/>
                  </a:cubicBezTo>
                  <a:cubicBezTo>
                    <a:pt x="22410" y="12981"/>
                    <a:pt x="22342" y="12985"/>
                    <a:pt x="22273" y="12985"/>
                  </a:cubicBezTo>
                  <a:cubicBezTo>
                    <a:pt x="21837" y="12985"/>
                    <a:pt x="21396" y="12838"/>
                    <a:pt x="20955" y="12805"/>
                  </a:cubicBezTo>
                  <a:lnTo>
                    <a:pt x="20955" y="12798"/>
                  </a:lnTo>
                  <a:lnTo>
                    <a:pt x="21549" y="12676"/>
                  </a:lnTo>
                  <a:cubicBezTo>
                    <a:pt x="21717" y="12729"/>
                    <a:pt x="21884" y="12767"/>
                    <a:pt x="22052" y="12790"/>
                  </a:cubicBezTo>
                  <a:cubicBezTo>
                    <a:pt x="22166" y="12808"/>
                    <a:pt x="22274" y="12816"/>
                    <a:pt x="22378" y="12816"/>
                  </a:cubicBezTo>
                  <a:cubicBezTo>
                    <a:pt x="22621" y="12816"/>
                    <a:pt x="22848" y="12772"/>
                    <a:pt x="23104" y="12714"/>
                  </a:cubicBezTo>
                  <a:cubicBezTo>
                    <a:pt x="23287" y="12676"/>
                    <a:pt x="23454" y="12622"/>
                    <a:pt x="23622" y="12546"/>
                  </a:cubicBezTo>
                  <a:close/>
                  <a:moveTo>
                    <a:pt x="585" y="12935"/>
                  </a:moveTo>
                  <a:cubicBezTo>
                    <a:pt x="633" y="12935"/>
                    <a:pt x="682" y="12945"/>
                    <a:pt x="728" y="12965"/>
                  </a:cubicBezTo>
                  <a:cubicBezTo>
                    <a:pt x="781" y="12980"/>
                    <a:pt x="827" y="12996"/>
                    <a:pt x="880" y="13019"/>
                  </a:cubicBezTo>
                  <a:cubicBezTo>
                    <a:pt x="830" y="13016"/>
                    <a:pt x="780" y="13014"/>
                    <a:pt x="729" y="13014"/>
                  </a:cubicBezTo>
                  <a:cubicBezTo>
                    <a:pt x="642" y="13014"/>
                    <a:pt x="555" y="13019"/>
                    <a:pt x="468" y="13034"/>
                  </a:cubicBezTo>
                  <a:cubicBezTo>
                    <a:pt x="461" y="12988"/>
                    <a:pt x="453" y="12950"/>
                    <a:pt x="514" y="12942"/>
                  </a:cubicBezTo>
                  <a:cubicBezTo>
                    <a:pt x="537" y="12937"/>
                    <a:pt x="561" y="12935"/>
                    <a:pt x="585" y="12935"/>
                  </a:cubicBezTo>
                  <a:close/>
                  <a:moveTo>
                    <a:pt x="5263" y="11387"/>
                  </a:moveTo>
                  <a:cubicBezTo>
                    <a:pt x="5459" y="11387"/>
                    <a:pt x="5638" y="11447"/>
                    <a:pt x="5727" y="11639"/>
                  </a:cubicBezTo>
                  <a:cubicBezTo>
                    <a:pt x="5735" y="11647"/>
                    <a:pt x="5735" y="11647"/>
                    <a:pt x="5735" y="11647"/>
                  </a:cubicBezTo>
                  <a:cubicBezTo>
                    <a:pt x="5735" y="11670"/>
                    <a:pt x="5727" y="11685"/>
                    <a:pt x="5720" y="11700"/>
                  </a:cubicBezTo>
                  <a:cubicBezTo>
                    <a:pt x="5712" y="11723"/>
                    <a:pt x="5712" y="11746"/>
                    <a:pt x="5720" y="11769"/>
                  </a:cubicBezTo>
                  <a:lnTo>
                    <a:pt x="1375" y="13141"/>
                  </a:lnTo>
                  <a:cubicBezTo>
                    <a:pt x="1345" y="13125"/>
                    <a:pt x="1307" y="13110"/>
                    <a:pt x="1269" y="13102"/>
                  </a:cubicBezTo>
                  <a:cubicBezTo>
                    <a:pt x="1215" y="13019"/>
                    <a:pt x="1154" y="12950"/>
                    <a:pt x="1078" y="12897"/>
                  </a:cubicBezTo>
                  <a:cubicBezTo>
                    <a:pt x="1665" y="12828"/>
                    <a:pt x="2183" y="12828"/>
                    <a:pt x="2679" y="12531"/>
                  </a:cubicBezTo>
                  <a:cubicBezTo>
                    <a:pt x="2701" y="12523"/>
                    <a:pt x="2740" y="12523"/>
                    <a:pt x="2770" y="12508"/>
                  </a:cubicBezTo>
                  <a:lnTo>
                    <a:pt x="2770" y="12516"/>
                  </a:lnTo>
                  <a:cubicBezTo>
                    <a:pt x="3075" y="12424"/>
                    <a:pt x="3349" y="12279"/>
                    <a:pt x="3593" y="12089"/>
                  </a:cubicBezTo>
                  <a:cubicBezTo>
                    <a:pt x="3921" y="11837"/>
                    <a:pt x="4287" y="11639"/>
                    <a:pt x="4675" y="11502"/>
                  </a:cubicBezTo>
                  <a:cubicBezTo>
                    <a:pt x="4829" y="11455"/>
                    <a:pt x="5055" y="11387"/>
                    <a:pt x="5263" y="11387"/>
                  </a:cubicBezTo>
                  <a:close/>
                  <a:moveTo>
                    <a:pt x="4538" y="12881"/>
                  </a:moveTo>
                  <a:cubicBezTo>
                    <a:pt x="4538" y="12904"/>
                    <a:pt x="4561" y="12919"/>
                    <a:pt x="4584" y="12919"/>
                  </a:cubicBezTo>
                  <a:cubicBezTo>
                    <a:pt x="4592" y="12919"/>
                    <a:pt x="4601" y="12919"/>
                    <a:pt x="4609" y="12919"/>
                  </a:cubicBezTo>
                  <a:cubicBezTo>
                    <a:pt x="4791" y="12919"/>
                    <a:pt x="4974" y="13072"/>
                    <a:pt x="5163" y="13072"/>
                  </a:cubicBezTo>
                  <a:cubicBezTo>
                    <a:pt x="5293" y="13072"/>
                    <a:pt x="5422" y="13049"/>
                    <a:pt x="5537" y="12988"/>
                  </a:cubicBezTo>
                  <a:cubicBezTo>
                    <a:pt x="5605" y="12958"/>
                    <a:pt x="5674" y="12919"/>
                    <a:pt x="5742" y="12881"/>
                  </a:cubicBezTo>
                  <a:lnTo>
                    <a:pt x="5742" y="12881"/>
                  </a:lnTo>
                  <a:cubicBezTo>
                    <a:pt x="5720" y="12904"/>
                    <a:pt x="5704" y="12927"/>
                    <a:pt x="5681" y="12950"/>
                  </a:cubicBezTo>
                  <a:cubicBezTo>
                    <a:pt x="5438" y="13217"/>
                    <a:pt x="5056" y="13285"/>
                    <a:pt x="4721" y="13293"/>
                  </a:cubicBezTo>
                  <a:cubicBezTo>
                    <a:pt x="4203" y="13293"/>
                    <a:pt x="3753" y="13141"/>
                    <a:pt x="3250" y="13064"/>
                  </a:cubicBezTo>
                  <a:cubicBezTo>
                    <a:pt x="3174" y="13049"/>
                    <a:pt x="3098" y="13041"/>
                    <a:pt x="3022" y="13041"/>
                  </a:cubicBezTo>
                  <a:lnTo>
                    <a:pt x="3052" y="13034"/>
                  </a:lnTo>
                  <a:cubicBezTo>
                    <a:pt x="3304" y="12950"/>
                    <a:pt x="3555" y="12904"/>
                    <a:pt x="3822" y="12897"/>
                  </a:cubicBezTo>
                  <a:cubicBezTo>
                    <a:pt x="4058" y="12889"/>
                    <a:pt x="4294" y="12897"/>
                    <a:pt x="4538" y="12881"/>
                  </a:cubicBezTo>
                  <a:close/>
                  <a:moveTo>
                    <a:pt x="21520" y="1612"/>
                  </a:moveTo>
                  <a:cubicBezTo>
                    <a:pt x="22228" y="1612"/>
                    <a:pt x="22887" y="2094"/>
                    <a:pt x="23111" y="2836"/>
                  </a:cubicBezTo>
                  <a:cubicBezTo>
                    <a:pt x="23157" y="2974"/>
                    <a:pt x="24133" y="5550"/>
                    <a:pt x="25672" y="5793"/>
                  </a:cubicBezTo>
                  <a:cubicBezTo>
                    <a:pt x="24529" y="6876"/>
                    <a:pt x="25139" y="9566"/>
                    <a:pt x="25169" y="9696"/>
                  </a:cubicBezTo>
                  <a:cubicBezTo>
                    <a:pt x="25444" y="10618"/>
                    <a:pt x="24963" y="11578"/>
                    <a:pt x="24095" y="11852"/>
                  </a:cubicBezTo>
                  <a:lnTo>
                    <a:pt x="17571" y="13171"/>
                  </a:lnTo>
                  <a:cubicBezTo>
                    <a:pt x="17092" y="13254"/>
                    <a:pt x="16638" y="13294"/>
                    <a:pt x="16214" y="13294"/>
                  </a:cubicBezTo>
                  <a:cubicBezTo>
                    <a:pt x="14486" y="13294"/>
                    <a:pt x="13260" y="12624"/>
                    <a:pt x="12899" y="11418"/>
                  </a:cubicBezTo>
                  <a:lnTo>
                    <a:pt x="12899" y="11410"/>
                  </a:lnTo>
                  <a:lnTo>
                    <a:pt x="11900" y="8088"/>
                  </a:lnTo>
                  <a:cubicBezTo>
                    <a:pt x="11329" y="6159"/>
                    <a:pt x="13013" y="5039"/>
                    <a:pt x="14934" y="4117"/>
                  </a:cubicBezTo>
                  <a:lnTo>
                    <a:pt x="21046" y="1686"/>
                  </a:lnTo>
                  <a:cubicBezTo>
                    <a:pt x="21204" y="1636"/>
                    <a:pt x="21363" y="1612"/>
                    <a:pt x="21520" y="1612"/>
                  </a:cubicBezTo>
                  <a:close/>
                  <a:moveTo>
                    <a:pt x="11718" y="11403"/>
                  </a:moveTo>
                  <a:cubicBezTo>
                    <a:pt x="11824" y="11776"/>
                    <a:pt x="12022" y="12112"/>
                    <a:pt x="12289" y="12386"/>
                  </a:cubicBezTo>
                  <a:cubicBezTo>
                    <a:pt x="12137" y="12409"/>
                    <a:pt x="12000" y="12493"/>
                    <a:pt x="11916" y="12630"/>
                  </a:cubicBezTo>
                  <a:cubicBezTo>
                    <a:pt x="11769" y="12847"/>
                    <a:pt x="12028" y="13087"/>
                    <a:pt x="12241" y="13087"/>
                  </a:cubicBezTo>
                  <a:cubicBezTo>
                    <a:pt x="12328" y="13087"/>
                    <a:pt x="12407" y="13047"/>
                    <a:pt x="12449" y="12950"/>
                  </a:cubicBezTo>
                  <a:cubicBezTo>
                    <a:pt x="12480" y="12874"/>
                    <a:pt x="12487" y="12798"/>
                    <a:pt x="12464" y="12721"/>
                  </a:cubicBezTo>
                  <a:cubicBezTo>
                    <a:pt x="12464" y="12714"/>
                    <a:pt x="12457" y="12706"/>
                    <a:pt x="12449" y="12698"/>
                  </a:cubicBezTo>
                  <a:cubicBezTo>
                    <a:pt x="12442" y="12691"/>
                    <a:pt x="12442" y="12676"/>
                    <a:pt x="12442" y="12653"/>
                  </a:cubicBezTo>
                  <a:cubicBezTo>
                    <a:pt x="12411" y="12607"/>
                    <a:pt x="12373" y="12561"/>
                    <a:pt x="12320" y="12538"/>
                  </a:cubicBezTo>
                  <a:lnTo>
                    <a:pt x="12320" y="12538"/>
                  </a:lnTo>
                  <a:cubicBezTo>
                    <a:pt x="12373" y="12561"/>
                    <a:pt x="12419" y="12599"/>
                    <a:pt x="12442" y="12645"/>
                  </a:cubicBezTo>
                  <a:cubicBezTo>
                    <a:pt x="12450" y="12623"/>
                    <a:pt x="12470" y="12611"/>
                    <a:pt x="12489" y="12611"/>
                  </a:cubicBezTo>
                  <a:cubicBezTo>
                    <a:pt x="12502" y="12611"/>
                    <a:pt x="12516" y="12617"/>
                    <a:pt x="12525" y="12630"/>
                  </a:cubicBezTo>
                  <a:cubicBezTo>
                    <a:pt x="12541" y="12645"/>
                    <a:pt x="12556" y="12668"/>
                    <a:pt x="12564" y="12683"/>
                  </a:cubicBezTo>
                  <a:cubicBezTo>
                    <a:pt x="12579" y="12691"/>
                    <a:pt x="12594" y="12698"/>
                    <a:pt x="12594" y="12706"/>
                  </a:cubicBezTo>
                  <a:cubicBezTo>
                    <a:pt x="12594" y="12706"/>
                    <a:pt x="12594" y="12714"/>
                    <a:pt x="12602" y="12721"/>
                  </a:cubicBezTo>
                  <a:cubicBezTo>
                    <a:pt x="12609" y="12737"/>
                    <a:pt x="12609" y="12744"/>
                    <a:pt x="12617" y="12759"/>
                  </a:cubicBezTo>
                  <a:cubicBezTo>
                    <a:pt x="12632" y="12790"/>
                    <a:pt x="12647" y="12820"/>
                    <a:pt x="12663" y="12851"/>
                  </a:cubicBezTo>
                  <a:cubicBezTo>
                    <a:pt x="12670" y="12866"/>
                    <a:pt x="12663" y="12889"/>
                    <a:pt x="12655" y="12897"/>
                  </a:cubicBezTo>
                  <a:cubicBezTo>
                    <a:pt x="12655" y="12942"/>
                    <a:pt x="12655" y="12996"/>
                    <a:pt x="12647" y="13041"/>
                  </a:cubicBezTo>
                  <a:lnTo>
                    <a:pt x="12655" y="13057"/>
                  </a:lnTo>
                  <a:lnTo>
                    <a:pt x="12640" y="13072"/>
                  </a:lnTo>
                  <a:cubicBezTo>
                    <a:pt x="12602" y="13179"/>
                    <a:pt x="12533" y="13262"/>
                    <a:pt x="12442" y="13316"/>
                  </a:cubicBezTo>
                  <a:cubicBezTo>
                    <a:pt x="12436" y="13322"/>
                    <a:pt x="12428" y="13324"/>
                    <a:pt x="12419" y="13324"/>
                  </a:cubicBezTo>
                  <a:cubicBezTo>
                    <a:pt x="12405" y="13324"/>
                    <a:pt x="12390" y="13318"/>
                    <a:pt x="12381" y="13308"/>
                  </a:cubicBezTo>
                  <a:lnTo>
                    <a:pt x="12358" y="13308"/>
                  </a:lnTo>
                  <a:lnTo>
                    <a:pt x="12342" y="13316"/>
                  </a:lnTo>
                  <a:cubicBezTo>
                    <a:pt x="12336" y="13319"/>
                    <a:pt x="12329" y="13321"/>
                    <a:pt x="12321" y="13321"/>
                  </a:cubicBezTo>
                  <a:cubicBezTo>
                    <a:pt x="12310" y="13321"/>
                    <a:pt x="12298" y="13317"/>
                    <a:pt x="12289" y="13308"/>
                  </a:cubicBezTo>
                  <a:lnTo>
                    <a:pt x="12274" y="13308"/>
                  </a:lnTo>
                  <a:cubicBezTo>
                    <a:pt x="12266" y="13309"/>
                    <a:pt x="12258" y="13309"/>
                    <a:pt x="12250" y="13309"/>
                  </a:cubicBezTo>
                  <a:cubicBezTo>
                    <a:pt x="11929" y="13309"/>
                    <a:pt x="11588" y="13018"/>
                    <a:pt x="11603" y="12683"/>
                  </a:cubicBezTo>
                  <a:cubicBezTo>
                    <a:pt x="11565" y="12523"/>
                    <a:pt x="11557" y="12356"/>
                    <a:pt x="11588" y="12195"/>
                  </a:cubicBezTo>
                  <a:lnTo>
                    <a:pt x="11588" y="12188"/>
                  </a:lnTo>
                  <a:cubicBezTo>
                    <a:pt x="11641" y="11974"/>
                    <a:pt x="11687" y="11761"/>
                    <a:pt x="11710" y="11548"/>
                  </a:cubicBezTo>
                  <a:cubicBezTo>
                    <a:pt x="11710" y="11502"/>
                    <a:pt x="11718" y="11456"/>
                    <a:pt x="11718" y="11403"/>
                  </a:cubicBezTo>
                  <a:close/>
                  <a:moveTo>
                    <a:pt x="24054" y="12343"/>
                  </a:moveTo>
                  <a:cubicBezTo>
                    <a:pt x="24018" y="12523"/>
                    <a:pt x="23995" y="12710"/>
                    <a:pt x="23950" y="12889"/>
                  </a:cubicBezTo>
                  <a:cubicBezTo>
                    <a:pt x="23897" y="13125"/>
                    <a:pt x="23790" y="13384"/>
                    <a:pt x="23569" y="13506"/>
                  </a:cubicBezTo>
                  <a:cubicBezTo>
                    <a:pt x="23500" y="13544"/>
                    <a:pt x="23424" y="13575"/>
                    <a:pt x="23348" y="13590"/>
                  </a:cubicBezTo>
                  <a:cubicBezTo>
                    <a:pt x="23401" y="13537"/>
                    <a:pt x="23432" y="13453"/>
                    <a:pt x="23409" y="13377"/>
                  </a:cubicBezTo>
                  <a:cubicBezTo>
                    <a:pt x="23386" y="13224"/>
                    <a:pt x="23294" y="13080"/>
                    <a:pt x="23165" y="12996"/>
                  </a:cubicBezTo>
                  <a:cubicBezTo>
                    <a:pt x="23514" y="12859"/>
                    <a:pt x="23818" y="12639"/>
                    <a:pt x="24054" y="12343"/>
                  </a:cubicBezTo>
                  <a:close/>
                  <a:moveTo>
                    <a:pt x="757" y="13220"/>
                  </a:moveTo>
                  <a:cubicBezTo>
                    <a:pt x="874" y="13220"/>
                    <a:pt x="994" y="13235"/>
                    <a:pt x="1101" y="13262"/>
                  </a:cubicBezTo>
                  <a:cubicBezTo>
                    <a:pt x="956" y="13377"/>
                    <a:pt x="796" y="13468"/>
                    <a:pt x="628" y="13537"/>
                  </a:cubicBezTo>
                  <a:cubicBezTo>
                    <a:pt x="560" y="13560"/>
                    <a:pt x="478" y="13596"/>
                    <a:pt x="402" y="13596"/>
                  </a:cubicBezTo>
                  <a:cubicBezTo>
                    <a:pt x="378" y="13596"/>
                    <a:pt x="354" y="13592"/>
                    <a:pt x="331" y="13583"/>
                  </a:cubicBezTo>
                  <a:cubicBezTo>
                    <a:pt x="225" y="13537"/>
                    <a:pt x="209" y="13407"/>
                    <a:pt x="293" y="13331"/>
                  </a:cubicBezTo>
                  <a:cubicBezTo>
                    <a:pt x="412" y="13254"/>
                    <a:pt x="582" y="13220"/>
                    <a:pt x="757" y="13220"/>
                  </a:cubicBezTo>
                  <a:close/>
                  <a:moveTo>
                    <a:pt x="5796" y="11967"/>
                  </a:moveTo>
                  <a:cubicBezTo>
                    <a:pt x="5796" y="11974"/>
                    <a:pt x="5803" y="11982"/>
                    <a:pt x="5811" y="11990"/>
                  </a:cubicBezTo>
                  <a:cubicBezTo>
                    <a:pt x="5841" y="12013"/>
                    <a:pt x="5872" y="12035"/>
                    <a:pt x="5895" y="12066"/>
                  </a:cubicBezTo>
                  <a:cubicBezTo>
                    <a:pt x="5872" y="12081"/>
                    <a:pt x="5864" y="12104"/>
                    <a:pt x="5872" y="12127"/>
                  </a:cubicBezTo>
                  <a:cubicBezTo>
                    <a:pt x="6017" y="12592"/>
                    <a:pt x="4660" y="12775"/>
                    <a:pt x="4454" y="12775"/>
                  </a:cubicBezTo>
                  <a:cubicBezTo>
                    <a:pt x="4409" y="12774"/>
                    <a:pt x="4363" y="12773"/>
                    <a:pt x="4317" y="12773"/>
                  </a:cubicBezTo>
                  <a:cubicBezTo>
                    <a:pt x="3995" y="12773"/>
                    <a:pt x="3670" y="12797"/>
                    <a:pt x="3357" y="12843"/>
                  </a:cubicBezTo>
                  <a:cubicBezTo>
                    <a:pt x="3151" y="12889"/>
                    <a:pt x="2953" y="12958"/>
                    <a:pt x="2770" y="13049"/>
                  </a:cubicBezTo>
                  <a:cubicBezTo>
                    <a:pt x="2229" y="13102"/>
                    <a:pt x="1817" y="13400"/>
                    <a:pt x="1307" y="13666"/>
                  </a:cubicBezTo>
                  <a:cubicBezTo>
                    <a:pt x="1337" y="13567"/>
                    <a:pt x="1352" y="13468"/>
                    <a:pt x="1345" y="13369"/>
                  </a:cubicBezTo>
                  <a:lnTo>
                    <a:pt x="5796" y="11967"/>
                  </a:lnTo>
                  <a:close/>
                  <a:moveTo>
                    <a:pt x="24765" y="11845"/>
                  </a:moveTo>
                  <a:lnTo>
                    <a:pt x="24765" y="11845"/>
                  </a:lnTo>
                  <a:cubicBezTo>
                    <a:pt x="24560" y="12234"/>
                    <a:pt x="24499" y="12660"/>
                    <a:pt x="24247" y="13034"/>
                  </a:cubicBezTo>
                  <a:cubicBezTo>
                    <a:pt x="24087" y="13308"/>
                    <a:pt x="23881" y="13544"/>
                    <a:pt x="23630" y="13750"/>
                  </a:cubicBezTo>
                  <a:cubicBezTo>
                    <a:pt x="23492" y="13849"/>
                    <a:pt x="23321" y="13907"/>
                    <a:pt x="23144" y="13907"/>
                  </a:cubicBezTo>
                  <a:cubicBezTo>
                    <a:pt x="23116" y="13907"/>
                    <a:pt x="23087" y="13906"/>
                    <a:pt x="23058" y="13903"/>
                  </a:cubicBezTo>
                  <a:cubicBezTo>
                    <a:pt x="22974" y="13895"/>
                    <a:pt x="22890" y="13872"/>
                    <a:pt x="22814" y="13842"/>
                  </a:cubicBezTo>
                  <a:cubicBezTo>
                    <a:pt x="22806" y="13847"/>
                    <a:pt x="22797" y="13850"/>
                    <a:pt x="22788" y="13850"/>
                  </a:cubicBezTo>
                  <a:cubicBezTo>
                    <a:pt x="22773" y="13850"/>
                    <a:pt x="22758" y="13841"/>
                    <a:pt x="22753" y="13826"/>
                  </a:cubicBezTo>
                  <a:lnTo>
                    <a:pt x="22746" y="13811"/>
                  </a:lnTo>
                  <a:lnTo>
                    <a:pt x="22715" y="13804"/>
                  </a:lnTo>
                  <a:cubicBezTo>
                    <a:pt x="22711" y="13806"/>
                    <a:pt x="22706" y="13807"/>
                    <a:pt x="22700" y="13807"/>
                  </a:cubicBezTo>
                  <a:cubicBezTo>
                    <a:pt x="22685" y="13807"/>
                    <a:pt x="22667" y="13799"/>
                    <a:pt x="22662" y="13788"/>
                  </a:cubicBezTo>
                  <a:cubicBezTo>
                    <a:pt x="22601" y="13697"/>
                    <a:pt x="22563" y="13590"/>
                    <a:pt x="22570" y="13483"/>
                  </a:cubicBezTo>
                  <a:lnTo>
                    <a:pt x="22578" y="13476"/>
                  </a:lnTo>
                  <a:lnTo>
                    <a:pt x="22563" y="13453"/>
                  </a:lnTo>
                  <a:lnTo>
                    <a:pt x="22578" y="13438"/>
                  </a:lnTo>
                  <a:cubicBezTo>
                    <a:pt x="22586" y="13392"/>
                    <a:pt x="22601" y="13354"/>
                    <a:pt x="22624" y="13308"/>
                  </a:cubicBezTo>
                  <a:cubicBezTo>
                    <a:pt x="22624" y="13293"/>
                    <a:pt x="22624" y="13278"/>
                    <a:pt x="22631" y="13262"/>
                  </a:cubicBezTo>
                  <a:cubicBezTo>
                    <a:pt x="22662" y="13240"/>
                    <a:pt x="22685" y="13217"/>
                    <a:pt x="22715" y="13194"/>
                  </a:cubicBezTo>
                  <a:lnTo>
                    <a:pt x="22746" y="13171"/>
                  </a:lnTo>
                  <a:lnTo>
                    <a:pt x="22753" y="13156"/>
                  </a:lnTo>
                  <a:cubicBezTo>
                    <a:pt x="22761" y="13148"/>
                    <a:pt x="22776" y="13148"/>
                    <a:pt x="22784" y="13148"/>
                  </a:cubicBezTo>
                  <a:cubicBezTo>
                    <a:pt x="22807" y="13133"/>
                    <a:pt x="22830" y="13125"/>
                    <a:pt x="22845" y="13118"/>
                  </a:cubicBezTo>
                  <a:cubicBezTo>
                    <a:pt x="22852" y="13115"/>
                    <a:pt x="22858" y="13114"/>
                    <a:pt x="22864" y="13114"/>
                  </a:cubicBezTo>
                  <a:cubicBezTo>
                    <a:pt x="22893" y="13114"/>
                    <a:pt x="22913" y="13140"/>
                    <a:pt x="22913" y="13171"/>
                  </a:cubicBezTo>
                  <a:cubicBezTo>
                    <a:pt x="22951" y="13139"/>
                    <a:pt x="22995" y="13123"/>
                    <a:pt x="23044" y="13123"/>
                  </a:cubicBezTo>
                  <a:cubicBezTo>
                    <a:pt x="23053" y="13123"/>
                    <a:pt x="23063" y="13124"/>
                    <a:pt x="23073" y="13125"/>
                  </a:cubicBezTo>
                  <a:cubicBezTo>
                    <a:pt x="23012" y="13125"/>
                    <a:pt x="22959" y="13141"/>
                    <a:pt x="22913" y="13179"/>
                  </a:cubicBezTo>
                  <a:cubicBezTo>
                    <a:pt x="22913" y="13194"/>
                    <a:pt x="22898" y="13209"/>
                    <a:pt x="22883" y="13217"/>
                  </a:cubicBezTo>
                  <a:lnTo>
                    <a:pt x="22868" y="13224"/>
                  </a:lnTo>
                  <a:cubicBezTo>
                    <a:pt x="22822" y="13285"/>
                    <a:pt x="22791" y="13362"/>
                    <a:pt x="22799" y="13445"/>
                  </a:cubicBezTo>
                  <a:cubicBezTo>
                    <a:pt x="22799" y="13583"/>
                    <a:pt x="22913" y="13689"/>
                    <a:pt x="23051" y="13689"/>
                  </a:cubicBezTo>
                  <a:cubicBezTo>
                    <a:pt x="23096" y="13716"/>
                    <a:pt x="23150" y="13727"/>
                    <a:pt x="23207" y="13727"/>
                  </a:cubicBezTo>
                  <a:cubicBezTo>
                    <a:pt x="23429" y="13727"/>
                    <a:pt x="23710" y="13557"/>
                    <a:pt x="23813" y="13430"/>
                  </a:cubicBezTo>
                  <a:cubicBezTo>
                    <a:pt x="24110" y="13057"/>
                    <a:pt x="24057" y="12577"/>
                    <a:pt x="24217" y="12142"/>
                  </a:cubicBezTo>
                  <a:cubicBezTo>
                    <a:pt x="24415" y="12074"/>
                    <a:pt x="24598" y="11974"/>
                    <a:pt x="24765" y="11845"/>
                  </a:cubicBezTo>
                  <a:close/>
                  <a:moveTo>
                    <a:pt x="1147" y="13491"/>
                  </a:moveTo>
                  <a:cubicBezTo>
                    <a:pt x="1131" y="13689"/>
                    <a:pt x="1002" y="13865"/>
                    <a:pt x="811" y="13933"/>
                  </a:cubicBezTo>
                  <a:cubicBezTo>
                    <a:pt x="797" y="13938"/>
                    <a:pt x="783" y="13941"/>
                    <a:pt x="769" y="13941"/>
                  </a:cubicBezTo>
                  <a:cubicBezTo>
                    <a:pt x="664" y="13941"/>
                    <a:pt x="603" y="13795"/>
                    <a:pt x="705" y="13727"/>
                  </a:cubicBezTo>
                  <a:lnTo>
                    <a:pt x="705" y="13727"/>
                  </a:lnTo>
                  <a:lnTo>
                    <a:pt x="705" y="13735"/>
                  </a:lnTo>
                  <a:cubicBezTo>
                    <a:pt x="865" y="13666"/>
                    <a:pt x="1010" y="13590"/>
                    <a:pt x="1147" y="13491"/>
                  </a:cubicBezTo>
                  <a:close/>
                  <a:moveTo>
                    <a:pt x="1947" y="13499"/>
                  </a:moveTo>
                  <a:lnTo>
                    <a:pt x="1947" y="13499"/>
                  </a:lnTo>
                  <a:cubicBezTo>
                    <a:pt x="1795" y="13628"/>
                    <a:pt x="1665" y="13781"/>
                    <a:pt x="1558" y="13956"/>
                  </a:cubicBezTo>
                  <a:cubicBezTo>
                    <a:pt x="1478" y="14086"/>
                    <a:pt x="1423" y="14412"/>
                    <a:pt x="1274" y="14412"/>
                  </a:cubicBezTo>
                  <a:cubicBezTo>
                    <a:pt x="1240" y="14412"/>
                    <a:pt x="1200" y="14394"/>
                    <a:pt x="1154" y="14352"/>
                  </a:cubicBezTo>
                  <a:cubicBezTo>
                    <a:pt x="1070" y="14268"/>
                    <a:pt x="1048" y="14169"/>
                    <a:pt x="971" y="14093"/>
                  </a:cubicBezTo>
                  <a:lnTo>
                    <a:pt x="979" y="14093"/>
                  </a:lnTo>
                  <a:cubicBezTo>
                    <a:pt x="1040" y="14055"/>
                    <a:pt x="1093" y="14017"/>
                    <a:pt x="1139" y="13964"/>
                  </a:cubicBezTo>
                  <a:cubicBezTo>
                    <a:pt x="1162" y="13964"/>
                    <a:pt x="1177" y="13964"/>
                    <a:pt x="1200" y="13956"/>
                  </a:cubicBezTo>
                  <a:cubicBezTo>
                    <a:pt x="1452" y="13834"/>
                    <a:pt x="1695" y="13644"/>
                    <a:pt x="1947" y="13499"/>
                  </a:cubicBezTo>
                  <a:close/>
                  <a:moveTo>
                    <a:pt x="22296" y="1"/>
                  </a:moveTo>
                  <a:cubicBezTo>
                    <a:pt x="21900" y="1"/>
                    <a:pt x="21534" y="267"/>
                    <a:pt x="21458" y="733"/>
                  </a:cubicBezTo>
                  <a:cubicBezTo>
                    <a:pt x="21465" y="741"/>
                    <a:pt x="21465" y="748"/>
                    <a:pt x="21465" y="756"/>
                  </a:cubicBezTo>
                  <a:cubicBezTo>
                    <a:pt x="21458" y="862"/>
                    <a:pt x="21473" y="962"/>
                    <a:pt x="21496" y="1068"/>
                  </a:cubicBezTo>
                  <a:cubicBezTo>
                    <a:pt x="21267" y="901"/>
                    <a:pt x="21054" y="687"/>
                    <a:pt x="20901" y="596"/>
                  </a:cubicBezTo>
                  <a:cubicBezTo>
                    <a:pt x="20665" y="474"/>
                    <a:pt x="20414" y="375"/>
                    <a:pt x="20162" y="306"/>
                  </a:cubicBezTo>
                  <a:cubicBezTo>
                    <a:pt x="19988" y="259"/>
                    <a:pt x="19799" y="224"/>
                    <a:pt x="19614" y="224"/>
                  </a:cubicBezTo>
                  <a:cubicBezTo>
                    <a:pt x="19345" y="224"/>
                    <a:pt x="19086" y="298"/>
                    <a:pt x="18897" y="519"/>
                  </a:cubicBezTo>
                  <a:cubicBezTo>
                    <a:pt x="18798" y="634"/>
                    <a:pt x="18569" y="870"/>
                    <a:pt x="18623" y="1045"/>
                  </a:cubicBezTo>
                  <a:cubicBezTo>
                    <a:pt x="18676" y="1221"/>
                    <a:pt x="18813" y="1442"/>
                    <a:pt x="18996" y="1518"/>
                  </a:cubicBezTo>
                  <a:lnTo>
                    <a:pt x="19034" y="1533"/>
                  </a:lnTo>
                  <a:cubicBezTo>
                    <a:pt x="18950" y="1579"/>
                    <a:pt x="18874" y="1632"/>
                    <a:pt x="18798" y="1693"/>
                  </a:cubicBezTo>
                  <a:cubicBezTo>
                    <a:pt x="18417" y="2006"/>
                    <a:pt x="18097" y="2410"/>
                    <a:pt x="17693" y="2684"/>
                  </a:cubicBezTo>
                  <a:lnTo>
                    <a:pt x="16976" y="2966"/>
                  </a:lnTo>
                  <a:cubicBezTo>
                    <a:pt x="16931" y="2966"/>
                    <a:pt x="13265" y="4467"/>
                    <a:pt x="12541" y="5146"/>
                  </a:cubicBezTo>
                  <a:cubicBezTo>
                    <a:pt x="12457" y="5245"/>
                    <a:pt x="12373" y="5351"/>
                    <a:pt x="12282" y="5451"/>
                  </a:cubicBezTo>
                  <a:cubicBezTo>
                    <a:pt x="12266" y="5481"/>
                    <a:pt x="12251" y="5519"/>
                    <a:pt x="12236" y="5550"/>
                  </a:cubicBezTo>
                  <a:cubicBezTo>
                    <a:pt x="12045" y="5763"/>
                    <a:pt x="11885" y="5992"/>
                    <a:pt x="11756" y="6243"/>
                  </a:cubicBezTo>
                  <a:cubicBezTo>
                    <a:pt x="11588" y="6449"/>
                    <a:pt x="11413" y="6647"/>
                    <a:pt x="11268" y="6860"/>
                  </a:cubicBezTo>
                  <a:cubicBezTo>
                    <a:pt x="11215" y="6944"/>
                    <a:pt x="11161" y="7028"/>
                    <a:pt x="11123" y="7112"/>
                  </a:cubicBezTo>
                  <a:cubicBezTo>
                    <a:pt x="11115" y="7097"/>
                    <a:pt x="11115" y="7089"/>
                    <a:pt x="11108" y="7074"/>
                  </a:cubicBezTo>
                  <a:cubicBezTo>
                    <a:pt x="11032" y="6899"/>
                    <a:pt x="10811" y="6761"/>
                    <a:pt x="10643" y="6708"/>
                  </a:cubicBezTo>
                  <a:cubicBezTo>
                    <a:pt x="10609" y="6702"/>
                    <a:pt x="10576" y="6700"/>
                    <a:pt x="10542" y="6700"/>
                  </a:cubicBezTo>
                  <a:cubicBezTo>
                    <a:pt x="10392" y="6700"/>
                    <a:pt x="10243" y="6755"/>
                    <a:pt x="10125" y="6860"/>
                  </a:cubicBezTo>
                  <a:cubicBezTo>
                    <a:pt x="9782" y="7211"/>
                    <a:pt x="9866" y="7905"/>
                    <a:pt x="9995" y="8339"/>
                  </a:cubicBezTo>
                  <a:cubicBezTo>
                    <a:pt x="9995" y="8347"/>
                    <a:pt x="10003" y="8362"/>
                    <a:pt x="10003" y="8370"/>
                  </a:cubicBezTo>
                  <a:cubicBezTo>
                    <a:pt x="9980" y="8392"/>
                    <a:pt x="9972" y="8430"/>
                    <a:pt x="9980" y="8469"/>
                  </a:cubicBezTo>
                  <a:cubicBezTo>
                    <a:pt x="10209" y="9208"/>
                    <a:pt x="9271" y="9703"/>
                    <a:pt x="8730" y="9848"/>
                  </a:cubicBezTo>
                  <a:cubicBezTo>
                    <a:pt x="8404" y="9939"/>
                    <a:pt x="8067" y="9946"/>
                    <a:pt x="7730" y="9946"/>
                  </a:cubicBezTo>
                  <a:cubicBezTo>
                    <a:pt x="7672" y="9946"/>
                    <a:pt x="7613" y="9946"/>
                    <a:pt x="7555" y="9946"/>
                  </a:cubicBezTo>
                  <a:cubicBezTo>
                    <a:pt x="7415" y="9946"/>
                    <a:pt x="7275" y="9947"/>
                    <a:pt x="7137" y="9955"/>
                  </a:cubicBezTo>
                  <a:cubicBezTo>
                    <a:pt x="6878" y="9962"/>
                    <a:pt x="6512" y="10046"/>
                    <a:pt x="6390" y="10305"/>
                  </a:cubicBezTo>
                  <a:cubicBezTo>
                    <a:pt x="6322" y="10427"/>
                    <a:pt x="6284" y="10564"/>
                    <a:pt x="6276" y="10702"/>
                  </a:cubicBezTo>
                  <a:cubicBezTo>
                    <a:pt x="6276" y="10755"/>
                    <a:pt x="6276" y="10801"/>
                    <a:pt x="6284" y="10846"/>
                  </a:cubicBezTo>
                  <a:cubicBezTo>
                    <a:pt x="6146" y="10603"/>
                    <a:pt x="5933" y="10412"/>
                    <a:pt x="5712" y="10389"/>
                  </a:cubicBezTo>
                  <a:cubicBezTo>
                    <a:pt x="5701" y="10388"/>
                    <a:pt x="5689" y="10387"/>
                    <a:pt x="5678" y="10387"/>
                  </a:cubicBezTo>
                  <a:cubicBezTo>
                    <a:pt x="5492" y="10387"/>
                    <a:pt x="5269" y="10555"/>
                    <a:pt x="5369" y="10770"/>
                  </a:cubicBezTo>
                  <a:cubicBezTo>
                    <a:pt x="5392" y="10816"/>
                    <a:pt x="5422" y="10854"/>
                    <a:pt x="5460" y="10892"/>
                  </a:cubicBezTo>
                  <a:cubicBezTo>
                    <a:pt x="5277" y="10801"/>
                    <a:pt x="5096" y="10757"/>
                    <a:pt x="4910" y="10757"/>
                  </a:cubicBezTo>
                  <a:cubicBezTo>
                    <a:pt x="4723" y="10757"/>
                    <a:pt x="4531" y="10801"/>
                    <a:pt x="4325" y="10885"/>
                  </a:cubicBezTo>
                  <a:cubicBezTo>
                    <a:pt x="3814" y="11098"/>
                    <a:pt x="3433" y="11502"/>
                    <a:pt x="3075" y="11921"/>
                  </a:cubicBezTo>
                  <a:cubicBezTo>
                    <a:pt x="2877" y="12157"/>
                    <a:pt x="2625" y="12348"/>
                    <a:pt x="2351" y="12493"/>
                  </a:cubicBezTo>
                  <a:lnTo>
                    <a:pt x="2282" y="12500"/>
                  </a:lnTo>
                  <a:cubicBezTo>
                    <a:pt x="2266" y="12484"/>
                    <a:pt x="2241" y="12471"/>
                    <a:pt x="2215" y="12471"/>
                  </a:cubicBezTo>
                  <a:cubicBezTo>
                    <a:pt x="2204" y="12471"/>
                    <a:pt x="2194" y="12473"/>
                    <a:pt x="2183" y="12477"/>
                  </a:cubicBezTo>
                  <a:cubicBezTo>
                    <a:pt x="2100" y="12509"/>
                    <a:pt x="2008" y="12524"/>
                    <a:pt x="1913" y="12524"/>
                  </a:cubicBezTo>
                  <a:cubicBezTo>
                    <a:pt x="1645" y="12524"/>
                    <a:pt x="1355" y="12406"/>
                    <a:pt x="1170" y="12226"/>
                  </a:cubicBezTo>
                  <a:cubicBezTo>
                    <a:pt x="1025" y="12081"/>
                    <a:pt x="926" y="11944"/>
                    <a:pt x="720" y="11936"/>
                  </a:cubicBezTo>
                  <a:cubicBezTo>
                    <a:pt x="715" y="11936"/>
                    <a:pt x="711" y="11936"/>
                    <a:pt x="706" y="11936"/>
                  </a:cubicBezTo>
                  <a:cubicBezTo>
                    <a:pt x="354" y="11936"/>
                    <a:pt x="370" y="12511"/>
                    <a:pt x="430" y="12752"/>
                  </a:cubicBezTo>
                  <a:cubicBezTo>
                    <a:pt x="308" y="12813"/>
                    <a:pt x="247" y="12958"/>
                    <a:pt x="293" y="13087"/>
                  </a:cubicBezTo>
                  <a:cubicBezTo>
                    <a:pt x="164" y="13141"/>
                    <a:pt x="72" y="13247"/>
                    <a:pt x="49" y="13384"/>
                  </a:cubicBezTo>
                  <a:cubicBezTo>
                    <a:pt x="0" y="13643"/>
                    <a:pt x="194" y="13792"/>
                    <a:pt x="409" y="13792"/>
                  </a:cubicBezTo>
                  <a:cubicBezTo>
                    <a:pt x="429" y="13792"/>
                    <a:pt x="448" y="13791"/>
                    <a:pt x="468" y="13788"/>
                  </a:cubicBezTo>
                  <a:lnTo>
                    <a:pt x="468" y="13788"/>
                  </a:lnTo>
                  <a:cubicBezTo>
                    <a:pt x="454" y="13964"/>
                    <a:pt x="559" y="14147"/>
                    <a:pt x="750" y="14147"/>
                  </a:cubicBezTo>
                  <a:cubicBezTo>
                    <a:pt x="758" y="14147"/>
                    <a:pt x="765" y="14147"/>
                    <a:pt x="773" y="14147"/>
                  </a:cubicBezTo>
                  <a:cubicBezTo>
                    <a:pt x="773" y="14169"/>
                    <a:pt x="788" y="14192"/>
                    <a:pt x="804" y="14207"/>
                  </a:cubicBezTo>
                  <a:cubicBezTo>
                    <a:pt x="872" y="14268"/>
                    <a:pt x="865" y="14360"/>
                    <a:pt x="941" y="14436"/>
                  </a:cubicBezTo>
                  <a:cubicBezTo>
                    <a:pt x="1017" y="14505"/>
                    <a:pt x="1101" y="14566"/>
                    <a:pt x="1185" y="14627"/>
                  </a:cubicBezTo>
                  <a:cubicBezTo>
                    <a:pt x="1222" y="14652"/>
                    <a:pt x="1266" y="14664"/>
                    <a:pt x="1310" y="14664"/>
                  </a:cubicBezTo>
                  <a:cubicBezTo>
                    <a:pt x="1373" y="14664"/>
                    <a:pt x="1437" y="14638"/>
                    <a:pt x="1482" y="14589"/>
                  </a:cubicBezTo>
                  <a:cubicBezTo>
                    <a:pt x="1627" y="14421"/>
                    <a:pt x="1634" y="14162"/>
                    <a:pt x="1779" y="13986"/>
                  </a:cubicBezTo>
                  <a:cubicBezTo>
                    <a:pt x="1985" y="13697"/>
                    <a:pt x="2275" y="13468"/>
                    <a:pt x="2602" y="13339"/>
                  </a:cubicBezTo>
                  <a:cubicBezTo>
                    <a:pt x="2640" y="13323"/>
                    <a:pt x="2663" y="13293"/>
                    <a:pt x="2671" y="13255"/>
                  </a:cubicBezTo>
                  <a:cubicBezTo>
                    <a:pt x="2738" y="13249"/>
                    <a:pt x="2805" y="13246"/>
                    <a:pt x="2872" y="13246"/>
                  </a:cubicBezTo>
                  <a:cubicBezTo>
                    <a:pt x="3079" y="13246"/>
                    <a:pt x="3283" y="13273"/>
                    <a:pt x="3479" y="13331"/>
                  </a:cubicBezTo>
                  <a:cubicBezTo>
                    <a:pt x="3854" y="13429"/>
                    <a:pt x="4236" y="13515"/>
                    <a:pt x="4621" y="13515"/>
                  </a:cubicBezTo>
                  <a:cubicBezTo>
                    <a:pt x="4776" y="13515"/>
                    <a:pt x="4932" y="13501"/>
                    <a:pt x="5087" y="13468"/>
                  </a:cubicBezTo>
                  <a:cubicBezTo>
                    <a:pt x="5514" y="13369"/>
                    <a:pt x="5819" y="13163"/>
                    <a:pt x="6017" y="12805"/>
                  </a:cubicBezTo>
                  <a:lnTo>
                    <a:pt x="6017" y="12805"/>
                  </a:lnTo>
                  <a:cubicBezTo>
                    <a:pt x="6009" y="12859"/>
                    <a:pt x="6009" y="12912"/>
                    <a:pt x="6017" y="12958"/>
                  </a:cubicBezTo>
                  <a:cubicBezTo>
                    <a:pt x="6039" y="13103"/>
                    <a:pt x="6153" y="13162"/>
                    <a:pt x="6273" y="13162"/>
                  </a:cubicBezTo>
                  <a:cubicBezTo>
                    <a:pt x="6360" y="13162"/>
                    <a:pt x="6451" y="13131"/>
                    <a:pt x="6512" y="13080"/>
                  </a:cubicBezTo>
                  <a:cubicBezTo>
                    <a:pt x="6680" y="12935"/>
                    <a:pt x="6756" y="12645"/>
                    <a:pt x="6733" y="12371"/>
                  </a:cubicBezTo>
                  <a:lnTo>
                    <a:pt x="6733" y="12371"/>
                  </a:lnTo>
                  <a:cubicBezTo>
                    <a:pt x="6756" y="12409"/>
                    <a:pt x="6779" y="12447"/>
                    <a:pt x="6809" y="12493"/>
                  </a:cubicBezTo>
                  <a:cubicBezTo>
                    <a:pt x="6886" y="12599"/>
                    <a:pt x="6992" y="12691"/>
                    <a:pt x="7114" y="12752"/>
                  </a:cubicBezTo>
                  <a:cubicBezTo>
                    <a:pt x="7189" y="12797"/>
                    <a:pt x="7272" y="12816"/>
                    <a:pt x="7357" y="12816"/>
                  </a:cubicBezTo>
                  <a:cubicBezTo>
                    <a:pt x="7559" y="12816"/>
                    <a:pt x="7774" y="12713"/>
                    <a:pt x="7930" y="12622"/>
                  </a:cubicBezTo>
                  <a:cubicBezTo>
                    <a:pt x="8379" y="12333"/>
                    <a:pt x="8799" y="11967"/>
                    <a:pt x="9302" y="11784"/>
                  </a:cubicBezTo>
                  <a:cubicBezTo>
                    <a:pt x="9518" y="11706"/>
                    <a:pt x="9823" y="11639"/>
                    <a:pt x="10122" y="11639"/>
                  </a:cubicBezTo>
                  <a:cubicBezTo>
                    <a:pt x="10551" y="11639"/>
                    <a:pt x="10967" y="11776"/>
                    <a:pt x="11093" y="12211"/>
                  </a:cubicBezTo>
                  <a:cubicBezTo>
                    <a:pt x="11108" y="12249"/>
                    <a:pt x="11138" y="12272"/>
                    <a:pt x="11176" y="12279"/>
                  </a:cubicBezTo>
                  <a:cubicBezTo>
                    <a:pt x="11192" y="12333"/>
                    <a:pt x="11207" y="12386"/>
                    <a:pt x="11222" y="12439"/>
                  </a:cubicBezTo>
                  <a:cubicBezTo>
                    <a:pt x="11352" y="12874"/>
                    <a:pt x="11779" y="13583"/>
                    <a:pt x="12251" y="13666"/>
                  </a:cubicBezTo>
                  <a:cubicBezTo>
                    <a:pt x="12265" y="13669"/>
                    <a:pt x="12279" y="13671"/>
                    <a:pt x="12292" y="13671"/>
                  </a:cubicBezTo>
                  <a:cubicBezTo>
                    <a:pt x="12422" y="13671"/>
                    <a:pt x="12544" y="13546"/>
                    <a:pt x="12647" y="13415"/>
                  </a:cubicBezTo>
                  <a:cubicBezTo>
                    <a:pt x="12762" y="13278"/>
                    <a:pt x="12868" y="13034"/>
                    <a:pt x="12830" y="12843"/>
                  </a:cubicBezTo>
                  <a:cubicBezTo>
                    <a:pt x="12830" y="12828"/>
                    <a:pt x="12823" y="12820"/>
                    <a:pt x="12823" y="12805"/>
                  </a:cubicBezTo>
                  <a:lnTo>
                    <a:pt x="12823" y="12805"/>
                  </a:lnTo>
                  <a:cubicBezTo>
                    <a:pt x="12906" y="12851"/>
                    <a:pt x="12990" y="12889"/>
                    <a:pt x="13082" y="12927"/>
                  </a:cubicBezTo>
                  <a:cubicBezTo>
                    <a:pt x="13501" y="13095"/>
                    <a:pt x="13958" y="13163"/>
                    <a:pt x="14370" y="13346"/>
                  </a:cubicBezTo>
                  <a:cubicBezTo>
                    <a:pt x="14553" y="13400"/>
                    <a:pt x="14736" y="13445"/>
                    <a:pt x="14919" y="13476"/>
                  </a:cubicBezTo>
                  <a:lnTo>
                    <a:pt x="14896" y="13461"/>
                  </a:lnTo>
                  <a:lnTo>
                    <a:pt x="14896" y="13461"/>
                  </a:lnTo>
                  <a:cubicBezTo>
                    <a:pt x="15293" y="13555"/>
                    <a:pt x="15733" y="13603"/>
                    <a:pt x="16207" y="13603"/>
                  </a:cubicBezTo>
                  <a:cubicBezTo>
                    <a:pt x="16651" y="13603"/>
                    <a:pt x="17126" y="13561"/>
                    <a:pt x="17624" y="13476"/>
                  </a:cubicBezTo>
                  <a:lnTo>
                    <a:pt x="19019" y="13194"/>
                  </a:lnTo>
                  <a:cubicBezTo>
                    <a:pt x="19034" y="13179"/>
                    <a:pt x="19057" y="13163"/>
                    <a:pt x="19072" y="13163"/>
                  </a:cubicBezTo>
                  <a:cubicBezTo>
                    <a:pt x="19110" y="13163"/>
                    <a:pt x="19148" y="13156"/>
                    <a:pt x="19186" y="13156"/>
                  </a:cubicBezTo>
                  <a:cubicBezTo>
                    <a:pt x="19186" y="13156"/>
                    <a:pt x="20231" y="12965"/>
                    <a:pt x="20307" y="12927"/>
                  </a:cubicBezTo>
                  <a:cubicBezTo>
                    <a:pt x="20316" y="12924"/>
                    <a:pt x="20326" y="12922"/>
                    <a:pt x="20336" y="12922"/>
                  </a:cubicBezTo>
                  <a:cubicBezTo>
                    <a:pt x="20373" y="12922"/>
                    <a:pt x="20409" y="12944"/>
                    <a:pt x="20421" y="12980"/>
                  </a:cubicBezTo>
                  <a:cubicBezTo>
                    <a:pt x="20528" y="12965"/>
                    <a:pt x="20635" y="12958"/>
                    <a:pt x="20734" y="12950"/>
                  </a:cubicBezTo>
                  <a:cubicBezTo>
                    <a:pt x="20755" y="12949"/>
                    <a:pt x="20777" y="12949"/>
                    <a:pt x="20799" y="12949"/>
                  </a:cubicBezTo>
                  <a:cubicBezTo>
                    <a:pt x="21280" y="12949"/>
                    <a:pt x="21753" y="13104"/>
                    <a:pt x="22227" y="13133"/>
                  </a:cubicBezTo>
                  <a:cubicBezTo>
                    <a:pt x="22273" y="13137"/>
                    <a:pt x="22321" y="13139"/>
                    <a:pt x="22368" y="13139"/>
                  </a:cubicBezTo>
                  <a:cubicBezTo>
                    <a:pt x="22416" y="13139"/>
                    <a:pt x="22464" y="13137"/>
                    <a:pt x="22509" y="13133"/>
                  </a:cubicBezTo>
                  <a:lnTo>
                    <a:pt x="22509" y="13133"/>
                  </a:lnTo>
                  <a:cubicBezTo>
                    <a:pt x="22502" y="13148"/>
                    <a:pt x="22494" y="13156"/>
                    <a:pt x="22487" y="13171"/>
                  </a:cubicBezTo>
                  <a:cubicBezTo>
                    <a:pt x="22380" y="13331"/>
                    <a:pt x="22387" y="13590"/>
                    <a:pt x="22441" y="13773"/>
                  </a:cubicBezTo>
                  <a:cubicBezTo>
                    <a:pt x="22487" y="13948"/>
                    <a:pt x="22807" y="14017"/>
                    <a:pt x="22951" y="14055"/>
                  </a:cubicBezTo>
                  <a:cubicBezTo>
                    <a:pt x="23019" y="14073"/>
                    <a:pt x="23086" y="14081"/>
                    <a:pt x="23150" y="14081"/>
                  </a:cubicBezTo>
                  <a:cubicBezTo>
                    <a:pt x="23537" y="14081"/>
                    <a:pt x="23868" y="13792"/>
                    <a:pt x="24110" y="13499"/>
                  </a:cubicBezTo>
                  <a:cubicBezTo>
                    <a:pt x="24285" y="13301"/>
                    <a:pt x="24438" y="13072"/>
                    <a:pt x="24567" y="12836"/>
                  </a:cubicBezTo>
                  <a:cubicBezTo>
                    <a:pt x="24643" y="12676"/>
                    <a:pt x="24704" y="12371"/>
                    <a:pt x="24803" y="12104"/>
                  </a:cubicBezTo>
                  <a:cubicBezTo>
                    <a:pt x="24834" y="12203"/>
                    <a:pt x="24887" y="12295"/>
                    <a:pt x="24948" y="12378"/>
                  </a:cubicBezTo>
                  <a:cubicBezTo>
                    <a:pt x="24956" y="12386"/>
                    <a:pt x="24956" y="12394"/>
                    <a:pt x="24956" y="12401"/>
                  </a:cubicBezTo>
                  <a:cubicBezTo>
                    <a:pt x="25134" y="12594"/>
                    <a:pt x="25354" y="12683"/>
                    <a:pt x="25571" y="12683"/>
                  </a:cubicBezTo>
                  <a:cubicBezTo>
                    <a:pt x="25927" y="12683"/>
                    <a:pt x="26274" y="12443"/>
                    <a:pt x="26412" y="12035"/>
                  </a:cubicBezTo>
                  <a:cubicBezTo>
                    <a:pt x="26663" y="11289"/>
                    <a:pt x="26290" y="10412"/>
                    <a:pt x="25954" y="9757"/>
                  </a:cubicBezTo>
                  <a:cubicBezTo>
                    <a:pt x="25809" y="9475"/>
                    <a:pt x="25505" y="8911"/>
                    <a:pt x="25558" y="8514"/>
                  </a:cubicBezTo>
                  <a:lnTo>
                    <a:pt x="25558" y="8514"/>
                  </a:lnTo>
                  <a:cubicBezTo>
                    <a:pt x="25730" y="8750"/>
                    <a:pt x="25976" y="8916"/>
                    <a:pt x="26256" y="8916"/>
                  </a:cubicBezTo>
                  <a:cubicBezTo>
                    <a:pt x="26312" y="8916"/>
                    <a:pt x="26369" y="8909"/>
                    <a:pt x="26427" y="8895"/>
                  </a:cubicBezTo>
                  <a:cubicBezTo>
                    <a:pt x="26945" y="8766"/>
                    <a:pt x="27219" y="8202"/>
                    <a:pt x="27014" y="7714"/>
                  </a:cubicBezTo>
                  <a:cubicBezTo>
                    <a:pt x="26901" y="7456"/>
                    <a:pt x="26567" y="7190"/>
                    <a:pt x="26266" y="7190"/>
                  </a:cubicBezTo>
                  <a:cubicBezTo>
                    <a:pt x="26140" y="7190"/>
                    <a:pt x="26020" y="7236"/>
                    <a:pt x="25924" y="7348"/>
                  </a:cubicBezTo>
                  <a:cubicBezTo>
                    <a:pt x="25703" y="7607"/>
                    <a:pt x="25619" y="8248"/>
                    <a:pt x="26099" y="8293"/>
                  </a:cubicBezTo>
                  <a:cubicBezTo>
                    <a:pt x="26118" y="8296"/>
                    <a:pt x="26137" y="8297"/>
                    <a:pt x="26155" y="8297"/>
                  </a:cubicBezTo>
                  <a:cubicBezTo>
                    <a:pt x="26489" y="8297"/>
                    <a:pt x="26628" y="7913"/>
                    <a:pt x="26396" y="7653"/>
                  </a:cubicBezTo>
                  <a:cubicBezTo>
                    <a:pt x="26351" y="7600"/>
                    <a:pt x="26290" y="7562"/>
                    <a:pt x="26221" y="7539"/>
                  </a:cubicBezTo>
                  <a:lnTo>
                    <a:pt x="26221" y="7539"/>
                  </a:lnTo>
                  <a:cubicBezTo>
                    <a:pt x="26297" y="7546"/>
                    <a:pt x="26358" y="7577"/>
                    <a:pt x="26419" y="7615"/>
                  </a:cubicBezTo>
                  <a:cubicBezTo>
                    <a:pt x="26610" y="7737"/>
                    <a:pt x="26686" y="8042"/>
                    <a:pt x="26518" y="8217"/>
                  </a:cubicBezTo>
                  <a:cubicBezTo>
                    <a:pt x="26418" y="8317"/>
                    <a:pt x="26262" y="8372"/>
                    <a:pt x="26106" y="8372"/>
                  </a:cubicBezTo>
                  <a:cubicBezTo>
                    <a:pt x="25953" y="8372"/>
                    <a:pt x="25801" y="8319"/>
                    <a:pt x="25703" y="8202"/>
                  </a:cubicBezTo>
                  <a:cubicBezTo>
                    <a:pt x="25611" y="8103"/>
                    <a:pt x="25535" y="7988"/>
                    <a:pt x="25474" y="7859"/>
                  </a:cubicBezTo>
                  <a:cubicBezTo>
                    <a:pt x="25459" y="7783"/>
                    <a:pt x="25451" y="7706"/>
                    <a:pt x="25436" y="7630"/>
                  </a:cubicBezTo>
                  <a:cubicBezTo>
                    <a:pt x="25421" y="7249"/>
                    <a:pt x="25573" y="6929"/>
                    <a:pt x="25870" y="6624"/>
                  </a:cubicBezTo>
                  <a:cubicBezTo>
                    <a:pt x="26061" y="6426"/>
                    <a:pt x="26297" y="6281"/>
                    <a:pt x="26564" y="6205"/>
                  </a:cubicBezTo>
                  <a:lnTo>
                    <a:pt x="26564" y="6205"/>
                  </a:lnTo>
                  <a:cubicBezTo>
                    <a:pt x="26549" y="6319"/>
                    <a:pt x="26572" y="6434"/>
                    <a:pt x="26625" y="6533"/>
                  </a:cubicBezTo>
                  <a:cubicBezTo>
                    <a:pt x="26732" y="6740"/>
                    <a:pt x="27083" y="6808"/>
                    <a:pt x="27310" y="6808"/>
                  </a:cubicBezTo>
                  <a:cubicBezTo>
                    <a:pt x="27357" y="6808"/>
                    <a:pt x="27400" y="6805"/>
                    <a:pt x="27433" y="6800"/>
                  </a:cubicBezTo>
                  <a:cubicBezTo>
                    <a:pt x="27677" y="6769"/>
                    <a:pt x="27943" y="6655"/>
                    <a:pt x="27974" y="6327"/>
                  </a:cubicBezTo>
                  <a:cubicBezTo>
                    <a:pt x="27997" y="6106"/>
                    <a:pt x="27860" y="5923"/>
                    <a:pt x="27692" y="5771"/>
                  </a:cubicBezTo>
                  <a:lnTo>
                    <a:pt x="27692" y="5771"/>
                  </a:lnTo>
                  <a:cubicBezTo>
                    <a:pt x="27720" y="5773"/>
                    <a:pt x="27748" y="5775"/>
                    <a:pt x="27776" y="5775"/>
                  </a:cubicBezTo>
                  <a:cubicBezTo>
                    <a:pt x="28077" y="5775"/>
                    <a:pt x="28336" y="5620"/>
                    <a:pt x="28378" y="5222"/>
                  </a:cubicBezTo>
                  <a:cubicBezTo>
                    <a:pt x="28385" y="5153"/>
                    <a:pt x="28385" y="5085"/>
                    <a:pt x="28370" y="5016"/>
                  </a:cubicBezTo>
                  <a:lnTo>
                    <a:pt x="28378" y="5016"/>
                  </a:lnTo>
                  <a:cubicBezTo>
                    <a:pt x="28378" y="5001"/>
                    <a:pt x="28370" y="4986"/>
                    <a:pt x="28363" y="4970"/>
                  </a:cubicBezTo>
                  <a:cubicBezTo>
                    <a:pt x="28355" y="4955"/>
                    <a:pt x="28355" y="4932"/>
                    <a:pt x="28347" y="4917"/>
                  </a:cubicBezTo>
                  <a:lnTo>
                    <a:pt x="28340" y="4917"/>
                  </a:lnTo>
                  <a:cubicBezTo>
                    <a:pt x="28309" y="4856"/>
                    <a:pt x="28279" y="4795"/>
                    <a:pt x="28233" y="4742"/>
                  </a:cubicBezTo>
                  <a:cubicBezTo>
                    <a:pt x="28097" y="4579"/>
                    <a:pt x="27946" y="4512"/>
                    <a:pt x="27796" y="4512"/>
                  </a:cubicBezTo>
                  <a:cubicBezTo>
                    <a:pt x="27644" y="4512"/>
                    <a:pt x="27495" y="4581"/>
                    <a:pt x="27364" y="4688"/>
                  </a:cubicBezTo>
                  <a:cubicBezTo>
                    <a:pt x="27425" y="4467"/>
                    <a:pt x="27433" y="4239"/>
                    <a:pt x="27296" y="4063"/>
                  </a:cubicBezTo>
                  <a:cubicBezTo>
                    <a:pt x="27191" y="3935"/>
                    <a:pt x="27064" y="3888"/>
                    <a:pt x="26935" y="3888"/>
                  </a:cubicBezTo>
                  <a:cubicBezTo>
                    <a:pt x="26812" y="3888"/>
                    <a:pt x="26687" y="3931"/>
                    <a:pt x="26579" y="3987"/>
                  </a:cubicBezTo>
                  <a:cubicBezTo>
                    <a:pt x="26412" y="4071"/>
                    <a:pt x="26030" y="4391"/>
                    <a:pt x="26061" y="4673"/>
                  </a:cubicBezTo>
                  <a:cubicBezTo>
                    <a:pt x="26076" y="4765"/>
                    <a:pt x="26107" y="4856"/>
                    <a:pt x="26168" y="4940"/>
                  </a:cubicBezTo>
                  <a:cubicBezTo>
                    <a:pt x="26009" y="4991"/>
                    <a:pt x="25848" y="5017"/>
                    <a:pt x="25686" y="5017"/>
                  </a:cubicBezTo>
                  <a:cubicBezTo>
                    <a:pt x="25583" y="5017"/>
                    <a:pt x="25479" y="5006"/>
                    <a:pt x="25375" y="4986"/>
                  </a:cubicBezTo>
                  <a:cubicBezTo>
                    <a:pt x="24842" y="4879"/>
                    <a:pt x="24499" y="4620"/>
                    <a:pt x="24323" y="4086"/>
                  </a:cubicBezTo>
                  <a:cubicBezTo>
                    <a:pt x="24278" y="3957"/>
                    <a:pt x="24255" y="3827"/>
                    <a:pt x="24247" y="3690"/>
                  </a:cubicBezTo>
                  <a:cubicBezTo>
                    <a:pt x="24341" y="3401"/>
                    <a:pt x="24620" y="3146"/>
                    <a:pt x="24914" y="3146"/>
                  </a:cubicBezTo>
                  <a:cubicBezTo>
                    <a:pt x="24931" y="3146"/>
                    <a:pt x="24947" y="3147"/>
                    <a:pt x="24963" y="3149"/>
                  </a:cubicBezTo>
                  <a:cubicBezTo>
                    <a:pt x="25245" y="3172"/>
                    <a:pt x="25535" y="3530"/>
                    <a:pt x="25322" y="3812"/>
                  </a:cubicBezTo>
                  <a:cubicBezTo>
                    <a:pt x="25306" y="3835"/>
                    <a:pt x="25268" y="3881"/>
                    <a:pt x="25223" y="3934"/>
                  </a:cubicBezTo>
                  <a:cubicBezTo>
                    <a:pt x="25238" y="3903"/>
                    <a:pt x="25245" y="3865"/>
                    <a:pt x="25253" y="3835"/>
                  </a:cubicBezTo>
                  <a:cubicBezTo>
                    <a:pt x="25291" y="3567"/>
                    <a:pt x="25114" y="3366"/>
                    <a:pt x="24907" y="3366"/>
                  </a:cubicBezTo>
                  <a:cubicBezTo>
                    <a:pt x="24825" y="3366"/>
                    <a:pt x="24739" y="3398"/>
                    <a:pt x="24659" y="3469"/>
                  </a:cubicBezTo>
                  <a:cubicBezTo>
                    <a:pt x="24285" y="3789"/>
                    <a:pt x="24704" y="4269"/>
                    <a:pt x="25032" y="4353"/>
                  </a:cubicBezTo>
                  <a:cubicBezTo>
                    <a:pt x="25072" y="4363"/>
                    <a:pt x="25110" y="4368"/>
                    <a:pt x="25147" y="4368"/>
                  </a:cubicBezTo>
                  <a:cubicBezTo>
                    <a:pt x="25557" y="4368"/>
                    <a:pt x="25796" y="3781"/>
                    <a:pt x="25733" y="3431"/>
                  </a:cubicBezTo>
                  <a:cubicBezTo>
                    <a:pt x="25660" y="3011"/>
                    <a:pt x="25295" y="2727"/>
                    <a:pt x="24899" y="2727"/>
                  </a:cubicBezTo>
                  <a:cubicBezTo>
                    <a:pt x="24799" y="2727"/>
                    <a:pt x="24697" y="2745"/>
                    <a:pt x="24598" y="2783"/>
                  </a:cubicBezTo>
                  <a:cubicBezTo>
                    <a:pt x="24262" y="2920"/>
                    <a:pt x="24102" y="3256"/>
                    <a:pt x="24087" y="3599"/>
                  </a:cubicBezTo>
                  <a:cubicBezTo>
                    <a:pt x="23828" y="3309"/>
                    <a:pt x="23767" y="2661"/>
                    <a:pt x="23736" y="2349"/>
                  </a:cubicBezTo>
                  <a:cubicBezTo>
                    <a:pt x="23653" y="1609"/>
                    <a:pt x="23485" y="672"/>
                    <a:pt x="22868" y="199"/>
                  </a:cubicBezTo>
                  <a:cubicBezTo>
                    <a:pt x="22690" y="64"/>
                    <a:pt x="22489" y="1"/>
                    <a:pt x="222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5"/>
            <p:cNvSpPr/>
            <p:nvPr/>
          </p:nvSpPr>
          <p:spPr>
            <a:xfrm>
              <a:off x="4334800" y="4951750"/>
              <a:ext cx="25" cy="25"/>
            </a:xfrm>
            <a:custGeom>
              <a:avLst/>
              <a:gdLst/>
              <a:ahLst/>
              <a:cxnLst/>
              <a:rect l="l" t="t" r="r" b="b"/>
              <a:pathLst>
                <a:path w="1" h="1" extrusionOk="0">
                  <a:moveTo>
                    <a:pt x="1" y="0"/>
                  </a:moveTo>
                  <a:lnTo>
                    <a:pt x="1" y="0"/>
                  </a:lnTo>
                  <a:cubicBezTo>
                    <a:pt x="1" y="0"/>
                    <a:pt x="1" y="0"/>
                    <a:pt x="1" y="0"/>
                  </a:cubicBezTo>
                  <a:close/>
                </a:path>
              </a:pathLst>
            </a:custGeom>
            <a:solidFill>
              <a:srgbClr val="33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45"/>
            <p:cNvSpPr/>
            <p:nvPr/>
          </p:nvSpPr>
          <p:spPr>
            <a:xfrm>
              <a:off x="3950675" y="4866025"/>
              <a:ext cx="335750" cy="268450"/>
            </a:xfrm>
            <a:custGeom>
              <a:avLst/>
              <a:gdLst/>
              <a:ahLst/>
              <a:cxnLst/>
              <a:rect l="l" t="t" r="r" b="b"/>
              <a:pathLst>
                <a:path w="13430" h="10738" extrusionOk="0">
                  <a:moveTo>
                    <a:pt x="9654" y="107"/>
                  </a:moveTo>
                  <a:cubicBezTo>
                    <a:pt x="10281" y="107"/>
                    <a:pt x="10891" y="416"/>
                    <a:pt x="11098" y="1120"/>
                  </a:cubicBezTo>
                  <a:cubicBezTo>
                    <a:pt x="11143" y="1242"/>
                    <a:pt x="12073" y="3811"/>
                    <a:pt x="13163" y="3902"/>
                  </a:cubicBezTo>
                  <a:cubicBezTo>
                    <a:pt x="12302" y="4603"/>
                    <a:pt x="12950" y="7271"/>
                    <a:pt x="12980" y="7393"/>
                  </a:cubicBezTo>
                  <a:cubicBezTo>
                    <a:pt x="13232" y="8231"/>
                    <a:pt x="12797" y="8985"/>
                    <a:pt x="11890" y="9267"/>
                  </a:cubicBezTo>
                  <a:lnTo>
                    <a:pt x="5892" y="10502"/>
                  </a:lnTo>
                  <a:cubicBezTo>
                    <a:pt x="5373" y="10593"/>
                    <a:pt x="4894" y="10638"/>
                    <a:pt x="4458" y="10638"/>
                  </a:cubicBezTo>
                  <a:cubicBezTo>
                    <a:pt x="2916" y="10638"/>
                    <a:pt x="1915" y="10078"/>
                    <a:pt x="1594" y="9008"/>
                  </a:cubicBezTo>
                  <a:lnTo>
                    <a:pt x="687" y="5975"/>
                  </a:lnTo>
                  <a:cubicBezTo>
                    <a:pt x="123" y="4100"/>
                    <a:pt x="1929" y="3231"/>
                    <a:pt x="3522" y="2462"/>
                  </a:cubicBezTo>
                  <a:lnTo>
                    <a:pt x="3613" y="2423"/>
                  </a:lnTo>
                  <a:lnTo>
                    <a:pt x="9040" y="206"/>
                  </a:lnTo>
                  <a:cubicBezTo>
                    <a:pt x="9237" y="141"/>
                    <a:pt x="9446" y="107"/>
                    <a:pt x="9654" y="107"/>
                  </a:cubicBezTo>
                  <a:close/>
                  <a:moveTo>
                    <a:pt x="9641" y="1"/>
                  </a:moveTo>
                  <a:cubicBezTo>
                    <a:pt x="9427" y="1"/>
                    <a:pt x="9212" y="34"/>
                    <a:pt x="9009" y="99"/>
                  </a:cubicBezTo>
                  <a:lnTo>
                    <a:pt x="3575" y="2317"/>
                  </a:lnTo>
                  <a:lnTo>
                    <a:pt x="3476" y="2362"/>
                  </a:lnTo>
                  <a:cubicBezTo>
                    <a:pt x="1929" y="3109"/>
                    <a:pt x="1" y="4039"/>
                    <a:pt x="588" y="5998"/>
                  </a:cubicBezTo>
                  <a:lnTo>
                    <a:pt x="1502" y="9031"/>
                  </a:lnTo>
                  <a:cubicBezTo>
                    <a:pt x="1836" y="10153"/>
                    <a:pt x="2866" y="10737"/>
                    <a:pt x="4457" y="10737"/>
                  </a:cubicBezTo>
                  <a:cubicBezTo>
                    <a:pt x="4898" y="10737"/>
                    <a:pt x="5383" y="10692"/>
                    <a:pt x="5907" y="10601"/>
                  </a:cubicBezTo>
                  <a:lnTo>
                    <a:pt x="11921" y="9359"/>
                  </a:lnTo>
                  <a:cubicBezTo>
                    <a:pt x="12866" y="9062"/>
                    <a:pt x="13338" y="8239"/>
                    <a:pt x="13072" y="7362"/>
                  </a:cubicBezTo>
                  <a:cubicBezTo>
                    <a:pt x="13064" y="7332"/>
                    <a:pt x="12317" y="4214"/>
                    <a:pt x="13430" y="3872"/>
                  </a:cubicBezTo>
                  <a:lnTo>
                    <a:pt x="13399" y="3772"/>
                  </a:lnTo>
                  <a:cubicBezTo>
                    <a:pt x="13338" y="3792"/>
                    <a:pt x="13277" y="3801"/>
                    <a:pt x="13216" y="3801"/>
                  </a:cubicBezTo>
                  <a:cubicBezTo>
                    <a:pt x="12171" y="3801"/>
                    <a:pt x="11203" y="1111"/>
                    <a:pt x="11189" y="1090"/>
                  </a:cubicBezTo>
                  <a:cubicBezTo>
                    <a:pt x="10969" y="333"/>
                    <a:pt x="10312"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161"/>
        <p:cNvGrpSpPr/>
        <p:nvPr/>
      </p:nvGrpSpPr>
      <p:grpSpPr>
        <a:xfrm>
          <a:off x="0" y="0"/>
          <a:ext cx="0" cy="0"/>
          <a:chOff x="0" y="0"/>
          <a:chExt cx="0" cy="0"/>
        </a:xfrm>
      </p:grpSpPr>
      <p:grpSp>
        <p:nvGrpSpPr>
          <p:cNvPr id="7162" name="Google Shape;7162;p46"/>
          <p:cNvGrpSpPr/>
          <p:nvPr/>
        </p:nvGrpSpPr>
        <p:grpSpPr>
          <a:xfrm>
            <a:off x="6448459" y="1110415"/>
            <a:ext cx="1428818" cy="1428914"/>
            <a:chOff x="4273756" y="1374896"/>
            <a:chExt cx="615525" cy="615593"/>
          </a:xfrm>
        </p:grpSpPr>
        <p:sp>
          <p:nvSpPr>
            <p:cNvPr id="7163" name="Google Shape;7163;p46"/>
            <p:cNvSpPr/>
            <p:nvPr/>
          </p:nvSpPr>
          <p:spPr>
            <a:xfrm>
              <a:off x="4273756" y="1374896"/>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46"/>
            <p:cNvSpPr/>
            <p:nvPr/>
          </p:nvSpPr>
          <p:spPr>
            <a:xfrm>
              <a:off x="4342601" y="1443741"/>
              <a:ext cx="477835" cy="47790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5" name="Google Shape;7165;p46"/>
          <p:cNvSpPr txBox="1">
            <a:spLocks noGrp="1"/>
          </p:cNvSpPr>
          <p:nvPr>
            <p:ph type="title"/>
          </p:nvPr>
        </p:nvSpPr>
        <p:spPr>
          <a:xfrm>
            <a:off x="2743050" y="2755060"/>
            <a:ext cx="50676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In brief</a:t>
            </a:r>
            <a:endParaRPr/>
          </a:p>
        </p:txBody>
      </p:sp>
      <p:sp>
        <p:nvSpPr>
          <p:cNvPr id="7166" name="Google Shape;7166;p46"/>
          <p:cNvSpPr txBox="1">
            <a:spLocks noGrp="1"/>
          </p:cNvSpPr>
          <p:nvPr>
            <p:ph type="title" idx="2"/>
          </p:nvPr>
        </p:nvSpPr>
        <p:spPr>
          <a:xfrm>
            <a:off x="6381750" y="1180848"/>
            <a:ext cx="1428900" cy="100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167" name="Google Shape;7167;p46"/>
          <p:cNvSpPr txBox="1">
            <a:spLocks noGrp="1"/>
          </p:cNvSpPr>
          <p:nvPr>
            <p:ph type="subTitle" idx="1"/>
          </p:nvPr>
        </p:nvSpPr>
        <p:spPr>
          <a:xfrm>
            <a:off x="2743050" y="3583985"/>
            <a:ext cx="5067600" cy="372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enter a subtitle here if you need it</a:t>
            </a:r>
            <a:endParaRPr/>
          </a:p>
        </p:txBody>
      </p:sp>
      <p:grpSp>
        <p:nvGrpSpPr>
          <p:cNvPr id="7168" name="Google Shape;7168;p46"/>
          <p:cNvGrpSpPr/>
          <p:nvPr/>
        </p:nvGrpSpPr>
        <p:grpSpPr>
          <a:xfrm>
            <a:off x="713221" y="1329557"/>
            <a:ext cx="2269587" cy="2811603"/>
            <a:chOff x="809509" y="1386698"/>
            <a:chExt cx="2173310" cy="2692333"/>
          </a:xfrm>
        </p:grpSpPr>
        <p:sp>
          <p:nvSpPr>
            <p:cNvPr id="7169" name="Google Shape;7169;p46"/>
            <p:cNvSpPr/>
            <p:nvPr/>
          </p:nvSpPr>
          <p:spPr>
            <a:xfrm flipH="1">
              <a:off x="809509" y="1386698"/>
              <a:ext cx="2173310" cy="2692333"/>
            </a:xfrm>
            <a:custGeom>
              <a:avLst/>
              <a:gdLst/>
              <a:ahLst/>
              <a:cxnLst/>
              <a:rect l="l" t="t" r="r" b="b"/>
              <a:pathLst>
                <a:path w="24061" h="29808" extrusionOk="0">
                  <a:moveTo>
                    <a:pt x="12073" y="29800"/>
                  </a:moveTo>
                  <a:cubicBezTo>
                    <a:pt x="11745" y="29785"/>
                    <a:pt x="11425" y="29739"/>
                    <a:pt x="11105" y="29663"/>
                  </a:cubicBezTo>
                  <a:cubicBezTo>
                    <a:pt x="10998" y="29640"/>
                    <a:pt x="10891" y="29617"/>
                    <a:pt x="10807" y="29602"/>
                  </a:cubicBezTo>
                  <a:lnTo>
                    <a:pt x="10724" y="29594"/>
                  </a:lnTo>
                  <a:cubicBezTo>
                    <a:pt x="8696" y="29442"/>
                    <a:pt x="6593" y="28931"/>
                    <a:pt x="4558" y="28443"/>
                  </a:cubicBezTo>
                  <a:cubicBezTo>
                    <a:pt x="3880" y="28283"/>
                    <a:pt x="3239" y="28123"/>
                    <a:pt x="2614" y="27986"/>
                  </a:cubicBezTo>
                  <a:lnTo>
                    <a:pt x="2447" y="27948"/>
                  </a:lnTo>
                  <a:cubicBezTo>
                    <a:pt x="2005" y="27857"/>
                    <a:pt x="1464" y="27742"/>
                    <a:pt x="1143" y="27239"/>
                  </a:cubicBezTo>
                  <a:cubicBezTo>
                    <a:pt x="900" y="26851"/>
                    <a:pt x="961" y="26348"/>
                    <a:pt x="1303" y="26035"/>
                  </a:cubicBezTo>
                  <a:cubicBezTo>
                    <a:pt x="1494" y="25852"/>
                    <a:pt x="1685" y="25646"/>
                    <a:pt x="1875" y="25418"/>
                  </a:cubicBezTo>
                  <a:cubicBezTo>
                    <a:pt x="1959" y="25319"/>
                    <a:pt x="2050" y="25220"/>
                    <a:pt x="2149" y="25113"/>
                  </a:cubicBezTo>
                  <a:cubicBezTo>
                    <a:pt x="2104" y="24640"/>
                    <a:pt x="2081" y="24153"/>
                    <a:pt x="2066" y="23680"/>
                  </a:cubicBezTo>
                  <a:cubicBezTo>
                    <a:pt x="2035" y="22941"/>
                    <a:pt x="2005" y="22232"/>
                    <a:pt x="1890" y="21653"/>
                  </a:cubicBezTo>
                  <a:cubicBezTo>
                    <a:pt x="1525" y="21615"/>
                    <a:pt x="1212" y="21378"/>
                    <a:pt x="1090" y="21028"/>
                  </a:cubicBezTo>
                  <a:cubicBezTo>
                    <a:pt x="823" y="20304"/>
                    <a:pt x="1044" y="19587"/>
                    <a:pt x="1677" y="19100"/>
                  </a:cubicBezTo>
                  <a:cubicBezTo>
                    <a:pt x="2058" y="18810"/>
                    <a:pt x="2553" y="18627"/>
                    <a:pt x="2988" y="18475"/>
                  </a:cubicBezTo>
                  <a:lnTo>
                    <a:pt x="3209" y="18391"/>
                  </a:lnTo>
                  <a:cubicBezTo>
                    <a:pt x="3209" y="18360"/>
                    <a:pt x="3209" y="18337"/>
                    <a:pt x="3216" y="18307"/>
                  </a:cubicBezTo>
                  <a:cubicBezTo>
                    <a:pt x="3239" y="18025"/>
                    <a:pt x="3392" y="17773"/>
                    <a:pt x="3620" y="17621"/>
                  </a:cubicBezTo>
                  <a:cubicBezTo>
                    <a:pt x="4383" y="17095"/>
                    <a:pt x="5549" y="16806"/>
                    <a:pt x="7096" y="16737"/>
                  </a:cubicBezTo>
                  <a:cubicBezTo>
                    <a:pt x="8048" y="16699"/>
                    <a:pt x="9070" y="16661"/>
                    <a:pt x="10099" y="16661"/>
                  </a:cubicBezTo>
                  <a:cubicBezTo>
                    <a:pt x="10861" y="16661"/>
                    <a:pt x="11539" y="16684"/>
                    <a:pt x="12164" y="16722"/>
                  </a:cubicBezTo>
                  <a:cubicBezTo>
                    <a:pt x="12141" y="16668"/>
                    <a:pt x="12118" y="16615"/>
                    <a:pt x="12103" y="16569"/>
                  </a:cubicBezTo>
                  <a:cubicBezTo>
                    <a:pt x="12088" y="16539"/>
                    <a:pt x="12080" y="16508"/>
                    <a:pt x="12065" y="16478"/>
                  </a:cubicBezTo>
                  <a:cubicBezTo>
                    <a:pt x="11973" y="16386"/>
                    <a:pt x="11897" y="16280"/>
                    <a:pt x="11851" y="16158"/>
                  </a:cubicBezTo>
                  <a:cubicBezTo>
                    <a:pt x="11684" y="15754"/>
                    <a:pt x="11638" y="15258"/>
                    <a:pt x="11806" y="14847"/>
                  </a:cubicBezTo>
                  <a:cubicBezTo>
                    <a:pt x="11791" y="14778"/>
                    <a:pt x="11768" y="14710"/>
                    <a:pt x="11752" y="14633"/>
                  </a:cubicBezTo>
                  <a:cubicBezTo>
                    <a:pt x="11722" y="14534"/>
                    <a:pt x="11699" y="14420"/>
                    <a:pt x="11669" y="14306"/>
                  </a:cubicBezTo>
                  <a:cubicBezTo>
                    <a:pt x="11623" y="14275"/>
                    <a:pt x="11569" y="14245"/>
                    <a:pt x="11531" y="14207"/>
                  </a:cubicBezTo>
                  <a:cubicBezTo>
                    <a:pt x="11516" y="14191"/>
                    <a:pt x="11493" y="14184"/>
                    <a:pt x="11478" y="14169"/>
                  </a:cubicBezTo>
                  <a:cubicBezTo>
                    <a:pt x="11341" y="14077"/>
                    <a:pt x="11219" y="13955"/>
                    <a:pt x="11112" y="13826"/>
                  </a:cubicBezTo>
                  <a:cubicBezTo>
                    <a:pt x="11082" y="13810"/>
                    <a:pt x="11059" y="13787"/>
                    <a:pt x="11028" y="13765"/>
                  </a:cubicBezTo>
                  <a:cubicBezTo>
                    <a:pt x="10914" y="13688"/>
                    <a:pt x="10792" y="13605"/>
                    <a:pt x="10663" y="13498"/>
                  </a:cubicBezTo>
                  <a:cubicBezTo>
                    <a:pt x="10579" y="13536"/>
                    <a:pt x="10487" y="13566"/>
                    <a:pt x="10396" y="13589"/>
                  </a:cubicBezTo>
                  <a:cubicBezTo>
                    <a:pt x="10137" y="13742"/>
                    <a:pt x="9847" y="13833"/>
                    <a:pt x="9550" y="13848"/>
                  </a:cubicBezTo>
                  <a:cubicBezTo>
                    <a:pt x="9375" y="13917"/>
                    <a:pt x="9184" y="13948"/>
                    <a:pt x="8993" y="13948"/>
                  </a:cubicBezTo>
                  <a:cubicBezTo>
                    <a:pt x="8795" y="13940"/>
                    <a:pt x="8590" y="13917"/>
                    <a:pt x="8399" y="13871"/>
                  </a:cubicBezTo>
                  <a:lnTo>
                    <a:pt x="8384" y="13871"/>
                  </a:lnTo>
                  <a:cubicBezTo>
                    <a:pt x="8323" y="13871"/>
                    <a:pt x="8254" y="13864"/>
                    <a:pt x="8193" y="13856"/>
                  </a:cubicBezTo>
                  <a:cubicBezTo>
                    <a:pt x="8033" y="13970"/>
                    <a:pt x="7858" y="14062"/>
                    <a:pt x="7675" y="14130"/>
                  </a:cubicBezTo>
                  <a:cubicBezTo>
                    <a:pt x="7355" y="14290"/>
                    <a:pt x="7012" y="14382"/>
                    <a:pt x="6654" y="14397"/>
                  </a:cubicBezTo>
                  <a:lnTo>
                    <a:pt x="6524" y="14397"/>
                  </a:lnTo>
                  <a:cubicBezTo>
                    <a:pt x="5678" y="14397"/>
                    <a:pt x="4863" y="14108"/>
                    <a:pt x="4215" y="13566"/>
                  </a:cubicBezTo>
                  <a:cubicBezTo>
                    <a:pt x="4131" y="13574"/>
                    <a:pt x="4055" y="13582"/>
                    <a:pt x="3971" y="13582"/>
                  </a:cubicBezTo>
                  <a:cubicBezTo>
                    <a:pt x="3392" y="13582"/>
                    <a:pt x="2828" y="13406"/>
                    <a:pt x="2355" y="13079"/>
                  </a:cubicBezTo>
                  <a:cubicBezTo>
                    <a:pt x="2279" y="13033"/>
                    <a:pt x="2203" y="12980"/>
                    <a:pt x="2134" y="12919"/>
                  </a:cubicBezTo>
                  <a:lnTo>
                    <a:pt x="2134" y="12919"/>
                  </a:lnTo>
                  <a:cubicBezTo>
                    <a:pt x="1928" y="12751"/>
                    <a:pt x="1746" y="12560"/>
                    <a:pt x="1585" y="12347"/>
                  </a:cubicBezTo>
                  <a:cubicBezTo>
                    <a:pt x="1532" y="12286"/>
                    <a:pt x="1486" y="12217"/>
                    <a:pt x="1448" y="12149"/>
                  </a:cubicBezTo>
                  <a:cubicBezTo>
                    <a:pt x="1265" y="11875"/>
                    <a:pt x="1128" y="11577"/>
                    <a:pt x="1044" y="11257"/>
                  </a:cubicBezTo>
                  <a:cubicBezTo>
                    <a:pt x="938" y="11120"/>
                    <a:pt x="831" y="10975"/>
                    <a:pt x="747" y="10823"/>
                  </a:cubicBezTo>
                  <a:cubicBezTo>
                    <a:pt x="450" y="10503"/>
                    <a:pt x="244" y="10099"/>
                    <a:pt x="160" y="9672"/>
                  </a:cubicBezTo>
                  <a:cubicBezTo>
                    <a:pt x="0" y="8727"/>
                    <a:pt x="229" y="7759"/>
                    <a:pt x="793" y="6982"/>
                  </a:cubicBezTo>
                  <a:cubicBezTo>
                    <a:pt x="732" y="6540"/>
                    <a:pt x="762" y="6090"/>
                    <a:pt x="884" y="5663"/>
                  </a:cubicBezTo>
                  <a:cubicBezTo>
                    <a:pt x="953" y="5396"/>
                    <a:pt x="1060" y="5145"/>
                    <a:pt x="1197" y="4901"/>
                  </a:cubicBezTo>
                  <a:cubicBezTo>
                    <a:pt x="1608" y="4139"/>
                    <a:pt x="2264" y="3552"/>
                    <a:pt x="2988" y="3278"/>
                  </a:cubicBezTo>
                  <a:cubicBezTo>
                    <a:pt x="3110" y="3217"/>
                    <a:pt x="3224" y="3163"/>
                    <a:pt x="3354" y="3118"/>
                  </a:cubicBezTo>
                  <a:cubicBezTo>
                    <a:pt x="3956" y="1609"/>
                    <a:pt x="5427" y="633"/>
                    <a:pt x="7050" y="656"/>
                  </a:cubicBezTo>
                  <a:cubicBezTo>
                    <a:pt x="7126" y="656"/>
                    <a:pt x="7195" y="663"/>
                    <a:pt x="7271" y="663"/>
                  </a:cubicBezTo>
                  <a:cubicBezTo>
                    <a:pt x="7576" y="450"/>
                    <a:pt x="7911" y="282"/>
                    <a:pt x="8269" y="176"/>
                  </a:cubicBezTo>
                  <a:cubicBezTo>
                    <a:pt x="8308" y="160"/>
                    <a:pt x="8353" y="145"/>
                    <a:pt x="8399" y="138"/>
                  </a:cubicBezTo>
                  <a:lnTo>
                    <a:pt x="8475" y="122"/>
                  </a:lnTo>
                  <a:cubicBezTo>
                    <a:pt x="8803" y="38"/>
                    <a:pt x="9131" y="0"/>
                    <a:pt x="9458" y="0"/>
                  </a:cubicBezTo>
                  <a:cubicBezTo>
                    <a:pt x="10480" y="0"/>
                    <a:pt x="11455" y="359"/>
                    <a:pt x="12149" y="968"/>
                  </a:cubicBezTo>
                  <a:cubicBezTo>
                    <a:pt x="13993" y="1159"/>
                    <a:pt x="15327" y="2454"/>
                    <a:pt x="15464" y="4230"/>
                  </a:cubicBezTo>
                  <a:cubicBezTo>
                    <a:pt x="15555" y="4459"/>
                    <a:pt x="15594" y="4695"/>
                    <a:pt x="15601" y="4947"/>
                  </a:cubicBezTo>
                  <a:cubicBezTo>
                    <a:pt x="15700" y="5053"/>
                    <a:pt x="15776" y="5183"/>
                    <a:pt x="15822" y="5328"/>
                  </a:cubicBezTo>
                  <a:cubicBezTo>
                    <a:pt x="15883" y="5526"/>
                    <a:pt x="15929" y="5732"/>
                    <a:pt x="15952" y="5937"/>
                  </a:cubicBezTo>
                  <a:cubicBezTo>
                    <a:pt x="15975" y="6059"/>
                    <a:pt x="15990" y="6189"/>
                    <a:pt x="15998" y="6319"/>
                  </a:cubicBezTo>
                  <a:cubicBezTo>
                    <a:pt x="16028" y="6814"/>
                    <a:pt x="16005" y="7721"/>
                    <a:pt x="15540" y="8399"/>
                  </a:cubicBezTo>
                  <a:cubicBezTo>
                    <a:pt x="15525" y="8430"/>
                    <a:pt x="15510" y="8460"/>
                    <a:pt x="15494" y="8483"/>
                  </a:cubicBezTo>
                  <a:cubicBezTo>
                    <a:pt x="15395" y="8727"/>
                    <a:pt x="15243" y="8948"/>
                    <a:pt x="15045" y="9131"/>
                  </a:cubicBezTo>
                  <a:cubicBezTo>
                    <a:pt x="15045" y="9908"/>
                    <a:pt x="14702" y="10434"/>
                    <a:pt x="14328" y="10868"/>
                  </a:cubicBezTo>
                  <a:cubicBezTo>
                    <a:pt x="14306" y="10899"/>
                    <a:pt x="14290" y="10929"/>
                    <a:pt x="14275" y="10960"/>
                  </a:cubicBezTo>
                  <a:cubicBezTo>
                    <a:pt x="14694" y="11646"/>
                    <a:pt x="14984" y="12233"/>
                    <a:pt x="15144" y="12865"/>
                  </a:cubicBezTo>
                  <a:lnTo>
                    <a:pt x="15144" y="12865"/>
                  </a:lnTo>
                  <a:cubicBezTo>
                    <a:pt x="15266" y="13071"/>
                    <a:pt x="15304" y="13307"/>
                    <a:pt x="15266" y="13544"/>
                  </a:cubicBezTo>
                  <a:cubicBezTo>
                    <a:pt x="15266" y="13566"/>
                    <a:pt x="15266" y="13597"/>
                    <a:pt x="15266" y="13620"/>
                  </a:cubicBezTo>
                  <a:cubicBezTo>
                    <a:pt x="15296" y="13749"/>
                    <a:pt x="15304" y="13887"/>
                    <a:pt x="15281" y="14016"/>
                  </a:cubicBezTo>
                  <a:lnTo>
                    <a:pt x="15281" y="14085"/>
                  </a:lnTo>
                  <a:cubicBezTo>
                    <a:pt x="15304" y="14268"/>
                    <a:pt x="15304" y="14451"/>
                    <a:pt x="15281" y="14633"/>
                  </a:cubicBezTo>
                  <a:cubicBezTo>
                    <a:pt x="15380" y="14580"/>
                    <a:pt x="15479" y="14542"/>
                    <a:pt x="15578" y="14504"/>
                  </a:cubicBezTo>
                  <a:lnTo>
                    <a:pt x="15616" y="14489"/>
                  </a:lnTo>
                  <a:lnTo>
                    <a:pt x="15677" y="14473"/>
                  </a:lnTo>
                  <a:cubicBezTo>
                    <a:pt x="15716" y="14458"/>
                    <a:pt x="15761" y="14443"/>
                    <a:pt x="15807" y="14435"/>
                  </a:cubicBezTo>
                  <a:lnTo>
                    <a:pt x="15822" y="14428"/>
                  </a:lnTo>
                  <a:cubicBezTo>
                    <a:pt x="15868" y="14420"/>
                    <a:pt x="15906" y="14412"/>
                    <a:pt x="15952" y="14405"/>
                  </a:cubicBezTo>
                  <a:cubicBezTo>
                    <a:pt x="16112" y="14374"/>
                    <a:pt x="16280" y="14351"/>
                    <a:pt x="16447" y="14359"/>
                  </a:cubicBezTo>
                  <a:cubicBezTo>
                    <a:pt x="17316" y="14359"/>
                    <a:pt x="18025" y="14771"/>
                    <a:pt x="18375" y="15426"/>
                  </a:cubicBezTo>
                  <a:cubicBezTo>
                    <a:pt x="18589" y="15472"/>
                    <a:pt x="18795" y="15556"/>
                    <a:pt x="18977" y="15670"/>
                  </a:cubicBezTo>
                  <a:cubicBezTo>
                    <a:pt x="19221" y="15822"/>
                    <a:pt x="19389" y="16074"/>
                    <a:pt x="19427" y="16364"/>
                  </a:cubicBezTo>
                  <a:cubicBezTo>
                    <a:pt x="19435" y="16424"/>
                    <a:pt x="19435" y="16493"/>
                    <a:pt x="19435" y="16562"/>
                  </a:cubicBezTo>
                  <a:cubicBezTo>
                    <a:pt x="19572" y="16585"/>
                    <a:pt x="19701" y="16638"/>
                    <a:pt x="19816" y="16722"/>
                  </a:cubicBezTo>
                  <a:cubicBezTo>
                    <a:pt x="19839" y="16729"/>
                    <a:pt x="19862" y="16737"/>
                    <a:pt x="19884" y="16737"/>
                  </a:cubicBezTo>
                  <a:cubicBezTo>
                    <a:pt x="19999" y="16752"/>
                    <a:pt x="20105" y="16760"/>
                    <a:pt x="20220" y="16760"/>
                  </a:cubicBezTo>
                  <a:cubicBezTo>
                    <a:pt x="20380" y="16760"/>
                    <a:pt x="20555" y="16752"/>
                    <a:pt x="20738" y="16737"/>
                  </a:cubicBezTo>
                  <a:cubicBezTo>
                    <a:pt x="20936" y="16729"/>
                    <a:pt x="21142" y="16714"/>
                    <a:pt x="21355" y="16714"/>
                  </a:cubicBezTo>
                  <a:lnTo>
                    <a:pt x="21447" y="16714"/>
                  </a:lnTo>
                  <a:lnTo>
                    <a:pt x="21653" y="16714"/>
                  </a:lnTo>
                  <a:cubicBezTo>
                    <a:pt x="23428" y="16714"/>
                    <a:pt x="23901" y="17621"/>
                    <a:pt x="23985" y="18376"/>
                  </a:cubicBezTo>
                  <a:cubicBezTo>
                    <a:pt x="24061" y="19092"/>
                    <a:pt x="23642" y="19946"/>
                    <a:pt x="22224" y="20228"/>
                  </a:cubicBezTo>
                  <a:cubicBezTo>
                    <a:pt x="22034" y="20266"/>
                    <a:pt x="21835" y="20289"/>
                    <a:pt x="21630" y="20289"/>
                  </a:cubicBezTo>
                  <a:lnTo>
                    <a:pt x="21630" y="20289"/>
                  </a:lnTo>
                  <a:cubicBezTo>
                    <a:pt x="21020" y="20289"/>
                    <a:pt x="20517" y="20106"/>
                    <a:pt x="20105" y="19953"/>
                  </a:cubicBezTo>
                  <a:cubicBezTo>
                    <a:pt x="19823" y="19846"/>
                    <a:pt x="19572" y="19755"/>
                    <a:pt x="19359" y="19755"/>
                  </a:cubicBezTo>
                  <a:cubicBezTo>
                    <a:pt x="19305" y="19755"/>
                    <a:pt x="19252" y="19763"/>
                    <a:pt x="19198" y="19778"/>
                  </a:cubicBezTo>
                  <a:cubicBezTo>
                    <a:pt x="19168" y="19778"/>
                    <a:pt x="19138" y="19786"/>
                    <a:pt x="19107" y="19793"/>
                  </a:cubicBezTo>
                  <a:cubicBezTo>
                    <a:pt x="18955" y="20799"/>
                    <a:pt x="18726" y="22118"/>
                    <a:pt x="17453" y="22575"/>
                  </a:cubicBezTo>
                  <a:cubicBezTo>
                    <a:pt x="17369" y="22605"/>
                    <a:pt x="17286" y="22621"/>
                    <a:pt x="17202" y="22628"/>
                  </a:cubicBezTo>
                  <a:lnTo>
                    <a:pt x="17202" y="23771"/>
                  </a:lnTo>
                  <a:cubicBezTo>
                    <a:pt x="17339" y="23871"/>
                    <a:pt x="17461" y="23962"/>
                    <a:pt x="17514" y="24000"/>
                  </a:cubicBezTo>
                  <a:cubicBezTo>
                    <a:pt x="17910" y="24297"/>
                    <a:pt x="18353" y="24633"/>
                    <a:pt x="18330" y="25204"/>
                  </a:cubicBezTo>
                  <a:cubicBezTo>
                    <a:pt x="18299" y="25814"/>
                    <a:pt x="17773" y="26157"/>
                    <a:pt x="17217" y="26515"/>
                  </a:cubicBezTo>
                  <a:lnTo>
                    <a:pt x="17148" y="26561"/>
                  </a:lnTo>
                  <a:cubicBezTo>
                    <a:pt x="16958" y="26713"/>
                    <a:pt x="16783" y="26828"/>
                    <a:pt x="16622" y="26934"/>
                  </a:cubicBezTo>
                  <a:cubicBezTo>
                    <a:pt x="16516" y="27011"/>
                    <a:pt x="16409" y="27079"/>
                    <a:pt x="16325" y="27148"/>
                  </a:cubicBezTo>
                  <a:lnTo>
                    <a:pt x="16051" y="27346"/>
                  </a:lnTo>
                  <a:cubicBezTo>
                    <a:pt x="15014" y="28139"/>
                    <a:pt x="13833" y="29045"/>
                    <a:pt x="12736" y="29663"/>
                  </a:cubicBezTo>
                  <a:lnTo>
                    <a:pt x="12728" y="29663"/>
                  </a:lnTo>
                  <a:cubicBezTo>
                    <a:pt x="12522" y="29762"/>
                    <a:pt x="12294" y="29808"/>
                    <a:pt x="12073" y="2980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0" name="Google Shape;7170;p46"/>
            <p:cNvGrpSpPr/>
            <p:nvPr/>
          </p:nvGrpSpPr>
          <p:grpSpPr>
            <a:xfrm>
              <a:off x="848710" y="1441073"/>
              <a:ext cx="2052907" cy="2559469"/>
              <a:chOff x="848710" y="1441073"/>
              <a:chExt cx="2052907" cy="2559469"/>
            </a:xfrm>
          </p:grpSpPr>
          <p:sp>
            <p:nvSpPr>
              <p:cNvPr id="7171" name="Google Shape;7171;p46"/>
              <p:cNvSpPr/>
              <p:nvPr/>
            </p:nvSpPr>
            <p:spPr>
              <a:xfrm flipH="1">
                <a:off x="1492366" y="3079432"/>
                <a:ext cx="1302577" cy="271961"/>
              </a:xfrm>
              <a:custGeom>
                <a:avLst/>
                <a:gdLst/>
                <a:ahLst/>
                <a:cxnLst/>
                <a:rect l="l" t="t" r="r" b="b"/>
                <a:pathLst>
                  <a:path w="14421" h="3011" extrusionOk="0">
                    <a:moveTo>
                      <a:pt x="12561" y="481"/>
                    </a:moveTo>
                    <a:cubicBezTo>
                      <a:pt x="12538" y="511"/>
                      <a:pt x="12500" y="534"/>
                      <a:pt x="12454" y="541"/>
                    </a:cubicBezTo>
                    <a:cubicBezTo>
                      <a:pt x="12355" y="580"/>
                      <a:pt x="12248" y="580"/>
                      <a:pt x="12172" y="618"/>
                    </a:cubicBezTo>
                    <a:cubicBezTo>
                      <a:pt x="11235" y="1006"/>
                      <a:pt x="10198" y="1067"/>
                      <a:pt x="9200" y="1151"/>
                    </a:cubicBezTo>
                    <a:cubicBezTo>
                      <a:pt x="8285" y="1220"/>
                      <a:pt x="7378" y="1220"/>
                      <a:pt x="6464" y="1212"/>
                    </a:cubicBezTo>
                    <a:cubicBezTo>
                      <a:pt x="5229" y="1189"/>
                      <a:pt x="4002" y="1029"/>
                      <a:pt x="2806" y="747"/>
                    </a:cubicBezTo>
                    <a:cubicBezTo>
                      <a:pt x="2524" y="686"/>
                      <a:pt x="2325" y="458"/>
                      <a:pt x="2112" y="290"/>
                    </a:cubicBezTo>
                    <a:cubicBezTo>
                      <a:pt x="1502" y="602"/>
                      <a:pt x="489" y="961"/>
                      <a:pt x="1" y="1433"/>
                    </a:cubicBezTo>
                    <a:cubicBezTo>
                      <a:pt x="184" y="1418"/>
                      <a:pt x="367" y="1441"/>
                      <a:pt x="542" y="1502"/>
                    </a:cubicBezTo>
                    <a:cubicBezTo>
                      <a:pt x="893" y="1601"/>
                      <a:pt x="1243" y="1715"/>
                      <a:pt x="1579" y="1852"/>
                    </a:cubicBezTo>
                    <a:cubicBezTo>
                      <a:pt x="2585" y="2211"/>
                      <a:pt x="3636" y="2134"/>
                      <a:pt x="4719" y="2378"/>
                    </a:cubicBezTo>
                    <a:cubicBezTo>
                      <a:pt x="6372" y="2782"/>
                      <a:pt x="7996" y="3011"/>
                      <a:pt x="9672" y="2973"/>
                    </a:cubicBezTo>
                    <a:cubicBezTo>
                      <a:pt x="9855" y="2965"/>
                      <a:pt x="10031" y="2897"/>
                      <a:pt x="10175" y="2782"/>
                    </a:cubicBezTo>
                    <a:cubicBezTo>
                      <a:pt x="10252" y="2714"/>
                      <a:pt x="10320" y="2653"/>
                      <a:pt x="10404" y="2599"/>
                    </a:cubicBezTo>
                    <a:cubicBezTo>
                      <a:pt x="10663" y="2432"/>
                      <a:pt x="10938" y="2279"/>
                      <a:pt x="11212" y="2150"/>
                    </a:cubicBezTo>
                    <a:lnTo>
                      <a:pt x="11829" y="1845"/>
                    </a:lnTo>
                    <a:cubicBezTo>
                      <a:pt x="12317" y="1616"/>
                      <a:pt x="12744" y="1296"/>
                      <a:pt x="13254" y="1067"/>
                    </a:cubicBezTo>
                    <a:cubicBezTo>
                      <a:pt x="13498" y="945"/>
                      <a:pt x="13719" y="785"/>
                      <a:pt x="13986" y="641"/>
                    </a:cubicBezTo>
                    <a:cubicBezTo>
                      <a:pt x="14139" y="541"/>
                      <a:pt x="14283" y="442"/>
                      <a:pt x="14421" y="343"/>
                    </a:cubicBezTo>
                    <a:cubicBezTo>
                      <a:pt x="13902" y="237"/>
                      <a:pt x="13254" y="99"/>
                      <a:pt x="12668" y="0"/>
                    </a:cubicBezTo>
                    <a:cubicBezTo>
                      <a:pt x="12614" y="153"/>
                      <a:pt x="12584" y="313"/>
                      <a:pt x="12561" y="48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46"/>
              <p:cNvSpPr/>
              <p:nvPr/>
            </p:nvSpPr>
            <p:spPr>
              <a:xfrm flipH="1">
                <a:off x="1661003" y="2977549"/>
                <a:ext cx="947329" cy="184529"/>
              </a:xfrm>
              <a:custGeom>
                <a:avLst/>
                <a:gdLst/>
                <a:ahLst/>
                <a:cxnLst/>
                <a:rect l="l" t="t" r="r" b="b"/>
                <a:pathLst>
                  <a:path w="10488" h="2043" extrusionOk="0">
                    <a:moveTo>
                      <a:pt x="8780" y="206"/>
                    </a:moveTo>
                    <a:cubicBezTo>
                      <a:pt x="7553" y="0"/>
                      <a:pt x="5876" y="54"/>
                      <a:pt x="4344" y="84"/>
                    </a:cubicBezTo>
                    <a:cubicBezTo>
                      <a:pt x="2607" y="122"/>
                      <a:pt x="877" y="313"/>
                      <a:pt x="358" y="656"/>
                    </a:cubicBezTo>
                    <a:cubicBezTo>
                      <a:pt x="0" y="900"/>
                      <a:pt x="153" y="915"/>
                      <a:pt x="221" y="1319"/>
                    </a:cubicBezTo>
                    <a:lnTo>
                      <a:pt x="145" y="1365"/>
                    </a:lnTo>
                    <a:cubicBezTo>
                      <a:pt x="1486" y="1730"/>
                      <a:pt x="2896" y="1769"/>
                      <a:pt x="4299" y="1951"/>
                    </a:cubicBezTo>
                    <a:cubicBezTo>
                      <a:pt x="5213" y="2043"/>
                      <a:pt x="6135" y="2020"/>
                      <a:pt x="7050" y="1891"/>
                    </a:cubicBezTo>
                    <a:cubicBezTo>
                      <a:pt x="7995" y="1776"/>
                      <a:pt x="8940" y="1593"/>
                      <a:pt x="9862" y="1342"/>
                    </a:cubicBezTo>
                    <a:cubicBezTo>
                      <a:pt x="10083" y="1258"/>
                      <a:pt x="10289" y="1144"/>
                      <a:pt x="10487" y="1014"/>
                    </a:cubicBezTo>
                    <a:cubicBezTo>
                      <a:pt x="10472" y="511"/>
                      <a:pt x="9916" y="397"/>
                      <a:pt x="8780" y="2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46"/>
              <p:cNvSpPr/>
              <p:nvPr/>
            </p:nvSpPr>
            <p:spPr>
              <a:xfrm flipH="1">
                <a:off x="1658926" y="3069136"/>
                <a:ext cx="945341" cy="120490"/>
              </a:xfrm>
              <a:custGeom>
                <a:avLst/>
                <a:gdLst/>
                <a:ahLst/>
                <a:cxnLst/>
                <a:rect l="l" t="t" r="r" b="b"/>
                <a:pathLst>
                  <a:path w="10466" h="1334" extrusionOk="0">
                    <a:moveTo>
                      <a:pt x="9817" y="328"/>
                    </a:moveTo>
                    <a:cubicBezTo>
                      <a:pt x="8895" y="579"/>
                      <a:pt x="7958" y="762"/>
                      <a:pt x="7005" y="877"/>
                    </a:cubicBezTo>
                    <a:cubicBezTo>
                      <a:pt x="6098" y="1006"/>
                      <a:pt x="5168" y="1029"/>
                      <a:pt x="4254" y="937"/>
                    </a:cubicBezTo>
                    <a:cubicBezTo>
                      <a:pt x="2851" y="747"/>
                      <a:pt x="1441" y="716"/>
                      <a:pt x="100" y="351"/>
                    </a:cubicBezTo>
                    <a:cubicBezTo>
                      <a:pt x="70" y="366"/>
                      <a:pt x="31" y="389"/>
                      <a:pt x="1" y="404"/>
                    </a:cubicBezTo>
                    <a:cubicBezTo>
                      <a:pt x="222" y="572"/>
                      <a:pt x="420" y="770"/>
                      <a:pt x="687" y="861"/>
                    </a:cubicBezTo>
                    <a:cubicBezTo>
                      <a:pt x="1891" y="1242"/>
                      <a:pt x="3133" y="1273"/>
                      <a:pt x="4368" y="1280"/>
                    </a:cubicBezTo>
                    <a:cubicBezTo>
                      <a:pt x="5275" y="1288"/>
                      <a:pt x="6174" y="1334"/>
                      <a:pt x="7089" y="1265"/>
                    </a:cubicBezTo>
                    <a:cubicBezTo>
                      <a:pt x="8087" y="1181"/>
                      <a:pt x="10427" y="633"/>
                      <a:pt x="10450" y="595"/>
                    </a:cubicBezTo>
                    <a:cubicBezTo>
                      <a:pt x="10465" y="396"/>
                      <a:pt x="10465" y="198"/>
                      <a:pt x="10450" y="0"/>
                    </a:cubicBezTo>
                    <a:cubicBezTo>
                      <a:pt x="10252" y="130"/>
                      <a:pt x="10038" y="244"/>
                      <a:pt x="9817" y="3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6"/>
              <p:cNvSpPr/>
              <p:nvPr/>
            </p:nvSpPr>
            <p:spPr>
              <a:xfrm flipH="1">
                <a:off x="1936404" y="3340284"/>
                <a:ext cx="786911" cy="551509"/>
              </a:xfrm>
              <a:custGeom>
                <a:avLst/>
                <a:gdLst/>
                <a:ahLst/>
                <a:cxnLst/>
                <a:rect l="l" t="t" r="r" b="b"/>
                <a:pathLst>
                  <a:path w="8712" h="6106" extrusionOk="0">
                    <a:moveTo>
                      <a:pt x="8437" y="1693"/>
                    </a:moveTo>
                    <a:cubicBezTo>
                      <a:pt x="8064" y="1601"/>
                      <a:pt x="7690" y="1571"/>
                      <a:pt x="7325" y="1464"/>
                    </a:cubicBezTo>
                    <a:cubicBezTo>
                      <a:pt x="6974" y="1357"/>
                      <a:pt x="6631" y="1357"/>
                      <a:pt x="6288" y="1319"/>
                    </a:cubicBezTo>
                    <a:cubicBezTo>
                      <a:pt x="5389" y="1220"/>
                      <a:pt x="4535" y="992"/>
                      <a:pt x="3621" y="870"/>
                    </a:cubicBezTo>
                    <a:cubicBezTo>
                      <a:pt x="3522" y="870"/>
                      <a:pt x="3392" y="786"/>
                      <a:pt x="3293" y="786"/>
                    </a:cubicBezTo>
                    <a:cubicBezTo>
                      <a:pt x="3141" y="763"/>
                      <a:pt x="2988" y="733"/>
                      <a:pt x="2843" y="687"/>
                    </a:cubicBezTo>
                    <a:cubicBezTo>
                      <a:pt x="2234" y="565"/>
                      <a:pt x="1685" y="382"/>
                      <a:pt x="1052" y="298"/>
                    </a:cubicBezTo>
                    <a:cubicBezTo>
                      <a:pt x="694" y="252"/>
                      <a:pt x="351" y="108"/>
                      <a:pt x="1" y="1"/>
                    </a:cubicBezTo>
                    <a:cubicBezTo>
                      <a:pt x="199" y="1449"/>
                      <a:pt x="260" y="2920"/>
                      <a:pt x="328" y="3903"/>
                    </a:cubicBezTo>
                    <a:cubicBezTo>
                      <a:pt x="244" y="4002"/>
                      <a:pt x="161" y="4086"/>
                      <a:pt x="61" y="4177"/>
                    </a:cubicBezTo>
                    <a:cubicBezTo>
                      <a:pt x="267" y="4299"/>
                      <a:pt x="458" y="4414"/>
                      <a:pt x="664" y="4520"/>
                    </a:cubicBezTo>
                    <a:cubicBezTo>
                      <a:pt x="1151" y="4719"/>
                      <a:pt x="1708" y="4703"/>
                      <a:pt x="2188" y="4886"/>
                    </a:cubicBezTo>
                    <a:cubicBezTo>
                      <a:pt x="2538" y="5008"/>
                      <a:pt x="2866" y="5252"/>
                      <a:pt x="3232" y="5328"/>
                    </a:cubicBezTo>
                    <a:cubicBezTo>
                      <a:pt x="4512" y="5618"/>
                      <a:pt x="5732" y="5740"/>
                      <a:pt x="7020" y="5877"/>
                    </a:cubicBezTo>
                    <a:cubicBezTo>
                      <a:pt x="7485" y="5946"/>
                      <a:pt x="7934" y="6106"/>
                      <a:pt x="8361" y="6007"/>
                    </a:cubicBezTo>
                    <a:cubicBezTo>
                      <a:pt x="8437" y="5991"/>
                      <a:pt x="8514" y="5968"/>
                      <a:pt x="8590" y="5946"/>
                    </a:cubicBezTo>
                    <a:cubicBezTo>
                      <a:pt x="8712" y="4848"/>
                      <a:pt x="8636" y="3735"/>
                      <a:pt x="8529" y="2646"/>
                    </a:cubicBezTo>
                    <a:cubicBezTo>
                      <a:pt x="8491" y="2333"/>
                      <a:pt x="8491" y="2013"/>
                      <a:pt x="8437" y="16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46"/>
              <p:cNvSpPr/>
              <p:nvPr/>
            </p:nvSpPr>
            <p:spPr>
              <a:xfrm flipH="1">
                <a:off x="1459307" y="3110413"/>
                <a:ext cx="1342500" cy="386942"/>
              </a:xfrm>
              <a:custGeom>
                <a:avLst/>
                <a:gdLst/>
                <a:ahLst/>
                <a:cxnLst/>
                <a:rect l="l" t="t" r="r" b="b"/>
                <a:pathLst>
                  <a:path w="14863" h="4284" extrusionOk="0">
                    <a:moveTo>
                      <a:pt x="14489" y="0"/>
                    </a:moveTo>
                    <a:cubicBezTo>
                      <a:pt x="14359" y="99"/>
                      <a:pt x="14215" y="198"/>
                      <a:pt x="14062" y="298"/>
                    </a:cubicBezTo>
                    <a:cubicBezTo>
                      <a:pt x="13795" y="442"/>
                      <a:pt x="13574" y="602"/>
                      <a:pt x="13323" y="724"/>
                    </a:cubicBezTo>
                    <a:cubicBezTo>
                      <a:pt x="12812" y="953"/>
                      <a:pt x="12385" y="1273"/>
                      <a:pt x="11898" y="1502"/>
                    </a:cubicBezTo>
                    <a:lnTo>
                      <a:pt x="11288" y="1807"/>
                    </a:lnTo>
                    <a:cubicBezTo>
                      <a:pt x="11006" y="1936"/>
                      <a:pt x="10739" y="2089"/>
                      <a:pt x="10472" y="2256"/>
                    </a:cubicBezTo>
                    <a:cubicBezTo>
                      <a:pt x="10396" y="2310"/>
                      <a:pt x="10320" y="2371"/>
                      <a:pt x="10251" y="2439"/>
                    </a:cubicBezTo>
                    <a:cubicBezTo>
                      <a:pt x="10107" y="2554"/>
                      <a:pt x="9931" y="2622"/>
                      <a:pt x="9741" y="2630"/>
                    </a:cubicBezTo>
                    <a:cubicBezTo>
                      <a:pt x="8072" y="2668"/>
                      <a:pt x="6441" y="2439"/>
                      <a:pt x="4787" y="2035"/>
                    </a:cubicBezTo>
                    <a:cubicBezTo>
                      <a:pt x="3712" y="1791"/>
                      <a:pt x="2653" y="1868"/>
                      <a:pt x="1655" y="1509"/>
                    </a:cubicBezTo>
                    <a:cubicBezTo>
                      <a:pt x="1319" y="1372"/>
                      <a:pt x="969" y="1258"/>
                      <a:pt x="618" y="1159"/>
                    </a:cubicBezTo>
                    <a:cubicBezTo>
                      <a:pt x="443" y="1098"/>
                      <a:pt x="260" y="1075"/>
                      <a:pt x="77" y="1090"/>
                    </a:cubicBezTo>
                    <a:cubicBezTo>
                      <a:pt x="54" y="1113"/>
                      <a:pt x="31" y="1136"/>
                      <a:pt x="16" y="1151"/>
                    </a:cubicBezTo>
                    <a:cubicBezTo>
                      <a:pt x="1" y="1151"/>
                      <a:pt x="16" y="1586"/>
                      <a:pt x="16" y="1601"/>
                    </a:cubicBezTo>
                    <a:cubicBezTo>
                      <a:pt x="252" y="1616"/>
                      <a:pt x="496" y="1647"/>
                      <a:pt x="732" y="1692"/>
                    </a:cubicBezTo>
                    <a:cubicBezTo>
                      <a:pt x="786" y="1982"/>
                      <a:pt x="824" y="2256"/>
                      <a:pt x="870" y="2554"/>
                    </a:cubicBezTo>
                    <a:cubicBezTo>
                      <a:pt x="1220" y="2660"/>
                      <a:pt x="1555" y="2805"/>
                      <a:pt x="1914" y="2851"/>
                    </a:cubicBezTo>
                    <a:cubicBezTo>
                      <a:pt x="2546" y="2935"/>
                      <a:pt x="3095" y="3117"/>
                      <a:pt x="3705" y="3239"/>
                    </a:cubicBezTo>
                    <a:cubicBezTo>
                      <a:pt x="3857" y="3285"/>
                      <a:pt x="4002" y="3316"/>
                      <a:pt x="4154" y="3339"/>
                    </a:cubicBezTo>
                    <a:cubicBezTo>
                      <a:pt x="4261" y="3339"/>
                      <a:pt x="4383" y="3422"/>
                      <a:pt x="4482" y="3422"/>
                    </a:cubicBezTo>
                    <a:cubicBezTo>
                      <a:pt x="5404" y="3544"/>
                      <a:pt x="6258" y="3765"/>
                      <a:pt x="7150" y="3872"/>
                    </a:cubicBezTo>
                    <a:cubicBezTo>
                      <a:pt x="7492" y="3910"/>
                      <a:pt x="7843" y="3910"/>
                      <a:pt x="8186" y="4009"/>
                    </a:cubicBezTo>
                    <a:cubicBezTo>
                      <a:pt x="8598" y="4139"/>
                      <a:pt x="9002" y="4154"/>
                      <a:pt x="9413" y="4276"/>
                    </a:cubicBezTo>
                    <a:cubicBezTo>
                      <a:pt x="9459" y="4284"/>
                      <a:pt x="9505" y="4268"/>
                      <a:pt x="9543" y="4238"/>
                    </a:cubicBezTo>
                    <a:cubicBezTo>
                      <a:pt x="9527" y="3933"/>
                      <a:pt x="9360" y="3659"/>
                      <a:pt x="9428" y="3384"/>
                    </a:cubicBezTo>
                    <a:cubicBezTo>
                      <a:pt x="9451" y="3262"/>
                      <a:pt x="9741" y="3346"/>
                      <a:pt x="9924" y="3239"/>
                    </a:cubicBezTo>
                    <a:cubicBezTo>
                      <a:pt x="10373" y="2957"/>
                      <a:pt x="10800" y="2775"/>
                      <a:pt x="11227" y="2485"/>
                    </a:cubicBezTo>
                    <a:cubicBezTo>
                      <a:pt x="11555" y="2287"/>
                      <a:pt x="11852" y="2142"/>
                      <a:pt x="12180" y="1936"/>
                    </a:cubicBezTo>
                    <a:cubicBezTo>
                      <a:pt x="12225" y="1883"/>
                      <a:pt x="12271" y="1837"/>
                      <a:pt x="12324" y="1791"/>
                    </a:cubicBezTo>
                    <a:cubicBezTo>
                      <a:pt x="12911" y="1410"/>
                      <a:pt x="13529" y="1182"/>
                      <a:pt x="14123" y="862"/>
                    </a:cubicBezTo>
                    <a:cubicBezTo>
                      <a:pt x="14169" y="816"/>
                      <a:pt x="14230" y="801"/>
                      <a:pt x="14291" y="801"/>
                    </a:cubicBezTo>
                    <a:cubicBezTo>
                      <a:pt x="14565" y="587"/>
                      <a:pt x="14809" y="488"/>
                      <a:pt x="14862" y="389"/>
                    </a:cubicBezTo>
                    <a:lnTo>
                      <a:pt x="14695" y="3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46"/>
              <p:cNvSpPr/>
              <p:nvPr/>
            </p:nvSpPr>
            <p:spPr>
              <a:xfrm flipH="1">
                <a:off x="1413242" y="3594361"/>
                <a:ext cx="533550" cy="391729"/>
              </a:xfrm>
              <a:custGeom>
                <a:avLst/>
                <a:gdLst/>
                <a:ahLst/>
                <a:cxnLst/>
                <a:rect l="l" t="t" r="r" b="b"/>
                <a:pathLst>
                  <a:path w="5907" h="4337" extrusionOk="0">
                    <a:moveTo>
                      <a:pt x="4528" y="214"/>
                    </a:moveTo>
                    <a:cubicBezTo>
                      <a:pt x="3415" y="1159"/>
                      <a:pt x="2173" y="1806"/>
                      <a:pt x="907" y="2645"/>
                    </a:cubicBezTo>
                    <a:cubicBezTo>
                      <a:pt x="625" y="2843"/>
                      <a:pt x="321" y="3003"/>
                      <a:pt x="0" y="3133"/>
                    </a:cubicBezTo>
                    <a:cubicBezTo>
                      <a:pt x="351" y="3369"/>
                      <a:pt x="496" y="3849"/>
                      <a:pt x="564" y="4276"/>
                    </a:cubicBezTo>
                    <a:cubicBezTo>
                      <a:pt x="564" y="4291"/>
                      <a:pt x="564" y="4314"/>
                      <a:pt x="564" y="4329"/>
                    </a:cubicBezTo>
                    <a:lnTo>
                      <a:pt x="633" y="4337"/>
                    </a:lnTo>
                    <a:cubicBezTo>
                      <a:pt x="1875" y="3697"/>
                      <a:pt x="2500" y="3056"/>
                      <a:pt x="4070" y="2050"/>
                    </a:cubicBezTo>
                    <a:cubicBezTo>
                      <a:pt x="4695" y="1654"/>
                      <a:pt x="5381" y="991"/>
                      <a:pt x="5907" y="709"/>
                    </a:cubicBezTo>
                    <a:cubicBezTo>
                      <a:pt x="5480" y="518"/>
                      <a:pt x="5191" y="107"/>
                      <a:pt x="4794" y="0"/>
                    </a:cubicBezTo>
                    <a:cubicBezTo>
                      <a:pt x="4703" y="76"/>
                      <a:pt x="4611" y="145"/>
                      <a:pt x="4528" y="2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6"/>
              <p:cNvSpPr/>
              <p:nvPr/>
            </p:nvSpPr>
            <p:spPr>
              <a:xfrm flipH="1">
                <a:off x="1896480" y="3717561"/>
                <a:ext cx="899095" cy="267897"/>
              </a:xfrm>
              <a:custGeom>
                <a:avLst/>
                <a:gdLst/>
                <a:ahLst/>
                <a:cxnLst/>
                <a:rect l="l" t="t" r="r" b="b"/>
                <a:pathLst>
                  <a:path w="9954" h="2966" extrusionOk="0">
                    <a:moveTo>
                      <a:pt x="9397" y="1761"/>
                    </a:moveTo>
                    <a:cubicBezTo>
                      <a:pt x="9321" y="1791"/>
                      <a:pt x="9245" y="1814"/>
                      <a:pt x="9161" y="1830"/>
                    </a:cubicBezTo>
                    <a:cubicBezTo>
                      <a:pt x="8734" y="1929"/>
                      <a:pt x="8285" y="1769"/>
                      <a:pt x="7820" y="1700"/>
                    </a:cubicBezTo>
                    <a:cubicBezTo>
                      <a:pt x="6532" y="1563"/>
                      <a:pt x="3338" y="831"/>
                      <a:pt x="2988" y="709"/>
                    </a:cubicBezTo>
                    <a:cubicBezTo>
                      <a:pt x="2500" y="526"/>
                      <a:pt x="1067" y="115"/>
                      <a:pt x="861" y="0"/>
                    </a:cubicBezTo>
                    <a:cubicBezTo>
                      <a:pt x="526" y="328"/>
                      <a:pt x="168" y="602"/>
                      <a:pt x="0" y="968"/>
                    </a:cubicBezTo>
                    <a:cubicBezTo>
                      <a:pt x="2797" y="1753"/>
                      <a:pt x="7027" y="2736"/>
                      <a:pt x="9954" y="2965"/>
                    </a:cubicBezTo>
                    <a:cubicBezTo>
                      <a:pt x="9954" y="2950"/>
                      <a:pt x="9954" y="2927"/>
                      <a:pt x="9954" y="2912"/>
                    </a:cubicBezTo>
                    <a:cubicBezTo>
                      <a:pt x="9885" y="2485"/>
                      <a:pt x="9740" y="2005"/>
                      <a:pt x="9397" y="176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46"/>
              <p:cNvSpPr/>
              <p:nvPr/>
            </p:nvSpPr>
            <p:spPr>
              <a:xfrm flipH="1">
                <a:off x="1586666" y="1441073"/>
                <a:ext cx="1314951" cy="1199934"/>
              </a:xfrm>
              <a:custGeom>
                <a:avLst/>
                <a:gdLst/>
                <a:ahLst/>
                <a:cxnLst/>
                <a:rect l="l" t="t" r="r" b="b"/>
                <a:pathLst>
                  <a:path w="14558" h="13285" extrusionOk="0">
                    <a:moveTo>
                      <a:pt x="10907" y="1357"/>
                    </a:moveTo>
                    <a:cubicBezTo>
                      <a:pt x="9885" y="92"/>
                      <a:pt x="7561" y="0"/>
                      <a:pt x="6601" y="1136"/>
                    </a:cubicBezTo>
                    <a:cubicBezTo>
                      <a:pt x="4977" y="930"/>
                      <a:pt x="3392" y="1868"/>
                      <a:pt x="3285" y="3453"/>
                    </a:cubicBezTo>
                    <a:cubicBezTo>
                      <a:pt x="1860" y="3201"/>
                      <a:pt x="351" y="5168"/>
                      <a:pt x="961" y="6639"/>
                    </a:cubicBezTo>
                    <a:cubicBezTo>
                      <a:pt x="1" y="7668"/>
                      <a:pt x="130" y="9230"/>
                      <a:pt x="1029" y="10206"/>
                    </a:cubicBezTo>
                    <a:cubicBezTo>
                      <a:pt x="1159" y="10861"/>
                      <a:pt x="1502" y="11265"/>
                      <a:pt x="1883" y="11600"/>
                    </a:cubicBezTo>
                    <a:cubicBezTo>
                      <a:pt x="2264" y="11936"/>
                      <a:pt x="3217" y="12042"/>
                      <a:pt x="3651" y="11814"/>
                    </a:cubicBezTo>
                    <a:cubicBezTo>
                      <a:pt x="3796" y="12545"/>
                      <a:pt x="6113" y="13285"/>
                      <a:pt x="7020" y="12240"/>
                    </a:cubicBezTo>
                    <a:cubicBezTo>
                      <a:pt x="8011" y="12484"/>
                      <a:pt x="9367" y="12096"/>
                      <a:pt x="9969" y="11745"/>
                    </a:cubicBezTo>
                    <a:cubicBezTo>
                      <a:pt x="9977" y="11760"/>
                      <a:pt x="9985" y="11768"/>
                      <a:pt x="10000" y="11783"/>
                    </a:cubicBezTo>
                    <a:cubicBezTo>
                      <a:pt x="10373" y="11524"/>
                      <a:pt x="10510" y="10991"/>
                      <a:pt x="10869" y="10739"/>
                    </a:cubicBezTo>
                    <a:cubicBezTo>
                      <a:pt x="11174" y="10533"/>
                      <a:pt x="11608" y="10472"/>
                      <a:pt x="11974" y="10289"/>
                    </a:cubicBezTo>
                    <a:cubicBezTo>
                      <a:pt x="12050" y="10259"/>
                      <a:pt x="12126" y="10145"/>
                      <a:pt x="12225" y="10137"/>
                    </a:cubicBezTo>
                    <a:cubicBezTo>
                      <a:pt x="12957" y="9398"/>
                      <a:pt x="13346" y="9009"/>
                      <a:pt x="13163" y="8094"/>
                    </a:cubicBezTo>
                    <a:cubicBezTo>
                      <a:pt x="14054" y="7584"/>
                      <a:pt x="14557" y="5495"/>
                      <a:pt x="13757" y="4665"/>
                    </a:cubicBezTo>
                    <a:cubicBezTo>
                      <a:pt x="13628" y="2203"/>
                      <a:pt x="11920" y="1266"/>
                      <a:pt x="10907" y="13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46"/>
              <p:cNvSpPr/>
              <p:nvPr/>
            </p:nvSpPr>
            <p:spPr>
              <a:xfrm flipH="1">
                <a:off x="1682320" y="2356581"/>
                <a:ext cx="316770" cy="424154"/>
              </a:xfrm>
              <a:custGeom>
                <a:avLst/>
                <a:gdLst/>
                <a:ahLst/>
                <a:cxnLst/>
                <a:rect l="l" t="t" r="r" b="b"/>
                <a:pathLst>
                  <a:path w="3507" h="4696" extrusionOk="0">
                    <a:moveTo>
                      <a:pt x="2165" y="70"/>
                    </a:moveTo>
                    <a:cubicBezTo>
                      <a:pt x="2188" y="47"/>
                      <a:pt x="2210" y="24"/>
                      <a:pt x="2233" y="1"/>
                    </a:cubicBezTo>
                    <a:cubicBezTo>
                      <a:pt x="2127" y="9"/>
                      <a:pt x="2058" y="123"/>
                      <a:pt x="1974" y="153"/>
                    </a:cubicBezTo>
                    <a:cubicBezTo>
                      <a:pt x="1608" y="336"/>
                      <a:pt x="1182" y="397"/>
                      <a:pt x="877" y="603"/>
                    </a:cubicBezTo>
                    <a:cubicBezTo>
                      <a:pt x="511" y="855"/>
                      <a:pt x="374" y="1388"/>
                      <a:pt x="0" y="1640"/>
                    </a:cubicBezTo>
                    <a:cubicBezTo>
                      <a:pt x="656" y="2402"/>
                      <a:pt x="1220" y="2371"/>
                      <a:pt x="1723" y="3210"/>
                    </a:cubicBezTo>
                    <a:cubicBezTo>
                      <a:pt x="1852" y="3431"/>
                      <a:pt x="1959" y="3941"/>
                      <a:pt x="2035" y="4475"/>
                    </a:cubicBezTo>
                    <a:cubicBezTo>
                      <a:pt x="2431" y="4696"/>
                      <a:pt x="2980" y="4650"/>
                      <a:pt x="3392" y="4429"/>
                    </a:cubicBezTo>
                    <a:cubicBezTo>
                      <a:pt x="3422" y="3956"/>
                      <a:pt x="3506" y="3164"/>
                      <a:pt x="3392" y="2562"/>
                    </a:cubicBezTo>
                    <a:cubicBezTo>
                      <a:pt x="3247" y="1815"/>
                      <a:pt x="2851" y="1098"/>
                      <a:pt x="2165" y="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46"/>
              <p:cNvSpPr/>
              <p:nvPr/>
            </p:nvSpPr>
            <p:spPr>
              <a:xfrm flipH="1">
                <a:off x="1303768" y="2722839"/>
                <a:ext cx="544569" cy="302309"/>
              </a:xfrm>
              <a:custGeom>
                <a:avLst/>
                <a:gdLst/>
                <a:ahLst/>
                <a:cxnLst/>
                <a:rect l="l" t="t" r="r" b="b"/>
                <a:pathLst>
                  <a:path w="6029" h="3347" extrusionOk="0">
                    <a:moveTo>
                      <a:pt x="5030" y="1571"/>
                    </a:moveTo>
                    <a:cubicBezTo>
                      <a:pt x="5053" y="382"/>
                      <a:pt x="3018" y="0"/>
                      <a:pt x="2592" y="1426"/>
                    </a:cubicBezTo>
                    <a:cubicBezTo>
                      <a:pt x="2165" y="1433"/>
                      <a:pt x="1723" y="1258"/>
                      <a:pt x="1639" y="991"/>
                    </a:cubicBezTo>
                    <a:cubicBezTo>
                      <a:pt x="1791" y="831"/>
                      <a:pt x="1822" y="595"/>
                      <a:pt x="1723" y="404"/>
                    </a:cubicBezTo>
                    <a:lnTo>
                      <a:pt x="1723" y="374"/>
                    </a:lnTo>
                    <a:cubicBezTo>
                      <a:pt x="1304" y="595"/>
                      <a:pt x="762" y="641"/>
                      <a:pt x="366" y="420"/>
                    </a:cubicBezTo>
                    <a:cubicBezTo>
                      <a:pt x="366" y="435"/>
                      <a:pt x="366" y="443"/>
                      <a:pt x="374" y="458"/>
                    </a:cubicBezTo>
                    <a:cubicBezTo>
                      <a:pt x="0" y="427"/>
                      <a:pt x="198" y="808"/>
                      <a:pt x="381" y="1228"/>
                    </a:cubicBezTo>
                    <a:cubicBezTo>
                      <a:pt x="488" y="1494"/>
                      <a:pt x="640" y="1822"/>
                      <a:pt x="907" y="1959"/>
                    </a:cubicBezTo>
                    <a:cubicBezTo>
                      <a:pt x="991" y="2333"/>
                      <a:pt x="930" y="2752"/>
                      <a:pt x="945" y="3133"/>
                    </a:cubicBezTo>
                    <a:lnTo>
                      <a:pt x="1486" y="3232"/>
                    </a:lnTo>
                    <a:cubicBezTo>
                      <a:pt x="1441" y="2066"/>
                      <a:pt x="1784" y="1944"/>
                      <a:pt x="2599" y="1959"/>
                    </a:cubicBezTo>
                    <a:cubicBezTo>
                      <a:pt x="2858" y="2698"/>
                      <a:pt x="3453" y="2980"/>
                      <a:pt x="4047" y="2897"/>
                    </a:cubicBezTo>
                    <a:cubicBezTo>
                      <a:pt x="4024" y="3102"/>
                      <a:pt x="4207" y="3346"/>
                      <a:pt x="4283" y="3323"/>
                    </a:cubicBezTo>
                    <a:cubicBezTo>
                      <a:pt x="4352" y="3301"/>
                      <a:pt x="4535" y="3064"/>
                      <a:pt x="4444" y="2775"/>
                    </a:cubicBezTo>
                    <a:cubicBezTo>
                      <a:pt x="4726" y="2653"/>
                      <a:pt x="4962" y="2447"/>
                      <a:pt x="5129" y="2188"/>
                    </a:cubicBezTo>
                    <a:cubicBezTo>
                      <a:pt x="5373" y="2157"/>
                      <a:pt x="6029" y="1974"/>
                      <a:pt x="5823" y="1753"/>
                    </a:cubicBezTo>
                    <a:cubicBezTo>
                      <a:pt x="5617" y="1525"/>
                      <a:pt x="5358" y="1624"/>
                      <a:pt x="5030" y="15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46"/>
              <p:cNvSpPr/>
              <p:nvPr/>
            </p:nvSpPr>
            <p:spPr>
              <a:xfrm flipH="1">
                <a:off x="1586666" y="1441073"/>
                <a:ext cx="1314951" cy="1199934"/>
              </a:xfrm>
              <a:custGeom>
                <a:avLst/>
                <a:gdLst/>
                <a:ahLst/>
                <a:cxnLst/>
                <a:rect l="l" t="t" r="r" b="b"/>
                <a:pathLst>
                  <a:path w="14558" h="13285" extrusionOk="0">
                    <a:moveTo>
                      <a:pt x="10907" y="1357"/>
                    </a:moveTo>
                    <a:cubicBezTo>
                      <a:pt x="9885" y="92"/>
                      <a:pt x="7561" y="0"/>
                      <a:pt x="6601" y="1136"/>
                    </a:cubicBezTo>
                    <a:cubicBezTo>
                      <a:pt x="4977" y="930"/>
                      <a:pt x="3392" y="1868"/>
                      <a:pt x="3285" y="3453"/>
                    </a:cubicBezTo>
                    <a:cubicBezTo>
                      <a:pt x="1860" y="3201"/>
                      <a:pt x="351" y="5168"/>
                      <a:pt x="961" y="6639"/>
                    </a:cubicBezTo>
                    <a:cubicBezTo>
                      <a:pt x="1" y="7668"/>
                      <a:pt x="130" y="9230"/>
                      <a:pt x="1029" y="10206"/>
                    </a:cubicBezTo>
                    <a:cubicBezTo>
                      <a:pt x="1159" y="10861"/>
                      <a:pt x="1502" y="11265"/>
                      <a:pt x="1883" y="11600"/>
                    </a:cubicBezTo>
                    <a:cubicBezTo>
                      <a:pt x="2264" y="11936"/>
                      <a:pt x="3217" y="12042"/>
                      <a:pt x="3651" y="11814"/>
                    </a:cubicBezTo>
                    <a:cubicBezTo>
                      <a:pt x="3796" y="12545"/>
                      <a:pt x="6113" y="13285"/>
                      <a:pt x="7020" y="12240"/>
                    </a:cubicBezTo>
                    <a:cubicBezTo>
                      <a:pt x="8011" y="12484"/>
                      <a:pt x="9367" y="12096"/>
                      <a:pt x="9969" y="11745"/>
                    </a:cubicBezTo>
                    <a:lnTo>
                      <a:pt x="9969" y="11753"/>
                    </a:lnTo>
                    <a:cubicBezTo>
                      <a:pt x="10312" y="11471"/>
                      <a:pt x="10876" y="11265"/>
                      <a:pt x="10831" y="10747"/>
                    </a:cubicBezTo>
                    <a:cubicBezTo>
                      <a:pt x="11295" y="10815"/>
                      <a:pt x="12164" y="10206"/>
                      <a:pt x="12164" y="10206"/>
                    </a:cubicBezTo>
                    <a:cubicBezTo>
                      <a:pt x="12934" y="9421"/>
                      <a:pt x="13186" y="8773"/>
                      <a:pt x="13163" y="8094"/>
                    </a:cubicBezTo>
                    <a:cubicBezTo>
                      <a:pt x="14054" y="7584"/>
                      <a:pt x="14557" y="5495"/>
                      <a:pt x="13765" y="4665"/>
                    </a:cubicBezTo>
                    <a:cubicBezTo>
                      <a:pt x="13628" y="2203"/>
                      <a:pt x="11920" y="1266"/>
                      <a:pt x="10907" y="1357"/>
                    </a:cubicBezTo>
                    <a:close/>
                    <a:moveTo>
                      <a:pt x="12187" y="7584"/>
                    </a:moveTo>
                    <a:cubicBezTo>
                      <a:pt x="11120" y="8262"/>
                      <a:pt x="10991" y="8536"/>
                      <a:pt x="10518" y="9451"/>
                    </a:cubicBezTo>
                    <a:cubicBezTo>
                      <a:pt x="10442" y="9619"/>
                      <a:pt x="10312" y="9794"/>
                      <a:pt x="10373" y="10000"/>
                    </a:cubicBezTo>
                    <a:cubicBezTo>
                      <a:pt x="9985" y="9878"/>
                      <a:pt x="9748" y="9977"/>
                      <a:pt x="9360" y="10000"/>
                    </a:cubicBezTo>
                    <a:cubicBezTo>
                      <a:pt x="9261" y="10015"/>
                      <a:pt x="9177" y="10076"/>
                      <a:pt x="9078" y="10076"/>
                    </a:cubicBezTo>
                    <a:cubicBezTo>
                      <a:pt x="8239" y="10206"/>
                      <a:pt x="7332" y="10434"/>
                      <a:pt x="6928" y="11158"/>
                    </a:cubicBezTo>
                    <a:cubicBezTo>
                      <a:pt x="6624" y="10884"/>
                      <a:pt x="6303" y="10876"/>
                      <a:pt x="6121" y="10815"/>
                    </a:cubicBezTo>
                    <a:cubicBezTo>
                      <a:pt x="5976" y="10777"/>
                      <a:pt x="5831" y="10747"/>
                      <a:pt x="5678" y="10739"/>
                    </a:cubicBezTo>
                    <a:cubicBezTo>
                      <a:pt x="5038" y="10678"/>
                      <a:pt x="4657" y="10739"/>
                      <a:pt x="3964" y="10930"/>
                    </a:cubicBezTo>
                    <a:cubicBezTo>
                      <a:pt x="3956" y="10861"/>
                      <a:pt x="3926" y="10800"/>
                      <a:pt x="3887" y="10747"/>
                    </a:cubicBezTo>
                    <a:cubicBezTo>
                      <a:pt x="3598" y="10053"/>
                      <a:pt x="2119" y="9398"/>
                      <a:pt x="2058" y="9398"/>
                    </a:cubicBezTo>
                    <a:cubicBezTo>
                      <a:pt x="2264" y="8628"/>
                      <a:pt x="2317" y="7134"/>
                      <a:pt x="1891" y="6692"/>
                    </a:cubicBezTo>
                    <a:cubicBezTo>
                      <a:pt x="3194" y="6021"/>
                      <a:pt x="3499" y="4939"/>
                      <a:pt x="3804" y="3842"/>
                    </a:cubicBezTo>
                    <a:cubicBezTo>
                      <a:pt x="3819" y="3849"/>
                      <a:pt x="5770" y="3552"/>
                      <a:pt x="6913" y="2241"/>
                    </a:cubicBezTo>
                    <a:cubicBezTo>
                      <a:pt x="7454" y="2698"/>
                      <a:pt x="9649" y="2767"/>
                      <a:pt x="10358" y="2188"/>
                    </a:cubicBezTo>
                    <a:cubicBezTo>
                      <a:pt x="10404" y="2500"/>
                      <a:pt x="10404" y="2523"/>
                      <a:pt x="10602" y="2782"/>
                    </a:cubicBezTo>
                    <a:cubicBezTo>
                      <a:pt x="11013" y="3331"/>
                      <a:pt x="11532" y="4429"/>
                      <a:pt x="12637" y="4558"/>
                    </a:cubicBezTo>
                    <a:cubicBezTo>
                      <a:pt x="12195" y="5313"/>
                      <a:pt x="12195" y="5945"/>
                      <a:pt x="12157" y="6547"/>
                    </a:cubicBezTo>
                    <a:cubicBezTo>
                      <a:pt x="12134" y="6806"/>
                      <a:pt x="12042" y="7416"/>
                      <a:pt x="12187" y="75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46"/>
              <p:cNvSpPr/>
              <p:nvPr/>
            </p:nvSpPr>
            <p:spPr>
              <a:xfrm flipH="1">
                <a:off x="1586666" y="1441073"/>
                <a:ext cx="1314951" cy="1199934"/>
              </a:xfrm>
              <a:custGeom>
                <a:avLst/>
                <a:gdLst/>
                <a:ahLst/>
                <a:cxnLst/>
                <a:rect l="l" t="t" r="r" b="b"/>
                <a:pathLst>
                  <a:path w="14558" h="13285" extrusionOk="0">
                    <a:moveTo>
                      <a:pt x="10907" y="1357"/>
                    </a:moveTo>
                    <a:cubicBezTo>
                      <a:pt x="9885" y="92"/>
                      <a:pt x="7561" y="0"/>
                      <a:pt x="6601" y="1136"/>
                    </a:cubicBezTo>
                    <a:cubicBezTo>
                      <a:pt x="4977" y="930"/>
                      <a:pt x="3392" y="1868"/>
                      <a:pt x="3285" y="3453"/>
                    </a:cubicBezTo>
                    <a:cubicBezTo>
                      <a:pt x="1860" y="3201"/>
                      <a:pt x="351" y="5168"/>
                      <a:pt x="961" y="6639"/>
                    </a:cubicBezTo>
                    <a:cubicBezTo>
                      <a:pt x="1" y="7668"/>
                      <a:pt x="130" y="9230"/>
                      <a:pt x="1029" y="10206"/>
                    </a:cubicBezTo>
                    <a:cubicBezTo>
                      <a:pt x="1159" y="10861"/>
                      <a:pt x="1502" y="11265"/>
                      <a:pt x="1883" y="11600"/>
                    </a:cubicBezTo>
                    <a:cubicBezTo>
                      <a:pt x="2264" y="11936"/>
                      <a:pt x="3217" y="12042"/>
                      <a:pt x="3651" y="11814"/>
                    </a:cubicBezTo>
                    <a:cubicBezTo>
                      <a:pt x="3796" y="12545"/>
                      <a:pt x="6113" y="13285"/>
                      <a:pt x="7020" y="12240"/>
                    </a:cubicBezTo>
                    <a:cubicBezTo>
                      <a:pt x="8011" y="12484"/>
                      <a:pt x="9367" y="12096"/>
                      <a:pt x="9969" y="11745"/>
                    </a:cubicBezTo>
                    <a:lnTo>
                      <a:pt x="9969" y="11753"/>
                    </a:lnTo>
                    <a:cubicBezTo>
                      <a:pt x="10312" y="11471"/>
                      <a:pt x="10876" y="11265"/>
                      <a:pt x="10831" y="10747"/>
                    </a:cubicBezTo>
                    <a:cubicBezTo>
                      <a:pt x="11295" y="10815"/>
                      <a:pt x="12164" y="10206"/>
                      <a:pt x="12164" y="10206"/>
                    </a:cubicBezTo>
                    <a:cubicBezTo>
                      <a:pt x="12934" y="9421"/>
                      <a:pt x="13186" y="8773"/>
                      <a:pt x="13163" y="8094"/>
                    </a:cubicBezTo>
                    <a:cubicBezTo>
                      <a:pt x="14054" y="7584"/>
                      <a:pt x="14557" y="5495"/>
                      <a:pt x="13765" y="4665"/>
                    </a:cubicBezTo>
                    <a:cubicBezTo>
                      <a:pt x="13628" y="2203"/>
                      <a:pt x="11920" y="1266"/>
                      <a:pt x="10907" y="1357"/>
                    </a:cubicBezTo>
                    <a:close/>
                    <a:moveTo>
                      <a:pt x="12858" y="7797"/>
                    </a:moveTo>
                    <a:cubicBezTo>
                      <a:pt x="12675" y="9672"/>
                      <a:pt x="11516" y="10244"/>
                      <a:pt x="10594" y="10404"/>
                    </a:cubicBezTo>
                    <a:cubicBezTo>
                      <a:pt x="10129" y="10983"/>
                      <a:pt x="8323" y="11821"/>
                      <a:pt x="7012" y="11806"/>
                    </a:cubicBezTo>
                    <a:cubicBezTo>
                      <a:pt x="6075" y="12477"/>
                      <a:pt x="4733" y="12416"/>
                      <a:pt x="3674" y="11501"/>
                    </a:cubicBezTo>
                    <a:cubicBezTo>
                      <a:pt x="2462" y="11722"/>
                      <a:pt x="1677" y="10701"/>
                      <a:pt x="1273" y="9878"/>
                    </a:cubicBezTo>
                    <a:cubicBezTo>
                      <a:pt x="808" y="9100"/>
                      <a:pt x="542" y="7919"/>
                      <a:pt x="1159" y="6601"/>
                    </a:cubicBezTo>
                    <a:cubicBezTo>
                      <a:pt x="1372" y="5076"/>
                      <a:pt x="1723" y="4299"/>
                      <a:pt x="3461" y="3483"/>
                    </a:cubicBezTo>
                    <a:cubicBezTo>
                      <a:pt x="3941" y="2302"/>
                      <a:pt x="5839" y="1113"/>
                      <a:pt x="6791" y="1548"/>
                    </a:cubicBezTo>
                    <a:cubicBezTo>
                      <a:pt x="7668" y="717"/>
                      <a:pt x="9398" y="557"/>
                      <a:pt x="10693" y="1700"/>
                    </a:cubicBezTo>
                    <a:cubicBezTo>
                      <a:pt x="11608" y="1708"/>
                      <a:pt x="12942" y="2180"/>
                      <a:pt x="13460" y="4741"/>
                    </a:cubicBezTo>
                    <a:cubicBezTo>
                      <a:pt x="13841" y="6296"/>
                      <a:pt x="13323" y="7050"/>
                      <a:pt x="12858" y="77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6"/>
              <p:cNvSpPr/>
              <p:nvPr/>
            </p:nvSpPr>
            <p:spPr>
              <a:xfrm flipH="1">
                <a:off x="2019684" y="3015394"/>
                <a:ext cx="241710" cy="57897"/>
              </a:xfrm>
              <a:custGeom>
                <a:avLst/>
                <a:gdLst/>
                <a:ahLst/>
                <a:cxnLst/>
                <a:rect l="l" t="t" r="r" b="b"/>
                <a:pathLst>
                  <a:path w="2676" h="641" extrusionOk="0">
                    <a:moveTo>
                      <a:pt x="1334" y="1"/>
                    </a:moveTo>
                    <a:cubicBezTo>
                      <a:pt x="595" y="1"/>
                      <a:pt x="0" y="145"/>
                      <a:pt x="0" y="321"/>
                    </a:cubicBezTo>
                    <a:cubicBezTo>
                      <a:pt x="0" y="504"/>
                      <a:pt x="595" y="641"/>
                      <a:pt x="1334" y="641"/>
                    </a:cubicBezTo>
                    <a:cubicBezTo>
                      <a:pt x="2066" y="641"/>
                      <a:pt x="2676" y="504"/>
                      <a:pt x="2676" y="321"/>
                    </a:cubicBezTo>
                    <a:cubicBezTo>
                      <a:pt x="2676" y="145"/>
                      <a:pt x="2073" y="1"/>
                      <a:pt x="13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6"/>
              <p:cNvSpPr/>
              <p:nvPr/>
            </p:nvSpPr>
            <p:spPr>
              <a:xfrm flipH="1">
                <a:off x="2126357" y="3002297"/>
                <a:ext cx="19420" cy="34503"/>
              </a:xfrm>
              <a:custGeom>
                <a:avLst/>
                <a:gdLst/>
                <a:ahLst/>
                <a:cxnLst/>
                <a:rect l="l" t="t" r="r" b="b"/>
                <a:pathLst>
                  <a:path w="215" h="382" extrusionOk="0">
                    <a:moveTo>
                      <a:pt x="108" y="1"/>
                    </a:moveTo>
                    <a:cubicBezTo>
                      <a:pt x="47" y="1"/>
                      <a:pt x="1" y="92"/>
                      <a:pt x="1" y="191"/>
                    </a:cubicBezTo>
                    <a:cubicBezTo>
                      <a:pt x="1" y="298"/>
                      <a:pt x="47" y="382"/>
                      <a:pt x="108" y="382"/>
                    </a:cubicBezTo>
                    <a:cubicBezTo>
                      <a:pt x="169" y="382"/>
                      <a:pt x="214" y="298"/>
                      <a:pt x="214" y="191"/>
                    </a:cubicBezTo>
                    <a:cubicBezTo>
                      <a:pt x="214" y="85"/>
                      <a:pt x="169" y="1"/>
                      <a:pt x="108" y="1"/>
                    </a:cubicBezTo>
                    <a:close/>
                  </a:path>
                </a:pathLst>
              </a:custGeom>
              <a:solidFill>
                <a:srgbClr val="C2A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46"/>
              <p:cNvSpPr/>
              <p:nvPr/>
            </p:nvSpPr>
            <p:spPr>
              <a:xfrm flipH="1">
                <a:off x="1510973" y="3181948"/>
                <a:ext cx="450993" cy="696116"/>
              </a:xfrm>
              <a:custGeom>
                <a:avLst/>
                <a:gdLst/>
                <a:ahLst/>
                <a:cxnLst/>
                <a:rect l="l" t="t" r="r" b="b"/>
                <a:pathLst>
                  <a:path w="4993" h="7707" extrusionOk="0">
                    <a:moveTo>
                      <a:pt x="3026" y="992"/>
                    </a:moveTo>
                    <a:cubicBezTo>
                      <a:pt x="2973" y="1037"/>
                      <a:pt x="2927" y="1083"/>
                      <a:pt x="2889" y="1137"/>
                    </a:cubicBezTo>
                    <a:cubicBezTo>
                      <a:pt x="2562" y="1342"/>
                      <a:pt x="2257" y="1480"/>
                      <a:pt x="1929" y="1685"/>
                    </a:cubicBezTo>
                    <a:cubicBezTo>
                      <a:pt x="1502" y="1975"/>
                      <a:pt x="1075" y="2158"/>
                      <a:pt x="626" y="2440"/>
                    </a:cubicBezTo>
                    <a:cubicBezTo>
                      <a:pt x="443" y="2547"/>
                      <a:pt x="153" y="2463"/>
                      <a:pt x="138" y="2585"/>
                    </a:cubicBezTo>
                    <a:cubicBezTo>
                      <a:pt x="85" y="2798"/>
                      <a:pt x="184" y="3438"/>
                      <a:pt x="199" y="3469"/>
                    </a:cubicBezTo>
                    <a:cubicBezTo>
                      <a:pt x="176" y="3484"/>
                      <a:pt x="146" y="3484"/>
                      <a:pt x="115" y="3484"/>
                    </a:cubicBezTo>
                    <a:cubicBezTo>
                      <a:pt x="77" y="3469"/>
                      <a:pt x="46" y="3461"/>
                      <a:pt x="1" y="3453"/>
                    </a:cubicBezTo>
                    <a:cubicBezTo>
                      <a:pt x="54" y="3766"/>
                      <a:pt x="62" y="4086"/>
                      <a:pt x="100" y="4406"/>
                    </a:cubicBezTo>
                    <a:cubicBezTo>
                      <a:pt x="207" y="5496"/>
                      <a:pt x="290" y="6609"/>
                      <a:pt x="161" y="7706"/>
                    </a:cubicBezTo>
                    <a:cubicBezTo>
                      <a:pt x="489" y="7577"/>
                      <a:pt x="793" y="7417"/>
                      <a:pt x="1075" y="7211"/>
                    </a:cubicBezTo>
                    <a:cubicBezTo>
                      <a:pt x="2341" y="6380"/>
                      <a:pt x="3667" y="5824"/>
                      <a:pt x="4696" y="4787"/>
                    </a:cubicBezTo>
                    <a:cubicBezTo>
                      <a:pt x="4779" y="4719"/>
                      <a:pt x="4871" y="4650"/>
                      <a:pt x="4962" y="4574"/>
                    </a:cubicBezTo>
                    <a:lnTo>
                      <a:pt x="4901" y="4559"/>
                    </a:lnTo>
                    <a:cubicBezTo>
                      <a:pt x="4939" y="3553"/>
                      <a:pt x="4939" y="2242"/>
                      <a:pt x="4955" y="1144"/>
                    </a:cubicBezTo>
                    <a:cubicBezTo>
                      <a:pt x="4962" y="733"/>
                      <a:pt x="4970" y="344"/>
                      <a:pt x="4978" y="16"/>
                    </a:cubicBezTo>
                    <a:lnTo>
                      <a:pt x="4993" y="9"/>
                    </a:lnTo>
                    <a:cubicBezTo>
                      <a:pt x="4932" y="1"/>
                      <a:pt x="4871" y="24"/>
                      <a:pt x="4825" y="62"/>
                    </a:cubicBezTo>
                    <a:cubicBezTo>
                      <a:pt x="4238" y="382"/>
                      <a:pt x="3621" y="603"/>
                      <a:pt x="3026" y="9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46"/>
              <p:cNvSpPr/>
              <p:nvPr/>
            </p:nvSpPr>
            <p:spPr>
              <a:xfrm flipH="1">
                <a:off x="2749419" y="2131498"/>
                <a:ext cx="47511" cy="74426"/>
              </a:xfrm>
              <a:custGeom>
                <a:avLst/>
                <a:gdLst/>
                <a:ahLst/>
                <a:cxnLst/>
                <a:rect l="l" t="t" r="r" b="b"/>
                <a:pathLst>
                  <a:path w="526" h="824" extrusionOk="0">
                    <a:moveTo>
                      <a:pt x="259" y="1"/>
                    </a:moveTo>
                    <a:cubicBezTo>
                      <a:pt x="114" y="1"/>
                      <a:pt x="0" y="184"/>
                      <a:pt x="0" y="412"/>
                    </a:cubicBezTo>
                    <a:cubicBezTo>
                      <a:pt x="0" y="649"/>
                      <a:pt x="114" y="824"/>
                      <a:pt x="259" y="824"/>
                    </a:cubicBezTo>
                    <a:cubicBezTo>
                      <a:pt x="404" y="824"/>
                      <a:pt x="526" y="633"/>
                      <a:pt x="526" y="412"/>
                    </a:cubicBezTo>
                    <a:cubicBezTo>
                      <a:pt x="526" y="191"/>
                      <a:pt x="412" y="1"/>
                      <a:pt x="2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46"/>
              <p:cNvSpPr/>
              <p:nvPr/>
            </p:nvSpPr>
            <p:spPr>
              <a:xfrm flipH="1">
                <a:off x="2390739" y="1643485"/>
                <a:ext cx="76505" cy="64039"/>
              </a:xfrm>
              <a:custGeom>
                <a:avLst/>
                <a:gdLst/>
                <a:ahLst/>
                <a:cxnLst/>
                <a:rect l="l" t="t" r="r" b="b"/>
                <a:pathLst>
                  <a:path w="847" h="709" extrusionOk="0">
                    <a:moveTo>
                      <a:pt x="275" y="137"/>
                    </a:moveTo>
                    <a:cubicBezTo>
                      <a:pt x="84" y="267"/>
                      <a:pt x="1" y="465"/>
                      <a:pt x="84" y="587"/>
                    </a:cubicBezTo>
                    <a:cubicBezTo>
                      <a:pt x="168" y="709"/>
                      <a:pt x="389" y="701"/>
                      <a:pt x="580" y="572"/>
                    </a:cubicBezTo>
                    <a:cubicBezTo>
                      <a:pt x="770" y="442"/>
                      <a:pt x="847" y="244"/>
                      <a:pt x="770" y="122"/>
                    </a:cubicBezTo>
                    <a:cubicBezTo>
                      <a:pt x="687" y="0"/>
                      <a:pt x="458" y="8"/>
                      <a:pt x="275" y="1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46"/>
              <p:cNvSpPr/>
              <p:nvPr/>
            </p:nvSpPr>
            <p:spPr>
              <a:xfrm flipH="1">
                <a:off x="2373487" y="2454401"/>
                <a:ext cx="84093" cy="48232"/>
              </a:xfrm>
              <a:custGeom>
                <a:avLst/>
                <a:gdLst/>
                <a:ahLst/>
                <a:cxnLst/>
                <a:rect l="l" t="t" r="r" b="b"/>
                <a:pathLst>
                  <a:path w="931" h="534" extrusionOk="0">
                    <a:moveTo>
                      <a:pt x="473" y="0"/>
                    </a:moveTo>
                    <a:cubicBezTo>
                      <a:pt x="214" y="0"/>
                      <a:pt x="0" y="38"/>
                      <a:pt x="0" y="183"/>
                    </a:cubicBezTo>
                    <a:cubicBezTo>
                      <a:pt x="0" y="328"/>
                      <a:pt x="206" y="526"/>
                      <a:pt x="465" y="534"/>
                    </a:cubicBezTo>
                    <a:cubicBezTo>
                      <a:pt x="724" y="534"/>
                      <a:pt x="923" y="419"/>
                      <a:pt x="930" y="275"/>
                    </a:cubicBezTo>
                    <a:cubicBezTo>
                      <a:pt x="930" y="122"/>
                      <a:pt x="724" y="8"/>
                      <a:pt x="4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46"/>
              <p:cNvSpPr/>
              <p:nvPr/>
            </p:nvSpPr>
            <p:spPr>
              <a:xfrm flipH="1">
                <a:off x="1799381" y="2217575"/>
                <a:ext cx="86802" cy="70271"/>
              </a:xfrm>
              <a:custGeom>
                <a:avLst/>
                <a:gdLst/>
                <a:ahLst/>
                <a:cxnLst/>
                <a:rect l="l" t="t" r="r" b="b"/>
                <a:pathLst>
                  <a:path w="961" h="778" extrusionOk="0">
                    <a:moveTo>
                      <a:pt x="343" y="199"/>
                    </a:moveTo>
                    <a:cubicBezTo>
                      <a:pt x="145" y="359"/>
                      <a:pt x="0" y="526"/>
                      <a:pt x="92" y="641"/>
                    </a:cubicBezTo>
                    <a:cubicBezTo>
                      <a:pt x="191" y="755"/>
                      <a:pt x="473" y="778"/>
                      <a:pt x="678" y="618"/>
                    </a:cubicBezTo>
                    <a:cubicBezTo>
                      <a:pt x="877" y="458"/>
                      <a:pt x="960" y="229"/>
                      <a:pt x="869" y="115"/>
                    </a:cubicBezTo>
                    <a:cubicBezTo>
                      <a:pt x="770" y="0"/>
                      <a:pt x="541" y="39"/>
                      <a:pt x="343" y="1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46"/>
              <p:cNvSpPr/>
              <p:nvPr/>
            </p:nvSpPr>
            <p:spPr>
              <a:xfrm flipH="1">
                <a:off x="1791161" y="1679253"/>
                <a:ext cx="69550" cy="67561"/>
              </a:xfrm>
              <a:custGeom>
                <a:avLst/>
                <a:gdLst/>
                <a:ahLst/>
                <a:cxnLst/>
                <a:rect l="l" t="t" r="r" b="b"/>
                <a:pathLst>
                  <a:path w="770" h="748" extrusionOk="0">
                    <a:moveTo>
                      <a:pt x="518" y="191"/>
                    </a:moveTo>
                    <a:cubicBezTo>
                      <a:pt x="335" y="61"/>
                      <a:pt x="168" y="0"/>
                      <a:pt x="84" y="115"/>
                    </a:cubicBezTo>
                    <a:cubicBezTo>
                      <a:pt x="0" y="290"/>
                      <a:pt x="46" y="503"/>
                      <a:pt x="206" y="625"/>
                    </a:cubicBezTo>
                    <a:cubicBezTo>
                      <a:pt x="381" y="747"/>
                      <a:pt x="595" y="747"/>
                      <a:pt x="678" y="633"/>
                    </a:cubicBezTo>
                    <a:cubicBezTo>
                      <a:pt x="770" y="511"/>
                      <a:pt x="686" y="313"/>
                      <a:pt x="518" y="1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6"/>
              <p:cNvSpPr/>
              <p:nvPr/>
            </p:nvSpPr>
            <p:spPr>
              <a:xfrm flipH="1">
                <a:off x="2751406" y="2066104"/>
                <a:ext cx="34594" cy="40013"/>
              </a:xfrm>
              <a:custGeom>
                <a:avLst/>
                <a:gdLst/>
                <a:ahLst/>
                <a:cxnLst/>
                <a:rect l="l" t="t" r="r" b="b"/>
                <a:pathLst>
                  <a:path w="383" h="443" extrusionOk="0">
                    <a:moveTo>
                      <a:pt x="191" y="1"/>
                    </a:moveTo>
                    <a:cubicBezTo>
                      <a:pt x="85" y="16"/>
                      <a:pt x="1" y="107"/>
                      <a:pt x="16" y="222"/>
                    </a:cubicBezTo>
                    <a:cubicBezTo>
                      <a:pt x="1" y="328"/>
                      <a:pt x="85" y="427"/>
                      <a:pt x="191" y="443"/>
                    </a:cubicBezTo>
                    <a:cubicBezTo>
                      <a:pt x="306" y="427"/>
                      <a:pt x="382" y="328"/>
                      <a:pt x="374" y="222"/>
                    </a:cubicBezTo>
                    <a:cubicBezTo>
                      <a:pt x="382" y="107"/>
                      <a:pt x="298" y="8"/>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6"/>
              <p:cNvSpPr/>
              <p:nvPr/>
            </p:nvSpPr>
            <p:spPr>
              <a:xfrm flipH="1">
                <a:off x="2743909" y="2240969"/>
                <a:ext cx="40646" cy="43445"/>
              </a:xfrm>
              <a:custGeom>
                <a:avLst/>
                <a:gdLst/>
                <a:ahLst/>
                <a:cxnLst/>
                <a:rect l="l" t="t" r="r" b="b"/>
                <a:pathLst>
                  <a:path w="450" h="481" extrusionOk="0">
                    <a:moveTo>
                      <a:pt x="221" y="1"/>
                    </a:moveTo>
                    <a:cubicBezTo>
                      <a:pt x="99" y="8"/>
                      <a:pt x="0" y="115"/>
                      <a:pt x="15" y="244"/>
                    </a:cubicBezTo>
                    <a:cubicBezTo>
                      <a:pt x="8" y="366"/>
                      <a:pt x="99" y="473"/>
                      <a:pt x="221" y="481"/>
                    </a:cubicBezTo>
                    <a:cubicBezTo>
                      <a:pt x="351" y="473"/>
                      <a:pt x="442" y="366"/>
                      <a:pt x="442" y="244"/>
                    </a:cubicBezTo>
                    <a:cubicBezTo>
                      <a:pt x="450" y="115"/>
                      <a:pt x="351" y="8"/>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6"/>
              <p:cNvSpPr/>
              <p:nvPr/>
            </p:nvSpPr>
            <p:spPr>
              <a:xfrm flipH="1">
                <a:off x="2486393" y="1709511"/>
                <a:ext cx="37937" cy="32516"/>
              </a:xfrm>
              <a:custGeom>
                <a:avLst/>
                <a:gdLst/>
                <a:ahLst/>
                <a:cxnLst/>
                <a:rect l="l" t="t" r="r" b="b"/>
                <a:pathLst>
                  <a:path w="420" h="360" extrusionOk="0">
                    <a:moveTo>
                      <a:pt x="153" y="1"/>
                    </a:moveTo>
                    <a:cubicBezTo>
                      <a:pt x="31" y="1"/>
                      <a:pt x="0" y="62"/>
                      <a:pt x="0" y="191"/>
                    </a:cubicBezTo>
                    <a:cubicBezTo>
                      <a:pt x="0" y="321"/>
                      <a:pt x="46" y="359"/>
                      <a:pt x="160" y="359"/>
                    </a:cubicBezTo>
                    <a:cubicBezTo>
                      <a:pt x="282" y="359"/>
                      <a:pt x="419" y="321"/>
                      <a:pt x="419" y="191"/>
                    </a:cubicBezTo>
                    <a:cubicBezTo>
                      <a:pt x="419" y="62"/>
                      <a:pt x="267" y="1"/>
                      <a:pt x="1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46"/>
              <p:cNvSpPr/>
              <p:nvPr/>
            </p:nvSpPr>
            <p:spPr>
              <a:xfrm flipH="1">
                <a:off x="2328053" y="1622079"/>
                <a:ext cx="46246" cy="37303"/>
              </a:xfrm>
              <a:custGeom>
                <a:avLst/>
                <a:gdLst/>
                <a:ahLst/>
                <a:cxnLst/>
                <a:rect l="l" t="t" r="r" b="b"/>
                <a:pathLst>
                  <a:path w="512" h="413" extrusionOk="0">
                    <a:moveTo>
                      <a:pt x="359" y="1"/>
                    </a:moveTo>
                    <a:cubicBezTo>
                      <a:pt x="244" y="1"/>
                      <a:pt x="1" y="47"/>
                      <a:pt x="1" y="176"/>
                    </a:cubicBezTo>
                    <a:cubicBezTo>
                      <a:pt x="1" y="306"/>
                      <a:pt x="46" y="412"/>
                      <a:pt x="168" y="412"/>
                    </a:cubicBezTo>
                    <a:cubicBezTo>
                      <a:pt x="290" y="412"/>
                      <a:pt x="511" y="275"/>
                      <a:pt x="511" y="146"/>
                    </a:cubicBezTo>
                    <a:cubicBezTo>
                      <a:pt x="511" y="16"/>
                      <a:pt x="473" y="1"/>
                      <a:pt x="3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46"/>
              <p:cNvSpPr/>
              <p:nvPr/>
            </p:nvSpPr>
            <p:spPr>
              <a:xfrm flipH="1">
                <a:off x="1887538" y="1629666"/>
                <a:ext cx="41369" cy="50400"/>
              </a:xfrm>
              <a:custGeom>
                <a:avLst/>
                <a:gdLst/>
                <a:ahLst/>
                <a:cxnLst/>
                <a:rect l="l" t="t" r="r" b="b"/>
                <a:pathLst>
                  <a:path w="458" h="558" extrusionOk="0">
                    <a:moveTo>
                      <a:pt x="183" y="1"/>
                    </a:moveTo>
                    <a:cubicBezTo>
                      <a:pt x="62" y="1"/>
                      <a:pt x="1" y="62"/>
                      <a:pt x="1" y="191"/>
                    </a:cubicBezTo>
                    <a:cubicBezTo>
                      <a:pt x="16" y="336"/>
                      <a:pt x="107" y="466"/>
                      <a:pt x="244" y="511"/>
                    </a:cubicBezTo>
                    <a:cubicBezTo>
                      <a:pt x="458" y="557"/>
                      <a:pt x="435" y="321"/>
                      <a:pt x="435" y="191"/>
                    </a:cubicBezTo>
                    <a:cubicBezTo>
                      <a:pt x="435" y="62"/>
                      <a:pt x="298"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46"/>
              <p:cNvSpPr/>
              <p:nvPr/>
            </p:nvSpPr>
            <p:spPr>
              <a:xfrm flipH="1">
                <a:off x="1739495" y="1762530"/>
                <a:ext cx="39291" cy="42813"/>
              </a:xfrm>
              <a:custGeom>
                <a:avLst/>
                <a:gdLst/>
                <a:ahLst/>
                <a:cxnLst/>
                <a:rect l="l" t="t" r="r" b="b"/>
                <a:pathLst>
                  <a:path w="435" h="474" extrusionOk="0">
                    <a:moveTo>
                      <a:pt x="213" y="1"/>
                    </a:moveTo>
                    <a:cubicBezTo>
                      <a:pt x="99" y="1"/>
                      <a:pt x="0" y="24"/>
                      <a:pt x="0" y="153"/>
                    </a:cubicBezTo>
                    <a:cubicBezTo>
                      <a:pt x="0" y="290"/>
                      <a:pt x="91" y="473"/>
                      <a:pt x="213" y="473"/>
                    </a:cubicBezTo>
                    <a:cubicBezTo>
                      <a:pt x="335" y="466"/>
                      <a:pt x="434" y="359"/>
                      <a:pt x="427" y="237"/>
                    </a:cubicBezTo>
                    <a:cubicBezTo>
                      <a:pt x="434" y="115"/>
                      <a:pt x="335" y="8"/>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46"/>
              <p:cNvSpPr/>
              <p:nvPr/>
            </p:nvSpPr>
            <p:spPr>
              <a:xfrm flipH="1">
                <a:off x="1772554" y="2161123"/>
                <a:ext cx="40737" cy="36581"/>
              </a:xfrm>
              <a:custGeom>
                <a:avLst/>
                <a:gdLst/>
                <a:ahLst/>
                <a:cxnLst/>
                <a:rect l="l" t="t" r="r" b="b"/>
                <a:pathLst>
                  <a:path w="451" h="405" extrusionOk="0">
                    <a:moveTo>
                      <a:pt x="329" y="0"/>
                    </a:moveTo>
                    <a:cubicBezTo>
                      <a:pt x="252" y="23"/>
                      <a:pt x="191" y="69"/>
                      <a:pt x="138" y="122"/>
                    </a:cubicBezTo>
                    <a:cubicBezTo>
                      <a:pt x="31" y="244"/>
                      <a:pt x="1" y="404"/>
                      <a:pt x="77" y="404"/>
                    </a:cubicBezTo>
                    <a:cubicBezTo>
                      <a:pt x="191" y="404"/>
                      <a:pt x="420" y="343"/>
                      <a:pt x="420" y="214"/>
                    </a:cubicBezTo>
                    <a:cubicBezTo>
                      <a:pt x="420" y="84"/>
                      <a:pt x="451" y="0"/>
                      <a:pt x="3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46"/>
              <p:cNvSpPr/>
              <p:nvPr/>
            </p:nvSpPr>
            <p:spPr>
              <a:xfrm flipH="1">
                <a:off x="1895035" y="2297420"/>
                <a:ext cx="38027" cy="37935"/>
              </a:xfrm>
              <a:custGeom>
                <a:avLst/>
                <a:gdLst/>
                <a:ahLst/>
                <a:cxnLst/>
                <a:rect l="l" t="t" r="r" b="b"/>
                <a:pathLst>
                  <a:path w="421" h="420" extrusionOk="0">
                    <a:moveTo>
                      <a:pt x="54" y="222"/>
                    </a:moveTo>
                    <a:cubicBezTo>
                      <a:pt x="1" y="351"/>
                      <a:pt x="1" y="420"/>
                      <a:pt x="115" y="420"/>
                    </a:cubicBezTo>
                    <a:cubicBezTo>
                      <a:pt x="237" y="420"/>
                      <a:pt x="420" y="275"/>
                      <a:pt x="420" y="138"/>
                    </a:cubicBezTo>
                    <a:cubicBezTo>
                      <a:pt x="420" y="0"/>
                      <a:pt x="108" y="92"/>
                      <a:pt x="54" y="2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6"/>
              <p:cNvSpPr/>
              <p:nvPr/>
            </p:nvSpPr>
            <p:spPr>
              <a:xfrm flipH="1">
                <a:off x="2485761" y="2452955"/>
                <a:ext cx="39291" cy="34503"/>
              </a:xfrm>
              <a:custGeom>
                <a:avLst/>
                <a:gdLst/>
                <a:ahLst/>
                <a:cxnLst/>
                <a:rect l="l" t="t" r="r" b="b"/>
                <a:pathLst>
                  <a:path w="435" h="382" extrusionOk="0">
                    <a:moveTo>
                      <a:pt x="221" y="16"/>
                    </a:moveTo>
                    <a:cubicBezTo>
                      <a:pt x="115" y="1"/>
                      <a:pt x="16" y="85"/>
                      <a:pt x="0" y="191"/>
                    </a:cubicBezTo>
                    <a:cubicBezTo>
                      <a:pt x="8" y="298"/>
                      <a:pt x="107" y="382"/>
                      <a:pt x="214" y="374"/>
                    </a:cubicBezTo>
                    <a:cubicBezTo>
                      <a:pt x="328" y="382"/>
                      <a:pt x="420" y="306"/>
                      <a:pt x="435" y="199"/>
                    </a:cubicBezTo>
                    <a:cubicBezTo>
                      <a:pt x="427" y="92"/>
                      <a:pt x="328" y="9"/>
                      <a:pt x="221" y="1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46"/>
              <p:cNvSpPr/>
              <p:nvPr/>
            </p:nvSpPr>
            <p:spPr>
              <a:xfrm flipH="1">
                <a:off x="2316401" y="2468852"/>
                <a:ext cx="35859" cy="30348"/>
              </a:xfrm>
              <a:custGeom>
                <a:avLst/>
                <a:gdLst/>
                <a:ahLst/>
                <a:cxnLst/>
                <a:rect l="l" t="t" r="r" b="b"/>
                <a:pathLst>
                  <a:path w="397" h="336" extrusionOk="0">
                    <a:moveTo>
                      <a:pt x="199" y="8"/>
                    </a:moveTo>
                    <a:cubicBezTo>
                      <a:pt x="107" y="0"/>
                      <a:pt x="16" y="61"/>
                      <a:pt x="0" y="160"/>
                    </a:cubicBezTo>
                    <a:cubicBezTo>
                      <a:pt x="16" y="259"/>
                      <a:pt x="92" y="328"/>
                      <a:pt x="191" y="328"/>
                    </a:cubicBezTo>
                    <a:cubicBezTo>
                      <a:pt x="290" y="336"/>
                      <a:pt x="381" y="267"/>
                      <a:pt x="397" y="168"/>
                    </a:cubicBezTo>
                    <a:cubicBezTo>
                      <a:pt x="381" y="69"/>
                      <a:pt x="298" y="0"/>
                      <a:pt x="199" y="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46"/>
              <p:cNvSpPr/>
              <p:nvPr/>
            </p:nvSpPr>
            <p:spPr>
              <a:xfrm flipH="1">
                <a:off x="2610319" y="2340143"/>
                <a:ext cx="116429" cy="89510"/>
              </a:xfrm>
              <a:custGeom>
                <a:avLst/>
                <a:gdLst/>
                <a:ahLst/>
                <a:cxnLst/>
                <a:rect l="l" t="t" r="r" b="b"/>
                <a:pathLst>
                  <a:path w="1289" h="991" extrusionOk="0">
                    <a:moveTo>
                      <a:pt x="831" y="168"/>
                    </a:moveTo>
                    <a:cubicBezTo>
                      <a:pt x="534" y="0"/>
                      <a:pt x="206" y="8"/>
                      <a:pt x="107" y="191"/>
                    </a:cubicBezTo>
                    <a:cubicBezTo>
                      <a:pt x="0" y="373"/>
                      <a:pt x="168" y="648"/>
                      <a:pt x="465" y="823"/>
                    </a:cubicBezTo>
                    <a:cubicBezTo>
                      <a:pt x="763" y="991"/>
                      <a:pt x="1090" y="976"/>
                      <a:pt x="1189" y="800"/>
                    </a:cubicBezTo>
                    <a:cubicBezTo>
                      <a:pt x="1288" y="617"/>
                      <a:pt x="1128" y="335"/>
                      <a:pt x="831" y="16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46"/>
              <p:cNvSpPr/>
              <p:nvPr/>
            </p:nvSpPr>
            <p:spPr>
              <a:xfrm flipH="1">
                <a:off x="2057530" y="2372478"/>
                <a:ext cx="120584" cy="73703"/>
              </a:xfrm>
              <a:custGeom>
                <a:avLst/>
                <a:gdLst/>
                <a:ahLst/>
                <a:cxnLst/>
                <a:rect l="l" t="t" r="r" b="b"/>
                <a:pathLst>
                  <a:path w="1335" h="816" extrusionOk="0">
                    <a:moveTo>
                      <a:pt x="618" y="145"/>
                    </a:moveTo>
                    <a:cubicBezTo>
                      <a:pt x="290" y="244"/>
                      <a:pt x="1" y="381"/>
                      <a:pt x="62" y="572"/>
                    </a:cubicBezTo>
                    <a:cubicBezTo>
                      <a:pt x="115" y="770"/>
                      <a:pt x="412" y="816"/>
                      <a:pt x="748" y="724"/>
                    </a:cubicBezTo>
                    <a:cubicBezTo>
                      <a:pt x="1075" y="633"/>
                      <a:pt x="1334" y="397"/>
                      <a:pt x="1281" y="198"/>
                    </a:cubicBezTo>
                    <a:cubicBezTo>
                      <a:pt x="1220" y="0"/>
                      <a:pt x="953" y="54"/>
                      <a:pt x="618" y="1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6"/>
              <p:cNvSpPr/>
              <p:nvPr/>
            </p:nvSpPr>
            <p:spPr>
              <a:xfrm flipH="1">
                <a:off x="1690630" y="1920143"/>
                <a:ext cx="77860" cy="127445"/>
              </a:xfrm>
              <a:custGeom>
                <a:avLst/>
                <a:gdLst/>
                <a:ahLst/>
                <a:cxnLst/>
                <a:rect l="l" t="t" r="r" b="b"/>
                <a:pathLst>
                  <a:path w="862" h="1411" extrusionOk="0">
                    <a:moveTo>
                      <a:pt x="541" y="24"/>
                    </a:moveTo>
                    <a:cubicBezTo>
                      <a:pt x="351" y="1"/>
                      <a:pt x="84" y="382"/>
                      <a:pt x="38" y="725"/>
                    </a:cubicBezTo>
                    <a:cubicBezTo>
                      <a:pt x="0" y="1068"/>
                      <a:pt x="115" y="1365"/>
                      <a:pt x="305" y="1388"/>
                    </a:cubicBezTo>
                    <a:cubicBezTo>
                      <a:pt x="496" y="1411"/>
                      <a:pt x="648" y="1152"/>
                      <a:pt x="724" y="816"/>
                    </a:cubicBezTo>
                    <a:cubicBezTo>
                      <a:pt x="862" y="245"/>
                      <a:pt x="732" y="47"/>
                      <a:pt x="541" y="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6"/>
              <p:cNvSpPr/>
              <p:nvPr/>
            </p:nvSpPr>
            <p:spPr>
              <a:xfrm flipH="1">
                <a:off x="2056175" y="1569150"/>
                <a:ext cx="139823" cy="70271"/>
              </a:xfrm>
              <a:custGeom>
                <a:avLst/>
                <a:gdLst/>
                <a:ahLst/>
                <a:cxnLst/>
                <a:rect l="l" t="t" r="r" b="b"/>
                <a:pathLst>
                  <a:path w="1548" h="778" extrusionOk="0">
                    <a:moveTo>
                      <a:pt x="785" y="15"/>
                    </a:moveTo>
                    <a:cubicBezTo>
                      <a:pt x="366" y="0"/>
                      <a:pt x="16" y="160"/>
                      <a:pt x="8" y="358"/>
                    </a:cubicBezTo>
                    <a:cubicBezTo>
                      <a:pt x="0" y="564"/>
                      <a:pt x="336" y="747"/>
                      <a:pt x="755" y="762"/>
                    </a:cubicBezTo>
                    <a:cubicBezTo>
                      <a:pt x="1174" y="777"/>
                      <a:pt x="1532" y="625"/>
                      <a:pt x="1540" y="412"/>
                    </a:cubicBezTo>
                    <a:cubicBezTo>
                      <a:pt x="1548" y="206"/>
                      <a:pt x="1205" y="31"/>
                      <a:pt x="785" y="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46"/>
              <p:cNvSpPr/>
              <p:nvPr/>
            </p:nvSpPr>
            <p:spPr>
              <a:xfrm flipH="1">
                <a:off x="2644733" y="1836233"/>
                <a:ext cx="87525" cy="114348"/>
              </a:xfrm>
              <a:custGeom>
                <a:avLst/>
                <a:gdLst/>
                <a:ahLst/>
                <a:cxnLst/>
                <a:rect l="l" t="t" r="r" b="b"/>
                <a:pathLst>
                  <a:path w="969" h="1266" extrusionOk="0">
                    <a:moveTo>
                      <a:pt x="808" y="107"/>
                    </a:moveTo>
                    <a:cubicBezTo>
                      <a:pt x="656" y="0"/>
                      <a:pt x="389" y="221"/>
                      <a:pt x="206" y="488"/>
                    </a:cubicBezTo>
                    <a:cubicBezTo>
                      <a:pt x="16" y="755"/>
                      <a:pt x="0" y="1044"/>
                      <a:pt x="153" y="1159"/>
                    </a:cubicBezTo>
                    <a:cubicBezTo>
                      <a:pt x="305" y="1265"/>
                      <a:pt x="503" y="1105"/>
                      <a:pt x="686" y="846"/>
                    </a:cubicBezTo>
                    <a:cubicBezTo>
                      <a:pt x="869" y="587"/>
                      <a:pt x="968" y="221"/>
                      <a:pt x="808" y="1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46"/>
              <p:cNvSpPr/>
              <p:nvPr/>
            </p:nvSpPr>
            <p:spPr>
              <a:xfrm flipH="1">
                <a:off x="1797303" y="1865137"/>
                <a:ext cx="281001" cy="226529"/>
              </a:xfrm>
              <a:custGeom>
                <a:avLst/>
                <a:gdLst/>
                <a:ahLst/>
                <a:cxnLst/>
                <a:rect l="l" t="t" r="r" b="b"/>
                <a:pathLst>
                  <a:path w="3111" h="2508" extrusionOk="0">
                    <a:moveTo>
                      <a:pt x="763" y="1997"/>
                    </a:moveTo>
                    <a:cubicBezTo>
                      <a:pt x="1144" y="2424"/>
                      <a:pt x="1921" y="2508"/>
                      <a:pt x="2424" y="2241"/>
                    </a:cubicBezTo>
                    <a:cubicBezTo>
                      <a:pt x="2836" y="2020"/>
                      <a:pt x="3110" y="831"/>
                      <a:pt x="2790" y="488"/>
                    </a:cubicBezTo>
                    <a:cubicBezTo>
                      <a:pt x="2310" y="0"/>
                      <a:pt x="1" y="1143"/>
                      <a:pt x="763" y="199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6"/>
              <p:cNvSpPr/>
              <p:nvPr/>
            </p:nvSpPr>
            <p:spPr>
              <a:xfrm flipH="1">
                <a:off x="1857189" y="2105395"/>
                <a:ext cx="269981" cy="176942"/>
              </a:xfrm>
              <a:custGeom>
                <a:avLst/>
                <a:gdLst/>
                <a:ahLst/>
                <a:cxnLst/>
                <a:rect l="l" t="t" r="r" b="b"/>
                <a:pathLst>
                  <a:path w="2989" h="1959" extrusionOk="0">
                    <a:moveTo>
                      <a:pt x="2462" y="191"/>
                    </a:moveTo>
                    <a:cubicBezTo>
                      <a:pt x="1715" y="61"/>
                      <a:pt x="1" y="0"/>
                      <a:pt x="900" y="1090"/>
                    </a:cubicBezTo>
                    <a:cubicBezTo>
                      <a:pt x="1220" y="1471"/>
                      <a:pt x="1715" y="1959"/>
                      <a:pt x="2180" y="1486"/>
                    </a:cubicBezTo>
                    <a:cubicBezTo>
                      <a:pt x="2424" y="1220"/>
                      <a:pt x="2660" y="938"/>
                      <a:pt x="2866" y="640"/>
                    </a:cubicBezTo>
                    <a:cubicBezTo>
                      <a:pt x="2988" y="488"/>
                      <a:pt x="2615" y="76"/>
                      <a:pt x="2462" y="1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6"/>
              <p:cNvSpPr/>
              <p:nvPr/>
            </p:nvSpPr>
            <p:spPr>
              <a:xfrm flipH="1">
                <a:off x="2041723" y="2141885"/>
                <a:ext cx="205218" cy="260942"/>
              </a:xfrm>
              <a:custGeom>
                <a:avLst/>
                <a:gdLst/>
                <a:ahLst/>
                <a:cxnLst/>
                <a:rect l="l" t="t" r="r" b="b"/>
                <a:pathLst>
                  <a:path w="2272" h="2889" extrusionOk="0">
                    <a:moveTo>
                      <a:pt x="100" y="1677"/>
                    </a:moveTo>
                    <a:cubicBezTo>
                      <a:pt x="176" y="2889"/>
                      <a:pt x="2272" y="2165"/>
                      <a:pt x="2180" y="1844"/>
                    </a:cubicBezTo>
                    <a:cubicBezTo>
                      <a:pt x="1852" y="686"/>
                      <a:pt x="0" y="0"/>
                      <a:pt x="100" y="1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46"/>
              <p:cNvSpPr/>
              <p:nvPr/>
            </p:nvSpPr>
            <p:spPr>
              <a:xfrm flipH="1">
                <a:off x="2255793" y="2203756"/>
                <a:ext cx="263749" cy="199793"/>
              </a:xfrm>
              <a:custGeom>
                <a:avLst/>
                <a:gdLst/>
                <a:ahLst/>
                <a:cxnLst/>
                <a:rect l="l" t="t" r="r" b="b"/>
                <a:pathLst>
                  <a:path w="2920" h="2212" extrusionOk="0">
                    <a:moveTo>
                      <a:pt x="2203" y="138"/>
                    </a:moveTo>
                    <a:cubicBezTo>
                      <a:pt x="1784" y="222"/>
                      <a:pt x="846" y="999"/>
                      <a:pt x="610" y="1335"/>
                    </a:cubicBezTo>
                    <a:cubicBezTo>
                      <a:pt x="0" y="2211"/>
                      <a:pt x="1319" y="2181"/>
                      <a:pt x="1830" y="2173"/>
                    </a:cubicBezTo>
                    <a:cubicBezTo>
                      <a:pt x="2637" y="2165"/>
                      <a:pt x="2310" y="1876"/>
                      <a:pt x="2348" y="1213"/>
                    </a:cubicBezTo>
                    <a:cubicBezTo>
                      <a:pt x="2363" y="1076"/>
                      <a:pt x="2919" y="1"/>
                      <a:pt x="2203" y="13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46"/>
              <p:cNvSpPr/>
              <p:nvPr/>
            </p:nvSpPr>
            <p:spPr>
              <a:xfrm flipH="1">
                <a:off x="2370777" y="2197614"/>
                <a:ext cx="285066" cy="140542"/>
              </a:xfrm>
              <a:custGeom>
                <a:avLst/>
                <a:gdLst/>
                <a:ahLst/>
                <a:cxnLst/>
                <a:rect l="l" t="t" r="r" b="b"/>
                <a:pathLst>
                  <a:path w="3156" h="1556" extrusionOk="0">
                    <a:moveTo>
                      <a:pt x="1997" y="0"/>
                    </a:moveTo>
                    <a:cubicBezTo>
                      <a:pt x="1479" y="122"/>
                      <a:pt x="724" y="305"/>
                      <a:pt x="313" y="671"/>
                    </a:cubicBezTo>
                    <a:cubicBezTo>
                      <a:pt x="0" y="953"/>
                      <a:pt x="999" y="1418"/>
                      <a:pt x="1166" y="1456"/>
                    </a:cubicBezTo>
                    <a:cubicBezTo>
                      <a:pt x="1540" y="1555"/>
                      <a:pt x="2500" y="641"/>
                      <a:pt x="2775" y="397"/>
                    </a:cubicBezTo>
                    <a:cubicBezTo>
                      <a:pt x="3156" y="84"/>
                      <a:pt x="2028" y="0"/>
                      <a:pt x="1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6"/>
              <p:cNvSpPr/>
              <p:nvPr/>
            </p:nvSpPr>
            <p:spPr>
              <a:xfrm flipH="1">
                <a:off x="848710" y="2973394"/>
                <a:ext cx="448283" cy="168090"/>
              </a:xfrm>
              <a:custGeom>
                <a:avLst/>
                <a:gdLst/>
                <a:ahLst/>
                <a:cxnLst/>
                <a:rect l="l" t="t" r="r" b="b"/>
                <a:pathLst>
                  <a:path w="4963" h="1861" extrusionOk="0">
                    <a:moveTo>
                      <a:pt x="3050" y="100"/>
                    </a:moveTo>
                    <a:cubicBezTo>
                      <a:pt x="2318" y="24"/>
                      <a:pt x="1464" y="252"/>
                      <a:pt x="748" y="24"/>
                    </a:cubicBezTo>
                    <a:lnTo>
                      <a:pt x="573" y="1"/>
                    </a:lnTo>
                    <a:cubicBezTo>
                      <a:pt x="397" y="229"/>
                      <a:pt x="1" y="572"/>
                      <a:pt x="405" y="1174"/>
                    </a:cubicBezTo>
                    <a:cubicBezTo>
                      <a:pt x="595" y="1152"/>
                      <a:pt x="695" y="1091"/>
                      <a:pt x="1220" y="1235"/>
                    </a:cubicBezTo>
                    <a:cubicBezTo>
                      <a:pt x="1739" y="1388"/>
                      <a:pt x="2394" y="1601"/>
                      <a:pt x="2775" y="1647"/>
                    </a:cubicBezTo>
                    <a:cubicBezTo>
                      <a:pt x="4437" y="1860"/>
                      <a:pt x="4963" y="313"/>
                      <a:pt x="3050" y="10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6"/>
              <p:cNvSpPr/>
              <p:nvPr/>
            </p:nvSpPr>
            <p:spPr>
              <a:xfrm flipH="1">
                <a:off x="1270709" y="3002387"/>
                <a:ext cx="250652" cy="323535"/>
              </a:xfrm>
              <a:custGeom>
                <a:avLst/>
                <a:gdLst/>
                <a:ahLst/>
                <a:cxnLst/>
                <a:rect l="l" t="t" r="r" b="b"/>
                <a:pathLst>
                  <a:path w="2775" h="3582" extrusionOk="0">
                    <a:moveTo>
                      <a:pt x="1" y="3555"/>
                    </a:moveTo>
                    <a:cubicBezTo>
                      <a:pt x="1" y="3556"/>
                      <a:pt x="1" y="3557"/>
                      <a:pt x="0" y="3559"/>
                    </a:cubicBezTo>
                    <a:lnTo>
                      <a:pt x="1" y="3555"/>
                    </a:lnTo>
                    <a:close/>
                    <a:moveTo>
                      <a:pt x="2481" y="1"/>
                    </a:moveTo>
                    <a:cubicBezTo>
                      <a:pt x="2283" y="1"/>
                      <a:pt x="2113" y="48"/>
                      <a:pt x="1967" y="152"/>
                    </a:cubicBezTo>
                    <a:cubicBezTo>
                      <a:pt x="1555" y="457"/>
                      <a:pt x="1563" y="1143"/>
                      <a:pt x="1433" y="1791"/>
                    </a:cubicBezTo>
                    <a:cubicBezTo>
                      <a:pt x="1311" y="2378"/>
                      <a:pt x="1113" y="2957"/>
                      <a:pt x="900" y="3079"/>
                    </a:cubicBezTo>
                    <a:cubicBezTo>
                      <a:pt x="802" y="3140"/>
                      <a:pt x="492" y="3187"/>
                      <a:pt x="227" y="3187"/>
                    </a:cubicBezTo>
                    <a:cubicBezTo>
                      <a:pt x="163" y="3187"/>
                      <a:pt x="101" y="3184"/>
                      <a:pt x="46" y="3178"/>
                    </a:cubicBezTo>
                    <a:lnTo>
                      <a:pt x="1" y="3555"/>
                    </a:lnTo>
                    <a:lnTo>
                      <a:pt x="1" y="3555"/>
                    </a:lnTo>
                    <a:cubicBezTo>
                      <a:pt x="5" y="3529"/>
                      <a:pt x="28" y="3520"/>
                      <a:pt x="65" y="3520"/>
                    </a:cubicBezTo>
                    <a:cubicBezTo>
                      <a:pt x="160" y="3520"/>
                      <a:pt x="351" y="3582"/>
                      <a:pt x="557" y="3582"/>
                    </a:cubicBezTo>
                    <a:cubicBezTo>
                      <a:pt x="785" y="3582"/>
                      <a:pt x="1045" y="3567"/>
                      <a:pt x="1182" y="3498"/>
                    </a:cubicBezTo>
                    <a:cubicBezTo>
                      <a:pt x="1692" y="3262"/>
                      <a:pt x="1738" y="2515"/>
                      <a:pt x="1868" y="1821"/>
                    </a:cubicBezTo>
                    <a:cubicBezTo>
                      <a:pt x="1974" y="1234"/>
                      <a:pt x="2066" y="625"/>
                      <a:pt x="2203" y="465"/>
                    </a:cubicBezTo>
                    <a:cubicBezTo>
                      <a:pt x="2255" y="399"/>
                      <a:pt x="2337" y="374"/>
                      <a:pt x="2437" y="374"/>
                    </a:cubicBezTo>
                    <a:cubicBezTo>
                      <a:pt x="2513" y="374"/>
                      <a:pt x="2599" y="388"/>
                      <a:pt x="2691" y="411"/>
                    </a:cubicBezTo>
                    <a:lnTo>
                      <a:pt x="2775" y="30"/>
                    </a:lnTo>
                    <a:cubicBezTo>
                      <a:pt x="2671" y="11"/>
                      <a:pt x="2573" y="1"/>
                      <a:pt x="2481" y="1"/>
                    </a:cubicBezTo>
                    <a:close/>
                  </a:path>
                </a:pathLst>
              </a:custGeom>
              <a:solidFill>
                <a:srgbClr val="CA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46"/>
              <p:cNvSpPr/>
              <p:nvPr/>
            </p:nvSpPr>
            <p:spPr>
              <a:xfrm flipH="1">
                <a:off x="2043800" y="1542956"/>
                <a:ext cx="160417" cy="99174"/>
              </a:xfrm>
              <a:custGeom>
                <a:avLst/>
                <a:gdLst/>
                <a:ahLst/>
                <a:cxnLst/>
                <a:rect l="l" t="t" r="r" b="b"/>
                <a:pathLst>
                  <a:path w="1776" h="1098" extrusionOk="0">
                    <a:moveTo>
                      <a:pt x="8" y="664"/>
                    </a:moveTo>
                    <a:cubicBezTo>
                      <a:pt x="0" y="945"/>
                      <a:pt x="541" y="1098"/>
                      <a:pt x="800" y="1052"/>
                    </a:cubicBezTo>
                    <a:cubicBezTo>
                      <a:pt x="579" y="945"/>
                      <a:pt x="84" y="953"/>
                      <a:pt x="130" y="641"/>
                    </a:cubicBezTo>
                    <a:cubicBezTo>
                      <a:pt x="183" y="260"/>
                      <a:pt x="1570" y="145"/>
                      <a:pt x="1593" y="679"/>
                    </a:cubicBezTo>
                    <a:cubicBezTo>
                      <a:pt x="1616" y="1060"/>
                      <a:pt x="1151" y="923"/>
                      <a:pt x="838" y="1067"/>
                    </a:cubicBezTo>
                    <a:cubicBezTo>
                      <a:pt x="1212" y="1083"/>
                      <a:pt x="1661" y="1037"/>
                      <a:pt x="1700" y="724"/>
                    </a:cubicBezTo>
                    <a:cubicBezTo>
                      <a:pt x="1776" y="0"/>
                      <a:pt x="23" y="153"/>
                      <a:pt x="8" y="6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6"/>
              <p:cNvSpPr/>
              <p:nvPr/>
            </p:nvSpPr>
            <p:spPr>
              <a:xfrm flipH="1">
                <a:off x="2279910" y="1611782"/>
                <a:ext cx="103332" cy="84813"/>
              </a:xfrm>
              <a:custGeom>
                <a:avLst/>
                <a:gdLst/>
                <a:ahLst/>
                <a:cxnLst/>
                <a:rect l="l" t="t" r="r" b="b"/>
                <a:pathLst>
                  <a:path w="1144" h="939" extrusionOk="0">
                    <a:moveTo>
                      <a:pt x="382" y="84"/>
                    </a:moveTo>
                    <a:cubicBezTo>
                      <a:pt x="161" y="107"/>
                      <a:pt x="0" y="229"/>
                      <a:pt x="31" y="405"/>
                    </a:cubicBezTo>
                    <a:cubicBezTo>
                      <a:pt x="122" y="938"/>
                      <a:pt x="1144" y="1"/>
                      <a:pt x="382" y="84"/>
                    </a:cubicBezTo>
                    <a:close/>
                    <a:moveTo>
                      <a:pt x="130" y="405"/>
                    </a:moveTo>
                    <a:cubicBezTo>
                      <a:pt x="176" y="229"/>
                      <a:pt x="359" y="115"/>
                      <a:pt x="542" y="168"/>
                    </a:cubicBezTo>
                    <a:cubicBezTo>
                      <a:pt x="641" y="389"/>
                      <a:pt x="282" y="549"/>
                      <a:pt x="130" y="4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46"/>
              <p:cNvSpPr/>
              <p:nvPr/>
            </p:nvSpPr>
            <p:spPr>
              <a:xfrm flipH="1">
                <a:off x="1877151" y="1600130"/>
                <a:ext cx="70363" cy="90232"/>
              </a:xfrm>
              <a:custGeom>
                <a:avLst/>
                <a:gdLst/>
                <a:ahLst/>
                <a:cxnLst/>
                <a:rect l="l" t="t" r="r" b="b"/>
                <a:pathLst>
                  <a:path w="779" h="999" extrusionOk="0">
                    <a:moveTo>
                      <a:pt x="405" y="297"/>
                    </a:moveTo>
                    <a:cubicBezTo>
                      <a:pt x="1" y="259"/>
                      <a:pt x="115" y="998"/>
                      <a:pt x="603" y="869"/>
                    </a:cubicBezTo>
                    <a:cubicBezTo>
                      <a:pt x="778" y="663"/>
                      <a:pt x="664" y="351"/>
                      <a:pt x="405" y="297"/>
                    </a:cubicBezTo>
                    <a:close/>
                    <a:moveTo>
                      <a:pt x="588" y="785"/>
                    </a:moveTo>
                    <a:cubicBezTo>
                      <a:pt x="31" y="945"/>
                      <a:pt x="298" y="0"/>
                      <a:pt x="603" y="518"/>
                    </a:cubicBezTo>
                    <a:cubicBezTo>
                      <a:pt x="595" y="602"/>
                      <a:pt x="626" y="732"/>
                      <a:pt x="588" y="7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46"/>
              <p:cNvSpPr/>
              <p:nvPr/>
            </p:nvSpPr>
            <p:spPr>
              <a:xfrm flipH="1">
                <a:off x="2354247" y="1634543"/>
                <a:ext cx="152920" cy="91587"/>
              </a:xfrm>
              <a:custGeom>
                <a:avLst/>
                <a:gdLst/>
                <a:ahLst/>
                <a:cxnLst/>
                <a:rect l="l" t="t" r="r" b="b"/>
                <a:pathLst>
                  <a:path w="1693" h="1014" extrusionOk="0">
                    <a:moveTo>
                      <a:pt x="915" y="114"/>
                    </a:moveTo>
                    <a:cubicBezTo>
                      <a:pt x="633" y="160"/>
                      <a:pt x="1" y="709"/>
                      <a:pt x="511" y="846"/>
                    </a:cubicBezTo>
                    <a:cubicBezTo>
                      <a:pt x="1098" y="1014"/>
                      <a:pt x="1693" y="0"/>
                      <a:pt x="915" y="114"/>
                    </a:cubicBezTo>
                    <a:close/>
                    <a:moveTo>
                      <a:pt x="572" y="770"/>
                    </a:moveTo>
                    <a:cubicBezTo>
                      <a:pt x="244" y="435"/>
                      <a:pt x="1022" y="15"/>
                      <a:pt x="1243" y="282"/>
                    </a:cubicBezTo>
                    <a:cubicBezTo>
                      <a:pt x="1197" y="625"/>
                      <a:pt x="900" y="709"/>
                      <a:pt x="572" y="7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6"/>
              <p:cNvSpPr/>
              <p:nvPr/>
            </p:nvSpPr>
            <p:spPr>
              <a:xfrm flipH="1">
                <a:off x="1762257" y="1648995"/>
                <a:ext cx="117784" cy="117781"/>
              </a:xfrm>
              <a:custGeom>
                <a:avLst/>
                <a:gdLst/>
                <a:ahLst/>
                <a:cxnLst/>
                <a:rect l="l" t="t" r="r" b="b"/>
                <a:pathLst>
                  <a:path w="1304" h="1304" extrusionOk="0">
                    <a:moveTo>
                      <a:pt x="229" y="427"/>
                    </a:moveTo>
                    <a:cubicBezTo>
                      <a:pt x="1" y="747"/>
                      <a:pt x="267" y="1014"/>
                      <a:pt x="572" y="1090"/>
                    </a:cubicBezTo>
                    <a:cubicBezTo>
                      <a:pt x="488" y="907"/>
                      <a:pt x="245" y="877"/>
                      <a:pt x="267" y="587"/>
                    </a:cubicBezTo>
                    <a:cubicBezTo>
                      <a:pt x="557" y="305"/>
                      <a:pt x="1083" y="709"/>
                      <a:pt x="816" y="1052"/>
                    </a:cubicBezTo>
                    <a:cubicBezTo>
                      <a:pt x="748" y="1113"/>
                      <a:pt x="618" y="999"/>
                      <a:pt x="595" y="1113"/>
                    </a:cubicBezTo>
                    <a:cubicBezTo>
                      <a:pt x="1304" y="1303"/>
                      <a:pt x="870" y="0"/>
                      <a:pt x="229" y="4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6"/>
              <p:cNvSpPr/>
              <p:nvPr/>
            </p:nvSpPr>
            <p:spPr>
              <a:xfrm flipH="1">
                <a:off x="2413410" y="1662001"/>
                <a:ext cx="143346" cy="84090"/>
              </a:xfrm>
              <a:custGeom>
                <a:avLst/>
                <a:gdLst/>
                <a:ahLst/>
                <a:cxnLst/>
                <a:rect l="l" t="t" r="r" b="b"/>
                <a:pathLst>
                  <a:path w="1587" h="931" extrusionOk="0">
                    <a:moveTo>
                      <a:pt x="367" y="931"/>
                    </a:moveTo>
                    <a:cubicBezTo>
                      <a:pt x="1586" y="855"/>
                      <a:pt x="1" y="1"/>
                      <a:pt x="367" y="931"/>
                    </a:cubicBezTo>
                    <a:close/>
                    <a:moveTo>
                      <a:pt x="382" y="832"/>
                    </a:moveTo>
                    <a:cubicBezTo>
                      <a:pt x="374" y="634"/>
                      <a:pt x="649" y="473"/>
                      <a:pt x="771" y="649"/>
                    </a:cubicBezTo>
                    <a:cubicBezTo>
                      <a:pt x="748" y="832"/>
                      <a:pt x="542" y="931"/>
                      <a:pt x="382" y="8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6"/>
              <p:cNvSpPr/>
              <p:nvPr/>
            </p:nvSpPr>
            <p:spPr>
              <a:xfrm flipH="1">
                <a:off x="1702372" y="1741937"/>
                <a:ext cx="123926" cy="68916"/>
              </a:xfrm>
              <a:custGeom>
                <a:avLst/>
                <a:gdLst/>
                <a:ahLst/>
                <a:cxnLst/>
                <a:rect l="l" t="t" r="r" b="b"/>
                <a:pathLst>
                  <a:path w="1372" h="763" extrusionOk="0">
                    <a:moveTo>
                      <a:pt x="610" y="594"/>
                    </a:moveTo>
                    <a:cubicBezTo>
                      <a:pt x="617" y="473"/>
                      <a:pt x="564" y="419"/>
                      <a:pt x="572" y="297"/>
                    </a:cubicBezTo>
                    <a:cubicBezTo>
                      <a:pt x="800" y="122"/>
                      <a:pt x="1014" y="503"/>
                      <a:pt x="831" y="678"/>
                    </a:cubicBezTo>
                    <a:cubicBezTo>
                      <a:pt x="762" y="716"/>
                      <a:pt x="755" y="648"/>
                      <a:pt x="671" y="655"/>
                    </a:cubicBezTo>
                    <a:cubicBezTo>
                      <a:pt x="694" y="739"/>
                      <a:pt x="793" y="762"/>
                      <a:pt x="915" y="762"/>
                    </a:cubicBezTo>
                    <a:cubicBezTo>
                      <a:pt x="1372" y="0"/>
                      <a:pt x="0" y="91"/>
                      <a:pt x="610"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6"/>
              <p:cNvSpPr/>
              <p:nvPr/>
            </p:nvSpPr>
            <p:spPr>
              <a:xfrm flipH="1">
                <a:off x="2637868" y="1837588"/>
                <a:ext cx="99177" cy="117148"/>
              </a:xfrm>
              <a:custGeom>
                <a:avLst/>
                <a:gdLst/>
                <a:ahLst/>
                <a:cxnLst/>
                <a:rect l="l" t="t" r="r" b="b"/>
                <a:pathLst>
                  <a:path w="1098" h="1297" extrusionOk="0">
                    <a:moveTo>
                      <a:pt x="793" y="8"/>
                    </a:moveTo>
                    <a:cubicBezTo>
                      <a:pt x="541" y="23"/>
                      <a:pt x="0" y="618"/>
                      <a:pt x="15" y="945"/>
                    </a:cubicBezTo>
                    <a:cubicBezTo>
                      <a:pt x="23" y="1098"/>
                      <a:pt x="206" y="1296"/>
                      <a:pt x="343" y="1288"/>
                    </a:cubicBezTo>
                    <a:cubicBezTo>
                      <a:pt x="549" y="1281"/>
                      <a:pt x="1014" y="641"/>
                      <a:pt x="1037" y="397"/>
                    </a:cubicBezTo>
                    <a:cubicBezTo>
                      <a:pt x="1067" y="122"/>
                      <a:pt x="907" y="0"/>
                      <a:pt x="793" y="8"/>
                    </a:cubicBezTo>
                    <a:close/>
                    <a:moveTo>
                      <a:pt x="160" y="1090"/>
                    </a:moveTo>
                    <a:cubicBezTo>
                      <a:pt x="175" y="641"/>
                      <a:pt x="457" y="252"/>
                      <a:pt x="877" y="92"/>
                    </a:cubicBezTo>
                    <a:cubicBezTo>
                      <a:pt x="1098" y="572"/>
                      <a:pt x="572" y="1182"/>
                      <a:pt x="160" y="10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46"/>
              <p:cNvSpPr/>
              <p:nvPr/>
            </p:nvSpPr>
            <p:spPr>
              <a:xfrm flipH="1">
                <a:off x="1678887" y="1916711"/>
                <a:ext cx="97190" cy="125368"/>
              </a:xfrm>
              <a:custGeom>
                <a:avLst/>
                <a:gdLst/>
                <a:ahLst/>
                <a:cxnLst/>
                <a:rect l="l" t="t" r="r" b="b"/>
                <a:pathLst>
                  <a:path w="1076" h="1388" extrusionOk="0">
                    <a:moveTo>
                      <a:pt x="725" y="31"/>
                    </a:moveTo>
                    <a:cubicBezTo>
                      <a:pt x="77" y="1"/>
                      <a:pt x="1" y="992"/>
                      <a:pt x="252" y="1388"/>
                    </a:cubicBezTo>
                    <a:cubicBezTo>
                      <a:pt x="69" y="1007"/>
                      <a:pt x="283" y="54"/>
                      <a:pt x="664" y="108"/>
                    </a:cubicBezTo>
                    <a:cubicBezTo>
                      <a:pt x="1045" y="169"/>
                      <a:pt x="732" y="946"/>
                      <a:pt x="686" y="1190"/>
                    </a:cubicBezTo>
                    <a:cubicBezTo>
                      <a:pt x="900" y="961"/>
                      <a:pt x="1075" y="237"/>
                      <a:pt x="725" y="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46"/>
              <p:cNvSpPr/>
              <p:nvPr/>
            </p:nvSpPr>
            <p:spPr>
              <a:xfrm flipH="1">
                <a:off x="2740477" y="2056440"/>
                <a:ext cx="50311" cy="55187"/>
              </a:xfrm>
              <a:custGeom>
                <a:avLst/>
                <a:gdLst/>
                <a:ahLst/>
                <a:cxnLst/>
                <a:rect l="l" t="t" r="r" b="b"/>
                <a:pathLst>
                  <a:path w="557" h="611" extrusionOk="0">
                    <a:moveTo>
                      <a:pt x="229" y="92"/>
                    </a:moveTo>
                    <a:cubicBezTo>
                      <a:pt x="1" y="153"/>
                      <a:pt x="16" y="611"/>
                      <a:pt x="267" y="603"/>
                    </a:cubicBezTo>
                    <a:cubicBezTo>
                      <a:pt x="519" y="588"/>
                      <a:pt x="557" y="1"/>
                      <a:pt x="229" y="92"/>
                    </a:cubicBezTo>
                    <a:close/>
                    <a:moveTo>
                      <a:pt x="328" y="496"/>
                    </a:moveTo>
                    <a:lnTo>
                      <a:pt x="184" y="496"/>
                    </a:lnTo>
                    <a:cubicBezTo>
                      <a:pt x="107" y="397"/>
                      <a:pt x="168" y="184"/>
                      <a:pt x="283" y="153"/>
                    </a:cubicBezTo>
                    <a:cubicBezTo>
                      <a:pt x="443" y="199"/>
                      <a:pt x="374" y="382"/>
                      <a:pt x="328" y="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46"/>
              <p:cNvSpPr/>
              <p:nvPr/>
            </p:nvSpPr>
            <p:spPr>
              <a:xfrm flipH="1">
                <a:off x="2735600" y="2117769"/>
                <a:ext cx="73073" cy="101252"/>
              </a:xfrm>
              <a:custGeom>
                <a:avLst/>
                <a:gdLst/>
                <a:ahLst/>
                <a:cxnLst/>
                <a:rect l="l" t="t" r="r" b="b"/>
                <a:pathLst>
                  <a:path w="809" h="1121" extrusionOk="0">
                    <a:moveTo>
                      <a:pt x="359" y="122"/>
                    </a:moveTo>
                    <a:cubicBezTo>
                      <a:pt x="77" y="206"/>
                      <a:pt x="0" y="1121"/>
                      <a:pt x="420" y="1083"/>
                    </a:cubicBezTo>
                    <a:cubicBezTo>
                      <a:pt x="801" y="1044"/>
                      <a:pt x="808" y="0"/>
                      <a:pt x="359" y="122"/>
                    </a:cubicBezTo>
                    <a:close/>
                    <a:moveTo>
                      <a:pt x="382" y="915"/>
                    </a:moveTo>
                    <a:cubicBezTo>
                      <a:pt x="100" y="915"/>
                      <a:pt x="252" y="282"/>
                      <a:pt x="404" y="183"/>
                    </a:cubicBezTo>
                    <a:cubicBezTo>
                      <a:pt x="778" y="252"/>
                      <a:pt x="664" y="922"/>
                      <a:pt x="382" y="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6"/>
              <p:cNvSpPr/>
              <p:nvPr/>
            </p:nvSpPr>
            <p:spPr>
              <a:xfrm flipH="1">
                <a:off x="1767045" y="2145949"/>
                <a:ext cx="53111" cy="61419"/>
              </a:xfrm>
              <a:custGeom>
                <a:avLst/>
                <a:gdLst/>
                <a:ahLst/>
                <a:cxnLst/>
                <a:rect l="l" t="t" r="r" b="b"/>
                <a:pathLst>
                  <a:path w="588" h="680" extrusionOk="0">
                    <a:moveTo>
                      <a:pt x="69" y="603"/>
                    </a:moveTo>
                    <a:cubicBezTo>
                      <a:pt x="336" y="679"/>
                      <a:pt x="588" y="473"/>
                      <a:pt x="565" y="199"/>
                    </a:cubicBezTo>
                    <a:cubicBezTo>
                      <a:pt x="290" y="1"/>
                      <a:pt x="1" y="336"/>
                      <a:pt x="69" y="603"/>
                    </a:cubicBezTo>
                    <a:close/>
                    <a:moveTo>
                      <a:pt x="130" y="527"/>
                    </a:moveTo>
                    <a:cubicBezTo>
                      <a:pt x="153" y="351"/>
                      <a:pt x="306" y="214"/>
                      <a:pt x="481" y="222"/>
                    </a:cubicBezTo>
                    <a:cubicBezTo>
                      <a:pt x="473" y="420"/>
                      <a:pt x="321" y="572"/>
                      <a:pt x="130" y="5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6"/>
              <p:cNvSpPr/>
              <p:nvPr/>
            </p:nvSpPr>
            <p:spPr>
              <a:xfrm flipH="1">
                <a:off x="2378364" y="2183162"/>
                <a:ext cx="20052" cy="8310"/>
              </a:xfrm>
              <a:custGeom>
                <a:avLst/>
                <a:gdLst/>
                <a:ahLst/>
                <a:cxnLst/>
                <a:rect l="l" t="t" r="r" b="b"/>
                <a:pathLst>
                  <a:path w="222" h="92" extrusionOk="0">
                    <a:moveTo>
                      <a:pt x="1" y="92"/>
                    </a:moveTo>
                    <a:cubicBezTo>
                      <a:pt x="77" y="84"/>
                      <a:pt x="153" y="54"/>
                      <a:pt x="222" y="8"/>
                    </a:cubicBezTo>
                    <a:cubicBezTo>
                      <a:pt x="138" y="0"/>
                      <a:pt x="54" y="23"/>
                      <a:pt x="1" y="9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46"/>
              <p:cNvSpPr/>
              <p:nvPr/>
            </p:nvSpPr>
            <p:spPr>
              <a:xfrm flipH="1">
                <a:off x="2363912" y="2206556"/>
                <a:ext cx="27549" cy="9032"/>
              </a:xfrm>
              <a:custGeom>
                <a:avLst/>
                <a:gdLst/>
                <a:ahLst/>
                <a:cxnLst/>
                <a:rect l="l" t="t" r="r" b="b"/>
                <a:pathLst>
                  <a:path w="305" h="100" extrusionOk="0">
                    <a:moveTo>
                      <a:pt x="305" y="0"/>
                    </a:moveTo>
                    <a:cubicBezTo>
                      <a:pt x="198" y="0"/>
                      <a:pt x="91" y="39"/>
                      <a:pt x="0" y="100"/>
                    </a:cubicBezTo>
                    <a:cubicBezTo>
                      <a:pt x="99" y="61"/>
                      <a:pt x="244" y="77"/>
                      <a:pt x="3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6"/>
              <p:cNvSpPr/>
              <p:nvPr/>
            </p:nvSpPr>
            <p:spPr>
              <a:xfrm flipH="1">
                <a:off x="1771200" y="2178285"/>
                <a:ext cx="162495" cy="112361"/>
              </a:xfrm>
              <a:custGeom>
                <a:avLst/>
                <a:gdLst/>
                <a:ahLst/>
                <a:cxnLst/>
                <a:rect l="l" t="t" r="r" b="b"/>
                <a:pathLst>
                  <a:path w="1799" h="1244" extrusionOk="0">
                    <a:moveTo>
                      <a:pt x="739" y="1243"/>
                    </a:moveTo>
                    <a:cubicBezTo>
                      <a:pt x="374" y="451"/>
                      <a:pt x="1799" y="306"/>
                      <a:pt x="1121" y="1022"/>
                    </a:cubicBezTo>
                    <a:cubicBezTo>
                      <a:pt x="1250" y="931"/>
                      <a:pt x="1464" y="801"/>
                      <a:pt x="1425" y="595"/>
                    </a:cubicBezTo>
                    <a:cubicBezTo>
                      <a:pt x="1326" y="1"/>
                      <a:pt x="0" y="977"/>
                      <a:pt x="739" y="12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6"/>
              <p:cNvSpPr/>
              <p:nvPr/>
            </p:nvSpPr>
            <p:spPr>
              <a:xfrm flipH="1">
                <a:off x="2732890" y="2235459"/>
                <a:ext cx="53743" cy="55187"/>
              </a:xfrm>
              <a:custGeom>
                <a:avLst/>
                <a:gdLst/>
                <a:ahLst/>
                <a:cxnLst/>
                <a:rect l="l" t="t" r="r" b="b"/>
                <a:pathLst>
                  <a:path w="595" h="611" extrusionOk="0">
                    <a:moveTo>
                      <a:pt x="366" y="1"/>
                    </a:moveTo>
                    <a:cubicBezTo>
                      <a:pt x="275" y="23"/>
                      <a:pt x="191" y="39"/>
                      <a:pt x="99" y="39"/>
                    </a:cubicBezTo>
                    <a:cubicBezTo>
                      <a:pt x="0" y="214"/>
                      <a:pt x="0" y="603"/>
                      <a:pt x="237" y="610"/>
                    </a:cubicBezTo>
                    <a:cubicBezTo>
                      <a:pt x="458" y="565"/>
                      <a:pt x="595" y="145"/>
                      <a:pt x="366" y="1"/>
                    </a:cubicBezTo>
                    <a:close/>
                    <a:moveTo>
                      <a:pt x="183" y="511"/>
                    </a:moveTo>
                    <a:cubicBezTo>
                      <a:pt x="61" y="351"/>
                      <a:pt x="130" y="69"/>
                      <a:pt x="366" y="84"/>
                    </a:cubicBezTo>
                    <a:cubicBezTo>
                      <a:pt x="458" y="244"/>
                      <a:pt x="389" y="526"/>
                      <a:pt x="183"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6"/>
              <p:cNvSpPr/>
              <p:nvPr/>
            </p:nvSpPr>
            <p:spPr>
              <a:xfrm flipH="1">
                <a:off x="1893048" y="2279536"/>
                <a:ext cx="59976" cy="60697"/>
              </a:xfrm>
              <a:custGeom>
                <a:avLst/>
                <a:gdLst/>
                <a:ahLst/>
                <a:cxnLst/>
                <a:rect l="l" t="t" r="r" b="b"/>
                <a:pathLst>
                  <a:path w="664" h="672" extrusionOk="0">
                    <a:moveTo>
                      <a:pt x="275" y="671"/>
                    </a:moveTo>
                    <a:cubicBezTo>
                      <a:pt x="466" y="656"/>
                      <a:pt x="626" y="519"/>
                      <a:pt x="664" y="328"/>
                    </a:cubicBezTo>
                    <a:cubicBezTo>
                      <a:pt x="489" y="0"/>
                      <a:pt x="1" y="496"/>
                      <a:pt x="275" y="671"/>
                    </a:cubicBezTo>
                    <a:close/>
                    <a:moveTo>
                      <a:pt x="260" y="572"/>
                    </a:moveTo>
                    <a:cubicBezTo>
                      <a:pt x="260" y="404"/>
                      <a:pt x="443" y="244"/>
                      <a:pt x="588" y="351"/>
                    </a:cubicBezTo>
                    <a:cubicBezTo>
                      <a:pt x="534" y="473"/>
                      <a:pt x="428" y="633"/>
                      <a:pt x="260"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6"/>
              <p:cNvSpPr/>
              <p:nvPr/>
            </p:nvSpPr>
            <p:spPr>
              <a:xfrm flipH="1">
                <a:off x="2596589" y="2333910"/>
                <a:ext cx="162495" cy="132232"/>
              </a:xfrm>
              <a:custGeom>
                <a:avLst/>
                <a:gdLst/>
                <a:ahLst/>
                <a:cxnLst/>
                <a:rect l="l" t="t" r="r" b="b"/>
                <a:pathLst>
                  <a:path w="1799" h="1464" extrusionOk="0">
                    <a:moveTo>
                      <a:pt x="503" y="115"/>
                    </a:moveTo>
                    <a:cubicBezTo>
                      <a:pt x="0" y="625"/>
                      <a:pt x="1486" y="1464"/>
                      <a:pt x="1646" y="930"/>
                    </a:cubicBezTo>
                    <a:cubicBezTo>
                      <a:pt x="1799" y="397"/>
                      <a:pt x="968" y="0"/>
                      <a:pt x="503" y="115"/>
                    </a:cubicBezTo>
                    <a:close/>
                    <a:moveTo>
                      <a:pt x="724" y="153"/>
                    </a:moveTo>
                    <a:cubicBezTo>
                      <a:pt x="1113" y="99"/>
                      <a:pt x="1563" y="557"/>
                      <a:pt x="1540" y="869"/>
                    </a:cubicBezTo>
                    <a:cubicBezTo>
                      <a:pt x="1174" y="1448"/>
                      <a:pt x="191" y="237"/>
                      <a:pt x="732" y="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46"/>
              <p:cNvSpPr/>
              <p:nvPr/>
            </p:nvSpPr>
            <p:spPr>
              <a:xfrm flipH="1">
                <a:off x="1793871" y="2366246"/>
                <a:ext cx="95835" cy="74426"/>
              </a:xfrm>
              <a:custGeom>
                <a:avLst/>
                <a:gdLst/>
                <a:ahLst/>
                <a:cxnLst/>
                <a:rect l="l" t="t" r="r" b="b"/>
                <a:pathLst>
                  <a:path w="1061" h="824" extrusionOk="0">
                    <a:moveTo>
                      <a:pt x="1022" y="199"/>
                    </a:moveTo>
                    <a:cubicBezTo>
                      <a:pt x="839" y="222"/>
                      <a:pt x="809" y="1"/>
                      <a:pt x="656" y="100"/>
                    </a:cubicBezTo>
                    <a:lnTo>
                      <a:pt x="656" y="23"/>
                    </a:lnTo>
                    <a:cubicBezTo>
                      <a:pt x="512" y="46"/>
                      <a:pt x="443" y="145"/>
                      <a:pt x="352" y="222"/>
                    </a:cubicBezTo>
                    <a:cubicBezTo>
                      <a:pt x="397" y="267"/>
                      <a:pt x="435" y="321"/>
                      <a:pt x="451" y="382"/>
                    </a:cubicBezTo>
                    <a:cubicBezTo>
                      <a:pt x="405" y="374"/>
                      <a:pt x="413" y="427"/>
                      <a:pt x="352" y="405"/>
                    </a:cubicBezTo>
                    <a:cubicBezTo>
                      <a:pt x="321" y="344"/>
                      <a:pt x="336" y="229"/>
                      <a:pt x="252" y="222"/>
                    </a:cubicBezTo>
                    <a:cubicBezTo>
                      <a:pt x="184" y="313"/>
                      <a:pt x="100" y="397"/>
                      <a:pt x="1" y="466"/>
                    </a:cubicBezTo>
                    <a:cubicBezTo>
                      <a:pt x="176" y="504"/>
                      <a:pt x="123" y="321"/>
                      <a:pt x="268" y="344"/>
                    </a:cubicBezTo>
                    <a:cubicBezTo>
                      <a:pt x="336" y="435"/>
                      <a:pt x="161" y="626"/>
                      <a:pt x="268" y="709"/>
                    </a:cubicBezTo>
                    <a:cubicBezTo>
                      <a:pt x="275" y="694"/>
                      <a:pt x="291" y="687"/>
                      <a:pt x="313" y="694"/>
                    </a:cubicBezTo>
                    <a:cubicBezTo>
                      <a:pt x="283" y="626"/>
                      <a:pt x="283" y="534"/>
                      <a:pt x="352" y="511"/>
                    </a:cubicBezTo>
                    <a:cubicBezTo>
                      <a:pt x="367" y="565"/>
                      <a:pt x="504" y="496"/>
                      <a:pt x="489" y="572"/>
                    </a:cubicBezTo>
                    <a:cubicBezTo>
                      <a:pt x="443" y="610"/>
                      <a:pt x="451" y="717"/>
                      <a:pt x="397" y="748"/>
                    </a:cubicBezTo>
                    <a:cubicBezTo>
                      <a:pt x="481" y="824"/>
                      <a:pt x="474" y="664"/>
                      <a:pt x="534" y="656"/>
                    </a:cubicBezTo>
                    <a:cubicBezTo>
                      <a:pt x="603" y="648"/>
                      <a:pt x="595" y="687"/>
                      <a:pt x="634" y="694"/>
                    </a:cubicBezTo>
                    <a:cubicBezTo>
                      <a:pt x="695" y="626"/>
                      <a:pt x="794" y="610"/>
                      <a:pt x="862" y="656"/>
                    </a:cubicBezTo>
                    <a:cubicBezTo>
                      <a:pt x="862" y="557"/>
                      <a:pt x="725" y="595"/>
                      <a:pt x="763" y="450"/>
                    </a:cubicBezTo>
                    <a:cubicBezTo>
                      <a:pt x="717" y="473"/>
                      <a:pt x="664" y="473"/>
                      <a:pt x="618" y="450"/>
                    </a:cubicBezTo>
                    <a:cubicBezTo>
                      <a:pt x="588" y="534"/>
                      <a:pt x="748" y="549"/>
                      <a:pt x="656" y="610"/>
                    </a:cubicBezTo>
                    <a:cubicBezTo>
                      <a:pt x="603" y="580"/>
                      <a:pt x="573" y="526"/>
                      <a:pt x="519" y="488"/>
                    </a:cubicBezTo>
                    <a:cubicBezTo>
                      <a:pt x="504" y="313"/>
                      <a:pt x="649" y="252"/>
                      <a:pt x="824" y="161"/>
                    </a:cubicBezTo>
                    <a:cubicBezTo>
                      <a:pt x="870" y="206"/>
                      <a:pt x="954" y="222"/>
                      <a:pt x="946" y="328"/>
                    </a:cubicBezTo>
                    <a:cubicBezTo>
                      <a:pt x="885" y="298"/>
                      <a:pt x="870" y="214"/>
                      <a:pt x="763" y="222"/>
                    </a:cubicBezTo>
                    <a:cubicBezTo>
                      <a:pt x="748" y="305"/>
                      <a:pt x="733" y="382"/>
                      <a:pt x="634" y="389"/>
                    </a:cubicBezTo>
                    <a:cubicBezTo>
                      <a:pt x="679" y="397"/>
                      <a:pt x="687" y="435"/>
                      <a:pt x="740" y="427"/>
                    </a:cubicBezTo>
                    <a:cubicBezTo>
                      <a:pt x="771" y="397"/>
                      <a:pt x="771" y="336"/>
                      <a:pt x="801" y="305"/>
                    </a:cubicBezTo>
                    <a:cubicBezTo>
                      <a:pt x="908" y="305"/>
                      <a:pt x="916" y="397"/>
                      <a:pt x="1045" y="366"/>
                    </a:cubicBezTo>
                    <a:cubicBezTo>
                      <a:pt x="1060" y="290"/>
                      <a:pt x="1007" y="275"/>
                      <a:pt x="1022" y="1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46"/>
              <p:cNvSpPr/>
              <p:nvPr/>
            </p:nvSpPr>
            <p:spPr>
              <a:xfrm flipH="1">
                <a:off x="1990057" y="2362091"/>
                <a:ext cx="190134" cy="100619"/>
              </a:xfrm>
              <a:custGeom>
                <a:avLst/>
                <a:gdLst/>
                <a:ahLst/>
                <a:cxnLst/>
                <a:rect l="l" t="t" r="r" b="b"/>
                <a:pathLst>
                  <a:path w="2105" h="1114" extrusionOk="0">
                    <a:moveTo>
                      <a:pt x="778" y="207"/>
                    </a:moveTo>
                    <a:cubicBezTo>
                      <a:pt x="504" y="252"/>
                      <a:pt x="1" y="367"/>
                      <a:pt x="62" y="717"/>
                    </a:cubicBezTo>
                    <a:cubicBezTo>
                      <a:pt x="100" y="786"/>
                      <a:pt x="146" y="839"/>
                      <a:pt x="207" y="877"/>
                    </a:cubicBezTo>
                    <a:cubicBezTo>
                      <a:pt x="908" y="1114"/>
                      <a:pt x="2104" y="1"/>
                      <a:pt x="778" y="207"/>
                    </a:cubicBezTo>
                    <a:close/>
                    <a:moveTo>
                      <a:pt x="146" y="717"/>
                    </a:moveTo>
                    <a:cubicBezTo>
                      <a:pt x="39" y="359"/>
                      <a:pt x="1030" y="123"/>
                      <a:pt x="1350" y="351"/>
                    </a:cubicBezTo>
                    <a:cubicBezTo>
                      <a:pt x="1319" y="595"/>
                      <a:pt x="237" y="1015"/>
                      <a:pt x="146" y="7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6"/>
              <p:cNvSpPr/>
              <p:nvPr/>
            </p:nvSpPr>
            <p:spPr>
              <a:xfrm flipH="1">
                <a:off x="2368699" y="2446091"/>
                <a:ext cx="161140" cy="101974"/>
              </a:xfrm>
              <a:custGeom>
                <a:avLst/>
                <a:gdLst/>
                <a:ahLst/>
                <a:cxnLst/>
                <a:rect l="l" t="t" r="r" b="b"/>
                <a:pathLst>
                  <a:path w="1784" h="1129" extrusionOk="0">
                    <a:moveTo>
                      <a:pt x="1128" y="54"/>
                    </a:moveTo>
                    <a:cubicBezTo>
                      <a:pt x="0" y="245"/>
                      <a:pt x="1753" y="1129"/>
                      <a:pt x="1776" y="374"/>
                    </a:cubicBezTo>
                    <a:cubicBezTo>
                      <a:pt x="1784" y="100"/>
                      <a:pt x="1441" y="1"/>
                      <a:pt x="1128" y="54"/>
                    </a:cubicBezTo>
                    <a:close/>
                    <a:moveTo>
                      <a:pt x="1677" y="397"/>
                    </a:moveTo>
                    <a:cubicBezTo>
                      <a:pt x="1623" y="892"/>
                      <a:pt x="351" y="306"/>
                      <a:pt x="1067" y="153"/>
                    </a:cubicBezTo>
                    <a:cubicBezTo>
                      <a:pt x="1311" y="107"/>
                      <a:pt x="1715" y="85"/>
                      <a:pt x="1677" y="3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6"/>
              <p:cNvSpPr/>
              <p:nvPr/>
            </p:nvSpPr>
            <p:spPr>
              <a:xfrm flipH="1">
                <a:off x="2476096" y="2442659"/>
                <a:ext cx="53743" cy="49677"/>
              </a:xfrm>
              <a:custGeom>
                <a:avLst/>
                <a:gdLst/>
                <a:ahLst/>
                <a:cxnLst/>
                <a:rect l="l" t="t" r="r" b="b"/>
                <a:pathLst>
                  <a:path w="595" h="550" extrusionOk="0">
                    <a:moveTo>
                      <a:pt x="0" y="275"/>
                    </a:moveTo>
                    <a:cubicBezTo>
                      <a:pt x="23" y="488"/>
                      <a:pt x="419" y="549"/>
                      <a:pt x="534" y="374"/>
                    </a:cubicBezTo>
                    <a:cubicBezTo>
                      <a:pt x="595" y="1"/>
                      <a:pt x="69" y="39"/>
                      <a:pt x="0" y="275"/>
                    </a:cubicBezTo>
                    <a:close/>
                    <a:moveTo>
                      <a:pt x="107" y="275"/>
                    </a:moveTo>
                    <a:cubicBezTo>
                      <a:pt x="160" y="161"/>
                      <a:pt x="351" y="161"/>
                      <a:pt x="450" y="237"/>
                    </a:cubicBezTo>
                    <a:cubicBezTo>
                      <a:pt x="503" y="465"/>
                      <a:pt x="114" y="435"/>
                      <a:pt x="107" y="2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6"/>
              <p:cNvSpPr/>
              <p:nvPr/>
            </p:nvSpPr>
            <p:spPr>
              <a:xfrm flipH="1">
                <a:off x="2246128" y="2424775"/>
                <a:ext cx="139191" cy="77858"/>
              </a:xfrm>
              <a:custGeom>
                <a:avLst/>
                <a:gdLst/>
                <a:ahLst/>
                <a:cxnLst/>
                <a:rect l="l" t="t" r="r" b="b"/>
                <a:pathLst>
                  <a:path w="1541" h="862" extrusionOk="0">
                    <a:moveTo>
                      <a:pt x="405" y="862"/>
                    </a:moveTo>
                    <a:cubicBezTo>
                      <a:pt x="1540" y="816"/>
                      <a:pt x="1" y="0"/>
                      <a:pt x="405" y="862"/>
                    </a:cubicBezTo>
                    <a:close/>
                    <a:moveTo>
                      <a:pt x="405" y="755"/>
                    </a:moveTo>
                    <a:cubicBezTo>
                      <a:pt x="260" y="526"/>
                      <a:pt x="709" y="488"/>
                      <a:pt x="770" y="633"/>
                    </a:cubicBezTo>
                    <a:cubicBezTo>
                      <a:pt x="755" y="770"/>
                      <a:pt x="534" y="801"/>
                      <a:pt x="405" y="7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46"/>
              <p:cNvSpPr/>
              <p:nvPr/>
            </p:nvSpPr>
            <p:spPr>
              <a:xfrm flipH="1">
                <a:off x="1490289" y="2782000"/>
                <a:ext cx="56543" cy="82735"/>
              </a:xfrm>
              <a:custGeom>
                <a:avLst/>
                <a:gdLst/>
                <a:ahLst/>
                <a:cxnLst/>
                <a:rect l="l" t="t" r="r" b="b"/>
                <a:pathLst>
                  <a:path w="626" h="916" extrusionOk="0">
                    <a:moveTo>
                      <a:pt x="366" y="1"/>
                    </a:moveTo>
                    <a:cubicBezTo>
                      <a:pt x="0" y="108"/>
                      <a:pt x="138" y="855"/>
                      <a:pt x="465" y="916"/>
                    </a:cubicBezTo>
                    <a:cubicBezTo>
                      <a:pt x="473" y="595"/>
                      <a:pt x="625" y="153"/>
                      <a:pt x="366" y="1"/>
                    </a:cubicBezTo>
                    <a:close/>
                    <a:moveTo>
                      <a:pt x="389" y="611"/>
                    </a:moveTo>
                    <a:cubicBezTo>
                      <a:pt x="237" y="588"/>
                      <a:pt x="199" y="39"/>
                      <a:pt x="427" y="207"/>
                    </a:cubicBezTo>
                    <a:cubicBezTo>
                      <a:pt x="427" y="352"/>
                      <a:pt x="435" y="512"/>
                      <a:pt x="389" y="6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6"/>
              <p:cNvSpPr/>
              <p:nvPr/>
            </p:nvSpPr>
            <p:spPr>
              <a:xfrm flipH="1">
                <a:off x="1424893" y="2797175"/>
                <a:ext cx="65486" cy="76503"/>
              </a:xfrm>
              <a:custGeom>
                <a:avLst/>
                <a:gdLst/>
                <a:ahLst/>
                <a:cxnLst/>
                <a:rect l="l" t="t" r="r" b="b"/>
                <a:pathLst>
                  <a:path w="725" h="847" extrusionOk="0">
                    <a:moveTo>
                      <a:pt x="130" y="847"/>
                    </a:moveTo>
                    <a:cubicBezTo>
                      <a:pt x="305" y="763"/>
                      <a:pt x="724" y="610"/>
                      <a:pt x="641" y="336"/>
                    </a:cubicBezTo>
                    <a:cubicBezTo>
                      <a:pt x="519" y="1"/>
                      <a:pt x="0" y="580"/>
                      <a:pt x="130" y="847"/>
                    </a:cubicBezTo>
                    <a:close/>
                    <a:moveTo>
                      <a:pt x="252" y="664"/>
                    </a:moveTo>
                    <a:cubicBezTo>
                      <a:pt x="305" y="534"/>
                      <a:pt x="305" y="344"/>
                      <a:pt x="496" y="336"/>
                    </a:cubicBezTo>
                    <a:cubicBezTo>
                      <a:pt x="564" y="534"/>
                      <a:pt x="389" y="626"/>
                      <a:pt x="252" y="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6"/>
              <p:cNvSpPr/>
              <p:nvPr/>
            </p:nvSpPr>
            <p:spPr>
              <a:xfrm flipH="1">
                <a:off x="1528135" y="2835742"/>
                <a:ext cx="70995" cy="63406"/>
              </a:xfrm>
              <a:custGeom>
                <a:avLst/>
                <a:gdLst/>
                <a:ahLst/>
                <a:cxnLst/>
                <a:rect l="l" t="t" r="r" b="b"/>
                <a:pathLst>
                  <a:path w="786" h="702" extrusionOk="0">
                    <a:moveTo>
                      <a:pt x="23" y="503"/>
                    </a:moveTo>
                    <a:cubicBezTo>
                      <a:pt x="183" y="702"/>
                      <a:pt x="656" y="587"/>
                      <a:pt x="785" y="442"/>
                    </a:cubicBezTo>
                    <a:cubicBezTo>
                      <a:pt x="679" y="191"/>
                      <a:pt x="0" y="0"/>
                      <a:pt x="23" y="503"/>
                    </a:cubicBezTo>
                    <a:close/>
                    <a:moveTo>
                      <a:pt x="130" y="481"/>
                    </a:moveTo>
                    <a:cubicBezTo>
                      <a:pt x="61" y="206"/>
                      <a:pt x="412" y="374"/>
                      <a:pt x="579" y="343"/>
                    </a:cubicBezTo>
                    <a:cubicBezTo>
                      <a:pt x="572" y="366"/>
                      <a:pt x="587" y="397"/>
                      <a:pt x="618" y="404"/>
                    </a:cubicBezTo>
                    <a:cubicBezTo>
                      <a:pt x="541" y="519"/>
                      <a:pt x="259" y="542"/>
                      <a:pt x="130" y="4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6"/>
              <p:cNvSpPr/>
              <p:nvPr/>
            </p:nvSpPr>
            <p:spPr>
              <a:xfrm flipH="1">
                <a:off x="1407732" y="2879820"/>
                <a:ext cx="71628" cy="48955"/>
              </a:xfrm>
              <a:custGeom>
                <a:avLst/>
                <a:gdLst/>
                <a:ahLst/>
                <a:cxnLst/>
                <a:rect l="l" t="t" r="r" b="b"/>
                <a:pathLst>
                  <a:path w="793" h="542" extrusionOk="0">
                    <a:moveTo>
                      <a:pt x="31" y="137"/>
                    </a:moveTo>
                    <a:cubicBezTo>
                      <a:pt x="0" y="282"/>
                      <a:pt x="298" y="381"/>
                      <a:pt x="389" y="465"/>
                    </a:cubicBezTo>
                    <a:cubicBezTo>
                      <a:pt x="450" y="351"/>
                      <a:pt x="198" y="282"/>
                      <a:pt x="229" y="198"/>
                    </a:cubicBezTo>
                    <a:cubicBezTo>
                      <a:pt x="397" y="214"/>
                      <a:pt x="557" y="229"/>
                      <a:pt x="580" y="381"/>
                    </a:cubicBezTo>
                    <a:cubicBezTo>
                      <a:pt x="572" y="435"/>
                      <a:pt x="488" y="419"/>
                      <a:pt x="473" y="465"/>
                    </a:cubicBezTo>
                    <a:cubicBezTo>
                      <a:pt x="526" y="541"/>
                      <a:pt x="656" y="496"/>
                      <a:pt x="701" y="442"/>
                    </a:cubicBezTo>
                    <a:cubicBezTo>
                      <a:pt x="793" y="99"/>
                      <a:pt x="54" y="0"/>
                      <a:pt x="31" y="1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6"/>
              <p:cNvSpPr/>
              <p:nvPr/>
            </p:nvSpPr>
            <p:spPr>
              <a:xfrm flipH="1">
                <a:off x="1519193" y="2897703"/>
                <a:ext cx="49679" cy="70271"/>
              </a:xfrm>
              <a:custGeom>
                <a:avLst/>
                <a:gdLst/>
                <a:ahLst/>
                <a:cxnLst/>
                <a:rect l="l" t="t" r="r" b="b"/>
                <a:pathLst>
                  <a:path w="550" h="778" extrusionOk="0">
                    <a:moveTo>
                      <a:pt x="1" y="557"/>
                    </a:moveTo>
                    <a:cubicBezTo>
                      <a:pt x="298" y="778"/>
                      <a:pt x="473" y="282"/>
                      <a:pt x="549" y="23"/>
                    </a:cubicBezTo>
                    <a:cubicBezTo>
                      <a:pt x="321" y="0"/>
                      <a:pt x="31" y="244"/>
                      <a:pt x="1" y="557"/>
                    </a:cubicBezTo>
                    <a:close/>
                    <a:moveTo>
                      <a:pt x="161" y="511"/>
                    </a:moveTo>
                    <a:cubicBezTo>
                      <a:pt x="31" y="412"/>
                      <a:pt x="229" y="206"/>
                      <a:pt x="366" y="183"/>
                    </a:cubicBezTo>
                    <a:cubicBezTo>
                      <a:pt x="321" y="305"/>
                      <a:pt x="252" y="420"/>
                      <a:pt x="161"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6"/>
              <p:cNvSpPr/>
              <p:nvPr/>
            </p:nvSpPr>
            <p:spPr>
              <a:xfrm flipH="1">
                <a:off x="1457952" y="2905291"/>
                <a:ext cx="59976" cy="73703"/>
              </a:xfrm>
              <a:custGeom>
                <a:avLst/>
                <a:gdLst/>
                <a:ahLst/>
                <a:cxnLst/>
                <a:rect l="l" t="t" r="r" b="b"/>
                <a:pathLst>
                  <a:path w="664" h="816" extrusionOk="0">
                    <a:moveTo>
                      <a:pt x="267" y="793"/>
                    </a:moveTo>
                    <a:cubicBezTo>
                      <a:pt x="664" y="816"/>
                      <a:pt x="321" y="183"/>
                      <a:pt x="267" y="0"/>
                    </a:cubicBezTo>
                    <a:cubicBezTo>
                      <a:pt x="1" y="122"/>
                      <a:pt x="8" y="778"/>
                      <a:pt x="267" y="793"/>
                    </a:cubicBezTo>
                    <a:close/>
                    <a:moveTo>
                      <a:pt x="305" y="648"/>
                    </a:moveTo>
                    <a:cubicBezTo>
                      <a:pt x="130" y="663"/>
                      <a:pt x="176" y="320"/>
                      <a:pt x="229" y="221"/>
                    </a:cubicBezTo>
                    <a:cubicBezTo>
                      <a:pt x="298" y="305"/>
                      <a:pt x="420" y="518"/>
                      <a:pt x="305" y="6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6"/>
              <p:cNvSpPr/>
              <p:nvPr/>
            </p:nvSpPr>
            <p:spPr>
              <a:xfrm flipH="1">
                <a:off x="921693" y="3012684"/>
                <a:ext cx="35859" cy="72348"/>
              </a:xfrm>
              <a:custGeom>
                <a:avLst/>
                <a:gdLst/>
                <a:ahLst/>
                <a:cxnLst/>
                <a:rect l="l" t="t" r="r" b="b"/>
                <a:pathLst>
                  <a:path w="397" h="801" extrusionOk="0">
                    <a:moveTo>
                      <a:pt x="259" y="297"/>
                    </a:moveTo>
                    <a:cubicBezTo>
                      <a:pt x="282" y="244"/>
                      <a:pt x="343" y="229"/>
                      <a:pt x="343" y="153"/>
                    </a:cubicBezTo>
                    <a:cubicBezTo>
                      <a:pt x="206" y="0"/>
                      <a:pt x="99" y="236"/>
                      <a:pt x="8" y="320"/>
                    </a:cubicBezTo>
                    <a:cubicBezTo>
                      <a:pt x="38" y="526"/>
                      <a:pt x="0" y="755"/>
                      <a:pt x="221" y="800"/>
                    </a:cubicBezTo>
                    <a:cubicBezTo>
                      <a:pt x="237" y="556"/>
                      <a:pt x="336" y="495"/>
                      <a:pt x="397" y="320"/>
                    </a:cubicBezTo>
                    <a:cubicBezTo>
                      <a:pt x="351" y="313"/>
                      <a:pt x="282" y="328"/>
                      <a:pt x="259" y="2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46"/>
              <p:cNvSpPr/>
              <p:nvPr/>
            </p:nvSpPr>
            <p:spPr>
              <a:xfrm flipH="1">
                <a:off x="1208023" y="3037432"/>
                <a:ext cx="7678" cy="22129"/>
              </a:xfrm>
              <a:custGeom>
                <a:avLst/>
                <a:gdLst/>
                <a:ahLst/>
                <a:cxnLst/>
                <a:rect l="l" t="t" r="r" b="b"/>
                <a:pathLst>
                  <a:path w="85" h="245" extrusionOk="0">
                    <a:moveTo>
                      <a:pt x="23" y="0"/>
                    </a:moveTo>
                    <a:cubicBezTo>
                      <a:pt x="0" y="69"/>
                      <a:pt x="8" y="214"/>
                      <a:pt x="77" y="244"/>
                    </a:cubicBezTo>
                    <a:cubicBezTo>
                      <a:pt x="77" y="145"/>
                      <a:pt x="84" y="39"/>
                      <a:pt x="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46"/>
              <p:cNvSpPr/>
              <p:nvPr/>
            </p:nvSpPr>
            <p:spPr>
              <a:xfrm flipH="1">
                <a:off x="1364285" y="3170297"/>
                <a:ext cx="9755" cy="11110"/>
              </a:xfrm>
              <a:custGeom>
                <a:avLst/>
                <a:gdLst/>
                <a:ahLst/>
                <a:cxnLst/>
                <a:rect l="l" t="t" r="r" b="b"/>
                <a:pathLst>
                  <a:path w="108" h="123" extrusionOk="0">
                    <a:moveTo>
                      <a:pt x="61" y="0"/>
                    </a:moveTo>
                    <a:cubicBezTo>
                      <a:pt x="54" y="39"/>
                      <a:pt x="0" y="39"/>
                      <a:pt x="23" y="99"/>
                    </a:cubicBezTo>
                    <a:cubicBezTo>
                      <a:pt x="84" y="122"/>
                      <a:pt x="107" y="16"/>
                      <a:pt x="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46"/>
              <p:cNvSpPr/>
              <p:nvPr/>
            </p:nvSpPr>
            <p:spPr>
              <a:xfrm flipH="1">
                <a:off x="2289575" y="2562426"/>
                <a:ext cx="3523" cy="2168"/>
              </a:xfrm>
              <a:custGeom>
                <a:avLst/>
                <a:gdLst/>
                <a:ahLst/>
                <a:cxnLst/>
                <a:rect l="l" t="t" r="r" b="b"/>
                <a:pathLst>
                  <a:path w="39" h="24" extrusionOk="0">
                    <a:moveTo>
                      <a:pt x="39" y="1"/>
                    </a:moveTo>
                    <a:lnTo>
                      <a:pt x="1" y="24"/>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46"/>
              <p:cNvSpPr/>
              <p:nvPr/>
            </p:nvSpPr>
            <p:spPr>
              <a:xfrm flipH="1">
                <a:off x="1612137" y="1450014"/>
                <a:ext cx="1284692" cy="1162812"/>
              </a:xfrm>
              <a:custGeom>
                <a:avLst/>
                <a:gdLst/>
                <a:ahLst/>
                <a:cxnLst/>
                <a:rect l="l" t="t" r="r" b="b"/>
                <a:pathLst>
                  <a:path w="14223" h="12874" extrusionOk="0">
                    <a:moveTo>
                      <a:pt x="13704" y="4566"/>
                    </a:moveTo>
                    <a:cubicBezTo>
                      <a:pt x="13704" y="4276"/>
                      <a:pt x="13727" y="3933"/>
                      <a:pt x="13582" y="3766"/>
                    </a:cubicBezTo>
                    <a:cubicBezTo>
                      <a:pt x="13529" y="3994"/>
                      <a:pt x="13643" y="4314"/>
                      <a:pt x="13597" y="4543"/>
                    </a:cubicBezTo>
                    <a:cubicBezTo>
                      <a:pt x="13453" y="4490"/>
                      <a:pt x="13529" y="4657"/>
                      <a:pt x="13415" y="4642"/>
                    </a:cubicBezTo>
                    <a:cubicBezTo>
                      <a:pt x="13254" y="2881"/>
                      <a:pt x="12325" y="1883"/>
                      <a:pt x="10793" y="1487"/>
                    </a:cubicBezTo>
                    <a:cubicBezTo>
                      <a:pt x="12309" y="1121"/>
                      <a:pt x="13338" y="2424"/>
                      <a:pt x="13582" y="3727"/>
                    </a:cubicBezTo>
                    <a:cubicBezTo>
                      <a:pt x="13529" y="2157"/>
                      <a:pt x="12302" y="1197"/>
                      <a:pt x="10747" y="1182"/>
                    </a:cubicBezTo>
                    <a:cubicBezTo>
                      <a:pt x="10168" y="473"/>
                      <a:pt x="8857" y="69"/>
                      <a:pt x="7676" y="351"/>
                    </a:cubicBezTo>
                    <a:cubicBezTo>
                      <a:pt x="7615" y="382"/>
                      <a:pt x="7714" y="427"/>
                      <a:pt x="7653" y="450"/>
                    </a:cubicBezTo>
                    <a:cubicBezTo>
                      <a:pt x="7234" y="427"/>
                      <a:pt x="6929" y="694"/>
                      <a:pt x="6654" y="938"/>
                    </a:cubicBezTo>
                    <a:cubicBezTo>
                      <a:pt x="4871" y="671"/>
                      <a:pt x="3560" y="1708"/>
                      <a:pt x="3156" y="3156"/>
                    </a:cubicBezTo>
                    <a:cubicBezTo>
                      <a:pt x="1739" y="3537"/>
                      <a:pt x="367" y="4802"/>
                      <a:pt x="908" y="6540"/>
                    </a:cubicBezTo>
                    <a:cubicBezTo>
                      <a:pt x="367" y="6989"/>
                      <a:pt x="1" y="7912"/>
                      <a:pt x="161" y="8796"/>
                    </a:cubicBezTo>
                    <a:cubicBezTo>
                      <a:pt x="260" y="9382"/>
                      <a:pt x="801" y="9664"/>
                      <a:pt x="976" y="10107"/>
                    </a:cubicBezTo>
                    <a:cubicBezTo>
                      <a:pt x="1129" y="10488"/>
                      <a:pt x="1190" y="10785"/>
                      <a:pt x="1403" y="11059"/>
                    </a:cubicBezTo>
                    <a:cubicBezTo>
                      <a:pt x="1838" y="11631"/>
                      <a:pt x="2524" y="12088"/>
                      <a:pt x="3560" y="11852"/>
                    </a:cubicBezTo>
                    <a:cubicBezTo>
                      <a:pt x="4124" y="12370"/>
                      <a:pt x="4726" y="12759"/>
                      <a:pt x="5679" y="12728"/>
                    </a:cubicBezTo>
                    <a:cubicBezTo>
                      <a:pt x="6136" y="12713"/>
                      <a:pt x="6426" y="12500"/>
                      <a:pt x="6685" y="12340"/>
                    </a:cubicBezTo>
                    <a:cubicBezTo>
                      <a:pt x="5725" y="12873"/>
                      <a:pt x="3926" y="12561"/>
                      <a:pt x="3682" y="11585"/>
                    </a:cubicBezTo>
                    <a:cubicBezTo>
                      <a:pt x="4223" y="11852"/>
                      <a:pt x="5001" y="12385"/>
                      <a:pt x="5717" y="12134"/>
                    </a:cubicBezTo>
                    <a:cubicBezTo>
                      <a:pt x="5031" y="11959"/>
                      <a:pt x="4345" y="12012"/>
                      <a:pt x="3865" y="11562"/>
                    </a:cubicBezTo>
                    <a:cubicBezTo>
                      <a:pt x="3773" y="11478"/>
                      <a:pt x="3728" y="11219"/>
                      <a:pt x="3827" y="11052"/>
                    </a:cubicBezTo>
                    <a:cubicBezTo>
                      <a:pt x="4025" y="10731"/>
                      <a:pt x="5214" y="10648"/>
                      <a:pt x="5801" y="10693"/>
                    </a:cubicBezTo>
                    <a:cubicBezTo>
                      <a:pt x="6304" y="10731"/>
                      <a:pt x="7058" y="10975"/>
                      <a:pt x="6860" y="11646"/>
                    </a:cubicBezTo>
                    <a:cubicBezTo>
                      <a:pt x="6746" y="12027"/>
                      <a:pt x="6045" y="11989"/>
                      <a:pt x="5755" y="12195"/>
                    </a:cubicBezTo>
                    <a:cubicBezTo>
                      <a:pt x="6189" y="12301"/>
                      <a:pt x="6578" y="12019"/>
                      <a:pt x="6875" y="11867"/>
                    </a:cubicBezTo>
                    <a:cubicBezTo>
                      <a:pt x="6898" y="11966"/>
                      <a:pt x="6891" y="12088"/>
                      <a:pt x="6967" y="12126"/>
                    </a:cubicBezTo>
                    <a:cubicBezTo>
                      <a:pt x="6891" y="12195"/>
                      <a:pt x="6807" y="12256"/>
                      <a:pt x="6723" y="12309"/>
                    </a:cubicBezTo>
                    <a:cubicBezTo>
                      <a:pt x="6830" y="12241"/>
                      <a:pt x="6944" y="12195"/>
                      <a:pt x="7066" y="12172"/>
                    </a:cubicBezTo>
                    <a:cubicBezTo>
                      <a:pt x="7500" y="12103"/>
                      <a:pt x="8110" y="12462"/>
                      <a:pt x="8384" y="12149"/>
                    </a:cubicBezTo>
                    <a:cubicBezTo>
                      <a:pt x="8590" y="12233"/>
                      <a:pt x="8994" y="12103"/>
                      <a:pt x="9040" y="11966"/>
                    </a:cubicBezTo>
                    <a:cubicBezTo>
                      <a:pt x="9177" y="11943"/>
                      <a:pt x="9337" y="11966"/>
                      <a:pt x="9383" y="11829"/>
                    </a:cubicBezTo>
                    <a:cubicBezTo>
                      <a:pt x="9566" y="11859"/>
                      <a:pt x="9840" y="11616"/>
                      <a:pt x="9993" y="11661"/>
                    </a:cubicBezTo>
                    <a:cubicBezTo>
                      <a:pt x="10054" y="11684"/>
                      <a:pt x="10031" y="11783"/>
                      <a:pt x="10114" y="11783"/>
                    </a:cubicBezTo>
                    <a:cubicBezTo>
                      <a:pt x="10183" y="11707"/>
                      <a:pt x="10236" y="11623"/>
                      <a:pt x="10282" y="11539"/>
                    </a:cubicBezTo>
                    <a:cubicBezTo>
                      <a:pt x="10396" y="11570"/>
                      <a:pt x="10366" y="11631"/>
                      <a:pt x="10366" y="11768"/>
                    </a:cubicBezTo>
                    <a:cubicBezTo>
                      <a:pt x="10282" y="11783"/>
                      <a:pt x="10259" y="11692"/>
                      <a:pt x="10198" y="11745"/>
                    </a:cubicBezTo>
                    <a:cubicBezTo>
                      <a:pt x="10259" y="11821"/>
                      <a:pt x="10389" y="11814"/>
                      <a:pt x="10442" y="11882"/>
                    </a:cubicBezTo>
                    <a:cubicBezTo>
                      <a:pt x="10389" y="11692"/>
                      <a:pt x="10480" y="11486"/>
                      <a:pt x="10427" y="11372"/>
                    </a:cubicBezTo>
                    <a:cubicBezTo>
                      <a:pt x="10374" y="11318"/>
                      <a:pt x="10404" y="11501"/>
                      <a:pt x="10366" y="11516"/>
                    </a:cubicBezTo>
                    <a:cubicBezTo>
                      <a:pt x="10297" y="11501"/>
                      <a:pt x="10244" y="11486"/>
                      <a:pt x="10244" y="11417"/>
                    </a:cubicBezTo>
                    <a:cubicBezTo>
                      <a:pt x="10275" y="11349"/>
                      <a:pt x="10358" y="11341"/>
                      <a:pt x="10427" y="11318"/>
                    </a:cubicBezTo>
                    <a:cubicBezTo>
                      <a:pt x="10427" y="11227"/>
                      <a:pt x="10381" y="11189"/>
                      <a:pt x="10381" y="11151"/>
                    </a:cubicBezTo>
                    <a:cubicBezTo>
                      <a:pt x="9718" y="11677"/>
                      <a:pt x="8857" y="11875"/>
                      <a:pt x="7973" y="12172"/>
                    </a:cubicBezTo>
                    <a:cubicBezTo>
                      <a:pt x="7805" y="12042"/>
                      <a:pt x="7386" y="12180"/>
                      <a:pt x="7142" y="12050"/>
                    </a:cubicBezTo>
                    <a:cubicBezTo>
                      <a:pt x="7112" y="11920"/>
                      <a:pt x="7089" y="11791"/>
                      <a:pt x="7081" y="11669"/>
                    </a:cubicBezTo>
                    <a:cubicBezTo>
                      <a:pt x="8285" y="11806"/>
                      <a:pt x="9482" y="11417"/>
                      <a:pt x="10366" y="10587"/>
                    </a:cubicBezTo>
                    <a:cubicBezTo>
                      <a:pt x="10389" y="10510"/>
                      <a:pt x="10290" y="10510"/>
                      <a:pt x="10343" y="10465"/>
                    </a:cubicBezTo>
                    <a:cubicBezTo>
                      <a:pt x="10465" y="10465"/>
                      <a:pt x="10480" y="10358"/>
                      <a:pt x="10541" y="10297"/>
                    </a:cubicBezTo>
                    <a:cubicBezTo>
                      <a:pt x="10854" y="10739"/>
                      <a:pt x="10526" y="10899"/>
                      <a:pt x="10465" y="11295"/>
                    </a:cubicBezTo>
                    <a:cubicBezTo>
                      <a:pt x="10518" y="11349"/>
                      <a:pt x="10595" y="11227"/>
                      <a:pt x="10625" y="11341"/>
                    </a:cubicBezTo>
                    <a:cubicBezTo>
                      <a:pt x="10617" y="11387"/>
                      <a:pt x="10511" y="11341"/>
                      <a:pt x="10526" y="11402"/>
                    </a:cubicBezTo>
                    <a:cubicBezTo>
                      <a:pt x="10587" y="11410"/>
                      <a:pt x="10617" y="11455"/>
                      <a:pt x="10663" y="11478"/>
                    </a:cubicBezTo>
                    <a:cubicBezTo>
                      <a:pt x="10640" y="11387"/>
                      <a:pt x="10709" y="11395"/>
                      <a:pt x="10747" y="11356"/>
                    </a:cubicBezTo>
                    <a:cubicBezTo>
                      <a:pt x="10663" y="11372"/>
                      <a:pt x="10686" y="11280"/>
                      <a:pt x="10686" y="11219"/>
                    </a:cubicBezTo>
                    <a:cubicBezTo>
                      <a:pt x="10724" y="11227"/>
                      <a:pt x="10808" y="11196"/>
                      <a:pt x="10808" y="11242"/>
                    </a:cubicBezTo>
                    <a:cubicBezTo>
                      <a:pt x="10778" y="11334"/>
                      <a:pt x="10770" y="11440"/>
                      <a:pt x="10793" y="11539"/>
                    </a:cubicBezTo>
                    <a:cubicBezTo>
                      <a:pt x="10739" y="11539"/>
                      <a:pt x="10724" y="11509"/>
                      <a:pt x="10686" y="11501"/>
                    </a:cubicBezTo>
                    <a:cubicBezTo>
                      <a:pt x="10686" y="11570"/>
                      <a:pt x="10747" y="11593"/>
                      <a:pt x="10808" y="11608"/>
                    </a:cubicBezTo>
                    <a:cubicBezTo>
                      <a:pt x="10846" y="11379"/>
                      <a:pt x="10892" y="11311"/>
                      <a:pt x="10892" y="11097"/>
                    </a:cubicBezTo>
                    <a:cubicBezTo>
                      <a:pt x="10960" y="11128"/>
                      <a:pt x="10983" y="11113"/>
                      <a:pt x="11014" y="11052"/>
                    </a:cubicBezTo>
                    <a:cubicBezTo>
                      <a:pt x="11021" y="11105"/>
                      <a:pt x="11029" y="11151"/>
                      <a:pt x="11090" y="11135"/>
                    </a:cubicBezTo>
                    <a:cubicBezTo>
                      <a:pt x="11204" y="11052"/>
                      <a:pt x="11121" y="10907"/>
                      <a:pt x="11212" y="10808"/>
                    </a:cubicBezTo>
                    <a:cubicBezTo>
                      <a:pt x="11174" y="10777"/>
                      <a:pt x="11174" y="10770"/>
                      <a:pt x="11197" y="10709"/>
                    </a:cubicBezTo>
                    <a:cubicBezTo>
                      <a:pt x="11128" y="10747"/>
                      <a:pt x="11021" y="10617"/>
                      <a:pt x="10991" y="10686"/>
                    </a:cubicBezTo>
                    <a:cubicBezTo>
                      <a:pt x="11044" y="10739"/>
                      <a:pt x="11197" y="10792"/>
                      <a:pt x="11113" y="10907"/>
                    </a:cubicBezTo>
                    <a:cubicBezTo>
                      <a:pt x="10968" y="10892"/>
                      <a:pt x="10869" y="10747"/>
                      <a:pt x="10907" y="10610"/>
                    </a:cubicBezTo>
                    <a:cubicBezTo>
                      <a:pt x="10739" y="10640"/>
                      <a:pt x="10709" y="10533"/>
                      <a:pt x="10686" y="10419"/>
                    </a:cubicBezTo>
                    <a:cubicBezTo>
                      <a:pt x="12020" y="10152"/>
                      <a:pt x="12599" y="9139"/>
                      <a:pt x="12881" y="7812"/>
                    </a:cubicBezTo>
                    <a:cubicBezTo>
                      <a:pt x="13285" y="8064"/>
                      <a:pt x="12858" y="8437"/>
                      <a:pt x="12927" y="8940"/>
                    </a:cubicBezTo>
                    <a:cubicBezTo>
                      <a:pt x="12858" y="9001"/>
                      <a:pt x="12805" y="9078"/>
                      <a:pt x="12759" y="9161"/>
                    </a:cubicBezTo>
                    <a:cubicBezTo>
                      <a:pt x="12751" y="9123"/>
                      <a:pt x="12751" y="9070"/>
                      <a:pt x="12698" y="9078"/>
                    </a:cubicBezTo>
                    <a:cubicBezTo>
                      <a:pt x="12569" y="9405"/>
                      <a:pt x="12248" y="9672"/>
                      <a:pt x="12149" y="9977"/>
                    </a:cubicBezTo>
                    <a:cubicBezTo>
                      <a:pt x="12340" y="9969"/>
                      <a:pt x="12370" y="9642"/>
                      <a:pt x="12515" y="9725"/>
                    </a:cubicBezTo>
                    <a:cubicBezTo>
                      <a:pt x="12447" y="9474"/>
                      <a:pt x="12858" y="9337"/>
                      <a:pt x="12843" y="9062"/>
                    </a:cubicBezTo>
                    <a:cubicBezTo>
                      <a:pt x="12896" y="9062"/>
                      <a:pt x="12904" y="9100"/>
                      <a:pt x="12950" y="9062"/>
                    </a:cubicBezTo>
                    <a:cubicBezTo>
                      <a:pt x="12957" y="8857"/>
                      <a:pt x="13148" y="8597"/>
                      <a:pt x="13011" y="8430"/>
                    </a:cubicBezTo>
                    <a:cubicBezTo>
                      <a:pt x="13041" y="8430"/>
                      <a:pt x="13072" y="8514"/>
                      <a:pt x="13072" y="8430"/>
                    </a:cubicBezTo>
                    <a:cubicBezTo>
                      <a:pt x="13041" y="7805"/>
                      <a:pt x="13620" y="7790"/>
                      <a:pt x="13704" y="7271"/>
                    </a:cubicBezTo>
                    <a:cubicBezTo>
                      <a:pt x="14177" y="6791"/>
                      <a:pt x="14192" y="5625"/>
                      <a:pt x="13963" y="4886"/>
                    </a:cubicBezTo>
                    <a:cubicBezTo>
                      <a:pt x="13788" y="4871"/>
                      <a:pt x="13826" y="4634"/>
                      <a:pt x="13704" y="4566"/>
                    </a:cubicBezTo>
                    <a:close/>
                    <a:moveTo>
                      <a:pt x="10648" y="11265"/>
                    </a:moveTo>
                    <a:cubicBezTo>
                      <a:pt x="10564" y="11280"/>
                      <a:pt x="10572" y="11212"/>
                      <a:pt x="10526" y="11204"/>
                    </a:cubicBezTo>
                    <a:cubicBezTo>
                      <a:pt x="10526" y="11128"/>
                      <a:pt x="10595" y="11135"/>
                      <a:pt x="10602" y="11082"/>
                    </a:cubicBezTo>
                    <a:cubicBezTo>
                      <a:pt x="10663" y="11090"/>
                      <a:pt x="10671" y="11234"/>
                      <a:pt x="10648" y="11265"/>
                    </a:cubicBezTo>
                    <a:close/>
                    <a:moveTo>
                      <a:pt x="10892" y="10831"/>
                    </a:moveTo>
                    <a:cubicBezTo>
                      <a:pt x="10922" y="10831"/>
                      <a:pt x="10938" y="10983"/>
                      <a:pt x="10869" y="10952"/>
                    </a:cubicBezTo>
                    <a:cubicBezTo>
                      <a:pt x="10869" y="10907"/>
                      <a:pt x="10869" y="10861"/>
                      <a:pt x="10892" y="10838"/>
                    </a:cubicBezTo>
                    <a:close/>
                    <a:moveTo>
                      <a:pt x="10770" y="10853"/>
                    </a:moveTo>
                    <a:cubicBezTo>
                      <a:pt x="10808" y="10876"/>
                      <a:pt x="10823" y="10914"/>
                      <a:pt x="10816" y="10952"/>
                    </a:cubicBezTo>
                    <a:cubicBezTo>
                      <a:pt x="10739" y="10975"/>
                      <a:pt x="10732" y="10884"/>
                      <a:pt x="10770" y="10853"/>
                    </a:cubicBezTo>
                    <a:close/>
                    <a:moveTo>
                      <a:pt x="10747" y="10998"/>
                    </a:moveTo>
                    <a:cubicBezTo>
                      <a:pt x="10800" y="10998"/>
                      <a:pt x="10816" y="11029"/>
                      <a:pt x="10854" y="11036"/>
                    </a:cubicBezTo>
                    <a:lnTo>
                      <a:pt x="10854" y="11204"/>
                    </a:lnTo>
                    <a:cubicBezTo>
                      <a:pt x="10739" y="11219"/>
                      <a:pt x="10694" y="11082"/>
                      <a:pt x="10747" y="10998"/>
                    </a:cubicBezTo>
                    <a:close/>
                    <a:moveTo>
                      <a:pt x="10915" y="1647"/>
                    </a:moveTo>
                    <a:cubicBezTo>
                      <a:pt x="12271" y="1814"/>
                      <a:pt x="13148" y="3148"/>
                      <a:pt x="13338" y="4520"/>
                    </a:cubicBezTo>
                    <a:cubicBezTo>
                      <a:pt x="12119" y="4551"/>
                      <a:pt x="11311" y="3773"/>
                      <a:pt x="10793" y="2973"/>
                    </a:cubicBezTo>
                    <a:cubicBezTo>
                      <a:pt x="10579" y="2645"/>
                      <a:pt x="10069" y="1746"/>
                      <a:pt x="10793" y="1647"/>
                    </a:cubicBezTo>
                    <a:cubicBezTo>
                      <a:pt x="10831" y="1647"/>
                      <a:pt x="10869" y="1647"/>
                      <a:pt x="10915" y="1647"/>
                    </a:cubicBezTo>
                    <a:close/>
                    <a:moveTo>
                      <a:pt x="12111" y="7393"/>
                    </a:moveTo>
                    <a:cubicBezTo>
                      <a:pt x="11334" y="7165"/>
                      <a:pt x="10526" y="7066"/>
                      <a:pt x="9711" y="7111"/>
                    </a:cubicBezTo>
                    <a:cubicBezTo>
                      <a:pt x="9703" y="7027"/>
                      <a:pt x="9764" y="7027"/>
                      <a:pt x="9756" y="6944"/>
                    </a:cubicBezTo>
                    <a:cubicBezTo>
                      <a:pt x="9642" y="6959"/>
                      <a:pt x="9680" y="7104"/>
                      <a:pt x="9611" y="7149"/>
                    </a:cubicBezTo>
                    <a:cubicBezTo>
                      <a:pt x="9566" y="7157"/>
                      <a:pt x="9573" y="7119"/>
                      <a:pt x="9566" y="7088"/>
                    </a:cubicBezTo>
                    <a:cubicBezTo>
                      <a:pt x="9474" y="7081"/>
                      <a:pt x="9512" y="7203"/>
                      <a:pt x="9444" y="7233"/>
                    </a:cubicBezTo>
                    <a:cubicBezTo>
                      <a:pt x="9383" y="7127"/>
                      <a:pt x="9520" y="7050"/>
                      <a:pt x="9528" y="6944"/>
                    </a:cubicBezTo>
                    <a:cubicBezTo>
                      <a:pt x="9345" y="6997"/>
                      <a:pt x="9436" y="7332"/>
                      <a:pt x="9200" y="7332"/>
                    </a:cubicBezTo>
                    <a:cubicBezTo>
                      <a:pt x="9261" y="7203"/>
                      <a:pt x="9269" y="7027"/>
                      <a:pt x="9322" y="6906"/>
                    </a:cubicBezTo>
                    <a:cubicBezTo>
                      <a:pt x="9261" y="6890"/>
                      <a:pt x="9208" y="7058"/>
                      <a:pt x="9200" y="7165"/>
                    </a:cubicBezTo>
                    <a:cubicBezTo>
                      <a:pt x="9147" y="7165"/>
                      <a:pt x="9078" y="7165"/>
                      <a:pt x="9078" y="7226"/>
                    </a:cubicBezTo>
                    <a:cubicBezTo>
                      <a:pt x="9017" y="6959"/>
                      <a:pt x="9208" y="6768"/>
                      <a:pt x="9345" y="6578"/>
                    </a:cubicBezTo>
                    <a:cubicBezTo>
                      <a:pt x="9246" y="6479"/>
                      <a:pt x="9390" y="6372"/>
                      <a:pt x="9429" y="6273"/>
                    </a:cubicBezTo>
                    <a:cubicBezTo>
                      <a:pt x="9490" y="6296"/>
                      <a:pt x="9406" y="6342"/>
                      <a:pt x="9429" y="6395"/>
                    </a:cubicBezTo>
                    <a:cubicBezTo>
                      <a:pt x="9482" y="6372"/>
                      <a:pt x="9497" y="6303"/>
                      <a:pt x="9528" y="6250"/>
                    </a:cubicBezTo>
                    <a:cubicBezTo>
                      <a:pt x="9871" y="5267"/>
                      <a:pt x="11159" y="4764"/>
                      <a:pt x="12462" y="4665"/>
                    </a:cubicBezTo>
                    <a:cubicBezTo>
                      <a:pt x="12142" y="5366"/>
                      <a:pt x="11951" y="6524"/>
                      <a:pt x="12111" y="7393"/>
                    </a:cubicBezTo>
                    <a:close/>
                    <a:moveTo>
                      <a:pt x="6311" y="7614"/>
                    </a:moveTo>
                    <a:cubicBezTo>
                      <a:pt x="6189" y="7637"/>
                      <a:pt x="6014" y="7774"/>
                      <a:pt x="5946" y="7614"/>
                    </a:cubicBezTo>
                    <a:cubicBezTo>
                      <a:pt x="5854" y="7645"/>
                      <a:pt x="5732" y="7645"/>
                      <a:pt x="5702" y="7744"/>
                    </a:cubicBezTo>
                    <a:cubicBezTo>
                      <a:pt x="5618" y="7729"/>
                      <a:pt x="5725" y="7652"/>
                      <a:pt x="5641" y="7637"/>
                    </a:cubicBezTo>
                    <a:cubicBezTo>
                      <a:pt x="5557" y="7668"/>
                      <a:pt x="5610" y="7805"/>
                      <a:pt x="5725" y="7759"/>
                    </a:cubicBezTo>
                    <a:cubicBezTo>
                      <a:pt x="5725" y="7858"/>
                      <a:pt x="5671" y="7889"/>
                      <a:pt x="5664" y="7965"/>
                    </a:cubicBezTo>
                    <a:cubicBezTo>
                      <a:pt x="5580" y="7988"/>
                      <a:pt x="5496" y="7927"/>
                      <a:pt x="5481" y="7843"/>
                    </a:cubicBezTo>
                    <a:cubicBezTo>
                      <a:pt x="5572" y="7843"/>
                      <a:pt x="5572" y="7752"/>
                      <a:pt x="5580" y="7652"/>
                    </a:cubicBezTo>
                    <a:cubicBezTo>
                      <a:pt x="5488" y="7736"/>
                      <a:pt x="5351" y="7858"/>
                      <a:pt x="5359" y="7980"/>
                    </a:cubicBezTo>
                    <a:cubicBezTo>
                      <a:pt x="5275" y="7973"/>
                      <a:pt x="5252" y="8018"/>
                      <a:pt x="5168" y="8003"/>
                    </a:cubicBezTo>
                    <a:cubicBezTo>
                      <a:pt x="5183" y="7873"/>
                      <a:pt x="5283" y="7828"/>
                      <a:pt x="5290" y="7698"/>
                    </a:cubicBezTo>
                    <a:cubicBezTo>
                      <a:pt x="5161" y="7729"/>
                      <a:pt x="5168" y="7973"/>
                      <a:pt x="5023" y="7919"/>
                    </a:cubicBezTo>
                    <a:cubicBezTo>
                      <a:pt x="5062" y="7851"/>
                      <a:pt x="5100" y="7782"/>
                      <a:pt x="5145" y="7713"/>
                    </a:cubicBezTo>
                    <a:cubicBezTo>
                      <a:pt x="4955" y="7675"/>
                      <a:pt x="4993" y="7927"/>
                      <a:pt x="4901" y="8041"/>
                    </a:cubicBezTo>
                    <a:cubicBezTo>
                      <a:pt x="4741" y="8041"/>
                      <a:pt x="4688" y="8087"/>
                      <a:pt x="4513" y="8102"/>
                    </a:cubicBezTo>
                    <a:cubicBezTo>
                      <a:pt x="4528" y="8079"/>
                      <a:pt x="4536" y="8049"/>
                      <a:pt x="4536" y="8026"/>
                    </a:cubicBezTo>
                    <a:cubicBezTo>
                      <a:pt x="4467" y="8018"/>
                      <a:pt x="4398" y="8026"/>
                      <a:pt x="4330" y="8041"/>
                    </a:cubicBezTo>
                    <a:cubicBezTo>
                      <a:pt x="4315" y="7881"/>
                      <a:pt x="4459" y="7881"/>
                      <a:pt x="4452" y="7736"/>
                    </a:cubicBezTo>
                    <a:cubicBezTo>
                      <a:pt x="4360" y="7744"/>
                      <a:pt x="4414" y="7919"/>
                      <a:pt x="4269" y="7881"/>
                    </a:cubicBezTo>
                    <a:cubicBezTo>
                      <a:pt x="4216" y="7896"/>
                      <a:pt x="4322" y="7919"/>
                      <a:pt x="4292" y="7980"/>
                    </a:cubicBezTo>
                    <a:cubicBezTo>
                      <a:pt x="4124" y="8056"/>
                      <a:pt x="3873" y="8026"/>
                      <a:pt x="3636" y="8041"/>
                    </a:cubicBezTo>
                    <a:cubicBezTo>
                      <a:pt x="3667" y="8003"/>
                      <a:pt x="3728" y="7995"/>
                      <a:pt x="3743" y="7942"/>
                    </a:cubicBezTo>
                    <a:cubicBezTo>
                      <a:pt x="3728" y="7927"/>
                      <a:pt x="3682" y="7927"/>
                      <a:pt x="3682" y="7904"/>
                    </a:cubicBezTo>
                    <a:cubicBezTo>
                      <a:pt x="3575" y="7995"/>
                      <a:pt x="3499" y="8125"/>
                      <a:pt x="3476" y="8262"/>
                    </a:cubicBezTo>
                    <a:cubicBezTo>
                      <a:pt x="3400" y="8338"/>
                      <a:pt x="3202" y="8285"/>
                      <a:pt x="3149" y="8392"/>
                    </a:cubicBezTo>
                    <a:cubicBezTo>
                      <a:pt x="3316" y="8392"/>
                      <a:pt x="3476" y="8369"/>
                      <a:pt x="3636" y="8323"/>
                    </a:cubicBezTo>
                    <a:cubicBezTo>
                      <a:pt x="3636" y="8285"/>
                      <a:pt x="3583" y="8285"/>
                      <a:pt x="3537" y="8285"/>
                    </a:cubicBezTo>
                    <a:cubicBezTo>
                      <a:pt x="3537" y="8224"/>
                      <a:pt x="3583" y="8194"/>
                      <a:pt x="3575" y="8125"/>
                    </a:cubicBezTo>
                    <a:cubicBezTo>
                      <a:pt x="3667" y="8178"/>
                      <a:pt x="3781" y="8194"/>
                      <a:pt x="3880" y="8163"/>
                    </a:cubicBezTo>
                    <a:cubicBezTo>
                      <a:pt x="3941" y="8140"/>
                      <a:pt x="3857" y="8110"/>
                      <a:pt x="3903" y="8079"/>
                    </a:cubicBezTo>
                    <a:cubicBezTo>
                      <a:pt x="4155" y="8079"/>
                      <a:pt x="4193" y="8110"/>
                      <a:pt x="4475" y="8079"/>
                    </a:cubicBezTo>
                    <a:cubicBezTo>
                      <a:pt x="3690" y="8354"/>
                      <a:pt x="2775" y="8643"/>
                      <a:pt x="2112" y="9100"/>
                    </a:cubicBezTo>
                    <a:cubicBezTo>
                      <a:pt x="2341" y="8277"/>
                      <a:pt x="2219" y="7203"/>
                      <a:pt x="1929" y="6555"/>
                    </a:cubicBezTo>
                    <a:cubicBezTo>
                      <a:pt x="3301" y="6403"/>
                      <a:pt x="4673" y="6768"/>
                      <a:pt x="5717" y="7142"/>
                    </a:cubicBezTo>
                    <a:cubicBezTo>
                      <a:pt x="5770" y="7188"/>
                      <a:pt x="5656" y="7210"/>
                      <a:pt x="5717" y="7271"/>
                    </a:cubicBezTo>
                    <a:cubicBezTo>
                      <a:pt x="5801" y="7287"/>
                      <a:pt x="5808" y="7226"/>
                      <a:pt x="5862" y="7203"/>
                    </a:cubicBezTo>
                    <a:cubicBezTo>
                      <a:pt x="5930" y="7264"/>
                      <a:pt x="6060" y="7248"/>
                      <a:pt x="6083" y="7348"/>
                    </a:cubicBezTo>
                    <a:cubicBezTo>
                      <a:pt x="6136" y="7279"/>
                      <a:pt x="6220" y="7340"/>
                      <a:pt x="6289" y="7370"/>
                    </a:cubicBezTo>
                    <a:cubicBezTo>
                      <a:pt x="6319" y="7454"/>
                      <a:pt x="6197" y="7378"/>
                      <a:pt x="6205" y="7431"/>
                    </a:cubicBezTo>
                    <a:cubicBezTo>
                      <a:pt x="6342" y="7447"/>
                      <a:pt x="6464" y="7401"/>
                      <a:pt x="6571" y="7530"/>
                    </a:cubicBezTo>
                    <a:cubicBezTo>
                      <a:pt x="6555" y="7645"/>
                      <a:pt x="6464" y="7683"/>
                      <a:pt x="6449" y="7797"/>
                    </a:cubicBezTo>
                    <a:cubicBezTo>
                      <a:pt x="6403" y="7744"/>
                      <a:pt x="6289" y="7729"/>
                      <a:pt x="6350" y="7630"/>
                    </a:cubicBezTo>
                    <a:cubicBezTo>
                      <a:pt x="6327" y="7645"/>
                      <a:pt x="6311" y="7637"/>
                      <a:pt x="6311" y="7614"/>
                    </a:cubicBezTo>
                    <a:close/>
                    <a:moveTo>
                      <a:pt x="6189" y="7866"/>
                    </a:moveTo>
                    <a:cubicBezTo>
                      <a:pt x="6250" y="7866"/>
                      <a:pt x="6311" y="7866"/>
                      <a:pt x="6334" y="7904"/>
                    </a:cubicBezTo>
                    <a:cubicBezTo>
                      <a:pt x="6350" y="8011"/>
                      <a:pt x="6228" y="7988"/>
                      <a:pt x="6167" y="7965"/>
                    </a:cubicBezTo>
                    <a:cubicBezTo>
                      <a:pt x="6151" y="7912"/>
                      <a:pt x="6197" y="7912"/>
                      <a:pt x="6189" y="7866"/>
                    </a:cubicBezTo>
                    <a:close/>
                    <a:moveTo>
                      <a:pt x="6090" y="7950"/>
                    </a:moveTo>
                    <a:cubicBezTo>
                      <a:pt x="6052" y="7965"/>
                      <a:pt x="6007" y="7973"/>
                      <a:pt x="5968" y="7965"/>
                    </a:cubicBezTo>
                    <a:cubicBezTo>
                      <a:pt x="5984" y="7873"/>
                      <a:pt x="6052" y="7820"/>
                      <a:pt x="6068" y="7721"/>
                    </a:cubicBezTo>
                    <a:cubicBezTo>
                      <a:pt x="6113" y="7713"/>
                      <a:pt x="6121" y="7736"/>
                      <a:pt x="6151" y="7744"/>
                    </a:cubicBezTo>
                    <a:cubicBezTo>
                      <a:pt x="6159" y="7866"/>
                      <a:pt x="5999" y="7858"/>
                      <a:pt x="6083" y="7942"/>
                    </a:cubicBezTo>
                    <a:close/>
                    <a:moveTo>
                      <a:pt x="5946" y="7759"/>
                    </a:moveTo>
                    <a:cubicBezTo>
                      <a:pt x="5946" y="7820"/>
                      <a:pt x="5930" y="7881"/>
                      <a:pt x="5862" y="7881"/>
                    </a:cubicBezTo>
                    <a:cubicBezTo>
                      <a:pt x="5847" y="7820"/>
                      <a:pt x="5885" y="7805"/>
                      <a:pt x="5885" y="7759"/>
                    </a:cubicBezTo>
                    <a:close/>
                    <a:moveTo>
                      <a:pt x="5740" y="7927"/>
                    </a:moveTo>
                    <a:cubicBezTo>
                      <a:pt x="5740" y="7873"/>
                      <a:pt x="5755" y="7828"/>
                      <a:pt x="5778" y="7782"/>
                    </a:cubicBezTo>
                    <a:cubicBezTo>
                      <a:pt x="5824" y="7805"/>
                      <a:pt x="5801" y="7942"/>
                      <a:pt x="5740" y="7927"/>
                    </a:cubicBezTo>
                    <a:close/>
                    <a:moveTo>
                      <a:pt x="3987" y="3811"/>
                    </a:moveTo>
                    <a:cubicBezTo>
                      <a:pt x="3987" y="3750"/>
                      <a:pt x="4124" y="3766"/>
                      <a:pt x="4155" y="3788"/>
                    </a:cubicBezTo>
                    <a:cubicBezTo>
                      <a:pt x="4147" y="3849"/>
                      <a:pt x="4017" y="3834"/>
                      <a:pt x="3987" y="3811"/>
                    </a:cubicBezTo>
                    <a:close/>
                    <a:moveTo>
                      <a:pt x="4254" y="4017"/>
                    </a:moveTo>
                    <a:cubicBezTo>
                      <a:pt x="4185" y="4009"/>
                      <a:pt x="4086" y="3918"/>
                      <a:pt x="4109" y="3887"/>
                    </a:cubicBezTo>
                    <a:cubicBezTo>
                      <a:pt x="4162" y="3857"/>
                      <a:pt x="4269" y="3918"/>
                      <a:pt x="4254" y="4017"/>
                    </a:cubicBezTo>
                    <a:close/>
                    <a:moveTo>
                      <a:pt x="5031" y="4886"/>
                    </a:moveTo>
                    <a:cubicBezTo>
                      <a:pt x="5145" y="5244"/>
                      <a:pt x="5618" y="5358"/>
                      <a:pt x="5679" y="5701"/>
                    </a:cubicBezTo>
                    <a:cubicBezTo>
                      <a:pt x="6151" y="5915"/>
                      <a:pt x="6471" y="6410"/>
                      <a:pt x="6738" y="6761"/>
                    </a:cubicBezTo>
                    <a:cubicBezTo>
                      <a:pt x="6868" y="6799"/>
                      <a:pt x="6982" y="6898"/>
                      <a:pt x="7020" y="7027"/>
                    </a:cubicBezTo>
                    <a:lnTo>
                      <a:pt x="7142" y="7027"/>
                    </a:lnTo>
                    <a:cubicBezTo>
                      <a:pt x="7142" y="7134"/>
                      <a:pt x="7241" y="7142"/>
                      <a:pt x="7287" y="7210"/>
                    </a:cubicBezTo>
                    <a:cubicBezTo>
                      <a:pt x="7279" y="7256"/>
                      <a:pt x="7234" y="7248"/>
                      <a:pt x="7226" y="7294"/>
                    </a:cubicBezTo>
                    <a:cubicBezTo>
                      <a:pt x="7287" y="7309"/>
                      <a:pt x="7348" y="7309"/>
                      <a:pt x="7409" y="7294"/>
                    </a:cubicBezTo>
                    <a:cubicBezTo>
                      <a:pt x="7439" y="7332"/>
                      <a:pt x="7462" y="7386"/>
                      <a:pt x="7470" y="7439"/>
                    </a:cubicBezTo>
                    <a:cubicBezTo>
                      <a:pt x="7424" y="7454"/>
                      <a:pt x="7371" y="7470"/>
                      <a:pt x="7325" y="7477"/>
                    </a:cubicBezTo>
                    <a:cubicBezTo>
                      <a:pt x="7378" y="7553"/>
                      <a:pt x="7500" y="7470"/>
                      <a:pt x="7531" y="7538"/>
                    </a:cubicBezTo>
                    <a:cubicBezTo>
                      <a:pt x="7508" y="7614"/>
                      <a:pt x="7394" y="7538"/>
                      <a:pt x="7302" y="7576"/>
                    </a:cubicBezTo>
                    <a:cubicBezTo>
                      <a:pt x="7264" y="7530"/>
                      <a:pt x="7325" y="7508"/>
                      <a:pt x="7287" y="7477"/>
                    </a:cubicBezTo>
                    <a:cubicBezTo>
                      <a:pt x="7256" y="7477"/>
                      <a:pt x="7226" y="7477"/>
                      <a:pt x="7226" y="7500"/>
                    </a:cubicBezTo>
                    <a:cubicBezTo>
                      <a:pt x="7211" y="7431"/>
                      <a:pt x="7180" y="7378"/>
                      <a:pt x="7104" y="7378"/>
                    </a:cubicBezTo>
                    <a:cubicBezTo>
                      <a:pt x="7096" y="7317"/>
                      <a:pt x="7150" y="7317"/>
                      <a:pt x="7203" y="7317"/>
                    </a:cubicBezTo>
                    <a:cubicBezTo>
                      <a:pt x="7203" y="7180"/>
                      <a:pt x="7013" y="7355"/>
                      <a:pt x="7020" y="7210"/>
                    </a:cubicBezTo>
                    <a:cubicBezTo>
                      <a:pt x="6952" y="7226"/>
                      <a:pt x="6929" y="7309"/>
                      <a:pt x="6814" y="7271"/>
                    </a:cubicBezTo>
                    <a:cubicBezTo>
                      <a:pt x="6807" y="7203"/>
                      <a:pt x="6837" y="7172"/>
                      <a:pt x="6860" y="7127"/>
                    </a:cubicBezTo>
                    <a:cubicBezTo>
                      <a:pt x="6761" y="7104"/>
                      <a:pt x="6654" y="7043"/>
                      <a:pt x="6692" y="6951"/>
                    </a:cubicBezTo>
                    <a:cubicBezTo>
                      <a:pt x="6670" y="6913"/>
                      <a:pt x="6601" y="6928"/>
                      <a:pt x="6571" y="6890"/>
                    </a:cubicBezTo>
                    <a:cubicBezTo>
                      <a:pt x="6540" y="6890"/>
                      <a:pt x="6563" y="6959"/>
                      <a:pt x="6532" y="6967"/>
                    </a:cubicBezTo>
                    <a:cubicBezTo>
                      <a:pt x="6540" y="7012"/>
                      <a:pt x="6624" y="6974"/>
                      <a:pt x="6632" y="7012"/>
                    </a:cubicBezTo>
                    <a:cubicBezTo>
                      <a:pt x="6624" y="7058"/>
                      <a:pt x="6532" y="7020"/>
                      <a:pt x="6494" y="7027"/>
                    </a:cubicBezTo>
                    <a:cubicBezTo>
                      <a:pt x="6479" y="6928"/>
                      <a:pt x="6365" y="6906"/>
                      <a:pt x="6365" y="6791"/>
                    </a:cubicBezTo>
                    <a:lnTo>
                      <a:pt x="6243" y="6791"/>
                    </a:lnTo>
                    <a:cubicBezTo>
                      <a:pt x="6334" y="6936"/>
                      <a:pt x="6426" y="6974"/>
                      <a:pt x="6471" y="7172"/>
                    </a:cubicBezTo>
                    <a:cubicBezTo>
                      <a:pt x="6380" y="7233"/>
                      <a:pt x="6418" y="7043"/>
                      <a:pt x="6304" y="7066"/>
                    </a:cubicBezTo>
                    <a:cubicBezTo>
                      <a:pt x="6311" y="6997"/>
                      <a:pt x="6357" y="6936"/>
                      <a:pt x="6243" y="6944"/>
                    </a:cubicBezTo>
                    <a:cubicBezTo>
                      <a:pt x="6205" y="6944"/>
                      <a:pt x="6235" y="7020"/>
                      <a:pt x="6228" y="7043"/>
                    </a:cubicBezTo>
                    <a:cubicBezTo>
                      <a:pt x="6159" y="7027"/>
                      <a:pt x="6129" y="6967"/>
                      <a:pt x="6068" y="6944"/>
                    </a:cubicBezTo>
                    <a:cubicBezTo>
                      <a:pt x="5991" y="7012"/>
                      <a:pt x="6113" y="7058"/>
                      <a:pt x="6106" y="7127"/>
                    </a:cubicBezTo>
                    <a:cubicBezTo>
                      <a:pt x="6052" y="7172"/>
                      <a:pt x="5968" y="7127"/>
                      <a:pt x="5900" y="7127"/>
                    </a:cubicBezTo>
                    <a:cubicBezTo>
                      <a:pt x="5900" y="7012"/>
                      <a:pt x="6029" y="7050"/>
                      <a:pt x="5946" y="6944"/>
                    </a:cubicBezTo>
                    <a:lnTo>
                      <a:pt x="6045" y="6944"/>
                    </a:lnTo>
                    <a:cubicBezTo>
                      <a:pt x="6068" y="6837"/>
                      <a:pt x="5976" y="6837"/>
                      <a:pt x="6007" y="6723"/>
                    </a:cubicBezTo>
                    <a:cubicBezTo>
                      <a:pt x="5961" y="6685"/>
                      <a:pt x="5877" y="6700"/>
                      <a:pt x="5862" y="6639"/>
                    </a:cubicBezTo>
                    <a:cubicBezTo>
                      <a:pt x="5793" y="6685"/>
                      <a:pt x="5938" y="6700"/>
                      <a:pt x="5900" y="6784"/>
                    </a:cubicBezTo>
                    <a:cubicBezTo>
                      <a:pt x="5831" y="6715"/>
                      <a:pt x="5747" y="6669"/>
                      <a:pt x="5656" y="6639"/>
                    </a:cubicBezTo>
                    <a:cubicBezTo>
                      <a:pt x="5641" y="6768"/>
                      <a:pt x="5763" y="6753"/>
                      <a:pt x="5755" y="6867"/>
                    </a:cubicBezTo>
                    <a:cubicBezTo>
                      <a:pt x="5565" y="6829"/>
                      <a:pt x="5511" y="6669"/>
                      <a:pt x="5397" y="6555"/>
                    </a:cubicBezTo>
                    <a:cubicBezTo>
                      <a:pt x="5252" y="6730"/>
                      <a:pt x="5610" y="6745"/>
                      <a:pt x="5595" y="6928"/>
                    </a:cubicBezTo>
                    <a:cubicBezTo>
                      <a:pt x="5488" y="6898"/>
                      <a:pt x="5435" y="6814"/>
                      <a:pt x="5351" y="6761"/>
                    </a:cubicBezTo>
                    <a:cubicBezTo>
                      <a:pt x="5290" y="6784"/>
                      <a:pt x="5366" y="6829"/>
                      <a:pt x="5351" y="6867"/>
                    </a:cubicBezTo>
                    <a:cubicBezTo>
                      <a:pt x="5237" y="6875"/>
                      <a:pt x="5176" y="6837"/>
                      <a:pt x="5161" y="6745"/>
                    </a:cubicBezTo>
                    <a:cubicBezTo>
                      <a:pt x="5222" y="6723"/>
                      <a:pt x="5199" y="6799"/>
                      <a:pt x="5267" y="6784"/>
                    </a:cubicBezTo>
                    <a:cubicBezTo>
                      <a:pt x="5321" y="6578"/>
                      <a:pt x="5145" y="6441"/>
                      <a:pt x="5023" y="6357"/>
                    </a:cubicBezTo>
                    <a:cubicBezTo>
                      <a:pt x="5008" y="6448"/>
                      <a:pt x="5062" y="6540"/>
                      <a:pt x="5138" y="6578"/>
                    </a:cubicBezTo>
                    <a:cubicBezTo>
                      <a:pt x="5016" y="6662"/>
                      <a:pt x="4962" y="6303"/>
                      <a:pt x="4856" y="6418"/>
                    </a:cubicBezTo>
                    <a:cubicBezTo>
                      <a:pt x="4818" y="6418"/>
                      <a:pt x="4840" y="6349"/>
                      <a:pt x="4818" y="6334"/>
                    </a:cubicBezTo>
                    <a:cubicBezTo>
                      <a:pt x="4688" y="6372"/>
                      <a:pt x="4673" y="6296"/>
                      <a:pt x="4589" y="6258"/>
                    </a:cubicBezTo>
                    <a:cubicBezTo>
                      <a:pt x="4513" y="6311"/>
                      <a:pt x="4627" y="6349"/>
                      <a:pt x="4612" y="6418"/>
                    </a:cubicBezTo>
                    <a:cubicBezTo>
                      <a:pt x="4498" y="6319"/>
                      <a:pt x="4376" y="6235"/>
                      <a:pt x="4246" y="6174"/>
                    </a:cubicBezTo>
                    <a:cubicBezTo>
                      <a:pt x="4208" y="6197"/>
                      <a:pt x="4216" y="6265"/>
                      <a:pt x="4162" y="6273"/>
                    </a:cubicBezTo>
                    <a:cubicBezTo>
                      <a:pt x="4086" y="6273"/>
                      <a:pt x="4063" y="6212"/>
                      <a:pt x="4002" y="6197"/>
                    </a:cubicBezTo>
                    <a:cubicBezTo>
                      <a:pt x="3918" y="6265"/>
                      <a:pt x="4078" y="6303"/>
                      <a:pt x="4017" y="6357"/>
                    </a:cubicBezTo>
                    <a:cubicBezTo>
                      <a:pt x="3895" y="6319"/>
                      <a:pt x="3827" y="6227"/>
                      <a:pt x="3697" y="6197"/>
                    </a:cubicBezTo>
                    <a:cubicBezTo>
                      <a:pt x="3697" y="6265"/>
                      <a:pt x="3789" y="6235"/>
                      <a:pt x="3773" y="6319"/>
                    </a:cubicBezTo>
                    <a:cubicBezTo>
                      <a:pt x="3713" y="6410"/>
                      <a:pt x="3583" y="6334"/>
                      <a:pt x="3507" y="6395"/>
                    </a:cubicBezTo>
                    <a:cubicBezTo>
                      <a:pt x="3469" y="6326"/>
                      <a:pt x="3591" y="6273"/>
                      <a:pt x="3629" y="6212"/>
                    </a:cubicBezTo>
                    <a:cubicBezTo>
                      <a:pt x="3575" y="6204"/>
                      <a:pt x="3415" y="6235"/>
                      <a:pt x="3385" y="6319"/>
                    </a:cubicBezTo>
                    <a:cubicBezTo>
                      <a:pt x="3354" y="6296"/>
                      <a:pt x="3324" y="6281"/>
                      <a:pt x="3293" y="6258"/>
                    </a:cubicBezTo>
                    <a:cubicBezTo>
                      <a:pt x="3286" y="6174"/>
                      <a:pt x="3385" y="6204"/>
                      <a:pt x="3385" y="6128"/>
                    </a:cubicBezTo>
                    <a:cubicBezTo>
                      <a:pt x="3316" y="6121"/>
                      <a:pt x="3149" y="6281"/>
                      <a:pt x="3080" y="6113"/>
                    </a:cubicBezTo>
                    <a:cubicBezTo>
                      <a:pt x="2988" y="6159"/>
                      <a:pt x="2882" y="6204"/>
                      <a:pt x="2783" y="6235"/>
                    </a:cubicBezTo>
                    <a:cubicBezTo>
                      <a:pt x="2722" y="6181"/>
                      <a:pt x="2806" y="6159"/>
                      <a:pt x="2821" y="6113"/>
                    </a:cubicBezTo>
                    <a:cubicBezTo>
                      <a:pt x="2752" y="6067"/>
                      <a:pt x="2722" y="6189"/>
                      <a:pt x="2600" y="6151"/>
                    </a:cubicBezTo>
                    <a:cubicBezTo>
                      <a:pt x="3065" y="5442"/>
                      <a:pt x="3743" y="4939"/>
                      <a:pt x="3796" y="3811"/>
                    </a:cubicBezTo>
                    <a:cubicBezTo>
                      <a:pt x="4292" y="4093"/>
                      <a:pt x="4551" y="4596"/>
                      <a:pt x="5023" y="4886"/>
                    </a:cubicBezTo>
                    <a:close/>
                    <a:moveTo>
                      <a:pt x="4337" y="3872"/>
                    </a:moveTo>
                    <a:cubicBezTo>
                      <a:pt x="4406" y="3872"/>
                      <a:pt x="4398" y="3956"/>
                      <a:pt x="4437" y="3994"/>
                    </a:cubicBezTo>
                    <a:cubicBezTo>
                      <a:pt x="4368" y="4070"/>
                      <a:pt x="4269" y="3926"/>
                      <a:pt x="4330" y="3872"/>
                    </a:cubicBezTo>
                    <a:close/>
                    <a:moveTo>
                      <a:pt x="4558" y="4261"/>
                    </a:moveTo>
                    <a:cubicBezTo>
                      <a:pt x="4467" y="4269"/>
                      <a:pt x="4444" y="4223"/>
                      <a:pt x="4398" y="4200"/>
                    </a:cubicBezTo>
                    <a:cubicBezTo>
                      <a:pt x="4391" y="4154"/>
                      <a:pt x="4398" y="4108"/>
                      <a:pt x="4414" y="4078"/>
                    </a:cubicBezTo>
                    <a:cubicBezTo>
                      <a:pt x="4520" y="4078"/>
                      <a:pt x="4536" y="4169"/>
                      <a:pt x="4558" y="4261"/>
                    </a:cubicBezTo>
                    <a:close/>
                    <a:moveTo>
                      <a:pt x="4574" y="4116"/>
                    </a:moveTo>
                    <a:cubicBezTo>
                      <a:pt x="4635" y="4063"/>
                      <a:pt x="4688" y="4200"/>
                      <a:pt x="4696" y="4261"/>
                    </a:cubicBezTo>
                    <a:cubicBezTo>
                      <a:pt x="4604" y="4261"/>
                      <a:pt x="4635" y="4147"/>
                      <a:pt x="4574" y="4116"/>
                    </a:cubicBezTo>
                    <a:close/>
                    <a:moveTo>
                      <a:pt x="4719" y="4322"/>
                    </a:moveTo>
                    <a:cubicBezTo>
                      <a:pt x="4787" y="4337"/>
                      <a:pt x="4825" y="4421"/>
                      <a:pt x="4787" y="4482"/>
                    </a:cubicBezTo>
                    <a:cubicBezTo>
                      <a:pt x="4658" y="4490"/>
                      <a:pt x="4673" y="4383"/>
                      <a:pt x="4719" y="4322"/>
                    </a:cubicBezTo>
                    <a:close/>
                    <a:moveTo>
                      <a:pt x="5069" y="4543"/>
                    </a:moveTo>
                    <a:cubicBezTo>
                      <a:pt x="5069" y="4611"/>
                      <a:pt x="5122" y="4619"/>
                      <a:pt x="5107" y="4711"/>
                    </a:cubicBezTo>
                    <a:cubicBezTo>
                      <a:pt x="4932" y="4733"/>
                      <a:pt x="4901" y="4619"/>
                      <a:pt x="4802" y="4566"/>
                    </a:cubicBezTo>
                    <a:cubicBezTo>
                      <a:pt x="4818" y="4497"/>
                      <a:pt x="4962" y="4573"/>
                      <a:pt x="5069" y="4543"/>
                    </a:cubicBezTo>
                    <a:close/>
                    <a:moveTo>
                      <a:pt x="4863" y="4322"/>
                    </a:moveTo>
                    <a:cubicBezTo>
                      <a:pt x="4970" y="4322"/>
                      <a:pt x="4978" y="4413"/>
                      <a:pt x="5008" y="4482"/>
                    </a:cubicBezTo>
                    <a:cubicBezTo>
                      <a:pt x="4909" y="4512"/>
                      <a:pt x="4818" y="4413"/>
                      <a:pt x="4863" y="4322"/>
                    </a:cubicBezTo>
                    <a:close/>
                    <a:moveTo>
                      <a:pt x="5839" y="5480"/>
                    </a:moveTo>
                    <a:cubicBezTo>
                      <a:pt x="5816" y="5534"/>
                      <a:pt x="5747" y="5465"/>
                      <a:pt x="5755" y="5419"/>
                    </a:cubicBezTo>
                    <a:lnTo>
                      <a:pt x="5816" y="5419"/>
                    </a:lnTo>
                    <a:cubicBezTo>
                      <a:pt x="5816" y="5450"/>
                      <a:pt x="5816" y="5473"/>
                      <a:pt x="5839" y="5480"/>
                    </a:cubicBezTo>
                    <a:close/>
                    <a:moveTo>
                      <a:pt x="5816" y="5259"/>
                    </a:moveTo>
                    <a:lnTo>
                      <a:pt x="5877" y="5259"/>
                    </a:lnTo>
                    <a:lnTo>
                      <a:pt x="5877" y="5336"/>
                    </a:lnTo>
                    <a:cubicBezTo>
                      <a:pt x="5824" y="5343"/>
                      <a:pt x="5816" y="5313"/>
                      <a:pt x="5816" y="5259"/>
                    </a:cubicBezTo>
                    <a:close/>
                    <a:moveTo>
                      <a:pt x="5717" y="5031"/>
                    </a:moveTo>
                    <a:cubicBezTo>
                      <a:pt x="5740" y="5008"/>
                      <a:pt x="5778" y="5000"/>
                      <a:pt x="5816" y="5008"/>
                    </a:cubicBezTo>
                    <a:cubicBezTo>
                      <a:pt x="5854" y="5069"/>
                      <a:pt x="5869" y="5130"/>
                      <a:pt x="5877" y="5198"/>
                    </a:cubicBezTo>
                    <a:cubicBezTo>
                      <a:pt x="5740" y="5229"/>
                      <a:pt x="5747" y="5107"/>
                      <a:pt x="5717" y="5031"/>
                    </a:cubicBezTo>
                    <a:close/>
                    <a:moveTo>
                      <a:pt x="5755" y="5336"/>
                    </a:moveTo>
                    <a:cubicBezTo>
                      <a:pt x="5671" y="5358"/>
                      <a:pt x="5656" y="5275"/>
                      <a:pt x="5694" y="5236"/>
                    </a:cubicBezTo>
                    <a:cubicBezTo>
                      <a:pt x="5732" y="5252"/>
                      <a:pt x="5770" y="5275"/>
                      <a:pt x="5755" y="5336"/>
                    </a:cubicBezTo>
                    <a:close/>
                    <a:moveTo>
                      <a:pt x="5671" y="5198"/>
                    </a:moveTo>
                    <a:cubicBezTo>
                      <a:pt x="5610" y="5153"/>
                      <a:pt x="5572" y="5084"/>
                      <a:pt x="5572" y="5008"/>
                    </a:cubicBezTo>
                    <a:cubicBezTo>
                      <a:pt x="5679" y="5000"/>
                      <a:pt x="5702" y="5145"/>
                      <a:pt x="5679" y="5198"/>
                    </a:cubicBezTo>
                    <a:close/>
                    <a:moveTo>
                      <a:pt x="5473" y="4787"/>
                    </a:moveTo>
                    <a:lnTo>
                      <a:pt x="5549" y="4787"/>
                    </a:lnTo>
                    <a:cubicBezTo>
                      <a:pt x="5549" y="4848"/>
                      <a:pt x="5595" y="4878"/>
                      <a:pt x="5595" y="4947"/>
                    </a:cubicBezTo>
                    <a:cubicBezTo>
                      <a:pt x="5511" y="4947"/>
                      <a:pt x="5488" y="4871"/>
                      <a:pt x="5473" y="4787"/>
                    </a:cubicBezTo>
                    <a:close/>
                    <a:moveTo>
                      <a:pt x="5534" y="5175"/>
                    </a:moveTo>
                    <a:cubicBezTo>
                      <a:pt x="5435" y="5160"/>
                      <a:pt x="5351" y="5084"/>
                      <a:pt x="5328" y="4993"/>
                    </a:cubicBezTo>
                    <a:lnTo>
                      <a:pt x="5473" y="4993"/>
                    </a:lnTo>
                    <a:cubicBezTo>
                      <a:pt x="5496" y="5054"/>
                      <a:pt x="5549" y="5084"/>
                      <a:pt x="5534" y="5175"/>
                    </a:cubicBezTo>
                    <a:close/>
                    <a:moveTo>
                      <a:pt x="5283" y="4924"/>
                    </a:moveTo>
                    <a:cubicBezTo>
                      <a:pt x="5283" y="4863"/>
                      <a:pt x="5229" y="4848"/>
                      <a:pt x="5244" y="4764"/>
                    </a:cubicBezTo>
                    <a:cubicBezTo>
                      <a:pt x="5382" y="4749"/>
                      <a:pt x="5420" y="4825"/>
                      <a:pt x="5427" y="4924"/>
                    </a:cubicBezTo>
                    <a:close/>
                    <a:moveTo>
                      <a:pt x="5305" y="4726"/>
                    </a:moveTo>
                    <a:cubicBezTo>
                      <a:pt x="5176" y="4741"/>
                      <a:pt x="5161" y="4642"/>
                      <a:pt x="5145" y="4535"/>
                    </a:cubicBezTo>
                    <a:cubicBezTo>
                      <a:pt x="5252" y="4528"/>
                      <a:pt x="5336" y="4627"/>
                      <a:pt x="5313" y="4726"/>
                    </a:cubicBezTo>
                    <a:close/>
                    <a:moveTo>
                      <a:pt x="5183" y="4871"/>
                    </a:moveTo>
                    <a:cubicBezTo>
                      <a:pt x="5130" y="4855"/>
                      <a:pt x="5107" y="4810"/>
                      <a:pt x="5062" y="4787"/>
                    </a:cubicBezTo>
                    <a:cubicBezTo>
                      <a:pt x="5100" y="4695"/>
                      <a:pt x="5199" y="4794"/>
                      <a:pt x="5191" y="4871"/>
                    </a:cubicBezTo>
                    <a:close/>
                    <a:moveTo>
                      <a:pt x="5999" y="5259"/>
                    </a:moveTo>
                    <a:cubicBezTo>
                      <a:pt x="6045" y="5275"/>
                      <a:pt x="6060" y="5313"/>
                      <a:pt x="6060" y="5374"/>
                    </a:cubicBezTo>
                    <a:cubicBezTo>
                      <a:pt x="5999" y="5381"/>
                      <a:pt x="6007" y="5320"/>
                      <a:pt x="6007" y="5259"/>
                    </a:cubicBezTo>
                    <a:close/>
                    <a:moveTo>
                      <a:pt x="6510" y="6151"/>
                    </a:moveTo>
                    <a:cubicBezTo>
                      <a:pt x="6449" y="6121"/>
                      <a:pt x="6449" y="6029"/>
                      <a:pt x="6433" y="5945"/>
                    </a:cubicBezTo>
                    <a:lnTo>
                      <a:pt x="6494" y="5945"/>
                    </a:lnTo>
                    <a:cubicBezTo>
                      <a:pt x="6487" y="6029"/>
                      <a:pt x="6532" y="6060"/>
                      <a:pt x="6510" y="6151"/>
                    </a:cubicBezTo>
                    <a:close/>
                    <a:moveTo>
                      <a:pt x="6609" y="6258"/>
                    </a:moveTo>
                    <a:lnTo>
                      <a:pt x="6609" y="6357"/>
                    </a:lnTo>
                    <a:lnTo>
                      <a:pt x="6532" y="6357"/>
                    </a:lnTo>
                    <a:lnTo>
                      <a:pt x="6532" y="6258"/>
                    </a:lnTo>
                    <a:close/>
                    <a:moveTo>
                      <a:pt x="6601" y="5991"/>
                    </a:moveTo>
                    <a:cubicBezTo>
                      <a:pt x="6601" y="5945"/>
                      <a:pt x="6685" y="5983"/>
                      <a:pt x="6715" y="5968"/>
                    </a:cubicBezTo>
                    <a:cubicBezTo>
                      <a:pt x="6784" y="6113"/>
                      <a:pt x="6753" y="6151"/>
                      <a:pt x="6738" y="6319"/>
                    </a:cubicBezTo>
                    <a:cubicBezTo>
                      <a:pt x="6609" y="6250"/>
                      <a:pt x="6731" y="5960"/>
                      <a:pt x="6601" y="5991"/>
                    </a:cubicBezTo>
                    <a:close/>
                    <a:moveTo>
                      <a:pt x="6799" y="6197"/>
                    </a:moveTo>
                    <a:cubicBezTo>
                      <a:pt x="6845" y="6220"/>
                      <a:pt x="6845" y="6273"/>
                      <a:pt x="6837" y="6342"/>
                    </a:cubicBezTo>
                    <a:cubicBezTo>
                      <a:pt x="6769" y="6326"/>
                      <a:pt x="6792" y="6235"/>
                      <a:pt x="6799" y="6197"/>
                    </a:cubicBezTo>
                    <a:close/>
                    <a:moveTo>
                      <a:pt x="7371" y="6159"/>
                    </a:moveTo>
                    <a:cubicBezTo>
                      <a:pt x="7470" y="6143"/>
                      <a:pt x="7439" y="6265"/>
                      <a:pt x="7470" y="6319"/>
                    </a:cubicBezTo>
                    <a:cubicBezTo>
                      <a:pt x="7561" y="6311"/>
                      <a:pt x="7577" y="6242"/>
                      <a:pt x="7676" y="6258"/>
                    </a:cubicBezTo>
                    <a:cubicBezTo>
                      <a:pt x="7638" y="6174"/>
                      <a:pt x="7645" y="6067"/>
                      <a:pt x="7699" y="5991"/>
                    </a:cubicBezTo>
                    <a:cubicBezTo>
                      <a:pt x="7759" y="6082"/>
                      <a:pt x="7775" y="6197"/>
                      <a:pt x="7737" y="6303"/>
                    </a:cubicBezTo>
                    <a:cubicBezTo>
                      <a:pt x="7699" y="6342"/>
                      <a:pt x="7706" y="6288"/>
                      <a:pt x="7638" y="6303"/>
                    </a:cubicBezTo>
                    <a:cubicBezTo>
                      <a:pt x="7630" y="6364"/>
                      <a:pt x="7653" y="6395"/>
                      <a:pt x="7660" y="6441"/>
                    </a:cubicBezTo>
                    <a:cubicBezTo>
                      <a:pt x="7706" y="6448"/>
                      <a:pt x="7706" y="6403"/>
                      <a:pt x="7759" y="6425"/>
                    </a:cubicBezTo>
                    <a:cubicBezTo>
                      <a:pt x="7782" y="6463"/>
                      <a:pt x="7798" y="6517"/>
                      <a:pt x="7798" y="6563"/>
                    </a:cubicBezTo>
                    <a:cubicBezTo>
                      <a:pt x="7599" y="6502"/>
                      <a:pt x="7477" y="6265"/>
                      <a:pt x="7272" y="6281"/>
                    </a:cubicBezTo>
                    <a:cubicBezTo>
                      <a:pt x="7264" y="6166"/>
                      <a:pt x="7378" y="6281"/>
                      <a:pt x="7371" y="6151"/>
                    </a:cubicBezTo>
                    <a:close/>
                    <a:moveTo>
                      <a:pt x="7615" y="4733"/>
                    </a:moveTo>
                    <a:cubicBezTo>
                      <a:pt x="7759" y="4749"/>
                      <a:pt x="7904" y="4756"/>
                      <a:pt x="8041" y="4749"/>
                    </a:cubicBezTo>
                    <a:cubicBezTo>
                      <a:pt x="8003" y="4627"/>
                      <a:pt x="7752" y="4703"/>
                      <a:pt x="7638" y="4650"/>
                    </a:cubicBezTo>
                    <a:lnTo>
                      <a:pt x="7638" y="4551"/>
                    </a:lnTo>
                    <a:cubicBezTo>
                      <a:pt x="7714" y="4474"/>
                      <a:pt x="7851" y="4596"/>
                      <a:pt x="7927" y="4528"/>
                    </a:cubicBezTo>
                    <a:cubicBezTo>
                      <a:pt x="7881" y="4421"/>
                      <a:pt x="7759" y="4520"/>
                      <a:pt x="7683" y="4467"/>
                    </a:cubicBezTo>
                    <a:cubicBezTo>
                      <a:pt x="7676" y="4360"/>
                      <a:pt x="7729" y="4314"/>
                      <a:pt x="7744" y="4223"/>
                    </a:cubicBezTo>
                    <a:cubicBezTo>
                      <a:pt x="7752" y="4139"/>
                      <a:pt x="7622" y="4177"/>
                      <a:pt x="7638" y="4078"/>
                    </a:cubicBezTo>
                    <a:cubicBezTo>
                      <a:pt x="7554" y="4078"/>
                      <a:pt x="7538" y="4154"/>
                      <a:pt x="7447" y="4101"/>
                    </a:cubicBezTo>
                    <a:cubicBezTo>
                      <a:pt x="7462" y="3910"/>
                      <a:pt x="7798" y="4139"/>
                      <a:pt x="7881" y="4002"/>
                    </a:cubicBezTo>
                    <a:cubicBezTo>
                      <a:pt x="7790" y="3933"/>
                      <a:pt x="7653" y="3979"/>
                      <a:pt x="7493" y="3956"/>
                    </a:cubicBezTo>
                    <a:cubicBezTo>
                      <a:pt x="7477" y="3887"/>
                      <a:pt x="7516" y="3857"/>
                      <a:pt x="7538" y="3811"/>
                    </a:cubicBezTo>
                    <a:lnTo>
                      <a:pt x="7721" y="3811"/>
                    </a:lnTo>
                    <a:cubicBezTo>
                      <a:pt x="7721" y="3720"/>
                      <a:pt x="7546" y="3796"/>
                      <a:pt x="7554" y="3697"/>
                    </a:cubicBezTo>
                    <a:cubicBezTo>
                      <a:pt x="7477" y="3674"/>
                      <a:pt x="7493" y="3743"/>
                      <a:pt x="7432" y="3735"/>
                    </a:cubicBezTo>
                    <a:cubicBezTo>
                      <a:pt x="7417" y="3651"/>
                      <a:pt x="7470" y="3636"/>
                      <a:pt x="7470" y="3575"/>
                    </a:cubicBezTo>
                    <a:cubicBezTo>
                      <a:pt x="7546" y="3537"/>
                      <a:pt x="7622" y="3613"/>
                      <a:pt x="7660" y="3529"/>
                    </a:cubicBezTo>
                    <a:cubicBezTo>
                      <a:pt x="7569" y="3445"/>
                      <a:pt x="7394" y="3529"/>
                      <a:pt x="7378" y="3407"/>
                    </a:cubicBezTo>
                    <a:cubicBezTo>
                      <a:pt x="7325" y="3415"/>
                      <a:pt x="7333" y="3491"/>
                      <a:pt x="7256" y="3468"/>
                    </a:cubicBezTo>
                    <a:cubicBezTo>
                      <a:pt x="7264" y="3423"/>
                      <a:pt x="7272" y="3384"/>
                      <a:pt x="7295" y="3346"/>
                    </a:cubicBezTo>
                    <a:cubicBezTo>
                      <a:pt x="7417" y="3308"/>
                      <a:pt x="7569" y="3415"/>
                      <a:pt x="7622" y="3323"/>
                    </a:cubicBezTo>
                    <a:cubicBezTo>
                      <a:pt x="7531" y="3232"/>
                      <a:pt x="7249" y="3323"/>
                      <a:pt x="7173" y="3224"/>
                    </a:cubicBezTo>
                    <a:cubicBezTo>
                      <a:pt x="7195" y="3087"/>
                      <a:pt x="7462" y="3217"/>
                      <a:pt x="7523" y="3163"/>
                    </a:cubicBezTo>
                    <a:cubicBezTo>
                      <a:pt x="7470" y="3095"/>
                      <a:pt x="7325" y="3125"/>
                      <a:pt x="7234" y="3102"/>
                    </a:cubicBezTo>
                    <a:cubicBezTo>
                      <a:pt x="7218" y="3011"/>
                      <a:pt x="7272" y="2988"/>
                      <a:pt x="7279" y="2920"/>
                    </a:cubicBezTo>
                    <a:cubicBezTo>
                      <a:pt x="7325" y="2920"/>
                      <a:pt x="7371" y="2920"/>
                      <a:pt x="7401" y="2897"/>
                    </a:cubicBezTo>
                    <a:cubicBezTo>
                      <a:pt x="7401" y="2843"/>
                      <a:pt x="7302" y="2874"/>
                      <a:pt x="7317" y="2798"/>
                    </a:cubicBezTo>
                    <a:cubicBezTo>
                      <a:pt x="7333" y="2721"/>
                      <a:pt x="7424" y="2729"/>
                      <a:pt x="7523" y="2737"/>
                    </a:cubicBezTo>
                    <a:cubicBezTo>
                      <a:pt x="7554" y="2676"/>
                      <a:pt x="7417" y="2683"/>
                      <a:pt x="7417" y="2714"/>
                    </a:cubicBezTo>
                    <a:cubicBezTo>
                      <a:pt x="7356" y="2683"/>
                      <a:pt x="7439" y="2577"/>
                      <a:pt x="7401" y="2554"/>
                    </a:cubicBezTo>
                    <a:cubicBezTo>
                      <a:pt x="7295" y="2478"/>
                      <a:pt x="7211" y="2554"/>
                      <a:pt x="7074" y="2554"/>
                    </a:cubicBezTo>
                    <a:cubicBezTo>
                      <a:pt x="7066" y="2470"/>
                      <a:pt x="7112" y="2439"/>
                      <a:pt x="7112" y="2363"/>
                    </a:cubicBezTo>
                    <a:cubicBezTo>
                      <a:pt x="7950" y="2676"/>
                      <a:pt x="9253" y="2683"/>
                      <a:pt x="10046" y="2325"/>
                    </a:cubicBezTo>
                    <a:cubicBezTo>
                      <a:pt x="9550" y="3247"/>
                      <a:pt x="8941" y="4467"/>
                      <a:pt x="8887" y="5564"/>
                    </a:cubicBezTo>
                    <a:cubicBezTo>
                      <a:pt x="8674" y="5648"/>
                      <a:pt x="8651" y="5930"/>
                      <a:pt x="8560" y="6136"/>
                    </a:cubicBezTo>
                    <a:cubicBezTo>
                      <a:pt x="8514" y="6113"/>
                      <a:pt x="8552" y="6006"/>
                      <a:pt x="8537" y="5953"/>
                    </a:cubicBezTo>
                    <a:cubicBezTo>
                      <a:pt x="8430" y="6029"/>
                      <a:pt x="8461" y="6212"/>
                      <a:pt x="8438" y="6319"/>
                    </a:cubicBezTo>
                    <a:cubicBezTo>
                      <a:pt x="8392" y="6326"/>
                      <a:pt x="8354" y="6319"/>
                      <a:pt x="8316" y="6303"/>
                    </a:cubicBezTo>
                    <a:cubicBezTo>
                      <a:pt x="8354" y="6037"/>
                      <a:pt x="8484" y="5869"/>
                      <a:pt x="8537" y="5625"/>
                    </a:cubicBezTo>
                    <a:cubicBezTo>
                      <a:pt x="8423" y="5717"/>
                      <a:pt x="8362" y="5846"/>
                      <a:pt x="8354" y="5991"/>
                    </a:cubicBezTo>
                    <a:cubicBezTo>
                      <a:pt x="8270" y="5968"/>
                      <a:pt x="8163" y="5960"/>
                      <a:pt x="8217" y="5854"/>
                    </a:cubicBezTo>
                    <a:cubicBezTo>
                      <a:pt x="8278" y="5831"/>
                      <a:pt x="8232" y="5915"/>
                      <a:pt x="8293" y="5892"/>
                    </a:cubicBezTo>
                    <a:cubicBezTo>
                      <a:pt x="8384" y="5770"/>
                      <a:pt x="8308" y="5595"/>
                      <a:pt x="8278" y="5488"/>
                    </a:cubicBezTo>
                    <a:cubicBezTo>
                      <a:pt x="8240" y="5450"/>
                      <a:pt x="8163" y="5457"/>
                      <a:pt x="8110" y="5442"/>
                    </a:cubicBezTo>
                    <a:lnTo>
                      <a:pt x="8110" y="5320"/>
                    </a:lnTo>
                    <a:cubicBezTo>
                      <a:pt x="8080" y="5343"/>
                      <a:pt x="8064" y="5389"/>
                      <a:pt x="8072" y="5427"/>
                    </a:cubicBezTo>
                    <a:cubicBezTo>
                      <a:pt x="8003" y="5427"/>
                      <a:pt x="7927" y="5412"/>
                      <a:pt x="7866" y="5381"/>
                    </a:cubicBezTo>
                    <a:cubicBezTo>
                      <a:pt x="7866" y="5358"/>
                      <a:pt x="7889" y="5374"/>
                      <a:pt x="7889" y="5381"/>
                    </a:cubicBezTo>
                    <a:cubicBezTo>
                      <a:pt x="7996" y="5358"/>
                      <a:pt x="7942" y="5160"/>
                      <a:pt x="8095" y="5160"/>
                    </a:cubicBezTo>
                    <a:cubicBezTo>
                      <a:pt x="8110" y="5099"/>
                      <a:pt x="8057" y="5099"/>
                      <a:pt x="8072" y="5038"/>
                    </a:cubicBezTo>
                    <a:cubicBezTo>
                      <a:pt x="8110" y="5046"/>
                      <a:pt x="8148" y="5031"/>
                      <a:pt x="8171" y="5000"/>
                    </a:cubicBezTo>
                    <a:cubicBezTo>
                      <a:pt x="8057" y="4924"/>
                      <a:pt x="7904" y="4932"/>
                      <a:pt x="7782" y="4916"/>
                    </a:cubicBezTo>
                    <a:lnTo>
                      <a:pt x="7782" y="4794"/>
                    </a:lnTo>
                    <a:cubicBezTo>
                      <a:pt x="7676" y="4787"/>
                      <a:pt x="7737" y="4939"/>
                      <a:pt x="7599" y="4893"/>
                    </a:cubicBezTo>
                    <a:cubicBezTo>
                      <a:pt x="7615" y="4817"/>
                      <a:pt x="7592" y="4772"/>
                      <a:pt x="7615" y="4726"/>
                    </a:cubicBezTo>
                    <a:close/>
                    <a:moveTo>
                      <a:pt x="7538" y="4444"/>
                    </a:moveTo>
                    <a:cubicBezTo>
                      <a:pt x="7546" y="4360"/>
                      <a:pt x="7592" y="4299"/>
                      <a:pt x="7599" y="4208"/>
                    </a:cubicBezTo>
                    <a:lnTo>
                      <a:pt x="7660" y="4208"/>
                    </a:lnTo>
                    <a:cubicBezTo>
                      <a:pt x="7622" y="4284"/>
                      <a:pt x="7660" y="4451"/>
                      <a:pt x="7531" y="4436"/>
                    </a:cubicBezTo>
                    <a:close/>
                    <a:moveTo>
                      <a:pt x="7348" y="3941"/>
                    </a:moveTo>
                    <a:cubicBezTo>
                      <a:pt x="7333" y="3865"/>
                      <a:pt x="7371" y="3842"/>
                      <a:pt x="7386" y="3796"/>
                    </a:cubicBezTo>
                    <a:cubicBezTo>
                      <a:pt x="7417" y="3788"/>
                      <a:pt x="7424" y="3819"/>
                      <a:pt x="7447" y="3819"/>
                    </a:cubicBezTo>
                    <a:cubicBezTo>
                      <a:pt x="7432" y="3872"/>
                      <a:pt x="7417" y="3926"/>
                      <a:pt x="7348" y="3933"/>
                    </a:cubicBezTo>
                    <a:close/>
                    <a:moveTo>
                      <a:pt x="12439" y="4490"/>
                    </a:moveTo>
                    <a:cubicBezTo>
                      <a:pt x="11662" y="4711"/>
                      <a:pt x="10770" y="4802"/>
                      <a:pt x="10221" y="5244"/>
                    </a:cubicBezTo>
                    <a:cubicBezTo>
                      <a:pt x="10198" y="5229"/>
                      <a:pt x="10198" y="5198"/>
                      <a:pt x="10160" y="5206"/>
                    </a:cubicBezTo>
                    <a:cubicBezTo>
                      <a:pt x="10076" y="5221"/>
                      <a:pt x="10137" y="5328"/>
                      <a:pt x="10137" y="5381"/>
                    </a:cubicBezTo>
                    <a:cubicBezTo>
                      <a:pt x="9993" y="5366"/>
                      <a:pt x="10160" y="5175"/>
                      <a:pt x="10099" y="5122"/>
                    </a:cubicBezTo>
                    <a:cubicBezTo>
                      <a:pt x="9977" y="5115"/>
                      <a:pt x="10069" y="5313"/>
                      <a:pt x="9954" y="5305"/>
                    </a:cubicBezTo>
                    <a:cubicBezTo>
                      <a:pt x="9909" y="5236"/>
                      <a:pt x="9993" y="5168"/>
                      <a:pt x="9977" y="5054"/>
                    </a:cubicBezTo>
                    <a:cubicBezTo>
                      <a:pt x="9825" y="5054"/>
                      <a:pt x="9939" y="5320"/>
                      <a:pt x="9810" y="5343"/>
                    </a:cubicBezTo>
                    <a:cubicBezTo>
                      <a:pt x="9749" y="5358"/>
                      <a:pt x="9787" y="5275"/>
                      <a:pt x="9733" y="5282"/>
                    </a:cubicBezTo>
                    <a:cubicBezTo>
                      <a:pt x="9695" y="5290"/>
                      <a:pt x="9688" y="5313"/>
                      <a:pt x="9695" y="5366"/>
                    </a:cubicBezTo>
                    <a:cubicBezTo>
                      <a:pt x="9657" y="5351"/>
                      <a:pt x="9634" y="5336"/>
                      <a:pt x="9604" y="5320"/>
                    </a:cubicBezTo>
                    <a:cubicBezTo>
                      <a:pt x="9550" y="5366"/>
                      <a:pt x="9528" y="5435"/>
                      <a:pt x="9550" y="5503"/>
                    </a:cubicBezTo>
                    <a:cubicBezTo>
                      <a:pt x="9596" y="5503"/>
                      <a:pt x="9703" y="5633"/>
                      <a:pt x="9772" y="5541"/>
                    </a:cubicBezTo>
                    <a:cubicBezTo>
                      <a:pt x="9825" y="5579"/>
                      <a:pt x="9726" y="5633"/>
                      <a:pt x="9711" y="5671"/>
                    </a:cubicBezTo>
                    <a:cubicBezTo>
                      <a:pt x="9642" y="5686"/>
                      <a:pt x="9688" y="5595"/>
                      <a:pt x="9627" y="5602"/>
                    </a:cubicBezTo>
                    <a:cubicBezTo>
                      <a:pt x="9611" y="5724"/>
                      <a:pt x="9611" y="5846"/>
                      <a:pt x="9505" y="5915"/>
                    </a:cubicBezTo>
                    <a:cubicBezTo>
                      <a:pt x="9436" y="5854"/>
                      <a:pt x="9520" y="5778"/>
                      <a:pt x="9566" y="5770"/>
                    </a:cubicBezTo>
                    <a:cubicBezTo>
                      <a:pt x="9512" y="5663"/>
                      <a:pt x="9451" y="5808"/>
                      <a:pt x="9368" y="5793"/>
                    </a:cubicBezTo>
                    <a:cubicBezTo>
                      <a:pt x="9368" y="5678"/>
                      <a:pt x="9429" y="5640"/>
                      <a:pt x="9429" y="5526"/>
                    </a:cubicBezTo>
                    <a:cubicBezTo>
                      <a:pt x="9329" y="5640"/>
                      <a:pt x="9276" y="5785"/>
                      <a:pt x="9261" y="5930"/>
                    </a:cubicBezTo>
                    <a:cubicBezTo>
                      <a:pt x="9177" y="5922"/>
                      <a:pt x="9154" y="5968"/>
                      <a:pt x="9101" y="5991"/>
                    </a:cubicBezTo>
                    <a:cubicBezTo>
                      <a:pt x="9108" y="6060"/>
                      <a:pt x="9086" y="6128"/>
                      <a:pt x="9040" y="6174"/>
                    </a:cubicBezTo>
                    <a:cubicBezTo>
                      <a:pt x="9093" y="6227"/>
                      <a:pt x="9131" y="6227"/>
                      <a:pt x="9101" y="6319"/>
                    </a:cubicBezTo>
                    <a:cubicBezTo>
                      <a:pt x="9177" y="6349"/>
                      <a:pt x="9215" y="6235"/>
                      <a:pt x="9246" y="6281"/>
                    </a:cubicBezTo>
                    <a:cubicBezTo>
                      <a:pt x="9261" y="6372"/>
                      <a:pt x="9177" y="6364"/>
                      <a:pt x="9139" y="6403"/>
                    </a:cubicBezTo>
                    <a:cubicBezTo>
                      <a:pt x="9070" y="6425"/>
                      <a:pt x="9124" y="6334"/>
                      <a:pt x="9055" y="6364"/>
                    </a:cubicBezTo>
                    <a:cubicBezTo>
                      <a:pt x="8994" y="6364"/>
                      <a:pt x="9040" y="6479"/>
                      <a:pt x="8994" y="6502"/>
                    </a:cubicBezTo>
                    <a:cubicBezTo>
                      <a:pt x="8948" y="6509"/>
                      <a:pt x="8948" y="6463"/>
                      <a:pt x="8895" y="6479"/>
                    </a:cubicBezTo>
                    <a:cubicBezTo>
                      <a:pt x="8987" y="6631"/>
                      <a:pt x="8865" y="6784"/>
                      <a:pt x="8933" y="6913"/>
                    </a:cubicBezTo>
                    <a:cubicBezTo>
                      <a:pt x="8895" y="6921"/>
                      <a:pt x="8849" y="6913"/>
                      <a:pt x="8819" y="6890"/>
                    </a:cubicBezTo>
                    <a:cubicBezTo>
                      <a:pt x="8811" y="6753"/>
                      <a:pt x="8887" y="6532"/>
                      <a:pt x="8773" y="6441"/>
                    </a:cubicBezTo>
                    <a:cubicBezTo>
                      <a:pt x="8918" y="6113"/>
                      <a:pt x="8979" y="5701"/>
                      <a:pt x="9284" y="5526"/>
                    </a:cubicBezTo>
                    <a:cubicBezTo>
                      <a:pt x="9291" y="5442"/>
                      <a:pt x="9230" y="5541"/>
                      <a:pt x="9208" y="5480"/>
                    </a:cubicBezTo>
                    <a:cubicBezTo>
                      <a:pt x="9223" y="5374"/>
                      <a:pt x="9276" y="5267"/>
                      <a:pt x="9345" y="5183"/>
                    </a:cubicBezTo>
                    <a:cubicBezTo>
                      <a:pt x="9345" y="5160"/>
                      <a:pt x="9329" y="5160"/>
                      <a:pt x="9329" y="5137"/>
                    </a:cubicBezTo>
                    <a:cubicBezTo>
                      <a:pt x="9230" y="5115"/>
                      <a:pt x="9269" y="5236"/>
                      <a:pt x="9162" y="5198"/>
                    </a:cubicBezTo>
                    <a:cubicBezTo>
                      <a:pt x="9421" y="4177"/>
                      <a:pt x="9794" y="3186"/>
                      <a:pt x="10282" y="2249"/>
                    </a:cubicBezTo>
                    <a:cubicBezTo>
                      <a:pt x="10770" y="3217"/>
                      <a:pt x="11326" y="4131"/>
                      <a:pt x="12439" y="4482"/>
                    </a:cubicBezTo>
                    <a:close/>
                    <a:moveTo>
                      <a:pt x="11174" y="3552"/>
                    </a:moveTo>
                    <a:cubicBezTo>
                      <a:pt x="11319" y="3689"/>
                      <a:pt x="11463" y="3804"/>
                      <a:pt x="11601" y="3933"/>
                    </a:cubicBezTo>
                    <a:cubicBezTo>
                      <a:pt x="11425" y="3849"/>
                      <a:pt x="11281" y="3712"/>
                      <a:pt x="11174" y="3545"/>
                    </a:cubicBezTo>
                    <a:close/>
                    <a:moveTo>
                      <a:pt x="9322" y="5976"/>
                    </a:moveTo>
                    <a:cubicBezTo>
                      <a:pt x="9307" y="5900"/>
                      <a:pt x="9345" y="5877"/>
                      <a:pt x="9406" y="5877"/>
                    </a:cubicBezTo>
                    <a:cubicBezTo>
                      <a:pt x="9421" y="5945"/>
                      <a:pt x="9383" y="5968"/>
                      <a:pt x="9322" y="5968"/>
                    </a:cubicBezTo>
                    <a:close/>
                    <a:moveTo>
                      <a:pt x="9345" y="6060"/>
                    </a:moveTo>
                    <a:cubicBezTo>
                      <a:pt x="9352" y="6181"/>
                      <a:pt x="9238" y="6181"/>
                      <a:pt x="9185" y="6250"/>
                    </a:cubicBezTo>
                    <a:cubicBezTo>
                      <a:pt x="9124" y="6159"/>
                      <a:pt x="9299" y="6159"/>
                      <a:pt x="9284" y="6060"/>
                    </a:cubicBezTo>
                    <a:close/>
                    <a:moveTo>
                      <a:pt x="9078" y="6730"/>
                    </a:moveTo>
                    <a:cubicBezTo>
                      <a:pt x="9078" y="6776"/>
                      <a:pt x="9025" y="6776"/>
                      <a:pt x="8979" y="6768"/>
                    </a:cubicBezTo>
                    <a:cubicBezTo>
                      <a:pt x="8964" y="6692"/>
                      <a:pt x="9047" y="6692"/>
                      <a:pt x="9078" y="6723"/>
                    </a:cubicBezTo>
                    <a:close/>
                    <a:moveTo>
                      <a:pt x="8979" y="5236"/>
                    </a:moveTo>
                    <a:cubicBezTo>
                      <a:pt x="9078" y="5229"/>
                      <a:pt x="9032" y="5366"/>
                      <a:pt x="9025" y="5419"/>
                    </a:cubicBezTo>
                    <a:cubicBezTo>
                      <a:pt x="8971" y="5389"/>
                      <a:pt x="9009" y="5275"/>
                      <a:pt x="8979" y="5236"/>
                    </a:cubicBezTo>
                    <a:close/>
                    <a:moveTo>
                      <a:pt x="9063" y="5480"/>
                    </a:moveTo>
                    <a:cubicBezTo>
                      <a:pt x="9086" y="5396"/>
                      <a:pt x="9108" y="5320"/>
                      <a:pt x="9124" y="5236"/>
                    </a:cubicBezTo>
                    <a:cubicBezTo>
                      <a:pt x="9177" y="5221"/>
                      <a:pt x="9169" y="5275"/>
                      <a:pt x="9208" y="5275"/>
                    </a:cubicBezTo>
                    <a:cubicBezTo>
                      <a:pt x="9147" y="5336"/>
                      <a:pt x="9185" y="5488"/>
                      <a:pt x="9055" y="5480"/>
                    </a:cubicBezTo>
                    <a:close/>
                    <a:moveTo>
                      <a:pt x="9291" y="4444"/>
                    </a:moveTo>
                    <a:cubicBezTo>
                      <a:pt x="9322" y="4543"/>
                      <a:pt x="9169" y="4741"/>
                      <a:pt x="9291" y="4444"/>
                    </a:cubicBezTo>
                    <a:close/>
                    <a:moveTo>
                      <a:pt x="9390" y="3826"/>
                    </a:moveTo>
                    <a:cubicBezTo>
                      <a:pt x="9459" y="3811"/>
                      <a:pt x="9291" y="4208"/>
                      <a:pt x="9246" y="4337"/>
                    </a:cubicBezTo>
                    <a:cubicBezTo>
                      <a:pt x="9223" y="4185"/>
                      <a:pt x="9360" y="4009"/>
                      <a:pt x="9383" y="3826"/>
                    </a:cubicBezTo>
                    <a:close/>
                    <a:moveTo>
                      <a:pt x="9611" y="3301"/>
                    </a:moveTo>
                    <a:cubicBezTo>
                      <a:pt x="9611" y="3476"/>
                      <a:pt x="9429" y="3644"/>
                      <a:pt x="9611" y="3301"/>
                    </a:cubicBezTo>
                    <a:close/>
                    <a:moveTo>
                      <a:pt x="10229" y="2157"/>
                    </a:moveTo>
                    <a:cubicBezTo>
                      <a:pt x="9444" y="2455"/>
                      <a:pt x="8011" y="2691"/>
                      <a:pt x="7150" y="2256"/>
                    </a:cubicBezTo>
                    <a:cubicBezTo>
                      <a:pt x="7089" y="2028"/>
                      <a:pt x="7226" y="1914"/>
                      <a:pt x="7249" y="1708"/>
                    </a:cubicBezTo>
                    <a:cubicBezTo>
                      <a:pt x="7081" y="1792"/>
                      <a:pt x="7150" y="2112"/>
                      <a:pt x="6990" y="2196"/>
                    </a:cubicBezTo>
                    <a:cubicBezTo>
                      <a:pt x="6959" y="1883"/>
                      <a:pt x="7096" y="1517"/>
                      <a:pt x="7173" y="1182"/>
                    </a:cubicBezTo>
                    <a:cubicBezTo>
                      <a:pt x="7577" y="923"/>
                      <a:pt x="8194" y="877"/>
                      <a:pt x="8796" y="816"/>
                    </a:cubicBezTo>
                    <a:cubicBezTo>
                      <a:pt x="9421" y="1037"/>
                      <a:pt x="10130" y="1167"/>
                      <a:pt x="10488" y="1647"/>
                    </a:cubicBezTo>
                    <a:cubicBezTo>
                      <a:pt x="10412" y="1822"/>
                      <a:pt x="10198" y="1959"/>
                      <a:pt x="10221" y="2157"/>
                    </a:cubicBezTo>
                    <a:close/>
                    <a:moveTo>
                      <a:pt x="9390" y="2439"/>
                    </a:moveTo>
                    <a:cubicBezTo>
                      <a:pt x="9337" y="2493"/>
                      <a:pt x="9246" y="2485"/>
                      <a:pt x="9169" y="2508"/>
                    </a:cubicBezTo>
                    <a:cubicBezTo>
                      <a:pt x="9177" y="2424"/>
                      <a:pt x="9329" y="2485"/>
                      <a:pt x="9383" y="2447"/>
                    </a:cubicBezTo>
                    <a:close/>
                    <a:moveTo>
                      <a:pt x="7028" y="2607"/>
                    </a:moveTo>
                    <a:lnTo>
                      <a:pt x="7127" y="2607"/>
                    </a:lnTo>
                    <a:cubicBezTo>
                      <a:pt x="7157" y="2668"/>
                      <a:pt x="6990" y="2668"/>
                      <a:pt x="7020" y="2607"/>
                    </a:cubicBezTo>
                    <a:close/>
                    <a:moveTo>
                      <a:pt x="7173" y="2912"/>
                    </a:moveTo>
                    <a:cubicBezTo>
                      <a:pt x="7173" y="2973"/>
                      <a:pt x="7150" y="3026"/>
                      <a:pt x="7112" y="3072"/>
                    </a:cubicBezTo>
                    <a:cubicBezTo>
                      <a:pt x="7058" y="3041"/>
                      <a:pt x="7096" y="2904"/>
                      <a:pt x="7173" y="2912"/>
                    </a:cubicBezTo>
                    <a:close/>
                    <a:moveTo>
                      <a:pt x="7112" y="2729"/>
                    </a:moveTo>
                    <a:cubicBezTo>
                      <a:pt x="7119" y="2767"/>
                      <a:pt x="7104" y="2805"/>
                      <a:pt x="7066" y="2828"/>
                    </a:cubicBezTo>
                    <a:cubicBezTo>
                      <a:pt x="6997" y="2859"/>
                      <a:pt x="7058" y="2759"/>
                      <a:pt x="7005" y="2767"/>
                    </a:cubicBezTo>
                    <a:cubicBezTo>
                      <a:pt x="7005" y="2729"/>
                      <a:pt x="7051" y="2729"/>
                      <a:pt x="7104" y="2729"/>
                    </a:cubicBezTo>
                    <a:close/>
                    <a:moveTo>
                      <a:pt x="7211" y="3339"/>
                    </a:moveTo>
                    <a:cubicBezTo>
                      <a:pt x="7211" y="3384"/>
                      <a:pt x="7180" y="3400"/>
                      <a:pt x="7173" y="3438"/>
                    </a:cubicBezTo>
                    <a:cubicBezTo>
                      <a:pt x="7104" y="3430"/>
                      <a:pt x="7043" y="3415"/>
                      <a:pt x="7051" y="3339"/>
                    </a:cubicBezTo>
                    <a:close/>
                    <a:moveTo>
                      <a:pt x="7188" y="3545"/>
                    </a:moveTo>
                    <a:lnTo>
                      <a:pt x="7249" y="3545"/>
                    </a:lnTo>
                    <a:cubicBezTo>
                      <a:pt x="7287" y="3583"/>
                      <a:pt x="7234" y="3644"/>
                      <a:pt x="7211" y="3682"/>
                    </a:cubicBezTo>
                    <a:cubicBezTo>
                      <a:pt x="7157" y="3682"/>
                      <a:pt x="7195" y="3590"/>
                      <a:pt x="7188" y="3545"/>
                    </a:cubicBezTo>
                    <a:close/>
                    <a:moveTo>
                      <a:pt x="8468" y="7843"/>
                    </a:moveTo>
                    <a:cubicBezTo>
                      <a:pt x="8468" y="7790"/>
                      <a:pt x="8476" y="7744"/>
                      <a:pt x="8491" y="7698"/>
                    </a:cubicBezTo>
                    <a:cubicBezTo>
                      <a:pt x="8552" y="7706"/>
                      <a:pt x="8529" y="7805"/>
                      <a:pt x="8598" y="7820"/>
                    </a:cubicBezTo>
                    <a:cubicBezTo>
                      <a:pt x="8712" y="7691"/>
                      <a:pt x="8476" y="7591"/>
                      <a:pt x="8453" y="7477"/>
                    </a:cubicBezTo>
                    <a:cubicBezTo>
                      <a:pt x="8468" y="7538"/>
                      <a:pt x="8567" y="7538"/>
                      <a:pt x="8636" y="7553"/>
                    </a:cubicBezTo>
                    <a:cubicBezTo>
                      <a:pt x="8567" y="7691"/>
                      <a:pt x="8705" y="7790"/>
                      <a:pt x="8735" y="7904"/>
                    </a:cubicBezTo>
                    <a:cubicBezTo>
                      <a:pt x="8720" y="7904"/>
                      <a:pt x="8720" y="7927"/>
                      <a:pt x="8720" y="7942"/>
                    </a:cubicBezTo>
                    <a:lnTo>
                      <a:pt x="8575" y="7942"/>
                    </a:lnTo>
                    <a:cubicBezTo>
                      <a:pt x="8636" y="7851"/>
                      <a:pt x="8522" y="7873"/>
                      <a:pt x="8468" y="7843"/>
                    </a:cubicBezTo>
                    <a:close/>
                    <a:moveTo>
                      <a:pt x="8636" y="6616"/>
                    </a:moveTo>
                    <a:cubicBezTo>
                      <a:pt x="8636" y="6662"/>
                      <a:pt x="8605" y="6677"/>
                      <a:pt x="8613" y="6738"/>
                    </a:cubicBezTo>
                    <a:cubicBezTo>
                      <a:pt x="8499" y="6616"/>
                      <a:pt x="8407" y="6502"/>
                      <a:pt x="8468" y="6288"/>
                    </a:cubicBezTo>
                    <a:cubicBezTo>
                      <a:pt x="8537" y="6326"/>
                      <a:pt x="8506" y="6456"/>
                      <a:pt x="8529" y="6532"/>
                    </a:cubicBezTo>
                    <a:cubicBezTo>
                      <a:pt x="8605" y="6342"/>
                      <a:pt x="8659" y="6128"/>
                      <a:pt x="8720" y="5922"/>
                    </a:cubicBezTo>
                    <a:cubicBezTo>
                      <a:pt x="8743" y="6128"/>
                      <a:pt x="8735" y="6479"/>
                      <a:pt x="8552" y="6555"/>
                    </a:cubicBezTo>
                    <a:cubicBezTo>
                      <a:pt x="8529" y="6624"/>
                      <a:pt x="8621" y="6585"/>
                      <a:pt x="8628" y="6624"/>
                    </a:cubicBezTo>
                    <a:close/>
                    <a:moveTo>
                      <a:pt x="8697" y="7203"/>
                    </a:moveTo>
                    <a:lnTo>
                      <a:pt x="8598" y="7203"/>
                    </a:lnTo>
                    <a:lnTo>
                      <a:pt x="8598" y="7104"/>
                    </a:lnTo>
                    <a:lnTo>
                      <a:pt x="8674" y="7104"/>
                    </a:lnTo>
                    <a:cubicBezTo>
                      <a:pt x="8659" y="7165"/>
                      <a:pt x="8697" y="7165"/>
                      <a:pt x="8697" y="7210"/>
                    </a:cubicBezTo>
                    <a:close/>
                    <a:moveTo>
                      <a:pt x="8674" y="6921"/>
                    </a:moveTo>
                    <a:cubicBezTo>
                      <a:pt x="8590" y="6860"/>
                      <a:pt x="8720" y="6707"/>
                      <a:pt x="8697" y="6570"/>
                    </a:cubicBezTo>
                    <a:cubicBezTo>
                      <a:pt x="8765" y="6624"/>
                      <a:pt x="8758" y="6913"/>
                      <a:pt x="8674" y="6928"/>
                    </a:cubicBezTo>
                    <a:close/>
                    <a:moveTo>
                      <a:pt x="8148" y="7812"/>
                    </a:moveTo>
                    <a:cubicBezTo>
                      <a:pt x="8087" y="7812"/>
                      <a:pt x="8080" y="7698"/>
                      <a:pt x="8110" y="7675"/>
                    </a:cubicBezTo>
                    <a:cubicBezTo>
                      <a:pt x="8163" y="7683"/>
                      <a:pt x="8141" y="7759"/>
                      <a:pt x="8141" y="7820"/>
                    </a:cubicBezTo>
                    <a:close/>
                    <a:moveTo>
                      <a:pt x="8125" y="7607"/>
                    </a:moveTo>
                    <a:cubicBezTo>
                      <a:pt x="8072" y="7607"/>
                      <a:pt x="7988" y="7622"/>
                      <a:pt x="7958" y="7591"/>
                    </a:cubicBezTo>
                    <a:cubicBezTo>
                      <a:pt x="8011" y="7576"/>
                      <a:pt x="8133" y="7477"/>
                      <a:pt x="8125" y="7614"/>
                    </a:cubicBezTo>
                    <a:close/>
                    <a:moveTo>
                      <a:pt x="8019" y="7386"/>
                    </a:moveTo>
                    <a:cubicBezTo>
                      <a:pt x="8064" y="7355"/>
                      <a:pt x="8125" y="7386"/>
                      <a:pt x="8110" y="7470"/>
                    </a:cubicBezTo>
                    <a:cubicBezTo>
                      <a:pt x="8072" y="7454"/>
                      <a:pt x="8011" y="7462"/>
                      <a:pt x="8019" y="7393"/>
                    </a:cubicBezTo>
                    <a:close/>
                    <a:moveTo>
                      <a:pt x="7942" y="7226"/>
                    </a:moveTo>
                    <a:cubicBezTo>
                      <a:pt x="8072" y="7165"/>
                      <a:pt x="8087" y="7264"/>
                      <a:pt x="8209" y="7264"/>
                    </a:cubicBezTo>
                    <a:lnTo>
                      <a:pt x="8209" y="7370"/>
                    </a:lnTo>
                    <a:cubicBezTo>
                      <a:pt x="8133" y="7309"/>
                      <a:pt x="7965" y="7340"/>
                      <a:pt x="7935" y="7233"/>
                    </a:cubicBezTo>
                    <a:close/>
                    <a:moveTo>
                      <a:pt x="8163" y="7447"/>
                    </a:moveTo>
                    <a:cubicBezTo>
                      <a:pt x="8224" y="7439"/>
                      <a:pt x="8232" y="7477"/>
                      <a:pt x="8232" y="7530"/>
                    </a:cubicBezTo>
                    <a:cubicBezTo>
                      <a:pt x="8171" y="7546"/>
                      <a:pt x="8156" y="7508"/>
                      <a:pt x="8163" y="7454"/>
                    </a:cubicBezTo>
                    <a:close/>
                    <a:moveTo>
                      <a:pt x="8209" y="7180"/>
                    </a:moveTo>
                    <a:cubicBezTo>
                      <a:pt x="8133" y="7195"/>
                      <a:pt x="8148" y="7119"/>
                      <a:pt x="8148" y="7058"/>
                    </a:cubicBezTo>
                    <a:cubicBezTo>
                      <a:pt x="8080" y="7043"/>
                      <a:pt x="8118" y="7127"/>
                      <a:pt x="8064" y="7119"/>
                    </a:cubicBezTo>
                    <a:cubicBezTo>
                      <a:pt x="7980" y="7119"/>
                      <a:pt x="7973" y="7043"/>
                      <a:pt x="7980" y="6959"/>
                    </a:cubicBezTo>
                    <a:cubicBezTo>
                      <a:pt x="8011" y="6951"/>
                      <a:pt x="8034" y="6928"/>
                      <a:pt x="8064" y="6921"/>
                    </a:cubicBezTo>
                    <a:cubicBezTo>
                      <a:pt x="8041" y="6860"/>
                      <a:pt x="7958" y="6860"/>
                      <a:pt x="7980" y="6753"/>
                    </a:cubicBezTo>
                    <a:cubicBezTo>
                      <a:pt x="8095" y="6730"/>
                      <a:pt x="8087" y="6822"/>
                      <a:pt x="8125" y="6875"/>
                    </a:cubicBezTo>
                    <a:cubicBezTo>
                      <a:pt x="8171" y="6883"/>
                      <a:pt x="8224" y="6875"/>
                      <a:pt x="8270" y="6860"/>
                    </a:cubicBezTo>
                    <a:cubicBezTo>
                      <a:pt x="8247" y="6944"/>
                      <a:pt x="8301" y="6959"/>
                      <a:pt x="8285" y="7043"/>
                    </a:cubicBezTo>
                    <a:cubicBezTo>
                      <a:pt x="8209" y="6989"/>
                      <a:pt x="8240" y="7111"/>
                      <a:pt x="8202" y="7188"/>
                    </a:cubicBezTo>
                    <a:close/>
                    <a:moveTo>
                      <a:pt x="7820" y="5877"/>
                    </a:moveTo>
                    <a:cubicBezTo>
                      <a:pt x="7851" y="5892"/>
                      <a:pt x="7820" y="5976"/>
                      <a:pt x="7859" y="5983"/>
                    </a:cubicBezTo>
                    <a:cubicBezTo>
                      <a:pt x="7820" y="6037"/>
                      <a:pt x="7767" y="5922"/>
                      <a:pt x="7759" y="5877"/>
                    </a:cubicBezTo>
                    <a:close/>
                    <a:moveTo>
                      <a:pt x="7721" y="5023"/>
                    </a:moveTo>
                    <a:cubicBezTo>
                      <a:pt x="7714" y="4977"/>
                      <a:pt x="7828" y="4962"/>
                      <a:pt x="7836" y="5000"/>
                    </a:cubicBezTo>
                    <a:cubicBezTo>
                      <a:pt x="7851" y="5084"/>
                      <a:pt x="7729" y="5046"/>
                      <a:pt x="7714" y="5031"/>
                    </a:cubicBezTo>
                    <a:close/>
                    <a:moveTo>
                      <a:pt x="7859" y="6486"/>
                    </a:moveTo>
                    <a:lnTo>
                      <a:pt x="7920" y="6486"/>
                    </a:lnTo>
                    <a:cubicBezTo>
                      <a:pt x="7988" y="6555"/>
                      <a:pt x="7927" y="6669"/>
                      <a:pt x="7836" y="6662"/>
                    </a:cubicBezTo>
                    <a:cubicBezTo>
                      <a:pt x="7851" y="6608"/>
                      <a:pt x="7859" y="6555"/>
                      <a:pt x="7859" y="6494"/>
                    </a:cubicBezTo>
                    <a:close/>
                    <a:moveTo>
                      <a:pt x="8064" y="6547"/>
                    </a:moveTo>
                    <a:cubicBezTo>
                      <a:pt x="8171" y="6601"/>
                      <a:pt x="8110" y="6692"/>
                      <a:pt x="8186" y="6776"/>
                    </a:cubicBezTo>
                    <a:cubicBezTo>
                      <a:pt x="8087" y="6791"/>
                      <a:pt x="8118" y="6677"/>
                      <a:pt x="8019" y="6692"/>
                    </a:cubicBezTo>
                    <a:cubicBezTo>
                      <a:pt x="8011" y="6639"/>
                      <a:pt x="8026" y="6593"/>
                      <a:pt x="8064" y="6555"/>
                    </a:cubicBezTo>
                    <a:close/>
                    <a:moveTo>
                      <a:pt x="8019" y="6060"/>
                    </a:moveTo>
                    <a:cubicBezTo>
                      <a:pt x="8019" y="6021"/>
                      <a:pt x="8049" y="6014"/>
                      <a:pt x="8049" y="5976"/>
                    </a:cubicBezTo>
                    <a:cubicBezTo>
                      <a:pt x="8087" y="5983"/>
                      <a:pt x="8133" y="5983"/>
                      <a:pt x="8125" y="6037"/>
                    </a:cubicBezTo>
                    <a:cubicBezTo>
                      <a:pt x="8064" y="6029"/>
                      <a:pt x="8072" y="6075"/>
                      <a:pt x="8019" y="6067"/>
                    </a:cubicBezTo>
                    <a:close/>
                    <a:moveTo>
                      <a:pt x="8163" y="5678"/>
                    </a:moveTo>
                    <a:cubicBezTo>
                      <a:pt x="8125" y="5701"/>
                      <a:pt x="8087" y="5717"/>
                      <a:pt x="8041" y="5739"/>
                    </a:cubicBezTo>
                    <a:cubicBezTo>
                      <a:pt x="7988" y="5694"/>
                      <a:pt x="7927" y="5671"/>
                      <a:pt x="7859" y="5656"/>
                    </a:cubicBezTo>
                    <a:cubicBezTo>
                      <a:pt x="7866" y="5412"/>
                      <a:pt x="8034" y="5496"/>
                      <a:pt x="8186" y="5511"/>
                    </a:cubicBezTo>
                    <a:cubicBezTo>
                      <a:pt x="8186" y="5587"/>
                      <a:pt x="8148" y="5602"/>
                      <a:pt x="8163" y="5686"/>
                    </a:cubicBezTo>
                    <a:close/>
                    <a:moveTo>
                      <a:pt x="7881" y="6250"/>
                    </a:moveTo>
                    <a:cubicBezTo>
                      <a:pt x="7874" y="6204"/>
                      <a:pt x="7897" y="6197"/>
                      <a:pt x="7904" y="6166"/>
                    </a:cubicBezTo>
                    <a:cubicBezTo>
                      <a:pt x="7927" y="6189"/>
                      <a:pt x="7965" y="6197"/>
                      <a:pt x="8003" y="6189"/>
                    </a:cubicBezTo>
                    <a:cubicBezTo>
                      <a:pt x="7965" y="6242"/>
                      <a:pt x="7942" y="6288"/>
                      <a:pt x="7874" y="6258"/>
                    </a:cubicBezTo>
                    <a:close/>
                    <a:moveTo>
                      <a:pt x="7958" y="6288"/>
                    </a:moveTo>
                    <a:lnTo>
                      <a:pt x="8003" y="6288"/>
                    </a:lnTo>
                    <a:cubicBezTo>
                      <a:pt x="8041" y="6334"/>
                      <a:pt x="8003" y="6319"/>
                      <a:pt x="8003" y="6372"/>
                    </a:cubicBezTo>
                    <a:lnTo>
                      <a:pt x="7958" y="6372"/>
                    </a:lnTo>
                    <a:cubicBezTo>
                      <a:pt x="7958" y="6319"/>
                      <a:pt x="7927" y="6334"/>
                      <a:pt x="7958" y="6296"/>
                    </a:cubicBezTo>
                    <a:close/>
                    <a:moveTo>
                      <a:pt x="8270" y="6067"/>
                    </a:moveTo>
                    <a:cubicBezTo>
                      <a:pt x="8323" y="6067"/>
                      <a:pt x="8316" y="6136"/>
                      <a:pt x="8293" y="6166"/>
                    </a:cubicBezTo>
                    <a:cubicBezTo>
                      <a:pt x="8217" y="6159"/>
                      <a:pt x="8262" y="6113"/>
                      <a:pt x="8262" y="6067"/>
                    </a:cubicBezTo>
                    <a:close/>
                    <a:moveTo>
                      <a:pt x="8331" y="7210"/>
                    </a:moveTo>
                    <a:cubicBezTo>
                      <a:pt x="8285" y="7172"/>
                      <a:pt x="8270" y="7119"/>
                      <a:pt x="8270" y="7066"/>
                    </a:cubicBezTo>
                    <a:cubicBezTo>
                      <a:pt x="8293" y="7104"/>
                      <a:pt x="8339" y="7127"/>
                      <a:pt x="8323" y="7210"/>
                    </a:cubicBezTo>
                    <a:close/>
                    <a:moveTo>
                      <a:pt x="8285" y="7416"/>
                    </a:moveTo>
                    <a:lnTo>
                      <a:pt x="8285" y="7317"/>
                    </a:lnTo>
                    <a:cubicBezTo>
                      <a:pt x="8346" y="7287"/>
                      <a:pt x="8346" y="7447"/>
                      <a:pt x="8285" y="7416"/>
                    </a:cubicBezTo>
                    <a:close/>
                    <a:moveTo>
                      <a:pt x="8384" y="7820"/>
                    </a:moveTo>
                    <a:cubicBezTo>
                      <a:pt x="8262" y="7759"/>
                      <a:pt x="8323" y="7637"/>
                      <a:pt x="8285" y="7515"/>
                    </a:cubicBezTo>
                    <a:cubicBezTo>
                      <a:pt x="8445" y="7485"/>
                      <a:pt x="8316" y="7752"/>
                      <a:pt x="8384" y="7820"/>
                    </a:cubicBezTo>
                    <a:close/>
                    <a:moveTo>
                      <a:pt x="8285" y="6555"/>
                    </a:moveTo>
                    <a:cubicBezTo>
                      <a:pt x="8316" y="6486"/>
                      <a:pt x="8339" y="6418"/>
                      <a:pt x="8407" y="6395"/>
                    </a:cubicBezTo>
                    <a:cubicBezTo>
                      <a:pt x="8415" y="6471"/>
                      <a:pt x="8362" y="6547"/>
                      <a:pt x="8285" y="6555"/>
                    </a:cubicBezTo>
                    <a:close/>
                    <a:moveTo>
                      <a:pt x="8209" y="5724"/>
                    </a:moveTo>
                    <a:cubicBezTo>
                      <a:pt x="8202" y="5663"/>
                      <a:pt x="8240" y="5640"/>
                      <a:pt x="8247" y="5595"/>
                    </a:cubicBezTo>
                    <a:cubicBezTo>
                      <a:pt x="8293" y="5618"/>
                      <a:pt x="8262" y="5739"/>
                      <a:pt x="8202" y="5724"/>
                    </a:cubicBezTo>
                    <a:close/>
                    <a:moveTo>
                      <a:pt x="7942" y="5153"/>
                    </a:moveTo>
                    <a:cubicBezTo>
                      <a:pt x="7958" y="5214"/>
                      <a:pt x="7912" y="5214"/>
                      <a:pt x="7897" y="5252"/>
                    </a:cubicBezTo>
                    <a:cubicBezTo>
                      <a:pt x="7851" y="5244"/>
                      <a:pt x="7874" y="5137"/>
                      <a:pt x="7935" y="5153"/>
                    </a:cubicBezTo>
                    <a:close/>
                    <a:moveTo>
                      <a:pt x="7920" y="5023"/>
                    </a:moveTo>
                    <a:cubicBezTo>
                      <a:pt x="7942" y="5008"/>
                      <a:pt x="7973" y="5000"/>
                      <a:pt x="8003" y="5008"/>
                    </a:cubicBezTo>
                    <a:lnTo>
                      <a:pt x="8003" y="5069"/>
                    </a:lnTo>
                    <a:cubicBezTo>
                      <a:pt x="7965" y="5069"/>
                      <a:pt x="7897" y="5092"/>
                      <a:pt x="7920" y="5031"/>
                    </a:cubicBezTo>
                    <a:close/>
                    <a:moveTo>
                      <a:pt x="7699" y="5130"/>
                    </a:moveTo>
                    <a:lnTo>
                      <a:pt x="7759" y="5130"/>
                    </a:lnTo>
                    <a:cubicBezTo>
                      <a:pt x="7759" y="5206"/>
                      <a:pt x="7775" y="5297"/>
                      <a:pt x="7721" y="5313"/>
                    </a:cubicBezTo>
                    <a:cubicBezTo>
                      <a:pt x="7645" y="5305"/>
                      <a:pt x="7683" y="5183"/>
                      <a:pt x="7699" y="5137"/>
                    </a:cubicBezTo>
                    <a:close/>
                    <a:moveTo>
                      <a:pt x="7721" y="5701"/>
                    </a:moveTo>
                    <a:lnTo>
                      <a:pt x="7782" y="5701"/>
                    </a:lnTo>
                    <a:cubicBezTo>
                      <a:pt x="7790" y="5747"/>
                      <a:pt x="7767" y="5755"/>
                      <a:pt x="7759" y="5785"/>
                    </a:cubicBezTo>
                    <a:cubicBezTo>
                      <a:pt x="7721" y="5785"/>
                      <a:pt x="7706" y="5755"/>
                      <a:pt x="7714" y="5709"/>
                    </a:cubicBezTo>
                    <a:close/>
                    <a:moveTo>
                      <a:pt x="7942" y="6761"/>
                    </a:moveTo>
                    <a:cubicBezTo>
                      <a:pt x="7904" y="6822"/>
                      <a:pt x="7691" y="6753"/>
                      <a:pt x="7699" y="6639"/>
                    </a:cubicBezTo>
                    <a:cubicBezTo>
                      <a:pt x="7455" y="6624"/>
                      <a:pt x="7371" y="6448"/>
                      <a:pt x="7188" y="6372"/>
                    </a:cubicBezTo>
                    <a:cubicBezTo>
                      <a:pt x="7432" y="6281"/>
                      <a:pt x="7706" y="6646"/>
                      <a:pt x="7935" y="6761"/>
                    </a:cubicBezTo>
                    <a:close/>
                    <a:moveTo>
                      <a:pt x="7455" y="6677"/>
                    </a:moveTo>
                    <a:cubicBezTo>
                      <a:pt x="7653" y="6685"/>
                      <a:pt x="7744" y="6814"/>
                      <a:pt x="7881" y="6883"/>
                    </a:cubicBezTo>
                    <a:cubicBezTo>
                      <a:pt x="7874" y="6913"/>
                      <a:pt x="7843" y="6928"/>
                      <a:pt x="7820" y="6928"/>
                    </a:cubicBezTo>
                    <a:cubicBezTo>
                      <a:pt x="7851" y="6974"/>
                      <a:pt x="7996" y="6906"/>
                      <a:pt x="7958" y="7027"/>
                    </a:cubicBezTo>
                    <a:cubicBezTo>
                      <a:pt x="7897" y="7066"/>
                      <a:pt x="7820" y="6974"/>
                      <a:pt x="7759" y="6944"/>
                    </a:cubicBezTo>
                    <a:cubicBezTo>
                      <a:pt x="7676" y="7058"/>
                      <a:pt x="7881" y="7050"/>
                      <a:pt x="7897" y="7127"/>
                    </a:cubicBezTo>
                    <a:cubicBezTo>
                      <a:pt x="7828" y="7203"/>
                      <a:pt x="7851" y="7226"/>
                      <a:pt x="7897" y="7317"/>
                    </a:cubicBezTo>
                    <a:cubicBezTo>
                      <a:pt x="7767" y="7332"/>
                      <a:pt x="7790" y="7180"/>
                      <a:pt x="7737" y="7111"/>
                    </a:cubicBezTo>
                    <a:cubicBezTo>
                      <a:pt x="7615" y="7134"/>
                      <a:pt x="7638" y="7020"/>
                      <a:pt x="7538" y="7012"/>
                    </a:cubicBezTo>
                    <a:cubicBezTo>
                      <a:pt x="7546" y="6928"/>
                      <a:pt x="7706" y="7005"/>
                      <a:pt x="7737" y="6951"/>
                    </a:cubicBezTo>
                    <a:cubicBezTo>
                      <a:pt x="7599" y="6875"/>
                      <a:pt x="7516" y="6738"/>
                      <a:pt x="7310" y="6723"/>
                    </a:cubicBezTo>
                    <a:cubicBezTo>
                      <a:pt x="7272" y="6639"/>
                      <a:pt x="7234" y="6555"/>
                      <a:pt x="7211" y="6463"/>
                    </a:cubicBezTo>
                    <a:cubicBezTo>
                      <a:pt x="7295" y="6517"/>
                      <a:pt x="7424" y="6547"/>
                      <a:pt x="7447" y="6677"/>
                    </a:cubicBezTo>
                    <a:close/>
                    <a:moveTo>
                      <a:pt x="7089" y="7477"/>
                    </a:moveTo>
                    <a:cubicBezTo>
                      <a:pt x="7104" y="7530"/>
                      <a:pt x="7043" y="7515"/>
                      <a:pt x="7028" y="7538"/>
                    </a:cubicBezTo>
                    <a:cubicBezTo>
                      <a:pt x="7119" y="7546"/>
                      <a:pt x="7135" y="7630"/>
                      <a:pt x="7249" y="7614"/>
                    </a:cubicBezTo>
                    <a:cubicBezTo>
                      <a:pt x="7188" y="7706"/>
                      <a:pt x="7020" y="7637"/>
                      <a:pt x="6959" y="7599"/>
                    </a:cubicBezTo>
                    <a:cubicBezTo>
                      <a:pt x="6974" y="7530"/>
                      <a:pt x="7013" y="7424"/>
                      <a:pt x="7081" y="7477"/>
                    </a:cubicBezTo>
                    <a:close/>
                    <a:moveTo>
                      <a:pt x="6860" y="7355"/>
                    </a:moveTo>
                    <a:cubicBezTo>
                      <a:pt x="6898" y="7348"/>
                      <a:pt x="7013" y="7302"/>
                      <a:pt x="7051" y="7355"/>
                    </a:cubicBezTo>
                    <a:cubicBezTo>
                      <a:pt x="7043" y="7424"/>
                      <a:pt x="6845" y="7454"/>
                      <a:pt x="6860" y="7355"/>
                    </a:cubicBezTo>
                    <a:close/>
                    <a:moveTo>
                      <a:pt x="7188" y="7698"/>
                    </a:moveTo>
                    <a:lnTo>
                      <a:pt x="7310" y="7698"/>
                    </a:lnTo>
                    <a:cubicBezTo>
                      <a:pt x="7302" y="7744"/>
                      <a:pt x="7165" y="7812"/>
                      <a:pt x="7188" y="7698"/>
                    </a:cubicBezTo>
                    <a:close/>
                    <a:moveTo>
                      <a:pt x="7554" y="7805"/>
                    </a:moveTo>
                    <a:cubicBezTo>
                      <a:pt x="7561" y="7858"/>
                      <a:pt x="7508" y="7843"/>
                      <a:pt x="7485" y="7866"/>
                    </a:cubicBezTo>
                    <a:cubicBezTo>
                      <a:pt x="7523" y="7912"/>
                      <a:pt x="7607" y="7912"/>
                      <a:pt x="7691" y="7904"/>
                    </a:cubicBezTo>
                    <a:cubicBezTo>
                      <a:pt x="7645" y="7942"/>
                      <a:pt x="7592" y="7973"/>
                      <a:pt x="7531" y="7988"/>
                    </a:cubicBezTo>
                    <a:cubicBezTo>
                      <a:pt x="7493" y="7889"/>
                      <a:pt x="7371" y="7889"/>
                      <a:pt x="7302" y="7820"/>
                    </a:cubicBezTo>
                    <a:cubicBezTo>
                      <a:pt x="7310" y="7729"/>
                      <a:pt x="7523" y="7752"/>
                      <a:pt x="7554" y="7805"/>
                    </a:cubicBezTo>
                    <a:close/>
                    <a:moveTo>
                      <a:pt x="7340" y="7660"/>
                    </a:moveTo>
                    <a:cubicBezTo>
                      <a:pt x="7371" y="7630"/>
                      <a:pt x="7432" y="7637"/>
                      <a:pt x="7485" y="7637"/>
                    </a:cubicBezTo>
                    <a:cubicBezTo>
                      <a:pt x="7531" y="7744"/>
                      <a:pt x="7325" y="7752"/>
                      <a:pt x="7348" y="7660"/>
                    </a:cubicBezTo>
                    <a:close/>
                    <a:moveTo>
                      <a:pt x="7386" y="6928"/>
                    </a:moveTo>
                    <a:cubicBezTo>
                      <a:pt x="7401" y="6852"/>
                      <a:pt x="7386" y="6860"/>
                      <a:pt x="7401" y="6806"/>
                    </a:cubicBezTo>
                    <a:cubicBezTo>
                      <a:pt x="7470" y="6837"/>
                      <a:pt x="7554" y="6852"/>
                      <a:pt x="7554" y="6951"/>
                    </a:cubicBezTo>
                    <a:cubicBezTo>
                      <a:pt x="7508" y="6989"/>
                      <a:pt x="7432" y="6944"/>
                      <a:pt x="7386" y="6928"/>
                    </a:cubicBezTo>
                    <a:close/>
                    <a:moveTo>
                      <a:pt x="7401" y="7172"/>
                    </a:moveTo>
                    <a:cubicBezTo>
                      <a:pt x="7348" y="7172"/>
                      <a:pt x="7317" y="7134"/>
                      <a:pt x="7325" y="7066"/>
                    </a:cubicBezTo>
                    <a:lnTo>
                      <a:pt x="7386" y="7066"/>
                    </a:lnTo>
                    <a:cubicBezTo>
                      <a:pt x="7409" y="7096"/>
                      <a:pt x="7417" y="7134"/>
                      <a:pt x="7409" y="7172"/>
                    </a:cubicBezTo>
                    <a:close/>
                    <a:moveTo>
                      <a:pt x="7569" y="7127"/>
                    </a:moveTo>
                    <a:cubicBezTo>
                      <a:pt x="7508" y="7188"/>
                      <a:pt x="7432" y="7073"/>
                      <a:pt x="7424" y="7012"/>
                    </a:cubicBezTo>
                    <a:cubicBezTo>
                      <a:pt x="7516" y="7012"/>
                      <a:pt x="7500" y="7111"/>
                      <a:pt x="7577" y="7127"/>
                    </a:cubicBezTo>
                    <a:close/>
                    <a:moveTo>
                      <a:pt x="7630" y="7378"/>
                    </a:moveTo>
                    <a:cubicBezTo>
                      <a:pt x="7538" y="7378"/>
                      <a:pt x="7531" y="7287"/>
                      <a:pt x="7485" y="7233"/>
                    </a:cubicBezTo>
                    <a:cubicBezTo>
                      <a:pt x="7538" y="7279"/>
                      <a:pt x="7622" y="7287"/>
                      <a:pt x="7638" y="7378"/>
                    </a:cubicBezTo>
                    <a:close/>
                    <a:moveTo>
                      <a:pt x="7592" y="7637"/>
                    </a:moveTo>
                    <a:lnTo>
                      <a:pt x="7592" y="7698"/>
                    </a:lnTo>
                    <a:cubicBezTo>
                      <a:pt x="7546" y="7706"/>
                      <a:pt x="7538" y="7683"/>
                      <a:pt x="7508" y="7683"/>
                    </a:cubicBezTo>
                    <a:cubicBezTo>
                      <a:pt x="7516" y="7645"/>
                      <a:pt x="7554" y="7630"/>
                      <a:pt x="7592" y="7637"/>
                    </a:cubicBezTo>
                    <a:close/>
                    <a:moveTo>
                      <a:pt x="7592" y="7500"/>
                    </a:moveTo>
                    <a:cubicBezTo>
                      <a:pt x="7737" y="7591"/>
                      <a:pt x="7851" y="7713"/>
                      <a:pt x="7935" y="7866"/>
                    </a:cubicBezTo>
                    <a:cubicBezTo>
                      <a:pt x="7714" y="7950"/>
                      <a:pt x="7615" y="7622"/>
                      <a:pt x="7592" y="7500"/>
                    </a:cubicBezTo>
                    <a:close/>
                    <a:moveTo>
                      <a:pt x="7813" y="7378"/>
                    </a:moveTo>
                    <a:cubicBezTo>
                      <a:pt x="7859" y="7378"/>
                      <a:pt x="7874" y="7409"/>
                      <a:pt x="7912" y="7416"/>
                    </a:cubicBezTo>
                    <a:cubicBezTo>
                      <a:pt x="7927" y="7492"/>
                      <a:pt x="7881" y="7508"/>
                      <a:pt x="7889" y="7576"/>
                    </a:cubicBezTo>
                    <a:cubicBezTo>
                      <a:pt x="7828" y="7530"/>
                      <a:pt x="7759" y="7492"/>
                      <a:pt x="7691" y="7462"/>
                    </a:cubicBezTo>
                    <a:cubicBezTo>
                      <a:pt x="7706" y="7355"/>
                      <a:pt x="7744" y="7523"/>
                      <a:pt x="7828" y="7477"/>
                    </a:cubicBezTo>
                    <a:cubicBezTo>
                      <a:pt x="7889" y="7454"/>
                      <a:pt x="7782" y="7439"/>
                      <a:pt x="7813" y="7378"/>
                    </a:cubicBezTo>
                    <a:close/>
                    <a:moveTo>
                      <a:pt x="6753" y="7271"/>
                    </a:moveTo>
                    <a:cubicBezTo>
                      <a:pt x="6700" y="7302"/>
                      <a:pt x="6670" y="7317"/>
                      <a:pt x="6609" y="7294"/>
                    </a:cubicBezTo>
                    <a:cubicBezTo>
                      <a:pt x="6593" y="7241"/>
                      <a:pt x="6601" y="7157"/>
                      <a:pt x="6555" y="7127"/>
                    </a:cubicBezTo>
                    <a:cubicBezTo>
                      <a:pt x="6555" y="7081"/>
                      <a:pt x="6616" y="7088"/>
                      <a:pt x="6670" y="7088"/>
                    </a:cubicBezTo>
                    <a:cubicBezTo>
                      <a:pt x="6662" y="7188"/>
                      <a:pt x="6761" y="7180"/>
                      <a:pt x="6753" y="7271"/>
                    </a:cubicBezTo>
                    <a:close/>
                    <a:moveTo>
                      <a:pt x="6548" y="7294"/>
                    </a:moveTo>
                    <a:cubicBezTo>
                      <a:pt x="6525" y="7317"/>
                      <a:pt x="6479" y="7317"/>
                      <a:pt x="6449" y="7294"/>
                    </a:cubicBezTo>
                    <a:cubicBezTo>
                      <a:pt x="6456" y="7264"/>
                      <a:pt x="6479" y="7241"/>
                      <a:pt x="6487" y="7210"/>
                    </a:cubicBezTo>
                    <a:cubicBezTo>
                      <a:pt x="6548" y="7203"/>
                      <a:pt x="6548" y="7256"/>
                      <a:pt x="6555" y="7294"/>
                    </a:cubicBezTo>
                    <a:close/>
                    <a:moveTo>
                      <a:pt x="6433" y="7294"/>
                    </a:moveTo>
                    <a:cubicBezTo>
                      <a:pt x="6342" y="7302"/>
                      <a:pt x="6250" y="7279"/>
                      <a:pt x="6182" y="7233"/>
                    </a:cubicBezTo>
                    <a:cubicBezTo>
                      <a:pt x="6205" y="7066"/>
                      <a:pt x="6410" y="7218"/>
                      <a:pt x="6433" y="7294"/>
                    </a:cubicBezTo>
                    <a:close/>
                    <a:moveTo>
                      <a:pt x="5831" y="7066"/>
                    </a:moveTo>
                    <a:cubicBezTo>
                      <a:pt x="5755" y="7081"/>
                      <a:pt x="5732" y="7027"/>
                      <a:pt x="5694" y="6989"/>
                    </a:cubicBezTo>
                    <a:cubicBezTo>
                      <a:pt x="5740" y="6936"/>
                      <a:pt x="5824" y="7020"/>
                      <a:pt x="5839" y="7066"/>
                    </a:cubicBezTo>
                    <a:close/>
                    <a:moveTo>
                      <a:pt x="4818" y="6700"/>
                    </a:moveTo>
                    <a:cubicBezTo>
                      <a:pt x="4780" y="6768"/>
                      <a:pt x="4734" y="6669"/>
                      <a:pt x="4696" y="6662"/>
                    </a:cubicBezTo>
                    <a:cubicBezTo>
                      <a:pt x="4734" y="6601"/>
                      <a:pt x="4802" y="6677"/>
                      <a:pt x="4825" y="6700"/>
                    </a:cubicBezTo>
                    <a:close/>
                    <a:moveTo>
                      <a:pt x="4490" y="6662"/>
                    </a:moveTo>
                    <a:cubicBezTo>
                      <a:pt x="4444" y="6654"/>
                      <a:pt x="4368" y="6662"/>
                      <a:pt x="4368" y="6601"/>
                    </a:cubicBezTo>
                    <a:cubicBezTo>
                      <a:pt x="4437" y="6601"/>
                      <a:pt x="4505" y="6585"/>
                      <a:pt x="4498" y="6662"/>
                    </a:cubicBezTo>
                    <a:close/>
                    <a:moveTo>
                      <a:pt x="4231" y="6334"/>
                    </a:moveTo>
                    <a:cubicBezTo>
                      <a:pt x="4238" y="6273"/>
                      <a:pt x="4383" y="6281"/>
                      <a:pt x="4353" y="6380"/>
                    </a:cubicBezTo>
                    <a:cubicBezTo>
                      <a:pt x="4284" y="6395"/>
                      <a:pt x="4269" y="6357"/>
                      <a:pt x="4231" y="6334"/>
                    </a:cubicBezTo>
                    <a:close/>
                    <a:moveTo>
                      <a:pt x="4330" y="6540"/>
                    </a:moveTo>
                    <a:cubicBezTo>
                      <a:pt x="4353" y="6601"/>
                      <a:pt x="4193" y="6639"/>
                      <a:pt x="4208" y="6563"/>
                    </a:cubicBezTo>
                    <a:cubicBezTo>
                      <a:pt x="4246" y="6540"/>
                      <a:pt x="4292" y="6532"/>
                      <a:pt x="4330" y="6540"/>
                    </a:cubicBezTo>
                    <a:close/>
                    <a:moveTo>
                      <a:pt x="4063" y="6540"/>
                    </a:moveTo>
                    <a:cubicBezTo>
                      <a:pt x="4002" y="6540"/>
                      <a:pt x="3918" y="6555"/>
                      <a:pt x="3880" y="6517"/>
                    </a:cubicBezTo>
                    <a:cubicBezTo>
                      <a:pt x="3918" y="6448"/>
                      <a:pt x="4078" y="6387"/>
                      <a:pt x="4063" y="6540"/>
                    </a:cubicBezTo>
                    <a:close/>
                    <a:moveTo>
                      <a:pt x="3743" y="6441"/>
                    </a:moveTo>
                    <a:cubicBezTo>
                      <a:pt x="3766" y="6380"/>
                      <a:pt x="3834" y="6342"/>
                      <a:pt x="3903" y="6364"/>
                    </a:cubicBezTo>
                    <a:cubicBezTo>
                      <a:pt x="3911" y="6448"/>
                      <a:pt x="3804" y="6502"/>
                      <a:pt x="3743" y="6441"/>
                    </a:cubicBezTo>
                    <a:close/>
                    <a:moveTo>
                      <a:pt x="3270" y="6380"/>
                    </a:moveTo>
                    <a:cubicBezTo>
                      <a:pt x="3210" y="6425"/>
                      <a:pt x="3133" y="6372"/>
                      <a:pt x="3149" y="6303"/>
                    </a:cubicBezTo>
                    <a:cubicBezTo>
                      <a:pt x="3202" y="6311"/>
                      <a:pt x="3270" y="6311"/>
                      <a:pt x="3278" y="6372"/>
                    </a:cubicBezTo>
                    <a:close/>
                    <a:moveTo>
                      <a:pt x="3080" y="6281"/>
                    </a:moveTo>
                    <a:cubicBezTo>
                      <a:pt x="3027" y="6288"/>
                      <a:pt x="2996" y="6273"/>
                      <a:pt x="2996" y="6220"/>
                    </a:cubicBezTo>
                    <a:cubicBezTo>
                      <a:pt x="3065" y="6212"/>
                      <a:pt x="3095" y="6220"/>
                      <a:pt x="3088" y="6281"/>
                    </a:cubicBezTo>
                    <a:close/>
                    <a:moveTo>
                      <a:pt x="2714" y="6319"/>
                    </a:moveTo>
                    <a:cubicBezTo>
                      <a:pt x="2699" y="6372"/>
                      <a:pt x="2592" y="6342"/>
                      <a:pt x="2623" y="6281"/>
                    </a:cubicBezTo>
                    <a:cubicBezTo>
                      <a:pt x="2691" y="6258"/>
                      <a:pt x="2684" y="6303"/>
                      <a:pt x="2722" y="6319"/>
                    </a:cubicBezTo>
                    <a:close/>
                    <a:moveTo>
                      <a:pt x="2371" y="6136"/>
                    </a:moveTo>
                    <a:cubicBezTo>
                      <a:pt x="2303" y="6136"/>
                      <a:pt x="2219" y="6151"/>
                      <a:pt x="2188" y="6113"/>
                    </a:cubicBezTo>
                    <a:cubicBezTo>
                      <a:pt x="2097" y="6113"/>
                      <a:pt x="2211" y="6212"/>
                      <a:pt x="2127" y="6197"/>
                    </a:cubicBezTo>
                    <a:cubicBezTo>
                      <a:pt x="2066" y="6136"/>
                      <a:pt x="2165" y="6113"/>
                      <a:pt x="2188" y="6075"/>
                    </a:cubicBezTo>
                    <a:cubicBezTo>
                      <a:pt x="2043" y="6113"/>
                      <a:pt x="1883" y="6113"/>
                      <a:pt x="1739" y="6075"/>
                    </a:cubicBezTo>
                    <a:cubicBezTo>
                      <a:pt x="1739" y="6174"/>
                      <a:pt x="1906" y="6113"/>
                      <a:pt x="1899" y="6220"/>
                    </a:cubicBezTo>
                    <a:cubicBezTo>
                      <a:pt x="1716" y="6174"/>
                      <a:pt x="1464" y="6052"/>
                      <a:pt x="1266" y="6159"/>
                    </a:cubicBezTo>
                    <a:cubicBezTo>
                      <a:pt x="1388" y="4688"/>
                      <a:pt x="2242" y="3933"/>
                      <a:pt x="3408" y="3514"/>
                    </a:cubicBezTo>
                    <a:cubicBezTo>
                      <a:pt x="3507" y="3567"/>
                      <a:pt x="3560" y="3659"/>
                      <a:pt x="3674" y="3697"/>
                    </a:cubicBezTo>
                    <a:cubicBezTo>
                      <a:pt x="3537" y="4794"/>
                      <a:pt x="3004" y="5503"/>
                      <a:pt x="2379" y="6128"/>
                    </a:cubicBezTo>
                    <a:close/>
                    <a:moveTo>
                      <a:pt x="1982" y="6220"/>
                    </a:moveTo>
                    <a:cubicBezTo>
                      <a:pt x="2028" y="6212"/>
                      <a:pt x="2082" y="6235"/>
                      <a:pt x="2104" y="6281"/>
                    </a:cubicBezTo>
                    <a:cubicBezTo>
                      <a:pt x="2074" y="6403"/>
                      <a:pt x="1914" y="6403"/>
                      <a:pt x="1777" y="6425"/>
                    </a:cubicBezTo>
                    <a:cubicBezTo>
                      <a:pt x="1769" y="6342"/>
                      <a:pt x="1891" y="6319"/>
                      <a:pt x="1944" y="6364"/>
                    </a:cubicBezTo>
                    <a:cubicBezTo>
                      <a:pt x="1982" y="6303"/>
                      <a:pt x="1929" y="6258"/>
                      <a:pt x="1990" y="6212"/>
                    </a:cubicBezTo>
                    <a:close/>
                    <a:moveTo>
                      <a:pt x="1640" y="6403"/>
                    </a:moveTo>
                    <a:cubicBezTo>
                      <a:pt x="1624" y="6486"/>
                      <a:pt x="1434" y="6441"/>
                      <a:pt x="1449" y="6364"/>
                    </a:cubicBezTo>
                    <a:cubicBezTo>
                      <a:pt x="1525" y="6311"/>
                      <a:pt x="1609" y="6357"/>
                      <a:pt x="1647" y="6395"/>
                    </a:cubicBezTo>
                    <a:close/>
                    <a:moveTo>
                      <a:pt x="1449" y="6174"/>
                    </a:moveTo>
                    <a:cubicBezTo>
                      <a:pt x="1510" y="6174"/>
                      <a:pt x="1563" y="6174"/>
                      <a:pt x="1556" y="6242"/>
                    </a:cubicBezTo>
                    <a:cubicBezTo>
                      <a:pt x="1510" y="6235"/>
                      <a:pt x="1434" y="6250"/>
                      <a:pt x="1457" y="6174"/>
                    </a:cubicBezTo>
                    <a:close/>
                    <a:moveTo>
                      <a:pt x="1594" y="6281"/>
                    </a:moveTo>
                    <a:cubicBezTo>
                      <a:pt x="1601" y="6174"/>
                      <a:pt x="1746" y="6242"/>
                      <a:pt x="1754" y="6319"/>
                    </a:cubicBezTo>
                    <a:cubicBezTo>
                      <a:pt x="1700" y="6319"/>
                      <a:pt x="1624" y="6319"/>
                      <a:pt x="1601" y="6281"/>
                    </a:cubicBezTo>
                    <a:close/>
                    <a:moveTo>
                      <a:pt x="1426" y="6303"/>
                    </a:moveTo>
                    <a:cubicBezTo>
                      <a:pt x="1434" y="6357"/>
                      <a:pt x="1289" y="6372"/>
                      <a:pt x="1327" y="6281"/>
                    </a:cubicBezTo>
                    <a:cubicBezTo>
                      <a:pt x="1365" y="6265"/>
                      <a:pt x="1403" y="6273"/>
                      <a:pt x="1441" y="6296"/>
                    </a:cubicBezTo>
                    <a:close/>
                    <a:moveTo>
                      <a:pt x="1670" y="6540"/>
                    </a:moveTo>
                    <a:cubicBezTo>
                      <a:pt x="2066" y="6616"/>
                      <a:pt x="2135" y="7828"/>
                      <a:pt x="2104" y="8399"/>
                    </a:cubicBezTo>
                    <a:cubicBezTo>
                      <a:pt x="2082" y="8666"/>
                      <a:pt x="2036" y="8933"/>
                      <a:pt x="1975" y="9192"/>
                    </a:cubicBezTo>
                    <a:cubicBezTo>
                      <a:pt x="1693" y="9222"/>
                      <a:pt x="1579" y="9680"/>
                      <a:pt x="1304" y="9657"/>
                    </a:cubicBezTo>
                    <a:cubicBezTo>
                      <a:pt x="893" y="9634"/>
                      <a:pt x="755" y="8415"/>
                      <a:pt x="794" y="7851"/>
                    </a:cubicBezTo>
                    <a:cubicBezTo>
                      <a:pt x="855" y="7264"/>
                      <a:pt x="1022" y="6418"/>
                      <a:pt x="1685" y="6540"/>
                    </a:cubicBezTo>
                    <a:close/>
                    <a:moveTo>
                      <a:pt x="6601" y="7828"/>
                    </a:moveTo>
                    <a:cubicBezTo>
                      <a:pt x="6616" y="7904"/>
                      <a:pt x="6510" y="7896"/>
                      <a:pt x="6479" y="7866"/>
                    </a:cubicBezTo>
                    <a:cubicBezTo>
                      <a:pt x="6494" y="7812"/>
                      <a:pt x="6563" y="7820"/>
                      <a:pt x="6616" y="7820"/>
                    </a:cubicBezTo>
                    <a:close/>
                    <a:moveTo>
                      <a:pt x="6563" y="7683"/>
                    </a:moveTo>
                    <a:cubicBezTo>
                      <a:pt x="6814" y="7424"/>
                      <a:pt x="6868" y="7912"/>
                      <a:pt x="6563" y="7683"/>
                    </a:cubicBezTo>
                    <a:close/>
                    <a:moveTo>
                      <a:pt x="6700" y="7378"/>
                    </a:moveTo>
                    <a:cubicBezTo>
                      <a:pt x="6753" y="7386"/>
                      <a:pt x="6746" y="7340"/>
                      <a:pt x="6807" y="7363"/>
                    </a:cubicBezTo>
                    <a:cubicBezTo>
                      <a:pt x="6830" y="7409"/>
                      <a:pt x="6845" y="7462"/>
                      <a:pt x="6845" y="7523"/>
                    </a:cubicBezTo>
                    <a:cubicBezTo>
                      <a:pt x="6792" y="7492"/>
                      <a:pt x="6692" y="7492"/>
                      <a:pt x="6715" y="7378"/>
                    </a:cubicBezTo>
                    <a:close/>
                    <a:moveTo>
                      <a:pt x="7028" y="7706"/>
                    </a:moveTo>
                    <a:cubicBezTo>
                      <a:pt x="6959" y="7873"/>
                      <a:pt x="7340" y="7881"/>
                      <a:pt x="7371" y="8072"/>
                    </a:cubicBezTo>
                    <a:cubicBezTo>
                      <a:pt x="7249" y="8003"/>
                      <a:pt x="7005" y="8064"/>
                      <a:pt x="6967" y="7912"/>
                    </a:cubicBezTo>
                    <a:cubicBezTo>
                      <a:pt x="6875" y="7896"/>
                      <a:pt x="6944" y="8033"/>
                      <a:pt x="6822" y="7988"/>
                    </a:cubicBezTo>
                    <a:cubicBezTo>
                      <a:pt x="6875" y="7858"/>
                      <a:pt x="6883" y="7706"/>
                      <a:pt x="7043" y="7698"/>
                    </a:cubicBezTo>
                    <a:close/>
                    <a:moveTo>
                      <a:pt x="8636" y="8033"/>
                    </a:moveTo>
                    <a:cubicBezTo>
                      <a:pt x="9276" y="8354"/>
                      <a:pt x="9764" y="9367"/>
                      <a:pt x="10145" y="9863"/>
                    </a:cubicBezTo>
                    <a:cubicBezTo>
                      <a:pt x="9025" y="9733"/>
                      <a:pt x="7904" y="10038"/>
                      <a:pt x="7013" y="10716"/>
                    </a:cubicBezTo>
                    <a:cubicBezTo>
                      <a:pt x="7020" y="9885"/>
                      <a:pt x="6997" y="9078"/>
                      <a:pt x="7234" y="8422"/>
                    </a:cubicBezTo>
                    <a:cubicBezTo>
                      <a:pt x="7592" y="8194"/>
                      <a:pt x="8148" y="7774"/>
                      <a:pt x="8651" y="8026"/>
                    </a:cubicBezTo>
                    <a:close/>
                    <a:moveTo>
                      <a:pt x="8781" y="7782"/>
                    </a:moveTo>
                    <a:cubicBezTo>
                      <a:pt x="8712" y="7698"/>
                      <a:pt x="8735" y="7668"/>
                      <a:pt x="8781" y="7561"/>
                    </a:cubicBezTo>
                    <a:cubicBezTo>
                      <a:pt x="8811" y="7591"/>
                      <a:pt x="8834" y="7630"/>
                      <a:pt x="8857" y="7660"/>
                    </a:cubicBezTo>
                    <a:cubicBezTo>
                      <a:pt x="8872" y="7721"/>
                      <a:pt x="8857" y="7782"/>
                      <a:pt x="8796" y="7782"/>
                    </a:cubicBezTo>
                    <a:close/>
                    <a:moveTo>
                      <a:pt x="8781" y="7546"/>
                    </a:moveTo>
                    <a:cubicBezTo>
                      <a:pt x="8720" y="7515"/>
                      <a:pt x="8743" y="7401"/>
                      <a:pt x="8743" y="7317"/>
                    </a:cubicBezTo>
                    <a:cubicBezTo>
                      <a:pt x="8811" y="7332"/>
                      <a:pt x="8826" y="7302"/>
                      <a:pt x="8842" y="7256"/>
                    </a:cubicBezTo>
                    <a:cubicBezTo>
                      <a:pt x="8857" y="7271"/>
                      <a:pt x="8880" y="7279"/>
                      <a:pt x="8903" y="7279"/>
                    </a:cubicBezTo>
                    <a:cubicBezTo>
                      <a:pt x="8918" y="7401"/>
                      <a:pt x="8804" y="7424"/>
                      <a:pt x="8796" y="7538"/>
                    </a:cubicBezTo>
                    <a:close/>
                    <a:moveTo>
                      <a:pt x="8872" y="7012"/>
                    </a:moveTo>
                    <a:cubicBezTo>
                      <a:pt x="8956" y="6997"/>
                      <a:pt x="8926" y="7081"/>
                      <a:pt x="9017" y="7050"/>
                    </a:cubicBezTo>
                    <a:cubicBezTo>
                      <a:pt x="8994" y="7111"/>
                      <a:pt x="8994" y="7188"/>
                      <a:pt x="8918" y="7195"/>
                    </a:cubicBezTo>
                    <a:cubicBezTo>
                      <a:pt x="8887" y="7134"/>
                      <a:pt x="8880" y="7073"/>
                      <a:pt x="8895" y="7005"/>
                    </a:cubicBezTo>
                    <a:close/>
                    <a:moveTo>
                      <a:pt x="8994" y="7340"/>
                    </a:moveTo>
                    <a:lnTo>
                      <a:pt x="9055" y="7340"/>
                    </a:lnTo>
                    <a:cubicBezTo>
                      <a:pt x="9063" y="7424"/>
                      <a:pt x="9032" y="7500"/>
                      <a:pt x="8979" y="7561"/>
                    </a:cubicBezTo>
                    <a:cubicBezTo>
                      <a:pt x="8979" y="7462"/>
                      <a:pt x="9032" y="7431"/>
                      <a:pt x="9017" y="7332"/>
                    </a:cubicBezTo>
                    <a:close/>
                    <a:moveTo>
                      <a:pt x="11524" y="1350"/>
                    </a:moveTo>
                    <a:cubicBezTo>
                      <a:pt x="11433" y="1380"/>
                      <a:pt x="11250" y="1395"/>
                      <a:pt x="11197" y="1350"/>
                    </a:cubicBezTo>
                    <a:cubicBezTo>
                      <a:pt x="11258" y="1228"/>
                      <a:pt x="11456" y="1327"/>
                      <a:pt x="11547" y="1350"/>
                    </a:cubicBezTo>
                    <a:close/>
                    <a:moveTo>
                      <a:pt x="6921" y="839"/>
                    </a:moveTo>
                    <a:cubicBezTo>
                      <a:pt x="8095" y="1"/>
                      <a:pt x="10023" y="450"/>
                      <a:pt x="10816" y="1350"/>
                    </a:cubicBezTo>
                    <a:cubicBezTo>
                      <a:pt x="10762" y="1319"/>
                      <a:pt x="10633" y="1418"/>
                      <a:pt x="10549" y="1517"/>
                    </a:cubicBezTo>
                    <a:cubicBezTo>
                      <a:pt x="9787" y="740"/>
                      <a:pt x="7973" y="443"/>
                      <a:pt x="6929" y="1189"/>
                    </a:cubicBezTo>
                    <a:cubicBezTo>
                      <a:pt x="6822" y="1113"/>
                      <a:pt x="7035" y="953"/>
                      <a:pt x="6936" y="839"/>
                    </a:cubicBezTo>
                    <a:close/>
                    <a:moveTo>
                      <a:pt x="6860" y="900"/>
                    </a:moveTo>
                    <a:cubicBezTo>
                      <a:pt x="6906" y="938"/>
                      <a:pt x="6830" y="1014"/>
                      <a:pt x="6837" y="1083"/>
                    </a:cubicBezTo>
                    <a:cubicBezTo>
                      <a:pt x="6784" y="1029"/>
                      <a:pt x="6799" y="930"/>
                      <a:pt x="6875" y="900"/>
                    </a:cubicBezTo>
                    <a:close/>
                    <a:moveTo>
                      <a:pt x="6837" y="1411"/>
                    </a:moveTo>
                    <a:cubicBezTo>
                      <a:pt x="6952" y="1433"/>
                      <a:pt x="6936" y="1281"/>
                      <a:pt x="7043" y="1250"/>
                    </a:cubicBezTo>
                    <a:cubicBezTo>
                      <a:pt x="7089" y="1464"/>
                      <a:pt x="6921" y="1639"/>
                      <a:pt x="6883" y="1837"/>
                    </a:cubicBezTo>
                    <a:cubicBezTo>
                      <a:pt x="6784" y="1845"/>
                      <a:pt x="6906" y="1639"/>
                      <a:pt x="6776" y="1677"/>
                    </a:cubicBezTo>
                    <a:cubicBezTo>
                      <a:pt x="6845" y="1609"/>
                      <a:pt x="6959" y="1487"/>
                      <a:pt x="6860" y="1411"/>
                    </a:cubicBezTo>
                    <a:close/>
                    <a:moveTo>
                      <a:pt x="6883" y="2226"/>
                    </a:moveTo>
                    <a:cubicBezTo>
                      <a:pt x="6723" y="2424"/>
                      <a:pt x="6875" y="2706"/>
                      <a:pt x="6944" y="2920"/>
                    </a:cubicBezTo>
                    <a:cubicBezTo>
                      <a:pt x="6868" y="2942"/>
                      <a:pt x="6929" y="2820"/>
                      <a:pt x="6860" y="2836"/>
                    </a:cubicBezTo>
                    <a:cubicBezTo>
                      <a:pt x="6845" y="2836"/>
                      <a:pt x="6837" y="2859"/>
                      <a:pt x="6822" y="2859"/>
                    </a:cubicBezTo>
                    <a:cubicBezTo>
                      <a:pt x="6891" y="2935"/>
                      <a:pt x="6898" y="3080"/>
                      <a:pt x="7005" y="3125"/>
                    </a:cubicBezTo>
                    <a:cubicBezTo>
                      <a:pt x="6936" y="3301"/>
                      <a:pt x="6936" y="3644"/>
                      <a:pt x="7104" y="3750"/>
                    </a:cubicBezTo>
                    <a:cubicBezTo>
                      <a:pt x="7043" y="3819"/>
                      <a:pt x="7043" y="3857"/>
                      <a:pt x="7089" y="3956"/>
                    </a:cubicBezTo>
                    <a:cubicBezTo>
                      <a:pt x="7135" y="3964"/>
                      <a:pt x="7135" y="3918"/>
                      <a:pt x="7188" y="3933"/>
                    </a:cubicBezTo>
                    <a:cubicBezTo>
                      <a:pt x="7195" y="3994"/>
                      <a:pt x="7157" y="4002"/>
                      <a:pt x="7104" y="4002"/>
                    </a:cubicBezTo>
                    <a:cubicBezTo>
                      <a:pt x="7096" y="4055"/>
                      <a:pt x="7112" y="4116"/>
                      <a:pt x="7150" y="4162"/>
                    </a:cubicBezTo>
                    <a:cubicBezTo>
                      <a:pt x="7195" y="4154"/>
                      <a:pt x="7195" y="4055"/>
                      <a:pt x="7226" y="4139"/>
                    </a:cubicBezTo>
                    <a:cubicBezTo>
                      <a:pt x="7279" y="4116"/>
                      <a:pt x="7234" y="3987"/>
                      <a:pt x="7325" y="4002"/>
                    </a:cubicBezTo>
                    <a:cubicBezTo>
                      <a:pt x="7371" y="4101"/>
                      <a:pt x="7249" y="4200"/>
                      <a:pt x="7165" y="4246"/>
                    </a:cubicBezTo>
                    <a:cubicBezTo>
                      <a:pt x="7180" y="4307"/>
                      <a:pt x="7203" y="4368"/>
                      <a:pt x="7226" y="4421"/>
                    </a:cubicBezTo>
                    <a:cubicBezTo>
                      <a:pt x="7386" y="4467"/>
                      <a:pt x="7333" y="4246"/>
                      <a:pt x="7470" y="4185"/>
                    </a:cubicBezTo>
                    <a:cubicBezTo>
                      <a:pt x="7531" y="4368"/>
                      <a:pt x="7348" y="4520"/>
                      <a:pt x="7432" y="4756"/>
                    </a:cubicBezTo>
                    <a:cubicBezTo>
                      <a:pt x="7363" y="4665"/>
                      <a:pt x="7325" y="4558"/>
                      <a:pt x="7325" y="4444"/>
                    </a:cubicBezTo>
                    <a:lnTo>
                      <a:pt x="7272" y="4444"/>
                    </a:lnTo>
                    <a:cubicBezTo>
                      <a:pt x="7218" y="4703"/>
                      <a:pt x="7447" y="4932"/>
                      <a:pt x="7386" y="5198"/>
                    </a:cubicBezTo>
                    <a:cubicBezTo>
                      <a:pt x="7493" y="5252"/>
                      <a:pt x="7569" y="5336"/>
                      <a:pt x="7615" y="5442"/>
                    </a:cubicBezTo>
                    <a:cubicBezTo>
                      <a:pt x="7569" y="5450"/>
                      <a:pt x="7592" y="5381"/>
                      <a:pt x="7554" y="5381"/>
                    </a:cubicBezTo>
                    <a:cubicBezTo>
                      <a:pt x="7462" y="5412"/>
                      <a:pt x="7599" y="5579"/>
                      <a:pt x="7538" y="5648"/>
                    </a:cubicBezTo>
                    <a:cubicBezTo>
                      <a:pt x="7569" y="5686"/>
                      <a:pt x="7630" y="5694"/>
                      <a:pt x="7676" y="5671"/>
                    </a:cubicBezTo>
                    <a:cubicBezTo>
                      <a:pt x="7622" y="5778"/>
                      <a:pt x="7615" y="5930"/>
                      <a:pt x="7577" y="6052"/>
                    </a:cubicBezTo>
                    <a:cubicBezTo>
                      <a:pt x="7470" y="6014"/>
                      <a:pt x="7401" y="6128"/>
                      <a:pt x="7333" y="6052"/>
                    </a:cubicBezTo>
                    <a:cubicBezTo>
                      <a:pt x="7310" y="5968"/>
                      <a:pt x="7371" y="5968"/>
                      <a:pt x="7409" y="5945"/>
                    </a:cubicBezTo>
                    <a:cubicBezTo>
                      <a:pt x="7295" y="5800"/>
                      <a:pt x="7523" y="5694"/>
                      <a:pt x="7470" y="5480"/>
                    </a:cubicBezTo>
                    <a:cubicBezTo>
                      <a:pt x="7417" y="5511"/>
                      <a:pt x="7424" y="5602"/>
                      <a:pt x="7394" y="5663"/>
                    </a:cubicBezTo>
                    <a:cubicBezTo>
                      <a:pt x="7317" y="5678"/>
                      <a:pt x="7295" y="5618"/>
                      <a:pt x="7249" y="5663"/>
                    </a:cubicBezTo>
                    <a:cubicBezTo>
                      <a:pt x="7249" y="5709"/>
                      <a:pt x="7333" y="5671"/>
                      <a:pt x="7371" y="5686"/>
                    </a:cubicBezTo>
                    <a:cubicBezTo>
                      <a:pt x="7371" y="5877"/>
                      <a:pt x="7249" y="5938"/>
                      <a:pt x="7249" y="6128"/>
                    </a:cubicBezTo>
                    <a:cubicBezTo>
                      <a:pt x="7211" y="6166"/>
                      <a:pt x="7195" y="6128"/>
                      <a:pt x="7150" y="6128"/>
                    </a:cubicBezTo>
                    <a:cubicBezTo>
                      <a:pt x="7150" y="6189"/>
                      <a:pt x="7203" y="6273"/>
                      <a:pt x="7127" y="6296"/>
                    </a:cubicBezTo>
                    <a:cubicBezTo>
                      <a:pt x="7066" y="6258"/>
                      <a:pt x="7035" y="6189"/>
                      <a:pt x="6944" y="6174"/>
                    </a:cubicBezTo>
                    <a:cubicBezTo>
                      <a:pt x="6967" y="6227"/>
                      <a:pt x="7020" y="6357"/>
                      <a:pt x="7066" y="6319"/>
                    </a:cubicBezTo>
                    <a:cubicBezTo>
                      <a:pt x="7112" y="6418"/>
                      <a:pt x="6990" y="6494"/>
                      <a:pt x="7066" y="6624"/>
                    </a:cubicBezTo>
                    <a:cubicBezTo>
                      <a:pt x="7096" y="6601"/>
                      <a:pt x="7096" y="6555"/>
                      <a:pt x="7112" y="6517"/>
                    </a:cubicBezTo>
                    <a:cubicBezTo>
                      <a:pt x="7203" y="6585"/>
                      <a:pt x="7180" y="6784"/>
                      <a:pt x="7287" y="6845"/>
                    </a:cubicBezTo>
                    <a:cubicBezTo>
                      <a:pt x="7272" y="6898"/>
                      <a:pt x="7226" y="6867"/>
                      <a:pt x="7249" y="6989"/>
                    </a:cubicBezTo>
                    <a:cubicBezTo>
                      <a:pt x="7142" y="6768"/>
                      <a:pt x="7035" y="6654"/>
                      <a:pt x="6921" y="6418"/>
                    </a:cubicBezTo>
                    <a:cubicBezTo>
                      <a:pt x="6860" y="6418"/>
                      <a:pt x="6853" y="6471"/>
                      <a:pt x="6845" y="6517"/>
                    </a:cubicBezTo>
                    <a:cubicBezTo>
                      <a:pt x="6784" y="6517"/>
                      <a:pt x="6807" y="6433"/>
                      <a:pt x="6799" y="6380"/>
                    </a:cubicBezTo>
                    <a:cubicBezTo>
                      <a:pt x="6853" y="6395"/>
                      <a:pt x="6906" y="6364"/>
                      <a:pt x="6921" y="6319"/>
                    </a:cubicBezTo>
                    <a:cubicBezTo>
                      <a:pt x="6814" y="6204"/>
                      <a:pt x="6830" y="5960"/>
                      <a:pt x="6723" y="5846"/>
                    </a:cubicBezTo>
                    <a:cubicBezTo>
                      <a:pt x="6654" y="5846"/>
                      <a:pt x="6654" y="5915"/>
                      <a:pt x="6578" y="5907"/>
                    </a:cubicBezTo>
                    <a:cubicBezTo>
                      <a:pt x="6510" y="5900"/>
                      <a:pt x="6540" y="5816"/>
                      <a:pt x="6479" y="5808"/>
                    </a:cubicBezTo>
                    <a:cubicBezTo>
                      <a:pt x="6449" y="5816"/>
                      <a:pt x="6471" y="5869"/>
                      <a:pt x="6441" y="5869"/>
                    </a:cubicBezTo>
                    <a:cubicBezTo>
                      <a:pt x="6365" y="5846"/>
                      <a:pt x="6281" y="5846"/>
                      <a:pt x="6289" y="5747"/>
                    </a:cubicBezTo>
                    <a:cubicBezTo>
                      <a:pt x="6410" y="5747"/>
                      <a:pt x="6502" y="5785"/>
                      <a:pt x="6677" y="5785"/>
                    </a:cubicBezTo>
                    <a:cubicBezTo>
                      <a:pt x="6639" y="5648"/>
                      <a:pt x="6388" y="5724"/>
                      <a:pt x="6250" y="5686"/>
                    </a:cubicBezTo>
                    <a:cubicBezTo>
                      <a:pt x="6258" y="5618"/>
                      <a:pt x="6189" y="5526"/>
                      <a:pt x="6167" y="5557"/>
                    </a:cubicBezTo>
                    <a:cubicBezTo>
                      <a:pt x="6129" y="5518"/>
                      <a:pt x="6205" y="5419"/>
                      <a:pt x="6273" y="5419"/>
                    </a:cubicBezTo>
                    <a:cubicBezTo>
                      <a:pt x="6212" y="5389"/>
                      <a:pt x="6129" y="5381"/>
                      <a:pt x="6106" y="5320"/>
                    </a:cubicBezTo>
                    <a:cubicBezTo>
                      <a:pt x="6090" y="5252"/>
                      <a:pt x="6174" y="5290"/>
                      <a:pt x="6167" y="5236"/>
                    </a:cubicBezTo>
                    <a:cubicBezTo>
                      <a:pt x="6144" y="5191"/>
                      <a:pt x="6029" y="5229"/>
                      <a:pt x="5968" y="5214"/>
                    </a:cubicBezTo>
                    <a:cubicBezTo>
                      <a:pt x="5915" y="5145"/>
                      <a:pt x="5892" y="5046"/>
                      <a:pt x="5847" y="4970"/>
                    </a:cubicBezTo>
                    <a:lnTo>
                      <a:pt x="5679" y="4970"/>
                    </a:lnTo>
                    <a:cubicBezTo>
                      <a:pt x="5625" y="4893"/>
                      <a:pt x="5603" y="4794"/>
                      <a:pt x="5542" y="4726"/>
                    </a:cubicBezTo>
                    <a:lnTo>
                      <a:pt x="5397" y="4726"/>
                    </a:lnTo>
                    <a:cubicBezTo>
                      <a:pt x="5389" y="4657"/>
                      <a:pt x="5252" y="4573"/>
                      <a:pt x="5374" y="4535"/>
                    </a:cubicBezTo>
                    <a:cubicBezTo>
                      <a:pt x="5237" y="4459"/>
                      <a:pt x="5016" y="4566"/>
                      <a:pt x="5008" y="4337"/>
                    </a:cubicBezTo>
                    <a:lnTo>
                      <a:pt x="5168" y="4337"/>
                    </a:lnTo>
                    <a:cubicBezTo>
                      <a:pt x="5122" y="4238"/>
                      <a:pt x="4955" y="4299"/>
                      <a:pt x="4802" y="4276"/>
                    </a:cubicBezTo>
                    <a:cubicBezTo>
                      <a:pt x="4757" y="4208"/>
                      <a:pt x="4719" y="4131"/>
                      <a:pt x="4696" y="4048"/>
                    </a:cubicBezTo>
                    <a:cubicBezTo>
                      <a:pt x="4581" y="4040"/>
                      <a:pt x="4490" y="4002"/>
                      <a:pt x="4459" y="3903"/>
                    </a:cubicBezTo>
                    <a:cubicBezTo>
                      <a:pt x="4459" y="3865"/>
                      <a:pt x="4543" y="3903"/>
                      <a:pt x="4536" y="3842"/>
                    </a:cubicBezTo>
                    <a:cubicBezTo>
                      <a:pt x="4482" y="3781"/>
                      <a:pt x="4261" y="3880"/>
                      <a:pt x="4231" y="3781"/>
                    </a:cubicBezTo>
                    <a:cubicBezTo>
                      <a:pt x="5222" y="3407"/>
                      <a:pt x="6144" y="2965"/>
                      <a:pt x="6822" y="2279"/>
                    </a:cubicBezTo>
                    <a:cubicBezTo>
                      <a:pt x="6799" y="2241"/>
                      <a:pt x="6784" y="2196"/>
                      <a:pt x="6776" y="2157"/>
                    </a:cubicBezTo>
                    <a:cubicBezTo>
                      <a:pt x="6045" y="2874"/>
                      <a:pt x="5161" y="3445"/>
                      <a:pt x="3926" y="3666"/>
                    </a:cubicBezTo>
                    <a:cubicBezTo>
                      <a:pt x="3804" y="3598"/>
                      <a:pt x="3560" y="3545"/>
                      <a:pt x="3583" y="3400"/>
                    </a:cubicBezTo>
                    <a:cubicBezTo>
                      <a:pt x="3705" y="3400"/>
                      <a:pt x="3873" y="3453"/>
                      <a:pt x="3987" y="3400"/>
                    </a:cubicBezTo>
                    <a:cubicBezTo>
                      <a:pt x="3842" y="3339"/>
                      <a:pt x="3674" y="3407"/>
                      <a:pt x="3537" y="3354"/>
                    </a:cubicBezTo>
                    <a:cubicBezTo>
                      <a:pt x="4033" y="2196"/>
                      <a:pt x="5122" y="1212"/>
                      <a:pt x="6738" y="1441"/>
                    </a:cubicBezTo>
                    <a:cubicBezTo>
                      <a:pt x="6753" y="1738"/>
                      <a:pt x="6761" y="2051"/>
                      <a:pt x="6898" y="2218"/>
                    </a:cubicBezTo>
                    <a:close/>
                    <a:moveTo>
                      <a:pt x="4238" y="2180"/>
                    </a:moveTo>
                    <a:cubicBezTo>
                      <a:pt x="4292" y="2119"/>
                      <a:pt x="4330" y="2043"/>
                      <a:pt x="4437" y="2020"/>
                    </a:cubicBezTo>
                    <a:cubicBezTo>
                      <a:pt x="4391" y="2089"/>
                      <a:pt x="4322" y="2142"/>
                      <a:pt x="4254" y="2180"/>
                    </a:cubicBezTo>
                    <a:close/>
                    <a:moveTo>
                      <a:pt x="6616" y="1083"/>
                    </a:moveTo>
                    <a:cubicBezTo>
                      <a:pt x="6662" y="1113"/>
                      <a:pt x="6609" y="1212"/>
                      <a:pt x="6700" y="1266"/>
                    </a:cubicBezTo>
                    <a:cubicBezTo>
                      <a:pt x="5465" y="1075"/>
                      <a:pt x="4330" y="1845"/>
                      <a:pt x="3789" y="2699"/>
                    </a:cubicBezTo>
                    <a:cubicBezTo>
                      <a:pt x="3667" y="2897"/>
                      <a:pt x="3530" y="3072"/>
                      <a:pt x="3354" y="3224"/>
                    </a:cubicBezTo>
                    <a:cubicBezTo>
                      <a:pt x="3484" y="1776"/>
                      <a:pt x="4901" y="824"/>
                      <a:pt x="6639" y="1083"/>
                    </a:cubicBezTo>
                    <a:close/>
                    <a:moveTo>
                      <a:pt x="893" y="5366"/>
                    </a:moveTo>
                    <a:cubicBezTo>
                      <a:pt x="1159" y="4444"/>
                      <a:pt x="2287" y="3461"/>
                      <a:pt x="3255" y="3407"/>
                    </a:cubicBezTo>
                    <a:cubicBezTo>
                      <a:pt x="2150" y="3926"/>
                      <a:pt x="1266" y="4672"/>
                      <a:pt x="1159" y="6197"/>
                    </a:cubicBezTo>
                    <a:cubicBezTo>
                      <a:pt x="1190" y="6281"/>
                      <a:pt x="1076" y="6204"/>
                      <a:pt x="1083" y="6258"/>
                    </a:cubicBezTo>
                    <a:cubicBezTo>
                      <a:pt x="1045" y="6357"/>
                      <a:pt x="1175" y="6288"/>
                      <a:pt x="1144" y="6380"/>
                    </a:cubicBezTo>
                    <a:cubicBezTo>
                      <a:pt x="748" y="6319"/>
                      <a:pt x="824" y="5671"/>
                      <a:pt x="908" y="5358"/>
                    </a:cubicBezTo>
                    <a:close/>
                    <a:moveTo>
                      <a:pt x="809" y="6707"/>
                    </a:moveTo>
                    <a:cubicBezTo>
                      <a:pt x="877" y="6685"/>
                      <a:pt x="946" y="6677"/>
                      <a:pt x="1015" y="6685"/>
                    </a:cubicBezTo>
                    <a:cubicBezTo>
                      <a:pt x="550" y="7515"/>
                      <a:pt x="626" y="9116"/>
                      <a:pt x="1197" y="9779"/>
                    </a:cubicBezTo>
                    <a:cubicBezTo>
                      <a:pt x="1167" y="9847"/>
                      <a:pt x="1114" y="9901"/>
                      <a:pt x="1053" y="9946"/>
                    </a:cubicBezTo>
                    <a:cubicBezTo>
                      <a:pt x="222" y="9588"/>
                      <a:pt x="62" y="7325"/>
                      <a:pt x="832" y="6700"/>
                    </a:cubicBezTo>
                    <a:close/>
                    <a:moveTo>
                      <a:pt x="2851" y="11753"/>
                    </a:moveTo>
                    <a:cubicBezTo>
                      <a:pt x="2051" y="11623"/>
                      <a:pt x="1007" y="10914"/>
                      <a:pt x="1076" y="10129"/>
                    </a:cubicBezTo>
                    <a:cubicBezTo>
                      <a:pt x="1076" y="10030"/>
                      <a:pt x="1144" y="9939"/>
                      <a:pt x="1236" y="9924"/>
                    </a:cubicBezTo>
                    <a:cubicBezTo>
                      <a:pt x="1594" y="10853"/>
                      <a:pt x="2341" y="11494"/>
                      <a:pt x="3537" y="11509"/>
                    </a:cubicBezTo>
                    <a:cubicBezTo>
                      <a:pt x="3583" y="11555"/>
                      <a:pt x="3499" y="11684"/>
                      <a:pt x="3583" y="11715"/>
                    </a:cubicBezTo>
                    <a:cubicBezTo>
                      <a:pt x="3347" y="11768"/>
                      <a:pt x="3103" y="11783"/>
                      <a:pt x="2867" y="11753"/>
                    </a:cubicBezTo>
                    <a:close/>
                    <a:moveTo>
                      <a:pt x="3598" y="11410"/>
                    </a:moveTo>
                    <a:cubicBezTo>
                      <a:pt x="3194" y="11433"/>
                      <a:pt x="2668" y="11341"/>
                      <a:pt x="2341" y="11120"/>
                    </a:cubicBezTo>
                    <a:cubicBezTo>
                      <a:pt x="1967" y="10876"/>
                      <a:pt x="1297" y="10251"/>
                      <a:pt x="1319" y="9878"/>
                    </a:cubicBezTo>
                    <a:cubicBezTo>
                      <a:pt x="1335" y="9626"/>
                      <a:pt x="1746" y="9588"/>
                      <a:pt x="1868" y="9390"/>
                    </a:cubicBezTo>
                    <a:cubicBezTo>
                      <a:pt x="2661" y="9611"/>
                      <a:pt x="4292" y="10442"/>
                      <a:pt x="3621" y="11402"/>
                    </a:cubicBezTo>
                    <a:close/>
                    <a:moveTo>
                      <a:pt x="2074" y="9291"/>
                    </a:moveTo>
                    <a:cubicBezTo>
                      <a:pt x="3027" y="8582"/>
                      <a:pt x="4292" y="8194"/>
                      <a:pt x="5816" y="8072"/>
                    </a:cubicBezTo>
                    <a:cubicBezTo>
                      <a:pt x="5755" y="8171"/>
                      <a:pt x="5946" y="8102"/>
                      <a:pt x="5946" y="8194"/>
                    </a:cubicBezTo>
                    <a:cubicBezTo>
                      <a:pt x="5999" y="8079"/>
                      <a:pt x="6129" y="8026"/>
                      <a:pt x="6250" y="8049"/>
                    </a:cubicBezTo>
                    <a:cubicBezTo>
                      <a:pt x="6129" y="8323"/>
                      <a:pt x="5618" y="8209"/>
                      <a:pt x="5435" y="8415"/>
                    </a:cubicBezTo>
                    <a:cubicBezTo>
                      <a:pt x="5694" y="8361"/>
                      <a:pt x="6052" y="8224"/>
                      <a:pt x="6395" y="8194"/>
                    </a:cubicBezTo>
                    <a:cubicBezTo>
                      <a:pt x="6418" y="8102"/>
                      <a:pt x="6243" y="8201"/>
                      <a:pt x="6289" y="8087"/>
                    </a:cubicBezTo>
                    <a:cubicBezTo>
                      <a:pt x="6372" y="8018"/>
                      <a:pt x="6555" y="8155"/>
                      <a:pt x="6677" y="8133"/>
                    </a:cubicBezTo>
                    <a:cubicBezTo>
                      <a:pt x="6464" y="8209"/>
                      <a:pt x="6212" y="8255"/>
                      <a:pt x="6007" y="8331"/>
                    </a:cubicBezTo>
                    <a:cubicBezTo>
                      <a:pt x="5999" y="8384"/>
                      <a:pt x="6106" y="8323"/>
                      <a:pt x="6068" y="8399"/>
                    </a:cubicBezTo>
                    <a:cubicBezTo>
                      <a:pt x="4962" y="8788"/>
                      <a:pt x="4269" y="9596"/>
                      <a:pt x="3873" y="10693"/>
                    </a:cubicBezTo>
                    <a:cubicBezTo>
                      <a:pt x="3484" y="10030"/>
                      <a:pt x="2943" y="9504"/>
                      <a:pt x="2097" y="9283"/>
                    </a:cubicBezTo>
                    <a:close/>
                    <a:moveTo>
                      <a:pt x="6738" y="10876"/>
                    </a:moveTo>
                    <a:cubicBezTo>
                      <a:pt x="6029" y="10495"/>
                      <a:pt x="4680" y="10480"/>
                      <a:pt x="3911" y="10815"/>
                    </a:cubicBezTo>
                    <a:cubicBezTo>
                      <a:pt x="4437" y="9405"/>
                      <a:pt x="5427" y="8468"/>
                      <a:pt x="7104" y="8209"/>
                    </a:cubicBezTo>
                    <a:cubicBezTo>
                      <a:pt x="7119" y="8224"/>
                      <a:pt x="7142" y="8232"/>
                      <a:pt x="7165" y="8232"/>
                    </a:cubicBezTo>
                    <a:cubicBezTo>
                      <a:pt x="6807" y="8887"/>
                      <a:pt x="6799" y="10007"/>
                      <a:pt x="6753" y="10876"/>
                    </a:cubicBezTo>
                    <a:close/>
                    <a:moveTo>
                      <a:pt x="6898" y="10640"/>
                    </a:moveTo>
                    <a:cubicBezTo>
                      <a:pt x="6853" y="10282"/>
                      <a:pt x="6868" y="9924"/>
                      <a:pt x="6944" y="9573"/>
                    </a:cubicBezTo>
                    <a:cubicBezTo>
                      <a:pt x="6967" y="9931"/>
                      <a:pt x="6959" y="10282"/>
                      <a:pt x="6921" y="10632"/>
                    </a:cubicBezTo>
                    <a:close/>
                    <a:moveTo>
                      <a:pt x="7470" y="11631"/>
                    </a:moveTo>
                    <a:cubicBezTo>
                      <a:pt x="7325" y="11608"/>
                      <a:pt x="7180" y="11562"/>
                      <a:pt x="7043" y="11509"/>
                    </a:cubicBezTo>
                    <a:cubicBezTo>
                      <a:pt x="7020" y="11326"/>
                      <a:pt x="7013" y="11128"/>
                      <a:pt x="7005" y="10922"/>
                    </a:cubicBezTo>
                    <a:cubicBezTo>
                      <a:pt x="7638" y="10114"/>
                      <a:pt x="8941" y="9863"/>
                      <a:pt x="10305" y="9901"/>
                    </a:cubicBezTo>
                    <a:cubicBezTo>
                      <a:pt x="10198" y="10053"/>
                      <a:pt x="10396" y="10137"/>
                      <a:pt x="10450" y="10251"/>
                    </a:cubicBezTo>
                    <a:cubicBezTo>
                      <a:pt x="9878" y="11113"/>
                      <a:pt x="8613" y="11425"/>
                      <a:pt x="7493" y="11631"/>
                    </a:cubicBezTo>
                    <a:close/>
                    <a:moveTo>
                      <a:pt x="12805" y="7637"/>
                    </a:moveTo>
                    <a:cubicBezTo>
                      <a:pt x="12599" y="7637"/>
                      <a:pt x="12401" y="7393"/>
                      <a:pt x="12233" y="7538"/>
                    </a:cubicBezTo>
                    <a:cubicBezTo>
                      <a:pt x="12424" y="7591"/>
                      <a:pt x="12675" y="7767"/>
                      <a:pt x="12782" y="7706"/>
                    </a:cubicBezTo>
                    <a:cubicBezTo>
                      <a:pt x="12523" y="8971"/>
                      <a:pt x="11982" y="10107"/>
                      <a:pt x="10541" y="10267"/>
                    </a:cubicBezTo>
                    <a:cubicBezTo>
                      <a:pt x="10396" y="10175"/>
                      <a:pt x="10396" y="9916"/>
                      <a:pt x="10244" y="9817"/>
                    </a:cubicBezTo>
                    <a:cubicBezTo>
                      <a:pt x="10633" y="8963"/>
                      <a:pt x="11151" y="8224"/>
                      <a:pt x="11890" y="7706"/>
                    </a:cubicBezTo>
                    <a:cubicBezTo>
                      <a:pt x="11098" y="8049"/>
                      <a:pt x="10633" y="8887"/>
                      <a:pt x="10244" y="9703"/>
                    </a:cubicBezTo>
                    <a:cubicBezTo>
                      <a:pt x="9840" y="9123"/>
                      <a:pt x="9383" y="8582"/>
                      <a:pt x="8872" y="8087"/>
                    </a:cubicBezTo>
                    <a:cubicBezTo>
                      <a:pt x="9055" y="6852"/>
                      <a:pt x="11075" y="7210"/>
                      <a:pt x="12050" y="7500"/>
                    </a:cubicBezTo>
                    <a:cubicBezTo>
                      <a:pt x="12111" y="7530"/>
                      <a:pt x="12020" y="7584"/>
                      <a:pt x="12073" y="7599"/>
                    </a:cubicBezTo>
                    <a:cubicBezTo>
                      <a:pt x="12127" y="7614"/>
                      <a:pt x="12149" y="7569"/>
                      <a:pt x="12210" y="7576"/>
                    </a:cubicBezTo>
                    <a:cubicBezTo>
                      <a:pt x="11982" y="6685"/>
                      <a:pt x="12332" y="5275"/>
                      <a:pt x="12561" y="4543"/>
                    </a:cubicBezTo>
                    <a:cubicBezTo>
                      <a:pt x="12782" y="4657"/>
                      <a:pt x="13049" y="4627"/>
                      <a:pt x="13354" y="4665"/>
                    </a:cubicBezTo>
                    <a:cubicBezTo>
                      <a:pt x="13773" y="5739"/>
                      <a:pt x="13422" y="6982"/>
                      <a:pt x="12828" y="7637"/>
                    </a:cubicBezTo>
                    <a:close/>
                    <a:moveTo>
                      <a:pt x="13315" y="7599"/>
                    </a:moveTo>
                    <a:cubicBezTo>
                      <a:pt x="13323" y="7767"/>
                      <a:pt x="13186" y="7835"/>
                      <a:pt x="13056" y="7904"/>
                    </a:cubicBezTo>
                    <a:cubicBezTo>
                      <a:pt x="13011" y="7828"/>
                      <a:pt x="12957" y="7759"/>
                      <a:pt x="12889" y="7706"/>
                    </a:cubicBezTo>
                    <a:cubicBezTo>
                      <a:pt x="13437" y="6997"/>
                      <a:pt x="13818" y="5800"/>
                      <a:pt x="13521" y="4665"/>
                    </a:cubicBezTo>
                    <a:cubicBezTo>
                      <a:pt x="14222" y="5236"/>
                      <a:pt x="13879" y="7134"/>
                      <a:pt x="13331" y="75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6"/>
              <p:cNvSpPr/>
              <p:nvPr/>
            </p:nvSpPr>
            <p:spPr>
              <a:xfrm flipH="1">
                <a:off x="1787729" y="3364400"/>
                <a:ext cx="90" cy="813"/>
              </a:xfrm>
              <a:custGeom>
                <a:avLst/>
                <a:gdLst/>
                <a:ahLst/>
                <a:cxnLst/>
                <a:rect l="l" t="t" r="r" b="b"/>
                <a:pathLst>
                  <a:path w="1" h="9" extrusionOk="0">
                    <a:moveTo>
                      <a:pt x="1" y="1"/>
                    </a:moveTo>
                    <a:cubicBezTo>
                      <a:pt x="1" y="1"/>
                      <a:pt x="1" y="8"/>
                      <a:pt x="1" y="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46"/>
              <p:cNvSpPr/>
              <p:nvPr/>
            </p:nvSpPr>
            <p:spPr>
              <a:xfrm flipH="1">
                <a:off x="1436636" y="2981703"/>
                <a:ext cx="45524" cy="55819"/>
              </a:xfrm>
              <a:custGeom>
                <a:avLst/>
                <a:gdLst/>
                <a:ahLst/>
                <a:cxnLst/>
                <a:rect l="l" t="t" r="r" b="b"/>
                <a:pathLst>
                  <a:path w="504" h="618" extrusionOk="0">
                    <a:moveTo>
                      <a:pt x="405" y="8"/>
                    </a:moveTo>
                    <a:cubicBezTo>
                      <a:pt x="367" y="38"/>
                      <a:pt x="382" y="130"/>
                      <a:pt x="382" y="191"/>
                    </a:cubicBezTo>
                    <a:cubicBezTo>
                      <a:pt x="252" y="214"/>
                      <a:pt x="85" y="275"/>
                      <a:pt x="1" y="175"/>
                    </a:cubicBezTo>
                    <a:cubicBezTo>
                      <a:pt x="24" y="297"/>
                      <a:pt x="176" y="511"/>
                      <a:pt x="222" y="617"/>
                    </a:cubicBezTo>
                    <a:cubicBezTo>
                      <a:pt x="260" y="374"/>
                      <a:pt x="504" y="343"/>
                      <a:pt x="466" y="31"/>
                    </a:cubicBezTo>
                    <a:cubicBezTo>
                      <a:pt x="435" y="23"/>
                      <a:pt x="435" y="0"/>
                      <a:pt x="405" y="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46"/>
              <p:cNvSpPr/>
              <p:nvPr/>
            </p:nvSpPr>
            <p:spPr>
              <a:xfrm flipH="1">
                <a:off x="2684656" y="3559948"/>
                <a:ext cx="813" cy="2077"/>
              </a:xfrm>
              <a:custGeom>
                <a:avLst/>
                <a:gdLst/>
                <a:ahLst/>
                <a:cxnLst/>
                <a:rect l="l" t="t" r="r" b="b"/>
                <a:pathLst>
                  <a:path w="9" h="23" extrusionOk="0">
                    <a:moveTo>
                      <a:pt x="8" y="0"/>
                    </a:moveTo>
                    <a:cubicBezTo>
                      <a:pt x="1" y="8"/>
                      <a:pt x="1" y="15"/>
                      <a:pt x="1" y="23"/>
                    </a:cubicBezTo>
                    <a:cubicBezTo>
                      <a:pt x="1" y="15"/>
                      <a:pt x="1" y="8"/>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6"/>
              <p:cNvSpPr/>
              <p:nvPr/>
            </p:nvSpPr>
            <p:spPr>
              <a:xfrm flipH="1">
                <a:off x="2047233" y="3131006"/>
                <a:ext cx="6955" cy="90"/>
              </a:xfrm>
              <a:custGeom>
                <a:avLst/>
                <a:gdLst/>
                <a:ahLst/>
                <a:cxnLst/>
                <a:rect l="l" t="t" r="r" b="b"/>
                <a:pathLst>
                  <a:path w="77" h="1" extrusionOk="0">
                    <a:moveTo>
                      <a:pt x="0" y="1"/>
                    </a:moveTo>
                    <a:lnTo>
                      <a:pt x="77" y="1"/>
                    </a:lnTo>
                    <a:cubicBezTo>
                      <a:pt x="54" y="1"/>
                      <a:pt x="23" y="1"/>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6"/>
              <p:cNvSpPr/>
              <p:nvPr/>
            </p:nvSpPr>
            <p:spPr>
              <a:xfrm flipH="1">
                <a:off x="896221" y="2489446"/>
                <a:ext cx="1944155" cy="1511095"/>
              </a:xfrm>
              <a:custGeom>
                <a:avLst/>
                <a:gdLst/>
                <a:ahLst/>
                <a:cxnLst/>
                <a:rect l="l" t="t" r="r" b="b"/>
                <a:pathLst>
                  <a:path w="21524" h="16730" extrusionOk="0">
                    <a:moveTo>
                      <a:pt x="17698" y="5275"/>
                    </a:moveTo>
                    <a:cubicBezTo>
                      <a:pt x="17507" y="5382"/>
                      <a:pt x="17324" y="5496"/>
                      <a:pt x="17233" y="5702"/>
                    </a:cubicBezTo>
                    <a:cubicBezTo>
                      <a:pt x="16143" y="5511"/>
                      <a:pt x="16173" y="6578"/>
                      <a:pt x="15945" y="7493"/>
                    </a:cubicBezTo>
                    <a:cubicBezTo>
                      <a:pt x="15747" y="8308"/>
                      <a:pt x="15678" y="9055"/>
                      <a:pt x="14687" y="8773"/>
                    </a:cubicBezTo>
                    <a:cubicBezTo>
                      <a:pt x="14703" y="8453"/>
                      <a:pt x="14710" y="8080"/>
                      <a:pt x="14703" y="7676"/>
                    </a:cubicBezTo>
                    <a:cubicBezTo>
                      <a:pt x="14931" y="7599"/>
                      <a:pt x="15145" y="7493"/>
                      <a:pt x="15335" y="7355"/>
                    </a:cubicBezTo>
                    <a:cubicBezTo>
                      <a:pt x="15396" y="7073"/>
                      <a:pt x="15305" y="6891"/>
                      <a:pt x="15114" y="6822"/>
                    </a:cubicBezTo>
                    <a:cubicBezTo>
                      <a:pt x="14459" y="6631"/>
                      <a:pt x="13780" y="6525"/>
                      <a:pt x="13102" y="6517"/>
                    </a:cubicBezTo>
                    <a:cubicBezTo>
                      <a:pt x="13384" y="6037"/>
                      <a:pt x="12668" y="6060"/>
                      <a:pt x="12569" y="5785"/>
                    </a:cubicBezTo>
                    <a:cubicBezTo>
                      <a:pt x="12469" y="5488"/>
                      <a:pt x="12614" y="5237"/>
                      <a:pt x="12569" y="4886"/>
                    </a:cubicBezTo>
                    <a:cubicBezTo>
                      <a:pt x="12508" y="4886"/>
                      <a:pt x="12439" y="4901"/>
                      <a:pt x="12447" y="4825"/>
                    </a:cubicBezTo>
                    <a:cubicBezTo>
                      <a:pt x="12485" y="4718"/>
                      <a:pt x="12546" y="4802"/>
                      <a:pt x="12607" y="4825"/>
                    </a:cubicBezTo>
                    <a:cubicBezTo>
                      <a:pt x="12698" y="4482"/>
                      <a:pt x="13216" y="4658"/>
                      <a:pt x="13567" y="4604"/>
                    </a:cubicBezTo>
                    <a:cubicBezTo>
                      <a:pt x="13780" y="5191"/>
                      <a:pt x="14154" y="5671"/>
                      <a:pt x="14946" y="5625"/>
                    </a:cubicBezTo>
                    <a:cubicBezTo>
                      <a:pt x="15381" y="5412"/>
                      <a:pt x="15808" y="5206"/>
                      <a:pt x="16051" y="4810"/>
                    </a:cubicBezTo>
                    <a:cubicBezTo>
                      <a:pt x="16463" y="4825"/>
                      <a:pt x="16966" y="4711"/>
                      <a:pt x="16905" y="4254"/>
                    </a:cubicBezTo>
                    <a:cubicBezTo>
                      <a:pt x="16669" y="4109"/>
                      <a:pt x="16417" y="4086"/>
                      <a:pt x="16090" y="4094"/>
                    </a:cubicBezTo>
                    <a:cubicBezTo>
                      <a:pt x="15983" y="2722"/>
                      <a:pt x="13864" y="2821"/>
                      <a:pt x="13544" y="3933"/>
                    </a:cubicBezTo>
                    <a:cubicBezTo>
                      <a:pt x="13125" y="3956"/>
                      <a:pt x="12843" y="3842"/>
                      <a:pt x="12690" y="3591"/>
                    </a:cubicBezTo>
                    <a:cubicBezTo>
                      <a:pt x="12957" y="3362"/>
                      <a:pt x="12767" y="2874"/>
                      <a:pt x="12713" y="2630"/>
                    </a:cubicBezTo>
                    <a:cubicBezTo>
                      <a:pt x="12690" y="2676"/>
                      <a:pt x="12599" y="2638"/>
                      <a:pt x="12591" y="2607"/>
                    </a:cubicBezTo>
                    <a:cubicBezTo>
                      <a:pt x="12591" y="2546"/>
                      <a:pt x="12607" y="2493"/>
                      <a:pt x="12652" y="2447"/>
                    </a:cubicBezTo>
                    <a:cubicBezTo>
                      <a:pt x="12652" y="2501"/>
                      <a:pt x="12652" y="2554"/>
                      <a:pt x="12713" y="2546"/>
                    </a:cubicBezTo>
                    <a:cubicBezTo>
                      <a:pt x="12782" y="2341"/>
                      <a:pt x="12797" y="1998"/>
                      <a:pt x="12751" y="1899"/>
                    </a:cubicBezTo>
                    <a:cubicBezTo>
                      <a:pt x="12668" y="1937"/>
                      <a:pt x="12744" y="2142"/>
                      <a:pt x="12652" y="2181"/>
                    </a:cubicBezTo>
                    <a:cubicBezTo>
                      <a:pt x="12591" y="2181"/>
                      <a:pt x="12569" y="2104"/>
                      <a:pt x="12515" y="2165"/>
                    </a:cubicBezTo>
                    <a:cubicBezTo>
                      <a:pt x="12523" y="2242"/>
                      <a:pt x="12668" y="2196"/>
                      <a:pt x="12629" y="2325"/>
                    </a:cubicBezTo>
                    <a:cubicBezTo>
                      <a:pt x="12546" y="2287"/>
                      <a:pt x="12431" y="2348"/>
                      <a:pt x="12408" y="2287"/>
                    </a:cubicBezTo>
                    <a:cubicBezTo>
                      <a:pt x="12454" y="2234"/>
                      <a:pt x="12401" y="2104"/>
                      <a:pt x="12454" y="2059"/>
                    </a:cubicBezTo>
                    <a:cubicBezTo>
                      <a:pt x="12500" y="2021"/>
                      <a:pt x="12477" y="2097"/>
                      <a:pt x="12530" y="2097"/>
                    </a:cubicBezTo>
                    <a:cubicBezTo>
                      <a:pt x="12538" y="2036"/>
                      <a:pt x="12637" y="1998"/>
                      <a:pt x="12591" y="1937"/>
                    </a:cubicBezTo>
                    <a:cubicBezTo>
                      <a:pt x="12523" y="1906"/>
                      <a:pt x="12500" y="1921"/>
                      <a:pt x="12469" y="1982"/>
                    </a:cubicBezTo>
                    <a:cubicBezTo>
                      <a:pt x="12500" y="1899"/>
                      <a:pt x="12408" y="1929"/>
                      <a:pt x="12408" y="1876"/>
                    </a:cubicBezTo>
                    <a:cubicBezTo>
                      <a:pt x="12447" y="1769"/>
                      <a:pt x="12454" y="1647"/>
                      <a:pt x="12431" y="1533"/>
                    </a:cubicBezTo>
                    <a:cubicBezTo>
                      <a:pt x="12477" y="1540"/>
                      <a:pt x="12485" y="1655"/>
                      <a:pt x="12553" y="1594"/>
                    </a:cubicBezTo>
                    <a:cubicBezTo>
                      <a:pt x="12454" y="1441"/>
                      <a:pt x="12569" y="1266"/>
                      <a:pt x="12447" y="1182"/>
                    </a:cubicBezTo>
                    <a:cubicBezTo>
                      <a:pt x="12523" y="1167"/>
                      <a:pt x="12485" y="1037"/>
                      <a:pt x="12591" y="1060"/>
                    </a:cubicBezTo>
                    <a:cubicBezTo>
                      <a:pt x="12576" y="984"/>
                      <a:pt x="12492" y="969"/>
                      <a:pt x="12447" y="923"/>
                    </a:cubicBezTo>
                    <a:cubicBezTo>
                      <a:pt x="12485" y="992"/>
                      <a:pt x="12477" y="1114"/>
                      <a:pt x="12408" y="1144"/>
                    </a:cubicBezTo>
                    <a:cubicBezTo>
                      <a:pt x="12347" y="969"/>
                      <a:pt x="12165" y="824"/>
                      <a:pt x="12302" y="611"/>
                    </a:cubicBezTo>
                    <a:cubicBezTo>
                      <a:pt x="12210" y="595"/>
                      <a:pt x="12256" y="717"/>
                      <a:pt x="12180" y="717"/>
                    </a:cubicBezTo>
                    <a:cubicBezTo>
                      <a:pt x="12126" y="633"/>
                      <a:pt x="11989" y="626"/>
                      <a:pt x="12005" y="473"/>
                    </a:cubicBezTo>
                    <a:cubicBezTo>
                      <a:pt x="12081" y="435"/>
                      <a:pt x="12126" y="359"/>
                      <a:pt x="12119" y="268"/>
                    </a:cubicBezTo>
                    <a:cubicBezTo>
                      <a:pt x="12035" y="306"/>
                      <a:pt x="12073" y="412"/>
                      <a:pt x="11944" y="428"/>
                    </a:cubicBezTo>
                    <a:cubicBezTo>
                      <a:pt x="11814" y="283"/>
                      <a:pt x="11814" y="1"/>
                      <a:pt x="11532" y="1"/>
                    </a:cubicBezTo>
                    <a:cubicBezTo>
                      <a:pt x="11562" y="130"/>
                      <a:pt x="11433" y="283"/>
                      <a:pt x="11509" y="390"/>
                    </a:cubicBezTo>
                    <a:cubicBezTo>
                      <a:pt x="11555" y="336"/>
                      <a:pt x="11524" y="199"/>
                      <a:pt x="11593" y="169"/>
                    </a:cubicBezTo>
                    <a:cubicBezTo>
                      <a:pt x="11730" y="199"/>
                      <a:pt x="11768" y="390"/>
                      <a:pt x="11692" y="511"/>
                    </a:cubicBezTo>
                    <a:cubicBezTo>
                      <a:pt x="11776" y="527"/>
                      <a:pt x="11738" y="435"/>
                      <a:pt x="11799" y="435"/>
                    </a:cubicBezTo>
                    <a:cubicBezTo>
                      <a:pt x="12073" y="626"/>
                      <a:pt x="11799" y="938"/>
                      <a:pt x="11837" y="1167"/>
                    </a:cubicBezTo>
                    <a:cubicBezTo>
                      <a:pt x="11913" y="1083"/>
                      <a:pt x="11890" y="908"/>
                      <a:pt x="11982" y="839"/>
                    </a:cubicBezTo>
                    <a:cubicBezTo>
                      <a:pt x="12043" y="854"/>
                      <a:pt x="12035" y="938"/>
                      <a:pt x="12126" y="923"/>
                    </a:cubicBezTo>
                    <a:cubicBezTo>
                      <a:pt x="12165" y="786"/>
                      <a:pt x="11951" y="824"/>
                      <a:pt x="12005" y="740"/>
                    </a:cubicBezTo>
                    <a:cubicBezTo>
                      <a:pt x="12119" y="793"/>
                      <a:pt x="12226" y="847"/>
                      <a:pt x="12226" y="1022"/>
                    </a:cubicBezTo>
                    <a:cubicBezTo>
                      <a:pt x="12172" y="1030"/>
                      <a:pt x="12180" y="992"/>
                      <a:pt x="12119" y="1007"/>
                    </a:cubicBezTo>
                    <a:cubicBezTo>
                      <a:pt x="12050" y="1167"/>
                      <a:pt x="12027" y="1388"/>
                      <a:pt x="11944" y="1533"/>
                    </a:cubicBezTo>
                    <a:cubicBezTo>
                      <a:pt x="11844" y="1472"/>
                      <a:pt x="11867" y="1281"/>
                      <a:pt x="11799" y="1190"/>
                    </a:cubicBezTo>
                    <a:cubicBezTo>
                      <a:pt x="11646" y="1167"/>
                      <a:pt x="11578" y="877"/>
                      <a:pt x="11433" y="786"/>
                    </a:cubicBezTo>
                    <a:cubicBezTo>
                      <a:pt x="11456" y="717"/>
                      <a:pt x="11471" y="649"/>
                      <a:pt x="11471" y="580"/>
                    </a:cubicBezTo>
                    <a:cubicBezTo>
                      <a:pt x="11418" y="588"/>
                      <a:pt x="11441" y="748"/>
                      <a:pt x="11311" y="740"/>
                    </a:cubicBezTo>
                    <a:cubicBezTo>
                      <a:pt x="11357" y="786"/>
                      <a:pt x="11395" y="832"/>
                      <a:pt x="11433" y="885"/>
                    </a:cubicBezTo>
                    <a:cubicBezTo>
                      <a:pt x="11410" y="915"/>
                      <a:pt x="11341" y="900"/>
                      <a:pt x="11372" y="976"/>
                    </a:cubicBezTo>
                    <a:cubicBezTo>
                      <a:pt x="11471" y="877"/>
                      <a:pt x="11502" y="1053"/>
                      <a:pt x="11593" y="1083"/>
                    </a:cubicBezTo>
                    <a:cubicBezTo>
                      <a:pt x="11540" y="1075"/>
                      <a:pt x="11524" y="1106"/>
                      <a:pt x="11532" y="1159"/>
                    </a:cubicBezTo>
                    <a:cubicBezTo>
                      <a:pt x="11723" y="1220"/>
                      <a:pt x="11669" y="1479"/>
                      <a:pt x="11654" y="1594"/>
                    </a:cubicBezTo>
                    <a:cubicBezTo>
                      <a:pt x="11738" y="1586"/>
                      <a:pt x="11723" y="1388"/>
                      <a:pt x="11814" y="1449"/>
                    </a:cubicBezTo>
                    <a:cubicBezTo>
                      <a:pt x="11829" y="1548"/>
                      <a:pt x="11814" y="1647"/>
                      <a:pt x="11776" y="1739"/>
                    </a:cubicBezTo>
                    <a:cubicBezTo>
                      <a:pt x="11852" y="1731"/>
                      <a:pt x="11928" y="1769"/>
                      <a:pt x="11959" y="1838"/>
                    </a:cubicBezTo>
                    <a:cubicBezTo>
                      <a:pt x="11989" y="1754"/>
                      <a:pt x="11974" y="1662"/>
                      <a:pt x="11921" y="1594"/>
                    </a:cubicBezTo>
                    <a:cubicBezTo>
                      <a:pt x="12104" y="1479"/>
                      <a:pt x="12035" y="1228"/>
                      <a:pt x="12180" y="1083"/>
                    </a:cubicBezTo>
                    <a:cubicBezTo>
                      <a:pt x="12226" y="1296"/>
                      <a:pt x="12309" y="1335"/>
                      <a:pt x="12347" y="1548"/>
                    </a:cubicBezTo>
                    <a:cubicBezTo>
                      <a:pt x="12317" y="1601"/>
                      <a:pt x="12241" y="1609"/>
                      <a:pt x="12203" y="1655"/>
                    </a:cubicBezTo>
                    <a:cubicBezTo>
                      <a:pt x="12294" y="1746"/>
                      <a:pt x="12126" y="1838"/>
                      <a:pt x="12142" y="1937"/>
                    </a:cubicBezTo>
                    <a:cubicBezTo>
                      <a:pt x="12233" y="1914"/>
                      <a:pt x="12218" y="1716"/>
                      <a:pt x="12332" y="1655"/>
                    </a:cubicBezTo>
                    <a:cubicBezTo>
                      <a:pt x="12378" y="1799"/>
                      <a:pt x="12264" y="1960"/>
                      <a:pt x="12370" y="2021"/>
                    </a:cubicBezTo>
                    <a:cubicBezTo>
                      <a:pt x="12248" y="2188"/>
                      <a:pt x="12111" y="2463"/>
                      <a:pt x="12104" y="2653"/>
                    </a:cubicBezTo>
                    <a:cubicBezTo>
                      <a:pt x="12218" y="2554"/>
                      <a:pt x="12203" y="2234"/>
                      <a:pt x="12355" y="2242"/>
                    </a:cubicBezTo>
                    <a:cubicBezTo>
                      <a:pt x="12332" y="2394"/>
                      <a:pt x="12271" y="2417"/>
                      <a:pt x="12355" y="2531"/>
                    </a:cubicBezTo>
                    <a:cubicBezTo>
                      <a:pt x="12218" y="2630"/>
                      <a:pt x="12279" y="2752"/>
                      <a:pt x="12287" y="2874"/>
                    </a:cubicBezTo>
                    <a:cubicBezTo>
                      <a:pt x="12180" y="2836"/>
                      <a:pt x="12088" y="2767"/>
                      <a:pt x="12027" y="2668"/>
                    </a:cubicBezTo>
                    <a:cubicBezTo>
                      <a:pt x="12058" y="2386"/>
                      <a:pt x="12035" y="2242"/>
                      <a:pt x="12005" y="1921"/>
                    </a:cubicBezTo>
                    <a:cubicBezTo>
                      <a:pt x="11944" y="1906"/>
                      <a:pt x="11890" y="1876"/>
                      <a:pt x="11844" y="1838"/>
                    </a:cubicBezTo>
                    <a:cubicBezTo>
                      <a:pt x="11806" y="1944"/>
                      <a:pt x="11662" y="2158"/>
                      <a:pt x="11761" y="2219"/>
                    </a:cubicBezTo>
                    <a:cubicBezTo>
                      <a:pt x="11761" y="2120"/>
                      <a:pt x="11768" y="2036"/>
                      <a:pt x="11844" y="2013"/>
                    </a:cubicBezTo>
                    <a:cubicBezTo>
                      <a:pt x="11944" y="2104"/>
                      <a:pt x="11852" y="2325"/>
                      <a:pt x="11944" y="2386"/>
                    </a:cubicBezTo>
                    <a:cubicBezTo>
                      <a:pt x="11829" y="2501"/>
                      <a:pt x="11875" y="2767"/>
                      <a:pt x="11715" y="2851"/>
                    </a:cubicBezTo>
                    <a:cubicBezTo>
                      <a:pt x="11623" y="2798"/>
                      <a:pt x="11631" y="2684"/>
                      <a:pt x="11677" y="2584"/>
                    </a:cubicBezTo>
                    <a:cubicBezTo>
                      <a:pt x="11654" y="2539"/>
                      <a:pt x="11547" y="2562"/>
                      <a:pt x="11532" y="2508"/>
                    </a:cubicBezTo>
                    <a:cubicBezTo>
                      <a:pt x="11593" y="2485"/>
                      <a:pt x="11585" y="2531"/>
                      <a:pt x="11639" y="2524"/>
                    </a:cubicBezTo>
                    <a:cubicBezTo>
                      <a:pt x="11700" y="2455"/>
                      <a:pt x="11593" y="2402"/>
                      <a:pt x="11639" y="2363"/>
                    </a:cubicBezTo>
                    <a:cubicBezTo>
                      <a:pt x="11669" y="2363"/>
                      <a:pt x="11654" y="2417"/>
                      <a:pt x="11700" y="2402"/>
                    </a:cubicBezTo>
                    <a:cubicBezTo>
                      <a:pt x="11707" y="2325"/>
                      <a:pt x="11684" y="2280"/>
                      <a:pt x="11616" y="2280"/>
                    </a:cubicBezTo>
                    <a:cubicBezTo>
                      <a:pt x="11540" y="2257"/>
                      <a:pt x="11601" y="2379"/>
                      <a:pt x="11532" y="2363"/>
                    </a:cubicBezTo>
                    <a:cubicBezTo>
                      <a:pt x="11479" y="2196"/>
                      <a:pt x="11662" y="2173"/>
                      <a:pt x="11616" y="2036"/>
                    </a:cubicBezTo>
                    <a:cubicBezTo>
                      <a:pt x="11517" y="1960"/>
                      <a:pt x="11578" y="2158"/>
                      <a:pt x="11471" y="2135"/>
                    </a:cubicBezTo>
                    <a:cubicBezTo>
                      <a:pt x="11509" y="2028"/>
                      <a:pt x="11395" y="1876"/>
                      <a:pt x="11517" y="1876"/>
                    </a:cubicBezTo>
                    <a:cubicBezTo>
                      <a:pt x="11524" y="1784"/>
                      <a:pt x="11402" y="1822"/>
                      <a:pt x="11410" y="1731"/>
                    </a:cubicBezTo>
                    <a:cubicBezTo>
                      <a:pt x="11395" y="1662"/>
                      <a:pt x="11479" y="1700"/>
                      <a:pt x="11471" y="1647"/>
                    </a:cubicBezTo>
                    <a:cubicBezTo>
                      <a:pt x="11258" y="1518"/>
                      <a:pt x="11425" y="1182"/>
                      <a:pt x="11349" y="1037"/>
                    </a:cubicBezTo>
                    <a:cubicBezTo>
                      <a:pt x="11341" y="1114"/>
                      <a:pt x="11349" y="1197"/>
                      <a:pt x="11273" y="1205"/>
                    </a:cubicBezTo>
                    <a:cubicBezTo>
                      <a:pt x="11204" y="915"/>
                      <a:pt x="10777" y="656"/>
                      <a:pt x="10579" y="511"/>
                    </a:cubicBezTo>
                    <a:cubicBezTo>
                      <a:pt x="10252" y="268"/>
                      <a:pt x="10396" y="588"/>
                      <a:pt x="10107" y="588"/>
                    </a:cubicBezTo>
                    <a:cubicBezTo>
                      <a:pt x="10168" y="649"/>
                      <a:pt x="10236" y="687"/>
                      <a:pt x="10313" y="717"/>
                    </a:cubicBezTo>
                    <a:cubicBezTo>
                      <a:pt x="10351" y="672"/>
                      <a:pt x="10335" y="565"/>
                      <a:pt x="10396" y="550"/>
                    </a:cubicBezTo>
                    <a:cubicBezTo>
                      <a:pt x="10381" y="633"/>
                      <a:pt x="10450" y="641"/>
                      <a:pt x="10435" y="733"/>
                    </a:cubicBezTo>
                    <a:cubicBezTo>
                      <a:pt x="10404" y="733"/>
                      <a:pt x="10358" y="725"/>
                      <a:pt x="10358" y="755"/>
                    </a:cubicBezTo>
                    <a:cubicBezTo>
                      <a:pt x="10435" y="733"/>
                      <a:pt x="10404" y="816"/>
                      <a:pt x="10457" y="816"/>
                    </a:cubicBezTo>
                    <a:cubicBezTo>
                      <a:pt x="10503" y="740"/>
                      <a:pt x="10503" y="626"/>
                      <a:pt x="10617" y="611"/>
                    </a:cubicBezTo>
                    <a:cubicBezTo>
                      <a:pt x="10846" y="839"/>
                      <a:pt x="11105" y="1030"/>
                      <a:pt x="11204" y="1388"/>
                    </a:cubicBezTo>
                    <a:cubicBezTo>
                      <a:pt x="11128" y="1350"/>
                      <a:pt x="11014" y="1289"/>
                      <a:pt x="11067" y="1182"/>
                    </a:cubicBezTo>
                    <a:cubicBezTo>
                      <a:pt x="10983" y="1159"/>
                      <a:pt x="11059" y="1296"/>
                      <a:pt x="10983" y="1281"/>
                    </a:cubicBezTo>
                    <a:cubicBezTo>
                      <a:pt x="10922" y="1213"/>
                      <a:pt x="10999" y="1144"/>
                      <a:pt x="11029" y="1098"/>
                    </a:cubicBezTo>
                    <a:cubicBezTo>
                      <a:pt x="10983" y="1075"/>
                      <a:pt x="10945" y="1045"/>
                      <a:pt x="10907" y="1014"/>
                    </a:cubicBezTo>
                    <a:cubicBezTo>
                      <a:pt x="10877" y="1053"/>
                      <a:pt x="10915" y="1144"/>
                      <a:pt x="10846" y="1136"/>
                    </a:cubicBezTo>
                    <a:cubicBezTo>
                      <a:pt x="10831" y="1053"/>
                      <a:pt x="10877" y="1037"/>
                      <a:pt x="10869" y="954"/>
                    </a:cubicBezTo>
                    <a:cubicBezTo>
                      <a:pt x="10770" y="938"/>
                      <a:pt x="10838" y="1075"/>
                      <a:pt x="10747" y="1060"/>
                    </a:cubicBezTo>
                    <a:cubicBezTo>
                      <a:pt x="10717" y="946"/>
                      <a:pt x="10808" y="870"/>
                      <a:pt x="10762" y="793"/>
                    </a:cubicBezTo>
                    <a:cubicBezTo>
                      <a:pt x="10663" y="771"/>
                      <a:pt x="10732" y="915"/>
                      <a:pt x="10686" y="938"/>
                    </a:cubicBezTo>
                    <a:cubicBezTo>
                      <a:pt x="10572" y="938"/>
                      <a:pt x="10595" y="816"/>
                      <a:pt x="10496" y="816"/>
                    </a:cubicBezTo>
                    <a:cubicBezTo>
                      <a:pt x="10450" y="938"/>
                      <a:pt x="10335" y="885"/>
                      <a:pt x="10229" y="915"/>
                    </a:cubicBezTo>
                    <a:cubicBezTo>
                      <a:pt x="10290" y="1083"/>
                      <a:pt x="10450" y="1159"/>
                      <a:pt x="10572" y="1266"/>
                    </a:cubicBezTo>
                    <a:cubicBezTo>
                      <a:pt x="10610" y="1182"/>
                      <a:pt x="10648" y="1213"/>
                      <a:pt x="10717" y="1243"/>
                    </a:cubicBezTo>
                    <a:cubicBezTo>
                      <a:pt x="10732" y="1205"/>
                      <a:pt x="10694" y="1114"/>
                      <a:pt x="10762" y="1136"/>
                    </a:cubicBezTo>
                    <a:cubicBezTo>
                      <a:pt x="10838" y="1220"/>
                      <a:pt x="10678" y="1312"/>
                      <a:pt x="10777" y="1365"/>
                    </a:cubicBezTo>
                    <a:cubicBezTo>
                      <a:pt x="10877" y="1373"/>
                      <a:pt x="10793" y="1213"/>
                      <a:pt x="10884" y="1220"/>
                    </a:cubicBezTo>
                    <a:cubicBezTo>
                      <a:pt x="10930" y="1289"/>
                      <a:pt x="10892" y="1411"/>
                      <a:pt x="10884" y="1487"/>
                    </a:cubicBezTo>
                    <a:cubicBezTo>
                      <a:pt x="11105" y="1457"/>
                      <a:pt x="10953" y="1838"/>
                      <a:pt x="11166" y="1891"/>
                    </a:cubicBezTo>
                    <a:cubicBezTo>
                      <a:pt x="11166" y="1830"/>
                      <a:pt x="11159" y="1761"/>
                      <a:pt x="11235" y="1769"/>
                    </a:cubicBezTo>
                    <a:cubicBezTo>
                      <a:pt x="11181" y="1830"/>
                      <a:pt x="11204" y="1960"/>
                      <a:pt x="11151" y="2013"/>
                    </a:cubicBezTo>
                    <a:cubicBezTo>
                      <a:pt x="11128" y="1944"/>
                      <a:pt x="11082" y="1876"/>
                      <a:pt x="11029" y="1830"/>
                    </a:cubicBezTo>
                    <a:cubicBezTo>
                      <a:pt x="11090" y="2173"/>
                      <a:pt x="11212" y="2463"/>
                      <a:pt x="11235" y="2851"/>
                    </a:cubicBezTo>
                    <a:cubicBezTo>
                      <a:pt x="11029" y="2973"/>
                      <a:pt x="11082" y="3370"/>
                      <a:pt x="11166" y="3583"/>
                    </a:cubicBezTo>
                    <a:cubicBezTo>
                      <a:pt x="11471" y="3804"/>
                      <a:pt x="11410" y="4406"/>
                      <a:pt x="11844" y="4543"/>
                    </a:cubicBezTo>
                    <a:cubicBezTo>
                      <a:pt x="11860" y="4901"/>
                      <a:pt x="11974" y="5244"/>
                      <a:pt x="11883" y="5603"/>
                    </a:cubicBezTo>
                    <a:cubicBezTo>
                      <a:pt x="9970" y="5313"/>
                      <a:pt x="7622" y="5389"/>
                      <a:pt x="5564" y="5473"/>
                    </a:cubicBezTo>
                    <a:cubicBezTo>
                      <a:pt x="4490" y="5519"/>
                      <a:pt x="3301" y="5702"/>
                      <a:pt x="2592" y="6189"/>
                    </a:cubicBezTo>
                    <a:cubicBezTo>
                      <a:pt x="2569" y="6426"/>
                      <a:pt x="2699" y="6502"/>
                      <a:pt x="2737" y="6685"/>
                    </a:cubicBezTo>
                    <a:cubicBezTo>
                      <a:pt x="2112" y="7241"/>
                      <a:pt x="1" y="7363"/>
                      <a:pt x="420" y="8491"/>
                    </a:cubicBezTo>
                    <a:cubicBezTo>
                      <a:pt x="626" y="8491"/>
                      <a:pt x="923" y="8522"/>
                      <a:pt x="1091" y="8628"/>
                    </a:cubicBezTo>
                    <a:cubicBezTo>
                      <a:pt x="1540" y="9893"/>
                      <a:pt x="1365" y="11707"/>
                      <a:pt x="1578" y="13239"/>
                    </a:cubicBezTo>
                    <a:cubicBezTo>
                      <a:pt x="1159" y="13643"/>
                      <a:pt x="809" y="14123"/>
                      <a:pt x="374" y="14520"/>
                    </a:cubicBezTo>
                    <a:cubicBezTo>
                      <a:pt x="496" y="14710"/>
                      <a:pt x="893" y="14763"/>
                      <a:pt x="1251" y="14847"/>
                    </a:cubicBezTo>
                    <a:cubicBezTo>
                      <a:pt x="3766" y="15404"/>
                      <a:pt x="6631" y="16242"/>
                      <a:pt x="9253" y="16433"/>
                    </a:cubicBezTo>
                    <a:cubicBezTo>
                      <a:pt x="9596" y="16463"/>
                      <a:pt x="10457" y="16730"/>
                      <a:pt x="10701" y="16600"/>
                    </a:cubicBezTo>
                    <a:cubicBezTo>
                      <a:pt x="11829" y="15960"/>
                      <a:pt x="13117" y="14962"/>
                      <a:pt x="14177" y="14154"/>
                    </a:cubicBezTo>
                    <a:cubicBezTo>
                      <a:pt x="14428" y="13963"/>
                      <a:pt x="14710" y="13803"/>
                      <a:pt x="15015" y="13559"/>
                    </a:cubicBezTo>
                    <a:cubicBezTo>
                      <a:pt x="15106" y="13491"/>
                      <a:pt x="15800" y="13079"/>
                      <a:pt x="15808" y="12927"/>
                    </a:cubicBezTo>
                    <a:cubicBezTo>
                      <a:pt x="15808" y="12828"/>
                      <a:pt x="14977" y="12226"/>
                      <a:pt x="14832" y="12157"/>
                    </a:cubicBezTo>
                    <a:cubicBezTo>
                      <a:pt x="14786" y="12134"/>
                      <a:pt x="14634" y="12180"/>
                      <a:pt x="14672" y="12119"/>
                    </a:cubicBezTo>
                    <a:cubicBezTo>
                      <a:pt x="14695" y="11181"/>
                      <a:pt x="14695" y="10031"/>
                      <a:pt x="14649" y="9284"/>
                    </a:cubicBezTo>
                    <a:cubicBezTo>
                      <a:pt x="14931" y="9329"/>
                      <a:pt x="15244" y="9390"/>
                      <a:pt x="15564" y="9451"/>
                    </a:cubicBezTo>
                    <a:cubicBezTo>
                      <a:pt x="16669" y="9055"/>
                      <a:pt x="16478" y="7363"/>
                      <a:pt x="16829" y="6212"/>
                    </a:cubicBezTo>
                    <a:cubicBezTo>
                      <a:pt x="16936" y="6144"/>
                      <a:pt x="17096" y="6067"/>
                      <a:pt x="17233" y="6151"/>
                    </a:cubicBezTo>
                    <a:cubicBezTo>
                      <a:pt x="17271" y="6334"/>
                      <a:pt x="17378" y="6433"/>
                      <a:pt x="17416" y="6616"/>
                    </a:cubicBezTo>
                    <a:cubicBezTo>
                      <a:pt x="18498" y="6365"/>
                      <a:pt x="19245" y="7302"/>
                      <a:pt x="20472" y="7066"/>
                    </a:cubicBezTo>
                    <a:cubicBezTo>
                      <a:pt x="20929" y="6974"/>
                      <a:pt x="21524" y="6731"/>
                      <a:pt x="21470" y="6250"/>
                    </a:cubicBezTo>
                    <a:cubicBezTo>
                      <a:pt x="21303" y="4741"/>
                      <a:pt x="18574" y="5930"/>
                      <a:pt x="17698" y="5275"/>
                    </a:cubicBezTo>
                    <a:close/>
                    <a:moveTo>
                      <a:pt x="16806" y="4337"/>
                    </a:moveTo>
                    <a:cubicBezTo>
                      <a:pt x="16821" y="4505"/>
                      <a:pt x="16753" y="4566"/>
                      <a:pt x="16615" y="4581"/>
                    </a:cubicBezTo>
                    <a:cubicBezTo>
                      <a:pt x="16638" y="4558"/>
                      <a:pt x="16638" y="4513"/>
                      <a:pt x="16638" y="4459"/>
                    </a:cubicBezTo>
                    <a:cubicBezTo>
                      <a:pt x="16516" y="4490"/>
                      <a:pt x="16554" y="4680"/>
                      <a:pt x="16410" y="4688"/>
                    </a:cubicBezTo>
                    <a:cubicBezTo>
                      <a:pt x="16433" y="4612"/>
                      <a:pt x="16494" y="4589"/>
                      <a:pt x="16494" y="4505"/>
                    </a:cubicBezTo>
                    <a:cubicBezTo>
                      <a:pt x="16410" y="4543"/>
                      <a:pt x="16387" y="4650"/>
                      <a:pt x="16311" y="4703"/>
                    </a:cubicBezTo>
                    <a:cubicBezTo>
                      <a:pt x="16257" y="4703"/>
                      <a:pt x="16204" y="4696"/>
                      <a:pt x="16151" y="4688"/>
                    </a:cubicBezTo>
                    <a:cubicBezTo>
                      <a:pt x="16204" y="4612"/>
                      <a:pt x="16257" y="4536"/>
                      <a:pt x="16311" y="4459"/>
                    </a:cubicBezTo>
                    <a:cubicBezTo>
                      <a:pt x="16265" y="4383"/>
                      <a:pt x="16288" y="4337"/>
                      <a:pt x="16273" y="4215"/>
                    </a:cubicBezTo>
                    <a:cubicBezTo>
                      <a:pt x="16196" y="4208"/>
                      <a:pt x="16196" y="4276"/>
                      <a:pt x="16128" y="4276"/>
                    </a:cubicBezTo>
                    <a:cubicBezTo>
                      <a:pt x="16242" y="4055"/>
                      <a:pt x="16669" y="4261"/>
                      <a:pt x="16806" y="4337"/>
                    </a:cubicBezTo>
                    <a:close/>
                    <a:moveTo>
                      <a:pt x="16234" y="4436"/>
                    </a:moveTo>
                    <a:cubicBezTo>
                      <a:pt x="16288" y="4505"/>
                      <a:pt x="16158" y="4558"/>
                      <a:pt x="16151" y="4627"/>
                    </a:cubicBezTo>
                    <a:cubicBezTo>
                      <a:pt x="16105" y="4566"/>
                      <a:pt x="16219" y="4497"/>
                      <a:pt x="16234" y="4436"/>
                    </a:cubicBezTo>
                    <a:close/>
                    <a:moveTo>
                      <a:pt x="15945" y="3850"/>
                    </a:moveTo>
                    <a:cubicBezTo>
                      <a:pt x="15815" y="3865"/>
                      <a:pt x="15785" y="3613"/>
                      <a:pt x="15686" y="3522"/>
                    </a:cubicBezTo>
                    <a:cubicBezTo>
                      <a:pt x="15808" y="3522"/>
                      <a:pt x="15846" y="3773"/>
                      <a:pt x="15945" y="3850"/>
                    </a:cubicBezTo>
                    <a:close/>
                    <a:moveTo>
                      <a:pt x="15076" y="3194"/>
                    </a:moveTo>
                    <a:cubicBezTo>
                      <a:pt x="15518" y="3370"/>
                      <a:pt x="16013" y="3933"/>
                      <a:pt x="15991" y="4688"/>
                    </a:cubicBezTo>
                    <a:cubicBezTo>
                      <a:pt x="15579" y="5778"/>
                      <a:pt x="13788" y="5686"/>
                      <a:pt x="13651" y="4436"/>
                    </a:cubicBezTo>
                    <a:cubicBezTo>
                      <a:pt x="13575" y="3743"/>
                      <a:pt x="14344" y="2920"/>
                      <a:pt x="15076" y="3194"/>
                    </a:cubicBezTo>
                    <a:close/>
                    <a:moveTo>
                      <a:pt x="10450" y="1060"/>
                    </a:moveTo>
                    <a:cubicBezTo>
                      <a:pt x="10435" y="984"/>
                      <a:pt x="10473" y="961"/>
                      <a:pt x="10488" y="915"/>
                    </a:cubicBezTo>
                    <a:cubicBezTo>
                      <a:pt x="10602" y="900"/>
                      <a:pt x="10526" y="1068"/>
                      <a:pt x="10678" y="1014"/>
                    </a:cubicBezTo>
                    <a:cubicBezTo>
                      <a:pt x="10678" y="1075"/>
                      <a:pt x="10686" y="1129"/>
                      <a:pt x="10701" y="1182"/>
                    </a:cubicBezTo>
                    <a:cubicBezTo>
                      <a:pt x="10549" y="1205"/>
                      <a:pt x="10602" y="1022"/>
                      <a:pt x="10450" y="1060"/>
                    </a:cubicBezTo>
                    <a:close/>
                    <a:moveTo>
                      <a:pt x="13689" y="6761"/>
                    </a:moveTo>
                    <a:cubicBezTo>
                      <a:pt x="13651" y="6814"/>
                      <a:pt x="13521" y="6769"/>
                      <a:pt x="13529" y="6868"/>
                    </a:cubicBezTo>
                    <a:cubicBezTo>
                      <a:pt x="13620" y="6929"/>
                      <a:pt x="13666" y="6792"/>
                      <a:pt x="13788" y="6822"/>
                    </a:cubicBezTo>
                    <a:cubicBezTo>
                      <a:pt x="13696" y="6982"/>
                      <a:pt x="13392" y="6906"/>
                      <a:pt x="13216" y="6921"/>
                    </a:cubicBezTo>
                    <a:cubicBezTo>
                      <a:pt x="13338" y="6837"/>
                      <a:pt x="13453" y="6738"/>
                      <a:pt x="13689" y="6761"/>
                    </a:cubicBezTo>
                    <a:close/>
                    <a:moveTo>
                      <a:pt x="13277" y="6723"/>
                    </a:moveTo>
                    <a:cubicBezTo>
                      <a:pt x="13308" y="6746"/>
                      <a:pt x="13140" y="6761"/>
                      <a:pt x="13079" y="6761"/>
                    </a:cubicBezTo>
                    <a:cubicBezTo>
                      <a:pt x="13064" y="6746"/>
                      <a:pt x="13056" y="6723"/>
                      <a:pt x="13056" y="6700"/>
                    </a:cubicBezTo>
                    <a:cubicBezTo>
                      <a:pt x="13117" y="6654"/>
                      <a:pt x="13178" y="6746"/>
                      <a:pt x="13277" y="6723"/>
                    </a:cubicBezTo>
                    <a:close/>
                    <a:moveTo>
                      <a:pt x="12668" y="6601"/>
                    </a:moveTo>
                    <a:cubicBezTo>
                      <a:pt x="12721" y="6426"/>
                      <a:pt x="12889" y="6372"/>
                      <a:pt x="12896" y="6151"/>
                    </a:cubicBezTo>
                    <a:cubicBezTo>
                      <a:pt x="13148" y="6296"/>
                      <a:pt x="12851" y="6563"/>
                      <a:pt x="12668" y="6593"/>
                    </a:cubicBezTo>
                    <a:close/>
                    <a:moveTo>
                      <a:pt x="12569" y="5930"/>
                    </a:moveTo>
                    <a:cubicBezTo>
                      <a:pt x="12904" y="5938"/>
                      <a:pt x="12797" y="6395"/>
                      <a:pt x="12569" y="6441"/>
                    </a:cubicBezTo>
                    <a:cubicBezTo>
                      <a:pt x="12645" y="6273"/>
                      <a:pt x="12645" y="6090"/>
                      <a:pt x="12569" y="5923"/>
                    </a:cubicBezTo>
                    <a:close/>
                    <a:moveTo>
                      <a:pt x="12957" y="6731"/>
                    </a:moveTo>
                    <a:lnTo>
                      <a:pt x="12957" y="6990"/>
                    </a:lnTo>
                    <a:cubicBezTo>
                      <a:pt x="11136" y="7752"/>
                      <a:pt x="8087" y="7767"/>
                      <a:pt x="5816" y="7660"/>
                    </a:cubicBezTo>
                    <a:cubicBezTo>
                      <a:pt x="5023" y="7607"/>
                      <a:pt x="4246" y="7470"/>
                      <a:pt x="3484" y="7249"/>
                    </a:cubicBezTo>
                    <a:cubicBezTo>
                      <a:pt x="3248" y="7180"/>
                      <a:pt x="2874" y="7104"/>
                      <a:pt x="2828" y="6860"/>
                    </a:cubicBezTo>
                    <a:cubicBezTo>
                      <a:pt x="5603" y="7622"/>
                      <a:pt x="10297" y="7744"/>
                      <a:pt x="12957" y="6723"/>
                    </a:cubicBezTo>
                    <a:close/>
                    <a:moveTo>
                      <a:pt x="10084" y="7721"/>
                    </a:moveTo>
                    <a:cubicBezTo>
                      <a:pt x="9916" y="7782"/>
                      <a:pt x="9764" y="7866"/>
                      <a:pt x="9535" y="7866"/>
                    </a:cubicBezTo>
                    <a:cubicBezTo>
                      <a:pt x="9642" y="7737"/>
                      <a:pt x="9855" y="7729"/>
                      <a:pt x="10084" y="7721"/>
                    </a:cubicBezTo>
                    <a:close/>
                    <a:moveTo>
                      <a:pt x="9474" y="7744"/>
                    </a:moveTo>
                    <a:cubicBezTo>
                      <a:pt x="9429" y="7782"/>
                      <a:pt x="9368" y="7798"/>
                      <a:pt x="9314" y="7790"/>
                    </a:cubicBezTo>
                    <a:cubicBezTo>
                      <a:pt x="9352" y="7752"/>
                      <a:pt x="9413" y="7729"/>
                      <a:pt x="9474" y="7737"/>
                    </a:cubicBezTo>
                    <a:close/>
                    <a:moveTo>
                      <a:pt x="9268" y="7767"/>
                    </a:moveTo>
                    <a:cubicBezTo>
                      <a:pt x="9238" y="7813"/>
                      <a:pt x="9177" y="7828"/>
                      <a:pt x="9131" y="7805"/>
                    </a:cubicBezTo>
                    <a:cubicBezTo>
                      <a:pt x="9147" y="7759"/>
                      <a:pt x="9207" y="7759"/>
                      <a:pt x="9268" y="7759"/>
                    </a:cubicBezTo>
                    <a:close/>
                    <a:moveTo>
                      <a:pt x="3933" y="6479"/>
                    </a:moveTo>
                    <a:cubicBezTo>
                      <a:pt x="4017" y="6616"/>
                      <a:pt x="4185" y="6670"/>
                      <a:pt x="4307" y="6769"/>
                    </a:cubicBezTo>
                    <a:cubicBezTo>
                      <a:pt x="4116" y="6807"/>
                      <a:pt x="3933" y="6670"/>
                      <a:pt x="3933" y="6471"/>
                    </a:cubicBezTo>
                    <a:close/>
                    <a:moveTo>
                      <a:pt x="5648" y="7089"/>
                    </a:moveTo>
                    <a:cubicBezTo>
                      <a:pt x="5717" y="6997"/>
                      <a:pt x="5930" y="7073"/>
                      <a:pt x="5999" y="7112"/>
                    </a:cubicBezTo>
                    <a:cubicBezTo>
                      <a:pt x="5885" y="7173"/>
                      <a:pt x="5770" y="7073"/>
                      <a:pt x="5641" y="7089"/>
                    </a:cubicBezTo>
                    <a:close/>
                    <a:moveTo>
                      <a:pt x="7447" y="7150"/>
                    </a:moveTo>
                    <a:cubicBezTo>
                      <a:pt x="7348" y="7203"/>
                      <a:pt x="7180" y="7157"/>
                      <a:pt x="7058" y="7173"/>
                    </a:cubicBezTo>
                    <a:cubicBezTo>
                      <a:pt x="7134" y="7119"/>
                      <a:pt x="7310" y="7157"/>
                      <a:pt x="7439" y="7150"/>
                    </a:cubicBezTo>
                    <a:close/>
                    <a:moveTo>
                      <a:pt x="7378" y="6563"/>
                    </a:moveTo>
                    <a:cubicBezTo>
                      <a:pt x="7439" y="6502"/>
                      <a:pt x="7516" y="6586"/>
                      <a:pt x="7607" y="6563"/>
                    </a:cubicBezTo>
                    <a:cubicBezTo>
                      <a:pt x="7569" y="6647"/>
                      <a:pt x="7432" y="6570"/>
                      <a:pt x="7371" y="6555"/>
                    </a:cubicBezTo>
                    <a:close/>
                    <a:moveTo>
                      <a:pt x="6830" y="7005"/>
                    </a:moveTo>
                    <a:cubicBezTo>
                      <a:pt x="6913" y="7013"/>
                      <a:pt x="6997" y="7028"/>
                      <a:pt x="7081" y="7051"/>
                    </a:cubicBezTo>
                    <a:cubicBezTo>
                      <a:pt x="6792" y="7104"/>
                      <a:pt x="6372" y="6997"/>
                      <a:pt x="6822" y="7005"/>
                    </a:cubicBezTo>
                    <a:close/>
                    <a:moveTo>
                      <a:pt x="6570" y="6456"/>
                    </a:moveTo>
                    <a:cubicBezTo>
                      <a:pt x="6624" y="6403"/>
                      <a:pt x="6715" y="6487"/>
                      <a:pt x="6769" y="6502"/>
                    </a:cubicBezTo>
                    <a:cubicBezTo>
                      <a:pt x="6708" y="6555"/>
                      <a:pt x="6639" y="6449"/>
                      <a:pt x="6563" y="6456"/>
                    </a:cubicBezTo>
                    <a:close/>
                    <a:moveTo>
                      <a:pt x="8712" y="7104"/>
                    </a:moveTo>
                    <a:cubicBezTo>
                      <a:pt x="8743" y="7104"/>
                      <a:pt x="8765" y="7104"/>
                      <a:pt x="8788" y="7104"/>
                    </a:cubicBezTo>
                    <a:lnTo>
                      <a:pt x="8712" y="7104"/>
                    </a:lnTo>
                    <a:cubicBezTo>
                      <a:pt x="8445" y="7104"/>
                      <a:pt x="8057" y="7264"/>
                      <a:pt x="7973" y="7089"/>
                    </a:cubicBezTo>
                    <a:cubicBezTo>
                      <a:pt x="7874" y="7119"/>
                      <a:pt x="7653" y="7104"/>
                      <a:pt x="7630" y="7073"/>
                    </a:cubicBezTo>
                    <a:cubicBezTo>
                      <a:pt x="7881" y="7081"/>
                      <a:pt x="8377" y="7089"/>
                      <a:pt x="8704" y="7104"/>
                    </a:cubicBezTo>
                    <a:close/>
                    <a:moveTo>
                      <a:pt x="7973" y="6807"/>
                    </a:moveTo>
                    <a:cubicBezTo>
                      <a:pt x="8354" y="6654"/>
                      <a:pt x="8461" y="6807"/>
                      <a:pt x="7973" y="6807"/>
                    </a:cubicBezTo>
                    <a:close/>
                    <a:moveTo>
                      <a:pt x="10290" y="6532"/>
                    </a:moveTo>
                    <a:cubicBezTo>
                      <a:pt x="10252" y="6654"/>
                      <a:pt x="10023" y="6570"/>
                      <a:pt x="10038" y="6738"/>
                    </a:cubicBezTo>
                    <a:cubicBezTo>
                      <a:pt x="9848" y="6776"/>
                      <a:pt x="9543" y="6860"/>
                      <a:pt x="9390" y="6807"/>
                    </a:cubicBezTo>
                    <a:cubicBezTo>
                      <a:pt x="9695" y="6731"/>
                      <a:pt x="9992" y="6639"/>
                      <a:pt x="10290" y="6532"/>
                    </a:cubicBezTo>
                    <a:close/>
                    <a:moveTo>
                      <a:pt x="9390" y="6662"/>
                    </a:moveTo>
                    <a:cubicBezTo>
                      <a:pt x="9695" y="6479"/>
                      <a:pt x="9817" y="6593"/>
                      <a:pt x="9390" y="6662"/>
                    </a:cubicBezTo>
                    <a:close/>
                    <a:moveTo>
                      <a:pt x="11387" y="6456"/>
                    </a:moveTo>
                    <a:cubicBezTo>
                      <a:pt x="11425" y="6334"/>
                      <a:pt x="11570" y="6311"/>
                      <a:pt x="11631" y="6212"/>
                    </a:cubicBezTo>
                    <a:cubicBezTo>
                      <a:pt x="11654" y="6212"/>
                      <a:pt x="11669" y="6212"/>
                      <a:pt x="11677" y="6235"/>
                    </a:cubicBezTo>
                    <a:cubicBezTo>
                      <a:pt x="11662" y="6593"/>
                      <a:pt x="11380" y="6685"/>
                      <a:pt x="11059" y="6738"/>
                    </a:cubicBezTo>
                    <a:cubicBezTo>
                      <a:pt x="11174" y="6631"/>
                      <a:pt x="11349" y="6578"/>
                      <a:pt x="11471" y="6471"/>
                    </a:cubicBezTo>
                    <a:cubicBezTo>
                      <a:pt x="11463" y="6449"/>
                      <a:pt x="11418" y="6456"/>
                      <a:pt x="11387" y="6456"/>
                    </a:cubicBezTo>
                    <a:close/>
                    <a:moveTo>
                      <a:pt x="11494" y="6273"/>
                    </a:moveTo>
                    <a:cubicBezTo>
                      <a:pt x="11410" y="6136"/>
                      <a:pt x="11502" y="6037"/>
                      <a:pt x="11555" y="5923"/>
                    </a:cubicBezTo>
                    <a:cubicBezTo>
                      <a:pt x="11631" y="5923"/>
                      <a:pt x="11616" y="6022"/>
                      <a:pt x="11677" y="6045"/>
                    </a:cubicBezTo>
                    <a:cubicBezTo>
                      <a:pt x="11646" y="6159"/>
                      <a:pt x="11555" y="6212"/>
                      <a:pt x="11486" y="6273"/>
                    </a:cubicBezTo>
                    <a:close/>
                    <a:moveTo>
                      <a:pt x="11448" y="6007"/>
                    </a:moveTo>
                    <a:cubicBezTo>
                      <a:pt x="11357" y="6022"/>
                      <a:pt x="11334" y="5968"/>
                      <a:pt x="11326" y="5885"/>
                    </a:cubicBezTo>
                    <a:cubicBezTo>
                      <a:pt x="11395" y="5892"/>
                      <a:pt x="11402" y="5846"/>
                      <a:pt x="11471" y="5862"/>
                    </a:cubicBezTo>
                    <a:cubicBezTo>
                      <a:pt x="11471" y="5915"/>
                      <a:pt x="11463" y="5961"/>
                      <a:pt x="11448" y="6014"/>
                    </a:cubicBezTo>
                    <a:close/>
                    <a:moveTo>
                      <a:pt x="11349" y="6045"/>
                    </a:moveTo>
                    <a:cubicBezTo>
                      <a:pt x="11303" y="6182"/>
                      <a:pt x="11159" y="6319"/>
                      <a:pt x="10999" y="6273"/>
                    </a:cubicBezTo>
                    <a:cubicBezTo>
                      <a:pt x="11021" y="6151"/>
                      <a:pt x="11082" y="6052"/>
                      <a:pt x="11105" y="5923"/>
                    </a:cubicBezTo>
                    <a:cubicBezTo>
                      <a:pt x="11204" y="5915"/>
                      <a:pt x="11296" y="5961"/>
                      <a:pt x="11349" y="6045"/>
                    </a:cubicBezTo>
                    <a:close/>
                    <a:moveTo>
                      <a:pt x="10983" y="6128"/>
                    </a:moveTo>
                    <a:cubicBezTo>
                      <a:pt x="10953" y="6045"/>
                      <a:pt x="10869" y="5915"/>
                      <a:pt x="10877" y="5862"/>
                    </a:cubicBezTo>
                    <a:cubicBezTo>
                      <a:pt x="11029" y="5778"/>
                      <a:pt x="11044" y="6037"/>
                      <a:pt x="10976" y="6128"/>
                    </a:cubicBezTo>
                    <a:close/>
                    <a:moveTo>
                      <a:pt x="11326" y="6395"/>
                    </a:moveTo>
                    <a:cubicBezTo>
                      <a:pt x="11120" y="6327"/>
                      <a:pt x="11014" y="6624"/>
                      <a:pt x="10816" y="6555"/>
                    </a:cubicBezTo>
                    <a:cubicBezTo>
                      <a:pt x="10960" y="6479"/>
                      <a:pt x="11517" y="5991"/>
                      <a:pt x="11326" y="6395"/>
                    </a:cubicBezTo>
                    <a:close/>
                    <a:moveTo>
                      <a:pt x="11204" y="6494"/>
                    </a:moveTo>
                    <a:cubicBezTo>
                      <a:pt x="11067" y="6670"/>
                      <a:pt x="10793" y="6700"/>
                      <a:pt x="10587" y="6799"/>
                    </a:cubicBezTo>
                    <a:cubicBezTo>
                      <a:pt x="10694" y="6677"/>
                      <a:pt x="10999" y="6586"/>
                      <a:pt x="11204" y="6494"/>
                    </a:cubicBezTo>
                    <a:close/>
                    <a:moveTo>
                      <a:pt x="11349" y="6738"/>
                    </a:moveTo>
                    <a:cubicBezTo>
                      <a:pt x="11021" y="6913"/>
                      <a:pt x="10656" y="7013"/>
                      <a:pt x="10290" y="7028"/>
                    </a:cubicBezTo>
                    <a:cubicBezTo>
                      <a:pt x="10610" y="6906"/>
                      <a:pt x="11006" y="6883"/>
                      <a:pt x="11349" y="6738"/>
                    </a:cubicBezTo>
                    <a:close/>
                    <a:moveTo>
                      <a:pt x="11524" y="6822"/>
                    </a:moveTo>
                    <a:cubicBezTo>
                      <a:pt x="11265" y="6959"/>
                      <a:pt x="10983" y="7058"/>
                      <a:pt x="10694" y="7104"/>
                    </a:cubicBezTo>
                    <a:cubicBezTo>
                      <a:pt x="10960" y="6990"/>
                      <a:pt x="11242" y="6891"/>
                      <a:pt x="11524" y="6822"/>
                    </a:cubicBezTo>
                    <a:close/>
                    <a:moveTo>
                      <a:pt x="9901" y="6883"/>
                    </a:moveTo>
                    <a:cubicBezTo>
                      <a:pt x="10137" y="6837"/>
                      <a:pt x="10290" y="6715"/>
                      <a:pt x="10549" y="6700"/>
                    </a:cubicBezTo>
                    <a:cubicBezTo>
                      <a:pt x="10404" y="6830"/>
                      <a:pt x="10183" y="6891"/>
                      <a:pt x="9901" y="6883"/>
                    </a:cubicBezTo>
                    <a:close/>
                    <a:moveTo>
                      <a:pt x="10328" y="6616"/>
                    </a:moveTo>
                    <a:cubicBezTo>
                      <a:pt x="10389" y="6555"/>
                      <a:pt x="10503" y="6548"/>
                      <a:pt x="10572" y="6494"/>
                    </a:cubicBezTo>
                    <a:cubicBezTo>
                      <a:pt x="10587" y="6548"/>
                      <a:pt x="10419" y="6593"/>
                      <a:pt x="10328" y="6616"/>
                    </a:cubicBezTo>
                    <a:close/>
                    <a:moveTo>
                      <a:pt x="10145" y="6349"/>
                    </a:moveTo>
                    <a:cubicBezTo>
                      <a:pt x="10114" y="6167"/>
                      <a:pt x="10267" y="6159"/>
                      <a:pt x="10328" y="6067"/>
                    </a:cubicBezTo>
                    <a:cubicBezTo>
                      <a:pt x="10290" y="5999"/>
                      <a:pt x="10259" y="6106"/>
                      <a:pt x="10206" y="6090"/>
                    </a:cubicBezTo>
                    <a:cubicBezTo>
                      <a:pt x="10282" y="6007"/>
                      <a:pt x="10335" y="5900"/>
                      <a:pt x="10351" y="5785"/>
                    </a:cubicBezTo>
                    <a:cubicBezTo>
                      <a:pt x="10457" y="5824"/>
                      <a:pt x="10457" y="5968"/>
                      <a:pt x="10511" y="6067"/>
                    </a:cubicBezTo>
                    <a:cubicBezTo>
                      <a:pt x="10442" y="6212"/>
                      <a:pt x="10297" y="6288"/>
                      <a:pt x="10145" y="6357"/>
                    </a:cubicBezTo>
                    <a:close/>
                    <a:moveTo>
                      <a:pt x="10229" y="5923"/>
                    </a:moveTo>
                    <a:cubicBezTo>
                      <a:pt x="10160" y="5900"/>
                      <a:pt x="10099" y="5846"/>
                      <a:pt x="10061" y="5785"/>
                    </a:cubicBezTo>
                    <a:cubicBezTo>
                      <a:pt x="10145" y="5793"/>
                      <a:pt x="10168" y="5755"/>
                      <a:pt x="10206" y="5725"/>
                    </a:cubicBezTo>
                    <a:cubicBezTo>
                      <a:pt x="10297" y="5740"/>
                      <a:pt x="10274" y="5877"/>
                      <a:pt x="10229" y="5923"/>
                    </a:cubicBezTo>
                    <a:close/>
                    <a:moveTo>
                      <a:pt x="10267" y="6395"/>
                    </a:moveTo>
                    <a:cubicBezTo>
                      <a:pt x="10198" y="6502"/>
                      <a:pt x="10008" y="6487"/>
                      <a:pt x="9901" y="6555"/>
                    </a:cubicBezTo>
                    <a:cubicBezTo>
                      <a:pt x="10015" y="6494"/>
                      <a:pt x="10092" y="6403"/>
                      <a:pt x="10267" y="6395"/>
                    </a:cubicBezTo>
                    <a:close/>
                    <a:moveTo>
                      <a:pt x="10038" y="6967"/>
                    </a:moveTo>
                    <a:cubicBezTo>
                      <a:pt x="9810" y="7043"/>
                      <a:pt x="9573" y="7066"/>
                      <a:pt x="9329" y="7043"/>
                    </a:cubicBezTo>
                    <a:cubicBezTo>
                      <a:pt x="9489" y="6952"/>
                      <a:pt x="9832" y="6944"/>
                      <a:pt x="10038" y="6967"/>
                    </a:cubicBezTo>
                    <a:close/>
                    <a:moveTo>
                      <a:pt x="9962" y="7150"/>
                    </a:moveTo>
                    <a:cubicBezTo>
                      <a:pt x="9840" y="7226"/>
                      <a:pt x="9223" y="7180"/>
                      <a:pt x="9307" y="7173"/>
                    </a:cubicBezTo>
                    <a:cubicBezTo>
                      <a:pt x="9474" y="7142"/>
                      <a:pt x="9634" y="7157"/>
                      <a:pt x="9962" y="7150"/>
                    </a:cubicBezTo>
                    <a:close/>
                    <a:moveTo>
                      <a:pt x="9124" y="6784"/>
                    </a:moveTo>
                    <a:cubicBezTo>
                      <a:pt x="9093" y="6746"/>
                      <a:pt x="9307" y="6769"/>
                      <a:pt x="9368" y="6761"/>
                    </a:cubicBezTo>
                    <a:cubicBezTo>
                      <a:pt x="9329" y="6852"/>
                      <a:pt x="9215" y="6769"/>
                      <a:pt x="9124" y="6784"/>
                    </a:cubicBezTo>
                    <a:close/>
                    <a:moveTo>
                      <a:pt x="9352" y="6883"/>
                    </a:moveTo>
                    <a:cubicBezTo>
                      <a:pt x="9055" y="6883"/>
                      <a:pt x="8735" y="6967"/>
                      <a:pt x="8453" y="6929"/>
                    </a:cubicBezTo>
                    <a:cubicBezTo>
                      <a:pt x="8697" y="6875"/>
                      <a:pt x="9131" y="6814"/>
                      <a:pt x="9352" y="6883"/>
                    </a:cubicBezTo>
                    <a:close/>
                    <a:moveTo>
                      <a:pt x="8407" y="6746"/>
                    </a:moveTo>
                    <a:cubicBezTo>
                      <a:pt x="8476" y="6631"/>
                      <a:pt x="8674" y="6647"/>
                      <a:pt x="8842" y="6639"/>
                    </a:cubicBezTo>
                    <a:cubicBezTo>
                      <a:pt x="8750" y="6761"/>
                      <a:pt x="8522" y="6677"/>
                      <a:pt x="8407" y="6738"/>
                    </a:cubicBezTo>
                    <a:close/>
                    <a:moveTo>
                      <a:pt x="8331" y="6517"/>
                    </a:moveTo>
                    <a:cubicBezTo>
                      <a:pt x="8415" y="6479"/>
                      <a:pt x="8506" y="6456"/>
                      <a:pt x="8598" y="6456"/>
                    </a:cubicBezTo>
                    <a:cubicBezTo>
                      <a:pt x="8575" y="6555"/>
                      <a:pt x="8430" y="6548"/>
                      <a:pt x="8331" y="6517"/>
                    </a:cubicBezTo>
                    <a:close/>
                    <a:moveTo>
                      <a:pt x="11753" y="6151"/>
                    </a:moveTo>
                    <a:cubicBezTo>
                      <a:pt x="11844" y="6174"/>
                      <a:pt x="11867" y="6258"/>
                      <a:pt x="11898" y="6334"/>
                    </a:cubicBezTo>
                    <a:cubicBezTo>
                      <a:pt x="11844" y="6380"/>
                      <a:pt x="11768" y="6395"/>
                      <a:pt x="11730" y="6456"/>
                    </a:cubicBezTo>
                    <a:cubicBezTo>
                      <a:pt x="11677" y="6372"/>
                      <a:pt x="11784" y="6273"/>
                      <a:pt x="11753" y="6151"/>
                    </a:cubicBezTo>
                    <a:close/>
                    <a:moveTo>
                      <a:pt x="11753" y="6700"/>
                    </a:moveTo>
                    <a:cubicBezTo>
                      <a:pt x="12058" y="6555"/>
                      <a:pt x="12378" y="6410"/>
                      <a:pt x="12485" y="6067"/>
                    </a:cubicBezTo>
                    <a:cubicBezTo>
                      <a:pt x="12622" y="6494"/>
                      <a:pt x="12088" y="6609"/>
                      <a:pt x="11753" y="6700"/>
                    </a:cubicBezTo>
                    <a:close/>
                    <a:moveTo>
                      <a:pt x="12157" y="6090"/>
                    </a:moveTo>
                    <a:cubicBezTo>
                      <a:pt x="12256" y="6151"/>
                      <a:pt x="12180" y="6342"/>
                      <a:pt x="12142" y="6395"/>
                    </a:cubicBezTo>
                    <a:cubicBezTo>
                      <a:pt x="12111" y="6342"/>
                      <a:pt x="12187" y="6212"/>
                      <a:pt x="12157" y="6090"/>
                    </a:cubicBezTo>
                    <a:close/>
                    <a:moveTo>
                      <a:pt x="12424" y="5907"/>
                    </a:moveTo>
                    <a:cubicBezTo>
                      <a:pt x="12408" y="6067"/>
                      <a:pt x="12393" y="6243"/>
                      <a:pt x="12264" y="6296"/>
                    </a:cubicBezTo>
                    <a:cubicBezTo>
                      <a:pt x="12294" y="6083"/>
                      <a:pt x="12187" y="6007"/>
                      <a:pt x="12157" y="5862"/>
                    </a:cubicBezTo>
                    <a:cubicBezTo>
                      <a:pt x="12264" y="5869"/>
                      <a:pt x="12309" y="5915"/>
                      <a:pt x="12424" y="5907"/>
                    </a:cubicBezTo>
                    <a:close/>
                    <a:moveTo>
                      <a:pt x="12302" y="5542"/>
                    </a:moveTo>
                    <a:cubicBezTo>
                      <a:pt x="12332" y="5572"/>
                      <a:pt x="12347" y="5618"/>
                      <a:pt x="12347" y="5664"/>
                    </a:cubicBezTo>
                    <a:cubicBezTo>
                      <a:pt x="12264" y="5656"/>
                      <a:pt x="12287" y="5595"/>
                      <a:pt x="12302" y="5542"/>
                    </a:cubicBezTo>
                    <a:close/>
                    <a:moveTo>
                      <a:pt x="12035" y="4947"/>
                    </a:moveTo>
                    <a:cubicBezTo>
                      <a:pt x="12035" y="4894"/>
                      <a:pt x="12066" y="4856"/>
                      <a:pt x="12142" y="4871"/>
                    </a:cubicBezTo>
                    <a:cubicBezTo>
                      <a:pt x="12157" y="4947"/>
                      <a:pt x="12073" y="4978"/>
                      <a:pt x="12035" y="4947"/>
                    </a:cubicBezTo>
                    <a:close/>
                    <a:moveTo>
                      <a:pt x="12081" y="6273"/>
                    </a:moveTo>
                    <a:cubicBezTo>
                      <a:pt x="12058" y="6334"/>
                      <a:pt x="12050" y="6410"/>
                      <a:pt x="11974" y="6418"/>
                    </a:cubicBezTo>
                    <a:cubicBezTo>
                      <a:pt x="11982" y="6342"/>
                      <a:pt x="12005" y="6281"/>
                      <a:pt x="12081" y="6273"/>
                    </a:cubicBezTo>
                    <a:close/>
                    <a:moveTo>
                      <a:pt x="12485" y="5092"/>
                    </a:moveTo>
                    <a:cubicBezTo>
                      <a:pt x="12500" y="5161"/>
                      <a:pt x="12469" y="5191"/>
                      <a:pt x="12469" y="5237"/>
                    </a:cubicBezTo>
                    <a:cubicBezTo>
                      <a:pt x="12431" y="5191"/>
                      <a:pt x="12416" y="5145"/>
                      <a:pt x="12424" y="5092"/>
                    </a:cubicBezTo>
                    <a:close/>
                    <a:moveTo>
                      <a:pt x="12302" y="4787"/>
                    </a:moveTo>
                    <a:cubicBezTo>
                      <a:pt x="12287" y="4665"/>
                      <a:pt x="12370" y="4642"/>
                      <a:pt x="12485" y="4642"/>
                    </a:cubicBezTo>
                    <a:cubicBezTo>
                      <a:pt x="12469" y="4734"/>
                      <a:pt x="12393" y="4795"/>
                      <a:pt x="12302" y="4787"/>
                    </a:cubicBezTo>
                    <a:close/>
                    <a:moveTo>
                      <a:pt x="12607" y="2706"/>
                    </a:moveTo>
                    <a:cubicBezTo>
                      <a:pt x="12614" y="2798"/>
                      <a:pt x="12607" y="2889"/>
                      <a:pt x="12584" y="2973"/>
                    </a:cubicBezTo>
                    <a:cubicBezTo>
                      <a:pt x="12538" y="3004"/>
                      <a:pt x="12485" y="3027"/>
                      <a:pt x="12424" y="3034"/>
                    </a:cubicBezTo>
                    <a:cubicBezTo>
                      <a:pt x="12424" y="2958"/>
                      <a:pt x="12447" y="2897"/>
                      <a:pt x="12546" y="2912"/>
                    </a:cubicBezTo>
                    <a:cubicBezTo>
                      <a:pt x="12546" y="2866"/>
                      <a:pt x="12530" y="2851"/>
                      <a:pt x="12485" y="2851"/>
                    </a:cubicBezTo>
                    <a:cubicBezTo>
                      <a:pt x="12515" y="2806"/>
                      <a:pt x="12515" y="2737"/>
                      <a:pt x="12546" y="2691"/>
                    </a:cubicBezTo>
                    <a:cubicBezTo>
                      <a:pt x="12584" y="2676"/>
                      <a:pt x="12584" y="2706"/>
                      <a:pt x="12607" y="2706"/>
                    </a:cubicBezTo>
                    <a:close/>
                    <a:moveTo>
                      <a:pt x="12401" y="2463"/>
                    </a:moveTo>
                    <a:cubicBezTo>
                      <a:pt x="12515" y="2501"/>
                      <a:pt x="12477" y="2386"/>
                      <a:pt x="12569" y="2402"/>
                    </a:cubicBezTo>
                    <a:cubicBezTo>
                      <a:pt x="12599" y="2432"/>
                      <a:pt x="12561" y="2501"/>
                      <a:pt x="12546" y="2546"/>
                    </a:cubicBezTo>
                    <a:cubicBezTo>
                      <a:pt x="12393" y="2447"/>
                      <a:pt x="12469" y="2691"/>
                      <a:pt x="12386" y="2729"/>
                    </a:cubicBezTo>
                    <a:cubicBezTo>
                      <a:pt x="12401" y="2638"/>
                      <a:pt x="12408" y="2554"/>
                      <a:pt x="12408" y="2463"/>
                    </a:cubicBezTo>
                    <a:close/>
                    <a:moveTo>
                      <a:pt x="11997" y="2851"/>
                    </a:moveTo>
                    <a:cubicBezTo>
                      <a:pt x="12027" y="2844"/>
                      <a:pt x="12043" y="2813"/>
                      <a:pt x="12035" y="2790"/>
                    </a:cubicBezTo>
                    <a:cubicBezTo>
                      <a:pt x="12149" y="2821"/>
                      <a:pt x="12271" y="2950"/>
                      <a:pt x="12218" y="3072"/>
                    </a:cubicBezTo>
                    <a:cubicBezTo>
                      <a:pt x="12149" y="3088"/>
                      <a:pt x="12187" y="3004"/>
                      <a:pt x="12142" y="2996"/>
                    </a:cubicBezTo>
                    <a:cubicBezTo>
                      <a:pt x="12043" y="2988"/>
                      <a:pt x="12126" y="3156"/>
                      <a:pt x="11997" y="3072"/>
                    </a:cubicBezTo>
                    <a:cubicBezTo>
                      <a:pt x="12073" y="2981"/>
                      <a:pt x="12043" y="2958"/>
                      <a:pt x="11997" y="2851"/>
                    </a:cubicBezTo>
                    <a:close/>
                    <a:moveTo>
                      <a:pt x="11883" y="2684"/>
                    </a:moveTo>
                    <a:cubicBezTo>
                      <a:pt x="11921" y="2684"/>
                      <a:pt x="11890" y="2760"/>
                      <a:pt x="11898" y="2790"/>
                    </a:cubicBezTo>
                    <a:cubicBezTo>
                      <a:pt x="11822" y="2783"/>
                      <a:pt x="11844" y="2722"/>
                      <a:pt x="11883" y="2684"/>
                    </a:cubicBezTo>
                    <a:close/>
                    <a:moveTo>
                      <a:pt x="11837" y="2828"/>
                    </a:moveTo>
                    <a:cubicBezTo>
                      <a:pt x="11898" y="2844"/>
                      <a:pt x="11905" y="2912"/>
                      <a:pt x="11898" y="2996"/>
                    </a:cubicBezTo>
                    <a:cubicBezTo>
                      <a:pt x="11776" y="2996"/>
                      <a:pt x="11753" y="2882"/>
                      <a:pt x="11837" y="2828"/>
                    </a:cubicBezTo>
                    <a:close/>
                    <a:moveTo>
                      <a:pt x="11654" y="2874"/>
                    </a:moveTo>
                    <a:cubicBezTo>
                      <a:pt x="11692" y="2958"/>
                      <a:pt x="11806" y="2981"/>
                      <a:pt x="11837" y="3072"/>
                    </a:cubicBezTo>
                    <a:cubicBezTo>
                      <a:pt x="11761" y="3057"/>
                      <a:pt x="11745" y="3110"/>
                      <a:pt x="11677" y="3095"/>
                    </a:cubicBezTo>
                    <a:cubicBezTo>
                      <a:pt x="11623" y="3065"/>
                      <a:pt x="11608" y="2927"/>
                      <a:pt x="11654" y="2874"/>
                    </a:cubicBezTo>
                    <a:close/>
                    <a:moveTo>
                      <a:pt x="11433" y="2303"/>
                    </a:moveTo>
                    <a:cubicBezTo>
                      <a:pt x="11494" y="2310"/>
                      <a:pt x="11456" y="2379"/>
                      <a:pt x="11448" y="2424"/>
                    </a:cubicBezTo>
                    <a:cubicBezTo>
                      <a:pt x="11395" y="2424"/>
                      <a:pt x="11402" y="2333"/>
                      <a:pt x="11425" y="2303"/>
                    </a:cubicBezTo>
                    <a:close/>
                    <a:moveTo>
                      <a:pt x="11311" y="1838"/>
                    </a:moveTo>
                    <a:cubicBezTo>
                      <a:pt x="11311" y="1784"/>
                      <a:pt x="11273" y="1769"/>
                      <a:pt x="11311" y="1731"/>
                    </a:cubicBezTo>
                    <a:cubicBezTo>
                      <a:pt x="11387" y="1708"/>
                      <a:pt x="11387" y="1853"/>
                      <a:pt x="11311" y="1838"/>
                    </a:cubicBezTo>
                    <a:close/>
                    <a:moveTo>
                      <a:pt x="11120" y="1670"/>
                    </a:moveTo>
                    <a:cubicBezTo>
                      <a:pt x="11052" y="1632"/>
                      <a:pt x="11136" y="1563"/>
                      <a:pt x="11136" y="1525"/>
                    </a:cubicBezTo>
                    <a:cubicBezTo>
                      <a:pt x="11235" y="1617"/>
                      <a:pt x="11265" y="1411"/>
                      <a:pt x="11341" y="1487"/>
                    </a:cubicBezTo>
                    <a:cubicBezTo>
                      <a:pt x="11326" y="1533"/>
                      <a:pt x="11273" y="1540"/>
                      <a:pt x="11265" y="1586"/>
                    </a:cubicBezTo>
                    <a:cubicBezTo>
                      <a:pt x="11174" y="1533"/>
                      <a:pt x="11143" y="1601"/>
                      <a:pt x="11120" y="1670"/>
                    </a:cubicBezTo>
                    <a:close/>
                    <a:moveTo>
                      <a:pt x="11197" y="3118"/>
                    </a:moveTo>
                    <a:cubicBezTo>
                      <a:pt x="11654" y="3240"/>
                      <a:pt x="12340" y="3339"/>
                      <a:pt x="12683" y="3057"/>
                    </a:cubicBezTo>
                    <a:cubicBezTo>
                      <a:pt x="12927" y="3766"/>
                      <a:pt x="11616" y="3781"/>
                      <a:pt x="11220" y="3507"/>
                    </a:cubicBezTo>
                    <a:cubicBezTo>
                      <a:pt x="11174" y="3377"/>
                      <a:pt x="11166" y="3240"/>
                      <a:pt x="11204" y="3118"/>
                    </a:cubicBezTo>
                    <a:close/>
                    <a:moveTo>
                      <a:pt x="11547" y="4155"/>
                    </a:moveTo>
                    <a:cubicBezTo>
                      <a:pt x="11593" y="4094"/>
                      <a:pt x="11715" y="4139"/>
                      <a:pt x="11723" y="4017"/>
                    </a:cubicBezTo>
                    <a:cubicBezTo>
                      <a:pt x="11639" y="4055"/>
                      <a:pt x="11616" y="4040"/>
                      <a:pt x="11502" y="4055"/>
                    </a:cubicBezTo>
                    <a:cubicBezTo>
                      <a:pt x="11509" y="3933"/>
                      <a:pt x="11441" y="3888"/>
                      <a:pt x="11402" y="3766"/>
                    </a:cubicBezTo>
                    <a:cubicBezTo>
                      <a:pt x="11502" y="3789"/>
                      <a:pt x="11479" y="3697"/>
                      <a:pt x="11585" y="3728"/>
                    </a:cubicBezTo>
                    <a:cubicBezTo>
                      <a:pt x="11608" y="3834"/>
                      <a:pt x="11532" y="3842"/>
                      <a:pt x="11502" y="3895"/>
                    </a:cubicBezTo>
                    <a:cubicBezTo>
                      <a:pt x="11509" y="3933"/>
                      <a:pt x="11555" y="3933"/>
                      <a:pt x="11585" y="3956"/>
                    </a:cubicBezTo>
                    <a:cubicBezTo>
                      <a:pt x="11646" y="3918"/>
                      <a:pt x="11662" y="3827"/>
                      <a:pt x="11684" y="3751"/>
                    </a:cubicBezTo>
                    <a:cubicBezTo>
                      <a:pt x="11822" y="3758"/>
                      <a:pt x="11905" y="3728"/>
                      <a:pt x="11997" y="3751"/>
                    </a:cubicBezTo>
                    <a:cubicBezTo>
                      <a:pt x="11966" y="3941"/>
                      <a:pt x="11829" y="4010"/>
                      <a:pt x="11791" y="4177"/>
                    </a:cubicBezTo>
                    <a:cubicBezTo>
                      <a:pt x="11905" y="4139"/>
                      <a:pt x="11974" y="3873"/>
                      <a:pt x="12081" y="3751"/>
                    </a:cubicBezTo>
                    <a:cubicBezTo>
                      <a:pt x="12271" y="3735"/>
                      <a:pt x="12416" y="3667"/>
                      <a:pt x="12584" y="3629"/>
                    </a:cubicBezTo>
                    <a:cubicBezTo>
                      <a:pt x="12744" y="3926"/>
                      <a:pt x="13049" y="4078"/>
                      <a:pt x="13521" y="4055"/>
                    </a:cubicBezTo>
                    <a:cubicBezTo>
                      <a:pt x="13475" y="4223"/>
                      <a:pt x="13567" y="4536"/>
                      <a:pt x="13331" y="4528"/>
                    </a:cubicBezTo>
                    <a:cubicBezTo>
                      <a:pt x="13277" y="4467"/>
                      <a:pt x="13392" y="4475"/>
                      <a:pt x="13376" y="4398"/>
                    </a:cubicBezTo>
                    <a:cubicBezTo>
                      <a:pt x="13300" y="4436"/>
                      <a:pt x="13254" y="4604"/>
                      <a:pt x="13132" y="4528"/>
                    </a:cubicBezTo>
                    <a:cubicBezTo>
                      <a:pt x="13117" y="4391"/>
                      <a:pt x="13254" y="4398"/>
                      <a:pt x="13254" y="4276"/>
                    </a:cubicBezTo>
                    <a:cubicBezTo>
                      <a:pt x="13125" y="4231"/>
                      <a:pt x="13148" y="4497"/>
                      <a:pt x="13033" y="4528"/>
                    </a:cubicBezTo>
                    <a:cubicBezTo>
                      <a:pt x="12919" y="4467"/>
                      <a:pt x="12904" y="4528"/>
                      <a:pt x="12767" y="4528"/>
                    </a:cubicBezTo>
                    <a:cubicBezTo>
                      <a:pt x="12706" y="4467"/>
                      <a:pt x="12812" y="4452"/>
                      <a:pt x="12782" y="4360"/>
                    </a:cubicBezTo>
                    <a:cubicBezTo>
                      <a:pt x="12683" y="4391"/>
                      <a:pt x="12690" y="4536"/>
                      <a:pt x="12523" y="4505"/>
                    </a:cubicBezTo>
                    <a:cubicBezTo>
                      <a:pt x="12530" y="4452"/>
                      <a:pt x="12599" y="4398"/>
                      <a:pt x="12546" y="4337"/>
                    </a:cubicBezTo>
                    <a:cubicBezTo>
                      <a:pt x="12462" y="4383"/>
                      <a:pt x="12431" y="4566"/>
                      <a:pt x="12317" y="4505"/>
                    </a:cubicBezTo>
                    <a:cubicBezTo>
                      <a:pt x="12294" y="4406"/>
                      <a:pt x="12439" y="4315"/>
                      <a:pt x="12462" y="4200"/>
                    </a:cubicBezTo>
                    <a:cubicBezTo>
                      <a:pt x="12340" y="4269"/>
                      <a:pt x="12294" y="4414"/>
                      <a:pt x="12210" y="4528"/>
                    </a:cubicBezTo>
                    <a:cubicBezTo>
                      <a:pt x="11852" y="4543"/>
                      <a:pt x="11738" y="4315"/>
                      <a:pt x="11547" y="4155"/>
                    </a:cubicBezTo>
                    <a:close/>
                    <a:moveTo>
                      <a:pt x="11829" y="5808"/>
                    </a:moveTo>
                    <a:cubicBezTo>
                      <a:pt x="11936" y="5785"/>
                      <a:pt x="11974" y="5785"/>
                      <a:pt x="12035" y="5846"/>
                    </a:cubicBezTo>
                    <a:cubicBezTo>
                      <a:pt x="12027" y="5885"/>
                      <a:pt x="11982" y="5885"/>
                      <a:pt x="11951" y="5907"/>
                    </a:cubicBezTo>
                    <a:cubicBezTo>
                      <a:pt x="11959" y="5984"/>
                      <a:pt x="12043" y="5991"/>
                      <a:pt x="12050" y="6067"/>
                    </a:cubicBezTo>
                    <a:cubicBezTo>
                      <a:pt x="12058" y="6136"/>
                      <a:pt x="12027" y="6212"/>
                      <a:pt x="11966" y="6250"/>
                    </a:cubicBezTo>
                    <a:cubicBezTo>
                      <a:pt x="11883" y="6212"/>
                      <a:pt x="11852" y="6113"/>
                      <a:pt x="11784" y="6045"/>
                    </a:cubicBezTo>
                    <a:cubicBezTo>
                      <a:pt x="11784" y="5938"/>
                      <a:pt x="11852" y="5915"/>
                      <a:pt x="11837" y="5808"/>
                    </a:cubicBezTo>
                    <a:close/>
                    <a:moveTo>
                      <a:pt x="11745" y="5808"/>
                    </a:moveTo>
                    <a:cubicBezTo>
                      <a:pt x="11768" y="5885"/>
                      <a:pt x="11776" y="5930"/>
                      <a:pt x="11723" y="5984"/>
                    </a:cubicBezTo>
                    <a:cubicBezTo>
                      <a:pt x="11562" y="5709"/>
                      <a:pt x="11044" y="5862"/>
                      <a:pt x="10816" y="5846"/>
                    </a:cubicBezTo>
                    <a:cubicBezTo>
                      <a:pt x="10762" y="5793"/>
                      <a:pt x="10732" y="5717"/>
                      <a:pt x="10739" y="5641"/>
                    </a:cubicBezTo>
                    <a:cubicBezTo>
                      <a:pt x="11082" y="5656"/>
                      <a:pt x="11418" y="5709"/>
                      <a:pt x="11753" y="5808"/>
                    </a:cubicBezTo>
                    <a:close/>
                    <a:moveTo>
                      <a:pt x="10648" y="6380"/>
                    </a:moveTo>
                    <a:cubicBezTo>
                      <a:pt x="10633" y="6304"/>
                      <a:pt x="10709" y="6304"/>
                      <a:pt x="10732" y="6258"/>
                    </a:cubicBezTo>
                    <a:cubicBezTo>
                      <a:pt x="10671" y="6189"/>
                      <a:pt x="10633" y="6327"/>
                      <a:pt x="10541" y="6296"/>
                    </a:cubicBezTo>
                    <a:cubicBezTo>
                      <a:pt x="10534" y="6098"/>
                      <a:pt x="10686" y="6052"/>
                      <a:pt x="10732" y="5907"/>
                    </a:cubicBezTo>
                    <a:cubicBezTo>
                      <a:pt x="10991" y="5968"/>
                      <a:pt x="10892" y="6441"/>
                      <a:pt x="10648" y="6372"/>
                    </a:cubicBezTo>
                    <a:close/>
                    <a:moveTo>
                      <a:pt x="10694" y="5725"/>
                    </a:moveTo>
                    <a:cubicBezTo>
                      <a:pt x="10656" y="5839"/>
                      <a:pt x="10694" y="6007"/>
                      <a:pt x="10564" y="6029"/>
                    </a:cubicBezTo>
                    <a:cubicBezTo>
                      <a:pt x="10526" y="5923"/>
                      <a:pt x="10496" y="5816"/>
                      <a:pt x="10465" y="5702"/>
                    </a:cubicBezTo>
                    <a:cubicBezTo>
                      <a:pt x="10335" y="5725"/>
                      <a:pt x="10274" y="5664"/>
                      <a:pt x="10168" y="5664"/>
                    </a:cubicBezTo>
                    <a:cubicBezTo>
                      <a:pt x="10335" y="5557"/>
                      <a:pt x="10556" y="5664"/>
                      <a:pt x="10694" y="5725"/>
                    </a:cubicBezTo>
                    <a:close/>
                    <a:moveTo>
                      <a:pt x="10244" y="5519"/>
                    </a:moveTo>
                    <a:cubicBezTo>
                      <a:pt x="10191" y="5572"/>
                      <a:pt x="10053" y="5526"/>
                      <a:pt x="9977" y="5542"/>
                    </a:cubicBezTo>
                    <a:cubicBezTo>
                      <a:pt x="10000" y="5465"/>
                      <a:pt x="10198" y="5496"/>
                      <a:pt x="10244" y="5519"/>
                    </a:cubicBezTo>
                    <a:close/>
                    <a:moveTo>
                      <a:pt x="10053" y="5709"/>
                    </a:moveTo>
                    <a:cubicBezTo>
                      <a:pt x="10008" y="5755"/>
                      <a:pt x="9871" y="5717"/>
                      <a:pt x="9794" y="5732"/>
                    </a:cubicBezTo>
                    <a:cubicBezTo>
                      <a:pt x="9848" y="5679"/>
                      <a:pt x="9977" y="5717"/>
                      <a:pt x="10061" y="5702"/>
                    </a:cubicBezTo>
                    <a:close/>
                    <a:moveTo>
                      <a:pt x="9832" y="5793"/>
                    </a:moveTo>
                    <a:lnTo>
                      <a:pt x="9871" y="5793"/>
                    </a:lnTo>
                    <a:cubicBezTo>
                      <a:pt x="9992" y="5801"/>
                      <a:pt x="10031" y="5900"/>
                      <a:pt x="10038" y="6029"/>
                    </a:cubicBezTo>
                    <a:cubicBezTo>
                      <a:pt x="9970" y="6029"/>
                      <a:pt x="9962" y="6090"/>
                      <a:pt x="9871" y="6075"/>
                    </a:cubicBezTo>
                    <a:cubicBezTo>
                      <a:pt x="9901" y="5938"/>
                      <a:pt x="9832" y="5892"/>
                      <a:pt x="9840" y="5785"/>
                    </a:cubicBezTo>
                    <a:close/>
                    <a:moveTo>
                      <a:pt x="10038" y="6098"/>
                    </a:moveTo>
                    <a:cubicBezTo>
                      <a:pt x="9992" y="6197"/>
                      <a:pt x="9901" y="6266"/>
                      <a:pt x="9794" y="6281"/>
                    </a:cubicBezTo>
                    <a:cubicBezTo>
                      <a:pt x="9825" y="6159"/>
                      <a:pt x="9916" y="6113"/>
                      <a:pt x="10038" y="6090"/>
                    </a:cubicBezTo>
                    <a:close/>
                    <a:moveTo>
                      <a:pt x="10038" y="6258"/>
                    </a:moveTo>
                    <a:cubicBezTo>
                      <a:pt x="10061" y="6258"/>
                      <a:pt x="10069" y="6258"/>
                      <a:pt x="10076" y="6281"/>
                    </a:cubicBezTo>
                    <a:cubicBezTo>
                      <a:pt x="10061" y="6449"/>
                      <a:pt x="9886" y="6471"/>
                      <a:pt x="9771" y="6540"/>
                    </a:cubicBezTo>
                    <a:cubicBezTo>
                      <a:pt x="9726" y="6380"/>
                      <a:pt x="10031" y="6410"/>
                      <a:pt x="10038" y="6250"/>
                    </a:cubicBezTo>
                    <a:close/>
                    <a:moveTo>
                      <a:pt x="9695" y="6182"/>
                    </a:moveTo>
                    <a:cubicBezTo>
                      <a:pt x="9634" y="6113"/>
                      <a:pt x="9741" y="6090"/>
                      <a:pt x="9756" y="6029"/>
                    </a:cubicBezTo>
                    <a:cubicBezTo>
                      <a:pt x="9840" y="6052"/>
                      <a:pt x="9764" y="6174"/>
                      <a:pt x="9695" y="6174"/>
                    </a:cubicBezTo>
                    <a:close/>
                    <a:moveTo>
                      <a:pt x="9611" y="5793"/>
                    </a:moveTo>
                    <a:cubicBezTo>
                      <a:pt x="9695" y="5808"/>
                      <a:pt x="9718" y="5885"/>
                      <a:pt x="9756" y="5953"/>
                    </a:cubicBezTo>
                    <a:cubicBezTo>
                      <a:pt x="9695" y="5946"/>
                      <a:pt x="9688" y="5999"/>
                      <a:pt x="9634" y="5991"/>
                    </a:cubicBezTo>
                    <a:cubicBezTo>
                      <a:pt x="9619" y="5923"/>
                      <a:pt x="9611" y="5854"/>
                      <a:pt x="9619" y="5785"/>
                    </a:cubicBezTo>
                    <a:close/>
                    <a:moveTo>
                      <a:pt x="9512" y="6296"/>
                    </a:moveTo>
                    <a:cubicBezTo>
                      <a:pt x="9543" y="6334"/>
                      <a:pt x="9619" y="6327"/>
                      <a:pt x="9619" y="6395"/>
                    </a:cubicBezTo>
                    <a:cubicBezTo>
                      <a:pt x="9505" y="6418"/>
                      <a:pt x="9451" y="6487"/>
                      <a:pt x="9307" y="6471"/>
                    </a:cubicBezTo>
                    <a:cubicBezTo>
                      <a:pt x="9375" y="6410"/>
                      <a:pt x="9512" y="6418"/>
                      <a:pt x="9512" y="6296"/>
                    </a:cubicBezTo>
                    <a:close/>
                    <a:moveTo>
                      <a:pt x="9390" y="6029"/>
                    </a:moveTo>
                    <a:lnTo>
                      <a:pt x="9390" y="6128"/>
                    </a:lnTo>
                    <a:cubicBezTo>
                      <a:pt x="9314" y="6128"/>
                      <a:pt x="9329" y="6106"/>
                      <a:pt x="9268" y="6128"/>
                    </a:cubicBezTo>
                    <a:cubicBezTo>
                      <a:pt x="9261" y="6090"/>
                      <a:pt x="9223" y="6075"/>
                      <a:pt x="9230" y="6029"/>
                    </a:cubicBezTo>
                    <a:cubicBezTo>
                      <a:pt x="9276" y="5976"/>
                      <a:pt x="9329" y="6029"/>
                      <a:pt x="9390" y="6029"/>
                    </a:cubicBezTo>
                    <a:close/>
                    <a:moveTo>
                      <a:pt x="9185" y="6624"/>
                    </a:moveTo>
                    <a:cubicBezTo>
                      <a:pt x="9329" y="6510"/>
                      <a:pt x="9421" y="6601"/>
                      <a:pt x="9185" y="6624"/>
                    </a:cubicBezTo>
                    <a:close/>
                    <a:moveTo>
                      <a:pt x="8979" y="6540"/>
                    </a:moveTo>
                    <a:cubicBezTo>
                      <a:pt x="9017" y="6494"/>
                      <a:pt x="9131" y="6525"/>
                      <a:pt x="9169" y="6479"/>
                    </a:cubicBezTo>
                    <a:cubicBezTo>
                      <a:pt x="9223" y="6532"/>
                      <a:pt x="9055" y="6540"/>
                      <a:pt x="8979" y="6532"/>
                    </a:cubicBezTo>
                    <a:close/>
                    <a:moveTo>
                      <a:pt x="8293" y="5503"/>
                    </a:moveTo>
                    <a:cubicBezTo>
                      <a:pt x="8270" y="5549"/>
                      <a:pt x="8057" y="5580"/>
                      <a:pt x="8049" y="5503"/>
                    </a:cubicBezTo>
                    <a:close/>
                    <a:moveTo>
                      <a:pt x="7843" y="5785"/>
                    </a:moveTo>
                    <a:cubicBezTo>
                      <a:pt x="7851" y="5862"/>
                      <a:pt x="7843" y="5938"/>
                      <a:pt x="7820" y="6007"/>
                    </a:cubicBezTo>
                    <a:cubicBezTo>
                      <a:pt x="7668" y="6029"/>
                      <a:pt x="7691" y="5747"/>
                      <a:pt x="7843" y="5785"/>
                    </a:cubicBezTo>
                    <a:close/>
                    <a:moveTo>
                      <a:pt x="7919" y="6136"/>
                    </a:moveTo>
                    <a:cubicBezTo>
                      <a:pt x="8011" y="6106"/>
                      <a:pt x="7980" y="5999"/>
                      <a:pt x="8064" y="5946"/>
                    </a:cubicBezTo>
                    <a:cubicBezTo>
                      <a:pt x="8354" y="5785"/>
                      <a:pt x="8781" y="6029"/>
                      <a:pt x="9047" y="6106"/>
                    </a:cubicBezTo>
                    <a:cubicBezTo>
                      <a:pt x="8445" y="6502"/>
                      <a:pt x="7089" y="6433"/>
                      <a:pt x="6456" y="6106"/>
                    </a:cubicBezTo>
                    <a:cubicBezTo>
                      <a:pt x="6822" y="6007"/>
                      <a:pt x="7203" y="5961"/>
                      <a:pt x="7577" y="5961"/>
                    </a:cubicBezTo>
                    <a:cubicBezTo>
                      <a:pt x="7645" y="6060"/>
                      <a:pt x="7729" y="6189"/>
                      <a:pt x="7919" y="6128"/>
                    </a:cubicBezTo>
                    <a:close/>
                    <a:moveTo>
                      <a:pt x="7211" y="5747"/>
                    </a:moveTo>
                    <a:cubicBezTo>
                      <a:pt x="7203" y="5785"/>
                      <a:pt x="7028" y="5824"/>
                      <a:pt x="7028" y="5747"/>
                    </a:cubicBezTo>
                    <a:close/>
                    <a:moveTo>
                      <a:pt x="6685" y="5885"/>
                    </a:moveTo>
                    <a:cubicBezTo>
                      <a:pt x="6700" y="5961"/>
                      <a:pt x="6601" y="5915"/>
                      <a:pt x="6563" y="5923"/>
                    </a:cubicBezTo>
                    <a:cubicBezTo>
                      <a:pt x="6563" y="5869"/>
                      <a:pt x="6624" y="5885"/>
                      <a:pt x="6677" y="5885"/>
                    </a:cubicBezTo>
                    <a:close/>
                    <a:moveTo>
                      <a:pt x="6624" y="5702"/>
                    </a:moveTo>
                    <a:cubicBezTo>
                      <a:pt x="6570" y="5747"/>
                      <a:pt x="6502" y="5770"/>
                      <a:pt x="6441" y="5763"/>
                    </a:cubicBezTo>
                    <a:cubicBezTo>
                      <a:pt x="6449" y="5694"/>
                      <a:pt x="6548" y="5709"/>
                      <a:pt x="6616" y="5702"/>
                    </a:cubicBezTo>
                    <a:close/>
                    <a:moveTo>
                      <a:pt x="5869" y="5968"/>
                    </a:moveTo>
                    <a:cubicBezTo>
                      <a:pt x="5869" y="6022"/>
                      <a:pt x="5869" y="6075"/>
                      <a:pt x="5808" y="6067"/>
                    </a:cubicBezTo>
                    <a:cubicBezTo>
                      <a:pt x="5785" y="6014"/>
                      <a:pt x="5801" y="5976"/>
                      <a:pt x="5869" y="5968"/>
                    </a:cubicBezTo>
                    <a:close/>
                    <a:moveTo>
                      <a:pt x="5686" y="6106"/>
                    </a:moveTo>
                    <a:cubicBezTo>
                      <a:pt x="5747" y="6106"/>
                      <a:pt x="5755" y="6159"/>
                      <a:pt x="5770" y="6212"/>
                    </a:cubicBezTo>
                    <a:cubicBezTo>
                      <a:pt x="5725" y="6212"/>
                      <a:pt x="5740" y="6266"/>
                      <a:pt x="5686" y="6250"/>
                    </a:cubicBezTo>
                    <a:cubicBezTo>
                      <a:pt x="5633" y="6212"/>
                      <a:pt x="5648" y="6167"/>
                      <a:pt x="5686" y="6106"/>
                    </a:cubicBezTo>
                    <a:close/>
                    <a:moveTo>
                      <a:pt x="6258" y="6860"/>
                    </a:moveTo>
                    <a:cubicBezTo>
                      <a:pt x="5930" y="6868"/>
                      <a:pt x="5603" y="6837"/>
                      <a:pt x="5282" y="6761"/>
                    </a:cubicBezTo>
                    <a:cubicBezTo>
                      <a:pt x="5343" y="6715"/>
                      <a:pt x="5458" y="6792"/>
                      <a:pt x="5549" y="6776"/>
                    </a:cubicBezTo>
                    <a:cubicBezTo>
                      <a:pt x="5458" y="6700"/>
                      <a:pt x="5267" y="6723"/>
                      <a:pt x="5244" y="6570"/>
                    </a:cubicBezTo>
                    <a:cubicBezTo>
                      <a:pt x="5519" y="6731"/>
                      <a:pt x="5946" y="6738"/>
                      <a:pt x="6250" y="6868"/>
                    </a:cubicBezTo>
                    <a:close/>
                    <a:moveTo>
                      <a:pt x="5564" y="6007"/>
                    </a:moveTo>
                    <a:cubicBezTo>
                      <a:pt x="5542" y="6045"/>
                      <a:pt x="5526" y="6098"/>
                      <a:pt x="5526" y="6151"/>
                    </a:cubicBezTo>
                    <a:cubicBezTo>
                      <a:pt x="5427" y="6144"/>
                      <a:pt x="5458" y="5984"/>
                      <a:pt x="5564" y="6014"/>
                    </a:cubicBezTo>
                    <a:close/>
                    <a:moveTo>
                      <a:pt x="5427" y="5961"/>
                    </a:moveTo>
                    <a:cubicBezTo>
                      <a:pt x="5435" y="6060"/>
                      <a:pt x="5366" y="6075"/>
                      <a:pt x="5343" y="6151"/>
                    </a:cubicBezTo>
                    <a:cubicBezTo>
                      <a:pt x="5252" y="6113"/>
                      <a:pt x="5328" y="5953"/>
                      <a:pt x="5420" y="5968"/>
                    </a:cubicBezTo>
                    <a:close/>
                    <a:moveTo>
                      <a:pt x="5176" y="6212"/>
                    </a:moveTo>
                    <a:cubicBezTo>
                      <a:pt x="5237" y="6197"/>
                      <a:pt x="5222" y="6250"/>
                      <a:pt x="5267" y="6250"/>
                    </a:cubicBezTo>
                    <a:cubicBezTo>
                      <a:pt x="5267" y="6334"/>
                      <a:pt x="5206" y="6410"/>
                      <a:pt x="5282" y="6449"/>
                    </a:cubicBezTo>
                    <a:cubicBezTo>
                      <a:pt x="5343" y="6471"/>
                      <a:pt x="5321" y="6403"/>
                      <a:pt x="5321" y="6372"/>
                    </a:cubicBezTo>
                    <a:cubicBezTo>
                      <a:pt x="5427" y="6403"/>
                      <a:pt x="5458" y="6510"/>
                      <a:pt x="5549" y="6555"/>
                    </a:cubicBezTo>
                    <a:cubicBezTo>
                      <a:pt x="5412" y="6555"/>
                      <a:pt x="5183" y="6479"/>
                      <a:pt x="5115" y="6349"/>
                    </a:cubicBezTo>
                    <a:cubicBezTo>
                      <a:pt x="5115" y="6296"/>
                      <a:pt x="5153" y="6266"/>
                      <a:pt x="5176" y="6212"/>
                    </a:cubicBezTo>
                    <a:close/>
                    <a:moveTo>
                      <a:pt x="5161" y="6593"/>
                    </a:moveTo>
                    <a:cubicBezTo>
                      <a:pt x="4810" y="6692"/>
                      <a:pt x="4665" y="6319"/>
                      <a:pt x="4917" y="6128"/>
                    </a:cubicBezTo>
                    <a:cubicBezTo>
                      <a:pt x="4978" y="6220"/>
                      <a:pt x="4863" y="6304"/>
                      <a:pt x="4856" y="6388"/>
                    </a:cubicBezTo>
                    <a:cubicBezTo>
                      <a:pt x="4863" y="6418"/>
                      <a:pt x="4886" y="6441"/>
                      <a:pt x="4917" y="6449"/>
                    </a:cubicBezTo>
                    <a:cubicBezTo>
                      <a:pt x="5016" y="6426"/>
                      <a:pt x="4886" y="6311"/>
                      <a:pt x="5000" y="6304"/>
                    </a:cubicBezTo>
                    <a:cubicBezTo>
                      <a:pt x="4947" y="6441"/>
                      <a:pt x="5069" y="6532"/>
                      <a:pt x="5153" y="6593"/>
                    </a:cubicBezTo>
                    <a:close/>
                    <a:moveTo>
                      <a:pt x="4520" y="6395"/>
                    </a:moveTo>
                    <a:cubicBezTo>
                      <a:pt x="4437" y="6410"/>
                      <a:pt x="4452" y="6281"/>
                      <a:pt x="4482" y="6250"/>
                    </a:cubicBezTo>
                    <a:cubicBezTo>
                      <a:pt x="4536" y="6258"/>
                      <a:pt x="4520" y="6334"/>
                      <a:pt x="4520" y="6395"/>
                    </a:cubicBezTo>
                    <a:close/>
                    <a:moveTo>
                      <a:pt x="4810" y="6799"/>
                    </a:moveTo>
                    <a:cubicBezTo>
                      <a:pt x="4703" y="6776"/>
                      <a:pt x="4627" y="6723"/>
                      <a:pt x="4520" y="6700"/>
                    </a:cubicBezTo>
                    <a:cubicBezTo>
                      <a:pt x="4627" y="6685"/>
                      <a:pt x="4734" y="6723"/>
                      <a:pt x="4810" y="6807"/>
                    </a:cubicBezTo>
                    <a:close/>
                    <a:moveTo>
                      <a:pt x="4947" y="5907"/>
                    </a:moveTo>
                    <a:cubicBezTo>
                      <a:pt x="4917" y="5976"/>
                      <a:pt x="4818" y="5991"/>
                      <a:pt x="4787" y="6067"/>
                    </a:cubicBezTo>
                    <a:cubicBezTo>
                      <a:pt x="4757" y="6014"/>
                      <a:pt x="4848" y="5892"/>
                      <a:pt x="4947" y="5907"/>
                    </a:cubicBezTo>
                    <a:close/>
                    <a:moveTo>
                      <a:pt x="4688" y="6372"/>
                    </a:moveTo>
                    <a:cubicBezTo>
                      <a:pt x="4589" y="6365"/>
                      <a:pt x="4635" y="6281"/>
                      <a:pt x="4665" y="6235"/>
                    </a:cubicBezTo>
                    <a:cubicBezTo>
                      <a:pt x="4711" y="6243"/>
                      <a:pt x="4673" y="6334"/>
                      <a:pt x="4688" y="6372"/>
                    </a:cubicBezTo>
                    <a:close/>
                    <a:moveTo>
                      <a:pt x="4688" y="6007"/>
                    </a:moveTo>
                    <a:cubicBezTo>
                      <a:pt x="4688" y="6106"/>
                      <a:pt x="4627" y="6144"/>
                      <a:pt x="4604" y="6212"/>
                    </a:cubicBezTo>
                    <a:cubicBezTo>
                      <a:pt x="4513" y="6167"/>
                      <a:pt x="4604" y="6014"/>
                      <a:pt x="4688" y="6014"/>
                    </a:cubicBezTo>
                    <a:close/>
                    <a:moveTo>
                      <a:pt x="4566" y="5968"/>
                    </a:moveTo>
                    <a:cubicBezTo>
                      <a:pt x="4566" y="6029"/>
                      <a:pt x="4505" y="6045"/>
                      <a:pt x="4444" y="6045"/>
                    </a:cubicBezTo>
                    <a:cubicBezTo>
                      <a:pt x="4459" y="5999"/>
                      <a:pt x="4513" y="5968"/>
                      <a:pt x="4566" y="5968"/>
                    </a:cubicBezTo>
                    <a:close/>
                    <a:moveTo>
                      <a:pt x="4993" y="6982"/>
                    </a:moveTo>
                    <a:cubicBezTo>
                      <a:pt x="4795" y="6929"/>
                      <a:pt x="4490" y="6967"/>
                      <a:pt x="4421" y="6784"/>
                    </a:cubicBezTo>
                    <a:cubicBezTo>
                      <a:pt x="4597" y="6898"/>
                      <a:pt x="4886" y="6753"/>
                      <a:pt x="4993" y="6982"/>
                    </a:cubicBezTo>
                    <a:close/>
                    <a:moveTo>
                      <a:pt x="4322" y="6235"/>
                    </a:moveTo>
                    <a:cubicBezTo>
                      <a:pt x="4429" y="6273"/>
                      <a:pt x="4315" y="6410"/>
                      <a:pt x="4345" y="6517"/>
                    </a:cubicBezTo>
                    <a:cubicBezTo>
                      <a:pt x="4208" y="6494"/>
                      <a:pt x="4330" y="6327"/>
                      <a:pt x="4322" y="6235"/>
                    </a:cubicBezTo>
                    <a:close/>
                    <a:moveTo>
                      <a:pt x="4200" y="6067"/>
                    </a:moveTo>
                    <a:cubicBezTo>
                      <a:pt x="4307" y="6113"/>
                      <a:pt x="4170" y="6235"/>
                      <a:pt x="4162" y="6296"/>
                    </a:cubicBezTo>
                    <a:cubicBezTo>
                      <a:pt x="4055" y="6243"/>
                      <a:pt x="4162" y="6106"/>
                      <a:pt x="4200" y="6067"/>
                    </a:cubicBezTo>
                    <a:close/>
                    <a:moveTo>
                      <a:pt x="4040" y="6334"/>
                    </a:moveTo>
                    <a:cubicBezTo>
                      <a:pt x="4116" y="6349"/>
                      <a:pt x="4132" y="6426"/>
                      <a:pt x="4139" y="6517"/>
                    </a:cubicBezTo>
                    <a:cubicBezTo>
                      <a:pt x="4040" y="6525"/>
                      <a:pt x="3972" y="6418"/>
                      <a:pt x="4033" y="6334"/>
                    </a:cubicBezTo>
                    <a:close/>
                    <a:moveTo>
                      <a:pt x="3972" y="6151"/>
                    </a:moveTo>
                    <a:cubicBezTo>
                      <a:pt x="4071" y="6189"/>
                      <a:pt x="3972" y="6281"/>
                      <a:pt x="3949" y="6334"/>
                    </a:cubicBezTo>
                    <a:cubicBezTo>
                      <a:pt x="3895" y="6288"/>
                      <a:pt x="3949" y="6182"/>
                      <a:pt x="3972" y="6151"/>
                    </a:cubicBezTo>
                    <a:close/>
                    <a:moveTo>
                      <a:pt x="3933" y="6700"/>
                    </a:moveTo>
                    <a:cubicBezTo>
                      <a:pt x="3812" y="6715"/>
                      <a:pt x="3575" y="6555"/>
                      <a:pt x="3644" y="6372"/>
                    </a:cubicBezTo>
                    <a:cubicBezTo>
                      <a:pt x="3743" y="6479"/>
                      <a:pt x="3804" y="6624"/>
                      <a:pt x="3933" y="6700"/>
                    </a:cubicBezTo>
                    <a:close/>
                    <a:moveTo>
                      <a:pt x="3789" y="6212"/>
                    </a:moveTo>
                    <a:cubicBezTo>
                      <a:pt x="3895" y="6235"/>
                      <a:pt x="3773" y="6327"/>
                      <a:pt x="3789" y="6395"/>
                    </a:cubicBezTo>
                    <a:cubicBezTo>
                      <a:pt x="3743" y="6365"/>
                      <a:pt x="3781" y="6250"/>
                      <a:pt x="3789" y="6212"/>
                    </a:cubicBezTo>
                    <a:close/>
                    <a:moveTo>
                      <a:pt x="3690" y="6106"/>
                    </a:moveTo>
                    <a:cubicBezTo>
                      <a:pt x="3705" y="6121"/>
                      <a:pt x="3652" y="6228"/>
                      <a:pt x="3583" y="6228"/>
                    </a:cubicBezTo>
                    <a:cubicBezTo>
                      <a:pt x="3606" y="6182"/>
                      <a:pt x="3659" y="6159"/>
                      <a:pt x="3690" y="6106"/>
                    </a:cubicBezTo>
                    <a:close/>
                    <a:moveTo>
                      <a:pt x="3606" y="6715"/>
                    </a:moveTo>
                    <a:lnTo>
                      <a:pt x="3606" y="6784"/>
                    </a:lnTo>
                    <a:cubicBezTo>
                      <a:pt x="3545" y="6799"/>
                      <a:pt x="3552" y="6753"/>
                      <a:pt x="3499" y="6761"/>
                    </a:cubicBezTo>
                    <a:cubicBezTo>
                      <a:pt x="3522" y="6731"/>
                      <a:pt x="3568" y="6731"/>
                      <a:pt x="3606" y="6723"/>
                    </a:cubicBezTo>
                    <a:close/>
                    <a:moveTo>
                      <a:pt x="3438" y="6128"/>
                    </a:moveTo>
                    <a:cubicBezTo>
                      <a:pt x="3430" y="6220"/>
                      <a:pt x="3400" y="6311"/>
                      <a:pt x="3354" y="6388"/>
                    </a:cubicBezTo>
                    <a:cubicBezTo>
                      <a:pt x="3263" y="6327"/>
                      <a:pt x="3400" y="6197"/>
                      <a:pt x="3438" y="6128"/>
                    </a:cubicBezTo>
                    <a:close/>
                    <a:moveTo>
                      <a:pt x="3133" y="6189"/>
                    </a:moveTo>
                    <a:cubicBezTo>
                      <a:pt x="3217" y="6220"/>
                      <a:pt x="3042" y="6334"/>
                      <a:pt x="3057" y="6433"/>
                    </a:cubicBezTo>
                    <a:cubicBezTo>
                      <a:pt x="3019" y="6372"/>
                      <a:pt x="3088" y="6235"/>
                      <a:pt x="3141" y="6189"/>
                    </a:cubicBezTo>
                    <a:close/>
                    <a:moveTo>
                      <a:pt x="2851" y="6273"/>
                    </a:moveTo>
                    <a:cubicBezTo>
                      <a:pt x="2882" y="6288"/>
                      <a:pt x="2867" y="6418"/>
                      <a:pt x="2813" y="6410"/>
                    </a:cubicBezTo>
                    <a:cubicBezTo>
                      <a:pt x="2813" y="6365"/>
                      <a:pt x="2828" y="6319"/>
                      <a:pt x="2851" y="6273"/>
                    </a:cubicBezTo>
                    <a:close/>
                    <a:moveTo>
                      <a:pt x="2737" y="7066"/>
                    </a:moveTo>
                    <a:cubicBezTo>
                      <a:pt x="2851" y="7127"/>
                      <a:pt x="2988" y="7249"/>
                      <a:pt x="3141" y="7211"/>
                    </a:cubicBezTo>
                    <a:cubicBezTo>
                      <a:pt x="3118" y="7287"/>
                      <a:pt x="2988" y="7249"/>
                      <a:pt x="2935" y="7295"/>
                    </a:cubicBezTo>
                    <a:cubicBezTo>
                      <a:pt x="3194" y="7295"/>
                      <a:pt x="3446" y="7325"/>
                      <a:pt x="3690" y="7394"/>
                    </a:cubicBezTo>
                    <a:cubicBezTo>
                      <a:pt x="3682" y="7455"/>
                      <a:pt x="3568" y="7424"/>
                      <a:pt x="3530" y="7455"/>
                    </a:cubicBezTo>
                    <a:cubicBezTo>
                      <a:pt x="3834" y="7493"/>
                      <a:pt x="4155" y="7439"/>
                      <a:pt x="4505" y="7516"/>
                    </a:cubicBezTo>
                    <a:cubicBezTo>
                      <a:pt x="4398" y="7607"/>
                      <a:pt x="4155" y="7561"/>
                      <a:pt x="4010" y="7615"/>
                    </a:cubicBezTo>
                    <a:cubicBezTo>
                      <a:pt x="4353" y="7714"/>
                      <a:pt x="4581" y="7516"/>
                      <a:pt x="4833" y="7615"/>
                    </a:cubicBezTo>
                    <a:cubicBezTo>
                      <a:pt x="4840" y="7660"/>
                      <a:pt x="4795" y="7645"/>
                      <a:pt x="4787" y="7676"/>
                    </a:cubicBezTo>
                    <a:cubicBezTo>
                      <a:pt x="4917" y="7660"/>
                      <a:pt x="5039" y="7607"/>
                      <a:pt x="5168" y="7653"/>
                    </a:cubicBezTo>
                    <a:cubicBezTo>
                      <a:pt x="5023" y="7843"/>
                      <a:pt x="4619" y="7714"/>
                      <a:pt x="4437" y="7820"/>
                    </a:cubicBezTo>
                    <a:cubicBezTo>
                      <a:pt x="4955" y="7820"/>
                      <a:pt x="5397" y="7706"/>
                      <a:pt x="5930" y="7721"/>
                    </a:cubicBezTo>
                    <a:cubicBezTo>
                      <a:pt x="5946" y="7782"/>
                      <a:pt x="5892" y="7782"/>
                      <a:pt x="5885" y="7820"/>
                    </a:cubicBezTo>
                    <a:cubicBezTo>
                      <a:pt x="6037" y="7759"/>
                      <a:pt x="6327" y="7691"/>
                      <a:pt x="6456" y="7820"/>
                    </a:cubicBezTo>
                    <a:cubicBezTo>
                      <a:pt x="6708" y="7714"/>
                      <a:pt x="7195" y="7721"/>
                      <a:pt x="7416" y="7820"/>
                    </a:cubicBezTo>
                    <a:cubicBezTo>
                      <a:pt x="7660" y="7744"/>
                      <a:pt x="7927" y="7866"/>
                      <a:pt x="8232" y="7759"/>
                    </a:cubicBezTo>
                    <a:cubicBezTo>
                      <a:pt x="8301" y="7744"/>
                      <a:pt x="8247" y="7851"/>
                      <a:pt x="8285" y="7858"/>
                    </a:cubicBezTo>
                    <a:cubicBezTo>
                      <a:pt x="8499" y="7744"/>
                      <a:pt x="8743" y="7698"/>
                      <a:pt x="8979" y="7737"/>
                    </a:cubicBezTo>
                    <a:cubicBezTo>
                      <a:pt x="8773" y="7813"/>
                      <a:pt x="8567" y="7858"/>
                      <a:pt x="8346" y="7881"/>
                    </a:cubicBezTo>
                    <a:cubicBezTo>
                      <a:pt x="8674" y="7958"/>
                      <a:pt x="8971" y="7813"/>
                      <a:pt x="9268" y="7881"/>
                    </a:cubicBezTo>
                    <a:cubicBezTo>
                      <a:pt x="9169" y="7942"/>
                      <a:pt x="9124" y="7942"/>
                      <a:pt x="9086" y="8041"/>
                    </a:cubicBezTo>
                    <a:cubicBezTo>
                      <a:pt x="9268" y="8049"/>
                      <a:pt x="9444" y="8049"/>
                      <a:pt x="9489" y="7919"/>
                    </a:cubicBezTo>
                    <a:cubicBezTo>
                      <a:pt x="9878" y="7958"/>
                      <a:pt x="9954" y="7874"/>
                      <a:pt x="10267" y="7798"/>
                    </a:cubicBezTo>
                    <a:cubicBezTo>
                      <a:pt x="10259" y="7759"/>
                      <a:pt x="10175" y="7798"/>
                      <a:pt x="10168" y="7759"/>
                    </a:cubicBezTo>
                    <a:cubicBezTo>
                      <a:pt x="10374" y="7637"/>
                      <a:pt x="10724" y="7660"/>
                      <a:pt x="10999" y="7615"/>
                    </a:cubicBezTo>
                    <a:cubicBezTo>
                      <a:pt x="10831" y="7744"/>
                      <a:pt x="10595" y="7683"/>
                      <a:pt x="10366" y="7759"/>
                    </a:cubicBezTo>
                    <a:cubicBezTo>
                      <a:pt x="10480" y="7866"/>
                      <a:pt x="10732" y="7729"/>
                      <a:pt x="10899" y="7759"/>
                    </a:cubicBezTo>
                    <a:cubicBezTo>
                      <a:pt x="10991" y="7759"/>
                      <a:pt x="10861" y="7798"/>
                      <a:pt x="10899" y="7858"/>
                    </a:cubicBezTo>
                    <a:cubicBezTo>
                      <a:pt x="11311" y="7493"/>
                      <a:pt x="11951" y="7523"/>
                      <a:pt x="12469" y="7371"/>
                    </a:cubicBezTo>
                    <a:cubicBezTo>
                      <a:pt x="12530" y="7386"/>
                      <a:pt x="12416" y="7401"/>
                      <a:pt x="12447" y="7455"/>
                    </a:cubicBezTo>
                    <a:cubicBezTo>
                      <a:pt x="12835" y="7142"/>
                      <a:pt x="13529" y="7089"/>
                      <a:pt x="13933" y="6799"/>
                    </a:cubicBezTo>
                    <a:cubicBezTo>
                      <a:pt x="14230" y="6852"/>
                      <a:pt x="14489" y="6936"/>
                      <a:pt x="14832" y="6944"/>
                    </a:cubicBezTo>
                    <a:cubicBezTo>
                      <a:pt x="13361" y="7897"/>
                      <a:pt x="11692" y="8636"/>
                      <a:pt x="10145" y="9512"/>
                    </a:cubicBezTo>
                    <a:cubicBezTo>
                      <a:pt x="6852" y="9154"/>
                      <a:pt x="3629" y="8735"/>
                      <a:pt x="755" y="7965"/>
                    </a:cubicBezTo>
                    <a:cubicBezTo>
                      <a:pt x="1380" y="7630"/>
                      <a:pt x="1883" y="7173"/>
                      <a:pt x="2737" y="7066"/>
                    </a:cubicBezTo>
                    <a:close/>
                    <a:moveTo>
                      <a:pt x="14405" y="7737"/>
                    </a:moveTo>
                    <a:cubicBezTo>
                      <a:pt x="14276" y="7798"/>
                      <a:pt x="14177" y="7897"/>
                      <a:pt x="14024" y="7927"/>
                    </a:cubicBezTo>
                    <a:cubicBezTo>
                      <a:pt x="14039" y="7881"/>
                      <a:pt x="14062" y="7843"/>
                      <a:pt x="14085" y="7805"/>
                    </a:cubicBezTo>
                    <a:cubicBezTo>
                      <a:pt x="13933" y="7889"/>
                      <a:pt x="13895" y="8087"/>
                      <a:pt x="13674" y="8102"/>
                    </a:cubicBezTo>
                    <a:cubicBezTo>
                      <a:pt x="13681" y="8064"/>
                      <a:pt x="13696" y="8019"/>
                      <a:pt x="13712" y="7980"/>
                    </a:cubicBezTo>
                    <a:cubicBezTo>
                      <a:pt x="13575" y="8247"/>
                      <a:pt x="13262" y="8346"/>
                      <a:pt x="12980" y="8476"/>
                    </a:cubicBezTo>
                    <a:cubicBezTo>
                      <a:pt x="13110" y="8080"/>
                      <a:pt x="13445" y="7889"/>
                      <a:pt x="13818" y="7737"/>
                    </a:cubicBezTo>
                    <a:cubicBezTo>
                      <a:pt x="13818" y="7813"/>
                      <a:pt x="13757" y="7836"/>
                      <a:pt x="13757" y="7904"/>
                    </a:cubicBezTo>
                    <a:cubicBezTo>
                      <a:pt x="13826" y="7866"/>
                      <a:pt x="13902" y="7790"/>
                      <a:pt x="13857" y="7698"/>
                    </a:cubicBezTo>
                    <a:cubicBezTo>
                      <a:pt x="14100" y="7561"/>
                      <a:pt x="14337" y="7416"/>
                      <a:pt x="14596" y="7287"/>
                    </a:cubicBezTo>
                    <a:cubicBezTo>
                      <a:pt x="14535" y="7455"/>
                      <a:pt x="14375" y="7508"/>
                      <a:pt x="14398" y="7737"/>
                    </a:cubicBezTo>
                    <a:close/>
                    <a:moveTo>
                      <a:pt x="14466" y="8041"/>
                    </a:moveTo>
                    <a:cubicBezTo>
                      <a:pt x="14489" y="8209"/>
                      <a:pt x="14314" y="8362"/>
                      <a:pt x="14276" y="8537"/>
                    </a:cubicBezTo>
                    <a:cubicBezTo>
                      <a:pt x="14451" y="8422"/>
                      <a:pt x="14451" y="8156"/>
                      <a:pt x="14626" y="8041"/>
                    </a:cubicBezTo>
                    <a:cubicBezTo>
                      <a:pt x="14634" y="8285"/>
                      <a:pt x="14619" y="8522"/>
                      <a:pt x="14565" y="8758"/>
                    </a:cubicBezTo>
                    <a:cubicBezTo>
                      <a:pt x="14230" y="8720"/>
                      <a:pt x="13986" y="8605"/>
                      <a:pt x="13674" y="8552"/>
                    </a:cubicBezTo>
                    <a:cubicBezTo>
                      <a:pt x="13712" y="8400"/>
                      <a:pt x="13857" y="8346"/>
                      <a:pt x="13910" y="8209"/>
                    </a:cubicBezTo>
                    <a:cubicBezTo>
                      <a:pt x="13727" y="8179"/>
                      <a:pt x="13719" y="8605"/>
                      <a:pt x="13468" y="8514"/>
                    </a:cubicBezTo>
                    <a:cubicBezTo>
                      <a:pt x="13666" y="8095"/>
                      <a:pt x="14184" y="7996"/>
                      <a:pt x="14588" y="7782"/>
                    </a:cubicBezTo>
                    <a:cubicBezTo>
                      <a:pt x="14680" y="7881"/>
                      <a:pt x="14588" y="7950"/>
                      <a:pt x="14527" y="8003"/>
                    </a:cubicBezTo>
                    <a:cubicBezTo>
                      <a:pt x="14497" y="8003"/>
                      <a:pt x="14520" y="7942"/>
                      <a:pt x="14481" y="7942"/>
                    </a:cubicBezTo>
                    <a:cubicBezTo>
                      <a:pt x="14352" y="8133"/>
                      <a:pt x="14230" y="8331"/>
                      <a:pt x="14116" y="8537"/>
                    </a:cubicBezTo>
                    <a:cubicBezTo>
                      <a:pt x="14238" y="8461"/>
                      <a:pt x="14337" y="8186"/>
                      <a:pt x="14459" y="8041"/>
                    </a:cubicBezTo>
                    <a:close/>
                    <a:moveTo>
                      <a:pt x="13224" y="13117"/>
                    </a:moveTo>
                    <a:cubicBezTo>
                      <a:pt x="12972" y="13178"/>
                      <a:pt x="12881" y="13354"/>
                      <a:pt x="12713" y="13544"/>
                    </a:cubicBezTo>
                    <a:cubicBezTo>
                      <a:pt x="12660" y="13468"/>
                      <a:pt x="12881" y="13414"/>
                      <a:pt x="12797" y="13323"/>
                    </a:cubicBezTo>
                    <a:cubicBezTo>
                      <a:pt x="12645" y="13407"/>
                      <a:pt x="12584" y="13582"/>
                      <a:pt x="12454" y="13681"/>
                    </a:cubicBezTo>
                    <a:cubicBezTo>
                      <a:pt x="12386" y="13597"/>
                      <a:pt x="12561" y="13575"/>
                      <a:pt x="12530" y="13460"/>
                    </a:cubicBezTo>
                    <a:cubicBezTo>
                      <a:pt x="12355" y="13559"/>
                      <a:pt x="12302" y="13788"/>
                      <a:pt x="12104" y="13872"/>
                    </a:cubicBezTo>
                    <a:cubicBezTo>
                      <a:pt x="12119" y="13780"/>
                      <a:pt x="12226" y="13788"/>
                      <a:pt x="12203" y="13666"/>
                    </a:cubicBezTo>
                    <a:cubicBezTo>
                      <a:pt x="12005" y="13773"/>
                      <a:pt x="11966" y="14032"/>
                      <a:pt x="11761" y="14131"/>
                    </a:cubicBezTo>
                    <a:cubicBezTo>
                      <a:pt x="11837" y="13978"/>
                      <a:pt x="11966" y="13879"/>
                      <a:pt x="12005" y="13681"/>
                    </a:cubicBezTo>
                    <a:cubicBezTo>
                      <a:pt x="11867" y="13757"/>
                      <a:pt x="11814" y="13918"/>
                      <a:pt x="11715" y="14032"/>
                    </a:cubicBezTo>
                    <a:cubicBezTo>
                      <a:pt x="11631" y="14001"/>
                      <a:pt x="11707" y="13887"/>
                      <a:pt x="11715" y="13826"/>
                    </a:cubicBezTo>
                    <a:cubicBezTo>
                      <a:pt x="11524" y="13902"/>
                      <a:pt x="11517" y="14253"/>
                      <a:pt x="11311" y="14253"/>
                    </a:cubicBezTo>
                    <a:cubicBezTo>
                      <a:pt x="11311" y="14085"/>
                      <a:pt x="11532" y="13956"/>
                      <a:pt x="11578" y="13765"/>
                    </a:cubicBezTo>
                    <a:cubicBezTo>
                      <a:pt x="11250" y="14009"/>
                      <a:pt x="11098" y="14443"/>
                      <a:pt x="10762" y="14680"/>
                    </a:cubicBezTo>
                    <a:cubicBezTo>
                      <a:pt x="10884" y="14375"/>
                      <a:pt x="11181" y="14139"/>
                      <a:pt x="11250" y="13849"/>
                    </a:cubicBezTo>
                    <a:cubicBezTo>
                      <a:pt x="11029" y="14131"/>
                      <a:pt x="10869" y="14481"/>
                      <a:pt x="10556" y="14680"/>
                    </a:cubicBezTo>
                    <a:cubicBezTo>
                      <a:pt x="10602" y="14581"/>
                      <a:pt x="10861" y="14306"/>
                      <a:pt x="10686" y="14154"/>
                    </a:cubicBezTo>
                    <a:cubicBezTo>
                      <a:pt x="10747" y="14108"/>
                      <a:pt x="10800" y="14055"/>
                      <a:pt x="10846" y="13994"/>
                    </a:cubicBezTo>
                    <a:cubicBezTo>
                      <a:pt x="10686" y="13978"/>
                      <a:pt x="10556" y="14161"/>
                      <a:pt x="10412" y="14238"/>
                    </a:cubicBezTo>
                    <a:cubicBezTo>
                      <a:pt x="10511" y="13994"/>
                      <a:pt x="10617" y="13750"/>
                      <a:pt x="10739" y="13521"/>
                    </a:cubicBezTo>
                    <a:cubicBezTo>
                      <a:pt x="10518" y="13826"/>
                      <a:pt x="10328" y="14161"/>
                      <a:pt x="10023" y="14398"/>
                    </a:cubicBezTo>
                    <a:cubicBezTo>
                      <a:pt x="10084" y="14085"/>
                      <a:pt x="10427" y="14047"/>
                      <a:pt x="10473" y="13727"/>
                    </a:cubicBezTo>
                    <a:cubicBezTo>
                      <a:pt x="10473" y="13674"/>
                      <a:pt x="10412" y="13719"/>
                      <a:pt x="10412" y="13750"/>
                    </a:cubicBezTo>
                    <a:cubicBezTo>
                      <a:pt x="10389" y="13575"/>
                      <a:pt x="10617" y="13475"/>
                      <a:pt x="10640" y="13277"/>
                    </a:cubicBezTo>
                    <a:cubicBezTo>
                      <a:pt x="10435" y="13552"/>
                      <a:pt x="10259" y="13841"/>
                      <a:pt x="9970" y="14032"/>
                    </a:cubicBezTo>
                    <a:cubicBezTo>
                      <a:pt x="10046" y="13780"/>
                      <a:pt x="10206" y="13567"/>
                      <a:pt x="10419" y="13422"/>
                    </a:cubicBezTo>
                    <a:cubicBezTo>
                      <a:pt x="10313" y="13293"/>
                      <a:pt x="10496" y="13232"/>
                      <a:pt x="10503" y="13094"/>
                    </a:cubicBezTo>
                    <a:cubicBezTo>
                      <a:pt x="10335" y="13216"/>
                      <a:pt x="10267" y="13430"/>
                      <a:pt x="10053" y="13506"/>
                    </a:cubicBezTo>
                    <a:cubicBezTo>
                      <a:pt x="10137" y="13262"/>
                      <a:pt x="10305" y="13094"/>
                      <a:pt x="10396" y="12873"/>
                    </a:cubicBezTo>
                    <a:cubicBezTo>
                      <a:pt x="10290" y="12980"/>
                      <a:pt x="10198" y="13117"/>
                      <a:pt x="10053" y="13201"/>
                    </a:cubicBezTo>
                    <a:cubicBezTo>
                      <a:pt x="10000" y="13117"/>
                      <a:pt x="10114" y="13041"/>
                      <a:pt x="10137" y="12972"/>
                    </a:cubicBezTo>
                    <a:cubicBezTo>
                      <a:pt x="10008" y="13026"/>
                      <a:pt x="10015" y="13216"/>
                      <a:pt x="9893" y="13277"/>
                    </a:cubicBezTo>
                    <a:cubicBezTo>
                      <a:pt x="9909" y="13087"/>
                      <a:pt x="9932" y="12911"/>
                      <a:pt x="10076" y="12851"/>
                    </a:cubicBezTo>
                    <a:cubicBezTo>
                      <a:pt x="10015" y="12645"/>
                      <a:pt x="10214" y="12546"/>
                      <a:pt x="10297" y="12424"/>
                    </a:cubicBezTo>
                    <a:cubicBezTo>
                      <a:pt x="10282" y="12386"/>
                      <a:pt x="10267" y="12347"/>
                      <a:pt x="10259" y="12302"/>
                    </a:cubicBezTo>
                    <a:cubicBezTo>
                      <a:pt x="10107" y="12401"/>
                      <a:pt x="10122" y="12660"/>
                      <a:pt x="9932" y="12713"/>
                    </a:cubicBezTo>
                    <a:cubicBezTo>
                      <a:pt x="9977" y="12469"/>
                      <a:pt x="10122" y="12332"/>
                      <a:pt x="10259" y="12180"/>
                    </a:cubicBezTo>
                    <a:cubicBezTo>
                      <a:pt x="10099" y="12157"/>
                      <a:pt x="10046" y="12401"/>
                      <a:pt x="9893" y="12447"/>
                    </a:cubicBezTo>
                    <a:cubicBezTo>
                      <a:pt x="9962" y="12241"/>
                      <a:pt x="10145" y="12142"/>
                      <a:pt x="10259" y="11974"/>
                    </a:cubicBezTo>
                    <a:cubicBezTo>
                      <a:pt x="10191" y="11936"/>
                      <a:pt x="10122" y="12073"/>
                      <a:pt x="10076" y="12119"/>
                    </a:cubicBezTo>
                    <a:cubicBezTo>
                      <a:pt x="10038" y="11959"/>
                      <a:pt x="10274" y="11898"/>
                      <a:pt x="10320" y="11753"/>
                    </a:cubicBezTo>
                    <a:cubicBezTo>
                      <a:pt x="10153" y="11784"/>
                      <a:pt x="10122" y="11966"/>
                      <a:pt x="9970" y="12012"/>
                    </a:cubicBezTo>
                    <a:cubicBezTo>
                      <a:pt x="9962" y="11982"/>
                      <a:pt x="9992" y="11982"/>
                      <a:pt x="9992" y="11959"/>
                    </a:cubicBezTo>
                    <a:cubicBezTo>
                      <a:pt x="9893" y="11951"/>
                      <a:pt x="9932" y="12073"/>
                      <a:pt x="9848" y="12081"/>
                    </a:cubicBezTo>
                    <a:cubicBezTo>
                      <a:pt x="9871" y="11814"/>
                      <a:pt x="10145" y="11913"/>
                      <a:pt x="10175" y="11646"/>
                    </a:cubicBezTo>
                    <a:cubicBezTo>
                      <a:pt x="10053" y="11677"/>
                      <a:pt x="10031" y="11806"/>
                      <a:pt x="9909" y="11829"/>
                    </a:cubicBezTo>
                    <a:cubicBezTo>
                      <a:pt x="9977" y="11623"/>
                      <a:pt x="10175" y="11532"/>
                      <a:pt x="10320" y="11402"/>
                    </a:cubicBezTo>
                    <a:cubicBezTo>
                      <a:pt x="10297" y="11341"/>
                      <a:pt x="10236" y="11380"/>
                      <a:pt x="10282" y="11303"/>
                    </a:cubicBezTo>
                    <a:cubicBezTo>
                      <a:pt x="10130" y="11303"/>
                      <a:pt x="10099" y="11410"/>
                      <a:pt x="10015" y="11463"/>
                    </a:cubicBezTo>
                    <a:cubicBezTo>
                      <a:pt x="9954" y="11402"/>
                      <a:pt x="10069" y="11334"/>
                      <a:pt x="10053" y="11242"/>
                    </a:cubicBezTo>
                    <a:cubicBezTo>
                      <a:pt x="9893" y="11250"/>
                      <a:pt x="9985" y="11502"/>
                      <a:pt x="9848" y="11524"/>
                    </a:cubicBezTo>
                    <a:cubicBezTo>
                      <a:pt x="9802" y="11410"/>
                      <a:pt x="9947" y="11326"/>
                      <a:pt x="9970" y="11220"/>
                    </a:cubicBezTo>
                    <a:cubicBezTo>
                      <a:pt x="11296" y="10549"/>
                      <a:pt x="12690" y="9954"/>
                      <a:pt x="13902" y="9162"/>
                    </a:cubicBezTo>
                    <a:cubicBezTo>
                      <a:pt x="14070" y="9223"/>
                      <a:pt x="14299" y="9215"/>
                      <a:pt x="14474" y="9268"/>
                    </a:cubicBezTo>
                    <a:cubicBezTo>
                      <a:pt x="14664" y="10122"/>
                      <a:pt x="14596" y="11341"/>
                      <a:pt x="14558" y="12264"/>
                    </a:cubicBezTo>
                    <a:cubicBezTo>
                      <a:pt x="14260" y="12523"/>
                      <a:pt x="13910" y="12729"/>
                      <a:pt x="13582" y="12950"/>
                    </a:cubicBezTo>
                    <a:cubicBezTo>
                      <a:pt x="13521" y="12965"/>
                      <a:pt x="13529" y="12927"/>
                      <a:pt x="13475" y="12934"/>
                    </a:cubicBezTo>
                    <a:cubicBezTo>
                      <a:pt x="13369" y="12988"/>
                      <a:pt x="13277" y="13079"/>
                      <a:pt x="13232" y="13201"/>
                    </a:cubicBezTo>
                    <a:cubicBezTo>
                      <a:pt x="13163" y="13193"/>
                      <a:pt x="13247" y="13163"/>
                      <a:pt x="13216" y="13117"/>
                    </a:cubicBezTo>
                    <a:close/>
                    <a:moveTo>
                      <a:pt x="10450" y="14337"/>
                    </a:moveTo>
                    <a:cubicBezTo>
                      <a:pt x="10381" y="14451"/>
                      <a:pt x="10290" y="14542"/>
                      <a:pt x="10191" y="14626"/>
                    </a:cubicBezTo>
                    <a:cubicBezTo>
                      <a:pt x="10198" y="14535"/>
                      <a:pt x="10343" y="14398"/>
                      <a:pt x="10450" y="14337"/>
                    </a:cubicBezTo>
                    <a:close/>
                    <a:moveTo>
                      <a:pt x="10122" y="14459"/>
                    </a:moveTo>
                    <a:cubicBezTo>
                      <a:pt x="10061" y="14421"/>
                      <a:pt x="10183" y="14382"/>
                      <a:pt x="10183" y="14337"/>
                    </a:cubicBezTo>
                    <a:cubicBezTo>
                      <a:pt x="10244" y="14375"/>
                      <a:pt x="10153" y="14436"/>
                      <a:pt x="10122" y="14459"/>
                    </a:cubicBezTo>
                    <a:close/>
                    <a:moveTo>
                      <a:pt x="10595" y="14382"/>
                    </a:moveTo>
                    <a:cubicBezTo>
                      <a:pt x="10633" y="14481"/>
                      <a:pt x="10404" y="14642"/>
                      <a:pt x="10305" y="14741"/>
                    </a:cubicBezTo>
                    <a:cubicBezTo>
                      <a:pt x="10297" y="14596"/>
                      <a:pt x="10518" y="14512"/>
                      <a:pt x="10595" y="14382"/>
                    </a:cubicBezTo>
                    <a:close/>
                    <a:moveTo>
                      <a:pt x="10549" y="14809"/>
                    </a:moveTo>
                    <a:cubicBezTo>
                      <a:pt x="10602" y="14855"/>
                      <a:pt x="10526" y="14931"/>
                      <a:pt x="10465" y="14931"/>
                    </a:cubicBezTo>
                    <a:cubicBezTo>
                      <a:pt x="10465" y="14855"/>
                      <a:pt x="10541" y="14863"/>
                      <a:pt x="10549" y="14809"/>
                    </a:cubicBezTo>
                    <a:close/>
                    <a:moveTo>
                      <a:pt x="9878" y="13460"/>
                    </a:moveTo>
                    <a:cubicBezTo>
                      <a:pt x="10000" y="13445"/>
                      <a:pt x="9985" y="13285"/>
                      <a:pt x="10084" y="13239"/>
                    </a:cubicBezTo>
                    <a:cubicBezTo>
                      <a:pt x="10137" y="13338"/>
                      <a:pt x="9916" y="13506"/>
                      <a:pt x="9893" y="13666"/>
                    </a:cubicBezTo>
                    <a:cubicBezTo>
                      <a:pt x="9855" y="13636"/>
                      <a:pt x="9893" y="13521"/>
                      <a:pt x="9878" y="13460"/>
                    </a:cubicBezTo>
                    <a:close/>
                    <a:moveTo>
                      <a:pt x="9962" y="12812"/>
                    </a:moveTo>
                    <a:cubicBezTo>
                      <a:pt x="9939" y="12858"/>
                      <a:pt x="9924" y="12904"/>
                      <a:pt x="9901" y="12950"/>
                    </a:cubicBezTo>
                    <a:cubicBezTo>
                      <a:pt x="9855" y="12919"/>
                      <a:pt x="9871" y="12774"/>
                      <a:pt x="9962" y="12812"/>
                    </a:cubicBezTo>
                    <a:close/>
                    <a:moveTo>
                      <a:pt x="9977" y="13811"/>
                    </a:moveTo>
                    <a:cubicBezTo>
                      <a:pt x="9985" y="13872"/>
                      <a:pt x="9954" y="13933"/>
                      <a:pt x="9901" y="13971"/>
                    </a:cubicBezTo>
                    <a:cubicBezTo>
                      <a:pt x="9878" y="13872"/>
                      <a:pt x="9962" y="13872"/>
                      <a:pt x="9977" y="13811"/>
                    </a:cubicBezTo>
                    <a:close/>
                    <a:moveTo>
                      <a:pt x="9939" y="15068"/>
                    </a:moveTo>
                    <a:lnTo>
                      <a:pt x="10000" y="15068"/>
                    </a:lnTo>
                    <a:cubicBezTo>
                      <a:pt x="10015" y="15137"/>
                      <a:pt x="9970" y="15129"/>
                      <a:pt x="9962" y="15167"/>
                    </a:cubicBezTo>
                    <a:cubicBezTo>
                      <a:pt x="9916" y="15175"/>
                      <a:pt x="9954" y="15099"/>
                      <a:pt x="9939" y="15068"/>
                    </a:cubicBezTo>
                    <a:close/>
                    <a:moveTo>
                      <a:pt x="9962" y="14741"/>
                    </a:moveTo>
                    <a:cubicBezTo>
                      <a:pt x="9901" y="14657"/>
                      <a:pt x="10061" y="14611"/>
                      <a:pt x="10076" y="14542"/>
                    </a:cubicBezTo>
                    <a:cubicBezTo>
                      <a:pt x="10122" y="14603"/>
                      <a:pt x="9992" y="14680"/>
                      <a:pt x="9962" y="14741"/>
                    </a:cubicBezTo>
                    <a:close/>
                    <a:moveTo>
                      <a:pt x="10168" y="13971"/>
                    </a:moveTo>
                    <a:cubicBezTo>
                      <a:pt x="10145" y="14009"/>
                      <a:pt x="10114" y="14039"/>
                      <a:pt x="10084" y="14070"/>
                    </a:cubicBezTo>
                    <a:cubicBezTo>
                      <a:pt x="10031" y="14039"/>
                      <a:pt x="10114" y="13971"/>
                      <a:pt x="10168" y="13971"/>
                    </a:cubicBezTo>
                    <a:close/>
                    <a:moveTo>
                      <a:pt x="9939" y="12142"/>
                    </a:moveTo>
                    <a:cubicBezTo>
                      <a:pt x="9939" y="12218"/>
                      <a:pt x="9893" y="12248"/>
                      <a:pt x="9878" y="12302"/>
                    </a:cubicBezTo>
                    <a:cubicBezTo>
                      <a:pt x="9802" y="12279"/>
                      <a:pt x="9855" y="12126"/>
                      <a:pt x="9939" y="12142"/>
                    </a:cubicBezTo>
                    <a:close/>
                    <a:moveTo>
                      <a:pt x="9878" y="11692"/>
                    </a:moveTo>
                    <a:cubicBezTo>
                      <a:pt x="9878" y="11616"/>
                      <a:pt x="9909" y="11555"/>
                      <a:pt x="9977" y="11547"/>
                    </a:cubicBezTo>
                    <a:cubicBezTo>
                      <a:pt x="9954" y="11601"/>
                      <a:pt x="9947" y="11677"/>
                      <a:pt x="9878" y="11692"/>
                    </a:cubicBezTo>
                    <a:close/>
                    <a:moveTo>
                      <a:pt x="10023" y="10206"/>
                    </a:moveTo>
                    <a:cubicBezTo>
                      <a:pt x="10008" y="10114"/>
                      <a:pt x="10114" y="10153"/>
                      <a:pt x="10183" y="10145"/>
                    </a:cubicBezTo>
                    <a:cubicBezTo>
                      <a:pt x="10168" y="10236"/>
                      <a:pt x="10137" y="10313"/>
                      <a:pt x="10122" y="10404"/>
                    </a:cubicBezTo>
                    <a:cubicBezTo>
                      <a:pt x="10320" y="10000"/>
                      <a:pt x="10823" y="9886"/>
                      <a:pt x="11181" y="9634"/>
                    </a:cubicBezTo>
                    <a:cubicBezTo>
                      <a:pt x="11227" y="9642"/>
                      <a:pt x="11181" y="9726"/>
                      <a:pt x="11227" y="9733"/>
                    </a:cubicBezTo>
                    <a:cubicBezTo>
                      <a:pt x="11639" y="9375"/>
                      <a:pt x="12218" y="8872"/>
                      <a:pt x="12851" y="8986"/>
                    </a:cubicBezTo>
                    <a:cubicBezTo>
                      <a:pt x="12751" y="9307"/>
                      <a:pt x="12546" y="9535"/>
                      <a:pt x="12408" y="9817"/>
                    </a:cubicBezTo>
                    <a:cubicBezTo>
                      <a:pt x="12599" y="9634"/>
                      <a:pt x="12774" y="9261"/>
                      <a:pt x="12957" y="9002"/>
                    </a:cubicBezTo>
                    <a:cubicBezTo>
                      <a:pt x="13110" y="9017"/>
                      <a:pt x="13186" y="8994"/>
                      <a:pt x="13277" y="9063"/>
                    </a:cubicBezTo>
                    <a:cubicBezTo>
                      <a:pt x="13239" y="9238"/>
                      <a:pt x="13125" y="9337"/>
                      <a:pt x="13041" y="9474"/>
                    </a:cubicBezTo>
                    <a:cubicBezTo>
                      <a:pt x="13239" y="9314"/>
                      <a:pt x="13407" y="8956"/>
                      <a:pt x="13788" y="9162"/>
                    </a:cubicBezTo>
                    <a:cubicBezTo>
                      <a:pt x="12530" y="9825"/>
                      <a:pt x="11341" y="10564"/>
                      <a:pt x="9939" y="11082"/>
                    </a:cubicBezTo>
                    <a:cubicBezTo>
                      <a:pt x="9848" y="10717"/>
                      <a:pt x="9916" y="10488"/>
                      <a:pt x="10099" y="10282"/>
                    </a:cubicBezTo>
                    <a:cubicBezTo>
                      <a:pt x="10114" y="10168"/>
                      <a:pt x="10015" y="10297"/>
                      <a:pt x="10023" y="10206"/>
                    </a:cubicBezTo>
                    <a:close/>
                    <a:moveTo>
                      <a:pt x="11410" y="9047"/>
                    </a:moveTo>
                    <a:cubicBezTo>
                      <a:pt x="11387" y="9200"/>
                      <a:pt x="11258" y="9246"/>
                      <a:pt x="11242" y="9413"/>
                    </a:cubicBezTo>
                    <a:cubicBezTo>
                      <a:pt x="11395" y="9246"/>
                      <a:pt x="11547" y="8765"/>
                      <a:pt x="11799" y="8903"/>
                    </a:cubicBezTo>
                    <a:cubicBezTo>
                      <a:pt x="11844" y="8781"/>
                      <a:pt x="11951" y="8697"/>
                      <a:pt x="12081" y="8674"/>
                    </a:cubicBezTo>
                    <a:cubicBezTo>
                      <a:pt x="12088" y="8743"/>
                      <a:pt x="12050" y="8758"/>
                      <a:pt x="12043" y="8804"/>
                    </a:cubicBezTo>
                    <a:cubicBezTo>
                      <a:pt x="12119" y="8804"/>
                      <a:pt x="12279" y="8400"/>
                      <a:pt x="12408" y="8575"/>
                    </a:cubicBezTo>
                    <a:cubicBezTo>
                      <a:pt x="12515" y="8453"/>
                      <a:pt x="12637" y="8354"/>
                      <a:pt x="12774" y="8270"/>
                    </a:cubicBezTo>
                    <a:cubicBezTo>
                      <a:pt x="12828" y="8323"/>
                      <a:pt x="12729" y="8400"/>
                      <a:pt x="12713" y="8453"/>
                    </a:cubicBezTo>
                    <a:cubicBezTo>
                      <a:pt x="12835" y="8438"/>
                      <a:pt x="12896" y="8171"/>
                      <a:pt x="13064" y="8125"/>
                    </a:cubicBezTo>
                    <a:cubicBezTo>
                      <a:pt x="12980" y="8262"/>
                      <a:pt x="12927" y="8605"/>
                      <a:pt x="12675" y="8636"/>
                    </a:cubicBezTo>
                    <a:cubicBezTo>
                      <a:pt x="12660" y="8575"/>
                      <a:pt x="12706" y="8575"/>
                      <a:pt x="12690" y="8514"/>
                    </a:cubicBezTo>
                    <a:cubicBezTo>
                      <a:pt x="12607" y="8529"/>
                      <a:pt x="12591" y="8613"/>
                      <a:pt x="12591" y="8720"/>
                    </a:cubicBezTo>
                    <a:cubicBezTo>
                      <a:pt x="12264" y="8903"/>
                      <a:pt x="11974" y="9116"/>
                      <a:pt x="11608" y="9268"/>
                    </a:cubicBezTo>
                    <a:cubicBezTo>
                      <a:pt x="11601" y="9223"/>
                      <a:pt x="11623" y="9215"/>
                      <a:pt x="11631" y="9185"/>
                    </a:cubicBezTo>
                    <a:cubicBezTo>
                      <a:pt x="11547" y="9177"/>
                      <a:pt x="11578" y="9284"/>
                      <a:pt x="11547" y="9329"/>
                    </a:cubicBezTo>
                    <a:cubicBezTo>
                      <a:pt x="11250" y="9459"/>
                      <a:pt x="10976" y="9642"/>
                      <a:pt x="10678" y="9771"/>
                    </a:cubicBezTo>
                    <a:cubicBezTo>
                      <a:pt x="10648" y="9665"/>
                      <a:pt x="10732" y="9665"/>
                      <a:pt x="10739" y="9596"/>
                    </a:cubicBezTo>
                    <a:cubicBezTo>
                      <a:pt x="10617" y="9596"/>
                      <a:pt x="10633" y="9916"/>
                      <a:pt x="10412" y="9878"/>
                    </a:cubicBezTo>
                    <a:cubicBezTo>
                      <a:pt x="10595" y="9611"/>
                      <a:pt x="10671" y="9230"/>
                      <a:pt x="11082" y="9185"/>
                    </a:cubicBezTo>
                    <a:cubicBezTo>
                      <a:pt x="11090" y="9246"/>
                      <a:pt x="11037" y="9246"/>
                      <a:pt x="11044" y="9307"/>
                    </a:cubicBezTo>
                    <a:cubicBezTo>
                      <a:pt x="11136" y="9268"/>
                      <a:pt x="11197" y="9032"/>
                      <a:pt x="11410" y="9047"/>
                    </a:cubicBezTo>
                    <a:close/>
                    <a:moveTo>
                      <a:pt x="10305" y="9962"/>
                    </a:moveTo>
                    <a:cubicBezTo>
                      <a:pt x="10221" y="9886"/>
                      <a:pt x="10358" y="9733"/>
                      <a:pt x="10267" y="9634"/>
                    </a:cubicBezTo>
                    <a:cubicBezTo>
                      <a:pt x="10313" y="9535"/>
                      <a:pt x="10419" y="9497"/>
                      <a:pt x="10534" y="9474"/>
                    </a:cubicBezTo>
                    <a:cubicBezTo>
                      <a:pt x="10465" y="9642"/>
                      <a:pt x="10396" y="9802"/>
                      <a:pt x="10313" y="9962"/>
                    </a:cubicBezTo>
                    <a:close/>
                    <a:moveTo>
                      <a:pt x="13262" y="8476"/>
                    </a:moveTo>
                    <a:cubicBezTo>
                      <a:pt x="13293" y="8422"/>
                      <a:pt x="13369" y="8415"/>
                      <a:pt x="13430" y="8392"/>
                    </a:cubicBezTo>
                    <a:cubicBezTo>
                      <a:pt x="13407" y="8461"/>
                      <a:pt x="13346" y="8522"/>
                      <a:pt x="13262" y="8476"/>
                    </a:cubicBezTo>
                    <a:close/>
                    <a:moveTo>
                      <a:pt x="496" y="8354"/>
                    </a:moveTo>
                    <a:cubicBezTo>
                      <a:pt x="473" y="8308"/>
                      <a:pt x="451" y="8140"/>
                      <a:pt x="519" y="8125"/>
                    </a:cubicBezTo>
                    <a:cubicBezTo>
                      <a:pt x="3606" y="8758"/>
                      <a:pt x="6799" y="9284"/>
                      <a:pt x="10130" y="9634"/>
                    </a:cubicBezTo>
                    <a:cubicBezTo>
                      <a:pt x="10160" y="9764"/>
                      <a:pt x="10160" y="9909"/>
                      <a:pt x="10130" y="10038"/>
                    </a:cubicBezTo>
                    <a:cubicBezTo>
                      <a:pt x="6776" y="9611"/>
                      <a:pt x="3667" y="9002"/>
                      <a:pt x="489" y="8354"/>
                    </a:cubicBezTo>
                    <a:close/>
                    <a:moveTo>
                      <a:pt x="4810" y="9284"/>
                    </a:moveTo>
                    <a:cubicBezTo>
                      <a:pt x="4795" y="9329"/>
                      <a:pt x="4688" y="9307"/>
                      <a:pt x="4718" y="9246"/>
                    </a:cubicBezTo>
                    <a:cubicBezTo>
                      <a:pt x="4757" y="9192"/>
                      <a:pt x="4764" y="9276"/>
                      <a:pt x="4810" y="9284"/>
                    </a:cubicBezTo>
                    <a:close/>
                    <a:moveTo>
                      <a:pt x="4345" y="9329"/>
                    </a:moveTo>
                    <a:cubicBezTo>
                      <a:pt x="4345" y="9375"/>
                      <a:pt x="4292" y="9375"/>
                      <a:pt x="4246" y="9368"/>
                    </a:cubicBezTo>
                    <a:cubicBezTo>
                      <a:pt x="4238" y="9322"/>
                      <a:pt x="4254" y="9314"/>
                      <a:pt x="4261" y="9284"/>
                    </a:cubicBezTo>
                    <a:cubicBezTo>
                      <a:pt x="4292" y="9299"/>
                      <a:pt x="4307" y="9314"/>
                      <a:pt x="4337" y="9329"/>
                    </a:cubicBezTo>
                    <a:close/>
                    <a:moveTo>
                      <a:pt x="4185" y="9268"/>
                    </a:moveTo>
                    <a:cubicBezTo>
                      <a:pt x="4101" y="9276"/>
                      <a:pt x="4086" y="9223"/>
                      <a:pt x="4040" y="9207"/>
                    </a:cubicBezTo>
                    <a:cubicBezTo>
                      <a:pt x="4071" y="9154"/>
                      <a:pt x="4185" y="9200"/>
                      <a:pt x="4177" y="9268"/>
                    </a:cubicBezTo>
                    <a:close/>
                    <a:moveTo>
                      <a:pt x="3712" y="9246"/>
                    </a:moveTo>
                    <a:cubicBezTo>
                      <a:pt x="3659" y="9246"/>
                      <a:pt x="3583" y="9261"/>
                      <a:pt x="3613" y="9185"/>
                    </a:cubicBezTo>
                    <a:cubicBezTo>
                      <a:pt x="3667" y="9177"/>
                      <a:pt x="3720" y="9185"/>
                      <a:pt x="3705" y="9246"/>
                    </a:cubicBezTo>
                    <a:close/>
                    <a:moveTo>
                      <a:pt x="2935" y="9047"/>
                    </a:moveTo>
                    <a:cubicBezTo>
                      <a:pt x="2905" y="9025"/>
                      <a:pt x="2867" y="9009"/>
                      <a:pt x="2836" y="8979"/>
                    </a:cubicBezTo>
                    <a:cubicBezTo>
                      <a:pt x="2859" y="8933"/>
                      <a:pt x="2966" y="8971"/>
                      <a:pt x="2935" y="9047"/>
                    </a:cubicBezTo>
                    <a:close/>
                    <a:moveTo>
                      <a:pt x="2508" y="8979"/>
                    </a:moveTo>
                    <a:cubicBezTo>
                      <a:pt x="2501" y="9047"/>
                      <a:pt x="2386" y="9086"/>
                      <a:pt x="2325" y="9047"/>
                    </a:cubicBezTo>
                    <a:cubicBezTo>
                      <a:pt x="2333" y="8979"/>
                      <a:pt x="2455" y="9017"/>
                      <a:pt x="2501" y="8979"/>
                    </a:cubicBezTo>
                    <a:close/>
                    <a:moveTo>
                      <a:pt x="2303" y="8964"/>
                    </a:moveTo>
                    <a:cubicBezTo>
                      <a:pt x="2219" y="8994"/>
                      <a:pt x="2120" y="8948"/>
                      <a:pt x="2082" y="8857"/>
                    </a:cubicBezTo>
                    <a:cubicBezTo>
                      <a:pt x="2181" y="8872"/>
                      <a:pt x="2280" y="8880"/>
                      <a:pt x="2303" y="8964"/>
                    </a:cubicBezTo>
                    <a:close/>
                    <a:moveTo>
                      <a:pt x="2066" y="9086"/>
                    </a:moveTo>
                    <a:cubicBezTo>
                      <a:pt x="2005" y="9086"/>
                      <a:pt x="1929" y="9093"/>
                      <a:pt x="1937" y="9025"/>
                    </a:cubicBezTo>
                    <a:cubicBezTo>
                      <a:pt x="1998" y="9025"/>
                      <a:pt x="2066" y="9009"/>
                      <a:pt x="2059" y="9086"/>
                    </a:cubicBezTo>
                    <a:close/>
                    <a:moveTo>
                      <a:pt x="1716" y="9162"/>
                    </a:moveTo>
                    <a:cubicBezTo>
                      <a:pt x="1800" y="9215"/>
                      <a:pt x="1822" y="9154"/>
                      <a:pt x="1838" y="9086"/>
                    </a:cubicBezTo>
                    <a:cubicBezTo>
                      <a:pt x="1891" y="9070"/>
                      <a:pt x="1876" y="9124"/>
                      <a:pt x="1921" y="9124"/>
                    </a:cubicBezTo>
                    <a:cubicBezTo>
                      <a:pt x="1883" y="9200"/>
                      <a:pt x="1777" y="9200"/>
                      <a:pt x="1739" y="9268"/>
                    </a:cubicBezTo>
                    <a:cubicBezTo>
                      <a:pt x="1685" y="9268"/>
                      <a:pt x="1723" y="9192"/>
                      <a:pt x="1708" y="9162"/>
                    </a:cubicBezTo>
                    <a:close/>
                    <a:moveTo>
                      <a:pt x="1678" y="8903"/>
                    </a:moveTo>
                    <a:cubicBezTo>
                      <a:pt x="1678" y="8857"/>
                      <a:pt x="1723" y="8857"/>
                      <a:pt x="1777" y="8865"/>
                    </a:cubicBezTo>
                    <a:cubicBezTo>
                      <a:pt x="1777" y="8887"/>
                      <a:pt x="1777" y="8895"/>
                      <a:pt x="1800" y="8903"/>
                    </a:cubicBezTo>
                    <a:cubicBezTo>
                      <a:pt x="1761" y="8964"/>
                      <a:pt x="1716" y="8925"/>
                      <a:pt x="1670" y="8903"/>
                    </a:cubicBezTo>
                    <a:close/>
                    <a:moveTo>
                      <a:pt x="1655" y="8964"/>
                    </a:moveTo>
                    <a:cubicBezTo>
                      <a:pt x="1670" y="9040"/>
                      <a:pt x="1533" y="8994"/>
                      <a:pt x="1556" y="8941"/>
                    </a:cubicBezTo>
                    <a:cubicBezTo>
                      <a:pt x="1578" y="8956"/>
                      <a:pt x="1655" y="8918"/>
                      <a:pt x="1655" y="8964"/>
                    </a:cubicBezTo>
                    <a:close/>
                    <a:moveTo>
                      <a:pt x="1495" y="8758"/>
                    </a:moveTo>
                    <a:cubicBezTo>
                      <a:pt x="1266" y="8712"/>
                      <a:pt x="1418" y="8567"/>
                      <a:pt x="1495" y="8758"/>
                    </a:cubicBezTo>
                    <a:close/>
                    <a:moveTo>
                      <a:pt x="1365" y="9345"/>
                    </a:moveTo>
                    <a:cubicBezTo>
                      <a:pt x="1426" y="9337"/>
                      <a:pt x="1426" y="9398"/>
                      <a:pt x="1487" y="9390"/>
                    </a:cubicBezTo>
                    <a:cubicBezTo>
                      <a:pt x="1556" y="9345"/>
                      <a:pt x="1525" y="9200"/>
                      <a:pt x="1670" y="9246"/>
                    </a:cubicBezTo>
                    <a:cubicBezTo>
                      <a:pt x="1739" y="9299"/>
                      <a:pt x="1571" y="9322"/>
                      <a:pt x="1632" y="9390"/>
                    </a:cubicBezTo>
                    <a:cubicBezTo>
                      <a:pt x="1822" y="9307"/>
                      <a:pt x="1998" y="9116"/>
                      <a:pt x="2219" y="9139"/>
                    </a:cubicBezTo>
                    <a:cubicBezTo>
                      <a:pt x="2127" y="9238"/>
                      <a:pt x="1967" y="9268"/>
                      <a:pt x="1899" y="9390"/>
                    </a:cubicBezTo>
                    <a:cubicBezTo>
                      <a:pt x="2112" y="9337"/>
                      <a:pt x="2348" y="9131"/>
                      <a:pt x="2592" y="9040"/>
                    </a:cubicBezTo>
                    <a:cubicBezTo>
                      <a:pt x="2645" y="9063"/>
                      <a:pt x="2706" y="9093"/>
                      <a:pt x="2752" y="9139"/>
                    </a:cubicBezTo>
                    <a:cubicBezTo>
                      <a:pt x="2653" y="9230"/>
                      <a:pt x="2478" y="9253"/>
                      <a:pt x="2386" y="9360"/>
                    </a:cubicBezTo>
                    <a:cubicBezTo>
                      <a:pt x="2554" y="9444"/>
                      <a:pt x="2798" y="9055"/>
                      <a:pt x="3019" y="9177"/>
                    </a:cubicBezTo>
                    <a:cubicBezTo>
                      <a:pt x="2950" y="9322"/>
                      <a:pt x="2722" y="9299"/>
                      <a:pt x="2638" y="9429"/>
                    </a:cubicBezTo>
                    <a:cubicBezTo>
                      <a:pt x="2851" y="9505"/>
                      <a:pt x="3057" y="9185"/>
                      <a:pt x="3324" y="9223"/>
                    </a:cubicBezTo>
                    <a:cubicBezTo>
                      <a:pt x="3331" y="9329"/>
                      <a:pt x="3202" y="9299"/>
                      <a:pt x="3187" y="9383"/>
                    </a:cubicBezTo>
                    <a:cubicBezTo>
                      <a:pt x="3293" y="9444"/>
                      <a:pt x="3423" y="9268"/>
                      <a:pt x="3552" y="9261"/>
                    </a:cubicBezTo>
                    <a:cubicBezTo>
                      <a:pt x="3606" y="9352"/>
                      <a:pt x="3423" y="9352"/>
                      <a:pt x="3408" y="9444"/>
                    </a:cubicBezTo>
                    <a:cubicBezTo>
                      <a:pt x="3491" y="9429"/>
                      <a:pt x="3705" y="9375"/>
                      <a:pt x="3773" y="9276"/>
                    </a:cubicBezTo>
                    <a:cubicBezTo>
                      <a:pt x="3857" y="9276"/>
                      <a:pt x="3880" y="9322"/>
                      <a:pt x="3941" y="9345"/>
                    </a:cubicBezTo>
                    <a:cubicBezTo>
                      <a:pt x="4017" y="9322"/>
                      <a:pt x="3933" y="9276"/>
                      <a:pt x="3941" y="9223"/>
                    </a:cubicBezTo>
                    <a:cubicBezTo>
                      <a:pt x="3987" y="9246"/>
                      <a:pt x="4048" y="9253"/>
                      <a:pt x="4040" y="9345"/>
                    </a:cubicBezTo>
                    <a:cubicBezTo>
                      <a:pt x="3972" y="9360"/>
                      <a:pt x="3911" y="9398"/>
                      <a:pt x="3857" y="9444"/>
                    </a:cubicBezTo>
                    <a:cubicBezTo>
                      <a:pt x="3933" y="9543"/>
                      <a:pt x="4025" y="9337"/>
                      <a:pt x="4162" y="9368"/>
                    </a:cubicBezTo>
                    <a:cubicBezTo>
                      <a:pt x="4208" y="9406"/>
                      <a:pt x="4170" y="9436"/>
                      <a:pt x="4162" y="9489"/>
                    </a:cubicBezTo>
                    <a:cubicBezTo>
                      <a:pt x="4322" y="9474"/>
                      <a:pt x="4360" y="9345"/>
                      <a:pt x="4574" y="9383"/>
                    </a:cubicBezTo>
                    <a:cubicBezTo>
                      <a:pt x="4581" y="9459"/>
                      <a:pt x="4497" y="9436"/>
                      <a:pt x="4505" y="9505"/>
                    </a:cubicBezTo>
                    <a:cubicBezTo>
                      <a:pt x="4635" y="9528"/>
                      <a:pt x="4833" y="9276"/>
                      <a:pt x="4978" y="9383"/>
                    </a:cubicBezTo>
                    <a:cubicBezTo>
                      <a:pt x="4985" y="9459"/>
                      <a:pt x="4886" y="9421"/>
                      <a:pt x="4879" y="9489"/>
                    </a:cubicBezTo>
                    <a:cubicBezTo>
                      <a:pt x="5023" y="9520"/>
                      <a:pt x="5252" y="9360"/>
                      <a:pt x="5427" y="9528"/>
                    </a:cubicBezTo>
                    <a:cubicBezTo>
                      <a:pt x="5420" y="9421"/>
                      <a:pt x="5305" y="9421"/>
                      <a:pt x="5244" y="9368"/>
                    </a:cubicBezTo>
                    <a:cubicBezTo>
                      <a:pt x="5359" y="9345"/>
                      <a:pt x="5473" y="9505"/>
                      <a:pt x="5587" y="9550"/>
                    </a:cubicBezTo>
                    <a:cubicBezTo>
                      <a:pt x="5656" y="9505"/>
                      <a:pt x="5572" y="9429"/>
                      <a:pt x="5526" y="9429"/>
                    </a:cubicBezTo>
                    <a:cubicBezTo>
                      <a:pt x="5603" y="9390"/>
                      <a:pt x="5686" y="9528"/>
                      <a:pt x="5770" y="9550"/>
                    </a:cubicBezTo>
                    <a:cubicBezTo>
                      <a:pt x="5846" y="9512"/>
                      <a:pt x="5732" y="9474"/>
                      <a:pt x="5747" y="9429"/>
                    </a:cubicBezTo>
                    <a:cubicBezTo>
                      <a:pt x="5968" y="9451"/>
                      <a:pt x="6083" y="9581"/>
                      <a:pt x="6258" y="9650"/>
                    </a:cubicBezTo>
                    <a:cubicBezTo>
                      <a:pt x="6304" y="9596"/>
                      <a:pt x="6205" y="9550"/>
                      <a:pt x="6159" y="9528"/>
                    </a:cubicBezTo>
                    <a:cubicBezTo>
                      <a:pt x="7355" y="9657"/>
                      <a:pt x="8476" y="10046"/>
                      <a:pt x="9787" y="10137"/>
                    </a:cubicBezTo>
                    <a:cubicBezTo>
                      <a:pt x="9794" y="10480"/>
                      <a:pt x="9840" y="10930"/>
                      <a:pt x="9863" y="11136"/>
                    </a:cubicBezTo>
                    <a:cubicBezTo>
                      <a:pt x="8057" y="10854"/>
                      <a:pt x="6258" y="10381"/>
                      <a:pt x="4406" y="10076"/>
                    </a:cubicBezTo>
                    <a:cubicBezTo>
                      <a:pt x="3789" y="10130"/>
                      <a:pt x="2996" y="9901"/>
                      <a:pt x="2432" y="9710"/>
                    </a:cubicBezTo>
                    <a:cubicBezTo>
                      <a:pt x="2135" y="9672"/>
                      <a:pt x="1487" y="9718"/>
                      <a:pt x="1365" y="9345"/>
                    </a:cubicBezTo>
                    <a:close/>
                    <a:moveTo>
                      <a:pt x="1708" y="13498"/>
                    </a:moveTo>
                    <a:cubicBezTo>
                      <a:pt x="1662" y="13323"/>
                      <a:pt x="1883" y="13239"/>
                      <a:pt x="1914" y="13072"/>
                    </a:cubicBezTo>
                    <a:cubicBezTo>
                      <a:pt x="1807" y="13033"/>
                      <a:pt x="1784" y="13239"/>
                      <a:pt x="1670" y="13254"/>
                    </a:cubicBezTo>
                    <a:cubicBezTo>
                      <a:pt x="1708" y="13041"/>
                      <a:pt x="1876" y="12957"/>
                      <a:pt x="1937" y="12767"/>
                    </a:cubicBezTo>
                    <a:cubicBezTo>
                      <a:pt x="1792" y="12797"/>
                      <a:pt x="1777" y="12942"/>
                      <a:pt x="1693" y="13033"/>
                    </a:cubicBezTo>
                    <a:cubicBezTo>
                      <a:pt x="1563" y="12873"/>
                      <a:pt x="1822" y="12797"/>
                      <a:pt x="1830" y="12645"/>
                    </a:cubicBezTo>
                    <a:cubicBezTo>
                      <a:pt x="1723" y="12637"/>
                      <a:pt x="1731" y="12736"/>
                      <a:pt x="1670" y="12790"/>
                    </a:cubicBezTo>
                    <a:cubicBezTo>
                      <a:pt x="1586" y="12500"/>
                      <a:pt x="1883" y="12416"/>
                      <a:pt x="1937" y="12195"/>
                    </a:cubicBezTo>
                    <a:cubicBezTo>
                      <a:pt x="1761" y="12226"/>
                      <a:pt x="1769" y="12424"/>
                      <a:pt x="1632" y="12485"/>
                    </a:cubicBezTo>
                    <a:cubicBezTo>
                      <a:pt x="1662" y="12233"/>
                      <a:pt x="1853" y="12149"/>
                      <a:pt x="1937" y="11951"/>
                    </a:cubicBezTo>
                    <a:cubicBezTo>
                      <a:pt x="1815" y="11913"/>
                      <a:pt x="1792" y="12157"/>
                      <a:pt x="1647" y="12157"/>
                    </a:cubicBezTo>
                    <a:cubicBezTo>
                      <a:pt x="1556" y="12043"/>
                      <a:pt x="1761" y="11959"/>
                      <a:pt x="1792" y="11829"/>
                    </a:cubicBezTo>
                    <a:cubicBezTo>
                      <a:pt x="1777" y="11791"/>
                      <a:pt x="1731" y="11829"/>
                      <a:pt x="1716" y="11852"/>
                    </a:cubicBezTo>
                    <a:cubicBezTo>
                      <a:pt x="1716" y="11860"/>
                      <a:pt x="1708" y="11867"/>
                      <a:pt x="1708" y="11875"/>
                    </a:cubicBezTo>
                    <a:cubicBezTo>
                      <a:pt x="1708" y="11867"/>
                      <a:pt x="1716" y="11860"/>
                      <a:pt x="1716" y="11852"/>
                    </a:cubicBezTo>
                    <a:cubicBezTo>
                      <a:pt x="1792" y="11692"/>
                      <a:pt x="2036" y="11540"/>
                      <a:pt x="2158" y="11364"/>
                    </a:cubicBezTo>
                    <a:cubicBezTo>
                      <a:pt x="2028" y="11311"/>
                      <a:pt x="2005" y="11555"/>
                      <a:pt x="1853" y="11555"/>
                    </a:cubicBezTo>
                    <a:cubicBezTo>
                      <a:pt x="1868" y="11387"/>
                      <a:pt x="2135" y="11296"/>
                      <a:pt x="2219" y="11128"/>
                    </a:cubicBezTo>
                    <a:cubicBezTo>
                      <a:pt x="2051" y="11151"/>
                      <a:pt x="1944" y="11410"/>
                      <a:pt x="1746" y="11471"/>
                    </a:cubicBezTo>
                    <a:cubicBezTo>
                      <a:pt x="1746" y="11433"/>
                      <a:pt x="1693" y="11441"/>
                      <a:pt x="1708" y="11387"/>
                    </a:cubicBezTo>
                    <a:cubicBezTo>
                      <a:pt x="1708" y="11303"/>
                      <a:pt x="1784" y="11303"/>
                      <a:pt x="1868" y="11303"/>
                    </a:cubicBezTo>
                    <a:cubicBezTo>
                      <a:pt x="1853" y="11067"/>
                      <a:pt x="2173" y="10983"/>
                      <a:pt x="2257" y="10777"/>
                    </a:cubicBezTo>
                    <a:cubicBezTo>
                      <a:pt x="2173" y="10777"/>
                      <a:pt x="2028" y="11059"/>
                      <a:pt x="1868" y="10877"/>
                    </a:cubicBezTo>
                    <a:cubicBezTo>
                      <a:pt x="1899" y="10793"/>
                      <a:pt x="1990" y="10770"/>
                      <a:pt x="2013" y="10678"/>
                    </a:cubicBezTo>
                    <a:cubicBezTo>
                      <a:pt x="1891" y="10678"/>
                      <a:pt x="1899" y="10808"/>
                      <a:pt x="1792" y="10816"/>
                    </a:cubicBezTo>
                    <a:cubicBezTo>
                      <a:pt x="1845" y="10602"/>
                      <a:pt x="2150" y="10343"/>
                      <a:pt x="2341" y="10244"/>
                    </a:cubicBezTo>
                    <a:cubicBezTo>
                      <a:pt x="2363" y="10389"/>
                      <a:pt x="2142" y="10450"/>
                      <a:pt x="2097" y="10595"/>
                    </a:cubicBezTo>
                    <a:cubicBezTo>
                      <a:pt x="2363" y="10595"/>
                      <a:pt x="2402" y="10183"/>
                      <a:pt x="2645" y="10290"/>
                    </a:cubicBezTo>
                    <a:cubicBezTo>
                      <a:pt x="2638" y="10450"/>
                      <a:pt x="2447" y="10427"/>
                      <a:pt x="2417" y="10572"/>
                    </a:cubicBezTo>
                    <a:cubicBezTo>
                      <a:pt x="2592" y="10572"/>
                      <a:pt x="2722" y="10191"/>
                      <a:pt x="2927" y="10305"/>
                    </a:cubicBezTo>
                    <a:cubicBezTo>
                      <a:pt x="2988" y="10274"/>
                      <a:pt x="2889" y="10198"/>
                      <a:pt x="2950" y="10160"/>
                    </a:cubicBezTo>
                    <a:cubicBezTo>
                      <a:pt x="3034" y="10145"/>
                      <a:pt x="3042" y="10206"/>
                      <a:pt x="3095" y="10221"/>
                    </a:cubicBezTo>
                    <a:cubicBezTo>
                      <a:pt x="3019" y="10381"/>
                      <a:pt x="2828" y="10427"/>
                      <a:pt x="2767" y="10595"/>
                    </a:cubicBezTo>
                    <a:cubicBezTo>
                      <a:pt x="2958" y="10518"/>
                      <a:pt x="3034" y="10335"/>
                      <a:pt x="3217" y="10244"/>
                    </a:cubicBezTo>
                    <a:cubicBezTo>
                      <a:pt x="3301" y="10221"/>
                      <a:pt x="3286" y="10313"/>
                      <a:pt x="3354" y="10305"/>
                    </a:cubicBezTo>
                    <a:cubicBezTo>
                      <a:pt x="3430" y="10229"/>
                      <a:pt x="3293" y="10252"/>
                      <a:pt x="3316" y="10160"/>
                    </a:cubicBezTo>
                    <a:cubicBezTo>
                      <a:pt x="3392" y="10122"/>
                      <a:pt x="3423" y="10191"/>
                      <a:pt x="3476" y="10221"/>
                    </a:cubicBezTo>
                    <a:cubicBezTo>
                      <a:pt x="3430" y="10366"/>
                      <a:pt x="3263" y="10381"/>
                      <a:pt x="3194" y="10511"/>
                    </a:cubicBezTo>
                    <a:cubicBezTo>
                      <a:pt x="3354" y="10473"/>
                      <a:pt x="3530" y="10305"/>
                      <a:pt x="3682" y="10244"/>
                    </a:cubicBezTo>
                    <a:cubicBezTo>
                      <a:pt x="3735" y="10320"/>
                      <a:pt x="3575" y="10335"/>
                      <a:pt x="3575" y="10427"/>
                    </a:cubicBezTo>
                    <a:cubicBezTo>
                      <a:pt x="3705" y="10427"/>
                      <a:pt x="3720" y="10274"/>
                      <a:pt x="3865" y="10343"/>
                    </a:cubicBezTo>
                    <a:cubicBezTo>
                      <a:pt x="3895" y="10343"/>
                      <a:pt x="3827" y="10252"/>
                      <a:pt x="3880" y="10221"/>
                    </a:cubicBezTo>
                    <a:cubicBezTo>
                      <a:pt x="3956" y="10214"/>
                      <a:pt x="3972" y="10259"/>
                      <a:pt x="4002" y="10282"/>
                    </a:cubicBezTo>
                    <a:cubicBezTo>
                      <a:pt x="4010" y="10374"/>
                      <a:pt x="3895" y="10335"/>
                      <a:pt x="3903" y="10427"/>
                    </a:cubicBezTo>
                    <a:cubicBezTo>
                      <a:pt x="3964" y="10488"/>
                      <a:pt x="4017" y="10366"/>
                      <a:pt x="4063" y="10343"/>
                    </a:cubicBezTo>
                    <a:cubicBezTo>
                      <a:pt x="4116" y="10366"/>
                      <a:pt x="4132" y="10427"/>
                      <a:pt x="4208" y="10427"/>
                    </a:cubicBezTo>
                    <a:cubicBezTo>
                      <a:pt x="4254" y="10381"/>
                      <a:pt x="4193" y="10335"/>
                      <a:pt x="4147" y="10328"/>
                    </a:cubicBezTo>
                    <a:cubicBezTo>
                      <a:pt x="4177" y="10259"/>
                      <a:pt x="4231" y="10351"/>
                      <a:pt x="4292" y="10328"/>
                    </a:cubicBezTo>
                    <a:cubicBezTo>
                      <a:pt x="4299" y="10252"/>
                      <a:pt x="4200" y="10290"/>
                      <a:pt x="4231" y="10198"/>
                    </a:cubicBezTo>
                    <a:cubicBezTo>
                      <a:pt x="4322" y="10198"/>
                      <a:pt x="4368" y="10236"/>
                      <a:pt x="4353" y="10343"/>
                    </a:cubicBezTo>
                    <a:cubicBezTo>
                      <a:pt x="4513" y="10358"/>
                      <a:pt x="4619" y="10419"/>
                      <a:pt x="4718" y="10305"/>
                    </a:cubicBezTo>
                    <a:lnTo>
                      <a:pt x="4879" y="10381"/>
                    </a:lnTo>
                    <a:cubicBezTo>
                      <a:pt x="4955" y="10297"/>
                      <a:pt x="4795" y="10320"/>
                      <a:pt x="4802" y="10244"/>
                    </a:cubicBezTo>
                    <a:cubicBezTo>
                      <a:pt x="4955" y="10244"/>
                      <a:pt x="5008" y="10343"/>
                      <a:pt x="5122" y="10381"/>
                    </a:cubicBezTo>
                    <a:cubicBezTo>
                      <a:pt x="6586" y="10473"/>
                      <a:pt x="8186" y="10945"/>
                      <a:pt x="9650" y="11242"/>
                    </a:cubicBezTo>
                    <a:cubicBezTo>
                      <a:pt x="9802" y="12622"/>
                      <a:pt x="9710" y="14032"/>
                      <a:pt x="9771" y="15396"/>
                    </a:cubicBezTo>
                    <a:cubicBezTo>
                      <a:pt x="9253" y="15305"/>
                      <a:pt x="8529" y="15427"/>
                      <a:pt x="8201" y="15152"/>
                    </a:cubicBezTo>
                    <a:cubicBezTo>
                      <a:pt x="6029" y="14809"/>
                      <a:pt x="3507" y="14466"/>
                      <a:pt x="1639" y="13681"/>
                    </a:cubicBezTo>
                    <a:cubicBezTo>
                      <a:pt x="1784" y="13521"/>
                      <a:pt x="1914" y="13338"/>
                      <a:pt x="2028" y="13155"/>
                    </a:cubicBezTo>
                    <a:cubicBezTo>
                      <a:pt x="1891" y="13155"/>
                      <a:pt x="1807" y="13392"/>
                      <a:pt x="1708" y="13498"/>
                    </a:cubicBezTo>
                    <a:close/>
                    <a:moveTo>
                      <a:pt x="1571" y="9832"/>
                    </a:moveTo>
                    <a:cubicBezTo>
                      <a:pt x="1548" y="9764"/>
                      <a:pt x="1632" y="9710"/>
                      <a:pt x="1693" y="9756"/>
                    </a:cubicBezTo>
                    <a:cubicBezTo>
                      <a:pt x="1723" y="9825"/>
                      <a:pt x="1632" y="9886"/>
                      <a:pt x="1571" y="9832"/>
                    </a:cubicBezTo>
                    <a:close/>
                    <a:moveTo>
                      <a:pt x="1670" y="10122"/>
                    </a:moveTo>
                    <a:cubicBezTo>
                      <a:pt x="1624" y="10122"/>
                      <a:pt x="1609" y="10092"/>
                      <a:pt x="1571" y="10076"/>
                    </a:cubicBezTo>
                    <a:cubicBezTo>
                      <a:pt x="1586" y="10046"/>
                      <a:pt x="1617" y="10015"/>
                      <a:pt x="1632" y="9977"/>
                    </a:cubicBezTo>
                    <a:cubicBezTo>
                      <a:pt x="1731" y="9985"/>
                      <a:pt x="1716" y="10069"/>
                      <a:pt x="1670" y="10122"/>
                    </a:cubicBezTo>
                    <a:close/>
                    <a:moveTo>
                      <a:pt x="1609" y="10236"/>
                    </a:moveTo>
                    <a:lnTo>
                      <a:pt x="1670" y="10236"/>
                    </a:lnTo>
                    <a:cubicBezTo>
                      <a:pt x="1670" y="10313"/>
                      <a:pt x="1601" y="10305"/>
                      <a:pt x="1594" y="10358"/>
                    </a:cubicBezTo>
                    <a:cubicBezTo>
                      <a:pt x="1495" y="10335"/>
                      <a:pt x="1624" y="10313"/>
                      <a:pt x="1609" y="10244"/>
                    </a:cubicBezTo>
                    <a:close/>
                    <a:moveTo>
                      <a:pt x="1853" y="10381"/>
                    </a:moveTo>
                    <a:cubicBezTo>
                      <a:pt x="1838" y="10435"/>
                      <a:pt x="1800" y="10480"/>
                      <a:pt x="1754" y="10503"/>
                    </a:cubicBezTo>
                    <a:cubicBezTo>
                      <a:pt x="1693" y="10503"/>
                      <a:pt x="1678" y="10457"/>
                      <a:pt x="1655" y="10419"/>
                    </a:cubicBezTo>
                    <a:cubicBezTo>
                      <a:pt x="1662" y="10282"/>
                      <a:pt x="1792" y="10297"/>
                      <a:pt x="1853" y="10389"/>
                    </a:cubicBezTo>
                    <a:close/>
                    <a:moveTo>
                      <a:pt x="2752" y="10038"/>
                    </a:moveTo>
                    <a:cubicBezTo>
                      <a:pt x="2615" y="10038"/>
                      <a:pt x="2493" y="9962"/>
                      <a:pt x="2424" y="9848"/>
                    </a:cubicBezTo>
                    <a:cubicBezTo>
                      <a:pt x="2638" y="9893"/>
                      <a:pt x="2821" y="9970"/>
                      <a:pt x="2912" y="10130"/>
                    </a:cubicBezTo>
                    <a:cubicBezTo>
                      <a:pt x="2844" y="10183"/>
                      <a:pt x="2745" y="10130"/>
                      <a:pt x="2752" y="10038"/>
                    </a:cubicBezTo>
                    <a:close/>
                    <a:moveTo>
                      <a:pt x="2767" y="10236"/>
                    </a:moveTo>
                    <a:cubicBezTo>
                      <a:pt x="2714" y="10290"/>
                      <a:pt x="2630" y="10229"/>
                      <a:pt x="2653" y="10160"/>
                    </a:cubicBezTo>
                    <a:cubicBezTo>
                      <a:pt x="2722" y="10160"/>
                      <a:pt x="2790" y="10160"/>
                      <a:pt x="2767" y="10244"/>
                    </a:cubicBezTo>
                    <a:close/>
                    <a:moveTo>
                      <a:pt x="2630" y="10122"/>
                    </a:moveTo>
                    <a:cubicBezTo>
                      <a:pt x="2577" y="10160"/>
                      <a:pt x="2463" y="10130"/>
                      <a:pt x="2485" y="10038"/>
                    </a:cubicBezTo>
                    <a:cubicBezTo>
                      <a:pt x="2546" y="10015"/>
                      <a:pt x="2615" y="10053"/>
                      <a:pt x="2630" y="10122"/>
                    </a:cubicBezTo>
                    <a:close/>
                    <a:moveTo>
                      <a:pt x="2386" y="10221"/>
                    </a:moveTo>
                    <a:cubicBezTo>
                      <a:pt x="2356" y="10191"/>
                      <a:pt x="2356" y="10145"/>
                      <a:pt x="2386" y="10122"/>
                    </a:cubicBezTo>
                    <a:cubicBezTo>
                      <a:pt x="2417" y="10122"/>
                      <a:pt x="2424" y="10145"/>
                      <a:pt x="2463" y="10137"/>
                    </a:cubicBezTo>
                    <a:cubicBezTo>
                      <a:pt x="2470" y="10206"/>
                      <a:pt x="2447" y="10229"/>
                      <a:pt x="2386" y="10221"/>
                    </a:cubicBezTo>
                    <a:close/>
                    <a:moveTo>
                      <a:pt x="2440" y="10015"/>
                    </a:moveTo>
                    <a:cubicBezTo>
                      <a:pt x="2363" y="10008"/>
                      <a:pt x="2287" y="9985"/>
                      <a:pt x="2280" y="9893"/>
                    </a:cubicBezTo>
                    <a:cubicBezTo>
                      <a:pt x="2379" y="9893"/>
                      <a:pt x="2478" y="9962"/>
                      <a:pt x="2447" y="10023"/>
                    </a:cubicBezTo>
                    <a:close/>
                    <a:moveTo>
                      <a:pt x="2341" y="10061"/>
                    </a:moveTo>
                    <a:cubicBezTo>
                      <a:pt x="2310" y="10198"/>
                      <a:pt x="2188" y="10046"/>
                      <a:pt x="2142" y="10015"/>
                    </a:cubicBezTo>
                    <a:cubicBezTo>
                      <a:pt x="2188" y="9924"/>
                      <a:pt x="2303" y="10031"/>
                      <a:pt x="2341" y="10061"/>
                    </a:cubicBezTo>
                    <a:close/>
                    <a:moveTo>
                      <a:pt x="2219" y="10160"/>
                    </a:moveTo>
                    <a:cubicBezTo>
                      <a:pt x="2219" y="10214"/>
                      <a:pt x="2188" y="10244"/>
                      <a:pt x="2120" y="10236"/>
                    </a:cubicBezTo>
                    <a:cubicBezTo>
                      <a:pt x="2135" y="10214"/>
                      <a:pt x="2142" y="10183"/>
                      <a:pt x="2142" y="10160"/>
                    </a:cubicBezTo>
                    <a:cubicBezTo>
                      <a:pt x="2089" y="10198"/>
                      <a:pt x="2021" y="10214"/>
                      <a:pt x="1975" y="10160"/>
                    </a:cubicBezTo>
                    <a:cubicBezTo>
                      <a:pt x="2013" y="10038"/>
                      <a:pt x="2188" y="10038"/>
                      <a:pt x="2219" y="10160"/>
                    </a:cubicBezTo>
                    <a:close/>
                    <a:moveTo>
                      <a:pt x="1792" y="10564"/>
                    </a:moveTo>
                    <a:cubicBezTo>
                      <a:pt x="1815" y="10450"/>
                      <a:pt x="1952" y="10442"/>
                      <a:pt x="1998" y="10343"/>
                    </a:cubicBezTo>
                    <a:cubicBezTo>
                      <a:pt x="2028" y="10427"/>
                      <a:pt x="1883" y="10610"/>
                      <a:pt x="1792" y="10572"/>
                    </a:cubicBezTo>
                    <a:close/>
                    <a:moveTo>
                      <a:pt x="1830" y="10259"/>
                    </a:moveTo>
                    <a:cubicBezTo>
                      <a:pt x="1906" y="10282"/>
                      <a:pt x="1891" y="10206"/>
                      <a:pt x="1952" y="10221"/>
                    </a:cubicBezTo>
                    <a:cubicBezTo>
                      <a:pt x="2059" y="10313"/>
                      <a:pt x="1822" y="10389"/>
                      <a:pt x="1830" y="10267"/>
                    </a:cubicBezTo>
                    <a:close/>
                    <a:moveTo>
                      <a:pt x="1830" y="10061"/>
                    </a:moveTo>
                    <a:cubicBezTo>
                      <a:pt x="1830" y="10038"/>
                      <a:pt x="1830" y="10023"/>
                      <a:pt x="1815" y="10015"/>
                    </a:cubicBezTo>
                    <a:cubicBezTo>
                      <a:pt x="1845" y="9970"/>
                      <a:pt x="1899" y="9939"/>
                      <a:pt x="1952" y="9939"/>
                    </a:cubicBezTo>
                    <a:cubicBezTo>
                      <a:pt x="1929" y="10000"/>
                      <a:pt x="1921" y="10069"/>
                      <a:pt x="1830" y="10061"/>
                    </a:cubicBezTo>
                    <a:close/>
                    <a:moveTo>
                      <a:pt x="1792" y="9977"/>
                    </a:moveTo>
                    <a:cubicBezTo>
                      <a:pt x="1761" y="9970"/>
                      <a:pt x="1739" y="9947"/>
                      <a:pt x="1708" y="9939"/>
                    </a:cubicBezTo>
                    <a:cubicBezTo>
                      <a:pt x="1708" y="9863"/>
                      <a:pt x="1739" y="9825"/>
                      <a:pt x="1815" y="9832"/>
                    </a:cubicBezTo>
                    <a:cubicBezTo>
                      <a:pt x="1860" y="9886"/>
                      <a:pt x="1815" y="9939"/>
                      <a:pt x="1792" y="9977"/>
                    </a:cubicBezTo>
                    <a:close/>
                    <a:moveTo>
                      <a:pt x="1792" y="10099"/>
                    </a:moveTo>
                    <a:cubicBezTo>
                      <a:pt x="1800" y="10160"/>
                      <a:pt x="1777" y="10191"/>
                      <a:pt x="1708" y="10183"/>
                    </a:cubicBezTo>
                    <a:cubicBezTo>
                      <a:pt x="1700" y="10122"/>
                      <a:pt x="1731" y="10092"/>
                      <a:pt x="1792" y="10099"/>
                    </a:cubicBezTo>
                    <a:close/>
                    <a:moveTo>
                      <a:pt x="1769" y="10648"/>
                    </a:moveTo>
                    <a:cubicBezTo>
                      <a:pt x="1746" y="10678"/>
                      <a:pt x="1754" y="10739"/>
                      <a:pt x="1693" y="10732"/>
                    </a:cubicBezTo>
                    <a:cubicBezTo>
                      <a:pt x="1670" y="10709"/>
                      <a:pt x="1670" y="10678"/>
                      <a:pt x="1670" y="10648"/>
                    </a:cubicBezTo>
                    <a:cubicBezTo>
                      <a:pt x="1700" y="10625"/>
                      <a:pt x="1746" y="10625"/>
                      <a:pt x="1769" y="10656"/>
                    </a:cubicBezTo>
                    <a:close/>
                    <a:moveTo>
                      <a:pt x="1891" y="10976"/>
                    </a:moveTo>
                    <a:cubicBezTo>
                      <a:pt x="1883" y="11075"/>
                      <a:pt x="1815" y="11113"/>
                      <a:pt x="1731" y="11136"/>
                    </a:cubicBezTo>
                    <a:cubicBezTo>
                      <a:pt x="1723" y="11120"/>
                      <a:pt x="1716" y="11105"/>
                      <a:pt x="1693" y="11098"/>
                    </a:cubicBezTo>
                    <a:cubicBezTo>
                      <a:pt x="1723" y="11006"/>
                      <a:pt x="1800" y="10884"/>
                      <a:pt x="1891" y="10976"/>
                    </a:cubicBezTo>
                    <a:close/>
                    <a:moveTo>
                      <a:pt x="1708" y="11197"/>
                    </a:moveTo>
                    <a:cubicBezTo>
                      <a:pt x="1708" y="11265"/>
                      <a:pt x="1693" y="11319"/>
                      <a:pt x="1632" y="11319"/>
                    </a:cubicBezTo>
                    <a:cubicBezTo>
                      <a:pt x="1609" y="11258"/>
                      <a:pt x="1571" y="11227"/>
                      <a:pt x="1609" y="11159"/>
                    </a:cubicBezTo>
                    <a:cubicBezTo>
                      <a:pt x="1678" y="11143"/>
                      <a:pt x="1670" y="11197"/>
                      <a:pt x="1708" y="11204"/>
                    </a:cubicBezTo>
                    <a:close/>
                    <a:moveTo>
                      <a:pt x="1632" y="11463"/>
                    </a:moveTo>
                    <a:cubicBezTo>
                      <a:pt x="1693" y="11456"/>
                      <a:pt x="1723" y="11486"/>
                      <a:pt x="1723" y="11547"/>
                    </a:cubicBezTo>
                    <a:cubicBezTo>
                      <a:pt x="1708" y="11555"/>
                      <a:pt x="1693" y="11562"/>
                      <a:pt x="1685" y="11585"/>
                    </a:cubicBezTo>
                    <a:cubicBezTo>
                      <a:pt x="1647" y="11585"/>
                      <a:pt x="1639" y="11562"/>
                      <a:pt x="1601" y="11562"/>
                    </a:cubicBezTo>
                    <a:cubicBezTo>
                      <a:pt x="1601" y="11532"/>
                      <a:pt x="1609" y="11494"/>
                      <a:pt x="1632" y="11463"/>
                    </a:cubicBezTo>
                    <a:close/>
                    <a:moveTo>
                      <a:pt x="1807" y="11585"/>
                    </a:moveTo>
                    <a:cubicBezTo>
                      <a:pt x="1807" y="11631"/>
                      <a:pt x="1800" y="11684"/>
                      <a:pt x="1731" y="11669"/>
                    </a:cubicBezTo>
                    <a:cubicBezTo>
                      <a:pt x="1723" y="11608"/>
                      <a:pt x="1746" y="11578"/>
                      <a:pt x="1815" y="11593"/>
                    </a:cubicBezTo>
                    <a:close/>
                    <a:moveTo>
                      <a:pt x="3156" y="10183"/>
                    </a:moveTo>
                    <a:cubicBezTo>
                      <a:pt x="3072" y="10122"/>
                      <a:pt x="2958" y="10099"/>
                      <a:pt x="2912" y="10000"/>
                    </a:cubicBezTo>
                    <a:cubicBezTo>
                      <a:pt x="3004" y="10046"/>
                      <a:pt x="3118" y="10092"/>
                      <a:pt x="3156" y="10183"/>
                    </a:cubicBezTo>
                    <a:close/>
                    <a:moveTo>
                      <a:pt x="3072" y="10000"/>
                    </a:moveTo>
                    <a:cubicBezTo>
                      <a:pt x="3156" y="10000"/>
                      <a:pt x="3232" y="10046"/>
                      <a:pt x="3278" y="10122"/>
                    </a:cubicBezTo>
                    <a:cubicBezTo>
                      <a:pt x="3194" y="10130"/>
                      <a:pt x="3110" y="10084"/>
                      <a:pt x="3080" y="10000"/>
                    </a:cubicBezTo>
                    <a:close/>
                    <a:moveTo>
                      <a:pt x="3629" y="10137"/>
                    </a:moveTo>
                    <a:cubicBezTo>
                      <a:pt x="3682" y="10084"/>
                      <a:pt x="3781" y="10160"/>
                      <a:pt x="3850" y="10160"/>
                    </a:cubicBezTo>
                    <a:cubicBezTo>
                      <a:pt x="3812" y="10282"/>
                      <a:pt x="3690" y="10183"/>
                      <a:pt x="3629" y="10145"/>
                    </a:cubicBezTo>
                    <a:close/>
                    <a:moveTo>
                      <a:pt x="4437" y="10221"/>
                    </a:moveTo>
                    <a:cubicBezTo>
                      <a:pt x="4467" y="10183"/>
                      <a:pt x="4581" y="10236"/>
                      <a:pt x="4581" y="10305"/>
                    </a:cubicBezTo>
                    <a:cubicBezTo>
                      <a:pt x="4513" y="10305"/>
                      <a:pt x="4490" y="10244"/>
                      <a:pt x="4444" y="10221"/>
                    </a:cubicBezTo>
                    <a:close/>
                    <a:moveTo>
                      <a:pt x="1510" y="10465"/>
                    </a:moveTo>
                    <a:cubicBezTo>
                      <a:pt x="1632" y="10435"/>
                      <a:pt x="1578" y="10579"/>
                      <a:pt x="1670" y="10587"/>
                    </a:cubicBezTo>
                    <a:cubicBezTo>
                      <a:pt x="1647" y="10671"/>
                      <a:pt x="1556" y="10648"/>
                      <a:pt x="1510" y="10610"/>
                    </a:cubicBezTo>
                    <a:close/>
                    <a:moveTo>
                      <a:pt x="1647" y="10770"/>
                    </a:moveTo>
                    <a:cubicBezTo>
                      <a:pt x="1655" y="10831"/>
                      <a:pt x="1617" y="10846"/>
                      <a:pt x="1609" y="10892"/>
                    </a:cubicBezTo>
                    <a:cubicBezTo>
                      <a:pt x="1594" y="10930"/>
                      <a:pt x="1685" y="10960"/>
                      <a:pt x="1685" y="10915"/>
                    </a:cubicBezTo>
                    <a:cubicBezTo>
                      <a:pt x="1731" y="10930"/>
                      <a:pt x="1655" y="10983"/>
                      <a:pt x="1647" y="11014"/>
                    </a:cubicBezTo>
                    <a:cubicBezTo>
                      <a:pt x="1518" y="11014"/>
                      <a:pt x="1479" y="10762"/>
                      <a:pt x="1655" y="10777"/>
                    </a:cubicBezTo>
                    <a:close/>
                    <a:moveTo>
                      <a:pt x="1647" y="11707"/>
                    </a:moveTo>
                    <a:cubicBezTo>
                      <a:pt x="1708" y="11761"/>
                      <a:pt x="1609" y="11814"/>
                      <a:pt x="1586" y="11852"/>
                    </a:cubicBezTo>
                    <a:cubicBezTo>
                      <a:pt x="1594" y="11883"/>
                      <a:pt x="1624" y="11898"/>
                      <a:pt x="1670" y="11890"/>
                    </a:cubicBezTo>
                    <a:cubicBezTo>
                      <a:pt x="1639" y="11928"/>
                      <a:pt x="1639" y="11989"/>
                      <a:pt x="1571" y="11989"/>
                    </a:cubicBezTo>
                    <a:cubicBezTo>
                      <a:pt x="1533" y="11890"/>
                      <a:pt x="1563" y="11776"/>
                      <a:pt x="1655" y="11715"/>
                    </a:cubicBezTo>
                    <a:close/>
                    <a:moveTo>
                      <a:pt x="1243" y="13910"/>
                    </a:moveTo>
                    <a:cubicBezTo>
                      <a:pt x="1266" y="13940"/>
                      <a:pt x="1197" y="14055"/>
                      <a:pt x="1121" y="14047"/>
                    </a:cubicBezTo>
                    <a:cubicBezTo>
                      <a:pt x="1152" y="13994"/>
                      <a:pt x="1213" y="13971"/>
                      <a:pt x="1243" y="13910"/>
                    </a:cubicBezTo>
                    <a:close/>
                    <a:moveTo>
                      <a:pt x="687" y="14573"/>
                    </a:moveTo>
                    <a:cubicBezTo>
                      <a:pt x="900" y="14245"/>
                      <a:pt x="1281" y="14093"/>
                      <a:pt x="1586" y="13864"/>
                    </a:cubicBezTo>
                    <a:cubicBezTo>
                      <a:pt x="4177" y="14565"/>
                      <a:pt x="6837" y="15366"/>
                      <a:pt x="9794" y="15579"/>
                    </a:cubicBezTo>
                    <a:cubicBezTo>
                      <a:pt x="10053" y="15808"/>
                      <a:pt x="10214" y="16135"/>
                      <a:pt x="10366" y="16478"/>
                    </a:cubicBezTo>
                    <a:cubicBezTo>
                      <a:pt x="6898" y="16097"/>
                      <a:pt x="3728" y="15404"/>
                      <a:pt x="694" y="14581"/>
                    </a:cubicBezTo>
                    <a:close/>
                    <a:moveTo>
                      <a:pt x="10488" y="15960"/>
                    </a:moveTo>
                    <a:cubicBezTo>
                      <a:pt x="10435" y="15853"/>
                      <a:pt x="10564" y="15754"/>
                      <a:pt x="10587" y="15655"/>
                    </a:cubicBezTo>
                    <a:cubicBezTo>
                      <a:pt x="10633" y="15754"/>
                      <a:pt x="10503" y="15853"/>
                      <a:pt x="10488" y="15968"/>
                    </a:cubicBezTo>
                    <a:close/>
                    <a:moveTo>
                      <a:pt x="10755" y="16288"/>
                    </a:moveTo>
                    <a:cubicBezTo>
                      <a:pt x="10823" y="16189"/>
                      <a:pt x="10816" y="16029"/>
                      <a:pt x="10938" y="15983"/>
                    </a:cubicBezTo>
                    <a:cubicBezTo>
                      <a:pt x="10922" y="16128"/>
                      <a:pt x="10899" y="16273"/>
                      <a:pt x="10755" y="16295"/>
                    </a:cubicBezTo>
                    <a:close/>
                    <a:moveTo>
                      <a:pt x="10694" y="16105"/>
                    </a:moveTo>
                    <a:cubicBezTo>
                      <a:pt x="10717" y="15991"/>
                      <a:pt x="10755" y="15899"/>
                      <a:pt x="10877" y="15876"/>
                    </a:cubicBezTo>
                    <a:cubicBezTo>
                      <a:pt x="10785" y="15930"/>
                      <a:pt x="10808" y="16090"/>
                      <a:pt x="10694" y="16112"/>
                    </a:cubicBezTo>
                    <a:close/>
                    <a:moveTo>
                      <a:pt x="10938" y="15876"/>
                    </a:moveTo>
                    <a:cubicBezTo>
                      <a:pt x="10976" y="15815"/>
                      <a:pt x="11044" y="15777"/>
                      <a:pt x="11120" y="15777"/>
                    </a:cubicBezTo>
                    <a:cubicBezTo>
                      <a:pt x="11105" y="15853"/>
                      <a:pt x="11006" y="15930"/>
                      <a:pt x="10938" y="15884"/>
                    </a:cubicBezTo>
                    <a:close/>
                    <a:moveTo>
                      <a:pt x="11059" y="15739"/>
                    </a:moveTo>
                    <a:cubicBezTo>
                      <a:pt x="11014" y="15670"/>
                      <a:pt x="11159" y="15625"/>
                      <a:pt x="11242" y="15617"/>
                    </a:cubicBezTo>
                    <a:cubicBezTo>
                      <a:pt x="11189" y="15670"/>
                      <a:pt x="11128" y="15709"/>
                      <a:pt x="11059" y="15739"/>
                    </a:cubicBezTo>
                    <a:close/>
                    <a:moveTo>
                      <a:pt x="11265" y="15777"/>
                    </a:moveTo>
                    <a:cubicBezTo>
                      <a:pt x="11265" y="15709"/>
                      <a:pt x="11319" y="15640"/>
                      <a:pt x="11387" y="15693"/>
                    </a:cubicBezTo>
                    <a:cubicBezTo>
                      <a:pt x="11357" y="15739"/>
                      <a:pt x="11341" y="15792"/>
                      <a:pt x="11265" y="15785"/>
                    </a:cubicBezTo>
                    <a:close/>
                    <a:moveTo>
                      <a:pt x="11281" y="15655"/>
                    </a:moveTo>
                    <a:cubicBezTo>
                      <a:pt x="11311" y="15579"/>
                      <a:pt x="11349" y="15518"/>
                      <a:pt x="11448" y="15510"/>
                    </a:cubicBezTo>
                    <a:cubicBezTo>
                      <a:pt x="11456" y="15625"/>
                      <a:pt x="11357" y="15632"/>
                      <a:pt x="11288" y="15663"/>
                    </a:cubicBezTo>
                    <a:close/>
                    <a:moveTo>
                      <a:pt x="11585" y="15800"/>
                    </a:moveTo>
                    <a:cubicBezTo>
                      <a:pt x="11524" y="15769"/>
                      <a:pt x="11570" y="15670"/>
                      <a:pt x="11585" y="15617"/>
                    </a:cubicBezTo>
                    <a:cubicBezTo>
                      <a:pt x="11677" y="15625"/>
                      <a:pt x="11623" y="15792"/>
                      <a:pt x="11593" y="15800"/>
                    </a:cubicBezTo>
                    <a:close/>
                    <a:moveTo>
                      <a:pt x="11623" y="15510"/>
                    </a:moveTo>
                    <a:cubicBezTo>
                      <a:pt x="11623" y="15465"/>
                      <a:pt x="11662" y="15427"/>
                      <a:pt x="11707" y="15427"/>
                    </a:cubicBezTo>
                    <a:cubicBezTo>
                      <a:pt x="11707" y="15488"/>
                      <a:pt x="11700" y="15533"/>
                      <a:pt x="11631" y="15518"/>
                    </a:cubicBezTo>
                    <a:close/>
                    <a:moveTo>
                      <a:pt x="11707" y="15693"/>
                    </a:moveTo>
                    <a:cubicBezTo>
                      <a:pt x="11867" y="15442"/>
                      <a:pt x="12126" y="15274"/>
                      <a:pt x="12424" y="15221"/>
                    </a:cubicBezTo>
                    <a:cubicBezTo>
                      <a:pt x="12210" y="15419"/>
                      <a:pt x="11974" y="15579"/>
                      <a:pt x="11707" y="15701"/>
                    </a:cubicBezTo>
                    <a:close/>
                    <a:moveTo>
                      <a:pt x="11951" y="15388"/>
                    </a:moveTo>
                    <a:cubicBezTo>
                      <a:pt x="11966" y="15465"/>
                      <a:pt x="11867" y="15427"/>
                      <a:pt x="11852" y="15472"/>
                    </a:cubicBezTo>
                    <a:cubicBezTo>
                      <a:pt x="11776" y="15419"/>
                      <a:pt x="11928" y="15289"/>
                      <a:pt x="11959" y="15396"/>
                    </a:cubicBezTo>
                    <a:close/>
                    <a:moveTo>
                      <a:pt x="11913" y="15266"/>
                    </a:moveTo>
                    <a:cubicBezTo>
                      <a:pt x="11959" y="15167"/>
                      <a:pt x="11974" y="15053"/>
                      <a:pt x="12119" y="15061"/>
                    </a:cubicBezTo>
                    <a:cubicBezTo>
                      <a:pt x="12058" y="15145"/>
                      <a:pt x="12050" y="15274"/>
                      <a:pt x="11921" y="15274"/>
                    </a:cubicBezTo>
                    <a:close/>
                    <a:moveTo>
                      <a:pt x="12363" y="15145"/>
                    </a:moveTo>
                    <a:cubicBezTo>
                      <a:pt x="12370" y="15030"/>
                      <a:pt x="12416" y="14954"/>
                      <a:pt x="12523" y="14939"/>
                    </a:cubicBezTo>
                    <a:cubicBezTo>
                      <a:pt x="12492" y="15038"/>
                      <a:pt x="12469" y="15137"/>
                      <a:pt x="12363" y="15152"/>
                    </a:cubicBezTo>
                    <a:close/>
                    <a:moveTo>
                      <a:pt x="12523" y="15160"/>
                    </a:moveTo>
                    <a:cubicBezTo>
                      <a:pt x="12584" y="15023"/>
                      <a:pt x="12622" y="14863"/>
                      <a:pt x="12828" y="14863"/>
                    </a:cubicBezTo>
                    <a:cubicBezTo>
                      <a:pt x="12828" y="14893"/>
                      <a:pt x="12858" y="14901"/>
                      <a:pt x="12851" y="14939"/>
                    </a:cubicBezTo>
                    <a:cubicBezTo>
                      <a:pt x="12767" y="15045"/>
                      <a:pt x="12652" y="15122"/>
                      <a:pt x="12530" y="15175"/>
                    </a:cubicBezTo>
                    <a:close/>
                    <a:moveTo>
                      <a:pt x="13689" y="14192"/>
                    </a:moveTo>
                    <a:cubicBezTo>
                      <a:pt x="13552" y="14352"/>
                      <a:pt x="13468" y="14573"/>
                      <a:pt x="13277" y="14680"/>
                    </a:cubicBezTo>
                    <a:cubicBezTo>
                      <a:pt x="13232" y="14581"/>
                      <a:pt x="13392" y="14504"/>
                      <a:pt x="13384" y="14382"/>
                    </a:cubicBezTo>
                    <a:cubicBezTo>
                      <a:pt x="13178" y="14314"/>
                      <a:pt x="12942" y="14558"/>
                      <a:pt x="12774" y="14459"/>
                    </a:cubicBezTo>
                    <a:cubicBezTo>
                      <a:pt x="12706" y="14558"/>
                      <a:pt x="12584" y="14611"/>
                      <a:pt x="12469" y="14603"/>
                    </a:cubicBezTo>
                    <a:cubicBezTo>
                      <a:pt x="12500" y="14421"/>
                      <a:pt x="12645" y="14276"/>
                      <a:pt x="12835" y="14253"/>
                    </a:cubicBezTo>
                    <a:cubicBezTo>
                      <a:pt x="12843" y="14344"/>
                      <a:pt x="12774" y="14344"/>
                      <a:pt x="12790" y="14443"/>
                    </a:cubicBezTo>
                    <a:cubicBezTo>
                      <a:pt x="12889" y="14405"/>
                      <a:pt x="12873" y="14260"/>
                      <a:pt x="12957" y="14215"/>
                    </a:cubicBezTo>
                    <a:cubicBezTo>
                      <a:pt x="13003" y="14215"/>
                      <a:pt x="12965" y="14291"/>
                      <a:pt x="12972" y="14321"/>
                    </a:cubicBezTo>
                    <a:cubicBezTo>
                      <a:pt x="13072" y="14321"/>
                      <a:pt x="13011" y="14161"/>
                      <a:pt x="13117" y="14177"/>
                    </a:cubicBezTo>
                    <a:cubicBezTo>
                      <a:pt x="13087" y="14062"/>
                      <a:pt x="13148" y="13948"/>
                      <a:pt x="13262" y="13910"/>
                    </a:cubicBezTo>
                    <a:cubicBezTo>
                      <a:pt x="13193" y="13857"/>
                      <a:pt x="13239" y="13818"/>
                      <a:pt x="13262" y="13750"/>
                    </a:cubicBezTo>
                    <a:cubicBezTo>
                      <a:pt x="13178" y="13750"/>
                      <a:pt x="13186" y="13857"/>
                      <a:pt x="13140" y="13887"/>
                    </a:cubicBezTo>
                    <a:cubicBezTo>
                      <a:pt x="13056" y="13780"/>
                      <a:pt x="13041" y="14001"/>
                      <a:pt x="12919" y="13971"/>
                    </a:cubicBezTo>
                    <a:cubicBezTo>
                      <a:pt x="12904" y="14039"/>
                      <a:pt x="13003" y="14001"/>
                      <a:pt x="12972" y="14093"/>
                    </a:cubicBezTo>
                    <a:cubicBezTo>
                      <a:pt x="13033" y="14085"/>
                      <a:pt x="13011" y="14009"/>
                      <a:pt x="13056" y="13994"/>
                    </a:cubicBezTo>
                    <a:cubicBezTo>
                      <a:pt x="13125" y="13986"/>
                      <a:pt x="13056" y="14146"/>
                      <a:pt x="13018" y="14154"/>
                    </a:cubicBezTo>
                    <a:cubicBezTo>
                      <a:pt x="12896" y="14055"/>
                      <a:pt x="12835" y="14291"/>
                      <a:pt x="12652" y="14253"/>
                    </a:cubicBezTo>
                    <a:cubicBezTo>
                      <a:pt x="12660" y="14093"/>
                      <a:pt x="12790" y="14055"/>
                      <a:pt x="12790" y="13887"/>
                    </a:cubicBezTo>
                    <a:cubicBezTo>
                      <a:pt x="12645" y="14047"/>
                      <a:pt x="12599" y="14413"/>
                      <a:pt x="12325" y="14375"/>
                    </a:cubicBezTo>
                    <a:cubicBezTo>
                      <a:pt x="12355" y="14238"/>
                      <a:pt x="12508" y="14116"/>
                      <a:pt x="12485" y="13994"/>
                    </a:cubicBezTo>
                    <a:cubicBezTo>
                      <a:pt x="12347" y="14108"/>
                      <a:pt x="12302" y="14321"/>
                      <a:pt x="12218" y="14497"/>
                    </a:cubicBezTo>
                    <a:cubicBezTo>
                      <a:pt x="12279" y="14527"/>
                      <a:pt x="12370" y="14405"/>
                      <a:pt x="12469" y="14398"/>
                    </a:cubicBezTo>
                    <a:cubicBezTo>
                      <a:pt x="12454" y="14588"/>
                      <a:pt x="12363" y="14703"/>
                      <a:pt x="12157" y="14703"/>
                    </a:cubicBezTo>
                    <a:cubicBezTo>
                      <a:pt x="12172" y="14657"/>
                      <a:pt x="12210" y="14642"/>
                      <a:pt x="12203" y="14581"/>
                    </a:cubicBezTo>
                    <a:cubicBezTo>
                      <a:pt x="12104" y="14550"/>
                      <a:pt x="12119" y="14802"/>
                      <a:pt x="11982" y="14786"/>
                    </a:cubicBezTo>
                    <a:cubicBezTo>
                      <a:pt x="11989" y="14718"/>
                      <a:pt x="11966" y="14687"/>
                      <a:pt x="11959" y="14642"/>
                    </a:cubicBezTo>
                    <a:cubicBezTo>
                      <a:pt x="12096" y="14535"/>
                      <a:pt x="12195" y="14382"/>
                      <a:pt x="12226" y="14215"/>
                    </a:cubicBezTo>
                    <a:cubicBezTo>
                      <a:pt x="11951" y="14367"/>
                      <a:pt x="11936" y="14763"/>
                      <a:pt x="11692" y="14946"/>
                    </a:cubicBezTo>
                    <a:cubicBezTo>
                      <a:pt x="11761" y="14939"/>
                      <a:pt x="11852" y="14893"/>
                      <a:pt x="11837" y="15007"/>
                    </a:cubicBezTo>
                    <a:cubicBezTo>
                      <a:pt x="11898" y="14992"/>
                      <a:pt x="11890" y="14916"/>
                      <a:pt x="11921" y="14870"/>
                    </a:cubicBezTo>
                    <a:cubicBezTo>
                      <a:pt x="12355" y="14725"/>
                      <a:pt x="12797" y="14558"/>
                      <a:pt x="13285" y="14443"/>
                    </a:cubicBezTo>
                    <a:cubicBezTo>
                      <a:pt x="13270" y="14565"/>
                      <a:pt x="13125" y="14603"/>
                      <a:pt x="13178" y="14741"/>
                    </a:cubicBezTo>
                    <a:cubicBezTo>
                      <a:pt x="13094" y="14802"/>
                      <a:pt x="13041" y="14885"/>
                      <a:pt x="12919" y="14908"/>
                    </a:cubicBezTo>
                    <a:cubicBezTo>
                      <a:pt x="12957" y="14786"/>
                      <a:pt x="13125" y="14695"/>
                      <a:pt x="13079" y="14558"/>
                    </a:cubicBezTo>
                    <a:cubicBezTo>
                      <a:pt x="12950" y="14588"/>
                      <a:pt x="12988" y="14794"/>
                      <a:pt x="12812" y="14779"/>
                    </a:cubicBezTo>
                    <a:cubicBezTo>
                      <a:pt x="12812" y="14703"/>
                      <a:pt x="12881" y="14672"/>
                      <a:pt x="12881" y="14581"/>
                    </a:cubicBezTo>
                    <a:cubicBezTo>
                      <a:pt x="12736" y="14634"/>
                      <a:pt x="12721" y="14824"/>
                      <a:pt x="12569" y="14863"/>
                    </a:cubicBezTo>
                    <a:cubicBezTo>
                      <a:pt x="12508" y="14817"/>
                      <a:pt x="12675" y="14771"/>
                      <a:pt x="12591" y="14703"/>
                    </a:cubicBezTo>
                    <a:cubicBezTo>
                      <a:pt x="12477" y="14733"/>
                      <a:pt x="12447" y="14855"/>
                      <a:pt x="12370" y="14924"/>
                    </a:cubicBezTo>
                    <a:cubicBezTo>
                      <a:pt x="12317" y="14908"/>
                      <a:pt x="12393" y="14847"/>
                      <a:pt x="12370" y="14779"/>
                    </a:cubicBezTo>
                    <a:cubicBezTo>
                      <a:pt x="12264" y="14779"/>
                      <a:pt x="12233" y="15030"/>
                      <a:pt x="12058" y="15030"/>
                    </a:cubicBezTo>
                    <a:cubicBezTo>
                      <a:pt x="11989" y="15007"/>
                      <a:pt x="12058" y="14977"/>
                      <a:pt x="12043" y="14901"/>
                    </a:cubicBezTo>
                    <a:cubicBezTo>
                      <a:pt x="11974" y="14931"/>
                      <a:pt x="11974" y="15030"/>
                      <a:pt x="11921" y="15068"/>
                    </a:cubicBezTo>
                    <a:cubicBezTo>
                      <a:pt x="11639" y="15152"/>
                      <a:pt x="11441" y="15206"/>
                      <a:pt x="11265" y="15373"/>
                    </a:cubicBezTo>
                    <a:cubicBezTo>
                      <a:pt x="11425" y="15419"/>
                      <a:pt x="11517" y="15213"/>
                      <a:pt x="11692" y="15206"/>
                    </a:cubicBezTo>
                    <a:lnTo>
                      <a:pt x="11692" y="15312"/>
                    </a:lnTo>
                    <a:cubicBezTo>
                      <a:pt x="11761" y="15282"/>
                      <a:pt x="11753" y="15175"/>
                      <a:pt x="11814" y="15145"/>
                    </a:cubicBezTo>
                    <a:cubicBezTo>
                      <a:pt x="11860" y="15175"/>
                      <a:pt x="11806" y="15282"/>
                      <a:pt x="11799" y="15335"/>
                    </a:cubicBezTo>
                    <a:cubicBezTo>
                      <a:pt x="11509" y="15320"/>
                      <a:pt x="11204" y="15579"/>
                      <a:pt x="10922" y="15693"/>
                    </a:cubicBezTo>
                    <a:cubicBezTo>
                      <a:pt x="10915" y="15747"/>
                      <a:pt x="10960" y="15739"/>
                      <a:pt x="10938" y="15800"/>
                    </a:cubicBezTo>
                    <a:cubicBezTo>
                      <a:pt x="10892" y="15800"/>
                      <a:pt x="10884" y="15830"/>
                      <a:pt x="10823" y="15815"/>
                    </a:cubicBezTo>
                    <a:cubicBezTo>
                      <a:pt x="10831" y="15709"/>
                      <a:pt x="10915" y="15670"/>
                      <a:pt x="10899" y="15533"/>
                    </a:cubicBezTo>
                    <a:cubicBezTo>
                      <a:pt x="10770" y="15625"/>
                      <a:pt x="10755" y="15815"/>
                      <a:pt x="10633" y="15922"/>
                    </a:cubicBezTo>
                    <a:cubicBezTo>
                      <a:pt x="10640" y="15838"/>
                      <a:pt x="10678" y="15754"/>
                      <a:pt x="10739" y="15693"/>
                    </a:cubicBezTo>
                    <a:cubicBezTo>
                      <a:pt x="10640" y="15404"/>
                      <a:pt x="10960" y="15213"/>
                      <a:pt x="10983" y="14901"/>
                    </a:cubicBezTo>
                    <a:cubicBezTo>
                      <a:pt x="10800" y="15053"/>
                      <a:pt x="10762" y="15358"/>
                      <a:pt x="10656" y="15594"/>
                    </a:cubicBezTo>
                    <a:cubicBezTo>
                      <a:pt x="10572" y="15533"/>
                      <a:pt x="10534" y="15571"/>
                      <a:pt x="10511" y="15670"/>
                    </a:cubicBezTo>
                    <a:cubicBezTo>
                      <a:pt x="10465" y="15465"/>
                      <a:pt x="10739" y="15282"/>
                      <a:pt x="10701" y="15084"/>
                    </a:cubicBezTo>
                    <a:cubicBezTo>
                      <a:pt x="10488" y="15129"/>
                      <a:pt x="10617" y="15503"/>
                      <a:pt x="10396" y="15533"/>
                    </a:cubicBezTo>
                    <a:cubicBezTo>
                      <a:pt x="10404" y="15419"/>
                      <a:pt x="10556" y="15282"/>
                      <a:pt x="10457" y="15183"/>
                    </a:cubicBezTo>
                    <a:lnTo>
                      <a:pt x="10435" y="15206"/>
                    </a:lnTo>
                    <a:cubicBezTo>
                      <a:pt x="10412" y="15236"/>
                      <a:pt x="10419" y="15282"/>
                      <a:pt x="10396" y="15305"/>
                    </a:cubicBezTo>
                    <a:cubicBezTo>
                      <a:pt x="10335" y="15282"/>
                      <a:pt x="10358" y="15282"/>
                      <a:pt x="10297" y="15305"/>
                    </a:cubicBezTo>
                    <a:cubicBezTo>
                      <a:pt x="10343" y="15266"/>
                      <a:pt x="10389" y="15236"/>
                      <a:pt x="10435" y="15206"/>
                    </a:cubicBezTo>
                    <a:cubicBezTo>
                      <a:pt x="10435" y="15198"/>
                      <a:pt x="10442" y="15190"/>
                      <a:pt x="10457" y="15183"/>
                    </a:cubicBezTo>
                    <a:lnTo>
                      <a:pt x="10457" y="15183"/>
                    </a:lnTo>
                    <a:cubicBezTo>
                      <a:pt x="11014" y="14779"/>
                      <a:pt x="11601" y="14405"/>
                      <a:pt x="12203" y="14039"/>
                    </a:cubicBezTo>
                    <a:cubicBezTo>
                      <a:pt x="12965" y="13590"/>
                      <a:pt x="13559" y="12988"/>
                      <a:pt x="14443" y="12660"/>
                    </a:cubicBezTo>
                    <a:cubicBezTo>
                      <a:pt x="14245" y="13018"/>
                      <a:pt x="14131" y="13354"/>
                      <a:pt x="13636" y="13392"/>
                    </a:cubicBezTo>
                    <a:cubicBezTo>
                      <a:pt x="13651" y="13498"/>
                      <a:pt x="13796" y="13315"/>
                      <a:pt x="13796" y="13453"/>
                    </a:cubicBezTo>
                    <a:cubicBezTo>
                      <a:pt x="13872" y="13315"/>
                      <a:pt x="14116" y="13338"/>
                      <a:pt x="14260" y="13270"/>
                    </a:cubicBezTo>
                    <a:cubicBezTo>
                      <a:pt x="14283" y="13475"/>
                      <a:pt x="13872" y="13354"/>
                      <a:pt x="13978" y="13575"/>
                    </a:cubicBezTo>
                    <a:cubicBezTo>
                      <a:pt x="14024" y="13521"/>
                      <a:pt x="14055" y="13437"/>
                      <a:pt x="14161" y="13430"/>
                    </a:cubicBezTo>
                    <a:cubicBezTo>
                      <a:pt x="14199" y="13491"/>
                      <a:pt x="14123" y="13552"/>
                      <a:pt x="14116" y="13613"/>
                    </a:cubicBezTo>
                    <a:cubicBezTo>
                      <a:pt x="13948" y="13636"/>
                      <a:pt x="13902" y="13696"/>
                      <a:pt x="13712" y="13719"/>
                    </a:cubicBezTo>
                    <a:cubicBezTo>
                      <a:pt x="13712" y="13605"/>
                      <a:pt x="13788" y="13582"/>
                      <a:pt x="13811" y="13491"/>
                    </a:cubicBezTo>
                    <a:cubicBezTo>
                      <a:pt x="13696" y="13514"/>
                      <a:pt x="13575" y="13552"/>
                      <a:pt x="13468" y="13597"/>
                    </a:cubicBezTo>
                    <a:cubicBezTo>
                      <a:pt x="13468" y="13643"/>
                      <a:pt x="13498" y="13658"/>
                      <a:pt x="13506" y="13696"/>
                    </a:cubicBezTo>
                    <a:cubicBezTo>
                      <a:pt x="13575" y="13674"/>
                      <a:pt x="13575" y="13575"/>
                      <a:pt x="13689" y="13597"/>
                    </a:cubicBezTo>
                    <a:cubicBezTo>
                      <a:pt x="13643" y="13818"/>
                      <a:pt x="13437" y="13750"/>
                      <a:pt x="13277" y="13864"/>
                    </a:cubicBezTo>
                    <a:cubicBezTo>
                      <a:pt x="13384" y="13940"/>
                      <a:pt x="13468" y="13818"/>
                      <a:pt x="13567" y="13818"/>
                    </a:cubicBezTo>
                    <a:lnTo>
                      <a:pt x="13567" y="13925"/>
                    </a:lnTo>
                    <a:cubicBezTo>
                      <a:pt x="13605" y="13849"/>
                      <a:pt x="13788" y="13658"/>
                      <a:pt x="13849" y="13803"/>
                    </a:cubicBezTo>
                    <a:cubicBezTo>
                      <a:pt x="13895" y="13735"/>
                      <a:pt x="13963" y="13689"/>
                      <a:pt x="14039" y="13674"/>
                    </a:cubicBezTo>
                    <a:cubicBezTo>
                      <a:pt x="14116" y="13696"/>
                      <a:pt x="14055" y="13735"/>
                      <a:pt x="14062" y="13803"/>
                    </a:cubicBezTo>
                    <a:cubicBezTo>
                      <a:pt x="14139" y="13727"/>
                      <a:pt x="14146" y="13597"/>
                      <a:pt x="14306" y="13613"/>
                    </a:cubicBezTo>
                    <a:cubicBezTo>
                      <a:pt x="14283" y="13910"/>
                      <a:pt x="13857" y="13841"/>
                      <a:pt x="13636" y="13978"/>
                    </a:cubicBezTo>
                    <a:cubicBezTo>
                      <a:pt x="13765" y="14062"/>
                      <a:pt x="13826" y="13910"/>
                      <a:pt x="13963" y="13940"/>
                    </a:cubicBezTo>
                    <a:cubicBezTo>
                      <a:pt x="13986" y="14017"/>
                      <a:pt x="13902" y="14161"/>
                      <a:pt x="13864" y="14245"/>
                    </a:cubicBezTo>
                    <a:cubicBezTo>
                      <a:pt x="13788" y="14207"/>
                      <a:pt x="13742" y="14253"/>
                      <a:pt x="13689" y="14192"/>
                    </a:cubicBezTo>
                    <a:close/>
                    <a:moveTo>
                      <a:pt x="14969" y="12851"/>
                    </a:moveTo>
                    <a:cubicBezTo>
                      <a:pt x="14954" y="13011"/>
                      <a:pt x="14847" y="13079"/>
                      <a:pt x="14710" y="13117"/>
                    </a:cubicBezTo>
                    <a:cubicBezTo>
                      <a:pt x="14718" y="13140"/>
                      <a:pt x="14756" y="13132"/>
                      <a:pt x="14786" y="13132"/>
                    </a:cubicBezTo>
                    <a:cubicBezTo>
                      <a:pt x="14786" y="13262"/>
                      <a:pt x="14619" y="13293"/>
                      <a:pt x="14550" y="13277"/>
                    </a:cubicBezTo>
                    <a:cubicBezTo>
                      <a:pt x="14550" y="13201"/>
                      <a:pt x="14611" y="13148"/>
                      <a:pt x="14687" y="13155"/>
                    </a:cubicBezTo>
                    <a:cubicBezTo>
                      <a:pt x="14573" y="13056"/>
                      <a:pt x="14756" y="12812"/>
                      <a:pt x="14969" y="12851"/>
                    </a:cubicBezTo>
                    <a:close/>
                    <a:moveTo>
                      <a:pt x="15137" y="13072"/>
                    </a:moveTo>
                    <a:cubicBezTo>
                      <a:pt x="15091" y="13163"/>
                      <a:pt x="14977" y="13193"/>
                      <a:pt x="14847" y="13201"/>
                    </a:cubicBezTo>
                    <a:cubicBezTo>
                      <a:pt x="14870" y="13094"/>
                      <a:pt x="15045" y="13041"/>
                      <a:pt x="15137" y="13072"/>
                    </a:cubicBezTo>
                    <a:close/>
                    <a:moveTo>
                      <a:pt x="14321" y="13361"/>
                    </a:moveTo>
                    <a:cubicBezTo>
                      <a:pt x="14314" y="13254"/>
                      <a:pt x="14390" y="13224"/>
                      <a:pt x="14481" y="13216"/>
                    </a:cubicBezTo>
                    <a:cubicBezTo>
                      <a:pt x="14481" y="13315"/>
                      <a:pt x="14413" y="13354"/>
                      <a:pt x="14321" y="13361"/>
                    </a:cubicBezTo>
                    <a:close/>
                    <a:moveTo>
                      <a:pt x="14199" y="13582"/>
                    </a:moveTo>
                    <a:cubicBezTo>
                      <a:pt x="14199" y="13468"/>
                      <a:pt x="14268" y="13422"/>
                      <a:pt x="14344" y="13384"/>
                    </a:cubicBezTo>
                    <a:cubicBezTo>
                      <a:pt x="14443" y="13460"/>
                      <a:pt x="14314" y="13605"/>
                      <a:pt x="14199" y="13582"/>
                    </a:cubicBezTo>
                    <a:close/>
                    <a:moveTo>
                      <a:pt x="14687" y="13323"/>
                    </a:moveTo>
                    <a:cubicBezTo>
                      <a:pt x="14687" y="13468"/>
                      <a:pt x="14558" y="13498"/>
                      <a:pt x="14421" y="13521"/>
                    </a:cubicBezTo>
                    <a:cubicBezTo>
                      <a:pt x="14436" y="13384"/>
                      <a:pt x="14558" y="13293"/>
                      <a:pt x="14687" y="13323"/>
                    </a:cubicBezTo>
                    <a:close/>
                    <a:moveTo>
                      <a:pt x="14405" y="13178"/>
                    </a:moveTo>
                    <a:cubicBezTo>
                      <a:pt x="14459" y="13064"/>
                      <a:pt x="14459" y="12904"/>
                      <a:pt x="14649" y="12927"/>
                    </a:cubicBezTo>
                    <a:cubicBezTo>
                      <a:pt x="14649" y="13064"/>
                      <a:pt x="14535" y="13178"/>
                      <a:pt x="14398" y="13178"/>
                    </a:cubicBezTo>
                    <a:close/>
                    <a:moveTo>
                      <a:pt x="14199" y="13216"/>
                    </a:moveTo>
                    <a:cubicBezTo>
                      <a:pt x="14268" y="13125"/>
                      <a:pt x="14260" y="12980"/>
                      <a:pt x="14405" y="12972"/>
                    </a:cubicBezTo>
                    <a:cubicBezTo>
                      <a:pt x="14390" y="13102"/>
                      <a:pt x="14314" y="13262"/>
                      <a:pt x="14199" y="13216"/>
                    </a:cubicBezTo>
                    <a:close/>
                    <a:moveTo>
                      <a:pt x="15686" y="12889"/>
                    </a:moveTo>
                    <a:cubicBezTo>
                      <a:pt x="15137" y="13338"/>
                      <a:pt x="14558" y="13765"/>
                      <a:pt x="13956" y="14154"/>
                    </a:cubicBezTo>
                    <a:cubicBezTo>
                      <a:pt x="13963" y="14062"/>
                      <a:pt x="13994" y="13978"/>
                      <a:pt x="14055" y="13910"/>
                    </a:cubicBezTo>
                    <a:cubicBezTo>
                      <a:pt x="14146" y="13918"/>
                      <a:pt x="14192" y="13872"/>
                      <a:pt x="14276" y="13872"/>
                    </a:cubicBezTo>
                    <a:cubicBezTo>
                      <a:pt x="14321" y="13796"/>
                      <a:pt x="14329" y="13674"/>
                      <a:pt x="14375" y="13605"/>
                    </a:cubicBezTo>
                    <a:cubicBezTo>
                      <a:pt x="14481" y="13552"/>
                      <a:pt x="14619" y="13536"/>
                      <a:pt x="14725" y="13498"/>
                    </a:cubicBezTo>
                    <a:cubicBezTo>
                      <a:pt x="14657" y="13361"/>
                      <a:pt x="14908" y="13140"/>
                      <a:pt x="15015" y="13300"/>
                    </a:cubicBezTo>
                    <a:cubicBezTo>
                      <a:pt x="15106" y="13277"/>
                      <a:pt x="15106" y="13163"/>
                      <a:pt x="15221" y="13178"/>
                    </a:cubicBezTo>
                    <a:cubicBezTo>
                      <a:pt x="15221" y="13102"/>
                      <a:pt x="15190" y="13094"/>
                      <a:pt x="15221" y="13033"/>
                    </a:cubicBezTo>
                    <a:cubicBezTo>
                      <a:pt x="15244" y="13003"/>
                      <a:pt x="15312" y="13018"/>
                      <a:pt x="15343" y="12988"/>
                    </a:cubicBezTo>
                    <a:cubicBezTo>
                      <a:pt x="15358" y="12927"/>
                      <a:pt x="15305" y="12927"/>
                      <a:pt x="15320" y="12866"/>
                    </a:cubicBezTo>
                    <a:cubicBezTo>
                      <a:pt x="15228" y="12965"/>
                      <a:pt x="15106" y="13018"/>
                      <a:pt x="14969" y="13033"/>
                    </a:cubicBezTo>
                    <a:cubicBezTo>
                      <a:pt x="14969" y="12904"/>
                      <a:pt x="15084" y="12896"/>
                      <a:pt x="15099" y="12790"/>
                    </a:cubicBezTo>
                    <a:cubicBezTo>
                      <a:pt x="15000" y="12729"/>
                      <a:pt x="14924" y="12851"/>
                      <a:pt x="14809" y="12828"/>
                    </a:cubicBezTo>
                    <a:cubicBezTo>
                      <a:pt x="14809" y="12660"/>
                      <a:pt x="14954" y="12629"/>
                      <a:pt x="14977" y="12477"/>
                    </a:cubicBezTo>
                    <a:cubicBezTo>
                      <a:pt x="14794" y="12561"/>
                      <a:pt x="14824" y="12858"/>
                      <a:pt x="14573" y="12866"/>
                    </a:cubicBezTo>
                    <a:cubicBezTo>
                      <a:pt x="14573" y="12820"/>
                      <a:pt x="14603" y="12812"/>
                      <a:pt x="14588" y="12744"/>
                    </a:cubicBezTo>
                    <a:cubicBezTo>
                      <a:pt x="14497" y="12774"/>
                      <a:pt x="14527" y="12919"/>
                      <a:pt x="14382" y="12889"/>
                    </a:cubicBezTo>
                    <a:cubicBezTo>
                      <a:pt x="14451" y="12744"/>
                      <a:pt x="14504" y="12584"/>
                      <a:pt x="14710" y="12584"/>
                    </a:cubicBezTo>
                    <a:cubicBezTo>
                      <a:pt x="14588" y="12530"/>
                      <a:pt x="14428" y="12614"/>
                      <a:pt x="14306" y="12622"/>
                    </a:cubicBezTo>
                    <a:cubicBezTo>
                      <a:pt x="14710" y="11951"/>
                      <a:pt x="15221" y="12629"/>
                      <a:pt x="15686" y="12889"/>
                    </a:cubicBezTo>
                    <a:close/>
                    <a:moveTo>
                      <a:pt x="14512" y="7676"/>
                    </a:moveTo>
                    <a:cubicBezTo>
                      <a:pt x="14512" y="7325"/>
                      <a:pt x="14840" y="7119"/>
                      <a:pt x="15122" y="6982"/>
                    </a:cubicBezTo>
                    <a:cubicBezTo>
                      <a:pt x="15145" y="6990"/>
                      <a:pt x="15152" y="7020"/>
                      <a:pt x="15183" y="7020"/>
                    </a:cubicBezTo>
                    <a:cubicBezTo>
                      <a:pt x="15122" y="7119"/>
                      <a:pt x="15030" y="7173"/>
                      <a:pt x="15015" y="7310"/>
                    </a:cubicBezTo>
                    <a:cubicBezTo>
                      <a:pt x="15106" y="7279"/>
                      <a:pt x="15145" y="7203"/>
                      <a:pt x="15206" y="7142"/>
                    </a:cubicBezTo>
                    <a:cubicBezTo>
                      <a:pt x="15221" y="7203"/>
                      <a:pt x="15221" y="7272"/>
                      <a:pt x="15206" y="7333"/>
                    </a:cubicBezTo>
                    <a:cubicBezTo>
                      <a:pt x="15007" y="7394"/>
                      <a:pt x="14885" y="7516"/>
                      <a:pt x="14695" y="7577"/>
                    </a:cubicBezTo>
                    <a:cubicBezTo>
                      <a:pt x="14710" y="7416"/>
                      <a:pt x="14840" y="7371"/>
                      <a:pt x="14893" y="7249"/>
                    </a:cubicBezTo>
                    <a:cubicBezTo>
                      <a:pt x="14672" y="7226"/>
                      <a:pt x="14672" y="7584"/>
                      <a:pt x="14504" y="7676"/>
                    </a:cubicBezTo>
                    <a:close/>
                    <a:moveTo>
                      <a:pt x="14855" y="9040"/>
                    </a:moveTo>
                    <a:cubicBezTo>
                      <a:pt x="14779" y="8979"/>
                      <a:pt x="14939" y="8895"/>
                      <a:pt x="14977" y="8941"/>
                    </a:cubicBezTo>
                    <a:cubicBezTo>
                      <a:pt x="14954" y="9002"/>
                      <a:pt x="14855" y="8971"/>
                      <a:pt x="14847" y="9047"/>
                    </a:cubicBezTo>
                    <a:close/>
                    <a:moveTo>
                      <a:pt x="15221" y="9040"/>
                    </a:moveTo>
                    <a:cubicBezTo>
                      <a:pt x="15175" y="9040"/>
                      <a:pt x="15175" y="8986"/>
                      <a:pt x="15183" y="8941"/>
                    </a:cubicBezTo>
                    <a:lnTo>
                      <a:pt x="15259" y="8941"/>
                    </a:lnTo>
                    <a:cubicBezTo>
                      <a:pt x="15274" y="9002"/>
                      <a:pt x="15198" y="8979"/>
                      <a:pt x="15213" y="9047"/>
                    </a:cubicBezTo>
                    <a:close/>
                    <a:moveTo>
                      <a:pt x="15404" y="9185"/>
                    </a:moveTo>
                    <a:cubicBezTo>
                      <a:pt x="15442" y="9101"/>
                      <a:pt x="15510" y="8994"/>
                      <a:pt x="15442" y="8918"/>
                    </a:cubicBezTo>
                    <a:cubicBezTo>
                      <a:pt x="15366" y="8918"/>
                      <a:pt x="15350" y="8979"/>
                      <a:pt x="15366" y="9063"/>
                    </a:cubicBezTo>
                    <a:cubicBezTo>
                      <a:pt x="15282" y="9055"/>
                      <a:pt x="15396" y="8956"/>
                      <a:pt x="15282" y="8956"/>
                    </a:cubicBezTo>
                    <a:cubicBezTo>
                      <a:pt x="15381" y="8895"/>
                      <a:pt x="15495" y="8834"/>
                      <a:pt x="15609" y="8765"/>
                    </a:cubicBezTo>
                    <a:cubicBezTo>
                      <a:pt x="15526" y="8933"/>
                      <a:pt x="15579" y="9116"/>
                      <a:pt x="15396" y="9185"/>
                    </a:cubicBezTo>
                    <a:close/>
                    <a:moveTo>
                      <a:pt x="15869" y="8712"/>
                    </a:moveTo>
                    <a:cubicBezTo>
                      <a:pt x="15869" y="8659"/>
                      <a:pt x="15899" y="8651"/>
                      <a:pt x="15914" y="8613"/>
                    </a:cubicBezTo>
                    <a:lnTo>
                      <a:pt x="15975" y="8613"/>
                    </a:lnTo>
                    <a:cubicBezTo>
                      <a:pt x="15983" y="8704"/>
                      <a:pt x="15899" y="8750"/>
                      <a:pt x="15869" y="8712"/>
                    </a:cubicBezTo>
                    <a:close/>
                    <a:moveTo>
                      <a:pt x="16501" y="6921"/>
                    </a:moveTo>
                    <a:cubicBezTo>
                      <a:pt x="16501" y="6860"/>
                      <a:pt x="16554" y="6852"/>
                      <a:pt x="16562" y="6799"/>
                    </a:cubicBezTo>
                    <a:cubicBezTo>
                      <a:pt x="16608" y="6830"/>
                      <a:pt x="16577" y="6952"/>
                      <a:pt x="16501" y="6921"/>
                    </a:cubicBezTo>
                    <a:close/>
                    <a:moveTo>
                      <a:pt x="17240" y="5961"/>
                    </a:moveTo>
                    <a:cubicBezTo>
                      <a:pt x="17126" y="5831"/>
                      <a:pt x="16951" y="6022"/>
                      <a:pt x="16852" y="6090"/>
                    </a:cubicBezTo>
                    <a:cubicBezTo>
                      <a:pt x="16806" y="6083"/>
                      <a:pt x="16806" y="6029"/>
                      <a:pt x="16791" y="6007"/>
                    </a:cubicBezTo>
                    <a:cubicBezTo>
                      <a:pt x="16638" y="6121"/>
                      <a:pt x="16516" y="6273"/>
                      <a:pt x="16440" y="6449"/>
                    </a:cubicBezTo>
                    <a:cubicBezTo>
                      <a:pt x="16433" y="6525"/>
                      <a:pt x="16509" y="6502"/>
                      <a:pt x="16501" y="6578"/>
                    </a:cubicBezTo>
                    <a:cubicBezTo>
                      <a:pt x="16341" y="6807"/>
                      <a:pt x="16486" y="7066"/>
                      <a:pt x="16303" y="7272"/>
                    </a:cubicBezTo>
                    <a:cubicBezTo>
                      <a:pt x="16303" y="7317"/>
                      <a:pt x="16387" y="7279"/>
                      <a:pt x="16379" y="7249"/>
                    </a:cubicBezTo>
                    <a:cubicBezTo>
                      <a:pt x="16417" y="7272"/>
                      <a:pt x="16333" y="7355"/>
                      <a:pt x="16318" y="7394"/>
                    </a:cubicBezTo>
                    <a:cubicBezTo>
                      <a:pt x="16318" y="7462"/>
                      <a:pt x="16364" y="7477"/>
                      <a:pt x="16402" y="7516"/>
                    </a:cubicBezTo>
                    <a:cubicBezTo>
                      <a:pt x="16379" y="7637"/>
                      <a:pt x="16242" y="7676"/>
                      <a:pt x="16303" y="7820"/>
                    </a:cubicBezTo>
                    <a:cubicBezTo>
                      <a:pt x="16257" y="7874"/>
                      <a:pt x="16227" y="7820"/>
                      <a:pt x="16181" y="7881"/>
                    </a:cubicBezTo>
                    <a:cubicBezTo>
                      <a:pt x="16173" y="7965"/>
                      <a:pt x="16227" y="7897"/>
                      <a:pt x="16265" y="7904"/>
                    </a:cubicBezTo>
                    <a:cubicBezTo>
                      <a:pt x="16112" y="8110"/>
                      <a:pt x="15998" y="8346"/>
                      <a:pt x="15914" y="8590"/>
                    </a:cubicBezTo>
                    <a:cubicBezTo>
                      <a:pt x="15861" y="8605"/>
                      <a:pt x="15876" y="8552"/>
                      <a:pt x="15838" y="8552"/>
                    </a:cubicBezTo>
                    <a:cubicBezTo>
                      <a:pt x="15762" y="8552"/>
                      <a:pt x="15815" y="8682"/>
                      <a:pt x="15777" y="8712"/>
                    </a:cubicBezTo>
                    <a:cubicBezTo>
                      <a:pt x="15739" y="8712"/>
                      <a:pt x="15731" y="8689"/>
                      <a:pt x="15693" y="8697"/>
                    </a:cubicBezTo>
                    <a:cubicBezTo>
                      <a:pt x="15899" y="8278"/>
                      <a:pt x="16059" y="7432"/>
                      <a:pt x="16219" y="6761"/>
                    </a:cubicBezTo>
                    <a:cubicBezTo>
                      <a:pt x="16303" y="6410"/>
                      <a:pt x="16410" y="5846"/>
                      <a:pt x="16753" y="5801"/>
                    </a:cubicBezTo>
                    <a:cubicBezTo>
                      <a:pt x="16859" y="5793"/>
                      <a:pt x="17263" y="5770"/>
                      <a:pt x="17233" y="5968"/>
                    </a:cubicBezTo>
                    <a:close/>
                    <a:moveTo>
                      <a:pt x="17644" y="6410"/>
                    </a:moveTo>
                    <a:cubicBezTo>
                      <a:pt x="17561" y="6372"/>
                      <a:pt x="17561" y="6266"/>
                      <a:pt x="17561" y="6151"/>
                    </a:cubicBezTo>
                    <a:cubicBezTo>
                      <a:pt x="17637" y="6151"/>
                      <a:pt x="17629" y="6228"/>
                      <a:pt x="17644" y="6288"/>
                    </a:cubicBezTo>
                    <a:cubicBezTo>
                      <a:pt x="17698" y="6296"/>
                      <a:pt x="17705" y="6266"/>
                      <a:pt x="17705" y="6212"/>
                    </a:cubicBezTo>
                    <a:cubicBezTo>
                      <a:pt x="17751" y="6258"/>
                      <a:pt x="17782" y="6327"/>
                      <a:pt x="17782" y="6395"/>
                    </a:cubicBezTo>
                    <a:cubicBezTo>
                      <a:pt x="17736" y="6334"/>
                      <a:pt x="17675" y="6365"/>
                      <a:pt x="17637" y="6418"/>
                    </a:cubicBezTo>
                    <a:close/>
                    <a:moveTo>
                      <a:pt x="18399" y="6570"/>
                    </a:moveTo>
                    <a:cubicBezTo>
                      <a:pt x="18368" y="6487"/>
                      <a:pt x="18384" y="6365"/>
                      <a:pt x="18521" y="6349"/>
                    </a:cubicBezTo>
                    <a:cubicBezTo>
                      <a:pt x="18536" y="6449"/>
                      <a:pt x="18483" y="6540"/>
                      <a:pt x="18391" y="6578"/>
                    </a:cubicBezTo>
                    <a:close/>
                    <a:moveTo>
                      <a:pt x="18658" y="6616"/>
                    </a:moveTo>
                    <a:cubicBezTo>
                      <a:pt x="18612" y="6578"/>
                      <a:pt x="18597" y="6510"/>
                      <a:pt x="18620" y="6449"/>
                    </a:cubicBezTo>
                    <a:cubicBezTo>
                      <a:pt x="18696" y="6441"/>
                      <a:pt x="18643" y="6563"/>
                      <a:pt x="18658" y="6616"/>
                    </a:cubicBezTo>
                    <a:close/>
                    <a:moveTo>
                      <a:pt x="18970" y="6616"/>
                    </a:moveTo>
                    <a:cubicBezTo>
                      <a:pt x="18902" y="6578"/>
                      <a:pt x="18887" y="6487"/>
                      <a:pt x="18948" y="6433"/>
                    </a:cubicBezTo>
                    <a:cubicBezTo>
                      <a:pt x="19039" y="6441"/>
                      <a:pt x="18993" y="6563"/>
                      <a:pt x="18963" y="6616"/>
                    </a:cubicBezTo>
                    <a:close/>
                    <a:moveTo>
                      <a:pt x="19146" y="6700"/>
                    </a:moveTo>
                    <a:cubicBezTo>
                      <a:pt x="19085" y="6700"/>
                      <a:pt x="19054" y="6517"/>
                      <a:pt x="19146" y="6532"/>
                    </a:cubicBezTo>
                    <a:close/>
                    <a:moveTo>
                      <a:pt x="19329" y="6761"/>
                    </a:moveTo>
                    <a:cubicBezTo>
                      <a:pt x="19268" y="6738"/>
                      <a:pt x="19260" y="6654"/>
                      <a:pt x="19313" y="6616"/>
                    </a:cubicBezTo>
                    <a:cubicBezTo>
                      <a:pt x="19390" y="6601"/>
                      <a:pt x="19344" y="6746"/>
                      <a:pt x="19329" y="6761"/>
                    </a:cubicBezTo>
                    <a:close/>
                    <a:moveTo>
                      <a:pt x="19778" y="6837"/>
                    </a:moveTo>
                    <a:cubicBezTo>
                      <a:pt x="19740" y="6822"/>
                      <a:pt x="19733" y="6761"/>
                      <a:pt x="19740" y="6700"/>
                    </a:cubicBezTo>
                    <a:cubicBezTo>
                      <a:pt x="19809" y="6715"/>
                      <a:pt x="19794" y="6792"/>
                      <a:pt x="19778" y="6845"/>
                    </a:cubicBezTo>
                    <a:close/>
                    <a:moveTo>
                      <a:pt x="19900" y="6883"/>
                    </a:moveTo>
                    <a:cubicBezTo>
                      <a:pt x="19893" y="6845"/>
                      <a:pt x="19900" y="6807"/>
                      <a:pt x="19923" y="6784"/>
                    </a:cubicBezTo>
                    <a:cubicBezTo>
                      <a:pt x="19984" y="6784"/>
                      <a:pt x="19976" y="6906"/>
                      <a:pt x="19900" y="6883"/>
                    </a:cubicBezTo>
                    <a:close/>
                    <a:moveTo>
                      <a:pt x="20045" y="6799"/>
                    </a:moveTo>
                    <a:cubicBezTo>
                      <a:pt x="19984" y="6715"/>
                      <a:pt x="20060" y="6631"/>
                      <a:pt x="20106" y="6593"/>
                    </a:cubicBezTo>
                    <a:cubicBezTo>
                      <a:pt x="20152" y="6654"/>
                      <a:pt x="20129" y="6814"/>
                      <a:pt x="20045" y="6807"/>
                    </a:cubicBezTo>
                    <a:close/>
                    <a:moveTo>
                      <a:pt x="20167" y="6921"/>
                    </a:moveTo>
                    <a:cubicBezTo>
                      <a:pt x="20396" y="6913"/>
                      <a:pt x="20198" y="7051"/>
                      <a:pt x="20167" y="6921"/>
                    </a:cubicBezTo>
                    <a:close/>
                    <a:moveTo>
                      <a:pt x="20518" y="6761"/>
                    </a:moveTo>
                    <a:cubicBezTo>
                      <a:pt x="20457" y="6761"/>
                      <a:pt x="20449" y="6677"/>
                      <a:pt x="20472" y="6662"/>
                    </a:cubicBezTo>
                    <a:cubicBezTo>
                      <a:pt x="20518" y="6662"/>
                      <a:pt x="20518" y="6715"/>
                      <a:pt x="20510" y="6761"/>
                    </a:cubicBezTo>
                    <a:close/>
                    <a:moveTo>
                      <a:pt x="20944" y="6761"/>
                    </a:moveTo>
                    <a:cubicBezTo>
                      <a:pt x="20754" y="6799"/>
                      <a:pt x="20784" y="6601"/>
                      <a:pt x="20678" y="6555"/>
                    </a:cubicBezTo>
                    <a:cubicBezTo>
                      <a:pt x="20640" y="6563"/>
                      <a:pt x="20662" y="6631"/>
                      <a:pt x="20617" y="6639"/>
                    </a:cubicBezTo>
                    <a:cubicBezTo>
                      <a:pt x="20548" y="6662"/>
                      <a:pt x="20586" y="6570"/>
                      <a:pt x="20579" y="6532"/>
                    </a:cubicBezTo>
                    <a:cubicBezTo>
                      <a:pt x="20449" y="6532"/>
                      <a:pt x="20441" y="6647"/>
                      <a:pt x="20327" y="6662"/>
                    </a:cubicBezTo>
                    <a:cubicBezTo>
                      <a:pt x="20335" y="6517"/>
                      <a:pt x="20495" y="6540"/>
                      <a:pt x="20518" y="6410"/>
                    </a:cubicBezTo>
                    <a:cubicBezTo>
                      <a:pt x="20396" y="6372"/>
                      <a:pt x="20312" y="6631"/>
                      <a:pt x="20190" y="6593"/>
                    </a:cubicBezTo>
                    <a:cubicBezTo>
                      <a:pt x="20144" y="6479"/>
                      <a:pt x="20304" y="6464"/>
                      <a:pt x="20335" y="6372"/>
                    </a:cubicBezTo>
                    <a:cubicBezTo>
                      <a:pt x="20159" y="6372"/>
                      <a:pt x="20045" y="6624"/>
                      <a:pt x="19862" y="6700"/>
                    </a:cubicBezTo>
                    <a:cubicBezTo>
                      <a:pt x="19862" y="6479"/>
                      <a:pt x="20083" y="6471"/>
                      <a:pt x="20152" y="6334"/>
                    </a:cubicBezTo>
                    <a:cubicBezTo>
                      <a:pt x="19961" y="6296"/>
                      <a:pt x="19839" y="6685"/>
                      <a:pt x="19641" y="6570"/>
                    </a:cubicBezTo>
                    <a:cubicBezTo>
                      <a:pt x="19595" y="6631"/>
                      <a:pt x="19664" y="6692"/>
                      <a:pt x="19626" y="6761"/>
                    </a:cubicBezTo>
                    <a:cubicBezTo>
                      <a:pt x="19435" y="6570"/>
                      <a:pt x="19801" y="6449"/>
                      <a:pt x="19862" y="6311"/>
                    </a:cubicBezTo>
                    <a:cubicBezTo>
                      <a:pt x="19717" y="6311"/>
                      <a:pt x="19588" y="6502"/>
                      <a:pt x="19458" y="6593"/>
                    </a:cubicBezTo>
                    <a:cubicBezTo>
                      <a:pt x="19382" y="6418"/>
                      <a:pt x="19649" y="6403"/>
                      <a:pt x="19687" y="6273"/>
                    </a:cubicBezTo>
                    <a:cubicBezTo>
                      <a:pt x="19489" y="6327"/>
                      <a:pt x="19390" y="6479"/>
                      <a:pt x="19237" y="6578"/>
                    </a:cubicBezTo>
                    <a:cubicBezTo>
                      <a:pt x="19153" y="6357"/>
                      <a:pt x="19405" y="6342"/>
                      <a:pt x="19458" y="6197"/>
                    </a:cubicBezTo>
                    <a:cubicBezTo>
                      <a:pt x="19298" y="6174"/>
                      <a:pt x="19222" y="6403"/>
                      <a:pt x="19070" y="6456"/>
                    </a:cubicBezTo>
                    <a:cubicBezTo>
                      <a:pt x="19001" y="6311"/>
                      <a:pt x="19199" y="6281"/>
                      <a:pt x="19230" y="6174"/>
                    </a:cubicBezTo>
                    <a:cubicBezTo>
                      <a:pt x="19138" y="6159"/>
                      <a:pt x="19009" y="6281"/>
                      <a:pt x="18948" y="6372"/>
                    </a:cubicBezTo>
                    <a:cubicBezTo>
                      <a:pt x="18887" y="6388"/>
                      <a:pt x="18894" y="6349"/>
                      <a:pt x="18849" y="6357"/>
                    </a:cubicBezTo>
                    <a:cubicBezTo>
                      <a:pt x="18795" y="6395"/>
                      <a:pt x="18849" y="6525"/>
                      <a:pt x="18742" y="6517"/>
                    </a:cubicBezTo>
                    <a:cubicBezTo>
                      <a:pt x="18643" y="6273"/>
                      <a:pt x="18925" y="6243"/>
                      <a:pt x="18986" y="6090"/>
                    </a:cubicBezTo>
                    <a:cubicBezTo>
                      <a:pt x="18849" y="6098"/>
                      <a:pt x="18719" y="6296"/>
                      <a:pt x="18582" y="6372"/>
                    </a:cubicBezTo>
                    <a:cubicBezTo>
                      <a:pt x="18574" y="6327"/>
                      <a:pt x="18544" y="6296"/>
                      <a:pt x="18559" y="6235"/>
                    </a:cubicBezTo>
                    <a:cubicBezTo>
                      <a:pt x="18483" y="6212"/>
                      <a:pt x="18498" y="6296"/>
                      <a:pt x="18414" y="6273"/>
                    </a:cubicBezTo>
                    <a:lnTo>
                      <a:pt x="18414" y="6106"/>
                    </a:lnTo>
                    <a:cubicBezTo>
                      <a:pt x="18368" y="6121"/>
                      <a:pt x="18346" y="6159"/>
                      <a:pt x="18323" y="6189"/>
                    </a:cubicBezTo>
                    <a:cubicBezTo>
                      <a:pt x="18323" y="6250"/>
                      <a:pt x="18376" y="6258"/>
                      <a:pt x="18384" y="6311"/>
                    </a:cubicBezTo>
                    <a:cubicBezTo>
                      <a:pt x="18368" y="6372"/>
                      <a:pt x="18315" y="6418"/>
                      <a:pt x="18254" y="6433"/>
                    </a:cubicBezTo>
                    <a:cubicBezTo>
                      <a:pt x="18216" y="6319"/>
                      <a:pt x="18269" y="6220"/>
                      <a:pt x="18155" y="6167"/>
                    </a:cubicBezTo>
                    <a:cubicBezTo>
                      <a:pt x="18163" y="6273"/>
                      <a:pt x="18117" y="6372"/>
                      <a:pt x="18033" y="6433"/>
                    </a:cubicBezTo>
                    <a:cubicBezTo>
                      <a:pt x="17949" y="6388"/>
                      <a:pt x="17934" y="6258"/>
                      <a:pt x="17911" y="6144"/>
                    </a:cubicBezTo>
                    <a:cubicBezTo>
                      <a:pt x="17759" y="6189"/>
                      <a:pt x="17911" y="6243"/>
                      <a:pt x="17888" y="6365"/>
                    </a:cubicBezTo>
                    <a:cubicBezTo>
                      <a:pt x="17728" y="6349"/>
                      <a:pt x="17858" y="6029"/>
                      <a:pt x="17698" y="5999"/>
                    </a:cubicBezTo>
                    <a:lnTo>
                      <a:pt x="17698" y="6189"/>
                    </a:lnTo>
                    <a:cubicBezTo>
                      <a:pt x="17606" y="6167"/>
                      <a:pt x="17675" y="6022"/>
                      <a:pt x="17644" y="5968"/>
                    </a:cubicBezTo>
                    <a:cubicBezTo>
                      <a:pt x="17591" y="6014"/>
                      <a:pt x="17530" y="6045"/>
                      <a:pt x="17461" y="6045"/>
                    </a:cubicBezTo>
                    <a:cubicBezTo>
                      <a:pt x="17408" y="5816"/>
                      <a:pt x="17492" y="5580"/>
                      <a:pt x="17682" y="5435"/>
                    </a:cubicBezTo>
                    <a:cubicBezTo>
                      <a:pt x="18612" y="5991"/>
                      <a:pt x="21181" y="4840"/>
                      <a:pt x="21348" y="6311"/>
                    </a:cubicBezTo>
                    <a:cubicBezTo>
                      <a:pt x="21242" y="6494"/>
                      <a:pt x="21104" y="6647"/>
                      <a:pt x="20937" y="67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6"/>
              <p:cNvSpPr/>
              <p:nvPr/>
            </p:nvSpPr>
            <p:spPr>
              <a:xfrm flipH="1">
                <a:off x="1896480" y="3861445"/>
                <a:ext cx="2168" cy="2168"/>
              </a:xfrm>
              <a:custGeom>
                <a:avLst/>
                <a:gdLst/>
                <a:ahLst/>
                <a:cxnLst/>
                <a:rect l="l" t="t" r="r" b="b"/>
                <a:pathLst>
                  <a:path w="24" h="24" extrusionOk="0">
                    <a:moveTo>
                      <a:pt x="1" y="23"/>
                    </a:moveTo>
                    <a:lnTo>
                      <a:pt x="24" y="0"/>
                    </a:lnTo>
                    <a:lnTo>
                      <a:pt x="24" y="0"/>
                    </a:lnTo>
                    <a:cubicBezTo>
                      <a:pt x="16" y="8"/>
                      <a:pt x="1" y="16"/>
                      <a:pt x="1" y="2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3" name="Google Shape;7253;p46"/>
          <p:cNvGrpSpPr/>
          <p:nvPr/>
        </p:nvGrpSpPr>
        <p:grpSpPr>
          <a:xfrm rot="-2700000">
            <a:off x="3079268" y="1372450"/>
            <a:ext cx="2076633" cy="1133039"/>
            <a:chOff x="3631350" y="4788825"/>
            <a:chExt cx="758550" cy="413875"/>
          </a:xfrm>
        </p:grpSpPr>
        <p:sp>
          <p:nvSpPr>
            <p:cNvPr id="7254" name="Google Shape;7254;p46"/>
            <p:cNvSpPr/>
            <p:nvPr/>
          </p:nvSpPr>
          <p:spPr>
            <a:xfrm>
              <a:off x="3631350" y="4788825"/>
              <a:ext cx="758550" cy="413875"/>
            </a:xfrm>
            <a:custGeom>
              <a:avLst/>
              <a:gdLst/>
              <a:ahLst/>
              <a:cxnLst/>
              <a:rect l="l" t="t" r="r" b="b"/>
              <a:pathLst>
                <a:path w="30342" h="16555" extrusionOk="0">
                  <a:moveTo>
                    <a:pt x="23257" y="1"/>
                  </a:moveTo>
                  <a:cubicBezTo>
                    <a:pt x="22779" y="1"/>
                    <a:pt x="22317" y="198"/>
                    <a:pt x="21988" y="542"/>
                  </a:cubicBezTo>
                  <a:cubicBezTo>
                    <a:pt x="21798" y="466"/>
                    <a:pt x="21607" y="397"/>
                    <a:pt x="21409" y="344"/>
                  </a:cubicBezTo>
                  <a:cubicBezTo>
                    <a:pt x="21142" y="268"/>
                    <a:pt x="20875" y="230"/>
                    <a:pt x="20601" y="222"/>
                  </a:cubicBezTo>
                  <a:cubicBezTo>
                    <a:pt x="19854" y="222"/>
                    <a:pt x="19404" y="565"/>
                    <a:pt x="19161" y="855"/>
                  </a:cubicBezTo>
                  <a:lnTo>
                    <a:pt x="19138" y="878"/>
                  </a:lnTo>
                  <a:cubicBezTo>
                    <a:pt x="18970" y="1076"/>
                    <a:pt x="18498" y="1609"/>
                    <a:pt x="18703" y="2280"/>
                  </a:cubicBezTo>
                  <a:cubicBezTo>
                    <a:pt x="18711" y="2295"/>
                    <a:pt x="18719" y="2318"/>
                    <a:pt x="18719" y="2333"/>
                  </a:cubicBezTo>
                  <a:lnTo>
                    <a:pt x="18658" y="2394"/>
                  </a:lnTo>
                  <a:cubicBezTo>
                    <a:pt x="18520" y="2539"/>
                    <a:pt x="18376" y="2669"/>
                    <a:pt x="18223" y="2791"/>
                  </a:cubicBezTo>
                  <a:lnTo>
                    <a:pt x="17613" y="3034"/>
                  </a:lnTo>
                  <a:lnTo>
                    <a:pt x="17613" y="3042"/>
                  </a:lnTo>
                  <a:cubicBezTo>
                    <a:pt x="17331" y="3141"/>
                    <a:pt x="16775" y="3362"/>
                    <a:pt x="15609" y="3888"/>
                  </a:cubicBezTo>
                  <a:cubicBezTo>
                    <a:pt x="13719" y="4749"/>
                    <a:pt x="13155" y="5153"/>
                    <a:pt x="12896" y="5390"/>
                  </a:cubicBezTo>
                  <a:cubicBezTo>
                    <a:pt x="12858" y="5420"/>
                    <a:pt x="12820" y="5458"/>
                    <a:pt x="12789" y="5504"/>
                  </a:cubicBezTo>
                  <a:cubicBezTo>
                    <a:pt x="12713" y="5603"/>
                    <a:pt x="12637" y="5687"/>
                    <a:pt x="12568" y="5763"/>
                  </a:cubicBezTo>
                  <a:cubicBezTo>
                    <a:pt x="12507" y="5832"/>
                    <a:pt x="12454" y="5908"/>
                    <a:pt x="12416" y="5984"/>
                  </a:cubicBezTo>
                  <a:cubicBezTo>
                    <a:pt x="12240" y="6197"/>
                    <a:pt x="12080" y="6426"/>
                    <a:pt x="11951" y="6670"/>
                  </a:cubicBezTo>
                  <a:lnTo>
                    <a:pt x="11890" y="6746"/>
                  </a:lnTo>
                  <a:cubicBezTo>
                    <a:pt x="11775" y="6716"/>
                    <a:pt x="11654" y="6700"/>
                    <a:pt x="11532" y="6700"/>
                  </a:cubicBezTo>
                  <a:cubicBezTo>
                    <a:pt x="11128" y="6700"/>
                    <a:pt x="10731" y="6860"/>
                    <a:pt x="10442" y="7142"/>
                  </a:cubicBezTo>
                  <a:cubicBezTo>
                    <a:pt x="9786" y="7805"/>
                    <a:pt x="9885" y="8781"/>
                    <a:pt x="10015" y="9337"/>
                  </a:cubicBezTo>
                  <a:cubicBezTo>
                    <a:pt x="10015" y="9421"/>
                    <a:pt x="10023" y="9505"/>
                    <a:pt x="10038" y="9589"/>
                  </a:cubicBezTo>
                  <a:cubicBezTo>
                    <a:pt x="9870" y="9726"/>
                    <a:pt x="9680" y="9825"/>
                    <a:pt x="9466" y="9878"/>
                  </a:cubicBezTo>
                  <a:cubicBezTo>
                    <a:pt x="9290" y="9921"/>
                    <a:pt x="9110" y="9944"/>
                    <a:pt x="8928" y="9944"/>
                  </a:cubicBezTo>
                  <a:cubicBezTo>
                    <a:pt x="8881" y="9944"/>
                    <a:pt x="8835" y="9943"/>
                    <a:pt x="8788" y="9939"/>
                  </a:cubicBezTo>
                  <a:lnTo>
                    <a:pt x="8460" y="9939"/>
                  </a:lnTo>
                  <a:cubicBezTo>
                    <a:pt x="8361" y="9939"/>
                    <a:pt x="8224" y="9947"/>
                    <a:pt x="8079" y="9955"/>
                  </a:cubicBezTo>
                  <a:cubicBezTo>
                    <a:pt x="7576" y="9978"/>
                    <a:pt x="7157" y="10138"/>
                    <a:pt x="6860" y="10397"/>
                  </a:cubicBezTo>
                  <a:lnTo>
                    <a:pt x="6806" y="10389"/>
                  </a:lnTo>
                  <a:cubicBezTo>
                    <a:pt x="6761" y="10389"/>
                    <a:pt x="6715" y="10382"/>
                    <a:pt x="6677" y="10382"/>
                  </a:cubicBezTo>
                  <a:cubicBezTo>
                    <a:pt x="6334" y="10389"/>
                    <a:pt x="6006" y="10519"/>
                    <a:pt x="5755" y="10763"/>
                  </a:cubicBezTo>
                  <a:cubicBezTo>
                    <a:pt x="5480" y="10778"/>
                    <a:pt x="5206" y="10846"/>
                    <a:pt x="4954" y="10953"/>
                  </a:cubicBezTo>
                  <a:cubicBezTo>
                    <a:pt x="4253" y="11235"/>
                    <a:pt x="3773" y="11746"/>
                    <a:pt x="3346" y="12241"/>
                  </a:cubicBezTo>
                  <a:cubicBezTo>
                    <a:pt x="3270" y="12325"/>
                    <a:pt x="3186" y="12409"/>
                    <a:pt x="3095" y="12477"/>
                  </a:cubicBezTo>
                  <a:cubicBezTo>
                    <a:pt x="3026" y="12485"/>
                    <a:pt x="2958" y="12500"/>
                    <a:pt x="2897" y="12523"/>
                  </a:cubicBezTo>
                  <a:cubicBezTo>
                    <a:pt x="2874" y="12515"/>
                    <a:pt x="2851" y="12508"/>
                    <a:pt x="2828" y="12493"/>
                  </a:cubicBezTo>
                  <a:lnTo>
                    <a:pt x="2782" y="12439"/>
                  </a:lnTo>
                  <a:cubicBezTo>
                    <a:pt x="2516" y="12142"/>
                    <a:pt x="2150" y="11959"/>
                    <a:pt x="1753" y="11936"/>
                  </a:cubicBezTo>
                  <a:lnTo>
                    <a:pt x="1700" y="11936"/>
                  </a:lnTo>
                  <a:cubicBezTo>
                    <a:pt x="1327" y="11936"/>
                    <a:pt x="976" y="12104"/>
                    <a:pt x="747" y="12401"/>
                  </a:cubicBezTo>
                  <a:cubicBezTo>
                    <a:pt x="534" y="12691"/>
                    <a:pt x="427" y="13049"/>
                    <a:pt x="435" y="13415"/>
                  </a:cubicBezTo>
                  <a:cubicBezTo>
                    <a:pt x="420" y="13461"/>
                    <a:pt x="397" y="13506"/>
                    <a:pt x="382" y="13560"/>
                  </a:cubicBezTo>
                  <a:cubicBezTo>
                    <a:pt x="237" y="13735"/>
                    <a:pt x="138" y="13948"/>
                    <a:pt x="100" y="14169"/>
                  </a:cubicBezTo>
                  <a:cubicBezTo>
                    <a:pt x="0" y="14718"/>
                    <a:pt x="260" y="15267"/>
                    <a:pt x="747" y="15526"/>
                  </a:cubicBezTo>
                  <a:cubicBezTo>
                    <a:pt x="785" y="15579"/>
                    <a:pt x="816" y="15617"/>
                    <a:pt x="854" y="15663"/>
                  </a:cubicBezTo>
                  <a:cubicBezTo>
                    <a:pt x="938" y="15747"/>
                    <a:pt x="1022" y="15823"/>
                    <a:pt x="1121" y="15877"/>
                  </a:cubicBezTo>
                  <a:cubicBezTo>
                    <a:pt x="1174" y="15953"/>
                    <a:pt x="1235" y="16021"/>
                    <a:pt x="1304" y="16090"/>
                  </a:cubicBezTo>
                  <a:cubicBezTo>
                    <a:pt x="1426" y="16189"/>
                    <a:pt x="1548" y="16288"/>
                    <a:pt x="1685" y="16372"/>
                  </a:cubicBezTo>
                  <a:cubicBezTo>
                    <a:pt x="1875" y="16494"/>
                    <a:pt x="2096" y="16555"/>
                    <a:pt x="2325" y="16555"/>
                  </a:cubicBezTo>
                  <a:cubicBezTo>
                    <a:pt x="2660" y="16555"/>
                    <a:pt x="2980" y="16410"/>
                    <a:pt x="3201" y="16159"/>
                  </a:cubicBezTo>
                  <a:cubicBezTo>
                    <a:pt x="3354" y="15983"/>
                    <a:pt x="3468" y="15770"/>
                    <a:pt x="3537" y="15541"/>
                  </a:cubicBezTo>
                  <a:lnTo>
                    <a:pt x="3560" y="15480"/>
                  </a:lnTo>
                  <a:cubicBezTo>
                    <a:pt x="3651" y="15351"/>
                    <a:pt x="3788" y="15244"/>
                    <a:pt x="3941" y="15168"/>
                  </a:cubicBezTo>
                  <a:lnTo>
                    <a:pt x="3994" y="15152"/>
                  </a:lnTo>
                  <a:cubicBezTo>
                    <a:pt x="4078" y="15160"/>
                    <a:pt x="4162" y="15175"/>
                    <a:pt x="4246" y="15198"/>
                  </a:cubicBezTo>
                  <a:cubicBezTo>
                    <a:pt x="4695" y="15328"/>
                    <a:pt x="5153" y="15396"/>
                    <a:pt x="5617" y="15412"/>
                  </a:cubicBezTo>
                  <a:cubicBezTo>
                    <a:pt x="5846" y="15412"/>
                    <a:pt x="6075" y="15389"/>
                    <a:pt x="6296" y="15335"/>
                  </a:cubicBezTo>
                  <a:cubicBezTo>
                    <a:pt x="6562" y="15282"/>
                    <a:pt x="6822" y="15183"/>
                    <a:pt x="7058" y="15038"/>
                  </a:cubicBezTo>
                  <a:cubicBezTo>
                    <a:pt x="7126" y="15053"/>
                    <a:pt x="7195" y="15053"/>
                    <a:pt x="7264" y="15053"/>
                  </a:cubicBezTo>
                  <a:cubicBezTo>
                    <a:pt x="7576" y="15053"/>
                    <a:pt x="7881" y="14947"/>
                    <a:pt x="8125" y="14741"/>
                  </a:cubicBezTo>
                  <a:lnTo>
                    <a:pt x="8171" y="14703"/>
                  </a:lnTo>
                  <a:cubicBezTo>
                    <a:pt x="8224" y="14710"/>
                    <a:pt x="8285" y="14710"/>
                    <a:pt x="8346" y="14710"/>
                  </a:cubicBezTo>
                  <a:cubicBezTo>
                    <a:pt x="8727" y="14695"/>
                    <a:pt x="9100" y="14581"/>
                    <a:pt x="9420" y="14375"/>
                  </a:cubicBezTo>
                  <a:cubicBezTo>
                    <a:pt x="9581" y="14268"/>
                    <a:pt x="9733" y="14162"/>
                    <a:pt x="9885" y="14063"/>
                  </a:cubicBezTo>
                  <a:cubicBezTo>
                    <a:pt x="10145" y="13880"/>
                    <a:pt x="10388" y="13704"/>
                    <a:pt x="10609" y="13628"/>
                  </a:cubicBezTo>
                  <a:cubicBezTo>
                    <a:pt x="10777" y="13567"/>
                    <a:pt x="10945" y="13537"/>
                    <a:pt x="11120" y="13537"/>
                  </a:cubicBezTo>
                  <a:cubicBezTo>
                    <a:pt x="11151" y="13537"/>
                    <a:pt x="11181" y="13537"/>
                    <a:pt x="11219" y="13544"/>
                  </a:cubicBezTo>
                  <a:cubicBezTo>
                    <a:pt x="11242" y="13605"/>
                    <a:pt x="11280" y="13674"/>
                    <a:pt x="11318" y="13735"/>
                  </a:cubicBezTo>
                  <a:cubicBezTo>
                    <a:pt x="11516" y="14322"/>
                    <a:pt x="12096" y="15366"/>
                    <a:pt x="13064" y="15549"/>
                  </a:cubicBezTo>
                  <a:cubicBezTo>
                    <a:pt x="13140" y="15564"/>
                    <a:pt x="13208" y="15572"/>
                    <a:pt x="13285" y="15572"/>
                  </a:cubicBezTo>
                  <a:cubicBezTo>
                    <a:pt x="13871" y="15572"/>
                    <a:pt x="14230" y="15137"/>
                    <a:pt x="14367" y="14970"/>
                  </a:cubicBezTo>
                  <a:lnTo>
                    <a:pt x="14405" y="14977"/>
                  </a:lnTo>
                  <a:cubicBezTo>
                    <a:pt x="14603" y="15031"/>
                    <a:pt x="14794" y="15092"/>
                    <a:pt x="14976" y="15168"/>
                  </a:cubicBezTo>
                  <a:cubicBezTo>
                    <a:pt x="15022" y="15191"/>
                    <a:pt x="15060" y="15206"/>
                    <a:pt x="15106" y="15213"/>
                  </a:cubicBezTo>
                  <a:cubicBezTo>
                    <a:pt x="15274" y="15259"/>
                    <a:pt x="15495" y="15320"/>
                    <a:pt x="15731" y="15366"/>
                  </a:cubicBezTo>
                  <a:cubicBezTo>
                    <a:pt x="15777" y="15374"/>
                    <a:pt x="15815" y="15374"/>
                    <a:pt x="15853" y="15381"/>
                  </a:cubicBezTo>
                  <a:cubicBezTo>
                    <a:pt x="16270" y="15459"/>
                    <a:pt x="16687" y="15504"/>
                    <a:pt x="17105" y="15504"/>
                  </a:cubicBezTo>
                  <a:cubicBezTo>
                    <a:pt x="17137" y="15504"/>
                    <a:pt x="17169" y="15504"/>
                    <a:pt x="17202" y="15503"/>
                  </a:cubicBezTo>
                  <a:cubicBezTo>
                    <a:pt x="17728" y="15503"/>
                    <a:pt x="18254" y="15457"/>
                    <a:pt x="18772" y="15366"/>
                  </a:cubicBezTo>
                  <a:lnTo>
                    <a:pt x="18795" y="15366"/>
                  </a:lnTo>
                  <a:lnTo>
                    <a:pt x="20197" y="15076"/>
                  </a:lnTo>
                  <a:cubicBezTo>
                    <a:pt x="20220" y="15076"/>
                    <a:pt x="20250" y="15069"/>
                    <a:pt x="20273" y="15061"/>
                  </a:cubicBezTo>
                  <a:lnTo>
                    <a:pt x="20350" y="15046"/>
                  </a:lnTo>
                  <a:cubicBezTo>
                    <a:pt x="20784" y="14970"/>
                    <a:pt x="21058" y="14909"/>
                    <a:pt x="21249" y="14871"/>
                  </a:cubicBezTo>
                  <a:cubicBezTo>
                    <a:pt x="21302" y="14886"/>
                    <a:pt x="21356" y="14886"/>
                    <a:pt x="21409" y="14886"/>
                  </a:cubicBezTo>
                  <a:cubicBezTo>
                    <a:pt x="21455" y="14886"/>
                    <a:pt x="21508" y="14886"/>
                    <a:pt x="21554" y="14871"/>
                  </a:cubicBezTo>
                  <a:cubicBezTo>
                    <a:pt x="21622" y="14863"/>
                    <a:pt x="21683" y="14863"/>
                    <a:pt x="21744" y="14863"/>
                  </a:cubicBezTo>
                  <a:lnTo>
                    <a:pt x="21782" y="14863"/>
                  </a:lnTo>
                  <a:cubicBezTo>
                    <a:pt x="21996" y="14871"/>
                    <a:pt x="22217" y="14893"/>
                    <a:pt x="22423" y="14939"/>
                  </a:cubicBezTo>
                  <a:lnTo>
                    <a:pt x="22491" y="14954"/>
                  </a:lnTo>
                  <a:lnTo>
                    <a:pt x="22506" y="14992"/>
                  </a:lnTo>
                  <a:cubicBezTo>
                    <a:pt x="22705" y="15678"/>
                    <a:pt x="23398" y="15854"/>
                    <a:pt x="23657" y="15922"/>
                  </a:cubicBezTo>
                  <a:lnTo>
                    <a:pt x="23688" y="15930"/>
                  </a:lnTo>
                  <a:cubicBezTo>
                    <a:pt x="23814" y="15963"/>
                    <a:pt x="23946" y="15985"/>
                    <a:pt x="24078" y="15985"/>
                  </a:cubicBezTo>
                  <a:cubicBezTo>
                    <a:pt x="24098" y="15985"/>
                    <a:pt x="24118" y="15984"/>
                    <a:pt x="24137" y="15983"/>
                  </a:cubicBezTo>
                  <a:cubicBezTo>
                    <a:pt x="24747" y="15983"/>
                    <a:pt x="25319" y="15678"/>
                    <a:pt x="25822" y="15069"/>
                  </a:cubicBezTo>
                  <a:cubicBezTo>
                    <a:pt x="25959" y="14909"/>
                    <a:pt x="26088" y="14733"/>
                    <a:pt x="26203" y="14558"/>
                  </a:cubicBezTo>
                  <a:cubicBezTo>
                    <a:pt x="26317" y="14581"/>
                    <a:pt x="26431" y="14589"/>
                    <a:pt x="26546" y="14589"/>
                  </a:cubicBezTo>
                  <a:cubicBezTo>
                    <a:pt x="27346" y="14581"/>
                    <a:pt x="28055" y="14055"/>
                    <a:pt x="28299" y="13293"/>
                  </a:cubicBezTo>
                  <a:cubicBezTo>
                    <a:pt x="28603" y="12386"/>
                    <a:pt x="28329" y="11441"/>
                    <a:pt x="27971" y="10671"/>
                  </a:cubicBezTo>
                  <a:cubicBezTo>
                    <a:pt x="28748" y="10298"/>
                    <a:pt x="29167" y="9436"/>
                    <a:pt x="28969" y="8590"/>
                  </a:cubicBezTo>
                  <a:cubicBezTo>
                    <a:pt x="29549" y="8377"/>
                    <a:pt x="29922" y="7821"/>
                    <a:pt x="29907" y="7203"/>
                  </a:cubicBezTo>
                  <a:cubicBezTo>
                    <a:pt x="30189" y="6876"/>
                    <a:pt x="30341" y="6449"/>
                    <a:pt x="30311" y="6022"/>
                  </a:cubicBezTo>
                  <a:cubicBezTo>
                    <a:pt x="30318" y="5900"/>
                    <a:pt x="30295" y="5778"/>
                    <a:pt x="30257" y="5656"/>
                  </a:cubicBezTo>
                  <a:lnTo>
                    <a:pt x="30257" y="5649"/>
                  </a:lnTo>
                  <a:cubicBezTo>
                    <a:pt x="30227" y="5527"/>
                    <a:pt x="30173" y="5412"/>
                    <a:pt x="30105" y="5313"/>
                  </a:cubicBezTo>
                  <a:cubicBezTo>
                    <a:pt x="30059" y="5237"/>
                    <a:pt x="30006" y="5161"/>
                    <a:pt x="29952" y="5092"/>
                  </a:cubicBezTo>
                  <a:cubicBezTo>
                    <a:pt x="29739" y="4826"/>
                    <a:pt x="29442" y="4635"/>
                    <a:pt x="29114" y="4551"/>
                  </a:cubicBezTo>
                  <a:cubicBezTo>
                    <a:pt x="29084" y="4505"/>
                    <a:pt x="29053" y="4460"/>
                    <a:pt x="29015" y="4422"/>
                  </a:cubicBezTo>
                  <a:cubicBezTo>
                    <a:pt x="28748" y="4086"/>
                    <a:pt x="28344" y="3896"/>
                    <a:pt x="27918" y="3896"/>
                  </a:cubicBezTo>
                  <a:cubicBezTo>
                    <a:pt x="27803" y="3896"/>
                    <a:pt x="27697" y="3903"/>
                    <a:pt x="27582" y="3934"/>
                  </a:cubicBezTo>
                  <a:cubicBezTo>
                    <a:pt x="27331" y="3210"/>
                    <a:pt x="26652" y="2722"/>
                    <a:pt x="25883" y="2722"/>
                  </a:cubicBezTo>
                  <a:cubicBezTo>
                    <a:pt x="25791" y="2722"/>
                    <a:pt x="25700" y="2730"/>
                    <a:pt x="25608" y="2745"/>
                  </a:cubicBezTo>
                  <a:cubicBezTo>
                    <a:pt x="25471" y="1899"/>
                    <a:pt x="25189" y="977"/>
                    <a:pt x="24435" y="397"/>
                  </a:cubicBezTo>
                  <a:cubicBezTo>
                    <a:pt x="24099" y="138"/>
                    <a:pt x="23695" y="1"/>
                    <a:pt x="23284" y="1"/>
                  </a:cubicBezTo>
                  <a:cubicBezTo>
                    <a:pt x="23275" y="1"/>
                    <a:pt x="23266" y="1"/>
                    <a:pt x="23257" y="1"/>
                  </a:cubicBezTo>
                  <a:close/>
                </a:path>
              </a:pathLst>
            </a:custGeom>
            <a:solidFill>
              <a:srgbClr val="FFFFFF"/>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6"/>
            <p:cNvSpPr/>
            <p:nvPr/>
          </p:nvSpPr>
          <p:spPr>
            <a:xfrm>
              <a:off x="3656400" y="4812650"/>
              <a:ext cx="709475" cy="366425"/>
            </a:xfrm>
            <a:custGeom>
              <a:avLst/>
              <a:gdLst/>
              <a:ahLst/>
              <a:cxnLst/>
              <a:rect l="l" t="t" r="r" b="b"/>
              <a:pathLst>
                <a:path w="28379" h="14657" extrusionOk="0">
                  <a:moveTo>
                    <a:pt x="19797" y="664"/>
                  </a:moveTo>
                  <a:cubicBezTo>
                    <a:pt x="19988" y="664"/>
                    <a:pt x="20171" y="717"/>
                    <a:pt x="20315" y="832"/>
                  </a:cubicBezTo>
                  <a:cubicBezTo>
                    <a:pt x="20521" y="976"/>
                    <a:pt x="20674" y="1182"/>
                    <a:pt x="20857" y="1342"/>
                  </a:cubicBezTo>
                  <a:cubicBezTo>
                    <a:pt x="20624" y="1251"/>
                    <a:pt x="20377" y="1206"/>
                    <a:pt x="20130" y="1206"/>
                  </a:cubicBezTo>
                  <a:cubicBezTo>
                    <a:pt x="19966" y="1206"/>
                    <a:pt x="19802" y="1226"/>
                    <a:pt x="19641" y="1265"/>
                  </a:cubicBezTo>
                  <a:lnTo>
                    <a:pt x="19641" y="1265"/>
                  </a:lnTo>
                  <a:cubicBezTo>
                    <a:pt x="19698" y="1122"/>
                    <a:pt x="19697" y="958"/>
                    <a:pt x="19637" y="816"/>
                  </a:cubicBezTo>
                  <a:cubicBezTo>
                    <a:pt x="19622" y="771"/>
                    <a:pt x="19591" y="733"/>
                    <a:pt x="19553" y="710"/>
                  </a:cubicBezTo>
                  <a:cubicBezTo>
                    <a:pt x="19630" y="687"/>
                    <a:pt x="19713" y="672"/>
                    <a:pt x="19797" y="664"/>
                  </a:cubicBezTo>
                  <a:close/>
                  <a:moveTo>
                    <a:pt x="22655" y="1121"/>
                  </a:moveTo>
                  <a:cubicBezTo>
                    <a:pt x="22670" y="1159"/>
                    <a:pt x="22678" y="1190"/>
                    <a:pt x="22686" y="1228"/>
                  </a:cubicBezTo>
                  <a:cubicBezTo>
                    <a:pt x="22731" y="1396"/>
                    <a:pt x="22747" y="1571"/>
                    <a:pt x="22724" y="1739"/>
                  </a:cubicBezTo>
                  <a:cubicBezTo>
                    <a:pt x="22571" y="1617"/>
                    <a:pt x="22404" y="1518"/>
                    <a:pt x="22221" y="1441"/>
                  </a:cubicBezTo>
                  <a:cubicBezTo>
                    <a:pt x="22373" y="1411"/>
                    <a:pt x="22503" y="1327"/>
                    <a:pt x="22602" y="1205"/>
                  </a:cubicBezTo>
                  <a:lnTo>
                    <a:pt x="22602" y="1213"/>
                  </a:lnTo>
                  <a:cubicBezTo>
                    <a:pt x="22625" y="1182"/>
                    <a:pt x="22640" y="1152"/>
                    <a:pt x="22655" y="1121"/>
                  </a:cubicBezTo>
                  <a:close/>
                  <a:moveTo>
                    <a:pt x="12534" y="5145"/>
                  </a:moveTo>
                  <a:cubicBezTo>
                    <a:pt x="12534" y="5150"/>
                    <a:pt x="12531" y="5157"/>
                    <a:pt x="12531" y="5157"/>
                  </a:cubicBezTo>
                  <a:cubicBezTo>
                    <a:pt x="12530" y="5157"/>
                    <a:pt x="12531" y="5154"/>
                    <a:pt x="12534" y="5145"/>
                  </a:cubicBezTo>
                  <a:close/>
                  <a:moveTo>
                    <a:pt x="22037" y="6684"/>
                  </a:moveTo>
                  <a:cubicBezTo>
                    <a:pt x="22064" y="6684"/>
                    <a:pt x="22094" y="6709"/>
                    <a:pt x="22084" y="6731"/>
                  </a:cubicBezTo>
                  <a:lnTo>
                    <a:pt x="22084" y="6738"/>
                  </a:lnTo>
                  <a:lnTo>
                    <a:pt x="21497" y="7942"/>
                  </a:lnTo>
                  <a:cubicBezTo>
                    <a:pt x="21492" y="7954"/>
                    <a:pt x="21483" y="7958"/>
                    <a:pt x="21473" y="7958"/>
                  </a:cubicBezTo>
                  <a:cubicBezTo>
                    <a:pt x="21449" y="7958"/>
                    <a:pt x="21417" y="7931"/>
                    <a:pt x="21428" y="7904"/>
                  </a:cubicBezTo>
                  <a:lnTo>
                    <a:pt x="22007" y="6700"/>
                  </a:lnTo>
                  <a:cubicBezTo>
                    <a:pt x="22014" y="6689"/>
                    <a:pt x="22025" y="6684"/>
                    <a:pt x="22037" y="6684"/>
                  </a:cubicBezTo>
                  <a:close/>
                  <a:moveTo>
                    <a:pt x="16892" y="6753"/>
                  </a:moveTo>
                  <a:cubicBezTo>
                    <a:pt x="16919" y="6753"/>
                    <a:pt x="16950" y="6780"/>
                    <a:pt x="16939" y="6807"/>
                  </a:cubicBezTo>
                  <a:lnTo>
                    <a:pt x="16932" y="6807"/>
                  </a:lnTo>
                  <a:lnTo>
                    <a:pt x="16375" y="7958"/>
                  </a:lnTo>
                  <a:cubicBezTo>
                    <a:pt x="16371" y="7969"/>
                    <a:pt x="16362" y="7973"/>
                    <a:pt x="16352" y="7973"/>
                  </a:cubicBezTo>
                  <a:cubicBezTo>
                    <a:pt x="16327" y="7973"/>
                    <a:pt x="16296" y="7946"/>
                    <a:pt x="16307" y="7919"/>
                  </a:cubicBezTo>
                  <a:lnTo>
                    <a:pt x="16863" y="6769"/>
                  </a:lnTo>
                  <a:cubicBezTo>
                    <a:pt x="16870" y="6757"/>
                    <a:pt x="16880" y="6753"/>
                    <a:pt x="16892" y="6753"/>
                  </a:cubicBezTo>
                  <a:close/>
                  <a:moveTo>
                    <a:pt x="22869" y="6235"/>
                  </a:moveTo>
                  <a:cubicBezTo>
                    <a:pt x="22894" y="6235"/>
                    <a:pt x="22925" y="6262"/>
                    <a:pt x="22914" y="6289"/>
                  </a:cubicBezTo>
                  <a:lnTo>
                    <a:pt x="22053" y="8072"/>
                  </a:lnTo>
                  <a:cubicBezTo>
                    <a:pt x="22051" y="8080"/>
                    <a:pt x="22045" y="8083"/>
                    <a:pt x="22037" y="8083"/>
                  </a:cubicBezTo>
                  <a:cubicBezTo>
                    <a:pt x="22013" y="8083"/>
                    <a:pt x="21975" y="8055"/>
                    <a:pt x="21992" y="8026"/>
                  </a:cubicBezTo>
                  <a:lnTo>
                    <a:pt x="21992" y="8026"/>
                  </a:lnTo>
                  <a:lnTo>
                    <a:pt x="21985" y="8034"/>
                  </a:lnTo>
                  <a:lnTo>
                    <a:pt x="22846" y="6250"/>
                  </a:lnTo>
                  <a:cubicBezTo>
                    <a:pt x="22850" y="6239"/>
                    <a:pt x="22859" y="6235"/>
                    <a:pt x="22869" y="6235"/>
                  </a:cubicBezTo>
                  <a:close/>
                  <a:moveTo>
                    <a:pt x="16355" y="6296"/>
                  </a:moveTo>
                  <a:cubicBezTo>
                    <a:pt x="16381" y="6296"/>
                    <a:pt x="16414" y="6323"/>
                    <a:pt x="16398" y="6349"/>
                  </a:cubicBezTo>
                  <a:lnTo>
                    <a:pt x="15476" y="8270"/>
                  </a:lnTo>
                  <a:cubicBezTo>
                    <a:pt x="15472" y="8278"/>
                    <a:pt x="15464" y="8281"/>
                    <a:pt x="15455" y="8281"/>
                  </a:cubicBezTo>
                  <a:cubicBezTo>
                    <a:pt x="15428" y="8281"/>
                    <a:pt x="15390" y="8253"/>
                    <a:pt x="15407" y="8224"/>
                  </a:cubicBezTo>
                  <a:lnTo>
                    <a:pt x="15407" y="8224"/>
                  </a:lnTo>
                  <a:lnTo>
                    <a:pt x="15407" y="8232"/>
                  </a:lnTo>
                  <a:lnTo>
                    <a:pt x="16329" y="6311"/>
                  </a:lnTo>
                  <a:cubicBezTo>
                    <a:pt x="16334" y="6300"/>
                    <a:pt x="16344" y="6296"/>
                    <a:pt x="16355" y="6296"/>
                  </a:cubicBezTo>
                  <a:close/>
                  <a:moveTo>
                    <a:pt x="20695" y="4581"/>
                  </a:moveTo>
                  <a:cubicBezTo>
                    <a:pt x="20722" y="4581"/>
                    <a:pt x="20753" y="4608"/>
                    <a:pt x="20742" y="4635"/>
                  </a:cubicBezTo>
                  <a:lnTo>
                    <a:pt x="18822" y="8613"/>
                  </a:lnTo>
                  <a:cubicBezTo>
                    <a:pt x="18818" y="8621"/>
                    <a:pt x="18810" y="8624"/>
                    <a:pt x="18801" y="8624"/>
                  </a:cubicBezTo>
                  <a:cubicBezTo>
                    <a:pt x="18774" y="8624"/>
                    <a:pt x="18736" y="8596"/>
                    <a:pt x="18753" y="8567"/>
                  </a:cubicBezTo>
                  <a:lnTo>
                    <a:pt x="18753" y="8567"/>
                  </a:lnTo>
                  <a:lnTo>
                    <a:pt x="18753" y="8575"/>
                  </a:lnTo>
                  <a:lnTo>
                    <a:pt x="20666" y="4597"/>
                  </a:lnTo>
                  <a:cubicBezTo>
                    <a:pt x="20673" y="4585"/>
                    <a:pt x="20683" y="4581"/>
                    <a:pt x="20695" y="4581"/>
                  </a:cubicBezTo>
                  <a:close/>
                  <a:moveTo>
                    <a:pt x="22869" y="5610"/>
                  </a:moveTo>
                  <a:cubicBezTo>
                    <a:pt x="22894" y="5610"/>
                    <a:pt x="22925" y="5637"/>
                    <a:pt x="22914" y="5664"/>
                  </a:cubicBezTo>
                  <a:lnTo>
                    <a:pt x="21390" y="8819"/>
                  </a:lnTo>
                  <a:cubicBezTo>
                    <a:pt x="21386" y="8827"/>
                    <a:pt x="21378" y="8830"/>
                    <a:pt x="21369" y="8830"/>
                  </a:cubicBezTo>
                  <a:cubicBezTo>
                    <a:pt x="21342" y="8830"/>
                    <a:pt x="21305" y="8803"/>
                    <a:pt x="21321" y="8781"/>
                  </a:cubicBezTo>
                  <a:lnTo>
                    <a:pt x="22846" y="5625"/>
                  </a:lnTo>
                  <a:cubicBezTo>
                    <a:pt x="22850" y="5614"/>
                    <a:pt x="22859" y="5610"/>
                    <a:pt x="22869" y="5610"/>
                  </a:cubicBezTo>
                  <a:close/>
                  <a:moveTo>
                    <a:pt x="11498" y="7630"/>
                  </a:moveTo>
                  <a:cubicBezTo>
                    <a:pt x="11520" y="7820"/>
                    <a:pt x="11558" y="8003"/>
                    <a:pt x="11612" y="8179"/>
                  </a:cubicBezTo>
                  <a:lnTo>
                    <a:pt x="11825" y="8887"/>
                  </a:lnTo>
                  <a:cubicBezTo>
                    <a:pt x="11820" y="8888"/>
                    <a:pt x="11814" y="8888"/>
                    <a:pt x="11809" y="8888"/>
                  </a:cubicBezTo>
                  <a:cubicBezTo>
                    <a:pt x="11547" y="8888"/>
                    <a:pt x="11261" y="8532"/>
                    <a:pt x="11269" y="8278"/>
                  </a:cubicBezTo>
                  <a:cubicBezTo>
                    <a:pt x="11277" y="8041"/>
                    <a:pt x="11360" y="7820"/>
                    <a:pt x="11498" y="7630"/>
                  </a:cubicBezTo>
                  <a:close/>
                  <a:moveTo>
                    <a:pt x="16993" y="5705"/>
                  </a:moveTo>
                  <a:cubicBezTo>
                    <a:pt x="17020" y="5705"/>
                    <a:pt x="17055" y="5730"/>
                    <a:pt x="17038" y="5763"/>
                  </a:cubicBezTo>
                  <a:lnTo>
                    <a:pt x="15400" y="9162"/>
                  </a:lnTo>
                  <a:cubicBezTo>
                    <a:pt x="15395" y="9170"/>
                    <a:pt x="15387" y="9174"/>
                    <a:pt x="15377" y="9174"/>
                  </a:cubicBezTo>
                  <a:cubicBezTo>
                    <a:pt x="15352" y="9174"/>
                    <a:pt x="15320" y="9151"/>
                    <a:pt x="15331" y="9124"/>
                  </a:cubicBezTo>
                  <a:lnTo>
                    <a:pt x="16970" y="5717"/>
                  </a:lnTo>
                  <a:cubicBezTo>
                    <a:pt x="16974" y="5708"/>
                    <a:pt x="16983" y="5705"/>
                    <a:pt x="16993" y="5705"/>
                  </a:cubicBezTo>
                  <a:close/>
                  <a:moveTo>
                    <a:pt x="19280" y="6136"/>
                  </a:moveTo>
                  <a:cubicBezTo>
                    <a:pt x="19304" y="6136"/>
                    <a:pt x="19335" y="6162"/>
                    <a:pt x="19325" y="6189"/>
                  </a:cubicBezTo>
                  <a:lnTo>
                    <a:pt x="17259" y="10465"/>
                  </a:lnTo>
                  <a:cubicBezTo>
                    <a:pt x="17255" y="10476"/>
                    <a:pt x="17245" y="10481"/>
                    <a:pt x="17234" y="10481"/>
                  </a:cubicBezTo>
                  <a:cubicBezTo>
                    <a:pt x="17208" y="10481"/>
                    <a:pt x="17175" y="10454"/>
                    <a:pt x="17191" y="10427"/>
                  </a:cubicBezTo>
                  <a:lnTo>
                    <a:pt x="19256" y="6151"/>
                  </a:lnTo>
                  <a:cubicBezTo>
                    <a:pt x="19261" y="6140"/>
                    <a:pt x="19270" y="6136"/>
                    <a:pt x="19280" y="6136"/>
                  </a:cubicBezTo>
                  <a:close/>
                  <a:moveTo>
                    <a:pt x="20645" y="4040"/>
                  </a:moveTo>
                  <a:cubicBezTo>
                    <a:pt x="20672" y="4040"/>
                    <a:pt x="20705" y="4067"/>
                    <a:pt x="20689" y="4094"/>
                  </a:cubicBezTo>
                  <a:lnTo>
                    <a:pt x="17290" y="11143"/>
                  </a:lnTo>
                  <a:cubicBezTo>
                    <a:pt x="17286" y="11151"/>
                    <a:pt x="17279" y="11154"/>
                    <a:pt x="17270" y="11154"/>
                  </a:cubicBezTo>
                  <a:cubicBezTo>
                    <a:pt x="17245" y="11154"/>
                    <a:pt x="17210" y="11126"/>
                    <a:pt x="17221" y="11098"/>
                  </a:cubicBezTo>
                  <a:lnTo>
                    <a:pt x="17221" y="11098"/>
                  </a:lnTo>
                  <a:lnTo>
                    <a:pt x="17221" y="11105"/>
                  </a:lnTo>
                  <a:lnTo>
                    <a:pt x="20620" y="4055"/>
                  </a:lnTo>
                  <a:cubicBezTo>
                    <a:pt x="20625" y="4044"/>
                    <a:pt x="20634" y="4040"/>
                    <a:pt x="20645" y="4040"/>
                  </a:cubicBezTo>
                  <a:close/>
                  <a:moveTo>
                    <a:pt x="25445" y="10861"/>
                  </a:moveTo>
                  <a:cubicBezTo>
                    <a:pt x="25528" y="10930"/>
                    <a:pt x="25597" y="11014"/>
                    <a:pt x="25643" y="11120"/>
                  </a:cubicBezTo>
                  <a:cubicBezTo>
                    <a:pt x="25689" y="11197"/>
                    <a:pt x="25719" y="11288"/>
                    <a:pt x="25734" y="11380"/>
                  </a:cubicBezTo>
                  <a:cubicBezTo>
                    <a:pt x="25704" y="11364"/>
                    <a:pt x="25673" y="11349"/>
                    <a:pt x="25643" y="11341"/>
                  </a:cubicBezTo>
                  <a:cubicBezTo>
                    <a:pt x="25581" y="11322"/>
                    <a:pt x="25516" y="11312"/>
                    <a:pt x="25451" y="11312"/>
                  </a:cubicBezTo>
                  <a:cubicBezTo>
                    <a:pt x="25365" y="11312"/>
                    <a:pt x="25279" y="11330"/>
                    <a:pt x="25201" y="11364"/>
                  </a:cubicBezTo>
                  <a:cubicBezTo>
                    <a:pt x="25307" y="11212"/>
                    <a:pt x="25384" y="11037"/>
                    <a:pt x="25445" y="10861"/>
                  </a:cubicBezTo>
                  <a:close/>
                  <a:moveTo>
                    <a:pt x="12435" y="10915"/>
                  </a:moveTo>
                  <a:lnTo>
                    <a:pt x="12610" y="11502"/>
                  </a:lnTo>
                  <a:cubicBezTo>
                    <a:pt x="12694" y="11791"/>
                    <a:pt x="12831" y="12058"/>
                    <a:pt x="13007" y="12302"/>
                  </a:cubicBezTo>
                  <a:cubicBezTo>
                    <a:pt x="12763" y="12271"/>
                    <a:pt x="12526" y="12020"/>
                    <a:pt x="12420" y="11799"/>
                  </a:cubicBezTo>
                  <a:lnTo>
                    <a:pt x="12412" y="11799"/>
                  </a:lnTo>
                  <a:cubicBezTo>
                    <a:pt x="12321" y="11585"/>
                    <a:pt x="12252" y="11349"/>
                    <a:pt x="12351" y="11128"/>
                  </a:cubicBezTo>
                  <a:cubicBezTo>
                    <a:pt x="12382" y="11059"/>
                    <a:pt x="12404" y="10991"/>
                    <a:pt x="12435" y="10915"/>
                  </a:cubicBezTo>
                  <a:close/>
                  <a:moveTo>
                    <a:pt x="24058" y="12332"/>
                  </a:moveTo>
                  <a:cubicBezTo>
                    <a:pt x="24012" y="12515"/>
                    <a:pt x="23997" y="12698"/>
                    <a:pt x="23951" y="12889"/>
                  </a:cubicBezTo>
                  <a:lnTo>
                    <a:pt x="23943" y="12889"/>
                  </a:lnTo>
                  <a:cubicBezTo>
                    <a:pt x="23890" y="13125"/>
                    <a:pt x="23783" y="13384"/>
                    <a:pt x="23562" y="13506"/>
                  </a:cubicBezTo>
                  <a:cubicBezTo>
                    <a:pt x="23494" y="13544"/>
                    <a:pt x="23417" y="13575"/>
                    <a:pt x="23341" y="13590"/>
                  </a:cubicBezTo>
                  <a:cubicBezTo>
                    <a:pt x="23394" y="13536"/>
                    <a:pt x="23417" y="13453"/>
                    <a:pt x="23402" y="13376"/>
                  </a:cubicBezTo>
                  <a:cubicBezTo>
                    <a:pt x="23379" y="13224"/>
                    <a:pt x="23288" y="13079"/>
                    <a:pt x="23151" y="12995"/>
                  </a:cubicBezTo>
                  <a:cubicBezTo>
                    <a:pt x="23509" y="12858"/>
                    <a:pt x="23821" y="12629"/>
                    <a:pt x="24058" y="12332"/>
                  </a:cubicBezTo>
                  <a:close/>
                  <a:moveTo>
                    <a:pt x="22287" y="0"/>
                  </a:moveTo>
                  <a:cubicBezTo>
                    <a:pt x="21893" y="0"/>
                    <a:pt x="21528" y="267"/>
                    <a:pt x="21451" y="733"/>
                  </a:cubicBezTo>
                  <a:cubicBezTo>
                    <a:pt x="21451" y="740"/>
                    <a:pt x="21459" y="748"/>
                    <a:pt x="21459" y="755"/>
                  </a:cubicBezTo>
                  <a:cubicBezTo>
                    <a:pt x="21451" y="862"/>
                    <a:pt x="21459" y="961"/>
                    <a:pt x="21489" y="1068"/>
                  </a:cubicBezTo>
                  <a:cubicBezTo>
                    <a:pt x="21261" y="900"/>
                    <a:pt x="21039" y="687"/>
                    <a:pt x="20887" y="595"/>
                  </a:cubicBezTo>
                  <a:cubicBezTo>
                    <a:pt x="20658" y="473"/>
                    <a:pt x="20407" y="374"/>
                    <a:pt x="20148" y="306"/>
                  </a:cubicBezTo>
                  <a:cubicBezTo>
                    <a:pt x="19977" y="259"/>
                    <a:pt x="19789" y="224"/>
                    <a:pt x="19605" y="224"/>
                  </a:cubicBezTo>
                  <a:cubicBezTo>
                    <a:pt x="19339" y="224"/>
                    <a:pt x="19080" y="298"/>
                    <a:pt x="18890" y="519"/>
                  </a:cubicBezTo>
                  <a:cubicBezTo>
                    <a:pt x="18791" y="633"/>
                    <a:pt x="18563" y="870"/>
                    <a:pt x="18616" y="1045"/>
                  </a:cubicBezTo>
                  <a:cubicBezTo>
                    <a:pt x="18669" y="1220"/>
                    <a:pt x="18806" y="1441"/>
                    <a:pt x="18982" y="1518"/>
                  </a:cubicBezTo>
                  <a:lnTo>
                    <a:pt x="19027" y="1533"/>
                  </a:lnTo>
                  <a:cubicBezTo>
                    <a:pt x="18944" y="1578"/>
                    <a:pt x="18867" y="1632"/>
                    <a:pt x="18791" y="1693"/>
                  </a:cubicBezTo>
                  <a:cubicBezTo>
                    <a:pt x="18410" y="2005"/>
                    <a:pt x="18090" y="2409"/>
                    <a:pt x="17686" y="2684"/>
                  </a:cubicBezTo>
                  <a:lnTo>
                    <a:pt x="16962" y="2966"/>
                  </a:lnTo>
                  <a:cubicBezTo>
                    <a:pt x="16916" y="2966"/>
                    <a:pt x="13258" y="4467"/>
                    <a:pt x="12534" y="5145"/>
                  </a:cubicBezTo>
                  <a:cubicBezTo>
                    <a:pt x="12450" y="5244"/>
                    <a:pt x="12366" y="5351"/>
                    <a:pt x="12275" y="5450"/>
                  </a:cubicBezTo>
                  <a:cubicBezTo>
                    <a:pt x="12260" y="5481"/>
                    <a:pt x="12244" y="5519"/>
                    <a:pt x="12222" y="5549"/>
                  </a:cubicBezTo>
                  <a:cubicBezTo>
                    <a:pt x="12039" y="5755"/>
                    <a:pt x="11879" y="5991"/>
                    <a:pt x="11749" y="6243"/>
                  </a:cubicBezTo>
                  <a:cubicBezTo>
                    <a:pt x="11581" y="6449"/>
                    <a:pt x="11406" y="6647"/>
                    <a:pt x="11261" y="6860"/>
                  </a:cubicBezTo>
                  <a:cubicBezTo>
                    <a:pt x="11208" y="6944"/>
                    <a:pt x="11155" y="7028"/>
                    <a:pt x="11116" y="7112"/>
                  </a:cubicBezTo>
                  <a:cubicBezTo>
                    <a:pt x="11109" y="7096"/>
                    <a:pt x="11101" y="7081"/>
                    <a:pt x="11101" y="7074"/>
                  </a:cubicBezTo>
                  <a:cubicBezTo>
                    <a:pt x="11025" y="6891"/>
                    <a:pt x="10804" y="6753"/>
                    <a:pt x="10636" y="6708"/>
                  </a:cubicBezTo>
                  <a:cubicBezTo>
                    <a:pt x="10598" y="6700"/>
                    <a:pt x="10560" y="6696"/>
                    <a:pt x="10522" y="6696"/>
                  </a:cubicBezTo>
                  <a:cubicBezTo>
                    <a:pt x="10372" y="6696"/>
                    <a:pt x="10228" y="6755"/>
                    <a:pt x="10118" y="6852"/>
                  </a:cubicBezTo>
                  <a:cubicBezTo>
                    <a:pt x="9775" y="7203"/>
                    <a:pt x="9859" y="7904"/>
                    <a:pt x="9988" y="8339"/>
                  </a:cubicBezTo>
                  <a:cubicBezTo>
                    <a:pt x="9988" y="8346"/>
                    <a:pt x="9996" y="8354"/>
                    <a:pt x="9996" y="8362"/>
                  </a:cubicBezTo>
                  <a:cubicBezTo>
                    <a:pt x="9973" y="8392"/>
                    <a:pt x="9958" y="8430"/>
                    <a:pt x="9973" y="8468"/>
                  </a:cubicBezTo>
                  <a:cubicBezTo>
                    <a:pt x="10194" y="9207"/>
                    <a:pt x="9264" y="9703"/>
                    <a:pt x="8723" y="9848"/>
                  </a:cubicBezTo>
                  <a:cubicBezTo>
                    <a:pt x="8424" y="9931"/>
                    <a:pt x="8115" y="9944"/>
                    <a:pt x="7805" y="9944"/>
                  </a:cubicBezTo>
                  <a:cubicBezTo>
                    <a:pt x="7674" y="9944"/>
                    <a:pt x="7543" y="9942"/>
                    <a:pt x="7412" y="9942"/>
                  </a:cubicBezTo>
                  <a:cubicBezTo>
                    <a:pt x="7318" y="9942"/>
                    <a:pt x="7224" y="9943"/>
                    <a:pt x="7130" y="9947"/>
                  </a:cubicBezTo>
                  <a:cubicBezTo>
                    <a:pt x="6871" y="9962"/>
                    <a:pt x="6506" y="10046"/>
                    <a:pt x="6384" y="10305"/>
                  </a:cubicBezTo>
                  <a:cubicBezTo>
                    <a:pt x="6315" y="10427"/>
                    <a:pt x="6277" y="10564"/>
                    <a:pt x="6269" y="10701"/>
                  </a:cubicBezTo>
                  <a:cubicBezTo>
                    <a:pt x="6269" y="10755"/>
                    <a:pt x="6269" y="10793"/>
                    <a:pt x="6277" y="10846"/>
                  </a:cubicBezTo>
                  <a:cubicBezTo>
                    <a:pt x="6140" y="10602"/>
                    <a:pt x="5926" y="10412"/>
                    <a:pt x="5705" y="10389"/>
                  </a:cubicBezTo>
                  <a:cubicBezTo>
                    <a:pt x="5694" y="10387"/>
                    <a:pt x="5683" y="10387"/>
                    <a:pt x="5671" y="10387"/>
                  </a:cubicBezTo>
                  <a:cubicBezTo>
                    <a:pt x="5485" y="10387"/>
                    <a:pt x="5262" y="10555"/>
                    <a:pt x="5362" y="10770"/>
                  </a:cubicBezTo>
                  <a:cubicBezTo>
                    <a:pt x="5385" y="10816"/>
                    <a:pt x="5416" y="10854"/>
                    <a:pt x="5454" y="10892"/>
                  </a:cubicBezTo>
                  <a:cubicBezTo>
                    <a:pt x="5271" y="10800"/>
                    <a:pt x="5088" y="10757"/>
                    <a:pt x="4900" y="10757"/>
                  </a:cubicBezTo>
                  <a:cubicBezTo>
                    <a:pt x="4713" y="10757"/>
                    <a:pt x="4520" y="10800"/>
                    <a:pt x="4318" y="10884"/>
                  </a:cubicBezTo>
                  <a:cubicBezTo>
                    <a:pt x="3808" y="11090"/>
                    <a:pt x="3426" y="11502"/>
                    <a:pt x="3061" y="11913"/>
                  </a:cubicBezTo>
                  <a:cubicBezTo>
                    <a:pt x="2863" y="12157"/>
                    <a:pt x="2619" y="12348"/>
                    <a:pt x="2344" y="12485"/>
                  </a:cubicBezTo>
                  <a:lnTo>
                    <a:pt x="2276" y="12500"/>
                  </a:lnTo>
                  <a:cubicBezTo>
                    <a:pt x="2260" y="12480"/>
                    <a:pt x="2238" y="12469"/>
                    <a:pt x="2214" y="12469"/>
                  </a:cubicBezTo>
                  <a:cubicBezTo>
                    <a:pt x="2202" y="12469"/>
                    <a:pt x="2189" y="12472"/>
                    <a:pt x="2177" y="12477"/>
                  </a:cubicBezTo>
                  <a:cubicBezTo>
                    <a:pt x="2093" y="12509"/>
                    <a:pt x="2001" y="12524"/>
                    <a:pt x="1907" y="12524"/>
                  </a:cubicBezTo>
                  <a:cubicBezTo>
                    <a:pt x="1639" y="12524"/>
                    <a:pt x="1349" y="12406"/>
                    <a:pt x="1163" y="12226"/>
                  </a:cubicBezTo>
                  <a:cubicBezTo>
                    <a:pt x="1018" y="12081"/>
                    <a:pt x="919" y="11944"/>
                    <a:pt x="713" y="11936"/>
                  </a:cubicBezTo>
                  <a:cubicBezTo>
                    <a:pt x="709" y="11936"/>
                    <a:pt x="704" y="11936"/>
                    <a:pt x="699" y="11936"/>
                  </a:cubicBezTo>
                  <a:cubicBezTo>
                    <a:pt x="348" y="11936"/>
                    <a:pt x="363" y="12511"/>
                    <a:pt x="424" y="12751"/>
                  </a:cubicBezTo>
                  <a:cubicBezTo>
                    <a:pt x="302" y="12805"/>
                    <a:pt x="241" y="12957"/>
                    <a:pt x="286" y="13087"/>
                  </a:cubicBezTo>
                  <a:cubicBezTo>
                    <a:pt x="157" y="13133"/>
                    <a:pt x="65" y="13247"/>
                    <a:pt x="43" y="13384"/>
                  </a:cubicBezTo>
                  <a:cubicBezTo>
                    <a:pt x="1" y="13636"/>
                    <a:pt x="197" y="13792"/>
                    <a:pt x="406" y="13792"/>
                  </a:cubicBezTo>
                  <a:cubicBezTo>
                    <a:pt x="425" y="13792"/>
                    <a:pt x="443" y="13790"/>
                    <a:pt x="462" y="13788"/>
                  </a:cubicBezTo>
                  <a:lnTo>
                    <a:pt x="462" y="13788"/>
                  </a:lnTo>
                  <a:cubicBezTo>
                    <a:pt x="454" y="13957"/>
                    <a:pt x="560" y="14147"/>
                    <a:pt x="745" y="14147"/>
                  </a:cubicBezTo>
                  <a:cubicBezTo>
                    <a:pt x="752" y="14147"/>
                    <a:pt x="759" y="14147"/>
                    <a:pt x="767" y="14146"/>
                  </a:cubicBezTo>
                  <a:cubicBezTo>
                    <a:pt x="774" y="14169"/>
                    <a:pt x="782" y="14184"/>
                    <a:pt x="805" y="14199"/>
                  </a:cubicBezTo>
                  <a:cubicBezTo>
                    <a:pt x="873" y="14260"/>
                    <a:pt x="866" y="14360"/>
                    <a:pt x="942" y="14428"/>
                  </a:cubicBezTo>
                  <a:cubicBezTo>
                    <a:pt x="1018" y="14497"/>
                    <a:pt x="1094" y="14558"/>
                    <a:pt x="1186" y="14619"/>
                  </a:cubicBezTo>
                  <a:cubicBezTo>
                    <a:pt x="1224" y="14644"/>
                    <a:pt x="1267" y="14656"/>
                    <a:pt x="1311" y="14656"/>
                  </a:cubicBezTo>
                  <a:cubicBezTo>
                    <a:pt x="1371" y="14656"/>
                    <a:pt x="1431" y="14633"/>
                    <a:pt x="1475" y="14588"/>
                  </a:cubicBezTo>
                  <a:cubicBezTo>
                    <a:pt x="1628" y="14421"/>
                    <a:pt x="1628" y="14161"/>
                    <a:pt x="1773" y="13978"/>
                  </a:cubicBezTo>
                  <a:cubicBezTo>
                    <a:pt x="1986" y="13689"/>
                    <a:pt x="2276" y="13468"/>
                    <a:pt x="2603" y="13331"/>
                  </a:cubicBezTo>
                  <a:cubicBezTo>
                    <a:pt x="2634" y="13315"/>
                    <a:pt x="2664" y="13285"/>
                    <a:pt x="2664" y="13254"/>
                  </a:cubicBezTo>
                  <a:cubicBezTo>
                    <a:pt x="2736" y="13246"/>
                    <a:pt x="2809" y="13243"/>
                    <a:pt x="2881" y="13243"/>
                  </a:cubicBezTo>
                  <a:cubicBezTo>
                    <a:pt x="3082" y="13243"/>
                    <a:pt x="3283" y="13272"/>
                    <a:pt x="3480" y="13323"/>
                  </a:cubicBezTo>
                  <a:cubicBezTo>
                    <a:pt x="3854" y="13421"/>
                    <a:pt x="4235" y="13510"/>
                    <a:pt x="4619" y="13510"/>
                  </a:cubicBezTo>
                  <a:cubicBezTo>
                    <a:pt x="4775" y="13510"/>
                    <a:pt x="4931" y="13495"/>
                    <a:pt x="5088" y="13460"/>
                  </a:cubicBezTo>
                  <a:cubicBezTo>
                    <a:pt x="5515" y="13369"/>
                    <a:pt x="5812" y="13163"/>
                    <a:pt x="6018" y="12805"/>
                  </a:cubicBezTo>
                  <a:lnTo>
                    <a:pt x="6018" y="12805"/>
                  </a:lnTo>
                  <a:cubicBezTo>
                    <a:pt x="6010" y="12851"/>
                    <a:pt x="6010" y="12904"/>
                    <a:pt x="6018" y="12957"/>
                  </a:cubicBezTo>
                  <a:cubicBezTo>
                    <a:pt x="6040" y="13097"/>
                    <a:pt x="6152" y="13155"/>
                    <a:pt x="6270" y="13155"/>
                  </a:cubicBezTo>
                  <a:cubicBezTo>
                    <a:pt x="6357" y="13155"/>
                    <a:pt x="6447" y="13123"/>
                    <a:pt x="6506" y="13072"/>
                  </a:cubicBezTo>
                  <a:cubicBezTo>
                    <a:pt x="6681" y="12927"/>
                    <a:pt x="6749" y="12637"/>
                    <a:pt x="6734" y="12363"/>
                  </a:cubicBezTo>
                  <a:lnTo>
                    <a:pt x="6734" y="12363"/>
                  </a:lnTo>
                  <a:cubicBezTo>
                    <a:pt x="6757" y="12401"/>
                    <a:pt x="6780" y="12439"/>
                    <a:pt x="6803" y="12485"/>
                  </a:cubicBezTo>
                  <a:cubicBezTo>
                    <a:pt x="6887" y="12599"/>
                    <a:pt x="6993" y="12683"/>
                    <a:pt x="7115" y="12751"/>
                  </a:cubicBezTo>
                  <a:cubicBezTo>
                    <a:pt x="7187" y="12794"/>
                    <a:pt x="7268" y="12812"/>
                    <a:pt x="7352" y="12812"/>
                  </a:cubicBezTo>
                  <a:cubicBezTo>
                    <a:pt x="7554" y="12812"/>
                    <a:pt x="7773" y="12711"/>
                    <a:pt x="7923" y="12614"/>
                  </a:cubicBezTo>
                  <a:cubicBezTo>
                    <a:pt x="8380" y="12332"/>
                    <a:pt x="8792" y="11959"/>
                    <a:pt x="9303" y="11784"/>
                  </a:cubicBezTo>
                  <a:cubicBezTo>
                    <a:pt x="9521" y="11704"/>
                    <a:pt x="9830" y="11636"/>
                    <a:pt x="10131" y="11636"/>
                  </a:cubicBezTo>
                  <a:cubicBezTo>
                    <a:pt x="10555" y="11636"/>
                    <a:pt x="10965" y="11771"/>
                    <a:pt x="11094" y="12203"/>
                  </a:cubicBezTo>
                  <a:cubicBezTo>
                    <a:pt x="11101" y="12241"/>
                    <a:pt x="11132" y="12271"/>
                    <a:pt x="11170" y="12271"/>
                  </a:cubicBezTo>
                  <a:cubicBezTo>
                    <a:pt x="11185" y="12325"/>
                    <a:pt x="11200" y="12386"/>
                    <a:pt x="11216" y="12431"/>
                  </a:cubicBezTo>
                  <a:cubicBezTo>
                    <a:pt x="11345" y="12866"/>
                    <a:pt x="11772" y="13575"/>
                    <a:pt x="12252" y="13666"/>
                  </a:cubicBezTo>
                  <a:cubicBezTo>
                    <a:pt x="12263" y="13668"/>
                    <a:pt x="12273" y="13669"/>
                    <a:pt x="12284" y="13669"/>
                  </a:cubicBezTo>
                  <a:cubicBezTo>
                    <a:pt x="12416" y="13669"/>
                    <a:pt x="12535" y="13542"/>
                    <a:pt x="12641" y="13414"/>
                  </a:cubicBezTo>
                  <a:cubicBezTo>
                    <a:pt x="12755" y="13277"/>
                    <a:pt x="12862" y="13033"/>
                    <a:pt x="12831" y="12843"/>
                  </a:cubicBezTo>
                  <a:cubicBezTo>
                    <a:pt x="12831" y="12828"/>
                    <a:pt x="12824" y="12812"/>
                    <a:pt x="12816" y="12797"/>
                  </a:cubicBezTo>
                  <a:lnTo>
                    <a:pt x="12816" y="12797"/>
                  </a:lnTo>
                  <a:cubicBezTo>
                    <a:pt x="12900" y="12843"/>
                    <a:pt x="12991" y="12889"/>
                    <a:pt x="13075" y="12919"/>
                  </a:cubicBezTo>
                  <a:cubicBezTo>
                    <a:pt x="13494" y="13087"/>
                    <a:pt x="13952" y="13163"/>
                    <a:pt x="14371" y="13346"/>
                  </a:cubicBezTo>
                  <a:cubicBezTo>
                    <a:pt x="14546" y="13392"/>
                    <a:pt x="14729" y="13437"/>
                    <a:pt x="14912" y="13475"/>
                  </a:cubicBezTo>
                  <a:lnTo>
                    <a:pt x="14889" y="13453"/>
                  </a:lnTo>
                  <a:lnTo>
                    <a:pt x="14889" y="13453"/>
                  </a:lnTo>
                  <a:cubicBezTo>
                    <a:pt x="15290" y="13548"/>
                    <a:pt x="15734" y="13598"/>
                    <a:pt x="16213" y="13598"/>
                  </a:cubicBezTo>
                  <a:cubicBezTo>
                    <a:pt x="16654" y="13598"/>
                    <a:pt x="17124" y="13555"/>
                    <a:pt x="17617" y="13468"/>
                  </a:cubicBezTo>
                  <a:lnTo>
                    <a:pt x="19012" y="13186"/>
                  </a:lnTo>
                  <a:cubicBezTo>
                    <a:pt x="19035" y="13171"/>
                    <a:pt x="19050" y="13163"/>
                    <a:pt x="19073" y="13163"/>
                  </a:cubicBezTo>
                  <a:cubicBezTo>
                    <a:pt x="19111" y="13163"/>
                    <a:pt x="19149" y="13155"/>
                    <a:pt x="19180" y="13155"/>
                  </a:cubicBezTo>
                  <a:cubicBezTo>
                    <a:pt x="19180" y="13155"/>
                    <a:pt x="20232" y="12965"/>
                    <a:pt x="20308" y="12927"/>
                  </a:cubicBezTo>
                  <a:cubicBezTo>
                    <a:pt x="20320" y="12921"/>
                    <a:pt x="20332" y="12918"/>
                    <a:pt x="20344" y="12918"/>
                  </a:cubicBezTo>
                  <a:cubicBezTo>
                    <a:pt x="20376" y="12918"/>
                    <a:pt x="20403" y="12939"/>
                    <a:pt x="20415" y="12972"/>
                  </a:cubicBezTo>
                  <a:cubicBezTo>
                    <a:pt x="20521" y="12957"/>
                    <a:pt x="20628" y="12950"/>
                    <a:pt x="20735" y="12950"/>
                  </a:cubicBezTo>
                  <a:cubicBezTo>
                    <a:pt x="20757" y="12949"/>
                    <a:pt x="20779" y="12949"/>
                    <a:pt x="20802" y="12949"/>
                  </a:cubicBezTo>
                  <a:cubicBezTo>
                    <a:pt x="21275" y="12949"/>
                    <a:pt x="21748" y="13096"/>
                    <a:pt x="22221" y="13133"/>
                  </a:cubicBezTo>
                  <a:cubicBezTo>
                    <a:pt x="22270" y="13136"/>
                    <a:pt x="22318" y="13138"/>
                    <a:pt x="22366" y="13138"/>
                  </a:cubicBezTo>
                  <a:cubicBezTo>
                    <a:pt x="22413" y="13138"/>
                    <a:pt x="22461" y="13136"/>
                    <a:pt x="22510" y="13133"/>
                  </a:cubicBezTo>
                  <a:lnTo>
                    <a:pt x="22510" y="13133"/>
                  </a:lnTo>
                  <a:cubicBezTo>
                    <a:pt x="22495" y="13140"/>
                    <a:pt x="22488" y="13155"/>
                    <a:pt x="22480" y="13163"/>
                  </a:cubicBezTo>
                  <a:cubicBezTo>
                    <a:pt x="22381" y="13323"/>
                    <a:pt x="22388" y="13590"/>
                    <a:pt x="22434" y="13765"/>
                  </a:cubicBezTo>
                  <a:cubicBezTo>
                    <a:pt x="22488" y="13948"/>
                    <a:pt x="22808" y="14009"/>
                    <a:pt x="22945" y="14047"/>
                  </a:cubicBezTo>
                  <a:cubicBezTo>
                    <a:pt x="23013" y="14065"/>
                    <a:pt x="23079" y="14073"/>
                    <a:pt x="23144" y="14073"/>
                  </a:cubicBezTo>
                  <a:cubicBezTo>
                    <a:pt x="23533" y="14073"/>
                    <a:pt x="23869" y="13786"/>
                    <a:pt x="24111" y="13498"/>
                  </a:cubicBezTo>
                  <a:cubicBezTo>
                    <a:pt x="24286" y="13293"/>
                    <a:pt x="24439" y="13072"/>
                    <a:pt x="24561" y="12828"/>
                  </a:cubicBezTo>
                  <a:cubicBezTo>
                    <a:pt x="24644" y="12675"/>
                    <a:pt x="24698" y="12363"/>
                    <a:pt x="24797" y="12096"/>
                  </a:cubicBezTo>
                  <a:cubicBezTo>
                    <a:pt x="24835" y="12195"/>
                    <a:pt x="24881" y="12287"/>
                    <a:pt x="24942" y="12370"/>
                  </a:cubicBezTo>
                  <a:cubicBezTo>
                    <a:pt x="24949" y="12378"/>
                    <a:pt x="24949" y="12386"/>
                    <a:pt x="24949" y="12393"/>
                  </a:cubicBezTo>
                  <a:cubicBezTo>
                    <a:pt x="25128" y="12586"/>
                    <a:pt x="25349" y="12675"/>
                    <a:pt x="25566" y="12675"/>
                  </a:cubicBezTo>
                  <a:cubicBezTo>
                    <a:pt x="25924" y="12675"/>
                    <a:pt x="26272" y="12435"/>
                    <a:pt x="26405" y="12027"/>
                  </a:cubicBezTo>
                  <a:cubicBezTo>
                    <a:pt x="26656" y="11281"/>
                    <a:pt x="26283" y="10412"/>
                    <a:pt x="25948" y="9749"/>
                  </a:cubicBezTo>
                  <a:cubicBezTo>
                    <a:pt x="25803" y="9474"/>
                    <a:pt x="25498" y="8903"/>
                    <a:pt x="25559" y="8514"/>
                  </a:cubicBezTo>
                  <a:lnTo>
                    <a:pt x="25559" y="8514"/>
                  </a:lnTo>
                  <a:cubicBezTo>
                    <a:pt x="25733" y="8746"/>
                    <a:pt x="25978" y="8912"/>
                    <a:pt x="26265" y="8912"/>
                  </a:cubicBezTo>
                  <a:cubicBezTo>
                    <a:pt x="26318" y="8912"/>
                    <a:pt x="26372" y="8907"/>
                    <a:pt x="26428" y="8895"/>
                  </a:cubicBezTo>
                  <a:cubicBezTo>
                    <a:pt x="26946" y="8758"/>
                    <a:pt x="27220" y="8201"/>
                    <a:pt x="27015" y="7706"/>
                  </a:cubicBezTo>
                  <a:cubicBezTo>
                    <a:pt x="26902" y="7453"/>
                    <a:pt x="26569" y="7189"/>
                    <a:pt x="26268" y="7189"/>
                  </a:cubicBezTo>
                  <a:cubicBezTo>
                    <a:pt x="26142" y="7189"/>
                    <a:pt x="26021" y="7236"/>
                    <a:pt x="25925" y="7348"/>
                  </a:cubicBezTo>
                  <a:cubicBezTo>
                    <a:pt x="25696" y="7607"/>
                    <a:pt x="25620" y="8240"/>
                    <a:pt x="26100" y="8293"/>
                  </a:cubicBezTo>
                  <a:cubicBezTo>
                    <a:pt x="26116" y="8295"/>
                    <a:pt x="26132" y="8295"/>
                    <a:pt x="26148" y="8295"/>
                  </a:cubicBezTo>
                  <a:cubicBezTo>
                    <a:pt x="26487" y="8295"/>
                    <a:pt x="26623" y="7908"/>
                    <a:pt x="26390" y="7653"/>
                  </a:cubicBezTo>
                  <a:cubicBezTo>
                    <a:pt x="26344" y="7599"/>
                    <a:pt x="26283" y="7554"/>
                    <a:pt x="26222" y="7531"/>
                  </a:cubicBezTo>
                  <a:lnTo>
                    <a:pt x="26222" y="7531"/>
                  </a:lnTo>
                  <a:cubicBezTo>
                    <a:pt x="26291" y="7546"/>
                    <a:pt x="26359" y="7569"/>
                    <a:pt x="26420" y="7607"/>
                  </a:cubicBezTo>
                  <a:cubicBezTo>
                    <a:pt x="26611" y="7729"/>
                    <a:pt x="26679" y="8034"/>
                    <a:pt x="26512" y="8209"/>
                  </a:cubicBezTo>
                  <a:cubicBezTo>
                    <a:pt x="26412" y="8309"/>
                    <a:pt x="26257" y="8364"/>
                    <a:pt x="26104" y="8364"/>
                  </a:cubicBezTo>
                  <a:cubicBezTo>
                    <a:pt x="25953" y="8364"/>
                    <a:pt x="25802" y="8311"/>
                    <a:pt x="25704" y="8194"/>
                  </a:cubicBezTo>
                  <a:cubicBezTo>
                    <a:pt x="25605" y="8095"/>
                    <a:pt x="25528" y="7980"/>
                    <a:pt x="25475" y="7851"/>
                  </a:cubicBezTo>
                  <a:cubicBezTo>
                    <a:pt x="25452" y="7775"/>
                    <a:pt x="25445" y="7698"/>
                    <a:pt x="25429" y="7622"/>
                  </a:cubicBezTo>
                  <a:cubicBezTo>
                    <a:pt x="25414" y="7241"/>
                    <a:pt x="25567" y="6921"/>
                    <a:pt x="25871" y="6624"/>
                  </a:cubicBezTo>
                  <a:cubicBezTo>
                    <a:pt x="26054" y="6418"/>
                    <a:pt x="26298" y="6273"/>
                    <a:pt x="26565" y="6197"/>
                  </a:cubicBezTo>
                  <a:lnTo>
                    <a:pt x="26565" y="6197"/>
                  </a:lnTo>
                  <a:cubicBezTo>
                    <a:pt x="26550" y="6311"/>
                    <a:pt x="26573" y="6426"/>
                    <a:pt x="26618" y="6525"/>
                  </a:cubicBezTo>
                  <a:cubicBezTo>
                    <a:pt x="26729" y="6740"/>
                    <a:pt x="27101" y="6804"/>
                    <a:pt x="27326" y="6804"/>
                  </a:cubicBezTo>
                  <a:cubicBezTo>
                    <a:pt x="27364" y="6804"/>
                    <a:pt x="27398" y="6802"/>
                    <a:pt x="27426" y="6799"/>
                  </a:cubicBezTo>
                  <a:cubicBezTo>
                    <a:pt x="27670" y="6761"/>
                    <a:pt x="27937" y="6647"/>
                    <a:pt x="27967" y="6319"/>
                  </a:cubicBezTo>
                  <a:cubicBezTo>
                    <a:pt x="27990" y="6098"/>
                    <a:pt x="27861" y="5915"/>
                    <a:pt x="27693" y="5763"/>
                  </a:cubicBezTo>
                  <a:lnTo>
                    <a:pt x="27693" y="5763"/>
                  </a:lnTo>
                  <a:cubicBezTo>
                    <a:pt x="27722" y="5765"/>
                    <a:pt x="27750" y="5767"/>
                    <a:pt x="27779" y="5767"/>
                  </a:cubicBezTo>
                  <a:cubicBezTo>
                    <a:pt x="28073" y="5767"/>
                    <a:pt x="28337" y="5617"/>
                    <a:pt x="28379" y="5214"/>
                  </a:cubicBezTo>
                  <a:cubicBezTo>
                    <a:pt x="28379" y="5153"/>
                    <a:pt x="28379" y="5084"/>
                    <a:pt x="28364" y="5023"/>
                  </a:cubicBezTo>
                  <a:lnTo>
                    <a:pt x="28371" y="5023"/>
                  </a:lnTo>
                  <a:cubicBezTo>
                    <a:pt x="28364" y="5000"/>
                    <a:pt x="28364" y="4985"/>
                    <a:pt x="28356" y="4970"/>
                  </a:cubicBezTo>
                  <a:cubicBezTo>
                    <a:pt x="28348" y="4955"/>
                    <a:pt x="28348" y="4932"/>
                    <a:pt x="28341" y="4917"/>
                  </a:cubicBezTo>
                  <a:lnTo>
                    <a:pt x="28333" y="4917"/>
                  </a:lnTo>
                  <a:cubicBezTo>
                    <a:pt x="28303" y="4856"/>
                    <a:pt x="28272" y="4795"/>
                    <a:pt x="28226" y="4741"/>
                  </a:cubicBezTo>
                  <a:cubicBezTo>
                    <a:pt x="28090" y="4579"/>
                    <a:pt x="27939" y="4512"/>
                    <a:pt x="27789" y="4512"/>
                  </a:cubicBezTo>
                  <a:cubicBezTo>
                    <a:pt x="27638" y="4512"/>
                    <a:pt x="27488" y="4581"/>
                    <a:pt x="27358" y="4688"/>
                  </a:cubicBezTo>
                  <a:cubicBezTo>
                    <a:pt x="27411" y="4467"/>
                    <a:pt x="27426" y="4238"/>
                    <a:pt x="27281" y="4063"/>
                  </a:cubicBezTo>
                  <a:cubicBezTo>
                    <a:pt x="27176" y="3935"/>
                    <a:pt x="27051" y="3888"/>
                    <a:pt x="26925" y="3888"/>
                  </a:cubicBezTo>
                  <a:cubicBezTo>
                    <a:pt x="26804" y="3888"/>
                    <a:pt x="26681" y="3931"/>
                    <a:pt x="26573" y="3987"/>
                  </a:cubicBezTo>
                  <a:cubicBezTo>
                    <a:pt x="26405" y="4071"/>
                    <a:pt x="26024" y="4391"/>
                    <a:pt x="26054" y="4673"/>
                  </a:cubicBezTo>
                  <a:cubicBezTo>
                    <a:pt x="26062" y="4764"/>
                    <a:pt x="26100" y="4856"/>
                    <a:pt x="26161" y="4940"/>
                  </a:cubicBezTo>
                  <a:cubicBezTo>
                    <a:pt x="26003" y="4991"/>
                    <a:pt x="25839" y="5016"/>
                    <a:pt x="25676" y="5016"/>
                  </a:cubicBezTo>
                  <a:cubicBezTo>
                    <a:pt x="25572" y="5016"/>
                    <a:pt x="25469" y="5006"/>
                    <a:pt x="25368" y="4985"/>
                  </a:cubicBezTo>
                  <a:cubicBezTo>
                    <a:pt x="24835" y="4879"/>
                    <a:pt x="24492" y="4619"/>
                    <a:pt x="24317" y="4086"/>
                  </a:cubicBezTo>
                  <a:cubicBezTo>
                    <a:pt x="24271" y="3956"/>
                    <a:pt x="24248" y="3827"/>
                    <a:pt x="24240" y="3690"/>
                  </a:cubicBezTo>
                  <a:cubicBezTo>
                    <a:pt x="24334" y="3401"/>
                    <a:pt x="24613" y="3146"/>
                    <a:pt x="24908" y="3146"/>
                  </a:cubicBezTo>
                  <a:cubicBezTo>
                    <a:pt x="24924" y="3146"/>
                    <a:pt x="24940" y="3147"/>
                    <a:pt x="24957" y="3148"/>
                  </a:cubicBezTo>
                  <a:cubicBezTo>
                    <a:pt x="25239" y="3171"/>
                    <a:pt x="25528" y="3537"/>
                    <a:pt x="25315" y="3812"/>
                  </a:cubicBezTo>
                  <a:cubicBezTo>
                    <a:pt x="25300" y="3834"/>
                    <a:pt x="25262" y="3880"/>
                    <a:pt x="25216" y="3933"/>
                  </a:cubicBezTo>
                  <a:cubicBezTo>
                    <a:pt x="25224" y="3903"/>
                    <a:pt x="25231" y="3865"/>
                    <a:pt x="25239" y="3834"/>
                  </a:cubicBezTo>
                  <a:cubicBezTo>
                    <a:pt x="25277" y="3567"/>
                    <a:pt x="25104" y="3366"/>
                    <a:pt x="24896" y="3366"/>
                  </a:cubicBezTo>
                  <a:cubicBezTo>
                    <a:pt x="24814" y="3366"/>
                    <a:pt x="24727" y="3397"/>
                    <a:pt x="24644" y="3469"/>
                  </a:cubicBezTo>
                  <a:cubicBezTo>
                    <a:pt x="24279" y="3789"/>
                    <a:pt x="24698" y="4269"/>
                    <a:pt x="25018" y="4353"/>
                  </a:cubicBezTo>
                  <a:cubicBezTo>
                    <a:pt x="25058" y="4363"/>
                    <a:pt x="25097" y="4368"/>
                    <a:pt x="25135" y="4368"/>
                  </a:cubicBezTo>
                  <a:cubicBezTo>
                    <a:pt x="25550" y="4368"/>
                    <a:pt x="25783" y="3787"/>
                    <a:pt x="25727" y="3430"/>
                  </a:cubicBezTo>
                  <a:cubicBezTo>
                    <a:pt x="25647" y="3010"/>
                    <a:pt x="25286" y="2726"/>
                    <a:pt x="24891" y="2726"/>
                  </a:cubicBezTo>
                  <a:cubicBezTo>
                    <a:pt x="24792" y="2726"/>
                    <a:pt x="24691" y="2744"/>
                    <a:pt x="24591" y="2783"/>
                  </a:cubicBezTo>
                  <a:cubicBezTo>
                    <a:pt x="24256" y="2920"/>
                    <a:pt x="24096" y="3255"/>
                    <a:pt x="24080" y="3598"/>
                  </a:cubicBezTo>
                  <a:cubicBezTo>
                    <a:pt x="23814" y="3309"/>
                    <a:pt x="23760" y="2661"/>
                    <a:pt x="23722" y="2348"/>
                  </a:cubicBezTo>
                  <a:cubicBezTo>
                    <a:pt x="23638" y="1609"/>
                    <a:pt x="23478" y="672"/>
                    <a:pt x="22853" y="199"/>
                  </a:cubicBezTo>
                  <a:cubicBezTo>
                    <a:pt x="22678" y="64"/>
                    <a:pt x="22479" y="0"/>
                    <a:pt x="22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6"/>
            <p:cNvSpPr/>
            <p:nvPr/>
          </p:nvSpPr>
          <p:spPr>
            <a:xfrm>
              <a:off x="3940575" y="4917075"/>
              <a:ext cx="54150" cy="47850"/>
            </a:xfrm>
            <a:custGeom>
              <a:avLst/>
              <a:gdLst/>
              <a:ahLst/>
              <a:cxnLst/>
              <a:rect l="l" t="t" r="r" b="b"/>
              <a:pathLst>
                <a:path w="2166" h="1914" extrusionOk="0">
                  <a:moveTo>
                    <a:pt x="1169" y="1"/>
                  </a:moveTo>
                  <a:cubicBezTo>
                    <a:pt x="821" y="1"/>
                    <a:pt x="476" y="188"/>
                    <a:pt x="306" y="541"/>
                  </a:cubicBezTo>
                  <a:cubicBezTo>
                    <a:pt x="1" y="1182"/>
                    <a:pt x="466" y="1913"/>
                    <a:pt x="1167" y="1913"/>
                  </a:cubicBezTo>
                  <a:cubicBezTo>
                    <a:pt x="1617" y="1913"/>
                    <a:pt x="2005" y="1608"/>
                    <a:pt x="2097" y="1166"/>
                  </a:cubicBezTo>
                  <a:cubicBezTo>
                    <a:pt x="2165" y="884"/>
                    <a:pt x="2097" y="587"/>
                    <a:pt x="1914" y="359"/>
                  </a:cubicBezTo>
                  <a:cubicBezTo>
                    <a:pt x="1719" y="117"/>
                    <a:pt x="1443" y="1"/>
                    <a:pt x="1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6"/>
            <p:cNvSpPr/>
            <p:nvPr/>
          </p:nvSpPr>
          <p:spPr>
            <a:xfrm>
              <a:off x="3969750" y="4940850"/>
              <a:ext cx="175" cy="250"/>
            </a:xfrm>
            <a:custGeom>
              <a:avLst/>
              <a:gdLst/>
              <a:ahLst/>
              <a:cxnLst/>
              <a:rect l="l" t="t" r="r" b="b"/>
              <a:pathLst>
                <a:path w="7" h="10" extrusionOk="0">
                  <a:moveTo>
                    <a:pt x="6" y="1"/>
                  </a:moveTo>
                  <a:cubicBezTo>
                    <a:pt x="5" y="1"/>
                    <a:pt x="3" y="3"/>
                    <a:pt x="0" y="10"/>
                  </a:cubicBezTo>
                  <a:cubicBezTo>
                    <a:pt x="4" y="5"/>
                    <a:pt x="6" y="1"/>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6"/>
            <p:cNvSpPr/>
            <p:nvPr/>
          </p:nvSpPr>
          <p:spPr>
            <a:xfrm>
              <a:off x="4200675" y="5117525"/>
              <a:ext cx="54125" cy="13100"/>
            </a:xfrm>
            <a:custGeom>
              <a:avLst/>
              <a:gdLst/>
              <a:ahLst/>
              <a:cxnLst/>
              <a:rect l="l" t="t" r="r" b="b"/>
              <a:pathLst>
                <a:path w="2165" h="524" extrusionOk="0">
                  <a:moveTo>
                    <a:pt x="2165" y="0"/>
                  </a:moveTo>
                  <a:lnTo>
                    <a:pt x="0" y="434"/>
                  </a:lnTo>
                  <a:cubicBezTo>
                    <a:pt x="69" y="450"/>
                    <a:pt x="130" y="457"/>
                    <a:pt x="191" y="473"/>
                  </a:cubicBezTo>
                  <a:cubicBezTo>
                    <a:pt x="361" y="499"/>
                    <a:pt x="533" y="524"/>
                    <a:pt x="706" y="524"/>
                  </a:cubicBezTo>
                  <a:cubicBezTo>
                    <a:pt x="827" y="524"/>
                    <a:pt x="948" y="512"/>
                    <a:pt x="1067" y="480"/>
                  </a:cubicBezTo>
                  <a:cubicBezTo>
                    <a:pt x="1204" y="442"/>
                    <a:pt x="2012" y="267"/>
                    <a:pt x="2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6"/>
            <p:cNvSpPr/>
            <p:nvPr/>
          </p:nvSpPr>
          <p:spPr>
            <a:xfrm>
              <a:off x="4274600" y="4935550"/>
              <a:ext cx="40225" cy="13375"/>
            </a:xfrm>
            <a:custGeom>
              <a:avLst/>
              <a:gdLst/>
              <a:ahLst/>
              <a:cxnLst/>
              <a:rect l="l" t="t" r="r" b="b"/>
              <a:pathLst>
                <a:path w="1609" h="535" extrusionOk="0">
                  <a:moveTo>
                    <a:pt x="0" y="1"/>
                  </a:moveTo>
                  <a:lnTo>
                    <a:pt x="0" y="1"/>
                  </a:lnTo>
                  <a:cubicBezTo>
                    <a:pt x="236" y="245"/>
                    <a:pt x="534" y="427"/>
                    <a:pt x="869" y="534"/>
                  </a:cubicBezTo>
                  <a:cubicBezTo>
                    <a:pt x="968" y="504"/>
                    <a:pt x="1067" y="466"/>
                    <a:pt x="1166" y="420"/>
                  </a:cubicBezTo>
                  <a:cubicBezTo>
                    <a:pt x="1197" y="405"/>
                    <a:pt x="1486" y="275"/>
                    <a:pt x="1608" y="199"/>
                  </a:cubicBezTo>
                  <a:cubicBezTo>
                    <a:pt x="1585" y="176"/>
                    <a:pt x="1570" y="161"/>
                    <a:pt x="1547" y="145"/>
                  </a:cubicBezTo>
                  <a:cubicBezTo>
                    <a:pt x="1379" y="223"/>
                    <a:pt x="1179" y="254"/>
                    <a:pt x="974" y="254"/>
                  </a:cubicBezTo>
                  <a:cubicBezTo>
                    <a:pt x="818" y="254"/>
                    <a:pt x="659" y="236"/>
                    <a:pt x="511" y="206"/>
                  </a:cubicBezTo>
                  <a:cubicBezTo>
                    <a:pt x="328" y="168"/>
                    <a:pt x="153" y="10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6"/>
            <p:cNvSpPr/>
            <p:nvPr/>
          </p:nvSpPr>
          <p:spPr>
            <a:xfrm>
              <a:off x="4335575" y="4929725"/>
              <a:ext cx="27425" cy="22225"/>
            </a:xfrm>
            <a:custGeom>
              <a:avLst/>
              <a:gdLst/>
              <a:ahLst/>
              <a:cxnLst/>
              <a:rect l="l" t="t" r="r" b="b"/>
              <a:pathLst>
                <a:path w="1097" h="889" extrusionOk="0">
                  <a:moveTo>
                    <a:pt x="672" y="1"/>
                  </a:moveTo>
                  <a:cubicBezTo>
                    <a:pt x="406" y="1"/>
                    <a:pt x="106" y="323"/>
                    <a:pt x="8" y="546"/>
                  </a:cubicBezTo>
                  <a:cubicBezTo>
                    <a:pt x="0" y="546"/>
                    <a:pt x="0" y="554"/>
                    <a:pt x="0" y="554"/>
                  </a:cubicBezTo>
                  <a:cubicBezTo>
                    <a:pt x="15" y="577"/>
                    <a:pt x="31" y="599"/>
                    <a:pt x="38" y="622"/>
                  </a:cubicBezTo>
                  <a:lnTo>
                    <a:pt x="38" y="638"/>
                  </a:lnTo>
                  <a:cubicBezTo>
                    <a:pt x="130" y="599"/>
                    <a:pt x="221" y="546"/>
                    <a:pt x="297" y="508"/>
                  </a:cubicBezTo>
                  <a:cubicBezTo>
                    <a:pt x="374" y="478"/>
                    <a:pt x="457" y="462"/>
                    <a:pt x="549" y="462"/>
                  </a:cubicBezTo>
                  <a:cubicBezTo>
                    <a:pt x="556" y="455"/>
                    <a:pt x="567" y="451"/>
                    <a:pt x="577" y="451"/>
                  </a:cubicBezTo>
                  <a:cubicBezTo>
                    <a:pt x="598" y="451"/>
                    <a:pt x="620" y="465"/>
                    <a:pt x="625" y="485"/>
                  </a:cubicBezTo>
                  <a:lnTo>
                    <a:pt x="633" y="523"/>
                  </a:lnTo>
                  <a:cubicBezTo>
                    <a:pt x="647" y="565"/>
                    <a:pt x="618" y="592"/>
                    <a:pt x="589" y="592"/>
                  </a:cubicBezTo>
                  <a:cubicBezTo>
                    <a:pt x="570" y="592"/>
                    <a:pt x="550" y="581"/>
                    <a:pt x="541" y="554"/>
                  </a:cubicBezTo>
                  <a:lnTo>
                    <a:pt x="541" y="554"/>
                  </a:lnTo>
                  <a:cubicBezTo>
                    <a:pt x="545" y="573"/>
                    <a:pt x="526" y="577"/>
                    <a:pt x="502" y="577"/>
                  </a:cubicBezTo>
                  <a:cubicBezTo>
                    <a:pt x="486" y="577"/>
                    <a:pt x="468" y="575"/>
                    <a:pt x="454" y="575"/>
                  </a:cubicBezTo>
                  <a:cubicBezTo>
                    <a:pt x="446" y="575"/>
                    <a:pt x="440" y="575"/>
                    <a:pt x="434" y="577"/>
                  </a:cubicBezTo>
                  <a:cubicBezTo>
                    <a:pt x="396" y="584"/>
                    <a:pt x="358" y="599"/>
                    <a:pt x="328" y="615"/>
                  </a:cubicBezTo>
                  <a:cubicBezTo>
                    <a:pt x="244" y="645"/>
                    <a:pt x="168" y="683"/>
                    <a:pt x="92" y="721"/>
                  </a:cubicBezTo>
                  <a:lnTo>
                    <a:pt x="53" y="744"/>
                  </a:lnTo>
                  <a:lnTo>
                    <a:pt x="61" y="744"/>
                  </a:lnTo>
                  <a:cubicBezTo>
                    <a:pt x="188" y="823"/>
                    <a:pt x="403" y="888"/>
                    <a:pt x="601" y="888"/>
                  </a:cubicBezTo>
                  <a:cubicBezTo>
                    <a:pt x="864" y="888"/>
                    <a:pt x="1097" y="771"/>
                    <a:pt x="1044" y="409"/>
                  </a:cubicBezTo>
                  <a:cubicBezTo>
                    <a:pt x="1037" y="386"/>
                    <a:pt x="1029" y="371"/>
                    <a:pt x="1029" y="348"/>
                  </a:cubicBezTo>
                  <a:cubicBezTo>
                    <a:pt x="1029" y="340"/>
                    <a:pt x="1029" y="340"/>
                    <a:pt x="1029" y="333"/>
                  </a:cubicBezTo>
                  <a:cubicBezTo>
                    <a:pt x="1021" y="325"/>
                    <a:pt x="1021" y="317"/>
                    <a:pt x="1021" y="317"/>
                  </a:cubicBezTo>
                  <a:cubicBezTo>
                    <a:pt x="1014" y="295"/>
                    <a:pt x="1006" y="279"/>
                    <a:pt x="998" y="257"/>
                  </a:cubicBezTo>
                  <a:cubicBezTo>
                    <a:pt x="913" y="72"/>
                    <a:pt x="796" y="1"/>
                    <a:pt x="6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6"/>
            <p:cNvSpPr/>
            <p:nvPr/>
          </p:nvSpPr>
          <p:spPr>
            <a:xfrm>
              <a:off x="4219350" y="4824850"/>
              <a:ext cx="18125" cy="47275"/>
            </a:xfrm>
            <a:custGeom>
              <a:avLst/>
              <a:gdLst/>
              <a:ahLst/>
              <a:cxnLst/>
              <a:rect l="l" t="t" r="r" b="b"/>
              <a:pathLst>
                <a:path w="725" h="1891" extrusionOk="0">
                  <a:moveTo>
                    <a:pt x="0" y="1"/>
                  </a:moveTo>
                  <a:lnTo>
                    <a:pt x="0" y="1"/>
                  </a:lnTo>
                  <a:cubicBezTo>
                    <a:pt x="145" y="115"/>
                    <a:pt x="221" y="305"/>
                    <a:pt x="191" y="488"/>
                  </a:cubicBezTo>
                  <a:cubicBezTo>
                    <a:pt x="229" y="572"/>
                    <a:pt x="259" y="664"/>
                    <a:pt x="274" y="755"/>
                  </a:cubicBezTo>
                  <a:cubicBezTo>
                    <a:pt x="320" y="938"/>
                    <a:pt x="328" y="1129"/>
                    <a:pt x="305" y="1312"/>
                  </a:cubicBezTo>
                  <a:cubicBezTo>
                    <a:pt x="305" y="1319"/>
                    <a:pt x="297" y="1327"/>
                    <a:pt x="297" y="1327"/>
                  </a:cubicBezTo>
                  <a:cubicBezTo>
                    <a:pt x="473" y="1487"/>
                    <a:pt x="617" y="1677"/>
                    <a:pt x="724" y="1891"/>
                  </a:cubicBezTo>
                  <a:cubicBezTo>
                    <a:pt x="724" y="1845"/>
                    <a:pt x="716" y="1799"/>
                    <a:pt x="716" y="1754"/>
                  </a:cubicBezTo>
                  <a:cubicBezTo>
                    <a:pt x="701" y="1487"/>
                    <a:pt x="655" y="1220"/>
                    <a:pt x="579" y="961"/>
                  </a:cubicBezTo>
                  <a:cubicBezTo>
                    <a:pt x="503" y="679"/>
                    <a:pt x="427" y="389"/>
                    <a:pt x="236" y="168"/>
                  </a:cubicBezTo>
                  <a:cubicBezTo>
                    <a:pt x="175" y="92"/>
                    <a:pt x="99" y="3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6"/>
            <p:cNvSpPr/>
            <p:nvPr/>
          </p:nvSpPr>
          <p:spPr>
            <a:xfrm>
              <a:off x="4130925" y="4849625"/>
              <a:ext cx="41575" cy="16975"/>
            </a:xfrm>
            <a:custGeom>
              <a:avLst/>
              <a:gdLst/>
              <a:ahLst/>
              <a:cxnLst/>
              <a:rect l="l" t="t" r="r" b="b"/>
              <a:pathLst>
                <a:path w="1663" h="679" extrusionOk="0">
                  <a:moveTo>
                    <a:pt x="1418" y="0"/>
                  </a:moveTo>
                  <a:cubicBezTo>
                    <a:pt x="1336" y="0"/>
                    <a:pt x="1254" y="8"/>
                    <a:pt x="1174" y="23"/>
                  </a:cubicBezTo>
                  <a:cubicBezTo>
                    <a:pt x="999" y="69"/>
                    <a:pt x="824" y="138"/>
                    <a:pt x="656" y="221"/>
                  </a:cubicBezTo>
                  <a:cubicBezTo>
                    <a:pt x="458" y="298"/>
                    <a:pt x="275" y="351"/>
                    <a:pt x="130" y="519"/>
                  </a:cubicBezTo>
                  <a:cubicBezTo>
                    <a:pt x="85" y="564"/>
                    <a:pt x="39" y="625"/>
                    <a:pt x="1" y="679"/>
                  </a:cubicBezTo>
                  <a:lnTo>
                    <a:pt x="1662" y="23"/>
                  </a:lnTo>
                  <a:cubicBezTo>
                    <a:pt x="1582" y="8"/>
                    <a:pt x="1500"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6"/>
            <p:cNvSpPr/>
            <p:nvPr/>
          </p:nvSpPr>
          <p:spPr>
            <a:xfrm>
              <a:off x="4314225" y="4944125"/>
              <a:ext cx="10700" cy="7450"/>
            </a:xfrm>
            <a:custGeom>
              <a:avLst/>
              <a:gdLst/>
              <a:ahLst/>
              <a:cxnLst/>
              <a:rect l="l" t="t" r="r" b="b"/>
              <a:pathLst>
                <a:path w="428" h="298" extrusionOk="0">
                  <a:moveTo>
                    <a:pt x="237" y="1"/>
                  </a:moveTo>
                  <a:cubicBezTo>
                    <a:pt x="206" y="62"/>
                    <a:pt x="161" y="123"/>
                    <a:pt x="115" y="168"/>
                  </a:cubicBezTo>
                  <a:cubicBezTo>
                    <a:pt x="69" y="206"/>
                    <a:pt x="31" y="252"/>
                    <a:pt x="0" y="298"/>
                  </a:cubicBezTo>
                  <a:cubicBezTo>
                    <a:pt x="77" y="275"/>
                    <a:pt x="153" y="244"/>
                    <a:pt x="229" y="214"/>
                  </a:cubicBezTo>
                  <a:cubicBezTo>
                    <a:pt x="290" y="191"/>
                    <a:pt x="359" y="168"/>
                    <a:pt x="427" y="145"/>
                  </a:cubicBezTo>
                  <a:cubicBezTo>
                    <a:pt x="427" y="138"/>
                    <a:pt x="427" y="123"/>
                    <a:pt x="427" y="115"/>
                  </a:cubicBezTo>
                  <a:cubicBezTo>
                    <a:pt x="420" y="115"/>
                    <a:pt x="420" y="107"/>
                    <a:pt x="412" y="107"/>
                  </a:cubicBezTo>
                  <a:cubicBezTo>
                    <a:pt x="359" y="77"/>
                    <a:pt x="298" y="39"/>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6"/>
            <p:cNvSpPr/>
            <p:nvPr/>
          </p:nvSpPr>
          <p:spPr>
            <a:xfrm>
              <a:off x="4308700" y="4914800"/>
              <a:ext cx="30175" cy="28200"/>
            </a:xfrm>
            <a:custGeom>
              <a:avLst/>
              <a:gdLst/>
              <a:ahLst/>
              <a:cxnLst/>
              <a:rect l="l" t="t" r="r" b="b"/>
              <a:pathLst>
                <a:path w="1207" h="1128" extrusionOk="0">
                  <a:moveTo>
                    <a:pt x="872" y="0"/>
                  </a:moveTo>
                  <a:cubicBezTo>
                    <a:pt x="731" y="0"/>
                    <a:pt x="575" y="64"/>
                    <a:pt x="511" y="114"/>
                  </a:cubicBezTo>
                  <a:cubicBezTo>
                    <a:pt x="397" y="198"/>
                    <a:pt x="0" y="495"/>
                    <a:pt x="206" y="754"/>
                  </a:cubicBezTo>
                  <a:lnTo>
                    <a:pt x="221" y="770"/>
                  </a:lnTo>
                  <a:cubicBezTo>
                    <a:pt x="235" y="763"/>
                    <a:pt x="248" y="760"/>
                    <a:pt x="260" y="760"/>
                  </a:cubicBezTo>
                  <a:cubicBezTo>
                    <a:pt x="319" y="760"/>
                    <a:pt x="361" y="826"/>
                    <a:pt x="336" y="876"/>
                  </a:cubicBezTo>
                  <a:cubicBezTo>
                    <a:pt x="450" y="968"/>
                    <a:pt x="587" y="1036"/>
                    <a:pt x="702" y="1113"/>
                  </a:cubicBezTo>
                  <a:cubicBezTo>
                    <a:pt x="709" y="1113"/>
                    <a:pt x="709" y="1120"/>
                    <a:pt x="717" y="1128"/>
                  </a:cubicBezTo>
                  <a:cubicBezTo>
                    <a:pt x="724" y="1120"/>
                    <a:pt x="724" y="1113"/>
                    <a:pt x="732" y="1105"/>
                  </a:cubicBezTo>
                  <a:cubicBezTo>
                    <a:pt x="724" y="1029"/>
                    <a:pt x="702" y="953"/>
                    <a:pt x="679" y="876"/>
                  </a:cubicBezTo>
                  <a:cubicBezTo>
                    <a:pt x="618" y="724"/>
                    <a:pt x="526" y="587"/>
                    <a:pt x="404" y="480"/>
                  </a:cubicBezTo>
                  <a:cubicBezTo>
                    <a:pt x="363" y="444"/>
                    <a:pt x="396" y="390"/>
                    <a:pt x="434" y="390"/>
                  </a:cubicBezTo>
                  <a:cubicBezTo>
                    <a:pt x="444" y="390"/>
                    <a:pt x="455" y="394"/>
                    <a:pt x="465" y="404"/>
                  </a:cubicBezTo>
                  <a:cubicBezTo>
                    <a:pt x="572" y="495"/>
                    <a:pt x="656" y="610"/>
                    <a:pt x="724" y="724"/>
                  </a:cubicBezTo>
                  <a:cubicBezTo>
                    <a:pt x="770" y="831"/>
                    <a:pt x="808" y="937"/>
                    <a:pt x="824" y="1052"/>
                  </a:cubicBezTo>
                  <a:cubicBezTo>
                    <a:pt x="824" y="975"/>
                    <a:pt x="824" y="899"/>
                    <a:pt x="824" y="823"/>
                  </a:cubicBezTo>
                  <a:cubicBezTo>
                    <a:pt x="801" y="632"/>
                    <a:pt x="732" y="450"/>
                    <a:pt x="610" y="297"/>
                  </a:cubicBezTo>
                  <a:cubicBezTo>
                    <a:pt x="583" y="259"/>
                    <a:pt x="617" y="222"/>
                    <a:pt x="653" y="222"/>
                  </a:cubicBezTo>
                  <a:cubicBezTo>
                    <a:pt x="668" y="222"/>
                    <a:pt x="683" y="228"/>
                    <a:pt x="694" y="244"/>
                  </a:cubicBezTo>
                  <a:cubicBezTo>
                    <a:pt x="862" y="472"/>
                    <a:pt x="946" y="754"/>
                    <a:pt x="930" y="1036"/>
                  </a:cubicBezTo>
                  <a:cubicBezTo>
                    <a:pt x="999" y="846"/>
                    <a:pt x="1075" y="663"/>
                    <a:pt x="1121" y="465"/>
                  </a:cubicBezTo>
                  <a:cubicBezTo>
                    <a:pt x="1206" y="103"/>
                    <a:pt x="1051" y="0"/>
                    <a:pt x="8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6"/>
            <p:cNvSpPr/>
            <p:nvPr/>
          </p:nvSpPr>
          <p:spPr>
            <a:xfrm>
              <a:off x="4302975" y="4941850"/>
              <a:ext cx="15075" cy="8050"/>
            </a:xfrm>
            <a:custGeom>
              <a:avLst/>
              <a:gdLst/>
              <a:ahLst/>
              <a:cxnLst/>
              <a:rect l="l" t="t" r="r" b="b"/>
              <a:pathLst>
                <a:path w="603" h="322" extrusionOk="0">
                  <a:moveTo>
                    <a:pt x="542" y="0"/>
                  </a:moveTo>
                  <a:cubicBezTo>
                    <a:pt x="374" y="130"/>
                    <a:pt x="191" y="236"/>
                    <a:pt x="1" y="320"/>
                  </a:cubicBezTo>
                  <a:cubicBezTo>
                    <a:pt x="19" y="321"/>
                    <a:pt x="36" y="322"/>
                    <a:pt x="54" y="322"/>
                  </a:cubicBezTo>
                  <a:cubicBezTo>
                    <a:pt x="173" y="322"/>
                    <a:pt x="293" y="300"/>
                    <a:pt x="412" y="267"/>
                  </a:cubicBezTo>
                  <a:lnTo>
                    <a:pt x="420" y="259"/>
                  </a:lnTo>
                  <a:cubicBezTo>
                    <a:pt x="489" y="191"/>
                    <a:pt x="550" y="122"/>
                    <a:pt x="603" y="38"/>
                  </a:cubicBezTo>
                  <a:lnTo>
                    <a:pt x="5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6"/>
            <p:cNvSpPr/>
            <p:nvPr/>
          </p:nvSpPr>
          <p:spPr>
            <a:xfrm>
              <a:off x="4192725" y="4816275"/>
              <a:ext cx="70650" cy="106350"/>
            </a:xfrm>
            <a:custGeom>
              <a:avLst/>
              <a:gdLst/>
              <a:ahLst/>
              <a:cxnLst/>
              <a:rect l="l" t="t" r="r" b="b"/>
              <a:pathLst>
                <a:path w="2826" h="4254" extrusionOk="0">
                  <a:moveTo>
                    <a:pt x="773" y="0"/>
                  </a:moveTo>
                  <a:cubicBezTo>
                    <a:pt x="332" y="0"/>
                    <a:pt x="1" y="562"/>
                    <a:pt x="219" y="961"/>
                  </a:cubicBezTo>
                  <a:cubicBezTo>
                    <a:pt x="250" y="1022"/>
                    <a:pt x="295" y="1068"/>
                    <a:pt x="349" y="1098"/>
                  </a:cubicBezTo>
                  <a:cubicBezTo>
                    <a:pt x="413" y="1136"/>
                    <a:pt x="490" y="1150"/>
                    <a:pt x="568" y="1150"/>
                  </a:cubicBezTo>
                  <a:cubicBezTo>
                    <a:pt x="665" y="1150"/>
                    <a:pt x="764" y="1128"/>
                    <a:pt x="844" y="1098"/>
                  </a:cubicBezTo>
                  <a:cubicBezTo>
                    <a:pt x="913" y="1060"/>
                    <a:pt x="974" y="1007"/>
                    <a:pt x="1027" y="938"/>
                  </a:cubicBezTo>
                  <a:lnTo>
                    <a:pt x="1027" y="938"/>
                  </a:lnTo>
                  <a:cubicBezTo>
                    <a:pt x="974" y="972"/>
                    <a:pt x="913" y="987"/>
                    <a:pt x="850" y="987"/>
                  </a:cubicBezTo>
                  <a:cubicBezTo>
                    <a:pt x="560" y="987"/>
                    <a:pt x="231" y="668"/>
                    <a:pt x="463" y="405"/>
                  </a:cubicBezTo>
                  <a:cubicBezTo>
                    <a:pt x="455" y="382"/>
                    <a:pt x="471" y="359"/>
                    <a:pt x="493" y="351"/>
                  </a:cubicBezTo>
                  <a:lnTo>
                    <a:pt x="539" y="328"/>
                  </a:lnTo>
                  <a:cubicBezTo>
                    <a:pt x="608" y="275"/>
                    <a:pt x="692" y="245"/>
                    <a:pt x="783" y="245"/>
                  </a:cubicBezTo>
                  <a:cubicBezTo>
                    <a:pt x="835" y="224"/>
                    <a:pt x="890" y="215"/>
                    <a:pt x="944" y="215"/>
                  </a:cubicBezTo>
                  <a:cubicBezTo>
                    <a:pt x="993" y="215"/>
                    <a:pt x="1041" y="223"/>
                    <a:pt x="1088" y="237"/>
                  </a:cubicBezTo>
                  <a:cubicBezTo>
                    <a:pt x="1294" y="298"/>
                    <a:pt x="1469" y="519"/>
                    <a:pt x="1553" y="717"/>
                  </a:cubicBezTo>
                  <a:cubicBezTo>
                    <a:pt x="1682" y="1030"/>
                    <a:pt x="1781" y="1350"/>
                    <a:pt x="1842" y="1685"/>
                  </a:cubicBezTo>
                  <a:cubicBezTo>
                    <a:pt x="1888" y="1944"/>
                    <a:pt x="1873" y="2218"/>
                    <a:pt x="1896" y="2478"/>
                  </a:cubicBezTo>
                  <a:cubicBezTo>
                    <a:pt x="1911" y="2516"/>
                    <a:pt x="1926" y="2554"/>
                    <a:pt x="1941" y="2592"/>
                  </a:cubicBezTo>
                  <a:lnTo>
                    <a:pt x="1934" y="2592"/>
                  </a:lnTo>
                  <a:cubicBezTo>
                    <a:pt x="2163" y="3179"/>
                    <a:pt x="2467" y="3735"/>
                    <a:pt x="2826" y="4253"/>
                  </a:cubicBezTo>
                  <a:cubicBezTo>
                    <a:pt x="2780" y="4162"/>
                    <a:pt x="2742" y="4078"/>
                    <a:pt x="2711" y="3987"/>
                  </a:cubicBezTo>
                  <a:cubicBezTo>
                    <a:pt x="2666" y="3880"/>
                    <a:pt x="2643" y="3773"/>
                    <a:pt x="2635" y="3659"/>
                  </a:cubicBezTo>
                  <a:cubicBezTo>
                    <a:pt x="2391" y="3484"/>
                    <a:pt x="2277" y="3064"/>
                    <a:pt x="2201" y="2790"/>
                  </a:cubicBezTo>
                  <a:cubicBezTo>
                    <a:pt x="2048" y="2241"/>
                    <a:pt x="2048" y="1655"/>
                    <a:pt x="1888" y="1121"/>
                  </a:cubicBezTo>
                  <a:cubicBezTo>
                    <a:pt x="1728" y="580"/>
                    <a:pt x="1393" y="24"/>
                    <a:pt x="791" y="1"/>
                  </a:cubicBezTo>
                  <a:cubicBezTo>
                    <a:pt x="785" y="0"/>
                    <a:pt x="779" y="0"/>
                    <a:pt x="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6"/>
            <p:cNvSpPr/>
            <p:nvPr/>
          </p:nvSpPr>
          <p:spPr>
            <a:xfrm>
              <a:off x="4262775" y="4884625"/>
              <a:ext cx="33950" cy="33100"/>
            </a:xfrm>
            <a:custGeom>
              <a:avLst/>
              <a:gdLst/>
              <a:ahLst/>
              <a:cxnLst/>
              <a:rect l="l" t="t" r="r" b="b"/>
              <a:pathLst>
                <a:path w="1358" h="1324" extrusionOk="0">
                  <a:moveTo>
                    <a:pt x="646" y="0"/>
                  </a:moveTo>
                  <a:cubicBezTo>
                    <a:pt x="532" y="0"/>
                    <a:pt x="418" y="30"/>
                    <a:pt x="313" y="94"/>
                  </a:cubicBezTo>
                  <a:cubicBezTo>
                    <a:pt x="146" y="193"/>
                    <a:pt x="31" y="369"/>
                    <a:pt x="1" y="559"/>
                  </a:cubicBezTo>
                  <a:cubicBezTo>
                    <a:pt x="154" y="328"/>
                    <a:pt x="412" y="167"/>
                    <a:pt x="670" y="167"/>
                  </a:cubicBezTo>
                  <a:cubicBezTo>
                    <a:pt x="796" y="167"/>
                    <a:pt x="922" y="205"/>
                    <a:pt x="1037" y="292"/>
                  </a:cubicBezTo>
                  <a:cubicBezTo>
                    <a:pt x="1251" y="460"/>
                    <a:pt x="1266" y="826"/>
                    <a:pt x="1113" y="1032"/>
                  </a:cubicBezTo>
                  <a:cubicBezTo>
                    <a:pt x="1048" y="1110"/>
                    <a:pt x="899" y="1284"/>
                    <a:pt x="776" y="1284"/>
                  </a:cubicBezTo>
                  <a:cubicBezTo>
                    <a:pt x="755" y="1284"/>
                    <a:pt x="736" y="1279"/>
                    <a:pt x="717" y="1268"/>
                  </a:cubicBezTo>
                  <a:cubicBezTo>
                    <a:pt x="702" y="1276"/>
                    <a:pt x="687" y="1276"/>
                    <a:pt x="664" y="1276"/>
                  </a:cubicBezTo>
                  <a:cubicBezTo>
                    <a:pt x="717" y="1309"/>
                    <a:pt x="771" y="1323"/>
                    <a:pt x="822" y="1323"/>
                  </a:cubicBezTo>
                  <a:cubicBezTo>
                    <a:pt x="1006" y="1323"/>
                    <a:pt x="1169" y="1142"/>
                    <a:pt x="1258" y="994"/>
                  </a:cubicBezTo>
                  <a:cubicBezTo>
                    <a:pt x="1357" y="811"/>
                    <a:pt x="1350" y="582"/>
                    <a:pt x="1251" y="399"/>
                  </a:cubicBezTo>
                  <a:cubicBezTo>
                    <a:pt x="1140" y="147"/>
                    <a:pt x="896" y="0"/>
                    <a:pt x="6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6"/>
            <p:cNvSpPr/>
            <p:nvPr/>
          </p:nvSpPr>
          <p:spPr>
            <a:xfrm>
              <a:off x="4293075" y="5058650"/>
              <a:ext cx="17750" cy="54500"/>
            </a:xfrm>
            <a:custGeom>
              <a:avLst/>
              <a:gdLst/>
              <a:ahLst/>
              <a:cxnLst/>
              <a:rect l="l" t="t" r="r" b="b"/>
              <a:pathLst>
                <a:path w="710" h="2180" extrusionOk="0">
                  <a:moveTo>
                    <a:pt x="39" y="0"/>
                  </a:moveTo>
                  <a:lnTo>
                    <a:pt x="39" y="0"/>
                  </a:lnTo>
                  <a:cubicBezTo>
                    <a:pt x="92" y="305"/>
                    <a:pt x="84" y="625"/>
                    <a:pt x="1" y="922"/>
                  </a:cubicBezTo>
                  <a:cubicBezTo>
                    <a:pt x="115" y="976"/>
                    <a:pt x="206" y="1120"/>
                    <a:pt x="260" y="1219"/>
                  </a:cubicBezTo>
                  <a:cubicBezTo>
                    <a:pt x="328" y="1341"/>
                    <a:pt x="366" y="1479"/>
                    <a:pt x="374" y="1616"/>
                  </a:cubicBezTo>
                  <a:cubicBezTo>
                    <a:pt x="519" y="1768"/>
                    <a:pt x="564" y="1989"/>
                    <a:pt x="481" y="2180"/>
                  </a:cubicBezTo>
                  <a:cubicBezTo>
                    <a:pt x="709" y="1997"/>
                    <a:pt x="549" y="1113"/>
                    <a:pt x="504" y="968"/>
                  </a:cubicBezTo>
                  <a:cubicBezTo>
                    <a:pt x="427" y="686"/>
                    <a:pt x="244" y="396"/>
                    <a:pt x="107" y="137"/>
                  </a:cubicBezTo>
                  <a:cubicBezTo>
                    <a:pt x="77" y="92"/>
                    <a:pt x="61" y="46"/>
                    <a:pt x="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6"/>
            <p:cNvSpPr/>
            <p:nvPr/>
          </p:nvSpPr>
          <p:spPr>
            <a:xfrm>
              <a:off x="4279350" y="5005850"/>
              <a:ext cx="37375" cy="120025"/>
            </a:xfrm>
            <a:custGeom>
              <a:avLst/>
              <a:gdLst/>
              <a:ahLst/>
              <a:cxnLst/>
              <a:rect l="l" t="t" r="r" b="b"/>
              <a:pathLst>
                <a:path w="1495" h="4801" extrusionOk="0">
                  <a:moveTo>
                    <a:pt x="367" y="1"/>
                  </a:moveTo>
                  <a:lnTo>
                    <a:pt x="367" y="1"/>
                  </a:lnTo>
                  <a:cubicBezTo>
                    <a:pt x="351" y="489"/>
                    <a:pt x="382" y="976"/>
                    <a:pt x="458" y="1457"/>
                  </a:cubicBezTo>
                  <a:cubicBezTo>
                    <a:pt x="466" y="1457"/>
                    <a:pt x="473" y="1472"/>
                    <a:pt x="473" y="1479"/>
                  </a:cubicBezTo>
                  <a:cubicBezTo>
                    <a:pt x="588" y="1861"/>
                    <a:pt x="740" y="2226"/>
                    <a:pt x="931" y="2569"/>
                  </a:cubicBezTo>
                  <a:cubicBezTo>
                    <a:pt x="1091" y="2851"/>
                    <a:pt x="1190" y="3156"/>
                    <a:pt x="1235" y="3476"/>
                  </a:cubicBezTo>
                  <a:cubicBezTo>
                    <a:pt x="1266" y="3705"/>
                    <a:pt x="1296" y="4429"/>
                    <a:pt x="953" y="4429"/>
                  </a:cubicBezTo>
                  <a:cubicBezTo>
                    <a:pt x="870" y="4519"/>
                    <a:pt x="758" y="4571"/>
                    <a:pt x="640" y="4571"/>
                  </a:cubicBezTo>
                  <a:cubicBezTo>
                    <a:pt x="608" y="4571"/>
                    <a:pt x="575" y="4567"/>
                    <a:pt x="542" y="4559"/>
                  </a:cubicBezTo>
                  <a:cubicBezTo>
                    <a:pt x="92" y="4482"/>
                    <a:pt x="328" y="3796"/>
                    <a:pt x="687" y="3789"/>
                  </a:cubicBezTo>
                  <a:cubicBezTo>
                    <a:pt x="628" y="3765"/>
                    <a:pt x="566" y="3756"/>
                    <a:pt x="505" y="3756"/>
                  </a:cubicBezTo>
                  <a:cubicBezTo>
                    <a:pt x="487" y="3756"/>
                    <a:pt x="468" y="3756"/>
                    <a:pt x="450" y="3758"/>
                  </a:cubicBezTo>
                  <a:cubicBezTo>
                    <a:pt x="298" y="3796"/>
                    <a:pt x="115" y="3888"/>
                    <a:pt x="39" y="4040"/>
                  </a:cubicBezTo>
                  <a:cubicBezTo>
                    <a:pt x="8" y="4101"/>
                    <a:pt x="1" y="4162"/>
                    <a:pt x="8" y="4223"/>
                  </a:cubicBezTo>
                  <a:cubicBezTo>
                    <a:pt x="36" y="4560"/>
                    <a:pt x="355" y="4801"/>
                    <a:pt x="669" y="4801"/>
                  </a:cubicBezTo>
                  <a:cubicBezTo>
                    <a:pt x="788" y="4801"/>
                    <a:pt x="906" y="4766"/>
                    <a:pt x="1007" y="4688"/>
                  </a:cubicBezTo>
                  <a:cubicBezTo>
                    <a:pt x="1495" y="4322"/>
                    <a:pt x="1472" y="3682"/>
                    <a:pt x="1304" y="3133"/>
                  </a:cubicBezTo>
                  <a:cubicBezTo>
                    <a:pt x="1136" y="2585"/>
                    <a:pt x="824" y="2112"/>
                    <a:pt x="649" y="1571"/>
                  </a:cubicBezTo>
                  <a:cubicBezTo>
                    <a:pt x="557" y="1297"/>
                    <a:pt x="420" y="893"/>
                    <a:pt x="527" y="603"/>
                  </a:cubicBezTo>
                  <a:cubicBezTo>
                    <a:pt x="481" y="504"/>
                    <a:pt x="443" y="397"/>
                    <a:pt x="412" y="291"/>
                  </a:cubicBezTo>
                  <a:cubicBezTo>
                    <a:pt x="389" y="199"/>
                    <a:pt x="374" y="100"/>
                    <a:pt x="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6"/>
            <p:cNvSpPr/>
            <p:nvPr/>
          </p:nvSpPr>
          <p:spPr>
            <a:xfrm>
              <a:off x="4315950" y="4950225"/>
              <a:ext cx="10500" cy="5350"/>
            </a:xfrm>
            <a:custGeom>
              <a:avLst/>
              <a:gdLst/>
              <a:ahLst/>
              <a:cxnLst/>
              <a:rect l="l" t="t" r="r" b="b"/>
              <a:pathLst>
                <a:path w="420" h="214" extrusionOk="0">
                  <a:moveTo>
                    <a:pt x="389" y="0"/>
                  </a:moveTo>
                  <a:cubicBezTo>
                    <a:pt x="297" y="31"/>
                    <a:pt x="206" y="61"/>
                    <a:pt x="122" y="100"/>
                  </a:cubicBezTo>
                  <a:cubicBezTo>
                    <a:pt x="76" y="115"/>
                    <a:pt x="38" y="122"/>
                    <a:pt x="0" y="138"/>
                  </a:cubicBezTo>
                  <a:cubicBezTo>
                    <a:pt x="23" y="145"/>
                    <a:pt x="38" y="161"/>
                    <a:pt x="61" y="168"/>
                  </a:cubicBezTo>
                  <a:cubicBezTo>
                    <a:pt x="124" y="193"/>
                    <a:pt x="187" y="208"/>
                    <a:pt x="255" y="208"/>
                  </a:cubicBezTo>
                  <a:cubicBezTo>
                    <a:pt x="269" y="208"/>
                    <a:pt x="283" y="208"/>
                    <a:pt x="297" y="206"/>
                  </a:cubicBezTo>
                  <a:cubicBezTo>
                    <a:pt x="305" y="206"/>
                    <a:pt x="320" y="206"/>
                    <a:pt x="335" y="214"/>
                  </a:cubicBezTo>
                  <a:cubicBezTo>
                    <a:pt x="358" y="161"/>
                    <a:pt x="381" y="115"/>
                    <a:pt x="404" y="61"/>
                  </a:cubicBezTo>
                  <a:cubicBezTo>
                    <a:pt x="412" y="54"/>
                    <a:pt x="412" y="46"/>
                    <a:pt x="419" y="39"/>
                  </a:cubicBezTo>
                  <a:cubicBezTo>
                    <a:pt x="412" y="31"/>
                    <a:pt x="396" y="16"/>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6"/>
            <p:cNvSpPr/>
            <p:nvPr/>
          </p:nvSpPr>
          <p:spPr>
            <a:xfrm>
              <a:off x="4220475" y="5108550"/>
              <a:ext cx="55100" cy="51725"/>
            </a:xfrm>
            <a:custGeom>
              <a:avLst/>
              <a:gdLst/>
              <a:ahLst/>
              <a:cxnLst/>
              <a:rect l="l" t="t" r="r" b="b"/>
              <a:pathLst>
                <a:path w="2204" h="2069" extrusionOk="0">
                  <a:moveTo>
                    <a:pt x="2203" y="1"/>
                  </a:moveTo>
                  <a:lnTo>
                    <a:pt x="2203" y="1"/>
                  </a:lnTo>
                  <a:cubicBezTo>
                    <a:pt x="2036" y="130"/>
                    <a:pt x="1853" y="230"/>
                    <a:pt x="1655" y="298"/>
                  </a:cubicBezTo>
                  <a:cubicBezTo>
                    <a:pt x="1495" y="733"/>
                    <a:pt x="1548" y="1213"/>
                    <a:pt x="1251" y="1586"/>
                  </a:cubicBezTo>
                  <a:cubicBezTo>
                    <a:pt x="1148" y="1713"/>
                    <a:pt x="867" y="1883"/>
                    <a:pt x="645" y="1883"/>
                  </a:cubicBezTo>
                  <a:cubicBezTo>
                    <a:pt x="588" y="1883"/>
                    <a:pt x="534" y="1872"/>
                    <a:pt x="489" y="1845"/>
                  </a:cubicBezTo>
                  <a:cubicBezTo>
                    <a:pt x="351" y="1845"/>
                    <a:pt x="237" y="1739"/>
                    <a:pt x="229" y="1601"/>
                  </a:cubicBezTo>
                  <a:cubicBezTo>
                    <a:pt x="229" y="1518"/>
                    <a:pt x="252" y="1441"/>
                    <a:pt x="306" y="1380"/>
                  </a:cubicBezTo>
                  <a:lnTo>
                    <a:pt x="321" y="1373"/>
                  </a:lnTo>
                  <a:cubicBezTo>
                    <a:pt x="336" y="1365"/>
                    <a:pt x="344" y="1350"/>
                    <a:pt x="351" y="1335"/>
                  </a:cubicBezTo>
                  <a:cubicBezTo>
                    <a:pt x="397" y="1297"/>
                    <a:pt x="450" y="1281"/>
                    <a:pt x="511" y="1281"/>
                  </a:cubicBezTo>
                  <a:cubicBezTo>
                    <a:pt x="501" y="1280"/>
                    <a:pt x="491" y="1279"/>
                    <a:pt x="482" y="1279"/>
                  </a:cubicBezTo>
                  <a:cubicBezTo>
                    <a:pt x="433" y="1279"/>
                    <a:pt x="389" y="1295"/>
                    <a:pt x="351" y="1327"/>
                  </a:cubicBezTo>
                  <a:cubicBezTo>
                    <a:pt x="351" y="1296"/>
                    <a:pt x="331" y="1270"/>
                    <a:pt x="302" y="1270"/>
                  </a:cubicBezTo>
                  <a:cubicBezTo>
                    <a:pt x="296" y="1270"/>
                    <a:pt x="290" y="1271"/>
                    <a:pt x="283" y="1274"/>
                  </a:cubicBezTo>
                  <a:cubicBezTo>
                    <a:pt x="260" y="1281"/>
                    <a:pt x="245" y="1297"/>
                    <a:pt x="222" y="1304"/>
                  </a:cubicBezTo>
                  <a:cubicBezTo>
                    <a:pt x="207" y="1304"/>
                    <a:pt x="199" y="1304"/>
                    <a:pt x="184" y="1312"/>
                  </a:cubicBezTo>
                  <a:lnTo>
                    <a:pt x="176" y="1327"/>
                  </a:lnTo>
                  <a:lnTo>
                    <a:pt x="153" y="1350"/>
                  </a:lnTo>
                  <a:cubicBezTo>
                    <a:pt x="123" y="1373"/>
                    <a:pt x="92" y="1396"/>
                    <a:pt x="69" y="1418"/>
                  </a:cubicBezTo>
                  <a:cubicBezTo>
                    <a:pt x="62" y="1434"/>
                    <a:pt x="54" y="1457"/>
                    <a:pt x="62" y="1472"/>
                  </a:cubicBezTo>
                  <a:cubicBezTo>
                    <a:pt x="39" y="1510"/>
                    <a:pt x="24" y="1556"/>
                    <a:pt x="16" y="1601"/>
                  </a:cubicBezTo>
                  <a:lnTo>
                    <a:pt x="1" y="1617"/>
                  </a:lnTo>
                  <a:lnTo>
                    <a:pt x="8" y="1639"/>
                  </a:lnTo>
                  <a:cubicBezTo>
                    <a:pt x="1" y="1746"/>
                    <a:pt x="31" y="1853"/>
                    <a:pt x="100" y="1944"/>
                  </a:cubicBezTo>
                  <a:cubicBezTo>
                    <a:pt x="105" y="1955"/>
                    <a:pt x="119" y="1963"/>
                    <a:pt x="135" y="1963"/>
                  </a:cubicBezTo>
                  <a:cubicBezTo>
                    <a:pt x="141" y="1963"/>
                    <a:pt x="147" y="1962"/>
                    <a:pt x="153" y="1960"/>
                  </a:cubicBezTo>
                  <a:lnTo>
                    <a:pt x="184" y="1967"/>
                  </a:lnTo>
                  <a:lnTo>
                    <a:pt x="191" y="1982"/>
                  </a:lnTo>
                  <a:cubicBezTo>
                    <a:pt x="196" y="1997"/>
                    <a:pt x="211" y="2006"/>
                    <a:pt x="226" y="2006"/>
                  </a:cubicBezTo>
                  <a:cubicBezTo>
                    <a:pt x="235" y="2006"/>
                    <a:pt x="244" y="2003"/>
                    <a:pt x="252" y="1998"/>
                  </a:cubicBezTo>
                  <a:cubicBezTo>
                    <a:pt x="328" y="2036"/>
                    <a:pt x="412" y="2051"/>
                    <a:pt x="496" y="2066"/>
                  </a:cubicBezTo>
                  <a:cubicBezTo>
                    <a:pt x="519" y="2068"/>
                    <a:pt x="542" y="2069"/>
                    <a:pt x="564" y="2069"/>
                  </a:cubicBezTo>
                  <a:cubicBezTo>
                    <a:pt x="746" y="2069"/>
                    <a:pt x="919" y="2015"/>
                    <a:pt x="1068" y="1906"/>
                  </a:cubicBezTo>
                  <a:cubicBezTo>
                    <a:pt x="1312" y="1708"/>
                    <a:pt x="1525" y="1464"/>
                    <a:pt x="1685" y="1190"/>
                  </a:cubicBezTo>
                  <a:cubicBezTo>
                    <a:pt x="1929" y="816"/>
                    <a:pt x="1998" y="390"/>
                    <a:pt x="2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6"/>
            <p:cNvSpPr/>
            <p:nvPr/>
          </p:nvSpPr>
          <p:spPr>
            <a:xfrm>
              <a:off x="4180275" y="5126100"/>
              <a:ext cx="66725" cy="10975"/>
            </a:xfrm>
            <a:custGeom>
              <a:avLst/>
              <a:gdLst/>
              <a:ahLst/>
              <a:cxnLst/>
              <a:rect l="l" t="t" r="r" b="b"/>
              <a:pathLst>
                <a:path w="2669" h="439" extrusionOk="0">
                  <a:moveTo>
                    <a:pt x="2668" y="0"/>
                  </a:moveTo>
                  <a:cubicBezTo>
                    <a:pt x="2500" y="76"/>
                    <a:pt x="2325" y="137"/>
                    <a:pt x="2150" y="175"/>
                  </a:cubicBezTo>
                  <a:cubicBezTo>
                    <a:pt x="1896" y="228"/>
                    <a:pt x="1668" y="274"/>
                    <a:pt x="1425" y="274"/>
                  </a:cubicBezTo>
                  <a:cubicBezTo>
                    <a:pt x="1317" y="274"/>
                    <a:pt x="1207" y="265"/>
                    <a:pt x="1091" y="244"/>
                  </a:cubicBezTo>
                  <a:cubicBezTo>
                    <a:pt x="923" y="229"/>
                    <a:pt x="755" y="191"/>
                    <a:pt x="595" y="137"/>
                  </a:cubicBezTo>
                  <a:lnTo>
                    <a:pt x="1" y="259"/>
                  </a:lnTo>
                  <a:cubicBezTo>
                    <a:pt x="435" y="292"/>
                    <a:pt x="875" y="439"/>
                    <a:pt x="1316" y="439"/>
                  </a:cubicBezTo>
                  <a:cubicBezTo>
                    <a:pt x="1386" y="439"/>
                    <a:pt x="1455" y="435"/>
                    <a:pt x="1525" y="427"/>
                  </a:cubicBezTo>
                  <a:cubicBezTo>
                    <a:pt x="1936" y="396"/>
                    <a:pt x="2333" y="244"/>
                    <a:pt x="2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6"/>
            <p:cNvSpPr/>
            <p:nvPr/>
          </p:nvSpPr>
          <p:spPr>
            <a:xfrm>
              <a:off x="4295175" y="4997050"/>
              <a:ext cx="35650" cy="34225"/>
            </a:xfrm>
            <a:custGeom>
              <a:avLst/>
              <a:gdLst/>
              <a:ahLst/>
              <a:cxnLst/>
              <a:rect l="l" t="t" r="r" b="b"/>
              <a:pathLst>
                <a:path w="1426" h="1369" extrusionOk="0">
                  <a:moveTo>
                    <a:pt x="712" y="0"/>
                  </a:moveTo>
                  <a:cubicBezTo>
                    <a:pt x="606" y="0"/>
                    <a:pt x="505" y="32"/>
                    <a:pt x="435" y="117"/>
                  </a:cubicBezTo>
                  <a:cubicBezTo>
                    <a:pt x="488" y="94"/>
                    <a:pt x="549" y="71"/>
                    <a:pt x="610" y="56"/>
                  </a:cubicBezTo>
                  <a:cubicBezTo>
                    <a:pt x="747" y="56"/>
                    <a:pt x="892" y="109"/>
                    <a:pt x="991" y="208"/>
                  </a:cubicBezTo>
                  <a:cubicBezTo>
                    <a:pt x="1182" y="368"/>
                    <a:pt x="1182" y="673"/>
                    <a:pt x="1067" y="864"/>
                  </a:cubicBezTo>
                  <a:cubicBezTo>
                    <a:pt x="960" y="1029"/>
                    <a:pt x="785" y="1092"/>
                    <a:pt x="604" y="1092"/>
                  </a:cubicBezTo>
                  <a:cubicBezTo>
                    <a:pt x="502" y="1092"/>
                    <a:pt x="399" y="1072"/>
                    <a:pt x="305" y="1039"/>
                  </a:cubicBezTo>
                  <a:cubicBezTo>
                    <a:pt x="183" y="993"/>
                    <a:pt x="77" y="909"/>
                    <a:pt x="0" y="803"/>
                  </a:cubicBezTo>
                  <a:lnTo>
                    <a:pt x="0" y="803"/>
                  </a:lnTo>
                  <a:cubicBezTo>
                    <a:pt x="123" y="1099"/>
                    <a:pt x="350" y="1369"/>
                    <a:pt x="686" y="1369"/>
                  </a:cubicBezTo>
                  <a:cubicBezTo>
                    <a:pt x="703" y="1369"/>
                    <a:pt x="721" y="1368"/>
                    <a:pt x="740" y="1367"/>
                  </a:cubicBezTo>
                  <a:cubicBezTo>
                    <a:pt x="1144" y="1344"/>
                    <a:pt x="1426" y="978"/>
                    <a:pt x="1357" y="582"/>
                  </a:cubicBezTo>
                  <a:cubicBezTo>
                    <a:pt x="1342" y="368"/>
                    <a:pt x="1220" y="185"/>
                    <a:pt x="1037" y="79"/>
                  </a:cubicBezTo>
                  <a:cubicBezTo>
                    <a:pt x="943" y="35"/>
                    <a:pt x="824" y="0"/>
                    <a:pt x="7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6"/>
            <p:cNvSpPr/>
            <p:nvPr/>
          </p:nvSpPr>
          <p:spPr>
            <a:xfrm>
              <a:off x="4334800" y="4951550"/>
              <a:ext cx="25" cy="225"/>
            </a:xfrm>
            <a:custGeom>
              <a:avLst/>
              <a:gdLst/>
              <a:ahLst/>
              <a:cxnLst/>
              <a:rect l="l" t="t" r="r" b="b"/>
              <a:pathLst>
                <a:path w="1" h="9" extrusionOk="0">
                  <a:moveTo>
                    <a:pt x="1" y="8"/>
                  </a:moveTo>
                  <a:lnTo>
                    <a:pt x="1" y="1"/>
                  </a:lnTo>
                  <a:lnTo>
                    <a:pt x="1" y="1"/>
                  </a:lnTo>
                  <a:cubicBezTo>
                    <a:pt x="1" y="8"/>
                    <a:pt x="1" y="8"/>
                    <a:pt x="1" y="8"/>
                  </a:cubicBezTo>
                  <a:close/>
                </a:path>
              </a:pathLst>
            </a:custGeom>
            <a:solidFill>
              <a:srgbClr val="FDDF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6"/>
            <p:cNvSpPr/>
            <p:nvPr/>
          </p:nvSpPr>
          <p:spPr>
            <a:xfrm>
              <a:off x="4310600" y="4956125"/>
              <a:ext cx="12600" cy="4800"/>
            </a:xfrm>
            <a:custGeom>
              <a:avLst/>
              <a:gdLst/>
              <a:ahLst/>
              <a:cxnLst/>
              <a:rect l="l" t="t" r="r" b="b"/>
              <a:pathLst>
                <a:path w="504" h="192" extrusionOk="0">
                  <a:moveTo>
                    <a:pt x="168" y="1"/>
                  </a:moveTo>
                  <a:cubicBezTo>
                    <a:pt x="115" y="24"/>
                    <a:pt x="54" y="46"/>
                    <a:pt x="1" y="77"/>
                  </a:cubicBezTo>
                  <a:cubicBezTo>
                    <a:pt x="161" y="85"/>
                    <a:pt x="313" y="123"/>
                    <a:pt x="458" y="191"/>
                  </a:cubicBezTo>
                  <a:cubicBezTo>
                    <a:pt x="473" y="161"/>
                    <a:pt x="488" y="123"/>
                    <a:pt x="504" y="85"/>
                  </a:cubicBezTo>
                  <a:cubicBezTo>
                    <a:pt x="450" y="85"/>
                    <a:pt x="397" y="77"/>
                    <a:pt x="351" y="62"/>
                  </a:cubicBezTo>
                  <a:cubicBezTo>
                    <a:pt x="290" y="54"/>
                    <a:pt x="229" y="3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6"/>
            <p:cNvSpPr/>
            <p:nvPr/>
          </p:nvSpPr>
          <p:spPr>
            <a:xfrm>
              <a:off x="4290600" y="4960525"/>
              <a:ext cx="30700" cy="28225"/>
            </a:xfrm>
            <a:custGeom>
              <a:avLst/>
              <a:gdLst/>
              <a:ahLst/>
              <a:cxnLst/>
              <a:rect l="l" t="t" r="r" b="b"/>
              <a:pathLst>
                <a:path w="1228" h="1129" extrusionOk="0">
                  <a:moveTo>
                    <a:pt x="791" y="0"/>
                  </a:moveTo>
                  <a:cubicBezTo>
                    <a:pt x="719" y="0"/>
                    <a:pt x="647" y="12"/>
                    <a:pt x="580" y="38"/>
                  </a:cubicBezTo>
                  <a:cubicBezTo>
                    <a:pt x="267" y="290"/>
                    <a:pt x="92" y="694"/>
                    <a:pt x="0" y="1128"/>
                  </a:cubicBezTo>
                  <a:cubicBezTo>
                    <a:pt x="69" y="953"/>
                    <a:pt x="176" y="800"/>
                    <a:pt x="305" y="663"/>
                  </a:cubicBezTo>
                  <a:cubicBezTo>
                    <a:pt x="564" y="404"/>
                    <a:pt x="892" y="168"/>
                    <a:pt x="1227" y="114"/>
                  </a:cubicBezTo>
                  <a:cubicBezTo>
                    <a:pt x="1113" y="76"/>
                    <a:pt x="1006" y="38"/>
                    <a:pt x="892" y="8"/>
                  </a:cubicBezTo>
                  <a:cubicBezTo>
                    <a:pt x="858" y="3"/>
                    <a:pt x="825" y="0"/>
                    <a:pt x="7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6"/>
            <p:cNvSpPr/>
            <p:nvPr/>
          </p:nvSpPr>
          <p:spPr>
            <a:xfrm>
              <a:off x="4323750" y="4951950"/>
              <a:ext cx="35450" cy="25925"/>
            </a:xfrm>
            <a:custGeom>
              <a:avLst/>
              <a:gdLst/>
              <a:ahLst/>
              <a:cxnLst/>
              <a:rect l="l" t="t" r="r" b="b"/>
              <a:pathLst>
                <a:path w="1418" h="1037" extrusionOk="0">
                  <a:moveTo>
                    <a:pt x="443" y="0"/>
                  </a:moveTo>
                  <a:cubicBezTo>
                    <a:pt x="458" y="15"/>
                    <a:pt x="465" y="31"/>
                    <a:pt x="473" y="46"/>
                  </a:cubicBezTo>
                  <a:cubicBezTo>
                    <a:pt x="519" y="137"/>
                    <a:pt x="549" y="229"/>
                    <a:pt x="565" y="328"/>
                  </a:cubicBezTo>
                  <a:cubicBezTo>
                    <a:pt x="595" y="495"/>
                    <a:pt x="572" y="694"/>
                    <a:pt x="443" y="816"/>
                  </a:cubicBezTo>
                  <a:cubicBezTo>
                    <a:pt x="433" y="826"/>
                    <a:pt x="421" y="830"/>
                    <a:pt x="410" y="830"/>
                  </a:cubicBezTo>
                  <a:cubicBezTo>
                    <a:pt x="370" y="830"/>
                    <a:pt x="332" y="777"/>
                    <a:pt x="374" y="747"/>
                  </a:cubicBezTo>
                  <a:cubicBezTo>
                    <a:pt x="496" y="625"/>
                    <a:pt x="488" y="427"/>
                    <a:pt x="450" y="267"/>
                  </a:cubicBezTo>
                  <a:lnTo>
                    <a:pt x="450" y="267"/>
                  </a:lnTo>
                  <a:cubicBezTo>
                    <a:pt x="443" y="320"/>
                    <a:pt x="427" y="374"/>
                    <a:pt x="404" y="419"/>
                  </a:cubicBezTo>
                  <a:cubicBezTo>
                    <a:pt x="374" y="480"/>
                    <a:pt x="351" y="541"/>
                    <a:pt x="336" y="610"/>
                  </a:cubicBezTo>
                  <a:cubicBezTo>
                    <a:pt x="336" y="641"/>
                    <a:pt x="319" y="654"/>
                    <a:pt x="299" y="654"/>
                  </a:cubicBezTo>
                  <a:cubicBezTo>
                    <a:pt x="271" y="654"/>
                    <a:pt x="237" y="627"/>
                    <a:pt x="237" y="587"/>
                  </a:cubicBezTo>
                  <a:cubicBezTo>
                    <a:pt x="260" y="503"/>
                    <a:pt x="290" y="419"/>
                    <a:pt x="336" y="343"/>
                  </a:cubicBezTo>
                  <a:cubicBezTo>
                    <a:pt x="366" y="244"/>
                    <a:pt x="359" y="137"/>
                    <a:pt x="313" y="46"/>
                  </a:cubicBezTo>
                  <a:lnTo>
                    <a:pt x="244" y="46"/>
                  </a:lnTo>
                  <a:cubicBezTo>
                    <a:pt x="252" y="61"/>
                    <a:pt x="244" y="76"/>
                    <a:pt x="237" y="92"/>
                  </a:cubicBezTo>
                  <a:cubicBezTo>
                    <a:pt x="191" y="213"/>
                    <a:pt x="115" y="343"/>
                    <a:pt x="69" y="473"/>
                  </a:cubicBezTo>
                  <a:cubicBezTo>
                    <a:pt x="100" y="518"/>
                    <a:pt x="84" y="587"/>
                    <a:pt x="31" y="602"/>
                  </a:cubicBezTo>
                  <a:cubicBezTo>
                    <a:pt x="31" y="625"/>
                    <a:pt x="23" y="648"/>
                    <a:pt x="23" y="671"/>
                  </a:cubicBezTo>
                  <a:cubicBezTo>
                    <a:pt x="1" y="1014"/>
                    <a:pt x="481" y="1037"/>
                    <a:pt x="625" y="1037"/>
                  </a:cubicBezTo>
                  <a:cubicBezTo>
                    <a:pt x="629" y="1037"/>
                    <a:pt x="632" y="1037"/>
                    <a:pt x="636" y="1037"/>
                  </a:cubicBezTo>
                  <a:cubicBezTo>
                    <a:pt x="830" y="1037"/>
                    <a:pt x="1417" y="831"/>
                    <a:pt x="938" y="396"/>
                  </a:cubicBezTo>
                  <a:cubicBezTo>
                    <a:pt x="793" y="252"/>
                    <a:pt x="625" y="153"/>
                    <a:pt x="473" y="23"/>
                  </a:cubicBezTo>
                  <a:cubicBezTo>
                    <a:pt x="458" y="15"/>
                    <a:pt x="450" y="8"/>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6"/>
            <p:cNvSpPr/>
            <p:nvPr/>
          </p:nvSpPr>
          <p:spPr>
            <a:xfrm>
              <a:off x="4110350" y="4846950"/>
              <a:ext cx="53000" cy="27850"/>
            </a:xfrm>
            <a:custGeom>
              <a:avLst/>
              <a:gdLst/>
              <a:ahLst/>
              <a:cxnLst/>
              <a:rect l="l" t="t" r="r" b="b"/>
              <a:pathLst>
                <a:path w="2120" h="1114" extrusionOk="0">
                  <a:moveTo>
                    <a:pt x="2075" y="0"/>
                  </a:moveTo>
                  <a:cubicBezTo>
                    <a:pt x="1678" y="0"/>
                    <a:pt x="1283" y="100"/>
                    <a:pt x="938" y="298"/>
                  </a:cubicBezTo>
                  <a:cubicBezTo>
                    <a:pt x="580" y="496"/>
                    <a:pt x="305" y="831"/>
                    <a:pt x="1" y="1113"/>
                  </a:cubicBezTo>
                  <a:lnTo>
                    <a:pt x="656" y="854"/>
                  </a:lnTo>
                  <a:cubicBezTo>
                    <a:pt x="748" y="732"/>
                    <a:pt x="831" y="603"/>
                    <a:pt x="930" y="488"/>
                  </a:cubicBezTo>
                  <a:cubicBezTo>
                    <a:pt x="1060" y="344"/>
                    <a:pt x="1273" y="290"/>
                    <a:pt x="1449" y="229"/>
                  </a:cubicBezTo>
                  <a:cubicBezTo>
                    <a:pt x="1639" y="146"/>
                    <a:pt x="1845" y="69"/>
                    <a:pt x="2051" y="8"/>
                  </a:cubicBezTo>
                  <a:cubicBezTo>
                    <a:pt x="2074" y="8"/>
                    <a:pt x="2096" y="1"/>
                    <a:pt x="2119" y="1"/>
                  </a:cubicBezTo>
                  <a:cubicBezTo>
                    <a:pt x="2105" y="0"/>
                    <a:pt x="2090" y="0"/>
                    <a:pt x="20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6"/>
            <p:cNvSpPr/>
            <p:nvPr/>
          </p:nvSpPr>
          <p:spPr>
            <a:xfrm>
              <a:off x="3951825" y="5087975"/>
              <a:ext cx="47850" cy="49000"/>
            </a:xfrm>
            <a:custGeom>
              <a:avLst/>
              <a:gdLst/>
              <a:ahLst/>
              <a:cxnLst/>
              <a:rect l="l" t="t" r="r" b="b"/>
              <a:pathLst>
                <a:path w="1914" h="1960" extrusionOk="0">
                  <a:moveTo>
                    <a:pt x="481" y="1"/>
                  </a:moveTo>
                  <a:lnTo>
                    <a:pt x="481" y="1"/>
                  </a:lnTo>
                  <a:cubicBezTo>
                    <a:pt x="393" y="65"/>
                    <a:pt x="282" y="103"/>
                    <a:pt x="170" y="103"/>
                  </a:cubicBezTo>
                  <a:cubicBezTo>
                    <a:pt x="137" y="103"/>
                    <a:pt x="103" y="99"/>
                    <a:pt x="69" y="92"/>
                  </a:cubicBezTo>
                  <a:cubicBezTo>
                    <a:pt x="46" y="92"/>
                    <a:pt x="23" y="85"/>
                    <a:pt x="1" y="77"/>
                  </a:cubicBezTo>
                  <a:lnTo>
                    <a:pt x="1" y="77"/>
                  </a:lnTo>
                  <a:cubicBezTo>
                    <a:pt x="69" y="763"/>
                    <a:pt x="519" y="1289"/>
                    <a:pt x="1090" y="1639"/>
                  </a:cubicBezTo>
                  <a:cubicBezTo>
                    <a:pt x="1350" y="1784"/>
                    <a:pt x="1624" y="1891"/>
                    <a:pt x="1914" y="1959"/>
                  </a:cubicBezTo>
                  <a:cubicBezTo>
                    <a:pt x="1677" y="1807"/>
                    <a:pt x="1456" y="1609"/>
                    <a:pt x="1273" y="1388"/>
                  </a:cubicBezTo>
                  <a:cubicBezTo>
                    <a:pt x="1261" y="1389"/>
                    <a:pt x="1248" y="1390"/>
                    <a:pt x="1235" y="1390"/>
                  </a:cubicBezTo>
                  <a:cubicBezTo>
                    <a:pt x="990" y="1390"/>
                    <a:pt x="762" y="1187"/>
                    <a:pt x="610" y="984"/>
                  </a:cubicBezTo>
                  <a:cubicBezTo>
                    <a:pt x="496" y="824"/>
                    <a:pt x="420" y="641"/>
                    <a:pt x="405" y="450"/>
                  </a:cubicBezTo>
                  <a:cubicBezTo>
                    <a:pt x="389" y="298"/>
                    <a:pt x="420" y="138"/>
                    <a:pt x="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6"/>
            <p:cNvSpPr/>
            <p:nvPr/>
          </p:nvSpPr>
          <p:spPr>
            <a:xfrm>
              <a:off x="3667925" y="5135850"/>
              <a:ext cx="10500" cy="2450"/>
            </a:xfrm>
            <a:custGeom>
              <a:avLst/>
              <a:gdLst/>
              <a:ahLst/>
              <a:cxnLst/>
              <a:rect l="l" t="t" r="r" b="b"/>
              <a:pathLst>
                <a:path w="420" h="98" extrusionOk="0">
                  <a:moveTo>
                    <a:pt x="113" y="0"/>
                  </a:moveTo>
                  <a:cubicBezTo>
                    <a:pt x="93" y="0"/>
                    <a:pt x="73" y="2"/>
                    <a:pt x="54" y="6"/>
                  </a:cubicBezTo>
                  <a:cubicBezTo>
                    <a:pt x="1" y="14"/>
                    <a:pt x="1" y="52"/>
                    <a:pt x="16" y="98"/>
                  </a:cubicBezTo>
                  <a:cubicBezTo>
                    <a:pt x="98" y="83"/>
                    <a:pt x="183" y="78"/>
                    <a:pt x="270" y="78"/>
                  </a:cubicBezTo>
                  <a:cubicBezTo>
                    <a:pt x="320" y="78"/>
                    <a:pt x="370" y="80"/>
                    <a:pt x="420" y="83"/>
                  </a:cubicBezTo>
                  <a:cubicBezTo>
                    <a:pt x="367" y="67"/>
                    <a:pt x="321" y="44"/>
                    <a:pt x="268" y="29"/>
                  </a:cubicBezTo>
                  <a:cubicBezTo>
                    <a:pt x="218" y="13"/>
                    <a:pt x="165" y="0"/>
                    <a:pt x="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6"/>
            <p:cNvSpPr/>
            <p:nvPr/>
          </p:nvSpPr>
          <p:spPr>
            <a:xfrm>
              <a:off x="3683375" y="5097050"/>
              <a:ext cx="116425" cy="43925"/>
            </a:xfrm>
            <a:custGeom>
              <a:avLst/>
              <a:gdLst/>
              <a:ahLst/>
              <a:cxnLst/>
              <a:rect l="l" t="t" r="r" b="b"/>
              <a:pathLst>
                <a:path w="4657" h="1757" extrusionOk="0">
                  <a:moveTo>
                    <a:pt x="4189" y="0"/>
                  </a:moveTo>
                  <a:cubicBezTo>
                    <a:pt x="3980" y="0"/>
                    <a:pt x="3752" y="70"/>
                    <a:pt x="3597" y="118"/>
                  </a:cubicBezTo>
                  <a:cubicBezTo>
                    <a:pt x="3209" y="255"/>
                    <a:pt x="2843" y="446"/>
                    <a:pt x="2515" y="697"/>
                  </a:cubicBezTo>
                  <a:cubicBezTo>
                    <a:pt x="2271" y="895"/>
                    <a:pt x="1997" y="1040"/>
                    <a:pt x="1692" y="1124"/>
                  </a:cubicBezTo>
                  <a:cubicBezTo>
                    <a:pt x="1662" y="1132"/>
                    <a:pt x="1631" y="1139"/>
                    <a:pt x="1601" y="1147"/>
                  </a:cubicBezTo>
                  <a:cubicBezTo>
                    <a:pt x="1105" y="1444"/>
                    <a:pt x="587" y="1436"/>
                    <a:pt x="0" y="1513"/>
                  </a:cubicBezTo>
                  <a:cubicBezTo>
                    <a:pt x="76" y="1566"/>
                    <a:pt x="137" y="1635"/>
                    <a:pt x="191" y="1711"/>
                  </a:cubicBezTo>
                  <a:cubicBezTo>
                    <a:pt x="229" y="1726"/>
                    <a:pt x="267" y="1741"/>
                    <a:pt x="297" y="1757"/>
                  </a:cubicBezTo>
                  <a:lnTo>
                    <a:pt x="4642" y="385"/>
                  </a:lnTo>
                  <a:cubicBezTo>
                    <a:pt x="4634" y="362"/>
                    <a:pt x="4634" y="339"/>
                    <a:pt x="4642" y="316"/>
                  </a:cubicBezTo>
                  <a:cubicBezTo>
                    <a:pt x="4649" y="301"/>
                    <a:pt x="4657" y="278"/>
                    <a:pt x="4657" y="263"/>
                  </a:cubicBezTo>
                  <a:cubicBezTo>
                    <a:pt x="4657" y="263"/>
                    <a:pt x="4657" y="255"/>
                    <a:pt x="4649" y="255"/>
                  </a:cubicBezTo>
                  <a:cubicBezTo>
                    <a:pt x="4561" y="61"/>
                    <a:pt x="4383" y="0"/>
                    <a:pt x="4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6"/>
            <p:cNvSpPr/>
            <p:nvPr/>
          </p:nvSpPr>
          <p:spPr>
            <a:xfrm>
              <a:off x="3661650" y="5142925"/>
              <a:ext cx="22300" cy="9350"/>
            </a:xfrm>
            <a:custGeom>
              <a:avLst/>
              <a:gdLst/>
              <a:ahLst/>
              <a:cxnLst/>
              <a:rect l="l" t="t" r="r" b="b"/>
              <a:pathLst>
                <a:path w="892" h="374" extrusionOk="0">
                  <a:moveTo>
                    <a:pt x="548" y="1"/>
                  </a:moveTo>
                  <a:cubicBezTo>
                    <a:pt x="373" y="1"/>
                    <a:pt x="203" y="35"/>
                    <a:pt x="84" y="112"/>
                  </a:cubicBezTo>
                  <a:cubicBezTo>
                    <a:pt x="0" y="181"/>
                    <a:pt x="16" y="318"/>
                    <a:pt x="115" y="364"/>
                  </a:cubicBezTo>
                  <a:cubicBezTo>
                    <a:pt x="136" y="371"/>
                    <a:pt x="158" y="374"/>
                    <a:pt x="181" y="374"/>
                  </a:cubicBezTo>
                  <a:cubicBezTo>
                    <a:pt x="260" y="374"/>
                    <a:pt x="347" y="340"/>
                    <a:pt x="412" y="310"/>
                  </a:cubicBezTo>
                  <a:cubicBezTo>
                    <a:pt x="587" y="249"/>
                    <a:pt x="747" y="158"/>
                    <a:pt x="892" y="43"/>
                  </a:cubicBezTo>
                  <a:cubicBezTo>
                    <a:pt x="785" y="16"/>
                    <a:pt x="665"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6"/>
            <p:cNvSpPr/>
            <p:nvPr/>
          </p:nvSpPr>
          <p:spPr>
            <a:xfrm>
              <a:off x="3669825" y="5116750"/>
              <a:ext cx="25000" cy="14700"/>
            </a:xfrm>
            <a:custGeom>
              <a:avLst/>
              <a:gdLst/>
              <a:ahLst/>
              <a:cxnLst/>
              <a:rect l="l" t="t" r="r" b="b"/>
              <a:pathLst>
                <a:path w="1000" h="588" extrusionOk="0">
                  <a:moveTo>
                    <a:pt x="215" y="0"/>
                  </a:moveTo>
                  <a:cubicBezTo>
                    <a:pt x="174" y="0"/>
                    <a:pt x="135" y="21"/>
                    <a:pt x="100" y="77"/>
                  </a:cubicBezTo>
                  <a:cubicBezTo>
                    <a:pt x="1" y="222"/>
                    <a:pt x="47" y="397"/>
                    <a:pt x="85" y="549"/>
                  </a:cubicBezTo>
                  <a:cubicBezTo>
                    <a:pt x="92" y="549"/>
                    <a:pt x="92" y="557"/>
                    <a:pt x="85" y="557"/>
                  </a:cubicBezTo>
                  <a:lnTo>
                    <a:pt x="108" y="557"/>
                  </a:lnTo>
                  <a:cubicBezTo>
                    <a:pt x="146" y="565"/>
                    <a:pt x="184" y="572"/>
                    <a:pt x="222" y="587"/>
                  </a:cubicBezTo>
                  <a:cubicBezTo>
                    <a:pt x="237" y="565"/>
                    <a:pt x="260" y="549"/>
                    <a:pt x="291" y="549"/>
                  </a:cubicBezTo>
                  <a:cubicBezTo>
                    <a:pt x="527" y="519"/>
                    <a:pt x="763" y="504"/>
                    <a:pt x="999" y="504"/>
                  </a:cubicBezTo>
                  <a:cubicBezTo>
                    <a:pt x="938" y="481"/>
                    <a:pt x="885" y="465"/>
                    <a:pt x="832" y="435"/>
                  </a:cubicBezTo>
                  <a:cubicBezTo>
                    <a:pt x="710" y="374"/>
                    <a:pt x="595" y="298"/>
                    <a:pt x="496" y="206"/>
                  </a:cubicBezTo>
                  <a:cubicBezTo>
                    <a:pt x="441" y="156"/>
                    <a:pt x="32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6"/>
            <p:cNvSpPr/>
            <p:nvPr/>
          </p:nvSpPr>
          <p:spPr>
            <a:xfrm>
              <a:off x="3688900" y="5111600"/>
              <a:ext cx="117950" cy="42525"/>
            </a:xfrm>
            <a:custGeom>
              <a:avLst/>
              <a:gdLst/>
              <a:ahLst/>
              <a:cxnLst/>
              <a:rect l="l" t="t" r="r" b="b"/>
              <a:pathLst>
                <a:path w="4718" h="1701" extrusionOk="0">
                  <a:moveTo>
                    <a:pt x="4489" y="1"/>
                  </a:moveTo>
                  <a:lnTo>
                    <a:pt x="38" y="1403"/>
                  </a:lnTo>
                  <a:cubicBezTo>
                    <a:pt x="46" y="1502"/>
                    <a:pt x="31" y="1601"/>
                    <a:pt x="0" y="1700"/>
                  </a:cubicBezTo>
                  <a:cubicBezTo>
                    <a:pt x="511" y="1434"/>
                    <a:pt x="922" y="1136"/>
                    <a:pt x="1463" y="1083"/>
                  </a:cubicBezTo>
                  <a:cubicBezTo>
                    <a:pt x="1654" y="992"/>
                    <a:pt x="1852" y="923"/>
                    <a:pt x="2050" y="877"/>
                  </a:cubicBezTo>
                  <a:cubicBezTo>
                    <a:pt x="2352" y="833"/>
                    <a:pt x="2654" y="805"/>
                    <a:pt x="2957" y="805"/>
                  </a:cubicBezTo>
                  <a:cubicBezTo>
                    <a:pt x="3020" y="805"/>
                    <a:pt x="3084" y="806"/>
                    <a:pt x="3148" y="809"/>
                  </a:cubicBezTo>
                  <a:cubicBezTo>
                    <a:pt x="3354" y="809"/>
                    <a:pt x="4718" y="626"/>
                    <a:pt x="4565" y="161"/>
                  </a:cubicBezTo>
                  <a:cubicBezTo>
                    <a:pt x="4558" y="138"/>
                    <a:pt x="4565" y="115"/>
                    <a:pt x="4588" y="100"/>
                  </a:cubicBezTo>
                  <a:cubicBezTo>
                    <a:pt x="4565" y="69"/>
                    <a:pt x="4535" y="39"/>
                    <a:pt x="4504" y="16"/>
                  </a:cubicBezTo>
                  <a:cubicBezTo>
                    <a:pt x="4497" y="16"/>
                    <a:pt x="4489" y="8"/>
                    <a:pt x="4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6"/>
            <p:cNvSpPr/>
            <p:nvPr/>
          </p:nvSpPr>
          <p:spPr>
            <a:xfrm>
              <a:off x="3731950" y="5134275"/>
              <a:ext cx="68050" cy="10500"/>
            </a:xfrm>
            <a:custGeom>
              <a:avLst/>
              <a:gdLst/>
              <a:ahLst/>
              <a:cxnLst/>
              <a:rect l="l" t="t" r="r" b="b"/>
              <a:pathLst>
                <a:path w="2722" h="420" extrusionOk="0">
                  <a:moveTo>
                    <a:pt x="2721" y="1"/>
                  </a:moveTo>
                  <a:cubicBezTo>
                    <a:pt x="2653" y="46"/>
                    <a:pt x="2584" y="85"/>
                    <a:pt x="2516" y="115"/>
                  </a:cubicBezTo>
                  <a:cubicBezTo>
                    <a:pt x="2401" y="168"/>
                    <a:pt x="2272" y="199"/>
                    <a:pt x="2142" y="199"/>
                  </a:cubicBezTo>
                  <a:cubicBezTo>
                    <a:pt x="1948" y="199"/>
                    <a:pt x="1762" y="39"/>
                    <a:pt x="1576" y="39"/>
                  </a:cubicBezTo>
                  <a:cubicBezTo>
                    <a:pt x="1571" y="39"/>
                    <a:pt x="1567" y="39"/>
                    <a:pt x="1563" y="39"/>
                  </a:cubicBezTo>
                  <a:cubicBezTo>
                    <a:pt x="1559" y="40"/>
                    <a:pt x="1555" y="41"/>
                    <a:pt x="1551" y="41"/>
                  </a:cubicBezTo>
                  <a:cubicBezTo>
                    <a:pt x="1533" y="41"/>
                    <a:pt x="1517" y="27"/>
                    <a:pt x="1517" y="8"/>
                  </a:cubicBezTo>
                  <a:cubicBezTo>
                    <a:pt x="1273" y="24"/>
                    <a:pt x="1037" y="16"/>
                    <a:pt x="801" y="24"/>
                  </a:cubicBezTo>
                  <a:cubicBezTo>
                    <a:pt x="534" y="31"/>
                    <a:pt x="283" y="77"/>
                    <a:pt x="31" y="161"/>
                  </a:cubicBezTo>
                  <a:lnTo>
                    <a:pt x="1" y="168"/>
                  </a:lnTo>
                  <a:cubicBezTo>
                    <a:pt x="77" y="168"/>
                    <a:pt x="153" y="176"/>
                    <a:pt x="229" y="191"/>
                  </a:cubicBezTo>
                  <a:cubicBezTo>
                    <a:pt x="732" y="268"/>
                    <a:pt x="1182" y="420"/>
                    <a:pt x="1700" y="420"/>
                  </a:cubicBezTo>
                  <a:cubicBezTo>
                    <a:pt x="2035" y="412"/>
                    <a:pt x="2417" y="336"/>
                    <a:pt x="2660" y="77"/>
                  </a:cubicBezTo>
                  <a:cubicBezTo>
                    <a:pt x="2683" y="54"/>
                    <a:pt x="2699" y="31"/>
                    <a:pt x="2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6"/>
            <p:cNvSpPr/>
            <p:nvPr/>
          </p:nvSpPr>
          <p:spPr>
            <a:xfrm>
              <a:off x="3680700" y="5149900"/>
              <a:ext cx="24400" cy="22650"/>
            </a:xfrm>
            <a:custGeom>
              <a:avLst/>
              <a:gdLst/>
              <a:ahLst/>
              <a:cxnLst/>
              <a:rect l="l" t="t" r="r" b="b"/>
              <a:pathLst>
                <a:path w="976" h="906" extrusionOk="0">
                  <a:moveTo>
                    <a:pt x="976" y="1"/>
                  </a:moveTo>
                  <a:lnTo>
                    <a:pt x="976" y="1"/>
                  </a:lnTo>
                  <a:cubicBezTo>
                    <a:pt x="724" y="146"/>
                    <a:pt x="481" y="336"/>
                    <a:pt x="221" y="458"/>
                  </a:cubicBezTo>
                  <a:cubicBezTo>
                    <a:pt x="206" y="466"/>
                    <a:pt x="183" y="466"/>
                    <a:pt x="168" y="466"/>
                  </a:cubicBezTo>
                  <a:cubicBezTo>
                    <a:pt x="122" y="511"/>
                    <a:pt x="61" y="557"/>
                    <a:pt x="0" y="588"/>
                  </a:cubicBezTo>
                  <a:cubicBezTo>
                    <a:pt x="77" y="671"/>
                    <a:pt x="99" y="770"/>
                    <a:pt x="183" y="847"/>
                  </a:cubicBezTo>
                  <a:cubicBezTo>
                    <a:pt x="229" y="888"/>
                    <a:pt x="269" y="906"/>
                    <a:pt x="303" y="906"/>
                  </a:cubicBezTo>
                  <a:cubicBezTo>
                    <a:pt x="452" y="906"/>
                    <a:pt x="507" y="580"/>
                    <a:pt x="587" y="450"/>
                  </a:cubicBezTo>
                  <a:cubicBezTo>
                    <a:pt x="694" y="283"/>
                    <a:pt x="824" y="130"/>
                    <a:pt x="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6"/>
            <p:cNvSpPr/>
            <p:nvPr/>
          </p:nvSpPr>
          <p:spPr>
            <a:xfrm>
              <a:off x="3766825" y="5089575"/>
              <a:ext cx="33350" cy="10050"/>
            </a:xfrm>
            <a:custGeom>
              <a:avLst/>
              <a:gdLst/>
              <a:ahLst/>
              <a:cxnLst/>
              <a:rect l="l" t="t" r="r" b="b"/>
              <a:pathLst>
                <a:path w="1334" h="402" extrusionOk="0">
                  <a:moveTo>
                    <a:pt x="692" y="0"/>
                  </a:moveTo>
                  <a:cubicBezTo>
                    <a:pt x="662" y="0"/>
                    <a:pt x="632" y="2"/>
                    <a:pt x="602" y="5"/>
                  </a:cubicBezTo>
                  <a:cubicBezTo>
                    <a:pt x="320" y="28"/>
                    <a:pt x="160" y="196"/>
                    <a:pt x="0" y="394"/>
                  </a:cubicBezTo>
                  <a:cubicBezTo>
                    <a:pt x="221" y="295"/>
                    <a:pt x="458" y="234"/>
                    <a:pt x="694" y="196"/>
                  </a:cubicBezTo>
                  <a:cubicBezTo>
                    <a:pt x="727" y="191"/>
                    <a:pt x="763" y="188"/>
                    <a:pt x="800" y="188"/>
                  </a:cubicBezTo>
                  <a:cubicBezTo>
                    <a:pt x="988" y="188"/>
                    <a:pt x="1206" y="255"/>
                    <a:pt x="1334" y="402"/>
                  </a:cubicBezTo>
                  <a:cubicBezTo>
                    <a:pt x="1326" y="364"/>
                    <a:pt x="1311" y="325"/>
                    <a:pt x="1296" y="287"/>
                  </a:cubicBezTo>
                  <a:cubicBezTo>
                    <a:pt x="1147" y="105"/>
                    <a:pt x="926" y="0"/>
                    <a:pt x="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6"/>
            <p:cNvSpPr/>
            <p:nvPr/>
          </p:nvSpPr>
          <p:spPr>
            <a:xfrm>
              <a:off x="3887225" y="5034625"/>
              <a:ext cx="34900" cy="24800"/>
            </a:xfrm>
            <a:custGeom>
              <a:avLst/>
              <a:gdLst/>
              <a:ahLst/>
              <a:cxnLst/>
              <a:rect l="l" t="t" r="r" b="b"/>
              <a:pathLst>
                <a:path w="1396" h="992" extrusionOk="0">
                  <a:moveTo>
                    <a:pt x="954" y="1"/>
                  </a:moveTo>
                  <a:cubicBezTo>
                    <a:pt x="870" y="443"/>
                    <a:pt x="458" y="786"/>
                    <a:pt x="1" y="992"/>
                  </a:cubicBezTo>
                  <a:cubicBezTo>
                    <a:pt x="214" y="992"/>
                    <a:pt x="420" y="969"/>
                    <a:pt x="618" y="923"/>
                  </a:cubicBezTo>
                  <a:cubicBezTo>
                    <a:pt x="755" y="892"/>
                    <a:pt x="900" y="870"/>
                    <a:pt x="1045" y="824"/>
                  </a:cubicBezTo>
                  <a:cubicBezTo>
                    <a:pt x="1137" y="793"/>
                    <a:pt x="1350" y="740"/>
                    <a:pt x="1396" y="633"/>
                  </a:cubicBezTo>
                  <a:cubicBezTo>
                    <a:pt x="1281" y="504"/>
                    <a:pt x="1167" y="359"/>
                    <a:pt x="1068" y="214"/>
                  </a:cubicBezTo>
                  <a:cubicBezTo>
                    <a:pt x="1030" y="146"/>
                    <a:pt x="992" y="69"/>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6"/>
            <p:cNvSpPr/>
            <p:nvPr/>
          </p:nvSpPr>
          <p:spPr>
            <a:xfrm>
              <a:off x="3907625" y="5007375"/>
              <a:ext cx="27075" cy="49575"/>
            </a:xfrm>
            <a:custGeom>
              <a:avLst/>
              <a:gdLst/>
              <a:ahLst/>
              <a:cxnLst/>
              <a:rect l="l" t="t" r="r" b="b"/>
              <a:pathLst>
                <a:path w="1083" h="1983" extrusionOk="0">
                  <a:moveTo>
                    <a:pt x="0" y="1"/>
                  </a:moveTo>
                  <a:cubicBezTo>
                    <a:pt x="31" y="321"/>
                    <a:pt x="122" y="626"/>
                    <a:pt x="260" y="923"/>
                  </a:cubicBezTo>
                  <a:cubicBezTo>
                    <a:pt x="435" y="1327"/>
                    <a:pt x="724" y="1609"/>
                    <a:pt x="938" y="1982"/>
                  </a:cubicBezTo>
                  <a:cubicBezTo>
                    <a:pt x="938" y="1975"/>
                    <a:pt x="938" y="1967"/>
                    <a:pt x="938" y="1960"/>
                  </a:cubicBezTo>
                  <a:cubicBezTo>
                    <a:pt x="1083" y="1358"/>
                    <a:pt x="412" y="855"/>
                    <a:pt x="145" y="367"/>
                  </a:cubicBezTo>
                  <a:cubicBezTo>
                    <a:pt x="84" y="252"/>
                    <a:pt x="31" y="13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6"/>
            <p:cNvSpPr/>
            <p:nvPr/>
          </p:nvSpPr>
          <p:spPr>
            <a:xfrm>
              <a:off x="3822825" y="5065150"/>
              <a:ext cx="86725" cy="15075"/>
            </a:xfrm>
            <a:custGeom>
              <a:avLst/>
              <a:gdLst/>
              <a:ahLst/>
              <a:cxnLst/>
              <a:rect l="l" t="t" r="r" b="b"/>
              <a:pathLst>
                <a:path w="3469" h="603" extrusionOk="0">
                  <a:moveTo>
                    <a:pt x="827" y="0"/>
                  </a:moveTo>
                  <a:cubicBezTo>
                    <a:pt x="500" y="0"/>
                    <a:pt x="188" y="36"/>
                    <a:pt x="9" y="190"/>
                  </a:cubicBezTo>
                  <a:lnTo>
                    <a:pt x="1" y="205"/>
                  </a:lnTo>
                  <a:lnTo>
                    <a:pt x="31" y="190"/>
                  </a:lnTo>
                  <a:cubicBezTo>
                    <a:pt x="110" y="151"/>
                    <a:pt x="193" y="136"/>
                    <a:pt x="278" y="136"/>
                  </a:cubicBezTo>
                  <a:cubicBezTo>
                    <a:pt x="546" y="136"/>
                    <a:pt x="836" y="292"/>
                    <a:pt x="1091" y="373"/>
                  </a:cubicBezTo>
                  <a:cubicBezTo>
                    <a:pt x="1228" y="396"/>
                    <a:pt x="1373" y="441"/>
                    <a:pt x="1510" y="487"/>
                  </a:cubicBezTo>
                  <a:cubicBezTo>
                    <a:pt x="1736" y="556"/>
                    <a:pt x="1952" y="602"/>
                    <a:pt x="2171" y="602"/>
                  </a:cubicBezTo>
                  <a:cubicBezTo>
                    <a:pt x="2292" y="602"/>
                    <a:pt x="2414" y="588"/>
                    <a:pt x="2539" y="556"/>
                  </a:cubicBezTo>
                  <a:cubicBezTo>
                    <a:pt x="2546" y="552"/>
                    <a:pt x="2552" y="550"/>
                    <a:pt x="2558" y="550"/>
                  </a:cubicBezTo>
                  <a:cubicBezTo>
                    <a:pt x="2564" y="550"/>
                    <a:pt x="2569" y="552"/>
                    <a:pt x="2577" y="556"/>
                  </a:cubicBezTo>
                  <a:lnTo>
                    <a:pt x="3469" y="281"/>
                  </a:lnTo>
                  <a:lnTo>
                    <a:pt x="3469" y="281"/>
                  </a:lnTo>
                  <a:cubicBezTo>
                    <a:pt x="3320" y="300"/>
                    <a:pt x="3170" y="310"/>
                    <a:pt x="3019" y="310"/>
                  </a:cubicBezTo>
                  <a:cubicBezTo>
                    <a:pt x="2868" y="310"/>
                    <a:pt x="2718" y="300"/>
                    <a:pt x="2569" y="281"/>
                  </a:cubicBezTo>
                  <a:cubicBezTo>
                    <a:pt x="2127" y="213"/>
                    <a:pt x="1708" y="68"/>
                    <a:pt x="1258" y="14"/>
                  </a:cubicBezTo>
                  <a:cubicBezTo>
                    <a:pt x="1118" y="7"/>
                    <a:pt x="971" y="0"/>
                    <a:pt x="8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6"/>
            <p:cNvSpPr/>
            <p:nvPr/>
          </p:nvSpPr>
          <p:spPr>
            <a:xfrm>
              <a:off x="3818450" y="5072000"/>
              <a:ext cx="22325" cy="12775"/>
            </a:xfrm>
            <a:custGeom>
              <a:avLst/>
              <a:gdLst/>
              <a:ahLst/>
              <a:cxnLst/>
              <a:rect l="l" t="t" r="r" b="b"/>
              <a:pathLst>
                <a:path w="893" h="511" extrusionOk="0">
                  <a:moveTo>
                    <a:pt x="481" y="0"/>
                  </a:moveTo>
                  <a:cubicBezTo>
                    <a:pt x="297" y="0"/>
                    <a:pt x="119" y="45"/>
                    <a:pt x="24" y="167"/>
                  </a:cubicBezTo>
                  <a:cubicBezTo>
                    <a:pt x="1" y="282"/>
                    <a:pt x="1" y="396"/>
                    <a:pt x="31" y="510"/>
                  </a:cubicBezTo>
                  <a:cubicBezTo>
                    <a:pt x="222" y="266"/>
                    <a:pt x="595" y="122"/>
                    <a:pt x="839" y="76"/>
                  </a:cubicBezTo>
                  <a:lnTo>
                    <a:pt x="892" y="76"/>
                  </a:lnTo>
                  <a:cubicBezTo>
                    <a:pt x="839" y="53"/>
                    <a:pt x="778" y="38"/>
                    <a:pt x="717" y="22"/>
                  </a:cubicBezTo>
                  <a:cubicBezTo>
                    <a:pt x="641" y="9"/>
                    <a:pt x="561" y="0"/>
                    <a:pt x="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6"/>
            <p:cNvSpPr/>
            <p:nvPr/>
          </p:nvSpPr>
          <p:spPr>
            <a:xfrm>
              <a:off x="3729475" y="5085900"/>
              <a:ext cx="55100" cy="35250"/>
            </a:xfrm>
            <a:custGeom>
              <a:avLst/>
              <a:gdLst/>
              <a:ahLst/>
              <a:cxnLst/>
              <a:rect l="l" t="t" r="r" b="b"/>
              <a:pathLst>
                <a:path w="2204" h="1410" extrusionOk="0">
                  <a:moveTo>
                    <a:pt x="1978" y="1"/>
                  </a:moveTo>
                  <a:cubicBezTo>
                    <a:pt x="1697" y="1"/>
                    <a:pt x="1419" y="141"/>
                    <a:pt x="1182" y="297"/>
                  </a:cubicBezTo>
                  <a:cubicBezTo>
                    <a:pt x="747" y="587"/>
                    <a:pt x="473" y="975"/>
                    <a:pt x="92" y="1326"/>
                  </a:cubicBezTo>
                  <a:cubicBezTo>
                    <a:pt x="61" y="1357"/>
                    <a:pt x="31" y="1379"/>
                    <a:pt x="0" y="1410"/>
                  </a:cubicBezTo>
                  <a:cubicBezTo>
                    <a:pt x="412" y="1273"/>
                    <a:pt x="755" y="922"/>
                    <a:pt x="1136" y="709"/>
                  </a:cubicBezTo>
                  <a:cubicBezTo>
                    <a:pt x="1189" y="678"/>
                    <a:pt x="1243" y="655"/>
                    <a:pt x="1304" y="625"/>
                  </a:cubicBezTo>
                  <a:cubicBezTo>
                    <a:pt x="1502" y="358"/>
                    <a:pt x="1677" y="107"/>
                    <a:pt x="2028" y="53"/>
                  </a:cubicBezTo>
                  <a:cubicBezTo>
                    <a:pt x="2081" y="46"/>
                    <a:pt x="2142" y="38"/>
                    <a:pt x="2203" y="38"/>
                  </a:cubicBezTo>
                  <a:lnTo>
                    <a:pt x="2165" y="23"/>
                  </a:lnTo>
                  <a:cubicBezTo>
                    <a:pt x="2103" y="8"/>
                    <a:pt x="2040" y="1"/>
                    <a:pt x="1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6"/>
            <p:cNvSpPr/>
            <p:nvPr/>
          </p:nvSpPr>
          <p:spPr>
            <a:xfrm>
              <a:off x="3792800" y="5077800"/>
              <a:ext cx="18825" cy="26975"/>
            </a:xfrm>
            <a:custGeom>
              <a:avLst/>
              <a:gdLst/>
              <a:ahLst/>
              <a:cxnLst/>
              <a:rect l="l" t="t" r="r" b="b"/>
              <a:pathLst>
                <a:path w="753" h="1079" extrusionOk="0">
                  <a:moveTo>
                    <a:pt x="262" y="1"/>
                  </a:moveTo>
                  <a:cubicBezTo>
                    <a:pt x="150" y="1"/>
                    <a:pt x="0" y="46"/>
                    <a:pt x="165" y="171"/>
                  </a:cubicBezTo>
                  <a:cubicBezTo>
                    <a:pt x="242" y="232"/>
                    <a:pt x="333" y="278"/>
                    <a:pt x="409" y="347"/>
                  </a:cubicBezTo>
                  <a:cubicBezTo>
                    <a:pt x="470" y="400"/>
                    <a:pt x="486" y="537"/>
                    <a:pt x="501" y="606"/>
                  </a:cubicBezTo>
                  <a:cubicBezTo>
                    <a:pt x="562" y="758"/>
                    <a:pt x="562" y="926"/>
                    <a:pt x="501" y="1078"/>
                  </a:cubicBezTo>
                  <a:lnTo>
                    <a:pt x="600" y="1056"/>
                  </a:lnTo>
                  <a:cubicBezTo>
                    <a:pt x="592" y="1017"/>
                    <a:pt x="592" y="987"/>
                    <a:pt x="615" y="956"/>
                  </a:cubicBezTo>
                  <a:cubicBezTo>
                    <a:pt x="668" y="873"/>
                    <a:pt x="722" y="781"/>
                    <a:pt x="752" y="682"/>
                  </a:cubicBezTo>
                  <a:cubicBezTo>
                    <a:pt x="737" y="537"/>
                    <a:pt x="684" y="393"/>
                    <a:pt x="592" y="271"/>
                  </a:cubicBezTo>
                  <a:cubicBezTo>
                    <a:pt x="531" y="187"/>
                    <a:pt x="425" y="19"/>
                    <a:pt x="310" y="4"/>
                  </a:cubicBezTo>
                  <a:cubicBezTo>
                    <a:pt x="296" y="2"/>
                    <a:pt x="279"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6"/>
            <p:cNvSpPr/>
            <p:nvPr/>
          </p:nvSpPr>
          <p:spPr>
            <a:xfrm>
              <a:off x="3671625" y="5149525"/>
              <a:ext cx="13475" cy="11400"/>
            </a:xfrm>
            <a:custGeom>
              <a:avLst/>
              <a:gdLst/>
              <a:ahLst/>
              <a:cxnLst/>
              <a:rect l="l" t="t" r="r" b="b"/>
              <a:pathLst>
                <a:path w="539" h="456" extrusionOk="0">
                  <a:moveTo>
                    <a:pt x="539" y="0"/>
                  </a:moveTo>
                  <a:lnTo>
                    <a:pt x="539" y="0"/>
                  </a:lnTo>
                  <a:cubicBezTo>
                    <a:pt x="402" y="100"/>
                    <a:pt x="249" y="183"/>
                    <a:pt x="97" y="244"/>
                  </a:cubicBezTo>
                  <a:cubicBezTo>
                    <a:pt x="1" y="313"/>
                    <a:pt x="59" y="456"/>
                    <a:pt x="166" y="456"/>
                  </a:cubicBezTo>
                  <a:cubicBezTo>
                    <a:pt x="178" y="456"/>
                    <a:pt x="190" y="454"/>
                    <a:pt x="203" y="450"/>
                  </a:cubicBezTo>
                  <a:cubicBezTo>
                    <a:pt x="394" y="382"/>
                    <a:pt x="523" y="206"/>
                    <a:pt x="5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6"/>
            <p:cNvSpPr/>
            <p:nvPr/>
          </p:nvSpPr>
          <p:spPr>
            <a:xfrm>
              <a:off x="3940575" y="5049425"/>
              <a:ext cx="22700" cy="25050"/>
            </a:xfrm>
            <a:custGeom>
              <a:avLst/>
              <a:gdLst/>
              <a:ahLst/>
              <a:cxnLst/>
              <a:rect l="l" t="t" r="r" b="b"/>
              <a:pathLst>
                <a:path w="908" h="1002" extrusionOk="0">
                  <a:moveTo>
                    <a:pt x="570" y="0"/>
                  </a:moveTo>
                  <a:cubicBezTo>
                    <a:pt x="410" y="0"/>
                    <a:pt x="274" y="268"/>
                    <a:pt x="214" y="415"/>
                  </a:cubicBezTo>
                  <a:cubicBezTo>
                    <a:pt x="161" y="521"/>
                    <a:pt x="85" y="621"/>
                    <a:pt x="1" y="697"/>
                  </a:cubicBezTo>
                  <a:cubicBezTo>
                    <a:pt x="115" y="735"/>
                    <a:pt x="230" y="788"/>
                    <a:pt x="329" y="872"/>
                  </a:cubicBezTo>
                  <a:cubicBezTo>
                    <a:pt x="413" y="948"/>
                    <a:pt x="527" y="994"/>
                    <a:pt x="641" y="1002"/>
                  </a:cubicBezTo>
                  <a:cubicBezTo>
                    <a:pt x="740" y="1002"/>
                    <a:pt x="832" y="964"/>
                    <a:pt x="908" y="903"/>
                  </a:cubicBezTo>
                  <a:lnTo>
                    <a:pt x="847" y="704"/>
                  </a:lnTo>
                  <a:cubicBezTo>
                    <a:pt x="804" y="730"/>
                    <a:pt x="745" y="742"/>
                    <a:pt x="685" y="742"/>
                  </a:cubicBezTo>
                  <a:cubicBezTo>
                    <a:pt x="587" y="742"/>
                    <a:pt x="486" y="711"/>
                    <a:pt x="443" y="659"/>
                  </a:cubicBezTo>
                  <a:cubicBezTo>
                    <a:pt x="352" y="560"/>
                    <a:pt x="413" y="400"/>
                    <a:pt x="489" y="308"/>
                  </a:cubicBezTo>
                  <a:cubicBezTo>
                    <a:pt x="542" y="247"/>
                    <a:pt x="618" y="209"/>
                    <a:pt x="702" y="209"/>
                  </a:cubicBezTo>
                  <a:lnTo>
                    <a:pt x="641" y="18"/>
                  </a:lnTo>
                  <a:cubicBezTo>
                    <a:pt x="617" y="6"/>
                    <a:pt x="593" y="0"/>
                    <a:pt x="5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6"/>
            <p:cNvSpPr/>
            <p:nvPr/>
          </p:nvSpPr>
          <p:spPr>
            <a:xfrm>
              <a:off x="3929350" y="5039375"/>
              <a:ext cx="36400" cy="46200"/>
            </a:xfrm>
            <a:custGeom>
              <a:avLst/>
              <a:gdLst/>
              <a:ahLst/>
              <a:cxnLst/>
              <a:rect l="l" t="t" r="r" b="b"/>
              <a:pathLst>
                <a:path w="1456" h="1848" extrusionOk="0">
                  <a:moveTo>
                    <a:pt x="897" y="0"/>
                  </a:moveTo>
                  <a:cubicBezTo>
                    <a:pt x="761" y="0"/>
                    <a:pt x="599" y="143"/>
                    <a:pt x="519" y="230"/>
                  </a:cubicBezTo>
                  <a:cubicBezTo>
                    <a:pt x="419" y="367"/>
                    <a:pt x="343" y="527"/>
                    <a:pt x="298" y="695"/>
                  </a:cubicBezTo>
                  <a:cubicBezTo>
                    <a:pt x="237" y="863"/>
                    <a:pt x="137" y="1023"/>
                    <a:pt x="0" y="1145"/>
                  </a:cubicBezTo>
                  <a:cubicBezTo>
                    <a:pt x="16" y="1175"/>
                    <a:pt x="16" y="1205"/>
                    <a:pt x="8" y="1236"/>
                  </a:cubicBezTo>
                  <a:cubicBezTo>
                    <a:pt x="54" y="1259"/>
                    <a:pt x="99" y="1282"/>
                    <a:pt x="145" y="1305"/>
                  </a:cubicBezTo>
                  <a:cubicBezTo>
                    <a:pt x="145" y="1312"/>
                    <a:pt x="153" y="1312"/>
                    <a:pt x="160" y="1312"/>
                  </a:cubicBezTo>
                  <a:lnTo>
                    <a:pt x="198" y="1335"/>
                  </a:lnTo>
                  <a:lnTo>
                    <a:pt x="198" y="1327"/>
                  </a:lnTo>
                  <a:lnTo>
                    <a:pt x="221" y="1327"/>
                  </a:lnTo>
                  <a:lnTo>
                    <a:pt x="252" y="1350"/>
                  </a:lnTo>
                  <a:lnTo>
                    <a:pt x="252" y="1366"/>
                  </a:lnTo>
                  <a:cubicBezTo>
                    <a:pt x="320" y="1404"/>
                    <a:pt x="381" y="1457"/>
                    <a:pt x="450" y="1503"/>
                  </a:cubicBezTo>
                  <a:lnTo>
                    <a:pt x="465" y="1495"/>
                  </a:lnTo>
                  <a:lnTo>
                    <a:pt x="541" y="1548"/>
                  </a:lnTo>
                  <a:cubicBezTo>
                    <a:pt x="557" y="1571"/>
                    <a:pt x="580" y="1594"/>
                    <a:pt x="602" y="1609"/>
                  </a:cubicBezTo>
                  <a:lnTo>
                    <a:pt x="694" y="1678"/>
                  </a:lnTo>
                  <a:cubicBezTo>
                    <a:pt x="820" y="1769"/>
                    <a:pt x="933" y="1847"/>
                    <a:pt x="1087" y="1847"/>
                  </a:cubicBezTo>
                  <a:cubicBezTo>
                    <a:pt x="1101" y="1847"/>
                    <a:pt x="1114" y="1847"/>
                    <a:pt x="1128" y="1846"/>
                  </a:cubicBezTo>
                  <a:cubicBezTo>
                    <a:pt x="1265" y="1846"/>
                    <a:pt x="1395" y="1762"/>
                    <a:pt x="1456" y="1632"/>
                  </a:cubicBezTo>
                  <a:lnTo>
                    <a:pt x="1395" y="1404"/>
                  </a:lnTo>
                  <a:cubicBezTo>
                    <a:pt x="1334" y="1449"/>
                    <a:pt x="1265" y="1480"/>
                    <a:pt x="1189" y="1487"/>
                  </a:cubicBezTo>
                  <a:cubicBezTo>
                    <a:pt x="1162" y="1492"/>
                    <a:pt x="1136" y="1494"/>
                    <a:pt x="1111" y="1494"/>
                  </a:cubicBezTo>
                  <a:cubicBezTo>
                    <a:pt x="817" y="1494"/>
                    <a:pt x="638" y="1190"/>
                    <a:pt x="336" y="1183"/>
                  </a:cubicBezTo>
                  <a:cubicBezTo>
                    <a:pt x="290" y="1175"/>
                    <a:pt x="267" y="1114"/>
                    <a:pt x="305" y="1084"/>
                  </a:cubicBezTo>
                  <a:cubicBezTo>
                    <a:pt x="450" y="969"/>
                    <a:pt x="557" y="817"/>
                    <a:pt x="625" y="642"/>
                  </a:cubicBezTo>
                  <a:cubicBezTo>
                    <a:pt x="671" y="527"/>
                    <a:pt x="747" y="420"/>
                    <a:pt x="846" y="352"/>
                  </a:cubicBezTo>
                  <a:cubicBezTo>
                    <a:pt x="904" y="314"/>
                    <a:pt x="967" y="297"/>
                    <a:pt x="1030" y="297"/>
                  </a:cubicBezTo>
                  <a:cubicBezTo>
                    <a:pt x="1043" y="297"/>
                    <a:pt x="1055" y="297"/>
                    <a:pt x="1067" y="299"/>
                  </a:cubicBezTo>
                  <a:lnTo>
                    <a:pt x="983" y="24"/>
                  </a:lnTo>
                  <a:cubicBezTo>
                    <a:pt x="957" y="7"/>
                    <a:pt x="928" y="0"/>
                    <a:pt x="8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6"/>
            <p:cNvSpPr/>
            <p:nvPr/>
          </p:nvSpPr>
          <p:spPr>
            <a:xfrm>
              <a:off x="3868175" y="5052725"/>
              <a:ext cx="61375" cy="17850"/>
            </a:xfrm>
            <a:custGeom>
              <a:avLst/>
              <a:gdLst/>
              <a:ahLst/>
              <a:cxnLst/>
              <a:rect l="l" t="t" r="r" b="b"/>
              <a:pathLst>
                <a:path w="2455" h="714" extrusionOk="0">
                  <a:moveTo>
                    <a:pt x="2226" y="1"/>
                  </a:moveTo>
                  <a:cubicBezTo>
                    <a:pt x="2104" y="168"/>
                    <a:pt x="1746" y="229"/>
                    <a:pt x="1586" y="268"/>
                  </a:cubicBezTo>
                  <a:cubicBezTo>
                    <a:pt x="1337" y="319"/>
                    <a:pt x="1088" y="374"/>
                    <a:pt x="836" y="374"/>
                  </a:cubicBezTo>
                  <a:cubicBezTo>
                    <a:pt x="748" y="374"/>
                    <a:pt x="661" y="367"/>
                    <a:pt x="572" y="351"/>
                  </a:cubicBezTo>
                  <a:cubicBezTo>
                    <a:pt x="390" y="428"/>
                    <a:pt x="199" y="473"/>
                    <a:pt x="1" y="504"/>
                  </a:cubicBezTo>
                  <a:lnTo>
                    <a:pt x="16" y="504"/>
                  </a:lnTo>
                  <a:cubicBezTo>
                    <a:pt x="378" y="601"/>
                    <a:pt x="772" y="714"/>
                    <a:pt x="1153" y="714"/>
                  </a:cubicBezTo>
                  <a:cubicBezTo>
                    <a:pt x="1221" y="714"/>
                    <a:pt x="1290" y="710"/>
                    <a:pt x="1357" y="702"/>
                  </a:cubicBezTo>
                  <a:cubicBezTo>
                    <a:pt x="1708" y="664"/>
                    <a:pt x="2242" y="687"/>
                    <a:pt x="2455" y="336"/>
                  </a:cubicBezTo>
                  <a:cubicBezTo>
                    <a:pt x="2447" y="329"/>
                    <a:pt x="2447" y="329"/>
                    <a:pt x="2440" y="321"/>
                  </a:cubicBezTo>
                  <a:cubicBezTo>
                    <a:pt x="2379" y="207"/>
                    <a:pt x="2310" y="100"/>
                    <a:pt x="2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6"/>
            <p:cNvSpPr/>
            <p:nvPr/>
          </p:nvSpPr>
          <p:spPr>
            <a:xfrm>
              <a:off x="3951725" y="5057275"/>
              <a:ext cx="9275" cy="8100"/>
            </a:xfrm>
            <a:custGeom>
              <a:avLst/>
              <a:gdLst/>
              <a:ahLst/>
              <a:cxnLst/>
              <a:rect l="l" t="t" r="r" b="b"/>
              <a:pathLst>
                <a:path w="371" h="324" extrusionOk="0">
                  <a:moveTo>
                    <a:pt x="267" y="1"/>
                  </a:moveTo>
                  <a:cubicBezTo>
                    <a:pt x="142" y="1"/>
                    <a:pt x="0" y="138"/>
                    <a:pt x="66" y="268"/>
                  </a:cubicBezTo>
                  <a:cubicBezTo>
                    <a:pt x="87" y="306"/>
                    <a:pt x="168" y="323"/>
                    <a:pt x="241" y="323"/>
                  </a:cubicBezTo>
                  <a:cubicBezTo>
                    <a:pt x="301" y="323"/>
                    <a:pt x="357" y="312"/>
                    <a:pt x="370" y="291"/>
                  </a:cubicBezTo>
                  <a:lnTo>
                    <a:pt x="287" y="2"/>
                  </a:lnTo>
                  <a:cubicBezTo>
                    <a:pt x="280" y="1"/>
                    <a:pt x="274" y="1"/>
                    <a:pt x="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6"/>
            <p:cNvSpPr/>
            <p:nvPr/>
          </p:nvSpPr>
          <p:spPr>
            <a:xfrm>
              <a:off x="3776150" y="5118850"/>
              <a:ext cx="29950" cy="17825"/>
            </a:xfrm>
            <a:custGeom>
              <a:avLst/>
              <a:gdLst/>
              <a:ahLst/>
              <a:cxnLst/>
              <a:rect l="l" t="t" r="r" b="b"/>
              <a:pathLst>
                <a:path w="1198" h="713" extrusionOk="0">
                  <a:moveTo>
                    <a:pt x="1190" y="0"/>
                  </a:moveTo>
                  <a:lnTo>
                    <a:pt x="1190" y="0"/>
                  </a:lnTo>
                  <a:cubicBezTo>
                    <a:pt x="1121" y="328"/>
                    <a:pt x="473" y="481"/>
                    <a:pt x="245" y="549"/>
                  </a:cubicBezTo>
                  <a:cubicBezTo>
                    <a:pt x="161" y="572"/>
                    <a:pt x="77" y="587"/>
                    <a:pt x="1" y="603"/>
                  </a:cubicBezTo>
                  <a:cubicBezTo>
                    <a:pt x="39" y="618"/>
                    <a:pt x="77" y="633"/>
                    <a:pt x="115" y="656"/>
                  </a:cubicBezTo>
                  <a:cubicBezTo>
                    <a:pt x="208" y="694"/>
                    <a:pt x="305" y="713"/>
                    <a:pt x="401" y="713"/>
                  </a:cubicBezTo>
                  <a:cubicBezTo>
                    <a:pt x="519" y="713"/>
                    <a:pt x="635" y="684"/>
                    <a:pt x="740" y="625"/>
                  </a:cubicBezTo>
                  <a:cubicBezTo>
                    <a:pt x="885" y="557"/>
                    <a:pt x="1007" y="465"/>
                    <a:pt x="1113" y="359"/>
                  </a:cubicBezTo>
                  <a:cubicBezTo>
                    <a:pt x="1121" y="351"/>
                    <a:pt x="1121" y="343"/>
                    <a:pt x="1129" y="343"/>
                  </a:cubicBezTo>
                  <a:cubicBezTo>
                    <a:pt x="1182" y="237"/>
                    <a:pt x="1197" y="115"/>
                    <a:pt x="1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6"/>
            <p:cNvSpPr/>
            <p:nvPr/>
          </p:nvSpPr>
          <p:spPr>
            <a:xfrm>
              <a:off x="3936400" y="5079975"/>
              <a:ext cx="10700" cy="52625"/>
            </a:xfrm>
            <a:custGeom>
              <a:avLst/>
              <a:gdLst/>
              <a:ahLst/>
              <a:cxnLst/>
              <a:rect l="l" t="t" r="r" b="b"/>
              <a:pathLst>
                <a:path w="428" h="2105" extrusionOk="0">
                  <a:moveTo>
                    <a:pt x="61" y="1"/>
                  </a:moveTo>
                  <a:lnTo>
                    <a:pt x="61" y="1"/>
                  </a:lnTo>
                  <a:cubicBezTo>
                    <a:pt x="84" y="420"/>
                    <a:pt x="0" y="816"/>
                    <a:pt x="77" y="1251"/>
                  </a:cubicBezTo>
                  <a:cubicBezTo>
                    <a:pt x="114" y="1538"/>
                    <a:pt x="205" y="1825"/>
                    <a:pt x="333" y="2098"/>
                  </a:cubicBezTo>
                  <a:lnTo>
                    <a:pt x="333" y="2098"/>
                  </a:lnTo>
                  <a:cubicBezTo>
                    <a:pt x="326" y="2083"/>
                    <a:pt x="319" y="2063"/>
                    <a:pt x="313" y="2043"/>
                  </a:cubicBezTo>
                  <a:cubicBezTo>
                    <a:pt x="252" y="1830"/>
                    <a:pt x="252" y="1601"/>
                    <a:pt x="305" y="1388"/>
                  </a:cubicBezTo>
                  <a:cubicBezTo>
                    <a:pt x="366" y="1121"/>
                    <a:pt x="404" y="847"/>
                    <a:pt x="419" y="580"/>
                  </a:cubicBezTo>
                  <a:cubicBezTo>
                    <a:pt x="427" y="481"/>
                    <a:pt x="419" y="382"/>
                    <a:pt x="404" y="290"/>
                  </a:cubicBezTo>
                  <a:cubicBezTo>
                    <a:pt x="282" y="199"/>
                    <a:pt x="168" y="107"/>
                    <a:pt x="61" y="1"/>
                  </a:cubicBezTo>
                  <a:close/>
                  <a:moveTo>
                    <a:pt x="333" y="2098"/>
                  </a:moveTo>
                  <a:lnTo>
                    <a:pt x="333" y="2098"/>
                  </a:lnTo>
                  <a:cubicBezTo>
                    <a:pt x="334" y="2100"/>
                    <a:pt x="335" y="2102"/>
                    <a:pt x="336" y="2104"/>
                  </a:cubicBezTo>
                  <a:cubicBezTo>
                    <a:pt x="335" y="2102"/>
                    <a:pt x="334" y="2100"/>
                    <a:pt x="333" y="2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6"/>
            <p:cNvSpPr/>
            <p:nvPr/>
          </p:nvSpPr>
          <p:spPr>
            <a:xfrm>
              <a:off x="3945350" y="5097700"/>
              <a:ext cx="27650" cy="47950"/>
            </a:xfrm>
            <a:custGeom>
              <a:avLst/>
              <a:gdLst/>
              <a:ahLst/>
              <a:cxnLst/>
              <a:rect l="l" t="t" r="r" b="b"/>
              <a:pathLst>
                <a:path w="1106" h="1918" extrusionOk="0">
                  <a:moveTo>
                    <a:pt x="161" y="0"/>
                  </a:moveTo>
                  <a:cubicBezTo>
                    <a:pt x="153" y="46"/>
                    <a:pt x="153" y="92"/>
                    <a:pt x="153" y="145"/>
                  </a:cubicBezTo>
                  <a:cubicBezTo>
                    <a:pt x="122" y="359"/>
                    <a:pt x="84" y="572"/>
                    <a:pt x="31" y="778"/>
                  </a:cubicBezTo>
                  <a:cubicBezTo>
                    <a:pt x="0" y="946"/>
                    <a:pt x="0" y="1121"/>
                    <a:pt x="46" y="1281"/>
                  </a:cubicBezTo>
                  <a:cubicBezTo>
                    <a:pt x="31" y="1615"/>
                    <a:pt x="372" y="1906"/>
                    <a:pt x="693" y="1906"/>
                  </a:cubicBezTo>
                  <a:cubicBezTo>
                    <a:pt x="701" y="1906"/>
                    <a:pt x="709" y="1906"/>
                    <a:pt x="717" y="1906"/>
                  </a:cubicBezTo>
                  <a:lnTo>
                    <a:pt x="732" y="1906"/>
                  </a:lnTo>
                  <a:cubicBezTo>
                    <a:pt x="736" y="1913"/>
                    <a:pt x="744" y="1917"/>
                    <a:pt x="753" y="1917"/>
                  </a:cubicBezTo>
                  <a:cubicBezTo>
                    <a:pt x="763" y="1917"/>
                    <a:pt x="774" y="1913"/>
                    <a:pt x="785" y="1906"/>
                  </a:cubicBezTo>
                  <a:lnTo>
                    <a:pt x="793" y="1898"/>
                  </a:lnTo>
                  <a:lnTo>
                    <a:pt x="824" y="1898"/>
                  </a:lnTo>
                  <a:cubicBezTo>
                    <a:pt x="833" y="1908"/>
                    <a:pt x="845" y="1914"/>
                    <a:pt x="857" y="1914"/>
                  </a:cubicBezTo>
                  <a:cubicBezTo>
                    <a:pt x="864" y="1914"/>
                    <a:pt x="871" y="1912"/>
                    <a:pt x="877" y="1906"/>
                  </a:cubicBezTo>
                  <a:cubicBezTo>
                    <a:pt x="976" y="1852"/>
                    <a:pt x="1045" y="1769"/>
                    <a:pt x="1075" y="1670"/>
                  </a:cubicBezTo>
                  <a:lnTo>
                    <a:pt x="1090" y="1654"/>
                  </a:lnTo>
                  <a:lnTo>
                    <a:pt x="1083" y="1631"/>
                  </a:lnTo>
                  <a:cubicBezTo>
                    <a:pt x="1098" y="1586"/>
                    <a:pt x="1098" y="1540"/>
                    <a:pt x="1090" y="1494"/>
                  </a:cubicBezTo>
                  <a:cubicBezTo>
                    <a:pt x="1106" y="1479"/>
                    <a:pt x="1106" y="1464"/>
                    <a:pt x="1106" y="1449"/>
                  </a:cubicBezTo>
                  <a:cubicBezTo>
                    <a:pt x="1090" y="1410"/>
                    <a:pt x="1075" y="1380"/>
                    <a:pt x="1052" y="1349"/>
                  </a:cubicBezTo>
                  <a:cubicBezTo>
                    <a:pt x="1052" y="1342"/>
                    <a:pt x="1045" y="1327"/>
                    <a:pt x="1037" y="1311"/>
                  </a:cubicBezTo>
                  <a:cubicBezTo>
                    <a:pt x="1037" y="1311"/>
                    <a:pt x="1037" y="1304"/>
                    <a:pt x="1037" y="1304"/>
                  </a:cubicBezTo>
                  <a:cubicBezTo>
                    <a:pt x="1029" y="1288"/>
                    <a:pt x="1022" y="1281"/>
                    <a:pt x="1007" y="1273"/>
                  </a:cubicBezTo>
                  <a:cubicBezTo>
                    <a:pt x="991" y="1258"/>
                    <a:pt x="976" y="1243"/>
                    <a:pt x="961" y="1220"/>
                  </a:cubicBezTo>
                  <a:cubicBezTo>
                    <a:pt x="952" y="1211"/>
                    <a:pt x="940" y="1207"/>
                    <a:pt x="929" y="1207"/>
                  </a:cubicBezTo>
                  <a:cubicBezTo>
                    <a:pt x="909" y="1207"/>
                    <a:pt x="889" y="1219"/>
                    <a:pt x="885" y="1243"/>
                  </a:cubicBezTo>
                  <a:cubicBezTo>
                    <a:pt x="854" y="1189"/>
                    <a:pt x="808" y="1151"/>
                    <a:pt x="755" y="1128"/>
                  </a:cubicBezTo>
                  <a:lnTo>
                    <a:pt x="755" y="1128"/>
                  </a:lnTo>
                  <a:cubicBezTo>
                    <a:pt x="808" y="1159"/>
                    <a:pt x="854" y="1197"/>
                    <a:pt x="877" y="1250"/>
                  </a:cubicBezTo>
                  <a:cubicBezTo>
                    <a:pt x="877" y="1266"/>
                    <a:pt x="885" y="1281"/>
                    <a:pt x="892" y="1296"/>
                  </a:cubicBezTo>
                  <a:cubicBezTo>
                    <a:pt x="900" y="1304"/>
                    <a:pt x="900" y="1311"/>
                    <a:pt x="907" y="1311"/>
                  </a:cubicBezTo>
                  <a:cubicBezTo>
                    <a:pt x="930" y="1388"/>
                    <a:pt x="923" y="1471"/>
                    <a:pt x="885" y="1540"/>
                  </a:cubicBezTo>
                  <a:cubicBezTo>
                    <a:pt x="845" y="1637"/>
                    <a:pt x="767" y="1677"/>
                    <a:pt x="681" y="1677"/>
                  </a:cubicBezTo>
                  <a:cubicBezTo>
                    <a:pt x="471" y="1677"/>
                    <a:pt x="212" y="1437"/>
                    <a:pt x="359" y="1220"/>
                  </a:cubicBezTo>
                  <a:cubicBezTo>
                    <a:pt x="443" y="1090"/>
                    <a:pt x="580" y="999"/>
                    <a:pt x="732" y="976"/>
                  </a:cubicBezTo>
                  <a:cubicBezTo>
                    <a:pt x="458" y="709"/>
                    <a:pt x="260" y="366"/>
                    <a:pt x="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6"/>
            <p:cNvSpPr/>
            <p:nvPr/>
          </p:nvSpPr>
          <p:spPr>
            <a:xfrm>
              <a:off x="3843025" y="5078075"/>
              <a:ext cx="65000" cy="49375"/>
            </a:xfrm>
            <a:custGeom>
              <a:avLst/>
              <a:gdLst/>
              <a:ahLst/>
              <a:cxnLst/>
              <a:rect l="l" t="t" r="r" b="b"/>
              <a:pathLst>
                <a:path w="2600" h="1975" extrusionOk="0">
                  <a:moveTo>
                    <a:pt x="2600" y="0"/>
                  </a:moveTo>
                  <a:lnTo>
                    <a:pt x="2051" y="168"/>
                  </a:lnTo>
                  <a:cubicBezTo>
                    <a:pt x="2043" y="183"/>
                    <a:pt x="2036" y="191"/>
                    <a:pt x="2020" y="199"/>
                  </a:cubicBezTo>
                  <a:cubicBezTo>
                    <a:pt x="1502" y="389"/>
                    <a:pt x="1152" y="877"/>
                    <a:pt x="717" y="1227"/>
                  </a:cubicBezTo>
                  <a:cubicBezTo>
                    <a:pt x="717" y="1243"/>
                    <a:pt x="717" y="1258"/>
                    <a:pt x="702" y="1266"/>
                  </a:cubicBezTo>
                  <a:cubicBezTo>
                    <a:pt x="489" y="1555"/>
                    <a:pt x="321" y="1837"/>
                    <a:pt x="1" y="1974"/>
                  </a:cubicBezTo>
                  <a:cubicBezTo>
                    <a:pt x="458" y="1921"/>
                    <a:pt x="1045" y="1342"/>
                    <a:pt x="1418" y="1128"/>
                  </a:cubicBezTo>
                  <a:cubicBezTo>
                    <a:pt x="1495" y="1060"/>
                    <a:pt x="1571" y="984"/>
                    <a:pt x="1647" y="907"/>
                  </a:cubicBezTo>
                  <a:cubicBezTo>
                    <a:pt x="1799" y="755"/>
                    <a:pt x="1921" y="564"/>
                    <a:pt x="2089" y="427"/>
                  </a:cubicBezTo>
                  <a:cubicBezTo>
                    <a:pt x="2257" y="282"/>
                    <a:pt x="2424" y="130"/>
                    <a:pt x="26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6"/>
            <p:cNvSpPr/>
            <p:nvPr/>
          </p:nvSpPr>
          <p:spPr>
            <a:xfrm>
              <a:off x="3827225" y="5112175"/>
              <a:ext cx="28600" cy="13525"/>
            </a:xfrm>
            <a:custGeom>
              <a:avLst/>
              <a:gdLst/>
              <a:ahLst/>
              <a:cxnLst/>
              <a:rect l="l" t="t" r="r" b="b"/>
              <a:pathLst>
                <a:path w="1144" h="541" extrusionOk="0">
                  <a:moveTo>
                    <a:pt x="1143" y="1"/>
                  </a:moveTo>
                  <a:cubicBezTo>
                    <a:pt x="1105" y="24"/>
                    <a:pt x="1075" y="46"/>
                    <a:pt x="1037" y="69"/>
                  </a:cubicBezTo>
                  <a:cubicBezTo>
                    <a:pt x="867" y="157"/>
                    <a:pt x="679" y="204"/>
                    <a:pt x="491" y="204"/>
                  </a:cubicBezTo>
                  <a:cubicBezTo>
                    <a:pt x="434" y="204"/>
                    <a:pt x="377" y="200"/>
                    <a:pt x="320" y="191"/>
                  </a:cubicBezTo>
                  <a:cubicBezTo>
                    <a:pt x="206" y="168"/>
                    <a:pt x="99" y="123"/>
                    <a:pt x="0" y="69"/>
                  </a:cubicBezTo>
                  <a:lnTo>
                    <a:pt x="0" y="69"/>
                  </a:lnTo>
                  <a:cubicBezTo>
                    <a:pt x="99" y="237"/>
                    <a:pt x="137" y="435"/>
                    <a:pt x="305" y="534"/>
                  </a:cubicBezTo>
                  <a:cubicBezTo>
                    <a:pt x="333" y="538"/>
                    <a:pt x="361" y="540"/>
                    <a:pt x="389" y="540"/>
                  </a:cubicBezTo>
                  <a:cubicBezTo>
                    <a:pt x="523" y="540"/>
                    <a:pt x="658" y="497"/>
                    <a:pt x="778" y="427"/>
                  </a:cubicBezTo>
                  <a:cubicBezTo>
                    <a:pt x="922" y="313"/>
                    <a:pt x="1052" y="168"/>
                    <a:pt x="1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6"/>
            <p:cNvSpPr/>
            <p:nvPr/>
          </p:nvSpPr>
          <p:spPr>
            <a:xfrm>
              <a:off x="3815775" y="5076575"/>
              <a:ext cx="59875" cy="24950"/>
            </a:xfrm>
            <a:custGeom>
              <a:avLst/>
              <a:gdLst/>
              <a:ahLst/>
              <a:cxnLst/>
              <a:rect l="l" t="t" r="r" b="b"/>
              <a:pathLst>
                <a:path w="2395" h="998" extrusionOk="0">
                  <a:moveTo>
                    <a:pt x="1150" y="0"/>
                  </a:moveTo>
                  <a:cubicBezTo>
                    <a:pt x="1009" y="0"/>
                    <a:pt x="868" y="26"/>
                    <a:pt x="733" y="76"/>
                  </a:cubicBezTo>
                  <a:cubicBezTo>
                    <a:pt x="542" y="144"/>
                    <a:pt x="252" y="274"/>
                    <a:pt x="161" y="487"/>
                  </a:cubicBezTo>
                  <a:cubicBezTo>
                    <a:pt x="161" y="556"/>
                    <a:pt x="153" y="617"/>
                    <a:pt x="131" y="678"/>
                  </a:cubicBezTo>
                  <a:cubicBezTo>
                    <a:pt x="108" y="754"/>
                    <a:pt x="77" y="823"/>
                    <a:pt x="31" y="884"/>
                  </a:cubicBezTo>
                  <a:cubicBezTo>
                    <a:pt x="31" y="922"/>
                    <a:pt x="16" y="960"/>
                    <a:pt x="1" y="998"/>
                  </a:cubicBezTo>
                  <a:lnTo>
                    <a:pt x="2394" y="251"/>
                  </a:lnTo>
                  <a:cubicBezTo>
                    <a:pt x="2135" y="228"/>
                    <a:pt x="1876" y="175"/>
                    <a:pt x="1632" y="91"/>
                  </a:cubicBezTo>
                  <a:cubicBezTo>
                    <a:pt x="1571" y="76"/>
                    <a:pt x="1518" y="60"/>
                    <a:pt x="1464" y="45"/>
                  </a:cubicBezTo>
                  <a:lnTo>
                    <a:pt x="1441" y="38"/>
                  </a:lnTo>
                  <a:cubicBezTo>
                    <a:pt x="1345" y="13"/>
                    <a:pt x="1247" y="0"/>
                    <a:pt x="1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6"/>
            <p:cNvSpPr/>
            <p:nvPr/>
          </p:nvSpPr>
          <p:spPr>
            <a:xfrm>
              <a:off x="3807775" y="5108950"/>
              <a:ext cx="12025" cy="26975"/>
            </a:xfrm>
            <a:custGeom>
              <a:avLst/>
              <a:gdLst/>
              <a:ahLst/>
              <a:cxnLst/>
              <a:rect l="l" t="t" r="r" b="b"/>
              <a:pathLst>
                <a:path w="481" h="1079" extrusionOk="0">
                  <a:moveTo>
                    <a:pt x="69" y="0"/>
                  </a:moveTo>
                  <a:lnTo>
                    <a:pt x="1" y="23"/>
                  </a:lnTo>
                  <a:cubicBezTo>
                    <a:pt x="108" y="114"/>
                    <a:pt x="184" y="244"/>
                    <a:pt x="214" y="381"/>
                  </a:cubicBezTo>
                  <a:cubicBezTo>
                    <a:pt x="237" y="450"/>
                    <a:pt x="298" y="572"/>
                    <a:pt x="283" y="648"/>
                  </a:cubicBezTo>
                  <a:cubicBezTo>
                    <a:pt x="252" y="747"/>
                    <a:pt x="207" y="838"/>
                    <a:pt x="176" y="938"/>
                  </a:cubicBezTo>
                  <a:cubicBezTo>
                    <a:pt x="138" y="1043"/>
                    <a:pt x="162" y="1078"/>
                    <a:pt x="207" y="1078"/>
                  </a:cubicBezTo>
                  <a:cubicBezTo>
                    <a:pt x="261" y="1078"/>
                    <a:pt x="344" y="1029"/>
                    <a:pt x="390" y="983"/>
                  </a:cubicBezTo>
                  <a:cubicBezTo>
                    <a:pt x="473" y="907"/>
                    <a:pt x="473" y="709"/>
                    <a:pt x="481" y="602"/>
                  </a:cubicBezTo>
                  <a:cubicBezTo>
                    <a:pt x="481" y="457"/>
                    <a:pt x="451" y="305"/>
                    <a:pt x="382" y="168"/>
                  </a:cubicBezTo>
                  <a:cubicBezTo>
                    <a:pt x="298" y="107"/>
                    <a:pt x="207" y="61"/>
                    <a:pt x="108" y="31"/>
                  </a:cubicBezTo>
                  <a:cubicBezTo>
                    <a:pt x="92" y="23"/>
                    <a:pt x="85" y="15"/>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6"/>
            <p:cNvSpPr/>
            <p:nvPr/>
          </p:nvSpPr>
          <p:spPr>
            <a:xfrm>
              <a:off x="3818275" y="5085875"/>
              <a:ext cx="64800" cy="28650"/>
            </a:xfrm>
            <a:custGeom>
              <a:avLst/>
              <a:gdLst/>
              <a:ahLst/>
              <a:cxnLst/>
              <a:rect l="l" t="t" r="r" b="b"/>
              <a:pathLst>
                <a:path w="2592" h="1146" extrusionOk="0">
                  <a:moveTo>
                    <a:pt x="2591" y="1"/>
                  </a:moveTo>
                  <a:lnTo>
                    <a:pt x="0" y="816"/>
                  </a:lnTo>
                  <a:cubicBezTo>
                    <a:pt x="15" y="832"/>
                    <a:pt x="31" y="839"/>
                    <a:pt x="46" y="855"/>
                  </a:cubicBezTo>
                  <a:cubicBezTo>
                    <a:pt x="84" y="877"/>
                    <a:pt x="130" y="900"/>
                    <a:pt x="168" y="923"/>
                  </a:cubicBezTo>
                  <a:cubicBezTo>
                    <a:pt x="236" y="954"/>
                    <a:pt x="305" y="992"/>
                    <a:pt x="373" y="1030"/>
                  </a:cubicBezTo>
                  <a:cubicBezTo>
                    <a:pt x="519" y="1110"/>
                    <a:pt x="674" y="1146"/>
                    <a:pt x="829" y="1146"/>
                  </a:cubicBezTo>
                  <a:cubicBezTo>
                    <a:pt x="1054" y="1146"/>
                    <a:pt x="1280" y="1071"/>
                    <a:pt x="1479" y="954"/>
                  </a:cubicBezTo>
                  <a:cubicBezTo>
                    <a:pt x="1890" y="702"/>
                    <a:pt x="2195" y="291"/>
                    <a:pt x="25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6"/>
            <p:cNvSpPr/>
            <p:nvPr/>
          </p:nvSpPr>
          <p:spPr>
            <a:xfrm>
              <a:off x="3885325" y="5072350"/>
              <a:ext cx="49375" cy="30700"/>
            </a:xfrm>
            <a:custGeom>
              <a:avLst/>
              <a:gdLst/>
              <a:ahLst/>
              <a:cxnLst/>
              <a:rect l="l" t="t" r="r" b="b"/>
              <a:pathLst>
                <a:path w="1975" h="1228" extrusionOk="0">
                  <a:moveTo>
                    <a:pt x="1609" y="1"/>
                  </a:moveTo>
                  <a:lnTo>
                    <a:pt x="1251" y="115"/>
                  </a:lnTo>
                  <a:cubicBezTo>
                    <a:pt x="1113" y="199"/>
                    <a:pt x="992" y="298"/>
                    <a:pt x="870" y="405"/>
                  </a:cubicBezTo>
                  <a:cubicBezTo>
                    <a:pt x="694" y="557"/>
                    <a:pt x="504" y="679"/>
                    <a:pt x="344" y="847"/>
                  </a:cubicBezTo>
                  <a:cubicBezTo>
                    <a:pt x="229" y="976"/>
                    <a:pt x="115" y="1098"/>
                    <a:pt x="1" y="1228"/>
                  </a:cubicBezTo>
                  <a:cubicBezTo>
                    <a:pt x="107" y="1182"/>
                    <a:pt x="214" y="1152"/>
                    <a:pt x="321" y="1121"/>
                  </a:cubicBezTo>
                  <a:cubicBezTo>
                    <a:pt x="420" y="931"/>
                    <a:pt x="679" y="847"/>
                    <a:pt x="870" y="793"/>
                  </a:cubicBezTo>
                  <a:cubicBezTo>
                    <a:pt x="1045" y="740"/>
                    <a:pt x="1220" y="687"/>
                    <a:pt x="1403" y="618"/>
                  </a:cubicBezTo>
                  <a:cubicBezTo>
                    <a:pt x="1549" y="569"/>
                    <a:pt x="1701" y="545"/>
                    <a:pt x="1849" y="545"/>
                  </a:cubicBezTo>
                  <a:cubicBezTo>
                    <a:pt x="1886" y="545"/>
                    <a:pt x="1923" y="546"/>
                    <a:pt x="1959" y="550"/>
                  </a:cubicBezTo>
                  <a:cubicBezTo>
                    <a:pt x="1975" y="435"/>
                    <a:pt x="1975" y="313"/>
                    <a:pt x="1959" y="199"/>
                  </a:cubicBezTo>
                  <a:lnTo>
                    <a:pt x="1959" y="176"/>
                  </a:lnTo>
                  <a:cubicBezTo>
                    <a:pt x="1944" y="191"/>
                    <a:pt x="1929" y="199"/>
                    <a:pt x="1906" y="199"/>
                  </a:cubicBezTo>
                  <a:cubicBezTo>
                    <a:pt x="1891" y="176"/>
                    <a:pt x="1876" y="153"/>
                    <a:pt x="1853" y="138"/>
                  </a:cubicBezTo>
                  <a:cubicBezTo>
                    <a:pt x="1792" y="62"/>
                    <a:pt x="1708" y="8"/>
                    <a:pt x="1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6"/>
            <p:cNvSpPr/>
            <p:nvPr/>
          </p:nvSpPr>
          <p:spPr>
            <a:xfrm>
              <a:off x="3897150" y="5088550"/>
              <a:ext cx="36975" cy="17950"/>
            </a:xfrm>
            <a:custGeom>
              <a:avLst/>
              <a:gdLst/>
              <a:ahLst/>
              <a:cxnLst/>
              <a:rect l="l" t="t" r="r" b="b"/>
              <a:pathLst>
                <a:path w="1479" h="718" extrusionOk="0">
                  <a:moveTo>
                    <a:pt x="1479" y="1"/>
                  </a:moveTo>
                  <a:cubicBezTo>
                    <a:pt x="1372" y="1"/>
                    <a:pt x="1265" y="8"/>
                    <a:pt x="1166" y="23"/>
                  </a:cubicBezTo>
                  <a:cubicBezTo>
                    <a:pt x="968" y="54"/>
                    <a:pt x="793" y="138"/>
                    <a:pt x="602" y="199"/>
                  </a:cubicBezTo>
                  <a:cubicBezTo>
                    <a:pt x="435" y="245"/>
                    <a:pt x="145" y="290"/>
                    <a:pt x="0" y="435"/>
                  </a:cubicBezTo>
                  <a:cubicBezTo>
                    <a:pt x="165" y="401"/>
                    <a:pt x="338" y="381"/>
                    <a:pt x="508" y="381"/>
                  </a:cubicBezTo>
                  <a:cubicBezTo>
                    <a:pt x="870" y="381"/>
                    <a:pt x="1217" y="473"/>
                    <a:pt x="1441" y="717"/>
                  </a:cubicBezTo>
                  <a:cubicBezTo>
                    <a:pt x="1441" y="671"/>
                    <a:pt x="1425" y="626"/>
                    <a:pt x="1425" y="587"/>
                  </a:cubicBezTo>
                  <a:cubicBezTo>
                    <a:pt x="1433" y="389"/>
                    <a:pt x="1448" y="191"/>
                    <a:pt x="1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6"/>
            <p:cNvSpPr/>
            <p:nvPr/>
          </p:nvSpPr>
          <p:spPr>
            <a:xfrm>
              <a:off x="3906475" y="4985050"/>
              <a:ext cx="30125" cy="66375"/>
            </a:xfrm>
            <a:custGeom>
              <a:avLst/>
              <a:gdLst/>
              <a:ahLst/>
              <a:cxnLst/>
              <a:rect l="l" t="t" r="r" b="b"/>
              <a:pathLst>
                <a:path w="1205" h="2655" extrusionOk="0">
                  <a:moveTo>
                    <a:pt x="548" y="0"/>
                  </a:moveTo>
                  <a:cubicBezTo>
                    <a:pt x="536" y="0"/>
                    <a:pt x="524" y="1"/>
                    <a:pt x="511" y="2"/>
                  </a:cubicBezTo>
                  <a:cubicBezTo>
                    <a:pt x="489" y="2"/>
                    <a:pt x="473" y="17"/>
                    <a:pt x="473" y="40"/>
                  </a:cubicBezTo>
                  <a:lnTo>
                    <a:pt x="450" y="56"/>
                  </a:lnTo>
                  <a:lnTo>
                    <a:pt x="435" y="56"/>
                  </a:lnTo>
                  <a:cubicBezTo>
                    <a:pt x="405" y="56"/>
                    <a:pt x="389" y="78"/>
                    <a:pt x="389" y="101"/>
                  </a:cubicBezTo>
                  <a:cubicBezTo>
                    <a:pt x="321" y="155"/>
                    <a:pt x="260" y="216"/>
                    <a:pt x="207" y="292"/>
                  </a:cubicBezTo>
                  <a:cubicBezTo>
                    <a:pt x="176" y="338"/>
                    <a:pt x="153" y="383"/>
                    <a:pt x="130" y="429"/>
                  </a:cubicBezTo>
                  <a:cubicBezTo>
                    <a:pt x="1" y="810"/>
                    <a:pt x="313" y="1283"/>
                    <a:pt x="519" y="1587"/>
                  </a:cubicBezTo>
                  <a:cubicBezTo>
                    <a:pt x="755" y="1923"/>
                    <a:pt x="1091" y="2243"/>
                    <a:pt x="1106" y="2654"/>
                  </a:cubicBezTo>
                  <a:cubicBezTo>
                    <a:pt x="1136" y="2578"/>
                    <a:pt x="1167" y="2502"/>
                    <a:pt x="1205" y="2433"/>
                  </a:cubicBezTo>
                  <a:cubicBezTo>
                    <a:pt x="1174" y="2433"/>
                    <a:pt x="1152" y="2418"/>
                    <a:pt x="1144" y="2395"/>
                  </a:cubicBezTo>
                  <a:cubicBezTo>
                    <a:pt x="877" y="1930"/>
                    <a:pt x="786" y="1389"/>
                    <a:pt x="892" y="863"/>
                  </a:cubicBezTo>
                  <a:lnTo>
                    <a:pt x="892" y="863"/>
                  </a:lnTo>
                  <a:cubicBezTo>
                    <a:pt x="818" y="901"/>
                    <a:pt x="736" y="920"/>
                    <a:pt x="656" y="920"/>
                  </a:cubicBezTo>
                  <a:cubicBezTo>
                    <a:pt x="588" y="920"/>
                    <a:pt x="521" y="906"/>
                    <a:pt x="458" y="879"/>
                  </a:cubicBezTo>
                  <a:cubicBezTo>
                    <a:pt x="159" y="766"/>
                    <a:pt x="352" y="272"/>
                    <a:pt x="603" y="272"/>
                  </a:cubicBezTo>
                  <a:cubicBezTo>
                    <a:pt x="640" y="272"/>
                    <a:pt x="679" y="282"/>
                    <a:pt x="717" y="307"/>
                  </a:cubicBezTo>
                  <a:cubicBezTo>
                    <a:pt x="786" y="345"/>
                    <a:pt x="831" y="414"/>
                    <a:pt x="854" y="482"/>
                  </a:cubicBezTo>
                  <a:lnTo>
                    <a:pt x="854" y="513"/>
                  </a:lnTo>
                  <a:cubicBezTo>
                    <a:pt x="854" y="528"/>
                    <a:pt x="862" y="543"/>
                    <a:pt x="870" y="551"/>
                  </a:cubicBezTo>
                  <a:cubicBezTo>
                    <a:pt x="877" y="612"/>
                    <a:pt x="862" y="673"/>
                    <a:pt x="839" y="719"/>
                  </a:cubicBezTo>
                  <a:cubicBezTo>
                    <a:pt x="870" y="673"/>
                    <a:pt x="885" y="620"/>
                    <a:pt x="877" y="559"/>
                  </a:cubicBezTo>
                  <a:lnTo>
                    <a:pt x="877" y="559"/>
                  </a:lnTo>
                  <a:cubicBezTo>
                    <a:pt x="887" y="566"/>
                    <a:pt x="898" y="569"/>
                    <a:pt x="909" y="569"/>
                  </a:cubicBezTo>
                  <a:cubicBezTo>
                    <a:pt x="932" y="569"/>
                    <a:pt x="953" y="554"/>
                    <a:pt x="953" y="528"/>
                  </a:cubicBezTo>
                  <a:cubicBezTo>
                    <a:pt x="961" y="505"/>
                    <a:pt x="961" y="482"/>
                    <a:pt x="961" y="459"/>
                  </a:cubicBezTo>
                  <a:cubicBezTo>
                    <a:pt x="961" y="452"/>
                    <a:pt x="969" y="444"/>
                    <a:pt x="969" y="444"/>
                  </a:cubicBezTo>
                  <a:cubicBezTo>
                    <a:pt x="984" y="437"/>
                    <a:pt x="992" y="421"/>
                    <a:pt x="992" y="399"/>
                  </a:cubicBezTo>
                  <a:cubicBezTo>
                    <a:pt x="976" y="223"/>
                    <a:pt x="877" y="56"/>
                    <a:pt x="710" y="33"/>
                  </a:cubicBezTo>
                  <a:cubicBezTo>
                    <a:pt x="659" y="14"/>
                    <a:pt x="604"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6"/>
            <p:cNvSpPr/>
            <p:nvPr/>
          </p:nvSpPr>
          <p:spPr>
            <a:xfrm>
              <a:off x="3928775" y="4979375"/>
              <a:ext cx="18500" cy="63475"/>
            </a:xfrm>
            <a:custGeom>
              <a:avLst/>
              <a:gdLst/>
              <a:ahLst/>
              <a:cxnLst/>
              <a:rect l="l" t="t" r="r" b="b"/>
              <a:pathLst>
                <a:path w="740" h="2539" extrusionOk="0">
                  <a:moveTo>
                    <a:pt x="694" y="1"/>
                  </a:moveTo>
                  <a:lnTo>
                    <a:pt x="694" y="1"/>
                  </a:lnTo>
                  <a:cubicBezTo>
                    <a:pt x="564" y="161"/>
                    <a:pt x="458" y="328"/>
                    <a:pt x="374" y="511"/>
                  </a:cubicBezTo>
                  <a:cubicBezTo>
                    <a:pt x="77" y="1159"/>
                    <a:pt x="0" y="1898"/>
                    <a:pt x="382" y="2531"/>
                  </a:cubicBezTo>
                  <a:cubicBezTo>
                    <a:pt x="382" y="2531"/>
                    <a:pt x="382" y="2538"/>
                    <a:pt x="382" y="2538"/>
                  </a:cubicBezTo>
                  <a:cubicBezTo>
                    <a:pt x="404" y="2508"/>
                    <a:pt x="427" y="2470"/>
                    <a:pt x="458" y="2447"/>
                  </a:cubicBezTo>
                  <a:cubicBezTo>
                    <a:pt x="542" y="2371"/>
                    <a:pt x="633" y="2317"/>
                    <a:pt x="740" y="2279"/>
                  </a:cubicBezTo>
                  <a:cubicBezTo>
                    <a:pt x="549" y="2180"/>
                    <a:pt x="404" y="2020"/>
                    <a:pt x="328" y="1822"/>
                  </a:cubicBezTo>
                  <a:cubicBezTo>
                    <a:pt x="168" y="1471"/>
                    <a:pt x="389" y="1075"/>
                    <a:pt x="595" y="801"/>
                  </a:cubicBezTo>
                  <a:cubicBezTo>
                    <a:pt x="580" y="534"/>
                    <a:pt x="618" y="260"/>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6"/>
            <p:cNvSpPr/>
            <p:nvPr/>
          </p:nvSpPr>
          <p:spPr>
            <a:xfrm>
              <a:off x="3939450" y="4852825"/>
              <a:ext cx="358600" cy="291975"/>
            </a:xfrm>
            <a:custGeom>
              <a:avLst/>
              <a:gdLst/>
              <a:ahLst/>
              <a:cxnLst/>
              <a:rect l="l" t="t" r="r" b="b"/>
              <a:pathLst>
                <a:path w="14344" h="11679" extrusionOk="0">
                  <a:moveTo>
                    <a:pt x="10084" y="525"/>
                  </a:moveTo>
                  <a:cubicBezTo>
                    <a:pt x="10755" y="525"/>
                    <a:pt x="11419" y="855"/>
                    <a:pt x="11646" y="1610"/>
                  </a:cubicBezTo>
                  <a:cubicBezTo>
                    <a:pt x="11653" y="1639"/>
                    <a:pt x="12627" y="4329"/>
                    <a:pt x="13673" y="4329"/>
                  </a:cubicBezTo>
                  <a:cubicBezTo>
                    <a:pt x="13734" y="4329"/>
                    <a:pt x="13795" y="4320"/>
                    <a:pt x="13856" y="4300"/>
                  </a:cubicBezTo>
                  <a:lnTo>
                    <a:pt x="13886" y="4392"/>
                  </a:lnTo>
                  <a:cubicBezTo>
                    <a:pt x="12774" y="4742"/>
                    <a:pt x="13521" y="7852"/>
                    <a:pt x="13528" y="7882"/>
                  </a:cubicBezTo>
                  <a:cubicBezTo>
                    <a:pt x="13787" y="8767"/>
                    <a:pt x="13315" y="9590"/>
                    <a:pt x="12370" y="9887"/>
                  </a:cubicBezTo>
                  <a:lnTo>
                    <a:pt x="6364" y="11122"/>
                  </a:lnTo>
                  <a:cubicBezTo>
                    <a:pt x="5839" y="11213"/>
                    <a:pt x="5353" y="11258"/>
                    <a:pt x="4911" y="11258"/>
                  </a:cubicBezTo>
                  <a:cubicBezTo>
                    <a:pt x="3319" y="11258"/>
                    <a:pt x="2285" y="10675"/>
                    <a:pt x="1951" y="9559"/>
                  </a:cubicBezTo>
                  <a:lnTo>
                    <a:pt x="1044" y="6518"/>
                  </a:lnTo>
                  <a:cubicBezTo>
                    <a:pt x="458" y="4560"/>
                    <a:pt x="2378" y="3630"/>
                    <a:pt x="3925" y="2890"/>
                  </a:cubicBezTo>
                  <a:lnTo>
                    <a:pt x="4024" y="2845"/>
                  </a:lnTo>
                  <a:lnTo>
                    <a:pt x="9466" y="619"/>
                  </a:lnTo>
                  <a:cubicBezTo>
                    <a:pt x="9664" y="558"/>
                    <a:pt x="9874" y="525"/>
                    <a:pt x="10084" y="525"/>
                  </a:cubicBezTo>
                  <a:close/>
                  <a:moveTo>
                    <a:pt x="10190" y="0"/>
                  </a:moveTo>
                  <a:cubicBezTo>
                    <a:pt x="10036" y="0"/>
                    <a:pt x="9880" y="23"/>
                    <a:pt x="9725" y="71"/>
                  </a:cubicBezTo>
                  <a:lnTo>
                    <a:pt x="3605" y="2502"/>
                  </a:lnTo>
                  <a:cubicBezTo>
                    <a:pt x="1692" y="3424"/>
                    <a:pt x="0" y="4552"/>
                    <a:pt x="579" y="6480"/>
                  </a:cubicBezTo>
                  <a:lnTo>
                    <a:pt x="1578" y="9803"/>
                  </a:lnTo>
                  <a:cubicBezTo>
                    <a:pt x="1939" y="11009"/>
                    <a:pt x="3165" y="11679"/>
                    <a:pt x="4889" y="11679"/>
                  </a:cubicBezTo>
                  <a:cubicBezTo>
                    <a:pt x="5312" y="11679"/>
                    <a:pt x="5765" y="11639"/>
                    <a:pt x="6242" y="11556"/>
                  </a:cubicBezTo>
                  <a:lnTo>
                    <a:pt x="12766" y="10237"/>
                  </a:lnTo>
                  <a:cubicBezTo>
                    <a:pt x="13635" y="9963"/>
                    <a:pt x="14115" y="9003"/>
                    <a:pt x="13841" y="8081"/>
                  </a:cubicBezTo>
                  <a:cubicBezTo>
                    <a:pt x="13810" y="7951"/>
                    <a:pt x="13200" y="5261"/>
                    <a:pt x="14344" y="4178"/>
                  </a:cubicBezTo>
                  <a:cubicBezTo>
                    <a:pt x="12804" y="3935"/>
                    <a:pt x="11836" y="1359"/>
                    <a:pt x="11783" y="1221"/>
                  </a:cubicBezTo>
                  <a:cubicBezTo>
                    <a:pt x="11564" y="482"/>
                    <a:pt x="10902" y="0"/>
                    <a:pt x="10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6"/>
            <p:cNvSpPr/>
            <p:nvPr/>
          </p:nvSpPr>
          <p:spPr>
            <a:xfrm>
              <a:off x="4126350" y="4822000"/>
              <a:ext cx="70150" cy="24875"/>
            </a:xfrm>
            <a:custGeom>
              <a:avLst/>
              <a:gdLst/>
              <a:ahLst/>
              <a:cxnLst/>
              <a:rect l="l" t="t" r="r" b="b"/>
              <a:pathLst>
                <a:path w="2806" h="995" extrusionOk="0">
                  <a:moveTo>
                    <a:pt x="824" y="0"/>
                  </a:moveTo>
                  <a:cubicBezTo>
                    <a:pt x="618" y="0"/>
                    <a:pt x="428" y="77"/>
                    <a:pt x="275" y="206"/>
                  </a:cubicBezTo>
                  <a:cubicBezTo>
                    <a:pt x="207" y="259"/>
                    <a:pt x="153" y="328"/>
                    <a:pt x="108" y="404"/>
                  </a:cubicBezTo>
                  <a:cubicBezTo>
                    <a:pt x="77" y="404"/>
                    <a:pt x="62" y="427"/>
                    <a:pt x="62" y="450"/>
                  </a:cubicBezTo>
                  <a:lnTo>
                    <a:pt x="62" y="465"/>
                  </a:lnTo>
                  <a:lnTo>
                    <a:pt x="47" y="488"/>
                  </a:lnTo>
                  <a:cubicBezTo>
                    <a:pt x="24" y="488"/>
                    <a:pt x="8" y="511"/>
                    <a:pt x="8" y="534"/>
                  </a:cubicBezTo>
                  <a:cubicBezTo>
                    <a:pt x="1" y="641"/>
                    <a:pt x="39" y="747"/>
                    <a:pt x="108" y="839"/>
                  </a:cubicBezTo>
                  <a:lnTo>
                    <a:pt x="108" y="862"/>
                  </a:lnTo>
                  <a:lnTo>
                    <a:pt x="123" y="862"/>
                  </a:lnTo>
                  <a:cubicBezTo>
                    <a:pt x="153" y="892"/>
                    <a:pt x="191" y="922"/>
                    <a:pt x="237" y="945"/>
                  </a:cubicBezTo>
                  <a:cubicBezTo>
                    <a:pt x="237" y="961"/>
                    <a:pt x="252" y="968"/>
                    <a:pt x="268" y="976"/>
                  </a:cubicBezTo>
                  <a:cubicBezTo>
                    <a:pt x="289" y="981"/>
                    <a:pt x="314" y="987"/>
                    <a:pt x="341" y="987"/>
                  </a:cubicBezTo>
                  <a:cubicBezTo>
                    <a:pt x="352" y="987"/>
                    <a:pt x="363" y="986"/>
                    <a:pt x="374" y="983"/>
                  </a:cubicBezTo>
                  <a:lnTo>
                    <a:pt x="412" y="991"/>
                  </a:lnTo>
                  <a:lnTo>
                    <a:pt x="420" y="991"/>
                  </a:lnTo>
                  <a:cubicBezTo>
                    <a:pt x="424" y="993"/>
                    <a:pt x="429" y="994"/>
                    <a:pt x="433" y="994"/>
                  </a:cubicBezTo>
                  <a:cubicBezTo>
                    <a:pt x="443" y="994"/>
                    <a:pt x="453" y="989"/>
                    <a:pt x="458" y="983"/>
                  </a:cubicBezTo>
                  <a:cubicBezTo>
                    <a:pt x="481" y="983"/>
                    <a:pt x="504" y="976"/>
                    <a:pt x="527" y="976"/>
                  </a:cubicBezTo>
                  <a:cubicBezTo>
                    <a:pt x="557" y="968"/>
                    <a:pt x="572" y="922"/>
                    <a:pt x="550" y="892"/>
                  </a:cubicBezTo>
                  <a:cubicBezTo>
                    <a:pt x="611" y="892"/>
                    <a:pt x="664" y="877"/>
                    <a:pt x="702" y="839"/>
                  </a:cubicBezTo>
                  <a:lnTo>
                    <a:pt x="702" y="839"/>
                  </a:lnTo>
                  <a:cubicBezTo>
                    <a:pt x="656" y="869"/>
                    <a:pt x="603" y="884"/>
                    <a:pt x="542" y="884"/>
                  </a:cubicBezTo>
                  <a:cubicBezTo>
                    <a:pt x="534" y="877"/>
                    <a:pt x="519" y="869"/>
                    <a:pt x="504" y="869"/>
                  </a:cubicBezTo>
                  <a:lnTo>
                    <a:pt x="481" y="869"/>
                  </a:lnTo>
                  <a:cubicBezTo>
                    <a:pt x="405" y="846"/>
                    <a:pt x="344" y="801"/>
                    <a:pt x="306" y="732"/>
                  </a:cubicBezTo>
                  <a:cubicBezTo>
                    <a:pt x="168" y="526"/>
                    <a:pt x="405" y="298"/>
                    <a:pt x="611" y="290"/>
                  </a:cubicBezTo>
                  <a:cubicBezTo>
                    <a:pt x="732" y="229"/>
                    <a:pt x="862" y="198"/>
                    <a:pt x="999" y="183"/>
                  </a:cubicBezTo>
                  <a:cubicBezTo>
                    <a:pt x="1027" y="180"/>
                    <a:pt x="1054" y="179"/>
                    <a:pt x="1081" y="179"/>
                  </a:cubicBezTo>
                  <a:cubicBezTo>
                    <a:pt x="1590" y="179"/>
                    <a:pt x="1851" y="715"/>
                    <a:pt x="2249" y="983"/>
                  </a:cubicBezTo>
                  <a:cubicBezTo>
                    <a:pt x="2397" y="939"/>
                    <a:pt x="2555" y="921"/>
                    <a:pt x="2715" y="921"/>
                  </a:cubicBezTo>
                  <a:cubicBezTo>
                    <a:pt x="2745" y="921"/>
                    <a:pt x="2775" y="921"/>
                    <a:pt x="2805" y="922"/>
                  </a:cubicBezTo>
                  <a:cubicBezTo>
                    <a:pt x="2424" y="717"/>
                    <a:pt x="2135" y="404"/>
                    <a:pt x="1723" y="237"/>
                  </a:cubicBezTo>
                  <a:cubicBezTo>
                    <a:pt x="1441" y="99"/>
                    <a:pt x="1136" y="23"/>
                    <a:pt x="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6"/>
            <p:cNvSpPr/>
            <p:nvPr/>
          </p:nvSpPr>
          <p:spPr>
            <a:xfrm>
              <a:off x="3953925" y="4868625"/>
              <a:ext cx="327550" cy="263175"/>
            </a:xfrm>
            <a:custGeom>
              <a:avLst/>
              <a:gdLst/>
              <a:ahLst/>
              <a:cxnLst/>
              <a:rect l="l" t="t" r="r" b="b"/>
              <a:pathLst>
                <a:path w="13102" h="10527" extrusionOk="0">
                  <a:moveTo>
                    <a:pt x="10134" y="4441"/>
                  </a:moveTo>
                  <a:cubicBezTo>
                    <a:pt x="10162" y="4441"/>
                    <a:pt x="10194" y="4464"/>
                    <a:pt x="10183" y="4492"/>
                  </a:cubicBezTo>
                  <a:lnTo>
                    <a:pt x="9596" y="5703"/>
                  </a:lnTo>
                  <a:cubicBezTo>
                    <a:pt x="9592" y="5711"/>
                    <a:pt x="9584" y="5715"/>
                    <a:pt x="9576" y="5715"/>
                  </a:cubicBezTo>
                  <a:cubicBezTo>
                    <a:pt x="9551" y="5715"/>
                    <a:pt x="9516" y="5688"/>
                    <a:pt x="9527" y="5665"/>
                  </a:cubicBezTo>
                  <a:lnTo>
                    <a:pt x="10106" y="4453"/>
                  </a:lnTo>
                  <a:cubicBezTo>
                    <a:pt x="10113" y="4445"/>
                    <a:pt x="10123" y="4441"/>
                    <a:pt x="10134" y="4441"/>
                  </a:cubicBezTo>
                  <a:close/>
                  <a:moveTo>
                    <a:pt x="4993" y="4514"/>
                  </a:moveTo>
                  <a:cubicBezTo>
                    <a:pt x="5018" y="4514"/>
                    <a:pt x="5049" y="4541"/>
                    <a:pt x="5038" y="4568"/>
                  </a:cubicBezTo>
                  <a:lnTo>
                    <a:pt x="4482" y="5719"/>
                  </a:lnTo>
                  <a:cubicBezTo>
                    <a:pt x="4477" y="5730"/>
                    <a:pt x="4468" y="5734"/>
                    <a:pt x="4458" y="5734"/>
                  </a:cubicBezTo>
                  <a:cubicBezTo>
                    <a:pt x="4434" y="5734"/>
                    <a:pt x="4402" y="5707"/>
                    <a:pt x="4413" y="5680"/>
                  </a:cubicBezTo>
                  <a:lnTo>
                    <a:pt x="4970" y="4530"/>
                  </a:lnTo>
                  <a:cubicBezTo>
                    <a:pt x="4974" y="4518"/>
                    <a:pt x="4983" y="4514"/>
                    <a:pt x="4993" y="4514"/>
                  </a:cubicBezTo>
                  <a:close/>
                  <a:moveTo>
                    <a:pt x="10969" y="3991"/>
                  </a:moveTo>
                  <a:cubicBezTo>
                    <a:pt x="10995" y="3991"/>
                    <a:pt x="11030" y="4015"/>
                    <a:pt x="11013" y="4042"/>
                  </a:cubicBezTo>
                  <a:lnTo>
                    <a:pt x="10160" y="5825"/>
                  </a:lnTo>
                  <a:cubicBezTo>
                    <a:pt x="10155" y="5836"/>
                    <a:pt x="10146" y="5841"/>
                    <a:pt x="10135" y="5841"/>
                  </a:cubicBezTo>
                  <a:cubicBezTo>
                    <a:pt x="10108" y="5841"/>
                    <a:pt x="10075" y="5814"/>
                    <a:pt x="10091" y="5787"/>
                  </a:cubicBezTo>
                  <a:lnTo>
                    <a:pt x="10945" y="4004"/>
                  </a:lnTo>
                  <a:cubicBezTo>
                    <a:pt x="10949" y="3995"/>
                    <a:pt x="10958" y="3991"/>
                    <a:pt x="10969" y="3991"/>
                  </a:cubicBezTo>
                  <a:close/>
                  <a:moveTo>
                    <a:pt x="4460" y="4056"/>
                  </a:moveTo>
                  <a:cubicBezTo>
                    <a:pt x="4485" y="4056"/>
                    <a:pt x="4515" y="4081"/>
                    <a:pt x="4505" y="4103"/>
                  </a:cubicBezTo>
                  <a:lnTo>
                    <a:pt x="4505" y="4110"/>
                  </a:lnTo>
                  <a:lnTo>
                    <a:pt x="3575" y="6031"/>
                  </a:lnTo>
                  <a:cubicBezTo>
                    <a:pt x="3571" y="6040"/>
                    <a:pt x="3562" y="6044"/>
                    <a:pt x="3552" y="6044"/>
                  </a:cubicBezTo>
                  <a:cubicBezTo>
                    <a:pt x="3527" y="6044"/>
                    <a:pt x="3495" y="6020"/>
                    <a:pt x="3506" y="5993"/>
                  </a:cubicBezTo>
                  <a:lnTo>
                    <a:pt x="4436" y="4072"/>
                  </a:lnTo>
                  <a:cubicBezTo>
                    <a:pt x="4441" y="4061"/>
                    <a:pt x="4450" y="4056"/>
                    <a:pt x="4460" y="4056"/>
                  </a:cubicBezTo>
                  <a:close/>
                  <a:moveTo>
                    <a:pt x="8794" y="2342"/>
                  </a:moveTo>
                  <a:cubicBezTo>
                    <a:pt x="8821" y="2342"/>
                    <a:pt x="8852" y="2369"/>
                    <a:pt x="8841" y="2396"/>
                  </a:cubicBezTo>
                  <a:lnTo>
                    <a:pt x="6921" y="6366"/>
                  </a:lnTo>
                  <a:cubicBezTo>
                    <a:pt x="6916" y="6378"/>
                    <a:pt x="6907" y="6382"/>
                    <a:pt x="6896" y="6382"/>
                  </a:cubicBezTo>
                  <a:cubicBezTo>
                    <a:pt x="6869" y="6382"/>
                    <a:pt x="6836" y="6355"/>
                    <a:pt x="6852" y="6328"/>
                  </a:cubicBezTo>
                  <a:lnTo>
                    <a:pt x="8765" y="2358"/>
                  </a:lnTo>
                  <a:cubicBezTo>
                    <a:pt x="8772" y="2346"/>
                    <a:pt x="8782" y="2342"/>
                    <a:pt x="8794" y="2342"/>
                  </a:cubicBezTo>
                  <a:close/>
                  <a:moveTo>
                    <a:pt x="10969" y="3366"/>
                  </a:moveTo>
                  <a:cubicBezTo>
                    <a:pt x="10995" y="3366"/>
                    <a:pt x="11030" y="3390"/>
                    <a:pt x="11013" y="3417"/>
                  </a:cubicBezTo>
                  <a:lnTo>
                    <a:pt x="9489" y="6572"/>
                  </a:lnTo>
                  <a:cubicBezTo>
                    <a:pt x="9485" y="6584"/>
                    <a:pt x="9474" y="6588"/>
                    <a:pt x="9463" y="6588"/>
                  </a:cubicBezTo>
                  <a:cubicBezTo>
                    <a:pt x="9437" y="6588"/>
                    <a:pt x="9404" y="6563"/>
                    <a:pt x="9420" y="6542"/>
                  </a:cubicBezTo>
                  <a:lnTo>
                    <a:pt x="9420" y="6534"/>
                  </a:lnTo>
                  <a:lnTo>
                    <a:pt x="10945" y="3379"/>
                  </a:lnTo>
                  <a:cubicBezTo>
                    <a:pt x="10949" y="3370"/>
                    <a:pt x="10958" y="3366"/>
                    <a:pt x="10969" y="3366"/>
                  </a:cubicBezTo>
                  <a:close/>
                  <a:moveTo>
                    <a:pt x="5093" y="3465"/>
                  </a:moveTo>
                  <a:cubicBezTo>
                    <a:pt x="5119" y="3465"/>
                    <a:pt x="5154" y="3489"/>
                    <a:pt x="5137" y="3516"/>
                  </a:cubicBezTo>
                  <a:lnTo>
                    <a:pt x="5145" y="3516"/>
                  </a:lnTo>
                  <a:lnTo>
                    <a:pt x="3499" y="6923"/>
                  </a:lnTo>
                  <a:cubicBezTo>
                    <a:pt x="3494" y="6931"/>
                    <a:pt x="3486" y="6935"/>
                    <a:pt x="3476" y="6935"/>
                  </a:cubicBezTo>
                  <a:cubicBezTo>
                    <a:pt x="3451" y="6935"/>
                    <a:pt x="3419" y="6912"/>
                    <a:pt x="3430" y="6885"/>
                  </a:cubicBezTo>
                  <a:lnTo>
                    <a:pt x="5069" y="3478"/>
                  </a:lnTo>
                  <a:cubicBezTo>
                    <a:pt x="5073" y="3469"/>
                    <a:pt x="5082" y="3465"/>
                    <a:pt x="5093" y="3465"/>
                  </a:cubicBezTo>
                  <a:close/>
                  <a:moveTo>
                    <a:pt x="7379" y="3892"/>
                  </a:moveTo>
                  <a:cubicBezTo>
                    <a:pt x="7406" y="3892"/>
                    <a:pt x="7440" y="3916"/>
                    <a:pt x="7424" y="3943"/>
                  </a:cubicBezTo>
                  <a:lnTo>
                    <a:pt x="5358" y="8226"/>
                  </a:lnTo>
                  <a:cubicBezTo>
                    <a:pt x="5354" y="8237"/>
                    <a:pt x="5345" y="8242"/>
                    <a:pt x="5335" y="8242"/>
                  </a:cubicBezTo>
                  <a:cubicBezTo>
                    <a:pt x="5310" y="8242"/>
                    <a:pt x="5279" y="8215"/>
                    <a:pt x="5290" y="8188"/>
                  </a:cubicBezTo>
                  <a:lnTo>
                    <a:pt x="7355" y="3905"/>
                  </a:lnTo>
                  <a:cubicBezTo>
                    <a:pt x="7359" y="3896"/>
                    <a:pt x="7369" y="3892"/>
                    <a:pt x="7379" y="3892"/>
                  </a:cubicBezTo>
                  <a:close/>
                  <a:moveTo>
                    <a:pt x="8744" y="1798"/>
                  </a:moveTo>
                  <a:cubicBezTo>
                    <a:pt x="8767" y="1798"/>
                    <a:pt x="8805" y="1824"/>
                    <a:pt x="8788" y="1847"/>
                  </a:cubicBezTo>
                  <a:lnTo>
                    <a:pt x="8796" y="1847"/>
                  </a:lnTo>
                  <a:lnTo>
                    <a:pt x="5396" y="8897"/>
                  </a:lnTo>
                  <a:cubicBezTo>
                    <a:pt x="5390" y="8908"/>
                    <a:pt x="5379" y="8912"/>
                    <a:pt x="5368" y="8912"/>
                  </a:cubicBezTo>
                  <a:cubicBezTo>
                    <a:pt x="5341" y="8912"/>
                    <a:pt x="5309" y="8886"/>
                    <a:pt x="5320" y="8859"/>
                  </a:cubicBezTo>
                  <a:lnTo>
                    <a:pt x="8727" y="1809"/>
                  </a:lnTo>
                  <a:cubicBezTo>
                    <a:pt x="8729" y="1801"/>
                    <a:pt x="8736" y="1798"/>
                    <a:pt x="8744" y="1798"/>
                  </a:cubicBezTo>
                  <a:close/>
                  <a:moveTo>
                    <a:pt x="9518" y="0"/>
                  </a:moveTo>
                  <a:cubicBezTo>
                    <a:pt x="9315" y="0"/>
                    <a:pt x="9110" y="32"/>
                    <a:pt x="8917" y="94"/>
                  </a:cubicBezTo>
                  <a:lnTo>
                    <a:pt x="3483" y="2312"/>
                  </a:lnTo>
                  <a:lnTo>
                    <a:pt x="3392" y="2358"/>
                  </a:lnTo>
                  <a:cubicBezTo>
                    <a:pt x="1807" y="3120"/>
                    <a:pt x="0" y="3989"/>
                    <a:pt x="564" y="5863"/>
                  </a:cubicBezTo>
                  <a:lnTo>
                    <a:pt x="1471" y="8897"/>
                  </a:lnTo>
                  <a:cubicBezTo>
                    <a:pt x="1792" y="9966"/>
                    <a:pt x="2789" y="10526"/>
                    <a:pt x="4329" y="10526"/>
                  </a:cubicBezTo>
                  <a:cubicBezTo>
                    <a:pt x="4764" y="10526"/>
                    <a:pt x="5243" y="10481"/>
                    <a:pt x="5762" y="10390"/>
                  </a:cubicBezTo>
                  <a:lnTo>
                    <a:pt x="11768" y="9156"/>
                  </a:lnTo>
                  <a:cubicBezTo>
                    <a:pt x="12667" y="8866"/>
                    <a:pt x="13102" y="8119"/>
                    <a:pt x="12850" y="7281"/>
                  </a:cubicBezTo>
                  <a:cubicBezTo>
                    <a:pt x="12820" y="7159"/>
                    <a:pt x="12187" y="4492"/>
                    <a:pt x="13033" y="3790"/>
                  </a:cubicBezTo>
                  <a:cubicBezTo>
                    <a:pt x="11943" y="3699"/>
                    <a:pt x="11013" y="1123"/>
                    <a:pt x="10975" y="1009"/>
                  </a:cubicBezTo>
                  <a:cubicBezTo>
                    <a:pt x="10762" y="307"/>
                    <a:pt x="10146" y="0"/>
                    <a:pt x="9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6"/>
            <p:cNvSpPr/>
            <p:nvPr/>
          </p:nvSpPr>
          <p:spPr>
            <a:xfrm>
              <a:off x="3656425" y="4812450"/>
              <a:ext cx="709650" cy="366600"/>
            </a:xfrm>
            <a:custGeom>
              <a:avLst/>
              <a:gdLst/>
              <a:ahLst/>
              <a:cxnLst/>
              <a:rect l="l" t="t" r="r" b="b"/>
              <a:pathLst>
                <a:path w="28386" h="14664" extrusionOk="0">
                  <a:moveTo>
                    <a:pt x="19835" y="664"/>
                  </a:moveTo>
                  <a:cubicBezTo>
                    <a:pt x="20008" y="664"/>
                    <a:pt x="20185" y="724"/>
                    <a:pt x="20322" y="832"/>
                  </a:cubicBezTo>
                  <a:cubicBezTo>
                    <a:pt x="20520" y="977"/>
                    <a:pt x="20680" y="1183"/>
                    <a:pt x="20863" y="1343"/>
                  </a:cubicBezTo>
                  <a:cubicBezTo>
                    <a:pt x="20635" y="1253"/>
                    <a:pt x="20393" y="1208"/>
                    <a:pt x="20150" y="1208"/>
                  </a:cubicBezTo>
                  <a:cubicBezTo>
                    <a:pt x="19980" y="1208"/>
                    <a:pt x="19810" y="1230"/>
                    <a:pt x="19644" y="1274"/>
                  </a:cubicBezTo>
                  <a:cubicBezTo>
                    <a:pt x="19705" y="1129"/>
                    <a:pt x="19697" y="962"/>
                    <a:pt x="19636" y="817"/>
                  </a:cubicBezTo>
                  <a:lnTo>
                    <a:pt x="19644" y="817"/>
                  </a:lnTo>
                  <a:cubicBezTo>
                    <a:pt x="19621" y="771"/>
                    <a:pt x="19598" y="733"/>
                    <a:pt x="19560" y="710"/>
                  </a:cubicBezTo>
                  <a:cubicBezTo>
                    <a:pt x="19636" y="680"/>
                    <a:pt x="19720" y="672"/>
                    <a:pt x="19804" y="664"/>
                  </a:cubicBezTo>
                  <a:cubicBezTo>
                    <a:pt x="19814" y="664"/>
                    <a:pt x="19824" y="664"/>
                    <a:pt x="19835" y="664"/>
                  </a:cubicBezTo>
                  <a:close/>
                  <a:moveTo>
                    <a:pt x="19636" y="390"/>
                  </a:moveTo>
                  <a:cubicBezTo>
                    <a:pt x="19949" y="413"/>
                    <a:pt x="20253" y="497"/>
                    <a:pt x="20535" y="626"/>
                  </a:cubicBezTo>
                  <a:cubicBezTo>
                    <a:pt x="20932" y="786"/>
                    <a:pt x="21221" y="1099"/>
                    <a:pt x="21602" y="1304"/>
                  </a:cubicBezTo>
                  <a:cubicBezTo>
                    <a:pt x="21564" y="1301"/>
                    <a:pt x="21526" y="1300"/>
                    <a:pt x="21487" y="1300"/>
                  </a:cubicBezTo>
                  <a:cubicBezTo>
                    <a:pt x="21340" y="1300"/>
                    <a:pt x="21191" y="1322"/>
                    <a:pt x="21046" y="1358"/>
                  </a:cubicBezTo>
                  <a:cubicBezTo>
                    <a:pt x="20655" y="1097"/>
                    <a:pt x="20395" y="561"/>
                    <a:pt x="19885" y="561"/>
                  </a:cubicBezTo>
                  <a:cubicBezTo>
                    <a:pt x="19859" y="561"/>
                    <a:pt x="19832" y="562"/>
                    <a:pt x="19804" y="565"/>
                  </a:cubicBezTo>
                  <a:cubicBezTo>
                    <a:pt x="19667" y="573"/>
                    <a:pt x="19537" y="611"/>
                    <a:pt x="19415" y="664"/>
                  </a:cubicBezTo>
                  <a:cubicBezTo>
                    <a:pt x="19209" y="672"/>
                    <a:pt x="18965" y="901"/>
                    <a:pt x="19103" y="1106"/>
                  </a:cubicBezTo>
                  <a:cubicBezTo>
                    <a:pt x="19148" y="1175"/>
                    <a:pt x="19209" y="1228"/>
                    <a:pt x="19278" y="1251"/>
                  </a:cubicBezTo>
                  <a:lnTo>
                    <a:pt x="19301" y="1251"/>
                  </a:lnTo>
                  <a:cubicBezTo>
                    <a:pt x="19305" y="1249"/>
                    <a:pt x="19310" y="1248"/>
                    <a:pt x="19314" y="1248"/>
                  </a:cubicBezTo>
                  <a:cubicBezTo>
                    <a:pt x="19327" y="1248"/>
                    <a:pt x="19341" y="1255"/>
                    <a:pt x="19347" y="1266"/>
                  </a:cubicBezTo>
                  <a:cubicBezTo>
                    <a:pt x="19407" y="1266"/>
                    <a:pt x="19461" y="1251"/>
                    <a:pt x="19506" y="1221"/>
                  </a:cubicBezTo>
                  <a:lnTo>
                    <a:pt x="19506" y="1221"/>
                  </a:lnTo>
                  <a:cubicBezTo>
                    <a:pt x="19461" y="1251"/>
                    <a:pt x="19407" y="1274"/>
                    <a:pt x="19354" y="1274"/>
                  </a:cubicBezTo>
                  <a:cubicBezTo>
                    <a:pt x="19377" y="1304"/>
                    <a:pt x="19362" y="1343"/>
                    <a:pt x="19324" y="1350"/>
                  </a:cubicBezTo>
                  <a:cubicBezTo>
                    <a:pt x="19301" y="1358"/>
                    <a:pt x="19278" y="1358"/>
                    <a:pt x="19263" y="1358"/>
                  </a:cubicBezTo>
                  <a:cubicBezTo>
                    <a:pt x="19247" y="1373"/>
                    <a:pt x="19240" y="1373"/>
                    <a:pt x="19225" y="1373"/>
                  </a:cubicBezTo>
                  <a:lnTo>
                    <a:pt x="19209" y="1373"/>
                  </a:lnTo>
                  <a:lnTo>
                    <a:pt x="19179" y="1365"/>
                  </a:lnTo>
                  <a:cubicBezTo>
                    <a:pt x="19141" y="1365"/>
                    <a:pt x="19103" y="1365"/>
                    <a:pt x="19072" y="1358"/>
                  </a:cubicBezTo>
                  <a:cubicBezTo>
                    <a:pt x="19049" y="1350"/>
                    <a:pt x="19042" y="1335"/>
                    <a:pt x="19034" y="1320"/>
                  </a:cubicBezTo>
                  <a:cubicBezTo>
                    <a:pt x="18996" y="1297"/>
                    <a:pt x="18958" y="1274"/>
                    <a:pt x="18927" y="1236"/>
                  </a:cubicBezTo>
                  <a:lnTo>
                    <a:pt x="18905" y="1236"/>
                  </a:lnTo>
                  <a:lnTo>
                    <a:pt x="18905" y="1213"/>
                  </a:lnTo>
                  <a:cubicBezTo>
                    <a:pt x="18844" y="1129"/>
                    <a:pt x="18805" y="1023"/>
                    <a:pt x="18813" y="916"/>
                  </a:cubicBezTo>
                  <a:cubicBezTo>
                    <a:pt x="18813" y="885"/>
                    <a:pt x="18828" y="870"/>
                    <a:pt x="18851" y="870"/>
                  </a:cubicBezTo>
                  <a:lnTo>
                    <a:pt x="18866" y="840"/>
                  </a:lnTo>
                  <a:lnTo>
                    <a:pt x="18866" y="824"/>
                  </a:lnTo>
                  <a:cubicBezTo>
                    <a:pt x="18866" y="801"/>
                    <a:pt x="18882" y="779"/>
                    <a:pt x="18905" y="779"/>
                  </a:cubicBezTo>
                  <a:cubicBezTo>
                    <a:pt x="18950" y="702"/>
                    <a:pt x="19011" y="641"/>
                    <a:pt x="19080" y="580"/>
                  </a:cubicBezTo>
                  <a:cubicBezTo>
                    <a:pt x="19232" y="451"/>
                    <a:pt x="19430" y="390"/>
                    <a:pt x="19636" y="390"/>
                  </a:cubicBezTo>
                  <a:close/>
                  <a:moveTo>
                    <a:pt x="22669" y="1122"/>
                  </a:moveTo>
                  <a:cubicBezTo>
                    <a:pt x="22677" y="1160"/>
                    <a:pt x="22685" y="1190"/>
                    <a:pt x="22692" y="1228"/>
                  </a:cubicBezTo>
                  <a:cubicBezTo>
                    <a:pt x="22737" y="1392"/>
                    <a:pt x="22745" y="1563"/>
                    <a:pt x="22724" y="1734"/>
                  </a:cubicBezTo>
                  <a:lnTo>
                    <a:pt x="22724" y="1734"/>
                  </a:lnTo>
                  <a:cubicBezTo>
                    <a:pt x="22574" y="1614"/>
                    <a:pt x="22408" y="1517"/>
                    <a:pt x="22227" y="1442"/>
                  </a:cubicBezTo>
                  <a:cubicBezTo>
                    <a:pt x="22380" y="1411"/>
                    <a:pt x="22509" y="1327"/>
                    <a:pt x="22608" y="1205"/>
                  </a:cubicBezTo>
                  <a:cubicBezTo>
                    <a:pt x="22631" y="1183"/>
                    <a:pt x="22647" y="1152"/>
                    <a:pt x="22669" y="1122"/>
                  </a:cubicBezTo>
                  <a:close/>
                  <a:moveTo>
                    <a:pt x="20385" y="1486"/>
                  </a:moveTo>
                  <a:cubicBezTo>
                    <a:pt x="20471" y="1486"/>
                    <a:pt x="20556" y="1494"/>
                    <a:pt x="20642" y="1510"/>
                  </a:cubicBezTo>
                  <a:lnTo>
                    <a:pt x="18988" y="2166"/>
                  </a:lnTo>
                  <a:cubicBezTo>
                    <a:pt x="19026" y="2105"/>
                    <a:pt x="19065" y="2051"/>
                    <a:pt x="19110" y="1998"/>
                  </a:cubicBezTo>
                  <a:cubicBezTo>
                    <a:pt x="19263" y="1830"/>
                    <a:pt x="19446" y="1785"/>
                    <a:pt x="19636" y="1708"/>
                  </a:cubicBezTo>
                  <a:cubicBezTo>
                    <a:pt x="19804" y="1625"/>
                    <a:pt x="19979" y="1556"/>
                    <a:pt x="20162" y="1503"/>
                  </a:cubicBezTo>
                  <a:cubicBezTo>
                    <a:pt x="20236" y="1492"/>
                    <a:pt x="20311" y="1486"/>
                    <a:pt x="20385" y="1486"/>
                  </a:cubicBezTo>
                  <a:close/>
                  <a:moveTo>
                    <a:pt x="22525" y="489"/>
                  </a:moveTo>
                  <a:lnTo>
                    <a:pt x="22525" y="489"/>
                  </a:lnTo>
                  <a:cubicBezTo>
                    <a:pt x="22616" y="519"/>
                    <a:pt x="22700" y="580"/>
                    <a:pt x="22761" y="657"/>
                  </a:cubicBezTo>
                  <a:cubicBezTo>
                    <a:pt x="22951" y="885"/>
                    <a:pt x="23020" y="1167"/>
                    <a:pt x="23104" y="1449"/>
                  </a:cubicBezTo>
                  <a:cubicBezTo>
                    <a:pt x="23172" y="1708"/>
                    <a:pt x="23218" y="1975"/>
                    <a:pt x="23241" y="2250"/>
                  </a:cubicBezTo>
                  <a:cubicBezTo>
                    <a:pt x="23241" y="2288"/>
                    <a:pt x="23249" y="2333"/>
                    <a:pt x="23249" y="2379"/>
                  </a:cubicBezTo>
                  <a:cubicBezTo>
                    <a:pt x="23142" y="2173"/>
                    <a:pt x="22997" y="1983"/>
                    <a:pt x="22822" y="1823"/>
                  </a:cubicBezTo>
                  <a:cubicBezTo>
                    <a:pt x="22822" y="1815"/>
                    <a:pt x="22822" y="1808"/>
                    <a:pt x="22822" y="1808"/>
                  </a:cubicBezTo>
                  <a:cubicBezTo>
                    <a:pt x="22852" y="1617"/>
                    <a:pt x="22837" y="1434"/>
                    <a:pt x="22791" y="1251"/>
                  </a:cubicBezTo>
                  <a:lnTo>
                    <a:pt x="22799" y="1251"/>
                  </a:lnTo>
                  <a:cubicBezTo>
                    <a:pt x="22776" y="1152"/>
                    <a:pt x="22753" y="1068"/>
                    <a:pt x="22715" y="977"/>
                  </a:cubicBezTo>
                  <a:cubicBezTo>
                    <a:pt x="22738" y="794"/>
                    <a:pt x="22669" y="611"/>
                    <a:pt x="22525" y="489"/>
                  </a:cubicBezTo>
                  <a:close/>
                  <a:moveTo>
                    <a:pt x="20235" y="1373"/>
                  </a:moveTo>
                  <a:cubicBezTo>
                    <a:pt x="20249" y="1373"/>
                    <a:pt x="20263" y="1373"/>
                    <a:pt x="20276" y="1373"/>
                  </a:cubicBezTo>
                  <a:cubicBezTo>
                    <a:pt x="20253" y="1373"/>
                    <a:pt x="20238" y="1381"/>
                    <a:pt x="20215" y="1388"/>
                  </a:cubicBezTo>
                  <a:cubicBezTo>
                    <a:pt x="20010" y="1442"/>
                    <a:pt x="19804" y="1518"/>
                    <a:pt x="19606" y="1602"/>
                  </a:cubicBezTo>
                  <a:cubicBezTo>
                    <a:pt x="19430" y="1670"/>
                    <a:pt x="19225" y="1724"/>
                    <a:pt x="19095" y="1868"/>
                  </a:cubicBezTo>
                  <a:cubicBezTo>
                    <a:pt x="18988" y="1983"/>
                    <a:pt x="18912" y="2112"/>
                    <a:pt x="18813" y="2234"/>
                  </a:cubicBezTo>
                  <a:lnTo>
                    <a:pt x="18165" y="2493"/>
                  </a:lnTo>
                  <a:cubicBezTo>
                    <a:pt x="18462" y="2204"/>
                    <a:pt x="18737" y="1884"/>
                    <a:pt x="19095" y="1686"/>
                  </a:cubicBezTo>
                  <a:lnTo>
                    <a:pt x="19103" y="1678"/>
                  </a:lnTo>
                  <a:cubicBezTo>
                    <a:pt x="19449" y="1479"/>
                    <a:pt x="19838" y="1373"/>
                    <a:pt x="20235" y="1373"/>
                  </a:cubicBezTo>
                  <a:close/>
                  <a:moveTo>
                    <a:pt x="24904" y="2892"/>
                  </a:moveTo>
                  <a:cubicBezTo>
                    <a:pt x="25144" y="2892"/>
                    <a:pt x="25386" y="3018"/>
                    <a:pt x="25505" y="3286"/>
                  </a:cubicBezTo>
                  <a:cubicBezTo>
                    <a:pt x="25604" y="3469"/>
                    <a:pt x="25611" y="3698"/>
                    <a:pt x="25512" y="3881"/>
                  </a:cubicBezTo>
                  <a:cubicBezTo>
                    <a:pt x="25429" y="4029"/>
                    <a:pt x="25262" y="4210"/>
                    <a:pt x="25077" y="4210"/>
                  </a:cubicBezTo>
                  <a:cubicBezTo>
                    <a:pt x="25025" y="4210"/>
                    <a:pt x="24971" y="4196"/>
                    <a:pt x="24918" y="4163"/>
                  </a:cubicBezTo>
                  <a:cubicBezTo>
                    <a:pt x="24941" y="4163"/>
                    <a:pt x="24956" y="4163"/>
                    <a:pt x="24971" y="4155"/>
                  </a:cubicBezTo>
                  <a:cubicBezTo>
                    <a:pt x="24991" y="4166"/>
                    <a:pt x="25011" y="4171"/>
                    <a:pt x="25032" y="4171"/>
                  </a:cubicBezTo>
                  <a:cubicBezTo>
                    <a:pt x="25158" y="4171"/>
                    <a:pt x="25302" y="3997"/>
                    <a:pt x="25367" y="3919"/>
                  </a:cubicBezTo>
                  <a:cubicBezTo>
                    <a:pt x="25520" y="3713"/>
                    <a:pt x="25512" y="3347"/>
                    <a:pt x="25291" y="3179"/>
                  </a:cubicBezTo>
                  <a:cubicBezTo>
                    <a:pt x="25176" y="3089"/>
                    <a:pt x="25051" y="3050"/>
                    <a:pt x="24926" y="3050"/>
                  </a:cubicBezTo>
                  <a:cubicBezTo>
                    <a:pt x="24669" y="3050"/>
                    <a:pt x="24414" y="3215"/>
                    <a:pt x="24255" y="3446"/>
                  </a:cubicBezTo>
                  <a:cubicBezTo>
                    <a:pt x="24310" y="3087"/>
                    <a:pt x="24606" y="2892"/>
                    <a:pt x="24904" y="2892"/>
                  </a:cubicBezTo>
                  <a:close/>
                  <a:moveTo>
                    <a:pt x="22225" y="146"/>
                  </a:moveTo>
                  <a:cubicBezTo>
                    <a:pt x="22231" y="146"/>
                    <a:pt x="22237" y="146"/>
                    <a:pt x="22243" y="146"/>
                  </a:cubicBezTo>
                  <a:cubicBezTo>
                    <a:pt x="22845" y="177"/>
                    <a:pt x="23188" y="725"/>
                    <a:pt x="23348" y="1266"/>
                  </a:cubicBezTo>
                  <a:cubicBezTo>
                    <a:pt x="23500" y="1808"/>
                    <a:pt x="23508" y="2394"/>
                    <a:pt x="23653" y="2935"/>
                  </a:cubicBezTo>
                  <a:cubicBezTo>
                    <a:pt x="23729" y="3217"/>
                    <a:pt x="23843" y="3629"/>
                    <a:pt x="24087" y="3812"/>
                  </a:cubicBezTo>
                  <a:cubicBezTo>
                    <a:pt x="24102" y="3919"/>
                    <a:pt x="24125" y="4025"/>
                    <a:pt x="24163" y="4132"/>
                  </a:cubicBezTo>
                  <a:cubicBezTo>
                    <a:pt x="24198" y="4215"/>
                    <a:pt x="24232" y="4297"/>
                    <a:pt x="24272" y="4380"/>
                  </a:cubicBezTo>
                  <a:lnTo>
                    <a:pt x="24272" y="4380"/>
                  </a:lnTo>
                  <a:cubicBezTo>
                    <a:pt x="23920" y="3867"/>
                    <a:pt x="23619" y="3317"/>
                    <a:pt x="23393" y="2737"/>
                  </a:cubicBezTo>
                  <a:cubicBezTo>
                    <a:pt x="23378" y="2699"/>
                    <a:pt x="23371" y="2661"/>
                    <a:pt x="23355" y="2623"/>
                  </a:cubicBezTo>
                  <a:cubicBezTo>
                    <a:pt x="23333" y="2364"/>
                    <a:pt x="23348" y="2089"/>
                    <a:pt x="23294" y="1830"/>
                  </a:cubicBezTo>
                  <a:cubicBezTo>
                    <a:pt x="23233" y="1503"/>
                    <a:pt x="23142" y="1175"/>
                    <a:pt x="23012" y="870"/>
                  </a:cubicBezTo>
                  <a:cubicBezTo>
                    <a:pt x="22921" y="664"/>
                    <a:pt x="22753" y="443"/>
                    <a:pt x="22540" y="382"/>
                  </a:cubicBezTo>
                  <a:cubicBezTo>
                    <a:pt x="22494" y="372"/>
                    <a:pt x="22446" y="366"/>
                    <a:pt x="22399" y="366"/>
                  </a:cubicBezTo>
                  <a:cubicBezTo>
                    <a:pt x="22345" y="366"/>
                    <a:pt x="22292" y="374"/>
                    <a:pt x="22243" y="390"/>
                  </a:cubicBezTo>
                  <a:cubicBezTo>
                    <a:pt x="22151" y="390"/>
                    <a:pt x="22067" y="420"/>
                    <a:pt x="21999" y="481"/>
                  </a:cubicBezTo>
                  <a:lnTo>
                    <a:pt x="21945" y="497"/>
                  </a:lnTo>
                  <a:cubicBezTo>
                    <a:pt x="21923" y="504"/>
                    <a:pt x="21907" y="527"/>
                    <a:pt x="21915" y="550"/>
                  </a:cubicBezTo>
                  <a:cubicBezTo>
                    <a:pt x="21690" y="812"/>
                    <a:pt x="22012" y="1135"/>
                    <a:pt x="22299" y="1135"/>
                  </a:cubicBezTo>
                  <a:cubicBezTo>
                    <a:pt x="22363" y="1135"/>
                    <a:pt x="22425" y="1119"/>
                    <a:pt x="22479" y="1083"/>
                  </a:cubicBezTo>
                  <a:lnTo>
                    <a:pt x="22479" y="1083"/>
                  </a:lnTo>
                  <a:cubicBezTo>
                    <a:pt x="22433" y="1152"/>
                    <a:pt x="22372" y="1205"/>
                    <a:pt x="22296" y="1244"/>
                  </a:cubicBezTo>
                  <a:cubicBezTo>
                    <a:pt x="22215" y="1274"/>
                    <a:pt x="22116" y="1299"/>
                    <a:pt x="22019" y="1299"/>
                  </a:cubicBezTo>
                  <a:cubicBezTo>
                    <a:pt x="21943" y="1299"/>
                    <a:pt x="21867" y="1284"/>
                    <a:pt x="21801" y="1244"/>
                  </a:cubicBezTo>
                  <a:cubicBezTo>
                    <a:pt x="21747" y="1213"/>
                    <a:pt x="21702" y="1167"/>
                    <a:pt x="21671" y="1114"/>
                  </a:cubicBezTo>
                  <a:cubicBezTo>
                    <a:pt x="21453" y="708"/>
                    <a:pt x="21784" y="146"/>
                    <a:pt x="22225" y="146"/>
                  </a:cubicBezTo>
                  <a:close/>
                  <a:moveTo>
                    <a:pt x="26964" y="4096"/>
                  </a:moveTo>
                  <a:cubicBezTo>
                    <a:pt x="27144" y="4096"/>
                    <a:pt x="27302" y="4196"/>
                    <a:pt x="27212" y="4559"/>
                  </a:cubicBezTo>
                  <a:lnTo>
                    <a:pt x="27219" y="4551"/>
                  </a:lnTo>
                  <a:lnTo>
                    <a:pt x="27219" y="4551"/>
                  </a:lnTo>
                  <a:cubicBezTo>
                    <a:pt x="27166" y="4749"/>
                    <a:pt x="27090" y="4932"/>
                    <a:pt x="27029" y="5123"/>
                  </a:cubicBezTo>
                  <a:cubicBezTo>
                    <a:pt x="27037" y="4841"/>
                    <a:pt x="26953" y="4566"/>
                    <a:pt x="26785" y="4338"/>
                  </a:cubicBezTo>
                  <a:cubicBezTo>
                    <a:pt x="26774" y="4322"/>
                    <a:pt x="26759" y="4316"/>
                    <a:pt x="26744" y="4316"/>
                  </a:cubicBezTo>
                  <a:cubicBezTo>
                    <a:pt x="26708" y="4316"/>
                    <a:pt x="26674" y="4353"/>
                    <a:pt x="26701" y="4391"/>
                  </a:cubicBezTo>
                  <a:cubicBezTo>
                    <a:pt x="26823" y="4544"/>
                    <a:pt x="26892" y="4726"/>
                    <a:pt x="26915" y="4917"/>
                  </a:cubicBezTo>
                  <a:cubicBezTo>
                    <a:pt x="26915" y="4993"/>
                    <a:pt x="26915" y="5069"/>
                    <a:pt x="26915" y="5146"/>
                  </a:cubicBezTo>
                  <a:cubicBezTo>
                    <a:pt x="26899" y="5031"/>
                    <a:pt x="26861" y="4925"/>
                    <a:pt x="26815" y="4818"/>
                  </a:cubicBezTo>
                  <a:cubicBezTo>
                    <a:pt x="26747" y="4696"/>
                    <a:pt x="26663" y="4589"/>
                    <a:pt x="26556" y="4498"/>
                  </a:cubicBezTo>
                  <a:cubicBezTo>
                    <a:pt x="26546" y="4488"/>
                    <a:pt x="26535" y="4484"/>
                    <a:pt x="26525" y="4484"/>
                  </a:cubicBezTo>
                  <a:cubicBezTo>
                    <a:pt x="26487" y="4484"/>
                    <a:pt x="26454" y="4538"/>
                    <a:pt x="26495" y="4574"/>
                  </a:cubicBezTo>
                  <a:cubicBezTo>
                    <a:pt x="26617" y="4681"/>
                    <a:pt x="26709" y="4818"/>
                    <a:pt x="26770" y="4963"/>
                  </a:cubicBezTo>
                  <a:cubicBezTo>
                    <a:pt x="26793" y="5039"/>
                    <a:pt x="26815" y="5123"/>
                    <a:pt x="26823" y="5199"/>
                  </a:cubicBezTo>
                  <a:cubicBezTo>
                    <a:pt x="26815" y="5207"/>
                    <a:pt x="26815" y="5214"/>
                    <a:pt x="26808" y="5214"/>
                  </a:cubicBezTo>
                  <a:cubicBezTo>
                    <a:pt x="26800" y="5214"/>
                    <a:pt x="26800" y="5207"/>
                    <a:pt x="26793" y="5199"/>
                  </a:cubicBezTo>
                  <a:cubicBezTo>
                    <a:pt x="26678" y="5130"/>
                    <a:pt x="26541" y="5062"/>
                    <a:pt x="26427" y="4970"/>
                  </a:cubicBezTo>
                  <a:cubicBezTo>
                    <a:pt x="26452" y="4921"/>
                    <a:pt x="26406" y="4851"/>
                    <a:pt x="26351" y="4851"/>
                  </a:cubicBezTo>
                  <a:cubicBezTo>
                    <a:pt x="26339" y="4851"/>
                    <a:pt x="26325" y="4855"/>
                    <a:pt x="26312" y="4864"/>
                  </a:cubicBezTo>
                  <a:lnTo>
                    <a:pt x="26297" y="4848"/>
                  </a:lnTo>
                  <a:cubicBezTo>
                    <a:pt x="26091" y="4582"/>
                    <a:pt x="26488" y="4292"/>
                    <a:pt x="26602" y="4201"/>
                  </a:cubicBezTo>
                  <a:cubicBezTo>
                    <a:pt x="26666" y="4157"/>
                    <a:pt x="26822" y="4096"/>
                    <a:pt x="26964" y="4096"/>
                  </a:cubicBezTo>
                  <a:close/>
                  <a:moveTo>
                    <a:pt x="24727" y="4917"/>
                  </a:moveTo>
                  <a:cubicBezTo>
                    <a:pt x="24887" y="5024"/>
                    <a:pt x="25063" y="5092"/>
                    <a:pt x="25245" y="5123"/>
                  </a:cubicBezTo>
                  <a:cubicBezTo>
                    <a:pt x="25395" y="5157"/>
                    <a:pt x="25556" y="5177"/>
                    <a:pt x="25716" y="5177"/>
                  </a:cubicBezTo>
                  <a:cubicBezTo>
                    <a:pt x="25914" y="5177"/>
                    <a:pt x="26110" y="5146"/>
                    <a:pt x="26274" y="5069"/>
                  </a:cubicBezTo>
                  <a:lnTo>
                    <a:pt x="26282" y="5069"/>
                  </a:lnTo>
                  <a:cubicBezTo>
                    <a:pt x="26297" y="5085"/>
                    <a:pt x="26320" y="5100"/>
                    <a:pt x="26335" y="5115"/>
                  </a:cubicBezTo>
                  <a:cubicBezTo>
                    <a:pt x="26221" y="5191"/>
                    <a:pt x="25931" y="5329"/>
                    <a:pt x="25901" y="5344"/>
                  </a:cubicBezTo>
                  <a:cubicBezTo>
                    <a:pt x="25802" y="5390"/>
                    <a:pt x="25703" y="5428"/>
                    <a:pt x="25596" y="5451"/>
                  </a:cubicBezTo>
                  <a:cubicBezTo>
                    <a:pt x="25268" y="5351"/>
                    <a:pt x="24971" y="5169"/>
                    <a:pt x="24727" y="4917"/>
                  </a:cubicBezTo>
                  <a:close/>
                  <a:moveTo>
                    <a:pt x="26412" y="5176"/>
                  </a:moveTo>
                  <a:lnTo>
                    <a:pt x="26473" y="5214"/>
                  </a:lnTo>
                  <a:cubicBezTo>
                    <a:pt x="26419" y="5290"/>
                    <a:pt x="26351" y="5367"/>
                    <a:pt x="26282" y="5435"/>
                  </a:cubicBezTo>
                  <a:lnTo>
                    <a:pt x="26282" y="5428"/>
                  </a:lnTo>
                  <a:lnTo>
                    <a:pt x="26274" y="5435"/>
                  </a:lnTo>
                  <a:cubicBezTo>
                    <a:pt x="26166" y="5474"/>
                    <a:pt x="26047" y="5491"/>
                    <a:pt x="25930" y="5491"/>
                  </a:cubicBezTo>
                  <a:cubicBezTo>
                    <a:pt x="25908" y="5491"/>
                    <a:pt x="25885" y="5490"/>
                    <a:pt x="25863" y="5489"/>
                  </a:cubicBezTo>
                  <a:cubicBezTo>
                    <a:pt x="26061" y="5412"/>
                    <a:pt x="26244" y="5306"/>
                    <a:pt x="26412" y="5176"/>
                  </a:cubicBezTo>
                  <a:close/>
                  <a:moveTo>
                    <a:pt x="26549" y="5260"/>
                  </a:moveTo>
                  <a:cubicBezTo>
                    <a:pt x="26617" y="5298"/>
                    <a:pt x="26678" y="5336"/>
                    <a:pt x="26732" y="5367"/>
                  </a:cubicBezTo>
                  <a:cubicBezTo>
                    <a:pt x="26732" y="5374"/>
                    <a:pt x="26739" y="5374"/>
                    <a:pt x="26739" y="5374"/>
                  </a:cubicBezTo>
                  <a:cubicBezTo>
                    <a:pt x="26739" y="5390"/>
                    <a:pt x="26739" y="5397"/>
                    <a:pt x="26739" y="5412"/>
                  </a:cubicBezTo>
                  <a:cubicBezTo>
                    <a:pt x="26671" y="5428"/>
                    <a:pt x="26610" y="5451"/>
                    <a:pt x="26541" y="5481"/>
                  </a:cubicBezTo>
                  <a:cubicBezTo>
                    <a:pt x="26465" y="5511"/>
                    <a:pt x="26389" y="5534"/>
                    <a:pt x="26312" y="5557"/>
                  </a:cubicBezTo>
                  <a:cubicBezTo>
                    <a:pt x="26343" y="5511"/>
                    <a:pt x="26381" y="5473"/>
                    <a:pt x="26427" y="5435"/>
                  </a:cubicBezTo>
                  <a:lnTo>
                    <a:pt x="26427" y="5428"/>
                  </a:lnTo>
                  <a:cubicBezTo>
                    <a:pt x="26480" y="5382"/>
                    <a:pt x="26518" y="5321"/>
                    <a:pt x="26549" y="5260"/>
                  </a:cubicBezTo>
                  <a:close/>
                  <a:moveTo>
                    <a:pt x="27843" y="4686"/>
                  </a:moveTo>
                  <a:cubicBezTo>
                    <a:pt x="27967" y="4686"/>
                    <a:pt x="28085" y="4756"/>
                    <a:pt x="28172" y="4940"/>
                  </a:cubicBezTo>
                  <a:cubicBezTo>
                    <a:pt x="28180" y="4963"/>
                    <a:pt x="28187" y="4978"/>
                    <a:pt x="28195" y="5001"/>
                  </a:cubicBezTo>
                  <a:cubicBezTo>
                    <a:pt x="28195" y="5008"/>
                    <a:pt x="28195" y="5008"/>
                    <a:pt x="28195" y="5016"/>
                  </a:cubicBezTo>
                  <a:cubicBezTo>
                    <a:pt x="28195" y="5024"/>
                    <a:pt x="28195" y="5031"/>
                    <a:pt x="28195" y="5031"/>
                  </a:cubicBezTo>
                  <a:cubicBezTo>
                    <a:pt x="28203" y="5054"/>
                    <a:pt x="28210" y="5077"/>
                    <a:pt x="28210" y="5092"/>
                  </a:cubicBezTo>
                  <a:cubicBezTo>
                    <a:pt x="28262" y="5462"/>
                    <a:pt x="28032" y="5581"/>
                    <a:pt x="27770" y="5581"/>
                  </a:cubicBezTo>
                  <a:cubicBezTo>
                    <a:pt x="27573" y="5581"/>
                    <a:pt x="27359" y="5514"/>
                    <a:pt x="27235" y="5435"/>
                  </a:cubicBezTo>
                  <a:cubicBezTo>
                    <a:pt x="27227" y="5428"/>
                    <a:pt x="27227" y="5428"/>
                    <a:pt x="27219" y="5428"/>
                  </a:cubicBezTo>
                  <a:lnTo>
                    <a:pt x="27265" y="5405"/>
                  </a:lnTo>
                  <a:cubicBezTo>
                    <a:pt x="27341" y="5367"/>
                    <a:pt x="27418" y="5329"/>
                    <a:pt x="27494" y="5298"/>
                  </a:cubicBezTo>
                  <a:cubicBezTo>
                    <a:pt x="27532" y="5283"/>
                    <a:pt x="27570" y="5268"/>
                    <a:pt x="27608" y="5260"/>
                  </a:cubicBezTo>
                  <a:cubicBezTo>
                    <a:pt x="27620" y="5260"/>
                    <a:pt x="27648" y="5264"/>
                    <a:pt x="27672" y="5264"/>
                  </a:cubicBezTo>
                  <a:cubicBezTo>
                    <a:pt x="27694" y="5264"/>
                    <a:pt x="27712" y="5260"/>
                    <a:pt x="27708" y="5248"/>
                  </a:cubicBezTo>
                  <a:lnTo>
                    <a:pt x="27708" y="5248"/>
                  </a:lnTo>
                  <a:cubicBezTo>
                    <a:pt x="27717" y="5268"/>
                    <a:pt x="27736" y="5278"/>
                    <a:pt x="27754" y="5278"/>
                  </a:cubicBezTo>
                  <a:cubicBezTo>
                    <a:pt x="27787" y="5278"/>
                    <a:pt x="27821" y="5250"/>
                    <a:pt x="27806" y="5207"/>
                  </a:cubicBezTo>
                  <a:lnTo>
                    <a:pt x="27791" y="5169"/>
                  </a:lnTo>
                  <a:cubicBezTo>
                    <a:pt x="27786" y="5148"/>
                    <a:pt x="27767" y="5135"/>
                    <a:pt x="27746" y="5135"/>
                  </a:cubicBezTo>
                  <a:cubicBezTo>
                    <a:pt x="27736" y="5135"/>
                    <a:pt x="27725" y="5138"/>
                    <a:pt x="27715" y="5146"/>
                  </a:cubicBezTo>
                  <a:cubicBezTo>
                    <a:pt x="27631" y="5146"/>
                    <a:pt x="27547" y="5161"/>
                    <a:pt x="27463" y="5199"/>
                  </a:cubicBezTo>
                  <a:cubicBezTo>
                    <a:pt x="27387" y="5230"/>
                    <a:pt x="27303" y="5283"/>
                    <a:pt x="27212" y="5321"/>
                  </a:cubicBezTo>
                  <a:lnTo>
                    <a:pt x="27212" y="5313"/>
                  </a:lnTo>
                  <a:cubicBezTo>
                    <a:pt x="27197" y="5283"/>
                    <a:pt x="27189" y="5260"/>
                    <a:pt x="27174" y="5237"/>
                  </a:cubicBezTo>
                  <a:cubicBezTo>
                    <a:pt x="27174" y="5237"/>
                    <a:pt x="27174" y="5230"/>
                    <a:pt x="27181" y="5230"/>
                  </a:cubicBezTo>
                  <a:cubicBezTo>
                    <a:pt x="27275" y="5011"/>
                    <a:pt x="27575" y="4686"/>
                    <a:pt x="27843" y="4686"/>
                  </a:cubicBezTo>
                  <a:close/>
                  <a:moveTo>
                    <a:pt x="26777" y="5504"/>
                  </a:moveTo>
                  <a:cubicBezTo>
                    <a:pt x="26785" y="5519"/>
                    <a:pt x="26793" y="5534"/>
                    <a:pt x="26800" y="5550"/>
                  </a:cubicBezTo>
                  <a:cubicBezTo>
                    <a:pt x="26800" y="5550"/>
                    <a:pt x="26793" y="5557"/>
                    <a:pt x="26785" y="5565"/>
                  </a:cubicBezTo>
                  <a:cubicBezTo>
                    <a:pt x="26770" y="5618"/>
                    <a:pt x="26747" y="5672"/>
                    <a:pt x="26716" y="5725"/>
                  </a:cubicBezTo>
                  <a:cubicBezTo>
                    <a:pt x="26713" y="5721"/>
                    <a:pt x="26707" y="5719"/>
                    <a:pt x="26700" y="5719"/>
                  </a:cubicBezTo>
                  <a:cubicBezTo>
                    <a:pt x="26694" y="5719"/>
                    <a:pt x="26686" y="5721"/>
                    <a:pt x="26678" y="5725"/>
                  </a:cubicBezTo>
                  <a:lnTo>
                    <a:pt x="26678" y="5717"/>
                  </a:lnTo>
                  <a:cubicBezTo>
                    <a:pt x="26666" y="5719"/>
                    <a:pt x="26653" y="5719"/>
                    <a:pt x="26640" y="5719"/>
                  </a:cubicBezTo>
                  <a:cubicBezTo>
                    <a:pt x="26575" y="5719"/>
                    <a:pt x="26507" y="5703"/>
                    <a:pt x="26450" y="5672"/>
                  </a:cubicBezTo>
                  <a:cubicBezTo>
                    <a:pt x="26427" y="5664"/>
                    <a:pt x="26404" y="5656"/>
                    <a:pt x="26381" y="5641"/>
                  </a:cubicBezTo>
                  <a:cubicBezTo>
                    <a:pt x="26427" y="5626"/>
                    <a:pt x="26465" y="5618"/>
                    <a:pt x="26503" y="5603"/>
                  </a:cubicBezTo>
                  <a:cubicBezTo>
                    <a:pt x="26594" y="5565"/>
                    <a:pt x="26686" y="5534"/>
                    <a:pt x="26777" y="5504"/>
                  </a:cubicBezTo>
                  <a:close/>
                  <a:moveTo>
                    <a:pt x="26343" y="5740"/>
                  </a:moveTo>
                  <a:cubicBezTo>
                    <a:pt x="26404" y="5771"/>
                    <a:pt x="26465" y="5793"/>
                    <a:pt x="26526" y="5801"/>
                  </a:cubicBezTo>
                  <a:cubicBezTo>
                    <a:pt x="26572" y="5816"/>
                    <a:pt x="26625" y="5824"/>
                    <a:pt x="26671" y="5824"/>
                  </a:cubicBezTo>
                  <a:cubicBezTo>
                    <a:pt x="26655" y="5862"/>
                    <a:pt x="26640" y="5893"/>
                    <a:pt x="26625" y="5931"/>
                  </a:cubicBezTo>
                  <a:cubicBezTo>
                    <a:pt x="26480" y="5870"/>
                    <a:pt x="26328" y="5824"/>
                    <a:pt x="26168" y="5816"/>
                  </a:cubicBezTo>
                  <a:lnTo>
                    <a:pt x="26175" y="5816"/>
                  </a:lnTo>
                  <a:cubicBezTo>
                    <a:pt x="26229" y="5786"/>
                    <a:pt x="26282" y="5763"/>
                    <a:pt x="26343" y="5740"/>
                  </a:cubicBezTo>
                  <a:close/>
                  <a:moveTo>
                    <a:pt x="27143" y="5572"/>
                  </a:moveTo>
                  <a:lnTo>
                    <a:pt x="27143" y="5572"/>
                  </a:lnTo>
                  <a:cubicBezTo>
                    <a:pt x="27151" y="5580"/>
                    <a:pt x="27158" y="5595"/>
                    <a:pt x="27166" y="5603"/>
                  </a:cubicBezTo>
                  <a:cubicBezTo>
                    <a:pt x="27326" y="5725"/>
                    <a:pt x="27486" y="5832"/>
                    <a:pt x="27639" y="5969"/>
                  </a:cubicBezTo>
                  <a:cubicBezTo>
                    <a:pt x="28110" y="6403"/>
                    <a:pt x="27523" y="6609"/>
                    <a:pt x="27336" y="6609"/>
                  </a:cubicBezTo>
                  <a:cubicBezTo>
                    <a:pt x="27333" y="6609"/>
                    <a:pt x="27329" y="6609"/>
                    <a:pt x="27326" y="6609"/>
                  </a:cubicBezTo>
                  <a:cubicBezTo>
                    <a:pt x="27181" y="6609"/>
                    <a:pt x="26694" y="6594"/>
                    <a:pt x="26716" y="6251"/>
                  </a:cubicBezTo>
                  <a:lnTo>
                    <a:pt x="26724" y="6251"/>
                  </a:lnTo>
                  <a:cubicBezTo>
                    <a:pt x="26724" y="6228"/>
                    <a:pt x="26724" y="6197"/>
                    <a:pt x="26732" y="6175"/>
                  </a:cubicBezTo>
                  <a:cubicBezTo>
                    <a:pt x="26785" y="6159"/>
                    <a:pt x="26800" y="6091"/>
                    <a:pt x="26770" y="6053"/>
                  </a:cubicBezTo>
                  <a:cubicBezTo>
                    <a:pt x="26815" y="5915"/>
                    <a:pt x="26884" y="5786"/>
                    <a:pt x="26937" y="5672"/>
                  </a:cubicBezTo>
                  <a:cubicBezTo>
                    <a:pt x="26945" y="5649"/>
                    <a:pt x="26945" y="5633"/>
                    <a:pt x="26945" y="5618"/>
                  </a:cubicBezTo>
                  <a:lnTo>
                    <a:pt x="27014" y="5618"/>
                  </a:lnTo>
                  <a:cubicBezTo>
                    <a:pt x="27059" y="5710"/>
                    <a:pt x="27067" y="5816"/>
                    <a:pt x="27029" y="5915"/>
                  </a:cubicBezTo>
                  <a:cubicBezTo>
                    <a:pt x="26991" y="5992"/>
                    <a:pt x="26953" y="6075"/>
                    <a:pt x="26937" y="6159"/>
                  </a:cubicBezTo>
                  <a:cubicBezTo>
                    <a:pt x="26933" y="6200"/>
                    <a:pt x="26965" y="6227"/>
                    <a:pt x="26993" y="6227"/>
                  </a:cubicBezTo>
                  <a:cubicBezTo>
                    <a:pt x="27012" y="6227"/>
                    <a:pt x="27029" y="6214"/>
                    <a:pt x="27029" y="6182"/>
                  </a:cubicBezTo>
                  <a:cubicBezTo>
                    <a:pt x="27044" y="6114"/>
                    <a:pt x="27067" y="6053"/>
                    <a:pt x="27105" y="5992"/>
                  </a:cubicBezTo>
                  <a:cubicBezTo>
                    <a:pt x="27120" y="5946"/>
                    <a:pt x="27136" y="5893"/>
                    <a:pt x="27143" y="5839"/>
                  </a:cubicBezTo>
                  <a:lnTo>
                    <a:pt x="27143" y="5839"/>
                  </a:lnTo>
                  <a:cubicBezTo>
                    <a:pt x="27181" y="5999"/>
                    <a:pt x="27197" y="6197"/>
                    <a:pt x="27067" y="6319"/>
                  </a:cubicBezTo>
                  <a:cubicBezTo>
                    <a:pt x="27031" y="6349"/>
                    <a:pt x="27070" y="6402"/>
                    <a:pt x="27110" y="6402"/>
                  </a:cubicBezTo>
                  <a:cubicBezTo>
                    <a:pt x="27122" y="6402"/>
                    <a:pt x="27133" y="6398"/>
                    <a:pt x="27143" y="6388"/>
                  </a:cubicBezTo>
                  <a:cubicBezTo>
                    <a:pt x="27273" y="6266"/>
                    <a:pt x="27288" y="6068"/>
                    <a:pt x="27258" y="5900"/>
                  </a:cubicBezTo>
                  <a:cubicBezTo>
                    <a:pt x="27242" y="5801"/>
                    <a:pt x="27212" y="5710"/>
                    <a:pt x="27174" y="5618"/>
                  </a:cubicBezTo>
                  <a:cubicBezTo>
                    <a:pt x="27166" y="5603"/>
                    <a:pt x="27151" y="5588"/>
                    <a:pt x="27143" y="5572"/>
                  </a:cubicBezTo>
                  <a:close/>
                  <a:moveTo>
                    <a:pt x="26147" y="5918"/>
                  </a:moveTo>
                  <a:cubicBezTo>
                    <a:pt x="26187" y="5918"/>
                    <a:pt x="26227" y="5922"/>
                    <a:pt x="26267" y="5931"/>
                  </a:cubicBezTo>
                  <a:cubicBezTo>
                    <a:pt x="26373" y="5954"/>
                    <a:pt x="26488" y="5992"/>
                    <a:pt x="26594" y="6030"/>
                  </a:cubicBezTo>
                  <a:cubicBezTo>
                    <a:pt x="26267" y="6083"/>
                    <a:pt x="25931" y="6327"/>
                    <a:pt x="25680" y="6578"/>
                  </a:cubicBezTo>
                  <a:cubicBezTo>
                    <a:pt x="25543" y="6716"/>
                    <a:pt x="25436" y="6876"/>
                    <a:pt x="25367" y="7051"/>
                  </a:cubicBezTo>
                  <a:lnTo>
                    <a:pt x="25367" y="7043"/>
                  </a:lnTo>
                  <a:cubicBezTo>
                    <a:pt x="25467" y="6609"/>
                    <a:pt x="25634" y="6213"/>
                    <a:pt x="25947" y="5954"/>
                  </a:cubicBezTo>
                  <a:cubicBezTo>
                    <a:pt x="26013" y="5930"/>
                    <a:pt x="26080" y="5918"/>
                    <a:pt x="26147" y="5918"/>
                  </a:cubicBezTo>
                  <a:close/>
                  <a:moveTo>
                    <a:pt x="26259" y="7384"/>
                  </a:moveTo>
                  <a:cubicBezTo>
                    <a:pt x="26372" y="7384"/>
                    <a:pt x="26493" y="7419"/>
                    <a:pt x="26587" y="7463"/>
                  </a:cubicBezTo>
                  <a:cubicBezTo>
                    <a:pt x="26770" y="7569"/>
                    <a:pt x="26892" y="7752"/>
                    <a:pt x="26907" y="7966"/>
                  </a:cubicBezTo>
                  <a:cubicBezTo>
                    <a:pt x="26976" y="8362"/>
                    <a:pt x="26694" y="8728"/>
                    <a:pt x="26290" y="8751"/>
                  </a:cubicBezTo>
                  <a:cubicBezTo>
                    <a:pt x="26272" y="8752"/>
                    <a:pt x="26254" y="8753"/>
                    <a:pt x="26237" y="8753"/>
                  </a:cubicBezTo>
                  <a:cubicBezTo>
                    <a:pt x="25907" y="8753"/>
                    <a:pt x="25681" y="8483"/>
                    <a:pt x="25550" y="8187"/>
                  </a:cubicBezTo>
                  <a:lnTo>
                    <a:pt x="25550" y="8187"/>
                  </a:lnTo>
                  <a:cubicBezTo>
                    <a:pt x="25627" y="8293"/>
                    <a:pt x="25733" y="8377"/>
                    <a:pt x="25855" y="8423"/>
                  </a:cubicBezTo>
                  <a:cubicBezTo>
                    <a:pt x="25949" y="8456"/>
                    <a:pt x="26052" y="8476"/>
                    <a:pt x="26154" y="8476"/>
                  </a:cubicBezTo>
                  <a:cubicBezTo>
                    <a:pt x="26335" y="8476"/>
                    <a:pt x="26510" y="8413"/>
                    <a:pt x="26617" y="8248"/>
                  </a:cubicBezTo>
                  <a:cubicBezTo>
                    <a:pt x="26732" y="8057"/>
                    <a:pt x="26732" y="7752"/>
                    <a:pt x="26541" y="7592"/>
                  </a:cubicBezTo>
                  <a:cubicBezTo>
                    <a:pt x="26434" y="7493"/>
                    <a:pt x="26297" y="7440"/>
                    <a:pt x="26160" y="7440"/>
                  </a:cubicBezTo>
                  <a:cubicBezTo>
                    <a:pt x="26099" y="7455"/>
                    <a:pt x="26038" y="7478"/>
                    <a:pt x="25985" y="7501"/>
                  </a:cubicBezTo>
                  <a:cubicBezTo>
                    <a:pt x="26051" y="7416"/>
                    <a:pt x="26152" y="7384"/>
                    <a:pt x="26259" y="7384"/>
                  </a:cubicBezTo>
                  <a:close/>
                  <a:moveTo>
                    <a:pt x="11512" y="7630"/>
                  </a:moveTo>
                  <a:cubicBezTo>
                    <a:pt x="11527" y="7813"/>
                    <a:pt x="11565" y="8004"/>
                    <a:pt x="11618" y="8179"/>
                  </a:cubicBezTo>
                  <a:lnTo>
                    <a:pt x="11832" y="8888"/>
                  </a:lnTo>
                  <a:cubicBezTo>
                    <a:pt x="11827" y="8888"/>
                    <a:pt x="11821" y="8888"/>
                    <a:pt x="11816" y="8888"/>
                  </a:cubicBezTo>
                  <a:cubicBezTo>
                    <a:pt x="11554" y="8888"/>
                    <a:pt x="11276" y="8524"/>
                    <a:pt x="11276" y="8270"/>
                  </a:cubicBezTo>
                  <a:cubicBezTo>
                    <a:pt x="11291" y="8042"/>
                    <a:pt x="11367" y="7813"/>
                    <a:pt x="11512" y="7630"/>
                  </a:cubicBezTo>
                  <a:close/>
                  <a:moveTo>
                    <a:pt x="11585" y="6681"/>
                  </a:moveTo>
                  <a:cubicBezTo>
                    <a:pt x="11511" y="6944"/>
                    <a:pt x="11481" y="7207"/>
                    <a:pt x="11497" y="7478"/>
                  </a:cubicBezTo>
                  <a:cubicBezTo>
                    <a:pt x="11291" y="7745"/>
                    <a:pt x="11062" y="8141"/>
                    <a:pt x="11222" y="8491"/>
                  </a:cubicBezTo>
                  <a:cubicBezTo>
                    <a:pt x="11306" y="8690"/>
                    <a:pt x="11451" y="8850"/>
                    <a:pt x="11634" y="8949"/>
                  </a:cubicBezTo>
                  <a:cubicBezTo>
                    <a:pt x="11527" y="8979"/>
                    <a:pt x="11436" y="9040"/>
                    <a:pt x="11352" y="9109"/>
                  </a:cubicBezTo>
                  <a:cubicBezTo>
                    <a:pt x="11329" y="9139"/>
                    <a:pt x="11298" y="9170"/>
                    <a:pt x="11276" y="9208"/>
                  </a:cubicBezTo>
                  <a:cubicBezTo>
                    <a:pt x="11276" y="9208"/>
                    <a:pt x="11276" y="9200"/>
                    <a:pt x="11276" y="9200"/>
                  </a:cubicBezTo>
                  <a:cubicBezTo>
                    <a:pt x="10894" y="8568"/>
                    <a:pt x="10971" y="7828"/>
                    <a:pt x="11268" y="7181"/>
                  </a:cubicBezTo>
                  <a:cubicBezTo>
                    <a:pt x="11351" y="6999"/>
                    <a:pt x="11457" y="6833"/>
                    <a:pt x="11585" y="6681"/>
                  </a:cubicBezTo>
                  <a:close/>
                  <a:moveTo>
                    <a:pt x="10521" y="6899"/>
                  </a:moveTo>
                  <a:cubicBezTo>
                    <a:pt x="10590" y="6899"/>
                    <a:pt x="10658" y="6906"/>
                    <a:pt x="10719" y="6937"/>
                  </a:cubicBezTo>
                  <a:cubicBezTo>
                    <a:pt x="10879" y="6960"/>
                    <a:pt x="10971" y="7135"/>
                    <a:pt x="10994" y="7303"/>
                  </a:cubicBezTo>
                  <a:cubicBezTo>
                    <a:pt x="11001" y="7318"/>
                    <a:pt x="10994" y="7333"/>
                    <a:pt x="10978" y="7341"/>
                  </a:cubicBezTo>
                  <a:cubicBezTo>
                    <a:pt x="10971" y="7348"/>
                    <a:pt x="10971" y="7356"/>
                    <a:pt x="10971" y="7356"/>
                  </a:cubicBezTo>
                  <a:cubicBezTo>
                    <a:pt x="10971" y="7379"/>
                    <a:pt x="10963" y="7402"/>
                    <a:pt x="10963" y="7424"/>
                  </a:cubicBezTo>
                  <a:cubicBezTo>
                    <a:pt x="10958" y="7452"/>
                    <a:pt x="10936" y="7472"/>
                    <a:pt x="10913" y="7472"/>
                  </a:cubicBezTo>
                  <a:cubicBezTo>
                    <a:pt x="10904" y="7472"/>
                    <a:pt x="10895" y="7469"/>
                    <a:pt x="10887" y="7463"/>
                  </a:cubicBezTo>
                  <a:lnTo>
                    <a:pt x="10887" y="7463"/>
                  </a:lnTo>
                  <a:cubicBezTo>
                    <a:pt x="10894" y="7516"/>
                    <a:pt x="10872" y="7577"/>
                    <a:pt x="10841" y="7623"/>
                  </a:cubicBezTo>
                  <a:cubicBezTo>
                    <a:pt x="10872" y="7569"/>
                    <a:pt x="10887" y="7508"/>
                    <a:pt x="10879" y="7455"/>
                  </a:cubicBezTo>
                  <a:cubicBezTo>
                    <a:pt x="10864" y="7440"/>
                    <a:pt x="10864" y="7424"/>
                    <a:pt x="10864" y="7409"/>
                  </a:cubicBezTo>
                  <a:lnTo>
                    <a:pt x="10864" y="7386"/>
                  </a:lnTo>
                  <a:cubicBezTo>
                    <a:pt x="10841" y="7310"/>
                    <a:pt x="10788" y="7249"/>
                    <a:pt x="10727" y="7211"/>
                  </a:cubicBezTo>
                  <a:cubicBezTo>
                    <a:pt x="10687" y="7186"/>
                    <a:pt x="10647" y="7175"/>
                    <a:pt x="10609" y="7175"/>
                  </a:cubicBezTo>
                  <a:cubicBezTo>
                    <a:pt x="10355" y="7175"/>
                    <a:pt x="10168" y="7663"/>
                    <a:pt x="10460" y="7783"/>
                  </a:cubicBezTo>
                  <a:cubicBezTo>
                    <a:pt x="10524" y="7810"/>
                    <a:pt x="10592" y="7823"/>
                    <a:pt x="10659" y="7823"/>
                  </a:cubicBezTo>
                  <a:cubicBezTo>
                    <a:pt x="10743" y="7823"/>
                    <a:pt x="10826" y="7802"/>
                    <a:pt x="10902" y="7760"/>
                  </a:cubicBezTo>
                  <a:lnTo>
                    <a:pt x="10902" y="7760"/>
                  </a:lnTo>
                  <a:cubicBezTo>
                    <a:pt x="10795" y="8286"/>
                    <a:pt x="10879" y="8834"/>
                    <a:pt x="11146" y="9299"/>
                  </a:cubicBezTo>
                  <a:cubicBezTo>
                    <a:pt x="11161" y="9322"/>
                    <a:pt x="11184" y="9330"/>
                    <a:pt x="11207" y="9330"/>
                  </a:cubicBezTo>
                  <a:cubicBezTo>
                    <a:pt x="11176" y="9406"/>
                    <a:pt x="11146" y="9482"/>
                    <a:pt x="11115" y="9558"/>
                  </a:cubicBezTo>
                  <a:cubicBezTo>
                    <a:pt x="11100" y="9139"/>
                    <a:pt x="10757" y="8827"/>
                    <a:pt x="10529" y="8484"/>
                  </a:cubicBezTo>
                  <a:cubicBezTo>
                    <a:pt x="10323" y="8179"/>
                    <a:pt x="10010" y="7714"/>
                    <a:pt x="10132" y="7333"/>
                  </a:cubicBezTo>
                  <a:cubicBezTo>
                    <a:pt x="10155" y="7280"/>
                    <a:pt x="10186" y="7234"/>
                    <a:pt x="10216" y="7188"/>
                  </a:cubicBezTo>
                  <a:cubicBezTo>
                    <a:pt x="10262" y="7120"/>
                    <a:pt x="10323" y="7059"/>
                    <a:pt x="10399" y="7005"/>
                  </a:cubicBezTo>
                  <a:cubicBezTo>
                    <a:pt x="10391" y="6982"/>
                    <a:pt x="10414" y="6960"/>
                    <a:pt x="10437" y="6960"/>
                  </a:cubicBezTo>
                  <a:lnTo>
                    <a:pt x="10452" y="6960"/>
                  </a:lnTo>
                  <a:lnTo>
                    <a:pt x="10475" y="6944"/>
                  </a:lnTo>
                  <a:cubicBezTo>
                    <a:pt x="10475" y="6921"/>
                    <a:pt x="10498" y="6899"/>
                    <a:pt x="10521" y="6899"/>
                  </a:cubicBezTo>
                  <a:close/>
                  <a:moveTo>
                    <a:pt x="10048" y="7798"/>
                  </a:moveTo>
                  <a:cubicBezTo>
                    <a:pt x="10087" y="7920"/>
                    <a:pt x="10140" y="8042"/>
                    <a:pt x="10201" y="8164"/>
                  </a:cubicBezTo>
                  <a:cubicBezTo>
                    <a:pt x="10468" y="8644"/>
                    <a:pt x="11138" y="9155"/>
                    <a:pt x="10994" y="9757"/>
                  </a:cubicBezTo>
                  <a:cubicBezTo>
                    <a:pt x="10994" y="9764"/>
                    <a:pt x="10994" y="9772"/>
                    <a:pt x="10994" y="9779"/>
                  </a:cubicBezTo>
                  <a:cubicBezTo>
                    <a:pt x="10780" y="9406"/>
                    <a:pt x="10483" y="9116"/>
                    <a:pt x="10308" y="8712"/>
                  </a:cubicBezTo>
                  <a:cubicBezTo>
                    <a:pt x="10170" y="8423"/>
                    <a:pt x="10079" y="8118"/>
                    <a:pt x="10048" y="7798"/>
                  </a:cubicBezTo>
                  <a:close/>
                  <a:moveTo>
                    <a:pt x="10201" y="8880"/>
                  </a:moveTo>
                  <a:cubicBezTo>
                    <a:pt x="10231" y="8956"/>
                    <a:pt x="10269" y="9033"/>
                    <a:pt x="10308" y="9101"/>
                  </a:cubicBezTo>
                  <a:cubicBezTo>
                    <a:pt x="10407" y="9246"/>
                    <a:pt x="10513" y="9383"/>
                    <a:pt x="10635" y="9520"/>
                  </a:cubicBezTo>
                  <a:cubicBezTo>
                    <a:pt x="10582" y="9619"/>
                    <a:pt x="10376" y="9673"/>
                    <a:pt x="10277" y="9711"/>
                  </a:cubicBezTo>
                  <a:cubicBezTo>
                    <a:pt x="10140" y="9757"/>
                    <a:pt x="9995" y="9779"/>
                    <a:pt x="9850" y="9802"/>
                  </a:cubicBezTo>
                  <a:cubicBezTo>
                    <a:pt x="9652" y="9856"/>
                    <a:pt x="9446" y="9879"/>
                    <a:pt x="9241" y="9879"/>
                  </a:cubicBezTo>
                  <a:cubicBezTo>
                    <a:pt x="9690" y="9673"/>
                    <a:pt x="10102" y="9330"/>
                    <a:pt x="10201" y="8880"/>
                  </a:cubicBezTo>
                  <a:close/>
                  <a:moveTo>
                    <a:pt x="12071" y="9792"/>
                  </a:moveTo>
                  <a:cubicBezTo>
                    <a:pt x="12080" y="9792"/>
                    <a:pt x="12089" y="9793"/>
                    <a:pt x="12099" y="9795"/>
                  </a:cubicBezTo>
                  <a:lnTo>
                    <a:pt x="12182" y="10077"/>
                  </a:lnTo>
                  <a:cubicBezTo>
                    <a:pt x="12168" y="10102"/>
                    <a:pt x="12109" y="10115"/>
                    <a:pt x="12046" y="10115"/>
                  </a:cubicBezTo>
                  <a:cubicBezTo>
                    <a:pt x="11974" y="10115"/>
                    <a:pt x="11898" y="10098"/>
                    <a:pt x="11878" y="10061"/>
                  </a:cubicBezTo>
                  <a:cubicBezTo>
                    <a:pt x="11814" y="9927"/>
                    <a:pt x="11948" y="9792"/>
                    <a:pt x="12071" y="9792"/>
                  </a:cubicBezTo>
                  <a:close/>
                  <a:moveTo>
                    <a:pt x="10704" y="9612"/>
                  </a:moveTo>
                  <a:cubicBezTo>
                    <a:pt x="10788" y="9711"/>
                    <a:pt x="10856" y="9818"/>
                    <a:pt x="10917" y="9932"/>
                  </a:cubicBezTo>
                  <a:cubicBezTo>
                    <a:pt x="10917" y="9940"/>
                    <a:pt x="10925" y="9947"/>
                    <a:pt x="10933" y="9947"/>
                  </a:cubicBezTo>
                  <a:cubicBezTo>
                    <a:pt x="10719" y="10298"/>
                    <a:pt x="10186" y="10275"/>
                    <a:pt x="9835" y="10313"/>
                  </a:cubicBezTo>
                  <a:cubicBezTo>
                    <a:pt x="9767" y="10321"/>
                    <a:pt x="9699" y="10325"/>
                    <a:pt x="9630" y="10325"/>
                  </a:cubicBezTo>
                  <a:cubicBezTo>
                    <a:pt x="9249" y="10325"/>
                    <a:pt x="8855" y="10212"/>
                    <a:pt x="8494" y="10115"/>
                  </a:cubicBezTo>
                  <a:lnTo>
                    <a:pt x="8478" y="10115"/>
                  </a:lnTo>
                  <a:cubicBezTo>
                    <a:pt x="8669" y="10084"/>
                    <a:pt x="8860" y="10031"/>
                    <a:pt x="9035" y="9962"/>
                  </a:cubicBezTo>
                  <a:lnTo>
                    <a:pt x="9042" y="9970"/>
                  </a:lnTo>
                  <a:cubicBezTo>
                    <a:pt x="9123" y="9983"/>
                    <a:pt x="9203" y="9988"/>
                    <a:pt x="9283" y="9988"/>
                  </a:cubicBezTo>
                  <a:cubicBezTo>
                    <a:pt x="9543" y="9988"/>
                    <a:pt x="9800" y="9931"/>
                    <a:pt x="10056" y="9879"/>
                  </a:cubicBezTo>
                  <a:cubicBezTo>
                    <a:pt x="10224" y="9840"/>
                    <a:pt x="10582" y="9779"/>
                    <a:pt x="10704" y="9612"/>
                  </a:cubicBezTo>
                  <a:close/>
                  <a:moveTo>
                    <a:pt x="11941" y="9466"/>
                  </a:moveTo>
                  <a:cubicBezTo>
                    <a:pt x="11962" y="9466"/>
                    <a:pt x="11985" y="9471"/>
                    <a:pt x="12007" y="9482"/>
                  </a:cubicBezTo>
                  <a:lnTo>
                    <a:pt x="12068" y="9673"/>
                  </a:lnTo>
                  <a:cubicBezTo>
                    <a:pt x="11984" y="9680"/>
                    <a:pt x="11908" y="9719"/>
                    <a:pt x="11855" y="9779"/>
                  </a:cubicBezTo>
                  <a:cubicBezTo>
                    <a:pt x="11779" y="9871"/>
                    <a:pt x="11725" y="10031"/>
                    <a:pt x="11817" y="10130"/>
                  </a:cubicBezTo>
                  <a:cubicBezTo>
                    <a:pt x="11855" y="10187"/>
                    <a:pt x="11959" y="10221"/>
                    <a:pt x="12058" y="10221"/>
                  </a:cubicBezTo>
                  <a:cubicBezTo>
                    <a:pt x="12116" y="10221"/>
                    <a:pt x="12173" y="10209"/>
                    <a:pt x="12213" y="10183"/>
                  </a:cubicBezTo>
                  <a:lnTo>
                    <a:pt x="12221" y="10183"/>
                  </a:lnTo>
                  <a:lnTo>
                    <a:pt x="12274" y="10374"/>
                  </a:lnTo>
                  <a:cubicBezTo>
                    <a:pt x="12205" y="10435"/>
                    <a:pt x="12106" y="10473"/>
                    <a:pt x="12015" y="10473"/>
                  </a:cubicBezTo>
                  <a:cubicBezTo>
                    <a:pt x="11893" y="10465"/>
                    <a:pt x="11786" y="10420"/>
                    <a:pt x="11695" y="10343"/>
                  </a:cubicBezTo>
                  <a:cubicBezTo>
                    <a:pt x="11596" y="10260"/>
                    <a:pt x="11489" y="10206"/>
                    <a:pt x="11367" y="10168"/>
                  </a:cubicBezTo>
                  <a:cubicBezTo>
                    <a:pt x="11458" y="10092"/>
                    <a:pt x="11527" y="9993"/>
                    <a:pt x="11580" y="9886"/>
                  </a:cubicBezTo>
                  <a:cubicBezTo>
                    <a:pt x="11648" y="9738"/>
                    <a:pt x="11780" y="9466"/>
                    <a:pt x="11941" y="9466"/>
                  </a:cubicBezTo>
                  <a:close/>
                  <a:moveTo>
                    <a:pt x="7501" y="10112"/>
                  </a:moveTo>
                  <a:cubicBezTo>
                    <a:pt x="7642" y="10112"/>
                    <a:pt x="7786" y="10118"/>
                    <a:pt x="7922" y="10122"/>
                  </a:cubicBezTo>
                  <a:cubicBezTo>
                    <a:pt x="8364" y="10176"/>
                    <a:pt x="8783" y="10321"/>
                    <a:pt x="9225" y="10389"/>
                  </a:cubicBezTo>
                  <a:lnTo>
                    <a:pt x="9233" y="10389"/>
                  </a:lnTo>
                  <a:cubicBezTo>
                    <a:pt x="9382" y="10408"/>
                    <a:pt x="9532" y="10418"/>
                    <a:pt x="9683" y="10418"/>
                  </a:cubicBezTo>
                  <a:cubicBezTo>
                    <a:pt x="9833" y="10418"/>
                    <a:pt x="9984" y="10408"/>
                    <a:pt x="10132" y="10389"/>
                  </a:cubicBezTo>
                  <a:lnTo>
                    <a:pt x="10132" y="10389"/>
                  </a:lnTo>
                  <a:lnTo>
                    <a:pt x="9241" y="10671"/>
                  </a:lnTo>
                  <a:cubicBezTo>
                    <a:pt x="9232" y="10662"/>
                    <a:pt x="9223" y="10659"/>
                    <a:pt x="9215" y="10659"/>
                  </a:cubicBezTo>
                  <a:cubicBezTo>
                    <a:pt x="9210" y="10659"/>
                    <a:pt x="9206" y="10660"/>
                    <a:pt x="9202" y="10664"/>
                  </a:cubicBezTo>
                  <a:cubicBezTo>
                    <a:pt x="9078" y="10696"/>
                    <a:pt x="8955" y="10710"/>
                    <a:pt x="8833" y="10710"/>
                  </a:cubicBezTo>
                  <a:cubicBezTo>
                    <a:pt x="8612" y="10710"/>
                    <a:pt x="8395" y="10664"/>
                    <a:pt x="8174" y="10595"/>
                  </a:cubicBezTo>
                  <a:cubicBezTo>
                    <a:pt x="8029" y="10557"/>
                    <a:pt x="7892" y="10511"/>
                    <a:pt x="7754" y="10481"/>
                  </a:cubicBezTo>
                  <a:cubicBezTo>
                    <a:pt x="7499" y="10399"/>
                    <a:pt x="7207" y="10247"/>
                    <a:pt x="6935" y="10247"/>
                  </a:cubicBezTo>
                  <a:cubicBezTo>
                    <a:pt x="6850" y="10247"/>
                    <a:pt x="6767" y="10262"/>
                    <a:pt x="6687" y="10298"/>
                  </a:cubicBezTo>
                  <a:lnTo>
                    <a:pt x="6665" y="10313"/>
                  </a:lnTo>
                  <a:lnTo>
                    <a:pt x="6665" y="10313"/>
                  </a:lnTo>
                  <a:lnTo>
                    <a:pt x="6672" y="10305"/>
                  </a:lnTo>
                  <a:cubicBezTo>
                    <a:pt x="6849" y="10145"/>
                    <a:pt x="7168" y="10112"/>
                    <a:pt x="7501" y="10112"/>
                  </a:cubicBezTo>
                  <a:close/>
                  <a:moveTo>
                    <a:pt x="6955" y="10385"/>
                  </a:moveTo>
                  <a:cubicBezTo>
                    <a:pt x="7039" y="10385"/>
                    <a:pt x="7125" y="10395"/>
                    <a:pt x="7206" y="10412"/>
                  </a:cubicBezTo>
                  <a:cubicBezTo>
                    <a:pt x="7267" y="10420"/>
                    <a:pt x="7320" y="10435"/>
                    <a:pt x="7381" y="10458"/>
                  </a:cubicBezTo>
                  <a:cubicBezTo>
                    <a:pt x="7358" y="10458"/>
                    <a:pt x="7343" y="10458"/>
                    <a:pt x="7328" y="10465"/>
                  </a:cubicBezTo>
                  <a:cubicBezTo>
                    <a:pt x="7084" y="10504"/>
                    <a:pt x="6710" y="10656"/>
                    <a:pt x="6520" y="10900"/>
                  </a:cubicBezTo>
                  <a:cubicBezTo>
                    <a:pt x="6489" y="10785"/>
                    <a:pt x="6482" y="10664"/>
                    <a:pt x="6505" y="10549"/>
                  </a:cubicBezTo>
                  <a:lnTo>
                    <a:pt x="6512" y="10549"/>
                  </a:lnTo>
                  <a:cubicBezTo>
                    <a:pt x="6605" y="10430"/>
                    <a:pt x="6776" y="10385"/>
                    <a:pt x="6955" y="10385"/>
                  </a:cubicBezTo>
                  <a:close/>
                  <a:moveTo>
                    <a:pt x="11808" y="9074"/>
                  </a:moveTo>
                  <a:cubicBezTo>
                    <a:pt x="11840" y="9074"/>
                    <a:pt x="11871" y="9082"/>
                    <a:pt x="11900" y="9101"/>
                  </a:cubicBezTo>
                  <a:lnTo>
                    <a:pt x="11977" y="9376"/>
                  </a:lnTo>
                  <a:cubicBezTo>
                    <a:pt x="11960" y="9372"/>
                    <a:pt x="11941" y="9370"/>
                    <a:pt x="11923" y="9370"/>
                  </a:cubicBezTo>
                  <a:cubicBezTo>
                    <a:pt x="11868" y="9370"/>
                    <a:pt x="11809" y="9387"/>
                    <a:pt x="11763" y="9421"/>
                  </a:cubicBezTo>
                  <a:cubicBezTo>
                    <a:pt x="11664" y="9497"/>
                    <a:pt x="11580" y="9597"/>
                    <a:pt x="11542" y="9719"/>
                  </a:cubicBezTo>
                  <a:cubicBezTo>
                    <a:pt x="11474" y="9886"/>
                    <a:pt x="11367" y="10039"/>
                    <a:pt x="11222" y="10161"/>
                  </a:cubicBezTo>
                  <a:cubicBezTo>
                    <a:pt x="11184" y="10191"/>
                    <a:pt x="11207" y="10252"/>
                    <a:pt x="11253" y="10252"/>
                  </a:cubicBezTo>
                  <a:cubicBezTo>
                    <a:pt x="11558" y="10259"/>
                    <a:pt x="11731" y="10570"/>
                    <a:pt x="12036" y="10570"/>
                  </a:cubicBezTo>
                  <a:cubicBezTo>
                    <a:pt x="12059" y="10570"/>
                    <a:pt x="12082" y="10568"/>
                    <a:pt x="12106" y="10564"/>
                  </a:cubicBezTo>
                  <a:cubicBezTo>
                    <a:pt x="12175" y="10549"/>
                    <a:pt x="12251" y="10519"/>
                    <a:pt x="12312" y="10473"/>
                  </a:cubicBezTo>
                  <a:lnTo>
                    <a:pt x="12373" y="10694"/>
                  </a:lnTo>
                  <a:cubicBezTo>
                    <a:pt x="12320" y="10831"/>
                    <a:pt x="12190" y="10915"/>
                    <a:pt x="12045" y="10915"/>
                  </a:cubicBezTo>
                  <a:cubicBezTo>
                    <a:pt x="12038" y="10915"/>
                    <a:pt x="12031" y="10916"/>
                    <a:pt x="12024" y="10916"/>
                  </a:cubicBezTo>
                  <a:cubicBezTo>
                    <a:pt x="11867" y="10916"/>
                    <a:pt x="11750" y="10835"/>
                    <a:pt x="11618" y="10740"/>
                  </a:cubicBezTo>
                  <a:lnTo>
                    <a:pt x="11519" y="10679"/>
                  </a:lnTo>
                  <a:cubicBezTo>
                    <a:pt x="11504" y="10656"/>
                    <a:pt x="11481" y="10641"/>
                    <a:pt x="11466" y="10618"/>
                  </a:cubicBezTo>
                  <a:lnTo>
                    <a:pt x="11382" y="10564"/>
                  </a:lnTo>
                  <a:lnTo>
                    <a:pt x="11375" y="10572"/>
                  </a:lnTo>
                  <a:cubicBezTo>
                    <a:pt x="11306" y="10526"/>
                    <a:pt x="11237" y="10473"/>
                    <a:pt x="11176" y="10435"/>
                  </a:cubicBezTo>
                  <a:lnTo>
                    <a:pt x="11176" y="10420"/>
                  </a:lnTo>
                  <a:lnTo>
                    <a:pt x="11146" y="10397"/>
                  </a:lnTo>
                  <a:lnTo>
                    <a:pt x="11123" y="10389"/>
                  </a:lnTo>
                  <a:lnTo>
                    <a:pt x="11123" y="10404"/>
                  </a:lnTo>
                  <a:lnTo>
                    <a:pt x="11077" y="10389"/>
                  </a:lnTo>
                  <a:cubicBezTo>
                    <a:pt x="11070" y="10389"/>
                    <a:pt x="11062" y="10382"/>
                    <a:pt x="11054" y="10374"/>
                  </a:cubicBezTo>
                  <a:cubicBezTo>
                    <a:pt x="11016" y="10351"/>
                    <a:pt x="10971" y="10336"/>
                    <a:pt x="10925" y="10313"/>
                  </a:cubicBezTo>
                  <a:cubicBezTo>
                    <a:pt x="10933" y="10282"/>
                    <a:pt x="10933" y="10244"/>
                    <a:pt x="10917" y="10214"/>
                  </a:cubicBezTo>
                  <a:cubicBezTo>
                    <a:pt x="11054" y="10092"/>
                    <a:pt x="11154" y="9940"/>
                    <a:pt x="11207" y="9764"/>
                  </a:cubicBezTo>
                  <a:cubicBezTo>
                    <a:pt x="11260" y="9597"/>
                    <a:pt x="11336" y="9444"/>
                    <a:pt x="11436" y="9299"/>
                  </a:cubicBezTo>
                  <a:cubicBezTo>
                    <a:pt x="11516" y="9219"/>
                    <a:pt x="11671" y="9074"/>
                    <a:pt x="11808" y="9074"/>
                  </a:cubicBezTo>
                  <a:close/>
                  <a:moveTo>
                    <a:pt x="25444" y="10862"/>
                  </a:moveTo>
                  <a:cubicBezTo>
                    <a:pt x="25535" y="10930"/>
                    <a:pt x="25604" y="11022"/>
                    <a:pt x="25642" y="11121"/>
                  </a:cubicBezTo>
                  <a:cubicBezTo>
                    <a:pt x="25686" y="11202"/>
                    <a:pt x="25716" y="11291"/>
                    <a:pt x="25732" y="11379"/>
                  </a:cubicBezTo>
                  <a:lnTo>
                    <a:pt x="25732" y="11379"/>
                  </a:lnTo>
                  <a:cubicBezTo>
                    <a:pt x="25702" y="11364"/>
                    <a:pt x="25672" y="11349"/>
                    <a:pt x="25642" y="11342"/>
                  </a:cubicBezTo>
                  <a:cubicBezTo>
                    <a:pt x="25583" y="11326"/>
                    <a:pt x="25523" y="11319"/>
                    <a:pt x="25462" y="11319"/>
                  </a:cubicBezTo>
                  <a:cubicBezTo>
                    <a:pt x="25372" y="11319"/>
                    <a:pt x="25282" y="11336"/>
                    <a:pt x="25200" y="11372"/>
                  </a:cubicBezTo>
                  <a:cubicBezTo>
                    <a:pt x="25306" y="11212"/>
                    <a:pt x="25383" y="11045"/>
                    <a:pt x="25444" y="10862"/>
                  </a:cubicBezTo>
                  <a:close/>
                  <a:moveTo>
                    <a:pt x="5114" y="11085"/>
                  </a:moveTo>
                  <a:cubicBezTo>
                    <a:pt x="5342" y="11085"/>
                    <a:pt x="5563" y="11190"/>
                    <a:pt x="5712" y="11372"/>
                  </a:cubicBezTo>
                  <a:cubicBezTo>
                    <a:pt x="5727" y="11410"/>
                    <a:pt x="5742" y="11449"/>
                    <a:pt x="5750" y="11487"/>
                  </a:cubicBezTo>
                  <a:cubicBezTo>
                    <a:pt x="5618" y="11341"/>
                    <a:pt x="5395" y="11276"/>
                    <a:pt x="5203" y="11276"/>
                  </a:cubicBezTo>
                  <a:cubicBezTo>
                    <a:pt x="5174" y="11276"/>
                    <a:pt x="5145" y="11278"/>
                    <a:pt x="5117" y="11281"/>
                  </a:cubicBezTo>
                  <a:cubicBezTo>
                    <a:pt x="4874" y="11319"/>
                    <a:pt x="4637" y="11388"/>
                    <a:pt x="4416" y="11487"/>
                  </a:cubicBezTo>
                  <a:cubicBezTo>
                    <a:pt x="4576" y="11281"/>
                    <a:pt x="4744" y="11113"/>
                    <a:pt x="5026" y="11090"/>
                  </a:cubicBezTo>
                  <a:cubicBezTo>
                    <a:pt x="5055" y="11087"/>
                    <a:pt x="5084" y="11085"/>
                    <a:pt x="5114" y="11085"/>
                  </a:cubicBezTo>
                  <a:close/>
                  <a:moveTo>
                    <a:pt x="7516" y="10567"/>
                  </a:moveTo>
                  <a:cubicBezTo>
                    <a:pt x="7619" y="10567"/>
                    <a:pt x="7722" y="10581"/>
                    <a:pt x="7823" y="10610"/>
                  </a:cubicBezTo>
                  <a:lnTo>
                    <a:pt x="7838" y="10610"/>
                  </a:lnTo>
                  <a:cubicBezTo>
                    <a:pt x="7892" y="10625"/>
                    <a:pt x="7953" y="10641"/>
                    <a:pt x="8006" y="10656"/>
                  </a:cubicBezTo>
                  <a:cubicBezTo>
                    <a:pt x="8257" y="10740"/>
                    <a:pt x="8509" y="10793"/>
                    <a:pt x="8768" y="10816"/>
                  </a:cubicBezTo>
                  <a:lnTo>
                    <a:pt x="6375" y="11570"/>
                  </a:lnTo>
                  <a:cubicBezTo>
                    <a:pt x="6390" y="11532"/>
                    <a:pt x="6405" y="11487"/>
                    <a:pt x="6413" y="11449"/>
                  </a:cubicBezTo>
                  <a:cubicBezTo>
                    <a:pt x="6451" y="11388"/>
                    <a:pt x="6482" y="11319"/>
                    <a:pt x="6505" y="11243"/>
                  </a:cubicBezTo>
                  <a:lnTo>
                    <a:pt x="6512" y="11250"/>
                  </a:lnTo>
                  <a:cubicBezTo>
                    <a:pt x="6527" y="11189"/>
                    <a:pt x="6535" y="11121"/>
                    <a:pt x="6535" y="11060"/>
                  </a:cubicBezTo>
                  <a:cubicBezTo>
                    <a:pt x="6626" y="10846"/>
                    <a:pt x="6916" y="10709"/>
                    <a:pt x="7107" y="10641"/>
                  </a:cubicBezTo>
                  <a:cubicBezTo>
                    <a:pt x="7238" y="10593"/>
                    <a:pt x="7377" y="10567"/>
                    <a:pt x="7516" y="10567"/>
                  </a:cubicBezTo>
                  <a:close/>
                  <a:moveTo>
                    <a:pt x="10765" y="10397"/>
                  </a:moveTo>
                  <a:cubicBezTo>
                    <a:pt x="10864" y="10404"/>
                    <a:pt x="10948" y="10458"/>
                    <a:pt x="11009" y="10534"/>
                  </a:cubicBezTo>
                  <a:cubicBezTo>
                    <a:pt x="11032" y="10549"/>
                    <a:pt x="11047" y="10572"/>
                    <a:pt x="11062" y="10595"/>
                  </a:cubicBezTo>
                  <a:cubicBezTo>
                    <a:pt x="11085" y="10595"/>
                    <a:pt x="11100" y="10587"/>
                    <a:pt x="11115" y="10572"/>
                  </a:cubicBezTo>
                  <a:lnTo>
                    <a:pt x="11115" y="10595"/>
                  </a:lnTo>
                  <a:cubicBezTo>
                    <a:pt x="11131" y="10709"/>
                    <a:pt x="11131" y="10831"/>
                    <a:pt x="11115" y="10946"/>
                  </a:cubicBezTo>
                  <a:cubicBezTo>
                    <a:pt x="11079" y="10942"/>
                    <a:pt x="11042" y="10941"/>
                    <a:pt x="11005" y="10941"/>
                  </a:cubicBezTo>
                  <a:cubicBezTo>
                    <a:pt x="10857" y="10941"/>
                    <a:pt x="10705" y="10965"/>
                    <a:pt x="10559" y="11014"/>
                  </a:cubicBezTo>
                  <a:cubicBezTo>
                    <a:pt x="10384" y="11075"/>
                    <a:pt x="10209" y="11136"/>
                    <a:pt x="10033" y="11189"/>
                  </a:cubicBezTo>
                  <a:cubicBezTo>
                    <a:pt x="9858" y="11243"/>
                    <a:pt x="9584" y="11319"/>
                    <a:pt x="9484" y="11517"/>
                  </a:cubicBezTo>
                  <a:cubicBezTo>
                    <a:pt x="9370" y="11540"/>
                    <a:pt x="9263" y="11578"/>
                    <a:pt x="9157" y="11624"/>
                  </a:cubicBezTo>
                  <a:cubicBezTo>
                    <a:pt x="9271" y="11494"/>
                    <a:pt x="9378" y="11372"/>
                    <a:pt x="9500" y="11243"/>
                  </a:cubicBezTo>
                  <a:cubicBezTo>
                    <a:pt x="9660" y="11075"/>
                    <a:pt x="9850" y="10953"/>
                    <a:pt x="10026" y="10801"/>
                  </a:cubicBezTo>
                  <a:cubicBezTo>
                    <a:pt x="10148" y="10694"/>
                    <a:pt x="10269" y="10595"/>
                    <a:pt x="10407" y="10511"/>
                  </a:cubicBezTo>
                  <a:lnTo>
                    <a:pt x="10765" y="10397"/>
                  </a:lnTo>
                  <a:close/>
                  <a:moveTo>
                    <a:pt x="5722" y="10615"/>
                  </a:moveTo>
                  <a:cubicBezTo>
                    <a:pt x="5740" y="10615"/>
                    <a:pt x="5758" y="10616"/>
                    <a:pt x="5773" y="10618"/>
                  </a:cubicBezTo>
                  <a:cubicBezTo>
                    <a:pt x="5880" y="10633"/>
                    <a:pt x="5986" y="10801"/>
                    <a:pt x="6055" y="10885"/>
                  </a:cubicBezTo>
                  <a:cubicBezTo>
                    <a:pt x="6139" y="11007"/>
                    <a:pt x="6192" y="11151"/>
                    <a:pt x="6215" y="11296"/>
                  </a:cubicBezTo>
                  <a:cubicBezTo>
                    <a:pt x="6177" y="11395"/>
                    <a:pt x="6123" y="11487"/>
                    <a:pt x="6062" y="11570"/>
                  </a:cubicBezTo>
                  <a:cubicBezTo>
                    <a:pt x="6040" y="11601"/>
                    <a:pt x="6040" y="11631"/>
                    <a:pt x="6047" y="11662"/>
                  </a:cubicBezTo>
                  <a:lnTo>
                    <a:pt x="5963" y="11692"/>
                  </a:lnTo>
                  <a:cubicBezTo>
                    <a:pt x="6017" y="11540"/>
                    <a:pt x="6017" y="11372"/>
                    <a:pt x="5963" y="11220"/>
                  </a:cubicBezTo>
                  <a:cubicBezTo>
                    <a:pt x="5941" y="11151"/>
                    <a:pt x="5925" y="11014"/>
                    <a:pt x="5864" y="10961"/>
                  </a:cubicBezTo>
                  <a:cubicBezTo>
                    <a:pt x="5788" y="10892"/>
                    <a:pt x="5704" y="10846"/>
                    <a:pt x="5620" y="10785"/>
                  </a:cubicBezTo>
                  <a:cubicBezTo>
                    <a:pt x="5455" y="10660"/>
                    <a:pt x="5605" y="10615"/>
                    <a:pt x="5722" y="10615"/>
                  </a:cubicBezTo>
                  <a:close/>
                  <a:moveTo>
                    <a:pt x="11108" y="11045"/>
                  </a:moveTo>
                  <a:cubicBezTo>
                    <a:pt x="11077" y="11235"/>
                    <a:pt x="11062" y="11433"/>
                    <a:pt x="11054" y="11631"/>
                  </a:cubicBezTo>
                  <a:cubicBezTo>
                    <a:pt x="11054" y="11670"/>
                    <a:pt x="11070" y="11715"/>
                    <a:pt x="11070" y="11761"/>
                  </a:cubicBezTo>
                  <a:cubicBezTo>
                    <a:pt x="10846" y="11517"/>
                    <a:pt x="10499" y="11425"/>
                    <a:pt x="10137" y="11425"/>
                  </a:cubicBezTo>
                  <a:cubicBezTo>
                    <a:pt x="9967" y="11425"/>
                    <a:pt x="9794" y="11445"/>
                    <a:pt x="9629" y="11479"/>
                  </a:cubicBezTo>
                  <a:cubicBezTo>
                    <a:pt x="9774" y="11334"/>
                    <a:pt x="10064" y="11289"/>
                    <a:pt x="10231" y="11243"/>
                  </a:cubicBezTo>
                  <a:cubicBezTo>
                    <a:pt x="10422" y="11182"/>
                    <a:pt x="10597" y="11098"/>
                    <a:pt x="10795" y="11067"/>
                  </a:cubicBezTo>
                  <a:cubicBezTo>
                    <a:pt x="10894" y="11052"/>
                    <a:pt x="11001" y="11045"/>
                    <a:pt x="11108" y="11045"/>
                  </a:cubicBezTo>
                  <a:close/>
                  <a:moveTo>
                    <a:pt x="25512" y="9840"/>
                  </a:moveTo>
                  <a:cubicBezTo>
                    <a:pt x="25527" y="9886"/>
                    <a:pt x="25550" y="9932"/>
                    <a:pt x="25573" y="9978"/>
                  </a:cubicBezTo>
                  <a:cubicBezTo>
                    <a:pt x="25718" y="10237"/>
                    <a:pt x="25901" y="10526"/>
                    <a:pt x="25977" y="10816"/>
                  </a:cubicBezTo>
                  <a:cubicBezTo>
                    <a:pt x="26015" y="10953"/>
                    <a:pt x="26175" y="11837"/>
                    <a:pt x="25954" y="12020"/>
                  </a:cubicBezTo>
                  <a:cubicBezTo>
                    <a:pt x="26030" y="11830"/>
                    <a:pt x="25985" y="11609"/>
                    <a:pt x="25840" y="11464"/>
                  </a:cubicBezTo>
                  <a:lnTo>
                    <a:pt x="25840" y="11456"/>
                  </a:lnTo>
                  <a:cubicBezTo>
                    <a:pt x="25840" y="11319"/>
                    <a:pt x="25794" y="11182"/>
                    <a:pt x="25726" y="11067"/>
                  </a:cubicBezTo>
                  <a:cubicBezTo>
                    <a:pt x="25672" y="10961"/>
                    <a:pt x="25581" y="10816"/>
                    <a:pt x="25474" y="10763"/>
                  </a:cubicBezTo>
                  <a:cubicBezTo>
                    <a:pt x="25550" y="10465"/>
                    <a:pt x="25566" y="10153"/>
                    <a:pt x="25512" y="9840"/>
                  </a:cubicBezTo>
                  <a:close/>
                  <a:moveTo>
                    <a:pt x="9065" y="10938"/>
                  </a:moveTo>
                  <a:lnTo>
                    <a:pt x="9065" y="10938"/>
                  </a:lnTo>
                  <a:cubicBezTo>
                    <a:pt x="8669" y="11228"/>
                    <a:pt x="8364" y="11639"/>
                    <a:pt x="7953" y="11891"/>
                  </a:cubicBezTo>
                  <a:cubicBezTo>
                    <a:pt x="7755" y="12012"/>
                    <a:pt x="7531" y="12088"/>
                    <a:pt x="7306" y="12088"/>
                  </a:cubicBezTo>
                  <a:cubicBezTo>
                    <a:pt x="7150" y="12088"/>
                    <a:pt x="6994" y="12051"/>
                    <a:pt x="6847" y="11967"/>
                  </a:cubicBezTo>
                  <a:cubicBezTo>
                    <a:pt x="6779" y="11929"/>
                    <a:pt x="6710" y="11898"/>
                    <a:pt x="6642" y="11868"/>
                  </a:cubicBezTo>
                  <a:cubicBezTo>
                    <a:pt x="6604" y="11837"/>
                    <a:pt x="6558" y="11814"/>
                    <a:pt x="6520" y="11792"/>
                  </a:cubicBezTo>
                  <a:lnTo>
                    <a:pt x="6520" y="11799"/>
                  </a:lnTo>
                  <a:cubicBezTo>
                    <a:pt x="6505" y="11784"/>
                    <a:pt x="6489" y="11769"/>
                    <a:pt x="6474" y="11753"/>
                  </a:cubicBezTo>
                  <a:lnTo>
                    <a:pt x="9065" y="10938"/>
                  </a:lnTo>
                  <a:close/>
                  <a:moveTo>
                    <a:pt x="12442" y="10915"/>
                  </a:moveTo>
                  <a:lnTo>
                    <a:pt x="12617" y="11502"/>
                  </a:lnTo>
                  <a:cubicBezTo>
                    <a:pt x="12701" y="11792"/>
                    <a:pt x="12838" y="12058"/>
                    <a:pt x="13013" y="12302"/>
                  </a:cubicBezTo>
                  <a:cubicBezTo>
                    <a:pt x="12762" y="12272"/>
                    <a:pt x="12525" y="12028"/>
                    <a:pt x="12419" y="11799"/>
                  </a:cubicBezTo>
                  <a:cubicBezTo>
                    <a:pt x="12327" y="11586"/>
                    <a:pt x="12259" y="11349"/>
                    <a:pt x="12358" y="11128"/>
                  </a:cubicBezTo>
                  <a:cubicBezTo>
                    <a:pt x="12388" y="11060"/>
                    <a:pt x="12411" y="10991"/>
                    <a:pt x="12442" y="10915"/>
                  </a:cubicBezTo>
                  <a:close/>
                  <a:moveTo>
                    <a:pt x="4911" y="10941"/>
                  </a:moveTo>
                  <a:cubicBezTo>
                    <a:pt x="4972" y="10941"/>
                    <a:pt x="5033" y="10947"/>
                    <a:pt x="5095" y="10961"/>
                  </a:cubicBezTo>
                  <a:lnTo>
                    <a:pt x="5125" y="10984"/>
                  </a:lnTo>
                  <a:cubicBezTo>
                    <a:pt x="5064" y="10984"/>
                    <a:pt x="5011" y="10984"/>
                    <a:pt x="4950" y="10991"/>
                  </a:cubicBezTo>
                  <a:cubicBezTo>
                    <a:pt x="4607" y="11045"/>
                    <a:pt x="4424" y="11304"/>
                    <a:pt x="4226" y="11563"/>
                  </a:cubicBezTo>
                  <a:cubicBezTo>
                    <a:pt x="4165" y="11593"/>
                    <a:pt x="4111" y="11624"/>
                    <a:pt x="4058" y="11654"/>
                  </a:cubicBezTo>
                  <a:cubicBezTo>
                    <a:pt x="3677" y="11868"/>
                    <a:pt x="3342" y="12218"/>
                    <a:pt x="2922" y="12348"/>
                  </a:cubicBezTo>
                  <a:cubicBezTo>
                    <a:pt x="2953" y="12325"/>
                    <a:pt x="2991" y="12295"/>
                    <a:pt x="3022" y="12264"/>
                  </a:cubicBezTo>
                  <a:cubicBezTo>
                    <a:pt x="3395" y="11913"/>
                    <a:pt x="3677" y="11532"/>
                    <a:pt x="4104" y="11235"/>
                  </a:cubicBezTo>
                  <a:cubicBezTo>
                    <a:pt x="4343" y="11078"/>
                    <a:pt x="4623" y="10941"/>
                    <a:pt x="4911" y="10941"/>
                  </a:cubicBezTo>
                  <a:close/>
                  <a:moveTo>
                    <a:pt x="7975" y="11997"/>
                  </a:moveTo>
                  <a:cubicBezTo>
                    <a:pt x="7884" y="12165"/>
                    <a:pt x="7754" y="12302"/>
                    <a:pt x="7602" y="12416"/>
                  </a:cubicBezTo>
                  <a:cubicBezTo>
                    <a:pt x="7484" y="12495"/>
                    <a:pt x="7344" y="12534"/>
                    <a:pt x="7206" y="12534"/>
                  </a:cubicBezTo>
                  <a:cubicBezTo>
                    <a:pt x="7183" y="12534"/>
                    <a:pt x="7160" y="12533"/>
                    <a:pt x="7137" y="12531"/>
                  </a:cubicBezTo>
                  <a:cubicBezTo>
                    <a:pt x="6969" y="12424"/>
                    <a:pt x="6931" y="12226"/>
                    <a:pt x="6832" y="12058"/>
                  </a:cubicBezTo>
                  <a:lnTo>
                    <a:pt x="6832" y="12058"/>
                  </a:lnTo>
                  <a:cubicBezTo>
                    <a:pt x="6992" y="12154"/>
                    <a:pt x="7171" y="12201"/>
                    <a:pt x="7350" y="12201"/>
                  </a:cubicBezTo>
                  <a:cubicBezTo>
                    <a:pt x="7530" y="12201"/>
                    <a:pt x="7709" y="12154"/>
                    <a:pt x="7869" y="12058"/>
                  </a:cubicBezTo>
                  <a:cubicBezTo>
                    <a:pt x="7907" y="12043"/>
                    <a:pt x="7937" y="12020"/>
                    <a:pt x="7975" y="11997"/>
                  </a:cubicBezTo>
                  <a:close/>
                  <a:moveTo>
                    <a:pt x="25284" y="7737"/>
                  </a:moveTo>
                  <a:lnTo>
                    <a:pt x="25284" y="7737"/>
                  </a:lnTo>
                  <a:cubicBezTo>
                    <a:pt x="25299" y="7828"/>
                    <a:pt x="25314" y="7927"/>
                    <a:pt x="25337" y="8019"/>
                  </a:cubicBezTo>
                  <a:cubicBezTo>
                    <a:pt x="25360" y="8126"/>
                    <a:pt x="25398" y="8232"/>
                    <a:pt x="25451" y="8331"/>
                  </a:cubicBezTo>
                  <a:cubicBezTo>
                    <a:pt x="25345" y="8621"/>
                    <a:pt x="25482" y="9033"/>
                    <a:pt x="25566" y="9299"/>
                  </a:cubicBezTo>
                  <a:cubicBezTo>
                    <a:pt x="25741" y="9840"/>
                    <a:pt x="26061" y="10313"/>
                    <a:pt x="26229" y="10862"/>
                  </a:cubicBezTo>
                  <a:cubicBezTo>
                    <a:pt x="26396" y="11410"/>
                    <a:pt x="26419" y="12058"/>
                    <a:pt x="25931" y="12424"/>
                  </a:cubicBezTo>
                  <a:cubicBezTo>
                    <a:pt x="25827" y="12503"/>
                    <a:pt x="25706" y="12538"/>
                    <a:pt x="25584" y="12538"/>
                  </a:cubicBezTo>
                  <a:cubicBezTo>
                    <a:pt x="25269" y="12538"/>
                    <a:pt x="24951" y="12302"/>
                    <a:pt x="24918" y="11967"/>
                  </a:cubicBezTo>
                  <a:lnTo>
                    <a:pt x="24925" y="11959"/>
                  </a:lnTo>
                  <a:cubicBezTo>
                    <a:pt x="24918" y="11891"/>
                    <a:pt x="24933" y="11830"/>
                    <a:pt x="24956" y="11769"/>
                  </a:cubicBezTo>
                  <a:cubicBezTo>
                    <a:pt x="25032" y="11616"/>
                    <a:pt x="25223" y="11532"/>
                    <a:pt x="25367" y="11487"/>
                  </a:cubicBezTo>
                  <a:cubicBezTo>
                    <a:pt x="25387" y="11485"/>
                    <a:pt x="25407" y="11484"/>
                    <a:pt x="25426" y="11484"/>
                  </a:cubicBezTo>
                  <a:cubicBezTo>
                    <a:pt x="25487" y="11484"/>
                    <a:pt x="25545" y="11494"/>
                    <a:pt x="25604" y="11517"/>
                  </a:cubicBezTo>
                  <a:cubicBezTo>
                    <a:pt x="25245" y="11525"/>
                    <a:pt x="25017" y="12211"/>
                    <a:pt x="25459" y="12287"/>
                  </a:cubicBezTo>
                  <a:cubicBezTo>
                    <a:pt x="25492" y="12295"/>
                    <a:pt x="25525" y="12299"/>
                    <a:pt x="25558" y="12299"/>
                  </a:cubicBezTo>
                  <a:cubicBezTo>
                    <a:pt x="25678" y="12299"/>
                    <a:pt x="25793" y="12247"/>
                    <a:pt x="25870" y="12157"/>
                  </a:cubicBezTo>
                  <a:cubicBezTo>
                    <a:pt x="26213" y="12157"/>
                    <a:pt x="26183" y="11441"/>
                    <a:pt x="26152" y="11205"/>
                  </a:cubicBezTo>
                  <a:cubicBezTo>
                    <a:pt x="26114" y="10885"/>
                    <a:pt x="26008" y="10580"/>
                    <a:pt x="25848" y="10298"/>
                  </a:cubicBezTo>
                  <a:cubicBezTo>
                    <a:pt x="25665" y="9955"/>
                    <a:pt x="25512" y="9589"/>
                    <a:pt x="25398" y="9208"/>
                  </a:cubicBezTo>
                  <a:cubicBezTo>
                    <a:pt x="25390" y="9200"/>
                    <a:pt x="25383" y="9193"/>
                    <a:pt x="25375" y="9185"/>
                  </a:cubicBezTo>
                  <a:cubicBezTo>
                    <a:pt x="25299" y="8705"/>
                    <a:pt x="25268" y="8217"/>
                    <a:pt x="25284" y="7737"/>
                  </a:cubicBezTo>
                  <a:close/>
                  <a:moveTo>
                    <a:pt x="10064" y="10625"/>
                  </a:moveTo>
                  <a:cubicBezTo>
                    <a:pt x="9888" y="10763"/>
                    <a:pt x="9721" y="10907"/>
                    <a:pt x="9553" y="11052"/>
                  </a:cubicBezTo>
                  <a:cubicBezTo>
                    <a:pt x="9385" y="11197"/>
                    <a:pt x="9263" y="11380"/>
                    <a:pt x="9111" y="11540"/>
                  </a:cubicBezTo>
                  <a:cubicBezTo>
                    <a:pt x="9035" y="11609"/>
                    <a:pt x="8959" y="11685"/>
                    <a:pt x="8882" y="11753"/>
                  </a:cubicBezTo>
                  <a:cubicBezTo>
                    <a:pt x="8509" y="11967"/>
                    <a:pt x="7922" y="12546"/>
                    <a:pt x="7465" y="12599"/>
                  </a:cubicBezTo>
                  <a:cubicBezTo>
                    <a:pt x="7785" y="12462"/>
                    <a:pt x="7953" y="12180"/>
                    <a:pt x="8166" y="11898"/>
                  </a:cubicBezTo>
                  <a:cubicBezTo>
                    <a:pt x="8181" y="11883"/>
                    <a:pt x="8181" y="11868"/>
                    <a:pt x="8174" y="11852"/>
                  </a:cubicBezTo>
                  <a:cubicBezTo>
                    <a:pt x="8616" y="11510"/>
                    <a:pt x="8966" y="11014"/>
                    <a:pt x="9484" y="10824"/>
                  </a:cubicBezTo>
                  <a:cubicBezTo>
                    <a:pt x="9500" y="10824"/>
                    <a:pt x="9507" y="10808"/>
                    <a:pt x="9515" y="10801"/>
                  </a:cubicBezTo>
                  <a:lnTo>
                    <a:pt x="10064" y="10625"/>
                  </a:lnTo>
                  <a:close/>
                  <a:moveTo>
                    <a:pt x="23942" y="12195"/>
                  </a:moveTo>
                  <a:lnTo>
                    <a:pt x="23942" y="12195"/>
                  </a:lnTo>
                  <a:cubicBezTo>
                    <a:pt x="23782" y="12470"/>
                    <a:pt x="22974" y="12645"/>
                    <a:pt x="22837" y="12683"/>
                  </a:cubicBezTo>
                  <a:lnTo>
                    <a:pt x="22837" y="12676"/>
                  </a:lnTo>
                  <a:cubicBezTo>
                    <a:pt x="22713" y="12708"/>
                    <a:pt x="22588" y="12721"/>
                    <a:pt x="22463" y="12721"/>
                  </a:cubicBezTo>
                  <a:cubicBezTo>
                    <a:pt x="22297" y="12721"/>
                    <a:pt x="22130" y="12698"/>
                    <a:pt x="21961" y="12668"/>
                  </a:cubicBezTo>
                  <a:cubicBezTo>
                    <a:pt x="21900" y="12660"/>
                    <a:pt x="21839" y="12645"/>
                    <a:pt x="21770" y="12637"/>
                  </a:cubicBezTo>
                  <a:lnTo>
                    <a:pt x="23942" y="12195"/>
                  </a:lnTo>
                  <a:close/>
                  <a:moveTo>
                    <a:pt x="751" y="12172"/>
                  </a:moveTo>
                  <a:cubicBezTo>
                    <a:pt x="860" y="12172"/>
                    <a:pt x="977" y="12328"/>
                    <a:pt x="1032" y="12378"/>
                  </a:cubicBezTo>
                  <a:cubicBezTo>
                    <a:pt x="1131" y="12470"/>
                    <a:pt x="1246" y="12554"/>
                    <a:pt x="1368" y="12615"/>
                  </a:cubicBezTo>
                  <a:cubicBezTo>
                    <a:pt x="1421" y="12637"/>
                    <a:pt x="1474" y="12660"/>
                    <a:pt x="1535" y="12676"/>
                  </a:cubicBezTo>
                  <a:cubicBezTo>
                    <a:pt x="1299" y="12676"/>
                    <a:pt x="1063" y="12691"/>
                    <a:pt x="827" y="12721"/>
                  </a:cubicBezTo>
                  <a:cubicBezTo>
                    <a:pt x="796" y="12721"/>
                    <a:pt x="773" y="12737"/>
                    <a:pt x="758" y="12759"/>
                  </a:cubicBezTo>
                  <a:cubicBezTo>
                    <a:pt x="720" y="12744"/>
                    <a:pt x="682" y="12737"/>
                    <a:pt x="644" y="12737"/>
                  </a:cubicBezTo>
                  <a:lnTo>
                    <a:pt x="621" y="12737"/>
                  </a:lnTo>
                  <a:cubicBezTo>
                    <a:pt x="628" y="12729"/>
                    <a:pt x="628" y="12729"/>
                    <a:pt x="621" y="12721"/>
                  </a:cubicBezTo>
                  <a:cubicBezTo>
                    <a:pt x="583" y="12569"/>
                    <a:pt x="537" y="12394"/>
                    <a:pt x="636" y="12249"/>
                  </a:cubicBezTo>
                  <a:cubicBezTo>
                    <a:pt x="671" y="12193"/>
                    <a:pt x="710" y="12172"/>
                    <a:pt x="751" y="12172"/>
                  </a:cubicBezTo>
                  <a:close/>
                  <a:moveTo>
                    <a:pt x="11260" y="10694"/>
                  </a:moveTo>
                  <a:cubicBezTo>
                    <a:pt x="11367" y="10801"/>
                    <a:pt x="11481" y="10900"/>
                    <a:pt x="11603" y="10984"/>
                  </a:cubicBezTo>
                  <a:cubicBezTo>
                    <a:pt x="11626" y="11083"/>
                    <a:pt x="11626" y="11174"/>
                    <a:pt x="11626" y="11273"/>
                  </a:cubicBezTo>
                  <a:cubicBezTo>
                    <a:pt x="11611" y="11548"/>
                    <a:pt x="11565" y="11814"/>
                    <a:pt x="11504" y="12081"/>
                  </a:cubicBezTo>
                  <a:cubicBezTo>
                    <a:pt x="11451" y="12302"/>
                    <a:pt x="11458" y="12523"/>
                    <a:pt x="11512" y="12737"/>
                  </a:cubicBezTo>
                  <a:cubicBezTo>
                    <a:pt x="11518" y="12755"/>
                    <a:pt x="11524" y="12773"/>
                    <a:pt x="11530" y="12787"/>
                  </a:cubicBezTo>
                  <a:lnTo>
                    <a:pt x="11530" y="12787"/>
                  </a:lnTo>
                  <a:cubicBezTo>
                    <a:pt x="11410" y="12523"/>
                    <a:pt x="11321" y="12237"/>
                    <a:pt x="11276" y="11944"/>
                  </a:cubicBezTo>
                  <a:cubicBezTo>
                    <a:pt x="11199" y="11517"/>
                    <a:pt x="11283" y="11121"/>
                    <a:pt x="11260" y="10702"/>
                  </a:cubicBezTo>
                  <a:lnTo>
                    <a:pt x="11260" y="10694"/>
                  </a:lnTo>
                  <a:close/>
                  <a:moveTo>
                    <a:pt x="6123" y="11860"/>
                  </a:moveTo>
                  <a:cubicBezTo>
                    <a:pt x="6139" y="11875"/>
                    <a:pt x="6146" y="11883"/>
                    <a:pt x="6162" y="11891"/>
                  </a:cubicBezTo>
                  <a:cubicBezTo>
                    <a:pt x="6261" y="11921"/>
                    <a:pt x="6352" y="11967"/>
                    <a:pt x="6436" y="12028"/>
                  </a:cubicBezTo>
                  <a:cubicBezTo>
                    <a:pt x="6505" y="12165"/>
                    <a:pt x="6535" y="12317"/>
                    <a:pt x="6535" y="12462"/>
                  </a:cubicBezTo>
                  <a:cubicBezTo>
                    <a:pt x="6527" y="12569"/>
                    <a:pt x="6527" y="12767"/>
                    <a:pt x="6444" y="12843"/>
                  </a:cubicBezTo>
                  <a:cubicBezTo>
                    <a:pt x="6398" y="12889"/>
                    <a:pt x="6315" y="12938"/>
                    <a:pt x="6261" y="12938"/>
                  </a:cubicBezTo>
                  <a:cubicBezTo>
                    <a:pt x="6216" y="12938"/>
                    <a:pt x="6192" y="12903"/>
                    <a:pt x="6230" y="12798"/>
                  </a:cubicBezTo>
                  <a:cubicBezTo>
                    <a:pt x="6261" y="12698"/>
                    <a:pt x="6306" y="12607"/>
                    <a:pt x="6337" y="12508"/>
                  </a:cubicBezTo>
                  <a:cubicBezTo>
                    <a:pt x="6352" y="12432"/>
                    <a:pt x="6291" y="12310"/>
                    <a:pt x="6268" y="12241"/>
                  </a:cubicBezTo>
                  <a:cubicBezTo>
                    <a:pt x="6238" y="12104"/>
                    <a:pt x="6162" y="11974"/>
                    <a:pt x="6055" y="11883"/>
                  </a:cubicBezTo>
                  <a:lnTo>
                    <a:pt x="6123" y="11860"/>
                  </a:lnTo>
                  <a:close/>
                  <a:moveTo>
                    <a:pt x="5979" y="12256"/>
                  </a:moveTo>
                  <a:lnTo>
                    <a:pt x="5979" y="12256"/>
                  </a:lnTo>
                  <a:cubicBezTo>
                    <a:pt x="5986" y="12371"/>
                    <a:pt x="5963" y="12493"/>
                    <a:pt x="5918" y="12599"/>
                  </a:cubicBezTo>
                  <a:cubicBezTo>
                    <a:pt x="5910" y="12599"/>
                    <a:pt x="5910" y="12607"/>
                    <a:pt x="5902" y="12615"/>
                  </a:cubicBezTo>
                  <a:cubicBezTo>
                    <a:pt x="5796" y="12721"/>
                    <a:pt x="5666" y="12813"/>
                    <a:pt x="5529" y="12874"/>
                  </a:cubicBezTo>
                  <a:lnTo>
                    <a:pt x="5529" y="12881"/>
                  </a:lnTo>
                  <a:cubicBezTo>
                    <a:pt x="5424" y="12940"/>
                    <a:pt x="5308" y="12969"/>
                    <a:pt x="5190" y="12969"/>
                  </a:cubicBezTo>
                  <a:cubicBezTo>
                    <a:pt x="5094" y="12969"/>
                    <a:pt x="4997" y="12950"/>
                    <a:pt x="4904" y="12912"/>
                  </a:cubicBezTo>
                  <a:cubicBezTo>
                    <a:pt x="4866" y="12889"/>
                    <a:pt x="4828" y="12874"/>
                    <a:pt x="4790" y="12859"/>
                  </a:cubicBezTo>
                  <a:cubicBezTo>
                    <a:pt x="4866" y="12843"/>
                    <a:pt x="4950" y="12828"/>
                    <a:pt x="5034" y="12805"/>
                  </a:cubicBezTo>
                  <a:cubicBezTo>
                    <a:pt x="5262" y="12737"/>
                    <a:pt x="5902" y="12584"/>
                    <a:pt x="5979" y="12256"/>
                  </a:cubicBezTo>
                  <a:close/>
                  <a:moveTo>
                    <a:pt x="12304" y="11014"/>
                  </a:moveTo>
                  <a:lnTo>
                    <a:pt x="12304" y="11014"/>
                  </a:lnTo>
                  <a:cubicBezTo>
                    <a:pt x="12236" y="11159"/>
                    <a:pt x="12205" y="11311"/>
                    <a:pt x="12221" y="11471"/>
                  </a:cubicBezTo>
                  <a:cubicBezTo>
                    <a:pt x="12243" y="11662"/>
                    <a:pt x="12312" y="11845"/>
                    <a:pt x="12426" y="11997"/>
                  </a:cubicBezTo>
                  <a:cubicBezTo>
                    <a:pt x="12588" y="12203"/>
                    <a:pt x="12814" y="12410"/>
                    <a:pt x="13070" y="12410"/>
                  </a:cubicBezTo>
                  <a:cubicBezTo>
                    <a:pt x="13079" y="12410"/>
                    <a:pt x="13088" y="12409"/>
                    <a:pt x="13097" y="12409"/>
                  </a:cubicBezTo>
                  <a:cubicBezTo>
                    <a:pt x="13280" y="12630"/>
                    <a:pt x="13493" y="12820"/>
                    <a:pt x="13737" y="12973"/>
                  </a:cubicBezTo>
                  <a:cubicBezTo>
                    <a:pt x="13448" y="12912"/>
                    <a:pt x="13166" y="12798"/>
                    <a:pt x="12906" y="12653"/>
                  </a:cubicBezTo>
                  <a:cubicBezTo>
                    <a:pt x="12335" y="12310"/>
                    <a:pt x="11885" y="11784"/>
                    <a:pt x="11817" y="11098"/>
                  </a:cubicBezTo>
                  <a:lnTo>
                    <a:pt x="11817" y="11090"/>
                  </a:lnTo>
                  <a:cubicBezTo>
                    <a:pt x="11839" y="11098"/>
                    <a:pt x="11862" y="11106"/>
                    <a:pt x="11885" y="11113"/>
                  </a:cubicBezTo>
                  <a:cubicBezTo>
                    <a:pt x="11913" y="11118"/>
                    <a:pt x="11941" y="11120"/>
                    <a:pt x="11969" y="11120"/>
                  </a:cubicBezTo>
                  <a:cubicBezTo>
                    <a:pt x="12087" y="11120"/>
                    <a:pt x="12206" y="11082"/>
                    <a:pt x="12304" y="11014"/>
                  </a:cubicBezTo>
                  <a:close/>
                  <a:moveTo>
                    <a:pt x="23622" y="12546"/>
                  </a:moveTo>
                  <a:lnTo>
                    <a:pt x="23622" y="12546"/>
                  </a:lnTo>
                  <a:cubicBezTo>
                    <a:pt x="23287" y="12790"/>
                    <a:pt x="22890" y="12935"/>
                    <a:pt x="22479" y="12973"/>
                  </a:cubicBezTo>
                  <a:cubicBezTo>
                    <a:pt x="22410" y="12981"/>
                    <a:pt x="22342" y="12985"/>
                    <a:pt x="22273" y="12985"/>
                  </a:cubicBezTo>
                  <a:cubicBezTo>
                    <a:pt x="21837" y="12985"/>
                    <a:pt x="21396" y="12838"/>
                    <a:pt x="20955" y="12805"/>
                  </a:cubicBezTo>
                  <a:lnTo>
                    <a:pt x="20955" y="12798"/>
                  </a:lnTo>
                  <a:lnTo>
                    <a:pt x="21549" y="12676"/>
                  </a:lnTo>
                  <a:cubicBezTo>
                    <a:pt x="21717" y="12729"/>
                    <a:pt x="21884" y="12767"/>
                    <a:pt x="22052" y="12790"/>
                  </a:cubicBezTo>
                  <a:cubicBezTo>
                    <a:pt x="22166" y="12808"/>
                    <a:pt x="22274" y="12816"/>
                    <a:pt x="22378" y="12816"/>
                  </a:cubicBezTo>
                  <a:cubicBezTo>
                    <a:pt x="22621" y="12816"/>
                    <a:pt x="22848" y="12772"/>
                    <a:pt x="23104" y="12714"/>
                  </a:cubicBezTo>
                  <a:cubicBezTo>
                    <a:pt x="23287" y="12676"/>
                    <a:pt x="23454" y="12622"/>
                    <a:pt x="23622" y="12546"/>
                  </a:cubicBezTo>
                  <a:close/>
                  <a:moveTo>
                    <a:pt x="585" y="12935"/>
                  </a:moveTo>
                  <a:cubicBezTo>
                    <a:pt x="633" y="12935"/>
                    <a:pt x="682" y="12945"/>
                    <a:pt x="728" y="12965"/>
                  </a:cubicBezTo>
                  <a:cubicBezTo>
                    <a:pt x="781" y="12980"/>
                    <a:pt x="827" y="12996"/>
                    <a:pt x="880" y="13019"/>
                  </a:cubicBezTo>
                  <a:cubicBezTo>
                    <a:pt x="830" y="13016"/>
                    <a:pt x="780" y="13014"/>
                    <a:pt x="729" y="13014"/>
                  </a:cubicBezTo>
                  <a:cubicBezTo>
                    <a:pt x="642" y="13014"/>
                    <a:pt x="555" y="13019"/>
                    <a:pt x="468" y="13034"/>
                  </a:cubicBezTo>
                  <a:cubicBezTo>
                    <a:pt x="461" y="12988"/>
                    <a:pt x="453" y="12950"/>
                    <a:pt x="514" y="12942"/>
                  </a:cubicBezTo>
                  <a:cubicBezTo>
                    <a:pt x="537" y="12937"/>
                    <a:pt x="561" y="12935"/>
                    <a:pt x="585" y="12935"/>
                  </a:cubicBezTo>
                  <a:close/>
                  <a:moveTo>
                    <a:pt x="5263" y="11387"/>
                  </a:moveTo>
                  <a:cubicBezTo>
                    <a:pt x="5459" y="11387"/>
                    <a:pt x="5638" y="11447"/>
                    <a:pt x="5727" y="11639"/>
                  </a:cubicBezTo>
                  <a:cubicBezTo>
                    <a:pt x="5735" y="11647"/>
                    <a:pt x="5735" y="11647"/>
                    <a:pt x="5735" y="11647"/>
                  </a:cubicBezTo>
                  <a:cubicBezTo>
                    <a:pt x="5735" y="11670"/>
                    <a:pt x="5727" y="11685"/>
                    <a:pt x="5720" y="11700"/>
                  </a:cubicBezTo>
                  <a:cubicBezTo>
                    <a:pt x="5712" y="11723"/>
                    <a:pt x="5712" y="11746"/>
                    <a:pt x="5720" y="11769"/>
                  </a:cubicBezTo>
                  <a:lnTo>
                    <a:pt x="1375" y="13141"/>
                  </a:lnTo>
                  <a:cubicBezTo>
                    <a:pt x="1345" y="13125"/>
                    <a:pt x="1307" y="13110"/>
                    <a:pt x="1269" y="13102"/>
                  </a:cubicBezTo>
                  <a:cubicBezTo>
                    <a:pt x="1215" y="13019"/>
                    <a:pt x="1154" y="12950"/>
                    <a:pt x="1078" y="12897"/>
                  </a:cubicBezTo>
                  <a:cubicBezTo>
                    <a:pt x="1665" y="12828"/>
                    <a:pt x="2183" y="12828"/>
                    <a:pt x="2679" y="12531"/>
                  </a:cubicBezTo>
                  <a:cubicBezTo>
                    <a:pt x="2701" y="12523"/>
                    <a:pt x="2740" y="12523"/>
                    <a:pt x="2770" y="12508"/>
                  </a:cubicBezTo>
                  <a:lnTo>
                    <a:pt x="2770" y="12516"/>
                  </a:lnTo>
                  <a:cubicBezTo>
                    <a:pt x="3075" y="12424"/>
                    <a:pt x="3349" y="12279"/>
                    <a:pt x="3593" y="12089"/>
                  </a:cubicBezTo>
                  <a:cubicBezTo>
                    <a:pt x="3921" y="11837"/>
                    <a:pt x="4287" y="11639"/>
                    <a:pt x="4675" y="11502"/>
                  </a:cubicBezTo>
                  <a:cubicBezTo>
                    <a:pt x="4829" y="11455"/>
                    <a:pt x="5055" y="11387"/>
                    <a:pt x="5263" y="11387"/>
                  </a:cubicBezTo>
                  <a:close/>
                  <a:moveTo>
                    <a:pt x="4538" y="12881"/>
                  </a:moveTo>
                  <a:cubicBezTo>
                    <a:pt x="4538" y="12904"/>
                    <a:pt x="4561" y="12919"/>
                    <a:pt x="4584" y="12919"/>
                  </a:cubicBezTo>
                  <a:cubicBezTo>
                    <a:pt x="4592" y="12919"/>
                    <a:pt x="4601" y="12919"/>
                    <a:pt x="4609" y="12919"/>
                  </a:cubicBezTo>
                  <a:cubicBezTo>
                    <a:pt x="4791" y="12919"/>
                    <a:pt x="4974" y="13072"/>
                    <a:pt x="5163" y="13072"/>
                  </a:cubicBezTo>
                  <a:cubicBezTo>
                    <a:pt x="5293" y="13072"/>
                    <a:pt x="5422" y="13049"/>
                    <a:pt x="5537" y="12988"/>
                  </a:cubicBezTo>
                  <a:cubicBezTo>
                    <a:pt x="5605" y="12958"/>
                    <a:pt x="5674" y="12919"/>
                    <a:pt x="5742" y="12881"/>
                  </a:cubicBezTo>
                  <a:lnTo>
                    <a:pt x="5742" y="12881"/>
                  </a:lnTo>
                  <a:cubicBezTo>
                    <a:pt x="5720" y="12904"/>
                    <a:pt x="5704" y="12927"/>
                    <a:pt x="5681" y="12950"/>
                  </a:cubicBezTo>
                  <a:cubicBezTo>
                    <a:pt x="5438" y="13217"/>
                    <a:pt x="5056" y="13285"/>
                    <a:pt x="4721" y="13293"/>
                  </a:cubicBezTo>
                  <a:cubicBezTo>
                    <a:pt x="4203" y="13293"/>
                    <a:pt x="3753" y="13141"/>
                    <a:pt x="3250" y="13064"/>
                  </a:cubicBezTo>
                  <a:cubicBezTo>
                    <a:pt x="3174" y="13049"/>
                    <a:pt x="3098" y="13041"/>
                    <a:pt x="3022" y="13041"/>
                  </a:cubicBezTo>
                  <a:lnTo>
                    <a:pt x="3052" y="13034"/>
                  </a:lnTo>
                  <a:cubicBezTo>
                    <a:pt x="3304" y="12950"/>
                    <a:pt x="3555" y="12904"/>
                    <a:pt x="3822" y="12897"/>
                  </a:cubicBezTo>
                  <a:cubicBezTo>
                    <a:pt x="4058" y="12889"/>
                    <a:pt x="4294" y="12897"/>
                    <a:pt x="4538" y="12881"/>
                  </a:cubicBezTo>
                  <a:close/>
                  <a:moveTo>
                    <a:pt x="21520" y="1612"/>
                  </a:moveTo>
                  <a:cubicBezTo>
                    <a:pt x="22228" y="1612"/>
                    <a:pt x="22887" y="2094"/>
                    <a:pt x="23111" y="2836"/>
                  </a:cubicBezTo>
                  <a:cubicBezTo>
                    <a:pt x="23157" y="2974"/>
                    <a:pt x="24133" y="5550"/>
                    <a:pt x="25672" y="5793"/>
                  </a:cubicBezTo>
                  <a:cubicBezTo>
                    <a:pt x="24529" y="6876"/>
                    <a:pt x="25139" y="9566"/>
                    <a:pt x="25169" y="9696"/>
                  </a:cubicBezTo>
                  <a:cubicBezTo>
                    <a:pt x="25444" y="10618"/>
                    <a:pt x="24963" y="11578"/>
                    <a:pt x="24095" y="11852"/>
                  </a:cubicBezTo>
                  <a:lnTo>
                    <a:pt x="17571" y="13171"/>
                  </a:lnTo>
                  <a:cubicBezTo>
                    <a:pt x="17092" y="13254"/>
                    <a:pt x="16638" y="13294"/>
                    <a:pt x="16214" y="13294"/>
                  </a:cubicBezTo>
                  <a:cubicBezTo>
                    <a:pt x="14486" y="13294"/>
                    <a:pt x="13260" y="12624"/>
                    <a:pt x="12899" y="11418"/>
                  </a:cubicBezTo>
                  <a:lnTo>
                    <a:pt x="12899" y="11410"/>
                  </a:lnTo>
                  <a:lnTo>
                    <a:pt x="11900" y="8088"/>
                  </a:lnTo>
                  <a:cubicBezTo>
                    <a:pt x="11329" y="6159"/>
                    <a:pt x="13013" y="5039"/>
                    <a:pt x="14934" y="4117"/>
                  </a:cubicBezTo>
                  <a:lnTo>
                    <a:pt x="21046" y="1686"/>
                  </a:lnTo>
                  <a:cubicBezTo>
                    <a:pt x="21204" y="1636"/>
                    <a:pt x="21363" y="1612"/>
                    <a:pt x="21520" y="1612"/>
                  </a:cubicBezTo>
                  <a:close/>
                  <a:moveTo>
                    <a:pt x="11718" y="11403"/>
                  </a:moveTo>
                  <a:cubicBezTo>
                    <a:pt x="11824" y="11776"/>
                    <a:pt x="12022" y="12112"/>
                    <a:pt x="12289" y="12386"/>
                  </a:cubicBezTo>
                  <a:cubicBezTo>
                    <a:pt x="12137" y="12409"/>
                    <a:pt x="12000" y="12493"/>
                    <a:pt x="11916" y="12630"/>
                  </a:cubicBezTo>
                  <a:cubicBezTo>
                    <a:pt x="11769" y="12847"/>
                    <a:pt x="12028" y="13087"/>
                    <a:pt x="12241" y="13087"/>
                  </a:cubicBezTo>
                  <a:cubicBezTo>
                    <a:pt x="12328" y="13087"/>
                    <a:pt x="12407" y="13047"/>
                    <a:pt x="12449" y="12950"/>
                  </a:cubicBezTo>
                  <a:cubicBezTo>
                    <a:pt x="12480" y="12874"/>
                    <a:pt x="12487" y="12798"/>
                    <a:pt x="12464" y="12721"/>
                  </a:cubicBezTo>
                  <a:cubicBezTo>
                    <a:pt x="12464" y="12714"/>
                    <a:pt x="12457" y="12706"/>
                    <a:pt x="12449" y="12698"/>
                  </a:cubicBezTo>
                  <a:cubicBezTo>
                    <a:pt x="12442" y="12691"/>
                    <a:pt x="12442" y="12676"/>
                    <a:pt x="12442" y="12653"/>
                  </a:cubicBezTo>
                  <a:cubicBezTo>
                    <a:pt x="12411" y="12607"/>
                    <a:pt x="12373" y="12561"/>
                    <a:pt x="12320" y="12538"/>
                  </a:cubicBezTo>
                  <a:lnTo>
                    <a:pt x="12320" y="12538"/>
                  </a:lnTo>
                  <a:cubicBezTo>
                    <a:pt x="12373" y="12561"/>
                    <a:pt x="12419" y="12599"/>
                    <a:pt x="12442" y="12645"/>
                  </a:cubicBezTo>
                  <a:cubicBezTo>
                    <a:pt x="12450" y="12623"/>
                    <a:pt x="12470" y="12611"/>
                    <a:pt x="12489" y="12611"/>
                  </a:cubicBezTo>
                  <a:cubicBezTo>
                    <a:pt x="12502" y="12611"/>
                    <a:pt x="12516" y="12617"/>
                    <a:pt x="12525" y="12630"/>
                  </a:cubicBezTo>
                  <a:cubicBezTo>
                    <a:pt x="12541" y="12645"/>
                    <a:pt x="12556" y="12668"/>
                    <a:pt x="12564" y="12683"/>
                  </a:cubicBezTo>
                  <a:cubicBezTo>
                    <a:pt x="12579" y="12691"/>
                    <a:pt x="12594" y="12698"/>
                    <a:pt x="12594" y="12706"/>
                  </a:cubicBezTo>
                  <a:cubicBezTo>
                    <a:pt x="12594" y="12706"/>
                    <a:pt x="12594" y="12714"/>
                    <a:pt x="12602" y="12721"/>
                  </a:cubicBezTo>
                  <a:cubicBezTo>
                    <a:pt x="12609" y="12737"/>
                    <a:pt x="12609" y="12744"/>
                    <a:pt x="12617" y="12759"/>
                  </a:cubicBezTo>
                  <a:cubicBezTo>
                    <a:pt x="12632" y="12790"/>
                    <a:pt x="12647" y="12820"/>
                    <a:pt x="12663" y="12851"/>
                  </a:cubicBezTo>
                  <a:cubicBezTo>
                    <a:pt x="12670" y="12866"/>
                    <a:pt x="12663" y="12889"/>
                    <a:pt x="12655" y="12897"/>
                  </a:cubicBezTo>
                  <a:cubicBezTo>
                    <a:pt x="12655" y="12942"/>
                    <a:pt x="12655" y="12996"/>
                    <a:pt x="12647" y="13041"/>
                  </a:cubicBezTo>
                  <a:lnTo>
                    <a:pt x="12655" y="13057"/>
                  </a:lnTo>
                  <a:lnTo>
                    <a:pt x="12640" y="13072"/>
                  </a:lnTo>
                  <a:cubicBezTo>
                    <a:pt x="12602" y="13179"/>
                    <a:pt x="12533" y="13262"/>
                    <a:pt x="12442" y="13316"/>
                  </a:cubicBezTo>
                  <a:cubicBezTo>
                    <a:pt x="12436" y="13322"/>
                    <a:pt x="12428" y="13324"/>
                    <a:pt x="12419" y="13324"/>
                  </a:cubicBezTo>
                  <a:cubicBezTo>
                    <a:pt x="12405" y="13324"/>
                    <a:pt x="12390" y="13318"/>
                    <a:pt x="12381" y="13308"/>
                  </a:cubicBezTo>
                  <a:lnTo>
                    <a:pt x="12358" y="13308"/>
                  </a:lnTo>
                  <a:lnTo>
                    <a:pt x="12342" y="13316"/>
                  </a:lnTo>
                  <a:cubicBezTo>
                    <a:pt x="12336" y="13319"/>
                    <a:pt x="12329" y="13321"/>
                    <a:pt x="12321" y="13321"/>
                  </a:cubicBezTo>
                  <a:cubicBezTo>
                    <a:pt x="12310" y="13321"/>
                    <a:pt x="12298" y="13317"/>
                    <a:pt x="12289" y="13308"/>
                  </a:cubicBezTo>
                  <a:lnTo>
                    <a:pt x="12274" y="13308"/>
                  </a:lnTo>
                  <a:cubicBezTo>
                    <a:pt x="12266" y="13309"/>
                    <a:pt x="12258" y="13309"/>
                    <a:pt x="12250" y="13309"/>
                  </a:cubicBezTo>
                  <a:cubicBezTo>
                    <a:pt x="11929" y="13309"/>
                    <a:pt x="11588" y="13018"/>
                    <a:pt x="11603" y="12683"/>
                  </a:cubicBezTo>
                  <a:cubicBezTo>
                    <a:pt x="11565" y="12523"/>
                    <a:pt x="11557" y="12356"/>
                    <a:pt x="11588" y="12195"/>
                  </a:cubicBezTo>
                  <a:lnTo>
                    <a:pt x="11588" y="12188"/>
                  </a:lnTo>
                  <a:cubicBezTo>
                    <a:pt x="11641" y="11974"/>
                    <a:pt x="11687" y="11761"/>
                    <a:pt x="11710" y="11548"/>
                  </a:cubicBezTo>
                  <a:cubicBezTo>
                    <a:pt x="11710" y="11502"/>
                    <a:pt x="11718" y="11456"/>
                    <a:pt x="11718" y="11403"/>
                  </a:cubicBezTo>
                  <a:close/>
                  <a:moveTo>
                    <a:pt x="24054" y="12343"/>
                  </a:moveTo>
                  <a:cubicBezTo>
                    <a:pt x="24018" y="12523"/>
                    <a:pt x="23995" y="12710"/>
                    <a:pt x="23950" y="12889"/>
                  </a:cubicBezTo>
                  <a:cubicBezTo>
                    <a:pt x="23897" y="13125"/>
                    <a:pt x="23790" y="13384"/>
                    <a:pt x="23569" y="13506"/>
                  </a:cubicBezTo>
                  <a:cubicBezTo>
                    <a:pt x="23500" y="13544"/>
                    <a:pt x="23424" y="13575"/>
                    <a:pt x="23348" y="13590"/>
                  </a:cubicBezTo>
                  <a:cubicBezTo>
                    <a:pt x="23401" y="13537"/>
                    <a:pt x="23432" y="13453"/>
                    <a:pt x="23409" y="13377"/>
                  </a:cubicBezTo>
                  <a:cubicBezTo>
                    <a:pt x="23386" y="13224"/>
                    <a:pt x="23294" y="13080"/>
                    <a:pt x="23165" y="12996"/>
                  </a:cubicBezTo>
                  <a:cubicBezTo>
                    <a:pt x="23514" y="12859"/>
                    <a:pt x="23818" y="12639"/>
                    <a:pt x="24054" y="12343"/>
                  </a:cubicBezTo>
                  <a:close/>
                  <a:moveTo>
                    <a:pt x="757" y="13220"/>
                  </a:moveTo>
                  <a:cubicBezTo>
                    <a:pt x="874" y="13220"/>
                    <a:pt x="994" y="13235"/>
                    <a:pt x="1101" y="13262"/>
                  </a:cubicBezTo>
                  <a:cubicBezTo>
                    <a:pt x="956" y="13377"/>
                    <a:pt x="796" y="13468"/>
                    <a:pt x="628" y="13537"/>
                  </a:cubicBezTo>
                  <a:cubicBezTo>
                    <a:pt x="560" y="13560"/>
                    <a:pt x="478" y="13596"/>
                    <a:pt x="402" y="13596"/>
                  </a:cubicBezTo>
                  <a:cubicBezTo>
                    <a:pt x="378" y="13596"/>
                    <a:pt x="354" y="13592"/>
                    <a:pt x="331" y="13583"/>
                  </a:cubicBezTo>
                  <a:cubicBezTo>
                    <a:pt x="225" y="13537"/>
                    <a:pt x="209" y="13407"/>
                    <a:pt x="293" y="13331"/>
                  </a:cubicBezTo>
                  <a:cubicBezTo>
                    <a:pt x="412" y="13254"/>
                    <a:pt x="582" y="13220"/>
                    <a:pt x="757" y="13220"/>
                  </a:cubicBezTo>
                  <a:close/>
                  <a:moveTo>
                    <a:pt x="5796" y="11967"/>
                  </a:moveTo>
                  <a:cubicBezTo>
                    <a:pt x="5796" y="11974"/>
                    <a:pt x="5803" y="11982"/>
                    <a:pt x="5811" y="11990"/>
                  </a:cubicBezTo>
                  <a:cubicBezTo>
                    <a:pt x="5841" y="12013"/>
                    <a:pt x="5872" y="12035"/>
                    <a:pt x="5895" y="12066"/>
                  </a:cubicBezTo>
                  <a:cubicBezTo>
                    <a:pt x="5872" y="12081"/>
                    <a:pt x="5864" y="12104"/>
                    <a:pt x="5872" y="12127"/>
                  </a:cubicBezTo>
                  <a:cubicBezTo>
                    <a:pt x="6017" y="12592"/>
                    <a:pt x="4660" y="12775"/>
                    <a:pt x="4454" y="12775"/>
                  </a:cubicBezTo>
                  <a:cubicBezTo>
                    <a:pt x="4409" y="12774"/>
                    <a:pt x="4363" y="12773"/>
                    <a:pt x="4317" y="12773"/>
                  </a:cubicBezTo>
                  <a:cubicBezTo>
                    <a:pt x="3995" y="12773"/>
                    <a:pt x="3670" y="12797"/>
                    <a:pt x="3357" y="12843"/>
                  </a:cubicBezTo>
                  <a:cubicBezTo>
                    <a:pt x="3151" y="12889"/>
                    <a:pt x="2953" y="12958"/>
                    <a:pt x="2770" y="13049"/>
                  </a:cubicBezTo>
                  <a:cubicBezTo>
                    <a:pt x="2229" y="13102"/>
                    <a:pt x="1817" y="13400"/>
                    <a:pt x="1307" y="13666"/>
                  </a:cubicBezTo>
                  <a:cubicBezTo>
                    <a:pt x="1337" y="13567"/>
                    <a:pt x="1352" y="13468"/>
                    <a:pt x="1345" y="13369"/>
                  </a:cubicBezTo>
                  <a:lnTo>
                    <a:pt x="5796" y="11967"/>
                  </a:lnTo>
                  <a:close/>
                  <a:moveTo>
                    <a:pt x="24765" y="11845"/>
                  </a:moveTo>
                  <a:lnTo>
                    <a:pt x="24765" y="11845"/>
                  </a:lnTo>
                  <a:cubicBezTo>
                    <a:pt x="24560" y="12234"/>
                    <a:pt x="24499" y="12660"/>
                    <a:pt x="24247" y="13034"/>
                  </a:cubicBezTo>
                  <a:cubicBezTo>
                    <a:pt x="24087" y="13308"/>
                    <a:pt x="23881" y="13544"/>
                    <a:pt x="23630" y="13750"/>
                  </a:cubicBezTo>
                  <a:cubicBezTo>
                    <a:pt x="23492" y="13849"/>
                    <a:pt x="23321" y="13907"/>
                    <a:pt x="23144" y="13907"/>
                  </a:cubicBezTo>
                  <a:cubicBezTo>
                    <a:pt x="23116" y="13907"/>
                    <a:pt x="23087" y="13906"/>
                    <a:pt x="23058" y="13903"/>
                  </a:cubicBezTo>
                  <a:cubicBezTo>
                    <a:pt x="22974" y="13895"/>
                    <a:pt x="22890" y="13872"/>
                    <a:pt x="22814" y="13842"/>
                  </a:cubicBezTo>
                  <a:cubicBezTo>
                    <a:pt x="22806" y="13847"/>
                    <a:pt x="22797" y="13850"/>
                    <a:pt x="22788" y="13850"/>
                  </a:cubicBezTo>
                  <a:cubicBezTo>
                    <a:pt x="22773" y="13850"/>
                    <a:pt x="22758" y="13841"/>
                    <a:pt x="22753" y="13826"/>
                  </a:cubicBezTo>
                  <a:lnTo>
                    <a:pt x="22746" y="13811"/>
                  </a:lnTo>
                  <a:lnTo>
                    <a:pt x="22715" y="13804"/>
                  </a:lnTo>
                  <a:cubicBezTo>
                    <a:pt x="22711" y="13806"/>
                    <a:pt x="22706" y="13807"/>
                    <a:pt x="22700" y="13807"/>
                  </a:cubicBezTo>
                  <a:cubicBezTo>
                    <a:pt x="22685" y="13807"/>
                    <a:pt x="22667" y="13799"/>
                    <a:pt x="22662" y="13788"/>
                  </a:cubicBezTo>
                  <a:cubicBezTo>
                    <a:pt x="22601" y="13697"/>
                    <a:pt x="22563" y="13590"/>
                    <a:pt x="22570" y="13483"/>
                  </a:cubicBezTo>
                  <a:lnTo>
                    <a:pt x="22578" y="13476"/>
                  </a:lnTo>
                  <a:lnTo>
                    <a:pt x="22563" y="13453"/>
                  </a:lnTo>
                  <a:lnTo>
                    <a:pt x="22578" y="13438"/>
                  </a:lnTo>
                  <a:cubicBezTo>
                    <a:pt x="22586" y="13392"/>
                    <a:pt x="22601" y="13354"/>
                    <a:pt x="22624" y="13308"/>
                  </a:cubicBezTo>
                  <a:cubicBezTo>
                    <a:pt x="22624" y="13293"/>
                    <a:pt x="22624" y="13278"/>
                    <a:pt x="22631" y="13262"/>
                  </a:cubicBezTo>
                  <a:cubicBezTo>
                    <a:pt x="22662" y="13240"/>
                    <a:pt x="22685" y="13217"/>
                    <a:pt x="22715" y="13194"/>
                  </a:cubicBezTo>
                  <a:lnTo>
                    <a:pt x="22746" y="13171"/>
                  </a:lnTo>
                  <a:lnTo>
                    <a:pt x="22753" y="13156"/>
                  </a:lnTo>
                  <a:cubicBezTo>
                    <a:pt x="22761" y="13148"/>
                    <a:pt x="22776" y="13148"/>
                    <a:pt x="22784" y="13148"/>
                  </a:cubicBezTo>
                  <a:cubicBezTo>
                    <a:pt x="22807" y="13133"/>
                    <a:pt x="22830" y="13125"/>
                    <a:pt x="22845" y="13118"/>
                  </a:cubicBezTo>
                  <a:cubicBezTo>
                    <a:pt x="22852" y="13115"/>
                    <a:pt x="22858" y="13114"/>
                    <a:pt x="22864" y="13114"/>
                  </a:cubicBezTo>
                  <a:cubicBezTo>
                    <a:pt x="22893" y="13114"/>
                    <a:pt x="22913" y="13140"/>
                    <a:pt x="22913" y="13171"/>
                  </a:cubicBezTo>
                  <a:cubicBezTo>
                    <a:pt x="22951" y="13139"/>
                    <a:pt x="22995" y="13123"/>
                    <a:pt x="23044" y="13123"/>
                  </a:cubicBezTo>
                  <a:cubicBezTo>
                    <a:pt x="23053" y="13123"/>
                    <a:pt x="23063" y="13124"/>
                    <a:pt x="23073" y="13125"/>
                  </a:cubicBezTo>
                  <a:cubicBezTo>
                    <a:pt x="23012" y="13125"/>
                    <a:pt x="22959" y="13141"/>
                    <a:pt x="22913" y="13179"/>
                  </a:cubicBezTo>
                  <a:cubicBezTo>
                    <a:pt x="22913" y="13194"/>
                    <a:pt x="22898" y="13209"/>
                    <a:pt x="22883" y="13217"/>
                  </a:cubicBezTo>
                  <a:lnTo>
                    <a:pt x="22868" y="13224"/>
                  </a:lnTo>
                  <a:cubicBezTo>
                    <a:pt x="22822" y="13285"/>
                    <a:pt x="22791" y="13362"/>
                    <a:pt x="22799" y="13445"/>
                  </a:cubicBezTo>
                  <a:cubicBezTo>
                    <a:pt x="22799" y="13583"/>
                    <a:pt x="22913" y="13689"/>
                    <a:pt x="23051" y="13689"/>
                  </a:cubicBezTo>
                  <a:cubicBezTo>
                    <a:pt x="23096" y="13716"/>
                    <a:pt x="23150" y="13727"/>
                    <a:pt x="23207" y="13727"/>
                  </a:cubicBezTo>
                  <a:cubicBezTo>
                    <a:pt x="23429" y="13727"/>
                    <a:pt x="23710" y="13557"/>
                    <a:pt x="23813" y="13430"/>
                  </a:cubicBezTo>
                  <a:cubicBezTo>
                    <a:pt x="24110" y="13057"/>
                    <a:pt x="24057" y="12577"/>
                    <a:pt x="24217" y="12142"/>
                  </a:cubicBezTo>
                  <a:cubicBezTo>
                    <a:pt x="24415" y="12074"/>
                    <a:pt x="24598" y="11974"/>
                    <a:pt x="24765" y="11845"/>
                  </a:cubicBezTo>
                  <a:close/>
                  <a:moveTo>
                    <a:pt x="1147" y="13491"/>
                  </a:moveTo>
                  <a:cubicBezTo>
                    <a:pt x="1131" y="13689"/>
                    <a:pt x="1002" y="13865"/>
                    <a:pt x="811" y="13933"/>
                  </a:cubicBezTo>
                  <a:cubicBezTo>
                    <a:pt x="797" y="13938"/>
                    <a:pt x="783" y="13941"/>
                    <a:pt x="769" y="13941"/>
                  </a:cubicBezTo>
                  <a:cubicBezTo>
                    <a:pt x="664" y="13941"/>
                    <a:pt x="603" y="13795"/>
                    <a:pt x="705" y="13727"/>
                  </a:cubicBezTo>
                  <a:lnTo>
                    <a:pt x="705" y="13727"/>
                  </a:lnTo>
                  <a:lnTo>
                    <a:pt x="705" y="13735"/>
                  </a:lnTo>
                  <a:cubicBezTo>
                    <a:pt x="865" y="13666"/>
                    <a:pt x="1010" y="13590"/>
                    <a:pt x="1147" y="13491"/>
                  </a:cubicBezTo>
                  <a:close/>
                  <a:moveTo>
                    <a:pt x="1947" y="13499"/>
                  </a:moveTo>
                  <a:lnTo>
                    <a:pt x="1947" y="13499"/>
                  </a:lnTo>
                  <a:cubicBezTo>
                    <a:pt x="1795" y="13628"/>
                    <a:pt x="1665" y="13781"/>
                    <a:pt x="1558" y="13956"/>
                  </a:cubicBezTo>
                  <a:cubicBezTo>
                    <a:pt x="1478" y="14086"/>
                    <a:pt x="1423" y="14412"/>
                    <a:pt x="1274" y="14412"/>
                  </a:cubicBezTo>
                  <a:cubicBezTo>
                    <a:pt x="1240" y="14412"/>
                    <a:pt x="1200" y="14394"/>
                    <a:pt x="1154" y="14352"/>
                  </a:cubicBezTo>
                  <a:cubicBezTo>
                    <a:pt x="1070" y="14268"/>
                    <a:pt x="1048" y="14169"/>
                    <a:pt x="971" y="14093"/>
                  </a:cubicBezTo>
                  <a:lnTo>
                    <a:pt x="979" y="14093"/>
                  </a:lnTo>
                  <a:cubicBezTo>
                    <a:pt x="1040" y="14055"/>
                    <a:pt x="1093" y="14017"/>
                    <a:pt x="1139" y="13964"/>
                  </a:cubicBezTo>
                  <a:cubicBezTo>
                    <a:pt x="1162" y="13964"/>
                    <a:pt x="1177" y="13964"/>
                    <a:pt x="1200" y="13956"/>
                  </a:cubicBezTo>
                  <a:cubicBezTo>
                    <a:pt x="1452" y="13834"/>
                    <a:pt x="1695" y="13644"/>
                    <a:pt x="1947" y="13499"/>
                  </a:cubicBezTo>
                  <a:close/>
                  <a:moveTo>
                    <a:pt x="22296" y="1"/>
                  </a:moveTo>
                  <a:cubicBezTo>
                    <a:pt x="21900" y="1"/>
                    <a:pt x="21534" y="267"/>
                    <a:pt x="21458" y="733"/>
                  </a:cubicBezTo>
                  <a:cubicBezTo>
                    <a:pt x="21465" y="741"/>
                    <a:pt x="21465" y="748"/>
                    <a:pt x="21465" y="756"/>
                  </a:cubicBezTo>
                  <a:cubicBezTo>
                    <a:pt x="21458" y="862"/>
                    <a:pt x="21473" y="962"/>
                    <a:pt x="21496" y="1068"/>
                  </a:cubicBezTo>
                  <a:cubicBezTo>
                    <a:pt x="21267" y="901"/>
                    <a:pt x="21054" y="687"/>
                    <a:pt x="20901" y="596"/>
                  </a:cubicBezTo>
                  <a:cubicBezTo>
                    <a:pt x="20665" y="474"/>
                    <a:pt x="20414" y="375"/>
                    <a:pt x="20162" y="306"/>
                  </a:cubicBezTo>
                  <a:cubicBezTo>
                    <a:pt x="19988" y="259"/>
                    <a:pt x="19799" y="224"/>
                    <a:pt x="19614" y="224"/>
                  </a:cubicBezTo>
                  <a:cubicBezTo>
                    <a:pt x="19345" y="224"/>
                    <a:pt x="19086" y="298"/>
                    <a:pt x="18897" y="519"/>
                  </a:cubicBezTo>
                  <a:cubicBezTo>
                    <a:pt x="18798" y="634"/>
                    <a:pt x="18569" y="870"/>
                    <a:pt x="18623" y="1045"/>
                  </a:cubicBezTo>
                  <a:cubicBezTo>
                    <a:pt x="18676" y="1221"/>
                    <a:pt x="18813" y="1442"/>
                    <a:pt x="18996" y="1518"/>
                  </a:cubicBezTo>
                  <a:lnTo>
                    <a:pt x="19034" y="1533"/>
                  </a:lnTo>
                  <a:cubicBezTo>
                    <a:pt x="18950" y="1579"/>
                    <a:pt x="18874" y="1632"/>
                    <a:pt x="18798" y="1693"/>
                  </a:cubicBezTo>
                  <a:cubicBezTo>
                    <a:pt x="18417" y="2006"/>
                    <a:pt x="18097" y="2410"/>
                    <a:pt x="17693" y="2684"/>
                  </a:cubicBezTo>
                  <a:lnTo>
                    <a:pt x="16976" y="2966"/>
                  </a:lnTo>
                  <a:cubicBezTo>
                    <a:pt x="16931" y="2966"/>
                    <a:pt x="13265" y="4467"/>
                    <a:pt x="12541" y="5146"/>
                  </a:cubicBezTo>
                  <a:cubicBezTo>
                    <a:pt x="12457" y="5245"/>
                    <a:pt x="12373" y="5351"/>
                    <a:pt x="12282" y="5451"/>
                  </a:cubicBezTo>
                  <a:cubicBezTo>
                    <a:pt x="12266" y="5481"/>
                    <a:pt x="12251" y="5519"/>
                    <a:pt x="12236" y="5550"/>
                  </a:cubicBezTo>
                  <a:cubicBezTo>
                    <a:pt x="12045" y="5763"/>
                    <a:pt x="11885" y="5992"/>
                    <a:pt x="11756" y="6243"/>
                  </a:cubicBezTo>
                  <a:cubicBezTo>
                    <a:pt x="11588" y="6449"/>
                    <a:pt x="11413" y="6647"/>
                    <a:pt x="11268" y="6860"/>
                  </a:cubicBezTo>
                  <a:cubicBezTo>
                    <a:pt x="11215" y="6944"/>
                    <a:pt x="11161" y="7028"/>
                    <a:pt x="11123" y="7112"/>
                  </a:cubicBezTo>
                  <a:cubicBezTo>
                    <a:pt x="11115" y="7097"/>
                    <a:pt x="11115" y="7089"/>
                    <a:pt x="11108" y="7074"/>
                  </a:cubicBezTo>
                  <a:cubicBezTo>
                    <a:pt x="11032" y="6899"/>
                    <a:pt x="10811" y="6761"/>
                    <a:pt x="10643" y="6708"/>
                  </a:cubicBezTo>
                  <a:cubicBezTo>
                    <a:pt x="10609" y="6702"/>
                    <a:pt x="10576" y="6700"/>
                    <a:pt x="10542" y="6700"/>
                  </a:cubicBezTo>
                  <a:cubicBezTo>
                    <a:pt x="10392" y="6700"/>
                    <a:pt x="10243" y="6755"/>
                    <a:pt x="10125" y="6860"/>
                  </a:cubicBezTo>
                  <a:cubicBezTo>
                    <a:pt x="9782" y="7211"/>
                    <a:pt x="9866" y="7905"/>
                    <a:pt x="9995" y="8339"/>
                  </a:cubicBezTo>
                  <a:cubicBezTo>
                    <a:pt x="9995" y="8347"/>
                    <a:pt x="10003" y="8362"/>
                    <a:pt x="10003" y="8370"/>
                  </a:cubicBezTo>
                  <a:cubicBezTo>
                    <a:pt x="9980" y="8392"/>
                    <a:pt x="9972" y="8430"/>
                    <a:pt x="9980" y="8469"/>
                  </a:cubicBezTo>
                  <a:cubicBezTo>
                    <a:pt x="10209" y="9208"/>
                    <a:pt x="9271" y="9703"/>
                    <a:pt x="8730" y="9848"/>
                  </a:cubicBezTo>
                  <a:cubicBezTo>
                    <a:pt x="8404" y="9939"/>
                    <a:pt x="8067" y="9946"/>
                    <a:pt x="7730" y="9946"/>
                  </a:cubicBezTo>
                  <a:cubicBezTo>
                    <a:pt x="7672" y="9946"/>
                    <a:pt x="7613" y="9946"/>
                    <a:pt x="7555" y="9946"/>
                  </a:cubicBezTo>
                  <a:cubicBezTo>
                    <a:pt x="7415" y="9946"/>
                    <a:pt x="7275" y="9947"/>
                    <a:pt x="7137" y="9955"/>
                  </a:cubicBezTo>
                  <a:cubicBezTo>
                    <a:pt x="6878" y="9962"/>
                    <a:pt x="6512" y="10046"/>
                    <a:pt x="6390" y="10305"/>
                  </a:cubicBezTo>
                  <a:cubicBezTo>
                    <a:pt x="6322" y="10427"/>
                    <a:pt x="6284" y="10564"/>
                    <a:pt x="6276" y="10702"/>
                  </a:cubicBezTo>
                  <a:cubicBezTo>
                    <a:pt x="6276" y="10755"/>
                    <a:pt x="6276" y="10801"/>
                    <a:pt x="6284" y="10846"/>
                  </a:cubicBezTo>
                  <a:cubicBezTo>
                    <a:pt x="6146" y="10603"/>
                    <a:pt x="5933" y="10412"/>
                    <a:pt x="5712" y="10389"/>
                  </a:cubicBezTo>
                  <a:cubicBezTo>
                    <a:pt x="5701" y="10388"/>
                    <a:pt x="5689" y="10387"/>
                    <a:pt x="5678" y="10387"/>
                  </a:cubicBezTo>
                  <a:cubicBezTo>
                    <a:pt x="5492" y="10387"/>
                    <a:pt x="5269" y="10555"/>
                    <a:pt x="5369" y="10770"/>
                  </a:cubicBezTo>
                  <a:cubicBezTo>
                    <a:pt x="5392" y="10816"/>
                    <a:pt x="5422" y="10854"/>
                    <a:pt x="5460" y="10892"/>
                  </a:cubicBezTo>
                  <a:cubicBezTo>
                    <a:pt x="5277" y="10801"/>
                    <a:pt x="5096" y="10757"/>
                    <a:pt x="4910" y="10757"/>
                  </a:cubicBezTo>
                  <a:cubicBezTo>
                    <a:pt x="4723" y="10757"/>
                    <a:pt x="4531" y="10801"/>
                    <a:pt x="4325" y="10885"/>
                  </a:cubicBezTo>
                  <a:cubicBezTo>
                    <a:pt x="3814" y="11098"/>
                    <a:pt x="3433" y="11502"/>
                    <a:pt x="3075" y="11921"/>
                  </a:cubicBezTo>
                  <a:cubicBezTo>
                    <a:pt x="2877" y="12157"/>
                    <a:pt x="2625" y="12348"/>
                    <a:pt x="2351" y="12493"/>
                  </a:cubicBezTo>
                  <a:lnTo>
                    <a:pt x="2282" y="12500"/>
                  </a:lnTo>
                  <a:cubicBezTo>
                    <a:pt x="2266" y="12484"/>
                    <a:pt x="2241" y="12471"/>
                    <a:pt x="2215" y="12471"/>
                  </a:cubicBezTo>
                  <a:cubicBezTo>
                    <a:pt x="2204" y="12471"/>
                    <a:pt x="2194" y="12473"/>
                    <a:pt x="2183" y="12477"/>
                  </a:cubicBezTo>
                  <a:cubicBezTo>
                    <a:pt x="2100" y="12509"/>
                    <a:pt x="2008" y="12524"/>
                    <a:pt x="1913" y="12524"/>
                  </a:cubicBezTo>
                  <a:cubicBezTo>
                    <a:pt x="1645" y="12524"/>
                    <a:pt x="1355" y="12406"/>
                    <a:pt x="1170" y="12226"/>
                  </a:cubicBezTo>
                  <a:cubicBezTo>
                    <a:pt x="1025" y="12081"/>
                    <a:pt x="926" y="11944"/>
                    <a:pt x="720" y="11936"/>
                  </a:cubicBezTo>
                  <a:cubicBezTo>
                    <a:pt x="715" y="11936"/>
                    <a:pt x="711" y="11936"/>
                    <a:pt x="706" y="11936"/>
                  </a:cubicBezTo>
                  <a:cubicBezTo>
                    <a:pt x="354" y="11936"/>
                    <a:pt x="370" y="12511"/>
                    <a:pt x="430" y="12752"/>
                  </a:cubicBezTo>
                  <a:cubicBezTo>
                    <a:pt x="308" y="12813"/>
                    <a:pt x="247" y="12958"/>
                    <a:pt x="293" y="13087"/>
                  </a:cubicBezTo>
                  <a:cubicBezTo>
                    <a:pt x="164" y="13141"/>
                    <a:pt x="72" y="13247"/>
                    <a:pt x="49" y="13384"/>
                  </a:cubicBezTo>
                  <a:cubicBezTo>
                    <a:pt x="0" y="13643"/>
                    <a:pt x="194" y="13792"/>
                    <a:pt x="409" y="13792"/>
                  </a:cubicBezTo>
                  <a:cubicBezTo>
                    <a:pt x="429" y="13792"/>
                    <a:pt x="448" y="13791"/>
                    <a:pt x="468" y="13788"/>
                  </a:cubicBezTo>
                  <a:lnTo>
                    <a:pt x="468" y="13788"/>
                  </a:lnTo>
                  <a:cubicBezTo>
                    <a:pt x="454" y="13964"/>
                    <a:pt x="559" y="14147"/>
                    <a:pt x="750" y="14147"/>
                  </a:cubicBezTo>
                  <a:cubicBezTo>
                    <a:pt x="758" y="14147"/>
                    <a:pt x="765" y="14147"/>
                    <a:pt x="773" y="14147"/>
                  </a:cubicBezTo>
                  <a:cubicBezTo>
                    <a:pt x="773" y="14169"/>
                    <a:pt x="788" y="14192"/>
                    <a:pt x="804" y="14207"/>
                  </a:cubicBezTo>
                  <a:cubicBezTo>
                    <a:pt x="872" y="14268"/>
                    <a:pt x="865" y="14360"/>
                    <a:pt x="941" y="14436"/>
                  </a:cubicBezTo>
                  <a:cubicBezTo>
                    <a:pt x="1017" y="14505"/>
                    <a:pt x="1101" y="14566"/>
                    <a:pt x="1185" y="14627"/>
                  </a:cubicBezTo>
                  <a:cubicBezTo>
                    <a:pt x="1222" y="14652"/>
                    <a:pt x="1266" y="14664"/>
                    <a:pt x="1310" y="14664"/>
                  </a:cubicBezTo>
                  <a:cubicBezTo>
                    <a:pt x="1373" y="14664"/>
                    <a:pt x="1437" y="14638"/>
                    <a:pt x="1482" y="14589"/>
                  </a:cubicBezTo>
                  <a:cubicBezTo>
                    <a:pt x="1627" y="14421"/>
                    <a:pt x="1634" y="14162"/>
                    <a:pt x="1779" y="13986"/>
                  </a:cubicBezTo>
                  <a:cubicBezTo>
                    <a:pt x="1985" y="13697"/>
                    <a:pt x="2275" y="13468"/>
                    <a:pt x="2602" y="13339"/>
                  </a:cubicBezTo>
                  <a:cubicBezTo>
                    <a:pt x="2640" y="13323"/>
                    <a:pt x="2663" y="13293"/>
                    <a:pt x="2671" y="13255"/>
                  </a:cubicBezTo>
                  <a:cubicBezTo>
                    <a:pt x="2738" y="13249"/>
                    <a:pt x="2805" y="13246"/>
                    <a:pt x="2872" y="13246"/>
                  </a:cubicBezTo>
                  <a:cubicBezTo>
                    <a:pt x="3079" y="13246"/>
                    <a:pt x="3283" y="13273"/>
                    <a:pt x="3479" y="13331"/>
                  </a:cubicBezTo>
                  <a:cubicBezTo>
                    <a:pt x="3854" y="13429"/>
                    <a:pt x="4236" y="13515"/>
                    <a:pt x="4621" y="13515"/>
                  </a:cubicBezTo>
                  <a:cubicBezTo>
                    <a:pt x="4776" y="13515"/>
                    <a:pt x="4932" y="13501"/>
                    <a:pt x="5087" y="13468"/>
                  </a:cubicBezTo>
                  <a:cubicBezTo>
                    <a:pt x="5514" y="13369"/>
                    <a:pt x="5819" y="13163"/>
                    <a:pt x="6017" y="12805"/>
                  </a:cubicBezTo>
                  <a:lnTo>
                    <a:pt x="6017" y="12805"/>
                  </a:lnTo>
                  <a:cubicBezTo>
                    <a:pt x="6009" y="12859"/>
                    <a:pt x="6009" y="12912"/>
                    <a:pt x="6017" y="12958"/>
                  </a:cubicBezTo>
                  <a:cubicBezTo>
                    <a:pt x="6039" y="13103"/>
                    <a:pt x="6153" y="13162"/>
                    <a:pt x="6273" y="13162"/>
                  </a:cubicBezTo>
                  <a:cubicBezTo>
                    <a:pt x="6360" y="13162"/>
                    <a:pt x="6451" y="13131"/>
                    <a:pt x="6512" y="13080"/>
                  </a:cubicBezTo>
                  <a:cubicBezTo>
                    <a:pt x="6680" y="12935"/>
                    <a:pt x="6756" y="12645"/>
                    <a:pt x="6733" y="12371"/>
                  </a:cubicBezTo>
                  <a:lnTo>
                    <a:pt x="6733" y="12371"/>
                  </a:lnTo>
                  <a:cubicBezTo>
                    <a:pt x="6756" y="12409"/>
                    <a:pt x="6779" y="12447"/>
                    <a:pt x="6809" y="12493"/>
                  </a:cubicBezTo>
                  <a:cubicBezTo>
                    <a:pt x="6886" y="12599"/>
                    <a:pt x="6992" y="12691"/>
                    <a:pt x="7114" y="12752"/>
                  </a:cubicBezTo>
                  <a:cubicBezTo>
                    <a:pt x="7189" y="12797"/>
                    <a:pt x="7272" y="12816"/>
                    <a:pt x="7357" y="12816"/>
                  </a:cubicBezTo>
                  <a:cubicBezTo>
                    <a:pt x="7559" y="12816"/>
                    <a:pt x="7774" y="12713"/>
                    <a:pt x="7930" y="12622"/>
                  </a:cubicBezTo>
                  <a:cubicBezTo>
                    <a:pt x="8379" y="12333"/>
                    <a:pt x="8799" y="11967"/>
                    <a:pt x="9302" y="11784"/>
                  </a:cubicBezTo>
                  <a:cubicBezTo>
                    <a:pt x="9518" y="11706"/>
                    <a:pt x="9823" y="11639"/>
                    <a:pt x="10122" y="11639"/>
                  </a:cubicBezTo>
                  <a:cubicBezTo>
                    <a:pt x="10551" y="11639"/>
                    <a:pt x="10967" y="11776"/>
                    <a:pt x="11093" y="12211"/>
                  </a:cubicBezTo>
                  <a:cubicBezTo>
                    <a:pt x="11108" y="12249"/>
                    <a:pt x="11138" y="12272"/>
                    <a:pt x="11176" y="12279"/>
                  </a:cubicBezTo>
                  <a:cubicBezTo>
                    <a:pt x="11192" y="12333"/>
                    <a:pt x="11207" y="12386"/>
                    <a:pt x="11222" y="12439"/>
                  </a:cubicBezTo>
                  <a:cubicBezTo>
                    <a:pt x="11352" y="12874"/>
                    <a:pt x="11779" y="13583"/>
                    <a:pt x="12251" y="13666"/>
                  </a:cubicBezTo>
                  <a:cubicBezTo>
                    <a:pt x="12265" y="13669"/>
                    <a:pt x="12279" y="13671"/>
                    <a:pt x="12292" y="13671"/>
                  </a:cubicBezTo>
                  <a:cubicBezTo>
                    <a:pt x="12422" y="13671"/>
                    <a:pt x="12544" y="13546"/>
                    <a:pt x="12647" y="13415"/>
                  </a:cubicBezTo>
                  <a:cubicBezTo>
                    <a:pt x="12762" y="13278"/>
                    <a:pt x="12868" y="13034"/>
                    <a:pt x="12830" y="12843"/>
                  </a:cubicBezTo>
                  <a:cubicBezTo>
                    <a:pt x="12830" y="12828"/>
                    <a:pt x="12823" y="12820"/>
                    <a:pt x="12823" y="12805"/>
                  </a:cubicBezTo>
                  <a:lnTo>
                    <a:pt x="12823" y="12805"/>
                  </a:lnTo>
                  <a:cubicBezTo>
                    <a:pt x="12906" y="12851"/>
                    <a:pt x="12990" y="12889"/>
                    <a:pt x="13082" y="12927"/>
                  </a:cubicBezTo>
                  <a:cubicBezTo>
                    <a:pt x="13501" y="13095"/>
                    <a:pt x="13958" y="13163"/>
                    <a:pt x="14370" y="13346"/>
                  </a:cubicBezTo>
                  <a:cubicBezTo>
                    <a:pt x="14553" y="13400"/>
                    <a:pt x="14736" y="13445"/>
                    <a:pt x="14919" y="13476"/>
                  </a:cubicBezTo>
                  <a:lnTo>
                    <a:pt x="14896" y="13461"/>
                  </a:lnTo>
                  <a:lnTo>
                    <a:pt x="14896" y="13461"/>
                  </a:lnTo>
                  <a:cubicBezTo>
                    <a:pt x="15293" y="13555"/>
                    <a:pt x="15733" y="13603"/>
                    <a:pt x="16207" y="13603"/>
                  </a:cubicBezTo>
                  <a:cubicBezTo>
                    <a:pt x="16651" y="13603"/>
                    <a:pt x="17126" y="13561"/>
                    <a:pt x="17624" y="13476"/>
                  </a:cubicBezTo>
                  <a:lnTo>
                    <a:pt x="19019" y="13194"/>
                  </a:lnTo>
                  <a:cubicBezTo>
                    <a:pt x="19034" y="13179"/>
                    <a:pt x="19057" y="13163"/>
                    <a:pt x="19072" y="13163"/>
                  </a:cubicBezTo>
                  <a:cubicBezTo>
                    <a:pt x="19110" y="13163"/>
                    <a:pt x="19148" y="13156"/>
                    <a:pt x="19186" y="13156"/>
                  </a:cubicBezTo>
                  <a:cubicBezTo>
                    <a:pt x="19186" y="13156"/>
                    <a:pt x="20231" y="12965"/>
                    <a:pt x="20307" y="12927"/>
                  </a:cubicBezTo>
                  <a:cubicBezTo>
                    <a:pt x="20316" y="12924"/>
                    <a:pt x="20326" y="12922"/>
                    <a:pt x="20336" y="12922"/>
                  </a:cubicBezTo>
                  <a:cubicBezTo>
                    <a:pt x="20373" y="12922"/>
                    <a:pt x="20409" y="12944"/>
                    <a:pt x="20421" y="12980"/>
                  </a:cubicBezTo>
                  <a:cubicBezTo>
                    <a:pt x="20528" y="12965"/>
                    <a:pt x="20635" y="12958"/>
                    <a:pt x="20734" y="12950"/>
                  </a:cubicBezTo>
                  <a:cubicBezTo>
                    <a:pt x="20755" y="12949"/>
                    <a:pt x="20777" y="12949"/>
                    <a:pt x="20799" y="12949"/>
                  </a:cubicBezTo>
                  <a:cubicBezTo>
                    <a:pt x="21280" y="12949"/>
                    <a:pt x="21753" y="13104"/>
                    <a:pt x="22227" y="13133"/>
                  </a:cubicBezTo>
                  <a:cubicBezTo>
                    <a:pt x="22273" y="13137"/>
                    <a:pt x="22321" y="13139"/>
                    <a:pt x="22368" y="13139"/>
                  </a:cubicBezTo>
                  <a:cubicBezTo>
                    <a:pt x="22416" y="13139"/>
                    <a:pt x="22464" y="13137"/>
                    <a:pt x="22509" y="13133"/>
                  </a:cubicBezTo>
                  <a:lnTo>
                    <a:pt x="22509" y="13133"/>
                  </a:lnTo>
                  <a:cubicBezTo>
                    <a:pt x="22502" y="13148"/>
                    <a:pt x="22494" y="13156"/>
                    <a:pt x="22487" y="13171"/>
                  </a:cubicBezTo>
                  <a:cubicBezTo>
                    <a:pt x="22380" y="13331"/>
                    <a:pt x="22387" y="13590"/>
                    <a:pt x="22441" y="13773"/>
                  </a:cubicBezTo>
                  <a:cubicBezTo>
                    <a:pt x="22487" y="13948"/>
                    <a:pt x="22807" y="14017"/>
                    <a:pt x="22951" y="14055"/>
                  </a:cubicBezTo>
                  <a:cubicBezTo>
                    <a:pt x="23019" y="14073"/>
                    <a:pt x="23086" y="14081"/>
                    <a:pt x="23150" y="14081"/>
                  </a:cubicBezTo>
                  <a:cubicBezTo>
                    <a:pt x="23537" y="14081"/>
                    <a:pt x="23868" y="13792"/>
                    <a:pt x="24110" y="13499"/>
                  </a:cubicBezTo>
                  <a:cubicBezTo>
                    <a:pt x="24285" y="13301"/>
                    <a:pt x="24438" y="13072"/>
                    <a:pt x="24567" y="12836"/>
                  </a:cubicBezTo>
                  <a:cubicBezTo>
                    <a:pt x="24643" y="12676"/>
                    <a:pt x="24704" y="12371"/>
                    <a:pt x="24803" y="12104"/>
                  </a:cubicBezTo>
                  <a:cubicBezTo>
                    <a:pt x="24834" y="12203"/>
                    <a:pt x="24887" y="12295"/>
                    <a:pt x="24948" y="12378"/>
                  </a:cubicBezTo>
                  <a:cubicBezTo>
                    <a:pt x="24956" y="12386"/>
                    <a:pt x="24956" y="12394"/>
                    <a:pt x="24956" y="12401"/>
                  </a:cubicBezTo>
                  <a:cubicBezTo>
                    <a:pt x="25134" y="12594"/>
                    <a:pt x="25354" y="12683"/>
                    <a:pt x="25571" y="12683"/>
                  </a:cubicBezTo>
                  <a:cubicBezTo>
                    <a:pt x="25927" y="12683"/>
                    <a:pt x="26274" y="12443"/>
                    <a:pt x="26412" y="12035"/>
                  </a:cubicBezTo>
                  <a:cubicBezTo>
                    <a:pt x="26663" y="11289"/>
                    <a:pt x="26290" y="10412"/>
                    <a:pt x="25954" y="9757"/>
                  </a:cubicBezTo>
                  <a:cubicBezTo>
                    <a:pt x="25809" y="9475"/>
                    <a:pt x="25505" y="8911"/>
                    <a:pt x="25558" y="8514"/>
                  </a:cubicBezTo>
                  <a:lnTo>
                    <a:pt x="25558" y="8514"/>
                  </a:lnTo>
                  <a:cubicBezTo>
                    <a:pt x="25730" y="8750"/>
                    <a:pt x="25976" y="8916"/>
                    <a:pt x="26256" y="8916"/>
                  </a:cubicBezTo>
                  <a:cubicBezTo>
                    <a:pt x="26312" y="8916"/>
                    <a:pt x="26369" y="8909"/>
                    <a:pt x="26427" y="8895"/>
                  </a:cubicBezTo>
                  <a:cubicBezTo>
                    <a:pt x="26945" y="8766"/>
                    <a:pt x="27219" y="8202"/>
                    <a:pt x="27014" y="7714"/>
                  </a:cubicBezTo>
                  <a:cubicBezTo>
                    <a:pt x="26901" y="7456"/>
                    <a:pt x="26567" y="7190"/>
                    <a:pt x="26266" y="7190"/>
                  </a:cubicBezTo>
                  <a:cubicBezTo>
                    <a:pt x="26140" y="7190"/>
                    <a:pt x="26020" y="7236"/>
                    <a:pt x="25924" y="7348"/>
                  </a:cubicBezTo>
                  <a:cubicBezTo>
                    <a:pt x="25703" y="7607"/>
                    <a:pt x="25619" y="8248"/>
                    <a:pt x="26099" y="8293"/>
                  </a:cubicBezTo>
                  <a:cubicBezTo>
                    <a:pt x="26118" y="8296"/>
                    <a:pt x="26137" y="8297"/>
                    <a:pt x="26155" y="8297"/>
                  </a:cubicBezTo>
                  <a:cubicBezTo>
                    <a:pt x="26489" y="8297"/>
                    <a:pt x="26628" y="7913"/>
                    <a:pt x="26396" y="7653"/>
                  </a:cubicBezTo>
                  <a:cubicBezTo>
                    <a:pt x="26351" y="7600"/>
                    <a:pt x="26290" y="7562"/>
                    <a:pt x="26221" y="7539"/>
                  </a:cubicBezTo>
                  <a:lnTo>
                    <a:pt x="26221" y="7539"/>
                  </a:lnTo>
                  <a:cubicBezTo>
                    <a:pt x="26297" y="7546"/>
                    <a:pt x="26358" y="7577"/>
                    <a:pt x="26419" y="7615"/>
                  </a:cubicBezTo>
                  <a:cubicBezTo>
                    <a:pt x="26610" y="7737"/>
                    <a:pt x="26686" y="8042"/>
                    <a:pt x="26518" y="8217"/>
                  </a:cubicBezTo>
                  <a:cubicBezTo>
                    <a:pt x="26418" y="8317"/>
                    <a:pt x="26262" y="8372"/>
                    <a:pt x="26106" y="8372"/>
                  </a:cubicBezTo>
                  <a:cubicBezTo>
                    <a:pt x="25953" y="8372"/>
                    <a:pt x="25801" y="8319"/>
                    <a:pt x="25703" y="8202"/>
                  </a:cubicBezTo>
                  <a:cubicBezTo>
                    <a:pt x="25611" y="8103"/>
                    <a:pt x="25535" y="7988"/>
                    <a:pt x="25474" y="7859"/>
                  </a:cubicBezTo>
                  <a:cubicBezTo>
                    <a:pt x="25459" y="7783"/>
                    <a:pt x="25451" y="7706"/>
                    <a:pt x="25436" y="7630"/>
                  </a:cubicBezTo>
                  <a:cubicBezTo>
                    <a:pt x="25421" y="7249"/>
                    <a:pt x="25573" y="6929"/>
                    <a:pt x="25870" y="6624"/>
                  </a:cubicBezTo>
                  <a:cubicBezTo>
                    <a:pt x="26061" y="6426"/>
                    <a:pt x="26297" y="6281"/>
                    <a:pt x="26564" y="6205"/>
                  </a:cubicBezTo>
                  <a:lnTo>
                    <a:pt x="26564" y="6205"/>
                  </a:lnTo>
                  <a:cubicBezTo>
                    <a:pt x="26549" y="6319"/>
                    <a:pt x="26572" y="6434"/>
                    <a:pt x="26625" y="6533"/>
                  </a:cubicBezTo>
                  <a:cubicBezTo>
                    <a:pt x="26732" y="6740"/>
                    <a:pt x="27083" y="6808"/>
                    <a:pt x="27310" y="6808"/>
                  </a:cubicBezTo>
                  <a:cubicBezTo>
                    <a:pt x="27357" y="6808"/>
                    <a:pt x="27400" y="6805"/>
                    <a:pt x="27433" y="6800"/>
                  </a:cubicBezTo>
                  <a:cubicBezTo>
                    <a:pt x="27677" y="6769"/>
                    <a:pt x="27943" y="6655"/>
                    <a:pt x="27974" y="6327"/>
                  </a:cubicBezTo>
                  <a:cubicBezTo>
                    <a:pt x="27997" y="6106"/>
                    <a:pt x="27860" y="5923"/>
                    <a:pt x="27692" y="5771"/>
                  </a:cubicBezTo>
                  <a:lnTo>
                    <a:pt x="27692" y="5771"/>
                  </a:lnTo>
                  <a:cubicBezTo>
                    <a:pt x="27720" y="5773"/>
                    <a:pt x="27748" y="5775"/>
                    <a:pt x="27776" y="5775"/>
                  </a:cubicBezTo>
                  <a:cubicBezTo>
                    <a:pt x="28077" y="5775"/>
                    <a:pt x="28336" y="5620"/>
                    <a:pt x="28378" y="5222"/>
                  </a:cubicBezTo>
                  <a:cubicBezTo>
                    <a:pt x="28385" y="5153"/>
                    <a:pt x="28385" y="5085"/>
                    <a:pt x="28370" y="5016"/>
                  </a:cubicBezTo>
                  <a:lnTo>
                    <a:pt x="28378" y="5016"/>
                  </a:lnTo>
                  <a:cubicBezTo>
                    <a:pt x="28378" y="5001"/>
                    <a:pt x="28370" y="4986"/>
                    <a:pt x="28363" y="4970"/>
                  </a:cubicBezTo>
                  <a:cubicBezTo>
                    <a:pt x="28355" y="4955"/>
                    <a:pt x="28355" y="4932"/>
                    <a:pt x="28347" y="4917"/>
                  </a:cubicBezTo>
                  <a:lnTo>
                    <a:pt x="28340" y="4917"/>
                  </a:lnTo>
                  <a:cubicBezTo>
                    <a:pt x="28309" y="4856"/>
                    <a:pt x="28279" y="4795"/>
                    <a:pt x="28233" y="4742"/>
                  </a:cubicBezTo>
                  <a:cubicBezTo>
                    <a:pt x="28097" y="4579"/>
                    <a:pt x="27946" y="4512"/>
                    <a:pt x="27796" y="4512"/>
                  </a:cubicBezTo>
                  <a:cubicBezTo>
                    <a:pt x="27644" y="4512"/>
                    <a:pt x="27495" y="4581"/>
                    <a:pt x="27364" y="4688"/>
                  </a:cubicBezTo>
                  <a:cubicBezTo>
                    <a:pt x="27425" y="4467"/>
                    <a:pt x="27433" y="4239"/>
                    <a:pt x="27296" y="4063"/>
                  </a:cubicBezTo>
                  <a:cubicBezTo>
                    <a:pt x="27191" y="3935"/>
                    <a:pt x="27064" y="3888"/>
                    <a:pt x="26935" y="3888"/>
                  </a:cubicBezTo>
                  <a:cubicBezTo>
                    <a:pt x="26812" y="3888"/>
                    <a:pt x="26687" y="3931"/>
                    <a:pt x="26579" y="3987"/>
                  </a:cubicBezTo>
                  <a:cubicBezTo>
                    <a:pt x="26412" y="4071"/>
                    <a:pt x="26030" y="4391"/>
                    <a:pt x="26061" y="4673"/>
                  </a:cubicBezTo>
                  <a:cubicBezTo>
                    <a:pt x="26076" y="4765"/>
                    <a:pt x="26107" y="4856"/>
                    <a:pt x="26168" y="4940"/>
                  </a:cubicBezTo>
                  <a:cubicBezTo>
                    <a:pt x="26009" y="4991"/>
                    <a:pt x="25848" y="5017"/>
                    <a:pt x="25686" y="5017"/>
                  </a:cubicBezTo>
                  <a:cubicBezTo>
                    <a:pt x="25583" y="5017"/>
                    <a:pt x="25479" y="5006"/>
                    <a:pt x="25375" y="4986"/>
                  </a:cubicBezTo>
                  <a:cubicBezTo>
                    <a:pt x="24842" y="4879"/>
                    <a:pt x="24499" y="4620"/>
                    <a:pt x="24323" y="4086"/>
                  </a:cubicBezTo>
                  <a:cubicBezTo>
                    <a:pt x="24278" y="3957"/>
                    <a:pt x="24255" y="3827"/>
                    <a:pt x="24247" y="3690"/>
                  </a:cubicBezTo>
                  <a:cubicBezTo>
                    <a:pt x="24341" y="3401"/>
                    <a:pt x="24620" y="3146"/>
                    <a:pt x="24914" y="3146"/>
                  </a:cubicBezTo>
                  <a:cubicBezTo>
                    <a:pt x="24931" y="3146"/>
                    <a:pt x="24947" y="3147"/>
                    <a:pt x="24963" y="3149"/>
                  </a:cubicBezTo>
                  <a:cubicBezTo>
                    <a:pt x="25245" y="3172"/>
                    <a:pt x="25535" y="3530"/>
                    <a:pt x="25322" y="3812"/>
                  </a:cubicBezTo>
                  <a:cubicBezTo>
                    <a:pt x="25306" y="3835"/>
                    <a:pt x="25268" y="3881"/>
                    <a:pt x="25223" y="3934"/>
                  </a:cubicBezTo>
                  <a:cubicBezTo>
                    <a:pt x="25238" y="3903"/>
                    <a:pt x="25245" y="3865"/>
                    <a:pt x="25253" y="3835"/>
                  </a:cubicBezTo>
                  <a:cubicBezTo>
                    <a:pt x="25291" y="3567"/>
                    <a:pt x="25114" y="3366"/>
                    <a:pt x="24907" y="3366"/>
                  </a:cubicBezTo>
                  <a:cubicBezTo>
                    <a:pt x="24825" y="3366"/>
                    <a:pt x="24739" y="3398"/>
                    <a:pt x="24659" y="3469"/>
                  </a:cubicBezTo>
                  <a:cubicBezTo>
                    <a:pt x="24285" y="3789"/>
                    <a:pt x="24704" y="4269"/>
                    <a:pt x="25032" y="4353"/>
                  </a:cubicBezTo>
                  <a:cubicBezTo>
                    <a:pt x="25072" y="4363"/>
                    <a:pt x="25110" y="4368"/>
                    <a:pt x="25147" y="4368"/>
                  </a:cubicBezTo>
                  <a:cubicBezTo>
                    <a:pt x="25557" y="4368"/>
                    <a:pt x="25796" y="3781"/>
                    <a:pt x="25733" y="3431"/>
                  </a:cubicBezTo>
                  <a:cubicBezTo>
                    <a:pt x="25660" y="3011"/>
                    <a:pt x="25295" y="2727"/>
                    <a:pt x="24899" y="2727"/>
                  </a:cubicBezTo>
                  <a:cubicBezTo>
                    <a:pt x="24799" y="2727"/>
                    <a:pt x="24697" y="2745"/>
                    <a:pt x="24598" y="2783"/>
                  </a:cubicBezTo>
                  <a:cubicBezTo>
                    <a:pt x="24262" y="2920"/>
                    <a:pt x="24102" y="3256"/>
                    <a:pt x="24087" y="3599"/>
                  </a:cubicBezTo>
                  <a:cubicBezTo>
                    <a:pt x="23828" y="3309"/>
                    <a:pt x="23767" y="2661"/>
                    <a:pt x="23736" y="2349"/>
                  </a:cubicBezTo>
                  <a:cubicBezTo>
                    <a:pt x="23653" y="1609"/>
                    <a:pt x="23485" y="672"/>
                    <a:pt x="22868" y="199"/>
                  </a:cubicBezTo>
                  <a:cubicBezTo>
                    <a:pt x="22690" y="64"/>
                    <a:pt x="22489" y="1"/>
                    <a:pt x="222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6"/>
            <p:cNvSpPr/>
            <p:nvPr/>
          </p:nvSpPr>
          <p:spPr>
            <a:xfrm>
              <a:off x="4334800" y="4951750"/>
              <a:ext cx="25" cy="25"/>
            </a:xfrm>
            <a:custGeom>
              <a:avLst/>
              <a:gdLst/>
              <a:ahLst/>
              <a:cxnLst/>
              <a:rect l="l" t="t" r="r" b="b"/>
              <a:pathLst>
                <a:path w="1" h="1" extrusionOk="0">
                  <a:moveTo>
                    <a:pt x="1" y="0"/>
                  </a:moveTo>
                  <a:lnTo>
                    <a:pt x="1" y="0"/>
                  </a:lnTo>
                  <a:cubicBezTo>
                    <a:pt x="1" y="0"/>
                    <a:pt x="1" y="0"/>
                    <a:pt x="1" y="0"/>
                  </a:cubicBezTo>
                  <a:close/>
                </a:path>
              </a:pathLst>
            </a:custGeom>
            <a:solidFill>
              <a:srgbClr val="33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6"/>
            <p:cNvSpPr/>
            <p:nvPr/>
          </p:nvSpPr>
          <p:spPr>
            <a:xfrm>
              <a:off x="3950675" y="4866025"/>
              <a:ext cx="335750" cy="268450"/>
            </a:xfrm>
            <a:custGeom>
              <a:avLst/>
              <a:gdLst/>
              <a:ahLst/>
              <a:cxnLst/>
              <a:rect l="l" t="t" r="r" b="b"/>
              <a:pathLst>
                <a:path w="13430" h="10738" extrusionOk="0">
                  <a:moveTo>
                    <a:pt x="9654" y="107"/>
                  </a:moveTo>
                  <a:cubicBezTo>
                    <a:pt x="10281" y="107"/>
                    <a:pt x="10891" y="416"/>
                    <a:pt x="11098" y="1120"/>
                  </a:cubicBezTo>
                  <a:cubicBezTo>
                    <a:pt x="11143" y="1242"/>
                    <a:pt x="12073" y="3811"/>
                    <a:pt x="13163" y="3902"/>
                  </a:cubicBezTo>
                  <a:cubicBezTo>
                    <a:pt x="12302" y="4603"/>
                    <a:pt x="12950" y="7271"/>
                    <a:pt x="12980" y="7393"/>
                  </a:cubicBezTo>
                  <a:cubicBezTo>
                    <a:pt x="13232" y="8231"/>
                    <a:pt x="12797" y="8985"/>
                    <a:pt x="11890" y="9267"/>
                  </a:cubicBezTo>
                  <a:lnTo>
                    <a:pt x="5892" y="10502"/>
                  </a:lnTo>
                  <a:cubicBezTo>
                    <a:pt x="5373" y="10593"/>
                    <a:pt x="4894" y="10638"/>
                    <a:pt x="4458" y="10638"/>
                  </a:cubicBezTo>
                  <a:cubicBezTo>
                    <a:pt x="2916" y="10638"/>
                    <a:pt x="1915" y="10078"/>
                    <a:pt x="1594" y="9008"/>
                  </a:cubicBezTo>
                  <a:lnTo>
                    <a:pt x="687" y="5975"/>
                  </a:lnTo>
                  <a:cubicBezTo>
                    <a:pt x="123" y="4100"/>
                    <a:pt x="1929" y="3231"/>
                    <a:pt x="3522" y="2462"/>
                  </a:cubicBezTo>
                  <a:lnTo>
                    <a:pt x="3613" y="2423"/>
                  </a:lnTo>
                  <a:lnTo>
                    <a:pt x="9040" y="206"/>
                  </a:lnTo>
                  <a:cubicBezTo>
                    <a:pt x="9237" y="141"/>
                    <a:pt x="9446" y="107"/>
                    <a:pt x="9654" y="107"/>
                  </a:cubicBezTo>
                  <a:close/>
                  <a:moveTo>
                    <a:pt x="9641" y="1"/>
                  </a:moveTo>
                  <a:cubicBezTo>
                    <a:pt x="9427" y="1"/>
                    <a:pt x="9212" y="34"/>
                    <a:pt x="9009" y="99"/>
                  </a:cubicBezTo>
                  <a:lnTo>
                    <a:pt x="3575" y="2317"/>
                  </a:lnTo>
                  <a:lnTo>
                    <a:pt x="3476" y="2362"/>
                  </a:lnTo>
                  <a:cubicBezTo>
                    <a:pt x="1929" y="3109"/>
                    <a:pt x="1" y="4039"/>
                    <a:pt x="588" y="5998"/>
                  </a:cubicBezTo>
                  <a:lnTo>
                    <a:pt x="1502" y="9031"/>
                  </a:lnTo>
                  <a:cubicBezTo>
                    <a:pt x="1836" y="10153"/>
                    <a:pt x="2866" y="10737"/>
                    <a:pt x="4457" y="10737"/>
                  </a:cubicBezTo>
                  <a:cubicBezTo>
                    <a:pt x="4898" y="10737"/>
                    <a:pt x="5383" y="10692"/>
                    <a:pt x="5907" y="10601"/>
                  </a:cubicBezTo>
                  <a:lnTo>
                    <a:pt x="11921" y="9359"/>
                  </a:lnTo>
                  <a:cubicBezTo>
                    <a:pt x="12866" y="9062"/>
                    <a:pt x="13338" y="8239"/>
                    <a:pt x="13072" y="7362"/>
                  </a:cubicBezTo>
                  <a:cubicBezTo>
                    <a:pt x="13064" y="7332"/>
                    <a:pt x="12317" y="4214"/>
                    <a:pt x="13430" y="3872"/>
                  </a:cubicBezTo>
                  <a:lnTo>
                    <a:pt x="13399" y="3772"/>
                  </a:lnTo>
                  <a:cubicBezTo>
                    <a:pt x="13338" y="3792"/>
                    <a:pt x="13277" y="3801"/>
                    <a:pt x="13216" y="3801"/>
                  </a:cubicBezTo>
                  <a:cubicBezTo>
                    <a:pt x="12171" y="3801"/>
                    <a:pt x="11203" y="1111"/>
                    <a:pt x="11189" y="1090"/>
                  </a:cubicBezTo>
                  <a:cubicBezTo>
                    <a:pt x="10969" y="333"/>
                    <a:pt x="10312"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46"/>
          <p:cNvGrpSpPr/>
          <p:nvPr/>
        </p:nvGrpSpPr>
        <p:grpSpPr>
          <a:xfrm rot="-6033006">
            <a:off x="8684" y="1344762"/>
            <a:ext cx="1495587" cy="476367"/>
            <a:chOff x="4440625" y="1955050"/>
            <a:chExt cx="825550" cy="262950"/>
          </a:xfrm>
        </p:grpSpPr>
        <p:sp>
          <p:nvSpPr>
            <p:cNvPr id="7318" name="Google Shape;7318;p46"/>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6"/>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6"/>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6"/>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6"/>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6"/>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6"/>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6"/>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6"/>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6"/>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6"/>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6"/>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6"/>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6"/>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6"/>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336"/>
        <p:cNvGrpSpPr/>
        <p:nvPr/>
      </p:nvGrpSpPr>
      <p:grpSpPr>
        <a:xfrm>
          <a:off x="0" y="0"/>
          <a:ext cx="0" cy="0"/>
          <a:chOff x="0" y="0"/>
          <a:chExt cx="0" cy="0"/>
        </a:xfrm>
      </p:grpSpPr>
      <p:sp>
        <p:nvSpPr>
          <p:cNvPr id="7337" name="Google Shape;7337;p47"/>
          <p:cNvSpPr txBox="1">
            <a:spLocks noGrp="1"/>
          </p:cNvSpPr>
          <p:nvPr>
            <p:ph type="title" idx="15"/>
          </p:nvPr>
        </p:nvSpPr>
        <p:spPr>
          <a:xfrm>
            <a:off x="713225" y="540275"/>
            <a:ext cx="772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News</a:t>
            </a:r>
            <a:endParaRPr/>
          </a:p>
        </p:txBody>
      </p:sp>
      <p:sp>
        <p:nvSpPr>
          <p:cNvPr id="7338" name="Google Shape;7338;p47"/>
          <p:cNvSpPr txBox="1">
            <a:spLocks noGrp="1"/>
          </p:cNvSpPr>
          <p:nvPr>
            <p:ph type="title" idx="4"/>
          </p:nvPr>
        </p:nvSpPr>
        <p:spPr>
          <a:xfrm>
            <a:off x="1101175" y="3628900"/>
            <a:ext cx="1986000" cy="38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7339" name="Google Shape;7339;p47"/>
          <p:cNvSpPr txBox="1">
            <a:spLocks noGrp="1"/>
          </p:cNvSpPr>
          <p:nvPr>
            <p:ph type="subTitle" idx="5"/>
          </p:nvPr>
        </p:nvSpPr>
        <p:spPr>
          <a:xfrm>
            <a:off x="1101175" y="4024431"/>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7340" name="Google Shape;7340;p47"/>
          <p:cNvSpPr txBox="1">
            <a:spLocks noGrp="1"/>
          </p:cNvSpPr>
          <p:nvPr>
            <p:ph type="title"/>
          </p:nvPr>
        </p:nvSpPr>
        <p:spPr>
          <a:xfrm>
            <a:off x="1101175" y="2014884"/>
            <a:ext cx="1986000" cy="39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7341" name="Google Shape;7341;p47"/>
          <p:cNvSpPr txBox="1">
            <a:spLocks noGrp="1"/>
          </p:cNvSpPr>
          <p:nvPr>
            <p:ph type="subTitle" idx="1"/>
          </p:nvPr>
        </p:nvSpPr>
        <p:spPr>
          <a:xfrm>
            <a:off x="1101175" y="2410422"/>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a:p>
        </p:txBody>
      </p:sp>
      <p:sp>
        <p:nvSpPr>
          <p:cNvPr id="7342" name="Google Shape;7342;p47"/>
          <p:cNvSpPr txBox="1">
            <a:spLocks noGrp="1"/>
          </p:cNvSpPr>
          <p:nvPr>
            <p:ph type="title" idx="2"/>
          </p:nvPr>
        </p:nvSpPr>
        <p:spPr>
          <a:xfrm>
            <a:off x="3578951" y="2014884"/>
            <a:ext cx="1986000" cy="39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7343" name="Google Shape;7343;p47"/>
          <p:cNvSpPr txBox="1">
            <a:spLocks noGrp="1"/>
          </p:cNvSpPr>
          <p:nvPr>
            <p:ph type="subTitle" idx="3"/>
          </p:nvPr>
        </p:nvSpPr>
        <p:spPr>
          <a:xfrm>
            <a:off x="3578951" y="2410422"/>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7344" name="Google Shape;7344;p47"/>
          <p:cNvSpPr txBox="1">
            <a:spLocks noGrp="1"/>
          </p:cNvSpPr>
          <p:nvPr>
            <p:ph type="title" idx="6"/>
          </p:nvPr>
        </p:nvSpPr>
        <p:spPr>
          <a:xfrm>
            <a:off x="3578951" y="3628900"/>
            <a:ext cx="1986000" cy="38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7345" name="Google Shape;7345;p47"/>
          <p:cNvSpPr txBox="1">
            <a:spLocks noGrp="1"/>
          </p:cNvSpPr>
          <p:nvPr>
            <p:ph type="subTitle" idx="7"/>
          </p:nvPr>
        </p:nvSpPr>
        <p:spPr>
          <a:xfrm>
            <a:off x="3578951" y="4024431"/>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composed of hydrogen and helium</a:t>
            </a:r>
            <a:endParaRPr/>
          </a:p>
        </p:txBody>
      </p:sp>
      <p:sp>
        <p:nvSpPr>
          <p:cNvPr id="7346" name="Google Shape;7346;p47"/>
          <p:cNvSpPr txBox="1">
            <a:spLocks noGrp="1"/>
          </p:cNvSpPr>
          <p:nvPr>
            <p:ph type="title" idx="8"/>
          </p:nvPr>
        </p:nvSpPr>
        <p:spPr>
          <a:xfrm>
            <a:off x="6056726" y="2014884"/>
            <a:ext cx="1986000" cy="39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7347" name="Google Shape;7347;p47"/>
          <p:cNvSpPr txBox="1">
            <a:spLocks noGrp="1"/>
          </p:cNvSpPr>
          <p:nvPr>
            <p:ph type="subTitle" idx="9"/>
          </p:nvPr>
        </p:nvSpPr>
        <p:spPr>
          <a:xfrm>
            <a:off x="6056726" y="2410422"/>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sp>
        <p:nvSpPr>
          <p:cNvPr id="7348" name="Google Shape;7348;p47"/>
          <p:cNvSpPr txBox="1">
            <a:spLocks noGrp="1"/>
          </p:cNvSpPr>
          <p:nvPr>
            <p:ph type="title" idx="13"/>
          </p:nvPr>
        </p:nvSpPr>
        <p:spPr>
          <a:xfrm>
            <a:off x="6056726" y="3628900"/>
            <a:ext cx="1986000" cy="38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7349" name="Google Shape;7349;p47"/>
          <p:cNvSpPr txBox="1">
            <a:spLocks noGrp="1"/>
          </p:cNvSpPr>
          <p:nvPr>
            <p:ph type="subTitle" idx="14"/>
          </p:nvPr>
        </p:nvSpPr>
        <p:spPr>
          <a:xfrm>
            <a:off x="6056726" y="4024431"/>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farthest planet from the Sun</a:t>
            </a:r>
            <a:endParaRPr/>
          </a:p>
        </p:txBody>
      </p:sp>
      <p:grpSp>
        <p:nvGrpSpPr>
          <p:cNvPr id="7350" name="Google Shape;7350;p47"/>
          <p:cNvGrpSpPr/>
          <p:nvPr/>
        </p:nvGrpSpPr>
        <p:grpSpPr>
          <a:xfrm>
            <a:off x="1756789" y="1346683"/>
            <a:ext cx="674772" cy="674854"/>
            <a:chOff x="60038" y="494995"/>
            <a:chExt cx="840418" cy="840520"/>
          </a:xfrm>
        </p:grpSpPr>
        <p:sp>
          <p:nvSpPr>
            <p:cNvPr id="7351" name="Google Shape;7351;p47"/>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7"/>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C2AF8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47"/>
          <p:cNvGrpSpPr/>
          <p:nvPr/>
        </p:nvGrpSpPr>
        <p:grpSpPr>
          <a:xfrm>
            <a:off x="4234565" y="1346683"/>
            <a:ext cx="674772" cy="674854"/>
            <a:chOff x="60038" y="494995"/>
            <a:chExt cx="840418" cy="840520"/>
          </a:xfrm>
        </p:grpSpPr>
        <p:sp>
          <p:nvSpPr>
            <p:cNvPr id="7354" name="Google Shape;7354;p47"/>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7"/>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47"/>
          <p:cNvGrpSpPr/>
          <p:nvPr/>
        </p:nvGrpSpPr>
        <p:grpSpPr>
          <a:xfrm>
            <a:off x="6712340" y="1346683"/>
            <a:ext cx="674772" cy="674854"/>
            <a:chOff x="60038" y="494995"/>
            <a:chExt cx="840418" cy="840520"/>
          </a:xfrm>
        </p:grpSpPr>
        <p:sp>
          <p:nvSpPr>
            <p:cNvPr id="7357" name="Google Shape;7357;p47"/>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7"/>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47"/>
          <p:cNvGrpSpPr/>
          <p:nvPr/>
        </p:nvGrpSpPr>
        <p:grpSpPr>
          <a:xfrm>
            <a:off x="1756789" y="2965689"/>
            <a:ext cx="674772" cy="674854"/>
            <a:chOff x="60038" y="494995"/>
            <a:chExt cx="840418" cy="840520"/>
          </a:xfrm>
        </p:grpSpPr>
        <p:sp>
          <p:nvSpPr>
            <p:cNvPr id="7360" name="Google Shape;7360;p47"/>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7"/>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47"/>
          <p:cNvGrpSpPr/>
          <p:nvPr/>
        </p:nvGrpSpPr>
        <p:grpSpPr>
          <a:xfrm>
            <a:off x="4234565" y="2965689"/>
            <a:ext cx="674772" cy="674854"/>
            <a:chOff x="60038" y="494995"/>
            <a:chExt cx="840418" cy="840520"/>
          </a:xfrm>
        </p:grpSpPr>
        <p:sp>
          <p:nvSpPr>
            <p:cNvPr id="7363" name="Google Shape;7363;p47"/>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7"/>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47"/>
          <p:cNvGrpSpPr/>
          <p:nvPr/>
        </p:nvGrpSpPr>
        <p:grpSpPr>
          <a:xfrm>
            <a:off x="6712340" y="2965689"/>
            <a:ext cx="674772" cy="674854"/>
            <a:chOff x="60038" y="494995"/>
            <a:chExt cx="840418" cy="840520"/>
          </a:xfrm>
        </p:grpSpPr>
        <p:sp>
          <p:nvSpPr>
            <p:cNvPr id="7366" name="Google Shape;7366;p47"/>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7"/>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C2AF8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47"/>
          <p:cNvGrpSpPr/>
          <p:nvPr/>
        </p:nvGrpSpPr>
        <p:grpSpPr>
          <a:xfrm>
            <a:off x="6913717" y="1560217"/>
            <a:ext cx="272019" cy="247785"/>
            <a:chOff x="-40745125" y="3632900"/>
            <a:chExt cx="318225" cy="289875"/>
          </a:xfrm>
        </p:grpSpPr>
        <p:sp>
          <p:nvSpPr>
            <p:cNvPr id="7369" name="Google Shape;7369;p47"/>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7"/>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7"/>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7"/>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7"/>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7"/>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7"/>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6" name="Google Shape;7376;p47"/>
          <p:cNvSpPr/>
          <p:nvPr/>
        </p:nvSpPr>
        <p:spPr>
          <a:xfrm>
            <a:off x="1979033" y="1548100"/>
            <a:ext cx="230283" cy="272019"/>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7" name="Google Shape;7377;p47"/>
          <p:cNvGrpSpPr/>
          <p:nvPr/>
        </p:nvGrpSpPr>
        <p:grpSpPr>
          <a:xfrm>
            <a:off x="4436283" y="3179565"/>
            <a:ext cx="271335" cy="247101"/>
            <a:chOff x="-40378075" y="3267450"/>
            <a:chExt cx="317425" cy="289075"/>
          </a:xfrm>
        </p:grpSpPr>
        <p:sp>
          <p:nvSpPr>
            <p:cNvPr id="7378" name="Google Shape;7378;p47"/>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7"/>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7"/>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7"/>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2" name="Google Shape;7382;p47"/>
          <p:cNvSpPr/>
          <p:nvPr/>
        </p:nvSpPr>
        <p:spPr>
          <a:xfrm>
            <a:off x="6917082" y="3167074"/>
            <a:ext cx="265287" cy="2720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3" name="Google Shape;7383;p47"/>
          <p:cNvGrpSpPr/>
          <p:nvPr/>
        </p:nvGrpSpPr>
        <p:grpSpPr>
          <a:xfrm>
            <a:off x="2013706" y="3167780"/>
            <a:ext cx="160937" cy="270672"/>
            <a:chOff x="-38109725" y="3955025"/>
            <a:chExt cx="188275" cy="316650"/>
          </a:xfrm>
        </p:grpSpPr>
        <p:sp>
          <p:nvSpPr>
            <p:cNvPr id="7384" name="Google Shape;7384;p47"/>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7"/>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47"/>
          <p:cNvGrpSpPr/>
          <p:nvPr/>
        </p:nvGrpSpPr>
        <p:grpSpPr>
          <a:xfrm>
            <a:off x="4434595" y="1548442"/>
            <a:ext cx="274711" cy="271335"/>
            <a:chOff x="-37808850" y="3221575"/>
            <a:chExt cx="321375" cy="317425"/>
          </a:xfrm>
        </p:grpSpPr>
        <p:sp>
          <p:nvSpPr>
            <p:cNvPr id="7387" name="Google Shape;7387;p47"/>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7"/>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92"/>
        <p:cNvGrpSpPr/>
        <p:nvPr/>
      </p:nvGrpSpPr>
      <p:grpSpPr>
        <a:xfrm>
          <a:off x="0" y="0"/>
          <a:ext cx="0" cy="0"/>
          <a:chOff x="0" y="0"/>
          <a:chExt cx="0" cy="0"/>
        </a:xfrm>
      </p:grpSpPr>
      <p:sp>
        <p:nvSpPr>
          <p:cNvPr id="7393" name="Google Shape;7393;p48"/>
          <p:cNvSpPr/>
          <p:nvPr/>
        </p:nvSpPr>
        <p:spPr>
          <a:xfrm>
            <a:off x="754800" y="1323400"/>
            <a:ext cx="7634400" cy="3282900"/>
          </a:xfrm>
          <a:prstGeom prst="roundRect">
            <a:avLst>
              <a:gd name="adj" fmla="val 7253"/>
            </a:avLst>
          </a:pr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8"/>
          <p:cNvSpPr/>
          <p:nvPr/>
        </p:nvSpPr>
        <p:spPr>
          <a:xfrm rot="10800000" flipH="1">
            <a:off x="859053" y="3729050"/>
            <a:ext cx="7427100" cy="771300"/>
          </a:xfrm>
          <a:prstGeom prst="round2SameRect">
            <a:avLst>
              <a:gd name="adj1" fmla="val 22219"/>
              <a:gd name="adj2" fmla="val 0"/>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8"/>
          <p:cNvSpPr txBox="1">
            <a:spLocks noGrp="1"/>
          </p:cNvSpPr>
          <p:nvPr>
            <p:ph type="title"/>
          </p:nvPr>
        </p:nvSpPr>
        <p:spPr>
          <a:xfrm>
            <a:off x="1964550" y="540275"/>
            <a:ext cx="5214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Customer reviews</a:t>
            </a:r>
            <a:endParaRPr/>
          </a:p>
        </p:txBody>
      </p:sp>
      <p:sp>
        <p:nvSpPr>
          <p:cNvPr id="7396" name="Google Shape;7396;p48"/>
          <p:cNvSpPr/>
          <p:nvPr/>
        </p:nvSpPr>
        <p:spPr>
          <a:xfrm>
            <a:off x="859053" y="1433525"/>
            <a:ext cx="7427100" cy="771300"/>
          </a:xfrm>
          <a:prstGeom prst="round2SameRect">
            <a:avLst>
              <a:gd name="adj1" fmla="val 22219"/>
              <a:gd name="adj2" fmla="val 0"/>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7397" name="Google Shape;7397;p48"/>
          <p:cNvGraphicFramePr/>
          <p:nvPr/>
        </p:nvGraphicFramePr>
        <p:xfrm>
          <a:off x="857847" y="1435450"/>
          <a:ext cx="3000000" cy="3000000"/>
        </p:xfrm>
        <a:graphic>
          <a:graphicData uri="http://schemas.openxmlformats.org/drawingml/2006/table">
            <a:tbl>
              <a:tblPr>
                <a:noFill/>
                <a:tableStyleId>{4ADC4D75-8F41-4872-8589-C934A58F2C73}</a:tableStyleId>
              </a:tblPr>
              <a:tblGrid>
                <a:gridCol w="1856750">
                  <a:extLst>
                    <a:ext uri="{9D8B030D-6E8A-4147-A177-3AD203B41FA5}">
                      <a16:colId xmlns:a16="http://schemas.microsoft.com/office/drawing/2014/main" val="20000"/>
                    </a:ext>
                  </a:extLst>
                </a:gridCol>
                <a:gridCol w="1517475">
                  <a:extLst>
                    <a:ext uri="{9D8B030D-6E8A-4147-A177-3AD203B41FA5}">
                      <a16:colId xmlns:a16="http://schemas.microsoft.com/office/drawing/2014/main" val="20001"/>
                    </a:ext>
                  </a:extLst>
                </a:gridCol>
                <a:gridCol w="1517475">
                  <a:extLst>
                    <a:ext uri="{9D8B030D-6E8A-4147-A177-3AD203B41FA5}">
                      <a16:colId xmlns:a16="http://schemas.microsoft.com/office/drawing/2014/main" val="20002"/>
                    </a:ext>
                  </a:extLst>
                </a:gridCol>
                <a:gridCol w="2535375">
                  <a:extLst>
                    <a:ext uri="{9D8B030D-6E8A-4147-A177-3AD203B41FA5}">
                      <a16:colId xmlns:a16="http://schemas.microsoft.com/office/drawing/2014/main" val="20003"/>
                    </a:ext>
                  </a:extLst>
                </a:gridCol>
              </a:tblGrid>
              <a:tr h="764700">
                <a:tc>
                  <a:txBody>
                    <a:bodyPr/>
                    <a:lstStyle/>
                    <a:p>
                      <a:pPr marL="0" lvl="0" indent="0" algn="ctr" rtl="0">
                        <a:spcBef>
                          <a:spcPts val="0"/>
                        </a:spcBef>
                        <a:spcAft>
                          <a:spcPts val="0"/>
                        </a:spcAft>
                        <a:buNone/>
                      </a:pPr>
                      <a:r>
                        <a:rPr lang="en" sz="2600">
                          <a:solidFill>
                            <a:schemeClr val="lt1"/>
                          </a:solidFill>
                          <a:latin typeface="IM Fell English SC"/>
                          <a:ea typeface="IM Fell English SC"/>
                          <a:cs typeface="IM Fell English SC"/>
                          <a:sym typeface="IM Fell English SC"/>
                        </a:rPr>
                        <a:t>Reviews</a:t>
                      </a:r>
                      <a:endParaRPr sz="2600">
                        <a:solidFill>
                          <a:schemeClr val="lt1"/>
                        </a:solidFill>
                        <a:latin typeface="IM Fell English SC"/>
                        <a:ea typeface="IM Fell English SC"/>
                        <a:cs typeface="IM Fell English SC"/>
                        <a:sym typeface="IM Fell English SC"/>
                      </a:endParaRPr>
                    </a:p>
                  </a:txBody>
                  <a:tcPr marL="91425" marR="91425" marT="91425" marB="91425" anchor="ctr">
                    <a:lnL w="9525"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600">
                          <a:solidFill>
                            <a:schemeClr val="lt1"/>
                          </a:solidFill>
                          <a:latin typeface="IM Fell English SC"/>
                          <a:ea typeface="IM Fell English SC"/>
                          <a:cs typeface="IM Fell English SC"/>
                          <a:sym typeface="IM Fell English SC"/>
                        </a:rPr>
                        <a:t>Name</a:t>
                      </a:r>
                      <a:endParaRPr sz="2600">
                        <a:solidFill>
                          <a:schemeClr val="lt1"/>
                        </a:solidFill>
                        <a:latin typeface="IM Fell English SC"/>
                        <a:ea typeface="IM Fell English SC"/>
                        <a:cs typeface="IM Fell English SC"/>
                        <a:sym typeface="IM Fell English SC"/>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600">
                          <a:solidFill>
                            <a:schemeClr val="lt1"/>
                          </a:solidFill>
                          <a:latin typeface="IM Fell English SC"/>
                          <a:ea typeface="IM Fell English SC"/>
                          <a:cs typeface="IM Fell English SC"/>
                          <a:sym typeface="IM Fell English SC"/>
                        </a:rPr>
                        <a:t>Age</a:t>
                      </a:r>
                      <a:endParaRPr sz="2600">
                        <a:solidFill>
                          <a:schemeClr val="lt1"/>
                        </a:solidFill>
                        <a:latin typeface="IM Fell English SC"/>
                        <a:ea typeface="IM Fell English SC"/>
                        <a:cs typeface="IM Fell English SC"/>
                        <a:sym typeface="IM Fell English SC"/>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600">
                          <a:solidFill>
                            <a:schemeClr val="lt1"/>
                          </a:solidFill>
                          <a:latin typeface="IM Fell English SC"/>
                          <a:ea typeface="IM Fell English SC"/>
                          <a:cs typeface="IM Fell English SC"/>
                          <a:sym typeface="IM Fell English SC"/>
                        </a:rPr>
                        <a:t>Review</a:t>
                      </a:r>
                      <a:endParaRPr sz="2600">
                        <a:solidFill>
                          <a:schemeClr val="lt1"/>
                        </a:solidFill>
                        <a:latin typeface="IM Fell English SC"/>
                        <a:ea typeface="IM Fell English SC"/>
                        <a:cs typeface="IM Fell English SC"/>
                        <a:sym typeface="IM Fell English SC"/>
                      </a:endParaRPr>
                    </a:p>
                  </a:txBody>
                  <a:tcPr marL="91425" marR="91425" marT="91425" marB="91425" anchor="ctr">
                    <a:lnL w="19050"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64700">
                <a:tc>
                  <a:txBody>
                    <a:bodyPr/>
                    <a:lstStyle/>
                    <a:p>
                      <a:pPr marL="0" lvl="0" indent="0" algn="ctr" rtl="0">
                        <a:spcBef>
                          <a:spcPts val="0"/>
                        </a:spcBef>
                        <a:spcAft>
                          <a:spcPts val="0"/>
                        </a:spcAft>
                        <a:buNone/>
                      </a:pPr>
                      <a:r>
                        <a:rPr lang="en" sz="2600">
                          <a:solidFill>
                            <a:schemeClr val="dk1"/>
                          </a:solidFill>
                          <a:latin typeface="IM Fell English SC"/>
                          <a:ea typeface="IM Fell English SC"/>
                          <a:cs typeface="IM Fell English SC"/>
                          <a:sym typeface="IM Fell English SC"/>
                        </a:rPr>
                        <a:t>Reviewer 1</a:t>
                      </a:r>
                      <a:endParaRPr sz="2600">
                        <a:solidFill>
                          <a:schemeClr val="dk1"/>
                        </a:solidFill>
                        <a:latin typeface="IM Fell English SC"/>
                        <a:ea typeface="IM Fell English SC"/>
                        <a:cs typeface="IM Fell English SC"/>
                        <a:sym typeface="IM Fell English SC"/>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1"/>
                          </a:solidFill>
                          <a:latin typeface="Fira Sans Condensed"/>
                          <a:ea typeface="Fira Sans Condensed"/>
                          <a:cs typeface="Fira Sans Condensed"/>
                          <a:sym typeface="Fira Sans Condensed"/>
                        </a:rPr>
                        <a:t>Gina Smith</a:t>
                      </a:r>
                      <a:endParaRPr>
                        <a:solidFill>
                          <a:schemeClr val="dk1"/>
                        </a:solidFill>
                        <a:latin typeface="Fira Sans Condensed"/>
                        <a:ea typeface="Fira Sans Condensed"/>
                        <a:cs typeface="Fira Sans Condensed"/>
                        <a:sym typeface="Fira Sans Condensed"/>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1"/>
                          </a:solidFill>
                          <a:latin typeface="Fira Sans Condensed"/>
                          <a:ea typeface="Fira Sans Condensed"/>
                          <a:cs typeface="Fira Sans Condensed"/>
                          <a:sym typeface="Fira Sans Condensed"/>
                        </a:rPr>
                        <a:t>26 years old</a:t>
                      </a:r>
                      <a:endParaRPr>
                        <a:solidFill>
                          <a:schemeClr val="dk1"/>
                        </a:solidFill>
                        <a:latin typeface="Fira Sans Condensed"/>
                        <a:ea typeface="Fira Sans Condensed"/>
                        <a:cs typeface="Fira Sans Condensed"/>
                        <a:sym typeface="Fira Sans Condensed"/>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1"/>
                          </a:solidFill>
                          <a:latin typeface="Fira Sans Condensed"/>
                          <a:ea typeface="Fira Sans Condensed"/>
                          <a:cs typeface="Fira Sans Condensed"/>
                          <a:sym typeface="Fira Sans Condensed"/>
                        </a:rPr>
                        <a:t>“Mercury is the closest planet to the Sun”</a:t>
                      </a:r>
                      <a:endParaRPr>
                        <a:solidFill>
                          <a:schemeClr val="dk1"/>
                        </a:solidFill>
                        <a:latin typeface="Fira Sans Condensed"/>
                        <a:ea typeface="Fira Sans Condensed"/>
                        <a:cs typeface="Fira Sans Condensed"/>
                        <a:sym typeface="Fira Sans Condensed"/>
                      </a:endParaRPr>
                    </a:p>
                  </a:txBody>
                  <a:tcPr marL="91425" marR="91425" marT="91425" marB="91425" anchor="ctr">
                    <a:lnL w="19050"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764700">
                <a:tc>
                  <a:txBody>
                    <a:bodyPr/>
                    <a:lstStyle/>
                    <a:p>
                      <a:pPr marL="0" lvl="0" indent="0" algn="ctr" rtl="0">
                        <a:spcBef>
                          <a:spcPts val="0"/>
                        </a:spcBef>
                        <a:spcAft>
                          <a:spcPts val="0"/>
                        </a:spcAft>
                        <a:buNone/>
                      </a:pPr>
                      <a:r>
                        <a:rPr lang="en" sz="2600">
                          <a:solidFill>
                            <a:schemeClr val="dk1"/>
                          </a:solidFill>
                          <a:latin typeface="IM Fell English SC"/>
                          <a:ea typeface="IM Fell English SC"/>
                          <a:cs typeface="IM Fell English SC"/>
                          <a:sym typeface="IM Fell English SC"/>
                        </a:rPr>
                        <a:t>Reviewer 2</a:t>
                      </a:r>
                      <a:endParaRPr sz="2600">
                        <a:solidFill>
                          <a:schemeClr val="dk1"/>
                        </a:solidFill>
                        <a:latin typeface="IM Fell English SC"/>
                        <a:ea typeface="IM Fell English SC"/>
                        <a:cs typeface="IM Fell English SC"/>
                        <a:sym typeface="IM Fell English SC"/>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dk1"/>
                          </a:solidFill>
                          <a:latin typeface="Fira Sans Condensed"/>
                          <a:ea typeface="Fira Sans Condensed"/>
                          <a:cs typeface="Fira Sans Condensed"/>
                          <a:sym typeface="Fira Sans Condensed"/>
                        </a:rPr>
                        <a:t>David Doe</a:t>
                      </a:r>
                      <a:endParaRPr>
                        <a:solidFill>
                          <a:schemeClr val="dk1"/>
                        </a:solidFill>
                        <a:latin typeface="Fira Sans Condensed"/>
                        <a:ea typeface="Fira Sans Condensed"/>
                        <a:cs typeface="Fira Sans Condensed"/>
                        <a:sym typeface="Fira Sans Condensed"/>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Fira Sans Condensed"/>
                          <a:ea typeface="Fira Sans Condensed"/>
                          <a:cs typeface="Fira Sans Condensed"/>
                          <a:sym typeface="Fira Sans Condensed"/>
                        </a:rPr>
                        <a:t>24 years old</a:t>
                      </a:r>
                      <a:endParaRPr>
                        <a:solidFill>
                          <a:schemeClr val="dk1"/>
                        </a:solidFill>
                        <a:latin typeface="Fira Sans Condensed"/>
                        <a:ea typeface="Fira Sans Condensed"/>
                        <a:cs typeface="Fira Sans Condensed"/>
                        <a:sym typeface="Fira Sans Condensed"/>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dk1"/>
                          </a:solidFill>
                          <a:latin typeface="Fira Sans Condensed"/>
                          <a:ea typeface="Fira Sans Condensed"/>
                          <a:cs typeface="Fira Sans Condensed"/>
                          <a:sym typeface="Fira Sans Condensed"/>
                        </a:rPr>
                        <a:t>“Neptune is the farthest planet from the Sun”</a:t>
                      </a:r>
                      <a:endParaRPr>
                        <a:solidFill>
                          <a:schemeClr val="dk1"/>
                        </a:solidFill>
                        <a:latin typeface="Fira Sans Condensed"/>
                        <a:ea typeface="Fira Sans Condensed"/>
                        <a:cs typeface="Fira Sans Condensed"/>
                        <a:sym typeface="Fira Sans Condensed"/>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764700">
                <a:tc>
                  <a:txBody>
                    <a:bodyPr/>
                    <a:lstStyle/>
                    <a:p>
                      <a:pPr marL="0" lvl="0" indent="0" algn="ctr" rtl="0">
                        <a:spcBef>
                          <a:spcPts val="0"/>
                        </a:spcBef>
                        <a:spcAft>
                          <a:spcPts val="0"/>
                        </a:spcAft>
                        <a:buNone/>
                      </a:pPr>
                      <a:r>
                        <a:rPr lang="en" sz="2600">
                          <a:solidFill>
                            <a:schemeClr val="dk1"/>
                          </a:solidFill>
                          <a:latin typeface="IM Fell English SC"/>
                          <a:ea typeface="IM Fell English SC"/>
                          <a:cs typeface="IM Fell English SC"/>
                          <a:sym typeface="IM Fell English SC"/>
                        </a:rPr>
                        <a:t>Reviewer 3</a:t>
                      </a:r>
                      <a:endParaRPr sz="2600">
                        <a:solidFill>
                          <a:schemeClr val="dk1"/>
                        </a:solidFill>
                        <a:latin typeface="IM Fell English SC"/>
                        <a:ea typeface="IM Fell English SC"/>
                        <a:cs typeface="IM Fell English SC"/>
                        <a:sym typeface="IM Fell English SC"/>
                      </a:endParaRPr>
                    </a:p>
                  </a:txBody>
                  <a:tcPr marL="91425" marR="91425" marT="91425" marB="91425" anchor="ctr">
                    <a:lnL w="9525"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ra Sans Condensed"/>
                          <a:ea typeface="Fira Sans Condensed"/>
                          <a:cs typeface="Fira Sans Condensed"/>
                          <a:sym typeface="Fira Sans Condensed"/>
                        </a:rPr>
                        <a:t>Sean Davids</a:t>
                      </a:r>
                      <a:endParaRPr>
                        <a:solidFill>
                          <a:schemeClr val="dk1"/>
                        </a:solidFill>
                        <a:latin typeface="Fira Sans Condensed"/>
                        <a:ea typeface="Fira Sans Condensed"/>
                        <a:cs typeface="Fira Sans Condensed"/>
                        <a:sym typeface="Fira Sans Condensed"/>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ra Sans Condensed"/>
                          <a:ea typeface="Fira Sans Condensed"/>
                          <a:cs typeface="Fira Sans Condensed"/>
                          <a:sym typeface="Fira Sans Condensed"/>
                        </a:rPr>
                        <a:t>30 years old</a:t>
                      </a:r>
                      <a:endParaRPr>
                        <a:solidFill>
                          <a:schemeClr val="dk1"/>
                        </a:solidFill>
                        <a:latin typeface="Fira Sans Condensed"/>
                        <a:ea typeface="Fira Sans Condensed"/>
                        <a:cs typeface="Fira Sans Condensed"/>
                        <a:sym typeface="Fira Sans Condensed"/>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ra Sans Condensed"/>
                          <a:ea typeface="Fira Sans Condensed"/>
                          <a:cs typeface="Fira Sans Condensed"/>
                          <a:sym typeface="Fira Sans Condensed"/>
                        </a:rPr>
                        <a:t>“Despite being red, Mars is actually a cold place”</a:t>
                      </a:r>
                      <a:endParaRPr>
                        <a:solidFill>
                          <a:schemeClr val="dk1"/>
                        </a:solidFill>
                        <a:latin typeface="Fira Sans Condensed"/>
                        <a:ea typeface="Fira Sans Condensed"/>
                        <a:cs typeface="Fira Sans Condensed"/>
                        <a:sym typeface="Fira Sans Condensed"/>
                      </a:endParaRPr>
                    </a:p>
                  </a:txBody>
                  <a:tcPr marL="91425" marR="91425" marT="91425" marB="91425" anchor="ctr">
                    <a:lnL w="19050"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401"/>
        <p:cNvGrpSpPr/>
        <p:nvPr/>
      </p:nvGrpSpPr>
      <p:grpSpPr>
        <a:xfrm>
          <a:off x="0" y="0"/>
          <a:ext cx="0" cy="0"/>
          <a:chOff x="0" y="0"/>
          <a:chExt cx="0" cy="0"/>
        </a:xfrm>
      </p:grpSpPr>
      <p:sp>
        <p:nvSpPr>
          <p:cNvPr id="7402" name="Google Shape;7402;p49"/>
          <p:cNvSpPr txBox="1">
            <a:spLocks noGrp="1"/>
          </p:cNvSpPr>
          <p:nvPr>
            <p:ph type="title"/>
          </p:nvPr>
        </p:nvSpPr>
        <p:spPr>
          <a:xfrm>
            <a:off x="2391900" y="2652613"/>
            <a:ext cx="43602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7403" name="Google Shape;7403;p49"/>
          <p:cNvSpPr txBox="1">
            <a:spLocks noGrp="1"/>
          </p:cNvSpPr>
          <p:nvPr>
            <p:ph type="subTitle" idx="1"/>
          </p:nvPr>
        </p:nvSpPr>
        <p:spPr>
          <a:xfrm>
            <a:off x="1226400" y="1063638"/>
            <a:ext cx="6691200" cy="147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grpSp>
        <p:nvGrpSpPr>
          <p:cNvPr id="7404" name="Google Shape;7404;p49"/>
          <p:cNvGrpSpPr/>
          <p:nvPr/>
        </p:nvGrpSpPr>
        <p:grpSpPr>
          <a:xfrm>
            <a:off x="6828669" y="2542047"/>
            <a:ext cx="2131758" cy="2496641"/>
            <a:chOff x="1612250" y="304925"/>
            <a:chExt cx="4356750" cy="5102475"/>
          </a:xfrm>
        </p:grpSpPr>
        <p:sp>
          <p:nvSpPr>
            <p:cNvPr id="7405" name="Google Shape;7405;p49"/>
            <p:cNvSpPr/>
            <p:nvPr/>
          </p:nvSpPr>
          <p:spPr>
            <a:xfrm>
              <a:off x="1763275" y="437250"/>
              <a:ext cx="4069400" cy="4836500"/>
            </a:xfrm>
            <a:custGeom>
              <a:avLst/>
              <a:gdLst/>
              <a:ahLst/>
              <a:cxnLst/>
              <a:rect l="l" t="t" r="r" b="b"/>
              <a:pathLst>
                <a:path w="162776" h="193460" extrusionOk="0">
                  <a:moveTo>
                    <a:pt x="96436" y="0"/>
                  </a:moveTo>
                  <a:cubicBezTo>
                    <a:pt x="94191" y="0"/>
                    <a:pt x="92854" y="1764"/>
                    <a:pt x="91892" y="3101"/>
                  </a:cubicBezTo>
                  <a:cubicBezTo>
                    <a:pt x="91411" y="3795"/>
                    <a:pt x="90876" y="4490"/>
                    <a:pt x="90288" y="5078"/>
                  </a:cubicBezTo>
                  <a:cubicBezTo>
                    <a:pt x="89326" y="5987"/>
                    <a:pt x="88631" y="7163"/>
                    <a:pt x="88257" y="8393"/>
                  </a:cubicBezTo>
                  <a:cubicBezTo>
                    <a:pt x="87936" y="8553"/>
                    <a:pt x="87616" y="8767"/>
                    <a:pt x="87348" y="9034"/>
                  </a:cubicBezTo>
                  <a:cubicBezTo>
                    <a:pt x="85852" y="10638"/>
                    <a:pt x="84729" y="12616"/>
                    <a:pt x="84141" y="14808"/>
                  </a:cubicBezTo>
                  <a:cubicBezTo>
                    <a:pt x="84034" y="15289"/>
                    <a:pt x="83820" y="15930"/>
                    <a:pt x="83660" y="16625"/>
                  </a:cubicBezTo>
                  <a:cubicBezTo>
                    <a:pt x="83179" y="17106"/>
                    <a:pt x="82858" y="17748"/>
                    <a:pt x="82804" y="18443"/>
                  </a:cubicBezTo>
                  <a:lnTo>
                    <a:pt x="82804" y="18763"/>
                  </a:lnTo>
                  <a:lnTo>
                    <a:pt x="82804" y="18924"/>
                  </a:lnTo>
                  <a:lnTo>
                    <a:pt x="82804" y="19939"/>
                  </a:lnTo>
                  <a:lnTo>
                    <a:pt x="82804" y="20046"/>
                  </a:lnTo>
                  <a:cubicBezTo>
                    <a:pt x="82804" y="20207"/>
                    <a:pt x="82858" y="20367"/>
                    <a:pt x="82858" y="20581"/>
                  </a:cubicBezTo>
                  <a:cubicBezTo>
                    <a:pt x="82751" y="20848"/>
                    <a:pt x="82644" y="21115"/>
                    <a:pt x="82591" y="21383"/>
                  </a:cubicBezTo>
                  <a:cubicBezTo>
                    <a:pt x="82323" y="22826"/>
                    <a:pt x="82163" y="24269"/>
                    <a:pt x="82163" y="25713"/>
                  </a:cubicBezTo>
                  <a:cubicBezTo>
                    <a:pt x="81735" y="26247"/>
                    <a:pt x="81522" y="26942"/>
                    <a:pt x="81628" y="27584"/>
                  </a:cubicBezTo>
                  <a:cubicBezTo>
                    <a:pt x="81628" y="27584"/>
                    <a:pt x="81682" y="28065"/>
                    <a:pt x="81682" y="28118"/>
                  </a:cubicBezTo>
                  <a:cubicBezTo>
                    <a:pt x="81735" y="28386"/>
                    <a:pt x="81789" y="28813"/>
                    <a:pt x="81896" y="29294"/>
                  </a:cubicBezTo>
                  <a:lnTo>
                    <a:pt x="81896" y="29348"/>
                  </a:lnTo>
                  <a:cubicBezTo>
                    <a:pt x="82003" y="29829"/>
                    <a:pt x="82163" y="30363"/>
                    <a:pt x="82323" y="30898"/>
                  </a:cubicBezTo>
                  <a:lnTo>
                    <a:pt x="82377" y="31005"/>
                  </a:lnTo>
                  <a:cubicBezTo>
                    <a:pt x="82537" y="31539"/>
                    <a:pt x="82751" y="32074"/>
                    <a:pt x="83018" y="32662"/>
                  </a:cubicBezTo>
                  <a:lnTo>
                    <a:pt x="83072" y="32769"/>
                  </a:lnTo>
                  <a:cubicBezTo>
                    <a:pt x="83018" y="33036"/>
                    <a:pt x="82965" y="33304"/>
                    <a:pt x="82965" y="33571"/>
                  </a:cubicBezTo>
                  <a:cubicBezTo>
                    <a:pt x="82911" y="34800"/>
                    <a:pt x="82911" y="36083"/>
                    <a:pt x="83018" y="37313"/>
                  </a:cubicBezTo>
                  <a:cubicBezTo>
                    <a:pt x="82858" y="37580"/>
                    <a:pt x="82804" y="37847"/>
                    <a:pt x="82751" y="38115"/>
                  </a:cubicBezTo>
                  <a:lnTo>
                    <a:pt x="82751" y="38382"/>
                  </a:lnTo>
                  <a:cubicBezTo>
                    <a:pt x="82751" y="38542"/>
                    <a:pt x="82751" y="38703"/>
                    <a:pt x="82751" y="38863"/>
                  </a:cubicBezTo>
                  <a:cubicBezTo>
                    <a:pt x="82698" y="39558"/>
                    <a:pt x="82698" y="40199"/>
                    <a:pt x="82804" y="40841"/>
                  </a:cubicBezTo>
                  <a:cubicBezTo>
                    <a:pt x="82911" y="41643"/>
                    <a:pt x="83072" y="42445"/>
                    <a:pt x="83286" y="43246"/>
                  </a:cubicBezTo>
                  <a:lnTo>
                    <a:pt x="83286" y="43300"/>
                  </a:lnTo>
                  <a:cubicBezTo>
                    <a:pt x="83499" y="44102"/>
                    <a:pt x="83767" y="44957"/>
                    <a:pt x="84034" y="45652"/>
                  </a:cubicBezTo>
                  <a:lnTo>
                    <a:pt x="84194" y="45973"/>
                  </a:lnTo>
                  <a:cubicBezTo>
                    <a:pt x="83874" y="46668"/>
                    <a:pt x="83767" y="47470"/>
                    <a:pt x="83874" y="48218"/>
                  </a:cubicBezTo>
                  <a:cubicBezTo>
                    <a:pt x="84034" y="49394"/>
                    <a:pt x="84034" y="50623"/>
                    <a:pt x="83874" y="51800"/>
                  </a:cubicBezTo>
                  <a:cubicBezTo>
                    <a:pt x="83179" y="54045"/>
                    <a:pt x="83018" y="56504"/>
                    <a:pt x="83446" y="58802"/>
                  </a:cubicBezTo>
                  <a:cubicBezTo>
                    <a:pt x="82804" y="59604"/>
                    <a:pt x="82698" y="60673"/>
                    <a:pt x="83072" y="61582"/>
                  </a:cubicBezTo>
                  <a:lnTo>
                    <a:pt x="83232" y="61903"/>
                  </a:lnTo>
                  <a:lnTo>
                    <a:pt x="83286" y="62063"/>
                  </a:lnTo>
                  <a:cubicBezTo>
                    <a:pt x="83339" y="62170"/>
                    <a:pt x="83393" y="62277"/>
                    <a:pt x="83446" y="62437"/>
                  </a:cubicBezTo>
                  <a:cubicBezTo>
                    <a:pt x="82751" y="62544"/>
                    <a:pt x="82323" y="62651"/>
                    <a:pt x="82270" y="62651"/>
                  </a:cubicBezTo>
                  <a:cubicBezTo>
                    <a:pt x="80559" y="63025"/>
                    <a:pt x="79330" y="64576"/>
                    <a:pt x="79330" y="66340"/>
                  </a:cubicBezTo>
                  <a:lnTo>
                    <a:pt x="79330" y="69013"/>
                  </a:lnTo>
                  <a:cubicBezTo>
                    <a:pt x="79009" y="69387"/>
                    <a:pt x="78795" y="69814"/>
                    <a:pt x="78635" y="70242"/>
                  </a:cubicBezTo>
                  <a:lnTo>
                    <a:pt x="78100" y="70402"/>
                  </a:lnTo>
                  <a:cubicBezTo>
                    <a:pt x="75000" y="71525"/>
                    <a:pt x="73129" y="74037"/>
                    <a:pt x="73129" y="77085"/>
                  </a:cubicBezTo>
                  <a:lnTo>
                    <a:pt x="73129" y="85103"/>
                  </a:lnTo>
                  <a:lnTo>
                    <a:pt x="34480" y="87348"/>
                  </a:lnTo>
                  <a:cubicBezTo>
                    <a:pt x="33197" y="87402"/>
                    <a:pt x="32128" y="88150"/>
                    <a:pt x="31540" y="89273"/>
                  </a:cubicBezTo>
                  <a:cubicBezTo>
                    <a:pt x="30898" y="90502"/>
                    <a:pt x="30952" y="91999"/>
                    <a:pt x="31700" y="93175"/>
                  </a:cubicBezTo>
                  <a:cubicBezTo>
                    <a:pt x="32502" y="94404"/>
                    <a:pt x="33838" y="95153"/>
                    <a:pt x="35335" y="95153"/>
                  </a:cubicBezTo>
                  <a:cubicBezTo>
                    <a:pt x="35495" y="96169"/>
                    <a:pt x="35495" y="97238"/>
                    <a:pt x="35335" y="98253"/>
                  </a:cubicBezTo>
                  <a:cubicBezTo>
                    <a:pt x="35068" y="98307"/>
                    <a:pt x="34854" y="98307"/>
                    <a:pt x="34587" y="98360"/>
                  </a:cubicBezTo>
                  <a:lnTo>
                    <a:pt x="27370" y="98841"/>
                  </a:lnTo>
                  <a:cubicBezTo>
                    <a:pt x="26889" y="98895"/>
                    <a:pt x="26408" y="99002"/>
                    <a:pt x="25927" y="99216"/>
                  </a:cubicBezTo>
                  <a:cubicBezTo>
                    <a:pt x="22345" y="101033"/>
                    <a:pt x="19940" y="105470"/>
                    <a:pt x="19940" y="110602"/>
                  </a:cubicBezTo>
                  <a:cubicBezTo>
                    <a:pt x="19886" y="112526"/>
                    <a:pt x="20260" y="114397"/>
                    <a:pt x="20955" y="116215"/>
                  </a:cubicBezTo>
                  <a:lnTo>
                    <a:pt x="14647" y="116642"/>
                  </a:lnTo>
                  <a:cubicBezTo>
                    <a:pt x="14059" y="116696"/>
                    <a:pt x="13471" y="116856"/>
                    <a:pt x="12937" y="117177"/>
                  </a:cubicBezTo>
                  <a:cubicBezTo>
                    <a:pt x="9355" y="119262"/>
                    <a:pt x="7110" y="124287"/>
                    <a:pt x="7163" y="130274"/>
                  </a:cubicBezTo>
                  <a:cubicBezTo>
                    <a:pt x="7110" y="133481"/>
                    <a:pt x="7965" y="136689"/>
                    <a:pt x="9569" y="139468"/>
                  </a:cubicBezTo>
                  <a:lnTo>
                    <a:pt x="4170" y="140003"/>
                  </a:lnTo>
                  <a:cubicBezTo>
                    <a:pt x="2459" y="140163"/>
                    <a:pt x="1016" y="141393"/>
                    <a:pt x="535" y="143050"/>
                  </a:cubicBezTo>
                  <a:cubicBezTo>
                    <a:pt x="0" y="144814"/>
                    <a:pt x="267" y="146739"/>
                    <a:pt x="1337" y="148289"/>
                  </a:cubicBezTo>
                  <a:cubicBezTo>
                    <a:pt x="2372" y="149635"/>
                    <a:pt x="3959" y="150430"/>
                    <a:pt x="5613" y="150430"/>
                  </a:cubicBezTo>
                  <a:cubicBezTo>
                    <a:pt x="5666" y="150430"/>
                    <a:pt x="5720" y="150429"/>
                    <a:pt x="5774" y="150427"/>
                  </a:cubicBezTo>
                  <a:lnTo>
                    <a:pt x="5774" y="150427"/>
                  </a:lnTo>
                  <a:cubicBezTo>
                    <a:pt x="6575" y="155666"/>
                    <a:pt x="6522" y="161011"/>
                    <a:pt x="5720" y="166250"/>
                  </a:cubicBezTo>
                  <a:cubicBezTo>
                    <a:pt x="4063" y="166464"/>
                    <a:pt x="2566" y="167319"/>
                    <a:pt x="1497" y="168602"/>
                  </a:cubicBezTo>
                  <a:cubicBezTo>
                    <a:pt x="374" y="170099"/>
                    <a:pt x="0" y="171970"/>
                    <a:pt x="481" y="173734"/>
                  </a:cubicBezTo>
                  <a:cubicBezTo>
                    <a:pt x="802" y="175071"/>
                    <a:pt x="1764" y="176193"/>
                    <a:pt x="3047" y="176674"/>
                  </a:cubicBezTo>
                  <a:cubicBezTo>
                    <a:pt x="4384" y="177209"/>
                    <a:pt x="35121" y="188809"/>
                    <a:pt x="59551" y="193406"/>
                  </a:cubicBezTo>
                  <a:cubicBezTo>
                    <a:pt x="59765" y="193406"/>
                    <a:pt x="60032" y="193460"/>
                    <a:pt x="60299" y="193460"/>
                  </a:cubicBezTo>
                  <a:lnTo>
                    <a:pt x="60460" y="193406"/>
                  </a:lnTo>
                  <a:lnTo>
                    <a:pt x="61048" y="193406"/>
                  </a:lnTo>
                  <a:cubicBezTo>
                    <a:pt x="64309" y="192765"/>
                    <a:pt x="141233" y="178385"/>
                    <a:pt x="151496" y="176033"/>
                  </a:cubicBezTo>
                  <a:cubicBezTo>
                    <a:pt x="158499" y="174376"/>
                    <a:pt x="162722" y="166304"/>
                    <a:pt x="162776" y="154276"/>
                  </a:cubicBezTo>
                  <a:cubicBezTo>
                    <a:pt x="162776" y="151870"/>
                    <a:pt x="162562" y="139896"/>
                    <a:pt x="156682" y="135299"/>
                  </a:cubicBezTo>
                  <a:cubicBezTo>
                    <a:pt x="156040" y="134764"/>
                    <a:pt x="155238" y="134497"/>
                    <a:pt x="154383" y="134443"/>
                  </a:cubicBezTo>
                  <a:lnTo>
                    <a:pt x="144119" y="133695"/>
                  </a:lnTo>
                  <a:cubicBezTo>
                    <a:pt x="143531" y="133481"/>
                    <a:pt x="142943" y="133321"/>
                    <a:pt x="142409" y="133214"/>
                  </a:cubicBezTo>
                  <a:cubicBezTo>
                    <a:pt x="141981" y="130969"/>
                    <a:pt x="141981" y="128617"/>
                    <a:pt x="142409" y="126318"/>
                  </a:cubicBezTo>
                  <a:cubicBezTo>
                    <a:pt x="144066" y="126318"/>
                    <a:pt x="145616" y="125516"/>
                    <a:pt x="146578" y="124126"/>
                  </a:cubicBezTo>
                  <a:cubicBezTo>
                    <a:pt x="146952" y="123538"/>
                    <a:pt x="147166" y="122897"/>
                    <a:pt x="147273" y="122202"/>
                  </a:cubicBezTo>
                  <a:cubicBezTo>
                    <a:pt x="152084" y="121133"/>
                    <a:pt x="155078" y="120384"/>
                    <a:pt x="155078" y="120384"/>
                  </a:cubicBezTo>
                  <a:cubicBezTo>
                    <a:pt x="156254" y="120064"/>
                    <a:pt x="157216" y="119262"/>
                    <a:pt x="157697" y="118139"/>
                  </a:cubicBezTo>
                  <a:cubicBezTo>
                    <a:pt x="158285" y="116749"/>
                    <a:pt x="158178" y="115199"/>
                    <a:pt x="157323" y="113916"/>
                  </a:cubicBezTo>
                  <a:cubicBezTo>
                    <a:pt x="156361" y="112580"/>
                    <a:pt x="154811" y="111778"/>
                    <a:pt x="153153" y="111724"/>
                  </a:cubicBezTo>
                  <a:cubicBezTo>
                    <a:pt x="152940" y="110228"/>
                    <a:pt x="152993" y="108731"/>
                    <a:pt x="153260" y="107234"/>
                  </a:cubicBezTo>
                  <a:lnTo>
                    <a:pt x="153367" y="107234"/>
                  </a:lnTo>
                  <a:cubicBezTo>
                    <a:pt x="153418" y="107236"/>
                    <a:pt x="153468" y="107236"/>
                    <a:pt x="153519" y="107236"/>
                  </a:cubicBezTo>
                  <a:cubicBezTo>
                    <a:pt x="155172" y="107236"/>
                    <a:pt x="156710" y="106390"/>
                    <a:pt x="157644" y="104989"/>
                  </a:cubicBezTo>
                  <a:cubicBezTo>
                    <a:pt x="158392" y="103706"/>
                    <a:pt x="158499" y="102049"/>
                    <a:pt x="157804" y="100712"/>
                  </a:cubicBezTo>
                  <a:cubicBezTo>
                    <a:pt x="157163" y="99376"/>
                    <a:pt x="155880" y="98574"/>
                    <a:pt x="154490" y="98521"/>
                  </a:cubicBezTo>
                  <a:lnTo>
                    <a:pt x="147059" y="98307"/>
                  </a:lnTo>
                  <a:cubicBezTo>
                    <a:pt x="147380" y="97238"/>
                    <a:pt x="147487" y="96169"/>
                    <a:pt x="147540" y="95046"/>
                  </a:cubicBezTo>
                  <a:cubicBezTo>
                    <a:pt x="147540" y="91037"/>
                    <a:pt x="145883" y="87509"/>
                    <a:pt x="143157" y="85798"/>
                  </a:cubicBezTo>
                  <a:cubicBezTo>
                    <a:pt x="143050" y="85744"/>
                    <a:pt x="142943" y="85691"/>
                    <a:pt x="142836" y="85638"/>
                  </a:cubicBezTo>
                  <a:cubicBezTo>
                    <a:pt x="142676" y="85531"/>
                    <a:pt x="142462" y="85424"/>
                    <a:pt x="142302" y="85370"/>
                  </a:cubicBezTo>
                  <a:cubicBezTo>
                    <a:pt x="141874" y="85156"/>
                    <a:pt x="141446" y="85050"/>
                    <a:pt x="140965" y="85050"/>
                  </a:cubicBezTo>
                  <a:lnTo>
                    <a:pt x="105042" y="83606"/>
                  </a:lnTo>
                  <a:lnTo>
                    <a:pt x="105042" y="77191"/>
                  </a:lnTo>
                  <a:cubicBezTo>
                    <a:pt x="105042" y="73877"/>
                    <a:pt x="103011" y="71365"/>
                    <a:pt x="99536" y="70296"/>
                  </a:cubicBezTo>
                  <a:cubicBezTo>
                    <a:pt x="99376" y="69868"/>
                    <a:pt x="99109" y="69440"/>
                    <a:pt x="98841" y="69119"/>
                  </a:cubicBezTo>
                  <a:lnTo>
                    <a:pt x="98841" y="66447"/>
                  </a:lnTo>
                  <a:cubicBezTo>
                    <a:pt x="98841" y="64843"/>
                    <a:pt x="97826" y="63400"/>
                    <a:pt x="96382" y="62865"/>
                  </a:cubicBezTo>
                  <a:lnTo>
                    <a:pt x="96596" y="62598"/>
                  </a:lnTo>
                  <a:cubicBezTo>
                    <a:pt x="96970" y="62224"/>
                    <a:pt x="97291" y="61849"/>
                    <a:pt x="97559" y="61582"/>
                  </a:cubicBezTo>
                  <a:lnTo>
                    <a:pt x="97665" y="61475"/>
                  </a:lnTo>
                  <a:lnTo>
                    <a:pt x="98307" y="60673"/>
                  </a:lnTo>
                  <a:lnTo>
                    <a:pt x="98628" y="60299"/>
                  </a:lnTo>
                  <a:cubicBezTo>
                    <a:pt x="98948" y="59871"/>
                    <a:pt x="99162" y="59337"/>
                    <a:pt x="99216" y="58802"/>
                  </a:cubicBezTo>
                  <a:cubicBezTo>
                    <a:pt x="99697" y="58107"/>
                    <a:pt x="100124" y="57359"/>
                    <a:pt x="100552" y="56611"/>
                  </a:cubicBezTo>
                  <a:lnTo>
                    <a:pt x="100606" y="56557"/>
                  </a:lnTo>
                  <a:cubicBezTo>
                    <a:pt x="100873" y="55916"/>
                    <a:pt x="101194" y="55274"/>
                    <a:pt x="101407" y="54633"/>
                  </a:cubicBezTo>
                  <a:cubicBezTo>
                    <a:pt x="101461" y="54419"/>
                    <a:pt x="101514" y="54205"/>
                    <a:pt x="101568" y="54045"/>
                  </a:cubicBezTo>
                  <a:lnTo>
                    <a:pt x="101621" y="53831"/>
                  </a:lnTo>
                  <a:cubicBezTo>
                    <a:pt x="101835" y="53189"/>
                    <a:pt x="101782" y="52548"/>
                    <a:pt x="101461" y="51960"/>
                  </a:cubicBezTo>
                  <a:cubicBezTo>
                    <a:pt x="104027" y="43621"/>
                    <a:pt x="104027" y="38328"/>
                    <a:pt x="104027" y="37740"/>
                  </a:cubicBezTo>
                  <a:cubicBezTo>
                    <a:pt x="103973" y="37259"/>
                    <a:pt x="103920" y="36725"/>
                    <a:pt x="103706" y="36297"/>
                  </a:cubicBezTo>
                  <a:cubicBezTo>
                    <a:pt x="103866" y="35763"/>
                    <a:pt x="103973" y="35281"/>
                    <a:pt x="104134" y="34854"/>
                  </a:cubicBezTo>
                  <a:lnTo>
                    <a:pt x="104134" y="34800"/>
                  </a:lnTo>
                  <a:cubicBezTo>
                    <a:pt x="104294" y="34052"/>
                    <a:pt x="104508" y="33250"/>
                    <a:pt x="104615" y="32662"/>
                  </a:cubicBezTo>
                  <a:cubicBezTo>
                    <a:pt x="104775" y="32021"/>
                    <a:pt x="104829" y="31486"/>
                    <a:pt x="104882" y="31112"/>
                  </a:cubicBezTo>
                  <a:cubicBezTo>
                    <a:pt x="104882" y="31058"/>
                    <a:pt x="104989" y="30470"/>
                    <a:pt x="104989" y="30470"/>
                  </a:cubicBezTo>
                  <a:cubicBezTo>
                    <a:pt x="105096" y="29508"/>
                    <a:pt x="104722" y="28599"/>
                    <a:pt x="103973" y="28011"/>
                  </a:cubicBezTo>
                  <a:cubicBezTo>
                    <a:pt x="103813" y="27049"/>
                    <a:pt x="103653" y="26033"/>
                    <a:pt x="103439" y="25125"/>
                  </a:cubicBezTo>
                  <a:cubicBezTo>
                    <a:pt x="103225" y="24056"/>
                    <a:pt x="103065" y="22986"/>
                    <a:pt x="102904" y="21917"/>
                  </a:cubicBezTo>
                  <a:cubicBezTo>
                    <a:pt x="103011" y="19939"/>
                    <a:pt x="103332" y="17267"/>
                    <a:pt x="103385" y="16785"/>
                  </a:cubicBezTo>
                  <a:cubicBezTo>
                    <a:pt x="103492" y="15930"/>
                    <a:pt x="103332" y="15075"/>
                    <a:pt x="102904" y="14326"/>
                  </a:cubicBezTo>
                  <a:lnTo>
                    <a:pt x="102958" y="14113"/>
                  </a:lnTo>
                  <a:lnTo>
                    <a:pt x="103118" y="13792"/>
                  </a:lnTo>
                  <a:cubicBezTo>
                    <a:pt x="103546" y="12616"/>
                    <a:pt x="103118" y="11279"/>
                    <a:pt x="102049" y="10638"/>
                  </a:cubicBezTo>
                  <a:cubicBezTo>
                    <a:pt x="101995" y="10531"/>
                    <a:pt x="101889" y="10478"/>
                    <a:pt x="101782" y="10424"/>
                  </a:cubicBezTo>
                  <a:cubicBezTo>
                    <a:pt x="101675" y="9783"/>
                    <a:pt x="101621" y="9088"/>
                    <a:pt x="101675" y="8446"/>
                  </a:cubicBezTo>
                  <a:cubicBezTo>
                    <a:pt x="101728" y="6468"/>
                    <a:pt x="101942" y="1283"/>
                    <a:pt x="97452" y="160"/>
                  </a:cubicBezTo>
                  <a:cubicBezTo>
                    <a:pt x="97291" y="107"/>
                    <a:pt x="97184" y="107"/>
                    <a:pt x="97024" y="53"/>
                  </a:cubicBezTo>
                  <a:cubicBezTo>
                    <a:pt x="96810" y="53"/>
                    <a:pt x="96650" y="0"/>
                    <a:pt x="964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9"/>
            <p:cNvSpPr/>
            <p:nvPr/>
          </p:nvSpPr>
          <p:spPr>
            <a:xfrm>
              <a:off x="1612250" y="304925"/>
              <a:ext cx="4356750" cy="5102475"/>
            </a:xfrm>
            <a:custGeom>
              <a:avLst/>
              <a:gdLst/>
              <a:ahLst/>
              <a:cxnLst/>
              <a:rect l="l" t="t" r="r" b="b"/>
              <a:pathLst>
                <a:path w="174270" h="204099" extrusionOk="0">
                  <a:moveTo>
                    <a:pt x="102530" y="1"/>
                  </a:moveTo>
                  <a:cubicBezTo>
                    <a:pt x="97559" y="1"/>
                    <a:pt x="94886" y="3689"/>
                    <a:pt x="93710" y="5293"/>
                  </a:cubicBezTo>
                  <a:cubicBezTo>
                    <a:pt x="93443" y="5721"/>
                    <a:pt x="93122" y="6095"/>
                    <a:pt x="92748" y="6469"/>
                  </a:cubicBezTo>
                  <a:cubicBezTo>
                    <a:pt x="91625" y="7538"/>
                    <a:pt x="90663" y="8821"/>
                    <a:pt x="90022" y="10265"/>
                  </a:cubicBezTo>
                  <a:lnTo>
                    <a:pt x="89754" y="10478"/>
                  </a:lnTo>
                  <a:cubicBezTo>
                    <a:pt x="87509" y="12724"/>
                    <a:pt x="85905" y="15557"/>
                    <a:pt x="85104" y="18604"/>
                  </a:cubicBezTo>
                  <a:cubicBezTo>
                    <a:pt x="84997" y="18871"/>
                    <a:pt x="84890" y="19192"/>
                    <a:pt x="84836" y="19566"/>
                  </a:cubicBezTo>
                  <a:cubicBezTo>
                    <a:pt x="84034" y="20689"/>
                    <a:pt x="83607" y="22078"/>
                    <a:pt x="83500" y="23468"/>
                  </a:cubicBezTo>
                  <a:lnTo>
                    <a:pt x="83500" y="23789"/>
                  </a:lnTo>
                  <a:lnTo>
                    <a:pt x="83500" y="24217"/>
                  </a:lnTo>
                  <a:lnTo>
                    <a:pt x="83500" y="25232"/>
                  </a:lnTo>
                  <a:cubicBezTo>
                    <a:pt x="83500" y="25339"/>
                    <a:pt x="83446" y="25446"/>
                    <a:pt x="83446" y="25553"/>
                  </a:cubicBezTo>
                  <a:cubicBezTo>
                    <a:pt x="83179" y="26890"/>
                    <a:pt x="83019" y="28226"/>
                    <a:pt x="82965" y="29562"/>
                  </a:cubicBezTo>
                  <a:cubicBezTo>
                    <a:pt x="82431" y="30792"/>
                    <a:pt x="82217" y="32182"/>
                    <a:pt x="82377" y="33465"/>
                  </a:cubicBezTo>
                  <a:lnTo>
                    <a:pt x="82431" y="33892"/>
                  </a:lnTo>
                  <a:cubicBezTo>
                    <a:pt x="82484" y="33999"/>
                    <a:pt x="82484" y="34160"/>
                    <a:pt x="82484" y="34267"/>
                  </a:cubicBezTo>
                  <a:cubicBezTo>
                    <a:pt x="82538" y="34587"/>
                    <a:pt x="82591" y="35068"/>
                    <a:pt x="82751" y="35656"/>
                  </a:cubicBezTo>
                  <a:lnTo>
                    <a:pt x="82805" y="35924"/>
                  </a:lnTo>
                  <a:cubicBezTo>
                    <a:pt x="82912" y="36512"/>
                    <a:pt x="83126" y="37153"/>
                    <a:pt x="83339" y="37848"/>
                  </a:cubicBezTo>
                  <a:cubicBezTo>
                    <a:pt x="83339" y="37955"/>
                    <a:pt x="83393" y="38062"/>
                    <a:pt x="83446" y="38169"/>
                  </a:cubicBezTo>
                  <a:cubicBezTo>
                    <a:pt x="83500" y="38383"/>
                    <a:pt x="83607" y="38650"/>
                    <a:pt x="83714" y="38864"/>
                  </a:cubicBezTo>
                  <a:cubicBezTo>
                    <a:pt x="83714" y="39452"/>
                    <a:pt x="83660" y="40574"/>
                    <a:pt x="83714" y="41964"/>
                  </a:cubicBezTo>
                  <a:cubicBezTo>
                    <a:pt x="83660" y="42232"/>
                    <a:pt x="83607" y="42552"/>
                    <a:pt x="83553" y="42820"/>
                  </a:cubicBezTo>
                  <a:lnTo>
                    <a:pt x="83553" y="43087"/>
                  </a:lnTo>
                  <a:cubicBezTo>
                    <a:pt x="83553" y="43301"/>
                    <a:pt x="83500" y="43621"/>
                    <a:pt x="83500" y="43942"/>
                  </a:cubicBezTo>
                  <a:cubicBezTo>
                    <a:pt x="83446" y="44851"/>
                    <a:pt x="83500" y="45760"/>
                    <a:pt x="83553" y="46668"/>
                  </a:cubicBezTo>
                  <a:lnTo>
                    <a:pt x="83553" y="46882"/>
                  </a:lnTo>
                  <a:cubicBezTo>
                    <a:pt x="83714" y="47898"/>
                    <a:pt x="83927" y="48967"/>
                    <a:pt x="84195" y="49983"/>
                  </a:cubicBezTo>
                  <a:lnTo>
                    <a:pt x="84248" y="50143"/>
                  </a:lnTo>
                  <a:cubicBezTo>
                    <a:pt x="84409" y="50678"/>
                    <a:pt x="84516" y="51159"/>
                    <a:pt x="84729" y="51640"/>
                  </a:cubicBezTo>
                  <a:cubicBezTo>
                    <a:pt x="84569" y="52549"/>
                    <a:pt x="84569" y="53457"/>
                    <a:pt x="84729" y="54313"/>
                  </a:cubicBezTo>
                  <a:cubicBezTo>
                    <a:pt x="84783" y="54901"/>
                    <a:pt x="84783" y="55435"/>
                    <a:pt x="84783" y="56023"/>
                  </a:cubicBezTo>
                  <a:cubicBezTo>
                    <a:pt x="84088" y="58375"/>
                    <a:pt x="83821" y="60834"/>
                    <a:pt x="84088" y="63240"/>
                  </a:cubicBezTo>
                  <a:cubicBezTo>
                    <a:pt x="83927" y="63614"/>
                    <a:pt x="83821" y="63988"/>
                    <a:pt x="83767" y="64363"/>
                  </a:cubicBezTo>
                  <a:cubicBezTo>
                    <a:pt x="81468" y="66127"/>
                    <a:pt x="80079" y="68853"/>
                    <a:pt x="80132" y="71740"/>
                  </a:cubicBezTo>
                  <a:lnTo>
                    <a:pt x="80132" y="71847"/>
                  </a:lnTo>
                  <a:cubicBezTo>
                    <a:pt x="76230" y="73985"/>
                    <a:pt x="73878" y="78048"/>
                    <a:pt x="73878" y="82484"/>
                  </a:cubicBezTo>
                  <a:lnTo>
                    <a:pt x="73878" y="85425"/>
                  </a:lnTo>
                  <a:lnTo>
                    <a:pt x="40307" y="87349"/>
                  </a:lnTo>
                  <a:cubicBezTo>
                    <a:pt x="37153" y="87509"/>
                    <a:pt x="34320" y="89380"/>
                    <a:pt x="32876" y="92214"/>
                  </a:cubicBezTo>
                  <a:cubicBezTo>
                    <a:pt x="31861" y="94298"/>
                    <a:pt x="31593" y="96704"/>
                    <a:pt x="32235" y="99003"/>
                  </a:cubicBezTo>
                  <a:cubicBezTo>
                    <a:pt x="31326" y="99109"/>
                    <a:pt x="30471" y="99377"/>
                    <a:pt x="29722" y="99804"/>
                  </a:cubicBezTo>
                  <a:cubicBezTo>
                    <a:pt x="24270" y="102424"/>
                    <a:pt x="20688" y="108785"/>
                    <a:pt x="20635" y="115895"/>
                  </a:cubicBezTo>
                  <a:lnTo>
                    <a:pt x="20635" y="116643"/>
                  </a:lnTo>
                  <a:lnTo>
                    <a:pt x="20314" y="116643"/>
                  </a:lnTo>
                  <a:cubicBezTo>
                    <a:pt x="18871" y="116750"/>
                    <a:pt x="17534" y="117178"/>
                    <a:pt x="16305" y="117873"/>
                  </a:cubicBezTo>
                  <a:cubicBezTo>
                    <a:pt x="11013" y="120920"/>
                    <a:pt x="7805" y="127709"/>
                    <a:pt x="7859" y="135620"/>
                  </a:cubicBezTo>
                  <a:cubicBezTo>
                    <a:pt x="7859" y="137171"/>
                    <a:pt x="8019" y="138721"/>
                    <a:pt x="8286" y="140271"/>
                  </a:cubicBezTo>
                  <a:cubicBezTo>
                    <a:pt x="4972" y="141073"/>
                    <a:pt x="2353" y="143585"/>
                    <a:pt x="1444" y="146846"/>
                  </a:cubicBezTo>
                  <a:cubicBezTo>
                    <a:pt x="375" y="150267"/>
                    <a:pt x="1016" y="153956"/>
                    <a:pt x="3101" y="156843"/>
                  </a:cubicBezTo>
                  <a:cubicBezTo>
                    <a:pt x="4117" y="158126"/>
                    <a:pt x="5400" y="159195"/>
                    <a:pt x="6897" y="159943"/>
                  </a:cubicBezTo>
                  <a:cubicBezTo>
                    <a:pt x="7057" y="162509"/>
                    <a:pt x="7057" y="165075"/>
                    <a:pt x="6897" y="167641"/>
                  </a:cubicBezTo>
                  <a:cubicBezTo>
                    <a:pt x="2299" y="170046"/>
                    <a:pt x="1" y="175285"/>
                    <a:pt x="1337" y="180310"/>
                  </a:cubicBezTo>
                  <a:cubicBezTo>
                    <a:pt x="2085" y="183357"/>
                    <a:pt x="4277" y="185870"/>
                    <a:pt x="7217" y="186992"/>
                  </a:cubicBezTo>
                  <a:cubicBezTo>
                    <a:pt x="8554" y="187473"/>
                    <a:pt x="39719" y="199234"/>
                    <a:pt x="64576" y="203938"/>
                  </a:cubicBezTo>
                  <a:cubicBezTo>
                    <a:pt x="65164" y="204045"/>
                    <a:pt x="65752" y="204098"/>
                    <a:pt x="66340" y="204098"/>
                  </a:cubicBezTo>
                  <a:lnTo>
                    <a:pt x="66768" y="204098"/>
                  </a:lnTo>
                  <a:cubicBezTo>
                    <a:pt x="67035" y="204098"/>
                    <a:pt x="67356" y="204045"/>
                    <a:pt x="67677" y="203991"/>
                  </a:cubicBezTo>
                  <a:lnTo>
                    <a:pt x="68158" y="203938"/>
                  </a:lnTo>
                  <a:cubicBezTo>
                    <a:pt x="71472" y="203350"/>
                    <a:pt x="148450" y="188917"/>
                    <a:pt x="158820" y="186511"/>
                  </a:cubicBezTo>
                  <a:cubicBezTo>
                    <a:pt x="168389" y="184319"/>
                    <a:pt x="174162" y="174216"/>
                    <a:pt x="174216" y="159569"/>
                  </a:cubicBezTo>
                  <a:cubicBezTo>
                    <a:pt x="174269" y="154544"/>
                    <a:pt x="173521" y="142195"/>
                    <a:pt x="166144" y="136369"/>
                  </a:cubicBezTo>
                  <a:cubicBezTo>
                    <a:pt x="164647" y="135193"/>
                    <a:pt x="162776" y="134498"/>
                    <a:pt x="160905" y="134391"/>
                  </a:cubicBezTo>
                  <a:lnTo>
                    <a:pt x="155666" y="134017"/>
                  </a:lnTo>
                  <a:cubicBezTo>
                    <a:pt x="156147" y="133536"/>
                    <a:pt x="156628" y="132947"/>
                    <a:pt x="157056" y="132306"/>
                  </a:cubicBezTo>
                  <a:lnTo>
                    <a:pt x="157163" y="132092"/>
                  </a:lnTo>
                  <a:cubicBezTo>
                    <a:pt x="160370" y="131344"/>
                    <a:pt x="162402" y="130863"/>
                    <a:pt x="162402" y="130863"/>
                  </a:cubicBezTo>
                  <a:cubicBezTo>
                    <a:pt x="165182" y="130168"/>
                    <a:pt x="167480" y="128190"/>
                    <a:pt x="168603" y="125517"/>
                  </a:cubicBezTo>
                  <a:cubicBezTo>
                    <a:pt x="169886" y="122470"/>
                    <a:pt x="169565" y="118995"/>
                    <a:pt x="167801" y="116269"/>
                  </a:cubicBezTo>
                  <a:cubicBezTo>
                    <a:pt x="167480" y="115788"/>
                    <a:pt x="167106" y="115360"/>
                    <a:pt x="166732" y="114933"/>
                  </a:cubicBezTo>
                  <a:cubicBezTo>
                    <a:pt x="169672" y="111992"/>
                    <a:pt x="170474" y="107449"/>
                    <a:pt x="168603" y="103653"/>
                  </a:cubicBezTo>
                  <a:cubicBezTo>
                    <a:pt x="167106" y="100553"/>
                    <a:pt x="164059" y="98575"/>
                    <a:pt x="160638" y="98468"/>
                  </a:cubicBezTo>
                  <a:lnTo>
                    <a:pt x="158767" y="98414"/>
                  </a:lnTo>
                  <a:cubicBezTo>
                    <a:pt x="158339" y="93443"/>
                    <a:pt x="155880" y="89060"/>
                    <a:pt x="152085" y="86654"/>
                  </a:cubicBezTo>
                  <a:cubicBezTo>
                    <a:pt x="151871" y="86494"/>
                    <a:pt x="151604" y="86333"/>
                    <a:pt x="151336" y="86173"/>
                  </a:cubicBezTo>
                  <a:cubicBezTo>
                    <a:pt x="151069" y="86066"/>
                    <a:pt x="150802" y="85906"/>
                    <a:pt x="150534" y="85799"/>
                  </a:cubicBezTo>
                  <a:cubicBezTo>
                    <a:pt x="149519" y="85318"/>
                    <a:pt x="148343" y="85050"/>
                    <a:pt x="147220" y="84997"/>
                  </a:cubicBezTo>
                  <a:lnTo>
                    <a:pt x="116429" y="83767"/>
                  </a:lnTo>
                  <a:lnTo>
                    <a:pt x="116429" y="82484"/>
                  </a:lnTo>
                  <a:cubicBezTo>
                    <a:pt x="116483" y="78048"/>
                    <a:pt x="114077" y="73931"/>
                    <a:pt x="110175" y="71793"/>
                  </a:cubicBezTo>
                  <a:lnTo>
                    <a:pt x="110175" y="71740"/>
                  </a:lnTo>
                  <a:cubicBezTo>
                    <a:pt x="110175" y="70457"/>
                    <a:pt x="109961" y="69227"/>
                    <a:pt x="109426" y="68105"/>
                  </a:cubicBezTo>
                  <a:cubicBezTo>
                    <a:pt x="109800" y="67517"/>
                    <a:pt x="110068" y="66929"/>
                    <a:pt x="110282" y="66234"/>
                  </a:cubicBezTo>
                  <a:cubicBezTo>
                    <a:pt x="110656" y="65646"/>
                    <a:pt x="111030" y="65004"/>
                    <a:pt x="111351" y="64416"/>
                  </a:cubicBezTo>
                  <a:lnTo>
                    <a:pt x="111458" y="64202"/>
                  </a:lnTo>
                  <a:cubicBezTo>
                    <a:pt x="111885" y="63400"/>
                    <a:pt x="112206" y="62545"/>
                    <a:pt x="112527" y="61636"/>
                  </a:cubicBezTo>
                  <a:cubicBezTo>
                    <a:pt x="112634" y="61316"/>
                    <a:pt x="112741" y="61048"/>
                    <a:pt x="112794" y="60728"/>
                  </a:cubicBezTo>
                  <a:lnTo>
                    <a:pt x="112848" y="60567"/>
                  </a:lnTo>
                  <a:cubicBezTo>
                    <a:pt x="113168" y="59552"/>
                    <a:pt x="113222" y="58482"/>
                    <a:pt x="113115" y="57413"/>
                  </a:cubicBezTo>
                  <a:cubicBezTo>
                    <a:pt x="115413" y="49288"/>
                    <a:pt x="115413" y="43996"/>
                    <a:pt x="115413" y="42980"/>
                  </a:cubicBezTo>
                  <a:cubicBezTo>
                    <a:pt x="115413" y="42552"/>
                    <a:pt x="115360" y="42125"/>
                    <a:pt x="115307" y="41697"/>
                  </a:cubicBezTo>
                  <a:lnTo>
                    <a:pt x="115413" y="41376"/>
                  </a:lnTo>
                  <a:cubicBezTo>
                    <a:pt x="115627" y="40574"/>
                    <a:pt x="115788" y="39773"/>
                    <a:pt x="115948" y="39131"/>
                  </a:cubicBezTo>
                  <a:lnTo>
                    <a:pt x="116001" y="38917"/>
                  </a:lnTo>
                  <a:cubicBezTo>
                    <a:pt x="116108" y="38276"/>
                    <a:pt x="116215" y="37688"/>
                    <a:pt x="116269" y="37260"/>
                  </a:cubicBezTo>
                  <a:cubicBezTo>
                    <a:pt x="116322" y="37207"/>
                    <a:pt x="116322" y="37100"/>
                    <a:pt x="116322" y="37046"/>
                  </a:cubicBezTo>
                  <a:lnTo>
                    <a:pt x="116376" y="36458"/>
                  </a:lnTo>
                  <a:cubicBezTo>
                    <a:pt x="116643" y="34534"/>
                    <a:pt x="116162" y="32609"/>
                    <a:pt x="115093" y="30952"/>
                  </a:cubicBezTo>
                  <a:cubicBezTo>
                    <a:pt x="114986" y="30418"/>
                    <a:pt x="114879" y="29883"/>
                    <a:pt x="114772" y="29402"/>
                  </a:cubicBezTo>
                  <a:cubicBezTo>
                    <a:pt x="114665" y="28761"/>
                    <a:pt x="114451" y="27691"/>
                    <a:pt x="114398" y="27157"/>
                  </a:cubicBezTo>
                  <a:cubicBezTo>
                    <a:pt x="114451" y="25767"/>
                    <a:pt x="114665" y="23949"/>
                    <a:pt x="114772" y="22720"/>
                  </a:cubicBezTo>
                  <a:cubicBezTo>
                    <a:pt x="114932" y="21651"/>
                    <a:pt x="114879" y="20528"/>
                    <a:pt x="114612" y="19459"/>
                  </a:cubicBezTo>
                  <a:cubicBezTo>
                    <a:pt x="114986" y="17321"/>
                    <a:pt x="114451" y="15076"/>
                    <a:pt x="113115" y="13365"/>
                  </a:cubicBezTo>
                  <a:cubicBezTo>
                    <a:pt x="113275" y="3903"/>
                    <a:pt x="108090" y="1123"/>
                    <a:pt x="104882" y="322"/>
                  </a:cubicBezTo>
                  <a:cubicBezTo>
                    <a:pt x="104562" y="215"/>
                    <a:pt x="104241" y="161"/>
                    <a:pt x="103867" y="108"/>
                  </a:cubicBezTo>
                  <a:cubicBezTo>
                    <a:pt x="103439" y="54"/>
                    <a:pt x="103011" y="1"/>
                    <a:pt x="102530" y="1"/>
                  </a:cubicBezTo>
                  <a:close/>
                </a:path>
              </a:pathLst>
            </a:custGeom>
            <a:solidFill>
              <a:schemeClr val="lt1"/>
            </a:solidFill>
            <a:ln>
              <a:noFill/>
            </a:ln>
            <a:effectLst>
              <a:outerShdw blurRad="42863" dist="95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9"/>
            <p:cNvSpPr/>
            <p:nvPr/>
          </p:nvSpPr>
          <p:spPr>
            <a:xfrm>
              <a:off x="1831425" y="502525"/>
              <a:ext cx="3935775" cy="4704075"/>
            </a:xfrm>
            <a:custGeom>
              <a:avLst/>
              <a:gdLst/>
              <a:ahLst/>
              <a:cxnLst/>
              <a:rect l="l" t="t" r="r" b="b"/>
              <a:pathLst>
                <a:path w="157431" h="188163" extrusionOk="0">
                  <a:moveTo>
                    <a:pt x="93717" y="0"/>
                  </a:moveTo>
                  <a:cubicBezTo>
                    <a:pt x="92778" y="0"/>
                    <a:pt x="92065" y="924"/>
                    <a:pt x="91304" y="2040"/>
                  </a:cubicBezTo>
                  <a:cubicBezTo>
                    <a:pt x="90716" y="2895"/>
                    <a:pt x="90021" y="3643"/>
                    <a:pt x="89273" y="4392"/>
                  </a:cubicBezTo>
                  <a:cubicBezTo>
                    <a:pt x="88204" y="5354"/>
                    <a:pt x="87562" y="7492"/>
                    <a:pt x="87242" y="9631"/>
                  </a:cubicBezTo>
                  <a:lnTo>
                    <a:pt x="87242" y="9149"/>
                  </a:lnTo>
                  <a:cubicBezTo>
                    <a:pt x="87242" y="8829"/>
                    <a:pt x="87188" y="8508"/>
                    <a:pt x="86974" y="8294"/>
                  </a:cubicBezTo>
                  <a:cubicBezTo>
                    <a:pt x="86921" y="8187"/>
                    <a:pt x="86814" y="8187"/>
                    <a:pt x="86707" y="8134"/>
                  </a:cubicBezTo>
                  <a:cubicBezTo>
                    <a:pt x="86600" y="8134"/>
                    <a:pt x="86440" y="8187"/>
                    <a:pt x="86386" y="8294"/>
                  </a:cubicBezTo>
                  <a:cubicBezTo>
                    <a:pt x="85157" y="9577"/>
                    <a:pt x="84302" y="11181"/>
                    <a:pt x="83874" y="12891"/>
                  </a:cubicBezTo>
                  <a:cubicBezTo>
                    <a:pt x="83393" y="14335"/>
                    <a:pt x="83126" y="15832"/>
                    <a:pt x="83072" y="17382"/>
                  </a:cubicBezTo>
                  <a:cubicBezTo>
                    <a:pt x="83019" y="17221"/>
                    <a:pt x="82965" y="17061"/>
                    <a:pt x="82965" y="16954"/>
                  </a:cubicBezTo>
                  <a:cubicBezTo>
                    <a:pt x="82858" y="16633"/>
                    <a:pt x="82751" y="16420"/>
                    <a:pt x="82698" y="16206"/>
                  </a:cubicBezTo>
                  <a:lnTo>
                    <a:pt x="82644" y="15938"/>
                  </a:lnTo>
                  <a:lnTo>
                    <a:pt x="82644" y="16259"/>
                  </a:lnTo>
                  <a:lnTo>
                    <a:pt x="82644" y="17115"/>
                  </a:lnTo>
                  <a:cubicBezTo>
                    <a:pt x="82644" y="17435"/>
                    <a:pt x="82698" y="17863"/>
                    <a:pt x="82805" y="18291"/>
                  </a:cubicBezTo>
                  <a:cubicBezTo>
                    <a:pt x="82805" y="18397"/>
                    <a:pt x="82858" y="18504"/>
                    <a:pt x="82912" y="18665"/>
                  </a:cubicBezTo>
                  <a:cubicBezTo>
                    <a:pt x="82644" y="18665"/>
                    <a:pt x="82484" y="18932"/>
                    <a:pt x="82377" y="19306"/>
                  </a:cubicBezTo>
                  <a:cubicBezTo>
                    <a:pt x="82003" y="21445"/>
                    <a:pt x="81896" y="23636"/>
                    <a:pt x="82003" y="25828"/>
                  </a:cubicBezTo>
                  <a:cubicBezTo>
                    <a:pt x="81843" y="25507"/>
                    <a:pt x="81682" y="25186"/>
                    <a:pt x="81629" y="24973"/>
                  </a:cubicBezTo>
                  <a:lnTo>
                    <a:pt x="81468" y="24652"/>
                  </a:lnTo>
                  <a:lnTo>
                    <a:pt x="81522" y="25080"/>
                  </a:lnTo>
                  <a:cubicBezTo>
                    <a:pt x="81522" y="25293"/>
                    <a:pt x="81575" y="25668"/>
                    <a:pt x="81682" y="26095"/>
                  </a:cubicBezTo>
                  <a:cubicBezTo>
                    <a:pt x="81789" y="26523"/>
                    <a:pt x="81896" y="26951"/>
                    <a:pt x="82056" y="27432"/>
                  </a:cubicBezTo>
                  <a:cubicBezTo>
                    <a:pt x="82217" y="27859"/>
                    <a:pt x="82431" y="28394"/>
                    <a:pt x="82644" y="28875"/>
                  </a:cubicBezTo>
                  <a:cubicBezTo>
                    <a:pt x="82912" y="29303"/>
                    <a:pt x="83179" y="29730"/>
                    <a:pt x="83393" y="30104"/>
                  </a:cubicBezTo>
                  <a:lnTo>
                    <a:pt x="83500" y="30158"/>
                  </a:lnTo>
                  <a:cubicBezTo>
                    <a:pt x="83339" y="30158"/>
                    <a:pt x="83232" y="30211"/>
                    <a:pt x="83126" y="30318"/>
                  </a:cubicBezTo>
                  <a:cubicBezTo>
                    <a:pt x="82965" y="30479"/>
                    <a:pt x="82858" y="30746"/>
                    <a:pt x="82858" y="31013"/>
                  </a:cubicBezTo>
                  <a:cubicBezTo>
                    <a:pt x="82698" y="33579"/>
                    <a:pt x="82912" y="36145"/>
                    <a:pt x="83500" y="38658"/>
                  </a:cubicBezTo>
                  <a:cubicBezTo>
                    <a:pt x="83607" y="39085"/>
                    <a:pt x="83714" y="39566"/>
                    <a:pt x="83820" y="40101"/>
                  </a:cubicBezTo>
                  <a:lnTo>
                    <a:pt x="84088" y="41170"/>
                  </a:lnTo>
                  <a:cubicBezTo>
                    <a:pt x="83874" y="40635"/>
                    <a:pt x="83660" y="40101"/>
                    <a:pt x="83500" y="39566"/>
                  </a:cubicBezTo>
                  <a:cubicBezTo>
                    <a:pt x="83286" y="38925"/>
                    <a:pt x="83072" y="38337"/>
                    <a:pt x="82965" y="37695"/>
                  </a:cubicBezTo>
                  <a:cubicBezTo>
                    <a:pt x="82858" y="37268"/>
                    <a:pt x="82751" y="36787"/>
                    <a:pt x="82698" y="36305"/>
                  </a:cubicBezTo>
                  <a:cubicBezTo>
                    <a:pt x="82698" y="36145"/>
                    <a:pt x="82644" y="35985"/>
                    <a:pt x="82644" y="35878"/>
                  </a:cubicBezTo>
                  <a:cubicBezTo>
                    <a:pt x="82644" y="35985"/>
                    <a:pt x="82644" y="36145"/>
                    <a:pt x="82644" y="36305"/>
                  </a:cubicBezTo>
                  <a:cubicBezTo>
                    <a:pt x="82591" y="36840"/>
                    <a:pt x="82591" y="37321"/>
                    <a:pt x="82644" y="37856"/>
                  </a:cubicBezTo>
                  <a:cubicBezTo>
                    <a:pt x="82751" y="38551"/>
                    <a:pt x="82912" y="39246"/>
                    <a:pt x="83072" y="39941"/>
                  </a:cubicBezTo>
                  <a:cubicBezTo>
                    <a:pt x="83286" y="40635"/>
                    <a:pt x="83553" y="41384"/>
                    <a:pt x="83820" y="42079"/>
                  </a:cubicBezTo>
                  <a:cubicBezTo>
                    <a:pt x="84034" y="42774"/>
                    <a:pt x="84355" y="43415"/>
                    <a:pt x="84569" y="44110"/>
                  </a:cubicBezTo>
                  <a:cubicBezTo>
                    <a:pt x="84515" y="44057"/>
                    <a:pt x="84462" y="44057"/>
                    <a:pt x="84408" y="44003"/>
                  </a:cubicBezTo>
                  <a:cubicBezTo>
                    <a:pt x="84302" y="44003"/>
                    <a:pt x="84195" y="44057"/>
                    <a:pt x="84088" y="44110"/>
                  </a:cubicBezTo>
                  <a:cubicBezTo>
                    <a:pt x="83820" y="44377"/>
                    <a:pt x="83714" y="44805"/>
                    <a:pt x="83767" y="45179"/>
                  </a:cubicBezTo>
                  <a:cubicBezTo>
                    <a:pt x="83874" y="46035"/>
                    <a:pt x="84141" y="48547"/>
                    <a:pt x="83714" y="49883"/>
                  </a:cubicBezTo>
                  <a:cubicBezTo>
                    <a:pt x="83072" y="52236"/>
                    <a:pt x="82912" y="53625"/>
                    <a:pt x="83607" y="57207"/>
                  </a:cubicBezTo>
                  <a:cubicBezTo>
                    <a:pt x="83714" y="57848"/>
                    <a:pt x="83874" y="58704"/>
                    <a:pt x="84088" y="59559"/>
                  </a:cubicBezTo>
                  <a:cubicBezTo>
                    <a:pt x="83927" y="59238"/>
                    <a:pt x="83767" y="58971"/>
                    <a:pt x="83607" y="58757"/>
                  </a:cubicBezTo>
                  <a:cubicBezTo>
                    <a:pt x="83446" y="58490"/>
                    <a:pt x="83179" y="58223"/>
                    <a:pt x="83019" y="58062"/>
                  </a:cubicBezTo>
                  <a:lnTo>
                    <a:pt x="82805" y="57848"/>
                  </a:lnTo>
                  <a:lnTo>
                    <a:pt x="82965" y="58223"/>
                  </a:lnTo>
                  <a:cubicBezTo>
                    <a:pt x="83072" y="58383"/>
                    <a:pt x="83179" y="58704"/>
                    <a:pt x="83339" y="59078"/>
                  </a:cubicBezTo>
                  <a:cubicBezTo>
                    <a:pt x="83500" y="59452"/>
                    <a:pt x="83714" y="59880"/>
                    <a:pt x="83874" y="60361"/>
                  </a:cubicBezTo>
                  <a:cubicBezTo>
                    <a:pt x="84088" y="60842"/>
                    <a:pt x="84302" y="61323"/>
                    <a:pt x="84462" y="61804"/>
                  </a:cubicBezTo>
                  <a:lnTo>
                    <a:pt x="84515" y="62072"/>
                  </a:lnTo>
                  <a:cubicBezTo>
                    <a:pt x="83072" y="62125"/>
                    <a:pt x="81575" y="62285"/>
                    <a:pt x="80132" y="62606"/>
                  </a:cubicBezTo>
                  <a:cubicBezTo>
                    <a:pt x="79651" y="62713"/>
                    <a:pt x="79277" y="63194"/>
                    <a:pt x="79277" y="63675"/>
                  </a:cubicBezTo>
                  <a:lnTo>
                    <a:pt x="79277" y="67631"/>
                  </a:lnTo>
                  <a:cubicBezTo>
                    <a:pt x="78635" y="67952"/>
                    <a:pt x="78261" y="68647"/>
                    <a:pt x="78261" y="69395"/>
                  </a:cubicBezTo>
                  <a:lnTo>
                    <a:pt x="78261" y="69930"/>
                  </a:lnTo>
                  <a:cubicBezTo>
                    <a:pt x="77566" y="69983"/>
                    <a:pt x="76925" y="70144"/>
                    <a:pt x="76283" y="70357"/>
                  </a:cubicBezTo>
                  <a:cubicBezTo>
                    <a:pt x="74198" y="71106"/>
                    <a:pt x="73022" y="72603"/>
                    <a:pt x="73022" y="74527"/>
                  </a:cubicBezTo>
                  <a:lnTo>
                    <a:pt x="73022" y="85058"/>
                  </a:lnTo>
                  <a:lnTo>
                    <a:pt x="31914" y="87410"/>
                  </a:lnTo>
                  <a:cubicBezTo>
                    <a:pt x="31593" y="87463"/>
                    <a:pt x="31380" y="87624"/>
                    <a:pt x="31219" y="87891"/>
                  </a:cubicBezTo>
                  <a:cubicBezTo>
                    <a:pt x="31005" y="88319"/>
                    <a:pt x="31005" y="88800"/>
                    <a:pt x="31273" y="89228"/>
                  </a:cubicBezTo>
                  <a:cubicBezTo>
                    <a:pt x="31615" y="89668"/>
                    <a:pt x="32137" y="89929"/>
                    <a:pt x="32715" y="89929"/>
                  </a:cubicBezTo>
                  <a:cubicBezTo>
                    <a:pt x="32768" y="89929"/>
                    <a:pt x="32822" y="89927"/>
                    <a:pt x="32876" y="89922"/>
                  </a:cubicBezTo>
                  <a:cubicBezTo>
                    <a:pt x="33464" y="89922"/>
                    <a:pt x="34106" y="89869"/>
                    <a:pt x="34747" y="89816"/>
                  </a:cubicBezTo>
                  <a:lnTo>
                    <a:pt x="34747" y="89816"/>
                  </a:lnTo>
                  <a:cubicBezTo>
                    <a:pt x="35603" y="92542"/>
                    <a:pt x="35603" y="95535"/>
                    <a:pt x="34694" y="98262"/>
                  </a:cubicBezTo>
                  <a:lnTo>
                    <a:pt x="34266" y="98262"/>
                  </a:lnTo>
                  <a:cubicBezTo>
                    <a:pt x="34153" y="98252"/>
                    <a:pt x="34039" y="98248"/>
                    <a:pt x="33925" y="98248"/>
                  </a:cubicBezTo>
                  <a:cubicBezTo>
                    <a:pt x="33397" y="98248"/>
                    <a:pt x="32870" y="98344"/>
                    <a:pt x="32342" y="98476"/>
                  </a:cubicBezTo>
                  <a:lnTo>
                    <a:pt x="24804" y="98957"/>
                  </a:lnTo>
                  <a:cubicBezTo>
                    <a:pt x="24697" y="98957"/>
                    <a:pt x="24537" y="99010"/>
                    <a:pt x="24377" y="99064"/>
                  </a:cubicBezTo>
                  <a:cubicBezTo>
                    <a:pt x="21704" y="100400"/>
                    <a:pt x="19886" y="103982"/>
                    <a:pt x="19886" y="108044"/>
                  </a:cubicBezTo>
                  <a:cubicBezTo>
                    <a:pt x="19886" y="110771"/>
                    <a:pt x="20742" y="113925"/>
                    <a:pt x="23040" y="115956"/>
                  </a:cubicBezTo>
                  <a:lnTo>
                    <a:pt x="12082" y="116704"/>
                  </a:lnTo>
                  <a:cubicBezTo>
                    <a:pt x="11921" y="116758"/>
                    <a:pt x="11707" y="116811"/>
                    <a:pt x="11547" y="116918"/>
                  </a:cubicBezTo>
                  <a:cubicBezTo>
                    <a:pt x="8821" y="118468"/>
                    <a:pt x="7057" y="122691"/>
                    <a:pt x="7057" y="127663"/>
                  </a:cubicBezTo>
                  <a:cubicBezTo>
                    <a:pt x="7057" y="131993"/>
                    <a:pt x="8714" y="137178"/>
                    <a:pt x="12990" y="138996"/>
                  </a:cubicBezTo>
                  <a:lnTo>
                    <a:pt x="1658" y="140118"/>
                  </a:lnTo>
                  <a:cubicBezTo>
                    <a:pt x="1016" y="140172"/>
                    <a:pt x="482" y="140599"/>
                    <a:pt x="321" y="141187"/>
                  </a:cubicBezTo>
                  <a:cubicBezTo>
                    <a:pt x="0" y="142203"/>
                    <a:pt x="161" y="143272"/>
                    <a:pt x="695" y="144128"/>
                  </a:cubicBezTo>
                  <a:cubicBezTo>
                    <a:pt x="1247" y="144829"/>
                    <a:pt x="2032" y="145202"/>
                    <a:pt x="2877" y="145202"/>
                  </a:cubicBezTo>
                  <a:cubicBezTo>
                    <a:pt x="2934" y="145202"/>
                    <a:pt x="2991" y="145200"/>
                    <a:pt x="3048" y="145197"/>
                  </a:cubicBezTo>
                  <a:cubicBezTo>
                    <a:pt x="3796" y="145197"/>
                    <a:pt x="4544" y="145143"/>
                    <a:pt x="5239" y="145036"/>
                  </a:cubicBezTo>
                  <a:lnTo>
                    <a:pt x="5239" y="145036"/>
                  </a:lnTo>
                  <a:cubicBezTo>
                    <a:pt x="5881" y="148404"/>
                    <a:pt x="7164" y="157278"/>
                    <a:pt x="5186" y="166205"/>
                  </a:cubicBezTo>
                  <a:lnTo>
                    <a:pt x="5025" y="166205"/>
                  </a:lnTo>
                  <a:cubicBezTo>
                    <a:pt x="3048" y="166205"/>
                    <a:pt x="1604" y="166740"/>
                    <a:pt x="802" y="167702"/>
                  </a:cubicBezTo>
                  <a:cubicBezTo>
                    <a:pt x="214" y="168557"/>
                    <a:pt x="54" y="169573"/>
                    <a:pt x="375" y="170535"/>
                  </a:cubicBezTo>
                  <a:cubicBezTo>
                    <a:pt x="482" y="171016"/>
                    <a:pt x="856" y="171390"/>
                    <a:pt x="1337" y="171604"/>
                  </a:cubicBezTo>
                  <a:cubicBezTo>
                    <a:pt x="1604" y="171711"/>
                    <a:pt x="32930" y="183578"/>
                    <a:pt x="57306" y="188122"/>
                  </a:cubicBezTo>
                  <a:cubicBezTo>
                    <a:pt x="57359" y="188149"/>
                    <a:pt x="57413" y="188162"/>
                    <a:pt x="57466" y="188162"/>
                  </a:cubicBezTo>
                  <a:cubicBezTo>
                    <a:pt x="57520" y="188162"/>
                    <a:pt x="57573" y="188149"/>
                    <a:pt x="57627" y="188122"/>
                  </a:cubicBezTo>
                  <a:lnTo>
                    <a:pt x="57841" y="188122"/>
                  </a:lnTo>
                  <a:cubicBezTo>
                    <a:pt x="61155" y="187534"/>
                    <a:pt x="138025" y="173154"/>
                    <a:pt x="148182" y="170749"/>
                  </a:cubicBezTo>
                  <a:cubicBezTo>
                    <a:pt x="154918" y="169199"/>
                    <a:pt x="157377" y="159844"/>
                    <a:pt x="157377" y="151611"/>
                  </a:cubicBezTo>
                  <a:cubicBezTo>
                    <a:pt x="157430" y="145731"/>
                    <a:pt x="156094" y="137766"/>
                    <a:pt x="152352" y="134773"/>
                  </a:cubicBezTo>
                  <a:cubicBezTo>
                    <a:pt x="152085" y="134612"/>
                    <a:pt x="151817" y="134505"/>
                    <a:pt x="151497" y="134452"/>
                  </a:cubicBezTo>
                  <a:lnTo>
                    <a:pt x="140698" y="133703"/>
                  </a:lnTo>
                  <a:cubicBezTo>
                    <a:pt x="139948" y="133328"/>
                    <a:pt x="139116" y="133159"/>
                    <a:pt x="138274" y="133159"/>
                  </a:cubicBezTo>
                  <a:cubicBezTo>
                    <a:pt x="138155" y="133159"/>
                    <a:pt x="138037" y="133162"/>
                    <a:pt x="137919" y="133169"/>
                  </a:cubicBezTo>
                  <a:lnTo>
                    <a:pt x="137437" y="133169"/>
                  </a:lnTo>
                  <a:cubicBezTo>
                    <a:pt x="135887" y="128091"/>
                    <a:pt x="136849" y="123066"/>
                    <a:pt x="137384" y="120981"/>
                  </a:cubicBezTo>
                  <a:cubicBezTo>
                    <a:pt x="137812" y="120981"/>
                    <a:pt x="138400" y="121034"/>
                    <a:pt x="138988" y="121034"/>
                  </a:cubicBezTo>
                  <a:lnTo>
                    <a:pt x="139362" y="121034"/>
                  </a:lnTo>
                  <a:cubicBezTo>
                    <a:pt x="139412" y="121038"/>
                    <a:pt x="139463" y="121039"/>
                    <a:pt x="139513" y="121039"/>
                  </a:cubicBezTo>
                  <a:cubicBezTo>
                    <a:pt x="140263" y="121039"/>
                    <a:pt x="140996" y="120670"/>
                    <a:pt x="141447" y="120019"/>
                  </a:cubicBezTo>
                  <a:cubicBezTo>
                    <a:pt x="141821" y="119431"/>
                    <a:pt x="141874" y="118629"/>
                    <a:pt x="141607" y="117987"/>
                  </a:cubicBezTo>
                  <a:cubicBezTo>
                    <a:pt x="141554" y="117827"/>
                    <a:pt x="141447" y="117666"/>
                    <a:pt x="141340" y="117560"/>
                  </a:cubicBezTo>
                  <a:cubicBezTo>
                    <a:pt x="147434" y="116170"/>
                    <a:pt x="151497" y="115154"/>
                    <a:pt x="151603" y="115154"/>
                  </a:cubicBezTo>
                  <a:cubicBezTo>
                    <a:pt x="151924" y="115047"/>
                    <a:pt x="152245" y="114833"/>
                    <a:pt x="152405" y="114459"/>
                  </a:cubicBezTo>
                  <a:cubicBezTo>
                    <a:pt x="152619" y="113925"/>
                    <a:pt x="152566" y="113283"/>
                    <a:pt x="152245" y="112802"/>
                  </a:cubicBezTo>
                  <a:cubicBezTo>
                    <a:pt x="151764" y="112054"/>
                    <a:pt x="150695" y="111679"/>
                    <a:pt x="148931" y="111679"/>
                  </a:cubicBezTo>
                  <a:lnTo>
                    <a:pt x="148236" y="111679"/>
                  </a:lnTo>
                  <a:cubicBezTo>
                    <a:pt x="146846" y="107617"/>
                    <a:pt x="147808" y="103554"/>
                    <a:pt x="148343" y="101897"/>
                  </a:cubicBezTo>
                  <a:cubicBezTo>
                    <a:pt x="148824" y="101897"/>
                    <a:pt x="149358" y="101950"/>
                    <a:pt x="150000" y="101950"/>
                  </a:cubicBezTo>
                  <a:lnTo>
                    <a:pt x="150481" y="101950"/>
                  </a:lnTo>
                  <a:cubicBezTo>
                    <a:pt x="150532" y="101954"/>
                    <a:pt x="150582" y="101955"/>
                    <a:pt x="150633" y="101955"/>
                  </a:cubicBezTo>
                  <a:cubicBezTo>
                    <a:pt x="151383" y="101955"/>
                    <a:pt x="152112" y="101589"/>
                    <a:pt x="152512" y="100988"/>
                  </a:cubicBezTo>
                  <a:cubicBezTo>
                    <a:pt x="152833" y="100453"/>
                    <a:pt x="152886" y="99758"/>
                    <a:pt x="152619" y="99224"/>
                  </a:cubicBezTo>
                  <a:cubicBezTo>
                    <a:pt x="152405" y="98850"/>
                    <a:pt x="152031" y="98582"/>
                    <a:pt x="151603" y="98529"/>
                  </a:cubicBezTo>
                  <a:lnTo>
                    <a:pt x="140057" y="98208"/>
                  </a:lnTo>
                  <a:cubicBezTo>
                    <a:pt x="141340" y="96551"/>
                    <a:pt x="142035" y="94520"/>
                    <a:pt x="142035" y="92381"/>
                  </a:cubicBezTo>
                  <a:cubicBezTo>
                    <a:pt x="142035" y="89281"/>
                    <a:pt x="140805" y="86555"/>
                    <a:pt x="138827" y="85379"/>
                  </a:cubicBezTo>
                  <a:cubicBezTo>
                    <a:pt x="138667" y="85325"/>
                    <a:pt x="138560" y="85218"/>
                    <a:pt x="138400" y="85165"/>
                  </a:cubicBezTo>
                  <a:cubicBezTo>
                    <a:pt x="138293" y="85111"/>
                    <a:pt x="138186" y="85111"/>
                    <a:pt x="138079" y="85111"/>
                  </a:cubicBezTo>
                  <a:lnTo>
                    <a:pt x="99911" y="83561"/>
                  </a:lnTo>
                  <a:lnTo>
                    <a:pt x="99644" y="83561"/>
                  </a:lnTo>
                  <a:lnTo>
                    <a:pt x="99644" y="74527"/>
                  </a:lnTo>
                  <a:cubicBezTo>
                    <a:pt x="99644" y="71373"/>
                    <a:pt x="96704" y="70197"/>
                    <a:pt x="94405" y="69930"/>
                  </a:cubicBezTo>
                  <a:lnTo>
                    <a:pt x="94405" y="69395"/>
                  </a:lnTo>
                  <a:cubicBezTo>
                    <a:pt x="94405" y="68647"/>
                    <a:pt x="94031" y="67952"/>
                    <a:pt x="93389" y="67631"/>
                  </a:cubicBezTo>
                  <a:lnTo>
                    <a:pt x="93389" y="63782"/>
                  </a:lnTo>
                  <a:cubicBezTo>
                    <a:pt x="93389" y="63301"/>
                    <a:pt x="93015" y="62820"/>
                    <a:pt x="92534" y="62713"/>
                  </a:cubicBezTo>
                  <a:cubicBezTo>
                    <a:pt x="91251" y="62446"/>
                    <a:pt x="89915" y="62285"/>
                    <a:pt x="88578" y="62178"/>
                  </a:cubicBezTo>
                  <a:cubicBezTo>
                    <a:pt x="88792" y="61965"/>
                    <a:pt x="89006" y="61751"/>
                    <a:pt x="89273" y="61537"/>
                  </a:cubicBezTo>
                  <a:cubicBezTo>
                    <a:pt x="89433" y="61377"/>
                    <a:pt x="89594" y="61270"/>
                    <a:pt x="89701" y="61163"/>
                  </a:cubicBezTo>
                  <a:cubicBezTo>
                    <a:pt x="89808" y="61056"/>
                    <a:pt x="89968" y="60949"/>
                    <a:pt x="90075" y="60896"/>
                  </a:cubicBezTo>
                  <a:lnTo>
                    <a:pt x="90396" y="60628"/>
                  </a:lnTo>
                  <a:lnTo>
                    <a:pt x="90021" y="60682"/>
                  </a:lnTo>
                  <a:cubicBezTo>
                    <a:pt x="89915" y="60735"/>
                    <a:pt x="89754" y="60789"/>
                    <a:pt x="89647" y="60842"/>
                  </a:cubicBezTo>
                  <a:cubicBezTo>
                    <a:pt x="89487" y="60896"/>
                    <a:pt x="89326" y="60949"/>
                    <a:pt x="89166" y="61056"/>
                  </a:cubicBezTo>
                  <a:cubicBezTo>
                    <a:pt x="88952" y="61163"/>
                    <a:pt x="88792" y="61270"/>
                    <a:pt x="88578" y="61377"/>
                  </a:cubicBezTo>
                  <a:cubicBezTo>
                    <a:pt x="88845" y="61109"/>
                    <a:pt x="89166" y="60842"/>
                    <a:pt x="89540" y="60521"/>
                  </a:cubicBezTo>
                  <a:cubicBezTo>
                    <a:pt x="89861" y="60201"/>
                    <a:pt x="90289" y="59773"/>
                    <a:pt x="90716" y="59399"/>
                  </a:cubicBezTo>
                  <a:cubicBezTo>
                    <a:pt x="91091" y="59025"/>
                    <a:pt x="91465" y="58543"/>
                    <a:pt x="91839" y="58169"/>
                  </a:cubicBezTo>
                  <a:cubicBezTo>
                    <a:pt x="92213" y="57795"/>
                    <a:pt x="92534" y="57421"/>
                    <a:pt x="92855" y="57100"/>
                  </a:cubicBezTo>
                  <a:lnTo>
                    <a:pt x="93496" y="56298"/>
                  </a:lnTo>
                  <a:lnTo>
                    <a:pt x="93763" y="55978"/>
                  </a:lnTo>
                  <a:lnTo>
                    <a:pt x="93443" y="56138"/>
                  </a:lnTo>
                  <a:lnTo>
                    <a:pt x="92694" y="56672"/>
                  </a:lnTo>
                  <a:lnTo>
                    <a:pt x="92641" y="56672"/>
                  </a:lnTo>
                  <a:lnTo>
                    <a:pt x="92694" y="56619"/>
                  </a:lnTo>
                  <a:cubicBezTo>
                    <a:pt x="93229" y="55978"/>
                    <a:pt x="93763" y="55336"/>
                    <a:pt x="94244" y="54695"/>
                  </a:cubicBezTo>
                  <a:cubicBezTo>
                    <a:pt x="94672" y="54053"/>
                    <a:pt x="95046" y="53412"/>
                    <a:pt x="95421" y="52770"/>
                  </a:cubicBezTo>
                  <a:cubicBezTo>
                    <a:pt x="95688" y="52236"/>
                    <a:pt x="95902" y="51701"/>
                    <a:pt x="96115" y="51113"/>
                  </a:cubicBezTo>
                  <a:cubicBezTo>
                    <a:pt x="96169" y="50899"/>
                    <a:pt x="96222" y="50739"/>
                    <a:pt x="96222" y="50632"/>
                  </a:cubicBezTo>
                  <a:lnTo>
                    <a:pt x="96222" y="50632"/>
                  </a:lnTo>
                  <a:cubicBezTo>
                    <a:pt x="96169" y="50685"/>
                    <a:pt x="96115" y="50846"/>
                    <a:pt x="96009" y="51006"/>
                  </a:cubicBezTo>
                  <a:cubicBezTo>
                    <a:pt x="95795" y="51487"/>
                    <a:pt x="95474" y="51915"/>
                    <a:pt x="95207" y="52342"/>
                  </a:cubicBezTo>
                  <a:cubicBezTo>
                    <a:pt x="94833" y="52930"/>
                    <a:pt x="94405" y="53465"/>
                    <a:pt x="93924" y="54000"/>
                  </a:cubicBezTo>
                  <a:cubicBezTo>
                    <a:pt x="94779" y="52449"/>
                    <a:pt x="95474" y="50846"/>
                    <a:pt x="95955" y="49135"/>
                  </a:cubicBezTo>
                  <a:cubicBezTo>
                    <a:pt x="98628" y="40689"/>
                    <a:pt x="98574" y="35397"/>
                    <a:pt x="98521" y="35129"/>
                  </a:cubicBezTo>
                  <a:cubicBezTo>
                    <a:pt x="98574" y="34809"/>
                    <a:pt x="98414" y="34488"/>
                    <a:pt x="98147" y="34328"/>
                  </a:cubicBezTo>
                  <a:cubicBezTo>
                    <a:pt x="98147" y="34274"/>
                    <a:pt x="98093" y="34274"/>
                    <a:pt x="98040" y="34274"/>
                  </a:cubicBezTo>
                  <a:lnTo>
                    <a:pt x="97826" y="34274"/>
                  </a:lnTo>
                  <a:cubicBezTo>
                    <a:pt x="97933" y="34060"/>
                    <a:pt x="97986" y="33846"/>
                    <a:pt x="98093" y="33579"/>
                  </a:cubicBezTo>
                  <a:cubicBezTo>
                    <a:pt x="98307" y="32884"/>
                    <a:pt x="98574" y="32136"/>
                    <a:pt x="98735" y="31441"/>
                  </a:cubicBezTo>
                  <a:cubicBezTo>
                    <a:pt x="98949" y="30693"/>
                    <a:pt x="99109" y="29998"/>
                    <a:pt x="99216" y="29410"/>
                  </a:cubicBezTo>
                  <a:cubicBezTo>
                    <a:pt x="99376" y="28822"/>
                    <a:pt x="99430" y="28340"/>
                    <a:pt x="99483" y="27966"/>
                  </a:cubicBezTo>
                  <a:lnTo>
                    <a:pt x="99537" y="27432"/>
                  </a:lnTo>
                  <a:lnTo>
                    <a:pt x="99376" y="27913"/>
                  </a:lnTo>
                  <a:cubicBezTo>
                    <a:pt x="99269" y="28234"/>
                    <a:pt x="99109" y="28661"/>
                    <a:pt x="98949" y="29249"/>
                  </a:cubicBezTo>
                  <a:lnTo>
                    <a:pt x="98895" y="29410"/>
                  </a:lnTo>
                  <a:cubicBezTo>
                    <a:pt x="98842" y="27218"/>
                    <a:pt x="98574" y="25080"/>
                    <a:pt x="98040" y="22995"/>
                  </a:cubicBezTo>
                  <a:cubicBezTo>
                    <a:pt x="97719" y="21712"/>
                    <a:pt x="97559" y="20375"/>
                    <a:pt x="97452" y="19092"/>
                  </a:cubicBezTo>
                  <a:cubicBezTo>
                    <a:pt x="97612" y="16847"/>
                    <a:pt x="97933" y="13800"/>
                    <a:pt x="97933" y="13747"/>
                  </a:cubicBezTo>
                  <a:cubicBezTo>
                    <a:pt x="98040" y="13373"/>
                    <a:pt x="97933" y="13052"/>
                    <a:pt x="97666" y="12785"/>
                  </a:cubicBezTo>
                  <a:cubicBezTo>
                    <a:pt x="97612" y="12731"/>
                    <a:pt x="97505" y="12678"/>
                    <a:pt x="97452" y="12678"/>
                  </a:cubicBezTo>
                  <a:cubicBezTo>
                    <a:pt x="97414" y="12668"/>
                    <a:pt x="97378" y="12664"/>
                    <a:pt x="97343" y="12664"/>
                  </a:cubicBezTo>
                  <a:cubicBezTo>
                    <a:pt x="97183" y="12664"/>
                    <a:pt x="97059" y="12759"/>
                    <a:pt x="96971" y="12891"/>
                  </a:cubicBezTo>
                  <a:cubicBezTo>
                    <a:pt x="96436" y="13800"/>
                    <a:pt x="95955" y="14656"/>
                    <a:pt x="95474" y="15564"/>
                  </a:cubicBezTo>
                  <a:cubicBezTo>
                    <a:pt x="95527" y="15404"/>
                    <a:pt x="95581" y="15190"/>
                    <a:pt x="95688" y="15030"/>
                  </a:cubicBezTo>
                  <a:lnTo>
                    <a:pt x="95741" y="14816"/>
                  </a:lnTo>
                  <a:cubicBezTo>
                    <a:pt x="95955" y="14442"/>
                    <a:pt x="96115" y="14014"/>
                    <a:pt x="96329" y="13586"/>
                  </a:cubicBezTo>
                  <a:cubicBezTo>
                    <a:pt x="96543" y="13159"/>
                    <a:pt x="96704" y="12731"/>
                    <a:pt x="96864" y="12357"/>
                  </a:cubicBezTo>
                  <a:cubicBezTo>
                    <a:pt x="97078" y="11983"/>
                    <a:pt x="97238" y="11555"/>
                    <a:pt x="97345" y="11234"/>
                  </a:cubicBezTo>
                  <a:cubicBezTo>
                    <a:pt x="97505" y="10967"/>
                    <a:pt x="97612" y="10646"/>
                    <a:pt x="97719" y="10432"/>
                  </a:cubicBezTo>
                  <a:lnTo>
                    <a:pt x="97826" y="10112"/>
                  </a:lnTo>
                  <a:lnTo>
                    <a:pt x="97612" y="10326"/>
                  </a:lnTo>
                  <a:cubicBezTo>
                    <a:pt x="97505" y="10486"/>
                    <a:pt x="97345" y="10646"/>
                    <a:pt x="97131" y="10914"/>
                  </a:cubicBezTo>
                  <a:lnTo>
                    <a:pt x="97024" y="11020"/>
                  </a:lnTo>
                  <a:lnTo>
                    <a:pt x="97024" y="10967"/>
                  </a:lnTo>
                  <a:cubicBezTo>
                    <a:pt x="96436" y="9256"/>
                    <a:pt x="96169" y="7439"/>
                    <a:pt x="96222" y="5621"/>
                  </a:cubicBezTo>
                  <a:cubicBezTo>
                    <a:pt x="96383" y="2093"/>
                    <a:pt x="95741" y="490"/>
                    <a:pt x="94031" y="8"/>
                  </a:cubicBezTo>
                  <a:lnTo>
                    <a:pt x="93870" y="8"/>
                  </a:lnTo>
                  <a:cubicBezTo>
                    <a:pt x="93818" y="3"/>
                    <a:pt x="93767" y="0"/>
                    <a:pt x="937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9"/>
            <p:cNvSpPr/>
            <p:nvPr/>
          </p:nvSpPr>
          <p:spPr>
            <a:xfrm>
              <a:off x="4814300" y="2694450"/>
              <a:ext cx="106950" cy="294025"/>
            </a:xfrm>
            <a:custGeom>
              <a:avLst/>
              <a:gdLst/>
              <a:ahLst/>
              <a:cxnLst/>
              <a:rect l="l" t="t" r="r" b="b"/>
              <a:pathLst>
                <a:path w="4278" h="11761" extrusionOk="0">
                  <a:moveTo>
                    <a:pt x="1230" y="0"/>
                  </a:moveTo>
                  <a:lnTo>
                    <a:pt x="1" y="107"/>
                  </a:lnTo>
                  <a:cubicBezTo>
                    <a:pt x="856" y="802"/>
                    <a:pt x="1551" y="1711"/>
                    <a:pt x="2085" y="2673"/>
                  </a:cubicBezTo>
                  <a:cubicBezTo>
                    <a:pt x="2673" y="3956"/>
                    <a:pt x="3048" y="5293"/>
                    <a:pt x="2994" y="6682"/>
                  </a:cubicBezTo>
                  <a:cubicBezTo>
                    <a:pt x="2994" y="8072"/>
                    <a:pt x="2673" y="9462"/>
                    <a:pt x="2032" y="10692"/>
                  </a:cubicBezTo>
                  <a:cubicBezTo>
                    <a:pt x="1872" y="11066"/>
                    <a:pt x="1658" y="11440"/>
                    <a:pt x="1444" y="11761"/>
                  </a:cubicBezTo>
                  <a:lnTo>
                    <a:pt x="2780" y="11600"/>
                  </a:lnTo>
                  <a:cubicBezTo>
                    <a:pt x="3636" y="10157"/>
                    <a:pt x="4170" y="8553"/>
                    <a:pt x="4224" y="6843"/>
                  </a:cubicBezTo>
                  <a:cubicBezTo>
                    <a:pt x="4277" y="4223"/>
                    <a:pt x="3208" y="1711"/>
                    <a:pt x="1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9"/>
            <p:cNvSpPr/>
            <p:nvPr/>
          </p:nvSpPr>
          <p:spPr>
            <a:xfrm>
              <a:off x="3272075" y="3557775"/>
              <a:ext cx="155050" cy="461075"/>
            </a:xfrm>
            <a:custGeom>
              <a:avLst/>
              <a:gdLst/>
              <a:ahLst/>
              <a:cxnLst/>
              <a:rect l="l" t="t" r="r" b="b"/>
              <a:pathLst>
                <a:path w="6202" h="18443" extrusionOk="0">
                  <a:moveTo>
                    <a:pt x="4812" y="0"/>
                  </a:moveTo>
                  <a:cubicBezTo>
                    <a:pt x="1" y="6148"/>
                    <a:pt x="856" y="13792"/>
                    <a:pt x="3101" y="18336"/>
                  </a:cubicBezTo>
                  <a:lnTo>
                    <a:pt x="4598" y="18443"/>
                  </a:lnTo>
                  <a:cubicBezTo>
                    <a:pt x="4224" y="17801"/>
                    <a:pt x="3903" y="17160"/>
                    <a:pt x="3636" y="16411"/>
                  </a:cubicBezTo>
                  <a:cubicBezTo>
                    <a:pt x="2887" y="14487"/>
                    <a:pt x="2513" y="12456"/>
                    <a:pt x="2513" y="10424"/>
                  </a:cubicBezTo>
                  <a:cubicBezTo>
                    <a:pt x="2513" y="8340"/>
                    <a:pt x="2887" y="6308"/>
                    <a:pt x="3636" y="4384"/>
                  </a:cubicBezTo>
                  <a:cubicBezTo>
                    <a:pt x="4277" y="2833"/>
                    <a:pt x="5133" y="1390"/>
                    <a:pt x="6202" y="107"/>
                  </a:cubicBezTo>
                  <a:lnTo>
                    <a:pt x="48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9"/>
            <p:cNvSpPr/>
            <p:nvPr/>
          </p:nvSpPr>
          <p:spPr>
            <a:xfrm>
              <a:off x="4516275" y="2717175"/>
              <a:ext cx="105600" cy="304725"/>
            </a:xfrm>
            <a:custGeom>
              <a:avLst/>
              <a:gdLst/>
              <a:ahLst/>
              <a:cxnLst/>
              <a:rect l="l" t="t" r="r" b="b"/>
              <a:pathLst>
                <a:path w="4224" h="12189" extrusionOk="0">
                  <a:moveTo>
                    <a:pt x="1284" y="0"/>
                  </a:moveTo>
                  <a:lnTo>
                    <a:pt x="1" y="107"/>
                  </a:lnTo>
                  <a:cubicBezTo>
                    <a:pt x="803" y="855"/>
                    <a:pt x="1498" y="1711"/>
                    <a:pt x="1979" y="2673"/>
                  </a:cubicBezTo>
                  <a:cubicBezTo>
                    <a:pt x="2620" y="3956"/>
                    <a:pt x="2941" y="5399"/>
                    <a:pt x="2941" y="6789"/>
                  </a:cubicBezTo>
                  <a:cubicBezTo>
                    <a:pt x="2887" y="8232"/>
                    <a:pt x="2567" y="9622"/>
                    <a:pt x="1979" y="10905"/>
                  </a:cubicBezTo>
                  <a:cubicBezTo>
                    <a:pt x="1765" y="11386"/>
                    <a:pt x="1498" y="11761"/>
                    <a:pt x="1230" y="12188"/>
                  </a:cubicBezTo>
                  <a:lnTo>
                    <a:pt x="2620" y="12028"/>
                  </a:lnTo>
                  <a:cubicBezTo>
                    <a:pt x="3582" y="10531"/>
                    <a:pt x="4117" y="8767"/>
                    <a:pt x="4170" y="7003"/>
                  </a:cubicBezTo>
                  <a:cubicBezTo>
                    <a:pt x="4224" y="4330"/>
                    <a:pt x="3155" y="1818"/>
                    <a:pt x="1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9"/>
            <p:cNvSpPr/>
            <p:nvPr/>
          </p:nvSpPr>
          <p:spPr>
            <a:xfrm>
              <a:off x="4580425" y="2695775"/>
              <a:ext cx="288700" cy="335475"/>
            </a:xfrm>
            <a:custGeom>
              <a:avLst/>
              <a:gdLst/>
              <a:ahLst/>
              <a:cxnLst/>
              <a:rect l="l" t="t" r="r" b="b"/>
              <a:pathLst>
                <a:path w="11548" h="13419" extrusionOk="0">
                  <a:moveTo>
                    <a:pt x="9142" y="1"/>
                  </a:moveTo>
                  <a:lnTo>
                    <a:pt x="1" y="749"/>
                  </a:lnTo>
                  <a:cubicBezTo>
                    <a:pt x="1765" y="2674"/>
                    <a:pt x="2674" y="5240"/>
                    <a:pt x="2620" y="7859"/>
                  </a:cubicBezTo>
                  <a:cubicBezTo>
                    <a:pt x="2567" y="9569"/>
                    <a:pt x="2086" y="11227"/>
                    <a:pt x="1337" y="12723"/>
                  </a:cubicBezTo>
                  <a:lnTo>
                    <a:pt x="9249" y="11868"/>
                  </a:lnTo>
                  <a:lnTo>
                    <a:pt x="9035" y="13418"/>
                  </a:lnTo>
                  <a:cubicBezTo>
                    <a:pt x="9783" y="12510"/>
                    <a:pt x="10371" y="11494"/>
                    <a:pt x="10799" y="10371"/>
                  </a:cubicBezTo>
                  <a:cubicBezTo>
                    <a:pt x="11280" y="9195"/>
                    <a:pt x="11494" y="7912"/>
                    <a:pt x="11547" y="6629"/>
                  </a:cubicBezTo>
                  <a:cubicBezTo>
                    <a:pt x="11547" y="5346"/>
                    <a:pt x="11334" y="4063"/>
                    <a:pt x="10852" y="2887"/>
                  </a:cubicBezTo>
                  <a:cubicBezTo>
                    <a:pt x="10371" y="1872"/>
                    <a:pt x="9837" y="910"/>
                    <a:pt x="91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9"/>
            <p:cNvSpPr/>
            <p:nvPr/>
          </p:nvSpPr>
          <p:spPr>
            <a:xfrm>
              <a:off x="3602175" y="3242375"/>
              <a:ext cx="80200" cy="220525"/>
            </a:xfrm>
            <a:custGeom>
              <a:avLst/>
              <a:gdLst/>
              <a:ahLst/>
              <a:cxnLst/>
              <a:rect l="l" t="t" r="r" b="b"/>
              <a:pathLst>
                <a:path w="3208" h="8821" extrusionOk="0">
                  <a:moveTo>
                    <a:pt x="268" y="1"/>
                  </a:moveTo>
                  <a:cubicBezTo>
                    <a:pt x="107" y="909"/>
                    <a:pt x="1" y="1872"/>
                    <a:pt x="54" y="2834"/>
                  </a:cubicBezTo>
                  <a:cubicBezTo>
                    <a:pt x="107" y="4865"/>
                    <a:pt x="695" y="6896"/>
                    <a:pt x="1765" y="8714"/>
                  </a:cubicBezTo>
                  <a:lnTo>
                    <a:pt x="3208" y="8821"/>
                  </a:lnTo>
                  <a:cubicBezTo>
                    <a:pt x="2887" y="8340"/>
                    <a:pt x="2566" y="7805"/>
                    <a:pt x="2353" y="7271"/>
                  </a:cubicBezTo>
                  <a:cubicBezTo>
                    <a:pt x="1658" y="5613"/>
                    <a:pt x="1283" y="3903"/>
                    <a:pt x="1283" y="2139"/>
                  </a:cubicBezTo>
                  <a:lnTo>
                    <a:pt x="1390" y="802"/>
                  </a:lnTo>
                  <a:lnTo>
                    <a:pt x="1497" y="268"/>
                  </a:lnTo>
                  <a:lnTo>
                    <a:pt x="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49"/>
            <p:cNvSpPr/>
            <p:nvPr/>
          </p:nvSpPr>
          <p:spPr>
            <a:xfrm>
              <a:off x="3632937" y="2766602"/>
              <a:ext cx="311425" cy="359525"/>
            </a:xfrm>
            <a:custGeom>
              <a:avLst/>
              <a:gdLst/>
              <a:ahLst/>
              <a:cxnLst/>
              <a:rect l="l" t="t" r="r" b="b"/>
              <a:pathLst>
                <a:path w="12457" h="14381" extrusionOk="0">
                  <a:moveTo>
                    <a:pt x="10050" y="1"/>
                  </a:moveTo>
                  <a:lnTo>
                    <a:pt x="1" y="803"/>
                  </a:lnTo>
                  <a:cubicBezTo>
                    <a:pt x="3101" y="4277"/>
                    <a:pt x="4438" y="7592"/>
                    <a:pt x="4010" y="10692"/>
                  </a:cubicBezTo>
                  <a:cubicBezTo>
                    <a:pt x="3796" y="11815"/>
                    <a:pt x="3368" y="12937"/>
                    <a:pt x="2727" y="13900"/>
                  </a:cubicBezTo>
                  <a:lnTo>
                    <a:pt x="10532" y="13044"/>
                  </a:lnTo>
                  <a:lnTo>
                    <a:pt x="10532" y="13044"/>
                  </a:lnTo>
                  <a:lnTo>
                    <a:pt x="10211" y="14381"/>
                  </a:lnTo>
                  <a:cubicBezTo>
                    <a:pt x="11654" y="12296"/>
                    <a:pt x="12403" y="9783"/>
                    <a:pt x="12456" y="7271"/>
                  </a:cubicBezTo>
                  <a:cubicBezTo>
                    <a:pt x="12456" y="5881"/>
                    <a:pt x="12242" y="4491"/>
                    <a:pt x="11761" y="3155"/>
                  </a:cubicBezTo>
                  <a:cubicBezTo>
                    <a:pt x="11333" y="2086"/>
                    <a:pt x="10745" y="1017"/>
                    <a:pt x="100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49"/>
            <p:cNvSpPr/>
            <p:nvPr/>
          </p:nvSpPr>
          <p:spPr>
            <a:xfrm>
              <a:off x="5061550" y="2674400"/>
              <a:ext cx="105600" cy="286025"/>
            </a:xfrm>
            <a:custGeom>
              <a:avLst/>
              <a:gdLst/>
              <a:ahLst/>
              <a:cxnLst/>
              <a:rect l="l" t="t" r="r" b="b"/>
              <a:pathLst>
                <a:path w="4224" h="11441" extrusionOk="0">
                  <a:moveTo>
                    <a:pt x="1230" y="0"/>
                  </a:moveTo>
                  <a:lnTo>
                    <a:pt x="0" y="54"/>
                  </a:lnTo>
                  <a:cubicBezTo>
                    <a:pt x="802" y="749"/>
                    <a:pt x="1497" y="1551"/>
                    <a:pt x="1978" y="2513"/>
                  </a:cubicBezTo>
                  <a:cubicBezTo>
                    <a:pt x="2673" y="3689"/>
                    <a:pt x="2994" y="5025"/>
                    <a:pt x="2994" y="6362"/>
                  </a:cubicBezTo>
                  <a:cubicBezTo>
                    <a:pt x="2940" y="7752"/>
                    <a:pt x="2619" y="9088"/>
                    <a:pt x="1978" y="10264"/>
                  </a:cubicBezTo>
                  <a:cubicBezTo>
                    <a:pt x="1764" y="10692"/>
                    <a:pt x="1497" y="11066"/>
                    <a:pt x="1230" y="11440"/>
                  </a:cubicBezTo>
                  <a:lnTo>
                    <a:pt x="2566" y="11280"/>
                  </a:lnTo>
                  <a:cubicBezTo>
                    <a:pt x="3582" y="9890"/>
                    <a:pt x="4116" y="8233"/>
                    <a:pt x="4170" y="6522"/>
                  </a:cubicBezTo>
                  <a:cubicBezTo>
                    <a:pt x="4223" y="4010"/>
                    <a:pt x="3154" y="1604"/>
                    <a:pt x="1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9"/>
            <p:cNvSpPr/>
            <p:nvPr/>
          </p:nvSpPr>
          <p:spPr>
            <a:xfrm>
              <a:off x="4878450" y="2675725"/>
              <a:ext cx="236575" cy="320775"/>
            </a:xfrm>
            <a:custGeom>
              <a:avLst/>
              <a:gdLst/>
              <a:ahLst/>
              <a:cxnLst/>
              <a:rect l="l" t="t" r="r" b="b"/>
              <a:pathLst>
                <a:path w="9463" h="12831" extrusionOk="0">
                  <a:moveTo>
                    <a:pt x="7110" y="1"/>
                  </a:moveTo>
                  <a:lnTo>
                    <a:pt x="1" y="589"/>
                  </a:lnTo>
                  <a:cubicBezTo>
                    <a:pt x="1818" y="2513"/>
                    <a:pt x="2780" y="5026"/>
                    <a:pt x="2673" y="7645"/>
                  </a:cubicBezTo>
                  <a:cubicBezTo>
                    <a:pt x="2620" y="9195"/>
                    <a:pt x="2192" y="10799"/>
                    <a:pt x="1497" y="12189"/>
                  </a:cubicBezTo>
                  <a:lnTo>
                    <a:pt x="7217" y="11548"/>
                  </a:lnTo>
                  <a:lnTo>
                    <a:pt x="6950" y="12830"/>
                  </a:lnTo>
                  <a:cubicBezTo>
                    <a:pt x="7698" y="11922"/>
                    <a:pt x="8286" y="10960"/>
                    <a:pt x="8714" y="9890"/>
                  </a:cubicBezTo>
                  <a:cubicBezTo>
                    <a:pt x="9142" y="8768"/>
                    <a:pt x="9409" y="7538"/>
                    <a:pt x="9462" y="6309"/>
                  </a:cubicBezTo>
                  <a:cubicBezTo>
                    <a:pt x="9462" y="5079"/>
                    <a:pt x="9195" y="3850"/>
                    <a:pt x="8714" y="2674"/>
                  </a:cubicBezTo>
                  <a:cubicBezTo>
                    <a:pt x="8286" y="1712"/>
                    <a:pt x="7752" y="856"/>
                    <a:pt x="7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9"/>
            <p:cNvSpPr/>
            <p:nvPr/>
          </p:nvSpPr>
          <p:spPr>
            <a:xfrm>
              <a:off x="4278400" y="2719825"/>
              <a:ext cx="290025" cy="340825"/>
            </a:xfrm>
            <a:custGeom>
              <a:avLst/>
              <a:gdLst/>
              <a:ahLst/>
              <a:cxnLst/>
              <a:rect l="l" t="t" r="r" b="b"/>
              <a:pathLst>
                <a:path w="11601" h="13633" extrusionOk="0">
                  <a:moveTo>
                    <a:pt x="9249" y="1"/>
                  </a:moveTo>
                  <a:lnTo>
                    <a:pt x="1" y="749"/>
                  </a:lnTo>
                  <a:cubicBezTo>
                    <a:pt x="1765" y="2781"/>
                    <a:pt x="2727" y="5454"/>
                    <a:pt x="2673" y="8180"/>
                  </a:cubicBezTo>
                  <a:cubicBezTo>
                    <a:pt x="2566" y="9890"/>
                    <a:pt x="2139" y="11601"/>
                    <a:pt x="1390" y="13151"/>
                  </a:cubicBezTo>
                  <a:lnTo>
                    <a:pt x="9462" y="12189"/>
                  </a:lnTo>
                  <a:lnTo>
                    <a:pt x="9142" y="13632"/>
                  </a:lnTo>
                  <a:cubicBezTo>
                    <a:pt x="10692" y="11655"/>
                    <a:pt x="11547" y="9196"/>
                    <a:pt x="11547" y="6683"/>
                  </a:cubicBezTo>
                  <a:cubicBezTo>
                    <a:pt x="11601" y="5400"/>
                    <a:pt x="11333" y="4064"/>
                    <a:pt x="10852" y="2834"/>
                  </a:cubicBezTo>
                  <a:cubicBezTo>
                    <a:pt x="10478" y="1818"/>
                    <a:pt x="9943" y="856"/>
                    <a:pt x="9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49"/>
            <p:cNvSpPr/>
            <p:nvPr/>
          </p:nvSpPr>
          <p:spPr>
            <a:xfrm>
              <a:off x="3664975" y="3585825"/>
              <a:ext cx="159075" cy="478475"/>
            </a:xfrm>
            <a:custGeom>
              <a:avLst/>
              <a:gdLst/>
              <a:ahLst/>
              <a:cxnLst/>
              <a:rect l="l" t="t" r="r" b="b"/>
              <a:pathLst>
                <a:path w="6363" h="19139" extrusionOk="0">
                  <a:moveTo>
                    <a:pt x="4972" y="1"/>
                  </a:moveTo>
                  <a:cubicBezTo>
                    <a:pt x="1" y="6629"/>
                    <a:pt x="1070" y="14381"/>
                    <a:pt x="3262" y="18978"/>
                  </a:cubicBezTo>
                  <a:lnTo>
                    <a:pt x="4705" y="19138"/>
                  </a:lnTo>
                  <a:cubicBezTo>
                    <a:pt x="4331" y="18443"/>
                    <a:pt x="4010" y="17748"/>
                    <a:pt x="3743" y="17000"/>
                  </a:cubicBezTo>
                  <a:cubicBezTo>
                    <a:pt x="3048" y="15022"/>
                    <a:pt x="2674" y="12884"/>
                    <a:pt x="2620" y="10799"/>
                  </a:cubicBezTo>
                  <a:cubicBezTo>
                    <a:pt x="2620" y="8661"/>
                    <a:pt x="2995" y="6523"/>
                    <a:pt x="3743" y="4545"/>
                  </a:cubicBezTo>
                  <a:cubicBezTo>
                    <a:pt x="4384" y="2941"/>
                    <a:pt x="5293" y="1444"/>
                    <a:pt x="6362" y="108"/>
                  </a:cubicBezTo>
                  <a:lnTo>
                    <a:pt x="4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49"/>
            <p:cNvSpPr/>
            <p:nvPr/>
          </p:nvSpPr>
          <p:spPr>
            <a:xfrm>
              <a:off x="3663650" y="3194275"/>
              <a:ext cx="327450" cy="310075"/>
            </a:xfrm>
            <a:custGeom>
              <a:avLst/>
              <a:gdLst/>
              <a:ahLst/>
              <a:cxnLst/>
              <a:rect l="l" t="t" r="r" b="b"/>
              <a:pathLst>
                <a:path w="13098" h="12403" extrusionOk="0">
                  <a:moveTo>
                    <a:pt x="12777" y="0"/>
                  </a:moveTo>
                  <a:cubicBezTo>
                    <a:pt x="8375" y="1403"/>
                    <a:pt x="4805" y="2718"/>
                    <a:pt x="2146" y="2718"/>
                  </a:cubicBezTo>
                  <a:cubicBezTo>
                    <a:pt x="1866" y="2718"/>
                    <a:pt x="1596" y="2703"/>
                    <a:pt x="1337" y="2673"/>
                  </a:cubicBezTo>
                  <a:cubicBezTo>
                    <a:pt x="1016" y="2619"/>
                    <a:pt x="589" y="2513"/>
                    <a:pt x="107" y="2459"/>
                  </a:cubicBezTo>
                  <a:cubicBezTo>
                    <a:pt x="1" y="2994"/>
                    <a:pt x="1" y="3528"/>
                    <a:pt x="1" y="4063"/>
                  </a:cubicBezTo>
                  <a:lnTo>
                    <a:pt x="1" y="5239"/>
                  </a:lnTo>
                  <a:cubicBezTo>
                    <a:pt x="1" y="5666"/>
                    <a:pt x="107" y="6041"/>
                    <a:pt x="161" y="6468"/>
                  </a:cubicBezTo>
                  <a:lnTo>
                    <a:pt x="375" y="7644"/>
                  </a:lnTo>
                  <a:lnTo>
                    <a:pt x="695" y="8820"/>
                  </a:lnTo>
                  <a:cubicBezTo>
                    <a:pt x="1123" y="10103"/>
                    <a:pt x="1711" y="11279"/>
                    <a:pt x="2460" y="12402"/>
                  </a:cubicBezTo>
                  <a:lnTo>
                    <a:pt x="2192" y="10852"/>
                  </a:lnTo>
                  <a:lnTo>
                    <a:pt x="13097" y="11814"/>
                  </a:lnTo>
                  <a:cubicBezTo>
                    <a:pt x="12242" y="9996"/>
                    <a:pt x="11761" y="8019"/>
                    <a:pt x="11654" y="5987"/>
                  </a:cubicBezTo>
                  <a:cubicBezTo>
                    <a:pt x="11601" y="3902"/>
                    <a:pt x="11975" y="1871"/>
                    <a:pt x="12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9"/>
            <p:cNvSpPr/>
            <p:nvPr/>
          </p:nvSpPr>
          <p:spPr>
            <a:xfrm>
              <a:off x="5029475" y="3472250"/>
              <a:ext cx="300700" cy="41450"/>
            </a:xfrm>
            <a:custGeom>
              <a:avLst/>
              <a:gdLst/>
              <a:ahLst/>
              <a:cxnLst/>
              <a:rect l="l" t="t" r="r" b="b"/>
              <a:pathLst>
                <a:path w="12028" h="1658" extrusionOk="0">
                  <a:moveTo>
                    <a:pt x="12028" y="0"/>
                  </a:moveTo>
                  <a:lnTo>
                    <a:pt x="6415" y="588"/>
                  </a:lnTo>
                  <a:lnTo>
                    <a:pt x="3635" y="909"/>
                  </a:lnTo>
                  <a:lnTo>
                    <a:pt x="0" y="1657"/>
                  </a:lnTo>
                  <a:lnTo>
                    <a:pt x="855" y="1550"/>
                  </a:lnTo>
                  <a:lnTo>
                    <a:pt x="6415" y="802"/>
                  </a:lnTo>
                  <a:lnTo>
                    <a:pt x="120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49"/>
            <p:cNvSpPr/>
            <p:nvPr/>
          </p:nvSpPr>
          <p:spPr>
            <a:xfrm>
              <a:off x="3885500" y="2766600"/>
              <a:ext cx="108275" cy="326125"/>
            </a:xfrm>
            <a:custGeom>
              <a:avLst/>
              <a:gdLst/>
              <a:ahLst/>
              <a:cxnLst/>
              <a:rect l="l" t="t" r="r" b="b"/>
              <a:pathLst>
                <a:path w="4331" h="13045" extrusionOk="0">
                  <a:moveTo>
                    <a:pt x="1283" y="1"/>
                  </a:moveTo>
                  <a:lnTo>
                    <a:pt x="0" y="108"/>
                  </a:lnTo>
                  <a:cubicBezTo>
                    <a:pt x="1978" y="1979"/>
                    <a:pt x="3047" y="4652"/>
                    <a:pt x="3047" y="7378"/>
                  </a:cubicBezTo>
                  <a:cubicBezTo>
                    <a:pt x="2994" y="8875"/>
                    <a:pt x="2673" y="10318"/>
                    <a:pt x="2085" y="11708"/>
                  </a:cubicBezTo>
                  <a:cubicBezTo>
                    <a:pt x="1871" y="12189"/>
                    <a:pt x="1657" y="12617"/>
                    <a:pt x="1390" y="13044"/>
                  </a:cubicBezTo>
                  <a:lnTo>
                    <a:pt x="2780" y="12884"/>
                  </a:lnTo>
                  <a:cubicBezTo>
                    <a:pt x="3689" y="11280"/>
                    <a:pt x="4223" y="9463"/>
                    <a:pt x="4277" y="7592"/>
                  </a:cubicBezTo>
                  <a:cubicBezTo>
                    <a:pt x="4330" y="4759"/>
                    <a:pt x="3261" y="2032"/>
                    <a:pt x="12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49"/>
            <p:cNvSpPr/>
            <p:nvPr/>
          </p:nvSpPr>
          <p:spPr>
            <a:xfrm>
              <a:off x="4212925" y="2741225"/>
              <a:ext cx="109600" cy="314075"/>
            </a:xfrm>
            <a:custGeom>
              <a:avLst/>
              <a:gdLst/>
              <a:ahLst/>
              <a:cxnLst/>
              <a:rect l="l" t="t" r="r" b="b"/>
              <a:pathLst>
                <a:path w="4384" h="12563" extrusionOk="0">
                  <a:moveTo>
                    <a:pt x="1337" y="0"/>
                  </a:moveTo>
                  <a:lnTo>
                    <a:pt x="0" y="54"/>
                  </a:lnTo>
                  <a:cubicBezTo>
                    <a:pt x="855" y="856"/>
                    <a:pt x="1550" y="1818"/>
                    <a:pt x="2085" y="2887"/>
                  </a:cubicBezTo>
                  <a:cubicBezTo>
                    <a:pt x="2726" y="4223"/>
                    <a:pt x="3047" y="5667"/>
                    <a:pt x="2994" y="7110"/>
                  </a:cubicBezTo>
                  <a:cubicBezTo>
                    <a:pt x="2994" y="8553"/>
                    <a:pt x="2673" y="9997"/>
                    <a:pt x="2032" y="11333"/>
                  </a:cubicBezTo>
                  <a:cubicBezTo>
                    <a:pt x="1871" y="11761"/>
                    <a:pt x="1657" y="12188"/>
                    <a:pt x="1390" y="12563"/>
                  </a:cubicBezTo>
                  <a:lnTo>
                    <a:pt x="2780" y="12402"/>
                  </a:lnTo>
                  <a:cubicBezTo>
                    <a:pt x="3689" y="10852"/>
                    <a:pt x="4223" y="9088"/>
                    <a:pt x="4277" y="7270"/>
                  </a:cubicBezTo>
                  <a:cubicBezTo>
                    <a:pt x="4384" y="4544"/>
                    <a:pt x="3314" y="1871"/>
                    <a:pt x="13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9"/>
            <p:cNvSpPr/>
            <p:nvPr/>
          </p:nvSpPr>
          <p:spPr>
            <a:xfrm>
              <a:off x="3949650" y="2743900"/>
              <a:ext cx="319425" cy="347475"/>
            </a:xfrm>
            <a:custGeom>
              <a:avLst/>
              <a:gdLst/>
              <a:ahLst/>
              <a:cxnLst/>
              <a:rect l="l" t="t" r="r" b="b"/>
              <a:pathLst>
                <a:path w="12777" h="13899" extrusionOk="0">
                  <a:moveTo>
                    <a:pt x="10371" y="0"/>
                  </a:moveTo>
                  <a:lnTo>
                    <a:pt x="0" y="802"/>
                  </a:lnTo>
                  <a:cubicBezTo>
                    <a:pt x="1818" y="2940"/>
                    <a:pt x="2833" y="5720"/>
                    <a:pt x="2727" y="8553"/>
                  </a:cubicBezTo>
                  <a:cubicBezTo>
                    <a:pt x="2673" y="10317"/>
                    <a:pt x="2192" y="12028"/>
                    <a:pt x="1444" y="13632"/>
                  </a:cubicBezTo>
                  <a:lnTo>
                    <a:pt x="10745" y="12562"/>
                  </a:lnTo>
                  <a:lnTo>
                    <a:pt x="10478" y="13899"/>
                  </a:lnTo>
                  <a:cubicBezTo>
                    <a:pt x="11921" y="11868"/>
                    <a:pt x="12669" y="9462"/>
                    <a:pt x="12723" y="7003"/>
                  </a:cubicBezTo>
                  <a:cubicBezTo>
                    <a:pt x="12776" y="5613"/>
                    <a:pt x="12509" y="4277"/>
                    <a:pt x="12081" y="2994"/>
                  </a:cubicBezTo>
                  <a:cubicBezTo>
                    <a:pt x="11654" y="1925"/>
                    <a:pt x="11066" y="909"/>
                    <a:pt x="10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9"/>
            <p:cNvSpPr/>
            <p:nvPr/>
          </p:nvSpPr>
          <p:spPr>
            <a:xfrm>
              <a:off x="3992400" y="3166200"/>
              <a:ext cx="80225" cy="331450"/>
            </a:xfrm>
            <a:custGeom>
              <a:avLst/>
              <a:gdLst/>
              <a:ahLst/>
              <a:cxnLst/>
              <a:rect l="l" t="t" r="r" b="b"/>
              <a:pathLst>
                <a:path w="3209" h="13258" extrusionOk="0">
                  <a:moveTo>
                    <a:pt x="3155" y="0"/>
                  </a:moveTo>
                  <a:lnTo>
                    <a:pt x="1658" y="428"/>
                  </a:lnTo>
                  <a:cubicBezTo>
                    <a:pt x="535" y="2459"/>
                    <a:pt x="1" y="4758"/>
                    <a:pt x="54" y="7057"/>
                  </a:cubicBezTo>
                  <a:cubicBezTo>
                    <a:pt x="161" y="9195"/>
                    <a:pt x="749" y="11280"/>
                    <a:pt x="1765" y="13151"/>
                  </a:cubicBezTo>
                  <a:lnTo>
                    <a:pt x="3208" y="13258"/>
                  </a:lnTo>
                  <a:cubicBezTo>
                    <a:pt x="2887" y="12723"/>
                    <a:pt x="2620" y="12189"/>
                    <a:pt x="2353" y="11601"/>
                  </a:cubicBezTo>
                  <a:cubicBezTo>
                    <a:pt x="1658" y="9943"/>
                    <a:pt x="1284" y="8126"/>
                    <a:pt x="1337" y="6362"/>
                  </a:cubicBezTo>
                  <a:cubicBezTo>
                    <a:pt x="1337" y="5881"/>
                    <a:pt x="1391" y="5453"/>
                    <a:pt x="1391" y="5025"/>
                  </a:cubicBezTo>
                  <a:cubicBezTo>
                    <a:pt x="1444" y="4544"/>
                    <a:pt x="1551" y="4063"/>
                    <a:pt x="1658" y="3636"/>
                  </a:cubicBezTo>
                  <a:lnTo>
                    <a:pt x="2032" y="2353"/>
                  </a:lnTo>
                  <a:cubicBezTo>
                    <a:pt x="2193" y="1925"/>
                    <a:pt x="2406" y="1497"/>
                    <a:pt x="2567" y="1123"/>
                  </a:cubicBezTo>
                  <a:cubicBezTo>
                    <a:pt x="2727" y="749"/>
                    <a:pt x="2941" y="375"/>
                    <a:pt x="31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9"/>
            <p:cNvSpPr/>
            <p:nvPr/>
          </p:nvSpPr>
          <p:spPr>
            <a:xfrm>
              <a:off x="4053875" y="3119425"/>
              <a:ext cx="370225" cy="419650"/>
            </a:xfrm>
            <a:custGeom>
              <a:avLst/>
              <a:gdLst/>
              <a:ahLst/>
              <a:cxnLst/>
              <a:rect l="l" t="t" r="r" b="b"/>
              <a:pathLst>
                <a:path w="14809" h="16786" extrusionOk="0">
                  <a:moveTo>
                    <a:pt x="10692" y="1"/>
                  </a:moveTo>
                  <a:lnTo>
                    <a:pt x="6683" y="428"/>
                  </a:lnTo>
                  <a:cubicBezTo>
                    <a:pt x="4919" y="749"/>
                    <a:pt x="3315" y="1177"/>
                    <a:pt x="1711" y="1604"/>
                  </a:cubicBezTo>
                  <a:cubicBezTo>
                    <a:pt x="1444" y="2139"/>
                    <a:pt x="1177" y="2727"/>
                    <a:pt x="963" y="3315"/>
                  </a:cubicBezTo>
                  <a:cubicBezTo>
                    <a:pt x="322" y="4919"/>
                    <a:pt x="54" y="6522"/>
                    <a:pt x="1" y="8233"/>
                  </a:cubicBezTo>
                  <a:lnTo>
                    <a:pt x="1" y="9462"/>
                  </a:lnTo>
                  <a:cubicBezTo>
                    <a:pt x="1" y="9890"/>
                    <a:pt x="108" y="10318"/>
                    <a:pt x="161" y="10692"/>
                  </a:cubicBezTo>
                  <a:cubicBezTo>
                    <a:pt x="215" y="11119"/>
                    <a:pt x="322" y="11547"/>
                    <a:pt x="375" y="11921"/>
                  </a:cubicBezTo>
                  <a:lnTo>
                    <a:pt x="749" y="13151"/>
                  </a:lnTo>
                  <a:cubicBezTo>
                    <a:pt x="1123" y="14434"/>
                    <a:pt x="1711" y="15663"/>
                    <a:pt x="2460" y="16786"/>
                  </a:cubicBezTo>
                  <a:lnTo>
                    <a:pt x="2139" y="15236"/>
                  </a:lnTo>
                  <a:lnTo>
                    <a:pt x="11334" y="16037"/>
                  </a:lnTo>
                  <a:cubicBezTo>
                    <a:pt x="10639" y="14968"/>
                    <a:pt x="10158" y="13739"/>
                    <a:pt x="9997" y="12456"/>
                  </a:cubicBezTo>
                  <a:cubicBezTo>
                    <a:pt x="9356" y="8660"/>
                    <a:pt x="11013" y="4598"/>
                    <a:pt x="14808" y="214"/>
                  </a:cubicBezTo>
                  <a:lnTo>
                    <a:pt x="106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9"/>
            <p:cNvSpPr/>
            <p:nvPr/>
          </p:nvSpPr>
          <p:spPr>
            <a:xfrm>
              <a:off x="4041850" y="3621925"/>
              <a:ext cx="1204150" cy="513200"/>
            </a:xfrm>
            <a:custGeom>
              <a:avLst/>
              <a:gdLst/>
              <a:ahLst/>
              <a:cxnLst/>
              <a:rect l="l" t="t" r="r" b="b"/>
              <a:pathLst>
                <a:path w="48166" h="20528" extrusionOk="0">
                  <a:moveTo>
                    <a:pt x="30150" y="1764"/>
                  </a:moveTo>
                  <a:lnTo>
                    <a:pt x="30150" y="1764"/>
                  </a:lnTo>
                  <a:cubicBezTo>
                    <a:pt x="28012" y="2138"/>
                    <a:pt x="25874" y="2459"/>
                    <a:pt x="23735" y="2833"/>
                  </a:cubicBezTo>
                  <a:cubicBezTo>
                    <a:pt x="21651" y="3154"/>
                    <a:pt x="19512" y="3421"/>
                    <a:pt x="17374" y="3742"/>
                  </a:cubicBezTo>
                  <a:cubicBezTo>
                    <a:pt x="15236" y="4063"/>
                    <a:pt x="13098" y="4330"/>
                    <a:pt x="10959" y="4597"/>
                  </a:cubicBezTo>
                  <a:cubicBezTo>
                    <a:pt x="8821" y="4865"/>
                    <a:pt x="6683" y="5132"/>
                    <a:pt x="4491" y="5346"/>
                  </a:cubicBezTo>
                  <a:cubicBezTo>
                    <a:pt x="6629" y="4918"/>
                    <a:pt x="8768" y="4597"/>
                    <a:pt x="10906" y="4277"/>
                  </a:cubicBezTo>
                  <a:cubicBezTo>
                    <a:pt x="13044" y="3956"/>
                    <a:pt x="15182" y="3635"/>
                    <a:pt x="17321" y="3315"/>
                  </a:cubicBezTo>
                  <a:cubicBezTo>
                    <a:pt x="19405" y="2994"/>
                    <a:pt x="21597" y="2726"/>
                    <a:pt x="23735" y="2513"/>
                  </a:cubicBezTo>
                  <a:cubicBezTo>
                    <a:pt x="25874" y="2245"/>
                    <a:pt x="28012" y="1978"/>
                    <a:pt x="30150" y="1764"/>
                  </a:cubicBezTo>
                  <a:close/>
                  <a:moveTo>
                    <a:pt x="36458" y="4330"/>
                  </a:moveTo>
                  <a:lnTo>
                    <a:pt x="36458" y="4330"/>
                  </a:lnTo>
                  <a:cubicBezTo>
                    <a:pt x="33732" y="4811"/>
                    <a:pt x="31059" y="5239"/>
                    <a:pt x="28333" y="5667"/>
                  </a:cubicBezTo>
                  <a:lnTo>
                    <a:pt x="20207" y="6896"/>
                  </a:lnTo>
                  <a:lnTo>
                    <a:pt x="12082" y="8019"/>
                  </a:lnTo>
                  <a:cubicBezTo>
                    <a:pt x="9356" y="8393"/>
                    <a:pt x="6629" y="8767"/>
                    <a:pt x="3903" y="9088"/>
                  </a:cubicBezTo>
                  <a:cubicBezTo>
                    <a:pt x="6576" y="8553"/>
                    <a:pt x="9302" y="8126"/>
                    <a:pt x="12028" y="7751"/>
                  </a:cubicBezTo>
                  <a:lnTo>
                    <a:pt x="20154" y="6468"/>
                  </a:lnTo>
                  <a:lnTo>
                    <a:pt x="28279" y="5346"/>
                  </a:lnTo>
                  <a:cubicBezTo>
                    <a:pt x="31006" y="4972"/>
                    <a:pt x="33732" y="4651"/>
                    <a:pt x="36458" y="4330"/>
                  </a:cubicBezTo>
                  <a:close/>
                  <a:moveTo>
                    <a:pt x="45172" y="6255"/>
                  </a:moveTo>
                  <a:lnTo>
                    <a:pt x="45172" y="6255"/>
                  </a:lnTo>
                  <a:cubicBezTo>
                    <a:pt x="43675" y="6629"/>
                    <a:pt x="42178" y="6896"/>
                    <a:pt x="40681" y="7270"/>
                  </a:cubicBezTo>
                  <a:cubicBezTo>
                    <a:pt x="39184" y="7591"/>
                    <a:pt x="37688" y="7858"/>
                    <a:pt x="36191" y="8179"/>
                  </a:cubicBezTo>
                  <a:cubicBezTo>
                    <a:pt x="34694" y="8446"/>
                    <a:pt x="33197" y="8714"/>
                    <a:pt x="31700" y="8927"/>
                  </a:cubicBezTo>
                  <a:cubicBezTo>
                    <a:pt x="30204" y="9195"/>
                    <a:pt x="28653" y="9462"/>
                    <a:pt x="27157" y="9622"/>
                  </a:cubicBezTo>
                  <a:cubicBezTo>
                    <a:pt x="28653" y="9248"/>
                    <a:pt x="30150" y="8927"/>
                    <a:pt x="31647" y="8607"/>
                  </a:cubicBezTo>
                  <a:cubicBezTo>
                    <a:pt x="33144" y="8286"/>
                    <a:pt x="34641" y="8019"/>
                    <a:pt x="36137" y="7698"/>
                  </a:cubicBezTo>
                  <a:cubicBezTo>
                    <a:pt x="37634" y="7377"/>
                    <a:pt x="39131" y="7163"/>
                    <a:pt x="40628" y="6896"/>
                  </a:cubicBezTo>
                  <a:cubicBezTo>
                    <a:pt x="42178" y="6682"/>
                    <a:pt x="43675" y="6415"/>
                    <a:pt x="45172" y="6255"/>
                  </a:cubicBezTo>
                  <a:close/>
                  <a:moveTo>
                    <a:pt x="46989" y="0"/>
                  </a:moveTo>
                  <a:cubicBezTo>
                    <a:pt x="43434" y="416"/>
                    <a:pt x="25202" y="2466"/>
                    <a:pt x="15856" y="2466"/>
                  </a:cubicBezTo>
                  <a:cubicBezTo>
                    <a:pt x="14382" y="2466"/>
                    <a:pt x="13128" y="2415"/>
                    <a:pt x="12189" y="2299"/>
                  </a:cubicBezTo>
                  <a:cubicBezTo>
                    <a:pt x="11601" y="2245"/>
                    <a:pt x="11120" y="2138"/>
                    <a:pt x="10639" y="2085"/>
                  </a:cubicBezTo>
                  <a:lnTo>
                    <a:pt x="5293" y="2673"/>
                  </a:lnTo>
                  <a:lnTo>
                    <a:pt x="10264" y="2032"/>
                  </a:lnTo>
                  <a:cubicBezTo>
                    <a:pt x="9356" y="1871"/>
                    <a:pt x="8393" y="1604"/>
                    <a:pt x="7538" y="1230"/>
                  </a:cubicBezTo>
                  <a:lnTo>
                    <a:pt x="3796" y="1657"/>
                  </a:lnTo>
                  <a:cubicBezTo>
                    <a:pt x="1658" y="4972"/>
                    <a:pt x="375" y="8126"/>
                    <a:pt x="108" y="11012"/>
                  </a:cubicBezTo>
                  <a:lnTo>
                    <a:pt x="45172" y="4384"/>
                  </a:lnTo>
                  <a:lnTo>
                    <a:pt x="45172" y="4384"/>
                  </a:lnTo>
                  <a:lnTo>
                    <a:pt x="54" y="11921"/>
                  </a:lnTo>
                  <a:cubicBezTo>
                    <a:pt x="1" y="12402"/>
                    <a:pt x="1" y="12937"/>
                    <a:pt x="54" y="13471"/>
                  </a:cubicBezTo>
                  <a:lnTo>
                    <a:pt x="23361" y="10104"/>
                  </a:lnTo>
                  <a:lnTo>
                    <a:pt x="161" y="14273"/>
                  </a:lnTo>
                  <a:lnTo>
                    <a:pt x="161" y="14540"/>
                  </a:lnTo>
                  <a:cubicBezTo>
                    <a:pt x="428" y="16251"/>
                    <a:pt x="1123" y="17962"/>
                    <a:pt x="2139" y="19405"/>
                  </a:cubicBezTo>
                  <a:lnTo>
                    <a:pt x="45118" y="10531"/>
                  </a:lnTo>
                  <a:lnTo>
                    <a:pt x="2674" y="20153"/>
                  </a:lnTo>
                  <a:lnTo>
                    <a:pt x="2994" y="20528"/>
                  </a:lnTo>
                  <a:cubicBezTo>
                    <a:pt x="24377" y="16572"/>
                    <a:pt x="44423" y="11173"/>
                    <a:pt x="48165" y="10157"/>
                  </a:cubicBezTo>
                  <a:lnTo>
                    <a:pt x="48005" y="9622"/>
                  </a:lnTo>
                  <a:cubicBezTo>
                    <a:pt x="47951" y="9302"/>
                    <a:pt x="47791" y="8927"/>
                    <a:pt x="47737" y="8607"/>
                  </a:cubicBezTo>
                  <a:lnTo>
                    <a:pt x="4919" y="16358"/>
                  </a:lnTo>
                  <a:lnTo>
                    <a:pt x="47470" y="7751"/>
                  </a:lnTo>
                  <a:cubicBezTo>
                    <a:pt x="47043" y="5774"/>
                    <a:pt x="46829" y="3742"/>
                    <a:pt x="46882" y="1711"/>
                  </a:cubicBezTo>
                  <a:lnTo>
                    <a:pt x="46882" y="1711"/>
                  </a:lnTo>
                  <a:lnTo>
                    <a:pt x="23468" y="4758"/>
                  </a:lnTo>
                  <a:lnTo>
                    <a:pt x="46936" y="856"/>
                  </a:lnTo>
                  <a:cubicBezTo>
                    <a:pt x="46936" y="588"/>
                    <a:pt x="46989" y="321"/>
                    <a:pt x="46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9"/>
            <p:cNvSpPr/>
            <p:nvPr/>
          </p:nvSpPr>
          <p:spPr>
            <a:xfrm>
              <a:off x="2341925" y="3485600"/>
              <a:ext cx="279350" cy="471775"/>
            </a:xfrm>
            <a:custGeom>
              <a:avLst/>
              <a:gdLst/>
              <a:ahLst/>
              <a:cxnLst/>
              <a:rect l="l" t="t" r="r" b="b"/>
              <a:pathLst>
                <a:path w="11174" h="18871" extrusionOk="0">
                  <a:moveTo>
                    <a:pt x="2727" y="1"/>
                  </a:moveTo>
                  <a:cubicBezTo>
                    <a:pt x="1979" y="1284"/>
                    <a:pt x="1337" y="2620"/>
                    <a:pt x="856" y="4010"/>
                  </a:cubicBezTo>
                  <a:cubicBezTo>
                    <a:pt x="268" y="5720"/>
                    <a:pt x="1" y="7485"/>
                    <a:pt x="1" y="9249"/>
                  </a:cubicBezTo>
                  <a:lnTo>
                    <a:pt x="54" y="10585"/>
                  </a:lnTo>
                  <a:lnTo>
                    <a:pt x="215" y="11921"/>
                  </a:lnTo>
                  <a:lnTo>
                    <a:pt x="482" y="13204"/>
                  </a:lnTo>
                  <a:lnTo>
                    <a:pt x="803" y="14487"/>
                  </a:lnTo>
                  <a:cubicBezTo>
                    <a:pt x="1284" y="16038"/>
                    <a:pt x="1979" y="17534"/>
                    <a:pt x="2888" y="18871"/>
                  </a:cubicBezTo>
                  <a:lnTo>
                    <a:pt x="2567" y="16893"/>
                  </a:lnTo>
                  <a:lnTo>
                    <a:pt x="9356" y="17695"/>
                  </a:lnTo>
                  <a:cubicBezTo>
                    <a:pt x="6843" y="12082"/>
                    <a:pt x="7538" y="5560"/>
                    <a:pt x="11173" y="642"/>
                  </a:cubicBezTo>
                  <a:lnTo>
                    <a:pt x="27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9"/>
            <p:cNvSpPr/>
            <p:nvPr/>
          </p:nvSpPr>
          <p:spPr>
            <a:xfrm>
              <a:off x="2407425" y="4025525"/>
              <a:ext cx="902100" cy="101575"/>
            </a:xfrm>
            <a:custGeom>
              <a:avLst/>
              <a:gdLst/>
              <a:ahLst/>
              <a:cxnLst/>
              <a:rect l="l" t="t" r="r" b="b"/>
              <a:pathLst>
                <a:path w="36084" h="4063" extrusionOk="0">
                  <a:moveTo>
                    <a:pt x="3208" y="0"/>
                  </a:moveTo>
                  <a:lnTo>
                    <a:pt x="0" y="321"/>
                  </a:lnTo>
                  <a:lnTo>
                    <a:pt x="33250" y="4063"/>
                  </a:lnTo>
                  <a:lnTo>
                    <a:pt x="36084" y="3742"/>
                  </a:lnTo>
                  <a:cubicBezTo>
                    <a:pt x="24430" y="2406"/>
                    <a:pt x="12028" y="1069"/>
                    <a:pt x="3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49"/>
            <p:cNvSpPr/>
            <p:nvPr/>
          </p:nvSpPr>
          <p:spPr>
            <a:xfrm>
              <a:off x="2947325" y="3098050"/>
              <a:ext cx="296725" cy="352825"/>
            </a:xfrm>
            <a:custGeom>
              <a:avLst/>
              <a:gdLst/>
              <a:ahLst/>
              <a:cxnLst/>
              <a:rect l="l" t="t" r="r" b="b"/>
              <a:pathLst>
                <a:path w="11869" h="14113" extrusionOk="0">
                  <a:moveTo>
                    <a:pt x="1604" y="0"/>
                  </a:moveTo>
                  <a:cubicBezTo>
                    <a:pt x="1337" y="428"/>
                    <a:pt x="1123" y="909"/>
                    <a:pt x="910" y="1390"/>
                  </a:cubicBezTo>
                  <a:cubicBezTo>
                    <a:pt x="322" y="2833"/>
                    <a:pt x="1" y="4330"/>
                    <a:pt x="1" y="5880"/>
                  </a:cubicBezTo>
                  <a:cubicBezTo>
                    <a:pt x="1" y="7431"/>
                    <a:pt x="268" y="8927"/>
                    <a:pt x="749" y="10424"/>
                  </a:cubicBezTo>
                  <a:cubicBezTo>
                    <a:pt x="1230" y="11761"/>
                    <a:pt x="1925" y="12990"/>
                    <a:pt x="2781" y="14113"/>
                  </a:cubicBezTo>
                  <a:lnTo>
                    <a:pt x="2567" y="12242"/>
                  </a:lnTo>
                  <a:lnTo>
                    <a:pt x="11868" y="13044"/>
                  </a:lnTo>
                  <a:cubicBezTo>
                    <a:pt x="10959" y="11333"/>
                    <a:pt x="10478" y="9409"/>
                    <a:pt x="10371" y="7484"/>
                  </a:cubicBezTo>
                  <a:cubicBezTo>
                    <a:pt x="10318" y="5613"/>
                    <a:pt x="10639" y="3742"/>
                    <a:pt x="11387" y="2032"/>
                  </a:cubicBezTo>
                  <a:lnTo>
                    <a:pt x="8340" y="1230"/>
                  </a:lnTo>
                  <a:cubicBezTo>
                    <a:pt x="5988" y="802"/>
                    <a:pt x="3743" y="374"/>
                    <a:pt x="1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49"/>
            <p:cNvSpPr/>
            <p:nvPr/>
          </p:nvSpPr>
          <p:spPr>
            <a:xfrm>
              <a:off x="2651975" y="3043250"/>
              <a:ext cx="247275" cy="372875"/>
            </a:xfrm>
            <a:custGeom>
              <a:avLst/>
              <a:gdLst/>
              <a:ahLst/>
              <a:cxnLst/>
              <a:rect l="l" t="t" r="r" b="b"/>
              <a:pathLst>
                <a:path w="9891" h="14915" extrusionOk="0">
                  <a:moveTo>
                    <a:pt x="2513" y="0"/>
                  </a:moveTo>
                  <a:cubicBezTo>
                    <a:pt x="1925" y="856"/>
                    <a:pt x="1391" y="1765"/>
                    <a:pt x="963" y="2727"/>
                  </a:cubicBezTo>
                  <a:cubicBezTo>
                    <a:pt x="375" y="4117"/>
                    <a:pt x="54" y="5560"/>
                    <a:pt x="54" y="7057"/>
                  </a:cubicBezTo>
                  <a:cubicBezTo>
                    <a:pt x="1" y="8554"/>
                    <a:pt x="268" y="9997"/>
                    <a:pt x="803" y="11387"/>
                  </a:cubicBezTo>
                  <a:cubicBezTo>
                    <a:pt x="1284" y="12670"/>
                    <a:pt x="1979" y="13846"/>
                    <a:pt x="2781" y="14915"/>
                  </a:cubicBezTo>
                  <a:lnTo>
                    <a:pt x="2460" y="13365"/>
                  </a:lnTo>
                  <a:lnTo>
                    <a:pt x="2460" y="13365"/>
                  </a:lnTo>
                  <a:lnTo>
                    <a:pt x="9142" y="13953"/>
                  </a:lnTo>
                  <a:cubicBezTo>
                    <a:pt x="8340" y="12349"/>
                    <a:pt x="7912" y="10585"/>
                    <a:pt x="7806" y="8767"/>
                  </a:cubicBezTo>
                  <a:cubicBezTo>
                    <a:pt x="7752" y="6201"/>
                    <a:pt x="8447" y="3636"/>
                    <a:pt x="9890" y="1551"/>
                  </a:cubicBezTo>
                  <a:cubicBezTo>
                    <a:pt x="6950" y="963"/>
                    <a:pt x="4438" y="428"/>
                    <a:pt x="2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9"/>
            <p:cNvSpPr/>
            <p:nvPr/>
          </p:nvSpPr>
          <p:spPr>
            <a:xfrm>
              <a:off x="3366975" y="3560450"/>
              <a:ext cx="378225" cy="509200"/>
            </a:xfrm>
            <a:custGeom>
              <a:avLst/>
              <a:gdLst/>
              <a:ahLst/>
              <a:cxnLst/>
              <a:rect l="l" t="t" r="r" b="b"/>
              <a:pathLst>
                <a:path w="15129" h="20368" extrusionOk="0">
                  <a:moveTo>
                    <a:pt x="2780" y="0"/>
                  </a:moveTo>
                  <a:cubicBezTo>
                    <a:pt x="1925" y="1444"/>
                    <a:pt x="1283" y="2994"/>
                    <a:pt x="802" y="4544"/>
                  </a:cubicBezTo>
                  <a:cubicBezTo>
                    <a:pt x="267" y="6415"/>
                    <a:pt x="0" y="8339"/>
                    <a:pt x="54" y="10264"/>
                  </a:cubicBezTo>
                  <a:lnTo>
                    <a:pt x="107" y="11707"/>
                  </a:lnTo>
                  <a:lnTo>
                    <a:pt x="267" y="13151"/>
                  </a:lnTo>
                  <a:cubicBezTo>
                    <a:pt x="321" y="13632"/>
                    <a:pt x="428" y="14113"/>
                    <a:pt x="481" y="14594"/>
                  </a:cubicBezTo>
                  <a:lnTo>
                    <a:pt x="802" y="16037"/>
                  </a:lnTo>
                  <a:cubicBezTo>
                    <a:pt x="1230" y="17534"/>
                    <a:pt x="1818" y="19031"/>
                    <a:pt x="2620" y="20367"/>
                  </a:cubicBezTo>
                  <a:lnTo>
                    <a:pt x="2299" y="18550"/>
                  </a:lnTo>
                  <a:lnTo>
                    <a:pt x="2299" y="18550"/>
                  </a:lnTo>
                  <a:lnTo>
                    <a:pt x="13418" y="19779"/>
                  </a:lnTo>
                  <a:cubicBezTo>
                    <a:pt x="11226" y="14647"/>
                    <a:pt x="10905" y="7110"/>
                    <a:pt x="15128" y="909"/>
                  </a:cubicBezTo>
                  <a:lnTo>
                    <a:pt x="2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9"/>
            <p:cNvSpPr/>
            <p:nvPr/>
          </p:nvSpPr>
          <p:spPr>
            <a:xfrm>
              <a:off x="3762550" y="3589850"/>
              <a:ext cx="371550" cy="525225"/>
            </a:xfrm>
            <a:custGeom>
              <a:avLst/>
              <a:gdLst/>
              <a:ahLst/>
              <a:cxnLst/>
              <a:rect l="l" t="t" r="r" b="b"/>
              <a:pathLst>
                <a:path w="14862" h="21009" extrusionOk="0">
                  <a:moveTo>
                    <a:pt x="2780" y="0"/>
                  </a:moveTo>
                  <a:cubicBezTo>
                    <a:pt x="1978" y="1497"/>
                    <a:pt x="1283" y="3101"/>
                    <a:pt x="802" y="4704"/>
                  </a:cubicBezTo>
                  <a:cubicBezTo>
                    <a:pt x="268" y="6629"/>
                    <a:pt x="0" y="8607"/>
                    <a:pt x="0" y="10638"/>
                  </a:cubicBezTo>
                  <a:lnTo>
                    <a:pt x="54" y="12135"/>
                  </a:lnTo>
                  <a:lnTo>
                    <a:pt x="214" y="13632"/>
                  </a:lnTo>
                  <a:cubicBezTo>
                    <a:pt x="321" y="14113"/>
                    <a:pt x="374" y="14594"/>
                    <a:pt x="481" y="15075"/>
                  </a:cubicBezTo>
                  <a:lnTo>
                    <a:pt x="802" y="16518"/>
                  </a:lnTo>
                  <a:cubicBezTo>
                    <a:pt x="1230" y="18122"/>
                    <a:pt x="1818" y="19619"/>
                    <a:pt x="2566" y="21009"/>
                  </a:cubicBezTo>
                  <a:lnTo>
                    <a:pt x="2245" y="19138"/>
                  </a:lnTo>
                  <a:lnTo>
                    <a:pt x="11547" y="20153"/>
                  </a:lnTo>
                  <a:cubicBezTo>
                    <a:pt x="10852" y="18870"/>
                    <a:pt x="10371" y="17481"/>
                    <a:pt x="10104" y="16037"/>
                  </a:cubicBezTo>
                  <a:cubicBezTo>
                    <a:pt x="9355" y="11387"/>
                    <a:pt x="10959" y="6308"/>
                    <a:pt x="14861" y="856"/>
                  </a:cubicBezTo>
                  <a:lnTo>
                    <a:pt x="2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9"/>
            <p:cNvSpPr/>
            <p:nvPr/>
          </p:nvSpPr>
          <p:spPr>
            <a:xfrm>
              <a:off x="4144750" y="3863800"/>
              <a:ext cx="1208150" cy="312750"/>
            </a:xfrm>
            <a:custGeom>
              <a:avLst/>
              <a:gdLst/>
              <a:ahLst/>
              <a:cxnLst/>
              <a:rect l="l" t="t" r="r" b="b"/>
              <a:pathLst>
                <a:path w="48326" h="12510" extrusionOk="0">
                  <a:moveTo>
                    <a:pt x="45279" y="1"/>
                  </a:moveTo>
                  <a:lnTo>
                    <a:pt x="45492" y="803"/>
                  </a:lnTo>
                  <a:cubicBezTo>
                    <a:pt x="45546" y="1123"/>
                    <a:pt x="45386" y="1444"/>
                    <a:pt x="45065" y="1551"/>
                  </a:cubicBezTo>
                  <a:cubicBezTo>
                    <a:pt x="44851" y="1605"/>
                    <a:pt x="23308" y="7645"/>
                    <a:pt x="1" y="11975"/>
                  </a:cubicBezTo>
                  <a:cubicBezTo>
                    <a:pt x="268" y="12242"/>
                    <a:pt x="482" y="12403"/>
                    <a:pt x="642" y="12510"/>
                  </a:cubicBezTo>
                  <a:cubicBezTo>
                    <a:pt x="21597" y="9195"/>
                    <a:pt x="47898" y="1444"/>
                    <a:pt x="47898" y="1444"/>
                  </a:cubicBezTo>
                  <a:cubicBezTo>
                    <a:pt x="48326" y="215"/>
                    <a:pt x="46669" y="1"/>
                    <a:pt x="45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9"/>
            <p:cNvSpPr/>
            <p:nvPr/>
          </p:nvSpPr>
          <p:spPr>
            <a:xfrm>
              <a:off x="4430750" y="3323900"/>
              <a:ext cx="1193450" cy="263300"/>
            </a:xfrm>
            <a:custGeom>
              <a:avLst/>
              <a:gdLst/>
              <a:ahLst/>
              <a:cxnLst/>
              <a:rect l="l" t="t" r="r" b="b"/>
              <a:pathLst>
                <a:path w="47738" h="10532" extrusionOk="0">
                  <a:moveTo>
                    <a:pt x="44744" y="0"/>
                  </a:moveTo>
                  <a:lnTo>
                    <a:pt x="44958" y="642"/>
                  </a:lnTo>
                  <a:cubicBezTo>
                    <a:pt x="45011" y="909"/>
                    <a:pt x="44851" y="1283"/>
                    <a:pt x="44530" y="1337"/>
                  </a:cubicBezTo>
                  <a:cubicBezTo>
                    <a:pt x="44316" y="1390"/>
                    <a:pt x="23040" y="6415"/>
                    <a:pt x="1" y="10157"/>
                  </a:cubicBezTo>
                  <a:cubicBezTo>
                    <a:pt x="268" y="10318"/>
                    <a:pt x="482" y="10478"/>
                    <a:pt x="589" y="10531"/>
                  </a:cubicBezTo>
                  <a:cubicBezTo>
                    <a:pt x="21276" y="7645"/>
                    <a:pt x="47363" y="1176"/>
                    <a:pt x="47363" y="1176"/>
                  </a:cubicBezTo>
                  <a:cubicBezTo>
                    <a:pt x="47737" y="214"/>
                    <a:pt x="46187" y="0"/>
                    <a:pt x="44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9"/>
            <p:cNvSpPr/>
            <p:nvPr/>
          </p:nvSpPr>
          <p:spPr>
            <a:xfrm>
              <a:off x="2245725" y="3482925"/>
              <a:ext cx="156375" cy="421000"/>
            </a:xfrm>
            <a:custGeom>
              <a:avLst/>
              <a:gdLst/>
              <a:ahLst/>
              <a:cxnLst/>
              <a:rect l="l" t="t" r="r" b="b"/>
              <a:pathLst>
                <a:path w="6255" h="16840" extrusionOk="0">
                  <a:moveTo>
                    <a:pt x="4918" y="1"/>
                  </a:moveTo>
                  <a:cubicBezTo>
                    <a:pt x="0" y="5614"/>
                    <a:pt x="962" y="12616"/>
                    <a:pt x="3314" y="16679"/>
                  </a:cubicBezTo>
                  <a:lnTo>
                    <a:pt x="4758" y="16840"/>
                  </a:lnTo>
                  <a:cubicBezTo>
                    <a:pt x="4383" y="16252"/>
                    <a:pt x="4009" y="15557"/>
                    <a:pt x="3742" y="14915"/>
                  </a:cubicBezTo>
                  <a:cubicBezTo>
                    <a:pt x="2994" y="13151"/>
                    <a:pt x="2619" y="11280"/>
                    <a:pt x="2566" y="9356"/>
                  </a:cubicBezTo>
                  <a:cubicBezTo>
                    <a:pt x="2566" y="7431"/>
                    <a:pt x="2940" y="5560"/>
                    <a:pt x="3742" y="3796"/>
                  </a:cubicBezTo>
                  <a:cubicBezTo>
                    <a:pt x="4330" y="2406"/>
                    <a:pt x="5185" y="1177"/>
                    <a:pt x="6254" y="108"/>
                  </a:cubicBezTo>
                  <a:lnTo>
                    <a:pt x="49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9"/>
            <p:cNvSpPr/>
            <p:nvPr/>
          </p:nvSpPr>
          <p:spPr>
            <a:xfrm>
              <a:off x="2639950" y="3508325"/>
              <a:ext cx="342150" cy="490475"/>
            </a:xfrm>
            <a:custGeom>
              <a:avLst/>
              <a:gdLst/>
              <a:ahLst/>
              <a:cxnLst/>
              <a:rect l="l" t="t" r="r" b="b"/>
              <a:pathLst>
                <a:path w="13686" h="19619" extrusionOk="0">
                  <a:moveTo>
                    <a:pt x="2780" y="0"/>
                  </a:moveTo>
                  <a:cubicBezTo>
                    <a:pt x="1979" y="1337"/>
                    <a:pt x="1337" y="2780"/>
                    <a:pt x="803" y="4277"/>
                  </a:cubicBezTo>
                  <a:cubicBezTo>
                    <a:pt x="268" y="6041"/>
                    <a:pt x="1" y="7859"/>
                    <a:pt x="1" y="9676"/>
                  </a:cubicBezTo>
                  <a:lnTo>
                    <a:pt x="54" y="11012"/>
                  </a:lnTo>
                  <a:lnTo>
                    <a:pt x="215" y="12349"/>
                  </a:lnTo>
                  <a:lnTo>
                    <a:pt x="482" y="13685"/>
                  </a:lnTo>
                  <a:lnTo>
                    <a:pt x="803" y="15022"/>
                  </a:lnTo>
                  <a:cubicBezTo>
                    <a:pt x="1284" y="16625"/>
                    <a:pt x="1979" y="18176"/>
                    <a:pt x="2941" y="19619"/>
                  </a:cubicBezTo>
                  <a:lnTo>
                    <a:pt x="2620" y="17267"/>
                  </a:lnTo>
                  <a:lnTo>
                    <a:pt x="12082" y="18336"/>
                  </a:lnTo>
                  <a:cubicBezTo>
                    <a:pt x="9463" y="12616"/>
                    <a:pt x="10104" y="5881"/>
                    <a:pt x="13686" y="695"/>
                  </a:cubicBezTo>
                  <a:lnTo>
                    <a:pt x="2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9"/>
            <p:cNvSpPr/>
            <p:nvPr/>
          </p:nvSpPr>
          <p:spPr>
            <a:xfrm>
              <a:off x="3003450" y="3533725"/>
              <a:ext cx="344825" cy="501175"/>
            </a:xfrm>
            <a:custGeom>
              <a:avLst/>
              <a:gdLst/>
              <a:ahLst/>
              <a:cxnLst/>
              <a:rect l="l" t="t" r="r" b="b"/>
              <a:pathLst>
                <a:path w="13793" h="20047" extrusionOk="0">
                  <a:moveTo>
                    <a:pt x="2674" y="0"/>
                  </a:moveTo>
                  <a:cubicBezTo>
                    <a:pt x="1872" y="1390"/>
                    <a:pt x="1284" y="2780"/>
                    <a:pt x="803" y="4277"/>
                  </a:cubicBezTo>
                  <a:cubicBezTo>
                    <a:pt x="268" y="6094"/>
                    <a:pt x="1" y="7965"/>
                    <a:pt x="1" y="9836"/>
                  </a:cubicBezTo>
                  <a:lnTo>
                    <a:pt x="54" y="11279"/>
                  </a:lnTo>
                  <a:lnTo>
                    <a:pt x="215" y="12669"/>
                  </a:lnTo>
                  <a:lnTo>
                    <a:pt x="482" y="14059"/>
                  </a:lnTo>
                  <a:lnTo>
                    <a:pt x="803" y="15449"/>
                  </a:lnTo>
                  <a:cubicBezTo>
                    <a:pt x="1284" y="17053"/>
                    <a:pt x="1925" y="18603"/>
                    <a:pt x="2834" y="20046"/>
                  </a:cubicBezTo>
                  <a:lnTo>
                    <a:pt x="2406" y="17961"/>
                  </a:lnTo>
                  <a:lnTo>
                    <a:pt x="12029" y="19084"/>
                  </a:lnTo>
                  <a:cubicBezTo>
                    <a:pt x="9890" y="14059"/>
                    <a:pt x="9570" y="6843"/>
                    <a:pt x="13793" y="802"/>
                  </a:cubicBezTo>
                  <a:lnTo>
                    <a:pt x="26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49"/>
            <p:cNvSpPr/>
            <p:nvPr/>
          </p:nvSpPr>
          <p:spPr>
            <a:xfrm>
              <a:off x="2908575" y="3532375"/>
              <a:ext cx="152375" cy="446400"/>
            </a:xfrm>
            <a:custGeom>
              <a:avLst/>
              <a:gdLst/>
              <a:ahLst/>
              <a:cxnLst/>
              <a:rect l="l" t="t" r="r" b="b"/>
              <a:pathLst>
                <a:path w="6095" h="17856" extrusionOk="0">
                  <a:moveTo>
                    <a:pt x="4758" y="1"/>
                  </a:moveTo>
                  <a:cubicBezTo>
                    <a:pt x="1" y="5881"/>
                    <a:pt x="909" y="13311"/>
                    <a:pt x="3154" y="17695"/>
                  </a:cubicBezTo>
                  <a:lnTo>
                    <a:pt x="4651" y="17855"/>
                  </a:lnTo>
                  <a:cubicBezTo>
                    <a:pt x="4224" y="17214"/>
                    <a:pt x="3903" y="16519"/>
                    <a:pt x="3636" y="15824"/>
                  </a:cubicBezTo>
                  <a:cubicBezTo>
                    <a:pt x="2887" y="13953"/>
                    <a:pt x="2513" y="11975"/>
                    <a:pt x="2513" y="9944"/>
                  </a:cubicBezTo>
                  <a:cubicBezTo>
                    <a:pt x="2513" y="7912"/>
                    <a:pt x="2887" y="5934"/>
                    <a:pt x="3636" y="4063"/>
                  </a:cubicBezTo>
                  <a:cubicBezTo>
                    <a:pt x="4224" y="2567"/>
                    <a:pt x="5079" y="1230"/>
                    <a:pt x="6095" y="54"/>
                  </a:cubicBezTo>
                  <a:lnTo>
                    <a:pt x="47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49"/>
            <p:cNvSpPr/>
            <p:nvPr/>
          </p:nvSpPr>
          <p:spPr>
            <a:xfrm>
              <a:off x="2546400" y="3504325"/>
              <a:ext cx="155050" cy="433000"/>
            </a:xfrm>
            <a:custGeom>
              <a:avLst/>
              <a:gdLst/>
              <a:ahLst/>
              <a:cxnLst/>
              <a:rect l="l" t="t" r="r" b="b"/>
              <a:pathLst>
                <a:path w="6202" h="17320" extrusionOk="0">
                  <a:moveTo>
                    <a:pt x="4865" y="0"/>
                  </a:moveTo>
                  <a:cubicBezTo>
                    <a:pt x="1" y="5720"/>
                    <a:pt x="803" y="12830"/>
                    <a:pt x="2994" y="17160"/>
                  </a:cubicBezTo>
                  <a:lnTo>
                    <a:pt x="4438" y="17320"/>
                  </a:lnTo>
                  <a:cubicBezTo>
                    <a:pt x="4117" y="16732"/>
                    <a:pt x="3850" y="16197"/>
                    <a:pt x="3636" y="15609"/>
                  </a:cubicBezTo>
                  <a:cubicBezTo>
                    <a:pt x="2887" y="13738"/>
                    <a:pt x="2513" y="11814"/>
                    <a:pt x="2460" y="9836"/>
                  </a:cubicBezTo>
                  <a:cubicBezTo>
                    <a:pt x="2460" y="7858"/>
                    <a:pt x="2834" y="5934"/>
                    <a:pt x="3636" y="4116"/>
                  </a:cubicBezTo>
                  <a:cubicBezTo>
                    <a:pt x="4224" y="2619"/>
                    <a:pt x="5133" y="1283"/>
                    <a:pt x="6202" y="107"/>
                  </a:cubicBezTo>
                  <a:lnTo>
                    <a:pt x="48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9"/>
            <p:cNvSpPr/>
            <p:nvPr/>
          </p:nvSpPr>
          <p:spPr>
            <a:xfrm>
              <a:off x="2565125" y="3035225"/>
              <a:ext cx="137675" cy="338150"/>
            </a:xfrm>
            <a:custGeom>
              <a:avLst/>
              <a:gdLst/>
              <a:ahLst/>
              <a:cxnLst/>
              <a:rect l="l" t="t" r="r" b="b"/>
              <a:pathLst>
                <a:path w="5507" h="13526" extrusionOk="0">
                  <a:moveTo>
                    <a:pt x="4544" y="1"/>
                  </a:moveTo>
                  <a:cubicBezTo>
                    <a:pt x="642" y="3422"/>
                    <a:pt x="0" y="9195"/>
                    <a:pt x="2994" y="13418"/>
                  </a:cubicBezTo>
                  <a:lnTo>
                    <a:pt x="4384" y="13525"/>
                  </a:lnTo>
                  <a:cubicBezTo>
                    <a:pt x="4009" y="13044"/>
                    <a:pt x="3742" y="12563"/>
                    <a:pt x="3475" y="12028"/>
                  </a:cubicBezTo>
                  <a:cubicBezTo>
                    <a:pt x="3261" y="11654"/>
                    <a:pt x="3154" y="11280"/>
                    <a:pt x="2994" y="10906"/>
                  </a:cubicBezTo>
                  <a:cubicBezTo>
                    <a:pt x="2833" y="10532"/>
                    <a:pt x="2726" y="10158"/>
                    <a:pt x="2620" y="9730"/>
                  </a:cubicBezTo>
                  <a:cubicBezTo>
                    <a:pt x="2513" y="9356"/>
                    <a:pt x="2513" y="8928"/>
                    <a:pt x="2406" y="8554"/>
                  </a:cubicBezTo>
                  <a:cubicBezTo>
                    <a:pt x="2352" y="8126"/>
                    <a:pt x="2352" y="7752"/>
                    <a:pt x="2352" y="7324"/>
                  </a:cubicBezTo>
                  <a:cubicBezTo>
                    <a:pt x="2352" y="6897"/>
                    <a:pt x="2406" y="6469"/>
                    <a:pt x="2459" y="6095"/>
                  </a:cubicBezTo>
                  <a:cubicBezTo>
                    <a:pt x="2513" y="5667"/>
                    <a:pt x="2620" y="5293"/>
                    <a:pt x="2726" y="4919"/>
                  </a:cubicBezTo>
                  <a:lnTo>
                    <a:pt x="3101" y="3743"/>
                  </a:lnTo>
                  <a:cubicBezTo>
                    <a:pt x="3261" y="3369"/>
                    <a:pt x="3475" y="2994"/>
                    <a:pt x="3635" y="2620"/>
                  </a:cubicBezTo>
                  <a:cubicBezTo>
                    <a:pt x="4170" y="1765"/>
                    <a:pt x="4758" y="909"/>
                    <a:pt x="5506" y="215"/>
                  </a:cubicBezTo>
                  <a:lnTo>
                    <a:pt x="45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9"/>
            <p:cNvSpPr/>
            <p:nvPr/>
          </p:nvSpPr>
          <p:spPr>
            <a:xfrm>
              <a:off x="2884525" y="3087350"/>
              <a:ext cx="82875" cy="311400"/>
            </a:xfrm>
            <a:custGeom>
              <a:avLst/>
              <a:gdLst/>
              <a:ahLst/>
              <a:cxnLst/>
              <a:rect l="l" t="t" r="r" b="b"/>
              <a:pathLst>
                <a:path w="3315" h="12456" extrusionOk="0">
                  <a:moveTo>
                    <a:pt x="2245" y="1"/>
                  </a:moveTo>
                  <a:cubicBezTo>
                    <a:pt x="802" y="1978"/>
                    <a:pt x="0" y="4437"/>
                    <a:pt x="107" y="6896"/>
                  </a:cubicBezTo>
                  <a:cubicBezTo>
                    <a:pt x="161" y="8821"/>
                    <a:pt x="749" y="10692"/>
                    <a:pt x="1764" y="12349"/>
                  </a:cubicBezTo>
                  <a:lnTo>
                    <a:pt x="3154" y="12456"/>
                  </a:lnTo>
                  <a:cubicBezTo>
                    <a:pt x="2887" y="12028"/>
                    <a:pt x="2620" y="11601"/>
                    <a:pt x="2406" y="11120"/>
                  </a:cubicBezTo>
                  <a:cubicBezTo>
                    <a:pt x="1711" y="9623"/>
                    <a:pt x="1337" y="7912"/>
                    <a:pt x="1337" y="6255"/>
                  </a:cubicBezTo>
                  <a:cubicBezTo>
                    <a:pt x="1337" y="5827"/>
                    <a:pt x="1390" y="5400"/>
                    <a:pt x="1444" y="4972"/>
                  </a:cubicBezTo>
                  <a:cubicBezTo>
                    <a:pt x="1444" y="4544"/>
                    <a:pt x="1551" y="4170"/>
                    <a:pt x="1657" y="3743"/>
                  </a:cubicBezTo>
                  <a:lnTo>
                    <a:pt x="2032" y="2513"/>
                  </a:lnTo>
                  <a:cubicBezTo>
                    <a:pt x="2192" y="2139"/>
                    <a:pt x="2406" y="1765"/>
                    <a:pt x="2566" y="1390"/>
                  </a:cubicBezTo>
                  <a:cubicBezTo>
                    <a:pt x="2834" y="1016"/>
                    <a:pt x="3047" y="589"/>
                    <a:pt x="3315" y="214"/>
                  </a:cubicBezTo>
                  <a:lnTo>
                    <a:pt x="22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9"/>
            <p:cNvSpPr/>
            <p:nvPr/>
          </p:nvSpPr>
          <p:spPr>
            <a:xfrm>
              <a:off x="3305500" y="3171550"/>
              <a:ext cx="294025" cy="306050"/>
            </a:xfrm>
            <a:custGeom>
              <a:avLst/>
              <a:gdLst/>
              <a:ahLst/>
              <a:cxnLst/>
              <a:rect l="l" t="t" r="r" b="b"/>
              <a:pathLst>
                <a:path w="11761" h="12242" extrusionOk="0">
                  <a:moveTo>
                    <a:pt x="642" y="0"/>
                  </a:moveTo>
                  <a:cubicBezTo>
                    <a:pt x="214" y="1230"/>
                    <a:pt x="0" y="2513"/>
                    <a:pt x="0" y="3849"/>
                  </a:cubicBezTo>
                  <a:lnTo>
                    <a:pt x="0" y="5025"/>
                  </a:lnTo>
                  <a:cubicBezTo>
                    <a:pt x="0" y="5399"/>
                    <a:pt x="107" y="5774"/>
                    <a:pt x="161" y="6201"/>
                  </a:cubicBezTo>
                  <a:lnTo>
                    <a:pt x="374" y="7324"/>
                  </a:lnTo>
                  <a:cubicBezTo>
                    <a:pt x="481" y="7698"/>
                    <a:pt x="588" y="8126"/>
                    <a:pt x="695" y="8500"/>
                  </a:cubicBezTo>
                  <a:cubicBezTo>
                    <a:pt x="1176" y="9836"/>
                    <a:pt x="1818" y="11066"/>
                    <a:pt x="2673" y="12242"/>
                  </a:cubicBezTo>
                  <a:lnTo>
                    <a:pt x="2299" y="10531"/>
                  </a:lnTo>
                  <a:lnTo>
                    <a:pt x="11761" y="11387"/>
                  </a:lnTo>
                  <a:cubicBezTo>
                    <a:pt x="10905" y="9623"/>
                    <a:pt x="10424" y="7645"/>
                    <a:pt x="10371" y="5720"/>
                  </a:cubicBezTo>
                  <a:cubicBezTo>
                    <a:pt x="10317" y="4598"/>
                    <a:pt x="10424" y="3528"/>
                    <a:pt x="10638" y="2459"/>
                  </a:cubicBezTo>
                  <a:cubicBezTo>
                    <a:pt x="7751" y="1818"/>
                    <a:pt x="4116" y="909"/>
                    <a:pt x="6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9"/>
            <p:cNvSpPr/>
            <p:nvPr/>
          </p:nvSpPr>
          <p:spPr>
            <a:xfrm>
              <a:off x="3244025" y="3158175"/>
              <a:ext cx="81525" cy="272650"/>
            </a:xfrm>
            <a:custGeom>
              <a:avLst/>
              <a:gdLst/>
              <a:ahLst/>
              <a:cxnLst/>
              <a:rect l="l" t="t" r="r" b="b"/>
              <a:pathLst>
                <a:path w="3261" h="10906" extrusionOk="0">
                  <a:moveTo>
                    <a:pt x="1016" y="1"/>
                  </a:moveTo>
                  <a:cubicBezTo>
                    <a:pt x="321" y="1551"/>
                    <a:pt x="0" y="3315"/>
                    <a:pt x="54" y="5026"/>
                  </a:cubicBezTo>
                  <a:cubicBezTo>
                    <a:pt x="107" y="7057"/>
                    <a:pt x="749" y="9035"/>
                    <a:pt x="1818" y="10799"/>
                  </a:cubicBezTo>
                  <a:lnTo>
                    <a:pt x="3261" y="10906"/>
                  </a:lnTo>
                  <a:cubicBezTo>
                    <a:pt x="2940" y="10425"/>
                    <a:pt x="2620" y="9890"/>
                    <a:pt x="2352" y="9356"/>
                  </a:cubicBezTo>
                  <a:cubicBezTo>
                    <a:pt x="1657" y="7805"/>
                    <a:pt x="1283" y="6095"/>
                    <a:pt x="1283" y="4331"/>
                  </a:cubicBezTo>
                  <a:cubicBezTo>
                    <a:pt x="1283" y="3903"/>
                    <a:pt x="1337" y="3475"/>
                    <a:pt x="1390" y="3048"/>
                  </a:cubicBezTo>
                  <a:cubicBezTo>
                    <a:pt x="1443" y="2620"/>
                    <a:pt x="1550" y="2192"/>
                    <a:pt x="1604" y="1765"/>
                  </a:cubicBezTo>
                  <a:lnTo>
                    <a:pt x="2031" y="535"/>
                  </a:lnTo>
                  <a:cubicBezTo>
                    <a:pt x="2031" y="482"/>
                    <a:pt x="2085" y="375"/>
                    <a:pt x="2138" y="268"/>
                  </a:cubicBezTo>
                  <a:lnTo>
                    <a:pt x="10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9"/>
            <p:cNvSpPr/>
            <p:nvPr/>
          </p:nvSpPr>
          <p:spPr>
            <a:xfrm>
              <a:off x="1989125" y="4143125"/>
              <a:ext cx="1403250" cy="959575"/>
            </a:xfrm>
            <a:custGeom>
              <a:avLst/>
              <a:gdLst/>
              <a:ahLst/>
              <a:cxnLst/>
              <a:rect l="l" t="t" r="r" b="b"/>
              <a:pathLst>
                <a:path w="56130" h="38383" extrusionOk="0">
                  <a:moveTo>
                    <a:pt x="21062" y="8393"/>
                  </a:moveTo>
                  <a:cubicBezTo>
                    <a:pt x="23575" y="8660"/>
                    <a:pt x="26034" y="9034"/>
                    <a:pt x="28546" y="9409"/>
                  </a:cubicBezTo>
                  <a:cubicBezTo>
                    <a:pt x="31059" y="9729"/>
                    <a:pt x="33571" y="10157"/>
                    <a:pt x="36030" y="10531"/>
                  </a:cubicBezTo>
                  <a:cubicBezTo>
                    <a:pt x="38543" y="10905"/>
                    <a:pt x="41002" y="11387"/>
                    <a:pt x="43514" y="11814"/>
                  </a:cubicBezTo>
                  <a:lnTo>
                    <a:pt x="47256" y="12509"/>
                  </a:lnTo>
                  <a:cubicBezTo>
                    <a:pt x="48486" y="12723"/>
                    <a:pt x="49715" y="12990"/>
                    <a:pt x="50945" y="13204"/>
                  </a:cubicBezTo>
                  <a:cubicBezTo>
                    <a:pt x="49715" y="13097"/>
                    <a:pt x="48432" y="12883"/>
                    <a:pt x="47203" y="12723"/>
                  </a:cubicBezTo>
                  <a:lnTo>
                    <a:pt x="43461" y="12188"/>
                  </a:lnTo>
                  <a:cubicBezTo>
                    <a:pt x="40948" y="11814"/>
                    <a:pt x="38436" y="11440"/>
                    <a:pt x="35977" y="11066"/>
                  </a:cubicBezTo>
                  <a:cubicBezTo>
                    <a:pt x="33464" y="10638"/>
                    <a:pt x="30952" y="10264"/>
                    <a:pt x="28493" y="9783"/>
                  </a:cubicBezTo>
                  <a:cubicBezTo>
                    <a:pt x="25980" y="9355"/>
                    <a:pt x="23521" y="8874"/>
                    <a:pt x="21062" y="8393"/>
                  </a:cubicBezTo>
                  <a:close/>
                  <a:moveTo>
                    <a:pt x="13685" y="12776"/>
                  </a:moveTo>
                  <a:lnTo>
                    <a:pt x="13685" y="12776"/>
                  </a:lnTo>
                  <a:cubicBezTo>
                    <a:pt x="16893" y="13258"/>
                    <a:pt x="20047" y="13739"/>
                    <a:pt x="23201" y="14220"/>
                  </a:cubicBezTo>
                  <a:cubicBezTo>
                    <a:pt x="26408" y="14701"/>
                    <a:pt x="29562" y="15235"/>
                    <a:pt x="32716" y="15770"/>
                  </a:cubicBezTo>
                  <a:cubicBezTo>
                    <a:pt x="35923" y="16305"/>
                    <a:pt x="39077" y="16893"/>
                    <a:pt x="42231" y="17481"/>
                  </a:cubicBezTo>
                  <a:lnTo>
                    <a:pt x="46989" y="18389"/>
                  </a:lnTo>
                  <a:cubicBezTo>
                    <a:pt x="48539" y="18710"/>
                    <a:pt x="50143" y="18977"/>
                    <a:pt x="51693" y="19298"/>
                  </a:cubicBezTo>
                  <a:cubicBezTo>
                    <a:pt x="50143" y="19084"/>
                    <a:pt x="48539" y="18870"/>
                    <a:pt x="46935" y="18657"/>
                  </a:cubicBezTo>
                  <a:lnTo>
                    <a:pt x="42178" y="17908"/>
                  </a:lnTo>
                  <a:cubicBezTo>
                    <a:pt x="39024" y="17374"/>
                    <a:pt x="35816" y="16839"/>
                    <a:pt x="32662" y="16305"/>
                  </a:cubicBezTo>
                  <a:cubicBezTo>
                    <a:pt x="29508" y="15770"/>
                    <a:pt x="26354" y="15182"/>
                    <a:pt x="23147" y="14594"/>
                  </a:cubicBezTo>
                  <a:cubicBezTo>
                    <a:pt x="19993" y="14006"/>
                    <a:pt x="16839" y="13418"/>
                    <a:pt x="13685" y="12776"/>
                  </a:cubicBezTo>
                  <a:close/>
                  <a:moveTo>
                    <a:pt x="3475" y="16198"/>
                  </a:moveTo>
                  <a:lnTo>
                    <a:pt x="3475" y="16198"/>
                  </a:lnTo>
                  <a:cubicBezTo>
                    <a:pt x="5239" y="16518"/>
                    <a:pt x="7003" y="16893"/>
                    <a:pt x="8767" y="17267"/>
                  </a:cubicBezTo>
                  <a:cubicBezTo>
                    <a:pt x="10531" y="17641"/>
                    <a:pt x="12295" y="18015"/>
                    <a:pt x="14059" y="18443"/>
                  </a:cubicBezTo>
                  <a:cubicBezTo>
                    <a:pt x="15824" y="18817"/>
                    <a:pt x="17588" y="19245"/>
                    <a:pt x="19298" y="19726"/>
                  </a:cubicBezTo>
                  <a:lnTo>
                    <a:pt x="21918" y="20367"/>
                  </a:lnTo>
                  <a:cubicBezTo>
                    <a:pt x="22773" y="20635"/>
                    <a:pt x="23682" y="20848"/>
                    <a:pt x="24537" y="21116"/>
                  </a:cubicBezTo>
                  <a:cubicBezTo>
                    <a:pt x="23682" y="21009"/>
                    <a:pt x="22773" y="20795"/>
                    <a:pt x="21864" y="20688"/>
                  </a:cubicBezTo>
                  <a:lnTo>
                    <a:pt x="21864" y="20635"/>
                  </a:lnTo>
                  <a:lnTo>
                    <a:pt x="19191" y="20100"/>
                  </a:lnTo>
                  <a:cubicBezTo>
                    <a:pt x="17427" y="19726"/>
                    <a:pt x="15717" y="19298"/>
                    <a:pt x="13953" y="18924"/>
                  </a:cubicBezTo>
                  <a:cubicBezTo>
                    <a:pt x="12188" y="18496"/>
                    <a:pt x="10424" y="18069"/>
                    <a:pt x="8714" y="17641"/>
                  </a:cubicBezTo>
                  <a:cubicBezTo>
                    <a:pt x="6950" y="17160"/>
                    <a:pt x="5186" y="16732"/>
                    <a:pt x="3475" y="16198"/>
                  </a:cubicBezTo>
                  <a:close/>
                  <a:moveTo>
                    <a:pt x="642" y="0"/>
                  </a:moveTo>
                  <a:lnTo>
                    <a:pt x="642" y="0"/>
                  </a:lnTo>
                  <a:cubicBezTo>
                    <a:pt x="695" y="374"/>
                    <a:pt x="749" y="749"/>
                    <a:pt x="802" y="1123"/>
                  </a:cubicBezTo>
                  <a:lnTo>
                    <a:pt x="49982" y="8928"/>
                  </a:lnTo>
                  <a:lnTo>
                    <a:pt x="1016" y="2192"/>
                  </a:lnTo>
                  <a:lnTo>
                    <a:pt x="1016" y="2192"/>
                  </a:lnTo>
                  <a:cubicBezTo>
                    <a:pt x="1123" y="2833"/>
                    <a:pt x="1176" y="3635"/>
                    <a:pt x="1283" y="4437"/>
                  </a:cubicBezTo>
                  <a:lnTo>
                    <a:pt x="15182" y="7324"/>
                  </a:lnTo>
                  <a:lnTo>
                    <a:pt x="15182" y="7324"/>
                  </a:lnTo>
                  <a:lnTo>
                    <a:pt x="1337" y="5453"/>
                  </a:lnTo>
                  <a:lnTo>
                    <a:pt x="1337" y="5453"/>
                  </a:lnTo>
                  <a:cubicBezTo>
                    <a:pt x="1390" y="6148"/>
                    <a:pt x="1444" y="6950"/>
                    <a:pt x="1497" y="7698"/>
                  </a:cubicBezTo>
                  <a:lnTo>
                    <a:pt x="28867" y="13044"/>
                  </a:lnTo>
                  <a:lnTo>
                    <a:pt x="28867" y="13044"/>
                  </a:lnTo>
                  <a:lnTo>
                    <a:pt x="1551" y="8767"/>
                  </a:lnTo>
                  <a:lnTo>
                    <a:pt x="1551" y="8767"/>
                  </a:lnTo>
                  <a:cubicBezTo>
                    <a:pt x="1658" y="12188"/>
                    <a:pt x="1390" y="15663"/>
                    <a:pt x="802" y="19084"/>
                  </a:cubicBezTo>
                  <a:lnTo>
                    <a:pt x="50517" y="31326"/>
                  </a:lnTo>
                  <a:lnTo>
                    <a:pt x="642" y="20047"/>
                  </a:lnTo>
                  <a:cubicBezTo>
                    <a:pt x="481" y="20688"/>
                    <a:pt x="375" y="21276"/>
                    <a:pt x="214" y="21864"/>
                  </a:cubicBezTo>
                  <a:lnTo>
                    <a:pt x="0" y="23094"/>
                  </a:lnTo>
                  <a:cubicBezTo>
                    <a:pt x="17267" y="29134"/>
                    <a:pt x="34801" y="34213"/>
                    <a:pt x="52655" y="38382"/>
                  </a:cubicBezTo>
                  <a:cubicBezTo>
                    <a:pt x="52816" y="38061"/>
                    <a:pt x="53029" y="37687"/>
                    <a:pt x="53243" y="37313"/>
                  </a:cubicBezTo>
                  <a:lnTo>
                    <a:pt x="3529" y="23307"/>
                  </a:lnTo>
                  <a:lnTo>
                    <a:pt x="3529" y="23307"/>
                  </a:lnTo>
                  <a:lnTo>
                    <a:pt x="53671" y="36404"/>
                  </a:lnTo>
                  <a:cubicBezTo>
                    <a:pt x="54366" y="34907"/>
                    <a:pt x="54900" y="33357"/>
                    <a:pt x="55328" y="31807"/>
                  </a:cubicBezTo>
                  <a:cubicBezTo>
                    <a:pt x="55649" y="30417"/>
                    <a:pt x="55916" y="28974"/>
                    <a:pt x="56023" y="27584"/>
                  </a:cubicBezTo>
                  <a:lnTo>
                    <a:pt x="28867" y="21811"/>
                  </a:lnTo>
                  <a:lnTo>
                    <a:pt x="56076" y="26568"/>
                  </a:lnTo>
                  <a:cubicBezTo>
                    <a:pt x="56130" y="25659"/>
                    <a:pt x="56130" y="24697"/>
                    <a:pt x="56076" y="23682"/>
                  </a:cubicBezTo>
                  <a:lnTo>
                    <a:pt x="3475" y="13258"/>
                  </a:lnTo>
                  <a:lnTo>
                    <a:pt x="56023" y="22612"/>
                  </a:lnTo>
                  <a:cubicBezTo>
                    <a:pt x="55595" y="17267"/>
                    <a:pt x="54152" y="12028"/>
                    <a:pt x="51800" y="7217"/>
                  </a:cubicBezTo>
                  <a:lnTo>
                    <a:pt x="6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9"/>
            <p:cNvSpPr/>
            <p:nvPr/>
          </p:nvSpPr>
          <p:spPr>
            <a:xfrm>
              <a:off x="4273050" y="4268750"/>
              <a:ext cx="331450" cy="622775"/>
            </a:xfrm>
            <a:custGeom>
              <a:avLst/>
              <a:gdLst/>
              <a:ahLst/>
              <a:cxnLst/>
              <a:rect l="l" t="t" r="r" b="b"/>
              <a:pathLst>
                <a:path w="13258" h="24911" extrusionOk="0">
                  <a:moveTo>
                    <a:pt x="12563" y="0"/>
                  </a:moveTo>
                  <a:cubicBezTo>
                    <a:pt x="8340" y="856"/>
                    <a:pt x="4331" y="1604"/>
                    <a:pt x="856" y="2245"/>
                  </a:cubicBezTo>
                  <a:cubicBezTo>
                    <a:pt x="2299" y="9302"/>
                    <a:pt x="2032" y="16572"/>
                    <a:pt x="1" y="23468"/>
                  </a:cubicBezTo>
                  <a:lnTo>
                    <a:pt x="10478" y="21490"/>
                  </a:lnTo>
                  <a:lnTo>
                    <a:pt x="10478" y="21490"/>
                  </a:lnTo>
                  <a:lnTo>
                    <a:pt x="9997" y="24911"/>
                  </a:lnTo>
                  <a:cubicBezTo>
                    <a:pt x="11120" y="22452"/>
                    <a:pt x="11868" y="19833"/>
                    <a:pt x="12403" y="17213"/>
                  </a:cubicBezTo>
                  <a:lnTo>
                    <a:pt x="12777" y="14968"/>
                  </a:lnTo>
                  <a:cubicBezTo>
                    <a:pt x="12830" y="14220"/>
                    <a:pt x="12937" y="13471"/>
                    <a:pt x="13044" y="12723"/>
                  </a:cubicBezTo>
                  <a:lnTo>
                    <a:pt x="13205" y="10424"/>
                  </a:lnTo>
                  <a:lnTo>
                    <a:pt x="13258" y="8179"/>
                  </a:lnTo>
                  <a:cubicBezTo>
                    <a:pt x="13258" y="7431"/>
                    <a:pt x="13258" y="6682"/>
                    <a:pt x="13258" y="5934"/>
                  </a:cubicBezTo>
                  <a:cubicBezTo>
                    <a:pt x="13205" y="5186"/>
                    <a:pt x="13098" y="4437"/>
                    <a:pt x="13098" y="3689"/>
                  </a:cubicBezTo>
                  <a:lnTo>
                    <a:pt x="13044" y="3101"/>
                  </a:lnTo>
                  <a:lnTo>
                    <a:pt x="12937" y="2513"/>
                  </a:lnTo>
                  <a:lnTo>
                    <a:pt x="12830" y="1390"/>
                  </a:lnTo>
                  <a:cubicBezTo>
                    <a:pt x="12777" y="962"/>
                    <a:pt x="12670" y="481"/>
                    <a:pt x="12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9"/>
            <p:cNvSpPr/>
            <p:nvPr/>
          </p:nvSpPr>
          <p:spPr>
            <a:xfrm>
              <a:off x="3643600" y="4179200"/>
              <a:ext cx="173775" cy="788525"/>
            </a:xfrm>
            <a:custGeom>
              <a:avLst/>
              <a:gdLst/>
              <a:ahLst/>
              <a:cxnLst/>
              <a:rect l="l" t="t" r="r" b="b"/>
              <a:pathLst>
                <a:path w="6951" h="31541" extrusionOk="0">
                  <a:moveTo>
                    <a:pt x="1070" y="1"/>
                  </a:moveTo>
                  <a:lnTo>
                    <a:pt x="1" y="161"/>
                  </a:lnTo>
                  <a:cubicBezTo>
                    <a:pt x="1497" y="2620"/>
                    <a:pt x="2620" y="5293"/>
                    <a:pt x="3315" y="8073"/>
                  </a:cubicBezTo>
                  <a:lnTo>
                    <a:pt x="3636" y="9302"/>
                  </a:lnTo>
                  <a:cubicBezTo>
                    <a:pt x="3743" y="9676"/>
                    <a:pt x="3796" y="10104"/>
                    <a:pt x="3903" y="10478"/>
                  </a:cubicBezTo>
                  <a:lnTo>
                    <a:pt x="4117" y="11708"/>
                  </a:lnTo>
                  <a:lnTo>
                    <a:pt x="4224" y="12349"/>
                  </a:lnTo>
                  <a:lnTo>
                    <a:pt x="4277" y="12937"/>
                  </a:lnTo>
                  <a:cubicBezTo>
                    <a:pt x="4331" y="13792"/>
                    <a:pt x="4438" y="14594"/>
                    <a:pt x="4491" y="15450"/>
                  </a:cubicBezTo>
                  <a:lnTo>
                    <a:pt x="4544" y="17909"/>
                  </a:lnTo>
                  <a:cubicBezTo>
                    <a:pt x="4544" y="21223"/>
                    <a:pt x="4117" y="24537"/>
                    <a:pt x="3315" y="27745"/>
                  </a:cubicBezTo>
                  <a:cubicBezTo>
                    <a:pt x="3101" y="28546"/>
                    <a:pt x="2887" y="29348"/>
                    <a:pt x="2673" y="30097"/>
                  </a:cubicBezTo>
                  <a:cubicBezTo>
                    <a:pt x="2460" y="30578"/>
                    <a:pt x="2299" y="31059"/>
                    <a:pt x="2139" y="31540"/>
                  </a:cubicBezTo>
                  <a:lnTo>
                    <a:pt x="3048" y="31326"/>
                  </a:lnTo>
                  <a:cubicBezTo>
                    <a:pt x="5667" y="23735"/>
                    <a:pt x="6950" y="10745"/>
                    <a:pt x="1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9"/>
            <p:cNvSpPr/>
            <p:nvPr/>
          </p:nvSpPr>
          <p:spPr>
            <a:xfrm>
              <a:off x="3281425" y="4183200"/>
              <a:ext cx="438375" cy="870050"/>
            </a:xfrm>
            <a:custGeom>
              <a:avLst/>
              <a:gdLst/>
              <a:ahLst/>
              <a:cxnLst/>
              <a:rect l="l" t="t" r="r" b="b"/>
              <a:pathLst>
                <a:path w="17535" h="34802" extrusionOk="0">
                  <a:moveTo>
                    <a:pt x="14274" y="1"/>
                  </a:moveTo>
                  <a:lnTo>
                    <a:pt x="1" y="1925"/>
                  </a:lnTo>
                  <a:cubicBezTo>
                    <a:pt x="6897" y="14862"/>
                    <a:pt x="6576" y="24644"/>
                    <a:pt x="5079" y="30632"/>
                  </a:cubicBezTo>
                  <a:cubicBezTo>
                    <a:pt x="4812" y="31701"/>
                    <a:pt x="4438" y="32716"/>
                    <a:pt x="4064" y="33732"/>
                  </a:cubicBezTo>
                  <a:lnTo>
                    <a:pt x="14915" y="31647"/>
                  </a:lnTo>
                  <a:lnTo>
                    <a:pt x="14541" y="34801"/>
                  </a:lnTo>
                  <a:cubicBezTo>
                    <a:pt x="15450" y="32396"/>
                    <a:pt x="16145" y="29883"/>
                    <a:pt x="16626" y="27317"/>
                  </a:cubicBezTo>
                  <a:lnTo>
                    <a:pt x="17000" y="24912"/>
                  </a:lnTo>
                  <a:cubicBezTo>
                    <a:pt x="17107" y="24110"/>
                    <a:pt x="17214" y="23362"/>
                    <a:pt x="17267" y="22560"/>
                  </a:cubicBezTo>
                  <a:lnTo>
                    <a:pt x="17481" y="20154"/>
                  </a:lnTo>
                  <a:lnTo>
                    <a:pt x="17535" y="17749"/>
                  </a:lnTo>
                  <a:lnTo>
                    <a:pt x="17481" y="15343"/>
                  </a:lnTo>
                  <a:cubicBezTo>
                    <a:pt x="17481" y="14541"/>
                    <a:pt x="17374" y="13739"/>
                    <a:pt x="17321" y="12937"/>
                  </a:cubicBezTo>
                  <a:lnTo>
                    <a:pt x="17267" y="12349"/>
                  </a:lnTo>
                  <a:lnTo>
                    <a:pt x="17214" y="11708"/>
                  </a:lnTo>
                  <a:lnTo>
                    <a:pt x="17054" y="10532"/>
                  </a:lnTo>
                  <a:cubicBezTo>
                    <a:pt x="16947" y="9730"/>
                    <a:pt x="16786" y="8982"/>
                    <a:pt x="16626" y="8180"/>
                  </a:cubicBezTo>
                  <a:cubicBezTo>
                    <a:pt x="16091" y="5400"/>
                    <a:pt x="15290" y="2620"/>
                    <a:pt x="14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9"/>
            <p:cNvSpPr/>
            <p:nvPr/>
          </p:nvSpPr>
          <p:spPr>
            <a:xfrm>
              <a:off x="4158125" y="4338225"/>
              <a:ext cx="94900" cy="539950"/>
            </a:xfrm>
            <a:custGeom>
              <a:avLst/>
              <a:gdLst/>
              <a:ahLst/>
              <a:cxnLst/>
              <a:rect l="l" t="t" r="r" b="b"/>
              <a:pathLst>
                <a:path w="3796" h="21598" extrusionOk="0">
                  <a:moveTo>
                    <a:pt x="2353" y="1"/>
                  </a:moveTo>
                  <a:lnTo>
                    <a:pt x="1551" y="161"/>
                  </a:lnTo>
                  <a:cubicBezTo>
                    <a:pt x="1658" y="536"/>
                    <a:pt x="1711" y="910"/>
                    <a:pt x="1765" y="1230"/>
                  </a:cubicBezTo>
                  <a:lnTo>
                    <a:pt x="1978" y="2460"/>
                  </a:lnTo>
                  <a:lnTo>
                    <a:pt x="2085" y="3048"/>
                  </a:lnTo>
                  <a:lnTo>
                    <a:pt x="2139" y="3636"/>
                  </a:lnTo>
                  <a:cubicBezTo>
                    <a:pt x="2246" y="4438"/>
                    <a:pt x="2353" y="5240"/>
                    <a:pt x="2353" y="6042"/>
                  </a:cubicBezTo>
                  <a:cubicBezTo>
                    <a:pt x="2406" y="6843"/>
                    <a:pt x="2406" y="7645"/>
                    <a:pt x="2459" y="8447"/>
                  </a:cubicBezTo>
                  <a:cubicBezTo>
                    <a:pt x="2406" y="11655"/>
                    <a:pt x="1978" y="14862"/>
                    <a:pt x="1176" y="17962"/>
                  </a:cubicBezTo>
                  <a:cubicBezTo>
                    <a:pt x="963" y="18711"/>
                    <a:pt x="749" y="19513"/>
                    <a:pt x="535" y="20261"/>
                  </a:cubicBezTo>
                  <a:cubicBezTo>
                    <a:pt x="321" y="20689"/>
                    <a:pt x="161" y="21170"/>
                    <a:pt x="0" y="21597"/>
                  </a:cubicBezTo>
                  <a:lnTo>
                    <a:pt x="1016" y="21384"/>
                  </a:lnTo>
                  <a:cubicBezTo>
                    <a:pt x="3315" y="14541"/>
                    <a:pt x="3796" y="7164"/>
                    <a:pt x="23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9"/>
            <p:cNvSpPr/>
            <p:nvPr/>
          </p:nvSpPr>
          <p:spPr>
            <a:xfrm>
              <a:off x="3763875" y="4187225"/>
              <a:ext cx="417000" cy="777825"/>
            </a:xfrm>
            <a:custGeom>
              <a:avLst/>
              <a:gdLst/>
              <a:ahLst/>
              <a:cxnLst/>
              <a:rect l="l" t="t" r="r" b="b"/>
              <a:pathLst>
                <a:path w="16680" h="31113" extrusionOk="0">
                  <a:moveTo>
                    <a:pt x="1" y="0"/>
                  </a:moveTo>
                  <a:lnTo>
                    <a:pt x="1" y="0"/>
                  </a:lnTo>
                  <a:cubicBezTo>
                    <a:pt x="5026" y="10478"/>
                    <a:pt x="4224" y="22345"/>
                    <a:pt x="1872" y="30310"/>
                  </a:cubicBezTo>
                  <a:lnTo>
                    <a:pt x="14060" y="28012"/>
                  </a:lnTo>
                  <a:lnTo>
                    <a:pt x="14060" y="28012"/>
                  </a:lnTo>
                  <a:lnTo>
                    <a:pt x="13686" y="31112"/>
                  </a:lnTo>
                  <a:cubicBezTo>
                    <a:pt x="14648" y="28707"/>
                    <a:pt x="15343" y="26248"/>
                    <a:pt x="15824" y="23735"/>
                  </a:cubicBezTo>
                  <a:lnTo>
                    <a:pt x="16198" y="21436"/>
                  </a:lnTo>
                  <a:cubicBezTo>
                    <a:pt x="16252" y="20635"/>
                    <a:pt x="16358" y="19886"/>
                    <a:pt x="16465" y="19138"/>
                  </a:cubicBezTo>
                  <a:lnTo>
                    <a:pt x="16626" y="16786"/>
                  </a:lnTo>
                  <a:lnTo>
                    <a:pt x="16679" y="14487"/>
                  </a:lnTo>
                  <a:cubicBezTo>
                    <a:pt x="16679" y="13685"/>
                    <a:pt x="16679" y="12937"/>
                    <a:pt x="16626" y="12135"/>
                  </a:cubicBezTo>
                  <a:cubicBezTo>
                    <a:pt x="16626" y="11387"/>
                    <a:pt x="16519" y="10585"/>
                    <a:pt x="16465" y="9836"/>
                  </a:cubicBezTo>
                  <a:lnTo>
                    <a:pt x="16465" y="9248"/>
                  </a:lnTo>
                  <a:lnTo>
                    <a:pt x="16358" y="8660"/>
                  </a:lnTo>
                  <a:lnTo>
                    <a:pt x="16198" y="7538"/>
                  </a:lnTo>
                  <a:cubicBezTo>
                    <a:pt x="16198" y="7164"/>
                    <a:pt x="16145" y="6789"/>
                    <a:pt x="16038" y="6415"/>
                  </a:cubicBezTo>
                  <a:cubicBezTo>
                    <a:pt x="15022" y="6629"/>
                    <a:pt x="14060" y="6736"/>
                    <a:pt x="13258" y="6843"/>
                  </a:cubicBezTo>
                  <a:cubicBezTo>
                    <a:pt x="13025" y="6876"/>
                    <a:pt x="12789" y="6893"/>
                    <a:pt x="12553" y="6893"/>
                  </a:cubicBezTo>
                  <a:cubicBezTo>
                    <a:pt x="11273" y="6893"/>
                    <a:pt x="9983" y="6409"/>
                    <a:pt x="9035" y="5506"/>
                  </a:cubicBezTo>
                  <a:cubicBezTo>
                    <a:pt x="6362" y="3208"/>
                    <a:pt x="3315" y="133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9"/>
            <p:cNvSpPr/>
            <p:nvPr/>
          </p:nvSpPr>
          <p:spPr>
            <a:xfrm>
              <a:off x="2041250" y="3464225"/>
              <a:ext cx="280675" cy="453075"/>
            </a:xfrm>
            <a:custGeom>
              <a:avLst/>
              <a:gdLst/>
              <a:ahLst/>
              <a:cxnLst/>
              <a:rect l="l" t="t" r="r" b="b"/>
              <a:pathLst>
                <a:path w="11227" h="18123" extrusionOk="0">
                  <a:moveTo>
                    <a:pt x="3154" y="0"/>
                  </a:moveTo>
                  <a:cubicBezTo>
                    <a:pt x="1123" y="1764"/>
                    <a:pt x="0" y="5399"/>
                    <a:pt x="0" y="9141"/>
                  </a:cubicBezTo>
                  <a:cubicBezTo>
                    <a:pt x="0" y="12616"/>
                    <a:pt x="1069" y="16144"/>
                    <a:pt x="3314" y="18122"/>
                  </a:cubicBezTo>
                  <a:lnTo>
                    <a:pt x="2299" y="16358"/>
                  </a:lnTo>
                  <a:lnTo>
                    <a:pt x="9569" y="17160"/>
                  </a:lnTo>
                  <a:cubicBezTo>
                    <a:pt x="6950" y="11814"/>
                    <a:pt x="7591" y="5399"/>
                    <a:pt x="11226" y="588"/>
                  </a:cubicBezTo>
                  <a:lnTo>
                    <a:pt x="31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9"/>
            <p:cNvSpPr/>
            <p:nvPr/>
          </p:nvSpPr>
          <p:spPr>
            <a:xfrm>
              <a:off x="1891575" y="4056250"/>
              <a:ext cx="1307025" cy="185800"/>
            </a:xfrm>
            <a:custGeom>
              <a:avLst/>
              <a:gdLst/>
              <a:ahLst/>
              <a:cxnLst/>
              <a:rect l="l" t="t" r="r" b="b"/>
              <a:pathLst>
                <a:path w="52281" h="7432" extrusionOk="0">
                  <a:moveTo>
                    <a:pt x="0" y="1"/>
                  </a:moveTo>
                  <a:lnTo>
                    <a:pt x="0" y="1"/>
                  </a:lnTo>
                  <a:cubicBezTo>
                    <a:pt x="4383" y="696"/>
                    <a:pt x="8713" y="1390"/>
                    <a:pt x="13043" y="2032"/>
                  </a:cubicBezTo>
                  <a:lnTo>
                    <a:pt x="26140" y="3956"/>
                  </a:lnTo>
                  <a:lnTo>
                    <a:pt x="39184" y="5720"/>
                  </a:lnTo>
                  <a:lnTo>
                    <a:pt x="45759" y="6629"/>
                  </a:lnTo>
                  <a:lnTo>
                    <a:pt x="52281" y="7431"/>
                  </a:lnTo>
                  <a:lnTo>
                    <a:pt x="45759" y="6308"/>
                  </a:lnTo>
                  <a:lnTo>
                    <a:pt x="39237" y="5346"/>
                  </a:lnTo>
                  <a:lnTo>
                    <a:pt x="26194" y="3422"/>
                  </a:lnTo>
                  <a:lnTo>
                    <a:pt x="13097" y="1658"/>
                  </a:lnTo>
                  <a:cubicBezTo>
                    <a:pt x="8767" y="1070"/>
                    <a:pt x="4383" y="48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9"/>
            <p:cNvSpPr/>
            <p:nvPr/>
          </p:nvSpPr>
          <p:spPr>
            <a:xfrm>
              <a:off x="2013175" y="4001450"/>
              <a:ext cx="1583675" cy="195150"/>
            </a:xfrm>
            <a:custGeom>
              <a:avLst/>
              <a:gdLst/>
              <a:ahLst/>
              <a:cxnLst/>
              <a:rect l="l" t="t" r="r" b="b"/>
              <a:pathLst>
                <a:path w="63347" h="7806" extrusionOk="0">
                  <a:moveTo>
                    <a:pt x="11173" y="1"/>
                  </a:moveTo>
                  <a:lnTo>
                    <a:pt x="1" y="1123"/>
                  </a:lnTo>
                  <a:lnTo>
                    <a:pt x="49555" y="7806"/>
                  </a:lnTo>
                  <a:lnTo>
                    <a:pt x="63347" y="5988"/>
                  </a:lnTo>
                  <a:lnTo>
                    <a:pt x="56772" y="5240"/>
                  </a:lnTo>
                  <a:lnTo>
                    <a:pt x="49020" y="6202"/>
                  </a:lnTo>
                  <a:lnTo>
                    <a:pt x="6736" y="1230"/>
                  </a:lnTo>
                  <a:lnTo>
                    <a:pt x="14648" y="429"/>
                  </a:lnTo>
                  <a:lnTo>
                    <a:pt x="11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9"/>
            <p:cNvSpPr/>
            <p:nvPr/>
          </p:nvSpPr>
          <p:spPr>
            <a:xfrm>
              <a:off x="2265750" y="3429475"/>
              <a:ext cx="912800" cy="80200"/>
            </a:xfrm>
            <a:custGeom>
              <a:avLst/>
              <a:gdLst/>
              <a:ahLst/>
              <a:cxnLst/>
              <a:rect l="l" t="t" r="r" b="b"/>
              <a:pathLst>
                <a:path w="36512" h="3208" extrusionOk="0">
                  <a:moveTo>
                    <a:pt x="7431" y="0"/>
                  </a:moveTo>
                  <a:lnTo>
                    <a:pt x="1" y="535"/>
                  </a:lnTo>
                  <a:lnTo>
                    <a:pt x="36512" y="3208"/>
                  </a:lnTo>
                  <a:cubicBezTo>
                    <a:pt x="26088" y="2299"/>
                    <a:pt x="16947" y="1444"/>
                    <a:pt x="12403" y="1016"/>
                  </a:cubicBezTo>
                  <a:lnTo>
                    <a:pt x="5881" y="588"/>
                  </a:lnTo>
                  <a:lnTo>
                    <a:pt x="8394" y="375"/>
                  </a:lnTo>
                  <a:cubicBezTo>
                    <a:pt x="8073" y="268"/>
                    <a:pt x="7752" y="161"/>
                    <a:pt x="74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9"/>
            <p:cNvSpPr/>
            <p:nvPr/>
          </p:nvSpPr>
          <p:spPr>
            <a:xfrm>
              <a:off x="5372925" y="3885200"/>
              <a:ext cx="129650" cy="26750"/>
            </a:xfrm>
            <a:custGeom>
              <a:avLst/>
              <a:gdLst/>
              <a:ahLst/>
              <a:cxnLst/>
              <a:rect l="l" t="t" r="r" b="b"/>
              <a:pathLst>
                <a:path w="5186" h="1070" extrusionOk="0">
                  <a:moveTo>
                    <a:pt x="107" y="0"/>
                  </a:moveTo>
                  <a:cubicBezTo>
                    <a:pt x="161" y="374"/>
                    <a:pt x="107" y="695"/>
                    <a:pt x="1" y="1016"/>
                  </a:cubicBezTo>
                  <a:lnTo>
                    <a:pt x="1" y="1069"/>
                  </a:lnTo>
                  <a:lnTo>
                    <a:pt x="5186" y="374"/>
                  </a:lnTo>
                  <a:lnTo>
                    <a:pt x="1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9"/>
            <p:cNvSpPr/>
            <p:nvPr/>
          </p:nvSpPr>
          <p:spPr>
            <a:xfrm>
              <a:off x="5121675" y="4113725"/>
              <a:ext cx="237900" cy="624125"/>
            </a:xfrm>
            <a:custGeom>
              <a:avLst/>
              <a:gdLst/>
              <a:ahLst/>
              <a:cxnLst/>
              <a:rect l="l" t="t" r="r" b="b"/>
              <a:pathLst>
                <a:path w="9516" h="24965" extrusionOk="0">
                  <a:moveTo>
                    <a:pt x="9088" y="0"/>
                  </a:moveTo>
                  <a:cubicBezTo>
                    <a:pt x="6629" y="535"/>
                    <a:pt x="3636" y="1123"/>
                    <a:pt x="375" y="1818"/>
                  </a:cubicBezTo>
                  <a:cubicBezTo>
                    <a:pt x="2192" y="8874"/>
                    <a:pt x="2085" y="16251"/>
                    <a:pt x="1" y="23200"/>
                  </a:cubicBezTo>
                  <a:lnTo>
                    <a:pt x="7217" y="21811"/>
                  </a:lnTo>
                  <a:lnTo>
                    <a:pt x="6843" y="24964"/>
                  </a:lnTo>
                  <a:cubicBezTo>
                    <a:pt x="7912" y="22612"/>
                    <a:pt x="8768" y="20153"/>
                    <a:pt x="9249" y="17587"/>
                  </a:cubicBezTo>
                  <a:lnTo>
                    <a:pt x="9516" y="16251"/>
                  </a:lnTo>
                  <a:lnTo>
                    <a:pt x="9516" y="1871"/>
                  </a:lnTo>
                  <a:cubicBezTo>
                    <a:pt x="9462" y="1497"/>
                    <a:pt x="9356" y="1176"/>
                    <a:pt x="9302" y="856"/>
                  </a:cubicBezTo>
                  <a:cubicBezTo>
                    <a:pt x="9249" y="535"/>
                    <a:pt x="9142" y="268"/>
                    <a:pt x="90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9"/>
            <p:cNvSpPr/>
            <p:nvPr/>
          </p:nvSpPr>
          <p:spPr>
            <a:xfrm>
              <a:off x="4580425" y="4260725"/>
              <a:ext cx="97600" cy="537275"/>
            </a:xfrm>
            <a:custGeom>
              <a:avLst/>
              <a:gdLst/>
              <a:ahLst/>
              <a:cxnLst/>
              <a:rect l="l" t="t" r="r" b="b"/>
              <a:pathLst>
                <a:path w="3904" h="21491" extrusionOk="0">
                  <a:moveTo>
                    <a:pt x="2299" y="0"/>
                  </a:moveTo>
                  <a:lnTo>
                    <a:pt x="1498" y="161"/>
                  </a:lnTo>
                  <a:lnTo>
                    <a:pt x="1604" y="428"/>
                  </a:lnTo>
                  <a:cubicBezTo>
                    <a:pt x="1711" y="802"/>
                    <a:pt x="1765" y="1177"/>
                    <a:pt x="1818" y="1551"/>
                  </a:cubicBezTo>
                  <a:lnTo>
                    <a:pt x="2032" y="2727"/>
                  </a:lnTo>
                  <a:lnTo>
                    <a:pt x="2139" y="3315"/>
                  </a:lnTo>
                  <a:lnTo>
                    <a:pt x="2192" y="3903"/>
                  </a:lnTo>
                  <a:cubicBezTo>
                    <a:pt x="2299" y="4651"/>
                    <a:pt x="2406" y="5453"/>
                    <a:pt x="2406" y="6255"/>
                  </a:cubicBezTo>
                  <a:cubicBezTo>
                    <a:pt x="2460" y="7003"/>
                    <a:pt x="2513" y="7805"/>
                    <a:pt x="2513" y="8554"/>
                  </a:cubicBezTo>
                  <a:cubicBezTo>
                    <a:pt x="2460" y="11707"/>
                    <a:pt x="2032" y="14808"/>
                    <a:pt x="1230" y="17855"/>
                  </a:cubicBezTo>
                  <a:cubicBezTo>
                    <a:pt x="1016" y="18603"/>
                    <a:pt x="803" y="19352"/>
                    <a:pt x="589" y="20100"/>
                  </a:cubicBezTo>
                  <a:cubicBezTo>
                    <a:pt x="375" y="20581"/>
                    <a:pt x="215" y="21062"/>
                    <a:pt x="1" y="21490"/>
                  </a:cubicBezTo>
                  <a:lnTo>
                    <a:pt x="1016" y="21330"/>
                  </a:lnTo>
                  <a:cubicBezTo>
                    <a:pt x="3422" y="14487"/>
                    <a:pt x="3903" y="7057"/>
                    <a:pt x="2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9"/>
            <p:cNvSpPr/>
            <p:nvPr/>
          </p:nvSpPr>
          <p:spPr>
            <a:xfrm>
              <a:off x="5419700" y="3914600"/>
              <a:ext cx="308725" cy="751075"/>
            </a:xfrm>
            <a:custGeom>
              <a:avLst/>
              <a:gdLst/>
              <a:ahLst/>
              <a:cxnLst/>
              <a:rect l="l" t="t" r="r" b="b"/>
              <a:pathLst>
                <a:path w="12349" h="30043" extrusionOk="0">
                  <a:moveTo>
                    <a:pt x="8447" y="0"/>
                  </a:moveTo>
                  <a:lnTo>
                    <a:pt x="1070" y="1016"/>
                  </a:lnTo>
                  <a:cubicBezTo>
                    <a:pt x="3208" y="2620"/>
                    <a:pt x="4330" y="6362"/>
                    <a:pt x="3529" y="6575"/>
                  </a:cubicBezTo>
                  <a:lnTo>
                    <a:pt x="589" y="7217"/>
                  </a:lnTo>
                  <a:cubicBezTo>
                    <a:pt x="3048" y="14968"/>
                    <a:pt x="2085" y="23254"/>
                    <a:pt x="0" y="28920"/>
                  </a:cubicBezTo>
                  <a:lnTo>
                    <a:pt x="9623" y="27103"/>
                  </a:lnTo>
                  <a:lnTo>
                    <a:pt x="8393" y="30043"/>
                  </a:lnTo>
                  <a:cubicBezTo>
                    <a:pt x="11066" y="26622"/>
                    <a:pt x="12296" y="20848"/>
                    <a:pt x="12349" y="15075"/>
                  </a:cubicBezTo>
                  <a:cubicBezTo>
                    <a:pt x="12349" y="8821"/>
                    <a:pt x="10959" y="2620"/>
                    <a:pt x="8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9"/>
            <p:cNvSpPr/>
            <p:nvPr/>
          </p:nvSpPr>
          <p:spPr>
            <a:xfrm>
              <a:off x="4695375" y="4184550"/>
              <a:ext cx="332775" cy="637500"/>
            </a:xfrm>
            <a:custGeom>
              <a:avLst/>
              <a:gdLst/>
              <a:ahLst/>
              <a:cxnLst/>
              <a:rect l="l" t="t" r="r" b="b"/>
              <a:pathLst>
                <a:path w="13311" h="25500" extrusionOk="0">
                  <a:moveTo>
                    <a:pt x="12402" y="0"/>
                  </a:moveTo>
                  <a:cubicBezTo>
                    <a:pt x="8660" y="802"/>
                    <a:pt x="4704" y="1604"/>
                    <a:pt x="802" y="2406"/>
                  </a:cubicBezTo>
                  <a:cubicBezTo>
                    <a:pt x="2352" y="9409"/>
                    <a:pt x="2085" y="16732"/>
                    <a:pt x="0" y="23628"/>
                  </a:cubicBezTo>
                  <a:lnTo>
                    <a:pt x="10264" y="21704"/>
                  </a:lnTo>
                  <a:lnTo>
                    <a:pt x="9943" y="25499"/>
                  </a:lnTo>
                  <a:cubicBezTo>
                    <a:pt x="11066" y="23040"/>
                    <a:pt x="11921" y="20474"/>
                    <a:pt x="12402" y="17855"/>
                  </a:cubicBezTo>
                  <a:lnTo>
                    <a:pt x="12776" y="15663"/>
                  </a:lnTo>
                  <a:cubicBezTo>
                    <a:pt x="12883" y="14915"/>
                    <a:pt x="12990" y="14220"/>
                    <a:pt x="13097" y="13472"/>
                  </a:cubicBezTo>
                  <a:lnTo>
                    <a:pt x="13257" y="11280"/>
                  </a:lnTo>
                  <a:lnTo>
                    <a:pt x="13311" y="9088"/>
                  </a:lnTo>
                  <a:cubicBezTo>
                    <a:pt x="13311" y="8340"/>
                    <a:pt x="13311" y="7645"/>
                    <a:pt x="13311" y="6896"/>
                  </a:cubicBezTo>
                  <a:cubicBezTo>
                    <a:pt x="13257" y="6148"/>
                    <a:pt x="13150" y="5453"/>
                    <a:pt x="13150" y="4705"/>
                  </a:cubicBezTo>
                  <a:lnTo>
                    <a:pt x="13097" y="4170"/>
                  </a:lnTo>
                  <a:lnTo>
                    <a:pt x="12990" y="3635"/>
                  </a:lnTo>
                  <a:lnTo>
                    <a:pt x="12830" y="2513"/>
                  </a:lnTo>
                  <a:cubicBezTo>
                    <a:pt x="12776" y="1818"/>
                    <a:pt x="12616" y="1070"/>
                    <a:pt x="12455" y="375"/>
                  </a:cubicBezTo>
                  <a:cubicBezTo>
                    <a:pt x="12455" y="268"/>
                    <a:pt x="12402" y="161"/>
                    <a:pt x="12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9"/>
            <p:cNvSpPr/>
            <p:nvPr/>
          </p:nvSpPr>
          <p:spPr>
            <a:xfrm>
              <a:off x="5008075" y="4175200"/>
              <a:ext cx="93575" cy="541275"/>
            </a:xfrm>
            <a:custGeom>
              <a:avLst/>
              <a:gdLst/>
              <a:ahLst/>
              <a:cxnLst/>
              <a:rect l="l" t="t" r="r" b="b"/>
              <a:pathLst>
                <a:path w="3743" h="21651" extrusionOk="0">
                  <a:moveTo>
                    <a:pt x="1872" y="0"/>
                  </a:moveTo>
                  <a:lnTo>
                    <a:pt x="1017" y="161"/>
                  </a:lnTo>
                  <a:lnTo>
                    <a:pt x="1123" y="428"/>
                  </a:lnTo>
                  <a:lnTo>
                    <a:pt x="1444" y="1550"/>
                  </a:lnTo>
                  <a:cubicBezTo>
                    <a:pt x="1551" y="1925"/>
                    <a:pt x="1605" y="2299"/>
                    <a:pt x="1658" y="2673"/>
                  </a:cubicBezTo>
                  <a:lnTo>
                    <a:pt x="1872" y="3796"/>
                  </a:lnTo>
                  <a:lnTo>
                    <a:pt x="1979" y="4330"/>
                  </a:lnTo>
                  <a:lnTo>
                    <a:pt x="2032" y="4918"/>
                  </a:lnTo>
                  <a:cubicBezTo>
                    <a:pt x="2139" y="5667"/>
                    <a:pt x="2246" y="6415"/>
                    <a:pt x="2299" y="7163"/>
                  </a:cubicBezTo>
                  <a:cubicBezTo>
                    <a:pt x="2299" y="7965"/>
                    <a:pt x="2353" y="8714"/>
                    <a:pt x="2353" y="9462"/>
                  </a:cubicBezTo>
                  <a:cubicBezTo>
                    <a:pt x="2299" y="12509"/>
                    <a:pt x="1872" y="15556"/>
                    <a:pt x="1070" y="18496"/>
                  </a:cubicBezTo>
                  <a:cubicBezTo>
                    <a:pt x="856" y="19245"/>
                    <a:pt x="642" y="19940"/>
                    <a:pt x="429" y="20688"/>
                  </a:cubicBezTo>
                  <a:cubicBezTo>
                    <a:pt x="268" y="21009"/>
                    <a:pt x="161" y="21329"/>
                    <a:pt x="1" y="21650"/>
                  </a:cubicBezTo>
                  <a:lnTo>
                    <a:pt x="1017" y="21436"/>
                  </a:lnTo>
                  <a:cubicBezTo>
                    <a:pt x="3476" y="14540"/>
                    <a:pt x="3743" y="7057"/>
                    <a:pt x="18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9"/>
            <p:cNvSpPr/>
            <p:nvPr/>
          </p:nvSpPr>
          <p:spPr>
            <a:xfrm>
              <a:off x="5348875" y="4626900"/>
              <a:ext cx="10700" cy="24075"/>
            </a:xfrm>
            <a:custGeom>
              <a:avLst/>
              <a:gdLst/>
              <a:ahLst/>
              <a:cxnLst/>
              <a:rect l="l" t="t" r="r" b="b"/>
              <a:pathLst>
                <a:path w="428" h="963" extrusionOk="0">
                  <a:moveTo>
                    <a:pt x="428" y="1"/>
                  </a:moveTo>
                  <a:cubicBezTo>
                    <a:pt x="268" y="321"/>
                    <a:pt x="161" y="642"/>
                    <a:pt x="0" y="963"/>
                  </a:cubicBezTo>
                  <a:lnTo>
                    <a:pt x="428" y="856"/>
                  </a:lnTo>
                  <a:lnTo>
                    <a:pt x="428" y="1"/>
                  </a:lnTo>
                  <a:close/>
                </a:path>
              </a:pathLst>
            </a:custGeom>
            <a:solidFill>
              <a:srgbClr val="B57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49"/>
            <p:cNvSpPr/>
            <p:nvPr/>
          </p:nvSpPr>
          <p:spPr>
            <a:xfrm>
              <a:off x="1864825" y="4695050"/>
              <a:ext cx="1417975" cy="471800"/>
            </a:xfrm>
            <a:custGeom>
              <a:avLst/>
              <a:gdLst/>
              <a:ahLst/>
              <a:cxnLst/>
              <a:rect l="l" t="t" r="r" b="b"/>
              <a:pathLst>
                <a:path w="56719" h="18872" extrusionOk="0">
                  <a:moveTo>
                    <a:pt x="3583" y="1"/>
                  </a:moveTo>
                  <a:cubicBezTo>
                    <a:pt x="2032" y="1"/>
                    <a:pt x="1" y="429"/>
                    <a:pt x="482" y="2460"/>
                  </a:cubicBezTo>
                  <a:cubicBezTo>
                    <a:pt x="482" y="2460"/>
                    <a:pt x="31273" y="14167"/>
                    <a:pt x="55756" y="18871"/>
                  </a:cubicBezTo>
                  <a:cubicBezTo>
                    <a:pt x="56023" y="18550"/>
                    <a:pt x="56344" y="18176"/>
                    <a:pt x="56718" y="17642"/>
                  </a:cubicBezTo>
                  <a:cubicBezTo>
                    <a:pt x="38810" y="13472"/>
                    <a:pt x="21116" y="8340"/>
                    <a:pt x="3796" y="2246"/>
                  </a:cubicBezTo>
                  <a:cubicBezTo>
                    <a:pt x="3422" y="2086"/>
                    <a:pt x="3208" y="1765"/>
                    <a:pt x="3315" y="1391"/>
                  </a:cubicBezTo>
                  <a:lnTo>
                    <a:pt x="35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49"/>
            <p:cNvSpPr/>
            <p:nvPr/>
          </p:nvSpPr>
          <p:spPr>
            <a:xfrm>
              <a:off x="3032850" y="2627625"/>
              <a:ext cx="1822900" cy="114950"/>
            </a:xfrm>
            <a:custGeom>
              <a:avLst/>
              <a:gdLst/>
              <a:ahLst/>
              <a:cxnLst/>
              <a:rect l="l" t="t" r="r" b="b"/>
              <a:pathLst>
                <a:path w="72916" h="4598" extrusionOk="0">
                  <a:moveTo>
                    <a:pt x="51747" y="0"/>
                  </a:moveTo>
                  <a:lnTo>
                    <a:pt x="1" y="3101"/>
                  </a:lnTo>
                  <a:lnTo>
                    <a:pt x="22560" y="4598"/>
                  </a:lnTo>
                  <a:lnTo>
                    <a:pt x="72916" y="963"/>
                  </a:lnTo>
                  <a:lnTo>
                    <a:pt x="51747" y="0"/>
                  </a:lnTo>
                  <a:close/>
                </a:path>
              </a:pathLst>
            </a:custGeom>
            <a:solidFill>
              <a:srgbClr val="A69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49"/>
            <p:cNvSpPr/>
            <p:nvPr/>
          </p:nvSpPr>
          <p:spPr>
            <a:xfrm>
              <a:off x="2745525" y="2611575"/>
              <a:ext cx="2434975" cy="159075"/>
            </a:xfrm>
            <a:custGeom>
              <a:avLst/>
              <a:gdLst/>
              <a:ahLst/>
              <a:cxnLst/>
              <a:rect l="l" t="t" r="r" b="b"/>
              <a:pathLst>
                <a:path w="97399" h="6363" extrusionOk="0">
                  <a:moveTo>
                    <a:pt x="63293" y="161"/>
                  </a:moveTo>
                  <a:lnTo>
                    <a:pt x="92374" y="1498"/>
                  </a:lnTo>
                  <a:lnTo>
                    <a:pt x="34053" y="5828"/>
                  </a:lnTo>
                  <a:lnTo>
                    <a:pt x="4064" y="3689"/>
                  </a:lnTo>
                  <a:lnTo>
                    <a:pt x="63293" y="161"/>
                  </a:lnTo>
                  <a:close/>
                  <a:moveTo>
                    <a:pt x="63293" y="1"/>
                  </a:moveTo>
                  <a:lnTo>
                    <a:pt x="1" y="3636"/>
                  </a:lnTo>
                  <a:lnTo>
                    <a:pt x="34427" y="6362"/>
                  </a:lnTo>
                  <a:lnTo>
                    <a:pt x="97399" y="1391"/>
                  </a:lnTo>
                  <a:lnTo>
                    <a:pt x="632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9"/>
            <p:cNvSpPr/>
            <p:nvPr/>
          </p:nvSpPr>
          <p:spPr>
            <a:xfrm>
              <a:off x="5287400" y="2985775"/>
              <a:ext cx="181775" cy="20075"/>
            </a:xfrm>
            <a:custGeom>
              <a:avLst/>
              <a:gdLst/>
              <a:ahLst/>
              <a:cxnLst/>
              <a:rect l="l" t="t" r="r" b="b"/>
              <a:pathLst>
                <a:path w="7271" h="803" extrusionOk="0">
                  <a:moveTo>
                    <a:pt x="588" y="1"/>
                  </a:moveTo>
                  <a:cubicBezTo>
                    <a:pt x="374" y="108"/>
                    <a:pt x="214" y="268"/>
                    <a:pt x="0" y="375"/>
                  </a:cubicBezTo>
                  <a:lnTo>
                    <a:pt x="2994" y="482"/>
                  </a:lnTo>
                  <a:lnTo>
                    <a:pt x="963" y="642"/>
                  </a:lnTo>
                  <a:lnTo>
                    <a:pt x="1711" y="803"/>
                  </a:lnTo>
                  <a:lnTo>
                    <a:pt x="7270" y="215"/>
                  </a:lnTo>
                  <a:lnTo>
                    <a:pt x="5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9"/>
            <p:cNvSpPr/>
            <p:nvPr/>
          </p:nvSpPr>
          <p:spPr>
            <a:xfrm>
              <a:off x="2641300" y="2713150"/>
              <a:ext cx="927500" cy="77550"/>
            </a:xfrm>
            <a:custGeom>
              <a:avLst/>
              <a:gdLst/>
              <a:ahLst/>
              <a:cxnLst/>
              <a:rect l="l" t="t" r="r" b="b"/>
              <a:pathLst>
                <a:path w="37100" h="3102" extrusionOk="0">
                  <a:moveTo>
                    <a:pt x="0" y="1"/>
                  </a:moveTo>
                  <a:lnTo>
                    <a:pt x="0" y="1"/>
                  </a:lnTo>
                  <a:cubicBezTo>
                    <a:pt x="3101" y="321"/>
                    <a:pt x="6201" y="642"/>
                    <a:pt x="9248" y="909"/>
                  </a:cubicBezTo>
                  <a:lnTo>
                    <a:pt x="18550" y="1711"/>
                  </a:lnTo>
                  <a:lnTo>
                    <a:pt x="27798" y="2460"/>
                  </a:lnTo>
                  <a:cubicBezTo>
                    <a:pt x="30898" y="2674"/>
                    <a:pt x="33999" y="2887"/>
                    <a:pt x="37099" y="3101"/>
                  </a:cubicBezTo>
                  <a:cubicBezTo>
                    <a:pt x="33999" y="2780"/>
                    <a:pt x="30898" y="2513"/>
                    <a:pt x="27851" y="2246"/>
                  </a:cubicBezTo>
                  <a:lnTo>
                    <a:pt x="18550" y="1444"/>
                  </a:lnTo>
                  <a:lnTo>
                    <a:pt x="9302" y="696"/>
                  </a:lnTo>
                  <a:cubicBezTo>
                    <a:pt x="6201" y="482"/>
                    <a:pt x="3101" y="21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9"/>
            <p:cNvSpPr/>
            <p:nvPr/>
          </p:nvSpPr>
          <p:spPr>
            <a:xfrm>
              <a:off x="4329175" y="3049925"/>
              <a:ext cx="1192125" cy="502525"/>
            </a:xfrm>
            <a:custGeom>
              <a:avLst/>
              <a:gdLst/>
              <a:ahLst/>
              <a:cxnLst/>
              <a:rect l="l" t="t" r="r" b="b"/>
              <a:pathLst>
                <a:path w="47685" h="20101" extrusionOk="0">
                  <a:moveTo>
                    <a:pt x="29937" y="4598"/>
                  </a:moveTo>
                  <a:lnTo>
                    <a:pt x="29937" y="4598"/>
                  </a:lnTo>
                  <a:cubicBezTo>
                    <a:pt x="27798" y="4919"/>
                    <a:pt x="25714" y="5186"/>
                    <a:pt x="23629" y="5507"/>
                  </a:cubicBezTo>
                  <a:lnTo>
                    <a:pt x="17267" y="6309"/>
                  </a:lnTo>
                  <a:lnTo>
                    <a:pt x="10906" y="7057"/>
                  </a:lnTo>
                  <a:cubicBezTo>
                    <a:pt x="8821" y="7271"/>
                    <a:pt x="6683" y="7485"/>
                    <a:pt x="4545" y="7645"/>
                  </a:cubicBezTo>
                  <a:cubicBezTo>
                    <a:pt x="6683" y="7324"/>
                    <a:pt x="8768" y="7004"/>
                    <a:pt x="10906" y="6736"/>
                  </a:cubicBezTo>
                  <a:lnTo>
                    <a:pt x="17214" y="5934"/>
                  </a:lnTo>
                  <a:lnTo>
                    <a:pt x="23575" y="5186"/>
                  </a:lnTo>
                  <a:cubicBezTo>
                    <a:pt x="25714" y="4972"/>
                    <a:pt x="27798" y="4758"/>
                    <a:pt x="29937" y="4598"/>
                  </a:cubicBezTo>
                  <a:close/>
                  <a:moveTo>
                    <a:pt x="36084" y="6576"/>
                  </a:moveTo>
                  <a:lnTo>
                    <a:pt x="36084" y="6576"/>
                  </a:lnTo>
                  <a:cubicBezTo>
                    <a:pt x="33465" y="7057"/>
                    <a:pt x="30792" y="7431"/>
                    <a:pt x="28119" y="7805"/>
                  </a:cubicBezTo>
                  <a:lnTo>
                    <a:pt x="20047" y="8875"/>
                  </a:lnTo>
                  <a:lnTo>
                    <a:pt x="11975" y="9837"/>
                  </a:lnTo>
                  <a:cubicBezTo>
                    <a:pt x="9302" y="10104"/>
                    <a:pt x="6576" y="10425"/>
                    <a:pt x="3903" y="10692"/>
                  </a:cubicBezTo>
                  <a:cubicBezTo>
                    <a:pt x="6576" y="10264"/>
                    <a:pt x="9249" y="9890"/>
                    <a:pt x="11922" y="9516"/>
                  </a:cubicBezTo>
                  <a:lnTo>
                    <a:pt x="19940" y="8447"/>
                  </a:lnTo>
                  <a:lnTo>
                    <a:pt x="28012" y="7485"/>
                  </a:lnTo>
                  <a:cubicBezTo>
                    <a:pt x="30685" y="7164"/>
                    <a:pt x="33358" y="6843"/>
                    <a:pt x="36084" y="6576"/>
                  </a:cubicBezTo>
                  <a:close/>
                  <a:moveTo>
                    <a:pt x="44744" y="8180"/>
                  </a:moveTo>
                  <a:lnTo>
                    <a:pt x="44744" y="8180"/>
                  </a:lnTo>
                  <a:cubicBezTo>
                    <a:pt x="43247" y="8500"/>
                    <a:pt x="41751" y="8768"/>
                    <a:pt x="40307" y="9035"/>
                  </a:cubicBezTo>
                  <a:cubicBezTo>
                    <a:pt x="38810" y="9356"/>
                    <a:pt x="37314" y="9570"/>
                    <a:pt x="35817" y="9837"/>
                  </a:cubicBezTo>
                  <a:cubicBezTo>
                    <a:pt x="34320" y="10051"/>
                    <a:pt x="32877" y="10318"/>
                    <a:pt x="31380" y="10478"/>
                  </a:cubicBezTo>
                  <a:cubicBezTo>
                    <a:pt x="29883" y="10692"/>
                    <a:pt x="28386" y="10906"/>
                    <a:pt x="26890" y="11066"/>
                  </a:cubicBezTo>
                  <a:cubicBezTo>
                    <a:pt x="28333" y="10746"/>
                    <a:pt x="29830" y="10425"/>
                    <a:pt x="31326" y="10158"/>
                  </a:cubicBezTo>
                  <a:lnTo>
                    <a:pt x="31326" y="10211"/>
                  </a:lnTo>
                  <a:cubicBezTo>
                    <a:pt x="32823" y="9944"/>
                    <a:pt x="34267" y="9676"/>
                    <a:pt x="35763" y="9409"/>
                  </a:cubicBezTo>
                  <a:cubicBezTo>
                    <a:pt x="37260" y="9195"/>
                    <a:pt x="38757" y="8981"/>
                    <a:pt x="40254" y="8768"/>
                  </a:cubicBezTo>
                  <a:cubicBezTo>
                    <a:pt x="41751" y="8554"/>
                    <a:pt x="43247" y="8340"/>
                    <a:pt x="44744" y="8180"/>
                  </a:cubicBezTo>
                  <a:close/>
                  <a:moveTo>
                    <a:pt x="47203" y="1"/>
                  </a:moveTo>
                  <a:lnTo>
                    <a:pt x="3903" y="4651"/>
                  </a:lnTo>
                  <a:cubicBezTo>
                    <a:pt x="1712" y="7378"/>
                    <a:pt x="429" y="9944"/>
                    <a:pt x="108" y="12349"/>
                  </a:cubicBezTo>
                  <a:lnTo>
                    <a:pt x="44691" y="6629"/>
                  </a:lnTo>
                  <a:lnTo>
                    <a:pt x="54" y="13098"/>
                  </a:lnTo>
                  <a:cubicBezTo>
                    <a:pt x="1" y="13525"/>
                    <a:pt x="1" y="13899"/>
                    <a:pt x="54" y="14327"/>
                  </a:cubicBezTo>
                  <a:lnTo>
                    <a:pt x="23201" y="11494"/>
                  </a:lnTo>
                  <a:lnTo>
                    <a:pt x="108" y="15076"/>
                  </a:lnTo>
                  <a:cubicBezTo>
                    <a:pt x="375" y="16572"/>
                    <a:pt x="1070" y="18016"/>
                    <a:pt x="2032" y="19192"/>
                  </a:cubicBezTo>
                  <a:lnTo>
                    <a:pt x="44637" y="11654"/>
                  </a:lnTo>
                  <a:lnTo>
                    <a:pt x="2620" y="19833"/>
                  </a:lnTo>
                  <a:lnTo>
                    <a:pt x="2834" y="20100"/>
                  </a:lnTo>
                  <a:cubicBezTo>
                    <a:pt x="24056" y="16733"/>
                    <a:pt x="43996" y="12135"/>
                    <a:pt x="47684" y="11280"/>
                  </a:cubicBezTo>
                  <a:lnTo>
                    <a:pt x="47577" y="11013"/>
                  </a:lnTo>
                  <a:lnTo>
                    <a:pt x="47524" y="11013"/>
                  </a:lnTo>
                  <a:cubicBezTo>
                    <a:pt x="47417" y="10746"/>
                    <a:pt x="47310" y="10425"/>
                    <a:pt x="47203" y="10104"/>
                  </a:cubicBezTo>
                  <a:lnTo>
                    <a:pt x="4812" y="16679"/>
                  </a:lnTo>
                  <a:lnTo>
                    <a:pt x="4812" y="16679"/>
                  </a:lnTo>
                  <a:lnTo>
                    <a:pt x="46989" y="9356"/>
                  </a:lnTo>
                  <a:cubicBezTo>
                    <a:pt x="46562" y="7752"/>
                    <a:pt x="46348" y="6095"/>
                    <a:pt x="46455" y="4438"/>
                  </a:cubicBezTo>
                  <a:lnTo>
                    <a:pt x="46455" y="4438"/>
                  </a:lnTo>
                  <a:lnTo>
                    <a:pt x="23255" y="7057"/>
                  </a:lnTo>
                  <a:lnTo>
                    <a:pt x="23255" y="7057"/>
                  </a:lnTo>
                  <a:lnTo>
                    <a:pt x="46508" y="3689"/>
                  </a:lnTo>
                  <a:cubicBezTo>
                    <a:pt x="46508" y="3369"/>
                    <a:pt x="46562" y="3101"/>
                    <a:pt x="46615" y="2781"/>
                  </a:cubicBezTo>
                  <a:lnTo>
                    <a:pt x="46615" y="2781"/>
                  </a:lnTo>
                  <a:lnTo>
                    <a:pt x="34908" y="3903"/>
                  </a:lnTo>
                  <a:lnTo>
                    <a:pt x="34908" y="3903"/>
                  </a:lnTo>
                  <a:lnTo>
                    <a:pt x="46722" y="2032"/>
                  </a:lnTo>
                  <a:cubicBezTo>
                    <a:pt x="46775" y="1765"/>
                    <a:pt x="46829" y="1444"/>
                    <a:pt x="46882" y="1177"/>
                  </a:cubicBezTo>
                  <a:lnTo>
                    <a:pt x="46882" y="1177"/>
                  </a:lnTo>
                  <a:lnTo>
                    <a:pt x="5400" y="5507"/>
                  </a:lnTo>
                  <a:lnTo>
                    <a:pt x="47096" y="428"/>
                  </a:lnTo>
                  <a:cubicBezTo>
                    <a:pt x="47096" y="268"/>
                    <a:pt x="47150" y="108"/>
                    <a:pt x="47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49"/>
            <p:cNvSpPr/>
            <p:nvPr/>
          </p:nvSpPr>
          <p:spPr>
            <a:xfrm>
              <a:off x="5410350" y="3001825"/>
              <a:ext cx="196475" cy="22750"/>
            </a:xfrm>
            <a:custGeom>
              <a:avLst/>
              <a:gdLst/>
              <a:ahLst/>
              <a:cxnLst/>
              <a:rect l="l" t="t" r="r" b="b"/>
              <a:pathLst>
                <a:path w="7859" h="910" extrusionOk="0">
                  <a:moveTo>
                    <a:pt x="7858" y="0"/>
                  </a:moveTo>
                  <a:lnTo>
                    <a:pt x="2299" y="535"/>
                  </a:lnTo>
                  <a:lnTo>
                    <a:pt x="0" y="749"/>
                  </a:lnTo>
                  <a:lnTo>
                    <a:pt x="749" y="909"/>
                  </a:lnTo>
                  <a:lnTo>
                    <a:pt x="2352" y="695"/>
                  </a:lnTo>
                  <a:lnTo>
                    <a:pt x="7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49"/>
            <p:cNvSpPr/>
            <p:nvPr/>
          </p:nvSpPr>
          <p:spPr>
            <a:xfrm>
              <a:off x="5125700" y="2658350"/>
              <a:ext cx="235225" cy="308750"/>
            </a:xfrm>
            <a:custGeom>
              <a:avLst/>
              <a:gdLst/>
              <a:ahLst/>
              <a:cxnLst/>
              <a:rect l="l" t="t" r="r" b="b"/>
              <a:pathLst>
                <a:path w="9409" h="12350" extrusionOk="0">
                  <a:moveTo>
                    <a:pt x="6789" y="1"/>
                  </a:moveTo>
                  <a:lnTo>
                    <a:pt x="0" y="536"/>
                  </a:lnTo>
                  <a:cubicBezTo>
                    <a:pt x="1764" y="2300"/>
                    <a:pt x="2726" y="4705"/>
                    <a:pt x="2673" y="7164"/>
                  </a:cubicBezTo>
                  <a:cubicBezTo>
                    <a:pt x="2619" y="8821"/>
                    <a:pt x="2138" y="10372"/>
                    <a:pt x="1336" y="11815"/>
                  </a:cubicBezTo>
                  <a:lnTo>
                    <a:pt x="7484" y="11120"/>
                  </a:lnTo>
                  <a:lnTo>
                    <a:pt x="6629" y="12349"/>
                  </a:lnTo>
                  <a:cubicBezTo>
                    <a:pt x="8500" y="10960"/>
                    <a:pt x="9408" y="8554"/>
                    <a:pt x="9408" y="6202"/>
                  </a:cubicBezTo>
                  <a:cubicBezTo>
                    <a:pt x="9408" y="3636"/>
                    <a:pt x="8500" y="1124"/>
                    <a:pt x="67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49"/>
            <p:cNvSpPr/>
            <p:nvPr/>
          </p:nvSpPr>
          <p:spPr>
            <a:xfrm>
              <a:off x="2621250" y="2979100"/>
              <a:ext cx="1003675" cy="195150"/>
            </a:xfrm>
            <a:custGeom>
              <a:avLst/>
              <a:gdLst/>
              <a:ahLst/>
              <a:cxnLst/>
              <a:rect l="l" t="t" r="r" b="b"/>
              <a:pathLst>
                <a:path w="40147" h="7806" extrusionOk="0">
                  <a:moveTo>
                    <a:pt x="2673" y="1"/>
                  </a:moveTo>
                  <a:cubicBezTo>
                    <a:pt x="1604" y="1"/>
                    <a:pt x="0" y="161"/>
                    <a:pt x="428" y="1016"/>
                  </a:cubicBezTo>
                  <a:cubicBezTo>
                    <a:pt x="375" y="1016"/>
                    <a:pt x="22238" y="5881"/>
                    <a:pt x="39558" y="7805"/>
                  </a:cubicBezTo>
                  <a:cubicBezTo>
                    <a:pt x="39719" y="7752"/>
                    <a:pt x="39879" y="7591"/>
                    <a:pt x="40146" y="7378"/>
                  </a:cubicBezTo>
                  <a:cubicBezTo>
                    <a:pt x="20848" y="4812"/>
                    <a:pt x="2994" y="1070"/>
                    <a:pt x="2834" y="1070"/>
                  </a:cubicBezTo>
                  <a:cubicBezTo>
                    <a:pt x="2566" y="1016"/>
                    <a:pt x="2459" y="749"/>
                    <a:pt x="2513" y="482"/>
                  </a:cubicBezTo>
                  <a:lnTo>
                    <a:pt x="26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49"/>
            <p:cNvSpPr/>
            <p:nvPr/>
          </p:nvSpPr>
          <p:spPr>
            <a:xfrm>
              <a:off x="2591850" y="2995150"/>
              <a:ext cx="17400" cy="1350"/>
            </a:xfrm>
            <a:custGeom>
              <a:avLst/>
              <a:gdLst/>
              <a:ahLst/>
              <a:cxnLst/>
              <a:rect l="l" t="t" r="r" b="b"/>
              <a:pathLst>
                <a:path w="696" h="54" extrusionOk="0">
                  <a:moveTo>
                    <a:pt x="695" y="0"/>
                  </a:moveTo>
                  <a:lnTo>
                    <a:pt x="0" y="53"/>
                  </a:lnTo>
                  <a:lnTo>
                    <a:pt x="695" y="53"/>
                  </a:lnTo>
                  <a:lnTo>
                    <a:pt x="695" y="0"/>
                  </a:lnTo>
                  <a:close/>
                </a:path>
              </a:pathLst>
            </a:custGeom>
            <a:solidFill>
              <a:srgbClr val="B57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49"/>
            <p:cNvSpPr/>
            <p:nvPr/>
          </p:nvSpPr>
          <p:spPr>
            <a:xfrm>
              <a:off x="2706775" y="2750575"/>
              <a:ext cx="1002350" cy="395600"/>
            </a:xfrm>
            <a:custGeom>
              <a:avLst/>
              <a:gdLst/>
              <a:ahLst/>
              <a:cxnLst/>
              <a:rect l="l" t="t" r="r" b="b"/>
              <a:pathLst>
                <a:path w="40094" h="15824" extrusionOk="0">
                  <a:moveTo>
                    <a:pt x="15075" y="3475"/>
                  </a:moveTo>
                  <a:lnTo>
                    <a:pt x="15075" y="3475"/>
                  </a:lnTo>
                  <a:cubicBezTo>
                    <a:pt x="16839" y="3582"/>
                    <a:pt x="18603" y="3689"/>
                    <a:pt x="20368" y="3849"/>
                  </a:cubicBezTo>
                  <a:lnTo>
                    <a:pt x="25713" y="4330"/>
                  </a:lnTo>
                  <a:lnTo>
                    <a:pt x="31005" y="4865"/>
                  </a:lnTo>
                  <a:cubicBezTo>
                    <a:pt x="32769" y="5079"/>
                    <a:pt x="34534" y="5239"/>
                    <a:pt x="36298" y="5507"/>
                  </a:cubicBezTo>
                  <a:cubicBezTo>
                    <a:pt x="34480" y="5346"/>
                    <a:pt x="32716" y="5239"/>
                    <a:pt x="30952" y="5079"/>
                  </a:cubicBezTo>
                  <a:lnTo>
                    <a:pt x="25660" y="4598"/>
                  </a:lnTo>
                  <a:lnTo>
                    <a:pt x="20368" y="4063"/>
                  </a:lnTo>
                  <a:cubicBezTo>
                    <a:pt x="18603" y="3903"/>
                    <a:pt x="16839" y="3689"/>
                    <a:pt x="15075" y="3475"/>
                  </a:cubicBezTo>
                  <a:close/>
                  <a:moveTo>
                    <a:pt x="9837" y="5293"/>
                  </a:moveTo>
                  <a:cubicBezTo>
                    <a:pt x="12082" y="5453"/>
                    <a:pt x="14380" y="5667"/>
                    <a:pt x="16626" y="5881"/>
                  </a:cubicBezTo>
                  <a:lnTo>
                    <a:pt x="23361" y="6522"/>
                  </a:lnTo>
                  <a:lnTo>
                    <a:pt x="30097" y="7217"/>
                  </a:lnTo>
                  <a:cubicBezTo>
                    <a:pt x="32288" y="7484"/>
                    <a:pt x="34534" y="7752"/>
                    <a:pt x="36832" y="8019"/>
                  </a:cubicBezTo>
                  <a:cubicBezTo>
                    <a:pt x="34587" y="7859"/>
                    <a:pt x="32288" y="7645"/>
                    <a:pt x="30043" y="7431"/>
                  </a:cubicBezTo>
                  <a:lnTo>
                    <a:pt x="23308" y="6789"/>
                  </a:lnTo>
                  <a:lnTo>
                    <a:pt x="16572" y="6095"/>
                  </a:lnTo>
                  <a:cubicBezTo>
                    <a:pt x="14380" y="5827"/>
                    <a:pt x="12135" y="5560"/>
                    <a:pt x="9837" y="5293"/>
                  </a:cubicBezTo>
                  <a:close/>
                  <a:moveTo>
                    <a:pt x="2620" y="6736"/>
                  </a:moveTo>
                  <a:lnTo>
                    <a:pt x="2620" y="6736"/>
                  </a:lnTo>
                  <a:cubicBezTo>
                    <a:pt x="3903" y="6843"/>
                    <a:pt x="5132" y="6950"/>
                    <a:pt x="6362" y="7110"/>
                  </a:cubicBezTo>
                  <a:lnTo>
                    <a:pt x="10104" y="7591"/>
                  </a:lnTo>
                  <a:lnTo>
                    <a:pt x="13846" y="8126"/>
                  </a:lnTo>
                  <a:cubicBezTo>
                    <a:pt x="15075" y="8340"/>
                    <a:pt x="16305" y="8554"/>
                    <a:pt x="17534" y="8767"/>
                  </a:cubicBezTo>
                  <a:cubicBezTo>
                    <a:pt x="16305" y="8660"/>
                    <a:pt x="15075" y="8500"/>
                    <a:pt x="13792" y="8340"/>
                  </a:cubicBezTo>
                  <a:lnTo>
                    <a:pt x="10050" y="7859"/>
                  </a:lnTo>
                  <a:lnTo>
                    <a:pt x="6362" y="7324"/>
                  </a:lnTo>
                  <a:cubicBezTo>
                    <a:pt x="5132" y="7164"/>
                    <a:pt x="3849" y="6950"/>
                    <a:pt x="2620" y="6736"/>
                  </a:cubicBezTo>
                  <a:close/>
                  <a:moveTo>
                    <a:pt x="642" y="0"/>
                  </a:moveTo>
                  <a:cubicBezTo>
                    <a:pt x="642" y="161"/>
                    <a:pt x="696" y="268"/>
                    <a:pt x="749" y="428"/>
                  </a:cubicBezTo>
                  <a:lnTo>
                    <a:pt x="35603" y="3689"/>
                  </a:lnTo>
                  <a:lnTo>
                    <a:pt x="35603" y="3689"/>
                  </a:lnTo>
                  <a:lnTo>
                    <a:pt x="856" y="963"/>
                  </a:lnTo>
                  <a:lnTo>
                    <a:pt x="856" y="963"/>
                  </a:lnTo>
                  <a:cubicBezTo>
                    <a:pt x="909" y="1230"/>
                    <a:pt x="963" y="1497"/>
                    <a:pt x="1016" y="1765"/>
                  </a:cubicBezTo>
                  <a:lnTo>
                    <a:pt x="10852" y="3048"/>
                  </a:lnTo>
                  <a:lnTo>
                    <a:pt x="10852" y="3048"/>
                  </a:lnTo>
                  <a:lnTo>
                    <a:pt x="1070" y="2299"/>
                  </a:lnTo>
                  <a:lnTo>
                    <a:pt x="1070" y="2299"/>
                  </a:lnTo>
                  <a:cubicBezTo>
                    <a:pt x="1123" y="2566"/>
                    <a:pt x="1123" y="2834"/>
                    <a:pt x="1177" y="3154"/>
                  </a:cubicBezTo>
                  <a:lnTo>
                    <a:pt x="20581" y="5400"/>
                  </a:lnTo>
                  <a:lnTo>
                    <a:pt x="1177" y="3689"/>
                  </a:lnTo>
                  <a:lnTo>
                    <a:pt x="1177" y="3689"/>
                  </a:lnTo>
                  <a:cubicBezTo>
                    <a:pt x="1230" y="5079"/>
                    <a:pt x="1070" y="6469"/>
                    <a:pt x="696" y="7859"/>
                  </a:cubicBezTo>
                  <a:lnTo>
                    <a:pt x="35923" y="12990"/>
                  </a:lnTo>
                  <a:lnTo>
                    <a:pt x="35923" y="12990"/>
                  </a:lnTo>
                  <a:lnTo>
                    <a:pt x="482" y="8340"/>
                  </a:lnTo>
                  <a:cubicBezTo>
                    <a:pt x="428" y="8607"/>
                    <a:pt x="321" y="8928"/>
                    <a:pt x="161" y="9195"/>
                  </a:cubicBezTo>
                  <a:lnTo>
                    <a:pt x="107" y="9195"/>
                  </a:lnTo>
                  <a:lnTo>
                    <a:pt x="1" y="9462"/>
                  </a:lnTo>
                  <a:cubicBezTo>
                    <a:pt x="2941" y="10104"/>
                    <a:pt x="19673" y="13472"/>
                    <a:pt x="37527" y="15824"/>
                  </a:cubicBezTo>
                  <a:lnTo>
                    <a:pt x="37848" y="15503"/>
                  </a:lnTo>
                  <a:lnTo>
                    <a:pt x="2620" y="9623"/>
                  </a:lnTo>
                  <a:lnTo>
                    <a:pt x="38276" y="15022"/>
                  </a:lnTo>
                  <a:cubicBezTo>
                    <a:pt x="39131" y="14006"/>
                    <a:pt x="39719" y="12777"/>
                    <a:pt x="39986" y="11494"/>
                  </a:cubicBezTo>
                  <a:lnTo>
                    <a:pt x="20635" y="9035"/>
                  </a:lnTo>
                  <a:lnTo>
                    <a:pt x="20635" y="9035"/>
                  </a:lnTo>
                  <a:lnTo>
                    <a:pt x="40040" y="10959"/>
                  </a:lnTo>
                  <a:cubicBezTo>
                    <a:pt x="40093" y="10585"/>
                    <a:pt x="40093" y="10211"/>
                    <a:pt x="40040" y="9890"/>
                  </a:cubicBezTo>
                  <a:lnTo>
                    <a:pt x="2620" y="5507"/>
                  </a:lnTo>
                  <a:lnTo>
                    <a:pt x="40040" y="9302"/>
                  </a:lnTo>
                  <a:cubicBezTo>
                    <a:pt x="39772" y="7324"/>
                    <a:pt x="38757" y="5186"/>
                    <a:pt x="36939" y="2994"/>
                  </a:cubicBezTo>
                  <a:lnTo>
                    <a:pt x="6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49"/>
            <p:cNvSpPr/>
            <p:nvPr/>
          </p:nvSpPr>
          <p:spPr>
            <a:xfrm>
              <a:off x="2356625" y="3016525"/>
              <a:ext cx="276675" cy="371550"/>
            </a:xfrm>
            <a:custGeom>
              <a:avLst/>
              <a:gdLst/>
              <a:ahLst/>
              <a:cxnLst/>
              <a:rect l="l" t="t" r="r" b="b"/>
              <a:pathLst>
                <a:path w="11067" h="14862" extrusionOk="0">
                  <a:moveTo>
                    <a:pt x="3155" y="0"/>
                  </a:moveTo>
                  <a:cubicBezTo>
                    <a:pt x="1177" y="1444"/>
                    <a:pt x="54" y="4437"/>
                    <a:pt x="54" y="7484"/>
                  </a:cubicBezTo>
                  <a:cubicBezTo>
                    <a:pt x="1" y="10317"/>
                    <a:pt x="1017" y="13204"/>
                    <a:pt x="3262" y="14861"/>
                  </a:cubicBezTo>
                  <a:lnTo>
                    <a:pt x="2246" y="13365"/>
                  </a:lnTo>
                  <a:lnTo>
                    <a:pt x="2246" y="13365"/>
                  </a:lnTo>
                  <a:lnTo>
                    <a:pt x="9409" y="14006"/>
                  </a:lnTo>
                  <a:cubicBezTo>
                    <a:pt x="8554" y="12402"/>
                    <a:pt x="8019" y="10585"/>
                    <a:pt x="7966" y="8767"/>
                  </a:cubicBezTo>
                  <a:cubicBezTo>
                    <a:pt x="7859" y="5667"/>
                    <a:pt x="8982" y="2673"/>
                    <a:pt x="11066" y="428"/>
                  </a:cubicBezTo>
                  <a:lnTo>
                    <a:pt x="3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9"/>
            <p:cNvSpPr/>
            <p:nvPr/>
          </p:nvSpPr>
          <p:spPr>
            <a:xfrm>
              <a:off x="1832750" y="2591550"/>
              <a:ext cx="3934450" cy="2615050"/>
            </a:xfrm>
            <a:custGeom>
              <a:avLst/>
              <a:gdLst/>
              <a:ahLst/>
              <a:cxnLst/>
              <a:rect l="l" t="t" r="r" b="b"/>
              <a:pathLst>
                <a:path w="157378" h="104602" extrusionOk="0">
                  <a:moveTo>
                    <a:pt x="99751" y="855"/>
                  </a:moveTo>
                  <a:lnTo>
                    <a:pt x="133910" y="2192"/>
                  </a:lnTo>
                  <a:lnTo>
                    <a:pt x="70884" y="7163"/>
                  </a:lnTo>
                  <a:lnTo>
                    <a:pt x="36458" y="4437"/>
                  </a:lnTo>
                  <a:lnTo>
                    <a:pt x="99751" y="855"/>
                  </a:lnTo>
                  <a:close/>
                  <a:moveTo>
                    <a:pt x="33907" y="5026"/>
                  </a:moveTo>
                  <a:lnTo>
                    <a:pt x="33907" y="5026"/>
                  </a:lnTo>
                  <a:cubicBezTo>
                    <a:pt x="36485" y="5205"/>
                    <a:pt x="39056" y="5391"/>
                    <a:pt x="41590" y="5613"/>
                  </a:cubicBezTo>
                  <a:lnTo>
                    <a:pt x="50892" y="6308"/>
                  </a:lnTo>
                  <a:lnTo>
                    <a:pt x="60140" y="7110"/>
                  </a:lnTo>
                  <a:cubicBezTo>
                    <a:pt x="63240" y="7431"/>
                    <a:pt x="66287" y="7698"/>
                    <a:pt x="69388" y="8019"/>
                  </a:cubicBezTo>
                  <a:cubicBezTo>
                    <a:pt x="66287" y="7805"/>
                    <a:pt x="63187" y="7591"/>
                    <a:pt x="60140" y="7324"/>
                  </a:cubicBezTo>
                  <a:lnTo>
                    <a:pt x="50838" y="6575"/>
                  </a:lnTo>
                  <a:lnTo>
                    <a:pt x="41590" y="5773"/>
                  </a:lnTo>
                  <a:cubicBezTo>
                    <a:pt x="39056" y="5551"/>
                    <a:pt x="36485" y="5292"/>
                    <a:pt x="33907" y="5026"/>
                  </a:cubicBezTo>
                  <a:close/>
                  <a:moveTo>
                    <a:pt x="130382" y="3314"/>
                  </a:moveTo>
                  <a:cubicBezTo>
                    <a:pt x="132306" y="4918"/>
                    <a:pt x="133429" y="7324"/>
                    <a:pt x="133375" y="9836"/>
                  </a:cubicBezTo>
                  <a:cubicBezTo>
                    <a:pt x="133322" y="11547"/>
                    <a:pt x="132734" y="13204"/>
                    <a:pt x="131771" y="14647"/>
                  </a:cubicBezTo>
                  <a:lnTo>
                    <a:pt x="130435" y="14808"/>
                  </a:lnTo>
                  <a:cubicBezTo>
                    <a:pt x="130702" y="14433"/>
                    <a:pt x="130970" y="14006"/>
                    <a:pt x="131183" y="13578"/>
                  </a:cubicBezTo>
                  <a:cubicBezTo>
                    <a:pt x="131825" y="12402"/>
                    <a:pt x="132146" y="11066"/>
                    <a:pt x="132146" y="9729"/>
                  </a:cubicBezTo>
                  <a:cubicBezTo>
                    <a:pt x="132199" y="8339"/>
                    <a:pt x="131878" y="7003"/>
                    <a:pt x="131183" y="5827"/>
                  </a:cubicBezTo>
                  <a:cubicBezTo>
                    <a:pt x="130714" y="4941"/>
                    <a:pt x="130042" y="4106"/>
                    <a:pt x="129216" y="3420"/>
                  </a:cubicBezTo>
                  <a:lnTo>
                    <a:pt x="129216" y="3420"/>
                  </a:lnTo>
                  <a:lnTo>
                    <a:pt x="130382" y="3314"/>
                  </a:lnTo>
                  <a:close/>
                  <a:moveTo>
                    <a:pt x="138507" y="2673"/>
                  </a:moveTo>
                  <a:cubicBezTo>
                    <a:pt x="140218" y="3796"/>
                    <a:pt x="141180" y="6308"/>
                    <a:pt x="141126" y="8874"/>
                  </a:cubicBezTo>
                  <a:cubicBezTo>
                    <a:pt x="141126" y="11226"/>
                    <a:pt x="140271" y="13632"/>
                    <a:pt x="138347" y="15021"/>
                  </a:cubicBezTo>
                  <a:lnTo>
                    <a:pt x="139255" y="13792"/>
                  </a:lnTo>
                  <a:lnTo>
                    <a:pt x="133054" y="14487"/>
                  </a:lnTo>
                  <a:cubicBezTo>
                    <a:pt x="133856" y="13097"/>
                    <a:pt x="134337" y="11493"/>
                    <a:pt x="134391" y="9890"/>
                  </a:cubicBezTo>
                  <a:cubicBezTo>
                    <a:pt x="134444" y="7377"/>
                    <a:pt x="133482" y="4972"/>
                    <a:pt x="131718" y="3208"/>
                  </a:cubicBezTo>
                  <a:lnTo>
                    <a:pt x="138507" y="2673"/>
                  </a:lnTo>
                  <a:close/>
                  <a:moveTo>
                    <a:pt x="120492" y="4063"/>
                  </a:moveTo>
                  <a:cubicBezTo>
                    <a:pt x="122470" y="5827"/>
                    <a:pt x="123593" y="8339"/>
                    <a:pt x="123539" y="10959"/>
                  </a:cubicBezTo>
                  <a:cubicBezTo>
                    <a:pt x="123486" y="12669"/>
                    <a:pt x="122951" y="14273"/>
                    <a:pt x="122096" y="15716"/>
                  </a:cubicBezTo>
                  <a:lnTo>
                    <a:pt x="120759" y="15877"/>
                  </a:lnTo>
                  <a:cubicBezTo>
                    <a:pt x="120920" y="15503"/>
                    <a:pt x="121134" y="15182"/>
                    <a:pt x="121294" y="14808"/>
                  </a:cubicBezTo>
                  <a:cubicBezTo>
                    <a:pt x="121882" y="13525"/>
                    <a:pt x="122203" y="12188"/>
                    <a:pt x="122256" y="10798"/>
                  </a:cubicBezTo>
                  <a:cubicBezTo>
                    <a:pt x="122256" y="9409"/>
                    <a:pt x="121935" y="8019"/>
                    <a:pt x="121294" y="6789"/>
                  </a:cubicBezTo>
                  <a:cubicBezTo>
                    <a:pt x="120759" y="5773"/>
                    <a:pt x="120064" y="4918"/>
                    <a:pt x="119209" y="4170"/>
                  </a:cubicBezTo>
                  <a:lnTo>
                    <a:pt x="120492" y="4063"/>
                  </a:lnTo>
                  <a:close/>
                  <a:moveTo>
                    <a:pt x="31059" y="16144"/>
                  </a:moveTo>
                  <a:lnTo>
                    <a:pt x="31059" y="16197"/>
                  </a:lnTo>
                  <a:lnTo>
                    <a:pt x="30364" y="16197"/>
                  </a:lnTo>
                  <a:lnTo>
                    <a:pt x="31059" y="16144"/>
                  </a:lnTo>
                  <a:close/>
                  <a:moveTo>
                    <a:pt x="128992" y="3421"/>
                  </a:moveTo>
                  <a:cubicBezTo>
                    <a:pt x="129633" y="4277"/>
                    <a:pt x="130168" y="5132"/>
                    <a:pt x="130595" y="6094"/>
                  </a:cubicBezTo>
                  <a:cubicBezTo>
                    <a:pt x="131077" y="7217"/>
                    <a:pt x="131290" y="8446"/>
                    <a:pt x="131290" y="9676"/>
                  </a:cubicBezTo>
                  <a:cubicBezTo>
                    <a:pt x="131290" y="10905"/>
                    <a:pt x="131023" y="12135"/>
                    <a:pt x="130542" y="13311"/>
                  </a:cubicBezTo>
                  <a:cubicBezTo>
                    <a:pt x="130114" y="14327"/>
                    <a:pt x="129526" y="15342"/>
                    <a:pt x="128778" y="16197"/>
                  </a:cubicBezTo>
                  <a:lnTo>
                    <a:pt x="129099" y="14915"/>
                  </a:lnTo>
                  <a:lnTo>
                    <a:pt x="123325" y="15556"/>
                  </a:lnTo>
                  <a:cubicBezTo>
                    <a:pt x="124074" y="14166"/>
                    <a:pt x="124501" y="12616"/>
                    <a:pt x="124555" y="11012"/>
                  </a:cubicBezTo>
                  <a:cubicBezTo>
                    <a:pt x="124608" y="8393"/>
                    <a:pt x="123646" y="5880"/>
                    <a:pt x="121882" y="4009"/>
                  </a:cubicBezTo>
                  <a:lnTo>
                    <a:pt x="128992" y="3421"/>
                  </a:lnTo>
                  <a:close/>
                  <a:moveTo>
                    <a:pt x="138774" y="15770"/>
                  </a:moveTo>
                  <a:lnTo>
                    <a:pt x="145456" y="15984"/>
                  </a:lnTo>
                  <a:lnTo>
                    <a:pt x="139897" y="16572"/>
                  </a:lnTo>
                  <a:lnTo>
                    <a:pt x="139149" y="16465"/>
                  </a:lnTo>
                  <a:lnTo>
                    <a:pt x="141126" y="16251"/>
                  </a:lnTo>
                  <a:lnTo>
                    <a:pt x="138186" y="16144"/>
                  </a:lnTo>
                  <a:cubicBezTo>
                    <a:pt x="138400" y="16037"/>
                    <a:pt x="138614" y="15930"/>
                    <a:pt x="138774" y="15770"/>
                  </a:cubicBezTo>
                  <a:close/>
                  <a:moveTo>
                    <a:pt x="108625" y="5025"/>
                  </a:moveTo>
                  <a:cubicBezTo>
                    <a:pt x="110549" y="6843"/>
                    <a:pt x="111565" y="9355"/>
                    <a:pt x="111511" y="12028"/>
                  </a:cubicBezTo>
                  <a:cubicBezTo>
                    <a:pt x="111458" y="13792"/>
                    <a:pt x="110923" y="15556"/>
                    <a:pt x="109961" y="17053"/>
                  </a:cubicBezTo>
                  <a:lnTo>
                    <a:pt x="108571" y="17213"/>
                  </a:lnTo>
                  <a:cubicBezTo>
                    <a:pt x="108839" y="16839"/>
                    <a:pt x="109106" y="16411"/>
                    <a:pt x="109320" y="15984"/>
                  </a:cubicBezTo>
                  <a:cubicBezTo>
                    <a:pt x="109908" y="14701"/>
                    <a:pt x="110228" y="13257"/>
                    <a:pt x="110282" y="11868"/>
                  </a:cubicBezTo>
                  <a:cubicBezTo>
                    <a:pt x="110282" y="10424"/>
                    <a:pt x="109961" y="9034"/>
                    <a:pt x="109320" y="7751"/>
                  </a:cubicBezTo>
                  <a:cubicBezTo>
                    <a:pt x="108839" y="6736"/>
                    <a:pt x="108144" y="5880"/>
                    <a:pt x="107342" y="5132"/>
                  </a:cubicBezTo>
                  <a:lnTo>
                    <a:pt x="108625" y="5025"/>
                  </a:lnTo>
                  <a:close/>
                  <a:moveTo>
                    <a:pt x="150962" y="16465"/>
                  </a:moveTo>
                  <a:lnTo>
                    <a:pt x="145456" y="17160"/>
                  </a:lnTo>
                  <a:lnTo>
                    <a:pt x="143853" y="17320"/>
                  </a:lnTo>
                  <a:lnTo>
                    <a:pt x="143104" y="17213"/>
                  </a:lnTo>
                  <a:lnTo>
                    <a:pt x="145403" y="16946"/>
                  </a:lnTo>
                  <a:lnTo>
                    <a:pt x="150962" y="16465"/>
                  </a:lnTo>
                  <a:close/>
                  <a:moveTo>
                    <a:pt x="119049" y="4170"/>
                  </a:moveTo>
                  <a:cubicBezTo>
                    <a:pt x="119744" y="5079"/>
                    <a:pt x="120278" y="6041"/>
                    <a:pt x="120759" y="7056"/>
                  </a:cubicBezTo>
                  <a:cubicBezTo>
                    <a:pt x="121241" y="8232"/>
                    <a:pt x="121454" y="9515"/>
                    <a:pt x="121454" y="10798"/>
                  </a:cubicBezTo>
                  <a:cubicBezTo>
                    <a:pt x="121454" y="12081"/>
                    <a:pt x="121187" y="13364"/>
                    <a:pt x="120706" y="14594"/>
                  </a:cubicBezTo>
                  <a:cubicBezTo>
                    <a:pt x="120278" y="15663"/>
                    <a:pt x="119690" y="16679"/>
                    <a:pt x="118942" y="17587"/>
                  </a:cubicBezTo>
                  <a:lnTo>
                    <a:pt x="119209" y="16037"/>
                  </a:lnTo>
                  <a:lnTo>
                    <a:pt x="119209" y="16037"/>
                  </a:lnTo>
                  <a:lnTo>
                    <a:pt x="111244" y="16892"/>
                  </a:lnTo>
                  <a:cubicBezTo>
                    <a:pt x="112046" y="15396"/>
                    <a:pt x="112474" y="13738"/>
                    <a:pt x="112527" y="12028"/>
                  </a:cubicBezTo>
                  <a:cubicBezTo>
                    <a:pt x="112634" y="9409"/>
                    <a:pt x="111672" y="6843"/>
                    <a:pt x="109908" y="4918"/>
                  </a:cubicBezTo>
                  <a:lnTo>
                    <a:pt x="119049" y="4170"/>
                  </a:lnTo>
                  <a:close/>
                  <a:moveTo>
                    <a:pt x="96490" y="5987"/>
                  </a:moveTo>
                  <a:cubicBezTo>
                    <a:pt x="98468" y="7912"/>
                    <a:pt x="99537" y="10531"/>
                    <a:pt x="99484" y="13257"/>
                  </a:cubicBezTo>
                  <a:lnTo>
                    <a:pt x="99484" y="13311"/>
                  </a:lnTo>
                  <a:cubicBezTo>
                    <a:pt x="99430" y="15128"/>
                    <a:pt x="98896" y="16892"/>
                    <a:pt x="97987" y="18443"/>
                  </a:cubicBezTo>
                  <a:lnTo>
                    <a:pt x="96597" y="18603"/>
                  </a:lnTo>
                  <a:cubicBezTo>
                    <a:pt x="96864" y="18175"/>
                    <a:pt x="97078" y="17748"/>
                    <a:pt x="97239" y="17320"/>
                  </a:cubicBezTo>
                  <a:cubicBezTo>
                    <a:pt x="97880" y="15984"/>
                    <a:pt x="98201" y="14540"/>
                    <a:pt x="98201" y="13097"/>
                  </a:cubicBezTo>
                  <a:cubicBezTo>
                    <a:pt x="98254" y="11654"/>
                    <a:pt x="97933" y="10210"/>
                    <a:pt x="97292" y="8874"/>
                  </a:cubicBezTo>
                  <a:cubicBezTo>
                    <a:pt x="96757" y="7858"/>
                    <a:pt x="96062" y="6896"/>
                    <a:pt x="95207" y="6094"/>
                  </a:cubicBezTo>
                  <a:lnTo>
                    <a:pt x="96490" y="5987"/>
                  </a:lnTo>
                  <a:close/>
                  <a:moveTo>
                    <a:pt x="107128" y="5132"/>
                  </a:moveTo>
                  <a:cubicBezTo>
                    <a:pt x="107769" y="5987"/>
                    <a:pt x="108304" y="6949"/>
                    <a:pt x="108732" y="7965"/>
                  </a:cubicBezTo>
                  <a:lnTo>
                    <a:pt x="108732" y="8019"/>
                  </a:lnTo>
                  <a:cubicBezTo>
                    <a:pt x="109213" y="9248"/>
                    <a:pt x="109480" y="10531"/>
                    <a:pt x="109427" y="11868"/>
                  </a:cubicBezTo>
                  <a:cubicBezTo>
                    <a:pt x="109373" y="14380"/>
                    <a:pt x="108518" y="16786"/>
                    <a:pt x="107021" y="18817"/>
                  </a:cubicBezTo>
                  <a:lnTo>
                    <a:pt x="107342" y="17374"/>
                  </a:lnTo>
                  <a:lnTo>
                    <a:pt x="99216" y="18282"/>
                  </a:lnTo>
                  <a:cubicBezTo>
                    <a:pt x="100018" y="16732"/>
                    <a:pt x="100446" y="15021"/>
                    <a:pt x="100499" y="13311"/>
                  </a:cubicBezTo>
                  <a:cubicBezTo>
                    <a:pt x="100606" y="10585"/>
                    <a:pt x="99644" y="7912"/>
                    <a:pt x="97827" y="5880"/>
                  </a:cubicBezTo>
                  <a:lnTo>
                    <a:pt x="107128" y="5132"/>
                  </a:lnTo>
                  <a:close/>
                  <a:moveTo>
                    <a:pt x="95047" y="6094"/>
                  </a:moveTo>
                  <a:cubicBezTo>
                    <a:pt x="95742" y="7056"/>
                    <a:pt x="96276" y="8072"/>
                    <a:pt x="96704" y="9088"/>
                  </a:cubicBezTo>
                  <a:lnTo>
                    <a:pt x="96704" y="9141"/>
                  </a:lnTo>
                  <a:cubicBezTo>
                    <a:pt x="97185" y="10424"/>
                    <a:pt x="97399" y="11761"/>
                    <a:pt x="97399" y="13097"/>
                  </a:cubicBezTo>
                  <a:cubicBezTo>
                    <a:pt x="97345" y="15556"/>
                    <a:pt x="96544" y="17962"/>
                    <a:pt x="95100" y="19993"/>
                  </a:cubicBezTo>
                  <a:lnTo>
                    <a:pt x="95368" y="18710"/>
                  </a:lnTo>
                  <a:lnTo>
                    <a:pt x="86066" y="19779"/>
                  </a:lnTo>
                  <a:cubicBezTo>
                    <a:pt x="86868" y="18175"/>
                    <a:pt x="87296" y="16411"/>
                    <a:pt x="87349" y="14647"/>
                  </a:cubicBezTo>
                  <a:cubicBezTo>
                    <a:pt x="87456" y="11814"/>
                    <a:pt x="86494" y="9088"/>
                    <a:pt x="84676" y="6949"/>
                  </a:cubicBezTo>
                  <a:lnTo>
                    <a:pt x="95047" y="6094"/>
                  </a:lnTo>
                  <a:close/>
                  <a:moveTo>
                    <a:pt x="83447" y="7003"/>
                  </a:moveTo>
                  <a:cubicBezTo>
                    <a:pt x="85425" y="9034"/>
                    <a:pt x="86494" y="11761"/>
                    <a:pt x="86387" y="14594"/>
                  </a:cubicBezTo>
                  <a:lnTo>
                    <a:pt x="86387" y="14647"/>
                  </a:lnTo>
                  <a:cubicBezTo>
                    <a:pt x="86333" y="16465"/>
                    <a:pt x="85799" y="18282"/>
                    <a:pt x="84890" y="19886"/>
                  </a:cubicBezTo>
                  <a:lnTo>
                    <a:pt x="83500" y="20046"/>
                  </a:lnTo>
                  <a:cubicBezTo>
                    <a:pt x="83767" y="19619"/>
                    <a:pt x="83981" y="19191"/>
                    <a:pt x="84195" y="18710"/>
                  </a:cubicBezTo>
                  <a:cubicBezTo>
                    <a:pt x="84783" y="17320"/>
                    <a:pt x="85104" y="15877"/>
                    <a:pt x="85157" y="14380"/>
                  </a:cubicBezTo>
                  <a:cubicBezTo>
                    <a:pt x="85157" y="11654"/>
                    <a:pt x="84088" y="8981"/>
                    <a:pt x="82110" y="7110"/>
                  </a:cubicBezTo>
                  <a:lnTo>
                    <a:pt x="83447" y="7003"/>
                  </a:lnTo>
                  <a:close/>
                  <a:moveTo>
                    <a:pt x="81896" y="7110"/>
                  </a:moveTo>
                  <a:cubicBezTo>
                    <a:pt x="82591" y="8072"/>
                    <a:pt x="83179" y="9141"/>
                    <a:pt x="83607" y="10264"/>
                  </a:cubicBezTo>
                  <a:cubicBezTo>
                    <a:pt x="84088" y="11600"/>
                    <a:pt x="84302" y="12937"/>
                    <a:pt x="84302" y="14380"/>
                  </a:cubicBezTo>
                  <a:cubicBezTo>
                    <a:pt x="84249" y="16892"/>
                    <a:pt x="83500" y="19351"/>
                    <a:pt x="82057" y="21490"/>
                  </a:cubicBezTo>
                  <a:lnTo>
                    <a:pt x="82378" y="20153"/>
                  </a:lnTo>
                  <a:lnTo>
                    <a:pt x="82378" y="20153"/>
                  </a:lnTo>
                  <a:lnTo>
                    <a:pt x="74573" y="21009"/>
                  </a:lnTo>
                  <a:cubicBezTo>
                    <a:pt x="75214" y="20046"/>
                    <a:pt x="75589" y="18924"/>
                    <a:pt x="75802" y="17801"/>
                  </a:cubicBezTo>
                  <a:cubicBezTo>
                    <a:pt x="76230" y="14701"/>
                    <a:pt x="74894" y="11386"/>
                    <a:pt x="71847" y="7912"/>
                  </a:cubicBezTo>
                  <a:lnTo>
                    <a:pt x="71793" y="7912"/>
                  </a:lnTo>
                  <a:lnTo>
                    <a:pt x="81896" y="7110"/>
                  </a:lnTo>
                  <a:close/>
                  <a:moveTo>
                    <a:pt x="35657" y="6361"/>
                  </a:moveTo>
                  <a:lnTo>
                    <a:pt x="71954" y="9355"/>
                  </a:lnTo>
                  <a:cubicBezTo>
                    <a:pt x="73771" y="11547"/>
                    <a:pt x="74787" y="13685"/>
                    <a:pt x="75001" y="15663"/>
                  </a:cubicBezTo>
                  <a:lnTo>
                    <a:pt x="37634" y="11868"/>
                  </a:lnTo>
                  <a:lnTo>
                    <a:pt x="37634" y="11868"/>
                  </a:lnTo>
                  <a:lnTo>
                    <a:pt x="75054" y="16251"/>
                  </a:lnTo>
                  <a:cubicBezTo>
                    <a:pt x="75054" y="16625"/>
                    <a:pt x="75054" y="16946"/>
                    <a:pt x="75054" y="17320"/>
                  </a:cubicBezTo>
                  <a:lnTo>
                    <a:pt x="55649" y="15396"/>
                  </a:lnTo>
                  <a:lnTo>
                    <a:pt x="55649" y="15396"/>
                  </a:lnTo>
                  <a:lnTo>
                    <a:pt x="75001" y="17855"/>
                  </a:lnTo>
                  <a:cubicBezTo>
                    <a:pt x="74733" y="19191"/>
                    <a:pt x="74145" y="20367"/>
                    <a:pt x="73290" y="21383"/>
                  </a:cubicBezTo>
                  <a:lnTo>
                    <a:pt x="37634" y="15984"/>
                  </a:lnTo>
                  <a:lnTo>
                    <a:pt x="72862" y="21864"/>
                  </a:lnTo>
                  <a:lnTo>
                    <a:pt x="72542" y="22185"/>
                  </a:lnTo>
                  <a:cubicBezTo>
                    <a:pt x="54741" y="19833"/>
                    <a:pt x="37955" y="16411"/>
                    <a:pt x="35015" y="15823"/>
                  </a:cubicBezTo>
                  <a:lnTo>
                    <a:pt x="35068" y="15556"/>
                  </a:lnTo>
                  <a:lnTo>
                    <a:pt x="35175" y="15556"/>
                  </a:lnTo>
                  <a:cubicBezTo>
                    <a:pt x="35282" y="15235"/>
                    <a:pt x="35389" y="14968"/>
                    <a:pt x="35496" y="14701"/>
                  </a:cubicBezTo>
                  <a:lnTo>
                    <a:pt x="70884" y="19351"/>
                  </a:lnTo>
                  <a:lnTo>
                    <a:pt x="70884" y="19351"/>
                  </a:lnTo>
                  <a:lnTo>
                    <a:pt x="35657" y="14166"/>
                  </a:lnTo>
                  <a:cubicBezTo>
                    <a:pt x="36084" y="12830"/>
                    <a:pt x="36245" y="11440"/>
                    <a:pt x="36191" y="10050"/>
                  </a:cubicBezTo>
                  <a:lnTo>
                    <a:pt x="36191" y="10050"/>
                  </a:lnTo>
                  <a:lnTo>
                    <a:pt x="55542" y="11761"/>
                  </a:lnTo>
                  <a:lnTo>
                    <a:pt x="36138" y="9462"/>
                  </a:lnTo>
                  <a:cubicBezTo>
                    <a:pt x="36138" y="9195"/>
                    <a:pt x="36084" y="8927"/>
                    <a:pt x="36084" y="8660"/>
                  </a:cubicBezTo>
                  <a:lnTo>
                    <a:pt x="36084" y="8660"/>
                  </a:lnTo>
                  <a:lnTo>
                    <a:pt x="45867" y="9409"/>
                  </a:lnTo>
                  <a:lnTo>
                    <a:pt x="35977" y="8126"/>
                  </a:lnTo>
                  <a:cubicBezTo>
                    <a:pt x="35924" y="7805"/>
                    <a:pt x="35870" y="7538"/>
                    <a:pt x="35817" y="7324"/>
                  </a:cubicBezTo>
                  <a:lnTo>
                    <a:pt x="35817" y="7324"/>
                  </a:lnTo>
                  <a:lnTo>
                    <a:pt x="70564" y="10050"/>
                  </a:lnTo>
                  <a:lnTo>
                    <a:pt x="70564" y="10050"/>
                  </a:lnTo>
                  <a:lnTo>
                    <a:pt x="35710" y="6789"/>
                  </a:lnTo>
                  <a:cubicBezTo>
                    <a:pt x="35710" y="6629"/>
                    <a:pt x="35657" y="6522"/>
                    <a:pt x="35657" y="6361"/>
                  </a:cubicBezTo>
                  <a:close/>
                  <a:moveTo>
                    <a:pt x="34213" y="15503"/>
                  </a:moveTo>
                  <a:lnTo>
                    <a:pt x="34213" y="15556"/>
                  </a:lnTo>
                  <a:lnTo>
                    <a:pt x="34053" y="16037"/>
                  </a:lnTo>
                  <a:cubicBezTo>
                    <a:pt x="33946" y="16251"/>
                    <a:pt x="34106" y="16518"/>
                    <a:pt x="34374" y="16572"/>
                  </a:cubicBezTo>
                  <a:cubicBezTo>
                    <a:pt x="34534" y="16625"/>
                    <a:pt x="52335" y="20367"/>
                    <a:pt x="71686" y="22933"/>
                  </a:cubicBezTo>
                  <a:cubicBezTo>
                    <a:pt x="71419" y="23147"/>
                    <a:pt x="71205" y="23254"/>
                    <a:pt x="71098" y="23361"/>
                  </a:cubicBezTo>
                  <a:cubicBezTo>
                    <a:pt x="53725" y="21436"/>
                    <a:pt x="31915" y="16572"/>
                    <a:pt x="31915" y="16572"/>
                  </a:cubicBezTo>
                  <a:cubicBezTo>
                    <a:pt x="31594" y="15663"/>
                    <a:pt x="33144" y="15503"/>
                    <a:pt x="34213" y="15503"/>
                  </a:cubicBezTo>
                  <a:close/>
                  <a:moveTo>
                    <a:pt x="33839" y="17801"/>
                  </a:moveTo>
                  <a:lnTo>
                    <a:pt x="34855" y="18015"/>
                  </a:lnTo>
                  <a:cubicBezTo>
                    <a:pt x="34106" y="18710"/>
                    <a:pt x="33465" y="19512"/>
                    <a:pt x="32930" y="20421"/>
                  </a:cubicBezTo>
                  <a:cubicBezTo>
                    <a:pt x="32770" y="20741"/>
                    <a:pt x="32556" y="21116"/>
                    <a:pt x="32396" y="21490"/>
                  </a:cubicBezTo>
                  <a:lnTo>
                    <a:pt x="32021" y="22666"/>
                  </a:lnTo>
                  <a:cubicBezTo>
                    <a:pt x="31915" y="23040"/>
                    <a:pt x="31861" y="23468"/>
                    <a:pt x="31754" y="23895"/>
                  </a:cubicBezTo>
                  <a:cubicBezTo>
                    <a:pt x="31701" y="24269"/>
                    <a:pt x="31701" y="24697"/>
                    <a:pt x="31647" y="25125"/>
                  </a:cubicBezTo>
                  <a:cubicBezTo>
                    <a:pt x="31647" y="25499"/>
                    <a:pt x="31701" y="25927"/>
                    <a:pt x="31701" y="26301"/>
                  </a:cubicBezTo>
                  <a:cubicBezTo>
                    <a:pt x="31808" y="26728"/>
                    <a:pt x="31861" y="27103"/>
                    <a:pt x="31915" y="27530"/>
                  </a:cubicBezTo>
                  <a:cubicBezTo>
                    <a:pt x="32021" y="27905"/>
                    <a:pt x="32182" y="28332"/>
                    <a:pt x="32289" y="28706"/>
                  </a:cubicBezTo>
                  <a:cubicBezTo>
                    <a:pt x="32396" y="29081"/>
                    <a:pt x="32556" y="29455"/>
                    <a:pt x="32770" y="29829"/>
                  </a:cubicBezTo>
                  <a:cubicBezTo>
                    <a:pt x="33037" y="30310"/>
                    <a:pt x="33304" y="30845"/>
                    <a:pt x="33679" y="31326"/>
                  </a:cubicBezTo>
                  <a:lnTo>
                    <a:pt x="32289" y="31165"/>
                  </a:lnTo>
                  <a:cubicBezTo>
                    <a:pt x="29295" y="26996"/>
                    <a:pt x="29937" y="21169"/>
                    <a:pt x="33839" y="17801"/>
                  </a:cubicBezTo>
                  <a:close/>
                  <a:moveTo>
                    <a:pt x="24110" y="16999"/>
                  </a:moveTo>
                  <a:lnTo>
                    <a:pt x="32021" y="17427"/>
                  </a:lnTo>
                  <a:cubicBezTo>
                    <a:pt x="29937" y="19672"/>
                    <a:pt x="28814" y="22666"/>
                    <a:pt x="28868" y="25713"/>
                  </a:cubicBezTo>
                  <a:cubicBezTo>
                    <a:pt x="28974" y="27584"/>
                    <a:pt x="29456" y="29401"/>
                    <a:pt x="30364" y="31005"/>
                  </a:cubicBezTo>
                  <a:lnTo>
                    <a:pt x="23148" y="30364"/>
                  </a:lnTo>
                  <a:lnTo>
                    <a:pt x="24217" y="31860"/>
                  </a:lnTo>
                  <a:cubicBezTo>
                    <a:pt x="21972" y="30203"/>
                    <a:pt x="20956" y="27316"/>
                    <a:pt x="21009" y="24483"/>
                  </a:cubicBezTo>
                  <a:lnTo>
                    <a:pt x="20956" y="24430"/>
                  </a:lnTo>
                  <a:cubicBezTo>
                    <a:pt x="20956" y="21436"/>
                    <a:pt x="22132" y="18443"/>
                    <a:pt x="24110" y="16999"/>
                  </a:cubicBezTo>
                  <a:close/>
                  <a:moveTo>
                    <a:pt x="44363" y="19895"/>
                  </a:moveTo>
                  <a:lnTo>
                    <a:pt x="45386" y="20100"/>
                  </a:lnTo>
                  <a:cubicBezTo>
                    <a:pt x="45118" y="20474"/>
                    <a:pt x="44905" y="20848"/>
                    <a:pt x="44637" y="21276"/>
                  </a:cubicBezTo>
                  <a:cubicBezTo>
                    <a:pt x="44477" y="21650"/>
                    <a:pt x="44263" y="22024"/>
                    <a:pt x="44103" y="22398"/>
                  </a:cubicBezTo>
                  <a:lnTo>
                    <a:pt x="43728" y="23628"/>
                  </a:lnTo>
                  <a:cubicBezTo>
                    <a:pt x="43622" y="24002"/>
                    <a:pt x="43568" y="24430"/>
                    <a:pt x="43515" y="24857"/>
                  </a:cubicBezTo>
                  <a:cubicBezTo>
                    <a:pt x="43408" y="25285"/>
                    <a:pt x="43408" y="25713"/>
                    <a:pt x="43408" y="26140"/>
                  </a:cubicBezTo>
                  <a:cubicBezTo>
                    <a:pt x="43408" y="27798"/>
                    <a:pt x="43782" y="29455"/>
                    <a:pt x="44477" y="31005"/>
                  </a:cubicBezTo>
                  <a:cubicBezTo>
                    <a:pt x="44691" y="31486"/>
                    <a:pt x="44958" y="31914"/>
                    <a:pt x="45225" y="32341"/>
                  </a:cubicBezTo>
                  <a:lnTo>
                    <a:pt x="43835" y="32234"/>
                  </a:lnTo>
                  <a:cubicBezTo>
                    <a:pt x="42820" y="30577"/>
                    <a:pt x="42232" y="28706"/>
                    <a:pt x="42178" y="26782"/>
                  </a:cubicBezTo>
                  <a:cubicBezTo>
                    <a:pt x="42071" y="24327"/>
                    <a:pt x="42871" y="21872"/>
                    <a:pt x="44363" y="19895"/>
                  </a:cubicBezTo>
                  <a:close/>
                  <a:moveTo>
                    <a:pt x="35282" y="18068"/>
                  </a:moveTo>
                  <a:cubicBezTo>
                    <a:pt x="37153" y="18496"/>
                    <a:pt x="39719" y="19031"/>
                    <a:pt x="42713" y="19619"/>
                  </a:cubicBezTo>
                  <a:cubicBezTo>
                    <a:pt x="41269" y="21704"/>
                    <a:pt x="40521" y="24269"/>
                    <a:pt x="40628" y="26835"/>
                  </a:cubicBezTo>
                  <a:cubicBezTo>
                    <a:pt x="40735" y="28653"/>
                    <a:pt x="41163" y="30417"/>
                    <a:pt x="41964" y="32021"/>
                  </a:cubicBezTo>
                  <a:lnTo>
                    <a:pt x="35282" y="31433"/>
                  </a:lnTo>
                  <a:lnTo>
                    <a:pt x="35603" y="32983"/>
                  </a:lnTo>
                  <a:cubicBezTo>
                    <a:pt x="34748" y="31914"/>
                    <a:pt x="34106" y="30738"/>
                    <a:pt x="33625" y="29455"/>
                  </a:cubicBezTo>
                  <a:cubicBezTo>
                    <a:pt x="33091" y="28065"/>
                    <a:pt x="32823" y="26568"/>
                    <a:pt x="32877" y="25125"/>
                  </a:cubicBezTo>
                  <a:cubicBezTo>
                    <a:pt x="32877" y="23628"/>
                    <a:pt x="33144" y="22185"/>
                    <a:pt x="33732" y="20795"/>
                  </a:cubicBezTo>
                  <a:cubicBezTo>
                    <a:pt x="34160" y="19833"/>
                    <a:pt x="34694" y="18924"/>
                    <a:pt x="35282" y="18068"/>
                  </a:cubicBezTo>
                  <a:close/>
                  <a:moveTo>
                    <a:pt x="57467" y="22666"/>
                  </a:moveTo>
                  <a:lnTo>
                    <a:pt x="58589" y="22933"/>
                  </a:lnTo>
                  <a:cubicBezTo>
                    <a:pt x="58536" y="23040"/>
                    <a:pt x="58482" y="23147"/>
                    <a:pt x="58482" y="23200"/>
                  </a:cubicBezTo>
                  <a:lnTo>
                    <a:pt x="58055" y="24430"/>
                  </a:lnTo>
                  <a:cubicBezTo>
                    <a:pt x="58001" y="24857"/>
                    <a:pt x="57894" y="25285"/>
                    <a:pt x="57841" y="25713"/>
                  </a:cubicBezTo>
                  <a:cubicBezTo>
                    <a:pt x="57734" y="26140"/>
                    <a:pt x="57788" y="26568"/>
                    <a:pt x="57734" y="26996"/>
                  </a:cubicBezTo>
                  <a:cubicBezTo>
                    <a:pt x="57734" y="28760"/>
                    <a:pt x="58108" y="30470"/>
                    <a:pt x="58803" y="32021"/>
                  </a:cubicBezTo>
                  <a:cubicBezTo>
                    <a:pt x="59071" y="32555"/>
                    <a:pt x="59338" y="33090"/>
                    <a:pt x="59712" y="33571"/>
                  </a:cubicBezTo>
                  <a:lnTo>
                    <a:pt x="58269" y="33464"/>
                  </a:lnTo>
                  <a:cubicBezTo>
                    <a:pt x="57200" y="31700"/>
                    <a:pt x="56558" y="29722"/>
                    <a:pt x="56505" y="27691"/>
                  </a:cubicBezTo>
                  <a:cubicBezTo>
                    <a:pt x="56451" y="25980"/>
                    <a:pt x="56772" y="24216"/>
                    <a:pt x="57467" y="22666"/>
                  </a:cubicBezTo>
                  <a:close/>
                  <a:moveTo>
                    <a:pt x="46134" y="20260"/>
                  </a:moveTo>
                  <a:cubicBezTo>
                    <a:pt x="48272" y="20634"/>
                    <a:pt x="50571" y="21062"/>
                    <a:pt x="52923" y="21490"/>
                  </a:cubicBezTo>
                  <a:lnTo>
                    <a:pt x="55970" y="22292"/>
                  </a:lnTo>
                  <a:cubicBezTo>
                    <a:pt x="55222" y="24002"/>
                    <a:pt x="54901" y="25873"/>
                    <a:pt x="54954" y="27744"/>
                  </a:cubicBezTo>
                  <a:cubicBezTo>
                    <a:pt x="55061" y="29669"/>
                    <a:pt x="55542" y="31593"/>
                    <a:pt x="56451" y="33304"/>
                  </a:cubicBezTo>
                  <a:lnTo>
                    <a:pt x="47096" y="32502"/>
                  </a:lnTo>
                  <a:lnTo>
                    <a:pt x="47364" y="34373"/>
                  </a:lnTo>
                  <a:cubicBezTo>
                    <a:pt x="46455" y="33250"/>
                    <a:pt x="45813" y="32021"/>
                    <a:pt x="45332" y="30684"/>
                  </a:cubicBezTo>
                  <a:cubicBezTo>
                    <a:pt x="44798" y="29187"/>
                    <a:pt x="44530" y="27691"/>
                    <a:pt x="44584" y="26140"/>
                  </a:cubicBezTo>
                  <a:cubicBezTo>
                    <a:pt x="44584" y="24590"/>
                    <a:pt x="44905" y="23093"/>
                    <a:pt x="45493" y="21650"/>
                  </a:cubicBezTo>
                  <a:cubicBezTo>
                    <a:pt x="45653" y="21169"/>
                    <a:pt x="45920" y="20688"/>
                    <a:pt x="46134" y="20260"/>
                  </a:cubicBezTo>
                  <a:close/>
                  <a:moveTo>
                    <a:pt x="71045" y="26034"/>
                  </a:moveTo>
                  <a:lnTo>
                    <a:pt x="72274" y="26301"/>
                  </a:lnTo>
                  <a:lnTo>
                    <a:pt x="72167" y="26835"/>
                  </a:lnTo>
                  <a:lnTo>
                    <a:pt x="72060" y="28172"/>
                  </a:lnTo>
                  <a:cubicBezTo>
                    <a:pt x="72060" y="29936"/>
                    <a:pt x="72435" y="31700"/>
                    <a:pt x="73183" y="33304"/>
                  </a:cubicBezTo>
                  <a:lnTo>
                    <a:pt x="73130" y="33304"/>
                  </a:lnTo>
                  <a:cubicBezTo>
                    <a:pt x="73343" y="33838"/>
                    <a:pt x="73664" y="34373"/>
                    <a:pt x="73985" y="34854"/>
                  </a:cubicBezTo>
                  <a:lnTo>
                    <a:pt x="72542" y="34747"/>
                  </a:lnTo>
                  <a:cubicBezTo>
                    <a:pt x="71472" y="32929"/>
                    <a:pt x="70884" y="30952"/>
                    <a:pt x="70831" y="28867"/>
                  </a:cubicBezTo>
                  <a:cubicBezTo>
                    <a:pt x="70778" y="27905"/>
                    <a:pt x="70884" y="26942"/>
                    <a:pt x="71045" y="26034"/>
                  </a:cubicBezTo>
                  <a:close/>
                  <a:moveTo>
                    <a:pt x="59552" y="23200"/>
                  </a:moveTo>
                  <a:cubicBezTo>
                    <a:pt x="63026" y="24109"/>
                    <a:pt x="66661" y="25018"/>
                    <a:pt x="69601" y="25659"/>
                  </a:cubicBezTo>
                  <a:cubicBezTo>
                    <a:pt x="69388" y="26728"/>
                    <a:pt x="69281" y="27798"/>
                    <a:pt x="69334" y="28920"/>
                  </a:cubicBezTo>
                  <a:lnTo>
                    <a:pt x="69281" y="28920"/>
                  </a:lnTo>
                  <a:cubicBezTo>
                    <a:pt x="69388" y="30845"/>
                    <a:pt x="69869" y="32823"/>
                    <a:pt x="70724" y="34587"/>
                  </a:cubicBezTo>
                  <a:lnTo>
                    <a:pt x="61262" y="33731"/>
                  </a:lnTo>
                  <a:lnTo>
                    <a:pt x="61636" y="35442"/>
                  </a:lnTo>
                  <a:cubicBezTo>
                    <a:pt x="60781" y="34266"/>
                    <a:pt x="60086" y="33036"/>
                    <a:pt x="59659" y="31700"/>
                  </a:cubicBezTo>
                  <a:cubicBezTo>
                    <a:pt x="59498" y="31326"/>
                    <a:pt x="59445" y="30898"/>
                    <a:pt x="59338" y="30524"/>
                  </a:cubicBezTo>
                  <a:lnTo>
                    <a:pt x="59071" y="29401"/>
                  </a:lnTo>
                  <a:cubicBezTo>
                    <a:pt x="59017" y="28974"/>
                    <a:pt x="58964" y="28599"/>
                    <a:pt x="58964" y="28225"/>
                  </a:cubicBezTo>
                  <a:cubicBezTo>
                    <a:pt x="58910" y="27798"/>
                    <a:pt x="58964" y="27423"/>
                    <a:pt x="58964" y="27049"/>
                  </a:cubicBezTo>
                  <a:cubicBezTo>
                    <a:pt x="58964" y="25713"/>
                    <a:pt x="59177" y="24430"/>
                    <a:pt x="59552" y="23200"/>
                  </a:cubicBezTo>
                  <a:close/>
                  <a:moveTo>
                    <a:pt x="89541" y="23040"/>
                  </a:moveTo>
                  <a:lnTo>
                    <a:pt x="89541" y="23040"/>
                  </a:lnTo>
                  <a:cubicBezTo>
                    <a:pt x="89327" y="23361"/>
                    <a:pt x="89113" y="23735"/>
                    <a:pt x="88953" y="24109"/>
                  </a:cubicBezTo>
                  <a:cubicBezTo>
                    <a:pt x="88792" y="24537"/>
                    <a:pt x="88579" y="24911"/>
                    <a:pt x="88418" y="25339"/>
                  </a:cubicBezTo>
                  <a:lnTo>
                    <a:pt x="88044" y="26675"/>
                  </a:lnTo>
                  <a:cubicBezTo>
                    <a:pt x="87937" y="27103"/>
                    <a:pt x="87884" y="27530"/>
                    <a:pt x="87777" y="28011"/>
                  </a:cubicBezTo>
                  <a:cubicBezTo>
                    <a:pt x="87723" y="28439"/>
                    <a:pt x="87723" y="28920"/>
                    <a:pt x="87723" y="29348"/>
                  </a:cubicBezTo>
                  <a:cubicBezTo>
                    <a:pt x="87670" y="31112"/>
                    <a:pt x="88044" y="32929"/>
                    <a:pt x="88739" y="34587"/>
                  </a:cubicBezTo>
                  <a:lnTo>
                    <a:pt x="88739" y="34640"/>
                  </a:lnTo>
                  <a:cubicBezTo>
                    <a:pt x="89006" y="35175"/>
                    <a:pt x="89273" y="35763"/>
                    <a:pt x="89648" y="36244"/>
                  </a:cubicBezTo>
                  <a:lnTo>
                    <a:pt x="88204" y="36137"/>
                  </a:lnTo>
                  <a:cubicBezTo>
                    <a:pt x="87135" y="34266"/>
                    <a:pt x="86547" y="32234"/>
                    <a:pt x="86440" y="30096"/>
                  </a:cubicBezTo>
                  <a:cubicBezTo>
                    <a:pt x="86387" y="27798"/>
                    <a:pt x="86921" y="25499"/>
                    <a:pt x="88044" y="23468"/>
                  </a:cubicBezTo>
                  <a:lnTo>
                    <a:pt x="89541" y="23040"/>
                  </a:lnTo>
                  <a:close/>
                  <a:moveTo>
                    <a:pt x="86066" y="24056"/>
                  </a:moveTo>
                  <a:cubicBezTo>
                    <a:pt x="85264" y="25980"/>
                    <a:pt x="84890" y="28011"/>
                    <a:pt x="84944" y="30096"/>
                  </a:cubicBezTo>
                  <a:cubicBezTo>
                    <a:pt x="85050" y="32128"/>
                    <a:pt x="85532" y="34105"/>
                    <a:pt x="86387" y="35923"/>
                  </a:cubicBezTo>
                  <a:lnTo>
                    <a:pt x="75482" y="34961"/>
                  </a:lnTo>
                  <a:lnTo>
                    <a:pt x="75749" y="36511"/>
                  </a:lnTo>
                  <a:cubicBezTo>
                    <a:pt x="75001" y="35388"/>
                    <a:pt x="74413" y="34212"/>
                    <a:pt x="73985" y="32929"/>
                  </a:cubicBezTo>
                  <a:lnTo>
                    <a:pt x="73664" y="31753"/>
                  </a:lnTo>
                  <a:lnTo>
                    <a:pt x="73397" y="30577"/>
                  </a:lnTo>
                  <a:cubicBezTo>
                    <a:pt x="73397" y="30150"/>
                    <a:pt x="73290" y="29775"/>
                    <a:pt x="73290" y="29348"/>
                  </a:cubicBezTo>
                  <a:cubicBezTo>
                    <a:pt x="73237" y="28974"/>
                    <a:pt x="73290" y="28546"/>
                    <a:pt x="73290" y="28172"/>
                  </a:cubicBezTo>
                  <a:cubicBezTo>
                    <a:pt x="73290" y="27584"/>
                    <a:pt x="73343" y="27049"/>
                    <a:pt x="73397" y="26461"/>
                  </a:cubicBezTo>
                  <a:cubicBezTo>
                    <a:pt x="73825" y="26622"/>
                    <a:pt x="74252" y="26675"/>
                    <a:pt x="74626" y="26728"/>
                  </a:cubicBezTo>
                  <a:cubicBezTo>
                    <a:pt x="74922" y="26769"/>
                    <a:pt x="75229" y="26788"/>
                    <a:pt x="75550" y="26788"/>
                  </a:cubicBezTo>
                  <a:cubicBezTo>
                    <a:pt x="78188" y="26788"/>
                    <a:pt x="81681" y="25486"/>
                    <a:pt x="86066" y="24056"/>
                  </a:cubicBezTo>
                  <a:close/>
                  <a:moveTo>
                    <a:pt x="24751" y="33517"/>
                  </a:moveTo>
                  <a:cubicBezTo>
                    <a:pt x="25072" y="33624"/>
                    <a:pt x="25339" y="33785"/>
                    <a:pt x="25660" y="33892"/>
                  </a:cubicBezTo>
                  <a:lnTo>
                    <a:pt x="23148" y="34052"/>
                  </a:lnTo>
                  <a:lnTo>
                    <a:pt x="29723" y="34480"/>
                  </a:lnTo>
                  <a:cubicBezTo>
                    <a:pt x="34267" y="34961"/>
                    <a:pt x="43408" y="35763"/>
                    <a:pt x="53778" y="36671"/>
                  </a:cubicBezTo>
                  <a:lnTo>
                    <a:pt x="17321" y="33999"/>
                  </a:lnTo>
                  <a:lnTo>
                    <a:pt x="24751" y="33517"/>
                  </a:lnTo>
                  <a:close/>
                  <a:moveTo>
                    <a:pt x="139897" y="35282"/>
                  </a:moveTo>
                  <a:lnTo>
                    <a:pt x="134284" y="36083"/>
                  </a:lnTo>
                  <a:lnTo>
                    <a:pt x="128724" y="36832"/>
                  </a:lnTo>
                  <a:lnTo>
                    <a:pt x="127869" y="36939"/>
                  </a:lnTo>
                  <a:lnTo>
                    <a:pt x="131558" y="36190"/>
                  </a:lnTo>
                  <a:lnTo>
                    <a:pt x="134284" y="35870"/>
                  </a:lnTo>
                  <a:lnTo>
                    <a:pt x="139897" y="35282"/>
                  </a:lnTo>
                  <a:close/>
                  <a:moveTo>
                    <a:pt x="99537" y="21116"/>
                  </a:moveTo>
                  <a:lnTo>
                    <a:pt x="103653" y="21329"/>
                  </a:lnTo>
                  <a:cubicBezTo>
                    <a:pt x="99911" y="25713"/>
                    <a:pt x="98254" y="29775"/>
                    <a:pt x="98842" y="33517"/>
                  </a:cubicBezTo>
                  <a:lnTo>
                    <a:pt x="98842" y="33571"/>
                  </a:lnTo>
                  <a:cubicBezTo>
                    <a:pt x="99056" y="34854"/>
                    <a:pt x="99537" y="36083"/>
                    <a:pt x="100232" y="37206"/>
                  </a:cubicBezTo>
                  <a:lnTo>
                    <a:pt x="90984" y="36404"/>
                  </a:lnTo>
                  <a:lnTo>
                    <a:pt x="90984" y="36404"/>
                  </a:lnTo>
                  <a:lnTo>
                    <a:pt x="91358" y="37954"/>
                  </a:lnTo>
                  <a:cubicBezTo>
                    <a:pt x="90610" y="36832"/>
                    <a:pt x="90022" y="35602"/>
                    <a:pt x="89594" y="34319"/>
                  </a:cubicBezTo>
                  <a:lnTo>
                    <a:pt x="89273" y="33090"/>
                  </a:lnTo>
                  <a:cubicBezTo>
                    <a:pt x="89167" y="32662"/>
                    <a:pt x="89113" y="32234"/>
                    <a:pt x="89060" y="31860"/>
                  </a:cubicBezTo>
                  <a:cubicBezTo>
                    <a:pt x="88953" y="31433"/>
                    <a:pt x="88953" y="31005"/>
                    <a:pt x="88899" y="30631"/>
                  </a:cubicBezTo>
                  <a:cubicBezTo>
                    <a:pt x="88846" y="30203"/>
                    <a:pt x="88899" y="29775"/>
                    <a:pt x="88899" y="29348"/>
                  </a:cubicBezTo>
                  <a:cubicBezTo>
                    <a:pt x="88899" y="27691"/>
                    <a:pt x="89220" y="26034"/>
                    <a:pt x="89808" y="24483"/>
                  </a:cubicBezTo>
                  <a:cubicBezTo>
                    <a:pt x="90022" y="23895"/>
                    <a:pt x="90289" y="23307"/>
                    <a:pt x="90610" y="22719"/>
                  </a:cubicBezTo>
                  <a:cubicBezTo>
                    <a:pt x="92160" y="22292"/>
                    <a:pt x="93817" y="21917"/>
                    <a:pt x="95528" y="21597"/>
                  </a:cubicBezTo>
                  <a:lnTo>
                    <a:pt x="99537" y="21116"/>
                  </a:lnTo>
                  <a:close/>
                  <a:moveTo>
                    <a:pt x="147060" y="18282"/>
                  </a:moveTo>
                  <a:lnTo>
                    <a:pt x="147060" y="18282"/>
                  </a:lnTo>
                  <a:cubicBezTo>
                    <a:pt x="147007" y="18443"/>
                    <a:pt x="147007" y="18603"/>
                    <a:pt x="146953" y="18710"/>
                  </a:cubicBezTo>
                  <a:lnTo>
                    <a:pt x="105257" y="23842"/>
                  </a:lnTo>
                  <a:lnTo>
                    <a:pt x="146739" y="19565"/>
                  </a:lnTo>
                  <a:lnTo>
                    <a:pt x="146739" y="19565"/>
                  </a:lnTo>
                  <a:cubicBezTo>
                    <a:pt x="146686" y="19833"/>
                    <a:pt x="146632" y="20100"/>
                    <a:pt x="146526" y="20421"/>
                  </a:cubicBezTo>
                  <a:lnTo>
                    <a:pt x="134765" y="22292"/>
                  </a:lnTo>
                  <a:lnTo>
                    <a:pt x="146419" y="21169"/>
                  </a:lnTo>
                  <a:lnTo>
                    <a:pt x="146419" y="21169"/>
                  </a:lnTo>
                  <a:cubicBezTo>
                    <a:pt x="146365" y="21436"/>
                    <a:pt x="146365" y="21757"/>
                    <a:pt x="146312" y="22024"/>
                  </a:cubicBezTo>
                  <a:lnTo>
                    <a:pt x="123112" y="25445"/>
                  </a:lnTo>
                  <a:lnTo>
                    <a:pt x="123112" y="25445"/>
                  </a:lnTo>
                  <a:lnTo>
                    <a:pt x="146312" y="22826"/>
                  </a:lnTo>
                  <a:lnTo>
                    <a:pt x="146312" y="22826"/>
                  </a:lnTo>
                  <a:cubicBezTo>
                    <a:pt x="146205" y="24483"/>
                    <a:pt x="146419" y="26140"/>
                    <a:pt x="146846" y="27691"/>
                  </a:cubicBezTo>
                  <a:lnTo>
                    <a:pt x="104669" y="35068"/>
                  </a:lnTo>
                  <a:lnTo>
                    <a:pt x="147060" y="28493"/>
                  </a:lnTo>
                  <a:cubicBezTo>
                    <a:pt x="147167" y="28760"/>
                    <a:pt x="147274" y="29081"/>
                    <a:pt x="147381" y="29401"/>
                  </a:cubicBezTo>
                  <a:lnTo>
                    <a:pt x="147434" y="29401"/>
                  </a:lnTo>
                  <a:lnTo>
                    <a:pt x="147541" y="29669"/>
                  </a:lnTo>
                  <a:cubicBezTo>
                    <a:pt x="143853" y="30524"/>
                    <a:pt x="123913" y="35121"/>
                    <a:pt x="102745" y="38435"/>
                  </a:cubicBezTo>
                  <a:lnTo>
                    <a:pt x="102477" y="38222"/>
                  </a:lnTo>
                  <a:lnTo>
                    <a:pt x="144548" y="30043"/>
                  </a:lnTo>
                  <a:lnTo>
                    <a:pt x="144548" y="30043"/>
                  </a:lnTo>
                  <a:lnTo>
                    <a:pt x="101889" y="37527"/>
                  </a:lnTo>
                  <a:cubicBezTo>
                    <a:pt x="100927" y="36351"/>
                    <a:pt x="100232" y="34907"/>
                    <a:pt x="99965" y="33411"/>
                  </a:cubicBezTo>
                  <a:lnTo>
                    <a:pt x="123058" y="29775"/>
                  </a:lnTo>
                  <a:lnTo>
                    <a:pt x="99911" y="32662"/>
                  </a:lnTo>
                  <a:cubicBezTo>
                    <a:pt x="99858" y="32234"/>
                    <a:pt x="99858" y="31860"/>
                    <a:pt x="99911" y="31433"/>
                  </a:cubicBezTo>
                  <a:lnTo>
                    <a:pt x="144601" y="24964"/>
                  </a:lnTo>
                  <a:lnTo>
                    <a:pt x="99965" y="30684"/>
                  </a:lnTo>
                  <a:cubicBezTo>
                    <a:pt x="100339" y="28279"/>
                    <a:pt x="101569" y="25713"/>
                    <a:pt x="103760" y="22986"/>
                  </a:cubicBezTo>
                  <a:lnTo>
                    <a:pt x="147060" y="18282"/>
                  </a:lnTo>
                  <a:close/>
                  <a:moveTo>
                    <a:pt x="148878" y="29348"/>
                  </a:moveTo>
                  <a:cubicBezTo>
                    <a:pt x="150161" y="29348"/>
                    <a:pt x="151711" y="29508"/>
                    <a:pt x="151283" y="30524"/>
                  </a:cubicBezTo>
                  <a:cubicBezTo>
                    <a:pt x="151283" y="30524"/>
                    <a:pt x="125196" y="36992"/>
                    <a:pt x="104509" y="39879"/>
                  </a:cubicBezTo>
                  <a:cubicBezTo>
                    <a:pt x="104402" y="39772"/>
                    <a:pt x="104188" y="39665"/>
                    <a:pt x="103921" y="39451"/>
                  </a:cubicBezTo>
                  <a:cubicBezTo>
                    <a:pt x="126960" y="35709"/>
                    <a:pt x="148183" y="30684"/>
                    <a:pt x="148396" y="30631"/>
                  </a:cubicBezTo>
                  <a:lnTo>
                    <a:pt x="148396" y="30684"/>
                  </a:lnTo>
                  <a:cubicBezTo>
                    <a:pt x="148717" y="30577"/>
                    <a:pt x="148931" y="30257"/>
                    <a:pt x="148824" y="29936"/>
                  </a:cubicBezTo>
                  <a:lnTo>
                    <a:pt x="148664" y="29348"/>
                  </a:lnTo>
                  <a:close/>
                  <a:moveTo>
                    <a:pt x="21437" y="35656"/>
                  </a:moveTo>
                  <a:lnTo>
                    <a:pt x="22773" y="35763"/>
                  </a:lnTo>
                  <a:cubicBezTo>
                    <a:pt x="21704" y="36832"/>
                    <a:pt x="20849" y="38061"/>
                    <a:pt x="20261" y="39451"/>
                  </a:cubicBezTo>
                  <a:cubicBezTo>
                    <a:pt x="19459" y="41215"/>
                    <a:pt x="19085" y="43086"/>
                    <a:pt x="19085" y="45011"/>
                  </a:cubicBezTo>
                  <a:cubicBezTo>
                    <a:pt x="19138" y="46935"/>
                    <a:pt x="19513" y="48806"/>
                    <a:pt x="20261" y="50570"/>
                  </a:cubicBezTo>
                  <a:cubicBezTo>
                    <a:pt x="20528" y="51212"/>
                    <a:pt x="20849" y="51907"/>
                    <a:pt x="21277" y="52495"/>
                  </a:cubicBezTo>
                  <a:lnTo>
                    <a:pt x="19833" y="52334"/>
                  </a:lnTo>
                  <a:cubicBezTo>
                    <a:pt x="17481" y="48271"/>
                    <a:pt x="16466" y="41269"/>
                    <a:pt x="21437" y="35656"/>
                  </a:cubicBezTo>
                  <a:close/>
                  <a:moveTo>
                    <a:pt x="141714" y="51746"/>
                  </a:moveTo>
                  <a:lnTo>
                    <a:pt x="146739" y="52120"/>
                  </a:lnTo>
                  <a:lnTo>
                    <a:pt x="141608" y="52762"/>
                  </a:lnTo>
                  <a:cubicBezTo>
                    <a:pt x="141714" y="52441"/>
                    <a:pt x="141768" y="52120"/>
                    <a:pt x="141714" y="51746"/>
                  </a:cubicBezTo>
                  <a:close/>
                  <a:moveTo>
                    <a:pt x="11494" y="34961"/>
                  </a:moveTo>
                  <a:lnTo>
                    <a:pt x="19566" y="35549"/>
                  </a:lnTo>
                  <a:cubicBezTo>
                    <a:pt x="15931" y="40306"/>
                    <a:pt x="15290" y="46721"/>
                    <a:pt x="17962" y="52120"/>
                  </a:cubicBezTo>
                  <a:lnTo>
                    <a:pt x="10639" y="51319"/>
                  </a:lnTo>
                  <a:lnTo>
                    <a:pt x="11654" y="53083"/>
                  </a:lnTo>
                  <a:cubicBezTo>
                    <a:pt x="9409" y="51105"/>
                    <a:pt x="8340" y="47577"/>
                    <a:pt x="8340" y="44048"/>
                  </a:cubicBezTo>
                  <a:cubicBezTo>
                    <a:pt x="8340" y="40360"/>
                    <a:pt x="9463" y="36671"/>
                    <a:pt x="11494" y="34961"/>
                  </a:cubicBezTo>
                  <a:close/>
                  <a:moveTo>
                    <a:pt x="33411" y="36511"/>
                  </a:moveTo>
                  <a:lnTo>
                    <a:pt x="34748" y="36618"/>
                  </a:lnTo>
                  <a:cubicBezTo>
                    <a:pt x="33679" y="37794"/>
                    <a:pt x="32770" y="39130"/>
                    <a:pt x="32182" y="40627"/>
                  </a:cubicBezTo>
                  <a:cubicBezTo>
                    <a:pt x="31433" y="42445"/>
                    <a:pt x="31006" y="44369"/>
                    <a:pt x="31059" y="46347"/>
                  </a:cubicBezTo>
                  <a:cubicBezTo>
                    <a:pt x="31059" y="48325"/>
                    <a:pt x="31433" y="50249"/>
                    <a:pt x="32182" y="52120"/>
                  </a:cubicBezTo>
                  <a:cubicBezTo>
                    <a:pt x="32396" y="52708"/>
                    <a:pt x="32716" y="53243"/>
                    <a:pt x="32984" y="53831"/>
                  </a:cubicBezTo>
                  <a:lnTo>
                    <a:pt x="31540" y="53671"/>
                  </a:lnTo>
                  <a:cubicBezTo>
                    <a:pt x="29349" y="49341"/>
                    <a:pt x="28547" y="42231"/>
                    <a:pt x="33411" y="36511"/>
                  </a:cubicBezTo>
                  <a:close/>
                  <a:moveTo>
                    <a:pt x="23094" y="35763"/>
                  </a:moveTo>
                  <a:lnTo>
                    <a:pt x="31540" y="36351"/>
                  </a:lnTo>
                  <a:cubicBezTo>
                    <a:pt x="27905" y="41322"/>
                    <a:pt x="27210" y="47844"/>
                    <a:pt x="29723" y="53457"/>
                  </a:cubicBezTo>
                  <a:lnTo>
                    <a:pt x="22934" y="52708"/>
                  </a:lnTo>
                  <a:lnTo>
                    <a:pt x="23255" y="54579"/>
                  </a:lnTo>
                  <a:cubicBezTo>
                    <a:pt x="22399" y="53243"/>
                    <a:pt x="21651" y="51746"/>
                    <a:pt x="21223" y="50196"/>
                  </a:cubicBezTo>
                  <a:lnTo>
                    <a:pt x="21170" y="50196"/>
                  </a:lnTo>
                  <a:lnTo>
                    <a:pt x="20849" y="48913"/>
                  </a:lnTo>
                  <a:lnTo>
                    <a:pt x="20582" y="47630"/>
                  </a:lnTo>
                  <a:lnTo>
                    <a:pt x="20421" y="46294"/>
                  </a:lnTo>
                  <a:lnTo>
                    <a:pt x="20368" y="44957"/>
                  </a:lnTo>
                  <a:cubicBezTo>
                    <a:pt x="20368" y="43193"/>
                    <a:pt x="20635" y="41429"/>
                    <a:pt x="21170" y="39772"/>
                  </a:cubicBezTo>
                  <a:cubicBezTo>
                    <a:pt x="21651" y="38382"/>
                    <a:pt x="22292" y="36992"/>
                    <a:pt x="23094" y="35763"/>
                  </a:cubicBezTo>
                  <a:close/>
                  <a:moveTo>
                    <a:pt x="47791" y="37527"/>
                  </a:moveTo>
                  <a:lnTo>
                    <a:pt x="49128" y="37634"/>
                  </a:lnTo>
                  <a:cubicBezTo>
                    <a:pt x="48112" y="38863"/>
                    <a:pt x="47257" y="40200"/>
                    <a:pt x="46669" y="41643"/>
                  </a:cubicBezTo>
                  <a:lnTo>
                    <a:pt x="46722" y="41643"/>
                  </a:lnTo>
                  <a:cubicBezTo>
                    <a:pt x="45920" y="43514"/>
                    <a:pt x="45546" y="45545"/>
                    <a:pt x="45546" y="47523"/>
                  </a:cubicBezTo>
                  <a:cubicBezTo>
                    <a:pt x="45599" y="49554"/>
                    <a:pt x="45974" y="51586"/>
                    <a:pt x="46669" y="53457"/>
                  </a:cubicBezTo>
                  <a:cubicBezTo>
                    <a:pt x="46989" y="54152"/>
                    <a:pt x="47310" y="54793"/>
                    <a:pt x="47684" y="55435"/>
                  </a:cubicBezTo>
                  <a:lnTo>
                    <a:pt x="46187" y="55274"/>
                  </a:lnTo>
                  <a:cubicBezTo>
                    <a:pt x="43942" y="50891"/>
                    <a:pt x="43034" y="43514"/>
                    <a:pt x="47791" y="37527"/>
                  </a:cubicBezTo>
                  <a:close/>
                  <a:moveTo>
                    <a:pt x="35068" y="36725"/>
                  </a:moveTo>
                  <a:lnTo>
                    <a:pt x="45974" y="37527"/>
                  </a:lnTo>
                  <a:cubicBezTo>
                    <a:pt x="42392" y="42712"/>
                    <a:pt x="41804" y="49394"/>
                    <a:pt x="44370" y="55114"/>
                  </a:cubicBezTo>
                  <a:lnTo>
                    <a:pt x="34908" y="54045"/>
                  </a:lnTo>
                  <a:lnTo>
                    <a:pt x="35229" y="56343"/>
                  </a:lnTo>
                  <a:cubicBezTo>
                    <a:pt x="34320" y="54954"/>
                    <a:pt x="33572" y="53403"/>
                    <a:pt x="33144" y="51746"/>
                  </a:cubicBezTo>
                  <a:lnTo>
                    <a:pt x="32770" y="50410"/>
                  </a:lnTo>
                  <a:lnTo>
                    <a:pt x="32556" y="49073"/>
                  </a:lnTo>
                  <a:lnTo>
                    <a:pt x="32396" y="47737"/>
                  </a:lnTo>
                  <a:lnTo>
                    <a:pt x="32342" y="46400"/>
                  </a:lnTo>
                  <a:cubicBezTo>
                    <a:pt x="32289" y="44583"/>
                    <a:pt x="32556" y="42765"/>
                    <a:pt x="33144" y="41001"/>
                  </a:cubicBezTo>
                  <a:cubicBezTo>
                    <a:pt x="33625" y="39505"/>
                    <a:pt x="34267" y="38115"/>
                    <a:pt x="35068" y="36725"/>
                  </a:cubicBezTo>
                  <a:close/>
                  <a:moveTo>
                    <a:pt x="62438" y="38649"/>
                  </a:moveTo>
                  <a:lnTo>
                    <a:pt x="63828" y="38756"/>
                  </a:lnTo>
                  <a:cubicBezTo>
                    <a:pt x="62706" y="39986"/>
                    <a:pt x="61850" y="41429"/>
                    <a:pt x="61262" y="42979"/>
                  </a:cubicBezTo>
                  <a:cubicBezTo>
                    <a:pt x="60460" y="44904"/>
                    <a:pt x="60086" y="46935"/>
                    <a:pt x="60086" y="49020"/>
                  </a:cubicBezTo>
                  <a:cubicBezTo>
                    <a:pt x="60140" y="51105"/>
                    <a:pt x="60514" y="53136"/>
                    <a:pt x="61209" y="55060"/>
                  </a:cubicBezTo>
                  <a:cubicBezTo>
                    <a:pt x="61476" y="55755"/>
                    <a:pt x="61797" y="56397"/>
                    <a:pt x="62171" y="57092"/>
                  </a:cubicBezTo>
                  <a:lnTo>
                    <a:pt x="60728" y="56931"/>
                  </a:lnTo>
                  <a:cubicBezTo>
                    <a:pt x="58482" y="52388"/>
                    <a:pt x="57574" y="44797"/>
                    <a:pt x="62385" y="38649"/>
                  </a:cubicBezTo>
                  <a:close/>
                  <a:moveTo>
                    <a:pt x="49502" y="37687"/>
                  </a:moveTo>
                  <a:lnTo>
                    <a:pt x="60621" y="38489"/>
                  </a:lnTo>
                  <a:cubicBezTo>
                    <a:pt x="56398" y="44530"/>
                    <a:pt x="56718" y="51746"/>
                    <a:pt x="58857" y="56771"/>
                  </a:cubicBezTo>
                  <a:lnTo>
                    <a:pt x="49234" y="55648"/>
                  </a:lnTo>
                  <a:lnTo>
                    <a:pt x="49662" y="57733"/>
                  </a:lnTo>
                  <a:cubicBezTo>
                    <a:pt x="48753" y="56290"/>
                    <a:pt x="48112" y="54740"/>
                    <a:pt x="47631" y="53136"/>
                  </a:cubicBezTo>
                  <a:lnTo>
                    <a:pt x="47310" y="51746"/>
                  </a:lnTo>
                  <a:lnTo>
                    <a:pt x="47043" y="50356"/>
                  </a:lnTo>
                  <a:lnTo>
                    <a:pt x="46882" y="48966"/>
                  </a:lnTo>
                  <a:lnTo>
                    <a:pt x="46829" y="47523"/>
                  </a:lnTo>
                  <a:cubicBezTo>
                    <a:pt x="46829" y="45652"/>
                    <a:pt x="47096" y="43781"/>
                    <a:pt x="47631" y="41964"/>
                  </a:cubicBezTo>
                  <a:cubicBezTo>
                    <a:pt x="48112" y="40467"/>
                    <a:pt x="48753" y="39023"/>
                    <a:pt x="49502" y="37687"/>
                  </a:cubicBezTo>
                  <a:close/>
                  <a:moveTo>
                    <a:pt x="78261" y="39772"/>
                  </a:moveTo>
                  <a:lnTo>
                    <a:pt x="78261" y="39825"/>
                  </a:lnTo>
                  <a:lnTo>
                    <a:pt x="79705" y="39932"/>
                  </a:lnTo>
                  <a:cubicBezTo>
                    <a:pt x="78582" y="41269"/>
                    <a:pt x="77673" y="42765"/>
                    <a:pt x="77085" y="44369"/>
                  </a:cubicBezTo>
                  <a:cubicBezTo>
                    <a:pt x="76337" y="46347"/>
                    <a:pt x="75909" y="48485"/>
                    <a:pt x="75909" y="50570"/>
                  </a:cubicBezTo>
                  <a:cubicBezTo>
                    <a:pt x="75963" y="52708"/>
                    <a:pt x="76337" y="54793"/>
                    <a:pt x="77032" y="56825"/>
                  </a:cubicBezTo>
                  <a:cubicBezTo>
                    <a:pt x="77299" y="57519"/>
                    <a:pt x="77620" y="58268"/>
                    <a:pt x="77994" y="58909"/>
                  </a:cubicBezTo>
                  <a:lnTo>
                    <a:pt x="76551" y="58749"/>
                  </a:lnTo>
                  <a:cubicBezTo>
                    <a:pt x="74359" y="54152"/>
                    <a:pt x="73290" y="46400"/>
                    <a:pt x="78261" y="39772"/>
                  </a:cubicBezTo>
                  <a:close/>
                  <a:moveTo>
                    <a:pt x="64095" y="38756"/>
                  </a:moveTo>
                  <a:lnTo>
                    <a:pt x="76497" y="39665"/>
                  </a:lnTo>
                  <a:cubicBezTo>
                    <a:pt x="72328" y="45866"/>
                    <a:pt x="72648" y="53403"/>
                    <a:pt x="74787" y="58535"/>
                  </a:cubicBezTo>
                  <a:lnTo>
                    <a:pt x="63668" y="57306"/>
                  </a:lnTo>
                  <a:lnTo>
                    <a:pt x="63935" y="59123"/>
                  </a:lnTo>
                  <a:cubicBezTo>
                    <a:pt x="63187" y="57787"/>
                    <a:pt x="62545" y="56290"/>
                    <a:pt x="62118" y="54740"/>
                  </a:cubicBezTo>
                  <a:lnTo>
                    <a:pt x="61797" y="53350"/>
                  </a:lnTo>
                  <a:cubicBezTo>
                    <a:pt x="61743" y="52869"/>
                    <a:pt x="61636" y="52388"/>
                    <a:pt x="61583" y="51907"/>
                  </a:cubicBezTo>
                  <a:lnTo>
                    <a:pt x="61423" y="50463"/>
                  </a:lnTo>
                  <a:lnTo>
                    <a:pt x="61369" y="49020"/>
                  </a:lnTo>
                  <a:cubicBezTo>
                    <a:pt x="61316" y="47095"/>
                    <a:pt x="61583" y="45171"/>
                    <a:pt x="62171" y="43300"/>
                  </a:cubicBezTo>
                  <a:cubicBezTo>
                    <a:pt x="62652" y="41750"/>
                    <a:pt x="63294" y="40200"/>
                    <a:pt x="64095" y="38756"/>
                  </a:cubicBezTo>
                  <a:close/>
                  <a:moveTo>
                    <a:pt x="79919" y="39932"/>
                  </a:moveTo>
                  <a:lnTo>
                    <a:pt x="92053" y="40788"/>
                  </a:lnTo>
                  <a:cubicBezTo>
                    <a:pt x="88097" y="46240"/>
                    <a:pt x="86547" y="51319"/>
                    <a:pt x="87296" y="55969"/>
                  </a:cubicBezTo>
                  <a:cubicBezTo>
                    <a:pt x="87509" y="57413"/>
                    <a:pt x="87991" y="58856"/>
                    <a:pt x="88685" y="60139"/>
                  </a:cubicBezTo>
                  <a:lnTo>
                    <a:pt x="79437" y="59070"/>
                  </a:lnTo>
                  <a:lnTo>
                    <a:pt x="79758" y="60994"/>
                  </a:lnTo>
                  <a:cubicBezTo>
                    <a:pt x="79010" y="59551"/>
                    <a:pt x="78368" y="58054"/>
                    <a:pt x="77994" y="56504"/>
                  </a:cubicBezTo>
                  <a:lnTo>
                    <a:pt x="77620" y="55007"/>
                  </a:lnTo>
                  <a:cubicBezTo>
                    <a:pt x="77566" y="54526"/>
                    <a:pt x="77460" y="54045"/>
                    <a:pt x="77406" y="53564"/>
                  </a:cubicBezTo>
                  <a:lnTo>
                    <a:pt x="77246" y="52067"/>
                  </a:lnTo>
                  <a:lnTo>
                    <a:pt x="77192" y="50570"/>
                  </a:lnTo>
                  <a:cubicBezTo>
                    <a:pt x="77192" y="48592"/>
                    <a:pt x="77460" y="46614"/>
                    <a:pt x="77994" y="44690"/>
                  </a:cubicBezTo>
                  <a:cubicBezTo>
                    <a:pt x="78475" y="43033"/>
                    <a:pt x="79117" y="41429"/>
                    <a:pt x="79919" y="39932"/>
                  </a:cubicBezTo>
                  <a:close/>
                  <a:moveTo>
                    <a:pt x="26195" y="57359"/>
                  </a:moveTo>
                  <a:cubicBezTo>
                    <a:pt x="35015" y="58375"/>
                    <a:pt x="47417" y="59765"/>
                    <a:pt x="59124" y="61101"/>
                  </a:cubicBezTo>
                  <a:lnTo>
                    <a:pt x="56291" y="61422"/>
                  </a:lnTo>
                  <a:lnTo>
                    <a:pt x="22987" y="57680"/>
                  </a:lnTo>
                  <a:lnTo>
                    <a:pt x="26195" y="57359"/>
                  </a:lnTo>
                  <a:close/>
                  <a:moveTo>
                    <a:pt x="135460" y="41269"/>
                  </a:moveTo>
                  <a:cubicBezTo>
                    <a:pt x="135460" y="41536"/>
                    <a:pt x="135407" y="41803"/>
                    <a:pt x="135353" y="42071"/>
                  </a:cubicBezTo>
                  <a:lnTo>
                    <a:pt x="111886" y="46026"/>
                  </a:lnTo>
                  <a:lnTo>
                    <a:pt x="111886" y="46026"/>
                  </a:lnTo>
                  <a:lnTo>
                    <a:pt x="135353" y="42926"/>
                  </a:lnTo>
                  <a:lnTo>
                    <a:pt x="135353" y="42926"/>
                  </a:lnTo>
                  <a:cubicBezTo>
                    <a:pt x="135246" y="45011"/>
                    <a:pt x="135460" y="47042"/>
                    <a:pt x="135941" y="49020"/>
                  </a:cubicBezTo>
                  <a:lnTo>
                    <a:pt x="93283" y="57573"/>
                  </a:lnTo>
                  <a:lnTo>
                    <a:pt x="136048" y="49822"/>
                  </a:lnTo>
                  <a:cubicBezTo>
                    <a:pt x="136155" y="50142"/>
                    <a:pt x="136262" y="50463"/>
                    <a:pt x="136422" y="50837"/>
                  </a:cubicBezTo>
                  <a:lnTo>
                    <a:pt x="136583" y="51372"/>
                  </a:lnTo>
                  <a:cubicBezTo>
                    <a:pt x="132841" y="52388"/>
                    <a:pt x="112794" y="57787"/>
                    <a:pt x="91412" y="61743"/>
                  </a:cubicBezTo>
                  <a:lnTo>
                    <a:pt x="91091" y="61368"/>
                  </a:lnTo>
                  <a:lnTo>
                    <a:pt x="133536" y="51746"/>
                  </a:lnTo>
                  <a:lnTo>
                    <a:pt x="133536" y="51746"/>
                  </a:lnTo>
                  <a:lnTo>
                    <a:pt x="90556" y="60620"/>
                  </a:lnTo>
                  <a:cubicBezTo>
                    <a:pt x="89541" y="59177"/>
                    <a:pt x="88846" y="57466"/>
                    <a:pt x="88579" y="55755"/>
                  </a:cubicBezTo>
                  <a:lnTo>
                    <a:pt x="88579" y="55488"/>
                  </a:lnTo>
                  <a:lnTo>
                    <a:pt x="111832" y="51319"/>
                  </a:lnTo>
                  <a:lnTo>
                    <a:pt x="111832" y="51319"/>
                  </a:lnTo>
                  <a:lnTo>
                    <a:pt x="88472" y="54686"/>
                  </a:lnTo>
                  <a:cubicBezTo>
                    <a:pt x="88418" y="54152"/>
                    <a:pt x="88418" y="53671"/>
                    <a:pt x="88472" y="53136"/>
                  </a:cubicBezTo>
                  <a:lnTo>
                    <a:pt x="133589" y="45599"/>
                  </a:lnTo>
                  <a:lnTo>
                    <a:pt x="133589" y="45599"/>
                  </a:lnTo>
                  <a:lnTo>
                    <a:pt x="88525" y="52281"/>
                  </a:lnTo>
                  <a:cubicBezTo>
                    <a:pt x="88846" y="49341"/>
                    <a:pt x="90075" y="46187"/>
                    <a:pt x="92214" y="42926"/>
                  </a:cubicBezTo>
                  <a:lnTo>
                    <a:pt x="95956" y="42445"/>
                  </a:lnTo>
                  <a:cubicBezTo>
                    <a:pt x="96864" y="42819"/>
                    <a:pt x="97773" y="43086"/>
                    <a:pt x="98735" y="43247"/>
                  </a:cubicBezTo>
                  <a:lnTo>
                    <a:pt x="93764" y="43941"/>
                  </a:lnTo>
                  <a:lnTo>
                    <a:pt x="99110" y="43300"/>
                  </a:lnTo>
                  <a:cubicBezTo>
                    <a:pt x="99537" y="43407"/>
                    <a:pt x="100072" y="43460"/>
                    <a:pt x="100606" y="43514"/>
                  </a:cubicBezTo>
                  <a:cubicBezTo>
                    <a:pt x="101562" y="43632"/>
                    <a:pt x="102842" y="43684"/>
                    <a:pt x="104350" y="43684"/>
                  </a:cubicBezTo>
                  <a:cubicBezTo>
                    <a:pt x="113719" y="43684"/>
                    <a:pt x="131868" y="41683"/>
                    <a:pt x="135460" y="41269"/>
                  </a:cubicBezTo>
                  <a:close/>
                  <a:moveTo>
                    <a:pt x="137866" y="50891"/>
                  </a:moveTo>
                  <a:cubicBezTo>
                    <a:pt x="139149" y="50891"/>
                    <a:pt x="140806" y="51105"/>
                    <a:pt x="140378" y="52334"/>
                  </a:cubicBezTo>
                  <a:cubicBezTo>
                    <a:pt x="140378" y="52334"/>
                    <a:pt x="114077" y="60085"/>
                    <a:pt x="93122" y="63400"/>
                  </a:cubicBezTo>
                  <a:cubicBezTo>
                    <a:pt x="92962" y="63293"/>
                    <a:pt x="92748" y="63132"/>
                    <a:pt x="92427" y="62865"/>
                  </a:cubicBezTo>
                  <a:cubicBezTo>
                    <a:pt x="115788" y="58535"/>
                    <a:pt x="137331" y="52495"/>
                    <a:pt x="137545" y="52441"/>
                  </a:cubicBezTo>
                  <a:cubicBezTo>
                    <a:pt x="137866" y="52334"/>
                    <a:pt x="138026" y="52013"/>
                    <a:pt x="137972" y="51693"/>
                  </a:cubicBezTo>
                  <a:lnTo>
                    <a:pt x="137759" y="50891"/>
                  </a:lnTo>
                  <a:close/>
                  <a:moveTo>
                    <a:pt x="18337" y="56450"/>
                  </a:moveTo>
                  <a:lnTo>
                    <a:pt x="21811" y="56825"/>
                  </a:lnTo>
                  <a:lnTo>
                    <a:pt x="13953" y="57626"/>
                  </a:lnTo>
                  <a:lnTo>
                    <a:pt x="56237" y="62598"/>
                  </a:lnTo>
                  <a:lnTo>
                    <a:pt x="63935" y="61636"/>
                  </a:lnTo>
                  <a:lnTo>
                    <a:pt x="70510" y="62384"/>
                  </a:lnTo>
                  <a:lnTo>
                    <a:pt x="56772" y="64255"/>
                  </a:lnTo>
                  <a:lnTo>
                    <a:pt x="7218" y="57573"/>
                  </a:lnTo>
                  <a:lnTo>
                    <a:pt x="18337" y="56450"/>
                  </a:lnTo>
                  <a:close/>
                  <a:moveTo>
                    <a:pt x="2488" y="58558"/>
                  </a:moveTo>
                  <a:cubicBezTo>
                    <a:pt x="6809" y="59087"/>
                    <a:pt x="11129" y="59666"/>
                    <a:pt x="15396" y="60246"/>
                  </a:cubicBezTo>
                  <a:lnTo>
                    <a:pt x="28493" y="62010"/>
                  </a:lnTo>
                  <a:lnTo>
                    <a:pt x="41537" y="63934"/>
                  </a:lnTo>
                  <a:lnTo>
                    <a:pt x="48058" y="64950"/>
                  </a:lnTo>
                  <a:lnTo>
                    <a:pt x="54580" y="66019"/>
                  </a:lnTo>
                  <a:lnTo>
                    <a:pt x="48058" y="65164"/>
                  </a:lnTo>
                  <a:lnTo>
                    <a:pt x="41483" y="64308"/>
                  </a:lnTo>
                  <a:lnTo>
                    <a:pt x="28440" y="62544"/>
                  </a:lnTo>
                  <a:lnTo>
                    <a:pt x="15343" y="60620"/>
                  </a:lnTo>
                  <a:cubicBezTo>
                    <a:pt x="11110" y="59932"/>
                    <a:pt x="6825" y="59297"/>
                    <a:pt x="2488" y="58558"/>
                  </a:cubicBezTo>
                  <a:close/>
                  <a:moveTo>
                    <a:pt x="141073" y="81415"/>
                  </a:moveTo>
                  <a:lnTo>
                    <a:pt x="141073" y="82270"/>
                  </a:lnTo>
                  <a:lnTo>
                    <a:pt x="140645" y="82377"/>
                  </a:lnTo>
                  <a:cubicBezTo>
                    <a:pt x="140806" y="82056"/>
                    <a:pt x="140913" y="81735"/>
                    <a:pt x="141073" y="81415"/>
                  </a:cubicBezTo>
                  <a:close/>
                  <a:moveTo>
                    <a:pt x="151925" y="52922"/>
                  </a:moveTo>
                  <a:cubicBezTo>
                    <a:pt x="154437" y="55542"/>
                    <a:pt x="155827" y="61689"/>
                    <a:pt x="155774" y="67997"/>
                  </a:cubicBezTo>
                  <a:cubicBezTo>
                    <a:pt x="155774" y="73770"/>
                    <a:pt x="154544" y="79597"/>
                    <a:pt x="151871" y="82965"/>
                  </a:cubicBezTo>
                  <a:lnTo>
                    <a:pt x="153101" y="79971"/>
                  </a:lnTo>
                  <a:lnTo>
                    <a:pt x="143478" y="81789"/>
                  </a:lnTo>
                  <a:cubicBezTo>
                    <a:pt x="145563" y="76122"/>
                    <a:pt x="146526" y="67783"/>
                    <a:pt x="144067" y="60085"/>
                  </a:cubicBezTo>
                  <a:lnTo>
                    <a:pt x="147007" y="59444"/>
                  </a:lnTo>
                  <a:cubicBezTo>
                    <a:pt x="147808" y="59230"/>
                    <a:pt x="146686" y="55488"/>
                    <a:pt x="144548" y="53884"/>
                  </a:cubicBezTo>
                  <a:lnTo>
                    <a:pt x="151925" y="52922"/>
                  </a:lnTo>
                  <a:close/>
                  <a:moveTo>
                    <a:pt x="128831" y="63400"/>
                  </a:moveTo>
                  <a:cubicBezTo>
                    <a:pt x="130702" y="70456"/>
                    <a:pt x="130435" y="77886"/>
                    <a:pt x="128030" y="84782"/>
                  </a:cubicBezTo>
                  <a:lnTo>
                    <a:pt x="128030" y="84836"/>
                  </a:lnTo>
                  <a:lnTo>
                    <a:pt x="127014" y="84996"/>
                  </a:lnTo>
                  <a:cubicBezTo>
                    <a:pt x="127121" y="84675"/>
                    <a:pt x="127281" y="84355"/>
                    <a:pt x="127388" y="84034"/>
                  </a:cubicBezTo>
                  <a:cubicBezTo>
                    <a:pt x="127655" y="83339"/>
                    <a:pt x="127869" y="82591"/>
                    <a:pt x="128083" y="81896"/>
                  </a:cubicBezTo>
                  <a:cubicBezTo>
                    <a:pt x="128885" y="78956"/>
                    <a:pt x="129312" y="75909"/>
                    <a:pt x="129366" y="72862"/>
                  </a:cubicBezTo>
                  <a:cubicBezTo>
                    <a:pt x="129366" y="72113"/>
                    <a:pt x="129312" y="71311"/>
                    <a:pt x="129259" y="70563"/>
                  </a:cubicBezTo>
                  <a:cubicBezTo>
                    <a:pt x="129259" y="69815"/>
                    <a:pt x="129152" y="69066"/>
                    <a:pt x="129045" y="68264"/>
                  </a:cubicBezTo>
                  <a:lnTo>
                    <a:pt x="128992" y="67730"/>
                  </a:lnTo>
                  <a:lnTo>
                    <a:pt x="128885" y="67142"/>
                  </a:lnTo>
                  <a:lnTo>
                    <a:pt x="128671" y="66019"/>
                  </a:lnTo>
                  <a:cubicBezTo>
                    <a:pt x="128564" y="65645"/>
                    <a:pt x="128511" y="65271"/>
                    <a:pt x="128404" y="64896"/>
                  </a:cubicBezTo>
                  <a:lnTo>
                    <a:pt x="128083" y="63827"/>
                  </a:lnTo>
                  <a:lnTo>
                    <a:pt x="128030" y="63560"/>
                  </a:lnTo>
                  <a:lnTo>
                    <a:pt x="128831" y="63400"/>
                  </a:lnTo>
                  <a:close/>
                  <a:moveTo>
                    <a:pt x="140645" y="60887"/>
                  </a:moveTo>
                  <a:cubicBezTo>
                    <a:pt x="140699" y="61208"/>
                    <a:pt x="140806" y="61475"/>
                    <a:pt x="140859" y="61796"/>
                  </a:cubicBezTo>
                  <a:cubicBezTo>
                    <a:pt x="140913" y="62063"/>
                    <a:pt x="141019" y="62437"/>
                    <a:pt x="141073" y="62758"/>
                  </a:cubicBezTo>
                  <a:lnTo>
                    <a:pt x="141073" y="77192"/>
                  </a:lnTo>
                  <a:lnTo>
                    <a:pt x="140806" y="78528"/>
                  </a:lnTo>
                  <a:cubicBezTo>
                    <a:pt x="140325" y="81094"/>
                    <a:pt x="139469" y="83553"/>
                    <a:pt x="138347" y="85851"/>
                  </a:cubicBezTo>
                  <a:lnTo>
                    <a:pt x="138774" y="82751"/>
                  </a:lnTo>
                  <a:lnTo>
                    <a:pt x="138774" y="82751"/>
                  </a:lnTo>
                  <a:lnTo>
                    <a:pt x="131558" y="84141"/>
                  </a:lnTo>
                  <a:cubicBezTo>
                    <a:pt x="133642" y="77192"/>
                    <a:pt x="133749" y="69761"/>
                    <a:pt x="131932" y="62758"/>
                  </a:cubicBezTo>
                  <a:cubicBezTo>
                    <a:pt x="135193" y="62063"/>
                    <a:pt x="138186" y="61422"/>
                    <a:pt x="140645" y="60887"/>
                  </a:cubicBezTo>
                  <a:close/>
                  <a:moveTo>
                    <a:pt x="112153" y="66767"/>
                  </a:moveTo>
                  <a:lnTo>
                    <a:pt x="112153" y="66767"/>
                  </a:lnTo>
                  <a:cubicBezTo>
                    <a:pt x="113757" y="73824"/>
                    <a:pt x="113329" y="81201"/>
                    <a:pt x="110923" y="88043"/>
                  </a:cubicBezTo>
                  <a:lnTo>
                    <a:pt x="110923" y="88097"/>
                  </a:lnTo>
                  <a:lnTo>
                    <a:pt x="109908" y="88310"/>
                  </a:lnTo>
                  <a:cubicBezTo>
                    <a:pt x="110122" y="87829"/>
                    <a:pt x="110282" y="87348"/>
                    <a:pt x="110442" y="86867"/>
                  </a:cubicBezTo>
                  <a:cubicBezTo>
                    <a:pt x="110710" y="86119"/>
                    <a:pt x="110923" y="85370"/>
                    <a:pt x="111137" y="84622"/>
                  </a:cubicBezTo>
                  <a:cubicBezTo>
                    <a:pt x="111939" y="81628"/>
                    <a:pt x="112367" y="78474"/>
                    <a:pt x="112367" y="75374"/>
                  </a:cubicBezTo>
                  <a:cubicBezTo>
                    <a:pt x="112367" y="74572"/>
                    <a:pt x="112367" y="73770"/>
                    <a:pt x="112313" y="73022"/>
                  </a:cubicBezTo>
                  <a:cubicBezTo>
                    <a:pt x="112313" y="72220"/>
                    <a:pt x="112206" y="71472"/>
                    <a:pt x="112099" y="70670"/>
                  </a:cubicBezTo>
                  <a:lnTo>
                    <a:pt x="112046" y="70082"/>
                  </a:lnTo>
                  <a:lnTo>
                    <a:pt x="111939" y="69494"/>
                  </a:lnTo>
                  <a:lnTo>
                    <a:pt x="111725" y="68371"/>
                  </a:lnTo>
                  <a:cubicBezTo>
                    <a:pt x="111618" y="67944"/>
                    <a:pt x="111618" y="67569"/>
                    <a:pt x="111458" y="67195"/>
                  </a:cubicBezTo>
                  <a:lnTo>
                    <a:pt x="111405" y="66928"/>
                  </a:lnTo>
                  <a:lnTo>
                    <a:pt x="112153" y="66767"/>
                  </a:lnTo>
                  <a:close/>
                  <a:moveTo>
                    <a:pt x="126907" y="63774"/>
                  </a:moveTo>
                  <a:cubicBezTo>
                    <a:pt x="126907" y="63881"/>
                    <a:pt x="126960" y="63988"/>
                    <a:pt x="126960" y="64095"/>
                  </a:cubicBezTo>
                  <a:cubicBezTo>
                    <a:pt x="127121" y="64843"/>
                    <a:pt x="127281" y="65538"/>
                    <a:pt x="127388" y="66286"/>
                  </a:cubicBezTo>
                  <a:lnTo>
                    <a:pt x="127548" y="67355"/>
                  </a:lnTo>
                  <a:lnTo>
                    <a:pt x="127602" y="67890"/>
                  </a:lnTo>
                  <a:lnTo>
                    <a:pt x="127655" y="68478"/>
                  </a:lnTo>
                  <a:cubicBezTo>
                    <a:pt x="127709" y="69173"/>
                    <a:pt x="127816" y="69921"/>
                    <a:pt x="127816" y="70670"/>
                  </a:cubicBezTo>
                  <a:cubicBezTo>
                    <a:pt x="127816" y="71365"/>
                    <a:pt x="127869" y="72113"/>
                    <a:pt x="127869" y="72862"/>
                  </a:cubicBezTo>
                  <a:lnTo>
                    <a:pt x="127762" y="75053"/>
                  </a:lnTo>
                  <a:lnTo>
                    <a:pt x="127602" y="77245"/>
                  </a:lnTo>
                  <a:cubicBezTo>
                    <a:pt x="127548" y="77940"/>
                    <a:pt x="127442" y="78688"/>
                    <a:pt x="127335" y="79437"/>
                  </a:cubicBezTo>
                  <a:lnTo>
                    <a:pt x="126960" y="81575"/>
                  </a:lnTo>
                  <a:cubicBezTo>
                    <a:pt x="126436" y="84194"/>
                    <a:pt x="125656" y="86711"/>
                    <a:pt x="124518" y="89075"/>
                  </a:cubicBezTo>
                  <a:lnTo>
                    <a:pt x="124518" y="89075"/>
                  </a:lnTo>
                  <a:lnTo>
                    <a:pt x="124822" y="85424"/>
                  </a:lnTo>
                  <a:lnTo>
                    <a:pt x="114505" y="87402"/>
                  </a:lnTo>
                  <a:cubicBezTo>
                    <a:pt x="116590" y="80506"/>
                    <a:pt x="116857" y="73182"/>
                    <a:pt x="115307" y="66126"/>
                  </a:cubicBezTo>
                  <a:cubicBezTo>
                    <a:pt x="119209" y="65378"/>
                    <a:pt x="123165" y="64576"/>
                    <a:pt x="126907" y="63774"/>
                  </a:cubicBezTo>
                  <a:close/>
                  <a:moveTo>
                    <a:pt x="95314" y="69868"/>
                  </a:moveTo>
                  <a:lnTo>
                    <a:pt x="95314" y="69868"/>
                  </a:lnTo>
                  <a:cubicBezTo>
                    <a:pt x="96757" y="77031"/>
                    <a:pt x="96330" y="84408"/>
                    <a:pt x="93978" y="91304"/>
                  </a:cubicBezTo>
                  <a:lnTo>
                    <a:pt x="93015" y="91464"/>
                  </a:lnTo>
                  <a:cubicBezTo>
                    <a:pt x="93176" y="91037"/>
                    <a:pt x="93336" y="90556"/>
                    <a:pt x="93497" y="90128"/>
                  </a:cubicBezTo>
                  <a:cubicBezTo>
                    <a:pt x="93764" y="89380"/>
                    <a:pt x="93978" y="88631"/>
                    <a:pt x="94191" y="87829"/>
                  </a:cubicBezTo>
                  <a:cubicBezTo>
                    <a:pt x="94993" y="84729"/>
                    <a:pt x="95421" y="81522"/>
                    <a:pt x="95474" y="78261"/>
                  </a:cubicBezTo>
                  <a:cubicBezTo>
                    <a:pt x="95474" y="77459"/>
                    <a:pt x="95421" y="76657"/>
                    <a:pt x="95368" y="75855"/>
                  </a:cubicBezTo>
                  <a:cubicBezTo>
                    <a:pt x="95368" y="75053"/>
                    <a:pt x="95261" y="74251"/>
                    <a:pt x="95154" y="73450"/>
                  </a:cubicBezTo>
                  <a:lnTo>
                    <a:pt x="95100" y="72862"/>
                  </a:lnTo>
                  <a:lnTo>
                    <a:pt x="94993" y="72274"/>
                  </a:lnTo>
                  <a:lnTo>
                    <a:pt x="94780" y="71097"/>
                  </a:lnTo>
                  <a:cubicBezTo>
                    <a:pt x="94726" y="70723"/>
                    <a:pt x="94673" y="70349"/>
                    <a:pt x="94566" y="70028"/>
                  </a:cubicBezTo>
                  <a:lnTo>
                    <a:pt x="95314" y="69868"/>
                  </a:lnTo>
                  <a:close/>
                  <a:moveTo>
                    <a:pt x="110175" y="67142"/>
                  </a:moveTo>
                  <a:cubicBezTo>
                    <a:pt x="110282" y="67623"/>
                    <a:pt x="110389" y="68104"/>
                    <a:pt x="110442" y="68585"/>
                  </a:cubicBezTo>
                  <a:lnTo>
                    <a:pt x="110603" y="69708"/>
                  </a:lnTo>
                  <a:lnTo>
                    <a:pt x="110656" y="70242"/>
                  </a:lnTo>
                  <a:lnTo>
                    <a:pt x="110710" y="70830"/>
                  </a:lnTo>
                  <a:cubicBezTo>
                    <a:pt x="110710" y="71579"/>
                    <a:pt x="110817" y="72327"/>
                    <a:pt x="110870" y="73075"/>
                  </a:cubicBezTo>
                  <a:cubicBezTo>
                    <a:pt x="110870" y="73824"/>
                    <a:pt x="110870" y="74572"/>
                    <a:pt x="110870" y="75374"/>
                  </a:cubicBezTo>
                  <a:lnTo>
                    <a:pt x="110817" y="77619"/>
                  </a:lnTo>
                  <a:lnTo>
                    <a:pt x="110656" y="79864"/>
                  </a:lnTo>
                  <a:cubicBezTo>
                    <a:pt x="110549" y="80613"/>
                    <a:pt x="110442" y="81361"/>
                    <a:pt x="110389" y="82110"/>
                  </a:cubicBezTo>
                  <a:lnTo>
                    <a:pt x="110015" y="84355"/>
                  </a:lnTo>
                  <a:cubicBezTo>
                    <a:pt x="109480" y="87028"/>
                    <a:pt x="108678" y="89593"/>
                    <a:pt x="107609" y="92106"/>
                  </a:cubicBezTo>
                  <a:lnTo>
                    <a:pt x="108090" y="88631"/>
                  </a:lnTo>
                  <a:lnTo>
                    <a:pt x="108090" y="88631"/>
                  </a:lnTo>
                  <a:lnTo>
                    <a:pt x="97613" y="90663"/>
                  </a:lnTo>
                  <a:cubicBezTo>
                    <a:pt x="99644" y="83713"/>
                    <a:pt x="99911" y="76443"/>
                    <a:pt x="98468" y="69387"/>
                  </a:cubicBezTo>
                  <a:cubicBezTo>
                    <a:pt x="101943" y="68745"/>
                    <a:pt x="105952" y="67997"/>
                    <a:pt x="110175" y="67142"/>
                  </a:cubicBezTo>
                  <a:close/>
                  <a:moveTo>
                    <a:pt x="77299" y="63827"/>
                  </a:moveTo>
                  <a:cubicBezTo>
                    <a:pt x="80560" y="65164"/>
                    <a:pt x="83607" y="67035"/>
                    <a:pt x="86280" y="69333"/>
                  </a:cubicBezTo>
                  <a:cubicBezTo>
                    <a:pt x="87228" y="70236"/>
                    <a:pt x="88518" y="70720"/>
                    <a:pt x="89830" y="70720"/>
                  </a:cubicBezTo>
                  <a:cubicBezTo>
                    <a:pt x="90072" y="70720"/>
                    <a:pt x="90315" y="70703"/>
                    <a:pt x="90556" y="70670"/>
                  </a:cubicBezTo>
                  <a:cubicBezTo>
                    <a:pt x="91305" y="70563"/>
                    <a:pt x="92267" y="70403"/>
                    <a:pt x="93336" y="70242"/>
                  </a:cubicBezTo>
                  <a:cubicBezTo>
                    <a:pt x="93390" y="70616"/>
                    <a:pt x="93443" y="70991"/>
                    <a:pt x="93497" y="71365"/>
                  </a:cubicBezTo>
                  <a:lnTo>
                    <a:pt x="93603" y="72487"/>
                  </a:lnTo>
                  <a:lnTo>
                    <a:pt x="93710" y="73075"/>
                  </a:lnTo>
                  <a:lnTo>
                    <a:pt x="93764" y="73663"/>
                  </a:lnTo>
                  <a:cubicBezTo>
                    <a:pt x="93764" y="74412"/>
                    <a:pt x="93871" y="75214"/>
                    <a:pt x="93924" y="75962"/>
                  </a:cubicBezTo>
                  <a:cubicBezTo>
                    <a:pt x="93924" y="76764"/>
                    <a:pt x="93924" y="77512"/>
                    <a:pt x="93924" y="78314"/>
                  </a:cubicBezTo>
                  <a:lnTo>
                    <a:pt x="93871" y="80613"/>
                  </a:lnTo>
                  <a:lnTo>
                    <a:pt x="93710" y="82965"/>
                  </a:lnTo>
                  <a:cubicBezTo>
                    <a:pt x="93603" y="83713"/>
                    <a:pt x="93497" y="84462"/>
                    <a:pt x="93443" y="85263"/>
                  </a:cubicBezTo>
                  <a:lnTo>
                    <a:pt x="93069" y="87562"/>
                  </a:lnTo>
                  <a:cubicBezTo>
                    <a:pt x="92588" y="90075"/>
                    <a:pt x="91893" y="92534"/>
                    <a:pt x="90931" y="94886"/>
                  </a:cubicBezTo>
                  <a:lnTo>
                    <a:pt x="91305" y="91839"/>
                  </a:lnTo>
                  <a:lnTo>
                    <a:pt x="79117" y="94137"/>
                  </a:lnTo>
                  <a:cubicBezTo>
                    <a:pt x="81469" y="86119"/>
                    <a:pt x="82271" y="74305"/>
                    <a:pt x="77299" y="63827"/>
                  </a:cubicBezTo>
                  <a:close/>
                  <a:moveTo>
                    <a:pt x="73397" y="63507"/>
                  </a:moveTo>
                  <a:cubicBezTo>
                    <a:pt x="79331" y="74251"/>
                    <a:pt x="78048" y="87241"/>
                    <a:pt x="75428" y="94832"/>
                  </a:cubicBezTo>
                  <a:lnTo>
                    <a:pt x="75482" y="94832"/>
                  </a:lnTo>
                  <a:lnTo>
                    <a:pt x="74519" y="95046"/>
                  </a:lnTo>
                  <a:cubicBezTo>
                    <a:pt x="74680" y="94565"/>
                    <a:pt x="74894" y="94084"/>
                    <a:pt x="75054" y="93603"/>
                  </a:cubicBezTo>
                  <a:cubicBezTo>
                    <a:pt x="75268" y="92854"/>
                    <a:pt x="75535" y="92052"/>
                    <a:pt x="75696" y="91251"/>
                  </a:cubicBezTo>
                  <a:cubicBezTo>
                    <a:pt x="76497" y="88043"/>
                    <a:pt x="76925" y="84729"/>
                    <a:pt x="76978" y="81415"/>
                  </a:cubicBezTo>
                  <a:lnTo>
                    <a:pt x="76872" y="78956"/>
                  </a:lnTo>
                  <a:cubicBezTo>
                    <a:pt x="76872" y="78100"/>
                    <a:pt x="76765" y="77298"/>
                    <a:pt x="76658" y="76443"/>
                  </a:cubicBezTo>
                  <a:lnTo>
                    <a:pt x="76604" y="75855"/>
                  </a:lnTo>
                  <a:lnTo>
                    <a:pt x="76497" y="75214"/>
                  </a:lnTo>
                  <a:lnTo>
                    <a:pt x="76284" y="73984"/>
                  </a:lnTo>
                  <a:cubicBezTo>
                    <a:pt x="76177" y="73610"/>
                    <a:pt x="76177" y="73182"/>
                    <a:pt x="76016" y="72808"/>
                  </a:cubicBezTo>
                  <a:lnTo>
                    <a:pt x="75696" y="71579"/>
                  </a:lnTo>
                  <a:cubicBezTo>
                    <a:pt x="75001" y="68799"/>
                    <a:pt x="73878" y="66126"/>
                    <a:pt x="72381" y="63667"/>
                  </a:cubicBezTo>
                  <a:lnTo>
                    <a:pt x="73397" y="63507"/>
                  </a:lnTo>
                  <a:close/>
                  <a:moveTo>
                    <a:pt x="72167" y="63667"/>
                  </a:moveTo>
                  <a:cubicBezTo>
                    <a:pt x="73237" y="66340"/>
                    <a:pt x="74038" y="69066"/>
                    <a:pt x="74573" y="71846"/>
                  </a:cubicBezTo>
                  <a:cubicBezTo>
                    <a:pt x="74733" y="72648"/>
                    <a:pt x="74894" y="73396"/>
                    <a:pt x="75001" y="74198"/>
                  </a:cubicBezTo>
                  <a:lnTo>
                    <a:pt x="75161" y="75427"/>
                  </a:lnTo>
                  <a:lnTo>
                    <a:pt x="75214" y="76015"/>
                  </a:lnTo>
                  <a:lnTo>
                    <a:pt x="75268" y="76603"/>
                  </a:lnTo>
                  <a:cubicBezTo>
                    <a:pt x="75321" y="77405"/>
                    <a:pt x="75375" y="78207"/>
                    <a:pt x="75428" y="79009"/>
                  </a:cubicBezTo>
                  <a:lnTo>
                    <a:pt x="75482" y="81415"/>
                  </a:lnTo>
                  <a:lnTo>
                    <a:pt x="75375" y="83820"/>
                  </a:lnTo>
                  <a:lnTo>
                    <a:pt x="75214" y="86226"/>
                  </a:lnTo>
                  <a:cubicBezTo>
                    <a:pt x="75161" y="87028"/>
                    <a:pt x="75054" y="87776"/>
                    <a:pt x="74947" y="88578"/>
                  </a:cubicBezTo>
                  <a:lnTo>
                    <a:pt x="74573" y="90983"/>
                  </a:lnTo>
                  <a:cubicBezTo>
                    <a:pt x="74092" y="93549"/>
                    <a:pt x="73397" y="96062"/>
                    <a:pt x="72488" y="98521"/>
                  </a:cubicBezTo>
                  <a:lnTo>
                    <a:pt x="72916" y="95313"/>
                  </a:lnTo>
                  <a:lnTo>
                    <a:pt x="62011" y="97398"/>
                  </a:lnTo>
                  <a:cubicBezTo>
                    <a:pt x="62385" y="96382"/>
                    <a:pt x="62759" y="95367"/>
                    <a:pt x="63026" y="94351"/>
                  </a:cubicBezTo>
                  <a:cubicBezTo>
                    <a:pt x="64523" y="88364"/>
                    <a:pt x="64844" y="78581"/>
                    <a:pt x="57948" y="65591"/>
                  </a:cubicBezTo>
                  <a:lnTo>
                    <a:pt x="72167" y="63667"/>
                  </a:lnTo>
                  <a:close/>
                  <a:moveTo>
                    <a:pt x="6950" y="62117"/>
                  </a:moveTo>
                  <a:lnTo>
                    <a:pt x="58055" y="69280"/>
                  </a:lnTo>
                  <a:cubicBezTo>
                    <a:pt x="60407" y="74091"/>
                    <a:pt x="61850" y="79330"/>
                    <a:pt x="62278" y="84675"/>
                  </a:cubicBezTo>
                  <a:lnTo>
                    <a:pt x="9730" y="75321"/>
                  </a:lnTo>
                  <a:lnTo>
                    <a:pt x="62331" y="85745"/>
                  </a:lnTo>
                  <a:cubicBezTo>
                    <a:pt x="62385" y="86760"/>
                    <a:pt x="62331" y="87776"/>
                    <a:pt x="62331" y="88685"/>
                  </a:cubicBezTo>
                  <a:lnTo>
                    <a:pt x="35175" y="83927"/>
                  </a:lnTo>
                  <a:lnTo>
                    <a:pt x="62278" y="89647"/>
                  </a:lnTo>
                  <a:cubicBezTo>
                    <a:pt x="62118" y="91037"/>
                    <a:pt x="61904" y="92480"/>
                    <a:pt x="61530" y="93870"/>
                  </a:cubicBezTo>
                  <a:cubicBezTo>
                    <a:pt x="61156" y="95416"/>
                    <a:pt x="60571" y="96962"/>
                    <a:pt x="59878" y="98455"/>
                  </a:cubicBezTo>
                  <a:lnTo>
                    <a:pt x="59878" y="98455"/>
                  </a:lnTo>
                  <a:lnTo>
                    <a:pt x="9784" y="85370"/>
                  </a:lnTo>
                  <a:lnTo>
                    <a:pt x="59445" y="99376"/>
                  </a:lnTo>
                  <a:cubicBezTo>
                    <a:pt x="59284" y="99750"/>
                    <a:pt x="59071" y="100124"/>
                    <a:pt x="58857" y="100445"/>
                  </a:cubicBezTo>
                  <a:cubicBezTo>
                    <a:pt x="41056" y="96276"/>
                    <a:pt x="23468" y="91197"/>
                    <a:pt x="6202" y="85157"/>
                  </a:cubicBezTo>
                  <a:lnTo>
                    <a:pt x="6469" y="83927"/>
                  </a:lnTo>
                  <a:cubicBezTo>
                    <a:pt x="6576" y="83339"/>
                    <a:pt x="6736" y="82698"/>
                    <a:pt x="6843" y="82110"/>
                  </a:cubicBezTo>
                  <a:lnTo>
                    <a:pt x="56772" y="93389"/>
                  </a:lnTo>
                  <a:lnTo>
                    <a:pt x="56772" y="93389"/>
                  </a:lnTo>
                  <a:lnTo>
                    <a:pt x="7057" y="81147"/>
                  </a:lnTo>
                  <a:cubicBezTo>
                    <a:pt x="7645" y="77726"/>
                    <a:pt x="7859" y="74251"/>
                    <a:pt x="7752" y="70830"/>
                  </a:cubicBezTo>
                  <a:lnTo>
                    <a:pt x="7752" y="70830"/>
                  </a:lnTo>
                  <a:lnTo>
                    <a:pt x="35122" y="75107"/>
                  </a:lnTo>
                  <a:lnTo>
                    <a:pt x="35122" y="75107"/>
                  </a:lnTo>
                  <a:lnTo>
                    <a:pt x="7699" y="69761"/>
                  </a:lnTo>
                  <a:cubicBezTo>
                    <a:pt x="7699" y="69013"/>
                    <a:pt x="7645" y="68211"/>
                    <a:pt x="7592" y="67516"/>
                  </a:cubicBezTo>
                  <a:lnTo>
                    <a:pt x="7592" y="67516"/>
                  </a:lnTo>
                  <a:lnTo>
                    <a:pt x="21384" y="69387"/>
                  </a:lnTo>
                  <a:lnTo>
                    <a:pt x="21384" y="69387"/>
                  </a:lnTo>
                  <a:lnTo>
                    <a:pt x="7485" y="66554"/>
                  </a:lnTo>
                  <a:cubicBezTo>
                    <a:pt x="7431" y="65698"/>
                    <a:pt x="7325" y="64950"/>
                    <a:pt x="7271" y="64255"/>
                  </a:cubicBezTo>
                  <a:lnTo>
                    <a:pt x="7271" y="64255"/>
                  </a:lnTo>
                  <a:lnTo>
                    <a:pt x="56237" y="71044"/>
                  </a:lnTo>
                  <a:lnTo>
                    <a:pt x="7111" y="63239"/>
                  </a:lnTo>
                  <a:cubicBezTo>
                    <a:pt x="7057" y="62812"/>
                    <a:pt x="7004" y="62437"/>
                    <a:pt x="6950" y="62117"/>
                  </a:cubicBezTo>
                  <a:close/>
                  <a:moveTo>
                    <a:pt x="4866" y="84141"/>
                  </a:moveTo>
                  <a:lnTo>
                    <a:pt x="4598" y="85531"/>
                  </a:lnTo>
                  <a:cubicBezTo>
                    <a:pt x="4491" y="85905"/>
                    <a:pt x="4705" y="86279"/>
                    <a:pt x="5079" y="86386"/>
                  </a:cubicBezTo>
                  <a:cubicBezTo>
                    <a:pt x="22399" y="92480"/>
                    <a:pt x="40093" y="97612"/>
                    <a:pt x="58001" y="101782"/>
                  </a:cubicBezTo>
                  <a:cubicBezTo>
                    <a:pt x="57627" y="102316"/>
                    <a:pt x="57306" y="102690"/>
                    <a:pt x="57039" y="103011"/>
                  </a:cubicBezTo>
                  <a:cubicBezTo>
                    <a:pt x="32556" y="98307"/>
                    <a:pt x="1765" y="86600"/>
                    <a:pt x="1765" y="86600"/>
                  </a:cubicBezTo>
                  <a:cubicBezTo>
                    <a:pt x="1284" y="84569"/>
                    <a:pt x="3315" y="84194"/>
                    <a:pt x="4866" y="84141"/>
                  </a:cubicBezTo>
                  <a:close/>
                  <a:moveTo>
                    <a:pt x="99751" y="0"/>
                  </a:moveTo>
                  <a:lnTo>
                    <a:pt x="31915" y="3849"/>
                  </a:lnTo>
                  <a:cubicBezTo>
                    <a:pt x="31647" y="3902"/>
                    <a:pt x="31380" y="4063"/>
                    <a:pt x="31220" y="4330"/>
                  </a:cubicBezTo>
                  <a:cubicBezTo>
                    <a:pt x="31059" y="4758"/>
                    <a:pt x="31059" y="5239"/>
                    <a:pt x="31273" y="5667"/>
                  </a:cubicBezTo>
                  <a:cubicBezTo>
                    <a:pt x="31599" y="6085"/>
                    <a:pt x="32126" y="6382"/>
                    <a:pt x="32645" y="6382"/>
                  </a:cubicBezTo>
                  <a:cubicBezTo>
                    <a:pt x="32723" y="6382"/>
                    <a:pt x="32800" y="6375"/>
                    <a:pt x="32877" y="6361"/>
                  </a:cubicBezTo>
                  <a:cubicBezTo>
                    <a:pt x="33518" y="6361"/>
                    <a:pt x="34106" y="6361"/>
                    <a:pt x="34748" y="6255"/>
                  </a:cubicBezTo>
                  <a:lnTo>
                    <a:pt x="34748" y="6255"/>
                  </a:lnTo>
                  <a:cubicBezTo>
                    <a:pt x="35657" y="9034"/>
                    <a:pt x="35603" y="11974"/>
                    <a:pt x="34694" y="14701"/>
                  </a:cubicBezTo>
                  <a:lnTo>
                    <a:pt x="34320" y="14701"/>
                  </a:lnTo>
                  <a:cubicBezTo>
                    <a:pt x="34197" y="14691"/>
                    <a:pt x="34076" y="14687"/>
                    <a:pt x="33956" y="14687"/>
                  </a:cubicBezTo>
                  <a:cubicBezTo>
                    <a:pt x="33398" y="14687"/>
                    <a:pt x="32870" y="14783"/>
                    <a:pt x="32342" y="14915"/>
                  </a:cubicBezTo>
                  <a:lnTo>
                    <a:pt x="24858" y="15396"/>
                  </a:lnTo>
                  <a:cubicBezTo>
                    <a:pt x="24698" y="15396"/>
                    <a:pt x="24538" y="15449"/>
                    <a:pt x="24431" y="15503"/>
                  </a:cubicBezTo>
                  <a:cubicBezTo>
                    <a:pt x="21758" y="16839"/>
                    <a:pt x="19887" y="20421"/>
                    <a:pt x="19887" y="24483"/>
                  </a:cubicBezTo>
                  <a:cubicBezTo>
                    <a:pt x="19887" y="27210"/>
                    <a:pt x="20742" y="30417"/>
                    <a:pt x="23041" y="32395"/>
                  </a:cubicBezTo>
                  <a:lnTo>
                    <a:pt x="12136" y="33197"/>
                  </a:lnTo>
                  <a:cubicBezTo>
                    <a:pt x="11922" y="33197"/>
                    <a:pt x="11708" y="33250"/>
                    <a:pt x="11548" y="33357"/>
                  </a:cubicBezTo>
                  <a:cubicBezTo>
                    <a:pt x="8821" y="34961"/>
                    <a:pt x="7057" y="39184"/>
                    <a:pt x="7111" y="44102"/>
                  </a:cubicBezTo>
                  <a:cubicBezTo>
                    <a:pt x="7111" y="48432"/>
                    <a:pt x="8714" y="53617"/>
                    <a:pt x="12991" y="55435"/>
                  </a:cubicBezTo>
                  <a:lnTo>
                    <a:pt x="1658" y="56557"/>
                  </a:lnTo>
                  <a:cubicBezTo>
                    <a:pt x="1017" y="56611"/>
                    <a:pt x="482" y="57038"/>
                    <a:pt x="322" y="57680"/>
                  </a:cubicBezTo>
                  <a:cubicBezTo>
                    <a:pt x="1" y="58642"/>
                    <a:pt x="161" y="59711"/>
                    <a:pt x="749" y="60567"/>
                  </a:cubicBezTo>
                  <a:cubicBezTo>
                    <a:pt x="1250" y="61268"/>
                    <a:pt x="2033" y="61641"/>
                    <a:pt x="2878" y="61641"/>
                  </a:cubicBezTo>
                  <a:cubicBezTo>
                    <a:pt x="2934" y="61641"/>
                    <a:pt x="2991" y="61639"/>
                    <a:pt x="3048" y="61636"/>
                  </a:cubicBezTo>
                  <a:cubicBezTo>
                    <a:pt x="3796" y="61636"/>
                    <a:pt x="4545" y="61582"/>
                    <a:pt x="5293" y="61475"/>
                  </a:cubicBezTo>
                  <a:lnTo>
                    <a:pt x="5293" y="61475"/>
                  </a:lnTo>
                  <a:cubicBezTo>
                    <a:pt x="5881" y="64843"/>
                    <a:pt x="7164" y="73717"/>
                    <a:pt x="5186" y="82644"/>
                  </a:cubicBezTo>
                  <a:lnTo>
                    <a:pt x="5079" y="82644"/>
                  </a:lnTo>
                  <a:cubicBezTo>
                    <a:pt x="3048" y="82644"/>
                    <a:pt x="1605" y="83179"/>
                    <a:pt x="803" y="84141"/>
                  </a:cubicBezTo>
                  <a:cubicBezTo>
                    <a:pt x="215" y="84943"/>
                    <a:pt x="54" y="86012"/>
                    <a:pt x="322" y="86974"/>
                  </a:cubicBezTo>
                  <a:cubicBezTo>
                    <a:pt x="429" y="87455"/>
                    <a:pt x="803" y="87829"/>
                    <a:pt x="1284" y="88043"/>
                  </a:cubicBezTo>
                  <a:cubicBezTo>
                    <a:pt x="1551" y="88150"/>
                    <a:pt x="32877" y="100017"/>
                    <a:pt x="57253" y="104561"/>
                  </a:cubicBezTo>
                  <a:cubicBezTo>
                    <a:pt x="57306" y="104588"/>
                    <a:pt x="57360" y="104601"/>
                    <a:pt x="57413" y="104601"/>
                  </a:cubicBezTo>
                  <a:cubicBezTo>
                    <a:pt x="57467" y="104601"/>
                    <a:pt x="57520" y="104588"/>
                    <a:pt x="57574" y="104561"/>
                  </a:cubicBezTo>
                  <a:lnTo>
                    <a:pt x="57788" y="104561"/>
                  </a:lnTo>
                  <a:cubicBezTo>
                    <a:pt x="61102" y="103973"/>
                    <a:pt x="137972" y="89593"/>
                    <a:pt x="148129" y="87188"/>
                  </a:cubicBezTo>
                  <a:cubicBezTo>
                    <a:pt x="154865" y="85638"/>
                    <a:pt x="157324" y="76283"/>
                    <a:pt x="157324" y="68050"/>
                  </a:cubicBezTo>
                  <a:cubicBezTo>
                    <a:pt x="157377" y="62170"/>
                    <a:pt x="156041" y="54205"/>
                    <a:pt x="152299" y="51212"/>
                  </a:cubicBezTo>
                  <a:cubicBezTo>
                    <a:pt x="152032" y="51051"/>
                    <a:pt x="151764" y="50944"/>
                    <a:pt x="151444" y="50891"/>
                  </a:cubicBezTo>
                  <a:lnTo>
                    <a:pt x="140645" y="50142"/>
                  </a:lnTo>
                  <a:cubicBezTo>
                    <a:pt x="139895" y="49767"/>
                    <a:pt x="139063" y="49598"/>
                    <a:pt x="138221" y="49598"/>
                  </a:cubicBezTo>
                  <a:cubicBezTo>
                    <a:pt x="138102" y="49598"/>
                    <a:pt x="137984" y="49601"/>
                    <a:pt x="137866" y="49608"/>
                  </a:cubicBezTo>
                  <a:lnTo>
                    <a:pt x="137384" y="49608"/>
                  </a:lnTo>
                  <a:cubicBezTo>
                    <a:pt x="135834" y="44530"/>
                    <a:pt x="136796" y="39505"/>
                    <a:pt x="137331" y="37420"/>
                  </a:cubicBezTo>
                  <a:cubicBezTo>
                    <a:pt x="137759" y="37420"/>
                    <a:pt x="138347" y="37473"/>
                    <a:pt x="138935" y="37473"/>
                  </a:cubicBezTo>
                  <a:lnTo>
                    <a:pt x="139309" y="37473"/>
                  </a:lnTo>
                  <a:cubicBezTo>
                    <a:pt x="139359" y="37477"/>
                    <a:pt x="139410" y="37478"/>
                    <a:pt x="139460" y="37478"/>
                  </a:cubicBezTo>
                  <a:cubicBezTo>
                    <a:pt x="140210" y="37478"/>
                    <a:pt x="140943" y="37109"/>
                    <a:pt x="141394" y="36458"/>
                  </a:cubicBezTo>
                  <a:cubicBezTo>
                    <a:pt x="141768" y="35870"/>
                    <a:pt x="141821" y="35068"/>
                    <a:pt x="141554" y="34426"/>
                  </a:cubicBezTo>
                  <a:cubicBezTo>
                    <a:pt x="141501" y="34266"/>
                    <a:pt x="141394" y="34105"/>
                    <a:pt x="141287" y="33999"/>
                  </a:cubicBezTo>
                  <a:cubicBezTo>
                    <a:pt x="147381" y="32609"/>
                    <a:pt x="151444" y="31593"/>
                    <a:pt x="151550" y="31593"/>
                  </a:cubicBezTo>
                  <a:cubicBezTo>
                    <a:pt x="151871" y="31486"/>
                    <a:pt x="152192" y="31272"/>
                    <a:pt x="152352" y="30898"/>
                  </a:cubicBezTo>
                  <a:cubicBezTo>
                    <a:pt x="152566" y="30364"/>
                    <a:pt x="152513" y="29722"/>
                    <a:pt x="152192" y="29241"/>
                  </a:cubicBezTo>
                  <a:cubicBezTo>
                    <a:pt x="151711" y="28493"/>
                    <a:pt x="150642" y="28118"/>
                    <a:pt x="148878" y="28118"/>
                  </a:cubicBezTo>
                  <a:lnTo>
                    <a:pt x="148183" y="28118"/>
                  </a:lnTo>
                  <a:cubicBezTo>
                    <a:pt x="146793" y="24056"/>
                    <a:pt x="147755" y="19993"/>
                    <a:pt x="148290" y="18336"/>
                  </a:cubicBezTo>
                  <a:cubicBezTo>
                    <a:pt x="148771" y="18336"/>
                    <a:pt x="149305" y="18389"/>
                    <a:pt x="149947" y="18389"/>
                  </a:cubicBezTo>
                  <a:lnTo>
                    <a:pt x="150428" y="18389"/>
                  </a:lnTo>
                  <a:cubicBezTo>
                    <a:pt x="150479" y="18393"/>
                    <a:pt x="150529" y="18394"/>
                    <a:pt x="150580" y="18394"/>
                  </a:cubicBezTo>
                  <a:cubicBezTo>
                    <a:pt x="151330" y="18394"/>
                    <a:pt x="152059" y="18028"/>
                    <a:pt x="152459" y="17427"/>
                  </a:cubicBezTo>
                  <a:cubicBezTo>
                    <a:pt x="152780" y="16892"/>
                    <a:pt x="152833" y="16197"/>
                    <a:pt x="152566" y="15663"/>
                  </a:cubicBezTo>
                  <a:cubicBezTo>
                    <a:pt x="152352" y="15289"/>
                    <a:pt x="151978" y="15021"/>
                    <a:pt x="151550" y="14968"/>
                  </a:cubicBezTo>
                  <a:lnTo>
                    <a:pt x="140004" y="14647"/>
                  </a:lnTo>
                  <a:cubicBezTo>
                    <a:pt x="141287" y="12990"/>
                    <a:pt x="141982" y="10959"/>
                    <a:pt x="141982" y="8820"/>
                  </a:cubicBezTo>
                  <a:cubicBezTo>
                    <a:pt x="141982" y="5720"/>
                    <a:pt x="140752" y="2994"/>
                    <a:pt x="138774" y="1818"/>
                  </a:cubicBezTo>
                  <a:cubicBezTo>
                    <a:pt x="138614" y="1764"/>
                    <a:pt x="138507" y="1657"/>
                    <a:pt x="138347" y="1604"/>
                  </a:cubicBezTo>
                  <a:cubicBezTo>
                    <a:pt x="138240" y="1550"/>
                    <a:pt x="138133" y="1550"/>
                    <a:pt x="138026" y="1550"/>
                  </a:cubicBezTo>
                  <a:lnTo>
                    <a:pt x="99858" y="0"/>
                  </a:ln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49"/>
            <p:cNvSpPr/>
            <p:nvPr/>
          </p:nvSpPr>
          <p:spPr>
            <a:xfrm>
              <a:off x="2077325" y="4549400"/>
              <a:ext cx="526575" cy="122975"/>
            </a:xfrm>
            <a:custGeom>
              <a:avLst/>
              <a:gdLst/>
              <a:ahLst/>
              <a:cxnLst/>
              <a:rect l="l" t="t" r="r" b="b"/>
              <a:pathLst>
                <a:path w="21063" h="4919" extrusionOk="0">
                  <a:moveTo>
                    <a:pt x="1" y="0"/>
                  </a:moveTo>
                  <a:cubicBezTo>
                    <a:pt x="1711" y="481"/>
                    <a:pt x="3475" y="962"/>
                    <a:pt x="5186" y="1390"/>
                  </a:cubicBezTo>
                  <a:cubicBezTo>
                    <a:pt x="6950" y="1871"/>
                    <a:pt x="8714" y="2299"/>
                    <a:pt x="10425" y="2673"/>
                  </a:cubicBezTo>
                  <a:cubicBezTo>
                    <a:pt x="12189" y="3101"/>
                    <a:pt x="13953" y="3475"/>
                    <a:pt x="15717" y="3849"/>
                  </a:cubicBezTo>
                  <a:lnTo>
                    <a:pt x="18390" y="4384"/>
                  </a:lnTo>
                  <a:cubicBezTo>
                    <a:pt x="19245" y="4544"/>
                    <a:pt x="20154" y="4758"/>
                    <a:pt x="21062" y="4918"/>
                  </a:cubicBezTo>
                  <a:cubicBezTo>
                    <a:pt x="20207" y="4651"/>
                    <a:pt x="19298" y="4437"/>
                    <a:pt x="18443" y="4170"/>
                  </a:cubicBezTo>
                  <a:lnTo>
                    <a:pt x="15824" y="3475"/>
                  </a:lnTo>
                  <a:cubicBezTo>
                    <a:pt x="14060" y="3047"/>
                    <a:pt x="12296" y="2619"/>
                    <a:pt x="10585" y="2192"/>
                  </a:cubicBezTo>
                  <a:cubicBezTo>
                    <a:pt x="8821" y="1764"/>
                    <a:pt x="7057" y="1390"/>
                    <a:pt x="5293" y="1016"/>
                  </a:cubicBezTo>
                  <a:cubicBezTo>
                    <a:pt x="3529" y="642"/>
                    <a:pt x="1765" y="3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49"/>
            <p:cNvSpPr/>
            <p:nvPr/>
          </p:nvSpPr>
          <p:spPr>
            <a:xfrm>
              <a:off x="2331250" y="4462525"/>
              <a:ext cx="950200" cy="163075"/>
            </a:xfrm>
            <a:custGeom>
              <a:avLst/>
              <a:gdLst/>
              <a:ahLst/>
              <a:cxnLst/>
              <a:rect l="l" t="t" r="r" b="b"/>
              <a:pathLst>
                <a:path w="38008" h="6523" extrusionOk="0">
                  <a:moveTo>
                    <a:pt x="0" y="0"/>
                  </a:moveTo>
                  <a:lnTo>
                    <a:pt x="0" y="0"/>
                  </a:lnTo>
                  <a:cubicBezTo>
                    <a:pt x="3154" y="642"/>
                    <a:pt x="6308" y="1230"/>
                    <a:pt x="9462" y="1818"/>
                  </a:cubicBezTo>
                  <a:cubicBezTo>
                    <a:pt x="12616" y="2406"/>
                    <a:pt x="15770" y="2994"/>
                    <a:pt x="18977" y="3529"/>
                  </a:cubicBezTo>
                  <a:cubicBezTo>
                    <a:pt x="22131" y="4063"/>
                    <a:pt x="25285" y="4598"/>
                    <a:pt x="28493" y="5132"/>
                  </a:cubicBezTo>
                  <a:lnTo>
                    <a:pt x="33250" y="5881"/>
                  </a:lnTo>
                  <a:cubicBezTo>
                    <a:pt x="34854" y="6094"/>
                    <a:pt x="36404" y="6362"/>
                    <a:pt x="38008" y="6522"/>
                  </a:cubicBezTo>
                  <a:cubicBezTo>
                    <a:pt x="36458" y="6201"/>
                    <a:pt x="34854" y="5934"/>
                    <a:pt x="33304" y="5613"/>
                  </a:cubicBezTo>
                  <a:lnTo>
                    <a:pt x="28546" y="4705"/>
                  </a:lnTo>
                  <a:cubicBezTo>
                    <a:pt x="25392" y="4117"/>
                    <a:pt x="22238" y="3582"/>
                    <a:pt x="19031" y="2994"/>
                  </a:cubicBezTo>
                  <a:cubicBezTo>
                    <a:pt x="15877" y="2459"/>
                    <a:pt x="12723" y="1925"/>
                    <a:pt x="9516" y="1444"/>
                  </a:cubicBezTo>
                  <a:cubicBezTo>
                    <a:pt x="6362" y="909"/>
                    <a:pt x="3208" y="428"/>
                    <a:pt x="0"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49"/>
            <p:cNvSpPr/>
            <p:nvPr/>
          </p:nvSpPr>
          <p:spPr>
            <a:xfrm>
              <a:off x="2514325" y="4352925"/>
              <a:ext cx="748425" cy="120325"/>
            </a:xfrm>
            <a:custGeom>
              <a:avLst/>
              <a:gdLst/>
              <a:ahLst/>
              <a:cxnLst/>
              <a:rect l="l" t="t" r="r" b="b"/>
              <a:pathLst>
                <a:path w="29937" h="4813" extrusionOk="0">
                  <a:moveTo>
                    <a:pt x="1" y="1"/>
                  </a:moveTo>
                  <a:lnTo>
                    <a:pt x="1" y="1"/>
                  </a:lnTo>
                  <a:cubicBezTo>
                    <a:pt x="2513" y="482"/>
                    <a:pt x="4972" y="963"/>
                    <a:pt x="7485" y="1391"/>
                  </a:cubicBezTo>
                  <a:cubicBezTo>
                    <a:pt x="9944" y="1819"/>
                    <a:pt x="12456" y="2246"/>
                    <a:pt x="14915" y="2674"/>
                  </a:cubicBezTo>
                  <a:cubicBezTo>
                    <a:pt x="17428" y="3101"/>
                    <a:pt x="19940" y="3476"/>
                    <a:pt x="22453" y="3796"/>
                  </a:cubicBezTo>
                  <a:lnTo>
                    <a:pt x="26195" y="4331"/>
                  </a:lnTo>
                  <a:cubicBezTo>
                    <a:pt x="27424" y="4491"/>
                    <a:pt x="28707" y="4705"/>
                    <a:pt x="29937" y="4812"/>
                  </a:cubicBezTo>
                  <a:cubicBezTo>
                    <a:pt x="28707" y="4598"/>
                    <a:pt x="27478" y="4331"/>
                    <a:pt x="26248" y="4117"/>
                  </a:cubicBezTo>
                  <a:lnTo>
                    <a:pt x="22506" y="3422"/>
                  </a:lnTo>
                  <a:cubicBezTo>
                    <a:pt x="19994" y="2995"/>
                    <a:pt x="17535" y="2567"/>
                    <a:pt x="15022" y="2139"/>
                  </a:cubicBezTo>
                  <a:cubicBezTo>
                    <a:pt x="12510" y="1712"/>
                    <a:pt x="10051" y="1391"/>
                    <a:pt x="7538" y="1017"/>
                  </a:cubicBezTo>
                  <a:cubicBezTo>
                    <a:pt x="5026" y="642"/>
                    <a:pt x="2567" y="268"/>
                    <a:pt x="1" y="1"/>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49"/>
            <p:cNvSpPr/>
            <p:nvPr/>
          </p:nvSpPr>
          <p:spPr>
            <a:xfrm>
              <a:off x="4720750" y="3776950"/>
              <a:ext cx="450400" cy="85550"/>
            </a:xfrm>
            <a:custGeom>
              <a:avLst/>
              <a:gdLst/>
              <a:ahLst/>
              <a:cxnLst/>
              <a:rect l="l" t="t" r="r" b="b"/>
              <a:pathLst>
                <a:path w="18016" h="3422" extrusionOk="0">
                  <a:moveTo>
                    <a:pt x="18016" y="0"/>
                  </a:moveTo>
                  <a:cubicBezTo>
                    <a:pt x="16519" y="214"/>
                    <a:pt x="15022" y="481"/>
                    <a:pt x="13472" y="695"/>
                  </a:cubicBezTo>
                  <a:cubicBezTo>
                    <a:pt x="11975" y="909"/>
                    <a:pt x="10478" y="1230"/>
                    <a:pt x="8981" y="1497"/>
                  </a:cubicBezTo>
                  <a:cubicBezTo>
                    <a:pt x="7485" y="1764"/>
                    <a:pt x="5988" y="2085"/>
                    <a:pt x="4491" y="2406"/>
                  </a:cubicBezTo>
                  <a:cubicBezTo>
                    <a:pt x="2994" y="2726"/>
                    <a:pt x="1497" y="3047"/>
                    <a:pt x="1" y="3421"/>
                  </a:cubicBezTo>
                  <a:cubicBezTo>
                    <a:pt x="1497" y="3208"/>
                    <a:pt x="2994" y="2940"/>
                    <a:pt x="4544" y="2726"/>
                  </a:cubicBezTo>
                  <a:cubicBezTo>
                    <a:pt x="6041" y="2513"/>
                    <a:pt x="7538" y="2192"/>
                    <a:pt x="9035" y="1925"/>
                  </a:cubicBezTo>
                  <a:cubicBezTo>
                    <a:pt x="10532" y="1657"/>
                    <a:pt x="12028" y="1337"/>
                    <a:pt x="13525" y="1016"/>
                  </a:cubicBezTo>
                  <a:cubicBezTo>
                    <a:pt x="15022" y="695"/>
                    <a:pt x="16519" y="374"/>
                    <a:pt x="18016"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49"/>
            <p:cNvSpPr/>
            <p:nvPr/>
          </p:nvSpPr>
          <p:spPr>
            <a:xfrm>
              <a:off x="4138075" y="3730175"/>
              <a:ext cx="815250" cy="117625"/>
            </a:xfrm>
            <a:custGeom>
              <a:avLst/>
              <a:gdLst/>
              <a:ahLst/>
              <a:cxnLst/>
              <a:rect l="l" t="t" r="r" b="b"/>
              <a:pathLst>
                <a:path w="32610" h="4705" extrusionOk="0">
                  <a:moveTo>
                    <a:pt x="32609" y="0"/>
                  </a:moveTo>
                  <a:lnTo>
                    <a:pt x="32609" y="0"/>
                  </a:lnTo>
                  <a:cubicBezTo>
                    <a:pt x="29883" y="267"/>
                    <a:pt x="27157" y="642"/>
                    <a:pt x="24430" y="1016"/>
                  </a:cubicBezTo>
                  <a:lnTo>
                    <a:pt x="16305" y="2138"/>
                  </a:lnTo>
                  <a:lnTo>
                    <a:pt x="8126" y="3368"/>
                  </a:lnTo>
                  <a:cubicBezTo>
                    <a:pt x="5453" y="3796"/>
                    <a:pt x="2727" y="4277"/>
                    <a:pt x="1" y="4704"/>
                  </a:cubicBezTo>
                  <a:cubicBezTo>
                    <a:pt x="2727" y="4437"/>
                    <a:pt x="5453" y="4063"/>
                    <a:pt x="8179" y="3689"/>
                  </a:cubicBezTo>
                  <a:lnTo>
                    <a:pt x="16358" y="2566"/>
                  </a:lnTo>
                  <a:lnTo>
                    <a:pt x="24484" y="1337"/>
                  </a:lnTo>
                  <a:cubicBezTo>
                    <a:pt x="27210" y="909"/>
                    <a:pt x="29883" y="428"/>
                    <a:pt x="32609" y="0"/>
                  </a:cubicBezTo>
                  <a:close/>
                </a:path>
              </a:pathLst>
            </a:custGeom>
            <a:solidFill>
              <a:srgbClr val="423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49"/>
            <p:cNvSpPr/>
            <p:nvPr/>
          </p:nvSpPr>
          <p:spPr>
            <a:xfrm>
              <a:off x="4154125" y="3666025"/>
              <a:ext cx="641500" cy="89550"/>
            </a:xfrm>
            <a:custGeom>
              <a:avLst/>
              <a:gdLst/>
              <a:ahLst/>
              <a:cxnLst/>
              <a:rect l="l" t="t" r="r" b="b"/>
              <a:pathLst>
                <a:path w="25660" h="3582" extrusionOk="0">
                  <a:moveTo>
                    <a:pt x="25659" y="0"/>
                  </a:moveTo>
                  <a:cubicBezTo>
                    <a:pt x="23521" y="214"/>
                    <a:pt x="21383" y="481"/>
                    <a:pt x="19244" y="749"/>
                  </a:cubicBezTo>
                  <a:cubicBezTo>
                    <a:pt x="17106" y="1016"/>
                    <a:pt x="14968" y="1283"/>
                    <a:pt x="12830" y="1551"/>
                  </a:cubicBezTo>
                  <a:cubicBezTo>
                    <a:pt x="10691" y="1871"/>
                    <a:pt x="8553" y="2192"/>
                    <a:pt x="6415" y="2513"/>
                  </a:cubicBezTo>
                  <a:cubicBezTo>
                    <a:pt x="4277" y="2833"/>
                    <a:pt x="2138" y="3154"/>
                    <a:pt x="0" y="3582"/>
                  </a:cubicBezTo>
                  <a:cubicBezTo>
                    <a:pt x="2192" y="3368"/>
                    <a:pt x="4330" y="3101"/>
                    <a:pt x="6468" y="2833"/>
                  </a:cubicBezTo>
                  <a:cubicBezTo>
                    <a:pt x="8607" y="2566"/>
                    <a:pt x="10745" y="2299"/>
                    <a:pt x="12883" y="1978"/>
                  </a:cubicBezTo>
                  <a:cubicBezTo>
                    <a:pt x="15021" y="1657"/>
                    <a:pt x="17160" y="1390"/>
                    <a:pt x="19298" y="1069"/>
                  </a:cubicBezTo>
                  <a:cubicBezTo>
                    <a:pt x="21383" y="695"/>
                    <a:pt x="23521" y="374"/>
                    <a:pt x="25659"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49"/>
            <p:cNvSpPr/>
            <p:nvPr/>
          </p:nvSpPr>
          <p:spPr>
            <a:xfrm>
              <a:off x="5001400" y="3253075"/>
              <a:ext cx="445050" cy="72175"/>
            </a:xfrm>
            <a:custGeom>
              <a:avLst/>
              <a:gdLst/>
              <a:ahLst/>
              <a:cxnLst/>
              <a:rect l="l" t="t" r="r" b="b"/>
              <a:pathLst>
                <a:path w="17802" h="2887" extrusionOk="0">
                  <a:moveTo>
                    <a:pt x="17802" y="0"/>
                  </a:moveTo>
                  <a:cubicBezTo>
                    <a:pt x="16305" y="161"/>
                    <a:pt x="14808" y="374"/>
                    <a:pt x="13365" y="588"/>
                  </a:cubicBezTo>
                  <a:cubicBezTo>
                    <a:pt x="11868" y="802"/>
                    <a:pt x="10371" y="1069"/>
                    <a:pt x="8874" y="1283"/>
                  </a:cubicBezTo>
                  <a:cubicBezTo>
                    <a:pt x="7378" y="1497"/>
                    <a:pt x="5881" y="1764"/>
                    <a:pt x="4437" y="2032"/>
                  </a:cubicBezTo>
                  <a:cubicBezTo>
                    <a:pt x="2941" y="2299"/>
                    <a:pt x="1444" y="2566"/>
                    <a:pt x="1" y="2887"/>
                  </a:cubicBezTo>
                  <a:cubicBezTo>
                    <a:pt x="1497" y="2726"/>
                    <a:pt x="2994" y="2566"/>
                    <a:pt x="4437" y="2352"/>
                  </a:cubicBezTo>
                  <a:cubicBezTo>
                    <a:pt x="5934" y="2138"/>
                    <a:pt x="7431" y="1871"/>
                    <a:pt x="8928" y="1657"/>
                  </a:cubicBezTo>
                  <a:cubicBezTo>
                    <a:pt x="10425" y="1390"/>
                    <a:pt x="11921" y="1176"/>
                    <a:pt x="13365" y="909"/>
                  </a:cubicBezTo>
                  <a:cubicBezTo>
                    <a:pt x="14862" y="642"/>
                    <a:pt x="16358" y="321"/>
                    <a:pt x="17802"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49"/>
            <p:cNvSpPr/>
            <p:nvPr/>
          </p:nvSpPr>
          <p:spPr>
            <a:xfrm>
              <a:off x="4428075" y="3215650"/>
              <a:ext cx="804550" cy="102925"/>
            </a:xfrm>
            <a:custGeom>
              <a:avLst/>
              <a:gdLst/>
              <a:ahLst/>
              <a:cxnLst/>
              <a:rect l="l" t="t" r="r" b="b"/>
              <a:pathLst>
                <a:path w="32182" h="4117" extrusionOk="0">
                  <a:moveTo>
                    <a:pt x="32182" y="0"/>
                  </a:moveTo>
                  <a:lnTo>
                    <a:pt x="32182" y="0"/>
                  </a:lnTo>
                  <a:cubicBezTo>
                    <a:pt x="29509" y="268"/>
                    <a:pt x="26782" y="588"/>
                    <a:pt x="24056" y="909"/>
                  </a:cubicBezTo>
                  <a:lnTo>
                    <a:pt x="16038" y="1871"/>
                  </a:lnTo>
                  <a:lnTo>
                    <a:pt x="8019" y="2941"/>
                  </a:lnTo>
                  <a:cubicBezTo>
                    <a:pt x="5346" y="3315"/>
                    <a:pt x="2674" y="3689"/>
                    <a:pt x="1" y="4117"/>
                  </a:cubicBezTo>
                  <a:cubicBezTo>
                    <a:pt x="2674" y="3849"/>
                    <a:pt x="5400" y="3529"/>
                    <a:pt x="8073" y="3208"/>
                  </a:cubicBezTo>
                  <a:lnTo>
                    <a:pt x="16145" y="2246"/>
                  </a:lnTo>
                  <a:lnTo>
                    <a:pt x="24163" y="1176"/>
                  </a:lnTo>
                  <a:cubicBezTo>
                    <a:pt x="26836" y="802"/>
                    <a:pt x="29509" y="428"/>
                    <a:pt x="32182"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9"/>
            <p:cNvSpPr/>
            <p:nvPr/>
          </p:nvSpPr>
          <p:spPr>
            <a:xfrm>
              <a:off x="4442775" y="3164875"/>
              <a:ext cx="634825" cy="76200"/>
            </a:xfrm>
            <a:custGeom>
              <a:avLst/>
              <a:gdLst/>
              <a:ahLst/>
              <a:cxnLst/>
              <a:rect l="l" t="t" r="r" b="b"/>
              <a:pathLst>
                <a:path w="25393" h="3048" extrusionOk="0">
                  <a:moveTo>
                    <a:pt x="25393" y="0"/>
                  </a:moveTo>
                  <a:lnTo>
                    <a:pt x="25393" y="0"/>
                  </a:lnTo>
                  <a:cubicBezTo>
                    <a:pt x="23254" y="160"/>
                    <a:pt x="21116" y="374"/>
                    <a:pt x="19031" y="588"/>
                  </a:cubicBezTo>
                  <a:lnTo>
                    <a:pt x="12670" y="1336"/>
                  </a:lnTo>
                  <a:lnTo>
                    <a:pt x="6362" y="2138"/>
                  </a:lnTo>
                  <a:cubicBezTo>
                    <a:pt x="4224" y="2406"/>
                    <a:pt x="2139" y="2726"/>
                    <a:pt x="1" y="3047"/>
                  </a:cubicBezTo>
                  <a:cubicBezTo>
                    <a:pt x="2139" y="2887"/>
                    <a:pt x="4277" y="2673"/>
                    <a:pt x="6362" y="2459"/>
                  </a:cubicBezTo>
                  <a:lnTo>
                    <a:pt x="12723" y="1711"/>
                  </a:lnTo>
                  <a:lnTo>
                    <a:pt x="19085" y="909"/>
                  </a:lnTo>
                  <a:cubicBezTo>
                    <a:pt x="21170" y="588"/>
                    <a:pt x="23254" y="321"/>
                    <a:pt x="25393"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9"/>
            <p:cNvSpPr/>
            <p:nvPr/>
          </p:nvSpPr>
          <p:spPr>
            <a:xfrm>
              <a:off x="2773600" y="2918975"/>
              <a:ext cx="372875" cy="50800"/>
            </a:xfrm>
            <a:custGeom>
              <a:avLst/>
              <a:gdLst/>
              <a:ahLst/>
              <a:cxnLst/>
              <a:rect l="l" t="t" r="r" b="b"/>
              <a:pathLst>
                <a:path w="14915" h="2032" extrusionOk="0">
                  <a:moveTo>
                    <a:pt x="0" y="0"/>
                  </a:moveTo>
                  <a:lnTo>
                    <a:pt x="0" y="0"/>
                  </a:lnTo>
                  <a:cubicBezTo>
                    <a:pt x="1230" y="214"/>
                    <a:pt x="2459" y="428"/>
                    <a:pt x="3689" y="588"/>
                  </a:cubicBezTo>
                  <a:lnTo>
                    <a:pt x="7431" y="1123"/>
                  </a:lnTo>
                  <a:lnTo>
                    <a:pt x="11173" y="1604"/>
                  </a:lnTo>
                  <a:cubicBezTo>
                    <a:pt x="12402" y="1764"/>
                    <a:pt x="13632" y="1924"/>
                    <a:pt x="14915" y="2031"/>
                  </a:cubicBezTo>
                  <a:cubicBezTo>
                    <a:pt x="13685" y="1818"/>
                    <a:pt x="12402" y="1604"/>
                    <a:pt x="11173" y="1390"/>
                  </a:cubicBezTo>
                  <a:lnTo>
                    <a:pt x="7484" y="855"/>
                  </a:lnTo>
                  <a:lnTo>
                    <a:pt x="3742" y="374"/>
                  </a:lnTo>
                  <a:cubicBezTo>
                    <a:pt x="2459" y="267"/>
                    <a:pt x="1230" y="10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9"/>
            <p:cNvSpPr/>
            <p:nvPr/>
          </p:nvSpPr>
          <p:spPr>
            <a:xfrm>
              <a:off x="2952675" y="2882875"/>
              <a:ext cx="674925" cy="68175"/>
            </a:xfrm>
            <a:custGeom>
              <a:avLst/>
              <a:gdLst/>
              <a:ahLst/>
              <a:cxnLst/>
              <a:rect l="l" t="t" r="r" b="b"/>
              <a:pathLst>
                <a:path w="26997" h="2727" extrusionOk="0">
                  <a:moveTo>
                    <a:pt x="1" y="1"/>
                  </a:moveTo>
                  <a:lnTo>
                    <a:pt x="1" y="1"/>
                  </a:lnTo>
                  <a:cubicBezTo>
                    <a:pt x="2246" y="268"/>
                    <a:pt x="4491" y="535"/>
                    <a:pt x="6736" y="803"/>
                  </a:cubicBezTo>
                  <a:lnTo>
                    <a:pt x="13472" y="1497"/>
                  </a:lnTo>
                  <a:lnTo>
                    <a:pt x="20207" y="2192"/>
                  </a:lnTo>
                  <a:cubicBezTo>
                    <a:pt x="22452" y="2353"/>
                    <a:pt x="24698" y="2567"/>
                    <a:pt x="26996" y="2727"/>
                  </a:cubicBezTo>
                  <a:cubicBezTo>
                    <a:pt x="24751" y="2460"/>
                    <a:pt x="22506" y="2192"/>
                    <a:pt x="20261" y="1979"/>
                  </a:cubicBezTo>
                  <a:lnTo>
                    <a:pt x="13525" y="1230"/>
                  </a:lnTo>
                  <a:lnTo>
                    <a:pt x="6790" y="589"/>
                  </a:lnTo>
                  <a:cubicBezTo>
                    <a:pt x="4544" y="375"/>
                    <a:pt x="2299" y="161"/>
                    <a:pt x="1" y="1"/>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9"/>
            <p:cNvSpPr/>
            <p:nvPr/>
          </p:nvSpPr>
          <p:spPr>
            <a:xfrm>
              <a:off x="3083650" y="2837450"/>
              <a:ext cx="530575" cy="50800"/>
            </a:xfrm>
            <a:custGeom>
              <a:avLst/>
              <a:gdLst/>
              <a:ahLst/>
              <a:cxnLst/>
              <a:rect l="l" t="t" r="r" b="b"/>
              <a:pathLst>
                <a:path w="21223" h="2032" extrusionOk="0">
                  <a:moveTo>
                    <a:pt x="0" y="0"/>
                  </a:moveTo>
                  <a:lnTo>
                    <a:pt x="0" y="0"/>
                  </a:lnTo>
                  <a:cubicBezTo>
                    <a:pt x="1764" y="214"/>
                    <a:pt x="3528" y="428"/>
                    <a:pt x="5293" y="588"/>
                  </a:cubicBezTo>
                  <a:lnTo>
                    <a:pt x="10585" y="1123"/>
                  </a:lnTo>
                  <a:lnTo>
                    <a:pt x="15877" y="1604"/>
                  </a:lnTo>
                  <a:cubicBezTo>
                    <a:pt x="17694" y="1764"/>
                    <a:pt x="19459" y="1925"/>
                    <a:pt x="21223" y="2032"/>
                  </a:cubicBezTo>
                  <a:cubicBezTo>
                    <a:pt x="19405" y="1818"/>
                    <a:pt x="17641" y="1604"/>
                    <a:pt x="15930" y="1390"/>
                  </a:cubicBezTo>
                  <a:lnTo>
                    <a:pt x="10638" y="855"/>
                  </a:lnTo>
                  <a:lnTo>
                    <a:pt x="5293" y="374"/>
                  </a:lnTo>
                  <a:cubicBezTo>
                    <a:pt x="3528" y="267"/>
                    <a:pt x="1764" y="107"/>
                    <a:pt x="0"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49"/>
            <p:cNvSpPr/>
            <p:nvPr/>
          </p:nvSpPr>
          <p:spPr>
            <a:xfrm>
              <a:off x="2847100" y="2615600"/>
              <a:ext cx="2207775" cy="140350"/>
            </a:xfrm>
            <a:custGeom>
              <a:avLst/>
              <a:gdLst/>
              <a:ahLst/>
              <a:cxnLst/>
              <a:rect l="l" t="t" r="r" b="b"/>
              <a:pathLst>
                <a:path w="88311" h="5614" extrusionOk="0">
                  <a:moveTo>
                    <a:pt x="59177" y="481"/>
                  </a:moveTo>
                  <a:lnTo>
                    <a:pt x="80346" y="1444"/>
                  </a:lnTo>
                  <a:lnTo>
                    <a:pt x="29990" y="5079"/>
                  </a:lnTo>
                  <a:lnTo>
                    <a:pt x="7431" y="3582"/>
                  </a:lnTo>
                  <a:lnTo>
                    <a:pt x="59177" y="481"/>
                  </a:lnTo>
                  <a:close/>
                  <a:moveTo>
                    <a:pt x="59230" y="0"/>
                  </a:moveTo>
                  <a:lnTo>
                    <a:pt x="1" y="3528"/>
                  </a:lnTo>
                  <a:lnTo>
                    <a:pt x="29990" y="5613"/>
                  </a:lnTo>
                  <a:lnTo>
                    <a:pt x="88311" y="1337"/>
                  </a:lnTo>
                  <a:lnTo>
                    <a:pt x="59230" y="0"/>
                  </a:ln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49"/>
            <p:cNvSpPr/>
            <p:nvPr/>
          </p:nvSpPr>
          <p:spPr>
            <a:xfrm>
              <a:off x="3817350" y="2213325"/>
              <a:ext cx="346150" cy="59075"/>
            </a:xfrm>
            <a:custGeom>
              <a:avLst/>
              <a:gdLst/>
              <a:ahLst/>
              <a:cxnLst/>
              <a:rect l="l" t="t" r="r" b="b"/>
              <a:pathLst>
                <a:path w="13846" h="2363" extrusionOk="0">
                  <a:moveTo>
                    <a:pt x="11654" y="1404"/>
                  </a:moveTo>
                  <a:cubicBezTo>
                    <a:pt x="12188" y="1404"/>
                    <a:pt x="12723" y="1418"/>
                    <a:pt x="13257" y="1444"/>
                  </a:cubicBezTo>
                  <a:cubicBezTo>
                    <a:pt x="12188" y="1712"/>
                    <a:pt x="11172" y="1925"/>
                    <a:pt x="10103" y="2032"/>
                  </a:cubicBezTo>
                  <a:cubicBezTo>
                    <a:pt x="9034" y="2139"/>
                    <a:pt x="7965" y="2246"/>
                    <a:pt x="6896" y="2246"/>
                  </a:cubicBezTo>
                  <a:cubicBezTo>
                    <a:pt x="5827" y="2246"/>
                    <a:pt x="4758" y="2193"/>
                    <a:pt x="3742" y="2032"/>
                  </a:cubicBezTo>
                  <a:cubicBezTo>
                    <a:pt x="2673" y="1925"/>
                    <a:pt x="1604" y="1712"/>
                    <a:pt x="588" y="1444"/>
                  </a:cubicBezTo>
                  <a:lnTo>
                    <a:pt x="588" y="1444"/>
                  </a:lnTo>
                  <a:lnTo>
                    <a:pt x="3742" y="1498"/>
                  </a:lnTo>
                  <a:lnTo>
                    <a:pt x="6896" y="1498"/>
                  </a:lnTo>
                  <a:cubicBezTo>
                    <a:pt x="7965" y="1498"/>
                    <a:pt x="9034" y="1498"/>
                    <a:pt x="10050" y="1444"/>
                  </a:cubicBezTo>
                  <a:cubicBezTo>
                    <a:pt x="10584" y="1418"/>
                    <a:pt x="11119" y="1404"/>
                    <a:pt x="11654" y="1404"/>
                  </a:cubicBezTo>
                  <a:close/>
                  <a:moveTo>
                    <a:pt x="748" y="1"/>
                  </a:moveTo>
                  <a:cubicBezTo>
                    <a:pt x="321" y="108"/>
                    <a:pt x="0" y="482"/>
                    <a:pt x="0" y="963"/>
                  </a:cubicBezTo>
                  <a:lnTo>
                    <a:pt x="0" y="1765"/>
                  </a:lnTo>
                  <a:cubicBezTo>
                    <a:pt x="2020" y="2188"/>
                    <a:pt x="4081" y="2363"/>
                    <a:pt x="6111" y="2363"/>
                  </a:cubicBezTo>
                  <a:cubicBezTo>
                    <a:pt x="6391" y="2363"/>
                    <a:pt x="6671" y="2359"/>
                    <a:pt x="6949" y="2353"/>
                  </a:cubicBezTo>
                  <a:cubicBezTo>
                    <a:pt x="11333" y="2353"/>
                    <a:pt x="13257" y="1925"/>
                    <a:pt x="13845" y="1712"/>
                  </a:cubicBezTo>
                  <a:lnTo>
                    <a:pt x="13845" y="963"/>
                  </a:lnTo>
                  <a:cubicBezTo>
                    <a:pt x="13845" y="482"/>
                    <a:pt x="13525" y="108"/>
                    <a:pt x="13097" y="1"/>
                  </a:cubicBezTo>
                  <a:cubicBezTo>
                    <a:pt x="11066" y="375"/>
                    <a:pt x="9007" y="562"/>
                    <a:pt x="6943" y="562"/>
                  </a:cubicBezTo>
                  <a:cubicBezTo>
                    <a:pt x="4878" y="562"/>
                    <a:pt x="2806" y="375"/>
                    <a:pt x="748"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9"/>
            <p:cNvSpPr/>
            <p:nvPr/>
          </p:nvSpPr>
          <p:spPr>
            <a:xfrm>
              <a:off x="4008450" y="2083700"/>
              <a:ext cx="104250" cy="17400"/>
            </a:xfrm>
            <a:custGeom>
              <a:avLst/>
              <a:gdLst/>
              <a:ahLst/>
              <a:cxnLst/>
              <a:rect l="l" t="t" r="r" b="b"/>
              <a:pathLst>
                <a:path w="4170" h="696" extrusionOk="0">
                  <a:moveTo>
                    <a:pt x="535" y="1"/>
                  </a:moveTo>
                  <a:cubicBezTo>
                    <a:pt x="375" y="214"/>
                    <a:pt x="161" y="482"/>
                    <a:pt x="0" y="696"/>
                  </a:cubicBezTo>
                  <a:cubicBezTo>
                    <a:pt x="1390" y="696"/>
                    <a:pt x="2780" y="589"/>
                    <a:pt x="4170" y="375"/>
                  </a:cubicBezTo>
                  <a:cubicBezTo>
                    <a:pt x="2940" y="161"/>
                    <a:pt x="1764" y="54"/>
                    <a:pt x="535"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9"/>
            <p:cNvSpPr/>
            <p:nvPr/>
          </p:nvSpPr>
          <p:spPr>
            <a:xfrm>
              <a:off x="3953650" y="2175925"/>
              <a:ext cx="184450" cy="28325"/>
            </a:xfrm>
            <a:custGeom>
              <a:avLst/>
              <a:gdLst/>
              <a:ahLst/>
              <a:cxnLst/>
              <a:rect l="l" t="t" r="r" b="b"/>
              <a:pathLst>
                <a:path w="7378" h="1133" extrusionOk="0">
                  <a:moveTo>
                    <a:pt x="7378" y="0"/>
                  </a:moveTo>
                  <a:cubicBezTo>
                    <a:pt x="4972" y="642"/>
                    <a:pt x="2513" y="1016"/>
                    <a:pt x="1" y="1123"/>
                  </a:cubicBezTo>
                  <a:cubicBezTo>
                    <a:pt x="303" y="1129"/>
                    <a:pt x="606" y="1133"/>
                    <a:pt x="909" y="1133"/>
                  </a:cubicBezTo>
                  <a:cubicBezTo>
                    <a:pt x="3065" y="1133"/>
                    <a:pt x="5221" y="963"/>
                    <a:pt x="7378" y="588"/>
                  </a:cubicBezTo>
                  <a:lnTo>
                    <a:pt x="7378" y="0"/>
                  </a:ln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49"/>
            <p:cNvSpPr/>
            <p:nvPr/>
          </p:nvSpPr>
          <p:spPr>
            <a:xfrm>
              <a:off x="3890850" y="2393750"/>
              <a:ext cx="348825" cy="28100"/>
            </a:xfrm>
            <a:custGeom>
              <a:avLst/>
              <a:gdLst/>
              <a:ahLst/>
              <a:cxnLst/>
              <a:rect l="l" t="t" r="r" b="b"/>
              <a:pathLst>
                <a:path w="13953" h="1124" extrusionOk="0">
                  <a:moveTo>
                    <a:pt x="13952" y="1"/>
                  </a:moveTo>
                  <a:cubicBezTo>
                    <a:pt x="13364" y="54"/>
                    <a:pt x="12776" y="161"/>
                    <a:pt x="12242" y="214"/>
                  </a:cubicBezTo>
                  <a:cubicBezTo>
                    <a:pt x="11654" y="268"/>
                    <a:pt x="11066" y="321"/>
                    <a:pt x="10478" y="375"/>
                  </a:cubicBezTo>
                  <a:cubicBezTo>
                    <a:pt x="9355" y="535"/>
                    <a:pt x="8179" y="642"/>
                    <a:pt x="7003" y="695"/>
                  </a:cubicBezTo>
                  <a:cubicBezTo>
                    <a:pt x="5827" y="749"/>
                    <a:pt x="4651" y="802"/>
                    <a:pt x="3528" y="856"/>
                  </a:cubicBezTo>
                  <a:lnTo>
                    <a:pt x="1764" y="909"/>
                  </a:lnTo>
                  <a:cubicBezTo>
                    <a:pt x="1176" y="909"/>
                    <a:pt x="588" y="909"/>
                    <a:pt x="0" y="963"/>
                  </a:cubicBezTo>
                  <a:cubicBezTo>
                    <a:pt x="1176" y="1070"/>
                    <a:pt x="2352" y="1123"/>
                    <a:pt x="3528" y="1123"/>
                  </a:cubicBezTo>
                  <a:cubicBezTo>
                    <a:pt x="4704" y="1123"/>
                    <a:pt x="5827" y="1123"/>
                    <a:pt x="7003" y="1070"/>
                  </a:cubicBezTo>
                  <a:cubicBezTo>
                    <a:pt x="9355" y="909"/>
                    <a:pt x="11707" y="589"/>
                    <a:pt x="13952"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49"/>
            <p:cNvSpPr/>
            <p:nvPr/>
          </p:nvSpPr>
          <p:spPr>
            <a:xfrm>
              <a:off x="3842725" y="2137150"/>
              <a:ext cx="295375" cy="42575"/>
            </a:xfrm>
            <a:custGeom>
              <a:avLst/>
              <a:gdLst/>
              <a:ahLst/>
              <a:cxnLst/>
              <a:rect l="l" t="t" r="r" b="b"/>
              <a:pathLst>
                <a:path w="11815" h="1703" extrusionOk="0">
                  <a:moveTo>
                    <a:pt x="11815" y="1"/>
                  </a:moveTo>
                  <a:cubicBezTo>
                    <a:pt x="9013" y="701"/>
                    <a:pt x="6126" y="1062"/>
                    <a:pt x="3237" y="1062"/>
                  </a:cubicBezTo>
                  <a:cubicBezTo>
                    <a:pt x="2157" y="1062"/>
                    <a:pt x="1077" y="1011"/>
                    <a:pt x="1" y="910"/>
                  </a:cubicBezTo>
                  <a:lnTo>
                    <a:pt x="1" y="1551"/>
                  </a:lnTo>
                  <a:cubicBezTo>
                    <a:pt x="1066" y="1652"/>
                    <a:pt x="2135" y="1702"/>
                    <a:pt x="3203" y="1702"/>
                  </a:cubicBezTo>
                  <a:cubicBezTo>
                    <a:pt x="6104" y="1702"/>
                    <a:pt x="9002" y="1331"/>
                    <a:pt x="11815" y="589"/>
                  </a:cubicBezTo>
                  <a:lnTo>
                    <a:pt x="11815" y="1"/>
                  </a:ln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49"/>
            <p:cNvSpPr/>
            <p:nvPr/>
          </p:nvSpPr>
          <p:spPr>
            <a:xfrm>
              <a:off x="4166150" y="2285500"/>
              <a:ext cx="136325" cy="371550"/>
            </a:xfrm>
            <a:custGeom>
              <a:avLst/>
              <a:gdLst/>
              <a:ahLst/>
              <a:cxnLst/>
              <a:rect l="l" t="t" r="r" b="b"/>
              <a:pathLst>
                <a:path w="5453" h="14862" extrusionOk="0">
                  <a:moveTo>
                    <a:pt x="2566" y="1"/>
                  </a:moveTo>
                  <a:cubicBezTo>
                    <a:pt x="3047" y="214"/>
                    <a:pt x="3475" y="535"/>
                    <a:pt x="3849" y="856"/>
                  </a:cubicBezTo>
                  <a:lnTo>
                    <a:pt x="3635" y="963"/>
                  </a:lnTo>
                  <a:cubicBezTo>
                    <a:pt x="3475" y="1070"/>
                    <a:pt x="3315" y="1177"/>
                    <a:pt x="3154" y="1230"/>
                  </a:cubicBezTo>
                  <a:cubicBezTo>
                    <a:pt x="2833" y="1390"/>
                    <a:pt x="2513" y="1551"/>
                    <a:pt x="2138" y="1711"/>
                  </a:cubicBezTo>
                  <a:cubicBezTo>
                    <a:pt x="1497" y="1978"/>
                    <a:pt x="749" y="2246"/>
                    <a:pt x="0" y="2460"/>
                  </a:cubicBezTo>
                  <a:cubicBezTo>
                    <a:pt x="802" y="2406"/>
                    <a:pt x="1550" y="2353"/>
                    <a:pt x="2299" y="2246"/>
                  </a:cubicBezTo>
                  <a:cubicBezTo>
                    <a:pt x="2620" y="2192"/>
                    <a:pt x="2994" y="2139"/>
                    <a:pt x="3368" y="2032"/>
                  </a:cubicBezTo>
                  <a:cubicBezTo>
                    <a:pt x="3582" y="1978"/>
                    <a:pt x="3796" y="1925"/>
                    <a:pt x="3956" y="1872"/>
                  </a:cubicBezTo>
                  <a:lnTo>
                    <a:pt x="4277" y="1765"/>
                  </a:lnTo>
                  <a:lnTo>
                    <a:pt x="4437" y="1711"/>
                  </a:lnTo>
                  <a:cubicBezTo>
                    <a:pt x="4651" y="2085"/>
                    <a:pt x="4758" y="2460"/>
                    <a:pt x="4758" y="2887"/>
                  </a:cubicBezTo>
                  <a:cubicBezTo>
                    <a:pt x="4758" y="2994"/>
                    <a:pt x="4758" y="3155"/>
                    <a:pt x="4758" y="3315"/>
                  </a:cubicBezTo>
                  <a:lnTo>
                    <a:pt x="4758" y="3849"/>
                  </a:lnTo>
                  <a:lnTo>
                    <a:pt x="4758" y="4865"/>
                  </a:lnTo>
                  <a:lnTo>
                    <a:pt x="4758" y="6843"/>
                  </a:lnTo>
                  <a:lnTo>
                    <a:pt x="4758" y="8874"/>
                  </a:lnTo>
                  <a:cubicBezTo>
                    <a:pt x="4758" y="9516"/>
                    <a:pt x="4758" y="10211"/>
                    <a:pt x="4811" y="10852"/>
                  </a:cubicBezTo>
                  <a:cubicBezTo>
                    <a:pt x="4865" y="12189"/>
                    <a:pt x="4972" y="13525"/>
                    <a:pt x="5132" y="14862"/>
                  </a:cubicBezTo>
                  <a:cubicBezTo>
                    <a:pt x="5292" y="13525"/>
                    <a:pt x="5346" y="12189"/>
                    <a:pt x="5399" y="10852"/>
                  </a:cubicBezTo>
                  <a:cubicBezTo>
                    <a:pt x="5453" y="10211"/>
                    <a:pt x="5453" y="9516"/>
                    <a:pt x="5453" y="8874"/>
                  </a:cubicBezTo>
                  <a:lnTo>
                    <a:pt x="5453" y="6843"/>
                  </a:lnTo>
                  <a:lnTo>
                    <a:pt x="5453" y="4865"/>
                  </a:lnTo>
                  <a:lnTo>
                    <a:pt x="5453" y="3849"/>
                  </a:lnTo>
                  <a:cubicBezTo>
                    <a:pt x="5453" y="3475"/>
                    <a:pt x="5453" y="3155"/>
                    <a:pt x="5399" y="2780"/>
                  </a:cubicBezTo>
                  <a:cubicBezTo>
                    <a:pt x="5292" y="2085"/>
                    <a:pt x="4972" y="1390"/>
                    <a:pt x="4384" y="909"/>
                  </a:cubicBezTo>
                  <a:cubicBezTo>
                    <a:pt x="3849" y="482"/>
                    <a:pt x="3208" y="161"/>
                    <a:pt x="2566"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9"/>
            <p:cNvSpPr/>
            <p:nvPr/>
          </p:nvSpPr>
          <p:spPr>
            <a:xfrm>
              <a:off x="3868125" y="2085050"/>
              <a:ext cx="92225" cy="16050"/>
            </a:xfrm>
            <a:custGeom>
              <a:avLst/>
              <a:gdLst/>
              <a:ahLst/>
              <a:cxnLst/>
              <a:rect l="l" t="t" r="r" b="b"/>
              <a:pathLst>
                <a:path w="3689" h="642" extrusionOk="0">
                  <a:moveTo>
                    <a:pt x="3475" y="0"/>
                  </a:moveTo>
                  <a:cubicBezTo>
                    <a:pt x="2299" y="0"/>
                    <a:pt x="1123" y="107"/>
                    <a:pt x="0" y="321"/>
                  </a:cubicBezTo>
                  <a:cubicBezTo>
                    <a:pt x="1230" y="481"/>
                    <a:pt x="2459" y="588"/>
                    <a:pt x="3689" y="642"/>
                  </a:cubicBezTo>
                  <a:cubicBezTo>
                    <a:pt x="3635" y="481"/>
                    <a:pt x="3582" y="321"/>
                    <a:pt x="3529" y="160"/>
                  </a:cubicBezTo>
                  <a:lnTo>
                    <a:pt x="3475" y="0"/>
                  </a:ln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49"/>
            <p:cNvSpPr/>
            <p:nvPr/>
          </p:nvSpPr>
          <p:spPr>
            <a:xfrm>
              <a:off x="3842725" y="2118450"/>
              <a:ext cx="212525" cy="21050"/>
            </a:xfrm>
            <a:custGeom>
              <a:avLst/>
              <a:gdLst/>
              <a:ahLst/>
              <a:cxnLst/>
              <a:rect l="l" t="t" r="r" b="b"/>
              <a:pathLst>
                <a:path w="8501" h="842" extrusionOk="0">
                  <a:moveTo>
                    <a:pt x="1" y="0"/>
                  </a:moveTo>
                  <a:lnTo>
                    <a:pt x="1" y="695"/>
                  </a:lnTo>
                  <a:cubicBezTo>
                    <a:pt x="1040" y="793"/>
                    <a:pt x="2079" y="841"/>
                    <a:pt x="3118" y="841"/>
                  </a:cubicBezTo>
                  <a:cubicBezTo>
                    <a:pt x="4912" y="841"/>
                    <a:pt x="6706" y="699"/>
                    <a:pt x="8500" y="428"/>
                  </a:cubicBezTo>
                  <a:lnTo>
                    <a:pt x="8500" y="428"/>
                  </a:lnTo>
                  <a:cubicBezTo>
                    <a:pt x="7752" y="482"/>
                    <a:pt x="6843" y="482"/>
                    <a:pt x="5881" y="482"/>
                  </a:cubicBezTo>
                  <a:cubicBezTo>
                    <a:pt x="5677" y="487"/>
                    <a:pt x="5473" y="490"/>
                    <a:pt x="5269" y="490"/>
                  </a:cubicBezTo>
                  <a:cubicBezTo>
                    <a:pt x="3495" y="490"/>
                    <a:pt x="1727" y="288"/>
                    <a:pt x="1" y="0"/>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9"/>
            <p:cNvSpPr/>
            <p:nvPr/>
          </p:nvSpPr>
          <p:spPr>
            <a:xfrm>
              <a:off x="3830700" y="2617600"/>
              <a:ext cx="319425" cy="26075"/>
            </a:xfrm>
            <a:custGeom>
              <a:avLst/>
              <a:gdLst/>
              <a:ahLst/>
              <a:cxnLst/>
              <a:rect l="l" t="t" r="r" b="b"/>
              <a:pathLst>
                <a:path w="12777" h="1043" extrusionOk="0">
                  <a:moveTo>
                    <a:pt x="6362" y="1"/>
                  </a:moveTo>
                  <a:cubicBezTo>
                    <a:pt x="5293" y="1"/>
                    <a:pt x="4224" y="81"/>
                    <a:pt x="3155" y="241"/>
                  </a:cubicBezTo>
                  <a:cubicBezTo>
                    <a:pt x="2085" y="401"/>
                    <a:pt x="1016" y="669"/>
                    <a:pt x="1" y="1043"/>
                  </a:cubicBezTo>
                  <a:cubicBezTo>
                    <a:pt x="1070" y="936"/>
                    <a:pt x="2085" y="829"/>
                    <a:pt x="3155" y="776"/>
                  </a:cubicBezTo>
                  <a:cubicBezTo>
                    <a:pt x="4224" y="722"/>
                    <a:pt x="5293" y="669"/>
                    <a:pt x="6362" y="669"/>
                  </a:cubicBezTo>
                  <a:cubicBezTo>
                    <a:pt x="7431" y="669"/>
                    <a:pt x="8500" y="722"/>
                    <a:pt x="9569" y="776"/>
                  </a:cubicBezTo>
                  <a:cubicBezTo>
                    <a:pt x="10638" y="829"/>
                    <a:pt x="11708" y="936"/>
                    <a:pt x="12777" y="1043"/>
                  </a:cubicBezTo>
                  <a:cubicBezTo>
                    <a:pt x="11708" y="669"/>
                    <a:pt x="10638" y="401"/>
                    <a:pt x="9569" y="241"/>
                  </a:cubicBezTo>
                  <a:cubicBezTo>
                    <a:pt x="8500" y="81"/>
                    <a:pt x="7431" y="1"/>
                    <a:pt x="63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49"/>
            <p:cNvSpPr/>
            <p:nvPr/>
          </p:nvSpPr>
          <p:spPr>
            <a:xfrm>
              <a:off x="3687700" y="2277475"/>
              <a:ext cx="304725" cy="372900"/>
            </a:xfrm>
            <a:custGeom>
              <a:avLst/>
              <a:gdLst/>
              <a:ahLst/>
              <a:cxnLst/>
              <a:rect l="l" t="t" r="r" b="b"/>
              <a:pathLst>
                <a:path w="12189" h="14916" extrusionOk="0">
                  <a:moveTo>
                    <a:pt x="4063" y="1"/>
                  </a:moveTo>
                  <a:lnTo>
                    <a:pt x="4063" y="1"/>
                  </a:lnTo>
                  <a:cubicBezTo>
                    <a:pt x="2513" y="215"/>
                    <a:pt x="1" y="963"/>
                    <a:pt x="1" y="3529"/>
                  </a:cubicBezTo>
                  <a:lnTo>
                    <a:pt x="1" y="14915"/>
                  </a:lnTo>
                  <a:cubicBezTo>
                    <a:pt x="963" y="12135"/>
                    <a:pt x="1498" y="9249"/>
                    <a:pt x="1658" y="6309"/>
                  </a:cubicBezTo>
                  <a:cubicBezTo>
                    <a:pt x="1658" y="5614"/>
                    <a:pt x="1711" y="4919"/>
                    <a:pt x="1872" y="4224"/>
                  </a:cubicBezTo>
                  <a:cubicBezTo>
                    <a:pt x="2353" y="4331"/>
                    <a:pt x="2834" y="4384"/>
                    <a:pt x="3315" y="4438"/>
                  </a:cubicBezTo>
                  <a:cubicBezTo>
                    <a:pt x="4331" y="4598"/>
                    <a:pt x="5293" y="4652"/>
                    <a:pt x="6309" y="4652"/>
                  </a:cubicBezTo>
                  <a:cubicBezTo>
                    <a:pt x="7324" y="4652"/>
                    <a:pt x="8287" y="4598"/>
                    <a:pt x="9249" y="4598"/>
                  </a:cubicBezTo>
                  <a:cubicBezTo>
                    <a:pt x="10264" y="4545"/>
                    <a:pt x="11227" y="4491"/>
                    <a:pt x="12189" y="4384"/>
                  </a:cubicBezTo>
                  <a:cubicBezTo>
                    <a:pt x="11227" y="4331"/>
                    <a:pt x="10264" y="4224"/>
                    <a:pt x="9302" y="4117"/>
                  </a:cubicBezTo>
                  <a:cubicBezTo>
                    <a:pt x="8287" y="4010"/>
                    <a:pt x="7324" y="3850"/>
                    <a:pt x="6416" y="3689"/>
                  </a:cubicBezTo>
                  <a:cubicBezTo>
                    <a:pt x="5453" y="3529"/>
                    <a:pt x="4491" y="3369"/>
                    <a:pt x="3582" y="3101"/>
                  </a:cubicBezTo>
                  <a:cubicBezTo>
                    <a:pt x="3101" y="2994"/>
                    <a:pt x="2674" y="2834"/>
                    <a:pt x="2246" y="2674"/>
                  </a:cubicBezTo>
                  <a:cubicBezTo>
                    <a:pt x="2941" y="642"/>
                    <a:pt x="4063" y="1"/>
                    <a:pt x="4063"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49"/>
            <p:cNvSpPr/>
            <p:nvPr/>
          </p:nvSpPr>
          <p:spPr>
            <a:xfrm>
              <a:off x="3739825" y="2643650"/>
              <a:ext cx="499850" cy="26775"/>
            </a:xfrm>
            <a:custGeom>
              <a:avLst/>
              <a:gdLst/>
              <a:ahLst/>
              <a:cxnLst/>
              <a:rect l="l" t="t" r="r" b="b"/>
              <a:pathLst>
                <a:path w="19994" h="1071" extrusionOk="0">
                  <a:moveTo>
                    <a:pt x="9997" y="1"/>
                  </a:moveTo>
                  <a:cubicBezTo>
                    <a:pt x="8340" y="1"/>
                    <a:pt x="6683" y="108"/>
                    <a:pt x="4972" y="268"/>
                  </a:cubicBezTo>
                  <a:cubicBezTo>
                    <a:pt x="3315" y="429"/>
                    <a:pt x="1658" y="696"/>
                    <a:pt x="1" y="1070"/>
                  </a:cubicBezTo>
                  <a:cubicBezTo>
                    <a:pt x="1711" y="963"/>
                    <a:pt x="3368" y="856"/>
                    <a:pt x="5025" y="803"/>
                  </a:cubicBezTo>
                  <a:cubicBezTo>
                    <a:pt x="6683" y="696"/>
                    <a:pt x="8393" y="696"/>
                    <a:pt x="9997" y="696"/>
                  </a:cubicBezTo>
                  <a:cubicBezTo>
                    <a:pt x="11654" y="696"/>
                    <a:pt x="13365" y="749"/>
                    <a:pt x="15022" y="803"/>
                  </a:cubicBezTo>
                  <a:cubicBezTo>
                    <a:pt x="16626" y="856"/>
                    <a:pt x="18336" y="963"/>
                    <a:pt x="19993" y="1070"/>
                  </a:cubicBezTo>
                  <a:cubicBezTo>
                    <a:pt x="18336" y="696"/>
                    <a:pt x="16679" y="429"/>
                    <a:pt x="15022" y="268"/>
                  </a:cubicBezTo>
                  <a:cubicBezTo>
                    <a:pt x="13365" y="54"/>
                    <a:pt x="11708" y="1"/>
                    <a:pt x="99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49"/>
            <p:cNvSpPr/>
            <p:nvPr/>
          </p:nvSpPr>
          <p:spPr>
            <a:xfrm>
              <a:off x="3987075" y="760650"/>
              <a:ext cx="120300" cy="1343125"/>
            </a:xfrm>
            <a:custGeom>
              <a:avLst/>
              <a:gdLst/>
              <a:ahLst/>
              <a:cxnLst/>
              <a:rect l="l" t="t" r="r" b="b"/>
              <a:pathLst>
                <a:path w="4812" h="53725" extrusionOk="0">
                  <a:moveTo>
                    <a:pt x="4811" y="1"/>
                  </a:moveTo>
                  <a:lnTo>
                    <a:pt x="4811" y="1"/>
                  </a:lnTo>
                  <a:cubicBezTo>
                    <a:pt x="4063" y="2673"/>
                    <a:pt x="3742" y="5453"/>
                    <a:pt x="3742" y="8179"/>
                  </a:cubicBezTo>
                  <a:cubicBezTo>
                    <a:pt x="3742" y="11013"/>
                    <a:pt x="3849" y="13792"/>
                    <a:pt x="3956" y="16572"/>
                  </a:cubicBezTo>
                  <a:cubicBezTo>
                    <a:pt x="4277" y="22132"/>
                    <a:pt x="4170" y="27691"/>
                    <a:pt x="3795" y="33251"/>
                  </a:cubicBezTo>
                  <a:cubicBezTo>
                    <a:pt x="3689" y="34640"/>
                    <a:pt x="3528" y="36030"/>
                    <a:pt x="3421" y="37420"/>
                  </a:cubicBezTo>
                  <a:cubicBezTo>
                    <a:pt x="3207" y="38757"/>
                    <a:pt x="3047" y="40146"/>
                    <a:pt x="2833" y="41483"/>
                  </a:cubicBezTo>
                  <a:cubicBezTo>
                    <a:pt x="2352" y="44156"/>
                    <a:pt x="1818" y="46829"/>
                    <a:pt x="1176" y="49448"/>
                  </a:cubicBezTo>
                  <a:cubicBezTo>
                    <a:pt x="802" y="50891"/>
                    <a:pt x="428" y="52335"/>
                    <a:pt x="0" y="53724"/>
                  </a:cubicBezTo>
                  <a:lnTo>
                    <a:pt x="214" y="53724"/>
                  </a:lnTo>
                  <a:cubicBezTo>
                    <a:pt x="588" y="52388"/>
                    <a:pt x="1016" y="50998"/>
                    <a:pt x="1390" y="49608"/>
                  </a:cubicBezTo>
                  <a:cubicBezTo>
                    <a:pt x="2031" y="46989"/>
                    <a:pt x="2619" y="44316"/>
                    <a:pt x="3100" y="41590"/>
                  </a:cubicBezTo>
                  <a:cubicBezTo>
                    <a:pt x="3314" y="40253"/>
                    <a:pt x="3475" y="38864"/>
                    <a:pt x="3689" y="37474"/>
                  </a:cubicBezTo>
                  <a:cubicBezTo>
                    <a:pt x="3849" y="36084"/>
                    <a:pt x="3956" y="34694"/>
                    <a:pt x="4063" y="33304"/>
                  </a:cubicBezTo>
                  <a:cubicBezTo>
                    <a:pt x="4490" y="27691"/>
                    <a:pt x="4544" y="22132"/>
                    <a:pt x="4223" y="16519"/>
                  </a:cubicBezTo>
                  <a:cubicBezTo>
                    <a:pt x="4063" y="13739"/>
                    <a:pt x="3902" y="10959"/>
                    <a:pt x="3849" y="8179"/>
                  </a:cubicBezTo>
                  <a:cubicBezTo>
                    <a:pt x="3849" y="5453"/>
                    <a:pt x="4116" y="2673"/>
                    <a:pt x="4811" y="1"/>
                  </a:cubicBez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49"/>
            <p:cNvSpPr/>
            <p:nvPr/>
          </p:nvSpPr>
          <p:spPr>
            <a:xfrm>
              <a:off x="3894850" y="529250"/>
              <a:ext cx="408975" cy="1559825"/>
            </a:xfrm>
            <a:custGeom>
              <a:avLst/>
              <a:gdLst/>
              <a:ahLst/>
              <a:cxnLst/>
              <a:rect l="l" t="t" r="r" b="b"/>
              <a:pathLst>
                <a:path w="16359" h="62393" extrusionOk="0">
                  <a:moveTo>
                    <a:pt x="11601" y="4445"/>
                  </a:moveTo>
                  <a:lnTo>
                    <a:pt x="11440" y="4980"/>
                  </a:lnTo>
                  <a:cubicBezTo>
                    <a:pt x="11333" y="5247"/>
                    <a:pt x="11173" y="5728"/>
                    <a:pt x="11013" y="6316"/>
                  </a:cubicBezTo>
                  <a:cubicBezTo>
                    <a:pt x="10852" y="6851"/>
                    <a:pt x="10692" y="7492"/>
                    <a:pt x="10478" y="8187"/>
                  </a:cubicBezTo>
                  <a:cubicBezTo>
                    <a:pt x="10264" y="8882"/>
                    <a:pt x="10050" y="9577"/>
                    <a:pt x="9890" y="10379"/>
                  </a:cubicBezTo>
                  <a:cubicBezTo>
                    <a:pt x="9730" y="11128"/>
                    <a:pt x="9516" y="11876"/>
                    <a:pt x="9409" y="12571"/>
                  </a:cubicBezTo>
                  <a:cubicBezTo>
                    <a:pt x="9248" y="13319"/>
                    <a:pt x="9142" y="13961"/>
                    <a:pt x="9035" y="14602"/>
                  </a:cubicBezTo>
                  <a:cubicBezTo>
                    <a:pt x="8928" y="15190"/>
                    <a:pt x="8821" y="15671"/>
                    <a:pt x="8767" y="15992"/>
                  </a:cubicBezTo>
                  <a:lnTo>
                    <a:pt x="8714" y="16580"/>
                  </a:lnTo>
                  <a:lnTo>
                    <a:pt x="8714" y="15939"/>
                  </a:lnTo>
                  <a:cubicBezTo>
                    <a:pt x="8714" y="15564"/>
                    <a:pt x="8767" y="15030"/>
                    <a:pt x="8874" y="14442"/>
                  </a:cubicBezTo>
                  <a:cubicBezTo>
                    <a:pt x="8928" y="13854"/>
                    <a:pt x="9035" y="13159"/>
                    <a:pt x="9142" y="12464"/>
                  </a:cubicBezTo>
                  <a:cubicBezTo>
                    <a:pt x="9248" y="11769"/>
                    <a:pt x="9462" y="10967"/>
                    <a:pt x="9623" y="10165"/>
                  </a:cubicBezTo>
                  <a:cubicBezTo>
                    <a:pt x="9783" y="9417"/>
                    <a:pt x="9997" y="8669"/>
                    <a:pt x="10211" y="7974"/>
                  </a:cubicBezTo>
                  <a:cubicBezTo>
                    <a:pt x="10425" y="7279"/>
                    <a:pt x="10638" y="6637"/>
                    <a:pt x="10906" y="6156"/>
                  </a:cubicBezTo>
                  <a:cubicBezTo>
                    <a:pt x="11119" y="5675"/>
                    <a:pt x="11280" y="5194"/>
                    <a:pt x="11387" y="4927"/>
                  </a:cubicBezTo>
                  <a:lnTo>
                    <a:pt x="11601" y="4445"/>
                  </a:lnTo>
                  <a:close/>
                  <a:moveTo>
                    <a:pt x="5827" y="11983"/>
                  </a:moveTo>
                  <a:lnTo>
                    <a:pt x="5934" y="12731"/>
                  </a:lnTo>
                  <a:cubicBezTo>
                    <a:pt x="5934" y="13052"/>
                    <a:pt x="5988" y="13373"/>
                    <a:pt x="6041" y="13800"/>
                  </a:cubicBezTo>
                  <a:cubicBezTo>
                    <a:pt x="6041" y="14175"/>
                    <a:pt x="6095" y="14602"/>
                    <a:pt x="6148" y="15030"/>
                  </a:cubicBezTo>
                  <a:cubicBezTo>
                    <a:pt x="6201" y="15404"/>
                    <a:pt x="6255" y="15832"/>
                    <a:pt x="6308" y="16206"/>
                  </a:cubicBezTo>
                  <a:cubicBezTo>
                    <a:pt x="6362" y="16634"/>
                    <a:pt x="6362" y="16954"/>
                    <a:pt x="6415" y="17275"/>
                  </a:cubicBezTo>
                  <a:lnTo>
                    <a:pt x="6522" y="18023"/>
                  </a:lnTo>
                  <a:lnTo>
                    <a:pt x="6522" y="18344"/>
                  </a:lnTo>
                  <a:lnTo>
                    <a:pt x="6415" y="18077"/>
                  </a:lnTo>
                  <a:cubicBezTo>
                    <a:pt x="6362" y="17917"/>
                    <a:pt x="6308" y="17649"/>
                    <a:pt x="6255" y="17382"/>
                  </a:cubicBezTo>
                  <a:cubicBezTo>
                    <a:pt x="6148" y="17061"/>
                    <a:pt x="6095" y="16687"/>
                    <a:pt x="6041" y="16313"/>
                  </a:cubicBezTo>
                  <a:cubicBezTo>
                    <a:pt x="5934" y="15939"/>
                    <a:pt x="5881" y="15511"/>
                    <a:pt x="5827" y="15083"/>
                  </a:cubicBezTo>
                  <a:cubicBezTo>
                    <a:pt x="5774" y="14656"/>
                    <a:pt x="5774" y="14228"/>
                    <a:pt x="5774" y="13854"/>
                  </a:cubicBezTo>
                  <a:cubicBezTo>
                    <a:pt x="5720" y="13426"/>
                    <a:pt x="5827" y="13105"/>
                    <a:pt x="5827" y="12731"/>
                  </a:cubicBezTo>
                  <a:lnTo>
                    <a:pt x="5827" y="11983"/>
                  </a:lnTo>
                  <a:close/>
                  <a:moveTo>
                    <a:pt x="2406" y="14068"/>
                  </a:moveTo>
                  <a:lnTo>
                    <a:pt x="2406" y="14228"/>
                  </a:lnTo>
                  <a:lnTo>
                    <a:pt x="2406" y="14656"/>
                  </a:lnTo>
                  <a:cubicBezTo>
                    <a:pt x="2353" y="15190"/>
                    <a:pt x="2406" y="15671"/>
                    <a:pt x="2460" y="16206"/>
                  </a:cubicBezTo>
                  <a:cubicBezTo>
                    <a:pt x="2513" y="16901"/>
                    <a:pt x="2673" y="17542"/>
                    <a:pt x="2887" y="18184"/>
                  </a:cubicBezTo>
                  <a:cubicBezTo>
                    <a:pt x="3101" y="18825"/>
                    <a:pt x="3422" y="19413"/>
                    <a:pt x="3849" y="19948"/>
                  </a:cubicBezTo>
                  <a:cubicBezTo>
                    <a:pt x="4224" y="20482"/>
                    <a:pt x="4651" y="20964"/>
                    <a:pt x="5079" y="21391"/>
                  </a:cubicBezTo>
                  <a:cubicBezTo>
                    <a:pt x="5453" y="21872"/>
                    <a:pt x="5827" y="22300"/>
                    <a:pt x="6148" y="22835"/>
                  </a:cubicBezTo>
                  <a:cubicBezTo>
                    <a:pt x="6415" y="23262"/>
                    <a:pt x="6576" y="23690"/>
                    <a:pt x="6736" y="24171"/>
                  </a:cubicBezTo>
                  <a:cubicBezTo>
                    <a:pt x="6789" y="24331"/>
                    <a:pt x="6843" y="24545"/>
                    <a:pt x="6843" y="24759"/>
                  </a:cubicBezTo>
                  <a:cubicBezTo>
                    <a:pt x="6789" y="24545"/>
                    <a:pt x="6683" y="24385"/>
                    <a:pt x="6576" y="24278"/>
                  </a:cubicBezTo>
                  <a:lnTo>
                    <a:pt x="6576" y="24224"/>
                  </a:lnTo>
                  <a:cubicBezTo>
                    <a:pt x="6415" y="23904"/>
                    <a:pt x="6201" y="23529"/>
                    <a:pt x="5934" y="23209"/>
                  </a:cubicBezTo>
                  <a:cubicBezTo>
                    <a:pt x="5560" y="22835"/>
                    <a:pt x="5186" y="22407"/>
                    <a:pt x="4758" y="22086"/>
                  </a:cubicBezTo>
                  <a:cubicBezTo>
                    <a:pt x="4277" y="21658"/>
                    <a:pt x="3849" y="21177"/>
                    <a:pt x="3422" y="20696"/>
                  </a:cubicBezTo>
                  <a:cubicBezTo>
                    <a:pt x="2994" y="20055"/>
                    <a:pt x="2620" y="19306"/>
                    <a:pt x="2406" y="18558"/>
                  </a:cubicBezTo>
                  <a:cubicBezTo>
                    <a:pt x="2192" y="17810"/>
                    <a:pt x="2085" y="17008"/>
                    <a:pt x="2085" y="16259"/>
                  </a:cubicBezTo>
                  <a:cubicBezTo>
                    <a:pt x="2085" y="15725"/>
                    <a:pt x="2139" y="15190"/>
                    <a:pt x="2246" y="14656"/>
                  </a:cubicBezTo>
                  <a:cubicBezTo>
                    <a:pt x="2299" y="14442"/>
                    <a:pt x="2353" y="14281"/>
                    <a:pt x="2353" y="14228"/>
                  </a:cubicBezTo>
                  <a:lnTo>
                    <a:pt x="2406" y="14068"/>
                  </a:lnTo>
                  <a:close/>
                  <a:moveTo>
                    <a:pt x="13365" y="18237"/>
                  </a:moveTo>
                  <a:lnTo>
                    <a:pt x="13151" y="18986"/>
                  </a:lnTo>
                  <a:cubicBezTo>
                    <a:pt x="13097" y="19253"/>
                    <a:pt x="12990" y="19520"/>
                    <a:pt x="12937" y="19894"/>
                  </a:cubicBezTo>
                  <a:cubicBezTo>
                    <a:pt x="12830" y="20269"/>
                    <a:pt x="12723" y="20643"/>
                    <a:pt x="12670" y="21070"/>
                  </a:cubicBezTo>
                  <a:cubicBezTo>
                    <a:pt x="12456" y="21926"/>
                    <a:pt x="12296" y="22995"/>
                    <a:pt x="12135" y="24117"/>
                  </a:cubicBezTo>
                  <a:cubicBezTo>
                    <a:pt x="11975" y="25187"/>
                    <a:pt x="11761" y="26416"/>
                    <a:pt x="11601" y="27592"/>
                  </a:cubicBezTo>
                  <a:cubicBezTo>
                    <a:pt x="11440" y="28822"/>
                    <a:pt x="11226" y="29998"/>
                    <a:pt x="11013" y="31120"/>
                  </a:cubicBezTo>
                  <a:cubicBezTo>
                    <a:pt x="10799" y="32243"/>
                    <a:pt x="10531" y="33259"/>
                    <a:pt x="10264" y="34114"/>
                  </a:cubicBezTo>
                  <a:cubicBezTo>
                    <a:pt x="10104" y="34542"/>
                    <a:pt x="9997" y="34916"/>
                    <a:pt x="9837" y="35236"/>
                  </a:cubicBezTo>
                  <a:lnTo>
                    <a:pt x="9676" y="35664"/>
                  </a:lnTo>
                  <a:lnTo>
                    <a:pt x="9516" y="36038"/>
                  </a:lnTo>
                  <a:lnTo>
                    <a:pt x="9195" y="36733"/>
                  </a:lnTo>
                  <a:lnTo>
                    <a:pt x="9409" y="35931"/>
                  </a:lnTo>
                  <a:lnTo>
                    <a:pt x="9516" y="35557"/>
                  </a:lnTo>
                  <a:lnTo>
                    <a:pt x="9676" y="35076"/>
                  </a:lnTo>
                  <a:cubicBezTo>
                    <a:pt x="9783" y="34702"/>
                    <a:pt x="9837" y="34328"/>
                    <a:pt x="9943" y="33900"/>
                  </a:cubicBezTo>
                  <a:cubicBezTo>
                    <a:pt x="10157" y="33045"/>
                    <a:pt x="10371" y="32029"/>
                    <a:pt x="10531" y="30906"/>
                  </a:cubicBezTo>
                  <a:cubicBezTo>
                    <a:pt x="10692" y="29784"/>
                    <a:pt x="10852" y="28608"/>
                    <a:pt x="11013" y="27432"/>
                  </a:cubicBezTo>
                  <a:lnTo>
                    <a:pt x="11066" y="27432"/>
                  </a:lnTo>
                  <a:cubicBezTo>
                    <a:pt x="11226" y="26202"/>
                    <a:pt x="11440" y="25026"/>
                    <a:pt x="11654" y="23904"/>
                  </a:cubicBezTo>
                  <a:cubicBezTo>
                    <a:pt x="11868" y="22781"/>
                    <a:pt x="12135" y="21765"/>
                    <a:pt x="12349" y="20910"/>
                  </a:cubicBezTo>
                  <a:cubicBezTo>
                    <a:pt x="12509" y="20482"/>
                    <a:pt x="12616" y="20108"/>
                    <a:pt x="12723" y="19734"/>
                  </a:cubicBezTo>
                  <a:cubicBezTo>
                    <a:pt x="12884" y="19413"/>
                    <a:pt x="12937" y="19146"/>
                    <a:pt x="13044" y="18932"/>
                  </a:cubicBezTo>
                  <a:lnTo>
                    <a:pt x="13365" y="18237"/>
                  </a:lnTo>
                  <a:close/>
                  <a:moveTo>
                    <a:pt x="2780" y="26363"/>
                  </a:moveTo>
                  <a:lnTo>
                    <a:pt x="3048" y="26737"/>
                  </a:lnTo>
                  <a:cubicBezTo>
                    <a:pt x="3208" y="27004"/>
                    <a:pt x="3422" y="27325"/>
                    <a:pt x="3689" y="27806"/>
                  </a:cubicBezTo>
                  <a:cubicBezTo>
                    <a:pt x="3903" y="28234"/>
                    <a:pt x="4170" y="28768"/>
                    <a:pt x="4437" y="29410"/>
                  </a:cubicBezTo>
                  <a:cubicBezTo>
                    <a:pt x="4705" y="29998"/>
                    <a:pt x="4972" y="30693"/>
                    <a:pt x="5239" y="31388"/>
                  </a:cubicBezTo>
                  <a:cubicBezTo>
                    <a:pt x="5453" y="32136"/>
                    <a:pt x="5667" y="32831"/>
                    <a:pt x="5827" y="33579"/>
                  </a:cubicBezTo>
                  <a:cubicBezTo>
                    <a:pt x="5988" y="34274"/>
                    <a:pt x="6148" y="34916"/>
                    <a:pt x="6255" y="35504"/>
                  </a:cubicBezTo>
                  <a:cubicBezTo>
                    <a:pt x="6308" y="36092"/>
                    <a:pt x="6362" y="36626"/>
                    <a:pt x="6415" y="36947"/>
                  </a:cubicBezTo>
                  <a:cubicBezTo>
                    <a:pt x="6362" y="36626"/>
                    <a:pt x="6255" y="36145"/>
                    <a:pt x="6148" y="35611"/>
                  </a:cubicBezTo>
                  <a:cubicBezTo>
                    <a:pt x="5988" y="35076"/>
                    <a:pt x="5827" y="34381"/>
                    <a:pt x="5667" y="33740"/>
                  </a:cubicBezTo>
                  <a:cubicBezTo>
                    <a:pt x="5453" y="33045"/>
                    <a:pt x="5239" y="32350"/>
                    <a:pt x="4972" y="31655"/>
                  </a:cubicBezTo>
                  <a:cubicBezTo>
                    <a:pt x="4705" y="30960"/>
                    <a:pt x="4491" y="30265"/>
                    <a:pt x="4277" y="29624"/>
                  </a:cubicBezTo>
                  <a:cubicBezTo>
                    <a:pt x="4010" y="28982"/>
                    <a:pt x="3796" y="28447"/>
                    <a:pt x="3529" y="27966"/>
                  </a:cubicBezTo>
                  <a:cubicBezTo>
                    <a:pt x="3315" y="27485"/>
                    <a:pt x="3154" y="27058"/>
                    <a:pt x="2994" y="26790"/>
                  </a:cubicBezTo>
                  <a:lnTo>
                    <a:pt x="2780" y="26363"/>
                  </a:lnTo>
                  <a:close/>
                  <a:moveTo>
                    <a:pt x="14808" y="28287"/>
                  </a:moveTo>
                  <a:lnTo>
                    <a:pt x="14755" y="28715"/>
                  </a:lnTo>
                  <a:cubicBezTo>
                    <a:pt x="14648" y="29035"/>
                    <a:pt x="14594" y="29463"/>
                    <a:pt x="14434" y="29944"/>
                  </a:cubicBezTo>
                  <a:cubicBezTo>
                    <a:pt x="14327" y="30425"/>
                    <a:pt x="14167" y="30960"/>
                    <a:pt x="14006" y="31548"/>
                  </a:cubicBezTo>
                  <a:cubicBezTo>
                    <a:pt x="13792" y="32136"/>
                    <a:pt x="13632" y="32777"/>
                    <a:pt x="13418" y="33419"/>
                  </a:cubicBezTo>
                  <a:cubicBezTo>
                    <a:pt x="13204" y="34007"/>
                    <a:pt x="12990" y="34595"/>
                    <a:pt x="12723" y="35183"/>
                  </a:cubicBezTo>
                  <a:cubicBezTo>
                    <a:pt x="12509" y="35771"/>
                    <a:pt x="12296" y="36252"/>
                    <a:pt x="12135" y="36680"/>
                  </a:cubicBezTo>
                  <a:cubicBezTo>
                    <a:pt x="11921" y="37107"/>
                    <a:pt x="11761" y="37482"/>
                    <a:pt x="11654" y="37695"/>
                  </a:cubicBezTo>
                  <a:lnTo>
                    <a:pt x="11494" y="38123"/>
                  </a:lnTo>
                  <a:lnTo>
                    <a:pt x="11601" y="37695"/>
                  </a:lnTo>
                  <a:lnTo>
                    <a:pt x="11975" y="36573"/>
                  </a:lnTo>
                  <a:lnTo>
                    <a:pt x="12509" y="34969"/>
                  </a:lnTo>
                  <a:cubicBezTo>
                    <a:pt x="12723" y="34435"/>
                    <a:pt x="12937" y="33793"/>
                    <a:pt x="13151" y="33205"/>
                  </a:cubicBezTo>
                  <a:cubicBezTo>
                    <a:pt x="13311" y="32564"/>
                    <a:pt x="13578" y="31976"/>
                    <a:pt x="13739" y="31388"/>
                  </a:cubicBezTo>
                  <a:lnTo>
                    <a:pt x="14273" y="29837"/>
                  </a:lnTo>
                  <a:lnTo>
                    <a:pt x="14648" y="28715"/>
                  </a:lnTo>
                  <a:lnTo>
                    <a:pt x="14808" y="28287"/>
                  </a:lnTo>
                  <a:close/>
                  <a:moveTo>
                    <a:pt x="14327" y="37695"/>
                  </a:moveTo>
                  <a:lnTo>
                    <a:pt x="14167" y="38230"/>
                  </a:lnTo>
                  <a:cubicBezTo>
                    <a:pt x="14060" y="38604"/>
                    <a:pt x="13846" y="39085"/>
                    <a:pt x="13685" y="39673"/>
                  </a:cubicBezTo>
                  <a:cubicBezTo>
                    <a:pt x="13472" y="40261"/>
                    <a:pt x="13151" y="40903"/>
                    <a:pt x="12884" y="41598"/>
                  </a:cubicBezTo>
                  <a:cubicBezTo>
                    <a:pt x="12563" y="42293"/>
                    <a:pt x="12189" y="42988"/>
                    <a:pt x="11868" y="43683"/>
                  </a:cubicBezTo>
                  <a:cubicBezTo>
                    <a:pt x="11547" y="44378"/>
                    <a:pt x="11119" y="45019"/>
                    <a:pt x="10745" y="45607"/>
                  </a:cubicBezTo>
                  <a:cubicBezTo>
                    <a:pt x="10371" y="46195"/>
                    <a:pt x="9997" y="46730"/>
                    <a:pt x="9676" y="47157"/>
                  </a:cubicBezTo>
                  <a:cubicBezTo>
                    <a:pt x="9355" y="47638"/>
                    <a:pt x="9088" y="47959"/>
                    <a:pt x="8874" y="48173"/>
                  </a:cubicBezTo>
                  <a:lnTo>
                    <a:pt x="8607" y="48547"/>
                  </a:lnTo>
                  <a:lnTo>
                    <a:pt x="8821" y="48066"/>
                  </a:lnTo>
                  <a:cubicBezTo>
                    <a:pt x="8981" y="47745"/>
                    <a:pt x="9195" y="47318"/>
                    <a:pt x="9516" y="46783"/>
                  </a:cubicBezTo>
                  <a:cubicBezTo>
                    <a:pt x="9783" y="46302"/>
                    <a:pt x="10104" y="45714"/>
                    <a:pt x="10425" y="45072"/>
                  </a:cubicBezTo>
                  <a:cubicBezTo>
                    <a:pt x="10745" y="44431"/>
                    <a:pt x="11066" y="43790"/>
                    <a:pt x="11440" y="43095"/>
                  </a:cubicBezTo>
                  <a:cubicBezTo>
                    <a:pt x="11868" y="42346"/>
                    <a:pt x="12135" y="41758"/>
                    <a:pt x="12456" y="41117"/>
                  </a:cubicBezTo>
                  <a:cubicBezTo>
                    <a:pt x="12830" y="40475"/>
                    <a:pt x="13151" y="39887"/>
                    <a:pt x="13418" y="39353"/>
                  </a:cubicBezTo>
                  <a:cubicBezTo>
                    <a:pt x="13632" y="38818"/>
                    <a:pt x="13899" y="38444"/>
                    <a:pt x="14060" y="38123"/>
                  </a:cubicBezTo>
                  <a:lnTo>
                    <a:pt x="14327" y="37695"/>
                  </a:lnTo>
                  <a:close/>
                  <a:moveTo>
                    <a:pt x="2299" y="35504"/>
                  </a:moveTo>
                  <a:cubicBezTo>
                    <a:pt x="2299" y="35504"/>
                    <a:pt x="2406" y="35718"/>
                    <a:pt x="2513" y="36038"/>
                  </a:cubicBezTo>
                  <a:cubicBezTo>
                    <a:pt x="2727" y="36573"/>
                    <a:pt x="2887" y="37054"/>
                    <a:pt x="3048" y="37589"/>
                  </a:cubicBezTo>
                  <a:cubicBezTo>
                    <a:pt x="3208" y="38230"/>
                    <a:pt x="3422" y="39032"/>
                    <a:pt x="3582" y="39887"/>
                  </a:cubicBezTo>
                  <a:cubicBezTo>
                    <a:pt x="3742" y="40743"/>
                    <a:pt x="3903" y="41705"/>
                    <a:pt x="4010" y="42613"/>
                  </a:cubicBezTo>
                  <a:cubicBezTo>
                    <a:pt x="4117" y="43576"/>
                    <a:pt x="4224" y="44538"/>
                    <a:pt x="4330" y="45447"/>
                  </a:cubicBezTo>
                  <a:cubicBezTo>
                    <a:pt x="4384" y="46302"/>
                    <a:pt x="4491" y="47157"/>
                    <a:pt x="4544" y="47852"/>
                  </a:cubicBezTo>
                  <a:cubicBezTo>
                    <a:pt x="4651" y="48547"/>
                    <a:pt x="4705" y="49135"/>
                    <a:pt x="4758" y="49563"/>
                  </a:cubicBezTo>
                  <a:lnTo>
                    <a:pt x="4865" y="50204"/>
                  </a:lnTo>
                  <a:lnTo>
                    <a:pt x="4705" y="49563"/>
                  </a:lnTo>
                  <a:cubicBezTo>
                    <a:pt x="4651" y="49189"/>
                    <a:pt x="4491" y="48601"/>
                    <a:pt x="4384" y="47906"/>
                  </a:cubicBezTo>
                  <a:cubicBezTo>
                    <a:pt x="4277" y="47211"/>
                    <a:pt x="4170" y="46355"/>
                    <a:pt x="4063" y="45500"/>
                  </a:cubicBezTo>
                  <a:cubicBezTo>
                    <a:pt x="3956" y="44645"/>
                    <a:pt x="3849" y="43683"/>
                    <a:pt x="3742" y="42720"/>
                  </a:cubicBezTo>
                  <a:cubicBezTo>
                    <a:pt x="3582" y="41812"/>
                    <a:pt x="3475" y="40849"/>
                    <a:pt x="3368" y="39994"/>
                  </a:cubicBezTo>
                  <a:cubicBezTo>
                    <a:pt x="3208" y="39139"/>
                    <a:pt x="3048" y="38337"/>
                    <a:pt x="2887" y="37695"/>
                  </a:cubicBezTo>
                  <a:cubicBezTo>
                    <a:pt x="2727" y="37001"/>
                    <a:pt x="2566" y="36466"/>
                    <a:pt x="2460" y="36092"/>
                  </a:cubicBezTo>
                  <a:cubicBezTo>
                    <a:pt x="2353" y="35718"/>
                    <a:pt x="2299" y="35504"/>
                    <a:pt x="2299" y="35504"/>
                  </a:cubicBezTo>
                  <a:close/>
                  <a:moveTo>
                    <a:pt x="2406" y="53251"/>
                  </a:moveTo>
                  <a:lnTo>
                    <a:pt x="2460" y="53519"/>
                  </a:lnTo>
                  <a:lnTo>
                    <a:pt x="2566" y="54214"/>
                  </a:lnTo>
                  <a:cubicBezTo>
                    <a:pt x="2620" y="54481"/>
                    <a:pt x="2727" y="54802"/>
                    <a:pt x="2780" y="55176"/>
                  </a:cubicBezTo>
                  <a:cubicBezTo>
                    <a:pt x="2834" y="55497"/>
                    <a:pt x="2887" y="55871"/>
                    <a:pt x="2994" y="56245"/>
                  </a:cubicBezTo>
                  <a:cubicBezTo>
                    <a:pt x="3048" y="56619"/>
                    <a:pt x="3101" y="56993"/>
                    <a:pt x="3208" y="57368"/>
                  </a:cubicBezTo>
                  <a:lnTo>
                    <a:pt x="3368" y="58330"/>
                  </a:lnTo>
                  <a:lnTo>
                    <a:pt x="3529" y="58971"/>
                  </a:lnTo>
                  <a:lnTo>
                    <a:pt x="3582" y="59238"/>
                  </a:lnTo>
                  <a:lnTo>
                    <a:pt x="3422" y="59025"/>
                  </a:lnTo>
                  <a:cubicBezTo>
                    <a:pt x="3368" y="58918"/>
                    <a:pt x="3315" y="58704"/>
                    <a:pt x="3208" y="58437"/>
                  </a:cubicBezTo>
                  <a:cubicBezTo>
                    <a:pt x="3154" y="58169"/>
                    <a:pt x="2994" y="57849"/>
                    <a:pt x="2941" y="57528"/>
                  </a:cubicBezTo>
                  <a:cubicBezTo>
                    <a:pt x="2834" y="57154"/>
                    <a:pt x="2780" y="56779"/>
                    <a:pt x="2673" y="56405"/>
                  </a:cubicBezTo>
                  <a:cubicBezTo>
                    <a:pt x="2620" y="56031"/>
                    <a:pt x="2566" y="55657"/>
                    <a:pt x="2513" y="55283"/>
                  </a:cubicBezTo>
                  <a:cubicBezTo>
                    <a:pt x="2460" y="54909"/>
                    <a:pt x="2406" y="54588"/>
                    <a:pt x="2406" y="54267"/>
                  </a:cubicBezTo>
                  <a:cubicBezTo>
                    <a:pt x="2353" y="54000"/>
                    <a:pt x="2406" y="53732"/>
                    <a:pt x="2406" y="53572"/>
                  </a:cubicBezTo>
                  <a:lnTo>
                    <a:pt x="2406" y="53251"/>
                  </a:lnTo>
                  <a:close/>
                  <a:moveTo>
                    <a:pt x="11207" y="1"/>
                  </a:moveTo>
                  <a:cubicBezTo>
                    <a:pt x="9948" y="1"/>
                    <a:pt x="9180" y="2317"/>
                    <a:pt x="7110" y="4232"/>
                  </a:cubicBezTo>
                  <a:cubicBezTo>
                    <a:pt x="4919" y="6210"/>
                    <a:pt x="4865" y="14495"/>
                    <a:pt x="4865" y="14495"/>
                  </a:cubicBezTo>
                  <a:cubicBezTo>
                    <a:pt x="4330" y="12410"/>
                    <a:pt x="4117" y="10272"/>
                    <a:pt x="4170" y="8134"/>
                  </a:cubicBezTo>
                  <a:lnTo>
                    <a:pt x="4170" y="8134"/>
                  </a:lnTo>
                  <a:cubicBezTo>
                    <a:pt x="3101" y="9310"/>
                    <a:pt x="2353" y="10753"/>
                    <a:pt x="1925" y="12357"/>
                  </a:cubicBezTo>
                  <a:cubicBezTo>
                    <a:pt x="1070" y="15244"/>
                    <a:pt x="268" y="18665"/>
                    <a:pt x="3796" y="22033"/>
                  </a:cubicBezTo>
                  <a:cubicBezTo>
                    <a:pt x="2139" y="21605"/>
                    <a:pt x="856" y="20269"/>
                    <a:pt x="428" y="18611"/>
                  </a:cubicBezTo>
                  <a:cubicBezTo>
                    <a:pt x="107" y="20643"/>
                    <a:pt x="1" y="22728"/>
                    <a:pt x="107" y="24759"/>
                  </a:cubicBezTo>
                  <a:cubicBezTo>
                    <a:pt x="268" y="28768"/>
                    <a:pt x="3048" y="28929"/>
                    <a:pt x="4544" y="34542"/>
                  </a:cubicBezTo>
                  <a:cubicBezTo>
                    <a:pt x="4544" y="34542"/>
                    <a:pt x="2566" y="31388"/>
                    <a:pt x="963" y="30158"/>
                  </a:cubicBezTo>
                  <a:lnTo>
                    <a:pt x="963" y="30158"/>
                  </a:lnTo>
                  <a:cubicBezTo>
                    <a:pt x="802" y="32564"/>
                    <a:pt x="1016" y="34969"/>
                    <a:pt x="1551" y="37321"/>
                  </a:cubicBezTo>
                  <a:cubicBezTo>
                    <a:pt x="2353" y="40903"/>
                    <a:pt x="3956" y="46569"/>
                    <a:pt x="3582" y="51060"/>
                  </a:cubicBezTo>
                  <a:cubicBezTo>
                    <a:pt x="3422" y="48601"/>
                    <a:pt x="2834" y="46249"/>
                    <a:pt x="1818" y="44003"/>
                  </a:cubicBezTo>
                  <a:lnTo>
                    <a:pt x="1818" y="44003"/>
                  </a:lnTo>
                  <a:cubicBezTo>
                    <a:pt x="1818" y="44004"/>
                    <a:pt x="2299" y="47371"/>
                    <a:pt x="1765" y="49349"/>
                  </a:cubicBezTo>
                  <a:cubicBezTo>
                    <a:pt x="1177" y="51380"/>
                    <a:pt x="1016" y="52450"/>
                    <a:pt x="1658" y="55978"/>
                  </a:cubicBezTo>
                  <a:cubicBezTo>
                    <a:pt x="1978" y="57849"/>
                    <a:pt x="2887" y="60949"/>
                    <a:pt x="3315" y="62392"/>
                  </a:cubicBezTo>
                  <a:cubicBezTo>
                    <a:pt x="3582" y="61377"/>
                    <a:pt x="3903" y="60361"/>
                    <a:pt x="4117" y="59399"/>
                  </a:cubicBezTo>
                  <a:cubicBezTo>
                    <a:pt x="4812" y="56779"/>
                    <a:pt x="5453" y="54107"/>
                    <a:pt x="5881" y="51380"/>
                  </a:cubicBezTo>
                  <a:lnTo>
                    <a:pt x="6041" y="50365"/>
                  </a:lnTo>
                  <a:lnTo>
                    <a:pt x="6201" y="49349"/>
                  </a:lnTo>
                  <a:lnTo>
                    <a:pt x="6522" y="47264"/>
                  </a:lnTo>
                  <a:lnTo>
                    <a:pt x="6736" y="45179"/>
                  </a:lnTo>
                  <a:cubicBezTo>
                    <a:pt x="6789" y="44538"/>
                    <a:pt x="6896" y="43790"/>
                    <a:pt x="6950" y="43095"/>
                  </a:cubicBezTo>
                  <a:cubicBezTo>
                    <a:pt x="7164" y="40315"/>
                    <a:pt x="7324" y="37482"/>
                    <a:pt x="7378" y="34702"/>
                  </a:cubicBezTo>
                  <a:cubicBezTo>
                    <a:pt x="7431" y="31869"/>
                    <a:pt x="7378" y="29089"/>
                    <a:pt x="7217" y="26256"/>
                  </a:cubicBezTo>
                  <a:cubicBezTo>
                    <a:pt x="7110" y="23423"/>
                    <a:pt x="6950" y="20589"/>
                    <a:pt x="6950" y="17649"/>
                  </a:cubicBezTo>
                  <a:cubicBezTo>
                    <a:pt x="6950" y="16152"/>
                    <a:pt x="7057" y="14709"/>
                    <a:pt x="7217" y="13266"/>
                  </a:cubicBezTo>
                  <a:cubicBezTo>
                    <a:pt x="7431" y="11822"/>
                    <a:pt x="7752" y="10433"/>
                    <a:pt x="8233" y="9096"/>
                  </a:cubicBezTo>
                  <a:cubicBezTo>
                    <a:pt x="8304" y="8954"/>
                    <a:pt x="8399" y="8859"/>
                    <a:pt x="8486" y="8859"/>
                  </a:cubicBezTo>
                  <a:cubicBezTo>
                    <a:pt x="8530" y="8859"/>
                    <a:pt x="8571" y="8882"/>
                    <a:pt x="8607" y="8936"/>
                  </a:cubicBezTo>
                  <a:cubicBezTo>
                    <a:pt x="8767" y="9043"/>
                    <a:pt x="8767" y="9257"/>
                    <a:pt x="8767" y="9417"/>
                  </a:cubicBezTo>
                  <a:cubicBezTo>
                    <a:pt x="8286" y="12143"/>
                    <a:pt x="8019" y="14869"/>
                    <a:pt x="8072" y="17649"/>
                  </a:cubicBezTo>
                  <a:cubicBezTo>
                    <a:pt x="8072" y="20376"/>
                    <a:pt x="8233" y="23209"/>
                    <a:pt x="8393" y="26095"/>
                  </a:cubicBezTo>
                  <a:cubicBezTo>
                    <a:pt x="8500" y="28929"/>
                    <a:pt x="8607" y="31815"/>
                    <a:pt x="8607" y="34702"/>
                  </a:cubicBezTo>
                  <a:cubicBezTo>
                    <a:pt x="8607" y="35397"/>
                    <a:pt x="8607" y="36145"/>
                    <a:pt x="8554" y="36840"/>
                  </a:cubicBezTo>
                  <a:lnTo>
                    <a:pt x="8554" y="37963"/>
                  </a:lnTo>
                  <a:lnTo>
                    <a:pt x="8500" y="39032"/>
                  </a:lnTo>
                  <a:cubicBezTo>
                    <a:pt x="8447" y="39727"/>
                    <a:pt x="8447" y="40475"/>
                    <a:pt x="8393" y="41170"/>
                  </a:cubicBezTo>
                  <a:lnTo>
                    <a:pt x="8233" y="43362"/>
                  </a:lnTo>
                  <a:cubicBezTo>
                    <a:pt x="8179" y="44057"/>
                    <a:pt x="8126" y="44752"/>
                    <a:pt x="8019" y="45500"/>
                  </a:cubicBezTo>
                  <a:lnTo>
                    <a:pt x="7805" y="47638"/>
                  </a:lnTo>
                  <a:lnTo>
                    <a:pt x="7484" y="49777"/>
                  </a:lnTo>
                  <a:lnTo>
                    <a:pt x="7324" y="50846"/>
                  </a:lnTo>
                  <a:lnTo>
                    <a:pt x="7164" y="51861"/>
                  </a:lnTo>
                  <a:cubicBezTo>
                    <a:pt x="7003" y="52556"/>
                    <a:pt x="6896" y="53305"/>
                    <a:pt x="6789" y="54000"/>
                  </a:cubicBezTo>
                  <a:lnTo>
                    <a:pt x="6308" y="56031"/>
                  </a:lnTo>
                  <a:cubicBezTo>
                    <a:pt x="6229" y="56545"/>
                    <a:pt x="6092" y="57030"/>
                    <a:pt x="5960" y="57551"/>
                  </a:cubicBezTo>
                  <a:lnTo>
                    <a:pt x="5960" y="57551"/>
                  </a:lnTo>
                  <a:lnTo>
                    <a:pt x="6255" y="57207"/>
                  </a:lnTo>
                  <a:cubicBezTo>
                    <a:pt x="6415" y="56940"/>
                    <a:pt x="6683" y="56619"/>
                    <a:pt x="7003" y="56138"/>
                  </a:cubicBezTo>
                  <a:cubicBezTo>
                    <a:pt x="7324" y="55710"/>
                    <a:pt x="7698" y="55176"/>
                    <a:pt x="8072" y="54588"/>
                  </a:cubicBezTo>
                  <a:cubicBezTo>
                    <a:pt x="8500" y="54053"/>
                    <a:pt x="8821" y="53412"/>
                    <a:pt x="9195" y="52717"/>
                  </a:cubicBezTo>
                  <a:cubicBezTo>
                    <a:pt x="9569" y="52022"/>
                    <a:pt x="9943" y="51380"/>
                    <a:pt x="10211" y="50632"/>
                  </a:cubicBezTo>
                  <a:cubicBezTo>
                    <a:pt x="10531" y="49937"/>
                    <a:pt x="10799" y="49296"/>
                    <a:pt x="11013" y="48761"/>
                  </a:cubicBezTo>
                  <a:cubicBezTo>
                    <a:pt x="11226" y="48173"/>
                    <a:pt x="11440" y="47692"/>
                    <a:pt x="11547" y="47371"/>
                  </a:cubicBezTo>
                  <a:lnTo>
                    <a:pt x="11761" y="46837"/>
                  </a:lnTo>
                  <a:lnTo>
                    <a:pt x="11601" y="47425"/>
                  </a:lnTo>
                  <a:cubicBezTo>
                    <a:pt x="11494" y="47745"/>
                    <a:pt x="11387" y="48280"/>
                    <a:pt x="11173" y="48868"/>
                  </a:cubicBezTo>
                  <a:cubicBezTo>
                    <a:pt x="10959" y="49509"/>
                    <a:pt x="10745" y="50204"/>
                    <a:pt x="10425" y="50899"/>
                  </a:cubicBezTo>
                  <a:cubicBezTo>
                    <a:pt x="10157" y="51594"/>
                    <a:pt x="9783" y="52343"/>
                    <a:pt x="9409" y="53038"/>
                  </a:cubicBezTo>
                  <a:cubicBezTo>
                    <a:pt x="9088" y="53732"/>
                    <a:pt x="8660" y="54374"/>
                    <a:pt x="8233" y="54909"/>
                  </a:cubicBezTo>
                  <a:cubicBezTo>
                    <a:pt x="7912" y="55443"/>
                    <a:pt x="7538" y="55924"/>
                    <a:pt x="7110" y="56352"/>
                  </a:cubicBezTo>
                  <a:cubicBezTo>
                    <a:pt x="6789" y="56779"/>
                    <a:pt x="6469" y="57100"/>
                    <a:pt x="6255" y="57261"/>
                  </a:cubicBezTo>
                  <a:lnTo>
                    <a:pt x="5959" y="57557"/>
                  </a:lnTo>
                  <a:lnTo>
                    <a:pt x="5959" y="57557"/>
                  </a:lnTo>
                  <a:cubicBezTo>
                    <a:pt x="5959" y="57555"/>
                    <a:pt x="5960" y="57553"/>
                    <a:pt x="5960" y="57551"/>
                  </a:cubicBezTo>
                  <a:lnTo>
                    <a:pt x="5960" y="57551"/>
                  </a:lnTo>
                  <a:lnTo>
                    <a:pt x="5934" y="57581"/>
                  </a:lnTo>
                  <a:lnTo>
                    <a:pt x="5959" y="57557"/>
                  </a:lnTo>
                  <a:lnTo>
                    <a:pt x="5959" y="57557"/>
                  </a:lnTo>
                  <a:cubicBezTo>
                    <a:pt x="5913" y="57738"/>
                    <a:pt x="5869" y="57923"/>
                    <a:pt x="5827" y="58116"/>
                  </a:cubicBezTo>
                  <a:cubicBezTo>
                    <a:pt x="5667" y="58811"/>
                    <a:pt x="5507" y="59345"/>
                    <a:pt x="5346" y="59987"/>
                  </a:cubicBezTo>
                  <a:cubicBezTo>
                    <a:pt x="8607" y="54641"/>
                    <a:pt x="10745" y="54855"/>
                    <a:pt x="12990" y="47692"/>
                  </a:cubicBezTo>
                  <a:cubicBezTo>
                    <a:pt x="15610" y="39353"/>
                    <a:pt x="15556" y="34168"/>
                    <a:pt x="15556" y="34167"/>
                  </a:cubicBezTo>
                  <a:lnTo>
                    <a:pt x="15556" y="34167"/>
                  </a:lnTo>
                  <a:lnTo>
                    <a:pt x="11547" y="41437"/>
                  </a:lnTo>
                  <a:cubicBezTo>
                    <a:pt x="11547" y="41437"/>
                    <a:pt x="15182" y="32510"/>
                    <a:pt x="15770" y="29410"/>
                  </a:cubicBezTo>
                  <a:cubicBezTo>
                    <a:pt x="16358" y="26309"/>
                    <a:pt x="14273" y="20376"/>
                    <a:pt x="14434" y="18023"/>
                  </a:cubicBezTo>
                  <a:cubicBezTo>
                    <a:pt x="14541" y="15725"/>
                    <a:pt x="14915" y="12625"/>
                    <a:pt x="14915" y="12624"/>
                  </a:cubicBezTo>
                  <a:lnTo>
                    <a:pt x="14915" y="12624"/>
                  </a:lnTo>
                  <a:cubicBezTo>
                    <a:pt x="14915" y="12625"/>
                    <a:pt x="11654" y="17543"/>
                    <a:pt x="11013" y="22460"/>
                  </a:cubicBezTo>
                  <a:cubicBezTo>
                    <a:pt x="11013" y="22460"/>
                    <a:pt x="11226" y="15458"/>
                    <a:pt x="14060" y="10486"/>
                  </a:cubicBezTo>
                  <a:cubicBezTo>
                    <a:pt x="13418" y="8615"/>
                    <a:pt x="13097" y="6637"/>
                    <a:pt x="13151" y="4659"/>
                  </a:cubicBezTo>
                  <a:cubicBezTo>
                    <a:pt x="13258" y="1505"/>
                    <a:pt x="12777" y="383"/>
                    <a:pt x="11440" y="9"/>
                  </a:cubicBezTo>
                  <a:lnTo>
                    <a:pt x="11333" y="9"/>
                  </a:lnTo>
                  <a:cubicBezTo>
                    <a:pt x="11291" y="3"/>
                    <a:pt x="11249" y="1"/>
                    <a:pt x="112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9"/>
            <p:cNvSpPr/>
            <p:nvPr/>
          </p:nvSpPr>
          <p:spPr>
            <a:xfrm>
              <a:off x="3832050" y="2248075"/>
              <a:ext cx="316750" cy="21425"/>
            </a:xfrm>
            <a:custGeom>
              <a:avLst/>
              <a:gdLst/>
              <a:ahLst/>
              <a:cxnLst/>
              <a:rect l="l" t="t" r="r" b="b"/>
              <a:pathLst>
                <a:path w="12670" h="857" extrusionOk="0">
                  <a:moveTo>
                    <a:pt x="9462" y="1"/>
                  </a:moveTo>
                  <a:cubicBezTo>
                    <a:pt x="8393" y="1"/>
                    <a:pt x="7377" y="1"/>
                    <a:pt x="6308" y="54"/>
                  </a:cubicBezTo>
                  <a:cubicBezTo>
                    <a:pt x="5800" y="81"/>
                    <a:pt x="5279" y="94"/>
                    <a:pt x="4751" y="94"/>
                  </a:cubicBezTo>
                  <a:cubicBezTo>
                    <a:pt x="4223" y="94"/>
                    <a:pt x="3689" y="81"/>
                    <a:pt x="3154" y="54"/>
                  </a:cubicBezTo>
                  <a:lnTo>
                    <a:pt x="0" y="1"/>
                  </a:lnTo>
                  <a:lnTo>
                    <a:pt x="0" y="1"/>
                  </a:lnTo>
                  <a:cubicBezTo>
                    <a:pt x="1016" y="322"/>
                    <a:pt x="2085" y="535"/>
                    <a:pt x="3154" y="642"/>
                  </a:cubicBezTo>
                  <a:cubicBezTo>
                    <a:pt x="4170" y="803"/>
                    <a:pt x="5239" y="856"/>
                    <a:pt x="6308" y="856"/>
                  </a:cubicBezTo>
                  <a:cubicBezTo>
                    <a:pt x="7377" y="856"/>
                    <a:pt x="8446" y="749"/>
                    <a:pt x="9515" y="642"/>
                  </a:cubicBezTo>
                  <a:cubicBezTo>
                    <a:pt x="10584" y="535"/>
                    <a:pt x="11600" y="322"/>
                    <a:pt x="12669" y="1"/>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49"/>
            <p:cNvSpPr/>
            <p:nvPr/>
          </p:nvSpPr>
          <p:spPr>
            <a:xfrm>
              <a:off x="3659650" y="506300"/>
              <a:ext cx="662875" cy="2208550"/>
            </a:xfrm>
            <a:custGeom>
              <a:avLst/>
              <a:gdLst/>
              <a:ahLst/>
              <a:cxnLst/>
              <a:rect l="l" t="t" r="r" b="b"/>
              <a:pathLst>
                <a:path w="26515" h="88342" extrusionOk="0">
                  <a:moveTo>
                    <a:pt x="20567" y="919"/>
                  </a:moveTo>
                  <a:cubicBezTo>
                    <a:pt x="20607" y="919"/>
                    <a:pt x="20647" y="921"/>
                    <a:pt x="20688" y="927"/>
                  </a:cubicBezTo>
                  <a:lnTo>
                    <a:pt x="20795" y="927"/>
                  </a:lnTo>
                  <a:cubicBezTo>
                    <a:pt x="22131" y="1301"/>
                    <a:pt x="22666" y="2423"/>
                    <a:pt x="22559" y="5577"/>
                  </a:cubicBezTo>
                  <a:cubicBezTo>
                    <a:pt x="22505" y="7555"/>
                    <a:pt x="22826" y="9587"/>
                    <a:pt x="23468" y="11458"/>
                  </a:cubicBezTo>
                  <a:cubicBezTo>
                    <a:pt x="20634" y="16429"/>
                    <a:pt x="20421" y="23432"/>
                    <a:pt x="20421" y="23432"/>
                  </a:cubicBezTo>
                  <a:cubicBezTo>
                    <a:pt x="21009" y="18461"/>
                    <a:pt x="24323" y="13543"/>
                    <a:pt x="24323" y="13542"/>
                  </a:cubicBezTo>
                  <a:lnTo>
                    <a:pt x="24323" y="13542"/>
                  </a:lnTo>
                  <a:cubicBezTo>
                    <a:pt x="24323" y="13543"/>
                    <a:pt x="23949" y="16696"/>
                    <a:pt x="23842" y="18995"/>
                  </a:cubicBezTo>
                  <a:cubicBezTo>
                    <a:pt x="23681" y="21294"/>
                    <a:pt x="25713" y="27227"/>
                    <a:pt x="25178" y="30328"/>
                  </a:cubicBezTo>
                  <a:cubicBezTo>
                    <a:pt x="24590" y="33428"/>
                    <a:pt x="20955" y="42355"/>
                    <a:pt x="20955" y="42355"/>
                  </a:cubicBezTo>
                  <a:lnTo>
                    <a:pt x="24911" y="35085"/>
                  </a:lnTo>
                  <a:lnTo>
                    <a:pt x="24911" y="35085"/>
                  </a:lnTo>
                  <a:cubicBezTo>
                    <a:pt x="24911" y="35086"/>
                    <a:pt x="24964" y="40271"/>
                    <a:pt x="22345" y="48610"/>
                  </a:cubicBezTo>
                  <a:cubicBezTo>
                    <a:pt x="20100" y="55773"/>
                    <a:pt x="17962" y="55559"/>
                    <a:pt x="14701" y="60851"/>
                  </a:cubicBezTo>
                  <a:cubicBezTo>
                    <a:pt x="14861" y="60263"/>
                    <a:pt x="15021" y="59622"/>
                    <a:pt x="15182" y="58980"/>
                  </a:cubicBezTo>
                  <a:cubicBezTo>
                    <a:pt x="15342" y="58392"/>
                    <a:pt x="15556" y="57644"/>
                    <a:pt x="15663" y="56949"/>
                  </a:cubicBezTo>
                  <a:lnTo>
                    <a:pt x="16144" y="54864"/>
                  </a:lnTo>
                  <a:cubicBezTo>
                    <a:pt x="16251" y="54223"/>
                    <a:pt x="16358" y="53474"/>
                    <a:pt x="16518" y="52779"/>
                  </a:cubicBezTo>
                  <a:lnTo>
                    <a:pt x="16679" y="51764"/>
                  </a:lnTo>
                  <a:lnTo>
                    <a:pt x="16839" y="50695"/>
                  </a:lnTo>
                  <a:lnTo>
                    <a:pt x="17160" y="48556"/>
                  </a:lnTo>
                  <a:lnTo>
                    <a:pt x="17374" y="46418"/>
                  </a:lnTo>
                  <a:cubicBezTo>
                    <a:pt x="17480" y="45670"/>
                    <a:pt x="17534" y="44975"/>
                    <a:pt x="17587" y="44226"/>
                  </a:cubicBezTo>
                  <a:lnTo>
                    <a:pt x="17748" y="42088"/>
                  </a:lnTo>
                  <a:cubicBezTo>
                    <a:pt x="17801" y="41340"/>
                    <a:pt x="17801" y="40645"/>
                    <a:pt x="17855" y="39950"/>
                  </a:cubicBezTo>
                  <a:lnTo>
                    <a:pt x="17908" y="38827"/>
                  </a:lnTo>
                  <a:lnTo>
                    <a:pt x="17908" y="37758"/>
                  </a:lnTo>
                  <a:cubicBezTo>
                    <a:pt x="17908" y="37010"/>
                    <a:pt x="17962" y="36315"/>
                    <a:pt x="17962" y="35566"/>
                  </a:cubicBezTo>
                  <a:cubicBezTo>
                    <a:pt x="17962" y="32680"/>
                    <a:pt x="17908" y="29847"/>
                    <a:pt x="17748" y="26960"/>
                  </a:cubicBezTo>
                  <a:cubicBezTo>
                    <a:pt x="17587" y="24127"/>
                    <a:pt x="17427" y="21294"/>
                    <a:pt x="17427" y="18514"/>
                  </a:cubicBezTo>
                  <a:cubicBezTo>
                    <a:pt x="17427" y="15787"/>
                    <a:pt x="17641" y="13061"/>
                    <a:pt x="18122" y="10388"/>
                  </a:cubicBezTo>
                  <a:cubicBezTo>
                    <a:pt x="18175" y="10175"/>
                    <a:pt x="18122" y="10014"/>
                    <a:pt x="18015" y="9854"/>
                  </a:cubicBezTo>
                  <a:cubicBezTo>
                    <a:pt x="17979" y="9818"/>
                    <a:pt x="17932" y="9800"/>
                    <a:pt x="17882" y="9800"/>
                  </a:cubicBezTo>
                  <a:cubicBezTo>
                    <a:pt x="17783" y="9800"/>
                    <a:pt x="17676" y="9872"/>
                    <a:pt x="17641" y="10014"/>
                  </a:cubicBezTo>
                  <a:cubicBezTo>
                    <a:pt x="17160" y="11351"/>
                    <a:pt x="16839" y="12740"/>
                    <a:pt x="16625" y="14184"/>
                  </a:cubicBezTo>
                  <a:cubicBezTo>
                    <a:pt x="16465" y="15627"/>
                    <a:pt x="16358" y="17124"/>
                    <a:pt x="16358" y="18567"/>
                  </a:cubicBezTo>
                  <a:cubicBezTo>
                    <a:pt x="16358" y="21507"/>
                    <a:pt x="16518" y="24341"/>
                    <a:pt x="16625" y="27174"/>
                  </a:cubicBezTo>
                  <a:cubicBezTo>
                    <a:pt x="16732" y="30007"/>
                    <a:pt x="16786" y="32787"/>
                    <a:pt x="16732" y="35620"/>
                  </a:cubicBezTo>
                  <a:cubicBezTo>
                    <a:pt x="16732" y="38453"/>
                    <a:pt x="16572" y="41233"/>
                    <a:pt x="16358" y="44066"/>
                  </a:cubicBezTo>
                  <a:cubicBezTo>
                    <a:pt x="16304" y="44761"/>
                    <a:pt x="16197" y="45456"/>
                    <a:pt x="16144" y="46151"/>
                  </a:cubicBezTo>
                  <a:lnTo>
                    <a:pt x="15930" y="48182"/>
                  </a:lnTo>
                  <a:lnTo>
                    <a:pt x="15609" y="50267"/>
                  </a:lnTo>
                  <a:lnTo>
                    <a:pt x="15449" y="51283"/>
                  </a:lnTo>
                  <a:lnTo>
                    <a:pt x="15289" y="52298"/>
                  </a:lnTo>
                  <a:cubicBezTo>
                    <a:pt x="14808" y="55025"/>
                    <a:pt x="14220" y="57644"/>
                    <a:pt x="13525" y="60317"/>
                  </a:cubicBezTo>
                  <a:cubicBezTo>
                    <a:pt x="13311" y="61333"/>
                    <a:pt x="12990" y="62348"/>
                    <a:pt x="12723" y="63310"/>
                  </a:cubicBezTo>
                  <a:cubicBezTo>
                    <a:pt x="12295" y="61867"/>
                    <a:pt x="11386" y="58767"/>
                    <a:pt x="11012" y="56896"/>
                  </a:cubicBezTo>
                  <a:cubicBezTo>
                    <a:pt x="10371" y="53421"/>
                    <a:pt x="10585" y="52298"/>
                    <a:pt x="11119" y="50267"/>
                  </a:cubicBezTo>
                  <a:cubicBezTo>
                    <a:pt x="11707" y="48289"/>
                    <a:pt x="11226" y="44922"/>
                    <a:pt x="11226" y="44921"/>
                  </a:cubicBezTo>
                  <a:lnTo>
                    <a:pt x="11226" y="44921"/>
                  </a:lnTo>
                  <a:cubicBezTo>
                    <a:pt x="12242" y="47167"/>
                    <a:pt x="12830" y="49519"/>
                    <a:pt x="12990" y="51978"/>
                  </a:cubicBezTo>
                  <a:cubicBezTo>
                    <a:pt x="13364" y="47541"/>
                    <a:pt x="11761" y="41821"/>
                    <a:pt x="10959" y="38239"/>
                  </a:cubicBezTo>
                  <a:cubicBezTo>
                    <a:pt x="10424" y="35941"/>
                    <a:pt x="10210" y="33482"/>
                    <a:pt x="10317" y="31076"/>
                  </a:cubicBezTo>
                  <a:lnTo>
                    <a:pt x="10317" y="31076"/>
                  </a:lnTo>
                  <a:cubicBezTo>
                    <a:pt x="11974" y="32306"/>
                    <a:pt x="13952" y="35460"/>
                    <a:pt x="13952" y="35460"/>
                  </a:cubicBezTo>
                  <a:cubicBezTo>
                    <a:pt x="12456" y="29900"/>
                    <a:pt x="9676" y="29740"/>
                    <a:pt x="9515" y="25730"/>
                  </a:cubicBezTo>
                  <a:cubicBezTo>
                    <a:pt x="9409" y="23646"/>
                    <a:pt x="9515" y="21614"/>
                    <a:pt x="9836" y="19529"/>
                  </a:cubicBezTo>
                  <a:cubicBezTo>
                    <a:pt x="10264" y="21240"/>
                    <a:pt x="11547" y="22523"/>
                    <a:pt x="13204" y="22951"/>
                  </a:cubicBezTo>
                  <a:cubicBezTo>
                    <a:pt x="9676" y="19636"/>
                    <a:pt x="10478" y="16162"/>
                    <a:pt x="11333" y="13275"/>
                  </a:cubicBezTo>
                  <a:cubicBezTo>
                    <a:pt x="11707" y="11725"/>
                    <a:pt x="12509" y="10281"/>
                    <a:pt x="13578" y="9052"/>
                  </a:cubicBezTo>
                  <a:lnTo>
                    <a:pt x="13578" y="9052"/>
                  </a:lnTo>
                  <a:cubicBezTo>
                    <a:pt x="13525" y="11190"/>
                    <a:pt x="13738" y="13328"/>
                    <a:pt x="14220" y="15413"/>
                  </a:cubicBezTo>
                  <a:cubicBezTo>
                    <a:pt x="14220" y="15413"/>
                    <a:pt x="14273" y="7181"/>
                    <a:pt x="16465" y="5150"/>
                  </a:cubicBezTo>
                  <a:cubicBezTo>
                    <a:pt x="18638" y="3235"/>
                    <a:pt x="19359" y="919"/>
                    <a:pt x="20567" y="919"/>
                  </a:cubicBezTo>
                  <a:close/>
                  <a:moveTo>
                    <a:pt x="11814" y="63150"/>
                  </a:moveTo>
                  <a:lnTo>
                    <a:pt x="11868" y="63310"/>
                  </a:lnTo>
                  <a:cubicBezTo>
                    <a:pt x="11921" y="63471"/>
                    <a:pt x="11974" y="63631"/>
                    <a:pt x="12028" y="63792"/>
                  </a:cubicBezTo>
                  <a:cubicBezTo>
                    <a:pt x="10798" y="63738"/>
                    <a:pt x="9569" y="63631"/>
                    <a:pt x="8339" y="63471"/>
                  </a:cubicBezTo>
                  <a:cubicBezTo>
                    <a:pt x="9462" y="63257"/>
                    <a:pt x="10638" y="63150"/>
                    <a:pt x="11814" y="63150"/>
                  </a:cubicBezTo>
                  <a:close/>
                  <a:moveTo>
                    <a:pt x="14487" y="63150"/>
                  </a:moveTo>
                  <a:cubicBezTo>
                    <a:pt x="15716" y="63150"/>
                    <a:pt x="16892" y="63257"/>
                    <a:pt x="18122" y="63471"/>
                  </a:cubicBezTo>
                  <a:cubicBezTo>
                    <a:pt x="16732" y="63685"/>
                    <a:pt x="15342" y="63792"/>
                    <a:pt x="14006" y="63792"/>
                  </a:cubicBezTo>
                  <a:cubicBezTo>
                    <a:pt x="14166" y="63578"/>
                    <a:pt x="14327" y="63310"/>
                    <a:pt x="14487" y="63150"/>
                  </a:cubicBezTo>
                  <a:close/>
                  <a:moveTo>
                    <a:pt x="17908" y="10175"/>
                  </a:moveTo>
                  <a:cubicBezTo>
                    <a:pt x="17267" y="12847"/>
                    <a:pt x="16946" y="15627"/>
                    <a:pt x="16999" y="18353"/>
                  </a:cubicBezTo>
                  <a:cubicBezTo>
                    <a:pt x="16999" y="21133"/>
                    <a:pt x="17160" y="23913"/>
                    <a:pt x="17320" y="26693"/>
                  </a:cubicBezTo>
                  <a:cubicBezTo>
                    <a:pt x="17641" y="32306"/>
                    <a:pt x="17587" y="37919"/>
                    <a:pt x="17160" y="43478"/>
                  </a:cubicBezTo>
                  <a:cubicBezTo>
                    <a:pt x="17053" y="44868"/>
                    <a:pt x="16946" y="46258"/>
                    <a:pt x="16786" y="47648"/>
                  </a:cubicBezTo>
                  <a:cubicBezTo>
                    <a:pt x="16625" y="49038"/>
                    <a:pt x="16411" y="50374"/>
                    <a:pt x="16197" y="51764"/>
                  </a:cubicBezTo>
                  <a:cubicBezTo>
                    <a:pt x="15716" y="54490"/>
                    <a:pt x="15182" y="57163"/>
                    <a:pt x="14487" y="59782"/>
                  </a:cubicBezTo>
                  <a:cubicBezTo>
                    <a:pt x="14113" y="61172"/>
                    <a:pt x="13738" y="62562"/>
                    <a:pt x="13311" y="63898"/>
                  </a:cubicBezTo>
                  <a:lnTo>
                    <a:pt x="13097" y="63898"/>
                  </a:lnTo>
                  <a:cubicBezTo>
                    <a:pt x="13525" y="62509"/>
                    <a:pt x="13899" y="61065"/>
                    <a:pt x="14273" y="59622"/>
                  </a:cubicBezTo>
                  <a:cubicBezTo>
                    <a:pt x="14968" y="57056"/>
                    <a:pt x="15503" y="54383"/>
                    <a:pt x="15930" y="51657"/>
                  </a:cubicBezTo>
                  <a:cubicBezTo>
                    <a:pt x="16144" y="50320"/>
                    <a:pt x="16304" y="48931"/>
                    <a:pt x="16518" y="47594"/>
                  </a:cubicBezTo>
                  <a:cubicBezTo>
                    <a:pt x="16679" y="46204"/>
                    <a:pt x="16786" y="44814"/>
                    <a:pt x="16892" y="43425"/>
                  </a:cubicBezTo>
                  <a:cubicBezTo>
                    <a:pt x="17320" y="37919"/>
                    <a:pt x="17374" y="32306"/>
                    <a:pt x="17106" y="26746"/>
                  </a:cubicBezTo>
                  <a:cubicBezTo>
                    <a:pt x="16999" y="23966"/>
                    <a:pt x="16839" y="21187"/>
                    <a:pt x="16839" y="18353"/>
                  </a:cubicBezTo>
                  <a:cubicBezTo>
                    <a:pt x="16839" y="15627"/>
                    <a:pt x="17213" y="12847"/>
                    <a:pt x="17908" y="10175"/>
                  </a:cubicBezTo>
                  <a:close/>
                  <a:moveTo>
                    <a:pt x="7324" y="64486"/>
                  </a:moveTo>
                  <a:cubicBezTo>
                    <a:pt x="9248" y="64807"/>
                    <a:pt x="11226" y="64968"/>
                    <a:pt x="13204" y="64968"/>
                  </a:cubicBezTo>
                  <a:cubicBezTo>
                    <a:pt x="14166" y="64968"/>
                    <a:pt x="15075" y="64968"/>
                    <a:pt x="15823" y="64914"/>
                  </a:cubicBezTo>
                  <a:lnTo>
                    <a:pt x="15823" y="64914"/>
                  </a:lnTo>
                  <a:cubicBezTo>
                    <a:pt x="14029" y="65185"/>
                    <a:pt x="12235" y="65327"/>
                    <a:pt x="10441" y="65327"/>
                  </a:cubicBezTo>
                  <a:cubicBezTo>
                    <a:pt x="9402" y="65327"/>
                    <a:pt x="8363" y="65279"/>
                    <a:pt x="7324" y="65181"/>
                  </a:cubicBezTo>
                  <a:lnTo>
                    <a:pt x="7324" y="64486"/>
                  </a:lnTo>
                  <a:close/>
                  <a:moveTo>
                    <a:pt x="19138" y="65128"/>
                  </a:moveTo>
                  <a:lnTo>
                    <a:pt x="19138" y="65823"/>
                  </a:lnTo>
                  <a:cubicBezTo>
                    <a:pt x="16325" y="66565"/>
                    <a:pt x="13427" y="66936"/>
                    <a:pt x="10526" y="66936"/>
                  </a:cubicBezTo>
                  <a:cubicBezTo>
                    <a:pt x="9458" y="66936"/>
                    <a:pt x="8389" y="66886"/>
                    <a:pt x="7324" y="66785"/>
                  </a:cubicBezTo>
                  <a:lnTo>
                    <a:pt x="7324" y="66144"/>
                  </a:lnTo>
                  <a:cubicBezTo>
                    <a:pt x="8303" y="66223"/>
                    <a:pt x="9285" y="66263"/>
                    <a:pt x="10267" y="66263"/>
                  </a:cubicBezTo>
                  <a:cubicBezTo>
                    <a:pt x="13254" y="66263"/>
                    <a:pt x="16241" y="65892"/>
                    <a:pt x="19138" y="65128"/>
                  </a:cubicBezTo>
                  <a:close/>
                  <a:moveTo>
                    <a:pt x="19138" y="66785"/>
                  </a:moveTo>
                  <a:lnTo>
                    <a:pt x="19138" y="67373"/>
                  </a:lnTo>
                  <a:cubicBezTo>
                    <a:pt x="17170" y="67715"/>
                    <a:pt x="15203" y="67886"/>
                    <a:pt x="13236" y="67886"/>
                  </a:cubicBezTo>
                  <a:cubicBezTo>
                    <a:pt x="12744" y="67886"/>
                    <a:pt x="12252" y="67876"/>
                    <a:pt x="11761" y="67854"/>
                  </a:cubicBezTo>
                  <a:cubicBezTo>
                    <a:pt x="14273" y="67747"/>
                    <a:pt x="16732" y="67373"/>
                    <a:pt x="19138" y="66785"/>
                  </a:cubicBezTo>
                  <a:close/>
                  <a:moveTo>
                    <a:pt x="7110" y="68282"/>
                  </a:moveTo>
                  <a:cubicBezTo>
                    <a:pt x="9179" y="68663"/>
                    <a:pt x="11276" y="68850"/>
                    <a:pt x="13372" y="68850"/>
                  </a:cubicBezTo>
                  <a:cubicBezTo>
                    <a:pt x="15392" y="68850"/>
                    <a:pt x="17411" y="68676"/>
                    <a:pt x="19405" y="68335"/>
                  </a:cubicBezTo>
                  <a:cubicBezTo>
                    <a:pt x="19833" y="68389"/>
                    <a:pt x="20153" y="68763"/>
                    <a:pt x="20207" y="69244"/>
                  </a:cubicBezTo>
                  <a:lnTo>
                    <a:pt x="20207" y="70046"/>
                  </a:lnTo>
                  <a:cubicBezTo>
                    <a:pt x="19565" y="70206"/>
                    <a:pt x="17641" y="70634"/>
                    <a:pt x="13311" y="70634"/>
                  </a:cubicBezTo>
                  <a:cubicBezTo>
                    <a:pt x="13025" y="70640"/>
                    <a:pt x="12740" y="70644"/>
                    <a:pt x="12455" y="70644"/>
                  </a:cubicBezTo>
                  <a:cubicBezTo>
                    <a:pt x="10389" y="70644"/>
                    <a:pt x="8328" y="70469"/>
                    <a:pt x="6308" y="70046"/>
                  </a:cubicBezTo>
                  <a:lnTo>
                    <a:pt x="6308" y="69244"/>
                  </a:lnTo>
                  <a:cubicBezTo>
                    <a:pt x="6308" y="68763"/>
                    <a:pt x="6682" y="68389"/>
                    <a:pt x="7110" y="68282"/>
                  </a:cubicBezTo>
                  <a:close/>
                  <a:moveTo>
                    <a:pt x="23254" y="75499"/>
                  </a:moveTo>
                  <a:lnTo>
                    <a:pt x="23254" y="75499"/>
                  </a:lnTo>
                  <a:cubicBezTo>
                    <a:pt x="20955" y="76087"/>
                    <a:pt x="18603" y="76407"/>
                    <a:pt x="16304" y="76568"/>
                  </a:cubicBezTo>
                  <a:cubicBezTo>
                    <a:pt x="15473" y="76605"/>
                    <a:pt x="14641" y="76643"/>
                    <a:pt x="13810" y="76643"/>
                  </a:cubicBezTo>
                  <a:cubicBezTo>
                    <a:pt x="13465" y="76643"/>
                    <a:pt x="13121" y="76637"/>
                    <a:pt x="12776" y="76621"/>
                  </a:cubicBezTo>
                  <a:cubicBezTo>
                    <a:pt x="11654" y="76621"/>
                    <a:pt x="10478" y="76568"/>
                    <a:pt x="9302" y="76461"/>
                  </a:cubicBezTo>
                  <a:cubicBezTo>
                    <a:pt x="9890" y="76461"/>
                    <a:pt x="10478" y="76461"/>
                    <a:pt x="11066" y="76407"/>
                  </a:cubicBezTo>
                  <a:lnTo>
                    <a:pt x="12776" y="76354"/>
                  </a:lnTo>
                  <a:cubicBezTo>
                    <a:pt x="13952" y="76300"/>
                    <a:pt x="15128" y="76247"/>
                    <a:pt x="16304" y="76193"/>
                  </a:cubicBezTo>
                  <a:cubicBezTo>
                    <a:pt x="17427" y="76087"/>
                    <a:pt x="18603" y="76033"/>
                    <a:pt x="19779" y="75926"/>
                  </a:cubicBezTo>
                  <a:cubicBezTo>
                    <a:pt x="20367" y="75819"/>
                    <a:pt x="20902" y="75766"/>
                    <a:pt x="21490" y="75712"/>
                  </a:cubicBezTo>
                  <a:cubicBezTo>
                    <a:pt x="22078" y="75605"/>
                    <a:pt x="22666" y="75552"/>
                    <a:pt x="23254" y="75499"/>
                  </a:cubicBezTo>
                  <a:close/>
                  <a:moveTo>
                    <a:pt x="13257" y="84453"/>
                  </a:moveTo>
                  <a:cubicBezTo>
                    <a:pt x="14327" y="84453"/>
                    <a:pt x="15396" y="84533"/>
                    <a:pt x="16465" y="84693"/>
                  </a:cubicBezTo>
                  <a:cubicBezTo>
                    <a:pt x="17534" y="84853"/>
                    <a:pt x="18603" y="85121"/>
                    <a:pt x="19619" y="85495"/>
                  </a:cubicBezTo>
                  <a:cubicBezTo>
                    <a:pt x="18550" y="85388"/>
                    <a:pt x="17534" y="85281"/>
                    <a:pt x="16465" y="85228"/>
                  </a:cubicBezTo>
                  <a:cubicBezTo>
                    <a:pt x="15396" y="85174"/>
                    <a:pt x="14327" y="85121"/>
                    <a:pt x="13257" y="85121"/>
                  </a:cubicBezTo>
                  <a:cubicBezTo>
                    <a:pt x="12188" y="85121"/>
                    <a:pt x="11119" y="85174"/>
                    <a:pt x="10050" y="85228"/>
                  </a:cubicBezTo>
                  <a:cubicBezTo>
                    <a:pt x="8981" y="85281"/>
                    <a:pt x="7965" y="85388"/>
                    <a:pt x="6896" y="85495"/>
                  </a:cubicBezTo>
                  <a:cubicBezTo>
                    <a:pt x="7912" y="85121"/>
                    <a:pt x="8927" y="84853"/>
                    <a:pt x="9997" y="84693"/>
                  </a:cubicBezTo>
                  <a:lnTo>
                    <a:pt x="10050" y="84693"/>
                  </a:lnTo>
                  <a:cubicBezTo>
                    <a:pt x="11119" y="84533"/>
                    <a:pt x="12188" y="84453"/>
                    <a:pt x="13257" y="84453"/>
                  </a:cubicBezTo>
                  <a:close/>
                  <a:moveTo>
                    <a:pt x="5185" y="70901"/>
                  </a:moveTo>
                  <a:cubicBezTo>
                    <a:pt x="5185" y="70901"/>
                    <a:pt x="4063" y="71489"/>
                    <a:pt x="3368" y="73574"/>
                  </a:cubicBezTo>
                  <a:cubicBezTo>
                    <a:pt x="3796" y="73734"/>
                    <a:pt x="4223" y="73841"/>
                    <a:pt x="4704" y="74002"/>
                  </a:cubicBezTo>
                  <a:cubicBezTo>
                    <a:pt x="5613" y="74216"/>
                    <a:pt x="6575" y="74429"/>
                    <a:pt x="7484" y="74590"/>
                  </a:cubicBezTo>
                  <a:cubicBezTo>
                    <a:pt x="8446" y="74750"/>
                    <a:pt x="9409" y="74857"/>
                    <a:pt x="10371" y="75017"/>
                  </a:cubicBezTo>
                  <a:cubicBezTo>
                    <a:pt x="11386" y="75124"/>
                    <a:pt x="12349" y="75178"/>
                    <a:pt x="13311" y="75285"/>
                  </a:cubicBezTo>
                  <a:cubicBezTo>
                    <a:pt x="12349" y="75338"/>
                    <a:pt x="11333" y="75445"/>
                    <a:pt x="10371" y="75445"/>
                  </a:cubicBezTo>
                  <a:cubicBezTo>
                    <a:pt x="9409" y="75499"/>
                    <a:pt x="8393" y="75499"/>
                    <a:pt x="7431" y="75499"/>
                  </a:cubicBezTo>
                  <a:cubicBezTo>
                    <a:pt x="6415" y="75499"/>
                    <a:pt x="5399" y="75445"/>
                    <a:pt x="4437" y="75338"/>
                  </a:cubicBezTo>
                  <a:cubicBezTo>
                    <a:pt x="3956" y="75285"/>
                    <a:pt x="3475" y="75231"/>
                    <a:pt x="2940" y="75124"/>
                  </a:cubicBezTo>
                  <a:cubicBezTo>
                    <a:pt x="2833" y="75819"/>
                    <a:pt x="2780" y="76514"/>
                    <a:pt x="2780" y="77156"/>
                  </a:cubicBezTo>
                  <a:cubicBezTo>
                    <a:pt x="2620" y="80096"/>
                    <a:pt x="2031" y="82982"/>
                    <a:pt x="1123" y="85816"/>
                  </a:cubicBezTo>
                  <a:lnTo>
                    <a:pt x="1123" y="74376"/>
                  </a:lnTo>
                  <a:cubicBezTo>
                    <a:pt x="1123" y="71864"/>
                    <a:pt x="3635" y="71115"/>
                    <a:pt x="5185" y="70901"/>
                  </a:cubicBezTo>
                  <a:close/>
                  <a:moveTo>
                    <a:pt x="22773" y="71169"/>
                  </a:moveTo>
                  <a:lnTo>
                    <a:pt x="22773" y="71169"/>
                  </a:lnTo>
                  <a:cubicBezTo>
                    <a:pt x="23468" y="71329"/>
                    <a:pt x="24109" y="71650"/>
                    <a:pt x="24644" y="72077"/>
                  </a:cubicBezTo>
                  <a:cubicBezTo>
                    <a:pt x="25178" y="72558"/>
                    <a:pt x="25552" y="73253"/>
                    <a:pt x="25659" y="73948"/>
                  </a:cubicBezTo>
                  <a:cubicBezTo>
                    <a:pt x="25713" y="74323"/>
                    <a:pt x="25713" y="74643"/>
                    <a:pt x="25713" y="75017"/>
                  </a:cubicBezTo>
                  <a:lnTo>
                    <a:pt x="25713" y="76033"/>
                  </a:lnTo>
                  <a:lnTo>
                    <a:pt x="25713" y="78011"/>
                  </a:lnTo>
                  <a:lnTo>
                    <a:pt x="25713" y="80042"/>
                  </a:lnTo>
                  <a:cubicBezTo>
                    <a:pt x="25713" y="80684"/>
                    <a:pt x="25713" y="81379"/>
                    <a:pt x="25659" y="82020"/>
                  </a:cubicBezTo>
                  <a:cubicBezTo>
                    <a:pt x="25606" y="83357"/>
                    <a:pt x="25499" y="84693"/>
                    <a:pt x="25339" y="86030"/>
                  </a:cubicBezTo>
                  <a:cubicBezTo>
                    <a:pt x="25178" y="84693"/>
                    <a:pt x="25125" y="83357"/>
                    <a:pt x="25071" y="82020"/>
                  </a:cubicBezTo>
                  <a:cubicBezTo>
                    <a:pt x="25018" y="81379"/>
                    <a:pt x="25018" y="80684"/>
                    <a:pt x="25018" y="80042"/>
                  </a:cubicBezTo>
                  <a:lnTo>
                    <a:pt x="25018" y="78011"/>
                  </a:lnTo>
                  <a:lnTo>
                    <a:pt x="25018" y="76033"/>
                  </a:lnTo>
                  <a:lnTo>
                    <a:pt x="25018" y="75017"/>
                  </a:lnTo>
                  <a:lnTo>
                    <a:pt x="25018" y="74483"/>
                  </a:lnTo>
                  <a:cubicBezTo>
                    <a:pt x="25018" y="74323"/>
                    <a:pt x="25018" y="74162"/>
                    <a:pt x="25018" y="74055"/>
                  </a:cubicBezTo>
                  <a:cubicBezTo>
                    <a:pt x="24964" y="73628"/>
                    <a:pt x="24857" y="73253"/>
                    <a:pt x="24697" y="72879"/>
                  </a:cubicBezTo>
                  <a:lnTo>
                    <a:pt x="24537" y="72933"/>
                  </a:lnTo>
                  <a:lnTo>
                    <a:pt x="24216" y="73040"/>
                  </a:lnTo>
                  <a:cubicBezTo>
                    <a:pt x="24002" y="73093"/>
                    <a:pt x="23842" y="73146"/>
                    <a:pt x="23628" y="73200"/>
                  </a:cubicBezTo>
                  <a:cubicBezTo>
                    <a:pt x="23254" y="73307"/>
                    <a:pt x="22880" y="73360"/>
                    <a:pt x="22505" y="73414"/>
                  </a:cubicBezTo>
                  <a:cubicBezTo>
                    <a:pt x="21704" y="73521"/>
                    <a:pt x="20955" y="73574"/>
                    <a:pt x="20207" y="73628"/>
                  </a:cubicBezTo>
                  <a:cubicBezTo>
                    <a:pt x="20955" y="73414"/>
                    <a:pt x="21650" y="73146"/>
                    <a:pt x="22345" y="72879"/>
                  </a:cubicBezTo>
                  <a:lnTo>
                    <a:pt x="22398" y="72879"/>
                  </a:lnTo>
                  <a:cubicBezTo>
                    <a:pt x="22719" y="72719"/>
                    <a:pt x="23040" y="72558"/>
                    <a:pt x="23414" y="72398"/>
                  </a:cubicBezTo>
                  <a:cubicBezTo>
                    <a:pt x="23575" y="72345"/>
                    <a:pt x="23735" y="72238"/>
                    <a:pt x="23895" y="72184"/>
                  </a:cubicBezTo>
                  <a:lnTo>
                    <a:pt x="24109" y="72024"/>
                  </a:lnTo>
                  <a:cubicBezTo>
                    <a:pt x="23681" y="71703"/>
                    <a:pt x="23254" y="71382"/>
                    <a:pt x="22773" y="71169"/>
                  </a:cubicBezTo>
                  <a:close/>
                  <a:moveTo>
                    <a:pt x="13257" y="85495"/>
                  </a:moveTo>
                  <a:cubicBezTo>
                    <a:pt x="14915" y="85495"/>
                    <a:pt x="16572" y="85548"/>
                    <a:pt x="18282" y="85762"/>
                  </a:cubicBezTo>
                  <a:cubicBezTo>
                    <a:pt x="19939" y="85923"/>
                    <a:pt x="21597" y="86190"/>
                    <a:pt x="23254" y="86511"/>
                  </a:cubicBezTo>
                  <a:cubicBezTo>
                    <a:pt x="21543" y="86457"/>
                    <a:pt x="19886" y="86350"/>
                    <a:pt x="18229" y="86243"/>
                  </a:cubicBezTo>
                  <a:cubicBezTo>
                    <a:pt x="17057" y="86206"/>
                    <a:pt x="15885" y="86168"/>
                    <a:pt x="14713" y="86168"/>
                  </a:cubicBezTo>
                  <a:cubicBezTo>
                    <a:pt x="14228" y="86168"/>
                    <a:pt x="13743" y="86174"/>
                    <a:pt x="13257" y="86190"/>
                  </a:cubicBezTo>
                  <a:cubicBezTo>
                    <a:pt x="11600" y="86190"/>
                    <a:pt x="9890" y="86190"/>
                    <a:pt x="8286" y="86243"/>
                  </a:cubicBezTo>
                  <a:cubicBezTo>
                    <a:pt x="6629" y="86350"/>
                    <a:pt x="4918" y="86457"/>
                    <a:pt x="3261" y="86511"/>
                  </a:cubicBezTo>
                  <a:cubicBezTo>
                    <a:pt x="4918" y="86190"/>
                    <a:pt x="6575" y="85923"/>
                    <a:pt x="8232" y="85762"/>
                  </a:cubicBezTo>
                  <a:cubicBezTo>
                    <a:pt x="9890" y="85548"/>
                    <a:pt x="11547" y="85495"/>
                    <a:pt x="13257" y="85495"/>
                  </a:cubicBezTo>
                  <a:close/>
                  <a:moveTo>
                    <a:pt x="20575" y="0"/>
                  </a:moveTo>
                  <a:cubicBezTo>
                    <a:pt x="19669" y="0"/>
                    <a:pt x="18972" y="906"/>
                    <a:pt x="18229" y="1996"/>
                  </a:cubicBezTo>
                  <a:cubicBezTo>
                    <a:pt x="17641" y="2851"/>
                    <a:pt x="16946" y="3653"/>
                    <a:pt x="16197" y="4348"/>
                  </a:cubicBezTo>
                  <a:cubicBezTo>
                    <a:pt x="15128" y="5363"/>
                    <a:pt x="14487" y="7502"/>
                    <a:pt x="14166" y="9640"/>
                  </a:cubicBezTo>
                  <a:lnTo>
                    <a:pt x="14166" y="9159"/>
                  </a:lnTo>
                  <a:cubicBezTo>
                    <a:pt x="14166" y="8838"/>
                    <a:pt x="14113" y="8517"/>
                    <a:pt x="13899" y="8250"/>
                  </a:cubicBezTo>
                  <a:cubicBezTo>
                    <a:pt x="13845" y="8197"/>
                    <a:pt x="13738" y="8143"/>
                    <a:pt x="13632" y="8143"/>
                  </a:cubicBezTo>
                  <a:cubicBezTo>
                    <a:pt x="13603" y="8129"/>
                    <a:pt x="13570" y="8122"/>
                    <a:pt x="13537" y="8122"/>
                  </a:cubicBezTo>
                  <a:cubicBezTo>
                    <a:pt x="13446" y="8122"/>
                    <a:pt x="13350" y="8172"/>
                    <a:pt x="13311" y="8250"/>
                  </a:cubicBezTo>
                  <a:cubicBezTo>
                    <a:pt x="12081" y="9587"/>
                    <a:pt x="11226" y="11137"/>
                    <a:pt x="10798" y="12847"/>
                  </a:cubicBezTo>
                  <a:cubicBezTo>
                    <a:pt x="10317" y="14291"/>
                    <a:pt x="10050" y="15841"/>
                    <a:pt x="9997" y="17338"/>
                  </a:cubicBezTo>
                  <a:cubicBezTo>
                    <a:pt x="9943" y="17177"/>
                    <a:pt x="9890" y="17017"/>
                    <a:pt x="9890" y="16910"/>
                  </a:cubicBezTo>
                  <a:cubicBezTo>
                    <a:pt x="9783" y="16643"/>
                    <a:pt x="9676" y="16376"/>
                    <a:pt x="9676" y="16162"/>
                  </a:cubicBezTo>
                  <a:lnTo>
                    <a:pt x="9569" y="15894"/>
                  </a:lnTo>
                  <a:lnTo>
                    <a:pt x="9569" y="16215"/>
                  </a:lnTo>
                  <a:lnTo>
                    <a:pt x="9569" y="17070"/>
                  </a:lnTo>
                  <a:cubicBezTo>
                    <a:pt x="9569" y="17445"/>
                    <a:pt x="9676" y="17819"/>
                    <a:pt x="9729" y="18246"/>
                  </a:cubicBezTo>
                  <a:cubicBezTo>
                    <a:pt x="9729" y="18353"/>
                    <a:pt x="9783" y="18460"/>
                    <a:pt x="9836" y="18621"/>
                  </a:cubicBezTo>
                  <a:cubicBezTo>
                    <a:pt x="9622" y="18621"/>
                    <a:pt x="9409" y="18888"/>
                    <a:pt x="9302" y="19262"/>
                  </a:cubicBezTo>
                  <a:cubicBezTo>
                    <a:pt x="8927" y="21454"/>
                    <a:pt x="8820" y="23646"/>
                    <a:pt x="8927" y="25784"/>
                  </a:cubicBezTo>
                  <a:cubicBezTo>
                    <a:pt x="8767" y="25463"/>
                    <a:pt x="8607" y="25142"/>
                    <a:pt x="8553" y="24982"/>
                  </a:cubicBezTo>
                  <a:lnTo>
                    <a:pt x="8393" y="24608"/>
                  </a:lnTo>
                  <a:lnTo>
                    <a:pt x="8446" y="25035"/>
                  </a:lnTo>
                  <a:cubicBezTo>
                    <a:pt x="8500" y="25303"/>
                    <a:pt x="8553" y="25624"/>
                    <a:pt x="8607" y="26051"/>
                  </a:cubicBezTo>
                  <a:cubicBezTo>
                    <a:pt x="8714" y="26479"/>
                    <a:pt x="8874" y="26906"/>
                    <a:pt x="8981" y="27388"/>
                  </a:cubicBezTo>
                  <a:cubicBezTo>
                    <a:pt x="9141" y="27869"/>
                    <a:pt x="9355" y="28350"/>
                    <a:pt x="9622" y="28831"/>
                  </a:cubicBezTo>
                  <a:cubicBezTo>
                    <a:pt x="9836" y="29312"/>
                    <a:pt x="10103" y="29686"/>
                    <a:pt x="10317" y="30060"/>
                  </a:cubicBezTo>
                  <a:lnTo>
                    <a:pt x="10424" y="30167"/>
                  </a:lnTo>
                  <a:cubicBezTo>
                    <a:pt x="10264" y="30167"/>
                    <a:pt x="10157" y="30167"/>
                    <a:pt x="10050" y="30274"/>
                  </a:cubicBezTo>
                  <a:cubicBezTo>
                    <a:pt x="9890" y="30488"/>
                    <a:pt x="9783" y="30755"/>
                    <a:pt x="9783" y="31023"/>
                  </a:cubicBezTo>
                  <a:cubicBezTo>
                    <a:pt x="9622" y="33535"/>
                    <a:pt x="9836" y="36101"/>
                    <a:pt x="10424" y="38613"/>
                  </a:cubicBezTo>
                  <a:cubicBezTo>
                    <a:pt x="10531" y="39041"/>
                    <a:pt x="10638" y="39576"/>
                    <a:pt x="10745" y="40057"/>
                  </a:cubicBezTo>
                  <a:lnTo>
                    <a:pt x="11012" y="41126"/>
                  </a:lnTo>
                  <a:cubicBezTo>
                    <a:pt x="10798" y="40591"/>
                    <a:pt x="10585" y="40057"/>
                    <a:pt x="10424" y="39522"/>
                  </a:cubicBezTo>
                  <a:cubicBezTo>
                    <a:pt x="10210" y="38934"/>
                    <a:pt x="9997" y="38293"/>
                    <a:pt x="9890" y="37705"/>
                  </a:cubicBezTo>
                  <a:cubicBezTo>
                    <a:pt x="9783" y="37224"/>
                    <a:pt x="9676" y="36742"/>
                    <a:pt x="9622" y="36261"/>
                  </a:cubicBezTo>
                  <a:cubicBezTo>
                    <a:pt x="9622" y="36101"/>
                    <a:pt x="9622" y="35941"/>
                    <a:pt x="9569" y="35834"/>
                  </a:cubicBezTo>
                  <a:cubicBezTo>
                    <a:pt x="9569" y="35941"/>
                    <a:pt x="9569" y="36101"/>
                    <a:pt x="9569" y="36261"/>
                  </a:cubicBezTo>
                  <a:cubicBezTo>
                    <a:pt x="9515" y="36796"/>
                    <a:pt x="9515" y="37331"/>
                    <a:pt x="9569" y="37812"/>
                  </a:cubicBezTo>
                  <a:cubicBezTo>
                    <a:pt x="9676" y="38507"/>
                    <a:pt x="9836" y="39201"/>
                    <a:pt x="9997" y="39896"/>
                  </a:cubicBezTo>
                  <a:cubicBezTo>
                    <a:pt x="10210" y="40591"/>
                    <a:pt x="10478" y="41340"/>
                    <a:pt x="10745" y="42035"/>
                  </a:cubicBezTo>
                  <a:cubicBezTo>
                    <a:pt x="10959" y="42783"/>
                    <a:pt x="11279" y="43371"/>
                    <a:pt x="11493" y="44066"/>
                  </a:cubicBezTo>
                  <a:cubicBezTo>
                    <a:pt x="11440" y="44013"/>
                    <a:pt x="11386" y="44013"/>
                    <a:pt x="11333" y="44013"/>
                  </a:cubicBezTo>
                  <a:cubicBezTo>
                    <a:pt x="11302" y="43997"/>
                    <a:pt x="11270" y="43990"/>
                    <a:pt x="11239" y="43990"/>
                  </a:cubicBezTo>
                  <a:cubicBezTo>
                    <a:pt x="11163" y="43990"/>
                    <a:pt x="11088" y="44028"/>
                    <a:pt x="11012" y="44066"/>
                  </a:cubicBezTo>
                  <a:cubicBezTo>
                    <a:pt x="10745" y="44387"/>
                    <a:pt x="10638" y="44761"/>
                    <a:pt x="10691" y="45135"/>
                  </a:cubicBezTo>
                  <a:cubicBezTo>
                    <a:pt x="10798" y="45990"/>
                    <a:pt x="11066" y="48503"/>
                    <a:pt x="10638" y="49893"/>
                  </a:cubicBezTo>
                  <a:cubicBezTo>
                    <a:pt x="9997" y="52191"/>
                    <a:pt x="9836" y="53581"/>
                    <a:pt x="10531" y="57163"/>
                  </a:cubicBezTo>
                  <a:cubicBezTo>
                    <a:pt x="10638" y="57858"/>
                    <a:pt x="10798" y="58660"/>
                    <a:pt x="11012" y="59515"/>
                  </a:cubicBezTo>
                  <a:cubicBezTo>
                    <a:pt x="10852" y="59194"/>
                    <a:pt x="10691" y="58927"/>
                    <a:pt x="10531" y="58713"/>
                  </a:cubicBezTo>
                  <a:cubicBezTo>
                    <a:pt x="10371" y="58499"/>
                    <a:pt x="10103" y="58179"/>
                    <a:pt x="9943" y="58018"/>
                  </a:cubicBezTo>
                  <a:lnTo>
                    <a:pt x="9729" y="57804"/>
                  </a:lnTo>
                  <a:lnTo>
                    <a:pt x="9890" y="58179"/>
                  </a:lnTo>
                  <a:cubicBezTo>
                    <a:pt x="9997" y="58392"/>
                    <a:pt x="10103" y="58713"/>
                    <a:pt x="10264" y="59087"/>
                  </a:cubicBezTo>
                  <a:cubicBezTo>
                    <a:pt x="10424" y="59462"/>
                    <a:pt x="10638" y="59836"/>
                    <a:pt x="10798" y="60317"/>
                  </a:cubicBezTo>
                  <a:cubicBezTo>
                    <a:pt x="11012" y="60798"/>
                    <a:pt x="11226" y="61279"/>
                    <a:pt x="11386" y="61814"/>
                  </a:cubicBezTo>
                  <a:lnTo>
                    <a:pt x="11493" y="62027"/>
                  </a:lnTo>
                  <a:cubicBezTo>
                    <a:pt x="9997" y="62081"/>
                    <a:pt x="8500" y="62295"/>
                    <a:pt x="7056" y="62562"/>
                  </a:cubicBezTo>
                  <a:cubicBezTo>
                    <a:pt x="6575" y="62722"/>
                    <a:pt x="6201" y="63150"/>
                    <a:pt x="6201" y="63685"/>
                  </a:cubicBezTo>
                  <a:lnTo>
                    <a:pt x="6201" y="67480"/>
                  </a:lnTo>
                  <a:cubicBezTo>
                    <a:pt x="5560" y="67801"/>
                    <a:pt x="5185" y="68496"/>
                    <a:pt x="5185" y="69244"/>
                  </a:cubicBezTo>
                  <a:lnTo>
                    <a:pt x="5185" y="69779"/>
                  </a:lnTo>
                  <a:cubicBezTo>
                    <a:pt x="4490" y="69832"/>
                    <a:pt x="3849" y="69993"/>
                    <a:pt x="3208" y="70206"/>
                  </a:cubicBezTo>
                  <a:cubicBezTo>
                    <a:pt x="1123" y="70955"/>
                    <a:pt x="0" y="72452"/>
                    <a:pt x="0" y="74376"/>
                  </a:cubicBezTo>
                  <a:lnTo>
                    <a:pt x="0" y="85816"/>
                  </a:lnTo>
                  <a:cubicBezTo>
                    <a:pt x="0" y="87580"/>
                    <a:pt x="2352" y="87847"/>
                    <a:pt x="3475" y="88007"/>
                  </a:cubicBezTo>
                  <a:cubicBezTo>
                    <a:pt x="6192" y="88230"/>
                    <a:pt x="8910" y="88342"/>
                    <a:pt x="11627" y="88342"/>
                  </a:cubicBezTo>
                  <a:cubicBezTo>
                    <a:pt x="12170" y="88342"/>
                    <a:pt x="12714" y="88337"/>
                    <a:pt x="13257" y="88328"/>
                  </a:cubicBezTo>
                  <a:cubicBezTo>
                    <a:pt x="13792" y="88337"/>
                    <a:pt x="14328" y="88342"/>
                    <a:pt x="14865" y="88342"/>
                  </a:cubicBezTo>
                  <a:cubicBezTo>
                    <a:pt x="17552" y="88342"/>
                    <a:pt x="20269" y="88230"/>
                    <a:pt x="22986" y="88007"/>
                  </a:cubicBezTo>
                  <a:cubicBezTo>
                    <a:pt x="24109" y="87847"/>
                    <a:pt x="26515" y="87580"/>
                    <a:pt x="26515" y="85816"/>
                  </a:cubicBezTo>
                  <a:lnTo>
                    <a:pt x="26515" y="74376"/>
                  </a:lnTo>
                  <a:cubicBezTo>
                    <a:pt x="26515" y="71222"/>
                    <a:pt x="23575" y="70046"/>
                    <a:pt x="21276" y="69779"/>
                  </a:cubicBezTo>
                  <a:lnTo>
                    <a:pt x="21276" y="69244"/>
                  </a:lnTo>
                  <a:cubicBezTo>
                    <a:pt x="21276" y="68496"/>
                    <a:pt x="20902" y="67801"/>
                    <a:pt x="20260" y="67480"/>
                  </a:cubicBezTo>
                  <a:lnTo>
                    <a:pt x="20260" y="63631"/>
                  </a:lnTo>
                  <a:cubicBezTo>
                    <a:pt x="20260" y="63150"/>
                    <a:pt x="19886" y="62669"/>
                    <a:pt x="19405" y="62562"/>
                  </a:cubicBezTo>
                  <a:cubicBezTo>
                    <a:pt x="18068" y="62295"/>
                    <a:pt x="16786" y="62134"/>
                    <a:pt x="15449" y="62027"/>
                  </a:cubicBezTo>
                  <a:cubicBezTo>
                    <a:pt x="15663" y="61814"/>
                    <a:pt x="15877" y="61600"/>
                    <a:pt x="16144" y="61386"/>
                  </a:cubicBezTo>
                  <a:cubicBezTo>
                    <a:pt x="16304" y="61226"/>
                    <a:pt x="16465" y="61119"/>
                    <a:pt x="16572" y="61012"/>
                  </a:cubicBezTo>
                  <a:cubicBezTo>
                    <a:pt x="16679" y="60905"/>
                    <a:pt x="16839" y="60798"/>
                    <a:pt x="16946" y="60745"/>
                  </a:cubicBezTo>
                  <a:lnTo>
                    <a:pt x="17267" y="60477"/>
                  </a:lnTo>
                  <a:lnTo>
                    <a:pt x="16892" y="60531"/>
                  </a:lnTo>
                  <a:cubicBezTo>
                    <a:pt x="16786" y="60584"/>
                    <a:pt x="16625" y="60638"/>
                    <a:pt x="16518" y="60691"/>
                  </a:cubicBezTo>
                  <a:cubicBezTo>
                    <a:pt x="16358" y="60745"/>
                    <a:pt x="16197" y="60798"/>
                    <a:pt x="16037" y="60905"/>
                  </a:cubicBezTo>
                  <a:cubicBezTo>
                    <a:pt x="15823" y="61012"/>
                    <a:pt x="15663" y="61119"/>
                    <a:pt x="15449" y="61226"/>
                  </a:cubicBezTo>
                  <a:cubicBezTo>
                    <a:pt x="15716" y="60958"/>
                    <a:pt x="16037" y="60691"/>
                    <a:pt x="16411" y="60370"/>
                  </a:cubicBezTo>
                  <a:cubicBezTo>
                    <a:pt x="16732" y="60050"/>
                    <a:pt x="17160" y="59622"/>
                    <a:pt x="17587" y="59248"/>
                  </a:cubicBezTo>
                  <a:cubicBezTo>
                    <a:pt x="17962" y="58874"/>
                    <a:pt x="18336" y="58392"/>
                    <a:pt x="18710" y="58018"/>
                  </a:cubicBezTo>
                  <a:cubicBezTo>
                    <a:pt x="19084" y="57644"/>
                    <a:pt x="19405" y="57270"/>
                    <a:pt x="19726" y="56949"/>
                  </a:cubicBezTo>
                  <a:lnTo>
                    <a:pt x="20367" y="56147"/>
                  </a:lnTo>
                  <a:lnTo>
                    <a:pt x="20634" y="55827"/>
                  </a:lnTo>
                  <a:lnTo>
                    <a:pt x="20314" y="55987"/>
                  </a:lnTo>
                  <a:lnTo>
                    <a:pt x="19565" y="56521"/>
                  </a:lnTo>
                  <a:lnTo>
                    <a:pt x="19512" y="56521"/>
                  </a:lnTo>
                  <a:lnTo>
                    <a:pt x="19565" y="56468"/>
                  </a:lnTo>
                  <a:cubicBezTo>
                    <a:pt x="20100" y="55827"/>
                    <a:pt x="20634" y="55185"/>
                    <a:pt x="21115" y="54544"/>
                  </a:cubicBezTo>
                  <a:cubicBezTo>
                    <a:pt x="21543" y="53902"/>
                    <a:pt x="21917" y="53261"/>
                    <a:pt x="22292" y="52619"/>
                  </a:cubicBezTo>
                  <a:cubicBezTo>
                    <a:pt x="22559" y="52085"/>
                    <a:pt x="22773" y="51550"/>
                    <a:pt x="22986" y="50962"/>
                  </a:cubicBezTo>
                  <a:cubicBezTo>
                    <a:pt x="23040" y="50748"/>
                    <a:pt x="23093" y="50588"/>
                    <a:pt x="23093" y="50481"/>
                  </a:cubicBezTo>
                  <a:lnTo>
                    <a:pt x="23093" y="50481"/>
                  </a:lnTo>
                  <a:cubicBezTo>
                    <a:pt x="23040" y="50534"/>
                    <a:pt x="22986" y="50695"/>
                    <a:pt x="22880" y="50855"/>
                  </a:cubicBezTo>
                  <a:cubicBezTo>
                    <a:pt x="22612" y="51336"/>
                    <a:pt x="22345" y="51764"/>
                    <a:pt x="22078" y="52191"/>
                  </a:cubicBezTo>
                  <a:cubicBezTo>
                    <a:pt x="21704" y="52779"/>
                    <a:pt x="21276" y="53314"/>
                    <a:pt x="20795" y="53849"/>
                  </a:cubicBezTo>
                  <a:cubicBezTo>
                    <a:pt x="21650" y="52298"/>
                    <a:pt x="22345" y="50695"/>
                    <a:pt x="22826" y="48984"/>
                  </a:cubicBezTo>
                  <a:cubicBezTo>
                    <a:pt x="25499" y="40538"/>
                    <a:pt x="25445" y="35246"/>
                    <a:pt x="25392" y="34978"/>
                  </a:cubicBezTo>
                  <a:cubicBezTo>
                    <a:pt x="25445" y="34658"/>
                    <a:pt x="25285" y="34337"/>
                    <a:pt x="25018" y="34177"/>
                  </a:cubicBezTo>
                  <a:cubicBezTo>
                    <a:pt x="24964" y="34123"/>
                    <a:pt x="24964" y="34123"/>
                    <a:pt x="24911" y="34123"/>
                  </a:cubicBezTo>
                  <a:lnTo>
                    <a:pt x="24697" y="34123"/>
                  </a:lnTo>
                  <a:cubicBezTo>
                    <a:pt x="24804" y="33909"/>
                    <a:pt x="24857" y="33695"/>
                    <a:pt x="24964" y="33428"/>
                  </a:cubicBezTo>
                  <a:cubicBezTo>
                    <a:pt x="25232" y="32787"/>
                    <a:pt x="25499" y="32038"/>
                    <a:pt x="25713" y="31397"/>
                  </a:cubicBezTo>
                  <a:cubicBezTo>
                    <a:pt x="25873" y="30648"/>
                    <a:pt x="26034" y="30007"/>
                    <a:pt x="26140" y="29365"/>
                  </a:cubicBezTo>
                  <a:cubicBezTo>
                    <a:pt x="26301" y="28777"/>
                    <a:pt x="26354" y="28296"/>
                    <a:pt x="26408" y="27922"/>
                  </a:cubicBezTo>
                  <a:lnTo>
                    <a:pt x="26515" y="27388"/>
                  </a:lnTo>
                  <a:lnTo>
                    <a:pt x="26301" y="27869"/>
                  </a:lnTo>
                  <a:cubicBezTo>
                    <a:pt x="26194" y="28189"/>
                    <a:pt x="26087" y="28671"/>
                    <a:pt x="25873" y="29205"/>
                  </a:cubicBezTo>
                  <a:lnTo>
                    <a:pt x="25820" y="29365"/>
                  </a:lnTo>
                  <a:cubicBezTo>
                    <a:pt x="25766" y="27174"/>
                    <a:pt x="25499" y="25035"/>
                    <a:pt x="24964" y="22951"/>
                  </a:cubicBezTo>
                  <a:cubicBezTo>
                    <a:pt x="24644" y="21668"/>
                    <a:pt x="24483" y="20385"/>
                    <a:pt x="24376" y="19048"/>
                  </a:cubicBezTo>
                  <a:cubicBezTo>
                    <a:pt x="24537" y="16857"/>
                    <a:pt x="24857" y="13756"/>
                    <a:pt x="24857" y="13703"/>
                  </a:cubicBezTo>
                  <a:cubicBezTo>
                    <a:pt x="24964" y="13382"/>
                    <a:pt x="24857" y="13008"/>
                    <a:pt x="24590" y="12740"/>
                  </a:cubicBezTo>
                  <a:cubicBezTo>
                    <a:pt x="24537" y="12687"/>
                    <a:pt x="24430" y="12634"/>
                    <a:pt x="24376" y="12634"/>
                  </a:cubicBezTo>
                  <a:cubicBezTo>
                    <a:pt x="24163" y="12634"/>
                    <a:pt x="24002" y="12740"/>
                    <a:pt x="23895" y="12901"/>
                  </a:cubicBezTo>
                  <a:cubicBezTo>
                    <a:pt x="23361" y="13756"/>
                    <a:pt x="22880" y="14665"/>
                    <a:pt x="22398" y="15574"/>
                  </a:cubicBezTo>
                  <a:cubicBezTo>
                    <a:pt x="22452" y="15360"/>
                    <a:pt x="22505" y="15146"/>
                    <a:pt x="22612" y="14986"/>
                  </a:cubicBezTo>
                  <a:lnTo>
                    <a:pt x="22666" y="14772"/>
                  </a:lnTo>
                  <a:cubicBezTo>
                    <a:pt x="22880" y="14398"/>
                    <a:pt x="23040" y="13970"/>
                    <a:pt x="23254" y="13542"/>
                  </a:cubicBezTo>
                  <a:cubicBezTo>
                    <a:pt x="23468" y="13168"/>
                    <a:pt x="23628" y="12687"/>
                    <a:pt x="23788" y="12313"/>
                  </a:cubicBezTo>
                  <a:cubicBezTo>
                    <a:pt x="24002" y="11939"/>
                    <a:pt x="24163" y="11564"/>
                    <a:pt x="24323" y="11244"/>
                  </a:cubicBezTo>
                  <a:cubicBezTo>
                    <a:pt x="24430" y="10923"/>
                    <a:pt x="24537" y="10602"/>
                    <a:pt x="24644" y="10442"/>
                  </a:cubicBezTo>
                  <a:lnTo>
                    <a:pt x="24751" y="10121"/>
                  </a:lnTo>
                  <a:lnTo>
                    <a:pt x="24537" y="10281"/>
                  </a:lnTo>
                  <a:cubicBezTo>
                    <a:pt x="24430" y="10442"/>
                    <a:pt x="24269" y="10656"/>
                    <a:pt x="24056" y="10869"/>
                  </a:cubicBezTo>
                  <a:lnTo>
                    <a:pt x="24002" y="10976"/>
                  </a:lnTo>
                  <a:lnTo>
                    <a:pt x="24002" y="10923"/>
                  </a:lnTo>
                  <a:cubicBezTo>
                    <a:pt x="23361" y="9212"/>
                    <a:pt x="23093" y="7395"/>
                    <a:pt x="23147" y="5577"/>
                  </a:cubicBezTo>
                  <a:cubicBezTo>
                    <a:pt x="23307" y="2049"/>
                    <a:pt x="22666" y="445"/>
                    <a:pt x="20955" y="18"/>
                  </a:cubicBezTo>
                  <a:lnTo>
                    <a:pt x="20795" y="18"/>
                  </a:lnTo>
                  <a:cubicBezTo>
                    <a:pt x="20720" y="6"/>
                    <a:pt x="20647" y="0"/>
                    <a:pt x="205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49"/>
            <p:cNvSpPr/>
            <p:nvPr/>
          </p:nvSpPr>
          <p:spPr>
            <a:xfrm>
              <a:off x="4108675" y="1470300"/>
              <a:ext cx="143025" cy="272650"/>
            </a:xfrm>
            <a:custGeom>
              <a:avLst/>
              <a:gdLst/>
              <a:ahLst/>
              <a:cxnLst/>
              <a:rect l="l" t="t" r="r" b="b"/>
              <a:pathLst>
                <a:path w="5721" h="10906" extrusionOk="0">
                  <a:moveTo>
                    <a:pt x="5720" y="0"/>
                  </a:moveTo>
                  <a:lnTo>
                    <a:pt x="5453" y="481"/>
                  </a:lnTo>
                  <a:cubicBezTo>
                    <a:pt x="5293" y="802"/>
                    <a:pt x="5079" y="1230"/>
                    <a:pt x="4812" y="1711"/>
                  </a:cubicBezTo>
                  <a:cubicBezTo>
                    <a:pt x="4491" y="2192"/>
                    <a:pt x="4224" y="2833"/>
                    <a:pt x="3849" y="3475"/>
                  </a:cubicBezTo>
                  <a:cubicBezTo>
                    <a:pt x="3529" y="4063"/>
                    <a:pt x="3208" y="4811"/>
                    <a:pt x="2834" y="5453"/>
                  </a:cubicBezTo>
                  <a:cubicBezTo>
                    <a:pt x="2460" y="6148"/>
                    <a:pt x="2192" y="6789"/>
                    <a:pt x="1818" y="7430"/>
                  </a:cubicBezTo>
                  <a:cubicBezTo>
                    <a:pt x="1497" y="8072"/>
                    <a:pt x="1123" y="8660"/>
                    <a:pt x="909" y="9141"/>
                  </a:cubicBezTo>
                  <a:cubicBezTo>
                    <a:pt x="642" y="9676"/>
                    <a:pt x="428" y="10103"/>
                    <a:pt x="214" y="10424"/>
                  </a:cubicBezTo>
                  <a:lnTo>
                    <a:pt x="1" y="10905"/>
                  </a:lnTo>
                  <a:lnTo>
                    <a:pt x="321" y="10531"/>
                  </a:lnTo>
                  <a:cubicBezTo>
                    <a:pt x="482" y="10264"/>
                    <a:pt x="749" y="9943"/>
                    <a:pt x="1070" y="9515"/>
                  </a:cubicBezTo>
                  <a:cubicBezTo>
                    <a:pt x="1444" y="9088"/>
                    <a:pt x="1765" y="8553"/>
                    <a:pt x="2139" y="7965"/>
                  </a:cubicBezTo>
                  <a:cubicBezTo>
                    <a:pt x="2513" y="7377"/>
                    <a:pt x="2887" y="6682"/>
                    <a:pt x="3261" y="6041"/>
                  </a:cubicBezTo>
                  <a:cubicBezTo>
                    <a:pt x="3636" y="5346"/>
                    <a:pt x="3956" y="4597"/>
                    <a:pt x="4277" y="3956"/>
                  </a:cubicBezTo>
                  <a:cubicBezTo>
                    <a:pt x="4598" y="3261"/>
                    <a:pt x="4865" y="2619"/>
                    <a:pt x="5079" y="2031"/>
                  </a:cubicBezTo>
                  <a:cubicBezTo>
                    <a:pt x="5293" y="1443"/>
                    <a:pt x="5453" y="909"/>
                    <a:pt x="5560" y="588"/>
                  </a:cubicBezTo>
                  <a:lnTo>
                    <a:pt x="5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9"/>
            <p:cNvSpPr/>
            <p:nvPr/>
          </p:nvSpPr>
          <p:spPr>
            <a:xfrm>
              <a:off x="4124725" y="985175"/>
              <a:ext cx="104250" cy="462425"/>
            </a:xfrm>
            <a:custGeom>
              <a:avLst/>
              <a:gdLst/>
              <a:ahLst/>
              <a:cxnLst/>
              <a:rect l="l" t="t" r="r" b="b"/>
              <a:pathLst>
                <a:path w="4170" h="18497" extrusionOk="0">
                  <a:moveTo>
                    <a:pt x="4170" y="0"/>
                  </a:moveTo>
                  <a:lnTo>
                    <a:pt x="3849" y="695"/>
                  </a:lnTo>
                  <a:cubicBezTo>
                    <a:pt x="3742" y="909"/>
                    <a:pt x="3635" y="1230"/>
                    <a:pt x="3528" y="1551"/>
                  </a:cubicBezTo>
                  <a:cubicBezTo>
                    <a:pt x="3421" y="1871"/>
                    <a:pt x="3261" y="2245"/>
                    <a:pt x="3154" y="2673"/>
                  </a:cubicBezTo>
                  <a:cubicBezTo>
                    <a:pt x="2887" y="3528"/>
                    <a:pt x="2673" y="4544"/>
                    <a:pt x="2459" y="5667"/>
                  </a:cubicBezTo>
                  <a:cubicBezTo>
                    <a:pt x="2192" y="6789"/>
                    <a:pt x="2031" y="8019"/>
                    <a:pt x="1871" y="9195"/>
                  </a:cubicBezTo>
                  <a:cubicBezTo>
                    <a:pt x="1657" y="10371"/>
                    <a:pt x="1550" y="11600"/>
                    <a:pt x="1336" y="12723"/>
                  </a:cubicBezTo>
                  <a:cubicBezTo>
                    <a:pt x="1176" y="13792"/>
                    <a:pt x="962" y="14808"/>
                    <a:pt x="748" y="15663"/>
                  </a:cubicBezTo>
                  <a:cubicBezTo>
                    <a:pt x="642" y="16091"/>
                    <a:pt x="535" y="16518"/>
                    <a:pt x="481" y="16839"/>
                  </a:cubicBezTo>
                  <a:lnTo>
                    <a:pt x="321" y="17320"/>
                  </a:lnTo>
                  <a:lnTo>
                    <a:pt x="214" y="17694"/>
                  </a:lnTo>
                  <a:lnTo>
                    <a:pt x="0" y="18496"/>
                  </a:lnTo>
                  <a:lnTo>
                    <a:pt x="321" y="17801"/>
                  </a:lnTo>
                  <a:lnTo>
                    <a:pt x="481" y="17481"/>
                  </a:lnTo>
                  <a:lnTo>
                    <a:pt x="642" y="16999"/>
                  </a:lnTo>
                  <a:cubicBezTo>
                    <a:pt x="802" y="16679"/>
                    <a:pt x="909" y="16358"/>
                    <a:pt x="1069" y="15877"/>
                  </a:cubicBezTo>
                  <a:cubicBezTo>
                    <a:pt x="1336" y="15022"/>
                    <a:pt x="1550" y="14006"/>
                    <a:pt x="1818" y="12937"/>
                  </a:cubicBezTo>
                  <a:cubicBezTo>
                    <a:pt x="2031" y="11814"/>
                    <a:pt x="2245" y="10585"/>
                    <a:pt x="2406" y="9409"/>
                  </a:cubicBezTo>
                  <a:cubicBezTo>
                    <a:pt x="2619" y="8179"/>
                    <a:pt x="2726" y="7003"/>
                    <a:pt x="2940" y="5880"/>
                  </a:cubicBezTo>
                  <a:cubicBezTo>
                    <a:pt x="3101" y="4758"/>
                    <a:pt x="3261" y="3742"/>
                    <a:pt x="3475" y="2887"/>
                  </a:cubicBezTo>
                  <a:cubicBezTo>
                    <a:pt x="3528" y="2459"/>
                    <a:pt x="3635" y="2032"/>
                    <a:pt x="3742" y="1711"/>
                  </a:cubicBezTo>
                  <a:cubicBezTo>
                    <a:pt x="3795" y="1337"/>
                    <a:pt x="3902" y="1016"/>
                    <a:pt x="3956" y="802"/>
                  </a:cubicBezTo>
                  <a:lnTo>
                    <a:pt x="41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9"/>
            <p:cNvSpPr/>
            <p:nvPr/>
          </p:nvSpPr>
          <p:spPr>
            <a:xfrm>
              <a:off x="3944300" y="880925"/>
              <a:ext cx="118975" cy="267300"/>
            </a:xfrm>
            <a:custGeom>
              <a:avLst/>
              <a:gdLst/>
              <a:ahLst/>
              <a:cxnLst/>
              <a:rect l="l" t="t" r="r" b="b"/>
              <a:pathLst>
                <a:path w="4759" h="10692" extrusionOk="0">
                  <a:moveTo>
                    <a:pt x="321" y="1"/>
                  </a:moveTo>
                  <a:lnTo>
                    <a:pt x="268" y="161"/>
                  </a:lnTo>
                  <a:cubicBezTo>
                    <a:pt x="268" y="268"/>
                    <a:pt x="214" y="375"/>
                    <a:pt x="161" y="589"/>
                  </a:cubicBezTo>
                  <a:cubicBezTo>
                    <a:pt x="107" y="1123"/>
                    <a:pt x="54" y="1658"/>
                    <a:pt x="0" y="2192"/>
                  </a:cubicBezTo>
                  <a:cubicBezTo>
                    <a:pt x="54" y="2994"/>
                    <a:pt x="161" y="3743"/>
                    <a:pt x="375" y="4491"/>
                  </a:cubicBezTo>
                  <a:cubicBezTo>
                    <a:pt x="588" y="5239"/>
                    <a:pt x="909" y="5988"/>
                    <a:pt x="1390" y="6629"/>
                  </a:cubicBezTo>
                  <a:cubicBezTo>
                    <a:pt x="1764" y="7110"/>
                    <a:pt x="2246" y="7591"/>
                    <a:pt x="2727" y="8019"/>
                  </a:cubicBezTo>
                  <a:cubicBezTo>
                    <a:pt x="3101" y="8393"/>
                    <a:pt x="3529" y="8768"/>
                    <a:pt x="3849" y="9195"/>
                  </a:cubicBezTo>
                  <a:cubicBezTo>
                    <a:pt x="4117" y="9462"/>
                    <a:pt x="4330" y="9837"/>
                    <a:pt x="4544" y="10211"/>
                  </a:cubicBezTo>
                  <a:cubicBezTo>
                    <a:pt x="4598" y="10371"/>
                    <a:pt x="4651" y="10532"/>
                    <a:pt x="4758" y="10692"/>
                  </a:cubicBezTo>
                  <a:cubicBezTo>
                    <a:pt x="4705" y="10478"/>
                    <a:pt x="4651" y="10264"/>
                    <a:pt x="4598" y="10104"/>
                  </a:cubicBezTo>
                  <a:cubicBezTo>
                    <a:pt x="4491" y="9623"/>
                    <a:pt x="4330" y="9195"/>
                    <a:pt x="4117" y="8768"/>
                  </a:cubicBezTo>
                  <a:cubicBezTo>
                    <a:pt x="3796" y="8286"/>
                    <a:pt x="3422" y="7805"/>
                    <a:pt x="2994" y="7324"/>
                  </a:cubicBezTo>
                  <a:cubicBezTo>
                    <a:pt x="2566" y="6897"/>
                    <a:pt x="2139" y="6415"/>
                    <a:pt x="1764" y="5881"/>
                  </a:cubicBezTo>
                  <a:cubicBezTo>
                    <a:pt x="1337" y="5346"/>
                    <a:pt x="1016" y="4758"/>
                    <a:pt x="802" y="4117"/>
                  </a:cubicBezTo>
                  <a:cubicBezTo>
                    <a:pt x="588" y="3475"/>
                    <a:pt x="428" y="2834"/>
                    <a:pt x="375" y="2139"/>
                  </a:cubicBezTo>
                  <a:cubicBezTo>
                    <a:pt x="321" y="1658"/>
                    <a:pt x="321" y="1123"/>
                    <a:pt x="321" y="642"/>
                  </a:cubicBezTo>
                  <a:lnTo>
                    <a:pt x="321" y="161"/>
                  </a:lnTo>
                  <a:lnTo>
                    <a:pt x="3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49"/>
            <p:cNvSpPr/>
            <p:nvPr/>
          </p:nvSpPr>
          <p:spPr>
            <a:xfrm>
              <a:off x="4111350" y="639025"/>
              <a:ext cx="72200" cy="299400"/>
            </a:xfrm>
            <a:custGeom>
              <a:avLst/>
              <a:gdLst/>
              <a:ahLst/>
              <a:cxnLst/>
              <a:rect l="l" t="t" r="r" b="b"/>
              <a:pathLst>
                <a:path w="2888" h="11976" extrusionOk="0">
                  <a:moveTo>
                    <a:pt x="2887" y="1"/>
                  </a:moveTo>
                  <a:lnTo>
                    <a:pt x="2673" y="429"/>
                  </a:lnTo>
                  <a:cubicBezTo>
                    <a:pt x="2566" y="749"/>
                    <a:pt x="2353" y="1177"/>
                    <a:pt x="2192" y="1658"/>
                  </a:cubicBezTo>
                  <a:cubicBezTo>
                    <a:pt x="1978" y="2193"/>
                    <a:pt x="1765" y="2834"/>
                    <a:pt x="1497" y="3529"/>
                  </a:cubicBezTo>
                  <a:cubicBezTo>
                    <a:pt x="1283" y="4171"/>
                    <a:pt x="1070" y="4919"/>
                    <a:pt x="909" y="5721"/>
                  </a:cubicBezTo>
                  <a:cubicBezTo>
                    <a:pt x="695" y="6469"/>
                    <a:pt x="588" y="7271"/>
                    <a:pt x="428" y="7966"/>
                  </a:cubicBezTo>
                  <a:cubicBezTo>
                    <a:pt x="321" y="8714"/>
                    <a:pt x="214" y="9409"/>
                    <a:pt x="161" y="9997"/>
                  </a:cubicBezTo>
                  <a:cubicBezTo>
                    <a:pt x="54" y="10532"/>
                    <a:pt x="54" y="11120"/>
                    <a:pt x="0" y="11441"/>
                  </a:cubicBezTo>
                  <a:lnTo>
                    <a:pt x="0" y="11975"/>
                  </a:lnTo>
                  <a:lnTo>
                    <a:pt x="107" y="11441"/>
                  </a:lnTo>
                  <a:cubicBezTo>
                    <a:pt x="161" y="11173"/>
                    <a:pt x="214" y="10692"/>
                    <a:pt x="321" y="10104"/>
                  </a:cubicBezTo>
                  <a:cubicBezTo>
                    <a:pt x="428" y="9516"/>
                    <a:pt x="535" y="8875"/>
                    <a:pt x="695" y="8126"/>
                  </a:cubicBezTo>
                  <a:cubicBezTo>
                    <a:pt x="856" y="7378"/>
                    <a:pt x="1016" y="6630"/>
                    <a:pt x="1177" y="5881"/>
                  </a:cubicBezTo>
                  <a:cubicBezTo>
                    <a:pt x="1390" y="5133"/>
                    <a:pt x="1551" y="4384"/>
                    <a:pt x="1765" y="3689"/>
                  </a:cubicBezTo>
                  <a:cubicBezTo>
                    <a:pt x="1978" y="2995"/>
                    <a:pt x="2139" y="2353"/>
                    <a:pt x="2299" y="1819"/>
                  </a:cubicBezTo>
                  <a:cubicBezTo>
                    <a:pt x="2513" y="1284"/>
                    <a:pt x="2620" y="803"/>
                    <a:pt x="2727" y="482"/>
                  </a:cubicBezTo>
                  <a:lnTo>
                    <a:pt x="28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49"/>
            <p:cNvSpPr/>
            <p:nvPr/>
          </p:nvSpPr>
          <p:spPr>
            <a:xfrm>
              <a:off x="4041850" y="820800"/>
              <a:ext cx="17400" cy="167075"/>
            </a:xfrm>
            <a:custGeom>
              <a:avLst/>
              <a:gdLst/>
              <a:ahLst/>
              <a:cxnLst/>
              <a:rect l="l" t="t" r="r" b="b"/>
              <a:pathLst>
                <a:path w="696" h="6683" extrusionOk="0">
                  <a:moveTo>
                    <a:pt x="1" y="0"/>
                  </a:moveTo>
                  <a:lnTo>
                    <a:pt x="1" y="321"/>
                  </a:lnTo>
                  <a:lnTo>
                    <a:pt x="1" y="1069"/>
                  </a:lnTo>
                  <a:lnTo>
                    <a:pt x="1" y="2192"/>
                  </a:lnTo>
                  <a:cubicBezTo>
                    <a:pt x="1" y="2619"/>
                    <a:pt x="1" y="2994"/>
                    <a:pt x="54" y="3421"/>
                  </a:cubicBezTo>
                  <a:cubicBezTo>
                    <a:pt x="108" y="3849"/>
                    <a:pt x="161" y="4277"/>
                    <a:pt x="215" y="4651"/>
                  </a:cubicBezTo>
                  <a:cubicBezTo>
                    <a:pt x="268" y="5078"/>
                    <a:pt x="375" y="5399"/>
                    <a:pt x="428" y="5720"/>
                  </a:cubicBezTo>
                  <a:cubicBezTo>
                    <a:pt x="482" y="5987"/>
                    <a:pt x="589" y="6255"/>
                    <a:pt x="642" y="6415"/>
                  </a:cubicBezTo>
                  <a:lnTo>
                    <a:pt x="696" y="6682"/>
                  </a:lnTo>
                  <a:lnTo>
                    <a:pt x="696" y="6361"/>
                  </a:lnTo>
                  <a:lnTo>
                    <a:pt x="642" y="5613"/>
                  </a:lnTo>
                  <a:cubicBezTo>
                    <a:pt x="589" y="5346"/>
                    <a:pt x="535" y="4972"/>
                    <a:pt x="482" y="4544"/>
                  </a:cubicBezTo>
                  <a:cubicBezTo>
                    <a:pt x="428" y="4170"/>
                    <a:pt x="428" y="3742"/>
                    <a:pt x="375" y="3368"/>
                  </a:cubicBezTo>
                  <a:cubicBezTo>
                    <a:pt x="321" y="2940"/>
                    <a:pt x="268" y="2513"/>
                    <a:pt x="215" y="2138"/>
                  </a:cubicBezTo>
                  <a:cubicBezTo>
                    <a:pt x="215" y="1764"/>
                    <a:pt x="161" y="1390"/>
                    <a:pt x="108" y="1069"/>
                  </a:cubicBezTo>
                  <a:lnTo>
                    <a:pt x="54" y="32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9"/>
            <p:cNvSpPr/>
            <p:nvPr/>
          </p:nvSpPr>
          <p:spPr>
            <a:xfrm>
              <a:off x="4182175" y="1235075"/>
              <a:ext cx="82875" cy="245925"/>
            </a:xfrm>
            <a:custGeom>
              <a:avLst/>
              <a:gdLst/>
              <a:ahLst/>
              <a:cxnLst/>
              <a:rect l="l" t="t" r="r" b="b"/>
              <a:pathLst>
                <a:path w="3315" h="9837" extrusionOk="0">
                  <a:moveTo>
                    <a:pt x="3315" y="1"/>
                  </a:moveTo>
                  <a:lnTo>
                    <a:pt x="3208" y="428"/>
                  </a:lnTo>
                  <a:lnTo>
                    <a:pt x="2780" y="1551"/>
                  </a:lnTo>
                  <a:lnTo>
                    <a:pt x="2246" y="3155"/>
                  </a:lnTo>
                  <a:cubicBezTo>
                    <a:pt x="2085" y="3743"/>
                    <a:pt x="1872" y="4331"/>
                    <a:pt x="1658" y="4919"/>
                  </a:cubicBezTo>
                  <a:cubicBezTo>
                    <a:pt x="1444" y="5560"/>
                    <a:pt x="1230" y="6148"/>
                    <a:pt x="1070" y="6736"/>
                  </a:cubicBezTo>
                  <a:lnTo>
                    <a:pt x="535" y="8286"/>
                  </a:lnTo>
                  <a:lnTo>
                    <a:pt x="161" y="9409"/>
                  </a:lnTo>
                  <a:lnTo>
                    <a:pt x="1" y="9837"/>
                  </a:lnTo>
                  <a:lnTo>
                    <a:pt x="161" y="9462"/>
                  </a:lnTo>
                  <a:cubicBezTo>
                    <a:pt x="268" y="9195"/>
                    <a:pt x="482" y="8874"/>
                    <a:pt x="642" y="8447"/>
                  </a:cubicBezTo>
                  <a:cubicBezTo>
                    <a:pt x="856" y="8019"/>
                    <a:pt x="1070" y="7485"/>
                    <a:pt x="1284" y="6950"/>
                  </a:cubicBezTo>
                  <a:cubicBezTo>
                    <a:pt x="1497" y="6362"/>
                    <a:pt x="1711" y="5774"/>
                    <a:pt x="1925" y="5132"/>
                  </a:cubicBezTo>
                  <a:cubicBezTo>
                    <a:pt x="2139" y="4544"/>
                    <a:pt x="2353" y="3903"/>
                    <a:pt x="2513" y="3315"/>
                  </a:cubicBezTo>
                  <a:cubicBezTo>
                    <a:pt x="2674" y="2727"/>
                    <a:pt x="2834" y="2139"/>
                    <a:pt x="2941" y="1658"/>
                  </a:cubicBezTo>
                  <a:cubicBezTo>
                    <a:pt x="3101" y="1177"/>
                    <a:pt x="3155" y="749"/>
                    <a:pt x="3262" y="482"/>
                  </a:cubicBezTo>
                  <a:lnTo>
                    <a:pt x="33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49"/>
            <p:cNvSpPr/>
            <p:nvPr/>
          </p:nvSpPr>
          <p:spPr>
            <a:xfrm>
              <a:off x="4043200" y="1700150"/>
              <a:ext cx="145675" cy="269975"/>
            </a:xfrm>
            <a:custGeom>
              <a:avLst/>
              <a:gdLst/>
              <a:ahLst/>
              <a:cxnLst/>
              <a:rect l="l" t="t" r="r" b="b"/>
              <a:pathLst>
                <a:path w="5827" h="10799" extrusionOk="0">
                  <a:moveTo>
                    <a:pt x="5827" y="1"/>
                  </a:moveTo>
                  <a:lnTo>
                    <a:pt x="5613" y="535"/>
                  </a:lnTo>
                  <a:cubicBezTo>
                    <a:pt x="5506" y="856"/>
                    <a:pt x="5292" y="1337"/>
                    <a:pt x="5079" y="1925"/>
                  </a:cubicBezTo>
                  <a:cubicBezTo>
                    <a:pt x="4865" y="2513"/>
                    <a:pt x="4597" y="3155"/>
                    <a:pt x="4277" y="3849"/>
                  </a:cubicBezTo>
                  <a:cubicBezTo>
                    <a:pt x="4009" y="4491"/>
                    <a:pt x="3635" y="5186"/>
                    <a:pt x="3261" y="5881"/>
                  </a:cubicBezTo>
                  <a:cubicBezTo>
                    <a:pt x="2887" y="6522"/>
                    <a:pt x="2513" y="7217"/>
                    <a:pt x="2138" y="7805"/>
                  </a:cubicBezTo>
                  <a:cubicBezTo>
                    <a:pt x="1764" y="8340"/>
                    <a:pt x="1390" y="8928"/>
                    <a:pt x="1069" y="9355"/>
                  </a:cubicBezTo>
                  <a:cubicBezTo>
                    <a:pt x="749" y="9783"/>
                    <a:pt x="481" y="10157"/>
                    <a:pt x="321" y="10371"/>
                  </a:cubicBezTo>
                  <a:lnTo>
                    <a:pt x="0" y="10799"/>
                  </a:lnTo>
                  <a:lnTo>
                    <a:pt x="321" y="10478"/>
                  </a:lnTo>
                  <a:cubicBezTo>
                    <a:pt x="535" y="10264"/>
                    <a:pt x="855" y="9943"/>
                    <a:pt x="1176" y="9569"/>
                  </a:cubicBezTo>
                  <a:cubicBezTo>
                    <a:pt x="1604" y="9088"/>
                    <a:pt x="1978" y="8607"/>
                    <a:pt x="2299" y="8073"/>
                  </a:cubicBezTo>
                  <a:cubicBezTo>
                    <a:pt x="2673" y="7484"/>
                    <a:pt x="3101" y="6896"/>
                    <a:pt x="3475" y="6202"/>
                  </a:cubicBezTo>
                  <a:cubicBezTo>
                    <a:pt x="3849" y="5507"/>
                    <a:pt x="4170" y="4758"/>
                    <a:pt x="4491" y="4063"/>
                  </a:cubicBezTo>
                  <a:cubicBezTo>
                    <a:pt x="4811" y="3368"/>
                    <a:pt x="5025" y="2673"/>
                    <a:pt x="5239" y="2085"/>
                  </a:cubicBezTo>
                  <a:cubicBezTo>
                    <a:pt x="5453" y="1444"/>
                    <a:pt x="5560" y="963"/>
                    <a:pt x="5667" y="589"/>
                  </a:cubicBezTo>
                  <a:lnTo>
                    <a:pt x="58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49"/>
            <p:cNvSpPr/>
            <p:nvPr/>
          </p:nvSpPr>
          <p:spPr>
            <a:xfrm>
              <a:off x="3955000" y="1861850"/>
              <a:ext cx="28075" cy="149700"/>
            </a:xfrm>
            <a:custGeom>
              <a:avLst/>
              <a:gdLst/>
              <a:ahLst/>
              <a:cxnLst/>
              <a:rect l="l" t="t" r="r" b="b"/>
              <a:pathLst>
                <a:path w="1123" h="5988" extrusionOk="0">
                  <a:moveTo>
                    <a:pt x="0" y="1"/>
                  </a:moveTo>
                  <a:lnTo>
                    <a:pt x="0" y="268"/>
                  </a:lnTo>
                  <a:lnTo>
                    <a:pt x="0" y="963"/>
                  </a:lnTo>
                  <a:cubicBezTo>
                    <a:pt x="0" y="1284"/>
                    <a:pt x="0" y="1658"/>
                    <a:pt x="107" y="1979"/>
                  </a:cubicBezTo>
                  <a:cubicBezTo>
                    <a:pt x="160" y="2353"/>
                    <a:pt x="214" y="2727"/>
                    <a:pt x="267" y="3101"/>
                  </a:cubicBezTo>
                  <a:cubicBezTo>
                    <a:pt x="321" y="3529"/>
                    <a:pt x="428" y="3850"/>
                    <a:pt x="535" y="4224"/>
                  </a:cubicBezTo>
                  <a:cubicBezTo>
                    <a:pt x="588" y="4545"/>
                    <a:pt x="695" y="4865"/>
                    <a:pt x="802" y="5133"/>
                  </a:cubicBezTo>
                  <a:cubicBezTo>
                    <a:pt x="855" y="5400"/>
                    <a:pt x="962" y="5614"/>
                    <a:pt x="1016" y="5774"/>
                  </a:cubicBezTo>
                  <a:lnTo>
                    <a:pt x="1123" y="5988"/>
                  </a:lnTo>
                  <a:lnTo>
                    <a:pt x="1069" y="5721"/>
                  </a:lnTo>
                  <a:lnTo>
                    <a:pt x="962" y="5026"/>
                  </a:lnTo>
                  <a:lnTo>
                    <a:pt x="748" y="4064"/>
                  </a:lnTo>
                  <a:cubicBezTo>
                    <a:pt x="695" y="3689"/>
                    <a:pt x="642" y="3315"/>
                    <a:pt x="535" y="2941"/>
                  </a:cubicBezTo>
                  <a:cubicBezTo>
                    <a:pt x="481" y="2567"/>
                    <a:pt x="428" y="2246"/>
                    <a:pt x="374" y="1872"/>
                  </a:cubicBezTo>
                  <a:cubicBezTo>
                    <a:pt x="267" y="1498"/>
                    <a:pt x="214" y="1177"/>
                    <a:pt x="160" y="910"/>
                  </a:cubicBezTo>
                  <a:lnTo>
                    <a:pt x="54" y="21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49"/>
            <p:cNvSpPr/>
            <p:nvPr/>
          </p:nvSpPr>
          <p:spPr>
            <a:xfrm>
              <a:off x="3952325" y="1416825"/>
              <a:ext cx="62825" cy="367550"/>
            </a:xfrm>
            <a:custGeom>
              <a:avLst/>
              <a:gdLst/>
              <a:ahLst/>
              <a:cxnLst/>
              <a:rect l="l" t="t" r="r" b="b"/>
              <a:pathLst>
                <a:path w="2513" h="14702" extrusionOk="0">
                  <a:moveTo>
                    <a:pt x="0" y="1"/>
                  </a:moveTo>
                  <a:cubicBezTo>
                    <a:pt x="1" y="3"/>
                    <a:pt x="54" y="217"/>
                    <a:pt x="161" y="589"/>
                  </a:cubicBezTo>
                  <a:cubicBezTo>
                    <a:pt x="267" y="963"/>
                    <a:pt x="428" y="1498"/>
                    <a:pt x="588" y="2192"/>
                  </a:cubicBezTo>
                  <a:cubicBezTo>
                    <a:pt x="749" y="2834"/>
                    <a:pt x="909" y="3636"/>
                    <a:pt x="1016" y="4491"/>
                  </a:cubicBezTo>
                  <a:cubicBezTo>
                    <a:pt x="1176" y="5346"/>
                    <a:pt x="1283" y="6309"/>
                    <a:pt x="1390" y="7217"/>
                  </a:cubicBezTo>
                  <a:cubicBezTo>
                    <a:pt x="1497" y="8180"/>
                    <a:pt x="1657" y="9088"/>
                    <a:pt x="1764" y="9997"/>
                  </a:cubicBezTo>
                  <a:cubicBezTo>
                    <a:pt x="1871" y="10852"/>
                    <a:pt x="1978" y="11708"/>
                    <a:pt x="2085" y="12403"/>
                  </a:cubicBezTo>
                  <a:cubicBezTo>
                    <a:pt x="2192" y="13098"/>
                    <a:pt x="2299" y="13686"/>
                    <a:pt x="2406" y="14060"/>
                  </a:cubicBezTo>
                  <a:lnTo>
                    <a:pt x="2513" y="14701"/>
                  </a:lnTo>
                  <a:lnTo>
                    <a:pt x="2459" y="14006"/>
                  </a:lnTo>
                  <a:cubicBezTo>
                    <a:pt x="2406" y="13632"/>
                    <a:pt x="2299" y="13044"/>
                    <a:pt x="2245" y="12349"/>
                  </a:cubicBezTo>
                  <a:cubicBezTo>
                    <a:pt x="2138" y="11654"/>
                    <a:pt x="2085" y="10799"/>
                    <a:pt x="1978" y="9890"/>
                  </a:cubicBezTo>
                  <a:cubicBezTo>
                    <a:pt x="1871" y="9035"/>
                    <a:pt x="1818" y="8073"/>
                    <a:pt x="1711" y="7110"/>
                  </a:cubicBezTo>
                  <a:cubicBezTo>
                    <a:pt x="1604" y="6202"/>
                    <a:pt x="1443" y="5240"/>
                    <a:pt x="1283" y="4384"/>
                  </a:cubicBezTo>
                  <a:cubicBezTo>
                    <a:pt x="1123" y="3529"/>
                    <a:pt x="909" y="2727"/>
                    <a:pt x="749" y="2086"/>
                  </a:cubicBezTo>
                  <a:cubicBezTo>
                    <a:pt x="588" y="1551"/>
                    <a:pt x="428" y="1016"/>
                    <a:pt x="214" y="535"/>
                  </a:cubicBezTo>
                  <a:cubicBezTo>
                    <a:pt x="55" y="217"/>
                    <a:pt x="1" y="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49"/>
            <p:cNvSpPr/>
            <p:nvPr/>
          </p:nvSpPr>
          <p:spPr>
            <a:xfrm>
              <a:off x="3965675" y="1188300"/>
              <a:ext cx="92250" cy="276675"/>
            </a:xfrm>
            <a:custGeom>
              <a:avLst/>
              <a:gdLst/>
              <a:ahLst/>
              <a:cxnLst/>
              <a:rect l="l" t="t" r="r" b="b"/>
              <a:pathLst>
                <a:path w="3690" h="11067" extrusionOk="0">
                  <a:moveTo>
                    <a:pt x="1" y="1"/>
                  </a:moveTo>
                  <a:lnTo>
                    <a:pt x="215" y="428"/>
                  </a:lnTo>
                  <a:cubicBezTo>
                    <a:pt x="321" y="696"/>
                    <a:pt x="535" y="1070"/>
                    <a:pt x="749" y="1551"/>
                  </a:cubicBezTo>
                  <a:cubicBezTo>
                    <a:pt x="963" y="2032"/>
                    <a:pt x="1177" y="2620"/>
                    <a:pt x="1444" y="3262"/>
                  </a:cubicBezTo>
                  <a:cubicBezTo>
                    <a:pt x="1711" y="3850"/>
                    <a:pt x="1925" y="4544"/>
                    <a:pt x="2192" y="5239"/>
                  </a:cubicBezTo>
                  <a:cubicBezTo>
                    <a:pt x="2406" y="5934"/>
                    <a:pt x="2620" y="6629"/>
                    <a:pt x="2834" y="7324"/>
                  </a:cubicBezTo>
                  <a:cubicBezTo>
                    <a:pt x="3048" y="8019"/>
                    <a:pt x="3208" y="8661"/>
                    <a:pt x="3315" y="9195"/>
                  </a:cubicBezTo>
                  <a:cubicBezTo>
                    <a:pt x="3422" y="9783"/>
                    <a:pt x="3529" y="10264"/>
                    <a:pt x="3582" y="10532"/>
                  </a:cubicBezTo>
                  <a:lnTo>
                    <a:pt x="3689" y="11066"/>
                  </a:lnTo>
                  <a:lnTo>
                    <a:pt x="3636" y="10532"/>
                  </a:lnTo>
                  <a:cubicBezTo>
                    <a:pt x="3582" y="10211"/>
                    <a:pt x="3529" y="9730"/>
                    <a:pt x="3422" y="9142"/>
                  </a:cubicBezTo>
                  <a:cubicBezTo>
                    <a:pt x="3315" y="8554"/>
                    <a:pt x="3208" y="7859"/>
                    <a:pt x="3048" y="7164"/>
                  </a:cubicBezTo>
                  <a:cubicBezTo>
                    <a:pt x="2834" y="6469"/>
                    <a:pt x="2620" y="5721"/>
                    <a:pt x="2406" y="5026"/>
                  </a:cubicBezTo>
                  <a:cubicBezTo>
                    <a:pt x="2192" y="4277"/>
                    <a:pt x="1925" y="3636"/>
                    <a:pt x="1658" y="2994"/>
                  </a:cubicBezTo>
                  <a:cubicBezTo>
                    <a:pt x="1391" y="2406"/>
                    <a:pt x="1123" y="1872"/>
                    <a:pt x="856" y="1391"/>
                  </a:cubicBezTo>
                  <a:cubicBezTo>
                    <a:pt x="589" y="963"/>
                    <a:pt x="375" y="589"/>
                    <a:pt x="268" y="37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49"/>
          <p:cNvGrpSpPr/>
          <p:nvPr/>
        </p:nvGrpSpPr>
        <p:grpSpPr>
          <a:xfrm rot="-611230">
            <a:off x="3822269" y="3423597"/>
            <a:ext cx="1495532" cy="476349"/>
            <a:chOff x="4440625" y="1955050"/>
            <a:chExt cx="825550" cy="262950"/>
          </a:xfrm>
        </p:grpSpPr>
        <p:sp>
          <p:nvSpPr>
            <p:cNvPr id="7512" name="Google Shape;7512;p49"/>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49"/>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49"/>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49"/>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49"/>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49"/>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9"/>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49"/>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49"/>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49"/>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9"/>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9"/>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49"/>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49"/>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49"/>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49"/>
          <p:cNvGrpSpPr/>
          <p:nvPr/>
        </p:nvGrpSpPr>
        <p:grpSpPr>
          <a:xfrm rot="1653239">
            <a:off x="755600" y="2844642"/>
            <a:ext cx="1889916" cy="1103480"/>
            <a:chOff x="1469631" y="1799922"/>
            <a:chExt cx="1430141" cy="835028"/>
          </a:xfrm>
        </p:grpSpPr>
        <p:sp>
          <p:nvSpPr>
            <p:cNvPr id="7528" name="Google Shape;7528;p49"/>
            <p:cNvSpPr/>
            <p:nvPr/>
          </p:nvSpPr>
          <p:spPr>
            <a:xfrm>
              <a:off x="1469631" y="1799922"/>
              <a:ext cx="1430141" cy="835028"/>
            </a:xfrm>
            <a:custGeom>
              <a:avLst/>
              <a:gdLst/>
              <a:ahLst/>
              <a:cxnLst/>
              <a:rect l="l" t="t" r="r" b="b"/>
              <a:pathLst>
                <a:path w="42240" h="24663" extrusionOk="0">
                  <a:moveTo>
                    <a:pt x="24446" y="0"/>
                  </a:moveTo>
                  <a:cubicBezTo>
                    <a:pt x="23025" y="0"/>
                    <a:pt x="21956" y="315"/>
                    <a:pt x="21164" y="730"/>
                  </a:cubicBezTo>
                  <a:cubicBezTo>
                    <a:pt x="20283" y="327"/>
                    <a:pt x="19164" y="126"/>
                    <a:pt x="17794" y="126"/>
                  </a:cubicBezTo>
                  <a:cubicBezTo>
                    <a:pt x="15103" y="126"/>
                    <a:pt x="13053" y="466"/>
                    <a:pt x="10437" y="881"/>
                  </a:cubicBezTo>
                  <a:cubicBezTo>
                    <a:pt x="9582" y="1019"/>
                    <a:pt x="8702" y="1170"/>
                    <a:pt x="7721" y="1308"/>
                  </a:cubicBezTo>
                  <a:cubicBezTo>
                    <a:pt x="7017" y="1409"/>
                    <a:pt x="6413" y="1824"/>
                    <a:pt x="6074" y="2440"/>
                  </a:cubicBezTo>
                  <a:cubicBezTo>
                    <a:pt x="5973" y="2578"/>
                    <a:pt x="5848" y="2679"/>
                    <a:pt x="5697" y="2742"/>
                  </a:cubicBezTo>
                  <a:lnTo>
                    <a:pt x="5382" y="2742"/>
                  </a:lnTo>
                  <a:cubicBezTo>
                    <a:pt x="4276" y="2742"/>
                    <a:pt x="3333" y="3547"/>
                    <a:pt x="3157" y="4628"/>
                  </a:cubicBezTo>
                  <a:lnTo>
                    <a:pt x="239" y="22044"/>
                  </a:lnTo>
                  <a:cubicBezTo>
                    <a:pt x="0" y="23415"/>
                    <a:pt x="1057" y="24660"/>
                    <a:pt x="2452" y="24660"/>
                  </a:cubicBezTo>
                  <a:lnTo>
                    <a:pt x="2515" y="24660"/>
                  </a:lnTo>
                  <a:lnTo>
                    <a:pt x="18938" y="24257"/>
                  </a:lnTo>
                  <a:cubicBezTo>
                    <a:pt x="19642" y="24528"/>
                    <a:pt x="20384" y="24663"/>
                    <a:pt x="21124" y="24663"/>
                  </a:cubicBezTo>
                  <a:cubicBezTo>
                    <a:pt x="21865" y="24663"/>
                    <a:pt x="22603" y="24528"/>
                    <a:pt x="23301" y="24257"/>
                  </a:cubicBezTo>
                  <a:lnTo>
                    <a:pt x="39737" y="24660"/>
                  </a:lnTo>
                  <a:lnTo>
                    <a:pt x="39800" y="24660"/>
                  </a:lnTo>
                  <a:cubicBezTo>
                    <a:pt x="41183" y="24660"/>
                    <a:pt x="42239" y="23415"/>
                    <a:pt x="42013" y="22044"/>
                  </a:cubicBezTo>
                  <a:lnTo>
                    <a:pt x="39095" y="4628"/>
                  </a:lnTo>
                  <a:cubicBezTo>
                    <a:pt x="38908" y="3555"/>
                    <a:pt x="37990" y="2754"/>
                    <a:pt x="36895" y="2754"/>
                  </a:cubicBezTo>
                  <a:cubicBezTo>
                    <a:pt x="36887" y="2754"/>
                    <a:pt x="36878" y="2754"/>
                    <a:pt x="36870" y="2754"/>
                  </a:cubicBezTo>
                  <a:lnTo>
                    <a:pt x="36543" y="2754"/>
                  </a:lnTo>
                  <a:cubicBezTo>
                    <a:pt x="36392" y="2679"/>
                    <a:pt x="36266" y="2578"/>
                    <a:pt x="36178" y="2453"/>
                  </a:cubicBezTo>
                  <a:cubicBezTo>
                    <a:pt x="35838" y="1836"/>
                    <a:pt x="35222" y="1409"/>
                    <a:pt x="34531" y="1308"/>
                  </a:cubicBezTo>
                  <a:cubicBezTo>
                    <a:pt x="33374" y="1145"/>
                    <a:pt x="32305" y="969"/>
                    <a:pt x="31261" y="793"/>
                  </a:cubicBezTo>
                  <a:cubicBezTo>
                    <a:pt x="28759" y="365"/>
                    <a:pt x="26596" y="0"/>
                    <a:pt x="24446" y="0"/>
                  </a:cubicBezTo>
                  <a:close/>
                </a:path>
              </a:pathLst>
            </a:custGeom>
            <a:solidFill>
              <a:srgbClr val="FFFFFF"/>
            </a:solidFill>
            <a:ln>
              <a:noFill/>
            </a:ln>
            <a:effectLst>
              <a:outerShdw blurRad="14288" dist="9525"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49"/>
            <p:cNvSpPr/>
            <p:nvPr/>
          </p:nvSpPr>
          <p:spPr>
            <a:xfrm>
              <a:off x="1539005" y="1864217"/>
              <a:ext cx="1291359" cy="707182"/>
            </a:xfrm>
            <a:custGeom>
              <a:avLst/>
              <a:gdLst/>
              <a:ahLst/>
              <a:cxnLst/>
              <a:rect l="l" t="t" r="r" b="b"/>
              <a:pathLst>
                <a:path w="38141" h="20887" extrusionOk="0">
                  <a:moveTo>
                    <a:pt x="22397" y="0"/>
                  </a:moveTo>
                  <a:cubicBezTo>
                    <a:pt x="20561" y="0"/>
                    <a:pt x="19605" y="654"/>
                    <a:pt x="19140" y="1170"/>
                  </a:cubicBezTo>
                  <a:cubicBezTo>
                    <a:pt x="19102" y="1132"/>
                    <a:pt x="19064" y="1082"/>
                    <a:pt x="19027" y="1044"/>
                  </a:cubicBezTo>
                  <a:cubicBezTo>
                    <a:pt x="18436" y="428"/>
                    <a:pt x="17329" y="126"/>
                    <a:pt x="15745" y="126"/>
                  </a:cubicBezTo>
                  <a:cubicBezTo>
                    <a:pt x="13204" y="126"/>
                    <a:pt x="11218" y="440"/>
                    <a:pt x="8703" y="855"/>
                  </a:cubicBezTo>
                  <a:cubicBezTo>
                    <a:pt x="7835" y="994"/>
                    <a:pt x="6942" y="1145"/>
                    <a:pt x="5936" y="1283"/>
                  </a:cubicBezTo>
                  <a:cubicBezTo>
                    <a:pt x="5823" y="1295"/>
                    <a:pt x="5722" y="1371"/>
                    <a:pt x="5660" y="1484"/>
                  </a:cubicBezTo>
                  <a:cubicBezTo>
                    <a:pt x="5282" y="2100"/>
                    <a:pt x="4679" y="2540"/>
                    <a:pt x="3987" y="2742"/>
                  </a:cubicBezTo>
                  <a:lnTo>
                    <a:pt x="3321" y="2742"/>
                  </a:lnTo>
                  <a:cubicBezTo>
                    <a:pt x="3145" y="2742"/>
                    <a:pt x="2994" y="2867"/>
                    <a:pt x="2956" y="3043"/>
                  </a:cubicBezTo>
                  <a:lnTo>
                    <a:pt x="51" y="20459"/>
                  </a:lnTo>
                  <a:cubicBezTo>
                    <a:pt x="1" y="20686"/>
                    <a:pt x="177" y="20887"/>
                    <a:pt x="403" y="20887"/>
                  </a:cubicBezTo>
                  <a:lnTo>
                    <a:pt x="416" y="20887"/>
                  </a:lnTo>
                  <a:lnTo>
                    <a:pt x="17329" y="20459"/>
                  </a:lnTo>
                  <a:cubicBezTo>
                    <a:pt x="17555" y="20610"/>
                    <a:pt x="18096" y="20887"/>
                    <a:pt x="19077" y="20887"/>
                  </a:cubicBezTo>
                  <a:cubicBezTo>
                    <a:pt x="20045" y="20887"/>
                    <a:pt x="20586" y="20610"/>
                    <a:pt x="20812" y="20459"/>
                  </a:cubicBezTo>
                  <a:lnTo>
                    <a:pt x="37725" y="20887"/>
                  </a:lnTo>
                  <a:lnTo>
                    <a:pt x="37738" y="20887"/>
                  </a:lnTo>
                  <a:cubicBezTo>
                    <a:pt x="37964" y="20887"/>
                    <a:pt x="38140" y="20673"/>
                    <a:pt x="38103" y="20459"/>
                  </a:cubicBezTo>
                  <a:lnTo>
                    <a:pt x="35185" y="3043"/>
                  </a:lnTo>
                  <a:cubicBezTo>
                    <a:pt x="35148" y="2867"/>
                    <a:pt x="34997" y="2742"/>
                    <a:pt x="34821" y="2742"/>
                  </a:cubicBezTo>
                  <a:lnTo>
                    <a:pt x="34154" y="2742"/>
                  </a:lnTo>
                  <a:cubicBezTo>
                    <a:pt x="33462" y="2553"/>
                    <a:pt x="32859" y="2100"/>
                    <a:pt x="32482" y="1484"/>
                  </a:cubicBezTo>
                  <a:cubicBezTo>
                    <a:pt x="32419" y="1371"/>
                    <a:pt x="32318" y="1308"/>
                    <a:pt x="32205" y="1283"/>
                  </a:cubicBezTo>
                  <a:cubicBezTo>
                    <a:pt x="31036" y="1119"/>
                    <a:pt x="29954" y="931"/>
                    <a:pt x="28910" y="755"/>
                  </a:cubicBezTo>
                  <a:cubicBezTo>
                    <a:pt x="26483" y="352"/>
                    <a:pt x="24383" y="0"/>
                    <a:pt x="223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49"/>
            <p:cNvSpPr/>
            <p:nvPr/>
          </p:nvSpPr>
          <p:spPr>
            <a:xfrm>
              <a:off x="2182772" y="1936164"/>
              <a:ext cx="3860" cy="533933"/>
            </a:xfrm>
            <a:custGeom>
              <a:avLst/>
              <a:gdLst/>
              <a:ahLst/>
              <a:cxnLst/>
              <a:rect l="l" t="t" r="r" b="b"/>
              <a:pathLst>
                <a:path w="114" h="15770" extrusionOk="0">
                  <a:moveTo>
                    <a:pt x="63" y="0"/>
                  </a:moveTo>
                  <a:lnTo>
                    <a:pt x="25" y="1975"/>
                  </a:lnTo>
                  <a:lnTo>
                    <a:pt x="13" y="3949"/>
                  </a:lnTo>
                  <a:lnTo>
                    <a:pt x="0" y="7885"/>
                  </a:lnTo>
                  <a:lnTo>
                    <a:pt x="13" y="11833"/>
                  </a:lnTo>
                  <a:cubicBezTo>
                    <a:pt x="25" y="13141"/>
                    <a:pt x="38" y="14461"/>
                    <a:pt x="63" y="15769"/>
                  </a:cubicBezTo>
                  <a:cubicBezTo>
                    <a:pt x="88" y="14461"/>
                    <a:pt x="101" y="13141"/>
                    <a:pt x="101" y="11833"/>
                  </a:cubicBezTo>
                  <a:lnTo>
                    <a:pt x="113" y="7885"/>
                  </a:lnTo>
                  <a:lnTo>
                    <a:pt x="101" y="3949"/>
                  </a:lnTo>
                  <a:lnTo>
                    <a:pt x="88" y="1975"/>
                  </a:lnTo>
                  <a:lnTo>
                    <a:pt x="63"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49"/>
            <p:cNvSpPr/>
            <p:nvPr/>
          </p:nvSpPr>
          <p:spPr>
            <a:xfrm>
              <a:off x="2192179" y="1878156"/>
              <a:ext cx="513043" cy="612245"/>
            </a:xfrm>
            <a:custGeom>
              <a:avLst/>
              <a:gdLst/>
              <a:ahLst/>
              <a:cxnLst/>
              <a:rect l="l" t="t" r="r" b="b"/>
              <a:pathLst>
                <a:path w="15153" h="18083" extrusionOk="0">
                  <a:moveTo>
                    <a:pt x="3542" y="979"/>
                  </a:moveTo>
                  <a:cubicBezTo>
                    <a:pt x="3566" y="979"/>
                    <a:pt x="3592" y="1019"/>
                    <a:pt x="3559" y="1019"/>
                  </a:cubicBezTo>
                  <a:cubicBezTo>
                    <a:pt x="3508" y="1019"/>
                    <a:pt x="3534" y="994"/>
                    <a:pt x="3534" y="981"/>
                  </a:cubicBezTo>
                  <a:cubicBezTo>
                    <a:pt x="3536" y="980"/>
                    <a:pt x="3539" y="979"/>
                    <a:pt x="3542" y="979"/>
                  </a:cubicBezTo>
                  <a:close/>
                  <a:moveTo>
                    <a:pt x="2364" y="906"/>
                  </a:moveTo>
                  <a:cubicBezTo>
                    <a:pt x="2452" y="906"/>
                    <a:pt x="2377" y="1006"/>
                    <a:pt x="2414" y="1057"/>
                  </a:cubicBezTo>
                  <a:cubicBezTo>
                    <a:pt x="2406" y="1090"/>
                    <a:pt x="2414" y="1107"/>
                    <a:pt x="2436" y="1107"/>
                  </a:cubicBezTo>
                  <a:cubicBezTo>
                    <a:pt x="2447" y="1107"/>
                    <a:pt x="2461" y="1103"/>
                    <a:pt x="2477" y="1094"/>
                  </a:cubicBezTo>
                  <a:cubicBezTo>
                    <a:pt x="2491" y="1091"/>
                    <a:pt x="2502" y="1090"/>
                    <a:pt x="2510" y="1090"/>
                  </a:cubicBezTo>
                  <a:cubicBezTo>
                    <a:pt x="2533" y="1090"/>
                    <a:pt x="2537" y="1101"/>
                    <a:pt x="2528" y="1120"/>
                  </a:cubicBezTo>
                  <a:cubicBezTo>
                    <a:pt x="2465" y="1120"/>
                    <a:pt x="2402" y="1120"/>
                    <a:pt x="2377" y="1094"/>
                  </a:cubicBezTo>
                  <a:cubicBezTo>
                    <a:pt x="2339" y="1057"/>
                    <a:pt x="2377" y="944"/>
                    <a:pt x="2364" y="906"/>
                  </a:cubicBezTo>
                  <a:close/>
                  <a:moveTo>
                    <a:pt x="2641" y="969"/>
                  </a:moveTo>
                  <a:lnTo>
                    <a:pt x="2641" y="981"/>
                  </a:lnTo>
                  <a:cubicBezTo>
                    <a:pt x="2762" y="981"/>
                    <a:pt x="2778" y="1133"/>
                    <a:pt x="2656" y="1133"/>
                  </a:cubicBezTo>
                  <a:cubicBezTo>
                    <a:pt x="2651" y="1133"/>
                    <a:pt x="2646" y="1133"/>
                    <a:pt x="2641" y="1132"/>
                  </a:cubicBezTo>
                  <a:cubicBezTo>
                    <a:pt x="2515" y="1120"/>
                    <a:pt x="2515" y="969"/>
                    <a:pt x="2641" y="969"/>
                  </a:cubicBezTo>
                  <a:close/>
                  <a:moveTo>
                    <a:pt x="2804" y="989"/>
                  </a:moveTo>
                  <a:cubicBezTo>
                    <a:pt x="2822" y="989"/>
                    <a:pt x="2826" y="1001"/>
                    <a:pt x="2817" y="1019"/>
                  </a:cubicBezTo>
                  <a:cubicBezTo>
                    <a:pt x="2834" y="1019"/>
                    <a:pt x="2856" y="991"/>
                    <a:pt x="2869" y="991"/>
                  </a:cubicBezTo>
                  <a:cubicBezTo>
                    <a:pt x="2876" y="991"/>
                    <a:pt x="2880" y="998"/>
                    <a:pt x="2880" y="1019"/>
                  </a:cubicBezTo>
                  <a:cubicBezTo>
                    <a:pt x="2875" y="1018"/>
                    <a:pt x="2871" y="1018"/>
                    <a:pt x="2868" y="1018"/>
                  </a:cubicBezTo>
                  <a:cubicBezTo>
                    <a:pt x="2807" y="1018"/>
                    <a:pt x="2829" y="1109"/>
                    <a:pt x="2829" y="1145"/>
                  </a:cubicBezTo>
                  <a:lnTo>
                    <a:pt x="2792" y="1145"/>
                  </a:lnTo>
                  <a:cubicBezTo>
                    <a:pt x="2792" y="1094"/>
                    <a:pt x="2792" y="1044"/>
                    <a:pt x="2779" y="994"/>
                  </a:cubicBezTo>
                  <a:cubicBezTo>
                    <a:pt x="2789" y="990"/>
                    <a:pt x="2798" y="989"/>
                    <a:pt x="2804" y="989"/>
                  </a:cubicBezTo>
                  <a:close/>
                  <a:moveTo>
                    <a:pt x="3019" y="1000"/>
                  </a:moveTo>
                  <a:cubicBezTo>
                    <a:pt x="3055" y="1000"/>
                    <a:pt x="3085" y="1025"/>
                    <a:pt x="3081" y="1094"/>
                  </a:cubicBezTo>
                  <a:lnTo>
                    <a:pt x="2943" y="1082"/>
                  </a:lnTo>
                  <a:lnTo>
                    <a:pt x="2943" y="1082"/>
                  </a:lnTo>
                  <a:cubicBezTo>
                    <a:pt x="2943" y="1170"/>
                    <a:pt x="3056" y="1107"/>
                    <a:pt x="3068" y="1157"/>
                  </a:cubicBezTo>
                  <a:lnTo>
                    <a:pt x="3005" y="1157"/>
                  </a:lnTo>
                  <a:cubicBezTo>
                    <a:pt x="2800" y="1148"/>
                    <a:pt x="2931" y="1000"/>
                    <a:pt x="3019" y="1000"/>
                  </a:cubicBezTo>
                  <a:close/>
                  <a:moveTo>
                    <a:pt x="3119" y="1006"/>
                  </a:moveTo>
                  <a:cubicBezTo>
                    <a:pt x="3144" y="1006"/>
                    <a:pt x="3156" y="1006"/>
                    <a:pt x="3156" y="1032"/>
                  </a:cubicBezTo>
                  <a:lnTo>
                    <a:pt x="3144" y="1044"/>
                  </a:lnTo>
                  <a:cubicBezTo>
                    <a:pt x="3148" y="1044"/>
                    <a:pt x="3158" y="1041"/>
                    <a:pt x="3170" y="1037"/>
                  </a:cubicBezTo>
                  <a:lnTo>
                    <a:pt x="3170" y="1037"/>
                  </a:lnTo>
                  <a:cubicBezTo>
                    <a:pt x="3128" y="1057"/>
                    <a:pt x="3156" y="1137"/>
                    <a:pt x="3156" y="1170"/>
                  </a:cubicBezTo>
                  <a:lnTo>
                    <a:pt x="3119" y="1170"/>
                  </a:lnTo>
                  <a:cubicBezTo>
                    <a:pt x="3119" y="1120"/>
                    <a:pt x="3119" y="1057"/>
                    <a:pt x="3119" y="1006"/>
                  </a:cubicBezTo>
                  <a:close/>
                  <a:moveTo>
                    <a:pt x="3232" y="1019"/>
                  </a:moveTo>
                  <a:cubicBezTo>
                    <a:pt x="3244" y="1019"/>
                    <a:pt x="3270" y="1044"/>
                    <a:pt x="3282" y="1044"/>
                  </a:cubicBezTo>
                  <a:cubicBezTo>
                    <a:pt x="3305" y="1044"/>
                    <a:pt x="3323" y="1031"/>
                    <a:pt x="3342" y="1031"/>
                  </a:cubicBezTo>
                  <a:cubicBezTo>
                    <a:pt x="3355" y="1031"/>
                    <a:pt x="3368" y="1037"/>
                    <a:pt x="3383" y="1057"/>
                  </a:cubicBezTo>
                  <a:cubicBezTo>
                    <a:pt x="3433" y="1107"/>
                    <a:pt x="3408" y="1157"/>
                    <a:pt x="3408" y="1182"/>
                  </a:cubicBezTo>
                  <a:cubicBezTo>
                    <a:pt x="3332" y="1182"/>
                    <a:pt x="3408" y="1044"/>
                    <a:pt x="3320" y="1044"/>
                  </a:cubicBezTo>
                  <a:cubicBezTo>
                    <a:pt x="3232" y="1044"/>
                    <a:pt x="3282" y="1132"/>
                    <a:pt x="3282" y="1182"/>
                  </a:cubicBezTo>
                  <a:cubicBezTo>
                    <a:pt x="3207" y="1182"/>
                    <a:pt x="3282" y="1044"/>
                    <a:pt x="3194" y="1032"/>
                  </a:cubicBezTo>
                  <a:cubicBezTo>
                    <a:pt x="3188" y="1032"/>
                    <a:pt x="3183" y="1032"/>
                    <a:pt x="3178" y="1033"/>
                  </a:cubicBezTo>
                  <a:lnTo>
                    <a:pt x="3178" y="1033"/>
                  </a:lnTo>
                  <a:cubicBezTo>
                    <a:pt x="3197" y="1027"/>
                    <a:pt x="3218" y="1019"/>
                    <a:pt x="3232" y="1019"/>
                  </a:cubicBezTo>
                  <a:close/>
                  <a:moveTo>
                    <a:pt x="3546" y="1044"/>
                  </a:moveTo>
                  <a:cubicBezTo>
                    <a:pt x="3609" y="1044"/>
                    <a:pt x="3584" y="1145"/>
                    <a:pt x="3584" y="1195"/>
                  </a:cubicBezTo>
                  <a:cubicBezTo>
                    <a:pt x="3521" y="1195"/>
                    <a:pt x="3546" y="1094"/>
                    <a:pt x="3546" y="1044"/>
                  </a:cubicBezTo>
                  <a:close/>
                  <a:moveTo>
                    <a:pt x="5806" y="1193"/>
                  </a:moveTo>
                  <a:cubicBezTo>
                    <a:pt x="5830" y="1193"/>
                    <a:pt x="5856" y="1233"/>
                    <a:pt x="5822" y="1233"/>
                  </a:cubicBezTo>
                  <a:cubicBezTo>
                    <a:pt x="5772" y="1233"/>
                    <a:pt x="5785" y="1220"/>
                    <a:pt x="5797" y="1195"/>
                  </a:cubicBezTo>
                  <a:cubicBezTo>
                    <a:pt x="5800" y="1194"/>
                    <a:pt x="5803" y="1193"/>
                    <a:pt x="5806" y="1193"/>
                  </a:cubicBezTo>
                  <a:close/>
                  <a:moveTo>
                    <a:pt x="3929" y="1072"/>
                  </a:moveTo>
                  <a:cubicBezTo>
                    <a:pt x="3944" y="1072"/>
                    <a:pt x="3959" y="1075"/>
                    <a:pt x="3974" y="1082"/>
                  </a:cubicBezTo>
                  <a:cubicBezTo>
                    <a:pt x="3970" y="1097"/>
                    <a:pt x="3963" y="1102"/>
                    <a:pt x="3954" y="1102"/>
                  </a:cubicBezTo>
                  <a:cubicBezTo>
                    <a:pt x="3939" y="1102"/>
                    <a:pt x="3921" y="1088"/>
                    <a:pt x="3908" y="1088"/>
                  </a:cubicBezTo>
                  <a:cubicBezTo>
                    <a:pt x="3904" y="1088"/>
                    <a:pt x="3901" y="1090"/>
                    <a:pt x="3898" y="1094"/>
                  </a:cubicBezTo>
                  <a:cubicBezTo>
                    <a:pt x="3886" y="1120"/>
                    <a:pt x="3923" y="1120"/>
                    <a:pt x="3936" y="1132"/>
                  </a:cubicBezTo>
                  <a:cubicBezTo>
                    <a:pt x="3949" y="1157"/>
                    <a:pt x="4011" y="1157"/>
                    <a:pt x="3986" y="1208"/>
                  </a:cubicBezTo>
                  <a:cubicBezTo>
                    <a:pt x="3972" y="1231"/>
                    <a:pt x="3953" y="1239"/>
                    <a:pt x="3934" y="1239"/>
                  </a:cubicBezTo>
                  <a:cubicBezTo>
                    <a:pt x="3902" y="1239"/>
                    <a:pt x="3869" y="1216"/>
                    <a:pt x="3861" y="1208"/>
                  </a:cubicBezTo>
                  <a:cubicBezTo>
                    <a:pt x="3848" y="1208"/>
                    <a:pt x="4024" y="1195"/>
                    <a:pt x="3911" y="1157"/>
                  </a:cubicBezTo>
                  <a:cubicBezTo>
                    <a:pt x="3819" y="1127"/>
                    <a:pt x="3868" y="1072"/>
                    <a:pt x="3929" y="1072"/>
                  </a:cubicBezTo>
                  <a:close/>
                  <a:moveTo>
                    <a:pt x="4024" y="1082"/>
                  </a:moveTo>
                  <a:cubicBezTo>
                    <a:pt x="4112" y="1082"/>
                    <a:pt x="4024" y="1220"/>
                    <a:pt x="4112" y="1220"/>
                  </a:cubicBezTo>
                  <a:cubicBezTo>
                    <a:pt x="4188" y="1220"/>
                    <a:pt x="4162" y="1132"/>
                    <a:pt x="4150" y="1094"/>
                  </a:cubicBezTo>
                  <a:cubicBezTo>
                    <a:pt x="4225" y="1094"/>
                    <a:pt x="4188" y="1195"/>
                    <a:pt x="4200" y="1245"/>
                  </a:cubicBezTo>
                  <a:cubicBezTo>
                    <a:pt x="4193" y="1249"/>
                    <a:pt x="4188" y="1250"/>
                    <a:pt x="4183" y="1250"/>
                  </a:cubicBezTo>
                  <a:cubicBezTo>
                    <a:pt x="4169" y="1250"/>
                    <a:pt x="4162" y="1239"/>
                    <a:pt x="4162" y="1220"/>
                  </a:cubicBezTo>
                  <a:cubicBezTo>
                    <a:pt x="4137" y="1220"/>
                    <a:pt x="4150" y="1245"/>
                    <a:pt x="4100" y="1245"/>
                  </a:cubicBezTo>
                  <a:cubicBezTo>
                    <a:pt x="4024" y="1245"/>
                    <a:pt x="4024" y="1145"/>
                    <a:pt x="4024" y="1082"/>
                  </a:cubicBezTo>
                  <a:close/>
                  <a:moveTo>
                    <a:pt x="3657" y="1049"/>
                  </a:moveTo>
                  <a:cubicBezTo>
                    <a:pt x="3667" y="1049"/>
                    <a:pt x="3672" y="1058"/>
                    <a:pt x="3672" y="1082"/>
                  </a:cubicBezTo>
                  <a:cubicBezTo>
                    <a:pt x="3690" y="1082"/>
                    <a:pt x="3731" y="1068"/>
                    <a:pt x="3766" y="1068"/>
                  </a:cubicBezTo>
                  <a:cubicBezTo>
                    <a:pt x="3804" y="1068"/>
                    <a:pt x="3836" y="1085"/>
                    <a:pt x="3823" y="1157"/>
                  </a:cubicBezTo>
                  <a:cubicBezTo>
                    <a:pt x="3818" y="1198"/>
                    <a:pt x="3803" y="1210"/>
                    <a:pt x="3783" y="1210"/>
                  </a:cubicBezTo>
                  <a:cubicBezTo>
                    <a:pt x="3754" y="1210"/>
                    <a:pt x="3715" y="1182"/>
                    <a:pt x="3685" y="1182"/>
                  </a:cubicBezTo>
                  <a:lnTo>
                    <a:pt x="3685" y="1271"/>
                  </a:lnTo>
                  <a:lnTo>
                    <a:pt x="3647" y="1271"/>
                  </a:lnTo>
                  <a:cubicBezTo>
                    <a:pt x="3647" y="1195"/>
                    <a:pt x="3647" y="1120"/>
                    <a:pt x="3634" y="1057"/>
                  </a:cubicBezTo>
                  <a:cubicBezTo>
                    <a:pt x="3643" y="1052"/>
                    <a:pt x="3651" y="1049"/>
                    <a:pt x="3657" y="1049"/>
                  </a:cubicBezTo>
                  <a:close/>
                  <a:moveTo>
                    <a:pt x="4250" y="1094"/>
                  </a:moveTo>
                  <a:cubicBezTo>
                    <a:pt x="4276" y="1094"/>
                    <a:pt x="4288" y="1094"/>
                    <a:pt x="4288" y="1120"/>
                  </a:cubicBezTo>
                  <a:lnTo>
                    <a:pt x="4288" y="1132"/>
                  </a:lnTo>
                  <a:cubicBezTo>
                    <a:pt x="4288" y="1132"/>
                    <a:pt x="4338" y="1107"/>
                    <a:pt x="4364" y="1107"/>
                  </a:cubicBezTo>
                  <a:cubicBezTo>
                    <a:pt x="4376" y="1107"/>
                    <a:pt x="4401" y="1132"/>
                    <a:pt x="4414" y="1132"/>
                  </a:cubicBezTo>
                  <a:cubicBezTo>
                    <a:pt x="4437" y="1132"/>
                    <a:pt x="4455" y="1119"/>
                    <a:pt x="4474" y="1119"/>
                  </a:cubicBezTo>
                  <a:cubicBezTo>
                    <a:pt x="4486" y="1119"/>
                    <a:pt x="4499" y="1125"/>
                    <a:pt x="4514" y="1145"/>
                  </a:cubicBezTo>
                  <a:cubicBezTo>
                    <a:pt x="4565" y="1195"/>
                    <a:pt x="4540" y="1245"/>
                    <a:pt x="4540" y="1271"/>
                  </a:cubicBezTo>
                  <a:cubicBezTo>
                    <a:pt x="4464" y="1271"/>
                    <a:pt x="4540" y="1132"/>
                    <a:pt x="4452" y="1132"/>
                  </a:cubicBezTo>
                  <a:cubicBezTo>
                    <a:pt x="4364" y="1132"/>
                    <a:pt x="4414" y="1220"/>
                    <a:pt x="4414" y="1271"/>
                  </a:cubicBezTo>
                  <a:cubicBezTo>
                    <a:pt x="4338" y="1271"/>
                    <a:pt x="4414" y="1132"/>
                    <a:pt x="4338" y="1120"/>
                  </a:cubicBezTo>
                  <a:cubicBezTo>
                    <a:pt x="4250" y="1120"/>
                    <a:pt x="4288" y="1220"/>
                    <a:pt x="4288" y="1258"/>
                  </a:cubicBezTo>
                  <a:lnTo>
                    <a:pt x="4263" y="1258"/>
                  </a:lnTo>
                  <a:cubicBezTo>
                    <a:pt x="4263" y="1208"/>
                    <a:pt x="4263" y="1145"/>
                    <a:pt x="4250" y="1094"/>
                  </a:cubicBezTo>
                  <a:close/>
                  <a:moveTo>
                    <a:pt x="4804" y="1082"/>
                  </a:moveTo>
                  <a:cubicBezTo>
                    <a:pt x="4879" y="1082"/>
                    <a:pt x="4841" y="1245"/>
                    <a:pt x="4854" y="1308"/>
                  </a:cubicBezTo>
                  <a:cubicBezTo>
                    <a:pt x="4829" y="1308"/>
                    <a:pt x="4816" y="1308"/>
                    <a:pt x="4829" y="1271"/>
                  </a:cubicBezTo>
                  <a:lnTo>
                    <a:pt x="4829" y="1271"/>
                  </a:lnTo>
                  <a:cubicBezTo>
                    <a:pt x="4807" y="1271"/>
                    <a:pt x="4795" y="1298"/>
                    <a:pt x="4768" y="1298"/>
                  </a:cubicBezTo>
                  <a:cubicBezTo>
                    <a:pt x="4764" y="1298"/>
                    <a:pt x="4759" y="1297"/>
                    <a:pt x="4753" y="1296"/>
                  </a:cubicBezTo>
                  <a:cubicBezTo>
                    <a:pt x="4691" y="1296"/>
                    <a:pt x="4640" y="1208"/>
                    <a:pt x="4678" y="1157"/>
                  </a:cubicBezTo>
                  <a:lnTo>
                    <a:pt x="4691" y="1157"/>
                  </a:lnTo>
                  <a:cubicBezTo>
                    <a:pt x="4701" y="1143"/>
                    <a:pt x="4712" y="1138"/>
                    <a:pt x="4723" y="1138"/>
                  </a:cubicBezTo>
                  <a:cubicBezTo>
                    <a:pt x="4750" y="1138"/>
                    <a:pt x="4777" y="1170"/>
                    <a:pt x="4804" y="1170"/>
                  </a:cubicBezTo>
                  <a:lnTo>
                    <a:pt x="4804" y="1082"/>
                  </a:lnTo>
                  <a:close/>
                  <a:moveTo>
                    <a:pt x="4980" y="1157"/>
                  </a:moveTo>
                  <a:cubicBezTo>
                    <a:pt x="5089" y="1157"/>
                    <a:pt x="5116" y="1321"/>
                    <a:pt x="4993" y="1321"/>
                  </a:cubicBezTo>
                  <a:cubicBezTo>
                    <a:pt x="4989" y="1321"/>
                    <a:pt x="4985" y="1321"/>
                    <a:pt x="4980" y="1321"/>
                  </a:cubicBezTo>
                  <a:cubicBezTo>
                    <a:pt x="4841" y="1308"/>
                    <a:pt x="4841" y="1157"/>
                    <a:pt x="4980" y="1157"/>
                  </a:cubicBezTo>
                  <a:close/>
                  <a:moveTo>
                    <a:pt x="5118" y="1107"/>
                  </a:moveTo>
                  <a:cubicBezTo>
                    <a:pt x="5180" y="1119"/>
                    <a:pt x="5157" y="1278"/>
                    <a:pt x="5156" y="1331"/>
                  </a:cubicBezTo>
                  <a:lnTo>
                    <a:pt x="5156" y="1331"/>
                  </a:lnTo>
                  <a:cubicBezTo>
                    <a:pt x="5107" y="1310"/>
                    <a:pt x="5118" y="1165"/>
                    <a:pt x="5118" y="1107"/>
                  </a:cubicBezTo>
                  <a:close/>
                  <a:moveTo>
                    <a:pt x="5278" y="1194"/>
                  </a:moveTo>
                  <a:cubicBezTo>
                    <a:pt x="5283" y="1194"/>
                    <a:pt x="5289" y="1195"/>
                    <a:pt x="5294" y="1195"/>
                  </a:cubicBezTo>
                  <a:cubicBezTo>
                    <a:pt x="5403" y="1195"/>
                    <a:pt x="5431" y="1359"/>
                    <a:pt x="5319" y="1359"/>
                  </a:cubicBezTo>
                  <a:cubicBezTo>
                    <a:pt x="5315" y="1359"/>
                    <a:pt x="5311" y="1359"/>
                    <a:pt x="5307" y="1359"/>
                  </a:cubicBezTo>
                  <a:cubicBezTo>
                    <a:pt x="5174" y="1334"/>
                    <a:pt x="5157" y="1194"/>
                    <a:pt x="5278" y="1194"/>
                  </a:cubicBezTo>
                  <a:close/>
                  <a:moveTo>
                    <a:pt x="5450" y="1215"/>
                  </a:moveTo>
                  <a:cubicBezTo>
                    <a:pt x="5463" y="1215"/>
                    <a:pt x="5467" y="1227"/>
                    <a:pt x="5458" y="1245"/>
                  </a:cubicBezTo>
                  <a:cubicBezTo>
                    <a:pt x="5474" y="1245"/>
                    <a:pt x="5497" y="1217"/>
                    <a:pt x="5513" y="1217"/>
                  </a:cubicBezTo>
                  <a:cubicBezTo>
                    <a:pt x="5522" y="1217"/>
                    <a:pt x="5529" y="1224"/>
                    <a:pt x="5533" y="1245"/>
                  </a:cubicBezTo>
                  <a:cubicBezTo>
                    <a:pt x="5524" y="1243"/>
                    <a:pt x="5517" y="1242"/>
                    <a:pt x="5510" y="1242"/>
                  </a:cubicBezTo>
                  <a:cubicBezTo>
                    <a:pt x="5450" y="1242"/>
                    <a:pt x="5470" y="1337"/>
                    <a:pt x="5470" y="1371"/>
                  </a:cubicBezTo>
                  <a:lnTo>
                    <a:pt x="5445" y="1371"/>
                  </a:lnTo>
                  <a:cubicBezTo>
                    <a:pt x="5445" y="1321"/>
                    <a:pt x="5445" y="1271"/>
                    <a:pt x="5432" y="1220"/>
                  </a:cubicBezTo>
                  <a:cubicBezTo>
                    <a:pt x="5439" y="1217"/>
                    <a:pt x="5445" y="1215"/>
                    <a:pt x="5450" y="1215"/>
                  </a:cubicBezTo>
                  <a:close/>
                  <a:moveTo>
                    <a:pt x="3321" y="1357"/>
                  </a:moveTo>
                  <a:cubicBezTo>
                    <a:pt x="3324" y="1357"/>
                    <a:pt x="3328" y="1357"/>
                    <a:pt x="3332" y="1359"/>
                  </a:cubicBezTo>
                  <a:cubicBezTo>
                    <a:pt x="3370" y="1359"/>
                    <a:pt x="3345" y="1359"/>
                    <a:pt x="3332" y="1371"/>
                  </a:cubicBezTo>
                  <a:lnTo>
                    <a:pt x="3345" y="1384"/>
                  </a:lnTo>
                  <a:cubicBezTo>
                    <a:pt x="3341" y="1388"/>
                    <a:pt x="3336" y="1390"/>
                    <a:pt x="3332" y="1390"/>
                  </a:cubicBezTo>
                  <a:cubicBezTo>
                    <a:pt x="3312" y="1390"/>
                    <a:pt x="3295" y="1357"/>
                    <a:pt x="3321" y="1357"/>
                  </a:cubicBezTo>
                  <a:close/>
                  <a:moveTo>
                    <a:pt x="5695" y="1241"/>
                  </a:moveTo>
                  <a:cubicBezTo>
                    <a:pt x="5711" y="1241"/>
                    <a:pt x="5729" y="1246"/>
                    <a:pt x="5747" y="1258"/>
                  </a:cubicBezTo>
                  <a:cubicBezTo>
                    <a:pt x="5744" y="1267"/>
                    <a:pt x="5739" y="1271"/>
                    <a:pt x="5733" y="1271"/>
                  </a:cubicBezTo>
                  <a:cubicBezTo>
                    <a:pt x="5722" y="1271"/>
                    <a:pt x="5708" y="1258"/>
                    <a:pt x="5697" y="1258"/>
                  </a:cubicBezTo>
                  <a:cubicBezTo>
                    <a:pt x="5692" y="1258"/>
                    <a:pt x="5687" y="1261"/>
                    <a:pt x="5684" y="1271"/>
                  </a:cubicBezTo>
                  <a:cubicBezTo>
                    <a:pt x="5671" y="1296"/>
                    <a:pt x="5697" y="1283"/>
                    <a:pt x="5709" y="1308"/>
                  </a:cubicBezTo>
                  <a:cubicBezTo>
                    <a:pt x="5722" y="1333"/>
                    <a:pt x="5785" y="1333"/>
                    <a:pt x="5759" y="1384"/>
                  </a:cubicBezTo>
                  <a:cubicBezTo>
                    <a:pt x="5751" y="1400"/>
                    <a:pt x="5737" y="1406"/>
                    <a:pt x="5722" y="1406"/>
                  </a:cubicBezTo>
                  <a:cubicBezTo>
                    <a:pt x="5691" y="1406"/>
                    <a:pt x="5655" y="1384"/>
                    <a:pt x="5646" y="1384"/>
                  </a:cubicBezTo>
                  <a:cubicBezTo>
                    <a:pt x="5634" y="1384"/>
                    <a:pt x="5797" y="1371"/>
                    <a:pt x="5697" y="1321"/>
                  </a:cubicBezTo>
                  <a:lnTo>
                    <a:pt x="5697" y="1321"/>
                  </a:lnTo>
                  <a:lnTo>
                    <a:pt x="5697" y="1333"/>
                  </a:lnTo>
                  <a:cubicBezTo>
                    <a:pt x="5610" y="1295"/>
                    <a:pt x="5641" y="1241"/>
                    <a:pt x="5695" y="1241"/>
                  </a:cubicBezTo>
                  <a:close/>
                  <a:moveTo>
                    <a:pt x="5797" y="1258"/>
                  </a:moveTo>
                  <a:cubicBezTo>
                    <a:pt x="5860" y="1258"/>
                    <a:pt x="5847" y="1359"/>
                    <a:pt x="5847" y="1409"/>
                  </a:cubicBezTo>
                  <a:cubicBezTo>
                    <a:pt x="5785" y="1409"/>
                    <a:pt x="5810" y="1308"/>
                    <a:pt x="5797" y="1258"/>
                  </a:cubicBezTo>
                  <a:close/>
                  <a:moveTo>
                    <a:pt x="5935" y="1220"/>
                  </a:moveTo>
                  <a:lnTo>
                    <a:pt x="5935" y="1233"/>
                  </a:lnTo>
                  <a:cubicBezTo>
                    <a:pt x="5935" y="1271"/>
                    <a:pt x="5948" y="1274"/>
                    <a:pt x="5961" y="1274"/>
                  </a:cubicBezTo>
                  <a:cubicBezTo>
                    <a:pt x="5963" y="1274"/>
                    <a:pt x="5966" y="1274"/>
                    <a:pt x="5968" y="1274"/>
                  </a:cubicBezTo>
                  <a:cubicBezTo>
                    <a:pt x="5978" y="1274"/>
                    <a:pt x="5986" y="1276"/>
                    <a:pt x="5986" y="1296"/>
                  </a:cubicBezTo>
                  <a:cubicBezTo>
                    <a:pt x="5979" y="1295"/>
                    <a:pt x="5973" y="1295"/>
                    <a:pt x="5968" y="1295"/>
                  </a:cubicBezTo>
                  <a:cubicBezTo>
                    <a:pt x="5860" y="1295"/>
                    <a:pt x="5986" y="1410"/>
                    <a:pt x="5986" y="1434"/>
                  </a:cubicBezTo>
                  <a:cubicBezTo>
                    <a:pt x="5977" y="1436"/>
                    <a:pt x="5969" y="1437"/>
                    <a:pt x="5962" y="1437"/>
                  </a:cubicBezTo>
                  <a:cubicBezTo>
                    <a:pt x="5870" y="1437"/>
                    <a:pt x="5930" y="1295"/>
                    <a:pt x="5860" y="1283"/>
                  </a:cubicBezTo>
                  <a:lnTo>
                    <a:pt x="5860" y="1258"/>
                  </a:lnTo>
                  <a:cubicBezTo>
                    <a:pt x="5871" y="1260"/>
                    <a:pt x="5878" y="1260"/>
                    <a:pt x="5884" y="1260"/>
                  </a:cubicBezTo>
                  <a:cubicBezTo>
                    <a:pt x="5917" y="1260"/>
                    <a:pt x="5871" y="1231"/>
                    <a:pt x="5935" y="1220"/>
                  </a:cubicBezTo>
                  <a:close/>
                  <a:moveTo>
                    <a:pt x="6172" y="1292"/>
                  </a:moveTo>
                  <a:cubicBezTo>
                    <a:pt x="6247" y="1292"/>
                    <a:pt x="6242" y="1397"/>
                    <a:pt x="6262" y="1459"/>
                  </a:cubicBezTo>
                  <a:cubicBezTo>
                    <a:pt x="6250" y="1459"/>
                    <a:pt x="6212" y="1447"/>
                    <a:pt x="6225" y="1434"/>
                  </a:cubicBezTo>
                  <a:lnTo>
                    <a:pt x="6225" y="1434"/>
                  </a:lnTo>
                  <a:cubicBezTo>
                    <a:pt x="6212" y="1434"/>
                    <a:pt x="6199" y="1459"/>
                    <a:pt x="6174" y="1459"/>
                  </a:cubicBezTo>
                  <a:cubicBezTo>
                    <a:pt x="6057" y="1436"/>
                    <a:pt x="6126" y="1357"/>
                    <a:pt x="6207" y="1357"/>
                  </a:cubicBezTo>
                  <a:cubicBezTo>
                    <a:pt x="6213" y="1357"/>
                    <a:pt x="6219" y="1358"/>
                    <a:pt x="6225" y="1359"/>
                  </a:cubicBezTo>
                  <a:cubicBezTo>
                    <a:pt x="6213" y="1301"/>
                    <a:pt x="6138" y="1338"/>
                    <a:pt x="6116" y="1306"/>
                  </a:cubicBezTo>
                  <a:lnTo>
                    <a:pt x="6116" y="1306"/>
                  </a:lnTo>
                  <a:cubicBezTo>
                    <a:pt x="6138" y="1297"/>
                    <a:pt x="6157" y="1292"/>
                    <a:pt x="6172" y="1292"/>
                  </a:cubicBezTo>
                  <a:close/>
                  <a:moveTo>
                    <a:pt x="6318" y="1316"/>
                  </a:moveTo>
                  <a:cubicBezTo>
                    <a:pt x="6331" y="1316"/>
                    <a:pt x="6338" y="1328"/>
                    <a:pt x="6338" y="1346"/>
                  </a:cubicBezTo>
                  <a:cubicBezTo>
                    <a:pt x="6338" y="1346"/>
                    <a:pt x="6370" y="1330"/>
                    <a:pt x="6396" y="1330"/>
                  </a:cubicBezTo>
                  <a:cubicBezTo>
                    <a:pt x="6402" y="1330"/>
                    <a:pt x="6408" y="1331"/>
                    <a:pt x="6413" y="1333"/>
                  </a:cubicBezTo>
                  <a:cubicBezTo>
                    <a:pt x="6438" y="1333"/>
                    <a:pt x="6438" y="1346"/>
                    <a:pt x="6464" y="1346"/>
                  </a:cubicBezTo>
                  <a:cubicBezTo>
                    <a:pt x="6482" y="1346"/>
                    <a:pt x="6498" y="1340"/>
                    <a:pt x="6514" y="1340"/>
                  </a:cubicBezTo>
                  <a:cubicBezTo>
                    <a:pt x="6530" y="1340"/>
                    <a:pt x="6545" y="1346"/>
                    <a:pt x="6564" y="1371"/>
                  </a:cubicBezTo>
                  <a:cubicBezTo>
                    <a:pt x="6602" y="1421"/>
                    <a:pt x="6577" y="1472"/>
                    <a:pt x="6589" y="1497"/>
                  </a:cubicBezTo>
                  <a:cubicBezTo>
                    <a:pt x="6514" y="1497"/>
                    <a:pt x="6589" y="1359"/>
                    <a:pt x="6501" y="1359"/>
                  </a:cubicBezTo>
                  <a:cubicBezTo>
                    <a:pt x="6413" y="1359"/>
                    <a:pt x="6464" y="1447"/>
                    <a:pt x="6464" y="1484"/>
                  </a:cubicBezTo>
                  <a:cubicBezTo>
                    <a:pt x="6388" y="1472"/>
                    <a:pt x="6464" y="1346"/>
                    <a:pt x="6376" y="1346"/>
                  </a:cubicBezTo>
                  <a:cubicBezTo>
                    <a:pt x="6300" y="1346"/>
                    <a:pt x="6338" y="1434"/>
                    <a:pt x="6350" y="1472"/>
                  </a:cubicBezTo>
                  <a:lnTo>
                    <a:pt x="6313" y="1472"/>
                  </a:lnTo>
                  <a:cubicBezTo>
                    <a:pt x="6313" y="1421"/>
                    <a:pt x="6313" y="1371"/>
                    <a:pt x="6300" y="1321"/>
                  </a:cubicBezTo>
                  <a:cubicBezTo>
                    <a:pt x="6307" y="1317"/>
                    <a:pt x="6313" y="1316"/>
                    <a:pt x="6318" y="1316"/>
                  </a:cubicBezTo>
                  <a:close/>
                  <a:moveTo>
                    <a:pt x="2624" y="1358"/>
                  </a:moveTo>
                  <a:cubicBezTo>
                    <a:pt x="2673" y="1358"/>
                    <a:pt x="2716" y="1399"/>
                    <a:pt x="2716" y="1447"/>
                  </a:cubicBezTo>
                  <a:lnTo>
                    <a:pt x="2578" y="1447"/>
                  </a:lnTo>
                  <a:cubicBezTo>
                    <a:pt x="2578" y="1535"/>
                    <a:pt x="2691" y="1472"/>
                    <a:pt x="2704" y="1522"/>
                  </a:cubicBezTo>
                  <a:lnTo>
                    <a:pt x="2641" y="1522"/>
                  </a:lnTo>
                  <a:cubicBezTo>
                    <a:pt x="2565" y="1522"/>
                    <a:pt x="2502" y="1421"/>
                    <a:pt x="2578" y="1371"/>
                  </a:cubicBezTo>
                  <a:cubicBezTo>
                    <a:pt x="2593" y="1362"/>
                    <a:pt x="2609" y="1358"/>
                    <a:pt x="2624" y="1358"/>
                  </a:cubicBezTo>
                  <a:close/>
                  <a:moveTo>
                    <a:pt x="6698" y="1358"/>
                  </a:moveTo>
                  <a:cubicBezTo>
                    <a:pt x="6747" y="1358"/>
                    <a:pt x="6791" y="1399"/>
                    <a:pt x="6791" y="1447"/>
                  </a:cubicBezTo>
                  <a:lnTo>
                    <a:pt x="6652" y="1434"/>
                  </a:lnTo>
                  <a:lnTo>
                    <a:pt x="6652" y="1434"/>
                  </a:lnTo>
                  <a:cubicBezTo>
                    <a:pt x="6665" y="1522"/>
                    <a:pt x="6765" y="1472"/>
                    <a:pt x="6778" y="1522"/>
                  </a:cubicBezTo>
                  <a:lnTo>
                    <a:pt x="6715" y="1522"/>
                  </a:lnTo>
                  <a:cubicBezTo>
                    <a:pt x="6652" y="1509"/>
                    <a:pt x="6577" y="1421"/>
                    <a:pt x="6652" y="1371"/>
                  </a:cubicBezTo>
                  <a:cubicBezTo>
                    <a:pt x="6667" y="1362"/>
                    <a:pt x="6683" y="1358"/>
                    <a:pt x="6698" y="1358"/>
                  </a:cubicBezTo>
                  <a:close/>
                  <a:moveTo>
                    <a:pt x="2442" y="1353"/>
                  </a:moveTo>
                  <a:cubicBezTo>
                    <a:pt x="2461" y="1353"/>
                    <a:pt x="2482" y="1359"/>
                    <a:pt x="2502" y="1371"/>
                  </a:cubicBezTo>
                  <a:cubicBezTo>
                    <a:pt x="2495" y="1382"/>
                    <a:pt x="2487" y="1386"/>
                    <a:pt x="2478" y="1386"/>
                  </a:cubicBezTo>
                  <a:cubicBezTo>
                    <a:pt x="2464" y="1386"/>
                    <a:pt x="2449" y="1376"/>
                    <a:pt x="2438" y="1376"/>
                  </a:cubicBezTo>
                  <a:cubicBezTo>
                    <a:pt x="2434" y="1376"/>
                    <a:pt x="2430" y="1378"/>
                    <a:pt x="2427" y="1384"/>
                  </a:cubicBezTo>
                  <a:cubicBezTo>
                    <a:pt x="2414" y="1409"/>
                    <a:pt x="2452" y="1396"/>
                    <a:pt x="2452" y="1421"/>
                  </a:cubicBezTo>
                  <a:cubicBezTo>
                    <a:pt x="2465" y="1447"/>
                    <a:pt x="2528" y="1447"/>
                    <a:pt x="2502" y="1497"/>
                  </a:cubicBezTo>
                  <a:cubicBezTo>
                    <a:pt x="2493" y="1520"/>
                    <a:pt x="2477" y="1528"/>
                    <a:pt x="2459" y="1528"/>
                  </a:cubicBezTo>
                  <a:cubicBezTo>
                    <a:pt x="2429" y="1528"/>
                    <a:pt x="2393" y="1505"/>
                    <a:pt x="2377" y="1497"/>
                  </a:cubicBezTo>
                  <a:cubicBezTo>
                    <a:pt x="2377" y="1484"/>
                    <a:pt x="2383" y="1478"/>
                    <a:pt x="2394" y="1478"/>
                  </a:cubicBezTo>
                  <a:cubicBezTo>
                    <a:pt x="2405" y="1478"/>
                    <a:pt x="2421" y="1484"/>
                    <a:pt x="2440" y="1497"/>
                  </a:cubicBezTo>
                  <a:cubicBezTo>
                    <a:pt x="2540" y="1497"/>
                    <a:pt x="2402" y="1421"/>
                    <a:pt x="2402" y="1421"/>
                  </a:cubicBezTo>
                  <a:cubicBezTo>
                    <a:pt x="2376" y="1379"/>
                    <a:pt x="2403" y="1353"/>
                    <a:pt x="2442" y="1353"/>
                  </a:cubicBezTo>
                  <a:close/>
                  <a:moveTo>
                    <a:pt x="2892" y="1308"/>
                  </a:moveTo>
                  <a:cubicBezTo>
                    <a:pt x="2955" y="1308"/>
                    <a:pt x="2930" y="1484"/>
                    <a:pt x="2943" y="1535"/>
                  </a:cubicBezTo>
                  <a:cubicBezTo>
                    <a:pt x="2936" y="1538"/>
                    <a:pt x="2930" y="1540"/>
                    <a:pt x="2925" y="1540"/>
                  </a:cubicBezTo>
                  <a:cubicBezTo>
                    <a:pt x="2912" y="1540"/>
                    <a:pt x="2905" y="1528"/>
                    <a:pt x="2905" y="1509"/>
                  </a:cubicBezTo>
                  <a:cubicBezTo>
                    <a:pt x="2892" y="1509"/>
                    <a:pt x="2867" y="1535"/>
                    <a:pt x="2842" y="1535"/>
                  </a:cubicBezTo>
                  <a:cubicBezTo>
                    <a:pt x="2767" y="1535"/>
                    <a:pt x="2716" y="1447"/>
                    <a:pt x="2767" y="1384"/>
                  </a:cubicBezTo>
                  <a:lnTo>
                    <a:pt x="2767" y="1384"/>
                  </a:lnTo>
                  <a:lnTo>
                    <a:pt x="2767" y="1396"/>
                  </a:lnTo>
                  <a:cubicBezTo>
                    <a:pt x="2783" y="1379"/>
                    <a:pt x="2797" y="1374"/>
                    <a:pt x="2810" y="1374"/>
                  </a:cubicBezTo>
                  <a:cubicBezTo>
                    <a:pt x="2836" y="1374"/>
                    <a:pt x="2859" y="1396"/>
                    <a:pt x="2892" y="1396"/>
                  </a:cubicBezTo>
                  <a:lnTo>
                    <a:pt x="2892" y="1308"/>
                  </a:lnTo>
                  <a:close/>
                  <a:moveTo>
                    <a:pt x="6866" y="1333"/>
                  </a:moveTo>
                  <a:cubicBezTo>
                    <a:pt x="6866" y="1386"/>
                    <a:pt x="6945" y="1412"/>
                    <a:pt x="6905" y="1412"/>
                  </a:cubicBezTo>
                  <a:cubicBezTo>
                    <a:pt x="6897" y="1412"/>
                    <a:pt x="6885" y="1411"/>
                    <a:pt x="6866" y="1409"/>
                  </a:cubicBezTo>
                  <a:lnTo>
                    <a:pt x="6866" y="1409"/>
                  </a:lnTo>
                  <a:cubicBezTo>
                    <a:pt x="6866" y="1434"/>
                    <a:pt x="6866" y="1472"/>
                    <a:pt x="6879" y="1509"/>
                  </a:cubicBezTo>
                  <a:cubicBezTo>
                    <a:pt x="6879" y="1518"/>
                    <a:pt x="6883" y="1519"/>
                    <a:pt x="6889" y="1519"/>
                  </a:cubicBezTo>
                  <a:cubicBezTo>
                    <a:pt x="6892" y="1519"/>
                    <a:pt x="6895" y="1519"/>
                    <a:pt x="6899" y="1519"/>
                  </a:cubicBezTo>
                  <a:cubicBezTo>
                    <a:pt x="6910" y="1519"/>
                    <a:pt x="6923" y="1522"/>
                    <a:pt x="6929" y="1547"/>
                  </a:cubicBezTo>
                  <a:cubicBezTo>
                    <a:pt x="6920" y="1549"/>
                    <a:pt x="6912" y="1550"/>
                    <a:pt x="6905" y="1550"/>
                  </a:cubicBezTo>
                  <a:cubicBezTo>
                    <a:pt x="6813" y="1550"/>
                    <a:pt x="6873" y="1408"/>
                    <a:pt x="6803" y="1396"/>
                  </a:cubicBezTo>
                  <a:cubicBezTo>
                    <a:pt x="6794" y="1378"/>
                    <a:pt x="6798" y="1366"/>
                    <a:pt x="6816" y="1366"/>
                  </a:cubicBezTo>
                  <a:cubicBezTo>
                    <a:pt x="6822" y="1366"/>
                    <a:pt x="6831" y="1368"/>
                    <a:pt x="6841" y="1371"/>
                  </a:cubicBezTo>
                  <a:cubicBezTo>
                    <a:pt x="6816" y="1346"/>
                    <a:pt x="6828" y="1333"/>
                    <a:pt x="6866" y="1333"/>
                  </a:cubicBezTo>
                  <a:close/>
                  <a:moveTo>
                    <a:pt x="3207" y="1333"/>
                  </a:moveTo>
                  <a:cubicBezTo>
                    <a:pt x="3282" y="1333"/>
                    <a:pt x="3244" y="1497"/>
                    <a:pt x="3257" y="1560"/>
                  </a:cubicBezTo>
                  <a:cubicBezTo>
                    <a:pt x="3250" y="1563"/>
                    <a:pt x="3244" y="1565"/>
                    <a:pt x="3239" y="1565"/>
                  </a:cubicBezTo>
                  <a:cubicBezTo>
                    <a:pt x="3226" y="1565"/>
                    <a:pt x="3219" y="1553"/>
                    <a:pt x="3219" y="1535"/>
                  </a:cubicBezTo>
                  <a:cubicBezTo>
                    <a:pt x="3207" y="1535"/>
                    <a:pt x="3182" y="1560"/>
                    <a:pt x="3156" y="1560"/>
                  </a:cubicBezTo>
                  <a:cubicBezTo>
                    <a:pt x="3094" y="1560"/>
                    <a:pt x="3031" y="1459"/>
                    <a:pt x="3094" y="1409"/>
                  </a:cubicBezTo>
                  <a:cubicBezTo>
                    <a:pt x="3108" y="1394"/>
                    <a:pt x="3120" y="1389"/>
                    <a:pt x="3131" y="1389"/>
                  </a:cubicBezTo>
                  <a:cubicBezTo>
                    <a:pt x="3159" y="1389"/>
                    <a:pt x="3180" y="1421"/>
                    <a:pt x="3207" y="1421"/>
                  </a:cubicBezTo>
                  <a:lnTo>
                    <a:pt x="3207" y="1333"/>
                  </a:lnTo>
                  <a:close/>
                  <a:moveTo>
                    <a:pt x="3319" y="1420"/>
                  </a:moveTo>
                  <a:cubicBezTo>
                    <a:pt x="3378" y="1420"/>
                    <a:pt x="3345" y="1512"/>
                    <a:pt x="3345" y="1560"/>
                  </a:cubicBezTo>
                  <a:lnTo>
                    <a:pt x="3358" y="1572"/>
                  </a:lnTo>
                  <a:cubicBezTo>
                    <a:pt x="3295" y="1572"/>
                    <a:pt x="3320" y="1472"/>
                    <a:pt x="3307" y="1421"/>
                  </a:cubicBezTo>
                  <a:cubicBezTo>
                    <a:pt x="3312" y="1421"/>
                    <a:pt x="3316" y="1420"/>
                    <a:pt x="3319" y="1420"/>
                  </a:cubicBezTo>
                  <a:close/>
                  <a:moveTo>
                    <a:pt x="3457" y="1405"/>
                  </a:moveTo>
                  <a:cubicBezTo>
                    <a:pt x="3534" y="1405"/>
                    <a:pt x="3536" y="1510"/>
                    <a:pt x="3546" y="1572"/>
                  </a:cubicBezTo>
                  <a:lnTo>
                    <a:pt x="3546" y="1585"/>
                  </a:lnTo>
                  <a:cubicBezTo>
                    <a:pt x="3521" y="1585"/>
                    <a:pt x="3471" y="1572"/>
                    <a:pt x="3508" y="1560"/>
                  </a:cubicBezTo>
                  <a:cubicBezTo>
                    <a:pt x="3478" y="1560"/>
                    <a:pt x="3472" y="1576"/>
                    <a:pt x="3452" y="1576"/>
                  </a:cubicBezTo>
                  <a:cubicBezTo>
                    <a:pt x="3447" y="1576"/>
                    <a:pt x="3441" y="1575"/>
                    <a:pt x="3433" y="1572"/>
                  </a:cubicBezTo>
                  <a:cubicBezTo>
                    <a:pt x="3332" y="1527"/>
                    <a:pt x="3422" y="1482"/>
                    <a:pt x="3487" y="1482"/>
                  </a:cubicBezTo>
                  <a:cubicBezTo>
                    <a:pt x="3495" y="1482"/>
                    <a:pt x="3502" y="1483"/>
                    <a:pt x="3508" y="1484"/>
                  </a:cubicBezTo>
                  <a:cubicBezTo>
                    <a:pt x="3508" y="1451"/>
                    <a:pt x="3481" y="1440"/>
                    <a:pt x="3451" y="1440"/>
                  </a:cubicBezTo>
                  <a:cubicBezTo>
                    <a:pt x="3436" y="1440"/>
                    <a:pt x="3420" y="1442"/>
                    <a:pt x="3408" y="1447"/>
                  </a:cubicBezTo>
                  <a:lnTo>
                    <a:pt x="3395" y="1421"/>
                  </a:lnTo>
                  <a:cubicBezTo>
                    <a:pt x="3420" y="1410"/>
                    <a:pt x="3440" y="1405"/>
                    <a:pt x="3457" y="1405"/>
                  </a:cubicBezTo>
                  <a:close/>
                  <a:moveTo>
                    <a:pt x="7004" y="1509"/>
                  </a:moveTo>
                  <a:lnTo>
                    <a:pt x="7004" y="1522"/>
                  </a:lnTo>
                  <a:cubicBezTo>
                    <a:pt x="6993" y="1555"/>
                    <a:pt x="6992" y="1587"/>
                    <a:pt x="6967" y="1587"/>
                  </a:cubicBezTo>
                  <a:cubicBezTo>
                    <a:pt x="6963" y="1587"/>
                    <a:pt x="6959" y="1587"/>
                    <a:pt x="6954" y="1585"/>
                  </a:cubicBezTo>
                  <a:cubicBezTo>
                    <a:pt x="6967" y="1535"/>
                    <a:pt x="6941" y="1509"/>
                    <a:pt x="7004" y="1509"/>
                  </a:cubicBezTo>
                  <a:close/>
                  <a:moveTo>
                    <a:pt x="7211" y="1429"/>
                  </a:moveTo>
                  <a:cubicBezTo>
                    <a:pt x="7243" y="1429"/>
                    <a:pt x="7268" y="1442"/>
                    <a:pt x="7256" y="1472"/>
                  </a:cubicBezTo>
                  <a:cubicBezTo>
                    <a:pt x="7240" y="1460"/>
                    <a:pt x="7222" y="1454"/>
                    <a:pt x="7206" y="1454"/>
                  </a:cubicBezTo>
                  <a:cubicBezTo>
                    <a:pt x="7173" y="1454"/>
                    <a:pt x="7147" y="1479"/>
                    <a:pt x="7155" y="1522"/>
                  </a:cubicBezTo>
                  <a:cubicBezTo>
                    <a:pt x="7168" y="1585"/>
                    <a:pt x="7256" y="1547"/>
                    <a:pt x="7268" y="1585"/>
                  </a:cubicBezTo>
                  <a:cubicBezTo>
                    <a:pt x="7262" y="1591"/>
                    <a:pt x="7253" y="1594"/>
                    <a:pt x="7243" y="1594"/>
                  </a:cubicBezTo>
                  <a:cubicBezTo>
                    <a:pt x="7234" y="1594"/>
                    <a:pt x="7224" y="1591"/>
                    <a:pt x="7218" y="1585"/>
                  </a:cubicBezTo>
                  <a:cubicBezTo>
                    <a:pt x="7155" y="1572"/>
                    <a:pt x="7092" y="1522"/>
                    <a:pt x="7117" y="1459"/>
                  </a:cubicBezTo>
                  <a:lnTo>
                    <a:pt x="7117" y="1459"/>
                  </a:lnTo>
                  <a:lnTo>
                    <a:pt x="7117" y="1472"/>
                  </a:lnTo>
                  <a:cubicBezTo>
                    <a:pt x="7131" y="1445"/>
                    <a:pt x="7175" y="1429"/>
                    <a:pt x="7211" y="1429"/>
                  </a:cubicBezTo>
                  <a:close/>
                  <a:moveTo>
                    <a:pt x="3618" y="1426"/>
                  </a:moveTo>
                  <a:cubicBezTo>
                    <a:pt x="3627" y="1426"/>
                    <a:pt x="3630" y="1435"/>
                    <a:pt x="3622" y="1459"/>
                  </a:cubicBezTo>
                  <a:cubicBezTo>
                    <a:pt x="3622" y="1459"/>
                    <a:pt x="3685" y="1434"/>
                    <a:pt x="3710" y="1434"/>
                  </a:cubicBezTo>
                  <a:cubicBezTo>
                    <a:pt x="3722" y="1434"/>
                    <a:pt x="3747" y="1459"/>
                    <a:pt x="3760" y="1459"/>
                  </a:cubicBezTo>
                  <a:cubicBezTo>
                    <a:pt x="3783" y="1459"/>
                    <a:pt x="3801" y="1446"/>
                    <a:pt x="3820" y="1446"/>
                  </a:cubicBezTo>
                  <a:cubicBezTo>
                    <a:pt x="3832" y="1446"/>
                    <a:pt x="3845" y="1452"/>
                    <a:pt x="3861" y="1472"/>
                  </a:cubicBezTo>
                  <a:cubicBezTo>
                    <a:pt x="3911" y="1522"/>
                    <a:pt x="3886" y="1572"/>
                    <a:pt x="3886" y="1610"/>
                  </a:cubicBezTo>
                  <a:cubicBezTo>
                    <a:pt x="3810" y="1610"/>
                    <a:pt x="3886" y="1472"/>
                    <a:pt x="3798" y="1459"/>
                  </a:cubicBezTo>
                  <a:cubicBezTo>
                    <a:pt x="3710" y="1459"/>
                    <a:pt x="3760" y="1560"/>
                    <a:pt x="3760" y="1597"/>
                  </a:cubicBezTo>
                  <a:cubicBezTo>
                    <a:pt x="3685" y="1597"/>
                    <a:pt x="3760" y="1459"/>
                    <a:pt x="3685" y="1459"/>
                  </a:cubicBezTo>
                  <a:cubicBezTo>
                    <a:pt x="3679" y="1458"/>
                    <a:pt x="3675" y="1458"/>
                    <a:pt x="3670" y="1458"/>
                  </a:cubicBezTo>
                  <a:cubicBezTo>
                    <a:pt x="3601" y="1458"/>
                    <a:pt x="3634" y="1549"/>
                    <a:pt x="3634" y="1585"/>
                  </a:cubicBezTo>
                  <a:lnTo>
                    <a:pt x="3609" y="1585"/>
                  </a:lnTo>
                  <a:cubicBezTo>
                    <a:pt x="3609" y="1535"/>
                    <a:pt x="3609" y="1484"/>
                    <a:pt x="3597" y="1434"/>
                  </a:cubicBezTo>
                  <a:cubicBezTo>
                    <a:pt x="3606" y="1429"/>
                    <a:pt x="3613" y="1426"/>
                    <a:pt x="3618" y="1426"/>
                  </a:cubicBezTo>
                  <a:close/>
                  <a:moveTo>
                    <a:pt x="7369" y="1447"/>
                  </a:moveTo>
                  <a:lnTo>
                    <a:pt x="7382" y="1459"/>
                  </a:lnTo>
                  <a:cubicBezTo>
                    <a:pt x="7475" y="1459"/>
                    <a:pt x="7515" y="1612"/>
                    <a:pt x="7407" y="1612"/>
                  </a:cubicBezTo>
                  <a:cubicBezTo>
                    <a:pt x="7399" y="1612"/>
                    <a:pt x="7391" y="1612"/>
                    <a:pt x="7382" y="1610"/>
                  </a:cubicBezTo>
                  <a:cubicBezTo>
                    <a:pt x="7256" y="1585"/>
                    <a:pt x="7243" y="1447"/>
                    <a:pt x="7369" y="1447"/>
                  </a:cubicBezTo>
                  <a:close/>
                  <a:moveTo>
                    <a:pt x="4011" y="1459"/>
                  </a:moveTo>
                  <a:cubicBezTo>
                    <a:pt x="4049" y="1459"/>
                    <a:pt x="4062" y="1459"/>
                    <a:pt x="4049" y="1484"/>
                  </a:cubicBezTo>
                  <a:cubicBezTo>
                    <a:pt x="4069" y="1484"/>
                    <a:pt x="4089" y="1468"/>
                    <a:pt x="4122" y="1468"/>
                  </a:cubicBezTo>
                  <a:cubicBezTo>
                    <a:pt x="4131" y="1468"/>
                    <a:pt x="4140" y="1469"/>
                    <a:pt x="4150" y="1472"/>
                  </a:cubicBezTo>
                  <a:cubicBezTo>
                    <a:pt x="4188" y="1497"/>
                    <a:pt x="4188" y="1585"/>
                    <a:pt x="4200" y="1635"/>
                  </a:cubicBezTo>
                  <a:cubicBezTo>
                    <a:pt x="4112" y="1635"/>
                    <a:pt x="4200" y="1497"/>
                    <a:pt x="4112" y="1484"/>
                  </a:cubicBezTo>
                  <a:cubicBezTo>
                    <a:pt x="4011" y="1484"/>
                    <a:pt x="4062" y="1572"/>
                    <a:pt x="4062" y="1623"/>
                  </a:cubicBezTo>
                  <a:lnTo>
                    <a:pt x="4024" y="1623"/>
                  </a:lnTo>
                  <a:cubicBezTo>
                    <a:pt x="4024" y="1572"/>
                    <a:pt x="4024" y="1509"/>
                    <a:pt x="4011" y="1459"/>
                  </a:cubicBezTo>
                  <a:close/>
                  <a:moveTo>
                    <a:pt x="6079" y="1604"/>
                  </a:moveTo>
                  <a:cubicBezTo>
                    <a:pt x="6103" y="1604"/>
                    <a:pt x="6115" y="1637"/>
                    <a:pt x="6095" y="1637"/>
                  </a:cubicBezTo>
                  <a:cubicBezTo>
                    <a:pt x="6093" y="1637"/>
                    <a:pt x="6090" y="1636"/>
                    <a:pt x="6086" y="1635"/>
                  </a:cubicBezTo>
                  <a:cubicBezTo>
                    <a:pt x="6036" y="1635"/>
                    <a:pt x="6049" y="1623"/>
                    <a:pt x="6061" y="1610"/>
                  </a:cubicBezTo>
                  <a:cubicBezTo>
                    <a:pt x="6068" y="1606"/>
                    <a:pt x="6074" y="1604"/>
                    <a:pt x="6079" y="1604"/>
                  </a:cubicBezTo>
                  <a:close/>
                  <a:moveTo>
                    <a:pt x="4311" y="1484"/>
                  </a:moveTo>
                  <a:cubicBezTo>
                    <a:pt x="4316" y="1484"/>
                    <a:pt x="4321" y="1484"/>
                    <a:pt x="4326" y="1484"/>
                  </a:cubicBezTo>
                  <a:cubicBezTo>
                    <a:pt x="4431" y="1484"/>
                    <a:pt x="4460" y="1638"/>
                    <a:pt x="4351" y="1638"/>
                  </a:cubicBezTo>
                  <a:cubicBezTo>
                    <a:pt x="4344" y="1638"/>
                    <a:pt x="4335" y="1637"/>
                    <a:pt x="4326" y="1635"/>
                  </a:cubicBezTo>
                  <a:cubicBezTo>
                    <a:pt x="4193" y="1623"/>
                    <a:pt x="4199" y="1484"/>
                    <a:pt x="4311" y="1484"/>
                  </a:cubicBezTo>
                  <a:close/>
                  <a:moveTo>
                    <a:pt x="7532" y="1476"/>
                  </a:moveTo>
                  <a:cubicBezTo>
                    <a:pt x="7541" y="1476"/>
                    <a:pt x="7545" y="1482"/>
                    <a:pt x="7545" y="1497"/>
                  </a:cubicBezTo>
                  <a:lnTo>
                    <a:pt x="7545" y="1509"/>
                  </a:lnTo>
                  <a:cubicBezTo>
                    <a:pt x="7564" y="1509"/>
                    <a:pt x="7583" y="1488"/>
                    <a:pt x="7607" y="1488"/>
                  </a:cubicBezTo>
                  <a:cubicBezTo>
                    <a:pt x="7615" y="1488"/>
                    <a:pt x="7624" y="1491"/>
                    <a:pt x="7633" y="1497"/>
                  </a:cubicBezTo>
                  <a:cubicBezTo>
                    <a:pt x="7671" y="1509"/>
                    <a:pt x="7683" y="1597"/>
                    <a:pt x="7683" y="1648"/>
                  </a:cubicBezTo>
                  <a:cubicBezTo>
                    <a:pt x="7608" y="1648"/>
                    <a:pt x="7683" y="1509"/>
                    <a:pt x="7595" y="1509"/>
                  </a:cubicBezTo>
                  <a:cubicBezTo>
                    <a:pt x="7507" y="1509"/>
                    <a:pt x="7558" y="1585"/>
                    <a:pt x="7558" y="1635"/>
                  </a:cubicBezTo>
                  <a:lnTo>
                    <a:pt x="7520" y="1635"/>
                  </a:lnTo>
                  <a:cubicBezTo>
                    <a:pt x="7520" y="1585"/>
                    <a:pt x="7520" y="1535"/>
                    <a:pt x="7507" y="1484"/>
                  </a:cubicBezTo>
                  <a:cubicBezTo>
                    <a:pt x="7518" y="1479"/>
                    <a:pt x="7526" y="1476"/>
                    <a:pt x="7532" y="1476"/>
                  </a:cubicBezTo>
                  <a:close/>
                  <a:moveTo>
                    <a:pt x="4464" y="1497"/>
                  </a:moveTo>
                  <a:cubicBezTo>
                    <a:pt x="4489" y="1497"/>
                    <a:pt x="4502" y="1509"/>
                    <a:pt x="4502" y="1535"/>
                  </a:cubicBezTo>
                  <a:cubicBezTo>
                    <a:pt x="4506" y="1535"/>
                    <a:pt x="4510" y="1534"/>
                    <a:pt x="4514" y="1532"/>
                  </a:cubicBezTo>
                  <a:lnTo>
                    <a:pt x="4514" y="1532"/>
                  </a:lnTo>
                  <a:cubicBezTo>
                    <a:pt x="4483" y="1557"/>
                    <a:pt x="4514" y="1620"/>
                    <a:pt x="4514" y="1660"/>
                  </a:cubicBezTo>
                  <a:cubicBezTo>
                    <a:pt x="4452" y="1660"/>
                    <a:pt x="4477" y="1560"/>
                    <a:pt x="4464" y="1497"/>
                  </a:cubicBezTo>
                  <a:close/>
                  <a:moveTo>
                    <a:pt x="4574" y="1507"/>
                  </a:moveTo>
                  <a:cubicBezTo>
                    <a:pt x="4579" y="1507"/>
                    <a:pt x="4585" y="1508"/>
                    <a:pt x="4590" y="1509"/>
                  </a:cubicBezTo>
                  <a:lnTo>
                    <a:pt x="4602" y="1509"/>
                  </a:lnTo>
                  <a:cubicBezTo>
                    <a:pt x="4653" y="1535"/>
                    <a:pt x="4640" y="1623"/>
                    <a:pt x="4640" y="1673"/>
                  </a:cubicBezTo>
                  <a:cubicBezTo>
                    <a:pt x="4565" y="1673"/>
                    <a:pt x="4640" y="1535"/>
                    <a:pt x="4552" y="1522"/>
                  </a:cubicBezTo>
                  <a:cubicBezTo>
                    <a:pt x="4543" y="1522"/>
                    <a:pt x="4534" y="1523"/>
                    <a:pt x="4528" y="1525"/>
                  </a:cubicBezTo>
                  <a:lnTo>
                    <a:pt x="4528" y="1525"/>
                  </a:lnTo>
                  <a:cubicBezTo>
                    <a:pt x="4542" y="1517"/>
                    <a:pt x="4557" y="1507"/>
                    <a:pt x="4574" y="1507"/>
                  </a:cubicBezTo>
                  <a:close/>
                  <a:moveTo>
                    <a:pt x="7780" y="1510"/>
                  </a:moveTo>
                  <a:cubicBezTo>
                    <a:pt x="7807" y="1510"/>
                    <a:pt x="7830" y="1521"/>
                    <a:pt x="7822" y="1547"/>
                  </a:cubicBezTo>
                  <a:cubicBezTo>
                    <a:pt x="7822" y="1547"/>
                    <a:pt x="7794" y="1530"/>
                    <a:pt x="7775" y="1530"/>
                  </a:cubicBezTo>
                  <a:cubicBezTo>
                    <a:pt x="7766" y="1530"/>
                    <a:pt x="7759" y="1535"/>
                    <a:pt x="7759" y="1547"/>
                  </a:cubicBezTo>
                  <a:cubicBezTo>
                    <a:pt x="7759" y="1585"/>
                    <a:pt x="7822" y="1572"/>
                    <a:pt x="7834" y="1610"/>
                  </a:cubicBezTo>
                  <a:cubicBezTo>
                    <a:pt x="7858" y="1658"/>
                    <a:pt x="7833" y="1675"/>
                    <a:pt x="7802" y="1675"/>
                  </a:cubicBezTo>
                  <a:cubicBezTo>
                    <a:pt x="7769" y="1675"/>
                    <a:pt x="7727" y="1655"/>
                    <a:pt x="7734" y="1635"/>
                  </a:cubicBezTo>
                  <a:lnTo>
                    <a:pt x="7734" y="1635"/>
                  </a:lnTo>
                  <a:cubicBezTo>
                    <a:pt x="7752" y="1646"/>
                    <a:pt x="7769" y="1651"/>
                    <a:pt x="7783" y="1651"/>
                  </a:cubicBezTo>
                  <a:cubicBezTo>
                    <a:pt x="7816" y="1651"/>
                    <a:pt x="7828" y="1624"/>
                    <a:pt x="7784" y="1597"/>
                  </a:cubicBezTo>
                  <a:cubicBezTo>
                    <a:pt x="7669" y="1548"/>
                    <a:pt x="7731" y="1510"/>
                    <a:pt x="7780" y="1510"/>
                  </a:cubicBezTo>
                  <a:close/>
                  <a:moveTo>
                    <a:pt x="4691" y="1522"/>
                  </a:moveTo>
                  <a:cubicBezTo>
                    <a:pt x="4779" y="1522"/>
                    <a:pt x="4691" y="1610"/>
                    <a:pt x="4741" y="1648"/>
                  </a:cubicBezTo>
                  <a:cubicBezTo>
                    <a:pt x="4752" y="1653"/>
                    <a:pt x="4771" y="1659"/>
                    <a:pt x="4788" y="1659"/>
                  </a:cubicBezTo>
                  <a:cubicBezTo>
                    <a:pt x="4810" y="1659"/>
                    <a:pt x="4829" y="1650"/>
                    <a:pt x="4829" y="1623"/>
                  </a:cubicBezTo>
                  <a:lnTo>
                    <a:pt x="4829" y="1535"/>
                  </a:lnTo>
                  <a:cubicBezTo>
                    <a:pt x="4879" y="1535"/>
                    <a:pt x="4854" y="1635"/>
                    <a:pt x="4867" y="1685"/>
                  </a:cubicBezTo>
                  <a:cubicBezTo>
                    <a:pt x="4860" y="1689"/>
                    <a:pt x="4854" y="1690"/>
                    <a:pt x="4849" y="1690"/>
                  </a:cubicBezTo>
                  <a:cubicBezTo>
                    <a:pt x="4836" y="1690"/>
                    <a:pt x="4829" y="1679"/>
                    <a:pt x="4829" y="1660"/>
                  </a:cubicBezTo>
                  <a:cubicBezTo>
                    <a:pt x="4810" y="1660"/>
                    <a:pt x="4791" y="1682"/>
                    <a:pt x="4767" y="1682"/>
                  </a:cubicBezTo>
                  <a:cubicBezTo>
                    <a:pt x="4759" y="1682"/>
                    <a:pt x="4750" y="1679"/>
                    <a:pt x="4741" y="1673"/>
                  </a:cubicBezTo>
                  <a:cubicBezTo>
                    <a:pt x="4703" y="1660"/>
                    <a:pt x="4691" y="1572"/>
                    <a:pt x="4691" y="1522"/>
                  </a:cubicBezTo>
                  <a:close/>
                  <a:moveTo>
                    <a:pt x="7897" y="1535"/>
                  </a:moveTo>
                  <a:lnTo>
                    <a:pt x="7910" y="1547"/>
                  </a:lnTo>
                  <a:cubicBezTo>
                    <a:pt x="7920" y="1539"/>
                    <a:pt x="7932" y="1536"/>
                    <a:pt x="7945" y="1536"/>
                  </a:cubicBezTo>
                  <a:cubicBezTo>
                    <a:pt x="7992" y="1536"/>
                    <a:pt x="8045" y="1585"/>
                    <a:pt x="8035" y="1635"/>
                  </a:cubicBezTo>
                  <a:lnTo>
                    <a:pt x="7910" y="1610"/>
                  </a:lnTo>
                  <a:lnTo>
                    <a:pt x="7910" y="1610"/>
                  </a:lnTo>
                  <a:cubicBezTo>
                    <a:pt x="7922" y="1698"/>
                    <a:pt x="8023" y="1648"/>
                    <a:pt x="8035" y="1698"/>
                  </a:cubicBezTo>
                  <a:lnTo>
                    <a:pt x="7973" y="1698"/>
                  </a:lnTo>
                  <a:cubicBezTo>
                    <a:pt x="7910" y="1685"/>
                    <a:pt x="7822" y="1597"/>
                    <a:pt x="7897" y="1535"/>
                  </a:cubicBezTo>
                  <a:close/>
                  <a:moveTo>
                    <a:pt x="4934" y="1542"/>
                  </a:moveTo>
                  <a:cubicBezTo>
                    <a:pt x="4948" y="1542"/>
                    <a:pt x="4955" y="1554"/>
                    <a:pt x="4955" y="1572"/>
                  </a:cubicBezTo>
                  <a:cubicBezTo>
                    <a:pt x="4978" y="1572"/>
                    <a:pt x="5001" y="1553"/>
                    <a:pt x="5024" y="1553"/>
                  </a:cubicBezTo>
                  <a:cubicBezTo>
                    <a:pt x="5039" y="1553"/>
                    <a:pt x="5053" y="1561"/>
                    <a:pt x="5068" y="1585"/>
                  </a:cubicBezTo>
                  <a:cubicBezTo>
                    <a:pt x="5087" y="1585"/>
                    <a:pt x="5105" y="1564"/>
                    <a:pt x="5130" y="1564"/>
                  </a:cubicBezTo>
                  <a:cubicBezTo>
                    <a:pt x="5138" y="1564"/>
                    <a:pt x="5146" y="1566"/>
                    <a:pt x="5156" y="1572"/>
                  </a:cubicBezTo>
                  <a:cubicBezTo>
                    <a:pt x="5193" y="1585"/>
                    <a:pt x="5194" y="1671"/>
                    <a:pt x="5194" y="1722"/>
                  </a:cubicBezTo>
                  <a:lnTo>
                    <a:pt x="5194" y="1722"/>
                  </a:lnTo>
                  <a:cubicBezTo>
                    <a:pt x="5140" y="1706"/>
                    <a:pt x="5201" y="1585"/>
                    <a:pt x="5118" y="1585"/>
                  </a:cubicBezTo>
                  <a:cubicBezTo>
                    <a:pt x="5030" y="1585"/>
                    <a:pt x="5080" y="1673"/>
                    <a:pt x="5080" y="1711"/>
                  </a:cubicBezTo>
                  <a:cubicBezTo>
                    <a:pt x="5005" y="1711"/>
                    <a:pt x="5080" y="1572"/>
                    <a:pt x="5005" y="1572"/>
                  </a:cubicBezTo>
                  <a:cubicBezTo>
                    <a:pt x="4917" y="1572"/>
                    <a:pt x="4955" y="1660"/>
                    <a:pt x="4967" y="1698"/>
                  </a:cubicBezTo>
                  <a:cubicBezTo>
                    <a:pt x="4892" y="1698"/>
                    <a:pt x="4929" y="1597"/>
                    <a:pt x="4917" y="1547"/>
                  </a:cubicBezTo>
                  <a:cubicBezTo>
                    <a:pt x="4924" y="1544"/>
                    <a:pt x="4929" y="1542"/>
                    <a:pt x="4934" y="1542"/>
                  </a:cubicBezTo>
                  <a:close/>
                  <a:moveTo>
                    <a:pt x="8162" y="1567"/>
                  </a:moveTo>
                  <a:cubicBezTo>
                    <a:pt x="8192" y="1567"/>
                    <a:pt x="8217" y="1580"/>
                    <a:pt x="8211" y="1610"/>
                  </a:cubicBezTo>
                  <a:cubicBezTo>
                    <a:pt x="8195" y="1598"/>
                    <a:pt x="8178" y="1592"/>
                    <a:pt x="8162" y="1592"/>
                  </a:cubicBezTo>
                  <a:cubicBezTo>
                    <a:pt x="8129" y="1592"/>
                    <a:pt x="8102" y="1618"/>
                    <a:pt x="8111" y="1660"/>
                  </a:cubicBezTo>
                  <a:cubicBezTo>
                    <a:pt x="8136" y="1711"/>
                    <a:pt x="8211" y="1685"/>
                    <a:pt x="8224" y="1723"/>
                  </a:cubicBezTo>
                  <a:cubicBezTo>
                    <a:pt x="8218" y="1729"/>
                    <a:pt x="8211" y="1733"/>
                    <a:pt x="8204" y="1733"/>
                  </a:cubicBezTo>
                  <a:cubicBezTo>
                    <a:pt x="8196" y="1733"/>
                    <a:pt x="8186" y="1729"/>
                    <a:pt x="8174" y="1723"/>
                  </a:cubicBezTo>
                  <a:cubicBezTo>
                    <a:pt x="8111" y="1711"/>
                    <a:pt x="8035" y="1660"/>
                    <a:pt x="8073" y="1597"/>
                  </a:cubicBezTo>
                  <a:lnTo>
                    <a:pt x="8073" y="1597"/>
                  </a:lnTo>
                  <a:lnTo>
                    <a:pt x="8073" y="1610"/>
                  </a:lnTo>
                  <a:cubicBezTo>
                    <a:pt x="8086" y="1583"/>
                    <a:pt x="8128" y="1567"/>
                    <a:pt x="8162" y="1567"/>
                  </a:cubicBezTo>
                  <a:close/>
                  <a:moveTo>
                    <a:pt x="8271" y="1545"/>
                  </a:moveTo>
                  <a:cubicBezTo>
                    <a:pt x="8275" y="1545"/>
                    <a:pt x="8280" y="1546"/>
                    <a:pt x="8287" y="1547"/>
                  </a:cubicBezTo>
                  <a:lnTo>
                    <a:pt x="8299" y="1547"/>
                  </a:lnTo>
                  <a:cubicBezTo>
                    <a:pt x="8274" y="1547"/>
                    <a:pt x="8350" y="1623"/>
                    <a:pt x="8350" y="1623"/>
                  </a:cubicBezTo>
                  <a:cubicBezTo>
                    <a:pt x="8338" y="1621"/>
                    <a:pt x="8329" y="1620"/>
                    <a:pt x="8321" y="1620"/>
                  </a:cubicBezTo>
                  <a:cubicBezTo>
                    <a:pt x="8234" y="1620"/>
                    <a:pt x="8351" y="1737"/>
                    <a:pt x="8362" y="1748"/>
                  </a:cubicBezTo>
                  <a:cubicBezTo>
                    <a:pt x="8353" y="1750"/>
                    <a:pt x="8345" y="1751"/>
                    <a:pt x="8338" y="1751"/>
                  </a:cubicBezTo>
                  <a:cubicBezTo>
                    <a:pt x="8247" y="1751"/>
                    <a:pt x="8307" y="1610"/>
                    <a:pt x="8237" y="1610"/>
                  </a:cubicBezTo>
                  <a:lnTo>
                    <a:pt x="8237" y="1585"/>
                  </a:lnTo>
                  <a:cubicBezTo>
                    <a:pt x="8293" y="1585"/>
                    <a:pt x="8239" y="1545"/>
                    <a:pt x="8271" y="1545"/>
                  </a:cubicBezTo>
                  <a:close/>
                  <a:moveTo>
                    <a:pt x="5244" y="1572"/>
                  </a:moveTo>
                  <a:cubicBezTo>
                    <a:pt x="5282" y="1572"/>
                    <a:pt x="5282" y="1572"/>
                    <a:pt x="5282" y="1597"/>
                  </a:cubicBezTo>
                  <a:cubicBezTo>
                    <a:pt x="5302" y="1597"/>
                    <a:pt x="5306" y="1581"/>
                    <a:pt x="5326" y="1581"/>
                  </a:cubicBezTo>
                  <a:cubicBezTo>
                    <a:pt x="5331" y="1581"/>
                    <a:pt x="5337" y="1582"/>
                    <a:pt x="5344" y="1585"/>
                  </a:cubicBezTo>
                  <a:cubicBezTo>
                    <a:pt x="5382" y="1585"/>
                    <a:pt x="5370" y="1610"/>
                    <a:pt x="5395" y="1623"/>
                  </a:cubicBezTo>
                  <a:cubicBezTo>
                    <a:pt x="5427" y="1623"/>
                    <a:pt x="5432" y="1595"/>
                    <a:pt x="5448" y="1595"/>
                  </a:cubicBezTo>
                  <a:cubicBezTo>
                    <a:pt x="5451" y="1595"/>
                    <a:pt x="5454" y="1596"/>
                    <a:pt x="5458" y="1597"/>
                  </a:cubicBezTo>
                  <a:cubicBezTo>
                    <a:pt x="5546" y="1623"/>
                    <a:pt x="5533" y="1685"/>
                    <a:pt x="5533" y="1761"/>
                  </a:cubicBezTo>
                  <a:cubicBezTo>
                    <a:pt x="5458" y="1748"/>
                    <a:pt x="5533" y="1610"/>
                    <a:pt x="5458" y="1610"/>
                  </a:cubicBezTo>
                  <a:cubicBezTo>
                    <a:pt x="5370" y="1610"/>
                    <a:pt x="5420" y="1698"/>
                    <a:pt x="5420" y="1748"/>
                  </a:cubicBezTo>
                  <a:cubicBezTo>
                    <a:pt x="5344" y="1736"/>
                    <a:pt x="5420" y="1610"/>
                    <a:pt x="5332" y="1597"/>
                  </a:cubicBezTo>
                  <a:cubicBezTo>
                    <a:pt x="5244" y="1597"/>
                    <a:pt x="5294" y="1698"/>
                    <a:pt x="5294" y="1736"/>
                  </a:cubicBezTo>
                  <a:cubicBezTo>
                    <a:pt x="5231" y="1736"/>
                    <a:pt x="5256" y="1635"/>
                    <a:pt x="5244" y="1572"/>
                  </a:cubicBezTo>
                  <a:close/>
                  <a:moveTo>
                    <a:pt x="8448" y="1611"/>
                  </a:moveTo>
                  <a:cubicBezTo>
                    <a:pt x="8495" y="1611"/>
                    <a:pt x="8548" y="1661"/>
                    <a:pt x="8538" y="1711"/>
                  </a:cubicBezTo>
                  <a:lnTo>
                    <a:pt x="8413" y="1685"/>
                  </a:lnTo>
                  <a:lnTo>
                    <a:pt x="8413" y="1685"/>
                  </a:lnTo>
                  <a:cubicBezTo>
                    <a:pt x="8413" y="1773"/>
                    <a:pt x="8513" y="1723"/>
                    <a:pt x="8538" y="1773"/>
                  </a:cubicBezTo>
                  <a:lnTo>
                    <a:pt x="8476" y="1773"/>
                  </a:lnTo>
                  <a:cubicBezTo>
                    <a:pt x="8413" y="1761"/>
                    <a:pt x="8325" y="1673"/>
                    <a:pt x="8413" y="1623"/>
                  </a:cubicBezTo>
                  <a:cubicBezTo>
                    <a:pt x="8423" y="1615"/>
                    <a:pt x="8435" y="1611"/>
                    <a:pt x="8448" y="1611"/>
                  </a:cubicBezTo>
                  <a:close/>
                  <a:moveTo>
                    <a:pt x="7105" y="1736"/>
                  </a:moveTo>
                  <a:lnTo>
                    <a:pt x="7105" y="1748"/>
                  </a:lnTo>
                  <a:cubicBezTo>
                    <a:pt x="7109" y="1744"/>
                    <a:pt x="7114" y="1742"/>
                    <a:pt x="7118" y="1742"/>
                  </a:cubicBezTo>
                  <a:cubicBezTo>
                    <a:pt x="7138" y="1742"/>
                    <a:pt x="7155" y="1775"/>
                    <a:pt x="7129" y="1775"/>
                  </a:cubicBezTo>
                  <a:cubicBezTo>
                    <a:pt x="7126" y="1775"/>
                    <a:pt x="7122" y="1775"/>
                    <a:pt x="7117" y="1773"/>
                  </a:cubicBezTo>
                  <a:cubicBezTo>
                    <a:pt x="7080" y="1773"/>
                    <a:pt x="7092" y="1748"/>
                    <a:pt x="7105" y="1736"/>
                  </a:cubicBezTo>
                  <a:close/>
                  <a:moveTo>
                    <a:pt x="8597" y="1595"/>
                  </a:moveTo>
                  <a:cubicBezTo>
                    <a:pt x="8601" y="1595"/>
                    <a:pt x="8607" y="1596"/>
                    <a:pt x="8614" y="1597"/>
                  </a:cubicBezTo>
                  <a:cubicBezTo>
                    <a:pt x="8589" y="1597"/>
                    <a:pt x="8664" y="1673"/>
                    <a:pt x="8664" y="1673"/>
                  </a:cubicBezTo>
                  <a:cubicBezTo>
                    <a:pt x="8653" y="1671"/>
                    <a:pt x="8643" y="1670"/>
                    <a:pt x="8635" y="1670"/>
                  </a:cubicBezTo>
                  <a:cubicBezTo>
                    <a:pt x="8548" y="1670"/>
                    <a:pt x="8665" y="1787"/>
                    <a:pt x="8677" y="1799"/>
                  </a:cubicBezTo>
                  <a:cubicBezTo>
                    <a:pt x="8668" y="1800"/>
                    <a:pt x="8660" y="1801"/>
                    <a:pt x="8653" y="1801"/>
                  </a:cubicBezTo>
                  <a:cubicBezTo>
                    <a:pt x="8561" y="1801"/>
                    <a:pt x="8622" y="1659"/>
                    <a:pt x="8564" y="1648"/>
                  </a:cubicBezTo>
                  <a:lnTo>
                    <a:pt x="8564" y="1635"/>
                  </a:lnTo>
                  <a:cubicBezTo>
                    <a:pt x="8608" y="1635"/>
                    <a:pt x="8564" y="1595"/>
                    <a:pt x="8597" y="1595"/>
                  </a:cubicBezTo>
                  <a:close/>
                  <a:moveTo>
                    <a:pt x="5847" y="1635"/>
                  </a:moveTo>
                  <a:cubicBezTo>
                    <a:pt x="5873" y="1635"/>
                    <a:pt x="5885" y="1648"/>
                    <a:pt x="5885" y="1673"/>
                  </a:cubicBezTo>
                  <a:cubicBezTo>
                    <a:pt x="5898" y="1673"/>
                    <a:pt x="5910" y="1648"/>
                    <a:pt x="5948" y="1648"/>
                  </a:cubicBezTo>
                  <a:cubicBezTo>
                    <a:pt x="6023" y="1660"/>
                    <a:pt x="6023" y="1748"/>
                    <a:pt x="6023" y="1811"/>
                  </a:cubicBezTo>
                  <a:cubicBezTo>
                    <a:pt x="5948" y="1799"/>
                    <a:pt x="6023" y="1673"/>
                    <a:pt x="5935" y="1673"/>
                  </a:cubicBezTo>
                  <a:cubicBezTo>
                    <a:pt x="5860" y="1673"/>
                    <a:pt x="5885" y="1761"/>
                    <a:pt x="5898" y="1799"/>
                  </a:cubicBezTo>
                  <a:cubicBezTo>
                    <a:pt x="5822" y="1799"/>
                    <a:pt x="5860" y="1698"/>
                    <a:pt x="5847" y="1635"/>
                  </a:cubicBezTo>
                  <a:close/>
                  <a:moveTo>
                    <a:pt x="9729" y="1771"/>
                  </a:moveTo>
                  <a:cubicBezTo>
                    <a:pt x="9750" y="1771"/>
                    <a:pt x="9767" y="1811"/>
                    <a:pt x="9733" y="1811"/>
                  </a:cubicBezTo>
                  <a:cubicBezTo>
                    <a:pt x="9695" y="1799"/>
                    <a:pt x="9695" y="1786"/>
                    <a:pt x="9708" y="1773"/>
                  </a:cubicBezTo>
                  <a:lnTo>
                    <a:pt x="9720" y="1773"/>
                  </a:lnTo>
                  <a:cubicBezTo>
                    <a:pt x="9723" y="1772"/>
                    <a:pt x="9726" y="1771"/>
                    <a:pt x="9729" y="1771"/>
                  </a:cubicBezTo>
                  <a:close/>
                  <a:moveTo>
                    <a:pt x="6061" y="1660"/>
                  </a:moveTo>
                  <a:cubicBezTo>
                    <a:pt x="6137" y="1660"/>
                    <a:pt x="6111" y="1773"/>
                    <a:pt x="6111" y="1824"/>
                  </a:cubicBezTo>
                  <a:cubicBezTo>
                    <a:pt x="6049" y="1811"/>
                    <a:pt x="6074" y="1723"/>
                    <a:pt x="6061" y="1660"/>
                  </a:cubicBezTo>
                  <a:close/>
                  <a:moveTo>
                    <a:pt x="5546" y="1610"/>
                  </a:moveTo>
                  <a:cubicBezTo>
                    <a:pt x="5621" y="1610"/>
                    <a:pt x="5608" y="1736"/>
                    <a:pt x="5646" y="1736"/>
                  </a:cubicBezTo>
                  <a:lnTo>
                    <a:pt x="5659" y="1736"/>
                  </a:lnTo>
                  <a:cubicBezTo>
                    <a:pt x="5671" y="1685"/>
                    <a:pt x="5671" y="1623"/>
                    <a:pt x="5734" y="1623"/>
                  </a:cubicBezTo>
                  <a:cubicBezTo>
                    <a:pt x="5734" y="1644"/>
                    <a:pt x="5654" y="1834"/>
                    <a:pt x="5599" y="1834"/>
                  </a:cubicBezTo>
                  <a:cubicBezTo>
                    <a:pt x="5588" y="1834"/>
                    <a:pt x="5579" y="1827"/>
                    <a:pt x="5571" y="1811"/>
                  </a:cubicBezTo>
                  <a:cubicBezTo>
                    <a:pt x="5583" y="1811"/>
                    <a:pt x="5634" y="1786"/>
                    <a:pt x="5634" y="1761"/>
                  </a:cubicBezTo>
                  <a:cubicBezTo>
                    <a:pt x="5621" y="1711"/>
                    <a:pt x="5583" y="1660"/>
                    <a:pt x="5546" y="1610"/>
                  </a:cubicBezTo>
                  <a:close/>
                  <a:moveTo>
                    <a:pt x="6149" y="1610"/>
                  </a:moveTo>
                  <a:cubicBezTo>
                    <a:pt x="6212" y="1610"/>
                    <a:pt x="6187" y="1660"/>
                    <a:pt x="6199" y="1711"/>
                  </a:cubicBezTo>
                  <a:cubicBezTo>
                    <a:pt x="6223" y="1711"/>
                    <a:pt x="6258" y="1699"/>
                    <a:pt x="6288" y="1699"/>
                  </a:cubicBezTo>
                  <a:cubicBezTo>
                    <a:pt x="6322" y="1699"/>
                    <a:pt x="6350" y="1714"/>
                    <a:pt x="6350" y="1773"/>
                  </a:cubicBezTo>
                  <a:cubicBezTo>
                    <a:pt x="6350" y="1826"/>
                    <a:pt x="6333" y="1841"/>
                    <a:pt x="6309" y="1841"/>
                  </a:cubicBezTo>
                  <a:cubicBezTo>
                    <a:pt x="6275" y="1841"/>
                    <a:pt x="6229" y="1811"/>
                    <a:pt x="6199" y="1811"/>
                  </a:cubicBezTo>
                  <a:cubicBezTo>
                    <a:pt x="6199" y="1832"/>
                    <a:pt x="6197" y="1839"/>
                    <a:pt x="6193" y="1839"/>
                  </a:cubicBezTo>
                  <a:cubicBezTo>
                    <a:pt x="6186" y="1839"/>
                    <a:pt x="6174" y="1807"/>
                    <a:pt x="6174" y="1799"/>
                  </a:cubicBezTo>
                  <a:cubicBezTo>
                    <a:pt x="6162" y="1736"/>
                    <a:pt x="6149" y="1673"/>
                    <a:pt x="6149" y="1610"/>
                  </a:cubicBezTo>
                  <a:close/>
                  <a:moveTo>
                    <a:pt x="8702" y="1660"/>
                  </a:moveTo>
                  <a:cubicBezTo>
                    <a:pt x="8777" y="1660"/>
                    <a:pt x="8702" y="1799"/>
                    <a:pt x="8790" y="1799"/>
                  </a:cubicBezTo>
                  <a:lnTo>
                    <a:pt x="8802" y="1811"/>
                  </a:lnTo>
                  <a:cubicBezTo>
                    <a:pt x="8865" y="1811"/>
                    <a:pt x="8840" y="1723"/>
                    <a:pt x="8828" y="1685"/>
                  </a:cubicBezTo>
                  <a:lnTo>
                    <a:pt x="8828" y="1685"/>
                  </a:lnTo>
                  <a:cubicBezTo>
                    <a:pt x="8891" y="1698"/>
                    <a:pt x="8878" y="1786"/>
                    <a:pt x="8878" y="1836"/>
                  </a:cubicBezTo>
                  <a:cubicBezTo>
                    <a:pt x="8871" y="1840"/>
                    <a:pt x="8865" y="1841"/>
                    <a:pt x="8861" y="1841"/>
                  </a:cubicBezTo>
                  <a:cubicBezTo>
                    <a:pt x="8848" y="1841"/>
                    <a:pt x="8844" y="1830"/>
                    <a:pt x="8853" y="1811"/>
                  </a:cubicBezTo>
                  <a:lnTo>
                    <a:pt x="8853" y="1811"/>
                  </a:lnTo>
                  <a:cubicBezTo>
                    <a:pt x="8853" y="1811"/>
                    <a:pt x="8802" y="1824"/>
                    <a:pt x="8790" y="1824"/>
                  </a:cubicBezTo>
                  <a:cubicBezTo>
                    <a:pt x="8702" y="1811"/>
                    <a:pt x="8714" y="1723"/>
                    <a:pt x="8702" y="1660"/>
                  </a:cubicBezTo>
                  <a:close/>
                  <a:moveTo>
                    <a:pt x="7457" y="1858"/>
                  </a:moveTo>
                  <a:lnTo>
                    <a:pt x="7457" y="1858"/>
                  </a:lnTo>
                  <a:cubicBezTo>
                    <a:pt x="7457" y="1858"/>
                    <a:pt x="7460" y="1858"/>
                    <a:pt x="7469" y="1860"/>
                  </a:cubicBezTo>
                  <a:lnTo>
                    <a:pt x="7469" y="1860"/>
                  </a:lnTo>
                  <a:cubicBezTo>
                    <a:pt x="7469" y="1860"/>
                    <a:pt x="7468" y="1859"/>
                    <a:pt x="7468" y="1859"/>
                  </a:cubicBezTo>
                  <a:lnTo>
                    <a:pt x="7468" y="1859"/>
                  </a:lnTo>
                  <a:cubicBezTo>
                    <a:pt x="7461" y="1858"/>
                    <a:pt x="7457" y="1858"/>
                    <a:pt x="7457" y="1858"/>
                  </a:cubicBezTo>
                  <a:close/>
                  <a:moveTo>
                    <a:pt x="7469" y="1860"/>
                  </a:moveTo>
                  <a:cubicBezTo>
                    <a:pt x="7473" y="1861"/>
                    <a:pt x="7478" y="1862"/>
                    <a:pt x="7482" y="1862"/>
                  </a:cubicBezTo>
                  <a:cubicBezTo>
                    <a:pt x="7477" y="1861"/>
                    <a:pt x="7473" y="1860"/>
                    <a:pt x="7469" y="1860"/>
                  </a:cubicBezTo>
                  <a:close/>
                  <a:moveTo>
                    <a:pt x="8941" y="1698"/>
                  </a:moveTo>
                  <a:lnTo>
                    <a:pt x="8941" y="1711"/>
                  </a:lnTo>
                  <a:cubicBezTo>
                    <a:pt x="8953" y="1704"/>
                    <a:pt x="8965" y="1700"/>
                    <a:pt x="8977" y="1700"/>
                  </a:cubicBezTo>
                  <a:cubicBezTo>
                    <a:pt x="9029" y="1700"/>
                    <a:pt x="9079" y="1758"/>
                    <a:pt x="9079" y="1799"/>
                  </a:cubicBezTo>
                  <a:lnTo>
                    <a:pt x="8953" y="1786"/>
                  </a:lnTo>
                  <a:lnTo>
                    <a:pt x="8953" y="1786"/>
                  </a:lnTo>
                  <a:cubicBezTo>
                    <a:pt x="8953" y="1874"/>
                    <a:pt x="9054" y="1811"/>
                    <a:pt x="9079" y="1862"/>
                  </a:cubicBezTo>
                  <a:cubicBezTo>
                    <a:pt x="9067" y="1868"/>
                    <a:pt x="9057" y="1871"/>
                    <a:pt x="9048" y="1871"/>
                  </a:cubicBezTo>
                  <a:cubicBezTo>
                    <a:pt x="9038" y="1871"/>
                    <a:pt x="9029" y="1868"/>
                    <a:pt x="9016" y="1862"/>
                  </a:cubicBezTo>
                  <a:cubicBezTo>
                    <a:pt x="8941" y="1849"/>
                    <a:pt x="8853" y="1761"/>
                    <a:pt x="8941" y="1698"/>
                  </a:cubicBezTo>
                  <a:close/>
                  <a:moveTo>
                    <a:pt x="6376" y="1623"/>
                  </a:moveTo>
                  <a:cubicBezTo>
                    <a:pt x="6426" y="1623"/>
                    <a:pt x="6413" y="1673"/>
                    <a:pt x="6413" y="1723"/>
                  </a:cubicBezTo>
                  <a:cubicBezTo>
                    <a:pt x="6443" y="1723"/>
                    <a:pt x="6458" y="1707"/>
                    <a:pt x="6481" y="1707"/>
                  </a:cubicBezTo>
                  <a:cubicBezTo>
                    <a:pt x="6487" y="1707"/>
                    <a:pt x="6494" y="1708"/>
                    <a:pt x="6501" y="1711"/>
                  </a:cubicBezTo>
                  <a:cubicBezTo>
                    <a:pt x="6539" y="1736"/>
                    <a:pt x="6552" y="1824"/>
                    <a:pt x="6552" y="1874"/>
                  </a:cubicBezTo>
                  <a:lnTo>
                    <a:pt x="6514" y="1874"/>
                  </a:lnTo>
                  <a:cubicBezTo>
                    <a:pt x="6521" y="1793"/>
                    <a:pt x="6491" y="1744"/>
                    <a:pt x="6466" y="1744"/>
                  </a:cubicBezTo>
                  <a:cubicBezTo>
                    <a:pt x="6445" y="1744"/>
                    <a:pt x="6427" y="1780"/>
                    <a:pt x="6438" y="1862"/>
                  </a:cubicBezTo>
                  <a:lnTo>
                    <a:pt x="6426" y="1849"/>
                  </a:lnTo>
                  <a:cubicBezTo>
                    <a:pt x="6363" y="1849"/>
                    <a:pt x="6376" y="1685"/>
                    <a:pt x="6376" y="1623"/>
                  </a:cubicBezTo>
                  <a:close/>
                  <a:moveTo>
                    <a:pt x="10010" y="1824"/>
                  </a:moveTo>
                  <a:lnTo>
                    <a:pt x="10022" y="1836"/>
                  </a:lnTo>
                  <a:cubicBezTo>
                    <a:pt x="10025" y="1835"/>
                    <a:pt x="10028" y="1834"/>
                    <a:pt x="10031" y="1834"/>
                  </a:cubicBezTo>
                  <a:cubicBezTo>
                    <a:pt x="10055" y="1834"/>
                    <a:pt x="10081" y="1874"/>
                    <a:pt x="10047" y="1874"/>
                  </a:cubicBezTo>
                  <a:cubicBezTo>
                    <a:pt x="9997" y="1862"/>
                    <a:pt x="10010" y="1849"/>
                    <a:pt x="10010" y="1824"/>
                  </a:cubicBezTo>
                  <a:close/>
                  <a:moveTo>
                    <a:pt x="9117" y="1723"/>
                  </a:moveTo>
                  <a:cubicBezTo>
                    <a:pt x="9129" y="1723"/>
                    <a:pt x="9142" y="1723"/>
                    <a:pt x="9142" y="1761"/>
                  </a:cubicBezTo>
                  <a:cubicBezTo>
                    <a:pt x="9159" y="1761"/>
                    <a:pt x="9181" y="1733"/>
                    <a:pt x="9194" y="1733"/>
                  </a:cubicBezTo>
                  <a:cubicBezTo>
                    <a:pt x="9201" y="1733"/>
                    <a:pt x="9205" y="1740"/>
                    <a:pt x="9205" y="1761"/>
                  </a:cubicBezTo>
                  <a:cubicBezTo>
                    <a:pt x="9197" y="1758"/>
                    <a:pt x="9191" y="1757"/>
                    <a:pt x="9186" y="1757"/>
                  </a:cubicBezTo>
                  <a:cubicBezTo>
                    <a:pt x="9136" y="1757"/>
                    <a:pt x="9167" y="1853"/>
                    <a:pt x="9167" y="1887"/>
                  </a:cubicBezTo>
                  <a:lnTo>
                    <a:pt x="9129" y="1887"/>
                  </a:lnTo>
                  <a:cubicBezTo>
                    <a:pt x="9129" y="1836"/>
                    <a:pt x="9129" y="1786"/>
                    <a:pt x="9117" y="1723"/>
                  </a:cubicBezTo>
                  <a:close/>
                  <a:moveTo>
                    <a:pt x="6741" y="1735"/>
                  </a:moveTo>
                  <a:cubicBezTo>
                    <a:pt x="6745" y="1735"/>
                    <a:pt x="6749" y="1735"/>
                    <a:pt x="6753" y="1736"/>
                  </a:cubicBezTo>
                  <a:cubicBezTo>
                    <a:pt x="6803" y="1748"/>
                    <a:pt x="6841" y="1786"/>
                    <a:pt x="6841" y="1836"/>
                  </a:cubicBezTo>
                  <a:lnTo>
                    <a:pt x="6702" y="1824"/>
                  </a:lnTo>
                  <a:lnTo>
                    <a:pt x="6702" y="1824"/>
                  </a:lnTo>
                  <a:cubicBezTo>
                    <a:pt x="6728" y="1912"/>
                    <a:pt x="6841" y="1849"/>
                    <a:pt x="6841" y="1899"/>
                  </a:cubicBezTo>
                  <a:cubicBezTo>
                    <a:pt x="6828" y="1902"/>
                    <a:pt x="6815" y="1904"/>
                    <a:pt x="6803" y="1904"/>
                  </a:cubicBezTo>
                  <a:cubicBezTo>
                    <a:pt x="6673" y="1904"/>
                    <a:pt x="6628" y="1735"/>
                    <a:pt x="6741" y="1735"/>
                  </a:cubicBezTo>
                  <a:close/>
                  <a:moveTo>
                    <a:pt x="2540" y="1673"/>
                  </a:moveTo>
                  <a:cubicBezTo>
                    <a:pt x="2603" y="1673"/>
                    <a:pt x="2578" y="1849"/>
                    <a:pt x="2591" y="1899"/>
                  </a:cubicBezTo>
                  <a:lnTo>
                    <a:pt x="2591" y="1912"/>
                  </a:lnTo>
                  <a:cubicBezTo>
                    <a:pt x="2553" y="1912"/>
                    <a:pt x="2540" y="1899"/>
                    <a:pt x="2553" y="1874"/>
                  </a:cubicBezTo>
                  <a:cubicBezTo>
                    <a:pt x="2526" y="1874"/>
                    <a:pt x="2482" y="1892"/>
                    <a:pt x="2447" y="1892"/>
                  </a:cubicBezTo>
                  <a:cubicBezTo>
                    <a:pt x="2415" y="1892"/>
                    <a:pt x="2389" y="1877"/>
                    <a:pt x="2389" y="1824"/>
                  </a:cubicBezTo>
                  <a:cubicBezTo>
                    <a:pt x="2398" y="1772"/>
                    <a:pt x="2442" y="1738"/>
                    <a:pt x="2485" y="1738"/>
                  </a:cubicBezTo>
                  <a:cubicBezTo>
                    <a:pt x="2505" y="1738"/>
                    <a:pt x="2524" y="1745"/>
                    <a:pt x="2540" y="1761"/>
                  </a:cubicBezTo>
                  <a:lnTo>
                    <a:pt x="2540" y="1673"/>
                  </a:lnTo>
                  <a:close/>
                  <a:moveTo>
                    <a:pt x="2704" y="1748"/>
                  </a:moveTo>
                  <a:cubicBezTo>
                    <a:pt x="2708" y="1748"/>
                    <a:pt x="2712" y="1748"/>
                    <a:pt x="2716" y="1748"/>
                  </a:cubicBezTo>
                  <a:cubicBezTo>
                    <a:pt x="2849" y="1760"/>
                    <a:pt x="2854" y="1913"/>
                    <a:pt x="2742" y="1913"/>
                  </a:cubicBezTo>
                  <a:cubicBezTo>
                    <a:pt x="2738" y="1913"/>
                    <a:pt x="2733" y="1912"/>
                    <a:pt x="2729" y="1912"/>
                  </a:cubicBezTo>
                  <a:lnTo>
                    <a:pt x="2716" y="1912"/>
                  </a:lnTo>
                  <a:cubicBezTo>
                    <a:pt x="2607" y="1912"/>
                    <a:pt x="2592" y="1748"/>
                    <a:pt x="2704" y="1748"/>
                  </a:cubicBezTo>
                  <a:close/>
                  <a:moveTo>
                    <a:pt x="2867" y="1686"/>
                  </a:moveTo>
                  <a:lnTo>
                    <a:pt x="2867" y="1698"/>
                  </a:lnTo>
                  <a:cubicBezTo>
                    <a:pt x="2930" y="1698"/>
                    <a:pt x="2905" y="1874"/>
                    <a:pt x="2905" y="1924"/>
                  </a:cubicBezTo>
                  <a:cubicBezTo>
                    <a:pt x="2842" y="1924"/>
                    <a:pt x="2867" y="1749"/>
                    <a:pt x="2867" y="1686"/>
                  </a:cubicBezTo>
                  <a:close/>
                  <a:moveTo>
                    <a:pt x="5182" y="1898"/>
                  </a:moveTo>
                  <a:cubicBezTo>
                    <a:pt x="5185" y="1898"/>
                    <a:pt x="5189" y="1898"/>
                    <a:pt x="5194" y="1899"/>
                  </a:cubicBezTo>
                  <a:cubicBezTo>
                    <a:pt x="5231" y="1899"/>
                    <a:pt x="5206" y="1899"/>
                    <a:pt x="5194" y="1924"/>
                  </a:cubicBezTo>
                  <a:lnTo>
                    <a:pt x="5206" y="1924"/>
                  </a:lnTo>
                  <a:cubicBezTo>
                    <a:pt x="5202" y="1929"/>
                    <a:pt x="5197" y="1930"/>
                    <a:pt x="5193" y="1930"/>
                  </a:cubicBezTo>
                  <a:cubicBezTo>
                    <a:pt x="5173" y="1930"/>
                    <a:pt x="5156" y="1898"/>
                    <a:pt x="5182" y="1898"/>
                  </a:cubicBezTo>
                  <a:close/>
                  <a:moveTo>
                    <a:pt x="3029" y="1773"/>
                  </a:moveTo>
                  <a:cubicBezTo>
                    <a:pt x="3033" y="1773"/>
                    <a:pt x="3038" y="1773"/>
                    <a:pt x="3043" y="1773"/>
                  </a:cubicBezTo>
                  <a:cubicBezTo>
                    <a:pt x="3182" y="1786"/>
                    <a:pt x="3182" y="1937"/>
                    <a:pt x="3056" y="1937"/>
                  </a:cubicBezTo>
                  <a:lnTo>
                    <a:pt x="3043" y="1924"/>
                  </a:lnTo>
                  <a:cubicBezTo>
                    <a:pt x="2934" y="1924"/>
                    <a:pt x="2907" y="1773"/>
                    <a:pt x="3029" y="1773"/>
                  </a:cubicBezTo>
                  <a:close/>
                  <a:moveTo>
                    <a:pt x="9305" y="1761"/>
                  </a:moveTo>
                  <a:lnTo>
                    <a:pt x="9318" y="1773"/>
                  </a:lnTo>
                  <a:cubicBezTo>
                    <a:pt x="9337" y="1767"/>
                    <a:pt x="9354" y="1763"/>
                    <a:pt x="9367" y="1763"/>
                  </a:cubicBezTo>
                  <a:cubicBezTo>
                    <a:pt x="9454" y="1763"/>
                    <a:pt x="9449" y="1883"/>
                    <a:pt x="9482" y="1937"/>
                  </a:cubicBezTo>
                  <a:cubicBezTo>
                    <a:pt x="9456" y="1937"/>
                    <a:pt x="9331" y="1924"/>
                    <a:pt x="9318" y="1874"/>
                  </a:cubicBezTo>
                  <a:cubicBezTo>
                    <a:pt x="9318" y="1836"/>
                    <a:pt x="9393" y="1836"/>
                    <a:pt x="9431" y="1836"/>
                  </a:cubicBezTo>
                  <a:cubicBezTo>
                    <a:pt x="9406" y="1761"/>
                    <a:pt x="9331" y="1811"/>
                    <a:pt x="9305" y="1761"/>
                  </a:cubicBezTo>
                  <a:close/>
                  <a:moveTo>
                    <a:pt x="3270" y="1786"/>
                  </a:moveTo>
                  <a:lnTo>
                    <a:pt x="3282" y="1799"/>
                  </a:lnTo>
                  <a:cubicBezTo>
                    <a:pt x="3295" y="1799"/>
                    <a:pt x="3295" y="1799"/>
                    <a:pt x="3295" y="1824"/>
                  </a:cubicBezTo>
                  <a:cubicBezTo>
                    <a:pt x="3286" y="1821"/>
                    <a:pt x="3278" y="1820"/>
                    <a:pt x="3272" y="1820"/>
                  </a:cubicBezTo>
                  <a:cubicBezTo>
                    <a:pt x="3211" y="1820"/>
                    <a:pt x="3232" y="1916"/>
                    <a:pt x="3232" y="1950"/>
                  </a:cubicBezTo>
                  <a:cubicBezTo>
                    <a:pt x="3169" y="1950"/>
                    <a:pt x="3194" y="1849"/>
                    <a:pt x="3194" y="1799"/>
                  </a:cubicBezTo>
                  <a:cubicBezTo>
                    <a:pt x="3201" y="1795"/>
                    <a:pt x="3207" y="1794"/>
                    <a:pt x="3211" y="1794"/>
                  </a:cubicBezTo>
                  <a:cubicBezTo>
                    <a:pt x="3224" y="1794"/>
                    <a:pt x="3228" y="1805"/>
                    <a:pt x="3219" y="1824"/>
                  </a:cubicBezTo>
                  <a:cubicBezTo>
                    <a:pt x="3232" y="1824"/>
                    <a:pt x="3244" y="1786"/>
                    <a:pt x="3270" y="1786"/>
                  </a:cubicBezTo>
                  <a:close/>
                  <a:moveTo>
                    <a:pt x="6891" y="1773"/>
                  </a:moveTo>
                  <a:cubicBezTo>
                    <a:pt x="6967" y="1773"/>
                    <a:pt x="6891" y="1912"/>
                    <a:pt x="6979" y="1912"/>
                  </a:cubicBezTo>
                  <a:cubicBezTo>
                    <a:pt x="7067" y="1912"/>
                    <a:pt x="7017" y="1824"/>
                    <a:pt x="7017" y="1786"/>
                  </a:cubicBezTo>
                  <a:lnTo>
                    <a:pt x="7017" y="1786"/>
                  </a:lnTo>
                  <a:cubicBezTo>
                    <a:pt x="7080" y="1799"/>
                    <a:pt x="7055" y="1887"/>
                    <a:pt x="7067" y="1950"/>
                  </a:cubicBezTo>
                  <a:cubicBezTo>
                    <a:pt x="7042" y="1950"/>
                    <a:pt x="7029" y="1937"/>
                    <a:pt x="7029" y="1912"/>
                  </a:cubicBezTo>
                  <a:cubicBezTo>
                    <a:pt x="7011" y="1912"/>
                    <a:pt x="6992" y="1933"/>
                    <a:pt x="6968" y="1933"/>
                  </a:cubicBezTo>
                  <a:cubicBezTo>
                    <a:pt x="6959" y="1933"/>
                    <a:pt x="6951" y="1931"/>
                    <a:pt x="6941" y="1924"/>
                  </a:cubicBezTo>
                  <a:cubicBezTo>
                    <a:pt x="6891" y="1899"/>
                    <a:pt x="6891" y="1811"/>
                    <a:pt x="6891" y="1773"/>
                  </a:cubicBezTo>
                  <a:close/>
                  <a:moveTo>
                    <a:pt x="10433" y="1910"/>
                  </a:moveTo>
                  <a:cubicBezTo>
                    <a:pt x="10457" y="1910"/>
                    <a:pt x="10483" y="1950"/>
                    <a:pt x="10450" y="1950"/>
                  </a:cubicBezTo>
                  <a:cubicBezTo>
                    <a:pt x="10412" y="1937"/>
                    <a:pt x="10412" y="1924"/>
                    <a:pt x="10425" y="1912"/>
                  </a:cubicBezTo>
                  <a:cubicBezTo>
                    <a:pt x="10427" y="1910"/>
                    <a:pt x="10430" y="1910"/>
                    <a:pt x="10433" y="1910"/>
                  </a:cubicBezTo>
                  <a:close/>
                  <a:moveTo>
                    <a:pt x="8337" y="1912"/>
                  </a:moveTo>
                  <a:cubicBezTo>
                    <a:pt x="8388" y="1924"/>
                    <a:pt x="8362" y="1924"/>
                    <a:pt x="8350" y="1937"/>
                  </a:cubicBezTo>
                  <a:lnTo>
                    <a:pt x="8362" y="1950"/>
                  </a:lnTo>
                  <a:cubicBezTo>
                    <a:pt x="8360" y="1951"/>
                    <a:pt x="8357" y="1952"/>
                    <a:pt x="8354" y="1952"/>
                  </a:cubicBezTo>
                  <a:cubicBezTo>
                    <a:pt x="8330" y="1952"/>
                    <a:pt x="8304" y="1912"/>
                    <a:pt x="8337" y="1912"/>
                  </a:cubicBezTo>
                  <a:close/>
                  <a:moveTo>
                    <a:pt x="7155" y="1799"/>
                  </a:moveTo>
                  <a:lnTo>
                    <a:pt x="7168" y="1962"/>
                  </a:lnTo>
                  <a:cubicBezTo>
                    <a:pt x="7092" y="1950"/>
                    <a:pt x="7105" y="1849"/>
                    <a:pt x="7105" y="1799"/>
                  </a:cubicBezTo>
                  <a:close/>
                  <a:moveTo>
                    <a:pt x="3401" y="1804"/>
                  </a:moveTo>
                  <a:cubicBezTo>
                    <a:pt x="3445" y="1804"/>
                    <a:pt x="3488" y="1834"/>
                    <a:pt x="3496" y="1887"/>
                  </a:cubicBezTo>
                  <a:cubicBezTo>
                    <a:pt x="3496" y="1895"/>
                    <a:pt x="3482" y="1898"/>
                    <a:pt x="3463" y="1898"/>
                  </a:cubicBezTo>
                  <a:cubicBezTo>
                    <a:pt x="3425" y="1898"/>
                    <a:pt x="3366" y="1887"/>
                    <a:pt x="3358" y="1887"/>
                  </a:cubicBezTo>
                  <a:lnTo>
                    <a:pt x="3358" y="1887"/>
                  </a:lnTo>
                  <a:cubicBezTo>
                    <a:pt x="3352" y="1926"/>
                    <a:pt x="3371" y="1933"/>
                    <a:pt x="3395" y="1933"/>
                  </a:cubicBezTo>
                  <a:cubicBezTo>
                    <a:pt x="3408" y="1933"/>
                    <a:pt x="3423" y="1930"/>
                    <a:pt x="3437" y="1930"/>
                  </a:cubicBezTo>
                  <a:cubicBezTo>
                    <a:pt x="3453" y="1930"/>
                    <a:pt x="3467" y="1934"/>
                    <a:pt x="3471" y="1950"/>
                  </a:cubicBezTo>
                  <a:lnTo>
                    <a:pt x="3483" y="1962"/>
                  </a:lnTo>
                  <a:cubicBezTo>
                    <a:pt x="3468" y="1967"/>
                    <a:pt x="3451" y="1970"/>
                    <a:pt x="3434" y="1970"/>
                  </a:cubicBezTo>
                  <a:cubicBezTo>
                    <a:pt x="3364" y="1970"/>
                    <a:pt x="3290" y="1929"/>
                    <a:pt x="3320" y="1849"/>
                  </a:cubicBezTo>
                  <a:cubicBezTo>
                    <a:pt x="3340" y="1818"/>
                    <a:pt x="3371" y="1804"/>
                    <a:pt x="3401" y="1804"/>
                  </a:cubicBezTo>
                  <a:close/>
                  <a:moveTo>
                    <a:pt x="9620" y="1748"/>
                  </a:moveTo>
                  <a:lnTo>
                    <a:pt x="9620" y="1748"/>
                  </a:lnTo>
                  <a:cubicBezTo>
                    <a:pt x="9695" y="1761"/>
                    <a:pt x="9670" y="1924"/>
                    <a:pt x="9683" y="1975"/>
                  </a:cubicBezTo>
                  <a:cubicBezTo>
                    <a:pt x="9658" y="1975"/>
                    <a:pt x="9645" y="1975"/>
                    <a:pt x="9645" y="1950"/>
                  </a:cubicBezTo>
                  <a:cubicBezTo>
                    <a:pt x="9635" y="1950"/>
                    <a:pt x="9625" y="1966"/>
                    <a:pt x="9602" y="1966"/>
                  </a:cubicBezTo>
                  <a:cubicBezTo>
                    <a:pt x="9596" y="1966"/>
                    <a:pt x="9590" y="1965"/>
                    <a:pt x="9582" y="1962"/>
                  </a:cubicBezTo>
                  <a:cubicBezTo>
                    <a:pt x="9519" y="1950"/>
                    <a:pt x="9456" y="1862"/>
                    <a:pt x="9507" y="1811"/>
                  </a:cubicBezTo>
                  <a:lnTo>
                    <a:pt x="9507" y="1811"/>
                  </a:lnTo>
                  <a:lnTo>
                    <a:pt x="9519" y="1824"/>
                  </a:lnTo>
                  <a:cubicBezTo>
                    <a:pt x="9534" y="1809"/>
                    <a:pt x="9546" y="1804"/>
                    <a:pt x="9557" y="1804"/>
                  </a:cubicBezTo>
                  <a:cubicBezTo>
                    <a:pt x="9585" y="1804"/>
                    <a:pt x="9605" y="1836"/>
                    <a:pt x="9632" y="1836"/>
                  </a:cubicBezTo>
                  <a:lnTo>
                    <a:pt x="9620" y="1748"/>
                  </a:lnTo>
                  <a:close/>
                  <a:moveTo>
                    <a:pt x="7253" y="1821"/>
                  </a:moveTo>
                  <a:cubicBezTo>
                    <a:pt x="7281" y="1821"/>
                    <a:pt x="7312" y="1836"/>
                    <a:pt x="7306" y="1849"/>
                  </a:cubicBezTo>
                  <a:lnTo>
                    <a:pt x="7268" y="1836"/>
                  </a:lnTo>
                  <a:cubicBezTo>
                    <a:pt x="7262" y="1836"/>
                    <a:pt x="7256" y="1835"/>
                    <a:pt x="7251" y="1835"/>
                  </a:cubicBezTo>
                  <a:cubicBezTo>
                    <a:pt x="7186" y="1835"/>
                    <a:pt x="7306" y="1912"/>
                    <a:pt x="7306" y="1912"/>
                  </a:cubicBezTo>
                  <a:lnTo>
                    <a:pt x="7319" y="1924"/>
                  </a:lnTo>
                  <a:cubicBezTo>
                    <a:pt x="7330" y="1964"/>
                    <a:pt x="7308" y="1978"/>
                    <a:pt x="7282" y="1978"/>
                  </a:cubicBezTo>
                  <a:cubicBezTo>
                    <a:pt x="7250" y="1978"/>
                    <a:pt x="7211" y="1958"/>
                    <a:pt x="7218" y="1937"/>
                  </a:cubicBezTo>
                  <a:lnTo>
                    <a:pt x="7218" y="1937"/>
                  </a:lnTo>
                  <a:cubicBezTo>
                    <a:pt x="7226" y="1945"/>
                    <a:pt x="7252" y="1957"/>
                    <a:pt x="7271" y="1957"/>
                  </a:cubicBezTo>
                  <a:cubicBezTo>
                    <a:pt x="7284" y="1957"/>
                    <a:pt x="7294" y="1952"/>
                    <a:pt x="7294" y="1937"/>
                  </a:cubicBezTo>
                  <a:cubicBezTo>
                    <a:pt x="7306" y="1899"/>
                    <a:pt x="7231" y="1899"/>
                    <a:pt x="7218" y="1887"/>
                  </a:cubicBezTo>
                  <a:cubicBezTo>
                    <a:pt x="7199" y="1836"/>
                    <a:pt x="7224" y="1821"/>
                    <a:pt x="7253" y="1821"/>
                  </a:cubicBezTo>
                  <a:close/>
                  <a:moveTo>
                    <a:pt x="9720" y="1824"/>
                  </a:moveTo>
                  <a:lnTo>
                    <a:pt x="9720" y="1824"/>
                  </a:lnTo>
                  <a:cubicBezTo>
                    <a:pt x="9783" y="1836"/>
                    <a:pt x="9771" y="1924"/>
                    <a:pt x="9771" y="1987"/>
                  </a:cubicBezTo>
                  <a:lnTo>
                    <a:pt x="9733" y="1987"/>
                  </a:lnTo>
                  <a:lnTo>
                    <a:pt x="9720" y="1824"/>
                  </a:lnTo>
                  <a:close/>
                  <a:moveTo>
                    <a:pt x="3639" y="1819"/>
                  </a:moveTo>
                  <a:cubicBezTo>
                    <a:pt x="3653" y="1819"/>
                    <a:pt x="3659" y="1831"/>
                    <a:pt x="3659" y="1849"/>
                  </a:cubicBezTo>
                  <a:cubicBezTo>
                    <a:pt x="3659" y="1849"/>
                    <a:pt x="3722" y="1836"/>
                    <a:pt x="3735" y="1836"/>
                  </a:cubicBezTo>
                  <a:cubicBezTo>
                    <a:pt x="3747" y="1836"/>
                    <a:pt x="3773" y="1849"/>
                    <a:pt x="3785" y="1849"/>
                  </a:cubicBezTo>
                  <a:cubicBezTo>
                    <a:pt x="3808" y="1849"/>
                    <a:pt x="3826" y="1835"/>
                    <a:pt x="3848" y="1835"/>
                  </a:cubicBezTo>
                  <a:cubicBezTo>
                    <a:pt x="3862" y="1835"/>
                    <a:pt x="3878" y="1841"/>
                    <a:pt x="3898" y="1862"/>
                  </a:cubicBezTo>
                  <a:cubicBezTo>
                    <a:pt x="3936" y="1912"/>
                    <a:pt x="3911" y="1962"/>
                    <a:pt x="3911" y="2000"/>
                  </a:cubicBezTo>
                  <a:cubicBezTo>
                    <a:pt x="3835" y="2000"/>
                    <a:pt x="3911" y="1862"/>
                    <a:pt x="3823" y="1862"/>
                  </a:cubicBezTo>
                  <a:cubicBezTo>
                    <a:pt x="3818" y="1861"/>
                    <a:pt x="3814" y="1860"/>
                    <a:pt x="3811" y="1860"/>
                  </a:cubicBezTo>
                  <a:cubicBezTo>
                    <a:pt x="3751" y="1860"/>
                    <a:pt x="3772" y="1949"/>
                    <a:pt x="3773" y="1986"/>
                  </a:cubicBezTo>
                  <a:lnTo>
                    <a:pt x="3773" y="1986"/>
                  </a:lnTo>
                  <a:cubicBezTo>
                    <a:pt x="3719" y="1970"/>
                    <a:pt x="3780" y="1849"/>
                    <a:pt x="3710" y="1849"/>
                  </a:cubicBezTo>
                  <a:cubicBezTo>
                    <a:pt x="3622" y="1849"/>
                    <a:pt x="3659" y="1950"/>
                    <a:pt x="3659" y="1987"/>
                  </a:cubicBezTo>
                  <a:cubicBezTo>
                    <a:pt x="3597" y="1987"/>
                    <a:pt x="3622" y="1874"/>
                    <a:pt x="3622" y="1824"/>
                  </a:cubicBezTo>
                  <a:cubicBezTo>
                    <a:pt x="3628" y="1820"/>
                    <a:pt x="3634" y="1819"/>
                    <a:pt x="3639" y="1819"/>
                  </a:cubicBezTo>
                  <a:close/>
                  <a:moveTo>
                    <a:pt x="7356" y="1824"/>
                  </a:moveTo>
                  <a:cubicBezTo>
                    <a:pt x="7394" y="1824"/>
                    <a:pt x="7382" y="1862"/>
                    <a:pt x="7394" y="1862"/>
                  </a:cubicBezTo>
                  <a:cubicBezTo>
                    <a:pt x="7402" y="1845"/>
                    <a:pt x="7411" y="1839"/>
                    <a:pt x="7420" y="1839"/>
                  </a:cubicBezTo>
                  <a:cubicBezTo>
                    <a:pt x="7434" y="1839"/>
                    <a:pt x="7449" y="1853"/>
                    <a:pt x="7468" y="1859"/>
                  </a:cubicBezTo>
                  <a:lnTo>
                    <a:pt x="7468" y="1859"/>
                  </a:lnTo>
                  <a:cubicBezTo>
                    <a:pt x="7484" y="1861"/>
                    <a:pt x="7516" y="1865"/>
                    <a:pt x="7526" y="1865"/>
                  </a:cubicBezTo>
                  <a:cubicBezTo>
                    <a:pt x="7531" y="1865"/>
                    <a:pt x="7530" y="1864"/>
                    <a:pt x="7520" y="1862"/>
                  </a:cubicBezTo>
                  <a:lnTo>
                    <a:pt x="7520" y="1862"/>
                  </a:lnTo>
                  <a:cubicBezTo>
                    <a:pt x="7538" y="1866"/>
                    <a:pt x="7553" y="1870"/>
                    <a:pt x="7566" y="1875"/>
                  </a:cubicBezTo>
                  <a:lnTo>
                    <a:pt x="7566" y="1875"/>
                  </a:lnTo>
                  <a:cubicBezTo>
                    <a:pt x="7563" y="1874"/>
                    <a:pt x="7561" y="1874"/>
                    <a:pt x="7558" y="1874"/>
                  </a:cubicBezTo>
                  <a:cubicBezTo>
                    <a:pt x="7470" y="1874"/>
                    <a:pt x="7520" y="1962"/>
                    <a:pt x="7520" y="2000"/>
                  </a:cubicBezTo>
                  <a:cubicBezTo>
                    <a:pt x="7444" y="1987"/>
                    <a:pt x="7520" y="1862"/>
                    <a:pt x="7444" y="1862"/>
                  </a:cubicBezTo>
                  <a:cubicBezTo>
                    <a:pt x="7439" y="1861"/>
                    <a:pt x="7435" y="1860"/>
                    <a:pt x="7430" y="1860"/>
                  </a:cubicBezTo>
                  <a:cubicBezTo>
                    <a:pt x="7362" y="1860"/>
                    <a:pt x="7407" y="1952"/>
                    <a:pt x="7407" y="1987"/>
                  </a:cubicBezTo>
                  <a:cubicBezTo>
                    <a:pt x="7344" y="1975"/>
                    <a:pt x="7369" y="1887"/>
                    <a:pt x="7356" y="1824"/>
                  </a:cubicBezTo>
                  <a:close/>
                  <a:moveTo>
                    <a:pt x="4009" y="1833"/>
                  </a:moveTo>
                  <a:cubicBezTo>
                    <a:pt x="4084" y="1833"/>
                    <a:pt x="4079" y="1938"/>
                    <a:pt x="4100" y="2000"/>
                  </a:cubicBezTo>
                  <a:lnTo>
                    <a:pt x="4100" y="2012"/>
                  </a:lnTo>
                  <a:cubicBezTo>
                    <a:pt x="4062" y="2012"/>
                    <a:pt x="4011" y="2000"/>
                    <a:pt x="4062" y="1987"/>
                  </a:cubicBezTo>
                  <a:cubicBezTo>
                    <a:pt x="4032" y="1987"/>
                    <a:pt x="4009" y="2003"/>
                    <a:pt x="3983" y="2003"/>
                  </a:cubicBezTo>
                  <a:cubicBezTo>
                    <a:pt x="3976" y="2003"/>
                    <a:pt x="3969" y="2002"/>
                    <a:pt x="3961" y="2000"/>
                  </a:cubicBezTo>
                  <a:cubicBezTo>
                    <a:pt x="3885" y="1945"/>
                    <a:pt x="3970" y="1909"/>
                    <a:pt x="4027" y="1909"/>
                  </a:cubicBezTo>
                  <a:cubicBezTo>
                    <a:pt x="4035" y="1909"/>
                    <a:pt x="4043" y="1910"/>
                    <a:pt x="4049" y="1912"/>
                  </a:cubicBezTo>
                  <a:cubicBezTo>
                    <a:pt x="4049" y="1878"/>
                    <a:pt x="4021" y="1867"/>
                    <a:pt x="3991" y="1867"/>
                  </a:cubicBezTo>
                  <a:cubicBezTo>
                    <a:pt x="3977" y="1867"/>
                    <a:pt x="3961" y="1870"/>
                    <a:pt x="3949" y="1874"/>
                  </a:cubicBezTo>
                  <a:lnTo>
                    <a:pt x="3949" y="1849"/>
                  </a:lnTo>
                  <a:cubicBezTo>
                    <a:pt x="3973" y="1838"/>
                    <a:pt x="3993" y="1833"/>
                    <a:pt x="4009" y="1833"/>
                  </a:cubicBezTo>
                  <a:close/>
                  <a:moveTo>
                    <a:pt x="5697" y="2012"/>
                  </a:moveTo>
                  <a:lnTo>
                    <a:pt x="5705" y="2021"/>
                  </a:lnTo>
                  <a:lnTo>
                    <a:pt x="5705" y="2021"/>
                  </a:lnTo>
                  <a:cubicBezTo>
                    <a:pt x="5702" y="2019"/>
                    <a:pt x="5699" y="2016"/>
                    <a:pt x="5697" y="2012"/>
                  </a:cubicBezTo>
                  <a:close/>
                  <a:moveTo>
                    <a:pt x="7589" y="1884"/>
                  </a:moveTo>
                  <a:cubicBezTo>
                    <a:pt x="7628" y="1905"/>
                    <a:pt x="7637" y="1937"/>
                    <a:pt x="7646" y="2025"/>
                  </a:cubicBezTo>
                  <a:cubicBezTo>
                    <a:pt x="7583" y="2015"/>
                    <a:pt x="7625" y="1917"/>
                    <a:pt x="7589" y="1884"/>
                  </a:cubicBezTo>
                  <a:close/>
                  <a:moveTo>
                    <a:pt x="8819" y="1998"/>
                  </a:moveTo>
                  <a:cubicBezTo>
                    <a:pt x="8821" y="1998"/>
                    <a:pt x="8824" y="1999"/>
                    <a:pt x="8828" y="2000"/>
                  </a:cubicBezTo>
                  <a:cubicBezTo>
                    <a:pt x="8865" y="2000"/>
                    <a:pt x="8840" y="2000"/>
                    <a:pt x="8840" y="2025"/>
                  </a:cubicBezTo>
                  <a:cubicBezTo>
                    <a:pt x="8836" y="2029"/>
                    <a:pt x="8832" y="2031"/>
                    <a:pt x="8828" y="2031"/>
                  </a:cubicBezTo>
                  <a:cubicBezTo>
                    <a:pt x="8810" y="2031"/>
                    <a:pt x="8799" y="1998"/>
                    <a:pt x="8819" y="1998"/>
                  </a:cubicBezTo>
                  <a:close/>
                  <a:moveTo>
                    <a:pt x="4369" y="1869"/>
                  </a:moveTo>
                  <a:cubicBezTo>
                    <a:pt x="4382" y="1869"/>
                    <a:pt x="4389" y="1881"/>
                    <a:pt x="4389" y="1899"/>
                  </a:cubicBezTo>
                  <a:cubicBezTo>
                    <a:pt x="4401" y="1899"/>
                    <a:pt x="4426" y="1874"/>
                    <a:pt x="4452" y="1874"/>
                  </a:cubicBezTo>
                  <a:cubicBezTo>
                    <a:pt x="4540" y="1874"/>
                    <a:pt x="4527" y="1975"/>
                    <a:pt x="4527" y="2038"/>
                  </a:cubicBezTo>
                  <a:cubicBezTo>
                    <a:pt x="4464" y="2038"/>
                    <a:pt x="4540" y="1899"/>
                    <a:pt x="4452" y="1899"/>
                  </a:cubicBezTo>
                  <a:lnTo>
                    <a:pt x="4439" y="1899"/>
                  </a:lnTo>
                  <a:cubicBezTo>
                    <a:pt x="4364" y="1899"/>
                    <a:pt x="4401" y="1987"/>
                    <a:pt x="4401" y="2025"/>
                  </a:cubicBezTo>
                  <a:cubicBezTo>
                    <a:pt x="4326" y="2025"/>
                    <a:pt x="4364" y="1924"/>
                    <a:pt x="4351" y="1874"/>
                  </a:cubicBezTo>
                  <a:cubicBezTo>
                    <a:pt x="4358" y="1871"/>
                    <a:pt x="4364" y="1869"/>
                    <a:pt x="4369" y="1869"/>
                  </a:cubicBezTo>
                  <a:close/>
                  <a:moveTo>
                    <a:pt x="7759" y="1874"/>
                  </a:moveTo>
                  <a:lnTo>
                    <a:pt x="7759" y="1887"/>
                  </a:lnTo>
                  <a:cubicBezTo>
                    <a:pt x="7864" y="1887"/>
                    <a:pt x="7904" y="2040"/>
                    <a:pt x="7797" y="2040"/>
                  </a:cubicBezTo>
                  <a:cubicBezTo>
                    <a:pt x="7789" y="2040"/>
                    <a:pt x="7781" y="2039"/>
                    <a:pt x="7771" y="2038"/>
                  </a:cubicBezTo>
                  <a:cubicBezTo>
                    <a:pt x="7671" y="2025"/>
                    <a:pt x="7620" y="1874"/>
                    <a:pt x="7759" y="1874"/>
                  </a:cubicBezTo>
                  <a:close/>
                  <a:moveTo>
                    <a:pt x="10035" y="1887"/>
                  </a:moveTo>
                  <a:lnTo>
                    <a:pt x="10035" y="1887"/>
                  </a:lnTo>
                  <a:cubicBezTo>
                    <a:pt x="10085" y="1899"/>
                    <a:pt x="10073" y="1987"/>
                    <a:pt x="10085" y="2050"/>
                  </a:cubicBezTo>
                  <a:lnTo>
                    <a:pt x="10047" y="2050"/>
                  </a:lnTo>
                  <a:lnTo>
                    <a:pt x="10035" y="1887"/>
                  </a:lnTo>
                  <a:close/>
                  <a:moveTo>
                    <a:pt x="4728" y="2050"/>
                  </a:moveTo>
                  <a:cubicBezTo>
                    <a:pt x="4720" y="2050"/>
                    <a:pt x="4714" y="2051"/>
                    <a:pt x="4711" y="2052"/>
                  </a:cubicBezTo>
                  <a:lnTo>
                    <a:pt x="4711" y="2052"/>
                  </a:lnTo>
                  <a:cubicBezTo>
                    <a:pt x="4716" y="2051"/>
                    <a:pt x="4722" y="2050"/>
                    <a:pt x="4728" y="2050"/>
                  </a:cubicBezTo>
                  <a:close/>
                  <a:moveTo>
                    <a:pt x="10160" y="1918"/>
                  </a:moveTo>
                  <a:cubicBezTo>
                    <a:pt x="10183" y="1918"/>
                    <a:pt x="10203" y="1926"/>
                    <a:pt x="10200" y="1944"/>
                  </a:cubicBezTo>
                  <a:lnTo>
                    <a:pt x="10200" y="1944"/>
                  </a:lnTo>
                  <a:cubicBezTo>
                    <a:pt x="10190" y="1939"/>
                    <a:pt x="10176" y="1933"/>
                    <a:pt x="10164" y="1933"/>
                  </a:cubicBezTo>
                  <a:cubicBezTo>
                    <a:pt x="10155" y="1933"/>
                    <a:pt x="10148" y="1937"/>
                    <a:pt x="10148" y="1950"/>
                  </a:cubicBezTo>
                  <a:cubicBezTo>
                    <a:pt x="10148" y="1987"/>
                    <a:pt x="10211" y="1987"/>
                    <a:pt x="10223" y="2012"/>
                  </a:cubicBezTo>
                  <a:cubicBezTo>
                    <a:pt x="10241" y="2058"/>
                    <a:pt x="10219" y="2073"/>
                    <a:pt x="10191" y="2073"/>
                  </a:cubicBezTo>
                  <a:cubicBezTo>
                    <a:pt x="10158" y="2073"/>
                    <a:pt x="10116" y="2051"/>
                    <a:pt x="10123" y="2038"/>
                  </a:cubicBezTo>
                  <a:lnTo>
                    <a:pt x="10123" y="2038"/>
                  </a:lnTo>
                  <a:cubicBezTo>
                    <a:pt x="10141" y="2049"/>
                    <a:pt x="10159" y="2053"/>
                    <a:pt x="10172" y="2053"/>
                  </a:cubicBezTo>
                  <a:cubicBezTo>
                    <a:pt x="10204" y="2053"/>
                    <a:pt x="10214" y="2027"/>
                    <a:pt x="10161" y="2000"/>
                  </a:cubicBezTo>
                  <a:cubicBezTo>
                    <a:pt x="10054" y="1951"/>
                    <a:pt x="10113" y="1918"/>
                    <a:pt x="10160" y="1918"/>
                  </a:cubicBezTo>
                  <a:close/>
                  <a:moveTo>
                    <a:pt x="4662" y="1896"/>
                  </a:moveTo>
                  <a:cubicBezTo>
                    <a:pt x="4738" y="1896"/>
                    <a:pt x="4735" y="2003"/>
                    <a:pt x="4766" y="2075"/>
                  </a:cubicBezTo>
                  <a:cubicBezTo>
                    <a:pt x="4735" y="2075"/>
                    <a:pt x="4694" y="2058"/>
                    <a:pt x="4711" y="2052"/>
                  </a:cubicBezTo>
                  <a:lnTo>
                    <a:pt x="4711" y="2052"/>
                  </a:lnTo>
                  <a:cubicBezTo>
                    <a:pt x="4692" y="2056"/>
                    <a:pt x="4679" y="2066"/>
                    <a:pt x="4660" y="2066"/>
                  </a:cubicBezTo>
                  <a:cubicBezTo>
                    <a:pt x="4654" y="2066"/>
                    <a:pt x="4648" y="2065"/>
                    <a:pt x="4640" y="2063"/>
                  </a:cubicBezTo>
                  <a:cubicBezTo>
                    <a:pt x="4540" y="2000"/>
                    <a:pt x="4653" y="1962"/>
                    <a:pt x="4716" y="1962"/>
                  </a:cubicBezTo>
                  <a:cubicBezTo>
                    <a:pt x="4699" y="1929"/>
                    <a:pt x="4671" y="1917"/>
                    <a:pt x="4643" y="1917"/>
                  </a:cubicBezTo>
                  <a:cubicBezTo>
                    <a:pt x="4631" y="1917"/>
                    <a:pt x="4619" y="1919"/>
                    <a:pt x="4608" y="1923"/>
                  </a:cubicBezTo>
                  <a:lnTo>
                    <a:pt x="4608" y="1923"/>
                  </a:lnTo>
                  <a:lnTo>
                    <a:pt x="4602" y="1912"/>
                  </a:lnTo>
                  <a:cubicBezTo>
                    <a:pt x="4627" y="1901"/>
                    <a:pt x="4646" y="1896"/>
                    <a:pt x="4662" y="1896"/>
                  </a:cubicBezTo>
                  <a:close/>
                  <a:moveTo>
                    <a:pt x="9831" y="1853"/>
                  </a:moveTo>
                  <a:cubicBezTo>
                    <a:pt x="9834" y="1853"/>
                    <a:pt x="9834" y="1859"/>
                    <a:pt x="9834" y="1874"/>
                  </a:cubicBezTo>
                  <a:lnTo>
                    <a:pt x="9846" y="1887"/>
                  </a:lnTo>
                  <a:cubicBezTo>
                    <a:pt x="9866" y="1887"/>
                    <a:pt x="9894" y="1881"/>
                    <a:pt x="9921" y="1881"/>
                  </a:cubicBezTo>
                  <a:cubicBezTo>
                    <a:pt x="9961" y="1881"/>
                    <a:pt x="9997" y="1894"/>
                    <a:pt x="9997" y="1962"/>
                  </a:cubicBezTo>
                  <a:cubicBezTo>
                    <a:pt x="10002" y="2009"/>
                    <a:pt x="9988" y="2024"/>
                    <a:pt x="9967" y="2024"/>
                  </a:cubicBezTo>
                  <a:cubicBezTo>
                    <a:pt x="9937" y="2024"/>
                    <a:pt x="9893" y="1995"/>
                    <a:pt x="9871" y="1987"/>
                  </a:cubicBezTo>
                  <a:lnTo>
                    <a:pt x="9871" y="2075"/>
                  </a:lnTo>
                  <a:lnTo>
                    <a:pt x="9846" y="2075"/>
                  </a:lnTo>
                  <a:cubicBezTo>
                    <a:pt x="9846" y="2000"/>
                    <a:pt x="9834" y="1924"/>
                    <a:pt x="9821" y="1862"/>
                  </a:cubicBezTo>
                  <a:cubicBezTo>
                    <a:pt x="9826" y="1856"/>
                    <a:pt x="9829" y="1853"/>
                    <a:pt x="9831" y="1853"/>
                  </a:cubicBezTo>
                  <a:close/>
                  <a:moveTo>
                    <a:pt x="4269" y="1854"/>
                  </a:moveTo>
                  <a:cubicBezTo>
                    <a:pt x="4278" y="1854"/>
                    <a:pt x="4292" y="1895"/>
                    <a:pt x="4301" y="1912"/>
                  </a:cubicBezTo>
                  <a:cubicBezTo>
                    <a:pt x="4313" y="1950"/>
                    <a:pt x="4326" y="2000"/>
                    <a:pt x="4326" y="2050"/>
                  </a:cubicBezTo>
                  <a:lnTo>
                    <a:pt x="4301" y="2038"/>
                  </a:lnTo>
                  <a:cubicBezTo>
                    <a:pt x="4287" y="2064"/>
                    <a:pt x="4243" y="2080"/>
                    <a:pt x="4205" y="2080"/>
                  </a:cubicBezTo>
                  <a:cubicBezTo>
                    <a:pt x="4172" y="2080"/>
                    <a:pt x="4144" y="2067"/>
                    <a:pt x="4150" y="2038"/>
                  </a:cubicBezTo>
                  <a:lnTo>
                    <a:pt x="4150" y="2038"/>
                  </a:lnTo>
                  <a:cubicBezTo>
                    <a:pt x="4172" y="2051"/>
                    <a:pt x="4195" y="2058"/>
                    <a:pt x="4215" y="2058"/>
                  </a:cubicBezTo>
                  <a:cubicBezTo>
                    <a:pt x="4250" y="2058"/>
                    <a:pt x="4276" y="2036"/>
                    <a:pt x="4276" y="1987"/>
                  </a:cubicBezTo>
                  <a:cubicBezTo>
                    <a:pt x="4252" y="1987"/>
                    <a:pt x="4217" y="1998"/>
                    <a:pt x="4186" y="1998"/>
                  </a:cubicBezTo>
                  <a:cubicBezTo>
                    <a:pt x="4150" y="1998"/>
                    <a:pt x="4119" y="1984"/>
                    <a:pt x="4112" y="1924"/>
                  </a:cubicBezTo>
                  <a:cubicBezTo>
                    <a:pt x="4106" y="1877"/>
                    <a:pt x="4128" y="1863"/>
                    <a:pt x="4159" y="1863"/>
                  </a:cubicBezTo>
                  <a:cubicBezTo>
                    <a:pt x="4193" y="1863"/>
                    <a:pt x="4236" y="1880"/>
                    <a:pt x="4263" y="1887"/>
                  </a:cubicBezTo>
                  <a:cubicBezTo>
                    <a:pt x="4263" y="1863"/>
                    <a:pt x="4266" y="1854"/>
                    <a:pt x="4269" y="1854"/>
                  </a:cubicBezTo>
                  <a:close/>
                  <a:moveTo>
                    <a:pt x="4934" y="1913"/>
                  </a:moveTo>
                  <a:cubicBezTo>
                    <a:pt x="5014" y="1913"/>
                    <a:pt x="5007" y="2013"/>
                    <a:pt x="5017" y="2087"/>
                  </a:cubicBezTo>
                  <a:lnTo>
                    <a:pt x="5017" y="2087"/>
                  </a:lnTo>
                  <a:cubicBezTo>
                    <a:pt x="4975" y="2085"/>
                    <a:pt x="4867" y="2071"/>
                    <a:pt x="4867" y="2038"/>
                  </a:cubicBezTo>
                  <a:cubicBezTo>
                    <a:pt x="4867" y="1987"/>
                    <a:pt x="4955" y="1987"/>
                    <a:pt x="4980" y="1987"/>
                  </a:cubicBezTo>
                  <a:cubicBezTo>
                    <a:pt x="4980" y="1924"/>
                    <a:pt x="4892" y="1975"/>
                    <a:pt x="4879" y="1924"/>
                  </a:cubicBezTo>
                  <a:cubicBezTo>
                    <a:pt x="4901" y="1916"/>
                    <a:pt x="4919" y="1913"/>
                    <a:pt x="4934" y="1913"/>
                  </a:cubicBezTo>
                  <a:close/>
                  <a:moveTo>
                    <a:pt x="8010" y="1862"/>
                  </a:moveTo>
                  <a:cubicBezTo>
                    <a:pt x="8086" y="1862"/>
                    <a:pt x="8061" y="2025"/>
                    <a:pt x="8073" y="2088"/>
                  </a:cubicBezTo>
                  <a:cubicBezTo>
                    <a:pt x="8048" y="2088"/>
                    <a:pt x="8035" y="2088"/>
                    <a:pt x="8048" y="2050"/>
                  </a:cubicBezTo>
                  <a:lnTo>
                    <a:pt x="8048" y="2050"/>
                  </a:lnTo>
                  <a:cubicBezTo>
                    <a:pt x="8024" y="2050"/>
                    <a:pt x="7990" y="2061"/>
                    <a:pt x="7958" y="2061"/>
                  </a:cubicBezTo>
                  <a:cubicBezTo>
                    <a:pt x="7923" y="2061"/>
                    <a:pt x="7891" y="2047"/>
                    <a:pt x="7885" y="1987"/>
                  </a:cubicBezTo>
                  <a:cubicBezTo>
                    <a:pt x="7879" y="1936"/>
                    <a:pt x="7896" y="1921"/>
                    <a:pt x="7922" y="1921"/>
                  </a:cubicBezTo>
                  <a:cubicBezTo>
                    <a:pt x="7953" y="1921"/>
                    <a:pt x="7995" y="1943"/>
                    <a:pt x="8023" y="1950"/>
                  </a:cubicBezTo>
                  <a:lnTo>
                    <a:pt x="8010" y="1862"/>
                  </a:lnTo>
                  <a:close/>
                  <a:moveTo>
                    <a:pt x="5055" y="1862"/>
                  </a:moveTo>
                  <a:lnTo>
                    <a:pt x="5068" y="1874"/>
                  </a:lnTo>
                  <a:lnTo>
                    <a:pt x="5105" y="1874"/>
                  </a:lnTo>
                  <a:lnTo>
                    <a:pt x="5131" y="2100"/>
                  </a:lnTo>
                  <a:cubicBezTo>
                    <a:pt x="5043" y="2088"/>
                    <a:pt x="5068" y="1924"/>
                    <a:pt x="5055" y="1862"/>
                  </a:cubicBezTo>
                  <a:close/>
                  <a:moveTo>
                    <a:pt x="10343" y="1946"/>
                  </a:moveTo>
                  <a:cubicBezTo>
                    <a:pt x="10374" y="1946"/>
                    <a:pt x="10399" y="1956"/>
                    <a:pt x="10387" y="1975"/>
                  </a:cubicBezTo>
                  <a:cubicBezTo>
                    <a:pt x="10371" y="1967"/>
                    <a:pt x="10355" y="1963"/>
                    <a:pt x="10341" y="1963"/>
                  </a:cubicBezTo>
                  <a:cubicBezTo>
                    <a:pt x="10311" y="1963"/>
                    <a:pt x="10290" y="1982"/>
                    <a:pt x="10299" y="2025"/>
                  </a:cubicBezTo>
                  <a:cubicBezTo>
                    <a:pt x="10311" y="2088"/>
                    <a:pt x="10399" y="2050"/>
                    <a:pt x="10412" y="2100"/>
                  </a:cubicBezTo>
                  <a:lnTo>
                    <a:pt x="10362" y="2100"/>
                  </a:lnTo>
                  <a:cubicBezTo>
                    <a:pt x="10311" y="2088"/>
                    <a:pt x="10223" y="2038"/>
                    <a:pt x="10261" y="1975"/>
                  </a:cubicBezTo>
                  <a:cubicBezTo>
                    <a:pt x="10274" y="1956"/>
                    <a:pt x="10311" y="1946"/>
                    <a:pt x="10343" y="1946"/>
                  </a:cubicBezTo>
                  <a:close/>
                  <a:moveTo>
                    <a:pt x="5176" y="1961"/>
                  </a:moveTo>
                  <a:cubicBezTo>
                    <a:pt x="5217" y="1961"/>
                    <a:pt x="5206" y="2054"/>
                    <a:pt x="5206" y="2113"/>
                  </a:cubicBezTo>
                  <a:lnTo>
                    <a:pt x="5181" y="2113"/>
                  </a:lnTo>
                  <a:lnTo>
                    <a:pt x="5168" y="1962"/>
                  </a:lnTo>
                  <a:cubicBezTo>
                    <a:pt x="5171" y="1961"/>
                    <a:pt x="5174" y="1961"/>
                    <a:pt x="5176" y="1961"/>
                  </a:cubicBezTo>
                  <a:close/>
                  <a:moveTo>
                    <a:pt x="8337" y="1975"/>
                  </a:moveTo>
                  <a:lnTo>
                    <a:pt x="8337" y="1975"/>
                  </a:lnTo>
                  <a:cubicBezTo>
                    <a:pt x="8400" y="1987"/>
                    <a:pt x="8388" y="2075"/>
                    <a:pt x="8388" y="2126"/>
                  </a:cubicBezTo>
                  <a:lnTo>
                    <a:pt x="8350" y="2126"/>
                  </a:lnTo>
                  <a:lnTo>
                    <a:pt x="8337" y="1975"/>
                  </a:lnTo>
                  <a:close/>
                  <a:moveTo>
                    <a:pt x="10437" y="1962"/>
                  </a:moveTo>
                  <a:cubicBezTo>
                    <a:pt x="10500" y="1975"/>
                    <a:pt x="10475" y="2063"/>
                    <a:pt x="10488" y="2126"/>
                  </a:cubicBezTo>
                  <a:lnTo>
                    <a:pt x="10450" y="2126"/>
                  </a:lnTo>
                  <a:lnTo>
                    <a:pt x="10437" y="1962"/>
                  </a:lnTo>
                  <a:close/>
                  <a:moveTo>
                    <a:pt x="11301" y="2086"/>
                  </a:moveTo>
                  <a:cubicBezTo>
                    <a:pt x="11325" y="2086"/>
                    <a:pt x="11350" y="2126"/>
                    <a:pt x="11305" y="2126"/>
                  </a:cubicBezTo>
                  <a:cubicBezTo>
                    <a:pt x="11267" y="2113"/>
                    <a:pt x="11280" y="2100"/>
                    <a:pt x="11292" y="2088"/>
                  </a:cubicBezTo>
                  <a:cubicBezTo>
                    <a:pt x="11295" y="2086"/>
                    <a:pt x="11298" y="2086"/>
                    <a:pt x="11301" y="2086"/>
                  </a:cubicBezTo>
                  <a:close/>
                  <a:moveTo>
                    <a:pt x="8199" y="1912"/>
                  </a:moveTo>
                  <a:lnTo>
                    <a:pt x="8211" y="1924"/>
                  </a:lnTo>
                  <a:cubicBezTo>
                    <a:pt x="8222" y="1919"/>
                    <a:pt x="8230" y="1916"/>
                    <a:pt x="8236" y="1916"/>
                  </a:cubicBezTo>
                  <a:cubicBezTo>
                    <a:pt x="8245" y="1916"/>
                    <a:pt x="8249" y="1922"/>
                    <a:pt x="8249" y="1937"/>
                  </a:cubicBezTo>
                  <a:cubicBezTo>
                    <a:pt x="8261" y="1937"/>
                    <a:pt x="8345" y="1989"/>
                    <a:pt x="8275" y="1989"/>
                  </a:cubicBezTo>
                  <a:cubicBezTo>
                    <a:pt x="8268" y="1989"/>
                    <a:pt x="8259" y="1988"/>
                    <a:pt x="8249" y="1987"/>
                  </a:cubicBezTo>
                  <a:lnTo>
                    <a:pt x="8249" y="1987"/>
                  </a:lnTo>
                  <a:cubicBezTo>
                    <a:pt x="8249" y="2012"/>
                    <a:pt x="8262" y="2050"/>
                    <a:pt x="8262" y="2088"/>
                  </a:cubicBezTo>
                  <a:cubicBezTo>
                    <a:pt x="8262" y="2107"/>
                    <a:pt x="8271" y="2107"/>
                    <a:pt x="8282" y="2107"/>
                  </a:cubicBezTo>
                  <a:cubicBezTo>
                    <a:pt x="8293" y="2107"/>
                    <a:pt x="8306" y="2107"/>
                    <a:pt x="8312" y="2126"/>
                  </a:cubicBezTo>
                  <a:cubicBezTo>
                    <a:pt x="8303" y="2127"/>
                    <a:pt x="8295" y="2128"/>
                    <a:pt x="8288" y="2128"/>
                  </a:cubicBezTo>
                  <a:cubicBezTo>
                    <a:pt x="8196" y="2128"/>
                    <a:pt x="8256" y="1986"/>
                    <a:pt x="8186" y="1975"/>
                  </a:cubicBezTo>
                  <a:lnTo>
                    <a:pt x="8186" y="1950"/>
                  </a:lnTo>
                  <a:cubicBezTo>
                    <a:pt x="8193" y="1953"/>
                    <a:pt x="8197" y="1954"/>
                    <a:pt x="8201" y="1954"/>
                  </a:cubicBezTo>
                  <a:cubicBezTo>
                    <a:pt x="8211" y="1954"/>
                    <a:pt x="8208" y="1940"/>
                    <a:pt x="8199" y="1912"/>
                  </a:cubicBezTo>
                  <a:close/>
                  <a:moveTo>
                    <a:pt x="3094" y="2100"/>
                  </a:moveTo>
                  <a:cubicBezTo>
                    <a:pt x="3169" y="2111"/>
                    <a:pt x="3124" y="2141"/>
                    <a:pt x="3110" y="2141"/>
                  </a:cubicBezTo>
                  <a:cubicBezTo>
                    <a:pt x="3108" y="2141"/>
                    <a:pt x="3106" y="2140"/>
                    <a:pt x="3106" y="2138"/>
                  </a:cubicBezTo>
                  <a:lnTo>
                    <a:pt x="3094" y="2126"/>
                  </a:lnTo>
                  <a:cubicBezTo>
                    <a:pt x="3094" y="2126"/>
                    <a:pt x="3056" y="2100"/>
                    <a:pt x="3094" y="2100"/>
                  </a:cubicBezTo>
                  <a:close/>
                  <a:moveTo>
                    <a:pt x="2797" y="2106"/>
                  </a:moveTo>
                  <a:cubicBezTo>
                    <a:pt x="2818" y="2106"/>
                    <a:pt x="2799" y="2120"/>
                    <a:pt x="2787" y="2120"/>
                  </a:cubicBezTo>
                  <a:cubicBezTo>
                    <a:pt x="2783" y="2120"/>
                    <a:pt x="2779" y="2118"/>
                    <a:pt x="2779" y="2113"/>
                  </a:cubicBezTo>
                  <a:lnTo>
                    <a:pt x="2754" y="2151"/>
                  </a:lnTo>
                  <a:cubicBezTo>
                    <a:pt x="2754" y="2151"/>
                    <a:pt x="2729" y="2113"/>
                    <a:pt x="2754" y="2113"/>
                  </a:cubicBezTo>
                  <a:cubicBezTo>
                    <a:pt x="2775" y="2108"/>
                    <a:pt x="2789" y="2106"/>
                    <a:pt x="2797" y="2106"/>
                  </a:cubicBezTo>
                  <a:close/>
                  <a:moveTo>
                    <a:pt x="8400" y="1975"/>
                  </a:moveTo>
                  <a:cubicBezTo>
                    <a:pt x="8438" y="1975"/>
                    <a:pt x="8438" y="1975"/>
                    <a:pt x="8438" y="2000"/>
                  </a:cubicBezTo>
                  <a:cubicBezTo>
                    <a:pt x="8450" y="2000"/>
                    <a:pt x="8476" y="1987"/>
                    <a:pt x="8501" y="1987"/>
                  </a:cubicBezTo>
                  <a:cubicBezTo>
                    <a:pt x="8576" y="2000"/>
                    <a:pt x="8576" y="2088"/>
                    <a:pt x="8576" y="2151"/>
                  </a:cubicBezTo>
                  <a:cubicBezTo>
                    <a:pt x="8513" y="2151"/>
                    <a:pt x="8589" y="2012"/>
                    <a:pt x="8501" y="2012"/>
                  </a:cubicBezTo>
                  <a:lnTo>
                    <a:pt x="8488" y="2000"/>
                  </a:lnTo>
                  <a:cubicBezTo>
                    <a:pt x="8425" y="2000"/>
                    <a:pt x="8450" y="2088"/>
                    <a:pt x="8450" y="2138"/>
                  </a:cubicBezTo>
                  <a:cubicBezTo>
                    <a:pt x="8388" y="2126"/>
                    <a:pt x="8413" y="2025"/>
                    <a:pt x="8400" y="1975"/>
                  </a:cubicBezTo>
                  <a:close/>
                  <a:moveTo>
                    <a:pt x="5483" y="1987"/>
                  </a:moveTo>
                  <a:cubicBezTo>
                    <a:pt x="5558" y="1987"/>
                    <a:pt x="5470" y="2113"/>
                    <a:pt x="5571" y="2126"/>
                  </a:cubicBezTo>
                  <a:cubicBezTo>
                    <a:pt x="5646" y="2126"/>
                    <a:pt x="5608" y="2038"/>
                    <a:pt x="5608" y="2000"/>
                  </a:cubicBezTo>
                  <a:cubicBezTo>
                    <a:pt x="5671" y="2000"/>
                    <a:pt x="5646" y="2100"/>
                    <a:pt x="5659" y="2151"/>
                  </a:cubicBezTo>
                  <a:cubicBezTo>
                    <a:pt x="5652" y="2154"/>
                    <a:pt x="5646" y="2156"/>
                    <a:pt x="5641" y="2156"/>
                  </a:cubicBezTo>
                  <a:cubicBezTo>
                    <a:pt x="5628" y="2156"/>
                    <a:pt x="5621" y="2144"/>
                    <a:pt x="5621" y="2126"/>
                  </a:cubicBezTo>
                  <a:cubicBezTo>
                    <a:pt x="5602" y="2126"/>
                    <a:pt x="5583" y="2147"/>
                    <a:pt x="5559" y="2147"/>
                  </a:cubicBezTo>
                  <a:cubicBezTo>
                    <a:pt x="5551" y="2147"/>
                    <a:pt x="5542" y="2144"/>
                    <a:pt x="5533" y="2138"/>
                  </a:cubicBezTo>
                  <a:cubicBezTo>
                    <a:pt x="5483" y="2113"/>
                    <a:pt x="5483" y="2025"/>
                    <a:pt x="5483" y="1987"/>
                  </a:cubicBezTo>
                  <a:close/>
                  <a:moveTo>
                    <a:pt x="5770" y="2009"/>
                  </a:moveTo>
                  <a:cubicBezTo>
                    <a:pt x="5848" y="2009"/>
                    <a:pt x="5852" y="2114"/>
                    <a:pt x="5873" y="2176"/>
                  </a:cubicBezTo>
                  <a:cubicBezTo>
                    <a:pt x="5847" y="2176"/>
                    <a:pt x="5709" y="2163"/>
                    <a:pt x="5709" y="2126"/>
                  </a:cubicBezTo>
                  <a:cubicBezTo>
                    <a:pt x="5709" y="2075"/>
                    <a:pt x="5797" y="2075"/>
                    <a:pt x="5822" y="2075"/>
                  </a:cubicBezTo>
                  <a:cubicBezTo>
                    <a:pt x="5801" y="2011"/>
                    <a:pt x="5743" y="2038"/>
                    <a:pt x="5711" y="2024"/>
                  </a:cubicBezTo>
                  <a:lnTo>
                    <a:pt x="5711" y="2024"/>
                  </a:lnTo>
                  <a:cubicBezTo>
                    <a:pt x="5735" y="2014"/>
                    <a:pt x="5754" y="2009"/>
                    <a:pt x="5770" y="2009"/>
                  </a:cubicBezTo>
                  <a:close/>
                  <a:moveTo>
                    <a:pt x="10538" y="1985"/>
                  </a:moveTo>
                  <a:cubicBezTo>
                    <a:pt x="10546" y="1985"/>
                    <a:pt x="10550" y="1993"/>
                    <a:pt x="10550" y="2000"/>
                  </a:cubicBezTo>
                  <a:lnTo>
                    <a:pt x="10550" y="2025"/>
                  </a:lnTo>
                  <a:cubicBezTo>
                    <a:pt x="10567" y="2025"/>
                    <a:pt x="10584" y="2014"/>
                    <a:pt x="10604" y="2014"/>
                  </a:cubicBezTo>
                  <a:cubicBezTo>
                    <a:pt x="10615" y="2014"/>
                    <a:pt x="10626" y="2017"/>
                    <a:pt x="10638" y="2025"/>
                  </a:cubicBezTo>
                  <a:cubicBezTo>
                    <a:pt x="10676" y="2050"/>
                    <a:pt x="10689" y="2126"/>
                    <a:pt x="10689" y="2176"/>
                  </a:cubicBezTo>
                  <a:cubicBezTo>
                    <a:pt x="10626" y="2163"/>
                    <a:pt x="10676" y="2038"/>
                    <a:pt x="10601" y="2025"/>
                  </a:cubicBezTo>
                  <a:cubicBezTo>
                    <a:pt x="10513" y="2025"/>
                    <a:pt x="10563" y="2113"/>
                    <a:pt x="10563" y="2151"/>
                  </a:cubicBezTo>
                  <a:lnTo>
                    <a:pt x="10538" y="2151"/>
                  </a:lnTo>
                  <a:cubicBezTo>
                    <a:pt x="10538" y="2100"/>
                    <a:pt x="10525" y="2050"/>
                    <a:pt x="10513" y="2000"/>
                  </a:cubicBezTo>
                  <a:cubicBezTo>
                    <a:pt x="10523" y="1989"/>
                    <a:pt x="10532" y="1985"/>
                    <a:pt x="10538" y="1985"/>
                  </a:cubicBezTo>
                  <a:close/>
                  <a:moveTo>
                    <a:pt x="5388" y="1960"/>
                  </a:moveTo>
                  <a:cubicBezTo>
                    <a:pt x="5397" y="1960"/>
                    <a:pt x="5411" y="1995"/>
                    <a:pt x="5420" y="2012"/>
                  </a:cubicBezTo>
                  <a:cubicBezTo>
                    <a:pt x="5420" y="2075"/>
                    <a:pt x="5432" y="2138"/>
                    <a:pt x="5432" y="2188"/>
                  </a:cubicBezTo>
                  <a:cubicBezTo>
                    <a:pt x="5382" y="2188"/>
                    <a:pt x="5395" y="2151"/>
                    <a:pt x="5395" y="2100"/>
                  </a:cubicBezTo>
                  <a:lnTo>
                    <a:pt x="5382" y="2100"/>
                  </a:lnTo>
                  <a:cubicBezTo>
                    <a:pt x="5353" y="2100"/>
                    <a:pt x="5329" y="2117"/>
                    <a:pt x="5304" y="2117"/>
                  </a:cubicBezTo>
                  <a:cubicBezTo>
                    <a:pt x="5285" y="2117"/>
                    <a:pt x="5265" y="2108"/>
                    <a:pt x="5244" y="2075"/>
                  </a:cubicBezTo>
                  <a:cubicBezTo>
                    <a:pt x="5209" y="2029"/>
                    <a:pt x="5249" y="1961"/>
                    <a:pt x="5305" y="1961"/>
                  </a:cubicBezTo>
                  <a:cubicBezTo>
                    <a:pt x="5310" y="1961"/>
                    <a:pt x="5315" y="1961"/>
                    <a:pt x="5319" y="1962"/>
                  </a:cubicBezTo>
                  <a:cubicBezTo>
                    <a:pt x="5344" y="1962"/>
                    <a:pt x="5357" y="1987"/>
                    <a:pt x="5382" y="1987"/>
                  </a:cubicBezTo>
                  <a:cubicBezTo>
                    <a:pt x="5382" y="1968"/>
                    <a:pt x="5385" y="1960"/>
                    <a:pt x="5388" y="1960"/>
                  </a:cubicBezTo>
                  <a:close/>
                  <a:moveTo>
                    <a:pt x="8815" y="2050"/>
                  </a:moveTo>
                  <a:cubicBezTo>
                    <a:pt x="8878" y="2063"/>
                    <a:pt x="8865" y="2151"/>
                    <a:pt x="8865" y="2201"/>
                  </a:cubicBezTo>
                  <a:lnTo>
                    <a:pt x="8828" y="2201"/>
                  </a:lnTo>
                  <a:lnTo>
                    <a:pt x="8815" y="2050"/>
                  </a:lnTo>
                  <a:close/>
                  <a:moveTo>
                    <a:pt x="8706" y="2025"/>
                  </a:moveTo>
                  <a:cubicBezTo>
                    <a:pt x="8739" y="2025"/>
                    <a:pt x="8771" y="2040"/>
                    <a:pt x="8765" y="2063"/>
                  </a:cubicBezTo>
                  <a:lnTo>
                    <a:pt x="8777" y="2075"/>
                  </a:lnTo>
                  <a:cubicBezTo>
                    <a:pt x="8761" y="2063"/>
                    <a:pt x="8744" y="2058"/>
                    <a:pt x="8728" y="2058"/>
                  </a:cubicBezTo>
                  <a:cubicBezTo>
                    <a:pt x="8694" y="2058"/>
                    <a:pt x="8668" y="2083"/>
                    <a:pt x="8677" y="2126"/>
                  </a:cubicBezTo>
                  <a:cubicBezTo>
                    <a:pt x="8689" y="2188"/>
                    <a:pt x="8777" y="2151"/>
                    <a:pt x="8790" y="2201"/>
                  </a:cubicBezTo>
                  <a:cubicBezTo>
                    <a:pt x="8782" y="2203"/>
                    <a:pt x="8774" y="2203"/>
                    <a:pt x="8765" y="2203"/>
                  </a:cubicBezTo>
                  <a:cubicBezTo>
                    <a:pt x="8709" y="2203"/>
                    <a:pt x="8650" y="2166"/>
                    <a:pt x="8639" y="2100"/>
                  </a:cubicBezTo>
                  <a:cubicBezTo>
                    <a:pt x="8625" y="2046"/>
                    <a:pt x="8667" y="2025"/>
                    <a:pt x="8706" y="2025"/>
                  </a:cubicBezTo>
                  <a:close/>
                  <a:moveTo>
                    <a:pt x="5915" y="2033"/>
                  </a:moveTo>
                  <a:cubicBezTo>
                    <a:pt x="5928" y="2033"/>
                    <a:pt x="5932" y="2044"/>
                    <a:pt x="5923" y="2063"/>
                  </a:cubicBezTo>
                  <a:cubicBezTo>
                    <a:pt x="5948" y="2063"/>
                    <a:pt x="5961" y="2038"/>
                    <a:pt x="5986" y="2038"/>
                  </a:cubicBezTo>
                  <a:cubicBezTo>
                    <a:pt x="6023" y="2038"/>
                    <a:pt x="6023" y="2063"/>
                    <a:pt x="6049" y="2075"/>
                  </a:cubicBezTo>
                  <a:cubicBezTo>
                    <a:pt x="6059" y="2075"/>
                    <a:pt x="6079" y="2048"/>
                    <a:pt x="6101" y="2048"/>
                  </a:cubicBezTo>
                  <a:cubicBezTo>
                    <a:pt x="6104" y="2048"/>
                    <a:pt x="6108" y="2048"/>
                    <a:pt x="6111" y="2050"/>
                  </a:cubicBezTo>
                  <a:cubicBezTo>
                    <a:pt x="6187" y="2075"/>
                    <a:pt x="6174" y="2138"/>
                    <a:pt x="6187" y="2214"/>
                  </a:cubicBezTo>
                  <a:cubicBezTo>
                    <a:pt x="6111" y="2201"/>
                    <a:pt x="6187" y="2075"/>
                    <a:pt x="6099" y="2075"/>
                  </a:cubicBezTo>
                  <a:cubicBezTo>
                    <a:pt x="6011" y="2075"/>
                    <a:pt x="6061" y="2163"/>
                    <a:pt x="6061" y="2201"/>
                  </a:cubicBezTo>
                  <a:cubicBezTo>
                    <a:pt x="5986" y="2188"/>
                    <a:pt x="6061" y="2063"/>
                    <a:pt x="5973" y="2063"/>
                  </a:cubicBezTo>
                  <a:cubicBezTo>
                    <a:pt x="5969" y="2062"/>
                    <a:pt x="5965" y="2062"/>
                    <a:pt x="5961" y="2062"/>
                  </a:cubicBezTo>
                  <a:cubicBezTo>
                    <a:pt x="5902" y="2062"/>
                    <a:pt x="5935" y="2153"/>
                    <a:pt x="5935" y="2188"/>
                  </a:cubicBezTo>
                  <a:cubicBezTo>
                    <a:pt x="5873" y="2188"/>
                    <a:pt x="5898" y="2088"/>
                    <a:pt x="5898" y="2038"/>
                  </a:cubicBezTo>
                  <a:cubicBezTo>
                    <a:pt x="5904" y="2034"/>
                    <a:pt x="5910" y="2033"/>
                    <a:pt x="5915" y="2033"/>
                  </a:cubicBezTo>
                  <a:close/>
                  <a:moveTo>
                    <a:pt x="4239" y="2187"/>
                  </a:moveTo>
                  <a:cubicBezTo>
                    <a:pt x="4242" y="2187"/>
                    <a:pt x="4246" y="2187"/>
                    <a:pt x="4250" y="2188"/>
                  </a:cubicBezTo>
                  <a:cubicBezTo>
                    <a:pt x="4288" y="2188"/>
                    <a:pt x="4288" y="2214"/>
                    <a:pt x="4276" y="2226"/>
                  </a:cubicBezTo>
                  <a:lnTo>
                    <a:pt x="4263" y="2214"/>
                  </a:lnTo>
                  <a:cubicBezTo>
                    <a:pt x="4259" y="2218"/>
                    <a:pt x="4254" y="2220"/>
                    <a:pt x="4250" y="2220"/>
                  </a:cubicBezTo>
                  <a:cubicBezTo>
                    <a:pt x="4230" y="2220"/>
                    <a:pt x="4213" y="2187"/>
                    <a:pt x="4239" y="2187"/>
                  </a:cubicBezTo>
                  <a:close/>
                  <a:moveTo>
                    <a:pt x="6369" y="2081"/>
                  </a:moveTo>
                  <a:cubicBezTo>
                    <a:pt x="6419" y="2081"/>
                    <a:pt x="6476" y="2118"/>
                    <a:pt x="6476" y="2176"/>
                  </a:cubicBezTo>
                  <a:lnTo>
                    <a:pt x="6464" y="2163"/>
                  </a:lnTo>
                  <a:lnTo>
                    <a:pt x="6325" y="2151"/>
                  </a:lnTo>
                  <a:lnTo>
                    <a:pt x="6325" y="2151"/>
                  </a:lnTo>
                  <a:cubicBezTo>
                    <a:pt x="6338" y="2239"/>
                    <a:pt x="6438" y="2188"/>
                    <a:pt x="6464" y="2239"/>
                  </a:cubicBezTo>
                  <a:cubicBezTo>
                    <a:pt x="6453" y="2241"/>
                    <a:pt x="6442" y="2242"/>
                    <a:pt x="6431" y="2242"/>
                  </a:cubicBezTo>
                  <a:cubicBezTo>
                    <a:pt x="6371" y="2242"/>
                    <a:pt x="6300" y="2214"/>
                    <a:pt x="6300" y="2151"/>
                  </a:cubicBezTo>
                  <a:cubicBezTo>
                    <a:pt x="6300" y="2102"/>
                    <a:pt x="6332" y="2081"/>
                    <a:pt x="6369" y="2081"/>
                  </a:cubicBezTo>
                  <a:close/>
                  <a:moveTo>
                    <a:pt x="6577" y="2099"/>
                  </a:moveTo>
                  <a:cubicBezTo>
                    <a:pt x="6589" y="2099"/>
                    <a:pt x="6598" y="2107"/>
                    <a:pt x="6601" y="2125"/>
                  </a:cubicBezTo>
                  <a:lnTo>
                    <a:pt x="6601" y="2125"/>
                  </a:lnTo>
                  <a:cubicBezTo>
                    <a:pt x="6594" y="2123"/>
                    <a:pt x="6588" y="2122"/>
                    <a:pt x="6582" y="2122"/>
                  </a:cubicBezTo>
                  <a:cubicBezTo>
                    <a:pt x="6531" y="2122"/>
                    <a:pt x="6552" y="2217"/>
                    <a:pt x="6552" y="2251"/>
                  </a:cubicBezTo>
                  <a:cubicBezTo>
                    <a:pt x="6489" y="2251"/>
                    <a:pt x="6514" y="2151"/>
                    <a:pt x="6514" y="2100"/>
                  </a:cubicBezTo>
                  <a:cubicBezTo>
                    <a:pt x="6552" y="2100"/>
                    <a:pt x="6526" y="2126"/>
                    <a:pt x="6539" y="2126"/>
                  </a:cubicBezTo>
                  <a:cubicBezTo>
                    <a:pt x="6551" y="2108"/>
                    <a:pt x="6565" y="2099"/>
                    <a:pt x="6577" y="2099"/>
                  </a:cubicBezTo>
                  <a:close/>
                  <a:moveTo>
                    <a:pt x="9029" y="2012"/>
                  </a:moveTo>
                  <a:lnTo>
                    <a:pt x="9029" y="2012"/>
                  </a:lnTo>
                  <a:cubicBezTo>
                    <a:pt x="9092" y="2025"/>
                    <a:pt x="9067" y="2188"/>
                    <a:pt x="9079" y="2251"/>
                  </a:cubicBezTo>
                  <a:cubicBezTo>
                    <a:pt x="9054" y="2251"/>
                    <a:pt x="9041" y="2239"/>
                    <a:pt x="9054" y="2214"/>
                  </a:cubicBezTo>
                  <a:lnTo>
                    <a:pt x="9054" y="2214"/>
                  </a:lnTo>
                  <a:cubicBezTo>
                    <a:pt x="9041" y="2214"/>
                    <a:pt x="9004" y="2239"/>
                    <a:pt x="8991" y="2239"/>
                  </a:cubicBezTo>
                  <a:cubicBezTo>
                    <a:pt x="8916" y="2214"/>
                    <a:pt x="8853" y="2126"/>
                    <a:pt x="8916" y="2088"/>
                  </a:cubicBezTo>
                  <a:cubicBezTo>
                    <a:pt x="8932" y="2078"/>
                    <a:pt x="8945" y="2074"/>
                    <a:pt x="8957" y="2074"/>
                  </a:cubicBezTo>
                  <a:cubicBezTo>
                    <a:pt x="8988" y="2074"/>
                    <a:pt x="9004" y="2104"/>
                    <a:pt x="9041" y="2113"/>
                  </a:cubicBezTo>
                  <a:lnTo>
                    <a:pt x="9029" y="2012"/>
                  </a:lnTo>
                  <a:close/>
                  <a:moveTo>
                    <a:pt x="11077" y="2090"/>
                  </a:moveTo>
                  <a:cubicBezTo>
                    <a:pt x="11129" y="2090"/>
                    <a:pt x="11179" y="2150"/>
                    <a:pt x="11179" y="2201"/>
                  </a:cubicBezTo>
                  <a:lnTo>
                    <a:pt x="11053" y="2176"/>
                  </a:lnTo>
                  <a:lnTo>
                    <a:pt x="11053" y="2176"/>
                  </a:lnTo>
                  <a:cubicBezTo>
                    <a:pt x="11053" y="2251"/>
                    <a:pt x="11154" y="2214"/>
                    <a:pt x="11179" y="2264"/>
                  </a:cubicBezTo>
                  <a:lnTo>
                    <a:pt x="11116" y="2264"/>
                  </a:lnTo>
                  <a:cubicBezTo>
                    <a:pt x="11053" y="2239"/>
                    <a:pt x="10965" y="2151"/>
                    <a:pt x="11041" y="2100"/>
                  </a:cubicBezTo>
                  <a:cubicBezTo>
                    <a:pt x="11052" y="2093"/>
                    <a:pt x="11065" y="2090"/>
                    <a:pt x="11077" y="2090"/>
                  </a:cubicBezTo>
                  <a:close/>
                  <a:moveTo>
                    <a:pt x="10739" y="2038"/>
                  </a:moveTo>
                  <a:lnTo>
                    <a:pt x="10739" y="2050"/>
                  </a:lnTo>
                  <a:cubicBezTo>
                    <a:pt x="10754" y="2041"/>
                    <a:pt x="10765" y="2038"/>
                    <a:pt x="10775" y="2038"/>
                  </a:cubicBezTo>
                  <a:cubicBezTo>
                    <a:pt x="10809" y="2038"/>
                    <a:pt x="10823" y="2075"/>
                    <a:pt x="10852" y="2075"/>
                  </a:cubicBezTo>
                  <a:cubicBezTo>
                    <a:pt x="10852" y="2057"/>
                    <a:pt x="10854" y="2051"/>
                    <a:pt x="10858" y="2051"/>
                  </a:cubicBezTo>
                  <a:cubicBezTo>
                    <a:pt x="10866" y="2051"/>
                    <a:pt x="10881" y="2091"/>
                    <a:pt x="10890" y="2100"/>
                  </a:cubicBezTo>
                  <a:cubicBezTo>
                    <a:pt x="10902" y="2151"/>
                    <a:pt x="10902" y="2188"/>
                    <a:pt x="10902" y="2239"/>
                  </a:cubicBezTo>
                  <a:cubicBezTo>
                    <a:pt x="10886" y="2255"/>
                    <a:pt x="10853" y="2265"/>
                    <a:pt x="10823" y="2265"/>
                  </a:cubicBezTo>
                  <a:cubicBezTo>
                    <a:pt x="10784" y="2265"/>
                    <a:pt x="10750" y="2249"/>
                    <a:pt x="10764" y="2214"/>
                  </a:cubicBezTo>
                  <a:lnTo>
                    <a:pt x="10764" y="2214"/>
                  </a:lnTo>
                  <a:cubicBezTo>
                    <a:pt x="10785" y="2229"/>
                    <a:pt x="10808" y="2238"/>
                    <a:pt x="10827" y="2238"/>
                  </a:cubicBezTo>
                  <a:cubicBezTo>
                    <a:pt x="10854" y="2238"/>
                    <a:pt x="10872" y="2220"/>
                    <a:pt x="10865" y="2176"/>
                  </a:cubicBezTo>
                  <a:lnTo>
                    <a:pt x="10865" y="2176"/>
                  </a:lnTo>
                  <a:cubicBezTo>
                    <a:pt x="10852" y="2176"/>
                    <a:pt x="10840" y="2201"/>
                    <a:pt x="10814" y="2201"/>
                  </a:cubicBezTo>
                  <a:cubicBezTo>
                    <a:pt x="10752" y="2176"/>
                    <a:pt x="10689" y="2088"/>
                    <a:pt x="10739" y="2038"/>
                  </a:cubicBezTo>
                  <a:close/>
                  <a:moveTo>
                    <a:pt x="9117" y="2100"/>
                  </a:moveTo>
                  <a:cubicBezTo>
                    <a:pt x="9180" y="2100"/>
                    <a:pt x="9155" y="2138"/>
                    <a:pt x="9167" y="2188"/>
                  </a:cubicBezTo>
                  <a:cubicBezTo>
                    <a:pt x="9167" y="2222"/>
                    <a:pt x="9184" y="2244"/>
                    <a:pt x="9206" y="2244"/>
                  </a:cubicBezTo>
                  <a:cubicBezTo>
                    <a:pt x="9217" y="2244"/>
                    <a:pt x="9230" y="2239"/>
                    <a:pt x="9243" y="2226"/>
                  </a:cubicBezTo>
                  <a:cubicBezTo>
                    <a:pt x="9280" y="2201"/>
                    <a:pt x="9243" y="2138"/>
                    <a:pt x="9230" y="2113"/>
                  </a:cubicBezTo>
                  <a:lnTo>
                    <a:pt x="9230" y="2113"/>
                  </a:lnTo>
                  <a:lnTo>
                    <a:pt x="9243" y="2126"/>
                  </a:lnTo>
                  <a:cubicBezTo>
                    <a:pt x="9305" y="2138"/>
                    <a:pt x="9280" y="2226"/>
                    <a:pt x="9293" y="2276"/>
                  </a:cubicBezTo>
                  <a:cubicBezTo>
                    <a:pt x="9268" y="2276"/>
                    <a:pt x="9255" y="2276"/>
                    <a:pt x="9268" y="2251"/>
                  </a:cubicBezTo>
                  <a:cubicBezTo>
                    <a:pt x="9243" y="2251"/>
                    <a:pt x="9229" y="2263"/>
                    <a:pt x="9207" y="2263"/>
                  </a:cubicBezTo>
                  <a:cubicBezTo>
                    <a:pt x="9196" y="2263"/>
                    <a:pt x="9184" y="2260"/>
                    <a:pt x="9167" y="2251"/>
                  </a:cubicBezTo>
                  <a:cubicBezTo>
                    <a:pt x="9129" y="2226"/>
                    <a:pt x="9129" y="2138"/>
                    <a:pt x="9117" y="2100"/>
                  </a:cubicBezTo>
                  <a:close/>
                  <a:moveTo>
                    <a:pt x="6704" y="2115"/>
                  </a:moveTo>
                  <a:cubicBezTo>
                    <a:pt x="6788" y="2115"/>
                    <a:pt x="6782" y="2225"/>
                    <a:pt x="6803" y="2289"/>
                  </a:cubicBezTo>
                  <a:cubicBezTo>
                    <a:pt x="6778" y="2289"/>
                    <a:pt x="6652" y="2276"/>
                    <a:pt x="6652" y="2226"/>
                  </a:cubicBezTo>
                  <a:cubicBezTo>
                    <a:pt x="6652" y="2198"/>
                    <a:pt x="6695" y="2184"/>
                    <a:pt x="6732" y="2184"/>
                  </a:cubicBezTo>
                  <a:cubicBezTo>
                    <a:pt x="6744" y="2184"/>
                    <a:pt x="6756" y="2185"/>
                    <a:pt x="6765" y="2188"/>
                  </a:cubicBezTo>
                  <a:cubicBezTo>
                    <a:pt x="6740" y="2113"/>
                    <a:pt x="6652" y="2163"/>
                    <a:pt x="6640" y="2126"/>
                  </a:cubicBezTo>
                  <a:lnTo>
                    <a:pt x="6652" y="2126"/>
                  </a:lnTo>
                  <a:cubicBezTo>
                    <a:pt x="6673" y="2118"/>
                    <a:pt x="6690" y="2115"/>
                    <a:pt x="6704" y="2115"/>
                  </a:cubicBezTo>
                  <a:close/>
                  <a:moveTo>
                    <a:pt x="11204" y="2050"/>
                  </a:moveTo>
                  <a:lnTo>
                    <a:pt x="11204" y="2050"/>
                  </a:lnTo>
                  <a:cubicBezTo>
                    <a:pt x="11267" y="2063"/>
                    <a:pt x="11255" y="2214"/>
                    <a:pt x="11255" y="2276"/>
                  </a:cubicBezTo>
                  <a:lnTo>
                    <a:pt x="11255" y="2289"/>
                  </a:lnTo>
                  <a:cubicBezTo>
                    <a:pt x="11192" y="2276"/>
                    <a:pt x="11204" y="2113"/>
                    <a:pt x="11204" y="2050"/>
                  </a:cubicBezTo>
                  <a:close/>
                  <a:moveTo>
                    <a:pt x="11305" y="2138"/>
                  </a:moveTo>
                  <a:lnTo>
                    <a:pt x="11305" y="2138"/>
                  </a:lnTo>
                  <a:cubicBezTo>
                    <a:pt x="11355" y="2151"/>
                    <a:pt x="11343" y="2239"/>
                    <a:pt x="11355" y="2289"/>
                  </a:cubicBezTo>
                  <a:lnTo>
                    <a:pt x="11317" y="2289"/>
                  </a:lnTo>
                  <a:lnTo>
                    <a:pt x="11305" y="2138"/>
                  </a:lnTo>
                  <a:close/>
                  <a:moveTo>
                    <a:pt x="2872" y="2146"/>
                  </a:moveTo>
                  <a:cubicBezTo>
                    <a:pt x="2886" y="2146"/>
                    <a:pt x="2892" y="2157"/>
                    <a:pt x="2892" y="2176"/>
                  </a:cubicBezTo>
                  <a:cubicBezTo>
                    <a:pt x="2895" y="2177"/>
                    <a:pt x="2898" y="2177"/>
                    <a:pt x="2901" y="2178"/>
                  </a:cubicBezTo>
                  <a:lnTo>
                    <a:pt x="2901" y="2178"/>
                  </a:lnTo>
                  <a:cubicBezTo>
                    <a:pt x="2875" y="2207"/>
                    <a:pt x="2905" y="2273"/>
                    <a:pt x="2905" y="2302"/>
                  </a:cubicBezTo>
                  <a:cubicBezTo>
                    <a:pt x="2829" y="2302"/>
                    <a:pt x="2867" y="2201"/>
                    <a:pt x="2855" y="2151"/>
                  </a:cubicBezTo>
                  <a:cubicBezTo>
                    <a:pt x="2861" y="2147"/>
                    <a:pt x="2867" y="2146"/>
                    <a:pt x="2872" y="2146"/>
                  </a:cubicBezTo>
                  <a:close/>
                  <a:moveTo>
                    <a:pt x="6861" y="2085"/>
                  </a:moveTo>
                  <a:cubicBezTo>
                    <a:pt x="6866" y="2085"/>
                    <a:pt x="6872" y="2086"/>
                    <a:pt x="6879" y="2088"/>
                  </a:cubicBezTo>
                  <a:cubicBezTo>
                    <a:pt x="6866" y="2138"/>
                    <a:pt x="6866" y="2151"/>
                    <a:pt x="6916" y="2151"/>
                  </a:cubicBezTo>
                  <a:lnTo>
                    <a:pt x="6929" y="2151"/>
                  </a:lnTo>
                  <a:lnTo>
                    <a:pt x="6929" y="2163"/>
                  </a:lnTo>
                  <a:cubicBezTo>
                    <a:pt x="6917" y="2161"/>
                    <a:pt x="6908" y="2160"/>
                    <a:pt x="6900" y="2160"/>
                  </a:cubicBezTo>
                  <a:cubicBezTo>
                    <a:pt x="6813" y="2160"/>
                    <a:pt x="6930" y="2279"/>
                    <a:pt x="6941" y="2302"/>
                  </a:cubicBezTo>
                  <a:cubicBezTo>
                    <a:pt x="6936" y="2303"/>
                    <a:pt x="6931" y="2303"/>
                    <a:pt x="6926" y="2303"/>
                  </a:cubicBezTo>
                  <a:cubicBezTo>
                    <a:pt x="6866" y="2303"/>
                    <a:pt x="6865" y="2235"/>
                    <a:pt x="6853" y="2188"/>
                  </a:cubicBezTo>
                  <a:cubicBezTo>
                    <a:pt x="6841" y="2138"/>
                    <a:pt x="6791" y="2126"/>
                    <a:pt x="6853" y="2126"/>
                  </a:cubicBezTo>
                  <a:cubicBezTo>
                    <a:pt x="6843" y="2105"/>
                    <a:pt x="6841" y="2085"/>
                    <a:pt x="6861" y="2085"/>
                  </a:cubicBezTo>
                  <a:close/>
                  <a:moveTo>
                    <a:pt x="2444" y="2133"/>
                  </a:moveTo>
                  <a:cubicBezTo>
                    <a:pt x="2457" y="2133"/>
                    <a:pt x="2461" y="2145"/>
                    <a:pt x="2452" y="2163"/>
                  </a:cubicBezTo>
                  <a:cubicBezTo>
                    <a:pt x="2465" y="2163"/>
                    <a:pt x="2515" y="2138"/>
                    <a:pt x="2540" y="2138"/>
                  </a:cubicBezTo>
                  <a:cubicBezTo>
                    <a:pt x="2553" y="2138"/>
                    <a:pt x="2578" y="2163"/>
                    <a:pt x="2591" y="2163"/>
                  </a:cubicBezTo>
                  <a:cubicBezTo>
                    <a:pt x="2613" y="2163"/>
                    <a:pt x="2631" y="2150"/>
                    <a:pt x="2653" y="2150"/>
                  </a:cubicBezTo>
                  <a:cubicBezTo>
                    <a:pt x="2667" y="2150"/>
                    <a:pt x="2684" y="2156"/>
                    <a:pt x="2704" y="2176"/>
                  </a:cubicBezTo>
                  <a:cubicBezTo>
                    <a:pt x="2741" y="2226"/>
                    <a:pt x="2716" y="2276"/>
                    <a:pt x="2716" y="2314"/>
                  </a:cubicBezTo>
                  <a:cubicBezTo>
                    <a:pt x="2628" y="2314"/>
                    <a:pt x="2716" y="2163"/>
                    <a:pt x="2628" y="2163"/>
                  </a:cubicBezTo>
                  <a:cubicBezTo>
                    <a:pt x="2540" y="2163"/>
                    <a:pt x="2591" y="2264"/>
                    <a:pt x="2591" y="2302"/>
                  </a:cubicBezTo>
                  <a:cubicBezTo>
                    <a:pt x="2502" y="2302"/>
                    <a:pt x="2591" y="2214"/>
                    <a:pt x="2540" y="2176"/>
                  </a:cubicBezTo>
                  <a:cubicBezTo>
                    <a:pt x="2530" y="2165"/>
                    <a:pt x="2515" y="2159"/>
                    <a:pt x="2501" y="2159"/>
                  </a:cubicBezTo>
                  <a:cubicBezTo>
                    <a:pt x="2482" y="2159"/>
                    <a:pt x="2465" y="2172"/>
                    <a:pt x="2465" y="2201"/>
                  </a:cubicBezTo>
                  <a:lnTo>
                    <a:pt x="2465" y="2302"/>
                  </a:lnTo>
                  <a:cubicBezTo>
                    <a:pt x="2406" y="2290"/>
                    <a:pt x="2435" y="2200"/>
                    <a:pt x="2429" y="2137"/>
                  </a:cubicBezTo>
                  <a:lnTo>
                    <a:pt x="2429" y="2137"/>
                  </a:lnTo>
                  <a:cubicBezTo>
                    <a:pt x="2435" y="2135"/>
                    <a:pt x="2440" y="2133"/>
                    <a:pt x="2444" y="2133"/>
                  </a:cubicBezTo>
                  <a:close/>
                  <a:moveTo>
                    <a:pt x="2993" y="2151"/>
                  </a:moveTo>
                  <a:cubicBezTo>
                    <a:pt x="3043" y="2176"/>
                    <a:pt x="3031" y="2264"/>
                    <a:pt x="3031" y="2314"/>
                  </a:cubicBezTo>
                  <a:cubicBezTo>
                    <a:pt x="2956" y="2314"/>
                    <a:pt x="3029" y="2178"/>
                    <a:pt x="2945" y="2164"/>
                  </a:cubicBezTo>
                  <a:lnTo>
                    <a:pt x="2945" y="2164"/>
                  </a:lnTo>
                  <a:cubicBezTo>
                    <a:pt x="2953" y="2160"/>
                    <a:pt x="2962" y="2156"/>
                    <a:pt x="2971" y="2156"/>
                  </a:cubicBezTo>
                  <a:cubicBezTo>
                    <a:pt x="2978" y="2156"/>
                    <a:pt x="2985" y="2158"/>
                    <a:pt x="2993" y="2163"/>
                  </a:cubicBezTo>
                  <a:lnTo>
                    <a:pt x="2993" y="2151"/>
                  </a:lnTo>
                  <a:close/>
                  <a:moveTo>
                    <a:pt x="9397" y="2117"/>
                  </a:moveTo>
                  <a:cubicBezTo>
                    <a:pt x="9453" y="2117"/>
                    <a:pt x="9494" y="2294"/>
                    <a:pt x="9494" y="2314"/>
                  </a:cubicBezTo>
                  <a:cubicBezTo>
                    <a:pt x="9431" y="2302"/>
                    <a:pt x="9494" y="2163"/>
                    <a:pt x="9406" y="2163"/>
                  </a:cubicBezTo>
                  <a:lnTo>
                    <a:pt x="9406" y="2151"/>
                  </a:lnTo>
                  <a:cubicBezTo>
                    <a:pt x="9331" y="2151"/>
                    <a:pt x="9368" y="2239"/>
                    <a:pt x="9368" y="2276"/>
                  </a:cubicBezTo>
                  <a:cubicBezTo>
                    <a:pt x="9305" y="2276"/>
                    <a:pt x="9331" y="2176"/>
                    <a:pt x="9318" y="2126"/>
                  </a:cubicBezTo>
                  <a:cubicBezTo>
                    <a:pt x="9356" y="2126"/>
                    <a:pt x="9343" y="2151"/>
                    <a:pt x="9356" y="2151"/>
                  </a:cubicBezTo>
                  <a:cubicBezTo>
                    <a:pt x="9370" y="2127"/>
                    <a:pt x="9384" y="2117"/>
                    <a:pt x="9397" y="2117"/>
                  </a:cubicBezTo>
                  <a:close/>
                  <a:moveTo>
                    <a:pt x="3094" y="2163"/>
                  </a:moveTo>
                  <a:cubicBezTo>
                    <a:pt x="3156" y="2176"/>
                    <a:pt x="3131" y="2276"/>
                    <a:pt x="3131" y="2327"/>
                  </a:cubicBezTo>
                  <a:lnTo>
                    <a:pt x="3094" y="2327"/>
                  </a:lnTo>
                  <a:lnTo>
                    <a:pt x="3094" y="2163"/>
                  </a:lnTo>
                  <a:close/>
                  <a:moveTo>
                    <a:pt x="11394" y="2119"/>
                  </a:moveTo>
                  <a:cubicBezTo>
                    <a:pt x="11403" y="2119"/>
                    <a:pt x="11422" y="2163"/>
                    <a:pt x="11431" y="2163"/>
                  </a:cubicBezTo>
                  <a:cubicBezTo>
                    <a:pt x="11431" y="2163"/>
                    <a:pt x="11503" y="2196"/>
                    <a:pt x="11474" y="2196"/>
                  </a:cubicBezTo>
                  <a:cubicBezTo>
                    <a:pt x="11467" y="2196"/>
                    <a:pt x="11453" y="2193"/>
                    <a:pt x="11431" y="2188"/>
                  </a:cubicBezTo>
                  <a:lnTo>
                    <a:pt x="11431" y="2188"/>
                  </a:lnTo>
                  <a:cubicBezTo>
                    <a:pt x="11431" y="2214"/>
                    <a:pt x="11431" y="2251"/>
                    <a:pt x="11443" y="2289"/>
                  </a:cubicBezTo>
                  <a:cubicBezTo>
                    <a:pt x="11449" y="2308"/>
                    <a:pt x="11459" y="2308"/>
                    <a:pt x="11467" y="2308"/>
                  </a:cubicBezTo>
                  <a:cubicBezTo>
                    <a:pt x="11475" y="2308"/>
                    <a:pt x="11481" y="2308"/>
                    <a:pt x="11481" y="2327"/>
                  </a:cubicBezTo>
                  <a:cubicBezTo>
                    <a:pt x="11476" y="2327"/>
                    <a:pt x="11472" y="2328"/>
                    <a:pt x="11468" y="2328"/>
                  </a:cubicBezTo>
                  <a:cubicBezTo>
                    <a:pt x="11374" y="2328"/>
                    <a:pt x="11440" y="2187"/>
                    <a:pt x="11368" y="2163"/>
                  </a:cubicBezTo>
                  <a:cubicBezTo>
                    <a:pt x="11360" y="2156"/>
                    <a:pt x="11362" y="2149"/>
                    <a:pt x="11369" y="2149"/>
                  </a:cubicBezTo>
                  <a:cubicBezTo>
                    <a:pt x="11374" y="2149"/>
                    <a:pt x="11382" y="2153"/>
                    <a:pt x="11393" y="2163"/>
                  </a:cubicBezTo>
                  <a:cubicBezTo>
                    <a:pt x="11389" y="2130"/>
                    <a:pt x="11390" y="2119"/>
                    <a:pt x="11394" y="2119"/>
                  </a:cubicBezTo>
                  <a:close/>
                  <a:moveTo>
                    <a:pt x="2775" y="2172"/>
                  </a:moveTo>
                  <a:cubicBezTo>
                    <a:pt x="2824" y="2172"/>
                    <a:pt x="2806" y="2258"/>
                    <a:pt x="2817" y="2314"/>
                  </a:cubicBezTo>
                  <a:lnTo>
                    <a:pt x="2792" y="2339"/>
                  </a:lnTo>
                  <a:lnTo>
                    <a:pt x="2754" y="2339"/>
                  </a:lnTo>
                  <a:lnTo>
                    <a:pt x="2754" y="2176"/>
                  </a:lnTo>
                  <a:cubicBezTo>
                    <a:pt x="2762" y="2173"/>
                    <a:pt x="2769" y="2172"/>
                    <a:pt x="2775" y="2172"/>
                  </a:cubicBezTo>
                  <a:close/>
                  <a:moveTo>
                    <a:pt x="7067" y="2163"/>
                  </a:moveTo>
                  <a:cubicBezTo>
                    <a:pt x="7080" y="2214"/>
                    <a:pt x="7092" y="2251"/>
                    <a:pt x="7117" y="2302"/>
                  </a:cubicBezTo>
                  <a:lnTo>
                    <a:pt x="7130" y="2314"/>
                  </a:lnTo>
                  <a:cubicBezTo>
                    <a:pt x="7143" y="2251"/>
                    <a:pt x="7155" y="2188"/>
                    <a:pt x="7218" y="2188"/>
                  </a:cubicBezTo>
                  <a:cubicBezTo>
                    <a:pt x="7193" y="2226"/>
                    <a:pt x="7168" y="2339"/>
                    <a:pt x="7130" y="2339"/>
                  </a:cubicBezTo>
                  <a:cubicBezTo>
                    <a:pt x="7092" y="2339"/>
                    <a:pt x="7042" y="2201"/>
                    <a:pt x="7029" y="2163"/>
                  </a:cubicBezTo>
                  <a:close/>
                  <a:moveTo>
                    <a:pt x="5495" y="2302"/>
                  </a:moveTo>
                  <a:cubicBezTo>
                    <a:pt x="5533" y="2314"/>
                    <a:pt x="5533" y="2314"/>
                    <a:pt x="5520" y="2339"/>
                  </a:cubicBezTo>
                  <a:lnTo>
                    <a:pt x="5508" y="2339"/>
                  </a:lnTo>
                  <a:cubicBezTo>
                    <a:pt x="5505" y="2341"/>
                    <a:pt x="5502" y="2341"/>
                    <a:pt x="5499" y="2341"/>
                  </a:cubicBezTo>
                  <a:cubicBezTo>
                    <a:pt x="5475" y="2341"/>
                    <a:pt x="5451" y="2302"/>
                    <a:pt x="5495" y="2302"/>
                  </a:cubicBezTo>
                  <a:close/>
                  <a:moveTo>
                    <a:pt x="9547" y="2126"/>
                  </a:moveTo>
                  <a:cubicBezTo>
                    <a:pt x="9551" y="2126"/>
                    <a:pt x="9566" y="2151"/>
                    <a:pt x="9582" y="2151"/>
                  </a:cubicBezTo>
                  <a:lnTo>
                    <a:pt x="9582" y="2163"/>
                  </a:lnTo>
                  <a:cubicBezTo>
                    <a:pt x="9582" y="2163"/>
                    <a:pt x="9632" y="2188"/>
                    <a:pt x="9645" y="2214"/>
                  </a:cubicBezTo>
                  <a:cubicBezTo>
                    <a:pt x="9634" y="2212"/>
                    <a:pt x="9624" y="2211"/>
                    <a:pt x="9616" y="2211"/>
                  </a:cubicBezTo>
                  <a:cubicBezTo>
                    <a:pt x="9529" y="2211"/>
                    <a:pt x="9645" y="2328"/>
                    <a:pt x="9645" y="2339"/>
                  </a:cubicBezTo>
                  <a:cubicBezTo>
                    <a:pt x="9637" y="2341"/>
                    <a:pt x="9630" y="2342"/>
                    <a:pt x="9624" y="2342"/>
                  </a:cubicBezTo>
                  <a:cubicBezTo>
                    <a:pt x="9542" y="2342"/>
                    <a:pt x="9602" y="2200"/>
                    <a:pt x="9532" y="2188"/>
                  </a:cubicBezTo>
                  <a:cubicBezTo>
                    <a:pt x="9523" y="2170"/>
                    <a:pt x="9527" y="2158"/>
                    <a:pt x="9540" y="2158"/>
                  </a:cubicBezTo>
                  <a:cubicBezTo>
                    <a:pt x="9544" y="2158"/>
                    <a:pt x="9550" y="2160"/>
                    <a:pt x="9557" y="2163"/>
                  </a:cubicBezTo>
                  <a:cubicBezTo>
                    <a:pt x="9548" y="2135"/>
                    <a:pt x="9545" y="2126"/>
                    <a:pt x="9547" y="2126"/>
                  </a:cubicBezTo>
                  <a:close/>
                  <a:moveTo>
                    <a:pt x="3194" y="2176"/>
                  </a:moveTo>
                  <a:cubicBezTo>
                    <a:pt x="3232" y="2176"/>
                    <a:pt x="3219" y="2201"/>
                    <a:pt x="3232" y="2214"/>
                  </a:cubicBezTo>
                  <a:cubicBezTo>
                    <a:pt x="3244" y="2188"/>
                    <a:pt x="3257" y="2182"/>
                    <a:pt x="3271" y="2182"/>
                  </a:cubicBezTo>
                  <a:cubicBezTo>
                    <a:pt x="3285" y="2182"/>
                    <a:pt x="3301" y="2188"/>
                    <a:pt x="3320" y="2188"/>
                  </a:cubicBezTo>
                  <a:lnTo>
                    <a:pt x="3332" y="2201"/>
                  </a:lnTo>
                  <a:cubicBezTo>
                    <a:pt x="3282" y="2201"/>
                    <a:pt x="3338" y="2207"/>
                    <a:pt x="3366" y="2207"/>
                  </a:cubicBezTo>
                  <a:cubicBezTo>
                    <a:pt x="3380" y="2207"/>
                    <a:pt x="3387" y="2205"/>
                    <a:pt x="3370" y="2201"/>
                  </a:cubicBezTo>
                  <a:cubicBezTo>
                    <a:pt x="3399" y="2201"/>
                    <a:pt x="3415" y="2193"/>
                    <a:pt x="3431" y="2193"/>
                  </a:cubicBezTo>
                  <a:cubicBezTo>
                    <a:pt x="3443" y="2193"/>
                    <a:pt x="3455" y="2197"/>
                    <a:pt x="3471" y="2214"/>
                  </a:cubicBezTo>
                  <a:cubicBezTo>
                    <a:pt x="3508" y="2264"/>
                    <a:pt x="3483" y="2327"/>
                    <a:pt x="3483" y="2352"/>
                  </a:cubicBezTo>
                  <a:cubicBezTo>
                    <a:pt x="3408" y="2352"/>
                    <a:pt x="3483" y="2214"/>
                    <a:pt x="3408" y="2214"/>
                  </a:cubicBezTo>
                  <a:cubicBezTo>
                    <a:pt x="3320" y="2214"/>
                    <a:pt x="3358" y="2302"/>
                    <a:pt x="3358" y="2339"/>
                  </a:cubicBezTo>
                  <a:cubicBezTo>
                    <a:pt x="3282" y="2339"/>
                    <a:pt x="3358" y="2201"/>
                    <a:pt x="3282" y="2201"/>
                  </a:cubicBezTo>
                  <a:cubicBezTo>
                    <a:pt x="3194" y="2201"/>
                    <a:pt x="3232" y="2302"/>
                    <a:pt x="3244" y="2339"/>
                  </a:cubicBezTo>
                  <a:cubicBezTo>
                    <a:pt x="3169" y="2339"/>
                    <a:pt x="3207" y="2239"/>
                    <a:pt x="3194" y="2176"/>
                  </a:cubicBezTo>
                  <a:close/>
                  <a:moveTo>
                    <a:pt x="7271" y="2186"/>
                  </a:moveTo>
                  <a:cubicBezTo>
                    <a:pt x="7277" y="2186"/>
                    <a:pt x="7285" y="2187"/>
                    <a:pt x="7294" y="2188"/>
                  </a:cubicBezTo>
                  <a:cubicBezTo>
                    <a:pt x="7426" y="2213"/>
                    <a:pt x="7443" y="2353"/>
                    <a:pt x="7333" y="2353"/>
                  </a:cubicBezTo>
                  <a:cubicBezTo>
                    <a:pt x="7328" y="2353"/>
                    <a:pt x="7324" y="2352"/>
                    <a:pt x="7319" y="2352"/>
                  </a:cubicBezTo>
                  <a:lnTo>
                    <a:pt x="7306" y="2339"/>
                  </a:lnTo>
                  <a:cubicBezTo>
                    <a:pt x="7212" y="2339"/>
                    <a:pt x="7173" y="2186"/>
                    <a:pt x="7271" y="2186"/>
                  </a:cubicBezTo>
                  <a:close/>
                  <a:moveTo>
                    <a:pt x="11556" y="2302"/>
                  </a:moveTo>
                  <a:cubicBezTo>
                    <a:pt x="11556" y="2334"/>
                    <a:pt x="11547" y="2367"/>
                    <a:pt x="11520" y="2367"/>
                  </a:cubicBezTo>
                  <a:cubicBezTo>
                    <a:pt x="11516" y="2367"/>
                    <a:pt x="11511" y="2366"/>
                    <a:pt x="11506" y="2365"/>
                  </a:cubicBezTo>
                  <a:cubicBezTo>
                    <a:pt x="11531" y="2314"/>
                    <a:pt x="11506" y="2302"/>
                    <a:pt x="11556" y="2302"/>
                  </a:cubicBezTo>
                  <a:close/>
                  <a:moveTo>
                    <a:pt x="3604" y="2213"/>
                  </a:moveTo>
                  <a:cubicBezTo>
                    <a:pt x="3659" y="2213"/>
                    <a:pt x="3661" y="2339"/>
                    <a:pt x="3697" y="2339"/>
                  </a:cubicBezTo>
                  <a:cubicBezTo>
                    <a:pt x="3710" y="2289"/>
                    <a:pt x="3722" y="2214"/>
                    <a:pt x="3785" y="2214"/>
                  </a:cubicBezTo>
                  <a:lnTo>
                    <a:pt x="3710" y="2377"/>
                  </a:lnTo>
                  <a:cubicBezTo>
                    <a:pt x="3647" y="2377"/>
                    <a:pt x="3622" y="2264"/>
                    <a:pt x="3597" y="2214"/>
                  </a:cubicBezTo>
                  <a:cubicBezTo>
                    <a:pt x="3599" y="2213"/>
                    <a:pt x="3602" y="2213"/>
                    <a:pt x="3604" y="2213"/>
                  </a:cubicBezTo>
                  <a:close/>
                  <a:moveTo>
                    <a:pt x="7482" y="2151"/>
                  </a:moveTo>
                  <a:lnTo>
                    <a:pt x="7507" y="2377"/>
                  </a:lnTo>
                  <a:cubicBezTo>
                    <a:pt x="7432" y="2365"/>
                    <a:pt x="7444" y="2201"/>
                    <a:pt x="7432" y="2151"/>
                  </a:cubicBezTo>
                  <a:close/>
                  <a:moveTo>
                    <a:pt x="3862" y="2213"/>
                  </a:moveTo>
                  <a:cubicBezTo>
                    <a:pt x="3866" y="2213"/>
                    <a:pt x="3869" y="2213"/>
                    <a:pt x="3873" y="2214"/>
                  </a:cubicBezTo>
                  <a:cubicBezTo>
                    <a:pt x="3923" y="2226"/>
                    <a:pt x="3974" y="2264"/>
                    <a:pt x="3961" y="2314"/>
                  </a:cubicBezTo>
                  <a:lnTo>
                    <a:pt x="3823" y="2302"/>
                  </a:lnTo>
                  <a:lnTo>
                    <a:pt x="3823" y="2302"/>
                  </a:lnTo>
                  <a:cubicBezTo>
                    <a:pt x="3848" y="2390"/>
                    <a:pt x="3949" y="2327"/>
                    <a:pt x="3974" y="2377"/>
                  </a:cubicBezTo>
                  <a:lnTo>
                    <a:pt x="3961" y="2377"/>
                  </a:lnTo>
                  <a:cubicBezTo>
                    <a:pt x="3945" y="2382"/>
                    <a:pt x="3929" y="2384"/>
                    <a:pt x="3915" y="2384"/>
                  </a:cubicBezTo>
                  <a:cubicBezTo>
                    <a:pt x="3791" y="2384"/>
                    <a:pt x="3751" y="2213"/>
                    <a:pt x="3862" y="2213"/>
                  </a:cubicBezTo>
                  <a:close/>
                  <a:moveTo>
                    <a:pt x="9758" y="2201"/>
                  </a:moveTo>
                  <a:lnTo>
                    <a:pt x="9758" y="2201"/>
                  </a:lnTo>
                  <a:cubicBezTo>
                    <a:pt x="9821" y="2214"/>
                    <a:pt x="9758" y="2352"/>
                    <a:pt x="9834" y="2352"/>
                  </a:cubicBezTo>
                  <a:lnTo>
                    <a:pt x="9846" y="2352"/>
                  </a:lnTo>
                  <a:cubicBezTo>
                    <a:pt x="9922" y="2352"/>
                    <a:pt x="9884" y="2276"/>
                    <a:pt x="9884" y="2226"/>
                  </a:cubicBezTo>
                  <a:lnTo>
                    <a:pt x="9884" y="2226"/>
                  </a:lnTo>
                  <a:cubicBezTo>
                    <a:pt x="9947" y="2239"/>
                    <a:pt x="9922" y="2339"/>
                    <a:pt x="9934" y="2390"/>
                  </a:cubicBezTo>
                  <a:cubicBezTo>
                    <a:pt x="9909" y="2390"/>
                    <a:pt x="9896" y="2377"/>
                    <a:pt x="9896" y="2352"/>
                  </a:cubicBezTo>
                  <a:cubicBezTo>
                    <a:pt x="9873" y="2352"/>
                    <a:pt x="9844" y="2363"/>
                    <a:pt x="9819" y="2363"/>
                  </a:cubicBezTo>
                  <a:cubicBezTo>
                    <a:pt x="9792" y="2363"/>
                    <a:pt x="9771" y="2349"/>
                    <a:pt x="9771" y="2289"/>
                  </a:cubicBezTo>
                  <a:lnTo>
                    <a:pt x="9758" y="2201"/>
                  </a:lnTo>
                  <a:close/>
                  <a:moveTo>
                    <a:pt x="3999" y="2226"/>
                  </a:moveTo>
                  <a:cubicBezTo>
                    <a:pt x="4037" y="2226"/>
                    <a:pt x="4037" y="2226"/>
                    <a:pt x="4037" y="2264"/>
                  </a:cubicBezTo>
                  <a:cubicBezTo>
                    <a:pt x="4047" y="2264"/>
                    <a:pt x="4067" y="2236"/>
                    <a:pt x="4089" y="2236"/>
                  </a:cubicBezTo>
                  <a:cubicBezTo>
                    <a:pt x="4092" y="2236"/>
                    <a:pt x="4096" y="2237"/>
                    <a:pt x="4100" y="2239"/>
                  </a:cubicBezTo>
                  <a:cubicBezTo>
                    <a:pt x="4200" y="2239"/>
                    <a:pt x="4188" y="2339"/>
                    <a:pt x="4188" y="2402"/>
                  </a:cubicBezTo>
                  <a:lnTo>
                    <a:pt x="4175" y="2402"/>
                  </a:lnTo>
                  <a:cubicBezTo>
                    <a:pt x="4100" y="2402"/>
                    <a:pt x="4175" y="2251"/>
                    <a:pt x="4087" y="2251"/>
                  </a:cubicBezTo>
                  <a:cubicBezTo>
                    <a:pt x="3999" y="2251"/>
                    <a:pt x="4049" y="2339"/>
                    <a:pt x="4049" y="2390"/>
                  </a:cubicBezTo>
                  <a:cubicBezTo>
                    <a:pt x="3986" y="2390"/>
                    <a:pt x="4011" y="2289"/>
                    <a:pt x="3999" y="2226"/>
                  </a:cubicBezTo>
                  <a:close/>
                  <a:moveTo>
                    <a:pt x="4225" y="2251"/>
                  </a:moveTo>
                  <a:cubicBezTo>
                    <a:pt x="4301" y="2251"/>
                    <a:pt x="4288" y="2352"/>
                    <a:pt x="4288" y="2415"/>
                  </a:cubicBezTo>
                  <a:lnTo>
                    <a:pt x="4276" y="2402"/>
                  </a:lnTo>
                  <a:lnTo>
                    <a:pt x="4238" y="2402"/>
                  </a:lnTo>
                  <a:lnTo>
                    <a:pt x="4225" y="2251"/>
                  </a:lnTo>
                  <a:close/>
                  <a:moveTo>
                    <a:pt x="7545" y="2239"/>
                  </a:moveTo>
                  <a:cubicBezTo>
                    <a:pt x="7633" y="2251"/>
                    <a:pt x="7545" y="2365"/>
                    <a:pt x="7633" y="2377"/>
                  </a:cubicBezTo>
                  <a:cubicBezTo>
                    <a:pt x="7639" y="2378"/>
                    <a:pt x="7644" y="2378"/>
                    <a:pt x="7649" y="2378"/>
                  </a:cubicBezTo>
                  <a:cubicBezTo>
                    <a:pt x="7726" y="2378"/>
                    <a:pt x="7670" y="2287"/>
                    <a:pt x="7658" y="2251"/>
                  </a:cubicBezTo>
                  <a:lnTo>
                    <a:pt x="7671" y="2251"/>
                  </a:lnTo>
                  <a:cubicBezTo>
                    <a:pt x="7734" y="2264"/>
                    <a:pt x="7708" y="2365"/>
                    <a:pt x="7721" y="2415"/>
                  </a:cubicBezTo>
                  <a:cubicBezTo>
                    <a:pt x="7696" y="2415"/>
                    <a:pt x="7683" y="2402"/>
                    <a:pt x="7696" y="2377"/>
                  </a:cubicBezTo>
                  <a:cubicBezTo>
                    <a:pt x="7677" y="2377"/>
                    <a:pt x="7651" y="2398"/>
                    <a:pt x="7623" y="2398"/>
                  </a:cubicBezTo>
                  <a:cubicBezTo>
                    <a:pt x="7614" y="2398"/>
                    <a:pt x="7605" y="2396"/>
                    <a:pt x="7595" y="2390"/>
                  </a:cubicBezTo>
                  <a:cubicBezTo>
                    <a:pt x="7558" y="2377"/>
                    <a:pt x="7558" y="2276"/>
                    <a:pt x="7545" y="2239"/>
                  </a:cubicBezTo>
                  <a:close/>
                  <a:moveTo>
                    <a:pt x="9972" y="2214"/>
                  </a:moveTo>
                  <a:cubicBezTo>
                    <a:pt x="10010" y="2226"/>
                    <a:pt x="10035" y="2251"/>
                    <a:pt x="10060" y="2289"/>
                  </a:cubicBezTo>
                  <a:cubicBezTo>
                    <a:pt x="10048" y="2287"/>
                    <a:pt x="10039" y="2286"/>
                    <a:pt x="10031" y="2286"/>
                  </a:cubicBezTo>
                  <a:cubicBezTo>
                    <a:pt x="9946" y="2286"/>
                    <a:pt x="10073" y="2403"/>
                    <a:pt x="10073" y="2415"/>
                  </a:cubicBezTo>
                  <a:cubicBezTo>
                    <a:pt x="10064" y="2416"/>
                    <a:pt x="10057" y="2417"/>
                    <a:pt x="10051" y="2417"/>
                  </a:cubicBezTo>
                  <a:cubicBezTo>
                    <a:pt x="9999" y="2417"/>
                    <a:pt x="10007" y="2373"/>
                    <a:pt x="9985" y="2339"/>
                  </a:cubicBezTo>
                  <a:lnTo>
                    <a:pt x="9985" y="2276"/>
                  </a:lnTo>
                  <a:cubicBezTo>
                    <a:pt x="9959" y="2276"/>
                    <a:pt x="9947" y="2264"/>
                    <a:pt x="9959" y="2239"/>
                  </a:cubicBezTo>
                  <a:lnTo>
                    <a:pt x="9985" y="2239"/>
                  </a:lnTo>
                  <a:lnTo>
                    <a:pt x="9972" y="2214"/>
                  </a:lnTo>
                  <a:close/>
                  <a:moveTo>
                    <a:pt x="10186" y="2201"/>
                  </a:moveTo>
                  <a:lnTo>
                    <a:pt x="10211" y="2427"/>
                  </a:lnTo>
                  <a:cubicBezTo>
                    <a:pt x="10148" y="2427"/>
                    <a:pt x="10161" y="2276"/>
                    <a:pt x="10161" y="2214"/>
                  </a:cubicBezTo>
                  <a:lnTo>
                    <a:pt x="10148" y="2201"/>
                  </a:lnTo>
                  <a:close/>
                  <a:moveTo>
                    <a:pt x="4411" y="2261"/>
                  </a:moveTo>
                  <a:cubicBezTo>
                    <a:pt x="4486" y="2261"/>
                    <a:pt x="4481" y="2367"/>
                    <a:pt x="4502" y="2440"/>
                  </a:cubicBezTo>
                  <a:cubicBezTo>
                    <a:pt x="4452" y="2440"/>
                    <a:pt x="4489" y="2440"/>
                    <a:pt x="4439" y="2427"/>
                  </a:cubicBezTo>
                  <a:cubicBezTo>
                    <a:pt x="4401" y="2415"/>
                    <a:pt x="4351" y="2427"/>
                    <a:pt x="4351" y="2377"/>
                  </a:cubicBezTo>
                  <a:cubicBezTo>
                    <a:pt x="4338" y="2327"/>
                    <a:pt x="4426" y="2327"/>
                    <a:pt x="4464" y="2327"/>
                  </a:cubicBezTo>
                  <a:cubicBezTo>
                    <a:pt x="4452" y="2289"/>
                    <a:pt x="4423" y="2286"/>
                    <a:pt x="4397" y="2286"/>
                  </a:cubicBezTo>
                  <a:cubicBezTo>
                    <a:pt x="4391" y="2286"/>
                    <a:pt x="4386" y="2286"/>
                    <a:pt x="4381" y="2286"/>
                  </a:cubicBezTo>
                  <a:cubicBezTo>
                    <a:pt x="4361" y="2286"/>
                    <a:pt x="4343" y="2284"/>
                    <a:pt x="4338" y="2264"/>
                  </a:cubicBezTo>
                  <a:lnTo>
                    <a:pt x="4338" y="2264"/>
                  </a:lnTo>
                  <a:lnTo>
                    <a:pt x="4351" y="2276"/>
                  </a:lnTo>
                  <a:cubicBezTo>
                    <a:pt x="4375" y="2265"/>
                    <a:pt x="4395" y="2261"/>
                    <a:pt x="4411" y="2261"/>
                  </a:cubicBezTo>
                  <a:close/>
                  <a:moveTo>
                    <a:pt x="7776" y="2227"/>
                  </a:moveTo>
                  <a:cubicBezTo>
                    <a:pt x="7781" y="2227"/>
                    <a:pt x="7789" y="2251"/>
                    <a:pt x="7796" y="2251"/>
                  </a:cubicBezTo>
                  <a:cubicBezTo>
                    <a:pt x="7809" y="2251"/>
                    <a:pt x="7847" y="2276"/>
                    <a:pt x="7847" y="2302"/>
                  </a:cubicBezTo>
                  <a:cubicBezTo>
                    <a:pt x="7835" y="2300"/>
                    <a:pt x="7826" y="2299"/>
                    <a:pt x="7818" y="2299"/>
                  </a:cubicBezTo>
                  <a:cubicBezTo>
                    <a:pt x="7730" y="2299"/>
                    <a:pt x="7848" y="2417"/>
                    <a:pt x="7859" y="2440"/>
                  </a:cubicBezTo>
                  <a:cubicBezTo>
                    <a:pt x="7855" y="2440"/>
                    <a:pt x="7850" y="2441"/>
                    <a:pt x="7846" y="2441"/>
                  </a:cubicBezTo>
                  <a:cubicBezTo>
                    <a:pt x="7739" y="2441"/>
                    <a:pt x="7806" y="2289"/>
                    <a:pt x="7734" y="2277"/>
                  </a:cubicBezTo>
                  <a:lnTo>
                    <a:pt x="7734" y="2277"/>
                  </a:lnTo>
                  <a:cubicBezTo>
                    <a:pt x="7735" y="2266"/>
                    <a:pt x="7737" y="2259"/>
                    <a:pt x="7748" y="2259"/>
                  </a:cubicBezTo>
                  <a:cubicBezTo>
                    <a:pt x="7754" y="2259"/>
                    <a:pt x="7761" y="2261"/>
                    <a:pt x="7771" y="2264"/>
                  </a:cubicBezTo>
                  <a:cubicBezTo>
                    <a:pt x="7771" y="2236"/>
                    <a:pt x="7773" y="2227"/>
                    <a:pt x="7776" y="2227"/>
                  </a:cubicBezTo>
                  <a:close/>
                  <a:moveTo>
                    <a:pt x="9331" y="2440"/>
                  </a:moveTo>
                  <a:cubicBezTo>
                    <a:pt x="9341" y="2445"/>
                    <a:pt x="9350" y="2448"/>
                    <a:pt x="9355" y="2452"/>
                  </a:cubicBezTo>
                  <a:lnTo>
                    <a:pt x="9355" y="2452"/>
                  </a:lnTo>
                  <a:lnTo>
                    <a:pt x="9331" y="2440"/>
                  </a:lnTo>
                  <a:close/>
                  <a:moveTo>
                    <a:pt x="4563" y="2284"/>
                  </a:moveTo>
                  <a:cubicBezTo>
                    <a:pt x="4577" y="2284"/>
                    <a:pt x="4577" y="2296"/>
                    <a:pt x="4577" y="2314"/>
                  </a:cubicBezTo>
                  <a:cubicBezTo>
                    <a:pt x="4577" y="2302"/>
                    <a:pt x="4640" y="2289"/>
                    <a:pt x="4665" y="2289"/>
                  </a:cubicBezTo>
                  <a:lnTo>
                    <a:pt x="4678" y="2302"/>
                  </a:lnTo>
                  <a:cubicBezTo>
                    <a:pt x="4678" y="2314"/>
                    <a:pt x="4691" y="2327"/>
                    <a:pt x="4703" y="2327"/>
                  </a:cubicBezTo>
                  <a:cubicBezTo>
                    <a:pt x="4712" y="2308"/>
                    <a:pt x="4728" y="2297"/>
                    <a:pt x="4746" y="2297"/>
                  </a:cubicBezTo>
                  <a:cubicBezTo>
                    <a:pt x="4752" y="2297"/>
                    <a:pt x="4759" y="2298"/>
                    <a:pt x="4766" y="2302"/>
                  </a:cubicBezTo>
                  <a:cubicBezTo>
                    <a:pt x="4841" y="2302"/>
                    <a:pt x="4829" y="2402"/>
                    <a:pt x="4841" y="2465"/>
                  </a:cubicBezTo>
                  <a:cubicBezTo>
                    <a:pt x="4753" y="2465"/>
                    <a:pt x="4841" y="2327"/>
                    <a:pt x="4753" y="2327"/>
                  </a:cubicBezTo>
                  <a:cubicBezTo>
                    <a:pt x="4665" y="2327"/>
                    <a:pt x="4716" y="2415"/>
                    <a:pt x="4716" y="2453"/>
                  </a:cubicBezTo>
                  <a:cubicBezTo>
                    <a:pt x="4628" y="2453"/>
                    <a:pt x="4716" y="2314"/>
                    <a:pt x="4628" y="2314"/>
                  </a:cubicBezTo>
                  <a:cubicBezTo>
                    <a:pt x="4623" y="2313"/>
                    <a:pt x="4618" y="2313"/>
                    <a:pt x="4614" y="2313"/>
                  </a:cubicBezTo>
                  <a:cubicBezTo>
                    <a:pt x="4545" y="2313"/>
                    <a:pt x="4590" y="2404"/>
                    <a:pt x="4590" y="2440"/>
                  </a:cubicBezTo>
                  <a:cubicBezTo>
                    <a:pt x="4527" y="2440"/>
                    <a:pt x="4552" y="2339"/>
                    <a:pt x="4540" y="2289"/>
                  </a:cubicBezTo>
                  <a:cubicBezTo>
                    <a:pt x="4550" y="2286"/>
                    <a:pt x="4557" y="2284"/>
                    <a:pt x="4563" y="2284"/>
                  </a:cubicBezTo>
                  <a:close/>
                  <a:moveTo>
                    <a:pt x="9344" y="2451"/>
                  </a:moveTo>
                  <a:cubicBezTo>
                    <a:pt x="9347" y="2451"/>
                    <a:pt x="9351" y="2451"/>
                    <a:pt x="9355" y="2452"/>
                  </a:cubicBezTo>
                  <a:lnTo>
                    <a:pt x="9355" y="2452"/>
                  </a:lnTo>
                  <a:cubicBezTo>
                    <a:pt x="9362" y="2457"/>
                    <a:pt x="9363" y="2464"/>
                    <a:pt x="9356" y="2478"/>
                  </a:cubicBezTo>
                  <a:cubicBezTo>
                    <a:pt x="9352" y="2482"/>
                    <a:pt x="9347" y="2484"/>
                    <a:pt x="9343" y="2484"/>
                  </a:cubicBezTo>
                  <a:cubicBezTo>
                    <a:pt x="9326" y="2484"/>
                    <a:pt x="9316" y="2451"/>
                    <a:pt x="9344" y="2451"/>
                  </a:cubicBezTo>
                  <a:close/>
                  <a:moveTo>
                    <a:pt x="7859" y="2264"/>
                  </a:moveTo>
                  <a:cubicBezTo>
                    <a:pt x="7897" y="2264"/>
                    <a:pt x="7910" y="2276"/>
                    <a:pt x="7897" y="2302"/>
                  </a:cubicBezTo>
                  <a:cubicBezTo>
                    <a:pt x="7910" y="2302"/>
                    <a:pt x="7935" y="2276"/>
                    <a:pt x="7960" y="2276"/>
                  </a:cubicBezTo>
                  <a:cubicBezTo>
                    <a:pt x="8048" y="2302"/>
                    <a:pt x="8111" y="2390"/>
                    <a:pt x="8048" y="2440"/>
                  </a:cubicBezTo>
                  <a:lnTo>
                    <a:pt x="8035" y="2427"/>
                  </a:lnTo>
                  <a:cubicBezTo>
                    <a:pt x="8022" y="2437"/>
                    <a:pt x="8011" y="2441"/>
                    <a:pt x="8000" y="2441"/>
                  </a:cubicBezTo>
                  <a:cubicBezTo>
                    <a:pt x="7971" y="2441"/>
                    <a:pt x="7950" y="2411"/>
                    <a:pt x="7922" y="2402"/>
                  </a:cubicBezTo>
                  <a:lnTo>
                    <a:pt x="7922" y="2490"/>
                  </a:lnTo>
                  <a:cubicBezTo>
                    <a:pt x="7859" y="2478"/>
                    <a:pt x="7872" y="2339"/>
                    <a:pt x="7859" y="2264"/>
                  </a:cubicBezTo>
                  <a:close/>
                  <a:moveTo>
                    <a:pt x="8111" y="2314"/>
                  </a:moveTo>
                  <a:lnTo>
                    <a:pt x="8123" y="2327"/>
                  </a:lnTo>
                  <a:cubicBezTo>
                    <a:pt x="8142" y="2319"/>
                    <a:pt x="8158" y="2316"/>
                    <a:pt x="8171" y="2316"/>
                  </a:cubicBezTo>
                  <a:cubicBezTo>
                    <a:pt x="8250" y="2316"/>
                    <a:pt x="8253" y="2426"/>
                    <a:pt x="8274" y="2490"/>
                  </a:cubicBezTo>
                  <a:cubicBezTo>
                    <a:pt x="8249" y="2490"/>
                    <a:pt x="8123" y="2478"/>
                    <a:pt x="8123" y="2427"/>
                  </a:cubicBezTo>
                  <a:cubicBezTo>
                    <a:pt x="8123" y="2390"/>
                    <a:pt x="8199" y="2390"/>
                    <a:pt x="8224" y="2390"/>
                  </a:cubicBezTo>
                  <a:cubicBezTo>
                    <a:pt x="8199" y="2314"/>
                    <a:pt x="8123" y="2365"/>
                    <a:pt x="8111" y="2314"/>
                  </a:cubicBezTo>
                  <a:close/>
                  <a:moveTo>
                    <a:pt x="10310" y="2304"/>
                  </a:moveTo>
                  <a:cubicBezTo>
                    <a:pt x="10397" y="2304"/>
                    <a:pt x="10392" y="2425"/>
                    <a:pt x="10425" y="2490"/>
                  </a:cubicBezTo>
                  <a:cubicBezTo>
                    <a:pt x="10399" y="2484"/>
                    <a:pt x="10387" y="2484"/>
                    <a:pt x="10374" y="2484"/>
                  </a:cubicBezTo>
                  <a:cubicBezTo>
                    <a:pt x="10362" y="2484"/>
                    <a:pt x="10349" y="2484"/>
                    <a:pt x="10324" y="2478"/>
                  </a:cubicBezTo>
                  <a:cubicBezTo>
                    <a:pt x="10218" y="2454"/>
                    <a:pt x="10277" y="2376"/>
                    <a:pt x="10357" y="2376"/>
                  </a:cubicBezTo>
                  <a:cubicBezTo>
                    <a:pt x="10363" y="2376"/>
                    <a:pt x="10369" y="2376"/>
                    <a:pt x="10374" y="2377"/>
                  </a:cubicBezTo>
                  <a:cubicBezTo>
                    <a:pt x="10349" y="2314"/>
                    <a:pt x="10274" y="2352"/>
                    <a:pt x="10249" y="2314"/>
                  </a:cubicBezTo>
                  <a:lnTo>
                    <a:pt x="10261" y="2314"/>
                  </a:lnTo>
                  <a:cubicBezTo>
                    <a:pt x="10280" y="2307"/>
                    <a:pt x="10296" y="2304"/>
                    <a:pt x="10310" y="2304"/>
                  </a:cubicBezTo>
                  <a:close/>
                  <a:moveTo>
                    <a:pt x="4904" y="2427"/>
                  </a:moveTo>
                  <a:cubicBezTo>
                    <a:pt x="4904" y="2465"/>
                    <a:pt x="4904" y="2503"/>
                    <a:pt x="4854" y="2503"/>
                  </a:cubicBezTo>
                  <a:cubicBezTo>
                    <a:pt x="4867" y="2453"/>
                    <a:pt x="4854" y="2427"/>
                    <a:pt x="4904" y="2427"/>
                  </a:cubicBezTo>
                  <a:close/>
                  <a:moveTo>
                    <a:pt x="8438" y="2465"/>
                  </a:moveTo>
                  <a:cubicBezTo>
                    <a:pt x="8501" y="2478"/>
                    <a:pt x="8450" y="2515"/>
                    <a:pt x="8450" y="2515"/>
                  </a:cubicBezTo>
                  <a:lnTo>
                    <a:pt x="8438" y="2515"/>
                  </a:lnTo>
                  <a:cubicBezTo>
                    <a:pt x="8438" y="2515"/>
                    <a:pt x="8388" y="2465"/>
                    <a:pt x="8438" y="2465"/>
                  </a:cubicBezTo>
                  <a:close/>
                  <a:moveTo>
                    <a:pt x="9582" y="2484"/>
                  </a:moveTo>
                  <a:cubicBezTo>
                    <a:pt x="9599" y="2484"/>
                    <a:pt x="9611" y="2517"/>
                    <a:pt x="9591" y="2517"/>
                  </a:cubicBezTo>
                  <a:cubicBezTo>
                    <a:pt x="9589" y="2517"/>
                    <a:pt x="9586" y="2517"/>
                    <a:pt x="9582" y="2515"/>
                  </a:cubicBezTo>
                  <a:cubicBezTo>
                    <a:pt x="9544" y="2515"/>
                    <a:pt x="9557" y="2503"/>
                    <a:pt x="9570" y="2490"/>
                  </a:cubicBezTo>
                  <a:cubicBezTo>
                    <a:pt x="9574" y="2486"/>
                    <a:pt x="9578" y="2484"/>
                    <a:pt x="9582" y="2484"/>
                  </a:cubicBezTo>
                  <a:close/>
                  <a:moveTo>
                    <a:pt x="8316" y="2312"/>
                  </a:moveTo>
                  <a:cubicBezTo>
                    <a:pt x="8318" y="2312"/>
                    <a:pt x="8320" y="2313"/>
                    <a:pt x="8325" y="2314"/>
                  </a:cubicBezTo>
                  <a:cubicBezTo>
                    <a:pt x="8375" y="2314"/>
                    <a:pt x="8325" y="2339"/>
                    <a:pt x="8388" y="2352"/>
                  </a:cubicBezTo>
                  <a:lnTo>
                    <a:pt x="8400" y="2365"/>
                  </a:lnTo>
                  <a:lnTo>
                    <a:pt x="8400" y="2377"/>
                  </a:lnTo>
                  <a:cubicBezTo>
                    <a:pt x="8393" y="2376"/>
                    <a:pt x="8386" y="2376"/>
                    <a:pt x="8381" y="2376"/>
                  </a:cubicBezTo>
                  <a:cubicBezTo>
                    <a:pt x="8263" y="2376"/>
                    <a:pt x="8401" y="2491"/>
                    <a:pt x="8413" y="2515"/>
                  </a:cubicBezTo>
                  <a:cubicBezTo>
                    <a:pt x="8405" y="2517"/>
                    <a:pt x="8398" y="2517"/>
                    <a:pt x="8391" y="2517"/>
                  </a:cubicBezTo>
                  <a:cubicBezTo>
                    <a:pt x="8339" y="2517"/>
                    <a:pt x="8347" y="2474"/>
                    <a:pt x="8325" y="2440"/>
                  </a:cubicBezTo>
                  <a:lnTo>
                    <a:pt x="8325" y="2377"/>
                  </a:lnTo>
                  <a:cubicBezTo>
                    <a:pt x="8287" y="2377"/>
                    <a:pt x="8287" y="2365"/>
                    <a:pt x="8287" y="2352"/>
                  </a:cubicBezTo>
                  <a:cubicBezTo>
                    <a:pt x="8354" y="2352"/>
                    <a:pt x="8302" y="2312"/>
                    <a:pt x="8316" y="2312"/>
                  </a:cubicBezTo>
                  <a:close/>
                  <a:moveTo>
                    <a:pt x="10489" y="2354"/>
                  </a:moveTo>
                  <a:cubicBezTo>
                    <a:pt x="10536" y="2354"/>
                    <a:pt x="10599" y="2384"/>
                    <a:pt x="10613" y="2427"/>
                  </a:cubicBezTo>
                  <a:lnTo>
                    <a:pt x="10613" y="2440"/>
                  </a:lnTo>
                  <a:cubicBezTo>
                    <a:pt x="10624" y="2495"/>
                    <a:pt x="10595" y="2519"/>
                    <a:pt x="10557" y="2519"/>
                  </a:cubicBezTo>
                  <a:cubicBezTo>
                    <a:pt x="10507" y="2519"/>
                    <a:pt x="10444" y="2479"/>
                    <a:pt x="10437" y="2415"/>
                  </a:cubicBezTo>
                  <a:cubicBezTo>
                    <a:pt x="10426" y="2371"/>
                    <a:pt x="10453" y="2354"/>
                    <a:pt x="10489" y="2354"/>
                  </a:cubicBezTo>
                  <a:close/>
                  <a:moveTo>
                    <a:pt x="5256" y="2339"/>
                  </a:moveTo>
                  <a:lnTo>
                    <a:pt x="5256" y="2339"/>
                  </a:lnTo>
                  <a:cubicBezTo>
                    <a:pt x="5332" y="2352"/>
                    <a:pt x="5256" y="2478"/>
                    <a:pt x="5344" y="2490"/>
                  </a:cubicBezTo>
                  <a:cubicBezTo>
                    <a:pt x="5432" y="2490"/>
                    <a:pt x="5382" y="2402"/>
                    <a:pt x="5382" y="2352"/>
                  </a:cubicBezTo>
                  <a:lnTo>
                    <a:pt x="5420" y="2352"/>
                  </a:lnTo>
                  <a:cubicBezTo>
                    <a:pt x="5420" y="2402"/>
                    <a:pt x="5420" y="2465"/>
                    <a:pt x="5432" y="2515"/>
                  </a:cubicBezTo>
                  <a:cubicBezTo>
                    <a:pt x="5426" y="2519"/>
                    <a:pt x="5421" y="2520"/>
                    <a:pt x="5417" y="2520"/>
                  </a:cubicBezTo>
                  <a:cubicBezTo>
                    <a:pt x="5407" y="2520"/>
                    <a:pt x="5407" y="2509"/>
                    <a:pt x="5407" y="2490"/>
                  </a:cubicBezTo>
                  <a:lnTo>
                    <a:pt x="5395" y="2490"/>
                  </a:lnTo>
                  <a:cubicBezTo>
                    <a:pt x="5375" y="2490"/>
                    <a:pt x="5354" y="2506"/>
                    <a:pt x="5328" y="2506"/>
                  </a:cubicBezTo>
                  <a:cubicBezTo>
                    <a:pt x="5321" y="2506"/>
                    <a:pt x="5314" y="2505"/>
                    <a:pt x="5307" y="2503"/>
                  </a:cubicBezTo>
                  <a:cubicBezTo>
                    <a:pt x="5256" y="2478"/>
                    <a:pt x="5256" y="2390"/>
                    <a:pt x="5256" y="2339"/>
                  </a:cubicBezTo>
                  <a:close/>
                  <a:moveTo>
                    <a:pt x="5470" y="2365"/>
                  </a:moveTo>
                  <a:lnTo>
                    <a:pt x="5470" y="2365"/>
                  </a:lnTo>
                  <a:cubicBezTo>
                    <a:pt x="5558" y="2377"/>
                    <a:pt x="5533" y="2478"/>
                    <a:pt x="5533" y="2528"/>
                  </a:cubicBezTo>
                  <a:lnTo>
                    <a:pt x="5520" y="2528"/>
                  </a:lnTo>
                  <a:cubicBezTo>
                    <a:pt x="5458" y="2528"/>
                    <a:pt x="5483" y="2415"/>
                    <a:pt x="5470" y="2365"/>
                  </a:cubicBezTo>
                  <a:close/>
                  <a:moveTo>
                    <a:pt x="10651" y="2377"/>
                  </a:moveTo>
                  <a:cubicBezTo>
                    <a:pt x="10689" y="2377"/>
                    <a:pt x="10701" y="2390"/>
                    <a:pt x="10689" y="2415"/>
                  </a:cubicBezTo>
                  <a:cubicBezTo>
                    <a:pt x="10705" y="2415"/>
                    <a:pt x="10722" y="2392"/>
                    <a:pt x="10735" y="2392"/>
                  </a:cubicBezTo>
                  <a:cubicBezTo>
                    <a:pt x="10742" y="2392"/>
                    <a:pt x="10747" y="2398"/>
                    <a:pt x="10752" y="2415"/>
                  </a:cubicBezTo>
                  <a:cubicBezTo>
                    <a:pt x="10743" y="2412"/>
                    <a:pt x="10735" y="2411"/>
                    <a:pt x="10729" y="2411"/>
                  </a:cubicBezTo>
                  <a:cubicBezTo>
                    <a:pt x="10671" y="2411"/>
                    <a:pt x="10688" y="2499"/>
                    <a:pt x="10700" y="2536"/>
                  </a:cubicBezTo>
                  <a:lnTo>
                    <a:pt x="10700" y="2536"/>
                  </a:lnTo>
                  <a:cubicBezTo>
                    <a:pt x="10653" y="2514"/>
                    <a:pt x="10663" y="2435"/>
                    <a:pt x="10651" y="2377"/>
                  </a:cubicBezTo>
                  <a:close/>
                  <a:moveTo>
                    <a:pt x="3175" y="2501"/>
                  </a:moveTo>
                  <a:cubicBezTo>
                    <a:pt x="3191" y="2501"/>
                    <a:pt x="3228" y="2528"/>
                    <a:pt x="3219" y="2528"/>
                  </a:cubicBezTo>
                  <a:lnTo>
                    <a:pt x="3207" y="2528"/>
                  </a:lnTo>
                  <a:cubicBezTo>
                    <a:pt x="3207" y="2528"/>
                    <a:pt x="3194" y="2536"/>
                    <a:pt x="3184" y="2536"/>
                  </a:cubicBezTo>
                  <a:cubicBezTo>
                    <a:pt x="3176" y="2536"/>
                    <a:pt x="3169" y="2532"/>
                    <a:pt x="3169" y="2515"/>
                  </a:cubicBezTo>
                  <a:cubicBezTo>
                    <a:pt x="3166" y="2505"/>
                    <a:pt x="3169" y="2501"/>
                    <a:pt x="3175" y="2501"/>
                  </a:cubicBezTo>
                  <a:close/>
                  <a:moveTo>
                    <a:pt x="5636" y="2377"/>
                  </a:moveTo>
                  <a:cubicBezTo>
                    <a:pt x="5661" y="2377"/>
                    <a:pt x="5689" y="2394"/>
                    <a:pt x="5697" y="2402"/>
                  </a:cubicBezTo>
                  <a:cubicBezTo>
                    <a:pt x="5712" y="2410"/>
                    <a:pt x="5704" y="2422"/>
                    <a:pt x="5690" y="2422"/>
                  </a:cubicBezTo>
                  <a:cubicBezTo>
                    <a:pt x="5680" y="2422"/>
                    <a:pt x="5669" y="2417"/>
                    <a:pt x="5659" y="2402"/>
                  </a:cubicBezTo>
                  <a:cubicBezTo>
                    <a:pt x="5651" y="2401"/>
                    <a:pt x="5645" y="2401"/>
                    <a:pt x="5639" y="2401"/>
                  </a:cubicBezTo>
                  <a:cubicBezTo>
                    <a:pt x="5563" y="2401"/>
                    <a:pt x="5684" y="2478"/>
                    <a:pt x="5684" y="2478"/>
                  </a:cubicBezTo>
                  <a:lnTo>
                    <a:pt x="5697" y="2478"/>
                  </a:lnTo>
                  <a:cubicBezTo>
                    <a:pt x="5721" y="2526"/>
                    <a:pt x="5693" y="2549"/>
                    <a:pt x="5657" y="2549"/>
                  </a:cubicBezTo>
                  <a:cubicBezTo>
                    <a:pt x="5637" y="2549"/>
                    <a:pt x="5614" y="2542"/>
                    <a:pt x="5596" y="2528"/>
                  </a:cubicBezTo>
                  <a:cubicBezTo>
                    <a:pt x="5599" y="2515"/>
                    <a:pt x="5605" y="2510"/>
                    <a:pt x="5612" y="2510"/>
                  </a:cubicBezTo>
                  <a:cubicBezTo>
                    <a:pt x="5628" y="2510"/>
                    <a:pt x="5650" y="2533"/>
                    <a:pt x="5663" y="2533"/>
                  </a:cubicBezTo>
                  <a:cubicBezTo>
                    <a:pt x="5667" y="2533"/>
                    <a:pt x="5669" y="2532"/>
                    <a:pt x="5671" y="2528"/>
                  </a:cubicBezTo>
                  <a:cubicBezTo>
                    <a:pt x="5684" y="2490"/>
                    <a:pt x="5659" y="2503"/>
                    <a:pt x="5646" y="2478"/>
                  </a:cubicBezTo>
                  <a:cubicBezTo>
                    <a:pt x="5634" y="2453"/>
                    <a:pt x="5571" y="2453"/>
                    <a:pt x="5596" y="2402"/>
                  </a:cubicBezTo>
                  <a:cubicBezTo>
                    <a:pt x="5605" y="2383"/>
                    <a:pt x="5620" y="2377"/>
                    <a:pt x="5636" y="2377"/>
                  </a:cubicBezTo>
                  <a:close/>
                  <a:moveTo>
                    <a:pt x="3508" y="2515"/>
                  </a:moveTo>
                  <a:cubicBezTo>
                    <a:pt x="3579" y="2526"/>
                    <a:pt x="3544" y="2560"/>
                    <a:pt x="3528" y="2560"/>
                  </a:cubicBezTo>
                  <a:cubicBezTo>
                    <a:pt x="3524" y="2560"/>
                    <a:pt x="3521" y="2558"/>
                    <a:pt x="3521" y="2553"/>
                  </a:cubicBezTo>
                  <a:lnTo>
                    <a:pt x="3508" y="2553"/>
                  </a:lnTo>
                  <a:cubicBezTo>
                    <a:pt x="3508" y="2553"/>
                    <a:pt x="3471" y="2515"/>
                    <a:pt x="3508" y="2515"/>
                  </a:cubicBezTo>
                  <a:close/>
                  <a:moveTo>
                    <a:pt x="5080" y="2336"/>
                  </a:moveTo>
                  <a:cubicBezTo>
                    <a:pt x="5111" y="2336"/>
                    <a:pt x="5153" y="2358"/>
                    <a:pt x="5181" y="2365"/>
                  </a:cubicBezTo>
                  <a:lnTo>
                    <a:pt x="5194" y="2365"/>
                  </a:lnTo>
                  <a:cubicBezTo>
                    <a:pt x="5194" y="2345"/>
                    <a:pt x="5196" y="2337"/>
                    <a:pt x="5199" y="2337"/>
                  </a:cubicBezTo>
                  <a:cubicBezTo>
                    <a:pt x="5207" y="2337"/>
                    <a:pt x="5219" y="2372"/>
                    <a:pt x="5219" y="2390"/>
                  </a:cubicBezTo>
                  <a:cubicBezTo>
                    <a:pt x="5231" y="2440"/>
                    <a:pt x="5231" y="2503"/>
                    <a:pt x="5231" y="2566"/>
                  </a:cubicBezTo>
                  <a:cubicBezTo>
                    <a:pt x="5181" y="2566"/>
                    <a:pt x="5194" y="2528"/>
                    <a:pt x="5194" y="2478"/>
                  </a:cubicBezTo>
                  <a:cubicBezTo>
                    <a:pt x="5173" y="2478"/>
                    <a:pt x="5147" y="2484"/>
                    <a:pt x="5122" y="2484"/>
                  </a:cubicBezTo>
                  <a:cubicBezTo>
                    <a:pt x="5085" y="2484"/>
                    <a:pt x="5050" y="2470"/>
                    <a:pt x="5043" y="2402"/>
                  </a:cubicBezTo>
                  <a:cubicBezTo>
                    <a:pt x="5037" y="2351"/>
                    <a:pt x="5055" y="2336"/>
                    <a:pt x="5080" y="2336"/>
                  </a:cubicBezTo>
                  <a:close/>
                  <a:moveTo>
                    <a:pt x="8589" y="2327"/>
                  </a:moveTo>
                  <a:lnTo>
                    <a:pt x="8589" y="2327"/>
                  </a:lnTo>
                  <a:cubicBezTo>
                    <a:pt x="8677" y="2339"/>
                    <a:pt x="8589" y="2528"/>
                    <a:pt x="8702" y="2541"/>
                  </a:cubicBezTo>
                  <a:cubicBezTo>
                    <a:pt x="8705" y="2541"/>
                    <a:pt x="8709" y="2541"/>
                    <a:pt x="8712" y="2541"/>
                  </a:cubicBezTo>
                  <a:cubicBezTo>
                    <a:pt x="8786" y="2541"/>
                    <a:pt x="8740" y="2400"/>
                    <a:pt x="8740" y="2352"/>
                  </a:cubicBezTo>
                  <a:lnTo>
                    <a:pt x="8752" y="2352"/>
                  </a:lnTo>
                  <a:cubicBezTo>
                    <a:pt x="8828" y="2365"/>
                    <a:pt x="8815" y="2553"/>
                    <a:pt x="8727" y="2566"/>
                  </a:cubicBezTo>
                  <a:cubicBezTo>
                    <a:pt x="8722" y="2566"/>
                    <a:pt x="8718" y="2566"/>
                    <a:pt x="8713" y="2566"/>
                  </a:cubicBezTo>
                  <a:cubicBezTo>
                    <a:pt x="8590" y="2566"/>
                    <a:pt x="8601" y="2400"/>
                    <a:pt x="8589" y="2327"/>
                  </a:cubicBezTo>
                  <a:close/>
                  <a:moveTo>
                    <a:pt x="5810" y="2402"/>
                  </a:moveTo>
                  <a:cubicBezTo>
                    <a:pt x="5847" y="2402"/>
                    <a:pt x="5860" y="2402"/>
                    <a:pt x="5847" y="2440"/>
                  </a:cubicBezTo>
                  <a:cubicBezTo>
                    <a:pt x="5873" y="2440"/>
                    <a:pt x="5885" y="2415"/>
                    <a:pt x="5910" y="2415"/>
                  </a:cubicBezTo>
                  <a:cubicBezTo>
                    <a:pt x="5998" y="2427"/>
                    <a:pt x="5986" y="2515"/>
                    <a:pt x="5998" y="2578"/>
                  </a:cubicBezTo>
                  <a:cubicBezTo>
                    <a:pt x="5923" y="2566"/>
                    <a:pt x="5998" y="2440"/>
                    <a:pt x="5910" y="2427"/>
                  </a:cubicBezTo>
                  <a:lnTo>
                    <a:pt x="5898" y="2427"/>
                  </a:lnTo>
                  <a:cubicBezTo>
                    <a:pt x="5835" y="2427"/>
                    <a:pt x="5860" y="2515"/>
                    <a:pt x="5860" y="2566"/>
                  </a:cubicBezTo>
                  <a:cubicBezTo>
                    <a:pt x="5797" y="2566"/>
                    <a:pt x="5822" y="2453"/>
                    <a:pt x="5810" y="2402"/>
                  </a:cubicBezTo>
                  <a:close/>
                  <a:moveTo>
                    <a:pt x="10819" y="2425"/>
                  </a:moveTo>
                  <a:cubicBezTo>
                    <a:pt x="10867" y="2425"/>
                    <a:pt x="10928" y="2464"/>
                    <a:pt x="10928" y="2515"/>
                  </a:cubicBezTo>
                  <a:lnTo>
                    <a:pt x="10789" y="2490"/>
                  </a:lnTo>
                  <a:lnTo>
                    <a:pt x="10789" y="2490"/>
                  </a:lnTo>
                  <a:cubicBezTo>
                    <a:pt x="10802" y="2566"/>
                    <a:pt x="10902" y="2528"/>
                    <a:pt x="10928" y="2578"/>
                  </a:cubicBezTo>
                  <a:cubicBezTo>
                    <a:pt x="10914" y="2583"/>
                    <a:pt x="10901" y="2585"/>
                    <a:pt x="10888" y="2585"/>
                  </a:cubicBezTo>
                  <a:cubicBezTo>
                    <a:pt x="10831" y="2585"/>
                    <a:pt x="10785" y="2542"/>
                    <a:pt x="10764" y="2490"/>
                  </a:cubicBezTo>
                  <a:cubicBezTo>
                    <a:pt x="10759" y="2444"/>
                    <a:pt x="10786" y="2425"/>
                    <a:pt x="10819" y="2425"/>
                  </a:cubicBezTo>
                  <a:close/>
                  <a:moveTo>
                    <a:pt x="6100" y="2425"/>
                  </a:moveTo>
                  <a:cubicBezTo>
                    <a:pt x="6107" y="2425"/>
                    <a:pt x="6115" y="2426"/>
                    <a:pt x="6124" y="2427"/>
                  </a:cubicBezTo>
                  <a:cubicBezTo>
                    <a:pt x="6245" y="2452"/>
                    <a:pt x="6273" y="2592"/>
                    <a:pt x="6152" y="2592"/>
                  </a:cubicBezTo>
                  <a:cubicBezTo>
                    <a:pt x="6147" y="2592"/>
                    <a:pt x="6142" y="2591"/>
                    <a:pt x="6137" y="2591"/>
                  </a:cubicBezTo>
                  <a:lnTo>
                    <a:pt x="6124" y="2591"/>
                  </a:lnTo>
                  <a:cubicBezTo>
                    <a:pt x="6030" y="2591"/>
                    <a:pt x="5991" y="2425"/>
                    <a:pt x="6100" y="2425"/>
                  </a:cubicBezTo>
                  <a:close/>
                  <a:moveTo>
                    <a:pt x="8865" y="2390"/>
                  </a:moveTo>
                  <a:cubicBezTo>
                    <a:pt x="8876" y="2390"/>
                    <a:pt x="8984" y="2457"/>
                    <a:pt x="8934" y="2457"/>
                  </a:cubicBezTo>
                  <a:cubicBezTo>
                    <a:pt x="8927" y="2457"/>
                    <a:pt x="8917" y="2456"/>
                    <a:pt x="8903" y="2453"/>
                  </a:cubicBezTo>
                  <a:cubicBezTo>
                    <a:pt x="8891" y="2490"/>
                    <a:pt x="8891" y="2528"/>
                    <a:pt x="8891" y="2566"/>
                  </a:cubicBezTo>
                  <a:lnTo>
                    <a:pt x="8903" y="2566"/>
                  </a:lnTo>
                  <a:cubicBezTo>
                    <a:pt x="8903" y="2591"/>
                    <a:pt x="8941" y="2566"/>
                    <a:pt x="8953" y="2603"/>
                  </a:cubicBezTo>
                  <a:cubicBezTo>
                    <a:pt x="8947" y="2605"/>
                    <a:pt x="8941" y="2605"/>
                    <a:pt x="8935" y="2605"/>
                  </a:cubicBezTo>
                  <a:cubicBezTo>
                    <a:pt x="8880" y="2605"/>
                    <a:pt x="8888" y="2550"/>
                    <a:pt x="8865" y="2515"/>
                  </a:cubicBezTo>
                  <a:lnTo>
                    <a:pt x="8865" y="2453"/>
                  </a:lnTo>
                  <a:cubicBezTo>
                    <a:pt x="8859" y="2456"/>
                    <a:pt x="8853" y="2457"/>
                    <a:pt x="8848" y="2457"/>
                  </a:cubicBezTo>
                  <a:cubicBezTo>
                    <a:pt x="8834" y="2457"/>
                    <a:pt x="8828" y="2446"/>
                    <a:pt x="8828" y="2427"/>
                  </a:cubicBezTo>
                  <a:lnTo>
                    <a:pt x="8865" y="2427"/>
                  </a:lnTo>
                  <a:lnTo>
                    <a:pt x="8865" y="2390"/>
                  </a:lnTo>
                  <a:close/>
                  <a:moveTo>
                    <a:pt x="6316" y="2453"/>
                  </a:moveTo>
                  <a:cubicBezTo>
                    <a:pt x="6347" y="2453"/>
                    <a:pt x="6376" y="2465"/>
                    <a:pt x="6363" y="2490"/>
                  </a:cubicBezTo>
                  <a:lnTo>
                    <a:pt x="6363" y="2478"/>
                  </a:lnTo>
                  <a:cubicBezTo>
                    <a:pt x="6331" y="2460"/>
                    <a:pt x="6313" y="2454"/>
                    <a:pt x="6305" y="2454"/>
                  </a:cubicBezTo>
                  <a:cubicBezTo>
                    <a:pt x="6276" y="2454"/>
                    <a:pt x="6350" y="2528"/>
                    <a:pt x="6350" y="2528"/>
                  </a:cubicBezTo>
                  <a:cubicBezTo>
                    <a:pt x="6350" y="2528"/>
                    <a:pt x="6388" y="2553"/>
                    <a:pt x="6376" y="2591"/>
                  </a:cubicBezTo>
                  <a:cubicBezTo>
                    <a:pt x="6371" y="2603"/>
                    <a:pt x="6359" y="2608"/>
                    <a:pt x="6343" y="2608"/>
                  </a:cubicBezTo>
                  <a:cubicBezTo>
                    <a:pt x="6313" y="2608"/>
                    <a:pt x="6271" y="2591"/>
                    <a:pt x="6262" y="2591"/>
                  </a:cubicBezTo>
                  <a:cubicBezTo>
                    <a:pt x="6265" y="2579"/>
                    <a:pt x="6272" y="2575"/>
                    <a:pt x="6279" y="2575"/>
                  </a:cubicBezTo>
                  <a:cubicBezTo>
                    <a:pt x="6294" y="2575"/>
                    <a:pt x="6314" y="2589"/>
                    <a:pt x="6329" y="2589"/>
                  </a:cubicBezTo>
                  <a:cubicBezTo>
                    <a:pt x="6339" y="2589"/>
                    <a:pt x="6347" y="2584"/>
                    <a:pt x="6350" y="2566"/>
                  </a:cubicBezTo>
                  <a:cubicBezTo>
                    <a:pt x="6350" y="2515"/>
                    <a:pt x="6262" y="2528"/>
                    <a:pt x="6250" y="2490"/>
                  </a:cubicBezTo>
                  <a:cubicBezTo>
                    <a:pt x="6250" y="2465"/>
                    <a:pt x="6284" y="2453"/>
                    <a:pt x="6316" y="2453"/>
                  </a:cubicBezTo>
                  <a:close/>
                  <a:moveTo>
                    <a:pt x="11014" y="2442"/>
                  </a:moveTo>
                  <a:cubicBezTo>
                    <a:pt x="11066" y="2442"/>
                    <a:pt x="11116" y="2502"/>
                    <a:pt x="11116" y="2553"/>
                  </a:cubicBezTo>
                  <a:lnTo>
                    <a:pt x="10990" y="2528"/>
                  </a:lnTo>
                  <a:lnTo>
                    <a:pt x="10990" y="2528"/>
                  </a:lnTo>
                  <a:cubicBezTo>
                    <a:pt x="11003" y="2616"/>
                    <a:pt x="11091" y="2566"/>
                    <a:pt x="11116" y="2616"/>
                  </a:cubicBezTo>
                  <a:lnTo>
                    <a:pt x="11053" y="2616"/>
                  </a:lnTo>
                  <a:cubicBezTo>
                    <a:pt x="10990" y="2603"/>
                    <a:pt x="10902" y="2503"/>
                    <a:pt x="10978" y="2453"/>
                  </a:cubicBezTo>
                  <a:cubicBezTo>
                    <a:pt x="10990" y="2446"/>
                    <a:pt x="11002" y="2442"/>
                    <a:pt x="11014" y="2442"/>
                  </a:cubicBezTo>
                  <a:close/>
                  <a:moveTo>
                    <a:pt x="10146" y="2595"/>
                  </a:moveTo>
                  <a:cubicBezTo>
                    <a:pt x="10166" y="2595"/>
                    <a:pt x="10205" y="2619"/>
                    <a:pt x="10186" y="2629"/>
                  </a:cubicBezTo>
                  <a:lnTo>
                    <a:pt x="10173" y="2616"/>
                  </a:lnTo>
                  <a:cubicBezTo>
                    <a:pt x="10169" y="2620"/>
                    <a:pt x="10166" y="2621"/>
                    <a:pt x="10162" y="2621"/>
                  </a:cubicBezTo>
                  <a:cubicBezTo>
                    <a:pt x="10153" y="2621"/>
                    <a:pt x="10144" y="2612"/>
                    <a:pt x="10135" y="2603"/>
                  </a:cubicBezTo>
                  <a:cubicBezTo>
                    <a:pt x="10135" y="2597"/>
                    <a:pt x="10140" y="2595"/>
                    <a:pt x="10146" y="2595"/>
                  </a:cubicBezTo>
                  <a:close/>
                  <a:moveTo>
                    <a:pt x="6552" y="2478"/>
                  </a:moveTo>
                  <a:cubicBezTo>
                    <a:pt x="6577" y="2478"/>
                    <a:pt x="6589" y="2490"/>
                    <a:pt x="6577" y="2515"/>
                  </a:cubicBezTo>
                  <a:cubicBezTo>
                    <a:pt x="6580" y="2516"/>
                    <a:pt x="6583" y="2517"/>
                    <a:pt x="6586" y="2517"/>
                  </a:cubicBezTo>
                  <a:cubicBezTo>
                    <a:pt x="6609" y="2517"/>
                    <a:pt x="6631" y="2490"/>
                    <a:pt x="6643" y="2490"/>
                  </a:cubicBezTo>
                  <a:cubicBezTo>
                    <a:pt x="6649" y="2490"/>
                    <a:pt x="6652" y="2496"/>
                    <a:pt x="6652" y="2515"/>
                  </a:cubicBezTo>
                  <a:lnTo>
                    <a:pt x="6640" y="2515"/>
                  </a:lnTo>
                  <a:cubicBezTo>
                    <a:pt x="6632" y="2513"/>
                    <a:pt x="6626" y="2512"/>
                    <a:pt x="6620" y="2512"/>
                  </a:cubicBezTo>
                  <a:cubicBezTo>
                    <a:pt x="6569" y="2512"/>
                    <a:pt x="6589" y="2607"/>
                    <a:pt x="6589" y="2641"/>
                  </a:cubicBezTo>
                  <a:cubicBezTo>
                    <a:pt x="6526" y="2641"/>
                    <a:pt x="6552" y="2528"/>
                    <a:pt x="6552" y="2478"/>
                  </a:cubicBezTo>
                  <a:close/>
                  <a:moveTo>
                    <a:pt x="6489" y="2440"/>
                  </a:moveTo>
                  <a:cubicBezTo>
                    <a:pt x="6478" y="2471"/>
                    <a:pt x="6485" y="2494"/>
                    <a:pt x="6516" y="2494"/>
                  </a:cubicBezTo>
                  <a:cubicBezTo>
                    <a:pt x="6522" y="2494"/>
                    <a:pt x="6530" y="2492"/>
                    <a:pt x="6539" y="2490"/>
                  </a:cubicBezTo>
                  <a:lnTo>
                    <a:pt x="6539" y="2515"/>
                  </a:lnTo>
                  <a:cubicBezTo>
                    <a:pt x="6524" y="2513"/>
                    <a:pt x="6512" y="2512"/>
                    <a:pt x="6502" y="2512"/>
                  </a:cubicBezTo>
                  <a:cubicBezTo>
                    <a:pt x="6402" y="2512"/>
                    <a:pt x="6526" y="2617"/>
                    <a:pt x="6526" y="2629"/>
                  </a:cubicBezTo>
                  <a:lnTo>
                    <a:pt x="6539" y="2641"/>
                  </a:lnTo>
                  <a:cubicBezTo>
                    <a:pt x="6527" y="2645"/>
                    <a:pt x="6517" y="2647"/>
                    <a:pt x="6509" y="2647"/>
                  </a:cubicBezTo>
                  <a:cubicBezTo>
                    <a:pt x="6467" y="2647"/>
                    <a:pt x="6472" y="2597"/>
                    <a:pt x="6451" y="2566"/>
                  </a:cubicBezTo>
                  <a:lnTo>
                    <a:pt x="6451" y="2503"/>
                  </a:lnTo>
                  <a:cubicBezTo>
                    <a:pt x="6426" y="2503"/>
                    <a:pt x="6413" y="2503"/>
                    <a:pt x="6426" y="2478"/>
                  </a:cubicBezTo>
                  <a:cubicBezTo>
                    <a:pt x="6489" y="2478"/>
                    <a:pt x="6413" y="2440"/>
                    <a:pt x="6489" y="2440"/>
                  </a:cubicBezTo>
                  <a:close/>
                  <a:moveTo>
                    <a:pt x="11167" y="2440"/>
                  </a:moveTo>
                  <a:cubicBezTo>
                    <a:pt x="11178" y="2440"/>
                    <a:pt x="11289" y="2517"/>
                    <a:pt x="11221" y="2517"/>
                  </a:cubicBezTo>
                  <a:cubicBezTo>
                    <a:pt x="11217" y="2517"/>
                    <a:pt x="11211" y="2516"/>
                    <a:pt x="11204" y="2515"/>
                  </a:cubicBezTo>
                  <a:lnTo>
                    <a:pt x="11204" y="2515"/>
                  </a:lnTo>
                  <a:cubicBezTo>
                    <a:pt x="11204" y="2541"/>
                    <a:pt x="11204" y="2578"/>
                    <a:pt x="11217" y="2616"/>
                  </a:cubicBezTo>
                  <a:cubicBezTo>
                    <a:pt x="11223" y="2635"/>
                    <a:pt x="11233" y="2635"/>
                    <a:pt x="11242" y="2635"/>
                  </a:cubicBezTo>
                  <a:cubicBezTo>
                    <a:pt x="11251" y="2635"/>
                    <a:pt x="11261" y="2635"/>
                    <a:pt x="11267" y="2654"/>
                  </a:cubicBezTo>
                  <a:cubicBezTo>
                    <a:pt x="11192" y="2654"/>
                    <a:pt x="11204" y="2603"/>
                    <a:pt x="11179" y="2566"/>
                  </a:cubicBezTo>
                  <a:lnTo>
                    <a:pt x="11179" y="2503"/>
                  </a:lnTo>
                  <a:cubicBezTo>
                    <a:pt x="11154" y="2503"/>
                    <a:pt x="11141" y="2490"/>
                    <a:pt x="11141" y="2478"/>
                  </a:cubicBezTo>
                  <a:lnTo>
                    <a:pt x="11167" y="2478"/>
                  </a:lnTo>
                  <a:lnTo>
                    <a:pt x="11167" y="2440"/>
                  </a:lnTo>
                  <a:close/>
                  <a:moveTo>
                    <a:pt x="9048" y="2477"/>
                  </a:moveTo>
                  <a:cubicBezTo>
                    <a:pt x="9091" y="2477"/>
                    <a:pt x="9081" y="2591"/>
                    <a:pt x="9117" y="2603"/>
                  </a:cubicBezTo>
                  <a:lnTo>
                    <a:pt x="9129" y="2603"/>
                  </a:lnTo>
                  <a:cubicBezTo>
                    <a:pt x="9144" y="2522"/>
                    <a:pt x="9155" y="2493"/>
                    <a:pt x="9163" y="2493"/>
                  </a:cubicBezTo>
                  <a:cubicBezTo>
                    <a:pt x="9169" y="2493"/>
                    <a:pt x="9175" y="2507"/>
                    <a:pt x="9180" y="2528"/>
                  </a:cubicBezTo>
                  <a:cubicBezTo>
                    <a:pt x="9192" y="2528"/>
                    <a:pt x="9192" y="2541"/>
                    <a:pt x="9192" y="2553"/>
                  </a:cubicBezTo>
                  <a:cubicBezTo>
                    <a:pt x="9205" y="2591"/>
                    <a:pt x="9230" y="2629"/>
                    <a:pt x="9243" y="2629"/>
                  </a:cubicBezTo>
                  <a:cubicBezTo>
                    <a:pt x="9243" y="2582"/>
                    <a:pt x="9243" y="2514"/>
                    <a:pt x="9292" y="2514"/>
                  </a:cubicBezTo>
                  <a:cubicBezTo>
                    <a:pt x="9296" y="2514"/>
                    <a:pt x="9301" y="2514"/>
                    <a:pt x="9305" y="2515"/>
                  </a:cubicBezTo>
                  <a:cubicBezTo>
                    <a:pt x="9294" y="2538"/>
                    <a:pt x="9282" y="2657"/>
                    <a:pt x="9242" y="2657"/>
                  </a:cubicBezTo>
                  <a:cubicBezTo>
                    <a:pt x="9238" y="2657"/>
                    <a:pt x="9234" y="2656"/>
                    <a:pt x="9230" y="2654"/>
                  </a:cubicBezTo>
                  <a:cubicBezTo>
                    <a:pt x="9217" y="2654"/>
                    <a:pt x="9205" y="2591"/>
                    <a:pt x="9192" y="2566"/>
                  </a:cubicBezTo>
                  <a:lnTo>
                    <a:pt x="9180" y="2528"/>
                  </a:lnTo>
                  <a:cubicBezTo>
                    <a:pt x="9166" y="2602"/>
                    <a:pt x="9150" y="2630"/>
                    <a:pt x="9133" y="2630"/>
                  </a:cubicBezTo>
                  <a:cubicBezTo>
                    <a:pt x="9105" y="2630"/>
                    <a:pt x="9073" y="2549"/>
                    <a:pt x="9041" y="2478"/>
                  </a:cubicBezTo>
                  <a:cubicBezTo>
                    <a:pt x="9044" y="2477"/>
                    <a:pt x="9046" y="2477"/>
                    <a:pt x="9048" y="2477"/>
                  </a:cubicBezTo>
                  <a:close/>
                  <a:moveTo>
                    <a:pt x="8080" y="2625"/>
                  </a:moveTo>
                  <a:cubicBezTo>
                    <a:pt x="8097" y="2625"/>
                    <a:pt x="8142" y="2646"/>
                    <a:pt x="8111" y="2666"/>
                  </a:cubicBezTo>
                  <a:lnTo>
                    <a:pt x="8111" y="2654"/>
                  </a:lnTo>
                  <a:cubicBezTo>
                    <a:pt x="8086" y="2654"/>
                    <a:pt x="8073" y="2654"/>
                    <a:pt x="8073" y="2629"/>
                  </a:cubicBezTo>
                  <a:cubicBezTo>
                    <a:pt x="8073" y="2626"/>
                    <a:pt x="8076" y="2625"/>
                    <a:pt x="8080" y="2625"/>
                  </a:cubicBezTo>
                  <a:close/>
                  <a:moveTo>
                    <a:pt x="9318" y="2503"/>
                  </a:moveTo>
                  <a:lnTo>
                    <a:pt x="9318" y="2503"/>
                  </a:lnTo>
                  <a:cubicBezTo>
                    <a:pt x="9393" y="2515"/>
                    <a:pt x="9381" y="2616"/>
                    <a:pt x="9381" y="2666"/>
                  </a:cubicBezTo>
                  <a:lnTo>
                    <a:pt x="9368" y="2654"/>
                  </a:lnTo>
                  <a:lnTo>
                    <a:pt x="9343" y="2654"/>
                  </a:lnTo>
                  <a:lnTo>
                    <a:pt x="9318" y="2503"/>
                  </a:lnTo>
                  <a:close/>
                  <a:moveTo>
                    <a:pt x="4892" y="2629"/>
                  </a:moveTo>
                  <a:cubicBezTo>
                    <a:pt x="4929" y="2641"/>
                    <a:pt x="4929" y="2654"/>
                    <a:pt x="4917" y="2666"/>
                  </a:cubicBezTo>
                  <a:lnTo>
                    <a:pt x="4904" y="2666"/>
                  </a:lnTo>
                  <a:cubicBezTo>
                    <a:pt x="4901" y="2668"/>
                    <a:pt x="4899" y="2668"/>
                    <a:pt x="4896" y="2668"/>
                  </a:cubicBezTo>
                  <a:cubicBezTo>
                    <a:pt x="4874" y="2668"/>
                    <a:pt x="4858" y="2629"/>
                    <a:pt x="4892" y="2629"/>
                  </a:cubicBezTo>
                  <a:close/>
                  <a:moveTo>
                    <a:pt x="2488" y="2510"/>
                  </a:moveTo>
                  <a:cubicBezTo>
                    <a:pt x="2505" y="2510"/>
                    <a:pt x="2524" y="2516"/>
                    <a:pt x="2540" y="2528"/>
                  </a:cubicBezTo>
                  <a:cubicBezTo>
                    <a:pt x="2537" y="2539"/>
                    <a:pt x="2531" y="2543"/>
                    <a:pt x="2524" y="2543"/>
                  </a:cubicBezTo>
                  <a:cubicBezTo>
                    <a:pt x="2513" y="2543"/>
                    <a:pt x="2499" y="2533"/>
                    <a:pt x="2489" y="2533"/>
                  </a:cubicBezTo>
                  <a:cubicBezTo>
                    <a:pt x="2484" y="2533"/>
                    <a:pt x="2480" y="2535"/>
                    <a:pt x="2477" y="2541"/>
                  </a:cubicBezTo>
                  <a:cubicBezTo>
                    <a:pt x="2465" y="2566"/>
                    <a:pt x="2490" y="2566"/>
                    <a:pt x="2502" y="2578"/>
                  </a:cubicBezTo>
                  <a:cubicBezTo>
                    <a:pt x="2515" y="2603"/>
                    <a:pt x="2578" y="2603"/>
                    <a:pt x="2553" y="2654"/>
                  </a:cubicBezTo>
                  <a:cubicBezTo>
                    <a:pt x="2547" y="2671"/>
                    <a:pt x="2524" y="2678"/>
                    <a:pt x="2498" y="2678"/>
                  </a:cubicBezTo>
                  <a:cubicBezTo>
                    <a:pt x="2467" y="2678"/>
                    <a:pt x="2434" y="2668"/>
                    <a:pt x="2427" y="2654"/>
                  </a:cubicBezTo>
                  <a:cubicBezTo>
                    <a:pt x="2427" y="2649"/>
                    <a:pt x="2431" y="2645"/>
                    <a:pt x="2439" y="2645"/>
                  </a:cubicBezTo>
                  <a:cubicBezTo>
                    <a:pt x="2450" y="2645"/>
                    <a:pt x="2468" y="2652"/>
                    <a:pt x="2490" y="2666"/>
                  </a:cubicBezTo>
                  <a:lnTo>
                    <a:pt x="2490" y="2654"/>
                  </a:lnTo>
                  <a:cubicBezTo>
                    <a:pt x="2591" y="2654"/>
                    <a:pt x="2440" y="2591"/>
                    <a:pt x="2440" y="2578"/>
                  </a:cubicBezTo>
                  <a:cubicBezTo>
                    <a:pt x="2423" y="2536"/>
                    <a:pt x="2452" y="2510"/>
                    <a:pt x="2488" y="2510"/>
                  </a:cubicBezTo>
                  <a:close/>
                  <a:moveTo>
                    <a:pt x="9468" y="2526"/>
                  </a:moveTo>
                  <a:cubicBezTo>
                    <a:pt x="9497" y="2526"/>
                    <a:pt x="9526" y="2539"/>
                    <a:pt x="9519" y="2566"/>
                  </a:cubicBezTo>
                  <a:lnTo>
                    <a:pt x="9507" y="2553"/>
                  </a:lnTo>
                  <a:cubicBezTo>
                    <a:pt x="9507" y="2553"/>
                    <a:pt x="9479" y="2542"/>
                    <a:pt x="9460" y="2542"/>
                  </a:cubicBezTo>
                  <a:cubicBezTo>
                    <a:pt x="9451" y="2542"/>
                    <a:pt x="9444" y="2545"/>
                    <a:pt x="9444" y="2553"/>
                  </a:cubicBezTo>
                  <a:cubicBezTo>
                    <a:pt x="9444" y="2591"/>
                    <a:pt x="9507" y="2591"/>
                    <a:pt x="9519" y="2616"/>
                  </a:cubicBezTo>
                  <a:cubicBezTo>
                    <a:pt x="9543" y="2664"/>
                    <a:pt x="9519" y="2681"/>
                    <a:pt x="9487" y="2681"/>
                  </a:cubicBezTo>
                  <a:cubicBezTo>
                    <a:pt x="9454" y="2681"/>
                    <a:pt x="9412" y="2661"/>
                    <a:pt x="9419" y="2641"/>
                  </a:cubicBezTo>
                  <a:lnTo>
                    <a:pt x="9419" y="2641"/>
                  </a:lnTo>
                  <a:cubicBezTo>
                    <a:pt x="9456" y="2665"/>
                    <a:pt x="9477" y="2674"/>
                    <a:pt x="9487" y="2674"/>
                  </a:cubicBezTo>
                  <a:cubicBezTo>
                    <a:pt x="9523" y="2674"/>
                    <a:pt x="9417" y="2553"/>
                    <a:pt x="9418" y="2553"/>
                  </a:cubicBezTo>
                  <a:lnTo>
                    <a:pt x="9418" y="2553"/>
                  </a:lnTo>
                  <a:cubicBezTo>
                    <a:pt x="9418" y="2553"/>
                    <a:pt x="9418" y="2553"/>
                    <a:pt x="9419" y="2553"/>
                  </a:cubicBezTo>
                  <a:cubicBezTo>
                    <a:pt x="9419" y="2536"/>
                    <a:pt x="9443" y="2526"/>
                    <a:pt x="9468" y="2526"/>
                  </a:cubicBezTo>
                  <a:close/>
                  <a:moveTo>
                    <a:pt x="7017" y="2465"/>
                  </a:moveTo>
                  <a:lnTo>
                    <a:pt x="7017" y="2465"/>
                  </a:lnTo>
                  <a:cubicBezTo>
                    <a:pt x="7092" y="2478"/>
                    <a:pt x="7067" y="2641"/>
                    <a:pt x="7080" y="2704"/>
                  </a:cubicBezTo>
                  <a:cubicBezTo>
                    <a:pt x="7055" y="2704"/>
                    <a:pt x="7042" y="2691"/>
                    <a:pt x="7042" y="2666"/>
                  </a:cubicBezTo>
                  <a:cubicBezTo>
                    <a:pt x="7013" y="2666"/>
                    <a:pt x="6985" y="2683"/>
                    <a:pt x="6958" y="2683"/>
                  </a:cubicBezTo>
                  <a:cubicBezTo>
                    <a:pt x="6938" y="2683"/>
                    <a:pt x="6920" y="2673"/>
                    <a:pt x="6904" y="2641"/>
                  </a:cubicBezTo>
                  <a:cubicBezTo>
                    <a:pt x="6869" y="2584"/>
                    <a:pt x="6898" y="2526"/>
                    <a:pt x="6951" y="2526"/>
                  </a:cubicBezTo>
                  <a:cubicBezTo>
                    <a:pt x="6956" y="2526"/>
                    <a:pt x="6961" y="2527"/>
                    <a:pt x="6967" y="2528"/>
                  </a:cubicBezTo>
                  <a:cubicBezTo>
                    <a:pt x="7004" y="2528"/>
                    <a:pt x="7004" y="2553"/>
                    <a:pt x="7029" y="2553"/>
                  </a:cubicBezTo>
                  <a:lnTo>
                    <a:pt x="7017" y="2465"/>
                  </a:lnTo>
                  <a:close/>
                  <a:moveTo>
                    <a:pt x="6665" y="2528"/>
                  </a:moveTo>
                  <a:cubicBezTo>
                    <a:pt x="6753" y="2541"/>
                    <a:pt x="6665" y="2666"/>
                    <a:pt x="6753" y="2679"/>
                  </a:cubicBezTo>
                  <a:cubicBezTo>
                    <a:pt x="6757" y="2679"/>
                    <a:pt x="6760" y="2680"/>
                    <a:pt x="6764" y="2680"/>
                  </a:cubicBezTo>
                  <a:cubicBezTo>
                    <a:pt x="6819" y="2680"/>
                    <a:pt x="6821" y="2611"/>
                    <a:pt x="6818" y="2560"/>
                  </a:cubicBezTo>
                  <a:lnTo>
                    <a:pt x="6818" y="2560"/>
                  </a:lnTo>
                  <a:cubicBezTo>
                    <a:pt x="6855" y="2583"/>
                    <a:pt x="6830" y="2662"/>
                    <a:pt x="6841" y="2704"/>
                  </a:cubicBezTo>
                  <a:cubicBezTo>
                    <a:pt x="6834" y="2707"/>
                    <a:pt x="6828" y="2709"/>
                    <a:pt x="6823" y="2709"/>
                  </a:cubicBezTo>
                  <a:cubicBezTo>
                    <a:pt x="6810" y="2709"/>
                    <a:pt x="6803" y="2697"/>
                    <a:pt x="6803" y="2679"/>
                  </a:cubicBezTo>
                  <a:cubicBezTo>
                    <a:pt x="6783" y="2679"/>
                    <a:pt x="6763" y="2695"/>
                    <a:pt x="6736" y="2695"/>
                  </a:cubicBezTo>
                  <a:cubicBezTo>
                    <a:pt x="6730" y="2695"/>
                    <a:pt x="6723" y="2694"/>
                    <a:pt x="6715" y="2691"/>
                  </a:cubicBezTo>
                  <a:cubicBezTo>
                    <a:pt x="6677" y="2666"/>
                    <a:pt x="6677" y="2578"/>
                    <a:pt x="6665" y="2528"/>
                  </a:cubicBezTo>
                  <a:close/>
                  <a:moveTo>
                    <a:pt x="9570" y="2541"/>
                  </a:moveTo>
                  <a:cubicBezTo>
                    <a:pt x="9632" y="2566"/>
                    <a:pt x="9620" y="2654"/>
                    <a:pt x="9620" y="2717"/>
                  </a:cubicBezTo>
                  <a:lnTo>
                    <a:pt x="9620" y="2704"/>
                  </a:lnTo>
                  <a:cubicBezTo>
                    <a:pt x="9557" y="2691"/>
                    <a:pt x="9570" y="2591"/>
                    <a:pt x="9570" y="2541"/>
                  </a:cubicBezTo>
                  <a:close/>
                  <a:moveTo>
                    <a:pt x="3078" y="2550"/>
                  </a:moveTo>
                  <a:cubicBezTo>
                    <a:pt x="3097" y="2550"/>
                    <a:pt x="3119" y="2555"/>
                    <a:pt x="3144" y="2566"/>
                  </a:cubicBezTo>
                  <a:lnTo>
                    <a:pt x="3131" y="2566"/>
                  </a:lnTo>
                  <a:cubicBezTo>
                    <a:pt x="3128" y="2580"/>
                    <a:pt x="3119" y="2584"/>
                    <a:pt x="3108" y="2584"/>
                  </a:cubicBezTo>
                  <a:cubicBezTo>
                    <a:pt x="3093" y="2584"/>
                    <a:pt x="3073" y="2577"/>
                    <a:pt x="3056" y="2577"/>
                  </a:cubicBezTo>
                  <a:cubicBezTo>
                    <a:pt x="3040" y="2577"/>
                    <a:pt x="3026" y="2582"/>
                    <a:pt x="3018" y="2603"/>
                  </a:cubicBezTo>
                  <a:cubicBezTo>
                    <a:pt x="2980" y="2654"/>
                    <a:pt x="3043" y="2691"/>
                    <a:pt x="3081" y="2691"/>
                  </a:cubicBezTo>
                  <a:cubicBezTo>
                    <a:pt x="3106" y="2691"/>
                    <a:pt x="3119" y="2688"/>
                    <a:pt x="3125" y="2688"/>
                  </a:cubicBezTo>
                  <a:cubicBezTo>
                    <a:pt x="3131" y="2688"/>
                    <a:pt x="3131" y="2691"/>
                    <a:pt x="3131" y="2704"/>
                  </a:cubicBezTo>
                  <a:cubicBezTo>
                    <a:pt x="3109" y="2715"/>
                    <a:pt x="3090" y="2720"/>
                    <a:pt x="3073" y="2720"/>
                  </a:cubicBezTo>
                  <a:cubicBezTo>
                    <a:pt x="2972" y="2720"/>
                    <a:pt x="2967" y="2550"/>
                    <a:pt x="3078" y="2550"/>
                  </a:cubicBezTo>
                  <a:close/>
                  <a:moveTo>
                    <a:pt x="5455" y="2688"/>
                  </a:moveTo>
                  <a:cubicBezTo>
                    <a:pt x="5476" y="2688"/>
                    <a:pt x="5500" y="2708"/>
                    <a:pt x="5483" y="2717"/>
                  </a:cubicBezTo>
                  <a:lnTo>
                    <a:pt x="5470" y="2717"/>
                  </a:lnTo>
                  <a:cubicBezTo>
                    <a:pt x="5466" y="2720"/>
                    <a:pt x="5463" y="2722"/>
                    <a:pt x="5459" y="2722"/>
                  </a:cubicBezTo>
                  <a:cubicBezTo>
                    <a:pt x="5450" y="2722"/>
                    <a:pt x="5441" y="2713"/>
                    <a:pt x="5432" y="2704"/>
                  </a:cubicBezTo>
                  <a:cubicBezTo>
                    <a:pt x="5436" y="2692"/>
                    <a:pt x="5445" y="2688"/>
                    <a:pt x="5455" y="2688"/>
                  </a:cubicBezTo>
                  <a:close/>
                  <a:moveTo>
                    <a:pt x="2885" y="2548"/>
                  </a:moveTo>
                  <a:cubicBezTo>
                    <a:pt x="2902" y="2548"/>
                    <a:pt x="2922" y="2554"/>
                    <a:pt x="2943" y="2566"/>
                  </a:cubicBezTo>
                  <a:cubicBezTo>
                    <a:pt x="2939" y="2577"/>
                    <a:pt x="2932" y="2580"/>
                    <a:pt x="2924" y="2580"/>
                  </a:cubicBezTo>
                  <a:cubicBezTo>
                    <a:pt x="2910" y="2580"/>
                    <a:pt x="2892" y="2571"/>
                    <a:pt x="2880" y="2571"/>
                  </a:cubicBezTo>
                  <a:cubicBezTo>
                    <a:pt x="2874" y="2571"/>
                    <a:pt x="2870" y="2573"/>
                    <a:pt x="2867" y="2578"/>
                  </a:cubicBezTo>
                  <a:cubicBezTo>
                    <a:pt x="2855" y="2603"/>
                    <a:pt x="2892" y="2603"/>
                    <a:pt x="2905" y="2616"/>
                  </a:cubicBezTo>
                  <a:cubicBezTo>
                    <a:pt x="2905" y="2641"/>
                    <a:pt x="2980" y="2641"/>
                    <a:pt x="2943" y="2691"/>
                  </a:cubicBezTo>
                  <a:cubicBezTo>
                    <a:pt x="2932" y="2717"/>
                    <a:pt x="2914" y="2726"/>
                    <a:pt x="2895" y="2726"/>
                  </a:cubicBezTo>
                  <a:cubicBezTo>
                    <a:pt x="2867" y="2726"/>
                    <a:pt x="2837" y="2706"/>
                    <a:pt x="2829" y="2691"/>
                  </a:cubicBezTo>
                  <a:cubicBezTo>
                    <a:pt x="2829" y="2679"/>
                    <a:pt x="2833" y="2673"/>
                    <a:pt x="2840" y="2673"/>
                  </a:cubicBezTo>
                  <a:cubicBezTo>
                    <a:pt x="2848" y="2673"/>
                    <a:pt x="2861" y="2679"/>
                    <a:pt x="2880" y="2691"/>
                  </a:cubicBezTo>
                  <a:cubicBezTo>
                    <a:pt x="2993" y="2691"/>
                    <a:pt x="2842" y="2616"/>
                    <a:pt x="2842" y="2616"/>
                  </a:cubicBezTo>
                  <a:cubicBezTo>
                    <a:pt x="2825" y="2573"/>
                    <a:pt x="2848" y="2548"/>
                    <a:pt x="2885" y="2548"/>
                  </a:cubicBezTo>
                  <a:close/>
                  <a:moveTo>
                    <a:pt x="2591" y="2553"/>
                  </a:moveTo>
                  <a:cubicBezTo>
                    <a:pt x="2679" y="2553"/>
                    <a:pt x="2591" y="2691"/>
                    <a:pt x="2679" y="2704"/>
                  </a:cubicBezTo>
                  <a:cubicBezTo>
                    <a:pt x="2749" y="2704"/>
                    <a:pt x="2747" y="2624"/>
                    <a:pt x="2743" y="2572"/>
                  </a:cubicBezTo>
                  <a:lnTo>
                    <a:pt x="2743" y="2572"/>
                  </a:lnTo>
                  <a:cubicBezTo>
                    <a:pt x="2781" y="2595"/>
                    <a:pt x="2756" y="2676"/>
                    <a:pt x="2767" y="2729"/>
                  </a:cubicBezTo>
                  <a:cubicBezTo>
                    <a:pt x="2741" y="2729"/>
                    <a:pt x="2729" y="2729"/>
                    <a:pt x="2729" y="2691"/>
                  </a:cubicBezTo>
                  <a:cubicBezTo>
                    <a:pt x="2707" y="2691"/>
                    <a:pt x="2686" y="2719"/>
                    <a:pt x="2648" y="2719"/>
                  </a:cubicBezTo>
                  <a:cubicBezTo>
                    <a:pt x="2642" y="2719"/>
                    <a:pt x="2635" y="2718"/>
                    <a:pt x="2628" y="2717"/>
                  </a:cubicBezTo>
                  <a:cubicBezTo>
                    <a:pt x="2591" y="2691"/>
                    <a:pt x="2591" y="2603"/>
                    <a:pt x="2591" y="2553"/>
                  </a:cubicBezTo>
                  <a:close/>
                  <a:moveTo>
                    <a:pt x="7980" y="2712"/>
                  </a:moveTo>
                  <a:cubicBezTo>
                    <a:pt x="8007" y="2712"/>
                    <a:pt x="8028" y="2722"/>
                    <a:pt x="8023" y="2742"/>
                  </a:cubicBezTo>
                  <a:lnTo>
                    <a:pt x="7985" y="2729"/>
                  </a:lnTo>
                  <a:cubicBezTo>
                    <a:pt x="7974" y="2718"/>
                    <a:pt x="7965" y="2714"/>
                    <a:pt x="7957" y="2714"/>
                  </a:cubicBezTo>
                  <a:cubicBezTo>
                    <a:pt x="7957" y="2714"/>
                    <a:pt x="7956" y="2714"/>
                    <a:pt x="7956" y="2714"/>
                  </a:cubicBezTo>
                  <a:lnTo>
                    <a:pt x="7956" y="2714"/>
                  </a:lnTo>
                  <a:cubicBezTo>
                    <a:pt x="7964" y="2712"/>
                    <a:pt x="7972" y="2712"/>
                    <a:pt x="7980" y="2712"/>
                  </a:cubicBezTo>
                  <a:close/>
                  <a:moveTo>
                    <a:pt x="9801" y="2573"/>
                  </a:moveTo>
                  <a:cubicBezTo>
                    <a:pt x="9848" y="2573"/>
                    <a:pt x="9896" y="2617"/>
                    <a:pt x="9896" y="2666"/>
                  </a:cubicBezTo>
                  <a:cubicBezTo>
                    <a:pt x="9896" y="2673"/>
                    <a:pt x="9889" y="2675"/>
                    <a:pt x="9877" y="2675"/>
                  </a:cubicBezTo>
                  <a:cubicBezTo>
                    <a:pt x="9841" y="2675"/>
                    <a:pt x="9771" y="2654"/>
                    <a:pt x="9771" y="2654"/>
                  </a:cubicBezTo>
                  <a:lnTo>
                    <a:pt x="9771" y="2654"/>
                  </a:lnTo>
                  <a:cubicBezTo>
                    <a:pt x="9782" y="2745"/>
                    <a:pt x="9866" y="2712"/>
                    <a:pt x="9891" y="2743"/>
                  </a:cubicBezTo>
                  <a:lnTo>
                    <a:pt x="9891" y="2743"/>
                  </a:lnTo>
                  <a:cubicBezTo>
                    <a:pt x="9886" y="2743"/>
                    <a:pt x="9881" y="2744"/>
                    <a:pt x="9875" y="2744"/>
                  </a:cubicBezTo>
                  <a:cubicBezTo>
                    <a:pt x="9807" y="2744"/>
                    <a:pt x="9699" y="2695"/>
                    <a:pt x="9733" y="2616"/>
                  </a:cubicBezTo>
                  <a:cubicBezTo>
                    <a:pt x="9750" y="2585"/>
                    <a:pt x="9775" y="2573"/>
                    <a:pt x="9801" y="2573"/>
                  </a:cubicBezTo>
                  <a:close/>
                  <a:moveTo>
                    <a:pt x="3194" y="2591"/>
                  </a:moveTo>
                  <a:lnTo>
                    <a:pt x="3207" y="2754"/>
                  </a:lnTo>
                  <a:cubicBezTo>
                    <a:pt x="3164" y="2722"/>
                    <a:pt x="3176" y="2644"/>
                    <a:pt x="3180" y="2591"/>
                  </a:cubicBezTo>
                  <a:close/>
                  <a:moveTo>
                    <a:pt x="3496" y="2591"/>
                  </a:moveTo>
                  <a:cubicBezTo>
                    <a:pt x="3571" y="2591"/>
                    <a:pt x="3546" y="2691"/>
                    <a:pt x="3559" y="2754"/>
                  </a:cubicBezTo>
                  <a:lnTo>
                    <a:pt x="3546" y="2742"/>
                  </a:lnTo>
                  <a:cubicBezTo>
                    <a:pt x="3483" y="2742"/>
                    <a:pt x="3508" y="2641"/>
                    <a:pt x="3496" y="2591"/>
                  </a:cubicBezTo>
                  <a:close/>
                  <a:moveTo>
                    <a:pt x="5268" y="2746"/>
                  </a:moveTo>
                  <a:lnTo>
                    <a:pt x="5268" y="2746"/>
                  </a:lnTo>
                  <a:cubicBezTo>
                    <a:pt x="5259" y="2751"/>
                    <a:pt x="5252" y="2754"/>
                    <a:pt x="5244" y="2754"/>
                  </a:cubicBezTo>
                  <a:lnTo>
                    <a:pt x="5269" y="2754"/>
                  </a:lnTo>
                  <a:cubicBezTo>
                    <a:pt x="5269" y="2752"/>
                    <a:pt x="5269" y="2749"/>
                    <a:pt x="5268" y="2746"/>
                  </a:cubicBezTo>
                  <a:close/>
                  <a:moveTo>
                    <a:pt x="8693" y="2715"/>
                  </a:moveTo>
                  <a:cubicBezTo>
                    <a:pt x="8696" y="2715"/>
                    <a:pt x="8698" y="2715"/>
                    <a:pt x="8702" y="2717"/>
                  </a:cubicBezTo>
                  <a:cubicBezTo>
                    <a:pt x="8752" y="2717"/>
                    <a:pt x="8752" y="2742"/>
                    <a:pt x="8740" y="2754"/>
                  </a:cubicBezTo>
                  <a:lnTo>
                    <a:pt x="8727" y="2742"/>
                  </a:lnTo>
                  <a:cubicBezTo>
                    <a:pt x="8723" y="2746"/>
                    <a:pt x="8718" y="2748"/>
                    <a:pt x="8714" y="2748"/>
                  </a:cubicBezTo>
                  <a:cubicBezTo>
                    <a:pt x="8694" y="2748"/>
                    <a:pt x="8675" y="2715"/>
                    <a:pt x="8693" y="2715"/>
                  </a:cubicBezTo>
                  <a:close/>
                  <a:moveTo>
                    <a:pt x="10638" y="2754"/>
                  </a:moveTo>
                  <a:lnTo>
                    <a:pt x="10648" y="2764"/>
                  </a:lnTo>
                  <a:lnTo>
                    <a:pt x="10648" y="2764"/>
                  </a:lnTo>
                  <a:cubicBezTo>
                    <a:pt x="10645" y="2762"/>
                    <a:pt x="10641" y="2758"/>
                    <a:pt x="10638" y="2754"/>
                  </a:cubicBezTo>
                  <a:close/>
                  <a:moveTo>
                    <a:pt x="7247" y="2614"/>
                  </a:moveTo>
                  <a:cubicBezTo>
                    <a:pt x="7254" y="2614"/>
                    <a:pt x="7261" y="2615"/>
                    <a:pt x="7268" y="2616"/>
                  </a:cubicBezTo>
                  <a:cubicBezTo>
                    <a:pt x="7319" y="2616"/>
                    <a:pt x="7356" y="2654"/>
                    <a:pt x="7356" y="2704"/>
                  </a:cubicBezTo>
                  <a:lnTo>
                    <a:pt x="7218" y="2691"/>
                  </a:lnTo>
                  <a:lnTo>
                    <a:pt x="7218" y="2691"/>
                  </a:lnTo>
                  <a:cubicBezTo>
                    <a:pt x="7237" y="2717"/>
                    <a:pt x="7271" y="2717"/>
                    <a:pt x="7303" y="2717"/>
                  </a:cubicBezTo>
                  <a:cubicBezTo>
                    <a:pt x="7334" y="2717"/>
                    <a:pt x="7363" y="2717"/>
                    <a:pt x="7369" y="2742"/>
                  </a:cubicBezTo>
                  <a:lnTo>
                    <a:pt x="7356" y="2767"/>
                  </a:lnTo>
                  <a:cubicBezTo>
                    <a:pt x="7343" y="2770"/>
                    <a:pt x="7330" y="2771"/>
                    <a:pt x="7318" y="2771"/>
                  </a:cubicBezTo>
                  <a:cubicBezTo>
                    <a:pt x="7192" y="2771"/>
                    <a:pt x="7147" y="2614"/>
                    <a:pt x="7247" y="2614"/>
                  </a:cubicBezTo>
                  <a:close/>
                  <a:moveTo>
                    <a:pt x="3629" y="2550"/>
                  </a:moveTo>
                  <a:cubicBezTo>
                    <a:pt x="3634" y="2550"/>
                    <a:pt x="3640" y="2551"/>
                    <a:pt x="3647" y="2553"/>
                  </a:cubicBezTo>
                  <a:lnTo>
                    <a:pt x="3659" y="2553"/>
                  </a:lnTo>
                  <a:cubicBezTo>
                    <a:pt x="3659" y="2597"/>
                    <a:pt x="3672" y="2600"/>
                    <a:pt x="3685" y="2600"/>
                  </a:cubicBezTo>
                  <a:cubicBezTo>
                    <a:pt x="3687" y="2600"/>
                    <a:pt x="3689" y="2600"/>
                    <a:pt x="3691" y="2600"/>
                  </a:cubicBezTo>
                  <a:cubicBezTo>
                    <a:pt x="3701" y="2600"/>
                    <a:pt x="3710" y="2602"/>
                    <a:pt x="3710" y="2629"/>
                  </a:cubicBezTo>
                  <a:cubicBezTo>
                    <a:pt x="3703" y="2628"/>
                    <a:pt x="3696" y="2628"/>
                    <a:pt x="3690" y="2628"/>
                  </a:cubicBezTo>
                  <a:cubicBezTo>
                    <a:pt x="3573" y="2628"/>
                    <a:pt x="3710" y="2743"/>
                    <a:pt x="3710" y="2767"/>
                  </a:cubicBezTo>
                  <a:cubicBezTo>
                    <a:pt x="3698" y="2771"/>
                    <a:pt x="3687" y="2772"/>
                    <a:pt x="3679" y="2772"/>
                  </a:cubicBezTo>
                  <a:cubicBezTo>
                    <a:pt x="3597" y="2772"/>
                    <a:pt x="3652" y="2627"/>
                    <a:pt x="3584" y="2616"/>
                  </a:cubicBezTo>
                  <a:cubicBezTo>
                    <a:pt x="3584" y="2601"/>
                    <a:pt x="3584" y="2595"/>
                    <a:pt x="3592" y="2595"/>
                  </a:cubicBezTo>
                  <a:cubicBezTo>
                    <a:pt x="3597" y="2595"/>
                    <a:pt x="3606" y="2598"/>
                    <a:pt x="3622" y="2603"/>
                  </a:cubicBezTo>
                  <a:cubicBezTo>
                    <a:pt x="3601" y="2572"/>
                    <a:pt x="3606" y="2550"/>
                    <a:pt x="3629" y="2550"/>
                  </a:cubicBezTo>
                  <a:close/>
                  <a:moveTo>
                    <a:pt x="3997" y="2622"/>
                  </a:moveTo>
                  <a:cubicBezTo>
                    <a:pt x="4052" y="2622"/>
                    <a:pt x="4112" y="2651"/>
                    <a:pt x="4112" y="2704"/>
                  </a:cubicBezTo>
                  <a:lnTo>
                    <a:pt x="4100" y="2704"/>
                  </a:lnTo>
                  <a:cubicBezTo>
                    <a:pt x="4100" y="2756"/>
                    <a:pt x="4060" y="2779"/>
                    <a:pt x="4017" y="2779"/>
                  </a:cubicBezTo>
                  <a:cubicBezTo>
                    <a:pt x="3967" y="2779"/>
                    <a:pt x="3911" y="2746"/>
                    <a:pt x="3911" y="2691"/>
                  </a:cubicBezTo>
                  <a:cubicBezTo>
                    <a:pt x="3905" y="2644"/>
                    <a:pt x="3949" y="2622"/>
                    <a:pt x="3997" y="2622"/>
                  </a:cubicBezTo>
                  <a:close/>
                  <a:moveTo>
                    <a:pt x="7412" y="2602"/>
                  </a:moveTo>
                  <a:cubicBezTo>
                    <a:pt x="7436" y="2602"/>
                    <a:pt x="7459" y="2666"/>
                    <a:pt x="7482" y="2666"/>
                  </a:cubicBezTo>
                  <a:lnTo>
                    <a:pt x="7495" y="2666"/>
                  </a:lnTo>
                  <a:cubicBezTo>
                    <a:pt x="7517" y="2666"/>
                    <a:pt x="7520" y="2627"/>
                    <a:pt x="7555" y="2627"/>
                  </a:cubicBezTo>
                  <a:cubicBezTo>
                    <a:pt x="7560" y="2627"/>
                    <a:pt x="7565" y="2627"/>
                    <a:pt x="7570" y="2629"/>
                  </a:cubicBezTo>
                  <a:cubicBezTo>
                    <a:pt x="7507" y="2704"/>
                    <a:pt x="7520" y="2704"/>
                    <a:pt x="7583" y="2779"/>
                  </a:cubicBezTo>
                  <a:cubicBezTo>
                    <a:pt x="7532" y="2767"/>
                    <a:pt x="7532" y="2717"/>
                    <a:pt x="7495" y="2704"/>
                  </a:cubicBezTo>
                  <a:cubicBezTo>
                    <a:pt x="7495" y="2704"/>
                    <a:pt x="7453" y="2756"/>
                    <a:pt x="7417" y="2756"/>
                  </a:cubicBezTo>
                  <a:cubicBezTo>
                    <a:pt x="7414" y="2756"/>
                    <a:pt x="7410" y="2755"/>
                    <a:pt x="7407" y="2754"/>
                  </a:cubicBezTo>
                  <a:cubicBezTo>
                    <a:pt x="7482" y="2679"/>
                    <a:pt x="7470" y="2679"/>
                    <a:pt x="7407" y="2603"/>
                  </a:cubicBezTo>
                  <a:cubicBezTo>
                    <a:pt x="7409" y="2602"/>
                    <a:pt x="7411" y="2602"/>
                    <a:pt x="7412" y="2602"/>
                  </a:cubicBezTo>
                  <a:close/>
                  <a:moveTo>
                    <a:pt x="7638" y="2614"/>
                  </a:moveTo>
                  <a:cubicBezTo>
                    <a:pt x="7644" y="2614"/>
                    <a:pt x="7651" y="2615"/>
                    <a:pt x="7658" y="2616"/>
                  </a:cubicBezTo>
                  <a:cubicBezTo>
                    <a:pt x="7708" y="2629"/>
                    <a:pt x="7734" y="2666"/>
                    <a:pt x="7734" y="2717"/>
                  </a:cubicBezTo>
                  <a:lnTo>
                    <a:pt x="7608" y="2691"/>
                  </a:lnTo>
                  <a:lnTo>
                    <a:pt x="7608" y="2691"/>
                  </a:lnTo>
                  <a:cubicBezTo>
                    <a:pt x="7620" y="2792"/>
                    <a:pt x="7721" y="2742"/>
                    <a:pt x="7746" y="2792"/>
                  </a:cubicBezTo>
                  <a:lnTo>
                    <a:pt x="7734" y="2779"/>
                  </a:lnTo>
                  <a:cubicBezTo>
                    <a:pt x="7722" y="2782"/>
                    <a:pt x="7711" y="2784"/>
                    <a:pt x="7700" y="2784"/>
                  </a:cubicBezTo>
                  <a:cubicBezTo>
                    <a:pt x="7581" y="2784"/>
                    <a:pt x="7536" y="2614"/>
                    <a:pt x="7638" y="2614"/>
                  </a:cubicBezTo>
                  <a:close/>
                  <a:moveTo>
                    <a:pt x="7771" y="2641"/>
                  </a:moveTo>
                  <a:cubicBezTo>
                    <a:pt x="7809" y="2641"/>
                    <a:pt x="7796" y="2666"/>
                    <a:pt x="7809" y="2679"/>
                  </a:cubicBezTo>
                  <a:cubicBezTo>
                    <a:pt x="7821" y="2656"/>
                    <a:pt x="7838" y="2646"/>
                    <a:pt x="7853" y="2646"/>
                  </a:cubicBezTo>
                  <a:cubicBezTo>
                    <a:pt x="7870" y="2646"/>
                    <a:pt x="7885" y="2659"/>
                    <a:pt x="7885" y="2679"/>
                  </a:cubicBezTo>
                  <a:lnTo>
                    <a:pt x="7872" y="2666"/>
                  </a:lnTo>
                  <a:cubicBezTo>
                    <a:pt x="7865" y="2664"/>
                    <a:pt x="7858" y="2663"/>
                    <a:pt x="7852" y="2663"/>
                  </a:cubicBezTo>
                  <a:cubicBezTo>
                    <a:pt x="7801" y="2663"/>
                    <a:pt x="7822" y="2758"/>
                    <a:pt x="7822" y="2792"/>
                  </a:cubicBezTo>
                  <a:cubicBezTo>
                    <a:pt x="7759" y="2792"/>
                    <a:pt x="7784" y="2691"/>
                    <a:pt x="7771" y="2641"/>
                  </a:cubicBezTo>
                  <a:close/>
                  <a:moveTo>
                    <a:pt x="4125" y="2553"/>
                  </a:moveTo>
                  <a:cubicBezTo>
                    <a:pt x="4188" y="2553"/>
                    <a:pt x="4162" y="2603"/>
                    <a:pt x="4175" y="2654"/>
                  </a:cubicBezTo>
                  <a:cubicBezTo>
                    <a:pt x="4181" y="2655"/>
                    <a:pt x="4189" y="2656"/>
                    <a:pt x="4196" y="2656"/>
                  </a:cubicBezTo>
                  <a:cubicBezTo>
                    <a:pt x="4222" y="2656"/>
                    <a:pt x="4254" y="2650"/>
                    <a:pt x="4281" y="2650"/>
                  </a:cubicBezTo>
                  <a:cubicBezTo>
                    <a:pt x="4326" y="2650"/>
                    <a:pt x="4359" y="2665"/>
                    <a:pt x="4338" y="2742"/>
                  </a:cubicBezTo>
                  <a:lnTo>
                    <a:pt x="4326" y="2742"/>
                  </a:lnTo>
                  <a:cubicBezTo>
                    <a:pt x="4316" y="2786"/>
                    <a:pt x="4298" y="2800"/>
                    <a:pt x="4278" y="2800"/>
                  </a:cubicBezTo>
                  <a:cubicBezTo>
                    <a:pt x="4246" y="2800"/>
                    <a:pt x="4206" y="2767"/>
                    <a:pt x="4175" y="2767"/>
                  </a:cubicBezTo>
                  <a:cubicBezTo>
                    <a:pt x="4175" y="2787"/>
                    <a:pt x="4172" y="2794"/>
                    <a:pt x="4169" y="2794"/>
                  </a:cubicBezTo>
                  <a:cubicBezTo>
                    <a:pt x="4160" y="2794"/>
                    <a:pt x="4146" y="2759"/>
                    <a:pt x="4137" y="2742"/>
                  </a:cubicBezTo>
                  <a:cubicBezTo>
                    <a:pt x="4125" y="2679"/>
                    <a:pt x="4125" y="2616"/>
                    <a:pt x="4125" y="2553"/>
                  </a:cubicBezTo>
                  <a:close/>
                  <a:moveTo>
                    <a:pt x="3826" y="2570"/>
                  </a:moveTo>
                  <a:cubicBezTo>
                    <a:pt x="3871" y="2598"/>
                    <a:pt x="3861" y="2748"/>
                    <a:pt x="3861" y="2805"/>
                  </a:cubicBezTo>
                  <a:cubicBezTo>
                    <a:pt x="3818" y="2772"/>
                    <a:pt x="3830" y="2640"/>
                    <a:pt x="3826" y="2570"/>
                  </a:cubicBezTo>
                  <a:close/>
                  <a:moveTo>
                    <a:pt x="10027" y="2619"/>
                  </a:moveTo>
                  <a:cubicBezTo>
                    <a:pt x="10082" y="2619"/>
                    <a:pt x="10123" y="2787"/>
                    <a:pt x="10123" y="2817"/>
                  </a:cubicBezTo>
                  <a:cubicBezTo>
                    <a:pt x="10047" y="2805"/>
                    <a:pt x="10110" y="2666"/>
                    <a:pt x="10035" y="2666"/>
                  </a:cubicBezTo>
                  <a:cubicBezTo>
                    <a:pt x="10028" y="2665"/>
                    <a:pt x="10022" y="2665"/>
                    <a:pt x="10017" y="2665"/>
                  </a:cubicBezTo>
                  <a:cubicBezTo>
                    <a:pt x="9954" y="2665"/>
                    <a:pt x="9983" y="2729"/>
                    <a:pt x="9984" y="2775"/>
                  </a:cubicBezTo>
                  <a:lnTo>
                    <a:pt x="9984" y="2775"/>
                  </a:lnTo>
                  <a:cubicBezTo>
                    <a:pt x="9938" y="2754"/>
                    <a:pt x="9958" y="2675"/>
                    <a:pt x="9947" y="2629"/>
                  </a:cubicBezTo>
                  <a:cubicBezTo>
                    <a:pt x="9985" y="2629"/>
                    <a:pt x="9972" y="2654"/>
                    <a:pt x="9985" y="2654"/>
                  </a:cubicBezTo>
                  <a:cubicBezTo>
                    <a:pt x="9999" y="2629"/>
                    <a:pt x="10014" y="2619"/>
                    <a:pt x="10027" y="2619"/>
                  </a:cubicBezTo>
                  <a:close/>
                  <a:moveTo>
                    <a:pt x="10148" y="2654"/>
                  </a:moveTo>
                  <a:lnTo>
                    <a:pt x="10148" y="2654"/>
                  </a:lnTo>
                  <a:cubicBezTo>
                    <a:pt x="10211" y="2666"/>
                    <a:pt x="10198" y="2754"/>
                    <a:pt x="10198" y="2817"/>
                  </a:cubicBezTo>
                  <a:lnTo>
                    <a:pt x="10198" y="2805"/>
                  </a:lnTo>
                  <a:lnTo>
                    <a:pt x="10161" y="2805"/>
                  </a:lnTo>
                  <a:lnTo>
                    <a:pt x="10148" y="2654"/>
                  </a:lnTo>
                  <a:close/>
                  <a:moveTo>
                    <a:pt x="4476" y="2653"/>
                  </a:moveTo>
                  <a:cubicBezTo>
                    <a:pt x="4480" y="2653"/>
                    <a:pt x="4485" y="2653"/>
                    <a:pt x="4489" y="2654"/>
                  </a:cubicBezTo>
                  <a:cubicBezTo>
                    <a:pt x="4623" y="2654"/>
                    <a:pt x="4604" y="2818"/>
                    <a:pt x="4489" y="2818"/>
                  </a:cubicBezTo>
                  <a:cubicBezTo>
                    <a:pt x="4485" y="2818"/>
                    <a:pt x="4481" y="2818"/>
                    <a:pt x="4477" y="2817"/>
                  </a:cubicBezTo>
                  <a:lnTo>
                    <a:pt x="4489" y="2817"/>
                  </a:lnTo>
                  <a:cubicBezTo>
                    <a:pt x="4380" y="2817"/>
                    <a:pt x="4353" y="2653"/>
                    <a:pt x="4476" y="2653"/>
                  </a:cubicBezTo>
                  <a:close/>
                  <a:moveTo>
                    <a:pt x="3369" y="2576"/>
                  </a:moveTo>
                  <a:cubicBezTo>
                    <a:pt x="3373" y="2576"/>
                    <a:pt x="3378" y="2577"/>
                    <a:pt x="3383" y="2578"/>
                  </a:cubicBezTo>
                  <a:lnTo>
                    <a:pt x="3370" y="2603"/>
                  </a:lnTo>
                  <a:cubicBezTo>
                    <a:pt x="3433" y="2603"/>
                    <a:pt x="3483" y="2704"/>
                    <a:pt x="3433" y="2754"/>
                  </a:cubicBezTo>
                  <a:cubicBezTo>
                    <a:pt x="3413" y="2770"/>
                    <a:pt x="3397" y="2776"/>
                    <a:pt x="3383" y="2776"/>
                  </a:cubicBezTo>
                  <a:cubicBezTo>
                    <a:pt x="3353" y="2776"/>
                    <a:pt x="3333" y="2750"/>
                    <a:pt x="3307" y="2742"/>
                  </a:cubicBezTo>
                  <a:lnTo>
                    <a:pt x="3307" y="2830"/>
                  </a:lnTo>
                  <a:cubicBezTo>
                    <a:pt x="3232" y="2830"/>
                    <a:pt x="3257" y="2666"/>
                    <a:pt x="3257" y="2603"/>
                  </a:cubicBezTo>
                  <a:cubicBezTo>
                    <a:pt x="3264" y="2600"/>
                    <a:pt x="3270" y="2598"/>
                    <a:pt x="3274" y="2598"/>
                  </a:cubicBezTo>
                  <a:cubicBezTo>
                    <a:pt x="3288" y="2598"/>
                    <a:pt x="3295" y="2610"/>
                    <a:pt x="3295" y="2629"/>
                  </a:cubicBezTo>
                  <a:cubicBezTo>
                    <a:pt x="3327" y="2607"/>
                    <a:pt x="3341" y="2576"/>
                    <a:pt x="3369" y="2576"/>
                  </a:cubicBezTo>
                  <a:close/>
                  <a:moveTo>
                    <a:pt x="4693" y="2672"/>
                  </a:moveTo>
                  <a:cubicBezTo>
                    <a:pt x="4699" y="2672"/>
                    <a:pt x="4703" y="2681"/>
                    <a:pt x="4703" y="2704"/>
                  </a:cubicBezTo>
                  <a:lnTo>
                    <a:pt x="4691" y="2729"/>
                  </a:lnTo>
                  <a:cubicBezTo>
                    <a:pt x="4686" y="2728"/>
                    <a:pt x="4682" y="2728"/>
                    <a:pt x="4678" y="2728"/>
                  </a:cubicBezTo>
                  <a:cubicBezTo>
                    <a:pt x="4617" y="2728"/>
                    <a:pt x="4628" y="2819"/>
                    <a:pt x="4640" y="2855"/>
                  </a:cubicBezTo>
                  <a:cubicBezTo>
                    <a:pt x="4565" y="2855"/>
                    <a:pt x="4602" y="2754"/>
                    <a:pt x="4590" y="2704"/>
                  </a:cubicBezTo>
                  <a:cubicBezTo>
                    <a:pt x="4596" y="2701"/>
                    <a:pt x="4602" y="2699"/>
                    <a:pt x="4606" y="2699"/>
                  </a:cubicBezTo>
                  <a:cubicBezTo>
                    <a:pt x="4621" y="2699"/>
                    <a:pt x="4628" y="2713"/>
                    <a:pt x="4628" y="2742"/>
                  </a:cubicBezTo>
                  <a:cubicBezTo>
                    <a:pt x="4654" y="2716"/>
                    <a:pt x="4680" y="2672"/>
                    <a:pt x="4693" y="2672"/>
                  </a:cubicBezTo>
                  <a:close/>
                  <a:moveTo>
                    <a:pt x="4879" y="2691"/>
                  </a:moveTo>
                  <a:lnTo>
                    <a:pt x="4879" y="2691"/>
                  </a:lnTo>
                  <a:cubicBezTo>
                    <a:pt x="4955" y="2704"/>
                    <a:pt x="4929" y="2805"/>
                    <a:pt x="4929" y="2855"/>
                  </a:cubicBezTo>
                  <a:lnTo>
                    <a:pt x="4917" y="2855"/>
                  </a:lnTo>
                  <a:cubicBezTo>
                    <a:pt x="4854" y="2855"/>
                    <a:pt x="4879" y="2742"/>
                    <a:pt x="4879" y="2691"/>
                  </a:cubicBezTo>
                  <a:close/>
                  <a:moveTo>
                    <a:pt x="8073" y="2679"/>
                  </a:moveTo>
                  <a:lnTo>
                    <a:pt x="8073" y="2679"/>
                  </a:lnTo>
                  <a:cubicBezTo>
                    <a:pt x="8149" y="2704"/>
                    <a:pt x="8136" y="2792"/>
                    <a:pt x="8136" y="2855"/>
                  </a:cubicBezTo>
                  <a:lnTo>
                    <a:pt x="8123" y="2842"/>
                  </a:lnTo>
                  <a:lnTo>
                    <a:pt x="8086" y="2842"/>
                  </a:lnTo>
                  <a:lnTo>
                    <a:pt x="8073" y="2679"/>
                  </a:lnTo>
                  <a:close/>
                  <a:moveTo>
                    <a:pt x="4782" y="2649"/>
                  </a:moveTo>
                  <a:cubicBezTo>
                    <a:pt x="4787" y="2649"/>
                    <a:pt x="4794" y="2651"/>
                    <a:pt x="4804" y="2654"/>
                  </a:cubicBezTo>
                  <a:cubicBezTo>
                    <a:pt x="4793" y="2685"/>
                    <a:pt x="4809" y="2707"/>
                    <a:pt x="4842" y="2707"/>
                  </a:cubicBezTo>
                  <a:cubicBezTo>
                    <a:pt x="4850" y="2707"/>
                    <a:pt x="4858" y="2706"/>
                    <a:pt x="4867" y="2704"/>
                  </a:cubicBezTo>
                  <a:lnTo>
                    <a:pt x="4867" y="2717"/>
                  </a:lnTo>
                  <a:cubicBezTo>
                    <a:pt x="4859" y="2716"/>
                    <a:pt x="4852" y="2716"/>
                    <a:pt x="4845" y="2716"/>
                  </a:cubicBezTo>
                  <a:cubicBezTo>
                    <a:pt x="4717" y="2716"/>
                    <a:pt x="4854" y="2831"/>
                    <a:pt x="4854" y="2855"/>
                  </a:cubicBezTo>
                  <a:lnTo>
                    <a:pt x="4867" y="2855"/>
                  </a:lnTo>
                  <a:cubicBezTo>
                    <a:pt x="4855" y="2858"/>
                    <a:pt x="4844" y="2860"/>
                    <a:pt x="4836" y="2860"/>
                  </a:cubicBezTo>
                  <a:cubicBezTo>
                    <a:pt x="4782" y="2860"/>
                    <a:pt x="4789" y="2798"/>
                    <a:pt x="4779" y="2754"/>
                  </a:cubicBezTo>
                  <a:cubicBezTo>
                    <a:pt x="4753" y="2704"/>
                    <a:pt x="4716" y="2691"/>
                    <a:pt x="4779" y="2691"/>
                  </a:cubicBezTo>
                  <a:cubicBezTo>
                    <a:pt x="4769" y="2663"/>
                    <a:pt x="4767" y="2649"/>
                    <a:pt x="4782" y="2649"/>
                  </a:cubicBezTo>
                  <a:close/>
                  <a:moveTo>
                    <a:pt x="7950" y="2715"/>
                  </a:moveTo>
                  <a:cubicBezTo>
                    <a:pt x="7936" y="2721"/>
                    <a:pt x="7932" y="2748"/>
                    <a:pt x="7947" y="2779"/>
                  </a:cubicBezTo>
                  <a:lnTo>
                    <a:pt x="7935" y="2805"/>
                  </a:lnTo>
                  <a:cubicBezTo>
                    <a:pt x="7960" y="2868"/>
                    <a:pt x="8023" y="2817"/>
                    <a:pt x="8035" y="2868"/>
                  </a:cubicBezTo>
                  <a:cubicBezTo>
                    <a:pt x="8029" y="2869"/>
                    <a:pt x="8022" y="2870"/>
                    <a:pt x="8014" y="2870"/>
                  </a:cubicBezTo>
                  <a:cubicBezTo>
                    <a:pt x="7961" y="2870"/>
                    <a:pt x="7885" y="2834"/>
                    <a:pt x="7885" y="2779"/>
                  </a:cubicBezTo>
                  <a:cubicBezTo>
                    <a:pt x="7885" y="2745"/>
                    <a:pt x="7917" y="2723"/>
                    <a:pt x="7950" y="2715"/>
                  </a:cubicBezTo>
                  <a:close/>
                  <a:moveTo>
                    <a:pt x="6066" y="2841"/>
                  </a:moveTo>
                  <a:cubicBezTo>
                    <a:pt x="6061" y="2846"/>
                    <a:pt x="6061" y="2855"/>
                    <a:pt x="6061" y="2868"/>
                  </a:cubicBezTo>
                  <a:cubicBezTo>
                    <a:pt x="6065" y="2868"/>
                    <a:pt x="6069" y="2869"/>
                    <a:pt x="6072" y="2871"/>
                  </a:cubicBezTo>
                  <a:lnTo>
                    <a:pt x="6072" y="2871"/>
                  </a:lnTo>
                  <a:cubicBezTo>
                    <a:pt x="6071" y="2860"/>
                    <a:pt x="6069" y="2850"/>
                    <a:pt x="6066" y="2841"/>
                  </a:cubicBezTo>
                  <a:close/>
                  <a:moveTo>
                    <a:pt x="6353" y="2869"/>
                  </a:moveTo>
                  <a:cubicBezTo>
                    <a:pt x="6364" y="2869"/>
                    <a:pt x="6373" y="2871"/>
                    <a:pt x="6382" y="2874"/>
                  </a:cubicBezTo>
                  <a:lnTo>
                    <a:pt x="6382" y="2874"/>
                  </a:lnTo>
                  <a:cubicBezTo>
                    <a:pt x="6369" y="2872"/>
                    <a:pt x="6355" y="2872"/>
                    <a:pt x="6344" y="2870"/>
                  </a:cubicBezTo>
                  <a:lnTo>
                    <a:pt x="6344" y="2870"/>
                  </a:lnTo>
                  <a:cubicBezTo>
                    <a:pt x="6347" y="2869"/>
                    <a:pt x="6350" y="2869"/>
                    <a:pt x="6353" y="2869"/>
                  </a:cubicBezTo>
                  <a:close/>
                  <a:moveTo>
                    <a:pt x="10264" y="2674"/>
                  </a:moveTo>
                  <a:cubicBezTo>
                    <a:pt x="10274" y="2674"/>
                    <a:pt x="10274" y="2686"/>
                    <a:pt x="10274" y="2704"/>
                  </a:cubicBezTo>
                  <a:lnTo>
                    <a:pt x="10286" y="2704"/>
                  </a:lnTo>
                  <a:cubicBezTo>
                    <a:pt x="10295" y="2704"/>
                    <a:pt x="10314" y="2698"/>
                    <a:pt x="10334" y="2698"/>
                  </a:cubicBezTo>
                  <a:cubicBezTo>
                    <a:pt x="10344" y="2698"/>
                    <a:pt x="10353" y="2700"/>
                    <a:pt x="10362" y="2704"/>
                  </a:cubicBezTo>
                  <a:cubicBezTo>
                    <a:pt x="10374" y="2704"/>
                    <a:pt x="10399" y="2717"/>
                    <a:pt x="10399" y="2729"/>
                  </a:cubicBezTo>
                  <a:cubicBezTo>
                    <a:pt x="10430" y="2729"/>
                    <a:pt x="10446" y="2716"/>
                    <a:pt x="10466" y="2716"/>
                  </a:cubicBezTo>
                  <a:cubicBezTo>
                    <a:pt x="10478" y="2716"/>
                    <a:pt x="10493" y="2722"/>
                    <a:pt x="10513" y="2742"/>
                  </a:cubicBezTo>
                  <a:cubicBezTo>
                    <a:pt x="10550" y="2792"/>
                    <a:pt x="10525" y="2842"/>
                    <a:pt x="10538" y="2880"/>
                  </a:cubicBezTo>
                  <a:cubicBezTo>
                    <a:pt x="10462" y="2868"/>
                    <a:pt x="10525" y="2729"/>
                    <a:pt x="10450" y="2729"/>
                  </a:cubicBezTo>
                  <a:cubicBezTo>
                    <a:pt x="10374" y="2742"/>
                    <a:pt x="10412" y="2817"/>
                    <a:pt x="10412" y="2855"/>
                  </a:cubicBezTo>
                  <a:cubicBezTo>
                    <a:pt x="10349" y="2842"/>
                    <a:pt x="10412" y="2717"/>
                    <a:pt x="10324" y="2704"/>
                  </a:cubicBezTo>
                  <a:cubicBezTo>
                    <a:pt x="10249" y="2704"/>
                    <a:pt x="10299" y="2792"/>
                    <a:pt x="10299" y="2842"/>
                  </a:cubicBezTo>
                  <a:lnTo>
                    <a:pt x="10261" y="2842"/>
                  </a:lnTo>
                  <a:cubicBezTo>
                    <a:pt x="10261" y="2779"/>
                    <a:pt x="10261" y="2729"/>
                    <a:pt x="10249" y="2679"/>
                  </a:cubicBezTo>
                  <a:cubicBezTo>
                    <a:pt x="10255" y="2676"/>
                    <a:pt x="10260" y="2674"/>
                    <a:pt x="10264" y="2674"/>
                  </a:cubicBezTo>
                  <a:close/>
                  <a:moveTo>
                    <a:pt x="5044" y="2709"/>
                  </a:moveTo>
                  <a:cubicBezTo>
                    <a:pt x="5064" y="2709"/>
                    <a:pt x="5084" y="2712"/>
                    <a:pt x="5093" y="2717"/>
                  </a:cubicBezTo>
                  <a:lnTo>
                    <a:pt x="5080" y="2717"/>
                  </a:lnTo>
                  <a:cubicBezTo>
                    <a:pt x="5077" y="2732"/>
                    <a:pt x="5069" y="2737"/>
                    <a:pt x="5060" y="2737"/>
                  </a:cubicBezTo>
                  <a:cubicBezTo>
                    <a:pt x="5046" y="2737"/>
                    <a:pt x="5027" y="2723"/>
                    <a:pt x="5015" y="2723"/>
                  </a:cubicBezTo>
                  <a:cubicBezTo>
                    <a:pt x="5011" y="2723"/>
                    <a:pt x="5007" y="2725"/>
                    <a:pt x="5005" y="2729"/>
                  </a:cubicBezTo>
                  <a:cubicBezTo>
                    <a:pt x="4992" y="2754"/>
                    <a:pt x="5030" y="2754"/>
                    <a:pt x="5043" y="2779"/>
                  </a:cubicBezTo>
                  <a:cubicBezTo>
                    <a:pt x="5043" y="2805"/>
                    <a:pt x="5118" y="2792"/>
                    <a:pt x="5080" y="2855"/>
                  </a:cubicBezTo>
                  <a:cubicBezTo>
                    <a:pt x="5071" y="2874"/>
                    <a:pt x="5054" y="2880"/>
                    <a:pt x="5036" y="2880"/>
                  </a:cubicBezTo>
                  <a:cubicBezTo>
                    <a:pt x="5007" y="2880"/>
                    <a:pt x="4975" y="2863"/>
                    <a:pt x="4967" y="2855"/>
                  </a:cubicBezTo>
                  <a:cubicBezTo>
                    <a:pt x="4971" y="2841"/>
                    <a:pt x="4979" y="2837"/>
                    <a:pt x="4989" y="2837"/>
                  </a:cubicBezTo>
                  <a:cubicBezTo>
                    <a:pt x="5006" y="2837"/>
                    <a:pt x="5027" y="2848"/>
                    <a:pt x="5041" y="2848"/>
                  </a:cubicBezTo>
                  <a:cubicBezTo>
                    <a:pt x="5049" y="2848"/>
                    <a:pt x="5055" y="2844"/>
                    <a:pt x="5055" y="2830"/>
                  </a:cubicBezTo>
                  <a:cubicBezTo>
                    <a:pt x="5068" y="2767"/>
                    <a:pt x="4967" y="2792"/>
                    <a:pt x="4967" y="2742"/>
                  </a:cubicBezTo>
                  <a:cubicBezTo>
                    <a:pt x="4967" y="2718"/>
                    <a:pt x="5008" y="2709"/>
                    <a:pt x="5044" y="2709"/>
                  </a:cubicBezTo>
                  <a:close/>
                  <a:moveTo>
                    <a:pt x="8501" y="2880"/>
                  </a:moveTo>
                  <a:cubicBezTo>
                    <a:pt x="8493" y="2880"/>
                    <a:pt x="8487" y="2881"/>
                    <a:pt x="8484" y="2882"/>
                  </a:cubicBezTo>
                  <a:lnTo>
                    <a:pt x="8484" y="2882"/>
                  </a:lnTo>
                  <a:cubicBezTo>
                    <a:pt x="8489" y="2881"/>
                    <a:pt x="8494" y="2880"/>
                    <a:pt x="8501" y="2880"/>
                  </a:cubicBezTo>
                  <a:close/>
                  <a:moveTo>
                    <a:pt x="6602" y="2842"/>
                  </a:moveTo>
                  <a:cubicBezTo>
                    <a:pt x="6610" y="2845"/>
                    <a:pt x="6618" y="2846"/>
                    <a:pt x="6624" y="2846"/>
                  </a:cubicBezTo>
                  <a:cubicBezTo>
                    <a:pt x="6634" y="2846"/>
                    <a:pt x="6641" y="2843"/>
                    <a:pt x="6643" y="2843"/>
                  </a:cubicBezTo>
                  <a:lnTo>
                    <a:pt x="6643" y="2843"/>
                  </a:lnTo>
                  <a:cubicBezTo>
                    <a:pt x="6645" y="2843"/>
                    <a:pt x="6644" y="2846"/>
                    <a:pt x="6640" y="2855"/>
                  </a:cubicBezTo>
                  <a:lnTo>
                    <a:pt x="6627" y="2880"/>
                  </a:lnTo>
                  <a:cubicBezTo>
                    <a:pt x="6621" y="2884"/>
                    <a:pt x="6615" y="2886"/>
                    <a:pt x="6609" y="2886"/>
                  </a:cubicBezTo>
                  <a:cubicBezTo>
                    <a:pt x="6583" y="2886"/>
                    <a:pt x="6570" y="2842"/>
                    <a:pt x="6602" y="2842"/>
                  </a:cubicBezTo>
                  <a:close/>
                  <a:moveTo>
                    <a:pt x="5219" y="2717"/>
                  </a:moveTo>
                  <a:cubicBezTo>
                    <a:pt x="5241" y="2717"/>
                    <a:pt x="5263" y="2727"/>
                    <a:pt x="5268" y="2746"/>
                  </a:cubicBezTo>
                  <a:lnTo>
                    <a:pt x="5268" y="2746"/>
                  </a:lnTo>
                  <a:cubicBezTo>
                    <a:pt x="5280" y="2740"/>
                    <a:pt x="5294" y="2733"/>
                    <a:pt x="5311" y="2733"/>
                  </a:cubicBezTo>
                  <a:cubicBezTo>
                    <a:pt x="5321" y="2733"/>
                    <a:pt x="5332" y="2735"/>
                    <a:pt x="5344" y="2742"/>
                  </a:cubicBezTo>
                  <a:cubicBezTo>
                    <a:pt x="5382" y="2754"/>
                    <a:pt x="5395" y="2855"/>
                    <a:pt x="5395" y="2893"/>
                  </a:cubicBezTo>
                  <a:cubicBezTo>
                    <a:pt x="5307" y="2893"/>
                    <a:pt x="5395" y="2754"/>
                    <a:pt x="5307" y="2754"/>
                  </a:cubicBezTo>
                  <a:cubicBezTo>
                    <a:pt x="5301" y="2754"/>
                    <a:pt x="5295" y="2753"/>
                    <a:pt x="5291" y="2753"/>
                  </a:cubicBezTo>
                  <a:cubicBezTo>
                    <a:pt x="5212" y="2753"/>
                    <a:pt x="5256" y="2845"/>
                    <a:pt x="5256" y="2880"/>
                  </a:cubicBezTo>
                  <a:cubicBezTo>
                    <a:pt x="5206" y="2880"/>
                    <a:pt x="5219" y="2817"/>
                    <a:pt x="5219" y="2767"/>
                  </a:cubicBezTo>
                  <a:lnTo>
                    <a:pt x="5219" y="2717"/>
                  </a:lnTo>
                  <a:close/>
                  <a:moveTo>
                    <a:pt x="8430" y="2723"/>
                  </a:moveTo>
                  <a:cubicBezTo>
                    <a:pt x="8523" y="2723"/>
                    <a:pt x="8516" y="2839"/>
                    <a:pt x="8538" y="2905"/>
                  </a:cubicBezTo>
                  <a:lnTo>
                    <a:pt x="8526" y="2905"/>
                  </a:lnTo>
                  <a:cubicBezTo>
                    <a:pt x="8505" y="2905"/>
                    <a:pt x="8466" y="2888"/>
                    <a:pt x="8484" y="2882"/>
                  </a:cubicBezTo>
                  <a:lnTo>
                    <a:pt x="8484" y="2882"/>
                  </a:lnTo>
                  <a:cubicBezTo>
                    <a:pt x="8468" y="2885"/>
                    <a:pt x="8457" y="2891"/>
                    <a:pt x="8444" y="2891"/>
                  </a:cubicBezTo>
                  <a:cubicBezTo>
                    <a:pt x="8435" y="2891"/>
                    <a:pt x="8425" y="2888"/>
                    <a:pt x="8413" y="2880"/>
                  </a:cubicBezTo>
                  <a:cubicBezTo>
                    <a:pt x="8325" y="2825"/>
                    <a:pt x="8400" y="2790"/>
                    <a:pt x="8462" y="2790"/>
                  </a:cubicBezTo>
                  <a:cubicBezTo>
                    <a:pt x="8471" y="2790"/>
                    <a:pt x="8480" y="2790"/>
                    <a:pt x="8488" y="2792"/>
                  </a:cubicBezTo>
                  <a:cubicBezTo>
                    <a:pt x="8488" y="2759"/>
                    <a:pt x="8460" y="2742"/>
                    <a:pt x="8430" y="2742"/>
                  </a:cubicBezTo>
                  <a:cubicBezTo>
                    <a:pt x="8415" y="2742"/>
                    <a:pt x="8400" y="2746"/>
                    <a:pt x="8388" y="2754"/>
                  </a:cubicBezTo>
                  <a:lnTo>
                    <a:pt x="8388" y="2729"/>
                  </a:lnTo>
                  <a:cubicBezTo>
                    <a:pt x="8404" y="2725"/>
                    <a:pt x="8418" y="2723"/>
                    <a:pt x="8430" y="2723"/>
                  </a:cubicBezTo>
                  <a:close/>
                  <a:moveTo>
                    <a:pt x="5569" y="2745"/>
                  </a:moveTo>
                  <a:cubicBezTo>
                    <a:pt x="5601" y="2745"/>
                    <a:pt x="5642" y="2771"/>
                    <a:pt x="5659" y="2779"/>
                  </a:cubicBezTo>
                  <a:lnTo>
                    <a:pt x="5646" y="2779"/>
                  </a:lnTo>
                  <a:cubicBezTo>
                    <a:pt x="5646" y="2792"/>
                    <a:pt x="5640" y="2798"/>
                    <a:pt x="5630" y="2798"/>
                  </a:cubicBezTo>
                  <a:cubicBezTo>
                    <a:pt x="5621" y="2798"/>
                    <a:pt x="5608" y="2792"/>
                    <a:pt x="5596" y="2779"/>
                  </a:cubicBezTo>
                  <a:cubicBezTo>
                    <a:pt x="5588" y="2779"/>
                    <a:pt x="5582" y="2778"/>
                    <a:pt x="5577" y="2778"/>
                  </a:cubicBezTo>
                  <a:cubicBezTo>
                    <a:pt x="5518" y="2778"/>
                    <a:pt x="5646" y="2842"/>
                    <a:pt x="5646" y="2842"/>
                  </a:cubicBezTo>
                  <a:cubicBezTo>
                    <a:pt x="5664" y="2895"/>
                    <a:pt x="5632" y="2917"/>
                    <a:pt x="5590" y="2917"/>
                  </a:cubicBezTo>
                  <a:cubicBezTo>
                    <a:pt x="5572" y="2917"/>
                    <a:pt x="5552" y="2913"/>
                    <a:pt x="5533" y="2905"/>
                  </a:cubicBezTo>
                  <a:cubicBezTo>
                    <a:pt x="5537" y="2890"/>
                    <a:pt x="5544" y="2885"/>
                    <a:pt x="5553" y="2885"/>
                  </a:cubicBezTo>
                  <a:cubicBezTo>
                    <a:pt x="5568" y="2885"/>
                    <a:pt x="5586" y="2899"/>
                    <a:pt x="5598" y="2899"/>
                  </a:cubicBezTo>
                  <a:cubicBezTo>
                    <a:pt x="5603" y="2899"/>
                    <a:pt x="5606" y="2897"/>
                    <a:pt x="5608" y="2893"/>
                  </a:cubicBezTo>
                  <a:cubicBezTo>
                    <a:pt x="5634" y="2855"/>
                    <a:pt x="5596" y="2868"/>
                    <a:pt x="5583" y="2842"/>
                  </a:cubicBezTo>
                  <a:cubicBezTo>
                    <a:pt x="5571" y="2817"/>
                    <a:pt x="5508" y="2817"/>
                    <a:pt x="5533" y="2767"/>
                  </a:cubicBezTo>
                  <a:cubicBezTo>
                    <a:pt x="5541" y="2751"/>
                    <a:pt x="5554" y="2745"/>
                    <a:pt x="5569" y="2745"/>
                  </a:cubicBezTo>
                  <a:close/>
                  <a:moveTo>
                    <a:pt x="7143" y="2878"/>
                  </a:moveTo>
                  <a:cubicBezTo>
                    <a:pt x="7147" y="2878"/>
                    <a:pt x="7151" y="2879"/>
                    <a:pt x="7155" y="2880"/>
                  </a:cubicBezTo>
                  <a:cubicBezTo>
                    <a:pt x="7193" y="2880"/>
                    <a:pt x="7193" y="2905"/>
                    <a:pt x="7180" y="2918"/>
                  </a:cubicBezTo>
                  <a:lnTo>
                    <a:pt x="7168" y="2905"/>
                  </a:lnTo>
                  <a:cubicBezTo>
                    <a:pt x="7163" y="2909"/>
                    <a:pt x="7159" y="2911"/>
                    <a:pt x="7154" y="2911"/>
                  </a:cubicBezTo>
                  <a:cubicBezTo>
                    <a:pt x="7135" y="2911"/>
                    <a:pt x="7118" y="2878"/>
                    <a:pt x="7143" y="2878"/>
                  </a:cubicBezTo>
                  <a:close/>
                  <a:moveTo>
                    <a:pt x="8272" y="2675"/>
                  </a:moveTo>
                  <a:cubicBezTo>
                    <a:pt x="8282" y="2675"/>
                    <a:pt x="8293" y="2697"/>
                    <a:pt x="8299" y="2704"/>
                  </a:cubicBezTo>
                  <a:lnTo>
                    <a:pt x="8287" y="2729"/>
                  </a:lnTo>
                  <a:cubicBezTo>
                    <a:pt x="8287" y="2729"/>
                    <a:pt x="8337" y="2754"/>
                    <a:pt x="8337" y="2779"/>
                  </a:cubicBezTo>
                  <a:cubicBezTo>
                    <a:pt x="8331" y="2779"/>
                    <a:pt x="8325" y="2779"/>
                    <a:pt x="8319" y="2779"/>
                  </a:cubicBezTo>
                  <a:cubicBezTo>
                    <a:pt x="8212" y="2779"/>
                    <a:pt x="8338" y="2894"/>
                    <a:pt x="8350" y="2918"/>
                  </a:cubicBezTo>
                  <a:cubicBezTo>
                    <a:pt x="8341" y="2920"/>
                    <a:pt x="8333" y="2920"/>
                    <a:pt x="8326" y="2920"/>
                  </a:cubicBezTo>
                  <a:cubicBezTo>
                    <a:pt x="8234" y="2920"/>
                    <a:pt x="8294" y="2778"/>
                    <a:pt x="8224" y="2754"/>
                  </a:cubicBezTo>
                  <a:cubicBezTo>
                    <a:pt x="8217" y="2740"/>
                    <a:pt x="8218" y="2733"/>
                    <a:pt x="8225" y="2733"/>
                  </a:cubicBezTo>
                  <a:cubicBezTo>
                    <a:pt x="8231" y="2733"/>
                    <a:pt x="8239" y="2737"/>
                    <a:pt x="8249" y="2742"/>
                  </a:cubicBezTo>
                  <a:cubicBezTo>
                    <a:pt x="8255" y="2690"/>
                    <a:pt x="8263" y="2675"/>
                    <a:pt x="8272" y="2675"/>
                  </a:cubicBezTo>
                  <a:close/>
                  <a:moveTo>
                    <a:pt x="5449" y="2782"/>
                  </a:moveTo>
                  <a:cubicBezTo>
                    <a:pt x="5491" y="2799"/>
                    <a:pt x="5471" y="2885"/>
                    <a:pt x="5483" y="2930"/>
                  </a:cubicBezTo>
                  <a:cubicBezTo>
                    <a:pt x="5441" y="2909"/>
                    <a:pt x="5451" y="2835"/>
                    <a:pt x="5449" y="2782"/>
                  </a:cubicBezTo>
                  <a:close/>
                  <a:moveTo>
                    <a:pt x="5722" y="2704"/>
                  </a:moveTo>
                  <a:lnTo>
                    <a:pt x="5747" y="2930"/>
                  </a:lnTo>
                  <a:cubicBezTo>
                    <a:pt x="5684" y="2930"/>
                    <a:pt x="5709" y="2767"/>
                    <a:pt x="5697" y="2704"/>
                  </a:cubicBezTo>
                  <a:close/>
                  <a:moveTo>
                    <a:pt x="10703" y="2756"/>
                  </a:moveTo>
                  <a:cubicBezTo>
                    <a:pt x="10787" y="2756"/>
                    <a:pt x="10782" y="2866"/>
                    <a:pt x="10814" y="2930"/>
                  </a:cubicBezTo>
                  <a:cubicBezTo>
                    <a:pt x="10777" y="2930"/>
                    <a:pt x="10664" y="2905"/>
                    <a:pt x="10651" y="2868"/>
                  </a:cubicBezTo>
                  <a:cubicBezTo>
                    <a:pt x="10643" y="2834"/>
                    <a:pt x="10679" y="2823"/>
                    <a:pt x="10712" y="2823"/>
                  </a:cubicBezTo>
                  <a:cubicBezTo>
                    <a:pt x="10728" y="2823"/>
                    <a:pt x="10743" y="2826"/>
                    <a:pt x="10752" y="2830"/>
                  </a:cubicBezTo>
                  <a:cubicBezTo>
                    <a:pt x="10741" y="2765"/>
                    <a:pt x="10684" y="2784"/>
                    <a:pt x="10652" y="2767"/>
                  </a:cubicBezTo>
                  <a:lnTo>
                    <a:pt x="10652" y="2767"/>
                  </a:lnTo>
                  <a:cubicBezTo>
                    <a:pt x="10672" y="2759"/>
                    <a:pt x="10689" y="2756"/>
                    <a:pt x="10703" y="2756"/>
                  </a:cubicBezTo>
                  <a:close/>
                  <a:moveTo>
                    <a:pt x="8702" y="2779"/>
                  </a:moveTo>
                  <a:lnTo>
                    <a:pt x="8702" y="2779"/>
                  </a:lnTo>
                  <a:cubicBezTo>
                    <a:pt x="8765" y="2792"/>
                    <a:pt x="8752" y="2893"/>
                    <a:pt x="8752" y="2943"/>
                  </a:cubicBezTo>
                  <a:lnTo>
                    <a:pt x="8752" y="2930"/>
                  </a:lnTo>
                  <a:lnTo>
                    <a:pt x="8714" y="2930"/>
                  </a:lnTo>
                  <a:lnTo>
                    <a:pt x="8702" y="2779"/>
                  </a:lnTo>
                  <a:close/>
                  <a:moveTo>
                    <a:pt x="3000" y="2909"/>
                  </a:moveTo>
                  <a:cubicBezTo>
                    <a:pt x="3013" y="2909"/>
                    <a:pt x="2985" y="2920"/>
                    <a:pt x="2973" y="2920"/>
                  </a:cubicBezTo>
                  <a:cubicBezTo>
                    <a:pt x="2970" y="2920"/>
                    <a:pt x="2968" y="2920"/>
                    <a:pt x="2968" y="2918"/>
                  </a:cubicBezTo>
                  <a:lnTo>
                    <a:pt x="2955" y="2956"/>
                  </a:lnTo>
                  <a:cubicBezTo>
                    <a:pt x="2955" y="2956"/>
                    <a:pt x="2917" y="2918"/>
                    <a:pt x="2955" y="2918"/>
                  </a:cubicBezTo>
                  <a:cubicBezTo>
                    <a:pt x="2982" y="2911"/>
                    <a:pt x="2995" y="2909"/>
                    <a:pt x="3000" y="2909"/>
                  </a:cubicBezTo>
                  <a:close/>
                  <a:moveTo>
                    <a:pt x="8864" y="2804"/>
                  </a:moveTo>
                  <a:cubicBezTo>
                    <a:pt x="8868" y="2804"/>
                    <a:pt x="8873" y="2804"/>
                    <a:pt x="8878" y="2805"/>
                  </a:cubicBezTo>
                  <a:lnTo>
                    <a:pt x="8891" y="2817"/>
                  </a:lnTo>
                  <a:cubicBezTo>
                    <a:pt x="8984" y="2817"/>
                    <a:pt x="9024" y="2971"/>
                    <a:pt x="8926" y="2971"/>
                  </a:cubicBezTo>
                  <a:cubicBezTo>
                    <a:pt x="8919" y="2971"/>
                    <a:pt x="8911" y="2970"/>
                    <a:pt x="8903" y="2968"/>
                  </a:cubicBezTo>
                  <a:cubicBezTo>
                    <a:pt x="8794" y="2944"/>
                    <a:pt x="8755" y="2804"/>
                    <a:pt x="8864" y="2804"/>
                  </a:cubicBezTo>
                  <a:close/>
                  <a:moveTo>
                    <a:pt x="8598" y="2727"/>
                  </a:moveTo>
                  <a:cubicBezTo>
                    <a:pt x="8602" y="2727"/>
                    <a:pt x="8607" y="2728"/>
                    <a:pt x="8614" y="2729"/>
                  </a:cubicBezTo>
                  <a:lnTo>
                    <a:pt x="8601" y="2754"/>
                  </a:lnTo>
                  <a:cubicBezTo>
                    <a:pt x="8580" y="2754"/>
                    <a:pt x="8630" y="2817"/>
                    <a:pt x="8647" y="2829"/>
                  </a:cubicBezTo>
                  <a:lnTo>
                    <a:pt x="8647" y="2829"/>
                  </a:lnTo>
                  <a:cubicBezTo>
                    <a:pt x="8637" y="2827"/>
                    <a:pt x="8629" y="2827"/>
                    <a:pt x="8623" y="2827"/>
                  </a:cubicBezTo>
                  <a:cubicBezTo>
                    <a:pt x="8535" y="2827"/>
                    <a:pt x="8653" y="2945"/>
                    <a:pt x="8664" y="2968"/>
                  </a:cubicBezTo>
                  <a:cubicBezTo>
                    <a:pt x="8655" y="2970"/>
                    <a:pt x="8647" y="2971"/>
                    <a:pt x="8640" y="2971"/>
                  </a:cubicBezTo>
                  <a:cubicBezTo>
                    <a:pt x="8548" y="2971"/>
                    <a:pt x="8608" y="2828"/>
                    <a:pt x="8538" y="2805"/>
                  </a:cubicBezTo>
                  <a:lnTo>
                    <a:pt x="8538" y="2792"/>
                  </a:lnTo>
                  <a:cubicBezTo>
                    <a:pt x="8606" y="2770"/>
                    <a:pt x="8563" y="2727"/>
                    <a:pt x="8598" y="2727"/>
                  </a:cubicBezTo>
                  <a:close/>
                  <a:moveTo>
                    <a:pt x="10941" y="2742"/>
                  </a:moveTo>
                  <a:cubicBezTo>
                    <a:pt x="11016" y="2755"/>
                    <a:pt x="10991" y="2918"/>
                    <a:pt x="11003" y="2981"/>
                  </a:cubicBezTo>
                  <a:cubicBezTo>
                    <a:pt x="10978" y="2981"/>
                    <a:pt x="10965" y="2968"/>
                    <a:pt x="10978" y="2943"/>
                  </a:cubicBezTo>
                  <a:cubicBezTo>
                    <a:pt x="10972" y="2941"/>
                    <a:pt x="10965" y="2941"/>
                    <a:pt x="10958" y="2941"/>
                  </a:cubicBezTo>
                  <a:cubicBezTo>
                    <a:pt x="10937" y="2941"/>
                    <a:pt x="10914" y="2946"/>
                    <a:pt x="10893" y="2946"/>
                  </a:cubicBezTo>
                  <a:cubicBezTo>
                    <a:pt x="10865" y="2946"/>
                    <a:pt x="10840" y="2937"/>
                    <a:pt x="10827" y="2893"/>
                  </a:cubicBezTo>
                  <a:cubicBezTo>
                    <a:pt x="10811" y="2829"/>
                    <a:pt x="10846" y="2795"/>
                    <a:pt x="10886" y="2795"/>
                  </a:cubicBezTo>
                  <a:cubicBezTo>
                    <a:pt x="10909" y="2795"/>
                    <a:pt x="10934" y="2807"/>
                    <a:pt x="10953" y="2830"/>
                  </a:cubicBezTo>
                  <a:cubicBezTo>
                    <a:pt x="10953" y="2830"/>
                    <a:pt x="10943" y="2752"/>
                    <a:pt x="10941" y="2742"/>
                  </a:cubicBezTo>
                  <a:close/>
                  <a:moveTo>
                    <a:pt x="9021" y="2825"/>
                  </a:moveTo>
                  <a:cubicBezTo>
                    <a:pt x="9034" y="2825"/>
                    <a:pt x="9038" y="2837"/>
                    <a:pt x="9029" y="2855"/>
                  </a:cubicBezTo>
                  <a:cubicBezTo>
                    <a:pt x="9049" y="2855"/>
                    <a:pt x="9053" y="2839"/>
                    <a:pt x="9073" y="2839"/>
                  </a:cubicBezTo>
                  <a:cubicBezTo>
                    <a:pt x="9078" y="2839"/>
                    <a:pt x="9084" y="2840"/>
                    <a:pt x="9092" y="2842"/>
                  </a:cubicBezTo>
                  <a:cubicBezTo>
                    <a:pt x="9180" y="2855"/>
                    <a:pt x="9167" y="2943"/>
                    <a:pt x="9180" y="3018"/>
                  </a:cubicBezTo>
                  <a:cubicBezTo>
                    <a:pt x="9117" y="3006"/>
                    <a:pt x="9180" y="2868"/>
                    <a:pt x="9092" y="2868"/>
                  </a:cubicBezTo>
                  <a:lnTo>
                    <a:pt x="9092" y="2855"/>
                  </a:lnTo>
                  <a:cubicBezTo>
                    <a:pt x="9016" y="2855"/>
                    <a:pt x="9041" y="2943"/>
                    <a:pt x="9054" y="2981"/>
                  </a:cubicBezTo>
                  <a:cubicBezTo>
                    <a:pt x="8991" y="2981"/>
                    <a:pt x="9016" y="2880"/>
                    <a:pt x="9004" y="2830"/>
                  </a:cubicBezTo>
                  <a:cubicBezTo>
                    <a:pt x="9010" y="2826"/>
                    <a:pt x="9016" y="2825"/>
                    <a:pt x="9021" y="2825"/>
                  </a:cubicBezTo>
                  <a:close/>
                  <a:moveTo>
                    <a:pt x="6131" y="2776"/>
                  </a:moveTo>
                  <a:cubicBezTo>
                    <a:pt x="6137" y="2776"/>
                    <a:pt x="6143" y="2777"/>
                    <a:pt x="6149" y="2779"/>
                  </a:cubicBezTo>
                  <a:lnTo>
                    <a:pt x="6124" y="2805"/>
                  </a:lnTo>
                  <a:cubicBezTo>
                    <a:pt x="6124" y="2849"/>
                    <a:pt x="6137" y="2852"/>
                    <a:pt x="6151" y="2852"/>
                  </a:cubicBezTo>
                  <a:cubicBezTo>
                    <a:pt x="6153" y="2852"/>
                    <a:pt x="6156" y="2852"/>
                    <a:pt x="6158" y="2852"/>
                  </a:cubicBezTo>
                  <a:cubicBezTo>
                    <a:pt x="6170" y="2852"/>
                    <a:pt x="6182" y="2854"/>
                    <a:pt x="6187" y="2880"/>
                  </a:cubicBezTo>
                  <a:cubicBezTo>
                    <a:pt x="6180" y="2879"/>
                    <a:pt x="6173" y="2879"/>
                    <a:pt x="6167" y="2879"/>
                  </a:cubicBezTo>
                  <a:cubicBezTo>
                    <a:pt x="6050" y="2879"/>
                    <a:pt x="6187" y="2994"/>
                    <a:pt x="6187" y="3018"/>
                  </a:cubicBezTo>
                  <a:cubicBezTo>
                    <a:pt x="6178" y="3020"/>
                    <a:pt x="6170" y="3021"/>
                    <a:pt x="6163" y="3021"/>
                  </a:cubicBezTo>
                  <a:cubicBezTo>
                    <a:pt x="6076" y="3021"/>
                    <a:pt x="6125" y="2895"/>
                    <a:pt x="6072" y="2871"/>
                  </a:cubicBezTo>
                  <a:lnTo>
                    <a:pt x="6072" y="2871"/>
                  </a:lnTo>
                  <a:cubicBezTo>
                    <a:pt x="6074" y="2903"/>
                    <a:pt x="6067" y="2942"/>
                    <a:pt x="6074" y="2968"/>
                  </a:cubicBezTo>
                  <a:cubicBezTo>
                    <a:pt x="6067" y="2971"/>
                    <a:pt x="6061" y="2973"/>
                    <a:pt x="6056" y="2973"/>
                  </a:cubicBezTo>
                  <a:cubicBezTo>
                    <a:pt x="6043" y="2973"/>
                    <a:pt x="6036" y="2961"/>
                    <a:pt x="6036" y="2943"/>
                  </a:cubicBezTo>
                  <a:cubicBezTo>
                    <a:pt x="6017" y="2943"/>
                    <a:pt x="5998" y="2964"/>
                    <a:pt x="5974" y="2964"/>
                  </a:cubicBezTo>
                  <a:cubicBezTo>
                    <a:pt x="5966" y="2964"/>
                    <a:pt x="5957" y="2962"/>
                    <a:pt x="5948" y="2956"/>
                  </a:cubicBezTo>
                  <a:cubicBezTo>
                    <a:pt x="5898" y="2943"/>
                    <a:pt x="5898" y="2842"/>
                    <a:pt x="5898" y="2805"/>
                  </a:cubicBezTo>
                  <a:cubicBezTo>
                    <a:pt x="5986" y="2805"/>
                    <a:pt x="5898" y="2943"/>
                    <a:pt x="5986" y="2943"/>
                  </a:cubicBezTo>
                  <a:cubicBezTo>
                    <a:pt x="5990" y="2944"/>
                    <a:pt x="5994" y="2944"/>
                    <a:pt x="5998" y="2944"/>
                  </a:cubicBezTo>
                  <a:cubicBezTo>
                    <a:pt x="6067" y="2944"/>
                    <a:pt x="6011" y="2840"/>
                    <a:pt x="6011" y="2805"/>
                  </a:cubicBezTo>
                  <a:lnTo>
                    <a:pt x="6011" y="2805"/>
                  </a:lnTo>
                  <a:lnTo>
                    <a:pt x="6023" y="2817"/>
                  </a:lnTo>
                  <a:cubicBezTo>
                    <a:pt x="6047" y="2817"/>
                    <a:pt x="6059" y="2827"/>
                    <a:pt x="6066" y="2841"/>
                  </a:cubicBezTo>
                  <a:lnTo>
                    <a:pt x="6066" y="2841"/>
                  </a:lnTo>
                  <a:cubicBezTo>
                    <a:pt x="6068" y="2839"/>
                    <a:pt x="6071" y="2837"/>
                    <a:pt x="6076" y="2837"/>
                  </a:cubicBezTo>
                  <a:cubicBezTo>
                    <a:pt x="6081" y="2837"/>
                    <a:pt x="6089" y="2839"/>
                    <a:pt x="6099" y="2842"/>
                  </a:cubicBezTo>
                  <a:cubicBezTo>
                    <a:pt x="6088" y="2801"/>
                    <a:pt x="6104" y="2776"/>
                    <a:pt x="6131" y="2776"/>
                  </a:cubicBezTo>
                  <a:close/>
                  <a:moveTo>
                    <a:pt x="9293" y="2868"/>
                  </a:moveTo>
                  <a:lnTo>
                    <a:pt x="9293" y="2868"/>
                  </a:lnTo>
                  <a:cubicBezTo>
                    <a:pt x="9370" y="2890"/>
                    <a:pt x="9331" y="2999"/>
                    <a:pt x="9372" y="3025"/>
                  </a:cubicBezTo>
                  <a:lnTo>
                    <a:pt x="9372" y="3025"/>
                  </a:lnTo>
                  <a:cubicBezTo>
                    <a:pt x="9340" y="3025"/>
                    <a:pt x="9313" y="3013"/>
                    <a:pt x="9305" y="2956"/>
                  </a:cubicBezTo>
                  <a:lnTo>
                    <a:pt x="9293" y="2868"/>
                  </a:lnTo>
                  <a:close/>
                  <a:moveTo>
                    <a:pt x="6501" y="2779"/>
                  </a:moveTo>
                  <a:lnTo>
                    <a:pt x="6501" y="2779"/>
                  </a:lnTo>
                  <a:cubicBezTo>
                    <a:pt x="6577" y="2805"/>
                    <a:pt x="6564" y="2968"/>
                    <a:pt x="6564" y="3031"/>
                  </a:cubicBezTo>
                  <a:lnTo>
                    <a:pt x="6552" y="3018"/>
                  </a:lnTo>
                  <a:cubicBezTo>
                    <a:pt x="6489" y="3018"/>
                    <a:pt x="6501" y="2842"/>
                    <a:pt x="6501" y="2779"/>
                  </a:cubicBezTo>
                  <a:close/>
                  <a:moveTo>
                    <a:pt x="6412" y="2896"/>
                  </a:moveTo>
                  <a:lnTo>
                    <a:pt x="6412" y="2896"/>
                  </a:lnTo>
                  <a:cubicBezTo>
                    <a:pt x="6443" y="2933"/>
                    <a:pt x="6449" y="2999"/>
                    <a:pt x="6464" y="3044"/>
                  </a:cubicBezTo>
                  <a:cubicBezTo>
                    <a:pt x="6438" y="3044"/>
                    <a:pt x="6300" y="3031"/>
                    <a:pt x="6300" y="2981"/>
                  </a:cubicBezTo>
                  <a:cubicBezTo>
                    <a:pt x="6300" y="2930"/>
                    <a:pt x="6388" y="2930"/>
                    <a:pt x="6413" y="2930"/>
                  </a:cubicBezTo>
                  <a:cubicBezTo>
                    <a:pt x="6415" y="2915"/>
                    <a:pt x="6415" y="2904"/>
                    <a:pt x="6412" y="2896"/>
                  </a:cubicBezTo>
                  <a:close/>
                  <a:moveTo>
                    <a:pt x="9419" y="2893"/>
                  </a:moveTo>
                  <a:lnTo>
                    <a:pt x="9419" y="2893"/>
                  </a:lnTo>
                  <a:cubicBezTo>
                    <a:pt x="9482" y="2905"/>
                    <a:pt x="9469" y="2993"/>
                    <a:pt x="9469" y="3056"/>
                  </a:cubicBezTo>
                  <a:cubicBezTo>
                    <a:pt x="9444" y="3056"/>
                    <a:pt x="9431" y="3044"/>
                    <a:pt x="9444" y="3018"/>
                  </a:cubicBezTo>
                  <a:cubicBezTo>
                    <a:pt x="9429" y="3018"/>
                    <a:pt x="9411" y="3022"/>
                    <a:pt x="9393" y="3024"/>
                  </a:cubicBezTo>
                  <a:lnTo>
                    <a:pt x="9393" y="3024"/>
                  </a:lnTo>
                  <a:lnTo>
                    <a:pt x="9393" y="3018"/>
                  </a:lnTo>
                  <a:cubicBezTo>
                    <a:pt x="9456" y="3018"/>
                    <a:pt x="9431" y="2943"/>
                    <a:pt x="9419" y="2893"/>
                  </a:cubicBezTo>
                  <a:close/>
                  <a:moveTo>
                    <a:pt x="4288" y="3056"/>
                  </a:moveTo>
                  <a:cubicBezTo>
                    <a:pt x="4290" y="3056"/>
                    <a:pt x="4292" y="3056"/>
                    <a:pt x="4294" y="3056"/>
                  </a:cubicBezTo>
                  <a:lnTo>
                    <a:pt x="4294" y="3056"/>
                  </a:lnTo>
                  <a:cubicBezTo>
                    <a:pt x="4296" y="3056"/>
                    <a:pt x="4298" y="3056"/>
                    <a:pt x="4301" y="3056"/>
                  </a:cubicBezTo>
                  <a:close/>
                  <a:moveTo>
                    <a:pt x="6622" y="2910"/>
                  </a:moveTo>
                  <a:cubicBezTo>
                    <a:pt x="6671" y="2910"/>
                    <a:pt x="6654" y="2990"/>
                    <a:pt x="6665" y="3044"/>
                  </a:cubicBezTo>
                  <a:lnTo>
                    <a:pt x="6640" y="3069"/>
                  </a:lnTo>
                  <a:lnTo>
                    <a:pt x="6602" y="3069"/>
                  </a:lnTo>
                  <a:lnTo>
                    <a:pt x="6589" y="2918"/>
                  </a:lnTo>
                  <a:cubicBezTo>
                    <a:pt x="6603" y="2912"/>
                    <a:pt x="6613" y="2910"/>
                    <a:pt x="6622" y="2910"/>
                  </a:cubicBezTo>
                  <a:close/>
                  <a:moveTo>
                    <a:pt x="9507" y="2842"/>
                  </a:moveTo>
                  <a:lnTo>
                    <a:pt x="9507" y="2842"/>
                  </a:lnTo>
                  <a:cubicBezTo>
                    <a:pt x="9582" y="2855"/>
                    <a:pt x="9570" y="3018"/>
                    <a:pt x="9570" y="3081"/>
                  </a:cubicBezTo>
                  <a:lnTo>
                    <a:pt x="9570" y="3069"/>
                  </a:lnTo>
                  <a:cubicBezTo>
                    <a:pt x="9507" y="3056"/>
                    <a:pt x="9519" y="2893"/>
                    <a:pt x="9507" y="2842"/>
                  </a:cubicBezTo>
                  <a:close/>
                  <a:moveTo>
                    <a:pt x="2716" y="2918"/>
                  </a:moveTo>
                  <a:cubicBezTo>
                    <a:pt x="2779" y="2918"/>
                    <a:pt x="2754" y="2968"/>
                    <a:pt x="2767" y="3018"/>
                  </a:cubicBezTo>
                  <a:cubicBezTo>
                    <a:pt x="2749" y="3047"/>
                    <a:pt x="2761" y="3073"/>
                    <a:pt x="2782" y="3087"/>
                  </a:cubicBezTo>
                  <a:lnTo>
                    <a:pt x="2782" y="3087"/>
                  </a:lnTo>
                  <a:cubicBezTo>
                    <a:pt x="2777" y="3086"/>
                    <a:pt x="2772" y="3084"/>
                    <a:pt x="2767" y="3081"/>
                  </a:cubicBezTo>
                  <a:cubicBezTo>
                    <a:pt x="2716" y="3056"/>
                    <a:pt x="2729" y="2968"/>
                    <a:pt x="2716" y="2918"/>
                  </a:cubicBezTo>
                  <a:close/>
                  <a:moveTo>
                    <a:pt x="2855" y="2930"/>
                  </a:moveTo>
                  <a:cubicBezTo>
                    <a:pt x="2930" y="2930"/>
                    <a:pt x="2892" y="3031"/>
                    <a:pt x="2905" y="3094"/>
                  </a:cubicBezTo>
                  <a:cubicBezTo>
                    <a:pt x="2875" y="3094"/>
                    <a:pt x="2861" y="3094"/>
                    <a:pt x="2863" y="3075"/>
                  </a:cubicBezTo>
                  <a:lnTo>
                    <a:pt x="2863" y="3075"/>
                  </a:lnTo>
                  <a:cubicBezTo>
                    <a:pt x="2864" y="3073"/>
                    <a:pt x="2866" y="3071"/>
                    <a:pt x="2867" y="3069"/>
                  </a:cubicBezTo>
                  <a:lnTo>
                    <a:pt x="2864" y="3066"/>
                  </a:lnTo>
                  <a:lnTo>
                    <a:pt x="2864" y="3066"/>
                  </a:lnTo>
                  <a:cubicBezTo>
                    <a:pt x="2865" y="3063"/>
                    <a:pt x="2866" y="3060"/>
                    <a:pt x="2867" y="3056"/>
                  </a:cubicBezTo>
                  <a:cubicBezTo>
                    <a:pt x="2863" y="3056"/>
                    <a:pt x="2860" y="3057"/>
                    <a:pt x="2856" y="3058"/>
                  </a:cubicBezTo>
                  <a:lnTo>
                    <a:pt x="2856" y="3058"/>
                  </a:lnTo>
                  <a:lnTo>
                    <a:pt x="2855" y="3056"/>
                  </a:lnTo>
                  <a:cubicBezTo>
                    <a:pt x="2880" y="3031"/>
                    <a:pt x="2855" y="2968"/>
                    <a:pt x="2855" y="2930"/>
                  </a:cubicBezTo>
                  <a:close/>
                  <a:moveTo>
                    <a:pt x="9595" y="2855"/>
                  </a:moveTo>
                  <a:lnTo>
                    <a:pt x="9595" y="2855"/>
                  </a:lnTo>
                  <a:cubicBezTo>
                    <a:pt x="9670" y="2868"/>
                    <a:pt x="9670" y="3031"/>
                    <a:pt x="9670" y="3094"/>
                  </a:cubicBezTo>
                  <a:lnTo>
                    <a:pt x="9658" y="3081"/>
                  </a:lnTo>
                  <a:cubicBezTo>
                    <a:pt x="9595" y="3081"/>
                    <a:pt x="9607" y="2918"/>
                    <a:pt x="9595" y="2855"/>
                  </a:cubicBezTo>
                  <a:close/>
                  <a:moveTo>
                    <a:pt x="7143" y="2943"/>
                  </a:moveTo>
                  <a:cubicBezTo>
                    <a:pt x="7205" y="2943"/>
                    <a:pt x="7193" y="3044"/>
                    <a:pt x="7193" y="3106"/>
                  </a:cubicBezTo>
                  <a:lnTo>
                    <a:pt x="7155" y="3106"/>
                  </a:lnTo>
                  <a:lnTo>
                    <a:pt x="7143" y="2943"/>
                  </a:lnTo>
                  <a:close/>
                  <a:moveTo>
                    <a:pt x="2455" y="2881"/>
                  </a:moveTo>
                  <a:lnTo>
                    <a:pt x="2455" y="2881"/>
                  </a:lnTo>
                  <a:cubicBezTo>
                    <a:pt x="2564" y="2886"/>
                    <a:pt x="2784" y="2950"/>
                    <a:pt x="2641" y="3081"/>
                  </a:cubicBezTo>
                  <a:cubicBezTo>
                    <a:pt x="2604" y="3100"/>
                    <a:pt x="2560" y="3111"/>
                    <a:pt x="2515" y="3111"/>
                  </a:cubicBezTo>
                  <a:cubicBezTo>
                    <a:pt x="2498" y="3111"/>
                    <a:pt x="2482" y="3110"/>
                    <a:pt x="2465" y="3106"/>
                  </a:cubicBezTo>
                  <a:cubicBezTo>
                    <a:pt x="2443" y="3062"/>
                    <a:pt x="2459" y="2950"/>
                    <a:pt x="2455" y="2881"/>
                  </a:cubicBezTo>
                  <a:close/>
                  <a:moveTo>
                    <a:pt x="6770" y="2873"/>
                  </a:moveTo>
                  <a:cubicBezTo>
                    <a:pt x="6800" y="2873"/>
                    <a:pt x="6817" y="2909"/>
                    <a:pt x="6853" y="2918"/>
                  </a:cubicBezTo>
                  <a:cubicBezTo>
                    <a:pt x="6853" y="2894"/>
                    <a:pt x="6856" y="2885"/>
                    <a:pt x="6859" y="2885"/>
                  </a:cubicBezTo>
                  <a:cubicBezTo>
                    <a:pt x="6867" y="2885"/>
                    <a:pt x="6879" y="2926"/>
                    <a:pt x="6879" y="2943"/>
                  </a:cubicBezTo>
                  <a:cubicBezTo>
                    <a:pt x="6891" y="2993"/>
                    <a:pt x="6904" y="3056"/>
                    <a:pt x="6904" y="3119"/>
                  </a:cubicBezTo>
                  <a:cubicBezTo>
                    <a:pt x="6841" y="3119"/>
                    <a:pt x="6853" y="3094"/>
                    <a:pt x="6853" y="3044"/>
                  </a:cubicBezTo>
                  <a:lnTo>
                    <a:pt x="6853" y="3031"/>
                  </a:lnTo>
                  <a:cubicBezTo>
                    <a:pt x="6841" y="3031"/>
                    <a:pt x="6828" y="3056"/>
                    <a:pt x="6791" y="3056"/>
                  </a:cubicBezTo>
                  <a:cubicBezTo>
                    <a:pt x="6728" y="3056"/>
                    <a:pt x="6665" y="2943"/>
                    <a:pt x="6728" y="2893"/>
                  </a:cubicBezTo>
                  <a:cubicBezTo>
                    <a:pt x="6745" y="2879"/>
                    <a:pt x="6759" y="2873"/>
                    <a:pt x="6770" y="2873"/>
                  </a:cubicBezTo>
                  <a:close/>
                  <a:moveTo>
                    <a:pt x="6904" y="2943"/>
                  </a:moveTo>
                  <a:cubicBezTo>
                    <a:pt x="6992" y="2956"/>
                    <a:pt x="6904" y="3081"/>
                    <a:pt x="7004" y="3094"/>
                  </a:cubicBezTo>
                  <a:cubicBezTo>
                    <a:pt x="7008" y="3094"/>
                    <a:pt x="7012" y="3095"/>
                    <a:pt x="7015" y="3095"/>
                  </a:cubicBezTo>
                  <a:cubicBezTo>
                    <a:pt x="7069" y="3095"/>
                    <a:pt x="7065" y="3027"/>
                    <a:pt x="7059" y="2976"/>
                  </a:cubicBezTo>
                  <a:lnTo>
                    <a:pt x="7059" y="2976"/>
                  </a:lnTo>
                  <a:cubicBezTo>
                    <a:pt x="7097" y="3000"/>
                    <a:pt x="7080" y="3077"/>
                    <a:pt x="7080" y="3119"/>
                  </a:cubicBezTo>
                  <a:cubicBezTo>
                    <a:pt x="7073" y="3122"/>
                    <a:pt x="7067" y="3124"/>
                    <a:pt x="7062" y="3124"/>
                  </a:cubicBezTo>
                  <a:cubicBezTo>
                    <a:pt x="7050" y="3124"/>
                    <a:pt x="7045" y="3112"/>
                    <a:pt x="7055" y="3094"/>
                  </a:cubicBezTo>
                  <a:cubicBezTo>
                    <a:pt x="7034" y="3094"/>
                    <a:pt x="7014" y="3110"/>
                    <a:pt x="6981" y="3110"/>
                  </a:cubicBezTo>
                  <a:cubicBezTo>
                    <a:pt x="6973" y="3110"/>
                    <a:pt x="6964" y="3109"/>
                    <a:pt x="6954" y="3106"/>
                  </a:cubicBezTo>
                  <a:cubicBezTo>
                    <a:pt x="6916" y="3081"/>
                    <a:pt x="6916" y="2993"/>
                    <a:pt x="6904" y="2943"/>
                  </a:cubicBezTo>
                  <a:close/>
                  <a:moveTo>
                    <a:pt x="3108" y="2950"/>
                  </a:moveTo>
                  <a:cubicBezTo>
                    <a:pt x="3135" y="2950"/>
                    <a:pt x="3166" y="2973"/>
                    <a:pt x="3182" y="2981"/>
                  </a:cubicBezTo>
                  <a:cubicBezTo>
                    <a:pt x="3190" y="2990"/>
                    <a:pt x="3174" y="2998"/>
                    <a:pt x="3155" y="2998"/>
                  </a:cubicBezTo>
                  <a:cubicBezTo>
                    <a:pt x="3147" y="2998"/>
                    <a:pt x="3139" y="2997"/>
                    <a:pt x="3131" y="2993"/>
                  </a:cubicBezTo>
                  <a:cubicBezTo>
                    <a:pt x="3117" y="2990"/>
                    <a:pt x="3107" y="2988"/>
                    <a:pt x="3102" y="2988"/>
                  </a:cubicBezTo>
                  <a:cubicBezTo>
                    <a:pt x="3067" y="2988"/>
                    <a:pt x="3169" y="3044"/>
                    <a:pt x="3169" y="3044"/>
                  </a:cubicBezTo>
                  <a:lnTo>
                    <a:pt x="3182" y="3056"/>
                  </a:lnTo>
                  <a:cubicBezTo>
                    <a:pt x="3198" y="3104"/>
                    <a:pt x="3167" y="3127"/>
                    <a:pt x="3127" y="3127"/>
                  </a:cubicBezTo>
                  <a:cubicBezTo>
                    <a:pt x="3104" y="3127"/>
                    <a:pt x="3078" y="3120"/>
                    <a:pt x="3056" y="3106"/>
                  </a:cubicBezTo>
                  <a:cubicBezTo>
                    <a:pt x="3063" y="3093"/>
                    <a:pt x="3071" y="3088"/>
                    <a:pt x="3080" y="3088"/>
                  </a:cubicBezTo>
                  <a:cubicBezTo>
                    <a:pt x="3098" y="3088"/>
                    <a:pt x="3118" y="3105"/>
                    <a:pt x="3131" y="3105"/>
                  </a:cubicBezTo>
                  <a:cubicBezTo>
                    <a:pt x="3137" y="3105"/>
                    <a:pt x="3141" y="3102"/>
                    <a:pt x="3144" y="3094"/>
                  </a:cubicBezTo>
                  <a:cubicBezTo>
                    <a:pt x="3156" y="3069"/>
                    <a:pt x="3131" y="3081"/>
                    <a:pt x="3119" y="3056"/>
                  </a:cubicBezTo>
                  <a:cubicBezTo>
                    <a:pt x="3106" y="3018"/>
                    <a:pt x="3043" y="3031"/>
                    <a:pt x="3068" y="2981"/>
                  </a:cubicBezTo>
                  <a:cubicBezTo>
                    <a:pt x="3078" y="2958"/>
                    <a:pt x="3092" y="2950"/>
                    <a:pt x="3108" y="2950"/>
                  </a:cubicBezTo>
                  <a:close/>
                  <a:moveTo>
                    <a:pt x="8239" y="3121"/>
                  </a:moveTo>
                  <a:cubicBezTo>
                    <a:pt x="8252" y="3121"/>
                    <a:pt x="8263" y="3123"/>
                    <a:pt x="8272" y="3127"/>
                  </a:cubicBezTo>
                  <a:lnTo>
                    <a:pt x="8272" y="3127"/>
                  </a:lnTo>
                  <a:cubicBezTo>
                    <a:pt x="8260" y="3124"/>
                    <a:pt x="8246" y="3124"/>
                    <a:pt x="8233" y="3121"/>
                  </a:cubicBezTo>
                  <a:lnTo>
                    <a:pt x="8233" y="3121"/>
                  </a:lnTo>
                  <a:cubicBezTo>
                    <a:pt x="8235" y="3121"/>
                    <a:pt x="8237" y="3121"/>
                    <a:pt x="8239" y="3121"/>
                  </a:cubicBezTo>
                  <a:close/>
                  <a:moveTo>
                    <a:pt x="9768" y="2957"/>
                  </a:moveTo>
                  <a:cubicBezTo>
                    <a:pt x="9847" y="2957"/>
                    <a:pt x="9850" y="3067"/>
                    <a:pt x="9871" y="3132"/>
                  </a:cubicBezTo>
                  <a:cubicBezTo>
                    <a:pt x="9859" y="3132"/>
                    <a:pt x="9821" y="3119"/>
                    <a:pt x="9834" y="3106"/>
                  </a:cubicBezTo>
                  <a:cubicBezTo>
                    <a:pt x="9813" y="3106"/>
                    <a:pt x="9809" y="3123"/>
                    <a:pt x="9796" y="3123"/>
                  </a:cubicBezTo>
                  <a:cubicBezTo>
                    <a:pt x="9792" y="3123"/>
                    <a:pt x="9788" y="3122"/>
                    <a:pt x="9783" y="3119"/>
                  </a:cubicBezTo>
                  <a:cubicBezTo>
                    <a:pt x="9654" y="3096"/>
                    <a:pt x="9711" y="3017"/>
                    <a:pt x="9791" y="3017"/>
                  </a:cubicBezTo>
                  <a:cubicBezTo>
                    <a:pt x="9797" y="3017"/>
                    <a:pt x="9803" y="3018"/>
                    <a:pt x="9808" y="3018"/>
                  </a:cubicBezTo>
                  <a:lnTo>
                    <a:pt x="9821" y="3031"/>
                  </a:lnTo>
                  <a:cubicBezTo>
                    <a:pt x="9821" y="2968"/>
                    <a:pt x="9733" y="3006"/>
                    <a:pt x="9720" y="2968"/>
                  </a:cubicBezTo>
                  <a:cubicBezTo>
                    <a:pt x="9739" y="2961"/>
                    <a:pt x="9755" y="2957"/>
                    <a:pt x="9768" y="2957"/>
                  </a:cubicBezTo>
                  <a:close/>
                  <a:moveTo>
                    <a:pt x="3390" y="2960"/>
                  </a:moveTo>
                  <a:cubicBezTo>
                    <a:pt x="3467" y="2960"/>
                    <a:pt x="3463" y="3071"/>
                    <a:pt x="3483" y="3132"/>
                  </a:cubicBezTo>
                  <a:lnTo>
                    <a:pt x="3420" y="3132"/>
                  </a:lnTo>
                  <a:cubicBezTo>
                    <a:pt x="3404" y="3132"/>
                    <a:pt x="3387" y="3133"/>
                    <a:pt x="3372" y="3133"/>
                  </a:cubicBezTo>
                  <a:cubicBezTo>
                    <a:pt x="3342" y="3133"/>
                    <a:pt x="3320" y="3127"/>
                    <a:pt x="3320" y="3094"/>
                  </a:cubicBezTo>
                  <a:cubicBezTo>
                    <a:pt x="3320" y="3031"/>
                    <a:pt x="3408" y="3031"/>
                    <a:pt x="3433" y="3031"/>
                  </a:cubicBezTo>
                  <a:cubicBezTo>
                    <a:pt x="3427" y="3000"/>
                    <a:pt x="3402" y="2996"/>
                    <a:pt x="3375" y="2996"/>
                  </a:cubicBezTo>
                  <a:cubicBezTo>
                    <a:pt x="3368" y="2996"/>
                    <a:pt x="3361" y="2997"/>
                    <a:pt x="3355" y="2997"/>
                  </a:cubicBezTo>
                  <a:cubicBezTo>
                    <a:pt x="3335" y="2997"/>
                    <a:pt x="3317" y="2995"/>
                    <a:pt x="3307" y="2981"/>
                  </a:cubicBezTo>
                  <a:lnTo>
                    <a:pt x="3320" y="2981"/>
                  </a:lnTo>
                  <a:cubicBezTo>
                    <a:pt x="3349" y="2966"/>
                    <a:pt x="3372" y="2960"/>
                    <a:pt x="3390" y="2960"/>
                  </a:cubicBezTo>
                  <a:close/>
                  <a:moveTo>
                    <a:pt x="3496" y="2968"/>
                  </a:moveTo>
                  <a:cubicBezTo>
                    <a:pt x="3546" y="2968"/>
                    <a:pt x="3534" y="3018"/>
                    <a:pt x="3534" y="3069"/>
                  </a:cubicBezTo>
                  <a:cubicBezTo>
                    <a:pt x="3518" y="3107"/>
                    <a:pt x="3549" y="3136"/>
                    <a:pt x="3582" y="3138"/>
                  </a:cubicBezTo>
                  <a:lnTo>
                    <a:pt x="3582" y="3138"/>
                  </a:lnTo>
                  <a:cubicBezTo>
                    <a:pt x="3577" y="3140"/>
                    <a:pt x="3572" y="3140"/>
                    <a:pt x="3567" y="3140"/>
                  </a:cubicBezTo>
                  <a:cubicBezTo>
                    <a:pt x="3557" y="3140"/>
                    <a:pt x="3546" y="3138"/>
                    <a:pt x="3534" y="3132"/>
                  </a:cubicBezTo>
                  <a:cubicBezTo>
                    <a:pt x="3496" y="3106"/>
                    <a:pt x="3496" y="3018"/>
                    <a:pt x="3496" y="2968"/>
                  </a:cubicBezTo>
                  <a:close/>
                  <a:moveTo>
                    <a:pt x="2973" y="2973"/>
                  </a:moveTo>
                  <a:cubicBezTo>
                    <a:pt x="3024" y="2973"/>
                    <a:pt x="3005" y="3063"/>
                    <a:pt x="3005" y="3106"/>
                  </a:cubicBezTo>
                  <a:lnTo>
                    <a:pt x="2993" y="3144"/>
                  </a:lnTo>
                  <a:cubicBezTo>
                    <a:pt x="2930" y="3144"/>
                    <a:pt x="2955" y="3031"/>
                    <a:pt x="2943" y="2981"/>
                  </a:cubicBezTo>
                  <a:cubicBezTo>
                    <a:pt x="2955" y="2975"/>
                    <a:pt x="2965" y="2973"/>
                    <a:pt x="2973" y="2973"/>
                  </a:cubicBezTo>
                  <a:close/>
                  <a:moveTo>
                    <a:pt x="9896" y="2981"/>
                  </a:moveTo>
                  <a:cubicBezTo>
                    <a:pt x="9922" y="2981"/>
                    <a:pt x="9934" y="2993"/>
                    <a:pt x="9934" y="3018"/>
                  </a:cubicBezTo>
                  <a:lnTo>
                    <a:pt x="9962" y="3018"/>
                  </a:lnTo>
                  <a:cubicBezTo>
                    <a:pt x="9917" y="3029"/>
                    <a:pt x="9947" y="3111"/>
                    <a:pt x="9947" y="3144"/>
                  </a:cubicBezTo>
                  <a:cubicBezTo>
                    <a:pt x="9884" y="3132"/>
                    <a:pt x="9909" y="3031"/>
                    <a:pt x="9896" y="2981"/>
                  </a:cubicBezTo>
                  <a:close/>
                  <a:moveTo>
                    <a:pt x="3622" y="2981"/>
                  </a:moveTo>
                  <a:cubicBezTo>
                    <a:pt x="3697" y="2981"/>
                    <a:pt x="3659" y="3094"/>
                    <a:pt x="3672" y="3144"/>
                  </a:cubicBezTo>
                  <a:cubicBezTo>
                    <a:pt x="3665" y="3148"/>
                    <a:pt x="3659" y="3149"/>
                    <a:pt x="3654" y="3149"/>
                  </a:cubicBezTo>
                  <a:cubicBezTo>
                    <a:pt x="3641" y="3149"/>
                    <a:pt x="3634" y="3137"/>
                    <a:pt x="3634" y="3119"/>
                  </a:cubicBezTo>
                  <a:cubicBezTo>
                    <a:pt x="3632" y="3119"/>
                    <a:pt x="3629" y="3119"/>
                    <a:pt x="3627" y="3120"/>
                  </a:cubicBezTo>
                  <a:lnTo>
                    <a:pt x="3627" y="3120"/>
                  </a:lnTo>
                  <a:cubicBezTo>
                    <a:pt x="3630" y="3116"/>
                    <a:pt x="3632" y="3112"/>
                    <a:pt x="3634" y="3106"/>
                  </a:cubicBezTo>
                  <a:lnTo>
                    <a:pt x="3622" y="3106"/>
                  </a:lnTo>
                  <a:cubicBezTo>
                    <a:pt x="3647" y="3081"/>
                    <a:pt x="3622" y="3018"/>
                    <a:pt x="3622" y="2981"/>
                  </a:cubicBezTo>
                  <a:close/>
                  <a:moveTo>
                    <a:pt x="7612" y="3004"/>
                  </a:moveTo>
                  <a:cubicBezTo>
                    <a:pt x="7618" y="3004"/>
                    <a:pt x="7625" y="3004"/>
                    <a:pt x="7633" y="3006"/>
                  </a:cubicBezTo>
                  <a:cubicBezTo>
                    <a:pt x="7683" y="3006"/>
                    <a:pt x="7721" y="3044"/>
                    <a:pt x="7721" y="3094"/>
                  </a:cubicBezTo>
                  <a:lnTo>
                    <a:pt x="7583" y="3081"/>
                  </a:lnTo>
                  <a:lnTo>
                    <a:pt x="7583" y="3081"/>
                  </a:lnTo>
                  <a:cubicBezTo>
                    <a:pt x="7583" y="3163"/>
                    <a:pt x="7680" y="3126"/>
                    <a:pt x="7704" y="3160"/>
                  </a:cubicBezTo>
                  <a:lnTo>
                    <a:pt x="7704" y="3160"/>
                  </a:lnTo>
                  <a:cubicBezTo>
                    <a:pt x="7697" y="3161"/>
                    <a:pt x="7690" y="3161"/>
                    <a:pt x="7683" y="3161"/>
                  </a:cubicBezTo>
                  <a:cubicBezTo>
                    <a:pt x="7557" y="3161"/>
                    <a:pt x="7511" y="3004"/>
                    <a:pt x="7612" y="3004"/>
                  </a:cubicBezTo>
                  <a:close/>
                  <a:moveTo>
                    <a:pt x="5546" y="3168"/>
                  </a:moveTo>
                  <a:lnTo>
                    <a:pt x="5546" y="3168"/>
                  </a:lnTo>
                  <a:cubicBezTo>
                    <a:pt x="5540" y="3169"/>
                    <a:pt x="5536" y="3169"/>
                    <a:pt x="5533" y="3169"/>
                  </a:cubicBezTo>
                  <a:lnTo>
                    <a:pt x="5546" y="3169"/>
                  </a:lnTo>
                  <a:cubicBezTo>
                    <a:pt x="5546" y="3169"/>
                    <a:pt x="5546" y="3168"/>
                    <a:pt x="5546" y="3168"/>
                  </a:cubicBezTo>
                  <a:close/>
                  <a:moveTo>
                    <a:pt x="3785" y="2943"/>
                  </a:moveTo>
                  <a:lnTo>
                    <a:pt x="3785" y="2956"/>
                  </a:lnTo>
                  <a:cubicBezTo>
                    <a:pt x="3785" y="3000"/>
                    <a:pt x="3798" y="3003"/>
                    <a:pt x="3812" y="3003"/>
                  </a:cubicBezTo>
                  <a:cubicBezTo>
                    <a:pt x="3814" y="3003"/>
                    <a:pt x="3817" y="3003"/>
                    <a:pt x="3819" y="3003"/>
                  </a:cubicBezTo>
                  <a:cubicBezTo>
                    <a:pt x="3831" y="3003"/>
                    <a:pt x="3843" y="3005"/>
                    <a:pt x="3848" y="3031"/>
                  </a:cubicBezTo>
                  <a:cubicBezTo>
                    <a:pt x="3841" y="3030"/>
                    <a:pt x="3835" y="3030"/>
                    <a:pt x="3830" y="3030"/>
                  </a:cubicBezTo>
                  <a:cubicBezTo>
                    <a:pt x="3710" y="3030"/>
                    <a:pt x="3848" y="3157"/>
                    <a:pt x="3848" y="3169"/>
                  </a:cubicBezTo>
                  <a:cubicBezTo>
                    <a:pt x="3835" y="3173"/>
                    <a:pt x="3823" y="3175"/>
                    <a:pt x="3814" y="3175"/>
                  </a:cubicBezTo>
                  <a:cubicBezTo>
                    <a:pt x="3725" y="3175"/>
                    <a:pt x="3790" y="3030"/>
                    <a:pt x="3722" y="3018"/>
                  </a:cubicBezTo>
                  <a:cubicBezTo>
                    <a:pt x="3715" y="3004"/>
                    <a:pt x="3716" y="2998"/>
                    <a:pt x="3724" y="2998"/>
                  </a:cubicBezTo>
                  <a:cubicBezTo>
                    <a:pt x="3729" y="2998"/>
                    <a:pt x="3737" y="3001"/>
                    <a:pt x="3747" y="3006"/>
                  </a:cubicBezTo>
                  <a:cubicBezTo>
                    <a:pt x="3735" y="2968"/>
                    <a:pt x="3747" y="2943"/>
                    <a:pt x="3785" y="2943"/>
                  </a:cubicBezTo>
                  <a:close/>
                  <a:moveTo>
                    <a:pt x="3949" y="3005"/>
                  </a:moveTo>
                  <a:cubicBezTo>
                    <a:pt x="3953" y="3005"/>
                    <a:pt x="3957" y="3005"/>
                    <a:pt x="3961" y="3006"/>
                  </a:cubicBezTo>
                  <a:cubicBezTo>
                    <a:pt x="4011" y="3018"/>
                    <a:pt x="4049" y="3056"/>
                    <a:pt x="4049" y="3106"/>
                  </a:cubicBezTo>
                  <a:lnTo>
                    <a:pt x="3911" y="3094"/>
                  </a:lnTo>
                  <a:lnTo>
                    <a:pt x="3911" y="3094"/>
                  </a:lnTo>
                  <a:cubicBezTo>
                    <a:pt x="3898" y="3182"/>
                    <a:pt x="4011" y="3119"/>
                    <a:pt x="4037" y="3169"/>
                  </a:cubicBezTo>
                  <a:cubicBezTo>
                    <a:pt x="4021" y="3174"/>
                    <a:pt x="4007" y="3177"/>
                    <a:pt x="3994" y="3177"/>
                  </a:cubicBezTo>
                  <a:cubicBezTo>
                    <a:pt x="3877" y="3177"/>
                    <a:pt x="3828" y="3005"/>
                    <a:pt x="3949" y="3005"/>
                  </a:cubicBezTo>
                  <a:close/>
                  <a:moveTo>
                    <a:pt x="4110" y="3026"/>
                  </a:moveTo>
                  <a:cubicBezTo>
                    <a:pt x="4125" y="3026"/>
                    <a:pt x="4125" y="3038"/>
                    <a:pt x="4125" y="3056"/>
                  </a:cubicBezTo>
                  <a:lnTo>
                    <a:pt x="4137" y="3055"/>
                  </a:lnTo>
                  <a:lnTo>
                    <a:pt x="4137" y="3055"/>
                  </a:lnTo>
                  <a:cubicBezTo>
                    <a:pt x="4105" y="3082"/>
                    <a:pt x="4137" y="3152"/>
                    <a:pt x="4137" y="3182"/>
                  </a:cubicBezTo>
                  <a:cubicBezTo>
                    <a:pt x="4074" y="3182"/>
                    <a:pt x="4100" y="3081"/>
                    <a:pt x="4087" y="3031"/>
                  </a:cubicBezTo>
                  <a:cubicBezTo>
                    <a:pt x="4097" y="3028"/>
                    <a:pt x="4104" y="3026"/>
                    <a:pt x="4110" y="3026"/>
                  </a:cubicBezTo>
                  <a:close/>
                  <a:moveTo>
                    <a:pt x="8614" y="3171"/>
                  </a:moveTo>
                  <a:cubicBezTo>
                    <a:pt x="8615" y="3175"/>
                    <a:pt x="8615" y="3178"/>
                    <a:pt x="8614" y="3182"/>
                  </a:cubicBezTo>
                  <a:lnTo>
                    <a:pt x="8614" y="3171"/>
                  </a:lnTo>
                  <a:close/>
                  <a:moveTo>
                    <a:pt x="6168" y="3187"/>
                  </a:moveTo>
                  <a:cubicBezTo>
                    <a:pt x="6168" y="3187"/>
                    <a:pt x="6169" y="3188"/>
                    <a:pt x="6169" y="3188"/>
                  </a:cubicBezTo>
                  <a:lnTo>
                    <a:pt x="6169" y="3188"/>
                  </a:lnTo>
                  <a:cubicBezTo>
                    <a:pt x="6169" y="3188"/>
                    <a:pt x="6168" y="3187"/>
                    <a:pt x="6168" y="3187"/>
                  </a:cubicBezTo>
                  <a:close/>
                  <a:moveTo>
                    <a:pt x="7708" y="3006"/>
                  </a:moveTo>
                  <a:lnTo>
                    <a:pt x="7708" y="3006"/>
                  </a:lnTo>
                  <a:cubicBezTo>
                    <a:pt x="7769" y="3026"/>
                    <a:pt x="7789" y="3079"/>
                    <a:pt x="7814" y="3079"/>
                  </a:cubicBezTo>
                  <a:cubicBezTo>
                    <a:pt x="7821" y="3079"/>
                    <a:pt x="7827" y="3076"/>
                    <a:pt x="7834" y="3069"/>
                  </a:cubicBezTo>
                  <a:lnTo>
                    <a:pt x="7822" y="3056"/>
                  </a:lnTo>
                  <a:cubicBezTo>
                    <a:pt x="7831" y="3038"/>
                    <a:pt x="7847" y="3026"/>
                    <a:pt x="7865" y="3026"/>
                  </a:cubicBezTo>
                  <a:cubicBezTo>
                    <a:pt x="7871" y="3026"/>
                    <a:pt x="7878" y="3028"/>
                    <a:pt x="7885" y="3031"/>
                  </a:cubicBezTo>
                  <a:cubicBezTo>
                    <a:pt x="7809" y="3106"/>
                    <a:pt x="7834" y="3106"/>
                    <a:pt x="7897" y="3194"/>
                  </a:cubicBezTo>
                  <a:cubicBezTo>
                    <a:pt x="7847" y="3182"/>
                    <a:pt x="7847" y="3132"/>
                    <a:pt x="7809" y="3119"/>
                  </a:cubicBezTo>
                  <a:cubicBezTo>
                    <a:pt x="7809" y="3119"/>
                    <a:pt x="7759" y="3169"/>
                    <a:pt x="7721" y="3169"/>
                  </a:cubicBezTo>
                  <a:cubicBezTo>
                    <a:pt x="7796" y="3081"/>
                    <a:pt x="7784" y="3081"/>
                    <a:pt x="7708" y="3006"/>
                  </a:cubicBezTo>
                  <a:close/>
                  <a:moveTo>
                    <a:pt x="10110" y="3018"/>
                  </a:moveTo>
                  <a:cubicBezTo>
                    <a:pt x="10186" y="3031"/>
                    <a:pt x="10173" y="3132"/>
                    <a:pt x="10186" y="3194"/>
                  </a:cubicBezTo>
                  <a:cubicBezTo>
                    <a:pt x="10110" y="3182"/>
                    <a:pt x="10173" y="3031"/>
                    <a:pt x="10098" y="3031"/>
                  </a:cubicBezTo>
                  <a:cubicBezTo>
                    <a:pt x="10022" y="3031"/>
                    <a:pt x="10060" y="3119"/>
                    <a:pt x="10073" y="3169"/>
                  </a:cubicBezTo>
                  <a:cubicBezTo>
                    <a:pt x="9997" y="3157"/>
                    <a:pt x="10060" y="3018"/>
                    <a:pt x="9985" y="3018"/>
                  </a:cubicBezTo>
                  <a:lnTo>
                    <a:pt x="10022" y="3018"/>
                  </a:lnTo>
                  <a:cubicBezTo>
                    <a:pt x="10022" y="3031"/>
                    <a:pt x="10035" y="3044"/>
                    <a:pt x="10047" y="3044"/>
                  </a:cubicBezTo>
                  <a:cubicBezTo>
                    <a:pt x="10060" y="3018"/>
                    <a:pt x="10085" y="3018"/>
                    <a:pt x="10110" y="3018"/>
                  </a:cubicBezTo>
                  <a:close/>
                  <a:moveTo>
                    <a:pt x="5968" y="3151"/>
                  </a:moveTo>
                  <a:cubicBezTo>
                    <a:pt x="5967" y="3151"/>
                    <a:pt x="5965" y="3153"/>
                    <a:pt x="5961" y="3157"/>
                  </a:cubicBezTo>
                  <a:lnTo>
                    <a:pt x="5948" y="3194"/>
                  </a:lnTo>
                  <a:cubicBezTo>
                    <a:pt x="5945" y="3196"/>
                    <a:pt x="5942" y="3196"/>
                    <a:pt x="5939" y="3196"/>
                  </a:cubicBezTo>
                  <a:cubicBezTo>
                    <a:pt x="5915" y="3196"/>
                    <a:pt x="5889" y="3157"/>
                    <a:pt x="5923" y="3157"/>
                  </a:cubicBezTo>
                  <a:cubicBezTo>
                    <a:pt x="5956" y="3157"/>
                    <a:pt x="5967" y="3151"/>
                    <a:pt x="5968" y="3151"/>
                  </a:cubicBezTo>
                  <a:close/>
                  <a:moveTo>
                    <a:pt x="4293" y="3039"/>
                  </a:moveTo>
                  <a:cubicBezTo>
                    <a:pt x="4300" y="3039"/>
                    <a:pt x="4307" y="3040"/>
                    <a:pt x="4313" y="3044"/>
                  </a:cubicBezTo>
                  <a:cubicBezTo>
                    <a:pt x="4389" y="3044"/>
                    <a:pt x="4376" y="3144"/>
                    <a:pt x="4389" y="3207"/>
                  </a:cubicBezTo>
                  <a:cubicBezTo>
                    <a:pt x="4291" y="3195"/>
                    <a:pt x="4372" y="3063"/>
                    <a:pt x="4294" y="3056"/>
                  </a:cubicBezTo>
                  <a:lnTo>
                    <a:pt x="4294" y="3056"/>
                  </a:lnTo>
                  <a:cubicBezTo>
                    <a:pt x="4227" y="3062"/>
                    <a:pt x="4263" y="3158"/>
                    <a:pt x="4263" y="3194"/>
                  </a:cubicBezTo>
                  <a:cubicBezTo>
                    <a:pt x="4181" y="3194"/>
                    <a:pt x="4252" y="3075"/>
                    <a:pt x="4191" y="3048"/>
                  </a:cubicBezTo>
                  <a:lnTo>
                    <a:pt x="4191" y="3048"/>
                  </a:lnTo>
                  <a:lnTo>
                    <a:pt x="4225" y="3044"/>
                  </a:lnTo>
                  <a:cubicBezTo>
                    <a:pt x="4225" y="3056"/>
                    <a:pt x="4225" y="3069"/>
                    <a:pt x="4250" y="3069"/>
                  </a:cubicBezTo>
                  <a:cubicBezTo>
                    <a:pt x="4260" y="3050"/>
                    <a:pt x="4276" y="3039"/>
                    <a:pt x="4293" y="3039"/>
                  </a:cubicBezTo>
                  <a:close/>
                  <a:moveTo>
                    <a:pt x="7218" y="2981"/>
                  </a:moveTo>
                  <a:cubicBezTo>
                    <a:pt x="7243" y="2981"/>
                    <a:pt x="7256" y="2993"/>
                    <a:pt x="7256" y="3018"/>
                  </a:cubicBezTo>
                  <a:cubicBezTo>
                    <a:pt x="7268" y="3018"/>
                    <a:pt x="7294" y="2993"/>
                    <a:pt x="7319" y="2993"/>
                  </a:cubicBezTo>
                  <a:cubicBezTo>
                    <a:pt x="7382" y="3006"/>
                    <a:pt x="7444" y="3094"/>
                    <a:pt x="7382" y="3157"/>
                  </a:cubicBezTo>
                  <a:cubicBezTo>
                    <a:pt x="7368" y="3171"/>
                    <a:pt x="7355" y="3176"/>
                    <a:pt x="7345" y="3176"/>
                  </a:cubicBezTo>
                  <a:cubicBezTo>
                    <a:pt x="7316" y="3176"/>
                    <a:pt x="7296" y="3141"/>
                    <a:pt x="7268" y="3132"/>
                  </a:cubicBezTo>
                  <a:lnTo>
                    <a:pt x="7268" y="3207"/>
                  </a:lnTo>
                  <a:cubicBezTo>
                    <a:pt x="7205" y="3207"/>
                    <a:pt x="7231" y="3044"/>
                    <a:pt x="7218" y="2981"/>
                  </a:cubicBezTo>
                  <a:close/>
                  <a:moveTo>
                    <a:pt x="4489" y="3056"/>
                  </a:moveTo>
                  <a:cubicBezTo>
                    <a:pt x="4565" y="3056"/>
                    <a:pt x="4552" y="3182"/>
                    <a:pt x="4602" y="3194"/>
                  </a:cubicBezTo>
                  <a:cubicBezTo>
                    <a:pt x="4602" y="3132"/>
                    <a:pt x="4615" y="3069"/>
                    <a:pt x="4665" y="3069"/>
                  </a:cubicBezTo>
                  <a:lnTo>
                    <a:pt x="4678" y="3056"/>
                  </a:lnTo>
                  <a:lnTo>
                    <a:pt x="4678" y="3056"/>
                  </a:lnTo>
                  <a:cubicBezTo>
                    <a:pt x="4665" y="3094"/>
                    <a:pt x="4640" y="3220"/>
                    <a:pt x="4602" y="3220"/>
                  </a:cubicBezTo>
                  <a:cubicBezTo>
                    <a:pt x="4552" y="3220"/>
                    <a:pt x="4514" y="3081"/>
                    <a:pt x="4489" y="3056"/>
                  </a:cubicBezTo>
                  <a:close/>
                  <a:moveTo>
                    <a:pt x="8062" y="3072"/>
                  </a:moveTo>
                  <a:cubicBezTo>
                    <a:pt x="8112" y="3072"/>
                    <a:pt x="8174" y="3110"/>
                    <a:pt x="8174" y="3169"/>
                  </a:cubicBezTo>
                  <a:lnTo>
                    <a:pt x="8161" y="3157"/>
                  </a:lnTo>
                  <a:lnTo>
                    <a:pt x="8035" y="3132"/>
                  </a:lnTo>
                  <a:lnTo>
                    <a:pt x="8035" y="3132"/>
                  </a:lnTo>
                  <a:cubicBezTo>
                    <a:pt x="8035" y="3232"/>
                    <a:pt x="8136" y="3169"/>
                    <a:pt x="8161" y="3220"/>
                  </a:cubicBezTo>
                  <a:cubicBezTo>
                    <a:pt x="8151" y="3222"/>
                    <a:pt x="8140" y="3223"/>
                    <a:pt x="8128" y="3223"/>
                  </a:cubicBezTo>
                  <a:cubicBezTo>
                    <a:pt x="8068" y="3223"/>
                    <a:pt x="7998" y="3195"/>
                    <a:pt x="7998" y="3132"/>
                  </a:cubicBezTo>
                  <a:cubicBezTo>
                    <a:pt x="7998" y="3090"/>
                    <a:pt x="8027" y="3072"/>
                    <a:pt x="8062" y="3072"/>
                  </a:cubicBezTo>
                  <a:close/>
                  <a:moveTo>
                    <a:pt x="10299" y="3047"/>
                  </a:moveTo>
                  <a:cubicBezTo>
                    <a:pt x="10326" y="3047"/>
                    <a:pt x="10347" y="3061"/>
                    <a:pt x="10338" y="3089"/>
                  </a:cubicBezTo>
                  <a:lnTo>
                    <a:pt x="10338" y="3089"/>
                  </a:lnTo>
                  <a:cubicBezTo>
                    <a:pt x="10326" y="3084"/>
                    <a:pt x="10313" y="3082"/>
                    <a:pt x="10301" y="3082"/>
                  </a:cubicBezTo>
                  <a:cubicBezTo>
                    <a:pt x="10268" y="3082"/>
                    <a:pt x="10244" y="3101"/>
                    <a:pt x="10261" y="3144"/>
                  </a:cubicBezTo>
                  <a:cubicBezTo>
                    <a:pt x="10274" y="3207"/>
                    <a:pt x="10349" y="3169"/>
                    <a:pt x="10374" y="3220"/>
                  </a:cubicBezTo>
                  <a:cubicBezTo>
                    <a:pt x="10362" y="3226"/>
                    <a:pt x="10352" y="3229"/>
                    <a:pt x="10344" y="3229"/>
                  </a:cubicBezTo>
                  <a:cubicBezTo>
                    <a:pt x="10337" y="3229"/>
                    <a:pt x="10330" y="3226"/>
                    <a:pt x="10324" y="3220"/>
                  </a:cubicBezTo>
                  <a:cubicBezTo>
                    <a:pt x="10274" y="3220"/>
                    <a:pt x="10186" y="3157"/>
                    <a:pt x="10223" y="3094"/>
                  </a:cubicBezTo>
                  <a:cubicBezTo>
                    <a:pt x="10236" y="3062"/>
                    <a:pt x="10271" y="3047"/>
                    <a:pt x="10299" y="3047"/>
                  </a:cubicBezTo>
                  <a:close/>
                  <a:moveTo>
                    <a:pt x="4754" y="3068"/>
                  </a:moveTo>
                  <a:cubicBezTo>
                    <a:pt x="4758" y="3068"/>
                    <a:pt x="4762" y="3068"/>
                    <a:pt x="4766" y="3069"/>
                  </a:cubicBezTo>
                  <a:cubicBezTo>
                    <a:pt x="4816" y="3069"/>
                    <a:pt x="4867" y="3119"/>
                    <a:pt x="4867" y="3169"/>
                  </a:cubicBezTo>
                  <a:lnTo>
                    <a:pt x="4854" y="3169"/>
                  </a:lnTo>
                  <a:lnTo>
                    <a:pt x="4716" y="3157"/>
                  </a:lnTo>
                  <a:lnTo>
                    <a:pt x="4716" y="3157"/>
                  </a:lnTo>
                  <a:cubicBezTo>
                    <a:pt x="4716" y="3245"/>
                    <a:pt x="4829" y="3182"/>
                    <a:pt x="4841" y="3232"/>
                  </a:cubicBezTo>
                  <a:cubicBezTo>
                    <a:pt x="4826" y="3237"/>
                    <a:pt x="4812" y="3239"/>
                    <a:pt x="4798" y="3239"/>
                  </a:cubicBezTo>
                  <a:cubicBezTo>
                    <a:pt x="4681" y="3239"/>
                    <a:pt x="4633" y="3068"/>
                    <a:pt x="4754" y="3068"/>
                  </a:cubicBezTo>
                  <a:close/>
                  <a:moveTo>
                    <a:pt x="10427" y="3079"/>
                  </a:moveTo>
                  <a:cubicBezTo>
                    <a:pt x="10434" y="3079"/>
                    <a:pt x="10441" y="3080"/>
                    <a:pt x="10450" y="3081"/>
                  </a:cubicBezTo>
                  <a:cubicBezTo>
                    <a:pt x="10558" y="3105"/>
                    <a:pt x="10609" y="3245"/>
                    <a:pt x="10491" y="3245"/>
                  </a:cubicBezTo>
                  <a:cubicBezTo>
                    <a:pt x="10486" y="3245"/>
                    <a:pt x="10480" y="3245"/>
                    <a:pt x="10475" y="3245"/>
                  </a:cubicBezTo>
                  <a:lnTo>
                    <a:pt x="10462" y="3245"/>
                  </a:lnTo>
                  <a:cubicBezTo>
                    <a:pt x="10368" y="3233"/>
                    <a:pt x="10329" y="3079"/>
                    <a:pt x="10427" y="3079"/>
                  </a:cubicBezTo>
                  <a:close/>
                  <a:moveTo>
                    <a:pt x="4917" y="3018"/>
                  </a:moveTo>
                  <a:cubicBezTo>
                    <a:pt x="4967" y="3018"/>
                    <a:pt x="4955" y="3191"/>
                    <a:pt x="4955" y="3255"/>
                  </a:cubicBezTo>
                  <a:lnTo>
                    <a:pt x="4955" y="3255"/>
                  </a:lnTo>
                  <a:cubicBezTo>
                    <a:pt x="4895" y="3237"/>
                    <a:pt x="4917" y="3077"/>
                    <a:pt x="4917" y="3018"/>
                  </a:cubicBezTo>
                  <a:close/>
                  <a:moveTo>
                    <a:pt x="10588" y="3106"/>
                  </a:moveTo>
                  <a:cubicBezTo>
                    <a:pt x="10613" y="3106"/>
                    <a:pt x="10626" y="3119"/>
                    <a:pt x="10613" y="3144"/>
                  </a:cubicBezTo>
                  <a:cubicBezTo>
                    <a:pt x="10617" y="3145"/>
                    <a:pt x="10620" y="3146"/>
                    <a:pt x="10624" y="3146"/>
                  </a:cubicBezTo>
                  <a:cubicBezTo>
                    <a:pt x="10643" y="3146"/>
                    <a:pt x="10659" y="3128"/>
                    <a:pt x="10671" y="3128"/>
                  </a:cubicBezTo>
                  <a:cubicBezTo>
                    <a:pt x="10679" y="3128"/>
                    <a:pt x="10684" y="3135"/>
                    <a:pt x="10689" y="3157"/>
                  </a:cubicBezTo>
                  <a:lnTo>
                    <a:pt x="10676" y="3144"/>
                  </a:lnTo>
                  <a:cubicBezTo>
                    <a:pt x="10669" y="3142"/>
                    <a:pt x="10662" y="3141"/>
                    <a:pt x="10657" y="3141"/>
                  </a:cubicBezTo>
                  <a:cubicBezTo>
                    <a:pt x="10606" y="3141"/>
                    <a:pt x="10627" y="3236"/>
                    <a:pt x="10638" y="3270"/>
                  </a:cubicBezTo>
                  <a:cubicBezTo>
                    <a:pt x="10576" y="3257"/>
                    <a:pt x="10588" y="3157"/>
                    <a:pt x="10588" y="3106"/>
                  </a:cubicBezTo>
                  <a:close/>
                  <a:moveTo>
                    <a:pt x="5150" y="3109"/>
                  </a:moveTo>
                  <a:cubicBezTo>
                    <a:pt x="5202" y="3109"/>
                    <a:pt x="5258" y="3144"/>
                    <a:pt x="5244" y="3207"/>
                  </a:cubicBezTo>
                  <a:lnTo>
                    <a:pt x="5231" y="3207"/>
                  </a:lnTo>
                  <a:lnTo>
                    <a:pt x="5093" y="3194"/>
                  </a:lnTo>
                  <a:lnTo>
                    <a:pt x="5093" y="3194"/>
                  </a:lnTo>
                  <a:cubicBezTo>
                    <a:pt x="5105" y="3282"/>
                    <a:pt x="5219" y="3220"/>
                    <a:pt x="5231" y="3270"/>
                  </a:cubicBezTo>
                  <a:cubicBezTo>
                    <a:pt x="5216" y="3276"/>
                    <a:pt x="5199" y="3279"/>
                    <a:pt x="5182" y="3279"/>
                  </a:cubicBezTo>
                  <a:cubicBezTo>
                    <a:pt x="5130" y="3279"/>
                    <a:pt x="5077" y="3249"/>
                    <a:pt x="5068" y="3182"/>
                  </a:cubicBezTo>
                  <a:cubicBezTo>
                    <a:pt x="5068" y="3131"/>
                    <a:pt x="5108" y="3109"/>
                    <a:pt x="5150" y="3109"/>
                  </a:cubicBezTo>
                  <a:close/>
                  <a:moveTo>
                    <a:pt x="8295" y="3144"/>
                  </a:moveTo>
                  <a:cubicBezTo>
                    <a:pt x="8328" y="3180"/>
                    <a:pt x="8334" y="3249"/>
                    <a:pt x="8350" y="3295"/>
                  </a:cubicBezTo>
                  <a:cubicBezTo>
                    <a:pt x="8325" y="3295"/>
                    <a:pt x="8186" y="3282"/>
                    <a:pt x="8186" y="3232"/>
                  </a:cubicBezTo>
                  <a:cubicBezTo>
                    <a:pt x="8186" y="3194"/>
                    <a:pt x="8274" y="3194"/>
                    <a:pt x="8299" y="3194"/>
                  </a:cubicBezTo>
                  <a:cubicBezTo>
                    <a:pt x="8303" y="3170"/>
                    <a:pt x="8300" y="3154"/>
                    <a:pt x="8295" y="3144"/>
                  </a:cubicBezTo>
                  <a:close/>
                  <a:moveTo>
                    <a:pt x="8545" y="3141"/>
                  </a:moveTo>
                  <a:cubicBezTo>
                    <a:pt x="8575" y="3141"/>
                    <a:pt x="8606" y="3151"/>
                    <a:pt x="8613" y="3169"/>
                  </a:cubicBezTo>
                  <a:lnTo>
                    <a:pt x="8613" y="3169"/>
                  </a:lnTo>
                  <a:cubicBezTo>
                    <a:pt x="8597" y="3157"/>
                    <a:pt x="8580" y="3152"/>
                    <a:pt x="8565" y="3152"/>
                  </a:cubicBezTo>
                  <a:cubicBezTo>
                    <a:pt x="8532" y="3152"/>
                    <a:pt x="8509" y="3177"/>
                    <a:pt x="8526" y="3220"/>
                  </a:cubicBezTo>
                  <a:cubicBezTo>
                    <a:pt x="8538" y="3282"/>
                    <a:pt x="8626" y="3245"/>
                    <a:pt x="8639" y="3295"/>
                  </a:cubicBezTo>
                  <a:cubicBezTo>
                    <a:pt x="8629" y="3297"/>
                    <a:pt x="8620" y="3297"/>
                    <a:pt x="8611" y="3297"/>
                  </a:cubicBezTo>
                  <a:cubicBezTo>
                    <a:pt x="8548" y="3297"/>
                    <a:pt x="8497" y="3260"/>
                    <a:pt x="8476" y="3194"/>
                  </a:cubicBezTo>
                  <a:cubicBezTo>
                    <a:pt x="8469" y="3157"/>
                    <a:pt x="8507" y="3141"/>
                    <a:pt x="8545" y="3141"/>
                  </a:cubicBezTo>
                  <a:close/>
                  <a:moveTo>
                    <a:pt x="5282" y="3119"/>
                  </a:moveTo>
                  <a:cubicBezTo>
                    <a:pt x="5370" y="3132"/>
                    <a:pt x="5282" y="3220"/>
                    <a:pt x="5332" y="3257"/>
                  </a:cubicBezTo>
                  <a:cubicBezTo>
                    <a:pt x="5343" y="3263"/>
                    <a:pt x="5362" y="3269"/>
                    <a:pt x="5378" y="3269"/>
                  </a:cubicBezTo>
                  <a:cubicBezTo>
                    <a:pt x="5398" y="3269"/>
                    <a:pt x="5414" y="3260"/>
                    <a:pt x="5407" y="3232"/>
                  </a:cubicBezTo>
                  <a:lnTo>
                    <a:pt x="5407" y="3132"/>
                  </a:lnTo>
                  <a:cubicBezTo>
                    <a:pt x="5483" y="3144"/>
                    <a:pt x="5458" y="3245"/>
                    <a:pt x="5470" y="3295"/>
                  </a:cubicBezTo>
                  <a:lnTo>
                    <a:pt x="5458" y="3295"/>
                  </a:lnTo>
                  <a:cubicBezTo>
                    <a:pt x="5451" y="3298"/>
                    <a:pt x="5445" y="3300"/>
                    <a:pt x="5440" y="3300"/>
                  </a:cubicBezTo>
                  <a:cubicBezTo>
                    <a:pt x="5427" y="3300"/>
                    <a:pt x="5420" y="3288"/>
                    <a:pt x="5420" y="3270"/>
                  </a:cubicBezTo>
                  <a:cubicBezTo>
                    <a:pt x="5401" y="3270"/>
                    <a:pt x="5382" y="3291"/>
                    <a:pt x="5353" y="3291"/>
                  </a:cubicBezTo>
                  <a:cubicBezTo>
                    <a:pt x="5343" y="3291"/>
                    <a:pt x="5332" y="3289"/>
                    <a:pt x="5319" y="3282"/>
                  </a:cubicBezTo>
                  <a:cubicBezTo>
                    <a:pt x="5282" y="3257"/>
                    <a:pt x="5282" y="3169"/>
                    <a:pt x="5282" y="3119"/>
                  </a:cubicBezTo>
                  <a:close/>
                  <a:moveTo>
                    <a:pt x="8704" y="3169"/>
                  </a:moveTo>
                  <a:cubicBezTo>
                    <a:pt x="8763" y="3169"/>
                    <a:pt x="8840" y="3204"/>
                    <a:pt x="8840" y="3257"/>
                  </a:cubicBezTo>
                  <a:lnTo>
                    <a:pt x="8828" y="3257"/>
                  </a:lnTo>
                  <a:cubicBezTo>
                    <a:pt x="8828" y="3303"/>
                    <a:pt x="8799" y="3322"/>
                    <a:pt x="8764" y="3322"/>
                  </a:cubicBezTo>
                  <a:cubicBezTo>
                    <a:pt x="8712" y="3322"/>
                    <a:pt x="8647" y="3280"/>
                    <a:pt x="8639" y="3220"/>
                  </a:cubicBezTo>
                  <a:cubicBezTo>
                    <a:pt x="8634" y="3185"/>
                    <a:pt x="8665" y="3169"/>
                    <a:pt x="8704" y="3169"/>
                  </a:cubicBezTo>
                  <a:close/>
                  <a:moveTo>
                    <a:pt x="5525" y="3139"/>
                  </a:moveTo>
                  <a:cubicBezTo>
                    <a:pt x="5538" y="3139"/>
                    <a:pt x="5545" y="3150"/>
                    <a:pt x="5546" y="3168"/>
                  </a:cubicBezTo>
                  <a:lnTo>
                    <a:pt x="5546" y="3168"/>
                  </a:lnTo>
                  <a:cubicBezTo>
                    <a:pt x="5565" y="3164"/>
                    <a:pt x="5599" y="3157"/>
                    <a:pt x="5608" y="3157"/>
                  </a:cubicBezTo>
                  <a:cubicBezTo>
                    <a:pt x="5634" y="3157"/>
                    <a:pt x="5646" y="3169"/>
                    <a:pt x="5659" y="3182"/>
                  </a:cubicBezTo>
                  <a:cubicBezTo>
                    <a:pt x="5689" y="3182"/>
                    <a:pt x="5710" y="3168"/>
                    <a:pt x="5730" y="3168"/>
                  </a:cubicBezTo>
                  <a:cubicBezTo>
                    <a:pt x="5744" y="3168"/>
                    <a:pt x="5757" y="3174"/>
                    <a:pt x="5772" y="3194"/>
                  </a:cubicBezTo>
                  <a:cubicBezTo>
                    <a:pt x="5810" y="3245"/>
                    <a:pt x="5785" y="3295"/>
                    <a:pt x="5797" y="3333"/>
                  </a:cubicBezTo>
                  <a:cubicBezTo>
                    <a:pt x="5722" y="3320"/>
                    <a:pt x="5797" y="3182"/>
                    <a:pt x="5709" y="3182"/>
                  </a:cubicBezTo>
                  <a:cubicBezTo>
                    <a:pt x="5621" y="3182"/>
                    <a:pt x="5671" y="3270"/>
                    <a:pt x="5671" y="3320"/>
                  </a:cubicBezTo>
                  <a:cubicBezTo>
                    <a:pt x="5596" y="3308"/>
                    <a:pt x="5671" y="3169"/>
                    <a:pt x="5583" y="3169"/>
                  </a:cubicBezTo>
                  <a:cubicBezTo>
                    <a:pt x="5495" y="3169"/>
                    <a:pt x="5546" y="3270"/>
                    <a:pt x="5546" y="3308"/>
                  </a:cubicBezTo>
                  <a:cubicBezTo>
                    <a:pt x="5495" y="3308"/>
                    <a:pt x="5508" y="3232"/>
                    <a:pt x="5508" y="3182"/>
                  </a:cubicBezTo>
                  <a:lnTo>
                    <a:pt x="5508" y="3144"/>
                  </a:lnTo>
                  <a:cubicBezTo>
                    <a:pt x="5515" y="3141"/>
                    <a:pt x="5520" y="3139"/>
                    <a:pt x="5525" y="3139"/>
                  </a:cubicBezTo>
                  <a:close/>
                  <a:moveTo>
                    <a:pt x="3014" y="3306"/>
                  </a:moveTo>
                  <a:cubicBezTo>
                    <a:pt x="3025" y="3306"/>
                    <a:pt x="2996" y="3322"/>
                    <a:pt x="2992" y="3322"/>
                  </a:cubicBezTo>
                  <a:cubicBezTo>
                    <a:pt x="2991" y="3322"/>
                    <a:pt x="2991" y="3322"/>
                    <a:pt x="2993" y="3320"/>
                  </a:cubicBezTo>
                  <a:lnTo>
                    <a:pt x="2993" y="3320"/>
                  </a:lnTo>
                  <a:lnTo>
                    <a:pt x="2968" y="3345"/>
                  </a:lnTo>
                  <a:cubicBezTo>
                    <a:pt x="2968" y="3345"/>
                    <a:pt x="2940" y="3318"/>
                    <a:pt x="2956" y="3318"/>
                  </a:cubicBezTo>
                  <a:cubicBezTo>
                    <a:pt x="2959" y="3318"/>
                    <a:pt x="2962" y="3318"/>
                    <a:pt x="2968" y="3320"/>
                  </a:cubicBezTo>
                  <a:cubicBezTo>
                    <a:pt x="2996" y="3310"/>
                    <a:pt x="3010" y="3306"/>
                    <a:pt x="3014" y="3306"/>
                  </a:cubicBezTo>
                  <a:close/>
                  <a:moveTo>
                    <a:pt x="8883" y="3177"/>
                  </a:moveTo>
                  <a:cubicBezTo>
                    <a:pt x="8895" y="3177"/>
                    <a:pt x="8900" y="3189"/>
                    <a:pt x="8891" y="3207"/>
                  </a:cubicBezTo>
                  <a:cubicBezTo>
                    <a:pt x="8911" y="3207"/>
                    <a:pt x="8923" y="3191"/>
                    <a:pt x="8940" y="3191"/>
                  </a:cubicBezTo>
                  <a:cubicBezTo>
                    <a:pt x="8944" y="3191"/>
                    <a:pt x="8948" y="3192"/>
                    <a:pt x="8953" y="3194"/>
                  </a:cubicBezTo>
                  <a:cubicBezTo>
                    <a:pt x="8978" y="3194"/>
                    <a:pt x="8990" y="3230"/>
                    <a:pt x="9014" y="3244"/>
                  </a:cubicBezTo>
                  <a:lnTo>
                    <a:pt x="9014" y="3244"/>
                  </a:lnTo>
                  <a:cubicBezTo>
                    <a:pt x="9006" y="3273"/>
                    <a:pt x="9029" y="3324"/>
                    <a:pt x="9029" y="3358"/>
                  </a:cubicBezTo>
                  <a:cubicBezTo>
                    <a:pt x="8953" y="3345"/>
                    <a:pt x="9029" y="3207"/>
                    <a:pt x="8941" y="3207"/>
                  </a:cubicBezTo>
                  <a:cubicBezTo>
                    <a:pt x="8853" y="3207"/>
                    <a:pt x="8903" y="3295"/>
                    <a:pt x="8916" y="3333"/>
                  </a:cubicBezTo>
                  <a:cubicBezTo>
                    <a:pt x="8853" y="3333"/>
                    <a:pt x="8878" y="3232"/>
                    <a:pt x="8865" y="3182"/>
                  </a:cubicBezTo>
                  <a:cubicBezTo>
                    <a:pt x="8872" y="3179"/>
                    <a:pt x="8878" y="3177"/>
                    <a:pt x="8883" y="3177"/>
                  </a:cubicBezTo>
                  <a:close/>
                  <a:moveTo>
                    <a:pt x="10714" y="3132"/>
                  </a:moveTo>
                  <a:cubicBezTo>
                    <a:pt x="10739" y="3132"/>
                    <a:pt x="10752" y="3144"/>
                    <a:pt x="10739" y="3169"/>
                  </a:cubicBezTo>
                  <a:cubicBezTo>
                    <a:pt x="10759" y="3169"/>
                    <a:pt x="10763" y="3153"/>
                    <a:pt x="10783" y="3153"/>
                  </a:cubicBezTo>
                  <a:cubicBezTo>
                    <a:pt x="10788" y="3153"/>
                    <a:pt x="10794" y="3154"/>
                    <a:pt x="10802" y="3157"/>
                  </a:cubicBezTo>
                  <a:cubicBezTo>
                    <a:pt x="10852" y="3157"/>
                    <a:pt x="10940" y="3257"/>
                    <a:pt x="10890" y="3308"/>
                  </a:cubicBezTo>
                  <a:lnTo>
                    <a:pt x="10877" y="3308"/>
                  </a:lnTo>
                  <a:cubicBezTo>
                    <a:pt x="10866" y="3316"/>
                    <a:pt x="10855" y="3320"/>
                    <a:pt x="10846" y="3320"/>
                  </a:cubicBezTo>
                  <a:cubicBezTo>
                    <a:pt x="10815" y="3320"/>
                    <a:pt x="10793" y="3282"/>
                    <a:pt x="10764" y="3282"/>
                  </a:cubicBezTo>
                  <a:lnTo>
                    <a:pt x="10764" y="3358"/>
                  </a:lnTo>
                  <a:cubicBezTo>
                    <a:pt x="10701" y="3345"/>
                    <a:pt x="10714" y="3194"/>
                    <a:pt x="10714" y="3132"/>
                  </a:cubicBezTo>
                  <a:close/>
                  <a:moveTo>
                    <a:pt x="10984" y="3186"/>
                  </a:moveTo>
                  <a:cubicBezTo>
                    <a:pt x="11033" y="3186"/>
                    <a:pt x="11091" y="3231"/>
                    <a:pt x="11091" y="3282"/>
                  </a:cubicBezTo>
                  <a:cubicBezTo>
                    <a:pt x="11091" y="3289"/>
                    <a:pt x="11083" y="3291"/>
                    <a:pt x="11071" y="3291"/>
                  </a:cubicBezTo>
                  <a:cubicBezTo>
                    <a:pt x="11035" y="3291"/>
                    <a:pt x="10962" y="3270"/>
                    <a:pt x="10953" y="3270"/>
                  </a:cubicBezTo>
                  <a:lnTo>
                    <a:pt x="10953" y="3270"/>
                  </a:lnTo>
                  <a:cubicBezTo>
                    <a:pt x="10978" y="3358"/>
                    <a:pt x="11079" y="3308"/>
                    <a:pt x="11091" y="3358"/>
                  </a:cubicBezTo>
                  <a:cubicBezTo>
                    <a:pt x="11086" y="3359"/>
                    <a:pt x="11080" y="3360"/>
                    <a:pt x="11073" y="3360"/>
                  </a:cubicBezTo>
                  <a:cubicBezTo>
                    <a:pt x="11006" y="3360"/>
                    <a:pt x="10893" y="3300"/>
                    <a:pt x="10928" y="3220"/>
                  </a:cubicBezTo>
                  <a:cubicBezTo>
                    <a:pt x="10940" y="3196"/>
                    <a:pt x="10961" y="3186"/>
                    <a:pt x="10984" y="3186"/>
                  </a:cubicBezTo>
                  <a:close/>
                  <a:moveTo>
                    <a:pt x="6250" y="3207"/>
                  </a:moveTo>
                  <a:cubicBezTo>
                    <a:pt x="6330" y="3230"/>
                    <a:pt x="6274" y="3347"/>
                    <a:pt x="6331" y="3368"/>
                  </a:cubicBezTo>
                  <a:lnTo>
                    <a:pt x="6331" y="3368"/>
                  </a:lnTo>
                  <a:cubicBezTo>
                    <a:pt x="6322" y="3369"/>
                    <a:pt x="6313" y="3370"/>
                    <a:pt x="6305" y="3370"/>
                  </a:cubicBezTo>
                  <a:cubicBezTo>
                    <a:pt x="6278" y="3370"/>
                    <a:pt x="6256" y="3358"/>
                    <a:pt x="6250" y="3308"/>
                  </a:cubicBezTo>
                  <a:lnTo>
                    <a:pt x="6250" y="3207"/>
                  </a:lnTo>
                  <a:close/>
                  <a:moveTo>
                    <a:pt x="5935" y="3216"/>
                  </a:moveTo>
                  <a:cubicBezTo>
                    <a:pt x="5993" y="3216"/>
                    <a:pt x="5974" y="3302"/>
                    <a:pt x="5986" y="3358"/>
                  </a:cubicBezTo>
                  <a:lnTo>
                    <a:pt x="5961" y="3383"/>
                  </a:lnTo>
                  <a:lnTo>
                    <a:pt x="5923" y="3383"/>
                  </a:lnTo>
                  <a:lnTo>
                    <a:pt x="5910" y="3220"/>
                  </a:lnTo>
                  <a:cubicBezTo>
                    <a:pt x="5920" y="3217"/>
                    <a:pt x="5928" y="3216"/>
                    <a:pt x="5935" y="3216"/>
                  </a:cubicBezTo>
                  <a:close/>
                  <a:moveTo>
                    <a:pt x="9067" y="3207"/>
                  </a:moveTo>
                  <a:cubicBezTo>
                    <a:pt x="9142" y="3232"/>
                    <a:pt x="9142" y="3308"/>
                    <a:pt x="9142" y="3383"/>
                  </a:cubicBezTo>
                  <a:cubicBezTo>
                    <a:pt x="9079" y="3370"/>
                    <a:pt x="9142" y="3220"/>
                    <a:pt x="9054" y="3220"/>
                  </a:cubicBezTo>
                  <a:cubicBezTo>
                    <a:pt x="9030" y="3220"/>
                    <a:pt x="9018" y="3229"/>
                    <a:pt x="9014" y="3243"/>
                  </a:cubicBezTo>
                  <a:lnTo>
                    <a:pt x="9014" y="3243"/>
                  </a:lnTo>
                  <a:lnTo>
                    <a:pt x="9004" y="3232"/>
                  </a:lnTo>
                  <a:cubicBezTo>
                    <a:pt x="9016" y="3232"/>
                    <a:pt x="9041" y="3207"/>
                    <a:pt x="9067" y="3207"/>
                  </a:cubicBezTo>
                  <a:close/>
                  <a:moveTo>
                    <a:pt x="9180" y="3220"/>
                  </a:moveTo>
                  <a:cubicBezTo>
                    <a:pt x="9217" y="3220"/>
                    <a:pt x="9217" y="3257"/>
                    <a:pt x="9217" y="3257"/>
                  </a:cubicBezTo>
                  <a:cubicBezTo>
                    <a:pt x="9230" y="3249"/>
                    <a:pt x="9243" y="3246"/>
                    <a:pt x="9255" y="3246"/>
                  </a:cubicBezTo>
                  <a:cubicBezTo>
                    <a:pt x="9279" y="3246"/>
                    <a:pt x="9301" y="3257"/>
                    <a:pt x="9318" y="3257"/>
                  </a:cubicBezTo>
                  <a:lnTo>
                    <a:pt x="9305" y="3257"/>
                  </a:lnTo>
                  <a:cubicBezTo>
                    <a:pt x="9289" y="3257"/>
                    <a:pt x="9285" y="3258"/>
                    <a:pt x="9287" y="3260"/>
                  </a:cubicBezTo>
                  <a:lnTo>
                    <a:pt x="9287" y="3260"/>
                  </a:lnTo>
                  <a:cubicBezTo>
                    <a:pt x="9282" y="3258"/>
                    <a:pt x="9275" y="3257"/>
                    <a:pt x="9268" y="3257"/>
                  </a:cubicBezTo>
                  <a:cubicBezTo>
                    <a:pt x="9263" y="3257"/>
                    <a:pt x="9258" y="3256"/>
                    <a:pt x="9254" y="3256"/>
                  </a:cubicBezTo>
                  <a:cubicBezTo>
                    <a:pt x="9185" y="3256"/>
                    <a:pt x="9230" y="3348"/>
                    <a:pt x="9230" y="3383"/>
                  </a:cubicBezTo>
                  <a:cubicBezTo>
                    <a:pt x="9167" y="3370"/>
                    <a:pt x="9192" y="3270"/>
                    <a:pt x="9180" y="3220"/>
                  </a:cubicBezTo>
                  <a:close/>
                  <a:moveTo>
                    <a:pt x="11116" y="3220"/>
                  </a:moveTo>
                  <a:cubicBezTo>
                    <a:pt x="11154" y="3220"/>
                    <a:pt x="11167" y="3220"/>
                    <a:pt x="11154" y="3257"/>
                  </a:cubicBezTo>
                  <a:cubicBezTo>
                    <a:pt x="11154" y="3257"/>
                    <a:pt x="11182" y="3230"/>
                    <a:pt x="11198" y="3230"/>
                  </a:cubicBezTo>
                  <a:cubicBezTo>
                    <a:pt x="11200" y="3230"/>
                    <a:pt x="11202" y="3230"/>
                    <a:pt x="11204" y="3232"/>
                  </a:cubicBezTo>
                  <a:cubicBezTo>
                    <a:pt x="11217" y="3245"/>
                    <a:pt x="11229" y="3257"/>
                    <a:pt x="11204" y="3257"/>
                  </a:cubicBezTo>
                  <a:cubicBezTo>
                    <a:pt x="11201" y="3257"/>
                    <a:pt x="11197" y="3256"/>
                    <a:pt x="11194" y="3256"/>
                  </a:cubicBezTo>
                  <a:cubicBezTo>
                    <a:pt x="11144" y="3256"/>
                    <a:pt x="11167" y="3348"/>
                    <a:pt x="11167" y="3383"/>
                  </a:cubicBezTo>
                  <a:cubicBezTo>
                    <a:pt x="11116" y="3370"/>
                    <a:pt x="11129" y="3270"/>
                    <a:pt x="11116" y="3220"/>
                  </a:cubicBezTo>
                  <a:close/>
                  <a:moveTo>
                    <a:pt x="6376" y="3232"/>
                  </a:moveTo>
                  <a:cubicBezTo>
                    <a:pt x="6438" y="3232"/>
                    <a:pt x="6413" y="3333"/>
                    <a:pt x="6426" y="3383"/>
                  </a:cubicBezTo>
                  <a:cubicBezTo>
                    <a:pt x="6419" y="3386"/>
                    <a:pt x="6413" y="3388"/>
                    <a:pt x="6408" y="3388"/>
                  </a:cubicBezTo>
                  <a:cubicBezTo>
                    <a:pt x="6395" y="3388"/>
                    <a:pt x="6388" y="3376"/>
                    <a:pt x="6388" y="3358"/>
                  </a:cubicBezTo>
                  <a:cubicBezTo>
                    <a:pt x="6375" y="3358"/>
                    <a:pt x="6360" y="3361"/>
                    <a:pt x="6345" y="3365"/>
                  </a:cubicBezTo>
                  <a:lnTo>
                    <a:pt x="6345" y="3365"/>
                  </a:lnTo>
                  <a:lnTo>
                    <a:pt x="6338" y="3358"/>
                  </a:lnTo>
                  <a:cubicBezTo>
                    <a:pt x="6413" y="3358"/>
                    <a:pt x="6376" y="3270"/>
                    <a:pt x="6376" y="3232"/>
                  </a:cubicBezTo>
                  <a:close/>
                  <a:moveTo>
                    <a:pt x="6104" y="3207"/>
                  </a:moveTo>
                  <a:cubicBezTo>
                    <a:pt x="6115" y="3207"/>
                    <a:pt x="6124" y="3217"/>
                    <a:pt x="6124" y="3232"/>
                  </a:cubicBezTo>
                  <a:lnTo>
                    <a:pt x="6111" y="3270"/>
                  </a:lnTo>
                  <a:cubicBezTo>
                    <a:pt x="6103" y="3267"/>
                    <a:pt x="6095" y="3266"/>
                    <a:pt x="6089" y="3266"/>
                  </a:cubicBezTo>
                  <a:cubicBezTo>
                    <a:pt x="6028" y="3266"/>
                    <a:pt x="6050" y="3362"/>
                    <a:pt x="6061" y="3396"/>
                  </a:cubicBezTo>
                  <a:cubicBezTo>
                    <a:pt x="5986" y="3396"/>
                    <a:pt x="6011" y="3282"/>
                    <a:pt x="6011" y="3232"/>
                  </a:cubicBezTo>
                  <a:cubicBezTo>
                    <a:pt x="6049" y="3232"/>
                    <a:pt x="6036" y="3270"/>
                    <a:pt x="6049" y="3270"/>
                  </a:cubicBezTo>
                  <a:cubicBezTo>
                    <a:pt x="6063" y="3226"/>
                    <a:pt x="6087" y="3207"/>
                    <a:pt x="6104" y="3207"/>
                  </a:cubicBezTo>
                  <a:close/>
                  <a:moveTo>
                    <a:pt x="6627" y="3282"/>
                  </a:moveTo>
                  <a:lnTo>
                    <a:pt x="6614" y="3308"/>
                  </a:lnTo>
                  <a:cubicBezTo>
                    <a:pt x="6628" y="3302"/>
                    <a:pt x="6641" y="3300"/>
                    <a:pt x="6655" y="3300"/>
                  </a:cubicBezTo>
                  <a:cubicBezTo>
                    <a:pt x="6706" y="3300"/>
                    <a:pt x="6753" y="3336"/>
                    <a:pt x="6753" y="3396"/>
                  </a:cubicBezTo>
                  <a:lnTo>
                    <a:pt x="6614" y="3383"/>
                  </a:lnTo>
                  <a:lnTo>
                    <a:pt x="6614" y="3383"/>
                  </a:lnTo>
                  <a:cubicBezTo>
                    <a:pt x="6614" y="3388"/>
                    <a:pt x="6615" y="3392"/>
                    <a:pt x="6615" y="3396"/>
                  </a:cubicBezTo>
                  <a:lnTo>
                    <a:pt x="6615" y="3396"/>
                  </a:lnTo>
                  <a:cubicBezTo>
                    <a:pt x="6591" y="3356"/>
                    <a:pt x="6582" y="3312"/>
                    <a:pt x="6627" y="3282"/>
                  </a:cubicBezTo>
                  <a:close/>
                  <a:moveTo>
                    <a:pt x="6171" y="3241"/>
                  </a:moveTo>
                  <a:cubicBezTo>
                    <a:pt x="6222" y="3241"/>
                    <a:pt x="6212" y="3327"/>
                    <a:pt x="6212" y="3383"/>
                  </a:cubicBezTo>
                  <a:lnTo>
                    <a:pt x="6187" y="3408"/>
                  </a:lnTo>
                  <a:cubicBezTo>
                    <a:pt x="6124" y="3408"/>
                    <a:pt x="6149" y="3295"/>
                    <a:pt x="6149" y="3245"/>
                  </a:cubicBezTo>
                  <a:cubicBezTo>
                    <a:pt x="6157" y="3242"/>
                    <a:pt x="6164" y="3241"/>
                    <a:pt x="6171" y="3241"/>
                  </a:cubicBezTo>
                  <a:close/>
                  <a:moveTo>
                    <a:pt x="9291" y="3262"/>
                  </a:moveTo>
                  <a:cubicBezTo>
                    <a:pt x="9307" y="3267"/>
                    <a:pt x="9352" y="3273"/>
                    <a:pt x="9363" y="3273"/>
                  </a:cubicBezTo>
                  <a:cubicBezTo>
                    <a:pt x="9367" y="3273"/>
                    <a:pt x="9366" y="3272"/>
                    <a:pt x="9356" y="3270"/>
                  </a:cubicBezTo>
                  <a:lnTo>
                    <a:pt x="9356" y="3270"/>
                  </a:lnTo>
                  <a:cubicBezTo>
                    <a:pt x="9456" y="3295"/>
                    <a:pt x="9456" y="3320"/>
                    <a:pt x="9469" y="3433"/>
                  </a:cubicBezTo>
                  <a:cubicBezTo>
                    <a:pt x="9406" y="3421"/>
                    <a:pt x="9456" y="3282"/>
                    <a:pt x="9381" y="3282"/>
                  </a:cubicBezTo>
                  <a:cubicBezTo>
                    <a:pt x="9305" y="3282"/>
                    <a:pt x="9356" y="3370"/>
                    <a:pt x="9356" y="3408"/>
                  </a:cubicBezTo>
                  <a:cubicBezTo>
                    <a:pt x="9289" y="3397"/>
                    <a:pt x="9341" y="3287"/>
                    <a:pt x="9291" y="3262"/>
                  </a:cubicBezTo>
                  <a:close/>
                  <a:moveTo>
                    <a:pt x="7889" y="3390"/>
                  </a:moveTo>
                  <a:cubicBezTo>
                    <a:pt x="7890" y="3390"/>
                    <a:pt x="7889" y="3391"/>
                    <a:pt x="7885" y="3396"/>
                  </a:cubicBezTo>
                  <a:lnTo>
                    <a:pt x="7872" y="3433"/>
                  </a:lnTo>
                  <a:cubicBezTo>
                    <a:pt x="7869" y="3435"/>
                    <a:pt x="7866" y="3435"/>
                    <a:pt x="7863" y="3435"/>
                  </a:cubicBezTo>
                  <a:cubicBezTo>
                    <a:pt x="7839" y="3435"/>
                    <a:pt x="7813" y="3396"/>
                    <a:pt x="7847" y="3396"/>
                  </a:cubicBezTo>
                  <a:cubicBezTo>
                    <a:pt x="7872" y="3396"/>
                    <a:pt x="7886" y="3390"/>
                    <a:pt x="7889" y="3390"/>
                  </a:cubicBezTo>
                  <a:close/>
                  <a:moveTo>
                    <a:pt x="6564" y="3257"/>
                  </a:moveTo>
                  <a:lnTo>
                    <a:pt x="6539" y="3282"/>
                  </a:lnTo>
                  <a:cubicBezTo>
                    <a:pt x="6564" y="3282"/>
                    <a:pt x="6564" y="3295"/>
                    <a:pt x="6552" y="3320"/>
                  </a:cubicBezTo>
                  <a:cubicBezTo>
                    <a:pt x="6544" y="3318"/>
                    <a:pt x="6538" y="3317"/>
                    <a:pt x="6532" y="3317"/>
                  </a:cubicBezTo>
                  <a:cubicBezTo>
                    <a:pt x="6481" y="3317"/>
                    <a:pt x="6501" y="3412"/>
                    <a:pt x="6501" y="3446"/>
                  </a:cubicBezTo>
                  <a:cubicBezTo>
                    <a:pt x="6438" y="3446"/>
                    <a:pt x="6464" y="3333"/>
                    <a:pt x="6464" y="3282"/>
                  </a:cubicBezTo>
                  <a:cubicBezTo>
                    <a:pt x="6489" y="3282"/>
                    <a:pt x="6501" y="3295"/>
                    <a:pt x="6489" y="3320"/>
                  </a:cubicBezTo>
                  <a:cubicBezTo>
                    <a:pt x="6526" y="3282"/>
                    <a:pt x="6526" y="3257"/>
                    <a:pt x="6564" y="3257"/>
                  </a:cubicBezTo>
                  <a:close/>
                  <a:moveTo>
                    <a:pt x="2704" y="3345"/>
                  </a:moveTo>
                  <a:lnTo>
                    <a:pt x="2679" y="3370"/>
                  </a:lnTo>
                  <a:cubicBezTo>
                    <a:pt x="2693" y="3362"/>
                    <a:pt x="2709" y="3358"/>
                    <a:pt x="2725" y="3358"/>
                  </a:cubicBezTo>
                  <a:cubicBezTo>
                    <a:pt x="2777" y="3358"/>
                    <a:pt x="2827" y="3401"/>
                    <a:pt x="2817" y="3459"/>
                  </a:cubicBezTo>
                  <a:lnTo>
                    <a:pt x="2679" y="3459"/>
                  </a:lnTo>
                  <a:cubicBezTo>
                    <a:pt x="2679" y="3461"/>
                    <a:pt x="2679" y="3464"/>
                    <a:pt x="2679" y="3467"/>
                  </a:cubicBezTo>
                  <a:lnTo>
                    <a:pt x="2679" y="3467"/>
                  </a:lnTo>
                  <a:cubicBezTo>
                    <a:pt x="2652" y="3425"/>
                    <a:pt x="2650" y="3376"/>
                    <a:pt x="2704" y="3345"/>
                  </a:cubicBezTo>
                  <a:close/>
                  <a:moveTo>
                    <a:pt x="2440" y="3308"/>
                  </a:moveTo>
                  <a:cubicBezTo>
                    <a:pt x="2528" y="3320"/>
                    <a:pt x="2515" y="3446"/>
                    <a:pt x="2553" y="3459"/>
                  </a:cubicBezTo>
                  <a:lnTo>
                    <a:pt x="2553" y="3446"/>
                  </a:lnTo>
                  <a:cubicBezTo>
                    <a:pt x="2564" y="3388"/>
                    <a:pt x="2576" y="3319"/>
                    <a:pt x="2628" y="3319"/>
                  </a:cubicBezTo>
                  <a:cubicBezTo>
                    <a:pt x="2632" y="3319"/>
                    <a:pt x="2636" y="3319"/>
                    <a:pt x="2641" y="3320"/>
                  </a:cubicBezTo>
                  <a:lnTo>
                    <a:pt x="2565" y="3471"/>
                  </a:lnTo>
                  <a:cubicBezTo>
                    <a:pt x="2502" y="3471"/>
                    <a:pt x="2477" y="3358"/>
                    <a:pt x="2440" y="3308"/>
                  </a:cubicBezTo>
                  <a:close/>
                  <a:moveTo>
                    <a:pt x="6639" y="3429"/>
                  </a:moveTo>
                  <a:lnTo>
                    <a:pt x="6639" y="3429"/>
                  </a:lnTo>
                  <a:cubicBezTo>
                    <a:pt x="6673" y="3445"/>
                    <a:pt x="6731" y="3427"/>
                    <a:pt x="6740" y="3471"/>
                  </a:cubicBezTo>
                  <a:lnTo>
                    <a:pt x="6677" y="3471"/>
                  </a:lnTo>
                  <a:cubicBezTo>
                    <a:pt x="6665" y="3459"/>
                    <a:pt x="6651" y="3444"/>
                    <a:pt x="6639" y="3429"/>
                  </a:cubicBezTo>
                  <a:close/>
                  <a:moveTo>
                    <a:pt x="7029" y="3232"/>
                  </a:moveTo>
                  <a:cubicBezTo>
                    <a:pt x="7105" y="3245"/>
                    <a:pt x="7080" y="3408"/>
                    <a:pt x="7092" y="3471"/>
                  </a:cubicBezTo>
                  <a:cubicBezTo>
                    <a:pt x="7055" y="3471"/>
                    <a:pt x="7042" y="3471"/>
                    <a:pt x="7055" y="3433"/>
                  </a:cubicBezTo>
                  <a:cubicBezTo>
                    <a:pt x="7031" y="3433"/>
                    <a:pt x="6996" y="3445"/>
                    <a:pt x="6965" y="3445"/>
                  </a:cubicBezTo>
                  <a:cubicBezTo>
                    <a:pt x="6929" y="3445"/>
                    <a:pt x="6898" y="3430"/>
                    <a:pt x="6891" y="3370"/>
                  </a:cubicBezTo>
                  <a:cubicBezTo>
                    <a:pt x="6886" y="3322"/>
                    <a:pt x="6901" y="3308"/>
                    <a:pt x="6924" y="3308"/>
                  </a:cubicBezTo>
                  <a:cubicBezTo>
                    <a:pt x="6956" y="3308"/>
                    <a:pt x="7001" y="3333"/>
                    <a:pt x="7029" y="3333"/>
                  </a:cubicBezTo>
                  <a:lnTo>
                    <a:pt x="7029" y="3232"/>
                  </a:lnTo>
                  <a:close/>
                  <a:moveTo>
                    <a:pt x="9584" y="3318"/>
                  </a:moveTo>
                  <a:cubicBezTo>
                    <a:pt x="9591" y="3318"/>
                    <a:pt x="9599" y="3319"/>
                    <a:pt x="9607" y="3320"/>
                  </a:cubicBezTo>
                  <a:cubicBezTo>
                    <a:pt x="9704" y="3320"/>
                    <a:pt x="9743" y="3472"/>
                    <a:pt x="9633" y="3472"/>
                  </a:cubicBezTo>
                  <a:cubicBezTo>
                    <a:pt x="9629" y="3472"/>
                    <a:pt x="9625" y="3472"/>
                    <a:pt x="9620" y="3471"/>
                  </a:cubicBezTo>
                  <a:lnTo>
                    <a:pt x="9620" y="3484"/>
                  </a:lnTo>
                  <a:cubicBezTo>
                    <a:pt x="9526" y="3472"/>
                    <a:pt x="9487" y="3318"/>
                    <a:pt x="9584" y="3318"/>
                  </a:cubicBezTo>
                  <a:close/>
                  <a:moveTo>
                    <a:pt x="7174" y="3332"/>
                  </a:moveTo>
                  <a:cubicBezTo>
                    <a:pt x="7230" y="3332"/>
                    <a:pt x="7294" y="3364"/>
                    <a:pt x="7294" y="3421"/>
                  </a:cubicBezTo>
                  <a:lnTo>
                    <a:pt x="7281" y="3421"/>
                  </a:lnTo>
                  <a:cubicBezTo>
                    <a:pt x="7281" y="3469"/>
                    <a:pt x="7249" y="3490"/>
                    <a:pt x="7211" y="3490"/>
                  </a:cubicBezTo>
                  <a:cubicBezTo>
                    <a:pt x="7160" y="3490"/>
                    <a:pt x="7099" y="3453"/>
                    <a:pt x="7092" y="3396"/>
                  </a:cubicBezTo>
                  <a:cubicBezTo>
                    <a:pt x="7092" y="3352"/>
                    <a:pt x="7131" y="3332"/>
                    <a:pt x="7174" y="3332"/>
                  </a:cubicBezTo>
                  <a:close/>
                  <a:moveTo>
                    <a:pt x="5319" y="3446"/>
                  </a:moveTo>
                  <a:cubicBezTo>
                    <a:pt x="5370" y="3456"/>
                    <a:pt x="5331" y="3491"/>
                    <a:pt x="5314" y="3491"/>
                  </a:cubicBezTo>
                  <a:cubicBezTo>
                    <a:pt x="5310" y="3491"/>
                    <a:pt x="5307" y="3489"/>
                    <a:pt x="5307" y="3484"/>
                  </a:cubicBezTo>
                  <a:lnTo>
                    <a:pt x="5319" y="3484"/>
                  </a:lnTo>
                  <a:cubicBezTo>
                    <a:pt x="5319" y="3484"/>
                    <a:pt x="5282" y="3446"/>
                    <a:pt x="5319" y="3446"/>
                  </a:cubicBezTo>
                  <a:close/>
                  <a:moveTo>
                    <a:pt x="7344" y="3270"/>
                  </a:moveTo>
                  <a:cubicBezTo>
                    <a:pt x="7390" y="3293"/>
                    <a:pt x="7383" y="3432"/>
                    <a:pt x="7382" y="3504"/>
                  </a:cubicBezTo>
                  <a:lnTo>
                    <a:pt x="7382" y="3504"/>
                  </a:lnTo>
                  <a:cubicBezTo>
                    <a:pt x="7333" y="3473"/>
                    <a:pt x="7344" y="3328"/>
                    <a:pt x="7344" y="3270"/>
                  </a:cubicBezTo>
                  <a:close/>
                  <a:moveTo>
                    <a:pt x="8337" y="3509"/>
                  </a:moveTo>
                  <a:cubicBezTo>
                    <a:pt x="8338" y="3509"/>
                    <a:pt x="8339" y="3509"/>
                    <a:pt x="8340" y="3509"/>
                  </a:cubicBezTo>
                  <a:lnTo>
                    <a:pt x="8340" y="3509"/>
                  </a:lnTo>
                  <a:cubicBezTo>
                    <a:pt x="8343" y="3509"/>
                    <a:pt x="8346" y="3509"/>
                    <a:pt x="8350" y="3509"/>
                  </a:cubicBezTo>
                  <a:close/>
                  <a:moveTo>
                    <a:pt x="3558" y="3521"/>
                  </a:moveTo>
                  <a:lnTo>
                    <a:pt x="3558" y="3521"/>
                  </a:lnTo>
                  <a:cubicBezTo>
                    <a:pt x="3555" y="3521"/>
                    <a:pt x="3551" y="3521"/>
                    <a:pt x="3546" y="3521"/>
                  </a:cubicBezTo>
                  <a:lnTo>
                    <a:pt x="3559" y="3521"/>
                  </a:lnTo>
                  <a:cubicBezTo>
                    <a:pt x="3559" y="3521"/>
                    <a:pt x="3558" y="3521"/>
                    <a:pt x="3558" y="3521"/>
                  </a:cubicBezTo>
                  <a:close/>
                  <a:moveTo>
                    <a:pt x="9859" y="3282"/>
                  </a:moveTo>
                  <a:lnTo>
                    <a:pt x="9859" y="3282"/>
                  </a:lnTo>
                  <a:cubicBezTo>
                    <a:pt x="9934" y="3295"/>
                    <a:pt x="9909" y="3459"/>
                    <a:pt x="9922" y="3521"/>
                  </a:cubicBezTo>
                  <a:cubicBezTo>
                    <a:pt x="9896" y="3521"/>
                    <a:pt x="9884" y="3509"/>
                    <a:pt x="9884" y="3496"/>
                  </a:cubicBezTo>
                  <a:cubicBezTo>
                    <a:pt x="9879" y="3495"/>
                    <a:pt x="9875" y="3494"/>
                    <a:pt x="9871" y="3494"/>
                  </a:cubicBezTo>
                  <a:cubicBezTo>
                    <a:pt x="9854" y="3494"/>
                    <a:pt x="9839" y="3503"/>
                    <a:pt x="9822" y="3503"/>
                  </a:cubicBezTo>
                  <a:cubicBezTo>
                    <a:pt x="9807" y="3503"/>
                    <a:pt x="9791" y="3497"/>
                    <a:pt x="9771" y="3471"/>
                  </a:cubicBezTo>
                  <a:cubicBezTo>
                    <a:pt x="9724" y="3424"/>
                    <a:pt x="9732" y="3344"/>
                    <a:pt x="9794" y="3344"/>
                  </a:cubicBezTo>
                  <a:cubicBezTo>
                    <a:pt x="9799" y="3344"/>
                    <a:pt x="9804" y="3345"/>
                    <a:pt x="9808" y="3345"/>
                  </a:cubicBezTo>
                  <a:cubicBezTo>
                    <a:pt x="9846" y="3345"/>
                    <a:pt x="9846" y="3370"/>
                    <a:pt x="9871" y="3383"/>
                  </a:cubicBezTo>
                  <a:lnTo>
                    <a:pt x="9859" y="3282"/>
                  </a:lnTo>
                  <a:close/>
                  <a:moveTo>
                    <a:pt x="7493" y="3380"/>
                  </a:moveTo>
                  <a:cubicBezTo>
                    <a:pt x="7544" y="3380"/>
                    <a:pt x="7608" y="3413"/>
                    <a:pt x="7608" y="3471"/>
                  </a:cubicBezTo>
                  <a:lnTo>
                    <a:pt x="7620" y="3459"/>
                  </a:lnTo>
                  <a:lnTo>
                    <a:pt x="7620" y="3459"/>
                  </a:lnTo>
                  <a:cubicBezTo>
                    <a:pt x="7620" y="3511"/>
                    <a:pt x="7589" y="3533"/>
                    <a:pt x="7552" y="3533"/>
                  </a:cubicBezTo>
                  <a:cubicBezTo>
                    <a:pt x="7501" y="3533"/>
                    <a:pt x="7439" y="3492"/>
                    <a:pt x="7432" y="3433"/>
                  </a:cubicBezTo>
                  <a:cubicBezTo>
                    <a:pt x="7427" y="3397"/>
                    <a:pt x="7456" y="3380"/>
                    <a:pt x="7493" y="3380"/>
                  </a:cubicBezTo>
                  <a:close/>
                  <a:moveTo>
                    <a:pt x="2713" y="3507"/>
                  </a:moveTo>
                  <a:lnTo>
                    <a:pt x="2713" y="3507"/>
                  </a:lnTo>
                  <a:cubicBezTo>
                    <a:pt x="2752" y="3517"/>
                    <a:pt x="2809" y="3501"/>
                    <a:pt x="2817" y="3534"/>
                  </a:cubicBezTo>
                  <a:lnTo>
                    <a:pt x="2754" y="3534"/>
                  </a:lnTo>
                  <a:cubicBezTo>
                    <a:pt x="2740" y="3527"/>
                    <a:pt x="2726" y="3517"/>
                    <a:pt x="2713" y="3507"/>
                  </a:cubicBezTo>
                  <a:close/>
                  <a:moveTo>
                    <a:pt x="2878" y="3302"/>
                  </a:moveTo>
                  <a:cubicBezTo>
                    <a:pt x="2924" y="3336"/>
                    <a:pt x="2905" y="3479"/>
                    <a:pt x="2905" y="3534"/>
                  </a:cubicBezTo>
                  <a:cubicBezTo>
                    <a:pt x="2864" y="3503"/>
                    <a:pt x="2873" y="3381"/>
                    <a:pt x="2878" y="3302"/>
                  </a:cubicBezTo>
                  <a:close/>
                  <a:moveTo>
                    <a:pt x="2995" y="3375"/>
                  </a:moveTo>
                  <a:cubicBezTo>
                    <a:pt x="3036" y="3375"/>
                    <a:pt x="3018" y="3455"/>
                    <a:pt x="3018" y="3509"/>
                  </a:cubicBezTo>
                  <a:lnTo>
                    <a:pt x="3005" y="3547"/>
                  </a:lnTo>
                  <a:lnTo>
                    <a:pt x="2968" y="3547"/>
                  </a:lnTo>
                  <a:lnTo>
                    <a:pt x="2968" y="3383"/>
                  </a:lnTo>
                  <a:cubicBezTo>
                    <a:pt x="2979" y="3377"/>
                    <a:pt x="2988" y="3375"/>
                    <a:pt x="2995" y="3375"/>
                  </a:cubicBezTo>
                  <a:close/>
                  <a:moveTo>
                    <a:pt x="7675" y="3391"/>
                  </a:moveTo>
                  <a:cubicBezTo>
                    <a:pt x="7689" y="3391"/>
                    <a:pt x="7696" y="3405"/>
                    <a:pt x="7696" y="3433"/>
                  </a:cubicBezTo>
                  <a:cubicBezTo>
                    <a:pt x="7707" y="3433"/>
                    <a:pt x="7708" y="3406"/>
                    <a:pt x="7732" y="3406"/>
                  </a:cubicBezTo>
                  <a:cubicBezTo>
                    <a:pt x="7736" y="3406"/>
                    <a:pt x="7741" y="3406"/>
                    <a:pt x="7746" y="3408"/>
                  </a:cubicBezTo>
                  <a:cubicBezTo>
                    <a:pt x="7761" y="3408"/>
                    <a:pt x="7758" y="3413"/>
                    <a:pt x="7753" y="3419"/>
                  </a:cubicBezTo>
                  <a:lnTo>
                    <a:pt x="7753" y="3419"/>
                  </a:lnTo>
                  <a:cubicBezTo>
                    <a:pt x="7747" y="3418"/>
                    <a:pt x="7741" y="3417"/>
                    <a:pt x="7736" y="3417"/>
                  </a:cubicBezTo>
                  <a:cubicBezTo>
                    <a:pt x="7678" y="3417"/>
                    <a:pt x="7708" y="3513"/>
                    <a:pt x="7708" y="3547"/>
                  </a:cubicBezTo>
                  <a:cubicBezTo>
                    <a:pt x="7646" y="3547"/>
                    <a:pt x="7671" y="3446"/>
                    <a:pt x="7658" y="3396"/>
                  </a:cubicBezTo>
                  <a:cubicBezTo>
                    <a:pt x="7664" y="3392"/>
                    <a:pt x="7670" y="3391"/>
                    <a:pt x="7675" y="3391"/>
                  </a:cubicBezTo>
                  <a:close/>
                  <a:moveTo>
                    <a:pt x="3119" y="3308"/>
                  </a:moveTo>
                  <a:lnTo>
                    <a:pt x="3094" y="3333"/>
                  </a:lnTo>
                  <a:cubicBezTo>
                    <a:pt x="3094" y="3377"/>
                    <a:pt x="3106" y="3385"/>
                    <a:pt x="3120" y="3385"/>
                  </a:cubicBezTo>
                  <a:cubicBezTo>
                    <a:pt x="3127" y="3385"/>
                    <a:pt x="3134" y="3383"/>
                    <a:pt x="3140" y="3383"/>
                  </a:cubicBezTo>
                  <a:cubicBezTo>
                    <a:pt x="3149" y="3383"/>
                    <a:pt x="3156" y="3387"/>
                    <a:pt x="3156" y="3408"/>
                  </a:cubicBezTo>
                  <a:cubicBezTo>
                    <a:pt x="3149" y="3408"/>
                    <a:pt x="3143" y="3407"/>
                    <a:pt x="3137" y="3407"/>
                  </a:cubicBezTo>
                  <a:cubicBezTo>
                    <a:pt x="3007" y="3407"/>
                    <a:pt x="3156" y="3535"/>
                    <a:pt x="3156" y="3547"/>
                  </a:cubicBezTo>
                  <a:cubicBezTo>
                    <a:pt x="3143" y="3550"/>
                    <a:pt x="3132" y="3552"/>
                    <a:pt x="3122" y="3552"/>
                  </a:cubicBezTo>
                  <a:cubicBezTo>
                    <a:pt x="3034" y="3552"/>
                    <a:pt x="3099" y="3408"/>
                    <a:pt x="3031" y="3408"/>
                  </a:cubicBezTo>
                  <a:lnTo>
                    <a:pt x="3031" y="3383"/>
                  </a:lnTo>
                  <a:cubicBezTo>
                    <a:pt x="3119" y="3358"/>
                    <a:pt x="3043" y="3320"/>
                    <a:pt x="3119" y="3308"/>
                  </a:cubicBezTo>
                  <a:close/>
                  <a:moveTo>
                    <a:pt x="3554" y="3371"/>
                  </a:moveTo>
                  <a:cubicBezTo>
                    <a:pt x="3571" y="3371"/>
                    <a:pt x="3590" y="3375"/>
                    <a:pt x="3609" y="3383"/>
                  </a:cubicBezTo>
                  <a:cubicBezTo>
                    <a:pt x="3605" y="3398"/>
                    <a:pt x="3598" y="3403"/>
                    <a:pt x="3589" y="3403"/>
                  </a:cubicBezTo>
                  <a:cubicBezTo>
                    <a:pt x="3574" y="3403"/>
                    <a:pt x="3556" y="3389"/>
                    <a:pt x="3544" y="3389"/>
                  </a:cubicBezTo>
                  <a:cubicBezTo>
                    <a:pt x="3539" y="3389"/>
                    <a:pt x="3536" y="3391"/>
                    <a:pt x="3534" y="3396"/>
                  </a:cubicBezTo>
                  <a:cubicBezTo>
                    <a:pt x="3521" y="3433"/>
                    <a:pt x="3559" y="3421"/>
                    <a:pt x="3571" y="3446"/>
                  </a:cubicBezTo>
                  <a:cubicBezTo>
                    <a:pt x="3571" y="3471"/>
                    <a:pt x="3647" y="3459"/>
                    <a:pt x="3609" y="3521"/>
                  </a:cubicBezTo>
                  <a:cubicBezTo>
                    <a:pt x="3600" y="3545"/>
                    <a:pt x="3584" y="3552"/>
                    <a:pt x="3567" y="3552"/>
                  </a:cubicBezTo>
                  <a:cubicBezTo>
                    <a:pt x="3537" y="3552"/>
                    <a:pt x="3504" y="3529"/>
                    <a:pt x="3496" y="3521"/>
                  </a:cubicBezTo>
                  <a:cubicBezTo>
                    <a:pt x="3496" y="3509"/>
                    <a:pt x="3502" y="3503"/>
                    <a:pt x="3513" y="3503"/>
                  </a:cubicBezTo>
                  <a:cubicBezTo>
                    <a:pt x="3524" y="3503"/>
                    <a:pt x="3540" y="3509"/>
                    <a:pt x="3558" y="3521"/>
                  </a:cubicBezTo>
                  <a:lnTo>
                    <a:pt x="3558" y="3521"/>
                  </a:lnTo>
                  <a:cubicBezTo>
                    <a:pt x="3648" y="3516"/>
                    <a:pt x="3508" y="3446"/>
                    <a:pt x="3508" y="3446"/>
                  </a:cubicBezTo>
                  <a:cubicBezTo>
                    <a:pt x="3491" y="3393"/>
                    <a:pt x="3516" y="3371"/>
                    <a:pt x="3554" y="3371"/>
                  </a:cubicBezTo>
                  <a:close/>
                  <a:moveTo>
                    <a:pt x="3718" y="3384"/>
                  </a:moveTo>
                  <a:cubicBezTo>
                    <a:pt x="3745" y="3384"/>
                    <a:pt x="3774" y="3390"/>
                    <a:pt x="3785" y="3396"/>
                  </a:cubicBezTo>
                  <a:lnTo>
                    <a:pt x="3773" y="3396"/>
                  </a:lnTo>
                  <a:cubicBezTo>
                    <a:pt x="3769" y="3411"/>
                    <a:pt x="3761" y="3416"/>
                    <a:pt x="3753" y="3416"/>
                  </a:cubicBezTo>
                  <a:cubicBezTo>
                    <a:pt x="3738" y="3416"/>
                    <a:pt x="3719" y="3402"/>
                    <a:pt x="3707" y="3402"/>
                  </a:cubicBezTo>
                  <a:cubicBezTo>
                    <a:pt x="3703" y="3402"/>
                    <a:pt x="3699" y="3404"/>
                    <a:pt x="3697" y="3408"/>
                  </a:cubicBezTo>
                  <a:cubicBezTo>
                    <a:pt x="3685" y="3433"/>
                    <a:pt x="3722" y="3433"/>
                    <a:pt x="3735" y="3459"/>
                  </a:cubicBezTo>
                  <a:cubicBezTo>
                    <a:pt x="3735" y="3484"/>
                    <a:pt x="3810" y="3471"/>
                    <a:pt x="3773" y="3534"/>
                  </a:cubicBezTo>
                  <a:cubicBezTo>
                    <a:pt x="3763" y="3557"/>
                    <a:pt x="3747" y="3565"/>
                    <a:pt x="3730" y="3565"/>
                  </a:cubicBezTo>
                  <a:cubicBezTo>
                    <a:pt x="3700" y="3565"/>
                    <a:pt x="3667" y="3542"/>
                    <a:pt x="3659" y="3534"/>
                  </a:cubicBezTo>
                  <a:cubicBezTo>
                    <a:pt x="3663" y="3520"/>
                    <a:pt x="3671" y="3516"/>
                    <a:pt x="3681" y="3516"/>
                  </a:cubicBezTo>
                  <a:cubicBezTo>
                    <a:pt x="3698" y="3516"/>
                    <a:pt x="3719" y="3527"/>
                    <a:pt x="3733" y="3527"/>
                  </a:cubicBezTo>
                  <a:cubicBezTo>
                    <a:pt x="3742" y="3527"/>
                    <a:pt x="3747" y="3523"/>
                    <a:pt x="3747" y="3509"/>
                  </a:cubicBezTo>
                  <a:cubicBezTo>
                    <a:pt x="3760" y="3446"/>
                    <a:pt x="3659" y="3471"/>
                    <a:pt x="3659" y="3421"/>
                  </a:cubicBezTo>
                  <a:cubicBezTo>
                    <a:pt x="3652" y="3393"/>
                    <a:pt x="3684" y="3384"/>
                    <a:pt x="3718" y="3384"/>
                  </a:cubicBezTo>
                  <a:close/>
                  <a:moveTo>
                    <a:pt x="3369" y="3397"/>
                  </a:moveTo>
                  <a:cubicBezTo>
                    <a:pt x="3411" y="3397"/>
                    <a:pt x="3451" y="3426"/>
                    <a:pt x="3458" y="3484"/>
                  </a:cubicBezTo>
                  <a:cubicBezTo>
                    <a:pt x="3458" y="3492"/>
                    <a:pt x="3446" y="3495"/>
                    <a:pt x="3428" y="3495"/>
                  </a:cubicBezTo>
                  <a:cubicBezTo>
                    <a:pt x="3393" y="3495"/>
                    <a:pt x="3337" y="3484"/>
                    <a:pt x="3320" y="3484"/>
                  </a:cubicBezTo>
                  <a:cubicBezTo>
                    <a:pt x="3324" y="3506"/>
                    <a:pt x="3341" y="3511"/>
                    <a:pt x="3361" y="3511"/>
                  </a:cubicBezTo>
                  <a:cubicBezTo>
                    <a:pt x="3379" y="3511"/>
                    <a:pt x="3399" y="3507"/>
                    <a:pt x="3417" y="3507"/>
                  </a:cubicBezTo>
                  <a:cubicBezTo>
                    <a:pt x="3437" y="3507"/>
                    <a:pt x="3454" y="3512"/>
                    <a:pt x="3458" y="3534"/>
                  </a:cubicBezTo>
                  <a:lnTo>
                    <a:pt x="3446" y="3559"/>
                  </a:lnTo>
                  <a:cubicBezTo>
                    <a:pt x="3431" y="3564"/>
                    <a:pt x="3413" y="3567"/>
                    <a:pt x="3395" y="3567"/>
                  </a:cubicBezTo>
                  <a:cubicBezTo>
                    <a:pt x="3322" y="3567"/>
                    <a:pt x="3242" y="3526"/>
                    <a:pt x="3282" y="3446"/>
                  </a:cubicBezTo>
                  <a:cubicBezTo>
                    <a:pt x="3304" y="3414"/>
                    <a:pt x="3337" y="3397"/>
                    <a:pt x="3369" y="3397"/>
                  </a:cubicBezTo>
                  <a:close/>
                  <a:moveTo>
                    <a:pt x="3918" y="3395"/>
                  </a:moveTo>
                  <a:cubicBezTo>
                    <a:pt x="3967" y="3395"/>
                    <a:pt x="4011" y="3438"/>
                    <a:pt x="4011" y="3496"/>
                  </a:cubicBezTo>
                  <a:lnTo>
                    <a:pt x="3873" y="3484"/>
                  </a:lnTo>
                  <a:lnTo>
                    <a:pt x="3873" y="3484"/>
                  </a:lnTo>
                  <a:cubicBezTo>
                    <a:pt x="3873" y="3534"/>
                    <a:pt x="3901" y="3540"/>
                    <a:pt x="3933" y="3540"/>
                  </a:cubicBezTo>
                  <a:cubicBezTo>
                    <a:pt x="3943" y="3540"/>
                    <a:pt x="3954" y="3540"/>
                    <a:pt x="3964" y="3540"/>
                  </a:cubicBezTo>
                  <a:cubicBezTo>
                    <a:pt x="3985" y="3540"/>
                    <a:pt x="4003" y="3542"/>
                    <a:pt x="4011" y="3559"/>
                  </a:cubicBezTo>
                  <a:cubicBezTo>
                    <a:pt x="3999" y="3565"/>
                    <a:pt x="3986" y="3569"/>
                    <a:pt x="3974" y="3569"/>
                  </a:cubicBezTo>
                  <a:cubicBezTo>
                    <a:pt x="3961" y="3569"/>
                    <a:pt x="3949" y="3565"/>
                    <a:pt x="3936" y="3559"/>
                  </a:cubicBezTo>
                  <a:cubicBezTo>
                    <a:pt x="3848" y="3559"/>
                    <a:pt x="3785" y="3471"/>
                    <a:pt x="3861" y="3421"/>
                  </a:cubicBezTo>
                  <a:lnTo>
                    <a:pt x="3873" y="3408"/>
                  </a:lnTo>
                  <a:cubicBezTo>
                    <a:pt x="3888" y="3399"/>
                    <a:pt x="3903" y="3395"/>
                    <a:pt x="3918" y="3395"/>
                  </a:cubicBezTo>
                  <a:close/>
                  <a:moveTo>
                    <a:pt x="10012" y="3381"/>
                  </a:moveTo>
                  <a:cubicBezTo>
                    <a:pt x="10019" y="3381"/>
                    <a:pt x="10026" y="3381"/>
                    <a:pt x="10035" y="3383"/>
                  </a:cubicBezTo>
                  <a:lnTo>
                    <a:pt x="10010" y="3421"/>
                  </a:lnTo>
                  <a:cubicBezTo>
                    <a:pt x="10106" y="3433"/>
                    <a:pt x="10156" y="3572"/>
                    <a:pt x="10038" y="3572"/>
                  </a:cubicBezTo>
                  <a:cubicBezTo>
                    <a:pt x="10033" y="3572"/>
                    <a:pt x="10028" y="3572"/>
                    <a:pt x="10022" y="3572"/>
                  </a:cubicBezTo>
                  <a:cubicBezTo>
                    <a:pt x="9952" y="3536"/>
                    <a:pt x="9914" y="3381"/>
                    <a:pt x="10012" y="3381"/>
                  </a:cubicBezTo>
                  <a:close/>
                  <a:moveTo>
                    <a:pt x="5033" y="3516"/>
                  </a:moveTo>
                  <a:cubicBezTo>
                    <a:pt x="5051" y="3516"/>
                    <a:pt x="5073" y="3522"/>
                    <a:pt x="5093" y="3534"/>
                  </a:cubicBezTo>
                  <a:cubicBezTo>
                    <a:pt x="5085" y="3549"/>
                    <a:pt x="5076" y="3554"/>
                    <a:pt x="5067" y="3554"/>
                  </a:cubicBezTo>
                  <a:cubicBezTo>
                    <a:pt x="5052" y="3554"/>
                    <a:pt x="5037" y="3540"/>
                    <a:pt x="5026" y="3540"/>
                  </a:cubicBezTo>
                  <a:cubicBezTo>
                    <a:pt x="5023" y="3540"/>
                    <a:pt x="5020" y="3542"/>
                    <a:pt x="5017" y="3547"/>
                  </a:cubicBezTo>
                  <a:cubicBezTo>
                    <a:pt x="5009" y="3563"/>
                    <a:pt x="5023" y="3569"/>
                    <a:pt x="5033" y="3578"/>
                  </a:cubicBezTo>
                  <a:lnTo>
                    <a:pt x="5033" y="3578"/>
                  </a:lnTo>
                  <a:cubicBezTo>
                    <a:pt x="5018" y="3567"/>
                    <a:pt x="5005" y="3559"/>
                    <a:pt x="5005" y="3559"/>
                  </a:cubicBezTo>
                  <a:lnTo>
                    <a:pt x="4992" y="3584"/>
                  </a:lnTo>
                  <a:cubicBezTo>
                    <a:pt x="4967" y="3542"/>
                    <a:pt x="4993" y="3516"/>
                    <a:pt x="5033" y="3516"/>
                  </a:cubicBezTo>
                  <a:close/>
                  <a:moveTo>
                    <a:pt x="4160" y="3416"/>
                  </a:moveTo>
                  <a:cubicBezTo>
                    <a:pt x="4175" y="3416"/>
                    <a:pt x="4175" y="3428"/>
                    <a:pt x="4175" y="3446"/>
                  </a:cubicBezTo>
                  <a:cubicBezTo>
                    <a:pt x="4188" y="3446"/>
                    <a:pt x="4238" y="3433"/>
                    <a:pt x="4250" y="3433"/>
                  </a:cubicBezTo>
                  <a:cubicBezTo>
                    <a:pt x="4298" y="3433"/>
                    <a:pt x="4281" y="3455"/>
                    <a:pt x="4291" y="3455"/>
                  </a:cubicBezTo>
                  <a:cubicBezTo>
                    <a:pt x="4294" y="3455"/>
                    <a:pt x="4301" y="3452"/>
                    <a:pt x="4313" y="3446"/>
                  </a:cubicBezTo>
                  <a:cubicBezTo>
                    <a:pt x="4329" y="3436"/>
                    <a:pt x="4343" y="3432"/>
                    <a:pt x="4355" y="3432"/>
                  </a:cubicBezTo>
                  <a:cubicBezTo>
                    <a:pt x="4417" y="3432"/>
                    <a:pt x="4426" y="3552"/>
                    <a:pt x="4426" y="3596"/>
                  </a:cubicBezTo>
                  <a:lnTo>
                    <a:pt x="4426" y="3596"/>
                  </a:lnTo>
                  <a:cubicBezTo>
                    <a:pt x="4360" y="3583"/>
                    <a:pt x="4434" y="3459"/>
                    <a:pt x="4351" y="3459"/>
                  </a:cubicBezTo>
                  <a:cubicBezTo>
                    <a:pt x="4346" y="3458"/>
                    <a:pt x="4341" y="3457"/>
                    <a:pt x="4337" y="3457"/>
                  </a:cubicBezTo>
                  <a:cubicBezTo>
                    <a:pt x="4269" y="3457"/>
                    <a:pt x="4313" y="3549"/>
                    <a:pt x="4313" y="3584"/>
                  </a:cubicBezTo>
                  <a:cubicBezTo>
                    <a:pt x="4225" y="3584"/>
                    <a:pt x="4313" y="3446"/>
                    <a:pt x="4225" y="3446"/>
                  </a:cubicBezTo>
                  <a:cubicBezTo>
                    <a:pt x="4137" y="3446"/>
                    <a:pt x="4188" y="3547"/>
                    <a:pt x="4188" y="3584"/>
                  </a:cubicBezTo>
                  <a:cubicBezTo>
                    <a:pt x="4125" y="3584"/>
                    <a:pt x="4150" y="3471"/>
                    <a:pt x="4137" y="3421"/>
                  </a:cubicBezTo>
                  <a:cubicBezTo>
                    <a:pt x="4147" y="3417"/>
                    <a:pt x="4155" y="3416"/>
                    <a:pt x="4160" y="3416"/>
                  </a:cubicBezTo>
                  <a:close/>
                  <a:moveTo>
                    <a:pt x="4546" y="3447"/>
                  </a:moveTo>
                  <a:cubicBezTo>
                    <a:pt x="4597" y="3447"/>
                    <a:pt x="4653" y="3479"/>
                    <a:pt x="4653" y="3534"/>
                  </a:cubicBezTo>
                  <a:cubicBezTo>
                    <a:pt x="4659" y="3583"/>
                    <a:pt x="4615" y="3608"/>
                    <a:pt x="4567" y="3608"/>
                  </a:cubicBezTo>
                  <a:cubicBezTo>
                    <a:pt x="4517" y="3608"/>
                    <a:pt x="4464" y="3580"/>
                    <a:pt x="4464" y="3521"/>
                  </a:cubicBezTo>
                  <a:cubicBezTo>
                    <a:pt x="4464" y="3470"/>
                    <a:pt x="4503" y="3447"/>
                    <a:pt x="4546" y="3447"/>
                  </a:cubicBezTo>
                  <a:close/>
                  <a:moveTo>
                    <a:pt x="10323" y="3444"/>
                  </a:moveTo>
                  <a:cubicBezTo>
                    <a:pt x="10359" y="3444"/>
                    <a:pt x="10393" y="3460"/>
                    <a:pt x="10387" y="3484"/>
                  </a:cubicBezTo>
                  <a:cubicBezTo>
                    <a:pt x="10363" y="3470"/>
                    <a:pt x="10340" y="3462"/>
                    <a:pt x="10321" y="3462"/>
                  </a:cubicBezTo>
                  <a:cubicBezTo>
                    <a:pt x="10289" y="3462"/>
                    <a:pt x="10271" y="3482"/>
                    <a:pt x="10286" y="3521"/>
                  </a:cubicBezTo>
                  <a:lnTo>
                    <a:pt x="10286" y="3534"/>
                  </a:lnTo>
                  <a:cubicBezTo>
                    <a:pt x="10311" y="3597"/>
                    <a:pt x="10387" y="3559"/>
                    <a:pt x="10412" y="3609"/>
                  </a:cubicBezTo>
                  <a:cubicBezTo>
                    <a:pt x="10402" y="3611"/>
                    <a:pt x="10393" y="3612"/>
                    <a:pt x="10383" y="3612"/>
                  </a:cubicBezTo>
                  <a:cubicBezTo>
                    <a:pt x="10318" y="3612"/>
                    <a:pt x="10260" y="3575"/>
                    <a:pt x="10249" y="3509"/>
                  </a:cubicBezTo>
                  <a:cubicBezTo>
                    <a:pt x="10242" y="3463"/>
                    <a:pt x="10284" y="3444"/>
                    <a:pt x="10323" y="3444"/>
                  </a:cubicBezTo>
                  <a:close/>
                  <a:moveTo>
                    <a:pt x="7859" y="3455"/>
                  </a:moveTo>
                  <a:cubicBezTo>
                    <a:pt x="7920" y="3455"/>
                    <a:pt x="7910" y="3539"/>
                    <a:pt x="7910" y="3584"/>
                  </a:cubicBezTo>
                  <a:lnTo>
                    <a:pt x="7885" y="3622"/>
                  </a:lnTo>
                  <a:lnTo>
                    <a:pt x="7859" y="3622"/>
                  </a:lnTo>
                  <a:lnTo>
                    <a:pt x="7834" y="3459"/>
                  </a:lnTo>
                  <a:cubicBezTo>
                    <a:pt x="7844" y="3456"/>
                    <a:pt x="7852" y="3455"/>
                    <a:pt x="7859" y="3455"/>
                  </a:cubicBezTo>
                  <a:close/>
                  <a:moveTo>
                    <a:pt x="7960" y="3433"/>
                  </a:moveTo>
                  <a:cubicBezTo>
                    <a:pt x="7985" y="3433"/>
                    <a:pt x="7998" y="3433"/>
                    <a:pt x="7998" y="3471"/>
                  </a:cubicBezTo>
                  <a:cubicBezTo>
                    <a:pt x="7998" y="3471"/>
                    <a:pt x="8035" y="3446"/>
                    <a:pt x="8061" y="3446"/>
                  </a:cubicBezTo>
                  <a:cubicBezTo>
                    <a:pt x="8136" y="3459"/>
                    <a:pt x="8136" y="3559"/>
                    <a:pt x="8136" y="3622"/>
                  </a:cubicBezTo>
                  <a:cubicBezTo>
                    <a:pt x="8048" y="3609"/>
                    <a:pt x="8123" y="3471"/>
                    <a:pt x="8035" y="3471"/>
                  </a:cubicBezTo>
                  <a:lnTo>
                    <a:pt x="8048" y="3459"/>
                  </a:lnTo>
                  <a:cubicBezTo>
                    <a:pt x="7973" y="3459"/>
                    <a:pt x="8010" y="3547"/>
                    <a:pt x="8010" y="3597"/>
                  </a:cubicBezTo>
                  <a:cubicBezTo>
                    <a:pt x="7947" y="3584"/>
                    <a:pt x="7973" y="3484"/>
                    <a:pt x="7960" y="3433"/>
                  </a:cubicBezTo>
                  <a:close/>
                  <a:moveTo>
                    <a:pt x="10456" y="3466"/>
                  </a:moveTo>
                  <a:cubicBezTo>
                    <a:pt x="10465" y="3466"/>
                    <a:pt x="10475" y="3467"/>
                    <a:pt x="10488" y="3471"/>
                  </a:cubicBezTo>
                  <a:cubicBezTo>
                    <a:pt x="10584" y="3483"/>
                    <a:pt x="10635" y="3635"/>
                    <a:pt x="10526" y="3635"/>
                  </a:cubicBezTo>
                  <a:cubicBezTo>
                    <a:pt x="10522" y="3635"/>
                    <a:pt x="10517" y="3635"/>
                    <a:pt x="10513" y="3635"/>
                  </a:cubicBezTo>
                  <a:lnTo>
                    <a:pt x="10500" y="3622"/>
                  </a:lnTo>
                  <a:cubicBezTo>
                    <a:pt x="10409" y="3611"/>
                    <a:pt x="10370" y="3466"/>
                    <a:pt x="10456" y="3466"/>
                  </a:cubicBezTo>
                  <a:close/>
                  <a:moveTo>
                    <a:pt x="4844" y="3482"/>
                  </a:moveTo>
                  <a:cubicBezTo>
                    <a:pt x="4851" y="3482"/>
                    <a:pt x="4859" y="3482"/>
                    <a:pt x="4867" y="3484"/>
                  </a:cubicBezTo>
                  <a:cubicBezTo>
                    <a:pt x="4917" y="3484"/>
                    <a:pt x="4955" y="3521"/>
                    <a:pt x="4955" y="3572"/>
                  </a:cubicBezTo>
                  <a:lnTo>
                    <a:pt x="4816" y="3559"/>
                  </a:lnTo>
                  <a:lnTo>
                    <a:pt x="4816" y="3559"/>
                  </a:lnTo>
                  <a:cubicBezTo>
                    <a:pt x="4823" y="3609"/>
                    <a:pt x="4851" y="3616"/>
                    <a:pt x="4881" y="3616"/>
                  </a:cubicBezTo>
                  <a:cubicBezTo>
                    <a:pt x="4891" y="3616"/>
                    <a:pt x="4901" y="3615"/>
                    <a:pt x="4910" y="3615"/>
                  </a:cubicBezTo>
                  <a:cubicBezTo>
                    <a:pt x="4929" y="3615"/>
                    <a:pt x="4946" y="3618"/>
                    <a:pt x="4955" y="3635"/>
                  </a:cubicBezTo>
                  <a:lnTo>
                    <a:pt x="4942" y="3635"/>
                  </a:lnTo>
                  <a:cubicBezTo>
                    <a:pt x="4927" y="3640"/>
                    <a:pt x="4912" y="3642"/>
                    <a:pt x="4899" y="3642"/>
                  </a:cubicBezTo>
                  <a:cubicBezTo>
                    <a:pt x="4785" y="3642"/>
                    <a:pt x="4737" y="3482"/>
                    <a:pt x="4844" y="3482"/>
                  </a:cubicBezTo>
                  <a:close/>
                  <a:moveTo>
                    <a:pt x="4692" y="3418"/>
                  </a:moveTo>
                  <a:cubicBezTo>
                    <a:pt x="4752" y="3418"/>
                    <a:pt x="4741" y="3576"/>
                    <a:pt x="4741" y="3635"/>
                  </a:cubicBezTo>
                  <a:lnTo>
                    <a:pt x="4728" y="3660"/>
                  </a:lnTo>
                  <a:cubicBezTo>
                    <a:pt x="4665" y="3660"/>
                    <a:pt x="4678" y="3484"/>
                    <a:pt x="4678" y="3421"/>
                  </a:cubicBezTo>
                  <a:cubicBezTo>
                    <a:pt x="4683" y="3419"/>
                    <a:pt x="4688" y="3418"/>
                    <a:pt x="4692" y="3418"/>
                  </a:cubicBezTo>
                  <a:close/>
                  <a:moveTo>
                    <a:pt x="8262" y="3396"/>
                  </a:moveTo>
                  <a:lnTo>
                    <a:pt x="8262" y="3396"/>
                  </a:lnTo>
                  <a:cubicBezTo>
                    <a:pt x="8312" y="3408"/>
                    <a:pt x="8299" y="3446"/>
                    <a:pt x="8299" y="3496"/>
                  </a:cubicBezTo>
                  <a:cubicBezTo>
                    <a:pt x="8325" y="3496"/>
                    <a:pt x="8325" y="3484"/>
                    <a:pt x="8362" y="3484"/>
                  </a:cubicBezTo>
                  <a:cubicBezTo>
                    <a:pt x="8438" y="3496"/>
                    <a:pt x="8438" y="3597"/>
                    <a:pt x="8438" y="3660"/>
                  </a:cubicBezTo>
                  <a:cubicBezTo>
                    <a:pt x="8363" y="3647"/>
                    <a:pt x="8424" y="3524"/>
                    <a:pt x="8340" y="3509"/>
                  </a:cubicBezTo>
                  <a:lnTo>
                    <a:pt x="8340" y="3509"/>
                  </a:lnTo>
                  <a:cubicBezTo>
                    <a:pt x="8278" y="3517"/>
                    <a:pt x="8312" y="3599"/>
                    <a:pt x="8312" y="3635"/>
                  </a:cubicBezTo>
                  <a:cubicBezTo>
                    <a:pt x="8249" y="3622"/>
                    <a:pt x="8262" y="3459"/>
                    <a:pt x="8262" y="3396"/>
                  </a:cubicBezTo>
                  <a:close/>
                  <a:moveTo>
                    <a:pt x="9558" y="3620"/>
                  </a:moveTo>
                  <a:cubicBezTo>
                    <a:pt x="9561" y="3620"/>
                    <a:pt x="9565" y="3621"/>
                    <a:pt x="9570" y="3622"/>
                  </a:cubicBezTo>
                  <a:cubicBezTo>
                    <a:pt x="9607" y="3622"/>
                    <a:pt x="9595" y="3647"/>
                    <a:pt x="9582" y="3660"/>
                  </a:cubicBezTo>
                  <a:lnTo>
                    <a:pt x="9582" y="3647"/>
                  </a:lnTo>
                  <a:cubicBezTo>
                    <a:pt x="9578" y="3651"/>
                    <a:pt x="9573" y="3653"/>
                    <a:pt x="9569" y="3653"/>
                  </a:cubicBezTo>
                  <a:cubicBezTo>
                    <a:pt x="9549" y="3653"/>
                    <a:pt x="9532" y="3620"/>
                    <a:pt x="9558" y="3620"/>
                  </a:cubicBezTo>
                  <a:close/>
                  <a:moveTo>
                    <a:pt x="5307" y="3521"/>
                  </a:moveTo>
                  <a:cubicBezTo>
                    <a:pt x="5354" y="3521"/>
                    <a:pt x="5346" y="3609"/>
                    <a:pt x="5345" y="3672"/>
                  </a:cubicBezTo>
                  <a:lnTo>
                    <a:pt x="5319" y="3672"/>
                  </a:lnTo>
                  <a:lnTo>
                    <a:pt x="5307" y="3521"/>
                  </a:lnTo>
                  <a:close/>
                  <a:moveTo>
                    <a:pt x="8541" y="3510"/>
                  </a:moveTo>
                  <a:cubicBezTo>
                    <a:pt x="8592" y="3510"/>
                    <a:pt x="8639" y="3560"/>
                    <a:pt x="8639" y="3609"/>
                  </a:cubicBezTo>
                  <a:lnTo>
                    <a:pt x="8501" y="3597"/>
                  </a:lnTo>
                  <a:lnTo>
                    <a:pt x="8501" y="3597"/>
                  </a:lnTo>
                  <a:cubicBezTo>
                    <a:pt x="8513" y="3685"/>
                    <a:pt x="8614" y="3622"/>
                    <a:pt x="8639" y="3672"/>
                  </a:cubicBezTo>
                  <a:cubicBezTo>
                    <a:pt x="8626" y="3679"/>
                    <a:pt x="8614" y="3682"/>
                    <a:pt x="8603" y="3682"/>
                  </a:cubicBezTo>
                  <a:cubicBezTo>
                    <a:pt x="8592" y="3682"/>
                    <a:pt x="8582" y="3679"/>
                    <a:pt x="8576" y="3672"/>
                  </a:cubicBezTo>
                  <a:cubicBezTo>
                    <a:pt x="8501" y="3672"/>
                    <a:pt x="8413" y="3572"/>
                    <a:pt x="8501" y="3534"/>
                  </a:cubicBezTo>
                  <a:lnTo>
                    <a:pt x="8501" y="3521"/>
                  </a:lnTo>
                  <a:cubicBezTo>
                    <a:pt x="8514" y="3513"/>
                    <a:pt x="8528" y="3510"/>
                    <a:pt x="8541" y="3510"/>
                  </a:cubicBezTo>
                  <a:close/>
                  <a:moveTo>
                    <a:pt x="5066" y="3608"/>
                  </a:moveTo>
                  <a:cubicBezTo>
                    <a:pt x="5087" y="3616"/>
                    <a:pt x="5110" y="3630"/>
                    <a:pt x="5093" y="3672"/>
                  </a:cubicBezTo>
                  <a:cubicBezTo>
                    <a:pt x="5085" y="3689"/>
                    <a:pt x="5071" y="3695"/>
                    <a:pt x="5055" y="3695"/>
                  </a:cubicBezTo>
                  <a:cubicBezTo>
                    <a:pt x="5024" y="3695"/>
                    <a:pt x="4988" y="3672"/>
                    <a:pt x="4980" y="3672"/>
                  </a:cubicBezTo>
                  <a:cubicBezTo>
                    <a:pt x="4980" y="3653"/>
                    <a:pt x="4983" y="3644"/>
                    <a:pt x="4991" y="3644"/>
                  </a:cubicBezTo>
                  <a:cubicBezTo>
                    <a:pt x="4999" y="3644"/>
                    <a:pt x="5011" y="3653"/>
                    <a:pt x="5030" y="3672"/>
                  </a:cubicBezTo>
                  <a:cubicBezTo>
                    <a:pt x="5092" y="3660"/>
                    <a:pt x="5087" y="3632"/>
                    <a:pt x="5066" y="3608"/>
                  </a:cubicBezTo>
                  <a:close/>
                  <a:moveTo>
                    <a:pt x="10626" y="3509"/>
                  </a:moveTo>
                  <a:cubicBezTo>
                    <a:pt x="10651" y="3509"/>
                    <a:pt x="10664" y="3521"/>
                    <a:pt x="10664" y="3534"/>
                  </a:cubicBezTo>
                  <a:cubicBezTo>
                    <a:pt x="10664" y="3534"/>
                    <a:pt x="10701" y="3521"/>
                    <a:pt x="10714" y="3521"/>
                  </a:cubicBezTo>
                  <a:cubicBezTo>
                    <a:pt x="10802" y="3534"/>
                    <a:pt x="10789" y="3635"/>
                    <a:pt x="10802" y="3697"/>
                  </a:cubicBezTo>
                  <a:cubicBezTo>
                    <a:pt x="10726" y="3672"/>
                    <a:pt x="10789" y="3534"/>
                    <a:pt x="10714" y="3534"/>
                  </a:cubicBezTo>
                  <a:cubicBezTo>
                    <a:pt x="10638" y="3534"/>
                    <a:pt x="10676" y="3622"/>
                    <a:pt x="10676" y="3660"/>
                  </a:cubicBezTo>
                  <a:cubicBezTo>
                    <a:pt x="10613" y="3647"/>
                    <a:pt x="10638" y="3559"/>
                    <a:pt x="10626" y="3509"/>
                  </a:cubicBezTo>
                  <a:close/>
                  <a:moveTo>
                    <a:pt x="5194" y="3459"/>
                  </a:moveTo>
                  <a:lnTo>
                    <a:pt x="5181" y="3496"/>
                  </a:lnTo>
                  <a:cubicBezTo>
                    <a:pt x="5181" y="3534"/>
                    <a:pt x="5194" y="3537"/>
                    <a:pt x="5206" y="3537"/>
                  </a:cubicBezTo>
                  <a:cubicBezTo>
                    <a:pt x="5209" y="3537"/>
                    <a:pt x="5211" y="3537"/>
                    <a:pt x="5214" y="3537"/>
                  </a:cubicBezTo>
                  <a:cubicBezTo>
                    <a:pt x="5223" y="3537"/>
                    <a:pt x="5231" y="3539"/>
                    <a:pt x="5231" y="3559"/>
                  </a:cubicBezTo>
                  <a:cubicBezTo>
                    <a:pt x="5225" y="3559"/>
                    <a:pt x="5220" y="3558"/>
                    <a:pt x="5215" y="3558"/>
                  </a:cubicBezTo>
                  <a:cubicBezTo>
                    <a:pt x="5105" y="3558"/>
                    <a:pt x="5231" y="3685"/>
                    <a:pt x="5231" y="3697"/>
                  </a:cubicBezTo>
                  <a:cubicBezTo>
                    <a:pt x="5219" y="3701"/>
                    <a:pt x="5209" y="3703"/>
                    <a:pt x="5200" y="3703"/>
                  </a:cubicBezTo>
                  <a:cubicBezTo>
                    <a:pt x="5121" y="3703"/>
                    <a:pt x="5186" y="3559"/>
                    <a:pt x="5118" y="3559"/>
                  </a:cubicBezTo>
                  <a:cubicBezTo>
                    <a:pt x="5110" y="3535"/>
                    <a:pt x="5112" y="3526"/>
                    <a:pt x="5121" y="3526"/>
                  </a:cubicBezTo>
                  <a:cubicBezTo>
                    <a:pt x="5126" y="3526"/>
                    <a:pt x="5134" y="3529"/>
                    <a:pt x="5143" y="3534"/>
                  </a:cubicBezTo>
                  <a:cubicBezTo>
                    <a:pt x="5143" y="3484"/>
                    <a:pt x="5168" y="3459"/>
                    <a:pt x="5194" y="3459"/>
                  </a:cubicBezTo>
                  <a:close/>
                  <a:moveTo>
                    <a:pt x="10895" y="3545"/>
                  </a:moveTo>
                  <a:cubicBezTo>
                    <a:pt x="10922" y="3545"/>
                    <a:pt x="10946" y="3554"/>
                    <a:pt x="10940" y="3572"/>
                  </a:cubicBezTo>
                  <a:lnTo>
                    <a:pt x="10928" y="3584"/>
                  </a:lnTo>
                  <a:cubicBezTo>
                    <a:pt x="10919" y="3584"/>
                    <a:pt x="10894" y="3567"/>
                    <a:pt x="10878" y="3567"/>
                  </a:cubicBezTo>
                  <a:cubicBezTo>
                    <a:pt x="10870" y="3567"/>
                    <a:pt x="10865" y="3572"/>
                    <a:pt x="10865" y="3584"/>
                  </a:cubicBezTo>
                  <a:cubicBezTo>
                    <a:pt x="10865" y="3622"/>
                    <a:pt x="10928" y="3622"/>
                    <a:pt x="10940" y="3647"/>
                  </a:cubicBezTo>
                  <a:cubicBezTo>
                    <a:pt x="10957" y="3691"/>
                    <a:pt x="10937" y="3706"/>
                    <a:pt x="10911" y="3706"/>
                  </a:cubicBezTo>
                  <a:cubicBezTo>
                    <a:pt x="10877" y="3706"/>
                    <a:pt x="10833" y="3681"/>
                    <a:pt x="10840" y="3660"/>
                  </a:cubicBezTo>
                  <a:lnTo>
                    <a:pt x="10840" y="3660"/>
                  </a:lnTo>
                  <a:cubicBezTo>
                    <a:pt x="10878" y="3687"/>
                    <a:pt x="10899" y="3698"/>
                    <a:pt x="10909" y="3698"/>
                  </a:cubicBezTo>
                  <a:cubicBezTo>
                    <a:pt x="10939" y="3698"/>
                    <a:pt x="10842" y="3582"/>
                    <a:pt x="10829" y="3582"/>
                  </a:cubicBezTo>
                  <a:cubicBezTo>
                    <a:pt x="10828" y="3582"/>
                    <a:pt x="10827" y="3583"/>
                    <a:pt x="10827" y="3584"/>
                  </a:cubicBezTo>
                  <a:lnTo>
                    <a:pt x="10827" y="3584"/>
                  </a:lnTo>
                  <a:cubicBezTo>
                    <a:pt x="10827" y="3557"/>
                    <a:pt x="10863" y="3545"/>
                    <a:pt x="10895" y="3545"/>
                  </a:cubicBezTo>
                  <a:close/>
                  <a:moveTo>
                    <a:pt x="5458" y="3539"/>
                  </a:moveTo>
                  <a:cubicBezTo>
                    <a:pt x="5509" y="3539"/>
                    <a:pt x="5558" y="3570"/>
                    <a:pt x="5558" y="3622"/>
                  </a:cubicBezTo>
                  <a:lnTo>
                    <a:pt x="5533" y="3660"/>
                  </a:lnTo>
                  <a:lnTo>
                    <a:pt x="5395" y="3647"/>
                  </a:lnTo>
                  <a:lnTo>
                    <a:pt x="5395" y="3647"/>
                  </a:lnTo>
                  <a:cubicBezTo>
                    <a:pt x="5407" y="3735"/>
                    <a:pt x="5508" y="3672"/>
                    <a:pt x="5533" y="3723"/>
                  </a:cubicBezTo>
                  <a:cubicBezTo>
                    <a:pt x="5520" y="3728"/>
                    <a:pt x="5505" y="3730"/>
                    <a:pt x="5490" y="3730"/>
                  </a:cubicBezTo>
                  <a:cubicBezTo>
                    <a:pt x="5432" y="3730"/>
                    <a:pt x="5367" y="3694"/>
                    <a:pt x="5357" y="3635"/>
                  </a:cubicBezTo>
                  <a:cubicBezTo>
                    <a:pt x="5363" y="3567"/>
                    <a:pt x="5411" y="3539"/>
                    <a:pt x="5458" y="3539"/>
                  </a:cubicBezTo>
                  <a:close/>
                  <a:moveTo>
                    <a:pt x="8652" y="3584"/>
                  </a:moveTo>
                  <a:cubicBezTo>
                    <a:pt x="8677" y="3584"/>
                    <a:pt x="8689" y="3584"/>
                    <a:pt x="8689" y="3609"/>
                  </a:cubicBezTo>
                  <a:cubicBezTo>
                    <a:pt x="8694" y="3609"/>
                    <a:pt x="8698" y="3609"/>
                    <a:pt x="8703" y="3607"/>
                  </a:cubicBezTo>
                  <a:lnTo>
                    <a:pt x="8703" y="3607"/>
                  </a:lnTo>
                  <a:cubicBezTo>
                    <a:pt x="8681" y="3620"/>
                    <a:pt x="8727" y="3681"/>
                    <a:pt x="8727" y="3710"/>
                  </a:cubicBezTo>
                  <a:lnTo>
                    <a:pt x="8702" y="3735"/>
                  </a:lnTo>
                  <a:cubicBezTo>
                    <a:pt x="8639" y="3735"/>
                    <a:pt x="8664" y="3635"/>
                    <a:pt x="8652" y="3584"/>
                  </a:cubicBezTo>
                  <a:close/>
                  <a:moveTo>
                    <a:pt x="11047" y="3579"/>
                  </a:moveTo>
                  <a:cubicBezTo>
                    <a:pt x="11095" y="3579"/>
                    <a:pt x="11154" y="3619"/>
                    <a:pt x="11154" y="3685"/>
                  </a:cubicBezTo>
                  <a:lnTo>
                    <a:pt x="11141" y="3685"/>
                  </a:lnTo>
                  <a:lnTo>
                    <a:pt x="11016" y="3660"/>
                  </a:lnTo>
                  <a:lnTo>
                    <a:pt x="11016" y="3660"/>
                  </a:lnTo>
                  <a:cubicBezTo>
                    <a:pt x="11028" y="3748"/>
                    <a:pt x="11129" y="3697"/>
                    <a:pt x="11141" y="3748"/>
                  </a:cubicBezTo>
                  <a:cubicBezTo>
                    <a:pt x="11135" y="3749"/>
                    <a:pt x="11128" y="3750"/>
                    <a:pt x="11121" y="3750"/>
                  </a:cubicBezTo>
                  <a:cubicBezTo>
                    <a:pt x="11063" y="3750"/>
                    <a:pt x="11002" y="3703"/>
                    <a:pt x="10990" y="3647"/>
                  </a:cubicBezTo>
                  <a:cubicBezTo>
                    <a:pt x="10985" y="3600"/>
                    <a:pt x="11013" y="3579"/>
                    <a:pt x="11047" y="3579"/>
                  </a:cubicBezTo>
                  <a:close/>
                  <a:moveTo>
                    <a:pt x="9846" y="3710"/>
                  </a:moveTo>
                  <a:cubicBezTo>
                    <a:pt x="9854" y="3713"/>
                    <a:pt x="9861" y="3714"/>
                    <a:pt x="9867" y="3714"/>
                  </a:cubicBezTo>
                  <a:cubicBezTo>
                    <a:pt x="9875" y="3714"/>
                    <a:pt x="9880" y="3712"/>
                    <a:pt x="9884" y="3710"/>
                  </a:cubicBezTo>
                  <a:lnTo>
                    <a:pt x="9884" y="3710"/>
                  </a:lnTo>
                  <a:lnTo>
                    <a:pt x="9871" y="3748"/>
                  </a:lnTo>
                  <a:cubicBezTo>
                    <a:pt x="9869" y="3749"/>
                    <a:pt x="9866" y="3750"/>
                    <a:pt x="9863" y="3750"/>
                  </a:cubicBezTo>
                  <a:cubicBezTo>
                    <a:pt x="9839" y="3750"/>
                    <a:pt x="9813" y="3710"/>
                    <a:pt x="9846" y="3710"/>
                  </a:cubicBezTo>
                  <a:close/>
                  <a:moveTo>
                    <a:pt x="5734" y="3581"/>
                  </a:moveTo>
                  <a:cubicBezTo>
                    <a:pt x="5752" y="3581"/>
                    <a:pt x="5773" y="3585"/>
                    <a:pt x="5797" y="3597"/>
                  </a:cubicBezTo>
                  <a:cubicBezTo>
                    <a:pt x="5797" y="3609"/>
                    <a:pt x="5794" y="3616"/>
                    <a:pt x="5786" y="3616"/>
                  </a:cubicBezTo>
                  <a:cubicBezTo>
                    <a:pt x="5778" y="3616"/>
                    <a:pt x="5766" y="3609"/>
                    <a:pt x="5747" y="3597"/>
                  </a:cubicBezTo>
                  <a:cubicBezTo>
                    <a:pt x="5742" y="3592"/>
                    <a:pt x="5738" y="3590"/>
                    <a:pt x="5733" y="3590"/>
                  </a:cubicBezTo>
                  <a:cubicBezTo>
                    <a:pt x="5714" y="3590"/>
                    <a:pt x="5701" y="3631"/>
                    <a:pt x="5722" y="3672"/>
                  </a:cubicBezTo>
                  <a:lnTo>
                    <a:pt x="5697" y="3697"/>
                  </a:lnTo>
                  <a:cubicBezTo>
                    <a:pt x="5715" y="3723"/>
                    <a:pt x="5741" y="3723"/>
                    <a:pt x="5763" y="3723"/>
                  </a:cubicBezTo>
                  <a:cubicBezTo>
                    <a:pt x="5785" y="3723"/>
                    <a:pt x="5803" y="3723"/>
                    <a:pt x="5810" y="3748"/>
                  </a:cubicBezTo>
                  <a:cubicBezTo>
                    <a:pt x="5792" y="3754"/>
                    <a:pt x="5775" y="3756"/>
                    <a:pt x="5760" y="3756"/>
                  </a:cubicBezTo>
                  <a:cubicBezTo>
                    <a:pt x="5640" y="3756"/>
                    <a:pt x="5628" y="3581"/>
                    <a:pt x="5734" y="3581"/>
                  </a:cubicBezTo>
                  <a:close/>
                  <a:moveTo>
                    <a:pt x="7150" y="3745"/>
                  </a:moveTo>
                  <a:cubicBezTo>
                    <a:pt x="7165" y="3745"/>
                    <a:pt x="7178" y="3750"/>
                    <a:pt x="7188" y="3758"/>
                  </a:cubicBezTo>
                  <a:lnTo>
                    <a:pt x="7188" y="3758"/>
                  </a:lnTo>
                  <a:cubicBezTo>
                    <a:pt x="7174" y="3751"/>
                    <a:pt x="7155" y="3751"/>
                    <a:pt x="7140" y="3746"/>
                  </a:cubicBezTo>
                  <a:lnTo>
                    <a:pt x="7140" y="3746"/>
                  </a:lnTo>
                  <a:cubicBezTo>
                    <a:pt x="7143" y="3746"/>
                    <a:pt x="7147" y="3745"/>
                    <a:pt x="7150" y="3745"/>
                  </a:cubicBezTo>
                  <a:close/>
                  <a:moveTo>
                    <a:pt x="8743" y="3598"/>
                  </a:moveTo>
                  <a:cubicBezTo>
                    <a:pt x="8754" y="3598"/>
                    <a:pt x="8765" y="3601"/>
                    <a:pt x="8777" y="3609"/>
                  </a:cubicBezTo>
                  <a:cubicBezTo>
                    <a:pt x="8815" y="3622"/>
                    <a:pt x="8828" y="3723"/>
                    <a:pt x="8828" y="3760"/>
                  </a:cubicBezTo>
                  <a:cubicBezTo>
                    <a:pt x="8752" y="3748"/>
                    <a:pt x="8828" y="3622"/>
                    <a:pt x="8740" y="3609"/>
                  </a:cubicBezTo>
                  <a:cubicBezTo>
                    <a:pt x="8729" y="3606"/>
                    <a:pt x="8721" y="3605"/>
                    <a:pt x="8714" y="3605"/>
                  </a:cubicBezTo>
                  <a:cubicBezTo>
                    <a:pt x="8713" y="3605"/>
                    <a:pt x="8712" y="3605"/>
                    <a:pt x="8711" y="3605"/>
                  </a:cubicBezTo>
                  <a:lnTo>
                    <a:pt x="8711" y="3605"/>
                  </a:lnTo>
                  <a:cubicBezTo>
                    <a:pt x="8721" y="3602"/>
                    <a:pt x="8731" y="3598"/>
                    <a:pt x="8743" y="3598"/>
                  </a:cubicBezTo>
                  <a:close/>
                  <a:moveTo>
                    <a:pt x="6091" y="3592"/>
                  </a:moveTo>
                  <a:cubicBezTo>
                    <a:pt x="6105" y="3592"/>
                    <a:pt x="6111" y="3604"/>
                    <a:pt x="6111" y="3622"/>
                  </a:cubicBezTo>
                  <a:cubicBezTo>
                    <a:pt x="6137" y="3622"/>
                    <a:pt x="6124" y="3597"/>
                    <a:pt x="6174" y="3597"/>
                  </a:cubicBezTo>
                  <a:cubicBezTo>
                    <a:pt x="6262" y="3609"/>
                    <a:pt x="6250" y="3710"/>
                    <a:pt x="6262" y="3773"/>
                  </a:cubicBezTo>
                  <a:lnTo>
                    <a:pt x="6250" y="3760"/>
                  </a:lnTo>
                  <a:cubicBezTo>
                    <a:pt x="6174" y="3760"/>
                    <a:pt x="6250" y="3622"/>
                    <a:pt x="6162" y="3622"/>
                  </a:cubicBezTo>
                  <a:cubicBezTo>
                    <a:pt x="6074" y="3622"/>
                    <a:pt x="6111" y="3710"/>
                    <a:pt x="6124" y="3748"/>
                  </a:cubicBezTo>
                  <a:cubicBezTo>
                    <a:pt x="6049" y="3748"/>
                    <a:pt x="6086" y="3647"/>
                    <a:pt x="6074" y="3597"/>
                  </a:cubicBezTo>
                  <a:cubicBezTo>
                    <a:pt x="6080" y="3593"/>
                    <a:pt x="6086" y="3592"/>
                    <a:pt x="6091" y="3592"/>
                  </a:cubicBezTo>
                  <a:close/>
                  <a:moveTo>
                    <a:pt x="9092" y="3609"/>
                  </a:moveTo>
                  <a:cubicBezTo>
                    <a:pt x="9142" y="3609"/>
                    <a:pt x="9117" y="3647"/>
                    <a:pt x="9129" y="3647"/>
                  </a:cubicBezTo>
                  <a:cubicBezTo>
                    <a:pt x="9142" y="3628"/>
                    <a:pt x="9161" y="3619"/>
                    <a:pt x="9177" y="3619"/>
                  </a:cubicBezTo>
                  <a:cubicBezTo>
                    <a:pt x="9192" y="3619"/>
                    <a:pt x="9205" y="3628"/>
                    <a:pt x="9205" y="3647"/>
                  </a:cubicBezTo>
                  <a:lnTo>
                    <a:pt x="9192" y="3647"/>
                  </a:lnTo>
                  <a:cubicBezTo>
                    <a:pt x="9185" y="3645"/>
                    <a:pt x="9178" y="3644"/>
                    <a:pt x="9173" y="3644"/>
                  </a:cubicBezTo>
                  <a:cubicBezTo>
                    <a:pt x="9122" y="3644"/>
                    <a:pt x="9143" y="3739"/>
                    <a:pt x="9155" y="3773"/>
                  </a:cubicBezTo>
                  <a:cubicBezTo>
                    <a:pt x="9092" y="3760"/>
                    <a:pt x="9104" y="3660"/>
                    <a:pt x="9092" y="3609"/>
                  </a:cubicBezTo>
                  <a:close/>
                  <a:moveTo>
                    <a:pt x="5947" y="3603"/>
                  </a:moveTo>
                  <a:cubicBezTo>
                    <a:pt x="5999" y="3603"/>
                    <a:pt x="6049" y="3625"/>
                    <a:pt x="6049" y="3672"/>
                  </a:cubicBezTo>
                  <a:lnTo>
                    <a:pt x="6023" y="3697"/>
                  </a:lnTo>
                  <a:cubicBezTo>
                    <a:pt x="6023" y="3753"/>
                    <a:pt x="5986" y="3777"/>
                    <a:pt x="5944" y="3777"/>
                  </a:cubicBezTo>
                  <a:cubicBezTo>
                    <a:pt x="5893" y="3777"/>
                    <a:pt x="5835" y="3741"/>
                    <a:pt x="5835" y="3685"/>
                  </a:cubicBezTo>
                  <a:cubicBezTo>
                    <a:pt x="5828" y="3631"/>
                    <a:pt x="5889" y="3603"/>
                    <a:pt x="5947" y="3603"/>
                  </a:cubicBezTo>
                  <a:close/>
                  <a:moveTo>
                    <a:pt x="3961" y="3735"/>
                  </a:moveTo>
                  <a:cubicBezTo>
                    <a:pt x="4022" y="3745"/>
                    <a:pt x="3977" y="3780"/>
                    <a:pt x="3963" y="3780"/>
                  </a:cubicBezTo>
                  <a:cubicBezTo>
                    <a:pt x="3960" y="3780"/>
                    <a:pt x="3959" y="3778"/>
                    <a:pt x="3961" y="3773"/>
                  </a:cubicBezTo>
                  <a:cubicBezTo>
                    <a:pt x="3961" y="3773"/>
                    <a:pt x="3936" y="3735"/>
                    <a:pt x="3961" y="3735"/>
                  </a:cubicBezTo>
                  <a:close/>
                  <a:moveTo>
                    <a:pt x="4150" y="3748"/>
                  </a:moveTo>
                  <a:cubicBezTo>
                    <a:pt x="4211" y="3758"/>
                    <a:pt x="4174" y="3792"/>
                    <a:pt x="4157" y="3792"/>
                  </a:cubicBezTo>
                  <a:cubicBezTo>
                    <a:pt x="4153" y="3792"/>
                    <a:pt x="4150" y="3790"/>
                    <a:pt x="4150" y="3785"/>
                  </a:cubicBezTo>
                  <a:cubicBezTo>
                    <a:pt x="4150" y="3785"/>
                    <a:pt x="4112" y="3748"/>
                    <a:pt x="4150" y="3748"/>
                  </a:cubicBezTo>
                  <a:close/>
                  <a:moveTo>
                    <a:pt x="8991" y="3559"/>
                  </a:moveTo>
                  <a:lnTo>
                    <a:pt x="8991" y="3559"/>
                  </a:lnTo>
                  <a:cubicBezTo>
                    <a:pt x="9054" y="3572"/>
                    <a:pt x="9041" y="3735"/>
                    <a:pt x="9054" y="3798"/>
                  </a:cubicBezTo>
                  <a:cubicBezTo>
                    <a:pt x="9016" y="3798"/>
                    <a:pt x="9004" y="3785"/>
                    <a:pt x="9016" y="3760"/>
                  </a:cubicBezTo>
                  <a:cubicBezTo>
                    <a:pt x="9010" y="3759"/>
                    <a:pt x="9004" y="3758"/>
                    <a:pt x="8998" y="3758"/>
                  </a:cubicBezTo>
                  <a:cubicBezTo>
                    <a:pt x="8974" y="3758"/>
                    <a:pt x="8951" y="3768"/>
                    <a:pt x="8929" y="3768"/>
                  </a:cubicBezTo>
                  <a:cubicBezTo>
                    <a:pt x="8911" y="3768"/>
                    <a:pt x="8893" y="3761"/>
                    <a:pt x="8878" y="3735"/>
                  </a:cubicBezTo>
                  <a:cubicBezTo>
                    <a:pt x="8844" y="3667"/>
                    <a:pt x="8861" y="3620"/>
                    <a:pt x="8919" y="3620"/>
                  </a:cubicBezTo>
                  <a:cubicBezTo>
                    <a:pt x="8926" y="3620"/>
                    <a:pt x="8933" y="3621"/>
                    <a:pt x="8941" y="3622"/>
                  </a:cubicBezTo>
                  <a:cubicBezTo>
                    <a:pt x="8966" y="3622"/>
                    <a:pt x="8979" y="3647"/>
                    <a:pt x="9004" y="3647"/>
                  </a:cubicBezTo>
                  <a:lnTo>
                    <a:pt x="8991" y="3559"/>
                  </a:lnTo>
                  <a:close/>
                  <a:moveTo>
                    <a:pt x="9302" y="3635"/>
                  </a:moveTo>
                  <a:cubicBezTo>
                    <a:pt x="9345" y="3635"/>
                    <a:pt x="9393" y="3673"/>
                    <a:pt x="9393" y="3723"/>
                  </a:cubicBezTo>
                  <a:cubicBezTo>
                    <a:pt x="9393" y="3731"/>
                    <a:pt x="9380" y="3734"/>
                    <a:pt x="9360" y="3734"/>
                  </a:cubicBezTo>
                  <a:cubicBezTo>
                    <a:pt x="9322" y="3734"/>
                    <a:pt x="9264" y="3723"/>
                    <a:pt x="9255" y="3723"/>
                  </a:cubicBezTo>
                  <a:lnTo>
                    <a:pt x="9255" y="3723"/>
                  </a:lnTo>
                  <a:cubicBezTo>
                    <a:pt x="9268" y="3811"/>
                    <a:pt x="9368" y="3760"/>
                    <a:pt x="9393" y="3811"/>
                  </a:cubicBezTo>
                  <a:cubicBezTo>
                    <a:pt x="9388" y="3812"/>
                    <a:pt x="9382" y="3812"/>
                    <a:pt x="9376" y="3812"/>
                  </a:cubicBezTo>
                  <a:cubicBezTo>
                    <a:pt x="9308" y="3812"/>
                    <a:pt x="9197" y="3753"/>
                    <a:pt x="9243" y="3672"/>
                  </a:cubicBezTo>
                  <a:cubicBezTo>
                    <a:pt x="9256" y="3646"/>
                    <a:pt x="9278" y="3635"/>
                    <a:pt x="9302" y="3635"/>
                  </a:cubicBezTo>
                  <a:close/>
                  <a:moveTo>
                    <a:pt x="6328" y="3647"/>
                  </a:moveTo>
                  <a:cubicBezTo>
                    <a:pt x="6355" y="3647"/>
                    <a:pt x="6385" y="3664"/>
                    <a:pt x="6401" y="3672"/>
                  </a:cubicBezTo>
                  <a:cubicBezTo>
                    <a:pt x="6408" y="3680"/>
                    <a:pt x="6398" y="3687"/>
                    <a:pt x="6384" y="3687"/>
                  </a:cubicBezTo>
                  <a:cubicBezTo>
                    <a:pt x="6374" y="3687"/>
                    <a:pt x="6361" y="3683"/>
                    <a:pt x="6350" y="3672"/>
                  </a:cubicBezTo>
                  <a:cubicBezTo>
                    <a:pt x="6337" y="3666"/>
                    <a:pt x="6330" y="3663"/>
                    <a:pt x="6328" y="3663"/>
                  </a:cubicBezTo>
                  <a:lnTo>
                    <a:pt x="6328" y="3663"/>
                  </a:lnTo>
                  <a:cubicBezTo>
                    <a:pt x="6319" y="3663"/>
                    <a:pt x="6413" y="3723"/>
                    <a:pt x="6413" y="3723"/>
                  </a:cubicBezTo>
                  <a:lnTo>
                    <a:pt x="6388" y="3748"/>
                  </a:lnTo>
                  <a:cubicBezTo>
                    <a:pt x="6412" y="3796"/>
                    <a:pt x="6385" y="3819"/>
                    <a:pt x="6349" y="3819"/>
                  </a:cubicBezTo>
                  <a:cubicBezTo>
                    <a:pt x="6328" y="3819"/>
                    <a:pt x="6306" y="3812"/>
                    <a:pt x="6288" y="3798"/>
                  </a:cubicBezTo>
                  <a:cubicBezTo>
                    <a:pt x="6291" y="3785"/>
                    <a:pt x="6297" y="3780"/>
                    <a:pt x="6304" y="3780"/>
                  </a:cubicBezTo>
                  <a:cubicBezTo>
                    <a:pt x="6320" y="3780"/>
                    <a:pt x="6342" y="3803"/>
                    <a:pt x="6355" y="3803"/>
                  </a:cubicBezTo>
                  <a:cubicBezTo>
                    <a:pt x="6358" y="3803"/>
                    <a:pt x="6361" y="3802"/>
                    <a:pt x="6363" y="3798"/>
                  </a:cubicBezTo>
                  <a:cubicBezTo>
                    <a:pt x="6376" y="3760"/>
                    <a:pt x="6350" y="3773"/>
                    <a:pt x="6338" y="3748"/>
                  </a:cubicBezTo>
                  <a:cubicBezTo>
                    <a:pt x="6325" y="3723"/>
                    <a:pt x="6262" y="3723"/>
                    <a:pt x="6288" y="3672"/>
                  </a:cubicBezTo>
                  <a:cubicBezTo>
                    <a:pt x="6297" y="3653"/>
                    <a:pt x="6312" y="3647"/>
                    <a:pt x="6328" y="3647"/>
                  </a:cubicBezTo>
                  <a:close/>
                  <a:moveTo>
                    <a:pt x="9419" y="3660"/>
                  </a:moveTo>
                  <a:cubicBezTo>
                    <a:pt x="9456" y="3660"/>
                    <a:pt x="9469" y="3672"/>
                    <a:pt x="9456" y="3697"/>
                  </a:cubicBezTo>
                  <a:cubicBezTo>
                    <a:pt x="9469" y="3697"/>
                    <a:pt x="9482" y="3672"/>
                    <a:pt x="9507" y="3672"/>
                  </a:cubicBezTo>
                  <a:cubicBezTo>
                    <a:pt x="9544" y="3685"/>
                    <a:pt x="9532" y="3685"/>
                    <a:pt x="9519" y="3710"/>
                  </a:cubicBezTo>
                  <a:lnTo>
                    <a:pt x="9519" y="3697"/>
                  </a:lnTo>
                  <a:cubicBezTo>
                    <a:pt x="9512" y="3695"/>
                    <a:pt x="9505" y="3694"/>
                    <a:pt x="9500" y="3694"/>
                  </a:cubicBezTo>
                  <a:cubicBezTo>
                    <a:pt x="9449" y="3694"/>
                    <a:pt x="9469" y="3789"/>
                    <a:pt x="9469" y="3823"/>
                  </a:cubicBezTo>
                  <a:cubicBezTo>
                    <a:pt x="9406" y="3811"/>
                    <a:pt x="9431" y="3710"/>
                    <a:pt x="9419" y="3660"/>
                  </a:cubicBezTo>
                  <a:close/>
                  <a:moveTo>
                    <a:pt x="8186" y="3785"/>
                  </a:moveTo>
                  <a:cubicBezTo>
                    <a:pt x="8224" y="3785"/>
                    <a:pt x="8211" y="3811"/>
                    <a:pt x="8199" y="3823"/>
                  </a:cubicBezTo>
                  <a:cubicBezTo>
                    <a:pt x="8196" y="3825"/>
                    <a:pt x="8193" y="3825"/>
                    <a:pt x="8191" y="3825"/>
                  </a:cubicBezTo>
                  <a:cubicBezTo>
                    <a:pt x="8169" y="3825"/>
                    <a:pt x="8153" y="3785"/>
                    <a:pt x="8186" y="3785"/>
                  </a:cubicBezTo>
                  <a:close/>
                  <a:moveTo>
                    <a:pt x="9557" y="3672"/>
                  </a:moveTo>
                  <a:cubicBezTo>
                    <a:pt x="9620" y="3685"/>
                    <a:pt x="9595" y="3785"/>
                    <a:pt x="9607" y="3836"/>
                  </a:cubicBezTo>
                  <a:cubicBezTo>
                    <a:pt x="9544" y="3836"/>
                    <a:pt x="9557" y="3748"/>
                    <a:pt x="9557" y="3685"/>
                  </a:cubicBezTo>
                  <a:lnTo>
                    <a:pt x="9557" y="3672"/>
                  </a:lnTo>
                  <a:close/>
                  <a:moveTo>
                    <a:pt x="11393" y="3647"/>
                  </a:moveTo>
                  <a:lnTo>
                    <a:pt x="11393" y="3647"/>
                  </a:lnTo>
                  <a:cubicBezTo>
                    <a:pt x="11468" y="3660"/>
                    <a:pt x="11405" y="3798"/>
                    <a:pt x="11481" y="3798"/>
                  </a:cubicBezTo>
                  <a:cubicBezTo>
                    <a:pt x="11487" y="3799"/>
                    <a:pt x="11492" y="3799"/>
                    <a:pt x="11496" y="3799"/>
                  </a:cubicBezTo>
                  <a:cubicBezTo>
                    <a:pt x="11563" y="3799"/>
                    <a:pt x="11519" y="3719"/>
                    <a:pt x="11519" y="3672"/>
                  </a:cubicBezTo>
                  <a:lnTo>
                    <a:pt x="11519" y="3672"/>
                  </a:lnTo>
                  <a:cubicBezTo>
                    <a:pt x="11582" y="3685"/>
                    <a:pt x="11556" y="3785"/>
                    <a:pt x="11569" y="3836"/>
                  </a:cubicBezTo>
                  <a:cubicBezTo>
                    <a:pt x="11544" y="3836"/>
                    <a:pt x="11531" y="3836"/>
                    <a:pt x="11531" y="3811"/>
                  </a:cubicBezTo>
                  <a:lnTo>
                    <a:pt x="11531" y="3798"/>
                  </a:lnTo>
                  <a:cubicBezTo>
                    <a:pt x="11514" y="3798"/>
                    <a:pt x="11498" y="3809"/>
                    <a:pt x="11477" y="3809"/>
                  </a:cubicBezTo>
                  <a:cubicBezTo>
                    <a:pt x="11467" y="3809"/>
                    <a:pt x="11456" y="3806"/>
                    <a:pt x="11443" y="3798"/>
                  </a:cubicBezTo>
                  <a:cubicBezTo>
                    <a:pt x="11405" y="3773"/>
                    <a:pt x="11393" y="3685"/>
                    <a:pt x="11393" y="3647"/>
                  </a:cubicBezTo>
                  <a:close/>
                  <a:moveTo>
                    <a:pt x="6535" y="3647"/>
                  </a:moveTo>
                  <a:cubicBezTo>
                    <a:pt x="6585" y="3647"/>
                    <a:pt x="6634" y="3682"/>
                    <a:pt x="6627" y="3735"/>
                  </a:cubicBezTo>
                  <a:lnTo>
                    <a:pt x="6614" y="3773"/>
                  </a:lnTo>
                  <a:lnTo>
                    <a:pt x="6476" y="3760"/>
                  </a:lnTo>
                  <a:lnTo>
                    <a:pt x="6476" y="3760"/>
                  </a:lnTo>
                  <a:cubicBezTo>
                    <a:pt x="6476" y="3848"/>
                    <a:pt x="6589" y="3785"/>
                    <a:pt x="6602" y="3836"/>
                  </a:cubicBezTo>
                  <a:cubicBezTo>
                    <a:pt x="6589" y="3841"/>
                    <a:pt x="6575" y="3844"/>
                    <a:pt x="6560" y="3844"/>
                  </a:cubicBezTo>
                  <a:cubicBezTo>
                    <a:pt x="6506" y="3844"/>
                    <a:pt x="6448" y="3807"/>
                    <a:pt x="6438" y="3748"/>
                  </a:cubicBezTo>
                  <a:cubicBezTo>
                    <a:pt x="6444" y="3676"/>
                    <a:pt x="6490" y="3647"/>
                    <a:pt x="6535" y="3647"/>
                  </a:cubicBezTo>
                  <a:close/>
                  <a:moveTo>
                    <a:pt x="4446" y="3802"/>
                  </a:moveTo>
                  <a:cubicBezTo>
                    <a:pt x="4453" y="3802"/>
                    <a:pt x="4429" y="3813"/>
                    <a:pt x="4418" y="3813"/>
                  </a:cubicBezTo>
                  <a:cubicBezTo>
                    <a:pt x="4416" y="3813"/>
                    <a:pt x="4414" y="3813"/>
                    <a:pt x="4414" y="3811"/>
                  </a:cubicBezTo>
                  <a:lnTo>
                    <a:pt x="4414" y="3848"/>
                  </a:lnTo>
                  <a:cubicBezTo>
                    <a:pt x="4414" y="3848"/>
                    <a:pt x="4376" y="3811"/>
                    <a:pt x="4414" y="3811"/>
                  </a:cubicBezTo>
                  <a:cubicBezTo>
                    <a:pt x="4434" y="3804"/>
                    <a:pt x="4443" y="3802"/>
                    <a:pt x="4446" y="3802"/>
                  </a:cubicBezTo>
                  <a:close/>
                  <a:moveTo>
                    <a:pt x="11231" y="3621"/>
                  </a:moveTo>
                  <a:cubicBezTo>
                    <a:pt x="11256" y="3621"/>
                    <a:pt x="11287" y="3652"/>
                    <a:pt x="11317" y="3660"/>
                  </a:cubicBezTo>
                  <a:lnTo>
                    <a:pt x="11317" y="3635"/>
                  </a:lnTo>
                  <a:cubicBezTo>
                    <a:pt x="11380" y="3647"/>
                    <a:pt x="11368" y="3811"/>
                    <a:pt x="11380" y="3861"/>
                  </a:cubicBezTo>
                  <a:cubicBezTo>
                    <a:pt x="11317" y="3848"/>
                    <a:pt x="11343" y="3823"/>
                    <a:pt x="11330" y="3773"/>
                  </a:cubicBezTo>
                  <a:cubicBezTo>
                    <a:pt x="11292" y="3760"/>
                    <a:pt x="11154" y="3798"/>
                    <a:pt x="11192" y="3672"/>
                  </a:cubicBezTo>
                  <a:cubicBezTo>
                    <a:pt x="11201" y="3633"/>
                    <a:pt x="11215" y="3621"/>
                    <a:pt x="11231" y="3621"/>
                  </a:cubicBezTo>
                  <a:close/>
                  <a:moveTo>
                    <a:pt x="11652" y="3687"/>
                  </a:moveTo>
                  <a:cubicBezTo>
                    <a:pt x="11733" y="3687"/>
                    <a:pt x="11736" y="3808"/>
                    <a:pt x="11758" y="3873"/>
                  </a:cubicBezTo>
                  <a:cubicBezTo>
                    <a:pt x="11732" y="3873"/>
                    <a:pt x="11607" y="3848"/>
                    <a:pt x="11607" y="3798"/>
                  </a:cubicBezTo>
                  <a:cubicBezTo>
                    <a:pt x="11599" y="3774"/>
                    <a:pt x="11631" y="3765"/>
                    <a:pt x="11662" y="3765"/>
                  </a:cubicBezTo>
                  <a:cubicBezTo>
                    <a:pt x="11680" y="3765"/>
                    <a:pt x="11698" y="3768"/>
                    <a:pt x="11707" y="3773"/>
                  </a:cubicBezTo>
                  <a:cubicBezTo>
                    <a:pt x="11707" y="3710"/>
                    <a:pt x="11632" y="3748"/>
                    <a:pt x="11607" y="3697"/>
                  </a:cubicBezTo>
                  <a:cubicBezTo>
                    <a:pt x="11624" y="3690"/>
                    <a:pt x="11639" y="3687"/>
                    <a:pt x="11652" y="3687"/>
                  </a:cubicBezTo>
                  <a:close/>
                  <a:moveTo>
                    <a:pt x="2507" y="3705"/>
                  </a:moveTo>
                  <a:cubicBezTo>
                    <a:pt x="2521" y="3705"/>
                    <a:pt x="2528" y="3717"/>
                    <a:pt x="2528" y="3735"/>
                  </a:cubicBezTo>
                  <a:cubicBezTo>
                    <a:pt x="2547" y="3735"/>
                    <a:pt x="2565" y="3714"/>
                    <a:pt x="2595" y="3714"/>
                  </a:cubicBezTo>
                  <a:cubicBezTo>
                    <a:pt x="2605" y="3714"/>
                    <a:pt x="2616" y="3716"/>
                    <a:pt x="2628" y="3723"/>
                  </a:cubicBezTo>
                  <a:cubicBezTo>
                    <a:pt x="2666" y="3748"/>
                    <a:pt x="2666" y="3823"/>
                    <a:pt x="2666" y="3873"/>
                  </a:cubicBezTo>
                  <a:cubicBezTo>
                    <a:pt x="2578" y="3873"/>
                    <a:pt x="2666" y="3735"/>
                    <a:pt x="2578" y="3735"/>
                  </a:cubicBezTo>
                  <a:cubicBezTo>
                    <a:pt x="2573" y="3734"/>
                    <a:pt x="2568" y="3734"/>
                    <a:pt x="2564" y="3734"/>
                  </a:cubicBezTo>
                  <a:cubicBezTo>
                    <a:pt x="2494" y="3734"/>
                    <a:pt x="2528" y="3826"/>
                    <a:pt x="2528" y="3873"/>
                  </a:cubicBezTo>
                  <a:cubicBezTo>
                    <a:pt x="2524" y="3874"/>
                    <a:pt x="2521" y="3875"/>
                    <a:pt x="2518" y="3875"/>
                  </a:cubicBezTo>
                  <a:cubicBezTo>
                    <a:pt x="2469" y="3875"/>
                    <a:pt x="2502" y="3782"/>
                    <a:pt x="2490" y="3723"/>
                  </a:cubicBezTo>
                  <a:lnTo>
                    <a:pt x="2490" y="3710"/>
                  </a:lnTo>
                  <a:cubicBezTo>
                    <a:pt x="2497" y="3707"/>
                    <a:pt x="2502" y="3705"/>
                    <a:pt x="2507" y="3705"/>
                  </a:cubicBezTo>
                  <a:close/>
                  <a:moveTo>
                    <a:pt x="9669" y="3658"/>
                  </a:moveTo>
                  <a:cubicBezTo>
                    <a:pt x="9672" y="3658"/>
                    <a:pt x="9677" y="3659"/>
                    <a:pt x="9683" y="3660"/>
                  </a:cubicBezTo>
                  <a:lnTo>
                    <a:pt x="9695" y="3672"/>
                  </a:lnTo>
                  <a:cubicBezTo>
                    <a:pt x="9670" y="3672"/>
                    <a:pt x="9758" y="3748"/>
                    <a:pt x="9758" y="3748"/>
                  </a:cubicBezTo>
                  <a:cubicBezTo>
                    <a:pt x="9746" y="3746"/>
                    <a:pt x="9735" y="3745"/>
                    <a:pt x="9727" y="3745"/>
                  </a:cubicBezTo>
                  <a:cubicBezTo>
                    <a:pt x="9631" y="3745"/>
                    <a:pt x="9759" y="3862"/>
                    <a:pt x="9771" y="3873"/>
                  </a:cubicBezTo>
                  <a:cubicBezTo>
                    <a:pt x="9762" y="3875"/>
                    <a:pt x="9754" y="3876"/>
                    <a:pt x="9747" y="3876"/>
                  </a:cubicBezTo>
                  <a:cubicBezTo>
                    <a:pt x="9655" y="3876"/>
                    <a:pt x="9715" y="3734"/>
                    <a:pt x="9645" y="3723"/>
                  </a:cubicBezTo>
                  <a:lnTo>
                    <a:pt x="9645" y="3697"/>
                  </a:lnTo>
                  <a:cubicBezTo>
                    <a:pt x="9650" y="3699"/>
                    <a:pt x="9653" y="3699"/>
                    <a:pt x="9656" y="3699"/>
                  </a:cubicBezTo>
                  <a:cubicBezTo>
                    <a:pt x="9680" y="3699"/>
                    <a:pt x="9636" y="3658"/>
                    <a:pt x="9669" y="3658"/>
                  </a:cubicBezTo>
                  <a:close/>
                  <a:moveTo>
                    <a:pt x="7017" y="3710"/>
                  </a:moveTo>
                  <a:lnTo>
                    <a:pt x="7029" y="3735"/>
                  </a:lnTo>
                  <a:cubicBezTo>
                    <a:pt x="7092" y="3748"/>
                    <a:pt x="7067" y="3848"/>
                    <a:pt x="7080" y="3899"/>
                  </a:cubicBezTo>
                  <a:cubicBezTo>
                    <a:pt x="7042" y="3899"/>
                    <a:pt x="7029" y="3886"/>
                    <a:pt x="7042" y="3861"/>
                  </a:cubicBezTo>
                  <a:cubicBezTo>
                    <a:pt x="7014" y="3861"/>
                    <a:pt x="7000" y="3882"/>
                    <a:pt x="6973" y="3882"/>
                  </a:cubicBezTo>
                  <a:cubicBezTo>
                    <a:pt x="6964" y="3882"/>
                    <a:pt x="6954" y="3880"/>
                    <a:pt x="6941" y="3873"/>
                  </a:cubicBezTo>
                  <a:cubicBezTo>
                    <a:pt x="6904" y="3861"/>
                    <a:pt x="6904" y="3760"/>
                    <a:pt x="6891" y="3723"/>
                  </a:cubicBezTo>
                  <a:cubicBezTo>
                    <a:pt x="6979" y="3723"/>
                    <a:pt x="6891" y="3861"/>
                    <a:pt x="6979" y="3873"/>
                  </a:cubicBezTo>
                  <a:cubicBezTo>
                    <a:pt x="7080" y="3873"/>
                    <a:pt x="7029" y="3748"/>
                    <a:pt x="7017" y="3710"/>
                  </a:cubicBezTo>
                  <a:close/>
                  <a:moveTo>
                    <a:pt x="7356" y="3697"/>
                  </a:moveTo>
                  <a:cubicBezTo>
                    <a:pt x="7356" y="3735"/>
                    <a:pt x="7369" y="3738"/>
                    <a:pt x="7382" y="3738"/>
                  </a:cubicBezTo>
                  <a:cubicBezTo>
                    <a:pt x="7384" y="3738"/>
                    <a:pt x="7387" y="3738"/>
                    <a:pt x="7389" y="3738"/>
                  </a:cubicBezTo>
                  <a:cubicBezTo>
                    <a:pt x="7399" y="3738"/>
                    <a:pt x="7407" y="3740"/>
                    <a:pt x="7407" y="3760"/>
                  </a:cubicBezTo>
                  <a:cubicBezTo>
                    <a:pt x="7401" y="3760"/>
                    <a:pt x="7395" y="3760"/>
                    <a:pt x="7390" y="3760"/>
                  </a:cubicBezTo>
                  <a:cubicBezTo>
                    <a:pt x="7280" y="3760"/>
                    <a:pt x="7407" y="3887"/>
                    <a:pt x="7419" y="3899"/>
                  </a:cubicBezTo>
                  <a:cubicBezTo>
                    <a:pt x="7410" y="3900"/>
                    <a:pt x="7402" y="3901"/>
                    <a:pt x="7395" y="3901"/>
                  </a:cubicBezTo>
                  <a:cubicBezTo>
                    <a:pt x="7303" y="3901"/>
                    <a:pt x="7364" y="3759"/>
                    <a:pt x="7294" y="3748"/>
                  </a:cubicBezTo>
                  <a:lnTo>
                    <a:pt x="7294" y="3735"/>
                  </a:lnTo>
                  <a:cubicBezTo>
                    <a:pt x="7301" y="3737"/>
                    <a:pt x="7305" y="3738"/>
                    <a:pt x="7308" y="3738"/>
                  </a:cubicBezTo>
                  <a:cubicBezTo>
                    <a:pt x="7326" y="3738"/>
                    <a:pt x="7279" y="3708"/>
                    <a:pt x="7344" y="3697"/>
                  </a:cubicBezTo>
                  <a:close/>
                  <a:moveTo>
                    <a:pt x="11795" y="3688"/>
                  </a:moveTo>
                  <a:cubicBezTo>
                    <a:pt x="11801" y="3688"/>
                    <a:pt x="11813" y="3710"/>
                    <a:pt x="11820" y="3710"/>
                  </a:cubicBezTo>
                  <a:cubicBezTo>
                    <a:pt x="11833" y="3723"/>
                    <a:pt x="11871" y="3748"/>
                    <a:pt x="11871" y="3773"/>
                  </a:cubicBezTo>
                  <a:cubicBezTo>
                    <a:pt x="11855" y="3769"/>
                    <a:pt x="11844" y="3767"/>
                    <a:pt x="11835" y="3767"/>
                  </a:cubicBezTo>
                  <a:cubicBezTo>
                    <a:pt x="11764" y="3767"/>
                    <a:pt x="11883" y="3887"/>
                    <a:pt x="11883" y="3899"/>
                  </a:cubicBezTo>
                  <a:cubicBezTo>
                    <a:pt x="11875" y="3900"/>
                    <a:pt x="11868" y="3901"/>
                    <a:pt x="11862" y="3901"/>
                  </a:cubicBezTo>
                  <a:cubicBezTo>
                    <a:pt x="11778" y="3901"/>
                    <a:pt x="11829" y="3759"/>
                    <a:pt x="11770" y="3748"/>
                  </a:cubicBezTo>
                  <a:cubicBezTo>
                    <a:pt x="11763" y="3733"/>
                    <a:pt x="11764" y="3727"/>
                    <a:pt x="11771" y="3727"/>
                  </a:cubicBezTo>
                  <a:cubicBezTo>
                    <a:pt x="11777" y="3727"/>
                    <a:pt x="11785" y="3730"/>
                    <a:pt x="11795" y="3735"/>
                  </a:cubicBezTo>
                  <a:cubicBezTo>
                    <a:pt x="11790" y="3699"/>
                    <a:pt x="11791" y="3688"/>
                    <a:pt x="11795" y="3688"/>
                  </a:cubicBezTo>
                  <a:close/>
                  <a:moveTo>
                    <a:pt x="4785" y="3884"/>
                  </a:moveTo>
                  <a:cubicBezTo>
                    <a:pt x="4806" y="3884"/>
                    <a:pt x="4820" y="3891"/>
                    <a:pt x="4831" y="3904"/>
                  </a:cubicBezTo>
                  <a:lnTo>
                    <a:pt x="4831" y="3904"/>
                  </a:lnTo>
                  <a:cubicBezTo>
                    <a:pt x="4813" y="3891"/>
                    <a:pt x="4777" y="3903"/>
                    <a:pt x="4761" y="3887"/>
                  </a:cubicBezTo>
                  <a:lnTo>
                    <a:pt x="4761" y="3887"/>
                  </a:lnTo>
                  <a:cubicBezTo>
                    <a:pt x="4770" y="3885"/>
                    <a:pt x="4778" y="3884"/>
                    <a:pt x="4785" y="3884"/>
                  </a:cubicBezTo>
                  <a:close/>
                  <a:moveTo>
                    <a:pt x="6796" y="3670"/>
                  </a:moveTo>
                  <a:cubicBezTo>
                    <a:pt x="6804" y="3670"/>
                    <a:pt x="6816" y="3705"/>
                    <a:pt x="6816" y="3723"/>
                  </a:cubicBezTo>
                  <a:cubicBezTo>
                    <a:pt x="6828" y="3785"/>
                    <a:pt x="6828" y="3848"/>
                    <a:pt x="6828" y="3911"/>
                  </a:cubicBezTo>
                  <a:cubicBezTo>
                    <a:pt x="6803" y="3899"/>
                    <a:pt x="6816" y="3861"/>
                    <a:pt x="6816" y="3811"/>
                  </a:cubicBezTo>
                  <a:lnTo>
                    <a:pt x="6803" y="3811"/>
                  </a:lnTo>
                  <a:cubicBezTo>
                    <a:pt x="6776" y="3811"/>
                    <a:pt x="6745" y="3818"/>
                    <a:pt x="6716" y="3818"/>
                  </a:cubicBezTo>
                  <a:cubicBezTo>
                    <a:pt x="6679" y="3818"/>
                    <a:pt x="6647" y="3805"/>
                    <a:pt x="6640" y="3748"/>
                  </a:cubicBezTo>
                  <a:cubicBezTo>
                    <a:pt x="6634" y="3694"/>
                    <a:pt x="6656" y="3680"/>
                    <a:pt x="6686" y="3680"/>
                  </a:cubicBezTo>
                  <a:cubicBezTo>
                    <a:pt x="6720" y="3680"/>
                    <a:pt x="6764" y="3697"/>
                    <a:pt x="6791" y="3697"/>
                  </a:cubicBezTo>
                  <a:cubicBezTo>
                    <a:pt x="6791" y="3678"/>
                    <a:pt x="6793" y="3670"/>
                    <a:pt x="6796" y="3670"/>
                  </a:cubicBezTo>
                  <a:close/>
                  <a:moveTo>
                    <a:pt x="3062" y="3684"/>
                  </a:moveTo>
                  <a:cubicBezTo>
                    <a:pt x="3117" y="3684"/>
                    <a:pt x="3094" y="3850"/>
                    <a:pt x="3094" y="3911"/>
                  </a:cubicBezTo>
                  <a:lnTo>
                    <a:pt x="3106" y="3924"/>
                  </a:lnTo>
                  <a:lnTo>
                    <a:pt x="3068" y="3924"/>
                  </a:lnTo>
                  <a:lnTo>
                    <a:pt x="3056" y="3685"/>
                  </a:lnTo>
                  <a:cubicBezTo>
                    <a:pt x="3058" y="3684"/>
                    <a:pt x="3060" y="3684"/>
                    <a:pt x="3062" y="3684"/>
                  </a:cubicBezTo>
                  <a:close/>
                  <a:moveTo>
                    <a:pt x="7204" y="3776"/>
                  </a:moveTo>
                  <a:lnTo>
                    <a:pt x="7204" y="3776"/>
                  </a:lnTo>
                  <a:cubicBezTo>
                    <a:pt x="7229" y="3815"/>
                    <a:pt x="7235" y="3881"/>
                    <a:pt x="7256" y="3924"/>
                  </a:cubicBezTo>
                  <a:cubicBezTo>
                    <a:pt x="7193" y="3924"/>
                    <a:pt x="7231" y="3911"/>
                    <a:pt x="7193" y="3911"/>
                  </a:cubicBezTo>
                  <a:cubicBezTo>
                    <a:pt x="7143" y="3911"/>
                    <a:pt x="7092" y="3911"/>
                    <a:pt x="7092" y="3861"/>
                  </a:cubicBezTo>
                  <a:cubicBezTo>
                    <a:pt x="7092" y="3811"/>
                    <a:pt x="7168" y="3811"/>
                    <a:pt x="7205" y="3811"/>
                  </a:cubicBezTo>
                  <a:cubicBezTo>
                    <a:pt x="7208" y="3795"/>
                    <a:pt x="7207" y="3784"/>
                    <a:pt x="7204" y="3776"/>
                  </a:cubicBezTo>
                  <a:close/>
                  <a:moveTo>
                    <a:pt x="11928" y="3884"/>
                  </a:moveTo>
                  <a:cubicBezTo>
                    <a:pt x="11950" y="3884"/>
                    <a:pt x="11975" y="3925"/>
                    <a:pt x="11955" y="3925"/>
                  </a:cubicBezTo>
                  <a:cubicBezTo>
                    <a:pt x="11952" y="3925"/>
                    <a:pt x="11950" y="3925"/>
                    <a:pt x="11946" y="3924"/>
                  </a:cubicBezTo>
                  <a:cubicBezTo>
                    <a:pt x="11934" y="3924"/>
                    <a:pt x="11908" y="3886"/>
                    <a:pt x="11921" y="3886"/>
                  </a:cubicBezTo>
                  <a:cubicBezTo>
                    <a:pt x="11923" y="3885"/>
                    <a:pt x="11926" y="3884"/>
                    <a:pt x="11928" y="3884"/>
                  </a:cubicBezTo>
                  <a:close/>
                  <a:moveTo>
                    <a:pt x="2704" y="3760"/>
                  </a:moveTo>
                  <a:cubicBezTo>
                    <a:pt x="2792" y="3760"/>
                    <a:pt x="2704" y="3899"/>
                    <a:pt x="2792" y="3899"/>
                  </a:cubicBezTo>
                  <a:cubicBezTo>
                    <a:pt x="2796" y="3899"/>
                    <a:pt x="2800" y="3900"/>
                    <a:pt x="2803" y="3900"/>
                  </a:cubicBezTo>
                  <a:cubicBezTo>
                    <a:pt x="2861" y="3900"/>
                    <a:pt x="2860" y="3829"/>
                    <a:pt x="2857" y="3775"/>
                  </a:cubicBezTo>
                  <a:lnTo>
                    <a:pt x="2857" y="3775"/>
                  </a:lnTo>
                  <a:cubicBezTo>
                    <a:pt x="2901" y="3790"/>
                    <a:pt x="2880" y="3878"/>
                    <a:pt x="2880" y="3924"/>
                  </a:cubicBezTo>
                  <a:cubicBezTo>
                    <a:pt x="2873" y="3927"/>
                    <a:pt x="2867" y="3929"/>
                    <a:pt x="2862" y="3929"/>
                  </a:cubicBezTo>
                  <a:cubicBezTo>
                    <a:pt x="2850" y="3929"/>
                    <a:pt x="2845" y="3917"/>
                    <a:pt x="2855" y="3899"/>
                  </a:cubicBezTo>
                  <a:cubicBezTo>
                    <a:pt x="2826" y="3899"/>
                    <a:pt x="2805" y="3920"/>
                    <a:pt x="2780" y="3920"/>
                  </a:cubicBezTo>
                  <a:cubicBezTo>
                    <a:pt x="2772" y="3920"/>
                    <a:pt x="2763" y="3917"/>
                    <a:pt x="2754" y="3911"/>
                  </a:cubicBezTo>
                  <a:cubicBezTo>
                    <a:pt x="2704" y="3899"/>
                    <a:pt x="2704" y="3798"/>
                    <a:pt x="2704" y="3760"/>
                  </a:cubicBezTo>
                  <a:close/>
                  <a:moveTo>
                    <a:pt x="2946" y="3695"/>
                  </a:moveTo>
                  <a:cubicBezTo>
                    <a:pt x="3015" y="3695"/>
                    <a:pt x="2993" y="3852"/>
                    <a:pt x="2993" y="3911"/>
                  </a:cubicBezTo>
                  <a:lnTo>
                    <a:pt x="2980" y="3936"/>
                  </a:lnTo>
                  <a:lnTo>
                    <a:pt x="2943" y="3936"/>
                  </a:lnTo>
                  <a:lnTo>
                    <a:pt x="2930" y="3697"/>
                  </a:lnTo>
                  <a:cubicBezTo>
                    <a:pt x="2936" y="3696"/>
                    <a:pt x="2941" y="3695"/>
                    <a:pt x="2946" y="3695"/>
                  </a:cubicBezTo>
                  <a:close/>
                  <a:moveTo>
                    <a:pt x="3511" y="3696"/>
                  </a:moveTo>
                  <a:cubicBezTo>
                    <a:pt x="3528" y="3696"/>
                    <a:pt x="3538" y="3704"/>
                    <a:pt x="3534" y="3723"/>
                  </a:cubicBezTo>
                  <a:cubicBezTo>
                    <a:pt x="3521" y="3718"/>
                    <a:pt x="3512" y="3716"/>
                    <a:pt x="3505" y="3716"/>
                  </a:cubicBezTo>
                  <a:cubicBezTo>
                    <a:pt x="3475" y="3716"/>
                    <a:pt x="3481" y="3750"/>
                    <a:pt x="3471" y="3760"/>
                  </a:cubicBezTo>
                  <a:cubicBezTo>
                    <a:pt x="3471" y="3760"/>
                    <a:pt x="3563" y="3788"/>
                    <a:pt x="3510" y="3788"/>
                  </a:cubicBezTo>
                  <a:cubicBezTo>
                    <a:pt x="3502" y="3788"/>
                    <a:pt x="3489" y="3787"/>
                    <a:pt x="3471" y="3785"/>
                  </a:cubicBezTo>
                  <a:lnTo>
                    <a:pt x="3471" y="3936"/>
                  </a:lnTo>
                  <a:cubicBezTo>
                    <a:pt x="3408" y="3936"/>
                    <a:pt x="3446" y="3886"/>
                    <a:pt x="3433" y="3836"/>
                  </a:cubicBezTo>
                  <a:cubicBezTo>
                    <a:pt x="3420" y="3785"/>
                    <a:pt x="3395" y="3798"/>
                    <a:pt x="3395" y="3760"/>
                  </a:cubicBezTo>
                  <a:lnTo>
                    <a:pt x="3395" y="3760"/>
                  </a:lnTo>
                  <a:cubicBezTo>
                    <a:pt x="3408" y="3767"/>
                    <a:pt x="3417" y="3770"/>
                    <a:pt x="3422" y="3770"/>
                  </a:cubicBezTo>
                  <a:cubicBezTo>
                    <a:pt x="3427" y="3770"/>
                    <a:pt x="3427" y="3767"/>
                    <a:pt x="3420" y="3760"/>
                  </a:cubicBezTo>
                  <a:cubicBezTo>
                    <a:pt x="3436" y="3721"/>
                    <a:pt x="3483" y="3696"/>
                    <a:pt x="3511" y="3696"/>
                  </a:cubicBezTo>
                  <a:close/>
                  <a:moveTo>
                    <a:pt x="9859" y="3769"/>
                  </a:moveTo>
                  <a:cubicBezTo>
                    <a:pt x="9919" y="3769"/>
                    <a:pt x="9909" y="3854"/>
                    <a:pt x="9909" y="3899"/>
                  </a:cubicBezTo>
                  <a:lnTo>
                    <a:pt x="9884" y="3936"/>
                  </a:lnTo>
                  <a:lnTo>
                    <a:pt x="9859" y="3936"/>
                  </a:lnTo>
                  <a:lnTo>
                    <a:pt x="9834" y="3773"/>
                  </a:lnTo>
                  <a:cubicBezTo>
                    <a:pt x="9843" y="3770"/>
                    <a:pt x="9851" y="3769"/>
                    <a:pt x="9859" y="3769"/>
                  </a:cubicBezTo>
                  <a:close/>
                  <a:moveTo>
                    <a:pt x="9972" y="3767"/>
                  </a:moveTo>
                  <a:cubicBezTo>
                    <a:pt x="9981" y="3767"/>
                    <a:pt x="9985" y="3773"/>
                    <a:pt x="9985" y="3785"/>
                  </a:cubicBezTo>
                  <a:lnTo>
                    <a:pt x="9959" y="3823"/>
                  </a:lnTo>
                  <a:cubicBezTo>
                    <a:pt x="9960" y="3823"/>
                    <a:pt x="9961" y="3823"/>
                    <a:pt x="9963" y="3823"/>
                  </a:cubicBezTo>
                  <a:lnTo>
                    <a:pt x="9963" y="3823"/>
                  </a:lnTo>
                  <a:cubicBezTo>
                    <a:pt x="9949" y="3853"/>
                    <a:pt x="9976" y="3919"/>
                    <a:pt x="9985" y="3936"/>
                  </a:cubicBezTo>
                  <a:cubicBezTo>
                    <a:pt x="9909" y="3924"/>
                    <a:pt x="9934" y="3836"/>
                    <a:pt x="9922" y="3785"/>
                  </a:cubicBezTo>
                  <a:cubicBezTo>
                    <a:pt x="9947" y="3773"/>
                    <a:pt x="9963" y="3767"/>
                    <a:pt x="9972" y="3767"/>
                  </a:cubicBezTo>
                  <a:close/>
                  <a:moveTo>
                    <a:pt x="7583" y="3773"/>
                  </a:moveTo>
                  <a:cubicBezTo>
                    <a:pt x="7658" y="3773"/>
                    <a:pt x="7646" y="3899"/>
                    <a:pt x="7696" y="3911"/>
                  </a:cubicBezTo>
                  <a:lnTo>
                    <a:pt x="7708" y="3873"/>
                  </a:lnTo>
                  <a:cubicBezTo>
                    <a:pt x="7721" y="3823"/>
                    <a:pt x="7721" y="3785"/>
                    <a:pt x="7771" y="3785"/>
                  </a:cubicBezTo>
                  <a:cubicBezTo>
                    <a:pt x="7746" y="3836"/>
                    <a:pt x="7721" y="3949"/>
                    <a:pt x="7683" y="3949"/>
                  </a:cubicBezTo>
                  <a:lnTo>
                    <a:pt x="7696" y="3936"/>
                  </a:lnTo>
                  <a:cubicBezTo>
                    <a:pt x="7658" y="3936"/>
                    <a:pt x="7608" y="3798"/>
                    <a:pt x="7583" y="3773"/>
                  </a:cubicBezTo>
                  <a:close/>
                  <a:moveTo>
                    <a:pt x="7495" y="3911"/>
                  </a:moveTo>
                  <a:cubicBezTo>
                    <a:pt x="7484" y="3911"/>
                    <a:pt x="7472" y="3951"/>
                    <a:pt x="7444" y="3951"/>
                  </a:cubicBezTo>
                  <a:lnTo>
                    <a:pt x="7444" y="3951"/>
                  </a:lnTo>
                  <a:cubicBezTo>
                    <a:pt x="7447" y="3938"/>
                    <a:pt x="7450" y="3924"/>
                    <a:pt x="7457" y="3911"/>
                  </a:cubicBezTo>
                  <a:close/>
                  <a:moveTo>
                    <a:pt x="3220" y="3765"/>
                  </a:moveTo>
                  <a:cubicBezTo>
                    <a:pt x="3291" y="3765"/>
                    <a:pt x="3288" y="3866"/>
                    <a:pt x="3307" y="3924"/>
                  </a:cubicBezTo>
                  <a:lnTo>
                    <a:pt x="3282" y="3962"/>
                  </a:lnTo>
                  <a:cubicBezTo>
                    <a:pt x="3257" y="3962"/>
                    <a:pt x="3244" y="3962"/>
                    <a:pt x="3244" y="3936"/>
                  </a:cubicBezTo>
                  <a:cubicBezTo>
                    <a:pt x="3228" y="3936"/>
                    <a:pt x="3200" y="3959"/>
                    <a:pt x="3172" y="3959"/>
                  </a:cubicBezTo>
                  <a:cubicBezTo>
                    <a:pt x="3158" y="3959"/>
                    <a:pt x="3144" y="3953"/>
                    <a:pt x="3131" y="3936"/>
                  </a:cubicBezTo>
                  <a:cubicBezTo>
                    <a:pt x="3106" y="3886"/>
                    <a:pt x="3207" y="3861"/>
                    <a:pt x="3244" y="3861"/>
                  </a:cubicBezTo>
                  <a:cubicBezTo>
                    <a:pt x="3244" y="3827"/>
                    <a:pt x="3216" y="3816"/>
                    <a:pt x="3187" y="3816"/>
                  </a:cubicBezTo>
                  <a:cubicBezTo>
                    <a:pt x="3172" y="3816"/>
                    <a:pt x="3156" y="3819"/>
                    <a:pt x="3144" y="3823"/>
                  </a:cubicBezTo>
                  <a:lnTo>
                    <a:pt x="3131" y="3798"/>
                  </a:lnTo>
                  <a:cubicBezTo>
                    <a:pt x="3170" y="3774"/>
                    <a:pt x="3199" y="3765"/>
                    <a:pt x="3220" y="3765"/>
                  </a:cubicBezTo>
                  <a:close/>
                  <a:moveTo>
                    <a:pt x="10021" y="3802"/>
                  </a:moveTo>
                  <a:cubicBezTo>
                    <a:pt x="10029" y="3802"/>
                    <a:pt x="10038" y="3804"/>
                    <a:pt x="10047" y="3811"/>
                  </a:cubicBezTo>
                  <a:cubicBezTo>
                    <a:pt x="10085" y="3823"/>
                    <a:pt x="10098" y="3924"/>
                    <a:pt x="10110" y="3962"/>
                  </a:cubicBezTo>
                  <a:cubicBezTo>
                    <a:pt x="10022" y="3949"/>
                    <a:pt x="10110" y="3836"/>
                    <a:pt x="10010" y="3811"/>
                  </a:cubicBezTo>
                  <a:cubicBezTo>
                    <a:pt x="10005" y="3809"/>
                    <a:pt x="10001" y="3808"/>
                    <a:pt x="9998" y="3808"/>
                  </a:cubicBezTo>
                  <a:lnTo>
                    <a:pt x="9998" y="3808"/>
                  </a:lnTo>
                  <a:cubicBezTo>
                    <a:pt x="10005" y="3805"/>
                    <a:pt x="10013" y="3802"/>
                    <a:pt x="10021" y="3802"/>
                  </a:cubicBezTo>
                  <a:close/>
                  <a:moveTo>
                    <a:pt x="10223" y="3798"/>
                  </a:moveTo>
                  <a:lnTo>
                    <a:pt x="10223" y="3798"/>
                  </a:lnTo>
                  <a:cubicBezTo>
                    <a:pt x="10299" y="3811"/>
                    <a:pt x="10274" y="3936"/>
                    <a:pt x="10324" y="3949"/>
                  </a:cubicBezTo>
                  <a:lnTo>
                    <a:pt x="10324" y="3936"/>
                  </a:lnTo>
                  <a:cubicBezTo>
                    <a:pt x="10337" y="3886"/>
                    <a:pt x="10337" y="3823"/>
                    <a:pt x="10399" y="3823"/>
                  </a:cubicBezTo>
                  <a:cubicBezTo>
                    <a:pt x="10376" y="3871"/>
                    <a:pt x="10363" y="3963"/>
                    <a:pt x="10320" y="3963"/>
                  </a:cubicBezTo>
                  <a:cubicBezTo>
                    <a:pt x="10317" y="3963"/>
                    <a:pt x="10314" y="3962"/>
                    <a:pt x="10311" y="3962"/>
                  </a:cubicBezTo>
                  <a:lnTo>
                    <a:pt x="10223" y="3798"/>
                  </a:lnTo>
                  <a:close/>
                  <a:moveTo>
                    <a:pt x="3850" y="3799"/>
                  </a:moveTo>
                  <a:cubicBezTo>
                    <a:pt x="3870" y="3799"/>
                    <a:pt x="3892" y="3803"/>
                    <a:pt x="3911" y="3811"/>
                  </a:cubicBezTo>
                  <a:cubicBezTo>
                    <a:pt x="3907" y="3822"/>
                    <a:pt x="3895" y="3824"/>
                    <a:pt x="3881" y="3824"/>
                  </a:cubicBezTo>
                  <a:cubicBezTo>
                    <a:pt x="3871" y="3824"/>
                    <a:pt x="3860" y="3823"/>
                    <a:pt x="3850" y="3823"/>
                  </a:cubicBezTo>
                  <a:cubicBezTo>
                    <a:pt x="3823" y="3823"/>
                    <a:pt x="3798" y="3829"/>
                    <a:pt x="3798" y="3873"/>
                  </a:cubicBezTo>
                  <a:cubicBezTo>
                    <a:pt x="3798" y="3962"/>
                    <a:pt x="3911" y="3911"/>
                    <a:pt x="3923" y="3962"/>
                  </a:cubicBezTo>
                  <a:cubicBezTo>
                    <a:pt x="3913" y="3964"/>
                    <a:pt x="3902" y="3965"/>
                    <a:pt x="3890" y="3965"/>
                  </a:cubicBezTo>
                  <a:cubicBezTo>
                    <a:pt x="3831" y="3965"/>
                    <a:pt x="3760" y="3937"/>
                    <a:pt x="3760" y="3873"/>
                  </a:cubicBezTo>
                  <a:cubicBezTo>
                    <a:pt x="3760" y="3821"/>
                    <a:pt x="3803" y="3799"/>
                    <a:pt x="3850" y="3799"/>
                  </a:cubicBezTo>
                  <a:close/>
                  <a:moveTo>
                    <a:pt x="3961" y="3811"/>
                  </a:moveTo>
                  <a:cubicBezTo>
                    <a:pt x="4011" y="3811"/>
                    <a:pt x="3986" y="3911"/>
                    <a:pt x="3999" y="3974"/>
                  </a:cubicBezTo>
                  <a:lnTo>
                    <a:pt x="3974" y="3974"/>
                  </a:lnTo>
                  <a:lnTo>
                    <a:pt x="3961" y="3811"/>
                  </a:lnTo>
                  <a:close/>
                  <a:moveTo>
                    <a:pt x="11179" y="3947"/>
                  </a:moveTo>
                  <a:cubicBezTo>
                    <a:pt x="11182" y="3947"/>
                    <a:pt x="11186" y="3948"/>
                    <a:pt x="11192" y="3949"/>
                  </a:cubicBezTo>
                  <a:lnTo>
                    <a:pt x="11175" y="3975"/>
                  </a:lnTo>
                  <a:lnTo>
                    <a:pt x="11175" y="3975"/>
                  </a:lnTo>
                  <a:cubicBezTo>
                    <a:pt x="11176" y="3960"/>
                    <a:pt x="11167" y="3947"/>
                    <a:pt x="11179" y="3947"/>
                  </a:cubicBezTo>
                  <a:close/>
                  <a:moveTo>
                    <a:pt x="3610" y="3803"/>
                  </a:moveTo>
                  <a:cubicBezTo>
                    <a:pt x="3681" y="3803"/>
                    <a:pt x="3677" y="3913"/>
                    <a:pt x="3697" y="3974"/>
                  </a:cubicBezTo>
                  <a:cubicBezTo>
                    <a:pt x="3690" y="3977"/>
                    <a:pt x="3685" y="3979"/>
                    <a:pt x="3680" y="3979"/>
                  </a:cubicBezTo>
                  <a:cubicBezTo>
                    <a:pt x="3666" y="3979"/>
                    <a:pt x="3659" y="3967"/>
                    <a:pt x="3659" y="3949"/>
                  </a:cubicBezTo>
                  <a:cubicBezTo>
                    <a:pt x="3645" y="3949"/>
                    <a:pt x="3610" y="3965"/>
                    <a:pt x="3580" y="3965"/>
                  </a:cubicBezTo>
                  <a:cubicBezTo>
                    <a:pt x="3558" y="3965"/>
                    <a:pt x="3539" y="3956"/>
                    <a:pt x="3534" y="3924"/>
                  </a:cubicBezTo>
                  <a:cubicBezTo>
                    <a:pt x="3534" y="3879"/>
                    <a:pt x="3565" y="3869"/>
                    <a:pt x="3599" y="3869"/>
                  </a:cubicBezTo>
                  <a:cubicBezTo>
                    <a:pt x="3621" y="3869"/>
                    <a:pt x="3644" y="3873"/>
                    <a:pt x="3659" y="3873"/>
                  </a:cubicBezTo>
                  <a:cubicBezTo>
                    <a:pt x="3669" y="3798"/>
                    <a:pt x="3621" y="3815"/>
                    <a:pt x="3586" y="3806"/>
                  </a:cubicBezTo>
                  <a:lnTo>
                    <a:pt x="3586" y="3806"/>
                  </a:lnTo>
                  <a:cubicBezTo>
                    <a:pt x="3595" y="3804"/>
                    <a:pt x="3603" y="3803"/>
                    <a:pt x="3610" y="3803"/>
                  </a:cubicBezTo>
                  <a:close/>
                  <a:moveTo>
                    <a:pt x="4137" y="3823"/>
                  </a:moveTo>
                  <a:cubicBezTo>
                    <a:pt x="4213" y="3823"/>
                    <a:pt x="4188" y="3924"/>
                    <a:pt x="4188" y="3987"/>
                  </a:cubicBezTo>
                  <a:lnTo>
                    <a:pt x="4188" y="3974"/>
                  </a:lnTo>
                  <a:cubicBezTo>
                    <a:pt x="4125" y="3974"/>
                    <a:pt x="4150" y="3873"/>
                    <a:pt x="4137" y="3823"/>
                  </a:cubicBezTo>
                  <a:close/>
                  <a:moveTo>
                    <a:pt x="7985" y="3748"/>
                  </a:moveTo>
                  <a:cubicBezTo>
                    <a:pt x="8061" y="3760"/>
                    <a:pt x="8035" y="3924"/>
                    <a:pt x="8048" y="3987"/>
                  </a:cubicBezTo>
                  <a:cubicBezTo>
                    <a:pt x="7973" y="3987"/>
                    <a:pt x="7985" y="3823"/>
                    <a:pt x="7985" y="3760"/>
                  </a:cubicBezTo>
                  <a:lnTo>
                    <a:pt x="7985" y="3748"/>
                  </a:lnTo>
                  <a:close/>
                  <a:moveTo>
                    <a:pt x="10425" y="3836"/>
                  </a:moveTo>
                  <a:lnTo>
                    <a:pt x="10425" y="3836"/>
                  </a:lnTo>
                  <a:cubicBezTo>
                    <a:pt x="10500" y="3848"/>
                    <a:pt x="10425" y="3962"/>
                    <a:pt x="10513" y="3987"/>
                  </a:cubicBezTo>
                  <a:cubicBezTo>
                    <a:pt x="10523" y="3989"/>
                    <a:pt x="10531" y="3990"/>
                    <a:pt x="10538" y="3990"/>
                  </a:cubicBezTo>
                  <a:cubicBezTo>
                    <a:pt x="10541" y="3990"/>
                    <a:pt x="10543" y="3990"/>
                    <a:pt x="10545" y="3990"/>
                  </a:cubicBezTo>
                  <a:lnTo>
                    <a:pt x="10545" y="3990"/>
                  </a:lnTo>
                  <a:cubicBezTo>
                    <a:pt x="10534" y="3993"/>
                    <a:pt x="10522" y="3998"/>
                    <a:pt x="10509" y="3998"/>
                  </a:cubicBezTo>
                  <a:cubicBezTo>
                    <a:pt x="10499" y="3998"/>
                    <a:pt x="10488" y="3995"/>
                    <a:pt x="10475" y="3987"/>
                  </a:cubicBezTo>
                  <a:cubicBezTo>
                    <a:pt x="10437" y="3962"/>
                    <a:pt x="10437" y="3873"/>
                    <a:pt x="10425" y="3836"/>
                  </a:cubicBezTo>
                  <a:close/>
                  <a:moveTo>
                    <a:pt x="4040" y="3765"/>
                  </a:moveTo>
                  <a:lnTo>
                    <a:pt x="4040" y="3765"/>
                  </a:lnTo>
                  <a:cubicBezTo>
                    <a:pt x="4085" y="3795"/>
                    <a:pt x="4074" y="3954"/>
                    <a:pt x="4074" y="3999"/>
                  </a:cubicBezTo>
                  <a:cubicBezTo>
                    <a:pt x="4031" y="3977"/>
                    <a:pt x="4044" y="3842"/>
                    <a:pt x="4040" y="3765"/>
                  </a:cubicBezTo>
                  <a:close/>
                  <a:moveTo>
                    <a:pt x="8174" y="3848"/>
                  </a:moveTo>
                  <a:cubicBezTo>
                    <a:pt x="8220" y="3860"/>
                    <a:pt x="8213" y="3945"/>
                    <a:pt x="8212" y="4008"/>
                  </a:cubicBezTo>
                  <a:lnTo>
                    <a:pt x="8212" y="4008"/>
                  </a:lnTo>
                  <a:cubicBezTo>
                    <a:pt x="8163" y="3985"/>
                    <a:pt x="8174" y="3895"/>
                    <a:pt x="8174" y="3848"/>
                  </a:cubicBezTo>
                  <a:close/>
                  <a:moveTo>
                    <a:pt x="7857" y="3821"/>
                  </a:moveTo>
                  <a:cubicBezTo>
                    <a:pt x="7906" y="3821"/>
                    <a:pt x="7954" y="3857"/>
                    <a:pt x="7947" y="3911"/>
                  </a:cubicBezTo>
                  <a:lnTo>
                    <a:pt x="7935" y="3936"/>
                  </a:lnTo>
                  <a:lnTo>
                    <a:pt x="7796" y="3924"/>
                  </a:lnTo>
                  <a:lnTo>
                    <a:pt x="7796" y="3924"/>
                  </a:lnTo>
                  <a:cubicBezTo>
                    <a:pt x="7809" y="4012"/>
                    <a:pt x="7910" y="3962"/>
                    <a:pt x="7922" y="4012"/>
                  </a:cubicBezTo>
                  <a:cubicBezTo>
                    <a:pt x="7914" y="4013"/>
                    <a:pt x="7906" y="4014"/>
                    <a:pt x="7897" y="4014"/>
                  </a:cubicBezTo>
                  <a:cubicBezTo>
                    <a:pt x="7838" y="4014"/>
                    <a:pt x="7770" y="3977"/>
                    <a:pt x="7759" y="3911"/>
                  </a:cubicBezTo>
                  <a:cubicBezTo>
                    <a:pt x="7770" y="3847"/>
                    <a:pt x="7814" y="3821"/>
                    <a:pt x="7857" y="3821"/>
                  </a:cubicBezTo>
                  <a:close/>
                  <a:moveTo>
                    <a:pt x="4544" y="3840"/>
                  </a:moveTo>
                  <a:cubicBezTo>
                    <a:pt x="4563" y="3840"/>
                    <a:pt x="4584" y="3847"/>
                    <a:pt x="4602" y="3861"/>
                  </a:cubicBezTo>
                  <a:cubicBezTo>
                    <a:pt x="4599" y="3870"/>
                    <a:pt x="4595" y="3873"/>
                    <a:pt x="4589" y="3873"/>
                  </a:cubicBezTo>
                  <a:cubicBezTo>
                    <a:pt x="4578" y="3873"/>
                    <a:pt x="4564" y="3861"/>
                    <a:pt x="4553" y="3861"/>
                  </a:cubicBezTo>
                  <a:cubicBezTo>
                    <a:pt x="4547" y="3861"/>
                    <a:pt x="4543" y="3864"/>
                    <a:pt x="4540" y="3873"/>
                  </a:cubicBezTo>
                  <a:cubicBezTo>
                    <a:pt x="4527" y="3899"/>
                    <a:pt x="4552" y="3886"/>
                    <a:pt x="4565" y="3911"/>
                  </a:cubicBezTo>
                  <a:cubicBezTo>
                    <a:pt x="4577" y="3936"/>
                    <a:pt x="4640" y="3936"/>
                    <a:pt x="4615" y="3987"/>
                  </a:cubicBezTo>
                  <a:cubicBezTo>
                    <a:pt x="4606" y="4010"/>
                    <a:pt x="4590" y="4018"/>
                    <a:pt x="4572" y="4018"/>
                  </a:cubicBezTo>
                  <a:cubicBezTo>
                    <a:pt x="4541" y="4018"/>
                    <a:pt x="4505" y="3995"/>
                    <a:pt x="4489" y="3987"/>
                  </a:cubicBezTo>
                  <a:cubicBezTo>
                    <a:pt x="4489" y="3974"/>
                    <a:pt x="4496" y="3968"/>
                    <a:pt x="4507" y="3968"/>
                  </a:cubicBezTo>
                  <a:cubicBezTo>
                    <a:pt x="4518" y="3968"/>
                    <a:pt x="4533" y="3974"/>
                    <a:pt x="4552" y="3987"/>
                  </a:cubicBezTo>
                  <a:cubicBezTo>
                    <a:pt x="4560" y="3988"/>
                    <a:pt x="4566" y="3988"/>
                    <a:pt x="4571" y="3988"/>
                  </a:cubicBezTo>
                  <a:cubicBezTo>
                    <a:pt x="4631" y="3988"/>
                    <a:pt x="4502" y="3923"/>
                    <a:pt x="4502" y="3911"/>
                  </a:cubicBezTo>
                  <a:cubicBezTo>
                    <a:pt x="4486" y="3863"/>
                    <a:pt x="4511" y="3840"/>
                    <a:pt x="4544" y="3840"/>
                  </a:cubicBezTo>
                  <a:close/>
                  <a:moveTo>
                    <a:pt x="10550" y="3861"/>
                  </a:moveTo>
                  <a:lnTo>
                    <a:pt x="10550" y="3861"/>
                  </a:lnTo>
                  <a:cubicBezTo>
                    <a:pt x="10626" y="3873"/>
                    <a:pt x="10601" y="3974"/>
                    <a:pt x="10613" y="4024"/>
                  </a:cubicBezTo>
                  <a:lnTo>
                    <a:pt x="10601" y="4024"/>
                  </a:lnTo>
                  <a:cubicBezTo>
                    <a:pt x="10576" y="4024"/>
                    <a:pt x="10563" y="4012"/>
                    <a:pt x="10563" y="3987"/>
                  </a:cubicBezTo>
                  <a:cubicBezTo>
                    <a:pt x="10560" y="3987"/>
                    <a:pt x="10556" y="3987"/>
                    <a:pt x="10553" y="3988"/>
                  </a:cubicBezTo>
                  <a:lnTo>
                    <a:pt x="10553" y="3988"/>
                  </a:lnTo>
                  <a:cubicBezTo>
                    <a:pt x="10592" y="3972"/>
                    <a:pt x="10550" y="3892"/>
                    <a:pt x="10550" y="3861"/>
                  </a:cubicBezTo>
                  <a:close/>
                  <a:moveTo>
                    <a:pt x="4290" y="3848"/>
                  </a:moveTo>
                  <a:cubicBezTo>
                    <a:pt x="4316" y="3848"/>
                    <a:pt x="4343" y="3866"/>
                    <a:pt x="4351" y="3873"/>
                  </a:cubicBezTo>
                  <a:cubicBezTo>
                    <a:pt x="4367" y="3889"/>
                    <a:pt x="4358" y="3900"/>
                    <a:pt x="4340" y="3900"/>
                  </a:cubicBezTo>
                  <a:cubicBezTo>
                    <a:pt x="4330" y="3900"/>
                    <a:pt x="4315" y="3896"/>
                    <a:pt x="4301" y="3886"/>
                  </a:cubicBezTo>
                  <a:cubicBezTo>
                    <a:pt x="4213" y="3886"/>
                    <a:pt x="4351" y="3962"/>
                    <a:pt x="4351" y="3962"/>
                  </a:cubicBezTo>
                  <a:cubicBezTo>
                    <a:pt x="4375" y="4010"/>
                    <a:pt x="4348" y="4032"/>
                    <a:pt x="4308" y="4032"/>
                  </a:cubicBezTo>
                  <a:cubicBezTo>
                    <a:pt x="4286" y="4032"/>
                    <a:pt x="4260" y="4025"/>
                    <a:pt x="4238" y="4012"/>
                  </a:cubicBezTo>
                  <a:cubicBezTo>
                    <a:pt x="4241" y="3999"/>
                    <a:pt x="4248" y="3994"/>
                    <a:pt x="4256" y="3994"/>
                  </a:cubicBezTo>
                  <a:cubicBezTo>
                    <a:pt x="4275" y="3994"/>
                    <a:pt x="4302" y="4017"/>
                    <a:pt x="4317" y="4017"/>
                  </a:cubicBezTo>
                  <a:cubicBezTo>
                    <a:pt x="4321" y="4017"/>
                    <a:pt x="4324" y="4016"/>
                    <a:pt x="4326" y="4012"/>
                  </a:cubicBezTo>
                  <a:cubicBezTo>
                    <a:pt x="4338" y="3974"/>
                    <a:pt x="4301" y="3949"/>
                    <a:pt x="4288" y="3924"/>
                  </a:cubicBezTo>
                  <a:lnTo>
                    <a:pt x="4288" y="3949"/>
                  </a:lnTo>
                  <a:cubicBezTo>
                    <a:pt x="4276" y="3924"/>
                    <a:pt x="4213" y="3936"/>
                    <a:pt x="4250" y="3873"/>
                  </a:cubicBezTo>
                  <a:cubicBezTo>
                    <a:pt x="4260" y="3855"/>
                    <a:pt x="4275" y="3848"/>
                    <a:pt x="4290" y="3848"/>
                  </a:cubicBezTo>
                  <a:close/>
                  <a:moveTo>
                    <a:pt x="4424" y="3878"/>
                  </a:moveTo>
                  <a:cubicBezTo>
                    <a:pt x="4457" y="3878"/>
                    <a:pt x="4441" y="3957"/>
                    <a:pt x="4452" y="3999"/>
                  </a:cubicBezTo>
                  <a:lnTo>
                    <a:pt x="4452" y="4037"/>
                  </a:lnTo>
                  <a:lnTo>
                    <a:pt x="4414" y="4037"/>
                  </a:lnTo>
                  <a:lnTo>
                    <a:pt x="4401" y="3886"/>
                  </a:lnTo>
                  <a:cubicBezTo>
                    <a:pt x="4411" y="3880"/>
                    <a:pt x="4418" y="3878"/>
                    <a:pt x="4424" y="3878"/>
                  </a:cubicBezTo>
                  <a:close/>
                  <a:moveTo>
                    <a:pt x="8249" y="3798"/>
                  </a:moveTo>
                  <a:cubicBezTo>
                    <a:pt x="8312" y="3811"/>
                    <a:pt x="8299" y="3974"/>
                    <a:pt x="8299" y="4037"/>
                  </a:cubicBezTo>
                  <a:cubicBezTo>
                    <a:pt x="8249" y="4024"/>
                    <a:pt x="8262" y="3861"/>
                    <a:pt x="8249" y="3798"/>
                  </a:cubicBezTo>
                  <a:close/>
                  <a:moveTo>
                    <a:pt x="8350" y="3798"/>
                  </a:moveTo>
                  <a:cubicBezTo>
                    <a:pt x="8413" y="3811"/>
                    <a:pt x="8400" y="3974"/>
                    <a:pt x="8400" y="4037"/>
                  </a:cubicBezTo>
                  <a:cubicBezTo>
                    <a:pt x="8337" y="4037"/>
                    <a:pt x="8350" y="3873"/>
                    <a:pt x="8350" y="3811"/>
                  </a:cubicBezTo>
                  <a:lnTo>
                    <a:pt x="8350" y="3798"/>
                  </a:lnTo>
                  <a:close/>
                  <a:moveTo>
                    <a:pt x="8450" y="3873"/>
                  </a:moveTo>
                  <a:lnTo>
                    <a:pt x="8450" y="3873"/>
                  </a:lnTo>
                  <a:cubicBezTo>
                    <a:pt x="8516" y="3906"/>
                    <a:pt x="8467" y="4015"/>
                    <a:pt x="8512" y="4043"/>
                  </a:cubicBezTo>
                  <a:lnTo>
                    <a:pt x="8512" y="4043"/>
                  </a:lnTo>
                  <a:cubicBezTo>
                    <a:pt x="8510" y="4043"/>
                    <a:pt x="8509" y="4043"/>
                    <a:pt x="8507" y="4043"/>
                  </a:cubicBezTo>
                  <a:cubicBezTo>
                    <a:pt x="8482" y="4043"/>
                    <a:pt x="8463" y="4031"/>
                    <a:pt x="8463" y="3974"/>
                  </a:cubicBezTo>
                  <a:lnTo>
                    <a:pt x="8450" y="3873"/>
                  </a:lnTo>
                  <a:close/>
                  <a:moveTo>
                    <a:pt x="10638" y="3811"/>
                  </a:moveTo>
                  <a:lnTo>
                    <a:pt x="10651" y="3823"/>
                  </a:lnTo>
                  <a:cubicBezTo>
                    <a:pt x="10714" y="3836"/>
                    <a:pt x="10701" y="3999"/>
                    <a:pt x="10714" y="4050"/>
                  </a:cubicBezTo>
                  <a:cubicBezTo>
                    <a:pt x="10638" y="4037"/>
                    <a:pt x="10651" y="3873"/>
                    <a:pt x="10638" y="3811"/>
                  </a:cubicBezTo>
                  <a:close/>
                  <a:moveTo>
                    <a:pt x="4980" y="3836"/>
                  </a:moveTo>
                  <a:cubicBezTo>
                    <a:pt x="4980" y="3880"/>
                    <a:pt x="4992" y="3883"/>
                    <a:pt x="5005" y="3883"/>
                  </a:cubicBezTo>
                  <a:cubicBezTo>
                    <a:pt x="5007" y="3883"/>
                    <a:pt x="5009" y="3883"/>
                    <a:pt x="5011" y="3883"/>
                  </a:cubicBezTo>
                  <a:cubicBezTo>
                    <a:pt x="5021" y="3883"/>
                    <a:pt x="5030" y="3885"/>
                    <a:pt x="5030" y="3911"/>
                  </a:cubicBezTo>
                  <a:cubicBezTo>
                    <a:pt x="5023" y="3911"/>
                    <a:pt x="5018" y="3910"/>
                    <a:pt x="5012" y="3910"/>
                  </a:cubicBezTo>
                  <a:cubicBezTo>
                    <a:pt x="4892" y="3910"/>
                    <a:pt x="5030" y="4038"/>
                    <a:pt x="5030" y="4050"/>
                  </a:cubicBezTo>
                  <a:cubicBezTo>
                    <a:pt x="5018" y="4054"/>
                    <a:pt x="5008" y="4055"/>
                    <a:pt x="5000" y="4055"/>
                  </a:cubicBezTo>
                  <a:cubicBezTo>
                    <a:pt x="4958" y="4055"/>
                    <a:pt x="4963" y="4006"/>
                    <a:pt x="4942" y="3974"/>
                  </a:cubicBezTo>
                  <a:lnTo>
                    <a:pt x="4942" y="3899"/>
                  </a:lnTo>
                  <a:cubicBezTo>
                    <a:pt x="4935" y="3902"/>
                    <a:pt x="4929" y="3904"/>
                    <a:pt x="4925" y="3904"/>
                  </a:cubicBezTo>
                  <a:cubicBezTo>
                    <a:pt x="4911" y="3904"/>
                    <a:pt x="4904" y="3892"/>
                    <a:pt x="4904" y="3873"/>
                  </a:cubicBezTo>
                  <a:lnTo>
                    <a:pt x="4942" y="3873"/>
                  </a:lnTo>
                  <a:cubicBezTo>
                    <a:pt x="4929" y="3848"/>
                    <a:pt x="4942" y="3836"/>
                    <a:pt x="4980" y="3836"/>
                  </a:cubicBezTo>
                  <a:close/>
                  <a:moveTo>
                    <a:pt x="5156" y="3899"/>
                  </a:moveTo>
                  <a:cubicBezTo>
                    <a:pt x="5219" y="3899"/>
                    <a:pt x="5219" y="4037"/>
                    <a:pt x="5256" y="4037"/>
                  </a:cubicBezTo>
                  <a:cubicBezTo>
                    <a:pt x="5269" y="3987"/>
                    <a:pt x="5269" y="3911"/>
                    <a:pt x="5332" y="3911"/>
                  </a:cubicBezTo>
                  <a:lnTo>
                    <a:pt x="5344" y="3911"/>
                  </a:lnTo>
                  <a:cubicBezTo>
                    <a:pt x="5319" y="3949"/>
                    <a:pt x="5294" y="4062"/>
                    <a:pt x="5256" y="4062"/>
                  </a:cubicBezTo>
                  <a:cubicBezTo>
                    <a:pt x="5219" y="4062"/>
                    <a:pt x="5168" y="3924"/>
                    <a:pt x="5156" y="3899"/>
                  </a:cubicBezTo>
                  <a:close/>
                  <a:moveTo>
                    <a:pt x="4840" y="3917"/>
                  </a:moveTo>
                  <a:lnTo>
                    <a:pt x="4840" y="3917"/>
                  </a:lnTo>
                  <a:cubicBezTo>
                    <a:pt x="4863" y="3956"/>
                    <a:pt x="4865" y="4021"/>
                    <a:pt x="4879" y="4062"/>
                  </a:cubicBezTo>
                  <a:cubicBezTo>
                    <a:pt x="4872" y="4065"/>
                    <a:pt x="4867" y="4067"/>
                    <a:pt x="4862" y="4067"/>
                  </a:cubicBezTo>
                  <a:cubicBezTo>
                    <a:pt x="4848" y="4067"/>
                    <a:pt x="4841" y="4055"/>
                    <a:pt x="4841" y="4037"/>
                  </a:cubicBezTo>
                  <a:cubicBezTo>
                    <a:pt x="4828" y="4037"/>
                    <a:pt x="4797" y="4051"/>
                    <a:pt x="4769" y="4051"/>
                  </a:cubicBezTo>
                  <a:cubicBezTo>
                    <a:pt x="4744" y="4051"/>
                    <a:pt x="4722" y="4040"/>
                    <a:pt x="4716" y="3999"/>
                  </a:cubicBezTo>
                  <a:cubicBezTo>
                    <a:pt x="4716" y="3954"/>
                    <a:pt x="4747" y="3945"/>
                    <a:pt x="4781" y="3945"/>
                  </a:cubicBezTo>
                  <a:cubicBezTo>
                    <a:pt x="4803" y="3945"/>
                    <a:pt x="4826" y="3949"/>
                    <a:pt x="4841" y="3949"/>
                  </a:cubicBezTo>
                  <a:cubicBezTo>
                    <a:pt x="4843" y="3935"/>
                    <a:pt x="4843" y="3925"/>
                    <a:pt x="4840" y="3917"/>
                  </a:cubicBezTo>
                  <a:close/>
                  <a:moveTo>
                    <a:pt x="8576" y="3911"/>
                  </a:moveTo>
                  <a:cubicBezTo>
                    <a:pt x="8639" y="3911"/>
                    <a:pt x="8614" y="4012"/>
                    <a:pt x="8626" y="4062"/>
                  </a:cubicBezTo>
                  <a:cubicBezTo>
                    <a:pt x="8620" y="4065"/>
                    <a:pt x="8614" y="4067"/>
                    <a:pt x="8609" y="4067"/>
                  </a:cubicBezTo>
                  <a:cubicBezTo>
                    <a:pt x="8595" y="4067"/>
                    <a:pt x="8589" y="4055"/>
                    <a:pt x="8589" y="4037"/>
                  </a:cubicBezTo>
                  <a:cubicBezTo>
                    <a:pt x="8584" y="4036"/>
                    <a:pt x="8578" y="4035"/>
                    <a:pt x="8573" y="4035"/>
                  </a:cubicBezTo>
                  <a:cubicBezTo>
                    <a:pt x="8562" y="4035"/>
                    <a:pt x="8550" y="4037"/>
                    <a:pt x="8538" y="4039"/>
                  </a:cubicBezTo>
                  <a:lnTo>
                    <a:pt x="8538" y="4039"/>
                  </a:lnTo>
                  <a:lnTo>
                    <a:pt x="8538" y="4037"/>
                  </a:lnTo>
                  <a:cubicBezTo>
                    <a:pt x="8614" y="4037"/>
                    <a:pt x="8576" y="3949"/>
                    <a:pt x="8576" y="3911"/>
                  </a:cubicBezTo>
                  <a:close/>
                  <a:moveTo>
                    <a:pt x="5424" y="3926"/>
                  </a:moveTo>
                  <a:cubicBezTo>
                    <a:pt x="5469" y="3926"/>
                    <a:pt x="5519" y="3956"/>
                    <a:pt x="5521" y="4011"/>
                  </a:cubicBezTo>
                  <a:lnTo>
                    <a:pt x="5521" y="4011"/>
                  </a:lnTo>
                  <a:lnTo>
                    <a:pt x="5395" y="3999"/>
                  </a:lnTo>
                  <a:lnTo>
                    <a:pt x="5395" y="3999"/>
                  </a:lnTo>
                  <a:cubicBezTo>
                    <a:pt x="5407" y="4100"/>
                    <a:pt x="5508" y="4037"/>
                    <a:pt x="5533" y="4087"/>
                  </a:cubicBezTo>
                  <a:cubicBezTo>
                    <a:pt x="5521" y="4089"/>
                    <a:pt x="5508" y="4090"/>
                    <a:pt x="5496" y="4090"/>
                  </a:cubicBezTo>
                  <a:cubicBezTo>
                    <a:pt x="5431" y="4090"/>
                    <a:pt x="5368" y="4062"/>
                    <a:pt x="5357" y="3999"/>
                  </a:cubicBezTo>
                  <a:cubicBezTo>
                    <a:pt x="5351" y="3949"/>
                    <a:pt x="5386" y="3926"/>
                    <a:pt x="5424" y="3926"/>
                  </a:cubicBezTo>
                  <a:close/>
                  <a:moveTo>
                    <a:pt x="5636" y="3946"/>
                  </a:moveTo>
                  <a:cubicBezTo>
                    <a:pt x="5640" y="3946"/>
                    <a:pt x="5643" y="3947"/>
                    <a:pt x="5646" y="3949"/>
                  </a:cubicBezTo>
                  <a:lnTo>
                    <a:pt x="5634" y="3974"/>
                  </a:lnTo>
                  <a:cubicBezTo>
                    <a:pt x="5646" y="3974"/>
                    <a:pt x="5646" y="3974"/>
                    <a:pt x="5646" y="3999"/>
                  </a:cubicBezTo>
                  <a:cubicBezTo>
                    <a:pt x="5638" y="3997"/>
                    <a:pt x="5630" y="3996"/>
                    <a:pt x="5623" y="3996"/>
                  </a:cubicBezTo>
                  <a:cubicBezTo>
                    <a:pt x="5563" y="3996"/>
                    <a:pt x="5583" y="4091"/>
                    <a:pt x="5583" y="4125"/>
                  </a:cubicBezTo>
                  <a:cubicBezTo>
                    <a:pt x="5520" y="4125"/>
                    <a:pt x="5546" y="4024"/>
                    <a:pt x="5546" y="3962"/>
                  </a:cubicBezTo>
                  <a:cubicBezTo>
                    <a:pt x="5571" y="3962"/>
                    <a:pt x="5583" y="3974"/>
                    <a:pt x="5571" y="3999"/>
                  </a:cubicBezTo>
                  <a:cubicBezTo>
                    <a:pt x="5603" y="3978"/>
                    <a:pt x="5617" y="3946"/>
                    <a:pt x="5636" y="3946"/>
                  </a:cubicBezTo>
                  <a:close/>
                  <a:moveTo>
                    <a:pt x="5772" y="3948"/>
                  </a:moveTo>
                  <a:cubicBezTo>
                    <a:pt x="5776" y="3948"/>
                    <a:pt x="5780" y="3948"/>
                    <a:pt x="5785" y="3949"/>
                  </a:cubicBezTo>
                  <a:cubicBezTo>
                    <a:pt x="5923" y="3962"/>
                    <a:pt x="5923" y="4125"/>
                    <a:pt x="5785" y="4125"/>
                  </a:cubicBezTo>
                  <a:lnTo>
                    <a:pt x="5797" y="4112"/>
                  </a:lnTo>
                  <a:cubicBezTo>
                    <a:pt x="5688" y="4112"/>
                    <a:pt x="5661" y="3948"/>
                    <a:pt x="5772" y="3948"/>
                  </a:cubicBezTo>
                  <a:close/>
                  <a:moveTo>
                    <a:pt x="10726" y="3899"/>
                  </a:moveTo>
                  <a:cubicBezTo>
                    <a:pt x="10764" y="3899"/>
                    <a:pt x="10777" y="3911"/>
                    <a:pt x="10764" y="3936"/>
                  </a:cubicBezTo>
                  <a:cubicBezTo>
                    <a:pt x="10777" y="3936"/>
                    <a:pt x="10814" y="3911"/>
                    <a:pt x="10827" y="3911"/>
                  </a:cubicBezTo>
                  <a:cubicBezTo>
                    <a:pt x="10890" y="3924"/>
                    <a:pt x="10965" y="4024"/>
                    <a:pt x="10902" y="4062"/>
                  </a:cubicBezTo>
                  <a:lnTo>
                    <a:pt x="10902" y="4075"/>
                  </a:lnTo>
                  <a:cubicBezTo>
                    <a:pt x="10891" y="4083"/>
                    <a:pt x="10881" y="4087"/>
                    <a:pt x="10871" y="4087"/>
                  </a:cubicBezTo>
                  <a:cubicBezTo>
                    <a:pt x="10839" y="4087"/>
                    <a:pt x="10815" y="4050"/>
                    <a:pt x="10777" y="4050"/>
                  </a:cubicBezTo>
                  <a:lnTo>
                    <a:pt x="10789" y="4125"/>
                  </a:lnTo>
                  <a:cubicBezTo>
                    <a:pt x="10726" y="4112"/>
                    <a:pt x="10739" y="3962"/>
                    <a:pt x="10726" y="3899"/>
                  </a:cubicBezTo>
                  <a:close/>
                  <a:moveTo>
                    <a:pt x="2767" y="4112"/>
                  </a:moveTo>
                  <a:lnTo>
                    <a:pt x="2767" y="4150"/>
                  </a:lnTo>
                  <a:cubicBezTo>
                    <a:pt x="2767" y="4150"/>
                    <a:pt x="2716" y="4112"/>
                    <a:pt x="2767" y="4112"/>
                  </a:cubicBezTo>
                  <a:close/>
                  <a:moveTo>
                    <a:pt x="6076" y="3974"/>
                  </a:moveTo>
                  <a:cubicBezTo>
                    <a:pt x="6079" y="3974"/>
                    <a:pt x="6083" y="3974"/>
                    <a:pt x="6086" y="3974"/>
                  </a:cubicBezTo>
                  <a:cubicBezTo>
                    <a:pt x="6137" y="3987"/>
                    <a:pt x="6174" y="4024"/>
                    <a:pt x="6174" y="4075"/>
                  </a:cubicBezTo>
                  <a:lnTo>
                    <a:pt x="6036" y="4062"/>
                  </a:lnTo>
                  <a:lnTo>
                    <a:pt x="6036" y="4062"/>
                  </a:lnTo>
                  <a:cubicBezTo>
                    <a:pt x="6049" y="4150"/>
                    <a:pt x="6149" y="4087"/>
                    <a:pt x="6174" y="4150"/>
                  </a:cubicBezTo>
                  <a:cubicBezTo>
                    <a:pt x="6162" y="4153"/>
                    <a:pt x="6150" y="4154"/>
                    <a:pt x="6138" y="4154"/>
                  </a:cubicBezTo>
                  <a:cubicBezTo>
                    <a:pt x="6006" y="4154"/>
                    <a:pt x="5961" y="3974"/>
                    <a:pt x="6076" y="3974"/>
                  </a:cubicBezTo>
                  <a:close/>
                  <a:moveTo>
                    <a:pt x="6212" y="3999"/>
                  </a:moveTo>
                  <a:cubicBezTo>
                    <a:pt x="6262" y="3999"/>
                    <a:pt x="6237" y="4024"/>
                    <a:pt x="6250" y="4037"/>
                  </a:cubicBezTo>
                  <a:cubicBezTo>
                    <a:pt x="6250" y="4018"/>
                    <a:pt x="6262" y="4009"/>
                    <a:pt x="6275" y="4009"/>
                  </a:cubicBezTo>
                  <a:cubicBezTo>
                    <a:pt x="6287" y="4009"/>
                    <a:pt x="6299" y="4017"/>
                    <a:pt x="6300" y="4034"/>
                  </a:cubicBezTo>
                  <a:lnTo>
                    <a:pt x="6300" y="4034"/>
                  </a:lnTo>
                  <a:cubicBezTo>
                    <a:pt x="6298" y="4034"/>
                    <a:pt x="6295" y="4033"/>
                    <a:pt x="6293" y="4033"/>
                  </a:cubicBezTo>
                  <a:cubicBezTo>
                    <a:pt x="6242" y="4033"/>
                    <a:pt x="6262" y="4129"/>
                    <a:pt x="6262" y="4163"/>
                  </a:cubicBezTo>
                  <a:cubicBezTo>
                    <a:pt x="6199" y="4163"/>
                    <a:pt x="6225" y="4050"/>
                    <a:pt x="6212" y="3999"/>
                  </a:cubicBezTo>
                  <a:close/>
                  <a:moveTo>
                    <a:pt x="8685" y="3935"/>
                  </a:moveTo>
                  <a:cubicBezTo>
                    <a:pt x="8697" y="3935"/>
                    <a:pt x="8702" y="3946"/>
                    <a:pt x="8702" y="3962"/>
                  </a:cubicBezTo>
                  <a:lnTo>
                    <a:pt x="8677" y="3987"/>
                  </a:lnTo>
                  <a:cubicBezTo>
                    <a:pt x="8689" y="3987"/>
                    <a:pt x="8727" y="3974"/>
                    <a:pt x="8752" y="3974"/>
                  </a:cubicBezTo>
                  <a:cubicBezTo>
                    <a:pt x="8777" y="3987"/>
                    <a:pt x="8790" y="3999"/>
                    <a:pt x="8802" y="3999"/>
                  </a:cubicBezTo>
                  <a:cubicBezTo>
                    <a:pt x="8809" y="4001"/>
                    <a:pt x="8814" y="4002"/>
                    <a:pt x="8820" y="4002"/>
                  </a:cubicBezTo>
                  <a:cubicBezTo>
                    <a:pt x="8834" y="4002"/>
                    <a:pt x="8846" y="3997"/>
                    <a:pt x="8859" y="3997"/>
                  </a:cubicBezTo>
                  <a:cubicBezTo>
                    <a:pt x="8873" y="3997"/>
                    <a:pt x="8887" y="4003"/>
                    <a:pt x="8903" y="4024"/>
                  </a:cubicBezTo>
                  <a:cubicBezTo>
                    <a:pt x="8953" y="4075"/>
                    <a:pt x="8928" y="4125"/>
                    <a:pt x="8928" y="4163"/>
                  </a:cubicBezTo>
                  <a:cubicBezTo>
                    <a:pt x="8853" y="4150"/>
                    <a:pt x="8916" y="4012"/>
                    <a:pt x="8840" y="4012"/>
                  </a:cubicBezTo>
                  <a:cubicBezTo>
                    <a:pt x="8765" y="4012"/>
                    <a:pt x="8802" y="4100"/>
                    <a:pt x="8815" y="4138"/>
                  </a:cubicBezTo>
                  <a:cubicBezTo>
                    <a:pt x="8740" y="4125"/>
                    <a:pt x="8815" y="3987"/>
                    <a:pt x="8727" y="3987"/>
                  </a:cubicBezTo>
                  <a:cubicBezTo>
                    <a:pt x="8722" y="3986"/>
                    <a:pt x="8717" y="3986"/>
                    <a:pt x="8713" y="3986"/>
                  </a:cubicBezTo>
                  <a:cubicBezTo>
                    <a:pt x="8645" y="3986"/>
                    <a:pt x="8689" y="4077"/>
                    <a:pt x="8689" y="4112"/>
                  </a:cubicBezTo>
                  <a:cubicBezTo>
                    <a:pt x="8639" y="4112"/>
                    <a:pt x="8652" y="4050"/>
                    <a:pt x="8652" y="3999"/>
                  </a:cubicBezTo>
                  <a:lnTo>
                    <a:pt x="8652" y="3949"/>
                  </a:lnTo>
                  <a:cubicBezTo>
                    <a:pt x="8666" y="3939"/>
                    <a:pt x="8677" y="3935"/>
                    <a:pt x="8685" y="3935"/>
                  </a:cubicBezTo>
                  <a:close/>
                  <a:moveTo>
                    <a:pt x="10928" y="3974"/>
                  </a:moveTo>
                  <a:lnTo>
                    <a:pt x="10928" y="3974"/>
                  </a:lnTo>
                  <a:cubicBezTo>
                    <a:pt x="11016" y="3987"/>
                    <a:pt x="10928" y="4100"/>
                    <a:pt x="11028" y="4125"/>
                  </a:cubicBezTo>
                  <a:cubicBezTo>
                    <a:pt x="11035" y="4127"/>
                    <a:pt x="11041" y="4128"/>
                    <a:pt x="11046" y="4128"/>
                  </a:cubicBezTo>
                  <a:cubicBezTo>
                    <a:pt x="11090" y="4128"/>
                    <a:pt x="11089" y="4068"/>
                    <a:pt x="11084" y="4018"/>
                  </a:cubicBezTo>
                  <a:lnTo>
                    <a:pt x="11084" y="4018"/>
                  </a:lnTo>
                  <a:cubicBezTo>
                    <a:pt x="11111" y="4053"/>
                    <a:pt x="11104" y="4123"/>
                    <a:pt x="11104" y="4163"/>
                  </a:cubicBezTo>
                  <a:cubicBezTo>
                    <a:pt x="11079" y="4150"/>
                    <a:pt x="11066" y="4150"/>
                    <a:pt x="11079" y="4125"/>
                  </a:cubicBezTo>
                  <a:cubicBezTo>
                    <a:pt x="11062" y="4125"/>
                    <a:pt x="11045" y="4136"/>
                    <a:pt x="11024" y="4136"/>
                  </a:cubicBezTo>
                  <a:cubicBezTo>
                    <a:pt x="11014" y="4136"/>
                    <a:pt x="11003" y="4133"/>
                    <a:pt x="10990" y="4125"/>
                  </a:cubicBezTo>
                  <a:cubicBezTo>
                    <a:pt x="10940" y="4100"/>
                    <a:pt x="10940" y="4012"/>
                    <a:pt x="10928" y="3974"/>
                  </a:cubicBezTo>
                  <a:close/>
                  <a:moveTo>
                    <a:pt x="3745" y="4133"/>
                  </a:moveTo>
                  <a:cubicBezTo>
                    <a:pt x="3756" y="4133"/>
                    <a:pt x="3773" y="4150"/>
                    <a:pt x="3773" y="4150"/>
                  </a:cubicBezTo>
                  <a:lnTo>
                    <a:pt x="3785" y="4150"/>
                  </a:lnTo>
                  <a:cubicBezTo>
                    <a:pt x="3785" y="4150"/>
                    <a:pt x="3763" y="4167"/>
                    <a:pt x="3748" y="4167"/>
                  </a:cubicBezTo>
                  <a:cubicBezTo>
                    <a:pt x="3740" y="4167"/>
                    <a:pt x="3735" y="4163"/>
                    <a:pt x="3735" y="4150"/>
                  </a:cubicBezTo>
                  <a:cubicBezTo>
                    <a:pt x="3735" y="4138"/>
                    <a:pt x="3739" y="4133"/>
                    <a:pt x="3745" y="4133"/>
                  </a:cubicBezTo>
                  <a:close/>
                  <a:moveTo>
                    <a:pt x="3352" y="4129"/>
                  </a:moveTo>
                  <a:cubicBezTo>
                    <a:pt x="3359" y="4129"/>
                    <a:pt x="3335" y="4140"/>
                    <a:pt x="3324" y="4140"/>
                  </a:cubicBezTo>
                  <a:cubicBezTo>
                    <a:pt x="3322" y="4140"/>
                    <a:pt x="3320" y="4139"/>
                    <a:pt x="3320" y="4138"/>
                  </a:cubicBezTo>
                  <a:lnTo>
                    <a:pt x="3320" y="4175"/>
                  </a:lnTo>
                  <a:cubicBezTo>
                    <a:pt x="3320" y="4175"/>
                    <a:pt x="3282" y="4138"/>
                    <a:pt x="3320" y="4138"/>
                  </a:cubicBezTo>
                  <a:cubicBezTo>
                    <a:pt x="3340" y="4131"/>
                    <a:pt x="3349" y="4129"/>
                    <a:pt x="3352" y="4129"/>
                  </a:cubicBezTo>
                  <a:close/>
                  <a:moveTo>
                    <a:pt x="6410" y="4023"/>
                  </a:moveTo>
                  <a:cubicBezTo>
                    <a:pt x="6463" y="4023"/>
                    <a:pt x="6526" y="4056"/>
                    <a:pt x="6526" y="4112"/>
                  </a:cubicBezTo>
                  <a:cubicBezTo>
                    <a:pt x="6526" y="4161"/>
                    <a:pt x="6492" y="4182"/>
                    <a:pt x="6452" y="4182"/>
                  </a:cubicBezTo>
                  <a:cubicBezTo>
                    <a:pt x="6399" y="4182"/>
                    <a:pt x="6338" y="4145"/>
                    <a:pt x="6338" y="4087"/>
                  </a:cubicBezTo>
                  <a:cubicBezTo>
                    <a:pt x="6332" y="4043"/>
                    <a:pt x="6368" y="4023"/>
                    <a:pt x="6410" y="4023"/>
                  </a:cubicBezTo>
                  <a:close/>
                  <a:moveTo>
                    <a:pt x="2977" y="4174"/>
                  </a:moveTo>
                  <a:lnTo>
                    <a:pt x="2977" y="4174"/>
                  </a:lnTo>
                  <a:cubicBezTo>
                    <a:pt x="2983" y="4175"/>
                    <a:pt x="2988" y="4175"/>
                    <a:pt x="2993" y="4175"/>
                  </a:cubicBezTo>
                  <a:lnTo>
                    <a:pt x="2984" y="4184"/>
                  </a:lnTo>
                  <a:lnTo>
                    <a:pt x="2984" y="4184"/>
                  </a:lnTo>
                  <a:cubicBezTo>
                    <a:pt x="2982" y="4179"/>
                    <a:pt x="2979" y="4176"/>
                    <a:pt x="2977" y="4174"/>
                  </a:cubicBezTo>
                  <a:close/>
                  <a:moveTo>
                    <a:pt x="11338" y="4002"/>
                  </a:moveTo>
                  <a:cubicBezTo>
                    <a:pt x="11419" y="4002"/>
                    <a:pt x="11422" y="4123"/>
                    <a:pt x="11443" y="4188"/>
                  </a:cubicBezTo>
                  <a:cubicBezTo>
                    <a:pt x="11418" y="4188"/>
                    <a:pt x="11292" y="4163"/>
                    <a:pt x="11292" y="4125"/>
                  </a:cubicBezTo>
                  <a:cubicBezTo>
                    <a:pt x="11292" y="4088"/>
                    <a:pt x="11319" y="4077"/>
                    <a:pt x="11345" y="4077"/>
                  </a:cubicBezTo>
                  <a:cubicBezTo>
                    <a:pt x="11364" y="4077"/>
                    <a:pt x="11383" y="4082"/>
                    <a:pt x="11393" y="4087"/>
                  </a:cubicBezTo>
                  <a:cubicBezTo>
                    <a:pt x="11380" y="4012"/>
                    <a:pt x="11305" y="4062"/>
                    <a:pt x="11292" y="4012"/>
                  </a:cubicBezTo>
                  <a:cubicBezTo>
                    <a:pt x="11310" y="4005"/>
                    <a:pt x="11325" y="4002"/>
                    <a:pt x="11338" y="4002"/>
                  </a:cubicBezTo>
                  <a:close/>
                  <a:moveTo>
                    <a:pt x="11170" y="3987"/>
                  </a:moveTo>
                  <a:cubicBezTo>
                    <a:pt x="11190" y="3991"/>
                    <a:pt x="11182" y="4025"/>
                    <a:pt x="11229" y="4037"/>
                  </a:cubicBezTo>
                  <a:lnTo>
                    <a:pt x="11229" y="4062"/>
                  </a:lnTo>
                  <a:cubicBezTo>
                    <a:pt x="11214" y="4058"/>
                    <a:pt x="11202" y="4056"/>
                    <a:pt x="11194" y="4056"/>
                  </a:cubicBezTo>
                  <a:cubicBezTo>
                    <a:pt x="11123" y="4056"/>
                    <a:pt x="11242" y="4177"/>
                    <a:pt x="11242" y="4188"/>
                  </a:cubicBezTo>
                  <a:cubicBezTo>
                    <a:pt x="11235" y="4189"/>
                    <a:pt x="11229" y="4190"/>
                    <a:pt x="11224" y="4190"/>
                  </a:cubicBezTo>
                  <a:cubicBezTo>
                    <a:pt x="11179" y="4190"/>
                    <a:pt x="11176" y="4146"/>
                    <a:pt x="11154" y="4112"/>
                  </a:cubicBezTo>
                  <a:lnTo>
                    <a:pt x="11154" y="4037"/>
                  </a:lnTo>
                  <a:cubicBezTo>
                    <a:pt x="11129" y="4037"/>
                    <a:pt x="11129" y="4037"/>
                    <a:pt x="11129" y="4012"/>
                  </a:cubicBezTo>
                  <a:cubicBezTo>
                    <a:pt x="11153" y="4005"/>
                    <a:pt x="11165" y="3996"/>
                    <a:pt x="11170" y="3987"/>
                  </a:cubicBezTo>
                  <a:close/>
                  <a:moveTo>
                    <a:pt x="9358" y="4034"/>
                  </a:moveTo>
                  <a:cubicBezTo>
                    <a:pt x="9365" y="4034"/>
                    <a:pt x="9373" y="4035"/>
                    <a:pt x="9381" y="4037"/>
                  </a:cubicBezTo>
                  <a:cubicBezTo>
                    <a:pt x="9478" y="4049"/>
                    <a:pt x="9516" y="4201"/>
                    <a:pt x="9407" y="4201"/>
                  </a:cubicBezTo>
                  <a:cubicBezTo>
                    <a:pt x="9403" y="4201"/>
                    <a:pt x="9398" y="4201"/>
                    <a:pt x="9393" y="4200"/>
                  </a:cubicBezTo>
                  <a:cubicBezTo>
                    <a:pt x="9300" y="4189"/>
                    <a:pt x="9260" y="4034"/>
                    <a:pt x="9358" y="4034"/>
                  </a:cubicBezTo>
                  <a:close/>
                  <a:moveTo>
                    <a:pt x="9180" y="3974"/>
                  </a:moveTo>
                  <a:cubicBezTo>
                    <a:pt x="9243" y="3987"/>
                    <a:pt x="9217" y="4150"/>
                    <a:pt x="9230" y="4213"/>
                  </a:cubicBezTo>
                  <a:cubicBezTo>
                    <a:pt x="9205" y="4213"/>
                    <a:pt x="9192" y="4200"/>
                    <a:pt x="9205" y="4175"/>
                  </a:cubicBezTo>
                  <a:cubicBezTo>
                    <a:pt x="9176" y="4175"/>
                    <a:pt x="9147" y="4192"/>
                    <a:pt x="9121" y="4192"/>
                  </a:cubicBezTo>
                  <a:cubicBezTo>
                    <a:pt x="9101" y="4192"/>
                    <a:pt x="9083" y="4182"/>
                    <a:pt x="9067" y="4150"/>
                  </a:cubicBezTo>
                  <a:cubicBezTo>
                    <a:pt x="9021" y="4082"/>
                    <a:pt x="9047" y="4035"/>
                    <a:pt x="9107" y="4035"/>
                  </a:cubicBezTo>
                  <a:cubicBezTo>
                    <a:pt x="9114" y="4035"/>
                    <a:pt x="9122" y="4036"/>
                    <a:pt x="9129" y="4037"/>
                  </a:cubicBezTo>
                  <a:cubicBezTo>
                    <a:pt x="9155" y="4037"/>
                    <a:pt x="9167" y="4062"/>
                    <a:pt x="9180" y="4062"/>
                  </a:cubicBezTo>
                  <a:lnTo>
                    <a:pt x="9180" y="3974"/>
                  </a:lnTo>
                  <a:close/>
                  <a:moveTo>
                    <a:pt x="11491" y="4003"/>
                  </a:moveTo>
                  <a:cubicBezTo>
                    <a:pt x="11499" y="4003"/>
                    <a:pt x="11511" y="4024"/>
                    <a:pt x="11519" y="4024"/>
                  </a:cubicBezTo>
                  <a:cubicBezTo>
                    <a:pt x="11531" y="4037"/>
                    <a:pt x="11569" y="4062"/>
                    <a:pt x="11569" y="4087"/>
                  </a:cubicBezTo>
                  <a:cubicBezTo>
                    <a:pt x="11556" y="4085"/>
                    <a:pt x="11547" y="4084"/>
                    <a:pt x="11539" y="4084"/>
                  </a:cubicBezTo>
                  <a:cubicBezTo>
                    <a:pt x="11502" y="4084"/>
                    <a:pt x="11521" y="4110"/>
                    <a:pt x="11531" y="4163"/>
                  </a:cubicBezTo>
                  <a:cubicBezTo>
                    <a:pt x="11538" y="4194"/>
                    <a:pt x="11550" y="4197"/>
                    <a:pt x="11561" y="4197"/>
                  </a:cubicBezTo>
                  <a:cubicBezTo>
                    <a:pt x="11564" y="4197"/>
                    <a:pt x="11566" y="4197"/>
                    <a:pt x="11569" y="4197"/>
                  </a:cubicBezTo>
                  <a:cubicBezTo>
                    <a:pt x="11576" y="4197"/>
                    <a:pt x="11582" y="4199"/>
                    <a:pt x="11582" y="4213"/>
                  </a:cubicBezTo>
                  <a:cubicBezTo>
                    <a:pt x="11575" y="4214"/>
                    <a:pt x="11569" y="4215"/>
                    <a:pt x="11563" y="4215"/>
                  </a:cubicBezTo>
                  <a:cubicBezTo>
                    <a:pt x="11506" y="4215"/>
                    <a:pt x="11505" y="4158"/>
                    <a:pt x="11493" y="4112"/>
                  </a:cubicBezTo>
                  <a:lnTo>
                    <a:pt x="11481" y="4112"/>
                  </a:lnTo>
                  <a:cubicBezTo>
                    <a:pt x="11470" y="4080"/>
                    <a:pt x="11440" y="4047"/>
                    <a:pt x="11465" y="4047"/>
                  </a:cubicBezTo>
                  <a:cubicBezTo>
                    <a:pt x="11469" y="4047"/>
                    <a:pt x="11474" y="4048"/>
                    <a:pt x="11481" y="4050"/>
                  </a:cubicBezTo>
                  <a:cubicBezTo>
                    <a:pt x="11481" y="4013"/>
                    <a:pt x="11485" y="4003"/>
                    <a:pt x="11491" y="4003"/>
                  </a:cubicBezTo>
                  <a:close/>
                  <a:moveTo>
                    <a:pt x="6597" y="4051"/>
                  </a:moveTo>
                  <a:cubicBezTo>
                    <a:pt x="6625" y="4051"/>
                    <a:pt x="6654" y="4056"/>
                    <a:pt x="6665" y="4062"/>
                  </a:cubicBezTo>
                  <a:lnTo>
                    <a:pt x="6652" y="4062"/>
                  </a:lnTo>
                  <a:cubicBezTo>
                    <a:pt x="6645" y="4077"/>
                    <a:pt x="6636" y="4082"/>
                    <a:pt x="6627" y="4082"/>
                  </a:cubicBezTo>
                  <a:cubicBezTo>
                    <a:pt x="6612" y="4082"/>
                    <a:pt x="6596" y="4068"/>
                    <a:pt x="6586" y="4068"/>
                  </a:cubicBezTo>
                  <a:cubicBezTo>
                    <a:pt x="6582" y="4068"/>
                    <a:pt x="6579" y="4070"/>
                    <a:pt x="6577" y="4075"/>
                  </a:cubicBezTo>
                  <a:cubicBezTo>
                    <a:pt x="6564" y="4100"/>
                    <a:pt x="6602" y="4087"/>
                    <a:pt x="6614" y="4112"/>
                  </a:cubicBezTo>
                  <a:cubicBezTo>
                    <a:pt x="6614" y="4138"/>
                    <a:pt x="6690" y="4138"/>
                    <a:pt x="6652" y="4200"/>
                  </a:cubicBezTo>
                  <a:cubicBezTo>
                    <a:pt x="6644" y="4217"/>
                    <a:pt x="6630" y="4223"/>
                    <a:pt x="6614" y="4223"/>
                  </a:cubicBezTo>
                  <a:cubicBezTo>
                    <a:pt x="6584" y="4223"/>
                    <a:pt x="6547" y="4200"/>
                    <a:pt x="6539" y="4200"/>
                  </a:cubicBezTo>
                  <a:cubicBezTo>
                    <a:pt x="6543" y="4182"/>
                    <a:pt x="6550" y="4177"/>
                    <a:pt x="6560" y="4177"/>
                  </a:cubicBezTo>
                  <a:cubicBezTo>
                    <a:pt x="6575" y="4177"/>
                    <a:pt x="6596" y="4192"/>
                    <a:pt x="6610" y="4192"/>
                  </a:cubicBezTo>
                  <a:cubicBezTo>
                    <a:pt x="6618" y="4192"/>
                    <a:pt x="6624" y="4188"/>
                    <a:pt x="6627" y="4175"/>
                  </a:cubicBezTo>
                  <a:cubicBezTo>
                    <a:pt x="6640" y="4112"/>
                    <a:pt x="6539" y="4125"/>
                    <a:pt x="6539" y="4087"/>
                  </a:cubicBezTo>
                  <a:cubicBezTo>
                    <a:pt x="6532" y="4059"/>
                    <a:pt x="6564" y="4051"/>
                    <a:pt x="6597" y="4051"/>
                  </a:cubicBezTo>
                  <a:close/>
                  <a:moveTo>
                    <a:pt x="9494" y="3974"/>
                  </a:moveTo>
                  <a:lnTo>
                    <a:pt x="9494" y="3974"/>
                  </a:lnTo>
                  <a:cubicBezTo>
                    <a:pt x="9570" y="3999"/>
                    <a:pt x="9557" y="4163"/>
                    <a:pt x="9557" y="4226"/>
                  </a:cubicBezTo>
                  <a:lnTo>
                    <a:pt x="9557" y="4213"/>
                  </a:lnTo>
                  <a:cubicBezTo>
                    <a:pt x="9494" y="4213"/>
                    <a:pt x="9507" y="4037"/>
                    <a:pt x="9494" y="3974"/>
                  </a:cubicBezTo>
                  <a:close/>
                  <a:moveTo>
                    <a:pt x="7690" y="4208"/>
                  </a:moveTo>
                  <a:cubicBezTo>
                    <a:pt x="7718" y="4208"/>
                    <a:pt x="7739" y="4218"/>
                    <a:pt x="7734" y="4238"/>
                  </a:cubicBezTo>
                  <a:lnTo>
                    <a:pt x="7683" y="4238"/>
                  </a:lnTo>
                  <a:cubicBezTo>
                    <a:pt x="7666" y="4224"/>
                    <a:pt x="7653" y="4218"/>
                    <a:pt x="7643" y="4217"/>
                  </a:cubicBezTo>
                  <a:lnTo>
                    <a:pt x="7643" y="4217"/>
                  </a:lnTo>
                  <a:cubicBezTo>
                    <a:pt x="7658" y="4211"/>
                    <a:pt x="7675" y="4208"/>
                    <a:pt x="7690" y="4208"/>
                  </a:cubicBezTo>
                  <a:close/>
                  <a:moveTo>
                    <a:pt x="3431" y="4223"/>
                  </a:moveTo>
                  <a:lnTo>
                    <a:pt x="3431" y="4223"/>
                  </a:lnTo>
                  <a:cubicBezTo>
                    <a:pt x="3428" y="4223"/>
                    <a:pt x="3432" y="4227"/>
                    <a:pt x="3446" y="4238"/>
                  </a:cubicBezTo>
                  <a:cubicBezTo>
                    <a:pt x="3453" y="4241"/>
                    <a:pt x="3461" y="4242"/>
                    <a:pt x="3469" y="4243"/>
                  </a:cubicBezTo>
                  <a:lnTo>
                    <a:pt x="3469" y="4243"/>
                  </a:lnTo>
                  <a:cubicBezTo>
                    <a:pt x="3451" y="4231"/>
                    <a:pt x="3435" y="4223"/>
                    <a:pt x="3431" y="4223"/>
                  </a:cubicBezTo>
                  <a:close/>
                  <a:moveTo>
                    <a:pt x="6857" y="4077"/>
                  </a:moveTo>
                  <a:cubicBezTo>
                    <a:pt x="6908" y="4077"/>
                    <a:pt x="6967" y="4112"/>
                    <a:pt x="6967" y="4175"/>
                  </a:cubicBezTo>
                  <a:lnTo>
                    <a:pt x="6954" y="4175"/>
                  </a:lnTo>
                  <a:lnTo>
                    <a:pt x="6816" y="4163"/>
                  </a:lnTo>
                  <a:lnTo>
                    <a:pt x="6816" y="4163"/>
                  </a:lnTo>
                  <a:cubicBezTo>
                    <a:pt x="6828" y="4251"/>
                    <a:pt x="6929" y="4188"/>
                    <a:pt x="6954" y="4238"/>
                  </a:cubicBezTo>
                  <a:cubicBezTo>
                    <a:pt x="6941" y="4243"/>
                    <a:pt x="6926" y="4246"/>
                    <a:pt x="6911" y="4246"/>
                  </a:cubicBezTo>
                  <a:cubicBezTo>
                    <a:pt x="6853" y="4246"/>
                    <a:pt x="6788" y="4210"/>
                    <a:pt x="6778" y="4150"/>
                  </a:cubicBezTo>
                  <a:cubicBezTo>
                    <a:pt x="6778" y="4100"/>
                    <a:pt x="6815" y="4077"/>
                    <a:pt x="6857" y="4077"/>
                  </a:cubicBezTo>
                  <a:close/>
                  <a:moveTo>
                    <a:pt x="9656" y="4086"/>
                  </a:moveTo>
                  <a:cubicBezTo>
                    <a:pt x="9711" y="4086"/>
                    <a:pt x="9783" y="4128"/>
                    <a:pt x="9783" y="4188"/>
                  </a:cubicBezTo>
                  <a:lnTo>
                    <a:pt x="9771" y="4175"/>
                  </a:lnTo>
                  <a:cubicBezTo>
                    <a:pt x="9771" y="4226"/>
                    <a:pt x="9744" y="4246"/>
                    <a:pt x="9711" y="4246"/>
                  </a:cubicBezTo>
                  <a:cubicBezTo>
                    <a:pt x="9663" y="4246"/>
                    <a:pt x="9602" y="4203"/>
                    <a:pt x="9595" y="4150"/>
                  </a:cubicBezTo>
                  <a:cubicBezTo>
                    <a:pt x="9590" y="4105"/>
                    <a:pt x="9619" y="4086"/>
                    <a:pt x="9656" y="4086"/>
                  </a:cubicBezTo>
                  <a:close/>
                  <a:moveTo>
                    <a:pt x="11655" y="4077"/>
                  </a:moveTo>
                  <a:cubicBezTo>
                    <a:pt x="11708" y="4077"/>
                    <a:pt x="11758" y="4137"/>
                    <a:pt x="11758" y="4188"/>
                  </a:cubicBezTo>
                  <a:lnTo>
                    <a:pt x="11619" y="4150"/>
                  </a:lnTo>
                  <a:lnTo>
                    <a:pt x="11619" y="4150"/>
                  </a:lnTo>
                  <a:cubicBezTo>
                    <a:pt x="11632" y="4238"/>
                    <a:pt x="11732" y="4200"/>
                    <a:pt x="11758" y="4251"/>
                  </a:cubicBezTo>
                  <a:lnTo>
                    <a:pt x="11695" y="4251"/>
                  </a:lnTo>
                  <a:cubicBezTo>
                    <a:pt x="11632" y="4238"/>
                    <a:pt x="11556" y="4138"/>
                    <a:pt x="11619" y="4087"/>
                  </a:cubicBezTo>
                  <a:cubicBezTo>
                    <a:pt x="11631" y="4080"/>
                    <a:pt x="11643" y="4077"/>
                    <a:pt x="11655" y="4077"/>
                  </a:cubicBezTo>
                  <a:close/>
                  <a:moveTo>
                    <a:pt x="4772" y="4224"/>
                  </a:moveTo>
                  <a:lnTo>
                    <a:pt x="4772" y="4224"/>
                  </a:lnTo>
                  <a:cubicBezTo>
                    <a:pt x="4774" y="4224"/>
                    <a:pt x="4747" y="4239"/>
                    <a:pt x="4741" y="4240"/>
                  </a:cubicBezTo>
                  <a:lnTo>
                    <a:pt x="4741" y="4240"/>
                  </a:lnTo>
                  <a:lnTo>
                    <a:pt x="4741" y="4238"/>
                  </a:lnTo>
                  <a:cubicBezTo>
                    <a:pt x="4739" y="4240"/>
                    <a:pt x="4739" y="4240"/>
                    <a:pt x="4740" y="4240"/>
                  </a:cubicBezTo>
                  <a:cubicBezTo>
                    <a:pt x="4740" y="4240"/>
                    <a:pt x="4741" y="4240"/>
                    <a:pt x="4741" y="4240"/>
                  </a:cubicBezTo>
                  <a:lnTo>
                    <a:pt x="4741" y="4240"/>
                  </a:lnTo>
                  <a:lnTo>
                    <a:pt x="4741" y="4263"/>
                  </a:lnTo>
                  <a:cubicBezTo>
                    <a:pt x="4741" y="4263"/>
                    <a:pt x="4703" y="4238"/>
                    <a:pt x="4741" y="4238"/>
                  </a:cubicBezTo>
                  <a:cubicBezTo>
                    <a:pt x="4762" y="4227"/>
                    <a:pt x="4770" y="4224"/>
                    <a:pt x="4772" y="4224"/>
                  </a:cubicBezTo>
                  <a:close/>
                  <a:moveTo>
                    <a:pt x="7031" y="4045"/>
                  </a:moveTo>
                  <a:cubicBezTo>
                    <a:pt x="7037" y="4045"/>
                    <a:pt x="7045" y="4046"/>
                    <a:pt x="7055" y="4050"/>
                  </a:cubicBezTo>
                  <a:cubicBezTo>
                    <a:pt x="7055" y="4091"/>
                    <a:pt x="7132" y="4116"/>
                    <a:pt x="7095" y="4116"/>
                  </a:cubicBezTo>
                  <a:cubicBezTo>
                    <a:pt x="7087" y="4116"/>
                    <a:pt x="7074" y="4115"/>
                    <a:pt x="7055" y="4112"/>
                  </a:cubicBezTo>
                  <a:lnTo>
                    <a:pt x="7055" y="4112"/>
                  </a:lnTo>
                  <a:cubicBezTo>
                    <a:pt x="7055" y="4150"/>
                    <a:pt x="7042" y="4226"/>
                    <a:pt x="7092" y="4238"/>
                  </a:cubicBezTo>
                  <a:cubicBezTo>
                    <a:pt x="7099" y="4235"/>
                    <a:pt x="7104" y="4233"/>
                    <a:pt x="7108" y="4233"/>
                  </a:cubicBezTo>
                  <a:cubicBezTo>
                    <a:pt x="7117" y="4233"/>
                    <a:pt x="7117" y="4245"/>
                    <a:pt x="7117" y="4263"/>
                  </a:cubicBezTo>
                  <a:cubicBezTo>
                    <a:pt x="7105" y="4266"/>
                    <a:pt x="7095" y="4268"/>
                    <a:pt x="7085" y="4268"/>
                  </a:cubicBezTo>
                  <a:cubicBezTo>
                    <a:pt x="7020" y="4268"/>
                    <a:pt x="7028" y="4196"/>
                    <a:pt x="7017" y="4163"/>
                  </a:cubicBezTo>
                  <a:lnTo>
                    <a:pt x="7029" y="4150"/>
                  </a:lnTo>
                  <a:cubicBezTo>
                    <a:pt x="7017" y="4112"/>
                    <a:pt x="6967" y="4087"/>
                    <a:pt x="7029" y="4087"/>
                  </a:cubicBezTo>
                  <a:cubicBezTo>
                    <a:pt x="7011" y="4059"/>
                    <a:pt x="7013" y="4045"/>
                    <a:pt x="7031" y="4045"/>
                  </a:cubicBezTo>
                  <a:close/>
                  <a:moveTo>
                    <a:pt x="7276" y="4115"/>
                  </a:moveTo>
                  <a:cubicBezTo>
                    <a:pt x="7352" y="4115"/>
                    <a:pt x="7358" y="4222"/>
                    <a:pt x="7367" y="4288"/>
                  </a:cubicBezTo>
                  <a:lnTo>
                    <a:pt x="7367" y="4288"/>
                  </a:lnTo>
                  <a:cubicBezTo>
                    <a:pt x="7339" y="4288"/>
                    <a:pt x="7363" y="4287"/>
                    <a:pt x="7319" y="4276"/>
                  </a:cubicBezTo>
                  <a:cubicBezTo>
                    <a:pt x="7281" y="4276"/>
                    <a:pt x="7231" y="4276"/>
                    <a:pt x="7231" y="4226"/>
                  </a:cubicBezTo>
                  <a:cubicBezTo>
                    <a:pt x="7222" y="4192"/>
                    <a:pt x="7259" y="4186"/>
                    <a:pt x="7291" y="4186"/>
                  </a:cubicBezTo>
                  <a:cubicBezTo>
                    <a:pt x="7307" y="4186"/>
                    <a:pt x="7323" y="4188"/>
                    <a:pt x="7331" y="4188"/>
                  </a:cubicBezTo>
                  <a:cubicBezTo>
                    <a:pt x="7331" y="4112"/>
                    <a:pt x="7256" y="4163"/>
                    <a:pt x="7231" y="4125"/>
                  </a:cubicBezTo>
                  <a:cubicBezTo>
                    <a:pt x="7248" y="4118"/>
                    <a:pt x="7263" y="4115"/>
                    <a:pt x="7276" y="4115"/>
                  </a:cubicBezTo>
                  <a:close/>
                  <a:moveTo>
                    <a:pt x="2641" y="4050"/>
                  </a:moveTo>
                  <a:cubicBezTo>
                    <a:pt x="2716" y="4050"/>
                    <a:pt x="2691" y="4226"/>
                    <a:pt x="2691" y="4288"/>
                  </a:cubicBezTo>
                  <a:cubicBezTo>
                    <a:pt x="2684" y="4292"/>
                    <a:pt x="2679" y="4293"/>
                    <a:pt x="2674" y="4293"/>
                  </a:cubicBezTo>
                  <a:cubicBezTo>
                    <a:pt x="2660" y="4293"/>
                    <a:pt x="2653" y="4282"/>
                    <a:pt x="2653" y="4263"/>
                  </a:cubicBezTo>
                  <a:cubicBezTo>
                    <a:pt x="2628" y="4263"/>
                    <a:pt x="2628" y="4288"/>
                    <a:pt x="2591" y="4288"/>
                  </a:cubicBezTo>
                  <a:cubicBezTo>
                    <a:pt x="2528" y="4288"/>
                    <a:pt x="2477" y="4213"/>
                    <a:pt x="2515" y="4163"/>
                  </a:cubicBezTo>
                  <a:lnTo>
                    <a:pt x="2515" y="4150"/>
                  </a:lnTo>
                  <a:cubicBezTo>
                    <a:pt x="2529" y="4127"/>
                    <a:pt x="2543" y="4119"/>
                    <a:pt x="2557" y="4119"/>
                  </a:cubicBezTo>
                  <a:cubicBezTo>
                    <a:pt x="2582" y="4119"/>
                    <a:pt x="2609" y="4142"/>
                    <a:pt x="2641" y="4150"/>
                  </a:cubicBezTo>
                  <a:lnTo>
                    <a:pt x="2641" y="4050"/>
                  </a:lnTo>
                  <a:close/>
                  <a:moveTo>
                    <a:pt x="9899" y="4123"/>
                  </a:moveTo>
                  <a:cubicBezTo>
                    <a:pt x="9905" y="4123"/>
                    <a:pt x="9909" y="4130"/>
                    <a:pt x="9909" y="4150"/>
                  </a:cubicBezTo>
                  <a:lnTo>
                    <a:pt x="9884" y="4188"/>
                  </a:lnTo>
                  <a:cubicBezTo>
                    <a:pt x="9876" y="4185"/>
                    <a:pt x="9870" y="4184"/>
                    <a:pt x="9865" y="4184"/>
                  </a:cubicBezTo>
                  <a:cubicBezTo>
                    <a:pt x="9816" y="4184"/>
                    <a:pt x="9846" y="4280"/>
                    <a:pt x="9846" y="4314"/>
                  </a:cubicBezTo>
                  <a:cubicBezTo>
                    <a:pt x="9783" y="4301"/>
                    <a:pt x="9796" y="4200"/>
                    <a:pt x="9796" y="4150"/>
                  </a:cubicBezTo>
                  <a:lnTo>
                    <a:pt x="9821" y="4150"/>
                  </a:lnTo>
                  <a:lnTo>
                    <a:pt x="9821" y="4175"/>
                  </a:lnTo>
                  <a:cubicBezTo>
                    <a:pt x="9856" y="4158"/>
                    <a:pt x="9884" y="4123"/>
                    <a:pt x="9899" y="4123"/>
                  </a:cubicBezTo>
                  <a:close/>
                  <a:moveTo>
                    <a:pt x="10008" y="4140"/>
                  </a:moveTo>
                  <a:cubicBezTo>
                    <a:pt x="10060" y="4140"/>
                    <a:pt x="10110" y="4200"/>
                    <a:pt x="10110" y="4251"/>
                  </a:cubicBezTo>
                  <a:lnTo>
                    <a:pt x="9972" y="4226"/>
                  </a:lnTo>
                  <a:lnTo>
                    <a:pt x="9972" y="4226"/>
                  </a:lnTo>
                  <a:cubicBezTo>
                    <a:pt x="9985" y="4314"/>
                    <a:pt x="10085" y="4263"/>
                    <a:pt x="10098" y="4314"/>
                  </a:cubicBezTo>
                  <a:lnTo>
                    <a:pt x="10047" y="4314"/>
                  </a:lnTo>
                  <a:cubicBezTo>
                    <a:pt x="9985" y="4301"/>
                    <a:pt x="9884" y="4200"/>
                    <a:pt x="9972" y="4150"/>
                  </a:cubicBezTo>
                  <a:cubicBezTo>
                    <a:pt x="9984" y="4143"/>
                    <a:pt x="9996" y="4140"/>
                    <a:pt x="10008" y="4140"/>
                  </a:cubicBezTo>
                  <a:close/>
                  <a:moveTo>
                    <a:pt x="2781" y="4174"/>
                  </a:moveTo>
                  <a:cubicBezTo>
                    <a:pt x="2808" y="4174"/>
                    <a:pt x="2792" y="4250"/>
                    <a:pt x="2792" y="4301"/>
                  </a:cubicBezTo>
                  <a:lnTo>
                    <a:pt x="2804" y="4339"/>
                  </a:lnTo>
                  <a:lnTo>
                    <a:pt x="2754" y="4339"/>
                  </a:lnTo>
                  <a:lnTo>
                    <a:pt x="2754" y="4188"/>
                  </a:lnTo>
                  <a:cubicBezTo>
                    <a:pt x="2766" y="4178"/>
                    <a:pt x="2775" y="4174"/>
                    <a:pt x="2781" y="4174"/>
                  </a:cubicBezTo>
                  <a:close/>
                  <a:moveTo>
                    <a:pt x="4947" y="4321"/>
                  </a:moveTo>
                  <a:cubicBezTo>
                    <a:pt x="4941" y="4325"/>
                    <a:pt x="4935" y="4331"/>
                    <a:pt x="4929" y="4339"/>
                  </a:cubicBezTo>
                  <a:lnTo>
                    <a:pt x="4947" y="4321"/>
                  </a:lnTo>
                  <a:close/>
                  <a:moveTo>
                    <a:pt x="5910" y="4301"/>
                  </a:moveTo>
                  <a:cubicBezTo>
                    <a:pt x="5948" y="4301"/>
                    <a:pt x="5935" y="4326"/>
                    <a:pt x="5923" y="4339"/>
                  </a:cubicBezTo>
                  <a:cubicBezTo>
                    <a:pt x="5920" y="4340"/>
                    <a:pt x="5917" y="4341"/>
                    <a:pt x="5915" y="4341"/>
                  </a:cubicBezTo>
                  <a:cubicBezTo>
                    <a:pt x="5893" y="4341"/>
                    <a:pt x="5877" y="4301"/>
                    <a:pt x="5910" y="4301"/>
                  </a:cubicBezTo>
                  <a:close/>
                  <a:moveTo>
                    <a:pt x="3648" y="4178"/>
                  </a:moveTo>
                  <a:cubicBezTo>
                    <a:pt x="3664" y="4178"/>
                    <a:pt x="3681" y="4181"/>
                    <a:pt x="3697" y="4188"/>
                  </a:cubicBezTo>
                  <a:cubicBezTo>
                    <a:pt x="3690" y="4202"/>
                    <a:pt x="3681" y="4206"/>
                    <a:pt x="3671" y="4206"/>
                  </a:cubicBezTo>
                  <a:cubicBezTo>
                    <a:pt x="3658" y="4206"/>
                    <a:pt x="3644" y="4199"/>
                    <a:pt x="3632" y="4199"/>
                  </a:cubicBezTo>
                  <a:cubicBezTo>
                    <a:pt x="3622" y="4199"/>
                    <a:pt x="3613" y="4205"/>
                    <a:pt x="3609" y="4226"/>
                  </a:cubicBezTo>
                  <a:cubicBezTo>
                    <a:pt x="3609" y="4251"/>
                    <a:pt x="3685" y="4263"/>
                    <a:pt x="3697" y="4288"/>
                  </a:cubicBezTo>
                  <a:cubicBezTo>
                    <a:pt x="3712" y="4334"/>
                    <a:pt x="3678" y="4347"/>
                    <a:pt x="3643" y="4347"/>
                  </a:cubicBezTo>
                  <a:cubicBezTo>
                    <a:pt x="3597" y="4347"/>
                    <a:pt x="3549" y="4325"/>
                    <a:pt x="3606" y="4325"/>
                  </a:cubicBezTo>
                  <a:cubicBezTo>
                    <a:pt x="3613" y="4325"/>
                    <a:pt x="3623" y="4325"/>
                    <a:pt x="3634" y="4326"/>
                  </a:cubicBezTo>
                  <a:cubicBezTo>
                    <a:pt x="3641" y="4327"/>
                    <a:pt x="3647" y="4327"/>
                    <a:pt x="3651" y="4327"/>
                  </a:cubicBezTo>
                  <a:cubicBezTo>
                    <a:pt x="3715" y="4327"/>
                    <a:pt x="3584" y="4251"/>
                    <a:pt x="3584" y="4251"/>
                  </a:cubicBezTo>
                  <a:lnTo>
                    <a:pt x="3597" y="4251"/>
                  </a:lnTo>
                  <a:cubicBezTo>
                    <a:pt x="3569" y="4204"/>
                    <a:pt x="3603" y="4178"/>
                    <a:pt x="3648" y="4178"/>
                  </a:cubicBezTo>
                  <a:close/>
                  <a:moveTo>
                    <a:pt x="7499" y="4156"/>
                  </a:moveTo>
                  <a:cubicBezTo>
                    <a:pt x="7527" y="4156"/>
                    <a:pt x="7550" y="4168"/>
                    <a:pt x="7545" y="4188"/>
                  </a:cubicBezTo>
                  <a:lnTo>
                    <a:pt x="7558" y="4226"/>
                  </a:lnTo>
                  <a:cubicBezTo>
                    <a:pt x="7537" y="4213"/>
                    <a:pt x="7517" y="4208"/>
                    <a:pt x="7500" y="4208"/>
                  </a:cubicBezTo>
                  <a:cubicBezTo>
                    <a:pt x="7463" y="4208"/>
                    <a:pt x="7440" y="4233"/>
                    <a:pt x="7457" y="4276"/>
                  </a:cubicBezTo>
                  <a:cubicBezTo>
                    <a:pt x="7470" y="4339"/>
                    <a:pt x="7558" y="4301"/>
                    <a:pt x="7570" y="4351"/>
                  </a:cubicBezTo>
                  <a:cubicBezTo>
                    <a:pt x="7561" y="4353"/>
                    <a:pt x="7551" y="4354"/>
                    <a:pt x="7542" y="4354"/>
                  </a:cubicBezTo>
                  <a:cubicBezTo>
                    <a:pt x="7480" y="4354"/>
                    <a:pt x="7430" y="4317"/>
                    <a:pt x="7419" y="4251"/>
                  </a:cubicBezTo>
                  <a:cubicBezTo>
                    <a:pt x="7404" y="4183"/>
                    <a:pt x="7457" y="4156"/>
                    <a:pt x="7499" y="4156"/>
                  </a:cubicBezTo>
                  <a:close/>
                  <a:moveTo>
                    <a:pt x="10280" y="4184"/>
                  </a:moveTo>
                  <a:cubicBezTo>
                    <a:pt x="10329" y="4184"/>
                    <a:pt x="10374" y="4240"/>
                    <a:pt x="10374" y="4288"/>
                  </a:cubicBezTo>
                  <a:lnTo>
                    <a:pt x="10236" y="4263"/>
                  </a:lnTo>
                  <a:lnTo>
                    <a:pt x="10236" y="4263"/>
                  </a:lnTo>
                  <a:cubicBezTo>
                    <a:pt x="10249" y="4351"/>
                    <a:pt x="10349" y="4301"/>
                    <a:pt x="10374" y="4351"/>
                  </a:cubicBezTo>
                  <a:cubicBezTo>
                    <a:pt x="10362" y="4358"/>
                    <a:pt x="10349" y="4361"/>
                    <a:pt x="10338" y="4361"/>
                  </a:cubicBezTo>
                  <a:cubicBezTo>
                    <a:pt x="10327" y="4361"/>
                    <a:pt x="10318" y="4358"/>
                    <a:pt x="10311" y="4351"/>
                  </a:cubicBezTo>
                  <a:cubicBezTo>
                    <a:pt x="10249" y="4351"/>
                    <a:pt x="10161" y="4251"/>
                    <a:pt x="10249" y="4200"/>
                  </a:cubicBezTo>
                  <a:lnTo>
                    <a:pt x="10236" y="4200"/>
                  </a:lnTo>
                  <a:cubicBezTo>
                    <a:pt x="10250" y="4189"/>
                    <a:pt x="10265" y="4184"/>
                    <a:pt x="10280" y="4184"/>
                  </a:cubicBezTo>
                  <a:close/>
                  <a:moveTo>
                    <a:pt x="3081" y="4150"/>
                  </a:moveTo>
                  <a:lnTo>
                    <a:pt x="3081" y="4188"/>
                  </a:lnTo>
                  <a:cubicBezTo>
                    <a:pt x="3088" y="4184"/>
                    <a:pt x="3094" y="4183"/>
                    <a:pt x="3098" y="4183"/>
                  </a:cubicBezTo>
                  <a:cubicBezTo>
                    <a:pt x="3112" y="4183"/>
                    <a:pt x="3119" y="4195"/>
                    <a:pt x="3119" y="4213"/>
                  </a:cubicBezTo>
                  <a:cubicBezTo>
                    <a:pt x="3131" y="4213"/>
                    <a:pt x="3156" y="4188"/>
                    <a:pt x="3182" y="4188"/>
                  </a:cubicBezTo>
                  <a:cubicBezTo>
                    <a:pt x="3270" y="4188"/>
                    <a:pt x="3257" y="4301"/>
                    <a:pt x="3270" y="4364"/>
                  </a:cubicBezTo>
                  <a:cubicBezTo>
                    <a:pt x="3182" y="4364"/>
                    <a:pt x="3270" y="4213"/>
                    <a:pt x="3169" y="4213"/>
                  </a:cubicBezTo>
                  <a:cubicBezTo>
                    <a:pt x="3081" y="4213"/>
                    <a:pt x="3131" y="4314"/>
                    <a:pt x="3131" y="4351"/>
                  </a:cubicBezTo>
                  <a:cubicBezTo>
                    <a:pt x="3056" y="4314"/>
                    <a:pt x="3081" y="4201"/>
                    <a:pt x="3081" y="4150"/>
                  </a:cubicBezTo>
                  <a:close/>
                  <a:moveTo>
                    <a:pt x="3342" y="4205"/>
                  </a:moveTo>
                  <a:cubicBezTo>
                    <a:pt x="3372" y="4205"/>
                    <a:pt x="3347" y="4284"/>
                    <a:pt x="3358" y="4326"/>
                  </a:cubicBezTo>
                  <a:lnTo>
                    <a:pt x="3358" y="4364"/>
                  </a:lnTo>
                  <a:lnTo>
                    <a:pt x="3320" y="4364"/>
                  </a:lnTo>
                  <a:lnTo>
                    <a:pt x="3320" y="4213"/>
                  </a:lnTo>
                  <a:cubicBezTo>
                    <a:pt x="3329" y="4207"/>
                    <a:pt x="3337" y="4205"/>
                    <a:pt x="3342" y="4205"/>
                  </a:cubicBezTo>
                  <a:close/>
                  <a:moveTo>
                    <a:pt x="7771" y="4188"/>
                  </a:moveTo>
                  <a:lnTo>
                    <a:pt x="7771" y="4188"/>
                  </a:lnTo>
                  <a:cubicBezTo>
                    <a:pt x="7847" y="4200"/>
                    <a:pt x="7784" y="4339"/>
                    <a:pt x="7859" y="4339"/>
                  </a:cubicBezTo>
                  <a:lnTo>
                    <a:pt x="7872" y="4339"/>
                  </a:lnTo>
                  <a:cubicBezTo>
                    <a:pt x="7935" y="4339"/>
                    <a:pt x="7910" y="4238"/>
                    <a:pt x="7910" y="4200"/>
                  </a:cubicBezTo>
                  <a:lnTo>
                    <a:pt x="7910" y="4200"/>
                  </a:lnTo>
                  <a:cubicBezTo>
                    <a:pt x="7973" y="4213"/>
                    <a:pt x="7947" y="4314"/>
                    <a:pt x="7960" y="4364"/>
                  </a:cubicBezTo>
                  <a:cubicBezTo>
                    <a:pt x="7950" y="4367"/>
                    <a:pt x="7942" y="4369"/>
                    <a:pt x="7935" y="4369"/>
                  </a:cubicBezTo>
                  <a:cubicBezTo>
                    <a:pt x="7917" y="4369"/>
                    <a:pt x="7913" y="4357"/>
                    <a:pt x="7922" y="4339"/>
                  </a:cubicBezTo>
                  <a:cubicBezTo>
                    <a:pt x="7917" y="4337"/>
                    <a:pt x="7912" y="4337"/>
                    <a:pt x="7906" y="4337"/>
                  </a:cubicBezTo>
                  <a:cubicBezTo>
                    <a:pt x="7885" y="4337"/>
                    <a:pt x="7860" y="4345"/>
                    <a:pt x="7839" y="4345"/>
                  </a:cubicBezTo>
                  <a:cubicBezTo>
                    <a:pt x="7812" y="4345"/>
                    <a:pt x="7790" y="4332"/>
                    <a:pt x="7784" y="4276"/>
                  </a:cubicBezTo>
                  <a:lnTo>
                    <a:pt x="7771" y="4188"/>
                  </a:lnTo>
                  <a:close/>
                  <a:moveTo>
                    <a:pt x="3439" y="4191"/>
                  </a:moveTo>
                  <a:cubicBezTo>
                    <a:pt x="3463" y="4191"/>
                    <a:pt x="3488" y="4211"/>
                    <a:pt x="3496" y="4226"/>
                  </a:cubicBezTo>
                  <a:cubicBezTo>
                    <a:pt x="3514" y="4234"/>
                    <a:pt x="3500" y="4243"/>
                    <a:pt x="3477" y="4243"/>
                  </a:cubicBezTo>
                  <a:cubicBezTo>
                    <a:pt x="3474" y="4243"/>
                    <a:pt x="3472" y="4243"/>
                    <a:pt x="3469" y="4243"/>
                  </a:cubicBezTo>
                  <a:lnTo>
                    <a:pt x="3469" y="4243"/>
                  </a:lnTo>
                  <a:cubicBezTo>
                    <a:pt x="3498" y="4262"/>
                    <a:pt x="3534" y="4289"/>
                    <a:pt x="3534" y="4301"/>
                  </a:cubicBezTo>
                  <a:lnTo>
                    <a:pt x="3508" y="4326"/>
                  </a:lnTo>
                  <a:cubicBezTo>
                    <a:pt x="3508" y="4362"/>
                    <a:pt x="3487" y="4373"/>
                    <a:pt x="3462" y="4373"/>
                  </a:cubicBezTo>
                  <a:cubicBezTo>
                    <a:pt x="3426" y="4373"/>
                    <a:pt x="3383" y="4351"/>
                    <a:pt x="3383" y="4351"/>
                  </a:cubicBezTo>
                  <a:cubicBezTo>
                    <a:pt x="3385" y="4349"/>
                    <a:pt x="3388" y="4349"/>
                    <a:pt x="3391" y="4349"/>
                  </a:cubicBezTo>
                  <a:cubicBezTo>
                    <a:pt x="3402" y="4349"/>
                    <a:pt x="3420" y="4356"/>
                    <a:pt x="3437" y="4356"/>
                  </a:cubicBezTo>
                  <a:cubicBezTo>
                    <a:pt x="3450" y="4356"/>
                    <a:pt x="3462" y="4352"/>
                    <a:pt x="3471" y="4339"/>
                  </a:cubicBezTo>
                  <a:cubicBezTo>
                    <a:pt x="3496" y="4301"/>
                    <a:pt x="3446" y="4314"/>
                    <a:pt x="3433" y="4301"/>
                  </a:cubicBezTo>
                  <a:cubicBezTo>
                    <a:pt x="3433" y="4288"/>
                    <a:pt x="3358" y="4276"/>
                    <a:pt x="3395" y="4226"/>
                  </a:cubicBezTo>
                  <a:cubicBezTo>
                    <a:pt x="3405" y="4200"/>
                    <a:pt x="3422" y="4191"/>
                    <a:pt x="3439" y="4191"/>
                  </a:cubicBezTo>
                  <a:close/>
                  <a:moveTo>
                    <a:pt x="4050" y="4195"/>
                  </a:moveTo>
                  <a:cubicBezTo>
                    <a:pt x="4101" y="4195"/>
                    <a:pt x="4124" y="4342"/>
                    <a:pt x="4125" y="4375"/>
                  </a:cubicBezTo>
                  <a:lnTo>
                    <a:pt x="4125" y="4375"/>
                  </a:lnTo>
                  <a:cubicBezTo>
                    <a:pt x="4071" y="4360"/>
                    <a:pt x="4132" y="4238"/>
                    <a:pt x="4049" y="4238"/>
                  </a:cubicBezTo>
                  <a:cubicBezTo>
                    <a:pt x="3961" y="4238"/>
                    <a:pt x="4011" y="4326"/>
                    <a:pt x="4011" y="4376"/>
                  </a:cubicBezTo>
                  <a:cubicBezTo>
                    <a:pt x="3936" y="4376"/>
                    <a:pt x="4011" y="4226"/>
                    <a:pt x="3936" y="4226"/>
                  </a:cubicBezTo>
                  <a:cubicBezTo>
                    <a:pt x="3848" y="4226"/>
                    <a:pt x="3886" y="4326"/>
                    <a:pt x="3886" y="4364"/>
                  </a:cubicBezTo>
                  <a:cubicBezTo>
                    <a:pt x="3823" y="4364"/>
                    <a:pt x="3848" y="4251"/>
                    <a:pt x="3848" y="4200"/>
                  </a:cubicBezTo>
                  <a:cubicBezTo>
                    <a:pt x="3855" y="4197"/>
                    <a:pt x="3861" y="4195"/>
                    <a:pt x="3865" y="4195"/>
                  </a:cubicBezTo>
                  <a:cubicBezTo>
                    <a:pt x="3878" y="4195"/>
                    <a:pt x="3882" y="4207"/>
                    <a:pt x="3873" y="4226"/>
                  </a:cubicBezTo>
                  <a:cubicBezTo>
                    <a:pt x="3895" y="4226"/>
                    <a:pt x="3907" y="4198"/>
                    <a:pt x="3926" y="4198"/>
                  </a:cubicBezTo>
                  <a:cubicBezTo>
                    <a:pt x="3929" y="4198"/>
                    <a:pt x="3932" y="4199"/>
                    <a:pt x="3936" y="4200"/>
                  </a:cubicBezTo>
                  <a:cubicBezTo>
                    <a:pt x="3961" y="4213"/>
                    <a:pt x="3999" y="4238"/>
                    <a:pt x="3999" y="4238"/>
                  </a:cubicBezTo>
                  <a:cubicBezTo>
                    <a:pt x="4018" y="4208"/>
                    <a:pt x="4035" y="4195"/>
                    <a:pt x="4050" y="4195"/>
                  </a:cubicBezTo>
                  <a:close/>
                  <a:moveTo>
                    <a:pt x="7998" y="4188"/>
                  </a:moveTo>
                  <a:cubicBezTo>
                    <a:pt x="8023" y="4188"/>
                    <a:pt x="8035" y="4200"/>
                    <a:pt x="8035" y="4226"/>
                  </a:cubicBezTo>
                  <a:cubicBezTo>
                    <a:pt x="8051" y="4226"/>
                    <a:pt x="8076" y="4207"/>
                    <a:pt x="8102" y="4207"/>
                  </a:cubicBezTo>
                  <a:cubicBezTo>
                    <a:pt x="8118" y="4207"/>
                    <a:pt x="8134" y="4214"/>
                    <a:pt x="8149" y="4238"/>
                  </a:cubicBezTo>
                  <a:cubicBezTo>
                    <a:pt x="8153" y="4252"/>
                    <a:pt x="8160" y="4256"/>
                    <a:pt x="8168" y="4256"/>
                  </a:cubicBezTo>
                  <a:lnTo>
                    <a:pt x="8168" y="4256"/>
                  </a:lnTo>
                  <a:cubicBezTo>
                    <a:pt x="8125" y="4276"/>
                    <a:pt x="8161" y="4344"/>
                    <a:pt x="8161" y="4376"/>
                  </a:cubicBezTo>
                  <a:cubicBezTo>
                    <a:pt x="8086" y="4376"/>
                    <a:pt x="8161" y="4238"/>
                    <a:pt x="8073" y="4226"/>
                  </a:cubicBezTo>
                  <a:cubicBezTo>
                    <a:pt x="8068" y="4225"/>
                    <a:pt x="8063" y="4224"/>
                    <a:pt x="8059" y="4224"/>
                  </a:cubicBezTo>
                  <a:cubicBezTo>
                    <a:pt x="7991" y="4224"/>
                    <a:pt x="8036" y="4317"/>
                    <a:pt x="8048" y="4364"/>
                  </a:cubicBezTo>
                  <a:cubicBezTo>
                    <a:pt x="7985" y="4351"/>
                    <a:pt x="8010" y="4251"/>
                    <a:pt x="7998" y="4188"/>
                  </a:cubicBezTo>
                  <a:close/>
                  <a:moveTo>
                    <a:pt x="7624" y="4227"/>
                  </a:moveTo>
                  <a:lnTo>
                    <a:pt x="7624" y="4227"/>
                  </a:lnTo>
                  <a:cubicBezTo>
                    <a:pt x="7618" y="4240"/>
                    <a:pt x="7621" y="4264"/>
                    <a:pt x="7633" y="4288"/>
                  </a:cubicBezTo>
                  <a:lnTo>
                    <a:pt x="7633" y="4314"/>
                  </a:lnTo>
                  <a:cubicBezTo>
                    <a:pt x="7652" y="4345"/>
                    <a:pt x="7677" y="4345"/>
                    <a:pt x="7699" y="4345"/>
                  </a:cubicBezTo>
                  <a:cubicBezTo>
                    <a:pt x="7721" y="4345"/>
                    <a:pt x="7740" y="4345"/>
                    <a:pt x="7746" y="4376"/>
                  </a:cubicBezTo>
                  <a:cubicBezTo>
                    <a:pt x="7738" y="4378"/>
                    <a:pt x="7730" y="4379"/>
                    <a:pt x="7721" y="4379"/>
                  </a:cubicBezTo>
                  <a:cubicBezTo>
                    <a:pt x="7662" y="4379"/>
                    <a:pt x="7595" y="4342"/>
                    <a:pt x="7595" y="4276"/>
                  </a:cubicBezTo>
                  <a:cubicBezTo>
                    <a:pt x="7595" y="4255"/>
                    <a:pt x="7607" y="4238"/>
                    <a:pt x="7624" y="4227"/>
                  </a:cubicBezTo>
                  <a:close/>
                  <a:moveTo>
                    <a:pt x="3735" y="4188"/>
                  </a:moveTo>
                  <a:lnTo>
                    <a:pt x="3747" y="4226"/>
                  </a:lnTo>
                  <a:cubicBezTo>
                    <a:pt x="3810" y="4226"/>
                    <a:pt x="3785" y="4339"/>
                    <a:pt x="3785" y="4389"/>
                  </a:cubicBezTo>
                  <a:cubicBezTo>
                    <a:pt x="3710" y="4351"/>
                    <a:pt x="3735" y="4251"/>
                    <a:pt x="3735" y="4188"/>
                  </a:cubicBezTo>
                  <a:close/>
                  <a:moveTo>
                    <a:pt x="11443" y="4351"/>
                  </a:moveTo>
                  <a:cubicBezTo>
                    <a:pt x="11481" y="4364"/>
                    <a:pt x="11468" y="4376"/>
                    <a:pt x="11456" y="4389"/>
                  </a:cubicBezTo>
                  <a:cubicBezTo>
                    <a:pt x="11452" y="4393"/>
                    <a:pt x="11447" y="4395"/>
                    <a:pt x="11443" y="4395"/>
                  </a:cubicBezTo>
                  <a:cubicBezTo>
                    <a:pt x="11424" y="4395"/>
                    <a:pt x="11412" y="4351"/>
                    <a:pt x="11443" y="4351"/>
                  </a:cubicBezTo>
                  <a:close/>
                  <a:moveTo>
                    <a:pt x="8237" y="4251"/>
                  </a:moveTo>
                  <a:cubicBezTo>
                    <a:pt x="8287" y="4276"/>
                    <a:pt x="8287" y="4364"/>
                    <a:pt x="8287" y="4402"/>
                  </a:cubicBezTo>
                  <a:cubicBezTo>
                    <a:pt x="8223" y="4391"/>
                    <a:pt x="8268" y="4289"/>
                    <a:pt x="8228" y="4259"/>
                  </a:cubicBezTo>
                  <a:lnTo>
                    <a:pt x="8228" y="4259"/>
                  </a:lnTo>
                  <a:lnTo>
                    <a:pt x="8237" y="4251"/>
                  </a:lnTo>
                  <a:close/>
                  <a:moveTo>
                    <a:pt x="4502" y="4251"/>
                  </a:moveTo>
                  <a:cubicBezTo>
                    <a:pt x="4577" y="4251"/>
                    <a:pt x="4502" y="4389"/>
                    <a:pt x="4590" y="4402"/>
                  </a:cubicBezTo>
                  <a:cubicBezTo>
                    <a:pt x="4599" y="4402"/>
                    <a:pt x="4607" y="4401"/>
                    <a:pt x="4613" y="4399"/>
                  </a:cubicBezTo>
                  <a:lnTo>
                    <a:pt x="4613" y="4399"/>
                  </a:lnTo>
                  <a:cubicBezTo>
                    <a:pt x="4603" y="4404"/>
                    <a:pt x="4591" y="4410"/>
                    <a:pt x="4578" y="4410"/>
                  </a:cubicBezTo>
                  <a:cubicBezTo>
                    <a:pt x="4570" y="4410"/>
                    <a:pt x="4562" y="4408"/>
                    <a:pt x="4552" y="4402"/>
                  </a:cubicBezTo>
                  <a:cubicBezTo>
                    <a:pt x="4502" y="4389"/>
                    <a:pt x="4502" y="4288"/>
                    <a:pt x="4502" y="4251"/>
                  </a:cubicBezTo>
                  <a:close/>
                  <a:moveTo>
                    <a:pt x="2905" y="4169"/>
                  </a:moveTo>
                  <a:cubicBezTo>
                    <a:pt x="2929" y="4169"/>
                    <a:pt x="2953" y="4172"/>
                    <a:pt x="2972" y="4174"/>
                  </a:cubicBezTo>
                  <a:lnTo>
                    <a:pt x="2972" y="4174"/>
                  </a:lnTo>
                  <a:cubicBezTo>
                    <a:pt x="2973" y="4174"/>
                    <a:pt x="2973" y="4173"/>
                    <a:pt x="2974" y="4173"/>
                  </a:cubicBezTo>
                  <a:cubicBezTo>
                    <a:pt x="2975" y="4173"/>
                    <a:pt x="2976" y="4174"/>
                    <a:pt x="2977" y="4174"/>
                  </a:cubicBezTo>
                  <a:lnTo>
                    <a:pt x="2977" y="4174"/>
                  </a:lnTo>
                  <a:cubicBezTo>
                    <a:pt x="2975" y="4174"/>
                    <a:pt x="2974" y="4174"/>
                    <a:pt x="2972" y="4174"/>
                  </a:cubicBezTo>
                  <a:lnTo>
                    <a:pt x="2972" y="4174"/>
                  </a:lnTo>
                  <a:cubicBezTo>
                    <a:pt x="2969" y="4176"/>
                    <a:pt x="2968" y="4184"/>
                    <a:pt x="2968" y="4200"/>
                  </a:cubicBezTo>
                  <a:lnTo>
                    <a:pt x="2984" y="4184"/>
                  </a:lnTo>
                  <a:lnTo>
                    <a:pt x="2984" y="4184"/>
                  </a:lnTo>
                  <a:cubicBezTo>
                    <a:pt x="2992" y="4195"/>
                    <a:pt x="3000" y="4214"/>
                    <a:pt x="3005" y="4226"/>
                  </a:cubicBezTo>
                  <a:cubicBezTo>
                    <a:pt x="3018" y="4276"/>
                    <a:pt x="3018" y="4326"/>
                    <a:pt x="3005" y="4364"/>
                  </a:cubicBezTo>
                  <a:cubicBezTo>
                    <a:pt x="2985" y="4391"/>
                    <a:pt x="2934" y="4412"/>
                    <a:pt x="2894" y="4412"/>
                  </a:cubicBezTo>
                  <a:cubicBezTo>
                    <a:pt x="2861" y="4412"/>
                    <a:pt x="2836" y="4398"/>
                    <a:pt x="2842" y="4364"/>
                  </a:cubicBezTo>
                  <a:lnTo>
                    <a:pt x="2842" y="4364"/>
                  </a:lnTo>
                  <a:cubicBezTo>
                    <a:pt x="2865" y="4377"/>
                    <a:pt x="2887" y="4384"/>
                    <a:pt x="2907" y="4384"/>
                  </a:cubicBezTo>
                  <a:cubicBezTo>
                    <a:pt x="2942" y="4384"/>
                    <a:pt x="2968" y="4362"/>
                    <a:pt x="2968" y="4314"/>
                  </a:cubicBezTo>
                  <a:cubicBezTo>
                    <a:pt x="2944" y="4314"/>
                    <a:pt x="2907" y="4325"/>
                    <a:pt x="2873" y="4325"/>
                  </a:cubicBezTo>
                  <a:cubicBezTo>
                    <a:pt x="2836" y="4325"/>
                    <a:pt x="2804" y="4311"/>
                    <a:pt x="2804" y="4251"/>
                  </a:cubicBezTo>
                  <a:cubicBezTo>
                    <a:pt x="2804" y="4183"/>
                    <a:pt x="2854" y="4169"/>
                    <a:pt x="2905" y="4169"/>
                  </a:cubicBezTo>
                  <a:close/>
                  <a:moveTo>
                    <a:pt x="10399" y="4251"/>
                  </a:moveTo>
                  <a:cubicBezTo>
                    <a:pt x="10462" y="4276"/>
                    <a:pt x="10400" y="4401"/>
                    <a:pt x="10487" y="4414"/>
                  </a:cubicBezTo>
                  <a:lnTo>
                    <a:pt x="10487" y="4414"/>
                  </a:lnTo>
                  <a:cubicBezTo>
                    <a:pt x="10478" y="4415"/>
                    <a:pt x="10469" y="4416"/>
                    <a:pt x="10461" y="4416"/>
                  </a:cubicBezTo>
                  <a:cubicBezTo>
                    <a:pt x="10431" y="4416"/>
                    <a:pt x="10406" y="4406"/>
                    <a:pt x="10399" y="4351"/>
                  </a:cubicBezTo>
                  <a:lnTo>
                    <a:pt x="10399" y="4251"/>
                  </a:lnTo>
                  <a:close/>
                  <a:moveTo>
                    <a:pt x="4665" y="4263"/>
                  </a:moveTo>
                  <a:cubicBezTo>
                    <a:pt x="4665" y="4314"/>
                    <a:pt x="4665" y="4364"/>
                    <a:pt x="4678" y="4414"/>
                  </a:cubicBezTo>
                  <a:cubicBezTo>
                    <a:pt x="4669" y="4419"/>
                    <a:pt x="4661" y="4422"/>
                    <a:pt x="4655" y="4422"/>
                  </a:cubicBezTo>
                  <a:cubicBezTo>
                    <a:pt x="4645" y="4422"/>
                    <a:pt x="4640" y="4413"/>
                    <a:pt x="4640" y="4389"/>
                  </a:cubicBezTo>
                  <a:cubicBezTo>
                    <a:pt x="4636" y="4389"/>
                    <a:pt x="4632" y="4390"/>
                    <a:pt x="4628" y="4392"/>
                  </a:cubicBezTo>
                  <a:lnTo>
                    <a:pt x="4628" y="4392"/>
                  </a:lnTo>
                  <a:cubicBezTo>
                    <a:pt x="4664" y="4365"/>
                    <a:pt x="4638" y="4294"/>
                    <a:pt x="4628" y="4263"/>
                  </a:cubicBezTo>
                  <a:close/>
                  <a:moveTo>
                    <a:pt x="9385" y="4400"/>
                  </a:moveTo>
                  <a:cubicBezTo>
                    <a:pt x="9387" y="4400"/>
                    <a:pt x="9390" y="4400"/>
                    <a:pt x="9393" y="4402"/>
                  </a:cubicBezTo>
                  <a:cubicBezTo>
                    <a:pt x="9399" y="4402"/>
                    <a:pt x="9403" y="4401"/>
                    <a:pt x="9407" y="4401"/>
                  </a:cubicBezTo>
                  <a:lnTo>
                    <a:pt x="9407" y="4401"/>
                  </a:lnTo>
                  <a:cubicBezTo>
                    <a:pt x="9407" y="4401"/>
                    <a:pt x="9406" y="4401"/>
                    <a:pt x="9406" y="4402"/>
                  </a:cubicBezTo>
                  <a:lnTo>
                    <a:pt x="9419" y="4427"/>
                  </a:lnTo>
                  <a:cubicBezTo>
                    <a:pt x="9412" y="4431"/>
                    <a:pt x="9406" y="4433"/>
                    <a:pt x="9401" y="4433"/>
                  </a:cubicBezTo>
                  <a:cubicBezTo>
                    <a:pt x="9377" y="4433"/>
                    <a:pt x="9365" y="4400"/>
                    <a:pt x="9385" y="4400"/>
                  </a:cubicBezTo>
                  <a:close/>
                  <a:moveTo>
                    <a:pt x="8372" y="4266"/>
                  </a:moveTo>
                  <a:cubicBezTo>
                    <a:pt x="8400" y="4266"/>
                    <a:pt x="8432" y="4282"/>
                    <a:pt x="8425" y="4301"/>
                  </a:cubicBezTo>
                  <a:cubicBezTo>
                    <a:pt x="8407" y="4290"/>
                    <a:pt x="8391" y="4285"/>
                    <a:pt x="8378" y="4285"/>
                  </a:cubicBezTo>
                  <a:cubicBezTo>
                    <a:pt x="8349" y="4285"/>
                    <a:pt x="8343" y="4312"/>
                    <a:pt x="8388" y="4339"/>
                  </a:cubicBezTo>
                  <a:cubicBezTo>
                    <a:pt x="8504" y="4397"/>
                    <a:pt x="8428" y="4438"/>
                    <a:pt x="8371" y="4438"/>
                  </a:cubicBezTo>
                  <a:cubicBezTo>
                    <a:pt x="8341" y="4438"/>
                    <a:pt x="8316" y="4427"/>
                    <a:pt x="8325" y="4402"/>
                  </a:cubicBezTo>
                  <a:lnTo>
                    <a:pt x="8325" y="4389"/>
                  </a:lnTo>
                  <a:cubicBezTo>
                    <a:pt x="8340" y="4397"/>
                    <a:pt x="8364" y="4409"/>
                    <a:pt x="8384" y="4409"/>
                  </a:cubicBezTo>
                  <a:cubicBezTo>
                    <a:pt x="8397" y="4409"/>
                    <a:pt x="8408" y="4404"/>
                    <a:pt x="8413" y="4389"/>
                  </a:cubicBezTo>
                  <a:cubicBezTo>
                    <a:pt x="8413" y="4351"/>
                    <a:pt x="8337" y="4351"/>
                    <a:pt x="8337" y="4326"/>
                  </a:cubicBezTo>
                  <a:cubicBezTo>
                    <a:pt x="8318" y="4282"/>
                    <a:pt x="8343" y="4266"/>
                    <a:pt x="8372" y="4266"/>
                  </a:cubicBezTo>
                  <a:close/>
                  <a:moveTo>
                    <a:pt x="10540" y="4287"/>
                  </a:moveTo>
                  <a:cubicBezTo>
                    <a:pt x="10581" y="4318"/>
                    <a:pt x="10565" y="4397"/>
                    <a:pt x="10576" y="4439"/>
                  </a:cubicBezTo>
                  <a:cubicBezTo>
                    <a:pt x="10538" y="4439"/>
                    <a:pt x="10538" y="4427"/>
                    <a:pt x="10538" y="4414"/>
                  </a:cubicBezTo>
                  <a:cubicBezTo>
                    <a:pt x="10531" y="4413"/>
                    <a:pt x="10525" y="4412"/>
                    <a:pt x="10517" y="4412"/>
                  </a:cubicBezTo>
                  <a:cubicBezTo>
                    <a:pt x="10516" y="4412"/>
                    <a:pt x="10514" y="4412"/>
                    <a:pt x="10512" y="4412"/>
                  </a:cubicBezTo>
                  <a:lnTo>
                    <a:pt x="10512" y="4412"/>
                  </a:lnTo>
                  <a:cubicBezTo>
                    <a:pt x="10544" y="4398"/>
                    <a:pt x="10543" y="4337"/>
                    <a:pt x="10540" y="4287"/>
                  </a:cubicBezTo>
                  <a:close/>
                  <a:moveTo>
                    <a:pt x="4750" y="4293"/>
                  </a:moveTo>
                  <a:cubicBezTo>
                    <a:pt x="4785" y="4293"/>
                    <a:pt x="4768" y="4383"/>
                    <a:pt x="4779" y="4427"/>
                  </a:cubicBezTo>
                  <a:lnTo>
                    <a:pt x="4779" y="4464"/>
                  </a:lnTo>
                  <a:lnTo>
                    <a:pt x="4741" y="4464"/>
                  </a:lnTo>
                  <a:lnTo>
                    <a:pt x="4728" y="4301"/>
                  </a:lnTo>
                  <a:cubicBezTo>
                    <a:pt x="4737" y="4296"/>
                    <a:pt x="4744" y="4293"/>
                    <a:pt x="4750" y="4293"/>
                  </a:cubicBezTo>
                  <a:close/>
                  <a:moveTo>
                    <a:pt x="5156" y="4226"/>
                  </a:moveTo>
                  <a:cubicBezTo>
                    <a:pt x="5206" y="4226"/>
                    <a:pt x="5194" y="4402"/>
                    <a:pt x="5194" y="4464"/>
                  </a:cubicBezTo>
                  <a:lnTo>
                    <a:pt x="5168" y="4464"/>
                  </a:lnTo>
                  <a:lnTo>
                    <a:pt x="5156" y="4226"/>
                  </a:lnTo>
                  <a:close/>
                  <a:moveTo>
                    <a:pt x="4916" y="4222"/>
                  </a:moveTo>
                  <a:cubicBezTo>
                    <a:pt x="4967" y="4222"/>
                    <a:pt x="4921" y="4302"/>
                    <a:pt x="4955" y="4314"/>
                  </a:cubicBezTo>
                  <a:lnTo>
                    <a:pt x="4947" y="4321"/>
                  </a:lnTo>
                  <a:lnTo>
                    <a:pt x="4947" y="4321"/>
                  </a:lnTo>
                  <a:cubicBezTo>
                    <a:pt x="4957" y="4315"/>
                    <a:pt x="4968" y="4312"/>
                    <a:pt x="4980" y="4312"/>
                  </a:cubicBezTo>
                  <a:cubicBezTo>
                    <a:pt x="5038" y="4312"/>
                    <a:pt x="5109" y="4383"/>
                    <a:pt x="5080" y="4439"/>
                  </a:cubicBezTo>
                  <a:cubicBezTo>
                    <a:pt x="5071" y="4467"/>
                    <a:pt x="5056" y="4476"/>
                    <a:pt x="5037" y="4476"/>
                  </a:cubicBezTo>
                  <a:cubicBezTo>
                    <a:pt x="5005" y="4476"/>
                    <a:pt x="4966" y="4447"/>
                    <a:pt x="4942" y="4439"/>
                  </a:cubicBezTo>
                  <a:cubicBezTo>
                    <a:pt x="4942" y="4464"/>
                    <a:pt x="4939" y="4472"/>
                    <a:pt x="4935" y="4472"/>
                  </a:cubicBezTo>
                  <a:cubicBezTo>
                    <a:pt x="4927" y="4472"/>
                    <a:pt x="4913" y="4435"/>
                    <a:pt x="4904" y="4427"/>
                  </a:cubicBezTo>
                  <a:cubicBezTo>
                    <a:pt x="4892" y="4351"/>
                    <a:pt x="4892" y="4288"/>
                    <a:pt x="4892" y="4226"/>
                  </a:cubicBezTo>
                  <a:cubicBezTo>
                    <a:pt x="4901" y="4223"/>
                    <a:pt x="4909" y="4222"/>
                    <a:pt x="4916" y="4222"/>
                  </a:cubicBezTo>
                  <a:close/>
                  <a:moveTo>
                    <a:pt x="10714" y="4226"/>
                  </a:moveTo>
                  <a:lnTo>
                    <a:pt x="10714" y="4263"/>
                  </a:lnTo>
                  <a:cubicBezTo>
                    <a:pt x="10728" y="4256"/>
                    <a:pt x="10753" y="4246"/>
                    <a:pt x="10770" y="4246"/>
                  </a:cubicBezTo>
                  <a:cubicBezTo>
                    <a:pt x="10785" y="4246"/>
                    <a:pt x="10795" y="4253"/>
                    <a:pt x="10789" y="4276"/>
                  </a:cubicBezTo>
                  <a:cubicBezTo>
                    <a:pt x="10770" y="4265"/>
                    <a:pt x="10757" y="4260"/>
                    <a:pt x="10749" y="4260"/>
                  </a:cubicBezTo>
                  <a:cubicBezTo>
                    <a:pt x="10716" y="4260"/>
                    <a:pt x="10773" y="4340"/>
                    <a:pt x="10787" y="4351"/>
                  </a:cubicBezTo>
                  <a:lnTo>
                    <a:pt x="10787" y="4351"/>
                  </a:lnTo>
                  <a:cubicBezTo>
                    <a:pt x="10782" y="4350"/>
                    <a:pt x="10778" y="4350"/>
                    <a:pt x="10774" y="4350"/>
                  </a:cubicBezTo>
                  <a:cubicBezTo>
                    <a:pt x="10719" y="4350"/>
                    <a:pt x="10753" y="4419"/>
                    <a:pt x="10764" y="4477"/>
                  </a:cubicBezTo>
                  <a:cubicBezTo>
                    <a:pt x="10676" y="4464"/>
                    <a:pt x="10777" y="4351"/>
                    <a:pt x="10689" y="4326"/>
                  </a:cubicBezTo>
                  <a:lnTo>
                    <a:pt x="10689" y="4314"/>
                  </a:lnTo>
                  <a:cubicBezTo>
                    <a:pt x="10752" y="4288"/>
                    <a:pt x="10676" y="4251"/>
                    <a:pt x="10714" y="4226"/>
                  </a:cubicBezTo>
                  <a:close/>
                  <a:moveTo>
                    <a:pt x="10870" y="4312"/>
                  </a:moveTo>
                  <a:cubicBezTo>
                    <a:pt x="10876" y="4312"/>
                    <a:pt x="10883" y="4312"/>
                    <a:pt x="10890" y="4314"/>
                  </a:cubicBezTo>
                  <a:cubicBezTo>
                    <a:pt x="10940" y="4314"/>
                    <a:pt x="10965" y="4364"/>
                    <a:pt x="10978" y="4414"/>
                  </a:cubicBezTo>
                  <a:lnTo>
                    <a:pt x="10840" y="4389"/>
                  </a:lnTo>
                  <a:lnTo>
                    <a:pt x="10840" y="4389"/>
                  </a:lnTo>
                  <a:cubicBezTo>
                    <a:pt x="10852" y="4477"/>
                    <a:pt x="10953" y="4427"/>
                    <a:pt x="10965" y="4477"/>
                  </a:cubicBezTo>
                  <a:cubicBezTo>
                    <a:pt x="10954" y="4480"/>
                    <a:pt x="10943" y="4481"/>
                    <a:pt x="10932" y="4481"/>
                  </a:cubicBezTo>
                  <a:cubicBezTo>
                    <a:pt x="10813" y="4481"/>
                    <a:pt x="10768" y="4312"/>
                    <a:pt x="10870" y="4312"/>
                  </a:cubicBezTo>
                  <a:close/>
                  <a:moveTo>
                    <a:pt x="5308" y="4299"/>
                  </a:moveTo>
                  <a:cubicBezTo>
                    <a:pt x="5379" y="4299"/>
                    <a:pt x="5374" y="4414"/>
                    <a:pt x="5395" y="4477"/>
                  </a:cubicBezTo>
                  <a:lnTo>
                    <a:pt x="5407" y="4477"/>
                  </a:lnTo>
                  <a:cubicBezTo>
                    <a:pt x="5401" y="4480"/>
                    <a:pt x="5395" y="4482"/>
                    <a:pt x="5390" y="4482"/>
                  </a:cubicBezTo>
                  <a:cubicBezTo>
                    <a:pt x="5376" y="4482"/>
                    <a:pt x="5370" y="4470"/>
                    <a:pt x="5370" y="4452"/>
                  </a:cubicBezTo>
                  <a:cubicBezTo>
                    <a:pt x="5347" y="4452"/>
                    <a:pt x="5320" y="4466"/>
                    <a:pt x="5296" y="4466"/>
                  </a:cubicBezTo>
                  <a:cubicBezTo>
                    <a:pt x="5281" y="4466"/>
                    <a:pt x="5266" y="4459"/>
                    <a:pt x="5256" y="4439"/>
                  </a:cubicBezTo>
                  <a:cubicBezTo>
                    <a:pt x="5225" y="4398"/>
                    <a:pt x="5289" y="4373"/>
                    <a:pt x="5333" y="4373"/>
                  </a:cubicBezTo>
                  <a:cubicBezTo>
                    <a:pt x="5342" y="4373"/>
                    <a:pt x="5351" y="4374"/>
                    <a:pt x="5357" y="4376"/>
                  </a:cubicBezTo>
                  <a:cubicBezTo>
                    <a:pt x="5357" y="4301"/>
                    <a:pt x="5269" y="4351"/>
                    <a:pt x="5256" y="4314"/>
                  </a:cubicBezTo>
                  <a:cubicBezTo>
                    <a:pt x="5277" y="4303"/>
                    <a:pt x="5294" y="4299"/>
                    <a:pt x="5308" y="4299"/>
                  </a:cubicBezTo>
                  <a:close/>
                  <a:moveTo>
                    <a:pt x="5525" y="4304"/>
                  </a:moveTo>
                  <a:cubicBezTo>
                    <a:pt x="5580" y="4304"/>
                    <a:pt x="5620" y="4468"/>
                    <a:pt x="5621" y="4501"/>
                  </a:cubicBezTo>
                  <a:lnTo>
                    <a:pt x="5621" y="4501"/>
                  </a:lnTo>
                  <a:cubicBezTo>
                    <a:pt x="5554" y="4487"/>
                    <a:pt x="5628" y="4351"/>
                    <a:pt x="5533" y="4339"/>
                  </a:cubicBezTo>
                  <a:cubicBezTo>
                    <a:pt x="5528" y="4338"/>
                    <a:pt x="5524" y="4338"/>
                    <a:pt x="5520" y="4338"/>
                  </a:cubicBezTo>
                  <a:cubicBezTo>
                    <a:pt x="5450" y="4338"/>
                    <a:pt x="5495" y="4441"/>
                    <a:pt x="5495" y="4477"/>
                  </a:cubicBezTo>
                  <a:cubicBezTo>
                    <a:pt x="5432" y="4477"/>
                    <a:pt x="5458" y="4376"/>
                    <a:pt x="5445" y="4314"/>
                  </a:cubicBezTo>
                  <a:cubicBezTo>
                    <a:pt x="5495" y="4314"/>
                    <a:pt x="5470" y="4339"/>
                    <a:pt x="5483" y="4339"/>
                  </a:cubicBezTo>
                  <a:cubicBezTo>
                    <a:pt x="5498" y="4314"/>
                    <a:pt x="5512" y="4304"/>
                    <a:pt x="5525" y="4304"/>
                  </a:cubicBezTo>
                  <a:close/>
                  <a:moveTo>
                    <a:pt x="4355" y="4261"/>
                  </a:moveTo>
                  <a:cubicBezTo>
                    <a:pt x="4377" y="4261"/>
                    <a:pt x="4398" y="4263"/>
                    <a:pt x="4414" y="4263"/>
                  </a:cubicBezTo>
                  <a:lnTo>
                    <a:pt x="4414" y="4301"/>
                  </a:lnTo>
                  <a:cubicBezTo>
                    <a:pt x="4414" y="4277"/>
                    <a:pt x="4416" y="4268"/>
                    <a:pt x="4420" y="4268"/>
                  </a:cubicBezTo>
                  <a:cubicBezTo>
                    <a:pt x="4429" y="4268"/>
                    <a:pt x="4443" y="4309"/>
                    <a:pt x="4452" y="4326"/>
                  </a:cubicBezTo>
                  <a:cubicBezTo>
                    <a:pt x="4464" y="4376"/>
                    <a:pt x="4464" y="4439"/>
                    <a:pt x="4464" y="4502"/>
                  </a:cubicBezTo>
                  <a:cubicBezTo>
                    <a:pt x="4401" y="4502"/>
                    <a:pt x="4426" y="4464"/>
                    <a:pt x="4414" y="4414"/>
                  </a:cubicBezTo>
                  <a:cubicBezTo>
                    <a:pt x="4390" y="4414"/>
                    <a:pt x="4358" y="4425"/>
                    <a:pt x="4330" y="4425"/>
                  </a:cubicBezTo>
                  <a:cubicBezTo>
                    <a:pt x="4297" y="4425"/>
                    <a:pt x="4270" y="4411"/>
                    <a:pt x="4263" y="4351"/>
                  </a:cubicBezTo>
                  <a:cubicBezTo>
                    <a:pt x="4254" y="4273"/>
                    <a:pt x="4306" y="4261"/>
                    <a:pt x="4355" y="4261"/>
                  </a:cubicBezTo>
                  <a:close/>
                  <a:moveTo>
                    <a:pt x="8525" y="4316"/>
                  </a:moveTo>
                  <a:cubicBezTo>
                    <a:pt x="8614" y="4316"/>
                    <a:pt x="8617" y="4437"/>
                    <a:pt x="8639" y="4502"/>
                  </a:cubicBezTo>
                  <a:cubicBezTo>
                    <a:pt x="8589" y="4490"/>
                    <a:pt x="8614" y="4490"/>
                    <a:pt x="8576" y="4490"/>
                  </a:cubicBezTo>
                  <a:cubicBezTo>
                    <a:pt x="8538" y="4477"/>
                    <a:pt x="8488" y="4490"/>
                    <a:pt x="8476" y="4439"/>
                  </a:cubicBezTo>
                  <a:cubicBezTo>
                    <a:pt x="8476" y="4394"/>
                    <a:pt x="8520" y="4388"/>
                    <a:pt x="8555" y="4388"/>
                  </a:cubicBezTo>
                  <a:cubicBezTo>
                    <a:pt x="8569" y="4388"/>
                    <a:pt x="8582" y="4389"/>
                    <a:pt x="8589" y="4389"/>
                  </a:cubicBezTo>
                  <a:cubicBezTo>
                    <a:pt x="8579" y="4323"/>
                    <a:pt x="8535" y="4328"/>
                    <a:pt x="8503" y="4318"/>
                  </a:cubicBezTo>
                  <a:lnTo>
                    <a:pt x="8503" y="4318"/>
                  </a:lnTo>
                  <a:cubicBezTo>
                    <a:pt x="8511" y="4317"/>
                    <a:pt x="8518" y="4316"/>
                    <a:pt x="8525" y="4316"/>
                  </a:cubicBezTo>
                  <a:close/>
                  <a:moveTo>
                    <a:pt x="8689" y="4346"/>
                  </a:moveTo>
                  <a:cubicBezTo>
                    <a:pt x="8707" y="4346"/>
                    <a:pt x="8711" y="4358"/>
                    <a:pt x="8702" y="4376"/>
                  </a:cubicBezTo>
                  <a:cubicBezTo>
                    <a:pt x="8704" y="4376"/>
                    <a:pt x="8707" y="4376"/>
                    <a:pt x="8709" y="4376"/>
                  </a:cubicBezTo>
                  <a:lnTo>
                    <a:pt x="8709" y="4376"/>
                  </a:lnTo>
                  <a:cubicBezTo>
                    <a:pt x="8694" y="4402"/>
                    <a:pt x="8727" y="4462"/>
                    <a:pt x="8727" y="4490"/>
                  </a:cubicBezTo>
                  <a:lnTo>
                    <a:pt x="8727" y="4515"/>
                  </a:lnTo>
                  <a:cubicBezTo>
                    <a:pt x="8652" y="4502"/>
                    <a:pt x="8677" y="4402"/>
                    <a:pt x="8664" y="4351"/>
                  </a:cubicBezTo>
                  <a:cubicBezTo>
                    <a:pt x="8674" y="4348"/>
                    <a:pt x="8683" y="4346"/>
                    <a:pt x="8689" y="4346"/>
                  </a:cubicBezTo>
                  <a:close/>
                  <a:moveTo>
                    <a:pt x="5810" y="4276"/>
                  </a:moveTo>
                  <a:cubicBezTo>
                    <a:pt x="5885" y="4276"/>
                    <a:pt x="5860" y="4452"/>
                    <a:pt x="5873" y="4515"/>
                  </a:cubicBezTo>
                  <a:cubicBezTo>
                    <a:pt x="5862" y="4518"/>
                    <a:pt x="5854" y="4520"/>
                    <a:pt x="5848" y="4520"/>
                  </a:cubicBezTo>
                  <a:cubicBezTo>
                    <a:pt x="5830" y="4520"/>
                    <a:pt x="5826" y="4508"/>
                    <a:pt x="5835" y="4490"/>
                  </a:cubicBezTo>
                  <a:cubicBezTo>
                    <a:pt x="5806" y="4490"/>
                    <a:pt x="5777" y="4506"/>
                    <a:pt x="5749" y="4506"/>
                  </a:cubicBezTo>
                  <a:cubicBezTo>
                    <a:pt x="5727" y="4506"/>
                    <a:pt x="5705" y="4497"/>
                    <a:pt x="5684" y="4464"/>
                  </a:cubicBezTo>
                  <a:cubicBezTo>
                    <a:pt x="5659" y="4427"/>
                    <a:pt x="5684" y="4364"/>
                    <a:pt x="5734" y="4351"/>
                  </a:cubicBezTo>
                  <a:lnTo>
                    <a:pt x="5747" y="4339"/>
                  </a:lnTo>
                  <a:cubicBezTo>
                    <a:pt x="5785" y="4339"/>
                    <a:pt x="5785" y="4376"/>
                    <a:pt x="5810" y="4376"/>
                  </a:cubicBezTo>
                  <a:lnTo>
                    <a:pt x="5810" y="4276"/>
                  </a:lnTo>
                  <a:close/>
                  <a:moveTo>
                    <a:pt x="3031" y="4490"/>
                  </a:moveTo>
                  <a:cubicBezTo>
                    <a:pt x="3070" y="4499"/>
                    <a:pt x="3040" y="4517"/>
                    <a:pt x="3025" y="4524"/>
                  </a:cubicBezTo>
                  <a:lnTo>
                    <a:pt x="3025" y="4524"/>
                  </a:lnTo>
                  <a:cubicBezTo>
                    <a:pt x="3012" y="4515"/>
                    <a:pt x="2979" y="4490"/>
                    <a:pt x="3031" y="4490"/>
                  </a:cubicBezTo>
                  <a:close/>
                  <a:moveTo>
                    <a:pt x="5898" y="4364"/>
                  </a:moveTo>
                  <a:cubicBezTo>
                    <a:pt x="5957" y="4376"/>
                    <a:pt x="5938" y="4464"/>
                    <a:pt x="5946" y="4527"/>
                  </a:cubicBezTo>
                  <a:lnTo>
                    <a:pt x="5946" y="4527"/>
                  </a:lnTo>
                  <a:cubicBezTo>
                    <a:pt x="5885" y="4525"/>
                    <a:pt x="5898" y="4426"/>
                    <a:pt x="5898" y="4364"/>
                  </a:cubicBezTo>
                  <a:close/>
                  <a:moveTo>
                    <a:pt x="8775" y="4360"/>
                  </a:moveTo>
                  <a:cubicBezTo>
                    <a:pt x="8783" y="4360"/>
                    <a:pt x="8792" y="4361"/>
                    <a:pt x="8802" y="4364"/>
                  </a:cubicBezTo>
                  <a:cubicBezTo>
                    <a:pt x="8840" y="4389"/>
                    <a:pt x="8840" y="4477"/>
                    <a:pt x="8853" y="4527"/>
                  </a:cubicBezTo>
                  <a:cubicBezTo>
                    <a:pt x="8765" y="4515"/>
                    <a:pt x="8853" y="4389"/>
                    <a:pt x="8752" y="4364"/>
                  </a:cubicBezTo>
                  <a:cubicBezTo>
                    <a:pt x="8751" y="4364"/>
                    <a:pt x="8751" y="4364"/>
                    <a:pt x="8750" y="4364"/>
                  </a:cubicBezTo>
                  <a:lnTo>
                    <a:pt x="8750" y="4364"/>
                  </a:lnTo>
                  <a:cubicBezTo>
                    <a:pt x="8757" y="4362"/>
                    <a:pt x="8766" y="4360"/>
                    <a:pt x="8775" y="4360"/>
                  </a:cubicBezTo>
                  <a:close/>
                  <a:moveTo>
                    <a:pt x="11003" y="4339"/>
                  </a:moveTo>
                  <a:lnTo>
                    <a:pt x="11003" y="4339"/>
                  </a:lnTo>
                  <a:cubicBezTo>
                    <a:pt x="11079" y="4351"/>
                    <a:pt x="11016" y="4490"/>
                    <a:pt x="11091" y="4490"/>
                  </a:cubicBezTo>
                  <a:cubicBezTo>
                    <a:pt x="11179" y="4490"/>
                    <a:pt x="11129" y="4402"/>
                    <a:pt x="11129" y="4364"/>
                  </a:cubicBezTo>
                  <a:lnTo>
                    <a:pt x="11167" y="4364"/>
                  </a:lnTo>
                  <a:cubicBezTo>
                    <a:pt x="11167" y="4414"/>
                    <a:pt x="11167" y="4477"/>
                    <a:pt x="11179" y="4527"/>
                  </a:cubicBezTo>
                  <a:cubicBezTo>
                    <a:pt x="11154" y="4527"/>
                    <a:pt x="11141" y="4515"/>
                    <a:pt x="11141" y="4490"/>
                  </a:cubicBezTo>
                  <a:cubicBezTo>
                    <a:pt x="11125" y="4490"/>
                    <a:pt x="11108" y="4501"/>
                    <a:pt x="11087" y="4501"/>
                  </a:cubicBezTo>
                  <a:cubicBezTo>
                    <a:pt x="11077" y="4501"/>
                    <a:pt x="11066" y="4498"/>
                    <a:pt x="11053" y="4490"/>
                  </a:cubicBezTo>
                  <a:cubicBezTo>
                    <a:pt x="11016" y="4464"/>
                    <a:pt x="11016" y="4376"/>
                    <a:pt x="11003" y="4339"/>
                  </a:cubicBezTo>
                  <a:close/>
                  <a:moveTo>
                    <a:pt x="9710" y="4526"/>
                  </a:moveTo>
                  <a:cubicBezTo>
                    <a:pt x="9708" y="4526"/>
                    <a:pt x="9711" y="4530"/>
                    <a:pt x="9720" y="4540"/>
                  </a:cubicBezTo>
                  <a:lnTo>
                    <a:pt x="9742" y="4545"/>
                  </a:lnTo>
                  <a:lnTo>
                    <a:pt x="9742" y="4545"/>
                  </a:lnTo>
                  <a:cubicBezTo>
                    <a:pt x="9727" y="4534"/>
                    <a:pt x="9713" y="4526"/>
                    <a:pt x="9710" y="4526"/>
                  </a:cubicBezTo>
                  <a:close/>
                  <a:moveTo>
                    <a:pt x="9037" y="4371"/>
                  </a:moveTo>
                  <a:cubicBezTo>
                    <a:pt x="9081" y="4371"/>
                    <a:pt x="9129" y="4415"/>
                    <a:pt x="9129" y="4464"/>
                  </a:cubicBezTo>
                  <a:cubicBezTo>
                    <a:pt x="9129" y="4469"/>
                    <a:pt x="9117" y="4470"/>
                    <a:pt x="9100" y="4470"/>
                  </a:cubicBezTo>
                  <a:cubicBezTo>
                    <a:pt x="9065" y="4470"/>
                    <a:pt x="9012" y="4464"/>
                    <a:pt x="9004" y="4464"/>
                  </a:cubicBezTo>
                  <a:cubicBezTo>
                    <a:pt x="9016" y="4553"/>
                    <a:pt x="9117" y="4490"/>
                    <a:pt x="9129" y="4553"/>
                  </a:cubicBezTo>
                  <a:cubicBezTo>
                    <a:pt x="9124" y="4554"/>
                    <a:pt x="9118" y="4554"/>
                    <a:pt x="9112" y="4554"/>
                  </a:cubicBezTo>
                  <a:cubicBezTo>
                    <a:pt x="9044" y="4554"/>
                    <a:pt x="8933" y="4495"/>
                    <a:pt x="8979" y="4414"/>
                  </a:cubicBezTo>
                  <a:cubicBezTo>
                    <a:pt x="8992" y="4384"/>
                    <a:pt x="9014" y="4371"/>
                    <a:pt x="9037" y="4371"/>
                  </a:cubicBezTo>
                  <a:close/>
                  <a:moveTo>
                    <a:pt x="11431" y="4414"/>
                  </a:moveTo>
                  <a:lnTo>
                    <a:pt x="11431" y="4414"/>
                  </a:lnTo>
                  <a:cubicBezTo>
                    <a:pt x="11493" y="4427"/>
                    <a:pt x="11468" y="4527"/>
                    <a:pt x="11481" y="4578"/>
                  </a:cubicBezTo>
                  <a:cubicBezTo>
                    <a:pt x="11418" y="4565"/>
                    <a:pt x="11443" y="4477"/>
                    <a:pt x="11431" y="4414"/>
                  </a:cubicBezTo>
                  <a:close/>
                  <a:moveTo>
                    <a:pt x="6019" y="4336"/>
                  </a:moveTo>
                  <a:cubicBezTo>
                    <a:pt x="6024" y="4336"/>
                    <a:pt x="6030" y="4337"/>
                    <a:pt x="6036" y="4339"/>
                  </a:cubicBezTo>
                  <a:lnTo>
                    <a:pt x="6036" y="4376"/>
                  </a:lnTo>
                  <a:cubicBezTo>
                    <a:pt x="6036" y="4414"/>
                    <a:pt x="6049" y="4417"/>
                    <a:pt x="6063" y="4417"/>
                  </a:cubicBezTo>
                  <a:cubicBezTo>
                    <a:pt x="6066" y="4417"/>
                    <a:pt x="6068" y="4417"/>
                    <a:pt x="6071" y="4417"/>
                  </a:cubicBezTo>
                  <a:cubicBezTo>
                    <a:pt x="6083" y="4417"/>
                    <a:pt x="6094" y="4419"/>
                    <a:pt x="6099" y="4439"/>
                  </a:cubicBezTo>
                  <a:cubicBezTo>
                    <a:pt x="6092" y="4439"/>
                    <a:pt x="6086" y="4439"/>
                    <a:pt x="6081" y="4439"/>
                  </a:cubicBezTo>
                  <a:cubicBezTo>
                    <a:pt x="5961" y="4439"/>
                    <a:pt x="6099" y="4566"/>
                    <a:pt x="6099" y="4590"/>
                  </a:cubicBezTo>
                  <a:cubicBezTo>
                    <a:pt x="6091" y="4592"/>
                    <a:pt x="6083" y="4593"/>
                    <a:pt x="6076" y="4593"/>
                  </a:cubicBezTo>
                  <a:cubicBezTo>
                    <a:pt x="5983" y="4593"/>
                    <a:pt x="6044" y="4439"/>
                    <a:pt x="5973" y="4427"/>
                  </a:cubicBezTo>
                  <a:cubicBezTo>
                    <a:pt x="5964" y="4408"/>
                    <a:pt x="5968" y="4397"/>
                    <a:pt x="5981" y="4397"/>
                  </a:cubicBezTo>
                  <a:cubicBezTo>
                    <a:pt x="5986" y="4397"/>
                    <a:pt x="5992" y="4398"/>
                    <a:pt x="5998" y="4402"/>
                  </a:cubicBezTo>
                  <a:cubicBezTo>
                    <a:pt x="5988" y="4360"/>
                    <a:pt x="5995" y="4336"/>
                    <a:pt x="6019" y="4336"/>
                  </a:cubicBezTo>
                  <a:close/>
                  <a:moveTo>
                    <a:pt x="9182" y="4359"/>
                  </a:moveTo>
                  <a:cubicBezTo>
                    <a:pt x="9188" y="4359"/>
                    <a:pt x="9198" y="4376"/>
                    <a:pt x="9205" y="4376"/>
                  </a:cubicBezTo>
                  <a:lnTo>
                    <a:pt x="9205" y="4414"/>
                  </a:lnTo>
                  <a:cubicBezTo>
                    <a:pt x="9205" y="4414"/>
                    <a:pt x="9268" y="4439"/>
                    <a:pt x="9268" y="4464"/>
                  </a:cubicBezTo>
                  <a:cubicBezTo>
                    <a:pt x="9255" y="4462"/>
                    <a:pt x="9245" y="4461"/>
                    <a:pt x="9236" y="4461"/>
                  </a:cubicBezTo>
                  <a:cubicBezTo>
                    <a:pt x="9141" y="4461"/>
                    <a:pt x="9269" y="4580"/>
                    <a:pt x="9280" y="4603"/>
                  </a:cubicBezTo>
                  <a:cubicBezTo>
                    <a:pt x="9272" y="4604"/>
                    <a:pt x="9264" y="4605"/>
                    <a:pt x="9258" y="4605"/>
                  </a:cubicBezTo>
                  <a:cubicBezTo>
                    <a:pt x="9164" y="4605"/>
                    <a:pt x="9225" y="4451"/>
                    <a:pt x="9155" y="4439"/>
                  </a:cubicBezTo>
                  <a:cubicBezTo>
                    <a:pt x="9147" y="4425"/>
                    <a:pt x="9148" y="4419"/>
                    <a:pt x="9156" y="4419"/>
                  </a:cubicBezTo>
                  <a:cubicBezTo>
                    <a:pt x="9161" y="4419"/>
                    <a:pt x="9169" y="4422"/>
                    <a:pt x="9180" y="4427"/>
                  </a:cubicBezTo>
                  <a:cubicBezTo>
                    <a:pt x="9174" y="4373"/>
                    <a:pt x="9176" y="4359"/>
                    <a:pt x="9182" y="4359"/>
                  </a:cubicBezTo>
                  <a:close/>
                  <a:moveTo>
                    <a:pt x="11254" y="4396"/>
                  </a:moveTo>
                  <a:cubicBezTo>
                    <a:pt x="11287" y="4396"/>
                    <a:pt x="11334" y="4420"/>
                    <a:pt x="11355" y="4427"/>
                  </a:cubicBezTo>
                  <a:cubicBezTo>
                    <a:pt x="11355" y="4409"/>
                    <a:pt x="11357" y="4402"/>
                    <a:pt x="11360" y="4402"/>
                  </a:cubicBezTo>
                  <a:cubicBezTo>
                    <a:pt x="11368" y="4402"/>
                    <a:pt x="11380" y="4443"/>
                    <a:pt x="11380" y="4452"/>
                  </a:cubicBezTo>
                  <a:cubicBezTo>
                    <a:pt x="11393" y="4490"/>
                    <a:pt x="11405" y="4540"/>
                    <a:pt x="11393" y="4590"/>
                  </a:cubicBezTo>
                  <a:cubicBezTo>
                    <a:pt x="11382" y="4607"/>
                    <a:pt x="11352" y="4616"/>
                    <a:pt x="11322" y="4616"/>
                  </a:cubicBezTo>
                  <a:cubicBezTo>
                    <a:pt x="11284" y="4616"/>
                    <a:pt x="11247" y="4601"/>
                    <a:pt x="11255" y="4565"/>
                  </a:cubicBezTo>
                  <a:lnTo>
                    <a:pt x="11255" y="4565"/>
                  </a:lnTo>
                  <a:lnTo>
                    <a:pt x="11255" y="4578"/>
                  </a:lnTo>
                  <a:cubicBezTo>
                    <a:pt x="11274" y="4587"/>
                    <a:pt x="11295" y="4593"/>
                    <a:pt x="11314" y="4593"/>
                  </a:cubicBezTo>
                  <a:cubicBezTo>
                    <a:pt x="11342" y="4593"/>
                    <a:pt x="11363" y="4578"/>
                    <a:pt x="11355" y="4540"/>
                  </a:cubicBezTo>
                  <a:cubicBezTo>
                    <a:pt x="11305" y="4527"/>
                    <a:pt x="11229" y="4553"/>
                    <a:pt x="11217" y="4452"/>
                  </a:cubicBezTo>
                  <a:cubicBezTo>
                    <a:pt x="11211" y="4409"/>
                    <a:pt x="11229" y="4396"/>
                    <a:pt x="11254" y="4396"/>
                  </a:cubicBezTo>
                  <a:close/>
                  <a:moveTo>
                    <a:pt x="6526" y="4427"/>
                  </a:moveTo>
                  <a:lnTo>
                    <a:pt x="6539" y="4464"/>
                  </a:lnTo>
                  <a:cubicBezTo>
                    <a:pt x="6552" y="4464"/>
                    <a:pt x="6552" y="4477"/>
                    <a:pt x="6552" y="4490"/>
                  </a:cubicBezTo>
                  <a:cubicBezTo>
                    <a:pt x="6547" y="4489"/>
                    <a:pt x="6543" y="4489"/>
                    <a:pt x="6539" y="4489"/>
                  </a:cubicBezTo>
                  <a:cubicBezTo>
                    <a:pt x="6466" y="4489"/>
                    <a:pt x="6489" y="4592"/>
                    <a:pt x="6501" y="4628"/>
                  </a:cubicBezTo>
                  <a:cubicBezTo>
                    <a:pt x="6426" y="4628"/>
                    <a:pt x="6451" y="4515"/>
                    <a:pt x="6451" y="4452"/>
                  </a:cubicBezTo>
                  <a:cubicBezTo>
                    <a:pt x="6476" y="4452"/>
                    <a:pt x="6489" y="4464"/>
                    <a:pt x="6476" y="4490"/>
                  </a:cubicBezTo>
                  <a:cubicBezTo>
                    <a:pt x="6489" y="4464"/>
                    <a:pt x="6501" y="4427"/>
                    <a:pt x="6526" y="4427"/>
                  </a:cubicBezTo>
                  <a:close/>
                  <a:moveTo>
                    <a:pt x="6634" y="4437"/>
                  </a:moveTo>
                  <a:cubicBezTo>
                    <a:pt x="6712" y="4437"/>
                    <a:pt x="6707" y="4554"/>
                    <a:pt x="6728" y="4628"/>
                  </a:cubicBezTo>
                  <a:cubicBezTo>
                    <a:pt x="6702" y="4628"/>
                    <a:pt x="6690" y="4628"/>
                    <a:pt x="6690" y="4603"/>
                  </a:cubicBezTo>
                  <a:cubicBezTo>
                    <a:pt x="6671" y="4603"/>
                    <a:pt x="6643" y="4612"/>
                    <a:pt x="6618" y="4612"/>
                  </a:cubicBezTo>
                  <a:cubicBezTo>
                    <a:pt x="6592" y="4612"/>
                    <a:pt x="6570" y="4603"/>
                    <a:pt x="6564" y="4565"/>
                  </a:cubicBezTo>
                  <a:cubicBezTo>
                    <a:pt x="6564" y="4520"/>
                    <a:pt x="6596" y="4511"/>
                    <a:pt x="6627" y="4511"/>
                  </a:cubicBezTo>
                  <a:cubicBezTo>
                    <a:pt x="6647" y="4511"/>
                    <a:pt x="6667" y="4515"/>
                    <a:pt x="6677" y="4515"/>
                  </a:cubicBezTo>
                  <a:cubicBezTo>
                    <a:pt x="6677" y="4439"/>
                    <a:pt x="6589" y="4490"/>
                    <a:pt x="6577" y="4452"/>
                  </a:cubicBezTo>
                  <a:cubicBezTo>
                    <a:pt x="6600" y="4442"/>
                    <a:pt x="6618" y="4437"/>
                    <a:pt x="6634" y="4437"/>
                  </a:cubicBezTo>
                  <a:close/>
                  <a:moveTo>
                    <a:pt x="9399" y="4461"/>
                  </a:moveTo>
                  <a:cubicBezTo>
                    <a:pt x="9441" y="4461"/>
                    <a:pt x="9431" y="4545"/>
                    <a:pt x="9431" y="4590"/>
                  </a:cubicBezTo>
                  <a:lnTo>
                    <a:pt x="9431" y="4628"/>
                  </a:lnTo>
                  <a:cubicBezTo>
                    <a:pt x="9368" y="4615"/>
                    <a:pt x="9393" y="4515"/>
                    <a:pt x="9381" y="4464"/>
                  </a:cubicBezTo>
                  <a:cubicBezTo>
                    <a:pt x="9388" y="4462"/>
                    <a:pt x="9394" y="4461"/>
                    <a:pt x="9399" y="4461"/>
                  </a:cubicBezTo>
                  <a:close/>
                  <a:moveTo>
                    <a:pt x="11519" y="4439"/>
                  </a:moveTo>
                  <a:lnTo>
                    <a:pt x="11531" y="4452"/>
                  </a:lnTo>
                  <a:cubicBezTo>
                    <a:pt x="11549" y="4445"/>
                    <a:pt x="11564" y="4442"/>
                    <a:pt x="11577" y="4442"/>
                  </a:cubicBezTo>
                  <a:cubicBezTo>
                    <a:pt x="11657" y="4442"/>
                    <a:pt x="11660" y="4563"/>
                    <a:pt x="11682" y="4628"/>
                  </a:cubicBezTo>
                  <a:cubicBezTo>
                    <a:pt x="11657" y="4628"/>
                    <a:pt x="11531" y="4603"/>
                    <a:pt x="11531" y="4553"/>
                  </a:cubicBezTo>
                  <a:cubicBezTo>
                    <a:pt x="11523" y="4519"/>
                    <a:pt x="11559" y="4513"/>
                    <a:pt x="11592" y="4513"/>
                  </a:cubicBezTo>
                  <a:cubicBezTo>
                    <a:pt x="11608" y="4513"/>
                    <a:pt x="11623" y="4515"/>
                    <a:pt x="11632" y="4515"/>
                  </a:cubicBezTo>
                  <a:cubicBezTo>
                    <a:pt x="11619" y="4452"/>
                    <a:pt x="11544" y="4490"/>
                    <a:pt x="11519" y="4439"/>
                  </a:cubicBezTo>
                  <a:close/>
                  <a:moveTo>
                    <a:pt x="6829" y="4471"/>
                  </a:moveTo>
                  <a:cubicBezTo>
                    <a:pt x="6880" y="4471"/>
                    <a:pt x="6941" y="4508"/>
                    <a:pt x="6941" y="4565"/>
                  </a:cubicBezTo>
                  <a:lnTo>
                    <a:pt x="6803" y="4553"/>
                  </a:lnTo>
                  <a:lnTo>
                    <a:pt x="6803" y="4553"/>
                  </a:lnTo>
                  <a:cubicBezTo>
                    <a:pt x="6803" y="4641"/>
                    <a:pt x="6916" y="4578"/>
                    <a:pt x="6929" y="4641"/>
                  </a:cubicBezTo>
                  <a:cubicBezTo>
                    <a:pt x="6919" y="4643"/>
                    <a:pt x="6908" y="4644"/>
                    <a:pt x="6897" y="4644"/>
                  </a:cubicBezTo>
                  <a:cubicBezTo>
                    <a:pt x="6840" y="4644"/>
                    <a:pt x="6776" y="4614"/>
                    <a:pt x="6765" y="4540"/>
                  </a:cubicBezTo>
                  <a:cubicBezTo>
                    <a:pt x="6760" y="4491"/>
                    <a:pt x="6792" y="4471"/>
                    <a:pt x="6829" y="4471"/>
                  </a:cubicBezTo>
                  <a:close/>
                  <a:moveTo>
                    <a:pt x="10701" y="4603"/>
                  </a:moveTo>
                  <a:lnTo>
                    <a:pt x="10714" y="4615"/>
                  </a:lnTo>
                  <a:cubicBezTo>
                    <a:pt x="10717" y="4612"/>
                    <a:pt x="10721" y="4610"/>
                    <a:pt x="10724" y="4610"/>
                  </a:cubicBezTo>
                  <a:cubicBezTo>
                    <a:pt x="10733" y="4610"/>
                    <a:pt x="10742" y="4622"/>
                    <a:pt x="10752" y="4641"/>
                  </a:cubicBezTo>
                  <a:cubicBezTo>
                    <a:pt x="10749" y="4643"/>
                    <a:pt x="10745" y="4644"/>
                    <a:pt x="10739" y="4644"/>
                  </a:cubicBezTo>
                  <a:cubicBezTo>
                    <a:pt x="10715" y="4644"/>
                    <a:pt x="10670" y="4623"/>
                    <a:pt x="10701" y="4603"/>
                  </a:cubicBezTo>
                  <a:close/>
                  <a:moveTo>
                    <a:pt x="9456" y="4490"/>
                  </a:moveTo>
                  <a:lnTo>
                    <a:pt x="9456" y="4490"/>
                  </a:lnTo>
                  <a:cubicBezTo>
                    <a:pt x="9532" y="4502"/>
                    <a:pt x="9456" y="4628"/>
                    <a:pt x="9544" y="4641"/>
                  </a:cubicBezTo>
                  <a:cubicBezTo>
                    <a:pt x="9549" y="4642"/>
                    <a:pt x="9553" y="4643"/>
                    <a:pt x="9557" y="4643"/>
                  </a:cubicBezTo>
                  <a:lnTo>
                    <a:pt x="9557" y="4643"/>
                  </a:lnTo>
                  <a:cubicBezTo>
                    <a:pt x="9549" y="4646"/>
                    <a:pt x="9541" y="4649"/>
                    <a:pt x="9533" y="4649"/>
                  </a:cubicBezTo>
                  <a:cubicBezTo>
                    <a:pt x="9525" y="4649"/>
                    <a:pt x="9516" y="4647"/>
                    <a:pt x="9507" y="4641"/>
                  </a:cubicBezTo>
                  <a:cubicBezTo>
                    <a:pt x="9469" y="4615"/>
                    <a:pt x="9456" y="4527"/>
                    <a:pt x="9456" y="4490"/>
                  </a:cubicBezTo>
                  <a:close/>
                  <a:moveTo>
                    <a:pt x="11715" y="4427"/>
                  </a:moveTo>
                  <a:lnTo>
                    <a:pt x="11715" y="4427"/>
                  </a:lnTo>
                  <a:cubicBezTo>
                    <a:pt x="11723" y="4427"/>
                    <a:pt x="11745" y="4477"/>
                    <a:pt x="11745" y="4477"/>
                  </a:cubicBezTo>
                  <a:lnTo>
                    <a:pt x="11745" y="4490"/>
                  </a:lnTo>
                  <a:cubicBezTo>
                    <a:pt x="11754" y="4490"/>
                    <a:pt x="11820" y="4511"/>
                    <a:pt x="11800" y="4511"/>
                  </a:cubicBezTo>
                  <a:cubicBezTo>
                    <a:pt x="11793" y="4511"/>
                    <a:pt x="11776" y="4509"/>
                    <a:pt x="11745" y="4502"/>
                  </a:cubicBezTo>
                  <a:lnTo>
                    <a:pt x="11745" y="4502"/>
                  </a:lnTo>
                  <a:cubicBezTo>
                    <a:pt x="11745" y="4540"/>
                    <a:pt x="11758" y="4578"/>
                    <a:pt x="11770" y="4615"/>
                  </a:cubicBezTo>
                  <a:cubicBezTo>
                    <a:pt x="11776" y="4634"/>
                    <a:pt x="11786" y="4634"/>
                    <a:pt x="11794" y="4634"/>
                  </a:cubicBezTo>
                  <a:cubicBezTo>
                    <a:pt x="11802" y="4634"/>
                    <a:pt x="11808" y="4634"/>
                    <a:pt x="11808" y="4653"/>
                  </a:cubicBezTo>
                  <a:cubicBezTo>
                    <a:pt x="11803" y="4654"/>
                    <a:pt x="11799" y="4654"/>
                    <a:pt x="11795" y="4654"/>
                  </a:cubicBezTo>
                  <a:cubicBezTo>
                    <a:pt x="11700" y="4654"/>
                    <a:pt x="11755" y="4514"/>
                    <a:pt x="11695" y="4502"/>
                  </a:cubicBezTo>
                  <a:cubicBezTo>
                    <a:pt x="11687" y="4478"/>
                    <a:pt x="11684" y="4470"/>
                    <a:pt x="11692" y="4470"/>
                  </a:cubicBezTo>
                  <a:cubicBezTo>
                    <a:pt x="11697" y="4470"/>
                    <a:pt x="11706" y="4472"/>
                    <a:pt x="11720" y="4477"/>
                  </a:cubicBezTo>
                  <a:cubicBezTo>
                    <a:pt x="11711" y="4439"/>
                    <a:pt x="11711" y="4427"/>
                    <a:pt x="11715" y="4427"/>
                  </a:cubicBezTo>
                  <a:close/>
                  <a:moveTo>
                    <a:pt x="6212" y="4427"/>
                  </a:moveTo>
                  <a:cubicBezTo>
                    <a:pt x="6250" y="4427"/>
                    <a:pt x="6262" y="4439"/>
                    <a:pt x="6250" y="4464"/>
                  </a:cubicBezTo>
                  <a:cubicBezTo>
                    <a:pt x="6279" y="4464"/>
                    <a:pt x="6307" y="4448"/>
                    <a:pt x="6336" y="4448"/>
                  </a:cubicBezTo>
                  <a:cubicBezTo>
                    <a:pt x="6358" y="4448"/>
                    <a:pt x="6379" y="4457"/>
                    <a:pt x="6401" y="4490"/>
                  </a:cubicBezTo>
                  <a:cubicBezTo>
                    <a:pt x="6438" y="4540"/>
                    <a:pt x="6401" y="4615"/>
                    <a:pt x="6325" y="4615"/>
                  </a:cubicBezTo>
                  <a:cubicBezTo>
                    <a:pt x="6300" y="4615"/>
                    <a:pt x="6288" y="4578"/>
                    <a:pt x="6262" y="4578"/>
                  </a:cubicBezTo>
                  <a:lnTo>
                    <a:pt x="6275" y="4666"/>
                  </a:lnTo>
                  <a:cubicBezTo>
                    <a:pt x="6199" y="4666"/>
                    <a:pt x="6225" y="4490"/>
                    <a:pt x="6212" y="4427"/>
                  </a:cubicBezTo>
                  <a:close/>
                  <a:moveTo>
                    <a:pt x="9599" y="4508"/>
                  </a:moveTo>
                  <a:cubicBezTo>
                    <a:pt x="9640" y="4533"/>
                    <a:pt x="9621" y="4609"/>
                    <a:pt x="9632" y="4666"/>
                  </a:cubicBezTo>
                  <a:cubicBezTo>
                    <a:pt x="9595" y="4666"/>
                    <a:pt x="9595" y="4653"/>
                    <a:pt x="9595" y="4628"/>
                  </a:cubicBezTo>
                  <a:cubicBezTo>
                    <a:pt x="9593" y="4628"/>
                    <a:pt x="9591" y="4628"/>
                    <a:pt x="9590" y="4628"/>
                  </a:cubicBezTo>
                  <a:lnTo>
                    <a:pt x="9590" y="4628"/>
                  </a:lnTo>
                  <a:cubicBezTo>
                    <a:pt x="9607" y="4603"/>
                    <a:pt x="9603" y="4549"/>
                    <a:pt x="9599" y="4508"/>
                  </a:cubicBezTo>
                  <a:close/>
                  <a:moveTo>
                    <a:pt x="7319" y="4515"/>
                  </a:moveTo>
                  <a:cubicBezTo>
                    <a:pt x="7356" y="4515"/>
                    <a:pt x="7356" y="4527"/>
                    <a:pt x="7356" y="4553"/>
                  </a:cubicBezTo>
                  <a:cubicBezTo>
                    <a:pt x="7360" y="4554"/>
                    <a:pt x="7363" y="4554"/>
                    <a:pt x="7366" y="4554"/>
                  </a:cubicBezTo>
                  <a:lnTo>
                    <a:pt x="7366" y="4554"/>
                  </a:lnTo>
                  <a:cubicBezTo>
                    <a:pt x="7339" y="4575"/>
                    <a:pt x="7369" y="4649"/>
                    <a:pt x="7369" y="4678"/>
                  </a:cubicBezTo>
                  <a:cubicBezTo>
                    <a:pt x="7306" y="4678"/>
                    <a:pt x="7331" y="4578"/>
                    <a:pt x="7319" y="4515"/>
                  </a:cubicBezTo>
                  <a:close/>
                  <a:moveTo>
                    <a:pt x="9882" y="4467"/>
                  </a:moveTo>
                  <a:cubicBezTo>
                    <a:pt x="9887" y="4467"/>
                    <a:pt x="9892" y="4478"/>
                    <a:pt x="9896" y="4515"/>
                  </a:cubicBezTo>
                  <a:cubicBezTo>
                    <a:pt x="9903" y="4511"/>
                    <a:pt x="9909" y="4510"/>
                    <a:pt x="9914" y="4510"/>
                  </a:cubicBezTo>
                  <a:cubicBezTo>
                    <a:pt x="9927" y="4510"/>
                    <a:pt x="9934" y="4521"/>
                    <a:pt x="9934" y="4538"/>
                  </a:cubicBezTo>
                  <a:lnTo>
                    <a:pt x="9934" y="4538"/>
                  </a:lnTo>
                  <a:cubicBezTo>
                    <a:pt x="9928" y="4537"/>
                    <a:pt x="9922" y="4537"/>
                    <a:pt x="9917" y="4537"/>
                  </a:cubicBezTo>
                  <a:cubicBezTo>
                    <a:pt x="9818" y="4537"/>
                    <a:pt x="9948" y="4667"/>
                    <a:pt x="9959" y="4678"/>
                  </a:cubicBezTo>
                  <a:cubicBezTo>
                    <a:pt x="9951" y="4680"/>
                    <a:pt x="9944" y="4680"/>
                    <a:pt x="9938" y="4680"/>
                  </a:cubicBezTo>
                  <a:cubicBezTo>
                    <a:pt x="9884" y="4680"/>
                    <a:pt x="9883" y="4635"/>
                    <a:pt x="9871" y="4590"/>
                  </a:cubicBezTo>
                  <a:lnTo>
                    <a:pt x="9871" y="4527"/>
                  </a:lnTo>
                  <a:cubicBezTo>
                    <a:pt x="9846" y="4527"/>
                    <a:pt x="9834" y="4527"/>
                    <a:pt x="9834" y="4502"/>
                  </a:cubicBezTo>
                  <a:cubicBezTo>
                    <a:pt x="9858" y="4502"/>
                    <a:pt x="9871" y="4467"/>
                    <a:pt x="9882" y="4467"/>
                  </a:cubicBezTo>
                  <a:close/>
                  <a:moveTo>
                    <a:pt x="7185" y="4511"/>
                  </a:moveTo>
                  <a:cubicBezTo>
                    <a:pt x="7233" y="4511"/>
                    <a:pt x="7288" y="4547"/>
                    <a:pt x="7281" y="4603"/>
                  </a:cubicBezTo>
                  <a:lnTo>
                    <a:pt x="7143" y="4590"/>
                  </a:lnTo>
                  <a:lnTo>
                    <a:pt x="7143" y="4590"/>
                  </a:lnTo>
                  <a:cubicBezTo>
                    <a:pt x="7168" y="4691"/>
                    <a:pt x="7268" y="4628"/>
                    <a:pt x="7294" y="4678"/>
                  </a:cubicBezTo>
                  <a:lnTo>
                    <a:pt x="7281" y="4678"/>
                  </a:lnTo>
                  <a:cubicBezTo>
                    <a:pt x="7271" y="4680"/>
                    <a:pt x="7260" y="4681"/>
                    <a:pt x="7248" y="4681"/>
                  </a:cubicBezTo>
                  <a:cubicBezTo>
                    <a:pt x="7188" y="4681"/>
                    <a:pt x="7117" y="4653"/>
                    <a:pt x="7117" y="4590"/>
                  </a:cubicBezTo>
                  <a:cubicBezTo>
                    <a:pt x="7112" y="4534"/>
                    <a:pt x="7146" y="4511"/>
                    <a:pt x="7185" y="4511"/>
                  </a:cubicBezTo>
                  <a:close/>
                  <a:moveTo>
                    <a:pt x="9705" y="4517"/>
                  </a:moveTo>
                  <a:cubicBezTo>
                    <a:pt x="9733" y="4517"/>
                    <a:pt x="9771" y="4539"/>
                    <a:pt x="9771" y="4553"/>
                  </a:cubicBezTo>
                  <a:lnTo>
                    <a:pt x="9742" y="4545"/>
                  </a:lnTo>
                  <a:lnTo>
                    <a:pt x="9742" y="4545"/>
                  </a:lnTo>
                  <a:cubicBezTo>
                    <a:pt x="9771" y="4566"/>
                    <a:pt x="9808" y="4596"/>
                    <a:pt x="9808" y="4603"/>
                  </a:cubicBezTo>
                  <a:lnTo>
                    <a:pt x="9783" y="4628"/>
                  </a:lnTo>
                  <a:cubicBezTo>
                    <a:pt x="9795" y="4668"/>
                    <a:pt x="9770" y="4682"/>
                    <a:pt x="9741" y="4682"/>
                  </a:cubicBezTo>
                  <a:cubicBezTo>
                    <a:pt x="9705" y="4682"/>
                    <a:pt x="9663" y="4661"/>
                    <a:pt x="9670" y="4641"/>
                  </a:cubicBezTo>
                  <a:lnTo>
                    <a:pt x="9670" y="4641"/>
                  </a:lnTo>
                  <a:cubicBezTo>
                    <a:pt x="9685" y="4648"/>
                    <a:pt x="9710" y="4660"/>
                    <a:pt x="9730" y="4660"/>
                  </a:cubicBezTo>
                  <a:cubicBezTo>
                    <a:pt x="9742" y="4660"/>
                    <a:pt x="9753" y="4655"/>
                    <a:pt x="9758" y="4641"/>
                  </a:cubicBezTo>
                  <a:cubicBezTo>
                    <a:pt x="9771" y="4603"/>
                    <a:pt x="9683" y="4603"/>
                    <a:pt x="9683" y="4578"/>
                  </a:cubicBezTo>
                  <a:cubicBezTo>
                    <a:pt x="9666" y="4532"/>
                    <a:pt x="9682" y="4517"/>
                    <a:pt x="9705" y="4517"/>
                  </a:cubicBezTo>
                  <a:close/>
                  <a:moveTo>
                    <a:pt x="7021" y="4514"/>
                  </a:moveTo>
                  <a:cubicBezTo>
                    <a:pt x="7035" y="4514"/>
                    <a:pt x="7054" y="4522"/>
                    <a:pt x="7080" y="4540"/>
                  </a:cubicBezTo>
                  <a:cubicBezTo>
                    <a:pt x="7080" y="4553"/>
                    <a:pt x="7077" y="4559"/>
                    <a:pt x="7069" y="4559"/>
                  </a:cubicBezTo>
                  <a:cubicBezTo>
                    <a:pt x="7061" y="4559"/>
                    <a:pt x="7048" y="4553"/>
                    <a:pt x="7029" y="4540"/>
                  </a:cubicBezTo>
                  <a:cubicBezTo>
                    <a:pt x="7024" y="4539"/>
                    <a:pt x="7019" y="4539"/>
                    <a:pt x="7015" y="4539"/>
                  </a:cubicBezTo>
                  <a:cubicBezTo>
                    <a:pt x="6961" y="4539"/>
                    <a:pt x="7092" y="4616"/>
                    <a:pt x="7092" y="4628"/>
                  </a:cubicBezTo>
                  <a:cubicBezTo>
                    <a:pt x="7104" y="4670"/>
                    <a:pt x="7076" y="4686"/>
                    <a:pt x="7045" y="4686"/>
                  </a:cubicBezTo>
                  <a:cubicBezTo>
                    <a:pt x="7011" y="4686"/>
                    <a:pt x="6973" y="4667"/>
                    <a:pt x="6979" y="4641"/>
                  </a:cubicBezTo>
                  <a:lnTo>
                    <a:pt x="6979" y="4641"/>
                  </a:lnTo>
                  <a:cubicBezTo>
                    <a:pt x="6987" y="4648"/>
                    <a:pt x="7013" y="4660"/>
                    <a:pt x="7035" y="4660"/>
                  </a:cubicBezTo>
                  <a:cubicBezTo>
                    <a:pt x="7050" y="4660"/>
                    <a:pt x="7062" y="4655"/>
                    <a:pt x="7067" y="4641"/>
                  </a:cubicBezTo>
                  <a:cubicBezTo>
                    <a:pt x="7067" y="4603"/>
                    <a:pt x="7004" y="4590"/>
                    <a:pt x="7004" y="4565"/>
                  </a:cubicBezTo>
                  <a:lnTo>
                    <a:pt x="7004" y="4603"/>
                  </a:lnTo>
                  <a:cubicBezTo>
                    <a:pt x="6986" y="4558"/>
                    <a:pt x="6988" y="4514"/>
                    <a:pt x="7021" y="4514"/>
                  </a:cubicBezTo>
                  <a:close/>
                  <a:moveTo>
                    <a:pt x="2666" y="4452"/>
                  </a:moveTo>
                  <a:cubicBezTo>
                    <a:pt x="2729" y="4452"/>
                    <a:pt x="2704" y="4641"/>
                    <a:pt x="2716" y="4703"/>
                  </a:cubicBezTo>
                  <a:cubicBezTo>
                    <a:pt x="2679" y="4703"/>
                    <a:pt x="2666" y="4703"/>
                    <a:pt x="2679" y="4666"/>
                  </a:cubicBezTo>
                  <a:cubicBezTo>
                    <a:pt x="2653" y="4666"/>
                    <a:pt x="2653" y="4703"/>
                    <a:pt x="2603" y="4703"/>
                  </a:cubicBezTo>
                  <a:cubicBezTo>
                    <a:pt x="2540" y="4703"/>
                    <a:pt x="2502" y="4628"/>
                    <a:pt x="2528" y="4565"/>
                  </a:cubicBezTo>
                  <a:lnTo>
                    <a:pt x="2528" y="4553"/>
                  </a:lnTo>
                  <a:cubicBezTo>
                    <a:pt x="2544" y="4532"/>
                    <a:pt x="2560" y="4525"/>
                    <a:pt x="2575" y="4525"/>
                  </a:cubicBezTo>
                  <a:cubicBezTo>
                    <a:pt x="2604" y="4525"/>
                    <a:pt x="2632" y="4553"/>
                    <a:pt x="2666" y="4553"/>
                  </a:cubicBezTo>
                  <a:lnTo>
                    <a:pt x="2666" y="4452"/>
                  </a:lnTo>
                  <a:close/>
                  <a:moveTo>
                    <a:pt x="7432" y="4538"/>
                  </a:moveTo>
                  <a:cubicBezTo>
                    <a:pt x="7443" y="4538"/>
                    <a:pt x="7455" y="4542"/>
                    <a:pt x="7470" y="4553"/>
                  </a:cubicBezTo>
                  <a:lnTo>
                    <a:pt x="7457" y="4553"/>
                  </a:lnTo>
                  <a:cubicBezTo>
                    <a:pt x="7507" y="4578"/>
                    <a:pt x="7495" y="4653"/>
                    <a:pt x="7507" y="4703"/>
                  </a:cubicBezTo>
                  <a:cubicBezTo>
                    <a:pt x="7419" y="4691"/>
                    <a:pt x="7507" y="4565"/>
                    <a:pt x="7407" y="4553"/>
                  </a:cubicBezTo>
                  <a:cubicBezTo>
                    <a:pt x="7401" y="4551"/>
                    <a:pt x="7396" y="4550"/>
                    <a:pt x="7392" y="4549"/>
                  </a:cubicBezTo>
                  <a:lnTo>
                    <a:pt x="7392" y="4549"/>
                  </a:lnTo>
                  <a:cubicBezTo>
                    <a:pt x="7405" y="4545"/>
                    <a:pt x="7417" y="4538"/>
                    <a:pt x="7432" y="4538"/>
                  </a:cubicBezTo>
                  <a:close/>
                  <a:moveTo>
                    <a:pt x="10033" y="4533"/>
                  </a:moveTo>
                  <a:cubicBezTo>
                    <a:pt x="10084" y="4533"/>
                    <a:pt x="10148" y="4580"/>
                    <a:pt x="10148" y="4641"/>
                  </a:cubicBezTo>
                  <a:cubicBezTo>
                    <a:pt x="10153" y="4686"/>
                    <a:pt x="10124" y="4705"/>
                    <a:pt x="10087" y="4705"/>
                  </a:cubicBezTo>
                  <a:cubicBezTo>
                    <a:pt x="10033" y="4705"/>
                    <a:pt x="9964" y="4663"/>
                    <a:pt x="9972" y="4603"/>
                  </a:cubicBezTo>
                  <a:cubicBezTo>
                    <a:pt x="9972" y="4553"/>
                    <a:pt x="10000" y="4533"/>
                    <a:pt x="10033" y="4533"/>
                  </a:cubicBezTo>
                  <a:close/>
                  <a:moveTo>
                    <a:pt x="3015" y="4564"/>
                  </a:moveTo>
                  <a:cubicBezTo>
                    <a:pt x="3065" y="4564"/>
                    <a:pt x="3044" y="4668"/>
                    <a:pt x="3043" y="4727"/>
                  </a:cubicBezTo>
                  <a:lnTo>
                    <a:pt x="3043" y="4727"/>
                  </a:lnTo>
                  <a:cubicBezTo>
                    <a:pt x="2983" y="4715"/>
                    <a:pt x="3005" y="4612"/>
                    <a:pt x="3005" y="4565"/>
                  </a:cubicBezTo>
                  <a:cubicBezTo>
                    <a:pt x="3009" y="4564"/>
                    <a:pt x="3012" y="4564"/>
                    <a:pt x="3015" y="4564"/>
                  </a:cubicBezTo>
                  <a:close/>
                  <a:moveTo>
                    <a:pt x="3159" y="4555"/>
                  </a:moveTo>
                  <a:cubicBezTo>
                    <a:pt x="3174" y="4555"/>
                    <a:pt x="3190" y="4559"/>
                    <a:pt x="3207" y="4565"/>
                  </a:cubicBezTo>
                  <a:cubicBezTo>
                    <a:pt x="3203" y="4581"/>
                    <a:pt x="3194" y="4586"/>
                    <a:pt x="3183" y="4586"/>
                  </a:cubicBezTo>
                  <a:cubicBezTo>
                    <a:pt x="3169" y="4586"/>
                    <a:pt x="3152" y="4577"/>
                    <a:pt x="3142" y="4577"/>
                  </a:cubicBezTo>
                  <a:cubicBezTo>
                    <a:pt x="3135" y="4577"/>
                    <a:pt x="3131" y="4580"/>
                    <a:pt x="3131" y="4590"/>
                  </a:cubicBezTo>
                  <a:cubicBezTo>
                    <a:pt x="3131" y="4628"/>
                    <a:pt x="3169" y="4615"/>
                    <a:pt x="3182" y="4641"/>
                  </a:cubicBezTo>
                  <a:cubicBezTo>
                    <a:pt x="3194" y="4666"/>
                    <a:pt x="3244" y="4691"/>
                    <a:pt x="3182" y="4729"/>
                  </a:cubicBezTo>
                  <a:cubicBezTo>
                    <a:pt x="3156" y="4729"/>
                    <a:pt x="3119" y="4729"/>
                    <a:pt x="3081" y="4716"/>
                  </a:cubicBezTo>
                  <a:cubicBezTo>
                    <a:pt x="3081" y="4695"/>
                    <a:pt x="3089" y="4686"/>
                    <a:pt x="3102" y="4686"/>
                  </a:cubicBezTo>
                  <a:cubicBezTo>
                    <a:pt x="3112" y="4686"/>
                    <a:pt x="3127" y="4692"/>
                    <a:pt x="3144" y="4703"/>
                  </a:cubicBezTo>
                  <a:cubicBezTo>
                    <a:pt x="3151" y="4704"/>
                    <a:pt x="3158" y="4705"/>
                    <a:pt x="3163" y="4705"/>
                  </a:cubicBezTo>
                  <a:cubicBezTo>
                    <a:pt x="3238" y="4705"/>
                    <a:pt x="3106" y="4628"/>
                    <a:pt x="3106" y="4628"/>
                  </a:cubicBezTo>
                  <a:cubicBezTo>
                    <a:pt x="3087" y="4581"/>
                    <a:pt x="3117" y="4555"/>
                    <a:pt x="3159" y="4555"/>
                  </a:cubicBezTo>
                  <a:close/>
                  <a:moveTo>
                    <a:pt x="7583" y="4515"/>
                  </a:moveTo>
                  <a:cubicBezTo>
                    <a:pt x="7583" y="4554"/>
                    <a:pt x="7652" y="4586"/>
                    <a:pt x="7628" y="4586"/>
                  </a:cubicBezTo>
                  <a:cubicBezTo>
                    <a:pt x="7621" y="4586"/>
                    <a:pt x="7608" y="4583"/>
                    <a:pt x="7583" y="4578"/>
                  </a:cubicBezTo>
                  <a:lnTo>
                    <a:pt x="7583" y="4578"/>
                  </a:lnTo>
                  <a:cubicBezTo>
                    <a:pt x="7583" y="4615"/>
                    <a:pt x="7595" y="4653"/>
                    <a:pt x="7595" y="4691"/>
                  </a:cubicBezTo>
                  <a:cubicBezTo>
                    <a:pt x="7595" y="4710"/>
                    <a:pt x="7605" y="4710"/>
                    <a:pt x="7616" y="4710"/>
                  </a:cubicBezTo>
                  <a:cubicBezTo>
                    <a:pt x="7627" y="4710"/>
                    <a:pt x="7639" y="4710"/>
                    <a:pt x="7646" y="4729"/>
                  </a:cubicBezTo>
                  <a:cubicBezTo>
                    <a:pt x="7638" y="4730"/>
                    <a:pt x="7631" y="4731"/>
                    <a:pt x="7624" y="4731"/>
                  </a:cubicBezTo>
                  <a:cubicBezTo>
                    <a:pt x="7572" y="4731"/>
                    <a:pt x="7580" y="4686"/>
                    <a:pt x="7558" y="4641"/>
                  </a:cubicBezTo>
                  <a:lnTo>
                    <a:pt x="7558" y="4578"/>
                  </a:lnTo>
                  <a:cubicBezTo>
                    <a:pt x="7551" y="4581"/>
                    <a:pt x="7545" y="4583"/>
                    <a:pt x="7540" y="4583"/>
                  </a:cubicBezTo>
                  <a:cubicBezTo>
                    <a:pt x="7527" y="4583"/>
                    <a:pt x="7520" y="4571"/>
                    <a:pt x="7520" y="4553"/>
                  </a:cubicBezTo>
                  <a:lnTo>
                    <a:pt x="7558" y="4553"/>
                  </a:lnTo>
                  <a:cubicBezTo>
                    <a:pt x="7547" y="4530"/>
                    <a:pt x="7555" y="4518"/>
                    <a:pt x="7583" y="4515"/>
                  </a:cubicBezTo>
                  <a:close/>
                  <a:moveTo>
                    <a:pt x="7771" y="4502"/>
                  </a:moveTo>
                  <a:cubicBezTo>
                    <a:pt x="7830" y="4514"/>
                    <a:pt x="7823" y="4670"/>
                    <a:pt x="7822" y="4741"/>
                  </a:cubicBezTo>
                  <a:lnTo>
                    <a:pt x="7796" y="4741"/>
                  </a:lnTo>
                  <a:lnTo>
                    <a:pt x="7771" y="4502"/>
                  </a:lnTo>
                  <a:close/>
                  <a:moveTo>
                    <a:pt x="3546" y="4502"/>
                  </a:moveTo>
                  <a:cubicBezTo>
                    <a:pt x="3546" y="4578"/>
                    <a:pt x="3546" y="4666"/>
                    <a:pt x="3559" y="4741"/>
                  </a:cubicBezTo>
                  <a:cubicBezTo>
                    <a:pt x="3545" y="4745"/>
                    <a:pt x="3535" y="4746"/>
                    <a:pt x="3526" y="4746"/>
                  </a:cubicBezTo>
                  <a:cubicBezTo>
                    <a:pt x="3503" y="4746"/>
                    <a:pt x="3496" y="4734"/>
                    <a:pt x="3496" y="4716"/>
                  </a:cubicBezTo>
                  <a:lnTo>
                    <a:pt x="3471" y="4716"/>
                  </a:lnTo>
                  <a:cubicBezTo>
                    <a:pt x="3453" y="4720"/>
                    <a:pt x="3434" y="4725"/>
                    <a:pt x="3416" y="4725"/>
                  </a:cubicBezTo>
                  <a:cubicBezTo>
                    <a:pt x="3384" y="4725"/>
                    <a:pt x="3358" y="4710"/>
                    <a:pt x="3358" y="4653"/>
                  </a:cubicBezTo>
                  <a:cubicBezTo>
                    <a:pt x="3358" y="4596"/>
                    <a:pt x="3376" y="4580"/>
                    <a:pt x="3402" y="4580"/>
                  </a:cubicBezTo>
                  <a:cubicBezTo>
                    <a:pt x="3432" y="4580"/>
                    <a:pt x="3474" y="4603"/>
                    <a:pt x="3508" y="4603"/>
                  </a:cubicBezTo>
                  <a:lnTo>
                    <a:pt x="3508" y="4502"/>
                  </a:lnTo>
                  <a:close/>
                  <a:moveTo>
                    <a:pt x="2767" y="4578"/>
                  </a:moveTo>
                  <a:cubicBezTo>
                    <a:pt x="2855" y="4578"/>
                    <a:pt x="2767" y="4729"/>
                    <a:pt x="2855" y="4729"/>
                  </a:cubicBezTo>
                  <a:cubicBezTo>
                    <a:pt x="2882" y="4729"/>
                    <a:pt x="2898" y="4721"/>
                    <a:pt x="2907" y="4710"/>
                  </a:cubicBezTo>
                  <a:lnTo>
                    <a:pt x="2907" y="4710"/>
                  </a:lnTo>
                  <a:cubicBezTo>
                    <a:pt x="2909" y="4716"/>
                    <a:pt x="2912" y="4723"/>
                    <a:pt x="2915" y="4729"/>
                  </a:cubicBezTo>
                  <a:lnTo>
                    <a:pt x="2915" y="4729"/>
                  </a:lnTo>
                  <a:cubicBezTo>
                    <a:pt x="2916" y="4729"/>
                    <a:pt x="2917" y="4729"/>
                    <a:pt x="2917" y="4729"/>
                  </a:cubicBezTo>
                  <a:lnTo>
                    <a:pt x="2910" y="4706"/>
                  </a:lnTo>
                  <a:lnTo>
                    <a:pt x="2910" y="4706"/>
                  </a:lnTo>
                  <a:cubicBezTo>
                    <a:pt x="2909" y="4707"/>
                    <a:pt x="2908" y="4708"/>
                    <a:pt x="2907" y="4710"/>
                  </a:cubicBezTo>
                  <a:lnTo>
                    <a:pt x="2907" y="4710"/>
                  </a:lnTo>
                  <a:cubicBezTo>
                    <a:pt x="2906" y="4703"/>
                    <a:pt x="2905" y="4697"/>
                    <a:pt x="2905" y="4691"/>
                  </a:cubicBezTo>
                  <a:lnTo>
                    <a:pt x="2905" y="4691"/>
                  </a:lnTo>
                  <a:lnTo>
                    <a:pt x="2910" y="4706"/>
                  </a:lnTo>
                  <a:lnTo>
                    <a:pt x="2910" y="4706"/>
                  </a:lnTo>
                  <a:cubicBezTo>
                    <a:pt x="2930" y="4674"/>
                    <a:pt x="2905" y="4617"/>
                    <a:pt x="2905" y="4590"/>
                  </a:cubicBezTo>
                  <a:cubicBezTo>
                    <a:pt x="2968" y="4590"/>
                    <a:pt x="2943" y="4653"/>
                    <a:pt x="2943" y="4716"/>
                  </a:cubicBezTo>
                  <a:lnTo>
                    <a:pt x="2943" y="4754"/>
                  </a:lnTo>
                  <a:cubicBezTo>
                    <a:pt x="2931" y="4748"/>
                    <a:pt x="2922" y="4739"/>
                    <a:pt x="2915" y="4729"/>
                  </a:cubicBezTo>
                  <a:lnTo>
                    <a:pt x="2915" y="4729"/>
                  </a:lnTo>
                  <a:cubicBezTo>
                    <a:pt x="2894" y="4730"/>
                    <a:pt x="2873" y="4756"/>
                    <a:pt x="2837" y="4756"/>
                  </a:cubicBezTo>
                  <a:cubicBezTo>
                    <a:pt x="2831" y="4756"/>
                    <a:pt x="2824" y="4756"/>
                    <a:pt x="2817" y="4754"/>
                  </a:cubicBezTo>
                  <a:cubicBezTo>
                    <a:pt x="2767" y="4729"/>
                    <a:pt x="2779" y="4628"/>
                    <a:pt x="2767" y="4578"/>
                  </a:cubicBezTo>
                  <a:close/>
                  <a:moveTo>
                    <a:pt x="3674" y="4592"/>
                  </a:moveTo>
                  <a:cubicBezTo>
                    <a:pt x="3723" y="4592"/>
                    <a:pt x="3773" y="4620"/>
                    <a:pt x="3773" y="4678"/>
                  </a:cubicBezTo>
                  <a:lnTo>
                    <a:pt x="3785" y="4678"/>
                  </a:lnTo>
                  <a:cubicBezTo>
                    <a:pt x="3785" y="4732"/>
                    <a:pt x="3743" y="4757"/>
                    <a:pt x="3697" y="4757"/>
                  </a:cubicBezTo>
                  <a:cubicBezTo>
                    <a:pt x="3646" y="4757"/>
                    <a:pt x="3591" y="4725"/>
                    <a:pt x="3584" y="4666"/>
                  </a:cubicBezTo>
                  <a:cubicBezTo>
                    <a:pt x="3584" y="4617"/>
                    <a:pt x="3628" y="4592"/>
                    <a:pt x="3674" y="4592"/>
                  </a:cubicBezTo>
                  <a:close/>
                  <a:moveTo>
                    <a:pt x="10328" y="4591"/>
                  </a:moveTo>
                  <a:cubicBezTo>
                    <a:pt x="10382" y="4591"/>
                    <a:pt x="10450" y="4633"/>
                    <a:pt x="10450" y="4691"/>
                  </a:cubicBezTo>
                  <a:cubicBezTo>
                    <a:pt x="10450" y="4742"/>
                    <a:pt x="10421" y="4762"/>
                    <a:pt x="10386" y="4762"/>
                  </a:cubicBezTo>
                  <a:cubicBezTo>
                    <a:pt x="10334" y="4762"/>
                    <a:pt x="10269" y="4718"/>
                    <a:pt x="10261" y="4666"/>
                  </a:cubicBezTo>
                  <a:cubicBezTo>
                    <a:pt x="10256" y="4613"/>
                    <a:pt x="10288" y="4591"/>
                    <a:pt x="10328" y="4591"/>
                  </a:cubicBezTo>
                  <a:close/>
                  <a:moveTo>
                    <a:pt x="3985" y="4615"/>
                  </a:moveTo>
                  <a:cubicBezTo>
                    <a:pt x="3990" y="4615"/>
                    <a:pt x="3994" y="4615"/>
                    <a:pt x="3999" y="4615"/>
                  </a:cubicBezTo>
                  <a:cubicBezTo>
                    <a:pt x="4132" y="4628"/>
                    <a:pt x="4137" y="4780"/>
                    <a:pt x="4025" y="4780"/>
                  </a:cubicBezTo>
                  <a:cubicBezTo>
                    <a:pt x="4021" y="4780"/>
                    <a:pt x="4016" y="4779"/>
                    <a:pt x="4011" y="4779"/>
                  </a:cubicBezTo>
                  <a:lnTo>
                    <a:pt x="3999" y="4779"/>
                  </a:lnTo>
                  <a:cubicBezTo>
                    <a:pt x="3890" y="4779"/>
                    <a:pt x="3862" y="4615"/>
                    <a:pt x="3985" y="4615"/>
                  </a:cubicBezTo>
                  <a:close/>
                  <a:moveTo>
                    <a:pt x="4137" y="4615"/>
                  </a:moveTo>
                  <a:cubicBezTo>
                    <a:pt x="4188" y="4615"/>
                    <a:pt x="4162" y="4653"/>
                    <a:pt x="4175" y="4653"/>
                  </a:cubicBezTo>
                  <a:cubicBezTo>
                    <a:pt x="4181" y="4634"/>
                    <a:pt x="4197" y="4625"/>
                    <a:pt x="4211" y="4625"/>
                  </a:cubicBezTo>
                  <a:cubicBezTo>
                    <a:pt x="4225" y="4625"/>
                    <a:pt x="4238" y="4634"/>
                    <a:pt x="4238" y="4653"/>
                  </a:cubicBezTo>
                  <a:cubicBezTo>
                    <a:pt x="4230" y="4651"/>
                    <a:pt x="4224" y="4650"/>
                    <a:pt x="4218" y="4650"/>
                  </a:cubicBezTo>
                  <a:cubicBezTo>
                    <a:pt x="4167" y="4650"/>
                    <a:pt x="4188" y="4746"/>
                    <a:pt x="4188" y="4791"/>
                  </a:cubicBezTo>
                  <a:cubicBezTo>
                    <a:pt x="4125" y="4791"/>
                    <a:pt x="4150" y="4678"/>
                    <a:pt x="4137" y="4615"/>
                  </a:cubicBezTo>
                  <a:close/>
                  <a:moveTo>
                    <a:pt x="5975" y="4721"/>
                  </a:moveTo>
                  <a:lnTo>
                    <a:pt x="5986" y="4754"/>
                  </a:lnTo>
                  <a:cubicBezTo>
                    <a:pt x="5986" y="4752"/>
                    <a:pt x="5986" y="4752"/>
                    <a:pt x="5988" y="4752"/>
                  </a:cubicBezTo>
                  <a:cubicBezTo>
                    <a:pt x="5998" y="4752"/>
                    <a:pt x="6043" y="4791"/>
                    <a:pt x="5998" y="4791"/>
                  </a:cubicBezTo>
                  <a:cubicBezTo>
                    <a:pt x="5947" y="4781"/>
                    <a:pt x="5971" y="4737"/>
                    <a:pt x="5975" y="4721"/>
                  </a:cubicBezTo>
                  <a:close/>
                  <a:moveTo>
                    <a:pt x="3810" y="4515"/>
                  </a:moveTo>
                  <a:lnTo>
                    <a:pt x="3823" y="4553"/>
                  </a:lnTo>
                  <a:cubicBezTo>
                    <a:pt x="3886" y="4553"/>
                    <a:pt x="3861" y="4741"/>
                    <a:pt x="3873" y="4804"/>
                  </a:cubicBezTo>
                  <a:cubicBezTo>
                    <a:pt x="3798" y="4766"/>
                    <a:pt x="3810" y="4590"/>
                    <a:pt x="3810" y="4515"/>
                  </a:cubicBezTo>
                  <a:close/>
                  <a:moveTo>
                    <a:pt x="4350" y="4636"/>
                  </a:moveTo>
                  <a:cubicBezTo>
                    <a:pt x="4392" y="4636"/>
                    <a:pt x="4432" y="4666"/>
                    <a:pt x="4439" y="4716"/>
                  </a:cubicBezTo>
                  <a:cubicBezTo>
                    <a:pt x="4439" y="4729"/>
                    <a:pt x="4426" y="4733"/>
                    <a:pt x="4409" y="4733"/>
                  </a:cubicBezTo>
                  <a:cubicBezTo>
                    <a:pt x="4373" y="4733"/>
                    <a:pt x="4317" y="4716"/>
                    <a:pt x="4301" y="4716"/>
                  </a:cubicBezTo>
                  <a:cubicBezTo>
                    <a:pt x="4313" y="4817"/>
                    <a:pt x="4414" y="4754"/>
                    <a:pt x="4439" y="4804"/>
                  </a:cubicBezTo>
                  <a:cubicBezTo>
                    <a:pt x="4426" y="4808"/>
                    <a:pt x="4411" y="4810"/>
                    <a:pt x="4395" y="4810"/>
                  </a:cubicBezTo>
                  <a:cubicBezTo>
                    <a:pt x="4321" y="4810"/>
                    <a:pt x="4232" y="4764"/>
                    <a:pt x="4263" y="4691"/>
                  </a:cubicBezTo>
                  <a:cubicBezTo>
                    <a:pt x="4285" y="4653"/>
                    <a:pt x="4318" y="4636"/>
                    <a:pt x="4350" y="4636"/>
                  </a:cubicBezTo>
                  <a:close/>
                  <a:moveTo>
                    <a:pt x="7872" y="4628"/>
                  </a:moveTo>
                  <a:cubicBezTo>
                    <a:pt x="7922" y="4628"/>
                    <a:pt x="7910" y="4678"/>
                    <a:pt x="7910" y="4729"/>
                  </a:cubicBezTo>
                  <a:cubicBezTo>
                    <a:pt x="7910" y="4765"/>
                    <a:pt x="7937" y="4789"/>
                    <a:pt x="7966" y="4789"/>
                  </a:cubicBezTo>
                  <a:cubicBezTo>
                    <a:pt x="7977" y="4789"/>
                    <a:pt x="7988" y="4786"/>
                    <a:pt x="7998" y="4779"/>
                  </a:cubicBezTo>
                  <a:cubicBezTo>
                    <a:pt x="8027" y="4749"/>
                    <a:pt x="8011" y="4682"/>
                    <a:pt x="8002" y="4642"/>
                  </a:cubicBezTo>
                  <a:lnTo>
                    <a:pt x="8002" y="4642"/>
                  </a:lnTo>
                  <a:cubicBezTo>
                    <a:pt x="8059" y="4658"/>
                    <a:pt x="8036" y="4755"/>
                    <a:pt x="8048" y="4817"/>
                  </a:cubicBezTo>
                  <a:cubicBezTo>
                    <a:pt x="8023" y="4817"/>
                    <a:pt x="8010" y="4804"/>
                    <a:pt x="8010" y="4779"/>
                  </a:cubicBezTo>
                  <a:cubicBezTo>
                    <a:pt x="7991" y="4779"/>
                    <a:pt x="7973" y="4800"/>
                    <a:pt x="7948" y="4800"/>
                  </a:cubicBezTo>
                  <a:cubicBezTo>
                    <a:pt x="7940" y="4800"/>
                    <a:pt x="7932" y="4798"/>
                    <a:pt x="7922" y="4791"/>
                  </a:cubicBezTo>
                  <a:cubicBezTo>
                    <a:pt x="7885" y="4766"/>
                    <a:pt x="7872" y="4678"/>
                    <a:pt x="7872" y="4628"/>
                  </a:cubicBezTo>
                  <a:close/>
                  <a:moveTo>
                    <a:pt x="4615" y="4603"/>
                  </a:moveTo>
                  <a:cubicBezTo>
                    <a:pt x="4615" y="4647"/>
                    <a:pt x="4628" y="4650"/>
                    <a:pt x="4640" y="4650"/>
                  </a:cubicBezTo>
                  <a:cubicBezTo>
                    <a:pt x="4642" y="4650"/>
                    <a:pt x="4644" y="4650"/>
                    <a:pt x="4646" y="4650"/>
                  </a:cubicBezTo>
                  <a:cubicBezTo>
                    <a:pt x="4657" y="4650"/>
                    <a:pt x="4665" y="4652"/>
                    <a:pt x="4665" y="4678"/>
                  </a:cubicBezTo>
                  <a:cubicBezTo>
                    <a:pt x="4659" y="4678"/>
                    <a:pt x="4653" y="4677"/>
                    <a:pt x="4647" y="4677"/>
                  </a:cubicBezTo>
                  <a:cubicBezTo>
                    <a:pt x="4527" y="4677"/>
                    <a:pt x="4665" y="4805"/>
                    <a:pt x="4665" y="4817"/>
                  </a:cubicBezTo>
                  <a:cubicBezTo>
                    <a:pt x="4653" y="4820"/>
                    <a:pt x="4643" y="4822"/>
                    <a:pt x="4634" y="4822"/>
                  </a:cubicBezTo>
                  <a:cubicBezTo>
                    <a:pt x="4553" y="4822"/>
                    <a:pt x="4608" y="4677"/>
                    <a:pt x="4540" y="4666"/>
                  </a:cubicBezTo>
                  <a:cubicBezTo>
                    <a:pt x="4530" y="4647"/>
                    <a:pt x="4535" y="4636"/>
                    <a:pt x="4552" y="4636"/>
                  </a:cubicBezTo>
                  <a:cubicBezTo>
                    <a:pt x="4559" y="4636"/>
                    <a:pt x="4567" y="4637"/>
                    <a:pt x="4577" y="4641"/>
                  </a:cubicBezTo>
                  <a:cubicBezTo>
                    <a:pt x="4568" y="4622"/>
                    <a:pt x="4572" y="4610"/>
                    <a:pt x="4590" y="4610"/>
                  </a:cubicBezTo>
                  <a:cubicBezTo>
                    <a:pt x="4597" y="4610"/>
                    <a:pt x="4605" y="4612"/>
                    <a:pt x="4615" y="4615"/>
                  </a:cubicBezTo>
                  <a:lnTo>
                    <a:pt x="4615" y="4603"/>
                  </a:lnTo>
                  <a:close/>
                  <a:moveTo>
                    <a:pt x="10588" y="4603"/>
                  </a:moveTo>
                  <a:cubicBezTo>
                    <a:pt x="10651" y="4615"/>
                    <a:pt x="10638" y="4779"/>
                    <a:pt x="10651" y="4842"/>
                  </a:cubicBezTo>
                  <a:cubicBezTo>
                    <a:pt x="10613" y="4842"/>
                    <a:pt x="10601" y="4829"/>
                    <a:pt x="10613" y="4817"/>
                  </a:cubicBezTo>
                  <a:cubicBezTo>
                    <a:pt x="10599" y="4817"/>
                    <a:pt x="10578" y="4819"/>
                    <a:pt x="10557" y="4819"/>
                  </a:cubicBezTo>
                  <a:cubicBezTo>
                    <a:pt x="10502" y="4819"/>
                    <a:pt x="10441" y="4806"/>
                    <a:pt x="10450" y="4716"/>
                  </a:cubicBezTo>
                  <a:cubicBezTo>
                    <a:pt x="10460" y="4677"/>
                    <a:pt x="10475" y="4664"/>
                    <a:pt x="10493" y="4664"/>
                  </a:cubicBezTo>
                  <a:cubicBezTo>
                    <a:pt x="10522" y="4664"/>
                    <a:pt x="10557" y="4696"/>
                    <a:pt x="10588" y="4703"/>
                  </a:cubicBezTo>
                  <a:lnTo>
                    <a:pt x="10588" y="4603"/>
                  </a:lnTo>
                  <a:close/>
                  <a:moveTo>
                    <a:pt x="10714" y="4666"/>
                  </a:moveTo>
                  <a:lnTo>
                    <a:pt x="10714" y="4666"/>
                  </a:lnTo>
                  <a:cubicBezTo>
                    <a:pt x="10764" y="4678"/>
                    <a:pt x="10752" y="4766"/>
                    <a:pt x="10752" y="4829"/>
                  </a:cubicBezTo>
                  <a:lnTo>
                    <a:pt x="10764" y="4842"/>
                  </a:lnTo>
                  <a:cubicBezTo>
                    <a:pt x="10701" y="4829"/>
                    <a:pt x="10726" y="4729"/>
                    <a:pt x="10714" y="4666"/>
                  </a:cubicBezTo>
                  <a:close/>
                  <a:moveTo>
                    <a:pt x="8073" y="4628"/>
                  </a:moveTo>
                  <a:cubicBezTo>
                    <a:pt x="8098" y="4628"/>
                    <a:pt x="8111" y="4628"/>
                    <a:pt x="8111" y="4666"/>
                  </a:cubicBezTo>
                  <a:cubicBezTo>
                    <a:pt x="8123" y="4666"/>
                    <a:pt x="8149" y="4641"/>
                    <a:pt x="8174" y="4641"/>
                  </a:cubicBezTo>
                  <a:cubicBezTo>
                    <a:pt x="8249" y="4653"/>
                    <a:pt x="8312" y="4741"/>
                    <a:pt x="8249" y="4791"/>
                  </a:cubicBezTo>
                  <a:cubicBezTo>
                    <a:pt x="8235" y="4806"/>
                    <a:pt x="8222" y="4811"/>
                    <a:pt x="8211" y="4811"/>
                  </a:cubicBezTo>
                  <a:cubicBezTo>
                    <a:pt x="8182" y="4811"/>
                    <a:pt x="8159" y="4779"/>
                    <a:pt x="8123" y="4779"/>
                  </a:cubicBezTo>
                  <a:lnTo>
                    <a:pt x="8123" y="4867"/>
                  </a:lnTo>
                  <a:cubicBezTo>
                    <a:pt x="8061" y="4854"/>
                    <a:pt x="8073" y="4691"/>
                    <a:pt x="8073" y="4628"/>
                  </a:cubicBezTo>
                  <a:close/>
                  <a:moveTo>
                    <a:pt x="10865" y="4701"/>
                  </a:moveTo>
                  <a:cubicBezTo>
                    <a:pt x="10872" y="4701"/>
                    <a:pt x="10881" y="4702"/>
                    <a:pt x="10890" y="4703"/>
                  </a:cubicBezTo>
                  <a:cubicBezTo>
                    <a:pt x="10963" y="4703"/>
                    <a:pt x="11012" y="4855"/>
                    <a:pt x="10903" y="4855"/>
                  </a:cubicBezTo>
                  <a:cubicBezTo>
                    <a:pt x="10899" y="4855"/>
                    <a:pt x="10895" y="4855"/>
                    <a:pt x="10890" y="4854"/>
                  </a:cubicBezTo>
                  <a:lnTo>
                    <a:pt x="10890" y="4854"/>
                  </a:lnTo>
                  <a:lnTo>
                    <a:pt x="10902" y="4867"/>
                  </a:lnTo>
                  <a:cubicBezTo>
                    <a:pt x="10809" y="4855"/>
                    <a:pt x="10758" y="4701"/>
                    <a:pt x="10865" y="4701"/>
                  </a:cubicBezTo>
                  <a:close/>
                  <a:moveTo>
                    <a:pt x="8327" y="4623"/>
                  </a:moveTo>
                  <a:cubicBezTo>
                    <a:pt x="8333" y="4623"/>
                    <a:pt x="8343" y="4641"/>
                    <a:pt x="8350" y="4641"/>
                  </a:cubicBezTo>
                  <a:lnTo>
                    <a:pt x="8362" y="4666"/>
                  </a:lnTo>
                  <a:cubicBezTo>
                    <a:pt x="8362" y="4666"/>
                    <a:pt x="8413" y="4691"/>
                    <a:pt x="8413" y="4729"/>
                  </a:cubicBezTo>
                  <a:cubicBezTo>
                    <a:pt x="8401" y="4726"/>
                    <a:pt x="8392" y="4726"/>
                    <a:pt x="8384" y="4726"/>
                  </a:cubicBezTo>
                  <a:cubicBezTo>
                    <a:pt x="8296" y="4726"/>
                    <a:pt x="8414" y="4844"/>
                    <a:pt x="8425" y="4867"/>
                  </a:cubicBezTo>
                  <a:cubicBezTo>
                    <a:pt x="8417" y="4869"/>
                    <a:pt x="8409" y="4869"/>
                    <a:pt x="8403" y="4869"/>
                  </a:cubicBezTo>
                  <a:cubicBezTo>
                    <a:pt x="8309" y="4869"/>
                    <a:pt x="8370" y="4715"/>
                    <a:pt x="8299" y="4703"/>
                  </a:cubicBezTo>
                  <a:cubicBezTo>
                    <a:pt x="8292" y="4689"/>
                    <a:pt x="8293" y="4683"/>
                    <a:pt x="8301" y="4683"/>
                  </a:cubicBezTo>
                  <a:cubicBezTo>
                    <a:pt x="8306" y="4683"/>
                    <a:pt x="8314" y="4686"/>
                    <a:pt x="8325" y="4691"/>
                  </a:cubicBezTo>
                  <a:cubicBezTo>
                    <a:pt x="8319" y="4637"/>
                    <a:pt x="8321" y="4623"/>
                    <a:pt x="8327" y="4623"/>
                  </a:cubicBezTo>
                  <a:close/>
                  <a:moveTo>
                    <a:pt x="5176" y="4706"/>
                  </a:moveTo>
                  <a:cubicBezTo>
                    <a:pt x="5220" y="4706"/>
                    <a:pt x="5273" y="4736"/>
                    <a:pt x="5281" y="4790"/>
                  </a:cubicBezTo>
                  <a:lnTo>
                    <a:pt x="5281" y="4790"/>
                  </a:lnTo>
                  <a:lnTo>
                    <a:pt x="5156" y="4779"/>
                  </a:lnTo>
                  <a:lnTo>
                    <a:pt x="5156" y="4779"/>
                  </a:lnTo>
                  <a:cubicBezTo>
                    <a:pt x="5156" y="4879"/>
                    <a:pt x="5269" y="4804"/>
                    <a:pt x="5282" y="4867"/>
                  </a:cubicBezTo>
                  <a:cubicBezTo>
                    <a:pt x="5269" y="4869"/>
                    <a:pt x="5254" y="4871"/>
                    <a:pt x="5240" y="4871"/>
                  </a:cubicBezTo>
                  <a:cubicBezTo>
                    <a:pt x="5185" y="4871"/>
                    <a:pt x="5128" y="4849"/>
                    <a:pt x="5118" y="4779"/>
                  </a:cubicBezTo>
                  <a:cubicBezTo>
                    <a:pt x="5107" y="4728"/>
                    <a:pt x="5138" y="4706"/>
                    <a:pt x="5176" y="4706"/>
                  </a:cubicBezTo>
                  <a:close/>
                  <a:moveTo>
                    <a:pt x="4782" y="4673"/>
                  </a:moveTo>
                  <a:cubicBezTo>
                    <a:pt x="4827" y="4673"/>
                    <a:pt x="4873" y="4708"/>
                    <a:pt x="4867" y="4766"/>
                  </a:cubicBezTo>
                  <a:lnTo>
                    <a:pt x="4879" y="4791"/>
                  </a:lnTo>
                  <a:lnTo>
                    <a:pt x="4741" y="4791"/>
                  </a:lnTo>
                  <a:cubicBezTo>
                    <a:pt x="4741" y="4879"/>
                    <a:pt x="4854" y="4817"/>
                    <a:pt x="4867" y="4867"/>
                  </a:cubicBezTo>
                  <a:cubicBezTo>
                    <a:pt x="4851" y="4873"/>
                    <a:pt x="4835" y="4876"/>
                    <a:pt x="4818" y="4876"/>
                  </a:cubicBezTo>
                  <a:cubicBezTo>
                    <a:pt x="4765" y="4876"/>
                    <a:pt x="4713" y="4846"/>
                    <a:pt x="4703" y="4779"/>
                  </a:cubicBezTo>
                  <a:cubicBezTo>
                    <a:pt x="4697" y="4705"/>
                    <a:pt x="4739" y="4673"/>
                    <a:pt x="4782" y="4673"/>
                  </a:cubicBezTo>
                  <a:close/>
                  <a:moveTo>
                    <a:pt x="5090" y="4640"/>
                  </a:moveTo>
                  <a:cubicBezTo>
                    <a:pt x="5102" y="4640"/>
                    <a:pt x="5110" y="4647"/>
                    <a:pt x="5105" y="4666"/>
                  </a:cubicBezTo>
                  <a:cubicBezTo>
                    <a:pt x="5088" y="4660"/>
                    <a:pt x="5075" y="4657"/>
                    <a:pt x="5065" y="4657"/>
                  </a:cubicBezTo>
                  <a:cubicBezTo>
                    <a:pt x="5015" y="4657"/>
                    <a:pt x="5072" y="4731"/>
                    <a:pt x="5093" y="4741"/>
                  </a:cubicBezTo>
                  <a:cubicBezTo>
                    <a:pt x="5017" y="4741"/>
                    <a:pt x="5055" y="4817"/>
                    <a:pt x="5055" y="4879"/>
                  </a:cubicBezTo>
                  <a:cubicBezTo>
                    <a:pt x="4967" y="4879"/>
                    <a:pt x="5055" y="4741"/>
                    <a:pt x="4980" y="4729"/>
                  </a:cubicBezTo>
                  <a:lnTo>
                    <a:pt x="4980" y="4716"/>
                  </a:lnTo>
                  <a:cubicBezTo>
                    <a:pt x="5043" y="4691"/>
                    <a:pt x="4967" y="4666"/>
                    <a:pt x="5017" y="4641"/>
                  </a:cubicBezTo>
                  <a:lnTo>
                    <a:pt x="5017" y="4641"/>
                  </a:lnTo>
                  <a:lnTo>
                    <a:pt x="5017" y="4666"/>
                  </a:lnTo>
                  <a:cubicBezTo>
                    <a:pt x="5033" y="4658"/>
                    <a:pt x="5068" y="4640"/>
                    <a:pt x="5090" y="4640"/>
                  </a:cubicBezTo>
                  <a:close/>
                  <a:moveTo>
                    <a:pt x="8652" y="4666"/>
                  </a:moveTo>
                  <a:cubicBezTo>
                    <a:pt x="8689" y="4678"/>
                    <a:pt x="8714" y="4703"/>
                    <a:pt x="8727" y="4741"/>
                  </a:cubicBezTo>
                  <a:cubicBezTo>
                    <a:pt x="8716" y="4739"/>
                    <a:pt x="8706" y="4738"/>
                    <a:pt x="8698" y="4738"/>
                  </a:cubicBezTo>
                  <a:cubicBezTo>
                    <a:pt x="8611" y="4738"/>
                    <a:pt x="8728" y="4856"/>
                    <a:pt x="8740" y="4879"/>
                  </a:cubicBezTo>
                  <a:cubicBezTo>
                    <a:pt x="8733" y="4881"/>
                    <a:pt x="8727" y="4881"/>
                    <a:pt x="8722" y="4881"/>
                  </a:cubicBezTo>
                  <a:cubicBezTo>
                    <a:pt x="8666" y="4881"/>
                    <a:pt x="8675" y="4826"/>
                    <a:pt x="8652" y="4791"/>
                  </a:cubicBezTo>
                  <a:lnTo>
                    <a:pt x="8652" y="4729"/>
                  </a:lnTo>
                  <a:cubicBezTo>
                    <a:pt x="8626" y="4729"/>
                    <a:pt x="8614" y="4729"/>
                    <a:pt x="8626" y="4703"/>
                  </a:cubicBezTo>
                  <a:lnTo>
                    <a:pt x="8652" y="4703"/>
                  </a:lnTo>
                  <a:lnTo>
                    <a:pt x="8652" y="4666"/>
                  </a:lnTo>
                  <a:close/>
                  <a:moveTo>
                    <a:pt x="8500" y="4706"/>
                  </a:moveTo>
                  <a:cubicBezTo>
                    <a:pt x="8586" y="4706"/>
                    <a:pt x="8580" y="4827"/>
                    <a:pt x="8601" y="4892"/>
                  </a:cubicBezTo>
                  <a:cubicBezTo>
                    <a:pt x="8551" y="4879"/>
                    <a:pt x="8589" y="4879"/>
                    <a:pt x="8551" y="4879"/>
                  </a:cubicBezTo>
                  <a:cubicBezTo>
                    <a:pt x="8501" y="4867"/>
                    <a:pt x="8450" y="4879"/>
                    <a:pt x="8450" y="4829"/>
                  </a:cubicBezTo>
                  <a:cubicBezTo>
                    <a:pt x="8441" y="4784"/>
                    <a:pt x="8484" y="4778"/>
                    <a:pt x="8522" y="4778"/>
                  </a:cubicBezTo>
                  <a:cubicBezTo>
                    <a:pt x="8538" y="4778"/>
                    <a:pt x="8553" y="4779"/>
                    <a:pt x="8564" y="4779"/>
                  </a:cubicBezTo>
                  <a:cubicBezTo>
                    <a:pt x="8555" y="4710"/>
                    <a:pt x="8511" y="4712"/>
                    <a:pt x="8480" y="4708"/>
                  </a:cubicBezTo>
                  <a:lnTo>
                    <a:pt x="8480" y="4708"/>
                  </a:lnTo>
                  <a:cubicBezTo>
                    <a:pt x="8487" y="4707"/>
                    <a:pt x="8494" y="4706"/>
                    <a:pt x="8500" y="4706"/>
                  </a:cubicBezTo>
                  <a:close/>
                  <a:moveTo>
                    <a:pt x="9896" y="4874"/>
                  </a:moveTo>
                  <a:lnTo>
                    <a:pt x="9896" y="4905"/>
                  </a:lnTo>
                  <a:cubicBezTo>
                    <a:pt x="9890" y="4909"/>
                    <a:pt x="9884" y="4911"/>
                    <a:pt x="9879" y="4911"/>
                  </a:cubicBezTo>
                  <a:cubicBezTo>
                    <a:pt x="9855" y="4911"/>
                    <a:pt x="9843" y="4878"/>
                    <a:pt x="9862" y="4878"/>
                  </a:cubicBezTo>
                  <a:cubicBezTo>
                    <a:pt x="9865" y="4878"/>
                    <a:pt x="9868" y="4878"/>
                    <a:pt x="9871" y="4879"/>
                  </a:cubicBezTo>
                  <a:cubicBezTo>
                    <a:pt x="9883" y="4879"/>
                    <a:pt x="9891" y="4877"/>
                    <a:pt x="9896" y="4874"/>
                  </a:cubicBezTo>
                  <a:close/>
                  <a:moveTo>
                    <a:pt x="8765" y="4766"/>
                  </a:moveTo>
                  <a:cubicBezTo>
                    <a:pt x="8853" y="4779"/>
                    <a:pt x="8765" y="4905"/>
                    <a:pt x="8865" y="4917"/>
                  </a:cubicBezTo>
                  <a:cubicBezTo>
                    <a:pt x="8869" y="4918"/>
                    <a:pt x="8873" y="4919"/>
                    <a:pt x="8877" y="4920"/>
                  </a:cubicBezTo>
                  <a:lnTo>
                    <a:pt x="8877" y="4920"/>
                  </a:lnTo>
                  <a:cubicBezTo>
                    <a:pt x="8868" y="4923"/>
                    <a:pt x="8859" y="4926"/>
                    <a:pt x="8848" y="4926"/>
                  </a:cubicBezTo>
                  <a:cubicBezTo>
                    <a:pt x="8839" y="4926"/>
                    <a:pt x="8828" y="4923"/>
                    <a:pt x="8815" y="4917"/>
                  </a:cubicBezTo>
                  <a:cubicBezTo>
                    <a:pt x="8777" y="4892"/>
                    <a:pt x="8777" y="4804"/>
                    <a:pt x="8765" y="4766"/>
                  </a:cubicBezTo>
                  <a:close/>
                  <a:moveTo>
                    <a:pt x="5445" y="4729"/>
                  </a:moveTo>
                  <a:lnTo>
                    <a:pt x="5458" y="4754"/>
                  </a:lnTo>
                  <a:cubicBezTo>
                    <a:pt x="5520" y="4754"/>
                    <a:pt x="5495" y="4867"/>
                    <a:pt x="5508" y="4930"/>
                  </a:cubicBezTo>
                  <a:cubicBezTo>
                    <a:pt x="5470" y="4930"/>
                    <a:pt x="5458" y="4930"/>
                    <a:pt x="5470" y="4892"/>
                  </a:cubicBezTo>
                  <a:cubicBezTo>
                    <a:pt x="5449" y="4892"/>
                    <a:pt x="5427" y="4920"/>
                    <a:pt x="5390" y="4920"/>
                  </a:cubicBezTo>
                  <a:cubicBezTo>
                    <a:pt x="5383" y="4920"/>
                    <a:pt x="5377" y="4919"/>
                    <a:pt x="5370" y="4917"/>
                  </a:cubicBezTo>
                  <a:cubicBezTo>
                    <a:pt x="5332" y="4892"/>
                    <a:pt x="5332" y="4791"/>
                    <a:pt x="5319" y="4754"/>
                  </a:cubicBezTo>
                  <a:cubicBezTo>
                    <a:pt x="5382" y="4754"/>
                    <a:pt x="5370" y="4791"/>
                    <a:pt x="5370" y="4842"/>
                  </a:cubicBezTo>
                  <a:cubicBezTo>
                    <a:pt x="5361" y="4875"/>
                    <a:pt x="5386" y="4898"/>
                    <a:pt x="5415" y="4898"/>
                  </a:cubicBezTo>
                  <a:cubicBezTo>
                    <a:pt x="5430" y="4898"/>
                    <a:pt x="5445" y="4892"/>
                    <a:pt x="5458" y="4879"/>
                  </a:cubicBezTo>
                  <a:cubicBezTo>
                    <a:pt x="5470" y="4829"/>
                    <a:pt x="5458" y="4754"/>
                    <a:pt x="5445" y="4729"/>
                  </a:cubicBezTo>
                  <a:close/>
                  <a:moveTo>
                    <a:pt x="8897" y="4779"/>
                  </a:moveTo>
                  <a:lnTo>
                    <a:pt x="8897" y="4779"/>
                  </a:lnTo>
                  <a:cubicBezTo>
                    <a:pt x="8964" y="4785"/>
                    <a:pt x="8941" y="4881"/>
                    <a:pt x="8953" y="4942"/>
                  </a:cubicBezTo>
                  <a:cubicBezTo>
                    <a:pt x="8916" y="4942"/>
                    <a:pt x="8903" y="4930"/>
                    <a:pt x="8916" y="4905"/>
                  </a:cubicBezTo>
                  <a:cubicBezTo>
                    <a:pt x="8912" y="4905"/>
                    <a:pt x="8909" y="4905"/>
                    <a:pt x="8906" y="4906"/>
                  </a:cubicBezTo>
                  <a:lnTo>
                    <a:pt x="8906" y="4906"/>
                  </a:lnTo>
                  <a:cubicBezTo>
                    <a:pt x="8921" y="4880"/>
                    <a:pt x="8906" y="4821"/>
                    <a:pt x="8897" y="4779"/>
                  </a:cubicBezTo>
                  <a:close/>
                  <a:moveTo>
                    <a:pt x="6100" y="4736"/>
                  </a:moveTo>
                  <a:cubicBezTo>
                    <a:pt x="6107" y="4736"/>
                    <a:pt x="6115" y="4738"/>
                    <a:pt x="6124" y="4741"/>
                  </a:cubicBezTo>
                  <a:cubicBezTo>
                    <a:pt x="6124" y="4785"/>
                    <a:pt x="6137" y="4788"/>
                    <a:pt x="6149" y="4788"/>
                  </a:cubicBezTo>
                  <a:cubicBezTo>
                    <a:pt x="6151" y="4788"/>
                    <a:pt x="6153" y="4788"/>
                    <a:pt x="6155" y="4788"/>
                  </a:cubicBezTo>
                  <a:cubicBezTo>
                    <a:pt x="6166" y="4788"/>
                    <a:pt x="6174" y="4790"/>
                    <a:pt x="6174" y="4817"/>
                  </a:cubicBezTo>
                  <a:cubicBezTo>
                    <a:pt x="6171" y="4816"/>
                    <a:pt x="6167" y="4816"/>
                    <a:pt x="6164" y="4816"/>
                  </a:cubicBezTo>
                  <a:cubicBezTo>
                    <a:pt x="6101" y="4816"/>
                    <a:pt x="6126" y="4930"/>
                    <a:pt x="6162" y="4930"/>
                  </a:cubicBezTo>
                  <a:cubicBezTo>
                    <a:pt x="6187" y="4930"/>
                    <a:pt x="6187" y="4930"/>
                    <a:pt x="6187" y="4955"/>
                  </a:cubicBezTo>
                  <a:cubicBezTo>
                    <a:pt x="6173" y="4958"/>
                    <a:pt x="6162" y="4960"/>
                    <a:pt x="6152" y="4960"/>
                  </a:cubicBezTo>
                  <a:cubicBezTo>
                    <a:pt x="6089" y="4960"/>
                    <a:pt x="6097" y="4898"/>
                    <a:pt x="6086" y="4854"/>
                  </a:cubicBezTo>
                  <a:cubicBezTo>
                    <a:pt x="6074" y="4817"/>
                    <a:pt x="6023" y="4779"/>
                    <a:pt x="6086" y="4779"/>
                  </a:cubicBezTo>
                  <a:cubicBezTo>
                    <a:pt x="6077" y="4751"/>
                    <a:pt x="6082" y="4736"/>
                    <a:pt x="6100" y="4736"/>
                  </a:cubicBezTo>
                  <a:close/>
                  <a:moveTo>
                    <a:pt x="7696" y="4917"/>
                  </a:moveTo>
                  <a:lnTo>
                    <a:pt x="7708" y="4942"/>
                  </a:lnTo>
                  <a:cubicBezTo>
                    <a:pt x="7721" y="4942"/>
                    <a:pt x="7734" y="4942"/>
                    <a:pt x="7746" y="4967"/>
                  </a:cubicBezTo>
                  <a:cubicBezTo>
                    <a:pt x="7746" y="4967"/>
                    <a:pt x="7671" y="4942"/>
                    <a:pt x="7696" y="4917"/>
                  </a:cubicBezTo>
                  <a:close/>
                  <a:moveTo>
                    <a:pt x="5842" y="4789"/>
                  </a:moveTo>
                  <a:cubicBezTo>
                    <a:pt x="5920" y="4789"/>
                    <a:pt x="5914" y="4905"/>
                    <a:pt x="5935" y="4967"/>
                  </a:cubicBezTo>
                  <a:cubicBezTo>
                    <a:pt x="5929" y="4971"/>
                    <a:pt x="5923" y="4972"/>
                    <a:pt x="5918" y="4972"/>
                  </a:cubicBezTo>
                  <a:cubicBezTo>
                    <a:pt x="5904" y="4972"/>
                    <a:pt x="5898" y="4961"/>
                    <a:pt x="5898" y="4942"/>
                  </a:cubicBezTo>
                  <a:cubicBezTo>
                    <a:pt x="5874" y="4942"/>
                    <a:pt x="5847" y="4961"/>
                    <a:pt x="5823" y="4961"/>
                  </a:cubicBezTo>
                  <a:cubicBezTo>
                    <a:pt x="5808" y="4961"/>
                    <a:pt x="5794" y="4954"/>
                    <a:pt x="5785" y="4930"/>
                  </a:cubicBezTo>
                  <a:cubicBezTo>
                    <a:pt x="5753" y="4888"/>
                    <a:pt x="5817" y="4864"/>
                    <a:pt x="5861" y="4864"/>
                  </a:cubicBezTo>
                  <a:cubicBezTo>
                    <a:pt x="5870" y="4864"/>
                    <a:pt x="5879" y="4865"/>
                    <a:pt x="5885" y="4867"/>
                  </a:cubicBezTo>
                  <a:cubicBezTo>
                    <a:pt x="5878" y="4801"/>
                    <a:pt x="5849" y="4795"/>
                    <a:pt x="5822" y="4791"/>
                  </a:cubicBezTo>
                  <a:lnTo>
                    <a:pt x="5822" y="4791"/>
                  </a:lnTo>
                  <a:cubicBezTo>
                    <a:pt x="5829" y="4790"/>
                    <a:pt x="5836" y="4789"/>
                    <a:pt x="5842" y="4789"/>
                  </a:cubicBezTo>
                  <a:close/>
                  <a:moveTo>
                    <a:pt x="7898" y="4937"/>
                  </a:moveTo>
                  <a:cubicBezTo>
                    <a:pt x="7910" y="4937"/>
                    <a:pt x="7922" y="4946"/>
                    <a:pt x="7922" y="4955"/>
                  </a:cubicBezTo>
                  <a:cubicBezTo>
                    <a:pt x="7927" y="4969"/>
                    <a:pt x="7920" y="4974"/>
                    <a:pt x="7910" y="4974"/>
                  </a:cubicBezTo>
                  <a:cubicBezTo>
                    <a:pt x="7893" y="4974"/>
                    <a:pt x="7869" y="4958"/>
                    <a:pt x="7885" y="4942"/>
                  </a:cubicBezTo>
                  <a:cubicBezTo>
                    <a:pt x="7888" y="4939"/>
                    <a:pt x="7893" y="4937"/>
                    <a:pt x="7898" y="4937"/>
                  </a:cubicBezTo>
                  <a:close/>
                  <a:moveTo>
                    <a:pt x="5995" y="4809"/>
                  </a:moveTo>
                  <a:cubicBezTo>
                    <a:pt x="6030" y="4809"/>
                    <a:pt x="6013" y="4899"/>
                    <a:pt x="6023" y="4942"/>
                  </a:cubicBezTo>
                  <a:lnTo>
                    <a:pt x="6023" y="4980"/>
                  </a:lnTo>
                  <a:cubicBezTo>
                    <a:pt x="5961" y="4980"/>
                    <a:pt x="5986" y="4867"/>
                    <a:pt x="5973" y="4817"/>
                  </a:cubicBezTo>
                  <a:cubicBezTo>
                    <a:pt x="5982" y="4811"/>
                    <a:pt x="5989" y="4809"/>
                    <a:pt x="5995" y="4809"/>
                  </a:cubicBezTo>
                  <a:close/>
                  <a:moveTo>
                    <a:pt x="8979" y="4766"/>
                  </a:moveTo>
                  <a:cubicBezTo>
                    <a:pt x="9016" y="4766"/>
                    <a:pt x="9016" y="4779"/>
                    <a:pt x="9016" y="4804"/>
                  </a:cubicBezTo>
                  <a:cubicBezTo>
                    <a:pt x="9039" y="4804"/>
                    <a:pt x="9067" y="4785"/>
                    <a:pt x="9091" y="4785"/>
                  </a:cubicBezTo>
                  <a:cubicBezTo>
                    <a:pt x="9106" y="4785"/>
                    <a:pt x="9120" y="4792"/>
                    <a:pt x="9129" y="4817"/>
                  </a:cubicBezTo>
                  <a:cubicBezTo>
                    <a:pt x="9148" y="4817"/>
                    <a:pt x="9167" y="4795"/>
                    <a:pt x="9191" y="4795"/>
                  </a:cubicBezTo>
                  <a:cubicBezTo>
                    <a:pt x="9199" y="4795"/>
                    <a:pt x="9208" y="4798"/>
                    <a:pt x="9217" y="4804"/>
                  </a:cubicBezTo>
                  <a:lnTo>
                    <a:pt x="9230" y="4829"/>
                  </a:lnTo>
                  <a:cubicBezTo>
                    <a:pt x="9280" y="4854"/>
                    <a:pt x="9268" y="4942"/>
                    <a:pt x="9280" y="4980"/>
                  </a:cubicBezTo>
                  <a:cubicBezTo>
                    <a:pt x="9205" y="4967"/>
                    <a:pt x="9268" y="4829"/>
                    <a:pt x="9192" y="4829"/>
                  </a:cubicBezTo>
                  <a:cubicBezTo>
                    <a:pt x="9104" y="4829"/>
                    <a:pt x="9155" y="4917"/>
                    <a:pt x="9155" y="4955"/>
                  </a:cubicBezTo>
                  <a:cubicBezTo>
                    <a:pt x="9079" y="4955"/>
                    <a:pt x="9155" y="4804"/>
                    <a:pt x="9067" y="4804"/>
                  </a:cubicBezTo>
                  <a:cubicBezTo>
                    <a:pt x="8979" y="4804"/>
                    <a:pt x="9029" y="4892"/>
                    <a:pt x="9041" y="4942"/>
                  </a:cubicBezTo>
                  <a:cubicBezTo>
                    <a:pt x="8966" y="4930"/>
                    <a:pt x="8991" y="4829"/>
                    <a:pt x="8979" y="4766"/>
                  </a:cubicBezTo>
                  <a:close/>
                  <a:moveTo>
                    <a:pt x="6320" y="4815"/>
                  </a:moveTo>
                  <a:cubicBezTo>
                    <a:pt x="6323" y="4815"/>
                    <a:pt x="6325" y="4820"/>
                    <a:pt x="6325" y="4829"/>
                  </a:cubicBezTo>
                  <a:lnTo>
                    <a:pt x="6325" y="4867"/>
                  </a:lnTo>
                  <a:cubicBezTo>
                    <a:pt x="6333" y="4867"/>
                    <a:pt x="6341" y="4865"/>
                    <a:pt x="6348" y="4863"/>
                  </a:cubicBezTo>
                  <a:lnTo>
                    <a:pt x="6348" y="4863"/>
                  </a:lnTo>
                  <a:cubicBezTo>
                    <a:pt x="6304" y="4887"/>
                    <a:pt x="6338" y="4961"/>
                    <a:pt x="6338" y="4993"/>
                  </a:cubicBezTo>
                  <a:lnTo>
                    <a:pt x="6313" y="4993"/>
                  </a:lnTo>
                  <a:cubicBezTo>
                    <a:pt x="6313" y="4942"/>
                    <a:pt x="6313" y="4892"/>
                    <a:pt x="6288" y="4842"/>
                  </a:cubicBezTo>
                  <a:cubicBezTo>
                    <a:pt x="6303" y="4826"/>
                    <a:pt x="6314" y="4815"/>
                    <a:pt x="6320" y="4815"/>
                  </a:cubicBezTo>
                  <a:close/>
                  <a:moveTo>
                    <a:pt x="6514" y="4829"/>
                  </a:moveTo>
                  <a:cubicBezTo>
                    <a:pt x="6599" y="4829"/>
                    <a:pt x="6532" y="4969"/>
                    <a:pt x="6594" y="4991"/>
                  </a:cubicBezTo>
                  <a:lnTo>
                    <a:pt x="6594" y="4991"/>
                  </a:lnTo>
                  <a:cubicBezTo>
                    <a:pt x="6580" y="4994"/>
                    <a:pt x="6567" y="4997"/>
                    <a:pt x="6555" y="4997"/>
                  </a:cubicBezTo>
                  <a:cubicBezTo>
                    <a:pt x="6531" y="4997"/>
                    <a:pt x="6514" y="4983"/>
                    <a:pt x="6514" y="4930"/>
                  </a:cubicBezTo>
                  <a:lnTo>
                    <a:pt x="6514" y="4829"/>
                  </a:lnTo>
                  <a:close/>
                  <a:moveTo>
                    <a:pt x="3773" y="4967"/>
                  </a:moveTo>
                  <a:cubicBezTo>
                    <a:pt x="3823" y="4980"/>
                    <a:pt x="3773" y="4980"/>
                    <a:pt x="3773" y="4980"/>
                  </a:cubicBezTo>
                  <a:lnTo>
                    <a:pt x="3773" y="5005"/>
                  </a:lnTo>
                  <a:cubicBezTo>
                    <a:pt x="3773" y="5005"/>
                    <a:pt x="3722" y="4967"/>
                    <a:pt x="3773" y="4967"/>
                  </a:cubicBezTo>
                  <a:close/>
                  <a:moveTo>
                    <a:pt x="8149" y="4978"/>
                  </a:moveTo>
                  <a:cubicBezTo>
                    <a:pt x="8153" y="4978"/>
                    <a:pt x="8157" y="4979"/>
                    <a:pt x="8161" y="4980"/>
                  </a:cubicBezTo>
                  <a:cubicBezTo>
                    <a:pt x="8199" y="4980"/>
                    <a:pt x="8186" y="4993"/>
                    <a:pt x="8174" y="5005"/>
                  </a:cubicBezTo>
                  <a:cubicBezTo>
                    <a:pt x="8169" y="5009"/>
                    <a:pt x="8165" y="5011"/>
                    <a:pt x="8160" y="5011"/>
                  </a:cubicBezTo>
                  <a:cubicBezTo>
                    <a:pt x="8141" y="5011"/>
                    <a:pt x="8124" y="4978"/>
                    <a:pt x="8149" y="4978"/>
                  </a:cubicBezTo>
                  <a:close/>
                  <a:moveTo>
                    <a:pt x="5699" y="4749"/>
                  </a:moveTo>
                  <a:cubicBezTo>
                    <a:pt x="5705" y="4749"/>
                    <a:pt x="5713" y="4751"/>
                    <a:pt x="5722" y="4754"/>
                  </a:cubicBezTo>
                  <a:lnTo>
                    <a:pt x="5722" y="4791"/>
                  </a:lnTo>
                  <a:cubicBezTo>
                    <a:pt x="5722" y="4842"/>
                    <a:pt x="5759" y="4955"/>
                    <a:pt x="5709" y="4993"/>
                  </a:cubicBezTo>
                  <a:cubicBezTo>
                    <a:pt x="5689" y="5008"/>
                    <a:pt x="5662" y="5015"/>
                    <a:pt x="5637" y="5015"/>
                  </a:cubicBezTo>
                  <a:cubicBezTo>
                    <a:pt x="5599" y="5015"/>
                    <a:pt x="5568" y="4998"/>
                    <a:pt x="5583" y="4967"/>
                  </a:cubicBezTo>
                  <a:lnTo>
                    <a:pt x="5583" y="4967"/>
                  </a:lnTo>
                  <a:cubicBezTo>
                    <a:pt x="5601" y="4981"/>
                    <a:pt x="5621" y="4988"/>
                    <a:pt x="5639" y="4988"/>
                  </a:cubicBezTo>
                  <a:cubicBezTo>
                    <a:pt x="5671" y="4988"/>
                    <a:pt x="5697" y="4966"/>
                    <a:pt x="5697" y="4917"/>
                  </a:cubicBezTo>
                  <a:cubicBezTo>
                    <a:pt x="5678" y="4917"/>
                    <a:pt x="5648" y="4922"/>
                    <a:pt x="5619" y="4922"/>
                  </a:cubicBezTo>
                  <a:cubicBezTo>
                    <a:pt x="5571" y="4922"/>
                    <a:pt x="5525" y="4908"/>
                    <a:pt x="5533" y="4829"/>
                  </a:cubicBezTo>
                  <a:cubicBezTo>
                    <a:pt x="5543" y="4781"/>
                    <a:pt x="5560" y="4766"/>
                    <a:pt x="5580" y="4766"/>
                  </a:cubicBezTo>
                  <a:cubicBezTo>
                    <a:pt x="5612" y="4766"/>
                    <a:pt x="5653" y="4804"/>
                    <a:pt x="5684" y="4804"/>
                  </a:cubicBezTo>
                  <a:cubicBezTo>
                    <a:pt x="5674" y="4766"/>
                    <a:pt x="5679" y="4749"/>
                    <a:pt x="5699" y="4749"/>
                  </a:cubicBezTo>
                  <a:close/>
                  <a:moveTo>
                    <a:pt x="6400" y="4846"/>
                  </a:moveTo>
                  <a:cubicBezTo>
                    <a:pt x="6408" y="4846"/>
                    <a:pt x="6416" y="4848"/>
                    <a:pt x="6426" y="4854"/>
                  </a:cubicBezTo>
                  <a:cubicBezTo>
                    <a:pt x="6464" y="4879"/>
                    <a:pt x="6476" y="4967"/>
                    <a:pt x="6476" y="5018"/>
                  </a:cubicBezTo>
                  <a:cubicBezTo>
                    <a:pt x="6401" y="5005"/>
                    <a:pt x="6476" y="4867"/>
                    <a:pt x="6388" y="4854"/>
                  </a:cubicBezTo>
                  <a:cubicBezTo>
                    <a:pt x="6377" y="4854"/>
                    <a:pt x="6368" y="4855"/>
                    <a:pt x="6361" y="4858"/>
                  </a:cubicBezTo>
                  <a:lnTo>
                    <a:pt x="6361" y="4858"/>
                  </a:lnTo>
                  <a:cubicBezTo>
                    <a:pt x="6374" y="4852"/>
                    <a:pt x="6386" y="4846"/>
                    <a:pt x="6400" y="4846"/>
                  </a:cubicBezTo>
                  <a:close/>
                  <a:moveTo>
                    <a:pt x="6627" y="4842"/>
                  </a:moveTo>
                  <a:cubicBezTo>
                    <a:pt x="6702" y="4842"/>
                    <a:pt x="6677" y="4955"/>
                    <a:pt x="6677" y="5018"/>
                  </a:cubicBezTo>
                  <a:cubicBezTo>
                    <a:pt x="6652" y="5018"/>
                    <a:pt x="6640" y="5018"/>
                    <a:pt x="6652" y="4980"/>
                  </a:cubicBezTo>
                  <a:cubicBezTo>
                    <a:pt x="6635" y="4980"/>
                    <a:pt x="6616" y="4985"/>
                    <a:pt x="6599" y="4990"/>
                  </a:cubicBezTo>
                  <a:lnTo>
                    <a:pt x="6599" y="4990"/>
                  </a:lnTo>
                  <a:lnTo>
                    <a:pt x="6589" y="4980"/>
                  </a:lnTo>
                  <a:cubicBezTo>
                    <a:pt x="6665" y="4980"/>
                    <a:pt x="6640" y="4892"/>
                    <a:pt x="6627" y="4842"/>
                  </a:cubicBezTo>
                  <a:close/>
                  <a:moveTo>
                    <a:pt x="6740" y="4791"/>
                  </a:moveTo>
                  <a:cubicBezTo>
                    <a:pt x="6803" y="4791"/>
                    <a:pt x="6778" y="4967"/>
                    <a:pt x="6791" y="5030"/>
                  </a:cubicBezTo>
                  <a:lnTo>
                    <a:pt x="6753" y="5030"/>
                  </a:lnTo>
                  <a:lnTo>
                    <a:pt x="6740" y="4791"/>
                  </a:lnTo>
                  <a:close/>
                  <a:moveTo>
                    <a:pt x="6828" y="4791"/>
                  </a:moveTo>
                  <a:cubicBezTo>
                    <a:pt x="6891" y="4804"/>
                    <a:pt x="6879" y="4980"/>
                    <a:pt x="6879" y="5030"/>
                  </a:cubicBezTo>
                  <a:lnTo>
                    <a:pt x="6853" y="5030"/>
                  </a:lnTo>
                  <a:lnTo>
                    <a:pt x="6828" y="4791"/>
                  </a:lnTo>
                  <a:close/>
                  <a:moveTo>
                    <a:pt x="9393" y="4817"/>
                  </a:moveTo>
                  <a:cubicBezTo>
                    <a:pt x="9419" y="4829"/>
                    <a:pt x="9532" y="4829"/>
                    <a:pt x="9532" y="4867"/>
                  </a:cubicBezTo>
                  <a:cubicBezTo>
                    <a:pt x="9519" y="4867"/>
                    <a:pt x="9431" y="4942"/>
                    <a:pt x="9444" y="4967"/>
                  </a:cubicBezTo>
                  <a:cubicBezTo>
                    <a:pt x="9482" y="4967"/>
                    <a:pt x="9544" y="4967"/>
                    <a:pt x="9557" y="5005"/>
                  </a:cubicBezTo>
                  <a:cubicBezTo>
                    <a:pt x="9557" y="4955"/>
                    <a:pt x="9658" y="4930"/>
                    <a:pt x="9658" y="4892"/>
                  </a:cubicBezTo>
                  <a:lnTo>
                    <a:pt x="9557" y="4867"/>
                  </a:lnTo>
                  <a:lnTo>
                    <a:pt x="9557" y="4842"/>
                  </a:lnTo>
                  <a:lnTo>
                    <a:pt x="9708" y="4867"/>
                  </a:lnTo>
                  <a:cubicBezTo>
                    <a:pt x="9708" y="4917"/>
                    <a:pt x="9607" y="4942"/>
                    <a:pt x="9607" y="4993"/>
                  </a:cubicBezTo>
                  <a:cubicBezTo>
                    <a:pt x="9645" y="4993"/>
                    <a:pt x="9720" y="4993"/>
                    <a:pt x="9720" y="5030"/>
                  </a:cubicBezTo>
                  <a:lnTo>
                    <a:pt x="9557" y="5005"/>
                  </a:lnTo>
                  <a:lnTo>
                    <a:pt x="9393" y="4980"/>
                  </a:lnTo>
                  <a:cubicBezTo>
                    <a:pt x="9393" y="4930"/>
                    <a:pt x="9494" y="4892"/>
                    <a:pt x="9494" y="4854"/>
                  </a:cubicBezTo>
                  <a:cubicBezTo>
                    <a:pt x="9456" y="4854"/>
                    <a:pt x="9393" y="4854"/>
                    <a:pt x="9393" y="4817"/>
                  </a:cubicBezTo>
                  <a:close/>
                  <a:moveTo>
                    <a:pt x="9733" y="4879"/>
                  </a:moveTo>
                  <a:cubicBezTo>
                    <a:pt x="9783" y="4879"/>
                    <a:pt x="9758" y="4917"/>
                    <a:pt x="9771" y="4917"/>
                  </a:cubicBezTo>
                  <a:cubicBezTo>
                    <a:pt x="9777" y="4894"/>
                    <a:pt x="9788" y="4884"/>
                    <a:pt x="9800" y="4884"/>
                  </a:cubicBezTo>
                  <a:cubicBezTo>
                    <a:pt x="9813" y="4884"/>
                    <a:pt x="9827" y="4897"/>
                    <a:pt x="9834" y="4917"/>
                  </a:cubicBezTo>
                  <a:cubicBezTo>
                    <a:pt x="9826" y="4915"/>
                    <a:pt x="9820" y="4914"/>
                    <a:pt x="9814" y="4914"/>
                  </a:cubicBezTo>
                  <a:cubicBezTo>
                    <a:pt x="9763" y="4914"/>
                    <a:pt x="9785" y="5009"/>
                    <a:pt x="9796" y="5043"/>
                  </a:cubicBezTo>
                  <a:cubicBezTo>
                    <a:pt x="9720" y="5030"/>
                    <a:pt x="9746" y="4930"/>
                    <a:pt x="9733" y="4879"/>
                  </a:cubicBezTo>
                  <a:close/>
                  <a:moveTo>
                    <a:pt x="6991" y="4877"/>
                  </a:moveTo>
                  <a:cubicBezTo>
                    <a:pt x="7077" y="4877"/>
                    <a:pt x="7071" y="4993"/>
                    <a:pt x="7092" y="5056"/>
                  </a:cubicBezTo>
                  <a:cubicBezTo>
                    <a:pt x="7086" y="5059"/>
                    <a:pt x="7080" y="5060"/>
                    <a:pt x="7075" y="5060"/>
                  </a:cubicBezTo>
                  <a:cubicBezTo>
                    <a:pt x="7061" y="5060"/>
                    <a:pt x="7055" y="5049"/>
                    <a:pt x="7055" y="5030"/>
                  </a:cubicBezTo>
                  <a:cubicBezTo>
                    <a:pt x="7034" y="5030"/>
                    <a:pt x="7004" y="5045"/>
                    <a:pt x="6977" y="5045"/>
                  </a:cubicBezTo>
                  <a:cubicBezTo>
                    <a:pt x="6954" y="5045"/>
                    <a:pt x="6935" y="5034"/>
                    <a:pt x="6929" y="4993"/>
                  </a:cubicBezTo>
                  <a:cubicBezTo>
                    <a:pt x="6929" y="4952"/>
                    <a:pt x="6954" y="4941"/>
                    <a:pt x="6982" y="4941"/>
                  </a:cubicBezTo>
                  <a:cubicBezTo>
                    <a:pt x="7005" y="4941"/>
                    <a:pt x="7030" y="4949"/>
                    <a:pt x="7042" y="4955"/>
                  </a:cubicBezTo>
                  <a:cubicBezTo>
                    <a:pt x="7029" y="4879"/>
                    <a:pt x="6954" y="4930"/>
                    <a:pt x="6929" y="4892"/>
                  </a:cubicBezTo>
                  <a:cubicBezTo>
                    <a:pt x="6954" y="4882"/>
                    <a:pt x="6974" y="4877"/>
                    <a:pt x="6991" y="4877"/>
                  </a:cubicBezTo>
                  <a:close/>
                  <a:moveTo>
                    <a:pt x="7275" y="4832"/>
                  </a:moveTo>
                  <a:cubicBezTo>
                    <a:pt x="7290" y="4832"/>
                    <a:pt x="7300" y="4842"/>
                    <a:pt x="7294" y="4867"/>
                  </a:cubicBezTo>
                  <a:cubicBezTo>
                    <a:pt x="7284" y="4862"/>
                    <a:pt x="7277" y="4860"/>
                    <a:pt x="7271" y="4860"/>
                  </a:cubicBezTo>
                  <a:cubicBezTo>
                    <a:pt x="7247" y="4860"/>
                    <a:pt x="7253" y="4897"/>
                    <a:pt x="7243" y="4917"/>
                  </a:cubicBezTo>
                  <a:cubicBezTo>
                    <a:pt x="7223" y="4927"/>
                    <a:pt x="7326" y="4946"/>
                    <a:pt x="7300" y="4946"/>
                  </a:cubicBezTo>
                  <a:cubicBezTo>
                    <a:pt x="7293" y="4946"/>
                    <a:pt x="7280" y="4945"/>
                    <a:pt x="7256" y="4942"/>
                  </a:cubicBezTo>
                  <a:lnTo>
                    <a:pt x="7243" y="4942"/>
                  </a:lnTo>
                  <a:lnTo>
                    <a:pt x="7256" y="5081"/>
                  </a:lnTo>
                  <a:cubicBezTo>
                    <a:pt x="7168" y="5068"/>
                    <a:pt x="7256" y="4942"/>
                    <a:pt x="7180" y="4930"/>
                  </a:cubicBezTo>
                  <a:lnTo>
                    <a:pt x="7180" y="4905"/>
                  </a:lnTo>
                  <a:cubicBezTo>
                    <a:pt x="7243" y="4905"/>
                    <a:pt x="7180" y="4892"/>
                    <a:pt x="7218" y="4854"/>
                  </a:cubicBezTo>
                  <a:cubicBezTo>
                    <a:pt x="7237" y="4842"/>
                    <a:pt x="7259" y="4832"/>
                    <a:pt x="7275" y="4832"/>
                  </a:cubicBezTo>
                  <a:close/>
                  <a:moveTo>
                    <a:pt x="9878" y="4938"/>
                  </a:moveTo>
                  <a:cubicBezTo>
                    <a:pt x="9919" y="4938"/>
                    <a:pt x="9909" y="5013"/>
                    <a:pt x="9909" y="5068"/>
                  </a:cubicBezTo>
                  <a:lnTo>
                    <a:pt x="9909" y="5106"/>
                  </a:lnTo>
                  <a:lnTo>
                    <a:pt x="9884" y="5106"/>
                  </a:lnTo>
                  <a:lnTo>
                    <a:pt x="9859" y="4942"/>
                  </a:lnTo>
                  <a:cubicBezTo>
                    <a:pt x="9866" y="4939"/>
                    <a:pt x="9873" y="4938"/>
                    <a:pt x="9878" y="4938"/>
                  </a:cubicBezTo>
                  <a:close/>
                  <a:moveTo>
                    <a:pt x="9985" y="4879"/>
                  </a:moveTo>
                  <a:lnTo>
                    <a:pt x="10010" y="5106"/>
                  </a:lnTo>
                  <a:cubicBezTo>
                    <a:pt x="9959" y="5075"/>
                    <a:pt x="9957" y="4961"/>
                    <a:pt x="9952" y="4879"/>
                  </a:cubicBezTo>
                  <a:close/>
                  <a:moveTo>
                    <a:pt x="2540" y="4867"/>
                  </a:moveTo>
                  <a:cubicBezTo>
                    <a:pt x="2616" y="4867"/>
                    <a:pt x="2565" y="4955"/>
                    <a:pt x="2578" y="5005"/>
                  </a:cubicBezTo>
                  <a:cubicBezTo>
                    <a:pt x="2595" y="5072"/>
                    <a:pt x="2600" y="5083"/>
                    <a:pt x="2632" y="5083"/>
                  </a:cubicBezTo>
                  <a:cubicBezTo>
                    <a:pt x="2648" y="5083"/>
                    <a:pt x="2670" y="5081"/>
                    <a:pt x="2704" y="5081"/>
                  </a:cubicBezTo>
                  <a:lnTo>
                    <a:pt x="2704" y="5106"/>
                  </a:lnTo>
                  <a:cubicBezTo>
                    <a:pt x="2683" y="5106"/>
                    <a:pt x="2660" y="5107"/>
                    <a:pt x="2639" y="5107"/>
                  </a:cubicBezTo>
                  <a:cubicBezTo>
                    <a:pt x="2598" y="5107"/>
                    <a:pt x="2561" y="5102"/>
                    <a:pt x="2553" y="5068"/>
                  </a:cubicBezTo>
                  <a:cubicBezTo>
                    <a:pt x="2540" y="5005"/>
                    <a:pt x="2540" y="4942"/>
                    <a:pt x="2540" y="4879"/>
                  </a:cubicBezTo>
                  <a:lnTo>
                    <a:pt x="2540" y="4867"/>
                  </a:lnTo>
                  <a:close/>
                  <a:moveTo>
                    <a:pt x="11083" y="5085"/>
                  </a:moveTo>
                  <a:cubicBezTo>
                    <a:pt x="11082" y="5087"/>
                    <a:pt x="11080" y="5090"/>
                    <a:pt x="11079" y="5093"/>
                  </a:cubicBezTo>
                  <a:lnTo>
                    <a:pt x="11079" y="5118"/>
                  </a:lnTo>
                  <a:cubicBezTo>
                    <a:pt x="11074" y="5123"/>
                    <a:pt x="11070" y="5124"/>
                    <a:pt x="11065" y="5124"/>
                  </a:cubicBezTo>
                  <a:cubicBezTo>
                    <a:pt x="11045" y="5124"/>
                    <a:pt x="11027" y="5092"/>
                    <a:pt x="11045" y="5092"/>
                  </a:cubicBezTo>
                  <a:cubicBezTo>
                    <a:pt x="11047" y="5092"/>
                    <a:pt x="11050" y="5092"/>
                    <a:pt x="11053" y="5093"/>
                  </a:cubicBezTo>
                  <a:cubicBezTo>
                    <a:pt x="11070" y="5093"/>
                    <a:pt x="11079" y="5089"/>
                    <a:pt x="11083" y="5085"/>
                  </a:cubicBezTo>
                  <a:close/>
                  <a:moveTo>
                    <a:pt x="3048" y="4961"/>
                  </a:moveTo>
                  <a:cubicBezTo>
                    <a:pt x="3059" y="4961"/>
                    <a:pt x="3068" y="4970"/>
                    <a:pt x="3068" y="4992"/>
                  </a:cubicBezTo>
                  <a:lnTo>
                    <a:pt x="3068" y="4992"/>
                  </a:lnTo>
                  <a:cubicBezTo>
                    <a:pt x="3008" y="4993"/>
                    <a:pt x="3031" y="5096"/>
                    <a:pt x="3031" y="5131"/>
                  </a:cubicBezTo>
                  <a:cubicBezTo>
                    <a:pt x="2955" y="5131"/>
                    <a:pt x="2993" y="5030"/>
                    <a:pt x="2980" y="4967"/>
                  </a:cubicBezTo>
                  <a:cubicBezTo>
                    <a:pt x="3031" y="4967"/>
                    <a:pt x="3005" y="5005"/>
                    <a:pt x="3018" y="5005"/>
                  </a:cubicBezTo>
                  <a:cubicBezTo>
                    <a:pt x="3018" y="4977"/>
                    <a:pt x="3034" y="4961"/>
                    <a:pt x="3048" y="4961"/>
                  </a:cubicBezTo>
                  <a:close/>
                  <a:moveTo>
                    <a:pt x="10249" y="4879"/>
                  </a:moveTo>
                  <a:cubicBezTo>
                    <a:pt x="10311" y="4892"/>
                    <a:pt x="10299" y="5068"/>
                    <a:pt x="10311" y="5131"/>
                  </a:cubicBezTo>
                  <a:cubicBezTo>
                    <a:pt x="10286" y="5131"/>
                    <a:pt x="10274" y="5118"/>
                    <a:pt x="10274" y="5093"/>
                  </a:cubicBezTo>
                  <a:cubicBezTo>
                    <a:pt x="10254" y="5093"/>
                    <a:pt x="10227" y="5099"/>
                    <a:pt x="10202" y="5099"/>
                  </a:cubicBezTo>
                  <a:cubicBezTo>
                    <a:pt x="10163" y="5099"/>
                    <a:pt x="10125" y="5086"/>
                    <a:pt x="10110" y="5018"/>
                  </a:cubicBezTo>
                  <a:cubicBezTo>
                    <a:pt x="10105" y="4971"/>
                    <a:pt x="10124" y="4956"/>
                    <a:pt x="10150" y="4956"/>
                  </a:cubicBezTo>
                  <a:cubicBezTo>
                    <a:pt x="10187" y="4956"/>
                    <a:pt x="10239" y="4985"/>
                    <a:pt x="10261" y="4993"/>
                  </a:cubicBezTo>
                  <a:lnTo>
                    <a:pt x="10261" y="4980"/>
                  </a:lnTo>
                  <a:lnTo>
                    <a:pt x="10249" y="4879"/>
                  </a:lnTo>
                  <a:close/>
                  <a:moveTo>
                    <a:pt x="7601" y="4959"/>
                  </a:moveTo>
                  <a:cubicBezTo>
                    <a:pt x="7632" y="4959"/>
                    <a:pt x="7656" y="4971"/>
                    <a:pt x="7646" y="4993"/>
                  </a:cubicBezTo>
                  <a:cubicBezTo>
                    <a:pt x="7633" y="4986"/>
                    <a:pt x="7619" y="4983"/>
                    <a:pt x="7606" y="4983"/>
                  </a:cubicBezTo>
                  <a:cubicBezTo>
                    <a:pt x="7568" y="4983"/>
                    <a:pt x="7536" y="5009"/>
                    <a:pt x="7545" y="5056"/>
                  </a:cubicBezTo>
                  <a:cubicBezTo>
                    <a:pt x="7570" y="5106"/>
                    <a:pt x="7646" y="5068"/>
                    <a:pt x="7671" y="5131"/>
                  </a:cubicBezTo>
                  <a:cubicBezTo>
                    <a:pt x="7664" y="5133"/>
                    <a:pt x="7657" y="5133"/>
                    <a:pt x="7649" y="5133"/>
                  </a:cubicBezTo>
                  <a:cubicBezTo>
                    <a:pt x="7597" y="5133"/>
                    <a:pt x="7520" y="5096"/>
                    <a:pt x="7520" y="5030"/>
                  </a:cubicBezTo>
                  <a:lnTo>
                    <a:pt x="7507" y="5030"/>
                  </a:lnTo>
                  <a:cubicBezTo>
                    <a:pt x="7507" y="4980"/>
                    <a:pt x="7560" y="4959"/>
                    <a:pt x="7601" y="4959"/>
                  </a:cubicBezTo>
                  <a:close/>
                  <a:moveTo>
                    <a:pt x="3170" y="4967"/>
                  </a:moveTo>
                  <a:cubicBezTo>
                    <a:pt x="3174" y="4967"/>
                    <a:pt x="3178" y="4967"/>
                    <a:pt x="3182" y="4967"/>
                  </a:cubicBezTo>
                  <a:cubicBezTo>
                    <a:pt x="3232" y="4967"/>
                    <a:pt x="3270" y="5018"/>
                    <a:pt x="3270" y="5068"/>
                  </a:cubicBezTo>
                  <a:lnTo>
                    <a:pt x="3131" y="5068"/>
                  </a:lnTo>
                  <a:cubicBezTo>
                    <a:pt x="3131" y="5106"/>
                    <a:pt x="3160" y="5109"/>
                    <a:pt x="3191" y="5109"/>
                  </a:cubicBezTo>
                  <a:cubicBezTo>
                    <a:pt x="3197" y="5109"/>
                    <a:pt x="3204" y="5109"/>
                    <a:pt x="3210" y="5109"/>
                  </a:cubicBezTo>
                  <a:cubicBezTo>
                    <a:pt x="3235" y="5109"/>
                    <a:pt x="3260" y="5111"/>
                    <a:pt x="3270" y="5131"/>
                  </a:cubicBezTo>
                  <a:lnTo>
                    <a:pt x="3257" y="5131"/>
                  </a:lnTo>
                  <a:cubicBezTo>
                    <a:pt x="3238" y="5138"/>
                    <a:pt x="3220" y="5142"/>
                    <a:pt x="3204" y="5142"/>
                  </a:cubicBezTo>
                  <a:cubicBezTo>
                    <a:pt x="3085" y="5142"/>
                    <a:pt x="3050" y="4967"/>
                    <a:pt x="3170" y="4967"/>
                  </a:cubicBezTo>
                  <a:close/>
                  <a:moveTo>
                    <a:pt x="7393" y="4953"/>
                  </a:moveTo>
                  <a:cubicBezTo>
                    <a:pt x="7479" y="4953"/>
                    <a:pt x="7474" y="5070"/>
                    <a:pt x="7495" y="5144"/>
                  </a:cubicBezTo>
                  <a:cubicBezTo>
                    <a:pt x="7432" y="5144"/>
                    <a:pt x="7470" y="5131"/>
                    <a:pt x="7432" y="5131"/>
                  </a:cubicBezTo>
                  <a:cubicBezTo>
                    <a:pt x="7394" y="5118"/>
                    <a:pt x="7344" y="5131"/>
                    <a:pt x="7331" y="5068"/>
                  </a:cubicBezTo>
                  <a:cubicBezTo>
                    <a:pt x="7331" y="5035"/>
                    <a:pt x="7370" y="5029"/>
                    <a:pt x="7404" y="5029"/>
                  </a:cubicBezTo>
                  <a:cubicBezTo>
                    <a:pt x="7421" y="5029"/>
                    <a:pt x="7436" y="5030"/>
                    <a:pt x="7444" y="5030"/>
                  </a:cubicBezTo>
                  <a:cubicBezTo>
                    <a:pt x="7435" y="4958"/>
                    <a:pt x="7387" y="4964"/>
                    <a:pt x="7356" y="4959"/>
                  </a:cubicBezTo>
                  <a:lnTo>
                    <a:pt x="7356" y="4959"/>
                  </a:lnTo>
                  <a:cubicBezTo>
                    <a:pt x="7370" y="4954"/>
                    <a:pt x="7382" y="4953"/>
                    <a:pt x="7393" y="4953"/>
                  </a:cubicBezTo>
                  <a:close/>
                  <a:moveTo>
                    <a:pt x="3345" y="4963"/>
                  </a:moveTo>
                  <a:cubicBezTo>
                    <a:pt x="3363" y="4963"/>
                    <a:pt x="3367" y="4974"/>
                    <a:pt x="3358" y="4993"/>
                  </a:cubicBezTo>
                  <a:cubicBezTo>
                    <a:pt x="3370" y="4993"/>
                    <a:pt x="3420" y="4967"/>
                    <a:pt x="3446" y="4967"/>
                  </a:cubicBezTo>
                  <a:cubicBezTo>
                    <a:pt x="3491" y="4967"/>
                    <a:pt x="3471" y="4994"/>
                    <a:pt x="3480" y="4994"/>
                  </a:cubicBezTo>
                  <a:cubicBezTo>
                    <a:pt x="3484" y="4994"/>
                    <a:pt x="3491" y="4990"/>
                    <a:pt x="3508" y="4980"/>
                  </a:cubicBezTo>
                  <a:cubicBezTo>
                    <a:pt x="3521" y="4974"/>
                    <a:pt x="3532" y="4971"/>
                    <a:pt x="3541" y="4971"/>
                  </a:cubicBezTo>
                  <a:cubicBezTo>
                    <a:pt x="3604" y="4971"/>
                    <a:pt x="3609" y="5092"/>
                    <a:pt x="3609" y="5154"/>
                  </a:cubicBezTo>
                  <a:lnTo>
                    <a:pt x="3609" y="5154"/>
                  </a:lnTo>
                  <a:cubicBezTo>
                    <a:pt x="3555" y="5138"/>
                    <a:pt x="3616" y="5005"/>
                    <a:pt x="3534" y="5005"/>
                  </a:cubicBezTo>
                  <a:cubicBezTo>
                    <a:pt x="3446" y="5005"/>
                    <a:pt x="3496" y="5106"/>
                    <a:pt x="3496" y="5144"/>
                  </a:cubicBezTo>
                  <a:cubicBezTo>
                    <a:pt x="3408" y="5144"/>
                    <a:pt x="3496" y="5005"/>
                    <a:pt x="3408" y="4993"/>
                  </a:cubicBezTo>
                  <a:cubicBezTo>
                    <a:pt x="3403" y="4992"/>
                    <a:pt x="3399" y="4992"/>
                    <a:pt x="3395" y="4992"/>
                  </a:cubicBezTo>
                  <a:cubicBezTo>
                    <a:pt x="3325" y="4992"/>
                    <a:pt x="3370" y="5095"/>
                    <a:pt x="3370" y="5131"/>
                  </a:cubicBezTo>
                  <a:cubicBezTo>
                    <a:pt x="3307" y="5131"/>
                    <a:pt x="3332" y="5018"/>
                    <a:pt x="3320" y="4967"/>
                  </a:cubicBezTo>
                  <a:cubicBezTo>
                    <a:pt x="3330" y="4964"/>
                    <a:pt x="3338" y="4963"/>
                    <a:pt x="3345" y="4963"/>
                  </a:cubicBezTo>
                  <a:close/>
                  <a:moveTo>
                    <a:pt x="7796" y="4909"/>
                  </a:moveTo>
                  <a:cubicBezTo>
                    <a:pt x="7856" y="4938"/>
                    <a:pt x="7835" y="5097"/>
                    <a:pt x="7847" y="5156"/>
                  </a:cubicBezTo>
                  <a:cubicBezTo>
                    <a:pt x="7785" y="5144"/>
                    <a:pt x="7796" y="4975"/>
                    <a:pt x="7796" y="4909"/>
                  </a:cubicBezTo>
                  <a:close/>
                  <a:moveTo>
                    <a:pt x="6099" y="5118"/>
                  </a:moveTo>
                  <a:lnTo>
                    <a:pt x="6099" y="5118"/>
                  </a:lnTo>
                  <a:cubicBezTo>
                    <a:pt x="6137" y="5131"/>
                    <a:pt x="6124" y="5144"/>
                    <a:pt x="6124" y="5156"/>
                  </a:cubicBezTo>
                  <a:cubicBezTo>
                    <a:pt x="6118" y="5160"/>
                    <a:pt x="6112" y="5162"/>
                    <a:pt x="6106" y="5162"/>
                  </a:cubicBezTo>
                  <a:cubicBezTo>
                    <a:pt x="6080" y="5162"/>
                    <a:pt x="6067" y="5118"/>
                    <a:pt x="6099" y="5118"/>
                  </a:cubicBezTo>
                  <a:close/>
                  <a:moveTo>
                    <a:pt x="2829" y="4955"/>
                  </a:moveTo>
                  <a:lnTo>
                    <a:pt x="2829" y="4993"/>
                  </a:lnTo>
                  <a:cubicBezTo>
                    <a:pt x="2955" y="4993"/>
                    <a:pt x="2968" y="5169"/>
                    <a:pt x="2829" y="5169"/>
                  </a:cubicBezTo>
                  <a:cubicBezTo>
                    <a:pt x="2691" y="5156"/>
                    <a:pt x="2691" y="4955"/>
                    <a:pt x="2829" y="4955"/>
                  </a:cubicBezTo>
                  <a:close/>
                  <a:moveTo>
                    <a:pt x="7726" y="5001"/>
                  </a:moveTo>
                  <a:cubicBezTo>
                    <a:pt x="7766" y="5001"/>
                    <a:pt x="7748" y="5087"/>
                    <a:pt x="7759" y="5144"/>
                  </a:cubicBezTo>
                  <a:lnTo>
                    <a:pt x="7759" y="5169"/>
                  </a:lnTo>
                  <a:cubicBezTo>
                    <a:pt x="7696" y="5169"/>
                    <a:pt x="7721" y="5068"/>
                    <a:pt x="7708" y="5005"/>
                  </a:cubicBezTo>
                  <a:cubicBezTo>
                    <a:pt x="7715" y="5003"/>
                    <a:pt x="7721" y="5001"/>
                    <a:pt x="7726" y="5001"/>
                  </a:cubicBezTo>
                  <a:close/>
                  <a:moveTo>
                    <a:pt x="7897" y="4997"/>
                  </a:moveTo>
                  <a:cubicBezTo>
                    <a:pt x="7946" y="5020"/>
                    <a:pt x="7935" y="5110"/>
                    <a:pt x="7935" y="5169"/>
                  </a:cubicBezTo>
                  <a:cubicBezTo>
                    <a:pt x="7886" y="5156"/>
                    <a:pt x="7897" y="5060"/>
                    <a:pt x="7897" y="4997"/>
                  </a:cubicBezTo>
                  <a:close/>
                  <a:moveTo>
                    <a:pt x="3760" y="5005"/>
                  </a:moveTo>
                  <a:cubicBezTo>
                    <a:pt x="3823" y="5005"/>
                    <a:pt x="3798" y="5118"/>
                    <a:pt x="3798" y="5169"/>
                  </a:cubicBezTo>
                  <a:lnTo>
                    <a:pt x="3798" y="5181"/>
                  </a:lnTo>
                  <a:cubicBezTo>
                    <a:pt x="3735" y="5181"/>
                    <a:pt x="3760" y="5068"/>
                    <a:pt x="3760" y="5005"/>
                  </a:cubicBezTo>
                  <a:close/>
                  <a:moveTo>
                    <a:pt x="8040" y="5011"/>
                  </a:moveTo>
                  <a:cubicBezTo>
                    <a:pt x="8073" y="5011"/>
                    <a:pt x="8105" y="5024"/>
                    <a:pt x="8098" y="5056"/>
                  </a:cubicBezTo>
                  <a:lnTo>
                    <a:pt x="8086" y="5056"/>
                  </a:lnTo>
                  <a:cubicBezTo>
                    <a:pt x="8077" y="5056"/>
                    <a:pt x="8047" y="5039"/>
                    <a:pt x="8027" y="5039"/>
                  </a:cubicBezTo>
                  <a:cubicBezTo>
                    <a:pt x="8017" y="5039"/>
                    <a:pt x="8010" y="5043"/>
                    <a:pt x="8010" y="5056"/>
                  </a:cubicBezTo>
                  <a:cubicBezTo>
                    <a:pt x="8010" y="5081"/>
                    <a:pt x="8086" y="5081"/>
                    <a:pt x="8086" y="5106"/>
                  </a:cubicBezTo>
                  <a:cubicBezTo>
                    <a:pt x="8111" y="5162"/>
                    <a:pt x="8083" y="5181"/>
                    <a:pt x="8050" y="5181"/>
                  </a:cubicBezTo>
                  <a:cubicBezTo>
                    <a:pt x="8017" y="5181"/>
                    <a:pt x="7979" y="5162"/>
                    <a:pt x="7985" y="5144"/>
                  </a:cubicBezTo>
                  <a:lnTo>
                    <a:pt x="7985" y="5144"/>
                  </a:lnTo>
                  <a:cubicBezTo>
                    <a:pt x="8021" y="5166"/>
                    <a:pt x="8041" y="5175"/>
                    <a:pt x="8052" y="5175"/>
                  </a:cubicBezTo>
                  <a:cubicBezTo>
                    <a:pt x="8092" y="5175"/>
                    <a:pt x="7981" y="5042"/>
                    <a:pt x="7973" y="5042"/>
                  </a:cubicBezTo>
                  <a:cubicBezTo>
                    <a:pt x="7973" y="5042"/>
                    <a:pt x="7973" y="5043"/>
                    <a:pt x="7973" y="5043"/>
                  </a:cubicBezTo>
                  <a:lnTo>
                    <a:pt x="7973" y="5043"/>
                  </a:lnTo>
                  <a:cubicBezTo>
                    <a:pt x="7973" y="5024"/>
                    <a:pt x="8007" y="5011"/>
                    <a:pt x="8040" y="5011"/>
                  </a:cubicBezTo>
                  <a:close/>
                  <a:moveTo>
                    <a:pt x="4142" y="5032"/>
                  </a:moveTo>
                  <a:cubicBezTo>
                    <a:pt x="4165" y="5032"/>
                    <a:pt x="4189" y="5037"/>
                    <a:pt x="4200" y="5043"/>
                  </a:cubicBezTo>
                  <a:cubicBezTo>
                    <a:pt x="4193" y="5060"/>
                    <a:pt x="4183" y="5065"/>
                    <a:pt x="4172" y="5065"/>
                  </a:cubicBezTo>
                  <a:cubicBezTo>
                    <a:pt x="4157" y="5065"/>
                    <a:pt x="4141" y="5055"/>
                    <a:pt x="4135" y="5055"/>
                  </a:cubicBezTo>
                  <a:cubicBezTo>
                    <a:pt x="4130" y="5055"/>
                    <a:pt x="4133" y="5063"/>
                    <a:pt x="4150" y="5093"/>
                  </a:cubicBezTo>
                  <a:cubicBezTo>
                    <a:pt x="4162" y="5131"/>
                    <a:pt x="4276" y="5169"/>
                    <a:pt x="4162" y="5194"/>
                  </a:cubicBezTo>
                  <a:cubicBezTo>
                    <a:pt x="4150" y="5194"/>
                    <a:pt x="4100" y="5194"/>
                    <a:pt x="4087" y="5181"/>
                  </a:cubicBezTo>
                  <a:cubicBezTo>
                    <a:pt x="4081" y="5175"/>
                    <a:pt x="4100" y="5175"/>
                    <a:pt x="4122" y="5175"/>
                  </a:cubicBezTo>
                  <a:cubicBezTo>
                    <a:pt x="4144" y="5175"/>
                    <a:pt x="4169" y="5175"/>
                    <a:pt x="4175" y="5169"/>
                  </a:cubicBezTo>
                  <a:cubicBezTo>
                    <a:pt x="4188" y="5106"/>
                    <a:pt x="4087" y="5131"/>
                    <a:pt x="4087" y="5068"/>
                  </a:cubicBezTo>
                  <a:cubicBezTo>
                    <a:pt x="4087" y="5040"/>
                    <a:pt x="4114" y="5032"/>
                    <a:pt x="4142" y="5032"/>
                  </a:cubicBezTo>
                  <a:close/>
                  <a:moveTo>
                    <a:pt x="10538" y="4942"/>
                  </a:moveTo>
                  <a:lnTo>
                    <a:pt x="10550" y="4955"/>
                  </a:lnTo>
                  <a:cubicBezTo>
                    <a:pt x="10613" y="4967"/>
                    <a:pt x="10601" y="5144"/>
                    <a:pt x="10613" y="5194"/>
                  </a:cubicBezTo>
                  <a:cubicBezTo>
                    <a:pt x="10538" y="5181"/>
                    <a:pt x="10550" y="5005"/>
                    <a:pt x="10538" y="4942"/>
                  </a:cubicBezTo>
                  <a:close/>
                  <a:moveTo>
                    <a:pt x="8149" y="5043"/>
                  </a:moveTo>
                  <a:cubicBezTo>
                    <a:pt x="8211" y="5043"/>
                    <a:pt x="8186" y="5144"/>
                    <a:pt x="8199" y="5206"/>
                  </a:cubicBezTo>
                  <a:lnTo>
                    <a:pt x="8161" y="5206"/>
                  </a:lnTo>
                  <a:lnTo>
                    <a:pt x="8149" y="5043"/>
                  </a:lnTo>
                  <a:close/>
                  <a:moveTo>
                    <a:pt x="10417" y="5025"/>
                  </a:moveTo>
                  <a:cubicBezTo>
                    <a:pt x="10464" y="5025"/>
                    <a:pt x="10513" y="5069"/>
                    <a:pt x="10513" y="5118"/>
                  </a:cubicBezTo>
                  <a:cubicBezTo>
                    <a:pt x="10513" y="5126"/>
                    <a:pt x="10501" y="5129"/>
                    <a:pt x="10484" y="5129"/>
                  </a:cubicBezTo>
                  <a:cubicBezTo>
                    <a:pt x="10446" y="5129"/>
                    <a:pt x="10383" y="5114"/>
                    <a:pt x="10374" y="5106"/>
                  </a:cubicBezTo>
                  <a:lnTo>
                    <a:pt x="10374" y="5106"/>
                  </a:lnTo>
                  <a:cubicBezTo>
                    <a:pt x="10387" y="5169"/>
                    <a:pt x="10488" y="5118"/>
                    <a:pt x="10513" y="5169"/>
                  </a:cubicBezTo>
                  <a:lnTo>
                    <a:pt x="10513" y="5206"/>
                  </a:lnTo>
                  <a:cubicBezTo>
                    <a:pt x="10506" y="5207"/>
                    <a:pt x="10499" y="5208"/>
                    <a:pt x="10492" y="5208"/>
                  </a:cubicBezTo>
                  <a:cubicBezTo>
                    <a:pt x="10417" y="5208"/>
                    <a:pt x="10315" y="5149"/>
                    <a:pt x="10349" y="5068"/>
                  </a:cubicBezTo>
                  <a:cubicBezTo>
                    <a:pt x="10367" y="5038"/>
                    <a:pt x="10392" y="5025"/>
                    <a:pt x="10417" y="5025"/>
                  </a:cubicBezTo>
                  <a:close/>
                  <a:moveTo>
                    <a:pt x="8262" y="5171"/>
                  </a:moveTo>
                  <a:cubicBezTo>
                    <a:pt x="8276" y="5171"/>
                    <a:pt x="8295" y="5194"/>
                    <a:pt x="8287" y="5194"/>
                  </a:cubicBezTo>
                  <a:cubicBezTo>
                    <a:pt x="8287" y="5194"/>
                    <a:pt x="8270" y="5216"/>
                    <a:pt x="8259" y="5216"/>
                  </a:cubicBezTo>
                  <a:cubicBezTo>
                    <a:pt x="8253" y="5216"/>
                    <a:pt x="8249" y="5211"/>
                    <a:pt x="8249" y="5194"/>
                  </a:cubicBezTo>
                  <a:cubicBezTo>
                    <a:pt x="8249" y="5177"/>
                    <a:pt x="8255" y="5171"/>
                    <a:pt x="8262" y="5171"/>
                  </a:cubicBezTo>
                  <a:close/>
                  <a:moveTo>
                    <a:pt x="4263" y="5043"/>
                  </a:moveTo>
                  <a:cubicBezTo>
                    <a:pt x="4338" y="5043"/>
                    <a:pt x="4250" y="5181"/>
                    <a:pt x="4338" y="5181"/>
                  </a:cubicBezTo>
                  <a:lnTo>
                    <a:pt x="4338" y="5194"/>
                  </a:lnTo>
                  <a:cubicBezTo>
                    <a:pt x="4414" y="5194"/>
                    <a:pt x="4389" y="5093"/>
                    <a:pt x="4389" y="5056"/>
                  </a:cubicBezTo>
                  <a:cubicBezTo>
                    <a:pt x="4452" y="5056"/>
                    <a:pt x="4426" y="5156"/>
                    <a:pt x="4439" y="5219"/>
                  </a:cubicBezTo>
                  <a:cubicBezTo>
                    <a:pt x="4430" y="5222"/>
                    <a:pt x="4422" y="5224"/>
                    <a:pt x="4415" y="5224"/>
                  </a:cubicBezTo>
                  <a:cubicBezTo>
                    <a:pt x="4397" y="5224"/>
                    <a:pt x="4392" y="5210"/>
                    <a:pt x="4401" y="5181"/>
                  </a:cubicBezTo>
                  <a:cubicBezTo>
                    <a:pt x="4374" y="5181"/>
                    <a:pt x="4335" y="5204"/>
                    <a:pt x="4306" y="5204"/>
                  </a:cubicBezTo>
                  <a:cubicBezTo>
                    <a:pt x="4281" y="5204"/>
                    <a:pt x="4263" y="5188"/>
                    <a:pt x="4263" y="5131"/>
                  </a:cubicBezTo>
                  <a:lnTo>
                    <a:pt x="4263" y="5043"/>
                  </a:lnTo>
                  <a:close/>
                  <a:moveTo>
                    <a:pt x="4489" y="5030"/>
                  </a:moveTo>
                  <a:cubicBezTo>
                    <a:pt x="4514" y="5030"/>
                    <a:pt x="4527" y="5043"/>
                    <a:pt x="4514" y="5068"/>
                  </a:cubicBezTo>
                  <a:cubicBezTo>
                    <a:pt x="4525" y="5068"/>
                    <a:pt x="4545" y="5040"/>
                    <a:pt x="4567" y="5040"/>
                  </a:cubicBezTo>
                  <a:cubicBezTo>
                    <a:pt x="4570" y="5040"/>
                    <a:pt x="4574" y="5041"/>
                    <a:pt x="4577" y="5043"/>
                  </a:cubicBezTo>
                  <a:lnTo>
                    <a:pt x="4640" y="5081"/>
                  </a:lnTo>
                  <a:cubicBezTo>
                    <a:pt x="4658" y="5055"/>
                    <a:pt x="4675" y="5045"/>
                    <a:pt x="4689" y="5045"/>
                  </a:cubicBezTo>
                  <a:cubicBezTo>
                    <a:pt x="4742" y="5045"/>
                    <a:pt x="4773" y="5178"/>
                    <a:pt x="4778" y="5232"/>
                  </a:cubicBezTo>
                  <a:lnTo>
                    <a:pt x="4778" y="5232"/>
                  </a:lnTo>
                  <a:cubicBezTo>
                    <a:pt x="4704" y="5231"/>
                    <a:pt x="4778" y="5081"/>
                    <a:pt x="4691" y="5081"/>
                  </a:cubicBezTo>
                  <a:cubicBezTo>
                    <a:pt x="4602" y="5081"/>
                    <a:pt x="4653" y="5181"/>
                    <a:pt x="4653" y="5219"/>
                  </a:cubicBezTo>
                  <a:cubicBezTo>
                    <a:pt x="4577" y="5219"/>
                    <a:pt x="4653" y="5068"/>
                    <a:pt x="4565" y="5068"/>
                  </a:cubicBezTo>
                  <a:cubicBezTo>
                    <a:pt x="4561" y="5067"/>
                    <a:pt x="4557" y="5067"/>
                    <a:pt x="4554" y="5067"/>
                  </a:cubicBezTo>
                  <a:cubicBezTo>
                    <a:pt x="4493" y="5067"/>
                    <a:pt x="4527" y="5171"/>
                    <a:pt x="4527" y="5206"/>
                  </a:cubicBezTo>
                  <a:cubicBezTo>
                    <a:pt x="4464" y="5206"/>
                    <a:pt x="4489" y="5093"/>
                    <a:pt x="4489" y="5030"/>
                  </a:cubicBezTo>
                  <a:close/>
                  <a:moveTo>
                    <a:pt x="10702" y="5046"/>
                  </a:moveTo>
                  <a:cubicBezTo>
                    <a:pt x="10746" y="5046"/>
                    <a:pt x="10802" y="5087"/>
                    <a:pt x="10802" y="5144"/>
                  </a:cubicBezTo>
                  <a:lnTo>
                    <a:pt x="10814" y="5156"/>
                  </a:lnTo>
                  <a:lnTo>
                    <a:pt x="10676" y="5131"/>
                  </a:lnTo>
                  <a:lnTo>
                    <a:pt x="10676" y="5131"/>
                  </a:lnTo>
                  <a:cubicBezTo>
                    <a:pt x="10689" y="5232"/>
                    <a:pt x="10789" y="5181"/>
                    <a:pt x="10814" y="5232"/>
                  </a:cubicBezTo>
                  <a:cubicBezTo>
                    <a:pt x="10807" y="5233"/>
                    <a:pt x="10799" y="5233"/>
                    <a:pt x="10791" y="5233"/>
                  </a:cubicBezTo>
                  <a:cubicBezTo>
                    <a:pt x="10724" y="5233"/>
                    <a:pt x="10662" y="5187"/>
                    <a:pt x="10651" y="5131"/>
                  </a:cubicBezTo>
                  <a:cubicBezTo>
                    <a:pt x="10640" y="5071"/>
                    <a:pt x="10667" y="5046"/>
                    <a:pt x="10702" y="5046"/>
                  </a:cubicBezTo>
                  <a:close/>
                  <a:moveTo>
                    <a:pt x="3991" y="5035"/>
                  </a:moveTo>
                  <a:cubicBezTo>
                    <a:pt x="4023" y="5035"/>
                    <a:pt x="4049" y="5052"/>
                    <a:pt x="4049" y="5106"/>
                  </a:cubicBezTo>
                  <a:lnTo>
                    <a:pt x="4049" y="5144"/>
                  </a:lnTo>
                  <a:cubicBezTo>
                    <a:pt x="4049" y="5197"/>
                    <a:pt x="4029" y="5211"/>
                    <a:pt x="4002" y="5211"/>
                  </a:cubicBezTo>
                  <a:cubicBezTo>
                    <a:pt x="3971" y="5211"/>
                    <a:pt x="3931" y="5194"/>
                    <a:pt x="3898" y="5194"/>
                  </a:cubicBezTo>
                  <a:lnTo>
                    <a:pt x="3898" y="5282"/>
                  </a:lnTo>
                  <a:cubicBezTo>
                    <a:pt x="3835" y="5282"/>
                    <a:pt x="3848" y="5106"/>
                    <a:pt x="3848" y="5043"/>
                  </a:cubicBezTo>
                  <a:cubicBezTo>
                    <a:pt x="3855" y="5040"/>
                    <a:pt x="3861" y="5038"/>
                    <a:pt x="3866" y="5038"/>
                  </a:cubicBezTo>
                  <a:cubicBezTo>
                    <a:pt x="3879" y="5038"/>
                    <a:pt x="3886" y="5050"/>
                    <a:pt x="3886" y="5068"/>
                  </a:cubicBezTo>
                  <a:cubicBezTo>
                    <a:pt x="3912" y="5055"/>
                    <a:pt x="3955" y="5035"/>
                    <a:pt x="3991" y="5035"/>
                  </a:cubicBezTo>
                  <a:close/>
                  <a:moveTo>
                    <a:pt x="5220" y="5105"/>
                  </a:moveTo>
                  <a:cubicBezTo>
                    <a:pt x="5223" y="5105"/>
                    <a:pt x="5227" y="5105"/>
                    <a:pt x="5231" y="5106"/>
                  </a:cubicBezTo>
                  <a:cubicBezTo>
                    <a:pt x="5370" y="5118"/>
                    <a:pt x="5382" y="5282"/>
                    <a:pt x="5244" y="5282"/>
                  </a:cubicBezTo>
                  <a:cubicBezTo>
                    <a:pt x="5134" y="5282"/>
                    <a:pt x="5107" y="5105"/>
                    <a:pt x="5220" y="5105"/>
                  </a:cubicBezTo>
                  <a:close/>
                  <a:moveTo>
                    <a:pt x="10852" y="5081"/>
                  </a:moveTo>
                  <a:cubicBezTo>
                    <a:pt x="10877" y="5081"/>
                    <a:pt x="10890" y="5093"/>
                    <a:pt x="10877" y="5118"/>
                  </a:cubicBezTo>
                  <a:cubicBezTo>
                    <a:pt x="10902" y="5118"/>
                    <a:pt x="10915" y="5093"/>
                    <a:pt x="10940" y="5093"/>
                  </a:cubicBezTo>
                  <a:cubicBezTo>
                    <a:pt x="11028" y="5118"/>
                    <a:pt x="11016" y="5206"/>
                    <a:pt x="11028" y="5282"/>
                  </a:cubicBezTo>
                  <a:cubicBezTo>
                    <a:pt x="10940" y="5244"/>
                    <a:pt x="11003" y="5106"/>
                    <a:pt x="10928" y="5106"/>
                  </a:cubicBezTo>
                  <a:lnTo>
                    <a:pt x="10928" y="5118"/>
                  </a:lnTo>
                  <a:cubicBezTo>
                    <a:pt x="10865" y="5118"/>
                    <a:pt x="10890" y="5206"/>
                    <a:pt x="10902" y="5257"/>
                  </a:cubicBezTo>
                  <a:cubicBezTo>
                    <a:pt x="10840" y="5244"/>
                    <a:pt x="10852" y="5144"/>
                    <a:pt x="10852" y="5081"/>
                  </a:cubicBezTo>
                  <a:close/>
                  <a:moveTo>
                    <a:pt x="5068" y="5056"/>
                  </a:moveTo>
                  <a:cubicBezTo>
                    <a:pt x="5131" y="5056"/>
                    <a:pt x="5105" y="5232"/>
                    <a:pt x="5118" y="5294"/>
                  </a:cubicBezTo>
                  <a:cubicBezTo>
                    <a:pt x="5108" y="5298"/>
                    <a:pt x="5101" y="5299"/>
                    <a:pt x="5095" y="5299"/>
                  </a:cubicBezTo>
                  <a:cubicBezTo>
                    <a:pt x="5080" y="5299"/>
                    <a:pt x="5080" y="5288"/>
                    <a:pt x="5080" y="5269"/>
                  </a:cubicBezTo>
                  <a:cubicBezTo>
                    <a:pt x="5055" y="5269"/>
                    <a:pt x="5017" y="5285"/>
                    <a:pt x="4986" y="5285"/>
                  </a:cubicBezTo>
                  <a:cubicBezTo>
                    <a:pt x="4955" y="5285"/>
                    <a:pt x="4929" y="5269"/>
                    <a:pt x="4929" y="5206"/>
                  </a:cubicBezTo>
                  <a:cubicBezTo>
                    <a:pt x="4929" y="5128"/>
                    <a:pt x="4959" y="5113"/>
                    <a:pt x="4993" y="5113"/>
                  </a:cubicBezTo>
                  <a:cubicBezTo>
                    <a:pt x="5014" y="5113"/>
                    <a:pt x="5036" y="5118"/>
                    <a:pt x="5055" y="5118"/>
                  </a:cubicBezTo>
                  <a:lnTo>
                    <a:pt x="5068" y="5156"/>
                  </a:lnTo>
                  <a:lnTo>
                    <a:pt x="5068" y="5056"/>
                  </a:lnTo>
                  <a:close/>
                  <a:moveTo>
                    <a:pt x="5547" y="5138"/>
                  </a:moveTo>
                  <a:cubicBezTo>
                    <a:pt x="5599" y="5138"/>
                    <a:pt x="5659" y="5170"/>
                    <a:pt x="5659" y="5232"/>
                  </a:cubicBezTo>
                  <a:cubicBezTo>
                    <a:pt x="5659" y="5282"/>
                    <a:pt x="5621" y="5305"/>
                    <a:pt x="5580" y="5305"/>
                  </a:cubicBezTo>
                  <a:cubicBezTo>
                    <a:pt x="5528" y="5305"/>
                    <a:pt x="5470" y="5269"/>
                    <a:pt x="5470" y="5206"/>
                  </a:cubicBezTo>
                  <a:cubicBezTo>
                    <a:pt x="5464" y="5161"/>
                    <a:pt x="5503" y="5138"/>
                    <a:pt x="5547" y="5138"/>
                  </a:cubicBezTo>
                  <a:close/>
                  <a:moveTo>
                    <a:pt x="5407" y="5056"/>
                  </a:moveTo>
                  <a:lnTo>
                    <a:pt x="5420" y="5307"/>
                  </a:lnTo>
                  <a:cubicBezTo>
                    <a:pt x="5361" y="5283"/>
                    <a:pt x="5379" y="5127"/>
                    <a:pt x="5371" y="5056"/>
                  </a:cubicBezTo>
                  <a:close/>
                  <a:moveTo>
                    <a:pt x="7141" y="5303"/>
                  </a:moveTo>
                  <a:cubicBezTo>
                    <a:pt x="7142" y="5304"/>
                    <a:pt x="7142" y="5305"/>
                    <a:pt x="7143" y="5307"/>
                  </a:cubicBezTo>
                  <a:lnTo>
                    <a:pt x="7155" y="5307"/>
                  </a:lnTo>
                  <a:cubicBezTo>
                    <a:pt x="7150" y="5305"/>
                    <a:pt x="7145" y="5304"/>
                    <a:pt x="7141" y="5303"/>
                  </a:cubicBezTo>
                  <a:close/>
                  <a:moveTo>
                    <a:pt x="11064" y="5152"/>
                  </a:moveTo>
                  <a:cubicBezTo>
                    <a:pt x="11111" y="5152"/>
                    <a:pt x="11093" y="5227"/>
                    <a:pt x="11104" y="5282"/>
                  </a:cubicBezTo>
                  <a:lnTo>
                    <a:pt x="11104" y="5320"/>
                  </a:lnTo>
                  <a:lnTo>
                    <a:pt x="11066" y="5320"/>
                  </a:lnTo>
                  <a:lnTo>
                    <a:pt x="11041" y="5156"/>
                  </a:lnTo>
                  <a:cubicBezTo>
                    <a:pt x="11050" y="5153"/>
                    <a:pt x="11057" y="5152"/>
                    <a:pt x="11064" y="5152"/>
                  </a:cubicBezTo>
                  <a:close/>
                  <a:moveTo>
                    <a:pt x="11161" y="5105"/>
                  </a:moveTo>
                  <a:cubicBezTo>
                    <a:pt x="11180" y="5105"/>
                    <a:pt x="11211" y="5144"/>
                    <a:pt x="11242" y="5144"/>
                  </a:cubicBezTo>
                  <a:lnTo>
                    <a:pt x="11217" y="5181"/>
                  </a:lnTo>
                  <a:lnTo>
                    <a:pt x="11217" y="5206"/>
                  </a:lnTo>
                  <a:cubicBezTo>
                    <a:pt x="11205" y="5204"/>
                    <a:pt x="11196" y="5203"/>
                    <a:pt x="11188" y="5203"/>
                  </a:cubicBezTo>
                  <a:cubicBezTo>
                    <a:pt x="11102" y="5203"/>
                    <a:pt x="11229" y="5322"/>
                    <a:pt x="11229" y="5345"/>
                  </a:cubicBezTo>
                  <a:cubicBezTo>
                    <a:pt x="11224" y="5346"/>
                    <a:pt x="11219" y="5346"/>
                    <a:pt x="11214" y="5346"/>
                  </a:cubicBezTo>
                  <a:cubicBezTo>
                    <a:pt x="11156" y="5346"/>
                    <a:pt x="11165" y="5278"/>
                    <a:pt x="11141" y="5232"/>
                  </a:cubicBezTo>
                  <a:cubicBezTo>
                    <a:pt x="11131" y="5190"/>
                    <a:pt x="11095" y="5165"/>
                    <a:pt x="11118" y="5165"/>
                  </a:cubicBezTo>
                  <a:cubicBezTo>
                    <a:pt x="11123" y="5165"/>
                    <a:pt x="11131" y="5167"/>
                    <a:pt x="11141" y="5169"/>
                  </a:cubicBezTo>
                  <a:cubicBezTo>
                    <a:pt x="11141" y="5120"/>
                    <a:pt x="11149" y="5105"/>
                    <a:pt x="11161" y="5105"/>
                  </a:cubicBezTo>
                  <a:close/>
                  <a:moveTo>
                    <a:pt x="5774" y="5154"/>
                  </a:moveTo>
                  <a:cubicBezTo>
                    <a:pt x="5777" y="5154"/>
                    <a:pt x="5780" y="5155"/>
                    <a:pt x="5785" y="5156"/>
                  </a:cubicBezTo>
                  <a:lnTo>
                    <a:pt x="5797" y="5194"/>
                  </a:lnTo>
                  <a:cubicBezTo>
                    <a:pt x="5810" y="5194"/>
                    <a:pt x="5810" y="5206"/>
                    <a:pt x="5810" y="5219"/>
                  </a:cubicBezTo>
                  <a:cubicBezTo>
                    <a:pt x="5805" y="5218"/>
                    <a:pt x="5801" y="5218"/>
                    <a:pt x="5797" y="5218"/>
                  </a:cubicBezTo>
                  <a:cubicBezTo>
                    <a:pt x="5725" y="5218"/>
                    <a:pt x="5759" y="5322"/>
                    <a:pt x="5759" y="5357"/>
                  </a:cubicBezTo>
                  <a:cubicBezTo>
                    <a:pt x="5684" y="5357"/>
                    <a:pt x="5709" y="5244"/>
                    <a:pt x="5709" y="5181"/>
                  </a:cubicBezTo>
                  <a:cubicBezTo>
                    <a:pt x="5734" y="5181"/>
                    <a:pt x="5747" y="5194"/>
                    <a:pt x="5747" y="5219"/>
                  </a:cubicBezTo>
                  <a:cubicBezTo>
                    <a:pt x="5758" y="5197"/>
                    <a:pt x="5749" y="5154"/>
                    <a:pt x="5774" y="5154"/>
                  </a:cubicBezTo>
                  <a:close/>
                  <a:moveTo>
                    <a:pt x="6086" y="5181"/>
                  </a:moveTo>
                  <a:lnTo>
                    <a:pt x="6086" y="5181"/>
                  </a:lnTo>
                  <a:cubicBezTo>
                    <a:pt x="6149" y="5194"/>
                    <a:pt x="6124" y="5307"/>
                    <a:pt x="6137" y="5357"/>
                  </a:cubicBezTo>
                  <a:cubicBezTo>
                    <a:pt x="6061" y="5357"/>
                    <a:pt x="6086" y="5244"/>
                    <a:pt x="6086" y="5181"/>
                  </a:cubicBezTo>
                  <a:close/>
                  <a:moveTo>
                    <a:pt x="11374" y="5178"/>
                  </a:moveTo>
                  <a:cubicBezTo>
                    <a:pt x="11425" y="5178"/>
                    <a:pt x="11470" y="5204"/>
                    <a:pt x="11481" y="5257"/>
                  </a:cubicBezTo>
                  <a:cubicBezTo>
                    <a:pt x="11481" y="5294"/>
                    <a:pt x="11493" y="5332"/>
                    <a:pt x="11493" y="5357"/>
                  </a:cubicBezTo>
                  <a:cubicBezTo>
                    <a:pt x="11468" y="5357"/>
                    <a:pt x="11443" y="5345"/>
                    <a:pt x="11443" y="5332"/>
                  </a:cubicBezTo>
                  <a:cubicBezTo>
                    <a:pt x="11435" y="5332"/>
                    <a:pt x="11426" y="5343"/>
                    <a:pt x="11411" y="5343"/>
                  </a:cubicBezTo>
                  <a:cubicBezTo>
                    <a:pt x="11403" y="5343"/>
                    <a:pt x="11393" y="5341"/>
                    <a:pt x="11380" y="5332"/>
                  </a:cubicBezTo>
                  <a:cubicBezTo>
                    <a:pt x="11293" y="5288"/>
                    <a:pt x="11357" y="5254"/>
                    <a:pt x="11425" y="5254"/>
                  </a:cubicBezTo>
                  <a:cubicBezTo>
                    <a:pt x="11435" y="5254"/>
                    <a:pt x="11446" y="5255"/>
                    <a:pt x="11456" y="5257"/>
                  </a:cubicBezTo>
                  <a:cubicBezTo>
                    <a:pt x="11456" y="5181"/>
                    <a:pt x="11368" y="5232"/>
                    <a:pt x="11343" y="5181"/>
                  </a:cubicBezTo>
                  <a:cubicBezTo>
                    <a:pt x="11353" y="5179"/>
                    <a:pt x="11364" y="5178"/>
                    <a:pt x="11374" y="5178"/>
                  </a:cubicBezTo>
                  <a:close/>
                  <a:moveTo>
                    <a:pt x="11510" y="5359"/>
                  </a:moveTo>
                  <a:cubicBezTo>
                    <a:pt x="11517" y="5361"/>
                    <a:pt x="11521" y="5363"/>
                    <a:pt x="11520" y="5363"/>
                  </a:cubicBezTo>
                  <a:cubicBezTo>
                    <a:pt x="11519" y="5363"/>
                    <a:pt x="11516" y="5362"/>
                    <a:pt x="11510" y="5359"/>
                  </a:cubicBezTo>
                  <a:close/>
                  <a:moveTo>
                    <a:pt x="3534" y="5332"/>
                  </a:moveTo>
                  <a:cubicBezTo>
                    <a:pt x="3573" y="5342"/>
                    <a:pt x="3543" y="5359"/>
                    <a:pt x="3528" y="5367"/>
                  </a:cubicBezTo>
                  <a:lnTo>
                    <a:pt x="3528" y="5367"/>
                  </a:lnTo>
                  <a:cubicBezTo>
                    <a:pt x="3515" y="5357"/>
                    <a:pt x="3482" y="5332"/>
                    <a:pt x="3534" y="5332"/>
                  </a:cubicBezTo>
                  <a:close/>
                  <a:moveTo>
                    <a:pt x="6018" y="5191"/>
                  </a:moveTo>
                  <a:cubicBezTo>
                    <a:pt x="6025" y="5191"/>
                    <a:pt x="6032" y="5192"/>
                    <a:pt x="6036" y="5194"/>
                  </a:cubicBezTo>
                  <a:lnTo>
                    <a:pt x="6036" y="5219"/>
                  </a:lnTo>
                  <a:cubicBezTo>
                    <a:pt x="6032" y="5234"/>
                    <a:pt x="6025" y="5239"/>
                    <a:pt x="6016" y="5239"/>
                  </a:cubicBezTo>
                  <a:cubicBezTo>
                    <a:pt x="6001" y="5239"/>
                    <a:pt x="5983" y="5225"/>
                    <a:pt x="5971" y="5225"/>
                  </a:cubicBezTo>
                  <a:cubicBezTo>
                    <a:pt x="5966" y="5225"/>
                    <a:pt x="5963" y="5227"/>
                    <a:pt x="5961" y="5232"/>
                  </a:cubicBezTo>
                  <a:cubicBezTo>
                    <a:pt x="5948" y="5257"/>
                    <a:pt x="5986" y="5257"/>
                    <a:pt x="5998" y="5282"/>
                  </a:cubicBezTo>
                  <a:cubicBezTo>
                    <a:pt x="6011" y="5307"/>
                    <a:pt x="6074" y="5307"/>
                    <a:pt x="6049" y="5357"/>
                  </a:cubicBezTo>
                  <a:cubicBezTo>
                    <a:pt x="6039" y="5380"/>
                    <a:pt x="6023" y="5388"/>
                    <a:pt x="6005" y="5388"/>
                  </a:cubicBezTo>
                  <a:cubicBezTo>
                    <a:pt x="5975" y="5388"/>
                    <a:pt x="5939" y="5365"/>
                    <a:pt x="5923" y="5357"/>
                  </a:cubicBezTo>
                  <a:cubicBezTo>
                    <a:pt x="5929" y="5345"/>
                    <a:pt x="5937" y="5341"/>
                    <a:pt x="5947" y="5341"/>
                  </a:cubicBezTo>
                  <a:cubicBezTo>
                    <a:pt x="5965" y="5341"/>
                    <a:pt x="5986" y="5356"/>
                    <a:pt x="6002" y="5356"/>
                  </a:cubicBezTo>
                  <a:cubicBezTo>
                    <a:pt x="6012" y="5356"/>
                    <a:pt x="6020" y="5350"/>
                    <a:pt x="6023" y="5332"/>
                  </a:cubicBezTo>
                  <a:cubicBezTo>
                    <a:pt x="6023" y="5269"/>
                    <a:pt x="5923" y="5294"/>
                    <a:pt x="5923" y="5244"/>
                  </a:cubicBezTo>
                  <a:cubicBezTo>
                    <a:pt x="5923" y="5213"/>
                    <a:pt x="5982" y="5191"/>
                    <a:pt x="6018" y="5191"/>
                  </a:cubicBezTo>
                  <a:close/>
                  <a:moveTo>
                    <a:pt x="11531" y="5206"/>
                  </a:moveTo>
                  <a:lnTo>
                    <a:pt x="11531" y="5206"/>
                  </a:lnTo>
                  <a:cubicBezTo>
                    <a:pt x="11607" y="5219"/>
                    <a:pt x="11544" y="5294"/>
                    <a:pt x="11594" y="5332"/>
                  </a:cubicBezTo>
                  <a:cubicBezTo>
                    <a:pt x="11601" y="5346"/>
                    <a:pt x="11623" y="5356"/>
                    <a:pt x="11642" y="5356"/>
                  </a:cubicBezTo>
                  <a:cubicBezTo>
                    <a:pt x="11657" y="5356"/>
                    <a:pt x="11670" y="5349"/>
                    <a:pt x="11670" y="5332"/>
                  </a:cubicBezTo>
                  <a:lnTo>
                    <a:pt x="11657" y="5232"/>
                  </a:lnTo>
                  <a:lnTo>
                    <a:pt x="11657" y="5232"/>
                  </a:lnTo>
                  <a:cubicBezTo>
                    <a:pt x="11720" y="5244"/>
                    <a:pt x="11707" y="5345"/>
                    <a:pt x="11707" y="5395"/>
                  </a:cubicBezTo>
                  <a:cubicBezTo>
                    <a:pt x="11682" y="5395"/>
                    <a:pt x="11670" y="5395"/>
                    <a:pt x="11670" y="5370"/>
                  </a:cubicBezTo>
                  <a:cubicBezTo>
                    <a:pt x="11653" y="5370"/>
                    <a:pt x="11636" y="5381"/>
                    <a:pt x="11616" y="5381"/>
                  </a:cubicBezTo>
                  <a:cubicBezTo>
                    <a:pt x="11605" y="5381"/>
                    <a:pt x="11594" y="5378"/>
                    <a:pt x="11582" y="5370"/>
                  </a:cubicBezTo>
                  <a:cubicBezTo>
                    <a:pt x="11544" y="5345"/>
                    <a:pt x="11531" y="5257"/>
                    <a:pt x="11531" y="5206"/>
                  </a:cubicBezTo>
                  <a:close/>
                  <a:moveTo>
                    <a:pt x="6225" y="5156"/>
                  </a:moveTo>
                  <a:lnTo>
                    <a:pt x="6199" y="5194"/>
                  </a:lnTo>
                  <a:cubicBezTo>
                    <a:pt x="6199" y="5269"/>
                    <a:pt x="6250" y="5206"/>
                    <a:pt x="6262" y="5269"/>
                  </a:cubicBezTo>
                  <a:cubicBezTo>
                    <a:pt x="6250" y="5267"/>
                    <a:pt x="6239" y="5266"/>
                    <a:pt x="6231" y="5266"/>
                  </a:cubicBezTo>
                  <a:cubicBezTo>
                    <a:pt x="6135" y="5266"/>
                    <a:pt x="6262" y="5385"/>
                    <a:pt x="6262" y="5408"/>
                  </a:cubicBezTo>
                  <a:cubicBezTo>
                    <a:pt x="6254" y="5409"/>
                    <a:pt x="6247" y="5410"/>
                    <a:pt x="6240" y="5410"/>
                  </a:cubicBezTo>
                  <a:cubicBezTo>
                    <a:pt x="6146" y="5410"/>
                    <a:pt x="6207" y="5256"/>
                    <a:pt x="6137" y="5244"/>
                  </a:cubicBezTo>
                  <a:cubicBezTo>
                    <a:pt x="6137" y="5229"/>
                    <a:pt x="6137" y="5223"/>
                    <a:pt x="6144" y="5223"/>
                  </a:cubicBezTo>
                  <a:cubicBezTo>
                    <a:pt x="6150" y="5223"/>
                    <a:pt x="6159" y="5226"/>
                    <a:pt x="6174" y="5232"/>
                  </a:cubicBezTo>
                  <a:cubicBezTo>
                    <a:pt x="6162" y="5181"/>
                    <a:pt x="6187" y="5156"/>
                    <a:pt x="6225" y="5156"/>
                  </a:cubicBezTo>
                  <a:close/>
                  <a:moveTo>
                    <a:pt x="6451" y="5234"/>
                  </a:moveTo>
                  <a:cubicBezTo>
                    <a:pt x="6498" y="5234"/>
                    <a:pt x="6542" y="5260"/>
                    <a:pt x="6552" y="5307"/>
                  </a:cubicBezTo>
                  <a:cubicBezTo>
                    <a:pt x="6552" y="5345"/>
                    <a:pt x="6552" y="5382"/>
                    <a:pt x="6564" y="5408"/>
                  </a:cubicBezTo>
                  <a:cubicBezTo>
                    <a:pt x="6554" y="5411"/>
                    <a:pt x="6546" y="5413"/>
                    <a:pt x="6539" y="5413"/>
                  </a:cubicBezTo>
                  <a:cubicBezTo>
                    <a:pt x="6522" y="5413"/>
                    <a:pt x="6517" y="5401"/>
                    <a:pt x="6526" y="5382"/>
                  </a:cubicBezTo>
                  <a:cubicBezTo>
                    <a:pt x="6504" y="5382"/>
                    <a:pt x="6477" y="5396"/>
                    <a:pt x="6450" y="5396"/>
                  </a:cubicBezTo>
                  <a:cubicBezTo>
                    <a:pt x="6433" y="5396"/>
                    <a:pt x="6416" y="5390"/>
                    <a:pt x="6401" y="5370"/>
                  </a:cubicBezTo>
                  <a:cubicBezTo>
                    <a:pt x="6380" y="5328"/>
                    <a:pt x="6437" y="5304"/>
                    <a:pt x="6485" y="5304"/>
                  </a:cubicBezTo>
                  <a:cubicBezTo>
                    <a:pt x="6495" y="5304"/>
                    <a:pt x="6505" y="5305"/>
                    <a:pt x="6514" y="5307"/>
                  </a:cubicBezTo>
                  <a:cubicBezTo>
                    <a:pt x="6514" y="5226"/>
                    <a:pt x="6439" y="5273"/>
                    <a:pt x="6408" y="5242"/>
                  </a:cubicBezTo>
                  <a:lnTo>
                    <a:pt x="6408" y="5242"/>
                  </a:lnTo>
                  <a:cubicBezTo>
                    <a:pt x="6422" y="5237"/>
                    <a:pt x="6436" y="5234"/>
                    <a:pt x="6451" y="5234"/>
                  </a:cubicBezTo>
                  <a:close/>
                  <a:moveTo>
                    <a:pt x="7885" y="5419"/>
                  </a:moveTo>
                  <a:cubicBezTo>
                    <a:pt x="7880" y="5420"/>
                    <a:pt x="7876" y="5420"/>
                    <a:pt x="7872" y="5420"/>
                  </a:cubicBezTo>
                  <a:lnTo>
                    <a:pt x="7885" y="5420"/>
                  </a:lnTo>
                  <a:cubicBezTo>
                    <a:pt x="7885" y="5420"/>
                    <a:pt x="7885" y="5419"/>
                    <a:pt x="7885" y="5419"/>
                  </a:cubicBezTo>
                  <a:close/>
                  <a:moveTo>
                    <a:pt x="3949" y="5433"/>
                  </a:moveTo>
                  <a:lnTo>
                    <a:pt x="3911" y="5439"/>
                  </a:lnTo>
                  <a:lnTo>
                    <a:pt x="3911" y="5439"/>
                  </a:lnTo>
                  <a:cubicBezTo>
                    <a:pt x="3923" y="5436"/>
                    <a:pt x="3936" y="5433"/>
                    <a:pt x="3949" y="5433"/>
                  </a:cubicBezTo>
                  <a:close/>
                  <a:moveTo>
                    <a:pt x="6619" y="5239"/>
                  </a:moveTo>
                  <a:cubicBezTo>
                    <a:pt x="6632" y="5239"/>
                    <a:pt x="6636" y="5251"/>
                    <a:pt x="6627" y="5269"/>
                  </a:cubicBezTo>
                  <a:cubicBezTo>
                    <a:pt x="6627" y="5269"/>
                    <a:pt x="6690" y="5257"/>
                    <a:pt x="6715" y="5257"/>
                  </a:cubicBezTo>
                  <a:lnTo>
                    <a:pt x="6715" y="5269"/>
                  </a:lnTo>
                  <a:cubicBezTo>
                    <a:pt x="6728" y="5269"/>
                    <a:pt x="6753" y="5282"/>
                    <a:pt x="6765" y="5282"/>
                  </a:cubicBezTo>
                  <a:cubicBezTo>
                    <a:pt x="6784" y="5282"/>
                    <a:pt x="6800" y="5276"/>
                    <a:pt x="6817" y="5276"/>
                  </a:cubicBezTo>
                  <a:cubicBezTo>
                    <a:pt x="6835" y="5276"/>
                    <a:pt x="6853" y="5282"/>
                    <a:pt x="6879" y="5307"/>
                  </a:cubicBezTo>
                  <a:cubicBezTo>
                    <a:pt x="6916" y="5357"/>
                    <a:pt x="6891" y="5408"/>
                    <a:pt x="6891" y="5445"/>
                  </a:cubicBezTo>
                  <a:cubicBezTo>
                    <a:pt x="6816" y="5433"/>
                    <a:pt x="6891" y="5294"/>
                    <a:pt x="6803" y="5294"/>
                  </a:cubicBezTo>
                  <a:cubicBezTo>
                    <a:pt x="6715" y="5294"/>
                    <a:pt x="6765" y="5382"/>
                    <a:pt x="6765" y="5433"/>
                  </a:cubicBezTo>
                  <a:cubicBezTo>
                    <a:pt x="6690" y="5420"/>
                    <a:pt x="6765" y="5282"/>
                    <a:pt x="6677" y="5269"/>
                  </a:cubicBezTo>
                  <a:cubicBezTo>
                    <a:pt x="6673" y="5269"/>
                    <a:pt x="6669" y="5268"/>
                    <a:pt x="6665" y="5268"/>
                  </a:cubicBezTo>
                  <a:cubicBezTo>
                    <a:pt x="6594" y="5268"/>
                    <a:pt x="6640" y="5372"/>
                    <a:pt x="6652" y="5408"/>
                  </a:cubicBezTo>
                  <a:cubicBezTo>
                    <a:pt x="6577" y="5408"/>
                    <a:pt x="6602" y="5294"/>
                    <a:pt x="6602" y="5244"/>
                  </a:cubicBezTo>
                  <a:cubicBezTo>
                    <a:pt x="6609" y="5241"/>
                    <a:pt x="6614" y="5239"/>
                    <a:pt x="6619" y="5239"/>
                  </a:cubicBezTo>
                  <a:close/>
                  <a:moveTo>
                    <a:pt x="2911" y="5433"/>
                  </a:moveTo>
                  <a:cubicBezTo>
                    <a:pt x="2902" y="5444"/>
                    <a:pt x="2896" y="5457"/>
                    <a:pt x="2893" y="5470"/>
                  </a:cubicBezTo>
                  <a:lnTo>
                    <a:pt x="2917" y="5470"/>
                  </a:lnTo>
                  <a:cubicBezTo>
                    <a:pt x="2917" y="5457"/>
                    <a:pt x="2915" y="5444"/>
                    <a:pt x="2911" y="5433"/>
                  </a:cubicBezTo>
                  <a:close/>
                  <a:moveTo>
                    <a:pt x="7146" y="5265"/>
                  </a:moveTo>
                  <a:cubicBezTo>
                    <a:pt x="7151" y="5265"/>
                    <a:pt x="7158" y="5266"/>
                    <a:pt x="7168" y="5269"/>
                  </a:cubicBezTo>
                  <a:cubicBezTo>
                    <a:pt x="7168" y="5345"/>
                    <a:pt x="7231" y="5282"/>
                    <a:pt x="7231" y="5345"/>
                  </a:cubicBezTo>
                  <a:cubicBezTo>
                    <a:pt x="7218" y="5343"/>
                    <a:pt x="7208" y="5342"/>
                    <a:pt x="7199" y="5342"/>
                  </a:cubicBezTo>
                  <a:cubicBezTo>
                    <a:pt x="7104" y="5342"/>
                    <a:pt x="7232" y="5460"/>
                    <a:pt x="7243" y="5483"/>
                  </a:cubicBezTo>
                  <a:cubicBezTo>
                    <a:pt x="7234" y="5485"/>
                    <a:pt x="7226" y="5486"/>
                    <a:pt x="7218" y="5486"/>
                  </a:cubicBezTo>
                  <a:cubicBezTo>
                    <a:pt x="7116" y="5486"/>
                    <a:pt x="7188" y="5331"/>
                    <a:pt x="7117" y="5320"/>
                  </a:cubicBezTo>
                  <a:cubicBezTo>
                    <a:pt x="7110" y="5305"/>
                    <a:pt x="7111" y="5299"/>
                    <a:pt x="7121" y="5299"/>
                  </a:cubicBezTo>
                  <a:cubicBezTo>
                    <a:pt x="7126" y="5299"/>
                    <a:pt x="7133" y="5300"/>
                    <a:pt x="7141" y="5303"/>
                  </a:cubicBezTo>
                  <a:lnTo>
                    <a:pt x="7141" y="5303"/>
                  </a:lnTo>
                  <a:cubicBezTo>
                    <a:pt x="7133" y="5277"/>
                    <a:pt x="7132" y="5265"/>
                    <a:pt x="7146" y="5265"/>
                  </a:cubicBezTo>
                  <a:close/>
                  <a:moveTo>
                    <a:pt x="7017" y="5311"/>
                  </a:moveTo>
                  <a:cubicBezTo>
                    <a:pt x="7061" y="5311"/>
                    <a:pt x="7109" y="5352"/>
                    <a:pt x="7117" y="5408"/>
                  </a:cubicBezTo>
                  <a:cubicBezTo>
                    <a:pt x="7117" y="5416"/>
                    <a:pt x="7103" y="5419"/>
                    <a:pt x="7084" y="5419"/>
                  </a:cubicBezTo>
                  <a:cubicBezTo>
                    <a:pt x="7046" y="5419"/>
                    <a:pt x="6988" y="5408"/>
                    <a:pt x="6979" y="5408"/>
                  </a:cubicBezTo>
                  <a:lnTo>
                    <a:pt x="6979" y="5408"/>
                  </a:lnTo>
                  <a:cubicBezTo>
                    <a:pt x="6979" y="5433"/>
                    <a:pt x="7004" y="5433"/>
                    <a:pt x="7033" y="5433"/>
                  </a:cubicBezTo>
                  <a:cubicBezTo>
                    <a:pt x="7061" y="5433"/>
                    <a:pt x="7092" y="5433"/>
                    <a:pt x="7105" y="5458"/>
                  </a:cubicBezTo>
                  <a:lnTo>
                    <a:pt x="7105" y="5483"/>
                  </a:lnTo>
                  <a:cubicBezTo>
                    <a:pt x="7094" y="5487"/>
                    <a:pt x="7081" y="5489"/>
                    <a:pt x="7067" y="5489"/>
                  </a:cubicBezTo>
                  <a:cubicBezTo>
                    <a:pt x="7000" y="5489"/>
                    <a:pt x="6912" y="5441"/>
                    <a:pt x="6954" y="5357"/>
                  </a:cubicBezTo>
                  <a:cubicBezTo>
                    <a:pt x="6968" y="5325"/>
                    <a:pt x="6992" y="5311"/>
                    <a:pt x="7017" y="5311"/>
                  </a:cubicBezTo>
                  <a:close/>
                  <a:moveTo>
                    <a:pt x="11959" y="5307"/>
                  </a:moveTo>
                  <a:cubicBezTo>
                    <a:pt x="12034" y="5307"/>
                    <a:pt x="11971" y="5445"/>
                    <a:pt x="12059" y="5445"/>
                  </a:cubicBezTo>
                  <a:lnTo>
                    <a:pt x="12047" y="5458"/>
                  </a:lnTo>
                  <a:cubicBezTo>
                    <a:pt x="12122" y="5458"/>
                    <a:pt x="12085" y="5370"/>
                    <a:pt x="12085" y="5332"/>
                  </a:cubicBezTo>
                  <a:lnTo>
                    <a:pt x="12085" y="5332"/>
                  </a:lnTo>
                  <a:cubicBezTo>
                    <a:pt x="12147" y="5345"/>
                    <a:pt x="12122" y="5445"/>
                    <a:pt x="12135" y="5496"/>
                  </a:cubicBezTo>
                  <a:cubicBezTo>
                    <a:pt x="12110" y="5496"/>
                    <a:pt x="12097" y="5483"/>
                    <a:pt x="12097" y="5458"/>
                  </a:cubicBezTo>
                  <a:cubicBezTo>
                    <a:pt x="12073" y="5458"/>
                    <a:pt x="12047" y="5469"/>
                    <a:pt x="12024" y="5469"/>
                  </a:cubicBezTo>
                  <a:cubicBezTo>
                    <a:pt x="11999" y="5469"/>
                    <a:pt x="11978" y="5455"/>
                    <a:pt x="11971" y="5395"/>
                  </a:cubicBezTo>
                  <a:lnTo>
                    <a:pt x="11959" y="5307"/>
                  </a:lnTo>
                  <a:close/>
                  <a:moveTo>
                    <a:pt x="11783" y="5276"/>
                  </a:moveTo>
                  <a:cubicBezTo>
                    <a:pt x="11813" y="5276"/>
                    <a:pt x="11854" y="5300"/>
                    <a:pt x="11883" y="5307"/>
                  </a:cubicBezTo>
                  <a:lnTo>
                    <a:pt x="11883" y="5282"/>
                  </a:lnTo>
                  <a:cubicBezTo>
                    <a:pt x="11921" y="5282"/>
                    <a:pt x="11946" y="5445"/>
                    <a:pt x="11921" y="5483"/>
                  </a:cubicBezTo>
                  <a:cubicBezTo>
                    <a:pt x="11906" y="5498"/>
                    <a:pt x="11880" y="5505"/>
                    <a:pt x="11854" y="5505"/>
                  </a:cubicBezTo>
                  <a:cubicBezTo>
                    <a:pt x="11814" y="5505"/>
                    <a:pt x="11775" y="5488"/>
                    <a:pt x="11783" y="5458"/>
                  </a:cubicBezTo>
                  <a:lnTo>
                    <a:pt x="11783" y="5458"/>
                  </a:lnTo>
                  <a:cubicBezTo>
                    <a:pt x="11806" y="5472"/>
                    <a:pt x="11830" y="5479"/>
                    <a:pt x="11849" y="5479"/>
                  </a:cubicBezTo>
                  <a:cubicBezTo>
                    <a:pt x="11882" y="5479"/>
                    <a:pt x="11904" y="5459"/>
                    <a:pt x="11896" y="5420"/>
                  </a:cubicBezTo>
                  <a:cubicBezTo>
                    <a:pt x="11883" y="5417"/>
                    <a:pt x="11868" y="5417"/>
                    <a:pt x="11851" y="5417"/>
                  </a:cubicBezTo>
                  <a:lnTo>
                    <a:pt x="11851" y="5417"/>
                  </a:lnTo>
                  <a:cubicBezTo>
                    <a:pt x="11802" y="5417"/>
                    <a:pt x="11745" y="5417"/>
                    <a:pt x="11745" y="5332"/>
                  </a:cubicBezTo>
                  <a:cubicBezTo>
                    <a:pt x="11745" y="5289"/>
                    <a:pt x="11761" y="5276"/>
                    <a:pt x="11783" y="5276"/>
                  </a:cubicBezTo>
                  <a:close/>
                  <a:moveTo>
                    <a:pt x="7521" y="5348"/>
                  </a:moveTo>
                  <a:cubicBezTo>
                    <a:pt x="7551" y="5348"/>
                    <a:pt x="7576" y="5361"/>
                    <a:pt x="7570" y="5382"/>
                  </a:cubicBezTo>
                  <a:cubicBezTo>
                    <a:pt x="7552" y="5372"/>
                    <a:pt x="7536" y="5368"/>
                    <a:pt x="7522" y="5368"/>
                  </a:cubicBezTo>
                  <a:cubicBezTo>
                    <a:pt x="7449" y="5368"/>
                    <a:pt x="7437" y="5485"/>
                    <a:pt x="7532" y="5496"/>
                  </a:cubicBezTo>
                  <a:cubicBezTo>
                    <a:pt x="7548" y="5490"/>
                    <a:pt x="7559" y="5487"/>
                    <a:pt x="7568" y="5487"/>
                  </a:cubicBezTo>
                  <a:cubicBezTo>
                    <a:pt x="7581" y="5487"/>
                    <a:pt x="7588" y="5493"/>
                    <a:pt x="7595" y="5508"/>
                  </a:cubicBezTo>
                  <a:cubicBezTo>
                    <a:pt x="7585" y="5513"/>
                    <a:pt x="7572" y="5516"/>
                    <a:pt x="7557" y="5516"/>
                  </a:cubicBezTo>
                  <a:cubicBezTo>
                    <a:pt x="7503" y="5516"/>
                    <a:pt x="7434" y="5480"/>
                    <a:pt x="7444" y="5420"/>
                  </a:cubicBezTo>
                  <a:lnTo>
                    <a:pt x="7432" y="5420"/>
                  </a:lnTo>
                  <a:cubicBezTo>
                    <a:pt x="7432" y="5370"/>
                    <a:pt x="7481" y="5348"/>
                    <a:pt x="7521" y="5348"/>
                  </a:cubicBezTo>
                  <a:close/>
                  <a:moveTo>
                    <a:pt x="7319" y="5446"/>
                  </a:moveTo>
                  <a:cubicBezTo>
                    <a:pt x="7306" y="5483"/>
                    <a:pt x="7306" y="5521"/>
                    <a:pt x="7256" y="5521"/>
                  </a:cubicBezTo>
                  <a:cubicBezTo>
                    <a:pt x="7291" y="5474"/>
                    <a:pt x="7272" y="5449"/>
                    <a:pt x="7319" y="5446"/>
                  </a:cubicBezTo>
                  <a:close/>
                  <a:moveTo>
                    <a:pt x="2629" y="5348"/>
                  </a:moveTo>
                  <a:cubicBezTo>
                    <a:pt x="2645" y="5348"/>
                    <a:pt x="2662" y="5351"/>
                    <a:pt x="2679" y="5357"/>
                  </a:cubicBezTo>
                  <a:cubicBezTo>
                    <a:pt x="2671" y="5369"/>
                    <a:pt x="2659" y="5372"/>
                    <a:pt x="2647" y="5372"/>
                  </a:cubicBezTo>
                  <a:cubicBezTo>
                    <a:pt x="2632" y="5372"/>
                    <a:pt x="2617" y="5368"/>
                    <a:pt x="2606" y="5368"/>
                  </a:cubicBezTo>
                  <a:cubicBezTo>
                    <a:pt x="2597" y="5368"/>
                    <a:pt x="2591" y="5371"/>
                    <a:pt x="2591" y="5382"/>
                  </a:cubicBezTo>
                  <a:cubicBezTo>
                    <a:pt x="2591" y="5420"/>
                    <a:pt x="2628" y="5408"/>
                    <a:pt x="2653" y="5433"/>
                  </a:cubicBezTo>
                  <a:cubicBezTo>
                    <a:pt x="2690" y="5488"/>
                    <a:pt x="2660" y="5523"/>
                    <a:pt x="2611" y="5523"/>
                  </a:cubicBezTo>
                  <a:cubicBezTo>
                    <a:pt x="2593" y="5523"/>
                    <a:pt x="2573" y="5518"/>
                    <a:pt x="2553" y="5508"/>
                  </a:cubicBezTo>
                  <a:cubicBezTo>
                    <a:pt x="2553" y="5496"/>
                    <a:pt x="2559" y="5489"/>
                    <a:pt x="2570" y="5489"/>
                  </a:cubicBezTo>
                  <a:cubicBezTo>
                    <a:pt x="2581" y="5489"/>
                    <a:pt x="2597" y="5496"/>
                    <a:pt x="2616" y="5508"/>
                  </a:cubicBezTo>
                  <a:lnTo>
                    <a:pt x="2616" y="5496"/>
                  </a:lnTo>
                  <a:cubicBezTo>
                    <a:pt x="2716" y="5496"/>
                    <a:pt x="2565" y="5420"/>
                    <a:pt x="2565" y="5420"/>
                  </a:cubicBezTo>
                  <a:cubicBezTo>
                    <a:pt x="2547" y="5374"/>
                    <a:pt x="2583" y="5348"/>
                    <a:pt x="2629" y="5348"/>
                  </a:cubicBezTo>
                  <a:close/>
                  <a:moveTo>
                    <a:pt x="7697" y="5369"/>
                  </a:moveTo>
                  <a:cubicBezTo>
                    <a:pt x="7750" y="5369"/>
                    <a:pt x="7809" y="5401"/>
                    <a:pt x="7809" y="5458"/>
                  </a:cubicBezTo>
                  <a:lnTo>
                    <a:pt x="7822" y="5458"/>
                  </a:lnTo>
                  <a:cubicBezTo>
                    <a:pt x="7822" y="5511"/>
                    <a:pt x="7788" y="5532"/>
                    <a:pt x="7749" y="5532"/>
                  </a:cubicBezTo>
                  <a:cubicBezTo>
                    <a:pt x="7694" y="5532"/>
                    <a:pt x="7628" y="5491"/>
                    <a:pt x="7620" y="5433"/>
                  </a:cubicBezTo>
                  <a:cubicBezTo>
                    <a:pt x="7620" y="5389"/>
                    <a:pt x="7657" y="5369"/>
                    <a:pt x="7697" y="5369"/>
                  </a:cubicBezTo>
                  <a:close/>
                  <a:moveTo>
                    <a:pt x="2767" y="5470"/>
                  </a:moveTo>
                  <a:cubicBezTo>
                    <a:pt x="2767" y="5549"/>
                    <a:pt x="2866" y="5508"/>
                    <a:pt x="2897" y="5533"/>
                  </a:cubicBezTo>
                  <a:lnTo>
                    <a:pt x="2897" y="5533"/>
                  </a:lnTo>
                  <a:cubicBezTo>
                    <a:pt x="2890" y="5513"/>
                    <a:pt x="2888" y="5491"/>
                    <a:pt x="2893" y="5470"/>
                  </a:cubicBezTo>
                  <a:close/>
                  <a:moveTo>
                    <a:pt x="12198" y="5357"/>
                  </a:moveTo>
                  <a:lnTo>
                    <a:pt x="12198" y="5370"/>
                  </a:lnTo>
                  <a:cubicBezTo>
                    <a:pt x="12209" y="5363"/>
                    <a:pt x="12221" y="5360"/>
                    <a:pt x="12232" y="5360"/>
                  </a:cubicBezTo>
                  <a:cubicBezTo>
                    <a:pt x="12282" y="5360"/>
                    <a:pt x="12323" y="5419"/>
                    <a:pt x="12323" y="5470"/>
                  </a:cubicBezTo>
                  <a:lnTo>
                    <a:pt x="12198" y="5433"/>
                  </a:lnTo>
                  <a:lnTo>
                    <a:pt x="12198" y="5433"/>
                  </a:lnTo>
                  <a:cubicBezTo>
                    <a:pt x="12210" y="5533"/>
                    <a:pt x="12311" y="5483"/>
                    <a:pt x="12323" y="5533"/>
                  </a:cubicBezTo>
                  <a:lnTo>
                    <a:pt x="12261" y="5533"/>
                  </a:lnTo>
                  <a:cubicBezTo>
                    <a:pt x="12210" y="5508"/>
                    <a:pt x="12122" y="5408"/>
                    <a:pt x="12198" y="5357"/>
                  </a:cubicBezTo>
                  <a:close/>
                  <a:moveTo>
                    <a:pt x="5294" y="5533"/>
                  </a:moveTo>
                  <a:lnTo>
                    <a:pt x="5256" y="5540"/>
                  </a:lnTo>
                  <a:lnTo>
                    <a:pt x="5256" y="5540"/>
                  </a:lnTo>
                  <a:cubicBezTo>
                    <a:pt x="5269" y="5536"/>
                    <a:pt x="5282" y="5533"/>
                    <a:pt x="5294" y="5533"/>
                  </a:cubicBezTo>
                  <a:close/>
                  <a:moveTo>
                    <a:pt x="2897" y="5533"/>
                  </a:moveTo>
                  <a:lnTo>
                    <a:pt x="2897" y="5533"/>
                  </a:lnTo>
                  <a:cubicBezTo>
                    <a:pt x="2899" y="5537"/>
                    <a:pt x="2900" y="5542"/>
                    <a:pt x="2903" y="5546"/>
                  </a:cubicBezTo>
                  <a:lnTo>
                    <a:pt x="2905" y="5546"/>
                  </a:lnTo>
                  <a:cubicBezTo>
                    <a:pt x="2904" y="5540"/>
                    <a:pt x="2901" y="5536"/>
                    <a:pt x="2897" y="5533"/>
                  </a:cubicBezTo>
                  <a:close/>
                  <a:moveTo>
                    <a:pt x="7847" y="5382"/>
                  </a:moveTo>
                  <a:cubicBezTo>
                    <a:pt x="7871" y="5382"/>
                    <a:pt x="7884" y="5395"/>
                    <a:pt x="7885" y="5419"/>
                  </a:cubicBezTo>
                  <a:lnTo>
                    <a:pt x="7885" y="5419"/>
                  </a:lnTo>
                  <a:cubicBezTo>
                    <a:pt x="7889" y="5418"/>
                    <a:pt x="7893" y="5416"/>
                    <a:pt x="7898" y="5415"/>
                  </a:cubicBezTo>
                  <a:lnTo>
                    <a:pt x="7898" y="5415"/>
                  </a:lnTo>
                  <a:cubicBezTo>
                    <a:pt x="7853" y="5439"/>
                    <a:pt x="7897" y="5514"/>
                    <a:pt x="7897" y="5546"/>
                  </a:cubicBezTo>
                  <a:cubicBezTo>
                    <a:pt x="7834" y="5546"/>
                    <a:pt x="7859" y="5483"/>
                    <a:pt x="7847" y="5420"/>
                  </a:cubicBezTo>
                  <a:lnTo>
                    <a:pt x="7847" y="5382"/>
                  </a:lnTo>
                  <a:close/>
                  <a:moveTo>
                    <a:pt x="8614" y="5528"/>
                  </a:moveTo>
                  <a:cubicBezTo>
                    <a:pt x="8642" y="5528"/>
                    <a:pt x="8662" y="5538"/>
                    <a:pt x="8652" y="5559"/>
                  </a:cubicBezTo>
                  <a:lnTo>
                    <a:pt x="8614" y="5546"/>
                  </a:lnTo>
                  <a:cubicBezTo>
                    <a:pt x="8600" y="5538"/>
                    <a:pt x="8589" y="5534"/>
                    <a:pt x="8580" y="5533"/>
                  </a:cubicBezTo>
                  <a:lnTo>
                    <a:pt x="8580" y="5533"/>
                  </a:lnTo>
                  <a:cubicBezTo>
                    <a:pt x="8591" y="5530"/>
                    <a:pt x="8603" y="5528"/>
                    <a:pt x="8614" y="5528"/>
                  </a:cubicBezTo>
                  <a:close/>
                  <a:moveTo>
                    <a:pt x="3508" y="5408"/>
                  </a:moveTo>
                  <a:cubicBezTo>
                    <a:pt x="3571" y="5408"/>
                    <a:pt x="3546" y="5508"/>
                    <a:pt x="3559" y="5571"/>
                  </a:cubicBezTo>
                  <a:cubicBezTo>
                    <a:pt x="3496" y="5571"/>
                    <a:pt x="3521" y="5458"/>
                    <a:pt x="3508" y="5408"/>
                  </a:cubicBezTo>
                  <a:close/>
                  <a:moveTo>
                    <a:pt x="7946" y="5399"/>
                  </a:moveTo>
                  <a:cubicBezTo>
                    <a:pt x="7954" y="5399"/>
                    <a:pt x="7963" y="5401"/>
                    <a:pt x="7973" y="5408"/>
                  </a:cubicBezTo>
                  <a:cubicBezTo>
                    <a:pt x="8023" y="5433"/>
                    <a:pt x="8023" y="5521"/>
                    <a:pt x="8023" y="5571"/>
                  </a:cubicBezTo>
                  <a:cubicBezTo>
                    <a:pt x="7947" y="5559"/>
                    <a:pt x="8023" y="5408"/>
                    <a:pt x="7935" y="5408"/>
                  </a:cubicBezTo>
                  <a:cubicBezTo>
                    <a:pt x="7923" y="5408"/>
                    <a:pt x="7914" y="5409"/>
                    <a:pt x="7907" y="5411"/>
                  </a:cubicBezTo>
                  <a:lnTo>
                    <a:pt x="7907" y="5411"/>
                  </a:lnTo>
                  <a:cubicBezTo>
                    <a:pt x="7920" y="5405"/>
                    <a:pt x="7933" y="5399"/>
                    <a:pt x="7946" y="5399"/>
                  </a:cubicBezTo>
                  <a:close/>
                  <a:moveTo>
                    <a:pt x="5722" y="5584"/>
                  </a:moveTo>
                  <a:cubicBezTo>
                    <a:pt x="5724" y="5584"/>
                    <a:pt x="5726" y="5584"/>
                    <a:pt x="5728" y="5584"/>
                  </a:cubicBezTo>
                  <a:lnTo>
                    <a:pt x="5728" y="5584"/>
                  </a:lnTo>
                  <a:cubicBezTo>
                    <a:pt x="5730" y="5584"/>
                    <a:pt x="5732" y="5584"/>
                    <a:pt x="5734" y="5584"/>
                  </a:cubicBezTo>
                  <a:close/>
                  <a:moveTo>
                    <a:pt x="8127" y="5422"/>
                  </a:moveTo>
                  <a:cubicBezTo>
                    <a:pt x="8155" y="5422"/>
                    <a:pt x="8180" y="5434"/>
                    <a:pt x="8174" y="5458"/>
                  </a:cubicBezTo>
                  <a:lnTo>
                    <a:pt x="8174" y="5470"/>
                  </a:lnTo>
                  <a:cubicBezTo>
                    <a:pt x="8165" y="5470"/>
                    <a:pt x="8135" y="5454"/>
                    <a:pt x="8115" y="5454"/>
                  </a:cubicBezTo>
                  <a:cubicBezTo>
                    <a:pt x="8105" y="5454"/>
                    <a:pt x="8098" y="5458"/>
                    <a:pt x="8098" y="5470"/>
                  </a:cubicBezTo>
                  <a:cubicBezTo>
                    <a:pt x="8098" y="5496"/>
                    <a:pt x="8174" y="5496"/>
                    <a:pt x="8174" y="5533"/>
                  </a:cubicBezTo>
                  <a:cubicBezTo>
                    <a:pt x="8198" y="5581"/>
                    <a:pt x="8173" y="5598"/>
                    <a:pt x="8142" y="5598"/>
                  </a:cubicBezTo>
                  <a:cubicBezTo>
                    <a:pt x="8108" y="5598"/>
                    <a:pt x="8067" y="5578"/>
                    <a:pt x="8073" y="5559"/>
                  </a:cubicBezTo>
                  <a:lnTo>
                    <a:pt x="8073" y="5559"/>
                  </a:lnTo>
                  <a:cubicBezTo>
                    <a:pt x="8110" y="5582"/>
                    <a:pt x="8131" y="5592"/>
                    <a:pt x="8141" y="5592"/>
                  </a:cubicBezTo>
                  <a:cubicBezTo>
                    <a:pt x="8177" y="5592"/>
                    <a:pt x="8069" y="5470"/>
                    <a:pt x="8061" y="5470"/>
                  </a:cubicBezTo>
                  <a:cubicBezTo>
                    <a:pt x="8061" y="5470"/>
                    <a:pt x="8061" y="5470"/>
                    <a:pt x="8061" y="5470"/>
                  </a:cubicBezTo>
                  <a:lnTo>
                    <a:pt x="8061" y="5470"/>
                  </a:lnTo>
                  <a:cubicBezTo>
                    <a:pt x="8061" y="5437"/>
                    <a:pt x="8096" y="5422"/>
                    <a:pt x="8127" y="5422"/>
                  </a:cubicBezTo>
                  <a:close/>
                  <a:moveTo>
                    <a:pt x="3420" y="5357"/>
                  </a:moveTo>
                  <a:cubicBezTo>
                    <a:pt x="3483" y="5357"/>
                    <a:pt x="3458" y="5533"/>
                    <a:pt x="3471" y="5596"/>
                  </a:cubicBezTo>
                  <a:cubicBezTo>
                    <a:pt x="3461" y="5600"/>
                    <a:pt x="3453" y="5601"/>
                    <a:pt x="3448" y="5601"/>
                  </a:cubicBezTo>
                  <a:cubicBezTo>
                    <a:pt x="3433" y="5601"/>
                    <a:pt x="3433" y="5589"/>
                    <a:pt x="3433" y="5571"/>
                  </a:cubicBezTo>
                  <a:cubicBezTo>
                    <a:pt x="3408" y="5571"/>
                    <a:pt x="3370" y="5587"/>
                    <a:pt x="3339" y="5587"/>
                  </a:cubicBezTo>
                  <a:cubicBezTo>
                    <a:pt x="3307" y="5587"/>
                    <a:pt x="3282" y="5571"/>
                    <a:pt x="3282" y="5508"/>
                  </a:cubicBezTo>
                  <a:cubicBezTo>
                    <a:pt x="3282" y="5430"/>
                    <a:pt x="3312" y="5415"/>
                    <a:pt x="3346" y="5415"/>
                  </a:cubicBezTo>
                  <a:cubicBezTo>
                    <a:pt x="3367" y="5415"/>
                    <a:pt x="3389" y="5420"/>
                    <a:pt x="3408" y="5420"/>
                  </a:cubicBezTo>
                  <a:lnTo>
                    <a:pt x="3420" y="5458"/>
                  </a:lnTo>
                  <a:lnTo>
                    <a:pt x="3420" y="5357"/>
                  </a:lnTo>
                  <a:close/>
                  <a:moveTo>
                    <a:pt x="6376" y="5559"/>
                  </a:moveTo>
                  <a:cubicBezTo>
                    <a:pt x="6413" y="5559"/>
                    <a:pt x="6401" y="5584"/>
                    <a:pt x="6401" y="5596"/>
                  </a:cubicBezTo>
                  <a:cubicBezTo>
                    <a:pt x="6394" y="5600"/>
                    <a:pt x="6388" y="5602"/>
                    <a:pt x="6383" y="5602"/>
                  </a:cubicBezTo>
                  <a:cubicBezTo>
                    <a:pt x="6356" y="5602"/>
                    <a:pt x="6344" y="5559"/>
                    <a:pt x="6376" y="5559"/>
                  </a:cubicBezTo>
                  <a:close/>
                  <a:moveTo>
                    <a:pt x="3094" y="5345"/>
                  </a:moveTo>
                  <a:cubicBezTo>
                    <a:pt x="3156" y="5345"/>
                    <a:pt x="3131" y="5533"/>
                    <a:pt x="3144" y="5596"/>
                  </a:cubicBezTo>
                  <a:cubicBezTo>
                    <a:pt x="3134" y="5599"/>
                    <a:pt x="3127" y="5601"/>
                    <a:pt x="3120" y="5601"/>
                  </a:cubicBezTo>
                  <a:cubicBezTo>
                    <a:pt x="3101" y="5601"/>
                    <a:pt x="3097" y="5587"/>
                    <a:pt x="3106" y="5559"/>
                  </a:cubicBezTo>
                  <a:cubicBezTo>
                    <a:pt x="3081" y="5559"/>
                    <a:pt x="3068" y="5596"/>
                    <a:pt x="3031" y="5596"/>
                  </a:cubicBezTo>
                  <a:cubicBezTo>
                    <a:pt x="3017" y="5602"/>
                    <a:pt x="3003" y="5605"/>
                    <a:pt x="2991" y="5605"/>
                  </a:cubicBezTo>
                  <a:cubicBezTo>
                    <a:pt x="2952" y="5605"/>
                    <a:pt x="2919" y="5580"/>
                    <a:pt x="2903" y="5546"/>
                  </a:cubicBezTo>
                  <a:lnTo>
                    <a:pt x="2842" y="5546"/>
                  </a:lnTo>
                  <a:cubicBezTo>
                    <a:pt x="2754" y="5533"/>
                    <a:pt x="2679" y="5433"/>
                    <a:pt x="2754" y="5382"/>
                  </a:cubicBezTo>
                  <a:lnTo>
                    <a:pt x="2767" y="5382"/>
                  </a:lnTo>
                  <a:cubicBezTo>
                    <a:pt x="2783" y="5373"/>
                    <a:pt x="2801" y="5368"/>
                    <a:pt x="2819" y="5368"/>
                  </a:cubicBezTo>
                  <a:cubicBezTo>
                    <a:pt x="2859" y="5368"/>
                    <a:pt x="2897" y="5391"/>
                    <a:pt x="2911" y="5433"/>
                  </a:cubicBezTo>
                  <a:lnTo>
                    <a:pt x="2911" y="5433"/>
                  </a:lnTo>
                  <a:cubicBezTo>
                    <a:pt x="2919" y="5423"/>
                    <a:pt x="2930" y="5415"/>
                    <a:pt x="2943" y="5408"/>
                  </a:cubicBezTo>
                  <a:lnTo>
                    <a:pt x="2943" y="5408"/>
                  </a:lnTo>
                  <a:lnTo>
                    <a:pt x="2955" y="5445"/>
                  </a:lnTo>
                  <a:cubicBezTo>
                    <a:pt x="2972" y="5424"/>
                    <a:pt x="2987" y="5417"/>
                    <a:pt x="3002" y="5417"/>
                  </a:cubicBezTo>
                  <a:cubicBezTo>
                    <a:pt x="3032" y="5417"/>
                    <a:pt x="3060" y="5445"/>
                    <a:pt x="3094" y="5445"/>
                  </a:cubicBezTo>
                  <a:lnTo>
                    <a:pt x="3094" y="5345"/>
                  </a:lnTo>
                  <a:close/>
                  <a:moveTo>
                    <a:pt x="4250" y="5433"/>
                  </a:moveTo>
                  <a:cubicBezTo>
                    <a:pt x="4276" y="5433"/>
                    <a:pt x="4288" y="5445"/>
                    <a:pt x="4288" y="5470"/>
                  </a:cubicBezTo>
                  <a:lnTo>
                    <a:pt x="4288" y="5482"/>
                  </a:lnTo>
                  <a:lnTo>
                    <a:pt x="4288" y="5482"/>
                  </a:lnTo>
                  <a:cubicBezTo>
                    <a:pt x="4270" y="5515"/>
                    <a:pt x="4288" y="5574"/>
                    <a:pt x="4288" y="5609"/>
                  </a:cubicBezTo>
                  <a:cubicBezTo>
                    <a:pt x="4238" y="5609"/>
                    <a:pt x="4250" y="5533"/>
                    <a:pt x="4250" y="5483"/>
                  </a:cubicBezTo>
                  <a:lnTo>
                    <a:pt x="4250" y="5433"/>
                  </a:lnTo>
                  <a:close/>
                  <a:moveTo>
                    <a:pt x="3684" y="5438"/>
                  </a:moveTo>
                  <a:cubicBezTo>
                    <a:pt x="3756" y="5442"/>
                    <a:pt x="3753" y="5549"/>
                    <a:pt x="3773" y="5609"/>
                  </a:cubicBezTo>
                  <a:cubicBezTo>
                    <a:pt x="3766" y="5612"/>
                    <a:pt x="3760" y="5614"/>
                    <a:pt x="3755" y="5614"/>
                  </a:cubicBezTo>
                  <a:cubicBezTo>
                    <a:pt x="3742" y="5614"/>
                    <a:pt x="3735" y="5602"/>
                    <a:pt x="3735" y="5584"/>
                  </a:cubicBezTo>
                  <a:cubicBezTo>
                    <a:pt x="3713" y="5584"/>
                    <a:pt x="3675" y="5600"/>
                    <a:pt x="3647" y="5600"/>
                  </a:cubicBezTo>
                  <a:cubicBezTo>
                    <a:pt x="3625" y="5600"/>
                    <a:pt x="3609" y="5591"/>
                    <a:pt x="3609" y="5559"/>
                  </a:cubicBezTo>
                  <a:cubicBezTo>
                    <a:pt x="3609" y="5496"/>
                    <a:pt x="3685" y="5496"/>
                    <a:pt x="3722" y="5496"/>
                  </a:cubicBezTo>
                  <a:cubicBezTo>
                    <a:pt x="3718" y="5458"/>
                    <a:pt x="3702" y="5443"/>
                    <a:pt x="3684" y="5438"/>
                  </a:cubicBezTo>
                  <a:close/>
                  <a:moveTo>
                    <a:pt x="3838" y="5424"/>
                  </a:moveTo>
                  <a:cubicBezTo>
                    <a:pt x="3844" y="5424"/>
                    <a:pt x="3848" y="5431"/>
                    <a:pt x="3848" y="5445"/>
                  </a:cubicBezTo>
                  <a:lnTo>
                    <a:pt x="3898" y="5445"/>
                  </a:lnTo>
                  <a:cubicBezTo>
                    <a:pt x="3911" y="5445"/>
                    <a:pt x="3911" y="5458"/>
                    <a:pt x="3923" y="5458"/>
                  </a:cubicBezTo>
                  <a:lnTo>
                    <a:pt x="4049" y="5458"/>
                  </a:lnTo>
                  <a:cubicBezTo>
                    <a:pt x="4100" y="5470"/>
                    <a:pt x="4100" y="5508"/>
                    <a:pt x="4112" y="5621"/>
                  </a:cubicBezTo>
                  <a:cubicBezTo>
                    <a:pt x="4037" y="5621"/>
                    <a:pt x="4100" y="5483"/>
                    <a:pt x="4037" y="5470"/>
                  </a:cubicBezTo>
                  <a:lnTo>
                    <a:pt x="4011" y="5470"/>
                  </a:lnTo>
                  <a:cubicBezTo>
                    <a:pt x="3961" y="5496"/>
                    <a:pt x="3986" y="5571"/>
                    <a:pt x="3986" y="5609"/>
                  </a:cubicBezTo>
                  <a:cubicBezTo>
                    <a:pt x="3923" y="5609"/>
                    <a:pt x="3974" y="5496"/>
                    <a:pt x="3936" y="5470"/>
                  </a:cubicBezTo>
                  <a:lnTo>
                    <a:pt x="3873" y="5470"/>
                  </a:lnTo>
                  <a:cubicBezTo>
                    <a:pt x="3835" y="5496"/>
                    <a:pt x="3861" y="5571"/>
                    <a:pt x="3861" y="5609"/>
                  </a:cubicBezTo>
                  <a:cubicBezTo>
                    <a:pt x="3798" y="5609"/>
                    <a:pt x="3823" y="5533"/>
                    <a:pt x="3823" y="5483"/>
                  </a:cubicBezTo>
                  <a:lnTo>
                    <a:pt x="3823" y="5433"/>
                  </a:lnTo>
                  <a:cubicBezTo>
                    <a:pt x="3828" y="5428"/>
                    <a:pt x="3833" y="5424"/>
                    <a:pt x="3838" y="5424"/>
                  </a:cubicBezTo>
                  <a:close/>
                  <a:moveTo>
                    <a:pt x="4361" y="5451"/>
                  </a:moveTo>
                  <a:cubicBezTo>
                    <a:pt x="4370" y="5451"/>
                    <a:pt x="4379" y="5453"/>
                    <a:pt x="4389" y="5458"/>
                  </a:cubicBezTo>
                  <a:cubicBezTo>
                    <a:pt x="4426" y="5483"/>
                    <a:pt x="4426" y="5571"/>
                    <a:pt x="4426" y="5621"/>
                  </a:cubicBezTo>
                  <a:cubicBezTo>
                    <a:pt x="4351" y="5621"/>
                    <a:pt x="4426" y="5470"/>
                    <a:pt x="4338" y="5458"/>
                  </a:cubicBezTo>
                  <a:cubicBezTo>
                    <a:pt x="4337" y="5458"/>
                    <a:pt x="4336" y="5458"/>
                    <a:pt x="4334" y="5458"/>
                  </a:cubicBezTo>
                  <a:lnTo>
                    <a:pt x="4334" y="5458"/>
                  </a:lnTo>
                  <a:cubicBezTo>
                    <a:pt x="4342" y="5454"/>
                    <a:pt x="4351" y="5451"/>
                    <a:pt x="4361" y="5451"/>
                  </a:cubicBezTo>
                  <a:close/>
                  <a:moveTo>
                    <a:pt x="4564" y="5482"/>
                  </a:moveTo>
                  <a:cubicBezTo>
                    <a:pt x="4568" y="5482"/>
                    <a:pt x="4573" y="5483"/>
                    <a:pt x="4577" y="5483"/>
                  </a:cubicBezTo>
                  <a:cubicBezTo>
                    <a:pt x="4711" y="5483"/>
                    <a:pt x="4704" y="5635"/>
                    <a:pt x="4591" y="5635"/>
                  </a:cubicBezTo>
                  <a:cubicBezTo>
                    <a:pt x="4587" y="5635"/>
                    <a:pt x="4582" y="5634"/>
                    <a:pt x="4577" y="5634"/>
                  </a:cubicBezTo>
                  <a:lnTo>
                    <a:pt x="4577" y="5647"/>
                  </a:lnTo>
                  <a:cubicBezTo>
                    <a:pt x="4468" y="5647"/>
                    <a:pt x="4441" y="5482"/>
                    <a:pt x="4564" y="5482"/>
                  </a:cubicBezTo>
                  <a:close/>
                  <a:moveTo>
                    <a:pt x="4728" y="5466"/>
                  </a:moveTo>
                  <a:cubicBezTo>
                    <a:pt x="4746" y="5466"/>
                    <a:pt x="4750" y="5477"/>
                    <a:pt x="4741" y="5496"/>
                  </a:cubicBezTo>
                  <a:cubicBezTo>
                    <a:pt x="4769" y="5496"/>
                    <a:pt x="4790" y="5474"/>
                    <a:pt x="4815" y="5474"/>
                  </a:cubicBezTo>
                  <a:cubicBezTo>
                    <a:pt x="4823" y="5474"/>
                    <a:pt x="4832" y="5477"/>
                    <a:pt x="4841" y="5483"/>
                  </a:cubicBezTo>
                  <a:cubicBezTo>
                    <a:pt x="4892" y="5508"/>
                    <a:pt x="4892" y="5596"/>
                    <a:pt x="4892" y="5647"/>
                  </a:cubicBezTo>
                  <a:cubicBezTo>
                    <a:pt x="4804" y="5647"/>
                    <a:pt x="4892" y="5508"/>
                    <a:pt x="4804" y="5508"/>
                  </a:cubicBezTo>
                  <a:lnTo>
                    <a:pt x="4804" y="5496"/>
                  </a:lnTo>
                  <a:cubicBezTo>
                    <a:pt x="4728" y="5496"/>
                    <a:pt x="4753" y="5596"/>
                    <a:pt x="4753" y="5647"/>
                  </a:cubicBezTo>
                  <a:cubicBezTo>
                    <a:pt x="4691" y="5647"/>
                    <a:pt x="4716" y="5533"/>
                    <a:pt x="4703" y="5470"/>
                  </a:cubicBezTo>
                  <a:cubicBezTo>
                    <a:pt x="4713" y="5467"/>
                    <a:pt x="4722" y="5466"/>
                    <a:pt x="4728" y="5466"/>
                  </a:cubicBezTo>
                  <a:close/>
                  <a:moveTo>
                    <a:pt x="8417" y="5468"/>
                  </a:moveTo>
                  <a:cubicBezTo>
                    <a:pt x="8449" y="5468"/>
                    <a:pt x="8476" y="5498"/>
                    <a:pt x="8476" y="5546"/>
                  </a:cubicBezTo>
                  <a:lnTo>
                    <a:pt x="8501" y="5571"/>
                  </a:lnTo>
                  <a:cubicBezTo>
                    <a:pt x="8501" y="5579"/>
                    <a:pt x="8487" y="5582"/>
                    <a:pt x="8468" y="5582"/>
                  </a:cubicBezTo>
                  <a:cubicBezTo>
                    <a:pt x="8429" y="5582"/>
                    <a:pt x="8371" y="5571"/>
                    <a:pt x="8362" y="5571"/>
                  </a:cubicBezTo>
                  <a:lnTo>
                    <a:pt x="8362" y="5571"/>
                  </a:lnTo>
                  <a:cubicBezTo>
                    <a:pt x="8375" y="5659"/>
                    <a:pt x="8476" y="5609"/>
                    <a:pt x="8488" y="5659"/>
                  </a:cubicBezTo>
                  <a:cubicBezTo>
                    <a:pt x="8482" y="5660"/>
                    <a:pt x="8474" y="5661"/>
                    <a:pt x="8467" y="5661"/>
                  </a:cubicBezTo>
                  <a:cubicBezTo>
                    <a:pt x="8399" y="5661"/>
                    <a:pt x="8292" y="5612"/>
                    <a:pt x="8337" y="5533"/>
                  </a:cubicBezTo>
                  <a:cubicBezTo>
                    <a:pt x="8360" y="5488"/>
                    <a:pt x="8390" y="5468"/>
                    <a:pt x="8417" y="5468"/>
                  </a:cubicBezTo>
                  <a:close/>
                  <a:moveTo>
                    <a:pt x="8555" y="5542"/>
                  </a:moveTo>
                  <a:cubicBezTo>
                    <a:pt x="8545" y="5554"/>
                    <a:pt x="8544" y="5577"/>
                    <a:pt x="8551" y="5596"/>
                  </a:cubicBezTo>
                  <a:lnTo>
                    <a:pt x="8564" y="5634"/>
                  </a:lnTo>
                  <a:cubicBezTo>
                    <a:pt x="8576" y="5659"/>
                    <a:pt x="8598" y="5659"/>
                    <a:pt x="8620" y="5659"/>
                  </a:cubicBezTo>
                  <a:cubicBezTo>
                    <a:pt x="8642" y="5659"/>
                    <a:pt x="8664" y="5659"/>
                    <a:pt x="8677" y="5684"/>
                  </a:cubicBezTo>
                  <a:cubicBezTo>
                    <a:pt x="8665" y="5689"/>
                    <a:pt x="8653" y="5691"/>
                    <a:pt x="8640" y="5691"/>
                  </a:cubicBezTo>
                  <a:cubicBezTo>
                    <a:pt x="8581" y="5691"/>
                    <a:pt x="8513" y="5648"/>
                    <a:pt x="8513" y="5596"/>
                  </a:cubicBezTo>
                  <a:cubicBezTo>
                    <a:pt x="8513" y="5571"/>
                    <a:pt x="8532" y="5553"/>
                    <a:pt x="8555" y="5542"/>
                  </a:cubicBezTo>
                  <a:close/>
                  <a:moveTo>
                    <a:pt x="5186" y="5516"/>
                  </a:moveTo>
                  <a:cubicBezTo>
                    <a:pt x="5199" y="5516"/>
                    <a:pt x="5206" y="5528"/>
                    <a:pt x="5206" y="5546"/>
                  </a:cubicBezTo>
                  <a:lnTo>
                    <a:pt x="5244" y="5546"/>
                  </a:lnTo>
                  <a:cubicBezTo>
                    <a:pt x="5256" y="5546"/>
                    <a:pt x="5269" y="5559"/>
                    <a:pt x="5282" y="5559"/>
                  </a:cubicBezTo>
                  <a:lnTo>
                    <a:pt x="5344" y="5559"/>
                  </a:lnTo>
                  <a:cubicBezTo>
                    <a:pt x="5307" y="5584"/>
                    <a:pt x="5332" y="5659"/>
                    <a:pt x="5332" y="5697"/>
                  </a:cubicBezTo>
                  <a:cubicBezTo>
                    <a:pt x="5256" y="5697"/>
                    <a:pt x="5307" y="5596"/>
                    <a:pt x="5269" y="5559"/>
                  </a:cubicBezTo>
                  <a:lnTo>
                    <a:pt x="5219" y="5559"/>
                  </a:lnTo>
                  <a:cubicBezTo>
                    <a:pt x="5194" y="5571"/>
                    <a:pt x="5219" y="5659"/>
                    <a:pt x="5219" y="5684"/>
                  </a:cubicBezTo>
                  <a:cubicBezTo>
                    <a:pt x="5143" y="5684"/>
                    <a:pt x="5181" y="5584"/>
                    <a:pt x="5168" y="5521"/>
                  </a:cubicBezTo>
                  <a:cubicBezTo>
                    <a:pt x="5175" y="5517"/>
                    <a:pt x="5181" y="5516"/>
                    <a:pt x="5186" y="5516"/>
                  </a:cubicBezTo>
                  <a:close/>
                  <a:moveTo>
                    <a:pt x="8740" y="5458"/>
                  </a:moveTo>
                  <a:lnTo>
                    <a:pt x="8740" y="5496"/>
                  </a:lnTo>
                  <a:cubicBezTo>
                    <a:pt x="8714" y="5496"/>
                    <a:pt x="8802" y="5571"/>
                    <a:pt x="8802" y="5571"/>
                  </a:cubicBezTo>
                  <a:cubicBezTo>
                    <a:pt x="8796" y="5571"/>
                    <a:pt x="8790" y="5570"/>
                    <a:pt x="8785" y="5570"/>
                  </a:cubicBezTo>
                  <a:cubicBezTo>
                    <a:pt x="8664" y="5570"/>
                    <a:pt x="8802" y="5697"/>
                    <a:pt x="8802" y="5709"/>
                  </a:cubicBezTo>
                  <a:cubicBezTo>
                    <a:pt x="8794" y="5711"/>
                    <a:pt x="8786" y="5712"/>
                    <a:pt x="8779" y="5712"/>
                  </a:cubicBezTo>
                  <a:cubicBezTo>
                    <a:pt x="8687" y="5712"/>
                    <a:pt x="8747" y="5570"/>
                    <a:pt x="8677" y="5559"/>
                  </a:cubicBezTo>
                  <a:lnTo>
                    <a:pt x="8677" y="5533"/>
                  </a:lnTo>
                  <a:cubicBezTo>
                    <a:pt x="8740" y="5521"/>
                    <a:pt x="8677" y="5458"/>
                    <a:pt x="8740" y="5458"/>
                  </a:cubicBezTo>
                  <a:close/>
                  <a:moveTo>
                    <a:pt x="4965" y="5527"/>
                  </a:moveTo>
                  <a:cubicBezTo>
                    <a:pt x="5013" y="5527"/>
                    <a:pt x="4952" y="5647"/>
                    <a:pt x="5030" y="5647"/>
                  </a:cubicBezTo>
                  <a:lnTo>
                    <a:pt x="5043" y="5684"/>
                  </a:lnTo>
                  <a:cubicBezTo>
                    <a:pt x="5118" y="5684"/>
                    <a:pt x="5080" y="5584"/>
                    <a:pt x="5080" y="5546"/>
                  </a:cubicBezTo>
                  <a:cubicBezTo>
                    <a:pt x="5143" y="5546"/>
                    <a:pt x="5118" y="5647"/>
                    <a:pt x="5131" y="5709"/>
                  </a:cubicBezTo>
                  <a:cubicBezTo>
                    <a:pt x="5121" y="5713"/>
                    <a:pt x="5112" y="5714"/>
                    <a:pt x="5106" y="5714"/>
                  </a:cubicBezTo>
                  <a:cubicBezTo>
                    <a:pt x="5088" y="5714"/>
                    <a:pt x="5084" y="5703"/>
                    <a:pt x="5093" y="5684"/>
                  </a:cubicBezTo>
                  <a:lnTo>
                    <a:pt x="5093" y="5684"/>
                  </a:lnTo>
                  <a:cubicBezTo>
                    <a:pt x="5080" y="5684"/>
                    <a:pt x="5043" y="5709"/>
                    <a:pt x="5030" y="5709"/>
                  </a:cubicBezTo>
                  <a:cubicBezTo>
                    <a:pt x="4942" y="5709"/>
                    <a:pt x="4955" y="5596"/>
                    <a:pt x="4942" y="5533"/>
                  </a:cubicBezTo>
                  <a:cubicBezTo>
                    <a:pt x="4952" y="5529"/>
                    <a:pt x="4959" y="5527"/>
                    <a:pt x="4965" y="5527"/>
                  </a:cubicBezTo>
                  <a:close/>
                  <a:moveTo>
                    <a:pt x="5395" y="5559"/>
                  </a:moveTo>
                  <a:cubicBezTo>
                    <a:pt x="5445" y="5584"/>
                    <a:pt x="5458" y="5609"/>
                    <a:pt x="5458" y="5722"/>
                  </a:cubicBezTo>
                  <a:cubicBezTo>
                    <a:pt x="5382" y="5722"/>
                    <a:pt x="5445" y="5584"/>
                    <a:pt x="5382" y="5559"/>
                  </a:cubicBezTo>
                  <a:close/>
                  <a:moveTo>
                    <a:pt x="7444" y="5684"/>
                  </a:moveTo>
                  <a:lnTo>
                    <a:pt x="7444" y="5684"/>
                  </a:lnTo>
                  <a:cubicBezTo>
                    <a:pt x="7482" y="5697"/>
                    <a:pt x="7470" y="5697"/>
                    <a:pt x="7470" y="5709"/>
                  </a:cubicBezTo>
                  <a:lnTo>
                    <a:pt x="7470" y="5722"/>
                  </a:lnTo>
                  <a:cubicBezTo>
                    <a:pt x="7465" y="5723"/>
                    <a:pt x="7461" y="5724"/>
                    <a:pt x="7458" y="5724"/>
                  </a:cubicBezTo>
                  <a:cubicBezTo>
                    <a:pt x="7427" y="5724"/>
                    <a:pt x="7411" y="5684"/>
                    <a:pt x="7444" y="5684"/>
                  </a:cubicBezTo>
                  <a:close/>
                  <a:moveTo>
                    <a:pt x="8891" y="5537"/>
                  </a:moveTo>
                  <a:cubicBezTo>
                    <a:pt x="8935" y="5537"/>
                    <a:pt x="8991" y="5577"/>
                    <a:pt x="8991" y="5634"/>
                  </a:cubicBezTo>
                  <a:lnTo>
                    <a:pt x="9004" y="5647"/>
                  </a:lnTo>
                  <a:lnTo>
                    <a:pt x="9004" y="5647"/>
                  </a:lnTo>
                  <a:lnTo>
                    <a:pt x="8878" y="5634"/>
                  </a:lnTo>
                  <a:lnTo>
                    <a:pt x="8878" y="5634"/>
                  </a:lnTo>
                  <a:cubicBezTo>
                    <a:pt x="8891" y="5722"/>
                    <a:pt x="8991" y="5659"/>
                    <a:pt x="9004" y="5722"/>
                  </a:cubicBezTo>
                  <a:cubicBezTo>
                    <a:pt x="8994" y="5724"/>
                    <a:pt x="8985" y="5724"/>
                    <a:pt x="8975" y="5724"/>
                  </a:cubicBezTo>
                  <a:cubicBezTo>
                    <a:pt x="8910" y="5724"/>
                    <a:pt x="8851" y="5687"/>
                    <a:pt x="8840" y="5621"/>
                  </a:cubicBezTo>
                  <a:cubicBezTo>
                    <a:pt x="8829" y="5561"/>
                    <a:pt x="8857" y="5537"/>
                    <a:pt x="8891" y="5537"/>
                  </a:cubicBezTo>
                  <a:close/>
                  <a:moveTo>
                    <a:pt x="5520" y="5533"/>
                  </a:moveTo>
                  <a:cubicBezTo>
                    <a:pt x="5546" y="5533"/>
                    <a:pt x="5558" y="5533"/>
                    <a:pt x="5558" y="5571"/>
                  </a:cubicBezTo>
                  <a:lnTo>
                    <a:pt x="5659" y="5559"/>
                  </a:lnTo>
                  <a:cubicBezTo>
                    <a:pt x="5659" y="5571"/>
                    <a:pt x="5671" y="5584"/>
                    <a:pt x="5671" y="5584"/>
                  </a:cubicBezTo>
                  <a:cubicBezTo>
                    <a:pt x="5690" y="5565"/>
                    <a:pt x="5708" y="5554"/>
                    <a:pt x="5727" y="5554"/>
                  </a:cubicBezTo>
                  <a:cubicBezTo>
                    <a:pt x="5733" y="5554"/>
                    <a:pt x="5740" y="5555"/>
                    <a:pt x="5747" y="5559"/>
                  </a:cubicBezTo>
                  <a:cubicBezTo>
                    <a:pt x="5822" y="5559"/>
                    <a:pt x="5810" y="5672"/>
                    <a:pt x="5822" y="5735"/>
                  </a:cubicBezTo>
                  <a:cubicBezTo>
                    <a:pt x="5736" y="5735"/>
                    <a:pt x="5806" y="5591"/>
                    <a:pt x="5728" y="5584"/>
                  </a:cubicBezTo>
                  <a:lnTo>
                    <a:pt x="5728" y="5584"/>
                  </a:lnTo>
                  <a:cubicBezTo>
                    <a:pt x="5661" y="5590"/>
                    <a:pt x="5697" y="5685"/>
                    <a:pt x="5697" y="5722"/>
                  </a:cubicBezTo>
                  <a:cubicBezTo>
                    <a:pt x="5608" y="5722"/>
                    <a:pt x="5697" y="5571"/>
                    <a:pt x="5608" y="5571"/>
                  </a:cubicBezTo>
                  <a:cubicBezTo>
                    <a:pt x="5604" y="5570"/>
                    <a:pt x="5600" y="5570"/>
                    <a:pt x="5596" y="5570"/>
                  </a:cubicBezTo>
                  <a:cubicBezTo>
                    <a:pt x="5526" y="5570"/>
                    <a:pt x="5571" y="5674"/>
                    <a:pt x="5571" y="5709"/>
                  </a:cubicBezTo>
                  <a:cubicBezTo>
                    <a:pt x="5508" y="5709"/>
                    <a:pt x="5533" y="5596"/>
                    <a:pt x="5520" y="5533"/>
                  </a:cubicBezTo>
                  <a:close/>
                  <a:moveTo>
                    <a:pt x="9047" y="5512"/>
                  </a:moveTo>
                  <a:cubicBezTo>
                    <a:pt x="9051" y="5512"/>
                    <a:pt x="9059" y="5538"/>
                    <a:pt x="9067" y="5546"/>
                  </a:cubicBezTo>
                  <a:lnTo>
                    <a:pt x="9079" y="5546"/>
                  </a:lnTo>
                  <a:cubicBezTo>
                    <a:pt x="9079" y="5546"/>
                    <a:pt x="9129" y="5571"/>
                    <a:pt x="9129" y="5596"/>
                  </a:cubicBezTo>
                  <a:cubicBezTo>
                    <a:pt x="9119" y="5594"/>
                    <a:pt x="9110" y="5593"/>
                    <a:pt x="9103" y="5593"/>
                  </a:cubicBezTo>
                  <a:cubicBezTo>
                    <a:pt x="9013" y="5593"/>
                    <a:pt x="9142" y="5723"/>
                    <a:pt x="9142" y="5735"/>
                  </a:cubicBezTo>
                  <a:cubicBezTo>
                    <a:pt x="9133" y="5736"/>
                    <a:pt x="9125" y="5737"/>
                    <a:pt x="9118" y="5737"/>
                  </a:cubicBezTo>
                  <a:cubicBezTo>
                    <a:pt x="9026" y="5737"/>
                    <a:pt x="9086" y="5595"/>
                    <a:pt x="9016" y="5584"/>
                  </a:cubicBezTo>
                  <a:cubicBezTo>
                    <a:pt x="9007" y="5565"/>
                    <a:pt x="9011" y="5554"/>
                    <a:pt x="9024" y="5554"/>
                  </a:cubicBezTo>
                  <a:cubicBezTo>
                    <a:pt x="9029" y="5554"/>
                    <a:pt x="9035" y="5555"/>
                    <a:pt x="9041" y="5559"/>
                  </a:cubicBezTo>
                  <a:cubicBezTo>
                    <a:pt x="9041" y="5524"/>
                    <a:pt x="9043" y="5512"/>
                    <a:pt x="9047" y="5512"/>
                  </a:cubicBezTo>
                  <a:close/>
                  <a:moveTo>
                    <a:pt x="10186" y="5709"/>
                  </a:moveTo>
                  <a:cubicBezTo>
                    <a:pt x="10211" y="5716"/>
                    <a:pt x="10227" y="5716"/>
                    <a:pt x="10234" y="5716"/>
                  </a:cubicBezTo>
                  <a:cubicBezTo>
                    <a:pt x="10242" y="5716"/>
                    <a:pt x="10242" y="5716"/>
                    <a:pt x="10236" y="5722"/>
                  </a:cubicBezTo>
                  <a:lnTo>
                    <a:pt x="10211" y="5747"/>
                  </a:lnTo>
                  <a:cubicBezTo>
                    <a:pt x="10207" y="5751"/>
                    <a:pt x="10202" y="5753"/>
                    <a:pt x="10198" y="5753"/>
                  </a:cubicBezTo>
                  <a:cubicBezTo>
                    <a:pt x="10175" y="5753"/>
                    <a:pt x="10154" y="5709"/>
                    <a:pt x="10186" y="5709"/>
                  </a:cubicBezTo>
                  <a:close/>
                  <a:moveTo>
                    <a:pt x="9440" y="5647"/>
                  </a:moveTo>
                  <a:cubicBezTo>
                    <a:pt x="9485" y="5647"/>
                    <a:pt x="9536" y="5685"/>
                    <a:pt x="9544" y="5735"/>
                  </a:cubicBezTo>
                  <a:cubicBezTo>
                    <a:pt x="9544" y="5743"/>
                    <a:pt x="9530" y="5746"/>
                    <a:pt x="9511" y="5746"/>
                  </a:cubicBezTo>
                  <a:cubicBezTo>
                    <a:pt x="9473" y="5746"/>
                    <a:pt x="9414" y="5735"/>
                    <a:pt x="9406" y="5735"/>
                  </a:cubicBezTo>
                  <a:lnTo>
                    <a:pt x="9406" y="5735"/>
                  </a:lnTo>
                  <a:cubicBezTo>
                    <a:pt x="9408" y="5750"/>
                    <a:pt x="9412" y="5762"/>
                    <a:pt x="9418" y="5771"/>
                  </a:cubicBezTo>
                  <a:lnTo>
                    <a:pt x="9418" y="5771"/>
                  </a:lnTo>
                  <a:cubicBezTo>
                    <a:pt x="9379" y="5742"/>
                    <a:pt x="9355" y="5704"/>
                    <a:pt x="9381" y="5659"/>
                  </a:cubicBezTo>
                  <a:lnTo>
                    <a:pt x="9381" y="5659"/>
                  </a:lnTo>
                  <a:lnTo>
                    <a:pt x="9381" y="5684"/>
                  </a:lnTo>
                  <a:cubicBezTo>
                    <a:pt x="9394" y="5658"/>
                    <a:pt x="9416" y="5647"/>
                    <a:pt x="9440" y="5647"/>
                  </a:cubicBezTo>
                  <a:close/>
                  <a:moveTo>
                    <a:pt x="6154" y="5591"/>
                  </a:moveTo>
                  <a:cubicBezTo>
                    <a:pt x="6168" y="5591"/>
                    <a:pt x="6174" y="5603"/>
                    <a:pt x="6174" y="5621"/>
                  </a:cubicBezTo>
                  <a:cubicBezTo>
                    <a:pt x="6187" y="5621"/>
                    <a:pt x="6199" y="5596"/>
                    <a:pt x="6237" y="5596"/>
                  </a:cubicBezTo>
                  <a:cubicBezTo>
                    <a:pt x="6325" y="5621"/>
                    <a:pt x="6313" y="5722"/>
                    <a:pt x="6313" y="5772"/>
                  </a:cubicBezTo>
                  <a:cubicBezTo>
                    <a:pt x="6237" y="5772"/>
                    <a:pt x="6313" y="5621"/>
                    <a:pt x="6225" y="5621"/>
                  </a:cubicBezTo>
                  <a:cubicBezTo>
                    <a:pt x="6137" y="5621"/>
                    <a:pt x="6174" y="5722"/>
                    <a:pt x="6187" y="5760"/>
                  </a:cubicBezTo>
                  <a:cubicBezTo>
                    <a:pt x="6111" y="5760"/>
                    <a:pt x="6137" y="5647"/>
                    <a:pt x="6137" y="5596"/>
                  </a:cubicBezTo>
                  <a:cubicBezTo>
                    <a:pt x="6143" y="5593"/>
                    <a:pt x="6149" y="5591"/>
                    <a:pt x="6154" y="5591"/>
                  </a:cubicBezTo>
                  <a:close/>
                  <a:moveTo>
                    <a:pt x="6363" y="5621"/>
                  </a:moveTo>
                  <a:cubicBezTo>
                    <a:pt x="6426" y="5634"/>
                    <a:pt x="6413" y="5735"/>
                    <a:pt x="6413" y="5797"/>
                  </a:cubicBezTo>
                  <a:lnTo>
                    <a:pt x="6376" y="5797"/>
                  </a:lnTo>
                  <a:lnTo>
                    <a:pt x="6363" y="5621"/>
                  </a:lnTo>
                  <a:close/>
                  <a:moveTo>
                    <a:pt x="9280" y="5596"/>
                  </a:moveTo>
                  <a:lnTo>
                    <a:pt x="9293" y="5621"/>
                  </a:lnTo>
                  <a:cubicBezTo>
                    <a:pt x="9356" y="5634"/>
                    <a:pt x="9331" y="5735"/>
                    <a:pt x="9343" y="5797"/>
                  </a:cubicBezTo>
                  <a:cubicBezTo>
                    <a:pt x="9318" y="5797"/>
                    <a:pt x="9305" y="5785"/>
                    <a:pt x="9305" y="5760"/>
                  </a:cubicBezTo>
                  <a:cubicBezTo>
                    <a:pt x="9287" y="5760"/>
                    <a:pt x="9268" y="5781"/>
                    <a:pt x="9244" y="5781"/>
                  </a:cubicBezTo>
                  <a:cubicBezTo>
                    <a:pt x="9236" y="5781"/>
                    <a:pt x="9227" y="5779"/>
                    <a:pt x="9217" y="5772"/>
                  </a:cubicBezTo>
                  <a:cubicBezTo>
                    <a:pt x="9167" y="5747"/>
                    <a:pt x="9167" y="5659"/>
                    <a:pt x="9167" y="5609"/>
                  </a:cubicBezTo>
                  <a:lnTo>
                    <a:pt x="9167" y="5609"/>
                  </a:lnTo>
                  <a:cubicBezTo>
                    <a:pt x="9243" y="5621"/>
                    <a:pt x="9167" y="5747"/>
                    <a:pt x="9255" y="5760"/>
                  </a:cubicBezTo>
                  <a:cubicBezTo>
                    <a:pt x="9262" y="5762"/>
                    <a:pt x="9268" y="5763"/>
                    <a:pt x="9273" y="5763"/>
                  </a:cubicBezTo>
                  <a:cubicBezTo>
                    <a:pt x="9336" y="5763"/>
                    <a:pt x="9292" y="5631"/>
                    <a:pt x="9280" y="5596"/>
                  </a:cubicBezTo>
                  <a:close/>
                  <a:moveTo>
                    <a:pt x="5835" y="5571"/>
                  </a:moveTo>
                  <a:cubicBezTo>
                    <a:pt x="5898" y="5571"/>
                    <a:pt x="5910" y="5709"/>
                    <a:pt x="5935" y="5709"/>
                  </a:cubicBezTo>
                  <a:lnTo>
                    <a:pt x="5986" y="5584"/>
                  </a:lnTo>
                  <a:lnTo>
                    <a:pt x="6023" y="5584"/>
                  </a:lnTo>
                  <a:cubicBezTo>
                    <a:pt x="6013" y="5605"/>
                    <a:pt x="5932" y="5811"/>
                    <a:pt x="5884" y="5811"/>
                  </a:cubicBezTo>
                  <a:cubicBezTo>
                    <a:pt x="5874" y="5811"/>
                    <a:pt x="5866" y="5803"/>
                    <a:pt x="5860" y="5785"/>
                  </a:cubicBezTo>
                  <a:cubicBezTo>
                    <a:pt x="5986" y="5772"/>
                    <a:pt x="5860" y="5621"/>
                    <a:pt x="5822" y="5571"/>
                  </a:cubicBezTo>
                  <a:close/>
                  <a:moveTo>
                    <a:pt x="6451" y="5559"/>
                  </a:moveTo>
                  <a:cubicBezTo>
                    <a:pt x="6514" y="5559"/>
                    <a:pt x="6476" y="5659"/>
                    <a:pt x="6489" y="5659"/>
                  </a:cubicBezTo>
                  <a:lnTo>
                    <a:pt x="6489" y="5659"/>
                  </a:lnTo>
                  <a:cubicBezTo>
                    <a:pt x="6504" y="5640"/>
                    <a:pt x="6523" y="5632"/>
                    <a:pt x="6543" y="5632"/>
                  </a:cubicBezTo>
                  <a:cubicBezTo>
                    <a:pt x="6600" y="5632"/>
                    <a:pt x="6662" y="5703"/>
                    <a:pt x="6652" y="5760"/>
                  </a:cubicBezTo>
                  <a:lnTo>
                    <a:pt x="6652" y="5747"/>
                  </a:lnTo>
                  <a:cubicBezTo>
                    <a:pt x="6642" y="5798"/>
                    <a:pt x="6624" y="5814"/>
                    <a:pt x="6602" y="5814"/>
                  </a:cubicBezTo>
                  <a:cubicBezTo>
                    <a:pt x="6570" y="5814"/>
                    <a:pt x="6531" y="5780"/>
                    <a:pt x="6501" y="5772"/>
                  </a:cubicBezTo>
                  <a:cubicBezTo>
                    <a:pt x="6501" y="5797"/>
                    <a:pt x="6499" y="5805"/>
                    <a:pt x="6495" y="5805"/>
                  </a:cubicBezTo>
                  <a:cubicBezTo>
                    <a:pt x="6486" y="5805"/>
                    <a:pt x="6472" y="5768"/>
                    <a:pt x="6464" y="5760"/>
                  </a:cubicBezTo>
                  <a:cubicBezTo>
                    <a:pt x="6451" y="5684"/>
                    <a:pt x="6451" y="5621"/>
                    <a:pt x="6451" y="5559"/>
                  </a:cubicBezTo>
                  <a:close/>
                  <a:moveTo>
                    <a:pt x="9462" y="5796"/>
                  </a:moveTo>
                  <a:cubicBezTo>
                    <a:pt x="9494" y="5801"/>
                    <a:pt x="9531" y="5795"/>
                    <a:pt x="9544" y="5823"/>
                  </a:cubicBezTo>
                  <a:cubicBezTo>
                    <a:pt x="9520" y="5819"/>
                    <a:pt x="9490" y="5810"/>
                    <a:pt x="9462" y="5796"/>
                  </a:cubicBezTo>
                  <a:close/>
                  <a:moveTo>
                    <a:pt x="6665" y="5571"/>
                  </a:moveTo>
                  <a:lnTo>
                    <a:pt x="6665" y="5571"/>
                  </a:lnTo>
                  <a:cubicBezTo>
                    <a:pt x="6734" y="5583"/>
                    <a:pt x="6729" y="5626"/>
                    <a:pt x="6728" y="5672"/>
                  </a:cubicBezTo>
                  <a:lnTo>
                    <a:pt x="6728" y="5672"/>
                  </a:lnTo>
                  <a:cubicBezTo>
                    <a:pt x="6739" y="5666"/>
                    <a:pt x="6752" y="5659"/>
                    <a:pt x="6765" y="5659"/>
                  </a:cubicBezTo>
                  <a:cubicBezTo>
                    <a:pt x="6853" y="5672"/>
                    <a:pt x="6841" y="5772"/>
                    <a:pt x="6853" y="5835"/>
                  </a:cubicBezTo>
                  <a:cubicBezTo>
                    <a:pt x="6765" y="5823"/>
                    <a:pt x="6853" y="5672"/>
                    <a:pt x="6753" y="5672"/>
                  </a:cubicBezTo>
                  <a:cubicBezTo>
                    <a:pt x="6743" y="5672"/>
                    <a:pt x="6734" y="5673"/>
                    <a:pt x="6728" y="5675"/>
                  </a:cubicBezTo>
                  <a:lnTo>
                    <a:pt x="6728" y="5675"/>
                  </a:lnTo>
                  <a:cubicBezTo>
                    <a:pt x="6728" y="5674"/>
                    <a:pt x="6728" y="5673"/>
                    <a:pt x="6728" y="5672"/>
                  </a:cubicBezTo>
                  <a:lnTo>
                    <a:pt x="6728" y="5672"/>
                  </a:lnTo>
                  <a:cubicBezTo>
                    <a:pt x="6717" y="5678"/>
                    <a:pt x="6709" y="5684"/>
                    <a:pt x="6702" y="5684"/>
                  </a:cubicBezTo>
                  <a:lnTo>
                    <a:pt x="6713" y="5684"/>
                  </a:lnTo>
                  <a:cubicBezTo>
                    <a:pt x="6717" y="5681"/>
                    <a:pt x="6722" y="5678"/>
                    <a:pt x="6728" y="5675"/>
                  </a:cubicBezTo>
                  <a:lnTo>
                    <a:pt x="6728" y="5675"/>
                  </a:lnTo>
                  <a:cubicBezTo>
                    <a:pt x="6728" y="5678"/>
                    <a:pt x="6728" y="5681"/>
                    <a:pt x="6728" y="5684"/>
                  </a:cubicBezTo>
                  <a:lnTo>
                    <a:pt x="6713" y="5684"/>
                  </a:lnTo>
                  <a:cubicBezTo>
                    <a:pt x="6684" y="5712"/>
                    <a:pt x="6715" y="5780"/>
                    <a:pt x="6715" y="5810"/>
                  </a:cubicBezTo>
                  <a:cubicBezTo>
                    <a:pt x="6652" y="5810"/>
                    <a:pt x="6665" y="5634"/>
                    <a:pt x="6665" y="5571"/>
                  </a:cubicBezTo>
                  <a:close/>
                  <a:moveTo>
                    <a:pt x="9582" y="5672"/>
                  </a:moveTo>
                  <a:cubicBezTo>
                    <a:pt x="9607" y="5672"/>
                    <a:pt x="9620" y="5684"/>
                    <a:pt x="9607" y="5709"/>
                  </a:cubicBezTo>
                  <a:cubicBezTo>
                    <a:pt x="9607" y="5709"/>
                    <a:pt x="9635" y="5682"/>
                    <a:pt x="9659" y="5682"/>
                  </a:cubicBezTo>
                  <a:cubicBezTo>
                    <a:pt x="9663" y="5682"/>
                    <a:pt x="9667" y="5682"/>
                    <a:pt x="9670" y="5684"/>
                  </a:cubicBezTo>
                  <a:cubicBezTo>
                    <a:pt x="9680" y="5694"/>
                    <a:pt x="9690" y="5713"/>
                    <a:pt x="9681" y="5713"/>
                  </a:cubicBezTo>
                  <a:cubicBezTo>
                    <a:pt x="9678" y="5713"/>
                    <a:pt x="9675" y="5712"/>
                    <a:pt x="9670" y="5709"/>
                  </a:cubicBezTo>
                  <a:cubicBezTo>
                    <a:pt x="9659" y="5704"/>
                    <a:pt x="9649" y="5701"/>
                    <a:pt x="9642" y="5701"/>
                  </a:cubicBezTo>
                  <a:cubicBezTo>
                    <a:pt x="9602" y="5701"/>
                    <a:pt x="9622" y="5778"/>
                    <a:pt x="9632" y="5810"/>
                  </a:cubicBezTo>
                  <a:lnTo>
                    <a:pt x="9632" y="5848"/>
                  </a:lnTo>
                  <a:cubicBezTo>
                    <a:pt x="9570" y="5835"/>
                    <a:pt x="9582" y="5735"/>
                    <a:pt x="9582" y="5672"/>
                  </a:cubicBezTo>
                  <a:close/>
                  <a:moveTo>
                    <a:pt x="7072" y="5699"/>
                  </a:moveTo>
                  <a:cubicBezTo>
                    <a:pt x="7119" y="5699"/>
                    <a:pt x="7173" y="5734"/>
                    <a:pt x="7168" y="5795"/>
                  </a:cubicBezTo>
                  <a:lnTo>
                    <a:pt x="7168" y="5795"/>
                  </a:lnTo>
                  <a:lnTo>
                    <a:pt x="7042" y="5772"/>
                  </a:lnTo>
                  <a:lnTo>
                    <a:pt x="7042" y="5772"/>
                  </a:lnTo>
                  <a:cubicBezTo>
                    <a:pt x="7055" y="5873"/>
                    <a:pt x="7155" y="5810"/>
                    <a:pt x="7180" y="5860"/>
                  </a:cubicBezTo>
                  <a:cubicBezTo>
                    <a:pt x="7165" y="5866"/>
                    <a:pt x="7148" y="5868"/>
                    <a:pt x="7132" y="5868"/>
                  </a:cubicBezTo>
                  <a:cubicBezTo>
                    <a:pt x="7071" y="5868"/>
                    <a:pt x="7014" y="5832"/>
                    <a:pt x="7004" y="5772"/>
                  </a:cubicBezTo>
                  <a:cubicBezTo>
                    <a:pt x="6999" y="5722"/>
                    <a:pt x="7033" y="5699"/>
                    <a:pt x="7072" y="5699"/>
                  </a:cubicBezTo>
                  <a:close/>
                  <a:moveTo>
                    <a:pt x="10957" y="5833"/>
                  </a:moveTo>
                  <a:cubicBezTo>
                    <a:pt x="10959" y="5833"/>
                    <a:pt x="10962" y="5834"/>
                    <a:pt x="10965" y="5835"/>
                  </a:cubicBezTo>
                  <a:cubicBezTo>
                    <a:pt x="11003" y="5835"/>
                    <a:pt x="10978" y="5835"/>
                    <a:pt x="10965" y="5848"/>
                  </a:cubicBezTo>
                  <a:lnTo>
                    <a:pt x="10990" y="5873"/>
                  </a:lnTo>
                  <a:cubicBezTo>
                    <a:pt x="10987" y="5874"/>
                    <a:pt x="10984" y="5875"/>
                    <a:pt x="10980" y="5875"/>
                  </a:cubicBezTo>
                  <a:cubicBezTo>
                    <a:pt x="10952" y="5875"/>
                    <a:pt x="10935" y="5833"/>
                    <a:pt x="10957" y="5833"/>
                  </a:cubicBezTo>
                  <a:close/>
                  <a:moveTo>
                    <a:pt x="8689" y="5848"/>
                  </a:moveTo>
                  <a:lnTo>
                    <a:pt x="8702" y="5860"/>
                  </a:lnTo>
                  <a:cubicBezTo>
                    <a:pt x="8705" y="5857"/>
                    <a:pt x="8710" y="5855"/>
                    <a:pt x="8714" y="5855"/>
                  </a:cubicBezTo>
                  <a:cubicBezTo>
                    <a:pt x="8726" y="5855"/>
                    <a:pt x="8740" y="5867"/>
                    <a:pt x="8740" y="5885"/>
                  </a:cubicBezTo>
                  <a:cubicBezTo>
                    <a:pt x="8737" y="5888"/>
                    <a:pt x="8733" y="5889"/>
                    <a:pt x="8728" y="5889"/>
                  </a:cubicBezTo>
                  <a:cubicBezTo>
                    <a:pt x="8707" y="5889"/>
                    <a:pt x="8669" y="5868"/>
                    <a:pt x="8689" y="5848"/>
                  </a:cubicBezTo>
                  <a:close/>
                  <a:moveTo>
                    <a:pt x="9838" y="5708"/>
                  </a:moveTo>
                  <a:cubicBezTo>
                    <a:pt x="9922" y="5708"/>
                    <a:pt x="9926" y="5834"/>
                    <a:pt x="9947" y="5898"/>
                  </a:cubicBezTo>
                  <a:cubicBezTo>
                    <a:pt x="9896" y="5885"/>
                    <a:pt x="9922" y="5885"/>
                    <a:pt x="9884" y="5885"/>
                  </a:cubicBezTo>
                  <a:cubicBezTo>
                    <a:pt x="9846" y="5885"/>
                    <a:pt x="9796" y="5885"/>
                    <a:pt x="9783" y="5835"/>
                  </a:cubicBezTo>
                  <a:cubicBezTo>
                    <a:pt x="9783" y="5790"/>
                    <a:pt x="9822" y="5784"/>
                    <a:pt x="9858" y="5784"/>
                  </a:cubicBezTo>
                  <a:cubicBezTo>
                    <a:pt x="9872" y="5784"/>
                    <a:pt x="9886" y="5785"/>
                    <a:pt x="9896" y="5785"/>
                  </a:cubicBezTo>
                  <a:cubicBezTo>
                    <a:pt x="9888" y="5715"/>
                    <a:pt x="9849" y="5718"/>
                    <a:pt x="9822" y="5709"/>
                  </a:cubicBezTo>
                  <a:lnTo>
                    <a:pt x="9822" y="5709"/>
                  </a:lnTo>
                  <a:cubicBezTo>
                    <a:pt x="9828" y="5708"/>
                    <a:pt x="9833" y="5708"/>
                    <a:pt x="9838" y="5708"/>
                  </a:cubicBezTo>
                  <a:close/>
                  <a:moveTo>
                    <a:pt x="10135" y="5659"/>
                  </a:moveTo>
                  <a:cubicBezTo>
                    <a:pt x="10135" y="5735"/>
                    <a:pt x="10148" y="5810"/>
                    <a:pt x="10161" y="5898"/>
                  </a:cubicBezTo>
                  <a:cubicBezTo>
                    <a:pt x="10135" y="5898"/>
                    <a:pt x="10123" y="5898"/>
                    <a:pt x="10135" y="5860"/>
                  </a:cubicBezTo>
                  <a:lnTo>
                    <a:pt x="10123" y="5860"/>
                  </a:lnTo>
                  <a:cubicBezTo>
                    <a:pt x="10107" y="5860"/>
                    <a:pt x="10073" y="5869"/>
                    <a:pt x="10041" y="5869"/>
                  </a:cubicBezTo>
                  <a:cubicBezTo>
                    <a:pt x="9998" y="5869"/>
                    <a:pt x="9957" y="5852"/>
                    <a:pt x="9972" y="5772"/>
                  </a:cubicBezTo>
                  <a:cubicBezTo>
                    <a:pt x="9982" y="5732"/>
                    <a:pt x="9998" y="5720"/>
                    <a:pt x="10017" y="5720"/>
                  </a:cubicBezTo>
                  <a:cubicBezTo>
                    <a:pt x="10045" y="5720"/>
                    <a:pt x="10080" y="5747"/>
                    <a:pt x="10110" y="5747"/>
                  </a:cubicBezTo>
                  <a:lnTo>
                    <a:pt x="10098" y="5659"/>
                  </a:lnTo>
                  <a:close/>
                  <a:moveTo>
                    <a:pt x="7205" y="5722"/>
                  </a:moveTo>
                  <a:lnTo>
                    <a:pt x="7205" y="5722"/>
                  </a:lnTo>
                  <a:cubicBezTo>
                    <a:pt x="7281" y="5735"/>
                    <a:pt x="7205" y="5873"/>
                    <a:pt x="7294" y="5873"/>
                  </a:cubicBezTo>
                  <a:cubicBezTo>
                    <a:pt x="7394" y="5873"/>
                    <a:pt x="7344" y="5772"/>
                    <a:pt x="7344" y="5735"/>
                  </a:cubicBezTo>
                  <a:lnTo>
                    <a:pt x="7344" y="5735"/>
                  </a:lnTo>
                  <a:cubicBezTo>
                    <a:pt x="7407" y="5747"/>
                    <a:pt x="7382" y="5848"/>
                    <a:pt x="7394" y="5911"/>
                  </a:cubicBezTo>
                  <a:cubicBezTo>
                    <a:pt x="7356" y="5911"/>
                    <a:pt x="7344" y="5898"/>
                    <a:pt x="7356" y="5873"/>
                  </a:cubicBezTo>
                  <a:cubicBezTo>
                    <a:pt x="7338" y="5873"/>
                    <a:pt x="7312" y="5894"/>
                    <a:pt x="7284" y="5894"/>
                  </a:cubicBezTo>
                  <a:cubicBezTo>
                    <a:pt x="7275" y="5894"/>
                    <a:pt x="7265" y="5892"/>
                    <a:pt x="7256" y="5885"/>
                  </a:cubicBezTo>
                  <a:cubicBezTo>
                    <a:pt x="7218" y="5860"/>
                    <a:pt x="7205" y="5772"/>
                    <a:pt x="7205" y="5722"/>
                  </a:cubicBezTo>
                  <a:close/>
                  <a:moveTo>
                    <a:pt x="5432" y="5885"/>
                  </a:moveTo>
                  <a:cubicBezTo>
                    <a:pt x="5493" y="5885"/>
                    <a:pt x="5457" y="5918"/>
                    <a:pt x="5440" y="5918"/>
                  </a:cubicBezTo>
                  <a:cubicBezTo>
                    <a:pt x="5435" y="5918"/>
                    <a:pt x="5432" y="5916"/>
                    <a:pt x="5432" y="5911"/>
                  </a:cubicBezTo>
                  <a:lnTo>
                    <a:pt x="5432" y="5923"/>
                  </a:lnTo>
                  <a:cubicBezTo>
                    <a:pt x="5432" y="5923"/>
                    <a:pt x="5395" y="5885"/>
                    <a:pt x="5432" y="5885"/>
                  </a:cubicBezTo>
                  <a:close/>
                  <a:moveTo>
                    <a:pt x="7432" y="5747"/>
                  </a:moveTo>
                  <a:cubicBezTo>
                    <a:pt x="7495" y="5747"/>
                    <a:pt x="7482" y="5860"/>
                    <a:pt x="7482" y="5911"/>
                  </a:cubicBezTo>
                  <a:lnTo>
                    <a:pt x="7482" y="5923"/>
                  </a:lnTo>
                  <a:cubicBezTo>
                    <a:pt x="7419" y="5923"/>
                    <a:pt x="7444" y="5810"/>
                    <a:pt x="7432" y="5747"/>
                  </a:cubicBezTo>
                  <a:close/>
                  <a:moveTo>
                    <a:pt x="4903" y="5884"/>
                  </a:moveTo>
                  <a:cubicBezTo>
                    <a:pt x="4934" y="5884"/>
                    <a:pt x="4951" y="5906"/>
                    <a:pt x="4962" y="5937"/>
                  </a:cubicBezTo>
                  <a:lnTo>
                    <a:pt x="4962" y="5937"/>
                  </a:lnTo>
                  <a:cubicBezTo>
                    <a:pt x="4953" y="5922"/>
                    <a:pt x="4935" y="5920"/>
                    <a:pt x="4915" y="5920"/>
                  </a:cubicBezTo>
                  <a:cubicBezTo>
                    <a:pt x="4910" y="5920"/>
                    <a:pt x="4905" y="5920"/>
                    <a:pt x="4899" y="5920"/>
                  </a:cubicBezTo>
                  <a:cubicBezTo>
                    <a:pt x="4878" y="5920"/>
                    <a:pt x="4859" y="5918"/>
                    <a:pt x="4854" y="5898"/>
                  </a:cubicBezTo>
                  <a:cubicBezTo>
                    <a:pt x="4874" y="5888"/>
                    <a:pt x="4890" y="5884"/>
                    <a:pt x="4903" y="5884"/>
                  </a:cubicBezTo>
                  <a:close/>
                  <a:moveTo>
                    <a:pt x="10207" y="5781"/>
                  </a:moveTo>
                  <a:cubicBezTo>
                    <a:pt x="10259" y="5781"/>
                    <a:pt x="10250" y="5866"/>
                    <a:pt x="10261" y="5911"/>
                  </a:cubicBezTo>
                  <a:lnTo>
                    <a:pt x="10236" y="5948"/>
                  </a:lnTo>
                  <a:lnTo>
                    <a:pt x="10198" y="5948"/>
                  </a:lnTo>
                  <a:lnTo>
                    <a:pt x="10186" y="5785"/>
                  </a:lnTo>
                  <a:cubicBezTo>
                    <a:pt x="10194" y="5782"/>
                    <a:pt x="10201" y="5781"/>
                    <a:pt x="10207" y="5781"/>
                  </a:cubicBezTo>
                  <a:close/>
                  <a:moveTo>
                    <a:pt x="2716" y="5697"/>
                  </a:moveTo>
                  <a:cubicBezTo>
                    <a:pt x="2792" y="5697"/>
                    <a:pt x="2767" y="5885"/>
                    <a:pt x="2767" y="5948"/>
                  </a:cubicBezTo>
                  <a:cubicBezTo>
                    <a:pt x="2760" y="5951"/>
                    <a:pt x="2755" y="5953"/>
                    <a:pt x="2750" y="5953"/>
                  </a:cubicBezTo>
                  <a:cubicBezTo>
                    <a:pt x="2736" y="5953"/>
                    <a:pt x="2729" y="5939"/>
                    <a:pt x="2729" y="5911"/>
                  </a:cubicBezTo>
                  <a:cubicBezTo>
                    <a:pt x="2704" y="5911"/>
                    <a:pt x="2704" y="5948"/>
                    <a:pt x="2666" y="5948"/>
                  </a:cubicBezTo>
                  <a:cubicBezTo>
                    <a:pt x="2591" y="5936"/>
                    <a:pt x="2553" y="5860"/>
                    <a:pt x="2591" y="5810"/>
                  </a:cubicBezTo>
                  <a:lnTo>
                    <a:pt x="2578" y="5797"/>
                  </a:lnTo>
                  <a:cubicBezTo>
                    <a:pt x="2596" y="5774"/>
                    <a:pt x="2613" y="5766"/>
                    <a:pt x="2630" y="5766"/>
                  </a:cubicBezTo>
                  <a:cubicBezTo>
                    <a:pt x="2658" y="5766"/>
                    <a:pt x="2684" y="5789"/>
                    <a:pt x="2716" y="5797"/>
                  </a:cubicBezTo>
                  <a:lnTo>
                    <a:pt x="2716" y="5697"/>
                  </a:lnTo>
                  <a:close/>
                  <a:moveTo>
                    <a:pt x="9184" y="5921"/>
                  </a:moveTo>
                  <a:cubicBezTo>
                    <a:pt x="9186" y="5921"/>
                    <a:pt x="9189" y="5922"/>
                    <a:pt x="9192" y="5923"/>
                  </a:cubicBezTo>
                  <a:cubicBezTo>
                    <a:pt x="9243" y="5923"/>
                    <a:pt x="9230" y="5936"/>
                    <a:pt x="9217" y="5948"/>
                  </a:cubicBezTo>
                  <a:cubicBezTo>
                    <a:pt x="9213" y="5953"/>
                    <a:pt x="9209" y="5954"/>
                    <a:pt x="9204" y="5954"/>
                  </a:cubicBezTo>
                  <a:cubicBezTo>
                    <a:pt x="9184" y="5954"/>
                    <a:pt x="9166" y="5921"/>
                    <a:pt x="9184" y="5921"/>
                  </a:cubicBezTo>
                  <a:close/>
                  <a:moveTo>
                    <a:pt x="7580" y="5794"/>
                  </a:moveTo>
                  <a:cubicBezTo>
                    <a:pt x="7608" y="5794"/>
                    <a:pt x="7639" y="5810"/>
                    <a:pt x="7633" y="5823"/>
                  </a:cubicBezTo>
                  <a:lnTo>
                    <a:pt x="7595" y="5810"/>
                  </a:lnTo>
                  <a:cubicBezTo>
                    <a:pt x="7578" y="5803"/>
                    <a:pt x="7568" y="5801"/>
                    <a:pt x="7563" y="5801"/>
                  </a:cubicBezTo>
                  <a:cubicBezTo>
                    <a:pt x="7543" y="5801"/>
                    <a:pt x="7646" y="5862"/>
                    <a:pt x="7646" y="5873"/>
                  </a:cubicBezTo>
                  <a:lnTo>
                    <a:pt x="7646" y="5898"/>
                  </a:lnTo>
                  <a:cubicBezTo>
                    <a:pt x="7658" y="5942"/>
                    <a:pt x="7627" y="5958"/>
                    <a:pt x="7594" y="5958"/>
                  </a:cubicBezTo>
                  <a:cubicBezTo>
                    <a:pt x="7561" y="5958"/>
                    <a:pt x="7526" y="5942"/>
                    <a:pt x="7532" y="5923"/>
                  </a:cubicBezTo>
                  <a:lnTo>
                    <a:pt x="7532" y="5923"/>
                  </a:lnTo>
                  <a:cubicBezTo>
                    <a:pt x="7548" y="5931"/>
                    <a:pt x="7577" y="5943"/>
                    <a:pt x="7597" y="5943"/>
                  </a:cubicBezTo>
                  <a:cubicBezTo>
                    <a:pt x="7611" y="5943"/>
                    <a:pt x="7620" y="5938"/>
                    <a:pt x="7620" y="5923"/>
                  </a:cubicBezTo>
                  <a:cubicBezTo>
                    <a:pt x="7633" y="5885"/>
                    <a:pt x="7558" y="5885"/>
                    <a:pt x="7545" y="5860"/>
                  </a:cubicBezTo>
                  <a:cubicBezTo>
                    <a:pt x="7526" y="5810"/>
                    <a:pt x="7551" y="5794"/>
                    <a:pt x="7580" y="5794"/>
                  </a:cubicBezTo>
                  <a:close/>
                  <a:moveTo>
                    <a:pt x="2905" y="5772"/>
                  </a:moveTo>
                  <a:lnTo>
                    <a:pt x="2930" y="5785"/>
                  </a:lnTo>
                  <a:cubicBezTo>
                    <a:pt x="3052" y="5785"/>
                    <a:pt x="3067" y="5961"/>
                    <a:pt x="2943" y="5961"/>
                  </a:cubicBezTo>
                  <a:cubicBezTo>
                    <a:pt x="2939" y="5961"/>
                    <a:pt x="2935" y="5961"/>
                    <a:pt x="2930" y="5961"/>
                  </a:cubicBezTo>
                  <a:cubicBezTo>
                    <a:pt x="2792" y="5961"/>
                    <a:pt x="2779" y="5772"/>
                    <a:pt x="2905" y="5772"/>
                  </a:cubicBezTo>
                  <a:close/>
                  <a:moveTo>
                    <a:pt x="3405" y="5805"/>
                  </a:moveTo>
                  <a:cubicBezTo>
                    <a:pt x="3420" y="5805"/>
                    <a:pt x="3420" y="5819"/>
                    <a:pt x="3420" y="5848"/>
                  </a:cubicBezTo>
                  <a:cubicBezTo>
                    <a:pt x="3433" y="5848"/>
                    <a:pt x="3446" y="5810"/>
                    <a:pt x="3471" y="5810"/>
                  </a:cubicBezTo>
                  <a:cubicBezTo>
                    <a:pt x="3508" y="5810"/>
                    <a:pt x="3496" y="5823"/>
                    <a:pt x="3496" y="5835"/>
                  </a:cubicBezTo>
                  <a:lnTo>
                    <a:pt x="3483" y="5835"/>
                  </a:lnTo>
                  <a:cubicBezTo>
                    <a:pt x="3479" y="5834"/>
                    <a:pt x="3476" y="5834"/>
                    <a:pt x="3472" y="5834"/>
                  </a:cubicBezTo>
                  <a:cubicBezTo>
                    <a:pt x="3410" y="5834"/>
                    <a:pt x="3433" y="5938"/>
                    <a:pt x="3433" y="5973"/>
                  </a:cubicBezTo>
                  <a:cubicBezTo>
                    <a:pt x="3358" y="5973"/>
                    <a:pt x="3395" y="5860"/>
                    <a:pt x="3383" y="5810"/>
                  </a:cubicBezTo>
                  <a:cubicBezTo>
                    <a:pt x="3392" y="5807"/>
                    <a:pt x="3399" y="5805"/>
                    <a:pt x="3405" y="5805"/>
                  </a:cubicBezTo>
                  <a:close/>
                  <a:moveTo>
                    <a:pt x="7683" y="5772"/>
                  </a:moveTo>
                  <a:cubicBezTo>
                    <a:pt x="7721" y="5772"/>
                    <a:pt x="7708" y="5797"/>
                    <a:pt x="7721" y="5797"/>
                  </a:cubicBezTo>
                  <a:cubicBezTo>
                    <a:pt x="7730" y="5784"/>
                    <a:pt x="7740" y="5780"/>
                    <a:pt x="7751" y="5780"/>
                  </a:cubicBezTo>
                  <a:cubicBezTo>
                    <a:pt x="7767" y="5780"/>
                    <a:pt x="7783" y="5788"/>
                    <a:pt x="7797" y="5788"/>
                  </a:cubicBezTo>
                  <a:cubicBezTo>
                    <a:pt x="7797" y="5788"/>
                    <a:pt x="7797" y="5788"/>
                    <a:pt x="7797" y="5788"/>
                  </a:cubicBezTo>
                  <a:lnTo>
                    <a:pt x="7797" y="5788"/>
                  </a:lnTo>
                  <a:cubicBezTo>
                    <a:pt x="7770" y="5796"/>
                    <a:pt x="7828" y="5808"/>
                    <a:pt x="7855" y="5808"/>
                  </a:cubicBezTo>
                  <a:cubicBezTo>
                    <a:pt x="7869" y="5808"/>
                    <a:pt x="7875" y="5805"/>
                    <a:pt x="7859" y="5797"/>
                  </a:cubicBezTo>
                  <a:lnTo>
                    <a:pt x="7859" y="5797"/>
                  </a:lnTo>
                  <a:cubicBezTo>
                    <a:pt x="7876" y="5802"/>
                    <a:pt x="7887" y="5802"/>
                    <a:pt x="7897" y="5802"/>
                  </a:cubicBezTo>
                  <a:lnTo>
                    <a:pt x="7897" y="5802"/>
                  </a:lnTo>
                  <a:cubicBezTo>
                    <a:pt x="7915" y="5802"/>
                    <a:pt x="7926" y="5802"/>
                    <a:pt x="7960" y="5835"/>
                  </a:cubicBezTo>
                  <a:cubicBezTo>
                    <a:pt x="7998" y="5885"/>
                    <a:pt x="7973" y="5936"/>
                    <a:pt x="7985" y="5973"/>
                  </a:cubicBezTo>
                  <a:cubicBezTo>
                    <a:pt x="7910" y="5961"/>
                    <a:pt x="7985" y="5810"/>
                    <a:pt x="7885" y="5810"/>
                  </a:cubicBezTo>
                  <a:cubicBezTo>
                    <a:pt x="7796" y="5810"/>
                    <a:pt x="7859" y="5911"/>
                    <a:pt x="7859" y="5948"/>
                  </a:cubicBezTo>
                  <a:cubicBezTo>
                    <a:pt x="7784" y="5948"/>
                    <a:pt x="7859" y="5797"/>
                    <a:pt x="7771" y="5797"/>
                  </a:cubicBezTo>
                  <a:cubicBezTo>
                    <a:pt x="7683" y="5797"/>
                    <a:pt x="7734" y="5898"/>
                    <a:pt x="7734" y="5936"/>
                  </a:cubicBezTo>
                  <a:cubicBezTo>
                    <a:pt x="7671" y="5923"/>
                    <a:pt x="7696" y="5823"/>
                    <a:pt x="7683" y="5772"/>
                  </a:cubicBezTo>
                  <a:close/>
                  <a:moveTo>
                    <a:pt x="3056" y="5709"/>
                  </a:moveTo>
                  <a:lnTo>
                    <a:pt x="3068" y="5735"/>
                  </a:lnTo>
                  <a:lnTo>
                    <a:pt x="3106" y="5735"/>
                  </a:lnTo>
                  <a:lnTo>
                    <a:pt x="3119" y="5986"/>
                  </a:lnTo>
                  <a:cubicBezTo>
                    <a:pt x="3031" y="5961"/>
                    <a:pt x="3056" y="5772"/>
                    <a:pt x="3056" y="5709"/>
                  </a:cubicBezTo>
                  <a:close/>
                  <a:moveTo>
                    <a:pt x="10528" y="5750"/>
                  </a:moveTo>
                  <a:cubicBezTo>
                    <a:pt x="10546" y="5750"/>
                    <a:pt x="10565" y="5765"/>
                    <a:pt x="10550" y="5772"/>
                  </a:cubicBezTo>
                  <a:lnTo>
                    <a:pt x="10550" y="5810"/>
                  </a:lnTo>
                  <a:cubicBezTo>
                    <a:pt x="10540" y="5810"/>
                    <a:pt x="10532" y="5810"/>
                    <a:pt x="10525" y="5808"/>
                  </a:cubicBezTo>
                  <a:lnTo>
                    <a:pt x="10525" y="5808"/>
                  </a:lnTo>
                  <a:lnTo>
                    <a:pt x="10525" y="5810"/>
                  </a:lnTo>
                  <a:cubicBezTo>
                    <a:pt x="10588" y="5823"/>
                    <a:pt x="10576" y="5923"/>
                    <a:pt x="10576" y="5986"/>
                  </a:cubicBezTo>
                  <a:cubicBezTo>
                    <a:pt x="10516" y="5962"/>
                    <a:pt x="10524" y="5871"/>
                    <a:pt x="10525" y="5808"/>
                  </a:cubicBezTo>
                  <a:lnTo>
                    <a:pt x="10525" y="5808"/>
                  </a:lnTo>
                  <a:cubicBezTo>
                    <a:pt x="10525" y="5808"/>
                    <a:pt x="10525" y="5808"/>
                    <a:pt x="10525" y="5808"/>
                  </a:cubicBezTo>
                  <a:lnTo>
                    <a:pt x="10525" y="5808"/>
                  </a:lnTo>
                  <a:lnTo>
                    <a:pt x="10525" y="5798"/>
                  </a:lnTo>
                  <a:lnTo>
                    <a:pt x="10525" y="5798"/>
                  </a:lnTo>
                  <a:cubicBezTo>
                    <a:pt x="10525" y="5801"/>
                    <a:pt x="10525" y="5805"/>
                    <a:pt x="10525" y="5808"/>
                  </a:cubicBezTo>
                  <a:lnTo>
                    <a:pt x="10525" y="5808"/>
                  </a:lnTo>
                  <a:cubicBezTo>
                    <a:pt x="10515" y="5806"/>
                    <a:pt x="10508" y="5800"/>
                    <a:pt x="10500" y="5785"/>
                  </a:cubicBezTo>
                  <a:cubicBezTo>
                    <a:pt x="10500" y="5758"/>
                    <a:pt x="10514" y="5750"/>
                    <a:pt x="10528" y="5750"/>
                  </a:cubicBezTo>
                  <a:close/>
                  <a:moveTo>
                    <a:pt x="3270" y="5823"/>
                  </a:moveTo>
                  <a:cubicBezTo>
                    <a:pt x="3408" y="5835"/>
                    <a:pt x="3383" y="5973"/>
                    <a:pt x="3244" y="5973"/>
                  </a:cubicBezTo>
                  <a:lnTo>
                    <a:pt x="3270" y="5999"/>
                  </a:lnTo>
                  <a:cubicBezTo>
                    <a:pt x="3144" y="5999"/>
                    <a:pt x="3131" y="5823"/>
                    <a:pt x="3270" y="5823"/>
                  </a:cubicBezTo>
                  <a:close/>
                  <a:moveTo>
                    <a:pt x="10299" y="5760"/>
                  </a:moveTo>
                  <a:cubicBezTo>
                    <a:pt x="10324" y="5760"/>
                    <a:pt x="10337" y="5772"/>
                    <a:pt x="10324" y="5797"/>
                  </a:cubicBezTo>
                  <a:cubicBezTo>
                    <a:pt x="10343" y="5797"/>
                    <a:pt x="10374" y="5792"/>
                    <a:pt x="10404" y="5792"/>
                  </a:cubicBezTo>
                  <a:cubicBezTo>
                    <a:pt x="10455" y="5792"/>
                    <a:pt x="10503" y="5807"/>
                    <a:pt x="10488" y="5885"/>
                  </a:cubicBezTo>
                  <a:cubicBezTo>
                    <a:pt x="10478" y="5930"/>
                    <a:pt x="10462" y="5943"/>
                    <a:pt x="10444" y="5943"/>
                  </a:cubicBezTo>
                  <a:cubicBezTo>
                    <a:pt x="10415" y="5943"/>
                    <a:pt x="10380" y="5911"/>
                    <a:pt x="10349" y="5911"/>
                  </a:cubicBezTo>
                  <a:lnTo>
                    <a:pt x="10349" y="5999"/>
                  </a:lnTo>
                  <a:cubicBezTo>
                    <a:pt x="10286" y="5986"/>
                    <a:pt x="10311" y="5873"/>
                    <a:pt x="10299" y="5810"/>
                  </a:cubicBezTo>
                  <a:lnTo>
                    <a:pt x="10299" y="5760"/>
                  </a:lnTo>
                  <a:close/>
                  <a:moveTo>
                    <a:pt x="10673" y="5824"/>
                  </a:moveTo>
                  <a:cubicBezTo>
                    <a:pt x="10698" y="5824"/>
                    <a:pt x="10720" y="5837"/>
                    <a:pt x="10714" y="5860"/>
                  </a:cubicBezTo>
                  <a:lnTo>
                    <a:pt x="10714" y="5873"/>
                  </a:lnTo>
                  <a:cubicBezTo>
                    <a:pt x="10714" y="5873"/>
                    <a:pt x="10686" y="5856"/>
                    <a:pt x="10667" y="5856"/>
                  </a:cubicBezTo>
                  <a:cubicBezTo>
                    <a:pt x="10658" y="5856"/>
                    <a:pt x="10651" y="5860"/>
                    <a:pt x="10651" y="5873"/>
                  </a:cubicBezTo>
                  <a:cubicBezTo>
                    <a:pt x="10651" y="5911"/>
                    <a:pt x="10714" y="5911"/>
                    <a:pt x="10726" y="5936"/>
                  </a:cubicBezTo>
                  <a:cubicBezTo>
                    <a:pt x="10750" y="5984"/>
                    <a:pt x="10726" y="6000"/>
                    <a:pt x="10695" y="6000"/>
                  </a:cubicBezTo>
                  <a:cubicBezTo>
                    <a:pt x="10661" y="6000"/>
                    <a:pt x="10619" y="5981"/>
                    <a:pt x="10626" y="5961"/>
                  </a:cubicBezTo>
                  <a:lnTo>
                    <a:pt x="10626" y="5961"/>
                  </a:lnTo>
                  <a:cubicBezTo>
                    <a:pt x="10663" y="5985"/>
                    <a:pt x="10684" y="5994"/>
                    <a:pt x="10694" y="5994"/>
                  </a:cubicBezTo>
                  <a:cubicBezTo>
                    <a:pt x="10729" y="5994"/>
                    <a:pt x="10622" y="5872"/>
                    <a:pt x="10614" y="5872"/>
                  </a:cubicBezTo>
                  <a:cubicBezTo>
                    <a:pt x="10613" y="5872"/>
                    <a:pt x="10613" y="5873"/>
                    <a:pt x="10613" y="5873"/>
                  </a:cubicBezTo>
                  <a:lnTo>
                    <a:pt x="10613" y="5873"/>
                  </a:lnTo>
                  <a:cubicBezTo>
                    <a:pt x="10613" y="5840"/>
                    <a:pt x="10645" y="5824"/>
                    <a:pt x="10673" y="5824"/>
                  </a:cubicBezTo>
                  <a:close/>
                  <a:moveTo>
                    <a:pt x="3596" y="5816"/>
                  </a:moveTo>
                  <a:cubicBezTo>
                    <a:pt x="3645" y="5816"/>
                    <a:pt x="3697" y="5851"/>
                    <a:pt x="3697" y="5911"/>
                  </a:cubicBezTo>
                  <a:lnTo>
                    <a:pt x="3546" y="5911"/>
                  </a:lnTo>
                  <a:cubicBezTo>
                    <a:pt x="3546" y="6011"/>
                    <a:pt x="3672" y="5948"/>
                    <a:pt x="3685" y="5999"/>
                  </a:cubicBezTo>
                  <a:cubicBezTo>
                    <a:pt x="3672" y="6001"/>
                    <a:pt x="3657" y="6003"/>
                    <a:pt x="3642" y="6003"/>
                  </a:cubicBezTo>
                  <a:cubicBezTo>
                    <a:pt x="3584" y="6003"/>
                    <a:pt x="3518" y="5980"/>
                    <a:pt x="3508" y="5911"/>
                  </a:cubicBezTo>
                  <a:cubicBezTo>
                    <a:pt x="3508" y="5845"/>
                    <a:pt x="3551" y="5816"/>
                    <a:pt x="3596" y="5816"/>
                  </a:cubicBezTo>
                  <a:close/>
                  <a:moveTo>
                    <a:pt x="8108" y="5837"/>
                  </a:moveTo>
                  <a:cubicBezTo>
                    <a:pt x="8158" y="5837"/>
                    <a:pt x="8211" y="5865"/>
                    <a:pt x="8211" y="5923"/>
                  </a:cubicBezTo>
                  <a:cubicBezTo>
                    <a:pt x="8211" y="5979"/>
                    <a:pt x="8174" y="6003"/>
                    <a:pt x="8132" y="6003"/>
                  </a:cubicBezTo>
                  <a:cubicBezTo>
                    <a:pt x="8081" y="6003"/>
                    <a:pt x="8023" y="5966"/>
                    <a:pt x="8023" y="5911"/>
                  </a:cubicBezTo>
                  <a:cubicBezTo>
                    <a:pt x="8017" y="5862"/>
                    <a:pt x="8061" y="5837"/>
                    <a:pt x="8108" y="5837"/>
                  </a:cubicBezTo>
                  <a:close/>
                  <a:moveTo>
                    <a:pt x="3823" y="5835"/>
                  </a:moveTo>
                  <a:cubicBezTo>
                    <a:pt x="3848" y="5835"/>
                    <a:pt x="3861" y="5835"/>
                    <a:pt x="3861" y="5873"/>
                  </a:cubicBezTo>
                  <a:lnTo>
                    <a:pt x="3873" y="5873"/>
                  </a:lnTo>
                  <a:cubicBezTo>
                    <a:pt x="3879" y="5867"/>
                    <a:pt x="3886" y="5863"/>
                    <a:pt x="3890" y="5863"/>
                  </a:cubicBezTo>
                  <a:cubicBezTo>
                    <a:pt x="3892" y="5863"/>
                    <a:pt x="3894" y="5864"/>
                    <a:pt x="3895" y="5865"/>
                  </a:cubicBezTo>
                  <a:lnTo>
                    <a:pt x="3895" y="5865"/>
                  </a:lnTo>
                  <a:cubicBezTo>
                    <a:pt x="3914" y="5860"/>
                    <a:pt x="3934" y="5860"/>
                    <a:pt x="3961" y="5860"/>
                  </a:cubicBezTo>
                  <a:lnTo>
                    <a:pt x="3898" y="5869"/>
                  </a:lnTo>
                  <a:lnTo>
                    <a:pt x="3898" y="5869"/>
                  </a:lnTo>
                  <a:cubicBezTo>
                    <a:pt x="3897" y="5867"/>
                    <a:pt x="3896" y="5866"/>
                    <a:pt x="3895" y="5865"/>
                  </a:cubicBezTo>
                  <a:lnTo>
                    <a:pt x="3895" y="5865"/>
                  </a:lnTo>
                  <a:cubicBezTo>
                    <a:pt x="3888" y="5867"/>
                    <a:pt x="3880" y="5869"/>
                    <a:pt x="3873" y="5873"/>
                  </a:cubicBezTo>
                  <a:lnTo>
                    <a:pt x="3898" y="5869"/>
                  </a:lnTo>
                  <a:lnTo>
                    <a:pt x="3898" y="5869"/>
                  </a:lnTo>
                  <a:cubicBezTo>
                    <a:pt x="3898" y="5870"/>
                    <a:pt x="3898" y="5872"/>
                    <a:pt x="3898" y="5873"/>
                  </a:cubicBezTo>
                  <a:lnTo>
                    <a:pt x="3886" y="5873"/>
                  </a:lnTo>
                  <a:cubicBezTo>
                    <a:pt x="3848" y="5898"/>
                    <a:pt x="3861" y="5973"/>
                    <a:pt x="3861" y="6011"/>
                  </a:cubicBezTo>
                  <a:cubicBezTo>
                    <a:pt x="3798" y="6011"/>
                    <a:pt x="3823" y="5898"/>
                    <a:pt x="3823" y="5835"/>
                  </a:cubicBezTo>
                  <a:close/>
                  <a:moveTo>
                    <a:pt x="11837" y="5984"/>
                  </a:moveTo>
                  <a:cubicBezTo>
                    <a:pt x="11839" y="5984"/>
                    <a:pt x="11842" y="5985"/>
                    <a:pt x="11846" y="5986"/>
                  </a:cubicBezTo>
                  <a:cubicBezTo>
                    <a:pt x="11883" y="5999"/>
                    <a:pt x="11871" y="6011"/>
                    <a:pt x="11871" y="6024"/>
                  </a:cubicBezTo>
                  <a:lnTo>
                    <a:pt x="11858" y="6024"/>
                  </a:lnTo>
                  <a:cubicBezTo>
                    <a:pt x="11856" y="6025"/>
                    <a:pt x="11854" y="6025"/>
                    <a:pt x="11851" y="6025"/>
                  </a:cubicBezTo>
                  <a:cubicBezTo>
                    <a:pt x="11831" y="6025"/>
                    <a:pt x="11815" y="5984"/>
                    <a:pt x="11837" y="5984"/>
                  </a:cubicBezTo>
                  <a:close/>
                  <a:moveTo>
                    <a:pt x="3999" y="5873"/>
                  </a:moveTo>
                  <a:cubicBezTo>
                    <a:pt x="4011" y="5873"/>
                    <a:pt x="4037" y="5873"/>
                    <a:pt x="4049" y="5885"/>
                  </a:cubicBezTo>
                  <a:cubicBezTo>
                    <a:pt x="4112" y="5898"/>
                    <a:pt x="4112" y="5923"/>
                    <a:pt x="4112" y="6036"/>
                  </a:cubicBezTo>
                  <a:cubicBezTo>
                    <a:pt x="4037" y="6036"/>
                    <a:pt x="4112" y="5911"/>
                    <a:pt x="4037" y="5885"/>
                  </a:cubicBezTo>
                  <a:lnTo>
                    <a:pt x="4049" y="5885"/>
                  </a:lnTo>
                  <a:lnTo>
                    <a:pt x="4022" y="5879"/>
                  </a:lnTo>
                  <a:lnTo>
                    <a:pt x="4022" y="5879"/>
                  </a:lnTo>
                  <a:cubicBezTo>
                    <a:pt x="4023" y="5880"/>
                    <a:pt x="4024" y="5883"/>
                    <a:pt x="4024" y="5885"/>
                  </a:cubicBezTo>
                  <a:lnTo>
                    <a:pt x="4011" y="5885"/>
                  </a:lnTo>
                  <a:cubicBezTo>
                    <a:pt x="3974" y="5885"/>
                    <a:pt x="3999" y="5973"/>
                    <a:pt x="3999" y="6011"/>
                  </a:cubicBezTo>
                  <a:cubicBezTo>
                    <a:pt x="3931" y="6011"/>
                    <a:pt x="3965" y="5929"/>
                    <a:pt x="3945" y="5885"/>
                  </a:cubicBezTo>
                  <a:lnTo>
                    <a:pt x="4011" y="5885"/>
                  </a:lnTo>
                  <a:cubicBezTo>
                    <a:pt x="4011" y="5881"/>
                    <a:pt x="4013" y="5878"/>
                    <a:pt x="4015" y="5877"/>
                  </a:cubicBezTo>
                  <a:lnTo>
                    <a:pt x="4015" y="5877"/>
                  </a:lnTo>
                  <a:lnTo>
                    <a:pt x="4022" y="5879"/>
                  </a:lnTo>
                  <a:lnTo>
                    <a:pt x="4022" y="5879"/>
                  </a:lnTo>
                  <a:cubicBezTo>
                    <a:pt x="4021" y="5877"/>
                    <a:pt x="4019" y="5876"/>
                    <a:pt x="4018" y="5876"/>
                  </a:cubicBezTo>
                  <a:cubicBezTo>
                    <a:pt x="4017" y="5876"/>
                    <a:pt x="4016" y="5876"/>
                    <a:pt x="4015" y="5877"/>
                  </a:cubicBezTo>
                  <a:lnTo>
                    <a:pt x="4015" y="5877"/>
                  </a:lnTo>
                  <a:lnTo>
                    <a:pt x="3999" y="5873"/>
                  </a:lnTo>
                  <a:close/>
                  <a:moveTo>
                    <a:pt x="4239" y="5852"/>
                  </a:moveTo>
                  <a:cubicBezTo>
                    <a:pt x="4310" y="5852"/>
                    <a:pt x="4305" y="5965"/>
                    <a:pt x="4326" y="6036"/>
                  </a:cubicBezTo>
                  <a:cubicBezTo>
                    <a:pt x="4319" y="6040"/>
                    <a:pt x="4313" y="6041"/>
                    <a:pt x="4308" y="6041"/>
                  </a:cubicBezTo>
                  <a:cubicBezTo>
                    <a:pt x="4295" y="6041"/>
                    <a:pt x="4288" y="6030"/>
                    <a:pt x="4288" y="6011"/>
                  </a:cubicBezTo>
                  <a:cubicBezTo>
                    <a:pt x="4268" y="6011"/>
                    <a:pt x="4234" y="6026"/>
                    <a:pt x="4206" y="6026"/>
                  </a:cubicBezTo>
                  <a:cubicBezTo>
                    <a:pt x="4182" y="6026"/>
                    <a:pt x="4162" y="6015"/>
                    <a:pt x="4162" y="5973"/>
                  </a:cubicBezTo>
                  <a:cubicBezTo>
                    <a:pt x="4162" y="5928"/>
                    <a:pt x="4194" y="5919"/>
                    <a:pt x="4228" y="5919"/>
                  </a:cubicBezTo>
                  <a:cubicBezTo>
                    <a:pt x="4250" y="5919"/>
                    <a:pt x="4273" y="5923"/>
                    <a:pt x="4288" y="5923"/>
                  </a:cubicBezTo>
                  <a:cubicBezTo>
                    <a:pt x="4282" y="5885"/>
                    <a:pt x="4257" y="5882"/>
                    <a:pt x="4232" y="5882"/>
                  </a:cubicBezTo>
                  <a:cubicBezTo>
                    <a:pt x="4227" y="5882"/>
                    <a:pt x="4221" y="5882"/>
                    <a:pt x="4217" y="5882"/>
                  </a:cubicBezTo>
                  <a:cubicBezTo>
                    <a:pt x="4201" y="5882"/>
                    <a:pt x="4187" y="5881"/>
                    <a:pt x="4179" y="5870"/>
                  </a:cubicBezTo>
                  <a:lnTo>
                    <a:pt x="4179" y="5870"/>
                  </a:lnTo>
                  <a:cubicBezTo>
                    <a:pt x="4204" y="5858"/>
                    <a:pt x="4223" y="5852"/>
                    <a:pt x="4239" y="5852"/>
                  </a:cubicBezTo>
                  <a:close/>
                  <a:moveTo>
                    <a:pt x="8375" y="5797"/>
                  </a:moveTo>
                  <a:cubicBezTo>
                    <a:pt x="8438" y="5810"/>
                    <a:pt x="8413" y="5973"/>
                    <a:pt x="8425" y="6036"/>
                  </a:cubicBezTo>
                  <a:cubicBezTo>
                    <a:pt x="8418" y="6040"/>
                    <a:pt x="8413" y="6041"/>
                    <a:pt x="8408" y="6041"/>
                  </a:cubicBezTo>
                  <a:cubicBezTo>
                    <a:pt x="8395" y="6041"/>
                    <a:pt x="8391" y="6030"/>
                    <a:pt x="8400" y="6011"/>
                  </a:cubicBezTo>
                  <a:cubicBezTo>
                    <a:pt x="8373" y="6011"/>
                    <a:pt x="8345" y="6022"/>
                    <a:pt x="8318" y="6022"/>
                  </a:cubicBezTo>
                  <a:cubicBezTo>
                    <a:pt x="8295" y="6022"/>
                    <a:pt x="8272" y="6015"/>
                    <a:pt x="8249" y="5986"/>
                  </a:cubicBezTo>
                  <a:cubicBezTo>
                    <a:pt x="8211" y="5911"/>
                    <a:pt x="8249" y="5848"/>
                    <a:pt x="8325" y="5848"/>
                  </a:cubicBezTo>
                  <a:lnTo>
                    <a:pt x="8325" y="5860"/>
                  </a:lnTo>
                  <a:cubicBezTo>
                    <a:pt x="8350" y="5860"/>
                    <a:pt x="8362" y="5885"/>
                    <a:pt x="8375" y="5898"/>
                  </a:cubicBezTo>
                  <a:lnTo>
                    <a:pt x="8375" y="5797"/>
                  </a:lnTo>
                  <a:close/>
                  <a:moveTo>
                    <a:pt x="10856" y="5880"/>
                  </a:moveTo>
                  <a:cubicBezTo>
                    <a:pt x="10884" y="5880"/>
                    <a:pt x="10908" y="5890"/>
                    <a:pt x="10902" y="5911"/>
                  </a:cubicBezTo>
                  <a:lnTo>
                    <a:pt x="10865" y="5898"/>
                  </a:lnTo>
                  <a:cubicBezTo>
                    <a:pt x="10853" y="5893"/>
                    <a:pt x="10843" y="5891"/>
                    <a:pt x="10835" y="5891"/>
                  </a:cubicBezTo>
                  <a:cubicBezTo>
                    <a:pt x="10798" y="5891"/>
                    <a:pt x="10794" y="5930"/>
                    <a:pt x="10814" y="5961"/>
                  </a:cubicBezTo>
                  <a:lnTo>
                    <a:pt x="10814" y="5973"/>
                  </a:lnTo>
                  <a:cubicBezTo>
                    <a:pt x="10840" y="6036"/>
                    <a:pt x="10902" y="5999"/>
                    <a:pt x="10928" y="6036"/>
                  </a:cubicBezTo>
                  <a:cubicBezTo>
                    <a:pt x="10916" y="6041"/>
                    <a:pt x="10904" y="6043"/>
                    <a:pt x="10891" y="6043"/>
                  </a:cubicBezTo>
                  <a:cubicBezTo>
                    <a:pt x="10832" y="6043"/>
                    <a:pt x="10764" y="5998"/>
                    <a:pt x="10764" y="5936"/>
                  </a:cubicBezTo>
                  <a:cubicBezTo>
                    <a:pt x="10764" y="5899"/>
                    <a:pt x="10815" y="5880"/>
                    <a:pt x="10856" y="5880"/>
                  </a:cubicBezTo>
                  <a:close/>
                  <a:moveTo>
                    <a:pt x="10967" y="5907"/>
                  </a:moveTo>
                  <a:cubicBezTo>
                    <a:pt x="11001" y="5907"/>
                    <a:pt x="10990" y="5993"/>
                    <a:pt x="10990" y="6049"/>
                  </a:cubicBezTo>
                  <a:lnTo>
                    <a:pt x="11003" y="6061"/>
                  </a:lnTo>
                  <a:lnTo>
                    <a:pt x="10978" y="6061"/>
                  </a:lnTo>
                  <a:lnTo>
                    <a:pt x="10953" y="5911"/>
                  </a:lnTo>
                  <a:cubicBezTo>
                    <a:pt x="10958" y="5908"/>
                    <a:pt x="10963" y="5907"/>
                    <a:pt x="10967" y="5907"/>
                  </a:cubicBezTo>
                  <a:close/>
                  <a:moveTo>
                    <a:pt x="4967" y="5953"/>
                  </a:moveTo>
                  <a:lnTo>
                    <a:pt x="4967" y="5953"/>
                  </a:lnTo>
                  <a:cubicBezTo>
                    <a:pt x="4978" y="5993"/>
                    <a:pt x="4981" y="6041"/>
                    <a:pt x="4992" y="6074"/>
                  </a:cubicBezTo>
                  <a:lnTo>
                    <a:pt x="4992" y="6074"/>
                  </a:lnTo>
                  <a:cubicBezTo>
                    <a:pt x="4976" y="6073"/>
                    <a:pt x="4967" y="6069"/>
                    <a:pt x="4967" y="6049"/>
                  </a:cubicBezTo>
                  <a:cubicBezTo>
                    <a:pt x="4945" y="6049"/>
                    <a:pt x="4917" y="6062"/>
                    <a:pt x="4894" y="6062"/>
                  </a:cubicBezTo>
                  <a:cubicBezTo>
                    <a:pt x="4878" y="6062"/>
                    <a:pt x="4864" y="6056"/>
                    <a:pt x="4854" y="6036"/>
                  </a:cubicBezTo>
                  <a:cubicBezTo>
                    <a:pt x="4816" y="5986"/>
                    <a:pt x="4917" y="5961"/>
                    <a:pt x="4967" y="5961"/>
                  </a:cubicBezTo>
                  <a:cubicBezTo>
                    <a:pt x="4967" y="5958"/>
                    <a:pt x="4967" y="5955"/>
                    <a:pt x="4967" y="5953"/>
                  </a:cubicBezTo>
                  <a:close/>
                  <a:moveTo>
                    <a:pt x="8587" y="5846"/>
                  </a:moveTo>
                  <a:cubicBezTo>
                    <a:pt x="8591" y="5846"/>
                    <a:pt x="8596" y="5847"/>
                    <a:pt x="8601" y="5848"/>
                  </a:cubicBezTo>
                  <a:cubicBezTo>
                    <a:pt x="8576" y="5848"/>
                    <a:pt x="8652" y="5936"/>
                    <a:pt x="8652" y="5936"/>
                  </a:cubicBezTo>
                  <a:cubicBezTo>
                    <a:pt x="8639" y="5934"/>
                    <a:pt x="8629" y="5933"/>
                    <a:pt x="8620" y="5933"/>
                  </a:cubicBezTo>
                  <a:cubicBezTo>
                    <a:pt x="8525" y="5933"/>
                    <a:pt x="8653" y="6051"/>
                    <a:pt x="8664" y="6074"/>
                  </a:cubicBezTo>
                  <a:cubicBezTo>
                    <a:pt x="8656" y="6076"/>
                    <a:pt x="8648" y="6077"/>
                    <a:pt x="8642" y="6077"/>
                  </a:cubicBezTo>
                  <a:cubicBezTo>
                    <a:pt x="8548" y="6077"/>
                    <a:pt x="8609" y="5922"/>
                    <a:pt x="8538" y="5911"/>
                  </a:cubicBezTo>
                  <a:lnTo>
                    <a:pt x="8538" y="5898"/>
                  </a:lnTo>
                  <a:cubicBezTo>
                    <a:pt x="8596" y="5898"/>
                    <a:pt x="8549" y="5846"/>
                    <a:pt x="8587" y="5846"/>
                  </a:cubicBezTo>
                  <a:close/>
                  <a:moveTo>
                    <a:pt x="4703" y="5882"/>
                  </a:moveTo>
                  <a:cubicBezTo>
                    <a:pt x="4760" y="5882"/>
                    <a:pt x="4791" y="6047"/>
                    <a:pt x="4791" y="6087"/>
                  </a:cubicBezTo>
                  <a:cubicBezTo>
                    <a:pt x="4703" y="6061"/>
                    <a:pt x="4791" y="5911"/>
                    <a:pt x="4703" y="5911"/>
                  </a:cubicBezTo>
                  <a:lnTo>
                    <a:pt x="4703" y="5923"/>
                  </a:lnTo>
                  <a:cubicBezTo>
                    <a:pt x="4628" y="5923"/>
                    <a:pt x="4653" y="6024"/>
                    <a:pt x="4665" y="6061"/>
                  </a:cubicBezTo>
                  <a:cubicBezTo>
                    <a:pt x="4590" y="6061"/>
                    <a:pt x="4615" y="5961"/>
                    <a:pt x="4615" y="5898"/>
                  </a:cubicBezTo>
                  <a:cubicBezTo>
                    <a:pt x="4665" y="5898"/>
                    <a:pt x="4628" y="5923"/>
                    <a:pt x="4653" y="5923"/>
                  </a:cubicBezTo>
                  <a:cubicBezTo>
                    <a:pt x="4671" y="5894"/>
                    <a:pt x="4688" y="5882"/>
                    <a:pt x="4703" y="5882"/>
                  </a:cubicBezTo>
                  <a:close/>
                  <a:moveTo>
                    <a:pt x="8720" y="5922"/>
                  </a:moveTo>
                  <a:cubicBezTo>
                    <a:pt x="8751" y="5922"/>
                    <a:pt x="8740" y="6026"/>
                    <a:pt x="8740" y="6074"/>
                  </a:cubicBezTo>
                  <a:lnTo>
                    <a:pt x="8765" y="6087"/>
                  </a:lnTo>
                  <a:cubicBezTo>
                    <a:pt x="8689" y="6087"/>
                    <a:pt x="8714" y="5973"/>
                    <a:pt x="8714" y="5923"/>
                  </a:cubicBezTo>
                  <a:cubicBezTo>
                    <a:pt x="8716" y="5923"/>
                    <a:pt x="8718" y="5922"/>
                    <a:pt x="8720" y="5922"/>
                  </a:cubicBezTo>
                  <a:close/>
                  <a:moveTo>
                    <a:pt x="4521" y="5865"/>
                  </a:moveTo>
                  <a:cubicBezTo>
                    <a:pt x="4529" y="5865"/>
                    <a:pt x="4544" y="5906"/>
                    <a:pt x="4552" y="5923"/>
                  </a:cubicBezTo>
                  <a:cubicBezTo>
                    <a:pt x="4565" y="5973"/>
                    <a:pt x="4565" y="6011"/>
                    <a:pt x="4552" y="6061"/>
                  </a:cubicBezTo>
                  <a:cubicBezTo>
                    <a:pt x="4539" y="6088"/>
                    <a:pt x="4491" y="6104"/>
                    <a:pt x="4450" y="6104"/>
                  </a:cubicBezTo>
                  <a:cubicBezTo>
                    <a:pt x="4413" y="6104"/>
                    <a:pt x="4383" y="6091"/>
                    <a:pt x="4389" y="6061"/>
                  </a:cubicBezTo>
                  <a:lnTo>
                    <a:pt x="4389" y="6061"/>
                  </a:lnTo>
                  <a:cubicBezTo>
                    <a:pt x="4411" y="6075"/>
                    <a:pt x="4434" y="6082"/>
                    <a:pt x="4454" y="6082"/>
                  </a:cubicBezTo>
                  <a:cubicBezTo>
                    <a:pt x="4489" y="6082"/>
                    <a:pt x="4514" y="6060"/>
                    <a:pt x="4514" y="6011"/>
                  </a:cubicBezTo>
                  <a:cubicBezTo>
                    <a:pt x="4491" y="6011"/>
                    <a:pt x="4456" y="6022"/>
                    <a:pt x="4426" y="6022"/>
                  </a:cubicBezTo>
                  <a:cubicBezTo>
                    <a:pt x="4392" y="6022"/>
                    <a:pt x="4364" y="6008"/>
                    <a:pt x="4364" y="5948"/>
                  </a:cubicBezTo>
                  <a:cubicBezTo>
                    <a:pt x="4358" y="5895"/>
                    <a:pt x="4383" y="5881"/>
                    <a:pt x="4415" y="5881"/>
                  </a:cubicBezTo>
                  <a:cubicBezTo>
                    <a:pt x="4450" y="5881"/>
                    <a:pt x="4495" y="5898"/>
                    <a:pt x="4514" y="5898"/>
                  </a:cubicBezTo>
                  <a:cubicBezTo>
                    <a:pt x="4514" y="5874"/>
                    <a:pt x="4517" y="5865"/>
                    <a:pt x="4521" y="5865"/>
                  </a:cubicBezTo>
                  <a:close/>
                  <a:moveTo>
                    <a:pt x="5357" y="5873"/>
                  </a:moveTo>
                  <a:lnTo>
                    <a:pt x="5370" y="6112"/>
                  </a:lnTo>
                  <a:cubicBezTo>
                    <a:pt x="5310" y="6100"/>
                    <a:pt x="5329" y="5944"/>
                    <a:pt x="5321" y="5873"/>
                  </a:cubicBezTo>
                  <a:close/>
                  <a:moveTo>
                    <a:pt x="8795" y="5918"/>
                  </a:moveTo>
                  <a:cubicBezTo>
                    <a:pt x="8808" y="5918"/>
                    <a:pt x="8815" y="5930"/>
                    <a:pt x="8815" y="5948"/>
                  </a:cubicBezTo>
                  <a:cubicBezTo>
                    <a:pt x="8825" y="5948"/>
                    <a:pt x="8835" y="5932"/>
                    <a:pt x="8858" y="5932"/>
                  </a:cubicBezTo>
                  <a:cubicBezTo>
                    <a:pt x="8864" y="5932"/>
                    <a:pt x="8870" y="5933"/>
                    <a:pt x="8878" y="5936"/>
                  </a:cubicBezTo>
                  <a:cubicBezTo>
                    <a:pt x="8966" y="5948"/>
                    <a:pt x="8953" y="6049"/>
                    <a:pt x="8953" y="6112"/>
                  </a:cubicBezTo>
                  <a:cubicBezTo>
                    <a:pt x="8891" y="6087"/>
                    <a:pt x="8966" y="5961"/>
                    <a:pt x="8878" y="5948"/>
                  </a:cubicBezTo>
                  <a:lnTo>
                    <a:pt x="8865" y="5961"/>
                  </a:lnTo>
                  <a:cubicBezTo>
                    <a:pt x="8790" y="5961"/>
                    <a:pt x="8828" y="6049"/>
                    <a:pt x="8828" y="6087"/>
                  </a:cubicBezTo>
                  <a:cubicBezTo>
                    <a:pt x="8765" y="6087"/>
                    <a:pt x="8790" y="5986"/>
                    <a:pt x="8777" y="5923"/>
                  </a:cubicBezTo>
                  <a:cubicBezTo>
                    <a:pt x="8784" y="5920"/>
                    <a:pt x="8790" y="5918"/>
                    <a:pt x="8795" y="5918"/>
                  </a:cubicBezTo>
                  <a:close/>
                  <a:moveTo>
                    <a:pt x="5442" y="5960"/>
                  </a:moveTo>
                  <a:cubicBezTo>
                    <a:pt x="5493" y="5960"/>
                    <a:pt x="5470" y="6064"/>
                    <a:pt x="5470" y="6112"/>
                  </a:cubicBezTo>
                  <a:lnTo>
                    <a:pt x="5470" y="6124"/>
                  </a:lnTo>
                  <a:lnTo>
                    <a:pt x="5432" y="6124"/>
                  </a:lnTo>
                  <a:lnTo>
                    <a:pt x="5432" y="5961"/>
                  </a:lnTo>
                  <a:cubicBezTo>
                    <a:pt x="5436" y="5960"/>
                    <a:pt x="5439" y="5960"/>
                    <a:pt x="5442" y="5960"/>
                  </a:cubicBezTo>
                  <a:close/>
                  <a:moveTo>
                    <a:pt x="11069" y="5906"/>
                  </a:moveTo>
                  <a:lnTo>
                    <a:pt x="11069" y="5906"/>
                  </a:lnTo>
                  <a:cubicBezTo>
                    <a:pt x="11072" y="5906"/>
                    <a:pt x="11072" y="5912"/>
                    <a:pt x="11066" y="5923"/>
                  </a:cubicBezTo>
                  <a:lnTo>
                    <a:pt x="11066" y="5961"/>
                  </a:lnTo>
                  <a:cubicBezTo>
                    <a:pt x="11083" y="5961"/>
                    <a:pt x="11099" y="5950"/>
                    <a:pt x="11120" y="5950"/>
                  </a:cubicBezTo>
                  <a:cubicBezTo>
                    <a:pt x="11130" y="5950"/>
                    <a:pt x="11141" y="5953"/>
                    <a:pt x="11154" y="5961"/>
                  </a:cubicBezTo>
                  <a:cubicBezTo>
                    <a:pt x="11192" y="5999"/>
                    <a:pt x="11204" y="6074"/>
                    <a:pt x="11204" y="6124"/>
                  </a:cubicBezTo>
                  <a:cubicBezTo>
                    <a:pt x="11141" y="6112"/>
                    <a:pt x="11204" y="5973"/>
                    <a:pt x="11116" y="5973"/>
                  </a:cubicBezTo>
                  <a:cubicBezTo>
                    <a:pt x="11028" y="5973"/>
                    <a:pt x="11079" y="6061"/>
                    <a:pt x="11079" y="6112"/>
                  </a:cubicBezTo>
                  <a:cubicBezTo>
                    <a:pt x="11028" y="6099"/>
                    <a:pt x="11041" y="6036"/>
                    <a:pt x="11041" y="5986"/>
                  </a:cubicBezTo>
                  <a:lnTo>
                    <a:pt x="11041" y="5936"/>
                  </a:lnTo>
                  <a:cubicBezTo>
                    <a:pt x="11055" y="5915"/>
                    <a:pt x="11065" y="5906"/>
                    <a:pt x="11069" y="5906"/>
                  </a:cubicBezTo>
                  <a:close/>
                  <a:moveTo>
                    <a:pt x="5193" y="5946"/>
                  </a:moveTo>
                  <a:cubicBezTo>
                    <a:pt x="5278" y="5946"/>
                    <a:pt x="5273" y="6063"/>
                    <a:pt x="5294" y="6137"/>
                  </a:cubicBezTo>
                  <a:cubicBezTo>
                    <a:pt x="5269" y="6137"/>
                    <a:pt x="5256" y="6137"/>
                    <a:pt x="5256" y="6112"/>
                  </a:cubicBezTo>
                  <a:cubicBezTo>
                    <a:pt x="5236" y="6112"/>
                    <a:pt x="5202" y="6126"/>
                    <a:pt x="5174" y="6126"/>
                  </a:cubicBezTo>
                  <a:cubicBezTo>
                    <a:pt x="5150" y="6126"/>
                    <a:pt x="5131" y="6115"/>
                    <a:pt x="5131" y="6074"/>
                  </a:cubicBezTo>
                  <a:cubicBezTo>
                    <a:pt x="5123" y="6029"/>
                    <a:pt x="5152" y="6020"/>
                    <a:pt x="5184" y="6020"/>
                  </a:cubicBezTo>
                  <a:cubicBezTo>
                    <a:pt x="5206" y="6020"/>
                    <a:pt x="5229" y="6024"/>
                    <a:pt x="5244" y="6024"/>
                  </a:cubicBezTo>
                  <a:cubicBezTo>
                    <a:pt x="5235" y="5951"/>
                    <a:pt x="5187" y="5957"/>
                    <a:pt x="5156" y="5952"/>
                  </a:cubicBezTo>
                  <a:lnTo>
                    <a:pt x="5156" y="5952"/>
                  </a:lnTo>
                  <a:cubicBezTo>
                    <a:pt x="5170" y="5948"/>
                    <a:pt x="5182" y="5946"/>
                    <a:pt x="5193" y="5946"/>
                  </a:cubicBezTo>
                  <a:close/>
                  <a:moveTo>
                    <a:pt x="9099" y="5969"/>
                  </a:moveTo>
                  <a:cubicBezTo>
                    <a:pt x="9129" y="5969"/>
                    <a:pt x="9154" y="5981"/>
                    <a:pt x="9142" y="6011"/>
                  </a:cubicBezTo>
                  <a:cubicBezTo>
                    <a:pt x="9126" y="5999"/>
                    <a:pt x="9108" y="5993"/>
                    <a:pt x="9093" y="5993"/>
                  </a:cubicBezTo>
                  <a:cubicBezTo>
                    <a:pt x="9060" y="5993"/>
                    <a:pt x="9037" y="6019"/>
                    <a:pt x="9054" y="6061"/>
                  </a:cubicBezTo>
                  <a:cubicBezTo>
                    <a:pt x="9067" y="6124"/>
                    <a:pt x="9155" y="6087"/>
                    <a:pt x="9167" y="6137"/>
                  </a:cubicBezTo>
                  <a:lnTo>
                    <a:pt x="9117" y="6137"/>
                  </a:lnTo>
                  <a:cubicBezTo>
                    <a:pt x="9054" y="6124"/>
                    <a:pt x="8979" y="6061"/>
                    <a:pt x="9004" y="5999"/>
                  </a:cubicBezTo>
                  <a:lnTo>
                    <a:pt x="9004" y="5999"/>
                  </a:lnTo>
                  <a:lnTo>
                    <a:pt x="9016" y="6011"/>
                  </a:lnTo>
                  <a:cubicBezTo>
                    <a:pt x="9023" y="5985"/>
                    <a:pt x="9065" y="5969"/>
                    <a:pt x="9099" y="5969"/>
                  </a:cubicBezTo>
                  <a:close/>
                  <a:moveTo>
                    <a:pt x="9192" y="5988"/>
                  </a:moveTo>
                  <a:cubicBezTo>
                    <a:pt x="9241" y="6000"/>
                    <a:pt x="9231" y="6091"/>
                    <a:pt x="9243" y="6150"/>
                  </a:cubicBezTo>
                  <a:cubicBezTo>
                    <a:pt x="9180" y="6137"/>
                    <a:pt x="9192" y="6038"/>
                    <a:pt x="9192" y="5988"/>
                  </a:cubicBezTo>
                  <a:close/>
                  <a:moveTo>
                    <a:pt x="5759" y="5973"/>
                  </a:moveTo>
                  <a:cubicBezTo>
                    <a:pt x="5810" y="5973"/>
                    <a:pt x="5797" y="6024"/>
                    <a:pt x="5797" y="6074"/>
                  </a:cubicBezTo>
                  <a:cubicBezTo>
                    <a:pt x="5789" y="6108"/>
                    <a:pt x="5819" y="6136"/>
                    <a:pt x="5852" y="6136"/>
                  </a:cubicBezTo>
                  <a:cubicBezTo>
                    <a:pt x="5868" y="6136"/>
                    <a:pt x="5885" y="6129"/>
                    <a:pt x="5898" y="6112"/>
                  </a:cubicBezTo>
                  <a:lnTo>
                    <a:pt x="5885" y="6112"/>
                  </a:lnTo>
                  <a:cubicBezTo>
                    <a:pt x="5910" y="6087"/>
                    <a:pt x="5885" y="6011"/>
                    <a:pt x="5885" y="5986"/>
                  </a:cubicBezTo>
                  <a:cubicBezTo>
                    <a:pt x="5961" y="5986"/>
                    <a:pt x="5935" y="6099"/>
                    <a:pt x="5935" y="6162"/>
                  </a:cubicBezTo>
                  <a:cubicBezTo>
                    <a:pt x="5910" y="6162"/>
                    <a:pt x="5898" y="6150"/>
                    <a:pt x="5898" y="6124"/>
                  </a:cubicBezTo>
                  <a:cubicBezTo>
                    <a:pt x="5879" y="6124"/>
                    <a:pt x="5860" y="6146"/>
                    <a:pt x="5831" y="6146"/>
                  </a:cubicBezTo>
                  <a:cubicBezTo>
                    <a:pt x="5821" y="6146"/>
                    <a:pt x="5810" y="6143"/>
                    <a:pt x="5797" y="6137"/>
                  </a:cubicBezTo>
                  <a:cubicBezTo>
                    <a:pt x="5759" y="6112"/>
                    <a:pt x="5759" y="6024"/>
                    <a:pt x="5759" y="5973"/>
                  </a:cubicBezTo>
                  <a:close/>
                  <a:moveTo>
                    <a:pt x="2955" y="6162"/>
                  </a:moveTo>
                  <a:lnTo>
                    <a:pt x="2955" y="6169"/>
                  </a:lnTo>
                  <a:lnTo>
                    <a:pt x="2955" y="6169"/>
                  </a:lnTo>
                  <a:cubicBezTo>
                    <a:pt x="2953" y="6165"/>
                    <a:pt x="2953" y="6162"/>
                    <a:pt x="2955" y="6162"/>
                  </a:cubicBezTo>
                  <a:close/>
                  <a:moveTo>
                    <a:pt x="6043" y="5984"/>
                  </a:moveTo>
                  <a:cubicBezTo>
                    <a:pt x="6124" y="5984"/>
                    <a:pt x="6126" y="6101"/>
                    <a:pt x="6137" y="6175"/>
                  </a:cubicBezTo>
                  <a:cubicBezTo>
                    <a:pt x="6111" y="6175"/>
                    <a:pt x="6099" y="6175"/>
                    <a:pt x="6099" y="6150"/>
                  </a:cubicBezTo>
                  <a:cubicBezTo>
                    <a:pt x="6084" y="6150"/>
                    <a:pt x="6060" y="6163"/>
                    <a:pt x="6035" y="6163"/>
                  </a:cubicBezTo>
                  <a:cubicBezTo>
                    <a:pt x="6018" y="6163"/>
                    <a:pt x="6001" y="6157"/>
                    <a:pt x="5986" y="6137"/>
                  </a:cubicBezTo>
                  <a:cubicBezTo>
                    <a:pt x="5961" y="6087"/>
                    <a:pt x="6049" y="6061"/>
                    <a:pt x="6099" y="6061"/>
                  </a:cubicBezTo>
                  <a:cubicBezTo>
                    <a:pt x="6099" y="6024"/>
                    <a:pt x="6077" y="6021"/>
                    <a:pt x="6052" y="6021"/>
                  </a:cubicBezTo>
                  <a:cubicBezTo>
                    <a:pt x="6047" y="6021"/>
                    <a:pt x="6042" y="6021"/>
                    <a:pt x="6036" y="6021"/>
                  </a:cubicBezTo>
                  <a:cubicBezTo>
                    <a:pt x="6016" y="6021"/>
                    <a:pt x="5996" y="6019"/>
                    <a:pt x="5986" y="5999"/>
                  </a:cubicBezTo>
                  <a:cubicBezTo>
                    <a:pt x="6008" y="5988"/>
                    <a:pt x="6028" y="5984"/>
                    <a:pt x="6043" y="5984"/>
                  </a:cubicBezTo>
                  <a:close/>
                  <a:moveTo>
                    <a:pt x="11611" y="6006"/>
                  </a:moveTo>
                  <a:cubicBezTo>
                    <a:pt x="11659" y="6006"/>
                    <a:pt x="11707" y="6050"/>
                    <a:pt x="11707" y="6099"/>
                  </a:cubicBezTo>
                  <a:cubicBezTo>
                    <a:pt x="11707" y="6106"/>
                    <a:pt x="11699" y="6108"/>
                    <a:pt x="11687" y="6108"/>
                  </a:cubicBezTo>
                  <a:cubicBezTo>
                    <a:pt x="11651" y="6108"/>
                    <a:pt x="11578" y="6087"/>
                    <a:pt x="11569" y="6087"/>
                  </a:cubicBezTo>
                  <a:lnTo>
                    <a:pt x="11569" y="6087"/>
                  </a:lnTo>
                  <a:cubicBezTo>
                    <a:pt x="11594" y="6175"/>
                    <a:pt x="11682" y="6124"/>
                    <a:pt x="11707" y="6175"/>
                  </a:cubicBezTo>
                  <a:cubicBezTo>
                    <a:pt x="11702" y="6176"/>
                    <a:pt x="11696" y="6176"/>
                    <a:pt x="11689" y="6176"/>
                  </a:cubicBezTo>
                  <a:cubicBezTo>
                    <a:pt x="11622" y="6176"/>
                    <a:pt x="11509" y="6118"/>
                    <a:pt x="11544" y="6049"/>
                  </a:cubicBezTo>
                  <a:cubicBezTo>
                    <a:pt x="11561" y="6018"/>
                    <a:pt x="11586" y="6006"/>
                    <a:pt x="11611" y="6006"/>
                  </a:cubicBezTo>
                  <a:close/>
                  <a:moveTo>
                    <a:pt x="11301" y="5947"/>
                  </a:moveTo>
                  <a:cubicBezTo>
                    <a:pt x="11306" y="5947"/>
                    <a:pt x="11312" y="5947"/>
                    <a:pt x="11317" y="5948"/>
                  </a:cubicBezTo>
                  <a:cubicBezTo>
                    <a:pt x="11343" y="5948"/>
                    <a:pt x="11355" y="5986"/>
                    <a:pt x="11380" y="5986"/>
                  </a:cubicBezTo>
                  <a:cubicBezTo>
                    <a:pt x="11380" y="5964"/>
                    <a:pt x="11382" y="5956"/>
                    <a:pt x="11386" y="5956"/>
                  </a:cubicBezTo>
                  <a:cubicBezTo>
                    <a:pt x="11394" y="5956"/>
                    <a:pt x="11409" y="6002"/>
                    <a:pt x="11418" y="6011"/>
                  </a:cubicBezTo>
                  <a:cubicBezTo>
                    <a:pt x="11431" y="6049"/>
                    <a:pt x="11431" y="6099"/>
                    <a:pt x="11431" y="6150"/>
                  </a:cubicBezTo>
                  <a:lnTo>
                    <a:pt x="11418" y="6150"/>
                  </a:lnTo>
                  <a:cubicBezTo>
                    <a:pt x="11407" y="6172"/>
                    <a:pt x="11377" y="6182"/>
                    <a:pt x="11347" y="6182"/>
                  </a:cubicBezTo>
                  <a:cubicBezTo>
                    <a:pt x="11309" y="6182"/>
                    <a:pt x="11273" y="6165"/>
                    <a:pt x="11280" y="6137"/>
                  </a:cubicBezTo>
                  <a:lnTo>
                    <a:pt x="11280" y="6137"/>
                  </a:lnTo>
                  <a:cubicBezTo>
                    <a:pt x="11301" y="6153"/>
                    <a:pt x="11324" y="6162"/>
                    <a:pt x="11343" y="6162"/>
                  </a:cubicBezTo>
                  <a:cubicBezTo>
                    <a:pt x="11371" y="6162"/>
                    <a:pt x="11393" y="6143"/>
                    <a:pt x="11393" y="6099"/>
                  </a:cubicBezTo>
                  <a:cubicBezTo>
                    <a:pt x="11385" y="6097"/>
                    <a:pt x="11377" y="6096"/>
                    <a:pt x="11370" y="6096"/>
                  </a:cubicBezTo>
                  <a:cubicBezTo>
                    <a:pt x="11353" y="6096"/>
                    <a:pt x="11338" y="6101"/>
                    <a:pt x="11322" y="6101"/>
                  </a:cubicBezTo>
                  <a:cubicBezTo>
                    <a:pt x="11306" y="6101"/>
                    <a:pt x="11289" y="6096"/>
                    <a:pt x="11267" y="6074"/>
                  </a:cubicBezTo>
                  <a:cubicBezTo>
                    <a:pt x="11232" y="6027"/>
                    <a:pt x="11230" y="5947"/>
                    <a:pt x="11301" y="5947"/>
                  </a:cubicBezTo>
                  <a:close/>
                  <a:moveTo>
                    <a:pt x="5583" y="5948"/>
                  </a:moveTo>
                  <a:cubicBezTo>
                    <a:pt x="5608" y="5948"/>
                    <a:pt x="5634" y="5986"/>
                    <a:pt x="5646" y="5986"/>
                  </a:cubicBezTo>
                  <a:cubicBezTo>
                    <a:pt x="5646" y="5966"/>
                    <a:pt x="5649" y="5959"/>
                    <a:pt x="5652" y="5959"/>
                  </a:cubicBezTo>
                  <a:cubicBezTo>
                    <a:pt x="5661" y="5959"/>
                    <a:pt x="5675" y="5994"/>
                    <a:pt x="5684" y="6011"/>
                  </a:cubicBezTo>
                  <a:cubicBezTo>
                    <a:pt x="5697" y="6074"/>
                    <a:pt x="5697" y="6137"/>
                    <a:pt x="5697" y="6200"/>
                  </a:cubicBezTo>
                  <a:cubicBezTo>
                    <a:pt x="5659" y="6200"/>
                    <a:pt x="5671" y="6162"/>
                    <a:pt x="5671" y="6112"/>
                  </a:cubicBezTo>
                  <a:lnTo>
                    <a:pt x="5659" y="6099"/>
                  </a:lnTo>
                  <a:cubicBezTo>
                    <a:pt x="5628" y="6099"/>
                    <a:pt x="5597" y="6118"/>
                    <a:pt x="5566" y="6118"/>
                  </a:cubicBezTo>
                  <a:cubicBezTo>
                    <a:pt x="5547" y="6118"/>
                    <a:pt x="5527" y="6111"/>
                    <a:pt x="5508" y="6087"/>
                  </a:cubicBezTo>
                  <a:cubicBezTo>
                    <a:pt x="5470" y="6024"/>
                    <a:pt x="5508" y="5948"/>
                    <a:pt x="5583" y="5948"/>
                  </a:cubicBezTo>
                  <a:close/>
                  <a:moveTo>
                    <a:pt x="9419" y="5948"/>
                  </a:moveTo>
                  <a:lnTo>
                    <a:pt x="9419" y="5948"/>
                  </a:lnTo>
                  <a:cubicBezTo>
                    <a:pt x="9494" y="5961"/>
                    <a:pt x="9469" y="6137"/>
                    <a:pt x="9482" y="6200"/>
                  </a:cubicBezTo>
                  <a:cubicBezTo>
                    <a:pt x="9456" y="6200"/>
                    <a:pt x="9444" y="6187"/>
                    <a:pt x="9444" y="6162"/>
                  </a:cubicBezTo>
                  <a:cubicBezTo>
                    <a:pt x="9439" y="6161"/>
                    <a:pt x="9433" y="6160"/>
                    <a:pt x="9427" y="6160"/>
                  </a:cubicBezTo>
                  <a:cubicBezTo>
                    <a:pt x="9407" y="6160"/>
                    <a:pt x="9382" y="6167"/>
                    <a:pt x="9360" y="6167"/>
                  </a:cubicBezTo>
                  <a:cubicBezTo>
                    <a:pt x="9327" y="6167"/>
                    <a:pt x="9300" y="6153"/>
                    <a:pt x="9293" y="6087"/>
                  </a:cubicBezTo>
                  <a:cubicBezTo>
                    <a:pt x="9287" y="6033"/>
                    <a:pt x="9304" y="6019"/>
                    <a:pt x="9328" y="6019"/>
                  </a:cubicBezTo>
                  <a:cubicBezTo>
                    <a:pt x="9355" y="6019"/>
                    <a:pt x="9392" y="6036"/>
                    <a:pt x="9419" y="6036"/>
                  </a:cubicBezTo>
                  <a:lnTo>
                    <a:pt x="9431" y="6049"/>
                  </a:lnTo>
                  <a:lnTo>
                    <a:pt x="9419" y="5948"/>
                  </a:lnTo>
                  <a:close/>
                  <a:moveTo>
                    <a:pt x="2992" y="6177"/>
                  </a:moveTo>
                  <a:cubicBezTo>
                    <a:pt x="3000" y="6177"/>
                    <a:pt x="3005" y="6183"/>
                    <a:pt x="3005" y="6200"/>
                  </a:cubicBezTo>
                  <a:cubicBezTo>
                    <a:pt x="3005" y="6207"/>
                    <a:pt x="3003" y="6210"/>
                    <a:pt x="2999" y="6210"/>
                  </a:cubicBezTo>
                  <a:cubicBezTo>
                    <a:pt x="2992" y="6210"/>
                    <a:pt x="2979" y="6199"/>
                    <a:pt x="2969" y="6188"/>
                  </a:cubicBezTo>
                  <a:lnTo>
                    <a:pt x="2969" y="6188"/>
                  </a:lnTo>
                  <a:cubicBezTo>
                    <a:pt x="2976" y="6183"/>
                    <a:pt x="2985" y="6177"/>
                    <a:pt x="2992" y="6177"/>
                  </a:cubicBezTo>
                  <a:close/>
                  <a:moveTo>
                    <a:pt x="3339" y="6183"/>
                  </a:moveTo>
                  <a:cubicBezTo>
                    <a:pt x="3346" y="6183"/>
                    <a:pt x="3353" y="6187"/>
                    <a:pt x="3358" y="6200"/>
                  </a:cubicBezTo>
                  <a:cubicBezTo>
                    <a:pt x="3358" y="6209"/>
                    <a:pt x="3354" y="6212"/>
                    <a:pt x="3347" y="6212"/>
                  </a:cubicBezTo>
                  <a:cubicBezTo>
                    <a:pt x="3338" y="6212"/>
                    <a:pt x="3324" y="6204"/>
                    <a:pt x="3311" y="6196"/>
                  </a:cubicBezTo>
                  <a:lnTo>
                    <a:pt x="3311" y="6196"/>
                  </a:lnTo>
                  <a:cubicBezTo>
                    <a:pt x="3317" y="6191"/>
                    <a:pt x="3329" y="6183"/>
                    <a:pt x="3339" y="6183"/>
                  </a:cubicBezTo>
                  <a:close/>
                  <a:moveTo>
                    <a:pt x="6187" y="5999"/>
                  </a:moveTo>
                  <a:cubicBezTo>
                    <a:pt x="6212" y="5999"/>
                    <a:pt x="6225" y="6011"/>
                    <a:pt x="6225" y="6036"/>
                  </a:cubicBezTo>
                  <a:cubicBezTo>
                    <a:pt x="6248" y="6036"/>
                    <a:pt x="6272" y="6012"/>
                    <a:pt x="6295" y="6012"/>
                  </a:cubicBezTo>
                  <a:cubicBezTo>
                    <a:pt x="6310" y="6012"/>
                    <a:pt x="6324" y="6021"/>
                    <a:pt x="6338" y="6049"/>
                  </a:cubicBezTo>
                  <a:cubicBezTo>
                    <a:pt x="6342" y="6051"/>
                    <a:pt x="6345" y="6052"/>
                    <a:pt x="6349" y="6052"/>
                  </a:cubicBezTo>
                  <a:cubicBezTo>
                    <a:pt x="6364" y="6052"/>
                    <a:pt x="6381" y="6040"/>
                    <a:pt x="6404" y="6040"/>
                  </a:cubicBezTo>
                  <a:cubicBezTo>
                    <a:pt x="6414" y="6040"/>
                    <a:pt x="6425" y="6042"/>
                    <a:pt x="6438" y="6049"/>
                  </a:cubicBezTo>
                  <a:lnTo>
                    <a:pt x="6438" y="6036"/>
                  </a:lnTo>
                  <a:cubicBezTo>
                    <a:pt x="6489" y="6074"/>
                    <a:pt x="6476" y="6162"/>
                    <a:pt x="6489" y="6212"/>
                  </a:cubicBezTo>
                  <a:cubicBezTo>
                    <a:pt x="6401" y="6200"/>
                    <a:pt x="6489" y="6049"/>
                    <a:pt x="6388" y="6049"/>
                  </a:cubicBezTo>
                  <a:cubicBezTo>
                    <a:pt x="6300" y="6049"/>
                    <a:pt x="6350" y="6150"/>
                    <a:pt x="6363" y="6187"/>
                  </a:cubicBezTo>
                  <a:cubicBezTo>
                    <a:pt x="6275" y="6187"/>
                    <a:pt x="6363" y="6036"/>
                    <a:pt x="6275" y="6036"/>
                  </a:cubicBezTo>
                  <a:cubicBezTo>
                    <a:pt x="6187" y="6036"/>
                    <a:pt x="6225" y="6137"/>
                    <a:pt x="6237" y="6175"/>
                  </a:cubicBezTo>
                  <a:cubicBezTo>
                    <a:pt x="6162" y="6175"/>
                    <a:pt x="6187" y="6061"/>
                    <a:pt x="6187" y="5999"/>
                  </a:cubicBezTo>
                  <a:close/>
                  <a:moveTo>
                    <a:pt x="11833" y="6049"/>
                  </a:moveTo>
                  <a:lnTo>
                    <a:pt x="11833" y="6049"/>
                  </a:lnTo>
                  <a:cubicBezTo>
                    <a:pt x="11896" y="6061"/>
                    <a:pt x="11883" y="6162"/>
                    <a:pt x="11883" y="6212"/>
                  </a:cubicBezTo>
                  <a:cubicBezTo>
                    <a:pt x="11820" y="6212"/>
                    <a:pt x="11846" y="6112"/>
                    <a:pt x="11833" y="6049"/>
                  </a:cubicBezTo>
                  <a:close/>
                  <a:moveTo>
                    <a:pt x="6675" y="6064"/>
                  </a:moveTo>
                  <a:cubicBezTo>
                    <a:pt x="6730" y="6064"/>
                    <a:pt x="6785" y="6099"/>
                    <a:pt x="6778" y="6162"/>
                  </a:cubicBezTo>
                  <a:lnTo>
                    <a:pt x="6753" y="6162"/>
                  </a:lnTo>
                  <a:lnTo>
                    <a:pt x="6614" y="6137"/>
                  </a:lnTo>
                  <a:lnTo>
                    <a:pt x="6614" y="6137"/>
                  </a:lnTo>
                  <a:cubicBezTo>
                    <a:pt x="6627" y="6238"/>
                    <a:pt x="6728" y="6175"/>
                    <a:pt x="6753" y="6225"/>
                  </a:cubicBezTo>
                  <a:cubicBezTo>
                    <a:pt x="6740" y="6230"/>
                    <a:pt x="6725" y="6233"/>
                    <a:pt x="6710" y="6233"/>
                  </a:cubicBezTo>
                  <a:cubicBezTo>
                    <a:pt x="6652" y="6233"/>
                    <a:pt x="6587" y="6197"/>
                    <a:pt x="6577" y="6137"/>
                  </a:cubicBezTo>
                  <a:cubicBezTo>
                    <a:pt x="6588" y="6087"/>
                    <a:pt x="6632" y="6064"/>
                    <a:pt x="6675" y="6064"/>
                  </a:cubicBezTo>
                  <a:close/>
                  <a:moveTo>
                    <a:pt x="11738" y="6011"/>
                  </a:moveTo>
                  <a:lnTo>
                    <a:pt x="11738" y="6011"/>
                  </a:lnTo>
                  <a:cubicBezTo>
                    <a:pt x="11770" y="6064"/>
                    <a:pt x="11770" y="6187"/>
                    <a:pt x="11770" y="6238"/>
                  </a:cubicBezTo>
                  <a:cubicBezTo>
                    <a:pt x="11741" y="6199"/>
                    <a:pt x="11742" y="6084"/>
                    <a:pt x="11738" y="6011"/>
                  </a:cubicBezTo>
                  <a:close/>
                  <a:moveTo>
                    <a:pt x="10676" y="6238"/>
                  </a:moveTo>
                  <a:lnTo>
                    <a:pt x="10686" y="6247"/>
                  </a:lnTo>
                  <a:lnTo>
                    <a:pt x="10686" y="6247"/>
                  </a:lnTo>
                  <a:cubicBezTo>
                    <a:pt x="10682" y="6245"/>
                    <a:pt x="10679" y="6242"/>
                    <a:pt x="10676" y="6238"/>
                  </a:cubicBezTo>
                  <a:close/>
                  <a:moveTo>
                    <a:pt x="6814" y="6069"/>
                  </a:moveTo>
                  <a:cubicBezTo>
                    <a:pt x="6833" y="6069"/>
                    <a:pt x="6838" y="6083"/>
                    <a:pt x="6828" y="6112"/>
                  </a:cubicBezTo>
                  <a:cubicBezTo>
                    <a:pt x="6841" y="6112"/>
                    <a:pt x="6853" y="6074"/>
                    <a:pt x="6879" y="6074"/>
                  </a:cubicBezTo>
                  <a:cubicBezTo>
                    <a:pt x="6916" y="6087"/>
                    <a:pt x="6904" y="6087"/>
                    <a:pt x="6891" y="6112"/>
                  </a:cubicBezTo>
                  <a:cubicBezTo>
                    <a:pt x="6887" y="6110"/>
                    <a:pt x="6883" y="6108"/>
                    <a:pt x="6879" y="6108"/>
                  </a:cubicBezTo>
                  <a:cubicBezTo>
                    <a:pt x="6845" y="6108"/>
                    <a:pt x="6866" y="6216"/>
                    <a:pt x="6866" y="6250"/>
                  </a:cubicBezTo>
                  <a:lnTo>
                    <a:pt x="6841" y="6238"/>
                  </a:lnTo>
                  <a:cubicBezTo>
                    <a:pt x="6778" y="6238"/>
                    <a:pt x="6803" y="6124"/>
                    <a:pt x="6791" y="6074"/>
                  </a:cubicBezTo>
                  <a:cubicBezTo>
                    <a:pt x="6800" y="6071"/>
                    <a:pt x="6808" y="6069"/>
                    <a:pt x="6814" y="6069"/>
                  </a:cubicBezTo>
                  <a:close/>
                  <a:moveTo>
                    <a:pt x="11934" y="6027"/>
                  </a:moveTo>
                  <a:cubicBezTo>
                    <a:pt x="11940" y="6027"/>
                    <a:pt x="11951" y="6049"/>
                    <a:pt x="11959" y="6049"/>
                  </a:cubicBezTo>
                  <a:lnTo>
                    <a:pt x="11971" y="6061"/>
                  </a:lnTo>
                  <a:cubicBezTo>
                    <a:pt x="11971" y="6061"/>
                    <a:pt x="12022" y="6087"/>
                    <a:pt x="12022" y="6112"/>
                  </a:cubicBezTo>
                  <a:cubicBezTo>
                    <a:pt x="12010" y="6110"/>
                    <a:pt x="12001" y="6109"/>
                    <a:pt x="11993" y="6109"/>
                  </a:cubicBezTo>
                  <a:cubicBezTo>
                    <a:pt x="11907" y="6109"/>
                    <a:pt x="12034" y="6227"/>
                    <a:pt x="12034" y="6250"/>
                  </a:cubicBezTo>
                  <a:cubicBezTo>
                    <a:pt x="12025" y="6252"/>
                    <a:pt x="12017" y="6253"/>
                    <a:pt x="12010" y="6253"/>
                  </a:cubicBezTo>
                  <a:cubicBezTo>
                    <a:pt x="11918" y="6253"/>
                    <a:pt x="11979" y="6111"/>
                    <a:pt x="11908" y="6099"/>
                  </a:cubicBezTo>
                  <a:cubicBezTo>
                    <a:pt x="11899" y="6081"/>
                    <a:pt x="11904" y="6069"/>
                    <a:pt x="11916" y="6069"/>
                  </a:cubicBezTo>
                  <a:cubicBezTo>
                    <a:pt x="11921" y="6069"/>
                    <a:pt x="11927" y="6071"/>
                    <a:pt x="11934" y="6074"/>
                  </a:cubicBezTo>
                  <a:cubicBezTo>
                    <a:pt x="11928" y="6038"/>
                    <a:pt x="11930" y="6027"/>
                    <a:pt x="11934" y="6027"/>
                  </a:cubicBezTo>
                  <a:close/>
                  <a:moveTo>
                    <a:pt x="9507" y="6061"/>
                  </a:moveTo>
                  <a:lnTo>
                    <a:pt x="9507" y="6061"/>
                  </a:lnTo>
                  <a:cubicBezTo>
                    <a:pt x="9557" y="6074"/>
                    <a:pt x="9544" y="6112"/>
                    <a:pt x="9544" y="6162"/>
                  </a:cubicBezTo>
                  <a:cubicBezTo>
                    <a:pt x="9551" y="6187"/>
                    <a:pt x="9563" y="6197"/>
                    <a:pt x="9579" y="6197"/>
                  </a:cubicBezTo>
                  <a:cubicBezTo>
                    <a:pt x="9595" y="6197"/>
                    <a:pt x="9614" y="6187"/>
                    <a:pt x="9632" y="6175"/>
                  </a:cubicBezTo>
                  <a:lnTo>
                    <a:pt x="9632" y="6212"/>
                  </a:lnTo>
                  <a:cubicBezTo>
                    <a:pt x="9658" y="6187"/>
                    <a:pt x="9632" y="6112"/>
                    <a:pt x="9632" y="6087"/>
                  </a:cubicBezTo>
                  <a:lnTo>
                    <a:pt x="9632" y="6087"/>
                  </a:lnTo>
                  <a:cubicBezTo>
                    <a:pt x="9695" y="6099"/>
                    <a:pt x="9670" y="6200"/>
                    <a:pt x="9683" y="6250"/>
                  </a:cubicBezTo>
                  <a:cubicBezTo>
                    <a:pt x="9676" y="6253"/>
                    <a:pt x="9670" y="6255"/>
                    <a:pt x="9665" y="6255"/>
                  </a:cubicBezTo>
                  <a:cubicBezTo>
                    <a:pt x="9652" y="6255"/>
                    <a:pt x="9645" y="6243"/>
                    <a:pt x="9645" y="6225"/>
                  </a:cubicBezTo>
                  <a:cubicBezTo>
                    <a:pt x="9628" y="6225"/>
                    <a:pt x="9611" y="6236"/>
                    <a:pt x="9591" y="6236"/>
                  </a:cubicBezTo>
                  <a:cubicBezTo>
                    <a:pt x="9581" y="6236"/>
                    <a:pt x="9570" y="6233"/>
                    <a:pt x="9557" y="6225"/>
                  </a:cubicBezTo>
                  <a:cubicBezTo>
                    <a:pt x="9519" y="6212"/>
                    <a:pt x="9507" y="6112"/>
                    <a:pt x="9507" y="6061"/>
                  </a:cubicBezTo>
                  <a:close/>
                  <a:moveTo>
                    <a:pt x="4489" y="6225"/>
                  </a:moveTo>
                  <a:cubicBezTo>
                    <a:pt x="4540" y="6225"/>
                    <a:pt x="4489" y="6263"/>
                    <a:pt x="4489" y="6263"/>
                  </a:cubicBezTo>
                  <a:cubicBezTo>
                    <a:pt x="4489" y="6263"/>
                    <a:pt x="4439" y="6225"/>
                    <a:pt x="4489" y="6225"/>
                  </a:cubicBezTo>
                  <a:close/>
                  <a:moveTo>
                    <a:pt x="9733" y="6074"/>
                  </a:moveTo>
                  <a:cubicBezTo>
                    <a:pt x="9771" y="6074"/>
                    <a:pt x="9783" y="6087"/>
                    <a:pt x="9771" y="6112"/>
                  </a:cubicBezTo>
                  <a:cubicBezTo>
                    <a:pt x="9780" y="6102"/>
                    <a:pt x="9797" y="6078"/>
                    <a:pt x="9827" y="6078"/>
                  </a:cubicBezTo>
                  <a:cubicBezTo>
                    <a:pt x="9836" y="6078"/>
                    <a:pt x="9847" y="6081"/>
                    <a:pt x="9859" y="6087"/>
                  </a:cubicBezTo>
                  <a:lnTo>
                    <a:pt x="9871" y="6099"/>
                  </a:lnTo>
                  <a:cubicBezTo>
                    <a:pt x="9922" y="6137"/>
                    <a:pt x="9909" y="6212"/>
                    <a:pt x="9922" y="6263"/>
                  </a:cubicBezTo>
                  <a:cubicBezTo>
                    <a:pt x="9846" y="6250"/>
                    <a:pt x="9922" y="6112"/>
                    <a:pt x="9821" y="6112"/>
                  </a:cubicBezTo>
                  <a:cubicBezTo>
                    <a:pt x="9733" y="6112"/>
                    <a:pt x="9783" y="6200"/>
                    <a:pt x="9796" y="6250"/>
                  </a:cubicBezTo>
                  <a:cubicBezTo>
                    <a:pt x="9720" y="6238"/>
                    <a:pt x="9746" y="6137"/>
                    <a:pt x="9733" y="6074"/>
                  </a:cubicBezTo>
                  <a:close/>
                  <a:moveTo>
                    <a:pt x="6981" y="6091"/>
                  </a:moveTo>
                  <a:cubicBezTo>
                    <a:pt x="7029" y="6091"/>
                    <a:pt x="7073" y="6125"/>
                    <a:pt x="7092" y="6175"/>
                  </a:cubicBezTo>
                  <a:cubicBezTo>
                    <a:pt x="7092" y="6212"/>
                    <a:pt x="7092" y="6238"/>
                    <a:pt x="7092" y="6275"/>
                  </a:cubicBezTo>
                  <a:cubicBezTo>
                    <a:pt x="7089" y="6279"/>
                    <a:pt x="7086" y="6280"/>
                    <a:pt x="7082" y="6280"/>
                  </a:cubicBezTo>
                  <a:cubicBezTo>
                    <a:pt x="7074" y="6280"/>
                    <a:pt x="7067" y="6269"/>
                    <a:pt x="7067" y="6250"/>
                  </a:cubicBezTo>
                  <a:cubicBezTo>
                    <a:pt x="7045" y="6250"/>
                    <a:pt x="7017" y="6264"/>
                    <a:pt x="6991" y="6264"/>
                  </a:cubicBezTo>
                  <a:cubicBezTo>
                    <a:pt x="6974" y="6264"/>
                    <a:pt x="6956" y="6258"/>
                    <a:pt x="6941" y="6238"/>
                  </a:cubicBezTo>
                  <a:cubicBezTo>
                    <a:pt x="6916" y="6187"/>
                    <a:pt x="7004" y="6162"/>
                    <a:pt x="7055" y="6162"/>
                  </a:cubicBezTo>
                  <a:cubicBezTo>
                    <a:pt x="7055" y="6124"/>
                    <a:pt x="7033" y="6121"/>
                    <a:pt x="7007" y="6121"/>
                  </a:cubicBezTo>
                  <a:cubicBezTo>
                    <a:pt x="7002" y="6121"/>
                    <a:pt x="6997" y="6121"/>
                    <a:pt x="6992" y="6121"/>
                  </a:cubicBezTo>
                  <a:cubicBezTo>
                    <a:pt x="6972" y="6121"/>
                    <a:pt x="6951" y="6119"/>
                    <a:pt x="6941" y="6099"/>
                  </a:cubicBezTo>
                  <a:cubicBezTo>
                    <a:pt x="6955" y="6094"/>
                    <a:pt x="6968" y="6091"/>
                    <a:pt x="6981" y="6091"/>
                  </a:cubicBezTo>
                  <a:close/>
                  <a:moveTo>
                    <a:pt x="8274" y="6287"/>
                  </a:moveTo>
                  <a:lnTo>
                    <a:pt x="8274" y="6287"/>
                  </a:lnTo>
                  <a:cubicBezTo>
                    <a:pt x="8270" y="6288"/>
                    <a:pt x="8266" y="6288"/>
                    <a:pt x="8262" y="6288"/>
                  </a:cubicBezTo>
                  <a:lnTo>
                    <a:pt x="8274" y="6288"/>
                  </a:lnTo>
                  <a:cubicBezTo>
                    <a:pt x="8274" y="6288"/>
                    <a:pt x="8274" y="6287"/>
                    <a:pt x="8274" y="6287"/>
                  </a:cubicBezTo>
                  <a:close/>
                  <a:moveTo>
                    <a:pt x="12135" y="6250"/>
                  </a:moveTo>
                  <a:cubicBezTo>
                    <a:pt x="12108" y="6259"/>
                    <a:pt x="12100" y="6281"/>
                    <a:pt x="12084" y="6288"/>
                  </a:cubicBezTo>
                  <a:lnTo>
                    <a:pt x="12084" y="6288"/>
                  </a:lnTo>
                  <a:cubicBezTo>
                    <a:pt x="12088" y="6275"/>
                    <a:pt x="12091" y="6263"/>
                    <a:pt x="12097" y="6250"/>
                  </a:cubicBezTo>
                  <a:close/>
                  <a:moveTo>
                    <a:pt x="9960" y="6060"/>
                  </a:moveTo>
                  <a:cubicBezTo>
                    <a:pt x="9968" y="6060"/>
                    <a:pt x="9978" y="6080"/>
                    <a:pt x="9985" y="6087"/>
                  </a:cubicBezTo>
                  <a:lnTo>
                    <a:pt x="9985" y="6112"/>
                  </a:lnTo>
                  <a:cubicBezTo>
                    <a:pt x="9985" y="6112"/>
                    <a:pt x="10035" y="6150"/>
                    <a:pt x="10035" y="6175"/>
                  </a:cubicBezTo>
                  <a:cubicBezTo>
                    <a:pt x="10022" y="6173"/>
                    <a:pt x="10012" y="6172"/>
                    <a:pt x="10004" y="6172"/>
                  </a:cubicBezTo>
                  <a:cubicBezTo>
                    <a:pt x="9910" y="6172"/>
                    <a:pt x="10047" y="6290"/>
                    <a:pt x="10047" y="6313"/>
                  </a:cubicBezTo>
                  <a:cubicBezTo>
                    <a:pt x="10039" y="6315"/>
                    <a:pt x="10032" y="6315"/>
                    <a:pt x="10025" y="6315"/>
                  </a:cubicBezTo>
                  <a:cubicBezTo>
                    <a:pt x="9931" y="6315"/>
                    <a:pt x="9992" y="6161"/>
                    <a:pt x="9922" y="6150"/>
                  </a:cubicBezTo>
                  <a:cubicBezTo>
                    <a:pt x="9914" y="6135"/>
                    <a:pt x="9916" y="6129"/>
                    <a:pt x="9923" y="6129"/>
                  </a:cubicBezTo>
                  <a:cubicBezTo>
                    <a:pt x="9928" y="6129"/>
                    <a:pt x="9936" y="6132"/>
                    <a:pt x="9947" y="6137"/>
                  </a:cubicBezTo>
                  <a:cubicBezTo>
                    <a:pt x="9947" y="6077"/>
                    <a:pt x="9953" y="6060"/>
                    <a:pt x="9960" y="6060"/>
                  </a:cubicBezTo>
                  <a:close/>
                  <a:moveTo>
                    <a:pt x="7344" y="6150"/>
                  </a:moveTo>
                  <a:cubicBezTo>
                    <a:pt x="7419" y="6150"/>
                    <a:pt x="7407" y="6275"/>
                    <a:pt x="7444" y="6288"/>
                  </a:cubicBezTo>
                  <a:lnTo>
                    <a:pt x="7457" y="6250"/>
                  </a:lnTo>
                  <a:cubicBezTo>
                    <a:pt x="7482" y="6200"/>
                    <a:pt x="7470" y="6162"/>
                    <a:pt x="7532" y="6162"/>
                  </a:cubicBezTo>
                  <a:lnTo>
                    <a:pt x="7532" y="6162"/>
                  </a:lnTo>
                  <a:cubicBezTo>
                    <a:pt x="7520" y="6200"/>
                    <a:pt x="7482" y="6326"/>
                    <a:pt x="7444" y="6326"/>
                  </a:cubicBezTo>
                  <a:cubicBezTo>
                    <a:pt x="7407" y="6326"/>
                    <a:pt x="7356" y="6175"/>
                    <a:pt x="7344" y="6150"/>
                  </a:cubicBezTo>
                  <a:close/>
                  <a:moveTo>
                    <a:pt x="7193" y="6074"/>
                  </a:moveTo>
                  <a:lnTo>
                    <a:pt x="7193" y="6099"/>
                  </a:lnTo>
                  <a:cubicBezTo>
                    <a:pt x="7193" y="6152"/>
                    <a:pt x="7271" y="6178"/>
                    <a:pt x="7232" y="6178"/>
                  </a:cubicBezTo>
                  <a:cubicBezTo>
                    <a:pt x="7224" y="6178"/>
                    <a:pt x="7212" y="6177"/>
                    <a:pt x="7193" y="6175"/>
                  </a:cubicBezTo>
                  <a:lnTo>
                    <a:pt x="7193" y="6175"/>
                  </a:lnTo>
                  <a:cubicBezTo>
                    <a:pt x="7193" y="6212"/>
                    <a:pt x="7205" y="6250"/>
                    <a:pt x="7205" y="6288"/>
                  </a:cubicBezTo>
                  <a:cubicBezTo>
                    <a:pt x="7205" y="6300"/>
                    <a:pt x="7210" y="6303"/>
                    <a:pt x="7216" y="6303"/>
                  </a:cubicBezTo>
                  <a:cubicBezTo>
                    <a:pt x="7221" y="6303"/>
                    <a:pt x="7227" y="6301"/>
                    <a:pt x="7233" y="6301"/>
                  </a:cubicBezTo>
                  <a:cubicBezTo>
                    <a:pt x="7242" y="6301"/>
                    <a:pt x="7251" y="6305"/>
                    <a:pt x="7256" y="6326"/>
                  </a:cubicBezTo>
                  <a:cubicBezTo>
                    <a:pt x="7247" y="6327"/>
                    <a:pt x="7238" y="6328"/>
                    <a:pt x="7231" y="6328"/>
                  </a:cubicBezTo>
                  <a:cubicBezTo>
                    <a:pt x="7128" y="6328"/>
                    <a:pt x="7200" y="6174"/>
                    <a:pt x="7130" y="6162"/>
                  </a:cubicBezTo>
                  <a:lnTo>
                    <a:pt x="7130" y="6137"/>
                  </a:lnTo>
                  <a:cubicBezTo>
                    <a:pt x="7193" y="6124"/>
                    <a:pt x="7117" y="6087"/>
                    <a:pt x="7193" y="6074"/>
                  </a:cubicBezTo>
                  <a:close/>
                  <a:moveTo>
                    <a:pt x="7636" y="6181"/>
                  </a:moveTo>
                  <a:cubicBezTo>
                    <a:pt x="7689" y="6181"/>
                    <a:pt x="7746" y="6209"/>
                    <a:pt x="7746" y="6263"/>
                  </a:cubicBezTo>
                  <a:cubicBezTo>
                    <a:pt x="7746" y="6319"/>
                    <a:pt x="7709" y="6342"/>
                    <a:pt x="7666" y="6342"/>
                  </a:cubicBezTo>
                  <a:cubicBezTo>
                    <a:pt x="7613" y="6342"/>
                    <a:pt x="7552" y="6306"/>
                    <a:pt x="7545" y="6250"/>
                  </a:cubicBezTo>
                  <a:cubicBezTo>
                    <a:pt x="7545" y="6203"/>
                    <a:pt x="7589" y="6181"/>
                    <a:pt x="7636" y="6181"/>
                  </a:cubicBezTo>
                  <a:close/>
                  <a:moveTo>
                    <a:pt x="10146" y="6161"/>
                  </a:moveTo>
                  <a:cubicBezTo>
                    <a:pt x="10218" y="6161"/>
                    <a:pt x="10164" y="6288"/>
                    <a:pt x="10249" y="6288"/>
                  </a:cubicBezTo>
                  <a:lnTo>
                    <a:pt x="10236" y="6326"/>
                  </a:lnTo>
                  <a:cubicBezTo>
                    <a:pt x="10311" y="6326"/>
                    <a:pt x="10274" y="6238"/>
                    <a:pt x="10261" y="6187"/>
                  </a:cubicBezTo>
                  <a:lnTo>
                    <a:pt x="10261" y="6187"/>
                  </a:lnTo>
                  <a:cubicBezTo>
                    <a:pt x="10337" y="6200"/>
                    <a:pt x="10311" y="6300"/>
                    <a:pt x="10324" y="6351"/>
                  </a:cubicBezTo>
                  <a:cubicBezTo>
                    <a:pt x="10286" y="6351"/>
                    <a:pt x="10274" y="6351"/>
                    <a:pt x="10286" y="6326"/>
                  </a:cubicBezTo>
                  <a:cubicBezTo>
                    <a:pt x="10266" y="6326"/>
                    <a:pt x="10246" y="6342"/>
                    <a:pt x="10213" y="6342"/>
                  </a:cubicBezTo>
                  <a:cubicBezTo>
                    <a:pt x="10205" y="6342"/>
                    <a:pt x="10196" y="6341"/>
                    <a:pt x="10186" y="6338"/>
                  </a:cubicBezTo>
                  <a:cubicBezTo>
                    <a:pt x="10148" y="6313"/>
                    <a:pt x="10148" y="6212"/>
                    <a:pt x="10135" y="6162"/>
                  </a:cubicBezTo>
                  <a:cubicBezTo>
                    <a:pt x="10139" y="6162"/>
                    <a:pt x="10143" y="6161"/>
                    <a:pt x="10146" y="6161"/>
                  </a:cubicBezTo>
                  <a:close/>
                  <a:moveTo>
                    <a:pt x="2615" y="6182"/>
                  </a:moveTo>
                  <a:cubicBezTo>
                    <a:pt x="2633" y="6182"/>
                    <a:pt x="2637" y="6194"/>
                    <a:pt x="2628" y="6212"/>
                  </a:cubicBezTo>
                  <a:lnTo>
                    <a:pt x="2653" y="6212"/>
                  </a:lnTo>
                  <a:cubicBezTo>
                    <a:pt x="2660" y="6206"/>
                    <a:pt x="2669" y="6203"/>
                    <a:pt x="2679" y="6203"/>
                  </a:cubicBezTo>
                  <a:cubicBezTo>
                    <a:pt x="2679" y="6203"/>
                    <a:pt x="2680" y="6203"/>
                    <a:pt x="2681" y="6203"/>
                  </a:cubicBezTo>
                  <a:lnTo>
                    <a:pt x="2681" y="6203"/>
                  </a:lnTo>
                  <a:cubicBezTo>
                    <a:pt x="2697" y="6200"/>
                    <a:pt x="2713" y="6200"/>
                    <a:pt x="2729" y="6200"/>
                  </a:cubicBezTo>
                  <a:lnTo>
                    <a:pt x="2693" y="6206"/>
                  </a:lnTo>
                  <a:lnTo>
                    <a:pt x="2693" y="6206"/>
                  </a:lnTo>
                  <a:cubicBezTo>
                    <a:pt x="2689" y="6204"/>
                    <a:pt x="2685" y="6203"/>
                    <a:pt x="2681" y="6203"/>
                  </a:cubicBezTo>
                  <a:lnTo>
                    <a:pt x="2681" y="6203"/>
                  </a:lnTo>
                  <a:cubicBezTo>
                    <a:pt x="2672" y="6205"/>
                    <a:pt x="2663" y="6208"/>
                    <a:pt x="2653" y="6212"/>
                  </a:cubicBezTo>
                  <a:lnTo>
                    <a:pt x="2693" y="6206"/>
                  </a:lnTo>
                  <a:lnTo>
                    <a:pt x="2693" y="6206"/>
                  </a:lnTo>
                  <a:cubicBezTo>
                    <a:pt x="2697" y="6207"/>
                    <a:pt x="2701" y="6210"/>
                    <a:pt x="2704" y="6212"/>
                  </a:cubicBezTo>
                  <a:lnTo>
                    <a:pt x="2779" y="6212"/>
                  </a:lnTo>
                  <a:cubicBezTo>
                    <a:pt x="2741" y="6238"/>
                    <a:pt x="2767" y="6326"/>
                    <a:pt x="2767" y="6363"/>
                  </a:cubicBezTo>
                  <a:cubicBezTo>
                    <a:pt x="2679" y="6363"/>
                    <a:pt x="2767" y="6263"/>
                    <a:pt x="2716" y="6225"/>
                  </a:cubicBezTo>
                  <a:lnTo>
                    <a:pt x="2666" y="6225"/>
                  </a:lnTo>
                  <a:cubicBezTo>
                    <a:pt x="2653" y="6225"/>
                    <a:pt x="2641" y="6250"/>
                    <a:pt x="2641" y="6263"/>
                  </a:cubicBezTo>
                  <a:lnTo>
                    <a:pt x="2641" y="6363"/>
                  </a:lnTo>
                  <a:cubicBezTo>
                    <a:pt x="2578" y="6363"/>
                    <a:pt x="2603" y="6250"/>
                    <a:pt x="2591" y="6187"/>
                  </a:cubicBezTo>
                  <a:cubicBezTo>
                    <a:pt x="2601" y="6184"/>
                    <a:pt x="2609" y="6182"/>
                    <a:pt x="2615" y="6182"/>
                  </a:cubicBezTo>
                  <a:close/>
                  <a:moveTo>
                    <a:pt x="2779" y="6200"/>
                  </a:moveTo>
                  <a:cubicBezTo>
                    <a:pt x="2792" y="6200"/>
                    <a:pt x="2817" y="6200"/>
                    <a:pt x="2829" y="6212"/>
                  </a:cubicBezTo>
                  <a:cubicBezTo>
                    <a:pt x="2892" y="6225"/>
                    <a:pt x="2892" y="6263"/>
                    <a:pt x="2892" y="6363"/>
                  </a:cubicBezTo>
                  <a:cubicBezTo>
                    <a:pt x="2817" y="6363"/>
                    <a:pt x="2892" y="6238"/>
                    <a:pt x="2817" y="6212"/>
                  </a:cubicBezTo>
                  <a:lnTo>
                    <a:pt x="2829" y="6212"/>
                  </a:lnTo>
                  <a:lnTo>
                    <a:pt x="2779" y="6200"/>
                  </a:lnTo>
                  <a:close/>
                  <a:moveTo>
                    <a:pt x="5746" y="6324"/>
                  </a:moveTo>
                  <a:cubicBezTo>
                    <a:pt x="5749" y="6324"/>
                    <a:pt x="5754" y="6324"/>
                    <a:pt x="5759" y="6326"/>
                  </a:cubicBezTo>
                  <a:cubicBezTo>
                    <a:pt x="5810" y="6326"/>
                    <a:pt x="5785" y="6363"/>
                    <a:pt x="5785" y="6363"/>
                  </a:cubicBezTo>
                  <a:lnTo>
                    <a:pt x="5759" y="6363"/>
                  </a:lnTo>
                  <a:cubicBezTo>
                    <a:pt x="5759" y="6363"/>
                    <a:pt x="5720" y="6324"/>
                    <a:pt x="5746" y="6324"/>
                  </a:cubicBezTo>
                  <a:close/>
                  <a:moveTo>
                    <a:pt x="7809" y="6124"/>
                  </a:moveTo>
                  <a:lnTo>
                    <a:pt x="7834" y="6363"/>
                  </a:lnTo>
                  <a:cubicBezTo>
                    <a:pt x="7775" y="6351"/>
                    <a:pt x="7783" y="6195"/>
                    <a:pt x="7784" y="6124"/>
                  </a:cubicBezTo>
                  <a:close/>
                  <a:moveTo>
                    <a:pt x="10588" y="6150"/>
                  </a:moveTo>
                  <a:cubicBezTo>
                    <a:pt x="10651" y="6150"/>
                    <a:pt x="10638" y="6313"/>
                    <a:pt x="10638" y="6376"/>
                  </a:cubicBezTo>
                  <a:lnTo>
                    <a:pt x="10651" y="6388"/>
                  </a:lnTo>
                  <a:lnTo>
                    <a:pt x="10613" y="6388"/>
                  </a:lnTo>
                  <a:lnTo>
                    <a:pt x="10588" y="6150"/>
                  </a:lnTo>
                  <a:close/>
                  <a:moveTo>
                    <a:pt x="10388" y="6134"/>
                  </a:moveTo>
                  <a:cubicBezTo>
                    <a:pt x="10396" y="6134"/>
                    <a:pt x="10406" y="6150"/>
                    <a:pt x="10412" y="6150"/>
                  </a:cubicBezTo>
                  <a:lnTo>
                    <a:pt x="10412" y="6187"/>
                  </a:lnTo>
                  <a:cubicBezTo>
                    <a:pt x="10412" y="6187"/>
                    <a:pt x="10462" y="6225"/>
                    <a:pt x="10462" y="6250"/>
                  </a:cubicBezTo>
                  <a:cubicBezTo>
                    <a:pt x="10451" y="6248"/>
                    <a:pt x="10441" y="6247"/>
                    <a:pt x="10434" y="6247"/>
                  </a:cubicBezTo>
                  <a:cubicBezTo>
                    <a:pt x="10348" y="6247"/>
                    <a:pt x="10475" y="6365"/>
                    <a:pt x="10475" y="6388"/>
                  </a:cubicBezTo>
                  <a:cubicBezTo>
                    <a:pt x="10470" y="6389"/>
                    <a:pt x="10466" y="6389"/>
                    <a:pt x="10462" y="6389"/>
                  </a:cubicBezTo>
                  <a:cubicBezTo>
                    <a:pt x="10355" y="6389"/>
                    <a:pt x="10422" y="6237"/>
                    <a:pt x="10349" y="6225"/>
                  </a:cubicBezTo>
                  <a:cubicBezTo>
                    <a:pt x="10342" y="6210"/>
                    <a:pt x="10343" y="6204"/>
                    <a:pt x="10350" y="6204"/>
                  </a:cubicBezTo>
                  <a:cubicBezTo>
                    <a:pt x="10356" y="6204"/>
                    <a:pt x="10364" y="6207"/>
                    <a:pt x="10374" y="6212"/>
                  </a:cubicBezTo>
                  <a:cubicBezTo>
                    <a:pt x="10374" y="6150"/>
                    <a:pt x="10381" y="6134"/>
                    <a:pt x="10388" y="6134"/>
                  </a:cubicBezTo>
                  <a:close/>
                  <a:moveTo>
                    <a:pt x="3383" y="6212"/>
                  </a:moveTo>
                  <a:cubicBezTo>
                    <a:pt x="3433" y="6212"/>
                    <a:pt x="3408" y="6238"/>
                    <a:pt x="3420" y="6238"/>
                  </a:cubicBezTo>
                  <a:cubicBezTo>
                    <a:pt x="3434" y="6227"/>
                    <a:pt x="3447" y="6224"/>
                    <a:pt x="3459" y="6224"/>
                  </a:cubicBezTo>
                  <a:cubicBezTo>
                    <a:pt x="3490" y="6224"/>
                    <a:pt x="3515" y="6250"/>
                    <a:pt x="3534" y="6250"/>
                  </a:cubicBezTo>
                  <a:cubicBezTo>
                    <a:pt x="3546" y="6250"/>
                    <a:pt x="3571" y="6238"/>
                    <a:pt x="3584" y="6238"/>
                  </a:cubicBezTo>
                  <a:cubicBezTo>
                    <a:pt x="3697" y="6263"/>
                    <a:pt x="3685" y="6300"/>
                    <a:pt x="3685" y="6401"/>
                  </a:cubicBezTo>
                  <a:cubicBezTo>
                    <a:pt x="3609" y="6401"/>
                    <a:pt x="3685" y="6250"/>
                    <a:pt x="3597" y="6250"/>
                  </a:cubicBezTo>
                  <a:cubicBezTo>
                    <a:pt x="3508" y="6250"/>
                    <a:pt x="3559" y="6351"/>
                    <a:pt x="3559" y="6401"/>
                  </a:cubicBezTo>
                  <a:cubicBezTo>
                    <a:pt x="3471" y="6401"/>
                    <a:pt x="3559" y="6250"/>
                    <a:pt x="3471" y="6238"/>
                  </a:cubicBezTo>
                  <a:cubicBezTo>
                    <a:pt x="3467" y="6237"/>
                    <a:pt x="3463" y="6237"/>
                    <a:pt x="3459" y="6237"/>
                  </a:cubicBezTo>
                  <a:cubicBezTo>
                    <a:pt x="3387" y="6237"/>
                    <a:pt x="3433" y="6352"/>
                    <a:pt x="3433" y="6388"/>
                  </a:cubicBezTo>
                  <a:cubicBezTo>
                    <a:pt x="3358" y="6388"/>
                    <a:pt x="3395" y="6275"/>
                    <a:pt x="3383" y="6212"/>
                  </a:cubicBezTo>
                  <a:close/>
                  <a:moveTo>
                    <a:pt x="7885" y="6212"/>
                  </a:moveTo>
                  <a:lnTo>
                    <a:pt x="7885" y="6212"/>
                  </a:lnTo>
                  <a:cubicBezTo>
                    <a:pt x="7960" y="6225"/>
                    <a:pt x="7885" y="6351"/>
                    <a:pt x="7973" y="6363"/>
                  </a:cubicBezTo>
                  <a:cubicBezTo>
                    <a:pt x="7977" y="6364"/>
                    <a:pt x="7981" y="6364"/>
                    <a:pt x="7985" y="6364"/>
                  </a:cubicBezTo>
                  <a:cubicBezTo>
                    <a:pt x="8055" y="6364"/>
                    <a:pt x="8010" y="6261"/>
                    <a:pt x="8010" y="6225"/>
                  </a:cubicBezTo>
                  <a:lnTo>
                    <a:pt x="8010" y="6225"/>
                  </a:lnTo>
                  <a:cubicBezTo>
                    <a:pt x="8073" y="6238"/>
                    <a:pt x="8048" y="6338"/>
                    <a:pt x="8061" y="6401"/>
                  </a:cubicBezTo>
                  <a:cubicBezTo>
                    <a:pt x="8035" y="6401"/>
                    <a:pt x="8023" y="6388"/>
                    <a:pt x="8023" y="6363"/>
                  </a:cubicBezTo>
                  <a:cubicBezTo>
                    <a:pt x="8004" y="6363"/>
                    <a:pt x="7985" y="6385"/>
                    <a:pt x="7961" y="6385"/>
                  </a:cubicBezTo>
                  <a:cubicBezTo>
                    <a:pt x="7953" y="6385"/>
                    <a:pt x="7944" y="6382"/>
                    <a:pt x="7935" y="6376"/>
                  </a:cubicBezTo>
                  <a:cubicBezTo>
                    <a:pt x="7885" y="6351"/>
                    <a:pt x="7885" y="6263"/>
                    <a:pt x="7885" y="6212"/>
                  </a:cubicBezTo>
                  <a:close/>
                  <a:moveTo>
                    <a:pt x="8149" y="6175"/>
                  </a:moveTo>
                  <a:cubicBezTo>
                    <a:pt x="8149" y="6227"/>
                    <a:pt x="8227" y="6253"/>
                    <a:pt x="8188" y="6253"/>
                  </a:cubicBezTo>
                  <a:cubicBezTo>
                    <a:pt x="8180" y="6253"/>
                    <a:pt x="8167" y="6252"/>
                    <a:pt x="8149" y="6250"/>
                  </a:cubicBezTo>
                  <a:lnTo>
                    <a:pt x="8149" y="6250"/>
                  </a:lnTo>
                  <a:cubicBezTo>
                    <a:pt x="8149" y="6288"/>
                    <a:pt x="8149" y="6326"/>
                    <a:pt x="8161" y="6363"/>
                  </a:cubicBezTo>
                  <a:cubicBezTo>
                    <a:pt x="8161" y="6376"/>
                    <a:pt x="8165" y="6379"/>
                    <a:pt x="8171" y="6379"/>
                  </a:cubicBezTo>
                  <a:cubicBezTo>
                    <a:pt x="8175" y="6379"/>
                    <a:pt x="8181" y="6377"/>
                    <a:pt x="8186" y="6377"/>
                  </a:cubicBezTo>
                  <a:cubicBezTo>
                    <a:pt x="8193" y="6377"/>
                    <a:pt x="8199" y="6381"/>
                    <a:pt x="8199" y="6401"/>
                  </a:cubicBezTo>
                  <a:cubicBezTo>
                    <a:pt x="8191" y="6403"/>
                    <a:pt x="8183" y="6403"/>
                    <a:pt x="8176" y="6403"/>
                  </a:cubicBezTo>
                  <a:cubicBezTo>
                    <a:pt x="8083" y="6403"/>
                    <a:pt x="8144" y="6249"/>
                    <a:pt x="8073" y="6238"/>
                  </a:cubicBezTo>
                  <a:cubicBezTo>
                    <a:pt x="8073" y="6223"/>
                    <a:pt x="8073" y="6217"/>
                    <a:pt x="8081" y="6217"/>
                  </a:cubicBezTo>
                  <a:cubicBezTo>
                    <a:pt x="8086" y="6217"/>
                    <a:pt x="8095" y="6220"/>
                    <a:pt x="8111" y="6225"/>
                  </a:cubicBezTo>
                  <a:cubicBezTo>
                    <a:pt x="8101" y="6197"/>
                    <a:pt x="8106" y="6183"/>
                    <a:pt x="8120" y="6183"/>
                  </a:cubicBezTo>
                  <a:cubicBezTo>
                    <a:pt x="8124" y="6183"/>
                    <a:pt x="8130" y="6184"/>
                    <a:pt x="8136" y="6187"/>
                  </a:cubicBezTo>
                  <a:lnTo>
                    <a:pt x="8149" y="6175"/>
                  </a:lnTo>
                  <a:close/>
                  <a:moveTo>
                    <a:pt x="2955" y="6200"/>
                  </a:moveTo>
                  <a:lnTo>
                    <a:pt x="2955" y="6238"/>
                  </a:lnTo>
                  <a:cubicBezTo>
                    <a:pt x="3018" y="6238"/>
                    <a:pt x="2993" y="6351"/>
                    <a:pt x="3005" y="6414"/>
                  </a:cubicBezTo>
                  <a:cubicBezTo>
                    <a:pt x="2930" y="6376"/>
                    <a:pt x="2955" y="6263"/>
                    <a:pt x="2955" y="6200"/>
                  </a:cubicBezTo>
                  <a:close/>
                  <a:moveTo>
                    <a:pt x="3098" y="6233"/>
                  </a:moveTo>
                  <a:cubicBezTo>
                    <a:pt x="3107" y="6233"/>
                    <a:pt x="3113" y="6237"/>
                    <a:pt x="3116" y="6245"/>
                  </a:cubicBezTo>
                  <a:lnTo>
                    <a:pt x="3116" y="6245"/>
                  </a:lnTo>
                  <a:cubicBezTo>
                    <a:pt x="3112" y="6246"/>
                    <a:pt x="3109" y="6248"/>
                    <a:pt x="3106" y="6250"/>
                  </a:cubicBezTo>
                  <a:lnTo>
                    <a:pt x="3131" y="6288"/>
                  </a:lnTo>
                  <a:cubicBezTo>
                    <a:pt x="3094" y="6300"/>
                    <a:pt x="3131" y="6376"/>
                    <a:pt x="3131" y="6414"/>
                  </a:cubicBezTo>
                  <a:cubicBezTo>
                    <a:pt x="3056" y="6414"/>
                    <a:pt x="3094" y="6300"/>
                    <a:pt x="3081" y="6238"/>
                  </a:cubicBezTo>
                  <a:cubicBezTo>
                    <a:pt x="3088" y="6234"/>
                    <a:pt x="3094" y="6233"/>
                    <a:pt x="3098" y="6233"/>
                  </a:cubicBezTo>
                  <a:close/>
                  <a:moveTo>
                    <a:pt x="3188" y="6241"/>
                  </a:moveTo>
                  <a:cubicBezTo>
                    <a:pt x="3196" y="6241"/>
                    <a:pt x="3207" y="6244"/>
                    <a:pt x="3219" y="6250"/>
                  </a:cubicBezTo>
                  <a:cubicBezTo>
                    <a:pt x="3270" y="6275"/>
                    <a:pt x="3257" y="6363"/>
                    <a:pt x="3270" y="6414"/>
                  </a:cubicBezTo>
                  <a:cubicBezTo>
                    <a:pt x="3207" y="6414"/>
                    <a:pt x="3232" y="6363"/>
                    <a:pt x="3219" y="6313"/>
                  </a:cubicBezTo>
                  <a:cubicBezTo>
                    <a:pt x="3219" y="6283"/>
                    <a:pt x="3193" y="6258"/>
                    <a:pt x="3163" y="6247"/>
                  </a:cubicBezTo>
                  <a:lnTo>
                    <a:pt x="3163" y="6247"/>
                  </a:lnTo>
                  <a:cubicBezTo>
                    <a:pt x="3171" y="6244"/>
                    <a:pt x="3178" y="6241"/>
                    <a:pt x="3188" y="6241"/>
                  </a:cubicBezTo>
                  <a:close/>
                  <a:moveTo>
                    <a:pt x="3320" y="6247"/>
                  </a:moveTo>
                  <a:cubicBezTo>
                    <a:pt x="3353" y="6247"/>
                    <a:pt x="3332" y="6343"/>
                    <a:pt x="3332" y="6388"/>
                  </a:cubicBezTo>
                  <a:lnTo>
                    <a:pt x="3358" y="6414"/>
                  </a:lnTo>
                  <a:cubicBezTo>
                    <a:pt x="3295" y="6414"/>
                    <a:pt x="3320" y="6300"/>
                    <a:pt x="3307" y="6250"/>
                  </a:cubicBezTo>
                  <a:cubicBezTo>
                    <a:pt x="3312" y="6248"/>
                    <a:pt x="3316" y="6247"/>
                    <a:pt x="3320" y="6247"/>
                  </a:cubicBezTo>
                  <a:close/>
                  <a:moveTo>
                    <a:pt x="3810" y="6238"/>
                  </a:moveTo>
                  <a:cubicBezTo>
                    <a:pt x="3873" y="6250"/>
                    <a:pt x="3886" y="6388"/>
                    <a:pt x="3911" y="6388"/>
                  </a:cubicBezTo>
                  <a:cubicBezTo>
                    <a:pt x="3934" y="6341"/>
                    <a:pt x="3936" y="6261"/>
                    <a:pt x="3987" y="6261"/>
                  </a:cubicBezTo>
                  <a:cubicBezTo>
                    <a:pt x="3991" y="6261"/>
                    <a:pt x="3995" y="6262"/>
                    <a:pt x="3999" y="6263"/>
                  </a:cubicBezTo>
                  <a:cubicBezTo>
                    <a:pt x="3987" y="6310"/>
                    <a:pt x="3964" y="6415"/>
                    <a:pt x="3908" y="6415"/>
                  </a:cubicBezTo>
                  <a:cubicBezTo>
                    <a:pt x="3905" y="6415"/>
                    <a:pt x="3902" y="6414"/>
                    <a:pt x="3898" y="6414"/>
                  </a:cubicBezTo>
                  <a:lnTo>
                    <a:pt x="3810" y="6238"/>
                  </a:lnTo>
                  <a:close/>
                  <a:moveTo>
                    <a:pt x="10738" y="6240"/>
                  </a:moveTo>
                  <a:cubicBezTo>
                    <a:pt x="10824" y="6240"/>
                    <a:pt x="10818" y="6361"/>
                    <a:pt x="10840" y="6426"/>
                  </a:cubicBezTo>
                  <a:cubicBezTo>
                    <a:pt x="10789" y="6414"/>
                    <a:pt x="10827" y="6414"/>
                    <a:pt x="10789" y="6414"/>
                  </a:cubicBezTo>
                  <a:cubicBezTo>
                    <a:pt x="10752" y="6414"/>
                    <a:pt x="10689" y="6414"/>
                    <a:pt x="10689" y="6363"/>
                  </a:cubicBezTo>
                  <a:cubicBezTo>
                    <a:pt x="10689" y="6318"/>
                    <a:pt x="10727" y="6312"/>
                    <a:pt x="10763" y="6312"/>
                  </a:cubicBezTo>
                  <a:cubicBezTo>
                    <a:pt x="10777" y="6312"/>
                    <a:pt x="10791" y="6313"/>
                    <a:pt x="10802" y="6313"/>
                  </a:cubicBezTo>
                  <a:cubicBezTo>
                    <a:pt x="10780" y="6248"/>
                    <a:pt x="10722" y="6267"/>
                    <a:pt x="10690" y="6250"/>
                  </a:cubicBezTo>
                  <a:lnTo>
                    <a:pt x="10690" y="6250"/>
                  </a:lnTo>
                  <a:cubicBezTo>
                    <a:pt x="10708" y="6243"/>
                    <a:pt x="10724" y="6240"/>
                    <a:pt x="10738" y="6240"/>
                  </a:cubicBezTo>
                  <a:close/>
                  <a:moveTo>
                    <a:pt x="4101" y="6267"/>
                  </a:moveTo>
                  <a:cubicBezTo>
                    <a:pt x="4152" y="6267"/>
                    <a:pt x="4207" y="6302"/>
                    <a:pt x="4200" y="6363"/>
                  </a:cubicBezTo>
                  <a:lnTo>
                    <a:pt x="4062" y="6351"/>
                  </a:lnTo>
                  <a:lnTo>
                    <a:pt x="4062" y="6351"/>
                  </a:lnTo>
                  <a:cubicBezTo>
                    <a:pt x="4062" y="6451"/>
                    <a:pt x="4175" y="6376"/>
                    <a:pt x="4188" y="6439"/>
                  </a:cubicBezTo>
                  <a:cubicBezTo>
                    <a:pt x="4175" y="6441"/>
                    <a:pt x="4160" y="6443"/>
                    <a:pt x="4145" y="6443"/>
                  </a:cubicBezTo>
                  <a:cubicBezTo>
                    <a:pt x="4087" y="6443"/>
                    <a:pt x="4024" y="6421"/>
                    <a:pt x="4024" y="6351"/>
                  </a:cubicBezTo>
                  <a:cubicBezTo>
                    <a:pt x="4018" y="6293"/>
                    <a:pt x="4058" y="6267"/>
                    <a:pt x="4101" y="6267"/>
                  </a:cubicBezTo>
                  <a:close/>
                  <a:moveTo>
                    <a:pt x="9733" y="6401"/>
                  </a:moveTo>
                  <a:lnTo>
                    <a:pt x="9746" y="6426"/>
                  </a:lnTo>
                  <a:cubicBezTo>
                    <a:pt x="9751" y="6421"/>
                    <a:pt x="9756" y="6418"/>
                    <a:pt x="9761" y="6418"/>
                  </a:cubicBezTo>
                  <a:cubicBezTo>
                    <a:pt x="9769" y="6418"/>
                    <a:pt x="9776" y="6424"/>
                    <a:pt x="9783" y="6439"/>
                  </a:cubicBezTo>
                  <a:cubicBezTo>
                    <a:pt x="9780" y="6445"/>
                    <a:pt x="9774" y="6447"/>
                    <a:pt x="9767" y="6447"/>
                  </a:cubicBezTo>
                  <a:cubicBezTo>
                    <a:pt x="9742" y="6447"/>
                    <a:pt x="9704" y="6420"/>
                    <a:pt x="9733" y="6401"/>
                  </a:cubicBezTo>
                  <a:close/>
                  <a:moveTo>
                    <a:pt x="4268" y="6283"/>
                  </a:moveTo>
                  <a:cubicBezTo>
                    <a:pt x="4281" y="6283"/>
                    <a:pt x="4288" y="6295"/>
                    <a:pt x="4288" y="6313"/>
                  </a:cubicBezTo>
                  <a:cubicBezTo>
                    <a:pt x="4301" y="6313"/>
                    <a:pt x="4313" y="6288"/>
                    <a:pt x="4351" y="6288"/>
                  </a:cubicBezTo>
                  <a:cubicBezTo>
                    <a:pt x="4439" y="6288"/>
                    <a:pt x="4426" y="6401"/>
                    <a:pt x="4426" y="6464"/>
                  </a:cubicBezTo>
                  <a:cubicBezTo>
                    <a:pt x="4338" y="6451"/>
                    <a:pt x="4426" y="6300"/>
                    <a:pt x="4338" y="6300"/>
                  </a:cubicBezTo>
                  <a:lnTo>
                    <a:pt x="4338" y="6313"/>
                  </a:lnTo>
                  <a:cubicBezTo>
                    <a:pt x="4263" y="6313"/>
                    <a:pt x="4288" y="6414"/>
                    <a:pt x="4301" y="6464"/>
                  </a:cubicBezTo>
                  <a:cubicBezTo>
                    <a:pt x="4225" y="6464"/>
                    <a:pt x="4250" y="6351"/>
                    <a:pt x="4250" y="6288"/>
                  </a:cubicBezTo>
                  <a:cubicBezTo>
                    <a:pt x="4257" y="6284"/>
                    <a:pt x="4263" y="6283"/>
                    <a:pt x="4268" y="6283"/>
                  </a:cubicBezTo>
                  <a:close/>
                  <a:moveTo>
                    <a:pt x="4477" y="6288"/>
                  </a:moveTo>
                  <a:cubicBezTo>
                    <a:pt x="4540" y="6288"/>
                    <a:pt x="4527" y="6401"/>
                    <a:pt x="4527" y="6464"/>
                  </a:cubicBezTo>
                  <a:lnTo>
                    <a:pt x="4489" y="6464"/>
                  </a:lnTo>
                  <a:lnTo>
                    <a:pt x="4477" y="6288"/>
                  </a:lnTo>
                  <a:close/>
                  <a:moveTo>
                    <a:pt x="8521" y="6285"/>
                  </a:moveTo>
                  <a:cubicBezTo>
                    <a:pt x="8602" y="6285"/>
                    <a:pt x="8605" y="6401"/>
                    <a:pt x="8626" y="6464"/>
                  </a:cubicBezTo>
                  <a:cubicBezTo>
                    <a:pt x="8589" y="6464"/>
                    <a:pt x="8538" y="6451"/>
                    <a:pt x="8589" y="6439"/>
                  </a:cubicBezTo>
                  <a:cubicBezTo>
                    <a:pt x="8564" y="6439"/>
                    <a:pt x="8544" y="6456"/>
                    <a:pt x="8523" y="6456"/>
                  </a:cubicBezTo>
                  <a:cubicBezTo>
                    <a:pt x="8512" y="6456"/>
                    <a:pt x="8501" y="6451"/>
                    <a:pt x="8488" y="6439"/>
                  </a:cubicBezTo>
                  <a:cubicBezTo>
                    <a:pt x="8413" y="6388"/>
                    <a:pt x="8513" y="6351"/>
                    <a:pt x="8576" y="6351"/>
                  </a:cubicBezTo>
                  <a:cubicBezTo>
                    <a:pt x="8565" y="6293"/>
                    <a:pt x="8499" y="6331"/>
                    <a:pt x="8469" y="6298"/>
                  </a:cubicBezTo>
                  <a:lnTo>
                    <a:pt x="8469" y="6298"/>
                  </a:lnTo>
                  <a:cubicBezTo>
                    <a:pt x="8490" y="6289"/>
                    <a:pt x="8507" y="6285"/>
                    <a:pt x="8521" y="6285"/>
                  </a:cubicBezTo>
                  <a:close/>
                  <a:moveTo>
                    <a:pt x="10944" y="6286"/>
                  </a:moveTo>
                  <a:cubicBezTo>
                    <a:pt x="10950" y="6286"/>
                    <a:pt x="10958" y="6286"/>
                    <a:pt x="10965" y="6288"/>
                  </a:cubicBezTo>
                  <a:cubicBezTo>
                    <a:pt x="11050" y="6288"/>
                    <a:pt x="11100" y="6439"/>
                    <a:pt x="10980" y="6439"/>
                  </a:cubicBezTo>
                  <a:cubicBezTo>
                    <a:pt x="10975" y="6439"/>
                    <a:pt x="10970" y="6439"/>
                    <a:pt x="10965" y="6439"/>
                  </a:cubicBezTo>
                  <a:lnTo>
                    <a:pt x="10965" y="6439"/>
                  </a:lnTo>
                  <a:lnTo>
                    <a:pt x="10990" y="6464"/>
                  </a:lnTo>
                  <a:cubicBezTo>
                    <a:pt x="10884" y="6452"/>
                    <a:pt x="10845" y="6286"/>
                    <a:pt x="10944" y="6286"/>
                  </a:cubicBezTo>
                  <a:close/>
                  <a:moveTo>
                    <a:pt x="4796" y="6295"/>
                  </a:moveTo>
                  <a:cubicBezTo>
                    <a:pt x="4810" y="6295"/>
                    <a:pt x="4816" y="6307"/>
                    <a:pt x="4816" y="6326"/>
                  </a:cubicBezTo>
                  <a:cubicBezTo>
                    <a:pt x="4827" y="6326"/>
                    <a:pt x="4847" y="6298"/>
                    <a:pt x="4868" y="6298"/>
                  </a:cubicBezTo>
                  <a:cubicBezTo>
                    <a:pt x="4872" y="6298"/>
                    <a:pt x="4876" y="6299"/>
                    <a:pt x="4879" y="6300"/>
                  </a:cubicBezTo>
                  <a:lnTo>
                    <a:pt x="4929" y="6338"/>
                  </a:lnTo>
                  <a:cubicBezTo>
                    <a:pt x="4950" y="6312"/>
                    <a:pt x="4968" y="6302"/>
                    <a:pt x="4985" y="6302"/>
                  </a:cubicBezTo>
                  <a:cubicBezTo>
                    <a:pt x="5043" y="6302"/>
                    <a:pt x="5075" y="6436"/>
                    <a:pt x="5080" y="6489"/>
                  </a:cubicBezTo>
                  <a:lnTo>
                    <a:pt x="5080" y="6489"/>
                  </a:lnTo>
                  <a:cubicBezTo>
                    <a:pt x="4993" y="6488"/>
                    <a:pt x="5080" y="6338"/>
                    <a:pt x="4992" y="6338"/>
                  </a:cubicBezTo>
                  <a:cubicBezTo>
                    <a:pt x="4904" y="6338"/>
                    <a:pt x="4955" y="6439"/>
                    <a:pt x="4955" y="6476"/>
                  </a:cubicBezTo>
                  <a:cubicBezTo>
                    <a:pt x="4867" y="6476"/>
                    <a:pt x="4955" y="6326"/>
                    <a:pt x="4867" y="6326"/>
                  </a:cubicBezTo>
                  <a:cubicBezTo>
                    <a:pt x="4779" y="6326"/>
                    <a:pt x="4816" y="6426"/>
                    <a:pt x="4829" y="6464"/>
                  </a:cubicBezTo>
                  <a:cubicBezTo>
                    <a:pt x="4753" y="6464"/>
                    <a:pt x="4791" y="6351"/>
                    <a:pt x="4779" y="6300"/>
                  </a:cubicBezTo>
                  <a:cubicBezTo>
                    <a:pt x="4785" y="6297"/>
                    <a:pt x="4791" y="6295"/>
                    <a:pt x="4796" y="6295"/>
                  </a:cubicBezTo>
                  <a:close/>
                  <a:moveTo>
                    <a:pt x="8253" y="6245"/>
                  </a:moveTo>
                  <a:cubicBezTo>
                    <a:pt x="8267" y="6245"/>
                    <a:pt x="8274" y="6259"/>
                    <a:pt x="8274" y="6287"/>
                  </a:cubicBezTo>
                  <a:lnTo>
                    <a:pt x="8274" y="6287"/>
                  </a:lnTo>
                  <a:cubicBezTo>
                    <a:pt x="8296" y="6285"/>
                    <a:pt x="8325" y="6279"/>
                    <a:pt x="8352" y="6279"/>
                  </a:cubicBezTo>
                  <a:cubicBezTo>
                    <a:pt x="8397" y="6279"/>
                    <a:pt x="8435" y="6296"/>
                    <a:pt x="8413" y="6376"/>
                  </a:cubicBezTo>
                  <a:cubicBezTo>
                    <a:pt x="8408" y="6416"/>
                    <a:pt x="8393" y="6428"/>
                    <a:pt x="8373" y="6428"/>
                  </a:cubicBezTo>
                  <a:cubicBezTo>
                    <a:pt x="8344" y="6428"/>
                    <a:pt x="8305" y="6401"/>
                    <a:pt x="8274" y="6401"/>
                  </a:cubicBezTo>
                  <a:lnTo>
                    <a:pt x="8287" y="6489"/>
                  </a:lnTo>
                  <a:cubicBezTo>
                    <a:pt x="8224" y="6476"/>
                    <a:pt x="8237" y="6363"/>
                    <a:pt x="8237" y="6300"/>
                  </a:cubicBezTo>
                  <a:lnTo>
                    <a:pt x="8237" y="6250"/>
                  </a:lnTo>
                  <a:cubicBezTo>
                    <a:pt x="8243" y="6247"/>
                    <a:pt x="8248" y="6245"/>
                    <a:pt x="8253" y="6245"/>
                  </a:cubicBezTo>
                  <a:close/>
                  <a:moveTo>
                    <a:pt x="11091" y="6313"/>
                  </a:moveTo>
                  <a:cubicBezTo>
                    <a:pt x="11116" y="6313"/>
                    <a:pt x="11129" y="6326"/>
                    <a:pt x="11129" y="6351"/>
                  </a:cubicBezTo>
                  <a:cubicBezTo>
                    <a:pt x="11129" y="6351"/>
                    <a:pt x="11147" y="6323"/>
                    <a:pt x="11168" y="6323"/>
                  </a:cubicBezTo>
                  <a:cubicBezTo>
                    <a:pt x="11172" y="6323"/>
                    <a:pt x="11176" y="6324"/>
                    <a:pt x="11179" y="6326"/>
                  </a:cubicBezTo>
                  <a:cubicBezTo>
                    <a:pt x="11189" y="6336"/>
                    <a:pt x="11199" y="6354"/>
                    <a:pt x="11190" y="6354"/>
                  </a:cubicBezTo>
                  <a:cubicBezTo>
                    <a:pt x="11187" y="6354"/>
                    <a:pt x="11184" y="6353"/>
                    <a:pt x="11179" y="6351"/>
                  </a:cubicBezTo>
                  <a:cubicBezTo>
                    <a:pt x="11172" y="6348"/>
                    <a:pt x="11165" y="6347"/>
                    <a:pt x="11160" y="6347"/>
                  </a:cubicBezTo>
                  <a:cubicBezTo>
                    <a:pt x="11109" y="6347"/>
                    <a:pt x="11130" y="6441"/>
                    <a:pt x="11141" y="6464"/>
                  </a:cubicBezTo>
                  <a:lnTo>
                    <a:pt x="11141" y="6489"/>
                  </a:lnTo>
                  <a:cubicBezTo>
                    <a:pt x="11079" y="6476"/>
                    <a:pt x="11104" y="6376"/>
                    <a:pt x="11091" y="6313"/>
                  </a:cubicBezTo>
                  <a:close/>
                  <a:moveTo>
                    <a:pt x="4639" y="6298"/>
                  </a:moveTo>
                  <a:cubicBezTo>
                    <a:pt x="4725" y="6298"/>
                    <a:pt x="4720" y="6415"/>
                    <a:pt x="4741" y="6489"/>
                  </a:cubicBezTo>
                  <a:cubicBezTo>
                    <a:pt x="4734" y="6492"/>
                    <a:pt x="4728" y="6494"/>
                    <a:pt x="4723" y="6494"/>
                  </a:cubicBezTo>
                  <a:cubicBezTo>
                    <a:pt x="4710" y="6494"/>
                    <a:pt x="4703" y="6482"/>
                    <a:pt x="4703" y="6464"/>
                  </a:cubicBezTo>
                  <a:cubicBezTo>
                    <a:pt x="4683" y="6464"/>
                    <a:pt x="4649" y="6478"/>
                    <a:pt x="4621" y="6478"/>
                  </a:cubicBezTo>
                  <a:cubicBezTo>
                    <a:pt x="4597" y="6478"/>
                    <a:pt x="4577" y="6467"/>
                    <a:pt x="4577" y="6426"/>
                  </a:cubicBezTo>
                  <a:cubicBezTo>
                    <a:pt x="4577" y="6376"/>
                    <a:pt x="4653" y="6376"/>
                    <a:pt x="4691" y="6376"/>
                  </a:cubicBezTo>
                  <a:cubicBezTo>
                    <a:pt x="4679" y="6295"/>
                    <a:pt x="4604" y="6341"/>
                    <a:pt x="4582" y="6311"/>
                  </a:cubicBezTo>
                  <a:lnTo>
                    <a:pt x="4582" y="6311"/>
                  </a:lnTo>
                  <a:cubicBezTo>
                    <a:pt x="4605" y="6302"/>
                    <a:pt x="4624" y="6298"/>
                    <a:pt x="4639" y="6298"/>
                  </a:cubicBezTo>
                  <a:close/>
                  <a:moveTo>
                    <a:pt x="9997" y="6451"/>
                  </a:moveTo>
                  <a:cubicBezTo>
                    <a:pt x="10035" y="6464"/>
                    <a:pt x="10022" y="6464"/>
                    <a:pt x="10010" y="6476"/>
                  </a:cubicBezTo>
                  <a:lnTo>
                    <a:pt x="10022" y="6489"/>
                  </a:lnTo>
                  <a:cubicBezTo>
                    <a:pt x="10018" y="6493"/>
                    <a:pt x="10014" y="6495"/>
                    <a:pt x="10009" y="6495"/>
                  </a:cubicBezTo>
                  <a:cubicBezTo>
                    <a:pt x="9987" y="6495"/>
                    <a:pt x="9966" y="6451"/>
                    <a:pt x="9997" y="6451"/>
                  </a:cubicBezTo>
                  <a:close/>
                  <a:moveTo>
                    <a:pt x="8815" y="6451"/>
                  </a:moveTo>
                  <a:cubicBezTo>
                    <a:pt x="8865" y="6464"/>
                    <a:pt x="8828" y="6502"/>
                    <a:pt x="8828" y="6502"/>
                  </a:cubicBezTo>
                  <a:lnTo>
                    <a:pt x="8815" y="6502"/>
                  </a:lnTo>
                  <a:cubicBezTo>
                    <a:pt x="8815" y="6502"/>
                    <a:pt x="8752" y="6451"/>
                    <a:pt x="8815" y="6451"/>
                  </a:cubicBezTo>
                  <a:close/>
                  <a:moveTo>
                    <a:pt x="8707" y="6275"/>
                  </a:moveTo>
                  <a:cubicBezTo>
                    <a:pt x="8713" y="6275"/>
                    <a:pt x="8710" y="6289"/>
                    <a:pt x="8702" y="6313"/>
                  </a:cubicBezTo>
                  <a:lnTo>
                    <a:pt x="8714" y="6326"/>
                  </a:lnTo>
                  <a:cubicBezTo>
                    <a:pt x="8752" y="6326"/>
                    <a:pt x="8777" y="6326"/>
                    <a:pt x="8777" y="6363"/>
                  </a:cubicBezTo>
                  <a:cubicBezTo>
                    <a:pt x="8766" y="6361"/>
                    <a:pt x="8756" y="6360"/>
                    <a:pt x="8748" y="6360"/>
                  </a:cubicBezTo>
                  <a:cubicBezTo>
                    <a:pt x="8649" y="6360"/>
                    <a:pt x="8777" y="6490"/>
                    <a:pt x="8777" y="6502"/>
                  </a:cubicBezTo>
                  <a:cubicBezTo>
                    <a:pt x="8769" y="6503"/>
                    <a:pt x="8762" y="6504"/>
                    <a:pt x="8756" y="6504"/>
                  </a:cubicBezTo>
                  <a:cubicBezTo>
                    <a:pt x="8704" y="6504"/>
                    <a:pt x="8712" y="6459"/>
                    <a:pt x="8689" y="6414"/>
                  </a:cubicBezTo>
                  <a:lnTo>
                    <a:pt x="8689" y="6351"/>
                  </a:lnTo>
                  <a:cubicBezTo>
                    <a:pt x="8664" y="6351"/>
                    <a:pt x="8652" y="6351"/>
                    <a:pt x="8664" y="6326"/>
                  </a:cubicBezTo>
                  <a:lnTo>
                    <a:pt x="8689" y="6326"/>
                  </a:lnTo>
                  <a:lnTo>
                    <a:pt x="8689" y="6288"/>
                  </a:lnTo>
                  <a:cubicBezTo>
                    <a:pt x="8698" y="6279"/>
                    <a:pt x="8704" y="6275"/>
                    <a:pt x="8707" y="6275"/>
                  </a:cubicBezTo>
                  <a:close/>
                  <a:moveTo>
                    <a:pt x="6753" y="6426"/>
                  </a:moveTo>
                  <a:cubicBezTo>
                    <a:pt x="6753" y="6514"/>
                    <a:pt x="6803" y="6451"/>
                    <a:pt x="6803" y="6502"/>
                  </a:cubicBezTo>
                  <a:cubicBezTo>
                    <a:pt x="6797" y="6501"/>
                    <a:pt x="6791" y="6501"/>
                    <a:pt x="6785" y="6501"/>
                  </a:cubicBezTo>
                  <a:cubicBezTo>
                    <a:pt x="6759" y="6501"/>
                    <a:pt x="6745" y="6507"/>
                    <a:pt x="6739" y="6517"/>
                  </a:cubicBezTo>
                  <a:lnTo>
                    <a:pt x="6739" y="6517"/>
                  </a:lnTo>
                  <a:cubicBezTo>
                    <a:pt x="6734" y="6509"/>
                    <a:pt x="6726" y="6503"/>
                    <a:pt x="6715" y="6502"/>
                  </a:cubicBezTo>
                  <a:lnTo>
                    <a:pt x="6690" y="6489"/>
                  </a:lnTo>
                  <a:cubicBezTo>
                    <a:pt x="6683" y="6474"/>
                    <a:pt x="6684" y="6468"/>
                    <a:pt x="6691" y="6468"/>
                  </a:cubicBezTo>
                  <a:cubicBezTo>
                    <a:pt x="6696" y="6468"/>
                    <a:pt x="6705" y="6471"/>
                    <a:pt x="6715" y="6476"/>
                  </a:cubicBezTo>
                  <a:cubicBezTo>
                    <a:pt x="6702" y="6439"/>
                    <a:pt x="6715" y="6426"/>
                    <a:pt x="6753" y="6426"/>
                  </a:cubicBezTo>
                  <a:close/>
                  <a:moveTo>
                    <a:pt x="11297" y="6346"/>
                  </a:moveTo>
                  <a:cubicBezTo>
                    <a:pt x="11345" y="6346"/>
                    <a:pt x="11393" y="6389"/>
                    <a:pt x="11393" y="6439"/>
                  </a:cubicBezTo>
                  <a:cubicBezTo>
                    <a:pt x="11393" y="6445"/>
                    <a:pt x="11385" y="6447"/>
                    <a:pt x="11373" y="6447"/>
                  </a:cubicBezTo>
                  <a:cubicBezTo>
                    <a:pt x="11337" y="6447"/>
                    <a:pt x="11264" y="6426"/>
                    <a:pt x="11255" y="6426"/>
                  </a:cubicBezTo>
                  <a:lnTo>
                    <a:pt x="11255" y="6426"/>
                  </a:lnTo>
                  <a:cubicBezTo>
                    <a:pt x="11255" y="6502"/>
                    <a:pt x="11355" y="6451"/>
                    <a:pt x="11368" y="6502"/>
                  </a:cubicBezTo>
                  <a:lnTo>
                    <a:pt x="11393" y="6527"/>
                  </a:lnTo>
                  <a:cubicBezTo>
                    <a:pt x="11386" y="6528"/>
                    <a:pt x="11380" y="6528"/>
                    <a:pt x="11372" y="6528"/>
                  </a:cubicBezTo>
                  <a:cubicBezTo>
                    <a:pt x="11297" y="6528"/>
                    <a:pt x="11195" y="6469"/>
                    <a:pt x="11229" y="6388"/>
                  </a:cubicBezTo>
                  <a:cubicBezTo>
                    <a:pt x="11247" y="6358"/>
                    <a:pt x="11272" y="6346"/>
                    <a:pt x="11297" y="6346"/>
                  </a:cubicBezTo>
                  <a:close/>
                  <a:moveTo>
                    <a:pt x="5181" y="6464"/>
                  </a:moveTo>
                  <a:cubicBezTo>
                    <a:pt x="5169" y="6500"/>
                    <a:pt x="5157" y="6536"/>
                    <a:pt x="5124" y="6539"/>
                  </a:cubicBezTo>
                  <a:lnTo>
                    <a:pt x="5124" y="6539"/>
                  </a:lnTo>
                  <a:cubicBezTo>
                    <a:pt x="5139" y="6495"/>
                    <a:pt x="5124" y="6464"/>
                    <a:pt x="5181" y="6464"/>
                  </a:cubicBezTo>
                  <a:close/>
                  <a:moveTo>
                    <a:pt x="8966" y="6288"/>
                  </a:moveTo>
                  <a:cubicBezTo>
                    <a:pt x="9041" y="6300"/>
                    <a:pt x="8953" y="6464"/>
                    <a:pt x="9054" y="6502"/>
                  </a:cubicBezTo>
                  <a:lnTo>
                    <a:pt x="9067" y="6514"/>
                  </a:lnTo>
                  <a:cubicBezTo>
                    <a:pt x="9077" y="6518"/>
                    <a:pt x="9086" y="6519"/>
                    <a:pt x="9093" y="6519"/>
                  </a:cubicBezTo>
                  <a:cubicBezTo>
                    <a:pt x="9171" y="6519"/>
                    <a:pt x="9129" y="6359"/>
                    <a:pt x="9129" y="6313"/>
                  </a:cubicBezTo>
                  <a:lnTo>
                    <a:pt x="9129" y="6313"/>
                  </a:lnTo>
                  <a:cubicBezTo>
                    <a:pt x="9205" y="6326"/>
                    <a:pt x="9205" y="6527"/>
                    <a:pt x="9104" y="6539"/>
                  </a:cubicBezTo>
                  <a:cubicBezTo>
                    <a:pt x="9100" y="6540"/>
                    <a:pt x="9095" y="6540"/>
                    <a:pt x="9091" y="6540"/>
                  </a:cubicBezTo>
                  <a:cubicBezTo>
                    <a:pt x="8966" y="6540"/>
                    <a:pt x="8966" y="6373"/>
                    <a:pt x="8966" y="6288"/>
                  </a:cubicBezTo>
                  <a:close/>
                  <a:moveTo>
                    <a:pt x="5520" y="6363"/>
                  </a:moveTo>
                  <a:cubicBezTo>
                    <a:pt x="5608" y="6363"/>
                    <a:pt x="5520" y="6514"/>
                    <a:pt x="5608" y="6527"/>
                  </a:cubicBezTo>
                  <a:cubicBezTo>
                    <a:pt x="5697" y="6527"/>
                    <a:pt x="5659" y="6426"/>
                    <a:pt x="5646" y="6376"/>
                  </a:cubicBezTo>
                  <a:cubicBezTo>
                    <a:pt x="5722" y="6376"/>
                    <a:pt x="5697" y="6489"/>
                    <a:pt x="5697" y="6552"/>
                  </a:cubicBezTo>
                  <a:cubicBezTo>
                    <a:pt x="5671" y="6552"/>
                    <a:pt x="5659" y="6552"/>
                    <a:pt x="5671" y="6514"/>
                  </a:cubicBezTo>
                  <a:cubicBezTo>
                    <a:pt x="5651" y="6514"/>
                    <a:pt x="5631" y="6546"/>
                    <a:pt x="5605" y="6546"/>
                  </a:cubicBezTo>
                  <a:cubicBezTo>
                    <a:pt x="5598" y="6546"/>
                    <a:pt x="5591" y="6544"/>
                    <a:pt x="5583" y="6539"/>
                  </a:cubicBezTo>
                  <a:lnTo>
                    <a:pt x="5558" y="6527"/>
                  </a:lnTo>
                  <a:cubicBezTo>
                    <a:pt x="5508" y="6502"/>
                    <a:pt x="5520" y="6414"/>
                    <a:pt x="5520" y="6363"/>
                  </a:cubicBezTo>
                  <a:close/>
                  <a:moveTo>
                    <a:pt x="11458" y="6374"/>
                  </a:moveTo>
                  <a:cubicBezTo>
                    <a:pt x="11506" y="6374"/>
                    <a:pt x="11569" y="6416"/>
                    <a:pt x="11569" y="6476"/>
                  </a:cubicBezTo>
                  <a:lnTo>
                    <a:pt x="11431" y="6451"/>
                  </a:lnTo>
                  <a:lnTo>
                    <a:pt x="11431" y="6451"/>
                  </a:lnTo>
                  <a:cubicBezTo>
                    <a:pt x="11443" y="6539"/>
                    <a:pt x="11544" y="6489"/>
                    <a:pt x="11569" y="6552"/>
                  </a:cubicBezTo>
                  <a:cubicBezTo>
                    <a:pt x="11561" y="6553"/>
                    <a:pt x="11553" y="6554"/>
                    <a:pt x="11546" y="6554"/>
                  </a:cubicBezTo>
                  <a:cubicBezTo>
                    <a:pt x="11479" y="6554"/>
                    <a:pt x="11417" y="6506"/>
                    <a:pt x="11405" y="6439"/>
                  </a:cubicBezTo>
                  <a:cubicBezTo>
                    <a:pt x="11400" y="6393"/>
                    <a:pt x="11426" y="6374"/>
                    <a:pt x="11458" y="6374"/>
                  </a:cubicBezTo>
                  <a:close/>
                  <a:moveTo>
                    <a:pt x="5747" y="6388"/>
                  </a:moveTo>
                  <a:cubicBezTo>
                    <a:pt x="5835" y="6388"/>
                    <a:pt x="5810" y="6502"/>
                    <a:pt x="5810" y="6564"/>
                  </a:cubicBezTo>
                  <a:lnTo>
                    <a:pt x="5797" y="6552"/>
                  </a:lnTo>
                  <a:cubicBezTo>
                    <a:pt x="5734" y="6552"/>
                    <a:pt x="5759" y="6439"/>
                    <a:pt x="5747" y="6388"/>
                  </a:cubicBezTo>
                  <a:close/>
                  <a:moveTo>
                    <a:pt x="9248" y="6350"/>
                  </a:moveTo>
                  <a:cubicBezTo>
                    <a:pt x="9263" y="6350"/>
                    <a:pt x="9297" y="6393"/>
                    <a:pt x="9331" y="6401"/>
                  </a:cubicBezTo>
                  <a:lnTo>
                    <a:pt x="9331" y="6426"/>
                  </a:lnTo>
                  <a:cubicBezTo>
                    <a:pt x="9317" y="6424"/>
                    <a:pt x="9306" y="6423"/>
                    <a:pt x="9296" y="6423"/>
                  </a:cubicBezTo>
                  <a:cubicBezTo>
                    <a:pt x="9191" y="6423"/>
                    <a:pt x="9319" y="6541"/>
                    <a:pt x="9331" y="6564"/>
                  </a:cubicBezTo>
                  <a:lnTo>
                    <a:pt x="9331" y="6577"/>
                  </a:lnTo>
                  <a:cubicBezTo>
                    <a:pt x="9325" y="6578"/>
                    <a:pt x="9320" y="6578"/>
                    <a:pt x="9315" y="6578"/>
                  </a:cubicBezTo>
                  <a:cubicBezTo>
                    <a:pt x="9255" y="6578"/>
                    <a:pt x="9254" y="6510"/>
                    <a:pt x="9243" y="6464"/>
                  </a:cubicBezTo>
                  <a:cubicBezTo>
                    <a:pt x="9217" y="6414"/>
                    <a:pt x="9180" y="6388"/>
                    <a:pt x="9243" y="6388"/>
                  </a:cubicBezTo>
                  <a:cubicBezTo>
                    <a:pt x="9239" y="6360"/>
                    <a:pt x="9241" y="6350"/>
                    <a:pt x="9248" y="6350"/>
                  </a:cubicBezTo>
                  <a:close/>
                  <a:moveTo>
                    <a:pt x="5904" y="6404"/>
                  </a:moveTo>
                  <a:cubicBezTo>
                    <a:pt x="5930" y="6404"/>
                    <a:pt x="5958" y="6424"/>
                    <a:pt x="5973" y="6439"/>
                  </a:cubicBezTo>
                  <a:cubicBezTo>
                    <a:pt x="5988" y="6446"/>
                    <a:pt x="5981" y="6453"/>
                    <a:pt x="5966" y="6453"/>
                  </a:cubicBezTo>
                  <a:cubicBezTo>
                    <a:pt x="5955" y="6453"/>
                    <a:pt x="5939" y="6449"/>
                    <a:pt x="5923" y="6439"/>
                  </a:cubicBezTo>
                  <a:cubicBezTo>
                    <a:pt x="5910" y="6433"/>
                    <a:pt x="5903" y="6431"/>
                    <a:pt x="5899" y="6431"/>
                  </a:cubicBezTo>
                  <a:cubicBezTo>
                    <a:pt x="5875" y="6431"/>
                    <a:pt x="5986" y="6516"/>
                    <a:pt x="5986" y="6527"/>
                  </a:cubicBezTo>
                  <a:lnTo>
                    <a:pt x="5986" y="6539"/>
                  </a:lnTo>
                  <a:cubicBezTo>
                    <a:pt x="5986" y="6570"/>
                    <a:pt x="5965" y="6580"/>
                    <a:pt x="5940" y="6580"/>
                  </a:cubicBezTo>
                  <a:cubicBezTo>
                    <a:pt x="5904" y="6580"/>
                    <a:pt x="5860" y="6559"/>
                    <a:pt x="5860" y="6552"/>
                  </a:cubicBezTo>
                  <a:cubicBezTo>
                    <a:pt x="5862" y="6550"/>
                    <a:pt x="5865" y="6549"/>
                    <a:pt x="5868" y="6549"/>
                  </a:cubicBezTo>
                  <a:cubicBezTo>
                    <a:pt x="5881" y="6549"/>
                    <a:pt x="5904" y="6561"/>
                    <a:pt x="5924" y="6561"/>
                  </a:cubicBezTo>
                  <a:cubicBezTo>
                    <a:pt x="5933" y="6561"/>
                    <a:pt x="5941" y="6558"/>
                    <a:pt x="5948" y="6552"/>
                  </a:cubicBezTo>
                  <a:cubicBezTo>
                    <a:pt x="5973" y="6527"/>
                    <a:pt x="5923" y="6527"/>
                    <a:pt x="5910" y="6514"/>
                  </a:cubicBezTo>
                  <a:cubicBezTo>
                    <a:pt x="5910" y="6502"/>
                    <a:pt x="5835" y="6489"/>
                    <a:pt x="5860" y="6439"/>
                  </a:cubicBezTo>
                  <a:cubicBezTo>
                    <a:pt x="5870" y="6413"/>
                    <a:pt x="5886" y="6404"/>
                    <a:pt x="5904" y="6404"/>
                  </a:cubicBezTo>
                  <a:close/>
                  <a:moveTo>
                    <a:pt x="6136" y="6409"/>
                  </a:moveTo>
                  <a:cubicBezTo>
                    <a:pt x="6154" y="6409"/>
                    <a:pt x="6158" y="6420"/>
                    <a:pt x="6149" y="6439"/>
                  </a:cubicBezTo>
                  <a:cubicBezTo>
                    <a:pt x="6154" y="6440"/>
                    <a:pt x="6158" y="6441"/>
                    <a:pt x="6162" y="6441"/>
                  </a:cubicBezTo>
                  <a:cubicBezTo>
                    <a:pt x="6183" y="6441"/>
                    <a:pt x="6201" y="6424"/>
                    <a:pt x="6220" y="6424"/>
                  </a:cubicBezTo>
                  <a:cubicBezTo>
                    <a:pt x="6229" y="6424"/>
                    <a:pt x="6239" y="6428"/>
                    <a:pt x="6250" y="6439"/>
                  </a:cubicBezTo>
                  <a:cubicBezTo>
                    <a:pt x="6313" y="6464"/>
                    <a:pt x="6300" y="6552"/>
                    <a:pt x="6300" y="6602"/>
                  </a:cubicBezTo>
                  <a:cubicBezTo>
                    <a:pt x="6212" y="6590"/>
                    <a:pt x="6300" y="6439"/>
                    <a:pt x="6212" y="6439"/>
                  </a:cubicBezTo>
                  <a:cubicBezTo>
                    <a:pt x="6111" y="6439"/>
                    <a:pt x="6162" y="6539"/>
                    <a:pt x="6162" y="6590"/>
                  </a:cubicBezTo>
                  <a:cubicBezTo>
                    <a:pt x="6099" y="6590"/>
                    <a:pt x="6124" y="6476"/>
                    <a:pt x="6111" y="6414"/>
                  </a:cubicBezTo>
                  <a:cubicBezTo>
                    <a:pt x="6122" y="6410"/>
                    <a:pt x="6130" y="6409"/>
                    <a:pt x="6136" y="6409"/>
                  </a:cubicBezTo>
                  <a:close/>
                  <a:moveTo>
                    <a:pt x="10576" y="6552"/>
                  </a:moveTo>
                  <a:lnTo>
                    <a:pt x="10576" y="6564"/>
                  </a:lnTo>
                  <a:cubicBezTo>
                    <a:pt x="10580" y="6560"/>
                    <a:pt x="10584" y="6559"/>
                    <a:pt x="10589" y="6559"/>
                  </a:cubicBezTo>
                  <a:cubicBezTo>
                    <a:pt x="10611" y="6559"/>
                    <a:pt x="10632" y="6602"/>
                    <a:pt x="10601" y="6602"/>
                  </a:cubicBezTo>
                  <a:cubicBezTo>
                    <a:pt x="10550" y="6590"/>
                    <a:pt x="10563" y="6564"/>
                    <a:pt x="10576" y="6552"/>
                  </a:cubicBezTo>
                  <a:close/>
                  <a:moveTo>
                    <a:pt x="3420" y="6602"/>
                  </a:moveTo>
                  <a:cubicBezTo>
                    <a:pt x="3465" y="6602"/>
                    <a:pt x="3412" y="6612"/>
                    <a:pt x="3398" y="6614"/>
                  </a:cubicBezTo>
                  <a:lnTo>
                    <a:pt x="3398" y="6614"/>
                  </a:lnTo>
                  <a:cubicBezTo>
                    <a:pt x="3397" y="6608"/>
                    <a:pt x="3401" y="6602"/>
                    <a:pt x="3420" y="6602"/>
                  </a:cubicBezTo>
                  <a:close/>
                  <a:moveTo>
                    <a:pt x="5451" y="6361"/>
                  </a:moveTo>
                  <a:cubicBezTo>
                    <a:pt x="5460" y="6361"/>
                    <a:pt x="5474" y="6396"/>
                    <a:pt x="5483" y="6414"/>
                  </a:cubicBezTo>
                  <a:cubicBezTo>
                    <a:pt x="5495" y="6476"/>
                    <a:pt x="5495" y="6539"/>
                    <a:pt x="5495" y="6615"/>
                  </a:cubicBezTo>
                  <a:cubicBezTo>
                    <a:pt x="5432" y="6615"/>
                    <a:pt x="5458" y="6564"/>
                    <a:pt x="5445" y="6514"/>
                  </a:cubicBezTo>
                  <a:cubicBezTo>
                    <a:pt x="5423" y="6514"/>
                    <a:pt x="5393" y="6524"/>
                    <a:pt x="5366" y="6524"/>
                  </a:cubicBezTo>
                  <a:cubicBezTo>
                    <a:pt x="5331" y="6524"/>
                    <a:pt x="5301" y="6509"/>
                    <a:pt x="5294" y="6439"/>
                  </a:cubicBezTo>
                  <a:cubicBezTo>
                    <a:pt x="5288" y="6382"/>
                    <a:pt x="5313" y="6366"/>
                    <a:pt x="5346" y="6366"/>
                  </a:cubicBezTo>
                  <a:cubicBezTo>
                    <a:pt x="5379" y="6366"/>
                    <a:pt x="5420" y="6382"/>
                    <a:pt x="5445" y="6388"/>
                  </a:cubicBezTo>
                  <a:cubicBezTo>
                    <a:pt x="5445" y="6369"/>
                    <a:pt x="5447" y="6361"/>
                    <a:pt x="5451" y="6361"/>
                  </a:cubicBezTo>
                  <a:close/>
                  <a:moveTo>
                    <a:pt x="6426" y="6438"/>
                  </a:moveTo>
                  <a:cubicBezTo>
                    <a:pt x="6430" y="6438"/>
                    <a:pt x="6434" y="6438"/>
                    <a:pt x="6438" y="6439"/>
                  </a:cubicBezTo>
                  <a:cubicBezTo>
                    <a:pt x="6560" y="6451"/>
                    <a:pt x="6576" y="6615"/>
                    <a:pt x="6452" y="6615"/>
                  </a:cubicBezTo>
                  <a:cubicBezTo>
                    <a:pt x="6448" y="6615"/>
                    <a:pt x="6443" y="6615"/>
                    <a:pt x="6438" y="6615"/>
                  </a:cubicBezTo>
                  <a:lnTo>
                    <a:pt x="6451" y="6615"/>
                  </a:lnTo>
                  <a:cubicBezTo>
                    <a:pt x="6329" y="6615"/>
                    <a:pt x="6302" y="6438"/>
                    <a:pt x="6426" y="6438"/>
                  </a:cubicBezTo>
                  <a:close/>
                  <a:moveTo>
                    <a:pt x="9431" y="6426"/>
                  </a:moveTo>
                  <a:cubicBezTo>
                    <a:pt x="9494" y="6439"/>
                    <a:pt x="9482" y="6577"/>
                    <a:pt x="9519" y="6577"/>
                  </a:cubicBezTo>
                  <a:cubicBezTo>
                    <a:pt x="9519" y="6542"/>
                    <a:pt x="9530" y="6450"/>
                    <a:pt x="9574" y="6450"/>
                  </a:cubicBezTo>
                  <a:cubicBezTo>
                    <a:pt x="9576" y="6450"/>
                    <a:pt x="9579" y="6451"/>
                    <a:pt x="9582" y="6451"/>
                  </a:cubicBezTo>
                  <a:cubicBezTo>
                    <a:pt x="9632" y="6476"/>
                    <a:pt x="9620" y="6590"/>
                    <a:pt x="9645" y="6602"/>
                  </a:cubicBezTo>
                  <a:lnTo>
                    <a:pt x="9658" y="6552"/>
                  </a:lnTo>
                  <a:cubicBezTo>
                    <a:pt x="9668" y="6508"/>
                    <a:pt x="9660" y="6474"/>
                    <a:pt x="9691" y="6474"/>
                  </a:cubicBezTo>
                  <a:cubicBezTo>
                    <a:pt x="9696" y="6474"/>
                    <a:pt x="9701" y="6475"/>
                    <a:pt x="9708" y="6476"/>
                  </a:cubicBezTo>
                  <a:cubicBezTo>
                    <a:pt x="9684" y="6500"/>
                    <a:pt x="9671" y="6616"/>
                    <a:pt x="9627" y="6616"/>
                  </a:cubicBezTo>
                  <a:cubicBezTo>
                    <a:pt x="9625" y="6616"/>
                    <a:pt x="9624" y="6616"/>
                    <a:pt x="9623" y="6615"/>
                  </a:cubicBezTo>
                  <a:lnTo>
                    <a:pt x="9623" y="6615"/>
                  </a:lnTo>
                  <a:cubicBezTo>
                    <a:pt x="9606" y="6581"/>
                    <a:pt x="9602" y="6489"/>
                    <a:pt x="9570" y="6489"/>
                  </a:cubicBezTo>
                  <a:cubicBezTo>
                    <a:pt x="9560" y="6567"/>
                    <a:pt x="9546" y="6596"/>
                    <a:pt x="9530" y="6596"/>
                  </a:cubicBezTo>
                  <a:cubicBezTo>
                    <a:pt x="9500" y="6596"/>
                    <a:pt x="9463" y="6506"/>
                    <a:pt x="9431" y="6426"/>
                  </a:cubicBezTo>
                  <a:close/>
                  <a:moveTo>
                    <a:pt x="11608" y="6360"/>
                  </a:moveTo>
                  <a:cubicBezTo>
                    <a:pt x="11620" y="6360"/>
                    <a:pt x="11637" y="6401"/>
                    <a:pt x="11644" y="6401"/>
                  </a:cubicBezTo>
                  <a:lnTo>
                    <a:pt x="11632" y="6439"/>
                  </a:lnTo>
                  <a:cubicBezTo>
                    <a:pt x="11632" y="6439"/>
                    <a:pt x="11712" y="6471"/>
                    <a:pt x="11680" y="6471"/>
                  </a:cubicBezTo>
                  <a:cubicBezTo>
                    <a:pt x="11672" y="6471"/>
                    <a:pt x="11657" y="6469"/>
                    <a:pt x="11632" y="6464"/>
                  </a:cubicBezTo>
                  <a:lnTo>
                    <a:pt x="11632" y="6464"/>
                  </a:lnTo>
                  <a:cubicBezTo>
                    <a:pt x="11632" y="6502"/>
                    <a:pt x="11632" y="6590"/>
                    <a:pt x="11682" y="6590"/>
                  </a:cubicBezTo>
                  <a:lnTo>
                    <a:pt x="11682" y="6615"/>
                  </a:lnTo>
                  <a:cubicBezTo>
                    <a:pt x="11676" y="6616"/>
                    <a:pt x="11671" y="6616"/>
                    <a:pt x="11667" y="6616"/>
                  </a:cubicBezTo>
                  <a:cubicBezTo>
                    <a:pt x="11608" y="6616"/>
                    <a:pt x="11617" y="6548"/>
                    <a:pt x="11594" y="6502"/>
                  </a:cubicBezTo>
                  <a:cubicBezTo>
                    <a:pt x="11584" y="6460"/>
                    <a:pt x="11547" y="6436"/>
                    <a:pt x="11571" y="6436"/>
                  </a:cubicBezTo>
                  <a:cubicBezTo>
                    <a:pt x="11576" y="6436"/>
                    <a:pt x="11583" y="6437"/>
                    <a:pt x="11594" y="6439"/>
                  </a:cubicBezTo>
                  <a:cubicBezTo>
                    <a:pt x="11594" y="6378"/>
                    <a:pt x="11600" y="6360"/>
                    <a:pt x="11608" y="6360"/>
                  </a:cubicBezTo>
                  <a:close/>
                  <a:moveTo>
                    <a:pt x="6617" y="6465"/>
                  </a:moveTo>
                  <a:cubicBezTo>
                    <a:pt x="6642" y="6465"/>
                    <a:pt x="6666" y="6471"/>
                    <a:pt x="6677" y="6476"/>
                  </a:cubicBezTo>
                  <a:lnTo>
                    <a:pt x="6652" y="6476"/>
                  </a:lnTo>
                  <a:cubicBezTo>
                    <a:pt x="6649" y="6489"/>
                    <a:pt x="6644" y="6493"/>
                    <a:pt x="6637" y="6493"/>
                  </a:cubicBezTo>
                  <a:cubicBezTo>
                    <a:pt x="6625" y="6493"/>
                    <a:pt x="6608" y="6478"/>
                    <a:pt x="6595" y="6478"/>
                  </a:cubicBezTo>
                  <a:cubicBezTo>
                    <a:pt x="6587" y="6478"/>
                    <a:pt x="6580" y="6484"/>
                    <a:pt x="6577" y="6502"/>
                  </a:cubicBezTo>
                  <a:cubicBezTo>
                    <a:pt x="6577" y="6514"/>
                    <a:pt x="6652" y="6552"/>
                    <a:pt x="6665" y="6552"/>
                  </a:cubicBezTo>
                  <a:cubicBezTo>
                    <a:pt x="6684" y="6608"/>
                    <a:pt x="6652" y="6627"/>
                    <a:pt x="6618" y="6627"/>
                  </a:cubicBezTo>
                  <a:cubicBezTo>
                    <a:pt x="6583" y="6627"/>
                    <a:pt x="6545" y="6608"/>
                    <a:pt x="6552" y="6590"/>
                  </a:cubicBezTo>
                  <a:lnTo>
                    <a:pt x="6552" y="6590"/>
                  </a:lnTo>
                  <a:cubicBezTo>
                    <a:pt x="6590" y="6613"/>
                    <a:pt x="6612" y="6622"/>
                    <a:pt x="6623" y="6622"/>
                  </a:cubicBezTo>
                  <a:cubicBezTo>
                    <a:pt x="6664" y="6622"/>
                    <a:pt x="6555" y="6500"/>
                    <a:pt x="6541" y="6500"/>
                  </a:cubicBezTo>
                  <a:cubicBezTo>
                    <a:pt x="6540" y="6500"/>
                    <a:pt x="6540" y="6500"/>
                    <a:pt x="6540" y="6500"/>
                  </a:cubicBezTo>
                  <a:lnTo>
                    <a:pt x="6540" y="6500"/>
                  </a:lnTo>
                  <a:cubicBezTo>
                    <a:pt x="6554" y="6473"/>
                    <a:pt x="6587" y="6465"/>
                    <a:pt x="6617" y="6465"/>
                  </a:cubicBezTo>
                  <a:close/>
                  <a:moveTo>
                    <a:pt x="9626" y="6621"/>
                  </a:moveTo>
                  <a:lnTo>
                    <a:pt x="9632" y="6627"/>
                  </a:lnTo>
                  <a:cubicBezTo>
                    <a:pt x="9630" y="6626"/>
                    <a:pt x="9628" y="6624"/>
                    <a:pt x="9626" y="6621"/>
                  </a:cubicBezTo>
                  <a:close/>
                  <a:moveTo>
                    <a:pt x="3402" y="6621"/>
                  </a:moveTo>
                  <a:lnTo>
                    <a:pt x="3420" y="6640"/>
                  </a:lnTo>
                  <a:cubicBezTo>
                    <a:pt x="3420" y="6640"/>
                    <a:pt x="3408" y="6631"/>
                    <a:pt x="3402" y="6621"/>
                  </a:cubicBezTo>
                  <a:close/>
                  <a:moveTo>
                    <a:pt x="9746" y="6476"/>
                  </a:moveTo>
                  <a:cubicBezTo>
                    <a:pt x="9796" y="6476"/>
                    <a:pt x="9783" y="6577"/>
                    <a:pt x="9783" y="6640"/>
                  </a:cubicBezTo>
                  <a:lnTo>
                    <a:pt x="9796" y="6653"/>
                  </a:lnTo>
                  <a:cubicBezTo>
                    <a:pt x="9733" y="6640"/>
                    <a:pt x="9758" y="6539"/>
                    <a:pt x="9746" y="6476"/>
                  </a:cubicBezTo>
                  <a:close/>
                  <a:moveTo>
                    <a:pt x="6750" y="6567"/>
                  </a:moveTo>
                  <a:lnTo>
                    <a:pt x="6750" y="6567"/>
                  </a:lnTo>
                  <a:cubicBezTo>
                    <a:pt x="6771" y="6602"/>
                    <a:pt x="6810" y="6640"/>
                    <a:pt x="6816" y="6653"/>
                  </a:cubicBezTo>
                  <a:cubicBezTo>
                    <a:pt x="6805" y="6656"/>
                    <a:pt x="6796" y="6658"/>
                    <a:pt x="6788" y="6658"/>
                  </a:cubicBezTo>
                  <a:cubicBezTo>
                    <a:pt x="6748" y="6658"/>
                    <a:pt x="6752" y="6610"/>
                    <a:pt x="6750" y="6567"/>
                  </a:cubicBezTo>
                  <a:close/>
                  <a:moveTo>
                    <a:pt x="8450" y="6615"/>
                  </a:moveTo>
                  <a:cubicBezTo>
                    <a:pt x="8488" y="6627"/>
                    <a:pt x="8488" y="6640"/>
                    <a:pt x="8476" y="6653"/>
                  </a:cubicBezTo>
                  <a:lnTo>
                    <a:pt x="8463" y="6653"/>
                  </a:lnTo>
                  <a:cubicBezTo>
                    <a:pt x="8459" y="6657"/>
                    <a:pt x="8455" y="6658"/>
                    <a:pt x="8451" y="6658"/>
                  </a:cubicBezTo>
                  <a:cubicBezTo>
                    <a:pt x="8431" y="6658"/>
                    <a:pt x="8419" y="6615"/>
                    <a:pt x="8450" y="6615"/>
                  </a:cubicBezTo>
                  <a:close/>
                  <a:moveTo>
                    <a:pt x="6896" y="6497"/>
                  </a:moveTo>
                  <a:cubicBezTo>
                    <a:pt x="6909" y="6497"/>
                    <a:pt x="6913" y="6508"/>
                    <a:pt x="6904" y="6527"/>
                  </a:cubicBezTo>
                  <a:cubicBezTo>
                    <a:pt x="6920" y="6527"/>
                    <a:pt x="6943" y="6499"/>
                    <a:pt x="6960" y="6499"/>
                  </a:cubicBezTo>
                  <a:cubicBezTo>
                    <a:pt x="6968" y="6499"/>
                    <a:pt x="6975" y="6506"/>
                    <a:pt x="6979" y="6527"/>
                  </a:cubicBezTo>
                  <a:cubicBezTo>
                    <a:pt x="6971" y="6525"/>
                    <a:pt x="6964" y="6523"/>
                    <a:pt x="6958" y="6523"/>
                  </a:cubicBezTo>
                  <a:cubicBezTo>
                    <a:pt x="6896" y="6523"/>
                    <a:pt x="6916" y="6628"/>
                    <a:pt x="6916" y="6664"/>
                  </a:cubicBezTo>
                  <a:lnTo>
                    <a:pt x="6916" y="6664"/>
                  </a:lnTo>
                  <a:cubicBezTo>
                    <a:pt x="6856" y="6652"/>
                    <a:pt x="6879" y="6549"/>
                    <a:pt x="6879" y="6502"/>
                  </a:cubicBezTo>
                  <a:cubicBezTo>
                    <a:pt x="6885" y="6498"/>
                    <a:pt x="6891" y="6497"/>
                    <a:pt x="6896" y="6497"/>
                  </a:cubicBezTo>
                  <a:close/>
                  <a:moveTo>
                    <a:pt x="3747" y="6625"/>
                  </a:moveTo>
                  <a:cubicBezTo>
                    <a:pt x="3750" y="6625"/>
                    <a:pt x="3754" y="6626"/>
                    <a:pt x="3760" y="6627"/>
                  </a:cubicBezTo>
                  <a:cubicBezTo>
                    <a:pt x="3810" y="6627"/>
                    <a:pt x="3747" y="6640"/>
                    <a:pt x="3747" y="6640"/>
                  </a:cubicBezTo>
                  <a:lnTo>
                    <a:pt x="3760" y="6665"/>
                  </a:lnTo>
                  <a:cubicBezTo>
                    <a:pt x="3760" y="6665"/>
                    <a:pt x="3720" y="6625"/>
                    <a:pt x="3747" y="6625"/>
                  </a:cubicBezTo>
                  <a:close/>
                  <a:moveTo>
                    <a:pt x="9880" y="6494"/>
                  </a:moveTo>
                  <a:cubicBezTo>
                    <a:pt x="9910" y="6494"/>
                    <a:pt x="9941" y="6513"/>
                    <a:pt x="9934" y="6539"/>
                  </a:cubicBezTo>
                  <a:cubicBezTo>
                    <a:pt x="9934" y="6539"/>
                    <a:pt x="9901" y="6523"/>
                    <a:pt x="9878" y="6523"/>
                  </a:cubicBezTo>
                  <a:cubicBezTo>
                    <a:pt x="9867" y="6523"/>
                    <a:pt x="9859" y="6527"/>
                    <a:pt x="9859" y="6539"/>
                  </a:cubicBezTo>
                  <a:cubicBezTo>
                    <a:pt x="9859" y="6564"/>
                    <a:pt x="9934" y="6564"/>
                    <a:pt x="9947" y="6590"/>
                  </a:cubicBezTo>
                  <a:cubicBezTo>
                    <a:pt x="9966" y="6646"/>
                    <a:pt x="9937" y="6665"/>
                    <a:pt x="9904" y="6665"/>
                  </a:cubicBezTo>
                  <a:cubicBezTo>
                    <a:pt x="9871" y="6665"/>
                    <a:pt x="9834" y="6646"/>
                    <a:pt x="9834" y="6627"/>
                  </a:cubicBezTo>
                  <a:lnTo>
                    <a:pt x="9834" y="6627"/>
                  </a:lnTo>
                  <a:lnTo>
                    <a:pt x="9884" y="6640"/>
                  </a:lnTo>
                  <a:cubicBezTo>
                    <a:pt x="9889" y="6641"/>
                    <a:pt x="9894" y="6641"/>
                    <a:pt x="9898" y="6641"/>
                  </a:cubicBezTo>
                  <a:cubicBezTo>
                    <a:pt x="9959" y="6641"/>
                    <a:pt x="9868" y="6566"/>
                    <a:pt x="9833" y="6545"/>
                  </a:cubicBezTo>
                  <a:lnTo>
                    <a:pt x="9833" y="6545"/>
                  </a:lnTo>
                  <a:cubicBezTo>
                    <a:pt x="9830" y="6508"/>
                    <a:pt x="9855" y="6494"/>
                    <a:pt x="9880" y="6494"/>
                  </a:cubicBezTo>
                  <a:close/>
                  <a:moveTo>
                    <a:pt x="9995" y="6526"/>
                  </a:moveTo>
                  <a:cubicBezTo>
                    <a:pt x="10045" y="6526"/>
                    <a:pt x="10023" y="6618"/>
                    <a:pt x="10035" y="6678"/>
                  </a:cubicBezTo>
                  <a:lnTo>
                    <a:pt x="10035" y="6690"/>
                  </a:lnTo>
                  <a:lnTo>
                    <a:pt x="10010" y="6690"/>
                  </a:lnTo>
                  <a:lnTo>
                    <a:pt x="9985" y="6527"/>
                  </a:lnTo>
                  <a:cubicBezTo>
                    <a:pt x="9988" y="6526"/>
                    <a:pt x="9991" y="6526"/>
                    <a:pt x="9995" y="6526"/>
                  </a:cubicBezTo>
                  <a:close/>
                  <a:moveTo>
                    <a:pt x="6992" y="6502"/>
                  </a:moveTo>
                  <a:cubicBezTo>
                    <a:pt x="7042" y="6502"/>
                    <a:pt x="7029" y="6552"/>
                    <a:pt x="7042" y="6602"/>
                  </a:cubicBezTo>
                  <a:cubicBezTo>
                    <a:pt x="7042" y="6639"/>
                    <a:pt x="7069" y="6662"/>
                    <a:pt x="7098" y="6662"/>
                  </a:cubicBezTo>
                  <a:cubicBezTo>
                    <a:pt x="7109" y="6662"/>
                    <a:pt x="7120" y="6659"/>
                    <a:pt x="7130" y="6653"/>
                  </a:cubicBezTo>
                  <a:cubicBezTo>
                    <a:pt x="7155" y="6627"/>
                    <a:pt x="7130" y="6552"/>
                    <a:pt x="7130" y="6527"/>
                  </a:cubicBezTo>
                  <a:cubicBezTo>
                    <a:pt x="7193" y="6527"/>
                    <a:pt x="7168" y="6640"/>
                    <a:pt x="7180" y="6690"/>
                  </a:cubicBezTo>
                  <a:cubicBezTo>
                    <a:pt x="7170" y="6694"/>
                    <a:pt x="7162" y="6695"/>
                    <a:pt x="7155" y="6695"/>
                  </a:cubicBezTo>
                  <a:cubicBezTo>
                    <a:pt x="7138" y="6695"/>
                    <a:pt x="7133" y="6683"/>
                    <a:pt x="7143" y="6665"/>
                  </a:cubicBezTo>
                  <a:cubicBezTo>
                    <a:pt x="7114" y="6665"/>
                    <a:pt x="7093" y="6686"/>
                    <a:pt x="7068" y="6686"/>
                  </a:cubicBezTo>
                  <a:cubicBezTo>
                    <a:pt x="7060" y="6686"/>
                    <a:pt x="7051" y="6684"/>
                    <a:pt x="7042" y="6678"/>
                  </a:cubicBezTo>
                  <a:cubicBezTo>
                    <a:pt x="6992" y="6653"/>
                    <a:pt x="6992" y="6564"/>
                    <a:pt x="6992" y="6502"/>
                  </a:cubicBezTo>
                  <a:close/>
                  <a:moveTo>
                    <a:pt x="5156" y="6690"/>
                  </a:moveTo>
                  <a:cubicBezTo>
                    <a:pt x="5206" y="6690"/>
                    <a:pt x="5156" y="6715"/>
                    <a:pt x="5156" y="6715"/>
                  </a:cubicBezTo>
                  <a:lnTo>
                    <a:pt x="5156" y="6728"/>
                  </a:lnTo>
                  <a:cubicBezTo>
                    <a:pt x="5156" y="6728"/>
                    <a:pt x="5105" y="6690"/>
                    <a:pt x="5156" y="6690"/>
                  </a:cubicBezTo>
                  <a:close/>
                  <a:moveTo>
                    <a:pt x="7369" y="6476"/>
                  </a:moveTo>
                  <a:cubicBezTo>
                    <a:pt x="7432" y="6476"/>
                    <a:pt x="7407" y="6665"/>
                    <a:pt x="7419" y="6728"/>
                  </a:cubicBezTo>
                  <a:cubicBezTo>
                    <a:pt x="7394" y="6728"/>
                    <a:pt x="7382" y="6715"/>
                    <a:pt x="7382" y="6690"/>
                  </a:cubicBezTo>
                  <a:cubicBezTo>
                    <a:pt x="7358" y="6690"/>
                    <a:pt x="7326" y="6701"/>
                    <a:pt x="7297" y="6701"/>
                  </a:cubicBezTo>
                  <a:cubicBezTo>
                    <a:pt x="7265" y="6701"/>
                    <a:pt x="7237" y="6687"/>
                    <a:pt x="7231" y="6627"/>
                  </a:cubicBezTo>
                  <a:cubicBezTo>
                    <a:pt x="7224" y="6564"/>
                    <a:pt x="7246" y="6549"/>
                    <a:pt x="7276" y="6549"/>
                  </a:cubicBezTo>
                  <a:cubicBezTo>
                    <a:pt x="7306" y="6549"/>
                    <a:pt x="7344" y="6564"/>
                    <a:pt x="7369" y="6564"/>
                  </a:cubicBezTo>
                  <a:lnTo>
                    <a:pt x="7369" y="6476"/>
                  </a:lnTo>
                  <a:close/>
                  <a:moveTo>
                    <a:pt x="10246" y="6550"/>
                  </a:moveTo>
                  <a:cubicBezTo>
                    <a:pt x="10292" y="6550"/>
                    <a:pt x="10337" y="6592"/>
                    <a:pt x="10337" y="6640"/>
                  </a:cubicBezTo>
                  <a:cubicBezTo>
                    <a:pt x="10337" y="6653"/>
                    <a:pt x="10324" y="6657"/>
                    <a:pt x="10306" y="6657"/>
                  </a:cubicBezTo>
                  <a:cubicBezTo>
                    <a:pt x="10271" y="6657"/>
                    <a:pt x="10215" y="6640"/>
                    <a:pt x="10198" y="6640"/>
                  </a:cubicBezTo>
                  <a:cubicBezTo>
                    <a:pt x="10198" y="6715"/>
                    <a:pt x="10299" y="6665"/>
                    <a:pt x="10324" y="6715"/>
                  </a:cubicBezTo>
                  <a:lnTo>
                    <a:pt x="10337" y="6728"/>
                  </a:lnTo>
                  <a:cubicBezTo>
                    <a:pt x="10329" y="6729"/>
                    <a:pt x="10321" y="6730"/>
                    <a:pt x="10312" y="6730"/>
                  </a:cubicBezTo>
                  <a:cubicBezTo>
                    <a:pt x="10235" y="6730"/>
                    <a:pt x="10128" y="6681"/>
                    <a:pt x="10173" y="6602"/>
                  </a:cubicBezTo>
                  <a:cubicBezTo>
                    <a:pt x="10192" y="6565"/>
                    <a:pt x="10219" y="6550"/>
                    <a:pt x="10246" y="6550"/>
                  </a:cubicBezTo>
                  <a:close/>
                  <a:moveTo>
                    <a:pt x="9083" y="6714"/>
                  </a:moveTo>
                  <a:cubicBezTo>
                    <a:pt x="9085" y="6714"/>
                    <a:pt x="9088" y="6714"/>
                    <a:pt x="9092" y="6715"/>
                  </a:cubicBezTo>
                  <a:cubicBezTo>
                    <a:pt x="9129" y="6715"/>
                    <a:pt x="9129" y="6728"/>
                    <a:pt x="9117" y="6741"/>
                  </a:cubicBezTo>
                  <a:lnTo>
                    <a:pt x="9104" y="6741"/>
                  </a:lnTo>
                  <a:cubicBezTo>
                    <a:pt x="9100" y="6745"/>
                    <a:pt x="9096" y="6747"/>
                    <a:pt x="9092" y="6747"/>
                  </a:cubicBezTo>
                  <a:cubicBezTo>
                    <a:pt x="9075" y="6747"/>
                    <a:pt x="9063" y="6714"/>
                    <a:pt x="9083" y="6714"/>
                  </a:cubicBezTo>
                  <a:close/>
                  <a:moveTo>
                    <a:pt x="7597" y="6577"/>
                  </a:moveTo>
                  <a:cubicBezTo>
                    <a:pt x="7601" y="6577"/>
                    <a:pt x="7604" y="6577"/>
                    <a:pt x="7608" y="6577"/>
                  </a:cubicBezTo>
                  <a:cubicBezTo>
                    <a:pt x="7658" y="6577"/>
                    <a:pt x="7696" y="6627"/>
                    <a:pt x="7696" y="6678"/>
                  </a:cubicBezTo>
                  <a:lnTo>
                    <a:pt x="7558" y="6665"/>
                  </a:lnTo>
                  <a:lnTo>
                    <a:pt x="7558" y="6665"/>
                  </a:lnTo>
                  <a:cubicBezTo>
                    <a:pt x="7583" y="6753"/>
                    <a:pt x="7696" y="6690"/>
                    <a:pt x="7708" y="6753"/>
                  </a:cubicBezTo>
                  <a:lnTo>
                    <a:pt x="7696" y="6753"/>
                  </a:lnTo>
                  <a:cubicBezTo>
                    <a:pt x="7684" y="6756"/>
                    <a:pt x="7673" y="6757"/>
                    <a:pt x="7662" y="6757"/>
                  </a:cubicBezTo>
                  <a:cubicBezTo>
                    <a:pt x="7538" y="6757"/>
                    <a:pt x="7483" y="6577"/>
                    <a:pt x="7597" y="6577"/>
                  </a:cubicBezTo>
                  <a:close/>
                  <a:moveTo>
                    <a:pt x="5716" y="6736"/>
                  </a:moveTo>
                  <a:cubicBezTo>
                    <a:pt x="5738" y="6736"/>
                    <a:pt x="5772" y="6753"/>
                    <a:pt x="5772" y="6753"/>
                  </a:cubicBezTo>
                  <a:lnTo>
                    <a:pt x="5747" y="6753"/>
                  </a:lnTo>
                  <a:cubicBezTo>
                    <a:pt x="5747" y="6753"/>
                    <a:pt x="5724" y="6770"/>
                    <a:pt x="5710" y="6770"/>
                  </a:cubicBezTo>
                  <a:cubicBezTo>
                    <a:pt x="5702" y="6770"/>
                    <a:pt x="5697" y="6766"/>
                    <a:pt x="5697" y="6753"/>
                  </a:cubicBezTo>
                  <a:cubicBezTo>
                    <a:pt x="5697" y="6741"/>
                    <a:pt x="5705" y="6736"/>
                    <a:pt x="5716" y="6736"/>
                  </a:cubicBezTo>
                  <a:close/>
                  <a:moveTo>
                    <a:pt x="10440" y="6570"/>
                  </a:moveTo>
                  <a:cubicBezTo>
                    <a:pt x="10491" y="6570"/>
                    <a:pt x="10538" y="6746"/>
                    <a:pt x="10538" y="6766"/>
                  </a:cubicBezTo>
                  <a:lnTo>
                    <a:pt x="10550" y="6778"/>
                  </a:lnTo>
                  <a:cubicBezTo>
                    <a:pt x="10475" y="6766"/>
                    <a:pt x="10538" y="6615"/>
                    <a:pt x="10450" y="6615"/>
                  </a:cubicBezTo>
                  <a:cubicBezTo>
                    <a:pt x="10374" y="6615"/>
                    <a:pt x="10412" y="6703"/>
                    <a:pt x="10425" y="6753"/>
                  </a:cubicBezTo>
                  <a:cubicBezTo>
                    <a:pt x="10349" y="6741"/>
                    <a:pt x="10374" y="6640"/>
                    <a:pt x="10362" y="6577"/>
                  </a:cubicBezTo>
                  <a:cubicBezTo>
                    <a:pt x="10412" y="6577"/>
                    <a:pt x="10387" y="6615"/>
                    <a:pt x="10399" y="6615"/>
                  </a:cubicBezTo>
                  <a:cubicBezTo>
                    <a:pt x="10413" y="6583"/>
                    <a:pt x="10427" y="6570"/>
                    <a:pt x="10440" y="6570"/>
                  </a:cubicBezTo>
                  <a:close/>
                  <a:moveTo>
                    <a:pt x="2671" y="6597"/>
                  </a:moveTo>
                  <a:cubicBezTo>
                    <a:pt x="2689" y="6597"/>
                    <a:pt x="2709" y="6603"/>
                    <a:pt x="2729" y="6615"/>
                  </a:cubicBezTo>
                  <a:cubicBezTo>
                    <a:pt x="2725" y="6627"/>
                    <a:pt x="2716" y="6630"/>
                    <a:pt x="2706" y="6630"/>
                  </a:cubicBezTo>
                  <a:cubicBezTo>
                    <a:pt x="2693" y="6630"/>
                    <a:pt x="2679" y="6625"/>
                    <a:pt x="2668" y="6625"/>
                  </a:cubicBezTo>
                  <a:cubicBezTo>
                    <a:pt x="2659" y="6625"/>
                    <a:pt x="2653" y="6628"/>
                    <a:pt x="2653" y="6640"/>
                  </a:cubicBezTo>
                  <a:cubicBezTo>
                    <a:pt x="2653" y="6678"/>
                    <a:pt x="2691" y="6665"/>
                    <a:pt x="2704" y="6690"/>
                  </a:cubicBezTo>
                  <a:cubicBezTo>
                    <a:pt x="2749" y="6745"/>
                    <a:pt x="2722" y="6786"/>
                    <a:pt x="2671" y="6786"/>
                  </a:cubicBezTo>
                  <a:cubicBezTo>
                    <a:pt x="2651" y="6786"/>
                    <a:pt x="2628" y="6780"/>
                    <a:pt x="2603" y="6766"/>
                  </a:cubicBezTo>
                  <a:cubicBezTo>
                    <a:pt x="2609" y="6753"/>
                    <a:pt x="2616" y="6747"/>
                    <a:pt x="2625" y="6747"/>
                  </a:cubicBezTo>
                  <a:cubicBezTo>
                    <a:pt x="2635" y="6747"/>
                    <a:pt x="2647" y="6753"/>
                    <a:pt x="2666" y="6766"/>
                  </a:cubicBezTo>
                  <a:lnTo>
                    <a:pt x="2666" y="6753"/>
                  </a:lnTo>
                  <a:cubicBezTo>
                    <a:pt x="2779" y="6753"/>
                    <a:pt x="2628" y="6678"/>
                    <a:pt x="2628" y="6678"/>
                  </a:cubicBezTo>
                  <a:cubicBezTo>
                    <a:pt x="2602" y="6626"/>
                    <a:pt x="2630" y="6597"/>
                    <a:pt x="2671" y="6597"/>
                  </a:cubicBezTo>
                  <a:close/>
                  <a:moveTo>
                    <a:pt x="7734" y="6602"/>
                  </a:moveTo>
                  <a:cubicBezTo>
                    <a:pt x="7784" y="6602"/>
                    <a:pt x="7784" y="6653"/>
                    <a:pt x="7822" y="6665"/>
                  </a:cubicBezTo>
                  <a:lnTo>
                    <a:pt x="7822" y="6678"/>
                  </a:lnTo>
                  <a:cubicBezTo>
                    <a:pt x="7822" y="6678"/>
                    <a:pt x="7872" y="6615"/>
                    <a:pt x="7910" y="6615"/>
                  </a:cubicBezTo>
                  <a:cubicBezTo>
                    <a:pt x="7834" y="6703"/>
                    <a:pt x="7847" y="6703"/>
                    <a:pt x="7922" y="6791"/>
                  </a:cubicBezTo>
                  <a:cubicBezTo>
                    <a:pt x="7859" y="6791"/>
                    <a:pt x="7872" y="6728"/>
                    <a:pt x="7822" y="6715"/>
                  </a:cubicBezTo>
                  <a:cubicBezTo>
                    <a:pt x="7822" y="6715"/>
                    <a:pt x="7784" y="6766"/>
                    <a:pt x="7734" y="6766"/>
                  </a:cubicBezTo>
                  <a:cubicBezTo>
                    <a:pt x="7809" y="6678"/>
                    <a:pt x="7796" y="6678"/>
                    <a:pt x="7734" y="6602"/>
                  </a:cubicBezTo>
                  <a:close/>
                  <a:moveTo>
                    <a:pt x="10596" y="6626"/>
                  </a:moveTo>
                  <a:cubicBezTo>
                    <a:pt x="10637" y="6626"/>
                    <a:pt x="10626" y="6719"/>
                    <a:pt x="10626" y="6778"/>
                  </a:cubicBezTo>
                  <a:lnTo>
                    <a:pt x="10638" y="6791"/>
                  </a:lnTo>
                  <a:cubicBezTo>
                    <a:pt x="10576" y="6778"/>
                    <a:pt x="10588" y="6678"/>
                    <a:pt x="10588" y="6627"/>
                  </a:cubicBezTo>
                  <a:cubicBezTo>
                    <a:pt x="10591" y="6627"/>
                    <a:pt x="10594" y="6626"/>
                    <a:pt x="10596" y="6626"/>
                  </a:cubicBezTo>
                  <a:close/>
                  <a:moveTo>
                    <a:pt x="7991" y="6625"/>
                  </a:moveTo>
                  <a:cubicBezTo>
                    <a:pt x="7997" y="6625"/>
                    <a:pt x="8003" y="6626"/>
                    <a:pt x="8010" y="6627"/>
                  </a:cubicBezTo>
                  <a:cubicBezTo>
                    <a:pt x="8061" y="6627"/>
                    <a:pt x="8098" y="6665"/>
                    <a:pt x="8098" y="6715"/>
                  </a:cubicBezTo>
                  <a:lnTo>
                    <a:pt x="8098" y="6728"/>
                  </a:lnTo>
                  <a:lnTo>
                    <a:pt x="7960" y="6703"/>
                  </a:lnTo>
                  <a:lnTo>
                    <a:pt x="7960" y="6703"/>
                  </a:lnTo>
                  <a:cubicBezTo>
                    <a:pt x="7973" y="6803"/>
                    <a:pt x="8073" y="6741"/>
                    <a:pt x="8098" y="6791"/>
                  </a:cubicBezTo>
                  <a:cubicBezTo>
                    <a:pt x="8083" y="6796"/>
                    <a:pt x="8068" y="6798"/>
                    <a:pt x="8054" y="6798"/>
                  </a:cubicBezTo>
                  <a:cubicBezTo>
                    <a:pt x="7932" y="6798"/>
                    <a:pt x="7890" y="6625"/>
                    <a:pt x="7991" y="6625"/>
                  </a:cubicBezTo>
                  <a:close/>
                  <a:moveTo>
                    <a:pt x="3110" y="6777"/>
                  </a:moveTo>
                  <a:lnTo>
                    <a:pt x="3119" y="6803"/>
                  </a:lnTo>
                  <a:cubicBezTo>
                    <a:pt x="3122" y="6792"/>
                    <a:pt x="3118" y="6783"/>
                    <a:pt x="3110" y="6777"/>
                  </a:cubicBezTo>
                  <a:close/>
                  <a:moveTo>
                    <a:pt x="8123" y="6640"/>
                  </a:moveTo>
                  <a:cubicBezTo>
                    <a:pt x="8161" y="6640"/>
                    <a:pt x="8174" y="6653"/>
                    <a:pt x="8161" y="6678"/>
                  </a:cubicBezTo>
                  <a:cubicBezTo>
                    <a:pt x="8172" y="6678"/>
                    <a:pt x="8173" y="6650"/>
                    <a:pt x="8197" y="6650"/>
                  </a:cubicBezTo>
                  <a:cubicBezTo>
                    <a:pt x="8201" y="6650"/>
                    <a:pt x="8206" y="6651"/>
                    <a:pt x="8211" y="6653"/>
                  </a:cubicBezTo>
                  <a:cubicBezTo>
                    <a:pt x="8249" y="6653"/>
                    <a:pt x="8249" y="6665"/>
                    <a:pt x="8237" y="6678"/>
                  </a:cubicBezTo>
                  <a:lnTo>
                    <a:pt x="8224" y="6678"/>
                  </a:lnTo>
                  <a:cubicBezTo>
                    <a:pt x="8217" y="6675"/>
                    <a:pt x="8211" y="6674"/>
                    <a:pt x="8206" y="6674"/>
                  </a:cubicBezTo>
                  <a:cubicBezTo>
                    <a:pt x="8153" y="6674"/>
                    <a:pt x="8174" y="6782"/>
                    <a:pt x="8174" y="6816"/>
                  </a:cubicBezTo>
                  <a:cubicBezTo>
                    <a:pt x="8111" y="6803"/>
                    <a:pt x="8136" y="6703"/>
                    <a:pt x="8123" y="6640"/>
                  </a:cubicBezTo>
                  <a:close/>
                  <a:moveTo>
                    <a:pt x="2792" y="6637"/>
                  </a:moveTo>
                  <a:cubicBezTo>
                    <a:pt x="2839" y="6637"/>
                    <a:pt x="2829" y="6672"/>
                    <a:pt x="2829" y="6715"/>
                  </a:cubicBezTo>
                  <a:lnTo>
                    <a:pt x="2817" y="6741"/>
                  </a:lnTo>
                  <a:cubicBezTo>
                    <a:pt x="2807" y="6772"/>
                    <a:pt x="2839" y="6794"/>
                    <a:pt x="2872" y="6794"/>
                  </a:cubicBezTo>
                  <a:cubicBezTo>
                    <a:pt x="2879" y="6794"/>
                    <a:pt x="2886" y="6793"/>
                    <a:pt x="2892" y="6791"/>
                  </a:cubicBezTo>
                  <a:cubicBezTo>
                    <a:pt x="2930" y="6766"/>
                    <a:pt x="2905" y="6678"/>
                    <a:pt x="2905" y="6640"/>
                  </a:cubicBezTo>
                  <a:cubicBezTo>
                    <a:pt x="2980" y="6640"/>
                    <a:pt x="2943" y="6753"/>
                    <a:pt x="2955" y="6816"/>
                  </a:cubicBezTo>
                  <a:cubicBezTo>
                    <a:pt x="2945" y="6819"/>
                    <a:pt x="2938" y="6821"/>
                    <a:pt x="2932" y="6821"/>
                  </a:cubicBezTo>
                  <a:cubicBezTo>
                    <a:pt x="2917" y="6821"/>
                    <a:pt x="2917" y="6809"/>
                    <a:pt x="2917" y="6791"/>
                  </a:cubicBezTo>
                  <a:cubicBezTo>
                    <a:pt x="2889" y="6791"/>
                    <a:pt x="2868" y="6812"/>
                    <a:pt x="2843" y="6812"/>
                  </a:cubicBezTo>
                  <a:cubicBezTo>
                    <a:pt x="2835" y="6812"/>
                    <a:pt x="2826" y="6810"/>
                    <a:pt x="2817" y="6803"/>
                  </a:cubicBezTo>
                  <a:cubicBezTo>
                    <a:pt x="2767" y="6778"/>
                    <a:pt x="2767" y="6690"/>
                    <a:pt x="2767" y="6640"/>
                  </a:cubicBezTo>
                  <a:cubicBezTo>
                    <a:pt x="2776" y="6638"/>
                    <a:pt x="2785" y="6637"/>
                    <a:pt x="2792" y="6637"/>
                  </a:cubicBezTo>
                  <a:close/>
                  <a:moveTo>
                    <a:pt x="8372" y="6663"/>
                  </a:moveTo>
                  <a:cubicBezTo>
                    <a:pt x="8398" y="6663"/>
                    <a:pt x="8417" y="6672"/>
                    <a:pt x="8413" y="6690"/>
                  </a:cubicBezTo>
                  <a:lnTo>
                    <a:pt x="8362" y="6678"/>
                  </a:lnTo>
                  <a:cubicBezTo>
                    <a:pt x="8299" y="6690"/>
                    <a:pt x="8287" y="6741"/>
                    <a:pt x="8312" y="6778"/>
                  </a:cubicBezTo>
                  <a:lnTo>
                    <a:pt x="8312" y="6766"/>
                  </a:lnTo>
                  <a:cubicBezTo>
                    <a:pt x="8337" y="6829"/>
                    <a:pt x="8400" y="6778"/>
                    <a:pt x="8425" y="6829"/>
                  </a:cubicBezTo>
                  <a:cubicBezTo>
                    <a:pt x="8414" y="6833"/>
                    <a:pt x="8402" y="6835"/>
                    <a:pt x="8389" y="6835"/>
                  </a:cubicBezTo>
                  <a:cubicBezTo>
                    <a:pt x="8330" y="6835"/>
                    <a:pt x="8262" y="6790"/>
                    <a:pt x="8262" y="6728"/>
                  </a:cubicBezTo>
                  <a:cubicBezTo>
                    <a:pt x="8262" y="6688"/>
                    <a:pt x="8327" y="6663"/>
                    <a:pt x="8372" y="6663"/>
                  </a:cubicBezTo>
                  <a:close/>
                  <a:moveTo>
                    <a:pt x="3282" y="6637"/>
                  </a:moveTo>
                  <a:cubicBezTo>
                    <a:pt x="3301" y="6637"/>
                    <a:pt x="3322" y="6642"/>
                    <a:pt x="3345" y="6653"/>
                  </a:cubicBezTo>
                  <a:lnTo>
                    <a:pt x="3358" y="6678"/>
                  </a:lnTo>
                  <a:cubicBezTo>
                    <a:pt x="3345" y="6715"/>
                    <a:pt x="3232" y="6665"/>
                    <a:pt x="3244" y="6753"/>
                  </a:cubicBezTo>
                  <a:cubicBezTo>
                    <a:pt x="3244" y="6841"/>
                    <a:pt x="3358" y="6778"/>
                    <a:pt x="3370" y="6841"/>
                  </a:cubicBezTo>
                  <a:lnTo>
                    <a:pt x="3307" y="6841"/>
                  </a:lnTo>
                  <a:cubicBezTo>
                    <a:pt x="3145" y="6809"/>
                    <a:pt x="3169" y="6637"/>
                    <a:pt x="3282" y="6637"/>
                  </a:cubicBezTo>
                  <a:close/>
                  <a:moveTo>
                    <a:pt x="3422" y="6674"/>
                  </a:moveTo>
                  <a:cubicBezTo>
                    <a:pt x="3453" y="6674"/>
                    <a:pt x="3433" y="6760"/>
                    <a:pt x="3433" y="6816"/>
                  </a:cubicBezTo>
                  <a:lnTo>
                    <a:pt x="3446" y="6841"/>
                  </a:lnTo>
                  <a:cubicBezTo>
                    <a:pt x="3383" y="6841"/>
                    <a:pt x="3408" y="6728"/>
                    <a:pt x="3408" y="6678"/>
                  </a:cubicBezTo>
                  <a:cubicBezTo>
                    <a:pt x="3413" y="6675"/>
                    <a:pt x="3418" y="6674"/>
                    <a:pt x="3422" y="6674"/>
                  </a:cubicBezTo>
                  <a:close/>
                  <a:moveTo>
                    <a:pt x="3094" y="6671"/>
                  </a:moveTo>
                  <a:cubicBezTo>
                    <a:pt x="3113" y="6671"/>
                    <a:pt x="3131" y="6673"/>
                    <a:pt x="3144" y="6678"/>
                  </a:cubicBezTo>
                  <a:cubicBezTo>
                    <a:pt x="3140" y="6692"/>
                    <a:pt x="3133" y="6696"/>
                    <a:pt x="3123" y="6696"/>
                  </a:cubicBezTo>
                  <a:cubicBezTo>
                    <a:pt x="3110" y="6696"/>
                    <a:pt x="3095" y="6689"/>
                    <a:pt x="3081" y="6689"/>
                  </a:cubicBezTo>
                  <a:cubicBezTo>
                    <a:pt x="3070" y="6689"/>
                    <a:pt x="3060" y="6694"/>
                    <a:pt x="3056" y="6715"/>
                  </a:cubicBezTo>
                  <a:cubicBezTo>
                    <a:pt x="3043" y="6766"/>
                    <a:pt x="3156" y="6753"/>
                    <a:pt x="3156" y="6791"/>
                  </a:cubicBezTo>
                  <a:cubicBezTo>
                    <a:pt x="3156" y="6829"/>
                    <a:pt x="3105" y="6846"/>
                    <a:pt x="3064" y="6846"/>
                  </a:cubicBezTo>
                  <a:cubicBezTo>
                    <a:pt x="3051" y="6846"/>
                    <a:pt x="3040" y="6844"/>
                    <a:pt x="3031" y="6841"/>
                  </a:cubicBezTo>
                  <a:cubicBezTo>
                    <a:pt x="3008" y="6830"/>
                    <a:pt x="3084" y="6790"/>
                    <a:pt x="3102" y="6772"/>
                  </a:cubicBezTo>
                  <a:lnTo>
                    <a:pt x="3102" y="6772"/>
                  </a:lnTo>
                  <a:cubicBezTo>
                    <a:pt x="3105" y="6773"/>
                    <a:pt x="3108" y="6775"/>
                    <a:pt x="3110" y="6777"/>
                  </a:cubicBezTo>
                  <a:lnTo>
                    <a:pt x="3110" y="6777"/>
                  </a:lnTo>
                  <a:lnTo>
                    <a:pt x="3106" y="6766"/>
                  </a:lnTo>
                  <a:cubicBezTo>
                    <a:pt x="3106" y="6767"/>
                    <a:pt x="3105" y="6769"/>
                    <a:pt x="3102" y="6772"/>
                  </a:cubicBezTo>
                  <a:lnTo>
                    <a:pt x="3102" y="6772"/>
                  </a:lnTo>
                  <a:cubicBezTo>
                    <a:pt x="3073" y="6755"/>
                    <a:pt x="3018" y="6750"/>
                    <a:pt x="3018" y="6715"/>
                  </a:cubicBezTo>
                  <a:cubicBezTo>
                    <a:pt x="3018" y="6682"/>
                    <a:pt x="3057" y="6671"/>
                    <a:pt x="3094" y="6671"/>
                  </a:cubicBezTo>
                  <a:close/>
                  <a:moveTo>
                    <a:pt x="3873" y="6615"/>
                  </a:moveTo>
                  <a:cubicBezTo>
                    <a:pt x="3873" y="6715"/>
                    <a:pt x="3923" y="6640"/>
                    <a:pt x="3923" y="6703"/>
                  </a:cubicBezTo>
                  <a:cubicBezTo>
                    <a:pt x="3917" y="6702"/>
                    <a:pt x="3911" y="6702"/>
                    <a:pt x="3905" y="6702"/>
                  </a:cubicBezTo>
                  <a:cubicBezTo>
                    <a:pt x="3785" y="6702"/>
                    <a:pt x="3923" y="6829"/>
                    <a:pt x="3923" y="6841"/>
                  </a:cubicBezTo>
                  <a:cubicBezTo>
                    <a:pt x="3911" y="6845"/>
                    <a:pt x="3900" y="6846"/>
                    <a:pt x="3891" y="6846"/>
                  </a:cubicBezTo>
                  <a:cubicBezTo>
                    <a:pt x="3802" y="6846"/>
                    <a:pt x="3878" y="6690"/>
                    <a:pt x="3798" y="6690"/>
                  </a:cubicBezTo>
                  <a:cubicBezTo>
                    <a:pt x="3798" y="6672"/>
                    <a:pt x="3798" y="6660"/>
                    <a:pt x="3813" y="6660"/>
                  </a:cubicBezTo>
                  <a:cubicBezTo>
                    <a:pt x="3818" y="6660"/>
                    <a:pt x="3825" y="6662"/>
                    <a:pt x="3835" y="6665"/>
                  </a:cubicBezTo>
                  <a:cubicBezTo>
                    <a:pt x="3823" y="6627"/>
                    <a:pt x="3835" y="6615"/>
                    <a:pt x="3873" y="6615"/>
                  </a:cubicBezTo>
                  <a:close/>
                  <a:moveTo>
                    <a:pt x="8438" y="6690"/>
                  </a:moveTo>
                  <a:cubicBezTo>
                    <a:pt x="8513" y="6690"/>
                    <a:pt x="8488" y="6803"/>
                    <a:pt x="8501" y="6854"/>
                  </a:cubicBezTo>
                  <a:lnTo>
                    <a:pt x="8450" y="6854"/>
                  </a:lnTo>
                  <a:lnTo>
                    <a:pt x="8438" y="6690"/>
                  </a:lnTo>
                  <a:close/>
                  <a:moveTo>
                    <a:pt x="10696" y="6632"/>
                  </a:moveTo>
                  <a:cubicBezTo>
                    <a:pt x="10701" y="6632"/>
                    <a:pt x="10701" y="6638"/>
                    <a:pt x="10701" y="6653"/>
                  </a:cubicBezTo>
                  <a:lnTo>
                    <a:pt x="10714" y="6665"/>
                  </a:lnTo>
                  <a:cubicBezTo>
                    <a:pt x="10714" y="6665"/>
                    <a:pt x="10764" y="6653"/>
                    <a:pt x="10789" y="6653"/>
                  </a:cubicBezTo>
                  <a:cubicBezTo>
                    <a:pt x="10814" y="6665"/>
                    <a:pt x="10827" y="6678"/>
                    <a:pt x="10840" y="6678"/>
                  </a:cubicBezTo>
                  <a:cubicBezTo>
                    <a:pt x="10846" y="6680"/>
                    <a:pt x="10851" y="6680"/>
                    <a:pt x="10857" y="6680"/>
                  </a:cubicBezTo>
                  <a:cubicBezTo>
                    <a:pt x="10871" y="6680"/>
                    <a:pt x="10883" y="6676"/>
                    <a:pt x="10896" y="6676"/>
                  </a:cubicBezTo>
                  <a:cubicBezTo>
                    <a:pt x="10910" y="6676"/>
                    <a:pt x="10924" y="6681"/>
                    <a:pt x="10940" y="6703"/>
                  </a:cubicBezTo>
                  <a:cubicBezTo>
                    <a:pt x="10978" y="6753"/>
                    <a:pt x="10965" y="6816"/>
                    <a:pt x="10965" y="6854"/>
                  </a:cubicBezTo>
                  <a:cubicBezTo>
                    <a:pt x="10890" y="6841"/>
                    <a:pt x="10953" y="6690"/>
                    <a:pt x="10877" y="6690"/>
                  </a:cubicBezTo>
                  <a:cubicBezTo>
                    <a:pt x="10802" y="6690"/>
                    <a:pt x="10840" y="6791"/>
                    <a:pt x="10852" y="6829"/>
                  </a:cubicBezTo>
                  <a:cubicBezTo>
                    <a:pt x="10777" y="6816"/>
                    <a:pt x="10840" y="6678"/>
                    <a:pt x="10752" y="6678"/>
                  </a:cubicBezTo>
                  <a:cubicBezTo>
                    <a:pt x="10676" y="6678"/>
                    <a:pt x="10726" y="6766"/>
                    <a:pt x="10726" y="6803"/>
                  </a:cubicBezTo>
                  <a:cubicBezTo>
                    <a:pt x="10676" y="6803"/>
                    <a:pt x="10689" y="6741"/>
                    <a:pt x="10676" y="6678"/>
                  </a:cubicBezTo>
                  <a:lnTo>
                    <a:pt x="10676" y="6640"/>
                  </a:lnTo>
                  <a:cubicBezTo>
                    <a:pt x="10687" y="6635"/>
                    <a:pt x="10693" y="6632"/>
                    <a:pt x="10696" y="6632"/>
                  </a:cubicBezTo>
                  <a:close/>
                  <a:moveTo>
                    <a:pt x="4234" y="6694"/>
                  </a:moveTo>
                  <a:cubicBezTo>
                    <a:pt x="4286" y="6694"/>
                    <a:pt x="4344" y="6730"/>
                    <a:pt x="4351" y="6791"/>
                  </a:cubicBezTo>
                  <a:cubicBezTo>
                    <a:pt x="4351" y="6841"/>
                    <a:pt x="4311" y="6864"/>
                    <a:pt x="4267" y="6864"/>
                  </a:cubicBezTo>
                  <a:cubicBezTo>
                    <a:pt x="4213" y="6864"/>
                    <a:pt x="4154" y="6831"/>
                    <a:pt x="4150" y="6772"/>
                  </a:cubicBezTo>
                  <a:lnTo>
                    <a:pt x="4150" y="6772"/>
                  </a:lnTo>
                  <a:cubicBezTo>
                    <a:pt x="4153" y="6718"/>
                    <a:pt x="4192" y="6694"/>
                    <a:pt x="4234" y="6694"/>
                  </a:cubicBezTo>
                  <a:close/>
                  <a:moveTo>
                    <a:pt x="3760" y="6687"/>
                  </a:moveTo>
                  <a:cubicBezTo>
                    <a:pt x="3793" y="6687"/>
                    <a:pt x="3773" y="6783"/>
                    <a:pt x="3773" y="6829"/>
                  </a:cubicBezTo>
                  <a:lnTo>
                    <a:pt x="3785" y="6866"/>
                  </a:lnTo>
                  <a:lnTo>
                    <a:pt x="3747" y="6866"/>
                  </a:lnTo>
                  <a:lnTo>
                    <a:pt x="3747" y="6690"/>
                  </a:lnTo>
                  <a:cubicBezTo>
                    <a:pt x="3752" y="6688"/>
                    <a:pt x="3757" y="6687"/>
                    <a:pt x="3760" y="6687"/>
                  </a:cubicBezTo>
                  <a:close/>
                  <a:moveTo>
                    <a:pt x="4056" y="6614"/>
                  </a:moveTo>
                  <a:cubicBezTo>
                    <a:pt x="4123" y="6614"/>
                    <a:pt x="4100" y="6793"/>
                    <a:pt x="4100" y="6854"/>
                  </a:cubicBezTo>
                  <a:lnTo>
                    <a:pt x="4112" y="6866"/>
                  </a:lnTo>
                  <a:lnTo>
                    <a:pt x="4074" y="6866"/>
                  </a:lnTo>
                  <a:lnTo>
                    <a:pt x="4049" y="6615"/>
                  </a:lnTo>
                  <a:cubicBezTo>
                    <a:pt x="4052" y="6614"/>
                    <a:pt x="4054" y="6614"/>
                    <a:pt x="4056" y="6614"/>
                  </a:cubicBezTo>
                  <a:close/>
                  <a:moveTo>
                    <a:pt x="4376" y="6627"/>
                  </a:moveTo>
                  <a:cubicBezTo>
                    <a:pt x="4439" y="6627"/>
                    <a:pt x="4414" y="6678"/>
                    <a:pt x="4426" y="6728"/>
                  </a:cubicBezTo>
                  <a:cubicBezTo>
                    <a:pt x="4450" y="6728"/>
                    <a:pt x="4488" y="6717"/>
                    <a:pt x="4521" y="6717"/>
                  </a:cubicBezTo>
                  <a:cubicBezTo>
                    <a:pt x="4558" y="6717"/>
                    <a:pt x="4590" y="6731"/>
                    <a:pt x="4590" y="6791"/>
                  </a:cubicBezTo>
                  <a:lnTo>
                    <a:pt x="4577" y="6803"/>
                  </a:lnTo>
                  <a:cubicBezTo>
                    <a:pt x="4577" y="6861"/>
                    <a:pt x="4557" y="6876"/>
                    <a:pt x="4529" y="6876"/>
                  </a:cubicBezTo>
                  <a:cubicBezTo>
                    <a:pt x="4496" y="6876"/>
                    <a:pt x="4454" y="6854"/>
                    <a:pt x="4426" y="6854"/>
                  </a:cubicBezTo>
                  <a:cubicBezTo>
                    <a:pt x="4426" y="6873"/>
                    <a:pt x="4424" y="6881"/>
                    <a:pt x="4420" y="6881"/>
                  </a:cubicBezTo>
                  <a:cubicBezTo>
                    <a:pt x="4412" y="6881"/>
                    <a:pt x="4397" y="6846"/>
                    <a:pt x="4389" y="6829"/>
                  </a:cubicBezTo>
                  <a:cubicBezTo>
                    <a:pt x="4376" y="6766"/>
                    <a:pt x="4376" y="6690"/>
                    <a:pt x="4376" y="6627"/>
                  </a:cubicBezTo>
                  <a:close/>
                  <a:moveTo>
                    <a:pt x="6951" y="6838"/>
                  </a:moveTo>
                  <a:cubicBezTo>
                    <a:pt x="6957" y="6838"/>
                    <a:pt x="6962" y="6845"/>
                    <a:pt x="6967" y="6866"/>
                  </a:cubicBezTo>
                  <a:cubicBezTo>
                    <a:pt x="6967" y="6879"/>
                    <a:pt x="6962" y="6883"/>
                    <a:pt x="6957" y="6883"/>
                  </a:cubicBezTo>
                  <a:cubicBezTo>
                    <a:pt x="6946" y="6883"/>
                    <a:pt x="6929" y="6866"/>
                    <a:pt x="6929" y="6866"/>
                  </a:cubicBezTo>
                  <a:cubicBezTo>
                    <a:pt x="6929" y="6866"/>
                    <a:pt x="6940" y="6838"/>
                    <a:pt x="6951" y="6838"/>
                  </a:cubicBezTo>
                  <a:close/>
                  <a:moveTo>
                    <a:pt x="8641" y="6673"/>
                  </a:moveTo>
                  <a:cubicBezTo>
                    <a:pt x="8647" y="6673"/>
                    <a:pt x="8655" y="6675"/>
                    <a:pt x="8664" y="6678"/>
                  </a:cubicBezTo>
                  <a:cubicBezTo>
                    <a:pt x="8664" y="6753"/>
                    <a:pt x="8714" y="6690"/>
                    <a:pt x="8727" y="6753"/>
                  </a:cubicBezTo>
                  <a:cubicBezTo>
                    <a:pt x="8710" y="6749"/>
                    <a:pt x="8697" y="6747"/>
                    <a:pt x="8688" y="6747"/>
                  </a:cubicBezTo>
                  <a:cubicBezTo>
                    <a:pt x="8608" y="6747"/>
                    <a:pt x="8728" y="6869"/>
                    <a:pt x="8740" y="6891"/>
                  </a:cubicBezTo>
                  <a:cubicBezTo>
                    <a:pt x="8730" y="6893"/>
                    <a:pt x="8722" y="6894"/>
                    <a:pt x="8715" y="6894"/>
                  </a:cubicBezTo>
                  <a:cubicBezTo>
                    <a:pt x="8612" y="6894"/>
                    <a:pt x="8683" y="6741"/>
                    <a:pt x="8601" y="6741"/>
                  </a:cubicBezTo>
                  <a:cubicBezTo>
                    <a:pt x="8601" y="6717"/>
                    <a:pt x="8601" y="6708"/>
                    <a:pt x="8611" y="6708"/>
                  </a:cubicBezTo>
                  <a:cubicBezTo>
                    <a:pt x="8616" y="6708"/>
                    <a:pt x="8625" y="6711"/>
                    <a:pt x="8639" y="6715"/>
                  </a:cubicBezTo>
                  <a:cubicBezTo>
                    <a:pt x="8620" y="6687"/>
                    <a:pt x="8623" y="6673"/>
                    <a:pt x="8641" y="6673"/>
                  </a:cubicBezTo>
                  <a:close/>
                  <a:moveTo>
                    <a:pt x="4715" y="6727"/>
                  </a:moveTo>
                  <a:cubicBezTo>
                    <a:pt x="4719" y="6727"/>
                    <a:pt x="4724" y="6728"/>
                    <a:pt x="4728" y="6728"/>
                  </a:cubicBezTo>
                  <a:cubicBezTo>
                    <a:pt x="4861" y="6740"/>
                    <a:pt x="4855" y="6892"/>
                    <a:pt x="4730" y="6892"/>
                  </a:cubicBezTo>
                  <a:cubicBezTo>
                    <a:pt x="4726" y="6892"/>
                    <a:pt x="4721" y="6892"/>
                    <a:pt x="4716" y="6891"/>
                  </a:cubicBezTo>
                  <a:lnTo>
                    <a:pt x="4716" y="6891"/>
                  </a:lnTo>
                  <a:lnTo>
                    <a:pt x="4728" y="6904"/>
                  </a:lnTo>
                  <a:cubicBezTo>
                    <a:pt x="4607" y="6904"/>
                    <a:pt x="4591" y="6727"/>
                    <a:pt x="4715" y="6727"/>
                  </a:cubicBezTo>
                  <a:close/>
                  <a:moveTo>
                    <a:pt x="4955" y="6728"/>
                  </a:moveTo>
                  <a:lnTo>
                    <a:pt x="4942" y="6741"/>
                  </a:lnTo>
                  <a:cubicBezTo>
                    <a:pt x="4967" y="6741"/>
                    <a:pt x="4967" y="6753"/>
                    <a:pt x="4955" y="6766"/>
                  </a:cubicBezTo>
                  <a:cubicBezTo>
                    <a:pt x="4951" y="6765"/>
                    <a:pt x="4947" y="6765"/>
                    <a:pt x="4944" y="6765"/>
                  </a:cubicBezTo>
                  <a:cubicBezTo>
                    <a:pt x="4882" y="6765"/>
                    <a:pt x="4904" y="6868"/>
                    <a:pt x="4904" y="6904"/>
                  </a:cubicBezTo>
                  <a:cubicBezTo>
                    <a:pt x="4829" y="6904"/>
                    <a:pt x="4867" y="6791"/>
                    <a:pt x="4854" y="6741"/>
                  </a:cubicBezTo>
                  <a:cubicBezTo>
                    <a:pt x="4864" y="6737"/>
                    <a:pt x="4872" y="6736"/>
                    <a:pt x="4879" y="6736"/>
                  </a:cubicBezTo>
                  <a:cubicBezTo>
                    <a:pt x="4897" y="6736"/>
                    <a:pt x="4901" y="6747"/>
                    <a:pt x="4892" y="6766"/>
                  </a:cubicBezTo>
                  <a:cubicBezTo>
                    <a:pt x="4904" y="6766"/>
                    <a:pt x="4917" y="6728"/>
                    <a:pt x="4955" y="6728"/>
                  </a:cubicBezTo>
                  <a:close/>
                  <a:moveTo>
                    <a:pt x="11145" y="6714"/>
                  </a:moveTo>
                  <a:cubicBezTo>
                    <a:pt x="11226" y="6714"/>
                    <a:pt x="11221" y="6840"/>
                    <a:pt x="11242" y="6904"/>
                  </a:cubicBezTo>
                  <a:cubicBezTo>
                    <a:pt x="11192" y="6891"/>
                    <a:pt x="11229" y="6891"/>
                    <a:pt x="11192" y="6891"/>
                  </a:cubicBezTo>
                  <a:cubicBezTo>
                    <a:pt x="11154" y="6879"/>
                    <a:pt x="11091" y="6891"/>
                    <a:pt x="11091" y="6829"/>
                  </a:cubicBezTo>
                  <a:cubicBezTo>
                    <a:pt x="11083" y="6795"/>
                    <a:pt x="11119" y="6789"/>
                    <a:pt x="11152" y="6789"/>
                  </a:cubicBezTo>
                  <a:cubicBezTo>
                    <a:pt x="11168" y="6789"/>
                    <a:pt x="11183" y="6791"/>
                    <a:pt x="11192" y="6791"/>
                  </a:cubicBezTo>
                  <a:cubicBezTo>
                    <a:pt x="11182" y="6722"/>
                    <a:pt x="11133" y="6738"/>
                    <a:pt x="11101" y="6724"/>
                  </a:cubicBezTo>
                  <a:lnTo>
                    <a:pt x="11101" y="6724"/>
                  </a:lnTo>
                  <a:cubicBezTo>
                    <a:pt x="11118" y="6717"/>
                    <a:pt x="11133" y="6714"/>
                    <a:pt x="11145" y="6714"/>
                  </a:cubicBezTo>
                  <a:close/>
                  <a:moveTo>
                    <a:pt x="3610" y="6654"/>
                  </a:moveTo>
                  <a:cubicBezTo>
                    <a:pt x="3626" y="6654"/>
                    <a:pt x="3642" y="6664"/>
                    <a:pt x="3659" y="6690"/>
                  </a:cubicBezTo>
                  <a:lnTo>
                    <a:pt x="3685" y="6715"/>
                  </a:lnTo>
                  <a:cubicBezTo>
                    <a:pt x="3722" y="6778"/>
                    <a:pt x="3685" y="6854"/>
                    <a:pt x="3609" y="6854"/>
                  </a:cubicBezTo>
                  <a:cubicBezTo>
                    <a:pt x="3584" y="6854"/>
                    <a:pt x="3571" y="6829"/>
                    <a:pt x="3546" y="6829"/>
                  </a:cubicBezTo>
                  <a:lnTo>
                    <a:pt x="3546" y="6917"/>
                  </a:lnTo>
                  <a:cubicBezTo>
                    <a:pt x="3483" y="6917"/>
                    <a:pt x="3508" y="6741"/>
                    <a:pt x="3496" y="6678"/>
                  </a:cubicBezTo>
                  <a:cubicBezTo>
                    <a:pt x="3506" y="6674"/>
                    <a:pt x="3513" y="6673"/>
                    <a:pt x="3519" y="6673"/>
                  </a:cubicBezTo>
                  <a:cubicBezTo>
                    <a:pt x="3534" y="6673"/>
                    <a:pt x="3534" y="6684"/>
                    <a:pt x="3534" y="6703"/>
                  </a:cubicBezTo>
                  <a:cubicBezTo>
                    <a:pt x="3558" y="6686"/>
                    <a:pt x="3583" y="6654"/>
                    <a:pt x="3610" y="6654"/>
                  </a:cubicBezTo>
                  <a:close/>
                  <a:moveTo>
                    <a:pt x="8819" y="6726"/>
                  </a:moveTo>
                  <a:cubicBezTo>
                    <a:pt x="8900" y="6726"/>
                    <a:pt x="8894" y="6853"/>
                    <a:pt x="8916" y="6917"/>
                  </a:cubicBezTo>
                  <a:cubicBezTo>
                    <a:pt x="8865" y="6917"/>
                    <a:pt x="8903" y="6917"/>
                    <a:pt x="8853" y="6904"/>
                  </a:cubicBezTo>
                  <a:cubicBezTo>
                    <a:pt x="8815" y="6904"/>
                    <a:pt x="8765" y="6904"/>
                    <a:pt x="8752" y="6854"/>
                  </a:cubicBezTo>
                  <a:cubicBezTo>
                    <a:pt x="8752" y="6803"/>
                    <a:pt x="8840" y="6803"/>
                    <a:pt x="8865" y="6803"/>
                  </a:cubicBezTo>
                  <a:cubicBezTo>
                    <a:pt x="8865" y="6728"/>
                    <a:pt x="8777" y="6778"/>
                    <a:pt x="8765" y="6741"/>
                  </a:cubicBezTo>
                  <a:cubicBezTo>
                    <a:pt x="8786" y="6731"/>
                    <a:pt x="8804" y="6726"/>
                    <a:pt x="8819" y="6726"/>
                  </a:cubicBezTo>
                  <a:close/>
                  <a:moveTo>
                    <a:pt x="5043" y="6690"/>
                  </a:moveTo>
                  <a:lnTo>
                    <a:pt x="5043" y="6703"/>
                  </a:lnTo>
                  <a:cubicBezTo>
                    <a:pt x="5043" y="6747"/>
                    <a:pt x="5055" y="6750"/>
                    <a:pt x="5069" y="6750"/>
                  </a:cubicBezTo>
                  <a:cubicBezTo>
                    <a:pt x="5072" y="6750"/>
                    <a:pt x="5074" y="6750"/>
                    <a:pt x="5076" y="6750"/>
                  </a:cubicBezTo>
                  <a:cubicBezTo>
                    <a:pt x="5088" y="6750"/>
                    <a:pt x="5100" y="6752"/>
                    <a:pt x="5105" y="6778"/>
                  </a:cubicBezTo>
                  <a:cubicBezTo>
                    <a:pt x="5098" y="6778"/>
                    <a:pt x="5092" y="6777"/>
                    <a:pt x="5086" y="6777"/>
                  </a:cubicBezTo>
                  <a:cubicBezTo>
                    <a:pt x="4956" y="6777"/>
                    <a:pt x="5105" y="6905"/>
                    <a:pt x="5105" y="6917"/>
                  </a:cubicBezTo>
                  <a:cubicBezTo>
                    <a:pt x="5092" y="6920"/>
                    <a:pt x="5081" y="6922"/>
                    <a:pt x="5071" y="6922"/>
                  </a:cubicBezTo>
                  <a:cubicBezTo>
                    <a:pt x="4983" y="6922"/>
                    <a:pt x="5048" y="6777"/>
                    <a:pt x="4980" y="6766"/>
                  </a:cubicBezTo>
                  <a:lnTo>
                    <a:pt x="4980" y="6741"/>
                  </a:lnTo>
                  <a:cubicBezTo>
                    <a:pt x="5055" y="6741"/>
                    <a:pt x="4980" y="6703"/>
                    <a:pt x="5043" y="6690"/>
                  </a:cubicBezTo>
                  <a:close/>
                  <a:moveTo>
                    <a:pt x="5143" y="6753"/>
                  </a:moveTo>
                  <a:cubicBezTo>
                    <a:pt x="5206" y="6753"/>
                    <a:pt x="5194" y="6866"/>
                    <a:pt x="5194" y="6929"/>
                  </a:cubicBezTo>
                  <a:lnTo>
                    <a:pt x="5156" y="6929"/>
                  </a:lnTo>
                  <a:lnTo>
                    <a:pt x="5143" y="6753"/>
                  </a:lnTo>
                  <a:close/>
                  <a:moveTo>
                    <a:pt x="8966" y="6707"/>
                  </a:moveTo>
                  <a:cubicBezTo>
                    <a:pt x="8971" y="6707"/>
                    <a:pt x="8984" y="6733"/>
                    <a:pt x="8991" y="6741"/>
                  </a:cubicBezTo>
                  <a:lnTo>
                    <a:pt x="9004" y="6741"/>
                  </a:lnTo>
                  <a:cubicBezTo>
                    <a:pt x="9004" y="6741"/>
                    <a:pt x="9054" y="6766"/>
                    <a:pt x="9054" y="6791"/>
                  </a:cubicBezTo>
                  <a:cubicBezTo>
                    <a:pt x="9042" y="6789"/>
                    <a:pt x="9033" y="6788"/>
                    <a:pt x="9025" y="6788"/>
                  </a:cubicBezTo>
                  <a:cubicBezTo>
                    <a:pt x="8927" y="6788"/>
                    <a:pt x="9067" y="6918"/>
                    <a:pt x="9067" y="6929"/>
                  </a:cubicBezTo>
                  <a:cubicBezTo>
                    <a:pt x="9058" y="6931"/>
                    <a:pt x="9051" y="6932"/>
                    <a:pt x="9044" y="6932"/>
                  </a:cubicBezTo>
                  <a:cubicBezTo>
                    <a:pt x="8950" y="6932"/>
                    <a:pt x="9011" y="6778"/>
                    <a:pt x="8941" y="6778"/>
                  </a:cubicBezTo>
                  <a:cubicBezTo>
                    <a:pt x="8932" y="6760"/>
                    <a:pt x="8936" y="6748"/>
                    <a:pt x="8949" y="6748"/>
                  </a:cubicBezTo>
                  <a:cubicBezTo>
                    <a:pt x="8953" y="6748"/>
                    <a:pt x="8959" y="6750"/>
                    <a:pt x="8966" y="6753"/>
                  </a:cubicBezTo>
                  <a:cubicBezTo>
                    <a:pt x="8961" y="6718"/>
                    <a:pt x="8962" y="6707"/>
                    <a:pt x="8966" y="6707"/>
                  </a:cubicBezTo>
                  <a:close/>
                  <a:moveTo>
                    <a:pt x="5289" y="6767"/>
                  </a:moveTo>
                  <a:cubicBezTo>
                    <a:pt x="5313" y="6767"/>
                    <a:pt x="5340" y="6773"/>
                    <a:pt x="5357" y="6778"/>
                  </a:cubicBezTo>
                  <a:cubicBezTo>
                    <a:pt x="5350" y="6795"/>
                    <a:pt x="5340" y="6800"/>
                    <a:pt x="5329" y="6800"/>
                  </a:cubicBezTo>
                  <a:cubicBezTo>
                    <a:pt x="5313" y="6800"/>
                    <a:pt x="5297" y="6790"/>
                    <a:pt x="5289" y="6790"/>
                  </a:cubicBezTo>
                  <a:cubicBezTo>
                    <a:pt x="5282" y="6790"/>
                    <a:pt x="5281" y="6798"/>
                    <a:pt x="5294" y="6829"/>
                  </a:cubicBezTo>
                  <a:cubicBezTo>
                    <a:pt x="5319" y="6879"/>
                    <a:pt x="5432" y="6904"/>
                    <a:pt x="5319" y="6942"/>
                  </a:cubicBezTo>
                  <a:cubicBezTo>
                    <a:pt x="5294" y="6942"/>
                    <a:pt x="5256" y="6942"/>
                    <a:pt x="5244" y="6929"/>
                  </a:cubicBezTo>
                  <a:cubicBezTo>
                    <a:pt x="5230" y="6916"/>
                    <a:pt x="5236" y="6912"/>
                    <a:pt x="5249" y="6912"/>
                  </a:cubicBezTo>
                  <a:cubicBezTo>
                    <a:pt x="5267" y="6912"/>
                    <a:pt x="5298" y="6919"/>
                    <a:pt x="5312" y="6919"/>
                  </a:cubicBezTo>
                  <a:cubicBezTo>
                    <a:pt x="5317" y="6919"/>
                    <a:pt x="5319" y="6919"/>
                    <a:pt x="5319" y="6917"/>
                  </a:cubicBezTo>
                  <a:cubicBezTo>
                    <a:pt x="5344" y="6841"/>
                    <a:pt x="5244" y="6866"/>
                    <a:pt x="5231" y="6803"/>
                  </a:cubicBezTo>
                  <a:cubicBezTo>
                    <a:pt x="5231" y="6776"/>
                    <a:pt x="5258" y="6767"/>
                    <a:pt x="5289" y="6767"/>
                  </a:cubicBezTo>
                  <a:close/>
                  <a:moveTo>
                    <a:pt x="9079" y="6778"/>
                  </a:moveTo>
                  <a:cubicBezTo>
                    <a:pt x="9155" y="6778"/>
                    <a:pt x="9129" y="6891"/>
                    <a:pt x="9142" y="6942"/>
                  </a:cubicBezTo>
                  <a:lnTo>
                    <a:pt x="9092" y="6942"/>
                  </a:lnTo>
                  <a:lnTo>
                    <a:pt x="9079" y="6778"/>
                  </a:lnTo>
                  <a:close/>
                  <a:moveTo>
                    <a:pt x="7486" y="6915"/>
                  </a:moveTo>
                  <a:cubicBezTo>
                    <a:pt x="7488" y="6915"/>
                    <a:pt x="7491" y="6915"/>
                    <a:pt x="7495" y="6917"/>
                  </a:cubicBezTo>
                  <a:cubicBezTo>
                    <a:pt x="7532" y="6917"/>
                    <a:pt x="7520" y="6929"/>
                    <a:pt x="7507" y="6942"/>
                  </a:cubicBezTo>
                  <a:lnTo>
                    <a:pt x="7520" y="6942"/>
                  </a:lnTo>
                  <a:cubicBezTo>
                    <a:pt x="7513" y="6946"/>
                    <a:pt x="7507" y="6948"/>
                    <a:pt x="7502" y="6948"/>
                  </a:cubicBezTo>
                  <a:cubicBezTo>
                    <a:pt x="7478" y="6948"/>
                    <a:pt x="7466" y="6915"/>
                    <a:pt x="7486" y="6915"/>
                  </a:cubicBezTo>
                  <a:close/>
                  <a:moveTo>
                    <a:pt x="11418" y="6715"/>
                  </a:moveTo>
                  <a:cubicBezTo>
                    <a:pt x="11418" y="6791"/>
                    <a:pt x="11431" y="6879"/>
                    <a:pt x="11443" y="6954"/>
                  </a:cubicBezTo>
                  <a:cubicBezTo>
                    <a:pt x="11418" y="6954"/>
                    <a:pt x="11405" y="6942"/>
                    <a:pt x="11405" y="6929"/>
                  </a:cubicBezTo>
                  <a:cubicBezTo>
                    <a:pt x="11392" y="6929"/>
                    <a:pt x="11366" y="6934"/>
                    <a:pt x="11340" y="6934"/>
                  </a:cubicBezTo>
                  <a:cubicBezTo>
                    <a:pt x="11290" y="6934"/>
                    <a:pt x="11238" y="6918"/>
                    <a:pt x="11255" y="6829"/>
                  </a:cubicBezTo>
                  <a:cubicBezTo>
                    <a:pt x="11260" y="6788"/>
                    <a:pt x="11273" y="6776"/>
                    <a:pt x="11290" y="6776"/>
                  </a:cubicBezTo>
                  <a:cubicBezTo>
                    <a:pt x="11315" y="6776"/>
                    <a:pt x="11350" y="6803"/>
                    <a:pt x="11380" y="6803"/>
                  </a:cubicBezTo>
                  <a:lnTo>
                    <a:pt x="11380" y="6715"/>
                  </a:lnTo>
                  <a:close/>
                  <a:moveTo>
                    <a:pt x="5522" y="6774"/>
                  </a:moveTo>
                  <a:cubicBezTo>
                    <a:pt x="5533" y="6774"/>
                    <a:pt x="5533" y="6788"/>
                    <a:pt x="5533" y="6816"/>
                  </a:cubicBezTo>
                  <a:lnTo>
                    <a:pt x="5546" y="6803"/>
                  </a:lnTo>
                  <a:cubicBezTo>
                    <a:pt x="5564" y="6803"/>
                    <a:pt x="5583" y="6782"/>
                    <a:pt x="5613" y="6782"/>
                  </a:cubicBezTo>
                  <a:cubicBezTo>
                    <a:pt x="5623" y="6782"/>
                    <a:pt x="5634" y="6785"/>
                    <a:pt x="5646" y="6791"/>
                  </a:cubicBezTo>
                  <a:cubicBezTo>
                    <a:pt x="5684" y="6816"/>
                    <a:pt x="5684" y="6904"/>
                    <a:pt x="5684" y="6967"/>
                  </a:cubicBezTo>
                  <a:cubicBezTo>
                    <a:pt x="5608" y="6967"/>
                    <a:pt x="5684" y="6803"/>
                    <a:pt x="5596" y="6803"/>
                  </a:cubicBezTo>
                  <a:cubicBezTo>
                    <a:pt x="5495" y="6803"/>
                    <a:pt x="5546" y="6904"/>
                    <a:pt x="5558" y="6954"/>
                  </a:cubicBezTo>
                  <a:cubicBezTo>
                    <a:pt x="5495" y="6954"/>
                    <a:pt x="5508" y="6879"/>
                    <a:pt x="5508" y="6816"/>
                  </a:cubicBezTo>
                  <a:lnTo>
                    <a:pt x="5508" y="6778"/>
                  </a:lnTo>
                  <a:cubicBezTo>
                    <a:pt x="5514" y="6775"/>
                    <a:pt x="5519" y="6774"/>
                    <a:pt x="5522" y="6774"/>
                  </a:cubicBezTo>
                  <a:close/>
                  <a:moveTo>
                    <a:pt x="5709" y="6803"/>
                  </a:moveTo>
                  <a:cubicBezTo>
                    <a:pt x="5797" y="6803"/>
                    <a:pt x="5772" y="6917"/>
                    <a:pt x="5772" y="6967"/>
                  </a:cubicBezTo>
                  <a:lnTo>
                    <a:pt x="5759" y="6967"/>
                  </a:lnTo>
                  <a:cubicBezTo>
                    <a:pt x="5697" y="6967"/>
                    <a:pt x="5722" y="6854"/>
                    <a:pt x="5709" y="6803"/>
                  </a:cubicBezTo>
                  <a:close/>
                  <a:moveTo>
                    <a:pt x="9268" y="6791"/>
                  </a:moveTo>
                  <a:cubicBezTo>
                    <a:pt x="9374" y="6803"/>
                    <a:pt x="9403" y="6969"/>
                    <a:pt x="9302" y="6969"/>
                  </a:cubicBezTo>
                  <a:cubicBezTo>
                    <a:pt x="9295" y="6969"/>
                    <a:pt x="9288" y="6968"/>
                    <a:pt x="9280" y="6967"/>
                  </a:cubicBezTo>
                  <a:cubicBezTo>
                    <a:pt x="9167" y="6954"/>
                    <a:pt x="9129" y="6791"/>
                    <a:pt x="9268" y="6791"/>
                  </a:cubicBezTo>
                  <a:close/>
                  <a:moveTo>
                    <a:pt x="5854" y="6794"/>
                  </a:moveTo>
                  <a:cubicBezTo>
                    <a:pt x="5880" y="6794"/>
                    <a:pt x="5908" y="6814"/>
                    <a:pt x="5923" y="6829"/>
                  </a:cubicBezTo>
                  <a:cubicBezTo>
                    <a:pt x="5930" y="6836"/>
                    <a:pt x="5921" y="6843"/>
                    <a:pt x="5906" y="6843"/>
                  </a:cubicBezTo>
                  <a:cubicBezTo>
                    <a:pt x="5896" y="6843"/>
                    <a:pt x="5883" y="6839"/>
                    <a:pt x="5873" y="6829"/>
                  </a:cubicBezTo>
                  <a:cubicBezTo>
                    <a:pt x="5797" y="6829"/>
                    <a:pt x="5961" y="6929"/>
                    <a:pt x="5948" y="6942"/>
                  </a:cubicBezTo>
                  <a:lnTo>
                    <a:pt x="5935" y="6942"/>
                  </a:lnTo>
                  <a:cubicBezTo>
                    <a:pt x="5930" y="6973"/>
                    <a:pt x="5906" y="6982"/>
                    <a:pt x="5881" y="6982"/>
                  </a:cubicBezTo>
                  <a:cubicBezTo>
                    <a:pt x="5843" y="6982"/>
                    <a:pt x="5802" y="6962"/>
                    <a:pt x="5810" y="6954"/>
                  </a:cubicBezTo>
                  <a:cubicBezTo>
                    <a:pt x="5810" y="6952"/>
                    <a:pt x="5811" y="6952"/>
                    <a:pt x="5814" y="6952"/>
                  </a:cubicBezTo>
                  <a:cubicBezTo>
                    <a:pt x="5822" y="6952"/>
                    <a:pt x="5842" y="6959"/>
                    <a:pt x="5861" y="6959"/>
                  </a:cubicBezTo>
                  <a:cubicBezTo>
                    <a:pt x="5875" y="6959"/>
                    <a:pt x="5889" y="6955"/>
                    <a:pt x="5898" y="6942"/>
                  </a:cubicBezTo>
                  <a:cubicBezTo>
                    <a:pt x="5923" y="6904"/>
                    <a:pt x="5860" y="6917"/>
                    <a:pt x="5860" y="6904"/>
                  </a:cubicBezTo>
                  <a:cubicBezTo>
                    <a:pt x="5847" y="6891"/>
                    <a:pt x="5785" y="6879"/>
                    <a:pt x="5810" y="6829"/>
                  </a:cubicBezTo>
                  <a:cubicBezTo>
                    <a:pt x="5820" y="6803"/>
                    <a:pt x="5836" y="6794"/>
                    <a:pt x="5854" y="6794"/>
                  </a:cubicBezTo>
                  <a:close/>
                  <a:moveTo>
                    <a:pt x="5986" y="6741"/>
                  </a:moveTo>
                  <a:cubicBezTo>
                    <a:pt x="6061" y="6741"/>
                    <a:pt x="6036" y="6929"/>
                    <a:pt x="6049" y="6992"/>
                  </a:cubicBezTo>
                  <a:cubicBezTo>
                    <a:pt x="5973" y="6992"/>
                    <a:pt x="5986" y="6803"/>
                    <a:pt x="5986" y="6741"/>
                  </a:cubicBezTo>
                  <a:close/>
                  <a:moveTo>
                    <a:pt x="10351" y="7000"/>
                  </a:moveTo>
                  <a:cubicBezTo>
                    <a:pt x="10350" y="7002"/>
                    <a:pt x="10349" y="7003"/>
                    <a:pt x="10349" y="7005"/>
                  </a:cubicBezTo>
                  <a:cubicBezTo>
                    <a:pt x="10350" y="7003"/>
                    <a:pt x="10351" y="7002"/>
                    <a:pt x="10351" y="7000"/>
                  </a:cubicBezTo>
                  <a:close/>
                  <a:moveTo>
                    <a:pt x="9393" y="6816"/>
                  </a:moveTo>
                  <a:cubicBezTo>
                    <a:pt x="9431" y="6816"/>
                    <a:pt x="9444" y="6829"/>
                    <a:pt x="9431" y="6854"/>
                  </a:cubicBezTo>
                  <a:cubicBezTo>
                    <a:pt x="9456" y="6854"/>
                    <a:pt x="9456" y="6829"/>
                    <a:pt x="9494" y="6829"/>
                  </a:cubicBezTo>
                  <a:cubicBezTo>
                    <a:pt x="9582" y="6841"/>
                    <a:pt x="9570" y="6942"/>
                    <a:pt x="9582" y="7017"/>
                  </a:cubicBezTo>
                  <a:cubicBezTo>
                    <a:pt x="9507" y="7005"/>
                    <a:pt x="9582" y="6854"/>
                    <a:pt x="9494" y="6854"/>
                  </a:cubicBezTo>
                  <a:cubicBezTo>
                    <a:pt x="9419" y="6854"/>
                    <a:pt x="9444" y="6942"/>
                    <a:pt x="9456" y="6992"/>
                  </a:cubicBezTo>
                  <a:cubicBezTo>
                    <a:pt x="9381" y="6979"/>
                    <a:pt x="9406" y="6879"/>
                    <a:pt x="9393" y="6816"/>
                  </a:cubicBezTo>
                  <a:close/>
                  <a:moveTo>
                    <a:pt x="6149" y="6829"/>
                  </a:moveTo>
                  <a:cubicBezTo>
                    <a:pt x="6237" y="6829"/>
                    <a:pt x="6149" y="6979"/>
                    <a:pt x="6250" y="6992"/>
                  </a:cubicBezTo>
                  <a:cubicBezTo>
                    <a:pt x="6254" y="6993"/>
                    <a:pt x="6259" y="6993"/>
                    <a:pt x="6263" y="6993"/>
                  </a:cubicBezTo>
                  <a:cubicBezTo>
                    <a:pt x="6335" y="6993"/>
                    <a:pt x="6313" y="6889"/>
                    <a:pt x="6313" y="6854"/>
                  </a:cubicBezTo>
                  <a:lnTo>
                    <a:pt x="6288" y="6841"/>
                  </a:lnTo>
                  <a:cubicBezTo>
                    <a:pt x="6350" y="6841"/>
                    <a:pt x="6325" y="6954"/>
                    <a:pt x="6338" y="7017"/>
                  </a:cubicBezTo>
                  <a:cubicBezTo>
                    <a:pt x="6328" y="7021"/>
                    <a:pt x="6319" y="7022"/>
                    <a:pt x="6313" y="7022"/>
                  </a:cubicBezTo>
                  <a:cubicBezTo>
                    <a:pt x="6295" y="7022"/>
                    <a:pt x="6291" y="7010"/>
                    <a:pt x="6300" y="6992"/>
                  </a:cubicBezTo>
                  <a:cubicBezTo>
                    <a:pt x="6275" y="6992"/>
                    <a:pt x="6255" y="7009"/>
                    <a:pt x="6234" y="7009"/>
                  </a:cubicBezTo>
                  <a:cubicBezTo>
                    <a:pt x="6223" y="7009"/>
                    <a:pt x="6212" y="7005"/>
                    <a:pt x="6199" y="6992"/>
                  </a:cubicBezTo>
                  <a:cubicBezTo>
                    <a:pt x="6149" y="6979"/>
                    <a:pt x="6162" y="6879"/>
                    <a:pt x="6149" y="6829"/>
                  </a:cubicBezTo>
                  <a:close/>
                  <a:moveTo>
                    <a:pt x="6428" y="6811"/>
                  </a:moveTo>
                  <a:cubicBezTo>
                    <a:pt x="6434" y="6811"/>
                    <a:pt x="6442" y="6813"/>
                    <a:pt x="6451" y="6816"/>
                  </a:cubicBezTo>
                  <a:cubicBezTo>
                    <a:pt x="6451" y="6860"/>
                    <a:pt x="6464" y="6863"/>
                    <a:pt x="6478" y="6863"/>
                  </a:cubicBezTo>
                  <a:cubicBezTo>
                    <a:pt x="6480" y="6863"/>
                    <a:pt x="6482" y="6863"/>
                    <a:pt x="6485" y="6863"/>
                  </a:cubicBezTo>
                  <a:cubicBezTo>
                    <a:pt x="6497" y="6863"/>
                    <a:pt x="6509" y="6865"/>
                    <a:pt x="6514" y="6891"/>
                  </a:cubicBezTo>
                  <a:cubicBezTo>
                    <a:pt x="6507" y="6891"/>
                    <a:pt x="6500" y="6891"/>
                    <a:pt x="6494" y="6891"/>
                  </a:cubicBezTo>
                  <a:cubicBezTo>
                    <a:pt x="6364" y="6891"/>
                    <a:pt x="6514" y="7018"/>
                    <a:pt x="6514" y="7030"/>
                  </a:cubicBezTo>
                  <a:cubicBezTo>
                    <a:pt x="6502" y="7033"/>
                    <a:pt x="6493" y="7035"/>
                    <a:pt x="6484" y="7035"/>
                  </a:cubicBezTo>
                  <a:cubicBezTo>
                    <a:pt x="6401" y="7035"/>
                    <a:pt x="6457" y="6879"/>
                    <a:pt x="6388" y="6879"/>
                  </a:cubicBezTo>
                  <a:cubicBezTo>
                    <a:pt x="6379" y="6860"/>
                    <a:pt x="6383" y="6849"/>
                    <a:pt x="6401" y="6849"/>
                  </a:cubicBezTo>
                  <a:cubicBezTo>
                    <a:pt x="6407" y="6849"/>
                    <a:pt x="6416" y="6850"/>
                    <a:pt x="6426" y="6854"/>
                  </a:cubicBezTo>
                  <a:cubicBezTo>
                    <a:pt x="6407" y="6825"/>
                    <a:pt x="6409" y="6811"/>
                    <a:pt x="6428" y="6811"/>
                  </a:cubicBezTo>
                  <a:close/>
                  <a:moveTo>
                    <a:pt x="6669" y="6872"/>
                  </a:moveTo>
                  <a:cubicBezTo>
                    <a:pt x="6749" y="6872"/>
                    <a:pt x="6745" y="6993"/>
                    <a:pt x="6765" y="7055"/>
                  </a:cubicBezTo>
                  <a:cubicBezTo>
                    <a:pt x="6759" y="7058"/>
                    <a:pt x="6753" y="7060"/>
                    <a:pt x="6748" y="7060"/>
                  </a:cubicBezTo>
                  <a:cubicBezTo>
                    <a:pt x="6734" y="7060"/>
                    <a:pt x="6728" y="7048"/>
                    <a:pt x="6728" y="7030"/>
                  </a:cubicBezTo>
                  <a:cubicBezTo>
                    <a:pt x="6708" y="7030"/>
                    <a:pt x="6673" y="7044"/>
                    <a:pt x="6645" y="7044"/>
                  </a:cubicBezTo>
                  <a:cubicBezTo>
                    <a:pt x="6621" y="7044"/>
                    <a:pt x="6602" y="7033"/>
                    <a:pt x="6602" y="6992"/>
                  </a:cubicBezTo>
                  <a:cubicBezTo>
                    <a:pt x="6595" y="6951"/>
                    <a:pt x="6617" y="6940"/>
                    <a:pt x="6645" y="6940"/>
                  </a:cubicBezTo>
                  <a:cubicBezTo>
                    <a:pt x="6669" y="6940"/>
                    <a:pt x="6698" y="6948"/>
                    <a:pt x="6715" y="6954"/>
                  </a:cubicBezTo>
                  <a:cubicBezTo>
                    <a:pt x="6721" y="6917"/>
                    <a:pt x="6706" y="6913"/>
                    <a:pt x="6685" y="6913"/>
                  </a:cubicBezTo>
                  <a:cubicBezTo>
                    <a:pt x="6681" y="6913"/>
                    <a:pt x="6677" y="6914"/>
                    <a:pt x="6673" y="6914"/>
                  </a:cubicBezTo>
                  <a:cubicBezTo>
                    <a:pt x="6655" y="6914"/>
                    <a:pt x="6637" y="6912"/>
                    <a:pt x="6627" y="6891"/>
                  </a:cubicBezTo>
                  <a:lnTo>
                    <a:pt x="6602" y="6891"/>
                  </a:lnTo>
                  <a:cubicBezTo>
                    <a:pt x="6629" y="6878"/>
                    <a:pt x="6651" y="6872"/>
                    <a:pt x="6669" y="6872"/>
                  </a:cubicBezTo>
                  <a:close/>
                  <a:moveTo>
                    <a:pt x="9720" y="6879"/>
                  </a:moveTo>
                  <a:cubicBezTo>
                    <a:pt x="9783" y="6879"/>
                    <a:pt x="9720" y="7017"/>
                    <a:pt x="9796" y="7030"/>
                  </a:cubicBezTo>
                  <a:lnTo>
                    <a:pt x="9821" y="7042"/>
                  </a:lnTo>
                  <a:cubicBezTo>
                    <a:pt x="9896" y="7042"/>
                    <a:pt x="9859" y="6942"/>
                    <a:pt x="9846" y="6904"/>
                  </a:cubicBezTo>
                  <a:lnTo>
                    <a:pt x="9846" y="6904"/>
                  </a:lnTo>
                  <a:cubicBezTo>
                    <a:pt x="9922" y="6917"/>
                    <a:pt x="9896" y="7017"/>
                    <a:pt x="9909" y="7067"/>
                  </a:cubicBezTo>
                  <a:cubicBezTo>
                    <a:pt x="9899" y="7071"/>
                    <a:pt x="9891" y="7072"/>
                    <a:pt x="9884" y="7072"/>
                  </a:cubicBezTo>
                  <a:cubicBezTo>
                    <a:pt x="9866" y="7072"/>
                    <a:pt x="9862" y="7061"/>
                    <a:pt x="9871" y="7042"/>
                  </a:cubicBezTo>
                  <a:cubicBezTo>
                    <a:pt x="9866" y="7041"/>
                    <a:pt x="9861" y="7041"/>
                    <a:pt x="9856" y="7041"/>
                  </a:cubicBezTo>
                  <a:cubicBezTo>
                    <a:pt x="9834" y="7041"/>
                    <a:pt x="9809" y="7049"/>
                    <a:pt x="9788" y="7049"/>
                  </a:cubicBezTo>
                  <a:cubicBezTo>
                    <a:pt x="9761" y="7049"/>
                    <a:pt x="9739" y="7036"/>
                    <a:pt x="9733" y="6979"/>
                  </a:cubicBezTo>
                  <a:lnTo>
                    <a:pt x="9720" y="6879"/>
                  </a:lnTo>
                  <a:close/>
                  <a:moveTo>
                    <a:pt x="6803" y="6816"/>
                  </a:moveTo>
                  <a:lnTo>
                    <a:pt x="6803" y="6816"/>
                  </a:lnTo>
                  <a:cubicBezTo>
                    <a:pt x="6891" y="6829"/>
                    <a:pt x="6879" y="7017"/>
                    <a:pt x="6879" y="7080"/>
                  </a:cubicBezTo>
                  <a:lnTo>
                    <a:pt x="6853" y="7067"/>
                  </a:lnTo>
                  <a:cubicBezTo>
                    <a:pt x="6791" y="7067"/>
                    <a:pt x="6803" y="6879"/>
                    <a:pt x="6803" y="6816"/>
                  </a:cubicBezTo>
                  <a:close/>
                  <a:moveTo>
                    <a:pt x="9939" y="6841"/>
                  </a:moveTo>
                  <a:cubicBezTo>
                    <a:pt x="9985" y="6841"/>
                    <a:pt x="9985" y="7019"/>
                    <a:pt x="9985" y="7067"/>
                  </a:cubicBezTo>
                  <a:lnTo>
                    <a:pt x="9985" y="7080"/>
                  </a:lnTo>
                  <a:cubicBezTo>
                    <a:pt x="9922" y="7067"/>
                    <a:pt x="9934" y="6904"/>
                    <a:pt x="9934" y="6841"/>
                  </a:cubicBezTo>
                  <a:cubicBezTo>
                    <a:pt x="9936" y="6841"/>
                    <a:pt x="9937" y="6841"/>
                    <a:pt x="9939" y="6841"/>
                  </a:cubicBezTo>
                  <a:close/>
                  <a:moveTo>
                    <a:pt x="7168" y="7080"/>
                  </a:moveTo>
                  <a:cubicBezTo>
                    <a:pt x="7168" y="7080"/>
                    <a:pt x="7168" y="7081"/>
                    <a:pt x="7168" y="7081"/>
                  </a:cubicBezTo>
                  <a:lnTo>
                    <a:pt x="7168" y="7081"/>
                  </a:lnTo>
                  <a:cubicBezTo>
                    <a:pt x="7172" y="7080"/>
                    <a:pt x="7176" y="7080"/>
                    <a:pt x="7180" y="7080"/>
                  </a:cubicBezTo>
                  <a:close/>
                  <a:moveTo>
                    <a:pt x="3910" y="7051"/>
                  </a:moveTo>
                  <a:cubicBezTo>
                    <a:pt x="3918" y="7051"/>
                    <a:pt x="3923" y="7055"/>
                    <a:pt x="3923" y="7067"/>
                  </a:cubicBezTo>
                  <a:cubicBezTo>
                    <a:pt x="3923" y="7079"/>
                    <a:pt x="3920" y="7083"/>
                    <a:pt x="3916" y="7083"/>
                  </a:cubicBezTo>
                  <a:cubicBezTo>
                    <a:pt x="3908" y="7083"/>
                    <a:pt x="3896" y="7072"/>
                    <a:pt x="3885" y="7060"/>
                  </a:cubicBezTo>
                  <a:lnTo>
                    <a:pt x="3885" y="7060"/>
                  </a:lnTo>
                  <a:cubicBezTo>
                    <a:pt x="3892" y="7055"/>
                    <a:pt x="3902" y="7051"/>
                    <a:pt x="3910" y="7051"/>
                  </a:cubicBezTo>
                  <a:close/>
                  <a:moveTo>
                    <a:pt x="6929" y="6917"/>
                  </a:moveTo>
                  <a:cubicBezTo>
                    <a:pt x="6992" y="6917"/>
                    <a:pt x="6967" y="7030"/>
                    <a:pt x="6979" y="7080"/>
                  </a:cubicBezTo>
                  <a:lnTo>
                    <a:pt x="6979" y="7093"/>
                  </a:lnTo>
                  <a:cubicBezTo>
                    <a:pt x="6916" y="7093"/>
                    <a:pt x="6929" y="6979"/>
                    <a:pt x="6929" y="6917"/>
                  </a:cubicBezTo>
                  <a:close/>
                  <a:moveTo>
                    <a:pt x="10010" y="6841"/>
                  </a:moveTo>
                  <a:lnTo>
                    <a:pt x="10022" y="6854"/>
                  </a:lnTo>
                  <a:cubicBezTo>
                    <a:pt x="10098" y="6866"/>
                    <a:pt x="10085" y="7042"/>
                    <a:pt x="10085" y="7105"/>
                  </a:cubicBezTo>
                  <a:cubicBezTo>
                    <a:pt x="10010" y="7080"/>
                    <a:pt x="10022" y="6904"/>
                    <a:pt x="10010" y="6841"/>
                  </a:cubicBezTo>
                  <a:close/>
                  <a:moveTo>
                    <a:pt x="3571" y="7105"/>
                  </a:moveTo>
                  <a:lnTo>
                    <a:pt x="3534" y="7111"/>
                  </a:lnTo>
                  <a:lnTo>
                    <a:pt x="3534" y="7111"/>
                  </a:lnTo>
                  <a:cubicBezTo>
                    <a:pt x="3546" y="7108"/>
                    <a:pt x="3559" y="7105"/>
                    <a:pt x="3571" y="7105"/>
                  </a:cubicBezTo>
                  <a:close/>
                  <a:moveTo>
                    <a:pt x="7256" y="6954"/>
                  </a:moveTo>
                  <a:cubicBezTo>
                    <a:pt x="7344" y="6954"/>
                    <a:pt x="7256" y="7093"/>
                    <a:pt x="7344" y="7105"/>
                  </a:cubicBezTo>
                  <a:cubicBezTo>
                    <a:pt x="7349" y="7106"/>
                    <a:pt x="7354" y="7106"/>
                    <a:pt x="7358" y="7106"/>
                  </a:cubicBezTo>
                  <a:cubicBezTo>
                    <a:pt x="7439" y="7106"/>
                    <a:pt x="7393" y="7003"/>
                    <a:pt x="7382" y="6967"/>
                  </a:cubicBezTo>
                  <a:lnTo>
                    <a:pt x="7394" y="6967"/>
                  </a:lnTo>
                  <a:cubicBezTo>
                    <a:pt x="7457" y="6967"/>
                    <a:pt x="7432" y="7080"/>
                    <a:pt x="7444" y="7143"/>
                  </a:cubicBezTo>
                  <a:cubicBezTo>
                    <a:pt x="7407" y="7143"/>
                    <a:pt x="7394" y="7130"/>
                    <a:pt x="7407" y="7105"/>
                  </a:cubicBezTo>
                  <a:cubicBezTo>
                    <a:pt x="7378" y="7105"/>
                    <a:pt x="7357" y="7126"/>
                    <a:pt x="7332" y="7126"/>
                  </a:cubicBezTo>
                  <a:cubicBezTo>
                    <a:pt x="7324" y="7126"/>
                    <a:pt x="7316" y="7124"/>
                    <a:pt x="7306" y="7118"/>
                  </a:cubicBezTo>
                  <a:cubicBezTo>
                    <a:pt x="7256" y="7093"/>
                    <a:pt x="7256" y="7005"/>
                    <a:pt x="7256" y="6954"/>
                  </a:cubicBezTo>
                  <a:close/>
                  <a:moveTo>
                    <a:pt x="7482" y="6979"/>
                  </a:moveTo>
                  <a:cubicBezTo>
                    <a:pt x="7545" y="6979"/>
                    <a:pt x="7532" y="7093"/>
                    <a:pt x="7532" y="7143"/>
                  </a:cubicBezTo>
                  <a:lnTo>
                    <a:pt x="7495" y="7143"/>
                  </a:lnTo>
                  <a:lnTo>
                    <a:pt x="7482" y="6979"/>
                  </a:lnTo>
                  <a:close/>
                  <a:moveTo>
                    <a:pt x="10167" y="6965"/>
                  </a:moveTo>
                  <a:lnTo>
                    <a:pt x="10167" y="6965"/>
                  </a:lnTo>
                  <a:cubicBezTo>
                    <a:pt x="10249" y="6967"/>
                    <a:pt x="10253" y="7092"/>
                    <a:pt x="10274" y="7155"/>
                  </a:cubicBezTo>
                  <a:cubicBezTo>
                    <a:pt x="10223" y="7143"/>
                    <a:pt x="10249" y="7143"/>
                    <a:pt x="10211" y="7143"/>
                  </a:cubicBezTo>
                  <a:cubicBezTo>
                    <a:pt x="10173" y="7143"/>
                    <a:pt x="10123" y="7143"/>
                    <a:pt x="10110" y="7080"/>
                  </a:cubicBezTo>
                  <a:cubicBezTo>
                    <a:pt x="10110" y="7047"/>
                    <a:pt x="10144" y="7035"/>
                    <a:pt x="10177" y="7035"/>
                  </a:cubicBezTo>
                  <a:cubicBezTo>
                    <a:pt x="10194" y="7035"/>
                    <a:pt x="10211" y="7038"/>
                    <a:pt x="10223" y="7042"/>
                  </a:cubicBezTo>
                  <a:cubicBezTo>
                    <a:pt x="10223" y="6985"/>
                    <a:pt x="10194" y="6972"/>
                    <a:pt x="10167" y="6965"/>
                  </a:cubicBezTo>
                  <a:close/>
                  <a:moveTo>
                    <a:pt x="7105" y="6929"/>
                  </a:moveTo>
                  <a:cubicBezTo>
                    <a:pt x="7143" y="6929"/>
                    <a:pt x="7143" y="6967"/>
                    <a:pt x="7168" y="6967"/>
                  </a:cubicBezTo>
                  <a:cubicBezTo>
                    <a:pt x="7168" y="6943"/>
                    <a:pt x="7170" y="6934"/>
                    <a:pt x="7174" y="6934"/>
                  </a:cubicBezTo>
                  <a:cubicBezTo>
                    <a:pt x="7182" y="6934"/>
                    <a:pt x="7197" y="6975"/>
                    <a:pt x="7205" y="6992"/>
                  </a:cubicBezTo>
                  <a:cubicBezTo>
                    <a:pt x="7218" y="7055"/>
                    <a:pt x="7218" y="7118"/>
                    <a:pt x="7218" y="7181"/>
                  </a:cubicBezTo>
                  <a:cubicBezTo>
                    <a:pt x="7156" y="7168"/>
                    <a:pt x="7180" y="7131"/>
                    <a:pt x="7168" y="7081"/>
                  </a:cubicBezTo>
                  <a:lnTo>
                    <a:pt x="7168" y="7081"/>
                  </a:lnTo>
                  <a:cubicBezTo>
                    <a:pt x="7143" y="7084"/>
                    <a:pt x="7119" y="7096"/>
                    <a:pt x="7094" y="7096"/>
                  </a:cubicBezTo>
                  <a:cubicBezTo>
                    <a:pt x="7073" y="7096"/>
                    <a:pt x="7051" y="7087"/>
                    <a:pt x="7029" y="7055"/>
                  </a:cubicBezTo>
                  <a:cubicBezTo>
                    <a:pt x="6992" y="7005"/>
                    <a:pt x="7029" y="6929"/>
                    <a:pt x="7105" y="6929"/>
                  </a:cubicBezTo>
                  <a:close/>
                  <a:moveTo>
                    <a:pt x="10341" y="6975"/>
                  </a:moveTo>
                  <a:cubicBezTo>
                    <a:pt x="10353" y="6975"/>
                    <a:pt x="10358" y="6984"/>
                    <a:pt x="10351" y="7000"/>
                  </a:cubicBezTo>
                  <a:lnTo>
                    <a:pt x="10351" y="7000"/>
                  </a:lnTo>
                  <a:cubicBezTo>
                    <a:pt x="10361" y="6989"/>
                    <a:pt x="10402" y="6979"/>
                    <a:pt x="10425" y="6979"/>
                  </a:cubicBezTo>
                  <a:lnTo>
                    <a:pt x="10425" y="6992"/>
                  </a:lnTo>
                  <a:cubicBezTo>
                    <a:pt x="10450" y="6992"/>
                    <a:pt x="10475" y="7017"/>
                    <a:pt x="10475" y="7017"/>
                  </a:cubicBezTo>
                  <a:cubicBezTo>
                    <a:pt x="10483" y="7019"/>
                    <a:pt x="10490" y="7020"/>
                    <a:pt x="10497" y="7020"/>
                  </a:cubicBezTo>
                  <a:cubicBezTo>
                    <a:pt x="10513" y="7020"/>
                    <a:pt x="10525" y="7015"/>
                    <a:pt x="10538" y="7015"/>
                  </a:cubicBezTo>
                  <a:cubicBezTo>
                    <a:pt x="10552" y="7015"/>
                    <a:pt x="10566" y="7021"/>
                    <a:pt x="10588" y="7042"/>
                  </a:cubicBezTo>
                  <a:cubicBezTo>
                    <a:pt x="10626" y="7093"/>
                    <a:pt x="10613" y="7155"/>
                    <a:pt x="10613" y="7193"/>
                  </a:cubicBezTo>
                  <a:cubicBezTo>
                    <a:pt x="10538" y="7181"/>
                    <a:pt x="10601" y="7030"/>
                    <a:pt x="10525" y="7030"/>
                  </a:cubicBezTo>
                  <a:cubicBezTo>
                    <a:pt x="10437" y="7030"/>
                    <a:pt x="10488" y="7130"/>
                    <a:pt x="10500" y="7168"/>
                  </a:cubicBezTo>
                  <a:cubicBezTo>
                    <a:pt x="10425" y="7155"/>
                    <a:pt x="10488" y="7017"/>
                    <a:pt x="10399" y="7017"/>
                  </a:cubicBezTo>
                  <a:cubicBezTo>
                    <a:pt x="10324" y="7017"/>
                    <a:pt x="10374" y="7105"/>
                    <a:pt x="10374" y="7155"/>
                  </a:cubicBezTo>
                  <a:cubicBezTo>
                    <a:pt x="10311" y="7143"/>
                    <a:pt x="10337" y="7030"/>
                    <a:pt x="10324" y="6979"/>
                  </a:cubicBezTo>
                  <a:cubicBezTo>
                    <a:pt x="10331" y="6976"/>
                    <a:pt x="10337" y="6975"/>
                    <a:pt x="10341" y="6975"/>
                  </a:cubicBezTo>
                  <a:close/>
                  <a:moveTo>
                    <a:pt x="2641" y="6968"/>
                  </a:moveTo>
                  <a:cubicBezTo>
                    <a:pt x="2698" y="6976"/>
                    <a:pt x="2655" y="7045"/>
                    <a:pt x="2679" y="7093"/>
                  </a:cubicBezTo>
                  <a:lnTo>
                    <a:pt x="2679" y="7181"/>
                  </a:lnTo>
                  <a:lnTo>
                    <a:pt x="2804" y="7181"/>
                  </a:lnTo>
                  <a:lnTo>
                    <a:pt x="2804" y="7206"/>
                  </a:lnTo>
                  <a:cubicBezTo>
                    <a:pt x="2779" y="7206"/>
                    <a:pt x="2754" y="7207"/>
                    <a:pt x="2731" y="7207"/>
                  </a:cubicBezTo>
                  <a:cubicBezTo>
                    <a:pt x="2686" y="7207"/>
                    <a:pt x="2649" y="7202"/>
                    <a:pt x="2641" y="7168"/>
                  </a:cubicBezTo>
                  <a:cubicBezTo>
                    <a:pt x="2628" y="7105"/>
                    <a:pt x="2628" y="7030"/>
                    <a:pt x="2641" y="6968"/>
                  </a:cubicBezTo>
                  <a:close/>
                  <a:moveTo>
                    <a:pt x="7960" y="7027"/>
                  </a:moveTo>
                  <a:cubicBezTo>
                    <a:pt x="8011" y="7027"/>
                    <a:pt x="8068" y="7066"/>
                    <a:pt x="8061" y="7130"/>
                  </a:cubicBezTo>
                  <a:lnTo>
                    <a:pt x="7922" y="7118"/>
                  </a:lnTo>
                  <a:lnTo>
                    <a:pt x="7922" y="7118"/>
                  </a:lnTo>
                  <a:cubicBezTo>
                    <a:pt x="7935" y="7206"/>
                    <a:pt x="8035" y="7143"/>
                    <a:pt x="8061" y="7206"/>
                  </a:cubicBezTo>
                  <a:cubicBezTo>
                    <a:pt x="8053" y="7207"/>
                    <a:pt x="8044" y="7208"/>
                    <a:pt x="8035" y="7208"/>
                  </a:cubicBezTo>
                  <a:cubicBezTo>
                    <a:pt x="7974" y="7208"/>
                    <a:pt x="7895" y="7171"/>
                    <a:pt x="7885" y="7105"/>
                  </a:cubicBezTo>
                  <a:cubicBezTo>
                    <a:pt x="7885" y="7050"/>
                    <a:pt x="7920" y="7027"/>
                    <a:pt x="7960" y="7027"/>
                  </a:cubicBezTo>
                  <a:close/>
                  <a:moveTo>
                    <a:pt x="10720" y="7030"/>
                  </a:moveTo>
                  <a:cubicBezTo>
                    <a:pt x="10750" y="7030"/>
                    <a:pt x="10775" y="7045"/>
                    <a:pt x="10764" y="7067"/>
                  </a:cubicBezTo>
                  <a:lnTo>
                    <a:pt x="10789" y="7093"/>
                  </a:lnTo>
                  <a:cubicBezTo>
                    <a:pt x="10769" y="7081"/>
                    <a:pt x="10750" y="7075"/>
                    <a:pt x="10734" y="7075"/>
                  </a:cubicBezTo>
                  <a:cubicBezTo>
                    <a:pt x="10701" y="7075"/>
                    <a:pt x="10680" y="7100"/>
                    <a:pt x="10689" y="7143"/>
                  </a:cubicBezTo>
                  <a:cubicBezTo>
                    <a:pt x="10701" y="7206"/>
                    <a:pt x="10789" y="7168"/>
                    <a:pt x="10802" y="7218"/>
                  </a:cubicBezTo>
                  <a:cubicBezTo>
                    <a:pt x="10791" y="7223"/>
                    <a:pt x="10779" y="7225"/>
                    <a:pt x="10768" y="7225"/>
                  </a:cubicBezTo>
                  <a:cubicBezTo>
                    <a:pt x="10714" y="7225"/>
                    <a:pt x="10661" y="7180"/>
                    <a:pt x="10651" y="7118"/>
                  </a:cubicBezTo>
                  <a:cubicBezTo>
                    <a:pt x="10637" y="7054"/>
                    <a:pt x="10682" y="7030"/>
                    <a:pt x="10720" y="7030"/>
                  </a:cubicBezTo>
                  <a:close/>
                  <a:moveTo>
                    <a:pt x="8073" y="7030"/>
                  </a:moveTo>
                  <a:lnTo>
                    <a:pt x="8073" y="7030"/>
                  </a:lnTo>
                  <a:cubicBezTo>
                    <a:pt x="8150" y="7047"/>
                    <a:pt x="8151" y="7099"/>
                    <a:pt x="8168" y="7099"/>
                  </a:cubicBezTo>
                  <a:cubicBezTo>
                    <a:pt x="8176" y="7099"/>
                    <a:pt x="8187" y="7087"/>
                    <a:pt x="8211" y="7055"/>
                  </a:cubicBezTo>
                  <a:lnTo>
                    <a:pt x="8249" y="7055"/>
                  </a:lnTo>
                  <a:cubicBezTo>
                    <a:pt x="8187" y="7155"/>
                    <a:pt x="8199" y="7155"/>
                    <a:pt x="8261" y="7230"/>
                  </a:cubicBezTo>
                  <a:lnTo>
                    <a:pt x="8261" y="7230"/>
                  </a:lnTo>
                  <a:cubicBezTo>
                    <a:pt x="8213" y="7219"/>
                    <a:pt x="8220" y="7154"/>
                    <a:pt x="8174" y="7143"/>
                  </a:cubicBezTo>
                  <a:cubicBezTo>
                    <a:pt x="8174" y="7143"/>
                    <a:pt x="8123" y="7206"/>
                    <a:pt x="8086" y="7206"/>
                  </a:cubicBezTo>
                  <a:cubicBezTo>
                    <a:pt x="8161" y="7118"/>
                    <a:pt x="8149" y="7118"/>
                    <a:pt x="8073" y="7030"/>
                  </a:cubicBezTo>
                  <a:close/>
                  <a:moveTo>
                    <a:pt x="7558" y="6979"/>
                  </a:moveTo>
                  <a:cubicBezTo>
                    <a:pt x="7595" y="6979"/>
                    <a:pt x="7583" y="7017"/>
                    <a:pt x="7595" y="7017"/>
                  </a:cubicBezTo>
                  <a:cubicBezTo>
                    <a:pt x="7616" y="6997"/>
                    <a:pt x="7639" y="6988"/>
                    <a:pt x="7661" y="6988"/>
                  </a:cubicBezTo>
                  <a:cubicBezTo>
                    <a:pt x="7723" y="6988"/>
                    <a:pt x="7781" y="7050"/>
                    <a:pt x="7771" y="7105"/>
                  </a:cubicBezTo>
                  <a:lnTo>
                    <a:pt x="7759" y="7105"/>
                  </a:lnTo>
                  <a:cubicBezTo>
                    <a:pt x="7748" y="7152"/>
                    <a:pt x="7729" y="7167"/>
                    <a:pt x="7707" y="7167"/>
                  </a:cubicBezTo>
                  <a:cubicBezTo>
                    <a:pt x="7675" y="7167"/>
                    <a:pt x="7637" y="7138"/>
                    <a:pt x="7608" y="7130"/>
                  </a:cubicBezTo>
                  <a:lnTo>
                    <a:pt x="7608" y="7231"/>
                  </a:lnTo>
                  <a:cubicBezTo>
                    <a:pt x="7545" y="7231"/>
                    <a:pt x="7558" y="7042"/>
                    <a:pt x="7558" y="6979"/>
                  </a:cubicBezTo>
                  <a:close/>
                  <a:moveTo>
                    <a:pt x="6262" y="7185"/>
                  </a:moveTo>
                  <a:cubicBezTo>
                    <a:pt x="6269" y="7185"/>
                    <a:pt x="6275" y="7193"/>
                    <a:pt x="6275" y="7218"/>
                  </a:cubicBezTo>
                  <a:cubicBezTo>
                    <a:pt x="6275" y="7231"/>
                    <a:pt x="6271" y="7235"/>
                    <a:pt x="6265" y="7235"/>
                  </a:cubicBezTo>
                  <a:cubicBezTo>
                    <a:pt x="6254" y="7235"/>
                    <a:pt x="6237" y="7218"/>
                    <a:pt x="6237" y="7218"/>
                  </a:cubicBezTo>
                  <a:cubicBezTo>
                    <a:pt x="6229" y="7218"/>
                    <a:pt x="6248" y="7185"/>
                    <a:pt x="6262" y="7185"/>
                  </a:cubicBezTo>
                  <a:close/>
                  <a:moveTo>
                    <a:pt x="10891" y="7067"/>
                  </a:moveTo>
                  <a:cubicBezTo>
                    <a:pt x="10895" y="7067"/>
                    <a:pt x="10898" y="7067"/>
                    <a:pt x="10902" y="7067"/>
                  </a:cubicBezTo>
                  <a:cubicBezTo>
                    <a:pt x="10999" y="7080"/>
                    <a:pt x="11050" y="7232"/>
                    <a:pt x="10930" y="7232"/>
                  </a:cubicBezTo>
                  <a:cubicBezTo>
                    <a:pt x="10925" y="7232"/>
                    <a:pt x="10920" y="7231"/>
                    <a:pt x="10915" y="7231"/>
                  </a:cubicBezTo>
                  <a:lnTo>
                    <a:pt x="10915" y="7231"/>
                  </a:lnTo>
                  <a:lnTo>
                    <a:pt x="10928" y="7244"/>
                  </a:lnTo>
                  <a:cubicBezTo>
                    <a:pt x="10818" y="7244"/>
                    <a:pt x="10779" y="7067"/>
                    <a:pt x="10891" y="7067"/>
                  </a:cubicBezTo>
                  <a:close/>
                  <a:moveTo>
                    <a:pt x="3110" y="7075"/>
                  </a:moveTo>
                  <a:cubicBezTo>
                    <a:pt x="3123" y="7075"/>
                    <a:pt x="3128" y="7089"/>
                    <a:pt x="3119" y="7118"/>
                  </a:cubicBezTo>
                  <a:cubicBezTo>
                    <a:pt x="3119" y="7118"/>
                    <a:pt x="3158" y="7078"/>
                    <a:pt x="3176" y="7078"/>
                  </a:cubicBezTo>
                  <a:cubicBezTo>
                    <a:pt x="3178" y="7078"/>
                    <a:pt x="3180" y="7079"/>
                    <a:pt x="3182" y="7080"/>
                  </a:cubicBezTo>
                  <a:cubicBezTo>
                    <a:pt x="3207" y="7093"/>
                    <a:pt x="3207" y="7105"/>
                    <a:pt x="3182" y="7105"/>
                  </a:cubicBezTo>
                  <a:cubicBezTo>
                    <a:pt x="3173" y="7103"/>
                    <a:pt x="3165" y="7102"/>
                    <a:pt x="3159" y="7102"/>
                  </a:cubicBezTo>
                  <a:cubicBezTo>
                    <a:pt x="3098" y="7102"/>
                    <a:pt x="3119" y="7197"/>
                    <a:pt x="3119" y="7231"/>
                  </a:cubicBezTo>
                  <a:lnTo>
                    <a:pt x="3131" y="7256"/>
                  </a:lnTo>
                  <a:cubicBezTo>
                    <a:pt x="3068" y="7256"/>
                    <a:pt x="3094" y="7143"/>
                    <a:pt x="3094" y="7080"/>
                  </a:cubicBezTo>
                  <a:cubicBezTo>
                    <a:pt x="3100" y="7077"/>
                    <a:pt x="3105" y="7075"/>
                    <a:pt x="3110" y="7075"/>
                  </a:cubicBezTo>
                  <a:close/>
                  <a:moveTo>
                    <a:pt x="2951" y="7069"/>
                  </a:moveTo>
                  <a:cubicBezTo>
                    <a:pt x="2990" y="7069"/>
                    <a:pt x="3025" y="7091"/>
                    <a:pt x="3031" y="7143"/>
                  </a:cubicBezTo>
                  <a:lnTo>
                    <a:pt x="3031" y="7181"/>
                  </a:lnTo>
                  <a:cubicBezTo>
                    <a:pt x="3031" y="7236"/>
                    <a:pt x="2983" y="7261"/>
                    <a:pt x="2934" y="7261"/>
                  </a:cubicBezTo>
                  <a:cubicBezTo>
                    <a:pt x="2883" y="7261"/>
                    <a:pt x="2829" y="7232"/>
                    <a:pt x="2829" y="7181"/>
                  </a:cubicBezTo>
                  <a:cubicBezTo>
                    <a:pt x="2829" y="7114"/>
                    <a:pt x="2895" y="7069"/>
                    <a:pt x="2951" y="7069"/>
                  </a:cubicBezTo>
                  <a:close/>
                  <a:moveTo>
                    <a:pt x="3232" y="7067"/>
                  </a:moveTo>
                  <a:lnTo>
                    <a:pt x="3257" y="7105"/>
                  </a:lnTo>
                  <a:cubicBezTo>
                    <a:pt x="3275" y="7091"/>
                    <a:pt x="3294" y="7085"/>
                    <a:pt x="3313" y="7085"/>
                  </a:cubicBezTo>
                  <a:cubicBezTo>
                    <a:pt x="3361" y="7085"/>
                    <a:pt x="3404" y="7126"/>
                    <a:pt x="3395" y="7181"/>
                  </a:cubicBezTo>
                  <a:lnTo>
                    <a:pt x="3244" y="7181"/>
                  </a:lnTo>
                  <a:cubicBezTo>
                    <a:pt x="3244" y="7281"/>
                    <a:pt x="3370" y="7206"/>
                    <a:pt x="3383" y="7269"/>
                  </a:cubicBezTo>
                  <a:lnTo>
                    <a:pt x="3320" y="7269"/>
                  </a:lnTo>
                  <a:cubicBezTo>
                    <a:pt x="3219" y="7231"/>
                    <a:pt x="3144" y="7130"/>
                    <a:pt x="3232" y="7067"/>
                  </a:cubicBezTo>
                  <a:close/>
                  <a:moveTo>
                    <a:pt x="3451" y="7100"/>
                  </a:moveTo>
                  <a:cubicBezTo>
                    <a:pt x="3464" y="7100"/>
                    <a:pt x="3471" y="7112"/>
                    <a:pt x="3471" y="7130"/>
                  </a:cubicBezTo>
                  <a:lnTo>
                    <a:pt x="3496" y="7118"/>
                  </a:lnTo>
                  <a:lnTo>
                    <a:pt x="3521" y="7118"/>
                  </a:lnTo>
                  <a:cubicBezTo>
                    <a:pt x="3534" y="7118"/>
                    <a:pt x="3546" y="7130"/>
                    <a:pt x="3559" y="7130"/>
                  </a:cubicBezTo>
                  <a:lnTo>
                    <a:pt x="3622" y="7130"/>
                  </a:lnTo>
                  <a:cubicBezTo>
                    <a:pt x="3584" y="7155"/>
                    <a:pt x="3609" y="7244"/>
                    <a:pt x="3609" y="7269"/>
                  </a:cubicBezTo>
                  <a:cubicBezTo>
                    <a:pt x="3534" y="7269"/>
                    <a:pt x="3584" y="7168"/>
                    <a:pt x="3546" y="7130"/>
                  </a:cubicBezTo>
                  <a:lnTo>
                    <a:pt x="3496" y="7130"/>
                  </a:lnTo>
                  <a:cubicBezTo>
                    <a:pt x="3458" y="7155"/>
                    <a:pt x="3483" y="7244"/>
                    <a:pt x="3483" y="7269"/>
                  </a:cubicBezTo>
                  <a:cubicBezTo>
                    <a:pt x="3408" y="7269"/>
                    <a:pt x="3446" y="7155"/>
                    <a:pt x="3433" y="7105"/>
                  </a:cubicBezTo>
                  <a:cubicBezTo>
                    <a:pt x="3440" y="7102"/>
                    <a:pt x="3446" y="7100"/>
                    <a:pt x="3451" y="7100"/>
                  </a:cubicBezTo>
                  <a:close/>
                  <a:moveTo>
                    <a:pt x="8438" y="7090"/>
                  </a:moveTo>
                  <a:cubicBezTo>
                    <a:pt x="8489" y="7090"/>
                    <a:pt x="8546" y="7129"/>
                    <a:pt x="8538" y="7193"/>
                  </a:cubicBezTo>
                  <a:lnTo>
                    <a:pt x="8526" y="7193"/>
                  </a:lnTo>
                  <a:lnTo>
                    <a:pt x="8388" y="7181"/>
                  </a:lnTo>
                  <a:lnTo>
                    <a:pt x="8388" y="7181"/>
                  </a:lnTo>
                  <a:cubicBezTo>
                    <a:pt x="8400" y="7269"/>
                    <a:pt x="8513" y="7206"/>
                    <a:pt x="8526" y="7269"/>
                  </a:cubicBezTo>
                  <a:cubicBezTo>
                    <a:pt x="8516" y="7270"/>
                    <a:pt x="8507" y="7271"/>
                    <a:pt x="8497" y="7271"/>
                  </a:cubicBezTo>
                  <a:cubicBezTo>
                    <a:pt x="8432" y="7271"/>
                    <a:pt x="8373" y="7234"/>
                    <a:pt x="8362" y="7168"/>
                  </a:cubicBezTo>
                  <a:cubicBezTo>
                    <a:pt x="8362" y="7113"/>
                    <a:pt x="8398" y="7090"/>
                    <a:pt x="8438" y="7090"/>
                  </a:cubicBezTo>
                  <a:close/>
                  <a:moveTo>
                    <a:pt x="11113" y="7097"/>
                  </a:moveTo>
                  <a:cubicBezTo>
                    <a:pt x="11119" y="7097"/>
                    <a:pt x="11125" y="7106"/>
                    <a:pt x="11129" y="7130"/>
                  </a:cubicBezTo>
                  <a:lnTo>
                    <a:pt x="11129" y="7155"/>
                  </a:lnTo>
                  <a:cubicBezTo>
                    <a:pt x="11119" y="7151"/>
                    <a:pt x="11111" y="7149"/>
                    <a:pt x="11105" y="7149"/>
                  </a:cubicBezTo>
                  <a:cubicBezTo>
                    <a:pt x="11060" y="7149"/>
                    <a:pt x="11080" y="7248"/>
                    <a:pt x="11091" y="7281"/>
                  </a:cubicBezTo>
                  <a:cubicBezTo>
                    <a:pt x="11028" y="7269"/>
                    <a:pt x="11041" y="7168"/>
                    <a:pt x="11028" y="7105"/>
                  </a:cubicBezTo>
                  <a:cubicBezTo>
                    <a:pt x="11066" y="7105"/>
                    <a:pt x="11079" y="7118"/>
                    <a:pt x="11066" y="7143"/>
                  </a:cubicBezTo>
                  <a:cubicBezTo>
                    <a:pt x="11083" y="7134"/>
                    <a:pt x="11100" y="7097"/>
                    <a:pt x="11113" y="7097"/>
                  </a:cubicBezTo>
                  <a:close/>
                  <a:moveTo>
                    <a:pt x="4277" y="7121"/>
                  </a:moveTo>
                  <a:cubicBezTo>
                    <a:pt x="4293" y="7121"/>
                    <a:pt x="4310" y="7124"/>
                    <a:pt x="4326" y="7130"/>
                  </a:cubicBezTo>
                  <a:cubicBezTo>
                    <a:pt x="4319" y="7145"/>
                    <a:pt x="4309" y="7149"/>
                    <a:pt x="4300" y="7149"/>
                  </a:cubicBezTo>
                  <a:cubicBezTo>
                    <a:pt x="4286" y="7149"/>
                    <a:pt x="4272" y="7142"/>
                    <a:pt x="4261" y="7142"/>
                  </a:cubicBezTo>
                  <a:cubicBezTo>
                    <a:pt x="4250" y="7142"/>
                    <a:pt x="4242" y="7147"/>
                    <a:pt x="4238" y="7168"/>
                  </a:cubicBezTo>
                  <a:cubicBezTo>
                    <a:pt x="4238" y="7193"/>
                    <a:pt x="4326" y="7206"/>
                    <a:pt x="4326" y="7231"/>
                  </a:cubicBezTo>
                  <a:cubicBezTo>
                    <a:pt x="4341" y="7277"/>
                    <a:pt x="4307" y="7289"/>
                    <a:pt x="4272" y="7289"/>
                  </a:cubicBezTo>
                  <a:cubicBezTo>
                    <a:pt x="4226" y="7289"/>
                    <a:pt x="4178" y="7267"/>
                    <a:pt x="4235" y="7267"/>
                  </a:cubicBezTo>
                  <a:cubicBezTo>
                    <a:pt x="4242" y="7267"/>
                    <a:pt x="4252" y="7268"/>
                    <a:pt x="4263" y="7269"/>
                  </a:cubicBezTo>
                  <a:lnTo>
                    <a:pt x="4263" y="7281"/>
                  </a:lnTo>
                  <a:cubicBezTo>
                    <a:pt x="4376" y="7281"/>
                    <a:pt x="4225" y="7193"/>
                    <a:pt x="4213" y="7193"/>
                  </a:cubicBezTo>
                  <a:cubicBezTo>
                    <a:pt x="4194" y="7147"/>
                    <a:pt x="4231" y="7121"/>
                    <a:pt x="4277" y="7121"/>
                  </a:cubicBezTo>
                  <a:close/>
                  <a:moveTo>
                    <a:pt x="3672" y="7130"/>
                  </a:moveTo>
                  <a:cubicBezTo>
                    <a:pt x="3735" y="7143"/>
                    <a:pt x="3735" y="7181"/>
                    <a:pt x="3735" y="7294"/>
                  </a:cubicBezTo>
                  <a:cubicBezTo>
                    <a:pt x="3659" y="7294"/>
                    <a:pt x="3735" y="7155"/>
                    <a:pt x="3659" y="7130"/>
                  </a:cubicBezTo>
                  <a:close/>
                  <a:moveTo>
                    <a:pt x="3898" y="7114"/>
                  </a:moveTo>
                  <a:cubicBezTo>
                    <a:pt x="3931" y="7114"/>
                    <a:pt x="3911" y="7212"/>
                    <a:pt x="3911" y="7269"/>
                  </a:cubicBezTo>
                  <a:lnTo>
                    <a:pt x="3936" y="7294"/>
                  </a:lnTo>
                  <a:cubicBezTo>
                    <a:pt x="3861" y="7294"/>
                    <a:pt x="3886" y="7181"/>
                    <a:pt x="3886" y="7118"/>
                  </a:cubicBezTo>
                  <a:cubicBezTo>
                    <a:pt x="3891" y="7115"/>
                    <a:pt x="3895" y="7114"/>
                    <a:pt x="3898" y="7114"/>
                  </a:cubicBezTo>
                  <a:close/>
                  <a:moveTo>
                    <a:pt x="8631" y="7104"/>
                  </a:moveTo>
                  <a:cubicBezTo>
                    <a:pt x="8715" y="7104"/>
                    <a:pt x="8718" y="7230"/>
                    <a:pt x="8740" y="7294"/>
                  </a:cubicBezTo>
                  <a:cubicBezTo>
                    <a:pt x="8677" y="7294"/>
                    <a:pt x="8714" y="7294"/>
                    <a:pt x="8677" y="7281"/>
                  </a:cubicBezTo>
                  <a:cubicBezTo>
                    <a:pt x="8626" y="7281"/>
                    <a:pt x="8576" y="7281"/>
                    <a:pt x="8576" y="7231"/>
                  </a:cubicBezTo>
                  <a:cubicBezTo>
                    <a:pt x="8564" y="7181"/>
                    <a:pt x="8652" y="7181"/>
                    <a:pt x="8689" y="7181"/>
                  </a:cubicBezTo>
                  <a:cubicBezTo>
                    <a:pt x="8677" y="7118"/>
                    <a:pt x="8601" y="7168"/>
                    <a:pt x="8576" y="7118"/>
                  </a:cubicBezTo>
                  <a:cubicBezTo>
                    <a:pt x="8598" y="7108"/>
                    <a:pt x="8616" y="7104"/>
                    <a:pt x="8631" y="7104"/>
                  </a:cubicBezTo>
                  <a:close/>
                  <a:moveTo>
                    <a:pt x="4376" y="7130"/>
                  </a:moveTo>
                  <a:cubicBezTo>
                    <a:pt x="4464" y="7130"/>
                    <a:pt x="4376" y="7281"/>
                    <a:pt x="4464" y="7294"/>
                  </a:cubicBezTo>
                  <a:cubicBezTo>
                    <a:pt x="4544" y="7294"/>
                    <a:pt x="4520" y="7190"/>
                    <a:pt x="4515" y="7143"/>
                  </a:cubicBezTo>
                  <a:lnTo>
                    <a:pt x="4515" y="7143"/>
                  </a:lnTo>
                  <a:cubicBezTo>
                    <a:pt x="4577" y="7144"/>
                    <a:pt x="4552" y="7256"/>
                    <a:pt x="4565" y="7319"/>
                  </a:cubicBezTo>
                  <a:cubicBezTo>
                    <a:pt x="4527" y="7319"/>
                    <a:pt x="4514" y="7306"/>
                    <a:pt x="4527" y="7281"/>
                  </a:cubicBezTo>
                  <a:cubicBezTo>
                    <a:pt x="4500" y="7281"/>
                    <a:pt x="4479" y="7308"/>
                    <a:pt x="4450" y="7308"/>
                  </a:cubicBezTo>
                  <a:cubicBezTo>
                    <a:pt x="4439" y="7308"/>
                    <a:pt x="4428" y="7304"/>
                    <a:pt x="4414" y="7294"/>
                  </a:cubicBezTo>
                  <a:cubicBezTo>
                    <a:pt x="4376" y="7269"/>
                    <a:pt x="4376" y="7181"/>
                    <a:pt x="4376" y="7130"/>
                  </a:cubicBezTo>
                  <a:close/>
                  <a:moveTo>
                    <a:pt x="4632" y="7126"/>
                  </a:moveTo>
                  <a:cubicBezTo>
                    <a:pt x="4646" y="7126"/>
                    <a:pt x="4653" y="7140"/>
                    <a:pt x="4653" y="7168"/>
                  </a:cubicBezTo>
                  <a:cubicBezTo>
                    <a:pt x="4653" y="7168"/>
                    <a:pt x="4716" y="7143"/>
                    <a:pt x="4728" y="7143"/>
                  </a:cubicBezTo>
                  <a:cubicBezTo>
                    <a:pt x="4775" y="7143"/>
                    <a:pt x="4752" y="7164"/>
                    <a:pt x="4764" y="7164"/>
                  </a:cubicBezTo>
                  <a:cubicBezTo>
                    <a:pt x="4768" y="7164"/>
                    <a:pt x="4775" y="7162"/>
                    <a:pt x="4791" y="7155"/>
                  </a:cubicBezTo>
                  <a:cubicBezTo>
                    <a:pt x="4810" y="7143"/>
                    <a:pt x="4825" y="7138"/>
                    <a:pt x="4838" y="7138"/>
                  </a:cubicBezTo>
                  <a:cubicBezTo>
                    <a:pt x="4905" y="7138"/>
                    <a:pt x="4906" y="7277"/>
                    <a:pt x="4917" y="7319"/>
                  </a:cubicBezTo>
                  <a:lnTo>
                    <a:pt x="4917" y="7332"/>
                  </a:lnTo>
                  <a:cubicBezTo>
                    <a:pt x="4829" y="7332"/>
                    <a:pt x="4917" y="7168"/>
                    <a:pt x="4829" y="7168"/>
                  </a:cubicBezTo>
                  <a:cubicBezTo>
                    <a:pt x="4741" y="7168"/>
                    <a:pt x="4791" y="7281"/>
                    <a:pt x="4791" y="7319"/>
                  </a:cubicBezTo>
                  <a:cubicBezTo>
                    <a:pt x="4703" y="7319"/>
                    <a:pt x="4791" y="7155"/>
                    <a:pt x="4703" y="7155"/>
                  </a:cubicBezTo>
                  <a:cubicBezTo>
                    <a:pt x="4615" y="7155"/>
                    <a:pt x="4665" y="7269"/>
                    <a:pt x="4665" y="7306"/>
                  </a:cubicBezTo>
                  <a:cubicBezTo>
                    <a:pt x="4590" y="7306"/>
                    <a:pt x="4628" y="7193"/>
                    <a:pt x="4615" y="7130"/>
                  </a:cubicBezTo>
                  <a:cubicBezTo>
                    <a:pt x="4621" y="7127"/>
                    <a:pt x="4627" y="7126"/>
                    <a:pt x="4632" y="7126"/>
                  </a:cubicBezTo>
                  <a:close/>
                  <a:moveTo>
                    <a:pt x="8933" y="7155"/>
                  </a:moveTo>
                  <a:cubicBezTo>
                    <a:pt x="8963" y="7155"/>
                    <a:pt x="8991" y="7168"/>
                    <a:pt x="8992" y="7187"/>
                  </a:cubicBezTo>
                  <a:lnTo>
                    <a:pt x="8992" y="7187"/>
                  </a:lnTo>
                  <a:cubicBezTo>
                    <a:pt x="8979" y="7181"/>
                    <a:pt x="8966" y="7178"/>
                    <a:pt x="8954" y="7178"/>
                  </a:cubicBezTo>
                  <a:cubicBezTo>
                    <a:pt x="8913" y="7178"/>
                    <a:pt x="8885" y="7211"/>
                    <a:pt x="8903" y="7256"/>
                  </a:cubicBezTo>
                  <a:cubicBezTo>
                    <a:pt x="8916" y="7306"/>
                    <a:pt x="9004" y="7281"/>
                    <a:pt x="9016" y="7332"/>
                  </a:cubicBezTo>
                  <a:cubicBezTo>
                    <a:pt x="9008" y="7333"/>
                    <a:pt x="9000" y="7334"/>
                    <a:pt x="8992" y="7334"/>
                  </a:cubicBezTo>
                  <a:cubicBezTo>
                    <a:pt x="8935" y="7334"/>
                    <a:pt x="8876" y="7297"/>
                    <a:pt x="8865" y="7231"/>
                  </a:cubicBezTo>
                  <a:cubicBezTo>
                    <a:pt x="8852" y="7176"/>
                    <a:pt x="8894" y="7155"/>
                    <a:pt x="8933" y="7155"/>
                  </a:cubicBezTo>
                  <a:close/>
                  <a:moveTo>
                    <a:pt x="3949" y="7093"/>
                  </a:moveTo>
                  <a:cubicBezTo>
                    <a:pt x="3986" y="7093"/>
                    <a:pt x="3999" y="7093"/>
                    <a:pt x="3986" y="7130"/>
                  </a:cubicBezTo>
                  <a:cubicBezTo>
                    <a:pt x="4018" y="7130"/>
                    <a:pt x="4062" y="7115"/>
                    <a:pt x="4098" y="7115"/>
                  </a:cubicBezTo>
                  <a:cubicBezTo>
                    <a:pt x="4134" y="7115"/>
                    <a:pt x="4162" y="7130"/>
                    <a:pt x="4162" y="7193"/>
                  </a:cubicBezTo>
                  <a:cubicBezTo>
                    <a:pt x="4162" y="7250"/>
                    <a:pt x="4142" y="7266"/>
                    <a:pt x="4114" y="7266"/>
                  </a:cubicBezTo>
                  <a:cubicBezTo>
                    <a:pt x="4081" y="7266"/>
                    <a:pt x="4039" y="7244"/>
                    <a:pt x="4011" y="7244"/>
                  </a:cubicBezTo>
                  <a:lnTo>
                    <a:pt x="4011" y="7344"/>
                  </a:lnTo>
                  <a:cubicBezTo>
                    <a:pt x="3936" y="7344"/>
                    <a:pt x="3961" y="7155"/>
                    <a:pt x="3949" y="7093"/>
                  </a:cubicBezTo>
                  <a:close/>
                  <a:moveTo>
                    <a:pt x="9105" y="7192"/>
                  </a:moveTo>
                  <a:cubicBezTo>
                    <a:pt x="9160" y="7192"/>
                    <a:pt x="9225" y="7225"/>
                    <a:pt x="9217" y="7281"/>
                  </a:cubicBezTo>
                  <a:cubicBezTo>
                    <a:pt x="9217" y="7334"/>
                    <a:pt x="9184" y="7356"/>
                    <a:pt x="9146" y="7356"/>
                  </a:cubicBezTo>
                  <a:cubicBezTo>
                    <a:pt x="9092" y="7356"/>
                    <a:pt x="9029" y="7314"/>
                    <a:pt x="9029" y="7256"/>
                  </a:cubicBezTo>
                  <a:cubicBezTo>
                    <a:pt x="9023" y="7212"/>
                    <a:pt x="9061" y="7192"/>
                    <a:pt x="9105" y="7192"/>
                  </a:cubicBezTo>
                  <a:close/>
                  <a:moveTo>
                    <a:pt x="5194" y="7093"/>
                  </a:moveTo>
                  <a:cubicBezTo>
                    <a:pt x="5256" y="7093"/>
                    <a:pt x="5231" y="7294"/>
                    <a:pt x="5244" y="7357"/>
                  </a:cubicBezTo>
                  <a:cubicBezTo>
                    <a:pt x="5219" y="7357"/>
                    <a:pt x="5206" y="7344"/>
                    <a:pt x="5206" y="7319"/>
                  </a:cubicBezTo>
                  <a:cubicBezTo>
                    <a:pt x="5181" y="7319"/>
                    <a:pt x="5143" y="7335"/>
                    <a:pt x="5112" y="7335"/>
                  </a:cubicBezTo>
                  <a:cubicBezTo>
                    <a:pt x="5080" y="7335"/>
                    <a:pt x="5055" y="7319"/>
                    <a:pt x="5055" y="7256"/>
                  </a:cubicBezTo>
                  <a:cubicBezTo>
                    <a:pt x="5055" y="7190"/>
                    <a:pt x="5075" y="7173"/>
                    <a:pt x="5102" y="7173"/>
                  </a:cubicBezTo>
                  <a:cubicBezTo>
                    <a:pt x="5131" y="7173"/>
                    <a:pt x="5167" y="7193"/>
                    <a:pt x="5194" y="7193"/>
                  </a:cubicBezTo>
                  <a:lnTo>
                    <a:pt x="5194" y="7093"/>
                  </a:lnTo>
                  <a:close/>
                  <a:moveTo>
                    <a:pt x="11473" y="7175"/>
                  </a:moveTo>
                  <a:cubicBezTo>
                    <a:pt x="11521" y="7175"/>
                    <a:pt x="11569" y="7219"/>
                    <a:pt x="11569" y="7269"/>
                  </a:cubicBezTo>
                  <a:cubicBezTo>
                    <a:pt x="11569" y="7281"/>
                    <a:pt x="11555" y="7285"/>
                    <a:pt x="11536" y="7285"/>
                  </a:cubicBezTo>
                  <a:cubicBezTo>
                    <a:pt x="11498" y="7285"/>
                    <a:pt x="11439" y="7269"/>
                    <a:pt x="11431" y="7269"/>
                  </a:cubicBezTo>
                  <a:lnTo>
                    <a:pt x="11431" y="7269"/>
                  </a:lnTo>
                  <a:cubicBezTo>
                    <a:pt x="11431" y="7344"/>
                    <a:pt x="11531" y="7281"/>
                    <a:pt x="11556" y="7344"/>
                  </a:cubicBezTo>
                  <a:lnTo>
                    <a:pt x="11569" y="7357"/>
                  </a:lnTo>
                  <a:cubicBezTo>
                    <a:pt x="11564" y="7358"/>
                    <a:pt x="11558" y="7358"/>
                    <a:pt x="11551" y="7358"/>
                  </a:cubicBezTo>
                  <a:cubicBezTo>
                    <a:pt x="11484" y="7358"/>
                    <a:pt x="11371" y="7299"/>
                    <a:pt x="11405" y="7218"/>
                  </a:cubicBezTo>
                  <a:cubicBezTo>
                    <a:pt x="11423" y="7188"/>
                    <a:pt x="11448" y="7175"/>
                    <a:pt x="11473" y="7175"/>
                  </a:cubicBezTo>
                  <a:close/>
                  <a:moveTo>
                    <a:pt x="5370" y="7185"/>
                  </a:moveTo>
                  <a:cubicBezTo>
                    <a:pt x="5424" y="7185"/>
                    <a:pt x="5483" y="7220"/>
                    <a:pt x="5483" y="7281"/>
                  </a:cubicBezTo>
                  <a:cubicBezTo>
                    <a:pt x="5483" y="7335"/>
                    <a:pt x="5438" y="7360"/>
                    <a:pt x="5390" y="7360"/>
                  </a:cubicBezTo>
                  <a:cubicBezTo>
                    <a:pt x="5338" y="7360"/>
                    <a:pt x="5282" y="7328"/>
                    <a:pt x="5282" y="7269"/>
                  </a:cubicBezTo>
                  <a:cubicBezTo>
                    <a:pt x="5282" y="7211"/>
                    <a:pt x="5324" y="7185"/>
                    <a:pt x="5370" y="7185"/>
                  </a:cubicBezTo>
                  <a:close/>
                  <a:moveTo>
                    <a:pt x="11167" y="7130"/>
                  </a:moveTo>
                  <a:cubicBezTo>
                    <a:pt x="11192" y="7130"/>
                    <a:pt x="11204" y="7143"/>
                    <a:pt x="11204" y="7168"/>
                  </a:cubicBezTo>
                  <a:cubicBezTo>
                    <a:pt x="11217" y="7168"/>
                    <a:pt x="11229" y="7143"/>
                    <a:pt x="11267" y="7143"/>
                  </a:cubicBezTo>
                  <a:cubicBezTo>
                    <a:pt x="11317" y="7143"/>
                    <a:pt x="11393" y="7244"/>
                    <a:pt x="11330" y="7294"/>
                  </a:cubicBezTo>
                  <a:lnTo>
                    <a:pt x="11343" y="7306"/>
                  </a:lnTo>
                  <a:cubicBezTo>
                    <a:pt x="11325" y="7320"/>
                    <a:pt x="11311" y="7326"/>
                    <a:pt x="11298" y="7326"/>
                  </a:cubicBezTo>
                  <a:cubicBezTo>
                    <a:pt x="11265" y="7326"/>
                    <a:pt x="11244" y="7290"/>
                    <a:pt x="11217" y="7281"/>
                  </a:cubicBezTo>
                  <a:lnTo>
                    <a:pt x="11217" y="7281"/>
                  </a:lnTo>
                  <a:lnTo>
                    <a:pt x="11229" y="7369"/>
                  </a:lnTo>
                  <a:cubicBezTo>
                    <a:pt x="11167" y="7357"/>
                    <a:pt x="11179" y="7193"/>
                    <a:pt x="11167" y="7130"/>
                  </a:cubicBezTo>
                  <a:close/>
                  <a:moveTo>
                    <a:pt x="5520" y="7118"/>
                  </a:moveTo>
                  <a:cubicBezTo>
                    <a:pt x="5583" y="7118"/>
                    <a:pt x="5571" y="7319"/>
                    <a:pt x="5571" y="7382"/>
                  </a:cubicBezTo>
                  <a:cubicBezTo>
                    <a:pt x="5495" y="7369"/>
                    <a:pt x="5520" y="7181"/>
                    <a:pt x="5508" y="7118"/>
                  </a:cubicBezTo>
                  <a:close/>
                  <a:moveTo>
                    <a:pt x="5690" y="7206"/>
                  </a:moveTo>
                  <a:cubicBezTo>
                    <a:pt x="5806" y="7212"/>
                    <a:pt x="5819" y="7382"/>
                    <a:pt x="5708" y="7382"/>
                  </a:cubicBezTo>
                  <a:cubicBezTo>
                    <a:pt x="5704" y="7382"/>
                    <a:pt x="5701" y="7382"/>
                    <a:pt x="5697" y="7382"/>
                  </a:cubicBezTo>
                  <a:cubicBezTo>
                    <a:pt x="5561" y="7369"/>
                    <a:pt x="5570" y="7211"/>
                    <a:pt x="5690" y="7206"/>
                  </a:cubicBezTo>
                  <a:close/>
                  <a:moveTo>
                    <a:pt x="5822" y="7218"/>
                  </a:moveTo>
                  <a:cubicBezTo>
                    <a:pt x="5860" y="7218"/>
                    <a:pt x="5873" y="7231"/>
                    <a:pt x="5860" y="7256"/>
                  </a:cubicBezTo>
                  <a:cubicBezTo>
                    <a:pt x="5860" y="7256"/>
                    <a:pt x="5888" y="7228"/>
                    <a:pt x="5911" y="7228"/>
                  </a:cubicBezTo>
                  <a:cubicBezTo>
                    <a:pt x="5915" y="7228"/>
                    <a:pt x="5919" y="7229"/>
                    <a:pt x="5923" y="7231"/>
                  </a:cubicBezTo>
                  <a:cubicBezTo>
                    <a:pt x="5935" y="7244"/>
                    <a:pt x="5948" y="7256"/>
                    <a:pt x="5923" y="7256"/>
                  </a:cubicBezTo>
                  <a:cubicBezTo>
                    <a:pt x="5860" y="7256"/>
                    <a:pt x="5898" y="7369"/>
                    <a:pt x="5898" y="7394"/>
                  </a:cubicBezTo>
                  <a:lnTo>
                    <a:pt x="5873" y="7394"/>
                  </a:lnTo>
                  <a:cubicBezTo>
                    <a:pt x="5810" y="7394"/>
                    <a:pt x="5835" y="7281"/>
                    <a:pt x="5822" y="7218"/>
                  </a:cubicBezTo>
                  <a:close/>
                  <a:moveTo>
                    <a:pt x="11608" y="7212"/>
                  </a:moveTo>
                  <a:cubicBezTo>
                    <a:pt x="11616" y="7212"/>
                    <a:pt x="11619" y="7218"/>
                    <a:pt x="11619" y="7231"/>
                  </a:cubicBezTo>
                  <a:lnTo>
                    <a:pt x="11607" y="7269"/>
                  </a:lnTo>
                  <a:cubicBezTo>
                    <a:pt x="11607" y="7269"/>
                    <a:pt x="11625" y="7241"/>
                    <a:pt x="11646" y="7241"/>
                  </a:cubicBezTo>
                  <a:cubicBezTo>
                    <a:pt x="11650" y="7241"/>
                    <a:pt x="11653" y="7242"/>
                    <a:pt x="11657" y="7244"/>
                  </a:cubicBezTo>
                  <a:cubicBezTo>
                    <a:pt x="11670" y="7256"/>
                    <a:pt x="11682" y="7269"/>
                    <a:pt x="11657" y="7269"/>
                  </a:cubicBezTo>
                  <a:cubicBezTo>
                    <a:pt x="11653" y="7268"/>
                    <a:pt x="11649" y="7268"/>
                    <a:pt x="11646" y="7268"/>
                  </a:cubicBezTo>
                  <a:cubicBezTo>
                    <a:pt x="11585" y="7268"/>
                    <a:pt x="11619" y="7371"/>
                    <a:pt x="11619" y="7407"/>
                  </a:cubicBezTo>
                  <a:cubicBezTo>
                    <a:pt x="11556" y="7394"/>
                    <a:pt x="11582" y="7281"/>
                    <a:pt x="11569" y="7231"/>
                  </a:cubicBezTo>
                  <a:cubicBezTo>
                    <a:pt x="11588" y="7218"/>
                    <a:pt x="11600" y="7212"/>
                    <a:pt x="11608" y="7212"/>
                  </a:cubicBezTo>
                  <a:close/>
                  <a:moveTo>
                    <a:pt x="6117" y="7248"/>
                  </a:moveTo>
                  <a:cubicBezTo>
                    <a:pt x="6139" y="7248"/>
                    <a:pt x="6164" y="7255"/>
                    <a:pt x="6181" y="7265"/>
                  </a:cubicBezTo>
                  <a:lnTo>
                    <a:pt x="6181" y="7265"/>
                  </a:lnTo>
                  <a:cubicBezTo>
                    <a:pt x="6175" y="7272"/>
                    <a:pt x="6168" y="7275"/>
                    <a:pt x="6161" y="7275"/>
                  </a:cubicBezTo>
                  <a:cubicBezTo>
                    <a:pt x="6148" y="7275"/>
                    <a:pt x="6133" y="7267"/>
                    <a:pt x="6122" y="7267"/>
                  </a:cubicBezTo>
                  <a:cubicBezTo>
                    <a:pt x="6111" y="7267"/>
                    <a:pt x="6103" y="7273"/>
                    <a:pt x="6099" y="7294"/>
                  </a:cubicBezTo>
                  <a:cubicBezTo>
                    <a:pt x="6099" y="7306"/>
                    <a:pt x="6187" y="7332"/>
                    <a:pt x="6187" y="7344"/>
                  </a:cubicBezTo>
                  <a:cubicBezTo>
                    <a:pt x="6212" y="7401"/>
                    <a:pt x="6181" y="7420"/>
                    <a:pt x="6144" y="7420"/>
                  </a:cubicBezTo>
                  <a:cubicBezTo>
                    <a:pt x="6108" y="7420"/>
                    <a:pt x="6067" y="7401"/>
                    <a:pt x="6074" y="7382"/>
                  </a:cubicBezTo>
                  <a:lnTo>
                    <a:pt x="6074" y="7382"/>
                  </a:lnTo>
                  <a:cubicBezTo>
                    <a:pt x="6112" y="7405"/>
                    <a:pt x="6134" y="7414"/>
                    <a:pt x="6145" y="7414"/>
                  </a:cubicBezTo>
                  <a:cubicBezTo>
                    <a:pt x="6187" y="7414"/>
                    <a:pt x="6080" y="7292"/>
                    <a:pt x="6073" y="7292"/>
                  </a:cubicBezTo>
                  <a:lnTo>
                    <a:pt x="6073" y="7292"/>
                  </a:lnTo>
                  <a:cubicBezTo>
                    <a:pt x="6073" y="7292"/>
                    <a:pt x="6073" y="7292"/>
                    <a:pt x="6073" y="7292"/>
                  </a:cubicBezTo>
                  <a:lnTo>
                    <a:pt x="6073" y="7292"/>
                  </a:lnTo>
                  <a:cubicBezTo>
                    <a:pt x="6068" y="7260"/>
                    <a:pt x="6090" y="7248"/>
                    <a:pt x="6117" y="7248"/>
                  </a:cubicBezTo>
                  <a:close/>
                  <a:moveTo>
                    <a:pt x="9255" y="7206"/>
                  </a:moveTo>
                  <a:cubicBezTo>
                    <a:pt x="9280" y="7206"/>
                    <a:pt x="9293" y="7206"/>
                    <a:pt x="9293" y="7244"/>
                  </a:cubicBezTo>
                  <a:cubicBezTo>
                    <a:pt x="9304" y="7244"/>
                    <a:pt x="9314" y="7216"/>
                    <a:pt x="9341" y="7216"/>
                  </a:cubicBezTo>
                  <a:cubicBezTo>
                    <a:pt x="9346" y="7216"/>
                    <a:pt x="9350" y="7217"/>
                    <a:pt x="9356" y="7218"/>
                  </a:cubicBezTo>
                  <a:cubicBezTo>
                    <a:pt x="9494" y="7231"/>
                    <a:pt x="9293" y="7231"/>
                    <a:pt x="9406" y="7256"/>
                  </a:cubicBezTo>
                  <a:cubicBezTo>
                    <a:pt x="9416" y="7256"/>
                    <a:pt x="9439" y="7235"/>
                    <a:pt x="9461" y="7235"/>
                  </a:cubicBezTo>
                  <a:cubicBezTo>
                    <a:pt x="9468" y="7235"/>
                    <a:pt x="9475" y="7237"/>
                    <a:pt x="9482" y="7244"/>
                  </a:cubicBezTo>
                  <a:cubicBezTo>
                    <a:pt x="9557" y="7281"/>
                    <a:pt x="9544" y="7344"/>
                    <a:pt x="9557" y="7420"/>
                  </a:cubicBezTo>
                  <a:lnTo>
                    <a:pt x="9557" y="7420"/>
                  </a:lnTo>
                  <a:cubicBezTo>
                    <a:pt x="9482" y="7407"/>
                    <a:pt x="9544" y="7256"/>
                    <a:pt x="9456" y="7256"/>
                  </a:cubicBezTo>
                  <a:cubicBezTo>
                    <a:pt x="9381" y="7256"/>
                    <a:pt x="9431" y="7357"/>
                    <a:pt x="9431" y="7394"/>
                  </a:cubicBezTo>
                  <a:cubicBezTo>
                    <a:pt x="9356" y="7382"/>
                    <a:pt x="9431" y="7244"/>
                    <a:pt x="9343" y="7244"/>
                  </a:cubicBezTo>
                  <a:cubicBezTo>
                    <a:pt x="9255" y="7244"/>
                    <a:pt x="9305" y="7344"/>
                    <a:pt x="9305" y="7382"/>
                  </a:cubicBezTo>
                  <a:cubicBezTo>
                    <a:pt x="9243" y="7369"/>
                    <a:pt x="9268" y="7269"/>
                    <a:pt x="9255" y="7206"/>
                  </a:cubicBezTo>
                  <a:close/>
                  <a:moveTo>
                    <a:pt x="6237" y="7256"/>
                  </a:moveTo>
                  <a:cubicBezTo>
                    <a:pt x="6300" y="7256"/>
                    <a:pt x="6288" y="7369"/>
                    <a:pt x="6288" y="7432"/>
                  </a:cubicBezTo>
                  <a:cubicBezTo>
                    <a:pt x="6225" y="7432"/>
                    <a:pt x="6237" y="7319"/>
                    <a:pt x="6237" y="7256"/>
                  </a:cubicBezTo>
                  <a:close/>
                  <a:moveTo>
                    <a:pt x="6376" y="7218"/>
                  </a:moveTo>
                  <a:cubicBezTo>
                    <a:pt x="6376" y="7271"/>
                    <a:pt x="6463" y="7297"/>
                    <a:pt x="6419" y="7297"/>
                  </a:cubicBezTo>
                  <a:cubicBezTo>
                    <a:pt x="6410" y="7297"/>
                    <a:pt x="6396" y="7296"/>
                    <a:pt x="6376" y="7294"/>
                  </a:cubicBezTo>
                  <a:lnTo>
                    <a:pt x="6376" y="7294"/>
                  </a:lnTo>
                  <a:cubicBezTo>
                    <a:pt x="6376" y="7332"/>
                    <a:pt x="6388" y="7369"/>
                    <a:pt x="6388" y="7407"/>
                  </a:cubicBezTo>
                  <a:cubicBezTo>
                    <a:pt x="6388" y="7420"/>
                    <a:pt x="6392" y="7422"/>
                    <a:pt x="6398" y="7422"/>
                  </a:cubicBezTo>
                  <a:cubicBezTo>
                    <a:pt x="6403" y="7422"/>
                    <a:pt x="6409" y="7421"/>
                    <a:pt x="6415" y="7421"/>
                  </a:cubicBezTo>
                  <a:cubicBezTo>
                    <a:pt x="6424" y="7421"/>
                    <a:pt x="6433" y="7425"/>
                    <a:pt x="6438" y="7445"/>
                  </a:cubicBezTo>
                  <a:cubicBezTo>
                    <a:pt x="6430" y="7446"/>
                    <a:pt x="6423" y="7447"/>
                    <a:pt x="6417" y="7447"/>
                  </a:cubicBezTo>
                  <a:cubicBezTo>
                    <a:pt x="6365" y="7447"/>
                    <a:pt x="6373" y="7402"/>
                    <a:pt x="6350" y="7357"/>
                  </a:cubicBezTo>
                  <a:lnTo>
                    <a:pt x="6350" y="7294"/>
                  </a:lnTo>
                  <a:cubicBezTo>
                    <a:pt x="6313" y="7294"/>
                    <a:pt x="6313" y="7281"/>
                    <a:pt x="6313" y="7256"/>
                  </a:cubicBezTo>
                  <a:lnTo>
                    <a:pt x="6313" y="7256"/>
                  </a:lnTo>
                  <a:cubicBezTo>
                    <a:pt x="6322" y="7258"/>
                    <a:pt x="6328" y="7259"/>
                    <a:pt x="6332" y="7259"/>
                  </a:cubicBezTo>
                  <a:cubicBezTo>
                    <a:pt x="6357" y="7259"/>
                    <a:pt x="6311" y="7231"/>
                    <a:pt x="6376" y="7231"/>
                  </a:cubicBezTo>
                  <a:lnTo>
                    <a:pt x="6376" y="7218"/>
                  </a:lnTo>
                  <a:close/>
                  <a:moveTo>
                    <a:pt x="6596" y="7279"/>
                  </a:moveTo>
                  <a:cubicBezTo>
                    <a:pt x="6674" y="7279"/>
                    <a:pt x="6669" y="7396"/>
                    <a:pt x="6690" y="7470"/>
                  </a:cubicBezTo>
                  <a:cubicBezTo>
                    <a:pt x="6683" y="7473"/>
                    <a:pt x="6677" y="7475"/>
                    <a:pt x="6672" y="7475"/>
                  </a:cubicBezTo>
                  <a:cubicBezTo>
                    <a:pt x="6659" y="7475"/>
                    <a:pt x="6652" y="7463"/>
                    <a:pt x="6652" y="7445"/>
                  </a:cubicBezTo>
                  <a:cubicBezTo>
                    <a:pt x="6632" y="7445"/>
                    <a:pt x="6601" y="7459"/>
                    <a:pt x="6575" y="7459"/>
                  </a:cubicBezTo>
                  <a:cubicBezTo>
                    <a:pt x="6552" y="7459"/>
                    <a:pt x="6532" y="7448"/>
                    <a:pt x="6526" y="7407"/>
                  </a:cubicBezTo>
                  <a:cubicBezTo>
                    <a:pt x="6526" y="7360"/>
                    <a:pt x="6552" y="7349"/>
                    <a:pt x="6579" y="7349"/>
                  </a:cubicBezTo>
                  <a:cubicBezTo>
                    <a:pt x="6603" y="7349"/>
                    <a:pt x="6628" y="7357"/>
                    <a:pt x="6640" y="7357"/>
                  </a:cubicBezTo>
                  <a:cubicBezTo>
                    <a:pt x="6652" y="7325"/>
                    <a:pt x="6636" y="7322"/>
                    <a:pt x="6616" y="7322"/>
                  </a:cubicBezTo>
                  <a:cubicBezTo>
                    <a:pt x="6611" y="7322"/>
                    <a:pt x="6606" y="7322"/>
                    <a:pt x="6600" y="7322"/>
                  </a:cubicBezTo>
                  <a:cubicBezTo>
                    <a:pt x="6584" y="7322"/>
                    <a:pt x="6569" y="7321"/>
                    <a:pt x="6564" y="7306"/>
                  </a:cubicBezTo>
                  <a:lnTo>
                    <a:pt x="6539" y="7294"/>
                  </a:lnTo>
                  <a:cubicBezTo>
                    <a:pt x="6562" y="7283"/>
                    <a:pt x="6580" y="7279"/>
                    <a:pt x="6596" y="7279"/>
                  </a:cubicBezTo>
                  <a:close/>
                  <a:moveTo>
                    <a:pt x="9677" y="7269"/>
                  </a:moveTo>
                  <a:cubicBezTo>
                    <a:pt x="9697" y="7269"/>
                    <a:pt x="9717" y="7294"/>
                    <a:pt x="9733" y="7294"/>
                  </a:cubicBezTo>
                  <a:lnTo>
                    <a:pt x="9746" y="7306"/>
                  </a:lnTo>
                  <a:cubicBezTo>
                    <a:pt x="9754" y="7306"/>
                    <a:pt x="9768" y="7301"/>
                    <a:pt x="9784" y="7301"/>
                  </a:cubicBezTo>
                  <a:cubicBezTo>
                    <a:pt x="9792" y="7301"/>
                    <a:pt x="9800" y="7302"/>
                    <a:pt x="9808" y="7306"/>
                  </a:cubicBezTo>
                  <a:cubicBezTo>
                    <a:pt x="9896" y="7344"/>
                    <a:pt x="9896" y="7382"/>
                    <a:pt x="9909" y="7482"/>
                  </a:cubicBezTo>
                  <a:cubicBezTo>
                    <a:pt x="9834" y="7470"/>
                    <a:pt x="9896" y="7332"/>
                    <a:pt x="9821" y="7332"/>
                  </a:cubicBezTo>
                  <a:cubicBezTo>
                    <a:pt x="9733" y="7332"/>
                    <a:pt x="9783" y="7432"/>
                    <a:pt x="9783" y="7470"/>
                  </a:cubicBezTo>
                  <a:cubicBezTo>
                    <a:pt x="9708" y="7457"/>
                    <a:pt x="9783" y="7306"/>
                    <a:pt x="9695" y="7306"/>
                  </a:cubicBezTo>
                  <a:cubicBezTo>
                    <a:pt x="9607" y="7306"/>
                    <a:pt x="9658" y="7407"/>
                    <a:pt x="9670" y="7457"/>
                  </a:cubicBezTo>
                  <a:cubicBezTo>
                    <a:pt x="9595" y="7445"/>
                    <a:pt x="9620" y="7332"/>
                    <a:pt x="9607" y="7281"/>
                  </a:cubicBezTo>
                  <a:cubicBezTo>
                    <a:pt x="9658" y="7281"/>
                    <a:pt x="9632" y="7306"/>
                    <a:pt x="9645" y="7306"/>
                  </a:cubicBezTo>
                  <a:cubicBezTo>
                    <a:pt x="9654" y="7278"/>
                    <a:pt x="9666" y="7269"/>
                    <a:pt x="9677" y="7269"/>
                  </a:cubicBezTo>
                  <a:close/>
                  <a:moveTo>
                    <a:pt x="3666" y="7460"/>
                  </a:moveTo>
                  <a:cubicBezTo>
                    <a:pt x="3673" y="7460"/>
                    <a:pt x="3680" y="7466"/>
                    <a:pt x="3685" y="7482"/>
                  </a:cubicBezTo>
                  <a:cubicBezTo>
                    <a:pt x="3685" y="7491"/>
                    <a:pt x="3681" y="7494"/>
                    <a:pt x="3674" y="7494"/>
                  </a:cubicBezTo>
                  <a:cubicBezTo>
                    <a:pt x="3665" y="7494"/>
                    <a:pt x="3651" y="7487"/>
                    <a:pt x="3638" y="7478"/>
                  </a:cubicBezTo>
                  <a:lnTo>
                    <a:pt x="3638" y="7478"/>
                  </a:lnTo>
                  <a:cubicBezTo>
                    <a:pt x="3643" y="7472"/>
                    <a:pt x="3655" y="7460"/>
                    <a:pt x="3666" y="7460"/>
                  </a:cubicBezTo>
                  <a:close/>
                  <a:moveTo>
                    <a:pt x="6765" y="7306"/>
                  </a:moveTo>
                  <a:cubicBezTo>
                    <a:pt x="6791" y="7306"/>
                    <a:pt x="6803" y="7319"/>
                    <a:pt x="6803" y="7344"/>
                  </a:cubicBezTo>
                  <a:cubicBezTo>
                    <a:pt x="6803" y="7344"/>
                    <a:pt x="6853" y="7332"/>
                    <a:pt x="6879" y="7332"/>
                  </a:cubicBezTo>
                  <a:cubicBezTo>
                    <a:pt x="6926" y="7332"/>
                    <a:pt x="6902" y="7353"/>
                    <a:pt x="6914" y="7353"/>
                  </a:cubicBezTo>
                  <a:cubicBezTo>
                    <a:pt x="6918" y="7353"/>
                    <a:pt x="6926" y="7350"/>
                    <a:pt x="6941" y="7344"/>
                  </a:cubicBezTo>
                  <a:cubicBezTo>
                    <a:pt x="6958" y="7332"/>
                    <a:pt x="6972" y="7327"/>
                    <a:pt x="6984" y="7327"/>
                  </a:cubicBezTo>
                  <a:cubicBezTo>
                    <a:pt x="7045" y="7327"/>
                    <a:pt x="7054" y="7463"/>
                    <a:pt x="7055" y="7506"/>
                  </a:cubicBezTo>
                  <a:lnTo>
                    <a:pt x="7055" y="7506"/>
                  </a:lnTo>
                  <a:cubicBezTo>
                    <a:pt x="6988" y="7492"/>
                    <a:pt x="7062" y="7357"/>
                    <a:pt x="6967" y="7357"/>
                  </a:cubicBezTo>
                  <a:cubicBezTo>
                    <a:pt x="6879" y="7357"/>
                    <a:pt x="6929" y="7457"/>
                    <a:pt x="6941" y="7495"/>
                  </a:cubicBezTo>
                  <a:cubicBezTo>
                    <a:pt x="6853" y="7495"/>
                    <a:pt x="6941" y="7344"/>
                    <a:pt x="6853" y="7344"/>
                  </a:cubicBezTo>
                  <a:cubicBezTo>
                    <a:pt x="6753" y="7344"/>
                    <a:pt x="6803" y="7445"/>
                    <a:pt x="6816" y="7482"/>
                  </a:cubicBezTo>
                  <a:cubicBezTo>
                    <a:pt x="6740" y="7482"/>
                    <a:pt x="6765" y="7369"/>
                    <a:pt x="6765" y="7306"/>
                  </a:cubicBezTo>
                  <a:close/>
                  <a:moveTo>
                    <a:pt x="10000" y="7329"/>
                  </a:moveTo>
                  <a:cubicBezTo>
                    <a:pt x="10007" y="7329"/>
                    <a:pt x="10014" y="7330"/>
                    <a:pt x="10022" y="7332"/>
                  </a:cubicBezTo>
                  <a:cubicBezTo>
                    <a:pt x="10119" y="7332"/>
                    <a:pt x="10158" y="7496"/>
                    <a:pt x="10036" y="7496"/>
                  </a:cubicBezTo>
                  <a:cubicBezTo>
                    <a:pt x="10032" y="7496"/>
                    <a:pt x="10027" y="7495"/>
                    <a:pt x="10022" y="7495"/>
                  </a:cubicBezTo>
                  <a:lnTo>
                    <a:pt x="10022" y="7495"/>
                  </a:lnTo>
                  <a:lnTo>
                    <a:pt x="10035" y="7508"/>
                  </a:lnTo>
                  <a:cubicBezTo>
                    <a:pt x="9940" y="7508"/>
                    <a:pt x="9890" y="7329"/>
                    <a:pt x="10000" y="7329"/>
                  </a:cubicBezTo>
                  <a:close/>
                  <a:moveTo>
                    <a:pt x="7165" y="7354"/>
                  </a:moveTo>
                  <a:cubicBezTo>
                    <a:pt x="7214" y="7354"/>
                    <a:pt x="7275" y="7393"/>
                    <a:pt x="7268" y="7456"/>
                  </a:cubicBezTo>
                  <a:lnTo>
                    <a:pt x="7268" y="7456"/>
                  </a:lnTo>
                  <a:lnTo>
                    <a:pt x="7130" y="7445"/>
                  </a:lnTo>
                  <a:lnTo>
                    <a:pt x="7130" y="7445"/>
                  </a:lnTo>
                  <a:cubicBezTo>
                    <a:pt x="7143" y="7533"/>
                    <a:pt x="7256" y="7470"/>
                    <a:pt x="7268" y="7533"/>
                  </a:cubicBezTo>
                  <a:cubicBezTo>
                    <a:pt x="7258" y="7535"/>
                    <a:pt x="7248" y="7536"/>
                    <a:pt x="7237" y="7536"/>
                  </a:cubicBezTo>
                  <a:cubicBezTo>
                    <a:pt x="7179" y="7536"/>
                    <a:pt x="7115" y="7506"/>
                    <a:pt x="7105" y="7432"/>
                  </a:cubicBezTo>
                  <a:cubicBezTo>
                    <a:pt x="7094" y="7377"/>
                    <a:pt x="7126" y="7354"/>
                    <a:pt x="7165" y="7354"/>
                  </a:cubicBezTo>
                  <a:close/>
                  <a:moveTo>
                    <a:pt x="10274" y="7306"/>
                  </a:moveTo>
                  <a:cubicBezTo>
                    <a:pt x="10349" y="7306"/>
                    <a:pt x="10324" y="7495"/>
                    <a:pt x="10337" y="7558"/>
                  </a:cubicBezTo>
                  <a:cubicBezTo>
                    <a:pt x="10311" y="7558"/>
                    <a:pt x="10299" y="7545"/>
                    <a:pt x="10311" y="7520"/>
                  </a:cubicBezTo>
                  <a:cubicBezTo>
                    <a:pt x="10286" y="7520"/>
                    <a:pt x="10261" y="7530"/>
                    <a:pt x="10236" y="7530"/>
                  </a:cubicBezTo>
                  <a:cubicBezTo>
                    <a:pt x="10211" y="7530"/>
                    <a:pt x="10186" y="7520"/>
                    <a:pt x="10161" y="7482"/>
                  </a:cubicBezTo>
                  <a:cubicBezTo>
                    <a:pt x="10126" y="7425"/>
                    <a:pt x="10144" y="7368"/>
                    <a:pt x="10205" y="7368"/>
                  </a:cubicBezTo>
                  <a:cubicBezTo>
                    <a:pt x="10211" y="7368"/>
                    <a:pt x="10217" y="7368"/>
                    <a:pt x="10223" y="7369"/>
                  </a:cubicBezTo>
                  <a:cubicBezTo>
                    <a:pt x="10261" y="7369"/>
                    <a:pt x="10274" y="7394"/>
                    <a:pt x="10286" y="7394"/>
                  </a:cubicBezTo>
                  <a:lnTo>
                    <a:pt x="10274" y="7306"/>
                  </a:lnTo>
                  <a:close/>
                  <a:moveTo>
                    <a:pt x="7333" y="7327"/>
                  </a:moveTo>
                  <a:cubicBezTo>
                    <a:pt x="7339" y="7327"/>
                    <a:pt x="7347" y="7328"/>
                    <a:pt x="7356" y="7332"/>
                  </a:cubicBezTo>
                  <a:cubicBezTo>
                    <a:pt x="7356" y="7376"/>
                    <a:pt x="7369" y="7379"/>
                    <a:pt x="7382" y="7379"/>
                  </a:cubicBezTo>
                  <a:cubicBezTo>
                    <a:pt x="7384" y="7379"/>
                    <a:pt x="7386" y="7379"/>
                    <a:pt x="7388" y="7379"/>
                  </a:cubicBezTo>
                  <a:cubicBezTo>
                    <a:pt x="7398" y="7379"/>
                    <a:pt x="7407" y="7381"/>
                    <a:pt x="7407" y="7407"/>
                  </a:cubicBezTo>
                  <a:cubicBezTo>
                    <a:pt x="7395" y="7405"/>
                    <a:pt x="7385" y="7404"/>
                    <a:pt x="7377" y="7404"/>
                  </a:cubicBezTo>
                  <a:cubicBezTo>
                    <a:pt x="7278" y="7404"/>
                    <a:pt x="7408" y="7535"/>
                    <a:pt x="7419" y="7558"/>
                  </a:cubicBezTo>
                  <a:cubicBezTo>
                    <a:pt x="7415" y="7559"/>
                    <a:pt x="7410" y="7559"/>
                    <a:pt x="7406" y="7559"/>
                  </a:cubicBezTo>
                  <a:cubicBezTo>
                    <a:pt x="7331" y="7559"/>
                    <a:pt x="7331" y="7454"/>
                    <a:pt x="7319" y="7394"/>
                  </a:cubicBezTo>
                  <a:cubicBezTo>
                    <a:pt x="7281" y="7382"/>
                    <a:pt x="7268" y="7369"/>
                    <a:pt x="7319" y="7369"/>
                  </a:cubicBezTo>
                  <a:cubicBezTo>
                    <a:pt x="7309" y="7341"/>
                    <a:pt x="7314" y="7327"/>
                    <a:pt x="7333" y="7327"/>
                  </a:cubicBezTo>
                  <a:close/>
                  <a:moveTo>
                    <a:pt x="4074" y="7558"/>
                  </a:moveTo>
                  <a:lnTo>
                    <a:pt x="4037" y="7564"/>
                  </a:lnTo>
                  <a:lnTo>
                    <a:pt x="4037" y="7564"/>
                  </a:lnTo>
                  <a:cubicBezTo>
                    <a:pt x="4049" y="7561"/>
                    <a:pt x="4062" y="7558"/>
                    <a:pt x="4074" y="7558"/>
                  </a:cubicBezTo>
                  <a:close/>
                  <a:moveTo>
                    <a:pt x="10441" y="7392"/>
                  </a:moveTo>
                  <a:cubicBezTo>
                    <a:pt x="10447" y="7392"/>
                    <a:pt x="10455" y="7393"/>
                    <a:pt x="10462" y="7394"/>
                  </a:cubicBezTo>
                  <a:cubicBezTo>
                    <a:pt x="10563" y="7407"/>
                    <a:pt x="10613" y="7570"/>
                    <a:pt x="10475" y="7570"/>
                  </a:cubicBezTo>
                  <a:cubicBezTo>
                    <a:pt x="10381" y="7559"/>
                    <a:pt x="10342" y="7392"/>
                    <a:pt x="10441" y="7392"/>
                  </a:cubicBezTo>
                  <a:close/>
                  <a:moveTo>
                    <a:pt x="7708" y="7399"/>
                  </a:moveTo>
                  <a:cubicBezTo>
                    <a:pt x="7739" y="7399"/>
                    <a:pt x="7764" y="7411"/>
                    <a:pt x="7759" y="7432"/>
                  </a:cubicBezTo>
                  <a:lnTo>
                    <a:pt x="7708" y="7420"/>
                  </a:lnTo>
                  <a:cubicBezTo>
                    <a:pt x="7658" y="7420"/>
                    <a:pt x="7633" y="7470"/>
                    <a:pt x="7658" y="7520"/>
                  </a:cubicBezTo>
                  <a:cubicBezTo>
                    <a:pt x="7683" y="7558"/>
                    <a:pt x="7759" y="7520"/>
                    <a:pt x="7771" y="7570"/>
                  </a:cubicBezTo>
                  <a:cubicBezTo>
                    <a:pt x="7756" y="7579"/>
                    <a:pt x="7739" y="7583"/>
                    <a:pt x="7722" y="7583"/>
                  </a:cubicBezTo>
                  <a:cubicBezTo>
                    <a:pt x="7666" y="7583"/>
                    <a:pt x="7608" y="7543"/>
                    <a:pt x="7608" y="7495"/>
                  </a:cubicBezTo>
                  <a:lnTo>
                    <a:pt x="7608" y="7482"/>
                  </a:lnTo>
                  <a:cubicBezTo>
                    <a:pt x="7608" y="7424"/>
                    <a:pt x="7664" y="7399"/>
                    <a:pt x="7708" y="7399"/>
                  </a:cubicBezTo>
                  <a:close/>
                  <a:moveTo>
                    <a:pt x="7495" y="7508"/>
                  </a:moveTo>
                  <a:lnTo>
                    <a:pt x="7507" y="7520"/>
                  </a:lnTo>
                  <a:cubicBezTo>
                    <a:pt x="7495" y="7558"/>
                    <a:pt x="7482" y="7596"/>
                    <a:pt x="7444" y="7596"/>
                  </a:cubicBezTo>
                  <a:cubicBezTo>
                    <a:pt x="7470" y="7545"/>
                    <a:pt x="7432" y="7508"/>
                    <a:pt x="7495" y="7508"/>
                  </a:cubicBezTo>
                  <a:close/>
                  <a:moveTo>
                    <a:pt x="7873" y="7439"/>
                  </a:moveTo>
                  <a:cubicBezTo>
                    <a:pt x="7926" y="7439"/>
                    <a:pt x="7985" y="7471"/>
                    <a:pt x="7985" y="7533"/>
                  </a:cubicBezTo>
                  <a:cubicBezTo>
                    <a:pt x="7985" y="7586"/>
                    <a:pt x="7952" y="7607"/>
                    <a:pt x="7913" y="7607"/>
                  </a:cubicBezTo>
                  <a:cubicBezTo>
                    <a:pt x="7860" y="7607"/>
                    <a:pt x="7796" y="7566"/>
                    <a:pt x="7796" y="7508"/>
                  </a:cubicBezTo>
                  <a:cubicBezTo>
                    <a:pt x="7791" y="7462"/>
                    <a:pt x="7829" y="7439"/>
                    <a:pt x="7873" y="7439"/>
                  </a:cubicBezTo>
                  <a:close/>
                  <a:moveTo>
                    <a:pt x="8023" y="7445"/>
                  </a:moveTo>
                  <a:cubicBezTo>
                    <a:pt x="8048" y="7445"/>
                    <a:pt x="8061" y="7457"/>
                    <a:pt x="8061" y="7482"/>
                  </a:cubicBezTo>
                  <a:cubicBezTo>
                    <a:pt x="8089" y="7482"/>
                    <a:pt x="8103" y="7461"/>
                    <a:pt x="8130" y="7461"/>
                  </a:cubicBezTo>
                  <a:cubicBezTo>
                    <a:pt x="8138" y="7461"/>
                    <a:pt x="8149" y="7464"/>
                    <a:pt x="8161" y="7470"/>
                  </a:cubicBezTo>
                  <a:cubicBezTo>
                    <a:pt x="8199" y="7495"/>
                    <a:pt x="8211" y="7583"/>
                    <a:pt x="8211" y="7633"/>
                  </a:cubicBezTo>
                  <a:cubicBezTo>
                    <a:pt x="8123" y="7633"/>
                    <a:pt x="8211" y="7495"/>
                    <a:pt x="8111" y="7482"/>
                  </a:cubicBezTo>
                  <a:cubicBezTo>
                    <a:pt x="8106" y="7482"/>
                    <a:pt x="8102" y="7481"/>
                    <a:pt x="8098" y="7481"/>
                  </a:cubicBezTo>
                  <a:cubicBezTo>
                    <a:pt x="8028" y="7481"/>
                    <a:pt x="8073" y="7585"/>
                    <a:pt x="8073" y="7621"/>
                  </a:cubicBezTo>
                  <a:cubicBezTo>
                    <a:pt x="8010" y="7621"/>
                    <a:pt x="8035" y="7508"/>
                    <a:pt x="8023" y="7445"/>
                  </a:cubicBezTo>
                  <a:close/>
                  <a:moveTo>
                    <a:pt x="10784" y="7465"/>
                  </a:moveTo>
                  <a:cubicBezTo>
                    <a:pt x="10811" y="7465"/>
                    <a:pt x="10832" y="7475"/>
                    <a:pt x="10827" y="7495"/>
                  </a:cubicBezTo>
                  <a:lnTo>
                    <a:pt x="10777" y="7482"/>
                  </a:lnTo>
                  <a:cubicBezTo>
                    <a:pt x="10765" y="7478"/>
                    <a:pt x="10755" y="7476"/>
                    <a:pt x="10747" y="7476"/>
                  </a:cubicBezTo>
                  <a:cubicBezTo>
                    <a:pt x="10710" y="7476"/>
                    <a:pt x="10704" y="7517"/>
                    <a:pt x="10714" y="7558"/>
                  </a:cubicBezTo>
                  <a:lnTo>
                    <a:pt x="10726" y="7570"/>
                  </a:lnTo>
                  <a:cubicBezTo>
                    <a:pt x="10764" y="7621"/>
                    <a:pt x="10827" y="7583"/>
                    <a:pt x="10840" y="7633"/>
                  </a:cubicBezTo>
                  <a:cubicBezTo>
                    <a:pt x="10833" y="7635"/>
                    <a:pt x="10826" y="7635"/>
                    <a:pt x="10819" y="7635"/>
                  </a:cubicBezTo>
                  <a:cubicBezTo>
                    <a:pt x="10759" y="7635"/>
                    <a:pt x="10689" y="7589"/>
                    <a:pt x="10689" y="7533"/>
                  </a:cubicBezTo>
                  <a:cubicBezTo>
                    <a:pt x="10689" y="7487"/>
                    <a:pt x="10743" y="7465"/>
                    <a:pt x="10784" y="7465"/>
                  </a:cubicBezTo>
                  <a:close/>
                  <a:moveTo>
                    <a:pt x="2708" y="7453"/>
                  </a:moveTo>
                  <a:cubicBezTo>
                    <a:pt x="2726" y="7453"/>
                    <a:pt x="2747" y="7458"/>
                    <a:pt x="2767" y="7470"/>
                  </a:cubicBezTo>
                  <a:cubicBezTo>
                    <a:pt x="2763" y="7482"/>
                    <a:pt x="2753" y="7485"/>
                    <a:pt x="2741" y="7485"/>
                  </a:cubicBezTo>
                  <a:cubicBezTo>
                    <a:pt x="2726" y="7485"/>
                    <a:pt x="2709" y="7480"/>
                    <a:pt x="2696" y="7480"/>
                  </a:cubicBezTo>
                  <a:cubicBezTo>
                    <a:pt x="2686" y="7480"/>
                    <a:pt x="2679" y="7483"/>
                    <a:pt x="2679" y="7495"/>
                  </a:cubicBezTo>
                  <a:cubicBezTo>
                    <a:pt x="2679" y="7533"/>
                    <a:pt x="2716" y="7520"/>
                    <a:pt x="2741" y="7545"/>
                  </a:cubicBezTo>
                  <a:cubicBezTo>
                    <a:pt x="2778" y="7600"/>
                    <a:pt x="2755" y="7641"/>
                    <a:pt x="2707" y="7641"/>
                  </a:cubicBezTo>
                  <a:cubicBezTo>
                    <a:pt x="2688" y="7641"/>
                    <a:pt x="2665" y="7635"/>
                    <a:pt x="2641" y="7621"/>
                  </a:cubicBezTo>
                  <a:cubicBezTo>
                    <a:pt x="2647" y="7608"/>
                    <a:pt x="2653" y="7602"/>
                    <a:pt x="2663" y="7602"/>
                  </a:cubicBezTo>
                  <a:cubicBezTo>
                    <a:pt x="2672" y="7602"/>
                    <a:pt x="2685" y="7608"/>
                    <a:pt x="2704" y="7621"/>
                  </a:cubicBezTo>
                  <a:lnTo>
                    <a:pt x="2704" y="7608"/>
                  </a:lnTo>
                  <a:cubicBezTo>
                    <a:pt x="2817" y="7608"/>
                    <a:pt x="2666" y="7533"/>
                    <a:pt x="2653" y="7533"/>
                  </a:cubicBezTo>
                  <a:cubicBezTo>
                    <a:pt x="2636" y="7481"/>
                    <a:pt x="2667" y="7453"/>
                    <a:pt x="2708" y="7453"/>
                  </a:cubicBezTo>
                  <a:close/>
                  <a:moveTo>
                    <a:pt x="8303" y="7482"/>
                  </a:moveTo>
                  <a:cubicBezTo>
                    <a:pt x="8334" y="7482"/>
                    <a:pt x="8369" y="7501"/>
                    <a:pt x="8362" y="7520"/>
                  </a:cubicBezTo>
                  <a:cubicBezTo>
                    <a:pt x="8346" y="7510"/>
                    <a:pt x="8331" y="7507"/>
                    <a:pt x="8318" y="7507"/>
                  </a:cubicBezTo>
                  <a:cubicBezTo>
                    <a:pt x="8282" y="7507"/>
                    <a:pt x="8269" y="7539"/>
                    <a:pt x="8325" y="7558"/>
                  </a:cubicBezTo>
                  <a:cubicBezTo>
                    <a:pt x="8440" y="7607"/>
                    <a:pt x="8367" y="7651"/>
                    <a:pt x="8310" y="7651"/>
                  </a:cubicBezTo>
                  <a:cubicBezTo>
                    <a:pt x="8279" y="7651"/>
                    <a:pt x="8253" y="7639"/>
                    <a:pt x="8262" y="7608"/>
                  </a:cubicBezTo>
                  <a:lnTo>
                    <a:pt x="8262" y="7608"/>
                  </a:lnTo>
                  <a:cubicBezTo>
                    <a:pt x="8269" y="7616"/>
                    <a:pt x="8296" y="7628"/>
                    <a:pt x="8318" y="7628"/>
                  </a:cubicBezTo>
                  <a:cubicBezTo>
                    <a:pt x="8332" y="7628"/>
                    <a:pt x="8345" y="7623"/>
                    <a:pt x="8350" y="7608"/>
                  </a:cubicBezTo>
                  <a:cubicBezTo>
                    <a:pt x="8350" y="7570"/>
                    <a:pt x="8274" y="7583"/>
                    <a:pt x="8262" y="7558"/>
                  </a:cubicBezTo>
                  <a:cubicBezTo>
                    <a:pt x="8243" y="7501"/>
                    <a:pt x="8271" y="7482"/>
                    <a:pt x="8303" y="7482"/>
                  </a:cubicBezTo>
                  <a:close/>
                  <a:moveTo>
                    <a:pt x="2929" y="7475"/>
                  </a:moveTo>
                  <a:cubicBezTo>
                    <a:pt x="2979" y="7475"/>
                    <a:pt x="3018" y="7516"/>
                    <a:pt x="3018" y="7570"/>
                  </a:cubicBezTo>
                  <a:lnTo>
                    <a:pt x="2867" y="7570"/>
                  </a:lnTo>
                  <a:cubicBezTo>
                    <a:pt x="2867" y="7671"/>
                    <a:pt x="2993" y="7596"/>
                    <a:pt x="3005" y="7658"/>
                  </a:cubicBezTo>
                  <a:lnTo>
                    <a:pt x="2943" y="7658"/>
                  </a:lnTo>
                  <a:cubicBezTo>
                    <a:pt x="2829" y="7646"/>
                    <a:pt x="2767" y="7545"/>
                    <a:pt x="2855" y="7482"/>
                  </a:cubicBezTo>
                  <a:lnTo>
                    <a:pt x="2855" y="7482"/>
                  </a:lnTo>
                  <a:lnTo>
                    <a:pt x="2867" y="7495"/>
                  </a:lnTo>
                  <a:cubicBezTo>
                    <a:pt x="2888" y="7481"/>
                    <a:pt x="2909" y="7475"/>
                    <a:pt x="2929" y="7475"/>
                  </a:cubicBezTo>
                  <a:close/>
                  <a:moveTo>
                    <a:pt x="3182" y="7407"/>
                  </a:moveTo>
                  <a:cubicBezTo>
                    <a:pt x="3257" y="7407"/>
                    <a:pt x="3232" y="7596"/>
                    <a:pt x="3244" y="7658"/>
                  </a:cubicBezTo>
                  <a:cubicBezTo>
                    <a:pt x="3234" y="7662"/>
                    <a:pt x="3226" y="7663"/>
                    <a:pt x="3220" y="7663"/>
                  </a:cubicBezTo>
                  <a:cubicBezTo>
                    <a:pt x="3202" y="7663"/>
                    <a:pt x="3197" y="7652"/>
                    <a:pt x="3207" y="7633"/>
                  </a:cubicBezTo>
                  <a:lnTo>
                    <a:pt x="3207" y="7633"/>
                  </a:lnTo>
                  <a:cubicBezTo>
                    <a:pt x="3196" y="7633"/>
                    <a:pt x="3167" y="7661"/>
                    <a:pt x="3143" y="7661"/>
                  </a:cubicBezTo>
                  <a:cubicBezTo>
                    <a:pt x="3139" y="7661"/>
                    <a:pt x="3135" y="7660"/>
                    <a:pt x="3131" y="7658"/>
                  </a:cubicBezTo>
                  <a:cubicBezTo>
                    <a:pt x="3126" y="7659"/>
                    <a:pt x="3120" y="7660"/>
                    <a:pt x="3115" y="7660"/>
                  </a:cubicBezTo>
                  <a:cubicBezTo>
                    <a:pt x="3037" y="7660"/>
                    <a:pt x="2996" y="7579"/>
                    <a:pt x="3043" y="7520"/>
                  </a:cubicBezTo>
                  <a:lnTo>
                    <a:pt x="3043" y="7508"/>
                  </a:lnTo>
                  <a:cubicBezTo>
                    <a:pt x="3060" y="7487"/>
                    <a:pt x="3075" y="7480"/>
                    <a:pt x="3090" y="7480"/>
                  </a:cubicBezTo>
                  <a:cubicBezTo>
                    <a:pt x="3120" y="7480"/>
                    <a:pt x="3148" y="7508"/>
                    <a:pt x="3182" y="7508"/>
                  </a:cubicBezTo>
                  <a:lnTo>
                    <a:pt x="3182" y="7407"/>
                  </a:lnTo>
                  <a:close/>
                  <a:moveTo>
                    <a:pt x="10916" y="7493"/>
                  </a:moveTo>
                  <a:cubicBezTo>
                    <a:pt x="10924" y="7493"/>
                    <a:pt x="10932" y="7493"/>
                    <a:pt x="10940" y="7495"/>
                  </a:cubicBezTo>
                  <a:cubicBezTo>
                    <a:pt x="11037" y="7495"/>
                    <a:pt x="11076" y="7647"/>
                    <a:pt x="10966" y="7647"/>
                  </a:cubicBezTo>
                  <a:cubicBezTo>
                    <a:pt x="10962" y="7647"/>
                    <a:pt x="10957" y="7646"/>
                    <a:pt x="10953" y="7646"/>
                  </a:cubicBezTo>
                  <a:lnTo>
                    <a:pt x="10953" y="7671"/>
                  </a:lnTo>
                  <a:cubicBezTo>
                    <a:pt x="10847" y="7659"/>
                    <a:pt x="10807" y="7493"/>
                    <a:pt x="10916" y="7493"/>
                  </a:cubicBezTo>
                  <a:close/>
                  <a:moveTo>
                    <a:pt x="6539" y="7633"/>
                  </a:moveTo>
                  <a:cubicBezTo>
                    <a:pt x="6589" y="7646"/>
                    <a:pt x="6539" y="7684"/>
                    <a:pt x="6539" y="7684"/>
                  </a:cubicBezTo>
                  <a:lnTo>
                    <a:pt x="6539" y="7671"/>
                  </a:lnTo>
                  <a:cubicBezTo>
                    <a:pt x="6539" y="7671"/>
                    <a:pt x="6489" y="7633"/>
                    <a:pt x="6539" y="7633"/>
                  </a:cubicBezTo>
                  <a:close/>
                  <a:moveTo>
                    <a:pt x="8481" y="7506"/>
                  </a:moveTo>
                  <a:cubicBezTo>
                    <a:pt x="8487" y="7506"/>
                    <a:pt x="8494" y="7506"/>
                    <a:pt x="8501" y="7508"/>
                  </a:cubicBezTo>
                  <a:cubicBezTo>
                    <a:pt x="8551" y="7520"/>
                    <a:pt x="8588" y="7557"/>
                    <a:pt x="8576" y="7607"/>
                  </a:cubicBezTo>
                  <a:lnTo>
                    <a:pt x="8576" y="7607"/>
                  </a:lnTo>
                  <a:lnTo>
                    <a:pt x="8450" y="7596"/>
                  </a:lnTo>
                  <a:lnTo>
                    <a:pt x="8450" y="7596"/>
                  </a:lnTo>
                  <a:cubicBezTo>
                    <a:pt x="8463" y="7684"/>
                    <a:pt x="8564" y="7621"/>
                    <a:pt x="8589" y="7684"/>
                  </a:cubicBezTo>
                  <a:cubicBezTo>
                    <a:pt x="8577" y="7686"/>
                    <a:pt x="8565" y="7688"/>
                    <a:pt x="8554" y="7688"/>
                  </a:cubicBezTo>
                  <a:cubicBezTo>
                    <a:pt x="8425" y="7688"/>
                    <a:pt x="8378" y="7506"/>
                    <a:pt x="8481" y="7506"/>
                  </a:cubicBezTo>
                  <a:close/>
                  <a:moveTo>
                    <a:pt x="3534" y="7445"/>
                  </a:moveTo>
                  <a:cubicBezTo>
                    <a:pt x="3609" y="7445"/>
                    <a:pt x="3584" y="7633"/>
                    <a:pt x="3584" y="7696"/>
                  </a:cubicBezTo>
                  <a:cubicBezTo>
                    <a:pt x="3577" y="7700"/>
                    <a:pt x="3571" y="7701"/>
                    <a:pt x="3566" y="7701"/>
                  </a:cubicBezTo>
                  <a:cubicBezTo>
                    <a:pt x="3553" y="7701"/>
                    <a:pt x="3546" y="7689"/>
                    <a:pt x="3546" y="7671"/>
                  </a:cubicBezTo>
                  <a:cubicBezTo>
                    <a:pt x="3515" y="7671"/>
                    <a:pt x="3488" y="7696"/>
                    <a:pt x="3460" y="7696"/>
                  </a:cubicBezTo>
                  <a:cubicBezTo>
                    <a:pt x="3444" y="7696"/>
                    <a:pt x="3427" y="7687"/>
                    <a:pt x="3408" y="7658"/>
                  </a:cubicBezTo>
                  <a:cubicBezTo>
                    <a:pt x="3306" y="7636"/>
                    <a:pt x="3337" y="7490"/>
                    <a:pt x="3427" y="7490"/>
                  </a:cubicBezTo>
                  <a:cubicBezTo>
                    <a:pt x="3437" y="7490"/>
                    <a:pt x="3447" y="7491"/>
                    <a:pt x="3458" y="7495"/>
                  </a:cubicBezTo>
                  <a:lnTo>
                    <a:pt x="3471" y="7520"/>
                  </a:lnTo>
                  <a:cubicBezTo>
                    <a:pt x="3496" y="7520"/>
                    <a:pt x="3521" y="7545"/>
                    <a:pt x="3534" y="7545"/>
                  </a:cubicBezTo>
                  <a:lnTo>
                    <a:pt x="3534" y="7445"/>
                  </a:lnTo>
                  <a:close/>
                  <a:moveTo>
                    <a:pt x="3622" y="7508"/>
                  </a:moveTo>
                  <a:lnTo>
                    <a:pt x="3634" y="7533"/>
                  </a:lnTo>
                  <a:cubicBezTo>
                    <a:pt x="3697" y="7533"/>
                    <a:pt x="3672" y="7646"/>
                    <a:pt x="3685" y="7709"/>
                  </a:cubicBezTo>
                  <a:cubicBezTo>
                    <a:pt x="3597" y="7671"/>
                    <a:pt x="3622" y="7558"/>
                    <a:pt x="3622" y="7508"/>
                  </a:cubicBezTo>
                  <a:close/>
                  <a:moveTo>
                    <a:pt x="11066" y="7520"/>
                  </a:moveTo>
                  <a:cubicBezTo>
                    <a:pt x="11104" y="7520"/>
                    <a:pt x="11116" y="7520"/>
                    <a:pt x="11104" y="7545"/>
                  </a:cubicBezTo>
                  <a:cubicBezTo>
                    <a:pt x="11124" y="7545"/>
                    <a:pt x="11136" y="7529"/>
                    <a:pt x="11153" y="7529"/>
                  </a:cubicBezTo>
                  <a:cubicBezTo>
                    <a:pt x="11157" y="7529"/>
                    <a:pt x="11162" y="7530"/>
                    <a:pt x="11167" y="7533"/>
                  </a:cubicBezTo>
                  <a:cubicBezTo>
                    <a:pt x="11255" y="7545"/>
                    <a:pt x="11255" y="7646"/>
                    <a:pt x="11255" y="7709"/>
                  </a:cubicBezTo>
                  <a:cubicBezTo>
                    <a:pt x="11179" y="7696"/>
                    <a:pt x="11242" y="7558"/>
                    <a:pt x="11154" y="7558"/>
                  </a:cubicBezTo>
                  <a:cubicBezTo>
                    <a:pt x="11079" y="7558"/>
                    <a:pt x="11116" y="7633"/>
                    <a:pt x="11116" y="7671"/>
                  </a:cubicBezTo>
                  <a:lnTo>
                    <a:pt x="11129" y="7696"/>
                  </a:lnTo>
                  <a:cubicBezTo>
                    <a:pt x="11066" y="7684"/>
                    <a:pt x="11079" y="7583"/>
                    <a:pt x="11066" y="7520"/>
                  </a:cubicBezTo>
                  <a:close/>
                  <a:moveTo>
                    <a:pt x="3800" y="7514"/>
                  </a:moveTo>
                  <a:cubicBezTo>
                    <a:pt x="3857" y="7514"/>
                    <a:pt x="3854" y="7625"/>
                    <a:pt x="3873" y="7684"/>
                  </a:cubicBezTo>
                  <a:lnTo>
                    <a:pt x="3886" y="7721"/>
                  </a:lnTo>
                  <a:cubicBezTo>
                    <a:pt x="3861" y="7721"/>
                    <a:pt x="3848" y="7721"/>
                    <a:pt x="3848" y="7696"/>
                  </a:cubicBezTo>
                  <a:cubicBezTo>
                    <a:pt x="3831" y="7696"/>
                    <a:pt x="3803" y="7719"/>
                    <a:pt x="3775" y="7719"/>
                  </a:cubicBezTo>
                  <a:cubicBezTo>
                    <a:pt x="3761" y="7719"/>
                    <a:pt x="3747" y="7713"/>
                    <a:pt x="3735" y="7696"/>
                  </a:cubicBezTo>
                  <a:cubicBezTo>
                    <a:pt x="3697" y="7646"/>
                    <a:pt x="3798" y="7608"/>
                    <a:pt x="3848" y="7608"/>
                  </a:cubicBezTo>
                  <a:cubicBezTo>
                    <a:pt x="3848" y="7570"/>
                    <a:pt x="3823" y="7567"/>
                    <a:pt x="3796" y="7567"/>
                  </a:cubicBezTo>
                  <a:cubicBezTo>
                    <a:pt x="3791" y="7567"/>
                    <a:pt x="3785" y="7567"/>
                    <a:pt x="3780" y="7567"/>
                  </a:cubicBezTo>
                  <a:cubicBezTo>
                    <a:pt x="3759" y="7567"/>
                    <a:pt x="3740" y="7565"/>
                    <a:pt x="3735" y="7545"/>
                  </a:cubicBezTo>
                  <a:cubicBezTo>
                    <a:pt x="3763" y="7523"/>
                    <a:pt x="3784" y="7514"/>
                    <a:pt x="3800" y="7514"/>
                  </a:cubicBezTo>
                  <a:close/>
                  <a:moveTo>
                    <a:pt x="8701" y="7540"/>
                  </a:moveTo>
                  <a:cubicBezTo>
                    <a:pt x="8735" y="7540"/>
                    <a:pt x="8763" y="7555"/>
                    <a:pt x="8752" y="7583"/>
                  </a:cubicBezTo>
                  <a:cubicBezTo>
                    <a:pt x="8736" y="7571"/>
                    <a:pt x="8719" y="7565"/>
                    <a:pt x="8703" y="7565"/>
                  </a:cubicBezTo>
                  <a:cubicBezTo>
                    <a:pt x="8669" y="7565"/>
                    <a:pt x="8643" y="7591"/>
                    <a:pt x="8652" y="7633"/>
                  </a:cubicBezTo>
                  <a:cubicBezTo>
                    <a:pt x="8677" y="7709"/>
                    <a:pt x="8752" y="7658"/>
                    <a:pt x="8777" y="7721"/>
                  </a:cubicBezTo>
                  <a:cubicBezTo>
                    <a:pt x="8769" y="7723"/>
                    <a:pt x="8762" y="7723"/>
                    <a:pt x="8754" y="7723"/>
                  </a:cubicBezTo>
                  <a:cubicBezTo>
                    <a:pt x="8687" y="7723"/>
                    <a:pt x="8625" y="7677"/>
                    <a:pt x="8614" y="7621"/>
                  </a:cubicBezTo>
                  <a:cubicBezTo>
                    <a:pt x="8607" y="7565"/>
                    <a:pt x="8659" y="7540"/>
                    <a:pt x="8701" y="7540"/>
                  </a:cubicBezTo>
                  <a:close/>
                  <a:moveTo>
                    <a:pt x="3961" y="7553"/>
                  </a:moveTo>
                  <a:cubicBezTo>
                    <a:pt x="3979" y="7553"/>
                    <a:pt x="3983" y="7565"/>
                    <a:pt x="3974" y="7583"/>
                  </a:cubicBezTo>
                  <a:lnTo>
                    <a:pt x="3999" y="7570"/>
                  </a:lnTo>
                  <a:lnTo>
                    <a:pt x="4024" y="7570"/>
                  </a:lnTo>
                  <a:cubicBezTo>
                    <a:pt x="4037" y="7570"/>
                    <a:pt x="4049" y="7583"/>
                    <a:pt x="4062" y="7583"/>
                  </a:cubicBezTo>
                  <a:lnTo>
                    <a:pt x="4137" y="7583"/>
                  </a:lnTo>
                  <a:cubicBezTo>
                    <a:pt x="4087" y="7608"/>
                    <a:pt x="4112" y="7696"/>
                    <a:pt x="4112" y="7734"/>
                  </a:cubicBezTo>
                  <a:cubicBezTo>
                    <a:pt x="4049" y="7734"/>
                    <a:pt x="4100" y="7621"/>
                    <a:pt x="4062" y="7583"/>
                  </a:cubicBezTo>
                  <a:lnTo>
                    <a:pt x="3999" y="7583"/>
                  </a:lnTo>
                  <a:cubicBezTo>
                    <a:pt x="3961" y="7608"/>
                    <a:pt x="3986" y="7696"/>
                    <a:pt x="3986" y="7734"/>
                  </a:cubicBezTo>
                  <a:cubicBezTo>
                    <a:pt x="3911" y="7734"/>
                    <a:pt x="3949" y="7621"/>
                    <a:pt x="3936" y="7558"/>
                  </a:cubicBezTo>
                  <a:cubicBezTo>
                    <a:pt x="3946" y="7555"/>
                    <a:pt x="3954" y="7553"/>
                    <a:pt x="3961" y="7553"/>
                  </a:cubicBezTo>
                  <a:close/>
                  <a:moveTo>
                    <a:pt x="4399" y="7544"/>
                  </a:moveTo>
                  <a:cubicBezTo>
                    <a:pt x="4407" y="7544"/>
                    <a:pt x="4409" y="7555"/>
                    <a:pt x="4401" y="7570"/>
                  </a:cubicBezTo>
                  <a:lnTo>
                    <a:pt x="4414" y="7583"/>
                  </a:lnTo>
                  <a:cubicBezTo>
                    <a:pt x="4433" y="7583"/>
                    <a:pt x="4452" y="7562"/>
                    <a:pt x="4481" y="7562"/>
                  </a:cubicBezTo>
                  <a:cubicBezTo>
                    <a:pt x="4491" y="7562"/>
                    <a:pt x="4502" y="7564"/>
                    <a:pt x="4514" y="7570"/>
                  </a:cubicBezTo>
                  <a:cubicBezTo>
                    <a:pt x="4552" y="7596"/>
                    <a:pt x="4552" y="7684"/>
                    <a:pt x="4552" y="7734"/>
                  </a:cubicBezTo>
                  <a:cubicBezTo>
                    <a:pt x="4477" y="7734"/>
                    <a:pt x="4552" y="7583"/>
                    <a:pt x="4464" y="7583"/>
                  </a:cubicBezTo>
                  <a:cubicBezTo>
                    <a:pt x="4364" y="7583"/>
                    <a:pt x="4414" y="7684"/>
                    <a:pt x="4414" y="7734"/>
                  </a:cubicBezTo>
                  <a:cubicBezTo>
                    <a:pt x="4364" y="7734"/>
                    <a:pt x="4376" y="7658"/>
                    <a:pt x="4376" y="7596"/>
                  </a:cubicBezTo>
                  <a:lnTo>
                    <a:pt x="4376" y="7558"/>
                  </a:lnTo>
                  <a:cubicBezTo>
                    <a:pt x="4386" y="7548"/>
                    <a:pt x="4394" y="7544"/>
                    <a:pt x="4399" y="7544"/>
                  </a:cubicBezTo>
                  <a:close/>
                  <a:moveTo>
                    <a:pt x="8823" y="7504"/>
                  </a:moveTo>
                  <a:cubicBezTo>
                    <a:pt x="8828" y="7504"/>
                    <a:pt x="8834" y="7505"/>
                    <a:pt x="8840" y="7508"/>
                  </a:cubicBezTo>
                  <a:cubicBezTo>
                    <a:pt x="8840" y="7560"/>
                    <a:pt x="8919" y="7586"/>
                    <a:pt x="8880" y="7586"/>
                  </a:cubicBezTo>
                  <a:cubicBezTo>
                    <a:pt x="8872" y="7586"/>
                    <a:pt x="8859" y="7585"/>
                    <a:pt x="8840" y="7583"/>
                  </a:cubicBezTo>
                  <a:lnTo>
                    <a:pt x="8840" y="7583"/>
                  </a:lnTo>
                  <a:cubicBezTo>
                    <a:pt x="8840" y="7621"/>
                    <a:pt x="8853" y="7658"/>
                    <a:pt x="8865" y="7696"/>
                  </a:cubicBezTo>
                  <a:cubicBezTo>
                    <a:pt x="8865" y="7709"/>
                    <a:pt x="8870" y="7712"/>
                    <a:pt x="8875" y="7712"/>
                  </a:cubicBezTo>
                  <a:cubicBezTo>
                    <a:pt x="8880" y="7712"/>
                    <a:pt x="8885" y="7710"/>
                    <a:pt x="8890" y="7710"/>
                  </a:cubicBezTo>
                  <a:cubicBezTo>
                    <a:pt x="8897" y="7710"/>
                    <a:pt x="8903" y="7714"/>
                    <a:pt x="8903" y="7734"/>
                  </a:cubicBezTo>
                  <a:cubicBezTo>
                    <a:pt x="8895" y="7736"/>
                    <a:pt x="8887" y="7736"/>
                    <a:pt x="8881" y="7736"/>
                  </a:cubicBezTo>
                  <a:cubicBezTo>
                    <a:pt x="8787" y="7736"/>
                    <a:pt x="8848" y="7583"/>
                    <a:pt x="8777" y="7583"/>
                  </a:cubicBezTo>
                  <a:cubicBezTo>
                    <a:pt x="8769" y="7559"/>
                    <a:pt x="8771" y="7550"/>
                    <a:pt x="8781" y="7550"/>
                  </a:cubicBezTo>
                  <a:cubicBezTo>
                    <a:pt x="8786" y="7550"/>
                    <a:pt x="8793" y="7553"/>
                    <a:pt x="8802" y="7558"/>
                  </a:cubicBezTo>
                  <a:cubicBezTo>
                    <a:pt x="8792" y="7527"/>
                    <a:pt x="8799" y="7504"/>
                    <a:pt x="8823" y="7504"/>
                  </a:cubicBezTo>
                  <a:close/>
                  <a:moveTo>
                    <a:pt x="4690" y="7573"/>
                  </a:moveTo>
                  <a:cubicBezTo>
                    <a:pt x="4741" y="7573"/>
                    <a:pt x="4797" y="7605"/>
                    <a:pt x="4804" y="7658"/>
                  </a:cubicBezTo>
                  <a:cubicBezTo>
                    <a:pt x="4804" y="7712"/>
                    <a:pt x="4759" y="7737"/>
                    <a:pt x="4710" y="7737"/>
                  </a:cubicBezTo>
                  <a:cubicBezTo>
                    <a:pt x="4656" y="7737"/>
                    <a:pt x="4597" y="7706"/>
                    <a:pt x="4590" y="7646"/>
                  </a:cubicBezTo>
                  <a:lnTo>
                    <a:pt x="4590" y="7646"/>
                  </a:lnTo>
                  <a:lnTo>
                    <a:pt x="4602" y="7658"/>
                  </a:lnTo>
                  <a:cubicBezTo>
                    <a:pt x="4602" y="7599"/>
                    <a:pt x="4645" y="7573"/>
                    <a:pt x="4690" y="7573"/>
                  </a:cubicBezTo>
                  <a:close/>
                  <a:moveTo>
                    <a:pt x="11336" y="7556"/>
                  </a:moveTo>
                  <a:cubicBezTo>
                    <a:pt x="11365" y="7556"/>
                    <a:pt x="11399" y="7576"/>
                    <a:pt x="11393" y="7596"/>
                  </a:cubicBezTo>
                  <a:lnTo>
                    <a:pt x="11355" y="7583"/>
                  </a:lnTo>
                  <a:cubicBezTo>
                    <a:pt x="11345" y="7580"/>
                    <a:pt x="11338" y="7579"/>
                    <a:pt x="11334" y="7579"/>
                  </a:cubicBezTo>
                  <a:cubicBezTo>
                    <a:pt x="11296" y="7579"/>
                    <a:pt x="11405" y="7658"/>
                    <a:pt x="11405" y="7658"/>
                  </a:cubicBezTo>
                  <a:lnTo>
                    <a:pt x="11418" y="7684"/>
                  </a:lnTo>
                  <a:cubicBezTo>
                    <a:pt x="11424" y="7723"/>
                    <a:pt x="11399" y="7738"/>
                    <a:pt x="11370" y="7738"/>
                  </a:cubicBezTo>
                  <a:cubicBezTo>
                    <a:pt x="11336" y="7738"/>
                    <a:pt x="11298" y="7717"/>
                    <a:pt x="11305" y="7696"/>
                  </a:cubicBezTo>
                  <a:lnTo>
                    <a:pt x="11305" y="7696"/>
                  </a:lnTo>
                  <a:cubicBezTo>
                    <a:pt x="11313" y="7704"/>
                    <a:pt x="11339" y="7716"/>
                    <a:pt x="11361" y="7716"/>
                  </a:cubicBezTo>
                  <a:cubicBezTo>
                    <a:pt x="11375" y="7716"/>
                    <a:pt x="11388" y="7711"/>
                    <a:pt x="11393" y="7696"/>
                  </a:cubicBezTo>
                  <a:cubicBezTo>
                    <a:pt x="11393" y="7646"/>
                    <a:pt x="11317" y="7646"/>
                    <a:pt x="11305" y="7621"/>
                  </a:cubicBezTo>
                  <a:cubicBezTo>
                    <a:pt x="11287" y="7573"/>
                    <a:pt x="11309" y="7556"/>
                    <a:pt x="11336" y="7556"/>
                  </a:cubicBezTo>
                  <a:close/>
                  <a:moveTo>
                    <a:pt x="4188" y="7583"/>
                  </a:moveTo>
                  <a:cubicBezTo>
                    <a:pt x="4238" y="7608"/>
                    <a:pt x="4238" y="7633"/>
                    <a:pt x="4250" y="7747"/>
                  </a:cubicBezTo>
                  <a:cubicBezTo>
                    <a:pt x="4162" y="7747"/>
                    <a:pt x="4238" y="7608"/>
                    <a:pt x="4162" y="7583"/>
                  </a:cubicBezTo>
                  <a:close/>
                  <a:moveTo>
                    <a:pt x="11493" y="7684"/>
                  </a:moveTo>
                  <a:cubicBezTo>
                    <a:pt x="11504" y="7757"/>
                    <a:pt x="11575" y="7735"/>
                    <a:pt x="11613" y="7753"/>
                  </a:cubicBezTo>
                  <a:lnTo>
                    <a:pt x="11613" y="7753"/>
                  </a:lnTo>
                  <a:cubicBezTo>
                    <a:pt x="11612" y="7742"/>
                    <a:pt x="11614" y="7727"/>
                    <a:pt x="11619" y="7709"/>
                  </a:cubicBezTo>
                  <a:cubicBezTo>
                    <a:pt x="11621" y="7704"/>
                    <a:pt x="11622" y="7700"/>
                    <a:pt x="11623" y="7695"/>
                  </a:cubicBezTo>
                  <a:lnTo>
                    <a:pt x="11623" y="7695"/>
                  </a:lnTo>
                  <a:lnTo>
                    <a:pt x="11632" y="7696"/>
                  </a:lnTo>
                  <a:lnTo>
                    <a:pt x="11632" y="7696"/>
                  </a:lnTo>
                  <a:lnTo>
                    <a:pt x="11624" y="7692"/>
                  </a:lnTo>
                  <a:lnTo>
                    <a:pt x="11624" y="7692"/>
                  </a:lnTo>
                  <a:cubicBezTo>
                    <a:pt x="11624" y="7693"/>
                    <a:pt x="11623" y="7694"/>
                    <a:pt x="11623" y="7695"/>
                  </a:cubicBezTo>
                  <a:lnTo>
                    <a:pt x="11623" y="7695"/>
                  </a:lnTo>
                  <a:lnTo>
                    <a:pt x="11493" y="7684"/>
                  </a:lnTo>
                  <a:close/>
                  <a:moveTo>
                    <a:pt x="4841" y="7570"/>
                  </a:moveTo>
                  <a:cubicBezTo>
                    <a:pt x="4879" y="7570"/>
                    <a:pt x="4879" y="7596"/>
                    <a:pt x="4879" y="7596"/>
                  </a:cubicBezTo>
                  <a:cubicBezTo>
                    <a:pt x="4892" y="7583"/>
                    <a:pt x="4911" y="7577"/>
                    <a:pt x="4931" y="7577"/>
                  </a:cubicBezTo>
                  <a:cubicBezTo>
                    <a:pt x="4951" y="7577"/>
                    <a:pt x="4973" y="7583"/>
                    <a:pt x="4992" y="7596"/>
                  </a:cubicBezTo>
                  <a:cubicBezTo>
                    <a:pt x="5043" y="7633"/>
                    <a:pt x="5030" y="7709"/>
                    <a:pt x="5030" y="7759"/>
                  </a:cubicBezTo>
                  <a:cubicBezTo>
                    <a:pt x="4942" y="7759"/>
                    <a:pt x="5030" y="7596"/>
                    <a:pt x="4942" y="7596"/>
                  </a:cubicBezTo>
                  <a:cubicBezTo>
                    <a:pt x="4841" y="7596"/>
                    <a:pt x="4892" y="7696"/>
                    <a:pt x="4892" y="7747"/>
                  </a:cubicBezTo>
                  <a:cubicBezTo>
                    <a:pt x="4816" y="7747"/>
                    <a:pt x="4854" y="7633"/>
                    <a:pt x="4841" y="7570"/>
                  </a:cubicBezTo>
                  <a:close/>
                  <a:moveTo>
                    <a:pt x="9017" y="7568"/>
                  </a:moveTo>
                  <a:cubicBezTo>
                    <a:pt x="9077" y="7568"/>
                    <a:pt x="9114" y="7634"/>
                    <a:pt x="9104" y="7684"/>
                  </a:cubicBezTo>
                  <a:lnTo>
                    <a:pt x="8966" y="7658"/>
                  </a:lnTo>
                  <a:lnTo>
                    <a:pt x="8966" y="7658"/>
                  </a:lnTo>
                  <a:cubicBezTo>
                    <a:pt x="8979" y="7759"/>
                    <a:pt x="9079" y="7696"/>
                    <a:pt x="9104" y="7759"/>
                  </a:cubicBezTo>
                  <a:lnTo>
                    <a:pt x="9041" y="7759"/>
                  </a:lnTo>
                  <a:cubicBezTo>
                    <a:pt x="8966" y="7747"/>
                    <a:pt x="8878" y="7646"/>
                    <a:pt x="8966" y="7583"/>
                  </a:cubicBezTo>
                  <a:cubicBezTo>
                    <a:pt x="8984" y="7573"/>
                    <a:pt x="9001" y="7568"/>
                    <a:pt x="9017" y="7568"/>
                  </a:cubicBezTo>
                  <a:close/>
                  <a:moveTo>
                    <a:pt x="10349" y="7721"/>
                  </a:moveTo>
                  <a:cubicBezTo>
                    <a:pt x="10399" y="7734"/>
                    <a:pt x="10374" y="7734"/>
                    <a:pt x="10362" y="7759"/>
                  </a:cubicBezTo>
                  <a:lnTo>
                    <a:pt x="10374" y="7759"/>
                  </a:lnTo>
                  <a:cubicBezTo>
                    <a:pt x="10370" y="7763"/>
                    <a:pt x="10366" y="7765"/>
                    <a:pt x="10361" y="7765"/>
                  </a:cubicBezTo>
                  <a:cubicBezTo>
                    <a:pt x="10339" y="7765"/>
                    <a:pt x="10318" y="7721"/>
                    <a:pt x="10349" y="7721"/>
                  </a:cubicBezTo>
                  <a:close/>
                  <a:moveTo>
                    <a:pt x="11613" y="7753"/>
                  </a:moveTo>
                  <a:cubicBezTo>
                    <a:pt x="11614" y="7761"/>
                    <a:pt x="11616" y="7768"/>
                    <a:pt x="11618" y="7773"/>
                  </a:cubicBezTo>
                  <a:lnTo>
                    <a:pt x="11618" y="7773"/>
                  </a:lnTo>
                  <a:cubicBezTo>
                    <a:pt x="11623" y="7773"/>
                    <a:pt x="11627" y="7772"/>
                    <a:pt x="11632" y="7772"/>
                  </a:cubicBezTo>
                  <a:cubicBezTo>
                    <a:pt x="11628" y="7763"/>
                    <a:pt x="11621" y="7757"/>
                    <a:pt x="11613" y="7753"/>
                  </a:cubicBezTo>
                  <a:close/>
                  <a:moveTo>
                    <a:pt x="9187" y="7550"/>
                  </a:moveTo>
                  <a:cubicBezTo>
                    <a:pt x="9188" y="7566"/>
                    <a:pt x="9225" y="7611"/>
                    <a:pt x="9238" y="7620"/>
                  </a:cubicBezTo>
                  <a:lnTo>
                    <a:pt x="9238" y="7620"/>
                  </a:lnTo>
                  <a:cubicBezTo>
                    <a:pt x="9234" y="7620"/>
                    <a:pt x="9230" y="7620"/>
                    <a:pt x="9226" y="7620"/>
                  </a:cubicBezTo>
                  <a:cubicBezTo>
                    <a:pt x="9117" y="7620"/>
                    <a:pt x="9255" y="7748"/>
                    <a:pt x="9255" y="7772"/>
                  </a:cubicBezTo>
                  <a:cubicBezTo>
                    <a:pt x="9247" y="7773"/>
                    <a:pt x="9240" y="7774"/>
                    <a:pt x="9234" y="7774"/>
                  </a:cubicBezTo>
                  <a:cubicBezTo>
                    <a:pt x="9138" y="7774"/>
                    <a:pt x="9200" y="7608"/>
                    <a:pt x="9129" y="7608"/>
                  </a:cubicBezTo>
                  <a:lnTo>
                    <a:pt x="9129" y="7583"/>
                  </a:lnTo>
                  <a:cubicBezTo>
                    <a:pt x="9140" y="7587"/>
                    <a:pt x="9147" y="7589"/>
                    <a:pt x="9151" y="7589"/>
                  </a:cubicBezTo>
                  <a:cubicBezTo>
                    <a:pt x="9168" y="7589"/>
                    <a:pt x="9136" y="7556"/>
                    <a:pt x="9166" y="7556"/>
                  </a:cubicBezTo>
                  <a:cubicBezTo>
                    <a:pt x="9169" y="7556"/>
                    <a:pt x="9174" y="7557"/>
                    <a:pt x="9180" y="7558"/>
                  </a:cubicBezTo>
                  <a:lnTo>
                    <a:pt x="9187" y="7550"/>
                  </a:lnTo>
                  <a:close/>
                  <a:moveTo>
                    <a:pt x="7612" y="7743"/>
                  </a:moveTo>
                  <a:cubicBezTo>
                    <a:pt x="7632" y="7743"/>
                    <a:pt x="7659" y="7763"/>
                    <a:pt x="7633" y="7772"/>
                  </a:cubicBezTo>
                  <a:cubicBezTo>
                    <a:pt x="7627" y="7778"/>
                    <a:pt x="7620" y="7781"/>
                    <a:pt x="7614" y="7781"/>
                  </a:cubicBezTo>
                  <a:cubicBezTo>
                    <a:pt x="7608" y="7781"/>
                    <a:pt x="7602" y="7778"/>
                    <a:pt x="7595" y="7772"/>
                  </a:cubicBezTo>
                  <a:lnTo>
                    <a:pt x="7595" y="7759"/>
                  </a:lnTo>
                  <a:cubicBezTo>
                    <a:pt x="7595" y="7747"/>
                    <a:pt x="7603" y="7743"/>
                    <a:pt x="7612" y="7743"/>
                  </a:cubicBezTo>
                  <a:close/>
                  <a:moveTo>
                    <a:pt x="5055" y="7583"/>
                  </a:moveTo>
                  <a:cubicBezTo>
                    <a:pt x="5143" y="7583"/>
                    <a:pt x="5055" y="7709"/>
                    <a:pt x="5131" y="7747"/>
                  </a:cubicBezTo>
                  <a:cubicBezTo>
                    <a:pt x="5137" y="7749"/>
                    <a:pt x="5143" y="7750"/>
                    <a:pt x="5149" y="7750"/>
                  </a:cubicBezTo>
                  <a:cubicBezTo>
                    <a:pt x="5204" y="7750"/>
                    <a:pt x="5194" y="7643"/>
                    <a:pt x="5194" y="7608"/>
                  </a:cubicBezTo>
                  <a:cubicBezTo>
                    <a:pt x="5256" y="7608"/>
                    <a:pt x="5231" y="7671"/>
                    <a:pt x="5231" y="7734"/>
                  </a:cubicBezTo>
                  <a:lnTo>
                    <a:pt x="5231" y="7784"/>
                  </a:lnTo>
                  <a:cubicBezTo>
                    <a:pt x="5219" y="7784"/>
                    <a:pt x="5219" y="7772"/>
                    <a:pt x="5219" y="7747"/>
                  </a:cubicBezTo>
                  <a:lnTo>
                    <a:pt x="5206" y="7747"/>
                  </a:lnTo>
                  <a:cubicBezTo>
                    <a:pt x="5178" y="7747"/>
                    <a:pt x="5157" y="7768"/>
                    <a:pt x="5132" y="7768"/>
                  </a:cubicBezTo>
                  <a:cubicBezTo>
                    <a:pt x="5124" y="7768"/>
                    <a:pt x="5115" y="7765"/>
                    <a:pt x="5105" y="7759"/>
                  </a:cubicBezTo>
                  <a:cubicBezTo>
                    <a:pt x="5055" y="7734"/>
                    <a:pt x="5055" y="7646"/>
                    <a:pt x="5055" y="7583"/>
                  </a:cubicBezTo>
                  <a:close/>
                  <a:moveTo>
                    <a:pt x="5332" y="7603"/>
                  </a:moveTo>
                  <a:cubicBezTo>
                    <a:pt x="5349" y="7603"/>
                    <a:pt x="5354" y="7615"/>
                    <a:pt x="5344" y="7633"/>
                  </a:cubicBezTo>
                  <a:cubicBezTo>
                    <a:pt x="5355" y="7633"/>
                    <a:pt x="5375" y="7606"/>
                    <a:pt x="5397" y="7606"/>
                  </a:cubicBezTo>
                  <a:cubicBezTo>
                    <a:pt x="5400" y="7606"/>
                    <a:pt x="5404" y="7606"/>
                    <a:pt x="5407" y="7608"/>
                  </a:cubicBezTo>
                  <a:lnTo>
                    <a:pt x="5470" y="7646"/>
                  </a:lnTo>
                  <a:cubicBezTo>
                    <a:pt x="5489" y="7617"/>
                    <a:pt x="5506" y="7605"/>
                    <a:pt x="5521" y="7605"/>
                  </a:cubicBezTo>
                  <a:cubicBezTo>
                    <a:pt x="5577" y="7605"/>
                    <a:pt x="5608" y="7763"/>
                    <a:pt x="5608" y="7796"/>
                  </a:cubicBezTo>
                  <a:lnTo>
                    <a:pt x="5608" y="7796"/>
                  </a:lnTo>
                  <a:cubicBezTo>
                    <a:pt x="5542" y="7781"/>
                    <a:pt x="5616" y="7646"/>
                    <a:pt x="5520" y="7646"/>
                  </a:cubicBezTo>
                  <a:cubicBezTo>
                    <a:pt x="5432" y="7646"/>
                    <a:pt x="5483" y="7747"/>
                    <a:pt x="5483" y="7797"/>
                  </a:cubicBezTo>
                  <a:cubicBezTo>
                    <a:pt x="5407" y="7797"/>
                    <a:pt x="5483" y="7633"/>
                    <a:pt x="5395" y="7633"/>
                  </a:cubicBezTo>
                  <a:cubicBezTo>
                    <a:pt x="5307" y="7633"/>
                    <a:pt x="5357" y="7747"/>
                    <a:pt x="5357" y="7784"/>
                  </a:cubicBezTo>
                  <a:cubicBezTo>
                    <a:pt x="5294" y="7784"/>
                    <a:pt x="5319" y="7671"/>
                    <a:pt x="5307" y="7608"/>
                  </a:cubicBezTo>
                  <a:cubicBezTo>
                    <a:pt x="5317" y="7605"/>
                    <a:pt x="5325" y="7603"/>
                    <a:pt x="5332" y="7603"/>
                  </a:cubicBezTo>
                  <a:close/>
                  <a:moveTo>
                    <a:pt x="9280" y="7608"/>
                  </a:moveTo>
                  <a:cubicBezTo>
                    <a:pt x="9368" y="7621"/>
                    <a:pt x="9280" y="7759"/>
                    <a:pt x="9381" y="7759"/>
                  </a:cubicBezTo>
                  <a:cubicBezTo>
                    <a:pt x="9469" y="7759"/>
                    <a:pt x="9419" y="7671"/>
                    <a:pt x="9419" y="7621"/>
                  </a:cubicBezTo>
                  <a:lnTo>
                    <a:pt x="9419" y="7621"/>
                  </a:lnTo>
                  <a:cubicBezTo>
                    <a:pt x="9482" y="7633"/>
                    <a:pt x="9456" y="7734"/>
                    <a:pt x="9469" y="7797"/>
                  </a:cubicBezTo>
                  <a:cubicBezTo>
                    <a:pt x="9431" y="7797"/>
                    <a:pt x="9444" y="7772"/>
                    <a:pt x="9431" y="7759"/>
                  </a:cubicBezTo>
                  <a:cubicBezTo>
                    <a:pt x="9408" y="7793"/>
                    <a:pt x="9388" y="7807"/>
                    <a:pt x="9370" y="7807"/>
                  </a:cubicBezTo>
                  <a:cubicBezTo>
                    <a:pt x="9310" y="7807"/>
                    <a:pt x="9277" y="7650"/>
                    <a:pt x="9268" y="7621"/>
                  </a:cubicBezTo>
                  <a:lnTo>
                    <a:pt x="9280" y="7608"/>
                  </a:lnTo>
                  <a:close/>
                  <a:moveTo>
                    <a:pt x="5651" y="7628"/>
                  </a:moveTo>
                  <a:cubicBezTo>
                    <a:pt x="5665" y="7628"/>
                    <a:pt x="5671" y="7640"/>
                    <a:pt x="5671" y="7658"/>
                  </a:cubicBezTo>
                  <a:cubicBezTo>
                    <a:pt x="5695" y="7658"/>
                    <a:pt x="5723" y="7634"/>
                    <a:pt x="5751" y="7634"/>
                  </a:cubicBezTo>
                  <a:cubicBezTo>
                    <a:pt x="5767" y="7634"/>
                    <a:pt x="5783" y="7643"/>
                    <a:pt x="5797" y="7671"/>
                  </a:cubicBezTo>
                  <a:cubicBezTo>
                    <a:pt x="5803" y="7673"/>
                    <a:pt x="5808" y="7673"/>
                    <a:pt x="5813" y="7673"/>
                  </a:cubicBezTo>
                  <a:cubicBezTo>
                    <a:pt x="5844" y="7673"/>
                    <a:pt x="5865" y="7651"/>
                    <a:pt x="5888" y="7651"/>
                  </a:cubicBezTo>
                  <a:cubicBezTo>
                    <a:pt x="5895" y="7651"/>
                    <a:pt x="5903" y="7653"/>
                    <a:pt x="5910" y="7658"/>
                  </a:cubicBezTo>
                  <a:lnTo>
                    <a:pt x="5898" y="7658"/>
                  </a:lnTo>
                  <a:cubicBezTo>
                    <a:pt x="5948" y="7684"/>
                    <a:pt x="5935" y="7772"/>
                    <a:pt x="5935" y="7822"/>
                  </a:cubicBezTo>
                  <a:cubicBezTo>
                    <a:pt x="5860" y="7822"/>
                    <a:pt x="5935" y="7671"/>
                    <a:pt x="5847" y="7671"/>
                  </a:cubicBezTo>
                  <a:cubicBezTo>
                    <a:pt x="5759" y="7671"/>
                    <a:pt x="5810" y="7772"/>
                    <a:pt x="5810" y="7809"/>
                  </a:cubicBezTo>
                  <a:cubicBezTo>
                    <a:pt x="5734" y="7809"/>
                    <a:pt x="5810" y="7658"/>
                    <a:pt x="5722" y="7658"/>
                  </a:cubicBezTo>
                  <a:cubicBezTo>
                    <a:pt x="5634" y="7658"/>
                    <a:pt x="5684" y="7759"/>
                    <a:pt x="5684" y="7809"/>
                  </a:cubicBezTo>
                  <a:cubicBezTo>
                    <a:pt x="5621" y="7809"/>
                    <a:pt x="5646" y="7684"/>
                    <a:pt x="5634" y="7633"/>
                  </a:cubicBezTo>
                  <a:cubicBezTo>
                    <a:pt x="5640" y="7630"/>
                    <a:pt x="5646" y="7628"/>
                    <a:pt x="5651" y="7628"/>
                  </a:cubicBezTo>
                  <a:close/>
                  <a:moveTo>
                    <a:pt x="10663" y="7772"/>
                  </a:moveTo>
                  <a:cubicBezTo>
                    <a:pt x="10680" y="7772"/>
                    <a:pt x="10705" y="7793"/>
                    <a:pt x="10689" y="7809"/>
                  </a:cubicBezTo>
                  <a:lnTo>
                    <a:pt x="10701" y="7822"/>
                  </a:lnTo>
                  <a:cubicBezTo>
                    <a:pt x="10676" y="7822"/>
                    <a:pt x="10664" y="7822"/>
                    <a:pt x="10651" y="7797"/>
                  </a:cubicBezTo>
                  <a:cubicBezTo>
                    <a:pt x="10646" y="7779"/>
                    <a:pt x="10653" y="7772"/>
                    <a:pt x="10663" y="7772"/>
                  </a:cubicBezTo>
                  <a:close/>
                  <a:moveTo>
                    <a:pt x="9553" y="7653"/>
                  </a:moveTo>
                  <a:cubicBezTo>
                    <a:pt x="9598" y="7653"/>
                    <a:pt x="9649" y="7697"/>
                    <a:pt x="9658" y="7747"/>
                  </a:cubicBezTo>
                  <a:cubicBezTo>
                    <a:pt x="9658" y="7755"/>
                    <a:pt x="9644" y="7758"/>
                    <a:pt x="9625" y="7758"/>
                  </a:cubicBezTo>
                  <a:cubicBezTo>
                    <a:pt x="9586" y="7758"/>
                    <a:pt x="9528" y="7747"/>
                    <a:pt x="9519" y="7747"/>
                  </a:cubicBezTo>
                  <a:lnTo>
                    <a:pt x="9519" y="7747"/>
                  </a:lnTo>
                  <a:cubicBezTo>
                    <a:pt x="9532" y="7835"/>
                    <a:pt x="9645" y="7784"/>
                    <a:pt x="9670" y="7835"/>
                  </a:cubicBezTo>
                  <a:lnTo>
                    <a:pt x="9658" y="7835"/>
                  </a:lnTo>
                  <a:cubicBezTo>
                    <a:pt x="9651" y="7836"/>
                    <a:pt x="9644" y="7836"/>
                    <a:pt x="9636" y="7836"/>
                  </a:cubicBezTo>
                  <a:cubicBezTo>
                    <a:pt x="9569" y="7836"/>
                    <a:pt x="9460" y="7787"/>
                    <a:pt x="9494" y="7696"/>
                  </a:cubicBezTo>
                  <a:cubicBezTo>
                    <a:pt x="9507" y="7666"/>
                    <a:pt x="9529" y="7653"/>
                    <a:pt x="9553" y="7653"/>
                  </a:cubicBezTo>
                  <a:close/>
                  <a:moveTo>
                    <a:pt x="6304" y="7679"/>
                  </a:moveTo>
                  <a:cubicBezTo>
                    <a:pt x="6318" y="7679"/>
                    <a:pt x="6325" y="7693"/>
                    <a:pt x="6325" y="7721"/>
                  </a:cubicBezTo>
                  <a:lnTo>
                    <a:pt x="6325" y="7709"/>
                  </a:lnTo>
                  <a:cubicBezTo>
                    <a:pt x="6354" y="7709"/>
                    <a:pt x="6368" y="7688"/>
                    <a:pt x="6394" y="7688"/>
                  </a:cubicBezTo>
                  <a:cubicBezTo>
                    <a:pt x="6403" y="7688"/>
                    <a:pt x="6413" y="7690"/>
                    <a:pt x="6426" y="7696"/>
                  </a:cubicBezTo>
                  <a:cubicBezTo>
                    <a:pt x="6476" y="7721"/>
                    <a:pt x="6476" y="7809"/>
                    <a:pt x="6476" y="7860"/>
                  </a:cubicBezTo>
                  <a:cubicBezTo>
                    <a:pt x="6388" y="7860"/>
                    <a:pt x="6476" y="7709"/>
                    <a:pt x="6376" y="7709"/>
                  </a:cubicBezTo>
                  <a:cubicBezTo>
                    <a:pt x="6288" y="7709"/>
                    <a:pt x="6338" y="7809"/>
                    <a:pt x="6338" y="7847"/>
                  </a:cubicBezTo>
                  <a:lnTo>
                    <a:pt x="6300" y="7847"/>
                  </a:lnTo>
                  <a:cubicBezTo>
                    <a:pt x="6300" y="7797"/>
                    <a:pt x="6300" y="7734"/>
                    <a:pt x="6288" y="7684"/>
                  </a:cubicBezTo>
                  <a:cubicBezTo>
                    <a:pt x="6294" y="7680"/>
                    <a:pt x="6299" y="7679"/>
                    <a:pt x="6304" y="7679"/>
                  </a:cubicBezTo>
                  <a:close/>
                  <a:moveTo>
                    <a:pt x="9708" y="7684"/>
                  </a:moveTo>
                  <a:cubicBezTo>
                    <a:pt x="9733" y="7684"/>
                    <a:pt x="9746" y="7696"/>
                    <a:pt x="9746" y="7721"/>
                  </a:cubicBezTo>
                  <a:cubicBezTo>
                    <a:pt x="9746" y="7721"/>
                    <a:pt x="9755" y="7694"/>
                    <a:pt x="9773" y="7694"/>
                  </a:cubicBezTo>
                  <a:cubicBezTo>
                    <a:pt x="9776" y="7694"/>
                    <a:pt x="9780" y="7694"/>
                    <a:pt x="9783" y="7696"/>
                  </a:cubicBezTo>
                  <a:lnTo>
                    <a:pt x="9796" y="7696"/>
                  </a:lnTo>
                  <a:cubicBezTo>
                    <a:pt x="9808" y="7696"/>
                    <a:pt x="9808" y="7709"/>
                    <a:pt x="9808" y="7734"/>
                  </a:cubicBezTo>
                  <a:cubicBezTo>
                    <a:pt x="9797" y="7729"/>
                    <a:pt x="9788" y="7727"/>
                    <a:pt x="9781" y="7727"/>
                  </a:cubicBezTo>
                  <a:cubicBezTo>
                    <a:pt x="9729" y="7727"/>
                    <a:pt x="9758" y="7827"/>
                    <a:pt x="9758" y="7860"/>
                  </a:cubicBezTo>
                  <a:cubicBezTo>
                    <a:pt x="9695" y="7847"/>
                    <a:pt x="9708" y="7747"/>
                    <a:pt x="9708" y="7684"/>
                  </a:cubicBezTo>
                  <a:close/>
                  <a:moveTo>
                    <a:pt x="11883" y="7671"/>
                  </a:moveTo>
                  <a:lnTo>
                    <a:pt x="11883" y="7671"/>
                  </a:lnTo>
                  <a:cubicBezTo>
                    <a:pt x="11959" y="7684"/>
                    <a:pt x="11896" y="7822"/>
                    <a:pt x="11971" y="7822"/>
                  </a:cubicBezTo>
                  <a:cubicBezTo>
                    <a:pt x="11989" y="7822"/>
                    <a:pt x="12001" y="7818"/>
                    <a:pt x="12009" y="7812"/>
                  </a:cubicBezTo>
                  <a:lnTo>
                    <a:pt x="12009" y="7812"/>
                  </a:lnTo>
                  <a:cubicBezTo>
                    <a:pt x="12010" y="7824"/>
                    <a:pt x="12013" y="7836"/>
                    <a:pt x="12021" y="7845"/>
                  </a:cubicBezTo>
                  <a:lnTo>
                    <a:pt x="12021" y="7845"/>
                  </a:lnTo>
                  <a:lnTo>
                    <a:pt x="12010" y="7812"/>
                  </a:lnTo>
                  <a:lnTo>
                    <a:pt x="12010" y="7812"/>
                  </a:lnTo>
                  <a:cubicBezTo>
                    <a:pt x="12010" y="7812"/>
                    <a:pt x="12009" y="7812"/>
                    <a:pt x="12009" y="7812"/>
                  </a:cubicBezTo>
                  <a:lnTo>
                    <a:pt x="12009" y="7812"/>
                  </a:lnTo>
                  <a:cubicBezTo>
                    <a:pt x="12009" y="7811"/>
                    <a:pt x="12009" y="7810"/>
                    <a:pt x="12009" y="7809"/>
                  </a:cubicBezTo>
                  <a:lnTo>
                    <a:pt x="12009" y="7809"/>
                  </a:lnTo>
                  <a:lnTo>
                    <a:pt x="12010" y="7812"/>
                  </a:lnTo>
                  <a:lnTo>
                    <a:pt x="12010" y="7812"/>
                  </a:lnTo>
                  <a:cubicBezTo>
                    <a:pt x="12041" y="7788"/>
                    <a:pt x="12009" y="7726"/>
                    <a:pt x="12009" y="7696"/>
                  </a:cubicBezTo>
                  <a:cubicBezTo>
                    <a:pt x="12072" y="7696"/>
                    <a:pt x="12047" y="7809"/>
                    <a:pt x="12059" y="7860"/>
                  </a:cubicBezTo>
                  <a:cubicBezTo>
                    <a:pt x="12041" y="7860"/>
                    <a:pt x="12029" y="7854"/>
                    <a:pt x="12021" y="7845"/>
                  </a:cubicBezTo>
                  <a:lnTo>
                    <a:pt x="12021" y="7845"/>
                  </a:lnTo>
                  <a:lnTo>
                    <a:pt x="12022" y="7847"/>
                  </a:lnTo>
                  <a:cubicBezTo>
                    <a:pt x="12013" y="7847"/>
                    <a:pt x="11994" y="7858"/>
                    <a:pt x="11970" y="7858"/>
                  </a:cubicBezTo>
                  <a:cubicBezTo>
                    <a:pt x="11959" y="7858"/>
                    <a:pt x="11946" y="7855"/>
                    <a:pt x="11934" y="7847"/>
                  </a:cubicBezTo>
                  <a:cubicBezTo>
                    <a:pt x="11896" y="7809"/>
                    <a:pt x="11883" y="7721"/>
                    <a:pt x="11883" y="7671"/>
                  </a:cubicBezTo>
                  <a:close/>
                  <a:moveTo>
                    <a:pt x="6652" y="7860"/>
                  </a:moveTo>
                  <a:cubicBezTo>
                    <a:pt x="6656" y="7860"/>
                    <a:pt x="6660" y="7860"/>
                    <a:pt x="6665" y="7861"/>
                  </a:cubicBezTo>
                  <a:lnTo>
                    <a:pt x="6665" y="7861"/>
                  </a:lnTo>
                  <a:cubicBezTo>
                    <a:pt x="6665" y="7861"/>
                    <a:pt x="6665" y="7860"/>
                    <a:pt x="6665" y="7860"/>
                  </a:cubicBezTo>
                  <a:close/>
                  <a:moveTo>
                    <a:pt x="6564" y="7696"/>
                  </a:moveTo>
                  <a:lnTo>
                    <a:pt x="6577" y="7872"/>
                  </a:lnTo>
                  <a:cubicBezTo>
                    <a:pt x="6501" y="7872"/>
                    <a:pt x="6526" y="7772"/>
                    <a:pt x="6526" y="7709"/>
                  </a:cubicBezTo>
                  <a:lnTo>
                    <a:pt x="6526" y="7696"/>
                  </a:lnTo>
                  <a:close/>
                  <a:moveTo>
                    <a:pt x="10035" y="7885"/>
                  </a:moveTo>
                  <a:cubicBezTo>
                    <a:pt x="10028" y="7885"/>
                    <a:pt x="10023" y="7885"/>
                    <a:pt x="10019" y="7886"/>
                  </a:cubicBezTo>
                  <a:lnTo>
                    <a:pt x="10019" y="7886"/>
                  </a:lnTo>
                  <a:cubicBezTo>
                    <a:pt x="10024" y="7885"/>
                    <a:pt x="10029" y="7885"/>
                    <a:pt x="10035" y="7885"/>
                  </a:cubicBezTo>
                  <a:close/>
                  <a:moveTo>
                    <a:pt x="6614" y="7633"/>
                  </a:moveTo>
                  <a:cubicBezTo>
                    <a:pt x="6677" y="7633"/>
                    <a:pt x="6665" y="7684"/>
                    <a:pt x="6665" y="7747"/>
                  </a:cubicBezTo>
                  <a:cubicBezTo>
                    <a:pt x="6690" y="7747"/>
                    <a:pt x="6728" y="7731"/>
                    <a:pt x="6759" y="7731"/>
                  </a:cubicBezTo>
                  <a:cubicBezTo>
                    <a:pt x="6791" y="7731"/>
                    <a:pt x="6816" y="7747"/>
                    <a:pt x="6816" y="7809"/>
                  </a:cubicBezTo>
                  <a:cubicBezTo>
                    <a:pt x="6816" y="7870"/>
                    <a:pt x="6794" y="7887"/>
                    <a:pt x="6765" y="7887"/>
                  </a:cubicBezTo>
                  <a:cubicBezTo>
                    <a:pt x="6733" y="7887"/>
                    <a:pt x="6693" y="7867"/>
                    <a:pt x="6665" y="7861"/>
                  </a:cubicBezTo>
                  <a:lnTo>
                    <a:pt x="6665" y="7861"/>
                  </a:lnTo>
                  <a:cubicBezTo>
                    <a:pt x="6665" y="7884"/>
                    <a:pt x="6662" y="7892"/>
                    <a:pt x="6659" y="7892"/>
                  </a:cubicBezTo>
                  <a:cubicBezTo>
                    <a:pt x="6651" y="7892"/>
                    <a:pt x="6640" y="7852"/>
                    <a:pt x="6640" y="7835"/>
                  </a:cubicBezTo>
                  <a:cubicBezTo>
                    <a:pt x="6627" y="7772"/>
                    <a:pt x="6614" y="7696"/>
                    <a:pt x="6614" y="7633"/>
                  </a:cubicBezTo>
                  <a:close/>
                  <a:moveTo>
                    <a:pt x="11082" y="7845"/>
                  </a:moveTo>
                  <a:cubicBezTo>
                    <a:pt x="11085" y="7845"/>
                    <a:pt x="11088" y="7846"/>
                    <a:pt x="11091" y="7847"/>
                  </a:cubicBezTo>
                  <a:lnTo>
                    <a:pt x="11104" y="7860"/>
                  </a:lnTo>
                  <a:cubicBezTo>
                    <a:pt x="11116" y="7872"/>
                    <a:pt x="11129" y="7885"/>
                    <a:pt x="11116" y="7897"/>
                  </a:cubicBezTo>
                  <a:cubicBezTo>
                    <a:pt x="11082" y="7897"/>
                    <a:pt x="11058" y="7845"/>
                    <a:pt x="11082" y="7845"/>
                  </a:cubicBezTo>
                  <a:close/>
                  <a:moveTo>
                    <a:pt x="6023" y="7658"/>
                  </a:moveTo>
                  <a:cubicBezTo>
                    <a:pt x="6036" y="7709"/>
                    <a:pt x="6061" y="7759"/>
                    <a:pt x="6086" y="7797"/>
                  </a:cubicBezTo>
                  <a:cubicBezTo>
                    <a:pt x="6099" y="7747"/>
                    <a:pt x="6099" y="7671"/>
                    <a:pt x="6162" y="7671"/>
                  </a:cubicBezTo>
                  <a:cubicBezTo>
                    <a:pt x="6162" y="7693"/>
                    <a:pt x="6079" y="7906"/>
                    <a:pt x="6032" y="7906"/>
                  </a:cubicBezTo>
                  <a:cubicBezTo>
                    <a:pt x="6024" y="7906"/>
                    <a:pt x="6016" y="7900"/>
                    <a:pt x="6011" y="7885"/>
                  </a:cubicBezTo>
                  <a:cubicBezTo>
                    <a:pt x="6149" y="7860"/>
                    <a:pt x="6011" y="7709"/>
                    <a:pt x="5986" y="7658"/>
                  </a:cubicBezTo>
                  <a:close/>
                  <a:moveTo>
                    <a:pt x="12144" y="7724"/>
                  </a:moveTo>
                  <a:cubicBezTo>
                    <a:pt x="12221" y="7724"/>
                    <a:pt x="12235" y="7817"/>
                    <a:pt x="12251" y="7886"/>
                  </a:cubicBezTo>
                  <a:lnTo>
                    <a:pt x="12251" y="7886"/>
                  </a:lnTo>
                  <a:cubicBezTo>
                    <a:pt x="12247" y="7885"/>
                    <a:pt x="12242" y="7885"/>
                    <a:pt x="12235" y="7885"/>
                  </a:cubicBezTo>
                  <a:lnTo>
                    <a:pt x="12235" y="7885"/>
                  </a:lnTo>
                  <a:lnTo>
                    <a:pt x="12255" y="7905"/>
                  </a:lnTo>
                  <a:lnTo>
                    <a:pt x="12255" y="7905"/>
                  </a:lnTo>
                  <a:cubicBezTo>
                    <a:pt x="12256" y="7907"/>
                    <a:pt x="12256" y="7908"/>
                    <a:pt x="12257" y="7910"/>
                  </a:cubicBezTo>
                  <a:lnTo>
                    <a:pt x="12257" y="7910"/>
                  </a:lnTo>
                  <a:cubicBezTo>
                    <a:pt x="12220" y="7909"/>
                    <a:pt x="12174" y="7897"/>
                    <a:pt x="12223" y="7885"/>
                  </a:cubicBezTo>
                  <a:lnTo>
                    <a:pt x="12223" y="7885"/>
                  </a:lnTo>
                  <a:cubicBezTo>
                    <a:pt x="12198" y="7885"/>
                    <a:pt x="12178" y="7896"/>
                    <a:pt x="12160" y="7896"/>
                  </a:cubicBezTo>
                  <a:cubicBezTo>
                    <a:pt x="12152" y="7896"/>
                    <a:pt x="12143" y="7893"/>
                    <a:pt x="12135" y="7885"/>
                  </a:cubicBezTo>
                  <a:cubicBezTo>
                    <a:pt x="12058" y="7841"/>
                    <a:pt x="12124" y="7807"/>
                    <a:pt x="12184" y="7807"/>
                  </a:cubicBezTo>
                  <a:cubicBezTo>
                    <a:pt x="12193" y="7807"/>
                    <a:pt x="12202" y="7808"/>
                    <a:pt x="12210" y="7809"/>
                  </a:cubicBezTo>
                  <a:cubicBezTo>
                    <a:pt x="12198" y="7734"/>
                    <a:pt x="12122" y="7784"/>
                    <a:pt x="12097" y="7734"/>
                  </a:cubicBezTo>
                  <a:cubicBezTo>
                    <a:pt x="12115" y="7727"/>
                    <a:pt x="12131" y="7724"/>
                    <a:pt x="12144" y="7724"/>
                  </a:cubicBezTo>
                  <a:close/>
                  <a:moveTo>
                    <a:pt x="9950" y="7713"/>
                  </a:moveTo>
                  <a:cubicBezTo>
                    <a:pt x="10001" y="7713"/>
                    <a:pt x="10050" y="7747"/>
                    <a:pt x="10060" y="7797"/>
                  </a:cubicBezTo>
                  <a:cubicBezTo>
                    <a:pt x="10060" y="7835"/>
                    <a:pt x="10060" y="7872"/>
                    <a:pt x="10073" y="7910"/>
                  </a:cubicBezTo>
                  <a:cubicBezTo>
                    <a:pt x="10040" y="7910"/>
                    <a:pt x="9998" y="7891"/>
                    <a:pt x="10019" y="7886"/>
                  </a:cubicBezTo>
                  <a:lnTo>
                    <a:pt x="10019" y="7886"/>
                  </a:lnTo>
                  <a:cubicBezTo>
                    <a:pt x="10001" y="7889"/>
                    <a:pt x="9986" y="7896"/>
                    <a:pt x="9972" y="7896"/>
                  </a:cubicBezTo>
                  <a:cubicBezTo>
                    <a:pt x="9964" y="7896"/>
                    <a:pt x="9955" y="7893"/>
                    <a:pt x="9947" y="7885"/>
                  </a:cubicBezTo>
                  <a:cubicBezTo>
                    <a:pt x="9870" y="7830"/>
                    <a:pt x="9937" y="7794"/>
                    <a:pt x="9996" y="7794"/>
                  </a:cubicBezTo>
                  <a:cubicBezTo>
                    <a:pt x="10005" y="7794"/>
                    <a:pt x="10014" y="7795"/>
                    <a:pt x="10022" y="7797"/>
                  </a:cubicBezTo>
                  <a:cubicBezTo>
                    <a:pt x="10022" y="7721"/>
                    <a:pt x="9934" y="7772"/>
                    <a:pt x="9909" y="7721"/>
                  </a:cubicBezTo>
                  <a:cubicBezTo>
                    <a:pt x="9922" y="7716"/>
                    <a:pt x="9937" y="7713"/>
                    <a:pt x="9950" y="7713"/>
                  </a:cubicBezTo>
                  <a:close/>
                  <a:moveTo>
                    <a:pt x="11506" y="7586"/>
                  </a:moveTo>
                  <a:cubicBezTo>
                    <a:pt x="11551" y="7586"/>
                    <a:pt x="11607" y="7627"/>
                    <a:pt x="11607" y="7684"/>
                  </a:cubicBezTo>
                  <a:lnTo>
                    <a:pt x="11624" y="7692"/>
                  </a:lnTo>
                  <a:lnTo>
                    <a:pt x="11624" y="7692"/>
                  </a:lnTo>
                  <a:cubicBezTo>
                    <a:pt x="11637" y="7654"/>
                    <a:pt x="11651" y="7641"/>
                    <a:pt x="11666" y="7641"/>
                  </a:cubicBezTo>
                  <a:cubicBezTo>
                    <a:pt x="11694" y="7641"/>
                    <a:pt x="11726" y="7688"/>
                    <a:pt x="11758" y="7696"/>
                  </a:cubicBezTo>
                  <a:cubicBezTo>
                    <a:pt x="11758" y="7647"/>
                    <a:pt x="11765" y="7629"/>
                    <a:pt x="11786" y="7629"/>
                  </a:cubicBezTo>
                  <a:cubicBezTo>
                    <a:pt x="11792" y="7629"/>
                    <a:pt x="11799" y="7631"/>
                    <a:pt x="11808" y="7633"/>
                  </a:cubicBezTo>
                  <a:lnTo>
                    <a:pt x="11783" y="7671"/>
                  </a:lnTo>
                  <a:cubicBezTo>
                    <a:pt x="11783" y="7747"/>
                    <a:pt x="11808" y="7835"/>
                    <a:pt x="11808" y="7910"/>
                  </a:cubicBezTo>
                  <a:cubicBezTo>
                    <a:pt x="11758" y="7897"/>
                    <a:pt x="11770" y="7860"/>
                    <a:pt x="11770" y="7809"/>
                  </a:cubicBezTo>
                  <a:cubicBezTo>
                    <a:pt x="11732" y="7800"/>
                    <a:pt x="11642" y="7820"/>
                    <a:pt x="11618" y="7773"/>
                  </a:cubicBezTo>
                  <a:lnTo>
                    <a:pt x="11618" y="7773"/>
                  </a:lnTo>
                  <a:cubicBezTo>
                    <a:pt x="11613" y="7774"/>
                    <a:pt x="11608" y="7774"/>
                    <a:pt x="11603" y="7774"/>
                  </a:cubicBezTo>
                  <a:cubicBezTo>
                    <a:pt x="11538" y="7774"/>
                    <a:pt x="11478" y="7737"/>
                    <a:pt x="11456" y="7671"/>
                  </a:cubicBezTo>
                  <a:cubicBezTo>
                    <a:pt x="11445" y="7611"/>
                    <a:pt x="11472" y="7586"/>
                    <a:pt x="11506" y="7586"/>
                  </a:cubicBezTo>
                  <a:close/>
                  <a:moveTo>
                    <a:pt x="12261" y="7910"/>
                  </a:moveTo>
                  <a:lnTo>
                    <a:pt x="12261" y="7910"/>
                  </a:lnTo>
                  <a:cubicBezTo>
                    <a:pt x="12261" y="7910"/>
                    <a:pt x="12261" y="7910"/>
                    <a:pt x="12261" y="7910"/>
                  </a:cubicBezTo>
                  <a:lnTo>
                    <a:pt x="12261" y="7910"/>
                  </a:lnTo>
                  <a:cubicBezTo>
                    <a:pt x="12261" y="7910"/>
                    <a:pt x="12261" y="7910"/>
                    <a:pt x="12261" y="7910"/>
                  </a:cubicBezTo>
                  <a:close/>
                  <a:moveTo>
                    <a:pt x="6853" y="7658"/>
                  </a:moveTo>
                  <a:cubicBezTo>
                    <a:pt x="6904" y="7658"/>
                    <a:pt x="6891" y="7721"/>
                    <a:pt x="6891" y="7772"/>
                  </a:cubicBezTo>
                  <a:lnTo>
                    <a:pt x="6904" y="7759"/>
                  </a:lnTo>
                  <a:cubicBezTo>
                    <a:pt x="6914" y="7759"/>
                    <a:pt x="6924" y="7743"/>
                    <a:pt x="6947" y="7743"/>
                  </a:cubicBezTo>
                  <a:cubicBezTo>
                    <a:pt x="6952" y="7743"/>
                    <a:pt x="6959" y="7744"/>
                    <a:pt x="6967" y="7747"/>
                  </a:cubicBezTo>
                  <a:cubicBezTo>
                    <a:pt x="7055" y="7747"/>
                    <a:pt x="7042" y="7860"/>
                    <a:pt x="7042" y="7923"/>
                  </a:cubicBezTo>
                  <a:cubicBezTo>
                    <a:pt x="6967" y="7910"/>
                    <a:pt x="7042" y="7772"/>
                    <a:pt x="6954" y="7772"/>
                  </a:cubicBezTo>
                  <a:cubicBezTo>
                    <a:pt x="6853" y="7772"/>
                    <a:pt x="6904" y="7860"/>
                    <a:pt x="6916" y="7910"/>
                  </a:cubicBezTo>
                  <a:cubicBezTo>
                    <a:pt x="6841" y="7910"/>
                    <a:pt x="6853" y="7721"/>
                    <a:pt x="6853" y="7658"/>
                  </a:cubicBezTo>
                  <a:close/>
                  <a:moveTo>
                    <a:pt x="12275" y="7691"/>
                  </a:moveTo>
                  <a:cubicBezTo>
                    <a:pt x="12281" y="7691"/>
                    <a:pt x="12289" y="7693"/>
                    <a:pt x="12298" y="7696"/>
                  </a:cubicBezTo>
                  <a:cubicBezTo>
                    <a:pt x="12311" y="7772"/>
                    <a:pt x="12349" y="7709"/>
                    <a:pt x="12361" y="7772"/>
                  </a:cubicBezTo>
                  <a:lnTo>
                    <a:pt x="12349" y="7784"/>
                  </a:lnTo>
                  <a:cubicBezTo>
                    <a:pt x="12333" y="7780"/>
                    <a:pt x="12322" y="7778"/>
                    <a:pt x="12313" y="7778"/>
                  </a:cubicBezTo>
                  <a:cubicBezTo>
                    <a:pt x="12242" y="7778"/>
                    <a:pt x="12361" y="7900"/>
                    <a:pt x="12361" y="7923"/>
                  </a:cubicBezTo>
                  <a:cubicBezTo>
                    <a:pt x="12355" y="7924"/>
                    <a:pt x="12350" y="7924"/>
                    <a:pt x="12345" y="7924"/>
                  </a:cubicBezTo>
                  <a:cubicBezTo>
                    <a:pt x="12286" y="7924"/>
                    <a:pt x="12285" y="7856"/>
                    <a:pt x="12273" y="7809"/>
                  </a:cubicBezTo>
                  <a:cubicBezTo>
                    <a:pt x="12251" y="7766"/>
                    <a:pt x="12220" y="7731"/>
                    <a:pt x="12245" y="7731"/>
                  </a:cubicBezTo>
                  <a:cubicBezTo>
                    <a:pt x="12249" y="7731"/>
                    <a:pt x="12254" y="7732"/>
                    <a:pt x="12261" y="7734"/>
                  </a:cubicBezTo>
                  <a:cubicBezTo>
                    <a:pt x="12251" y="7706"/>
                    <a:pt x="12256" y="7691"/>
                    <a:pt x="12275" y="7691"/>
                  </a:cubicBezTo>
                  <a:close/>
                  <a:moveTo>
                    <a:pt x="12424" y="7885"/>
                  </a:moveTo>
                  <a:lnTo>
                    <a:pt x="12411" y="7897"/>
                  </a:lnTo>
                  <a:cubicBezTo>
                    <a:pt x="12411" y="7897"/>
                    <a:pt x="12461" y="7937"/>
                    <a:pt x="12428" y="7937"/>
                  </a:cubicBezTo>
                  <a:cubicBezTo>
                    <a:pt x="12424" y="7937"/>
                    <a:pt x="12418" y="7937"/>
                    <a:pt x="12411" y="7935"/>
                  </a:cubicBezTo>
                  <a:cubicBezTo>
                    <a:pt x="12361" y="7923"/>
                    <a:pt x="12424" y="7885"/>
                    <a:pt x="12424" y="7885"/>
                  </a:cubicBezTo>
                  <a:close/>
                  <a:moveTo>
                    <a:pt x="8907" y="7907"/>
                  </a:moveTo>
                  <a:cubicBezTo>
                    <a:pt x="8916" y="7907"/>
                    <a:pt x="8924" y="7914"/>
                    <a:pt x="8928" y="7935"/>
                  </a:cubicBezTo>
                  <a:cubicBezTo>
                    <a:pt x="8928" y="7948"/>
                    <a:pt x="8923" y="7952"/>
                    <a:pt x="8915" y="7952"/>
                  </a:cubicBezTo>
                  <a:cubicBezTo>
                    <a:pt x="8900" y="7952"/>
                    <a:pt x="8878" y="7935"/>
                    <a:pt x="8878" y="7935"/>
                  </a:cubicBezTo>
                  <a:cubicBezTo>
                    <a:pt x="8870" y="7935"/>
                    <a:pt x="8889" y="7907"/>
                    <a:pt x="8907" y="7907"/>
                  </a:cubicBezTo>
                  <a:close/>
                  <a:moveTo>
                    <a:pt x="10249" y="7696"/>
                  </a:moveTo>
                  <a:cubicBezTo>
                    <a:pt x="10311" y="7709"/>
                    <a:pt x="10299" y="7885"/>
                    <a:pt x="10311" y="7948"/>
                  </a:cubicBezTo>
                  <a:cubicBezTo>
                    <a:pt x="10301" y="7951"/>
                    <a:pt x="10293" y="7953"/>
                    <a:pt x="10287" y="7953"/>
                  </a:cubicBezTo>
                  <a:cubicBezTo>
                    <a:pt x="10269" y="7953"/>
                    <a:pt x="10265" y="7941"/>
                    <a:pt x="10274" y="7923"/>
                  </a:cubicBezTo>
                  <a:cubicBezTo>
                    <a:pt x="10254" y="7923"/>
                    <a:pt x="10242" y="7939"/>
                    <a:pt x="10225" y="7939"/>
                  </a:cubicBezTo>
                  <a:cubicBezTo>
                    <a:pt x="10220" y="7939"/>
                    <a:pt x="10216" y="7938"/>
                    <a:pt x="10211" y="7935"/>
                  </a:cubicBezTo>
                  <a:cubicBezTo>
                    <a:pt x="10135" y="7923"/>
                    <a:pt x="10060" y="7822"/>
                    <a:pt x="10123" y="7772"/>
                  </a:cubicBezTo>
                  <a:lnTo>
                    <a:pt x="10123" y="7772"/>
                  </a:lnTo>
                  <a:lnTo>
                    <a:pt x="10135" y="7784"/>
                  </a:lnTo>
                  <a:cubicBezTo>
                    <a:pt x="10150" y="7770"/>
                    <a:pt x="10162" y="7765"/>
                    <a:pt x="10173" y="7765"/>
                  </a:cubicBezTo>
                  <a:cubicBezTo>
                    <a:pt x="10201" y="7765"/>
                    <a:pt x="10222" y="7797"/>
                    <a:pt x="10249" y="7797"/>
                  </a:cubicBezTo>
                  <a:lnTo>
                    <a:pt x="10249" y="7696"/>
                  </a:lnTo>
                  <a:close/>
                  <a:moveTo>
                    <a:pt x="7234" y="7781"/>
                  </a:moveTo>
                  <a:cubicBezTo>
                    <a:pt x="7284" y="7781"/>
                    <a:pt x="7344" y="7821"/>
                    <a:pt x="7344" y="7885"/>
                  </a:cubicBezTo>
                  <a:lnTo>
                    <a:pt x="7205" y="7860"/>
                  </a:lnTo>
                  <a:lnTo>
                    <a:pt x="7205" y="7860"/>
                  </a:lnTo>
                  <a:cubicBezTo>
                    <a:pt x="7205" y="7960"/>
                    <a:pt x="7319" y="7897"/>
                    <a:pt x="7344" y="7948"/>
                  </a:cubicBezTo>
                  <a:cubicBezTo>
                    <a:pt x="7328" y="7953"/>
                    <a:pt x="7311" y="7955"/>
                    <a:pt x="7294" y="7955"/>
                  </a:cubicBezTo>
                  <a:cubicBezTo>
                    <a:pt x="7231" y="7955"/>
                    <a:pt x="7168" y="7919"/>
                    <a:pt x="7168" y="7860"/>
                  </a:cubicBezTo>
                  <a:cubicBezTo>
                    <a:pt x="7162" y="7805"/>
                    <a:pt x="7195" y="7781"/>
                    <a:pt x="7234" y="7781"/>
                  </a:cubicBezTo>
                  <a:close/>
                  <a:moveTo>
                    <a:pt x="10337" y="7784"/>
                  </a:moveTo>
                  <a:lnTo>
                    <a:pt x="10337" y="7784"/>
                  </a:lnTo>
                  <a:cubicBezTo>
                    <a:pt x="10398" y="7797"/>
                    <a:pt x="10387" y="7893"/>
                    <a:pt x="10387" y="7956"/>
                  </a:cubicBezTo>
                  <a:lnTo>
                    <a:pt x="10387" y="7956"/>
                  </a:lnTo>
                  <a:cubicBezTo>
                    <a:pt x="10338" y="7933"/>
                    <a:pt x="10348" y="7843"/>
                    <a:pt x="10337" y="7784"/>
                  </a:cubicBezTo>
                  <a:close/>
                  <a:moveTo>
                    <a:pt x="7356" y="7797"/>
                  </a:moveTo>
                  <a:lnTo>
                    <a:pt x="7356" y="7797"/>
                  </a:lnTo>
                  <a:cubicBezTo>
                    <a:pt x="7444" y="7809"/>
                    <a:pt x="7356" y="7885"/>
                    <a:pt x="7407" y="7935"/>
                  </a:cubicBezTo>
                  <a:cubicBezTo>
                    <a:pt x="7417" y="7946"/>
                    <a:pt x="7434" y="7952"/>
                    <a:pt x="7450" y="7952"/>
                  </a:cubicBezTo>
                  <a:cubicBezTo>
                    <a:pt x="7473" y="7952"/>
                    <a:pt x="7495" y="7939"/>
                    <a:pt x="7495" y="7910"/>
                  </a:cubicBezTo>
                  <a:lnTo>
                    <a:pt x="7482" y="7809"/>
                  </a:lnTo>
                  <a:lnTo>
                    <a:pt x="7482" y="7809"/>
                  </a:lnTo>
                  <a:cubicBezTo>
                    <a:pt x="7583" y="7822"/>
                    <a:pt x="7545" y="7923"/>
                    <a:pt x="7558" y="7973"/>
                  </a:cubicBezTo>
                  <a:lnTo>
                    <a:pt x="7545" y="7985"/>
                  </a:lnTo>
                  <a:cubicBezTo>
                    <a:pt x="7507" y="7985"/>
                    <a:pt x="7495" y="7985"/>
                    <a:pt x="7507" y="7948"/>
                  </a:cubicBezTo>
                  <a:cubicBezTo>
                    <a:pt x="7479" y="7948"/>
                    <a:pt x="7458" y="7969"/>
                    <a:pt x="7433" y="7969"/>
                  </a:cubicBezTo>
                  <a:cubicBezTo>
                    <a:pt x="7425" y="7969"/>
                    <a:pt x="7416" y="7967"/>
                    <a:pt x="7407" y="7960"/>
                  </a:cubicBezTo>
                  <a:cubicBezTo>
                    <a:pt x="7356" y="7935"/>
                    <a:pt x="7356" y="7847"/>
                    <a:pt x="7356" y="7797"/>
                  </a:cubicBezTo>
                  <a:close/>
                  <a:moveTo>
                    <a:pt x="7608" y="7809"/>
                  </a:moveTo>
                  <a:cubicBezTo>
                    <a:pt x="7671" y="7809"/>
                    <a:pt x="7646" y="7923"/>
                    <a:pt x="7658" y="7985"/>
                  </a:cubicBezTo>
                  <a:cubicBezTo>
                    <a:pt x="7595" y="7985"/>
                    <a:pt x="7608" y="7872"/>
                    <a:pt x="7608" y="7822"/>
                  </a:cubicBezTo>
                  <a:lnTo>
                    <a:pt x="7608" y="7809"/>
                  </a:lnTo>
                  <a:close/>
                  <a:moveTo>
                    <a:pt x="7762" y="7817"/>
                  </a:moveTo>
                  <a:cubicBezTo>
                    <a:pt x="7790" y="7817"/>
                    <a:pt x="7815" y="7830"/>
                    <a:pt x="7809" y="7860"/>
                  </a:cubicBezTo>
                  <a:cubicBezTo>
                    <a:pt x="7776" y="7839"/>
                    <a:pt x="7757" y="7831"/>
                    <a:pt x="7747" y="7831"/>
                  </a:cubicBezTo>
                  <a:cubicBezTo>
                    <a:pt x="7711" y="7831"/>
                    <a:pt x="7813" y="7948"/>
                    <a:pt x="7821" y="7948"/>
                  </a:cubicBezTo>
                  <a:cubicBezTo>
                    <a:pt x="7821" y="7948"/>
                    <a:pt x="7822" y="7948"/>
                    <a:pt x="7822" y="7948"/>
                  </a:cubicBezTo>
                  <a:lnTo>
                    <a:pt x="7822" y="7948"/>
                  </a:lnTo>
                  <a:cubicBezTo>
                    <a:pt x="7834" y="7990"/>
                    <a:pt x="7806" y="8006"/>
                    <a:pt x="7774" y="8006"/>
                  </a:cubicBezTo>
                  <a:cubicBezTo>
                    <a:pt x="7740" y="8006"/>
                    <a:pt x="7702" y="7987"/>
                    <a:pt x="7708" y="7960"/>
                  </a:cubicBezTo>
                  <a:lnTo>
                    <a:pt x="7708" y="7960"/>
                  </a:lnTo>
                  <a:cubicBezTo>
                    <a:pt x="7747" y="7988"/>
                    <a:pt x="7768" y="7998"/>
                    <a:pt x="7777" y="7998"/>
                  </a:cubicBezTo>
                  <a:cubicBezTo>
                    <a:pt x="7810" y="7998"/>
                    <a:pt x="7704" y="7872"/>
                    <a:pt x="7696" y="7872"/>
                  </a:cubicBezTo>
                  <a:cubicBezTo>
                    <a:pt x="7696" y="7872"/>
                    <a:pt x="7696" y="7872"/>
                    <a:pt x="7696" y="7872"/>
                  </a:cubicBezTo>
                  <a:lnTo>
                    <a:pt x="7696" y="7860"/>
                  </a:lnTo>
                  <a:cubicBezTo>
                    <a:pt x="7696" y="7833"/>
                    <a:pt x="7731" y="7817"/>
                    <a:pt x="7762" y="7817"/>
                  </a:cubicBezTo>
                  <a:close/>
                  <a:moveTo>
                    <a:pt x="9408" y="7971"/>
                  </a:moveTo>
                  <a:cubicBezTo>
                    <a:pt x="9416" y="7971"/>
                    <a:pt x="9455" y="8012"/>
                    <a:pt x="9430" y="8012"/>
                  </a:cubicBezTo>
                  <a:cubicBezTo>
                    <a:pt x="9427" y="8012"/>
                    <a:pt x="9423" y="8012"/>
                    <a:pt x="9419" y="8011"/>
                  </a:cubicBezTo>
                  <a:cubicBezTo>
                    <a:pt x="9356" y="7998"/>
                    <a:pt x="9393" y="7985"/>
                    <a:pt x="9393" y="7973"/>
                  </a:cubicBezTo>
                  <a:lnTo>
                    <a:pt x="9406" y="7973"/>
                  </a:lnTo>
                  <a:cubicBezTo>
                    <a:pt x="9406" y="7972"/>
                    <a:pt x="9407" y="7971"/>
                    <a:pt x="9408" y="7971"/>
                  </a:cubicBezTo>
                  <a:close/>
                  <a:moveTo>
                    <a:pt x="5574" y="7976"/>
                  </a:moveTo>
                  <a:cubicBezTo>
                    <a:pt x="5579" y="7976"/>
                    <a:pt x="5583" y="7981"/>
                    <a:pt x="5583" y="7998"/>
                  </a:cubicBezTo>
                  <a:cubicBezTo>
                    <a:pt x="5588" y="8011"/>
                    <a:pt x="5586" y="8015"/>
                    <a:pt x="5582" y="8015"/>
                  </a:cubicBezTo>
                  <a:cubicBezTo>
                    <a:pt x="5575" y="8015"/>
                    <a:pt x="5558" y="7998"/>
                    <a:pt x="5558" y="7998"/>
                  </a:cubicBezTo>
                  <a:lnTo>
                    <a:pt x="5546" y="7998"/>
                  </a:lnTo>
                  <a:cubicBezTo>
                    <a:pt x="5546" y="7998"/>
                    <a:pt x="5562" y="7976"/>
                    <a:pt x="5574" y="7976"/>
                  </a:cubicBezTo>
                  <a:close/>
                  <a:moveTo>
                    <a:pt x="10664" y="7847"/>
                  </a:moveTo>
                  <a:cubicBezTo>
                    <a:pt x="10714" y="7847"/>
                    <a:pt x="10701" y="7948"/>
                    <a:pt x="10714" y="8011"/>
                  </a:cubicBezTo>
                  <a:lnTo>
                    <a:pt x="10714" y="8023"/>
                  </a:lnTo>
                  <a:cubicBezTo>
                    <a:pt x="10651" y="8011"/>
                    <a:pt x="10676" y="7910"/>
                    <a:pt x="10664" y="7847"/>
                  </a:cubicBezTo>
                  <a:close/>
                  <a:moveTo>
                    <a:pt x="10799" y="7872"/>
                  </a:moveTo>
                  <a:cubicBezTo>
                    <a:pt x="10827" y="7872"/>
                    <a:pt x="10858" y="7891"/>
                    <a:pt x="10852" y="7910"/>
                  </a:cubicBezTo>
                  <a:cubicBezTo>
                    <a:pt x="10821" y="7891"/>
                    <a:pt x="10802" y="7883"/>
                    <a:pt x="10793" y="7883"/>
                  </a:cubicBezTo>
                  <a:cubicBezTo>
                    <a:pt x="10755" y="7883"/>
                    <a:pt x="10869" y="8011"/>
                    <a:pt x="10877" y="8011"/>
                  </a:cubicBezTo>
                  <a:cubicBezTo>
                    <a:pt x="10877" y="8011"/>
                    <a:pt x="10877" y="8011"/>
                    <a:pt x="10877" y="8011"/>
                  </a:cubicBezTo>
                  <a:lnTo>
                    <a:pt x="10877" y="8011"/>
                  </a:lnTo>
                  <a:cubicBezTo>
                    <a:pt x="10877" y="8027"/>
                    <a:pt x="10851" y="8036"/>
                    <a:pt x="10823" y="8036"/>
                  </a:cubicBezTo>
                  <a:cubicBezTo>
                    <a:pt x="10788" y="8036"/>
                    <a:pt x="10750" y="8021"/>
                    <a:pt x="10764" y="7985"/>
                  </a:cubicBezTo>
                  <a:lnTo>
                    <a:pt x="10764" y="7985"/>
                  </a:lnTo>
                  <a:lnTo>
                    <a:pt x="10764" y="8011"/>
                  </a:lnTo>
                  <a:cubicBezTo>
                    <a:pt x="10772" y="8018"/>
                    <a:pt x="10798" y="8031"/>
                    <a:pt x="10817" y="8031"/>
                  </a:cubicBezTo>
                  <a:cubicBezTo>
                    <a:pt x="10830" y="8031"/>
                    <a:pt x="10840" y="8025"/>
                    <a:pt x="10840" y="8011"/>
                  </a:cubicBezTo>
                  <a:cubicBezTo>
                    <a:pt x="10852" y="7973"/>
                    <a:pt x="10777" y="7960"/>
                    <a:pt x="10764" y="7948"/>
                  </a:cubicBezTo>
                  <a:cubicBezTo>
                    <a:pt x="10745" y="7891"/>
                    <a:pt x="10770" y="7872"/>
                    <a:pt x="10799" y="7872"/>
                  </a:cubicBezTo>
                  <a:close/>
                  <a:moveTo>
                    <a:pt x="7884" y="7842"/>
                  </a:moveTo>
                  <a:cubicBezTo>
                    <a:pt x="7902" y="7842"/>
                    <a:pt x="7906" y="7854"/>
                    <a:pt x="7897" y="7872"/>
                  </a:cubicBezTo>
                  <a:cubicBezTo>
                    <a:pt x="7919" y="7872"/>
                    <a:pt x="7944" y="7856"/>
                    <a:pt x="7969" y="7856"/>
                  </a:cubicBezTo>
                  <a:cubicBezTo>
                    <a:pt x="7988" y="7856"/>
                    <a:pt x="8007" y="7865"/>
                    <a:pt x="8023" y="7897"/>
                  </a:cubicBezTo>
                  <a:cubicBezTo>
                    <a:pt x="8042" y="7897"/>
                    <a:pt x="8061" y="7876"/>
                    <a:pt x="8085" y="7876"/>
                  </a:cubicBezTo>
                  <a:cubicBezTo>
                    <a:pt x="8093" y="7876"/>
                    <a:pt x="8101" y="7879"/>
                    <a:pt x="8111" y="7885"/>
                  </a:cubicBezTo>
                  <a:lnTo>
                    <a:pt x="8123" y="7885"/>
                  </a:lnTo>
                  <a:cubicBezTo>
                    <a:pt x="8174" y="7910"/>
                    <a:pt x="8161" y="7998"/>
                    <a:pt x="8161" y="8048"/>
                  </a:cubicBezTo>
                  <a:cubicBezTo>
                    <a:pt x="8086" y="8036"/>
                    <a:pt x="8161" y="7897"/>
                    <a:pt x="8073" y="7897"/>
                  </a:cubicBezTo>
                  <a:cubicBezTo>
                    <a:pt x="7985" y="7897"/>
                    <a:pt x="8035" y="7998"/>
                    <a:pt x="8035" y="8036"/>
                  </a:cubicBezTo>
                  <a:cubicBezTo>
                    <a:pt x="7960" y="8023"/>
                    <a:pt x="8035" y="7885"/>
                    <a:pt x="7947" y="7885"/>
                  </a:cubicBezTo>
                  <a:cubicBezTo>
                    <a:pt x="7859" y="7885"/>
                    <a:pt x="7910" y="7985"/>
                    <a:pt x="7922" y="8023"/>
                  </a:cubicBezTo>
                  <a:cubicBezTo>
                    <a:pt x="7847" y="8011"/>
                    <a:pt x="7872" y="7910"/>
                    <a:pt x="7859" y="7847"/>
                  </a:cubicBezTo>
                  <a:cubicBezTo>
                    <a:pt x="7869" y="7844"/>
                    <a:pt x="7878" y="7842"/>
                    <a:pt x="7884" y="7842"/>
                  </a:cubicBezTo>
                  <a:close/>
                  <a:moveTo>
                    <a:pt x="10437" y="7797"/>
                  </a:moveTo>
                  <a:cubicBezTo>
                    <a:pt x="10462" y="7797"/>
                    <a:pt x="10475" y="7809"/>
                    <a:pt x="10462" y="7835"/>
                  </a:cubicBezTo>
                  <a:cubicBezTo>
                    <a:pt x="10488" y="7835"/>
                    <a:pt x="10500" y="7809"/>
                    <a:pt x="10538" y="7809"/>
                  </a:cubicBezTo>
                  <a:cubicBezTo>
                    <a:pt x="10588" y="7822"/>
                    <a:pt x="10664" y="7923"/>
                    <a:pt x="10613" y="7973"/>
                  </a:cubicBezTo>
                  <a:cubicBezTo>
                    <a:pt x="10595" y="7987"/>
                    <a:pt x="10580" y="7992"/>
                    <a:pt x="10567" y="7992"/>
                  </a:cubicBezTo>
                  <a:cubicBezTo>
                    <a:pt x="10535" y="7992"/>
                    <a:pt x="10514" y="7960"/>
                    <a:pt x="10488" y="7960"/>
                  </a:cubicBezTo>
                  <a:lnTo>
                    <a:pt x="10500" y="8048"/>
                  </a:lnTo>
                  <a:cubicBezTo>
                    <a:pt x="10425" y="8036"/>
                    <a:pt x="10437" y="7860"/>
                    <a:pt x="10437" y="7797"/>
                  </a:cubicBezTo>
                  <a:close/>
                  <a:moveTo>
                    <a:pt x="8276" y="7894"/>
                  </a:moveTo>
                  <a:cubicBezTo>
                    <a:pt x="8330" y="7894"/>
                    <a:pt x="8393" y="7934"/>
                    <a:pt x="8400" y="7998"/>
                  </a:cubicBezTo>
                  <a:cubicBezTo>
                    <a:pt x="8400" y="8044"/>
                    <a:pt x="8358" y="8066"/>
                    <a:pt x="8313" y="8066"/>
                  </a:cubicBezTo>
                  <a:cubicBezTo>
                    <a:pt x="8258" y="8066"/>
                    <a:pt x="8199" y="8034"/>
                    <a:pt x="8199" y="7973"/>
                  </a:cubicBezTo>
                  <a:cubicBezTo>
                    <a:pt x="8199" y="7918"/>
                    <a:pt x="8235" y="7894"/>
                    <a:pt x="8276" y="7894"/>
                  </a:cubicBezTo>
                  <a:close/>
                  <a:moveTo>
                    <a:pt x="11984" y="8011"/>
                  </a:moveTo>
                  <a:lnTo>
                    <a:pt x="12009" y="8048"/>
                  </a:lnTo>
                  <a:cubicBezTo>
                    <a:pt x="12012" y="8045"/>
                    <a:pt x="12016" y="8043"/>
                    <a:pt x="12019" y="8043"/>
                  </a:cubicBezTo>
                  <a:cubicBezTo>
                    <a:pt x="12028" y="8043"/>
                    <a:pt x="12038" y="8055"/>
                    <a:pt x="12047" y="8073"/>
                  </a:cubicBezTo>
                  <a:cubicBezTo>
                    <a:pt x="12022" y="8073"/>
                    <a:pt x="11959" y="8036"/>
                    <a:pt x="11984" y="8011"/>
                  </a:cubicBezTo>
                  <a:close/>
                  <a:moveTo>
                    <a:pt x="2817" y="7809"/>
                  </a:moveTo>
                  <a:cubicBezTo>
                    <a:pt x="2880" y="7809"/>
                    <a:pt x="2855" y="7998"/>
                    <a:pt x="2867" y="8073"/>
                  </a:cubicBezTo>
                  <a:cubicBezTo>
                    <a:pt x="2858" y="8077"/>
                    <a:pt x="2850" y="8078"/>
                    <a:pt x="2844" y="8078"/>
                  </a:cubicBezTo>
                  <a:cubicBezTo>
                    <a:pt x="2825" y="8078"/>
                    <a:pt x="2820" y="8064"/>
                    <a:pt x="2829" y="8036"/>
                  </a:cubicBezTo>
                  <a:cubicBezTo>
                    <a:pt x="2804" y="8036"/>
                    <a:pt x="2792" y="8073"/>
                    <a:pt x="2754" y="8073"/>
                  </a:cubicBezTo>
                  <a:cubicBezTo>
                    <a:pt x="2691" y="8073"/>
                    <a:pt x="2641" y="7998"/>
                    <a:pt x="2679" y="7935"/>
                  </a:cubicBezTo>
                  <a:lnTo>
                    <a:pt x="2679" y="7923"/>
                  </a:lnTo>
                  <a:cubicBezTo>
                    <a:pt x="2691" y="7902"/>
                    <a:pt x="2705" y="7895"/>
                    <a:pt x="2720" y="7895"/>
                  </a:cubicBezTo>
                  <a:cubicBezTo>
                    <a:pt x="2750" y="7895"/>
                    <a:pt x="2783" y="7923"/>
                    <a:pt x="2817" y="7923"/>
                  </a:cubicBezTo>
                  <a:lnTo>
                    <a:pt x="2817" y="7809"/>
                  </a:lnTo>
                  <a:close/>
                  <a:moveTo>
                    <a:pt x="3005" y="7897"/>
                  </a:moveTo>
                  <a:lnTo>
                    <a:pt x="3031" y="7910"/>
                  </a:lnTo>
                  <a:cubicBezTo>
                    <a:pt x="3156" y="7910"/>
                    <a:pt x="3156" y="8086"/>
                    <a:pt x="3031" y="8086"/>
                  </a:cubicBezTo>
                  <a:cubicBezTo>
                    <a:pt x="3026" y="8086"/>
                    <a:pt x="3022" y="8087"/>
                    <a:pt x="3018" y="8087"/>
                  </a:cubicBezTo>
                  <a:cubicBezTo>
                    <a:pt x="2903" y="8087"/>
                    <a:pt x="2884" y="7922"/>
                    <a:pt x="3005" y="7897"/>
                  </a:cubicBezTo>
                  <a:close/>
                  <a:moveTo>
                    <a:pt x="11010" y="7918"/>
                  </a:moveTo>
                  <a:cubicBezTo>
                    <a:pt x="11037" y="7918"/>
                    <a:pt x="11058" y="7928"/>
                    <a:pt x="11053" y="7948"/>
                  </a:cubicBezTo>
                  <a:lnTo>
                    <a:pt x="11003" y="7935"/>
                  </a:lnTo>
                  <a:cubicBezTo>
                    <a:pt x="10991" y="7930"/>
                    <a:pt x="10981" y="7928"/>
                    <a:pt x="10973" y="7928"/>
                  </a:cubicBezTo>
                  <a:cubicBezTo>
                    <a:pt x="10937" y="7928"/>
                    <a:pt x="10932" y="7967"/>
                    <a:pt x="10953" y="7998"/>
                  </a:cubicBezTo>
                  <a:lnTo>
                    <a:pt x="10953" y="8023"/>
                  </a:lnTo>
                  <a:cubicBezTo>
                    <a:pt x="10990" y="8073"/>
                    <a:pt x="11053" y="8036"/>
                    <a:pt x="11066" y="8086"/>
                  </a:cubicBezTo>
                  <a:cubicBezTo>
                    <a:pt x="11059" y="8087"/>
                    <a:pt x="11053" y="8088"/>
                    <a:pt x="11046" y="8088"/>
                  </a:cubicBezTo>
                  <a:cubicBezTo>
                    <a:pt x="10986" y="8088"/>
                    <a:pt x="10915" y="8042"/>
                    <a:pt x="10915" y="7985"/>
                  </a:cubicBezTo>
                  <a:cubicBezTo>
                    <a:pt x="10915" y="7940"/>
                    <a:pt x="10969" y="7918"/>
                    <a:pt x="11010" y="7918"/>
                  </a:cubicBezTo>
                  <a:close/>
                  <a:moveTo>
                    <a:pt x="11099" y="7934"/>
                  </a:moveTo>
                  <a:cubicBezTo>
                    <a:pt x="11140" y="7934"/>
                    <a:pt x="11130" y="8027"/>
                    <a:pt x="11141" y="8086"/>
                  </a:cubicBezTo>
                  <a:lnTo>
                    <a:pt x="11141" y="8099"/>
                  </a:lnTo>
                  <a:lnTo>
                    <a:pt x="11104" y="8099"/>
                  </a:lnTo>
                  <a:lnTo>
                    <a:pt x="11091" y="7935"/>
                  </a:lnTo>
                  <a:cubicBezTo>
                    <a:pt x="11094" y="7934"/>
                    <a:pt x="11097" y="7934"/>
                    <a:pt x="11099" y="7934"/>
                  </a:cubicBezTo>
                  <a:close/>
                  <a:moveTo>
                    <a:pt x="3156" y="7835"/>
                  </a:moveTo>
                  <a:lnTo>
                    <a:pt x="3169" y="7860"/>
                  </a:lnTo>
                  <a:cubicBezTo>
                    <a:pt x="3244" y="7860"/>
                    <a:pt x="3219" y="8048"/>
                    <a:pt x="3219" y="8111"/>
                  </a:cubicBezTo>
                  <a:cubicBezTo>
                    <a:pt x="3131" y="8086"/>
                    <a:pt x="3156" y="7897"/>
                    <a:pt x="3156" y="7835"/>
                  </a:cubicBezTo>
                  <a:close/>
                  <a:moveTo>
                    <a:pt x="8576" y="7860"/>
                  </a:moveTo>
                  <a:cubicBezTo>
                    <a:pt x="8639" y="7860"/>
                    <a:pt x="8614" y="8048"/>
                    <a:pt x="8626" y="8111"/>
                  </a:cubicBezTo>
                  <a:cubicBezTo>
                    <a:pt x="8601" y="8111"/>
                    <a:pt x="8589" y="8099"/>
                    <a:pt x="8589" y="8073"/>
                  </a:cubicBezTo>
                  <a:cubicBezTo>
                    <a:pt x="8567" y="8073"/>
                    <a:pt x="8541" y="8090"/>
                    <a:pt x="8514" y="8090"/>
                  </a:cubicBezTo>
                  <a:cubicBezTo>
                    <a:pt x="8493" y="8090"/>
                    <a:pt x="8472" y="8081"/>
                    <a:pt x="8450" y="8048"/>
                  </a:cubicBezTo>
                  <a:cubicBezTo>
                    <a:pt x="8415" y="7990"/>
                    <a:pt x="8434" y="7921"/>
                    <a:pt x="8497" y="7921"/>
                  </a:cubicBezTo>
                  <a:cubicBezTo>
                    <a:pt x="8502" y="7921"/>
                    <a:pt x="8508" y="7922"/>
                    <a:pt x="8513" y="7923"/>
                  </a:cubicBezTo>
                  <a:cubicBezTo>
                    <a:pt x="8538" y="7923"/>
                    <a:pt x="8564" y="7948"/>
                    <a:pt x="8576" y="7960"/>
                  </a:cubicBezTo>
                  <a:lnTo>
                    <a:pt x="8576" y="7860"/>
                  </a:lnTo>
                  <a:close/>
                  <a:moveTo>
                    <a:pt x="3600" y="7946"/>
                  </a:moveTo>
                  <a:cubicBezTo>
                    <a:pt x="3603" y="7946"/>
                    <a:pt x="3606" y="7946"/>
                    <a:pt x="3609" y="7948"/>
                  </a:cubicBezTo>
                  <a:cubicBezTo>
                    <a:pt x="3622" y="7960"/>
                    <a:pt x="3634" y="7985"/>
                    <a:pt x="3609" y="7985"/>
                  </a:cubicBezTo>
                  <a:cubicBezTo>
                    <a:pt x="3595" y="7980"/>
                    <a:pt x="3583" y="7978"/>
                    <a:pt x="3574" y="7978"/>
                  </a:cubicBezTo>
                  <a:cubicBezTo>
                    <a:pt x="3515" y="7978"/>
                    <a:pt x="3534" y="8066"/>
                    <a:pt x="3534" y="8099"/>
                  </a:cubicBezTo>
                  <a:lnTo>
                    <a:pt x="3559" y="8124"/>
                  </a:lnTo>
                  <a:cubicBezTo>
                    <a:pt x="3483" y="8124"/>
                    <a:pt x="3521" y="8011"/>
                    <a:pt x="3508" y="7948"/>
                  </a:cubicBezTo>
                  <a:cubicBezTo>
                    <a:pt x="3546" y="7948"/>
                    <a:pt x="3559" y="7960"/>
                    <a:pt x="3546" y="7985"/>
                  </a:cubicBezTo>
                  <a:cubicBezTo>
                    <a:pt x="3546" y="7985"/>
                    <a:pt x="3576" y="7946"/>
                    <a:pt x="3600" y="7946"/>
                  </a:cubicBezTo>
                  <a:close/>
                  <a:moveTo>
                    <a:pt x="3345" y="7910"/>
                  </a:moveTo>
                  <a:lnTo>
                    <a:pt x="3370" y="7948"/>
                  </a:lnTo>
                  <a:cubicBezTo>
                    <a:pt x="3492" y="7948"/>
                    <a:pt x="3508" y="8124"/>
                    <a:pt x="3383" y="8124"/>
                  </a:cubicBezTo>
                  <a:cubicBezTo>
                    <a:pt x="3379" y="8124"/>
                    <a:pt x="3375" y="8124"/>
                    <a:pt x="3370" y="8124"/>
                  </a:cubicBezTo>
                  <a:cubicBezTo>
                    <a:pt x="3219" y="8124"/>
                    <a:pt x="3207" y="7910"/>
                    <a:pt x="3345" y="7910"/>
                  </a:cubicBezTo>
                  <a:close/>
                  <a:moveTo>
                    <a:pt x="3936" y="7960"/>
                  </a:moveTo>
                  <a:cubicBezTo>
                    <a:pt x="3974" y="7960"/>
                    <a:pt x="3986" y="7960"/>
                    <a:pt x="3974" y="7998"/>
                  </a:cubicBezTo>
                  <a:lnTo>
                    <a:pt x="3999" y="7998"/>
                  </a:lnTo>
                  <a:cubicBezTo>
                    <a:pt x="4005" y="7992"/>
                    <a:pt x="4008" y="7989"/>
                    <a:pt x="4011" y="7989"/>
                  </a:cubicBezTo>
                  <a:cubicBezTo>
                    <a:pt x="4013" y="7989"/>
                    <a:pt x="4015" y="7989"/>
                    <a:pt x="4017" y="7991"/>
                  </a:cubicBezTo>
                  <a:lnTo>
                    <a:pt x="4017" y="7991"/>
                  </a:lnTo>
                  <a:cubicBezTo>
                    <a:pt x="4036" y="7985"/>
                    <a:pt x="4055" y="7985"/>
                    <a:pt x="4074" y="7985"/>
                  </a:cubicBezTo>
                  <a:lnTo>
                    <a:pt x="4020" y="7994"/>
                  </a:lnTo>
                  <a:lnTo>
                    <a:pt x="4020" y="7994"/>
                  </a:lnTo>
                  <a:cubicBezTo>
                    <a:pt x="4019" y="7993"/>
                    <a:pt x="4018" y="7992"/>
                    <a:pt x="4017" y="7991"/>
                  </a:cubicBezTo>
                  <a:lnTo>
                    <a:pt x="4017" y="7991"/>
                  </a:lnTo>
                  <a:cubicBezTo>
                    <a:pt x="4011" y="7993"/>
                    <a:pt x="4005" y="7995"/>
                    <a:pt x="3999" y="7998"/>
                  </a:cubicBezTo>
                  <a:lnTo>
                    <a:pt x="4020" y="7994"/>
                  </a:lnTo>
                  <a:lnTo>
                    <a:pt x="4020" y="7994"/>
                  </a:lnTo>
                  <a:cubicBezTo>
                    <a:pt x="4022" y="7995"/>
                    <a:pt x="4023" y="7997"/>
                    <a:pt x="4024" y="7998"/>
                  </a:cubicBezTo>
                  <a:lnTo>
                    <a:pt x="3999" y="7998"/>
                  </a:lnTo>
                  <a:cubicBezTo>
                    <a:pt x="3961" y="8023"/>
                    <a:pt x="3986" y="8111"/>
                    <a:pt x="3986" y="8136"/>
                  </a:cubicBezTo>
                  <a:cubicBezTo>
                    <a:pt x="3911" y="8136"/>
                    <a:pt x="3949" y="8023"/>
                    <a:pt x="3936" y="7960"/>
                  </a:cubicBezTo>
                  <a:close/>
                  <a:moveTo>
                    <a:pt x="4142" y="8001"/>
                  </a:moveTo>
                  <a:cubicBezTo>
                    <a:pt x="4147" y="8001"/>
                    <a:pt x="4150" y="8004"/>
                    <a:pt x="4150" y="8011"/>
                  </a:cubicBezTo>
                  <a:lnTo>
                    <a:pt x="4137" y="8011"/>
                  </a:lnTo>
                  <a:cubicBezTo>
                    <a:pt x="4087" y="8011"/>
                    <a:pt x="4112" y="8099"/>
                    <a:pt x="4112" y="8136"/>
                  </a:cubicBezTo>
                  <a:cubicBezTo>
                    <a:pt x="4055" y="8136"/>
                    <a:pt x="4091" y="8054"/>
                    <a:pt x="4070" y="8011"/>
                  </a:cubicBezTo>
                  <a:lnTo>
                    <a:pt x="4125" y="8011"/>
                  </a:lnTo>
                  <a:cubicBezTo>
                    <a:pt x="4131" y="8004"/>
                    <a:pt x="4137" y="8001"/>
                    <a:pt x="4142" y="8001"/>
                  </a:cubicBezTo>
                  <a:close/>
                  <a:moveTo>
                    <a:pt x="8790" y="7923"/>
                  </a:moveTo>
                  <a:cubicBezTo>
                    <a:pt x="8790" y="7998"/>
                    <a:pt x="8840" y="7935"/>
                    <a:pt x="8840" y="7998"/>
                  </a:cubicBezTo>
                  <a:cubicBezTo>
                    <a:pt x="8830" y="7996"/>
                    <a:pt x="8821" y="7995"/>
                    <a:pt x="8813" y="7995"/>
                  </a:cubicBezTo>
                  <a:cubicBezTo>
                    <a:pt x="8724" y="7995"/>
                    <a:pt x="8853" y="8125"/>
                    <a:pt x="8853" y="8136"/>
                  </a:cubicBezTo>
                  <a:cubicBezTo>
                    <a:pt x="8841" y="8140"/>
                    <a:pt x="8832" y="8141"/>
                    <a:pt x="8823" y="8141"/>
                  </a:cubicBezTo>
                  <a:cubicBezTo>
                    <a:pt x="8740" y="8141"/>
                    <a:pt x="8796" y="7985"/>
                    <a:pt x="8727" y="7985"/>
                  </a:cubicBezTo>
                  <a:lnTo>
                    <a:pt x="8727" y="7960"/>
                  </a:lnTo>
                  <a:cubicBezTo>
                    <a:pt x="8790" y="7960"/>
                    <a:pt x="8727" y="7923"/>
                    <a:pt x="8790" y="7923"/>
                  </a:cubicBezTo>
                  <a:close/>
                  <a:moveTo>
                    <a:pt x="3726" y="7962"/>
                  </a:moveTo>
                  <a:cubicBezTo>
                    <a:pt x="3772" y="7962"/>
                    <a:pt x="3816" y="7991"/>
                    <a:pt x="3823" y="8048"/>
                  </a:cubicBezTo>
                  <a:cubicBezTo>
                    <a:pt x="3823" y="8059"/>
                    <a:pt x="3800" y="8063"/>
                    <a:pt x="3773" y="8063"/>
                  </a:cubicBezTo>
                  <a:cubicBezTo>
                    <a:pt x="3735" y="8063"/>
                    <a:pt x="3686" y="8056"/>
                    <a:pt x="3672" y="8048"/>
                  </a:cubicBezTo>
                  <a:lnTo>
                    <a:pt x="3672" y="8048"/>
                  </a:lnTo>
                  <a:cubicBezTo>
                    <a:pt x="3667" y="8080"/>
                    <a:pt x="3683" y="8085"/>
                    <a:pt x="3706" y="8085"/>
                  </a:cubicBezTo>
                  <a:cubicBezTo>
                    <a:pt x="3718" y="8085"/>
                    <a:pt x="3731" y="8084"/>
                    <a:pt x="3744" y="8084"/>
                  </a:cubicBezTo>
                  <a:cubicBezTo>
                    <a:pt x="3767" y="8084"/>
                    <a:pt x="3788" y="8088"/>
                    <a:pt x="3798" y="8111"/>
                  </a:cubicBezTo>
                  <a:lnTo>
                    <a:pt x="3810" y="8136"/>
                  </a:lnTo>
                  <a:cubicBezTo>
                    <a:pt x="3797" y="8141"/>
                    <a:pt x="3783" y="8143"/>
                    <a:pt x="3767" y="8143"/>
                  </a:cubicBezTo>
                  <a:cubicBezTo>
                    <a:pt x="3693" y="8143"/>
                    <a:pt x="3603" y="8094"/>
                    <a:pt x="3634" y="8011"/>
                  </a:cubicBezTo>
                  <a:cubicBezTo>
                    <a:pt x="3656" y="7978"/>
                    <a:pt x="3691" y="7962"/>
                    <a:pt x="3726" y="7962"/>
                  </a:cubicBezTo>
                  <a:close/>
                  <a:moveTo>
                    <a:pt x="8891" y="7973"/>
                  </a:moveTo>
                  <a:lnTo>
                    <a:pt x="8891" y="7973"/>
                  </a:lnTo>
                  <a:cubicBezTo>
                    <a:pt x="8953" y="7985"/>
                    <a:pt x="8928" y="8099"/>
                    <a:pt x="8941" y="8149"/>
                  </a:cubicBezTo>
                  <a:cubicBezTo>
                    <a:pt x="8878" y="8136"/>
                    <a:pt x="8891" y="8036"/>
                    <a:pt x="8891" y="7973"/>
                  </a:cubicBezTo>
                  <a:close/>
                  <a:moveTo>
                    <a:pt x="11179" y="7948"/>
                  </a:moveTo>
                  <a:cubicBezTo>
                    <a:pt x="11204" y="7948"/>
                    <a:pt x="11217" y="7960"/>
                    <a:pt x="11217" y="7985"/>
                  </a:cubicBezTo>
                  <a:cubicBezTo>
                    <a:pt x="11238" y="7985"/>
                    <a:pt x="11232" y="7958"/>
                    <a:pt x="11262" y="7958"/>
                  </a:cubicBezTo>
                  <a:cubicBezTo>
                    <a:pt x="11267" y="7958"/>
                    <a:pt x="11273" y="7958"/>
                    <a:pt x="11280" y="7960"/>
                  </a:cubicBezTo>
                  <a:cubicBezTo>
                    <a:pt x="11368" y="7973"/>
                    <a:pt x="11355" y="8073"/>
                    <a:pt x="11368" y="8149"/>
                  </a:cubicBezTo>
                  <a:cubicBezTo>
                    <a:pt x="11280" y="8111"/>
                    <a:pt x="11355" y="7960"/>
                    <a:pt x="11267" y="7960"/>
                  </a:cubicBezTo>
                  <a:lnTo>
                    <a:pt x="11267" y="7985"/>
                  </a:lnTo>
                  <a:cubicBezTo>
                    <a:pt x="11192" y="7985"/>
                    <a:pt x="11229" y="8073"/>
                    <a:pt x="11229" y="8124"/>
                  </a:cubicBezTo>
                  <a:cubicBezTo>
                    <a:pt x="11167" y="8111"/>
                    <a:pt x="11192" y="8011"/>
                    <a:pt x="11179" y="7948"/>
                  </a:cubicBezTo>
                  <a:close/>
                  <a:moveTo>
                    <a:pt x="4188" y="8011"/>
                  </a:moveTo>
                  <a:cubicBezTo>
                    <a:pt x="4238" y="8023"/>
                    <a:pt x="4238" y="8061"/>
                    <a:pt x="4250" y="8161"/>
                  </a:cubicBezTo>
                  <a:cubicBezTo>
                    <a:pt x="4162" y="8161"/>
                    <a:pt x="4250" y="8023"/>
                    <a:pt x="4162" y="8011"/>
                  </a:cubicBezTo>
                  <a:close/>
                  <a:moveTo>
                    <a:pt x="4359" y="7966"/>
                  </a:moveTo>
                  <a:cubicBezTo>
                    <a:pt x="4444" y="7966"/>
                    <a:pt x="4431" y="8089"/>
                    <a:pt x="4452" y="8161"/>
                  </a:cubicBezTo>
                  <a:cubicBezTo>
                    <a:pt x="4445" y="8165"/>
                    <a:pt x="4439" y="8166"/>
                    <a:pt x="4434" y="8166"/>
                  </a:cubicBezTo>
                  <a:cubicBezTo>
                    <a:pt x="4421" y="8166"/>
                    <a:pt x="4414" y="8155"/>
                    <a:pt x="4414" y="8136"/>
                  </a:cubicBezTo>
                  <a:cubicBezTo>
                    <a:pt x="4389" y="8136"/>
                    <a:pt x="4376" y="8161"/>
                    <a:pt x="4351" y="8161"/>
                  </a:cubicBezTo>
                  <a:cubicBezTo>
                    <a:pt x="4231" y="8161"/>
                    <a:pt x="4294" y="8047"/>
                    <a:pt x="4387" y="8047"/>
                  </a:cubicBezTo>
                  <a:cubicBezTo>
                    <a:pt x="4392" y="8047"/>
                    <a:pt x="4397" y="8048"/>
                    <a:pt x="4401" y="8048"/>
                  </a:cubicBezTo>
                  <a:cubicBezTo>
                    <a:pt x="4401" y="7967"/>
                    <a:pt x="4326" y="8015"/>
                    <a:pt x="4295" y="7982"/>
                  </a:cubicBezTo>
                  <a:lnTo>
                    <a:pt x="4295" y="7982"/>
                  </a:lnTo>
                  <a:cubicBezTo>
                    <a:pt x="4321" y="7971"/>
                    <a:pt x="4342" y="7966"/>
                    <a:pt x="4359" y="7966"/>
                  </a:cubicBezTo>
                  <a:close/>
                  <a:moveTo>
                    <a:pt x="9009" y="7980"/>
                  </a:moveTo>
                  <a:cubicBezTo>
                    <a:pt x="9022" y="7980"/>
                    <a:pt x="9029" y="7992"/>
                    <a:pt x="9029" y="8011"/>
                  </a:cubicBezTo>
                  <a:cubicBezTo>
                    <a:pt x="9034" y="8012"/>
                    <a:pt x="9039" y="8012"/>
                    <a:pt x="9045" y="8012"/>
                  </a:cubicBezTo>
                  <a:cubicBezTo>
                    <a:pt x="9066" y="8012"/>
                    <a:pt x="9091" y="8004"/>
                    <a:pt x="9112" y="8004"/>
                  </a:cubicBezTo>
                  <a:cubicBezTo>
                    <a:pt x="9139" y="8004"/>
                    <a:pt x="9161" y="8017"/>
                    <a:pt x="9167" y="8073"/>
                  </a:cubicBezTo>
                  <a:lnTo>
                    <a:pt x="9180" y="8174"/>
                  </a:lnTo>
                  <a:cubicBezTo>
                    <a:pt x="9079" y="8174"/>
                    <a:pt x="9155" y="8023"/>
                    <a:pt x="9067" y="8023"/>
                  </a:cubicBezTo>
                  <a:lnTo>
                    <a:pt x="9079" y="8011"/>
                  </a:lnTo>
                  <a:cubicBezTo>
                    <a:pt x="9004" y="8011"/>
                    <a:pt x="9041" y="8111"/>
                    <a:pt x="9041" y="8161"/>
                  </a:cubicBezTo>
                  <a:cubicBezTo>
                    <a:pt x="8979" y="8149"/>
                    <a:pt x="9004" y="8036"/>
                    <a:pt x="8991" y="7985"/>
                  </a:cubicBezTo>
                  <a:cubicBezTo>
                    <a:pt x="8998" y="7982"/>
                    <a:pt x="9004" y="7980"/>
                    <a:pt x="9009" y="7980"/>
                  </a:cubicBezTo>
                  <a:close/>
                  <a:moveTo>
                    <a:pt x="5014" y="7996"/>
                  </a:moveTo>
                  <a:cubicBezTo>
                    <a:pt x="5102" y="7996"/>
                    <a:pt x="5095" y="8123"/>
                    <a:pt x="5105" y="8187"/>
                  </a:cubicBezTo>
                  <a:cubicBezTo>
                    <a:pt x="5099" y="8190"/>
                    <a:pt x="5093" y="8192"/>
                    <a:pt x="5088" y="8192"/>
                  </a:cubicBezTo>
                  <a:cubicBezTo>
                    <a:pt x="5075" y="8192"/>
                    <a:pt x="5068" y="8180"/>
                    <a:pt x="5068" y="8161"/>
                  </a:cubicBezTo>
                  <a:cubicBezTo>
                    <a:pt x="5053" y="8161"/>
                    <a:pt x="5014" y="8178"/>
                    <a:pt x="4984" y="8178"/>
                  </a:cubicBezTo>
                  <a:cubicBezTo>
                    <a:pt x="4960" y="8178"/>
                    <a:pt x="4942" y="8169"/>
                    <a:pt x="4942" y="8136"/>
                  </a:cubicBezTo>
                  <a:cubicBezTo>
                    <a:pt x="4942" y="8073"/>
                    <a:pt x="5030" y="8073"/>
                    <a:pt x="5068" y="8073"/>
                  </a:cubicBezTo>
                  <a:cubicBezTo>
                    <a:pt x="5074" y="8036"/>
                    <a:pt x="5055" y="8033"/>
                    <a:pt x="5032" y="8033"/>
                  </a:cubicBezTo>
                  <a:cubicBezTo>
                    <a:pt x="5027" y="8033"/>
                    <a:pt x="5022" y="8033"/>
                    <a:pt x="5017" y="8033"/>
                  </a:cubicBezTo>
                  <a:cubicBezTo>
                    <a:pt x="4997" y="8033"/>
                    <a:pt x="4977" y="8031"/>
                    <a:pt x="4967" y="8011"/>
                  </a:cubicBezTo>
                  <a:lnTo>
                    <a:pt x="4955" y="8011"/>
                  </a:lnTo>
                  <a:cubicBezTo>
                    <a:pt x="4978" y="8001"/>
                    <a:pt x="4998" y="7996"/>
                    <a:pt x="5014" y="7996"/>
                  </a:cubicBezTo>
                  <a:close/>
                  <a:moveTo>
                    <a:pt x="4758" y="8018"/>
                  </a:moveTo>
                  <a:cubicBezTo>
                    <a:pt x="4772" y="8018"/>
                    <a:pt x="4779" y="8030"/>
                    <a:pt x="4779" y="8048"/>
                  </a:cubicBezTo>
                  <a:cubicBezTo>
                    <a:pt x="4797" y="8048"/>
                    <a:pt x="4823" y="8027"/>
                    <a:pt x="4851" y="8027"/>
                  </a:cubicBezTo>
                  <a:cubicBezTo>
                    <a:pt x="4860" y="8027"/>
                    <a:pt x="4870" y="8029"/>
                    <a:pt x="4879" y="8036"/>
                  </a:cubicBezTo>
                  <a:cubicBezTo>
                    <a:pt x="4929" y="8061"/>
                    <a:pt x="4929" y="8149"/>
                    <a:pt x="4929" y="8199"/>
                  </a:cubicBezTo>
                  <a:cubicBezTo>
                    <a:pt x="4874" y="8177"/>
                    <a:pt x="4877" y="8135"/>
                    <a:pt x="4879" y="8091"/>
                  </a:cubicBezTo>
                  <a:lnTo>
                    <a:pt x="4879" y="8091"/>
                  </a:lnTo>
                  <a:cubicBezTo>
                    <a:pt x="4879" y="8094"/>
                    <a:pt x="4879" y="8096"/>
                    <a:pt x="4879" y="8099"/>
                  </a:cubicBezTo>
                  <a:lnTo>
                    <a:pt x="4879" y="8074"/>
                  </a:lnTo>
                  <a:lnTo>
                    <a:pt x="4879" y="8074"/>
                  </a:lnTo>
                  <a:cubicBezTo>
                    <a:pt x="4879" y="8079"/>
                    <a:pt x="4879" y="8085"/>
                    <a:pt x="4879" y="8091"/>
                  </a:cubicBezTo>
                  <a:lnTo>
                    <a:pt x="4879" y="8091"/>
                  </a:lnTo>
                  <a:cubicBezTo>
                    <a:pt x="4876" y="8063"/>
                    <a:pt x="4855" y="8048"/>
                    <a:pt x="4831" y="8048"/>
                  </a:cubicBezTo>
                  <a:cubicBezTo>
                    <a:pt x="4818" y="8048"/>
                    <a:pt x="4804" y="8052"/>
                    <a:pt x="4791" y="8061"/>
                  </a:cubicBezTo>
                  <a:cubicBezTo>
                    <a:pt x="4753" y="8086"/>
                    <a:pt x="4791" y="8161"/>
                    <a:pt x="4791" y="8199"/>
                  </a:cubicBezTo>
                  <a:cubicBezTo>
                    <a:pt x="4716" y="8199"/>
                    <a:pt x="4753" y="8086"/>
                    <a:pt x="4741" y="8023"/>
                  </a:cubicBezTo>
                  <a:cubicBezTo>
                    <a:pt x="4748" y="8020"/>
                    <a:pt x="4753" y="8018"/>
                    <a:pt x="4758" y="8018"/>
                  </a:cubicBezTo>
                  <a:close/>
                  <a:moveTo>
                    <a:pt x="9315" y="8025"/>
                  </a:moveTo>
                  <a:cubicBezTo>
                    <a:pt x="9341" y="8025"/>
                    <a:pt x="9361" y="8036"/>
                    <a:pt x="9356" y="8061"/>
                  </a:cubicBezTo>
                  <a:lnTo>
                    <a:pt x="9318" y="8048"/>
                  </a:lnTo>
                  <a:cubicBezTo>
                    <a:pt x="9243" y="8048"/>
                    <a:pt x="9217" y="8099"/>
                    <a:pt x="9243" y="8149"/>
                  </a:cubicBezTo>
                  <a:lnTo>
                    <a:pt x="9255" y="8136"/>
                  </a:lnTo>
                  <a:cubicBezTo>
                    <a:pt x="9293" y="8187"/>
                    <a:pt x="9356" y="8149"/>
                    <a:pt x="9368" y="8199"/>
                  </a:cubicBezTo>
                  <a:cubicBezTo>
                    <a:pt x="9362" y="8201"/>
                    <a:pt x="9355" y="8202"/>
                    <a:pt x="9347" y="8202"/>
                  </a:cubicBezTo>
                  <a:cubicBezTo>
                    <a:pt x="9294" y="8202"/>
                    <a:pt x="9217" y="8164"/>
                    <a:pt x="9217" y="8099"/>
                  </a:cubicBezTo>
                  <a:cubicBezTo>
                    <a:pt x="9217" y="8053"/>
                    <a:pt x="9274" y="8025"/>
                    <a:pt x="9315" y="8025"/>
                  </a:cubicBezTo>
                  <a:close/>
                  <a:moveTo>
                    <a:pt x="5445" y="7960"/>
                  </a:moveTo>
                  <a:cubicBezTo>
                    <a:pt x="5533" y="7960"/>
                    <a:pt x="5508" y="8149"/>
                    <a:pt x="5520" y="8212"/>
                  </a:cubicBezTo>
                  <a:lnTo>
                    <a:pt x="5458" y="8212"/>
                  </a:lnTo>
                  <a:lnTo>
                    <a:pt x="5445" y="7960"/>
                  </a:lnTo>
                  <a:close/>
                  <a:moveTo>
                    <a:pt x="9431" y="8036"/>
                  </a:moveTo>
                  <a:lnTo>
                    <a:pt x="9456" y="8212"/>
                  </a:lnTo>
                  <a:cubicBezTo>
                    <a:pt x="9393" y="8199"/>
                    <a:pt x="9406" y="8099"/>
                    <a:pt x="9406" y="8036"/>
                  </a:cubicBezTo>
                  <a:close/>
                  <a:moveTo>
                    <a:pt x="11775" y="8031"/>
                  </a:moveTo>
                  <a:cubicBezTo>
                    <a:pt x="11822" y="8031"/>
                    <a:pt x="11871" y="8074"/>
                    <a:pt x="11871" y="8124"/>
                  </a:cubicBezTo>
                  <a:cubicBezTo>
                    <a:pt x="11871" y="8132"/>
                    <a:pt x="11860" y="8135"/>
                    <a:pt x="11844" y="8135"/>
                  </a:cubicBezTo>
                  <a:cubicBezTo>
                    <a:pt x="11810" y="8135"/>
                    <a:pt x="11754" y="8120"/>
                    <a:pt x="11745" y="8111"/>
                  </a:cubicBezTo>
                  <a:lnTo>
                    <a:pt x="11745" y="8111"/>
                  </a:lnTo>
                  <a:cubicBezTo>
                    <a:pt x="11745" y="8212"/>
                    <a:pt x="11846" y="8161"/>
                    <a:pt x="11871" y="8212"/>
                  </a:cubicBezTo>
                  <a:cubicBezTo>
                    <a:pt x="11864" y="8213"/>
                    <a:pt x="11857" y="8213"/>
                    <a:pt x="11850" y="8213"/>
                  </a:cubicBezTo>
                  <a:cubicBezTo>
                    <a:pt x="11773" y="8213"/>
                    <a:pt x="11661" y="8154"/>
                    <a:pt x="11707" y="8073"/>
                  </a:cubicBezTo>
                  <a:cubicBezTo>
                    <a:pt x="11725" y="8043"/>
                    <a:pt x="11750" y="8031"/>
                    <a:pt x="11775" y="8031"/>
                  </a:cubicBezTo>
                  <a:close/>
                  <a:moveTo>
                    <a:pt x="5310" y="8016"/>
                  </a:moveTo>
                  <a:cubicBezTo>
                    <a:pt x="5391" y="8016"/>
                    <a:pt x="5387" y="8140"/>
                    <a:pt x="5407" y="8212"/>
                  </a:cubicBezTo>
                  <a:cubicBezTo>
                    <a:pt x="5397" y="8215"/>
                    <a:pt x="5389" y="8217"/>
                    <a:pt x="5382" y="8217"/>
                  </a:cubicBezTo>
                  <a:cubicBezTo>
                    <a:pt x="5365" y="8217"/>
                    <a:pt x="5360" y="8205"/>
                    <a:pt x="5370" y="8187"/>
                  </a:cubicBezTo>
                  <a:cubicBezTo>
                    <a:pt x="5354" y="8187"/>
                    <a:pt x="5329" y="8206"/>
                    <a:pt x="5306" y="8206"/>
                  </a:cubicBezTo>
                  <a:cubicBezTo>
                    <a:pt x="5292" y="8206"/>
                    <a:pt x="5279" y="8198"/>
                    <a:pt x="5269" y="8174"/>
                  </a:cubicBezTo>
                  <a:lnTo>
                    <a:pt x="5244" y="8174"/>
                  </a:lnTo>
                  <a:cubicBezTo>
                    <a:pt x="5206" y="8111"/>
                    <a:pt x="5319" y="8099"/>
                    <a:pt x="5357" y="8099"/>
                  </a:cubicBezTo>
                  <a:cubicBezTo>
                    <a:pt x="5357" y="8061"/>
                    <a:pt x="5335" y="8058"/>
                    <a:pt x="5310" y="8058"/>
                  </a:cubicBezTo>
                  <a:cubicBezTo>
                    <a:pt x="5305" y="8058"/>
                    <a:pt x="5300" y="8058"/>
                    <a:pt x="5295" y="8058"/>
                  </a:cubicBezTo>
                  <a:cubicBezTo>
                    <a:pt x="5274" y="8058"/>
                    <a:pt x="5254" y="8056"/>
                    <a:pt x="5244" y="8036"/>
                  </a:cubicBezTo>
                  <a:cubicBezTo>
                    <a:pt x="5271" y="8022"/>
                    <a:pt x="5293" y="8016"/>
                    <a:pt x="5310" y="8016"/>
                  </a:cubicBezTo>
                  <a:close/>
                  <a:moveTo>
                    <a:pt x="5546" y="8048"/>
                  </a:moveTo>
                  <a:cubicBezTo>
                    <a:pt x="5634" y="8048"/>
                    <a:pt x="5608" y="8161"/>
                    <a:pt x="5621" y="8224"/>
                  </a:cubicBezTo>
                  <a:lnTo>
                    <a:pt x="5596" y="8212"/>
                  </a:lnTo>
                  <a:cubicBezTo>
                    <a:pt x="5533" y="8212"/>
                    <a:pt x="5558" y="8099"/>
                    <a:pt x="5546" y="8048"/>
                  </a:cubicBezTo>
                  <a:close/>
                  <a:moveTo>
                    <a:pt x="4653" y="7973"/>
                  </a:moveTo>
                  <a:cubicBezTo>
                    <a:pt x="4691" y="7973"/>
                    <a:pt x="4716" y="8149"/>
                    <a:pt x="4678" y="8187"/>
                  </a:cubicBezTo>
                  <a:cubicBezTo>
                    <a:pt x="4658" y="8213"/>
                    <a:pt x="4610" y="8229"/>
                    <a:pt x="4573" y="8229"/>
                  </a:cubicBezTo>
                  <a:cubicBezTo>
                    <a:pt x="4540" y="8229"/>
                    <a:pt x="4515" y="8216"/>
                    <a:pt x="4527" y="8187"/>
                  </a:cubicBezTo>
                  <a:lnTo>
                    <a:pt x="4527" y="8187"/>
                  </a:lnTo>
                  <a:lnTo>
                    <a:pt x="4527" y="8199"/>
                  </a:lnTo>
                  <a:cubicBezTo>
                    <a:pt x="4547" y="8211"/>
                    <a:pt x="4566" y="8217"/>
                    <a:pt x="4584" y="8217"/>
                  </a:cubicBezTo>
                  <a:cubicBezTo>
                    <a:pt x="4623" y="8217"/>
                    <a:pt x="4653" y="8188"/>
                    <a:pt x="4653" y="8136"/>
                  </a:cubicBezTo>
                  <a:cubicBezTo>
                    <a:pt x="4629" y="8136"/>
                    <a:pt x="4592" y="8147"/>
                    <a:pt x="4558" y="8147"/>
                  </a:cubicBezTo>
                  <a:cubicBezTo>
                    <a:pt x="4521" y="8147"/>
                    <a:pt x="4489" y="8133"/>
                    <a:pt x="4489" y="8073"/>
                  </a:cubicBezTo>
                  <a:cubicBezTo>
                    <a:pt x="4489" y="8020"/>
                    <a:pt x="4512" y="8006"/>
                    <a:pt x="4542" y="8006"/>
                  </a:cubicBezTo>
                  <a:cubicBezTo>
                    <a:pt x="4576" y="8006"/>
                    <a:pt x="4620" y="8023"/>
                    <a:pt x="4653" y="8023"/>
                  </a:cubicBezTo>
                  <a:lnTo>
                    <a:pt x="4653" y="7973"/>
                  </a:lnTo>
                  <a:close/>
                  <a:moveTo>
                    <a:pt x="11453" y="7996"/>
                  </a:moveTo>
                  <a:cubicBezTo>
                    <a:pt x="11458" y="7996"/>
                    <a:pt x="11463" y="7997"/>
                    <a:pt x="11468" y="7998"/>
                  </a:cubicBezTo>
                  <a:cubicBezTo>
                    <a:pt x="11493" y="7998"/>
                    <a:pt x="11519" y="8036"/>
                    <a:pt x="11544" y="8036"/>
                  </a:cubicBezTo>
                  <a:cubicBezTo>
                    <a:pt x="11544" y="8014"/>
                    <a:pt x="11546" y="8006"/>
                    <a:pt x="11549" y="8006"/>
                  </a:cubicBezTo>
                  <a:cubicBezTo>
                    <a:pt x="11556" y="8006"/>
                    <a:pt x="11569" y="8052"/>
                    <a:pt x="11569" y="8061"/>
                  </a:cubicBezTo>
                  <a:cubicBezTo>
                    <a:pt x="11582" y="8099"/>
                    <a:pt x="11582" y="8149"/>
                    <a:pt x="11569" y="8187"/>
                  </a:cubicBezTo>
                  <a:lnTo>
                    <a:pt x="11582" y="8212"/>
                  </a:lnTo>
                  <a:cubicBezTo>
                    <a:pt x="11566" y="8233"/>
                    <a:pt x="11535" y="8243"/>
                    <a:pt x="11505" y="8243"/>
                  </a:cubicBezTo>
                  <a:cubicBezTo>
                    <a:pt x="11463" y="8243"/>
                    <a:pt x="11423" y="8223"/>
                    <a:pt x="11431" y="8187"/>
                  </a:cubicBezTo>
                  <a:lnTo>
                    <a:pt x="11431" y="8187"/>
                  </a:lnTo>
                  <a:cubicBezTo>
                    <a:pt x="11456" y="8207"/>
                    <a:pt x="11481" y="8217"/>
                    <a:pt x="11501" y="8217"/>
                  </a:cubicBezTo>
                  <a:cubicBezTo>
                    <a:pt x="11532" y="8217"/>
                    <a:pt x="11551" y="8194"/>
                    <a:pt x="11544" y="8149"/>
                  </a:cubicBezTo>
                  <a:cubicBezTo>
                    <a:pt x="11519" y="8149"/>
                    <a:pt x="11497" y="8158"/>
                    <a:pt x="11476" y="8158"/>
                  </a:cubicBezTo>
                  <a:cubicBezTo>
                    <a:pt x="11456" y="8158"/>
                    <a:pt x="11437" y="8149"/>
                    <a:pt x="11418" y="8111"/>
                  </a:cubicBezTo>
                  <a:cubicBezTo>
                    <a:pt x="11372" y="8054"/>
                    <a:pt x="11400" y="7996"/>
                    <a:pt x="11453" y="7996"/>
                  </a:cubicBezTo>
                  <a:close/>
                  <a:moveTo>
                    <a:pt x="9645" y="7998"/>
                  </a:moveTo>
                  <a:cubicBezTo>
                    <a:pt x="9645" y="8086"/>
                    <a:pt x="9658" y="8174"/>
                    <a:pt x="9670" y="8250"/>
                  </a:cubicBezTo>
                  <a:cubicBezTo>
                    <a:pt x="9663" y="8253"/>
                    <a:pt x="9658" y="8254"/>
                    <a:pt x="9653" y="8254"/>
                  </a:cubicBezTo>
                  <a:cubicBezTo>
                    <a:pt x="9639" y="8254"/>
                    <a:pt x="9632" y="8243"/>
                    <a:pt x="9632" y="8224"/>
                  </a:cubicBezTo>
                  <a:cubicBezTo>
                    <a:pt x="9612" y="8224"/>
                    <a:pt x="9582" y="8230"/>
                    <a:pt x="9553" y="8230"/>
                  </a:cubicBezTo>
                  <a:cubicBezTo>
                    <a:pt x="9510" y="8230"/>
                    <a:pt x="9469" y="8217"/>
                    <a:pt x="9469" y="8149"/>
                  </a:cubicBezTo>
                  <a:cubicBezTo>
                    <a:pt x="9469" y="8095"/>
                    <a:pt x="9489" y="8081"/>
                    <a:pt x="9516" y="8081"/>
                  </a:cubicBezTo>
                  <a:cubicBezTo>
                    <a:pt x="9547" y="8081"/>
                    <a:pt x="9587" y="8099"/>
                    <a:pt x="9620" y="8099"/>
                  </a:cubicBezTo>
                  <a:lnTo>
                    <a:pt x="9607" y="7998"/>
                  </a:lnTo>
                  <a:close/>
                  <a:moveTo>
                    <a:pt x="11896" y="8023"/>
                  </a:moveTo>
                  <a:lnTo>
                    <a:pt x="11921" y="8262"/>
                  </a:lnTo>
                  <a:cubicBezTo>
                    <a:pt x="11890" y="8231"/>
                    <a:pt x="11893" y="8108"/>
                    <a:pt x="11888" y="8023"/>
                  </a:cubicBezTo>
                  <a:close/>
                  <a:moveTo>
                    <a:pt x="6178" y="8079"/>
                  </a:moveTo>
                  <a:cubicBezTo>
                    <a:pt x="6222" y="8079"/>
                    <a:pt x="6240" y="8116"/>
                    <a:pt x="6249" y="8161"/>
                  </a:cubicBezTo>
                  <a:lnTo>
                    <a:pt x="6249" y="8161"/>
                  </a:lnTo>
                  <a:cubicBezTo>
                    <a:pt x="6242" y="8161"/>
                    <a:pt x="6236" y="8161"/>
                    <a:pt x="6230" y="8161"/>
                  </a:cubicBezTo>
                  <a:cubicBezTo>
                    <a:pt x="6228" y="8161"/>
                    <a:pt x="6226" y="8161"/>
                    <a:pt x="6225" y="8161"/>
                  </a:cubicBezTo>
                  <a:lnTo>
                    <a:pt x="6225" y="8161"/>
                  </a:lnTo>
                  <a:cubicBezTo>
                    <a:pt x="6225" y="8161"/>
                    <a:pt x="6225" y="8161"/>
                    <a:pt x="6225" y="8161"/>
                  </a:cubicBezTo>
                  <a:lnTo>
                    <a:pt x="6249" y="8161"/>
                  </a:lnTo>
                  <a:cubicBezTo>
                    <a:pt x="6249" y="8161"/>
                    <a:pt x="6249" y="8161"/>
                    <a:pt x="6249" y="8161"/>
                  </a:cubicBezTo>
                  <a:lnTo>
                    <a:pt x="6249" y="8161"/>
                  </a:lnTo>
                  <a:cubicBezTo>
                    <a:pt x="6249" y="8161"/>
                    <a:pt x="6250" y="8161"/>
                    <a:pt x="6250" y="8161"/>
                  </a:cubicBezTo>
                  <a:lnTo>
                    <a:pt x="6249" y="8161"/>
                  </a:lnTo>
                  <a:cubicBezTo>
                    <a:pt x="6256" y="8199"/>
                    <a:pt x="6258" y="8242"/>
                    <a:pt x="6262" y="8275"/>
                  </a:cubicBezTo>
                  <a:cubicBezTo>
                    <a:pt x="6212" y="8275"/>
                    <a:pt x="6250" y="8250"/>
                    <a:pt x="6225" y="8250"/>
                  </a:cubicBezTo>
                  <a:cubicBezTo>
                    <a:pt x="6217" y="8266"/>
                    <a:pt x="6206" y="8273"/>
                    <a:pt x="6194" y="8273"/>
                  </a:cubicBezTo>
                  <a:cubicBezTo>
                    <a:pt x="6145" y="8273"/>
                    <a:pt x="6084" y="8164"/>
                    <a:pt x="6225" y="8161"/>
                  </a:cubicBezTo>
                  <a:lnTo>
                    <a:pt x="6225" y="8161"/>
                  </a:lnTo>
                  <a:cubicBezTo>
                    <a:pt x="6224" y="8086"/>
                    <a:pt x="6137" y="8136"/>
                    <a:pt x="6111" y="8099"/>
                  </a:cubicBezTo>
                  <a:cubicBezTo>
                    <a:pt x="6138" y="8085"/>
                    <a:pt x="6160" y="8079"/>
                    <a:pt x="6178" y="8079"/>
                  </a:cubicBezTo>
                  <a:close/>
                  <a:moveTo>
                    <a:pt x="5898" y="8075"/>
                  </a:moveTo>
                  <a:cubicBezTo>
                    <a:pt x="5964" y="8087"/>
                    <a:pt x="5889" y="8201"/>
                    <a:pt x="5961" y="8237"/>
                  </a:cubicBezTo>
                  <a:cubicBezTo>
                    <a:pt x="5967" y="8239"/>
                    <a:pt x="5973" y="8240"/>
                    <a:pt x="5979" y="8240"/>
                  </a:cubicBezTo>
                  <a:cubicBezTo>
                    <a:pt x="6034" y="8240"/>
                    <a:pt x="6022" y="8132"/>
                    <a:pt x="6011" y="8086"/>
                  </a:cubicBezTo>
                  <a:cubicBezTo>
                    <a:pt x="6086" y="8086"/>
                    <a:pt x="6061" y="8199"/>
                    <a:pt x="6061" y="8262"/>
                  </a:cubicBezTo>
                  <a:cubicBezTo>
                    <a:pt x="6023" y="8262"/>
                    <a:pt x="6036" y="8237"/>
                    <a:pt x="6023" y="8237"/>
                  </a:cubicBezTo>
                  <a:cubicBezTo>
                    <a:pt x="6008" y="8265"/>
                    <a:pt x="5994" y="8277"/>
                    <a:pt x="5982" y="8277"/>
                  </a:cubicBezTo>
                  <a:cubicBezTo>
                    <a:pt x="5934" y="8277"/>
                    <a:pt x="5908" y="8107"/>
                    <a:pt x="5898" y="8075"/>
                  </a:cubicBezTo>
                  <a:close/>
                  <a:moveTo>
                    <a:pt x="9720" y="8099"/>
                  </a:moveTo>
                  <a:lnTo>
                    <a:pt x="9720" y="8099"/>
                  </a:lnTo>
                  <a:cubicBezTo>
                    <a:pt x="9796" y="8111"/>
                    <a:pt x="9720" y="8237"/>
                    <a:pt x="9808" y="8250"/>
                  </a:cubicBezTo>
                  <a:cubicBezTo>
                    <a:pt x="9814" y="8250"/>
                    <a:pt x="9819" y="8250"/>
                    <a:pt x="9823" y="8250"/>
                  </a:cubicBezTo>
                  <a:cubicBezTo>
                    <a:pt x="9903" y="8250"/>
                    <a:pt x="9846" y="8147"/>
                    <a:pt x="9834" y="8111"/>
                  </a:cubicBezTo>
                  <a:lnTo>
                    <a:pt x="9834" y="8111"/>
                  </a:lnTo>
                  <a:lnTo>
                    <a:pt x="9846" y="8124"/>
                  </a:lnTo>
                  <a:cubicBezTo>
                    <a:pt x="9909" y="8136"/>
                    <a:pt x="9884" y="8237"/>
                    <a:pt x="9896" y="8300"/>
                  </a:cubicBezTo>
                  <a:cubicBezTo>
                    <a:pt x="9871" y="8300"/>
                    <a:pt x="9859" y="8287"/>
                    <a:pt x="9859" y="8262"/>
                  </a:cubicBezTo>
                  <a:cubicBezTo>
                    <a:pt x="9842" y="8262"/>
                    <a:pt x="9825" y="8279"/>
                    <a:pt x="9805" y="8279"/>
                  </a:cubicBezTo>
                  <a:cubicBezTo>
                    <a:pt x="9794" y="8279"/>
                    <a:pt x="9783" y="8275"/>
                    <a:pt x="9771" y="8262"/>
                  </a:cubicBezTo>
                  <a:cubicBezTo>
                    <a:pt x="9720" y="8237"/>
                    <a:pt x="9720" y="8149"/>
                    <a:pt x="9720" y="8099"/>
                  </a:cubicBezTo>
                  <a:close/>
                  <a:moveTo>
                    <a:pt x="5722" y="8061"/>
                  </a:moveTo>
                  <a:cubicBezTo>
                    <a:pt x="5759" y="8061"/>
                    <a:pt x="5759" y="8086"/>
                    <a:pt x="5797" y="8099"/>
                  </a:cubicBezTo>
                  <a:cubicBezTo>
                    <a:pt x="5797" y="8074"/>
                    <a:pt x="5800" y="8066"/>
                    <a:pt x="5803" y="8066"/>
                  </a:cubicBezTo>
                  <a:cubicBezTo>
                    <a:pt x="5811" y="8066"/>
                    <a:pt x="5822" y="8103"/>
                    <a:pt x="5822" y="8111"/>
                  </a:cubicBezTo>
                  <a:cubicBezTo>
                    <a:pt x="5835" y="8187"/>
                    <a:pt x="5847" y="8250"/>
                    <a:pt x="5847" y="8312"/>
                  </a:cubicBezTo>
                  <a:cubicBezTo>
                    <a:pt x="5797" y="8312"/>
                    <a:pt x="5822" y="8262"/>
                    <a:pt x="5810" y="8212"/>
                  </a:cubicBezTo>
                  <a:lnTo>
                    <a:pt x="5797" y="8212"/>
                  </a:lnTo>
                  <a:cubicBezTo>
                    <a:pt x="5766" y="8212"/>
                    <a:pt x="5740" y="8231"/>
                    <a:pt x="5713" y="8231"/>
                  </a:cubicBezTo>
                  <a:cubicBezTo>
                    <a:pt x="5696" y="8231"/>
                    <a:pt x="5678" y="8223"/>
                    <a:pt x="5659" y="8199"/>
                  </a:cubicBezTo>
                  <a:cubicBezTo>
                    <a:pt x="5608" y="8136"/>
                    <a:pt x="5659" y="8061"/>
                    <a:pt x="5722" y="8061"/>
                  </a:cubicBezTo>
                  <a:close/>
                  <a:moveTo>
                    <a:pt x="6355" y="8106"/>
                  </a:moveTo>
                  <a:cubicBezTo>
                    <a:pt x="6369" y="8106"/>
                    <a:pt x="6376" y="8118"/>
                    <a:pt x="6376" y="8136"/>
                  </a:cubicBezTo>
                  <a:cubicBezTo>
                    <a:pt x="6386" y="8136"/>
                    <a:pt x="6406" y="8109"/>
                    <a:pt x="6428" y="8109"/>
                  </a:cubicBezTo>
                  <a:cubicBezTo>
                    <a:pt x="6431" y="8109"/>
                    <a:pt x="6435" y="8109"/>
                    <a:pt x="6438" y="8111"/>
                  </a:cubicBezTo>
                  <a:lnTo>
                    <a:pt x="6501" y="8149"/>
                  </a:lnTo>
                  <a:cubicBezTo>
                    <a:pt x="6520" y="8120"/>
                    <a:pt x="6537" y="8108"/>
                    <a:pt x="6552" y="8108"/>
                  </a:cubicBezTo>
                  <a:cubicBezTo>
                    <a:pt x="6608" y="8108"/>
                    <a:pt x="6640" y="8273"/>
                    <a:pt x="6640" y="8312"/>
                  </a:cubicBezTo>
                  <a:cubicBezTo>
                    <a:pt x="6564" y="8312"/>
                    <a:pt x="6640" y="8149"/>
                    <a:pt x="6552" y="8149"/>
                  </a:cubicBezTo>
                  <a:cubicBezTo>
                    <a:pt x="6464" y="8149"/>
                    <a:pt x="6514" y="8262"/>
                    <a:pt x="6514" y="8287"/>
                  </a:cubicBezTo>
                  <a:cubicBezTo>
                    <a:pt x="6426" y="8287"/>
                    <a:pt x="6514" y="8136"/>
                    <a:pt x="6426" y="8136"/>
                  </a:cubicBezTo>
                  <a:cubicBezTo>
                    <a:pt x="6338" y="8136"/>
                    <a:pt x="6388" y="8237"/>
                    <a:pt x="6388" y="8287"/>
                  </a:cubicBezTo>
                  <a:cubicBezTo>
                    <a:pt x="6313" y="8287"/>
                    <a:pt x="6350" y="8161"/>
                    <a:pt x="6338" y="8111"/>
                  </a:cubicBezTo>
                  <a:cubicBezTo>
                    <a:pt x="6345" y="8108"/>
                    <a:pt x="6350" y="8106"/>
                    <a:pt x="6355" y="8106"/>
                  </a:cubicBezTo>
                  <a:close/>
                  <a:moveTo>
                    <a:pt x="3395" y="8300"/>
                  </a:moveTo>
                  <a:lnTo>
                    <a:pt x="3402" y="8313"/>
                  </a:lnTo>
                  <a:lnTo>
                    <a:pt x="3402" y="8313"/>
                  </a:lnTo>
                  <a:cubicBezTo>
                    <a:pt x="3395" y="8306"/>
                    <a:pt x="3392" y="8300"/>
                    <a:pt x="3395" y="8300"/>
                  </a:cubicBezTo>
                  <a:close/>
                  <a:moveTo>
                    <a:pt x="12094" y="8059"/>
                  </a:moveTo>
                  <a:cubicBezTo>
                    <a:pt x="12106" y="8059"/>
                    <a:pt x="12116" y="8079"/>
                    <a:pt x="12122" y="8086"/>
                  </a:cubicBezTo>
                  <a:lnTo>
                    <a:pt x="12097" y="8111"/>
                  </a:lnTo>
                  <a:cubicBezTo>
                    <a:pt x="12097" y="8111"/>
                    <a:pt x="12147" y="8149"/>
                    <a:pt x="12147" y="8174"/>
                  </a:cubicBezTo>
                  <a:cubicBezTo>
                    <a:pt x="12137" y="8172"/>
                    <a:pt x="12128" y="8171"/>
                    <a:pt x="12120" y="8171"/>
                  </a:cubicBezTo>
                  <a:cubicBezTo>
                    <a:pt x="12031" y="8171"/>
                    <a:pt x="12160" y="8301"/>
                    <a:pt x="12160" y="8312"/>
                  </a:cubicBezTo>
                  <a:cubicBezTo>
                    <a:pt x="12152" y="8314"/>
                    <a:pt x="12144" y="8315"/>
                    <a:pt x="12137" y="8315"/>
                  </a:cubicBezTo>
                  <a:cubicBezTo>
                    <a:pt x="12054" y="8315"/>
                    <a:pt x="12093" y="8193"/>
                    <a:pt x="12053" y="8158"/>
                  </a:cubicBezTo>
                  <a:lnTo>
                    <a:pt x="12053" y="8158"/>
                  </a:lnTo>
                  <a:cubicBezTo>
                    <a:pt x="12064" y="8196"/>
                    <a:pt x="12059" y="8249"/>
                    <a:pt x="12059" y="8287"/>
                  </a:cubicBezTo>
                  <a:cubicBezTo>
                    <a:pt x="11984" y="8237"/>
                    <a:pt x="11996" y="8136"/>
                    <a:pt x="11996" y="8073"/>
                  </a:cubicBezTo>
                  <a:lnTo>
                    <a:pt x="11996" y="8073"/>
                  </a:lnTo>
                  <a:lnTo>
                    <a:pt x="12009" y="8111"/>
                  </a:lnTo>
                  <a:cubicBezTo>
                    <a:pt x="12022" y="8114"/>
                    <a:pt x="12031" y="8120"/>
                    <a:pt x="12038" y="8128"/>
                  </a:cubicBezTo>
                  <a:lnTo>
                    <a:pt x="12038" y="8128"/>
                  </a:lnTo>
                  <a:cubicBezTo>
                    <a:pt x="12037" y="8128"/>
                    <a:pt x="12036" y="8128"/>
                    <a:pt x="12035" y="8128"/>
                  </a:cubicBezTo>
                  <a:cubicBezTo>
                    <a:pt x="12028" y="8128"/>
                    <a:pt x="12027" y="8134"/>
                    <a:pt x="12034" y="8149"/>
                  </a:cubicBezTo>
                  <a:cubicBezTo>
                    <a:pt x="12042" y="8150"/>
                    <a:pt x="12048" y="8153"/>
                    <a:pt x="12053" y="8158"/>
                  </a:cubicBezTo>
                  <a:lnTo>
                    <a:pt x="12053" y="8158"/>
                  </a:lnTo>
                  <a:cubicBezTo>
                    <a:pt x="12050" y="8146"/>
                    <a:pt x="12045" y="8136"/>
                    <a:pt x="12038" y="8128"/>
                  </a:cubicBezTo>
                  <a:lnTo>
                    <a:pt x="12038" y="8128"/>
                  </a:lnTo>
                  <a:cubicBezTo>
                    <a:pt x="12044" y="8129"/>
                    <a:pt x="12051" y="8132"/>
                    <a:pt x="12059" y="8136"/>
                  </a:cubicBezTo>
                  <a:cubicBezTo>
                    <a:pt x="12071" y="8076"/>
                    <a:pt x="12083" y="8059"/>
                    <a:pt x="12094" y="8059"/>
                  </a:cubicBezTo>
                  <a:close/>
                  <a:moveTo>
                    <a:pt x="12265" y="8285"/>
                  </a:moveTo>
                  <a:cubicBezTo>
                    <a:pt x="12271" y="8285"/>
                    <a:pt x="12277" y="8286"/>
                    <a:pt x="12286" y="8287"/>
                  </a:cubicBezTo>
                  <a:cubicBezTo>
                    <a:pt x="12269" y="8287"/>
                    <a:pt x="12257" y="8305"/>
                    <a:pt x="12240" y="8316"/>
                  </a:cubicBezTo>
                  <a:lnTo>
                    <a:pt x="12240" y="8316"/>
                  </a:lnTo>
                  <a:cubicBezTo>
                    <a:pt x="12241" y="8297"/>
                    <a:pt x="12244" y="8285"/>
                    <a:pt x="12265" y="8285"/>
                  </a:cubicBezTo>
                  <a:close/>
                  <a:moveTo>
                    <a:pt x="9952" y="8131"/>
                  </a:moveTo>
                  <a:cubicBezTo>
                    <a:pt x="9965" y="8131"/>
                    <a:pt x="9972" y="8143"/>
                    <a:pt x="9972" y="8161"/>
                  </a:cubicBezTo>
                  <a:cubicBezTo>
                    <a:pt x="9985" y="8161"/>
                    <a:pt x="9997" y="8136"/>
                    <a:pt x="10035" y="8136"/>
                  </a:cubicBezTo>
                  <a:cubicBezTo>
                    <a:pt x="10110" y="8161"/>
                    <a:pt x="10110" y="8262"/>
                    <a:pt x="10110" y="8325"/>
                  </a:cubicBezTo>
                  <a:cubicBezTo>
                    <a:pt x="10035" y="8312"/>
                    <a:pt x="10110" y="8161"/>
                    <a:pt x="10022" y="8161"/>
                  </a:cubicBezTo>
                  <a:cubicBezTo>
                    <a:pt x="9947" y="8161"/>
                    <a:pt x="9985" y="8262"/>
                    <a:pt x="9985" y="8312"/>
                  </a:cubicBezTo>
                  <a:cubicBezTo>
                    <a:pt x="9922" y="8300"/>
                    <a:pt x="9947" y="8187"/>
                    <a:pt x="9934" y="8136"/>
                  </a:cubicBezTo>
                  <a:cubicBezTo>
                    <a:pt x="9941" y="8133"/>
                    <a:pt x="9947" y="8131"/>
                    <a:pt x="9952" y="8131"/>
                  </a:cubicBezTo>
                  <a:close/>
                  <a:moveTo>
                    <a:pt x="6838" y="8158"/>
                  </a:moveTo>
                  <a:cubicBezTo>
                    <a:pt x="6887" y="8158"/>
                    <a:pt x="6947" y="8197"/>
                    <a:pt x="6942" y="8260"/>
                  </a:cubicBezTo>
                  <a:lnTo>
                    <a:pt x="6942" y="8260"/>
                  </a:lnTo>
                  <a:lnTo>
                    <a:pt x="6816" y="8237"/>
                  </a:lnTo>
                  <a:lnTo>
                    <a:pt x="6816" y="8237"/>
                  </a:lnTo>
                  <a:cubicBezTo>
                    <a:pt x="6816" y="8338"/>
                    <a:pt x="6929" y="8275"/>
                    <a:pt x="6941" y="8325"/>
                  </a:cubicBezTo>
                  <a:cubicBezTo>
                    <a:pt x="6928" y="8330"/>
                    <a:pt x="6914" y="8333"/>
                    <a:pt x="6898" y="8333"/>
                  </a:cubicBezTo>
                  <a:cubicBezTo>
                    <a:pt x="6841" y="8333"/>
                    <a:pt x="6778" y="8297"/>
                    <a:pt x="6778" y="8237"/>
                  </a:cubicBezTo>
                  <a:cubicBezTo>
                    <a:pt x="6767" y="8182"/>
                    <a:pt x="6799" y="8158"/>
                    <a:pt x="6838" y="8158"/>
                  </a:cubicBezTo>
                  <a:close/>
                  <a:moveTo>
                    <a:pt x="3080" y="8308"/>
                  </a:moveTo>
                  <a:cubicBezTo>
                    <a:pt x="3088" y="8308"/>
                    <a:pt x="3094" y="8312"/>
                    <a:pt x="3094" y="8325"/>
                  </a:cubicBezTo>
                  <a:cubicBezTo>
                    <a:pt x="3094" y="8336"/>
                    <a:pt x="3091" y="8340"/>
                    <a:pt x="3087" y="8340"/>
                  </a:cubicBezTo>
                  <a:cubicBezTo>
                    <a:pt x="3080" y="8340"/>
                    <a:pt x="3070" y="8327"/>
                    <a:pt x="3060" y="8314"/>
                  </a:cubicBezTo>
                  <a:lnTo>
                    <a:pt x="3060" y="8314"/>
                  </a:lnTo>
                  <a:cubicBezTo>
                    <a:pt x="3067" y="8311"/>
                    <a:pt x="3074" y="8308"/>
                    <a:pt x="3080" y="8308"/>
                  </a:cubicBezTo>
                  <a:close/>
                  <a:moveTo>
                    <a:pt x="3445" y="8308"/>
                  </a:moveTo>
                  <a:cubicBezTo>
                    <a:pt x="3453" y="8308"/>
                    <a:pt x="3458" y="8312"/>
                    <a:pt x="3458" y="8325"/>
                  </a:cubicBezTo>
                  <a:cubicBezTo>
                    <a:pt x="3458" y="8338"/>
                    <a:pt x="3453" y="8342"/>
                    <a:pt x="3447" y="8342"/>
                  </a:cubicBezTo>
                  <a:cubicBezTo>
                    <a:pt x="3437" y="8342"/>
                    <a:pt x="3423" y="8333"/>
                    <a:pt x="3411" y="8323"/>
                  </a:cubicBezTo>
                  <a:lnTo>
                    <a:pt x="3411" y="8323"/>
                  </a:lnTo>
                  <a:cubicBezTo>
                    <a:pt x="3418" y="8318"/>
                    <a:pt x="3434" y="8308"/>
                    <a:pt x="3445" y="8308"/>
                  </a:cubicBezTo>
                  <a:close/>
                  <a:moveTo>
                    <a:pt x="2829" y="8338"/>
                  </a:moveTo>
                  <a:lnTo>
                    <a:pt x="2774" y="8347"/>
                  </a:lnTo>
                  <a:lnTo>
                    <a:pt x="2774" y="8347"/>
                  </a:lnTo>
                  <a:cubicBezTo>
                    <a:pt x="2790" y="8343"/>
                    <a:pt x="2813" y="8338"/>
                    <a:pt x="2829" y="8338"/>
                  </a:cubicBezTo>
                  <a:close/>
                  <a:moveTo>
                    <a:pt x="7008" y="8169"/>
                  </a:moveTo>
                  <a:cubicBezTo>
                    <a:pt x="7022" y="8169"/>
                    <a:pt x="7029" y="8183"/>
                    <a:pt x="7029" y="8212"/>
                  </a:cubicBezTo>
                  <a:cubicBezTo>
                    <a:pt x="7029" y="8212"/>
                    <a:pt x="7059" y="8172"/>
                    <a:pt x="7075" y="8172"/>
                  </a:cubicBezTo>
                  <a:cubicBezTo>
                    <a:pt x="7077" y="8172"/>
                    <a:pt x="7078" y="8173"/>
                    <a:pt x="7080" y="8174"/>
                  </a:cubicBezTo>
                  <a:cubicBezTo>
                    <a:pt x="7090" y="8184"/>
                    <a:pt x="7100" y="8203"/>
                    <a:pt x="7090" y="8203"/>
                  </a:cubicBezTo>
                  <a:cubicBezTo>
                    <a:pt x="7088" y="8203"/>
                    <a:pt x="7085" y="8202"/>
                    <a:pt x="7080" y="8199"/>
                  </a:cubicBezTo>
                  <a:cubicBezTo>
                    <a:pt x="7006" y="8199"/>
                    <a:pt x="7029" y="8309"/>
                    <a:pt x="7029" y="8348"/>
                  </a:cubicBezTo>
                  <a:lnTo>
                    <a:pt x="7029" y="8348"/>
                  </a:lnTo>
                  <a:cubicBezTo>
                    <a:pt x="6983" y="8332"/>
                    <a:pt x="7003" y="8221"/>
                    <a:pt x="6992" y="8174"/>
                  </a:cubicBezTo>
                  <a:cubicBezTo>
                    <a:pt x="6998" y="8171"/>
                    <a:pt x="7003" y="8169"/>
                    <a:pt x="7008" y="8169"/>
                  </a:cubicBezTo>
                  <a:close/>
                  <a:moveTo>
                    <a:pt x="10164" y="8119"/>
                  </a:moveTo>
                  <a:cubicBezTo>
                    <a:pt x="10173" y="8119"/>
                    <a:pt x="10190" y="8166"/>
                    <a:pt x="10198" y="8174"/>
                  </a:cubicBezTo>
                  <a:lnTo>
                    <a:pt x="10198" y="8187"/>
                  </a:lnTo>
                  <a:cubicBezTo>
                    <a:pt x="10209" y="8187"/>
                    <a:pt x="10303" y="8214"/>
                    <a:pt x="10242" y="8214"/>
                  </a:cubicBezTo>
                  <a:cubicBezTo>
                    <a:pt x="10232" y="8214"/>
                    <a:pt x="10218" y="8214"/>
                    <a:pt x="10198" y="8212"/>
                  </a:cubicBezTo>
                  <a:lnTo>
                    <a:pt x="10198" y="8212"/>
                  </a:lnTo>
                  <a:cubicBezTo>
                    <a:pt x="10198" y="8250"/>
                    <a:pt x="10211" y="8287"/>
                    <a:pt x="10223" y="8325"/>
                  </a:cubicBezTo>
                  <a:cubicBezTo>
                    <a:pt x="10223" y="8344"/>
                    <a:pt x="10233" y="8344"/>
                    <a:pt x="10242" y="8344"/>
                  </a:cubicBezTo>
                  <a:cubicBezTo>
                    <a:pt x="10252" y="8344"/>
                    <a:pt x="10261" y="8344"/>
                    <a:pt x="10261" y="8363"/>
                  </a:cubicBezTo>
                  <a:cubicBezTo>
                    <a:pt x="10253" y="8364"/>
                    <a:pt x="10246" y="8365"/>
                    <a:pt x="10240" y="8365"/>
                  </a:cubicBezTo>
                  <a:cubicBezTo>
                    <a:pt x="10144" y="8365"/>
                    <a:pt x="10206" y="8199"/>
                    <a:pt x="10135" y="8199"/>
                  </a:cubicBezTo>
                  <a:cubicBezTo>
                    <a:pt x="10128" y="8184"/>
                    <a:pt x="10129" y="8178"/>
                    <a:pt x="10137" y="8178"/>
                  </a:cubicBezTo>
                  <a:cubicBezTo>
                    <a:pt x="10142" y="8178"/>
                    <a:pt x="10150" y="8181"/>
                    <a:pt x="10161" y="8187"/>
                  </a:cubicBezTo>
                  <a:cubicBezTo>
                    <a:pt x="10156" y="8135"/>
                    <a:pt x="10158" y="8119"/>
                    <a:pt x="10164" y="8119"/>
                  </a:cubicBezTo>
                  <a:close/>
                  <a:moveTo>
                    <a:pt x="10513" y="8363"/>
                  </a:moveTo>
                  <a:cubicBezTo>
                    <a:pt x="10513" y="8364"/>
                    <a:pt x="10513" y="8366"/>
                    <a:pt x="10513" y="8367"/>
                  </a:cubicBezTo>
                  <a:lnTo>
                    <a:pt x="10513" y="8367"/>
                  </a:lnTo>
                  <a:cubicBezTo>
                    <a:pt x="10518" y="8364"/>
                    <a:pt x="10522" y="8363"/>
                    <a:pt x="10525" y="8363"/>
                  </a:cubicBezTo>
                  <a:close/>
                  <a:moveTo>
                    <a:pt x="7177" y="8185"/>
                  </a:moveTo>
                  <a:cubicBezTo>
                    <a:pt x="7265" y="8185"/>
                    <a:pt x="7260" y="8312"/>
                    <a:pt x="7281" y="8375"/>
                  </a:cubicBezTo>
                  <a:cubicBezTo>
                    <a:pt x="7271" y="8379"/>
                    <a:pt x="7263" y="8380"/>
                    <a:pt x="7256" y="8380"/>
                  </a:cubicBezTo>
                  <a:cubicBezTo>
                    <a:pt x="7238" y="8380"/>
                    <a:pt x="7234" y="8369"/>
                    <a:pt x="7243" y="8350"/>
                  </a:cubicBezTo>
                  <a:cubicBezTo>
                    <a:pt x="7223" y="8350"/>
                    <a:pt x="7189" y="8364"/>
                    <a:pt x="7161" y="8364"/>
                  </a:cubicBezTo>
                  <a:cubicBezTo>
                    <a:pt x="7137" y="8364"/>
                    <a:pt x="7117" y="8353"/>
                    <a:pt x="7117" y="8312"/>
                  </a:cubicBezTo>
                  <a:cubicBezTo>
                    <a:pt x="7110" y="8267"/>
                    <a:pt x="7139" y="8258"/>
                    <a:pt x="7171" y="8258"/>
                  </a:cubicBezTo>
                  <a:cubicBezTo>
                    <a:pt x="7192" y="8258"/>
                    <a:pt x="7216" y="8262"/>
                    <a:pt x="7231" y="8262"/>
                  </a:cubicBezTo>
                  <a:cubicBezTo>
                    <a:pt x="7218" y="8187"/>
                    <a:pt x="7143" y="8237"/>
                    <a:pt x="7117" y="8199"/>
                  </a:cubicBezTo>
                  <a:cubicBezTo>
                    <a:pt x="7141" y="8189"/>
                    <a:pt x="7160" y="8185"/>
                    <a:pt x="7177" y="8185"/>
                  </a:cubicBezTo>
                  <a:close/>
                  <a:moveTo>
                    <a:pt x="4630" y="8353"/>
                  </a:moveTo>
                  <a:cubicBezTo>
                    <a:pt x="4636" y="8353"/>
                    <a:pt x="4640" y="8358"/>
                    <a:pt x="4640" y="8375"/>
                  </a:cubicBezTo>
                  <a:cubicBezTo>
                    <a:pt x="4644" y="8386"/>
                    <a:pt x="4641" y="8389"/>
                    <a:pt x="4636" y="8389"/>
                  </a:cubicBezTo>
                  <a:cubicBezTo>
                    <a:pt x="4629" y="8389"/>
                    <a:pt x="4615" y="8381"/>
                    <a:pt x="4604" y="8373"/>
                  </a:cubicBezTo>
                  <a:lnTo>
                    <a:pt x="4604" y="8373"/>
                  </a:lnTo>
                  <a:cubicBezTo>
                    <a:pt x="4609" y="8368"/>
                    <a:pt x="4621" y="8353"/>
                    <a:pt x="4630" y="8353"/>
                  </a:cubicBezTo>
                  <a:close/>
                  <a:moveTo>
                    <a:pt x="7369" y="8161"/>
                  </a:moveTo>
                  <a:cubicBezTo>
                    <a:pt x="7356" y="8212"/>
                    <a:pt x="7369" y="8224"/>
                    <a:pt x="7419" y="8224"/>
                  </a:cubicBezTo>
                  <a:lnTo>
                    <a:pt x="7419" y="8237"/>
                  </a:lnTo>
                  <a:cubicBezTo>
                    <a:pt x="7413" y="8236"/>
                    <a:pt x="7407" y="8236"/>
                    <a:pt x="7401" y="8236"/>
                  </a:cubicBezTo>
                  <a:cubicBezTo>
                    <a:pt x="7281" y="8236"/>
                    <a:pt x="7419" y="8364"/>
                    <a:pt x="7419" y="8388"/>
                  </a:cubicBezTo>
                  <a:lnTo>
                    <a:pt x="7432" y="8388"/>
                  </a:lnTo>
                  <a:cubicBezTo>
                    <a:pt x="7421" y="8391"/>
                    <a:pt x="7412" y="8392"/>
                    <a:pt x="7404" y="8392"/>
                  </a:cubicBezTo>
                  <a:cubicBezTo>
                    <a:pt x="7346" y="8392"/>
                    <a:pt x="7353" y="8319"/>
                    <a:pt x="7331" y="8275"/>
                  </a:cubicBezTo>
                  <a:cubicBezTo>
                    <a:pt x="7321" y="8233"/>
                    <a:pt x="7285" y="8209"/>
                    <a:pt x="7308" y="8209"/>
                  </a:cubicBezTo>
                  <a:cubicBezTo>
                    <a:pt x="7313" y="8209"/>
                    <a:pt x="7320" y="8210"/>
                    <a:pt x="7331" y="8212"/>
                  </a:cubicBezTo>
                  <a:cubicBezTo>
                    <a:pt x="7319" y="8174"/>
                    <a:pt x="7331" y="8161"/>
                    <a:pt x="7369" y="8161"/>
                  </a:cubicBezTo>
                  <a:close/>
                  <a:moveTo>
                    <a:pt x="10374" y="8199"/>
                  </a:moveTo>
                  <a:lnTo>
                    <a:pt x="10374" y="8199"/>
                  </a:lnTo>
                  <a:cubicBezTo>
                    <a:pt x="10462" y="8212"/>
                    <a:pt x="10387" y="8363"/>
                    <a:pt x="10475" y="8363"/>
                  </a:cubicBezTo>
                  <a:cubicBezTo>
                    <a:pt x="10563" y="8363"/>
                    <a:pt x="10513" y="8262"/>
                    <a:pt x="10513" y="8224"/>
                  </a:cubicBezTo>
                  <a:lnTo>
                    <a:pt x="10513" y="8224"/>
                  </a:lnTo>
                  <a:cubicBezTo>
                    <a:pt x="10576" y="8237"/>
                    <a:pt x="10550" y="8338"/>
                    <a:pt x="10563" y="8400"/>
                  </a:cubicBezTo>
                  <a:cubicBezTo>
                    <a:pt x="10527" y="8400"/>
                    <a:pt x="10514" y="8389"/>
                    <a:pt x="10513" y="8367"/>
                  </a:cubicBezTo>
                  <a:lnTo>
                    <a:pt x="10513" y="8367"/>
                  </a:lnTo>
                  <a:cubicBezTo>
                    <a:pt x="10499" y="8374"/>
                    <a:pt x="10481" y="8388"/>
                    <a:pt x="10462" y="8388"/>
                  </a:cubicBezTo>
                  <a:cubicBezTo>
                    <a:pt x="10374" y="8375"/>
                    <a:pt x="10387" y="8275"/>
                    <a:pt x="10374" y="8199"/>
                  </a:cubicBezTo>
                  <a:close/>
                  <a:moveTo>
                    <a:pt x="3634" y="8400"/>
                  </a:moveTo>
                  <a:lnTo>
                    <a:pt x="3597" y="8407"/>
                  </a:lnTo>
                  <a:lnTo>
                    <a:pt x="3597" y="8407"/>
                  </a:lnTo>
                  <a:cubicBezTo>
                    <a:pt x="3609" y="8404"/>
                    <a:pt x="3622" y="8400"/>
                    <a:pt x="3634" y="8400"/>
                  </a:cubicBezTo>
                  <a:close/>
                  <a:moveTo>
                    <a:pt x="7524" y="8238"/>
                  </a:moveTo>
                  <a:lnTo>
                    <a:pt x="7524" y="8238"/>
                  </a:lnTo>
                  <a:cubicBezTo>
                    <a:pt x="7595" y="8254"/>
                    <a:pt x="7584" y="8388"/>
                    <a:pt x="7633" y="8400"/>
                  </a:cubicBezTo>
                  <a:cubicBezTo>
                    <a:pt x="7646" y="8338"/>
                    <a:pt x="7646" y="8262"/>
                    <a:pt x="7708" y="8262"/>
                  </a:cubicBezTo>
                  <a:cubicBezTo>
                    <a:pt x="7696" y="8298"/>
                    <a:pt x="7661" y="8426"/>
                    <a:pt x="7636" y="8426"/>
                  </a:cubicBezTo>
                  <a:cubicBezTo>
                    <a:pt x="7635" y="8426"/>
                    <a:pt x="7634" y="8426"/>
                    <a:pt x="7633" y="8426"/>
                  </a:cubicBezTo>
                  <a:cubicBezTo>
                    <a:pt x="7598" y="8414"/>
                    <a:pt x="7542" y="8296"/>
                    <a:pt x="7524" y="8238"/>
                  </a:cubicBezTo>
                  <a:close/>
                  <a:moveTo>
                    <a:pt x="7808" y="8264"/>
                  </a:moveTo>
                  <a:cubicBezTo>
                    <a:pt x="7858" y="8264"/>
                    <a:pt x="7915" y="8300"/>
                    <a:pt x="7922" y="8363"/>
                  </a:cubicBezTo>
                  <a:lnTo>
                    <a:pt x="7922" y="8350"/>
                  </a:lnTo>
                  <a:lnTo>
                    <a:pt x="7922" y="8350"/>
                  </a:lnTo>
                  <a:cubicBezTo>
                    <a:pt x="7928" y="8408"/>
                    <a:pt x="7888" y="8434"/>
                    <a:pt x="7844" y="8434"/>
                  </a:cubicBezTo>
                  <a:cubicBezTo>
                    <a:pt x="7792" y="8434"/>
                    <a:pt x="7734" y="8399"/>
                    <a:pt x="7734" y="8338"/>
                  </a:cubicBezTo>
                  <a:cubicBezTo>
                    <a:pt x="7734" y="8287"/>
                    <a:pt x="7769" y="8264"/>
                    <a:pt x="7808" y="8264"/>
                  </a:cubicBezTo>
                  <a:close/>
                  <a:moveTo>
                    <a:pt x="10635" y="8199"/>
                  </a:moveTo>
                  <a:cubicBezTo>
                    <a:pt x="10644" y="8199"/>
                    <a:pt x="10647" y="8213"/>
                    <a:pt x="10638" y="8237"/>
                  </a:cubicBezTo>
                  <a:lnTo>
                    <a:pt x="10651" y="8262"/>
                  </a:lnTo>
                  <a:cubicBezTo>
                    <a:pt x="10661" y="8259"/>
                    <a:pt x="10669" y="8257"/>
                    <a:pt x="10676" y="8257"/>
                  </a:cubicBezTo>
                  <a:cubicBezTo>
                    <a:pt x="10695" y="8257"/>
                    <a:pt x="10701" y="8269"/>
                    <a:pt x="10701" y="8287"/>
                  </a:cubicBezTo>
                  <a:cubicBezTo>
                    <a:pt x="10695" y="8287"/>
                    <a:pt x="10689" y="8286"/>
                    <a:pt x="10683" y="8286"/>
                  </a:cubicBezTo>
                  <a:cubicBezTo>
                    <a:pt x="10564" y="8286"/>
                    <a:pt x="10714" y="8414"/>
                    <a:pt x="10714" y="8438"/>
                  </a:cubicBezTo>
                  <a:cubicBezTo>
                    <a:pt x="10707" y="8439"/>
                    <a:pt x="10701" y="8440"/>
                    <a:pt x="10696" y="8440"/>
                  </a:cubicBezTo>
                  <a:cubicBezTo>
                    <a:pt x="10640" y="8440"/>
                    <a:pt x="10649" y="8384"/>
                    <a:pt x="10626" y="8350"/>
                  </a:cubicBezTo>
                  <a:lnTo>
                    <a:pt x="10626" y="8275"/>
                  </a:lnTo>
                  <a:cubicBezTo>
                    <a:pt x="10619" y="8278"/>
                    <a:pt x="10613" y="8280"/>
                    <a:pt x="10608" y="8280"/>
                  </a:cubicBezTo>
                  <a:cubicBezTo>
                    <a:pt x="10595" y="8280"/>
                    <a:pt x="10588" y="8268"/>
                    <a:pt x="10588" y="8250"/>
                  </a:cubicBezTo>
                  <a:lnTo>
                    <a:pt x="10588" y="8250"/>
                  </a:lnTo>
                  <a:cubicBezTo>
                    <a:pt x="10598" y="8253"/>
                    <a:pt x="10605" y="8254"/>
                    <a:pt x="10611" y="8254"/>
                  </a:cubicBezTo>
                  <a:cubicBezTo>
                    <a:pt x="10630" y="8254"/>
                    <a:pt x="10632" y="8240"/>
                    <a:pt x="10613" y="8212"/>
                  </a:cubicBezTo>
                  <a:cubicBezTo>
                    <a:pt x="10622" y="8203"/>
                    <a:pt x="10629" y="8199"/>
                    <a:pt x="10635" y="8199"/>
                  </a:cubicBezTo>
                  <a:close/>
                  <a:moveTo>
                    <a:pt x="7960" y="8199"/>
                  </a:moveTo>
                  <a:cubicBezTo>
                    <a:pt x="8023" y="8212"/>
                    <a:pt x="8010" y="8388"/>
                    <a:pt x="8010" y="8451"/>
                  </a:cubicBezTo>
                  <a:cubicBezTo>
                    <a:pt x="7947" y="8451"/>
                    <a:pt x="7960" y="8262"/>
                    <a:pt x="7960" y="8199"/>
                  </a:cubicBezTo>
                  <a:close/>
                  <a:moveTo>
                    <a:pt x="10802" y="8199"/>
                  </a:moveTo>
                  <a:lnTo>
                    <a:pt x="10814" y="8212"/>
                  </a:lnTo>
                  <a:lnTo>
                    <a:pt x="10852" y="8212"/>
                  </a:lnTo>
                  <a:lnTo>
                    <a:pt x="10877" y="8451"/>
                  </a:lnTo>
                  <a:cubicBezTo>
                    <a:pt x="10802" y="8438"/>
                    <a:pt x="10814" y="8262"/>
                    <a:pt x="10802" y="8199"/>
                  </a:cubicBezTo>
                  <a:close/>
                  <a:moveTo>
                    <a:pt x="5915" y="8442"/>
                  </a:moveTo>
                  <a:lnTo>
                    <a:pt x="5915" y="8442"/>
                  </a:lnTo>
                  <a:cubicBezTo>
                    <a:pt x="5926" y="8451"/>
                    <a:pt x="5951" y="8476"/>
                    <a:pt x="5910" y="8476"/>
                  </a:cubicBezTo>
                  <a:cubicBezTo>
                    <a:pt x="5872" y="8466"/>
                    <a:pt x="5900" y="8449"/>
                    <a:pt x="5915" y="8442"/>
                  </a:cubicBezTo>
                  <a:close/>
                  <a:moveTo>
                    <a:pt x="8061" y="8287"/>
                  </a:moveTo>
                  <a:lnTo>
                    <a:pt x="8061" y="8287"/>
                  </a:lnTo>
                  <a:cubicBezTo>
                    <a:pt x="8136" y="8300"/>
                    <a:pt x="8061" y="8451"/>
                    <a:pt x="8149" y="8451"/>
                  </a:cubicBezTo>
                  <a:cubicBezTo>
                    <a:pt x="8249" y="8451"/>
                    <a:pt x="8199" y="8350"/>
                    <a:pt x="8186" y="8300"/>
                  </a:cubicBezTo>
                  <a:lnTo>
                    <a:pt x="8186" y="8300"/>
                  </a:lnTo>
                  <a:cubicBezTo>
                    <a:pt x="8262" y="8312"/>
                    <a:pt x="8237" y="8413"/>
                    <a:pt x="8249" y="8476"/>
                  </a:cubicBezTo>
                  <a:cubicBezTo>
                    <a:pt x="8211" y="8476"/>
                    <a:pt x="8211" y="8451"/>
                    <a:pt x="8211" y="8451"/>
                  </a:cubicBezTo>
                  <a:cubicBezTo>
                    <a:pt x="8191" y="8479"/>
                    <a:pt x="8172" y="8490"/>
                    <a:pt x="8156" y="8490"/>
                  </a:cubicBezTo>
                  <a:cubicBezTo>
                    <a:pt x="8092" y="8490"/>
                    <a:pt x="8061" y="8317"/>
                    <a:pt x="8061" y="8287"/>
                  </a:cubicBezTo>
                  <a:close/>
                  <a:moveTo>
                    <a:pt x="2703" y="8320"/>
                  </a:moveTo>
                  <a:cubicBezTo>
                    <a:pt x="2721" y="8320"/>
                    <a:pt x="2725" y="8332"/>
                    <a:pt x="2716" y="8350"/>
                  </a:cubicBezTo>
                  <a:lnTo>
                    <a:pt x="2880" y="8350"/>
                  </a:lnTo>
                  <a:cubicBezTo>
                    <a:pt x="2829" y="8375"/>
                    <a:pt x="2855" y="8463"/>
                    <a:pt x="2855" y="8501"/>
                  </a:cubicBezTo>
                  <a:cubicBezTo>
                    <a:pt x="2767" y="8501"/>
                    <a:pt x="2855" y="8400"/>
                    <a:pt x="2804" y="8363"/>
                  </a:cubicBezTo>
                  <a:lnTo>
                    <a:pt x="2741" y="8363"/>
                  </a:lnTo>
                  <a:cubicBezTo>
                    <a:pt x="2729" y="8363"/>
                    <a:pt x="2716" y="8388"/>
                    <a:pt x="2716" y="8400"/>
                  </a:cubicBezTo>
                  <a:lnTo>
                    <a:pt x="2716" y="8501"/>
                  </a:lnTo>
                  <a:cubicBezTo>
                    <a:pt x="2666" y="8501"/>
                    <a:pt x="2704" y="8388"/>
                    <a:pt x="2691" y="8325"/>
                  </a:cubicBezTo>
                  <a:lnTo>
                    <a:pt x="2679" y="8325"/>
                  </a:lnTo>
                  <a:cubicBezTo>
                    <a:pt x="2689" y="8322"/>
                    <a:pt x="2697" y="8320"/>
                    <a:pt x="2703" y="8320"/>
                  </a:cubicBezTo>
                  <a:close/>
                  <a:moveTo>
                    <a:pt x="4815" y="8488"/>
                  </a:moveTo>
                  <a:cubicBezTo>
                    <a:pt x="4816" y="8492"/>
                    <a:pt x="4816" y="8496"/>
                    <a:pt x="4816" y="8501"/>
                  </a:cubicBezTo>
                  <a:lnTo>
                    <a:pt x="4816" y="8488"/>
                  </a:lnTo>
                  <a:cubicBezTo>
                    <a:pt x="4816" y="8488"/>
                    <a:pt x="4816" y="8488"/>
                    <a:pt x="4815" y="8488"/>
                  </a:cubicBezTo>
                  <a:close/>
                  <a:moveTo>
                    <a:pt x="10962" y="8303"/>
                  </a:moveTo>
                  <a:cubicBezTo>
                    <a:pt x="11051" y="8303"/>
                    <a:pt x="11044" y="8435"/>
                    <a:pt x="11066" y="8501"/>
                  </a:cubicBezTo>
                  <a:cubicBezTo>
                    <a:pt x="11016" y="8488"/>
                    <a:pt x="11041" y="8488"/>
                    <a:pt x="11003" y="8488"/>
                  </a:cubicBezTo>
                  <a:cubicBezTo>
                    <a:pt x="10965" y="8476"/>
                    <a:pt x="10915" y="8488"/>
                    <a:pt x="10902" y="8426"/>
                  </a:cubicBezTo>
                  <a:cubicBezTo>
                    <a:pt x="10902" y="8392"/>
                    <a:pt x="10942" y="8381"/>
                    <a:pt x="10975" y="8381"/>
                  </a:cubicBezTo>
                  <a:cubicBezTo>
                    <a:pt x="10992" y="8381"/>
                    <a:pt x="11007" y="8384"/>
                    <a:pt x="11016" y="8388"/>
                  </a:cubicBezTo>
                  <a:cubicBezTo>
                    <a:pt x="11006" y="8310"/>
                    <a:pt x="10958" y="8323"/>
                    <a:pt x="10926" y="8309"/>
                  </a:cubicBezTo>
                  <a:lnTo>
                    <a:pt x="10926" y="8309"/>
                  </a:lnTo>
                  <a:cubicBezTo>
                    <a:pt x="10939" y="8305"/>
                    <a:pt x="10951" y="8303"/>
                    <a:pt x="10962" y="8303"/>
                  </a:cubicBezTo>
                  <a:close/>
                  <a:moveTo>
                    <a:pt x="8301" y="8270"/>
                  </a:moveTo>
                  <a:cubicBezTo>
                    <a:pt x="8307" y="8270"/>
                    <a:pt x="8315" y="8272"/>
                    <a:pt x="8325" y="8275"/>
                  </a:cubicBezTo>
                  <a:cubicBezTo>
                    <a:pt x="8325" y="8319"/>
                    <a:pt x="8337" y="8322"/>
                    <a:pt x="8351" y="8322"/>
                  </a:cubicBezTo>
                  <a:cubicBezTo>
                    <a:pt x="8354" y="8322"/>
                    <a:pt x="8356" y="8322"/>
                    <a:pt x="8359" y="8322"/>
                  </a:cubicBezTo>
                  <a:cubicBezTo>
                    <a:pt x="8370" y="8322"/>
                    <a:pt x="8382" y="8324"/>
                    <a:pt x="8388" y="8350"/>
                  </a:cubicBezTo>
                  <a:cubicBezTo>
                    <a:pt x="8380" y="8350"/>
                    <a:pt x="8374" y="8349"/>
                    <a:pt x="8368" y="8349"/>
                  </a:cubicBezTo>
                  <a:cubicBezTo>
                    <a:pt x="8238" y="8349"/>
                    <a:pt x="8388" y="8477"/>
                    <a:pt x="8400" y="8501"/>
                  </a:cubicBezTo>
                  <a:cubicBezTo>
                    <a:pt x="8393" y="8503"/>
                    <a:pt x="8387" y="8503"/>
                    <a:pt x="8381" y="8503"/>
                  </a:cubicBezTo>
                  <a:cubicBezTo>
                    <a:pt x="8340" y="8503"/>
                    <a:pt x="8310" y="8471"/>
                    <a:pt x="8299" y="8438"/>
                  </a:cubicBezTo>
                  <a:cubicBezTo>
                    <a:pt x="8299" y="8381"/>
                    <a:pt x="8258" y="8323"/>
                    <a:pt x="8289" y="8323"/>
                  </a:cubicBezTo>
                  <a:cubicBezTo>
                    <a:pt x="8291" y="8323"/>
                    <a:pt x="8295" y="8324"/>
                    <a:pt x="8299" y="8325"/>
                  </a:cubicBezTo>
                  <a:lnTo>
                    <a:pt x="8299" y="8312"/>
                  </a:lnTo>
                  <a:cubicBezTo>
                    <a:pt x="8281" y="8284"/>
                    <a:pt x="8283" y="8270"/>
                    <a:pt x="8301" y="8270"/>
                  </a:cubicBezTo>
                  <a:close/>
                  <a:moveTo>
                    <a:pt x="9959" y="8463"/>
                  </a:moveTo>
                  <a:cubicBezTo>
                    <a:pt x="9989" y="8473"/>
                    <a:pt x="9988" y="8491"/>
                    <a:pt x="9980" y="8504"/>
                  </a:cubicBezTo>
                  <a:lnTo>
                    <a:pt x="9980" y="8504"/>
                  </a:lnTo>
                  <a:cubicBezTo>
                    <a:pt x="9975" y="8506"/>
                    <a:pt x="9971" y="8507"/>
                    <a:pt x="9967" y="8507"/>
                  </a:cubicBezTo>
                  <a:cubicBezTo>
                    <a:pt x="9940" y="8507"/>
                    <a:pt x="9928" y="8463"/>
                    <a:pt x="9959" y="8463"/>
                  </a:cubicBezTo>
                  <a:close/>
                  <a:moveTo>
                    <a:pt x="2930" y="8350"/>
                  </a:moveTo>
                  <a:cubicBezTo>
                    <a:pt x="2980" y="8375"/>
                    <a:pt x="2980" y="8400"/>
                    <a:pt x="2993" y="8514"/>
                  </a:cubicBezTo>
                  <a:cubicBezTo>
                    <a:pt x="2905" y="8514"/>
                    <a:pt x="2980" y="8375"/>
                    <a:pt x="2917" y="8350"/>
                  </a:cubicBezTo>
                  <a:close/>
                  <a:moveTo>
                    <a:pt x="11157" y="8348"/>
                  </a:moveTo>
                  <a:cubicBezTo>
                    <a:pt x="11163" y="8348"/>
                    <a:pt x="11171" y="8349"/>
                    <a:pt x="11179" y="8350"/>
                  </a:cubicBezTo>
                  <a:cubicBezTo>
                    <a:pt x="11280" y="8350"/>
                    <a:pt x="11330" y="8514"/>
                    <a:pt x="11192" y="8514"/>
                  </a:cubicBezTo>
                  <a:lnTo>
                    <a:pt x="11204" y="8526"/>
                  </a:lnTo>
                  <a:cubicBezTo>
                    <a:pt x="11098" y="8526"/>
                    <a:pt x="11047" y="8348"/>
                    <a:pt x="11157" y="8348"/>
                  </a:cubicBezTo>
                  <a:close/>
                  <a:moveTo>
                    <a:pt x="3065" y="8379"/>
                  </a:moveTo>
                  <a:cubicBezTo>
                    <a:pt x="3113" y="8400"/>
                    <a:pt x="3094" y="8496"/>
                    <a:pt x="3094" y="8551"/>
                  </a:cubicBezTo>
                  <a:cubicBezTo>
                    <a:pt x="3043" y="8521"/>
                    <a:pt x="3057" y="8442"/>
                    <a:pt x="3065" y="8379"/>
                  </a:cubicBezTo>
                  <a:close/>
                  <a:moveTo>
                    <a:pt x="3193" y="8371"/>
                  </a:moveTo>
                  <a:cubicBezTo>
                    <a:pt x="3211" y="8371"/>
                    <a:pt x="3216" y="8385"/>
                    <a:pt x="3207" y="8413"/>
                  </a:cubicBezTo>
                  <a:cubicBezTo>
                    <a:pt x="3226" y="8413"/>
                    <a:pt x="3242" y="8400"/>
                    <a:pt x="3260" y="8390"/>
                  </a:cubicBezTo>
                  <a:lnTo>
                    <a:pt x="3260" y="8390"/>
                  </a:lnTo>
                  <a:lnTo>
                    <a:pt x="3270" y="8400"/>
                  </a:lnTo>
                  <a:cubicBezTo>
                    <a:pt x="3194" y="8400"/>
                    <a:pt x="3219" y="8501"/>
                    <a:pt x="3219" y="8551"/>
                  </a:cubicBezTo>
                  <a:cubicBezTo>
                    <a:pt x="3156" y="8551"/>
                    <a:pt x="3182" y="8438"/>
                    <a:pt x="3169" y="8375"/>
                  </a:cubicBezTo>
                  <a:cubicBezTo>
                    <a:pt x="3178" y="8372"/>
                    <a:pt x="3186" y="8371"/>
                    <a:pt x="3193" y="8371"/>
                  </a:cubicBezTo>
                  <a:close/>
                  <a:moveTo>
                    <a:pt x="8711" y="8361"/>
                  </a:moveTo>
                  <a:cubicBezTo>
                    <a:pt x="8799" y="8361"/>
                    <a:pt x="8794" y="8488"/>
                    <a:pt x="8815" y="8551"/>
                  </a:cubicBezTo>
                  <a:lnTo>
                    <a:pt x="8752" y="8551"/>
                  </a:lnTo>
                  <a:cubicBezTo>
                    <a:pt x="8714" y="8539"/>
                    <a:pt x="8652" y="8551"/>
                    <a:pt x="8652" y="8488"/>
                  </a:cubicBezTo>
                  <a:cubicBezTo>
                    <a:pt x="8639" y="8438"/>
                    <a:pt x="8727" y="8438"/>
                    <a:pt x="8765" y="8438"/>
                  </a:cubicBezTo>
                  <a:cubicBezTo>
                    <a:pt x="8765" y="8400"/>
                    <a:pt x="8743" y="8397"/>
                    <a:pt x="8718" y="8397"/>
                  </a:cubicBezTo>
                  <a:cubicBezTo>
                    <a:pt x="8713" y="8397"/>
                    <a:pt x="8707" y="8397"/>
                    <a:pt x="8702" y="8397"/>
                  </a:cubicBezTo>
                  <a:cubicBezTo>
                    <a:pt x="8682" y="8397"/>
                    <a:pt x="8662" y="8395"/>
                    <a:pt x="8652" y="8375"/>
                  </a:cubicBezTo>
                  <a:cubicBezTo>
                    <a:pt x="8675" y="8365"/>
                    <a:pt x="8695" y="8361"/>
                    <a:pt x="8711" y="8361"/>
                  </a:cubicBezTo>
                  <a:close/>
                  <a:moveTo>
                    <a:pt x="11317" y="8375"/>
                  </a:moveTo>
                  <a:cubicBezTo>
                    <a:pt x="11343" y="8375"/>
                    <a:pt x="11355" y="8388"/>
                    <a:pt x="11355" y="8426"/>
                  </a:cubicBezTo>
                  <a:cubicBezTo>
                    <a:pt x="11368" y="8426"/>
                    <a:pt x="11368" y="8388"/>
                    <a:pt x="11405" y="8388"/>
                  </a:cubicBezTo>
                  <a:cubicBezTo>
                    <a:pt x="11443" y="8400"/>
                    <a:pt x="11431" y="8400"/>
                    <a:pt x="11418" y="8426"/>
                  </a:cubicBezTo>
                  <a:cubicBezTo>
                    <a:pt x="11404" y="8417"/>
                    <a:pt x="11393" y="8414"/>
                    <a:pt x="11384" y="8414"/>
                  </a:cubicBezTo>
                  <a:cubicBezTo>
                    <a:pt x="11341" y="8414"/>
                    <a:pt x="11368" y="8507"/>
                    <a:pt x="11368" y="8539"/>
                  </a:cubicBezTo>
                  <a:lnTo>
                    <a:pt x="11368" y="8551"/>
                  </a:lnTo>
                  <a:cubicBezTo>
                    <a:pt x="11305" y="8551"/>
                    <a:pt x="11330" y="8438"/>
                    <a:pt x="11317" y="8375"/>
                  </a:cubicBezTo>
                  <a:close/>
                  <a:moveTo>
                    <a:pt x="10208" y="8509"/>
                  </a:moveTo>
                  <a:cubicBezTo>
                    <a:pt x="10218" y="8509"/>
                    <a:pt x="10227" y="8520"/>
                    <a:pt x="10236" y="8539"/>
                  </a:cubicBezTo>
                  <a:cubicBezTo>
                    <a:pt x="10236" y="8553"/>
                    <a:pt x="10226" y="8558"/>
                    <a:pt x="10214" y="8558"/>
                  </a:cubicBezTo>
                  <a:cubicBezTo>
                    <a:pt x="10194" y="8558"/>
                    <a:pt x="10170" y="8542"/>
                    <a:pt x="10186" y="8526"/>
                  </a:cubicBezTo>
                  <a:lnTo>
                    <a:pt x="10198" y="8514"/>
                  </a:lnTo>
                  <a:cubicBezTo>
                    <a:pt x="10202" y="8510"/>
                    <a:pt x="10205" y="8509"/>
                    <a:pt x="10208" y="8509"/>
                  </a:cubicBezTo>
                  <a:close/>
                  <a:moveTo>
                    <a:pt x="3292" y="8381"/>
                  </a:moveTo>
                  <a:cubicBezTo>
                    <a:pt x="3301" y="8381"/>
                    <a:pt x="3310" y="8383"/>
                    <a:pt x="3320" y="8388"/>
                  </a:cubicBezTo>
                  <a:cubicBezTo>
                    <a:pt x="3370" y="8413"/>
                    <a:pt x="3358" y="8501"/>
                    <a:pt x="3370" y="8564"/>
                  </a:cubicBezTo>
                  <a:cubicBezTo>
                    <a:pt x="3273" y="8531"/>
                    <a:pt x="3325" y="8415"/>
                    <a:pt x="3276" y="8383"/>
                  </a:cubicBezTo>
                  <a:lnTo>
                    <a:pt x="3276" y="8383"/>
                  </a:lnTo>
                  <a:cubicBezTo>
                    <a:pt x="3281" y="8382"/>
                    <a:pt x="3287" y="8381"/>
                    <a:pt x="3292" y="8381"/>
                  </a:cubicBezTo>
                  <a:close/>
                  <a:moveTo>
                    <a:pt x="3432" y="8372"/>
                  </a:moveTo>
                  <a:cubicBezTo>
                    <a:pt x="3466" y="8372"/>
                    <a:pt x="3446" y="8480"/>
                    <a:pt x="3446" y="8526"/>
                  </a:cubicBezTo>
                  <a:lnTo>
                    <a:pt x="3458" y="8564"/>
                  </a:lnTo>
                  <a:cubicBezTo>
                    <a:pt x="3395" y="8564"/>
                    <a:pt x="3420" y="8438"/>
                    <a:pt x="3420" y="8375"/>
                  </a:cubicBezTo>
                  <a:cubicBezTo>
                    <a:pt x="3425" y="8373"/>
                    <a:pt x="3429" y="8372"/>
                    <a:pt x="3432" y="8372"/>
                  </a:cubicBezTo>
                  <a:close/>
                  <a:moveTo>
                    <a:pt x="3923" y="8388"/>
                  </a:moveTo>
                  <a:cubicBezTo>
                    <a:pt x="3999" y="8388"/>
                    <a:pt x="3999" y="8539"/>
                    <a:pt x="4037" y="8539"/>
                  </a:cubicBezTo>
                  <a:cubicBezTo>
                    <a:pt x="4049" y="8476"/>
                    <a:pt x="4062" y="8400"/>
                    <a:pt x="4125" y="8400"/>
                  </a:cubicBezTo>
                  <a:cubicBezTo>
                    <a:pt x="4113" y="8412"/>
                    <a:pt x="4066" y="8552"/>
                    <a:pt x="4029" y="8552"/>
                  </a:cubicBezTo>
                  <a:cubicBezTo>
                    <a:pt x="4027" y="8552"/>
                    <a:pt x="4026" y="8552"/>
                    <a:pt x="4024" y="8551"/>
                  </a:cubicBezTo>
                  <a:lnTo>
                    <a:pt x="4024" y="8551"/>
                  </a:lnTo>
                  <a:lnTo>
                    <a:pt x="4037" y="8564"/>
                  </a:lnTo>
                  <a:cubicBezTo>
                    <a:pt x="3986" y="8564"/>
                    <a:pt x="3949" y="8438"/>
                    <a:pt x="3923" y="8388"/>
                  </a:cubicBezTo>
                  <a:close/>
                  <a:moveTo>
                    <a:pt x="3521" y="8383"/>
                  </a:moveTo>
                  <a:cubicBezTo>
                    <a:pt x="3539" y="8383"/>
                    <a:pt x="3543" y="8395"/>
                    <a:pt x="3534" y="8413"/>
                  </a:cubicBezTo>
                  <a:lnTo>
                    <a:pt x="3584" y="8413"/>
                  </a:lnTo>
                  <a:cubicBezTo>
                    <a:pt x="3597" y="8413"/>
                    <a:pt x="3609" y="8426"/>
                    <a:pt x="3622" y="8426"/>
                  </a:cubicBezTo>
                  <a:lnTo>
                    <a:pt x="3697" y="8426"/>
                  </a:lnTo>
                  <a:cubicBezTo>
                    <a:pt x="3647" y="8451"/>
                    <a:pt x="3672" y="8539"/>
                    <a:pt x="3672" y="8576"/>
                  </a:cubicBezTo>
                  <a:cubicBezTo>
                    <a:pt x="3597" y="8576"/>
                    <a:pt x="3659" y="8463"/>
                    <a:pt x="3622" y="8426"/>
                  </a:cubicBezTo>
                  <a:lnTo>
                    <a:pt x="3559" y="8426"/>
                  </a:lnTo>
                  <a:cubicBezTo>
                    <a:pt x="3556" y="8425"/>
                    <a:pt x="3554" y="8424"/>
                    <a:pt x="3552" y="8424"/>
                  </a:cubicBezTo>
                  <a:cubicBezTo>
                    <a:pt x="3523" y="8424"/>
                    <a:pt x="3534" y="8503"/>
                    <a:pt x="3546" y="8539"/>
                  </a:cubicBezTo>
                  <a:lnTo>
                    <a:pt x="3546" y="8564"/>
                  </a:lnTo>
                  <a:cubicBezTo>
                    <a:pt x="3471" y="8564"/>
                    <a:pt x="3508" y="8451"/>
                    <a:pt x="3496" y="8388"/>
                  </a:cubicBezTo>
                  <a:cubicBezTo>
                    <a:pt x="3506" y="8384"/>
                    <a:pt x="3514" y="8383"/>
                    <a:pt x="3521" y="8383"/>
                  </a:cubicBezTo>
                  <a:close/>
                  <a:moveTo>
                    <a:pt x="8455" y="8333"/>
                  </a:moveTo>
                  <a:cubicBezTo>
                    <a:pt x="8469" y="8333"/>
                    <a:pt x="8476" y="8344"/>
                    <a:pt x="8476" y="8363"/>
                  </a:cubicBezTo>
                  <a:cubicBezTo>
                    <a:pt x="8494" y="8363"/>
                    <a:pt x="8513" y="8341"/>
                    <a:pt x="8543" y="8341"/>
                  </a:cubicBezTo>
                  <a:cubicBezTo>
                    <a:pt x="8553" y="8341"/>
                    <a:pt x="8564" y="8344"/>
                    <a:pt x="8576" y="8350"/>
                  </a:cubicBezTo>
                  <a:cubicBezTo>
                    <a:pt x="8601" y="8375"/>
                    <a:pt x="8626" y="8400"/>
                    <a:pt x="8626" y="8438"/>
                  </a:cubicBezTo>
                  <a:cubicBezTo>
                    <a:pt x="8626" y="8495"/>
                    <a:pt x="8608" y="8511"/>
                    <a:pt x="8584" y="8511"/>
                  </a:cubicBezTo>
                  <a:cubicBezTo>
                    <a:pt x="8554" y="8511"/>
                    <a:pt x="8516" y="8488"/>
                    <a:pt x="8488" y="8488"/>
                  </a:cubicBezTo>
                  <a:lnTo>
                    <a:pt x="8488" y="8576"/>
                  </a:lnTo>
                  <a:lnTo>
                    <a:pt x="8450" y="8576"/>
                  </a:lnTo>
                  <a:cubicBezTo>
                    <a:pt x="8438" y="8501"/>
                    <a:pt x="8438" y="8413"/>
                    <a:pt x="8425" y="8338"/>
                  </a:cubicBezTo>
                  <a:lnTo>
                    <a:pt x="8438" y="8338"/>
                  </a:lnTo>
                  <a:cubicBezTo>
                    <a:pt x="8445" y="8334"/>
                    <a:pt x="8450" y="8333"/>
                    <a:pt x="8455" y="8333"/>
                  </a:cubicBezTo>
                  <a:close/>
                  <a:moveTo>
                    <a:pt x="9029" y="8539"/>
                  </a:moveTo>
                  <a:cubicBezTo>
                    <a:pt x="9079" y="8539"/>
                    <a:pt x="9029" y="8576"/>
                    <a:pt x="9029" y="8576"/>
                  </a:cubicBezTo>
                  <a:cubicBezTo>
                    <a:pt x="9029" y="8576"/>
                    <a:pt x="8953" y="8539"/>
                    <a:pt x="9016" y="8539"/>
                  </a:cubicBezTo>
                  <a:close/>
                  <a:moveTo>
                    <a:pt x="8880" y="8345"/>
                  </a:moveTo>
                  <a:cubicBezTo>
                    <a:pt x="8886" y="8345"/>
                    <a:pt x="8894" y="8347"/>
                    <a:pt x="8903" y="8350"/>
                  </a:cubicBezTo>
                  <a:cubicBezTo>
                    <a:pt x="8909" y="8394"/>
                    <a:pt x="8922" y="8397"/>
                    <a:pt x="8935" y="8397"/>
                  </a:cubicBezTo>
                  <a:cubicBezTo>
                    <a:pt x="8937" y="8397"/>
                    <a:pt x="8939" y="8397"/>
                    <a:pt x="8941" y="8397"/>
                  </a:cubicBezTo>
                  <a:cubicBezTo>
                    <a:pt x="8951" y="8397"/>
                    <a:pt x="8961" y="8399"/>
                    <a:pt x="8966" y="8426"/>
                  </a:cubicBezTo>
                  <a:cubicBezTo>
                    <a:pt x="8962" y="8425"/>
                    <a:pt x="8957" y="8425"/>
                    <a:pt x="8954" y="8425"/>
                  </a:cubicBezTo>
                  <a:cubicBezTo>
                    <a:pt x="8869" y="8425"/>
                    <a:pt x="8906" y="8551"/>
                    <a:pt x="8966" y="8551"/>
                  </a:cubicBezTo>
                  <a:lnTo>
                    <a:pt x="8966" y="8576"/>
                  </a:lnTo>
                  <a:cubicBezTo>
                    <a:pt x="8959" y="8577"/>
                    <a:pt x="8953" y="8578"/>
                    <a:pt x="8948" y="8578"/>
                  </a:cubicBezTo>
                  <a:cubicBezTo>
                    <a:pt x="8878" y="8578"/>
                    <a:pt x="8877" y="8510"/>
                    <a:pt x="8865" y="8463"/>
                  </a:cubicBezTo>
                  <a:cubicBezTo>
                    <a:pt x="8853" y="8426"/>
                    <a:pt x="8802" y="8388"/>
                    <a:pt x="8865" y="8388"/>
                  </a:cubicBezTo>
                  <a:cubicBezTo>
                    <a:pt x="8856" y="8360"/>
                    <a:pt x="8861" y="8345"/>
                    <a:pt x="8880" y="8345"/>
                  </a:cubicBezTo>
                  <a:close/>
                  <a:moveTo>
                    <a:pt x="3747" y="8426"/>
                  </a:moveTo>
                  <a:cubicBezTo>
                    <a:pt x="3798" y="8438"/>
                    <a:pt x="3798" y="8476"/>
                    <a:pt x="3810" y="8589"/>
                  </a:cubicBezTo>
                  <a:cubicBezTo>
                    <a:pt x="3722" y="8589"/>
                    <a:pt x="3798" y="8451"/>
                    <a:pt x="3722" y="8426"/>
                  </a:cubicBezTo>
                  <a:close/>
                  <a:moveTo>
                    <a:pt x="4234" y="8400"/>
                  </a:moveTo>
                  <a:cubicBezTo>
                    <a:pt x="4286" y="8400"/>
                    <a:pt x="4335" y="8443"/>
                    <a:pt x="4326" y="8501"/>
                  </a:cubicBezTo>
                  <a:lnTo>
                    <a:pt x="4188" y="8501"/>
                  </a:lnTo>
                  <a:cubicBezTo>
                    <a:pt x="4188" y="8602"/>
                    <a:pt x="4301" y="8526"/>
                    <a:pt x="4326" y="8589"/>
                  </a:cubicBezTo>
                  <a:lnTo>
                    <a:pt x="4250" y="8589"/>
                  </a:lnTo>
                  <a:cubicBezTo>
                    <a:pt x="4162" y="8564"/>
                    <a:pt x="4100" y="8463"/>
                    <a:pt x="4175" y="8400"/>
                  </a:cubicBezTo>
                  <a:lnTo>
                    <a:pt x="4175" y="8400"/>
                  </a:lnTo>
                  <a:lnTo>
                    <a:pt x="4188" y="8413"/>
                  </a:lnTo>
                  <a:cubicBezTo>
                    <a:pt x="4202" y="8404"/>
                    <a:pt x="4218" y="8400"/>
                    <a:pt x="4234" y="8400"/>
                  </a:cubicBezTo>
                  <a:close/>
                  <a:moveTo>
                    <a:pt x="11520" y="8408"/>
                  </a:moveTo>
                  <a:cubicBezTo>
                    <a:pt x="11565" y="8408"/>
                    <a:pt x="11611" y="8452"/>
                    <a:pt x="11619" y="8501"/>
                  </a:cubicBezTo>
                  <a:cubicBezTo>
                    <a:pt x="11619" y="8507"/>
                    <a:pt x="11611" y="8510"/>
                    <a:pt x="11599" y="8510"/>
                  </a:cubicBezTo>
                  <a:cubicBezTo>
                    <a:pt x="11563" y="8510"/>
                    <a:pt x="11490" y="8488"/>
                    <a:pt x="11481" y="8488"/>
                  </a:cubicBezTo>
                  <a:lnTo>
                    <a:pt x="11481" y="8488"/>
                  </a:lnTo>
                  <a:cubicBezTo>
                    <a:pt x="11481" y="8576"/>
                    <a:pt x="11582" y="8514"/>
                    <a:pt x="11607" y="8576"/>
                  </a:cubicBezTo>
                  <a:lnTo>
                    <a:pt x="11607" y="8589"/>
                  </a:lnTo>
                  <a:cubicBezTo>
                    <a:pt x="11601" y="8590"/>
                    <a:pt x="11595" y="8591"/>
                    <a:pt x="11589" y="8591"/>
                  </a:cubicBezTo>
                  <a:cubicBezTo>
                    <a:pt x="11521" y="8591"/>
                    <a:pt x="11410" y="8531"/>
                    <a:pt x="11456" y="8451"/>
                  </a:cubicBezTo>
                  <a:cubicBezTo>
                    <a:pt x="11473" y="8420"/>
                    <a:pt x="11497" y="8408"/>
                    <a:pt x="11520" y="8408"/>
                  </a:cubicBezTo>
                  <a:close/>
                  <a:moveTo>
                    <a:pt x="4394" y="8408"/>
                  </a:moveTo>
                  <a:cubicBezTo>
                    <a:pt x="4407" y="8408"/>
                    <a:pt x="4414" y="8420"/>
                    <a:pt x="4414" y="8438"/>
                  </a:cubicBezTo>
                  <a:cubicBezTo>
                    <a:pt x="4433" y="8438"/>
                    <a:pt x="4452" y="8417"/>
                    <a:pt x="4481" y="8417"/>
                  </a:cubicBezTo>
                  <a:cubicBezTo>
                    <a:pt x="4491" y="8417"/>
                    <a:pt x="4502" y="8419"/>
                    <a:pt x="4514" y="8426"/>
                  </a:cubicBezTo>
                  <a:cubicBezTo>
                    <a:pt x="4552" y="8451"/>
                    <a:pt x="4552" y="8539"/>
                    <a:pt x="4565" y="8602"/>
                  </a:cubicBezTo>
                  <a:cubicBezTo>
                    <a:pt x="4464" y="8602"/>
                    <a:pt x="4565" y="8438"/>
                    <a:pt x="4464" y="8438"/>
                  </a:cubicBezTo>
                  <a:cubicBezTo>
                    <a:pt x="4376" y="8438"/>
                    <a:pt x="4414" y="8539"/>
                    <a:pt x="4414" y="8576"/>
                  </a:cubicBezTo>
                  <a:lnTo>
                    <a:pt x="4414" y="8589"/>
                  </a:lnTo>
                  <a:cubicBezTo>
                    <a:pt x="4351" y="8589"/>
                    <a:pt x="4376" y="8476"/>
                    <a:pt x="4376" y="8413"/>
                  </a:cubicBezTo>
                  <a:cubicBezTo>
                    <a:pt x="4383" y="8410"/>
                    <a:pt x="4389" y="8408"/>
                    <a:pt x="4394" y="8408"/>
                  </a:cubicBezTo>
                  <a:close/>
                  <a:moveTo>
                    <a:pt x="4613" y="8425"/>
                  </a:moveTo>
                  <a:cubicBezTo>
                    <a:pt x="4675" y="8425"/>
                    <a:pt x="4653" y="8529"/>
                    <a:pt x="4653" y="8589"/>
                  </a:cubicBezTo>
                  <a:lnTo>
                    <a:pt x="4653" y="8602"/>
                  </a:lnTo>
                  <a:cubicBezTo>
                    <a:pt x="4590" y="8602"/>
                    <a:pt x="4615" y="8488"/>
                    <a:pt x="4602" y="8426"/>
                  </a:cubicBezTo>
                  <a:cubicBezTo>
                    <a:pt x="4606" y="8425"/>
                    <a:pt x="4610" y="8425"/>
                    <a:pt x="4613" y="8425"/>
                  </a:cubicBezTo>
                  <a:close/>
                  <a:moveTo>
                    <a:pt x="4771" y="8420"/>
                  </a:moveTo>
                  <a:cubicBezTo>
                    <a:pt x="4859" y="8420"/>
                    <a:pt x="4846" y="8552"/>
                    <a:pt x="4867" y="8614"/>
                  </a:cubicBezTo>
                  <a:cubicBezTo>
                    <a:pt x="4829" y="8614"/>
                    <a:pt x="4829" y="8589"/>
                    <a:pt x="4829" y="8589"/>
                  </a:cubicBezTo>
                  <a:cubicBezTo>
                    <a:pt x="4816" y="8602"/>
                    <a:pt x="4801" y="8607"/>
                    <a:pt x="4787" y="8607"/>
                  </a:cubicBezTo>
                  <a:cubicBezTo>
                    <a:pt x="4716" y="8607"/>
                    <a:pt x="4644" y="8488"/>
                    <a:pt x="4797" y="8488"/>
                  </a:cubicBezTo>
                  <a:cubicBezTo>
                    <a:pt x="4802" y="8488"/>
                    <a:pt x="4809" y="8488"/>
                    <a:pt x="4815" y="8488"/>
                  </a:cubicBezTo>
                  <a:lnTo>
                    <a:pt x="4815" y="8488"/>
                  </a:lnTo>
                  <a:cubicBezTo>
                    <a:pt x="4811" y="8463"/>
                    <a:pt x="4791" y="8460"/>
                    <a:pt x="4769" y="8460"/>
                  </a:cubicBezTo>
                  <a:cubicBezTo>
                    <a:pt x="4764" y="8460"/>
                    <a:pt x="4759" y="8460"/>
                    <a:pt x="4754" y="8460"/>
                  </a:cubicBezTo>
                  <a:cubicBezTo>
                    <a:pt x="4733" y="8460"/>
                    <a:pt x="4713" y="8458"/>
                    <a:pt x="4703" y="8438"/>
                  </a:cubicBezTo>
                  <a:cubicBezTo>
                    <a:pt x="4731" y="8425"/>
                    <a:pt x="4753" y="8420"/>
                    <a:pt x="4771" y="8420"/>
                  </a:cubicBezTo>
                  <a:close/>
                  <a:moveTo>
                    <a:pt x="9155" y="8363"/>
                  </a:moveTo>
                  <a:lnTo>
                    <a:pt x="9155" y="8363"/>
                  </a:lnTo>
                  <a:cubicBezTo>
                    <a:pt x="9255" y="8375"/>
                    <a:pt x="9155" y="8551"/>
                    <a:pt x="9268" y="8589"/>
                  </a:cubicBezTo>
                  <a:cubicBezTo>
                    <a:pt x="9277" y="8592"/>
                    <a:pt x="9285" y="8594"/>
                    <a:pt x="9292" y="8594"/>
                  </a:cubicBezTo>
                  <a:cubicBezTo>
                    <a:pt x="9362" y="8594"/>
                    <a:pt x="9331" y="8434"/>
                    <a:pt x="9331" y="8388"/>
                  </a:cubicBezTo>
                  <a:cubicBezTo>
                    <a:pt x="9393" y="8388"/>
                    <a:pt x="9368" y="8476"/>
                    <a:pt x="9381" y="8526"/>
                  </a:cubicBezTo>
                  <a:cubicBezTo>
                    <a:pt x="9381" y="8581"/>
                    <a:pt x="9340" y="8616"/>
                    <a:pt x="9289" y="8616"/>
                  </a:cubicBezTo>
                  <a:cubicBezTo>
                    <a:pt x="9270" y="8616"/>
                    <a:pt x="9250" y="8612"/>
                    <a:pt x="9230" y="8602"/>
                  </a:cubicBezTo>
                  <a:lnTo>
                    <a:pt x="9243" y="8602"/>
                  </a:lnTo>
                  <a:cubicBezTo>
                    <a:pt x="9155" y="8564"/>
                    <a:pt x="9167" y="8451"/>
                    <a:pt x="9155" y="8363"/>
                  </a:cubicBezTo>
                  <a:close/>
                  <a:moveTo>
                    <a:pt x="4943" y="8433"/>
                  </a:moveTo>
                  <a:cubicBezTo>
                    <a:pt x="4951" y="8433"/>
                    <a:pt x="4955" y="8443"/>
                    <a:pt x="4955" y="8463"/>
                  </a:cubicBezTo>
                  <a:lnTo>
                    <a:pt x="4942" y="8476"/>
                  </a:lnTo>
                  <a:lnTo>
                    <a:pt x="4967" y="8476"/>
                  </a:lnTo>
                  <a:cubicBezTo>
                    <a:pt x="4992" y="8463"/>
                    <a:pt x="5017" y="8463"/>
                    <a:pt x="5043" y="8463"/>
                  </a:cubicBezTo>
                  <a:lnTo>
                    <a:pt x="4967" y="8476"/>
                  </a:lnTo>
                  <a:lnTo>
                    <a:pt x="4992" y="8476"/>
                  </a:lnTo>
                  <a:cubicBezTo>
                    <a:pt x="5005" y="8476"/>
                    <a:pt x="5017" y="8476"/>
                    <a:pt x="5030" y="8488"/>
                  </a:cubicBezTo>
                  <a:lnTo>
                    <a:pt x="5105" y="8488"/>
                  </a:lnTo>
                  <a:cubicBezTo>
                    <a:pt x="5068" y="8514"/>
                    <a:pt x="5093" y="8589"/>
                    <a:pt x="5093" y="8627"/>
                  </a:cubicBezTo>
                  <a:cubicBezTo>
                    <a:pt x="5017" y="8627"/>
                    <a:pt x="5068" y="8526"/>
                    <a:pt x="5030" y="8488"/>
                  </a:cubicBezTo>
                  <a:lnTo>
                    <a:pt x="4980" y="8488"/>
                  </a:lnTo>
                  <a:cubicBezTo>
                    <a:pt x="4942" y="8514"/>
                    <a:pt x="4955" y="8589"/>
                    <a:pt x="4967" y="8627"/>
                  </a:cubicBezTo>
                  <a:lnTo>
                    <a:pt x="4929" y="8627"/>
                  </a:lnTo>
                  <a:cubicBezTo>
                    <a:pt x="4929" y="8576"/>
                    <a:pt x="4929" y="8514"/>
                    <a:pt x="4917" y="8451"/>
                  </a:cubicBezTo>
                  <a:cubicBezTo>
                    <a:pt x="4928" y="8439"/>
                    <a:pt x="4937" y="8433"/>
                    <a:pt x="4943" y="8433"/>
                  </a:cubicBezTo>
                  <a:close/>
                  <a:moveTo>
                    <a:pt x="5093" y="8476"/>
                  </a:moveTo>
                  <a:cubicBezTo>
                    <a:pt x="5105" y="8476"/>
                    <a:pt x="5131" y="8476"/>
                    <a:pt x="5143" y="8488"/>
                  </a:cubicBezTo>
                  <a:cubicBezTo>
                    <a:pt x="5206" y="8501"/>
                    <a:pt x="5206" y="8539"/>
                    <a:pt x="5206" y="8639"/>
                  </a:cubicBezTo>
                  <a:cubicBezTo>
                    <a:pt x="5131" y="8639"/>
                    <a:pt x="5206" y="8501"/>
                    <a:pt x="5131" y="8488"/>
                  </a:cubicBezTo>
                  <a:lnTo>
                    <a:pt x="5143" y="8488"/>
                  </a:lnTo>
                  <a:lnTo>
                    <a:pt x="5093" y="8476"/>
                  </a:lnTo>
                  <a:close/>
                  <a:moveTo>
                    <a:pt x="9458" y="8419"/>
                  </a:moveTo>
                  <a:cubicBezTo>
                    <a:pt x="9475" y="8419"/>
                    <a:pt x="9506" y="8467"/>
                    <a:pt x="9532" y="8476"/>
                  </a:cubicBezTo>
                  <a:lnTo>
                    <a:pt x="9532" y="8488"/>
                  </a:lnTo>
                  <a:cubicBezTo>
                    <a:pt x="9383" y="8488"/>
                    <a:pt x="9506" y="8604"/>
                    <a:pt x="9528" y="8643"/>
                  </a:cubicBezTo>
                  <a:lnTo>
                    <a:pt x="9528" y="8643"/>
                  </a:lnTo>
                  <a:cubicBezTo>
                    <a:pt x="9524" y="8643"/>
                    <a:pt x="9520" y="8644"/>
                    <a:pt x="9517" y="8644"/>
                  </a:cubicBezTo>
                  <a:cubicBezTo>
                    <a:pt x="9459" y="8644"/>
                    <a:pt x="9466" y="8570"/>
                    <a:pt x="9444" y="8526"/>
                  </a:cubicBezTo>
                  <a:cubicBezTo>
                    <a:pt x="9433" y="8484"/>
                    <a:pt x="9397" y="8460"/>
                    <a:pt x="9421" y="8460"/>
                  </a:cubicBezTo>
                  <a:cubicBezTo>
                    <a:pt x="9426" y="8460"/>
                    <a:pt x="9433" y="8461"/>
                    <a:pt x="9444" y="8463"/>
                  </a:cubicBezTo>
                  <a:cubicBezTo>
                    <a:pt x="9444" y="8430"/>
                    <a:pt x="9449" y="8419"/>
                    <a:pt x="9458" y="8419"/>
                  </a:cubicBezTo>
                  <a:close/>
                  <a:moveTo>
                    <a:pt x="5294" y="8589"/>
                  </a:moveTo>
                  <a:cubicBezTo>
                    <a:pt x="5307" y="8627"/>
                    <a:pt x="5294" y="8664"/>
                    <a:pt x="5256" y="8677"/>
                  </a:cubicBezTo>
                  <a:lnTo>
                    <a:pt x="5231" y="8664"/>
                  </a:lnTo>
                  <a:cubicBezTo>
                    <a:pt x="5256" y="8614"/>
                    <a:pt x="5231" y="8589"/>
                    <a:pt x="5294" y="8589"/>
                  </a:cubicBezTo>
                  <a:close/>
                  <a:moveTo>
                    <a:pt x="5659" y="8488"/>
                  </a:moveTo>
                  <a:cubicBezTo>
                    <a:pt x="5747" y="8488"/>
                    <a:pt x="5659" y="8614"/>
                    <a:pt x="5747" y="8639"/>
                  </a:cubicBezTo>
                  <a:cubicBezTo>
                    <a:pt x="5754" y="8642"/>
                    <a:pt x="5760" y="8643"/>
                    <a:pt x="5765" y="8643"/>
                  </a:cubicBezTo>
                  <a:cubicBezTo>
                    <a:pt x="5818" y="8643"/>
                    <a:pt x="5797" y="8535"/>
                    <a:pt x="5797" y="8501"/>
                  </a:cubicBezTo>
                  <a:cubicBezTo>
                    <a:pt x="5873" y="8501"/>
                    <a:pt x="5835" y="8614"/>
                    <a:pt x="5847" y="8677"/>
                  </a:cubicBezTo>
                  <a:cubicBezTo>
                    <a:pt x="5822" y="8677"/>
                    <a:pt x="5810" y="8677"/>
                    <a:pt x="5810" y="8639"/>
                  </a:cubicBezTo>
                  <a:cubicBezTo>
                    <a:pt x="5810" y="8639"/>
                    <a:pt x="5772" y="8664"/>
                    <a:pt x="5759" y="8664"/>
                  </a:cubicBezTo>
                  <a:lnTo>
                    <a:pt x="5747" y="8664"/>
                  </a:lnTo>
                  <a:cubicBezTo>
                    <a:pt x="5659" y="8664"/>
                    <a:pt x="5671" y="8551"/>
                    <a:pt x="5659" y="8488"/>
                  </a:cubicBezTo>
                  <a:close/>
                  <a:moveTo>
                    <a:pt x="10789" y="8627"/>
                  </a:moveTo>
                  <a:lnTo>
                    <a:pt x="10802" y="8639"/>
                  </a:lnTo>
                  <a:cubicBezTo>
                    <a:pt x="10806" y="8635"/>
                    <a:pt x="10810" y="8633"/>
                    <a:pt x="10814" y="8633"/>
                  </a:cubicBezTo>
                  <a:cubicBezTo>
                    <a:pt x="10834" y="8633"/>
                    <a:pt x="10846" y="8677"/>
                    <a:pt x="10814" y="8677"/>
                  </a:cubicBezTo>
                  <a:cubicBezTo>
                    <a:pt x="10777" y="8664"/>
                    <a:pt x="10777" y="8639"/>
                    <a:pt x="10789" y="8627"/>
                  </a:cubicBezTo>
                  <a:close/>
                  <a:moveTo>
                    <a:pt x="11829" y="8447"/>
                  </a:moveTo>
                  <a:cubicBezTo>
                    <a:pt x="11833" y="8447"/>
                    <a:pt x="11839" y="8448"/>
                    <a:pt x="11846" y="8451"/>
                  </a:cubicBezTo>
                  <a:cubicBezTo>
                    <a:pt x="11875" y="8470"/>
                    <a:pt x="11941" y="8497"/>
                    <a:pt x="11924" y="8497"/>
                  </a:cubicBezTo>
                  <a:cubicBezTo>
                    <a:pt x="11919" y="8497"/>
                    <a:pt x="11907" y="8494"/>
                    <a:pt x="11883" y="8488"/>
                  </a:cubicBezTo>
                  <a:lnTo>
                    <a:pt x="11858" y="8526"/>
                  </a:lnTo>
                  <a:cubicBezTo>
                    <a:pt x="11858" y="8564"/>
                    <a:pt x="11871" y="8602"/>
                    <a:pt x="11883" y="8639"/>
                  </a:cubicBezTo>
                  <a:cubicBezTo>
                    <a:pt x="11883" y="8658"/>
                    <a:pt x="11893" y="8658"/>
                    <a:pt x="11902" y="8658"/>
                  </a:cubicBezTo>
                  <a:cubicBezTo>
                    <a:pt x="11912" y="8658"/>
                    <a:pt x="11921" y="8658"/>
                    <a:pt x="11921" y="8677"/>
                  </a:cubicBezTo>
                  <a:cubicBezTo>
                    <a:pt x="11914" y="8678"/>
                    <a:pt x="11908" y="8678"/>
                    <a:pt x="11903" y="8678"/>
                  </a:cubicBezTo>
                  <a:cubicBezTo>
                    <a:pt x="11835" y="8678"/>
                    <a:pt x="11845" y="8610"/>
                    <a:pt x="11833" y="8564"/>
                  </a:cubicBezTo>
                  <a:cubicBezTo>
                    <a:pt x="11829" y="8555"/>
                    <a:pt x="11824" y="8548"/>
                    <a:pt x="11820" y="8541"/>
                  </a:cubicBezTo>
                  <a:lnTo>
                    <a:pt x="11820" y="8541"/>
                  </a:lnTo>
                  <a:cubicBezTo>
                    <a:pt x="11820" y="8544"/>
                    <a:pt x="11820" y="8548"/>
                    <a:pt x="11820" y="8551"/>
                  </a:cubicBezTo>
                  <a:lnTo>
                    <a:pt x="11682" y="8526"/>
                  </a:lnTo>
                  <a:lnTo>
                    <a:pt x="11682" y="8526"/>
                  </a:lnTo>
                  <a:cubicBezTo>
                    <a:pt x="11682" y="8602"/>
                    <a:pt x="11783" y="8551"/>
                    <a:pt x="11795" y="8602"/>
                  </a:cubicBezTo>
                  <a:lnTo>
                    <a:pt x="11820" y="8627"/>
                  </a:lnTo>
                  <a:cubicBezTo>
                    <a:pt x="11811" y="8628"/>
                    <a:pt x="11801" y="8629"/>
                    <a:pt x="11792" y="8629"/>
                  </a:cubicBezTo>
                  <a:cubicBezTo>
                    <a:pt x="11727" y="8629"/>
                    <a:pt x="11668" y="8592"/>
                    <a:pt x="11657" y="8526"/>
                  </a:cubicBezTo>
                  <a:cubicBezTo>
                    <a:pt x="11652" y="8473"/>
                    <a:pt x="11680" y="8452"/>
                    <a:pt x="11714" y="8452"/>
                  </a:cubicBezTo>
                  <a:cubicBezTo>
                    <a:pt x="11745" y="8452"/>
                    <a:pt x="11781" y="8469"/>
                    <a:pt x="11802" y="8498"/>
                  </a:cubicBezTo>
                  <a:lnTo>
                    <a:pt x="11802" y="8498"/>
                  </a:lnTo>
                  <a:cubicBezTo>
                    <a:pt x="11802" y="8498"/>
                    <a:pt x="11802" y="8498"/>
                    <a:pt x="11802" y="8498"/>
                  </a:cubicBezTo>
                  <a:cubicBezTo>
                    <a:pt x="11787" y="8498"/>
                    <a:pt x="11802" y="8513"/>
                    <a:pt x="11820" y="8541"/>
                  </a:cubicBezTo>
                  <a:lnTo>
                    <a:pt x="11820" y="8541"/>
                  </a:lnTo>
                  <a:cubicBezTo>
                    <a:pt x="11818" y="8525"/>
                    <a:pt x="11811" y="8510"/>
                    <a:pt x="11802" y="8498"/>
                  </a:cubicBezTo>
                  <a:lnTo>
                    <a:pt x="11802" y="8498"/>
                  </a:lnTo>
                  <a:cubicBezTo>
                    <a:pt x="11806" y="8498"/>
                    <a:pt x="11812" y="8499"/>
                    <a:pt x="11820" y="8501"/>
                  </a:cubicBezTo>
                  <a:cubicBezTo>
                    <a:pt x="11810" y="8470"/>
                    <a:pt x="11808" y="8447"/>
                    <a:pt x="11829" y="8447"/>
                  </a:cubicBezTo>
                  <a:close/>
                  <a:moveTo>
                    <a:pt x="5898" y="8514"/>
                  </a:moveTo>
                  <a:cubicBezTo>
                    <a:pt x="5986" y="8514"/>
                    <a:pt x="5961" y="8614"/>
                    <a:pt x="5961" y="8677"/>
                  </a:cubicBezTo>
                  <a:lnTo>
                    <a:pt x="5948" y="8690"/>
                  </a:lnTo>
                  <a:cubicBezTo>
                    <a:pt x="5873" y="8690"/>
                    <a:pt x="5898" y="8564"/>
                    <a:pt x="5898" y="8514"/>
                  </a:cubicBezTo>
                  <a:close/>
                  <a:moveTo>
                    <a:pt x="6032" y="8519"/>
                  </a:moveTo>
                  <a:cubicBezTo>
                    <a:pt x="6060" y="8519"/>
                    <a:pt x="6091" y="8531"/>
                    <a:pt x="6099" y="8539"/>
                  </a:cubicBezTo>
                  <a:cubicBezTo>
                    <a:pt x="6095" y="8553"/>
                    <a:pt x="6089" y="8557"/>
                    <a:pt x="6081" y="8557"/>
                  </a:cubicBezTo>
                  <a:cubicBezTo>
                    <a:pt x="6069" y="8557"/>
                    <a:pt x="6053" y="8546"/>
                    <a:pt x="6041" y="8546"/>
                  </a:cubicBezTo>
                  <a:cubicBezTo>
                    <a:pt x="6033" y="8546"/>
                    <a:pt x="6027" y="8550"/>
                    <a:pt x="6023" y="8564"/>
                  </a:cubicBezTo>
                  <a:cubicBezTo>
                    <a:pt x="6023" y="8602"/>
                    <a:pt x="6111" y="8614"/>
                    <a:pt x="6124" y="8652"/>
                  </a:cubicBezTo>
                  <a:cubicBezTo>
                    <a:pt x="6124" y="8678"/>
                    <a:pt x="6089" y="8694"/>
                    <a:pt x="6058" y="8694"/>
                  </a:cubicBezTo>
                  <a:cubicBezTo>
                    <a:pt x="6032" y="8694"/>
                    <a:pt x="6010" y="8684"/>
                    <a:pt x="6010" y="8660"/>
                  </a:cubicBezTo>
                  <a:lnTo>
                    <a:pt x="6010" y="8660"/>
                  </a:lnTo>
                  <a:cubicBezTo>
                    <a:pt x="6022" y="8666"/>
                    <a:pt x="6039" y="8672"/>
                    <a:pt x="6054" y="8672"/>
                  </a:cubicBezTo>
                  <a:cubicBezTo>
                    <a:pt x="6069" y="8672"/>
                    <a:pt x="6081" y="8667"/>
                    <a:pt x="6086" y="8652"/>
                  </a:cubicBezTo>
                  <a:cubicBezTo>
                    <a:pt x="6086" y="8614"/>
                    <a:pt x="6036" y="8627"/>
                    <a:pt x="6023" y="8602"/>
                  </a:cubicBezTo>
                  <a:cubicBezTo>
                    <a:pt x="6011" y="8589"/>
                    <a:pt x="5973" y="8576"/>
                    <a:pt x="5986" y="8539"/>
                  </a:cubicBezTo>
                  <a:cubicBezTo>
                    <a:pt x="5996" y="8524"/>
                    <a:pt x="6013" y="8519"/>
                    <a:pt x="6032" y="8519"/>
                  </a:cubicBezTo>
                  <a:close/>
                  <a:moveTo>
                    <a:pt x="9658" y="8501"/>
                  </a:moveTo>
                  <a:cubicBezTo>
                    <a:pt x="9670" y="8551"/>
                    <a:pt x="9695" y="8602"/>
                    <a:pt x="9708" y="8652"/>
                  </a:cubicBezTo>
                  <a:cubicBezTo>
                    <a:pt x="9718" y="8602"/>
                    <a:pt x="9728" y="8536"/>
                    <a:pt x="9757" y="8536"/>
                  </a:cubicBezTo>
                  <a:cubicBezTo>
                    <a:pt x="9764" y="8536"/>
                    <a:pt x="9773" y="8541"/>
                    <a:pt x="9783" y="8551"/>
                  </a:cubicBezTo>
                  <a:cubicBezTo>
                    <a:pt x="9796" y="8551"/>
                    <a:pt x="9821" y="8664"/>
                    <a:pt x="9834" y="8677"/>
                  </a:cubicBezTo>
                  <a:cubicBezTo>
                    <a:pt x="9834" y="8614"/>
                    <a:pt x="9834" y="8539"/>
                    <a:pt x="9909" y="8539"/>
                  </a:cubicBezTo>
                  <a:cubicBezTo>
                    <a:pt x="9897" y="8587"/>
                    <a:pt x="9885" y="8703"/>
                    <a:pt x="9830" y="8703"/>
                  </a:cubicBezTo>
                  <a:cubicBezTo>
                    <a:pt x="9827" y="8703"/>
                    <a:pt x="9824" y="8703"/>
                    <a:pt x="9821" y="8702"/>
                  </a:cubicBezTo>
                  <a:cubicBezTo>
                    <a:pt x="9796" y="8690"/>
                    <a:pt x="9796" y="8564"/>
                    <a:pt x="9758" y="8551"/>
                  </a:cubicBezTo>
                  <a:cubicBezTo>
                    <a:pt x="9749" y="8636"/>
                    <a:pt x="9734" y="8668"/>
                    <a:pt x="9717" y="8668"/>
                  </a:cubicBezTo>
                  <a:cubicBezTo>
                    <a:pt x="9688" y="8668"/>
                    <a:pt x="9651" y="8580"/>
                    <a:pt x="9620" y="8501"/>
                  </a:cubicBezTo>
                  <a:close/>
                  <a:moveTo>
                    <a:pt x="9947" y="8539"/>
                  </a:moveTo>
                  <a:cubicBezTo>
                    <a:pt x="10006" y="8550"/>
                    <a:pt x="9987" y="8650"/>
                    <a:pt x="9995" y="8715"/>
                  </a:cubicBezTo>
                  <a:lnTo>
                    <a:pt x="9972" y="8715"/>
                  </a:lnTo>
                  <a:lnTo>
                    <a:pt x="9947" y="8539"/>
                  </a:lnTo>
                  <a:close/>
                  <a:moveTo>
                    <a:pt x="5577" y="8468"/>
                  </a:moveTo>
                  <a:cubicBezTo>
                    <a:pt x="5585" y="8468"/>
                    <a:pt x="5600" y="8509"/>
                    <a:pt x="5608" y="8526"/>
                  </a:cubicBezTo>
                  <a:cubicBezTo>
                    <a:pt x="5621" y="8589"/>
                    <a:pt x="5621" y="8664"/>
                    <a:pt x="5621" y="8727"/>
                  </a:cubicBezTo>
                  <a:cubicBezTo>
                    <a:pt x="5558" y="8715"/>
                    <a:pt x="5621" y="8627"/>
                    <a:pt x="5596" y="8627"/>
                  </a:cubicBezTo>
                  <a:lnTo>
                    <a:pt x="5571" y="8627"/>
                  </a:lnTo>
                  <a:cubicBezTo>
                    <a:pt x="5558" y="8650"/>
                    <a:pt x="5540" y="8659"/>
                    <a:pt x="5522" y="8659"/>
                  </a:cubicBezTo>
                  <a:cubicBezTo>
                    <a:pt x="5470" y="8659"/>
                    <a:pt x="5411" y="8585"/>
                    <a:pt x="5420" y="8539"/>
                  </a:cubicBezTo>
                  <a:cubicBezTo>
                    <a:pt x="5425" y="8490"/>
                    <a:pt x="5442" y="8476"/>
                    <a:pt x="5465" y="8476"/>
                  </a:cubicBezTo>
                  <a:cubicBezTo>
                    <a:pt x="5495" y="8476"/>
                    <a:pt x="5535" y="8501"/>
                    <a:pt x="5571" y="8501"/>
                  </a:cubicBezTo>
                  <a:cubicBezTo>
                    <a:pt x="5571" y="8477"/>
                    <a:pt x="5573" y="8468"/>
                    <a:pt x="5577" y="8468"/>
                  </a:cubicBezTo>
                  <a:close/>
                  <a:moveTo>
                    <a:pt x="6267" y="8534"/>
                  </a:moveTo>
                  <a:cubicBezTo>
                    <a:pt x="6281" y="8534"/>
                    <a:pt x="6288" y="8545"/>
                    <a:pt x="6288" y="8564"/>
                  </a:cubicBezTo>
                  <a:cubicBezTo>
                    <a:pt x="6306" y="8564"/>
                    <a:pt x="6325" y="8543"/>
                    <a:pt x="6355" y="8543"/>
                  </a:cubicBezTo>
                  <a:cubicBezTo>
                    <a:pt x="6365" y="8543"/>
                    <a:pt x="6376" y="8545"/>
                    <a:pt x="6388" y="8551"/>
                  </a:cubicBezTo>
                  <a:cubicBezTo>
                    <a:pt x="6438" y="8576"/>
                    <a:pt x="6426" y="8677"/>
                    <a:pt x="6438" y="8727"/>
                  </a:cubicBezTo>
                  <a:cubicBezTo>
                    <a:pt x="6350" y="8727"/>
                    <a:pt x="6438" y="8576"/>
                    <a:pt x="6338" y="8576"/>
                  </a:cubicBezTo>
                  <a:cubicBezTo>
                    <a:pt x="6237" y="8576"/>
                    <a:pt x="6313" y="8664"/>
                    <a:pt x="6313" y="8715"/>
                  </a:cubicBezTo>
                  <a:lnTo>
                    <a:pt x="6300" y="8715"/>
                  </a:lnTo>
                  <a:cubicBezTo>
                    <a:pt x="6225" y="8715"/>
                    <a:pt x="6250" y="8602"/>
                    <a:pt x="6250" y="8539"/>
                  </a:cubicBezTo>
                  <a:cubicBezTo>
                    <a:pt x="6257" y="8535"/>
                    <a:pt x="6262" y="8534"/>
                    <a:pt x="6267" y="8534"/>
                  </a:cubicBezTo>
                  <a:close/>
                  <a:moveTo>
                    <a:pt x="6589" y="8551"/>
                  </a:moveTo>
                  <a:cubicBezTo>
                    <a:pt x="6593" y="8551"/>
                    <a:pt x="6597" y="8551"/>
                    <a:pt x="6602" y="8551"/>
                  </a:cubicBezTo>
                  <a:cubicBezTo>
                    <a:pt x="6728" y="8564"/>
                    <a:pt x="6728" y="8740"/>
                    <a:pt x="6602" y="8740"/>
                  </a:cubicBezTo>
                  <a:lnTo>
                    <a:pt x="6602" y="8727"/>
                  </a:lnTo>
                  <a:cubicBezTo>
                    <a:pt x="6492" y="8727"/>
                    <a:pt x="6465" y="8551"/>
                    <a:pt x="6589" y="8551"/>
                  </a:cubicBezTo>
                  <a:close/>
                  <a:moveTo>
                    <a:pt x="10085" y="8564"/>
                  </a:moveTo>
                  <a:cubicBezTo>
                    <a:pt x="10113" y="8564"/>
                    <a:pt x="10142" y="8576"/>
                    <a:pt x="10135" y="8602"/>
                  </a:cubicBezTo>
                  <a:cubicBezTo>
                    <a:pt x="10106" y="8582"/>
                    <a:pt x="10089" y="8575"/>
                    <a:pt x="10081" y="8575"/>
                  </a:cubicBezTo>
                  <a:cubicBezTo>
                    <a:pt x="10048" y="8575"/>
                    <a:pt x="10143" y="8692"/>
                    <a:pt x="10148" y="8692"/>
                  </a:cubicBezTo>
                  <a:cubicBezTo>
                    <a:pt x="10148" y="8692"/>
                    <a:pt x="10149" y="8692"/>
                    <a:pt x="10149" y="8692"/>
                  </a:cubicBezTo>
                  <a:lnTo>
                    <a:pt x="10149" y="8692"/>
                  </a:lnTo>
                  <a:cubicBezTo>
                    <a:pt x="10159" y="8732"/>
                    <a:pt x="10134" y="8748"/>
                    <a:pt x="10106" y="8748"/>
                  </a:cubicBezTo>
                  <a:cubicBezTo>
                    <a:pt x="10075" y="8748"/>
                    <a:pt x="10041" y="8728"/>
                    <a:pt x="10047" y="8702"/>
                  </a:cubicBezTo>
                  <a:lnTo>
                    <a:pt x="10047" y="8702"/>
                  </a:lnTo>
                  <a:cubicBezTo>
                    <a:pt x="10083" y="8725"/>
                    <a:pt x="10103" y="8734"/>
                    <a:pt x="10114" y="8734"/>
                  </a:cubicBezTo>
                  <a:cubicBezTo>
                    <a:pt x="10154" y="8734"/>
                    <a:pt x="10043" y="8601"/>
                    <a:pt x="10035" y="8601"/>
                  </a:cubicBezTo>
                  <a:cubicBezTo>
                    <a:pt x="10035" y="8601"/>
                    <a:pt x="10035" y="8601"/>
                    <a:pt x="10035" y="8602"/>
                  </a:cubicBezTo>
                  <a:cubicBezTo>
                    <a:pt x="10029" y="8576"/>
                    <a:pt x="10057" y="8564"/>
                    <a:pt x="10085" y="8564"/>
                  </a:cubicBezTo>
                  <a:close/>
                  <a:moveTo>
                    <a:pt x="10198" y="8576"/>
                  </a:moveTo>
                  <a:lnTo>
                    <a:pt x="10198" y="8576"/>
                  </a:lnTo>
                  <a:cubicBezTo>
                    <a:pt x="10256" y="8599"/>
                    <a:pt x="10250" y="8686"/>
                    <a:pt x="10249" y="8748"/>
                  </a:cubicBezTo>
                  <a:lnTo>
                    <a:pt x="10249" y="8748"/>
                  </a:lnTo>
                  <a:cubicBezTo>
                    <a:pt x="10200" y="8726"/>
                    <a:pt x="10210" y="8635"/>
                    <a:pt x="10198" y="8576"/>
                  </a:cubicBezTo>
                  <a:close/>
                  <a:moveTo>
                    <a:pt x="6793" y="8571"/>
                  </a:moveTo>
                  <a:cubicBezTo>
                    <a:pt x="6812" y="8571"/>
                    <a:pt x="6833" y="8577"/>
                    <a:pt x="6853" y="8589"/>
                  </a:cubicBezTo>
                  <a:cubicBezTo>
                    <a:pt x="6846" y="8603"/>
                    <a:pt x="6838" y="8607"/>
                    <a:pt x="6828" y="8607"/>
                  </a:cubicBezTo>
                  <a:cubicBezTo>
                    <a:pt x="6813" y="8607"/>
                    <a:pt x="6796" y="8596"/>
                    <a:pt x="6783" y="8596"/>
                  </a:cubicBezTo>
                  <a:cubicBezTo>
                    <a:pt x="6775" y="8596"/>
                    <a:pt x="6769" y="8600"/>
                    <a:pt x="6765" y="8614"/>
                  </a:cubicBezTo>
                  <a:cubicBezTo>
                    <a:pt x="6765" y="8639"/>
                    <a:pt x="6853" y="8664"/>
                    <a:pt x="6853" y="8677"/>
                  </a:cubicBezTo>
                  <a:cubicBezTo>
                    <a:pt x="6879" y="8734"/>
                    <a:pt x="6847" y="8752"/>
                    <a:pt x="6811" y="8752"/>
                  </a:cubicBezTo>
                  <a:cubicBezTo>
                    <a:pt x="6775" y="8752"/>
                    <a:pt x="6734" y="8734"/>
                    <a:pt x="6740" y="8715"/>
                  </a:cubicBezTo>
                  <a:lnTo>
                    <a:pt x="6740" y="8715"/>
                  </a:lnTo>
                  <a:lnTo>
                    <a:pt x="6791" y="8727"/>
                  </a:lnTo>
                  <a:cubicBezTo>
                    <a:pt x="6797" y="8728"/>
                    <a:pt x="6803" y="8729"/>
                    <a:pt x="6807" y="8729"/>
                  </a:cubicBezTo>
                  <a:cubicBezTo>
                    <a:pt x="6872" y="8729"/>
                    <a:pt x="6740" y="8652"/>
                    <a:pt x="6740" y="8652"/>
                  </a:cubicBezTo>
                  <a:lnTo>
                    <a:pt x="6753" y="8639"/>
                  </a:lnTo>
                  <a:cubicBezTo>
                    <a:pt x="6727" y="8597"/>
                    <a:pt x="6754" y="8571"/>
                    <a:pt x="6793" y="8571"/>
                  </a:cubicBezTo>
                  <a:close/>
                  <a:moveTo>
                    <a:pt x="8649" y="8723"/>
                  </a:moveTo>
                  <a:cubicBezTo>
                    <a:pt x="8660" y="8723"/>
                    <a:pt x="8677" y="8740"/>
                    <a:pt x="8677" y="8740"/>
                  </a:cubicBezTo>
                  <a:lnTo>
                    <a:pt x="8689" y="8740"/>
                  </a:lnTo>
                  <a:cubicBezTo>
                    <a:pt x="8689" y="8740"/>
                    <a:pt x="8667" y="8757"/>
                    <a:pt x="8652" y="8757"/>
                  </a:cubicBezTo>
                  <a:cubicBezTo>
                    <a:pt x="8645" y="8757"/>
                    <a:pt x="8639" y="8752"/>
                    <a:pt x="8639" y="8740"/>
                  </a:cubicBezTo>
                  <a:cubicBezTo>
                    <a:pt x="8639" y="8727"/>
                    <a:pt x="8643" y="8723"/>
                    <a:pt x="8649" y="8723"/>
                  </a:cubicBezTo>
                  <a:close/>
                  <a:moveTo>
                    <a:pt x="7042" y="8602"/>
                  </a:moveTo>
                  <a:cubicBezTo>
                    <a:pt x="7067" y="8602"/>
                    <a:pt x="7080" y="8614"/>
                    <a:pt x="7067" y="8639"/>
                  </a:cubicBezTo>
                  <a:cubicBezTo>
                    <a:pt x="7084" y="8639"/>
                    <a:pt x="7106" y="8606"/>
                    <a:pt x="7123" y="8606"/>
                  </a:cubicBezTo>
                  <a:cubicBezTo>
                    <a:pt x="7131" y="8606"/>
                    <a:pt x="7138" y="8614"/>
                    <a:pt x="7143" y="8639"/>
                  </a:cubicBezTo>
                  <a:cubicBezTo>
                    <a:pt x="7136" y="8637"/>
                    <a:pt x="7130" y="8636"/>
                    <a:pt x="7124" y="8636"/>
                  </a:cubicBezTo>
                  <a:cubicBezTo>
                    <a:pt x="7097" y="8636"/>
                    <a:pt x="7080" y="8659"/>
                    <a:pt x="7080" y="8690"/>
                  </a:cubicBezTo>
                  <a:lnTo>
                    <a:pt x="7080" y="8778"/>
                  </a:lnTo>
                  <a:cubicBezTo>
                    <a:pt x="7017" y="8778"/>
                    <a:pt x="7042" y="8664"/>
                    <a:pt x="7029" y="8602"/>
                  </a:cubicBezTo>
                  <a:close/>
                  <a:moveTo>
                    <a:pt x="6918" y="8547"/>
                  </a:moveTo>
                  <a:cubicBezTo>
                    <a:pt x="6924" y="8547"/>
                    <a:pt x="6932" y="8548"/>
                    <a:pt x="6941" y="8551"/>
                  </a:cubicBezTo>
                  <a:cubicBezTo>
                    <a:pt x="6941" y="8593"/>
                    <a:pt x="7028" y="8617"/>
                    <a:pt x="6986" y="8617"/>
                  </a:cubicBezTo>
                  <a:cubicBezTo>
                    <a:pt x="6977" y="8617"/>
                    <a:pt x="6963" y="8616"/>
                    <a:pt x="6941" y="8614"/>
                  </a:cubicBezTo>
                  <a:lnTo>
                    <a:pt x="6941" y="8614"/>
                  </a:lnTo>
                  <a:cubicBezTo>
                    <a:pt x="6941" y="8664"/>
                    <a:pt x="6941" y="8702"/>
                    <a:pt x="6967" y="8740"/>
                  </a:cubicBezTo>
                  <a:cubicBezTo>
                    <a:pt x="6973" y="8750"/>
                    <a:pt x="6979" y="8753"/>
                    <a:pt x="6984" y="8753"/>
                  </a:cubicBezTo>
                  <a:cubicBezTo>
                    <a:pt x="6991" y="8753"/>
                    <a:pt x="6995" y="8748"/>
                    <a:pt x="6999" y="8748"/>
                  </a:cubicBezTo>
                  <a:cubicBezTo>
                    <a:pt x="7002" y="8748"/>
                    <a:pt x="7004" y="8754"/>
                    <a:pt x="7004" y="8778"/>
                  </a:cubicBezTo>
                  <a:cubicBezTo>
                    <a:pt x="6998" y="8779"/>
                    <a:pt x="6992" y="8779"/>
                    <a:pt x="6986" y="8779"/>
                  </a:cubicBezTo>
                  <a:cubicBezTo>
                    <a:pt x="6918" y="8779"/>
                    <a:pt x="6928" y="8711"/>
                    <a:pt x="6916" y="8664"/>
                  </a:cubicBezTo>
                  <a:cubicBezTo>
                    <a:pt x="6904" y="8627"/>
                    <a:pt x="6853" y="8589"/>
                    <a:pt x="6916" y="8589"/>
                  </a:cubicBezTo>
                  <a:cubicBezTo>
                    <a:pt x="6897" y="8561"/>
                    <a:pt x="6900" y="8547"/>
                    <a:pt x="6918" y="8547"/>
                  </a:cubicBezTo>
                  <a:close/>
                  <a:moveTo>
                    <a:pt x="3508" y="8727"/>
                  </a:moveTo>
                  <a:lnTo>
                    <a:pt x="3521" y="8752"/>
                  </a:lnTo>
                  <a:cubicBezTo>
                    <a:pt x="3521" y="8752"/>
                    <a:pt x="3584" y="8790"/>
                    <a:pt x="3521" y="8790"/>
                  </a:cubicBezTo>
                  <a:cubicBezTo>
                    <a:pt x="3471" y="8790"/>
                    <a:pt x="3508" y="8727"/>
                    <a:pt x="3508" y="8727"/>
                  </a:cubicBezTo>
                  <a:close/>
                  <a:moveTo>
                    <a:pt x="3848" y="8740"/>
                  </a:moveTo>
                  <a:lnTo>
                    <a:pt x="3873" y="8765"/>
                  </a:lnTo>
                  <a:cubicBezTo>
                    <a:pt x="3923" y="8765"/>
                    <a:pt x="3873" y="8803"/>
                    <a:pt x="3873" y="8803"/>
                  </a:cubicBezTo>
                  <a:cubicBezTo>
                    <a:pt x="3873" y="8803"/>
                    <a:pt x="3798" y="8740"/>
                    <a:pt x="3848" y="8740"/>
                  </a:cubicBezTo>
                  <a:close/>
                  <a:moveTo>
                    <a:pt x="10450" y="8610"/>
                  </a:moveTo>
                  <a:cubicBezTo>
                    <a:pt x="10501" y="8610"/>
                    <a:pt x="10550" y="8675"/>
                    <a:pt x="10550" y="8727"/>
                  </a:cubicBezTo>
                  <a:lnTo>
                    <a:pt x="10412" y="8702"/>
                  </a:lnTo>
                  <a:lnTo>
                    <a:pt x="10412" y="8702"/>
                  </a:lnTo>
                  <a:cubicBezTo>
                    <a:pt x="10412" y="8803"/>
                    <a:pt x="10525" y="8752"/>
                    <a:pt x="10538" y="8803"/>
                  </a:cubicBezTo>
                  <a:lnTo>
                    <a:pt x="10550" y="8803"/>
                  </a:lnTo>
                  <a:cubicBezTo>
                    <a:pt x="10539" y="8806"/>
                    <a:pt x="10526" y="8808"/>
                    <a:pt x="10514" y="8808"/>
                  </a:cubicBezTo>
                  <a:cubicBezTo>
                    <a:pt x="10429" y="8808"/>
                    <a:pt x="10332" y="8739"/>
                    <a:pt x="10387" y="8652"/>
                  </a:cubicBezTo>
                  <a:cubicBezTo>
                    <a:pt x="10406" y="8622"/>
                    <a:pt x="10428" y="8610"/>
                    <a:pt x="10450" y="8610"/>
                  </a:cubicBezTo>
                  <a:close/>
                  <a:moveTo>
                    <a:pt x="7180" y="8614"/>
                  </a:moveTo>
                  <a:lnTo>
                    <a:pt x="7180" y="8614"/>
                  </a:lnTo>
                  <a:cubicBezTo>
                    <a:pt x="7256" y="8627"/>
                    <a:pt x="7180" y="8778"/>
                    <a:pt x="7268" y="8778"/>
                  </a:cubicBezTo>
                  <a:cubicBezTo>
                    <a:pt x="7369" y="8778"/>
                    <a:pt x="7306" y="8664"/>
                    <a:pt x="7306" y="8627"/>
                  </a:cubicBezTo>
                  <a:cubicBezTo>
                    <a:pt x="7382" y="8627"/>
                    <a:pt x="7356" y="8752"/>
                    <a:pt x="7356" y="8803"/>
                  </a:cubicBezTo>
                  <a:cubicBezTo>
                    <a:pt x="7350" y="8806"/>
                    <a:pt x="7344" y="8808"/>
                    <a:pt x="7339" y="8808"/>
                  </a:cubicBezTo>
                  <a:cubicBezTo>
                    <a:pt x="7325" y="8808"/>
                    <a:pt x="7319" y="8796"/>
                    <a:pt x="7319" y="8778"/>
                  </a:cubicBezTo>
                  <a:cubicBezTo>
                    <a:pt x="7300" y="8778"/>
                    <a:pt x="7281" y="8799"/>
                    <a:pt x="7251" y="8799"/>
                  </a:cubicBezTo>
                  <a:cubicBezTo>
                    <a:pt x="7242" y="8799"/>
                    <a:pt x="7231" y="8797"/>
                    <a:pt x="7218" y="8790"/>
                  </a:cubicBezTo>
                  <a:cubicBezTo>
                    <a:pt x="7180" y="8765"/>
                    <a:pt x="7180" y="8677"/>
                    <a:pt x="7180" y="8614"/>
                  </a:cubicBezTo>
                  <a:close/>
                  <a:moveTo>
                    <a:pt x="7507" y="8576"/>
                  </a:moveTo>
                  <a:cubicBezTo>
                    <a:pt x="7583" y="8576"/>
                    <a:pt x="7558" y="8765"/>
                    <a:pt x="7570" y="8828"/>
                  </a:cubicBezTo>
                  <a:cubicBezTo>
                    <a:pt x="7563" y="8831"/>
                    <a:pt x="7558" y="8833"/>
                    <a:pt x="7553" y="8833"/>
                  </a:cubicBezTo>
                  <a:cubicBezTo>
                    <a:pt x="7539" y="8833"/>
                    <a:pt x="7532" y="8821"/>
                    <a:pt x="7532" y="8803"/>
                  </a:cubicBezTo>
                  <a:cubicBezTo>
                    <a:pt x="7504" y="8803"/>
                    <a:pt x="7479" y="8819"/>
                    <a:pt x="7454" y="8819"/>
                  </a:cubicBezTo>
                  <a:cubicBezTo>
                    <a:pt x="7435" y="8819"/>
                    <a:pt x="7416" y="8810"/>
                    <a:pt x="7394" y="8778"/>
                  </a:cubicBezTo>
                  <a:cubicBezTo>
                    <a:pt x="7344" y="8702"/>
                    <a:pt x="7382" y="8639"/>
                    <a:pt x="7457" y="8639"/>
                  </a:cubicBezTo>
                  <a:cubicBezTo>
                    <a:pt x="7482" y="8639"/>
                    <a:pt x="7495" y="8677"/>
                    <a:pt x="7520" y="8677"/>
                  </a:cubicBezTo>
                  <a:lnTo>
                    <a:pt x="7507" y="8576"/>
                  </a:lnTo>
                  <a:close/>
                  <a:moveTo>
                    <a:pt x="9318" y="8794"/>
                  </a:moveTo>
                  <a:cubicBezTo>
                    <a:pt x="9325" y="8794"/>
                    <a:pt x="9331" y="8803"/>
                    <a:pt x="9331" y="8828"/>
                  </a:cubicBezTo>
                  <a:cubicBezTo>
                    <a:pt x="9331" y="8841"/>
                    <a:pt x="9325" y="8845"/>
                    <a:pt x="9318" y="8845"/>
                  </a:cubicBezTo>
                  <a:cubicBezTo>
                    <a:pt x="9303" y="8845"/>
                    <a:pt x="9280" y="8828"/>
                    <a:pt x="9280" y="8828"/>
                  </a:cubicBezTo>
                  <a:lnTo>
                    <a:pt x="9293" y="8828"/>
                  </a:lnTo>
                  <a:cubicBezTo>
                    <a:pt x="9285" y="8828"/>
                    <a:pt x="9304" y="8794"/>
                    <a:pt x="9318" y="8794"/>
                  </a:cubicBezTo>
                  <a:close/>
                  <a:moveTo>
                    <a:pt x="5286" y="8820"/>
                  </a:moveTo>
                  <a:cubicBezTo>
                    <a:pt x="5295" y="8830"/>
                    <a:pt x="5316" y="8855"/>
                    <a:pt x="5295" y="8855"/>
                  </a:cubicBezTo>
                  <a:cubicBezTo>
                    <a:pt x="5291" y="8855"/>
                    <a:pt x="5287" y="8854"/>
                    <a:pt x="5282" y="8853"/>
                  </a:cubicBezTo>
                  <a:cubicBezTo>
                    <a:pt x="5232" y="8853"/>
                    <a:pt x="5268" y="8830"/>
                    <a:pt x="5286" y="8820"/>
                  </a:cubicBezTo>
                  <a:close/>
                  <a:moveTo>
                    <a:pt x="7790" y="8681"/>
                  </a:moveTo>
                  <a:cubicBezTo>
                    <a:pt x="7837" y="8681"/>
                    <a:pt x="7889" y="8718"/>
                    <a:pt x="7897" y="8765"/>
                  </a:cubicBezTo>
                  <a:cubicBezTo>
                    <a:pt x="7897" y="8778"/>
                    <a:pt x="7883" y="8782"/>
                    <a:pt x="7864" y="8782"/>
                  </a:cubicBezTo>
                  <a:cubicBezTo>
                    <a:pt x="7824" y="8782"/>
                    <a:pt x="7763" y="8765"/>
                    <a:pt x="7746" y="8765"/>
                  </a:cubicBezTo>
                  <a:cubicBezTo>
                    <a:pt x="7759" y="8866"/>
                    <a:pt x="7872" y="8803"/>
                    <a:pt x="7885" y="8853"/>
                  </a:cubicBezTo>
                  <a:cubicBezTo>
                    <a:pt x="7874" y="8857"/>
                    <a:pt x="7861" y="8859"/>
                    <a:pt x="7847" y="8859"/>
                  </a:cubicBezTo>
                  <a:cubicBezTo>
                    <a:pt x="7779" y="8859"/>
                    <a:pt x="7690" y="8811"/>
                    <a:pt x="7721" y="8727"/>
                  </a:cubicBezTo>
                  <a:cubicBezTo>
                    <a:pt x="7735" y="8694"/>
                    <a:pt x="7762" y="8681"/>
                    <a:pt x="7790" y="8681"/>
                  </a:cubicBezTo>
                  <a:close/>
                  <a:moveTo>
                    <a:pt x="10606" y="8660"/>
                  </a:moveTo>
                  <a:cubicBezTo>
                    <a:pt x="10619" y="8660"/>
                    <a:pt x="10626" y="8671"/>
                    <a:pt x="10626" y="8690"/>
                  </a:cubicBezTo>
                  <a:cubicBezTo>
                    <a:pt x="10643" y="8690"/>
                    <a:pt x="10659" y="8678"/>
                    <a:pt x="10680" y="8678"/>
                  </a:cubicBezTo>
                  <a:cubicBezTo>
                    <a:pt x="10690" y="8678"/>
                    <a:pt x="10701" y="8681"/>
                    <a:pt x="10714" y="8690"/>
                  </a:cubicBezTo>
                  <a:cubicBezTo>
                    <a:pt x="10764" y="8727"/>
                    <a:pt x="10764" y="8803"/>
                    <a:pt x="10777" y="8866"/>
                  </a:cubicBezTo>
                  <a:cubicBezTo>
                    <a:pt x="10689" y="8853"/>
                    <a:pt x="10777" y="8715"/>
                    <a:pt x="10676" y="8702"/>
                  </a:cubicBezTo>
                  <a:cubicBezTo>
                    <a:pt x="10576" y="8702"/>
                    <a:pt x="10626" y="8790"/>
                    <a:pt x="10626" y="8828"/>
                  </a:cubicBezTo>
                  <a:lnTo>
                    <a:pt x="10638" y="8841"/>
                  </a:lnTo>
                  <a:cubicBezTo>
                    <a:pt x="10576" y="8828"/>
                    <a:pt x="10601" y="8715"/>
                    <a:pt x="10588" y="8664"/>
                  </a:cubicBezTo>
                  <a:cubicBezTo>
                    <a:pt x="10595" y="8661"/>
                    <a:pt x="10601" y="8660"/>
                    <a:pt x="10606" y="8660"/>
                  </a:cubicBezTo>
                  <a:close/>
                  <a:moveTo>
                    <a:pt x="10802" y="8690"/>
                  </a:moveTo>
                  <a:lnTo>
                    <a:pt x="10814" y="8702"/>
                  </a:lnTo>
                  <a:cubicBezTo>
                    <a:pt x="10877" y="8715"/>
                    <a:pt x="10865" y="8815"/>
                    <a:pt x="10865" y="8878"/>
                  </a:cubicBezTo>
                  <a:cubicBezTo>
                    <a:pt x="10789" y="8853"/>
                    <a:pt x="10802" y="8740"/>
                    <a:pt x="10802" y="8690"/>
                  </a:cubicBezTo>
                  <a:close/>
                  <a:moveTo>
                    <a:pt x="7910" y="8690"/>
                  </a:moveTo>
                  <a:cubicBezTo>
                    <a:pt x="7973" y="8690"/>
                    <a:pt x="7960" y="8752"/>
                    <a:pt x="8010" y="8765"/>
                  </a:cubicBezTo>
                  <a:cubicBezTo>
                    <a:pt x="8010" y="8765"/>
                    <a:pt x="8041" y="8713"/>
                    <a:pt x="8075" y="8713"/>
                  </a:cubicBezTo>
                  <a:cubicBezTo>
                    <a:pt x="8079" y="8713"/>
                    <a:pt x="8082" y="8714"/>
                    <a:pt x="8086" y="8715"/>
                  </a:cubicBezTo>
                  <a:cubicBezTo>
                    <a:pt x="8010" y="8803"/>
                    <a:pt x="8035" y="8803"/>
                    <a:pt x="8098" y="8891"/>
                  </a:cubicBezTo>
                  <a:cubicBezTo>
                    <a:pt x="8022" y="8874"/>
                    <a:pt x="8026" y="8816"/>
                    <a:pt x="8009" y="8816"/>
                  </a:cubicBezTo>
                  <a:cubicBezTo>
                    <a:pt x="8001" y="8816"/>
                    <a:pt x="7988" y="8829"/>
                    <a:pt x="7960" y="8866"/>
                  </a:cubicBezTo>
                  <a:lnTo>
                    <a:pt x="7922" y="8866"/>
                  </a:lnTo>
                  <a:cubicBezTo>
                    <a:pt x="7985" y="8778"/>
                    <a:pt x="7973" y="8778"/>
                    <a:pt x="7910" y="8690"/>
                  </a:cubicBezTo>
                  <a:close/>
                  <a:moveTo>
                    <a:pt x="5864" y="8861"/>
                  </a:moveTo>
                  <a:cubicBezTo>
                    <a:pt x="5882" y="8861"/>
                    <a:pt x="5910" y="8878"/>
                    <a:pt x="5910" y="8878"/>
                  </a:cubicBezTo>
                  <a:lnTo>
                    <a:pt x="5898" y="8878"/>
                  </a:lnTo>
                  <a:cubicBezTo>
                    <a:pt x="5898" y="8878"/>
                    <a:pt x="5875" y="8895"/>
                    <a:pt x="5860" y="8895"/>
                  </a:cubicBezTo>
                  <a:cubicBezTo>
                    <a:pt x="5853" y="8895"/>
                    <a:pt x="5847" y="8891"/>
                    <a:pt x="5847" y="8878"/>
                  </a:cubicBezTo>
                  <a:cubicBezTo>
                    <a:pt x="5847" y="8866"/>
                    <a:pt x="5854" y="8861"/>
                    <a:pt x="5864" y="8861"/>
                  </a:cubicBezTo>
                  <a:close/>
                  <a:moveTo>
                    <a:pt x="8189" y="8714"/>
                  </a:moveTo>
                  <a:cubicBezTo>
                    <a:pt x="8236" y="8714"/>
                    <a:pt x="8287" y="8759"/>
                    <a:pt x="8287" y="8815"/>
                  </a:cubicBezTo>
                  <a:cubicBezTo>
                    <a:pt x="8287" y="8824"/>
                    <a:pt x="8274" y="8827"/>
                    <a:pt x="8257" y="8827"/>
                  </a:cubicBezTo>
                  <a:cubicBezTo>
                    <a:pt x="8221" y="8827"/>
                    <a:pt x="8165" y="8815"/>
                    <a:pt x="8149" y="8815"/>
                  </a:cubicBezTo>
                  <a:cubicBezTo>
                    <a:pt x="8149" y="8916"/>
                    <a:pt x="8262" y="8853"/>
                    <a:pt x="8287" y="8903"/>
                  </a:cubicBezTo>
                  <a:cubicBezTo>
                    <a:pt x="8279" y="8905"/>
                    <a:pt x="8271" y="8905"/>
                    <a:pt x="8262" y="8905"/>
                  </a:cubicBezTo>
                  <a:cubicBezTo>
                    <a:pt x="8185" y="8905"/>
                    <a:pt x="8078" y="8856"/>
                    <a:pt x="8123" y="8765"/>
                  </a:cubicBezTo>
                  <a:cubicBezTo>
                    <a:pt x="8137" y="8728"/>
                    <a:pt x="8163" y="8714"/>
                    <a:pt x="8189" y="8714"/>
                  </a:cubicBezTo>
                  <a:close/>
                  <a:moveTo>
                    <a:pt x="2766" y="8916"/>
                  </a:moveTo>
                  <a:lnTo>
                    <a:pt x="2766" y="8916"/>
                  </a:lnTo>
                  <a:cubicBezTo>
                    <a:pt x="2762" y="8916"/>
                    <a:pt x="2758" y="8916"/>
                    <a:pt x="2754" y="8916"/>
                  </a:cubicBezTo>
                  <a:lnTo>
                    <a:pt x="2767" y="8916"/>
                  </a:lnTo>
                  <a:cubicBezTo>
                    <a:pt x="2766" y="8916"/>
                    <a:pt x="2766" y="8916"/>
                    <a:pt x="2766" y="8916"/>
                  </a:cubicBezTo>
                  <a:close/>
                  <a:moveTo>
                    <a:pt x="8348" y="8735"/>
                  </a:moveTo>
                  <a:cubicBezTo>
                    <a:pt x="8367" y="8735"/>
                    <a:pt x="8372" y="8749"/>
                    <a:pt x="8362" y="8778"/>
                  </a:cubicBezTo>
                  <a:cubicBezTo>
                    <a:pt x="8362" y="8778"/>
                    <a:pt x="8392" y="8738"/>
                    <a:pt x="8408" y="8738"/>
                  </a:cubicBezTo>
                  <a:cubicBezTo>
                    <a:pt x="8410" y="8738"/>
                    <a:pt x="8411" y="8739"/>
                    <a:pt x="8413" y="8740"/>
                  </a:cubicBezTo>
                  <a:cubicBezTo>
                    <a:pt x="8438" y="8765"/>
                    <a:pt x="8438" y="8778"/>
                    <a:pt x="8413" y="8778"/>
                  </a:cubicBezTo>
                  <a:cubicBezTo>
                    <a:pt x="8337" y="8778"/>
                    <a:pt x="8375" y="8891"/>
                    <a:pt x="8375" y="8916"/>
                  </a:cubicBezTo>
                  <a:cubicBezTo>
                    <a:pt x="8312" y="8903"/>
                    <a:pt x="8337" y="8803"/>
                    <a:pt x="8325" y="8740"/>
                  </a:cubicBezTo>
                  <a:cubicBezTo>
                    <a:pt x="8334" y="8737"/>
                    <a:pt x="8342" y="8735"/>
                    <a:pt x="8348" y="8735"/>
                  </a:cubicBezTo>
                  <a:close/>
                  <a:moveTo>
                    <a:pt x="8563" y="8764"/>
                  </a:moveTo>
                  <a:cubicBezTo>
                    <a:pt x="8592" y="8764"/>
                    <a:pt x="8612" y="8775"/>
                    <a:pt x="8601" y="8803"/>
                  </a:cubicBezTo>
                  <a:cubicBezTo>
                    <a:pt x="8587" y="8792"/>
                    <a:pt x="8573" y="8788"/>
                    <a:pt x="8559" y="8788"/>
                  </a:cubicBezTo>
                  <a:cubicBezTo>
                    <a:pt x="8522" y="8788"/>
                    <a:pt x="8492" y="8820"/>
                    <a:pt x="8501" y="8866"/>
                  </a:cubicBezTo>
                  <a:cubicBezTo>
                    <a:pt x="8526" y="8929"/>
                    <a:pt x="8601" y="8891"/>
                    <a:pt x="8626" y="8941"/>
                  </a:cubicBezTo>
                  <a:lnTo>
                    <a:pt x="8564" y="8941"/>
                  </a:lnTo>
                  <a:cubicBezTo>
                    <a:pt x="8501" y="8941"/>
                    <a:pt x="8425" y="8878"/>
                    <a:pt x="8450" y="8815"/>
                  </a:cubicBezTo>
                  <a:lnTo>
                    <a:pt x="8463" y="8803"/>
                  </a:lnTo>
                  <a:cubicBezTo>
                    <a:pt x="8477" y="8782"/>
                    <a:pt x="8527" y="8764"/>
                    <a:pt x="8563" y="8764"/>
                  </a:cubicBezTo>
                  <a:close/>
                  <a:moveTo>
                    <a:pt x="10902" y="8715"/>
                  </a:moveTo>
                  <a:cubicBezTo>
                    <a:pt x="10940" y="8715"/>
                    <a:pt x="10940" y="8727"/>
                    <a:pt x="10940" y="8752"/>
                  </a:cubicBezTo>
                  <a:cubicBezTo>
                    <a:pt x="10928" y="8752"/>
                    <a:pt x="10940" y="8752"/>
                    <a:pt x="10965" y="8765"/>
                  </a:cubicBezTo>
                  <a:cubicBezTo>
                    <a:pt x="10965" y="8759"/>
                    <a:pt x="10968" y="8756"/>
                    <a:pt x="10973" y="8756"/>
                  </a:cubicBezTo>
                  <a:cubicBezTo>
                    <a:pt x="10978" y="8756"/>
                    <a:pt x="10984" y="8759"/>
                    <a:pt x="10990" y="8765"/>
                  </a:cubicBezTo>
                  <a:cubicBezTo>
                    <a:pt x="11003" y="8765"/>
                    <a:pt x="11016" y="8765"/>
                    <a:pt x="11016" y="8778"/>
                  </a:cubicBezTo>
                  <a:lnTo>
                    <a:pt x="11129" y="8778"/>
                  </a:lnTo>
                  <a:cubicBezTo>
                    <a:pt x="11192" y="8803"/>
                    <a:pt x="11192" y="8841"/>
                    <a:pt x="11204" y="8941"/>
                  </a:cubicBezTo>
                  <a:cubicBezTo>
                    <a:pt x="11129" y="8929"/>
                    <a:pt x="11179" y="8790"/>
                    <a:pt x="11116" y="8790"/>
                  </a:cubicBezTo>
                  <a:lnTo>
                    <a:pt x="11079" y="8790"/>
                  </a:lnTo>
                  <a:cubicBezTo>
                    <a:pt x="11028" y="8803"/>
                    <a:pt x="11053" y="8891"/>
                    <a:pt x="11066" y="8929"/>
                  </a:cubicBezTo>
                  <a:cubicBezTo>
                    <a:pt x="11003" y="8916"/>
                    <a:pt x="11028" y="8815"/>
                    <a:pt x="11003" y="8778"/>
                  </a:cubicBezTo>
                  <a:lnTo>
                    <a:pt x="10940" y="8778"/>
                  </a:lnTo>
                  <a:cubicBezTo>
                    <a:pt x="10939" y="8777"/>
                    <a:pt x="10938" y="8776"/>
                    <a:pt x="10938" y="8776"/>
                  </a:cubicBezTo>
                  <a:lnTo>
                    <a:pt x="10938" y="8776"/>
                  </a:lnTo>
                  <a:cubicBezTo>
                    <a:pt x="10929" y="8776"/>
                    <a:pt x="10940" y="8843"/>
                    <a:pt x="10940" y="8878"/>
                  </a:cubicBezTo>
                  <a:lnTo>
                    <a:pt x="10953" y="8891"/>
                  </a:lnTo>
                  <a:cubicBezTo>
                    <a:pt x="10902" y="8891"/>
                    <a:pt x="10915" y="8815"/>
                    <a:pt x="10902" y="8765"/>
                  </a:cubicBezTo>
                  <a:lnTo>
                    <a:pt x="10902" y="8715"/>
                  </a:lnTo>
                  <a:close/>
                  <a:moveTo>
                    <a:pt x="2769" y="8756"/>
                  </a:moveTo>
                  <a:cubicBezTo>
                    <a:pt x="2785" y="8756"/>
                    <a:pt x="2801" y="8759"/>
                    <a:pt x="2817" y="8765"/>
                  </a:cubicBezTo>
                  <a:cubicBezTo>
                    <a:pt x="2812" y="8785"/>
                    <a:pt x="2799" y="8789"/>
                    <a:pt x="2785" y="8789"/>
                  </a:cubicBezTo>
                  <a:cubicBezTo>
                    <a:pt x="2776" y="8789"/>
                    <a:pt x="2766" y="8787"/>
                    <a:pt x="2758" y="8787"/>
                  </a:cubicBezTo>
                  <a:cubicBezTo>
                    <a:pt x="2748" y="8787"/>
                    <a:pt x="2741" y="8790"/>
                    <a:pt x="2741" y="8803"/>
                  </a:cubicBezTo>
                  <a:cubicBezTo>
                    <a:pt x="2741" y="8828"/>
                    <a:pt x="2779" y="8815"/>
                    <a:pt x="2804" y="8853"/>
                  </a:cubicBezTo>
                  <a:cubicBezTo>
                    <a:pt x="2841" y="8907"/>
                    <a:pt x="2818" y="8949"/>
                    <a:pt x="2765" y="8949"/>
                  </a:cubicBezTo>
                  <a:cubicBezTo>
                    <a:pt x="2744" y="8949"/>
                    <a:pt x="2719" y="8943"/>
                    <a:pt x="2691" y="8929"/>
                  </a:cubicBezTo>
                  <a:cubicBezTo>
                    <a:pt x="2699" y="8913"/>
                    <a:pt x="2711" y="8902"/>
                    <a:pt x="2729" y="8902"/>
                  </a:cubicBezTo>
                  <a:cubicBezTo>
                    <a:pt x="2739" y="8902"/>
                    <a:pt x="2752" y="8906"/>
                    <a:pt x="2766" y="8916"/>
                  </a:cubicBezTo>
                  <a:lnTo>
                    <a:pt x="2766" y="8916"/>
                  </a:lnTo>
                  <a:cubicBezTo>
                    <a:pt x="2856" y="8910"/>
                    <a:pt x="2716" y="8841"/>
                    <a:pt x="2716" y="8841"/>
                  </a:cubicBezTo>
                  <a:cubicBezTo>
                    <a:pt x="2688" y="8784"/>
                    <a:pt x="2723" y="8756"/>
                    <a:pt x="2769" y="8756"/>
                  </a:cubicBezTo>
                  <a:close/>
                  <a:moveTo>
                    <a:pt x="8652" y="8790"/>
                  </a:moveTo>
                  <a:cubicBezTo>
                    <a:pt x="8702" y="8790"/>
                    <a:pt x="8689" y="8903"/>
                    <a:pt x="8689" y="8954"/>
                  </a:cubicBezTo>
                  <a:lnTo>
                    <a:pt x="8664" y="8954"/>
                  </a:lnTo>
                  <a:lnTo>
                    <a:pt x="8652" y="8790"/>
                  </a:lnTo>
                  <a:close/>
                  <a:moveTo>
                    <a:pt x="11431" y="8966"/>
                  </a:moveTo>
                  <a:cubicBezTo>
                    <a:pt x="11425" y="8966"/>
                    <a:pt x="11422" y="8967"/>
                    <a:pt x="11420" y="8968"/>
                  </a:cubicBezTo>
                  <a:lnTo>
                    <a:pt x="11420" y="8968"/>
                  </a:lnTo>
                  <a:cubicBezTo>
                    <a:pt x="11423" y="8967"/>
                    <a:pt x="11427" y="8966"/>
                    <a:pt x="11431" y="8966"/>
                  </a:cubicBezTo>
                  <a:close/>
                  <a:moveTo>
                    <a:pt x="2892" y="8788"/>
                  </a:moveTo>
                  <a:cubicBezTo>
                    <a:pt x="2937" y="8788"/>
                    <a:pt x="2919" y="8822"/>
                    <a:pt x="2930" y="8866"/>
                  </a:cubicBezTo>
                  <a:lnTo>
                    <a:pt x="2905" y="8891"/>
                  </a:lnTo>
                  <a:cubicBezTo>
                    <a:pt x="2905" y="8920"/>
                    <a:pt x="2935" y="8949"/>
                    <a:pt x="2966" y="8949"/>
                  </a:cubicBezTo>
                  <a:cubicBezTo>
                    <a:pt x="2975" y="8949"/>
                    <a:pt x="2984" y="8947"/>
                    <a:pt x="2993" y="8941"/>
                  </a:cubicBezTo>
                  <a:cubicBezTo>
                    <a:pt x="3031" y="8916"/>
                    <a:pt x="3005" y="8828"/>
                    <a:pt x="3005" y="8790"/>
                  </a:cubicBezTo>
                  <a:cubicBezTo>
                    <a:pt x="3081" y="8790"/>
                    <a:pt x="3043" y="8916"/>
                    <a:pt x="3056" y="8979"/>
                  </a:cubicBezTo>
                  <a:cubicBezTo>
                    <a:pt x="3031" y="8979"/>
                    <a:pt x="3018" y="8979"/>
                    <a:pt x="3018" y="8941"/>
                  </a:cubicBezTo>
                  <a:cubicBezTo>
                    <a:pt x="2988" y="8941"/>
                    <a:pt x="2966" y="8973"/>
                    <a:pt x="2939" y="8973"/>
                  </a:cubicBezTo>
                  <a:cubicBezTo>
                    <a:pt x="2932" y="8973"/>
                    <a:pt x="2925" y="8971"/>
                    <a:pt x="2917" y="8966"/>
                  </a:cubicBezTo>
                  <a:cubicBezTo>
                    <a:pt x="2867" y="8941"/>
                    <a:pt x="2867" y="8841"/>
                    <a:pt x="2867" y="8790"/>
                  </a:cubicBezTo>
                  <a:cubicBezTo>
                    <a:pt x="2877" y="8789"/>
                    <a:pt x="2885" y="8788"/>
                    <a:pt x="2892" y="8788"/>
                  </a:cubicBezTo>
                  <a:close/>
                  <a:moveTo>
                    <a:pt x="3205" y="8800"/>
                  </a:moveTo>
                  <a:cubicBezTo>
                    <a:pt x="3221" y="8800"/>
                    <a:pt x="3240" y="8805"/>
                    <a:pt x="3257" y="8815"/>
                  </a:cubicBezTo>
                  <a:cubicBezTo>
                    <a:pt x="3253" y="8830"/>
                    <a:pt x="3246" y="8834"/>
                    <a:pt x="3237" y="8834"/>
                  </a:cubicBezTo>
                  <a:cubicBezTo>
                    <a:pt x="3224" y="8834"/>
                    <a:pt x="3209" y="8827"/>
                    <a:pt x="3198" y="8827"/>
                  </a:cubicBezTo>
                  <a:cubicBezTo>
                    <a:pt x="3189" y="8827"/>
                    <a:pt x="3182" y="8832"/>
                    <a:pt x="3182" y="8853"/>
                  </a:cubicBezTo>
                  <a:cubicBezTo>
                    <a:pt x="3182" y="8878"/>
                    <a:pt x="3257" y="8891"/>
                    <a:pt x="3270" y="8916"/>
                  </a:cubicBezTo>
                  <a:cubicBezTo>
                    <a:pt x="3286" y="8970"/>
                    <a:pt x="3244" y="8985"/>
                    <a:pt x="3204" y="8985"/>
                  </a:cubicBezTo>
                  <a:cubicBezTo>
                    <a:pt x="3157" y="8985"/>
                    <a:pt x="3113" y="8965"/>
                    <a:pt x="3166" y="8965"/>
                  </a:cubicBezTo>
                  <a:cubicBezTo>
                    <a:pt x="3173" y="8965"/>
                    <a:pt x="3183" y="8965"/>
                    <a:pt x="3194" y="8966"/>
                  </a:cubicBezTo>
                  <a:cubicBezTo>
                    <a:pt x="3273" y="8946"/>
                    <a:pt x="3189" y="8888"/>
                    <a:pt x="3149" y="8864"/>
                  </a:cubicBezTo>
                  <a:lnTo>
                    <a:pt x="3149" y="8864"/>
                  </a:lnTo>
                  <a:cubicBezTo>
                    <a:pt x="3136" y="8826"/>
                    <a:pt x="3166" y="8800"/>
                    <a:pt x="3205" y="8800"/>
                  </a:cubicBezTo>
                  <a:close/>
                  <a:moveTo>
                    <a:pt x="11357" y="8795"/>
                  </a:moveTo>
                  <a:cubicBezTo>
                    <a:pt x="11405" y="8795"/>
                    <a:pt x="11446" y="8829"/>
                    <a:pt x="11456" y="8878"/>
                  </a:cubicBezTo>
                  <a:cubicBezTo>
                    <a:pt x="11456" y="8916"/>
                    <a:pt x="11468" y="8954"/>
                    <a:pt x="11468" y="8991"/>
                  </a:cubicBezTo>
                  <a:cubicBezTo>
                    <a:pt x="11447" y="8991"/>
                    <a:pt x="11407" y="8973"/>
                    <a:pt x="11420" y="8968"/>
                  </a:cubicBezTo>
                  <a:lnTo>
                    <a:pt x="11420" y="8968"/>
                  </a:lnTo>
                  <a:cubicBezTo>
                    <a:pt x="11406" y="8971"/>
                    <a:pt x="11393" y="8977"/>
                    <a:pt x="11377" y="8977"/>
                  </a:cubicBezTo>
                  <a:cubicBezTo>
                    <a:pt x="11366" y="8977"/>
                    <a:pt x="11355" y="8975"/>
                    <a:pt x="11343" y="8966"/>
                  </a:cubicBezTo>
                  <a:cubicBezTo>
                    <a:pt x="11255" y="8903"/>
                    <a:pt x="11368" y="8866"/>
                    <a:pt x="11418" y="8866"/>
                  </a:cubicBezTo>
                  <a:cubicBezTo>
                    <a:pt x="11408" y="8798"/>
                    <a:pt x="11361" y="8812"/>
                    <a:pt x="11328" y="8799"/>
                  </a:cubicBezTo>
                  <a:lnTo>
                    <a:pt x="11328" y="8799"/>
                  </a:lnTo>
                  <a:cubicBezTo>
                    <a:pt x="11338" y="8796"/>
                    <a:pt x="11348" y="8795"/>
                    <a:pt x="11357" y="8795"/>
                  </a:cubicBezTo>
                  <a:close/>
                  <a:moveTo>
                    <a:pt x="8865" y="8765"/>
                  </a:moveTo>
                  <a:cubicBezTo>
                    <a:pt x="8856" y="8803"/>
                    <a:pt x="8868" y="8820"/>
                    <a:pt x="8897" y="8820"/>
                  </a:cubicBezTo>
                  <a:cubicBezTo>
                    <a:pt x="8906" y="8820"/>
                    <a:pt x="8916" y="8818"/>
                    <a:pt x="8928" y="8815"/>
                  </a:cubicBezTo>
                  <a:lnTo>
                    <a:pt x="8928" y="8841"/>
                  </a:lnTo>
                  <a:cubicBezTo>
                    <a:pt x="8916" y="8839"/>
                    <a:pt x="8905" y="8838"/>
                    <a:pt x="8896" y="8838"/>
                  </a:cubicBezTo>
                  <a:cubicBezTo>
                    <a:pt x="8791" y="8838"/>
                    <a:pt x="8941" y="8968"/>
                    <a:pt x="8941" y="8991"/>
                  </a:cubicBezTo>
                  <a:cubicBezTo>
                    <a:pt x="8934" y="8993"/>
                    <a:pt x="8928" y="8993"/>
                    <a:pt x="8922" y="8993"/>
                  </a:cubicBezTo>
                  <a:cubicBezTo>
                    <a:pt x="8865" y="8993"/>
                    <a:pt x="8863" y="8938"/>
                    <a:pt x="8840" y="8903"/>
                  </a:cubicBezTo>
                  <a:lnTo>
                    <a:pt x="8840" y="8828"/>
                  </a:lnTo>
                  <a:cubicBezTo>
                    <a:pt x="8833" y="8831"/>
                    <a:pt x="8828" y="8833"/>
                    <a:pt x="8823" y="8833"/>
                  </a:cubicBezTo>
                  <a:cubicBezTo>
                    <a:pt x="8810" y="8833"/>
                    <a:pt x="8806" y="8821"/>
                    <a:pt x="8815" y="8803"/>
                  </a:cubicBezTo>
                  <a:lnTo>
                    <a:pt x="8815" y="8803"/>
                  </a:lnTo>
                  <a:cubicBezTo>
                    <a:pt x="8821" y="8804"/>
                    <a:pt x="8825" y="8805"/>
                    <a:pt x="8828" y="8805"/>
                  </a:cubicBezTo>
                  <a:cubicBezTo>
                    <a:pt x="8850" y="8805"/>
                    <a:pt x="8798" y="8765"/>
                    <a:pt x="8865" y="8765"/>
                  </a:cubicBezTo>
                  <a:close/>
                  <a:moveTo>
                    <a:pt x="3384" y="8776"/>
                  </a:moveTo>
                  <a:cubicBezTo>
                    <a:pt x="3402" y="8776"/>
                    <a:pt x="3422" y="8780"/>
                    <a:pt x="3446" y="8790"/>
                  </a:cubicBezTo>
                  <a:lnTo>
                    <a:pt x="3471" y="8828"/>
                  </a:lnTo>
                  <a:cubicBezTo>
                    <a:pt x="3458" y="8866"/>
                    <a:pt x="3345" y="8815"/>
                    <a:pt x="3345" y="8903"/>
                  </a:cubicBezTo>
                  <a:cubicBezTo>
                    <a:pt x="3358" y="8991"/>
                    <a:pt x="3458" y="8941"/>
                    <a:pt x="3483" y="8991"/>
                  </a:cubicBezTo>
                  <a:cubicBezTo>
                    <a:pt x="3468" y="8995"/>
                    <a:pt x="3453" y="8997"/>
                    <a:pt x="3439" y="8997"/>
                  </a:cubicBezTo>
                  <a:cubicBezTo>
                    <a:pt x="3279" y="8997"/>
                    <a:pt x="3261" y="8776"/>
                    <a:pt x="3384" y="8776"/>
                  </a:cubicBezTo>
                  <a:close/>
                  <a:moveTo>
                    <a:pt x="9079" y="8991"/>
                  </a:moveTo>
                  <a:cubicBezTo>
                    <a:pt x="9079" y="8991"/>
                    <a:pt x="9079" y="8995"/>
                    <a:pt x="9081" y="9000"/>
                  </a:cubicBezTo>
                  <a:lnTo>
                    <a:pt x="9081" y="9000"/>
                  </a:lnTo>
                  <a:cubicBezTo>
                    <a:pt x="9085" y="8998"/>
                    <a:pt x="9088" y="8995"/>
                    <a:pt x="9092" y="8991"/>
                  </a:cubicBezTo>
                  <a:close/>
                  <a:moveTo>
                    <a:pt x="3516" y="8821"/>
                  </a:moveTo>
                  <a:cubicBezTo>
                    <a:pt x="3553" y="8821"/>
                    <a:pt x="3534" y="8922"/>
                    <a:pt x="3534" y="8966"/>
                  </a:cubicBezTo>
                  <a:lnTo>
                    <a:pt x="3546" y="9004"/>
                  </a:lnTo>
                  <a:cubicBezTo>
                    <a:pt x="3483" y="9004"/>
                    <a:pt x="3508" y="8878"/>
                    <a:pt x="3496" y="8828"/>
                  </a:cubicBezTo>
                  <a:cubicBezTo>
                    <a:pt x="3504" y="8823"/>
                    <a:pt x="3510" y="8821"/>
                    <a:pt x="3516" y="8821"/>
                  </a:cubicBezTo>
                  <a:close/>
                  <a:moveTo>
                    <a:pt x="4368" y="8839"/>
                  </a:moveTo>
                  <a:cubicBezTo>
                    <a:pt x="4417" y="8839"/>
                    <a:pt x="4470" y="8870"/>
                    <a:pt x="4477" y="8929"/>
                  </a:cubicBezTo>
                  <a:cubicBezTo>
                    <a:pt x="4477" y="8982"/>
                    <a:pt x="4429" y="9007"/>
                    <a:pt x="4379" y="9007"/>
                  </a:cubicBezTo>
                  <a:cubicBezTo>
                    <a:pt x="4323" y="9007"/>
                    <a:pt x="4263" y="8976"/>
                    <a:pt x="4263" y="8916"/>
                  </a:cubicBezTo>
                  <a:lnTo>
                    <a:pt x="4263" y="8916"/>
                  </a:lnTo>
                  <a:lnTo>
                    <a:pt x="4276" y="8929"/>
                  </a:lnTo>
                  <a:cubicBezTo>
                    <a:pt x="4276" y="8867"/>
                    <a:pt x="4320" y="8839"/>
                    <a:pt x="4368" y="8839"/>
                  </a:cubicBezTo>
                  <a:close/>
                  <a:moveTo>
                    <a:pt x="7120" y="8969"/>
                  </a:moveTo>
                  <a:cubicBezTo>
                    <a:pt x="7126" y="8969"/>
                    <a:pt x="7130" y="8975"/>
                    <a:pt x="7130" y="8991"/>
                  </a:cubicBezTo>
                  <a:cubicBezTo>
                    <a:pt x="7134" y="9004"/>
                    <a:pt x="7130" y="9008"/>
                    <a:pt x="7123" y="9008"/>
                  </a:cubicBezTo>
                  <a:cubicBezTo>
                    <a:pt x="7108" y="9008"/>
                    <a:pt x="7080" y="8991"/>
                    <a:pt x="7080" y="8991"/>
                  </a:cubicBezTo>
                  <a:lnTo>
                    <a:pt x="7092" y="8991"/>
                  </a:lnTo>
                  <a:cubicBezTo>
                    <a:pt x="7092" y="8991"/>
                    <a:pt x="7109" y="8969"/>
                    <a:pt x="7120" y="8969"/>
                  </a:cubicBezTo>
                  <a:close/>
                  <a:moveTo>
                    <a:pt x="3869" y="8827"/>
                  </a:moveTo>
                  <a:cubicBezTo>
                    <a:pt x="3908" y="8827"/>
                    <a:pt x="3886" y="8920"/>
                    <a:pt x="3886" y="8979"/>
                  </a:cubicBezTo>
                  <a:lnTo>
                    <a:pt x="3911" y="9017"/>
                  </a:lnTo>
                  <a:cubicBezTo>
                    <a:pt x="3835" y="9017"/>
                    <a:pt x="3861" y="8891"/>
                    <a:pt x="3861" y="8828"/>
                  </a:cubicBezTo>
                  <a:cubicBezTo>
                    <a:pt x="3863" y="8827"/>
                    <a:pt x="3866" y="8827"/>
                    <a:pt x="3869" y="8827"/>
                  </a:cubicBezTo>
                  <a:close/>
                  <a:moveTo>
                    <a:pt x="3999" y="8790"/>
                  </a:moveTo>
                  <a:cubicBezTo>
                    <a:pt x="3999" y="8843"/>
                    <a:pt x="4086" y="8869"/>
                    <a:pt x="4043" y="8869"/>
                  </a:cubicBezTo>
                  <a:cubicBezTo>
                    <a:pt x="4034" y="8869"/>
                    <a:pt x="4020" y="8868"/>
                    <a:pt x="3999" y="8866"/>
                  </a:cubicBezTo>
                  <a:lnTo>
                    <a:pt x="3999" y="8866"/>
                  </a:lnTo>
                  <a:cubicBezTo>
                    <a:pt x="3999" y="8913"/>
                    <a:pt x="3988" y="9005"/>
                    <a:pt x="4050" y="9005"/>
                  </a:cubicBezTo>
                  <a:cubicBezTo>
                    <a:pt x="4053" y="9005"/>
                    <a:pt x="4057" y="9005"/>
                    <a:pt x="4062" y="9004"/>
                  </a:cubicBezTo>
                  <a:lnTo>
                    <a:pt x="4062" y="9017"/>
                  </a:lnTo>
                  <a:cubicBezTo>
                    <a:pt x="3961" y="9017"/>
                    <a:pt x="3974" y="8954"/>
                    <a:pt x="3949" y="8903"/>
                  </a:cubicBezTo>
                  <a:lnTo>
                    <a:pt x="3949" y="8903"/>
                  </a:lnTo>
                  <a:lnTo>
                    <a:pt x="3974" y="8941"/>
                  </a:lnTo>
                  <a:lnTo>
                    <a:pt x="3974" y="8866"/>
                  </a:lnTo>
                  <a:lnTo>
                    <a:pt x="3936" y="8866"/>
                  </a:lnTo>
                  <a:cubicBezTo>
                    <a:pt x="3936" y="8841"/>
                    <a:pt x="3936" y="8841"/>
                    <a:pt x="3974" y="8841"/>
                  </a:cubicBezTo>
                  <a:cubicBezTo>
                    <a:pt x="3949" y="8803"/>
                    <a:pt x="3961" y="8790"/>
                    <a:pt x="3999" y="8790"/>
                  </a:cubicBezTo>
                  <a:close/>
                  <a:moveTo>
                    <a:pt x="4162" y="8740"/>
                  </a:moveTo>
                  <a:lnTo>
                    <a:pt x="4175" y="8752"/>
                  </a:lnTo>
                  <a:cubicBezTo>
                    <a:pt x="4238" y="8752"/>
                    <a:pt x="4225" y="8954"/>
                    <a:pt x="4225" y="9017"/>
                  </a:cubicBezTo>
                  <a:cubicBezTo>
                    <a:pt x="4150" y="8991"/>
                    <a:pt x="4175" y="8803"/>
                    <a:pt x="4162" y="8740"/>
                  </a:cubicBezTo>
                  <a:close/>
                  <a:moveTo>
                    <a:pt x="9021" y="8814"/>
                  </a:moveTo>
                  <a:cubicBezTo>
                    <a:pt x="9105" y="8814"/>
                    <a:pt x="9106" y="8942"/>
                    <a:pt x="9117" y="9017"/>
                  </a:cubicBezTo>
                  <a:cubicBezTo>
                    <a:pt x="9094" y="9017"/>
                    <a:pt x="9085" y="9007"/>
                    <a:pt x="9081" y="9000"/>
                  </a:cubicBezTo>
                  <a:lnTo>
                    <a:pt x="9081" y="9000"/>
                  </a:lnTo>
                  <a:cubicBezTo>
                    <a:pt x="9072" y="9006"/>
                    <a:pt x="9062" y="9008"/>
                    <a:pt x="9051" y="9008"/>
                  </a:cubicBezTo>
                  <a:cubicBezTo>
                    <a:pt x="8985" y="9008"/>
                    <a:pt x="8916" y="8899"/>
                    <a:pt x="9031" y="8899"/>
                  </a:cubicBezTo>
                  <a:cubicBezTo>
                    <a:pt x="9045" y="8899"/>
                    <a:pt x="9060" y="8900"/>
                    <a:pt x="9079" y="8903"/>
                  </a:cubicBezTo>
                  <a:cubicBezTo>
                    <a:pt x="9079" y="8828"/>
                    <a:pt x="8991" y="8878"/>
                    <a:pt x="8966" y="8828"/>
                  </a:cubicBezTo>
                  <a:cubicBezTo>
                    <a:pt x="8987" y="8818"/>
                    <a:pt x="9005" y="8814"/>
                    <a:pt x="9021" y="8814"/>
                  </a:cubicBezTo>
                  <a:close/>
                  <a:moveTo>
                    <a:pt x="11644" y="8765"/>
                  </a:moveTo>
                  <a:cubicBezTo>
                    <a:pt x="11695" y="8765"/>
                    <a:pt x="11682" y="8941"/>
                    <a:pt x="11695" y="9004"/>
                  </a:cubicBezTo>
                  <a:lnTo>
                    <a:pt x="11707" y="9029"/>
                  </a:lnTo>
                  <a:cubicBezTo>
                    <a:pt x="11682" y="9029"/>
                    <a:pt x="11670" y="9017"/>
                    <a:pt x="11670" y="8991"/>
                  </a:cubicBezTo>
                  <a:cubicBezTo>
                    <a:pt x="11644" y="8991"/>
                    <a:pt x="11622" y="9001"/>
                    <a:pt x="11600" y="9001"/>
                  </a:cubicBezTo>
                  <a:cubicBezTo>
                    <a:pt x="11578" y="9001"/>
                    <a:pt x="11556" y="8991"/>
                    <a:pt x="11531" y="8954"/>
                  </a:cubicBezTo>
                  <a:cubicBezTo>
                    <a:pt x="11497" y="8885"/>
                    <a:pt x="11515" y="8826"/>
                    <a:pt x="11576" y="8826"/>
                  </a:cubicBezTo>
                  <a:cubicBezTo>
                    <a:pt x="11581" y="8826"/>
                    <a:pt x="11588" y="8827"/>
                    <a:pt x="11594" y="8828"/>
                  </a:cubicBezTo>
                  <a:cubicBezTo>
                    <a:pt x="11619" y="8828"/>
                    <a:pt x="11632" y="8866"/>
                    <a:pt x="11657" y="8866"/>
                  </a:cubicBezTo>
                  <a:lnTo>
                    <a:pt x="11644" y="8765"/>
                  </a:lnTo>
                  <a:close/>
                  <a:moveTo>
                    <a:pt x="4839" y="8851"/>
                  </a:moveTo>
                  <a:cubicBezTo>
                    <a:pt x="4892" y="8851"/>
                    <a:pt x="4948" y="8883"/>
                    <a:pt x="4955" y="8941"/>
                  </a:cubicBezTo>
                  <a:cubicBezTo>
                    <a:pt x="4955" y="9002"/>
                    <a:pt x="4904" y="9031"/>
                    <a:pt x="4852" y="9031"/>
                  </a:cubicBezTo>
                  <a:cubicBezTo>
                    <a:pt x="4797" y="9031"/>
                    <a:pt x="4741" y="8999"/>
                    <a:pt x="4741" y="8941"/>
                  </a:cubicBezTo>
                  <a:cubicBezTo>
                    <a:pt x="4741" y="8880"/>
                    <a:pt x="4789" y="8851"/>
                    <a:pt x="4839" y="8851"/>
                  </a:cubicBezTo>
                  <a:close/>
                  <a:moveTo>
                    <a:pt x="4514" y="8765"/>
                  </a:moveTo>
                  <a:cubicBezTo>
                    <a:pt x="4565" y="8765"/>
                    <a:pt x="4552" y="8815"/>
                    <a:pt x="4552" y="8866"/>
                  </a:cubicBezTo>
                  <a:lnTo>
                    <a:pt x="4552" y="8878"/>
                  </a:lnTo>
                  <a:cubicBezTo>
                    <a:pt x="4583" y="8878"/>
                    <a:pt x="4614" y="8859"/>
                    <a:pt x="4645" y="8859"/>
                  </a:cubicBezTo>
                  <a:cubicBezTo>
                    <a:pt x="4664" y="8859"/>
                    <a:pt x="4684" y="8867"/>
                    <a:pt x="4703" y="8891"/>
                  </a:cubicBezTo>
                  <a:cubicBezTo>
                    <a:pt x="4741" y="8954"/>
                    <a:pt x="4703" y="9042"/>
                    <a:pt x="4628" y="9042"/>
                  </a:cubicBezTo>
                  <a:cubicBezTo>
                    <a:pt x="4590" y="9042"/>
                    <a:pt x="4577" y="9004"/>
                    <a:pt x="4552" y="9004"/>
                  </a:cubicBezTo>
                  <a:cubicBezTo>
                    <a:pt x="4552" y="9028"/>
                    <a:pt x="4550" y="9037"/>
                    <a:pt x="4548" y="9037"/>
                  </a:cubicBezTo>
                  <a:cubicBezTo>
                    <a:pt x="4540" y="9037"/>
                    <a:pt x="4527" y="8972"/>
                    <a:pt x="4527" y="8954"/>
                  </a:cubicBezTo>
                  <a:cubicBezTo>
                    <a:pt x="4514" y="8891"/>
                    <a:pt x="4514" y="8828"/>
                    <a:pt x="4514" y="8765"/>
                  </a:cubicBezTo>
                  <a:close/>
                  <a:moveTo>
                    <a:pt x="9293" y="8866"/>
                  </a:moveTo>
                  <a:lnTo>
                    <a:pt x="9293" y="8866"/>
                  </a:lnTo>
                  <a:cubicBezTo>
                    <a:pt x="9356" y="8878"/>
                    <a:pt x="9331" y="8991"/>
                    <a:pt x="9343" y="9042"/>
                  </a:cubicBezTo>
                  <a:cubicBezTo>
                    <a:pt x="9280" y="9029"/>
                    <a:pt x="9305" y="8929"/>
                    <a:pt x="9293" y="8866"/>
                  </a:cubicBezTo>
                  <a:close/>
                  <a:moveTo>
                    <a:pt x="4992" y="8878"/>
                  </a:moveTo>
                  <a:cubicBezTo>
                    <a:pt x="5017" y="8878"/>
                    <a:pt x="5030" y="8891"/>
                    <a:pt x="5030" y="8916"/>
                  </a:cubicBezTo>
                  <a:cubicBezTo>
                    <a:pt x="5047" y="8916"/>
                    <a:pt x="5069" y="8882"/>
                    <a:pt x="5082" y="8882"/>
                  </a:cubicBezTo>
                  <a:cubicBezTo>
                    <a:pt x="5089" y="8882"/>
                    <a:pt x="5093" y="8891"/>
                    <a:pt x="5093" y="8916"/>
                  </a:cubicBezTo>
                  <a:cubicBezTo>
                    <a:pt x="5082" y="8911"/>
                    <a:pt x="5072" y="8909"/>
                    <a:pt x="5064" y="8909"/>
                  </a:cubicBezTo>
                  <a:cubicBezTo>
                    <a:pt x="5011" y="8909"/>
                    <a:pt x="5032" y="9009"/>
                    <a:pt x="5043" y="9042"/>
                  </a:cubicBezTo>
                  <a:lnTo>
                    <a:pt x="5043" y="9054"/>
                  </a:lnTo>
                  <a:cubicBezTo>
                    <a:pt x="4967" y="9054"/>
                    <a:pt x="5005" y="8941"/>
                    <a:pt x="4992" y="8878"/>
                  </a:cubicBezTo>
                  <a:close/>
                  <a:moveTo>
                    <a:pt x="9181" y="8823"/>
                  </a:moveTo>
                  <a:cubicBezTo>
                    <a:pt x="9188" y="8823"/>
                    <a:pt x="9195" y="8825"/>
                    <a:pt x="9205" y="8828"/>
                  </a:cubicBezTo>
                  <a:cubicBezTo>
                    <a:pt x="9211" y="8872"/>
                    <a:pt x="9224" y="8875"/>
                    <a:pt x="9236" y="8875"/>
                  </a:cubicBezTo>
                  <a:cubicBezTo>
                    <a:pt x="9238" y="8875"/>
                    <a:pt x="9241" y="8875"/>
                    <a:pt x="9243" y="8875"/>
                  </a:cubicBezTo>
                  <a:cubicBezTo>
                    <a:pt x="9253" y="8875"/>
                    <a:pt x="9263" y="8877"/>
                    <a:pt x="9268" y="8903"/>
                  </a:cubicBezTo>
                  <a:cubicBezTo>
                    <a:pt x="9256" y="8901"/>
                    <a:pt x="9246" y="8901"/>
                    <a:pt x="9238" y="8901"/>
                  </a:cubicBezTo>
                  <a:cubicBezTo>
                    <a:pt x="9139" y="8901"/>
                    <a:pt x="9269" y="9031"/>
                    <a:pt x="9280" y="9054"/>
                  </a:cubicBezTo>
                  <a:cubicBezTo>
                    <a:pt x="9180" y="9054"/>
                    <a:pt x="9192" y="8979"/>
                    <a:pt x="9167" y="8916"/>
                  </a:cubicBezTo>
                  <a:lnTo>
                    <a:pt x="9167" y="8916"/>
                  </a:lnTo>
                  <a:lnTo>
                    <a:pt x="9180" y="8941"/>
                  </a:lnTo>
                  <a:cubicBezTo>
                    <a:pt x="9167" y="8903"/>
                    <a:pt x="9117" y="8866"/>
                    <a:pt x="9180" y="8866"/>
                  </a:cubicBezTo>
                  <a:cubicBezTo>
                    <a:pt x="9161" y="8837"/>
                    <a:pt x="9163" y="8823"/>
                    <a:pt x="9181" y="8823"/>
                  </a:cubicBezTo>
                  <a:close/>
                  <a:moveTo>
                    <a:pt x="7683" y="9012"/>
                  </a:moveTo>
                  <a:cubicBezTo>
                    <a:pt x="7690" y="9012"/>
                    <a:pt x="7696" y="9017"/>
                    <a:pt x="7696" y="9029"/>
                  </a:cubicBezTo>
                  <a:cubicBezTo>
                    <a:pt x="7696" y="9049"/>
                    <a:pt x="7688" y="9055"/>
                    <a:pt x="7678" y="9055"/>
                  </a:cubicBezTo>
                  <a:cubicBezTo>
                    <a:pt x="7664" y="9055"/>
                    <a:pt x="7646" y="9042"/>
                    <a:pt x="7646" y="9042"/>
                  </a:cubicBezTo>
                  <a:lnTo>
                    <a:pt x="7646" y="9029"/>
                  </a:lnTo>
                  <a:cubicBezTo>
                    <a:pt x="7646" y="9029"/>
                    <a:pt x="7668" y="9012"/>
                    <a:pt x="7683" y="9012"/>
                  </a:cubicBezTo>
                  <a:close/>
                  <a:moveTo>
                    <a:pt x="9454" y="8895"/>
                  </a:moveTo>
                  <a:cubicBezTo>
                    <a:pt x="9502" y="8895"/>
                    <a:pt x="9562" y="8932"/>
                    <a:pt x="9570" y="8991"/>
                  </a:cubicBezTo>
                  <a:lnTo>
                    <a:pt x="9582" y="8979"/>
                  </a:lnTo>
                  <a:lnTo>
                    <a:pt x="9582" y="8979"/>
                  </a:lnTo>
                  <a:cubicBezTo>
                    <a:pt x="9588" y="9034"/>
                    <a:pt x="9552" y="9057"/>
                    <a:pt x="9511" y="9057"/>
                  </a:cubicBezTo>
                  <a:cubicBezTo>
                    <a:pt x="9458" y="9057"/>
                    <a:pt x="9393" y="9018"/>
                    <a:pt x="9393" y="8954"/>
                  </a:cubicBezTo>
                  <a:cubicBezTo>
                    <a:pt x="9393" y="8913"/>
                    <a:pt x="9421" y="8895"/>
                    <a:pt x="9454" y="8895"/>
                  </a:cubicBezTo>
                  <a:close/>
                  <a:moveTo>
                    <a:pt x="5168" y="8828"/>
                  </a:moveTo>
                  <a:cubicBezTo>
                    <a:pt x="5169" y="8881"/>
                    <a:pt x="5247" y="8907"/>
                    <a:pt x="5208" y="8907"/>
                  </a:cubicBezTo>
                  <a:cubicBezTo>
                    <a:pt x="5200" y="8907"/>
                    <a:pt x="5187" y="8905"/>
                    <a:pt x="5168" y="8903"/>
                  </a:cubicBezTo>
                  <a:lnTo>
                    <a:pt x="5168" y="8903"/>
                  </a:lnTo>
                  <a:cubicBezTo>
                    <a:pt x="5168" y="8941"/>
                    <a:pt x="5168" y="8991"/>
                    <a:pt x="5181" y="9029"/>
                  </a:cubicBezTo>
                  <a:cubicBezTo>
                    <a:pt x="5181" y="9037"/>
                    <a:pt x="5184" y="9039"/>
                    <a:pt x="5189" y="9039"/>
                  </a:cubicBezTo>
                  <a:cubicBezTo>
                    <a:pt x="5195" y="9039"/>
                    <a:pt x="5202" y="9036"/>
                    <a:pt x="5209" y="9036"/>
                  </a:cubicBezTo>
                  <a:cubicBezTo>
                    <a:pt x="5218" y="9036"/>
                    <a:pt x="5226" y="9040"/>
                    <a:pt x="5231" y="9054"/>
                  </a:cubicBezTo>
                  <a:cubicBezTo>
                    <a:pt x="5214" y="9060"/>
                    <a:pt x="5201" y="9062"/>
                    <a:pt x="5190" y="9062"/>
                  </a:cubicBezTo>
                  <a:cubicBezTo>
                    <a:pt x="5100" y="9062"/>
                    <a:pt x="5171" y="8903"/>
                    <a:pt x="5093" y="8903"/>
                  </a:cubicBezTo>
                  <a:cubicBezTo>
                    <a:pt x="5093" y="8885"/>
                    <a:pt x="5093" y="8873"/>
                    <a:pt x="5108" y="8873"/>
                  </a:cubicBezTo>
                  <a:cubicBezTo>
                    <a:pt x="5113" y="8873"/>
                    <a:pt x="5121" y="8875"/>
                    <a:pt x="5131" y="8878"/>
                  </a:cubicBezTo>
                  <a:cubicBezTo>
                    <a:pt x="5120" y="8845"/>
                    <a:pt x="5138" y="8831"/>
                    <a:pt x="5168" y="8828"/>
                  </a:cubicBezTo>
                  <a:close/>
                  <a:moveTo>
                    <a:pt x="5282" y="8893"/>
                  </a:moveTo>
                  <a:lnTo>
                    <a:pt x="5282" y="8893"/>
                  </a:lnTo>
                  <a:cubicBezTo>
                    <a:pt x="5328" y="8907"/>
                    <a:pt x="5308" y="9009"/>
                    <a:pt x="5319" y="9067"/>
                  </a:cubicBezTo>
                  <a:cubicBezTo>
                    <a:pt x="5270" y="9054"/>
                    <a:pt x="5281" y="8944"/>
                    <a:pt x="5282" y="8893"/>
                  </a:cubicBezTo>
                  <a:close/>
                  <a:moveTo>
                    <a:pt x="5420" y="8899"/>
                  </a:moveTo>
                  <a:cubicBezTo>
                    <a:pt x="5443" y="8899"/>
                    <a:pt x="5467" y="8906"/>
                    <a:pt x="5483" y="8916"/>
                  </a:cubicBezTo>
                  <a:cubicBezTo>
                    <a:pt x="5477" y="8928"/>
                    <a:pt x="5469" y="8932"/>
                    <a:pt x="5461" y="8932"/>
                  </a:cubicBezTo>
                  <a:cubicBezTo>
                    <a:pt x="5445" y="8932"/>
                    <a:pt x="5427" y="8917"/>
                    <a:pt x="5413" y="8917"/>
                  </a:cubicBezTo>
                  <a:cubicBezTo>
                    <a:pt x="5405" y="8917"/>
                    <a:pt x="5398" y="8923"/>
                    <a:pt x="5395" y="8941"/>
                  </a:cubicBezTo>
                  <a:cubicBezTo>
                    <a:pt x="5395" y="8979"/>
                    <a:pt x="5495" y="8979"/>
                    <a:pt x="5495" y="9029"/>
                  </a:cubicBezTo>
                  <a:cubicBezTo>
                    <a:pt x="5495" y="9063"/>
                    <a:pt x="5462" y="9074"/>
                    <a:pt x="5432" y="9074"/>
                  </a:cubicBezTo>
                  <a:cubicBezTo>
                    <a:pt x="5417" y="9074"/>
                    <a:pt x="5403" y="9071"/>
                    <a:pt x="5395" y="9067"/>
                  </a:cubicBezTo>
                  <a:lnTo>
                    <a:pt x="5370" y="9067"/>
                  </a:lnTo>
                  <a:cubicBezTo>
                    <a:pt x="5319" y="9042"/>
                    <a:pt x="5445" y="9054"/>
                    <a:pt x="5458" y="9042"/>
                  </a:cubicBezTo>
                  <a:cubicBezTo>
                    <a:pt x="5470" y="8991"/>
                    <a:pt x="5357" y="8991"/>
                    <a:pt x="5357" y="8941"/>
                  </a:cubicBezTo>
                  <a:cubicBezTo>
                    <a:pt x="5357" y="8912"/>
                    <a:pt x="5387" y="8899"/>
                    <a:pt x="5420" y="8899"/>
                  </a:cubicBezTo>
                  <a:close/>
                  <a:moveTo>
                    <a:pt x="3625" y="8800"/>
                  </a:moveTo>
                  <a:cubicBezTo>
                    <a:pt x="3628" y="8800"/>
                    <a:pt x="3628" y="8809"/>
                    <a:pt x="3622" y="8828"/>
                  </a:cubicBezTo>
                  <a:lnTo>
                    <a:pt x="3647" y="8853"/>
                  </a:lnTo>
                  <a:cubicBezTo>
                    <a:pt x="3670" y="8853"/>
                    <a:pt x="3708" y="8842"/>
                    <a:pt x="3741" y="8842"/>
                  </a:cubicBezTo>
                  <a:cubicBezTo>
                    <a:pt x="3779" y="8842"/>
                    <a:pt x="3810" y="8856"/>
                    <a:pt x="3810" y="8916"/>
                  </a:cubicBezTo>
                  <a:cubicBezTo>
                    <a:pt x="3817" y="8979"/>
                    <a:pt x="3791" y="8995"/>
                    <a:pt x="3758" y="8995"/>
                  </a:cubicBezTo>
                  <a:cubicBezTo>
                    <a:pt x="3725" y="8995"/>
                    <a:pt x="3685" y="8979"/>
                    <a:pt x="3659" y="8979"/>
                  </a:cubicBezTo>
                  <a:lnTo>
                    <a:pt x="3659" y="9079"/>
                  </a:lnTo>
                  <a:lnTo>
                    <a:pt x="3622" y="9079"/>
                  </a:lnTo>
                  <a:cubicBezTo>
                    <a:pt x="3622" y="8991"/>
                    <a:pt x="3622" y="8916"/>
                    <a:pt x="3609" y="8828"/>
                  </a:cubicBezTo>
                  <a:cubicBezTo>
                    <a:pt x="3615" y="8809"/>
                    <a:pt x="3622" y="8800"/>
                    <a:pt x="3625" y="8800"/>
                  </a:cubicBezTo>
                  <a:close/>
                  <a:moveTo>
                    <a:pt x="6329" y="8981"/>
                  </a:moveTo>
                  <a:cubicBezTo>
                    <a:pt x="6368" y="8991"/>
                    <a:pt x="6351" y="9042"/>
                    <a:pt x="6355" y="9082"/>
                  </a:cubicBezTo>
                  <a:lnTo>
                    <a:pt x="6355" y="9082"/>
                  </a:lnTo>
                  <a:cubicBezTo>
                    <a:pt x="6343" y="9045"/>
                    <a:pt x="6335" y="9004"/>
                    <a:pt x="6329" y="8981"/>
                  </a:cubicBezTo>
                  <a:close/>
                  <a:moveTo>
                    <a:pt x="5638" y="8911"/>
                  </a:moveTo>
                  <a:cubicBezTo>
                    <a:pt x="5652" y="8911"/>
                    <a:pt x="5659" y="8925"/>
                    <a:pt x="5659" y="8954"/>
                  </a:cubicBezTo>
                  <a:cubicBezTo>
                    <a:pt x="5679" y="8954"/>
                    <a:pt x="5699" y="8921"/>
                    <a:pt x="5732" y="8921"/>
                  </a:cubicBezTo>
                  <a:cubicBezTo>
                    <a:pt x="5740" y="8921"/>
                    <a:pt x="5749" y="8924"/>
                    <a:pt x="5759" y="8929"/>
                  </a:cubicBezTo>
                  <a:cubicBezTo>
                    <a:pt x="5810" y="8954"/>
                    <a:pt x="5810" y="9054"/>
                    <a:pt x="5810" y="9105"/>
                  </a:cubicBezTo>
                  <a:cubicBezTo>
                    <a:pt x="5722" y="9105"/>
                    <a:pt x="5810" y="8954"/>
                    <a:pt x="5709" y="8954"/>
                  </a:cubicBezTo>
                  <a:cubicBezTo>
                    <a:pt x="5621" y="8954"/>
                    <a:pt x="5684" y="9054"/>
                    <a:pt x="5684" y="9092"/>
                  </a:cubicBezTo>
                  <a:lnTo>
                    <a:pt x="5671" y="9092"/>
                  </a:lnTo>
                  <a:cubicBezTo>
                    <a:pt x="5596" y="9092"/>
                    <a:pt x="5634" y="8979"/>
                    <a:pt x="5621" y="8916"/>
                  </a:cubicBezTo>
                  <a:cubicBezTo>
                    <a:pt x="5627" y="8913"/>
                    <a:pt x="5633" y="8911"/>
                    <a:pt x="5638" y="8911"/>
                  </a:cubicBezTo>
                  <a:close/>
                  <a:moveTo>
                    <a:pt x="5885" y="8929"/>
                  </a:moveTo>
                  <a:lnTo>
                    <a:pt x="5898" y="9105"/>
                  </a:lnTo>
                  <a:cubicBezTo>
                    <a:pt x="5862" y="9105"/>
                    <a:pt x="5883" y="9003"/>
                    <a:pt x="5874" y="8929"/>
                  </a:cubicBezTo>
                  <a:close/>
                  <a:moveTo>
                    <a:pt x="9631" y="8899"/>
                  </a:moveTo>
                  <a:cubicBezTo>
                    <a:pt x="9650" y="8899"/>
                    <a:pt x="9654" y="8913"/>
                    <a:pt x="9645" y="8941"/>
                  </a:cubicBezTo>
                  <a:cubicBezTo>
                    <a:pt x="9673" y="8941"/>
                    <a:pt x="9695" y="8920"/>
                    <a:pt x="9719" y="8920"/>
                  </a:cubicBezTo>
                  <a:cubicBezTo>
                    <a:pt x="9728" y="8920"/>
                    <a:pt x="9736" y="8922"/>
                    <a:pt x="9746" y="8929"/>
                  </a:cubicBezTo>
                  <a:cubicBezTo>
                    <a:pt x="9783" y="8954"/>
                    <a:pt x="9796" y="9042"/>
                    <a:pt x="9796" y="9105"/>
                  </a:cubicBezTo>
                  <a:cubicBezTo>
                    <a:pt x="9720" y="9092"/>
                    <a:pt x="9796" y="8954"/>
                    <a:pt x="9708" y="8941"/>
                  </a:cubicBezTo>
                  <a:cubicBezTo>
                    <a:pt x="9703" y="8941"/>
                    <a:pt x="9699" y="8940"/>
                    <a:pt x="9695" y="8940"/>
                  </a:cubicBezTo>
                  <a:cubicBezTo>
                    <a:pt x="9621" y="8940"/>
                    <a:pt x="9660" y="9034"/>
                    <a:pt x="9669" y="9079"/>
                  </a:cubicBezTo>
                  <a:lnTo>
                    <a:pt x="9669" y="9079"/>
                  </a:lnTo>
                  <a:cubicBezTo>
                    <a:pt x="9595" y="9066"/>
                    <a:pt x="9620" y="8966"/>
                    <a:pt x="9607" y="8903"/>
                  </a:cubicBezTo>
                  <a:cubicBezTo>
                    <a:pt x="9617" y="8900"/>
                    <a:pt x="9625" y="8899"/>
                    <a:pt x="9631" y="8899"/>
                  </a:cubicBezTo>
                  <a:close/>
                  <a:moveTo>
                    <a:pt x="6016" y="8939"/>
                  </a:moveTo>
                  <a:cubicBezTo>
                    <a:pt x="6033" y="8939"/>
                    <a:pt x="6053" y="8943"/>
                    <a:pt x="6074" y="8954"/>
                  </a:cubicBezTo>
                  <a:cubicBezTo>
                    <a:pt x="6066" y="8972"/>
                    <a:pt x="6057" y="8978"/>
                    <a:pt x="6046" y="8978"/>
                  </a:cubicBezTo>
                  <a:cubicBezTo>
                    <a:pt x="6032" y="8978"/>
                    <a:pt x="6017" y="8967"/>
                    <a:pt x="6005" y="8967"/>
                  </a:cubicBezTo>
                  <a:cubicBezTo>
                    <a:pt x="5996" y="8967"/>
                    <a:pt x="5989" y="8973"/>
                    <a:pt x="5986" y="8991"/>
                  </a:cubicBezTo>
                  <a:cubicBezTo>
                    <a:pt x="5986" y="9017"/>
                    <a:pt x="6061" y="9042"/>
                    <a:pt x="6074" y="9042"/>
                  </a:cubicBezTo>
                  <a:cubicBezTo>
                    <a:pt x="6101" y="9103"/>
                    <a:pt x="6062" y="9124"/>
                    <a:pt x="6022" y="9124"/>
                  </a:cubicBezTo>
                  <a:cubicBezTo>
                    <a:pt x="5988" y="9124"/>
                    <a:pt x="5955" y="9109"/>
                    <a:pt x="5961" y="9092"/>
                  </a:cubicBezTo>
                  <a:lnTo>
                    <a:pt x="5961" y="9092"/>
                  </a:lnTo>
                  <a:lnTo>
                    <a:pt x="6011" y="9105"/>
                  </a:lnTo>
                  <a:cubicBezTo>
                    <a:pt x="6137" y="9105"/>
                    <a:pt x="5986" y="9017"/>
                    <a:pt x="5986" y="9017"/>
                  </a:cubicBezTo>
                  <a:lnTo>
                    <a:pt x="5961" y="9017"/>
                  </a:lnTo>
                  <a:cubicBezTo>
                    <a:pt x="5942" y="8971"/>
                    <a:pt x="5970" y="8939"/>
                    <a:pt x="6016" y="8939"/>
                  </a:cubicBezTo>
                  <a:close/>
                  <a:moveTo>
                    <a:pt x="6111" y="8866"/>
                  </a:moveTo>
                  <a:lnTo>
                    <a:pt x="6111" y="8866"/>
                  </a:lnTo>
                  <a:cubicBezTo>
                    <a:pt x="6212" y="8878"/>
                    <a:pt x="6187" y="9067"/>
                    <a:pt x="6187" y="9130"/>
                  </a:cubicBezTo>
                  <a:lnTo>
                    <a:pt x="6174" y="9117"/>
                  </a:lnTo>
                  <a:cubicBezTo>
                    <a:pt x="6099" y="9117"/>
                    <a:pt x="6124" y="8929"/>
                    <a:pt x="6111" y="8866"/>
                  </a:cubicBezTo>
                  <a:close/>
                  <a:moveTo>
                    <a:pt x="9922" y="8954"/>
                  </a:moveTo>
                  <a:lnTo>
                    <a:pt x="9922" y="8954"/>
                  </a:lnTo>
                  <a:cubicBezTo>
                    <a:pt x="9997" y="8979"/>
                    <a:pt x="9922" y="9105"/>
                    <a:pt x="10010" y="9117"/>
                  </a:cubicBezTo>
                  <a:lnTo>
                    <a:pt x="10022" y="9117"/>
                  </a:lnTo>
                  <a:cubicBezTo>
                    <a:pt x="10026" y="9118"/>
                    <a:pt x="10029" y="9118"/>
                    <a:pt x="10032" y="9118"/>
                  </a:cubicBezTo>
                  <a:cubicBezTo>
                    <a:pt x="10094" y="9118"/>
                    <a:pt x="10060" y="9002"/>
                    <a:pt x="10060" y="8966"/>
                  </a:cubicBezTo>
                  <a:lnTo>
                    <a:pt x="10060" y="8966"/>
                  </a:lnTo>
                  <a:cubicBezTo>
                    <a:pt x="10123" y="8979"/>
                    <a:pt x="10098" y="9092"/>
                    <a:pt x="10110" y="9142"/>
                  </a:cubicBezTo>
                  <a:cubicBezTo>
                    <a:pt x="10104" y="9146"/>
                    <a:pt x="10098" y="9147"/>
                    <a:pt x="10093" y="9147"/>
                  </a:cubicBezTo>
                  <a:cubicBezTo>
                    <a:pt x="10079" y="9147"/>
                    <a:pt x="10073" y="9136"/>
                    <a:pt x="10073" y="9117"/>
                  </a:cubicBezTo>
                  <a:cubicBezTo>
                    <a:pt x="10049" y="9117"/>
                    <a:pt x="10020" y="9128"/>
                    <a:pt x="9994" y="9128"/>
                  </a:cubicBezTo>
                  <a:cubicBezTo>
                    <a:pt x="9965" y="9128"/>
                    <a:pt x="9941" y="9114"/>
                    <a:pt x="9934" y="9054"/>
                  </a:cubicBezTo>
                  <a:lnTo>
                    <a:pt x="9922" y="8954"/>
                  </a:lnTo>
                  <a:close/>
                  <a:moveTo>
                    <a:pt x="10148" y="8903"/>
                  </a:moveTo>
                  <a:lnTo>
                    <a:pt x="10148" y="8903"/>
                  </a:lnTo>
                  <a:cubicBezTo>
                    <a:pt x="10197" y="8916"/>
                    <a:pt x="10186" y="9096"/>
                    <a:pt x="10197" y="9163"/>
                  </a:cubicBezTo>
                  <a:lnTo>
                    <a:pt x="10197" y="9163"/>
                  </a:lnTo>
                  <a:cubicBezTo>
                    <a:pt x="10137" y="9131"/>
                    <a:pt x="10148" y="8962"/>
                    <a:pt x="10148" y="8903"/>
                  </a:cubicBezTo>
                  <a:close/>
                  <a:moveTo>
                    <a:pt x="6591" y="8936"/>
                  </a:moveTo>
                  <a:cubicBezTo>
                    <a:pt x="6597" y="8936"/>
                    <a:pt x="6605" y="8938"/>
                    <a:pt x="6614" y="8941"/>
                  </a:cubicBezTo>
                  <a:cubicBezTo>
                    <a:pt x="6614" y="8985"/>
                    <a:pt x="6630" y="8988"/>
                    <a:pt x="6646" y="8988"/>
                  </a:cubicBezTo>
                  <a:cubicBezTo>
                    <a:pt x="6649" y="8988"/>
                    <a:pt x="6651" y="8988"/>
                    <a:pt x="6654" y="8988"/>
                  </a:cubicBezTo>
                  <a:cubicBezTo>
                    <a:pt x="6666" y="8988"/>
                    <a:pt x="6677" y="8990"/>
                    <a:pt x="6677" y="9017"/>
                  </a:cubicBezTo>
                  <a:cubicBezTo>
                    <a:pt x="6671" y="9016"/>
                    <a:pt x="6665" y="9016"/>
                    <a:pt x="6659" y="9016"/>
                  </a:cubicBezTo>
                  <a:cubicBezTo>
                    <a:pt x="6539" y="9016"/>
                    <a:pt x="6678" y="9143"/>
                    <a:pt x="6690" y="9167"/>
                  </a:cubicBezTo>
                  <a:lnTo>
                    <a:pt x="6652" y="9167"/>
                  </a:lnTo>
                  <a:cubicBezTo>
                    <a:pt x="6564" y="9167"/>
                    <a:pt x="6589" y="9105"/>
                    <a:pt x="6577" y="9054"/>
                  </a:cubicBezTo>
                  <a:lnTo>
                    <a:pt x="6589" y="9054"/>
                  </a:lnTo>
                  <a:cubicBezTo>
                    <a:pt x="6577" y="9017"/>
                    <a:pt x="6526" y="8979"/>
                    <a:pt x="6589" y="8979"/>
                  </a:cubicBezTo>
                  <a:cubicBezTo>
                    <a:pt x="6570" y="8951"/>
                    <a:pt x="6573" y="8936"/>
                    <a:pt x="6591" y="8936"/>
                  </a:cubicBezTo>
                  <a:close/>
                  <a:moveTo>
                    <a:pt x="6451" y="8991"/>
                  </a:moveTo>
                  <a:cubicBezTo>
                    <a:pt x="6514" y="8991"/>
                    <a:pt x="6489" y="9105"/>
                    <a:pt x="6501" y="9167"/>
                  </a:cubicBezTo>
                  <a:cubicBezTo>
                    <a:pt x="6464" y="9167"/>
                    <a:pt x="6464" y="9130"/>
                    <a:pt x="6464" y="9130"/>
                  </a:cubicBezTo>
                  <a:cubicBezTo>
                    <a:pt x="6446" y="9158"/>
                    <a:pt x="6430" y="9169"/>
                    <a:pt x="6416" y="9169"/>
                  </a:cubicBezTo>
                  <a:cubicBezTo>
                    <a:pt x="6396" y="9169"/>
                    <a:pt x="6380" y="9147"/>
                    <a:pt x="6367" y="9116"/>
                  </a:cubicBezTo>
                  <a:lnTo>
                    <a:pt x="6367" y="9116"/>
                  </a:lnTo>
                  <a:cubicBezTo>
                    <a:pt x="6372" y="9122"/>
                    <a:pt x="6379" y="9127"/>
                    <a:pt x="6388" y="9130"/>
                  </a:cubicBezTo>
                  <a:cubicBezTo>
                    <a:pt x="6396" y="9132"/>
                    <a:pt x="6403" y="9133"/>
                    <a:pt x="6409" y="9133"/>
                  </a:cubicBezTo>
                  <a:cubicBezTo>
                    <a:pt x="6472" y="9133"/>
                    <a:pt x="6451" y="9026"/>
                    <a:pt x="6451" y="8991"/>
                  </a:cubicBezTo>
                  <a:close/>
                  <a:moveTo>
                    <a:pt x="10249" y="8916"/>
                  </a:moveTo>
                  <a:cubicBezTo>
                    <a:pt x="10311" y="8929"/>
                    <a:pt x="10299" y="9117"/>
                    <a:pt x="10311" y="9180"/>
                  </a:cubicBezTo>
                  <a:cubicBezTo>
                    <a:pt x="10223" y="9180"/>
                    <a:pt x="10236" y="8991"/>
                    <a:pt x="10223" y="8929"/>
                  </a:cubicBezTo>
                  <a:lnTo>
                    <a:pt x="10249" y="8916"/>
                  </a:lnTo>
                  <a:close/>
                  <a:moveTo>
                    <a:pt x="6850" y="9002"/>
                  </a:moveTo>
                  <a:cubicBezTo>
                    <a:pt x="6938" y="9002"/>
                    <a:pt x="6933" y="9129"/>
                    <a:pt x="6954" y="9193"/>
                  </a:cubicBezTo>
                  <a:cubicBezTo>
                    <a:pt x="6944" y="9196"/>
                    <a:pt x="6936" y="9198"/>
                    <a:pt x="6931" y="9198"/>
                  </a:cubicBezTo>
                  <a:cubicBezTo>
                    <a:pt x="6916" y="9198"/>
                    <a:pt x="6916" y="9186"/>
                    <a:pt x="6916" y="9167"/>
                  </a:cubicBezTo>
                  <a:cubicBezTo>
                    <a:pt x="6893" y="9167"/>
                    <a:pt x="6865" y="9187"/>
                    <a:pt x="6838" y="9187"/>
                  </a:cubicBezTo>
                  <a:cubicBezTo>
                    <a:pt x="6821" y="9187"/>
                    <a:pt x="6805" y="9179"/>
                    <a:pt x="6791" y="9155"/>
                  </a:cubicBezTo>
                  <a:cubicBezTo>
                    <a:pt x="6765" y="9105"/>
                    <a:pt x="6853" y="9079"/>
                    <a:pt x="6904" y="9079"/>
                  </a:cubicBezTo>
                  <a:cubicBezTo>
                    <a:pt x="6904" y="9042"/>
                    <a:pt x="6882" y="9039"/>
                    <a:pt x="6857" y="9039"/>
                  </a:cubicBezTo>
                  <a:cubicBezTo>
                    <a:pt x="6851" y="9039"/>
                    <a:pt x="6846" y="9039"/>
                    <a:pt x="6841" y="9039"/>
                  </a:cubicBezTo>
                  <a:cubicBezTo>
                    <a:pt x="6821" y="9039"/>
                    <a:pt x="6801" y="9037"/>
                    <a:pt x="6791" y="9017"/>
                  </a:cubicBezTo>
                  <a:cubicBezTo>
                    <a:pt x="6814" y="9007"/>
                    <a:pt x="6834" y="9002"/>
                    <a:pt x="6850" y="9002"/>
                  </a:cubicBezTo>
                  <a:close/>
                  <a:moveTo>
                    <a:pt x="6992" y="8941"/>
                  </a:moveTo>
                  <a:lnTo>
                    <a:pt x="6992" y="8941"/>
                  </a:lnTo>
                  <a:cubicBezTo>
                    <a:pt x="7055" y="8954"/>
                    <a:pt x="7042" y="9142"/>
                    <a:pt x="7042" y="9205"/>
                  </a:cubicBezTo>
                  <a:lnTo>
                    <a:pt x="7017" y="9205"/>
                  </a:lnTo>
                  <a:lnTo>
                    <a:pt x="6992" y="8941"/>
                  </a:lnTo>
                  <a:close/>
                  <a:moveTo>
                    <a:pt x="3295" y="9180"/>
                  </a:moveTo>
                  <a:cubicBezTo>
                    <a:pt x="3358" y="9193"/>
                    <a:pt x="3282" y="9193"/>
                    <a:pt x="3282" y="9193"/>
                  </a:cubicBezTo>
                  <a:lnTo>
                    <a:pt x="3295" y="9218"/>
                  </a:lnTo>
                  <a:cubicBezTo>
                    <a:pt x="3295" y="9218"/>
                    <a:pt x="3244" y="9180"/>
                    <a:pt x="3295" y="9180"/>
                  </a:cubicBezTo>
                  <a:close/>
                  <a:moveTo>
                    <a:pt x="7092" y="9042"/>
                  </a:moveTo>
                  <a:cubicBezTo>
                    <a:pt x="7168" y="9042"/>
                    <a:pt x="7143" y="9155"/>
                    <a:pt x="7143" y="9218"/>
                  </a:cubicBezTo>
                  <a:cubicBezTo>
                    <a:pt x="7080" y="9205"/>
                    <a:pt x="7092" y="9092"/>
                    <a:pt x="7092" y="9042"/>
                  </a:cubicBezTo>
                  <a:close/>
                  <a:moveTo>
                    <a:pt x="10396" y="9028"/>
                  </a:moveTo>
                  <a:cubicBezTo>
                    <a:pt x="10485" y="9028"/>
                    <a:pt x="10479" y="9156"/>
                    <a:pt x="10500" y="9230"/>
                  </a:cubicBezTo>
                  <a:cubicBezTo>
                    <a:pt x="10462" y="9230"/>
                    <a:pt x="10462" y="9193"/>
                    <a:pt x="10462" y="9193"/>
                  </a:cubicBezTo>
                  <a:cubicBezTo>
                    <a:pt x="10452" y="9205"/>
                    <a:pt x="10438" y="9211"/>
                    <a:pt x="10424" y="9211"/>
                  </a:cubicBezTo>
                  <a:cubicBezTo>
                    <a:pt x="10360" y="9211"/>
                    <a:pt x="10285" y="9102"/>
                    <a:pt x="10414" y="9102"/>
                  </a:cubicBezTo>
                  <a:cubicBezTo>
                    <a:pt x="10424" y="9102"/>
                    <a:pt x="10436" y="9103"/>
                    <a:pt x="10450" y="9105"/>
                  </a:cubicBezTo>
                  <a:cubicBezTo>
                    <a:pt x="10437" y="9029"/>
                    <a:pt x="10349" y="9079"/>
                    <a:pt x="10337" y="9042"/>
                  </a:cubicBezTo>
                  <a:cubicBezTo>
                    <a:pt x="10360" y="9032"/>
                    <a:pt x="10379" y="9028"/>
                    <a:pt x="10396" y="9028"/>
                  </a:cubicBezTo>
                  <a:close/>
                  <a:moveTo>
                    <a:pt x="10550" y="9067"/>
                  </a:moveTo>
                  <a:cubicBezTo>
                    <a:pt x="10576" y="9067"/>
                    <a:pt x="10588" y="9079"/>
                    <a:pt x="10588" y="9105"/>
                  </a:cubicBezTo>
                  <a:lnTo>
                    <a:pt x="10601" y="9117"/>
                  </a:lnTo>
                  <a:cubicBezTo>
                    <a:pt x="10607" y="9111"/>
                    <a:pt x="10613" y="9108"/>
                    <a:pt x="10618" y="9108"/>
                  </a:cubicBezTo>
                  <a:cubicBezTo>
                    <a:pt x="10623" y="9108"/>
                    <a:pt x="10626" y="9111"/>
                    <a:pt x="10626" y="9117"/>
                  </a:cubicBezTo>
                  <a:lnTo>
                    <a:pt x="10601" y="9117"/>
                  </a:lnTo>
                  <a:cubicBezTo>
                    <a:pt x="10576" y="9142"/>
                    <a:pt x="10601" y="9230"/>
                    <a:pt x="10601" y="9243"/>
                  </a:cubicBezTo>
                  <a:cubicBezTo>
                    <a:pt x="10538" y="9243"/>
                    <a:pt x="10563" y="9130"/>
                    <a:pt x="10550" y="9067"/>
                  </a:cubicBezTo>
                  <a:close/>
                  <a:moveTo>
                    <a:pt x="3634" y="9243"/>
                  </a:moveTo>
                  <a:lnTo>
                    <a:pt x="3636" y="9248"/>
                  </a:lnTo>
                  <a:lnTo>
                    <a:pt x="3636" y="9248"/>
                  </a:lnTo>
                  <a:cubicBezTo>
                    <a:pt x="3635" y="9247"/>
                    <a:pt x="3635" y="9245"/>
                    <a:pt x="3634" y="9243"/>
                  </a:cubicBezTo>
                  <a:close/>
                  <a:moveTo>
                    <a:pt x="7658" y="9079"/>
                  </a:moveTo>
                  <a:cubicBezTo>
                    <a:pt x="7721" y="9079"/>
                    <a:pt x="7708" y="9205"/>
                    <a:pt x="7708" y="9255"/>
                  </a:cubicBezTo>
                  <a:cubicBezTo>
                    <a:pt x="7705" y="9256"/>
                    <a:pt x="7701" y="9256"/>
                    <a:pt x="7698" y="9256"/>
                  </a:cubicBezTo>
                  <a:cubicBezTo>
                    <a:pt x="7636" y="9256"/>
                    <a:pt x="7658" y="9152"/>
                    <a:pt x="7658" y="9092"/>
                  </a:cubicBezTo>
                  <a:lnTo>
                    <a:pt x="7658" y="9079"/>
                  </a:lnTo>
                  <a:close/>
                  <a:moveTo>
                    <a:pt x="7394" y="9067"/>
                  </a:moveTo>
                  <a:lnTo>
                    <a:pt x="7394" y="9067"/>
                  </a:lnTo>
                  <a:cubicBezTo>
                    <a:pt x="7482" y="9079"/>
                    <a:pt x="7394" y="9205"/>
                    <a:pt x="7482" y="9230"/>
                  </a:cubicBezTo>
                  <a:cubicBezTo>
                    <a:pt x="7489" y="9233"/>
                    <a:pt x="7495" y="9234"/>
                    <a:pt x="7500" y="9234"/>
                  </a:cubicBezTo>
                  <a:cubicBezTo>
                    <a:pt x="7553" y="9234"/>
                    <a:pt x="7532" y="9126"/>
                    <a:pt x="7532" y="9092"/>
                  </a:cubicBezTo>
                  <a:cubicBezTo>
                    <a:pt x="7620" y="9092"/>
                    <a:pt x="7608" y="9155"/>
                    <a:pt x="7608" y="9218"/>
                  </a:cubicBezTo>
                  <a:lnTo>
                    <a:pt x="7583" y="9218"/>
                  </a:lnTo>
                  <a:lnTo>
                    <a:pt x="7583" y="9268"/>
                  </a:lnTo>
                  <a:cubicBezTo>
                    <a:pt x="7558" y="9268"/>
                    <a:pt x="7545" y="9255"/>
                    <a:pt x="7545" y="9230"/>
                  </a:cubicBezTo>
                  <a:cubicBezTo>
                    <a:pt x="7526" y="9230"/>
                    <a:pt x="7507" y="9252"/>
                    <a:pt x="7478" y="9252"/>
                  </a:cubicBezTo>
                  <a:cubicBezTo>
                    <a:pt x="7468" y="9252"/>
                    <a:pt x="7457" y="9249"/>
                    <a:pt x="7444" y="9243"/>
                  </a:cubicBezTo>
                  <a:cubicBezTo>
                    <a:pt x="7407" y="9218"/>
                    <a:pt x="7407" y="9130"/>
                    <a:pt x="7394" y="9067"/>
                  </a:cubicBezTo>
                  <a:close/>
                  <a:moveTo>
                    <a:pt x="10739" y="9130"/>
                  </a:moveTo>
                  <a:cubicBezTo>
                    <a:pt x="10689" y="9142"/>
                    <a:pt x="10714" y="9230"/>
                    <a:pt x="10726" y="9268"/>
                  </a:cubicBezTo>
                  <a:cubicBezTo>
                    <a:pt x="10657" y="9256"/>
                    <a:pt x="10694" y="9181"/>
                    <a:pt x="10671" y="9130"/>
                  </a:cubicBezTo>
                  <a:close/>
                  <a:moveTo>
                    <a:pt x="10764" y="9129"/>
                  </a:moveTo>
                  <a:lnTo>
                    <a:pt x="10764" y="9130"/>
                  </a:lnTo>
                  <a:cubicBezTo>
                    <a:pt x="10827" y="9155"/>
                    <a:pt x="10827" y="9193"/>
                    <a:pt x="10840" y="9293"/>
                  </a:cubicBezTo>
                  <a:lnTo>
                    <a:pt x="10840" y="9293"/>
                  </a:lnTo>
                  <a:cubicBezTo>
                    <a:pt x="10768" y="9262"/>
                    <a:pt x="10788" y="9164"/>
                    <a:pt x="10764" y="9129"/>
                  </a:cubicBezTo>
                  <a:close/>
                  <a:moveTo>
                    <a:pt x="3370" y="9293"/>
                  </a:moveTo>
                  <a:lnTo>
                    <a:pt x="3382" y="9316"/>
                  </a:lnTo>
                  <a:lnTo>
                    <a:pt x="3382" y="9316"/>
                  </a:lnTo>
                  <a:cubicBezTo>
                    <a:pt x="3376" y="9310"/>
                    <a:pt x="3372" y="9303"/>
                    <a:pt x="3370" y="9293"/>
                  </a:cubicBezTo>
                  <a:close/>
                  <a:moveTo>
                    <a:pt x="7315" y="9059"/>
                  </a:moveTo>
                  <a:cubicBezTo>
                    <a:pt x="7326" y="9059"/>
                    <a:pt x="7344" y="9100"/>
                    <a:pt x="7344" y="9117"/>
                  </a:cubicBezTo>
                  <a:cubicBezTo>
                    <a:pt x="7356" y="9180"/>
                    <a:pt x="7356" y="9255"/>
                    <a:pt x="7356" y="9318"/>
                  </a:cubicBezTo>
                  <a:cubicBezTo>
                    <a:pt x="7306" y="9306"/>
                    <a:pt x="7369" y="9205"/>
                    <a:pt x="7344" y="9205"/>
                  </a:cubicBezTo>
                  <a:lnTo>
                    <a:pt x="7344" y="9205"/>
                  </a:lnTo>
                  <a:lnTo>
                    <a:pt x="7319" y="9218"/>
                  </a:lnTo>
                  <a:cubicBezTo>
                    <a:pt x="7306" y="9241"/>
                    <a:pt x="7288" y="9250"/>
                    <a:pt x="7270" y="9250"/>
                  </a:cubicBezTo>
                  <a:cubicBezTo>
                    <a:pt x="7218" y="9250"/>
                    <a:pt x="7158" y="9173"/>
                    <a:pt x="7168" y="9117"/>
                  </a:cubicBezTo>
                  <a:cubicBezTo>
                    <a:pt x="7178" y="9073"/>
                    <a:pt x="7193" y="9059"/>
                    <a:pt x="7212" y="9059"/>
                  </a:cubicBezTo>
                  <a:cubicBezTo>
                    <a:pt x="7240" y="9059"/>
                    <a:pt x="7275" y="9092"/>
                    <a:pt x="7306" y="9092"/>
                  </a:cubicBezTo>
                  <a:cubicBezTo>
                    <a:pt x="7306" y="9068"/>
                    <a:pt x="7310" y="9059"/>
                    <a:pt x="7315" y="9059"/>
                  </a:cubicBezTo>
                  <a:close/>
                  <a:moveTo>
                    <a:pt x="10971" y="9137"/>
                  </a:moveTo>
                  <a:cubicBezTo>
                    <a:pt x="11003" y="9137"/>
                    <a:pt x="11028" y="9150"/>
                    <a:pt x="11016" y="9180"/>
                  </a:cubicBezTo>
                  <a:cubicBezTo>
                    <a:pt x="10995" y="9168"/>
                    <a:pt x="10977" y="9162"/>
                    <a:pt x="10961" y="9162"/>
                  </a:cubicBezTo>
                  <a:cubicBezTo>
                    <a:pt x="10927" y="9162"/>
                    <a:pt x="10907" y="9188"/>
                    <a:pt x="10915" y="9230"/>
                  </a:cubicBezTo>
                  <a:cubicBezTo>
                    <a:pt x="10940" y="9293"/>
                    <a:pt x="11016" y="9268"/>
                    <a:pt x="11041" y="9318"/>
                  </a:cubicBezTo>
                  <a:lnTo>
                    <a:pt x="10978" y="9318"/>
                  </a:lnTo>
                  <a:cubicBezTo>
                    <a:pt x="10915" y="9293"/>
                    <a:pt x="10827" y="9230"/>
                    <a:pt x="10865" y="9155"/>
                  </a:cubicBezTo>
                  <a:lnTo>
                    <a:pt x="10865" y="9155"/>
                  </a:lnTo>
                  <a:lnTo>
                    <a:pt x="10877" y="9180"/>
                  </a:lnTo>
                  <a:cubicBezTo>
                    <a:pt x="10891" y="9154"/>
                    <a:pt x="10935" y="9137"/>
                    <a:pt x="10971" y="9137"/>
                  </a:cubicBezTo>
                  <a:close/>
                  <a:moveTo>
                    <a:pt x="8146" y="9141"/>
                  </a:moveTo>
                  <a:cubicBezTo>
                    <a:pt x="8196" y="9141"/>
                    <a:pt x="8249" y="9195"/>
                    <a:pt x="8249" y="9255"/>
                  </a:cubicBezTo>
                  <a:lnTo>
                    <a:pt x="8111" y="9230"/>
                  </a:lnTo>
                  <a:lnTo>
                    <a:pt x="8111" y="9230"/>
                  </a:lnTo>
                  <a:cubicBezTo>
                    <a:pt x="8111" y="9331"/>
                    <a:pt x="8224" y="9268"/>
                    <a:pt x="8237" y="9331"/>
                  </a:cubicBezTo>
                  <a:cubicBezTo>
                    <a:pt x="8230" y="9332"/>
                    <a:pt x="8223" y="9333"/>
                    <a:pt x="8216" y="9333"/>
                  </a:cubicBezTo>
                  <a:cubicBezTo>
                    <a:pt x="8139" y="9333"/>
                    <a:pt x="8028" y="9272"/>
                    <a:pt x="8086" y="9180"/>
                  </a:cubicBezTo>
                  <a:cubicBezTo>
                    <a:pt x="8102" y="9152"/>
                    <a:pt x="8124" y="9141"/>
                    <a:pt x="8146" y="9141"/>
                  </a:cubicBezTo>
                  <a:close/>
                  <a:moveTo>
                    <a:pt x="7775" y="9087"/>
                  </a:moveTo>
                  <a:cubicBezTo>
                    <a:pt x="7789" y="9087"/>
                    <a:pt x="7796" y="9101"/>
                    <a:pt x="7796" y="9130"/>
                  </a:cubicBezTo>
                  <a:cubicBezTo>
                    <a:pt x="7807" y="9130"/>
                    <a:pt x="7818" y="9102"/>
                    <a:pt x="7845" y="9102"/>
                  </a:cubicBezTo>
                  <a:cubicBezTo>
                    <a:pt x="7849" y="9102"/>
                    <a:pt x="7854" y="9103"/>
                    <a:pt x="7859" y="9105"/>
                  </a:cubicBezTo>
                  <a:cubicBezTo>
                    <a:pt x="7935" y="9105"/>
                    <a:pt x="7973" y="9193"/>
                    <a:pt x="7935" y="9255"/>
                  </a:cubicBezTo>
                  <a:cubicBezTo>
                    <a:pt x="7921" y="9283"/>
                    <a:pt x="7906" y="9292"/>
                    <a:pt x="7890" y="9292"/>
                  </a:cubicBezTo>
                  <a:cubicBezTo>
                    <a:pt x="7862" y="9292"/>
                    <a:pt x="7833" y="9264"/>
                    <a:pt x="7809" y="9255"/>
                  </a:cubicBezTo>
                  <a:lnTo>
                    <a:pt x="7809" y="9344"/>
                  </a:lnTo>
                  <a:cubicBezTo>
                    <a:pt x="7746" y="9344"/>
                    <a:pt x="7759" y="9155"/>
                    <a:pt x="7759" y="9092"/>
                  </a:cubicBezTo>
                  <a:cubicBezTo>
                    <a:pt x="7765" y="9089"/>
                    <a:pt x="7771" y="9087"/>
                    <a:pt x="7775" y="9087"/>
                  </a:cubicBezTo>
                  <a:close/>
                  <a:moveTo>
                    <a:pt x="11115" y="9154"/>
                  </a:moveTo>
                  <a:cubicBezTo>
                    <a:pt x="11120" y="9154"/>
                    <a:pt x="11124" y="9154"/>
                    <a:pt x="11129" y="9155"/>
                  </a:cubicBezTo>
                  <a:lnTo>
                    <a:pt x="11129" y="9167"/>
                  </a:lnTo>
                  <a:cubicBezTo>
                    <a:pt x="11235" y="9167"/>
                    <a:pt x="11275" y="9346"/>
                    <a:pt x="11164" y="9346"/>
                  </a:cubicBezTo>
                  <a:cubicBezTo>
                    <a:pt x="11157" y="9346"/>
                    <a:pt x="11150" y="9345"/>
                    <a:pt x="11141" y="9344"/>
                  </a:cubicBezTo>
                  <a:cubicBezTo>
                    <a:pt x="11044" y="9319"/>
                    <a:pt x="10994" y="9154"/>
                    <a:pt x="11115" y="9154"/>
                  </a:cubicBezTo>
                  <a:close/>
                  <a:moveTo>
                    <a:pt x="8262" y="9167"/>
                  </a:moveTo>
                  <a:cubicBezTo>
                    <a:pt x="8325" y="9167"/>
                    <a:pt x="8312" y="9230"/>
                    <a:pt x="8362" y="9243"/>
                  </a:cubicBezTo>
                  <a:cubicBezTo>
                    <a:pt x="8362" y="9243"/>
                    <a:pt x="8400" y="9193"/>
                    <a:pt x="8438" y="9193"/>
                  </a:cubicBezTo>
                  <a:cubicBezTo>
                    <a:pt x="8375" y="9281"/>
                    <a:pt x="8388" y="9281"/>
                    <a:pt x="8463" y="9369"/>
                  </a:cubicBezTo>
                  <a:cubicBezTo>
                    <a:pt x="8414" y="9369"/>
                    <a:pt x="8388" y="9299"/>
                    <a:pt x="8361" y="9299"/>
                  </a:cubicBezTo>
                  <a:cubicBezTo>
                    <a:pt x="8353" y="9299"/>
                    <a:pt x="8345" y="9305"/>
                    <a:pt x="8337" y="9318"/>
                  </a:cubicBezTo>
                  <a:cubicBezTo>
                    <a:pt x="8329" y="9334"/>
                    <a:pt x="8322" y="9345"/>
                    <a:pt x="8308" y="9345"/>
                  </a:cubicBezTo>
                  <a:cubicBezTo>
                    <a:pt x="8301" y="9345"/>
                    <a:pt x="8292" y="9342"/>
                    <a:pt x="8281" y="9335"/>
                  </a:cubicBezTo>
                  <a:lnTo>
                    <a:pt x="8281" y="9335"/>
                  </a:lnTo>
                  <a:cubicBezTo>
                    <a:pt x="8349" y="9255"/>
                    <a:pt x="8335" y="9253"/>
                    <a:pt x="8262" y="9167"/>
                  </a:cubicBezTo>
                  <a:close/>
                  <a:moveTo>
                    <a:pt x="11255" y="9180"/>
                  </a:moveTo>
                  <a:lnTo>
                    <a:pt x="11280" y="9193"/>
                  </a:lnTo>
                  <a:cubicBezTo>
                    <a:pt x="11305" y="9193"/>
                    <a:pt x="11317" y="9205"/>
                    <a:pt x="11317" y="9230"/>
                  </a:cubicBezTo>
                  <a:cubicBezTo>
                    <a:pt x="11326" y="9230"/>
                    <a:pt x="11345" y="9202"/>
                    <a:pt x="11361" y="9202"/>
                  </a:cubicBezTo>
                  <a:cubicBezTo>
                    <a:pt x="11369" y="9202"/>
                    <a:pt x="11376" y="9209"/>
                    <a:pt x="11380" y="9230"/>
                  </a:cubicBezTo>
                  <a:cubicBezTo>
                    <a:pt x="11374" y="9228"/>
                    <a:pt x="11367" y="9227"/>
                    <a:pt x="11362" y="9227"/>
                  </a:cubicBezTo>
                  <a:cubicBezTo>
                    <a:pt x="11334" y="9227"/>
                    <a:pt x="11317" y="9250"/>
                    <a:pt x="11317" y="9281"/>
                  </a:cubicBezTo>
                  <a:lnTo>
                    <a:pt x="11330" y="9369"/>
                  </a:lnTo>
                  <a:cubicBezTo>
                    <a:pt x="11255" y="9344"/>
                    <a:pt x="11267" y="9230"/>
                    <a:pt x="11255" y="9180"/>
                  </a:cubicBezTo>
                  <a:close/>
                  <a:moveTo>
                    <a:pt x="11794" y="9363"/>
                  </a:moveTo>
                  <a:cubicBezTo>
                    <a:pt x="11794" y="9366"/>
                    <a:pt x="11794" y="9369"/>
                    <a:pt x="11794" y="9372"/>
                  </a:cubicBezTo>
                  <a:lnTo>
                    <a:pt x="11794" y="9372"/>
                  </a:lnTo>
                  <a:cubicBezTo>
                    <a:pt x="11795" y="9371"/>
                    <a:pt x="11795" y="9370"/>
                    <a:pt x="11795" y="9369"/>
                  </a:cubicBezTo>
                  <a:cubicBezTo>
                    <a:pt x="11795" y="9367"/>
                    <a:pt x="11795" y="9365"/>
                    <a:pt x="11794" y="9363"/>
                  </a:cubicBezTo>
                  <a:close/>
                  <a:moveTo>
                    <a:pt x="6391" y="9339"/>
                  </a:moveTo>
                  <a:cubicBezTo>
                    <a:pt x="6396" y="9339"/>
                    <a:pt x="6401" y="9344"/>
                    <a:pt x="6401" y="9356"/>
                  </a:cubicBezTo>
                  <a:cubicBezTo>
                    <a:pt x="6401" y="9373"/>
                    <a:pt x="6398" y="9378"/>
                    <a:pt x="6394" y="9378"/>
                  </a:cubicBezTo>
                  <a:cubicBezTo>
                    <a:pt x="6387" y="9378"/>
                    <a:pt x="6376" y="9356"/>
                    <a:pt x="6376" y="9356"/>
                  </a:cubicBezTo>
                  <a:lnTo>
                    <a:pt x="6363" y="9356"/>
                  </a:lnTo>
                  <a:cubicBezTo>
                    <a:pt x="6363" y="9356"/>
                    <a:pt x="6380" y="9339"/>
                    <a:pt x="6391" y="9339"/>
                  </a:cubicBezTo>
                  <a:close/>
                  <a:moveTo>
                    <a:pt x="8645" y="9188"/>
                  </a:moveTo>
                  <a:cubicBezTo>
                    <a:pt x="8697" y="9188"/>
                    <a:pt x="8740" y="9253"/>
                    <a:pt x="8740" y="9306"/>
                  </a:cubicBezTo>
                  <a:lnTo>
                    <a:pt x="8601" y="9293"/>
                  </a:lnTo>
                  <a:lnTo>
                    <a:pt x="8601" y="9293"/>
                  </a:lnTo>
                  <a:cubicBezTo>
                    <a:pt x="8614" y="9394"/>
                    <a:pt x="8714" y="9331"/>
                    <a:pt x="8740" y="9381"/>
                  </a:cubicBezTo>
                  <a:cubicBezTo>
                    <a:pt x="8730" y="9385"/>
                    <a:pt x="8718" y="9386"/>
                    <a:pt x="8707" y="9386"/>
                  </a:cubicBezTo>
                  <a:cubicBezTo>
                    <a:pt x="8628" y="9386"/>
                    <a:pt x="8522" y="9318"/>
                    <a:pt x="8576" y="9230"/>
                  </a:cubicBezTo>
                  <a:cubicBezTo>
                    <a:pt x="8599" y="9200"/>
                    <a:pt x="8623" y="9188"/>
                    <a:pt x="8645" y="9188"/>
                  </a:cubicBezTo>
                  <a:close/>
                  <a:moveTo>
                    <a:pt x="6652" y="9356"/>
                  </a:moveTo>
                  <a:cubicBezTo>
                    <a:pt x="6652" y="9356"/>
                    <a:pt x="6702" y="9394"/>
                    <a:pt x="6652" y="9394"/>
                  </a:cubicBezTo>
                  <a:cubicBezTo>
                    <a:pt x="6589" y="9381"/>
                    <a:pt x="6640" y="9356"/>
                    <a:pt x="6640" y="9356"/>
                  </a:cubicBezTo>
                  <a:close/>
                  <a:moveTo>
                    <a:pt x="6074" y="9406"/>
                  </a:moveTo>
                  <a:lnTo>
                    <a:pt x="6036" y="9413"/>
                  </a:lnTo>
                  <a:lnTo>
                    <a:pt x="6036" y="9413"/>
                  </a:lnTo>
                  <a:cubicBezTo>
                    <a:pt x="6049" y="9410"/>
                    <a:pt x="6061" y="9406"/>
                    <a:pt x="6074" y="9406"/>
                  </a:cubicBezTo>
                  <a:close/>
                  <a:moveTo>
                    <a:pt x="2729" y="9155"/>
                  </a:moveTo>
                  <a:cubicBezTo>
                    <a:pt x="2834" y="9158"/>
                    <a:pt x="3039" y="9199"/>
                    <a:pt x="2943" y="9356"/>
                  </a:cubicBezTo>
                  <a:cubicBezTo>
                    <a:pt x="2906" y="9393"/>
                    <a:pt x="2862" y="9416"/>
                    <a:pt x="2812" y="9416"/>
                  </a:cubicBezTo>
                  <a:cubicBezTo>
                    <a:pt x="2794" y="9416"/>
                    <a:pt x="2774" y="9413"/>
                    <a:pt x="2754" y="9406"/>
                  </a:cubicBezTo>
                  <a:cubicBezTo>
                    <a:pt x="2718" y="9359"/>
                    <a:pt x="2728" y="9232"/>
                    <a:pt x="2729" y="9155"/>
                  </a:cubicBezTo>
                  <a:close/>
                  <a:moveTo>
                    <a:pt x="8834" y="9217"/>
                  </a:moveTo>
                  <a:cubicBezTo>
                    <a:pt x="8925" y="9217"/>
                    <a:pt x="8919" y="9355"/>
                    <a:pt x="8941" y="9419"/>
                  </a:cubicBezTo>
                  <a:cubicBezTo>
                    <a:pt x="8916" y="9419"/>
                    <a:pt x="8903" y="9419"/>
                    <a:pt x="8903" y="9394"/>
                  </a:cubicBezTo>
                  <a:cubicBezTo>
                    <a:pt x="8878" y="9394"/>
                    <a:pt x="8865" y="9406"/>
                    <a:pt x="8840" y="9406"/>
                  </a:cubicBezTo>
                  <a:cubicBezTo>
                    <a:pt x="8734" y="9395"/>
                    <a:pt x="8772" y="9305"/>
                    <a:pt x="8861" y="9305"/>
                  </a:cubicBezTo>
                  <a:cubicBezTo>
                    <a:pt x="8866" y="9305"/>
                    <a:pt x="8872" y="9305"/>
                    <a:pt x="8878" y="9306"/>
                  </a:cubicBezTo>
                  <a:lnTo>
                    <a:pt x="8891" y="9293"/>
                  </a:lnTo>
                  <a:cubicBezTo>
                    <a:pt x="8891" y="9230"/>
                    <a:pt x="8802" y="9281"/>
                    <a:pt x="8777" y="9230"/>
                  </a:cubicBezTo>
                  <a:cubicBezTo>
                    <a:pt x="8799" y="9221"/>
                    <a:pt x="8818" y="9217"/>
                    <a:pt x="8834" y="9217"/>
                  </a:cubicBezTo>
                  <a:close/>
                  <a:moveTo>
                    <a:pt x="3298" y="9249"/>
                  </a:moveTo>
                  <a:cubicBezTo>
                    <a:pt x="3326" y="9249"/>
                    <a:pt x="3307" y="9351"/>
                    <a:pt x="3307" y="9406"/>
                  </a:cubicBezTo>
                  <a:lnTo>
                    <a:pt x="3332" y="9432"/>
                  </a:lnTo>
                  <a:cubicBezTo>
                    <a:pt x="3257" y="9432"/>
                    <a:pt x="3282" y="9318"/>
                    <a:pt x="3282" y="9255"/>
                  </a:cubicBezTo>
                  <a:cubicBezTo>
                    <a:pt x="3288" y="9251"/>
                    <a:pt x="3294" y="9249"/>
                    <a:pt x="3298" y="9249"/>
                  </a:cubicBezTo>
                  <a:close/>
                  <a:moveTo>
                    <a:pt x="3443" y="9247"/>
                  </a:moveTo>
                  <a:cubicBezTo>
                    <a:pt x="3462" y="9247"/>
                    <a:pt x="3482" y="9255"/>
                    <a:pt x="3496" y="9268"/>
                  </a:cubicBezTo>
                  <a:cubicBezTo>
                    <a:pt x="3496" y="9268"/>
                    <a:pt x="3345" y="9293"/>
                    <a:pt x="3458" y="9331"/>
                  </a:cubicBezTo>
                  <a:cubicBezTo>
                    <a:pt x="3534" y="9356"/>
                    <a:pt x="3521" y="9432"/>
                    <a:pt x="3433" y="9432"/>
                  </a:cubicBezTo>
                  <a:cubicBezTo>
                    <a:pt x="3420" y="9432"/>
                    <a:pt x="3370" y="9432"/>
                    <a:pt x="3383" y="9406"/>
                  </a:cubicBezTo>
                  <a:cubicBezTo>
                    <a:pt x="3385" y="9401"/>
                    <a:pt x="3389" y="9399"/>
                    <a:pt x="3394" y="9399"/>
                  </a:cubicBezTo>
                  <a:cubicBezTo>
                    <a:pt x="3406" y="9399"/>
                    <a:pt x="3424" y="9414"/>
                    <a:pt x="3441" y="9414"/>
                  </a:cubicBezTo>
                  <a:cubicBezTo>
                    <a:pt x="3447" y="9414"/>
                    <a:pt x="3453" y="9412"/>
                    <a:pt x="3458" y="9406"/>
                  </a:cubicBezTo>
                  <a:cubicBezTo>
                    <a:pt x="3479" y="9333"/>
                    <a:pt x="3412" y="9347"/>
                    <a:pt x="3383" y="9317"/>
                  </a:cubicBezTo>
                  <a:lnTo>
                    <a:pt x="3383" y="9317"/>
                  </a:lnTo>
                  <a:cubicBezTo>
                    <a:pt x="3375" y="9270"/>
                    <a:pt x="3408" y="9247"/>
                    <a:pt x="3443" y="9247"/>
                  </a:cubicBezTo>
                  <a:close/>
                  <a:moveTo>
                    <a:pt x="3056" y="9243"/>
                  </a:moveTo>
                  <a:cubicBezTo>
                    <a:pt x="3068" y="9268"/>
                    <a:pt x="3043" y="9356"/>
                    <a:pt x="3119" y="9369"/>
                  </a:cubicBezTo>
                  <a:lnTo>
                    <a:pt x="3106" y="9406"/>
                  </a:lnTo>
                  <a:cubicBezTo>
                    <a:pt x="3110" y="9407"/>
                    <a:pt x="3113" y="9407"/>
                    <a:pt x="3116" y="9407"/>
                  </a:cubicBezTo>
                  <a:cubicBezTo>
                    <a:pt x="3179" y="9407"/>
                    <a:pt x="3156" y="9291"/>
                    <a:pt x="3156" y="9255"/>
                  </a:cubicBezTo>
                  <a:cubicBezTo>
                    <a:pt x="3232" y="9255"/>
                    <a:pt x="3194" y="9369"/>
                    <a:pt x="3207" y="9432"/>
                  </a:cubicBezTo>
                  <a:cubicBezTo>
                    <a:pt x="3197" y="9435"/>
                    <a:pt x="3188" y="9436"/>
                    <a:pt x="3182" y="9436"/>
                  </a:cubicBezTo>
                  <a:cubicBezTo>
                    <a:pt x="3164" y="9436"/>
                    <a:pt x="3160" y="9425"/>
                    <a:pt x="3169" y="9406"/>
                  </a:cubicBezTo>
                  <a:cubicBezTo>
                    <a:pt x="3141" y="9406"/>
                    <a:pt x="3119" y="9428"/>
                    <a:pt x="3089" y="9428"/>
                  </a:cubicBezTo>
                  <a:cubicBezTo>
                    <a:pt x="3079" y="9428"/>
                    <a:pt x="3068" y="9425"/>
                    <a:pt x="3056" y="9419"/>
                  </a:cubicBezTo>
                  <a:cubicBezTo>
                    <a:pt x="3005" y="9394"/>
                    <a:pt x="3018" y="9306"/>
                    <a:pt x="3018" y="9243"/>
                  </a:cubicBezTo>
                  <a:close/>
                  <a:moveTo>
                    <a:pt x="4107" y="9202"/>
                  </a:moveTo>
                  <a:cubicBezTo>
                    <a:pt x="4112" y="9202"/>
                    <a:pt x="4118" y="9203"/>
                    <a:pt x="4125" y="9205"/>
                  </a:cubicBezTo>
                  <a:cubicBezTo>
                    <a:pt x="4125" y="9250"/>
                    <a:pt x="4135" y="9257"/>
                    <a:pt x="4147" y="9257"/>
                  </a:cubicBezTo>
                  <a:cubicBezTo>
                    <a:pt x="4153" y="9257"/>
                    <a:pt x="4159" y="9255"/>
                    <a:pt x="4166" y="9255"/>
                  </a:cubicBezTo>
                  <a:cubicBezTo>
                    <a:pt x="4175" y="9255"/>
                    <a:pt x="4183" y="9260"/>
                    <a:pt x="4188" y="9281"/>
                  </a:cubicBezTo>
                  <a:cubicBezTo>
                    <a:pt x="4024" y="9281"/>
                    <a:pt x="4188" y="9406"/>
                    <a:pt x="4188" y="9444"/>
                  </a:cubicBezTo>
                  <a:cubicBezTo>
                    <a:pt x="4180" y="9445"/>
                    <a:pt x="4173" y="9446"/>
                    <a:pt x="4166" y="9446"/>
                  </a:cubicBezTo>
                  <a:cubicBezTo>
                    <a:pt x="4101" y="9446"/>
                    <a:pt x="4110" y="9390"/>
                    <a:pt x="4087" y="9356"/>
                  </a:cubicBezTo>
                  <a:lnTo>
                    <a:pt x="4100" y="9344"/>
                  </a:lnTo>
                  <a:lnTo>
                    <a:pt x="4100" y="9281"/>
                  </a:lnTo>
                  <a:lnTo>
                    <a:pt x="4062" y="9281"/>
                  </a:lnTo>
                  <a:cubicBezTo>
                    <a:pt x="4062" y="9258"/>
                    <a:pt x="4062" y="9253"/>
                    <a:pt x="4067" y="9253"/>
                  </a:cubicBezTo>
                  <a:cubicBezTo>
                    <a:pt x="4071" y="9253"/>
                    <a:pt x="4077" y="9255"/>
                    <a:pt x="4087" y="9255"/>
                  </a:cubicBezTo>
                  <a:cubicBezTo>
                    <a:pt x="4077" y="9224"/>
                    <a:pt x="4083" y="9202"/>
                    <a:pt x="4107" y="9202"/>
                  </a:cubicBezTo>
                  <a:close/>
                  <a:moveTo>
                    <a:pt x="9167" y="9270"/>
                  </a:moveTo>
                  <a:cubicBezTo>
                    <a:pt x="9192" y="9270"/>
                    <a:pt x="9210" y="9281"/>
                    <a:pt x="9205" y="9306"/>
                  </a:cubicBezTo>
                  <a:lnTo>
                    <a:pt x="9167" y="9293"/>
                  </a:lnTo>
                  <a:cubicBezTo>
                    <a:pt x="9092" y="9293"/>
                    <a:pt x="9079" y="9344"/>
                    <a:pt x="9104" y="9394"/>
                  </a:cubicBezTo>
                  <a:lnTo>
                    <a:pt x="9104" y="9381"/>
                  </a:lnTo>
                  <a:cubicBezTo>
                    <a:pt x="9142" y="9444"/>
                    <a:pt x="9205" y="9394"/>
                    <a:pt x="9217" y="9444"/>
                  </a:cubicBezTo>
                  <a:cubicBezTo>
                    <a:pt x="9206" y="9449"/>
                    <a:pt x="9194" y="9451"/>
                    <a:pt x="9181" y="9451"/>
                  </a:cubicBezTo>
                  <a:cubicBezTo>
                    <a:pt x="9122" y="9451"/>
                    <a:pt x="9056" y="9406"/>
                    <a:pt x="9067" y="9344"/>
                  </a:cubicBezTo>
                  <a:cubicBezTo>
                    <a:pt x="9074" y="9297"/>
                    <a:pt x="9129" y="9270"/>
                    <a:pt x="9167" y="9270"/>
                  </a:cubicBezTo>
                  <a:close/>
                  <a:moveTo>
                    <a:pt x="3722" y="9257"/>
                  </a:moveTo>
                  <a:cubicBezTo>
                    <a:pt x="3802" y="9257"/>
                    <a:pt x="3790" y="9383"/>
                    <a:pt x="3810" y="9444"/>
                  </a:cubicBezTo>
                  <a:cubicBezTo>
                    <a:pt x="3795" y="9449"/>
                    <a:pt x="3783" y="9452"/>
                    <a:pt x="3775" y="9452"/>
                  </a:cubicBezTo>
                  <a:cubicBezTo>
                    <a:pt x="3764" y="9452"/>
                    <a:pt x="3760" y="9446"/>
                    <a:pt x="3760" y="9432"/>
                  </a:cubicBezTo>
                  <a:cubicBezTo>
                    <a:pt x="3747" y="9432"/>
                    <a:pt x="3712" y="9446"/>
                    <a:pt x="3682" y="9446"/>
                  </a:cubicBezTo>
                  <a:cubicBezTo>
                    <a:pt x="3656" y="9446"/>
                    <a:pt x="3634" y="9435"/>
                    <a:pt x="3634" y="9394"/>
                  </a:cubicBezTo>
                  <a:cubicBezTo>
                    <a:pt x="3634" y="9331"/>
                    <a:pt x="3722" y="9331"/>
                    <a:pt x="3760" y="9331"/>
                  </a:cubicBezTo>
                  <a:cubicBezTo>
                    <a:pt x="3745" y="9270"/>
                    <a:pt x="3707" y="9269"/>
                    <a:pt x="3677" y="9267"/>
                  </a:cubicBezTo>
                  <a:lnTo>
                    <a:pt x="3677" y="9267"/>
                  </a:lnTo>
                  <a:cubicBezTo>
                    <a:pt x="3694" y="9260"/>
                    <a:pt x="3709" y="9257"/>
                    <a:pt x="3722" y="9257"/>
                  </a:cubicBezTo>
                  <a:close/>
                  <a:moveTo>
                    <a:pt x="3861" y="9268"/>
                  </a:moveTo>
                  <a:cubicBezTo>
                    <a:pt x="3949" y="9268"/>
                    <a:pt x="3861" y="9406"/>
                    <a:pt x="3936" y="9432"/>
                  </a:cubicBezTo>
                  <a:cubicBezTo>
                    <a:pt x="3943" y="9434"/>
                    <a:pt x="3949" y="9435"/>
                    <a:pt x="3954" y="9435"/>
                  </a:cubicBezTo>
                  <a:cubicBezTo>
                    <a:pt x="3970" y="9435"/>
                    <a:pt x="3981" y="9426"/>
                    <a:pt x="3988" y="9411"/>
                  </a:cubicBezTo>
                  <a:lnTo>
                    <a:pt x="3988" y="9411"/>
                  </a:lnTo>
                  <a:cubicBezTo>
                    <a:pt x="3989" y="9420"/>
                    <a:pt x="3992" y="9428"/>
                    <a:pt x="3996" y="9434"/>
                  </a:cubicBezTo>
                  <a:lnTo>
                    <a:pt x="3996" y="9434"/>
                  </a:lnTo>
                  <a:cubicBezTo>
                    <a:pt x="4001" y="9433"/>
                    <a:pt x="4006" y="9432"/>
                    <a:pt x="4011" y="9432"/>
                  </a:cubicBezTo>
                  <a:lnTo>
                    <a:pt x="3992" y="9402"/>
                  </a:lnTo>
                  <a:lnTo>
                    <a:pt x="3992" y="9402"/>
                  </a:lnTo>
                  <a:cubicBezTo>
                    <a:pt x="3990" y="9405"/>
                    <a:pt x="3989" y="9408"/>
                    <a:pt x="3988" y="9411"/>
                  </a:cubicBezTo>
                  <a:lnTo>
                    <a:pt x="3988" y="9411"/>
                  </a:lnTo>
                  <a:cubicBezTo>
                    <a:pt x="3987" y="9406"/>
                    <a:pt x="3986" y="9400"/>
                    <a:pt x="3986" y="9394"/>
                  </a:cubicBezTo>
                  <a:lnTo>
                    <a:pt x="3986" y="9394"/>
                  </a:lnTo>
                  <a:lnTo>
                    <a:pt x="3992" y="9402"/>
                  </a:lnTo>
                  <a:lnTo>
                    <a:pt x="3992" y="9402"/>
                  </a:lnTo>
                  <a:cubicBezTo>
                    <a:pt x="4003" y="9366"/>
                    <a:pt x="3999" y="9310"/>
                    <a:pt x="3999" y="9281"/>
                  </a:cubicBezTo>
                  <a:cubicBezTo>
                    <a:pt x="4062" y="9281"/>
                    <a:pt x="4037" y="9356"/>
                    <a:pt x="4037" y="9419"/>
                  </a:cubicBezTo>
                  <a:lnTo>
                    <a:pt x="4037" y="9469"/>
                  </a:lnTo>
                  <a:cubicBezTo>
                    <a:pt x="4017" y="9456"/>
                    <a:pt x="4004" y="9446"/>
                    <a:pt x="3996" y="9434"/>
                  </a:cubicBezTo>
                  <a:lnTo>
                    <a:pt x="3996" y="9434"/>
                  </a:lnTo>
                  <a:cubicBezTo>
                    <a:pt x="3976" y="9441"/>
                    <a:pt x="3958" y="9458"/>
                    <a:pt x="3935" y="9458"/>
                  </a:cubicBezTo>
                  <a:cubicBezTo>
                    <a:pt x="3924" y="9458"/>
                    <a:pt x="3912" y="9454"/>
                    <a:pt x="3898" y="9444"/>
                  </a:cubicBezTo>
                  <a:cubicBezTo>
                    <a:pt x="3848" y="9419"/>
                    <a:pt x="3861" y="9331"/>
                    <a:pt x="3861" y="9268"/>
                  </a:cubicBezTo>
                  <a:close/>
                  <a:moveTo>
                    <a:pt x="11405" y="9218"/>
                  </a:moveTo>
                  <a:cubicBezTo>
                    <a:pt x="11431" y="9218"/>
                    <a:pt x="11443" y="9230"/>
                    <a:pt x="11443" y="9255"/>
                  </a:cubicBezTo>
                  <a:cubicBezTo>
                    <a:pt x="11456" y="9255"/>
                    <a:pt x="11468" y="9230"/>
                    <a:pt x="11506" y="9230"/>
                  </a:cubicBezTo>
                  <a:cubicBezTo>
                    <a:pt x="11556" y="9230"/>
                    <a:pt x="11619" y="9318"/>
                    <a:pt x="11582" y="9369"/>
                  </a:cubicBezTo>
                  <a:lnTo>
                    <a:pt x="11582" y="9394"/>
                  </a:lnTo>
                  <a:cubicBezTo>
                    <a:pt x="11569" y="9414"/>
                    <a:pt x="11556" y="9421"/>
                    <a:pt x="11542" y="9421"/>
                  </a:cubicBezTo>
                  <a:cubicBezTo>
                    <a:pt x="11513" y="9421"/>
                    <a:pt x="11481" y="9390"/>
                    <a:pt x="11456" y="9381"/>
                  </a:cubicBezTo>
                  <a:lnTo>
                    <a:pt x="11456" y="9381"/>
                  </a:lnTo>
                  <a:lnTo>
                    <a:pt x="11468" y="9469"/>
                  </a:lnTo>
                  <a:cubicBezTo>
                    <a:pt x="11393" y="9457"/>
                    <a:pt x="11405" y="9281"/>
                    <a:pt x="11405" y="9218"/>
                  </a:cubicBezTo>
                  <a:close/>
                  <a:moveTo>
                    <a:pt x="4302" y="9290"/>
                  </a:moveTo>
                  <a:cubicBezTo>
                    <a:pt x="4348" y="9290"/>
                    <a:pt x="4394" y="9323"/>
                    <a:pt x="4401" y="9381"/>
                  </a:cubicBezTo>
                  <a:cubicBezTo>
                    <a:pt x="4401" y="9390"/>
                    <a:pt x="4387" y="9392"/>
                    <a:pt x="4368" y="9392"/>
                  </a:cubicBezTo>
                  <a:cubicBezTo>
                    <a:pt x="4329" y="9392"/>
                    <a:pt x="4267" y="9381"/>
                    <a:pt x="4250" y="9381"/>
                  </a:cubicBezTo>
                  <a:cubicBezTo>
                    <a:pt x="4250" y="9413"/>
                    <a:pt x="4270" y="9418"/>
                    <a:pt x="4295" y="9418"/>
                  </a:cubicBezTo>
                  <a:cubicBezTo>
                    <a:pt x="4307" y="9418"/>
                    <a:pt x="4321" y="9416"/>
                    <a:pt x="4335" y="9416"/>
                  </a:cubicBezTo>
                  <a:cubicBezTo>
                    <a:pt x="4358" y="9416"/>
                    <a:pt x="4379" y="9421"/>
                    <a:pt x="4389" y="9444"/>
                  </a:cubicBezTo>
                  <a:lnTo>
                    <a:pt x="4389" y="9469"/>
                  </a:lnTo>
                  <a:cubicBezTo>
                    <a:pt x="4376" y="9474"/>
                    <a:pt x="4361" y="9476"/>
                    <a:pt x="4346" y="9476"/>
                  </a:cubicBezTo>
                  <a:cubicBezTo>
                    <a:pt x="4271" y="9476"/>
                    <a:pt x="4181" y="9427"/>
                    <a:pt x="4213" y="9344"/>
                  </a:cubicBezTo>
                  <a:cubicBezTo>
                    <a:pt x="4234" y="9307"/>
                    <a:pt x="4268" y="9290"/>
                    <a:pt x="4302" y="9290"/>
                  </a:cubicBezTo>
                  <a:close/>
                  <a:moveTo>
                    <a:pt x="4439" y="9306"/>
                  </a:moveTo>
                  <a:cubicBezTo>
                    <a:pt x="4464" y="9306"/>
                    <a:pt x="4477" y="9306"/>
                    <a:pt x="4477" y="9344"/>
                  </a:cubicBezTo>
                  <a:lnTo>
                    <a:pt x="4494" y="9339"/>
                  </a:lnTo>
                  <a:lnTo>
                    <a:pt x="4494" y="9339"/>
                  </a:lnTo>
                  <a:cubicBezTo>
                    <a:pt x="4454" y="9366"/>
                    <a:pt x="4489" y="9452"/>
                    <a:pt x="4489" y="9494"/>
                  </a:cubicBezTo>
                  <a:cubicBezTo>
                    <a:pt x="4414" y="9494"/>
                    <a:pt x="4452" y="9369"/>
                    <a:pt x="4439" y="9306"/>
                  </a:cubicBezTo>
                  <a:close/>
                  <a:moveTo>
                    <a:pt x="4577" y="9318"/>
                  </a:moveTo>
                  <a:cubicBezTo>
                    <a:pt x="4577" y="9344"/>
                    <a:pt x="4590" y="9356"/>
                    <a:pt x="4602" y="9356"/>
                  </a:cubicBezTo>
                  <a:cubicBezTo>
                    <a:pt x="4613" y="9335"/>
                    <a:pt x="4632" y="9323"/>
                    <a:pt x="4653" y="9319"/>
                  </a:cubicBezTo>
                  <a:lnTo>
                    <a:pt x="4653" y="9319"/>
                  </a:lnTo>
                  <a:lnTo>
                    <a:pt x="4653" y="9331"/>
                  </a:lnTo>
                  <a:cubicBezTo>
                    <a:pt x="4577" y="9331"/>
                    <a:pt x="4615" y="9444"/>
                    <a:pt x="4615" y="9494"/>
                  </a:cubicBezTo>
                  <a:cubicBezTo>
                    <a:pt x="4527" y="9494"/>
                    <a:pt x="4615" y="9331"/>
                    <a:pt x="4527" y="9331"/>
                  </a:cubicBezTo>
                  <a:lnTo>
                    <a:pt x="4527" y="9331"/>
                  </a:lnTo>
                  <a:lnTo>
                    <a:pt x="4577" y="9318"/>
                  </a:lnTo>
                  <a:close/>
                  <a:moveTo>
                    <a:pt x="4904" y="9306"/>
                  </a:moveTo>
                  <a:cubicBezTo>
                    <a:pt x="4917" y="9356"/>
                    <a:pt x="4942" y="9406"/>
                    <a:pt x="4967" y="9444"/>
                  </a:cubicBezTo>
                  <a:lnTo>
                    <a:pt x="4967" y="9457"/>
                  </a:lnTo>
                  <a:cubicBezTo>
                    <a:pt x="4992" y="9406"/>
                    <a:pt x="4992" y="9318"/>
                    <a:pt x="5055" y="9318"/>
                  </a:cubicBezTo>
                  <a:cubicBezTo>
                    <a:pt x="5043" y="9356"/>
                    <a:pt x="5005" y="9494"/>
                    <a:pt x="4967" y="9494"/>
                  </a:cubicBezTo>
                  <a:cubicBezTo>
                    <a:pt x="4929" y="9482"/>
                    <a:pt x="4879" y="9356"/>
                    <a:pt x="4867" y="9306"/>
                  </a:cubicBezTo>
                  <a:close/>
                  <a:moveTo>
                    <a:pt x="11689" y="9263"/>
                  </a:moveTo>
                  <a:cubicBezTo>
                    <a:pt x="11733" y="9263"/>
                    <a:pt x="11784" y="9308"/>
                    <a:pt x="11794" y="9363"/>
                  </a:cubicBezTo>
                  <a:lnTo>
                    <a:pt x="11794" y="9363"/>
                  </a:lnTo>
                  <a:cubicBezTo>
                    <a:pt x="11795" y="9347"/>
                    <a:pt x="11795" y="9332"/>
                    <a:pt x="11795" y="9318"/>
                  </a:cubicBezTo>
                  <a:cubicBezTo>
                    <a:pt x="11820" y="9318"/>
                    <a:pt x="11833" y="9331"/>
                    <a:pt x="11820" y="9356"/>
                  </a:cubicBezTo>
                  <a:cubicBezTo>
                    <a:pt x="11820" y="9356"/>
                    <a:pt x="11848" y="9328"/>
                    <a:pt x="11864" y="9328"/>
                  </a:cubicBezTo>
                  <a:cubicBezTo>
                    <a:pt x="11867" y="9328"/>
                    <a:pt x="11869" y="9329"/>
                    <a:pt x="11871" y="9331"/>
                  </a:cubicBezTo>
                  <a:cubicBezTo>
                    <a:pt x="11891" y="9341"/>
                    <a:pt x="11903" y="9360"/>
                    <a:pt x="11887" y="9360"/>
                  </a:cubicBezTo>
                  <a:cubicBezTo>
                    <a:pt x="11883" y="9360"/>
                    <a:pt x="11878" y="9358"/>
                    <a:pt x="11871" y="9356"/>
                  </a:cubicBezTo>
                  <a:cubicBezTo>
                    <a:pt x="11865" y="9348"/>
                    <a:pt x="11860" y="9344"/>
                    <a:pt x="11858" y="9344"/>
                  </a:cubicBezTo>
                  <a:lnTo>
                    <a:pt x="11858" y="9344"/>
                  </a:lnTo>
                  <a:cubicBezTo>
                    <a:pt x="11844" y="9344"/>
                    <a:pt x="11871" y="9436"/>
                    <a:pt x="11871" y="9457"/>
                  </a:cubicBezTo>
                  <a:lnTo>
                    <a:pt x="11846" y="9494"/>
                  </a:lnTo>
                  <a:cubicBezTo>
                    <a:pt x="11799" y="9485"/>
                    <a:pt x="11794" y="9427"/>
                    <a:pt x="11794" y="9372"/>
                  </a:cubicBezTo>
                  <a:lnTo>
                    <a:pt x="11794" y="9372"/>
                  </a:lnTo>
                  <a:cubicBezTo>
                    <a:pt x="11792" y="9376"/>
                    <a:pt x="11785" y="9377"/>
                    <a:pt x="11775" y="9377"/>
                  </a:cubicBezTo>
                  <a:cubicBezTo>
                    <a:pt x="11739" y="9377"/>
                    <a:pt x="11666" y="9356"/>
                    <a:pt x="11657" y="9356"/>
                  </a:cubicBezTo>
                  <a:lnTo>
                    <a:pt x="11657" y="9356"/>
                  </a:lnTo>
                  <a:cubicBezTo>
                    <a:pt x="11670" y="9432"/>
                    <a:pt x="11770" y="9381"/>
                    <a:pt x="11783" y="9432"/>
                  </a:cubicBezTo>
                  <a:lnTo>
                    <a:pt x="11795" y="9444"/>
                  </a:lnTo>
                  <a:cubicBezTo>
                    <a:pt x="11785" y="9447"/>
                    <a:pt x="11774" y="9449"/>
                    <a:pt x="11763" y="9449"/>
                  </a:cubicBezTo>
                  <a:cubicBezTo>
                    <a:pt x="11686" y="9449"/>
                    <a:pt x="11588" y="9382"/>
                    <a:pt x="11632" y="9306"/>
                  </a:cubicBezTo>
                  <a:cubicBezTo>
                    <a:pt x="11645" y="9276"/>
                    <a:pt x="11666" y="9263"/>
                    <a:pt x="11689" y="9263"/>
                  </a:cubicBezTo>
                  <a:close/>
                  <a:moveTo>
                    <a:pt x="9304" y="9293"/>
                  </a:moveTo>
                  <a:cubicBezTo>
                    <a:pt x="9309" y="9293"/>
                    <a:pt x="9313" y="9293"/>
                    <a:pt x="9318" y="9293"/>
                  </a:cubicBezTo>
                  <a:lnTo>
                    <a:pt x="9331" y="9306"/>
                  </a:lnTo>
                  <a:cubicBezTo>
                    <a:pt x="9440" y="9306"/>
                    <a:pt x="9491" y="9495"/>
                    <a:pt x="9356" y="9495"/>
                  </a:cubicBezTo>
                  <a:cubicBezTo>
                    <a:pt x="9352" y="9495"/>
                    <a:pt x="9348" y="9495"/>
                    <a:pt x="9343" y="9494"/>
                  </a:cubicBezTo>
                  <a:cubicBezTo>
                    <a:pt x="9234" y="9458"/>
                    <a:pt x="9183" y="9293"/>
                    <a:pt x="9304" y="9293"/>
                  </a:cubicBezTo>
                  <a:close/>
                  <a:moveTo>
                    <a:pt x="5164" y="9318"/>
                  </a:moveTo>
                  <a:cubicBezTo>
                    <a:pt x="5217" y="9318"/>
                    <a:pt x="5269" y="9364"/>
                    <a:pt x="5269" y="9432"/>
                  </a:cubicBezTo>
                  <a:lnTo>
                    <a:pt x="5118" y="9419"/>
                  </a:lnTo>
                  <a:lnTo>
                    <a:pt x="5118" y="9419"/>
                  </a:lnTo>
                  <a:cubicBezTo>
                    <a:pt x="5124" y="9469"/>
                    <a:pt x="5156" y="9476"/>
                    <a:pt x="5187" y="9476"/>
                  </a:cubicBezTo>
                  <a:cubicBezTo>
                    <a:pt x="5198" y="9476"/>
                    <a:pt x="5208" y="9475"/>
                    <a:pt x="5218" y="9475"/>
                  </a:cubicBezTo>
                  <a:cubicBezTo>
                    <a:pt x="5237" y="9475"/>
                    <a:pt x="5252" y="9478"/>
                    <a:pt x="5256" y="9494"/>
                  </a:cubicBezTo>
                  <a:cubicBezTo>
                    <a:pt x="5244" y="9501"/>
                    <a:pt x="5231" y="9504"/>
                    <a:pt x="5220" y="9504"/>
                  </a:cubicBezTo>
                  <a:cubicBezTo>
                    <a:pt x="5209" y="9504"/>
                    <a:pt x="5200" y="9501"/>
                    <a:pt x="5194" y="9494"/>
                  </a:cubicBezTo>
                  <a:cubicBezTo>
                    <a:pt x="5105" y="9494"/>
                    <a:pt x="5030" y="9381"/>
                    <a:pt x="5105" y="9318"/>
                  </a:cubicBezTo>
                  <a:lnTo>
                    <a:pt x="5105" y="9318"/>
                  </a:lnTo>
                  <a:lnTo>
                    <a:pt x="5118" y="9331"/>
                  </a:lnTo>
                  <a:cubicBezTo>
                    <a:pt x="5132" y="9322"/>
                    <a:pt x="5148" y="9318"/>
                    <a:pt x="5164" y="9318"/>
                  </a:cubicBezTo>
                  <a:close/>
                  <a:moveTo>
                    <a:pt x="4687" y="9321"/>
                  </a:moveTo>
                  <a:lnTo>
                    <a:pt x="4687" y="9321"/>
                  </a:lnTo>
                  <a:cubicBezTo>
                    <a:pt x="4751" y="9341"/>
                    <a:pt x="4742" y="9450"/>
                    <a:pt x="4753" y="9507"/>
                  </a:cubicBezTo>
                  <a:cubicBezTo>
                    <a:pt x="4673" y="9467"/>
                    <a:pt x="4714" y="9361"/>
                    <a:pt x="4687" y="9321"/>
                  </a:cubicBezTo>
                  <a:close/>
                  <a:moveTo>
                    <a:pt x="5294" y="9246"/>
                  </a:moveTo>
                  <a:lnTo>
                    <a:pt x="5294" y="9246"/>
                  </a:lnTo>
                  <a:cubicBezTo>
                    <a:pt x="5343" y="9269"/>
                    <a:pt x="5332" y="9437"/>
                    <a:pt x="5332" y="9507"/>
                  </a:cubicBezTo>
                  <a:cubicBezTo>
                    <a:pt x="5285" y="9495"/>
                    <a:pt x="5293" y="9329"/>
                    <a:pt x="5294" y="9246"/>
                  </a:cubicBezTo>
                  <a:close/>
                  <a:moveTo>
                    <a:pt x="9486" y="9313"/>
                  </a:moveTo>
                  <a:cubicBezTo>
                    <a:pt x="9499" y="9313"/>
                    <a:pt x="9503" y="9325"/>
                    <a:pt x="9494" y="9344"/>
                  </a:cubicBezTo>
                  <a:lnTo>
                    <a:pt x="9507" y="9331"/>
                  </a:lnTo>
                  <a:lnTo>
                    <a:pt x="9519" y="9331"/>
                  </a:lnTo>
                  <a:lnTo>
                    <a:pt x="9532" y="9344"/>
                  </a:lnTo>
                  <a:lnTo>
                    <a:pt x="9557" y="9344"/>
                  </a:lnTo>
                  <a:cubicBezTo>
                    <a:pt x="9570" y="9344"/>
                    <a:pt x="9582" y="9356"/>
                    <a:pt x="9595" y="9356"/>
                  </a:cubicBezTo>
                  <a:lnTo>
                    <a:pt x="9708" y="9356"/>
                  </a:lnTo>
                  <a:cubicBezTo>
                    <a:pt x="9771" y="9381"/>
                    <a:pt x="9771" y="9419"/>
                    <a:pt x="9783" y="9532"/>
                  </a:cubicBezTo>
                  <a:cubicBezTo>
                    <a:pt x="9708" y="9520"/>
                    <a:pt x="9758" y="9369"/>
                    <a:pt x="9695" y="9369"/>
                  </a:cubicBezTo>
                  <a:lnTo>
                    <a:pt x="9670" y="9369"/>
                  </a:lnTo>
                  <a:cubicBezTo>
                    <a:pt x="9607" y="9381"/>
                    <a:pt x="9645" y="9469"/>
                    <a:pt x="9645" y="9520"/>
                  </a:cubicBezTo>
                  <a:cubicBezTo>
                    <a:pt x="9582" y="9507"/>
                    <a:pt x="9620" y="9406"/>
                    <a:pt x="9582" y="9369"/>
                  </a:cubicBezTo>
                  <a:lnTo>
                    <a:pt x="9532" y="9356"/>
                  </a:lnTo>
                  <a:cubicBezTo>
                    <a:pt x="9494" y="9381"/>
                    <a:pt x="9519" y="9457"/>
                    <a:pt x="9532" y="9494"/>
                  </a:cubicBezTo>
                  <a:lnTo>
                    <a:pt x="9494" y="9494"/>
                  </a:lnTo>
                  <a:cubicBezTo>
                    <a:pt x="9494" y="9444"/>
                    <a:pt x="9482" y="9381"/>
                    <a:pt x="9469" y="9318"/>
                  </a:cubicBezTo>
                  <a:cubicBezTo>
                    <a:pt x="9476" y="9315"/>
                    <a:pt x="9482" y="9313"/>
                    <a:pt x="9486" y="9313"/>
                  </a:cubicBezTo>
                  <a:close/>
                  <a:moveTo>
                    <a:pt x="5569" y="9345"/>
                  </a:moveTo>
                  <a:cubicBezTo>
                    <a:pt x="5621" y="9345"/>
                    <a:pt x="5671" y="9390"/>
                    <a:pt x="5671" y="9457"/>
                  </a:cubicBezTo>
                  <a:lnTo>
                    <a:pt x="5520" y="9444"/>
                  </a:lnTo>
                  <a:lnTo>
                    <a:pt x="5520" y="9444"/>
                  </a:lnTo>
                  <a:cubicBezTo>
                    <a:pt x="5533" y="9545"/>
                    <a:pt x="5646" y="9469"/>
                    <a:pt x="5659" y="9532"/>
                  </a:cubicBezTo>
                  <a:cubicBezTo>
                    <a:pt x="5652" y="9533"/>
                    <a:pt x="5645" y="9534"/>
                    <a:pt x="5638" y="9534"/>
                  </a:cubicBezTo>
                  <a:cubicBezTo>
                    <a:pt x="5559" y="9534"/>
                    <a:pt x="5438" y="9472"/>
                    <a:pt x="5495" y="9369"/>
                  </a:cubicBezTo>
                  <a:lnTo>
                    <a:pt x="5495" y="9369"/>
                  </a:lnTo>
                  <a:lnTo>
                    <a:pt x="5495" y="9381"/>
                  </a:lnTo>
                  <a:cubicBezTo>
                    <a:pt x="5516" y="9356"/>
                    <a:pt x="5543" y="9345"/>
                    <a:pt x="5569" y="9345"/>
                  </a:cubicBezTo>
                  <a:close/>
                  <a:moveTo>
                    <a:pt x="9839" y="9364"/>
                  </a:moveTo>
                  <a:cubicBezTo>
                    <a:pt x="9852" y="9364"/>
                    <a:pt x="9859" y="9375"/>
                    <a:pt x="9859" y="9394"/>
                  </a:cubicBezTo>
                  <a:cubicBezTo>
                    <a:pt x="9859" y="9394"/>
                    <a:pt x="9859" y="9394"/>
                    <a:pt x="9871" y="9406"/>
                  </a:cubicBezTo>
                  <a:lnTo>
                    <a:pt x="9909" y="9406"/>
                  </a:lnTo>
                  <a:cubicBezTo>
                    <a:pt x="9922" y="9406"/>
                    <a:pt x="9934" y="9406"/>
                    <a:pt x="9934" y="9419"/>
                  </a:cubicBezTo>
                  <a:lnTo>
                    <a:pt x="9972" y="9419"/>
                  </a:lnTo>
                  <a:cubicBezTo>
                    <a:pt x="9947" y="9444"/>
                    <a:pt x="9985" y="9532"/>
                    <a:pt x="9985" y="9557"/>
                  </a:cubicBezTo>
                  <a:cubicBezTo>
                    <a:pt x="9922" y="9557"/>
                    <a:pt x="9959" y="9457"/>
                    <a:pt x="9922" y="9419"/>
                  </a:cubicBezTo>
                  <a:lnTo>
                    <a:pt x="9871" y="9406"/>
                  </a:lnTo>
                  <a:cubicBezTo>
                    <a:pt x="9834" y="9432"/>
                    <a:pt x="9859" y="9507"/>
                    <a:pt x="9871" y="9545"/>
                  </a:cubicBezTo>
                  <a:cubicBezTo>
                    <a:pt x="9796" y="9532"/>
                    <a:pt x="9834" y="9419"/>
                    <a:pt x="9821" y="9369"/>
                  </a:cubicBezTo>
                  <a:cubicBezTo>
                    <a:pt x="9828" y="9365"/>
                    <a:pt x="9834" y="9364"/>
                    <a:pt x="9839" y="9364"/>
                  </a:cubicBezTo>
                  <a:close/>
                  <a:moveTo>
                    <a:pt x="5710" y="9362"/>
                  </a:moveTo>
                  <a:cubicBezTo>
                    <a:pt x="5752" y="9387"/>
                    <a:pt x="5695" y="9485"/>
                    <a:pt x="5772" y="9507"/>
                  </a:cubicBezTo>
                  <a:cubicBezTo>
                    <a:pt x="5781" y="9511"/>
                    <a:pt x="5788" y="9513"/>
                    <a:pt x="5795" y="9513"/>
                  </a:cubicBezTo>
                  <a:cubicBezTo>
                    <a:pt x="5842" y="9513"/>
                    <a:pt x="5822" y="9402"/>
                    <a:pt x="5822" y="9369"/>
                  </a:cubicBezTo>
                  <a:cubicBezTo>
                    <a:pt x="5898" y="9369"/>
                    <a:pt x="5860" y="9482"/>
                    <a:pt x="5873" y="9545"/>
                  </a:cubicBezTo>
                  <a:cubicBezTo>
                    <a:pt x="5860" y="9545"/>
                    <a:pt x="5847" y="9532"/>
                    <a:pt x="5835" y="9520"/>
                  </a:cubicBezTo>
                  <a:cubicBezTo>
                    <a:pt x="5819" y="9548"/>
                    <a:pt x="5805" y="9559"/>
                    <a:pt x="5792" y="9559"/>
                  </a:cubicBezTo>
                  <a:cubicBezTo>
                    <a:pt x="5747" y="9559"/>
                    <a:pt x="5717" y="9421"/>
                    <a:pt x="5710" y="9362"/>
                  </a:cubicBezTo>
                  <a:close/>
                  <a:moveTo>
                    <a:pt x="10022" y="9406"/>
                  </a:moveTo>
                  <a:cubicBezTo>
                    <a:pt x="10085" y="9419"/>
                    <a:pt x="10085" y="9457"/>
                    <a:pt x="10098" y="9570"/>
                  </a:cubicBezTo>
                  <a:cubicBezTo>
                    <a:pt x="10047" y="9557"/>
                    <a:pt x="10060" y="9520"/>
                    <a:pt x="10047" y="9469"/>
                  </a:cubicBezTo>
                  <a:cubicBezTo>
                    <a:pt x="10047" y="9444"/>
                    <a:pt x="10041" y="9428"/>
                    <a:pt x="10032" y="9419"/>
                  </a:cubicBezTo>
                  <a:lnTo>
                    <a:pt x="10035" y="9419"/>
                  </a:lnTo>
                  <a:lnTo>
                    <a:pt x="10027" y="9415"/>
                  </a:lnTo>
                  <a:lnTo>
                    <a:pt x="10027" y="9415"/>
                  </a:lnTo>
                  <a:cubicBezTo>
                    <a:pt x="10023" y="9412"/>
                    <a:pt x="10019" y="9410"/>
                    <a:pt x="10014" y="9409"/>
                  </a:cubicBezTo>
                  <a:lnTo>
                    <a:pt x="10014" y="9409"/>
                  </a:lnTo>
                  <a:lnTo>
                    <a:pt x="10010" y="9406"/>
                  </a:lnTo>
                  <a:close/>
                  <a:moveTo>
                    <a:pt x="6363" y="9406"/>
                  </a:moveTo>
                  <a:cubicBezTo>
                    <a:pt x="6451" y="9406"/>
                    <a:pt x="6426" y="9520"/>
                    <a:pt x="6438" y="9582"/>
                  </a:cubicBezTo>
                  <a:lnTo>
                    <a:pt x="6413" y="9582"/>
                  </a:lnTo>
                  <a:cubicBezTo>
                    <a:pt x="6350" y="9582"/>
                    <a:pt x="6376" y="9469"/>
                    <a:pt x="6363" y="9406"/>
                  </a:cubicBezTo>
                  <a:close/>
                  <a:moveTo>
                    <a:pt x="8425" y="9532"/>
                  </a:moveTo>
                  <a:cubicBezTo>
                    <a:pt x="8476" y="9545"/>
                    <a:pt x="8425" y="9582"/>
                    <a:pt x="8425" y="9582"/>
                  </a:cubicBezTo>
                  <a:lnTo>
                    <a:pt x="8425" y="9570"/>
                  </a:lnTo>
                  <a:cubicBezTo>
                    <a:pt x="8425" y="9570"/>
                    <a:pt x="8375" y="9532"/>
                    <a:pt x="8425" y="9532"/>
                  </a:cubicBezTo>
                  <a:close/>
                  <a:moveTo>
                    <a:pt x="6480" y="9414"/>
                  </a:moveTo>
                  <a:cubicBezTo>
                    <a:pt x="6494" y="9414"/>
                    <a:pt x="6501" y="9428"/>
                    <a:pt x="6501" y="9457"/>
                  </a:cubicBezTo>
                  <a:cubicBezTo>
                    <a:pt x="6501" y="9457"/>
                    <a:pt x="6531" y="9417"/>
                    <a:pt x="6547" y="9417"/>
                  </a:cubicBezTo>
                  <a:cubicBezTo>
                    <a:pt x="6548" y="9417"/>
                    <a:pt x="6550" y="9418"/>
                    <a:pt x="6552" y="9419"/>
                  </a:cubicBezTo>
                  <a:cubicBezTo>
                    <a:pt x="6577" y="9432"/>
                    <a:pt x="6577" y="9457"/>
                    <a:pt x="6552" y="9457"/>
                  </a:cubicBezTo>
                  <a:cubicBezTo>
                    <a:pt x="6549" y="9456"/>
                    <a:pt x="6546" y="9456"/>
                    <a:pt x="6544" y="9456"/>
                  </a:cubicBezTo>
                  <a:cubicBezTo>
                    <a:pt x="6504" y="9456"/>
                    <a:pt x="6527" y="9547"/>
                    <a:pt x="6539" y="9582"/>
                  </a:cubicBezTo>
                  <a:lnTo>
                    <a:pt x="6514" y="9595"/>
                  </a:lnTo>
                  <a:cubicBezTo>
                    <a:pt x="6451" y="9595"/>
                    <a:pt x="6476" y="9482"/>
                    <a:pt x="6464" y="9419"/>
                  </a:cubicBezTo>
                  <a:cubicBezTo>
                    <a:pt x="6470" y="9416"/>
                    <a:pt x="6475" y="9414"/>
                    <a:pt x="6480" y="9414"/>
                  </a:cubicBezTo>
                  <a:close/>
                  <a:moveTo>
                    <a:pt x="6627" y="9419"/>
                  </a:moveTo>
                  <a:cubicBezTo>
                    <a:pt x="6702" y="9419"/>
                    <a:pt x="6677" y="9532"/>
                    <a:pt x="6677" y="9595"/>
                  </a:cubicBezTo>
                  <a:cubicBezTo>
                    <a:pt x="6602" y="9595"/>
                    <a:pt x="6627" y="9482"/>
                    <a:pt x="6627" y="9419"/>
                  </a:cubicBezTo>
                  <a:close/>
                  <a:moveTo>
                    <a:pt x="10213" y="9423"/>
                  </a:moveTo>
                  <a:cubicBezTo>
                    <a:pt x="10265" y="9423"/>
                    <a:pt x="10329" y="9467"/>
                    <a:pt x="10337" y="9532"/>
                  </a:cubicBezTo>
                  <a:cubicBezTo>
                    <a:pt x="10342" y="9585"/>
                    <a:pt x="10309" y="9607"/>
                    <a:pt x="10270" y="9607"/>
                  </a:cubicBezTo>
                  <a:cubicBezTo>
                    <a:pt x="10216" y="9607"/>
                    <a:pt x="10148" y="9565"/>
                    <a:pt x="10148" y="9507"/>
                  </a:cubicBezTo>
                  <a:cubicBezTo>
                    <a:pt x="10143" y="9448"/>
                    <a:pt x="10174" y="9423"/>
                    <a:pt x="10213" y="9423"/>
                  </a:cubicBezTo>
                  <a:close/>
                  <a:moveTo>
                    <a:pt x="5960" y="9389"/>
                  </a:moveTo>
                  <a:cubicBezTo>
                    <a:pt x="5978" y="9389"/>
                    <a:pt x="5982" y="9401"/>
                    <a:pt x="5973" y="9419"/>
                  </a:cubicBezTo>
                  <a:lnTo>
                    <a:pt x="6023" y="9419"/>
                  </a:lnTo>
                  <a:cubicBezTo>
                    <a:pt x="6036" y="9419"/>
                    <a:pt x="6036" y="9432"/>
                    <a:pt x="6049" y="9432"/>
                  </a:cubicBezTo>
                  <a:lnTo>
                    <a:pt x="6174" y="9432"/>
                  </a:lnTo>
                  <a:cubicBezTo>
                    <a:pt x="6225" y="9457"/>
                    <a:pt x="6225" y="9494"/>
                    <a:pt x="6237" y="9608"/>
                  </a:cubicBezTo>
                  <a:cubicBezTo>
                    <a:pt x="6162" y="9608"/>
                    <a:pt x="6225" y="9457"/>
                    <a:pt x="6162" y="9444"/>
                  </a:cubicBezTo>
                  <a:lnTo>
                    <a:pt x="6124" y="9444"/>
                  </a:lnTo>
                  <a:cubicBezTo>
                    <a:pt x="6074" y="9469"/>
                    <a:pt x="6111" y="9557"/>
                    <a:pt x="6111" y="9595"/>
                  </a:cubicBezTo>
                  <a:cubicBezTo>
                    <a:pt x="6036" y="9595"/>
                    <a:pt x="6086" y="9482"/>
                    <a:pt x="6049" y="9444"/>
                  </a:cubicBezTo>
                  <a:lnTo>
                    <a:pt x="5986" y="9444"/>
                  </a:lnTo>
                  <a:cubicBezTo>
                    <a:pt x="5984" y="9443"/>
                    <a:pt x="5983" y="9443"/>
                    <a:pt x="5981" y="9443"/>
                  </a:cubicBezTo>
                  <a:cubicBezTo>
                    <a:pt x="5964" y="9443"/>
                    <a:pt x="5986" y="9521"/>
                    <a:pt x="5986" y="9545"/>
                  </a:cubicBezTo>
                  <a:lnTo>
                    <a:pt x="5986" y="9570"/>
                  </a:lnTo>
                  <a:cubicBezTo>
                    <a:pt x="5923" y="9570"/>
                    <a:pt x="5948" y="9457"/>
                    <a:pt x="5935" y="9394"/>
                  </a:cubicBezTo>
                  <a:cubicBezTo>
                    <a:pt x="5946" y="9390"/>
                    <a:pt x="5954" y="9389"/>
                    <a:pt x="5960" y="9389"/>
                  </a:cubicBezTo>
                  <a:close/>
                  <a:moveTo>
                    <a:pt x="6728" y="9432"/>
                  </a:moveTo>
                  <a:cubicBezTo>
                    <a:pt x="6816" y="9444"/>
                    <a:pt x="6715" y="9557"/>
                    <a:pt x="6803" y="9582"/>
                  </a:cubicBezTo>
                  <a:cubicBezTo>
                    <a:pt x="6815" y="9587"/>
                    <a:pt x="6825" y="9589"/>
                    <a:pt x="6833" y="9589"/>
                  </a:cubicBezTo>
                  <a:cubicBezTo>
                    <a:pt x="6895" y="9589"/>
                    <a:pt x="6866" y="9477"/>
                    <a:pt x="6866" y="9444"/>
                  </a:cubicBezTo>
                  <a:cubicBezTo>
                    <a:pt x="6929" y="9444"/>
                    <a:pt x="6904" y="9520"/>
                    <a:pt x="6916" y="9570"/>
                  </a:cubicBezTo>
                  <a:lnTo>
                    <a:pt x="6916" y="9620"/>
                  </a:lnTo>
                  <a:cubicBezTo>
                    <a:pt x="6906" y="9624"/>
                    <a:pt x="6898" y="9625"/>
                    <a:pt x="6891" y="9625"/>
                  </a:cubicBezTo>
                  <a:cubicBezTo>
                    <a:pt x="6874" y="9625"/>
                    <a:pt x="6869" y="9613"/>
                    <a:pt x="6879" y="9595"/>
                  </a:cubicBezTo>
                  <a:cubicBezTo>
                    <a:pt x="6850" y="9595"/>
                    <a:pt x="6829" y="9616"/>
                    <a:pt x="6799" y="9616"/>
                  </a:cubicBezTo>
                  <a:cubicBezTo>
                    <a:pt x="6789" y="9616"/>
                    <a:pt x="6778" y="9614"/>
                    <a:pt x="6765" y="9608"/>
                  </a:cubicBezTo>
                  <a:cubicBezTo>
                    <a:pt x="6728" y="9582"/>
                    <a:pt x="6728" y="9482"/>
                    <a:pt x="6728" y="9432"/>
                  </a:cubicBezTo>
                  <a:close/>
                  <a:moveTo>
                    <a:pt x="6929" y="9457"/>
                  </a:moveTo>
                  <a:cubicBezTo>
                    <a:pt x="6967" y="9457"/>
                    <a:pt x="6979" y="9469"/>
                    <a:pt x="6967" y="9494"/>
                  </a:cubicBezTo>
                  <a:cubicBezTo>
                    <a:pt x="6967" y="9494"/>
                    <a:pt x="6991" y="9462"/>
                    <a:pt x="7013" y="9462"/>
                  </a:cubicBezTo>
                  <a:cubicBezTo>
                    <a:pt x="7019" y="9462"/>
                    <a:pt x="7024" y="9464"/>
                    <a:pt x="7029" y="9469"/>
                  </a:cubicBezTo>
                  <a:cubicBezTo>
                    <a:pt x="7042" y="9482"/>
                    <a:pt x="7055" y="9494"/>
                    <a:pt x="7029" y="9494"/>
                  </a:cubicBezTo>
                  <a:cubicBezTo>
                    <a:pt x="7027" y="9494"/>
                    <a:pt x="7024" y="9493"/>
                    <a:pt x="7022" y="9493"/>
                  </a:cubicBezTo>
                  <a:cubicBezTo>
                    <a:pt x="6982" y="9493"/>
                    <a:pt x="7004" y="9597"/>
                    <a:pt x="7004" y="9633"/>
                  </a:cubicBezTo>
                  <a:lnTo>
                    <a:pt x="6979" y="9645"/>
                  </a:lnTo>
                  <a:cubicBezTo>
                    <a:pt x="6916" y="9645"/>
                    <a:pt x="6941" y="9520"/>
                    <a:pt x="6929" y="9457"/>
                  </a:cubicBezTo>
                  <a:close/>
                  <a:moveTo>
                    <a:pt x="10500" y="9406"/>
                  </a:moveTo>
                  <a:cubicBezTo>
                    <a:pt x="10563" y="9419"/>
                    <a:pt x="10550" y="9595"/>
                    <a:pt x="10563" y="9658"/>
                  </a:cubicBezTo>
                  <a:cubicBezTo>
                    <a:pt x="10538" y="9658"/>
                    <a:pt x="10525" y="9633"/>
                    <a:pt x="10525" y="9620"/>
                  </a:cubicBezTo>
                  <a:cubicBezTo>
                    <a:pt x="10513" y="9642"/>
                    <a:pt x="10496" y="9650"/>
                    <a:pt x="10478" y="9650"/>
                  </a:cubicBezTo>
                  <a:cubicBezTo>
                    <a:pt x="10422" y="9650"/>
                    <a:pt x="10352" y="9567"/>
                    <a:pt x="10362" y="9520"/>
                  </a:cubicBezTo>
                  <a:lnTo>
                    <a:pt x="10362" y="9520"/>
                  </a:lnTo>
                  <a:lnTo>
                    <a:pt x="10374" y="9532"/>
                  </a:lnTo>
                  <a:cubicBezTo>
                    <a:pt x="10379" y="9488"/>
                    <a:pt x="10394" y="9474"/>
                    <a:pt x="10413" y="9474"/>
                  </a:cubicBezTo>
                  <a:cubicBezTo>
                    <a:pt x="10442" y="9474"/>
                    <a:pt x="10482" y="9507"/>
                    <a:pt x="10513" y="9507"/>
                  </a:cubicBezTo>
                  <a:lnTo>
                    <a:pt x="10500" y="9406"/>
                  </a:lnTo>
                  <a:close/>
                  <a:moveTo>
                    <a:pt x="3311" y="9618"/>
                  </a:moveTo>
                  <a:cubicBezTo>
                    <a:pt x="3316" y="9618"/>
                    <a:pt x="3320" y="9620"/>
                    <a:pt x="3320" y="9620"/>
                  </a:cubicBezTo>
                  <a:lnTo>
                    <a:pt x="3345" y="9645"/>
                  </a:lnTo>
                  <a:cubicBezTo>
                    <a:pt x="3345" y="9645"/>
                    <a:pt x="3323" y="9662"/>
                    <a:pt x="3308" y="9662"/>
                  </a:cubicBezTo>
                  <a:cubicBezTo>
                    <a:pt x="3300" y="9662"/>
                    <a:pt x="3295" y="9658"/>
                    <a:pt x="3295" y="9645"/>
                  </a:cubicBezTo>
                  <a:cubicBezTo>
                    <a:pt x="3295" y="9623"/>
                    <a:pt x="3304" y="9618"/>
                    <a:pt x="3311" y="9618"/>
                  </a:cubicBezTo>
                  <a:close/>
                  <a:moveTo>
                    <a:pt x="7140" y="9477"/>
                  </a:moveTo>
                  <a:cubicBezTo>
                    <a:pt x="7186" y="9477"/>
                    <a:pt x="7236" y="9516"/>
                    <a:pt x="7243" y="9570"/>
                  </a:cubicBezTo>
                  <a:cubicBezTo>
                    <a:pt x="7243" y="9578"/>
                    <a:pt x="7229" y="9581"/>
                    <a:pt x="7210" y="9581"/>
                  </a:cubicBezTo>
                  <a:cubicBezTo>
                    <a:pt x="7171" y="9581"/>
                    <a:pt x="7109" y="9570"/>
                    <a:pt x="7092" y="9570"/>
                  </a:cubicBezTo>
                  <a:cubicBezTo>
                    <a:pt x="7130" y="9658"/>
                    <a:pt x="7231" y="9595"/>
                    <a:pt x="7256" y="9645"/>
                  </a:cubicBezTo>
                  <a:lnTo>
                    <a:pt x="7231" y="9658"/>
                  </a:lnTo>
                  <a:cubicBezTo>
                    <a:pt x="7219" y="9662"/>
                    <a:pt x="7206" y="9663"/>
                    <a:pt x="7193" y="9663"/>
                  </a:cubicBezTo>
                  <a:cubicBezTo>
                    <a:pt x="7118" y="9663"/>
                    <a:pt x="7024" y="9607"/>
                    <a:pt x="7067" y="9532"/>
                  </a:cubicBezTo>
                  <a:cubicBezTo>
                    <a:pt x="7082" y="9493"/>
                    <a:pt x="7110" y="9477"/>
                    <a:pt x="7140" y="9477"/>
                  </a:cubicBezTo>
                  <a:close/>
                  <a:moveTo>
                    <a:pt x="10666" y="9509"/>
                  </a:moveTo>
                  <a:cubicBezTo>
                    <a:pt x="10718" y="9509"/>
                    <a:pt x="10782" y="9554"/>
                    <a:pt x="10789" y="9620"/>
                  </a:cubicBezTo>
                  <a:cubicBezTo>
                    <a:pt x="10789" y="9665"/>
                    <a:pt x="10758" y="9684"/>
                    <a:pt x="10720" y="9684"/>
                  </a:cubicBezTo>
                  <a:cubicBezTo>
                    <a:pt x="10662" y="9684"/>
                    <a:pt x="10588" y="9638"/>
                    <a:pt x="10588" y="9570"/>
                  </a:cubicBezTo>
                  <a:lnTo>
                    <a:pt x="10588" y="9570"/>
                  </a:lnTo>
                  <a:lnTo>
                    <a:pt x="10601" y="9582"/>
                  </a:lnTo>
                  <a:cubicBezTo>
                    <a:pt x="10601" y="9531"/>
                    <a:pt x="10631" y="9509"/>
                    <a:pt x="10666" y="9509"/>
                  </a:cubicBezTo>
                  <a:close/>
                  <a:moveTo>
                    <a:pt x="7495" y="9419"/>
                  </a:moveTo>
                  <a:cubicBezTo>
                    <a:pt x="7570" y="9419"/>
                    <a:pt x="7545" y="9620"/>
                    <a:pt x="7558" y="9683"/>
                  </a:cubicBezTo>
                  <a:cubicBezTo>
                    <a:pt x="7551" y="9686"/>
                    <a:pt x="7546" y="9688"/>
                    <a:pt x="7541" y="9688"/>
                  </a:cubicBezTo>
                  <a:cubicBezTo>
                    <a:pt x="7527" y="9688"/>
                    <a:pt x="7520" y="9674"/>
                    <a:pt x="7520" y="9645"/>
                  </a:cubicBezTo>
                  <a:cubicBezTo>
                    <a:pt x="7520" y="9658"/>
                    <a:pt x="7507" y="9683"/>
                    <a:pt x="7470" y="9683"/>
                  </a:cubicBezTo>
                  <a:lnTo>
                    <a:pt x="7457" y="9683"/>
                  </a:lnTo>
                  <a:cubicBezTo>
                    <a:pt x="7369" y="9683"/>
                    <a:pt x="7331" y="9595"/>
                    <a:pt x="7369" y="9532"/>
                  </a:cubicBezTo>
                  <a:cubicBezTo>
                    <a:pt x="7386" y="9507"/>
                    <a:pt x="7401" y="9499"/>
                    <a:pt x="7416" y="9499"/>
                  </a:cubicBezTo>
                  <a:cubicBezTo>
                    <a:pt x="7446" y="9499"/>
                    <a:pt x="7474" y="9532"/>
                    <a:pt x="7507" y="9532"/>
                  </a:cubicBezTo>
                  <a:lnTo>
                    <a:pt x="7495" y="9419"/>
                  </a:lnTo>
                  <a:close/>
                  <a:moveTo>
                    <a:pt x="7847" y="9444"/>
                  </a:moveTo>
                  <a:cubicBezTo>
                    <a:pt x="7922" y="9444"/>
                    <a:pt x="7897" y="9645"/>
                    <a:pt x="7910" y="9708"/>
                  </a:cubicBezTo>
                  <a:cubicBezTo>
                    <a:pt x="7907" y="9709"/>
                    <a:pt x="7905" y="9709"/>
                    <a:pt x="7903" y="9709"/>
                  </a:cubicBezTo>
                  <a:cubicBezTo>
                    <a:pt x="7835" y="9709"/>
                    <a:pt x="7847" y="9530"/>
                    <a:pt x="7847" y="9457"/>
                  </a:cubicBezTo>
                  <a:lnTo>
                    <a:pt x="7847" y="9444"/>
                  </a:lnTo>
                  <a:close/>
                  <a:moveTo>
                    <a:pt x="7708" y="9520"/>
                  </a:moveTo>
                  <a:lnTo>
                    <a:pt x="7708" y="9532"/>
                  </a:lnTo>
                  <a:cubicBezTo>
                    <a:pt x="7830" y="9532"/>
                    <a:pt x="7858" y="9721"/>
                    <a:pt x="7733" y="9721"/>
                  </a:cubicBezTo>
                  <a:cubicBezTo>
                    <a:pt x="7729" y="9721"/>
                    <a:pt x="7725" y="9721"/>
                    <a:pt x="7721" y="9721"/>
                  </a:cubicBezTo>
                  <a:cubicBezTo>
                    <a:pt x="7595" y="9708"/>
                    <a:pt x="7570" y="9520"/>
                    <a:pt x="7708" y="9520"/>
                  </a:cubicBezTo>
                  <a:close/>
                  <a:moveTo>
                    <a:pt x="8025" y="9554"/>
                  </a:moveTo>
                  <a:cubicBezTo>
                    <a:pt x="8078" y="9554"/>
                    <a:pt x="8141" y="9594"/>
                    <a:pt x="8149" y="9658"/>
                  </a:cubicBezTo>
                  <a:cubicBezTo>
                    <a:pt x="8155" y="9707"/>
                    <a:pt x="8107" y="9732"/>
                    <a:pt x="8057" y="9732"/>
                  </a:cubicBezTo>
                  <a:cubicBezTo>
                    <a:pt x="8004" y="9732"/>
                    <a:pt x="7947" y="9704"/>
                    <a:pt x="7947" y="9645"/>
                  </a:cubicBezTo>
                  <a:lnTo>
                    <a:pt x="7947" y="9633"/>
                  </a:lnTo>
                  <a:cubicBezTo>
                    <a:pt x="7947" y="9578"/>
                    <a:pt x="7983" y="9554"/>
                    <a:pt x="8025" y="9554"/>
                  </a:cubicBezTo>
                  <a:close/>
                  <a:moveTo>
                    <a:pt x="11014" y="9560"/>
                  </a:moveTo>
                  <a:cubicBezTo>
                    <a:pt x="11033" y="9560"/>
                    <a:pt x="11045" y="9567"/>
                    <a:pt x="11041" y="9582"/>
                  </a:cubicBezTo>
                  <a:lnTo>
                    <a:pt x="11041" y="9608"/>
                  </a:lnTo>
                  <a:lnTo>
                    <a:pt x="11003" y="9595"/>
                  </a:lnTo>
                  <a:cubicBezTo>
                    <a:pt x="10996" y="9594"/>
                    <a:pt x="10990" y="9593"/>
                    <a:pt x="10985" y="9593"/>
                  </a:cubicBezTo>
                  <a:cubicBezTo>
                    <a:pt x="10938" y="9593"/>
                    <a:pt x="10930" y="9638"/>
                    <a:pt x="10953" y="9683"/>
                  </a:cubicBezTo>
                  <a:cubicBezTo>
                    <a:pt x="10978" y="9721"/>
                    <a:pt x="11041" y="9696"/>
                    <a:pt x="11066" y="9746"/>
                  </a:cubicBezTo>
                  <a:cubicBezTo>
                    <a:pt x="11059" y="9747"/>
                    <a:pt x="11052" y="9748"/>
                    <a:pt x="11045" y="9748"/>
                  </a:cubicBezTo>
                  <a:cubicBezTo>
                    <a:pt x="10983" y="9748"/>
                    <a:pt x="10902" y="9702"/>
                    <a:pt x="10902" y="9645"/>
                  </a:cubicBezTo>
                  <a:cubicBezTo>
                    <a:pt x="10902" y="9594"/>
                    <a:pt x="10974" y="9560"/>
                    <a:pt x="11014" y="9560"/>
                  </a:cubicBezTo>
                  <a:close/>
                  <a:moveTo>
                    <a:pt x="8186" y="9570"/>
                  </a:moveTo>
                  <a:cubicBezTo>
                    <a:pt x="8211" y="9570"/>
                    <a:pt x="8224" y="9582"/>
                    <a:pt x="8224" y="9608"/>
                  </a:cubicBezTo>
                  <a:cubicBezTo>
                    <a:pt x="8224" y="9608"/>
                    <a:pt x="8252" y="9580"/>
                    <a:pt x="8268" y="9580"/>
                  </a:cubicBezTo>
                  <a:cubicBezTo>
                    <a:pt x="8270" y="9580"/>
                    <a:pt x="8273" y="9581"/>
                    <a:pt x="8274" y="9582"/>
                  </a:cubicBezTo>
                  <a:cubicBezTo>
                    <a:pt x="8285" y="9593"/>
                    <a:pt x="8295" y="9611"/>
                    <a:pt x="8285" y="9611"/>
                  </a:cubicBezTo>
                  <a:cubicBezTo>
                    <a:pt x="8283" y="9611"/>
                    <a:pt x="8279" y="9610"/>
                    <a:pt x="8274" y="9608"/>
                  </a:cubicBezTo>
                  <a:cubicBezTo>
                    <a:pt x="8199" y="9608"/>
                    <a:pt x="8224" y="9721"/>
                    <a:pt x="8237" y="9758"/>
                  </a:cubicBezTo>
                  <a:cubicBezTo>
                    <a:pt x="8174" y="9758"/>
                    <a:pt x="8199" y="9633"/>
                    <a:pt x="8186" y="9570"/>
                  </a:cubicBezTo>
                  <a:close/>
                  <a:moveTo>
                    <a:pt x="5721" y="9724"/>
                  </a:moveTo>
                  <a:cubicBezTo>
                    <a:pt x="5729" y="9724"/>
                    <a:pt x="5734" y="9729"/>
                    <a:pt x="5734" y="9746"/>
                  </a:cubicBezTo>
                  <a:cubicBezTo>
                    <a:pt x="5734" y="9756"/>
                    <a:pt x="5732" y="9760"/>
                    <a:pt x="5730" y="9760"/>
                  </a:cubicBezTo>
                  <a:cubicBezTo>
                    <a:pt x="5722" y="9760"/>
                    <a:pt x="5709" y="9733"/>
                    <a:pt x="5709" y="9733"/>
                  </a:cubicBezTo>
                  <a:lnTo>
                    <a:pt x="5684" y="9746"/>
                  </a:lnTo>
                  <a:cubicBezTo>
                    <a:pt x="5684" y="9746"/>
                    <a:pt x="5706" y="9724"/>
                    <a:pt x="5721" y="9724"/>
                  </a:cubicBezTo>
                  <a:close/>
                  <a:moveTo>
                    <a:pt x="11152" y="9582"/>
                  </a:moveTo>
                  <a:cubicBezTo>
                    <a:pt x="11157" y="9582"/>
                    <a:pt x="11161" y="9582"/>
                    <a:pt x="11167" y="9582"/>
                  </a:cubicBezTo>
                  <a:lnTo>
                    <a:pt x="11167" y="9595"/>
                  </a:lnTo>
                  <a:cubicBezTo>
                    <a:pt x="11273" y="9595"/>
                    <a:pt x="11324" y="9773"/>
                    <a:pt x="11204" y="9773"/>
                  </a:cubicBezTo>
                  <a:cubicBezTo>
                    <a:pt x="11196" y="9773"/>
                    <a:pt x="11188" y="9773"/>
                    <a:pt x="11179" y="9771"/>
                  </a:cubicBezTo>
                  <a:cubicBezTo>
                    <a:pt x="11082" y="9735"/>
                    <a:pt x="11032" y="9582"/>
                    <a:pt x="11152" y="9582"/>
                  </a:cubicBezTo>
                  <a:close/>
                  <a:moveTo>
                    <a:pt x="5580" y="9770"/>
                  </a:moveTo>
                  <a:cubicBezTo>
                    <a:pt x="5580" y="9774"/>
                    <a:pt x="5582" y="9779"/>
                    <a:pt x="5583" y="9784"/>
                  </a:cubicBezTo>
                  <a:lnTo>
                    <a:pt x="5583" y="9771"/>
                  </a:lnTo>
                  <a:cubicBezTo>
                    <a:pt x="5582" y="9771"/>
                    <a:pt x="5581" y="9770"/>
                    <a:pt x="5580" y="9770"/>
                  </a:cubicBezTo>
                  <a:close/>
                  <a:moveTo>
                    <a:pt x="8413" y="9608"/>
                  </a:moveTo>
                  <a:lnTo>
                    <a:pt x="8413" y="9608"/>
                  </a:lnTo>
                  <a:cubicBezTo>
                    <a:pt x="8476" y="9620"/>
                    <a:pt x="8450" y="9721"/>
                    <a:pt x="8463" y="9784"/>
                  </a:cubicBezTo>
                  <a:lnTo>
                    <a:pt x="8425" y="9784"/>
                  </a:lnTo>
                  <a:lnTo>
                    <a:pt x="8413" y="9608"/>
                  </a:lnTo>
                  <a:close/>
                  <a:moveTo>
                    <a:pt x="8531" y="9615"/>
                  </a:moveTo>
                  <a:cubicBezTo>
                    <a:pt x="8544" y="9615"/>
                    <a:pt x="8551" y="9627"/>
                    <a:pt x="8551" y="9645"/>
                  </a:cubicBezTo>
                  <a:cubicBezTo>
                    <a:pt x="8568" y="9645"/>
                    <a:pt x="8585" y="9629"/>
                    <a:pt x="8609" y="9629"/>
                  </a:cubicBezTo>
                  <a:cubicBezTo>
                    <a:pt x="8621" y="9629"/>
                    <a:pt x="8635" y="9633"/>
                    <a:pt x="8652" y="9645"/>
                  </a:cubicBezTo>
                  <a:cubicBezTo>
                    <a:pt x="8689" y="9670"/>
                    <a:pt x="8689" y="9758"/>
                    <a:pt x="8702" y="9809"/>
                  </a:cubicBezTo>
                  <a:cubicBezTo>
                    <a:pt x="8639" y="9809"/>
                    <a:pt x="8652" y="9758"/>
                    <a:pt x="8652" y="9708"/>
                  </a:cubicBezTo>
                  <a:cubicBezTo>
                    <a:pt x="8668" y="9668"/>
                    <a:pt x="8632" y="9633"/>
                    <a:pt x="8598" y="9633"/>
                  </a:cubicBezTo>
                  <a:cubicBezTo>
                    <a:pt x="8579" y="9633"/>
                    <a:pt x="8560" y="9643"/>
                    <a:pt x="8551" y="9670"/>
                  </a:cubicBezTo>
                  <a:lnTo>
                    <a:pt x="8564" y="9670"/>
                  </a:lnTo>
                  <a:cubicBezTo>
                    <a:pt x="8538" y="9683"/>
                    <a:pt x="8564" y="9771"/>
                    <a:pt x="8564" y="9796"/>
                  </a:cubicBezTo>
                  <a:cubicBezTo>
                    <a:pt x="8488" y="9784"/>
                    <a:pt x="8513" y="9683"/>
                    <a:pt x="8513" y="9620"/>
                  </a:cubicBezTo>
                  <a:cubicBezTo>
                    <a:pt x="8520" y="9617"/>
                    <a:pt x="8526" y="9615"/>
                    <a:pt x="8531" y="9615"/>
                  </a:cubicBezTo>
                  <a:close/>
                  <a:moveTo>
                    <a:pt x="10207" y="9772"/>
                  </a:moveTo>
                  <a:cubicBezTo>
                    <a:pt x="10212" y="9772"/>
                    <a:pt x="10219" y="9780"/>
                    <a:pt x="10223" y="9809"/>
                  </a:cubicBezTo>
                  <a:lnTo>
                    <a:pt x="10236" y="9796"/>
                  </a:lnTo>
                  <a:lnTo>
                    <a:pt x="10236" y="9796"/>
                  </a:lnTo>
                  <a:cubicBezTo>
                    <a:pt x="10236" y="9809"/>
                    <a:pt x="10232" y="9813"/>
                    <a:pt x="10226" y="9813"/>
                  </a:cubicBezTo>
                  <a:cubicBezTo>
                    <a:pt x="10215" y="9813"/>
                    <a:pt x="10198" y="9796"/>
                    <a:pt x="10198" y="9796"/>
                  </a:cubicBezTo>
                  <a:cubicBezTo>
                    <a:pt x="10190" y="9796"/>
                    <a:pt x="10197" y="9772"/>
                    <a:pt x="10207" y="9772"/>
                  </a:cubicBezTo>
                  <a:close/>
                  <a:moveTo>
                    <a:pt x="2917" y="9645"/>
                  </a:moveTo>
                  <a:lnTo>
                    <a:pt x="2842" y="9821"/>
                  </a:lnTo>
                  <a:cubicBezTo>
                    <a:pt x="2767" y="9821"/>
                    <a:pt x="2741" y="9696"/>
                    <a:pt x="2716" y="9645"/>
                  </a:cubicBezTo>
                  <a:cubicBezTo>
                    <a:pt x="2804" y="9645"/>
                    <a:pt x="2792" y="9796"/>
                    <a:pt x="2829" y="9796"/>
                  </a:cubicBezTo>
                  <a:cubicBezTo>
                    <a:pt x="2842" y="9733"/>
                    <a:pt x="2855" y="9645"/>
                    <a:pt x="2917" y="9645"/>
                  </a:cubicBezTo>
                  <a:close/>
                  <a:moveTo>
                    <a:pt x="11333" y="9614"/>
                  </a:moveTo>
                  <a:lnTo>
                    <a:pt x="11333" y="9614"/>
                  </a:lnTo>
                  <a:cubicBezTo>
                    <a:pt x="11336" y="9614"/>
                    <a:pt x="11336" y="9620"/>
                    <a:pt x="11330" y="9633"/>
                  </a:cubicBezTo>
                  <a:lnTo>
                    <a:pt x="11355" y="9658"/>
                  </a:lnTo>
                  <a:cubicBezTo>
                    <a:pt x="11372" y="9658"/>
                    <a:pt x="11389" y="9641"/>
                    <a:pt x="11409" y="9641"/>
                  </a:cubicBezTo>
                  <a:cubicBezTo>
                    <a:pt x="11419" y="9641"/>
                    <a:pt x="11431" y="9645"/>
                    <a:pt x="11443" y="9658"/>
                  </a:cubicBezTo>
                  <a:cubicBezTo>
                    <a:pt x="11493" y="9683"/>
                    <a:pt x="11493" y="9771"/>
                    <a:pt x="11506" y="9821"/>
                  </a:cubicBezTo>
                  <a:cubicBezTo>
                    <a:pt x="11418" y="9809"/>
                    <a:pt x="11493" y="9670"/>
                    <a:pt x="11405" y="9658"/>
                  </a:cubicBezTo>
                  <a:cubicBezTo>
                    <a:pt x="11317" y="9658"/>
                    <a:pt x="11368" y="9758"/>
                    <a:pt x="11368" y="9809"/>
                  </a:cubicBezTo>
                  <a:lnTo>
                    <a:pt x="11330" y="9809"/>
                  </a:lnTo>
                  <a:cubicBezTo>
                    <a:pt x="11330" y="9746"/>
                    <a:pt x="11330" y="9683"/>
                    <a:pt x="11317" y="9633"/>
                  </a:cubicBezTo>
                  <a:cubicBezTo>
                    <a:pt x="11324" y="9620"/>
                    <a:pt x="11330" y="9614"/>
                    <a:pt x="11333" y="9614"/>
                  </a:cubicBezTo>
                  <a:close/>
                  <a:moveTo>
                    <a:pt x="3169" y="9570"/>
                  </a:moveTo>
                  <a:cubicBezTo>
                    <a:pt x="3244" y="9570"/>
                    <a:pt x="3219" y="9771"/>
                    <a:pt x="3219" y="9834"/>
                  </a:cubicBezTo>
                  <a:cubicBezTo>
                    <a:pt x="3156" y="9834"/>
                    <a:pt x="3182" y="9645"/>
                    <a:pt x="3169" y="9582"/>
                  </a:cubicBezTo>
                  <a:lnTo>
                    <a:pt x="3169" y="9570"/>
                  </a:lnTo>
                  <a:close/>
                  <a:moveTo>
                    <a:pt x="11571" y="9653"/>
                  </a:moveTo>
                  <a:cubicBezTo>
                    <a:pt x="11600" y="9653"/>
                    <a:pt x="11631" y="9671"/>
                    <a:pt x="11619" y="9696"/>
                  </a:cubicBezTo>
                  <a:lnTo>
                    <a:pt x="11632" y="9708"/>
                  </a:lnTo>
                  <a:lnTo>
                    <a:pt x="11594" y="9683"/>
                  </a:lnTo>
                  <a:cubicBezTo>
                    <a:pt x="11589" y="9682"/>
                    <a:pt x="11586" y="9682"/>
                    <a:pt x="11582" y="9682"/>
                  </a:cubicBezTo>
                  <a:cubicBezTo>
                    <a:pt x="11521" y="9682"/>
                    <a:pt x="11657" y="9784"/>
                    <a:pt x="11657" y="9796"/>
                  </a:cubicBezTo>
                  <a:cubicBezTo>
                    <a:pt x="11657" y="9826"/>
                    <a:pt x="11629" y="9839"/>
                    <a:pt x="11601" y="9839"/>
                  </a:cubicBezTo>
                  <a:cubicBezTo>
                    <a:pt x="11569" y="9839"/>
                    <a:pt x="11537" y="9823"/>
                    <a:pt x="11544" y="9796"/>
                  </a:cubicBezTo>
                  <a:lnTo>
                    <a:pt x="11544" y="9796"/>
                  </a:lnTo>
                  <a:cubicBezTo>
                    <a:pt x="11552" y="9804"/>
                    <a:pt x="11579" y="9822"/>
                    <a:pt x="11602" y="9822"/>
                  </a:cubicBezTo>
                  <a:cubicBezTo>
                    <a:pt x="11615" y="9822"/>
                    <a:pt x="11627" y="9815"/>
                    <a:pt x="11632" y="9796"/>
                  </a:cubicBezTo>
                  <a:cubicBezTo>
                    <a:pt x="11632" y="9758"/>
                    <a:pt x="11556" y="9758"/>
                    <a:pt x="11544" y="9733"/>
                  </a:cubicBezTo>
                  <a:cubicBezTo>
                    <a:pt x="11511" y="9675"/>
                    <a:pt x="11540" y="9653"/>
                    <a:pt x="11571" y="9653"/>
                  </a:cubicBezTo>
                  <a:close/>
                  <a:moveTo>
                    <a:pt x="3056" y="9652"/>
                  </a:moveTo>
                  <a:cubicBezTo>
                    <a:pt x="3107" y="9652"/>
                    <a:pt x="3156" y="9702"/>
                    <a:pt x="3156" y="9758"/>
                  </a:cubicBezTo>
                  <a:lnTo>
                    <a:pt x="2993" y="9758"/>
                  </a:lnTo>
                  <a:cubicBezTo>
                    <a:pt x="2993" y="9809"/>
                    <a:pt x="3024" y="9815"/>
                    <a:pt x="3059" y="9815"/>
                  </a:cubicBezTo>
                  <a:cubicBezTo>
                    <a:pt x="3070" y="9815"/>
                    <a:pt x="3082" y="9814"/>
                    <a:pt x="3094" y="9814"/>
                  </a:cubicBezTo>
                  <a:cubicBezTo>
                    <a:pt x="3116" y="9814"/>
                    <a:pt x="3135" y="9817"/>
                    <a:pt x="3144" y="9834"/>
                  </a:cubicBezTo>
                  <a:cubicBezTo>
                    <a:pt x="3119" y="9846"/>
                    <a:pt x="3094" y="9846"/>
                    <a:pt x="3068" y="9846"/>
                  </a:cubicBezTo>
                  <a:cubicBezTo>
                    <a:pt x="2968" y="9834"/>
                    <a:pt x="2905" y="9733"/>
                    <a:pt x="2980" y="9670"/>
                  </a:cubicBezTo>
                  <a:lnTo>
                    <a:pt x="3005" y="9670"/>
                  </a:lnTo>
                  <a:cubicBezTo>
                    <a:pt x="3021" y="9658"/>
                    <a:pt x="3039" y="9652"/>
                    <a:pt x="3056" y="9652"/>
                  </a:cubicBezTo>
                  <a:close/>
                  <a:moveTo>
                    <a:pt x="8815" y="9570"/>
                  </a:moveTo>
                  <a:cubicBezTo>
                    <a:pt x="8878" y="9570"/>
                    <a:pt x="8865" y="9633"/>
                    <a:pt x="8865" y="9683"/>
                  </a:cubicBezTo>
                  <a:cubicBezTo>
                    <a:pt x="8870" y="9684"/>
                    <a:pt x="8874" y="9685"/>
                    <a:pt x="8878" y="9685"/>
                  </a:cubicBezTo>
                  <a:cubicBezTo>
                    <a:pt x="8902" y="9685"/>
                    <a:pt x="8930" y="9672"/>
                    <a:pt x="8953" y="9672"/>
                  </a:cubicBezTo>
                  <a:cubicBezTo>
                    <a:pt x="8978" y="9672"/>
                    <a:pt x="8998" y="9686"/>
                    <a:pt x="9004" y="9746"/>
                  </a:cubicBezTo>
                  <a:lnTo>
                    <a:pt x="9016" y="9846"/>
                  </a:lnTo>
                  <a:cubicBezTo>
                    <a:pt x="8928" y="9846"/>
                    <a:pt x="9004" y="9696"/>
                    <a:pt x="8916" y="9696"/>
                  </a:cubicBezTo>
                  <a:lnTo>
                    <a:pt x="8916" y="9683"/>
                  </a:lnTo>
                  <a:cubicBezTo>
                    <a:pt x="8840" y="9683"/>
                    <a:pt x="8878" y="9784"/>
                    <a:pt x="8878" y="9834"/>
                  </a:cubicBezTo>
                  <a:cubicBezTo>
                    <a:pt x="8815" y="9821"/>
                    <a:pt x="8828" y="9633"/>
                    <a:pt x="8815" y="9570"/>
                  </a:cubicBezTo>
                  <a:close/>
                  <a:moveTo>
                    <a:pt x="10500" y="9834"/>
                  </a:moveTo>
                  <a:lnTo>
                    <a:pt x="10500" y="9846"/>
                  </a:lnTo>
                  <a:cubicBezTo>
                    <a:pt x="10507" y="9843"/>
                    <a:pt x="10514" y="9841"/>
                    <a:pt x="10519" y="9841"/>
                  </a:cubicBezTo>
                  <a:cubicBezTo>
                    <a:pt x="10532" y="9841"/>
                    <a:pt x="10538" y="9850"/>
                    <a:pt x="10538" y="9859"/>
                  </a:cubicBezTo>
                  <a:cubicBezTo>
                    <a:pt x="10538" y="9866"/>
                    <a:pt x="10531" y="9869"/>
                    <a:pt x="10523" y="9869"/>
                  </a:cubicBezTo>
                  <a:cubicBezTo>
                    <a:pt x="10503" y="9869"/>
                    <a:pt x="10473" y="9852"/>
                    <a:pt x="10500" y="9834"/>
                  </a:cubicBezTo>
                  <a:close/>
                  <a:moveTo>
                    <a:pt x="3282" y="9658"/>
                  </a:moveTo>
                  <a:lnTo>
                    <a:pt x="3295" y="9696"/>
                  </a:lnTo>
                  <a:lnTo>
                    <a:pt x="3345" y="9696"/>
                  </a:lnTo>
                  <a:lnTo>
                    <a:pt x="3345" y="9872"/>
                  </a:lnTo>
                  <a:cubicBezTo>
                    <a:pt x="3257" y="9846"/>
                    <a:pt x="3282" y="9721"/>
                    <a:pt x="3282" y="9658"/>
                  </a:cubicBezTo>
                  <a:close/>
                  <a:moveTo>
                    <a:pt x="4079" y="9689"/>
                  </a:moveTo>
                  <a:cubicBezTo>
                    <a:pt x="4095" y="9689"/>
                    <a:pt x="4112" y="9691"/>
                    <a:pt x="4125" y="9696"/>
                  </a:cubicBezTo>
                  <a:cubicBezTo>
                    <a:pt x="4121" y="9710"/>
                    <a:pt x="4113" y="9714"/>
                    <a:pt x="4104" y="9714"/>
                  </a:cubicBezTo>
                  <a:cubicBezTo>
                    <a:pt x="4091" y="9714"/>
                    <a:pt x="4076" y="9707"/>
                    <a:pt x="4062" y="9707"/>
                  </a:cubicBezTo>
                  <a:cubicBezTo>
                    <a:pt x="4051" y="9707"/>
                    <a:pt x="4041" y="9712"/>
                    <a:pt x="4037" y="9733"/>
                  </a:cubicBezTo>
                  <a:cubicBezTo>
                    <a:pt x="4024" y="9796"/>
                    <a:pt x="4137" y="9771"/>
                    <a:pt x="4137" y="9821"/>
                  </a:cubicBezTo>
                  <a:cubicBezTo>
                    <a:pt x="4146" y="9855"/>
                    <a:pt x="4104" y="9872"/>
                    <a:pt x="4064" y="9872"/>
                  </a:cubicBezTo>
                  <a:cubicBezTo>
                    <a:pt x="4044" y="9872"/>
                    <a:pt x="4024" y="9867"/>
                    <a:pt x="4011" y="9859"/>
                  </a:cubicBezTo>
                  <a:lnTo>
                    <a:pt x="4024" y="9859"/>
                  </a:lnTo>
                  <a:cubicBezTo>
                    <a:pt x="3961" y="9846"/>
                    <a:pt x="4087" y="9846"/>
                    <a:pt x="4100" y="9834"/>
                  </a:cubicBezTo>
                  <a:cubicBezTo>
                    <a:pt x="4112" y="9784"/>
                    <a:pt x="3999" y="9784"/>
                    <a:pt x="4011" y="9733"/>
                  </a:cubicBezTo>
                  <a:cubicBezTo>
                    <a:pt x="4011" y="9700"/>
                    <a:pt x="4045" y="9689"/>
                    <a:pt x="4079" y="9689"/>
                  </a:cubicBezTo>
                  <a:close/>
                  <a:moveTo>
                    <a:pt x="3924" y="9714"/>
                  </a:moveTo>
                  <a:cubicBezTo>
                    <a:pt x="3943" y="9714"/>
                    <a:pt x="3961" y="9717"/>
                    <a:pt x="3974" y="9721"/>
                  </a:cubicBezTo>
                  <a:cubicBezTo>
                    <a:pt x="3965" y="9742"/>
                    <a:pt x="3954" y="9747"/>
                    <a:pt x="3943" y="9747"/>
                  </a:cubicBezTo>
                  <a:cubicBezTo>
                    <a:pt x="3929" y="9747"/>
                    <a:pt x="3915" y="9740"/>
                    <a:pt x="3904" y="9740"/>
                  </a:cubicBezTo>
                  <a:cubicBezTo>
                    <a:pt x="3896" y="9740"/>
                    <a:pt x="3889" y="9744"/>
                    <a:pt x="3886" y="9758"/>
                  </a:cubicBezTo>
                  <a:cubicBezTo>
                    <a:pt x="3873" y="9821"/>
                    <a:pt x="3986" y="9796"/>
                    <a:pt x="3986" y="9846"/>
                  </a:cubicBezTo>
                  <a:cubicBezTo>
                    <a:pt x="3986" y="9867"/>
                    <a:pt x="3970" y="9873"/>
                    <a:pt x="3949" y="9873"/>
                  </a:cubicBezTo>
                  <a:cubicBezTo>
                    <a:pt x="3942" y="9873"/>
                    <a:pt x="3934" y="9872"/>
                    <a:pt x="3927" y="9871"/>
                  </a:cubicBezTo>
                  <a:lnTo>
                    <a:pt x="3927" y="9871"/>
                  </a:lnTo>
                  <a:cubicBezTo>
                    <a:pt x="3937" y="9868"/>
                    <a:pt x="3946" y="9865"/>
                    <a:pt x="3949" y="9859"/>
                  </a:cubicBezTo>
                  <a:cubicBezTo>
                    <a:pt x="3961" y="9809"/>
                    <a:pt x="3848" y="9821"/>
                    <a:pt x="3848" y="9758"/>
                  </a:cubicBezTo>
                  <a:cubicBezTo>
                    <a:pt x="3848" y="9725"/>
                    <a:pt x="3887" y="9714"/>
                    <a:pt x="3924" y="9714"/>
                  </a:cubicBezTo>
                  <a:close/>
                  <a:moveTo>
                    <a:pt x="3446" y="9645"/>
                  </a:moveTo>
                  <a:cubicBezTo>
                    <a:pt x="3446" y="9690"/>
                    <a:pt x="3458" y="9697"/>
                    <a:pt x="3472" y="9697"/>
                  </a:cubicBezTo>
                  <a:cubicBezTo>
                    <a:pt x="3479" y="9697"/>
                    <a:pt x="3486" y="9696"/>
                    <a:pt x="3492" y="9696"/>
                  </a:cubicBezTo>
                  <a:cubicBezTo>
                    <a:pt x="3501" y="9696"/>
                    <a:pt x="3508" y="9700"/>
                    <a:pt x="3508" y="9721"/>
                  </a:cubicBezTo>
                  <a:cubicBezTo>
                    <a:pt x="3345" y="9721"/>
                    <a:pt x="3508" y="9859"/>
                    <a:pt x="3508" y="9884"/>
                  </a:cubicBezTo>
                  <a:lnTo>
                    <a:pt x="3471" y="9884"/>
                  </a:lnTo>
                  <a:cubicBezTo>
                    <a:pt x="3383" y="9846"/>
                    <a:pt x="3408" y="9784"/>
                    <a:pt x="3395" y="9746"/>
                  </a:cubicBezTo>
                  <a:lnTo>
                    <a:pt x="3395" y="9746"/>
                  </a:lnTo>
                  <a:lnTo>
                    <a:pt x="3420" y="9771"/>
                  </a:lnTo>
                  <a:cubicBezTo>
                    <a:pt x="3408" y="9733"/>
                    <a:pt x="3358" y="9696"/>
                    <a:pt x="3420" y="9696"/>
                  </a:cubicBezTo>
                  <a:cubicBezTo>
                    <a:pt x="3395" y="9658"/>
                    <a:pt x="3408" y="9645"/>
                    <a:pt x="3446" y="9645"/>
                  </a:cubicBezTo>
                  <a:close/>
                  <a:moveTo>
                    <a:pt x="4259" y="9695"/>
                  </a:moveTo>
                  <a:cubicBezTo>
                    <a:pt x="4311" y="9695"/>
                    <a:pt x="4361" y="9738"/>
                    <a:pt x="4351" y="9796"/>
                  </a:cubicBezTo>
                  <a:lnTo>
                    <a:pt x="4213" y="9796"/>
                  </a:lnTo>
                  <a:cubicBezTo>
                    <a:pt x="4213" y="9897"/>
                    <a:pt x="4326" y="9821"/>
                    <a:pt x="4351" y="9884"/>
                  </a:cubicBezTo>
                  <a:lnTo>
                    <a:pt x="4276" y="9884"/>
                  </a:lnTo>
                  <a:cubicBezTo>
                    <a:pt x="4188" y="9884"/>
                    <a:pt x="4125" y="9771"/>
                    <a:pt x="4213" y="9708"/>
                  </a:cubicBezTo>
                  <a:cubicBezTo>
                    <a:pt x="4227" y="9699"/>
                    <a:pt x="4243" y="9695"/>
                    <a:pt x="4259" y="9695"/>
                  </a:cubicBezTo>
                  <a:close/>
                  <a:moveTo>
                    <a:pt x="9118" y="9700"/>
                  </a:moveTo>
                  <a:cubicBezTo>
                    <a:pt x="9163" y="9700"/>
                    <a:pt x="9214" y="9740"/>
                    <a:pt x="9230" y="9796"/>
                  </a:cubicBezTo>
                  <a:cubicBezTo>
                    <a:pt x="9230" y="9805"/>
                    <a:pt x="9216" y="9807"/>
                    <a:pt x="9196" y="9807"/>
                  </a:cubicBezTo>
                  <a:cubicBezTo>
                    <a:pt x="9157" y="9807"/>
                    <a:pt x="9096" y="9796"/>
                    <a:pt x="9079" y="9796"/>
                  </a:cubicBezTo>
                  <a:cubicBezTo>
                    <a:pt x="9092" y="9884"/>
                    <a:pt x="9192" y="9821"/>
                    <a:pt x="9217" y="9872"/>
                  </a:cubicBezTo>
                  <a:lnTo>
                    <a:pt x="9217" y="9884"/>
                  </a:lnTo>
                  <a:cubicBezTo>
                    <a:pt x="9211" y="9885"/>
                    <a:pt x="9204" y="9886"/>
                    <a:pt x="9196" y="9886"/>
                  </a:cubicBezTo>
                  <a:cubicBezTo>
                    <a:pt x="9128" y="9886"/>
                    <a:pt x="9020" y="9836"/>
                    <a:pt x="9054" y="9746"/>
                  </a:cubicBezTo>
                  <a:cubicBezTo>
                    <a:pt x="9068" y="9714"/>
                    <a:pt x="9092" y="9700"/>
                    <a:pt x="9118" y="9700"/>
                  </a:cubicBezTo>
                  <a:close/>
                  <a:moveTo>
                    <a:pt x="3647" y="9696"/>
                  </a:moveTo>
                  <a:lnTo>
                    <a:pt x="3659" y="9721"/>
                  </a:lnTo>
                  <a:cubicBezTo>
                    <a:pt x="3678" y="9708"/>
                    <a:pt x="3698" y="9703"/>
                    <a:pt x="3717" y="9703"/>
                  </a:cubicBezTo>
                  <a:cubicBezTo>
                    <a:pt x="3773" y="9703"/>
                    <a:pt x="3820" y="9752"/>
                    <a:pt x="3810" y="9809"/>
                  </a:cubicBezTo>
                  <a:lnTo>
                    <a:pt x="3659" y="9809"/>
                  </a:lnTo>
                  <a:cubicBezTo>
                    <a:pt x="3659" y="9859"/>
                    <a:pt x="3691" y="9865"/>
                    <a:pt x="3725" y="9865"/>
                  </a:cubicBezTo>
                  <a:cubicBezTo>
                    <a:pt x="3737" y="9865"/>
                    <a:pt x="3749" y="9865"/>
                    <a:pt x="3760" y="9865"/>
                  </a:cubicBezTo>
                  <a:cubicBezTo>
                    <a:pt x="3782" y="9865"/>
                    <a:pt x="3802" y="9867"/>
                    <a:pt x="3810" y="9884"/>
                  </a:cubicBezTo>
                  <a:cubicBezTo>
                    <a:pt x="3785" y="9897"/>
                    <a:pt x="3760" y="9897"/>
                    <a:pt x="3735" y="9897"/>
                  </a:cubicBezTo>
                  <a:cubicBezTo>
                    <a:pt x="3622" y="9859"/>
                    <a:pt x="3559" y="9746"/>
                    <a:pt x="3647" y="9696"/>
                  </a:cubicBezTo>
                  <a:close/>
                  <a:moveTo>
                    <a:pt x="3856" y="9882"/>
                  </a:moveTo>
                  <a:lnTo>
                    <a:pt x="3861" y="9897"/>
                  </a:lnTo>
                  <a:cubicBezTo>
                    <a:pt x="3845" y="9889"/>
                    <a:pt x="3846" y="9885"/>
                    <a:pt x="3856" y="9882"/>
                  </a:cubicBezTo>
                  <a:close/>
                  <a:moveTo>
                    <a:pt x="11727" y="9716"/>
                  </a:moveTo>
                  <a:cubicBezTo>
                    <a:pt x="11773" y="9716"/>
                    <a:pt x="11825" y="9763"/>
                    <a:pt x="11833" y="9821"/>
                  </a:cubicBezTo>
                  <a:cubicBezTo>
                    <a:pt x="11833" y="9829"/>
                    <a:pt x="11822" y="9832"/>
                    <a:pt x="11806" y="9832"/>
                  </a:cubicBezTo>
                  <a:cubicBezTo>
                    <a:pt x="11771" y="9832"/>
                    <a:pt x="11712" y="9817"/>
                    <a:pt x="11695" y="9809"/>
                  </a:cubicBezTo>
                  <a:lnTo>
                    <a:pt x="11695" y="9809"/>
                  </a:lnTo>
                  <a:cubicBezTo>
                    <a:pt x="11707" y="9834"/>
                    <a:pt x="11742" y="9834"/>
                    <a:pt x="11775" y="9834"/>
                  </a:cubicBezTo>
                  <a:cubicBezTo>
                    <a:pt x="11808" y="9834"/>
                    <a:pt x="11839" y="9834"/>
                    <a:pt x="11846" y="9859"/>
                  </a:cubicBezTo>
                  <a:lnTo>
                    <a:pt x="11833" y="9897"/>
                  </a:lnTo>
                  <a:cubicBezTo>
                    <a:pt x="11825" y="9900"/>
                    <a:pt x="11815" y="9902"/>
                    <a:pt x="11805" y="9902"/>
                  </a:cubicBezTo>
                  <a:cubicBezTo>
                    <a:pt x="11737" y="9902"/>
                    <a:pt x="11637" y="9835"/>
                    <a:pt x="11670" y="9758"/>
                  </a:cubicBezTo>
                  <a:cubicBezTo>
                    <a:pt x="11682" y="9729"/>
                    <a:pt x="11704" y="9716"/>
                    <a:pt x="11727" y="9716"/>
                  </a:cubicBezTo>
                  <a:close/>
                  <a:moveTo>
                    <a:pt x="9255" y="9708"/>
                  </a:moveTo>
                  <a:cubicBezTo>
                    <a:pt x="9293" y="9708"/>
                    <a:pt x="9305" y="9708"/>
                    <a:pt x="9293" y="9746"/>
                  </a:cubicBezTo>
                  <a:cubicBezTo>
                    <a:pt x="9321" y="9746"/>
                    <a:pt x="9342" y="9725"/>
                    <a:pt x="9367" y="9725"/>
                  </a:cubicBezTo>
                  <a:cubicBezTo>
                    <a:pt x="9375" y="9725"/>
                    <a:pt x="9384" y="9727"/>
                    <a:pt x="9393" y="9733"/>
                  </a:cubicBezTo>
                  <a:cubicBezTo>
                    <a:pt x="9444" y="9758"/>
                    <a:pt x="9444" y="9846"/>
                    <a:pt x="9444" y="9909"/>
                  </a:cubicBezTo>
                  <a:cubicBezTo>
                    <a:pt x="9368" y="9897"/>
                    <a:pt x="9444" y="9746"/>
                    <a:pt x="9356" y="9746"/>
                  </a:cubicBezTo>
                  <a:cubicBezTo>
                    <a:pt x="9266" y="9746"/>
                    <a:pt x="9297" y="9837"/>
                    <a:pt x="9304" y="9883"/>
                  </a:cubicBezTo>
                  <a:lnTo>
                    <a:pt x="9304" y="9883"/>
                  </a:lnTo>
                  <a:cubicBezTo>
                    <a:pt x="9246" y="9869"/>
                    <a:pt x="9267" y="9767"/>
                    <a:pt x="9255" y="9708"/>
                  </a:cubicBezTo>
                  <a:close/>
                  <a:moveTo>
                    <a:pt x="4942" y="9721"/>
                  </a:moveTo>
                  <a:cubicBezTo>
                    <a:pt x="5064" y="9721"/>
                    <a:pt x="5079" y="9910"/>
                    <a:pt x="4954" y="9910"/>
                  </a:cubicBezTo>
                  <a:cubicBezTo>
                    <a:pt x="4950" y="9910"/>
                    <a:pt x="4946" y="9910"/>
                    <a:pt x="4942" y="9909"/>
                  </a:cubicBezTo>
                  <a:cubicBezTo>
                    <a:pt x="4791" y="9897"/>
                    <a:pt x="4804" y="9733"/>
                    <a:pt x="4942" y="9733"/>
                  </a:cubicBezTo>
                  <a:lnTo>
                    <a:pt x="4942" y="9721"/>
                  </a:lnTo>
                  <a:close/>
                  <a:moveTo>
                    <a:pt x="9620" y="9670"/>
                  </a:moveTo>
                  <a:cubicBezTo>
                    <a:pt x="9683" y="9670"/>
                    <a:pt x="9670" y="9859"/>
                    <a:pt x="9683" y="9922"/>
                  </a:cubicBezTo>
                  <a:cubicBezTo>
                    <a:pt x="9673" y="9925"/>
                    <a:pt x="9664" y="9927"/>
                    <a:pt x="9658" y="9927"/>
                  </a:cubicBezTo>
                  <a:cubicBezTo>
                    <a:pt x="9640" y="9927"/>
                    <a:pt x="9636" y="9915"/>
                    <a:pt x="9645" y="9897"/>
                  </a:cubicBezTo>
                  <a:cubicBezTo>
                    <a:pt x="9620" y="9897"/>
                    <a:pt x="9620" y="9922"/>
                    <a:pt x="9582" y="9922"/>
                  </a:cubicBezTo>
                  <a:cubicBezTo>
                    <a:pt x="9507" y="9922"/>
                    <a:pt x="9444" y="9846"/>
                    <a:pt x="9494" y="9784"/>
                  </a:cubicBezTo>
                  <a:lnTo>
                    <a:pt x="9494" y="9771"/>
                  </a:lnTo>
                  <a:cubicBezTo>
                    <a:pt x="9511" y="9750"/>
                    <a:pt x="9526" y="9743"/>
                    <a:pt x="9541" y="9743"/>
                  </a:cubicBezTo>
                  <a:cubicBezTo>
                    <a:pt x="9571" y="9743"/>
                    <a:pt x="9599" y="9771"/>
                    <a:pt x="9632" y="9771"/>
                  </a:cubicBezTo>
                  <a:lnTo>
                    <a:pt x="9620" y="9670"/>
                  </a:lnTo>
                  <a:close/>
                  <a:moveTo>
                    <a:pt x="4489" y="9746"/>
                  </a:moveTo>
                  <a:cubicBezTo>
                    <a:pt x="4527" y="9746"/>
                    <a:pt x="4540" y="9746"/>
                    <a:pt x="4527" y="9784"/>
                  </a:cubicBezTo>
                  <a:lnTo>
                    <a:pt x="4562" y="9775"/>
                  </a:lnTo>
                  <a:lnTo>
                    <a:pt x="4562" y="9775"/>
                  </a:lnTo>
                  <a:cubicBezTo>
                    <a:pt x="4500" y="9795"/>
                    <a:pt x="4540" y="9890"/>
                    <a:pt x="4540" y="9935"/>
                  </a:cubicBezTo>
                  <a:cubicBezTo>
                    <a:pt x="4477" y="9935"/>
                    <a:pt x="4502" y="9809"/>
                    <a:pt x="4489" y="9746"/>
                  </a:cubicBezTo>
                  <a:close/>
                  <a:moveTo>
                    <a:pt x="4628" y="9758"/>
                  </a:moveTo>
                  <a:cubicBezTo>
                    <a:pt x="4628" y="9784"/>
                    <a:pt x="4640" y="9784"/>
                    <a:pt x="4653" y="9784"/>
                  </a:cubicBezTo>
                  <a:cubicBezTo>
                    <a:pt x="4672" y="9774"/>
                    <a:pt x="4691" y="9764"/>
                    <a:pt x="4710" y="9760"/>
                  </a:cubicBezTo>
                  <a:lnTo>
                    <a:pt x="4710" y="9760"/>
                  </a:lnTo>
                  <a:lnTo>
                    <a:pt x="4716" y="9771"/>
                  </a:lnTo>
                  <a:cubicBezTo>
                    <a:pt x="4640" y="9771"/>
                    <a:pt x="4678" y="9884"/>
                    <a:pt x="4678" y="9935"/>
                  </a:cubicBezTo>
                  <a:cubicBezTo>
                    <a:pt x="4590" y="9935"/>
                    <a:pt x="4678" y="9771"/>
                    <a:pt x="4590" y="9771"/>
                  </a:cubicBezTo>
                  <a:cubicBezTo>
                    <a:pt x="4583" y="9771"/>
                    <a:pt x="4577" y="9772"/>
                    <a:pt x="4571" y="9773"/>
                  </a:cubicBezTo>
                  <a:lnTo>
                    <a:pt x="4571" y="9773"/>
                  </a:lnTo>
                  <a:lnTo>
                    <a:pt x="4628" y="9758"/>
                  </a:lnTo>
                  <a:close/>
                  <a:moveTo>
                    <a:pt x="4742" y="9760"/>
                  </a:moveTo>
                  <a:lnTo>
                    <a:pt x="4742" y="9760"/>
                  </a:lnTo>
                  <a:cubicBezTo>
                    <a:pt x="4815" y="9772"/>
                    <a:pt x="4804" y="9888"/>
                    <a:pt x="4804" y="9947"/>
                  </a:cubicBezTo>
                  <a:cubicBezTo>
                    <a:pt x="4732" y="9906"/>
                    <a:pt x="4777" y="9798"/>
                    <a:pt x="4742" y="9760"/>
                  </a:cubicBezTo>
                  <a:close/>
                  <a:moveTo>
                    <a:pt x="5080" y="9658"/>
                  </a:moveTo>
                  <a:lnTo>
                    <a:pt x="5080" y="9683"/>
                  </a:lnTo>
                  <a:cubicBezTo>
                    <a:pt x="5156" y="9683"/>
                    <a:pt x="5131" y="9884"/>
                    <a:pt x="5143" y="9947"/>
                  </a:cubicBezTo>
                  <a:cubicBezTo>
                    <a:pt x="5068" y="9922"/>
                    <a:pt x="5080" y="9734"/>
                    <a:pt x="5080" y="9658"/>
                  </a:cubicBezTo>
                  <a:close/>
                  <a:moveTo>
                    <a:pt x="9720" y="9758"/>
                  </a:moveTo>
                  <a:cubicBezTo>
                    <a:pt x="9758" y="9758"/>
                    <a:pt x="9758" y="9771"/>
                    <a:pt x="9758" y="9809"/>
                  </a:cubicBezTo>
                  <a:cubicBezTo>
                    <a:pt x="9771" y="9809"/>
                    <a:pt x="9771" y="9771"/>
                    <a:pt x="9808" y="9771"/>
                  </a:cubicBezTo>
                  <a:cubicBezTo>
                    <a:pt x="9846" y="9784"/>
                    <a:pt x="9821" y="9796"/>
                    <a:pt x="9821" y="9821"/>
                  </a:cubicBezTo>
                  <a:lnTo>
                    <a:pt x="9821" y="9809"/>
                  </a:lnTo>
                  <a:cubicBezTo>
                    <a:pt x="9814" y="9807"/>
                    <a:pt x="9808" y="9805"/>
                    <a:pt x="9803" y="9805"/>
                  </a:cubicBezTo>
                  <a:cubicBezTo>
                    <a:pt x="9750" y="9805"/>
                    <a:pt x="9771" y="9913"/>
                    <a:pt x="9771" y="9947"/>
                  </a:cubicBezTo>
                  <a:cubicBezTo>
                    <a:pt x="9708" y="9935"/>
                    <a:pt x="9733" y="9821"/>
                    <a:pt x="9720" y="9758"/>
                  </a:cubicBezTo>
                  <a:close/>
                  <a:moveTo>
                    <a:pt x="5273" y="9763"/>
                  </a:moveTo>
                  <a:cubicBezTo>
                    <a:pt x="5323" y="9763"/>
                    <a:pt x="5370" y="9807"/>
                    <a:pt x="5370" y="9872"/>
                  </a:cubicBezTo>
                  <a:lnTo>
                    <a:pt x="5219" y="9859"/>
                  </a:lnTo>
                  <a:lnTo>
                    <a:pt x="5219" y="9859"/>
                  </a:lnTo>
                  <a:cubicBezTo>
                    <a:pt x="5219" y="9908"/>
                    <a:pt x="5272" y="9926"/>
                    <a:pt x="5313" y="9926"/>
                  </a:cubicBezTo>
                  <a:cubicBezTo>
                    <a:pt x="5325" y="9926"/>
                    <a:pt x="5336" y="9925"/>
                    <a:pt x="5344" y="9922"/>
                  </a:cubicBezTo>
                  <a:lnTo>
                    <a:pt x="5357" y="9947"/>
                  </a:lnTo>
                  <a:cubicBezTo>
                    <a:pt x="5349" y="9948"/>
                    <a:pt x="5342" y="9949"/>
                    <a:pt x="5333" y="9949"/>
                  </a:cubicBezTo>
                  <a:cubicBezTo>
                    <a:pt x="5245" y="9949"/>
                    <a:pt x="5124" y="9888"/>
                    <a:pt x="5194" y="9796"/>
                  </a:cubicBezTo>
                  <a:lnTo>
                    <a:pt x="5194" y="9796"/>
                  </a:lnTo>
                  <a:lnTo>
                    <a:pt x="5194" y="9809"/>
                  </a:lnTo>
                  <a:cubicBezTo>
                    <a:pt x="5216" y="9777"/>
                    <a:pt x="5245" y="9763"/>
                    <a:pt x="5273" y="9763"/>
                  </a:cubicBezTo>
                  <a:close/>
                  <a:moveTo>
                    <a:pt x="5469" y="9771"/>
                  </a:moveTo>
                  <a:cubicBezTo>
                    <a:pt x="5486" y="9771"/>
                    <a:pt x="5505" y="9776"/>
                    <a:pt x="5520" y="9784"/>
                  </a:cubicBezTo>
                  <a:cubicBezTo>
                    <a:pt x="5520" y="9796"/>
                    <a:pt x="5370" y="9809"/>
                    <a:pt x="5483" y="9846"/>
                  </a:cubicBezTo>
                  <a:cubicBezTo>
                    <a:pt x="5558" y="9872"/>
                    <a:pt x="5546" y="9947"/>
                    <a:pt x="5458" y="9947"/>
                  </a:cubicBezTo>
                  <a:lnTo>
                    <a:pt x="5458" y="9960"/>
                  </a:lnTo>
                  <a:cubicBezTo>
                    <a:pt x="5445" y="9960"/>
                    <a:pt x="5395" y="9960"/>
                    <a:pt x="5407" y="9935"/>
                  </a:cubicBezTo>
                  <a:cubicBezTo>
                    <a:pt x="5407" y="9929"/>
                    <a:pt x="5410" y="9927"/>
                    <a:pt x="5413" y="9927"/>
                  </a:cubicBezTo>
                  <a:cubicBezTo>
                    <a:pt x="5423" y="9927"/>
                    <a:pt x="5444" y="9942"/>
                    <a:pt x="5458" y="9942"/>
                  </a:cubicBezTo>
                  <a:cubicBezTo>
                    <a:pt x="5463" y="9942"/>
                    <a:pt x="5467" y="9940"/>
                    <a:pt x="5470" y="9935"/>
                  </a:cubicBezTo>
                  <a:cubicBezTo>
                    <a:pt x="5533" y="9872"/>
                    <a:pt x="5432" y="9909"/>
                    <a:pt x="5407" y="9834"/>
                  </a:cubicBezTo>
                  <a:cubicBezTo>
                    <a:pt x="5399" y="9791"/>
                    <a:pt x="5431" y="9771"/>
                    <a:pt x="5469" y="9771"/>
                  </a:cubicBezTo>
                  <a:close/>
                  <a:moveTo>
                    <a:pt x="5697" y="9796"/>
                  </a:moveTo>
                  <a:cubicBezTo>
                    <a:pt x="5785" y="9796"/>
                    <a:pt x="5759" y="9909"/>
                    <a:pt x="5759" y="9972"/>
                  </a:cubicBezTo>
                  <a:lnTo>
                    <a:pt x="5747" y="9972"/>
                  </a:lnTo>
                  <a:cubicBezTo>
                    <a:pt x="5671" y="9972"/>
                    <a:pt x="5697" y="9859"/>
                    <a:pt x="5697" y="9796"/>
                  </a:cubicBezTo>
                  <a:close/>
                  <a:moveTo>
                    <a:pt x="12135" y="9771"/>
                  </a:moveTo>
                  <a:lnTo>
                    <a:pt x="12135" y="9771"/>
                  </a:lnTo>
                  <a:cubicBezTo>
                    <a:pt x="12185" y="9784"/>
                    <a:pt x="12173" y="9821"/>
                    <a:pt x="12173" y="9872"/>
                  </a:cubicBezTo>
                  <a:cubicBezTo>
                    <a:pt x="12182" y="9918"/>
                    <a:pt x="12205" y="9944"/>
                    <a:pt x="12232" y="9944"/>
                  </a:cubicBezTo>
                  <a:cubicBezTo>
                    <a:pt x="12239" y="9944"/>
                    <a:pt x="12246" y="9942"/>
                    <a:pt x="12253" y="9939"/>
                  </a:cubicBezTo>
                  <a:lnTo>
                    <a:pt x="12253" y="9939"/>
                  </a:lnTo>
                  <a:cubicBezTo>
                    <a:pt x="12255" y="9943"/>
                    <a:pt x="12258" y="9946"/>
                    <a:pt x="12262" y="9949"/>
                  </a:cubicBezTo>
                  <a:lnTo>
                    <a:pt x="12262" y="9949"/>
                  </a:lnTo>
                  <a:cubicBezTo>
                    <a:pt x="12266" y="9948"/>
                    <a:pt x="12269" y="9947"/>
                    <a:pt x="12273" y="9947"/>
                  </a:cubicBezTo>
                  <a:lnTo>
                    <a:pt x="12261" y="9935"/>
                  </a:lnTo>
                  <a:lnTo>
                    <a:pt x="12261" y="9935"/>
                  </a:lnTo>
                  <a:cubicBezTo>
                    <a:pt x="12258" y="9936"/>
                    <a:pt x="12255" y="9938"/>
                    <a:pt x="12253" y="9939"/>
                  </a:cubicBezTo>
                  <a:lnTo>
                    <a:pt x="12253" y="9939"/>
                  </a:lnTo>
                  <a:cubicBezTo>
                    <a:pt x="12250" y="9934"/>
                    <a:pt x="12248" y="9928"/>
                    <a:pt x="12248" y="9922"/>
                  </a:cubicBezTo>
                  <a:lnTo>
                    <a:pt x="12248" y="9922"/>
                  </a:lnTo>
                  <a:lnTo>
                    <a:pt x="12261" y="9935"/>
                  </a:lnTo>
                  <a:cubicBezTo>
                    <a:pt x="12298" y="9897"/>
                    <a:pt x="12261" y="9821"/>
                    <a:pt x="12261" y="9796"/>
                  </a:cubicBezTo>
                  <a:lnTo>
                    <a:pt x="12261" y="9796"/>
                  </a:lnTo>
                  <a:cubicBezTo>
                    <a:pt x="12323" y="9809"/>
                    <a:pt x="12298" y="9922"/>
                    <a:pt x="12311" y="9972"/>
                  </a:cubicBezTo>
                  <a:cubicBezTo>
                    <a:pt x="12290" y="9965"/>
                    <a:pt x="12273" y="9958"/>
                    <a:pt x="12262" y="9949"/>
                  </a:cubicBezTo>
                  <a:lnTo>
                    <a:pt x="12262" y="9949"/>
                  </a:lnTo>
                  <a:cubicBezTo>
                    <a:pt x="12249" y="9954"/>
                    <a:pt x="12235" y="9964"/>
                    <a:pt x="12219" y="9964"/>
                  </a:cubicBezTo>
                  <a:cubicBezTo>
                    <a:pt x="12209" y="9964"/>
                    <a:pt x="12198" y="9960"/>
                    <a:pt x="12185" y="9947"/>
                  </a:cubicBezTo>
                  <a:cubicBezTo>
                    <a:pt x="12135" y="9922"/>
                    <a:pt x="12135" y="9834"/>
                    <a:pt x="12135" y="9771"/>
                  </a:cubicBezTo>
                  <a:close/>
                  <a:moveTo>
                    <a:pt x="12449" y="9972"/>
                  </a:moveTo>
                  <a:cubicBezTo>
                    <a:pt x="12438" y="9972"/>
                    <a:pt x="12432" y="9974"/>
                    <a:pt x="12431" y="9976"/>
                  </a:cubicBezTo>
                  <a:lnTo>
                    <a:pt x="12431" y="9976"/>
                  </a:lnTo>
                  <a:cubicBezTo>
                    <a:pt x="12437" y="9974"/>
                    <a:pt x="12443" y="9972"/>
                    <a:pt x="12449" y="9972"/>
                  </a:cubicBezTo>
                  <a:close/>
                  <a:moveTo>
                    <a:pt x="5621" y="9733"/>
                  </a:moveTo>
                  <a:cubicBezTo>
                    <a:pt x="5621" y="9834"/>
                    <a:pt x="5671" y="9758"/>
                    <a:pt x="5671" y="9821"/>
                  </a:cubicBezTo>
                  <a:cubicBezTo>
                    <a:pt x="5665" y="9821"/>
                    <a:pt x="5659" y="9821"/>
                    <a:pt x="5653" y="9821"/>
                  </a:cubicBezTo>
                  <a:cubicBezTo>
                    <a:pt x="5533" y="9821"/>
                    <a:pt x="5672" y="9948"/>
                    <a:pt x="5684" y="9972"/>
                  </a:cubicBezTo>
                  <a:cubicBezTo>
                    <a:pt x="5669" y="9978"/>
                    <a:pt x="5656" y="9980"/>
                    <a:pt x="5646" y="9980"/>
                  </a:cubicBezTo>
                  <a:cubicBezTo>
                    <a:pt x="5563" y="9980"/>
                    <a:pt x="5625" y="9821"/>
                    <a:pt x="5558" y="9821"/>
                  </a:cubicBezTo>
                  <a:cubicBezTo>
                    <a:pt x="5548" y="9790"/>
                    <a:pt x="5546" y="9768"/>
                    <a:pt x="5567" y="9768"/>
                  </a:cubicBezTo>
                  <a:cubicBezTo>
                    <a:pt x="5570" y="9768"/>
                    <a:pt x="5575" y="9768"/>
                    <a:pt x="5580" y="9770"/>
                  </a:cubicBezTo>
                  <a:lnTo>
                    <a:pt x="5580" y="9770"/>
                  </a:lnTo>
                  <a:cubicBezTo>
                    <a:pt x="5575" y="9743"/>
                    <a:pt x="5588" y="9733"/>
                    <a:pt x="5621" y="9733"/>
                  </a:cubicBezTo>
                  <a:close/>
                  <a:moveTo>
                    <a:pt x="12388" y="9795"/>
                  </a:moveTo>
                  <a:cubicBezTo>
                    <a:pt x="12471" y="9795"/>
                    <a:pt x="12465" y="9933"/>
                    <a:pt x="12487" y="9997"/>
                  </a:cubicBezTo>
                  <a:cubicBezTo>
                    <a:pt x="12468" y="9997"/>
                    <a:pt x="12426" y="9983"/>
                    <a:pt x="12431" y="9976"/>
                  </a:cubicBezTo>
                  <a:lnTo>
                    <a:pt x="12431" y="9976"/>
                  </a:lnTo>
                  <a:cubicBezTo>
                    <a:pt x="12420" y="9979"/>
                    <a:pt x="12408" y="9983"/>
                    <a:pt x="12395" y="9983"/>
                  </a:cubicBezTo>
                  <a:cubicBezTo>
                    <a:pt x="12385" y="9983"/>
                    <a:pt x="12374" y="9981"/>
                    <a:pt x="12361" y="9972"/>
                  </a:cubicBezTo>
                  <a:cubicBezTo>
                    <a:pt x="12282" y="9916"/>
                    <a:pt x="12355" y="9870"/>
                    <a:pt x="12416" y="9870"/>
                  </a:cubicBezTo>
                  <a:cubicBezTo>
                    <a:pt x="12423" y="9870"/>
                    <a:pt x="12430" y="9870"/>
                    <a:pt x="12437" y="9872"/>
                  </a:cubicBezTo>
                  <a:cubicBezTo>
                    <a:pt x="12424" y="9796"/>
                    <a:pt x="12349" y="9846"/>
                    <a:pt x="12323" y="9796"/>
                  </a:cubicBezTo>
                  <a:lnTo>
                    <a:pt x="12323" y="9796"/>
                  </a:lnTo>
                  <a:lnTo>
                    <a:pt x="12336" y="9809"/>
                  </a:lnTo>
                  <a:cubicBezTo>
                    <a:pt x="12356" y="9800"/>
                    <a:pt x="12373" y="9795"/>
                    <a:pt x="12388" y="9795"/>
                  </a:cubicBezTo>
                  <a:close/>
                  <a:moveTo>
                    <a:pt x="5901" y="9818"/>
                  </a:moveTo>
                  <a:cubicBezTo>
                    <a:pt x="5945" y="9818"/>
                    <a:pt x="5991" y="9851"/>
                    <a:pt x="5998" y="9909"/>
                  </a:cubicBezTo>
                  <a:cubicBezTo>
                    <a:pt x="5998" y="9918"/>
                    <a:pt x="5984" y="9921"/>
                    <a:pt x="5965" y="9921"/>
                  </a:cubicBezTo>
                  <a:cubicBezTo>
                    <a:pt x="5926" y="9921"/>
                    <a:pt x="5864" y="9909"/>
                    <a:pt x="5847" y="9909"/>
                  </a:cubicBezTo>
                  <a:cubicBezTo>
                    <a:pt x="5847" y="9948"/>
                    <a:pt x="5870" y="9955"/>
                    <a:pt x="5896" y="9955"/>
                  </a:cubicBezTo>
                  <a:cubicBezTo>
                    <a:pt x="5911" y="9955"/>
                    <a:pt x="5928" y="9953"/>
                    <a:pt x="5943" y="9953"/>
                  </a:cubicBezTo>
                  <a:cubicBezTo>
                    <a:pt x="5961" y="9953"/>
                    <a:pt x="5978" y="9957"/>
                    <a:pt x="5986" y="9972"/>
                  </a:cubicBezTo>
                  <a:lnTo>
                    <a:pt x="5986" y="9997"/>
                  </a:lnTo>
                  <a:cubicBezTo>
                    <a:pt x="5973" y="10002"/>
                    <a:pt x="5958" y="10004"/>
                    <a:pt x="5943" y="10004"/>
                  </a:cubicBezTo>
                  <a:cubicBezTo>
                    <a:pt x="5868" y="10004"/>
                    <a:pt x="5781" y="9955"/>
                    <a:pt x="5822" y="9872"/>
                  </a:cubicBezTo>
                  <a:cubicBezTo>
                    <a:pt x="5838" y="9835"/>
                    <a:pt x="5869" y="9818"/>
                    <a:pt x="5901" y="9818"/>
                  </a:cubicBezTo>
                  <a:close/>
                  <a:moveTo>
                    <a:pt x="6205" y="9822"/>
                  </a:moveTo>
                  <a:cubicBezTo>
                    <a:pt x="6226" y="9822"/>
                    <a:pt x="6247" y="9826"/>
                    <a:pt x="6262" y="9834"/>
                  </a:cubicBezTo>
                  <a:lnTo>
                    <a:pt x="6275" y="9834"/>
                  </a:lnTo>
                  <a:cubicBezTo>
                    <a:pt x="6271" y="9845"/>
                    <a:pt x="6258" y="9848"/>
                    <a:pt x="6242" y="9848"/>
                  </a:cubicBezTo>
                  <a:cubicBezTo>
                    <a:pt x="6231" y="9848"/>
                    <a:pt x="6219" y="9846"/>
                    <a:pt x="6207" y="9846"/>
                  </a:cubicBezTo>
                  <a:cubicBezTo>
                    <a:pt x="6177" y="9846"/>
                    <a:pt x="6149" y="9853"/>
                    <a:pt x="6149" y="9897"/>
                  </a:cubicBezTo>
                  <a:cubicBezTo>
                    <a:pt x="6149" y="9997"/>
                    <a:pt x="6262" y="9947"/>
                    <a:pt x="6288" y="9997"/>
                  </a:cubicBezTo>
                  <a:cubicBezTo>
                    <a:pt x="6274" y="10002"/>
                    <a:pt x="6260" y="10004"/>
                    <a:pt x="6247" y="10004"/>
                  </a:cubicBezTo>
                  <a:cubicBezTo>
                    <a:pt x="6183" y="10004"/>
                    <a:pt x="6122" y="9959"/>
                    <a:pt x="6111" y="9897"/>
                  </a:cubicBezTo>
                  <a:cubicBezTo>
                    <a:pt x="6103" y="9844"/>
                    <a:pt x="6155" y="9822"/>
                    <a:pt x="6205" y="9822"/>
                  </a:cubicBezTo>
                  <a:close/>
                  <a:moveTo>
                    <a:pt x="10060" y="9821"/>
                  </a:moveTo>
                  <a:cubicBezTo>
                    <a:pt x="10085" y="9821"/>
                    <a:pt x="10098" y="9834"/>
                    <a:pt x="10098" y="9859"/>
                  </a:cubicBezTo>
                  <a:cubicBezTo>
                    <a:pt x="10098" y="9859"/>
                    <a:pt x="10116" y="9831"/>
                    <a:pt x="10137" y="9831"/>
                  </a:cubicBezTo>
                  <a:cubicBezTo>
                    <a:pt x="10141" y="9831"/>
                    <a:pt x="10144" y="9832"/>
                    <a:pt x="10148" y="9834"/>
                  </a:cubicBezTo>
                  <a:cubicBezTo>
                    <a:pt x="10158" y="9844"/>
                    <a:pt x="10168" y="9862"/>
                    <a:pt x="10159" y="9862"/>
                  </a:cubicBezTo>
                  <a:cubicBezTo>
                    <a:pt x="10156" y="9862"/>
                    <a:pt x="10153" y="9861"/>
                    <a:pt x="10148" y="9859"/>
                  </a:cubicBezTo>
                  <a:cubicBezTo>
                    <a:pt x="10075" y="9859"/>
                    <a:pt x="10096" y="9964"/>
                    <a:pt x="10098" y="10006"/>
                  </a:cubicBezTo>
                  <a:lnTo>
                    <a:pt x="10098" y="10006"/>
                  </a:lnTo>
                  <a:cubicBezTo>
                    <a:pt x="10051" y="9981"/>
                    <a:pt x="10072" y="9880"/>
                    <a:pt x="10060" y="9821"/>
                  </a:cubicBezTo>
                  <a:close/>
                  <a:moveTo>
                    <a:pt x="9909" y="9816"/>
                  </a:moveTo>
                  <a:cubicBezTo>
                    <a:pt x="9958" y="9816"/>
                    <a:pt x="10014" y="9860"/>
                    <a:pt x="10022" y="9909"/>
                  </a:cubicBezTo>
                  <a:cubicBezTo>
                    <a:pt x="10022" y="9918"/>
                    <a:pt x="10010" y="9921"/>
                    <a:pt x="9992" y="9921"/>
                  </a:cubicBezTo>
                  <a:cubicBezTo>
                    <a:pt x="9957" y="9921"/>
                    <a:pt x="9901" y="9909"/>
                    <a:pt x="9884" y="9909"/>
                  </a:cubicBezTo>
                  <a:cubicBezTo>
                    <a:pt x="9896" y="10010"/>
                    <a:pt x="9997" y="9947"/>
                    <a:pt x="10022" y="10010"/>
                  </a:cubicBezTo>
                  <a:cubicBezTo>
                    <a:pt x="9934" y="10010"/>
                    <a:pt x="9796" y="9947"/>
                    <a:pt x="9846" y="9846"/>
                  </a:cubicBezTo>
                  <a:lnTo>
                    <a:pt x="9846" y="9846"/>
                  </a:lnTo>
                  <a:lnTo>
                    <a:pt x="9846" y="9859"/>
                  </a:lnTo>
                  <a:cubicBezTo>
                    <a:pt x="9859" y="9829"/>
                    <a:pt x="9883" y="9816"/>
                    <a:pt x="9909" y="9816"/>
                  </a:cubicBezTo>
                  <a:close/>
                  <a:moveTo>
                    <a:pt x="11943" y="9747"/>
                  </a:moveTo>
                  <a:cubicBezTo>
                    <a:pt x="11971" y="9747"/>
                    <a:pt x="12005" y="9776"/>
                    <a:pt x="12034" y="9784"/>
                  </a:cubicBezTo>
                  <a:lnTo>
                    <a:pt x="12034" y="9758"/>
                  </a:lnTo>
                  <a:cubicBezTo>
                    <a:pt x="12036" y="9758"/>
                    <a:pt x="12038" y="9758"/>
                    <a:pt x="12039" y="9758"/>
                  </a:cubicBezTo>
                  <a:cubicBezTo>
                    <a:pt x="12084" y="9758"/>
                    <a:pt x="12072" y="9924"/>
                    <a:pt x="12072" y="9985"/>
                  </a:cubicBezTo>
                  <a:lnTo>
                    <a:pt x="12097" y="10010"/>
                  </a:lnTo>
                  <a:cubicBezTo>
                    <a:pt x="12047" y="9997"/>
                    <a:pt x="12059" y="9960"/>
                    <a:pt x="12059" y="9909"/>
                  </a:cubicBezTo>
                  <a:cubicBezTo>
                    <a:pt x="12045" y="9909"/>
                    <a:pt x="12023" y="9911"/>
                    <a:pt x="12001" y="9911"/>
                  </a:cubicBezTo>
                  <a:cubicBezTo>
                    <a:pt x="11943" y="9911"/>
                    <a:pt x="11878" y="9899"/>
                    <a:pt x="11896" y="9809"/>
                  </a:cubicBezTo>
                  <a:cubicBezTo>
                    <a:pt x="11906" y="9762"/>
                    <a:pt x="11923" y="9747"/>
                    <a:pt x="11943" y="9747"/>
                  </a:cubicBezTo>
                  <a:close/>
                  <a:moveTo>
                    <a:pt x="10198" y="9834"/>
                  </a:moveTo>
                  <a:cubicBezTo>
                    <a:pt x="10261" y="9846"/>
                    <a:pt x="10249" y="9960"/>
                    <a:pt x="10249" y="10010"/>
                  </a:cubicBezTo>
                  <a:cubicBezTo>
                    <a:pt x="10245" y="10011"/>
                    <a:pt x="10241" y="10011"/>
                    <a:pt x="10238" y="10011"/>
                  </a:cubicBezTo>
                  <a:cubicBezTo>
                    <a:pt x="10174" y="10011"/>
                    <a:pt x="10186" y="9906"/>
                    <a:pt x="10186" y="9846"/>
                  </a:cubicBezTo>
                  <a:lnTo>
                    <a:pt x="10198" y="9834"/>
                  </a:lnTo>
                  <a:close/>
                  <a:moveTo>
                    <a:pt x="12536" y="9782"/>
                  </a:moveTo>
                  <a:cubicBezTo>
                    <a:pt x="12539" y="9782"/>
                    <a:pt x="12544" y="9782"/>
                    <a:pt x="12550" y="9784"/>
                  </a:cubicBezTo>
                  <a:lnTo>
                    <a:pt x="12537" y="9796"/>
                  </a:lnTo>
                  <a:cubicBezTo>
                    <a:pt x="12525" y="9796"/>
                    <a:pt x="12600" y="9884"/>
                    <a:pt x="12600" y="9884"/>
                  </a:cubicBezTo>
                  <a:cubicBezTo>
                    <a:pt x="12586" y="9880"/>
                    <a:pt x="12575" y="9879"/>
                    <a:pt x="12566" y="9879"/>
                  </a:cubicBezTo>
                  <a:cubicBezTo>
                    <a:pt x="12491" y="9879"/>
                    <a:pt x="12613" y="10011"/>
                    <a:pt x="12613" y="10023"/>
                  </a:cubicBezTo>
                  <a:cubicBezTo>
                    <a:pt x="12604" y="10024"/>
                    <a:pt x="12597" y="10025"/>
                    <a:pt x="12590" y="10025"/>
                  </a:cubicBezTo>
                  <a:cubicBezTo>
                    <a:pt x="12496" y="10025"/>
                    <a:pt x="12557" y="9871"/>
                    <a:pt x="12487" y="9859"/>
                  </a:cubicBezTo>
                  <a:lnTo>
                    <a:pt x="12487" y="9834"/>
                  </a:lnTo>
                  <a:cubicBezTo>
                    <a:pt x="12555" y="9834"/>
                    <a:pt x="12499" y="9782"/>
                    <a:pt x="12536" y="9782"/>
                  </a:cubicBezTo>
                  <a:close/>
                  <a:moveTo>
                    <a:pt x="6385" y="9863"/>
                  </a:moveTo>
                  <a:cubicBezTo>
                    <a:pt x="6437" y="9863"/>
                    <a:pt x="6495" y="9899"/>
                    <a:pt x="6501" y="9960"/>
                  </a:cubicBezTo>
                  <a:cubicBezTo>
                    <a:pt x="6501" y="10007"/>
                    <a:pt x="6466" y="10028"/>
                    <a:pt x="6425" y="10028"/>
                  </a:cubicBezTo>
                  <a:cubicBezTo>
                    <a:pt x="6372" y="10028"/>
                    <a:pt x="6308" y="9993"/>
                    <a:pt x="6301" y="9934"/>
                  </a:cubicBezTo>
                  <a:lnTo>
                    <a:pt x="6301" y="9934"/>
                  </a:lnTo>
                  <a:cubicBezTo>
                    <a:pt x="6307" y="9885"/>
                    <a:pt x="6344" y="9863"/>
                    <a:pt x="6385" y="9863"/>
                  </a:cubicBezTo>
                  <a:close/>
                  <a:moveTo>
                    <a:pt x="12676" y="9985"/>
                  </a:moveTo>
                  <a:lnTo>
                    <a:pt x="12663" y="9997"/>
                  </a:lnTo>
                  <a:cubicBezTo>
                    <a:pt x="12663" y="9997"/>
                    <a:pt x="12713" y="10037"/>
                    <a:pt x="12680" y="10037"/>
                  </a:cubicBezTo>
                  <a:cubicBezTo>
                    <a:pt x="12675" y="10037"/>
                    <a:pt x="12670" y="10037"/>
                    <a:pt x="12663" y="10035"/>
                  </a:cubicBezTo>
                  <a:cubicBezTo>
                    <a:pt x="12613" y="10035"/>
                    <a:pt x="12675" y="9985"/>
                    <a:pt x="12676" y="9985"/>
                  </a:cubicBezTo>
                  <a:close/>
                  <a:moveTo>
                    <a:pt x="6563" y="9854"/>
                  </a:moveTo>
                  <a:cubicBezTo>
                    <a:pt x="6581" y="9854"/>
                    <a:pt x="6586" y="9869"/>
                    <a:pt x="6577" y="9897"/>
                  </a:cubicBezTo>
                  <a:cubicBezTo>
                    <a:pt x="6582" y="9897"/>
                    <a:pt x="6587" y="9896"/>
                    <a:pt x="6592" y="9894"/>
                  </a:cubicBezTo>
                  <a:lnTo>
                    <a:pt x="6592" y="9894"/>
                  </a:lnTo>
                  <a:cubicBezTo>
                    <a:pt x="6591" y="9895"/>
                    <a:pt x="6590" y="9896"/>
                    <a:pt x="6589" y="9897"/>
                  </a:cubicBezTo>
                  <a:lnTo>
                    <a:pt x="6602" y="9909"/>
                  </a:lnTo>
                  <a:cubicBezTo>
                    <a:pt x="6564" y="9935"/>
                    <a:pt x="6602" y="10010"/>
                    <a:pt x="6602" y="10048"/>
                  </a:cubicBezTo>
                  <a:cubicBezTo>
                    <a:pt x="6526" y="10048"/>
                    <a:pt x="6552" y="9922"/>
                    <a:pt x="6539" y="9859"/>
                  </a:cubicBezTo>
                  <a:cubicBezTo>
                    <a:pt x="6548" y="9856"/>
                    <a:pt x="6556" y="9854"/>
                    <a:pt x="6563" y="9854"/>
                  </a:cubicBezTo>
                  <a:close/>
                  <a:moveTo>
                    <a:pt x="8752" y="10010"/>
                  </a:moveTo>
                  <a:cubicBezTo>
                    <a:pt x="8752" y="10010"/>
                    <a:pt x="8802" y="10048"/>
                    <a:pt x="8752" y="10048"/>
                  </a:cubicBezTo>
                  <a:cubicBezTo>
                    <a:pt x="8689" y="10035"/>
                    <a:pt x="8740" y="10010"/>
                    <a:pt x="8740" y="10010"/>
                  </a:cubicBezTo>
                  <a:close/>
                  <a:moveTo>
                    <a:pt x="6834" y="9866"/>
                  </a:moveTo>
                  <a:cubicBezTo>
                    <a:pt x="6850" y="9866"/>
                    <a:pt x="6869" y="9871"/>
                    <a:pt x="6891" y="9884"/>
                  </a:cubicBezTo>
                  <a:cubicBezTo>
                    <a:pt x="6887" y="9903"/>
                    <a:pt x="6880" y="9908"/>
                    <a:pt x="6872" y="9908"/>
                  </a:cubicBezTo>
                  <a:cubicBezTo>
                    <a:pt x="6860" y="9908"/>
                    <a:pt x="6844" y="9898"/>
                    <a:pt x="6830" y="9898"/>
                  </a:cubicBezTo>
                  <a:cubicBezTo>
                    <a:pt x="6820" y="9898"/>
                    <a:pt x="6811" y="9903"/>
                    <a:pt x="6803" y="9922"/>
                  </a:cubicBezTo>
                  <a:cubicBezTo>
                    <a:pt x="6803" y="9947"/>
                    <a:pt x="6904" y="9960"/>
                    <a:pt x="6904" y="10010"/>
                  </a:cubicBezTo>
                  <a:cubicBezTo>
                    <a:pt x="6904" y="10037"/>
                    <a:pt x="6865" y="10053"/>
                    <a:pt x="6831" y="10053"/>
                  </a:cubicBezTo>
                  <a:cubicBezTo>
                    <a:pt x="6800" y="10053"/>
                    <a:pt x="6772" y="10040"/>
                    <a:pt x="6778" y="10010"/>
                  </a:cubicBezTo>
                  <a:lnTo>
                    <a:pt x="6778" y="10010"/>
                  </a:lnTo>
                  <a:cubicBezTo>
                    <a:pt x="6793" y="10018"/>
                    <a:pt x="6822" y="10030"/>
                    <a:pt x="6843" y="10030"/>
                  </a:cubicBezTo>
                  <a:cubicBezTo>
                    <a:pt x="6856" y="10030"/>
                    <a:pt x="6866" y="10025"/>
                    <a:pt x="6866" y="10010"/>
                  </a:cubicBezTo>
                  <a:cubicBezTo>
                    <a:pt x="6879" y="9972"/>
                    <a:pt x="6816" y="9972"/>
                    <a:pt x="6803" y="9960"/>
                  </a:cubicBezTo>
                  <a:cubicBezTo>
                    <a:pt x="6775" y="9913"/>
                    <a:pt x="6789" y="9866"/>
                    <a:pt x="6834" y="9866"/>
                  </a:cubicBezTo>
                  <a:close/>
                  <a:moveTo>
                    <a:pt x="10313" y="9827"/>
                  </a:moveTo>
                  <a:cubicBezTo>
                    <a:pt x="10330" y="9827"/>
                    <a:pt x="10362" y="9876"/>
                    <a:pt x="10387" y="9884"/>
                  </a:cubicBezTo>
                  <a:lnTo>
                    <a:pt x="10387" y="9909"/>
                  </a:lnTo>
                  <a:cubicBezTo>
                    <a:pt x="10369" y="9905"/>
                    <a:pt x="10355" y="9903"/>
                    <a:pt x="10344" y="9903"/>
                  </a:cubicBezTo>
                  <a:cubicBezTo>
                    <a:pt x="10257" y="9903"/>
                    <a:pt x="10387" y="10025"/>
                    <a:pt x="10387" y="10048"/>
                  </a:cubicBezTo>
                  <a:lnTo>
                    <a:pt x="10399" y="10048"/>
                  </a:lnTo>
                  <a:cubicBezTo>
                    <a:pt x="10388" y="10052"/>
                    <a:pt x="10378" y="10053"/>
                    <a:pt x="10369" y="10053"/>
                  </a:cubicBezTo>
                  <a:cubicBezTo>
                    <a:pt x="10324" y="10053"/>
                    <a:pt x="10322" y="10002"/>
                    <a:pt x="10311" y="9960"/>
                  </a:cubicBezTo>
                  <a:lnTo>
                    <a:pt x="10311" y="9897"/>
                  </a:lnTo>
                  <a:lnTo>
                    <a:pt x="10274" y="9897"/>
                  </a:lnTo>
                  <a:cubicBezTo>
                    <a:pt x="10274" y="9874"/>
                    <a:pt x="10274" y="9870"/>
                    <a:pt x="10279" y="9870"/>
                  </a:cubicBezTo>
                  <a:cubicBezTo>
                    <a:pt x="10283" y="9870"/>
                    <a:pt x="10289" y="9872"/>
                    <a:pt x="10299" y="9872"/>
                  </a:cubicBezTo>
                  <a:cubicBezTo>
                    <a:pt x="10299" y="9839"/>
                    <a:pt x="10304" y="9827"/>
                    <a:pt x="10313" y="9827"/>
                  </a:cubicBezTo>
                  <a:close/>
                  <a:moveTo>
                    <a:pt x="6654" y="9870"/>
                  </a:moveTo>
                  <a:cubicBezTo>
                    <a:pt x="6664" y="9870"/>
                    <a:pt x="6676" y="9874"/>
                    <a:pt x="6690" y="9884"/>
                  </a:cubicBezTo>
                  <a:cubicBezTo>
                    <a:pt x="6728" y="9909"/>
                    <a:pt x="6728" y="9997"/>
                    <a:pt x="6740" y="10060"/>
                  </a:cubicBezTo>
                  <a:cubicBezTo>
                    <a:pt x="6677" y="10060"/>
                    <a:pt x="6690" y="9997"/>
                    <a:pt x="6690" y="9947"/>
                  </a:cubicBezTo>
                  <a:cubicBezTo>
                    <a:pt x="6690" y="9911"/>
                    <a:pt x="6658" y="9881"/>
                    <a:pt x="6625" y="9881"/>
                  </a:cubicBezTo>
                  <a:cubicBezTo>
                    <a:pt x="6623" y="9881"/>
                    <a:pt x="6620" y="9882"/>
                    <a:pt x="6617" y="9882"/>
                  </a:cubicBezTo>
                  <a:lnTo>
                    <a:pt x="6617" y="9882"/>
                  </a:lnTo>
                  <a:cubicBezTo>
                    <a:pt x="6629" y="9876"/>
                    <a:pt x="6640" y="9870"/>
                    <a:pt x="6654" y="9870"/>
                  </a:cubicBezTo>
                  <a:close/>
                  <a:moveTo>
                    <a:pt x="10519" y="9908"/>
                  </a:moveTo>
                  <a:cubicBezTo>
                    <a:pt x="10562" y="9908"/>
                    <a:pt x="10550" y="10025"/>
                    <a:pt x="10550" y="10073"/>
                  </a:cubicBezTo>
                  <a:lnTo>
                    <a:pt x="10563" y="10085"/>
                  </a:lnTo>
                  <a:cubicBezTo>
                    <a:pt x="10500" y="10073"/>
                    <a:pt x="10513" y="9972"/>
                    <a:pt x="10513" y="9909"/>
                  </a:cubicBezTo>
                  <a:cubicBezTo>
                    <a:pt x="10515" y="9909"/>
                    <a:pt x="10517" y="9908"/>
                    <a:pt x="10519" y="9908"/>
                  </a:cubicBezTo>
                  <a:close/>
                  <a:moveTo>
                    <a:pt x="7017" y="9901"/>
                  </a:moveTo>
                  <a:cubicBezTo>
                    <a:pt x="7069" y="9901"/>
                    <a:pt x="7126" y="9949"/>
                    <a:pt x="7117" y="10010"/>
                  </a:cubicBezTo>
                  <a:lnTo>
                    <a:pt x="6979" y="9997"/>
                  </a:lnTo>
                  <a:lnTo>
                    <a:pt x="6979" y="9997"/>
                  </a:lnTo>
                  <a:cubicBezTo>
                    <a:pt x="6979" y="10098"/>
                    <a:pt x="7092" y="10023"/>
                    <a:pt x="7117" y="10085"/>
                  </a:cubicBezTo>
                  <a:cubicBezTo>
                    <a:pt x="7111" y="10086"/>
                    <a:pt x="7104" y="10087"/>
                    <a:pt x="7097" y="10087"/>
                  </a:cubicBezTo>
                  <a:cubicBezTo>
                    <a:pt x="7008" y="10087"/>
                    <a:pt x="6883" y="10015"/>
                    <a:pt x="6941" y="9922"/>
                  </a:cubicBezTo>
                  <a:lnTo>
                    <a:pt x="6941" y="9922"/>
                  </a:lnTo>
                  <a:lnTo>
                    <a:pt x="6954" y="9935"/>
                  </a:lnTo>
                  <a:cubicBezTo>
                    <a:pt x="6970" y="9911"/>
                    <a:pt x="6993" y="9901"/>
                    <a:pt x="7017" y="9901"/>
                  </a:cubicBezTo>
                  <a:close/>
                  <a:moveTo>
                    <a:pt x="3849" y="10074"/>
                  </a:moveTo>
                  <a:cubicBezTo>
                    <a:pt x="3859" y="10074"/>
                    <a:pt x="3871" y="10077"/>
                    <a:pt x="3886" y="10085"/>
                  </a:cubicBezTo>
                  <a:lnTo>
                    <a:pt x="3886" y="10111"/>
                  </a:lnTo>
                  <a:cubicBezTo>
                    <a:pt x="3862" y="10087"/>
                    <a:pt x="3845" y="10077"/>
                    <a:pt x="3834" y="10077"/>
                  </a:cubicBezTo>
                  <a:lnTo>
                    <a:pt x="3834" y="10077"/>
                  </a:lnTo>
                  <a:cubicBezTo>
                    <a:pt x="3838" y="10075"/>
                    <a:pt x="3843" y="10074"/>
                    <a:pt x="3849" y="10074"/>
                  </a:cubicBezTo>
                  <a:close/>
                  <a:moveTo>
                    <a:pt x="4325" y="10076"/>
                  </a:moveTo>
                  <a:cubicBezTo>
                    <a:pt x="4333" y="10076"/>
                    <a:pt x="4338" y="10081"/>
                    <a:pt x="4338" y="10098"/>
                  </a:cubicBezTo>
                  <a:cubicBezTo>
                    <a:pt x="4338" y="10111"/>
                    <a:pt x="4333" y="10115"/>
                    <a:pt x="4325" y="10115"/>
                  </a:cubicBezTo>
                  <a:cubicBezTo>
                    <a:pt x="4310" y="10115"/>
                    <a:pt x="4288" y="10098"/>
                    <a:pt x="4288" y="10098"/>
                  </a:cubicBezTo>
                  <a:cubicBezTo>
                    <a:pt x="4288" y="10098"/>
                    <a:pt x="4310" y="10076"/>
                    <a:pt x="4325" y="10076"/>
                  </a:cubicBezTo>
                  <a:close/>
                  <a:moveTo>
                    <a:pt x="10601" y="9922"/>
                  </a:moveTo>
                  <a:cubicBezTo>
                    <a:pt x="10638" y="9922"/>
                    <a:pt x="10651" y="9922"/>
                    <a:pt x="10638" y="9960"/>
                  </a:cubicBezTo>
                  <a:cubicBezTo>
                    <a:pt x="10667" y="9960"/>
                    <a:pt x="10688" y="9938"/>
                    <a:pt x="10713" y="9938"/>
                  </a:cubicBezTo>
                  <a:cubicBezTo>
                    <a:pt x="10721" y="9938"/>
                    <a:pt x="10730" y="9941"/>
                    <a:pt x="10739" y="9947"/>
                  </a:cubicBezTo>
                  <a:cubicBezTo>
                    <a:pt x="10777" y="9972"/>
                    <a:pt x="10789" y="10073"/>
                    <a:pt x="10789" y="10123"/>
                  </a:cubicBezTo>
                  <a:cubicBezTo>
                    <a:pt x="10701" y="10098"/>
                    <a:pt x="10777" y="9960"/>
                    <a:pt x="10689" y="9947"/>
                  </a:cubicBezTo>
                  <a:lnTo>
                    <a:pt x="10689" y="9947"/>
                  </a:lnTo>
                  <a:lnTo>
                    <a:pt x="10701" y="9960"/>
                  </a:lnTo>
                  <a:cubicBezTo>
                    <a:pt x="10698" y="9959"/>
                    <a:pt x="10694" y="9959"/>
                    <a:pt x="10691" y="9959"/>
                  </a:cubicBezTo>
                  <a:cubicBezTo>
                    <a:pt x="10629" y="9959"/>
                    <a:pt x="10664" y="10074"/>
                    <a:pt x="10664" y="10098"/>
                  </a:cubicBezTo>
                  <a:cubicBezTo>
                    <a:pt x="10588" y="10098"/>
                    <a:pt x="10613" y="9985"/>
                    <a:pt x="10601" y="9922"/>
                  </a:cubicBezTo>
                  <a:close/>
                  <a:moveTo>
                    <a:pt x="7395" y="9935"/>
                  </a:moveTo>
                  <a:cubicBezTo>
                    <a:pt x="7482" y="9948"/>
                    <a:pt x="7394" y="10073"/>
                    <a:pt x="7482" y="10098"/>
                  </a:cubicBezTo>
                  <a:cubicBezTo>
                    <a:pt x="7489" y="10100"/>
                    <a:pt x="7495" y="10101"/>
                    <a:pt x="7500" y="10101"/>
                  </a:cubicBezTo>
                  <a:cubicBezTo>
                    <a:pt x="7553" y="10101"/>
                    <a:pt x="7532" y="9993"/>
                    <a:pt x="7532" y="9947"/>
                  </a:cubicBezTo>
                  <a:cubicBezTo>
                    <a:pt x="7595" y="9947"/>
                    <a:pt x="7570" y="10073"/>
                    <a:pt x="7583" y="10136"/>
                  </a:cubicBezTo>
                  <a:cubicBezTo>
                    <a:pt x="7532" y="10136"/>
                    <a:pt x="7558" y="10098"/>
                    <a:pt x="7545" y="10098"/>
                  </a:cubicBezTo>
                  <a:lnTo>
                    <a:pt x="7545" y="10098"/>
                  </a:lnTo>
                  <a:cubicBezTo>
                    <a:pt x="7525" y="10125"/>
                    <a:pt x="7507" y="10136"/>
                    <a:pt x="7491" y="10136"/>
                  </a:cubicBezTo>
                  <a:cubicBezTo>
                    <a:pt x="7433" y="10136"/>
                    <a:pt x="7401" y="9986"/>
                    <a:pt x="7395" y="9935"/>
                  </a:cubicBezTo>
                  <a:close/>
                  <a:moveTo>
                    <a:pt x="4534" y="10113"/>
                  </a:moveTo>
                  <a:cubicBezTo>
                    <a:pt x="4541" y="10113"/>
                    <a:pt x="4548" y="10119"/>
                    <a:pt x="4552" y="10136"/>
                  </a:cubicBezTo>
                  <a:cubicBezTo>
                    <a:pt x="4552" y="10143"/>
                    <a:pt x="4550" y="10146"/>
                    <a:pt x="4545" y="10146"/>
                  </a:cubicBezTo>
                  <a:cubicBezTo>
                    <a:pt x="4537" y="10146"/>
                    <a:pt x="4524" y="10135"/>
                    <a:pt x="4512" y="10125"/>
                  </a:cubicBezTo>
                  <a:lnTo>
                    <a:pt x="4512" y="10125"/>
                  </a:lnTo>
                  <a:cubicBezTo>
                    <a:pt x="4518" y="10119"/>
                    <a:pt x="4526" y="10113"/>
                    <a:pt x="4534" y="10113"/>
                  </a:cubicBezTo>
                  <a:close/>
                  <a:moveTo>
                    <a:pt x="7692" y="9954"/>
                  </a:moveTo>
                  <a:cubicBezTo>
                    <a:pt x="7772" y="9954"/>
                    <a:pt x="7773" y="10088"/>
                    <a:pt x="7784" y="10161"/>
                  </a:cubicBezTo>
                  <a:cubicBezTo>
                    <a:pt x="7759" y="10161"/>
                    <a:pt x="7746" y="10148"/>
                    <a:pt x="7746" y="10123"/>
                  </a:cubicBezTo>
                  <a:cubicBezTo>
                    <a:pt x="7734" y="10123"/>
                    <a:pt x="7708" y="10148"/>
                    <a:pt x="7683" y="10148"/>
                  </a:cubicBezTo>
                  <a:cubicBezTo>
                    <a:pt x="7576" y="10136"/>
                    <a:pt x="7627" y="10034"/>
                    <a:pt x="7718" y="10034"/>
                  </a:cubicBezTo>
                  <a:cubicBezTo>
                    <a:pt x="7723" y="10034"/>
                    <a:pt x="7728" y="10034"/>
                    <a:pt x="7734" y="10035"/>
                  </a:cubicBezTo>
                  <a:cubicBezTo>
                    <a:pt x="7734" y="9947"/>
                    <a:pt x="7646" y="10010"/>
                    <a:pt x="7620" y="9960"/>
                  </a:cubicBezTo>
                  <a:lnTo>
                    <a:pt x="7620" y="9960"/>
                  </a:lnTo>
                  <a:lnTo>
                    <a:pt x="7633" y="9972"/>
                  </a:lnTo>
                  <a:cubicBezTo>
                    <a:pt x="7656" y="9959"/>
                    <a:pt x="7676" y="9954"/>
                    <a:pt x="7692" y="9954"/>
                  </a:cubicBezTo>
                  <a:close/>
                  <a:moveTo>
                    <a:pt x="10890" y="9960"/>
                  </a:moveTo>
                  <a:cubicBezTo>
                    <a:pt x="10953" y="9972"/>
                    <a:pt x="10940" y="10111"/>
                    <a:pt x="10990" y="10111"/>
                  </a:cubicBezTo>
                  <a:lnTo>
                    <a:pt x="10990" y="10136"/>
                  </a:lnTo>
                  <a:cubicBezTo>
                    <a:pt x="11003" y="10085"/>
                    <a:pt x="11028" y="10048"/>
                    <a:pt x="11041" y="9997"/>
                  </a:cubicBezTo>
                  <a:lnTo>
                    <a:pt x="11079" y="9997"/>
                  </a:lnTo>
                  <a:cubicBezTo>
                    <a:pt x="11066" y="10035"/>
                    <a:pt x="11028" y="10161"/>
                    <a:pt x="11003" y="10161"/>
                  </a:cubicBezTo>
                  <a:cubicBezTo>
                    <a:pt x="10965" y="10148"/>
                    <a:pt x="10902" y="10010"/>
                    <a:pt x="10890" y="9960"/>
                  </a:cubicBezTo>
                  <a:close/>
                  <a:moveTo>
                    <a:pt x="7859" y="9922"/>
                  </a:moveTo>
                  <a:cubicBezTo>
                    <a:pt x="7859" y="9966"/>
                    <a:pt x="7875" y="9969"/>
                    <a:pt x="7891" y="9969"/>
                  </a:cubicBezTo>
                  <a:cubicBezTo>
                    <a:pt x="7893" y="9969"/>
                    <a:pt x="7896" y="9969"/>
                    <a:pt x="7899" y="9969"/>
                  </a:cubicBezTo>
                  <a:cubicBezTo>
                    <a:pt x="7911" y="9969"/>
                    <a:pt x="7922" y="9971"/>
                    <a:pt x="7922" y="9997"/>
                  </a:cubicBezTo>
                  <a:cubicBezTo>
                    <a:pt x="7916" y="9997"/>
                    <a:pt x="7911" y="9997"/>
                    <a:pt x="7906" y="9997"/>
                  </a:cubicBezTo>
                  <a:cubicBezTo>
                    <a:pt x="7783" y="9997"/>
                    <a:pt x="7923" y="10137"/>
                    <a:pt x="7935" y="10161"/>
                  </a:cubicBezTo>
                  <a:cubicBezTo>
                    <a:pt x="7926" y="10163"/>
                    <a:pt x="7918" y="10164"/>
                    <a:pt x="7911" y="10164"/>
                  </a:cubicBezTo>
                  <a:cubicBezTo>
                    <a:pt x="7836" y="10164"/>
                    <a:pt x="7846" y="10055"/>
                    <a:pt x="7834" y="9997"/>
                  </a:cubicBezTo>
                  <a:cubicBezTo>
                    <a:pt x="7827" y="10001"/>
                    <a:pt x="7822" y="10002"/>
                    <a:pt x="7817" y="10002"/>
                  </a:cubicBezTo>
                  <a:cubicBezTo>
                    <a:pt x="7804" y="10002"/>
                    <a:pt x="7800" y="9991"/>
                    <a:pt x="7809" y="9972"/>
                  </a:cubicBezTo>
                  <a:cubicBezTo>
                    <a:pt x="7872" y="9972"/>
                    <a:pt x="7796" y="9935"/>
                    <a:pt x="7859" y="9922"/>
                  </a:cubicBezTo>
                  <a:close/>
                  <a:moveTo>
                    <a:pt x="4804" y="10123"/>
                  </a:moveTo>
                  <a:cubicBezTo>
                    <a:pt x="4854" y="10123"/>
                    <a:pt x="4791" y="10136"/>
                    <a:pt x="4791" y="10136"/>
                  </a:cubicBezTo>
                  <a:lnTo>
                    <a:pt x="4804" y="10173"/>
                  </a:lnTo>
                  <a:cubicBezTo>
                    <a:pt x="4804" y="10173"/>
                    <a:pt x="4741" y="10123"/>
                    <a:pt x="4804" y="10123"/>
                  </a:cubicBezTo>
                  <a:close/>
                  <a:moveTo>
                    <a:pt x="11255" y="10161"/>
                  </a:moveTo>
                  <a:lnTo>
                    <a:pt x="11255" y="10161"/>
                  </a:lnTo>
                  <a:cubicBezTo>
                    <a:pt x="11252" y="10166"/>
                    <a:pt x="11250" y="10172"/>
                    <a:pt x="11250" y="10176"/>
                  </a:cubicBezTo>
                  <a:lnTo>
                    <a:pt x="11250" y="10176"/>
                  </a:lnTo>
                  <a:cubicBezTo>
                    <a:pt x="11255" y="10174"/>
                    <a:pt x="11261" y="10173"/>
                    <a:pt x="11267" y="10173"/>
                  </a:cubicBezTo>
                  <a:lnTo>
                    <a:pt x="11255" y="10161"/>
                  </a:lnTo>
                  <a:close/>
                  <a:moveTo>
                    <a:pt x="11820" y="10161"/>
                  </a:moveTo>
                  <a:cubicBezTo>
                    <a:pt x="11812" y="10169"/>
                    <a:pt x="11815" y="10178"/>
                    <a:pt x="11825" y="10182"/>
                  </a:cubicBezTo>
                  <a:lnTo>
                    <a:pt x="11825" y="10182"/>
                  </a:lnTo>
                  <a:cubicBezTo>
                    <a:pt x="11824" y="10175"/>
                    <a:pt x="11822" y="10168"/>
                    <a:pt x="11820" y="10161"/>
                  </a:cubicBezTo>
                  <a:close/>
                  <a:moveTo>
                    <a:pt x="8023" y="10123"/>
                  </a:moveTo>
                  <a:cubicBezTo>
                    <a:pt x="8010" y="10161"/>
                    <a:pt x="8010" y="10199"/>
                    <a:pt x="7960" y="10199"/>
                  </a:cubicBezTo>
                  <a:cubicBezTo>
                    <a:pt x="7973" y="10148"/>
                    <a:pt x="7947" y="10123"/>
                    <a:pt x="8010" y="10123"/>
                  </a:cubicBezTo>
                  <a:close/>
                  <a:moveTo>
                    <a:pt x="8111" y="10010"/>
                  </a:moveTo>
                  <a:lnTo>
                    <a:pt x="8111" y="10010"/>
                  </a:lnTo>
                  <a:cubicBezTo>
                    <a:pt x="8186" y="10023"/>
                    <a:pt x="8186" y="10173"/>
                    <a:pt x="8224" y="10173"/>
                  </a:cubicBezTo>
                  <a:cubicBezTo>
                    <a:pt x="8237" y="10123"/>
                    <a:pt x="8249" y="10073"/>
                    <a:pt x="8274" y="10035"/>
                  </a:cubicBezTo>
                  <a:lnTo>
                    <a:pt x="8312" y="10035"/>
                  </a:lnTo>
                  <a:cubicBezTo>
                    <a:pt x="8288" y="10059"/>
                    <a:pt x="8252" y="10187"/>
                    <a:pt x="8227" y="10187"/>
                  </a:cubicBezTo>
                  <a:cubicBezTo>
                    <a:pt x="8226" y="10187"/>
                    <a:pt x="8225" y="10187"/>
                    <a:pt x="8224" y="10186"/>
                  </a:cubicBezTo>
                  <a:lnTo>
                    <a:pt x="8224" y="10199"/>
                  </a:lnTo>
                  <a:cubicBezTo>
                    <a:pt x="8186" y="10186"/>
                    <a:pt x="8136" y="10060"/>
                    <a:pt x="8111" y="10010"/>
                  </a:cubicBezTo>
                  <a:close/>
                  <a:moveTo>
                    <a:pt x="11116" y="9997"/>
                  </a:moveTo>
                  <a:lnTo>
                    <a:pt x="11116" y="9997"/>
                  </a:lnTo>
                  <a:cubicBezTo>
                    <a:pt x="11192" y="10010"/>
                    <a:pt x="11116" y="10148"/>
                    <a:pt x="11217" y="10161"/>
                  </a:cubicBezTo>
                  <a:cubicBezTo>
                    <a:pt x="11225" y="10163"/>
                    <a:pt x="11232" y="10164"/>
                    <a:pt x="11237" y="10164"/>
                  </a:cubicBezTo>
                  <a:cubicBezTo>
                    <a:pt x="11296" y="10164"/>
                    <a:pt x="11253" y="10057"/>
                    <a:pt x="11242" y="10023"/>
                  </a:cubicBezTo>
                  <a:lnTo>
                    <a:pt x="11242" y="10023"/>
                  </a:lnTo>
                  <a:cubicBezTo>
                    <a:pt x="11305" y="10035"/>
                    <a:pt x="11292" y="10098"/>
                    <a:pt x="11292" y="10161"/>
                  </a:cubicBezTo>
                  <a:lnTo>
                    <a:pt x="11292" y="10199"/>
                  </a:lnTo>
                  <a:cubicBezTo>
                    <a:pt x="11263" y="10199"/>
                    <a:pt x="11249" y="10191"/>
                    <a:pt x="11250" y="10176"/>
                  </a:cubicBezTo>
                  <a:lnTo>
                    <a:pt x="11250" y="10176"/>
                  </a:lnTo>
                  <a:cubicBezTo>
                    <a:pt x="11233" y="10181"/>
                    <a:pt x="11217" y="10190"/>
                    <a:pt x="11201" y="10190"/>
                  </a:cubicBezTo>
                  <a:cubicBezTo>
                    <a:pt x="11190" y="10190"/>
                    <a:pt x="11179" y="10186"/>
                    <a:pt x="11167" y="10173"/>
                  </a:cubicBezTo>
                  <a:cubicBezTo>
                    <a:pt x="11129" y="10136"/>
                    <a:pt x="11116" y="10060"/>
                    <a:pt x="11116" y="9997"/>
                  </a:cubicBezTo>
                  <a:close/>
                  <a:moveTo>
                    <a:pt x="12027" y="10185"/>
                  </a:moveTo>
                  <a:lnTo>
                    <a:pt x="12027" y="10185"/>
                  </a:lnTo>
                  <a:cubicBezTo>
                    <a:pt x="12042" y="10186"/>
                    <a:pt x="12055" y="10191"/>
                    <a:pt x="12066" y="10199"/>
                  </a:cubicBezTo>
                  <a:lnTo>
                    <a:pt x="12066" y="10199"/>
                  </a:lnTo>
                  <a:cubicBezTo>
                    <a:pt x="12054" y="10192"/>
                    <a:pt x="12040" y="10190"/>
                    <a:pt x="12027" y="10185"/>
                  </a:cubicBezTo>
                  <a:close/>
                  <a:moveTo>
                    <a:pt x="11883" y="10199"/>
                  </a:moveTo>
                  <a:cubicBezTo>
                    <a:pt x="11894" y="10204"/>
                    <a:pt x="11903" y="10207"/>
                    <a:pt x="11910" y="10210"/>
                  </a:cubicBezTo>
                  <a:lnTo>
                    <a:pt x="11910" y="10210"/>
                  </a:lnTo>
                  <a:cubicBezTo>
                    <a:pt x="11904" y="10203"/>
                    <a:pt x="11896" y="10199"/>
                    <a:pt x="11883" y="10199"/>
                  </a:cubicBezTo>
                  <a:close/>
                  <a:moveTo>
                    <a:pt x="7300" y="9952"/>
                  </a:moveTo>
                  <a:cubicBezTo>
                    <a:pt x="7308" y="9952"/>
                    <a:pt x="7323" y="9993"/>
                    <a:pt x="7331" y="10010"/>
                  </a:cubicBezTo>
                  <a:cubicBezTo>
                    <a:pt x="7344" y="10073"/>
                    <a:pt x="7344" y="10136"/>
                    <a:pt x="7344" y="10211"/>
                  </a:cubicBezTo>
                  <a:cubicBezTo>
                    <a:pt x="7294" y="10211"/>
                    <a:pt x="7306" y="10161"/>
                    <a:pt x="7306" y="10098"/>
                  </a:cubicBezTo>
                  <a:cubicBezTo>
                    <a:pt x="7256" y="10060"/>
                    <a:pt x="7155" y="10111"/>
                    <a:pt x="7155" y="9997"/>
                  </a:cubicBezTo>
                  <a:lnTo>
                    <a:pt x="7143" y="10035"/>
                  </a:lnTo>
                  <a:cubicBezTo>
                    <a:pt x="7143" y="9971"/>
                    <a:pt x="7161" y="9953"/>
                    <a:pt x="7188" y="9953"/>
                  </a:cubicBezTo>
                  <a:cubicBezTo>
                    <a:pt x="7218" y="9953"/>
                    <a:pt x="7260" y="9978"/>
                    <a:pt x="7294" y="9985"/>
                  </a:cubicBezTo>
                  <a:cubicBezTo>
                    <a:pt x="7294" y="9961"/>
                    <a:pt x="7296" y="9952"/>
                    <a:pt x="7300" y="9952"/>
                  </a:cubicBezTo>
                  <a:close/>
                  <a:moveTo>
                    <a:pt x="8397" y="10032"/>
                  </a:moveTo>
                  <a:cubicBezTo>
                    <a:pt x="8447" y="10032"/>
                    <a:pt x="8507" y="10071"/>
                    <a:pt x="8501" y="10135"/>
                  </a:cubicBezTo>
                  <a:lnTo>
                    <a:pt x="8501" y="10135"/>
                  </a:lnTo>
                  <a:lnTo>
                    <a:pt x="8375" y="10123"/>
                  </a:lnTo>
                  <a:lnTo>
                    <a:pt x="8375" y="10123"/>
                  </a:lnTo>
                  <a:cubicBezTo>
                    <a:pt x="8375" y="10224"/>
                    <a:pt x="8488" y="10148"/>
                    <a:pt x="8513" y="10211"/>
                  </a:cubicBezTo>
                  <a:cubicBezTo>
                    <a:pt x="8500" y="10216"/>
                    <a:pt x="8486" y="10218"/>
                    <a:pt x="8472" y="10218"/>
                  </a:cubicBezTo>
                  <a:cubicBezTo>
                    <a:pt x="8409" y="10218"/>
                    <a:pt x="8348" y="10173"/>
                    <a:pt x="8337" y="10111"/>
                  </a:cubicBezTo>
                  <a:cubicBezTo>
                    <a:pt x="8326" y="10056"/>
                    <a:pt x="8358" y="10032"/>
                    <a:pt x="8397" y="10032"/>
                  </a:cubicBezTo>
                  <a:close/>
                  <a:moveTo>
                    <a:pt x="11330" y="9960"/>
                  </a:moveTo>
                  <a:cubicBezTo>
                    <a:pt x="11380" y="9960"/>
                    <a:pt x="11368" y="10148"/>
                    <a:pt x="11380" y="10211"/>
                  </a:cubicBezTo>
                  <a:lnTo>
                    <a:pt x="11393" y="10224"/>
                  </a:lnTo>
                  <a:cubicBezTo>
                    <a:pt x="11330" y="10211"/>
                    <a:pt x="11343" y="10023"/>
                    <a:pt x="11330" y="9960"/>
                  </a:cubicBezTo>
                  <a:close/>
                  <a:moveTo>
                    <a:pt x="8538" y="9972"/>
                  </a:moveTo>
                  <a:lnTo>
                    <a:pt x="8538" y="9972"/>
                  </a:lnTo>
                  <a:cubicBezTo>
                    <a:pt x="8600" y="9984"/>
                    <a:pt x="8589" y="10163"/>
                    <a:pt x="8589" y="10231"/>
                  </a:cubicBezTo>
                  <a:lnTo>
                    <a:pt x="8589" y="10231"/>
                  </a:lnTo>
                  <a:cubicBezTo>
                    <a:pt x="8540" y="10197"/>
                    <a:pt x="8550" y="10031"/>
                    <a:pt x="8538" y="9972"/>
                  </a:cubicBezTo>
                  <a:close/>
                  <a:moveTo>
                    <a:pt x="8740" y="10073"/>
                  </a:moveTo>
                  <a:cubicBezTo>
                    <a:pt x="8789" y="10085"/>
                    <a:pt x="8778" y="10194"/>
                    <a:pt x="8777" y="10257"/>
                  </a:cubicBezTo>
                  <a:lnTo>
                    <a:pt x="8777" y="10257"/>
                  </a:lnTo>
                  <a:cubicBezTo>
                    <a:pt x="8729" y="10233"/>
                    <a:pt x="8740" y="10131"/>
                    <a:pt x="8740" y="10073"/>
                  </a:cubicBezTo>
                  <a:close/>
                  <a:moveTo>
                    <a:pt x="8865" y="9997"/>
                  </a:moveTo>
                  <a:lnTo>
                    <a:pt x="8891" y="10261"/>
                  </a:lnTo>
                  <a:cubicBezTo>
                    <a:pt x="8815" y="10261"/>
                    <a:pt x="8828" y="10073"/>
                    <a:pt x="8815" y="10010"/>
                  </a:cubicBezTo>
                  <a:lnTo>
                    <a:pt x="8828" y="9997"/>
                  </a:lnTo>
                  <a:close/>
                  <a:moveTo>
                    <a:pt x="8928" y="10010"/>
                  </a:moveTo>
                  <a:lnTo>
                    <a:pt x="8928" y="10010"/>
                  </a:lnTo>
                  <a:cubicBezTo>
                    <a:pt x="8976" y="10022"/>
                    <a:pt x="8967" y="10192"/>
                    <a:pt x="8977" y="10274"/>
                  </a:cubicBezTo>
                  <a:lnTo>
                    <a:pt x="8977" y="10274"/>
                  </a:lnTo>
                  <a:cubicBezTo>
                    <a:pt x="8916" y="10270"/>
                    <a:pt x="8928" y="10072"/>
                    <a:pt x="8928" y="10010"/>
                  </a:cubicBezTo>
                  <a:close/>
                  <a:moveTo>
                    <a:pt x="2767" y="10085"/>
                  </a:moveTo>
                  <a:cubicBezTo>
                    <a:pt x="2792" y="10085"/>
                    <a:pt x="2804" y="10085"/>
                    <a:pt x="2804" y="10123"/>
                  </a:cubicBezTo>
                  <a:cubicBezTo>
                    <a:pt x="2824" y="10123"/>
                    <a:pt x="2845" y="10091"/>
                    <a:pt x="2878" y="10091"/>
                  </a:cubicBezTo>
                  <a:cubicBezTo>
                    <a:pt x="2886" y="10091"/>
                    <a:pt x="2895" y="10093"/>
                    <a:pt x="2905" y="10098"/>
                  </a:cubicBezTo>
                  <a:cubicBezTo>
                    <a:pt x="2955" y="10123"/>
                    <a:pt x="2955" y="10211"/>
                    <a:pt x="2955" y="10274"/>
                  </a:cubicBezTo>
                  <a:cubicBezTo>
                    <a:pt x="2867" y="10274"/>
                    <a:pt x="2955" y="10173"/>
                    <a:pt x="2892" y="10136"/>
                  </a:cubicBezTo>
                  <a:cubicBezTo>
                    <a:pt x="2882" y="10125"/>
                    <a:pt x="2865" y="10119"/>
                    <a:pt x="2849" y="10119"/>
                  </a:cubicBezTo>
                  <a:cubicBezTo>
                    <a:pt x="2826" y="10119"/>
                    <a:pt x="2804" y="10131"/>
                    <a:pt x="2804" y="10161"/>
                  </a:cubicBezTo>
                  <a:lnTo>
                    <a:pt x="2804" y="10274"/>
                  </a:lnTo>
                  <a:cubicBezTo>
                    <a:pt x="2754" y="10274"/>
                    <a:pt x="2779" y="10161"/>
                    <a:pt x="2767" y="10098"/>
                  </a:cubicBezTo>
                  <a:lnTo>
                    <a:pt x="2767" y="10085"/>
                  </a:lnTo>
                  <a:close/>
                  <a:moveTo>
                    <a:pt x="3182" y="10098"/>
                  </a:moveTo>
                  <a:cubicBezTo>
                    <a:pt x="3244" y="10098"/>
                    <a:pt x="3219" y="10224"/>
                    <a:pt x="3219" y="10287"/>
                  </a:cubicBezTo>
                  <a:cubicBezTo>
                    <a:pt x="3213" y="10290"/>
                    <a:pt x="3207" y="10292"/>
                    <a:pt x="3202" y="10292"/>
                  </a:cubicBezTo>
                  <a:cubicBezTo>
                    <a:pt x="3188" y="10292"/>
                    <a:pt x="3182" y="10280"/>
                    <a:pt x="3182" y="10261"/>
                  </a:cubicBezTo>
                  <a:cubicBezTo>
                    <a:pt x="3169" y="10261"/>
                    <a:pt x="3156" y="10287"/>
                    <a:pt x="3119" y="10287"/>
                  </a:cubicBezTo>
                  <a:cubicBezTo>
                    <a:pt x="3018" y="10287"/>
                    <a:pt x="3043" y="10161"/>
                    <a:pt x="3031" y="10098"/>
                  </a:cubicBezTo>
                  <a:cubicBezTo>
                    <a:pt x="3106" y="10098"/>
                    <a:pt x="3005" y="10236"/>
                    <a:pt x="3094" y="10261"/>
                  </a:cubicBezTo>
                  <a:lnTo>
                    <a:pt x="3119" y="10261"/>
                  </a:lnTo>
                  <a:cubicBezTo>
                    <a:pt x="3126" y="10264"/>
                    <a:pt x="3132" y="10264"/>
                    <a:pt x="3138" y="10264"/>
                  </a:cubicBezTo>
                  <a:cubicBezTo>
                    <a:pt x="3203" y="10264"/>
                    <a:pt x="3182" y="10144"/>
                    <a:pt x="3182" y="10098"/>
                  </a:cubicBezTo>
                  <a:close/>
                  <a:moveTo>
                    <a:pt x="3532" y="10111"/>
                  </a:moveTo>
                  <a:cubicBezTo>
                    <a:pt x="3599" y="10111"/>
                    <a:pt x="3622" y="10194"/>
                    <a:pt x="3622" y="10261"/>
                  </a:cubicBezTo>
                  <a:lnTo>
                    <a:pt x="3622" y="10299"/>
                  </a:lnTo>
                  <a:cubicBezTo>
                    <a:pt x="3615" y="10303"/>
                    <a:pt x="3609" y="10304"/>
                    <a:pt x="3604" y="10304"/>
                  </a:cubicBezTo>
                  <a:cubicBezTo>
                    <a:pt x="3591" y="10304"/>
                    <a:pt x="3584" y="10292"/>
                    <a:pt x="3584" y="10274"/>
                  </a:cubicBezTo>
                  <a:cubicBezTo>
                    <a:pt x="3567" y="10274"/>
                    <a:pt x="3534" y="10296"/>
                    <a:pt x="3502" y="10296"/>
                  </a:cubicBezTo>
                  <a:cubicBezTo>
                    <a:pt x="3486" y="10296"/>
                    <a:pt x="3471" y="10291"/>
                    <a:pt x="3458" y="10274"/>
                  </a:cubicBezTo>
                  <a:cubicBezTo>
                    <a:pt x="3433" y="10224"/>
                    <a:pt x="3521" y="10186"/>
                    <a:pt x="3584" y="10186"/>
                  </a:cubicBezTo>
                  <a:cubicBezTo>
                    <a:pt x="3584" y="10153"/>
                    <a:pt x="3564" y="10146"/>
                    <a:pt x="3541" y="10146"/>
                  </a:cubicBezTo>
                  <a:cubicBezTo>
                    <a:pt x="3525" y="10146"/>
                    <a:pt x="3508" y="10149"/>
                    <a:pt x="3493" y="10149"/>
                  </a:cubicBezTo>
                  <a:cubicBezTo>
                    <a:pt x="3478" y="10149"/>
                    <a:pt x="3465" y="10146"/>
                    <a:pt x="3458" y="10136"/>
                  </a:cubicBezTo>
                  <a:cubicBezTo>
                    <a:pt x="3487" y="10118"/>
                    <a:pt x="3511" y="10111"/>
                    <a:pt x="3532" y="10111"/>
                  </a:cubicBezTo>
                  <a:close/>
                  <a:moveTo>
                    <a:pt x="3278" y="10046"/>
                  </a:moveTo>
                  <a:cubicBezTo>
                    <a:pt x="3317" y="10046"/>
                    <a:pt x="3295" y="10227"/>
                    <a:pt x="3307" y="10287"/>
                  </a:cubicBezTo>
                  <a:lnTo>
                    <a:pt x="3320" y="10312"/>
                  </a:lnTo>
                  <a:cubicBezTo>
                    <a:pt x="3257" y="10312"/>
                    <a:pt x="3282" y="10123"/>
                    <a:pt x="3270" y="10048"/>
                  </a:cubicBezTo>
                  <a:cubicBezTo>
                    <a:pt x="3272" y="10046"/>
                    <a:pt x="3275" y="10046"/>
                    <a:pt x="3278" y="10046"/>
                  </a:cubicBezTo>
                  <a:close/>
                  <a:moveTo>
                    <a:pt x="11418" y="10060"/>
                  </a:moveTo>
                  <a:cubicBezTo>
                    <a:pt x="11456" y="10060"/>
                    <a:pt x="11468" y="10073"/>
                    <a:pt x="11456" y="10098"/>
                  </a:cubicBezTo>
                  <a:cubicBezTo>
                    <a:pt x="11485" y="10098"/>
                    <a:pt x="11509" y="10082"/>
                    <a:pt x="11534" y="10082"/>
                  </a:cubicBezTo>
                  <a:cubicBezTo>
                    <a:pt x="11553" y="10082"/>
                    <a:pt x="11573" y="10091"/>
                    <a:pt x="11594" y="10123"/>
                  </a:cubicBezTo>
                  <a:cubicBezTo>
                    <a:pt x="11638" y="10188"/>
                    <a:pt x="11625" y="10254"/>
                    <a:pt x="11571" y="10254"/>
                  </a:cubicBezTo>
                  <a:cubicBezTo>
                    <a:pt x="11563" y="10254"/>
                    <a:pt x="11554" y="10252"/>
                    <a:pt x="11544" y="10249"/>
                  </a:cubicBezTo>
                  <a:cubicBezTo>
                    <a:pt x="11506" y="10249"/>
                    <a:pt x="11506" y="10224"/>
                    <a:pt x="11481" y="10211"/>
                  </a:cubicBezTo>
                  <a:lnTo>
                    <a:pt x="11481" y="10211"/>
                  </a:lnTo>
                  <a:lnTo>
                    <a:pt x="11493" y="10312"/>
                  </a:lnTo>
                  <a:cubicBezTo>
                    <a:pt x="11418" y="10299"/>
                    <a:pt x="11431" y="10123"/>
                    <a:pt x="11418" y="10060"/>
                  </a:cubicBezTo>
                  <a:close/>
                  <a:moveTo>
                    <a:pt x="9016" y="10111"/>
                  </a:moveTo>
                  <a:lnTo>
                    <a:pt x="9029" y="10123"/>
                  </a:lnTo>
                  <a:cubicBezTo>
                    <a:pt x="9117" y="10136"/>
                    <a:pt x="9029" y="10249"/>
                    <a:pt x="9104" y="10274"/>
                  </a:cubicBezTo>
                  <a:cubicBezTo>
                    <a:pt x="9113" y="10277"/>
                    <a:pt x="9120" y="10278"/>
                    <a:pt x="9127" y="10278"/>
                  </a:cubicBezTo>
                  <a:cubicBezTo>
                    <a:pt x="9187" y="10278"/>
                    <a:pt x="9166" y="10181"/>
                    <a:pt x="9155" y="10136"/>
                  </a:cubicBezTo>
                  <a:lnTo>
                    <a:pt x="9155" y="10136"/>
                  </a:lnTo>
                  <a:cubicBezTo>
                    <a:pt x="9230" y="10148"/>
                    <a:pt x="9205" y="10261"/>
                    <a:pt x="9217" y="10312"/>
                  </a:cubicBezTo>
                  <a:cubicBezTo>
                    <a:pt x="9207" y="10315"/>
                    <a:pt x="9199" y="10317"/>
                    <a:pt x="9193" y="10317"/>
                  </a:cubicBezTo>
                  <a:cubicBezTo>
                    <a:pt x="9175" y="10317"/>
                    <a:pt x="9171" y="10305"/>
                    <a:pt x="9180" y="10287"/>
                  </a:cubicBezTo>
                  <a:cubicBezTo>
                    <a:pt x="9155" y="10287"/>
                    <a:pt x="9155" y="10312"/>
                    <a:pt x="9117" y="10312"/>
                  </a:cubicBezTo>
                  <a:cubicBezTo>
                    <a:pt x="9016" y="10287"/>
                    <a:pt x="9029" y="10173"/>
                    <a:pt x="9016" y="10111"/>
                  </a:cubicBezTo>
                  <a:close/>
                  <a:moveTo>
                    <a:pt x="3382" y="10056"/>
                  </a:moveTo>
                  <a:cubicBezTo>
                    <a:pt x="3418" y="10056"/>
                    <a:pt x="3408" y="10229"/>
                    <a:pt x="3408" y="10287"/>
                  </a:cubicBezTo>
                  <a:lnTo>
                    <a:pt x="3420" y="10324"/>
                  </a:lnTo>
                  <a:cubicBezTo>
                    <a:pt x="3345" y="10324"/>
                    <a:pt x="3370" y="10123"/>
                    <a:pt x="3370" y="10060"/>
                  </a:cubicBezTo>
                  <a:cubicBezTo>
                    <a:pt x="3374" y="10057"/>
                    <a:pt x="3378" y="10056"/>
                    <a:pt x="3382" y="10056"/>
                  </a:cubicBezTo>
                  <a:close/>
                  <a:moveTo>
                    <a:pt x="4301" y="10136"/>
                  </a:moveTo>
                  <a:lnTo>
                    <a:pt x="4301" y="10136"/>
                  </a:lnTo>
                  <a:cubicBezTo>
                    <a:pt x="4364" y="10148"/>
                    <a:pt x="4338" y="10261"/>
                    <a:pt x="4351" y="10324"/>
                  </a:cubicBezTo>
                  <a:cubicBezTo>
                    <a:pt x="4276" y="10324"/>
                    <a:pt x="4301" y="10199"/>
                    <a:pt x="4301" y="10136"/>
                  </a:cubicBezTo>
                  <a:close/>
                  <a:moveTo>
                    <a:pt x="4011" y="10287"/>
                  </a:moveTo>
                  <a:cubicBezTo>
                    <a:pt x="4011" y="10304"/>
                    <a:pt x="4014" y="10316"/>
                    <a:pt x="4019" y="10325"/>
                  </a:cubicBezTo>
                  <a:lnTo>
                    <a:pt x="4019" y="10325"/>
                  </a:lnTo>
                  <a:cubicBezTo>
                    <a:pt x="4021" y="10324"/>
                    <a:pt x="4022" y="10324"/>
                    <a:pt x="4024" y="10324"/>
                  </a:cubicBezTo>
                  <a:lnTo>
                    <a:pt x="4011" y="10287"/>
                  </a:lnTo>
                  <a:close/>
                  <a:moveTo>
                    <a:pt x="4201" y="10132"/>
                  </a:moveTo>
                  <a:cubicBezTo>
                    <a:pt x="4213" y="10132"/>
                    <a:pt x="4225" y="10133"/>
                    <a:pt x="4238" y="10136"/>
                  </a:cubicBezTo>
                  <a:lnTo>
                    <a:pt x="4263" y="10148"/>
                  </a:lnTo>
                  <a:cubicBezTo>
                    <a:pt x="4326" y="10161"/>
                    <a:pt x="4175" y="10173"/>
                    <a:pt x="4162" y="10211"/>
                  </a:cubicBezTo>
                  <a:cubicBezTo>
                    <a:pt x="4137" y="10324"/>
                    <a:pt x="4276" y="10274"/>
                    <a:pt x="4301" y="10324"/>
                  </a:cubicBezTo>
                  <a:cubicBezTo>
                    <a:pt x="4280" y="10331"/>
                    <a:pt x="4260" y="10333"/>
                    <a:pt x="4242" y="10333"/>
                  </a:cubicBezTo>
                  <a:cubicBezTo>
                    <a:pt x="4088" y="10333"/>
                    <a:pt x="4050" y="10132"/>
                    <a:pt x="4201" y="10132"/>
                  </a:cubicBezTo>
                  <a:close/>
                  <a:moveTo>
                    <a:pt x="3813" y="10097"/>
                  </a:moveTo>
                  <a:cubicBezTo>
                    <a:pt x="3811" y="10105"/>
                    <a:pt x="3810" y="10114"/>
                    <a:pt x="3810" y="10123"/>
                  </a:cubicBezTo>
                  <a:lnTo>
                    <a:pt x="3823" y="10161"/>
                  </a:lnTo>
                  <a:cubicBezTo>
                    <a:pt x="3841" y="10156"/>
                    <a:pt x="3855" y="10153"/>
                    <a:pt x="3864" y="10153"/>
                  </a:cubicBezTo>
                  <a:cubicBezTo>
                    <a:pt x="3879" y="10153"/>
                    <a:pt x="3881" y="10162"/>
                    <a:pt x="3873" y="10186"/>
                  </a:cubicBezTo>
                  <a:cubicBezTo>
                    <a:pt x="3785" y="10186"/>
                    <a:pt x="3835" y="10261"/>
                    <a:pt x="3835" y="10337"/>
                  </a:cubicBezTo>
                  <a:cubicBezTo>
                    <a:pt x="3760" y="10337"/>
                    <a:pt x="3798" y="10287"/>
                    <a:pt x="3785" y="10236"/>
                  </a:cubicBezTo>
                  <a:cubicBezTo>
                    <a:pt x="3785" y="10186"/>
                    <a:pt x="3760" y="10199"/>
                    <a:pt x="3760" y="10161"/>
                  </a:cubicBezTo>
                  <a:cubicBezTo>
                    <a:pt x="3788" y="10161"/>
                    <a:pt x="3796" y="10123"/>
                    <a:pt x="3813" y="10097"/>
                  </a:cubicBezTo>
                  <a:close/>
                  <a:moveTo>
                    <a:pt x="4665" y="10157"/>
                  </a:moveTo>
                  <a:cubicBezTo>
                    <a:pt x="4688" y="10157"/>
                    <a:pt x="4713" y="10163"/>
                    <a:pt x="4728" y="10173"/>
                  </a:cubicBezTo>
                  <a:cubicBezTo>
                    <a:pt x="4721" y="10187"/>
                    <a:pt x="4712" y="10192"/>
                    <a:pt x="4703" y="10192"/>
                  </a:cubicBezTo>
                  <a:cubicBezTo>
                    <a:pt x="4688" y="10192"/>
                    <a:pt x="4671" y="10180"/>
                    <a:pt x="4658" y="10180"/>
                  </a:cubicBezTo>
                  <a:cubicBezTo>
                    <a:pt x="4650" y="10180"/>
                    <a:pt x="4644" y="10185"/>
                    <a:pt x="4640" y="10199"/>
                  </a:cubicBezTo>
                  <a:cubicBezTo>
                    <a:pt x="4640" y="10236"/>
                    <a:pt x="4741" y="10249"/>
                    <a:pt x="4741" y="10299"/>
                  </a:cubicBezTo>
                  <a:cubicBezTo>
                    <a:pt x="4741" y="10327"/>
                    <a:pt x="4691" y="10342"/>
                    <a:pt x="4651" y="10342"/>
                  </a:cubicBezTo>
                  <a:cubicBezTo>
                    <a:pt x="4637" y="10342"/>
                    <a:pt x="4624" y="10340"/>
                    <a:pt x="4615" y="10337"/>
                  </a:cubicBezTo>
                  <a:cubicBezTo>
                    <a:pt x="4577" y="10312"/>
                    <a:pt x="4691" y="10324"/>
                    <a:pt x="4691" y="10312"/>
                  </a:cubicBezTo>
                  <a:lnTo>
                    <a:pt x="4691" y="10299"/>
                  </a:lnTo>
                  <a:cubicBezTo>
                    <a:pt x="4716" y="10249"/>
                    <a:pt x="4602" y="10261"/>
                    <a:pt x="4602" y="10199"/>
                  </a:cubicBezTo>
                  <a:cubicBezTo>
                    <a:pt x="4602" y="10169"/>
                    <a:pt x="4633" y="10157"/>
                    <a:pt x="4665" y="10157"/>
                  </a:cubicBezTo>
                  <a:close/>
                  <a:moveTo>
                    <a:pt x="3962" y="10154"/>
                  </a:moveTo>
                  <a:cubicBezTo>
                    <a:pt x="4026" y="10154"/>
                    <a:pt x="4049" y="10230"/>
                    <a:pt x="4049" y="10299"/>
                  </a:cubicBezTo>
                  <a:lnTo>
                    <a:pt x="4049" y="10349"/>
                  </a:lnTo>
                  <a:cubicBezTo>
                    <a:pt x="4035" y="10343"/>
                    <a:pt x="4025" y="10336"/>
                    <a:pt x="4019" y="10325"/>
                  </a:cubicBezTo>
                  <a:lnTo>
                    <a:pt x="4019" y="10325"/>
                  </a:lnTo>
                  <a:cubicBezTo>
                    <a:pt x="3994" y="10327"/>
                    <a:pt x="3961" y="10347"/>
                    <a:pt x="3934" y="10347"/>
                  </a:cubicBezTo>
                  <a:cubicBezTo>
                    <a:pt x="3919" y="10347"/>
                    <a:pt x="3907" y="10341"/>
                    <a:pt x="3898" y="10324"/>
                  </a:cubicBezTo>
                  <a:cubicBezTo>
                    <a:pt x="3861" y="10261"/>
                    <a:pt x="3961" y="10236"/>
                    <a:pt x="4011" y="10236"/>
                  </a:cubicBezTo>
                  <a:cubicBezTo>
                    <a:pt x="4011" y="10192"/>
                    <a:pt x="3986" y="10186"/>
                    <a:pt x="3960" y="10186"/>
                  </a:cubicBezTo>
                  <a:cubicBezTo>
                    <a:pt x="3949" y="10186"/>
                    <a:pt x="3938" y="10187"/>
                    <a:pt x="3928" y="10187"/>
                  </a:cubicBezTo>
                  <a:cubicBezTo>
                    <a:pt x="3914" y="10187"/>
                    <a:pt x="3902" y="10185"/>
                    <a:pt x="3898" y="10173"/>
                  </a:cubicBezTo>
                  <a:cubicBezTo>
                    <a:pt x="3923" y="10160"/>
                    <a:pt x="3944" y="10154"/>
                    <a:pt x="3962" y="10154"/>
                  </a:cubicBezTo>
                  <a:close/>
                  <a:moveTo>
                    <a:pt x="11657" y="10098"/>
                  </a:moveTo>
                  <a:lnTo>
                    <a:pt x="11657" y="10098"/>
                  </a:lnTo>
                  <a:cubicBezTo>
                    <a:pt x="11732" y="10111"/>
                    <a:pt x="11657" y="10249"/>
                    <a:pt x="11745" y="10261"/>
                  </a:cubicBezTo>
                  <a:cubicBezTo>
                    <a:pt x="11753" y="10263"/>
                    <a:pt x="11759" y="10264"/>
                    <a:pt x="11765" y="10264"/>
                  </a:cubicBezTo>
                  <a:cubicBezTo>
                    <a:pt x="11836" y="10264"/>
                    <a:pt x="11782" y="10134"/>
                    <a:pt x="11770" y="10111"/>
                  </a:cubicBezTo>
                  <a:lnTo>
                    <a:pt x="11770" y="10111"/>
                  </a:lnTo>
                  <a:lnTo>
                    <a:pt x="11783" y="10123"/>
                  </a:lnTo>
                  <a:cubicBezTo>
                    <a:pt x="11803" y="10127"/>
                    <a:pt x="11814" y="10142"/>
                    <a:pt x="11820" y="10161"/>
                  </a:cubicBezTo>
                  <a:lnTo>
                    <a:pt x="11820" y="10161"/>
                  </a:lnTo>
                  <a:cubicBezTo>
                    <a:pt x="11820" y="10161"/>
                    <a:pt x="11820" y="10161"/>
                    <a:pt x="11820" y="10161"/>
                  </a:cubicBezTo>
                  <a:lnTo>
                    <a:pt x="11820" y="10161"/>
                  </a:lnTo>
                  <a:cubicBezTo>
                    <a:pt x="11827" y="10162"/>
                    <a:pt x="11833" y="10163"/>
                    <a:pt x="11837" y="10163"/>
                  </a:cubicBezTo>
                  <a:cubicBezTo>
                    <a:pt x="11876" y="10163"/>
                    <a:pt x="11825" y="10121"/>
                    <a:pt x="11848" y="10121"/>
                  </a:cubicBezTo>
                  <a:cubicBezTo>
                    <a:pt x="11850" y="10121"/>
                    <a:pt x="11854" y="10122"/>
                    <a:pt x="11858" y="10123"/>
                  </a:cubicBezTo>
                  <a:cubicBezTo>
                    <a:pt x="11908" y="10123"/>
                    <a:pt x="11871" y="10173"/>
                    <a:pt x="11934" y="10173"/>
                  </a:cubicBezTo>
                  <a:cubicBezTo>
                    <a:pt x="11942" y="10198"/>
                    <a:pt x="11939" y="10212"/>
                    <a:pt x="11923" y="10212"/>
                  </a:cubicBezTo>
                  <a:cubicBezTo>
                    <a:pt x="11919" y="10212"/>
                    <a:pt x="11915" y="10211"/>
                    <a:pt x="11910" y="10210"/>
                  </a:cubicBezTo>
                  <a:lnTo>
                    <a:pt x="11910" y="10210"/>
                  </a:lnTo>
                  <a:cubicBezTo>
                    <a:pt x="11922" y="10223"/>
                    <a:pt x="11925" y="10249"/>
                    <a:pt x="11934" y="10274"/>
                  </a:cubicBezTo>
                  <a:lnTo>
                    <a:pt x="11908" y="10312"/>
                  </a:lnTo>
                  <a:cubicBezTo>
                    <a:pt x="11908" y="10331"/>
                    <a:pt x="11918" y="10331"/>
                    <a:pt x="11927" y="10331"/>
                  </a:cubicBezTo>
                  <a:cubicBezTo>
                    <a:pt x="11937" y="10331"/>
                    <a:pt x="11946" y="10331"/>
                    <a:pt x="11946" y="10349"/>
                  </a:cubicBezTo>
                  <a:cubicBezTo>
                    <a:pt x="11939" y="10351"/>
                    <a:pt x="11933" y="10352"/>
                    <a:pt x="11928" y="10352"/>
                  </a:cubicBezTo>
                  <a:cubicBezTo>
                    <a:pt x="11892" y="10352"/>
                    <a:pt x="11880" y="10319"/>
                    <a:pt x="11858" y="10287"/>
                  </a:cubicBezTo>
                  <a:lnTo>
                    <a:pt x="11846" y="10186"/>
                  </a:lnTo>
                  <a:cubicBezTo>
                    <a:pt x="11837" y="10186"/>
                    <a:pt x="11830" y="10185"/>
                    <a:pt x="11825" y="10182"/>
                  </a:cubicBezTo>
                  <a:lnTo>
                    <a:pt x="11825" y="10182"/>
                  </a:lnTo>
                  <a:cubicBezTo>
                    <a:pt x="11831" y="10221"/>
                    <a:pt x="11826" y="10271"/>
                    <a:pt x="11833" y="10299"/>
                  </a:cubicBezTo>
                  <a:cubicBezTo>
                    <a:pt x="11808" y="10299"/>
                    <a:pt x="11795" y="10287"/>
                    <a:pt x="11808" y="10274"/>
                  </a:cubicBezTo>
                  <a:lnTo>
                    <a:pt x="11808" y="10274"/>
                  </a:lnTo>
                  <a:cubicBezTo>
                    <a:pt x="11798" y="10274"/>
                    <a:pt x="11780" y="10290"/>
                    <a:pt x="11760" y="10290"/>
                  </a:cubicBezTo>
                  <a:cubicBezTo>
                    <a:pt x="11755" y="10290"/>
                    <a:pt x="11750" y="10289"/>
                    <a:pt x="11745" y="10287"/>
                  </a:cubicBezTo>
                  <a:cubicBezTo>
                    <a:pt x="11657" y="10274"/>
                    <a:pt x="11657" y="10161"/>
                    <a:pt x="11657" y="10098"/>
                  </a:cubicBezTo>
                  <a:close/>
                  <a:moveTo>
                    <a:pt x="4412" y="10096"/>
                  </a:moveTo>
                  <a:cubicBezTo>
                    <a:pt x="4463" y="10096"/>
                    <a:pt x="4452" y="10266"/>
                    <a:pt x="4452" y="10337"/>
                  </a:cubicBezTo>
                  <a:lnTo>
                    <a:pt x="4452" y="10362"/>
                  </a:lnTo>
                  <a:cubicBezTo>
                    <a:pt x="4389" y="10362"/>
                    <a:pt x="4401" y="10161"/>
                    <a:pt x="4401" y="10098"/>
                  </a:cubicBezTo>
                  <a:cubicBezTo>
                    <a:pt x="4405" y="10096"/>
                    <a:pt x="4409" y="10096"/>
                    <a:pt x="4412" y="10096"/>
                  </a:cubicBezTo>
                  <a:close/>
                  <a:moveTo>
                    <a:pt x="4521" y="10182"/>
                  </a:moveTo>
                  <a:cubicBezTo>
                    <a:pt x="4573" y="10182"/>
                    <a:pt x="4552" y="10280"/>
                    <a:pt x="4552" y="10337"/>
                  </a:cubicBezTo>
                  <a:lnTo>
                    <a:pt x="4552" y="10362"/>
                  </a:lnTo>
                  <a:cubicBezTo>
                    <a:pt x="4489" y="10362"/>
                    <a:pt x="4514" y="10249"/>
                    <a:pt x="4502" y="10186"/>
                  </a:cubicBezTo>
                  <a:cubicBezTo>
                    <a:pt x="4509" y="10184"/>
                    <a:pt x="4516" y="10182"/>
                    <a:pt x="4521" y="10182"/>
                  </a:cubicBezTo>
                  <a:close/>
                  <a:moveTo>
                    <a:pt x="9834" y="10362"/>
                  </a:moveTo>
                  <a:cubicBezTo>
                    <a:pt x="9833" y="10363"/>
                    <a:pt x="9833" y="10363"/>
                    <a:pt x="9833" y="10364"/>
                  </a:cubicBezTo>
                  <a:lnTo>
                    <a:pt x="9833" y="10364"/>
                  </a:lnTo>
                  <a:cubicBezTo>
                    <a:pt x="9837" y="10363"/>
                    <a:pt x="9841" y="10362"/>
                    <a:pt x="9846" y="10362"/>
                  </a:cubicBezTo>
                  <a:close/>
                  <a:moveTo>
                    <a:pt x="4795" y="10195"/>
                  </a:moveTo>
                  <a:cubicBezTo>
                    <a:pt x="4837" y="10195"/>
                    <a:pt x="4817" y="10293"/>
                    <a:pt x="4829" y="10349"/>
                  </a:cubicBezTo>
                  <a:lnTo>
                    <a:pt x="4829" y="10375"/>
                  </a:lnTo>
                  <a:lnTo>
                    <a:pt x="4791" y="10375"/>
                  </a:lnTo>
                  <a:lnTo>
                    <a:pt x="4779" y="10199"/>
                  </a:lnTo>
                  <a:cubicBezTo>
                    <a:pt x="4785" y="10196"/>
                    <a:pt x="4790" y="10195"/>
                    <a:pt x="4795" y="10195"/>
                  </a:cubicBezTo>
                  <a:close/>
                  <a:moveTo>
                    <a:pt x="4942" y="10196"/>
                  </a:moveTo>
                  <a:cubicBezTo>
                    <a:pt x="4958" y="10196"/>
                    <a:pt x="4975" y="10201"/>
                    <a:pt x="4992" y="10211"/>
                  </a:cubicBezTo>
                  <a:cubicBezTo>
                    <a:pt x="4989" y="10230"/>
                    <a:pt x="4982" y="10235"/>
                    <a:pt x="4973" y="10235"/>
                  </a:cubicBezTo>
                  <a:cubicBezTo>
                    <a:pt x="4962" y="10235"/>
                    <a:pt x="4948" y="10225"/>
                    <a:pt x="4936" y="10225"/>
                  </a:cubicBezTo>
                  <a:cubicBezTo>
                    <a:pt x="4928" y="10225"/>
                    <a:pt x="4921" y="10230"/>
                    <a:pt x="4917" y="10249"/>
                  </a:cubicBezTo>
                  <a:cubicBezTo>
                    <a:pt x="4917" y="10274"/>
                    <a:pt x="4992" y="10287"/>
                    <a:pt x="5005" y="10324"/>
                  </a:cubicBezTo>
                  <a:cubicBezTo>
                    <a:pt x="5020" y="10370"/>
                    <a:pt x="4984" y="10383"/>
                    <a:pt x="4947" y="10383"/>
                  </a:cubicBezTo>
                  <a:cubicBezTo>
                    <a:pt x="4899" y="10383"/>
                    <a:pt x="4850" y="10361"/>
                    <a:pt x="4912" y="10361"/>
                  </a:cubicBezTo>
                  <a:cubicBezTo>
                    <a:pt x="4920" y="10361"/>
                    <a:pt x="4930" y="10361"/>
                    <a:pt x="4942" y="10362"/>
                  </a:cubicBezTo>
                  <a:cubicBezTo>
                    <a:pt x="5043" y="10337"/>
                    <a:pt x="4892" y="10249"/>
                    <a:pt x="4892" y="10249"/>
                  </a:cubicBezTo>
                  <a:lnTo>
                    <a:pt x="4892" y="10274"/>
                  </a:lnTo>
                  <a:cubicBezTo>
                    <a:pt x="4873" y="10228"/>
                    <a:pt x="4901" y="10196"/>
                    <a:pt x="4942" y="10196"/>
                  </a:cubicBezTo>
                  <a:close/>
                  <a:moveTo>
                    <a:pt x="9283" y="10156"/>
                  </a:moveTo>
                  <a:lnTo>
                    <a:pt x="9283" y="10156"/>
                  </a:lnTo>
                  <a:cubicBezTo>
                    <a:pt x="9287" y="10156"/>
                    <a:pt x="9286" y="10162"/>
                    <a:pt x="9280" y="10173"/>
                  </a:cubicBezTo>
                  <a:lnTo>
                    <a:pt x="9293" y="10186"/>
                  </a:lnTo>
                  <a:lnTo>
                    <a:pt x="9305" y="10186"/>
                  </a:lnTo>
                  <a:cubicBezTo>
                    <a:pt x="9322" y="10186"/>
                    <a:pt x="9339" y="10180"/>
                    <a:pt x="9359" y="10180"/>
                  </a:cubicBezTo>
                  <a:cubicBezTo>
                    <a:pt x="9370" y="10180"/>
                    <a:pt x="9381" y="10182"/>
                    <a:pt x="9393" y="10186"/>
                  </a:cubicBezTo>
                  <a:lnTo>
                    <a:pt x="9305" y="10186"/>
                  </a:lnTo>
                  <a:cubicBezTo>
                    <a:pt x="9293" y="10186"/>
                    <a:pt x="9305" y="10186"/>
                    <a:pt x="9318" y="10199"/>
                  </a:cubicBezTo>
                  <a:lnTo>
                    <a:pt x="9343" y="10199"/>
                  </a:lnTo>
                  <a:cubicBezTo>
                    <a:pt x="9356" y="10199"/>
                    <a:pt x="9368" y="10199"/>
                    <a:pt x="9368" y="10211"/>
                  </a:cubicBezTo>
                  <a:lnTo>
                    <a:pt x="9482" y="10211"/>
                  </a:lnTo>
                  <a:cubicBezTo>
                    <a:pt x="9544" y="10236"/>
                    <a:pt x="9544" y="10274"/>
                    <a:pt x="9557" y="10387"/>
                  </a:cubicBezTo>
                  <a:cubicBezTo>
                    <a:pt x="9482" y="10375"/>
                    <a:pt x="9544" y="10224"/>
                    <a:pt x="9469" y="10224"/>
                  </a:cubicBezTo>
                  <a:lnTo>
                    <a:pt x="9456" y="10224"/>
                  </a:lnTo>
                  <a:cubicBezTo>
                    <a:pt x="9393" y="10236"/>
                    <a:pt x="9431" y="10324"/>
                    <a:pt x="9431" y="10375"/>
                  </a:cubicBezTo>
                  <a:cubicBezTo>
                    <a:pt x="9368" y="10362"/>
                    <a:pt x="9406" y="10261"/>
                    <a:pt x="9368" y="10224"/>
                  </a:cubicBezTo>
                  <a:lnTo>
                    <a:pt x="9318" y="10224"/>
                  </a:lnTo>
                  <a:cubicBezTo>
                    <a:pt x="9280" y="10249"/>
                    <a:pt x="9305" y="10324"/>
                    <a:pt x="9318" y="10362"/>
                  </a:cubicBezTo>
                  <a:lnTo>
                    <a:pt x="9280" y="10362"/>
                  </a:lnTo>
                  <a:cubicBezTo>
                    <a:pt x="9280" y="10299"/>
                    <a:pt x="9268" y="10236"/>
                    <a:pt x="9255" y="10186"/>
                  </a:cubicBezTo>
                  <a:cubicBezTo>
                    <a:pt x="9269" y="10165"/>
                    <a:pt x="9279" y="10156"/>
                    <a:pt x="9283" y="10156"/>
                  </a:cubicBezTo>
                  <a:close/>
                  <a:moveTo>
                    <a:pt x="12075" y="10209"/>
                  </a:moveTo>
                  <a:cubicBezTo>
                    <a:pt x="12113" y="10251"/>
                    <a:pt x="12119" y="10339"/>
                    <a:pt x="12135" y="10387"/>
                  </a:cubicBezTo>
                  <a:cubicBezTo>
                    <a:pt x="12072" y="10375"/>
                    <a:pt x="12110" y="10375"/>
                    <a:pt x="12072" y="10375"/>
                  </a:cubicBezTo>
                  <a:cubicBezTo>
                    <a:pt x="12034" y="10362"/>
                    <a:pt x="11971" y="10375"/>
                    <a:pt x="11971" y="10312"/>
                  </a:cubicBezTo>
                  <a:cubicBezTo>
                    <a:pt x="11964" y="10275"/>
                    <a:pt x="11992" y="10264"/>
                    <a:pt x="12023" y="10264"/>
                  </a:cubicBezTo>
                  <a:cubicBezTo>
                    <a:pt x="12045" y="10264"/>
                    <a:pt x="12069" y="10269"/>
                    <a:pt x="12085" y="10274"/>
                  </a:cubicBezTo>
                  <a:cubicBezTo>
                    <a:pt x="12088" y="10240"/>
                    <a:pt x="12084" y="10220"/>
                    <a:pt x="12075" y="10209"/>
                  </a:cubicBezTo>
                  <a:close/>
                  <a:moveTo>
                    <a:pt x="5347" y="10156"/>
                  </a:moveTo>
                  <a:cubicBezTo>
                    <a:pt x="5353" y="10156"/>
                    <a:pt x="5361" y="10158"/>
                    <a:pt x="5370" y="10161"/>
                  </a:cubicBezTo>
                  <a:cubicBezTo>
                    <a:pt x="5360" y="10199"/>
                    <a:pt x="5372" y="10216"/>
                    <a:pt x="5401" y="10216"/>
                  </a:cubicBezTo>
                  <a:cubicBezTo>
                    <a:pt x="5410" y="10216"/>
                    <a:pt x="5421" y="10214"/>
                    <a:pt x="5432" y="10211"/>
                  </a:cubicBezTo>
                  <a:lnTo>
                    <a:pt x="5432" y="10236"/>
                  </a:lnTo>
                  <a:cubicBezTo>
                    <a:pt x="5426" y="10236"/>
                    <a:pt x="5421" y="10236"/>
                    <a:pt x="5416" y="10236"/>
                  </a:cubicBezTo>
                  <a:cubicBezTo>
                    <a:pt x="5308" y="10236"/>
                    <a:pt x="5458" y="10363"/>
                    <a:pt x="5458" y="10387"/>
                  </a:cubicBezTo>
                  <a:lnTo>
                    <a:pt x="5432" y="10387"/>
                  </a:lnTo>
                  <a:cubicBezTo>
                    <a:pt x="5421" y="10391"/>
                    <a:pt x="5411" y="10393"/>
                    <a:pt x="5402" y="10393"/>
                  </a:cubicBezTo>
                  <a:cubicBezTo>
                    <a:pt x="5357" y="10393"/>
                    <a:pt x="5355" y="10342"/>
                    <a:pt x="5344" y="10299"/>
                  </a:cubicBezTo>
                  <a:lnTo>
                    <a:pt x="5344" y="10224"/>
                  </a:lnTo>
                  <a:lnTo>
                    <a:pt x="5307" y="10224"/>
                  </a:lnTo>
                  <a:cubicBezTo>
                    <a:pt x="5307" y="10209"/>
                    <a:pt x="5307" y="10203"/>
                    <a:pt x="5314" y="10203"/>
                  </a:cubicBezTo>
                  <a:cubicBezTo>
                    <a:pt x="5320" y="10203"/>
                    <a:pt x="5329" y="10206"/>
                    <a:pt x="5344" y="10211"/>
                  </a:cubicBezTo>
                  <a:cubicBezTo>
                    <a:pt x="5325" y="10173"/>
                    <a:pt x="5328" y="10156"/>
                    <a:pt x="5347" y="10156"/>
                  </a:cubicBezTo>
                  <a:close/>
                  <a:moveTo>
                    <a:pt x="9859" y="10136"/>
                  </a:moveTo>
                  <a:cubicBezTo>
                    <a:pt x="9859" y="10224"/>
                    <a:pt x="9859" y="10312"/>
                    <a:pt x="9884" y="10387"/>
                  </a:cubicBezTo>
                  <a:cubicBezTo>
                    <a:pt x="9870" y="10392"/>
                    <a:pt x="9858" y="10395"/>
                    <a:pt x="9849" y="10395"/>
                  </a:cubicBezTo>
                  <a:cubicBezTo>
                    <a:pt x="9833" y="10395"/>
                    <a:pt x="9826" y="10386"/>
                    <a:pt x="9833" y="10364"/>
                  </a:cubicBezTo>
                  <a:lnTo>
                    <a:pt x="9833" y="10364"/>
                  </a:lnTo>
                  <a:cubicBezTo>
                    <a:pt x="9813" y="10369"/>
                    <a:pt x="9799" y="10383"/>
                    <a:pt x="9777" y="10383"/>
                  </a:cubicBezTo>
                  <a:cubicBezTo>
                    <a:pt x="9768" y="10383"/>
                    <a:pt x="9758" y="10381"/>
                    <a:pt x="9746" y="10375"/>
                  </a:cubicBezTo>
                  <a:cubicBezTo>
                    <a:pt x="9708" y="10362"/>
                    <a:pt x="9683" y="10324"/>
                    <a:pt x="9683" y="10287"/>
                  </a:cubicBezTo>
                  <a:cubicBezTo>
                    <a:pt x="9683" y="10229"/>
                    <a:pt x="9701" y="10214"/>
                    <a:pt x="9727" y="10214"/>
                  </a:cubicBezTo>
                  <a:cubicBezTo>
                    <a:pt x="9758" y="10214"/>
                    <a:pt x="9799" y="10236"/>
                    <a:pt x="9834" y="10236"/>
                  </a:cubicBezTo>
                  <a:lnTo>
                    <a:pt x="9821" y="10136"/>
                  </a:lnTo>
                  <a:close/>
                  <a:moveTo>
                    <a:pt x="5207" y="10204"/>
                  </a:moveTo>
                  <a:cubicBezTo>
                    <a:pt x="5271" y="10204"/>
                    <a:pt x="5294" y="10281"/>
                    <a:pt x="5294" y="10349"/>
                  </a:cubicBezTo>
                  <a:lnTo>
                    <a:pt x="5294" y="10400"/>
                  </a:lnTo>
                  <a:cubicBezTo>
                    <a:pt x="5269" y="10387"/>
                    <a:pt x="5269" y="10375"/>
                    <a:pt x="5269" y="10349"/>
                  </a:cubicBezTo>
                  <a:lnTo>
                    <a:pt x="5269" y="10362"/>
                  </a:lnTo>
                  <a:cubicBezTo>
                    <a:pt x="5244" y="10362"/>
                    <a:pt x="5207" y="10384"/>
                    <a:pt x="5179" y="10384"/>
                  </a:cubicBezTo>
                  <a:cubicBezTo>
                    <a:pt x="5164" y="10384"/>
                    <a:pt x="5152" y="10379"/>
                    <a:pt x="5143" y="10362"/>
                  </a:cubicBezTo>
                  <a:cubicBezTo>
                    <a:pt x="5121" y="10318"/>
                    <a:pt x="5185" y="10284"/>
                    <a:pt x="5235" y="10284"/>
                  </a:cubicBezTo>
                  <a:cubicBezTo>
                    <a:pt x="5243" y="10284"/>
                    <a:pt x="5250" y="10285"/>
                    <a:pt x="5256" y="10287"/>
                  </a:cubicBezTo>
                  <a:cubicBezTo>
                    <a:pt x="5256" y="10243"/>
                    <a:pt x="5234" y="10236"/>
                    <a:pt x="5209" y="10236"/>
                  </a:cubicBezTo>
                  <a:cubicBezTo>
                    <a:pt x="5199" y="10236"/>
                    <a:pt x="5189" y="10237"/>
                    <a:pt x="5179" y="10237"/>
                  </a:cubicBezTo>
                  <a:cubicBezTo>
                    <a:pt x="5164" y="10237"/>
                    <a:pt x="5151" y="10235"/>
                    <a:pt x="5143" y="10224"/>
                  </a:cubicBezTo>
                  <a:cubicBezTo>
                    <a:pt x="5168" y="10210"/>
                    <a:pt x="5189" y="10204"/>
                    <a:pt x="5207" y="10204"/>
                  </a:cubicBezTo>
                  <a:close/>
                  <a:moveTo>
                    <a:pt x="5563" y="10224"/>
                  </a:moveTo>
                  <a:cubicBezTo>
                    <a:pt x="5633" y="10230"/>
                    <a:pt x="5622" y="10375"/>
                    <a:pt x="5671" y="10375"/>
                  </a:cubicBezTo>
                  <a:cubicBezTo>
                    <a:pt x="5684" y="10324"/>
                    <a:pt x="5684" y="10236"/>
                    <a:pt x="5759" y="10236"/>
                  </a:cubicBezTo>
                  <a:lnTo>
                    <a:pt x="5684" y="10412"/>
                  </a:lnTo>
                  <a:cubicBezTo>
                    <a:pt x="5613" y="10401"/>
                    <a:pt x="5587" y="10290"/>
                    <a:pt x="5563" y="10224"/>
                  </a:cubicBezTo>
                  <a:close/>
                  <a:moveTo>
                    <a:pt x="12228" y="10177"/>
                  </a:moveTo>
                  <a:cubicBezTo>
                    <a:pt x="12237" y="10177"/>
                    <a:pt x="12253" y="10199"/>
                    <a:pt x="12261" y="10199"/>
                  </a:cubicBezTo>
                  <a:cubicBezTo>
                    <a:pt x="12273" y="10211"/>
                    <a:pt x="12311" y="10236"/>
                    <a:pt x="12311" y="10261"/>
                  </a:cubicBezTo>
                  <a:cubicBezTo>
                    <a:pt x="12307" y="10261"/>
                    <a:pt x="12303" y="10261"/>
                    <a:pt x="12299" y="10261"/>
                  </a:cubicBezTo>
                  <a:cubicBezTo>
                    <a:pt x="12226" y="10261"/>
                    <a:pt x="12262" y="10375"/>
                    <a:pt x="12298" y="10387"/>
                  </a:cubicBezTo>
                  <a:cubicBezTo>
                    <a:pt x="12349" y="10387"/>
                    <a:pt x="12336" y="10387"/>
                    <a:pt x="12323" y="10412"/>
                  </a:cubicBezTo>
                  <a:cubicBezTo>
                    <a:pt x="12223" y="10387"/>
                    <a:pt x="12235" y="10324"/>
                    <a:pt x="12210" y="10287"/>
                  </a:cubicBezTo>
                  <a:lnTo>
                    <a:pt x="12210" y="10287"/>
                  </a:lnTo>
                  <a:lnTo>
                    <a:pt x="12235" y="10312"/>
                  </a:lnTo>
                  <a:lnTo>
                    <a:pt x="12235" y="10312"/>
                  </a:lnTo>
                  <a:lnTo>
                    <a:pt x="12223" y="10236"/>
                  </a:lnTo>
                  <a:lnTo>
                    <a:pt x="12198" y="10236"/>
                  </a:lnTo>
                  <a:cubicBezTo>
                    <a:pt x="12198" y="10222"/>
                    <a:pt x="12198" y="10215"/>
                    <a:pt x="12203" y="10215"/>
                  </a:cubicBezTo>
                  <a:cubicBezTo>
                    <a:pt x="12206" y="10215"/>
                    <a:pt x="12212" y="10219"/>
                    <a:pt x="12223" y="10224"/>
                  </a:cubicBezTo>
                  <a:cubicBezTo>
                    <a:pt x="12218" y="10187"/>
                    <a:pt x="12221" y="10177"/>
                    <a:pt x="12228" y="10177"/>
                  </a:cubicBezTo>
                  <a:close/>
                  <a:moveTo>
                    <a:pt x="10148" y="10173"/>
                  </a:moveTo>
                  <a:lnTo>
                    <a:pt x="10148" y="10173"/>
                  </a:lnTo>
                  <a:cubicBezTo>
                    <a:pt x="10193" y="10196"/>
                    <a:pt x="10188" y="10347"/>
                    <a:pt x="10186" y="10425"/>
                  </a:cubicBezTo>
                  <a:lnTo>
                    <a:pt x="10186" y="10425"/>
                  </a:lnTo>
                  <a:cubicBezTo>
                    <a:pt x="10138" y="10379"/>
                    <a:pt x="10148" y="10228"/>
                    <a:pt x="10148" y="10173"/>
                  </a:cubicBezTo>
                  <a:close/>
                  <a:moveTo>
                    <a:pt x="9983" y="10243"/>
                  </a:moveTo>
                  <a:cubicBezTo>
                    <a:pt x="10033" y="10243"/>
                    <a:pt x="10091" y="10286"/>
                    <a:pt x="10098" y="10349"/>
                  </a:cubicBezTo>
                  <a:lnTo>
                    <a:pt x="10110" y="10362"/>
                  </a:lnTo>
                  <a:cubicBezTo>
                    <a:pt x="10116" y="10415"/>
                    <a:pt x="10081" y="10437"/>
                    <a:pt x="10039" y="10437"/>
                  </a:cubicBezTo>
                  <a:cubicBezTo>
                    <a:pt x="9981" y="10437"/>
                    <a:pt x="9909" y="10395"/>
                    <a:pt x="9909" y="10337"/>
                  </a:cubicBezTo>
                  <a:cubicBezTo>
                    <a:pt x="9909" y="10270"/>
                    <a:pt x="9943" y="10243"/>
                    <a:pt x="9983" y="10243"/>
                  </a:cubicBezTo>
                  <a:close/>
                  <a:moveTo>
                    <a:pt x="7091" y="10363"/>
                  </a:moveTo>
                  <a:cubicBezTo>
                    <a:pt x="7109" y="10363"/>
                    <a:pt x="7127" y="10367"/>
                    <a:pt x="7143" y="10375"/>
                  </a:cubicBezTo>
                  <a:cubicBezTo>
                    <a:pt x="7139" y="10393"/>
                    <a:pt x="7131" y="10399"/>
                    <a:pt x="7121" y="10399"/>
                  </a:cubicBezTo>
                  <a:cubicBezTo>
                    <a:pt x="7107" y="10399"/>
                    <a:pt x="7090" y="10388"/>
                    <a:pt x="7076" y="10388"/>
                  </a:cubicBezTo>
                  <a:cubicBezTo>
                    <a:pt x="7066" y="10388"/>
                    <a:pt x="7058" y="10394"/>
                    <a:pt x="7055" y="10412"/>
                  </a:cubicBezTo>
                  <a:cubicBezTo>
                    <a:pt x="7055" y="10415"/>
                    <a:pt x="7058" y="10418"/>
                    <a:pt x="7063" y="10422"/>
                  </a:cubicBezTo>
                  <a:lnTo>
                    <a:pt x="7063" y="10422"/>
                  </a:lnTo>
                  <a:cubicBezTo>
                    <a:pt x="7052" y="10416"/>
                    <a:pt x="7044" y="10412"/>
                    <a:pt x="7042" y="10412"/>
                  </a:cubicBezTo>
                  <a:lnTo>
                    <a:pt x="7042" y="10438"/>
                  </a:lnTo>
                  <a:cubicBezTo>
                    <a:pt x="7016" y="10385"/>
                    <a:pt x="7051" y="10363"/>
                    <a:pt x="7091" y="10363"/>
                  </a:cubicBezTo>
                  <a:close/>
                  <a:moveTo>
                    <a:pt x="12406" y="10247"/>
                  </a:moveTo>
                  <a:cubicBezTo>
                    <a:pt x="12411" y="10247"/>
                    <a:pt x="12417" y="10248"/>
                    <a:pt x="12424" y="10249"/>
                  </a:cubicBezTo>
                  <a:cubicBezTo>
                    <a:pt x="12474" y="10261"/>
                    <a:pt x="12512" y="10312"/>
                    <a:pt x="12512" y="10362"/>
                  </a:cubicBezTo>
                  <a:lnTo>
                    <a:pt x="12374" y="10337"/>
                  </a:lnTo>
                  <a:lnTo>
                    <a:pt x="12374" y="10337"/>
                  </a:lnTo>
                  <a:cubicBezTo>
                    <a:pt x="12361" y="10400"/>
                    <a:pt x="12462" y="10349"/>
                    <a:pt x="12499" y="10400"/>
                  </a:cubicBezTo>
                  <a:lnTo>
                    <a:pt x="12512" y="10438"/>
                  </a:lnTo>
                  <a:cubicBezTo>
                    <a:pt x="12501" y="10440"/>
                    <a:pt x="12490" y="10441"/>
                    <a:pt x="12479" y="10441"/>
                  </a:cubicBezTo>
                  <a:cubicBezTo>
                    <a:pt x="12348" y="10441"/>
                    <a:pt x="12300" y="10247"/>
                    <a:pt x="12406" y="10247"/>
                  </a:cubicBezTo>
                  <a:close/>
                  <a:moveTo>
                    <a:pt x="5867" y="10258"/>
                  </a:moveTo>
                  <a:cubicBezTo>
                    <a:pt x="5914" y="10258"/>
                    <a:pt x="5961" y="10291"/>
                    <a:pt x="5961" y="10349"/>
                  </a:cubicBezTo>
                  <a:cubicBezTo>
                    <a:pt x="5961" y="10358"/>
                    <a:pt x="5948" y="10361"/>
                    <a:pt x="5930" y="10361"/>
                  </a:cubicBezTo>
                  <a:cubicBezTo>
                    <a:pt x="5895" y="10361"/>
                    <a:pt x="5839" y="10349"/>
                    <a:pt x="5822" y="10349"/>
                  </a:cubicBezTo>
                  <a:cubicBezTo>
                    <a:pt x="5822" y="10387"/>
                    <a:pt x="5851" y="10390"/>
                    <a:pt x="5880" y="10390"/>
                  </a:cubicBezTo>
                  <a:cubicBezTo>
                    <a:pt x="5886" y="10390"/>
                    <a:pt x="5892" y="10390"/>
                    <a:pt x="5898" y="10390"/>
                  </a:cubicBezTo>
                  <a:cubicBezTo>
                    <a:pt x="5922" y="10390"/>
                    <a:pt x="5943" y="10392"/>
                    <a:pt x="5948" y="10412"/>
                  </a:cubicBezTo>
                  <a:lnTo>
                    <a:pt x="5961" y="10438"/>
                  </a:lnTo>
                  <a:cubicBezTo>
                    <a:pt x="5948" y="10442"/>
                    <a:pt x="5933" y="10444"/>
                    <a:pt x="5917" y="10444"/>
                  </a:cubicBezTo>
                  <a:cubicBezTo>
                    <a:pt x="5843" y="10444"/>
                    <a:pt x="5753" y="10395"/>
                    <a:pt x="5785" y="10312"/>
                  </a:cubicBezTo>
                  <a:cubicBezTo>
                    <a:pt x="5800" y="10275"/>
                    <a:pt x="5834" y="10258"/>
                    <a:pt x="5867" y="10258"/>
                  </a:cubicBezTo>
                  <a:close/>
                  <a:moveTo>
                    <a:pt x="6225" y="10261"/>
                  </a:moveTo>
                  <a:cubicBezTo>
                    <a:pt x="6361" y="10274"/>
                    <a:pt x="6363" y="10444"/>
                    <a:pt x="6231" y="10450"/>
                  </a:cubicBezTo>
                  <a:lnTo>
                    <a:pt x="6231" y="10450"/>
                  </a:lnTo>
                  <a:cubicBezTo>
                    <a:pt x="6111" y="10444"/>
                    <a:pt x="6089" y="10261"/>
                    <a:pt x="6225" y="10261"/>
                  </a:cubicBezTo>
                  <a:close/>
                  <a:moveTo>
                    <a:pt x="6015" y="10269"/>
                  </a:moveTo>
                  <a:cubicBezTo>
                    <a:pt x="6028" y="10269"/>
                    <a:pt x="6033" y="10283"/>
                    <a:pt x="6023" y="10312"/>
                  </a:cubicBezTo>
                  <a:cubicBezTo>
                    <a:pt x="6023" y="10312"/>
                    <a:pt x="6063" y="10272"/>
                    <a:pt x="6081" y="10272"/>
                  </a:cubicBezTo>
                  <a:cubicBezTo>
                    <a:pt x="6083" y="10272"/>
                    <a:pt x="6085" y="10273"/>
                    <a:pt x="6086" y="10274"/>
                  </a:cubicBezTo>
                  <a:cubicBezTo>
                    <a:pt x="6096" y="10284"/>
                    <a:pt x="6107" y="10303"/>
                    <a:pt x="6097" y="10303"/>
                  </a:cubicBezTo>
                  <a:cubicBezTo>
                    <a:pt x="6095" y="10303"/>
                    <a:pt x="6091" y="10302"/>
                    <a:pt x="6086" y="10299"/>
                  </a:cubicBezTo>
                  <a:cubicBezTo>
                    <a:pt x="6079" y="10297"/>
                    <a:pt x="6073" y="10296"/>
                    <a:pt x="6067" y="10296"/>
                  </a:cubicBezTo>
                  <a:cubicBezTo>
                    <a:pt x="6018" y="10296"/>
                    <a:pt x="6049" y="10391"/>
                    <a:pt x="6049" y="10425"/>
                  </a:cubicBezTo>
                  <a:lnTo>
                    <a:pt x="6049" y="10450"/>
                  </a:lnTo>
                  <a:cubicBezTo>
                    <a:pt x="5973" y="10450"/>
                    <a:pt x="5998" y="10337"/>
                    <a:pt x="5998" y="10274"/>
                  </a:cubicBezTo>
                  <a:cubicBezTo>
                    <a:pt x="6005" y="10271"/>
                    <a:pt x="6010" y="10269"/>
                    <a:pt x="6015" y="10269"/>
                  </a:cubicBezTo>
                  <a:close/>
                  <a:moveTo>
                    <a:pt x="10302" y="10301"/>
                  </a:moveTo>
                  <a:cubicBezTo>
                    <a:pt x="10353" y="10301"/>
                    <a:pt x="10417" y="10346"/>
                    <a:pt x="10425" y="10412"/>
                  </a:cubicBezTo>
                  <a:cubicBezTo>
                    <a:pt x="10430" y="10457"/>
                    <a:pt x="10399" y="10476"/>
                    <a:pt x="10361" y="10476"/>
                  </a:cubicBezTo>
                  <a:cubicBezTo>
                    <a:pt x="10302" y="10476"/>
                    <a:pt x="10223" y="10431"/>
                    <a:pt x="10223" y="10362"/>
                  </a:cubicBezTo>
                  <a:lnTo>
                    <a:pt x="10223" y="10362"/>
                  </a:lnTo>
                  <a:lnTo>
                    <a:pt x="10236" y="10375"/>
                  </a:lnTo>
                  <a:cubicBezTo>
                    <a:pt x="10236" y="10323"/>
                    <a:pt x="10266" y="10301"/>
                    <a:pt x="10302" y="10301"/>
                  </a:cubicBezTo>
                  <a:close/>
                  <a:moveTo>
                    <a:pt x="6669" y="10307"/>
                  </a:moveTo>
                  <a:cubicBezTo>
                    <a:pt x="6683" y="10307"/>
                    <a:pt x="6690" y="10321"/>
                    <a:pt x="6690" y="10349"/>
                  </a:cubicBezTo>
                  <a:cubicBezTo>
                    <a:pt x="6690" y="10349"/>
                    <a:pt x="6720" y="10310"/>
                    <a:pt x="6735" y="10310"/>
                  </a:cubicBezTo>
                  <a:cubicBezTo>
                    <a:pt x="6737" y="10310"/>
                    <a:pt x="6739" y="10310"/>
                    <a:pt x="6740" y="10312"/>
                  </a:cubicBezTo>
                  <a:cubicBezTo>
                    <a:pt x="6765" y="10324"/>
                    <a:pt x="6765" y="10337"/>
                    <a:pt x="6740" y="10337"/>
                  </a:cubicBezTo>
                  <a:cubicBezTo>
                    <a:pt x="6665" y="10337"/>
                    <a:pt x="6702" y="10450"/>
                    <a:pt x="6702" y="10488"/>
                  </a:cubicBezTo>
                  <a:cubicBezTo>
                    <a:pt x="6654" y="10476"/>
                    <a:pt x="6675" y="10371"/>
                    <a:pt x="6666" y="10307"/>
                  </a:cubicBezTo>
                  <a:lnTo>
                    <a:pt x="6666" y="10307"/>
                  </a:lnTo>
                  <a:cubicBezTo>
                    <a:pt x="6667" y="10307"/>
                    <a:pt x="6668" y="10307"/>
                    <a:pt x="6669" y="10307"/>
                  </a:cubicBezTo>
                  <a:close/>
                  <a:moveTo>
                    <a:pt x="6888" y="10316"/>
                  </a:moveTo>
                  <a:cubicBezTo>
                    <a:pt x="6940" y="10316"/>
                    <a:pt x="6998" y="10351"/>
                    <a:pt x="7004" y="10412"/>
                  </a:cubicBezTo>
                  <a:cubicBezTo>
                    <a:pt x="7004" y="10466"/>
                    <a:pt x="6959" y="10491"/>
                    <a:pt x="6912" y="10491"/>
                  </a:cubicBezTo>
                  <a:cubicBezTo>
                    <a:pt x="6859" y="10491"/>
                    <a:pt x="6803" y="10460"/>
                    <a:pt x="6803" y="10400"/>
                  </a:cubicBezTo>
                  <a:cubicBezTo>
                    <a:pt x="6803" y="10342"/>
                    <a:pt x="6843" y="10316"/>
                    <a:pt x="6888" y="10316"/>
                  </a:cubicBezTo>
                  <a:close/>
                  <a:moveTo>
                    <a:pt x="6527" y="10307"/>
                  </a:moveTo>
                  <a:cubicBezTo>
                    <a:pt x="6576" y="10307"/>
                    <a:pt x="6627" y="10346"/>
                    <a:pt x="6627" y="10400"/>
                  </a:cubicBezTo>
                  <a:cubicBezTo>
                    <a:pt x="6627" y="10408"/>
                    <a:pt x="6614" y="10411"/>
                    <a:pt x="6597" y="10411"/>
                  </a:cubicBezTo>
                  <a:cubicBezTo>
                    <a:pt x="6561" y="10411"/>
                    <a:pt x="6505" y="10400"/>
                    <a:pt x="6489" y="10400"/>
                  </a:cubicBezTo>
                  <a:cubicBezTo>
                    <a:pt x="6495" y="10438"/>
                    <a:pt x="6523" y="10441"/>
                    <a:pt x="6553" y="10441"/>
                  </a:cubicBezTo>
                  <a:cubicBezTo>
                    <a:pt x="6559" y="10441"/>
                    <a:pt x="6565" y="10441"/>
                    <a:pt x="6571" y="10441"/>
                  </a:cubicBezTo>
                  <a:cubicBezTo>
                    <a:pt x="6595" y="10441"/>
                    <a:pt x="6617" y="10443"/>
                    <a:pt x="6627" y="10463"/>
                  </a:cubicBezTo>
                  <a:lnTo>
                    <a:pt x="6627" y="10488"/>
                  </a:lnTo>
                  <a:cubicBezTo>
                    <a:pt x="6614" y="10492"/>
                    <a:pt x="6599" y="10494"/>
                    <a:pt x="6584" y="10494"/>
                  </a:cubicBezTo>
                  <a:cubicBezTo>
                    <a:pt x="6509" y="10494"/>
                    <a:pt x="6420" y="10445"/>
                    <a:pt x="6451" y="10362"/>
                  </a:cubicBezTo>
                  <a:cubicBezTo>
                    <a:pt x="6466" y="10323"/>
                    <a:pt x="6496" y="10307"/>
                    <a:pt x="6527" y="10307"/>
                  </a:cubicBezTo>
                  <a:close/>
                  <a:moveTo>
                    <a:pt x="10480" y="10319"/>
                  </a:moveTo>
                  <a:cubicBezTo>
                    <a:pt x="10492" y="10319"/>
                    <a:pt x="10497" y="10331"/>
                    <a:pt x="10488" y="10349"/>
                  </a:cubicBezTo>
                  <a:lnTo>
                    <a:pt x="10500" y="10362"/>
                  </a:lnTo>
                  <a:cubicBezTo>
                    <a:pt x="10517" y="10362"/>
                    <a:pt x="10539" y="10334"/>
                    <a:pt x="10556" y="10334"/>
                  </a:cubicBezTo>
                  <a:cubicBezTo>
                    <a:pt x="10564" y="10334"/>
                    <a:pt x="10571" y="10341"/>
                    <a:pt x="10576" y="10362"/>
                  </a:cubicBezTo>
                  <a:cubicBezTo>
                    <a:pt x="10568" y="10360"/>
                    <a:pt x="10562" y="10359"/>
                    <a:pt x="10556" y="10359"/>
                  </a:cubicBezTo>
                  <a:cubicBezTo>
                    <a:pt x="10493" y="10359"/>
                    <a:pt x="10525" y="10477"/>
                    <a:pt x="10525" y="10500"/>
                  </a:cubicBezTo>
                  <a:lnTo>
                    <a:pt x="10488" y="10500"/>
                  </a:lnTo>
                  <a:cubicBezTo>
                    <a:pt x="10488" y="10450"/>
                    <a:pt x="10475" y="10387"/>
                    <a:pt x="10462" y="10324"/>
                  </a:cubicBezTo>
                  <a:cubicBezTo>
                    <a:pt x="10469" y="10321"/>
                    <a:pt x="10475" y="10319"/>
                    <a:pt x="10480" y="10319"/>
                  </a:cubicBezTo>
                  <a:close/>
                  <a:moveTo>
                    <a:pt x="3647" y="10488"/>
                  </a:moveTo>
                  <a:cubicBezTo>
                    <a:pt x="3647" y="10488"/>
                    <a:pt x="3697" y="10538"/>
                    <a:pt x="3647" y="10538"/>
                  </a:cubicBezTo>
                  <a:cubicBezTo>
                    <a:pt x="3584" y="10538"/>
                    <a:pt x="3647" y="10488"/>
                    <a:pt x="3647" y="10488"/>
                  </a:cubicBezTo>
                  <a:close/>
                  <a:moveTo>
                    <a:pt x="7080" y="10433"/>
                  </a:moveTo>
                  <a:cubicBezTo>
                    <a:pt x="7106" y="10447"/>
                    <a:pt x="7143" y="10463"/>
                    <a:pt x="7143" y="10463"/>
                  </a:cubicBezTo>
                  <a:cubicBezTo>
                    <a:pt x="7168" y="10526"/>
                    <a:pt x="7136" y="10548"/>
                    <a:pt x="7100" y="10548"/>
                  </a:cubicBezTo>
                  <a:cubicBezTo>
                    <a:pt x="7064" y="10548"/>
                    <a:pt x="7023" y="10526"/>
                    <a:pt x="7029" y="10500"/>
                  </a:cubicBezTo>
                  <a:lnTo>
                    <a:pt x="7029" y="10500"/>
                  </a:lnTo>
                  <a:lnTo>
                    <a:pt x="7080" y="10526"/>
                  </a:lnTo>
                  <a:cubicBezTo>
                    <a:pt x="7167" y="10508"/>
                    <a:pt x="7121" y="10460"/>
                    <a:pt x="7080" y="10433"/>
                  </a:cubicBezTo>
                  <a:close/>
                  <a:moveTo>
                    <a:pt x="3043" y="10513"/>
                  </a:moveTo>
                  <a:cubicBezTo>
                    <a:pt x="3106" y="10513"/>
                    <a:pt x="3068" y="10526"/>
                    <a:pt x="3068" y="10526"/>
                  </a:cubicBezTo>
                  <a:lnTo>
                    <a:pt x="3043" y="10551"/>
                  </a:lnTo>
                  <a:cubicBezTo>
                    <a:pt x="3043" y="10551"/>
                    <a:pt x="2993" y="10513"/>
                    <a:pt x="3043" y="10513"/>
                  </a:cubicBezTo>
                  <a:close/>
                  <a:moveTo>
                    <a:pt x="4100" y="10513"/>
                  </a:moveTo>
                  <a:cubicBezTo>
                    <a:pt x="4150" y="10513"/>
                    <a:pt x="4100" y="10551"/>
                    <a:pt x="4100" y="10551"/>
                  </a:cubicBezTo>
                  <a:cubicBezTo>
                    <a:pt x="4100" y="10551"/>
                    <a:pt x="4037" y="10513"/>
                    <a:pt x="4100" y="10513"/>
                  </a:cubicBezTo>
                  <a:close/>
                  <a:moveTo>
                    <a:pt x="10646" y="10372"/>
                  </a:moveTo>
                  <a:cubicBezTo>
                    <a:pt x="10699" y="10372"/>
                    <a:pt x="10739" y="10438"/>
                    <a:pt x="10739" y="10488"/>
                  </a:cubicBezTo>
                  <a:lnTo>
                    <a:pt x="10601" y="10463"/>
                  </a:lnTo>
                  <a:lnTo>
                    <a:pt x="10601" y="10463"/>
                  </a:lnTo>
                  <a:cubicBezTo>
                    <a:pt x="10626" y="10526"/>
                    <a:pt x="10739" y="10475"/>
                    <a:pt x="10752" y="10526"/>
                  </a:cubicBezTo>
                  <a:lnTo>
                    <a:pt x="10739" y="10563"/>
                  </a:lnTo>
                  <a:lnTo>
                    <a:pt x="10676" y="10563"/>
                  </a:lnTo>
                  <a:cubicBezTo>
                    <a:pt x="10601" y="10551"/>
                    <a:pt x="10513" y="10438"/>
                    <a:pt x="10601" y="10387"/>
                  </a:cubicBezTo>
                  <a:cubicBezTo>
                    <a:pt x="10616" y="10377"/>
                    <a:pt x="10631" y="10372"/>
                    <a:pt x="10646" y="10372"/>
                  </a:cubicBezTo>
                  <a:close/>
                  <a:moveTo>
                    <a:pt x="12210" y="10563"/>
                  </a:moveTo>
                  <a:cubicBezTo>
                    <a:pt x="12207" y="10565"/>
                    <a:pt x="12204" y="10567"/>
                    <a:pt x="12201" y="10568"/>
                  </a:cubicBezTo>
                  <a:lnTo>
                    <a:pt x="12201" y="10568"/>
                  </a:lnTo>
                  <a:lnTo>
                    <a:pt x="12210" y="10563"/>
                  </a:lnTo>
                  <a:close/>
                  <a:moveTo>
                    <a:pt x="12185" y="10526"/>
                  </a:moveTo>
                  <a:cubicBezTo>
                    <a:pt x="12219" y="10537"/>
                    <a:pt x="12192" y="10548"/>
                    <a:pt x="12186" y="10568"/>
                  </a:cubicBezTo>
                  <a:lnTo>
                    <a:pt x="12186" y="10568"/>
                  </a:lnTo>
                  <a:cubicBezTo>
                    <a:pt x="12164" y="10562"/>
                    <a:pt x="12156" y="10526"/>
                    <a:pt x="12185" y="10526"/>
                  </a:cubicBezTo>
                  <a:close/>
                  <a:moveTo>
                    <a:pt x="7534" y="10345"/>
                  </a:moveTo>
                  <a:cubicBezTo>
                    <a:pt x="7540" y="10345"/>
                    <a:pt x="7548" y="10346"/>
                    <a:pt x="7558" y="10349"/>
                  </a:cubicBezTo>
                  <a:cubicBezTo>
                    <a:pt x="7558" y="10393"/>
                    <a:pt x="7570" y="10397"/>
                    <a:pt x="7584" y="10397"/>
                  </a:cubicBezTo>
                  <a:cubicBezTo>
                    <a:pt x="7587" y="10397"/>
                    <a:pt x="7589" y="10397"/>
                    <a:pt x="7591" y="10397"/>
                  </a:cubicBezTo>
                  <a:cubicBezTo>
                    <a:pt x="7603" y="10397"/>
                    <a:pt x="7615" y="10399"/>
                    <a:pt x="7620" y="10425"/>
                  </a:cubicBezTo>
                  <a:cubicBezTo>
                    <a:pt x="7616" y="10424"/>
                    <a:pt x="7613" y="10424"/>
                    <a:pt x="7609" y="10424"/>
                  </a:cubicBezTo>
                  <a:cubicBezTo>
                    <a:pt x="7527" y="10424"/>
                    <a:pt x="7557" y="10551"/>
                    <a:pt x="7613" y="10551"/>
                  </a:cubicBezTo>
                  <a:cubicBezTo>
                    <a:pt x="7615" y="10551"/>
                    <a:pt x="7618" y="10551"/>
                    <a:pt x="7620" y="10551"/>
                  </a:cubicBezTo>
                  <a:lnTo>
                    <a:pt x="7620" y="10576"/>
                  </a:lnTo>
                  <a:cubicBezTo>
                    <a:pt x="7613" y="10577"/>
                    <a:pt x="7606" y="10577"/>
                    <a:pt x="7599" y="10577"/>
                  </a:cubicBezTo>
                  <a:cubicBezTo>
                    <a:pt x="7534" y="10577"/>
                    <a:pt x="7543" y="10521"/>
                    <a:pt x="7520" y="10475"/>
                  </a:cubicBezTo>
                  <a:lnTo>
                    <a:pt x="7520" y="10475"/>
                  </a:lnTo>
                  <a:lnTo>
                    <a:pt x="7532" y="10488"/>
                  </a:lnTo>
                  <a:lnTo>
                    <a:pt x="7532" y="10412"/>
                  </a:lnTo>
                  <a:lnTo>
                    <a:pt x="7495" y="10412"/>
                  </a:lnTo>
                  <a:cubicBezTo>
                    <a:pt x="7495" y="10387"/>
                    <a:pt x="7495" y="10387"/>
                    <a:pt x="7532" y="10387"/>
                  </a:cubicBezTo>
                  <a:cubicBezTo>
                    <a:pt x="7514" y="10359"/>
                    <a:pt x="7516" y="10345"/>
                    <a:pt x="7534" y="10345"/>
                  </a:cubicBezTo>
                  <a:close/>
                  <a:moveTo>
                    <a:pt x="7353" y="10395"/>
                  </a:moveTo>
                  <a:cubicBezTo>
                    <a:pt x="7400" y="10395"/>
                    <a:pt x="7449" y="10434"/>
                    <a:pt x="7457" y="10488"/>
                  </a:cubicBezTo>
                  <a:cubicBezTo>
                    <a:pt x="7457" y="10496"/>
                    <a:pt x="7444" y="10499"/>
                    <a:pt x="7426" y="10499"/>
                  </a:cubicBezTo>
                  <a:cubicBezTo>
                    <a:pt x="7390" y="10499"/>
                    <a:pt x="7331" y="10488"/>
                    <a:pt x="7306" y="10488"/>
                  </a:cubicBezTo>
                  <a:cubicBezTo>
                    <a:pt x="7316" y="10514"/>
                    <a:pt x="7341" y="10518"/>
                    <a:pt x="7369" y="10518"/>
                  </a:cubicBezTo>
                  <a:cubicBezTo>
                    <a:pt x="7385" y="10518"/>
                    <a:pt x="7402" y="10517"/>
                    <a:pt x="7417" y="10517"/>
                  </a:cubicBezTo>
                  <a:cubicBezTo>
                    <a:pt x="7440" y="10517"/>
                    <a:pt x="7461" y="10520"/>
                    <a:pt x="7470" y="10538"/>
                  </a:cubicBezTo>
                  <a:lnTo>
                    <a:pt x="7457" y="10576"/>
                  </a:lnTo>
                  <a:cubicBezTo>
                    <a:pt x="7446" y="10580"/>
                    <a:pt x="7433" y="10581"/>
                    <a:pt x="7419" y="10581"/>
                  </a:cubicBezTo>
                  <a:cubicBezTo>
                    <a:pt x="7344" y="10581"/>
                    <a:pt x="7249" y="10525"/>
                    <a:pt x="7281" y="10450"/>
                  </a:cubicBezTo>
                  <a:cubicBezTo>
                    <a:pt x="7296" y="10411"/>
                    <a:pt x="7324" y="10395"/>
                    <a:pt x="7353" y="10395"/>
                  </a:cubicBezTo>
                  <a:close/>
                  <a:moveTo>
                    <a:pt x="10953" y="10407"/>
                  </a:moveTo>
                  <a:cubicBezTo>
                    <a:pt x="11001" y="10407"/>
                    <a:pt x="11058" y="10451"/>
                    <a:pt x="11066" y="10500"/>
                  </a:cubicBezTo>
                  <a:cubicBezTo>
                    <a:pt x="11066" y="10509"/>
                    <a:pt x="11053" y="10512"/>
                    <a:pt x="11036" y="10512"/>
                  </a:cubicBezTo>
                  <a:cubicBezTo>
                    <a:pt x="11000" y="10512"/>
                    <a:pt x="10944" y="10500"/>
                    <a:pt x="10928" y="10500"/>
                  </a:cubicBezTo>
                  <a:cubicBezTo>
                    <a:pt x="10940" y="10601"/>
                    <a:pt x="11041" y="10538"/>
                    <a:pt x="11053" y="10601"/>
                  </a:cubicBezTo>
                  <a:lnTo>
                    <a:pt x="11053" y="10601"/>
                  </a:lnTo>
                  <a:cubicBezTo>
                    <a:pt x="10978" y="10588"/>
                    <a:pt x="10840" y="10526"/>
                    <a:pt x="10877" y="10438"/>
                  </a:cubicBezTo>
                  <a:lnTo>
                    <a:pt x="10877" y="10438"/>
                  </a:lnTo>
                  <a:lnTo>
                    <a:pt x="10890" y="10450"/>
                  </a:lnTo>
                  <a:cubicBezTo>
                    <a:pt x="10903" y="10420"/>
                    <a:pt x="10927" y="10407"/>
                    <a:pt x="10953" y="10407"/>
                  </a:cubicBezTo>
                  <a:close/>
                  <a:moveTo>
                    <a:pt x="7806" y="10407"/>
                  </a:moveTo>
                  <a:cubicBezTo>
                    <a:pt x="7885" y="10407"/>
                    <a:pt x="7887" y="10538"/>
                    <a:pt x="7897" y="10601"/>
                  </a:cubicBezTo>
                  <a:cubicBezTo>
                    <a:pt x="7890" y="10604"/>
                    <a:pt x="7885" y="10606"/>
                    <a:pt x="7880" y="10606"/>
                  </a:cubicBezTo>
                  <a:cubicBezTo>
                    <a:pt x="7866" y="10606"/>
                    <a:pt x="7859" y="10594"/>
                    <a:pt x="7859" y="10576"/>
                  </a:cubicBezTo>
                  <a:cubicBezTo>
                    <a:pt x="7855" y="10574"/>
                    <a:pt x="7850" y="10574"/>
                    <a:pt x="7846" y="10574"/>
                  </a:cubicBezTo>
                  <a:cubicBezTo>
                    <a:pt x="7828" y="10574"/>
                    <a:pt x="7810" y="10583"/>
                    <a:pt x="7792" y="10583"/>
                  </a:cubicBezTo>
                  <a:cubicBezTo>
                    <a:pt x="7777" y="10583"/>
                    <a:pt x="7762" y="10576"/>
                    <a:pt x="7746" y="10551"/>
                  </a:cubicBezTo>
                  <a:lnTo>
                    <a:pt x="7746" y="10563"/>
                  </a:lnTo>
                  <a:cubicBezTo>
                    <a:pt x="7717" y="10504"/>
                    <a:pt x="7772" y="10484"/>
                    <a:pt x="7822" y="10484"/>
                  </a:cubicBezTo>
                  <a:cubicBezTo>
                    <a:pt x="7835" y="10484"/>
                    <a:pt x="7849" y="10485"/>
                    <a:pt x="7859" y="10488"/>
                  </a:cubicBezTo>
                  <a:cubicBezTo>
                    <a:pt x="7859" y="10412"/>
                    <a:pt x="7759" y="10463"/>
                    <a:pt x="7746" y="10425"/>
                  </a:cubicBezTo>
                  <a:cubicBezTo>
                    <a:pt x="7770" y="10412"/>
                    <a:pt x="7789" y="10407"/>
                    <a:pt x="7806" y="10407"/>
                  </a:cubicBezTo>
                  <a:close/>
                  <a:moveTo>
                    <a:pt x="5143" y="10576"/>
                  </a:moveTo>
                  <a:cubicBezTo>
                    <a:pt x="5194" y="10576"/>
                    <a:pt x="5143" y="10601"/>
                    <a:pt x="5143" y="10601"/>
                  </a:cubicBezTo>
                  <a:lnTo>
                    <a:pt x="5143" y="10614"/>
                  </a:lnTo>
                  <a:cubicBezTo>
                    <a:pt x="5143" y="10614"/>
                    <a:pt x="5080" y="10576"/>
                    <a:pt x="5143" y="10576"/>
                  </a:cubicBezTo>
                  <a:close/>
                  <a:moveTo>
                    <a:pt x="8037" y="10437"/>
                  </a:moveTo>
                  <a:cubicBezTo>
                    <a:pt x="8067" y="10437"/>
                    <a:pt x="8091" y="10450"/>
                    <a:pt x="8086" y="10475"/>
                  </a:cubicBezTo>
                  <a:cubicBezTo>
                    <a:pt x="8068" y="10465"/>
                    <a:pt x="8051" y="10460"/>
                    <a:pt x="8036" y="10460"/>
                  </a:cubicBezTo>
                  <a:cubicBezTo>
                    <a:pt x="7995" y="10460"/>
                    <a:pt x="7967" y="10493"/>
                    <a:pt x="7985" y="10538"/>
                  </a:cubicBezTo>
                  <a:cubicBezTo>
                    <a:pt x="7998" y="10601"/>
                    <a:pt x="8086" y="10563"/>
                    <a:pt x="8098" y="10614"/>
                  </a:cubicBezTo>
                  <a:cubicBezTo>
                    <a:pt x="8090" y="10615"/>
                    <a:pt x="8082" y="10616"/>
                    <a:pt x="8073" y="10616"/>
                  </a:cubicBezTo>
                  <a:cubicBezTo>
                    <a:pt x="8013" y="10616"/>
                    <a:pt x="7940" y="10581"/>
                    <a:pt x="7935" y="10519"/>
                  </a:cubicBezTo>
                  <a:lnTo>
                    <a:pt x="7935" y="10519"/>
                  </a:lnTo>
                  <a:cubicBezTo>
                    <a:pt x="7939" y="10463"/>
                    <a:pt x="7995" y="10437"/>
                    <a:pt x="8037" y="10437"/>
                  </a:cubicBezTo>
                  <a:close/>
                  <a:moveTo>
                    <a:pt x="11079" y="10412"/>
                  </a:moveTo>
                  <a:lnTo>
                    <a:pt x="11091" y="10425"/>
                  </a:lnTo>
                  <a:cubicBezTo>
                    <a:pt x="11179" y="10438"/>
                    <a:pt x="11091" y="10576"/>
                    <a:pt x="11192" y="10601"/>
                  </a:cubicBezTo>
                  <a:cubicBezTo>
                    <a:pt x="11196" y="10602"/>
                    <a:pt x="11201" y="10602"/>
                    <a:pt x="11205" y="10602"/>
                  </a:cubicBezTo>
                  <a:cubicBezTo>
                    <a:pt x="11286" y="10602"/>
                    <a:pt x="11229" y="10486"/>
                    <a:pt x="11229" y="10450"/>
                  </a:cubicBezTo>
                  <a:lnTo>
                    <a:pt x="11229" y="10450"/>
                  </a:lnTo>
                  <a:cubicBezTo>
                    <a:pt x="11292" y="10463"/>
                    <a:pt x="11267" y="10576"/>
                    <a:pt x="11280" y="10639"/>
                  </a:cubicBezTo>
                  <a:cubicBezTo>
                    <a:pt x="11229" y="10626"/>
                    <a:pt x="11255" y="10601"/>
                    <a:pt x="11242" y="10601"/>
                  </a:cubicBezTo>
                  <a:lnTo>
                    <a:pt x="11242" y="10601"/>
                  </a:lnTo>
                  <a:cubicBezTo>
                    <a:pt x="11224" y="10623"/>
                    <a:pt x="11208" y="10633"/>
                    <a:pt x="11192" y="10633"/>
                  </a:cubicBezTo>
                  <a:cubicBezTo>
                    <a:pt x="11121" y="10633"/>
                    <a:pt x="11079" y="10433"/>
                    <a:pt x="11079" y="10412"/>
                  </a:cubicBezTo>
                  <a:close/>
                  <a:moveTo>
                    <a:pt x="8212" y="10457"/>
                  </a:moveTo>
                  <a:cubicBezTo>
                    <a:pt x="8245" y="10457"/>
                    <a:pt x="8274" y="10473"/>
                    <a:pt x="8274" y="10500"/>
                  </a:cubicBezTo>
                  <a:cubicBezTo>
                    <a:pt x="8257" y="10490"/>
                    <a:pt x="8240" y="10485"/>
                    <a:pt x="8224" y="10485"/>
                  </a:cubicBezTo>
                  <a:cubicBezTo>
                    <a:pt x="8183" y="10485"/>
                    <a:pt x="8152" y="10518"/>
                    <a:pt x="8161" y="10563"/>
                  </a:cubicBezTo>
                  <a:cubicBezTo>
                    <a:pt x="8186" y="10626"/>
                    <a:pt x="8274" y="10588"/>
                    <a:pt x="8287" y="10639"/>
                  </a:cubicBezTo>
                  <a:cubicBezTo>
                    <a:pt x="8280" y="10640"/>
                    <a:pt x="8274" y="10641"/>
                    <a:pt x="8266" y="10641"/>
                  </a:cubicBezTo>
                  <a:cubicBezTo>
                    <a:pt x="8206" y="10641"/>
                    <a:pt x="8128" y="10596"/>
                    <a:pt x="8124" y="10532"/>
                  </a:cubicBezTo>
                  <a:lnTo>
                    <a:pt x="8124" y="10532"/>
                  </a:lnTo>
                  <a:cubicBezTo>
                    <a:pt x="8127" y="10480"/>
                    <a:pt x="8172" y="10457"/>
                    <a:pt x="8212" y="10457"/>
                  </a:cubicBezTo>
                  <a:close/>
                  <a:moveTo>
                    <a:pt x="8325" y="10450"/>
                  </a:moveTo>
                  <a:lnTo>
                    <a:pt x="8325" y="10450"/>
                  </a:lnTo>
                  <a:cubicBezTo>
                    <a:pt x="8413" y="10475"/>
                    <a:pt x="8312" y="10588"/>
                    <a:pt x="8388" y="10614"/>
                  </a:cubicBezTo>
                  <a:lnTo>
                    <a:pt x="8413" y="10614"/>
                  </a:lnTo>
                  <a:cubicBezTo>
                    <a:pt x="8421" y="10616"/>
                    <a:pt x="8427" y="10617"/>
                    <a:pt x="8433" y="10617"/>
                  </a:cubicBezTo>
                  <a:cubicBezTo>
                    <a:pt x="8494" y="10617"/>
                    <a:pt x="8463" y="10508"/>
                    <a:pt x="8463" y="10463"/>
                  </a:cubicBezTo>
                  <a:lnTo>
                    <a:pt x="8463" y="10463"/>
                  </a:lnTo>
                  <a:cubicBezTo>
                    <a:pt x="8526" y="10475"/>
                    <a:pt x="8501" y="10588"/>
                    <a:pt x="8513" y="10651"/>
                  </a:cubicBezTo>
                  <a:cubicBezTo>
                    <a:pt x="8476" y="10651"/>
                    <a:pt x="8463" y="10651"/>
                    <a:pt x="8476" y="10614"/>
                  </a:cubicBezTo>
                  <a:cubicBezTo>
                    <a:pt x="8444" y="10614"/>
                    <a:pt x="8410" y="10629"/>
                    <a:pt x="8383" y="10629"/>
                  </a:cubicBezTo>
                  <a:cubicBezTo>
                    <a:pt x="8356" y="10629"/>
                    <a:pt x="8337" y="10614"/>
                    <a:pt x="8337" y="10551"/>
                  </a:cubicBezTo>
                  <a:lnTo>
                    <a:pt x="8325" y="10450"/>
                  </a:lnTo>
                  <a:close/>
                  <a:moveTo>
                    <a:pt x="8551" y="10475"/>
                  </a:moveTo>
                  <a:cubicBezTo>
                    <a:pt x="8576" y="10475"/>
                    <a:pt x="8589" y="10488"/>
                    <a:pt x="8589" y="10513"/>
                  </a:cubicBezTo>
                  <a:lnTo>
                    <a:pt x="8601" y="10513"/>
                  </a:lnTo>
                  <a:cubicBezTo>
                    <a:pt x="8626" y="10500"/>
                    <a:pt x="8652" y="10500"/>
                    <a:pt x="8689" y="10500"/>
                  </a:cubicBezTo>
                  <a:lnTo>
                    <a:pt x="8601" y="10513"/>
                  </a:lnTo>
                  <a:lnTo>
                    <a:pt x="8614" y="10526"/>
                  </a:lnTo>
                  <a:cubicBezTo>
                    <a:pt x="8576" y="10551"/>
                    <a:pt x="8601" y="10626"/>
                    <a:pt x="8601" y="10664"/>
                  </a:cubicBezTo>
                  <a:cubicBezTo>
                    <a:pt x="8538" y="10651"/>
                    <a:pt x="8564" y="10538"/>
                    <a:pt x="8551" y="10475"/>
                  </a:cubicBezTo>
                  <a:close/>
                  <a:moveTo>
                    <a:pt x="10010" y="10614"/>
                  </a:moveTo>
                  <a:lnTo>
                    <a:pt x="10010" y="10626"/>
                  </a:lnTo>
                  <a:cubicBezTo>
                    <a:pt x="10010" y="10625"/>
                    <a:pt x="10011" y="10624"/>
                    <a:pt x="10012" y="10624"/>
                  </a:cubicBezTo>
                  <a:cubicBezTo>
                    <a:pt x="10025" y="10624"/>
                    <a:pt x="10078" y="10664"/>
                    <a:pt x="10022" y="10664"/>
                  </a:cubicBezTo>
                  <a:cubicBezTo>
                    <a:pt x="9972" y="10651"/>
                    <a:pt x="10010" y="10614"/>
                    <a:pt x="10010" y="10614"/>
                  </a:cubicBezTo>
                  <a:close/>
                  <a:moveTo>
                    <a:pt x="11464" y="10403"/>
                  </a:moveTo>
                  <a:cubicBezTo>
                    <a:pt x="11481" y="10403"/>
                    <a:pt x="11493" y="10412"/>
                    <a:pt x="11493" y="10438"/>
                  </a:cubicBezTo>
                  <a:cubicBezTo>
                    <a:pt x="11470" y="10423"/>
                    <a:pt x="11454" y="10417"/>
                    <a:pt x="11445" y="10417"/>
                  </a:cubicBezTo>
                  <a:cubicBezTo>
                    <a:pt x="11410" y="10417"/>
                    <a:pt x="11469" y="10503"/>
                    <a:pt x="11479" y="10503"/>
                  </a:cubicBezTo>
                  <a:cubicBezTo>
                    <a:pt x="11480" y="10503"/>
                    <a:pt x="11481" y="10502"/>
                    <a:pt x="11481" y="10500"/>
                  </a:cubicBezTo>
                  <a:lnTo>
                    <a:pt x="11481" y="10513"/>
                  </a:lnTo>
                  <a:cubicBezTo>
                    <a:pt x="11477" y="10512"/>
                    <a:pt x="11473" y="10512"/>
                    <a:pt x="11469" y="10512"/>
                  </a:cubicBezTo>
                  <a:cubicBezTo>
                    <a:pt x="11410" y="10512"/>
                    <a:pt x="11444" y="10605"/>
                    <a:pt x="11456" y="10664"/>
                  </a:cubicBezTo>
                  <a:cubicBezTo>
                    <a:pt x="11393" y="10651"/>
                    <a:pt x="11405" y="10563"/>
                    <a:pt x="11405" y="10500"/>
                  </a:cubicBezTo>
                  <a:cubicBezTo>
                    <a:pt x="11380" y="10500"/>
                    <a:pt x="11368" y="10488"/>
                    <a:pt x="11368" y="10475"/>
                  </a:cubicBezTo>
                  <a:lnTo>
                    <a:pt x="11368" y="10475"/>
                  </a:lnTo>
                  <a:cubicBezTo>
                    <a:pt x="11378" y="10477"/>
                    <a:pt x="11386" y="10478"/>
                    <a:pt x="11391" y="10478"/>
                  </a:cubicBezTo>
                  <a:cubicBezTo>
                    <a:pt x="11425" y="10478"/>
                    <a:pt x="11373" y="10447"/>
                    <a:pt x="11405" y="10425"/>
                  </a:cubicBezTo>
                  <a:cubicBezTo>
                    <a:pt x="11424" y="10412"/>
                    <a:pt x="11446" y="10403"/>
                    <a:pt x="11464" y="10403"/>
                  </a:cubicBezTo>
                  <a:close/>
                  <a:moveTo>
                    <a:pt x="11569" y="10508"/>
                  </a:moveTo>
                  <a:cubicBezTo>
                    <a:pt x="11617" y="10508"/>
                    <a:pt x="11674" y="10552"/>
                    <a:pt x="11682" y="10601"/>
                  </a:cubicBezTo>
                  <a:cubicBezTo>
                    <a:pt x="11682" y="10609"/>
                    <a:pt x="11670" y="10612"/>
                    <a:pt x="11653" y="10612"/>
                  </a:cubicBezTo>
                  <a:cubicBezTo>
                    <a:pt x="11615" y="10612"/>
                    <a:pt x="11552" y="10597"/>
                    <a:pt x="11544" y="10588"/>
                  </a:cubicBezTo>
                  <a:lnTo>
                    <a:pt x="11544" y="10588"/>
                  </a:lnTo>
                  <a:cubicBezTo>
                    <a:pt x="11556" y="10676"/>
                    <a:pt x="11644" y="10626"/>
                    <a:pt x="11670" y="10676"/>
                  </a:cubicBezTo>
                  <a:lnTo>
                    <a:pt x="11670" y="10689"/>
                  </a:lnTo>
                  <a:cubicBezTo>
                    <a:pt x="11661" y="10692"/>
                    <a:pt x="11652" y="10694"/>
                    <a:pt x="11641" y="10694"/>
                  </a:cubicBezTo>
                  <a:cubicBezTo>
                    <a:pt x="11573" y="10694"/>
                    <a:pt x="11473" y="10627"/>
                    <a:pt x="11506" y="10551"/>
                  </a:cubicBezTo>
                  <a:cubicBezTo>
                    <a:pt x="11519" y="10520"/>
                    <a:pt x="11543" y="10508"/>
                    <a:pt x="11569" y="10508"/>
                  </a:cubicBezTo>
                  <a:close/>
                  <a:moveTo>
                    <a:pt x="8777" y="10538"/>
                  </a:moveTo>
                  <a:cubicBezTo>
                    <a:pt x="8840" y="10563"/>
                    <a:pt x="8840" y="10588"/>
                    <a:pt x="8853" y="10702"/>
                  </a:cubicBezTo>
                  <a:cubicBezTo>
                    <a:pt x="8765" y="10702"/>
                    <a:pt x="8853" y="10563"/>
                    <a:pt x="8765" y="10551"/>
                  </a:cubicBezTo>
                  <a:lnTo>
                    <a:pt x="8727" y="10551"/>
                  </a:lnTo>
                  <a:cubicBezTo>
                    <a:pt x="8693" y="10562"/>
                    <a:pt x="8720" y="10635"/>
                    <a:pt x="8726" y="10676"/>
                  </a:cubicBezTo>
                  <a:lnTo>
                    <a:pt x="8726" y="10676"/>
                  </a:lnTo>
                  <a:cubicBezTo>
                    <a:pt x="8670" y="10675"/>
                    <a:pt x="8696" y="10583"/>
                    <a:pt x="8673" y="10538"/>
                  </a:cubicBezTo>
                  <a:close/>
                  <a:moveTo>
                    <a:pt x="11858" y="10689"/>
                  </a:moveTo>
                  <a:cubicBezTo>
                    <a:pt x="11856" y="10693"/>
                    <a:pt x="11854" y="10698"/>
                    <a:pt x="11854" y="10702"/>
                  </a:cubicBezTo>
                  <a:lnTo>
                    <a:pt x="11854" y="10702"/>
                  </a:lnTo>
                  <a:lnTo>
                    <a:pt x="11858" y="10689"/>
                  </a:lnTo>
                  <a:close/>
                  <a:moveTo>
                    <a:pt x="6375" y="10672"/>
                  </a:moveTo>
                  <a:cubicBezTo>
                    <a:pt x="6383" y="10672"/>
                    <a:pt x="6388" y="10676"/>
                    <a:pt x="6388" y="10689"/>
                  </a:cubicBezTo>
                  <a:cubicBezTo>
                    <a:pt x="6388" y="10702"/>
                    <a:pt x="6385" y="10706"/>
                    <a:pt x="6380" y="10706"/>
                  </a:cubicBezTo>
                  <a:cubicBezTo>
                    <a:pt x="6372" y="10706"/>
                    <a:pt x="6360" y="10693"/>
                    <a:pt x="6350" y="10681"/>
                  </a:cubicBezTo>
                  <a:lnTo>
                    <a:pt x="6350" y="10681"/>
                  </a:lnTo>
                  <a:cubicBezTo>
                    <a:pt x="6358" y="10677"/>
                    <a:pt x="6367" y="10672"/>
                    <a:pt x="6375" y="10672"/>
                  </a:cubicBezTo>
                  <a:close/>
                  <a:moveTo>
                    <a:pt x="8945" y="10549"/>
                  </a:moveTo>
                  <a:cubicBezTo>
                    <a:pt x="8976" y="10549"/>
                    <a:pt x="9010" y="10564"/>
                    <a:pt x="9004" y="10588"/>
                  </a:cubicBezTo>
                  <a:cubicBezTo>
                    <a:pt x="8971" y="10566"/>
                    <a:pt x="8952" y="10557"/>
                    <a:pt x="8943" y="10557"/>
                  </a:cubicBezTo>
                  <a:cubicBezTo>
                    <a:pt x="8911" y="10557"/>
                    <a:pt x="9013" y="10678"/>
                    <a:pt x="9027" y="10678"/>
                  </a:cubicBezTo>
                  <a:cubicBezTo>
                    <a:pt x="9028" y="10678"/>
                    <a:pt x="9029" y="10678"/>
                    <a:pt x="9029" y="10676"/>
                  </a:cubicBezTo>
                  <a:lnTo>
                    <a:pt x="9029" y="10676"/>
                  </a:lnTo>
                  <a:cubicBezTo>
                    <a:pt x="9029" y="10706"/>
                    <a:pt x="8995" y="10719"/>
                    <a:pt x="8962" y="10719"/>
                  </a:cubicBezTo>
                  <a:cubicBezTo>
                    <a:pt x="8926" y="10719"/>
                    <a:pt x="8890" y="10703"/>
                    <a:pt x="8903" y="10676"/>
                  </a:cubicBezTo>
                  <a:lnTo>
                    <a:pt x="8903" y="10676"/>
                  </a:lnTo>
                  <a:cubicBezTo>
                    <a:pt x="8918" y="10684"/>
                    <a:pt x="8948" y="10696"/>
                    <a:pt x="8968" y="10696"/>
                  </a:cubicBezTo>
                  <a:cubicBezTo>
                    <a:pt x="8981" y="10696"/>
                    <a:pt x="8991" y="10691"/>
                    <a:pt x="8991" y="10676"/>
                  </a:cubicBezTo>
                  <a:cubicBezTo>
                    <a:pt x="9004" y="10639"/>
                    <a:pt x="8928" y="10639"/>
                    <a:pt x="8916" y="10614"/>
                  </a:cubicBezTo>
                  <a:cubicBezTo>
                    <a:pt x="8883" y="10568"/>
                    <a:pt x="8912" y="10549"/>
                    <a:pt x="8945" y="10549"/>
                  </a:cubicBezTo>
                  <a:close/>
                  <a:moveTo>
                    <a:pt x="2930" y="10463"/>
                  </a:moveTo>
                  <a:cubicBezTo>
                    <a:pt x="3005" y="10463"/>
                    <a:pt x="2968" y="10651"/>
                    <a:pt x="2980" y="10727"/>
                  </a:cubicBezTo>
                  <a:cubicBezTo>
                    <a:pt x="2974" y="10730"/>
                    <a:pt x="2969" y="10731"/>
                    <a:pt x="2964" y="10731"/>
                  </a:cubicBezTo>
                  <a:cubicBezTo>
                    <a:pt x="2950" y="10731"/>
                    <a:pt x="2943" y="10717"/>
                    <a:pt x="2943" y="10689"/>
                  </a:cubicBezTo>
                  <a:cubicBezTo>
                    <a:pt x="2930" y="10689"/>
                    <a:pt x="2905" y="10727"/>
                    <a:pt x="2867" y="10727"/>
                  </a:cubicBezTo>
                  <a:cubicBezTo>
                    <a:pt x="2804" y="10727"/>
                    <a:pt x="2754" y="10651"/>
                    <a:pt x="2792" y="10588"/>
                  </a:cubicBezTo>
                  <a:lnTo>
                    <a:pt x="2792" y="10576"/>
                  </a:lnTo>
                  <a:cubicBezTo>
                    <a:pt x="2811" y="10548"/>
                    <a:pt x="2828" y="10539"/>
                    <a:pt x="2844" y="10539"/>
                  </a:cubicBezTo>
                  <a:cubicBezTo>
                    <a:pt x="2872" y="10539"/>
                    <a:pt x="2899" y="10563"/>
                    <a:pt x="2930" y="10563"/>
                  </a:cubicBezTo>
                  <a:lnTo>
                    <a:pt x="2930" y="10463"/>
                  </a:lnTo>
                  <a:close/>
                  <a:moveTo>
                    <a:pt x="3506" y="10556"/>
                  </a:moveTo>
                  <a:cubicBezTo>
                    <a:pt x="3515" y="10556"/>
                    <a:pt x="3524" y="10558"/>
                    <a:pt x="3534" y="10563"/>
                  </a:cubicBezTo>
                  <a:cubicBezTo>
                    <a:pt x="3571" y="10588"/>
                    <a:pt x="3571" y="10689"/>
                    <a:pt x="3571" y="10739"/>
                  </a:cubicBezTo>
                  <a:cubicBezTo>
                    <a:pt x="3483" y="10739"/>
                    <a:pt x="3571" y="10614"/>
                    <a:pt x="3496" y="10588"/>
                  </a:cubicBezTo>
                  <a:cubicBezTo>
                    <a:pt x="3489" y="10586"/>
                    <a:pt x="3482" y="10585"/>
                    <a:pt x="3476" y="10585"/>
                  </a:cubicBezTo>
                  <a:cubicBezTo>
                    <a:pt x="3412" y="10585"/>
                    <a:pt x="3433" y="10705"/>
                    <a:pt x="3433" y="10739"/>
                  </a:cubicBezTo>
                  <a:lnTo>
                    <a:pt x="3395" y="10739"/>
                  </a:lnTo>
                  <a:cubicBezTo>
                    <a:pt x="3395" y="10676"/>
                    <a:pt x="3395" y="10614"/>
                    <a:pt x="3383" y="10563"/>
                  </a:cubicBezTo>
                  <a:cubicBezTo>
                    <a:pt x="3389" y="10560"/>
                    <a:pt x="3395" y="10558"/>
                    <a:pt x="3400" y="10558"/>
                  </a:cubicBezTo>
                  <a:cubicBezTo>
                    <a:pt x="3414" y="10558"/>
                    <a:pt x="3420" y="10570"/>
                    <a:pt x="3420" y="10588"/>
                  </a:cubicBezTo>
                  <a:cubicBezTo>
                    <a:pt x="3451" y="10588"/>
                    <a:pt x="3473" y="10556"/>
                    <a:pt x="3506" y="10556"/>
                  </a:cubicBezTo>
                  <a:close/>
                  <a:moveTo>
                    <a:pt x="3634" y="10563"/>
                  </a:moveTo>
                  <a:cubicBezTo>
                    <a:pt x="3697" y="10563"/>
                    <a:pt x="3672" y="10689"/>
                    <a:pt x="3672" y="10752"/>
                  </a:cubicBezTo>
                  <a:cubicBezTo>
                    <a:pt x="3609" y="10752"/>
                    <a:pt x="3634" y="10626"/>
                    <a:pt x="3622" y="10563"/>
                  </a:cubicBezTo>
                  <a:close/>
                  <a:moveTo>
                    <a:pt x="9119" y="10550"/>
                  </a:moveTo>
                  <a:cubicBezTo>
                    <a:pt x="9205" y="10550"/>
                    <a:pt x="9207" y="10688"/>
                    <a:pt x="9217" y="10752"/>
                  </a:cubicBezTo>
                  <a:cubicBezTo>
                    <a:pt x="9211" y="10755"/>
                    <a:pt x="9205" y="10757"/>
                    <a:pt x="9200" y="10757"/>
                  </a:cubicBezTo>
                  <a:cubicBezTo>
                    <a:pt x="9186" y="10757"/>
                    <a:pt x="9180" y="10745"/>
                    <a:pt x="9180" y="10727"/>
                  </a:cubicBezTo>
                  <a:cubicBezTo>
                    <a:pt x="9160" y="10727"/>
                    <a:pt x="9129" y="10741"/>
                    <a:pt x="9102" y="10741"/>
                  </a:cubicBezTo>
                  <a:cubicBezTo>
                    <a:pt x="9079" y="10741"/>
                    <a:pt x="9060" y="10730"/>
                    <a:pt x="9054" y="10689"/>
                  </a:cubicBezTo>
                  <a:cubicBezTo>
                    <a:pt x="9054" y="10646"/>
                    <a:pt x="9090" y="10632"/>
                    <a:pt x="9125" y="10632"/>
                  </a:cubicBezTo>
                  <a:cubicBezTo>
                    <a:pt x="9140" y="10632"/>
                    <a:pt x="9155" y="10635"/>
                    <a:pt x="9167" y="10639"/>
                  </a:cubicBezTo>
                  <a:cubicBezTo>
                    <a:pt x="9155" y="10551"/>
                    <a:pt x="9079" y="10601"/>
                    <a:pt x="9054" y="10563"/>
                  </a:cubicBezTo>
                  <a:lnTo>
                    <a:pt x="9067" y="10563"/>
                  </a:lnTo>
                  <a:cubicBezTo>
                    <a:pt x="9087" y="10554"/>
                    <a:pt x="9104" y="10550"/>
                    <a:pt x="9119" y="10550"/>
                  </a:cubicBezTo>
                  <a:close/>
                  <a:moveTo>
                    <a:pt x="3055" y="10581"/>
                  </a:moveTo>
                  <a:cubicBezTo>
                    <a:pt x="3100" y="10581"/>
                    <a:pt x="3081" y="10684"/>
                    <a:pt x="3081" y="10739"/>
                  </a:cubicBezTo>
                  <a:lnTo>
                    <a:pt x="3081" y="10764"/>
                  </a:lnTo>
                  <a:lnTo>
                    <a:pt x="3043" y="10764"/>
                  </a:lnTo>
                  <a:lnTo>
                    <a:pt x="3031" y="10588"/>
                  </a:lnTo>
                  <a:cubicBezTo>
                    <a:pt x="3040" y="10584"/>
                    <a:pt x="3048" y="10581"/>
                    <a:pt x="3055" y="10581"/>
                  </a:cubicBezTo>
                  <a:close/>
                  <a:moveTo>
                    <a:pt x="4074" y="10576"/>
                  </a:moveTo>
                  <a:lnTo>
                    <a:pt x="4074" y="10576"/>
                  </a:lnTo>
                  <a:cubicBezTo>
                    <a:pt x="4150" y="10588"/>
                    <a:pt x="4125" y="10702"/>
                    <a:pt x="4125" y="10764"/>
                  </a:cubicBezTo>
                  <a:cubicBezTo>
                    <a:pt x="4062" y="10764"/>
                    <a:pt x="4087" y="10639"/>
                    <a:pt x="4074" y="10576"/>
                  </a:cubicBezTo>
                  <a:close/>
                  <a:moveTo>
                    <a:pt x="11695" y="10551"/>
                  </a:moveTo>
                  <a:lnTo>
                    <a:pt x="11695" y="10551"/>
                  </a:lnTo>
                  <a:cubicBezTo>
                    <a:pt x="11770" y="10576"/>
                    <a:pt x="11695" y="10702"/>
                    <a:pt x="11783" y="10727"/>
                  </a:cubicBezTo>
                  <a:cubicBezTo>
                    <a:pt x="11787" y="10727"/>
                    <a:pt x="11792" y="10728"/>
                    <a:pt x="11796" y="10728"/>
                  </a:cubicBezTo>
                  <a:cubicBezTo>
                    <a:pt x="11878" y="10728"/>
                    <a:pt x="11820" y="10612"/>
                    <a:pt x="11820" y="10576"/>
                  </a:cubicBezTo>
                  <a:lnTo>
                    <a:pt x="11820" y="10576"/>
                  </a:lnTo>
                  <a:cubicBezTo>
                    <a:pt x="11883" y="10588"/>
                    <a:pt x="11871" y="10702"/>
                    <a:pt x="11871" y="10764"/>
                  </a:cubicBezTo>
                  <a:cubicBezTo>
                    <a:pt x="11860" y="10744"/>
                    <a:pt x="11850" y="10723"/>
                    <a:pt x="11854" y="10702"/>
                  </a:cubicBezTo>
                  <a:lnTo>
                    <a:pt x="11854" y="10702"/>
                  </a:lnTo>
                  <a:lnTo>
                    <a:pt x="11846" y="10727"/>
                  </a:lnTo>
                  <a:cubicBezTo>
                    <a:pt x="11820" y="10727"/>
                    <a:pt x="11808" y="10752"/>
                    <a:pt x="11783" y="10752"/>
                  </a:cubicBezTo>
                  <a:cubicBezTo>
                    <a:pt x="11695" y="10727"/>
                    <a:pt x="11695" y="10626"/>
                    <a:pt x="11695" y="10551"/>
                  </a:cubicBezTo>
                  <a:close/>
                  <a:moveTo>
                    <a:pt x="12173" y="10588"/>
                  </a:moveTo>
                  <a:cubicBezTo>
                    <a:pt x="12235" y="10601"/>
                    <a:pt x="12223" y="10714"/>
                    <a:pt x="12235" y="10777"/>
                  </a:cubicBezTo>
                  <a:cubicBezTo>
                    <a:pt x="12135" y="10764"/>
                    <a:pt x="12160" y="10664"/>
                    <a:pt x="12147" y="10601"/>
                  </a:cubicBezTo>
                  <a:lnTo>
                    <a:pt x="12173" y="10588"/>
                  </a:lnTo>
                  <a:close/>
                  <a:moveTo>
                    <a:pt x="3169" y="10777"/>
                  </a:moveTo>
                  <a:lnTo>
                    <a:pt x="3167" y="10784"/>
                  </a:lnTo>
                  <a:lnTo>
                    <a:pt x="3167" y="10784"/>
                  </a:lnTo>
                  <a:cubicBezTo>
                    <a:pt x="3167" y="10782"/>
                    <a:pt x="3167" y="10779"/>
                    <a:pt x="3169" y="10777"/>
                  </a:cubicBezTo>
                  <a:close/>
                  <a:moveTo>
                    <a:pt x="3980" y="10604"/>
                  </a:moveTo>
                  <a:cubicBezTo>
                    <a:pt x="3996" y="10604"/>
                    <a:pt x="4011" y="10607"/>
                    <a:pt x="4024" y="10614"/>
                  </a:cubicBezTo>
                  <a:cubicBezTo>
                    <a:pt x="4020" y="10628"/>
                    <a:pt x="4013" y="10632"/>
                    <a:pt x="4003" y="10632"/>
                  </a:cubicBezTo>
                  <a:cubicBezTo>
                    <a:pt x="3991" y="10632"/>
                    <a:pt x="3975" y="10625"/>
                    <a:pt x="3962" y="10625"/>
                  </a:cubicBezTo>
                  <a:cubicBezTo>
                    <a:pt x="3950" y="10625"/>
                    <a:pt x="3940" y="10630"/>
                    <a:pt x="3936" y="10651"/>
                  </a:cubicBezTo>
                  <a:cubicBezTo>
                    <a:pt x="3936" y="10676"/>
                    <a:pt x="4024" y="10689"/>
                    <a:pt x="4037" y="10727"/>
                  </a:cubicBezTo>
                  <a:cubicBezTo>
                    <a:pt x="4053" y="10775"/>
                    <a:pt x="4011" y="10789"/>
                    <a:pt x="3971" y="10789"/>
                  </a:cubicBezTo>
                  <a:cubicBezTo>
                    <a:pt x="3918" y="10789"/>
                    <a:pt x="3868" y="10764"/>
                    <a:pt x="3961" y="10764"/>
                  </a:cubicBezTo>
                  <a:cubicBezTo>
                    <a:pt x="4074" y="10739"/>
                    <a:pt x="3923" y="10664"/>
                    <a:pt x="3911" y="10651"/>
                  </a:cubicBezTo>
                  <a:lnTo>
                    <a:pt x="3911" y="10651"/>
                  </a:lnTo>
                  <a:lnTo>
                    <a:pt x="3923" y="10689"/>
                  </a:lnTo>
                  <a:cubicBezTo>
                    <a:pt x="3886" y="10632"/>
                    <a:pt x="3933" y="10604"/>
                    <a:pt x="3980" y="10604"/>
                  </a:cubicBezTo>
                  <a:close/>
                  <a:moveTo>
                    <a:pt x="3810" y="10601"/>
                  </a:moveTo>
                  <a:cubicBezTo>
                    <a:pt x="3835" y="10601"/>
                    <a:pt x="3861" y="10607"/>
                    <a:pt x="3873" y="10614"/>
                  </a:cubicBezTo>
                  <a:cubicBezTo>
                    <a:pt x="3873" y="10629"/>
                    <a:pt x="3864" y="10640"/>
                    <a:pt x="3847" y="10640"/>
                  </a:cubicBezTo>
                  <a:cubicBezTo>
                    <a:pt x="3837" y="10640"/>
                    <a:pt x="3825" y="10636"/>
                    <a:pt x="3810" y="10626"/>
                  </a:cubicBezTo>
                  <a:cubicBezTo>
                    <a:pt x="3793" y="10620"/>
                    <a:pt x="3782" y="10618"/>
                    <a:pt x="3776" y="10618"/>
                  </a:cubicBezTo>
                  <a:cubicBezTo>
                    <a:pt x="3744" y="10618"/>
                    <a:pt x="3861" y="10691"/>
                    <a:pt x="3861" y="10702"/>
                  </a:cubicBezTo>
                  <a:lnTo>
                    <a:pt x="3886" y="10739"/>
                  </a:lnTo>
                  <a:cubicBezTo>
                    <a:pt x="3886" y="10778"/>
                    <a:pt x="3856" y="10790"/>
                    <a:pt x="3824" y="10790"/>
                  </a:cubicBezTo>
                  <a:cubicBezTo>
                    <a:pt x="3784" y="10790"/>
                    <a:pt x="3740" y="10771"/>
                    <a:pt x="3747" y="10764"/>
                  </a:cubicBezTo>
                  <a:cubicBezTo>
                    <a:pt x="3749" y="10763"/>
                    <a:pt x="3752" y="10762"/>
                    <a:pt x="3756" y="10762"/>
                  </a:cubicBezTo>
                  <a:cubicBezTo>
                    <a:pt x="3767" y="10762"/>
                    <a:pt x="3785" y="10769"/>
                    <a:pt x="3802" y="10769"/>
                  </a:cubicBezTo>
                  <a:cubicBezTo>
                    <a:pt x="3814" y="10769"/>
                    <a:pt x="3827" y="10765"/>
                    <a:pt x="3835" y="10752"/>
                  </a:cubicBezTo>
                  <a:cubicBezTo>
                    <a:pt x="3861" y="10702"/>
                    <a:pt x="3810" y="10714"/>
                    <a:pt x="3798" y="10702"/>
                  </a:cubicBezTo>
                  <a:cubicBezTo>
                    <a:pt x="3798" y="10689"/>
                    <a:pt x="3722" y="10689"/>
                    <a:pt x="3747" y="10626"/>
                  </a:cubicBezTo>
                  <a:cubicBezTo>
                    <a:pt x="3760" y="10607"/>
                    <a:pt x="3785" y="10601"/>
                    <a:pt x="3810" y="10601"/>
                  </a:cubicBezTo>
                  <a:close/>
                  <a:moveTo>
                    <a:pt x="7055" y="10790"/>
                  </a:moveTo>
                  <a:lnTo>
                    <a:pt x="7062" y="10797"/>
                  </a:lnTo>
                  <a:lnTo>
                    <a:pt x="7062" y="10797"/>
                  </a:lnTo>
                  <a:cubicBezTo>
                    <a:pt x="7059" y="10795"/>
                    <a:pt x="7057" y="10793"/>
                    <a:pt x="7055" y="10790"/>
                  </a:cubicBezTo>
                  <a:close/>
                  <a:moveTo>
                    <a:pt x="4175" y="10621"/>
                  </a:moveTo>
                  <a:cubicBezTo>
                    <a:pt x="4192" y="10621"/>
                    <a:pt x="4197" y="10633"/>
                    <a:pt x="4188" y="10651"/>
                  </a:cubicBezTo>
                  <a:lnTo>
                    <a:pt x="4225" y="10651"/>
                  </a:lnTo>
                  <a:cubicBezTo>
                    <a:pt x="4232" y="10645"/>
                    <a:pt x="4241" y="10642"/>
                    <a:pt x="4250" y="10642"/>
                  </a:cubicBezTo>
                  <a:cubicBezTo>
                    <a:pt x="4251" y="10642"/>
                    <a:pt x="4252" y="10642"/>
                    <a:pt x="4253" y="10642"/>
                  </a:cubicBezTo>
                  <a:lnTo>
                    <a:pt x="4253" y="10642"/>
                  </a:lnTo>
                  <a:cubicBezTo>
                    <a:pt x="4269" y="10639"/>
                    <a:pt x="4285" y="10639"/>
                    <a:pt x="4301" y="10639"/>
                  </a:cubicBezTo>
                  <a:lnTo>
                    <a:pt x="4265" y="10645"/>
                  </a:lnTo>
                  <a:lnTo>
                    <a:pt x="4265" y="10645"/>
                  </a:lnTo>
                  <a:cubicBezTo>
                    <a:pt x="4261" y="10643"/>
                    <a:pt x="4257" y="10642"/>
                    <a:pt x="4253" y="10642"/>
                  </a:cubicBezTo>
                  <a:lnTo>
                    <a:pt x="4253" y="10642"/>
                  </a:lnTo>
                  <a:cubicBezTo>
                    <a:pt x="4244" y="10644"/>
                    <a:pt x="4234" y="10647"/>
                    <a:pt x="4225" y="10651"/>
                  </a:cubicBezTo>
                  <a:lnTo>
                    <a:pt x="4265" y="10645"/>
                  </a:lnTo>
                  <a:lnTo>
                    <a:pt x="4265" y="10645"/>
                  </a:lnTo>
                  <a:cubicBezTo>
                    <a:pt x="4269" y="10646"/>
                    <a:pt x="4273" y="10648"/>
                    <a:pt x="4276" y="10651"/>
                  </a:cubicBezTo>
                  <a:lnTo>
                    <a:pt x="4364" y="10651"/>
                  </a:lnTo>
                  <a:cubicBezTo>
                    <a:pt x="4364" y="10645"/>
                    <a:pt x="4367" y="10642"/>
                    <a:pt x="4371" y="10642"/>
                  </a:cubicBezTo>
                  <a:cubicBezTo>
                    <a:pt x="4376" y="10642"/>
                    <a:pt x="4382" y="10645"/>
                    <a:pt x="4389" y="10651"/>
                  </a:cubicBezTo>
                  <a:cubicBezTo>
                    <a:pt x="4401" y="10651"/>
                    <a:pt x="4414" y="10651"/>
                    <a:pt x="4401" y="10639"/>
                  </a:cubicBezTo>
                  <a:lnTo>
                    <a:pt x="4401" y="10639"/>
                  </a:lnTo>
                  <a:cubicBezTo>
                    <a:pt x="4464" y="10651"/>
                    <a:pt x="4464" y="10689"/>
                    <a:pt x="4477" y="10802"/>
                  </a:cubicBezTo>
                  <a:cubicBezTo>
                    <a:pt x="4376" y="10802"/>
                    <a:pt x="4477" y="10664"/>
                    <a:pt x="4389" y="10651"/>
                  </a:cubicBezTo>
                  <a:lnTo>
                    <a:pt x="4364" y="10651"/>
                  </a:lnTo>
                  <a:cubicBezTo>
                    <a:pt x="4313" y="10664"/>
                    <a:pt x="4338" y="10764"/>
                    <a:pt x="4338" y="10802"/>
                  </a:cubicBezTo>
                  <a:cubicBezTo>
                    <a:pt x="4263" y="10802"/>
                    <a:pt x="4313" y="10689"/>
                    <a:pt x="4276" y="10651"/>
                  </a:cubicBezTo>
                  <a:lnTo>
                    <a:pt x="4225" y="10651"/>
                  </a:lnTo>
                  <a:cubicBezTo>
                    <a:pt x="4175" y="10676"/>
                    <a:pt x="4200" y="10764"/>
                    <a:pt x="4200" y="10802"/>
                  </a:cubicBezTo>
                  <a:cubicBezTo>
                    <a:pt x="4137" y="10802"/>
                    <a:pt x="4162" y="10689"/>
                    <a:pt x="4150" y="10626"/>
                  </a:cubicBezTo>
                  <a:cubicBezTo>
                    <a:pt x="4160" y="10623"/>
                    <a:pt x="4168" y="10621"/>
                    <a:pt x="4175" y="10621"/>
                  </a:cubicBezTo>
                  <a:close/>
                  <a:moveTo>
                    <a:pt x="5030" y="10777"/>
                  </a:moveTo>
                  <a:cubicBezTo>
                    <a:pt x="5030" y="10786"/>
                    <a:pt x="5032" y="10795"/>
                    <a:pt x="5035" y="10803"/>
                  </a:cubicBezTo>
                  <a:lnTo>
                    <a:pt x="5035" y="10803"/>
                  </a:lnTo>
                  <a:cubicBezTo>
                    <a:pt x="5037" y="10802"/>
                    <a:pt x="5040" y="10802"/>
                    <a:pt x="5043" y="10802"/>
                  </a:cubicBezTo>
                  <a:lnTo>
                    <a:pt x="5030" y="10777"/>
                  </a:lnTo>
                  <a:close/>
                  <a:moveTo>
                    <a:pt x="9645" y="10612"/>
                  </a:moveTo>
                  <a:cubicBezTo>
                    <a:pt x="9689" y="10612"/>
                    <a:pt x="9738" y="10658"/>
                    <a:pt x="9746" y="10714"/>
                  </a:cubicBezTo>
                  <a:cubicBezTo>
                    <a:pt x="9746" y="10723"/>
                    <a:pt x="9733" y="10725"/>
                    <a:pt x="9715" y="10725"/>
                  </a:cubicBezTo>
                  <a:cubicBezTo>
                    <a:pt x="9680" y="10725"/>
                    <a:pt x="9624" y="10714"/>
                    <a:pt x="9607" y="10714"/>
                  </a:cubicBezTo>
                  <a:cubicBezTo>
                    <a:pt x="9620" y="10802"/>
                    <a:pt x="9720" y="10752"/>
                    <a:pt x="9746" y="10802"/>
                  </a:cubicBezTo>
                  <a:cubicBezTo>
                    <a:pt x="9734" y="10806"/>
                    <a:pt x="9722" y="10808"/>
                    <a:pt x="9708" y="10808"/>
                  </a:cubicBezTo>
                  <a:cubicBezTo>
                    <a:pt x="9633" y="10808"/>
                    <a:pt x="9539" y="10749"/>
                    <a:pt x="9582" y="10664"/>
                  </a:cubicBezTo>
                  <a:cubicBezTo>
                    <a:pt x="9596" y="10627"/>
                    <a:pt x="9620" y="10612"/>
                    <a:pt x="9645" y="10612"/>
                  </a:cubicBezTo>
                  <a:close/>
                  <a:moveTo>
                    <a:pt x="9260" y="10609"/>
                  </a:moveTo>
                  <a:cubicBezTo>
                    <a:pt x="9274" y="10609"/>
                    <a:pt x="9280" y="10620"/>
                    <a:pt x="9280" y="10639"/>
                  </a:cubicBezTo>
                  <a:cubicBezTo>
                    <a:pt x="9297" y="10639"/>
                    <a:pt x="9314" y="10622"/>
                    <a:pt x="9338" y="10622"/>
                  </a:cubicBezTo>
                  <a:cubicBezTo>
                    <a:pt x="9350" y="10622"/>
                    <a:pt x="9364" y="10626"/>
                    <a:pt x="9381" y="10639"/>
                  </a:cubicBezTo>
                  <a:cubicBezTo>
                    <a:pt x="9419" y="10664"/>
                    <a:pt x="9431" y="10752"/>
                    <a:pt x="9431" y="10815"/>
                  </a:cubicBezTo>
                  <a:cubicBezTo>
                    <a:pt x="9343" y="10802"/>
                    <a:pt x="9431" y="10651"/>
                    <a:pt x="9331" y="10651"/>
                  </a:cubicBezTo>
                  <a:cubicBezTo>
                    <a:pt x="9324" y="10650"/>
                    <a:pt x="9318" y="10650"/>
                    <a:pt x="9313" y="10650"/>
                  </a:cubicBezTo>
                  <a:cubicBezTo>
                    <a:pt x="9252" y="10650"/>
                    <a:pt x="9305" y="10717"/>
                    <a:pt x="9305" y="10752"/>
                  </a:cubicBezTo>
                  <a:lnTo>
                    <a:pt x="9293" y="10790"/>
                  </a:lnTo>
                  <a:cubicBezTo>
                    <a:pt x="9230" y="10790"/>
                    <a:pt x="9255" y="10676"/>
                    <a:pt x="9243" y="10614"/>
                  </a:cubicBezTo>
                  <a:cubicBezTo>
                    <a:pt x="9249" y="10610"/>
                    <a:pt x="9255" y="10609"/>
                    <a:pt x="9260" y="10609"/>
                  </a:cubicBezTo>
                  <a:close/>
                  <a:moveTo>
                    <a:pt x="3291" y="10588"/>
                  </a:moveTo>
                  <a:cubicBezTo>
                    <a:pt x="3299" y="10588"/>
                    <a:pt x="3312" y="10606"/>
                    <a:pt x="3320" y="10614"/>
                  </a:cubicBezTo>
                  <a:cubicBezTo>
                    <a:pt x="3332" y="10664"/>
                    <a:pt x="3332" y="10702"/>
                    <a:pt x="3320" y="10752"/>
                  </a:cubicBezTo>
                  <a:cubicBezTo>
                    <a:pt x="3326" y="10797"/>
                    <a:pt x="3291" y="10814"/>
                    <a:pt x="3253" y="10816"/>
                  </a:cubicBezTo>
                  <a:lnTo>
                    <a:pt x="3253" y="10816"/>
                  </a:lnTo>
                  <a:cubicBezTo>
                    <a:pt x="3275" y="10801"/>
                    <a:pt x="3288" y="10774"/>
                    <a:pt x="3282" y="10739"/>
                  </a:cubicBezTo>
                  <a:cubicBezTo>
                    <a:pt x="3257" y="10739"/>
                    <a:pt x="3219" y="10755"/>
                    <a:pt x="3188" y="10755"/>
                  </a:cubicBezTo>
                  <a:cubicBezTo>
                    <a:pt x="3156" y="10755"/>
                    <a:pt x="3131" y="10739"/>
                    <a:pt x="3131" y="10676"/>
                  </a:cubicBezTo>
                  <a:cubicBezTo>
                    <a:pt x="3131" y="10617"/>
                    <a:pt x="3159" y="10602"/>
                    <a:pt x="3193" y="10602"/>
                  </a:cubicBezTo>
                  <a:cubicBezTo>
                    <a:pt x="3224" y="10602"/>
                    <a:pt x="3258" y="10614"/>
                    <a:pt x="3282" y="10614"/>
                  </a:cubicBezTo>
                  <a:cubicBezTo>
                    <a:pt x="3282" y="10595"/>
                    <a:pt x="3286" y="10588"/>
                    <a:pt x="3291" y="10588"/>
                  </a:cubicBezTo>
                  <a:close/>
                  <a:moveTo>
                    <a:pt x="12102" y="10571"/>
                  </a:moveTo>
                  <a:cubicBezTo>
                    <a:pt x="12110" y="10571"/>
                    <a:pt x="12122" y="10617"/>
                    <a:pt x="12122" y="10626"/>
                  </a:cubicBezTo>
                  <a:cubicBezTo>
                    <a:pt x="12135" y="10676"/>
                    <a:pt x="12147" y="10739"/>
                    <a:pt x="12135" y="10790"/>
                  </a:cubicBezTo>
                  <a:cubicBezTo>
                    <a:pt x="12123" y="10813"/>
                    <a:pt x="12089" y="10826"/>
                    <a:pt x="12056" y="10826"/>
                  </a:cubicBezTo>
                  <a:cubicBezTo>
                    <a:pt x="12019" y="10826"/>
                    <a:pt x="11984" y="10810"/>
                    <a:pt x="11984" y="10777"/>
                  </a:cubicBezTo>
                  <a:lnTo>
                    <a:pt x="11984" y="10777"/>
                  </a:lnTo>
                  <a:cubicBezTo>
                    <a:pt x="12006" y="10791"/>
                    <a:pt x="12029" y="10798"/>
                    <a:pt x="12048" y="10798"/>
                  </a:cubicBezTo>
                  <a:cubicBezTo>
                    <a:pt x="12082" y="10798"/>
                    <a:pt x="12105" y="10775"/>
                    <a:pt x="12097" y="10727"/>
                  </a:cubicBezTo>
                  <a:cubicBezTo>
                    <a:pt x="12047" y="10714"/>
                    <a:pt x="11959" y="10752"/>
                    <a:pt x="11946" y="10639"/>
                  </a:cubicBezTo>
                  <a:cubicBezTo>
                    <a:pt x="11931" y="10588"/>
                    <a:pt x="11940" y="10572"/>
                    <a:pt x="11960" y="10572"/>
                  </a:cubicBezTo>
                  <a:cubicBezTo>
                    <a:pt x="11988" y="10572"/>
                    <a:pt x="12037" y="10606"/>
                    <a:pt x="12059" y="10614"/>
                  </a:cubicBezTo>
                  <a:lnTo>
                    <a:pt x="12097" y="10601"/>
                  </a:lnTo>
                  <a:cubicBezTo>
                    <a:pt x="12097" y="10579"/>
                    <a:pt x="12099" y="10571"/>
                    <a:pt x="12102" y="10571"/>
                  </a:cubicBezTo>
                  <a:close/>
                  <a:moveTo>
                    <a:pt x="5140" y="10650"/>
                  </a:moveTo>
                  <a:cubicBezTo>
                    <a:pt x="5191" y="10650"/>
                    <a:pt x="5168" y="10754"/>
                    <a:pt x="5168" y="10802"/>
                  </a:cubicBezTo>
                  <a:lnTo>
                    <a:pt x="5168" y="10827"/>
                  </a:lnTo>
                  <a:lnTo>
                    <a:pt x="5131" y="10827"/>
                  </a:lnTo>
                  <a:lnTo>
                    <a:pt x="5131" y="10651"/>
                  </a:lnTo>
                  <a:cubicBezTo>
                    <a:pt x="5134" y="10651"/>
                    <a:pt x="5137" y="10650"/>
                    <a:pt x="5140" y="10650"/>
                  </a:cubicBezTo>
                  <a:close/>
                  <a:moveTo>
                    <a:pt x="9816" y="10598"/>
                  </a:moveTo>
                  <a:cubicBezTo>
                    <a:pt x="9821" y="10598"/>
                    <a:pt x="9827" y="10599"/>
                    <a:pt x="9834" y="10601"/>
                  </a:cubicBezTo>
                  <a:cubicBezTo>
                    <a:pt x="9823" y="10643"/>
                    <a:pt x="9830" y="10667"/>
                    <a:pt x="9861" y="10667"/>
                  </a:cubicBezTo>
                  <a:cubicBezTo>
                    <a:pt x="9868" y="10667"/>
                    <a:pt x="9875" y="10666"/>
                    <a:pt x="9884" y="10664"/>
                  </a:cubicBezTo>
                  <a:lnTo>
                    <a:pt x="9884" y="10689"/>
                  </a:lnTo>
                  <a:cubicBezTo>
                    <a:pt x="9871" y="10687"/>
                    <a:pt x="9861" y="10686"/>
                    <a:pt x="9853" y="10686"/>
                  </a:cubicBezTo>
                  <a:cubicBezTo>
                    <a:pt x="9765" y="10686"/>
                    <a:pt x="9864" y="10785"/>
                    <a:pt x="9891" y="10829"/>
                  </a:cubicBezTo>
                  <a:lnTo>
                    <a:pt x="9891" y="10829"/>
                  </a:lnTo>
                  <a:cubicBezTo>
                    <a:pt x="9882" y="10832"/>
                    <a:pt x="9873" y="10833"/>
                    <a:pt x="9866" y="10833"/>
                  </a:cubicBezTo>
                  <a:cubicBezTo>
                    <a:pt x="9821" y="10833"/>
                    <a:pt x="9819" y="10782"/>
                    <a:pt x="9808" y="10739"/>
                  </a:cubicBezTo>
                  <a:lnTo>
                    <a:pt x="9808" y="10664"/>
                  </a:lnTo>
                  <a:lnTo>
                    <a:pt x="9771" y="10664"/>
                  </a:lnTo>
                  <a:cubicBezTo>
                    <a:pt x="9771" y="10651"/>
                    <a:pt x="9771" y="10648"/>
                    <a:pt x="9775" y="10648"/>
                  </a:cubicBezTo>
                  <a:cubicBezTo>
                    <a:pt x="9780" y="10648"/>
                    <a:pt x="9790" y="10651"/>
                    <a:pt x="9808" y="10651"/>
                  </a:cubicBezTo>
                  <a:cubicBezTo>
                    <a:pt x="9788" y="10620"/>
                    <a:pt x="9793" y="10598"/>
                    <a:pt x="9816" y="10598"/>
                  </a:cubicBezTo>
                  <a:close/>
                  <a:moveTo>
                    <a:pt x="5030" y="10651"/>
                  </a:moveTo>
                  <a:cubicBezTo>
                    <a:pt x="5093" y="10651"/>
                    <a:pt x="5068" y="10727"/>
                    <a:pt x="5068" y="10777"/>
                  </a:cubicBezTo>
                  <a:lnTo>
                    <a:pt x="5068" y="10827"/>
                  </a:lnTo>
                  <a:cubicBezTo>
                    <a:pt x="5052" y="10827"/>
                    <a:pt x="5041" y="10817"/>
                    <a:pt x="5035" y="10803"/>
                  </a:cubicBezTo>
                  <a:lnTo>
                    <a:pt x="5035" y="10803"/>
                  </a:lnTo>
                  <a:cubicBezTo>
                    <a:pt x="5008" y="10808"/>
                    <a:pt x="4987" y="10834"/>
                    <a:pt x="4957" y="10834"/>
                  </a:cubicBezTo>
                  <a:cubicBezTo>
                    <a:pt x="4949" y="10834"/>
                    <a:pt x="4939" y="10832"/>
                    <a:pt x="4929" y="10827"/>
                  </a:cubicBezTo>
                  <a:cubicBezTo>
                    <a:pt x="4892" y="10802"/>
                    <a:pt x="4892" y="10702"/>
                    <a:pt x="4892" y="10651"/>
                  </a:cubicBezTo>
                  <a:cubicBezTo>
                    <a:pt x="4980" y="10651"/>
                    <a:pt x="4892" y="10777"/>
                    <a:pt x="4967" y="10802"/>
                  </a:cubicBezTo>
                  <a:cubicBezTo>
                    <a:pt x="4974" y="10804"/>
                    <a:pt x="4980" y="10805"/>
                    <a:pt x="4985" y="10805"/>
                  </a:cubicBezTo>
                  <a:cubicBezTo>
                    <a:pt x="5040" y="10805"/>
                    <a:pt x="5030" y="10697"/>
                    <a:pt x="5030" y="10651"/>
                  </a:cubicBezTo>
                  <a:close/>
                  <a:moveTo>
                    <a:pt x="12286" y="10648"/>
                  </a:moveTo>
                  <a:cubicBezTo>
                    <a:pt x="12327" y="10648"/>
                    <a:pt x="12365" y="10672"/>
                    <a:pt x="12386" y="10714"/>
                  </a:cubicBezTo>
                  <a:lnTo>
                    <a:pt x="12411" y="10739"/>
                  </a:lnTo>
                  <a:cubicBezTo>
                    <a:pt x="12411" y="10777"/>
                    <a:pt x="12411" y="10815"/>
                    <a:pt x="12424" y="10840"/>
                  </a:cubicBezTo>
                  <a:cubicBezTo>
                    <a:pt x="12399" y="10840"/>
                    <a:pt x="12336" y="10827"/>
                    <a:pt x="12386" y="10815"/>
                  </a:cubicBezTo>
                  <a:cubicBezTo>
                    <a:pt x="12361" y="10815"/>
                    <a:pt x="12342" y="10826"/>
                    <a:pt x="12324" y="10826"/>
                  </a:cubicBezTo>
                  <a:cubicBezTo>
                    <a:pt x="12315" y="10826"/>
                    <a:pt x="12307" y="10823"/>
                    <a:pt x="12298" y="10815"/>
                  </a:cubicBezTo>
                  <a:cubicBezTo>
                    <a:pt x="12222" y="10760"/>
                    <a:pt x="12288" y="10724"/>
                    <a:pt x="12348" y="10724"/>
                  </a:cubicBezTo>
                  <a:cubicBezTo>
                    <a:pt x="12357" y="10724"/>
                    <a:pt x="12366" y="10725"/>
                    <a:pt x="12374" y="10727"/>
                  </a:cubicBezTo>
                  <a:cubicBezTo>
                    <a:pt x="12361" y="10651"/>
                    <a:pt x="12286" y="10702"/>
                    <a:pt x="12261" y="10651"/>
                  </a:cubicBezTo>
                  <a:cubicBezTo>
                    <a:pt x="12269" y="10649"/>
                    <a:pt x="12278" y="10648"/>
                    <a:pt x="12286" y="10648"/>
                  </a:cubicBezTo>
                  <a:close/>
                  <a:moveTo>
                    <a:pt x="12438" y="10601"/>
                  </a:moveTo>
                  <a:cubicBezTo>
                    <a:pt x="12446" y="10601"/>
                    <a:pt x="12466" y="10651"/>
                    <a:pt x="12474" y="10651"/>
                  </a:cubicBezTo>
                  <a:cubicBezTo>
                    <a:pt x="12474" y="10651"/>
                    <a:pt x="12555" y="10683"/>
                    <a:pt x="12523" y="10683"/>
                  </a:cubicBezTo>
                  <a:cubicBezTo>
                    <a:pt x="12515" y="10683"/>
                    <a:pt x="12499" y="10681"/>
                    <a:pt x="12474" y="10676"/>
                  </a:cubicBezTo>
                  <a:lnTo>
                    <a:pt x="12474" y="10676"/>
                  </a:lnTo>
                  <a:cubicBezTo>
                    <a:pt x="12487" y="10727"/>
                    <a:pt x="12499" y="10764"/>
                    <a:pt x="12499" y="10802"/>
                  </a:cubicBezTo>
                  <a:cubicBezTo>
                    <a:pt x="12499" y="10821"/>
                    <a:pt x="12509" y="10821"/>
                    <a:pt x="12518" y="10821"/>
                  </a:cubicBezTo>
                  <a:cubicBezTo>
                    <a:pt x="12528" y="10821"/>
                    <a:pt x="12537" y="10821"/>
                    <a:pt x="12537" y="10840"/>
                  </a:cubicBezTo>
                  <a:cubicBezTo>
                    <a:pt x="12529" y="10842"/>
                    <a:pt x="12521" y="10842"/>
                    <a:pt x="12515" y="10842"/>
                  </a:cubicBezTo>
                  <a:cubicBezTo>
                    <a:pt x="12421" y="10842"/>
                    <a:pt x="12482" y="10688"/>
                    <a:pt x="12411" y="10676"/>
                  </a:cubicBezTo>
                  <a:cubicBezTo>
                    <a:pt x="12402" y="10658"/>
                    <a:pt x="12407" y="10646"/>
                    <a:pt x="12419" y="10646"/>
                  </a:cubicBezTo>
                  <a:cubicBezTo>
                    <a:pt x="12424" y="10646"/>
                    <a:pt x="12430" y="10648"/>
                    <a:pt x="12437" y="10651"/>
                  </a:cubicBezTo>
                  <a:cubicBezTo>
                    <a:pt x="12432" y="10614"/>
                    <a:pt x="12434" y="10601"/>
                    <a:pt x="12438" y="10601"/>
                  </a:cubicBezTo>
                  <a:close/>
                  <a:moveTo>
                    <a:pt x="5564" y="10588"/>
                  </a:moveTo>
                  <a:cubicBezTo>
                    <a:pt x="5620" y="10588"/>
                    <a:pt x="5608" y="10779"/>
                    <a:pt x="5608" y="10840"/>
                  </a:cubicBezTo>
                  <a:lnTo>
                    <a:pt x="5608" y="10852"/>
                  </a:lnTo>
                  <a:lnTo>
                    <a:pt x="5571" y="10852"/>
                  </a:lnTo>
                  <a:lnTo>
                    <a:pt x="5558" y="10588"/>
                  </a:lnTo>
                  <a:cubicBezTo>
                    <a:pt x="5560" y="10588"/>
                    <a:pt x="5562" y="10588"/>
                    <a:pt x="5564" y="10588"/>
                  </a:cubicBezTo>
                  <a:close/>
                  <a:moveTo>
                    <a:pt x="5307" y="10588"/>
                  </a:moveTo>
                  <a:cubicBezTo>
                    <a:pt x="5370" y="10588"/>
                    <a:pt x="5357" y="10651"/>
                    <a:pt x="5357" y="10702"/>
                  </a:cubicBezTo>
                  <a:cubicBezTo>
                    <a:pt x="5370" y="10702"/>
                    <a:pt x="5395" y="10676"/>
                    <a:pt x="5432" y="10676"/>
                  </a:cubicBezTo>
                  <a:cubicBezTo>
                    <a:pt x="5483" y="10689"/>
                    <a:pt x="5520" y="10739"/>
                    <a:pt x="5508" y="10802"/>
                  </a:cubicBezTo>
                  <a:lnTo>
                    <a:pt x="5508" y="10827"/>
                  </a:lnTo>
                  <a:cubicBezTo>
                    <a:pt x="5491" y="10852"/>
                    <a:pt x="5476" y="10861"/>
                    <a:pt x="5460" y="10861"/>
                  </a:cubicBezTo>
                  <a:cubicBezTo>
                    <a:pt x="5430" y="10861"/>
                    <a:pt x="5399" y="10827"/>
                    <a:pt x="5357" y="10827"/>
                  </a:cubicBezTo>
                  <a:cubicBezTo>
                    <a:pt x="5357" y="10851"/>
                    <a:pt x="5355" y="10860"/>
                    <a:pt x="5352" y="10860"/>
                  </a:cubicBezTo>
                  <a:cubicBezTo>
                    <a:pt x="5344" y="10860"/>
                    <a:pt x="5328" y="10795"/>
                    <a:pt x="5319" y="10777"/>
                  </a:cubicBezTo>
                  <a:cubicBezTo>
                    <a:pt x="5319" y="10714"/>
                    <a:pt x="5307" y="10651"/>
                    <a:pt x="5307" y="10588"/>
                  </a:cubicBezTo>
                  <a:close/>
                  <a:moveTo>
                    <a:pt x="4803" y="10606"/>
                  </a:moveTo>
                  <a:cubicBezTo>
                    <a:pt x="4814" y="10606"/>
                    <a:pt x="4829" y="10632"/>
                    <a:pt x="4829" y="10664"/>
                  </a:cubicBezTo>
                  <a:lnTo>
                    <a:pt x="4841" y="10865"/>
                  </a:lnTo>
                  <a:cubicBezTo>
                    <a:pt x="4779" y="10865"/>
                    <a:pt x="4791" y="10827"/>
                    <a:pt x="4791" y="10764"/>
                  </a:cubicBezTo>
                  <a:cubicBezTo>
                    <a:pt x="4769" y="10764"/>
                    <a:pt x="4736" y="10774"/>
                    <a:pt x="4707" y="10774"/>
                  </a:cubicBezTo>
                  <a:cubicBezTo>
                    <a:pt x="4671" y="10774"/>
                    <a:pt x="4640" y="10759"/>
                    <a:pt x="4640" y="10689"/>
                  </a:cubicBezTo>
                  <a:cubicBezTo>
                    <a:pt x="4640" y="10632"/>
                    <a:pt x="4662" y="10617"/>
                    <a:pt x="4692" y="10617"/>
                  </a:cubicBezTo>
                  <a:cubicBezTo>
                    <a:pt x="4722" y="10617"/>
                    <a:pt x="4760" y="10632"/>
                    <a:pt x="4791" y="10639"/>
                  </a:cubicBezTo>
                  <a:cubicBezTo>
                    <a:pt x="4791" y="10615"/>
                    <a:pt x="4796" y="10606"/>
                    <a:pt x="4803" y="10606"/>
                  </a:cubicBezTo>
                  <a:close/>
                  <a:moveTo>
                    <a:pt x="5873" y="10664"/>
                  </a:moveTo>
                  <a:cubicBezTo>
                    <a:pt x="5898" y="10664"/>
                    <a:pt x="5910" y="10676"/>
                    <a:pt x="5910" y="10702"/>
                  </a:cubicBezTo>
                  <a:cubicBezTo>
                    <a:pt x="5938" y="10702"/>
                    <a:pt x="5958" y="10675"/>
                    <a:pt x="5982" y="10675"/>
                  </a:cubicBezTo>
                  <a:cubicBezTo>
                    <a:pt x="5991" y="10675"/>
                    <a:pt x="6001" y="10679"/>
                    <a:pt x="6011" y="10689"/>
                  </a:cubicBezTo>
                  <a:cubicBezTo>
                    <a:pt x="6061" y="10714"/>
                    <a:pt x="6061" y="10802"/>
                    <a:pt x="6061" y="10865"/>
                  </a:cubicBezTo>
                  <a:cubicBezTo>
                    <a:pt x="6011" y="10865"/>
                    <a:pt x="6023" y="10815"/>
                    <a:pt x="6023" y="10752"/>
                  </a:cubicBezTo>
                  <a:cubicBezTo>
                    <a:pt x="6016" y="10722"/>
                    <a:pt x="5996" y="10710"/>
                    <a:pt x="5973" y="10710"/>
                  </a:cubicBezTo>
                  <a:cubicBezTo>
                    <a:pt x="5956" y="10710"/>
                    <a:pt x="5938" y="10716"/>
                    <a:pt x="5923" y="10727"/>
                  </a:cubicBezTo>
                  <a:lnTo>
                    <a:pt x="5923" y="10714"/>
                  </a:lnTo>
                  <a:cubicBezTo>
                    <a:pt x="5898" y="10739"/>
                    <a:pt x="5923" y="10827"/>
                    <a:pt x="5923" y="10852"/>
                  </a:cubicBezTo>
                  <a:cubicBezTo>
                    <a:pt x="5847" y="10852"/>
                    <a:pt x="5885" y="10727"/>
                    <a:pt x="5873" y="10664"/>
                  </a:cubicBezTo>
                  <a:close/>
                  <a:moveTo>
                    <a:pt x="11380" y="10827"/>
                  </a:moveTo>
                  <a:lnTo>
                    <a:pt x="11380" y="10840"/>
                  </a:lnTo>
                  <a:cubicBezTo>
                    <a:pt x="11387" y="10837"/>
                    <a:pt x="11393" y="10835"/>
                    <a:pt x="11398" y="10835"/>
                  </a:cubicBezTo>
                  <a:cubicBezTo>
                    <a:pt x="11412" y="10835"/>
                    <a:pt x="11421" y="10847"/>
                    <a:pt x="11431" y="10865"/>
                  </a:cubicBezTo>
                  <a:cubicBezTo>
                    <a:pt x="11431" y="10867"/>
                    <a:pt x="11428" y="10868"/>
                    <a:pt x="11424" y="10868"/>
                  </a:cubicBezTo>
                  <a:cubicBezTo>
                    <a:pt x="11406" y="10868"/>
                    <a:pt x="11360" y="10848"/>
                    <a:pt x="11380" y="10827"/>
                  </a:cubicBezTo>
                  <a:close/>
                  <a:moveTo>
                    <a:pt x="5735" y="10665"/>
                  </a:moveTo>
                  <a:cubicBezTo>
                    <a:pt x="5818" y="10665"/>
                    <a:pt x="5812" y="10794"/>
                    <a:pt x="5822" y="10865"/>
                  </a:cubicBezTo>
                  <a:cubicBezTo>
                    <a:pt x="5816" y="10868"/>
                    <a:pt x="5810" y="10870"/>
                    <a:pt x="5805" y="10870"/>
                  </a:cubicBezTo>
                  <a:cubicBezTo>
                    <a:pt x="5791" y="10870"/>
                    <a:pt x="5785" y="10858"/>
                    <a:pt x="5785" y="10840"/>
                  </a:cubicBezTo>
                  <a:cubicBezTo>
                    <a:pt x="5759" y="10840"/>
                    <a:pt x="5747" y="10865"/>
                    <a:pt x="5722" y="10865"/>
                  </a:cubicBezTo>
                  <a:cubicBezTo>
                    <a:pt x="5603" y="10853"/>
                    <a:pt x="5664" y="10751"/>
                    <a:pt x="5756" y="10751"/>
                  </a:cubicBezTo>
                  <a:cubicBezTo>
                    <a:pt x="5761" y="10751"/>
                    <a:pt x="5767" y="10751"/>
                    <a:pt x="5772" y="10752"/>
                  </a:cubicBezTo>
                  <a:cubicBezTo>
                    <a:pt x="5772" y="10670"/>
                    <a:pt x="5696" y="10718"/>
                    <a:pt x="5665" y="10686"/>
                  </a:cubicBezTo>
                  <a:lnTo>
                    <a:pt x="5665" y="10686"/>
                  </a:lnTo>
                  <a:cubicBezTo>
                    <a:pt x="5693" y="10671"/>
                    <a:pt x="5716" y="10665"/>
                    <a:pt x="5735" y="10665"/>
                  </a:cubicBezTo>
                  <a:close/>
                  <a:moveTo>
                    <a:pt x="10010" y="10689"/>
                  </a:moveTo>
                  <a:cubicBezTo>
                    <a:pt x="10073" y="10689"/>
                    <a:pt x="10047" y="10802"/>
                    <a:pt x="10060" y="10852"/>
                  </a:cubicBezTo>
                  <a:lnTo>
                    <a:pt x="10060" y="10878"/>
                  </a:lnTo>
                  <a:lnTo>
                    <a:pt x="10035" y="10878"/>
                  </a:lnTo>
                  <a:lnTo>
                    <a:pt x="10010" y="10689"/>
                  </a:lnTo>
                  <a:close/>
                  <a:moveTo>
                    <a:pt x="10488" y="10743"/>
                  </a:moveTo>
                  <a:cubicBezTo>
                    <a:pt x="10494" y="10743"/>
                    <a:pt x="10505" y="10764"/>
                    <a:pt x="10513" y="10764"/>
                  </a:cubicBezTo>
                  <a:cubicBezTo>
                    <a:pt x="10513" y="10793"/>
                    <a:pt x="10527" y="10807"/>
                    <a:pt x="10550" y="10807"/>
                  </a:cubicBezTo>
                  <a:cubicBezTo>
                    <a:pt x="10557" y="10807"/>
                    <a:pt x="10566" y="10805"/>
                    <a:pt x="10576" y="10802"/>
                  </a:cubicBezTo>
                  <a:lnTo>
                    <a:pt x="10576" y="10827"/>
                  </a:lnTo>
                  <a:cubicBezTo>
                    <a:pt x="10563" y="10825"/>
                    <a:pt x="10553" y="10825"/>
                    <a:pt x="10544" y="10825"/>
                  </a:cubicBezTo>
                  <a:cubicBezTo>
                    <a:pt x="10511" y="10825"/>
                    <a:pt x="10503" y="10837"/>
                    <a:pt x="10507" y="10855"/>
                  </a:cubicBezTo>
                  <a:lnTo>
                    <a:pt x="10507" y="10855"/>
                  </a:lnTo>
                  <a:cubicBezTo>
                    <a:pt x="10505" y="10850"/>
                    <a:pt x="10503" y="10845"/>
                    <a:pt x="10500" y="10840"/>
                  </a:cubicBezTo>
                  <a:lnTo>
                    <a:pt x="10488" y="10878"/>
                  </a:lnTo>
                  <a:lnTo>
                    <a:pt x="10488" y="10815"/>
                  </a:lnTo>
                  <a:lnTo>
                    <a:pt x="10462" y="10815"/>
                  </a:lnTo>
                  <a:cubicBezTo>
                    <a:pt x="10462" y="10792"/>
                    <a:pt x="10462" y="10788"/>
                    <a:pt x="10468" y="10788"/>
                  </a:cubicBezTo>
                  <a:cubicBezTo>
                    <a:pt x="10471" y="10788"/>
                    <a:pt x="10477" y="10790"/>
                    <a:pt x="10488" y="10790"/>
                  </a:cubicBezTo>
                  <a:cubicBezTo>
                    <a:pt x="10482" y="10753"/>
                    <a:pt x="10484" y="10743"/>
                    <a:pt x="10488" y="10743"/>
                  </a:cubicBezTo>
                  <a:close/>
                  <a:moveTo>
                    <a:pt x="8095" y="10877"/>
                  </a:moveTo>
                  <a:cubicBezTo>
                    <a:pt x="8096" y="10881"/>
                    <a:pt x="8097" y="10885"/>
                    <a:pt x="8098" y="10890"/>
                  </a:cubicBezTo>
                  <a:lnTo>
                    <a:pt x="8098" y="10878"/>
                  </a:lnTo>
                  <a:cubicBezTo>
                    <a:pt x="8097" y="10877"/>
                    <a:pt x="8096" y="10877"/>
                    <a:pt x="8095" y="10877"/>
                  </a:cubicBezTo>
                  <a:close/>
                  <a:moveTo>
                    <a:pt x="10098" y="10689"/>
                  </a:moveTo>
                  <a:lnTo>
                    <a:pt x="10110" y="10702"/>
                  </a:lnTo>
                  <a:cubicBezTo>
                    <a:pt x="10186" y="10714"/>
                    <a:pt x="10110" y="10827"/>
                    <a:pt x="10186" y="10865"/>
                  </a:cubicBezTo>
                  <a:cubicBezTo>
                    <a:pt x="10193" y="10867"/>
                    <a:pt x="10199" y="10868"/>
                    <a:pt x="10205" y="10868"/>
                  </a:cubicBezTo>
                  <a:cubicBezTo>
                    <a:pt x="10268" y="10868"/>
                    <a:pt x="10236" y="10749"/>
                    <a:pt x="10236" y="10714"/>
                  </a:cubicBezTo>
                  <a:lnTo>
                    <a:pt x="10236" y="10714"/>
                  </a:lnTo>
                  <a:cubicBezTo>
                    <a:pt x="10311" y="10727"/>
                    <a:pt x="10286" y="10840"/>
                    <a:pt x="10299" y="10903"/>
                  </a:cubicBezTo>
                  <a:cubicBezTo>
                    <a:pt x="10261" y="10903"/>
                    <a:pt x="10261" y="10865"/>
                    <a:pt x="10261" y="10865"/>
                  </a:cubicBezTo>
                  <a:cubicBezTo>
                    <a:pt x="10241" y="10892"/>
                    <a:pt x="10223" y="10903"/>
                    <a:pt x="10206" y="10903"/>
                  </a:cubicBezTo>
                  <a:cubicBezTo>
                    <a:pt x="10138" y="10903"/>
                    <a:pt x="10098" y="10719"/>
                    <a:pt x="10098" y="10689"/>
                  </a:cubicBezTo>
                  <a:close/>
                  <a:moveTo>
                    <a:pt x="10396" y="10731"/>
                  </a:moveTo>
                  <a:cubicBezTo>
                    <a:pt x="10425" y="10731"/>
                    <a:pt x="10456" y="10746"/>
                    <a:pt x="10450" y="10764"/>
                  </a:cubicBezTo>
                  <a:cubicBezTo>
                    <a:pt x="10422" y="10746"/>
                    <a:pt x="10406" y="10739"/>
                    <a:pt x="10398" y="10739"/>
                  </a:cubicBezTo>
                  <a:cubicBezTo>
                    <a:pt x="10365" y="10739"/>
                    <a:pt x="10464" y="10860"/>
                    <a:pt x="10475" y="10867"/>
                  </a:cubicBezTo>
                  <a:lnTo>
                    <a:pt x="10475" y="10867"/>
                  </a:lnTo>
                  <a:cubicBezTo>
                    <a:pt x="10467" y="10897"/>
                    <a:pt x="10430" y="10912"/>
                    <a:pt x="10396" y="10912"/>
                  </a:cubicBezTo>
                  <a:cubicBezTo>
                    <a:pt x="10362" y="10912"/>
                    <a:pt x="10330" y="10896"/>
                    <a:pt x="10337" y="10865"/>
                  </a:cubicBezTo>
                  <a:lnTo>
                    <a:pt x="10362" y="10865"/>
                  </a:lnTo>
                  <a:cubicBezTo>
                    <a:pt x="10369" y="10873"/>
                    <a:pt x="10396" y="10885"/>
                    <a:pt x="10418" y="10885"/>
                  </a:cubicBezTo>
                  <a:cubicBezTo>
                    <a:pt x="10432" y="10885"/>
                    <a:pt x="10445" y="10880"/>
                    <a:pt x="10450" y="10865"/>
                  </a:cubicBezTo>
                  <a:cubicBezTo>
                    <a:pt x="10450" y="10827"/>
                    <a:pt x="10374" y="10827"/>
                    <a:pt x="10362" y="10802"/>
                  </a:cubicBezTo>
                  <a:cubicBezTo>
                    <a:pt x="10335" y="10750"/>
                    <a:pt x="10364" y="10731"/>
                    <a:pt x="10396" y="10731"/>
                  </a:cubicBezTo>
                  <a:close/>
                  <a:moveTo>
                    <a:pt x="6250" y="10651"/>
                  </a:moveTo>
                  <a:cubicBezTo>
                    <a:pt x="6325" y="10651"/>
                    <a:pt x="6300" y="10840"/>
                    <a:pt x="6313" y="10915"/>
                  </a:cubicBezTo>
                  <a:cubicBezTo>
                    <a:pt x="6303" y="10918"/>
                    <a:pt x="6295" y="10920"/>
                    <a:pt x="6289" y="10920"/>
                  </a:cubicBezTo>
                  <a:cubicBezTo>
                    <a:pt x="6270" y="10920"/>
                    <a:pt x="6266" y="10906"/>
                    <a:pt x="6275" y="10878"/>
                  </a:cubicBezTo>
                  <a:cubicBezTo>
                    <a:pt x="6269" y="10871"/>
                    <a:pt x="6262" y="10869"/>
                    <a:pt x="6256" y="10869"/>
                  </a:cubicBezTo>
                  <a:cubicBezTo>
                    <a:pt x="6237" y="10869"/>
                    <a:pt x="6218" y="10890"/>
                    <a:pt x="6199" y="10890"/>
                  </a:cubicBezTo>
                  <a:lnTo>
                    <a:pt x="6187" y="10915"/>
                  </a:lnTo>
                  <a:cubicBezTo>
                    <a:pt x="6111" y="10903"/>
                    <a:pt x="6074" y="10815"/>
                    <a:pt x="6111" y="10752"/>
                  </a:cubicBezTo>
                  <a:cubicBezTo>
                    <a:pt x="6128" y="10731"/>
                    <a:pt x="6144" y="10724"/>
                    <a:pt x="6159" y="10724"/>
                  </a:cubicBezTo>
                  <a:cubicBezTo>
                    <a:pt x="6188" y="10724"/>
                    <a:pt x="6216" y="10752"/>
                    <a:pt x="6250" y="10752"/>
                  </a:cubicBezTo>
                  <a:lnTo>
                    <a:pt x="6250" y="10651"/>
                  </a:lnTo>
                  <a:close/>
                  <a:moveTo>
                    <a:pt x="6365" y="10736"/>
                  </a:moveTo>
                  <a:cubicBezTo>
                    <a:pt x="6411" y="10736"/>
                    <a:pt x="6401" y="10844"/>
                    <a:pt x="6401" y="10890"/>
                  </a:cubicBezTo>
                  <a:lnTo>
                    <a:pt x="6401" y="10928"/>
                  </a:lnTo>
                  <a:cubicBezTo>
                    <a:pt x="6325" y="10928"/>
                    <a:pt x="6350" y="10802"/>
                    <a:pt x="6350" y="10739"/>
                  </a:cubicBezTo>
                  <a:cubicBezTo>
                    <a:pt x="6356" y="10737"/>
                    <a:pt x="6361" y="10736"/>
                    <a:pt x="6365" y="10736"/>
                  </a:cubicBezTo>
                  <a:close/>
                  <a:moveTo>
                    <a:pt x="6479" y="10684"/>
                  </a:moveTo>
                  <a:cubicBezTo>
                    <a:pt x="6485" y="10684"/>
                    <a:pt x="6492" y="10686"/>
                    <a:pt x="6501" y="10689"/>
                  </a:cubicBezTo>
                  <a:cubicBezTo>
                    <a:pt x="6501" y="10733"/>
                    <a:pt x="6514" y="10736"/>
                    <a:pt x="6528" y="10736"/>
                  </a:cubicBezTo>
                  <a:cubicBezTo>
                    <a:pt x="6530" y="10736"/>
                    <a:pt x="6533" y="10736"/>
                    <a:pt x="6535" y="10736"/>
                  </a:cubicBezTo>
                  <a:cubicBezTo>
                    <a:pt x="6547" y="10736"/>
                    <a:pt x="6559" y="10738"/>
                    <a:pt x="6564" y="10764"/>
                  </a:cubicBezTo>
                  <a:cubicBezTo>
                    <a:pt x="6558" y="10764"/>
                    <a:pt x="6552" y="10764"/>
                    <a:pt x="6546" y="10764"/>
                  </a:cubicBezTo>
                  <a:cubicBezTo>
                    <a:pt x="6413" y="10764"/>
                    <a:pt x="6564" y="10904"/>
                    <a:pt x="6564" y="10928"/>
                  </a:cubicBezTo>
                  <a:lnTo>
                    <a:pt x="6526" y="10928"/>
                  </a:lnTo>
                  <a:cubicBezTo>
                    <a:pt x="6451" y="10903"/>
                    <a:pt x="6476" y="10840"/>
                    <a:pt x="6464" y="10790"/>
                  </a:cubicBezTo>
                  <a:lnTo>
                    <a:pt x="6464" y="10790"/>
                  </a:lnTo>
                  <a:lnTo>
                    <a:pt x="6464" y="10802"/>
                  </a:lnTo>
                  <a:cubicBezTo>
                    <a:pt x="6453" y="10770"/>
                    <a:pt x="6413" y="10737"/>
                    <a:pt x="6444" y="10737"/>
                  </a:cubicBezTo>
                  <a:cubicBezTo>
                    <a:pt x="6449" y="10737"/>
                    <a:pt x="6455" y="10738"/>
                    <a:pt x="6464" y="10739"/>
                  </a:cubicBezTo>
                  <a:cubicBezTo>
                    <a:pt x="6454" y="10701"/>
                    <a:pt x="6459" y="10684"/>
                    <a:pt x="6479" y="10684"/>
                  </a:cubicBezTo>
                  <a:close/>
                  <a:moveTo>
                    <a:pt x="7522" y="10848"/>
                  </a:moveTo>
                  <a:cubicBezTo>
                    <a:pt x="7541" y="10848"/>
                    <a:pt x="7563" y="10853"/>
                    <a:pt x="7583" y="10865"/>
                  </a:cubicBezTo>
                  <a:cubicBezTo>
                    <a:pt x="7576" y="10879"/>
                    <a:pt x="7567" y="10883"/>
                    <a:pt x="7557" y="10883"/>
                  </a:cubicBezTo>
                  <a:cubicBezTo>
                    <a:pt x="7542" y="10883"/>
                    <a:pt x="7525" y="10872"/>
                    <a:pt x="7512" y="10872"/>
                  </a:cubicBezTo>
                  <a:cubicBezTo>
                    <a:pt x="7505" y="10872"/>
                    <a:pt x="7498" y="10876"/>
                    <a:pt x="7495" y="10890"/>
                  </a:cubicBezTo>
                  <a:lnTo>
                    <a:pt x="7482" y="10928"/>
                  </a:lnTo>
                  <a:cubicBezTo>
                    <a:pt x="7447" y="10876"/>
                    <a:pt x="7479" y="10848"/>
                    <a:pt x="7522" y="10848"/>
                  </a:cubicBezTo>
                  <a:close/>
                  <a:moveTo>
                    <a:pt x="10688" y="10776"/>
                  </a:moveTo>
                  <a:cubicBezTo>
                    <a:pt x="10692" y="10776"/>
                    <a:pt x="10697" y="10777"/>
                    <a:pt x="10701" y="10777"/>
                  </a:cubicBezTo>
                  <a:lnTo>
                    <a:pt x="10739" y="10777"/>
                  </a:lnTo>
                  <a:cubicBezTo>
                    <a:pt x="10849" y="10777"/>
                    <a:pt x="10888" y="10966"/>
                    <a:pt x="10764" y="10966"/>
                  </a:cubicBezTo>
                  <a:cubicBezTo>
                    <a:pt x="10760" y="10966"/>
                    <a:pt x="10756" y="10966"/>
                    <a:pt x="10752" y="10966"/>
                  </a:cubicBezTo>
                  <a:cubicBezTo>
                    <a:pt x="10618" y="10941"/>
                    <a:pt x="10567" y="10776"/>
                    <a:pt x="10688" y="10776"/>
                  </a:cubicBezTo>
                  <a:close/>
                  <a:moveTo>
                    <a:pt x="6933" y="10785"/>
                  </a:moveTo>
                  <a:cubicBezTo>
                    <a:pt x="6947" y="10785"/>
                    <a:pt x="6954" y="10799"/>
                    <a:pt x="6954" y="10827"/>
                  </a:cubicBezTo>
                  <a:cubicBezTo>
                    <a:pt x="6954" y="10827"/>
                    <a:pt x="6984" y="10788"/>
                    <a:pt x="6999" y="10788"/>
                  </a:cubicBezTo>
                  <a:cubicBezTo>
                    <a:pt x="7001" y="10788"/>
                    <a:pt x="7003" y="10788"/>
                    <a:pt x="7004" y="10790"/>
                  </a:cubicBezTo>
                  <a:cubicBezTo>
                    <a:pt x="7029" y="10802"/>
                    <a:pt x="7029" y="10827"/>
                    <a:pt x="7004" y="10827"/>
                  </a:cubicBezTo>
                  <a:cubicBezTo>
                    <a:pt x="6996" y="10822"/>
                    <a:pt x="6988" y="10820"/>
                    <a:pt x="6983" y="10820"/>
                  </a:cubicBezTo>
                  <a:cubicBezTo>
                    <a:pt x="6948" y="10820"/>
                    <a:pt x="6968" y="10908"/>
                    <a:pt x="6979" y="10941"/>
                  </a:cubicBezTo>
                  <a:lnTo>
                    <a:pt x="6967" y="10978"/>
                  </a:lnTo>
                  <a:cubicBezTo>
                    <a:pt x="6891" y="10978"/>
                    <a:pt x="6916" y="10852"/>
                    <a:pt x="6916" y="10790"/>
                  </a:cubicBezTo>
                  <a:cubicBezTo>
                    <a:pt x="6923" y="10786"/>
                    <a:pt x="6928" y="10785"/>
                    <a:pt x="6933" y="10785"/>
                  </a:cubicBezTo>
                  <a:close/>
                  <a:moveTo>
                    <a:pt x="7131" y="10784"/>
                  </a:moveTo>
                  <a:cubicBezTo>
                    <a:pt x="7215" y="10784"/>
                    <a:pt x="7208" y="10916"/>
                    <a:pt x="7218" y="10978"/>
                  </a:cubicBezTo>
                  <a:cubicBezTo>
                    <a:pt x="7211" y="10982"/>
                    <a:pt x="7205" y="10983"/>
                    <a:pt x="7201" y="10983"/>
                  </a:cubicBezTo>
                  <a:cubicBezTo>
                    <a:pt x="7187" y="10983"/>
                    <a:pt x="7180" y="10971"/>
                    <a:pt x="7180" y="10953"/>
                  </a:cubicBezTo>
                  <a:cubicBezTo>
                    <a:pt x="7160" y="10953"/>
                    <a:pt x="7126" y="10967"/>
                    <a:pt x="7098" y="10967"/>
                  </a:cubicBezTo>
                  <a:cubicBezTo>
                    <a:pt x="7074" y="10967"/>
                    <a:pt x="7055" y="10956"/>
                    <a:pt x="7055" y="10915"/>
                  </a:cubicBezTo>
                  <a:cubicBezTo>
                    <a:pt x="7055" y="10872"/>
                    <a:pt x="7091" y="10858"/>
                    <a:pt x="7125" y="10858"/>
                  </a:cubicBezTo>
                  <a:cubicBezTo>
                    <a:pt x="7141" y="10858"/>
                    <a:pt x="7156" y="10861"/>
                    <a:pt x="7168" y="10865"/>
                  </a:cubicBezTo>
                  <a:cubicBezTo>
                    <a:pt x="7168" y="10808"/>
                    <a:pt x="7139" y="10803"/>
                    <a:pt x="7110" y="10803"/>
                  </a:cubicBezTo>
                  <a:cubicBezTo>
                    <a:pt x="7105" y="10803"/>
                    <a:pt x="7100" y="10804"/>
                    <a:pt x="7095" y="10804"/>
                  </a:cubicBezTo>
                  <a:cubicBezTo>
                    <a:pt x="7086" y="10804"/>
                    <a:pt x="7077" y="10803"/>
                    <a:pt x="7070" y="10801"/>
                  </a:cubicBezTo>
                  <a:lnTo>
                    <a:pt x="7070" y="10801"/>
                  </a:lnTo>
                  <a:cubicBezTo>
                    <a:pt x="7094" y="10789"/>
                    <a:pt x="7114" y="10784"/>
                    <a:pt x="7131" y="10784"/>
                  </a:cubicBezTo>
                  <a:close/>
                  <a:moveTo>
                    <a:pt x="10513" y="10872"/>
                  </a:moveTo>
                  <a:lnTo>
                    <a:pt x="10513" y="10872"/>
                  </a:lnTo>
                  <a:cubicBezTo>
                    <a:pt x="10533" y="10913"/>
                    <a:pt x="10588" y="10970"/>
                    <a:pt x="10588" y="10991"/>
                  </a:cubicBezTo>
                  <a:cubicBezTo>
                    <a:pt x="10538" y="10961"/>
                    <a:pt x="10528" y="10915"/>
                    <a:pt x="10513" y="10872"/>
                  </a:cubicBezTo>
                  <a:close/>
                  <a:moveTo>
                    <a:pt x="3345" y="10968"/>
                  </a:moveTo>
                  <a:cubicBezTo>
                    <a:pt x="3352" y="10968"/>
                    <a:pt x="3358" y="10974"/>
                    <a:pt x="3358" y="10991"/>
                  </a:cubicBezTo>
                  <a:cubicBezTo>
                    <a:pt x="3360" y="10998"/>
                    <a:pt x="3359" y="11001"/>
                    <a:pt x="3356" y="11001"/>
                  </a:cubicBezTo>
                  <a:cubicBezTo>
                    <a:pt x="3350" y="11001"/>
                    <a:pt x="3335" y="10990"/>
                    <a:pt x="3322" y="10978"/>
                  </a:cubicBezTo>
                  <a:lnTo>
                    <a:pt x="3322" y="10978"/>
                  </a:lnTo>
                  <a:cubicBezTo>
                    <a:pt x="3329" y="10973"/>
                    <a:pt x="3338" y="10968"/>
                    <a:pt x="3345" y="10968"/>
                  </a:cubicBezTo>
                  <a:close/>
                  <a:moveTo>
                    <a:pt x="6682" y="10747"/>
                  </a:moveTo>
                  <a:cubicBezTo>
                    <a:pt x="6696" y="10747"/>
                    <a:pt x="6702" y="10759"/>
                    <a:pt x="6702" y="10777"/>
                  </a:cubicBezTo>
                  <a:cubicBezTo>
                    <a:pt x="6713" y="10777"/>
                    <a:pt x="6739" y="10761"/>
                    <a:pt x="6768" y="10761"/>
                  </a:cubicBezTo>
                  <a:cubicBezTo>
                    <a:pt x="6775" y="10761"/>
                    <a:pt x="6783" y="10762"/>
                    <a:pt x="6791" y="10764"/>
                  </a:cubicBezTo>
                  <a:cubicBezTo>
                    <a:pt x="6828" y="10764"/>
                    <a:pt x="6866" y="10802"/>
                    <a:pt x="6866" y="10852"/>
                  </a:cubicBezTo>
                  <a:cubicBezTo>
                    <a:pt x="6872" y="10916"/>
                    <a:pt x="6851" y="10935"/>
                    <a:pt x="6820" y="10935"/>
                  </a:cubicBezTo>
                  <a:cubicBezTo>
                    <a:pt x="6785" y="10935"/>
                    <a:pt x="6736" y="10910"/>
                    <a:pt x="6702" y="10903"/>
                  </a:cubicBezTo>
                  <a:lnTo>
                    <a:pt x="6702" y="10903"/>
                  </a:lnTo>
                  <a:lnTo>
                    <a:pt x="6715" y="11003"/>
                  </a:lnTo>
                  <a:cubicBezTo>
                    <a:pt x="6652" y="11003"/>
                    <a:pt x="6665" y="10815"/>
                    <a:pt x="6665" y="10752"/>
                  </a:cubicBezTo>
                  <a:cubicBezTo>
                    <a:pt x="6672" y="10749"/>
                    <a:pt x="6677" y="10747"/>
                    <a:pt x="6682" y="10747"/>
                  </a:cubicBezTo>
                  <a:close/>
                  <a:moveTo>
                    <a:pt x="7331" y="10820"/>
                  </a:moveTo>
                  <a:cubicBezTo>
                    <a:pt x="7384" y="10820"/>
                    <a:pt x="7428" y="10880"/>
                    <a:pt x="7419" y="10941"/>
                  </a:cubicBezTo>
                  <a:lnTo>
                    <a:pt x="7281" y="10928"/>
                  </a:lnTo>
                  <a:lnTo>
                    <a:pt x="7281" y="10928"/>
                  </a:lnTo>
                  <a:cubicBezTo>
                    <a:pt x="7299" y="10946"/>
                    <a:pt x="7338" y="10958"/>
                    <a:pt x="7382" y="10958"/>
                  </a:cubicBezTo>
                  <a:cubicBezTo>
                    <a:pt x="7398" y="10958"/>
                    <a:pt x="7415" y="10956"/>
                    <a:pt x="7432" y="10953"/>
                  </a:cubicBezTo>
                  <a:lnTo>
                    <a:pt x="7432" y="10953"/>
                  </a:lnTo>
                  <a:lnTo>
                    <a:pt x="7407" y="10991"/>
                  </a:lnTo>
                  <a:lnTo>
                    <a:pt x="7407" y="11016"/>
                  </a:lnTo>
                  <a:cubicBezTo>
                    <a:pt x="7397" y="11019"/>
                    <a:pt x="7386" y="11021"/>
                    <a:pt x="7374" y="11021"/>
                  </a:cubicBezTo>
                  <a:cubicBezTo>
                    <a:pt x="7295" y="11021"/>
                    <a:pt x="7190" y="10952"/>
                    <a:pt x="7256" y="10865"/>
                  </a:cubicBezTo>
                  <a:cubicBezTo>
                    <a:pt x="7280" y="10833"/>
                    <a:pt x="7306" y="10820"/>
                    <a:pt x="7331" y="10820"/>
                  </a:cubicBezTo>
                  <a:close/>
                  <a:moveTo>
                    <a:pt x="7728" y="10836"/>
                  </a:moveTo>
                  <a:cubicBezTo>
                    <a:pt x="7781" y="10836"/>
                    <a:pt x="7831" y="10895"/>
                    <a:pt x="7822" y="10953"/>
                  </a:cubicBezTo>
                  <a:lnTo>
                    <a:pt x="7683" y="10941"/>
                  </a:lnTo>
                  <a:lnTo>
                    <a:pt x="7683" y="10941"/>
                  </a:lnTo>
                  <a:cubicBezTo>
                    <a:pt x="7683" y="11041"/>
                    <a:pt x="7796" y="10966"/>
                    <a:pt x="7822" y="11029"/>
                  </a:cubicBezTo>
                  <a:lnTo>
                    <a:pt x="7746" y="11029"/>
                  </a:lnTo>
                  <a:cubicBezTo>
                    <a:pt x="7671" y="11016"/>
                    <a:pt x="7583" y="10903"/>
                    <a:pt x="7671" y="10840"/>
                  </a:cubicBezTo>
                  <a:lnTo>
                    <a:pt x="7671" y="10840"/>
                  </a:lnTo>
                  <a:lnTo>
                    <a:pt x="7683" y="10852"/>
                  </a:lnTo>
                  <a:cubicBezTo>
                    <a:pt x="7697" y="10841"/>
                    <a:pt x="7713" y="10836"/>
                    <a:pt x="7728" y="10836"/>
                  </a:cubicBezTo>
                  <a:close/>
                  <a:moveTo>
                    <a:pt x="7544" y="10932"/>
                  </a:moveTo>
                  <a:cubicBezTo>
                    <a:pt x="7561" y="10940"/>
                    <a:pt x="7577" y="10948"/>
                    <a:pt x="7583" y="10953"/>
                  </a:cubicBezTo>
                  <a:cubicBezTo>
                    <a:pt x="7609" y="11012"/>
                    <a:pt x="7574" y="11033"/>
                    <a:pt x="7536" y="11033"/>
                  </a:cubicBezTo>
                  <a:cubicBezTo>
                    <a:pt x="7501" y="11033"/>
                    <a:pt x="7464" y="11015"/>
                    <a:pt x="7470" y="10991"/>
                  </a:cubicBezTo>
                  <a:lnTo>
                    <a:pt x="7470" y="10991"/>
                  </a:lnTo>
                  <a:lnTo>
                    <a:pt x="7520" y="11016"/>
                  </a:lnTo>
                  <a:cubicBezTo>
                    <a:pt x="7592" y="11002"/>
                    <a:pt x="7573" y="10962"/>
                    <a:pt x="7544" y="10932"/>
                  </a:cubicBezTo>
                  <a:close/>
                  <a:moveTo>
                    <a:pt x="11027" y="10863"/>
                  </a:moveTo>
                  <a:cubicBezTo>
                    <a:pt x="11133" y="10863"/>
                    <a:pt x="11157" y="11016"/>
                    <a:pt x="11028" y="11016"/>
                  </a:cubicBezTo>
                  <a:lnTo>
                    <a:pt x="11016" y="11054"/>
                  </a:lnTo>
                  <a:cubicBezTo>
                    <a:pt x="10909" y="11054"/>
                    <a:pt x="10869" y="10863"/>
                    <a:pt x="10982" y="10863"/>
                  </a:cubicBezTo>
                  <a:cubicBezTo>
                    <a:pt x="10988" y="10863"/>
                    <a:pt x="10995" y="10864"/>
                    <a:pt x="11003" y="10865"/>
                  </a:cubicBezTo>
                  <a:cubicBezTo>
                    <a:pt x="11011" y="10863"/>
                    <a:pt x="11019" y="10863"/>
                    <a:pt x="11027" y="10863"/>
                  </a:cubicBezTo>
                  <a:close/>
                  <a:moveTo>
                    <a:pt x="11305" y="10790"/>
                  </a:moveTo>
                  <a:cubicBezTo>
                    <a:pt x="11380" y="10802"/>
                    <a:pt x="11355" y="10991"/>
                    <a:pt x="11380" y="11054"/>
                  </a:cubicBezTo>
                  <a:cubicBezTo>
                    <a:pt x="11371" y="11057"/>
                    <a:pt x="11363" y="11058"/>
                    <a:pt x="11357" y="11058"/>
                  </a:cubicBezTo>
                  <a:cubicBezTo>
                    <a:pt x="11338" y="11058"/>
                    <a:pt x="11333" y="11044"/>
                    <a:pt x="11343" y="11016"/>
                  </a:cubicBezTo>
                  <a:cubicBezTo>
                    <a:pt x="11295" y="11016"/>
                    <a:pt x="11270" y="11037"/>
                    <a:pt x="11244" y="11037"/>
                  </a:cubicBezTo>
                  <a:cubicBezTo>
                    <a:pt x="11235" y="11037"/>
                    <a:pt x="11226" y="11035"/>
                    <a:pt x="11217" y="11029"/>
                  </a:cubicBezTo>
                  <a:lnTo>
                    <a:pt x="11242" y="11029"/>
                  </a:lnTo>
                  <a:cubicBezTo>
                    <a:pt x="11204" y="11016"/>
                    <a:pt x="11179" y="10978"/>
                    <a:pt x="11179" y="10941"/>
                  </a:cubicBezTo>
                  <a:cubicBezTo>
                    <a:pt x="11179" y="10885"/>
                    <a:pt x="11196" y="10869"/>
                    <a:pt x="11219" y="10869"/>
                  </a:cubicBezTo>
                  <a:cubicBezTo>
                    <a:pt x="11249" y="10869"/>
                    <a:pt x="11289" y="10896"/>
                    <a:pt x="11317" y="10903"/>
                  </a:cubicBezTo>
                  <a:lnTo>
                    <a:pt x="11305" y="10790"/>
                  </a:lnTo>
                  <a:close/>
                  <a:moveTo>
                    <a:pt x="7864" y="10885"/>
                  </a:moveTo>
                  <a:cubicBezTo>
                    <a:pt x="7878" y="10885"/>
                    <a:pt x="7885" y="10897"/>
                    <a:pt x="7885" y="10915"/>
                  </a:cubicBezTo>
                  <a:cubicBezTo>
                    <a:pt x="7903" y="10915"/>
                    <a:pt x="7922" y="10894"/>
                    <a:pt x="7952" y="10894"/>
                  </a:cubicBezTo>
                  <a:cubicBezTo>
                    <a:pt x="7962" y="10894"/>
                    <a:pt x="7973" y="10896"/>
                    <a:pt x="7985" y="10903"/>
                  </a:cubicBezTo>
                  <a:cubicBezTo>
                    <a:pt x="8035" y="10928"/>
                    <a:pt x="8035" y="11029"/>
                    <a:pt x="8035" y="11079"/>
                  </a:cubicBezTo>
                  <a:cubicBezTo>
                    <a:pt x="7947" y="11066"/>
                    <a:pt x="8035" y="10928"/>
                    <a:pt x="7935" y="10915"/>
                  </a:cubicBezTo>
                  <a:cubicBezTo>
                    <a:pt x="7929" y="10915"/>
                    <a:pt x="7924" y="10914"/>
                    <a:pt x="7919" y="10914"/>
                  </a:cubicBezTo>
                  <a:cubicBezTo>
                    <a:pt x="7855" y="10914"/>
                    <a:pt x="7910" y="10993"/>
                    <a:pt x="7910" y="11029"/>
                  </a:cubicBezTo>
                  <a:lnTo>
                    <a:pt x="7897" y="11066"/>
                  </a:lnTo>
                  <a:cubicBezTo>
                    <a:pt x="7822" y="11066"/>
                    <a:pt x="7859" y="10953"/>
                    <a:pt x="7847" y="10890"/>
                  </a:cubicBezTo>
                  <a:cubicBezTo>
                    <a:pt x="7854" y="10887"/>
                    <a:pt x="7859" y="10885"/>
                    <a:pt x="7864" y="10885"/>
                  </a:cubicBezTo>
                  <a:close/>
                  <a:moveTo>
                    <a:pt x="8114" y="10835"/>
                  </a:moveTo>
                  <a:cubicBezTo>
                    <a:pt x="8120" y="10835"/>
                    <a:pt x="8127" y="10837"/>
                    <a:pt x="8136" y="10840"/>
                  </a:cubicBezTo>
                  <a:cubicBezTo>
                    <a:pt x="8142" y="10884"/>
                    <a:pt x="8155" y="10887"/>
                    <a:pt x="8167" y="10887"/>
                  </a:cubicBezTo>
                  <a:cubicBezTo>
                    <a:pt x="8170" y="10887"/>
                    <a:pt x="8172" y="10887"/>
                    <a:pt x="8174" y="10887"/>
                  </a:cubicBezTo>
                  <a:cubicBezTo>
                    <a:pt x="8184" y="10887"/>
                    <a:pt x="8194" y="10889"/>
                    <a:pt x="8199" y="10915"/>
                  </a:cubicBezTo>
                  <a:cubicBezTo>
                    <a:pt x="8192" y="10915"/>
                    <a:pt x="8186" y="10915"/>
                    <a:pt x="8181" y="10915"/>
                  </a:cubicBezTo>
                  <a:cubicBezTo>
                    <a:pt x="8048" y="10915"/>
                    <a:pt x="8199" y="11055"/>
                    <a:pt x="8211" y="11079"/>
                  </a:cubicBezTo>
                  <a:cubicBezTo>
                    <a:pt x="8201" y="11081"/>
                    <a:pt x="8192" y="11082"/>
                    <a:pt x="8184" y="11082"/>
                  </a:cubicBezTo>
                  <a:cubicBezTo>
                    <a:pt x="8100" y="11082"/>
                    <a:pt x="8111" y="10973"/>
                    <a:pt x="8111" y="10915"/>
                  </a:cubicBezTo>
                  <a:cubicBezTo>
                    <a:pt x="8070" y="10895"/>
                    <a:pt x="8054" y="10874"/>
                    <a:pt x="8077" y="10874"/>
                  </a:cubicBezTo>
                  <a:cubicBezTo>
                    <a:pt x="8081" y="10874"/>
                    <a:pt x="8088" y="10875"/>
                    <a:pt x="8095" y="10877"/>
                  </a:cubicBezTo>
                  <a:lnTo>
                    <a:pt x="8095" y="10877"/>
                  </a:lnTo>
                  <a:cubicBezTo>
                    <a:pt x="8090" y="10848"/>
                    <a:pt x="8096" y="10835"/>
                    <a:pt x="8114" y="10835"/>
                  </a:cubicBezTo>
                  <a:close/>
                  <a:moveTo>
                    <a:pt x="8312" y="10827"/>
                  </a:moveTo>
                  <a:cubicBezTo>
                    <a:pt x="8375" y="10827"/>
                    <a:pt x="8362" y="11016"/>
                    <a:pt x="8375" y="11079"/>
                  </a:cubicBezTo>
                  <a:lnTo>
                    <a:pt x="8375" y="11091"/>
                  </a:lnTo>
                  <a:cubicBezTo>
                    <a:pt x="8312" y="11091"/>
                    <a:pt x="8325" y="10890"/>
                    <a:pt x="8312" y="10827"/>
                  </a:cubicBezTo>
                  <a:close/>
                  <a:moveTo>
                    <a:pt x="11393" y="10903"/>
                  </a:moveTo>
                  <a:cubicBezTo>
                    <a:pt x="11443" y="10903"/>
                    <a:pt x="11431" y="11016"/>
                    <a:pt x="11443" y="11079"/>
                  </a:cubicBezTo>
                  <a:lnTo>
                    <a:pt x="11443" y="11091"/>
                  </a:lnTo>
                  <a:cubicBezTo>
                    <a:pt x="11380" y="11079"/>
                    <a:pt x="11393" y="10966"/>
                    <a:pt x="11393" y="10903"/>
                  </a:cubicBezTo>
                  <a:close/>
                  <a:moveTo>
                    <a:pt x="8425" y="10903"/>
                  </a:moveTo>
                  <a:lnTo>
                    <a:pt x="8425" y="10903"/>
                  </a:lnTo>
                  <a:cubicBezTo>
                    <a:pt x="8513" y="10915"/>
                    <a:pt x="8425" y="11066"/>
                    <a:pt x="8513" y="11066"/>
                  </a:cubicBezTo>
                  <a:cubicBezTo>
                    <a:pt x="8518" y="11067"/>
                    <a:pt x="8522" y="11067"/>
                    <a:pt x="8527" y="11067"/>
                  </a:cubicBezTo>
                  <a:cubicBezTo>
                    <a:pt x="8609" y="11067"/>
                    <a:pt x="8563" y="10951"/>
                    <a:pt x="8551" y="10915"/>
                  </a:cubicBezTo>
                  <a:cubicBezTo>
                    <a:pt x="8626" y="10915"/>
                    <a:pt x="8601" y="11029"/>
                    <a:pt x="8614" y="11091"/>
                  </a:cubicBezTo>
                  <a:cubicBezTo>
                    <a:pt x="8604" y="11095"/>
                    <a:pt x="8595" y="11096"/>
                    <a:pt x="8589" y="11096"/>
                  </a:cubicBezTo>
                  <a:cubicBezTo>
                    <a:pt x="8571" y="11096"/>
                    <a:pt x="8567" y="11085"/>
                    <a:pt x="8576" y="11066"/>
                  </a:cubicBezTo>
                  <a:cubicBezTo>
                    <a:pt x="8546" y="11066"/>
                    <a:pt x="8524" y="11098"/>
                    <a:pt x="8490" y="11098"/>
                  </a:cubicBezTo>
                  <a:cubicBezTo>
                    <a:pt x="8482" y="11098"/>
                    <a:pt x="8473" y="11096"/>
                    <a:pt x="8463" y="11091"/>
                  </a:cubicBezTo>
                  <a:lnTo>
                    <a:pt x="8476" y="11079"/>
                  </a:lnTo>
                  <a:cubicBezTo>
                    <a:pt x="8425" y="11041"/>
                    <a:pt x="8425" y="10953"/>
                    <a:pt x="8425" y="10903"/>
                  </a:cubicBezTo>
                  <a:close/>
                  <a:moveTo>
                    <a:pt x="11543" y="10915"/>
                  </a:moveTo>
                  <a:cubicBezTo>
                    <a:pt x="11547" y="10915"/>
                    <a:pt x="11552" y="10915"/>
                    <a:pt x="11556" y="10915"/>
                  </a:cubicBezTo>
                  <a:lnTo>
                    <a:pt x="11569" y="10928"/>
                  </a:lnTo>
                  <a:cubicBezTo>
                    <a:pt x="11676" y="10928"/>
                    <a:pt x="11727" y="11119"/>
                    <a:pt x="11605" y="11119"/>
                  </a:cubicBezTo>
                  <a:cubicBezTo>
                    <a:pt x="11598" y="11119"/>
                    <a:pt x="11590" y="11118"/>
                    <a:pt x="11582" y="11117"/>
                  </a:cubicBezTo>
                  <a:cubicBezTo>
                    <a:pt x="11472" y="11080"/>
                    <a:pt x="11422" y="10915"/>
                    <a:pt x="11543" y="10915"/>
                  </a:cubicBezTo>
                  <a:close/>
                  <a:moveTo>
                    <a:pt x="6463" y="11100"/>
                  </a:moveTo>
                  <a:cubicBezTo>
                    <a:pt x="6471" y="11100"/>
                    <a:pt x="6476" y="11104"/>
                    <a:pt x="6476" y="11117"/>
                  </a:cubicBezTo>
                  <a:cubicBezTo>
                    <a:pt x="6476" y="11133"/>
                    <a:pt x="6469" y="11139"/>
                    <a:pt x="6460" y="11139"/>
                  </a:cubicBezTo>
                  <a:cubicBezTo>
                    <a:pt x="6443" y="11139"/>
                    <a:pt x="6417" y="11117"/>
                    <a:pt x="6426" y="11117"/>
                  </a:cubicBezTo>
                  <a:cubicBezTo>
                    <a:pt x="6426" y="11117"/>
                    <a:pt x="6448" y="11100"/>
                    <a:pt x="6463" y="11100"/>
                  </a:cubicBezTo>
                  <a:close/>
                  <a:moveTo>
                    <a:pt x="8923" y="10925"/>
                  </a:moveTo>
                  <a:cubicBezTo>
                    <a:pt x="8928" y="10925"/>
                    <a:pt x="8934" y="10926"/>
                    <a:pt x="8941" y="10928"/>
                  </a:cubicBezTo>
                  <a:cubicBezTo>
                    <a:pt x="8941" y="11016"/>
                    <a:pt x="8991" y="10953"/>
                    <a:pt x="9004" y="11003"/>
                  </a:cubicBezTo>
                  <a:cubicBezTo>
                    <a:pt x="8997" y="11003"/>
                    <a:pt x="8991" y="11003"/>
                    <a:pt x="8986" y="11003"/>
                  </a:cubicBezTo>
                  <a:cubicBezTo>
                    <a:pt x="8853" y="11003"/>
                    <a:pt x="9004" y="11143"/>
                    <a:pt x="9016" y="11167"/>
                  </a:cubicBezTo>
                  <a:cubicBezTo>
                    <a:pt x="9010" y="11169"/>
                    <a:pt x="9003" y="11169"/>
                    <a:pt x="8996" y="11169"/>
                  </a:cubicBezTo>
                  <a:cubicBezTo>
                    <a:pt x="8953" y="11169"/>
                    <a:pt x="8916" y="11137"/>
                    <a:pt x="8916" y="11104"/>
                  </a:cubicBezTo>
                  <a:cubicBezTo>
                    <a:pt x="8916" y="11079"/>
                    <a:pt x="8891" y="11003"/>
                    <a:pt x="8891" y="11003"/>
                  </a:cubicBezTo>
                  <a:cubicBezTo>
                    <a:pt x="8891" y="11003"/>
                    <a:pt x="8840" y="10966"/>
                    <a:pt x="8891" y="10966"/>
                  </a:cubicBezTo>
                  <a:lnTo>
                    <a:pt x="8903" y="10978"/>
                  </a:lnTo>
                  <a:cubicBezTo>
                    <a:pt x="8893" y="10947"/>
                    <a:pt x="8899" y="10925"/>
                    <a:pt x="8923" y="10925"/>
                  </a:cubicBezTo>
                  <a:close/>
                  <a:moveTo>
                    <a:pt x="9098" y="10965"/>
                  </a:moveTo>
                  <a:cubicBezTo>
                    <a:pt x="9189" y="10965"/>
                    <a:pt x="9183" y="11102"/>
                    <a:pt x="9205" y="11167"/>
                  </a:cubicBezTo>
                  <a:cubicBezTo>
                    <a:pt x="9195" y="11170"/>
                    <a:pt x="9186" y="11172"/>
                    <a:pt x="9180" y="11172"/>
                  </a:cubicBezTo>
                  <a:cubicBezTo>
                    <a:pt x="9162" y="11172"/>
                    <a:pt x="9158" y="11160"/>
                    <a:pt x="9167" y="11142"/>
                  </a:cubicBezTo>
                  <a:cubicBezTo>
                    <a:pt x="9140" y="11142"/>
                    <a:pt x="9106" y="11156"/>
                    <a:pt x="9077" y="11156"/>
                  </a:cubicBezTo>
                  <a:cubicBezTo>
                    <a:pt x="9051" y="11156"/>
                    <a:pt x="9028" y="11145"/>
                    <a:pt x="9016" y="11104"/>
                  </a:cubicBezTo>
                  <a:lnTo>
                    <a:pt x="9041" y="11104"/>
                  </a:lnTo>
                  <a:cubicBezTo>
                    <a:pt x="9041" y="11061"/>
                    <a:pt x="9077" y="11047"/>
                    <a:pt x="9112" y="11047"/>
                  </a:cubicBezTo>
                  <a:cubicBezTo>
                    <a:pt x="9128" y="11047"/>
                    <a:pt x="9143" y="11050"/>
                    <a:pt x="9155" y="11054"/>
                  </a:cubicBezTo>
                  <a:cubicBezTo>
                    <a:pt x="9155" y="10978"/>
                    <a:pt x="9067" y="11029"/>
                    <a:pt x="9041" y="10978"/>
                  </a:cubicBezTo>
                  <a:cubicBezTo>
                    <a:pt x="9064" y="10969"/>
                    <a:pt x="9082" y="10965"/>
                    <a:pt x="9098" y="10965"/>
                  </a:cubicBezTo>
                  <a:close/>
                  <a:moveTo>
                    <a:pt x="10519" y="11150"/>
                  </a:moveTo>
                  <a:cubicBezTo>
                    <a:pt x="10527" y="11150"/>
                    <a:pt x="10534" y="11154"/>
                    <a:pt x="10538" y="11167"/>
                  </a:cubicBezTo>
                  <a:cubicBezTo>
                    <a:pt x="10538" y="11174"/>
                    <a:pt x="10536" y="11177"/>
                    <a:pt x="10534" y="11177"/>
                  </a:cubicBezTo>
                  <a:cubicBezTo>
                    <a:pt x="10529" y="11177"/>
                    <a:pt x="10520" y="11164"/>
                    <a:pt x="10512" y="11151"/>
                  </a:cubicBezTo>
                  <a:lnTo>
                    <a:pt x="10512" y="11151"/>
                  </a:lnTo>
                  <a:cubicBezTo>
                    <a:pt x="10514" y="11150"/>
                    <a:pt x="10517" y="11150"/>
                    <a:pt x="10519" y="11150"/>
                  </a:cubicBezTo>
                  <a:close/>
                  <a:moveTo>
                    <a:pt x="2955" y="10903"/>
                  </a:moveTo>
                  <a:cubicBezTo>
                    <a:pt x="3018" y="10903"/>
                    <a:pt x="2993" y="11104"/>
                    <a:pt x="3005" y="11179"/>
                  </a:cubicBezTo>
                  <a:cubicBezTo>
                    <a:pt x="2996" y="11183"/>
                    <a:pt x="2988" y="11184"/>
                    <a:pt x="2982" y="11184"/>
                  </a:cubicBezTo>
                  <a:cubicBezTo>
                    <a:pt x="2963" y="11184"/>
                    <a:pt x="2958" y="11170"/>
                    <a:pt x="2968" y="11142"/>
                  </a:cubicBezTo>
                  <a:cubicBezTo>
                    <a:pt x="2943" y="11142"/>
                    <a:pt x="2917" y="11179"/>
                    <a:pt x="2892" y="11179"/>
                  </a:cubicBezTo>
                  <a:cubicBezTo>
                    <a:pt x="2817" y="11179"/>
                    <a:pt x="2779" y="11104"/>
                    <a:pt x="2817" y="11041"/>
                  </a:cubicBezTo>
                  <a:lnTo>
                    <a:pt x="2804" y="11029"/>
                  </a:lnTo>
                  <a:cubicBezTo>
                    <a:pt x="2823" y="11000"/>
                    <a:pt x="2840" y="10991"/>
                    <a:pt x="2858" y="10991"/>
                  </a:cubicBezTo>
                  <a:cubicBezTo>
                    <a:pt x="2886" y="10991"/>
                    <a:pt x="2916" y="11016"/>
                    <a:pt x="2955" y="11016"/>
                  </a:cubicBezTo>
                  <a:lnTo>
                    <a:pt x="2955" y="10903"/>
                  </a:lnTo>
                  <a:close/>
                  <a:moveTo>
                    <a:pt x="3477" y="11007"/>
                  </a:moveTo>
                  <a:cubicBezTo>
                    <a:pt x="3493" y="11007"/>
                    <a:pt x="3508" y="11010"/>
                    <a:pt x="3521" y="11016"/>
                  </a:cubicBezTo>
                  <a:cubicBezTo>
                    <a:pt x="3517" y="11037"/>
                    <a:pt x="3507" y="11042"/>
                    <a:pt x="3495" y="11042"/>
                  </a:cubicBezTo>
                  <a:cubicBezTo>
                    <a:pt x="3482" y="11042"/>
                    <a:pt x="3466" y="11035"/>
                    <a:pt x="3454" y="11035"/>
                  </a:cubicBezTo>
                  <a:cubicBezTo>
                    <a:pt x="3444" y="11035"/>
                    <a:pt x="3437" y="11039"/>
                    <a:pt x="3433" y="11054"/>
                  </a:cubicBezTo>
                  <a:cubicBezTo>
                    <a:pt x="3433" y="11079"/>
                    <a:pt x="3521" y="11104"/>
                    <a:pt x="3534" y="11129"/>
                  </a:cubicBezTo>
                  <a:cubicBezTo>
                    <a:pt x="3550" y="11183"/>
                    <a:pt x="3506" y="11198"/>
                    <a:pt x="3464" y="11198"/>
                  </a:cubicBezTo>
                  <a:cubicBezTo>
                    <a:pt x="3415" y="11198"/>
                    <a:pt x="3370" y="11178"/>
                    <a:pt x="3428" y="11178"/>
                  </a:cubicBezTo>
                  <a:cubicBezTo>
                    <a:pt x="3436" y="11178"/>
                    <a:pt x="3446" y="11179"/>
                    <a:pt x="3458" y="11179"/>
                  </a:cubicBezTo>
                  <a:cubicBezTo>
                    <a:pt x="3571" y="11179"/>
                    <a:pt x="3420" y="11091"/>
                    <a:pt x="3420" y="11091"/>
                  </a:cubicBezTo>
                  <a:cubicBezTo>
                    <a:pt x="3383" y="11035"/>
                    <a:pt x="3430" y="11007"/>
                    <a:pt x="3477" y="11007"/>
                  </a:cubicBezTo>
                  <a:close/>
                  <a:moveTo>
                    <a:pt x="8664" y="10941"/>
                  </a:moveTo>
                  <a:cubicBezTo>
                    <a:pt x="8689" y="10941"/>
                    <a:pt x="8702" y="10953"/>
                    <a:pt x="8702" y="10978"/>
                  </a:cubicBezTo>
                  <a:cubicBezTo>
                    <a:pt x="8712" y="10978"/>
                    <a:pt x="8738" y="10962"/>
                    <a:pt x="8761" y="10962"/>
                  </a:cubicBezTo>
                  <a:cubicBezTo>
                    <a:pt x="8767" y="10962"/>
                    <a:pt x="8772" y="10963"/>
                    <a:pt x="8777" y="10966"/>
                  </a:cubicBezTo>
                  <a:cubicBezTo>
                    <a:pt x="8828" y="10966"/>
                    <a:pt x="8853" y="11016"/>
                    <a:pt x="8865" y="11054"/>
                  </a:cubicBezTo>
                  <a:cubicBezTo>
                    <a:pt x="8865" y="11109"/>
                    <a:pt x="8844" y="11125"/>
                    <a:pt x="8815" y="11125"/>
                  </a:cubicBezTo>
                  <a:cubicBezTo>
                    <a:pt x="8778" y="11125"/>
                    <a:pt x="8730" y="11098"/>
                    <a:pt x="8702" y="11091"/>
                  </a:cubicBezTo>
                  <a:lnTo>
                    <a:pt x="8702" y="11091"/>
                  </a:lnTo>
                  <a:lnTo>
                    <a:pt x="8714" y="11104"/>
                  </a:lnTo>
                  <a:lnTo>
                    <a:pt x="8714" y="11205"/>
                  </a:lnTo>
                  <a:cubicBezTo>
                    <a:pt x="8652" y="11192"/>
                    <a:pt x="8664" y="11003"/>
                    <a:pt x="8664" y="10941"/>
                  </a:cubicBezTo>
                  <a:close/>
                  <a:moveTo>
                    <a:pt x="9257" y="10961"/>
                  </a:moveTo>
                  <a:cubicBezTo>
                    <a:pt x="9263" y="10961"/>
                    <a:pt x="9271" y="10963"/>
                    <a:pt x="9280" y="10966"/>
                  </a:cubicBezTo>
                  <a:cubicBezTo>
                    <a:pt x="9287" y="11010"/>
                    <a:pt x="9302" y="11013"/>
                    <a:pt x="9316" y="11013"/>
                  </a:cubicBezTo>
                  <a:cubicBezTo>
                    <a:pt x="9319" y="11013"/>
                    <a:pt x="9321" y="11013"/>
                    <a:pt x="9323" y="11013"/>
                  </a:cubicBezTo>
                  <a:cubicBezTo>
                    <a:pt x="9334" y="11013"/>
                    <a:pt x="9343" y="11015"/>
                    <a:pt x="9343" y="11041"/>
                  </a:cubicBezTo>
                  <a:cubicBezTo>
                    <a:pt x="9337" y="11041"/>
                    <a:pt x="9332" y="11040"/>
                    <a:pt x="9327" y="11040"/>
                  </a:cubicBezTo>
                  <a:cubicBezTo>
                    <a:pt x="9205" y="11040"/>
                    <a:pt x="9356" y="11180"/>
                    <a:pt x="9356" y="11205"/>
                  </a:cubicBezTo>
                  <a:cubicBezTo>
                    <a:pt x="9347" y="11206"/>
                    <a:pt x="9339" y="11206"/>
                    <a:pt x="9332" y="11206"/>
                  </a:cubicBezTo>
                  <a:cubicBezTo>
                    <a:pt x="9255" y="11206"/>
                    <a:pt x="9254" y="11150"/>
                    <a:pt x="9243" y="11104"/>
                  </a:cubicBezTo>
                  <a:lnTo>
                    <a:pt x="9255" y="11104"/>
                  </a:lnTo>
                  <a:lnTo>
                    <a:pt x="9255" y="11029"/>
                  </a:lnTo>
                  <a:lnTo>
                    <a:pt x="9230" y="11029"/>
                  </a:lnTo>
                  <a:cubicBezTo>
                    <a:pt x="9230" y="11003"/>
                    <a:pt x="9230" y="11003"/>
                    <a:pt x="9255" y="11003"/>
                  </a:cubicBezTo>
                  <a:cubicBezTo>
                    <a:pt x="9236" y="10975"/>
                    <a:pt x="9239" y="10961"/>
                    <a:pt x="9257" y="10961"/>
                  </a:cubicBezTo>
                  <a:close/>
                  <a:moveTo>
                    <a:pt x="4009" y="11027"/>
                  </a:moveTo>
                  <a:cubicBezTo>
                    <a:pt x="4062" y="11027"/>
                    <a:pt x="4118" y="11058"/>
                    <a:pt x="4125" y="11117"/>
                  </a:cubicBezTo>
                  <a:cubicBezTo>
                    <a:pt x="4125" y="11175"/>
                    <a:pt x="4068" y="11206"/>
                    <a:pt x="4014" y="11206"/>
                  </a:cubicBezTo>
                  <a:cubicBezTo>
                    <a:pt x="3962" y="11206"/>
                    <a:pt x="3911" y="11178"/>
                    <a:pt x="3911" y="11117"/>
                  </a:cubicBezTo>
                  <a:cubicBezTo>
                    <a:pt x="3911" y="11055"/>
                    <a:pt x="3959" y="11027"/>
                    <a:pt x="4009" y="11027"/>
                  </a:cubicBezTo>
                  <a:close/>
                  <a:moveTo>
                    <a:pt x="3307" y="11003"/>
                  </a:moveTo>
                  <a:lnTo>
                    <a:pt x="3307" y="11041"/>
                  </a:lnTo>
                  <a:cubicBezTo>
                    <a:pt x="3383" y="11041"/>
                    <a:pt x="3358" y="11154"/>
                    <a:pt x="3358" y="11217"/>
                  </a:cubicBezTo>
                  <a:cubicBezTo>
                    <a:pt x="3282" y="11192"/>
                    <a:pt x="3307" y="11066"/>
                    <a:pt x="3307" y="11003"/>
                  </a:cubicBezTo>
                  <a:close/>
                  <a:moveTo>
                    <a:pt x="4162" y="10953"/>
                  </a:moveTo>
                  <a:cubicBezTo>
                    <a:pt x="4225" y="10953"/>
                    <a:pt x="4213" y="11154"/>
                    <a:pt x="4213" y="11217"/>
                  </a:cubicBezTo>
                  <a:lnTo>
                    <a:pt x="4175" y="11217"/>
                  </a:lnTo>
                  <a:lnTo>
                    <a:pt x="4162" y="10953"/>
                  </a:lnTo>
                  <a:close/>
                  <a:moveTo>
                    <a:pt x="4360" y="11039"/>
                  </a:moveTo>
                  <a:cubicBezTo>
                    <a:pt x="4411" y="11039"/>
                    <a:pt x="4464" y="11071"/>
                    <a:pt x="4464" y="11129"/>
                  </a:cubicBezTo>
                  <a:cubicBezTo>
                    <a:pt x="4471" y="11187"/>
                    <a:pt x="4417" y="11219"/>
                    <a:pt x="4362" y="11219"/>
                  </a:cubicBezTo>
                  <a:cubicBezTo>
                    <a:pt x="4310" y="11219"/>
                    <a:pt x="4257" y="11190"/>
                    <a:pt x="4250" y="11129"/>
                  </a:cubicBezTo>
                  <a:lnTo>
                    <a:pt x="4263" y="11129"/>
                  </a:lnTo>
                  <a:cubicBezTo>
                    <a:pt x="4263" y="11068"/>
                    <a:pt x="4311" y="11039"/>
                    <a:pt x="4360" y="11039"/>
                  </a:cubicBezTo>
                  <a:close/>
                  <a:moveTo>
                    <a:pt x="3194" y="11041"/>
                  </a:moveTo>
                  <a:cubicBezTo>
                    <a:pt x="3257" y="11041"/>
                    <a:pt x="3232" y="11117"/>
                    <a:pt x="3232" y="11167"/>
                  </a:cubicBezTo>
                  <a:lnTo>
                    <a:pt x="3232" y="11217"/>
                  </a:lnTo>
                  <a:cubicBezTo>
                    <a:pt x="3207" y="11205"/>
                    <a:pt x="3207" y="11192"/>
                    <a:pt x="3207" y="11154"/>
                  </a:cubicBezTo>
                  <a:lnTo>
                    <a:pt x="3207" y="11192"/>
                  </a:lnTo>
                  <a:cubicBezTo>
                    <a:pt x="3177" y="11192"/>
                    <a:pt x="3154" y="11224"/>
                    <a:pt x="3121" y="11224"/>
                  </a:cubicBezTo>
                  <a:cubicBezTo>
                    <a:pt x="3113" y="11224"/>
                    <a:pt x="3104" y="11222"/>
                    <a:pt x="3094" y="11217"/>
                  </a:cubicBezTo>
                  <a:cubicBezTo>
                    <a:pt x="3043" y="11192"/>
                    <a:pt x="3056" y="11091"/>
                    <a:pt x="3056" y="11041"/>
                  </a:cubicBezTo>
                  <a:cubicBezTo>
                    <a:pt x="3144" y="11041"/>
                    <a:pt x="3056" y="11167"/>
                    <a:pt x="3131" y="11192"/>
                  </a:cubicBezTo>
                  <a:cubicBezTo>
                    <a:pt x="3137" y="11194"/>
                    <a:pt x="3143" y="11195"/>
                    <a:pt x="3148" y="11195"/>
                  </a:cubicBezTo>
                  <a:cubicBezTo>
                    <a:pt x="3205" y="11195"/>
                    <a:pt x="3194" y="11076"/>
                    <a:pt x="3194" y="11041"/>
                  </a:cubicBezTo>
                  <a:close/>
                  <a:moveTo>
                    <a:pt x="4502" y="11041"/>
                  </a:moveTo>
                  <a:cubicBezTo>
                    <a:pt x="4540" y="11041"/>
                    <a:pt x="4552" y="11054"/>
                    <a:pt x="4540" y="11079"/>
                  </a:cubicBezTo>
                  <a:cubicBezTo>
                    <a:pt x="4556" y="11079"/>
                    <a:pt x="4584" y="11045"/>
                    <a:pt x="4601" y="11045"/>
                  </a:cubicBezTo>
                  <a:cubicBezTo>
                    <a:pt x="4609" y="11045"/>
                    <a:pt x="4615" y="11054"/>
                    <a:pt x="4615" y="11079"/>
                  </a:cubicBezTo>
                  <a:cubicBezTo>
                    <a:pt x="4611" y="11078"/>
                    <a:pt x="4607" y="11078"/>
                    <a:pt x="4603" y="11078"/>
                  </a:cubicBezTo>
                  <a:cubicBezTo>
                    <a:pt x="4529" y="11078"/>
                    <a:pt x="4552" y="11194"/>
                    <a:pt x="4552" y="11230"/>
                  </a:cubicBezTo>
                  <a:cubicBezTo>
                    <a:pt x="4489" y="11230"/>
                    <a:pt x="4514" y="11104"/>
                    <a:pt x="4502" y="11041"/>
                  </a:cubicBezTo>
                  <a:close/>
                  <a:moveTo>
                    <a:pt x="4724" y="11050"/>
                  </a:moveTo>
                  <a:cubicBezTo>
                    <a:pt x="4772" y="11050"/>
                    <a:pt x="4822" y="11083"/>
                    <a:pt x="4829" y="11142"/>
                  </a:cubicBezTo>
                  <a:cubicBezTo>
                    <a:pt x="4829" y="11158"/>
                    <a:pt x="4806" y="11162"/>
                    <a:pt x="4777" y="11162"/>
                  </a:cubicBezTo>
                  <a:cubicBezTo>
                    <a:pt x="4740" y="11162"/>
                    <a:pt x="4692" y="11154"/>
                    <a:pt x="4678" y="11154"/>
                  </a:cubicBezTo>
                  <a:cubicBezTo>
                    <a:pt x="4678" y="11205"/>
                    <a:pt x="4709" y="11211"/>
                    <a:pt x="4742" y="11211"/>
                  </a:cubicBezTo>
                  <a:cubicBezTo>
                    <a:pt x="4753" y="11211"/>
                    <a:pt x="4765" y="11210"/>
                    <a:pt x="4775" y="11210"/>
                  </a:cubicBezTo>
                  <a:cubicBezTo>
                    <a:pt x="4795" y="11210"/>
                    <a:pt x="4812" y="11213"/>
                    <a:pt x="4816" y="11230"/>
                  </a:cubicBezTo>
                  <a:cubicBezTo>
                    <a:pt x="4801" y="11237"/>
                    <a:pt x="4784" y="11241"/>
                    <a:pt x="4765" y="11241"/>
                  </a:cubicBezTo>
                  <a:cubicBezTo>
                    <a:pt x="4693" y="11241"/>
                    <a:pt x="4610" y="11184"/>
                    <a:pt x="4640" y="11104"/>
                  </a:cubicBezTo>
                  <a:cubicBezTo>
                    <a:pt x="4656" y="11067"/>
                    <a:pt x="4689" y="11050"/>
                    <a:pt x="4724" y="11050"/>
                  </a:cubicBezTo>
                  <a:close/>
                  <a:moveTo>
                    <a:pt x="3823" y="10966"/>
                  </a:moveTo>
                  <a:cubicBezTo>
                    <a:pt x="3898" y="10966"/>
                    <a:pt x="3873" y="11154"/>
                    <a:pt x="3873" y="11230"/>
                  </a:cubicBezTo>
                  <a:cubicBezTo>
                    <a:pt x="3866" y="11233"/>
                    <a:pt x="3861" y="11235"/>
                    <a:pt x="3856" y="11235"/>
                  </a:cubicBezTo>
                  <a:cubicBezTo>
                    <a:pt x="3842" y="11235"/>
                    <a:pt x="3835" y="11223"/>
                    <a:pt x="3835" y="11205"/>
                  </a:cubicBezTo>
                  <a:cubicBezTo>
                    <a:pt x="3827" y="11192"/>
                    <a:pt x="3820" y="11188"/>
                    <a:pt x="3813" y="11188"/>
                  </a:cubicBezTo>
                  <a:cubicBezTo>
                    <a:pt x="3799" y="11188"/>
                    <a:pt x="3785" y="11205"/>
                    <a:pt x="3760" y="11205"/>
                  </a:cubicBezTo>
                  <a:lnTo>
                    <a:pt x="3760" y="11242"/>
                  </a:lnTo>
                  <a:cubicBezTo>
                    <a:pt x="3685" y="11230"/>
                    <a:pt x="3634" y="11142"/>
                    <a:pt x="3685" y="11079"/>
                  </a:cubicBezTo>
                  <a:cubicBezTo>
                    <a:pt x="3703" y="11051"/>
                    <a:pt x="3720" y="11042"/>
                    <a:pt x="3737" y="11042"/>
                  </a:cubicBezTo>
                  <a:cubicBezTo>
                    <a:pt x="3765" y="11042"/>
                    <a:pt x="3791" y="11066"/>
                    <a:pt x="3823" y="11066"/>
                  </a:cubicBezTo>
                  <a:lnTo>
                    <a:pt x="3823" y="10966"/>
                  </a:lnTo>
                  <a:close/>
                  <a:moveTo>
                    <a:pt x="9378" y="11040"/>
                  </a:moveTo>
                  <a:cubicBezTo>
                    <a:pt x="9436" y="11040"/>
                    <a:pt x="9360" y="11155"/>
                    <a:pt x="9444" y="11179"/>
                  </a:cubicBezTo>
                  <a:lnTo>
                    <a:pt x="9444" y="11192"/>
                  </a:lnTo>
                  <a:cubicBezTo>
                    <a:pt x="9457" y="11197"/>
                    <a:pt x="9467" y="11199"/>
                    <a:pt x="9476" y="11199"/>
                  </a:cubicBezTo>
                  <a:cubicBezTo>
                    <a:pt x="9535" y="11199"/>
                    <a:pt x="9505" y="11098"/>
                    <a:pt x="9494" y="11054"/>
                  </a:cubicBezTo>
                  <a:lnTo>
                    <a:pt x="9494" y="11054"/>
                  </a:lnTo>
                  <a:cubicBezTo>
                    <a:pt x="9570" y="11066"/>
                    <a:pt x="9544" y="11179"/>
                    <a:pt x="9557" y="11242"/>
                  </a:cubicBezTo>
                  <a:cubicBezTo>
                    <a:pt x="9519" y="11242"/>
                    <a:pt x="9507" y="11230"/>
                    <a:pt x="9519" y="11205"/>
                  </a:cubicBezTo>
                  <a:cubicBezTo>
                    <a:pt x="9494" y="11205"/>
                    <a:pt x="9494" y="11230"/>
                    <a:pt x="9456" y="11230"/>
                  </a:cubicBezTo>
                  <a:cubicBezTo>
                    <a:pt x="9368" y="11217"/>
                    <a:pt x="9368" y="11104"/>
                    <a:pt x="9368" y="11041"/>
                  </a:cubicBezTo>
                  <a:cubicBezTo>
                    <a:pt x="9372" y="11041"/>
                    <a:pt x="9375" y="11040"/>
                    <a:pt x="9378" y="11040"/>
                  </a:cubicBezTo>
                  <a:close/>
                  <a:moveTo>
                    <a:pt x="9599" y="11087"/>
                  </a:moveTo>
                  <a:cubicBezTo>
                    <a:pt x="9613" y="11087"/>
                    <a:pt x="9620" y="11101"/>
                    <a:pt x="9620" y="11129"/>
                  </a:cubicBezTo>
                  <a:cubicBezTo>
                    <a:pt x="9645" y="11117"/>
                    <a:pt x="9683" y="11117"/>
                    <a:pt x="9708" y="11117"/>
                  </a:cubicBezTo>
                  <a:lnTo>
                    <a:pt x="9620" y="11129"/>
                  </a:lnTo>
                  <a:lnTo>
                    <a:pt x="9632" y="11129"/>
                  </a:lnTo>
                  <a:cubicBezTo>
                    <a:pt x="9607" y="11154"/>
                    <a:pt x="9632" y="11242"/>
                    <a:pt x="9632" y="11280"/>
                  </a:cubicBezTo>
                  <a:cubicBezTo>
                    <a:pt x="9570" y="11267"/>
                    <a:pt x="9595" y="11154"/>
                    <a:pt x="9582" y="11091"/>
                  </a:cubicBezTo>
                  <a:cubicBezTo>
                    <a:pt x="9588" y="11088"/>
                    <a:pt x="9594" y="11087"/>
                    <a:pt x="9599" y="11087"/>
                  </a:cubicBezTo>
                  <a:close/>
                  <a:moveTo>
                    <a:pt x="5604" y="11091"/>
                  </a:moveTo>
                  <a:cubicBezTo>
                    <a:pt x="5657" y="11091"/>
                    <a:pt x="5709" y="11137"/>
                    <a:pt x="5709" y="11205"/>
                  </a:cubicBezTo>
                  <a:lnTo>
                    <a:pt x="5558" y="11192"/>
                  </a:lnTo>
                  <a:lnTo>
                    <a:pt x="5558" y="11192"/>
                  </a:lnTo>
                  <a:cubicBezTo>
                    <a:pt x="5571" y="11293"/>
                    <a:pt x="5684" y="11217"/>
                    <a:pt x="5697" y="11280"/>
                  </a:cubicBezTo>
                  <a:lnTo>
                    <a:pt x="5634" y="11280"/>
                  </a:lnTo>
                  <a:cubicBezTo>
                    <a:pt x="5629" y="11281"/>
                    <a:pt x="5625" y="11281"/>
                    <a:pt x="5620" y="11281"/>
                  </a:cubicBezTo>
                  <a:cubicBezTo>
                    <a:pt x="5538" y="11281"/>
                    <a:pt x="5475" y="11176"/>
                    <a:pt x="5558" y="11117"/>
                  </a:cubicBezTo>
                  <a:lnTo>
                    <a:pt x="5558" y="11104"/>
                  </a:lnTo>
                  <a:cubicBezTo>
                    <a:pt x="5573" y="11095"/>
                    <a:pt x="5588" y="11091"/>
                    <a:pt x="5604" y="11091"/>
                  </a:cubicBezTo>
                  <a:close/>
                  <a:moveTo>
                    <a:pt x="5005" y="11016"/>
                  </a:moveTo>
                  <a:lnTo>
                    <a:pt x="5005" y="11041"/>
                  </a:lnTo>
                  <a:cubicBezTo>
                    <a:pt x="5005" y="11142"/>
                    <a:pt x="5055" y="11066"/>
                    <a:pt x="5068" y="11129"/>
                  </a:cubicBezTo>
                  <a:cubicBezTo>
                    <a:pt x="5061" y="11129"/>
                    <a:pt x="5055" y="11128"/>
                    <a:pt x="5050" y="11128"/>
                  </a:cubicBezTo>
                  <a:cubicBezTo>
                    <a:pt x="4917" y="11128"/>
                    <a:pt x="5068" y="11268"/>
                    <a:pt x="5068" y="11280"/>
                  </a:cubicBezTo>
                  <a:cubicBezTo>
                    <a:pt x="5051" y="11286"/>
                    <a:pt x="5037" y="11288"/>
                    <a:pt x="5026" y="11288"/>
                  </a:cubicBezTo>
                  <a:cubicBezTo>
                    <a:pt x="4937" y="11288"/>
                    <a:pt x="5008" y="11129"/>
                    <a:pt x="4929" y="11129"/>
                  </a:cubicBezTo>
                  <a:cubicBezTo>
                    <a:pt x="4920" y="11111"/>
                    <a:pt x="4925" y="11099"/>
                    <a:pt x="4942" y="11099"/>
                  </a:cubicBezTo>
                  <a:cubicBezTo>
                    <a:pt x="4949" y="11099"/>
                    <a:pt x="4957" y="11101"/>
                    <a:pt x="4967" y="11104"/>
                  </a:cubicBezTo>
                  <a:cubicBezTo>
                    <a:pt x="4942" y="11041"/>
                    <a:pt x="4955" y="11016"/>
                    <a:pt x="5005" y="11016"/>
                  </a:cubicBezTo>
                  <a:close/>
                  <a:moveTo>
                    <a:pt x="5182" y="11100"/>
                  </a:moveTo>
                  <a:cubicBezTo>
                    <a:pt x="5229" y="11100"/>
                    <a:pt x="5274" y="11133"/>
                    <a:pt x="5282" y="11192"/>
                  </a:cubicBezTo>
                  <a:cubicBezTo>
                    <a:pt x="5282" y="11203"/>
                    <a:pt x="5259" y="11207"/>
                    <a:pt x="5231" y="11207"/>
                  </a:cubicBezTo>
                  <a:cubicBezTo>
                    <a:pt x="5193" y="11207"/>
                    <a:pt x="5145" y="11199"/>
                    <a:pt x="5131" y="11192"/>
                  </a:cubicBezTo>
                  <a:lnTo>
                    <a:pt x="5131" y="11192"/>
                  </a:lnTo>
                  <a:cubicBezTo>
                    <a:pt x="5131" y="11231"/>
                    <a:pt x="5153" y="11238"/>
                    <a:pt x="5180" y="11238"/>
                  </a:cubicBezTo>
                  <a:cubicBezTo>
                    <a:pt x="5195" y="11238"/>
                    <a:pt x="5211" y="11236"/>
                    <a:pt x="5226" y="11236"/>
                  </a:cubicBezTo>
                  <a:cubicBezTo>
                    <a:pt x="5245" y="11236"/>
                    <a:pt x="5261" y="11239"/>
                    <a:pt x="5269" y="11255"/>
                  </a:cubicBezTo>
                  <a:lnTo>
                    <a:pt x="5269" y="11280"/>
                  </a:lnTo>
                  <a:cubicBezTo>
                    <a:pt x="5254" y="11288"/>
                    <a:pt x="5236" y="11291"/>
                    <a:pt x="5218" y="11291"/>
                  </a:cubicBezTo>
                  <a:cubicBezTo>
                    <a:pt x="5145" y="11291"/>
                    <a:pt x="5063" y="11235"/>
                    <a:pt x="5093" y="11154"/>
                  </a:cubicBezTo>
                  <a:cubicBezTo>
                    <a:pt x="5114" y="11117"/>
                    <a:pt x="5148" y="11100"/>
                    <a:pt x="5182" y="11100"/>
                  </a:cubicBezTo>
                  <a:close/>
                  <a:moveTo>
                    <a:pt x="5498" y="11037"/>
                  </a:moveTo>
                  <a:cubicBezTo>
                    <a:pt x="5511" y="11037"/>
                    <a:pt x="5520" y="11045"/>
                    <a:pt x="5520" y="11066"/>
                  </a:cubicBezTo>
                  <a:lnTo>
                    <a:pt x="5495" y="11066"/>
                  </a:lnTo>
                  <a:cubicBezTo>
                    <a:pt x="5445" y="11066"/>
                    <a:pt x="5458" y="11104"/>
                    <a:pt x="5458" y="11117"/>
                  </a:cubicBezTo>
                  <a:cubicBezTo>
                    <a:pt x="5458" y="11100"/>
                    <a:pt x="5465" y="11093"/>
                    <a:pt x="5475" y="11093"/>
                  </a:cubicBezTo>
                  <a:cubicBezTo>
                    <a:pt x="5487" y="11093"/>
                    <a:pt x="5501" y="11103"/>
                    <a:pt x="5508" y="11117"/>
                  </a:cubicBezTo>
                  <a:lnTo>
                    <a:pt x="5508" y="11154"/>
                  </a:lnTo>
                  <a:cubicBezTo>
                    <a:pt x="5420" y="11154"/>
                    <a:pt x="5458" y="11230"/>
                    <a:pt x="5470" y="11305"/>
                  </a:cubicBezTo>
                  <a:cubicBezTo>
                    <a:pt x="5395" y="11305"/>
                    <a:pt x="5432" y="11255"/>
                    <a:pt x="5420" y="11205"/>
                  </a:cubicBezTo>
                  <a:cubicBezTo>
                    <a:pt x="5407" y="11154"/>
                    <a:pt x="5395" y="11167"/>
                    <a:pt x="5382" y="11117"/>
                  </a:cubicBezTo>
                  <a:cubicBezTo>
                    <a:pt x="5458" y="11117"/>
                    <a:pt x="5382" y="11091"/>
                    <a:pt x="5432" y="11066"/>
                  </a:cubicBezTo>
                  <a:cubicBezTo>
                    <a:pt x="5454" y="11052"/>
                    <a:pt x="5480" y="11037"/>
                    <a:pt x="5498" y="11037"/>
                  </a:cubicBezTo>
                  <a:close/>
                  <a:moveTo>
                    <a:pt x="5885" y="11104"/>
                  </a:moveTo>
                  <a:cubicBezTo>
                    <a:pt x="5948" y="11104"/>
                    <a:pt x="5923" y="11179"/>
                    <a:pt x="5935" y="11242"/>
                  </a:cubicBezTo>
                  <a:lnTo>
                    <a:pt x="5935" y="11293"/>
                  </a:lnTo>
                  <a:cubicBezTo>
                    <a:pt x="5926" y="11302"/>
                    <a:pt x="5918" y="11306"/>
                    <a:pt x="5912" y="11306"/>
                  </a:cubicBezTo>
                  <a:cubicBezTo>
                    <a:pt x="5903" y="11306"/>
                    <a:pt x="5898" y="11296"/>
                    <a:pt x="5898" y="11280"/>
                  </a:cubicBezTo>
                  <a:lnTo>
                    <a:pt x="5898" y="11267"/>
                  </a:lnTo>
                  <a:cubicBezTo>
                    <a:pt x="5879" y="11267"/>
                    <a:pt x="5854" y="11294"/>
                    <a:pt x="5828" y="11294"/>
                  </a:cubicBezTo>
                  <a:cubicBezTo>
                    <a:pt x="5818" y="11294"/>
                    <a:pt x="5807" y="11290"/>
                    <a:pt x="5797" y="11280"/>
                  </a:cubicBezTo>
                  <a:cubicBezTo>
                    <a:pt x="5747" y="11255"/>
                    <a:pt x="5747" y="11167"/>
                    <a:pt x="5747" y="11104"/>
                  </a:cubicBezTo>
                  <a:cubicBezTo>
                    <a:pt x="5835" y="11104"/>
                    <a:pt x="5747" y="11242"/>
                    <a:pt x="5835" y="11267"/>
                  </a:cubicBezTo>
                  <a:cubicBezTo>
                    <a:pt x="5838" y="11268"/>
                    <a:pt x="5842" y="11268"/>
                    <a:pt x="5845" y="11268"/>
                  </a:cubicBezTo>
                  <a:cubicBezTo>
                    <a:pt x="5908" y="11268"/>
                    <a:pt x="5885" y="11152"/>
                    <a:pt x="5885" y="11104"/>
                  </a:cubicBezTo>
                  <a:close/>
                  <a:moveTo>
                    <a:pt x="8262" y="11267"/>
                  </a:moveTo>
                  <a:cubicBezTo>
                    <a:pt x="8262" y="11267"/>
                    <a:pt x="8325" y="11318"/>
                    <a:pt x="8262" y="11318"/>
                  </a:cubicBezTo>
                  <a:cubicBezTo>
                    <a:pt x="8211" y="11305"/>
                    <a:pt x="8262" y="11267"/>
                    <a:pt x="8262" y="11267"/>
                  </a:cubicBezTo>
                  <a:close/>
                  <a:moveTo>
                    <a:pt x="9808" y="11142"/>
                  </a:moveTo>
                  <a:cubicBezTo>
                    <a:pt x="9871" y="11167"/>
                    <a:pt x="9871" y="11205"/>
                    <a:pt x="9884" y="11318"/>
                  </a:cubicBezTo>
                  <a:cubicBezTo>
                    <a:pt x="9821" y="11318"/>
                    <a:pt x="9834" y="11255"/>
                    <a:pt x="9834" y="11205"/>
                  </a:cubicBezTo>
                  <a:cubicBezTo>
                    <a:pt x="9834" y="11166"/>
                    <a:pt x="9819" y="11150"/>
                    <a:pt x="9801" y="11150"/>
                  </a:cubicBezTo>
                  <a:cubicBezTo>
                    <a:pt x="9795" y="11150"/>
                    <a:pt x="9789" y="11151"/>
                    <a:pt x="9783" y="11154"/>
                  </a:cubicBezTo>
                  <a:lnTo>
                    <a:pt x="9758" y="11154"/>
                  </a:lnTo>
                  <a:cubicBezTo>
                    <a:pt x="9757" y="11153"/>
                    <a:pt x="9757" y="11153"/>
                    <a:pt x="9756" y="11153"/>
                  </a:cubicBezTo>
                  <a:lnTo>
                    <a:pt x="9756" y="11153"/>
                  </a:lnTo>
                  <a:cubicBezTo>
                    <a:pt x="9749" y="11153"/>
                    <a:pt x="9771" y="11231"/>
                    <a:pt x="9771" y="11255"/>
                  </a:cubicBezTo>
                  <a:lnTo>
                    <a:pt x="9758" y="11293"/>
                  </a:lnTo>
                  <a:cubicBezTo>
                    <a:pt x="9700" y="11281"/>
                    <a:pt x="9728" y="11195"/>
                    <a:pt x="9703" y="11142"/>
                  </a:cubicBezTo>
                  <a:close/>
                  <a:moveTo>
                    <a:pt x="8478" y="11276"/>
                  </a:moveTo>
                  <a:cubicBezTo>
                    <a:pt x="8484" y="11276"/>
                    <a:pt x="8488" y="11280"/>
                    <a:pt x="8488" y="11293"/>
                  </a:cubicBezTo>
                  <a:cubicBezTo>
                    <a:pt x="8488" y="11313"/>
                    <a:pt x="8480" y="11319"/>
                    <a:pt x="8470" y="11319"/>
                  </a:cubicBezTo>
                  <a:cubicBezTo>
                    <a:pt x="8456" y="11319"/>
                    <a:pt x="8438" y="11305"/>
                    <a:pt x="8438" y="11305"/>
                  </a:cubicBezTo>
                  <a:lnTo>
                    <a:pt x="8450" y="11293"/>
                  </a:lnTo>
                  <a:cubicBezTo>
                    <a:pt x="8450" y="11293"/>
                    <a:pt x="8467" y="11276"/>
                    <a:pt x="8478" y="11276"/>
                  </a:cubicBezTo>
                  <a:close/>
                  <a:moveTo>
                    <a:pt x="10022" y="11129"/>
                  </a:moveTo>
                  <a:lnTo>
                    <a:pt x="10173" y="11142"/>
                  </a:lnTo>
                  <a:cubicBezTo>
                    <a:pt x="10173" y="11205"/>
                    <a:pt x="10073" y="11242"/>
                    <a:pt x="10073" y="11280"/>
                  </a:cubicBezTo>
                  <a:cubicBezTo>
                    <a:pt x="10110" y="11280"/>
                    <a:pt x="10186" y="11280"/>
                    <a:pt x="10198" y="11330"/>
                  </a:cubicBezTo>
                  <a:lnTo>
                    <a:pt x="10022" y="11305"/>
                  </a:lnTo>
                  <a:cubicBezTo>
                    <a:pt x="10022" y="11242"/>
                    <a:pt x="10123" y="11217"/>
                    <a:pt x="10123" y="11167"/>
                  </a:cubicBezTo>
                  <a:cubicBezTo>
                    <a:pt x="10085" y="11167"/>
                    <a:pt x="10022" y="11167"/>
                    <a:pt x="10022" y="11129"/>
                  </a:cubicBezTo>
                  <a:close/>
                  <a:moveTo>
                    <a:pt x="10362" y="11303"/>
                  </a:moveTo>
                  <a:lnTo>
                    <a:pt x="10362" y="11303"/>
                  </a:lnTo>
                  <a:cubicBezTo>
                    <a:pt x="10363" y="11312"/>
                    <a:pt x="10364" y="11321"/>
                    <a:pt x="10366" y="11329"/>
                  </a:cubicBezTo>
                  <a:lnTo>
                    <a:pt x="10366" y="11329"/>
                  </a:lnTo>
                  <a:lnTo>
                    <a:pt x="10387" y="11330"/>
                  </a:lnTo>
                  <a:lnTo>
                    <a:pt x="10387" y="11305"/>
                  </a:lnTo>
                  <a:lnTo>
                    <a:pt x="10362" y="11303"/>
                  </a:lnTo>
                  <a:close/>
                  <a:moveTo>
                    <a:pt x="11745" y="11318"/>
                  </a:moveTo>
                  <a:lnTo>
                    <a:pt x="11740" y="11333"/>
                  </a:lnTo>
                  <a:lnTo>
                    <a:pt x="11740" y="11333"/>
                  </a:lnTo>
                  <a:cubicBezTo>
                    <a:pt x="11739" y="11327"/>
                    <a:pt x="11740" y="11322"/>
                    <a:pt x="11745" y="11318"/>
                  </a:cubicBezTo>
                  <a:close/>
                  <a:moveTo>
                    <a:pt x="6293" y="11136"/>
                  </a:moveTo>
                  <a:cubicBezTo>
                    <a:pt x="6381" y="11136"/>
                    <a:pt x="6367" y="11268"/>
                    <a:pt x="6388" y="11330"/>
                  </a:cubicBezTo>
                  <a:cubicBezTo>
                    <a:pt x="6350" y="11330"/>
                    <a:pt x="6350" y="11305"/>
                    <a:pt x="6338" y="11305"/>
                  </a:cubicBezTo>
                  <a:cubicBezTo>
                    <a:pt x="6325" y="11325"/>
                    <a:pt x="6309" y="11333"/>
                    <a:pt x="6293" y="11333"/>
                  </a:cubicBezTo>
                  <a:cubicBezTo>
                    <a:pt x="6231" y="11333"/>
                    <a:pt x="6172" y="11217"/>
                    <a:pt x="6319" y="11217"/>
                  </a:cubicBezTo>
                  <a:cubicBezTo>
                    <a:pt x="6325" y="11217"/>
                    <a:pt x="6331" y="11217"/>
                    <a:pt x="6338" y="11217"/>
                  </a:cubicBezTo>
                  <a:cubicBezTo>
                    <a:pt x="6338" y="11142"/>
                    <a:pt x="6250" y="11192"/>
                    <a:pt x="6225" y="11154"/>
                  </a:cubicBezTo>
                  <a:cubicBezTo>
                    <a:pt x="6252" y="11141"/>
                    <a:pt x="6275" y="11136"/>
                    <a:pt x="6293" y="11136"/>
                  </a:cubicBezTo>
                  <a:close/>
                  <a:moveTo>
                    <a:pt x="6559" y="11113"/>
                  </a:moveTo>
                  <a:cubicBezTo>
                    <a:pt x="6564" y="11113"/>
                    <a:pt x="6570" y="11114"/>
                    <a:pt x="6577" y="11117"/>
                  </a:cubicBezTo>
                  <a:cubicBezTo>
                    <a:pt x="6577" y="11161"/>
                    <a:pt x="6589" y="11164"/>
                    <a:pt x="6603" y="11164"/>
                  </a:cubicBezTo>
                  <a:cubicBezTo>
                    <a:pt x="6606" y="11164"/>
                    <a:pt x="6608" y="11164"/>
                    <a:pt x="6611" y="11164"/>
                  </a:cubicBezTo>
                  <a:cubicBezTo>
                    <a:pt x="6623" y="11164"/>
                    <a:pt x="6634" y="11166"/>
                    <a:pt x="6640" y="11192"/>
                  </a:cubicBezTo>
                  <a:cubicBezTo>
                    <a:pt x="6633" y="11191"/>
                    <a:pt x="6627" y="11191"/>
                    <a:pt x="6622" y="11191"/>
                  </a:cubicBezTo>
                  <a:cubicBezTo>
                    <a:pt x="6489" y="11191"/>
                    <a:pt x="6640" y="11331"/>
                    <a:pt x="6640" y="11355"/>
                  </a:cubicBezTo>
                  <a:cubicBezTo>
                    <a:pt x="6628" y="11359"/>
                    <a:pt x="6618" y="11361"/>
                    <a:pt x="6609" y="11361"/>
                  </a:cubicBezTo>
                  <a:cubicBezTo>
                    <a:pt x="6564" y="11361"/>
                    <a:pt x="6562" y="11310"/>
                    <a:pt x="6552" y="11267"/>
                  </a:cubicBezTo>
                  <a:lnTo>
                    <a:pt x="6552" y="11192"/>
                  </a:lnTo>
                  <a:lnTo>
                    <a:pt x="6514" y="11179"/>
                  </a:lnTo>
                  <a:cubicBezTo>
                    <a:pt x="6514" y="11165"/>
                    <a:pt x="6514" y="11159"/>
                    <a:pt x="6519" y="11159"/>
                  </a:cubicBezTo>
                  <a:cubicBezTo>
                    <a:pt x="6522" y="11159"/>
                    <a:pt x="6529" y="11162"/>
                    <a:pt x="6539" y="11167"/>
                  </a:cubicBezTo>
                  <a:cubicBezTo>
                    <a:pt x="6529" y="11136"/>
                    <a:pt x="6535" y="11113"/>
                    <a:pt x="6559" y="11113"/>
                  </a:cubicBezTo>
                  <a:close/>
                  <a:moveTo>
                    <a:pt x="8716" y="11316"/>
                  </a:moveTo>
                  <a:cubicBezTo>
                    <a:pt x="8719" y="11316"/>
                    <a:pt x="8722" y="11317"/>
                    <a:pt x="8727" y="11318"/>
                  </a:cubicBezTo>
                  <a:lnTo>
                    <a:pt x="8740" y="11318"/>
                  </a:lnTo>
                  <a:cubicBezTo>
                    <a:pt x="8790" y="11318"/>
                    <a:pt x="8740" y="11368"/>
                    <a:pt x="8740" y="11368"/>
                  </a:cubicBezTo>
                  <a:cubicBezTo>
                    <a:pt x="8740" y="11368"/>
                    <a:pt x="8688" y="11316"/>
                    <a:pt x="8716" y="11316"/>
                  </a:cubicBezTo>
                  <a:close/>
                  <a:moveTo>
                    <a:pt x="11750" y="11351"/>
                  </a:moveTo>
                  <a:lnTo>
                    <a:pt x="11750" y="11351"/>
                  </a:lnTo>
                  <a:cubicBezTo>
                    <a:pt x="11761" y="11351"/>
                    <a:pt x="11767" y="11358"/>
                    <a:pt x="11769" y="11370"/>
                  </a:cubicBezTo>
                  <a:lnTo>
                    <a:pt x="11769" y="11370"/>
                  </a:lnTo>
                  <a:cubicBezTo>
                    <a:pt x="11764" y="11365"/>
                    <a:pt x="11756" y="11358"/>
                    <a:pt x="11750" y="11351"/>
                  </a:cubicBezTo>
                  <a:close/>
                  <a:moveTo>
                    <a:pt x="6444" y="11189"/>
                  </a:moveTo>
                  <a:cubicBezTo>
                    <a:pt x="6497" y="11189"/>
                    <a:pt x="6476" y="11297"/>
                    <a:pt x="6476" y="11343"/>
                  </a:cubicBezTo>
                  <a:lnTo>
                    <a:pt x="6476" y="11381"/>
                  </a:lnTo>
                  <a:cubicBezTo>
                    <a:pt x="6413" y="11381"/>
                    <a:pt x="6438" y="11255"/>
                    <a:pt x="6426" y="11192"/>
                  </a:cubicBezTo>
                  <a:cubicBezTo>
                    <a:pt x="6433" y="11190"/>
                    <a:pt x="6439" y="11189"/>
                    <a:pt x="6444" y="11189"/>
                  </a:cubicBezTo>
                  <a:close/>
                  <a:moveTo>
                    <a:pt x="10211" y="11129"/>
                  </a:moveTo>
                  <a:lnTo>
                    <a:pt x="10362" y="11154"/>
                  </a:lnTo>
                  <a:cubicBezTo>
                    <a:pt x="10362" y="11205"/>
                    <a:pt x="10261" y="11255"/>
                    <a:pt x="10261" y="11293"/>
                  </a:cubicBezTo>
                  <a:lnTo>
                    <a:pt x="10362" y="11303"/>
                  </a:lnTo>
                  <a:lnTo>
                    <a:pt x="10362" y="11303"/>
                  </a:lnTo>
                  <a:cubicBezTo>
                    <a:pt x="10359" y="11267"/>
                    <a:pt x="10362" y="11228"/>
                    <a:pt x="10362" y="11205"/>
                  </a:cubicBezTo>
                  <a:cubicBezTo>
                    <a:pt x="10368" y="11201"/>
                    <a:pt x="10374" y="11200"/>
                    <a:pt x="10378" y="11200"/>
                  </a:cubicBezTo>
                  <a:cubicBezTo>
                    <a:pt x="10392" y="11200"/>
                    <a:pt x="10396" y="11214"/>
                    <a:pt x="10387" y="11242"/>
                  </a:cubicBezTo>
                  <a:cubicBezTo>
                    <a:pt x="10387" y="11242"/>
                    <a:pt x="10417" y="11203"/>
                    <a:pt x="10441" y="11203"/>
                  </a:cubicBezTo>
                  <a:cubicBezTo>
                    <a:pt x="10444" y="11203"/>
                    <a:pt x="10447" y="11203"/>
                    <a:pt x="10450" y="11205"/>
                  </a:cubicBezTo>
                  <a:cubicBezTo>
                    <a:pt x="10462" y="11230"/>
                    <a:pt x="10475" y="11242"/>
                    <a:pt x="10450" y="11242"/>
                  </a:cubicBezTo>
                  <a:cubicBezTo>
                    <a:pt x="10442" y="11234"/>
                    <a:pt x="10435" y="11231"/>
                    <a:pt x="10431" y="11231"/>
                  </a:cubicBezTo>
                  <a:cubicBezTo>
                    <a:pt x="10407" y="11231"/>
                    <a:pt x="10425" y="11322"/>
                    <a:pt x="10425" y="11343"/>
                  </a:cubicBezTo>
                  <a:lnTo>
                    <a:pt x="10412" y="11381"/>
                  </a:lnTo>
                  <a:cubicBezTo>
                    <a:pt x="10386" y="11381"/>
                    <a:pt x="10372" y="11358"/>
                    <a:pt x="10366" y="11329"/>
                  </a:cubicBezTo>
                  <a:lnTo>
                    <a:pt x="10366" y="11329"/>
                  </a:lnTo>
                  <a:lnTo>
                    <a:pt x="10223" y="11318"/>
                  </a:lnTo>
                  <a:cubicBezTo>
                    <a:pt x="10223" y="11255"/>
                    <a:pt x="10324" y="11230"/>
                    <a:pt x="10324" y="11179"/>
                  </a:cubicBezTo>
                  <a:cubicBezTo>
                    <a:pt x="10274" y="11179"/>
                    <a:pt x="10211" y="11179"/>
                    <a:pt x="10211" y="11129"/>
                  </a:cubicBezTo>
                  <a:close/>
                  <a:moveTo>
                    <a:pt x="10626" y="11117"/>
                  </a:moveTo>
                  <a:cubicBezTo>
                    <a:pt x="10701" y="11129"/>
                    <a:pt x="10689" y="11318"/>
                    <a:pt x="10689" y="11381"/>
                  </a:cubicBezTo>
                  <a:cubicBezTo>
                    <a:pt x="10601" y="11368"/>
                    <a:pt x="10613" y="11179"/>
                    <a:pt x="10601" y="11117"/>
                  </a:cubicBezTo>
                  <a:close/>
                  <a:moveTo>
                    <a:pt x="6753" y="11217"/>
                  </a:moveTo>
                  <a:cubicBezTo>
                    <a:pt x="6791" y="11217"/>
                    <a:pt x="6803" y="11230"/>
                    <a:pt x="6791" y="11255"/>
                  </a:cubicBezTo>
                  <a:cubicBezTo>
                    <a:pt x="6814" y="11255"/>
                    <a:pt x="6833" y="11240"/>
                    <a:pt x="6853" y="11235"/>
                  </a:cubicBezTo>
                  <a:lnTo>
                    <a:pt x="6853" y="11235"/>
                  </a:lnTo>
                  <a:lnTo>
                    <a:pt x="6853" y="11255"/>
                  </a:lnTo>
                  <a:cubicBezTo>
                    <a:pt x="6765" y="11255"/>
                    <a:pt x="6803" y="11368"/>
                    <a:pt x="6803" y="11406"/>
                  </a:cubicBezTo>
                  <a:cubicBezTo>
                    <a:pt x="6740" y="11406"/>
                    <a:pt x="6765" y="11280"/>
                    <a:pt x="6753" y="11217"/>
                  </a:cubicBezTo>
                  <a:close/>
                  <a:moveTo>
                    <a:pt x="10520" y="11214"/>
                  </a:moveTo>
                  <a:cubicBezTo>
                    <a:pt x="10573" y="11214"/>
                    <a:pt x="10563" y="11311"/>
                    <a:pt x="10563" y="11368"/>
                  </a:cubicBezTo>
                  <a:lnTo>
                    <a:pt x="10550" y="11406"/>
                  </a:lnTo>
                  <a:cubicBezTo>
                    <a:pt x="10488" y="11393"/>
                    <a:pt x="10500" y="11280"/>
                    <a:pt x="10500" y="11217"/>
                  </a:cubicBezTo>
                  <a:cubicBezTo>
                    <a:pt x="10507" y="11215"/>
                    <a:pt x="10514" y="11214"/>
                    <a:pt x="10520" y="11214"/>
                  </a:cubicBezTo>
                  <a:close/>
                  <a:moveTo>
                    <a:pt x="7004" y="11205"/>
                  </a:moveTo>
                  <a:cubicBezTo>
                    <a:pt x="7092" y="11205"/>
                    <a:pt x="7004" y="11343"/>
                    <a:pt x="7080" y="11368"/>
                  </a:cubicBezTo>
                  <a:cubicBezTo>
                    <a:pt x="7084" y="11369"/>
                    <a:pt x="7088" y="11369"/>
                    <a:pt x="7091" y="11369"/>
                  </a:cubicBezTo>
                  <a:cubicBezTo>
                    <a:pt x="7165" y="11369"/>
                    <a:pt x="7143" y="11253"/>
                    <a:pt x="7143" y="11217"/>
                  </a:cubicBezTo>
                  <a:cubicBezTo>
                    <a:pt x="7205" y="11217"/>
                    <a:pt x="7180" y="11343"/>
                    <a:pt x="7193" y="11406"/>
                  </a:cubicBezTo>
                  <a:cubicBezTo>
                    <a:pt x="7143" y="11406"/>
                    <a:pt x="7168" y="11368"/>
                    <a:pt x="7155" y="11368"/>
                  </a:cubicBezTo>
                  <a:lnTo>
                    <a:pt x="7155" y="11368"/>
                  </a:lnTo>
                  <a:cubicBezTo>
                    <a:pt x="7133" y="11401"/>
                    <a:pt x="7114" y="11414"/>
                    <a:pt x="7097" y="11414"/>
                  </a:cubicBezTo>
                  <a:cubicBezTo>
                    <a:pt x="7035" y="11414"/>
                    <a:pt x="7004" y="11244"/>
                    <a:pt x="7004" y="11205"/>
                  </a:cubicBezTo>
                  <a:close/>
                  <a:moveTo>
                    <a:pt x="6898" y="11246"/>
                  </a:moveTo>
                  <a:cubicBezTo>
                    <a:pt x="6941" y="11276"/>
                    <a:pt x="6942" y="11359"/>
                    <a:pt x="6954" y="11418"/>
                  </a:cubicBezTo>
                  <a:cubicBezTo>
                    <a:pt x="6887" y="11390"/>
                    <a:pt x="6922" y="11295"/>
                    <a:pt x="6898" y="11246"/>
                  </a:cubicBezTo>
                  <a:close/>
                  <a:moveTo>
                    <a:pt x="7369" y="11154"/>
                  </a:moveTo>
                  <a:lnTo>
                    <a:pt x="7394" y="11418"/>
                  </a:lnTo>
                  <a:cubicBezTo>
                    <a:pt x="7319" y="11418"/>
                    <a:pt x="7331" y="11217"/>
                    <a:pt x="7331" y="11154"/>
                  </a:cubicBezTo>
                  <a:close/>
                  <a:moveTo>
                    <a:pt x="11008" y="11344"/>
                  </a:moveTo>
                  <a:lnTo>
                    <a:pt x="11008" y="11344"/>
                  </a:lnTo>
                  <a:cubicBezTo>
                    <a:pt x="11006" y="11348"/>
                    <a:pt x="11005" y="11351"/>
                    <a:pt x="11003" y="11355"/>
                  </a:cubicBezTo>
                  <a:cubicBezTo>
                    <a:pt x="10991" y="11383"/>
                    <a:pt x="10997" y="11409"/>
                    <a:pt x="11012" y="11431"/>
                  </a:cubicBezTo>
                  <a:lnTo>
                    <a:pt x="11012" y="11431"/>
                  </a:lnTo>
                  <a:cubicBezTo>
                    <a:pt x="11013" y="11431"/>
                    <a:pt x="11014" y="11431"/>
                    <a:pt x="11016" y="11431"/>
                  </a:cubicBezTo>
                  <a:cubicBezTo>
                    <a:pt x="11012" y="11411"/>
                    <a:pt x="11010" y="11379"/>
                    <a:pt x="11008" y="11344"/>
                  </a:cubicBezTo>
                  <a:close/>
                  <a:moveTo>
                    <a:pt x="6118" y="11172"/>
                  </a:moveTo>
                  <a:cubicBezTo>
                    <a:pt x="6126" y="11172"/>
                    <a:pt x="6141" y="11213"/>
                    <a:pt x="6149" y="11230"/>
                  </a:cubicBezTo>
                  <a:cubicBezTo>
                    <a:pt x="6162" y="11280"/>
                    <a:pt x="6162" y="11343"/>
                    <a:pt x="6149" y="11393"/>
                  </a:cubicBezTo>
                  <a:cubicBezTo>
                    <a:pt x="6136" y="11420"/>
                    <a:pt x="6088" y="11436"/>
                    <a:pt x="6047" y="11436"/>
                  </a:cubicBezTo>
                  <a:cubicBezTo>
                    <a:pt x="6010" y="11436"/>
                    <a:pt x="5980" y="11423"/>
                    <a:pt x="5986" y="11393"/>
                  </a:cubicBezTo>
                  <a:lnTo>
                    <a:pt x="5986" y="11393"/>
                  </a:lnTo>
                  <a:cubicBezTo>
                    <a:pt x="6011" y="11406"/>
                    <a:pt x="6036" y="11406"/>
                    <a:pt x="6049" y="11406"/>
                  </a:cubicBezTo>
                  <a:cubicBezTo>
                    <a:pt x="6111" y="11406"/>
                    <a:pt x="6124" y="11381"/>
                    <a:pt x="6111" y="11330"/>
                  </a:cubicBezTo>
                  <a:cubicBezTo>
                    <a:pt x="6086" y="11280"/>
                    <a:pt x="5973" y="11343"/>
                    <a:pt x="5973" y="11217"/>
                  </a:cubicBezTo>
                  <a:lnTo>
                    <a:pt x="5961" y="11255"/>
                  </a:lnTo>
                  <a:cubicBezTo>
                    <a:pt x="5961" y="11198"/>
                    <a:pt x="5981" y="11182"/>
                    <a:pt x="6009" y="11182"/>
                  </a:cubicBezTo>
                  <a:cubicBezTo>
                    <a:pt x="6042" y="11182"/>
                    <a:pt x="6084" y="11205"/>
                    <a:pt x="6111" y="11205"/>
                  </a:cubicBezTo>
                  <a:cubicBezTo>
                    <a:pt x="6111" y="11181"/>
                    <a:pt x="6114" y="11172"/>
                    <a:pt x="6118" y="11172"/>
                  </a:cubicBezTo>
                  <a:close/>
                  <a:moveTo>
                    <a:pt x="7232" y="11177"/>
                  </a:moveTo>
                  <a:cubicBezTo>
                    <a:pt x="7303" y="11177"/>
                    <a:pt x="7282" y="11359"/>
                    <a:pt x="7294" y="11418"/>
                  </a:cubicBezTo>
                  <a:lnTo>
                    <a:pt x="7281" y="11443"/>
                  </a:lnTo>
                  <a:cubicBezTo>
                    <a:pt x="7205" y="11443"/>
                    <a:pt x="7231" y="11242"/>
                    <a:pt x="7218" y="11179"/>
                  </a:cubicBezTo>
                  <a:cubicBezTo>
                    <a:pt x="7223" y="11178"/>
                    <a:pt x="7228" y="11177"/>
                    <a:pt x="7232" y="11177"/>
                  </a:cubicBezTo>
                  <a:close/>
                  <a:moveTo>
                    <a:pt x="7508" y="11237"/>
                  </a:moveTo>
                  <a:cubicBezTo>
                    <a:pt x="7592" y="11237"/>
                    <a:pt x="7585" y="11370"/>
                    <a:pt x="7595" y="11443"/>
                  </a:cubicBezTo>
                  <a:cubicBezTo>
                    <a:pt x="7570" y="11443"/>
                    <a:pt x="7558" y="11443"/>
                    <a:pt x="7558" y="11418"/>
                  </a:cubicBezTo>
                  <a:cubicBezTo>
                    <a:pt x="7532" y="11418"/>
                    <a:pt x="7532" y="11431"/>
                    <a:pt x="7495" y="11431"/>
                  </a:cubicBezTo>
                  <a:cubicBezTo>
                    <a:pt x="7376" y="11419"/>
                    <a:pt x="7437" y="11317"/>
                    <a:pt x="7529" y="11317"/>
                  </a:cubicBezTo>
                  <a:cubicBezTo>
                    <a:pt x="7535" y="11317"/>
                    <a:pt x="7540" y="11317"/>
                    <a:pt x="7545" y="11318"/>
                  </a:cubicBezTo>
                  <a:cubicBezTo>
                    <a:pt x="7545" y="11280"/>
                    <a:pt x="7526" y="11277"/>
                    <a:pt x="7503" y="11277"/>
                  </a:cubicBezTo>
                  <a:cubicBezTo>
                    <a:pt x="7498" y="11277"/>
                    <a:pt x="7493" y="11277"/>
                    <a:pt x="7488" y="11277"/>
                  </a:cubicBezTo>
                  <a:cubicBezTo>
                    <a:pt x="7468" y="11277"/>
                    <a:pt x="7447" y="11275"/>
                    <a:pt x="7432" y="11255"/>
                  </a:cubicBezTo>
                  <a:lnTo>
                    <a:pt x="7444" y="11255"/>
                  </a:lnTo>
                  <a:cubicBezTo>
                    <a:pt x="7470" y="11242"/>
                    <a:pt x="7491" y="11237"/>
                    <a:pt x="7508" y="11237"/>
                  </a:cubicBezTo>
                  <a:close/>
                  <a:moveTo>
                    <a:pt x="4112" y="11406"/>
                  </a:moveTo>
                  <a:cubicBezTo>
                    <a:pt x="4112" y="11406"/>
                    <a:pt x="4175" y="11456"/>
                    <a:pt x="4112" y="11456"/>
                  </a:cubicBezTo>
                  <a:cubicBezTo>
                    <a:pt x="4062" y="11443"/>
                    <a:pt x="4112" y="11418"/>
                    <a:pt x="4112" y="11418"/>
                  </a:cubicBezTo>
                  <a:lnTo>
                    <a:pt x="4112" y="11406"/>
                  </a:lnTo>
                  <a:close/>
                  <a:moveTo>
                    <a:pt x="7916" y="11279"/>
                  </a:moveTo>
                  <a:cubicBezTo>
                    <a:pt x="8007" y="11279"/>
                    <a:pt x="8000" y="11417"/>
                    <a:pt x="8010" y="11481"/>
                  </a:cubicBezTo>
                  <a:cubicBezTo>
                    <a:pt x="8004" y="11485"/>
                    <a:pt x="7998" y="11486"/>
                    <a:pt x="7993" y="11486"/>
                  </a:cubicBezTo>
                  <a:cubicBezTo>
                    <a:pt x="7979" y="11486"/>
                    <a:pt x="7973" y="11474"/>
                    <a:pt x="7973" y="11456"/>
                  </a:cubicBezTo>
                  <a:cubicBezTo>
                    <a:pt x="7957" y="11456"/>
                    <a:pt x="7927" y="11475"/>
                    <a:pt x="7901" y="11475"/>
                  </a:cubicBezTo>
                  <a:cubicBezTo>
                    <a:pt x="7884" y="11475"/>
                    <a:pt x="7869" y="11468"/>
                    <a:pt x="7859" y="11443"/>
                  </a:cubicBezTo>
                  <a:cubicBezTo>
                    <a:pt x="7830" y="11384"/>
                    <a:pt x="7885" y="11364"/>
                    <a:pt x="7935" y="11364"/>
                  </a:cubicBezTo>
                  <a:cubicBezTo>
                    <a:pt x="7949" y="11364"/>
                    <a:pt x="7962" y="11365"/>
                    <a:pt x="7973" y="11368"/>
                  </a:cubicBezTo>
                  <a:cubicBezTo>
                    <a:pt x="7973" y="11280"/>
                    <a:pt x="7872" y="11343"/>
                    <a:pt x="7859" y="11293"/>
                  </a:cubicBezTo>
                  <a:cubicBezTo>
                    <a:pt x="7882" y="11283"/>
                    <a:pt x="7900" y="11279"/>
                    <a:pt x="7916" y="11279"/>
                  </a:cubicBezTo>
                  <a:close/>
                  <a:moveTo>
                    <a:pt x="10953" y="11167"/>
                  </a:moveTo>
                  <a:cubicBezTo>
                    <a:pt x="10996" y="11175"/>
                    <a:pt x="11004" y="11267"/>
                    <a:pt x="11008" y="11344"/>
                  </a:cubicBezTo>
                  <a:lnTo>
                    <a:pt x="11008" y="11344"/>
                  </a:lnTo>
                  <a:cubicBezTo>
                    <a:pt x="11023" y="11316"/>
                    <a:pt x="11045" y="11304"/>
                    <a:pt x="11069" y="11304"/>
                  </a:cubicBezTo>
                  <a:cubicBezTo>
                    <a:pt x="11117" y="11304"/>
                    <a:pt x="11171" y="11350"/>
                    <a:pt x="11179" y="11406"/>
                  </a:cubicBezTo>
                  <a:cubicBezTo>
                    <a:pt x="11179" y="11414"/>
                    <a:pt x="11167" y="11417"/>
                    <a:pt x="11149" y="11417"/>
                  </a:cubicBezTo>
                  <a:cubicBezTo>
                    <a:pt x="11113" y="11417"/>
                    <a:pt x="11058" y="11406"/>
                    <a:pt x="11041" y="11406"/>
                  </a:cubicBezTo>
                  <a:cubicBezTo>
                    <a:pt x="11053" y="11431"/>
                    <a:pt x="11085" y="11431"/>
                    <a:pt x="11116" y="11431"/>
                  </a:cubicBezTo>
                  <a:cubicBezTo>
                    <a:pt x="11148" y="11431"/>
                    <a:pt x="11179" y="11431"/>
                    <a:pt x="11192" y="11456"/>
                  </a:cubicBezTo>
                  <a:lnTo>
                    <a:pt x="11179" y="11494"/>
                  </a:lnTo>
                  <a:cubicBezTo>
                    <a:pt x="11169" y="11497"/>
                    <a:pt x="11158" y="11499"/>
                    <a:pt x="11146" y="11499"/>
                  </a:cubicBezTo>
                  <a:cubicBezTo>
                    <a:pt x="11097" y="11499"/>
                    <a:pt x="11038" y="11471"/>
                    <a:pt x="11012" y="11431"/>
                  </a:cubicBezTo>
                  <a:lnTo>
                    <a:pt x="11012" y="11431"/>
                  </a:lnTo>
                  <a:cubicBezTo>
                    <a:pt x="10977" y="11431"/>
                    <a:pt x="10966" y="11430"/>
                    <a:pt x="10978" y="11393"/>
                  </a:cubicBezTo>
                  <a:cubicBezTo>
                    <a:pt x="10950" y="11393"/>
                    <a:pt x="10935" y="11414"/>
                    <a:pt x="10909" y="11414"/>
                  </a:cubicBezTo>
                  <a:cubicBezTo>
                    <a:pt x="10900" y="11414"/>
                    <a:pt x="10890" y="11412"/>
                    <a:pt x="10877" y="11406"/>
                  </a:cubicBezTo>
                  <a:cubicBezTo>
                    <a:pt x="10840" y="11393"/>
                    <a:pt x="10814" y="11355"/>
                    <a:pt x="10814" y="11318"/>
                  </a:cubicBezTo>
                  <a:cubicBezTo>
                    <a:pt x="10802" y="11258"/>
                    <a:pt x="10816" y="11241"/>
                    <a:pt x="10839" y="11241"/>
                  </a:cubicBezTo>
                  <a:cubicBezTo>
                    <a:pt x="10865" y="11241"/>
                    <a:pt x="10901" y="11261"/>
                    <a:pt x="10928" y="11267"/>
                  </a:cubicBezTo>
                  <a:lnTo>
                    <a:pt x="10953" y="11267"/>
                  </a:lnTo>
                  <a:lnTo>
                    <a:pt x="10953" y="11167"/>
                  </a:lnTo>
                  <a:close/>
                  <a:moveTo>
                    <a:pt x="8160" y="11316"/>
                  </a:moveTo>
                  <a:cubicBezTo>
                    <a:pt x="8191" y="11316"/>
                    <a:pt x="8217" y="11329"/>
                    <a:pt x="8211" y="11355"/>
                  </a:cubicBezTo>
                  <a:cubicBezTo>
                    <a:pt x="8194" y="11345"/>
                    <a:pt x="8177" y="11340"/>
                    <a:pt x="8161" y="11340"/>
                  </a:cubicBezTo>
                  <a:cubicBezTo>
                    <a:pt x="8121" y="11340"/>
                    <a:pt x="8093" y="11373"/>
                    <a:pt x="8111" y="11418"/>
                  </a:cubicBezTo>
                  <a:cubicBezTo>
                    <a:pt x="8123" y="11481"/>
                    <a:pt x="8211" y="11443"/>
                    <a:pt x="8237" y="11494"/>
                  </a:cubicBezTo>
                  <a:cubicBezTo>
                    <a:pt x="8221" y="11499"/>
                    <a:pt x="8203" y="11502"/>
                    <a:pt x="8186" y="11502"/>
                  </a:cubicBezTo>
                  <a:cubicBezTo>
                    <a:pt x="8119" y="11502"/>
                    <a:pt x="8048" y="11465"/>
                    <a:pt x="8048" y="11406"/>
                  </a:cubicBezTo>
                  <a:lnTo>
                    <a:pt x="8061" y="11393"/>
                  </a:lnTo>
                  <a:cubicBezTo>
                    <a:pt x="8061" y="11342"/>
                    <a:pt x="8116" y="11316"/>
                    <a:pt x="8160" y="11316"/>
                  </a:cubicBezTo>
                  <a:close/>
                  <a:moveTo>
                    <a:pt x="7784" y="11236"/>
                  </a:moveTo>
                  <a:cubicBezTo>
                    <a:pt x="7806" y="11236"/>
                    <a:pt x="7822" y="11255"/>
                    <a:pt x="7822" y="11280"/>
                  </a:cubicBezTo>
                  <a:cubicBezTo>
                    <a:pt x="7792" y="11250"/>
                    <a:pt x="7777" y="11239"/>
                    <a:pt x="7773" y="11239"/>
                  </a:cubicBezTo>
                  <a:lnTo>
                    <a:pt x="7773" y="11239"/>
                  </a:lnTo>
                  <a:cubicBezTo>
                    <a:pt x="7762" y="11239"/>
                    <a:pt x="7804" y="11300"/>
                    <a:pt x="7822" y="11318"/>
                  </a:cubicBezTo>
                  <a:lnTo>
                    <a:pt x="7809" y="11343"/>
                  </a:lnTo>
                  <a:cubicBezTo>
                    <a:pt x="7734" y="11343"/>
                    <a:pt x="7771" y="11431"/>
                    <a:pt x="7771" y="11506"/>
                  </a:cubicBezTo>
                  <a:cubicBezTo>
                    <a:pt x="7708" y="11506"/>
                    <a:pt x="7746" y="11443"/>
                    <a:pt x="7734" y="11393"/>
                  </a:cubicBezTo>
                  <a:cubicBezTo>
                    <a:pt x="7721" y="11343"/>
                    <a:pt x="7696" y="11355"/>
                    <a:pt x="7696" y="11318"/>
                  </a:cubicBezTo>
                  <a:cubicBezTo>
                    <a:pt x="7759" y="11318"/>
                    <a:pt x="7696" y="11280"/>
                    <a:pt x="7746" y="11255"/>
                  </a:cubicBezTo>
                  <a:cubicBezTo>
                    <a:pt x="7759" y="11242"/>
                    <a:pt x="7772" y="11236"/>
                    <a:pt x="7784" y="11236"/>
                  </a:cubicBezTo>
                  <a:close/>
                  <a:moveTo>
                    <a:pt x="11229" y="11255"/>
                  </a:moveTo>
                  <a:lnTo>
                    <a:pt x="11255" y="11506"/>
                  </a:lnTo>
                  <a:cubicBezTo>
                    <a:pt x="11223" y="11475"/>
                    <a:pt x="11227" y="11335"/>
                    <a:pt x="11221" y="11255"/>
                  </a:cubicBezTo>
                  <a:close/>
                  <a:moveTo>
                    <a:pt x="11404" y="11325"/>
                  </a:moveTo>
                  <a:cubicBezTo>
                    <a:pt x="11445" y="11325"/>
                    <a:pt x="11486" y="11365"/>
                    <a:pt x="11493" y="11418"/>
                  </a:cubicBezTo>
                  <a:lnTo>
                    <a:pt x="11506" y="11431"/>
                  </a:lnTo>
                  <a:cubicBezTo>
                    <a:pt x="11506" y="11443"/>
                    <a:pt x="11493" y="11448"/>
                    <a:pt x="11476" y="11448"/>
                  </a:cubicBezTo>
                  <a:cubicBezTo>
                    <a:pt x="11440" y="11448"/>
                    <a:pt x="11385" y="11431"/>
                    <a:pt x="11368" y="11431"/>
                  </a:cubicBezTo>
                  <a:cubicBezTo>
                    <a:pt x="11380" y="11519"/>
                    <a:pt x="11481" y="11469"/>
                    <a:pt x="11506" y="11519"/>
                  </a:cubicBezTo>
                  <a:cubicBezTo>
                    <a:pt x="11496" y="11522"/>
                    <a:pt x="11485" y="11524"/>
                    <a:pt x="11473" y="11524"/>
                  </a:cubicBezTo>
                  <a:cubicBezTo>
                    <a:pt x="11397" y="11524"/>
                    <a:pt x="11297" y="11457"/>
                    <a:pt x="11330" y="11381"/>
                  </a:cubicBezTo>
                  <a:cubicBezTo>
                    <a:pt x="11350" y="11341"/>
                    <a:pt x="11377" y="11325"/>
                    <a:pt x="11404" y="11325"/>
                  </a:cubicBezTo>
                  <a:close/>
                  <a:moveTo>
                    <a:pt x="8350" y="11267"/>
                  </a:moveTo>
                  <a:cubicBezTo>
                    <a:pt x="8413" y="11267"/>
                    <a:pt x="8400" y="11456"/>
                    <a:pt x="8413" y="11532"/>
                  </a:cubicBezTo>
                  <a:lnTo>
                    <a:pt x="8400" y="11532"/>
                  </a:lnTo>
                  <a:cubicBezTo>
                    <a:pt x="8337" y="11532"/>
                    <a:pt x="8350" y="11330"/>
                    <a:pt x="8350" y="11267"/>
                  </a:cubicBezTo>
                  <a:close/>
                  <a:moveTo>
                    <a:pt x="8450" y="11343"/>
                  </a:moveTo>
                  <a:cubicBezTo>
                    <a:pt x="8526" y="11343"/>
                    <a:pt x="8501" y="11469"/>
                    <a:pt x="8513" y="11532"/>
                  </a:cubicBezTo>
                  <a:cubicBezTo>
                    <a:pt x="8438" y="11532"/>
                    <a:pt x="8450" y="11418"/>
                    <a:pt x="8450" y="11355"/>
                  </a:cubicBezTo>
                  <a:lnTo>
                    <a:pt x="8450" y="11343"/>
                  </a:lnTo>
                  <a:close/>
                  <a:moveTo>
                    <a:pt x="8608" y="11380"/>
                  </a:moveTo>
                  <a:cubicBezTo>
                    <a:pt x="8639" y="11380"/>
                    <a:pt x="8670" y="11395"/>
                    <a:pt x="8664" y="11418"/>
                  </a:cubicBezTo>
                  <a:lnTo>
                    <a:pt x="8614" y="11406"/>
                  </a:lnTo>
                  <a:cubicBezTo>
                    <a:pt x="8609" y="11405"/>
                    <a:pt x="8605" y="11405"/>
                    <a:pt x="8602" y="11405"/>
                  </a:cubicBezTo>
                  <a:cubicBezTo>
                    <a:pt x="8543" y="11405"/>
                    <a:pt x="8689" y="11507"/>
                    <a:pt x="8689" y="11519"/>
                  </a:cubicBezTo>
                  <a:cubicBezTo>
                    <a:pt x="8683" y="11543"/>
                    <a:pt x="8649" y="11555"/>
                    <a:pt x="8617" y="11555"/>
                  </a:cubicBezTo>
                  <a:cubicBezTo>
                    <a:pt x="8580" y="11555"/>
                    <a:pt x="8544" y="11540"/>
                    <a:pt x="8551" y="11506"/>
                  </a:cubicBezTo>
                  <a:lnTo>
                    <a:pt x="8551" y="11506"/>
                  </a:lnTo>
                  <a:lnTo>
                    <a:pt x="8564" y="11519"/>
                  </a:lnTo>
                  <a:cubicBezTo>
                    <a:pt x="8571" y="11527"/>
                    <a:pt x="8597" y="11539"/>
                    <a:pt x="8620" y="11539"/>
                  </a:cubicBezTo>
                  <a:cubicBezTo>
                    <a:pt x="8634" y="11539"/>
                    <a:pt x="8647" y="11534"/>
                    <a:pt x="8652" y="11519"/>
                  </a:cubicBezTo>
                  <a:cubicBezTo>
                    <a:pt x="8664" y="11481"/>
                    <a:pt x="8576" y="11481"/>
                    <a:pt x="8564" y="11456"/>
                  </a:cubicBezTo>
                  <a:cubicBezTo>
                    <a:pt x="8536" y="11401"/>
                    <a:pt x="8572" y="11380"/>
                    <a:pt x="8608" y="11380"/>
                  </a:cubicBezTo>
                  <a:close/>
                  <a:moveTo>
                    <a:pt x="8248" y="11370"/>
                  </a:moveTo>
                  <a:cubicBezTo>
                    <a:pt x="8298" y="11385"/>
                    <a:pt x="8287" y="11498"/>
                    <a:pt x="8287" y="11557"/>
                  </a:cubicBezTo>
                  <a:cubicBezTo>
                    <a:pt x="8246" y="11516"/>
                    <a:pt x="8247" y="11433"/>
                    <a:pt x="8248" y="11370"/>
                  </a:cubicBezTo>
                  <a:close/>
                  <a:moveTo>
                    <a:pt x="11519" y="11381"/>
                  </a:moveTo>
                  <a:cubicBezTo>
                    <a:pt x="11544" y="11381"/>
                    <a:pt x="11556" y="11393"/>
                    <a:pt x="11556" y="11418"/>
                  </a:cubicBezTo>
                  <a:cubicBezTo>
                    <a:pt x="11561" y="11419"/>
                    <a:pt x="11565" y="11420"/>
                    <a:pt x="11569" y="11420"/>
                  </a:cubicBezTo>
                  <a:cubicBezTo>
                    <a:pt x="11582" y="11420"/>
                    <a:pt x="11595" y="11416"/>
                    <a:pt x="11608" y="11413"/>
                  </a:cubicBezTo>
                  <a:lnTo>
                    <a:pt x="11608" y="11413"/>
                  </a:lnTo>
                  <a:lnTo>
                    <a:pt x="11607" y="11418"/>
                  </a:lnTo>
                  <a:cubicBezTo>
                    <a:pt x="11603" y="11418"/>
                    <a:pt x="11600" y="11417"/>
                    <a:pt x="11597" y="11417"/>
                  </a:cubicBezTo>
                  <a:cubicBezTo>
                    <a:pt x="11535" y="11417"/>
                    <a:pt x="11569" y="11533"/>
                    <a:pt x="11569" y="11569"/>
                  </a:cubicBezTo>
                  <a:cubicBezTo>
                    <a:pt x="11506" y="11557"/>
                    <a:pt x="11519" y="11443"/>
                    <a:pt x="11519" y="11381"/>
                  </a:cubicBezTo>
                  <a:close/>
                  <a:moveTo>
                    <a:pt x="6576" y="11543"/>
                  </a:moveTo>
                  <a:cubicBezTo>
                    <a:pt x="6582" y="11543"/>
                    <a:pt x="6588" y="11548"/>
                    <a:pt x="6589" y="11563"/>
                  </a:cubicBezTo>
                  <a:lnTo>
                    <a:pt x="6589" y="11563"/>
                  </a:lnTo>
                  <a:cubicBezTo>
                    <a:pt x="6588" y="11575"/>
                    <a:pt x="6583" y="11579"/>
                    <a:pt x="6577" y="11579"/>
                  </a:cubicBezTo>
                  <a:cubicBezTo>
                    <a:pt x="6563" y="11579"/>
                    <a:pt x="6543" y="11557"/>
                    <a:pt x="6552" y="11557"/>
                  </a:cubicBezTo>
                  <a:cubicBezTo>
                    <a:pt x="6552" y="11557"/>
                    <a:pt x="6565" y="11543"/>
                    <a:pt x="6576" y="11543"/>
                  </a:cubicBezTo>
                  <a:close/>
                  <a:moveTo>
                    <a:pt x="8727" y="11393"/>
                  </a:moveTo>
                  <a:cubicBezTo>
                    <a:pt x="8790" y="11393"/>
                    <a:pt x="8765" y="11519"/>
                    <a:pt x="8777" y="11582"/>
                  </a:cubicBezTo>
                  <a:lnTo>
                    <a:pt x="8740" y="11569"/>
                  </a:lnTo>
                  <a:lnTo>
                    <a:pt x="8727" y="11393"/>
                  </a:lnTo>
                  <a:close/>
                  <a:moveTo>
                    <a:pt x="4933" y="11588"/>
                  </a:moveTo>
                  <a:cubicBezTo>
                    <a:pt x="4934" y="11588"/>
                    <a:pt x="4934" y="11588"/>
                    <a:pt x="4935" y="11588"/>
                  </a:cubicBezTo>
                  <a:lnTo>
                    <a:pt x="4935" y="11588"/>
                  </a:lnTo>
                  <a:lnTo>
                    <a:pt x="4917" y="11594"/>
                  </a:lnTo>
                  <a:cubicBezTo>
                    <a:pt x="4922" y="11592"/>
                    <a:pt x="4928" y="11589"/>
                    <a:pt x="4933" y="11588"/>
                  </a:cubicBezTo>
                  <a:close/>
                  <a:moveTo>
                    <a:pt x="8853" y="11544"/>
                  </a:moveTo>
                  <a:cubicBezTo>
                    <a:pt x="8853" y="11544"/>
                    <a:pt x="8893" y="11584"/>
                    <a:pt x="8857" y="11584"/>
                  </a:cubicBezTo>
                  <a:cubicBezTo>
                    <a:pt x="8853" y="11584"/>
                    <a:pt x="8847" y="11583"/>
                    <a:pt x="8840" y="11582"/>
                  </a:cubicBezTo>
                  <a:lnTo>
                    <a:pt x="8840" y="11582"/>
                  </a:lnTo>
                  <a:lnTo>
                    <a:pt x="8853" y="11594"/>
                  </a:lnTo>
                  <a:cubicBezTo>
                    <a:pt x="8802" y="11594"/>
                    <a:pt x="8853" y="11544"/>
                    <a:pt x="8853" y="11544"/>
                  </a:cubicBezTo>
                  <a:close/>
                  <a:moveTo>
                    <a:pt x="11659" y="11410"/>
                  </a:moveTo>
                  <a:cubicBezTo>
                    <a:pt x="11677" y="11416"/>
                    <a:pt x="11690" y="11434"/>
                    <a:pt x="11695" y="11481"/>
                  </a:cubicBezTo>
                  <a:lnTo>
                    <a:pt x="11707" y="11594"/>
                  </a:lnTo>
                  <a:cubicBezTo>
                    <a:pt x="11650" y="11547"/>
                    <a:pt x="11679" y="11456"/>
                    <a:pt x="11659" y="11410"/>
                  </a:cubicBezTo>
                  <a:close/>
                  <a:moveTo>
                    <a:pt x="11764" y="11415"/>
                  </a:moveTo>
                  <a:cubicBezTo>
                    <a:pt x="11816" y="11415"/>
                    <a:pt x="11797" y="11512"/>
                    <a:pt x="11808" y="11569"/>
                  </a:cubicBezTo>
                  <a:lnTo>
                    <a:pt x="11795" y="11607"/>
                  </a:lnTo>
                  <a:cubicBezTo>
                    <a:pt x="11732" y="11594"/>
                    <a:pt x="11745" y="11481"/>
                    <a:pt x="11745" y="11418"/>
                  </a:cubicBezTo>
                  <a:cubicBezTo>
                    <a:pt x="11752" y="11416"/>
                    <a:pt x="11759" y="11415"/>
                    <a:pt x="11764" y="11415"/>
                  </a:cubicBezTo>
                  <a:close/>
                  <a:moveTo>
                    <a:pt x="12245" y="11592"/>
                  </a:moveTo>
                  <a:cubicBezTo>
                    <a:pt x="12248" y="11606"/>
                    <a:pt x="12252" y="11619"/>
                    <a:pt x="12256" y="11632"/>
                  </a:cubicBezTo>
                  <a:lnTo>
                    <a:pt x="12256" y="11632"/>
                  </a:lnTo>
                  <a:cubicBezTo>
                    <a:pt x="12258" y="11632"/>
                    <a:pt x="12259" y="11632"/>
                    <a:pt x="12261" y="11632"/>
                  </a:cubicBezTo>
                  <a:cubicBezTo>
                    <a:pt x="12255" y="11621"/>
                    <a:pt x="12249" y="11607"/>
                    <a:pt x="12245" y="11592"/>
                  </a:cubicBezTo>
                  <a:close/>
                  <a:moveTo>
                    <a:pt x="11851" y="11399"/>
                  </a:moveTo>
                  <a:cubicBezTo>
                    <a:pt x="11866" y="11399"/>
                    <a:pt x="11900" y="11448"/>
                    <a:pt x="11934" y="11456"/>
                  </a:cubicBezTo>
                  <a:lnTo>
                    <a:pt x="11934" y="11481"/>
                  </a:lnTo>
                  <a:cubicBezTo>
                    <a:pt x="11910" y="11471"/>
                    <a:pt x="11895" y="11466"/>
                    <a:pt x="11887" y="11466"/>
                  </a:cubicBezTo>
                  <a:cubicBezTo>
                    <a:pt x="11846" y="11466"/>
                    <a:pt x="11959" y="11574"/>
                    <a:pt x="11959" y="11594"/>
                  </a:cubicBezTo>
                  <a:lnTo>
                    <a:pt x="11946" y="11632"/>
                  </a:lnTo>
                  <a:cubicBezTo>
                    <a:pt x="11940" y="11633"/>
                    <a:pt x="11934" y="11634"/>
                    <a:pt x="11928" y="11634"/>
                  </a:cubicBezTo>
                  <a:cubicBezTo>
                    <a:pt x="11871" y="11634"/>
                    <a:pt x="11870" y="11577"/>
                    <a:pt x="11858" y="11532"/>
                  </a:cubicBezTo>
                  <a:lnTo>
                    <a:pt x="11846" y="11469"/>
                  </a:lnTo>
                  <a:lnTo>
                    <a:pt x="11820" y="11469"/>
                  </a:lnTo>
                  <a:cubicBezTo>
                    <a:pt x="11820" y="11446"/>
                    <a:pt x="11820" y="11441"/>
                    <a:pt x="11826" y="11441"/>
                  </a:cubicBezTo>
                  <a:cubicBezTo>
                    <a:pt x="11829" y="11441"/>
                    <a:pt x="11836" y="11443"/>
                    <a:pt x="11846" y="11443"/>
                  </a:cubicBezTo>
                  <a:cubicBezTo>
                    <a:pt x="11841" y="11411"/>
                    <a:pt x="11844" y="11399"/>
                    <a:pt x="11851" y="11399"/>
                  </a:cubicBezTo>
                  <a:close/>
                  <a:moveTo>
                    <a:pt x="2829" y="11381"/>
                  </a:moveTo>
                  <a:cubicBezTo>
                    <a:pt x="2889" y="11390"/>
                    <a:pt x="2867" y="11460"/>
                    <a:pt x="2867" y="11519"/>
                  </a:cubicBezTo>
                  <a:cubicBezTo>
                    <a:pt x="2867" y="11597"/>
                    <a:pt x="2879" y="11609"/>
                    <a:pt x="2920" y="11609"/>
                  </a:cubicBezTo>
                  <a:cubicBezTo>
                    <a:pt x="2938" y="11609"/>
                    <a:pt x="2962" y="11607"/>
                    <a:pt x="2993" y="11607"/>
                  </a:cubicBezTo>
                  <a:lnTo>
                    <a:pt x="2993" y="11632"/>
                  </a:lnTo>
                  <a:cubicBezTo>
                    <a:pt x="2961" y="11632"/>
                    <a:pt x="2927" y="11638"/>
                    <a:pt x="2897" y="11638"/>
                  </a:cubicBezTo>
                  <a:cubicBezTo>
                    <a:pt x="2867" y="11638"/>
                    <a:pt x="2842" y="11632"/>
                    <a:pt x="2829" y="11607"/>
                  </a:cubicBezTo>
                  <a:cubicBezTo>
                    <a:pt x="2817" y="11532"/>
                    <a:pt x="2817" y="11457"/>
                    <a:pt x="2829" y="11381"/>
                  </a:cubicBezTo>
                  <a:close/>
                  <a:moveTo>
                    <a:pt x="4100" y="11481"/>
                  </a:moveTo>
                  <a:lnTo>
                    <a:pt x="4125" y="11494"/>
                  </a:lnTo>
                  <a:lnTo>
                    <a:pt x="4175" y="11494"/>
                  </a:lnTo>
                  <a:lnTo>
                    <a:pt x="4175" y="11670"/>
                  </a:lnTo>
                  <a:cubicBezTo>
                    <a:pt x="4074" y="11670"/>
                    <a:pt x="4100" y="11544"/>
                    <a:pt x="4100" y="11481"/>
                  </a:cubicBezTo>
                  <a:close/>
                  <a:moveTo>
                    <a:pt x="3293" y="11489"/>
                  </a:moveTo>
                  <a:cubicBezTo>
                    <a:pt x="3312" y="11489"/>
                    <a:pt x="3317" y="11503"/>
                    <a:pt x="3307" y="11532"/>
                  </a:cubicBezTo>
                  <a:cubicBezTo>
                    <a:pt x="3307" y="11532"/>
                    <a:pt x="3337" y="11492"/>
                    <a:pt x="3361" y="11492"/>
                  </a:cubicBezTo>
                  <a:cubicBezTo>
                    <a:pt x="3364" y="11492"/>
                    <a:pt x="3367" y="11492"/>
                    <a:pt x="3370" y="11494"/>
                  </a:cubicBezTo>
                  <a:cubicBezTo>
                    <a:pt x="3383" y="11506"/>
                    <a:pt x="3395" y="11532"/>
                    <a:pt x="3370" y="11532"/>
                  </a:cubicBezTo>
                  <a:cubicBezTo>
                    <a:pt x="3360" y="11526"/>
                    <a:pt x="3351" y="11524"/>
                    <a:pt x="3344" y="11524"/>
                  </a:cubicBezTo>
                  <a:cubicBezTo>
                    <a:pt x="3301" y="11524"/>
                    <a:pt x="3320" y="11612"/>
                    <a:pt x="3320" y="11645"/>
                  </a:cubicBezTo>
                  <a:lnTo>
                    <a:pt x="3320" y="11682"/>
                  </a:lnTo>
                  <a:cubicBezTo>
                    <a:pt x="3244" y="11682"/>
                    <a:pt x="3282" y="11557"/>
                    <a:pt x="3270" y="11494"/>
                  </a:cubicBezTo>
                  <a:cubicBezTo>
                    <a:pt x="3279" y="11491"/>
                    <a:pt x="3287" y="11489"/>
                    <a:pt x="3293" y="11489"/>
                  </a:cubicBezTo>
                  <a:close/>
                  <a:moveTo>
                    <a:pt x="3107" y="11456"/>
                  </a:moveTo>
                  <a:cubicBezTo>
                    <a:pt x="3111" y="11456"/>
                    <a:pt x="3115" y="11456"/>
                    <a:pt x="3119" y="11456"/>
                  </a:cubicBezTo>
                  <a:lnTo>
                    <a:pt x="3119" y="11494"/>
                  </a:lnTo>
                  <a:cubicBezTo>
                    <a:pt x="3122" y="11493"/>
                    <a:pt x="3124" y="11493"/>
                    <a:pt x="3127" y="11493"/>
                  </a:cubicBezTo>
                  <a:cubicBezTo>
                    <a:pt x="3216" y="11493"/>
                    <a:pt x="3216" y="11683"/>
                    <a:pt x="3127" y="11683"/>
                  </a:cubicBezTo>
                  <a:cubicBezTo>
                    <a:pt x="3124" y="11683"/>
                    <a:pt x="3122" y="11683"/>
                    <a:pt x="3119" y="11682"/>
                  </a:cubicBezTo>
                  <a:cubicBezTo>
                    <a:pt x="2972" y="11682"/>
                    <a:pt x="2968" y="11456"/>
                    <a:pt x="3107" y="11456"/>
                  </a:cubicBezTo>
                  <a:close/>
                  <a:moveTo>
                    <a:pt x="4528" y="11499"/>
                  </a:moveTo>
                  <a:cubicBezTo>
                    <a:pt x="4547" y="11499"/>
                    <a:pt x="4565" y="11502"/>
                    <a:pt x="4577" y="11506"/>
                  </a:cubicBezTo>
                  <a:cubicBezTo>
                    <a:pt x="4570" y="11521"/>
                    <a:pt x="4561" y="11525"/>
                    <a:pt x="4551" y="11525"/>
                  </a:cubicBezTo>
                  <a:cubicBezTo>
                    <a:pt x="4538" y="11525"/>
                    <a:pt x="4524" y="11518"/>
                    <a:pt x="4512" y="11518"/>
                  </a:cubicBezTo>
                  <a:cubicBezTo>
                    <a:pt x="4502" y="11518"/>
                    <a:pt x="4494" y="11523"/>
                    <a:pt x="4489" y="11544"/>
                  </a:cubicBezTo>
                  <a:cubicBezTo>
                    <a:pt x="4489" y="11569"/>
                    <a:pt x="4590" y="11582"/>
                    <a:pt x="4590" y="11632"/>
                  </a:cubicBezTo>
                  <a:cubicBezTo>
                    <a:pt x="4590" y="11671"/>
                    <a:pt x="4539" y="11687"/>
                    <a:pt x="4497" y="11687"/>
                  </a:cubicBezTo>
                  <a:cubicBezTo>
                    <a:pt x="4485" y="11687"/>
                    <a:pt x="4473" y="11685"/>
                    <a:pt x="4464" y="11682"/>
                  </a:cubicBezTo>
                  <a:lnTo>
                    <a:pt x="4464" y="11670"/>
                  </a:lnTo>
                  <a:cubicBezTo>
                    <a:pt x="4401" y="11645"/>
                    <a:pt x="4540" y="11657"/>
                    <a:pt x="4540" y="11645"/>
                  </a:cubicBezTo>
                  <a:cubicBezTo>
                    <a:pt x="4565" y="11594"/>
                    <a:pt x="4452" y="11594"/>
                    <a:pt x="4452" y="11544"/>
                  </a:cubicBezTo>
                  <a:cubicBezTo>
                    <a:pt x="4452" y="11511"/>
                    <a:pt x="4491" y="11499"/>
                    <a:pt x="4528" y="11499"/>
                  </a:cubicBezTo>
                  <a:close/>
                  <a:moveTo>
                    <a:pt x="3484" y="11493"/>
                  </a:moveTo>
                  <a:cubicBezTo>
                    <a:pt x="3530" y="11493"/>
                    <a:pt x="3577" y="11525"/>
                    <a:pt x="3584" y="11582"/>
                  </a:cubicBezTo>
                  <a:cubicBezTo>
                    <a:pt x="3584" y="11598"/>
                    <a:pt x="3561" y="11603"/>
                    <a:pt x="3531" y="11603"/>
                  </a:cubicBezTo>
                  <a:cubicBezTo>
                    <a:pt x="3492" y="11603"/>
                    <a:pt x="3442" y="11594"/>
                    <a:pt x="3420" y="11594"/>
                  </a:cubicBezTo>
                  <a:cubicBezTo>
                    <a:pt x="3430" y="11624"/>
                    <a:pt x="3455" y="11630"/>
                    <a:pt x="3483" y="11630"/>
                  </a:cubicBezTo>
                  <a:cubicBezTo>
                    <a:pt x="3505" y="11630"/>
                    <a:pt x="3529" y="11626"/>
                    <a:pt x="3548" y="11626"/>
                  </a:cubicBezTo>
                  <a:cubicBezTo>
                    <a:pt x="3566" y="11626"/>
                    <a:pt x="3580" y="11630"/>
                    <a:pt x="3584" y="11645"/>
                  </a:cubicBezTo>
                  <a:lnTo>
                    <a:pt x="3571" y="11682"/>
                  </a:lnTo>
                  <a:cubicBezTo>
                    <a:pt x="3558" y="11687"/>
                    <a:pt x="3544" y="11689"/>
                    <a:pt x="3528" y="11689"/>
                  </a:cubicBezTo>
                  <a:cubicBezTo>
                    <a:pt x="3454" y="11689"/>
                    <a:pt x="3364" y="11640"/>
                    <a:pt x="3395" y="11557"/>
                  </a:cubicBezTo>
                  <a:cubicBezTo>
                    <a:pt x="3412" y="11513"/>
                    <a:pt x="3448" y="11493"/>
                    <a:pt x="3484" y="11493"/>
                  </a:cubicBezTo>
                  <a:close/>
                  <a:moveTo>
                    <a:pt x="3645" y="11502"/>
                  </a:moveTo>
                  <a:cubicBezTo>
                    <a:pt x="3664" y="11502"/>
                    <a:pt x="3669" y="11516"/>
                    <a:pt x="3659" y="11544"/>
                  </a:cubicBezTo>
                  <a:cubicBezTo>
                    <a:pt x="3672" y="11544"/>
                    <a:pt x="3697" y="11519"/>
                    <a:pt x="3710" y="11519"/>
                  </a:cubicBezTo>
                  <a:cubicBezTo>
                    <a:pt x="3747" y="11519"/>
                    <a:pt x="3785" y="11532"/>
                    <a:pt x="3810" y="11544"/>
                  </a:cubicBezTo>
                  <a:cubicBezTo>
                    <a:pt x="3827" y="11540"/>
                    <a:pt x="3847" y="11533"/>
                    <a:pt x="3866" y="11529"/>
                  </a:cubicBezTo>
                  <a:lnTo>
                    <a:pt x="3866" y="11529"/>
                  </a:lnTo>
                  <a:lnTo>
                    <a:pt x="3861" y="11544"/>
                  </a:lnTo>
                  <a:cubicBezTo>
                    <a:pt x="3853" y="11542"/>
                    <a:pt x="3846" y="11541"/>
                    <a:pt x="3840" y="11541"/>
                  </a:cubicBezTo>
                  <a:cubicBezTo>
                    <a:pt x="3779" y="11541"/>
                    <a:pt x="3810" y="11649"/>
                    <a:pt x="3810" y="11695"/>
                  </a:cubicBezTo>
                  <a:cubicBezTo>
                    <a:pt x="3722" y="11695"/>
                    <a:pt x="3810" y="11544"/>
                    <a:pt x="3722" y="11544"/>
                  </a:cubicBezTo>
                  <a:cubicBezTo>
                    <a:pt x="3622" y="11544"/>
                    <a:pt x="3672" y="11657"/>
                    <a:pt x="3672" y="11695"/>
                  </a:cubicBezTo>
                  <a:cubicBezTo>
                    <a:pt x="3597" y="11695"/>
                    <a:pt x="3634" y="11569"/>
                    <a:pt x="3622" y="11506"/>
                  </a:cubicBezTo>
                  <a:cubicBezTo>
                    <a:pt x="3631" y="11503"/>
                    <a:pt x="3639" y="11502"/>
                    <a:pt x="3645" y="11502"/>
                  </a:cubicBezTo>
                  <a:close/>
                  <a:moveTo>
                    <a:pt x="6128" y="11676"/>
                  </a:moveTo>
                  <a:cubicBezTo>
                    <a:pt x="6129" y="11684"/>
                    <a:pt x="6129" y="11692"/>
                    <a:pt x="6129" y="11699"/>
                  </a:cubicBezTo>
                  <a:lnTo>
                    <a:pt x="6129" y="11699"/>
                  </a:lnTo>
                  <a:cubicBezTo>
                    <a:pt x="6130" y="11692"/>
                    <a:pt x="6129" y="11684"/>
                    <a:pt x="6128" y="11676"/>
                  </a:cubicBezTo>
                  <a:close/>
                  <a:moveTo>
                    <a:pt x="12625" y="11695"/>
                  </a:moveTo>
                  <a:cubicBezTo>
                    <a:pt x="12623" y="11695"/>
                    <a:pt x="12622" y="11697"/>
                    <a:pt x="12620" y="11701"/>
                  </a:cubicBezTo>
                  <a:lnTo>
                    <a:pt x="12620" y="11701"/>
                  </a:lnTo>
                  <a:cubicBezTo>
                    <a:pt x="12622" y="11699"/>
                    <a:pt x="12624" y="11697"/>
                    <a:pt x="12625" y="11695"/>
                  </a:cubicBezTo>
                  <a:close/>
                  <a:moveTo>
                    <a:pt x="3905" y="11529"/>
                  </a:moveTo>
                  <a:lnTo>
                    <a:pt x="3905" y="11529"/>
                  </a:lnTo>
                  <a:cubicBezTo>
                    <a:pt x="3923" y="11535"/>
                    <a:pt x="3936" y="11553"/>
                    <a:pt x="3936" y="11594"/>
                  </a:cubicBezTo>
                  <a:lnTo>
                    <a:pt x="3936" y="11708"/>
                  </a:lnTo>
                  <a:cubicBezTo>
                    <a:pt x="3874" y="11666"/>
                    <a:pt x="3930" y="11575"/>
                    <a:pt x="3905" y="11529"/>
                  </a:cubicBezTo>
                  <a:close/>
                  <a:moveTo>
                    <a:pt x="4602" y="11544"/>
                  </a:moveTo>
                  <a:cubicBezTo>
                    <a:pt x="4696" y="11544"/>
                    <a:pt x="4616" y="11652"/>
                    <a:pt x="4674" y="11688"/>
                  </a:cubicBezTo>
                  <a:lnTo>
                    <a:pt x="4674" y="11688"/>
                  </a:lnTo>
                  <a:lnTo>
                    <a:pt x="4653" y="11720"/>
                  </a:lnTo>
                  <a:cubicBezTo>
                    <a:pt x="4602" y="11682"/>
                    <a:pt x="4615" y="11594"/>
                    <a:pt x="4602" y="11544"/>
                  </a:cubicBezTo>
                  <a:close/>
                  <a:moveTo>
                    <a:pt x="12136" y="11436"/>
                  </a:moveTo>
                  <a:cubicBezTo>
                    <a:pt x="12184" y="11436"/>
                    <a:pt x="12225" y="11472"/>
                    <a:pt x="12235" y="11532"/>
                  </a:cubicBezTo>
                  <a:cubicBezTo>
                    <a:pt x="12235" y="11552"/>
                    <a:pt x="12239" y="11573"/>
                    <a:pt x="12245" y="11592"/>
                  </a:cubicBezTo>
                  <a:lnTo>
                    <a:pt x="12245" y="11592"/>
                  </a:lnTo>
                  <a:cubicBezTo>
                    <a:pt x="12238" y="11561"/>
                    <a:pt x="12235" y="11530"/>
                    <a:pt x="12235" y="11506"/>
                  </a:cubicBezTo>
                  <a:cubicBezTo>
                    <a:pt x="12243" y="11505"/>
                    <a:pt x="12250" y="11505"/>
                    <a:pt x="12255" y="11505"/>
                  </a:cubicBezTo>
                  <a:cubicBezTo>
                    <a:pt x="12327" y="11505"/>
                    <a:pt x="12277" y="11573"/>
                    <a:pt x="12323" y="11620"/>
                  </a:cubicBezTo>
                  <a:lnTo>
                    <a:pt x="12298" y="11657"/>
                  </a:lnTo>
                  <a:cubicBezTo>
                    <a:pt x="12305" y="11664"/>
                    <a:pt x="12327" y="11675"/>
                    <a:pt x="12346" y="11675"/>
                  </a:cubicBezTo>
                  <a:cubicBezTo>
                    <a:pt x="12361" y="11675"/>
                    <a:pt x="12374" y="11667"/>
                    <a:pt x="12374" y="11645"/>
                  </a:cubicBezTo>
                  <a:lnTo>
                    <a:pt x="12361" y="11532"/>
                  </a:lnTo>
                  <a:lnTo>
                    <a:pt x="12361" y="11532"/>
                  </a:lnTo>
                  <a:cubicBezTo>
                    <a:pt x="12424" y="11544"/>
                    <a:pt x="12411" y="11657"/>
                    <a:pt x="12424" y="11720"/>
                  </a:cubicBezTo>
                  <a:cubicBezTo>
                    <a:pt x="12386" y="11720"/>
                    <a:pt x="12374" y="11708"/>
                    <a:pt x="12386" y="11682"/>
                  </a:cubicBezTo>
                  <a:cubicBezTo>
                    <a:pt x="12370" y="11682"/>
                    <a:pt x="12347" y="11699"/>
                    <a:pt x="12323" y="11699"/>
                  </a:cubicBezTo>
                  <a:cubicBezTo>
                    <a:pt x="12311" y="11699"/>
                    <a:pt x="12298" y="11695"/>
                    <a:pt x="12286" y="11682"/>
                  </a:cubicBezTo>
                  <a:cubicBezTo>
                    <a:pt x="12274" y="11671"/>
                    <a:pt x="12265" y="11654"/>
                    <a:pt x="12258" y="11635"/>
                  </a:cubicBezTo>
                  <a:lnTo>
                    <a:pt x="12258" y="11635"/>
                  </a:lnTo>
                  <a:cubicBezTo>
                    <a:pt x="12250" y="11645"/>
                    <a:pt x="12257" y="11645"/>
                    <a:pt x="12223" y="11645"/>
                  </a:cubicBezTo>
                  <a:lnTo>
                    <a:pt x="12257" y="11633"/>
                  </a:lnTo>
                  <a:lnTo>
                    <a:pt x="12257" y="11633"/>
                  </a:lnTo>
                  <a:cubicBezTo>
                    <a:pt x="12257" y="11634"/>
                    <a:pt x="12257" y="11635"/>
                    <a:pt x="12258" y="11635"/>
                  </a:cubicBezTo>
                  <a:lnTo>
                    <a:pt x="12258" y="11635"/>
                  </a:lnTo>
                  <a:cubicBezTo>
                    <a:pt x="12258" y="11634"/>
                    <a:pt x="12259" y="11633"/>
                    <a:pt x="12261" y="11632"/>
                  </a:cubicBezTo>
                  <a:lnTo>
                    <a:pt x="12261" y="11632"/>
                  </a:lnTo>
                  <a:lnTo>
                    <a:pt x="12257" y="11633"/>
                  </a:lnTo>
                  <a:lnTo>
                    <a:pt x="12257" y="11633"/>
                  </a:lnTo>
                  <a:cubicBezTo>
                    <a:pt x="12257" y="11633"/>
                    <a:pt x="12256" y="11633"/>
                    <a:pt x="12256" y="11632"/>
                  </a:cubicBezTo>
                  <a:lnTo>
                    <a:pt x="12256" y="11632"/>
                  </a:lnTo>
                  <a:cubicBezTo>
                    <a:pt x="12219" y="11631"/>
                    <a:pt x="12174" y="11619"/>
                    <a:pt x="12210" y="11607"/>
                  </a:cubicBezTo>
                  <a:cubicBezTo>
                    <a:pt x="12193" y="11607"/>
                    <a:pt x="12177" y="11618"/>
                    <a:pt x="12156" y="11618"/>
                  </a:cubicBezTo>
                  <a:cubicBezTo>
                    <a:pt x="12146" y="11618"/>
                    <a:pt x="12135" y="11615"/>
                    <a:pt x="12122" y="11607"/>
                  </a:cubicBezTo>
                  <a:cubicBezTo>
                    <a:pt x="12046" y="11552"/>
                    <a:pt x="12112" y="11517"/>
                    <a:pt x="12172" y="11517"/>
                  </a:cubicBezTo>
                  <a:cubicBezTo>
                    <a:pt x="12181" y="11517"/>
                    <a:pt x="12190" y="11517"/>
                    <a:pt x="12198" y="11519"/>
                  </a:cubicBezTo>
                  <a:cubicBezTo>
                    <a:pt x="12198" y="11443"/>
                    <a:pt x="12110" y="11494"/>
                    <a:pt x="12097" y="11443"/>
                  </a:cubicBezTo>
                  <a:cubicBezTo>
                    <a:pt x="12110" y="11438"/>
                    <a:pt x="12123" y="11436"/>
                    <a:pt x="12136" y="11436"/>
                  </a:cubicBezTo>
                  <a:close/>
                  <a:moveTo>
                    <a:pt x="4753" y="11544"/>
                  </a:moveTo>
                  <a:cubicBezTo>
                    <a:pt x="4816" y="11544"/>
                    <a:pt x="4791" y="11620"/>
                    <a:pt x="4791" y="11670"/>
                  </a:cubicBezTo>
                  <a:lnTo>
                    <a:pt x="4791" y="11720"/>
                  </a:lnTo>
                  <a:cubicBezTo>
                    <a:pt x="4784" y="11724"/>
                    <a:pt x="4779" y="11725"/>
                    <a:pt x="4774" y="11725"/>
                  </a:cubicBezTo>
                  <a:cubicBezTo>
                    <a:pt x="4760" y="11725"/>
                    <a:pt x="4753" y="11713"/>
                    <a:pt x="4753" y="11695"/>
                  </a:cubicBezTo>
                  <a:cubicBezTo>
                    <a:pt x="4753" y="11684"/>
                    <a:pt x="4750" y="11680"/>
                    <a:pt x="4744" y="11680"/>
                  </a:cubicBezTo>
                  <a:cubicBezTo>
                    <a:pt x="4743" y="11680"/>
                    <a:pt x="4741" y="11681"/>
                    <a:pt x="4739" y="11681"/>
                  </a:cubicBezTo>
                  <a:lnTo>
                    <a:pt x="4739" y="11681"/>
                  </a:lnTo>
                  <a:cubicBezTo>
                    <a:pt x="4759" y="11649"/>
                    <a:pt x="4753" y="11579"/>
                    <a:pt x="4753" y="11544"/>
                  </a:cubicBezTo>
                  <a:close/>
                  <a:moveTo>
                    <a:pt x="5659" y="11544"/>
                  </a:moveTo>
                  <a:cubicBezTo>
                    <a:pt x="5781" y="11544"/>
                    <a:pt x="5808" y="11733"/>
                    <a:pt x="5683" y="11733"/>
                  </a:cubicBezTo>
                  <a:cubicBezTo>
                    <a:pt x="5680" y="11733"/>
                    <a:pt x="5676" y="11733"/>
                    <a:pt x="5671" y="11733"/>
                  </a:cubicBezTo>
                  <a:cubicBezTo>
                    <a:pt x="5533" y="11733"/>
                    <a:pt x="5520" y="11557"/>
                    <a:pt x="5659" y="11557"/>
                  </a:cubicBezTo>
                  <a:lnTo>
                    <a:pt x="5659" y="11544"/>
                  </a:lnTo>
                  <a:close/>
                  <a:moveTo>
                    <a:pt x="4200" y="11481"/>
                  </a:moveTo>
                  <a:cubicBezTo>
                    <a:pt x="4238" y="11481"/>
                    <a:pt x="4250" y="11481"/>
                    <a:pt x="4238" y="11519"/>
                  </a:cubicBezTo>
                  <a:cubicBezTo>
                    <a:pt x="4277" y="11519"/>
                    <a:pt x="4307" y="11494"/>
                    <a:pt x="4339" y="11494"/>
                  </a:cubicBezTo>
                  <a:cubicBezTo>
                    <a:pt x="4358" y="11494"/>
                    <a:pt x="4378" y="11503"/>
                    <a:pt x="4401" y="11532"/>
                  </a:cubicBezTo>
                  <a:cubicBezTo>
                    <a:pt x="4452" y="11594"/>
                    <a:pt x="4401" y="11682"/>
                    <a:pt x="4326" y="11682"/>
                  </a:cubicBezTo>
                  <a:cubicBezTo>
                    <a:pt x="4288" y="11682"/>
                    <a:pt x="4276" y="11645"/>
                    <a:pt x="4263" y="11645"/>
                  </a:cubicBezTo>
                  <a:lnTo>
                    <a:pt x="4263" y="11745"/>
                  </a:lnTo>
                  <a:cubicBezTo>
                    <a:pt x="4188" y="11745"/>
                    <a:pt x="4213" y="11557"/>
                    <a:pt x="4200" y="11481"/>
                  </a:cubicBezTo>
                  <a:close/>
                  <a:moveTo>
                    <a:pt x="4870" y="11552"/>
                  </a:moveTo>
                  <a:cubicBezTo>
                    <a:pt x="4885" y="11552"/>
                    <a:pt x="4892" y="11566"/>
                    <a:pt x="4892" y="11594"/>
                  </a:cubicBezTo>
                  <a:lnTo>
                    <a:pt x="4905" y="11594"/>
                  </a:lnTo>
                  <a:cubicBezTo>
                    <a:pt x="4882" y="11631"/>
                    <a:pt x="4893" y="11712"/>
                    <a:pt x="4904" y="11745"/>
                  </a:cubicBezTo>
                  <a:cubicBezTo>
                    <a:pt x="4829" y="11745"/>
                    <a:pt x="4854" y="11620"/>
                    <a:pt x="4854" y="11557"/>
                  </a:cubicBezTo>
                  <a:cubicBezTo>
                    <a:pt x="4860" y="11554"/>
                    <a:pt x="4866" y="11552"/>
                    <a:pt x="4870" y="11552"/>
                  </a:cubicBezTo>
                  <a:close/>
                  <a:moveTo>
                    <a:pt x="5847" y="11469"/>
                  </a:moveTo>
                  <a:lnTo>
                    <a:pt x="5860" y="11745"/>
                  </a:lnTo>
                  <a:cubicBezTo>
                    <a:pt x="5785" y="11745"/>
                    <a:pt x="5810" y="11544"/>
                    <a:pt x="5797" y="11481"/>
                  </a:cubicBezTo>
                  <a:lnTo>
                    <a:pt x="5810" y="11469"/>
                  </a:lnTo>
                  <a:close/>
                  <a:moveTo>
                    <a:pt x="5055" y="11598"/>
                  </a:moveTo>
                  <a:cubicBezTo>
                    <a:pt x="5058" y="11598"/>
                    <a:pt x="5061" y="11601"/>
                    <a:pt x="5068" y="11607"/>
                  </a:cubicBezTo>
                  <a:lnTo>
                    <a:pt x="5093" y="11607"/>
                  </a:lnTo>
                  <a:cubicBezTo>
                    <a:pt x="5156" y="11620"/>
                    <a:pt x="5156" y="11657"/>
                    <a:pt x="5168" y="11770"/>
                  </a:cubicBezTo>
                  <a:cubicBezTo>
                    <a:pt x="5080" y="11770"/>
                    <a:pt x="5168" y="11632"/>
                    <a:pt x="5080" y="11620"/>
                  </a:cubicBezTo>
                  <a:lnTo>
                    <a:pt x="5043" y="11620"/>
                  </a:lnTo>
                  <a:cubicBezTo>
                    <a:pt x="5038" y="11613"/>
                    <a:pt x="5036" y="11610"/>
                    <a:pt x="5034" y="11610"/>
                  </a:cubicBezTo>
                  <a:lnTo>
                    <a:pt x="5034" y="11610"/>
                  </a:lnTo>
                  <a:cubicBezTo>
                    <a:pt x="5026" y="11610"/>
                    <a:pt x="5045" y="11676"/>
                    <a:pt x="5055" y="11708"/>
                  </a:cubicBezTo>
                  <a:lnTo>
                    <a:pt x="5030" y="11745"/>
                  </a:lnTo>
                  <a:cubicBezTo>
                    <a:pt x="4965" y="11745"/>
                    <a:pt x="4993" y="11662"/>
                    <a:pt x="4979" y="11607"/>
                  </a:cubicBezTo>
                  <a:lnTo>
                    <a:pt x="5043" y="11607"/>
                  </a:lnTo>
                  <a:cubicBezTo>
                    <a:pt x="5049" y="11601"/>
                    <a:pt x="5052" y="11598"/>
                    <a:pt x="5055" y="11598"/>
                  </a:cubicBezTo>
                  <a:close/>
                  <a:moveTo>
                    <a:pt x="12701" y="11557"/>
                  </a:moveTo>
                  <a:lnTo>
                    <a:pt x="12701" y="11557"/>
                  </a:lnTo>
                  <a:cubicBezTo>
                    <a:pt x="12789" y="11569"/>
                    <a:pt x="12713" y="11695"/>
                    <a:pt x="12789" y="11720"/>
                  </a:cubicBezTo>
                  <a:cubicBezTo>
                    <a:pt x="12799" y="11725"/>
                    <a:pt x="12808" y="11727"/>
                    <a:pt x="12814" y="11727"/>
                  </a:cubicBezTo>
                  <a:cubicBezTo>
                    <a:pt x="12866" y="11727"/>
                    <a:pt x="12826" y="11615"/>
                    <a:pt x="12826" y="11582"/>
                  </a:cubicBezTo>
                  <a:lnTo>
                    <a:pt x="12826" y="11582"/>
                  </a:lnTo>
                  <a:cubicBezTo>
                    <a:pt x="12889" y="11594"/>
                    <a:pt x="12877" y="11708"/>
                    <a:pt x="12889" y="11770"/>
                  </a:cubicBezTo>
                  <a:cubicBezTo>
                    <a:pt x="12852" y="11770"/>
                    <a:pt x="12852" y="11758"/>
                    <a:pt x="12852" y="11733"/>
                  </a:cubicBezTo>
                  <a:cubicBezTo>
                    <a:pt x="12830" y="11733"/>
                    <a:pt x="12836" y="11760"/>
                    <a:pt x="12807" y="11760"/>
                  </a:cubicBezTo>
                  <a:cubicBezTo>
                    <a:pt x="12802" y="11760"/>
                    <a:pt x="12796" y="11760"/>
                    <a:pt x="12789" y="11758"/>
                  </a:cubicBezTo>
                  <a:cubicBezTo>
                    <a:pt x="12701" y="11733"/>
                    <a:pt x="12713" y="11632"/>
                    <a:pt x="12701" y="11557"/>
                  </a:cubicBezTo>
                  <a:close/>
                  <a:moveTo>
                    <a:pt x="5458" y="11506"/>
                  </a:moveTo>
                  <a:cubicBezTo>
                    <a:pt x="5533" y="11506"/>
                    <a:pt x="5508" y="11708"/>
                    <a:pt x="5520" y="11770"/>
                  </a:cubicBezTo>
                  <a:cubicBezTo>
                    <a:pt x="5470" y="11733"/>
                    <a:pt x="5495" y="11708"/>
                    <a:pt x="5483" y="11695"/>
                  </a:cubicBezTo>
                  <a:lnTo>
                    <a:pt x="5483" y="11695"/>
                  </a:lnTo>
                  <a:lnTo>
                    <a:pt x="5458" y="11733"/>
                  </a:lnTo>
                  <a:cubicBezTo>
                    <a:pt x="5443" y="11763"/>
                    <a:pt x="5421" y="11775"/>
                    <a:pt x="5399" y="11775"/>
                  </a:cubicBezTo>
                  <a:cubicBezTo>
                    <a:pt x="5346" y="11775"/>
                    <a:pt x="5289" y="11707"/>
                    <a:pt x="5307" y="11645"/>
                  </a:cubicBezTo>
                  <a:cubicBezTo>
                    <a:pt x="5317" y="11596"/>
                    <a:pt x="5337" y="11582"/>
                    <a:pt x="5361" y="11582"/>
                  </a:cubicBezTo>
                  <a:cubicBezTo>
                    <a:pt x="5392" y="11582"/>
                    <a:pt x="5429" y="11607"/>
                    <a:pt x="5458" y="11607"/>
                  </a:cubicBezTo>
                  <a:lnTo>
                    <a:pt x="5458" y="11506"/>
                  </a:lnTo>
                  <a:close/>
                  <a:moveTo>
                    <a:pt x="6452" y="11598"/>
                  </a:moveTo>
                  <a:cubicBezTo>
                    <a:pt x="6468" y="11598"/>
                    <a:pt x="6486" y="11601"/>
                    <a:pt x="6501" y="11607"/>
                  </a:cubicBezTo>
                  <a:cubicBezTo>
                    <a:pt x="6498" y="11626"/>
                    <a:pt x="6489" y="11631"/>
                    <a:pt x="6480" y="11631"/>
                  </a:cubicBezTo>
                  <a:cubicBezTo>
                    <a:pt x="6466" y="11631"/>
                    <a:pt x="6449" y="11621"/>
                    <a:pt x="6435" y="11621"/>
                  </a:cubicBezTo>
                  <a:cubicBezTo>
                    <a:pt x="6425" y="11621"/>
                    <a:pt x="6417" y="11626"/>
                    <a:pt x="6413" y="11645"/>
                  </a:cubicBezTo>
                  <a:cubicBezTo>
                    <a:pt x="6413" y="11670"/>
                    <a:pt x="6501" y="11695"/>
                    <a:pt x="6501" y="11708"/>
                  </a:cubicBezTo>
                  <a:cubicBezTo>
                    <a:pt x="6535" y="11768"/>
                    <a:pt x="6493" y="11793"/>
                    <a:pt x="6450" y="11793"/>
                  </a:cubicBezTo>
                  <a:cubicBezTo>
                    <a:pt x="6413" y="11793"/>
                    <a:pt x="6376" y="11774"/>
                    <a:pt x="6388" y="11745"/>
                  </a:cubicBezTo>
                  <a:lnTo>
                    <a:pt x="6388" y="11745"/>
                  </a:lnTo>
                  <a:lnTo>
                    <a:pt x="6438" y="11758"/>
                  </a:lnTo>
                  <a:cubicBezTo>
                    <a:pt x="6446" y="11759"/>
                    <a:pt x="6452" y="11759"/>
                    <a:pt x="6458" y="11759"/>
                  </a:cubicBezTo>
                  <a:cubicBezTo>
                    <a:pt x="6532" y="11759"/>
                    <a:pt x="6401" y="11682"/>
                    <a:pt x="6401" y="11682"/>
                  </a:cubicBezTo>
                  <a:cubicBezTo>
                    <a:pt x="6363" y="11626"/>
                    <a:pt x="6403" y="11598"/>
                    <a:pt x="6452" y="11598"/>
                  </a:cubicBezTo>
                  <a:close/>
                  <a:moveTo>
                    <a:pt x="12516" y="11541"/>
                  </a:moveTo>
                  <a:cubicBezTo>
                    <a:pt x="12546" y="11541"/>
                    <a:pt x="12579" y="11569"/>
                    <a:pt x="12613" y="11569"/>
                  </a:cubicBezTo>
                  <a:lnTo>
                    <a:pt x="12613" y="11544"/>
                  </a:lnTo>
                  <a:cubicBezTo>
                    <a:pt x="12663" y="11544"/>
                    <a:pt x="12701" y="11720"/>
                    <a:pt x="12663" y="11758"/>
                  </a:cubicBezTo>
                  <a:lnTo>
                    <a:pt x="12650" y="11770"/>
                  </a:lnTo>
                  <a:cubicBezTo>
                    <a:pt x="12634" y="11787"/>
                    <a:pt x="12601" y="11796"/>
                    <a:pt x="12571" y="11796"/>
                  </a:cubicBezTo>
                  <a:cubicBezTo>
                    <a:pt x="12532" y="11796"/>
                    <a:pt x="12498" y="11781"/>
                    <a:pt x="12512" y="11745"/>
                  </a:cubicBezTo>
                  <a:lnTo>
                    <a:pt x="12512" y="11745"/>
                  </a:lnTo>
                  <a:cubicBezTo>
                    <a:pt x="12535" y="11763"/>
                    <a:pt x="12553" y="11769"/>
                    <a:pt x="12567" y="11769"/>
                  </a:cubicBezTo>
                  <a:cubicBezTo>
                    <a:pt x="12605" y="11769"/>
                    <a:pt x="12613" y="11719"/>
                    <a:pt x="12620" y="11701"/>
                  </a:cubicBezTo>
                  <a:lnTo>
                    <a:pt x="12620" y="11701"/>
                  </a:lnTo>
                  <a:cubicBezTo>
                    <a:pt x="12610" y="11713"/>
                    <a:pt x="12597" y="11718"/>
                    <a:pt x="12583" y="11718"/>
                  </a:cubicBezTo>
                  <a:cubicBezTo>
                    <a:pt x="12523" y="11718"/>
                    <a:pt x="12445" y="11628"/>
                    <a:pt x="12474" y="11569"/>
                  </a:cubicBezTo>
                  <a:cubicBezTo>
                    <a:pt x="12487" y="11548"/>
                    <a:pt x="12501" y="11541"/>
                    <a:pt x="12516" y="11541"/>
                  </a:cubicBezTo>
                  <a:close/>
                  <a:moveTo>
                    <a:pt x="5985" y="11581"/>
                  </a:moveTo>
                  <a:cubicBezTo>
                    <a:pt x="5990" y="11581"/>
                    <a:pt x="5994" y="11581"/>
                    <a:pt x="5998" y="11582"/>
                  </a:cubicBezTo>
                  <a:lnTo>
                    <a:pt x="6023" y="11582"/>
                  </a:lnTo>
                  <a:cubicBezTo>
                    <a:pt x="6084" y="11582"/>
                    <a:pt x="6122" y="11629"/>
                    <a:pt x="6128" y="11676"/>
                  </a:cubicBezTo>
                  <a:lnTo>
                    <a:pt x="6128" y="11676"/>
                  </a:lnTo>
                  <a:cubicBezTo>
                    <a:pt x="6128" y="11660"/>
                    <a:pt x="6127" y="11645"/>
                    <a:pt x="6124" y="11632"/>
                  </a:cubicBezTo>
                  <a:cubicBezTo>
                    <a:pt x="6133" y="11629"/>
                    <a:pt x="6141" y="11627"/>
                    <a:pt x="6148" y="11627"/>
                  </a:cubicBezTo>
                  <a:cubicBezTo>
                    <a:pt x="6166" y="11627"/>
                    <a:pt x="6171" y="11642"/>
                    <a:pt x="6162" y="11670"/>
                  </a:cubicBezTo>
                  <a:cubicBezTo>
                    <a:pt x="6162" y="11670"/>
                    <a:pt x="6202" y="11630"/>
                    <a:pt x="6219" y="11630"/>
                  </a:cubicBezTo>
                  <a:cubicBezTo>
                    <a:pt x="6221" y="11630"/>
                    <a:pt x="6223" y="11631"/>
                    <a:pt x="6225" y="11632"/>
                  </a:cubicBezTo>
                  <a:cubicBezTo>
                    <a:pt x="6237" y="11645"/>
                    <a:pt x="6250" y="11657"/>
                    <a:pt x="6225" y="11657"/>
                  </a:cubicBezTo>
                  <a:cubicBezTo>
                    <a:pt x="6217" y="11652"/>
                    <a:pt x="6210" y="11650"/>
                    <a:pt x="6205" y="11650"/>
                  </a:cubicBezTo>
                  <a:cubicBezTo>
                    <a:pt x="6171" y="11650"/>
                    <a:pt x="6201" y="11750"/>
                    <a:pt x="6212" y="11783"/>
                  </a:cubicBezTo>
                  <a:lnTo>
                    <a:pt x="6187" y="11808"/>
                  </a:lnTo>
                  <a:cubicBezTo>
                    <a:pt x="6135" y="11808"/>
                    <a:pt x="6131" y="11754"/>
                    <a:pt x="6129" y="11699"/>
                  </a:cubicBezTo>
                  <a:lnTo>
                    <a:pt x="6129" y="11699"/>
                  </a:lnTo>
                  <a:cubicBezTo>
                    <a:pt x="6126" y="11738"/>
                    <a:pt x="6100" y="11771"/>
                    <a:pt x="6048" y="11771"/>
                  </a:cubicBezTo>
                  <a:cubicBezTo>
                    <a:pt x="6044" y="11771"/>
                    <a:pt x="6040" y="11771"/>
                    <a:pt x="6036" y="11770"/>
                  </a:cubicBezTo>
                  <a:cubicBezTo>
                    <a:pt x="5902" y="11758"/>
                    <a:pt x="5863" y="11581"/>
                    <a:pt x="5985" y="11581"/>
                  </a:cubicBezTo>
                  <a:close/>
                  <a:moveTo>
                    <a:pt x="12984" y="11610"/>
                  </a:moveTo>
                  <a:cubicBezTo>
                    <a:pt x="13038" y="11610"/>
                    <a:pt x="13090" y="11680"/>
                    <a:pt x="13090" y="11733"/>
                  </a:cubicBezTo>
                  <a:lnTo>
                    <a:pt x="12952" y="11708"/>
                  </a:lnTo>
                  <a:lnTo>
                    <a:pt x="12952" y="11708"/>
                  </a:lnTo>
                  <a:cubicBezTo>
                    <a:pt x="12965" y="11796"/>
                    <a:pt x="13065" y="11745"/>
                    <a:pt x="13090" y="11808"/>
                  </a:cubicBezTo>
                  <a:lnTo>
                    <a:pt x="13028" y="11808"/>
                  </a:lnTo>
                  <a:cubicBezTo>
                    <a:pt x="12965" y="11783"/>
                    <a:pt x="12877" y="11670"/>
                    <a:pt x="12952" y="11620"/>
                  </a:cubicBezTo>
                  <a:cubicBezTo>
                    <a:pt x="12963" y="11613"/>
                    <a:pt x="12973" y="11610"/>
                    <a:pt x="12984" y="11610"/>
                  </a:cubicBezTo>
                  <a:close/>
                  <a:moveTo>
                    <a:pt x="6955" y="11639"/>
                  </a:moveTo>
                  <a:cubicBezTo>
                    <a:pt x="7038" y="11639"/>
                    <a:pt x="7032" y="11771"/>
                    <a:pt x="7042" y="11833"/>
                  </a:cubicBezTo>
                  <a:cubicBezTo>
                    <a:pt x="7035" y="11837"/>
                    <a:pt x="7029" y="11838"/>
                    <a:pt x="7024" y="11838"/>
                  </a:cubicBezTo>
                  <a:cubicBezTo>
                    <a:pt x="7011" y="11838"/>
                    <a:pt x="7004" y="11827"/>
                    <a:pt x="7004" y="11808"/>
                  </a:cubicBezTo>
                  <a:cubicBezTo>
                    <a:pt x="6979" y="11808"/>
                    <a:pt x="6979" y="11833"/>
                    <a:pt x="6941" y="11833"/>
                  </a:cubicBezTo>
                  <a:cubicBezTo>
                    <a:pt x="6834" y="11833"/>
                    <a:pt x="6897" y="11719"/>
                    <a:pt x="6979" y="11719"/>
                  </a:cubicBezTo>
                  <a:cubicBezTo>
                    <a:pt x="6983" y="11719"/>
                    <a:pt x="6988" y="11720"/>
                    <a:pt x="6992" y="11720"/>
                  </a:cubicBezTo>
                  <a:lnTo>
                    <a:pt x="7004" y="11720"/>
                  </a:lnTo>
                  <a:cubicBezTo>
                    <a:pt x="7004" y="11682"/>
                    <a:pt x="6979" y="11679"/>
                    <a:pt x="6952" y="11679"/>
                  </a:cubicBezTo>
                  <a:cubicBezTo>
                    <a:pt x="6947" y="11679"/>
                    <a:pt x="6942" y="11679"/>
                    <a:pt x="6936" y="11679"/>
                  </a:cubicBezTo>
                  <a:cubicBezTo>
                    <a:pt x="6915" y="11679"/>
                    <a:pt x="6896" y="11677"/>
                    <a:pt x="6891" y="11657"/>
                  </a:cubicBezTo>
                  <a:cubicBezTo>
                    <a:pt x="6917" y="11644"/>
                    <a:pt x="6938" y="11639"/>
                    <a:pt x="6955" y="11639"/>
                  </a:cubicBezTo>
                  <a:close/>
                  <a:moveTo>
                    <a:pt x="6552" y="11654"/>
                  </a:moveTo>
                  <a:cubicBezTo>
                    <a:pt x="6622" y="11654"/>
                    <a:pt x="6602" y="11751"/>
                    <a:pt x="6602" y="11808"/>
                  </a:cubicBezTo>
                  <a:lnTo>
                    <a:pt x="6577" y="11846"/>
                  </a:lnTo>
                  <a:cubicBezTo>
                    <a:pt x="6514" y="11846"/>
                    <a:pt x="6526" y="11720"/>
                    <a:pt x="6526" y="11657"/>
                  </a:cubicBezTo>
                  <a:cubicBezTo>
                    <a:pt x="6536" y="11655"/>
                    <a:pt x="6545" y="11654"/>
                    <a:pt x="6552" y="11654"/>
                  </a:cubicBezTo>
                  <a:close/>
                  <a:moveTo>
                    <a:pt x="6673" y="11579"/>
                  </a:moveTo>
                  <a:cubicBezTo>
                    <a:pt x="6678" y="11579"/>
                    <a:pt x="6684" y="11580"/>
                    <a:pt x="6690" y="11582"/>
                  </a:cubicBezTo>
                  <a:lnTo>
                    <a:pt x="6690" y="11607"/>
                  </a:lnTo>
                  <a:cubicBezTo>
                    <a:pt x="6690" y="11657"/>
                    <a:pt x="6706" y="11660"/>
                    <a:pt x="6721" y="11660"/>
                  </a:cubicBezTo>
                  <a:cubicBezTo>
                    <a:pt x="6724" y="11660"/>
                    <a:pt x="6726" y="11660"/>
                    <a:pt x="6728" y="11660"/>
                  </a:cubicBezTo>
                  <a:cubicBezTo>
                    <a:pt x="6741" y="11660"/>
                    <a:pt x="6753" y="11663"/>
                    <a:pt x="6753" y="11695"/>
                  </a:cubicBezTo>
                  <a:cubicBezTo>
                    <a:pt x="6746" y="11694"/>
                    <a:pt x="6739" y="11694"/>
                    <a:pt x="6733" y="11694"/>
                  </a:cubicBezTo>
                  <a:cubicBezTo>
                    <a:pt x="6603" y="11694"/>
                    <a:pt x="6753" y="11822"/>
                    <a:pt x="6765" y="11846"/>
                  </a:cubicBezTo>
                  <a:cubicBezTo>
                    <a:pt x="6752" y="11849"/>
                    <a:pt x="6740" y="11851"/>
                    <a:pt x="6730" y="11851"/>
                  </a:cubicBezTo>
                  <a:cubicBezTo>
                    <a:pt x="6631" y="11851"/>
                    <a:pt x="6707" y="11694"/>
                    <a:pt x="6627" y="11682"/>
                  </a:cubicBezTo>
                  <a:cubicBezTo>
                    <a:pt x="6618" y="11664"/>
                    <a:pt x="6622" y="11652"/>
                    <a:pt x="6635" y="11652"/>
                  </a:cubicBezTo>
                  <a:cubicBezTo>
                    <a:pt x="6640" y="11652"/>
                    <a:pt x="6645" y="11654"/>
                    <a:pt x="6652" y="11657"/>
                  </a:cubicBezTo>
                  <a:cubicBezTo>
                    <a:pt x="6642" y="11605"/>
                    <a:pt x="6649" y="11579"/>
                    <a:pt x="6673" y="11579"/>
                  </a:cubicBezTo>
                  <a:close/>
                  <a:moveTo>
                    <a:pt x="7527" y="11691"/>
                  </a:moveTo>
                  <a:cubicBezTo>
                    <a:pt x="7580" y="11691"/>
                    <a:pt x="7630" y="11750"/>
                    <a:pt x="7620" y="11808"/>
                  </a:cubicBezTo>
                  <a:lnTo>
                    <a:pt x="7482" y="11796"/>
                  </a:lnTo>
                  <a:lnTo>
                    <a:pt x="7482" y="11796"/>
                  </a:lnTo>
                  <a:cubicBezTo>
                    <a:pt x="7482" y="11896"/>
                    <a:pt x="7595" y="11821"/>
                    <a:pt x="7620" y="11884"/>
                  </a:cubicBezTo>
                  <a:lnTo>
                    <a:pt x="7558" y="11884"/>
                  </a:lnTo>
                  <a:cubicBezTo>
                    <a:pt x="7470" y="11884"/>
                    <a:pt x="7394" y="11770"/>
                    <a:pt x="7482" y="11708"/>
                  </a:cubicBezTo>
                  <a:cubicBezTo>
                    <a:pt x="7496" y="11696"/>
                    <a:pt x="7512" y="11691"/>
                    <a:pt x="7527" y="11691"/>
                  </a:cubicBezTo>
                  <a:close/>
                  <a:moveTo>
                    <a:pt x="8619" y="11880"/>
                  </a:moveTo>
                  <a:lnTo>
                    <a:pt x="8614" y="11896"/>
                  </a:lnTo>
                  <a:cubicBezTo>
                    <a:pt x="8614" y="11890"/>
                    <a:pt x="8616" y="11885"/>
                    <a:pt x="8619" y="11880"/>
                  </a:cubicBezTo>
                  <a:close/>
                  <a:moveTo>
                    <a:pt x="7708" y="11670"/>
                  </a:moveTo>
                  <a:cubicBezTo>
                    <a:pt x="7708" y="11714"/>
                    <a:pt x="7724" y="11717"/>
                    <a:pt x="7740" y="11717"/>
                  </a:cubicBezTo>
                  <a:cubicBezTo>
                    <a:pt x="7743" y="11717"/>
                    <a:pt x="7745" y="11717"/>
                    <a:pt x="7748" y="11717"/>
                  </a:cubicBezTo>
                  <a:cubicBezTo>
                    <a:pt x="7760" y="11717"/>
                    <a:pt x="7771" y="11719"/>
                    <a:pt x="7771" y="11745"/>
                  </a:cubicBezTo>
                  <a:cubicBezTo>
                    <a:pt x="7765" y="11745"/>
                    <a:pt x="7759" y="11745"/>
                    <a:pt x="7753" y="11745"/>
                  </a:cubicBezTo>
                  <a:cubicBezTo>
                    <a:pt x="7621" y="11745"/>
                    <a:pt x="7772" y="11885"/>
                    <a:pt x="7784" y="11909"/>
                  </a:cubicBezTo>
                  <a:lnTo>
                    <a:pt x="7746" y="11909"/>
                  </a:lnTo>
                  <a:cubicBezTo>
                    <a:pt x="7671" y="11909"/>
                    <a:pt x="7696" y="11858"/>
                    <a:pt x="7683" y="11821"/>
                  </a:cubicBezTo>
                  <a:lnTo>
                    <a:pt x="7683" y="11808"/>
                  </a:lnTo>
                  <a:lnTo>
                    <a:pt x="7683" y="11733"/>
                  </a:lnTo>
                  <a:cubicBezTo>
                    <a:pt x="7673" y="11736"/>
                    <a:pt x="7666" y="11738"/>
                    <a:pt x="7660" y="11738"/>
                  </a:cubicBezTo>
                  <a:cubicBezTo>
                    <a:pt x="7646" y="11738"/>
                    <a:pt x="7646" y="11726"/>
                    <a:pt x="7646" y="11708"/>
                  </a:cubicBezTo>
                  <a:cubicBezTo>
                    <a:pt x="7721" y="11708"/>
                    <a:pt x="7633" y="11670"/>
                    <a:pt x="7708" y="11670"/>
                  </a:cubicBezTo>
                  <a:close/>
                  <a:moveTo>
                    <a:pt x="7067" y="11695"/>
                  </a:moveTo>
                  <a:cubicBezTo>
                    <a:pt x="7092" y="11695"/>
                    <a:pt x="7105" y="11708"/>
                    <a:pt x="7105" y="11733"/>
                  </a:cubicBezTo>
                  <a:lnTo>
                    <a:pt x="7117" y="11733"/>
                  </a:lnTo>
                  <a:cubicBezTo>
                    <a:pt x="7155" y="11720"/>
                    <a:pt x="7180" y="11720"/>
                    <a:pt x="7205" y="11720"/>
                  </a:cubicBezTo>
                  <a:lnTo>
                    <a:pt x="7117" y="11733"/>
                  </a:lnTo>
                  <a:lnTo>
                    <a:pt x="7130" y="11745"/>
                  </a:lnTo>
                  <a:cubicBezTo>
                    <a:pt x="7136" y="11739"/>
                    <a:pt x="7143" y="11736"/>
                    <a:pt x="7147" y="11736"/>
                  </a:cubicBezTo>
                  <a:cubicBezTo>
                    <a:pt x="7152" y="11736"/>
                    <a:pt x="7155" y="11739"/>
                    <a:pt x="7155" y="11745"/>
                  </a:cubicBezTo>
                  <a:cubicBezTo>
                    <a:pt x="7168" y="11745"/>
                    <a:pt x="7180" y="11745"/>
                    <a:pt x="7193" y="11758"/>
                  </a:cubicBezTo>
                  <a:lnTo>
                    <a:pt x="7306" y="11758"/>
                  </a:lnTo>
                  <a:cubicBezTo>
                    <a:pt x="7369" y="11770"/>
                    <a:pt x="7369" y="11808"/>
                    <a:pt x="7382" y="11921"/>
                  </a:cubicBezTo>
                  <a:cubicBezTo>
                    <a:pt x="7306" y="11921"/>
                    <a:pt x="7369" y="11770"/>
                    <a:pt x="7294" y="11770"/>
                  </a:cubicBezTo>
                  <a:lnTo>
                    <a:pt x="7268" y="11770"/>
                  </a:lnTo>
                  <a:cubicBezTo>
                    <a:pt x="7218" y="11796"/>
                    <a:pt x="7243" y="11884"/>
                    <a:pt x="7256" y="11921"/>
                  </a:cubicBezTo>
                  <a:cubicBezTo>
                    <a:pt x="7180" y="11921"/>
                    <a:pt x="7231" y="11808"/>
                    <a:pt x="7193" y="11770"/>
                  </a:cubicBezTo>
                  <a:lnTo>
                    <a:pt x="7130" y="11770"/>
                  </a:lnTo>
                  <a:cubicBezTo>
                    <a:pt x="7128" y="11764"/>
                    <a:pt x="7127" y="11761"/>
                    <a:pt x="7127" y="11761"/>
                  </a:cubicBezTo>
                  <a:lnTo>
                    <a:pt x="7127" y="11761"/>
                  </a:lnTo>
                  <a:cubicBezTo>
                    <a:pt x="7126" y="11761"/>
                    <a:pt x="7145" y="11825"/>
                    <a:pt x="7155" y="11846"/>
                  </a:cubicBezTo>
                  <a:lnTo>
                    <a:pt x="7117" y="11884"/>
                  </a:lnTo>
                  <a:cubicBezTo>
                    <a:pt x="7055" y="11884"/>
                    <a:pt x="7080" y="11758"/>
                    <a:pt x="7067" y="11695"/>
                  </a:cubicBezTo>
                  <a:close/>
                  <a:moveTo>
                    <a:pt x="3860" y="11899"/>
                  </a:moveTo>
                  <a:cubicBezTo>
                    <a:pt x="3868" y="11899"/>
                    <a:pt x="3873" y="11905"/>
                    <a:pt x="3873" y="11921"/>
                  </a:cubicBezTo>
                  <a:cubicBezTo>
                    <a:pt x="3873" y="11929"/>
                    <a:pt x="3872" y="11932"/>
                    <a:pt x="3869" y="11932"/>
                  </a:cubicBezTo>
                  <a:cubicBezTo>
                    <a:pt x="3864" y="11932"/>
                    <a:pt x="3854" y="11917"/>
                    <a:pt x="3846" y="11903"/>
                  </a:cubicBezTo>
                  <a:lnTo>
                    <a:pt x="3846" y="11903"/>
                  </a:lnTo>
                  <a:cubicBezTo>
                    <a:pt x="3851" y="11901"/>
                    <a:pt x="3856" y="11899"/>
                    <a:pt x="3860" y="11899"/>
                  </a:cubicBezTo>
                  <a:close/>
                  <a:moveTo>
                    <a:pt x="8080" y="11750"/>
                  </a:moveTo>
                  <a:cubicBezTo>
                    <a:pt x="8110" y="11750"/>
                    <a:pt x="8136" y="11762"/>
                    <a:pt x="8136" y="11783"/>
                  </a:cubicBezTo>
                  <a:cubicBezTo>
                    <a:pt x="8120" y="11777"/>
                    <a:pt x="8105" y="11774"/>
                    <a:pt x="8090" y="11774"/>
                  </a:cubicBezTo>
                  <a:cubicBezTo>
                    <a:pt x="8046" y="11774"/>
                    <a:pt x="8013" y="11802"/>
                    <a:pt x="8023" y="11858"/>
                  </a:cubicBezTo>
                  <a:cubicBezTo>
                    <a:pt x="8048" y="11921"/>
                    <a:pt x="8136" y="11884"/>
                    <a:pt x="8149" y="11934"/>
                  </a:cubicBezTo>
                  <a:cubicBezTo>
                    <a:pt x="8135" y="11938"/>
                    <a:pt x="8121" y="11940"/>
                    <a:pt x="8107" y="11940"/>
                  </a:cubicBezTo>
                  <a:cubicBezTo>
                    <a:pt x="8041" y="11940"/>
                    <a:pt x="7973" y="11895"/>
                    <a:pt x="7973" y="11833"/>
                  </a:cubicBezTo>
                  <a:lnTo>
                    <a:pt x="7985" y="11833"/>
                  </a:lnTo>
                  <a:cubicBezTo>
                    <a:pt x="7985" y="11774"/>
                    <a:pt x="8037" y="11750"/>
                    <a:pt x="8080" y="11750"/>
                  </a:cubicBezTo>
                  <a:close/>
                  <a:moveTo>
                    <a:pt x="8262" y="11770"/>
                  </a:moveTo>
                  <a:cubicBezTo>
                    <a:pt x="8384" y="11770"/>
                    <a:pt x="8423" y="11960"/>
                    <a:pt x="8288" y="11960"/>
                  </a:cubicBezTo>
                  <a:cubicBezTo>
                    <a:pt x="8283" y="11960"/>
                    <a:pt x="8279" y="11959"/>
                    <a:pt x="8274" y="11959"/>
                  </a:cubicBezTo>
                  <a:cubicBezTo>
                    <a:pt x="8136" y="11946"/>
                    <a:pt x="8111" y="11770"/>
                    <a:pt x="8249" y="11770"/>
                  </a:cubicBezTo>
                  <a:close/>
                  <a:moveTo>
                    <a:pt x="7859" y="11871"/>
                  </a:moveTo>
                  <a:lnTo>
                    <a:pt x="7847" y="11909"/>
                  </a:lnTo>
                  <a:cubicBezTo>
                    <a:pt x="7834" y="11946"/>
                    <a:pt x="7834" y="11997"/>
                    <a:pt x="7784" y="11997"/>
                  </a:cubicBezTo>
                  <a:cubicBezTo>
                    <a:pt x="7822" y="11896"/>
                    <a:pt x="7796" y="11871"/>
                    <a:pt x="7859" y="11871"/>
                  </a:cubicBezTo>
                  <a:close/>
                  <a:moveTo>
                    <a:pt x="8405" y="11828"/>
                  </a:moveTo>
                  <a:cubicBezTo>
                    <a:pt x="8418" y="11828"/>
                    <a:pt x="8425" y="11840"/>
                    <a:pt x="8425" y="11858"/>
                  </a:cubicBezTo>
                  <a:cubicBezTo>
                    <a:pt x="8444" y="11858"/>
                    <a:pt x="8463" y="11837"/>
                    <a:pt x="8492" y="11837"/>
                  </a:cubicBezTo>
                  <a:cubicBezTo>
                    <a:pt x="8502" y="11837"/>
                    <a:pt x="8513" y="11840"/>
                    <a:pt x="8526" y="11846"/>
                  </a:cubicBezTo>
                  <a:cubicBezTo>
                    <a:pt x="8576" y="11871"/>
                    <a:pt x="8576" y="11972"/>
                    <a:pt x="8576" y="12022"/>
                  </a:cubicBezTo>
                  <a:cubicBezTo>
                    <a:pt x="8488" y="12022"/>
                    <a:pt x="8576" y="11871"/>
                    <a:pt x="8476" y="11858"/>
                  </a:cubicBezTo>
                  <a:cubicBezTo>
                    <a:pt x="8470" y="11858"/>
                    <a:pt x="8465" y="11857"/>
                    <a:pt x="8460" y="11857"/>
                  </a:cubicBezTo>
                  <a:cubicBezTo>
                    <a:pt x="8396" y="11857"/>
                    <a:pt x="8450" y="11936"/>
                    <a:pt x="8450" y="11972"/>
                  </a:cubicBezTo>
                  <a:lnTo>
                    <a:pt x="8438" y="12009"/>
                  </a:lnTo>
                  <a:cubicBezTo>
                    <a:pt x="8375" y="12009"/>
                    <a:pt x="8400" y="11884"/>
                    <a:pt x="8388" y="11833"/>
                  </a:cubicBezTo>
                  <a:cubicBezTo>
                    <a:pt x="8394" y="11830"/>
                    <a:pt x="8400" y="11828"/>
                    <a:pt x="8405" y="11828"/>
                  </a:cubicBezTo>
                  <a:close/>
                  <a:moveTo>
                    <a:pt x="9160" y="11916"/>
                  </a:moveTo>
                  <a:cubicBezTo>
                    <a:pt x="9194" y="11916"/>
                    <a:pt x="9223" y="11931"/>
                    <a:pt x="9217" y="11959"/>
                  </a:cubicBezTo>
                  <a:cubicBezTo>
                    <a:pt x="9196" y="11945"/>
                    <a:pt x="9177" y="11939"/>
                    <a:pt x="9162" y="11939"/>
                  </a:cubicBezTo>
                  <a:cubicBezTo>
                    <a:pt x="9118" y="11939"/>
                    <a:pt x="9105" y="11990"/>
                    <a:pt x="9123" y="12029"/>
                  </a:cubicBezTo>
                  <a:lnTo>
                    <a:pt x="9123" y="12029"/>
                  </a:lnTo>
                  <a:cubicBezTo>
                    <a:pt x="9104" y="12010"/>
                    <a:pt x="9092" y="11986"/>
                    <a:pt x="9092" y="11959"/>
                  </a:cubicBezTo>
                  <a:lnTo>
                    <a:pt x="9067" y="11997"/>
                  </a:lnTo>
                  <a:cubicBezTo>
                    <a:pt x="9067" y="11941"/>
                    <a:pt x="9118" y="11916"/>
                    <a:pt x="9160" y="11916"/>
                  </a:cubicBezTo>
                  <a:close/>
                  <a:moveTo>
                    <a:pt x="9294" y="11891"/>
                  </a:moveTo>
                  <a:cubicBezTo>
                    <a:pt x="9301" y="11891"/>
                    <a:pt x="9309" y="11893"/>
                    <a:pt x="9318" y="11896"/>
                  </a:cubicBezTo>
                  <a:cubicBezTo>
                    <a:pt x="9324" y="11940"/>
                    <a:pt x="9337" y="11943"/>
                    <a:pt x="9349" y="11943"/>
                  </a:cubicBezTo>
                  <a:cubicBezTo>
                    <a:pt x="9352" y="11943"/>
                    <a:pt x="9354" y="11943"/>
                    <a:pt x="9356" y="11943"/>
                  </a:cubicBezTo>
                  <a:cubicBezTo>
                    <a:pt x="9366" y="11943"/>
                    <a:pt x="9376" y="11945"/>
                    <a:pt x="9381" y="11972"/>
                  </a:cubicBezTo>
                  <a:cubicBezTo>
                    <a:pt x="9374" y="11971"/>
                    <a:pt x="9368" y="11971"/>
                    <a:pt x="9363" y="11971"/>
                  </a:cubicBezTo>
                  <a:cubicBezTo>
                    <a:pt x="9318" y="11971"/>
                    <a:pt x="9305" y="11987"/>
                    <a:pt x="9309" y="12010"/>
                  </a:cubicBezTo>
                  <a:lnTo>
                    <a:pt x="9309" y="12010"/>
                  </a:lnTo>
                  <a:lnTo>
                    <a:pt x="9293" y="12035"/>
                  </a:lnTo>
                  <a:lnTo>
                    <a:pt x="9293" y="11959"/>
                  </a:lnTo>
                  <a:lnTo>
                    <a:pt x="9255" y="11959"/>
                  </a:lnTo>
                  <a:cubicBezTo>
                    <a:pt x="9255" y="11934"/>
                    <a:pt x="9255" y="11934"/>
                    <a:pt x="9280" y="11934"/>
                  </a:cubicBezTo>
                  <a:cubicBezTo>
                    <a:pt x="9271" y="11906"/>
                    <a:pt x="9276" y="11891"/>
                    <a:pt x="9294" y="11891"/>
                  </a:cubicBezTo>
                  <a:close/>
                  <a:moveTo>
                    <a:pt x="8685" y="11854"/>
                  </a:moveTo>
                  <a:cubicBezTo>
                    <a:pt x="8714" y="11854"/>
                    <a:pt x="8739" y="11866"/>
                    <a:pt x="8727" y="11896"/>
                  </a:cubicBezTo>
                  <a:cubicBezTo>
                    <a:pt x="8698" y="11877"/>
                    <a:pt x="8681" y="11869"/>
                    <a:pt x="8673" y="11869"/>
                  </a:cubicBezTo>
                  <a:cubicBezTo>
                    <a:pt x="8640" y="11869"/>
                    <a:pt x="8737" y="11986"/>
                    <a:pt x="8751" y="11986"/>
                  </a:cubicBezTo>
                  <a:cubicBezTo>
                    <a:pt x="8752" y="11986"/>
                    <a:pt x="8752" y="11986"/>
                    <a:pt x="8752" y="11984"/>
                  </a:cubicBezTo>
                  <a:lnTo>
                    <a:pt x="8752" y="11984"/>
                  </a:lnTo>
                  <a:cubicBezTo>
                    <a:pt x="8765" y="12035"/>
                    <a:pt x="8730" y="12053"/>
                    <a:pt x="8694" y="12053"/>
                  </a:cubicBezTo>
                  <a:cubicBezTo>
                    <a:pt x="8658" y="12053"/>
                    <a:pt x="8620" y="12035"/>
                    <a:pt x="8626" y="12009"/>
                  </a:cubicBezTo>
                  <a:lnTo>
                    <a:pt x="8626" y="12009"/>
                  </a:lnTo>
                  <a:cubicBezTo>
                    <a:pt x="8654" y="12020"/>
                    <a:pt x="8674" y="12024"/>
                    <a:pt x="8688" y="12024"/>
                  </a:cubicBezTo>
                  <a:cubicBezTo>
                    <a:pt x="8763" y="12024"/>
                    <a:pt x="8667" y="11898"/>
                    <a:pt x="8636" y="11866"/>
                  </a:cubicBezTo>
                  <a:lnTo>
                    <a:pt x="8636" y="11866"/>
                  </a:lnTo>
                  <a:cubicBezTo>
                    <a:pt x="8650" y="11858"/>
                    <a:pt x="8668" y="11854"/>
                    <a:pt x="8685" y="11854"/>
                  </a:cubicBezTo>
                  <a:close/>
                  <a:moveTo>
                    <a:pt x="10922" y="12043"/>
                  </a:moveTo>
                  <a:cubicBezTo>
                    <a:pt x="10929" y="12043"/>
                    <a:pt x="10936" y="12047"/>
                    <a:pt x="10940" y="12060"/>
                  </a:cubicBezTo>
                  <a:cubicBezTo>
                    <a:pt x="10940" y="12072"/>
                    <a:pt x="10930" y="12076"/>
                    <a:pt x="10918" y="12076"/>
                  </a:cubicBezTo>
                  <a:cubicBezTo>
                    <a:pt x="10893" y="12076"/>
                    <a:pt x="10856" y="12060"/>
                    <a:pt x="10865" y="12060"/>
                  </a:cubicBezTo>
                  <a:lnTo>
                    <a:pt x="10890" y="12060"/>
                  </a:lnTo>
                  <a:cubicBezTo>
                    <a:pt x="10890" y="12060"/>
                    <a:pt x="10907" y="12043"/>
                    <a:pt x="10922" y="12043"/>
                  </a:cubicBezTo>
                  <a:close/>
                  <a:moveTo>
                    <a:pt x="8953" y="11871"/>
                  </a:moveTo>
                  <a:cubicBezTo>
                    <a:pt x="9006" y="11871"/>
                    <a:pt x="9050" y="11937"/>
                    <a:pt x="9041" y="11997"/>
                  </a:cubicBezTo>
                  <a:lnTo>
                    <a:pt x="8903" y="11972"/>
                  </a:lnTo>
                  <a:lnTo>
                    <a:pt x="8903" y="11972"/>
                  </a:lnTo>
                  <a:cubicBezTo>
                    <a:pt x="8916" y="12009"/>
                    <a:pt x="8950" y="12013"/>
                    <a:pt x="8985" y="12013"/>
                  </a:cubicBezTo>
                  <a:cubicBezTo>
                    <a:pt x="8992" y="12013"/>
                    <a:pt x="8999" y="12012"/>
                    <a:pt x="9005" y="12012"/>
                  </a:cubicBezTo>
                  <a:cubicBezTo>
                    <a:pt x="9032" y="12012"/>
                    <a:pt x="9056" y="12014"/>
                    <a:pt x="9067" y="12035"/>
                  </a:cubicBezTo>
                  <a:lnTo>
                    <a:pt x="9041" y="12072"/>
                  </a:lnTo>
                  <a:cubicBezTo>
                    <a:pt x="9030" y="12076"/>
                    <a:pt x="9017" y="12077"/>
                    <a:pt x="9004" y="12077"/>
                  </a:cubicBezTo>
                  <a:cubicBezTo>
                    <a:pt x="8918" y="12077"/>
                    <a:pt x="8812" y="12009"/>
                    <a:pt x="8878" y="11921"/>
                  </a:cubicBezTo>
                  <a:cubicBezTo>
                    <a:pt x="8902" y="11885"/>
                    <a:pt x="8929" y="11871"/>
                    <a:pt x="8953" y="11871"/>
                  </a:cubicBezTo>
                  <a:close/>
                  <a:moveTo>
                    <a:pt x="2904" y="11904"/>
                  </a:moveTo>
                  <a:cubicBezTo>
                    <a:pt x="2925" y="11904"/>
                    <a:pt x="2948" y="11910"/>
                    <a:pt x="2968" y="11921"/>
                  </a:cubicBezTo>
                  <a:cubicBezTo>
                    <a:pt x="2961" y="11931"/>
                    <a:pt x="2952" y="11934"/>
                    <a:pt x="2941" y="11934"/>
                  </a:cubicBezTo>
                  <a:cubicBezTo>
                    <a:pt x="2928" y="11934"/>
                    <a:pt x="2913" y="11929"/>
                    <a:pt x="2901" y="11929"/>
                  </a:cubicBezTo>
                  <a:cubicBezTo>
                    <a:pt x="2889" y="11929"/>
                    <a:pt x="2880" y="11935"/>
                    <a:pt x="2880" y="11959"/>
                  </a:cubicBezTo>
                  <a:cubicBezTo>
                    <a:pt x="2880" y="12009"/>
                    <a:pt x="2955" y="11984"/>
                    <a:pt x="2968" y="12022"/>
                  </a:cubicBezTo>
                  <a:cubicBezTo>
                    <a:pt x="2991" y="12079"/>
                    <a:pt x="2943" y="12095"/>
                    <a:pt x="2900" y="12095"/>
                  </a:cubicBezTo>
                  <a:cubicBezTo>
                    <a:pt x="2849" y="12095"/>
                    <a:pt x="2803" y="12072"/>
                    <a:pt x="2892" y="12072"/>
                  </a:cubicBezTo>
                  <a:cubicBezTo>
                    <a:pt x="2901" y="12073"/>
                    <a:pt x="2908" y="12073"/>
                    <a:pt x="2914" y="12073"/>
                  </a:cubicBezTo>
                  <a:cubicBezTo>
                    <a:pt x="2997" y="12073"/>
                    <a:pt x="2855" y="11997"/>
                    <a:pt x="2855" y="11997"/>
                  </a:cubicBezTo>
                  <a:lnTo>
                    <a:pt x="2855" y="11984"/>
                  </a:lnTo>
                  <a:cubicBezTo>
                    <a:pt x="2820" y="11932"/>
                    <a:pt x="2857" y="11904"/>
                    <a:pt x="2904" y="11904"/>
                  </a:cubicBezTo>
                  <a:close/>
                  <a:moveTo>
                    <a:pt x="6853" y="12047"/>
                  </a:moveTo>
                  <a:cubicBezTo>
                    <a:pt x="6853" y="12047"/>
                    <a:pt x="6916" y="12060"/>
                    <a:pt x="6866" y="12060"/>
                  </a:cubicBezTo>
                  <a:lnTo>
                    <a:pt x="6853" y="12097"/>
                  </a:lnTo>
                  <a:cubicBezTo>
                    <a:pt x="6791" y="12097"/>
                    <a:pt x="6853" y="12047"/>
                    <a:pt x="6853" y="12047"/>
                  </a:cubicBezTo>
                  <a:close/>
                  <a:moveTo>
                    <a:pt x="9230" y="12072"/>
                  </a:moveTo>
                  <a:lnTo>
                    <a:pt x="9243" y="12097"/>
                  </a:lnTo>
                  <a:cubicBezTo>
                    <a:pt x="9227" y="12094"/>
                    <a:pt x="9207" y="12086"/>
                    <a:pt x="9187" y="12076"/>
                  </a:cubicBezTo>
                  <a:lnTo>
                    <a:pt x="9187" y="12076"/>
                  </a:lnTo>
                  <a:cubicBezTo>
                    <a:pt x="9190" y="12076"/>
                    <a:pt x="9195" y="12076"/>
                    <a:pt x="9199" y="12076"/>
                  </a:cubicBezTo>
                  <a:cubicBezTo>
                    <a:pt x="9208" y="12076"/>
                    <a:pt x="9219" y="12075"/>
                    <a:pt x="9230" y="12072"/>
                  </a:cubicBezTo>
                  <a:close/>
                  <a:moveTo>
                    <a:pt x="5083" y="12039"/>
                  </a:moveTo>
                  <a:cubicBezTo>
                    <a:pt x="5085" y="12058"/>
                    <a:pt x="5085" y="12081"/>
                    <a:pt x="5086" y="12104"/>
                  </a:cubicBezTo>
                  <a:lnTo>
                    <a:pt x="5086" y="12104"/>
                  </a:lnTo>
                  <a:cubicBezTo>
                    <a:pt x="5090" y="12095"/>
                    <a:pt x="5093" y="12084"/>
                    <a:pt x="5093" y="12072"/>
                  </a:cubicBezTo>
                  <a:cubicBezTo>
                    <a:pt x="5092" y="12060"/>
                    <a:pt x="5088" y="12049"/>
                    <a:pt x="5083" y="12039"/>
                  </a:cubicBezTo>
                  <a:close/>
                  <a:moveTo>
                    <a:pt x="3420" y="11833"/>
                  </a:moveTo>
                  <a:cubicBezTo>
                    <a:pt x="3496" y="11833"/>
                    <a:pt x="3458" y="12047"/>
                    <a:pt x="3471" y="12110"/>
                  </a:cubicBezTo>
                  <a:cubicBezTo>
                    <a:pt x="3420" y="12110"/>
                    <a:pt x="3446" y="12085"/>
                    <a:pt x="3433" y="12085"/>
                  </a:cubicBezTo>
                  <a:lnTo>
                    <a:pt x="3433" y="12085"/>
                  </a:lnTo>
                  <a:cubicBezTo>
                    <a:pt x="3412" y="12109"/>
                    <a:pt x="3386" y="12119"/>
                    <a:pt x="3361" y="12119"/>
                  </a:cubicBezTo>
                  <a:cubicBezTo>
                    <a:pt x="3294" y="12119"/>
                    <a:pt x="3226" y="12051"/>
                    <a:pt x="3244" y="11997"/>
                  </a:cubicBezTo>
                  <a:lnTo>
                    <a:pt x="3257" y="11997"/>
                  </a:lnTo>
                  <a:cubicBezTo>
                    <a:pt x="3269" y="11943"/>
                    <a:pt x="3292" y="11929"/>
                    <a:pt x="3320" y="11929"/>
                  </a:cubicBezTo>
                  <a:cubicBezTo>
                    <a:pt x="3351" y="11929"/>
                    <a:pt x="3387" y="11946"/>
                    <a:pt x="3420" y="11946"/>
                  </a:cubicBezTo>
                  <a:lnTo>
                    <a:pt x="3420" y="11833"/>
                  </a:lnTo>
                  <a:close/>
                  <a:moveTo>
                    <a:pt x="3140" y="11908"/>
                  </a:moveTo>
                  <a:cubicBezTo>
                    <a:pt x="3192" y="11908"/>
                    <a:pt x="3241" y="11959"/>
                    <a:pt x="3232" y="12022"/>
                  </a:cubicBezTo>
                  <a:lnTo>
                    <a:pt x="3081" y="12022"/>
                  </a:lnTo>
                  <a:cubicBezTo>
                    <a:pt x="3081" y="12074"/>
                    <a:pt x="3107" y="12083"/>
                    <a:pt x="3137" y="12083"/>
                  </a:cubicBezTo>
                  <a:cubicBezTo>
                    <a:pt x="3155" y="12083"/>
                    <a:pt x="3173" y="12080"/>
                    <a:pt x="3188" y="12080"/>
                  </a:cubicBezTo>
                  <a:cubicBezTo>
                    <a:pt x="3204" y="12080"/>
                    <a:pt x="3216" y="12084"/>
                    <a:pt x="3219" y="12097"/>
                  </a:cubicBezTo>
                  <a:cubicBezTo>
                    <a:pt x="3194" y="12110"/>
                    <a:pt x="3169" y="12110"/>
                    <a:pt x="3144" y="12110"/>
                  </a:cubicBezTo>
                  <a:cubicBezTo>
                    <a:pt x="3127" y="12119"/>
                    <a:pt x="3111" y="12123"/>
                    <a:pt x="3095" y="12123"/>
                  </a:cubicBezTo>
                  <a:cubicBezTo>
                    <a:pt x="3006" y="12123"/>
                    <a:pt x="2949" y="11987"/>
                    <a:pt x="3056" y="11934"/>
                  </a:cubicBezTo>
                  <a:lnTo>
                    <a:pt x="3081" y="11934"/>
                  </a:lnTo>
                  <a:cubicBezTo>
                    <a:pt x="3099" y="11916"/>
                    <a:pt x="3119" y="11908"/>
                    <a:pt x="3140" y="11908"/>
                  </a:cubicBezTo>
                  <a:close/>
                  <a:moveTo>
                    <a:pt x="11254" y="12093"/>
                  </a:moveTo>
                  <a:cubicBezTo>
                    <a:pt x="11262" y="12093"/>
                    <a:pt x="11267" y="12097"/>
                    <a:pt x="11267" y="12110"/>
                  </a:cubicBezTo>
                  <a:cubicBezTo>
                    <a:pt x="11267" y="12123"/>
                    <a:pt x="11259" y="12127"/>
                    <a:pt x="11248" y="12127"/>
                  </a:cubicBezTo>
                  <a:cubicBezTo>
                    <a:pt x="11225" y="12127"/>
                    <a:pt x="11192" y="12110"/>
                    <a:pt x="11192" y="12110"/>
                  </a:cubicBezTo>
                  <a:lnTo>
                    <a:pt x="11217" y="12110"/>
                  </a:lnTo>
                  <a:cubicBezTo>
                    <a:pt x="11217" y="12110"/>
                    <a:pt x="11239" y="12093"/>
                    <a:pt x="11254" y="12093"/>
                  </a:cubicBezTo>
                  <a:close/>
                  <a:moveTo>
                    <a:pt x="3773" y="11846"/>
                  </a:moveTo>
                  <a:cubicBezTo>
                    <a:pt x="3848" y="11846"/>
                    <a:pt x="3810" y="12047"/>
                    <a:pt x="3823" y="12123"/>
                  </a:cubicBezTo>
                  <a:cubicBezTo>
                    <a:pt x="3773" y="12123"/>
                    <a:pt x="3798" y="12085"/>
                    <a:pt x="3785" y="12085"/>
                  </a:cubicBezTo>
                  <a:lnTo>
                    <a:pt x="3785" y="12085"/>
                  </a:lnTo>
                  <a:cubicBezTo>
                    <a:pt x="3759" y="12115"/>
                    <a:pt x="3730" y="12127"/>
                    <a:pt x="3701" y="12127"/>
                  </a:cubicBezTo>
                  <a:cubicBezTo>
                    <a:pt x="3635" y="12127"/>
                    <a:pt x="3575" y="12059"/>
                    <a:pt x="3584" y="11997"/>
                  </a:cubicBezTo>
                  <a:lnTo>
                    <a:pt x="3584" y="11997"/>
                  </a:lnTo>
                  <a:lnTo>
                    <a:pt x="3609" y="12009"/>
                  </a:lnTo>
                  <a:cubicBezTo>
                    <a:pt x="3621" y="11952"/>
                    <a:pt x="3642" y="11937"/>
                    <a:pt x="3669" y="11937"/>
                  </a:cubicBezTo>
                  <a:cubicBezTo>
                    <a:pt x="3700" y="11937"/>
                    <a:pt x="3738" y="11959"/>
                    <a:pt x="3773" y="11959"/>
                  </a:cubicBezTo>
                  <a:lnTo>
                    <a:pt x="3773" y="11846"/>
                  </a:lnTo>
                  <a:close/>
                  <a:moveTo>
                    <a:pt x="4043" y="11928"/>
                  </a:moveTo>
                  <a:cubicBezTo>
                    <a:pt x="4134" y="11928"/>
                    <a:pt x="4127" y="12062"/>
                    <a:pt x="4137" y="12135"/>
                  </a:cubicBezTo>
                  <a:cubicBezTo>
                    <a:pt x="4100" y="12135"/>
                    <a:pt x="4087" y="12135"/>
                    <a:pt x="4100" y="12097"/>
                  </a:cubicBezTo>
                  <a:cubicBezTo>
                    <a:pt x="4060" y="12097"/>
                    <a:pt x="4016" y="12122"/>
                    <a:pt x="3982" y="12122"/>
                  </a:cubicBezTo>
                  <a:cubicBezTo>
                    <a:pt x="3962" y="12122"/>
                    <a:pt x="3945" y="12113"/>
                    <a:pt x="3936" y="12085"/>
                  </a:cubicBezTo>
                  <a:lnTo>
                    <a:pt x="3974" y="12085"/>
                  </a:lnTo>
                  <a:cubicBezTo>
                    <a:pt x="3949" y="12022"/>
                    <a:pt x="4037" y="12009"/>
                    <a:pt x="4087" y="12009"/>
                  </a:cubicBezTo>
                  <a:cubicBezTo>
                    <a:pt x="4087" y="11972"/>
                    <a:pt x="4065" y="11968"/>
                    <a:pt x="4040" y="11968"/>
                  </a:cubicBezTo>
                  <a:cubicBezTo>
                    <a:pt x="4035" y="11968"/>
                    <a:pt x="4030" y="11969"/>
                    <a:pt x="4024" y="11969"/>
                  </a:cubicBezTo>
                  <a:cubicBezTo>
                    <a:pt x="4004" y="11969"/>
                    <a:pt x="3984" y="11967"/>
                    <a:pt x="3974" y="11946"/>
                  </a:cubicBezTo>
                  <a:cubicBezTo>
                    <a:pt x="4001" y="11934"/>
                    <a:pt x="4024" y="11928"/>
                    <a:pt x="4043" y="11928"/>
                  </a:cubicBezTo>
                  <a:close/>
                  <a:moveTo>
                    <a:pt x="9333" y="12058"/>
                  </a:moveTo>
                  <a:lnTo>
                    <a:pt x="9333" y="12058"/>
                  </a:lnTo>
                  <a:cubicBezTo>
                    <a:pt x="9356" y="12091"/>
                    <a:pt x="9388" y="12124"/>
                    <a:pt x="9393" y="12135"/>
                  </a:cubicBezTo>
                  <a:cubicBezTo>
                    <a:pt x="9357" y="12121"/>
                    <a:pt x="9342" y="12089"/>
                    <a:pt x="9333" y="12058"/>
                  </a:cubicBezTo>
                  <a:close/>
                  <a:moveTo>
                    <a:pt x="9486" y="11951"/>
                  </a:moveTo>
                  <a:cubicBezTo>
                    <a:pt x="9533" y="11951"/>
                    <a:pt x="9587" y="11991"/>
                    <a:pt x="9595" y="12047"/>
                  </a:cubicBezTo>
                  <a:cubicBezTo>
                    <a:pt x="9595" y="12060"/>
                    <a:pt x="9581" y="12064"/>
                    <a:pt x="9561" y="12064"/>
                  </a:cubicBezTo>
                  <a:cubicBezTo>
                    <a:pt x="9522" y="12064"/>
                    <a:pt x="9461" y="12047"/>
                    <a:pt x="9444" y="12047"/>
                  </a:cubicBezTo>
                  <a:cubicBezTo>
                    <a:pt x="9454" y="12073"/>
                    <a:pt x="9479" y="12077"/>
                    <a:pt x="9506" y="12077"/>
                  </a:cubicBezTo>
                  <a:cubicBezTo>
                    <a:pt x="9521" y="12077"/>
                    <a:pt x="9537" y="12076"/>
                    <a:pt x="9552" y="12076"/>
                  </a:cubicBezTo>
                  <a:cubicBezTo>
                    <a:pt x="9573" y="12076"/>
                    <a:pt x="9590" y="12079"/>
                    <a:pt x="9595" y="12097"/>
                  </a:cubicBezTo>
                  <a:lnTo>
                    <a:pt x="9582" y="12135"/>
                  </a:lnTo>
                  <a:cubicBezTo>
                    <a:pt x="9573" y="12139"/>
                    <a:pt x="9561" y="12141"/>
                    <a:pt x="9549" y="12141"/>
                  </a:cubicBezTo>
                  <a:cubicBezTo>
                    <a:pt x="9479" y="12141"/>
                    <a:pt x="9376" y="12082"/>
                    <a:pt x="9419" y="11997"/>
                  </a:cubicBezTo>
                  <a:cubicBezTo>
                    <a:pt x="9432" y="11964"/>
                    <a:pt x="9458" y="11951"/>
                    <a:pt x="9486" y="11951"/>
                  </a:cubicBezTo>
                  <a:close/>
                  <a:moveTo>
                    <a:pt x="4185" y="11942"/>
                  </a:moveTo>
                  <a:cubicBezTo>
                    <a:pt x="4193" y="11942"/>
                    <a:pt x="4200" y="11953"/>
                    <a:pt x="4200" y="11972"/>
                  </a:cubicBezTo>
                  <a:cubicBezTo>
                    <a:pt x="4162" y="11984"/>
                    <a:pt x="4175" y="11984"/>
                    <a:pt x="4213" y="11984"/>
                  </a:cubicBezTo>
                  <a:cubicBezTo>
                    <a:pt x="4225" y="11972"/>
                    <a:pt x="4238" y="11972"/>
                    <a:pt x="4250" y="11972"/>
                  </a:cubicBezTo>
                  <a:cubicBezTo>
                    <a:pt x="4263" y="11972"/>
                    <a:pt x="4276" y="11972"/>
                    <a:pt x="4288" y="11984"/>
                  </a:cubicBezTo>
                  <a:lnTo>
                    <a:pt x="4426" y="11984"/>
                  </a:lnTo>
                  <a:cubicBezTo>
                    <a:pt x="4405" y="11974"/>
                    <a:pt x="4384" y="11972"/>
                    <a:pt x="4363" y="11972"/>
                  </a:cubicBezTo>
                  <a:lnTo>
                    <a:pt x="4363" y="11972"/>
                  </a:lnTo>
                  <a:cubicBezTo>
                    <a:pt x="4464" y="11973"/>
                    <a:pt x="4463" y="11984"/>
                    <a:pt x="4426" y="11984"/>
                  </a:cubicBezTo>
                  <a:cubicBezTo>
                    <a:pt x="4477" y="12009"/>
                    <a:pt x="4477" y="12047"/>
                    <a:pt x="4477" y="12148"/>
                  </a:cubicBezTo>
                  <a:cubicBezTo>
                    <a:pt x="4389" y="12148"/>
                    <a:pt x="4477" y="12009"/>
                    <a:pt x="4401" y="11997"/>
                  </a:cubicBezTo>
                  <a:lnTo>
                    <a:pt x="4364" y="11997"/>
                  </a:lnTo>
                  <a:cubicBezTo>
                    <a:pt x="4326" y="12009"/>
                    <a:pt x="4338" y="12110"/>
                    <a:pt x="4351" y="12148"/>
                  </a:cubicBezTo>
                  <a:cubicBezTo>
                    <a:pt x="4276" y="12148"/>
                    <a:pt x="4326" y="12035"/>
                    <a:pt x="4288" y="11997"/>
                  </a:cubicBezTo>
                  <a:lnTo>
                    <a:pt x="4213" y="11997"/>
                  </a:lnTo>
                  <a:cubicBezTo>
                    <a:pt x="4188" y="12022"/>
                    <a:pt x="4213" y="12110"/>
                    <a:pt x="4213" y="12135"/>
                  </a:cubicBezTo>
                  <a:lnTo>
                    <a:pt x="4175" y="12135"/>
                  </a:lnTo>
                  <a:cubicBezTo>
                    <a:pt x="4175" y="12072"/>
                    <a:pt x="4175" y="12009"/>
                    <a:pt x="4175" y="11946"/>
                  </a:cubicBezTo>
                  <a:cubicBezTo>
                    <a:pt x="4178" y="11943"/>
                    <a:pt x="4182" y="11942"/>
                    <a:pt x="4185" y="11942"/>
                  </a:cubicBezTo>
                  <a:close/>
                  <a:moveTo>
                    <a:pt x="3846" y="11977"/>
                  </a:moveTo>
                  <a:cubicBezTo>
                    <a:pt x="3893" y="12001"/>
                    <a:pt x="3873" y="12105"/>
                    <a:pt x="3873" y="12160"/>
                  </a:cubicBezTo>
                  <a:cubicBezTo>
                    <a:pt x="3833" y="12130"/>
                    <a:pt x="3841" y="12042"/>
                    <a:pt x="3846" y="11977"/>
                  </a:cubicBezTo>
                  <a:close/>
                  <a:moveTo>
                    <a:pt x="4640" y="11959"/>
                  </a:moveTo>
                  <a:cubicBezTo>
                    <a:pt x="4678" y="11959"/>
                    <a:pt x="4691" y="11959"/>
                    <a:pt x="4678" y="11997"/>
                  </a:cubicBezTo>
                  <a:cubicBezTo>
                    <a:pt x="4708" y="11997"/>
                    <a:pt x="4730" y="11965"/>
                    <a:pt x="4764" y="11965"/>
                  </a:cubicBezTo>
                  <a:cubicBezTo>
                    <a:pt x="4772" y="11965"/>
                    <a:pt x="4781" y="11967"/>
                    <a:pt x="4791" y="11972"/>
                  </a:cubicBezTo>
                  <a:cubicBezTo>
                    <a:pt x="4841" y="12009"/>
                    <a:pt x="4829" y="12097"/>
                    <a:pt x="4841" y="12160"/>
                  </a:cubicBezTo>
                  <a:cubicBezTo>
                    <a:pt x="4741" y="12160"/>
                    <a:pt x="4841" y="11997"/>
                    <a:pt x="4741" y="11997"/>
                  </a:cubicBezTo>
                  <a:cubicBezTo>
                    <a:pt x="4736" y="11996"/>
                    <a:pt x="4731" y="11996"/>
                    <a:pt x="4726" y="11996"/>
                  </a:cubicBezTo>
                  <a:cubicBezTo>
                    <a:pt x="4644" y="11996"/>
                    <a:pt x="4665" y="12097"/>
                    <a:pt x="4677" y="12146"/>
                  </a:cubicBezTo>
                  <a:lnTo>
                    <a:pt x="4677" y="12146"/>
                  </a:lnTo>
                  <a:cubicBezTo>
                    <a:pt x="4631" y="12130"/>
                    <a:pt x="4652" y="12029"/>
                    <a:pt x="4640" y="11959"/>
                  </a:cubicBezTo>
                  <a:close/>
                  <a:moveTo>
                    <a:pt x="7985" y="12123"/>
                  </a:moveTo>
                  <a:cubicBezTo>
                    <a:pt x="7985" y="12123"/>
                    <a:pt x="8035" y="12160"/>
                    <a:pt x="7985" y="12160"/>
                  </a:cubicBezTo>
                  <a:cubicBezTo>
                    <a:pt x="7922" y="12148"/>
                    <a:pt x="7985" y="12123"/>
                    <a:pt x="7985" y="12123"/>
                  </a:cubicBezTo>
                  <a:close/>
                  <a:moveTo>
                    <a:pt x="9796" y="11959"/>
                  </a:moveTo>
                  <a:cubicBezTo>
                    <a:pt x="9884" y="11959"/>
                    <a:pt x="9796" y="12097"/>
                    <a:pt x="9871" y="12110"/>
                  </a:cubicBezTo>
                  <a:cubicBezTo>
                    <a:pt x="9879" y="12112"/>
                    <a:pt x="9886" y="12113"/>
                    <a:pt x="9892" y="12113"/>
                  </a:cubicBezTo>
                  <a:cubicBezTo>
                    <a:pt x="9955" y="12113"/>
                    <a:pt x="9933" y="12005"/>
                    <a:pt x="9922" y="11959"/>
                  </a:cubicBezTo>
                  <a:lnTo>
                    <a:pt x="9922" y="11959"/>
                  </a:lnTo>
                  <a:cubicBezTo>
                    <a:pt x="9997" y="11972"/>
                    <a:pt x="9972" y="12085"/>
                    <a:pt x="9985" y="12148"/>
                  </a:cubicBezTo>
                  <a:cubicBezTo>
                    <a:pt x="9934" y="12148"/>
                    <a:pt x="9959" y="12123"/>
                    <a:pt x="9947" y="12123"/>
                  </a:cubicBezTo>
                  <a:lnTo>
                    <a:pt x="9947" y="12123"/>
                  </a:lnTo>
                  <a:cubicBezTo>
                    <a:pt x="9924" y="12153"/>
                    <a:pt x="9903" y="12166"/>
                    <a:pt x="9885" y="12166"/>
                  </a:cubicBezTo>
                  <a:cubicBezTo>
                    <a:pt x="9815" y="12166"/>
                    <a:pt x="9783" y="11979"/>
                    <a:pt x="9783" y="11959"/>
                  </a:cubicBezTo>
                  <a:close/>
                  <a:moveTo>
                    <a:pt x="5508" y="12160"/>
                  </a:moveTo>
                  <a:cubicBezTo>
                    <a:pt x="5506" y="12163"/>
                    <a:pt x="5506" y="12166"/>
                    <a:pt x="5505" y="12168"/>
                  </a:cubicBezTo>
                  <a:lnTo>
                    <a:pt x="5505" y="12168"/>
                  </a:lnTo>
                  <a:cubicBezTo>
                    <a:pt x="5514" y="12164"/>
                    <a:pt x="5523" y="12160"/>
                    <a:pt x="5533" y="12160"/>
                  </a:cubicBezTo>
                  <a:close/>
                  <a:moveTo>
                    <a:pt x="9683" y="11896"/>
                  </a:moveTo>
                  <a:lnTo>
                    <a:pt x="9658" y="11934"/>
                  </a:lnTo>
                  <a:cubicBezTo>
                    <a:pt x="9664" y="11978"/>
                    <a:pt x="9680" y="11981"/>
                    <a:pt x="9694" y="11981"/>
                  </a:cubicBezTo>
                  <a:cubicBezTo>
                    <a:pt x="9696" y="11981"/>
                    <a:pt x="9698" y="11981"/>
                    <a:pt x="9701" y="11981"/>
                  </a:cubicBezTo>
                  <a:cubicBezTo>
                    <a:pt x="9712" y="11981"/>
                    <a:pt x="9720" y="11983"/>
                    <a:pt x="9720" y="12009"/>
                  </a:cubicBezTo>
                  <a:cubicBezTo>
                    <a:pt x="9714" y="12009"/>
                    <a:pt x="9709" y="12009"/>
                    <a:pt x="9704" y="12009"/>
                  </a:cubicBezTo>
                  <a:cubicBezTo>
                    <a:pt x="9582" y="12009"/>
                    <a:pt x="9733" y="12149"/>
                    <a:pt x="9733" y="12173"/>
                  </a:cubicBezTo>
                  <a:cubicBezTo>
                    <a:pt x="9724" y="12174"/>
                    <a:pt x="9717" y="12175"/>
                    <a:pt x="9710" y="12175"/>
                  </a:cubicBezTo>
                  <a:cubicBezTo>
                    <a:pt x="9605" y="12175"/>
                    <a:pt x="9677" y="12009"/>
                    <a:pt x="9595" y="11997"/>
                  </a:cubicBezTo>
                  <a:lnTo>
                    <a:pt x="9595" y="11972"/>
                  </a:lnTo>
                  <a:cubicBezTo>
                    <a:pt x="9683" y="11946"/>
                    <a:pt x="9607" y="11896"/>
                    <a:pt x="9683" y="11896"/>
                  </a:cubicBezTo>
                  <a:close/>
                  <a:moveTo>
                    <a:pt x="5508" y="11997"/>
                  </a:moveTo>
                  <a:cubicBezTo>
                    <a:pt x="5583" y="11997"/>
                    <a:pt x="5558" y="12123"/>
                    <a:pt x="5571" y="12185"/>
                  </a:cubicBezTo>
                  <a:cubicBezTo>
                    <a:pt x="5557" y="12189"/>
                    <a:pt x="5546" y="12190"/>
                    <a:pt x="5536" y="12190"/>
                  </a:cubicBezTo>
                  <a:cubicBezTo>
                    <a:pt x="5514" y="12190"/>
                    <a:pt x="5502" y="12182"/>
                    <a:pt x="5505" y="12168"/>
                  </a:cubicBezTo>
                  <a:lnTo>
                    <a:pt x="5505" y="12168"/>
                  </a:lnTo>
                  <a:cubicBezTo>
                    <a:pt x="5489" y="12176"/>
                    <a:pt x="5474" y="12187"/>
                    <a:pt x="5456" y="12187"/>
                  </a:cubicBezTo>
                  <a:cubicBezTo>
                    <a:pt x="5445" y="12187"/>
                    <a:pt x="5434" y="12183"/>
                    <a:pt x="5420" y="12173"/>
                  </a:cubicBezTo>
                  <a:cubicBezTo>
                    <a:pt x="5370" y="12148"/>
                    <a:pt x="5382" y="12047"/>
                    <a:pt x="5370" y="11997"/>
                  </a:cubicBezTo>
                  <a:cubicBezTo>
                    <a:pt x="5470" y="11997"/>
                    <a:pt x="5370" y="12135"/>
                    <a:pt x="5458" y="12148"/>
                  </a:cubicBezTo>
                  <a:cubicBezTo>
                    <a:pt x="5464" y="12150"/>
                    <a:pt x="5470" y="12151"/>
                    <a:pt x="5476" y="12151"/>
                  </a:cubicBezTo>
                  <a:cubicBezTo>
                    <a:pt x="5531" y="12151"/>
                    <a:pt x="5519" y="12043"/>
                    <a:pt x="5508" y="11997"/>
                  </a:cubicBezTo>
                  <a:close/>
                  <a:moveTo>
                    <a:pt x="11644" y="12173"/>
                  </a:moveTo>
                  <a:lnTo>
                    <a:pt x="11637" y="12196"/>
                  </a:lnTo>
                  <a:lnTo>
                    <a:pt x="11637" y="12196"/>
                  </a:lnTo>
                  <a:cubicBezTo>
                    <a:pt x="11632" y="12189"/>
                    <a:pt x="11632" y="12181"/>
                    <a:pt x="11644" y="12173"/>
                  </a:cubicBezTo>
                  <a:close/>
                  <a:moveTo>
                    <a:pt x="10091" y="12006"/>
                  </a:moveTo>
                  <a:cubicBezTo>
                    <a:pt x="10140" y="12006"/>
                    <a:pt x="10186" y="12064"/>
                    <a:pt x="10186" y="12123"/>
                  </a:cubicBezTo>
                  <a:lnTo>
                    <a:pt x="10047" y="12097"/>
                  </a:lnTo>
                  <a:lnTo>
                    <a:pt x="10047" y="12097"/>
                  </a:lnTo>
                  <a:cubicBezTo>
                    <a:pt x="10060" y="12198"/>
                    <a:pt x="10161" y="12135"/>
                    <a:pt x="10186" y="12198"/>
                  </a:cubicBezTo>
                  <a:lnTo>
                    <a:pt x="10123" y="12198"/>
                  </a:lnTo>
                  <a:cubicBezTo>
                    <a:pt x="10035" y="12173"/>
                    <a:pt x="9947" y="12060"/>
                    <a:pt x="10035" y="12009"/>
                  </a:cubicBezTo>
                  <a:lnTo>
                    <a:pt x="10035" y="12009"/>
                  </a:lnTo>
                  <a:lnTo>
                    <a:pt x="10047" y="12022"/>
                  </a:lnTo>
                  <a:cubicBezTo>
                    <a:pt x="10062" y="12011"/>
                    <a:pt x="10076" y="12006"/>
                    <a:pt x="10091" y="12006"/>
                  </a:cubicBezTo>
                  <a:close/>
                  <a:moveTo>
                    <a:pt x="4974" y="11978"/>
                  </a:moveTo>
                  <a:cubicBezTo>
                    <a:pt x="5017" y="11978"/>
                    <a:pt x="5062" y="12000"/>
                    <a:pt x="5083" y="12039"/>
                  </a:cubicBezTo>
                  <a:lnTo>
                    <a:pt x="5083" y="12039"/>
                  </a:lnTo>
                  <a:cubicBezTo>
                    <a:pt x="5082" y="12033"/>
                    <a:pt x="5081" y="12027"/>
                    <a:pt x="5080" y="12022"/>
                  </a:cubicBezTo>
                  <a:cubicBezTo>
                    <a:pt x="5118" y="12022"/>
                    <a:pt x="5131" y="12035"/>
                    <a:pt x="5118" y="12060"/>
                  </a:cubicBezTo>
                  <a:cubicBezTo>
                    <a:pt x="5134" y="12060"/>
                    <a:pt x="5147" y="12051"/>
                    <a:pt x="5162" y="12042"/>
                  </a:cubicBezTo>
                  <a:lnTo>
                    <a:pt x="5162" y="12042"/>
                  </a:lnTo>
                  <a:lnTo>
                    <a:pt x="5156" y="12060"/>
                  </a:lnTo>
                  <a:cubicBezTo>
                    <a:pt x="5105" y="12085"/>
                    <a:pt x="5131" y="12173"/>
                    <a:pt x="5143" y="12211"/>
                  </a:cubicBezTo>
                  <a:cubicBezTo>
                    <a:pt x="5094" y="12211"/>
                    <a:pt x="5088" y="12158"/>
                    <a:pt x="5086" y="12104"/>
                  </a:cubicBezTo>
                  <a:lnTo>
                    <a:pt x="5086" y="12104"/>
                  </a:lnTo>
                  <a:cubicBezTo>
                    <a:pt x="5069" y="12138"/>
                    <a:pt x="5024" y="12156"/>
                    <a:pt x="4978" y="12156"/>
                  </a:cubicBezTo>
                  <a:cubicBezTo>
                    <a:pt x="4917" y="12156"/>
                    <a:pt x="4854" y="12124"/>
                    <a:pt x="4854" y="12060"/>
                  </a:cubicBezTo>
                  <a:lnTo>
                    <a:pt x="4854" y="12060"/>
                  </a:lnTo>
                  <a:lnTo>
                    <a:pt x="4879" y="12072"/>
                  </a:lnTo>
                  <a:cubicBezTo>
                    <a:pt x="4879" y="12007"/>
                    <a:pt x="4925" y="11978"/>
                    <a:pt x="4974" y="11978"/>
                  </a:cubicBezTo>
                  <a:close/>
                  <a:moveTo>
                    <a:pt x="11647" y="12202"/>
                  </a:moveTo>
                  <a:cubicBezTo>
                    <a:pt x="11654" y="12202"/>
                    <a:pt x="11661" y="12208"/>
                    <a:pt x="11668" y="12220"/>
                  </a:cubicBezTo>
                  <a:lnTo>
                    <a:pt x="11668" y="12220"/>
                  </a:lnTo>
                  <a:cubicBezTo>
                    <a:pt x="11663" y="12217"/>
                    <a:pt x="11651" y="12211"/>
                    <a:pt x="11642" y="12203"/>
                  </a:cubicBezTo>
                  <a:lnTo>
                    <a:pt x="11642" y="12203"/>
                  </a:lnTo>
                  <a:cubicBezTo>
                    <a:pt x="11644" y="12203"/>
                    <a:pt x="11646" y="12202"/>
                    <a:pt x="11647" y="12202"/>
                  </a:cubicBezTo>
                  <a:close/>
                  <a:moveTo>
                    <a:pt x="5257" y="12068"/>
                  </a:moveTo>
                  <a:lnTo>
                    <a:pt x="5257" y="12068"/>
                  </a:lnTo>
                  <a:cubicBezTo>
                    <a:pt x="5277" y="12112"/>
                    <a:pt x="5272" y="12175"/>
                    <a:pt x="5282" y="12223"/>
                  </a:cubicBezTo>
                  <a:cubicBezTo>
                    <a:pt x="5219" y="12223"/>
                    <a:pt x="5231" y="12173"/>
                    <a:pt x="5231" y="12110"/>
                  </a:cubicBezTo>
                  <a:cubicBezTo>
                    <a:pt x="5249" y="12099"/>
                    <a:pt x="5257" y="12084"/>
                    <a:pt x="5257" y="12068"/>
                  </a:cubicBezTo>
                  <a:close/>
                  <a:moveTo>
                    <a:pt x="6003" y="12042"/>
                  </a:moveTo>
                  <a:cubicBezTo>
                    <a:pt x="6017" y="12042"/>
                    <a:pt x="6023" y="12054"/>
                    <a:pt x="6023" y="12072"/>
                  </a:cubicBezTo>
                  <a:lnTo>
                    <a:pt x="6036" y="12072"/>
                  </a:lnTo>
                  <a:cubicBezTo>
                    <a:pt x="6061" y="12060"/>
                    <a:pt x="6099" y="12060"/>
                    <a:pt x="6124" y="12060"/>
                  </a:cubicBezTo>
                  <a:lnTo>
                    <a:pt x="6036" y="12072"/>
                  </a:lnTo>
                  <a:lnTo>
                    <a:pt x="6036" y="12085"/>
                  </a:lnTo>
                  <a:cubicBezTo>
                    <a:pt x="6037" y="12084"/>
                    <a:pt x="6038" y="12083"/>
                    <a:pt x="6038" y="12083"/>
                  </a:cubicBezTo>
                  <a:lnTo>
                    <a:pt x="6038" y="12083"/>
                  </a:lnTo>
                  <a:cubicBezTo>
                    <a:pt x="6016" y="12116"/>
                    <a:pt x="6036" y="12190"/>
                    <a:pt x="6036" y="12223"/>
                  </a:cubicBezTo>
                  <a:cubicBezTo>
                    <a:pt x="5961" y="12223"/>
                    <a:pt x="5986" y="12110"/>
                    <a:pt x="5986" y="12047"/>
                  </a:cubicBezTo>
                  <a:cubicBezTo>
                    <a:pt x="5992" y="12044"/>
                    <a:pt x="5998" y="12042"/>
                    <a:pt x="6003" y="12042"/>
                  </a:cubicBezTo>
                  <a:close/>
                  <a:moveTo>
                    <a:pt x="6157" y="12097"/>
                  </a:moveTo>
                  <a:cubicBezTo>
                    <a:pt x="6147" y="12134"/>
                    <a:pt x="6162" y="12194"/>
                    <a:pt x="6162" y="12223"/>
                  </a:cubicBezTo>
                  <a:cubicBezTo>
                    <a:pt x="6110" y="12223"/>
                    <a:pt x="6135" y="12145"/>
                    <a:pt x="6124" y="12097"/>
                  </a:cubicBezTo>
                  <a:close/>
                  <a:moveTo>
                    <a:pt x="10298" y="12021"/>
                  </a:moveTo>
                  <a:cubicBezTo>
                    <a:pt x="10299" y="12021"/>
                    <a:pt x="10299" y="12021"/>
                    <a:pt x="10299" y="12022"/>
                  </a:cubicBezTo>
                  <a:lnTo>
                    <a:pt x="10286" y="12060"/>
                  </a:lnTo>
                  <a:cubicBezTo>
                    <a:pt x="10299" y="12060"/>
                    <a:pt x="10311" y="12097"/>
                    <a:pt x="10286" y="12097"/>
                  </a:cubicBezTo>
                  <a:cubicBezTo>
                    <a:pt x="10283" y="12097"/>
                    <a:pt x="10279" y="12096"/>
                    <a:pt x="10276" y="12096"/>
                  </a:cubicBezTo>
                  <a:cubicBezTo>
                    <a:pt x="10214" y="12096"/>
                    <a:pt x="10249" y="12212"/>
                    <a:pt x="10249" y="12236"/>
                  </a:cubicBezTo>
                  <a:cubicBezTo>
                    <a:pt x="10186" y="12236"/>
                    <a:pt x="10211" y="12110"/>
                    <a:pt x="10198" y="12047"/>
                  </a:cubicBezTo>
                  <a:cubicBezTo>
                    <a:pt x="10223" y="12047"/>
                    <a:pt x="10236" y="12060"/>
                    <a:pt x="10236" y="12097"/>
                  </a:cubicBezTo>
                  <a:cubicBezTo>
                    <a:pt x="10236" y="12097"/>
                    <a:pt x="10291" y="12021"/>
                    <a:pt x="10298" y="12021"/>
                  </a:cubicBezTo>
                  <a:close/>
                  <a:moveTo>
                    <a:pt x="5588" y="12042"/>
                  </a:moveTo>
                  <a:cubicBezTo>
                    <a:pt x="5602" y="12042"/>
                    <a:pt x="5608" y="12054"/>
                    <a:pt x="5608" y="12072"/>
                  </a:cubicBezTo>
                  <a:lnTo>
                    <a:pt x="5709" y="12060"/>
                  </a:lnTo>
                  <a:cubicBezTo>
                    <a:pt x="5709" y="12072"/>
                    <a:pt x="5722" y="12085"/>
                    <a:pt x="5734" y="12085"/>
                  </a:cubicBezTo>
                  <a:cubicBezTo>
                    <a:pt x="5743" y="12066"/>
                    <a:pt x="5759" y="12055"/>
                    <a:pt x="5777" y="12055"/>
                  </a:cubicBezTo>
                  <a:cubicBezTo>
                    <a:pt x="5784" y="12055"/>
                    <a:pt x="5790" y="12056"/>
                    <a:pt x="5797" y="12060"/>
                  </a:cubicBezTo>
                  <a:cubicBezTo>
                    <a:pt x="5804" y="12060"/>
                    <a:pt x="5811" y="12060"/>
                    <a:pt x="5817" y="12062"/>
                  </a:cubicBezTo>
                  <a:lnTo>
                    <a:pt x="5817" y="12062"/>
                  </a:lnTo>
                  <a:lnTo>
                    <a:pt x="5810" y="12085"/>
                  </a:lnTo>
                  <a:cubicBezTo>
                    <a:pt x="5802" y="12083"/>
                    <a:pt x="5796" y="12082"/>
                    <a:pt x="5790" y="12082"/>
                  </a:cubicBezTo>
                  <a:cubicBezTo>
                    <a:pt x="5726" y="12082"/>
                    <a:pt x="5748" y="12202"/>
                    <a:pt x="5759" y="12248"/>
                  </a:cubicBezTo>
                  <a:cubicBezTo>
                    <a:pt x="5671" y="12248"/>
                    <a:pt x="5759" y="12085"/>
                    <a:pt x="5659" y="12072"/>
                  </a:cubicBezTo>
                  <a:cubicBezTo>
                    <a:pt x="5655" y="12072"/>
                    <a:pt x="5651" y="12071"/>
                    <a:pt x="5648" y="12071"/>
                  </a:cubicBezTo>
                  <a:cubicBezTo>
                    <a:pt x="5575" y="12071"/>
                    <a:pt x="5621" y="12200"/>
                    <a:pt x="5621" y="12236"/>
                  </a:cubicBezTo>
                  <a:cubicBezTo>
                    <a:pt x="5546" y="12236"/>
                    <a:pt x="5583" y="12110"/>
                    <a:pt x="5571" y="12047"/>
                  </a:cubicBezTo>
                  <a:cubicBezTo>
                    <a:pt x="5577" y="12044"/>
                    <a:pt x="5583" y="12042"/>
                    <a:pt x="5588" y="12042"/>
                  </a:cubicBezTo>
                  <a:close/>
                  <a:moveTo>
                    <a:pt x="5860" y="12088"/>
                  </a:moveTo>
                  <a:lnTo>
                    <a:pt x="5860" y="12088"/>
                  </a:lnTo>
                  <a:cubicBezTo>
                    <a:pt x="5891" y="12129"/>
                    <a:pt x="5885" y="12204"/>
                    <a:pt x="5885" y="12248"/>
                  </a:cubicBezTo>
                  <a:cubicBezTo>
                    <a:pt x="5832" y="12222"/>
                    <a:pt x="5866" y="12139"/>
                    <a:pt x="5860" y="12088"/>
                  </a:cubicBezTo>
                  <a:close/>
                  <a:moveTo>
                    <a:pt x="10519" y="12046"/>
                  </a:moveTo>
                  <a:cubicBezTo>
                    <a:pt x="10610" y="12046"/>
                    <a:pt x="10604" y="12184"/>
                    <a:pt x="10626" y="12248"/>
                  </a:cubicBezTo>
                  <a:cubicBezTo>
                    <a:pt x="10616" y="12252"/>
                    <a:pt x="10607" y="12253"/>
                    <a:pt x="10601" y="12253"/>
                  </a:cubicBezTo>
                  <a:cubicBezTo>
                    <a:pt x="10583" y="12253"/>
                    <a:pt x="10579" y="12242"/>
                    <a:pt x="10588" y="12223"/>
                  </a:cubicBezTo>
                  <a:cubicBezTo>
                    <a:pt x="10554" y="12223"/>
                    <a:pt x="10523" y="12234"/>
                    <a:pt x="10498" y="12234"/>
                  </a:cubicBezTo>
                  <a:cubicBezTo>
                    <a:pt x="10478" y="12234"/>
                    <a:pt x="10461" y="12227"/>
                    <a:pt x="10450" y="12198"/>
                  </a:cubicBezTo>
                  <a:lnTo>
                    <a:pt x="10475" y="12198"/>
                  </a:lnTo>
                  <a:cubicBezTo>
                    <a:pt x="10425" y="12135"/>
                    <a:pt x="10525" y="12123"/>
                    <a:pt x="10576" y="12123"/>
                  </a:cubicBezTo>
                  <a:cubicBezTo>
                    <a:pt x="10569" y="12085"/>
                    <a:pt x="10547" y="12082"/>
                    <a:pt x="10524" y="12082"/>
                  </a:cubicBezTo>
                  <a:cubicBezTo>
                    <a:pt x="10519" y="12082"/>
                    <a:pt x="10514" y="12082"/>
                    <a:pt x="10509" y="12082"/>
                  </a:cubicBezTo>
                  <a:cubicBezTo>
                    <a:pt x="10491" y="12082"/>
                    <a:pt x="10472" y="12080"/>
                    <a:pt x="10462" y="12060"/>
                  </a:cubicBezTo>
                  <a:cubicBezTo>
                    <a:pt x="10485" y="12050"/>
                    <a:pt x="10503" y="12046"/>
                    <a:pt x="10519" y="12046"/>
                  </a:cubicBezTo>
                  <a:close/>
                  <a:moveTo>
                    <a:pt x="6199" y="12089"/>
                  </a:moveTo>
                  <a:cubicBezTo>
                    <a:pt x="6204" y="12090"/>
                    <a:pt x="6208" y="12093"/>
                    <a:pt x="6212" y="12097"/>
                  </a:cubicBezTo>
                  <a:lnTo>
                    <a:pt x="6225" y="12097"/>
                  </a:lnTo>
                  <a:cubicBezTo>
                    <a:pt x="6288" y="12110"/>
                    <a:pt x="6275" y="12148"/>
                    <a:pt x="6288" y="12261"/>
                  </a:cubicBezTo>
                  <a:cubicBezTo>
                    <a:pt x="6225" y="12261"/>
                    <a:pt x="6250" y="12211"/>
                    <a:pt x="6250" y="12160"/>
                  </a:cubicBezTo>
                  <a:cubicBezTo>
                    <a:pt x="6237" y="12135"/>
                    <a:pt x="6225" y="12110"/>
                    <a:pt x="6212" y="12097"/>
                  </a:cubicBezTo>
                  <a:lnTo>
                    <a:pt x="6199" y="12089"/>
                  </a:lnTo>
                  <a:close/>
                  <a:moveTo>
                    <a:pt x="11321" y="12215"/>
                  </a:moveTo>
                  <a:cubicBezTo>
                    <a:pt x="11352" y="12215"/>
                    <a:pt x="11387" y="12235"/>
                    <a:pt x="11380" y="12261"/>
                  </a:cubicBezTo>
                  <a:cubicBezTo>
                    <a:pt x="11347" y="12238"/>
                    <a:pt x="11329" y="12229"/>
                    <a:pt x="11320" y="12229"/>
                  </a:cubicBezTo>
                  <a:cubicBezTo>
                    <a:pt x="11310" y="12229"/>
                    <a:pt x="11312" y="12239"/>
                    <a:pt x="11319" y="12254"/>
                  </a:cubicBezTo>
                  <a:lnTo>
                    <a:pt x="11319" y="12254"/>
                  </a:lnTo>
                  <a:cubicBezTo>
                    <a:pt x="11311" y="12245"/>
                    <a:pt x="11305" y="12238"/>
                    <a:pt x="11305" y="12236"/>
                  </a:cubicBezTo>
                  <a:lnTo>
                    <a:pt x="11280" y="12273"/>
                  </a:lnTo>
                  <a:cubicBezTo>
                    <a:pt x="11268" y="12231"/>
                    <a:pt x="11293" y="12215"/>
                    <a:pt x="11321" y="12215"/>
                  </a:cubicBezTo>
                  <a:close/>
                  <a:moveTo>
                    <a:pt x="10902" y="12110"/>
                  </a:moveTo>
                  <a:cubicBezTo>
                    <a:pt x="10937" y="12122"/>
                    <a:pt x="10929" y="12220"/>
                    <a:pt x="10928" y="12284"/>
                  </a:cubicBezTo>
                  <a:lnTo>
                    <a:pt x="10928" y="12284"/>
                  </a:lnTo>
                  <a:cubicBezTo>
                    <a:pt x="10897" y="12249"/>
                    <a:pt x="10913" y="12162"/>
                    <a:pt x="10902" y="12110"/>
                  </a:cubicBezTo>
                  <a:close/>
                  <a:moveTo>
                    <a:pt x="6967" y="12035"/>
                  </a:moveTo>
                  <a:cubicBezTo>
                    <a:pt x="7029" y="12035"/>
                    <a:pt x="7004" y="12097"/>
                    <a:pt x="7017" y="12148"/>
                  </a:cubicBezTo>
                  <a:cubicBezTo>
                    <a:pt x="7028" y="12148"/>
                    <a:pt x="7057" y="12120"/>
                    <a:pt x="7089" y="12120"/>
                  </a:cubicBezTo>
                  <a:cubicBezTo>
                    <a:pt x="7094" y="12120"/>
                    <a:pt x="7099" y="12121"/>
                    <a:pt x="7105" y="12123"/>
                  </a:cubicBezTo>
                  <a:cubicBezTo>
                    <a:pt x="7143" y="12135"/>
                    <a:pt x="7180" y="12173"/>
                    <a:pt x="7180" y="12223"/>
                  </a:cubicBezTo>
                  <a:cubicBezTo>
                    <a:pt x="7170" y="12276"/>
                    <a:pt x="7144" y="12291"/>
                    <a:pt x="7114" y="12291"/>
                  </a:cubicBezTo>
                  <a:cubicBezTo>
                    <a:pt x="7072" y="12291"/>
                    <a:pt x="7022" y="12261"/>
                    <a:pt x="6993" y="12261"/>
                  </a:cubicBezTo>
                  <a:lnTo>
                    <a:pt x="6993" y="12261"/>
                  </a:lnTo>
                  <a:cubicBezTo>
                    <a:pt x="6988" y="12246"/>
                    <a:pt x="6983" y="12231"/>
                    <a:pt x="6979" y="12223"/>
                  </a:cubicBezTo>
                  <a:cubicBezTo>
                    <a:pt x="6967" y="12160"/>
                    <a:pt x="6967" y="12097"/>
                    <a:pt x="6967" y="12035"/>
                  </a:cubicBezTo>
                  <a:close/>
                  <a:moveTo>
                    <a:pt x="10789" y="12035"/>
                  </a:moveTo>
                  <a:cubicBezTo>
                    <a:pt x="10852" y="12035"/>
                    <a:pt x="10840" y="12236"/>
                    <a:pt x="10852" y="12299"/>
                  </a:cubicBezTo>
                  <a:cubicBezTo>
                    <a:pt x="10846" y="12302"/>
                    <a:pt x="10840" y="12303"/>
                    <a:pt x="10836" y="12303"/>
                  </a:cubicBezTo>
                  <a:cubicBezTo>
                    <a:pt x="10822" y="12303"/>
                    <a:pt x="10814" y="12289"/>
                    <a:pt x="10814" y="12261"/>
                  </a:cubicBezTo>
                  <a:cubicBezTo>
                    <a:pt x="10807" y="12259"/>
                    <a:pt x="10800" y="12258"/>
                    <a:pt x="10793" y="12258"/>
                  </a:cubicBezTo>
                  <a:cubicBezTo>
                    <a:pt x="10768" y="12258"/>
                    <a:pt x="10749" y="12270"/>
                    <a:pt x="10729" y="12270"/>
                  </a:cubicBezTo>
                  <a:cubicBezTo>
                    <a:pt x="10720" y="12270"/>
                    <a:pt x="10711" y="12267"/>
                    <a:pt x="10701" y="12261"/>
                  </a:cubicBezTo>
                  <a:lnTo>
                    <a:pt x="10701" y="12261"/>
                  </a:lnTo>
                  <a:lnTo>
                    <a:pt x="10714" y="12273"/>
                  </a:lnTo>
                  <a:cubicBezTo>
                    <a:pt x="10676" y="12261"/>
                    <a:pt x="10664" y="12223"/>
                    <a:pt x="10651" y="12185"/>
                  </a:cubicBezTo>
                  <a:cubicBezTo>
                    <a:pt x="10651" y="12125"/>
                    <a:pt x="10671" y="12108"/>
                    <a:pt x="10699" y="12108"/>
                  </a:cubicBezTo>
                  <a:cubicBezTo>
                    <a:pt x="10729" y="12108"/>
                    <a:pt x="10769" y="12129"/>
                    <a:pt x="10802" y="12135"/>
                  </a:cubicBezTo>
                  <a:lnTo>
                    <a:pt x="10789" y="12035"/>
                  </a:lnTo>
                  <a:close/>
                  <a:moveTo>
                    <a:pt x="6993" y="12261"/>
                  </a:moveTo>
                  <a:lnTo>
                    <a:pt x="7017" y="12273"/>
                  </a:lnTo>
                  <a:cubicBezTo>
                    <a:pt x="7017" y="12297"/>
                    <a:pt x="7015" y="12306"/>
                    <a:pt x="7012" y="12306"/>
                  </a:cubicBezTo>
                  <a:cubicBezTo>
                    <a:pt x="7007" y="12306"/>
                    <a:pt x="7000" y="12284"/>
                    <a:pt x="6993" y="12261"/>
                  </a:cubicBezTo>
                  <a:close/>
                  <a:moveTo>
                    <a:pt x="6600" y="12105"/>
                  </a:moveTo>
                  <a:cubicBezTo>
                    <a:pt x="6619" y="12105"/>
                    <a:pt x="6624" y="12119"/>
                    <a:pt x="6614" y="12148"/>
                  </a:cubicBezTo>
                  <a:cubicBezTo>
                    <a:pt x="6645" y="12148"/>
                    <a:pt x="6667" y="12115"/>
                    <a:pt x="6694" y="12115"/>
                  </a:cubicBezTo>
                  <a:cubicBezTo>
                    <a:pt x="6700" y="12115"/>
                    <a:pt x="6708" y="12117"/>
                    <a:pt x="6715" y="12123"/>
                  </a:cubicBezTo>
                  <a:cubicBezTo>
                    <a:pt x="6765" y="12160"/>
                    <a:pt x="6765" y="12248"/>
                    <a:pt x="6778" y="12311"/>
                  </a:cubicBezTo>
                  <a:cubicBezTo>
                    <a:pt x="6677" y="12311"/>
                    <a:pt x="6778" y="12148"/>
                    <a:pt x="6677" y="12148"/>
                  </a:cubicBezTo>
                  <a:cubicBezTo>
                    <a:pt x="6671" y="12147"/>
                    <a:pt x="6665" y="12146"/>
                    <a:pt x="6660" y="12146"/>
                  </a:cubicBezTo>
                  <a:cubicBezTo>
                    <a:pt x="6586" y="12146"/>
                    <a:pt x="6652" y="12226"/>
                    <a:pt x="6652" y="12261"/>
                  </a:cubicBezTo>
                  <a:lnTo>
                    <a:pt x="6627" y="12299"/>
                  </a:lnTo>
                  <a:cubicBezTo>
                    <a:pt x="6564" y="12299"/>
                    <a:pt x="6589" y="12173"/>
                    <a:pt x="6577" y="12110"/>
                  </a:cubicBezTo>
                  <a:cubicBezTo>
                    <a:pt x="6586" y="12107"/>
                    <a:pt x="6594" y="12105"/>
                    <a:pt x="6600" y="12105"/>
                  </a:cubicBezTo>
                  <a:close/>
                  <a:moveTo>
                    <a:pt x="6849" y="12119"/>
                  </a:moveTo>
                  <a:cubicBezTo>
                    <a:pt x="6912" y="12119"/>
                    <a:pt x="6891" y="12229"/>
                    <a:pt x="6891" y="12286"/>
                  </a:cubicBezTo>
                  <a:lnTo>
                    <a:pt x="6891" y="12311"/>
                  </a:lnTo>
                  <a:cubicBezTo>
                    <a:pt x="6816" y="12311"/>
                    <a:pt x="6841" y="12185"/>
                    <a:pt x="6828" y="12123"/>
                  </a:cubicBezTo>
                  <a:cubicBezTo>
                    <a:pt x="6836" y="12120"/>
                    <a:pt x="6843" y="12119"/>
                    <a:pt x="6849" y="12119"/>
                  </a:cubicBezTo>
                  <a:close/>
                  <a:moveTo>
                    <a:pt x="7180" y="12035"/>
                  </a:moveTo>
                  <a:cubicBezTo>
                    <a:pt x="7243" y="12035"/>
                    <a:pt x="7231" y="12097"/>
                    <a:pt x="7231" y="12148"/>
                  </a:cubicBezTo>
                  <a:cubicBezTo>
                    <a:pt x="7259" y="12148"/>
                    <a:pt x="7273" y="12126"/>
                    <a:pt x="7300" y="12126"/>
                  </a:cubicBezTo>
                  <a:cubicBezTo>
                    <a:pt x="7308" y="12126"/>
                    <a:pt x="7319" y="12129"/>
                    <a:pt x="7331" y="12135"/>
                  </a:cubicBezTo>
                  <a:cubicBezTo>
                    <a:pt x="7382" y="12160"/>
                    <a:pt x="7382" y="12261"/>
                    <a:pt x="7382" y="12324"/>
                  </a:cubicBezTo>
                  <a:cubicBezTo>
                    <a:pt x="7319" y="12324"/>
                    <a:pt x="7344" y="12261"/>
                    <a:pt x="7344" y="12211"/>
                  </a:cubicBezTo>
                  <a:cubicBezTo>
                    <a:pt x="7344" y="12177"/>
                    <a:pt x="7316" y="12149"/>
                    <a:pt x="7286" y="12149"/>
                  </a:cubicBezTo>
                  <a:cubicBezTo>
                    <a:pt x="7271" y="12149"/>
                    <a:pt x="7256" y="12156"/>
                    <a:pt x="7243" y="12173"/>
                  </a:cubicBezTo>
                  <a:cubicBezTo>
                    <a:pt x="7218" y="12198"/>
                    <a:pt x="7243" y="12273"/>
                    <a:pt x="7243" y="12299"/>
                  </a:cubicBezTo>
                  <a:cubicBezTo>
                    <a:pt x="7168" y="12299"/>
                    <a:pt x="7193" y="12097"/>
                    <a:pt x="7180" y="12035"/>
                  </a:cubicBezTo>
                  <a:close/>
                  <a:moveTo>
                    <a:pt x="9288" y="12307"/>
                  </a:moveTo>
                  <a:cubicBezTo>
                    <a:pt x="9295" y="12307"/>
                    <a:pt x="9301" y="12312"/>
                    <a:pt x="9305" y="12324"/>
                  </a:cubicBezTo>
                  <a:cubicBezTo>
                    <a:pt x="9305" y="12331"/>
                    <a:pt x="9304" y="12334"/>
                    <a:pt x="9303" y="12334"/>
                  </a:cubicBezTo>
                  <a:cubicBezTo>
                    <a:pt x="9299" y="12334"/>
                    <a:pt x="9293" y="12320"/>
                    <a:pt x="9288" y="12307"/>
                  </a:cubicBezTo>
                  <a:close/>
                  <a:moveTo>
                    <a:pt x="11267" y="12160"/>
                  </a:moveTo>
                  <a:lnTo>
                    <a:pt x="11280" y="12336"/>
                  </a:lnTo>
                  <a:cubicBezTo>
                    <a:pt x="11192" y="12336"/>
                    <a:pt x="11204" y="12223"/>
                    <a:pt x="11204" y="12160"/>
                  </a:cubicBezTo>
                  <a:close/>
                  <a:moveTo>
                    <a:pt x="6450" y="12109"/>
                  </a:moveTo>
                  <a:cubicBezTo>
                    <a:pt x="6454" y="12109"/>
                    <a:pt x="6459" y="12109"/>
                    <a:pt x="6464" y="12110"/>
                  </a:cubicBezTo>
                  <a:cubicBezTo>
                    <a:pt x="6464" y="12121"/>
                    <a:pt x="6367" y="12364"/>
                    <a:pt x="6318" y="12364"/>
                  </a:cubicBezTo>
                  <a:cubicBezTo>
                    <a:pt x="6311" y="12364"/>
                    <a:pt x="6305" y="12360"/>
                    <a:pt x="6300" y="12349"/>
                  </a:cubicBezTo>
                  <a:cubicBezTo>
                    <a:pt x="6288" y="12324"/>
                    <a:pt x="6350" y="12311"/>
                    <a:pt x="6363" y="12273"/>
                  </a:cubicBezTo>
                  <a:cubicBezTo>
                    <a:pt x="6366" y="12267"/>
                    <a:pt x="6364" y="12254"/>
                    <a:pt x="6359" y="12236"/>
                  </a:cubicBezTo>
                  <a:lnTo>
                    <a:pt x="6359" y="12236"/>
                  </a:lnTo>
                  <a:cubicBezTo>
                    <a:pt x="6364" y="12244"/>
                    <a:pt x="6369" y="12248"/>
                    <a:pt x="6376" y="12248"/>
                  </a:cubicBezTo>
                  <a:cubicBezTo>
                    <a:pt x="6387" y="12190"/>
                    <a:pt x="6388" y="12109"/>
                    <a:pt x="6450" y="12109"/>
                  </a:cubicBezTo>
                  <a:close/>
                  <a:moveTo>
                    <a:pt x="8220" y="12360"/>
                  </a:moveTo>
                  <a:lnTo>
                    <a:pt x="8220" y="12360"/>
                  </a:lnTo>
                  <a:cubicBezTo>
                    <a:pt x="8220" y="12363"/>
                    <a:pt x="8220" y="12367"/>
                    <a:pt x="8220" y="12370"/>
                  </a:cubicBezTo>
                  <a:lnTo>
                    <a:pt x="8220" y="12370"/>
                  </a:lnTo>
                  <a:cubicBezTo>
                    <a:pt x="8222" y="12368"/>
                    <a:pt x="8223" y="12365"/>
                    <a:pt x="8224" y="12363"/>
                  </a:cubicBezTo>
                  <a:lnTo>
                    <a:pt x="8224" y="12363"/>
                  </a:lnTo>
                  <a:cubicBezTo>
                    <a:pt x="8224" y="12363"/>
                    <a:pt x="8224" y="12363"/>
                    <a:pt x="8224" y="12363"/>
                  </a:cubicBezTo>
                  <a:cubicBezTo>
                    <a:pt x="8225" y="12363"/>
                    <a:pt x="8225" y="12363"/>
                    <a:pt x="8224" y="12361"/>
                  </a:cubicBezTo>
                  <a:cubicBezTo>
                    <a:pt x="8224" y="12362"/>
                    <a:pt x="8224" y="12363"/>
                    <a:pt x="8224" y="12363"/>
                  </a:cubicBezTo>
                  <a:lnTo>
                    <a:pt x="8224" y="12363"/>
                  </a:lnTo>
                  <a:cubicBezTo>
                    <a:pt x="8223" y="12363"/>
                    <a:pt x="8222" y="12361"/>
                    <a:pt x="8220" y="12360"/>
                  </a:cubicBezTo>
                  <a:close/>
                  <a:moveTo>
                    <a:pt x="9834" y="12339"/>
                  </a:moveTo>
                  <a:cubicBezTo>
                    <a:pt x="9838" y="12339"/>
                    <a:pt x="9842" y="12345"/>
                    <a:pt x="9846" y="12361"/>
                  </a:cubicBezTo>
                  <a:lnTo>
                    <a:pt x="9859" y="12361"/>
                  </a:lnTo>
                  <a:cubicBezTo>
                    <a:pt x="9859" y="12374"/>
                    <a:pt x="9853" y="12378"/>
                    <a:pt x="9846" y="12378"/>
                  </a:cubicBezTo>
                  <a:cubicBezTo>
                    <a:pt x="9832" y="12378"/>
                    <a:pt x="9813" y="12361"/>
                    <a:pt x="9821" y="12361"/>
                  </a:cubicBezTo>
                  <a:cubicBezTo>
                    <a:pt x="9821" y="12361"/>
                    <a:pt x="9827" y="12339"/>
                    <a:pt x="9834" y="12339"/>
                  </a:cubicBezTo>
                  <a:close/>
                  <a:moveTo>
                    <a:pt x="12580" y="12335"/>
                  </a:moveTo>
                  <a:cubicBezTo>
                    <a:pt x="12582" y="12335"/>
                    <a:pt x="12585" y="12335"/>
                    <a:pt x="12587" y="12336"/>
                  </a:cubicBezTo>
                  <a:cubicBezTo>
                    <a:pt x="12625" y="12336"/>
                    <a:pt x="12625" y="12349"/>
                    <a:pt x="12613" y="12374"/>
                  </a:cubicBezTo>
                  <a:lnTo>
                    <a:pt x="12600" y="12374"/>
                  </a:lnTo>
                  <a:cubicBezTo>
                    <a:pt x="12596" y="12378"/>
                    <a:pt x="12593" y="12379"/>
                    <a:pt x="12589" y="12379"/>
                  </a:cubicBezTo>
                  <a:cubicBezTo>
                    <a:pt x="12571" y="12379"/>
                    <a:pt x="12558" y="12335"/>
                    <a:pt x="12580" y="12335"/>
                  </a:cubicBezTo>
                  <a:close/>
                  <a:moveTo>
                    <a:pt x="7561" y="12184"/>
                  </a:moveTo>
                  <a:cubicBezTo>
                    <a:pt x="7609" y="12184"/>
                    <a:pt x="7663" y="12230"/>
                    <a:pt x="7671" y="12286"/>
                  </a:cubicBezTo>
                  <a:cubicBezTo>
                    <a:pt x="7671" y="12294"/>
                    <a:pt x="7657" y="12297"/>
                    <a:pt x="7637" y="12297"/>
                  </a:cubicBezTo>
                  <a:cubicBezTo>
                    <a:pt x="7598" y="12297"/>
                    <a:pt x="7537" y="12286"/>
                    <a:pt x="7520" y="12286"/>
                  </a:cubicBezTo>
                  <a:cubicBezTo>
                    <a:pt x="7535" y="12312"/>
                    <a:pt x="7563" y="12316"/>
                    <a:pt x="7592" y="12316"/>
                  </a:cubicBezTo>
                  <a:cubicBezTo>
                    <a:pt x="7608" y="12316"/>
                    <a:pt x="7625" y="12315"/>
                    <a:pt x="7640" y="12315"/>
                  </a:cubicBezTo>
                  <a:cubicBezTo>
                    <a:pt x="7662" y="12315"/>
                    <a:pt x="7679" y="12318"/>
                    <a:pt x="7683" y="12336"/>
                  </a:cubicBezTo>
                  <a:lnTo>
                    <a:pt x="7671" y="12374"/>
                  </a:lnTo>
                  <a:cubicBezTo>
                    <a:pt x="7658" y="12378"/>
                    <a:pt x="7643" y="12380"/>
                    <a:pt x="7629" y="12380"/>
                  </a:cubicBezTo>
                  <a:cubicBezTo>
                    <a:pt x="7546" y="12380"/>
                    <a:pt x="7452" y="12321"/>
                    <a:pt x="7495" y="12236"/>
                  </a:cubicBezTo>
                  <a:cubicBezTo>
                    <a:pt x="7508" y="12199"/>
                    <a:pt x="7534" y="12184"/>
                    <a:pt x="7561" y="12184"/>
                  </a:cubicBezTo>
                  <a:close/>
                  <a:moveTo>
                    <a:pt x="10990" y="12123"/>
                  </a:moveTo>
                  <a:cubicBezTo>
                    <a:pt x="11028" y="12123"/>
                    <a:pt x="11041" y="12135"/>
                    <a:pt x="11028" y="12160"/>
                  </a:cubicBezTo>
                  <a:cubicBezTo>
                    <a:pt x="11057" y="12160"/>
                    <a:pt x="11078" y="12139"/>
                    <a:pt x="11108" y="12139"/>
                  </a:cubicBezTo>
                  <a:cubicBezTo>
                    <a:pt x="11118" y="12139"/>
                    <a:pt x="11129" y="12141"/>
                    <a:pt x="11141" y="12148"/>
                  </a:cubicBezTo>
                  <a:cubicBezTo>
                    <a:pt x="11167" y="12173"/>
                    <a:pt x="11192" y="12198"/>
                    <a:pt x="11192" y="12236"/>
                  </a:cubicBezTo>
                  <a:cubicBezTo>
                    <a:pt x="11192" y="12299"/>
                    <a:pt x="11173" y="12318"/>
                    <a:pt x="11148" y="12318"/>
                  </a:cubicBezTo>
                  <a:cubicBezTo>
                    <a:pt x="11119" y="12318"/>
                    <a:pt x="11080" y="12293"/>
                    <a:pt x="11053" y="12286"/>
                  </a:cubicBezTo>
                  <a:lnTo>
                    <a:pt x="11053" y="12286"/>
                  </a:lnTo>
                  <a:lnTo>
                    <a:pt x="11066" y="12387"/>
                  </a:lnTo>
                  <a:cubicBezTo>
                    <a:pt x="10965" y="12374"/>
                    <a:pt x="10978" y="12185"/>
                    <a:pt x="10965" y="12123"/>
                  </a:cubicBezTo>
                  <a:close/>
                  <a:moveTo>
                    <a:pt x="7847" y="12211"/>
                  </a:moveTo>
                  <a:cubicBezTo>
                    <a:pt x="7922" y="12211"/>
                    <a:pt x="7885" y="12324"/>
                    <a:pt x="7897" y="12387"/>
                  </a:cubicBezTo>
                  <a:cubicBezTo>
                    <a:pt x="7890" y="12390"/>
                    <a:pt x="7885" y="12392"/>
                    <a:pt x="7880" y="12392"/>
                  </a:cubicBezTo>
                  <a:cubicBezTo>
                    <a:pt x="7866" y="12392"/>
                    <a:pt x="7859" y="12380"/>
                    <a:pt x="7859" y="12361"/>
                  </a:cubicBezTo>
                  <a:cubicBezTo>
                    <a:pt x="7864" y="12353"/>
                    <a:pt x="7864" y="12350"/>
                    <a:pt x="7861" y="12350"/>
                  </a:cubicBezTo>
                  <a:cubicBezTo>
                    <a:pt x="7856" y="12350"/>
                    <a:pt x="7844" y="12358"/>
                    <a:pt x="7830" y="12361"/>
                  </a:cubicBezTo>
                  <a:lnTo>
                    <a:pt x="7830" y="12361"/>
                  </a:lnTo>
                  <a:cubicBezTo>
                    <a:pt x="7863" y="12340"/>
                    <a:pt x="7847" y="12251"/>
                    <a:pt x="7847" y="12211"/>
                  </a:cubicBezTo>
                  <a:close/>
                  <a:moveTo>
                    <a:pt x="3005" y="12398"/>
                  </a:moveTo>
                  <a:lnTo>
                    <a:pt x="3005" y="12399"/>
                  </a:lnTo>
                  <a:lnTo>
                    <a:pt x="3018" y="12399"/>
                  </a:lnTo>
                  <a:cubicBezTo>
                    <a:pt x="3014" y="12399"/>
                    <a:pt x="3010" y="12399"/>
                    <a:pt x="3005" y="12398"/>
                  </a:cubicBezTo>
                  <a:close/>
                  <a:moveTo>
                    <a:pt x="7708" y="12211"/>
                  </a:moveTo>
                  <a:cubicBezTo>
                    <a:pt x="7796" y="12211"/>
                    <a:pt x="7708" y="12336"/>
                    <a:pt x="7796" y="12361"/>
                  </a:cubicBezTo>
                  <a:cubicBezTo>
                    <a:pt x="7803" y="12364"/>
                    <a:pt x="7809" y="12365"/>
                    <a:pt x="7814" y="12365"/>
                  </a:cubicBezTo>
                  <a:cubicBezTo>
                    <a:pt x="7816" y="12365"/>
                    <a:pt x="7818" y="12365"/>
                    <a:pt x="7820" y="12364"/>
                  </a:cubicBezTo>
                  <a:lnTo>
                    <a:pt x="7820" y="12364"/>
                  </a:lnTo>
                  <a:lnTo>
                    <a:pt x="7796" y="12399"/>
                  </a:lnTo>
                  <a:cubicBezTo>
                    <a:pt x="7696" y="12387"/>
                    <a:pt x="7708" y="12273"/>
                    <a:pt x="7708" y="12211"/>
                  </a:cubicBezTo>
                  <a:close/>
                  <a:moveTo>
                    <a:pt x="11379" y="12336"/>
                  </a:moveTo>
                  <a:cubicBezTo>
                    <a:pt x="11387" y="12345"/>
                    <a:pt x="11392" y="12351"/>
                    <a:pt x="11393" y="12351"/>
                  </a:cubicBezTo>
                  <a:cubicBezTo>
                    <a:pt x="11393" y="12351"/>
                    <a:pt x="11393" y="12351"/>
                    <a:pt x="11393" y="12351"/>
                  </a:cubicBezTo>
                  <a:lnTo>
                    <a:pt x="11393" y="12351"/>
                  </a:lnTo>
                  <a:cubicBezTo>
                    <a:pt x="11404" y="12391"/>
                    <a:pt x="11376" y="12407"/>
                    <a:pt x="11345" y="12407"/>
                  </a:cubicBezTo>
                  <a:cubicBezTo>
                    <a:pt x="11311" y="12407"/>
                    <a:pt x="11273" y="12388"/>
                    <a:pt x="11280" y="12361"/>
                  </a:cubicBezTo>
                  <a:lnTo>
                    <a:pt x="11280" y="12361"/>
                  </a:lnTo>
                  <a:lnTo>
                    <a:pt x="11330" y="12387"/>
                  </a:lnTo>
                  <a:cubicBezTo>
                    <a:pt x="11374" y="12378"/>
                    <a:pt x="11384" y="12358"/>
                    <a:pt x="11379" y="12336"/>
                  </a:cubicBezTo>
                  <a:close/>
                  <a:moveTo>
                    <a:pt x="7971" y="12229"/>
                  </a:moveTo>
                  <a:cubicBezTo>
                    <a:pt x="8017" y="12253"/>
                    <a:pt x="7999" y="12357"/>
                    <a:pt x="8010" y="12412"/>
                  </a:cubicBezTo>
                  <a:cubicBezTo>
                    <a:pt x="7958" y="12380"/>
                    <a:pt x="7967" y="12288"/>
                    <a:pt x="7971" y="12229"/>
                  </a:cubicBezTo>
                  <a:close/>
                  <a:moveTo>
                    <a:pt x="5860" y="12424"/>
                  </a:moveTo>
                  <a:lnTo>
                    <a:pt x="5857" y="12428"/>
                  </a:lnTo>
                  <a:lnTo>
                    <a:pt x="5857" y="12428"/>
                  </a:lnTo>
                  <a:cubicBezTo>
                    <a:pt x="5858" y="12426"/>
                    <a:pt x="5858" y="12424"/>
                    <a:pt x="5860" y="12424"/>
                  </a:cubicBezTo>
                  <a:close/>
                  <a:moveTo>
                    <a:pt x="11770" y="12248"/>
                  </a:moveTo>
                  <a:cubicBezTo>
                    <a:pt x="11795" y="12248"/>
                    <a:pt x="11808" y="12261"/>
                    <a:pt x="11808" y="12286"/>
                  </a:cubicBezTo>
                  <a:cubicBezTo>
                    <a:pt x="11812" y="12287"/>
                    <a:pt x="11816" y="12287"/>
                    <a:pt x="11821" y="12287"/>
                  </a:cubicBezTo>
                  <a:cubicBezTo>
                    <a:pt x="11823" y="12287"/>
                    <a:pt x="11826" y="12287"/>
                    <a:pt x="11829" y="12287"/>
                  </a:cubicBezTo>
                  <a:lnTo>
                    <a:pt x="11829" y="12287"/>
                  </a:lnTo>
                  <a:cubicBezTo>
                    <a:pt x="11772" y="12302"/>
                    <a:pt x="11820" y="12404"/>
                    <a:pt x="11820" y="12437"/>
                  </a:cubicBezTo>
                  <a:cubicBezTo>
                    <a:pt x="11732" y="12424"/>
                    <a:pt x="11745" y="12311"/>
                    <a:pt x="11745" y="12248"/>
                  </a:cubicBezTo>
                  <a:close/>
                  <a:moveTo>
                    <a:pt x="11530" y="12255"/>
                  </a:moveTo>
                  <a:cubicBezTo>
                    <a:pt x="11561" y="12255"/>
                    <a:pt x="11587" y="12271"/>
                    <a:pt x="11582" y="12299"/>
                  </a:cubicBezTo>
                  <a:cubicBezTo>
                    <a:pt x="11564" y="12288"/>
                    <a:pt x="11547" y="12283"/>
                    <a:pt x="11532" y="12283"/>
                  </a:cubicBezTo>
                  <a:cubicBezTo>
                    <a:pt x="11495" y="12283"/>
                    <a:pt x="11472" y="12313"/>
                    <a:pt x="11481" y="12349"/>
                  </a:cubicBezTo>
                  <a:cubicBezTo>
                    <a:pt x="11506" y="12412"/>
                    <a:pt x="11594" y="12387"/>
                    <a:pt x="11607" y="12437"/>
                  </a:cubicBezTo>
                  <a:cubicBezTo>
                    <a:pt x="11600" y="12438"/>
                    <a:pt x="11594" y="12438"/>
                    <a:pt x="11587" y="12438"/>
                  </a:cubicBezTo>
                  <a:cubicBezTo>
                    <a:pt x="11508" y="12438"/>
                    <a:pt x="11444" y="12368"/>
                    <a:pt x="11456" y="12299"/>
                  </a:cubicBezTo>
                  <a:lnTo>
                    <a:pt x="11456" y="12299"/>
                  </a:lnTo>
                  <a:lnTo>
                    <a:pt x="11443" y="12336"/>
                  </a:lnTo>
                  <a:cubicBezTo>
                    <a:pt x="11443" y="12280"/>
                    <a:pt x="11490" y="12255"/>
                    <a:pt x="11530" y="12255"/>
                  </a:cubicBezTo>
                  <a:close/>
                  <a:moveTo>
                    <a:pt x="8670" y="12260"/>
                  </a:moveTo>
                  <a:cubicBezTo>
                    <a:pt x="8723" y="12260"/>
                    <a:pt x="8783" y="12299"/>
                    <a:pt x="8790" y="12361"/>
                  </a:cubicBezTo>
                  <a:cubicBezTo>
                    <a:pt x="8796" y="12415"/>
                    <a:pt x="8751" y="12440"/>
                    <a:pt x="8701" y="12440"/>
                  </a:cubicBezTo>
                  <a:cubicBezTo>
                    <a:pt x="8645" y="12440"/>
                    <a:pt x="8583" y="12409"/>
                    <a:pt x="8576" y="12349"/>
                  </a:cubicBezTo>
                  <a:lnTo>
                    <a:pt x="8589" y="12349"/>
                  </a:lnTo>
                  <a:cubicBezTo>
                    <a:pt x="8589" y="12286"/>
                    <a:pt x="8627" y="12260"/>
                    <a:pt x="8670" y="12260"/>
                  </a:cubicBezTo>
                  <a:close/>
                  <a:moveTo>
                    <a:pt x="8149" y="12223"/>
                  </a:moveTo>
                  <a:cubicBezTo>
                    <a:pt x="8180" y="12223"/>
                    <a:pt x="8210" y="12238"/>
                    <a:pt x="8199" y="12261"/>
                  </a:cubicBezTo>
                  <a:cubicBezTo>
                    <a:pt x="8171" y="12242"/>
                    <a:pt x="8155" y="12235"/>
                    <a:pt x="8147" y="12235"/>
                  </a:cubicBezTo>
                  <a:cubicBezTo>
                    <a:pt x="8116" y="12235"/>
                    <a:pt x="8199" y="12339"/>
                    <a:pt x="8220" y="12360"/>
                  </a:cubicBezTo>
                  <a:lnTo>
                    <a:pt x="8220" y="12360"/>
                  </a:lnTo>
                  <a:cubicBezTo>
                    <a:pt x="8220" y="12325"/>
                    <a:pt x="8224" y="12287"/>
                    <a:pt x="8224" y="12261"/>
                  </a:cubicBezTo>
                  <a:cubicBezTo>
                    <a:pt x="8231" y="12257"/>
                    <a:pt x="8237" y="12256"/>
                    <a:pt x="8242" y="12256"/>
                  </a:cubicBezTo>
                  <a:cubicBezTo>
                    <a:pt x="8255" y="12256"/>
                    <a:pt x="8262" y="12268"/>
                    <a:pt x="8262" y="12286"/>
                  </a:cubicBezTo>
                  <a:lnTo>
                    <a:pt x="8274" y="12286"/>
                  </a:lnTo>
                  <a:lnTo>
                    <a:pt x="8287" y="12299"/>
                  </a:lnTo>
                  <a:cubicBezTo>
                    <a:pt x="8287" y="12299"/>
                    <a:pt x="8293" y="12293"/>
                    <a:pt x="8300" y="12293"/>
                  </a:cubicBezTo>
                  <a:cubicBezTo>
                    <a:pt x="8304" y="12293"/>
                    <a:pt x="8308" y="12294"/>
                    <a:pt x="8312" y="12299"/>
                  </a:cubicBezTo>
                  <a:cubicBezTo>
                    <a:pt x="8316" y="12295"/>
                    <a:pt x="8319" y="12293"/>
                    <a:pt x="8323" y="12293"/>
                  </a:cubicBezTo>
                  <a:cubicBezTo>
                    <a:pt x="8327" y="12293"/>
                    <a:pt x="8330" y="12295"/>
                    <a:pt x="8333" y="12299"/>
                  </a:cubicBezTo>
                  <a:lnTo>
                    <a:pt x="8274" y="12299"/>
                  </a:lnTo>
                  <a:cubicBezTo>
                    <a:pt x="8249" y="12324"/>
                    <a:pt x="8274" y="12412"/>
                    <a:pt x="8274" y="12449"/>
                  </a:cubicBezTo>
                  <a:cubicBezTo>
                    <a:pt x="8234" y="12449"/>
                    <a:pt x="8222" y="12413"/>
                    <a:pt x="8220" y="12370"/>
                  </a:cubicBezTo>
                  <a:lnTo>
                    <a:pt x="8220" y="12370"/>
                  </a:lnTo>
                  <a:cubicBezTo>
                    <a:pt x="8209" y="12388"/>
                    <a:pt x="8177" y="12398"/>
                    <a:pt x="8145" y="12398"/>
                  </a:cubicBezTo>
                  <a:cubicBezTo>
                    <a:pt x="8105" y="12398"/>
                    <a:pt x="8067" y="12382"/>
                    <a:pt x="8073" y="12349"/>
                  </a:cubicBezTo>
                  <a:lnTo>
                    <a:pt x="8073" y="12349"/>
                  </a:lnTo>
                  <a:lnTo>
                    <a:pt x="8111" y="12361"/>
                  </a:lnTo>
                  <a:cubicBezTo>
                    <a:pt x="8119" y="12369"/>
                    <a:pt x="8145" y="12381"/>
                    <a:pt x="8167" y="12381"/>
                  </a:cubicBezTo>
                  <a:cubicBezTo>
                    <a:pt x="8181" y="12381"/>
                    <a:pt x="8194" y="12376"/>
                    <a:pt x="8199" y="12361"/>
                  </a:cubicBezTo>
                  <a:cubicBezTo>
                    <a:pt x="8199" y="12324"/>
                    <a:pt x="8123" y="12324"/>
                    <a:pt x="8111" y="12299"/>
                  </a:cubicBezTo>
                  <a:cubicBezTo>
                    <a:pt x="8077" y="12244"/>
                    <a:pt x="8113" y="12223"/>
                    <a:pt x="8149" y="12223"/>
                  </a:cubicBezTo>
                  <a:close/>
                  <a:moveTo>
                    <a:pt x="8397" y="12311"/>
                  </a:moveTo>
                  <a:cubicBezTo>
                    <a:pt x="8398" y="12328"/>
                    <a:pt x="8413" y="12395"/>
                    <a:pt x="8413" y="12424"/>
                  </a:cubicBezTo>
                  <a:lnTo>
                    <a:pt x="8400" y="12462"/>
                  </a:lnTo>
                  <a:cubicBezTo>
                    <a:pt x="8343" y="12462"/>
                    <a:pt x="8369" y="12359"/>
                    <a:pt x="8346" y="12311"/>
                  </a:cubicBezTo>
                  <a:close/>
                  <a:moveTo>
                    <a:pt x="9167" y="12311"/>
                  </a:moveTo>
                  <a:cubicBezTo>
                    <a:pt x="9180" y="12412"/>
                    <a:pt x="9230" y="12336"/>
                    <a:pt x="9230" y="12399"/>
                  </a:cubicBezTo>
                  <a:cubicBezTo>
                    <a:pt x="9226" y="12399"/>
                    <a:pt x="9222" y="12398"/>
                    <a:pt x="9219" y="12398"/>
                  </a:cubicBezTo>
                  <a:cubicBezTo>
                    <a:pt x="9188" y="12398"/>
                    <a:pt x="9175" y="12416"/>
                    <a:pt x="9173" y="12438"/>
                  </a:cubicBezTo>
                  <a:lnTo>
                    <a:pt x="9173" y="12438"/>
                  </a:lnTo>
                  <a:cubicBezTo>
                    <a:pt x="9171" y="12433"/>
                    <a:pt x="9169" y="12429"/>
                    <a:pt x="9167" y="12424"/>
                  </a:cubicBezTo>
                  <a:lnTo>
                    <a:pt x="9142" y="12462"/>
                  </a:lnTo>
                  <a:lnTo>
                    <a:pt x="9142" y="12387"/>
                  </a:lnTo>
                  <a:lnTo>
                    <a:pt x="9117" y="12387"/>
                  </a:lnTo>
                  <a:cubicBezTo>
                    <a:pt x="9117" y="12364"/>
                    <a:pt x="9117" y="12359"/>
                    <a:pt x="9122" y="12359"/>
                  </a:cubicBezTo>
                  <a:cubicBezTo>
                    <a:pt x="9126" y="12359"/>
                    <a:pt x="9132" y="12361"/>
                    <a:pt x="9142" y="12361"/>
                  </a:cubicBezTo>
                  <a:cubicBezTo>
                    <a:pt x="9117" y="12324"/>
                    <a:pt x="9129" y="12311"/>
                    <a:pt x="9167" y="12311"/>
                  </a:cubicBezTo>
                  <a:close/>
                  <a:moveTo>
                    <a:pt x="11651" y="12270"/>
                  </a:moveTo>
                  <a:cubicBezTo>
                    <a:pt x="11705" y="12270"/>
                    <a:pt x="11696" y="12368"/>
                    <a:pt x="11707" y="12424"/>
                  </a:cubicBezTo>
                  <a:lnTo>
                    <a:pt x="11682" y="12462"/>
                  </a:lnTo>
                  <a:cubicBezTo>
                    <a:pt x="11619" y="12449"/>
                    <a:pt x="11644" y="12336"/>
                    <a:pt x="11632" y="12273"/>
                  </a:cubicBezTo>
                  <a:cubicBezTo>
                    <a:pt x="11639" y="12271"/>
                    <a:pt x="11646" y="12270"/>
                    <a:pt x="11651" y="12270"/>
                  </a:cubicBezTo>
                  <a:close/>
                  <a:moveTo>
                    <a:pt x="11895" y="12275"/>
                  </a:moveTo>
                  <a:cubicBezTo>
                    <a:pt x="11920" y="12275"/>
                    <a:pt x="11940" y="12289"/>
                    <a:pt x="11946" y="12349"/>
                  </a:cubicBezTo>
                  <a:lnTo>
                    <a:pt x="11959" y="12462"/>
                  </a:lnTo>
                  <a:cubicBezTo>
                    <a:pt x="11871" y="12449"/>
                    <a:pt x="11959" y="12299"/>
                    <a:pt x="11858" y="12286"/>
                  </a:cubicBezTo>
                  <a:cubicBezTo>
                    <a:pt x="11853" y="12285"/>
                    <a:pt x="11849" y="12285"/>
                    <a:pt x="11845" y="12285"/>
                  </a:cubicBezTo>
                  <a:cubicBezTo>
                    <a:pt x="11843" y="12285"/>
                    <a:pt x="11842" y="12285"/>
                    <a:pt x="11841" y="12285"/>
                  </a:cubicBezTo>
                  <a:lnTo>
                    <a:pt x="11841" y="12285"/>
                  </a:lnTo>
                  <a:cubicBezTo>
                    <a:pt x="11859" y="12282"/>
                    <a:pt x="11878" y="12275"/>
                    <a:pt x="11895" y="12275"/>
                  </a:cubicBezTo>
                  <a:close/>
                  <a:moveTo>
                    <a:pt x="4351" y="12462"/>
                  </a:moveTo>
                  <a:cubicBezTo>
                    <a:pt x="4367" y="12462"/>
                    <a:pt x="4381" y="12462"/>
                    <a:pt x="4393" y="12462"/>
                  </a:cubicBezTo>
                  <a:lnTo>
                    <a:pt x="4393" y="12462"/>
                  </a:lnTo>
                  <a:lnTo>
                    <a:pt x="4392" y="12464"/>
                  </a:lnTo>
                  <a:lnTo>
                    <a:pt x="4392" y="12464"/>
                  </a:lnTo>
                  <a:cubicBezTo>
                    <a:pt x="4378" y="12462"/>
                    <a:pt x="4365" y="12462"/>
                    <a:pt x="4351" y="12462"/>
                  </a:cubicBezTo>
                  <a:close/>
                  <a:moveTo>
                    <a:pt x="4438" y="12463"/>
                  </a:moveTo>
                  <a:cubicBezTo>
                    <a:pt x="4453" y="12464"/>
                    <a:pt x="4452" y="12466"/>
                    <a:pt x="4440" y="12470"/>
                  </a:cubicBezTo>
                  <a:lnTo>
                    <a:pt x="4440" y="12470"/>
                  </a:lnTo>
                  <a:cubicBezTo>
                    <a:pt x="4439" y="12467"/>
                    <a:pt x="4439" y="12465"/>
                    <a:pt x="4438" y="12463"/>
                  </a:cubicBezTo>
                  <a:close/>
                  <a:moveTo>
                    <a:pt x="8421" y="12302"/>
                  </a:moveTo>
                  <a:cubicBezTo>
                    <a:pt x="8425" y="12302"/>
                    <a:pt x="8432" y="12305"/>
                    <a:pt x="8438" y="12311"/>
                  </a:cubicBezTo>
                  <a:lnTo>
                    <a:pt x="8450" y="12311"/>
                  </a:lnTo>
                  <a:cubicBezTo>
                    <a:pt x="8513" y="12324"/>
                    <a:pt x="8513" y="12361"/>
                    <a:pt x="8526" y="12475"/>
                  </a:cubicBezTo>
                  <a:cubicBezTo>
                    <a:pt x="8438" y="12475"/>
                    <a:pt x="8526" y="12336"/>
                    <a:pt x="8438" y="12311"/>
                  </a:cubicBezTo>
                  <a:lnTo>
                    <a:pt x="8413" y="12311"/>
                  </a:lnTo>
                  <a:cubicBezTo>
                    <a:pt x="8413" y="12305"/>
                    <a:pt x="8416" y="12302"/>
                    <a:pt x="8421" y="12302"/>
                  </a:cubicBezTo>
                  <a:close/>
                  <a:moveTo>
                    <a:pt x="9601" y="12465"/>
                  </a:moveTo>
                  <a:lnTo>
                    <a:pt x="9595" y="12475"/>
                  </a:lnTo>
                  <a:cubicBezTo>
                    <a:pt x="9596" y="12471"/>
                    <a:pt x="9599" y="12468"/>
                    <a:pt x="9601" y="12465"/>
                  </a:cubicBezTo>
                  <a:close/>
                  <a:moveTo>
                    <a:pt x="5872" y="12440"/>
                  </a:moveTo>
                  <a:cubicBezTo>
                    <a:pt x="5880" y="12440"/>
                    <a:pt x="5885" y="12445"/>
                    <a:pt x="5885" y="12462"/>
                  </a:cubicBezTo>
                  <a:cubicBezTo>
                    <a:pt x="5885" y="12473"/>
                    <a:pt x="5883" y="12478"/>
                    <a:pt x="5881" y="12478"/>
                  </a:cubicBezTo>
                  <a:cubicBezTo>
                    <a:pt x="5875" y="12478"/>
                    <a:pt x="5865" y="12458"/>
                    <a:pt x="5860" y="12443"/>
                  </a:cubicBezTo>
                  <a:lnTo>
                    <a:pt x="5860" y="12443"/>
                  </a:lnTo>
                  <a:cubicBezTo>
                    <a:pt x="5864" y="12441"/>
                    <a:pt x="5868" y="12440"/>
                    <a:pt x="5872" y="12440"/>
                  </a:cubicBezTo>
                  <a:close/>
                  <a:moveTo>
                    <a:pt x="10110" y="12487"/>
                  </a:moveTo>
                  <a:cubicBezTo>
                    <a:pt x="10111" y="12490"/>
                    <a:pt x="10112" y="12493"/>
                    <a:pt x="10112" y="12496"/>
                  </a:cubicBezTo>
                  <a:lnTo>
                    <a:pt x="10112" y="12496"/>
                  </a:lnTo>
                  <a:cubicBezTo>
                    <a:pt x="10112" y="12493"/>
                    <a:pt x="10112" y="12490"/>
                    <a:pt x="10111" y="12487"/>
                  </a:cubicBezTo>
                  <a:lnTo>
                    <a:pt x="10111" y="12487"/>
                  </a:lnTo>
                  <a:cubicBezTo>
                    <a:pt x="10111" y="12487"/>
                    <a:pt x="10111" y="12487"/>
                    <a:pt x="10110" y="12487"/>
                  </a:cubicBezTo>
                  <a:close/>
                  <a:moveTo>
                    <a:pt x="8941" y="12248"/>
                  </a:moveTo>
                  <a:cubicBezTo>
                    <a:pt x="9016" y="12248"/>
                    <a:pt x="8991" y="12412"/>
                    <a:pt x="9004" y="12475"/>
                  </a:cubicBezTo>
                  <a:lnTo>
                    <a:pt x="9004" y="12525"/>
                  </a:lnTo>
                  <a:cubicBezTo>
                    <a:pt x="8966" y="12525"/>
                    <a:pt x="8953" y="12512"/>
                    <a:pt x="8966" y="12487"/>
                  </a:cubicBezTo>
                  <a:cubicBezTo>
                    <a:pt x="8947" y="12487"/>
                    <a:pt x="8921" y="12508"/>
                    <a:pt x="8893" y="12508"/>
                  </a:cubicBezTo>
                  <a:cubicBezTo>
                    <a:pt x="8884" y="12508"/>
                    <a:pt x="8875" y="12506"/>
                    <a:pt x="8865" y="12500"/>
                  </a:cubicBezTo>
                  <a:cubicBezTo>
                    <a:pt x="8828" y="12487"/>
                    <a:pt x="8802" y="12449"/>
                    <a:pt x="8802" y="12412"/>
                  </a:cubicBezTo>
                  <a:cubicBezTo>
                    <a:pt x="8802" y="12352"/>
                    <a:pt x="8823" y="12335"/>
                    <a:pt x="8849" y="12335"/>
                  </a:cubicBezTo>
                  <a:cubicBezTo>
                    <a:pt x="8878" y="12335"/>
                    <a:pt x="8915" y="12355"/>
                    <a:pt x="8941" y="12361"/>
                  </a:cubicBezTo>
                  <a:lnTo>
                    <a:pt x="8941" y="12248"/>
                  </a:lnTo>
                  <a:close/>
                  <a:moveTo>
                    <a:pt x="9695" y="12427"/>
                  </a:moveTo>
                  <a:cubicBezTo>
                    <a:pt x="9726" y="12427"/>
                    <a:pt x="9751" y="12441"/>
                    <a:pt x="9746" y="12475"/>
                  </a:cubicBezTo>
                  <a:cubicBezTo>
                    <a:pt x="9728" y="12464"/>
                    <a:pt x="9711" y="12460"/>
                    <a:pt x="9696" y="12460"/>
                  </a:cubicBezTo>
                  <a:cubicBezTo>
                    <a:pt x="9655" y="12460"/>
                    <a:pt x="9627" y="12492"/>
                    <a:pt x="9645" y="12537"/>
                  </a:cubicBezTo>
                  <a:cubicBezTo>
                    <a:pt x="9645" y="12540"/>
                    <a:pt x="9646" y="12542"/>
                    <a:pt x="9647" y="12544"/>
                  </a:cubicBezTo>
                  <a:lnTo>
                    <a:pt x="9647" y="12544"/>
                  </a:lnTo>
                  <a:cubicBezTo>
                    <a:pt x="9623" y="12515"/>
                    <a:pt x="9605" y="12485"/>
                    <a:pt x="9613" y="12454"/>
                  </a:cubicBezTo>
                  <a:lnTo>
                    <a:pt x="9613" y="12454"/>
                  </a:lnTo>
                  <a:cubicBezTo>
                    <a:pt x="9634" y="12438"/>
                    <a:pt x="9667" y="12427"/>
                    <a:pt x="9695" y="12427"/>
                  </a:cubicBezTo>
                  <a:close/>
                  <a:moveTo>
                    <a:pt x="9189" y="12494"/>
                  </a:moveTo>
                  <a:cubicBezTo>
                    <a:pt x="9200" y="12512"/>
                    <a:pt x="9217" y="12526"/>
                    <a:pt x="9235" y="12526"/>
                  </a:cubicBezTo>
                  <a:cubicBezTo>
                    <a:pt x="9238" y="12526"/>
                    <a:pt x="9240" y="12525"/>
                    <a:pt x="9243" y="12525"/>
                  </a:cubicBezTo>
                  <a:lnTo>
                    <a:pt x="9243" y="12550"/>
                  </a:lnTo>
                  <a:cubicBezTo>
                    <a:pt x="9208" y="12543"/>
                    <a:pt x="9196" y="12521"/>
                    <a:pt x="9189" y="12494"/>
                  </a:cubicBezTo>
                  <a:close/>
                  <a:moveTo>
                    <a:pt x="12056" y="12297"/>
                  </a:moveTo>
                  <a:cubicBezTo>
                    <a:pt x="12061" y="12297"/>
                    <a:pt x="12066" y="12298"/>
                    <a:pt x="12072" y="12299"/>
                  </a:cubicBezTo>
                  <a:cubicBezTo>
                    <a:pt x="12110" y="12299"/>
                    <a:pt x="12110" y="12336"/>
                    <a:pt x="12135" y="12336"/>
                  </a:cubicBezTo>
                  <a:cubicBezTo>
                    <a:pt x="12135" y="12314"/>
                    <a:pt x="12137" y="12306"/>
                    <a:pt x="12140" y="12306"/>
                  </a:cubicBezTo>
                  <a:cubicBezTo>
                    <a:pt x="12149" y="12306"/>
                    <a:pt x="12164" y="12353"/>
                    <a:pt x="12173" y="12361"/>
                  </a:cubicBezTo>
                  <a:cubicBezTo>
                    <a:pt x="12185" y="12424"/>
                    <a:pt x="12185" y="12475"/>
                    <a:pt x="12185" y="12525"/>
                  </a:cubicBezTo>
                  <a:cubicBezTo>
                    <a:pt x="12167" y="12549"/>
                    <a:pt x="12127" y="12561"/>
                    <a:pt x="12092" y="12561"/>
                  </a:cubicBezTo>
                  <a:cubicBezTo>
                    <a:pt x="12053" y="12561"/>
                    <a:pt x="12021" y="12546"/>
                    <a:pt x="12034" y="12512"/>
                  </a:cubicBezTo>
                  <a:lnTo>
                    <a:pt x="12034" y="12512"/>
                  </a:lnTo>
                  <a:cubicBezTo>
                    <a:pt x="12057" y="12526"/>
                    <a:pt x="12079" y="12533"/>
                    <a:pt x="12098" y="12533"/>
                  </a:cubicBezTo>
                  <a:cubicBezTo>
                    <a:pt x="12132" y="12533"/>
                    <a:pt x="12155" y="12510"/>
                    <a:pt x="12147" y="12462"/>
                  </a:cubicBezTo>
                  <a:cubicBezTo>
                    <a:pt x="12138" y="12461"/>
                    <a:pt x="12129" y="12460"/>
                    <a:pt x="12121" y="12460"/>
                  </a:cubicBezTo>
                  <a:cubicBezTo>
                    <a:pt x="12091" y="12460"/>
                    <a:pt x="12066" y="12467"/>
                    <a:pt x="12045" y="12467"/>
                  </a:cubicBezTo>
                  <a:cubicBezTo>
                    <a:pt x="12021" y="12467"/>
                    <a:pt x="12001" y="12459"/>
                    <a:pt x="11984" y="12424"/>
                  </a:cubicBezTo>
                  <a:lnTo>
                    <a:pt x="12009" y="12424"/>
                  </a:lnTo>
                  <a:cubicBezTo>
                    <a:pt x="11974" y="12377"/>
                    <a:pt x="11982" y="12297"/>
                    <a:pt x="12056" y="12297"/>
                  </a:cubicBezTo>
                  <a:close/>
                  <a:moveTo>
                    <a:pt x="9291" y="12370"/>
                  </a:moveTo>
                  <a:cubicBezTo>
                    <a:pt x="9354" y="12370"/>
                    <a:pt x="9344" y="12468"/>
                    <a:pt x="9356" y="12525"/>
                  </a:cubicBezTo>
                  <a:lnTo>
                    <a:pt x="9318" y="12563"/>
                  </a:lnTo>
                  <a:cubicBezTo>
                    <a:pt x="9255" y="12550"/>
                    <a:pt x="9268" y="12437"/>
                    <a:pt x="9268" y="12374"/>
                  </a:cubicBezTo>
                  <a:cubicBezTo>
                    <a:pt x="9276" y="12372"/>
                    <a:pt x="9284" y="12370"/>
                    <a:pt x="9291" y="12370"/>
                  </a:cubicBezTo>
                  <a:close/>
                  <a:moveTo>
                    <a:pt x="3005" y="12286"/>
                  </a:moveTo>
                  <a:cubicBezTo>
                    <a:pt x="3081" y="12286"/>
                    <a:pt x="3056" y="12487"/>
                    <a:pt x="3056" y="12563"/>
                  </a:cubicBezTo>
                  <a:cubicBezTo>
                    <a:pt x="3018" y="12563"/>
                    <a:pt x="3031" y="12525"/>
                    <a:pt x="3018" y="12525"/>
                  </a:cubicBezTo>
                  <a:cubicBezTo>
                    <a:pt x="3003" y="12555"/>
                    <a:pt x="2981" y="12567"/>
                    <a:pt x="2958" y="12567"/>
                  </a:cubicBezTo>
                  <a:cubicBezTo>
                    <a:pt x="2905" y="12567"/>
                    <a:pt x="2846" y="12502"/>
                    <a:pt x="2855" y="12449"/>
                  </a:cubicBezTo>
                  <a:cubicBezTo>
                    <a:pt x="2866" y="12392"/>
                    <a:pt x="2888" y="12377"/>
                    <a:pt x="2914" y="12377"/>
                  </a:cubicBezTo>
                  <a:cubicBezTo>
                    <a:pt x="2942" y="12377"/>
                    <a:pt x="2975" y="12394"/>
                    <a:pt x="3005" y="12398"/>
                  </a:cubicBezTo>
                  <a:lnTo>
                    <a:pt x="3005" y="12398"/>
                  </a:lnTo>
                  <a:lnTo>
                    <a:pt x="3005" y="12286"/>
                  </a:lnTo>
                  <a:close/>
                  <a:moveTo>
                    <a:pt x="10562" y="12548"/>
                  </a:moveTo>
                  <a:cubicBezTo>
                    <a:pt x="10541" y="12550"/>
                    <a:pt x="10550" y="12565"/>
                    <a:pt x="10569" y="12572"/>
                  </a:cubicBezTo>
                  <a:lnTo>
                    <a:pt x="10569" y="12572"/>
                  </a:lnTo>
                  <a:cubicBezTo>
                    <a:pt x="10567" y="12563"/>
                    <a:pt x="10565" y="12555"/>
                    <a:pt x="10562" y="12548"/>
                  </a:cubicBezTo>
                  <a:close/>
                  <a:moveTo>
                    <a:pt x="3383" y="12299"/>
                  </a:moveTo>
                  <a:cubicBezTo>
                    <a:pt x="3458" y="12299"/>
                    <a:pt x="3433" y="12512"/>
                    <a:pt x="3433" y="12575"/>
                  </a:cubicBezTo>
                  <a:cubicBezTo>
                    <a:pt x="3345" y="12563"/>
                    <a:pt x="3370" y="12361"/>
                    <a:pt x="3358" y="12299"/>
                  </a:cubicBezTo>
                  <a:close/>
                  <a:moveTo>
                    <a:pt x="9379" y="12382"/>
                  </a:moveTo>
                  <a:cubicBezTo>
                    <a:pt x="9398" y="12382"/>
                    <a:pt x="9403" y="12396"/>
                    <a:pt x="9393" y="12424"/>
                  </a:cubicBezTo>
                  <a:cubicBezTo>
                    <a:pt x="9406" y="12424"/>
                    <a:pt x="9421" y="12416"/>
                    <a:pt x="9437" y="12409"/>
                  </a:cubicBezTo>
                  <a:lnTo>
                    <a:pt x="9437" y="12409"/>
                  </a:lnTo>
                  <a:lnTo>
                    <a:pt x="9419" y="12437"/>
                  </a:lnTo>
                  <a:cubicBezTo>
                    <a:pt x="9381" y="12462"/>
                    <a:pt x="9419" y="12550"/>
                    <a:pt x="9419" y="12575"/>
                  </a:cubicBezTo>
                  <a:cubicBezTo>
                    <a:pt x="9343" y="12563"/>
                    <a:pt x="9368" y="12449"/>
                    <a:pt x="9356" y="12387"/>
                  </a:cubicBezTo>
                  <a:cubicBezTo>
                    <a:pt x="9365" y="12383"/>
                    <a:pt x="9373" y="12382"/>
                    <a:pt x="9379" y="12382"/>
                  </a:cubicBezTo>
                  <a:close/>
                  <a:moveTo>
                    <a:pt x="12613" y="12399"/>
                  </a:moveTo>
                  <a:lnTo>
                    <a:pt x="12638" y="12575"/>
                  </a:lnTo>
                  <a:cubicBezTo>
                    <a:pt x="12575" y="12575"/>
                    <a:pt x="12587" y="12462"/>
                    <a:pt x="12575" y="12399"/>
                  </a:cubicBezTo>
                  <a:close/>
                  <a:moveTo>
                    <a:pt x="9821" y="12399"/>
                  </a:moveTo>
                  <a:cubicBezTo>
                    <a:pt x="9868" y="12411"/>
                    <a:pt x="9860" y="12523"/>
                    <a:pt x="9859" y="12578"/>
                  </a:cubicBezTo>
                  <a:lnTo>
                    <a:pt x="9859" y="12578"/>
                  </a:lnTo>
                  <a:cubicBezTo>
                    <a:pt x="9814" y="12546"/>
                    <a:pt x="9832" y="12454"/>
                    <a:pt x="9821" y="12399"/>
                  </a:cubicBezTo>
                  <a:close/>
                  <a:moveTo>
                    <a:pt x="12310" y="12388"/>
                  </a:moveTo>
                  <a:cubicBezTo>
                    <a:pt x="12359" y="12388"/>
                    <a:pt x="12416" y="12438"/>
                    <a:pt x="12424" y="12487"/>
                  </a:cubicBezTo>
                  <a:cubicBezTo>
                    <a:pt x="12424" y="12495"/>
                    <a:pt x="12413" y="12498"/>
                    <a:pt x="12397" y="12498"/>
                  </a:cubicBezTo>
                  <a:cubicBezTo>
                    <a:pt x="12362" y="12498"/>
                    <a:pt x="12303" y="12483"/>
                    <a:pt x="12286" y="12475"/>
                  </a:cubicBezTo>
                  <a:lnTo>
                    <a:pt x="12286" y="12475"/>
                  </a:lnTo>
                  <a:cubicBezTo>
                    <a:pt x="12323" y="12537"/>
                    <a:pt x="12424" y="12487"/>
                    <a:pt x="12449" y="12537"/>
                  </a:cubicBezTo>
                  <a:lnTo>
                    <a:pt x="12424" y="12575"/>
                  </a:lnTo>
                  <a:cubicBezTo>
                    <a:pt x="12414" y="12579"/>
                    <a:pt x="12403" y="12580"/>
                    <a:pt x="12391" y="12580"/>
                  </a:cubicBezTo>
                  <a:cubicBezTo>
                    <a:pt x="12315" y="12580"/>
                    <a:pt x="12215" y="12513"/>
                    <a:pt x="12248" y="12437"/>
                  </a:cubicBezTo>
                  <a:cubicBezTo>
                    <a:pt x="12261" y="12402"/>
                    <a:pt x="12285" y="12388"/>
                    <a:pt x="12310" y="12388"/>
                  </a:cubicBezTo>
                  <a:close/>
                  <a:moveTo>
                    <a:pt x="3242" y="12387"/>
                  </a:moveTo>
                  <a:cubicBezTo>
                    <a:pt x="3318" y="12387"/>
                    <a:pt x="3329" y="12579"/>
                    <a:pt x="3241" y="12579"/>
                  </a:cubicBezTo>
                  <a:cubicBezTo>
                    <a:pt x="3234" y="12579"/>
                    <a:pt x="3227" y="12578"/>
                    <a:pt x="3219" y="12575"/>
                  </a:cubicBezTo>
                  <a:lnTo>
                    <a:pt x="3207" y="12588"/>
                  </a:lnTo>
                  <a:cubicBezTo>
                    <a:pt x="3068" y="12588"/>
                    <a:pt x="3068" y="12399"/>
                    <a:pt x="3207" y="12399"/>
                  </a:cubicBezTo>
                  <a:cubicBezTo>
                    <a:pt x="3220" y="12390"/>
                    <a:pt x="3232" y="12387"/>
                    <a:pt x="3242" y="12387"/>
                  </a:cubicBezTo>
                  <a:close/>
                  <a:moveTo>
                    <a:pt x="9479" y="12405"/>
                  </a:moveTo>
                  <a:cubicBezTo>
                    <a:pt x="9484" y="12406"/>
                    <a:pt x="9489" y="12408"/>
                    <a:pt x="9494" y="12412"/>
                  </a:cubicBezTo>
                  <a:cubicBezTo>
                    <a:pt x="9544" y="12437"/>
                    <a:pt x="9544" y="12537"/>
                    <a:pt x="9544" y="12588"/>
                  </a:cubicBezTo>
                  <a:cubicBezTo>
                    <a:pt x="9494" y="12588"/>
                    <a:pt x="9507" y="12537"/>
                    <a:pt x="9507" y="12487"/>
                  </a:cubicBezTo>
                  <a:cubicBezTo>
                    <a:pt x="9515" y="12453"/>
                    <a:pt x="9501" y="12419"/>
                    <a:pt x="9479" y="12405"/>
                  </a:cubicBezTo>
                  <a:close/>
                  <a:moveTo>
                    <a:pt x="12474" y="12299"/>
                  </a:moveTo>
                  <a:lnTo>
                    <a:pt x="12499" y="12324"/>
                  </a:lnTo>
                  <a:cubicBezTo>
                    <a:pt x="12562" y="12336"/>
                    <a:pt x="12562" y="12525"/>
                    <a:pt x="12562" y="12588"/>
                  </a:cubicBezTo>
                  <a:cubicBezTo>
                    <a:pt x="12474" y="12550"/>
                    <a:pt x="12487" y="12361"/>
                    <a:pt x="12474" y="12299"/>
                  </a:cubicBezTo>
                  <a:close/>
                  <a:moveTo>
                    <a:pt x="3592" y="12400"/>
                  </a:moveTo>
                  <a:cubicBezTo>
                    <a:pt x="3663" y="12400"/>
                    <a:pt x="3671" y="12587"/>
                    <a:pt x="3604" y="12587"/>
                  </a:cubicBezTo>
                  <a:cubicBezTo>
                    <a:pt x="3594" y="12587"/>
                    <a:pt x="3584" y="12583"/>
                    <a:pt x="3571" y="12575"/>
                  </a:cubicBezTo>
                  <a:lnTo>
                    <a:pt x="3559" y="12613"/>
                  </a:lnTo>
                  <a:cubicBezTo>
                    <a:pt x="3433" y="12613"/>
                    <a:pt x="3420" y="12412"/>
                    <a:pt x="3559" y="12412"/>
                  </a:cubicBezTo>
                  <a:cubicBezTo>
                    <a:pt x="3571" y="12404"/>
                    <a:pt x="3582" y="12400"/>
                    <a:pt x="3592" y="12400"/>
                  </a:cubicBezTo>
                  <a:close/>
                  <a:moveTo>
                    <a:pt x="3721" y="12420"/>
                  </a:moveTo>
                  <a:cubicBezTo>
                    <a:pt x="3740" y="12420"/>
                    <a:pt x="3744" y="12434"/>
                    <a:pt x="3735" y="12462"/>
                  </a:cubicBezTo>
                  <a:cubicBezTo>
                    <a:pt x="3735" y="12462"/>
                    <a:pt x="3775" y="12422"/>
                    <a:pt x="3792" y="12422"/>
                  </a:cubicBezTo>
                  <a:cubicBezTo>
                    <a:pt x="3794" y="12422"/>
                    <a:pt x="3796" y="12423"/>
                    <a:pt x="3798" y="12424"/>
                  </a:cubicBezTo>
                  <a:cubicBezTo>
                    <a:pt x="3823" y="12437"/>
                    <a:pt x="3823" y="12449"/>
                    <a:pt x="3798" y="12449"/>
                  </a:cubicBezTo>
                  <a:cubicBezTo>
                    <a:pt x="3790" y="12445"/>
                    <a:pt x="3783" y="12442"/>
                    <a:pt x="3778" y="12442"/>
                  </a:cubicBezTo>
                  <a:cubicBezTo>
                    <a:pt x="3741" y="12442"/>
                    <a:pt x="3760" y="12542"/>
                    <a:pt x="3760" y="12575"/>
                  </a:cubicBezTo>
                  <a:lnTo>
                    <a:pt x="3747" y="12613"/>
                  </a:lnTo>
                  <a:cubicBezTo>
                    <a:pt x="3672" y="12613"/>
                    <a:pt x="3710" y="12487"/>
                    <a:pt x="3697" y="12424"/>
                  </a:cubicBezTo>
                  <a:cubicBezTo>
                    <a:pt x="3707" y="12421"/>
                    <a:pt x="3714" y="12420"/>
                    <a:pt x="3721" y="12420"/>
                  </a:cubicBezTo>
                  <a:close/>
                  <a:moveTo>
                    <a:pt x="4641" y="12413"/>
                  </a:moveTo>
                  <a:cubicBezTo>
                    <a:pt x="4724" y="12413"/>
                    <a:pt x="4718" y="12542"/>
                    <a:pt x="4728" y="12613"/>
                  </a:cubicBezTo>
                  <a:cubicBezTo>
                    <a:pt x="4678" y="12613"/>
                    <a:pt x="4703" y="12588"/>
                    <a:pt x="4691" y="12588"/>
                  </a:cubicBezTo>
                  <a:lnTo>
                    <a:pt x="4691" y="12588"/>
                  </a:lnTo>
                  <a:cubicBezTo>
                    <a:pt x="4672" y="12604"/>
                    <a:pt x="4653" y="12610"/>
                    <a:pt x="4634" y="12610"/>
                  </a:cubicBezTo>
                  <a:cubicBezTo>
                    <a:pt x="4551" y="12610"/>
                    <a:pt x="4485" y="12487"/>
                    <a:pt x="4646" y="12487"/>
                  </a:cubicBezTo>
                  <a:cubicBezTo>
                    <a:pt x="4652" y="12487"/>
                    <a:pt x="4658" y="12487"/>
                    <a:pt x="4665" y="12487"/>
                  </a:cubicBezTo>
                  <a:lnTo>
                    <a:pt x="4678" y="12487"/>
                  </a:lnTo>
                  <a:cubicBezTo>
                    <a:pt x="4678" y="12454"/>
                    <a:pt x="4661" y="12448"/>
                    <a:pt x="4640" y="12448"/>
                  </a:cubicBezTo>
                  <a:cubicBezTo>
                    <a:pt x="4626" y="12448"/>
                    <a:pt x="4611" y="12450"/>
                    <a:pt x="4598" y="12450"/>
                  </a:cubicBezTo>
                  <a:cubicBezTo>
                    <a:pt x="4584" y="12450"/>
                    <a:pt x="4572" y="12448"/>
                    <a:pt x="4565" y="12437"/>
                  </a:cubicBezTo>
                  <a:cubicBezTo>
                    <a:pt x="4596" y="12420"/>
                    <a:pt x="4621" y="12413"/>
                    <a:pt x="4641" y="12413"/>
                  </a:cubicBezTo>
                  <a:close/>
                  <a:moveTo>
                    <a:pt x="9671" y="12571"/>
                  </a:moveTo>
                  <a:lnTo>
                    <a:pt x="9671" y="12571"/>
                  </a:lnTo>
                  <a:cubicBezTo>
                    <a:pt x="9702" y="12586"/>
                    <a:pt x="9749" y="12577"/>
                    <a:pt x="9758" y="12613"/>
                  </a:cubicBezTo>
                  <a:lnTo>
                    <a:pt x="9708" y="12613"/>
                  </a:lnTo>
                  <a:cubicBezTo>
                    <a:pt x="9698" y="12600"/>
                    <a:pt x="9685" y="12586"/>
                    <a:pt x="9671" y="12571"/>
                  </a:cubicBezTo>
                  <a:close/>
                  <a:moveTo>
                    <a:pt x="12686" y="12368"/>
                  </a:moveTo>
                  <a:cubicBezTo>
                    <a:pt x="12695" y="12368"/>
                    <a:pt x="12706" y="12392"/>
                    <a:pt x="12713" y="12399"/>
                  </a:cubicBezTo>
                  <a:lnTo>
                    <a:pt x="12701" y="12399"/>
                  </a:lnTo>
                  <a:cubicBezTo>
                    <a:pt x="12713" y="12399"/>
                    <a:pt x="12764" y="12437"/>
                    <a:pt x="12764" y="12462"/>
                  </a:cubicBezTo>
                  <a:cubicBezTo>
                    <a:pt x="12748" y="12458"/>
                    <a:pt x="12736" y="12456"/>
                    <a:pt x="12727" y="12456"/>
                  </a:cubicBezTo>
                  <a:cubicBezTo>
                    <a:pt x="12644" y="12456"/>
                    <a:pt x="12776" y="12590"/>
                    <a:pt x="12776" y="12613"/>
                  </a:cubicBezTo>
                  <a:cubicBezTo>
                    <a:pt x="12767" y="12615"/>
                    <a:pt x="12759" y="12615"/>
                    <a:pt x="12751" y="12615"/>
                  </a:cubicBezTo>
                  <a:cubicBezTo>
                    <a:pt x="12649" y="12615"/>
                    <a:pt x="12721" y="12460"/>
                    <a:pt x="12650" y="12437"/>
                  </a:cubicBezTo>
                  <a:cubicBezTo>
                    <a:pt x="12643" y="12421"/>
                    <a:pt x="12644" y="12411"/>
                    <a:pt x="12653" y="12411"/>
                  </a:cubicBezTo>
                  <a:cubicBezTo>
                    <a:pt x="12658" y="12411"/>
                    <a:pt x="12666" y="12415"/>
                    <a:pt x="12676" y="12424"/>
                  </a:cubicBezTo>
                  <a:cubicBezTo>
                    <a:pt x="12676" y="12381"/>
                    <a:pt x="12680" y="12368"/>
                    <a:pt x="12686" y="12368"/>
                  </a:cubicBezTo>
                  <a:close/>
                  <a:moveTo>
                    <a:pt x="3923" y="12423"/>
                  </a:moveTo>
                  <a:cubicBezTo>
                    <a:pt x="3968" y="12423"/>
                    <a:pt x="4011" y="12456"/>
                    <a:pt x="4011" y="12512"/>
                  </a:cubicBezTo>
                  <a:cubicBezTo>
                    <a:pt x="4011" y="12529"/>
                    <a:pt x="3988" y="12533"/>
                    <a:pt x="3960" y="12533"/>
                  </a:cubicBezTo>
                  <a:cubicBezTo>
                    <a:pt x="3922" y="12533"/>
                    <a:pt x="3875" y="12525"/>
                    <a:pt x="3861" y="12525"/>
                  </a:cubicBezTo>
                  <a:cubicBezTo>
                    <a:pt x="3875" y="12554"/>
                    <a:pt x="3901" y="12561"/>
                    <a:pt x="3928" y="12561"/>
                  </a:cubicBezTo>
                  <a:cubicBezTo>
                    <a:pt x="3950" y="12561"/>
                    <a:pt x="3973" y="12556"/>
                    <a:pt x="3991" y="12556"/>
                  </a:cubicBezTo>
                  <a:cubicBezTo>
                    <a:pt x="4008" y="12556"/>
                    <a:pt x="4020" y="12560"/>
                    <a:pt x="4024" y="12575"/>
                  </a:cubicBezTo>
                  <a:lnTo>
                    <a:pt x="4011" y="12613"/>
                  </a:lnTo>
                  <a:cubicBezTo>
                    <a:pt x="3996" y="12617"/>
                    <a:pt x="3980" y="12619"/>
                    <a:pt x="3963" y="12619"/>
                  </a:cubicBezTo>
                  <a:cubicBezTo>
                    <a:pt x="3882" y="12619"/>
                    <a:pt x="3794" y="12571"/>
                    <a:pt x="3835" y="12487"/>
                  </a:cubicBezTo>
                  <a:cubicBezTo>
                    <a:pt x="3852" y="12443"/>
                    <a:pt x="3888" y="12423"/>
                    <a:pt x="3923" y="12423"/>
                  </a:cubicBezTo>
                  <a:close/>
                  <a:moveTo>
                    <a:pt x="4179" y="12420"/>
                  </a:moveTo>
                  <a:cubicBezTo>
                    <a:pt x="4193" y="12420"/>
                    <a:pt x="4200" y="12434"/>
                    <a:pt x="4200" y="12462"/>
                  </a:cubicBezTo>
                  <a:cubicBezTo>
                    <a:pt x="4162" y="12475"/>
                    <a:pt x="4175" y="12475"/>
                    <a:pt x="4225" y="12475"/>
                  </a:cubicBezTo>
                  <a:cubicBezTo>
                    <a:pt x="4225" y="12462"/>
                    <a:pt x="4238" y="12462"/>
                    <a:pt x="4250" y="12462"/>
                  </a:cubicBezTo>
                  <a:cubicBezTo>
                    <a:pt x="4263" y="12462"/>
                    <a:pt x="4276" y="12462"/>
                    <a:pt x="4288" y="12475"/>
                  </a:cubicBezTo>
                  <a:lnTo>
                    <a:pt x="4351" y="12475"/>
                  </a:lnTo>
                  <a:cubicBezTo>
                    <a:pt x="4313" y="12500"/>
                    <a:pt x="4338" y="12588"/>
                    <a:pt x="4338" y="12626"/>
                  </a:cubicBezTo>
                  <a:cubicBezTo>
                    <a:pt x="4263" y="12626"/>
                    <a:pt x="4313" y="12512"/>
                    <a:pt x="4276" y="12475"/>
                  </a:cubicBezTo>
                  <a:lnTo>
                    <a:pt x="4213" y="12475"/>
                  </a:lnTo>
                  <a:cubicBezTo>
                    <a:pt x="4188" y="12500"/>
                    <a:pt x="4200" y="12588"/>
                    <a:pt x="4213" y="12613"/>
                  </a:cubicBezTo>
                  <a:cubicBezTo>
                    <a:pt x="4137" y="12613"/>
                    <a:pt x="4175" y="12487"/>
                    <a:pt x="4162" y="12424"/>
                  </a:cubicBezTo>
                  <a:cubicBezTo>
                    <a:pt x="4169" y="12421"/>
                    <a:pt x="4174" y="12420"/>
                    <a:pt x="4179" y="12420"/>
                  </a:cubicBezTo>
                  <a:close/>
                  <a:moveTo>
                    <a:pt x="5316" y="12427"/>
                  </a:moveTo>
                  <a:cubicBezTo>
                    <a:pt x="5400" y="12427"/>
                    <a:pt x="5387" y="12564"/>
                    <a:pt x="5407" y="12626"/>
                  </a:cubicBezTo>
                  <a:cubicBezTo>
                    <a:pt x="5398" y="12630"/>
                    <a:pt x="5391" y="12633"/>
                    <a:pt x="5385" y="12633"/>
                  </a:cubicBezTo>
                  <a:cubicBezTo>
                    <a:pt x="5375" y="12633"/>
                    <a:pt x="5370" y="12624"/>
                    <a:pt x="5370" y="12600"/>
                  </a:cubicBezTo>
                  <a:cubicBezTo>
                    <a:pt x="5357" y="12600"/>
                    <a:pt x="5332" y="12626"/>
                    <a:pt x="5307" y="12626"/>
                  </a:cubicBezTo>
                  <a:cubicBezTo>
                    <a:pt x="5187" y="12626"/>
                    <a:pt x="5250" y="12511"/>
                    <a:pt x="5343" y="12511"/>
                  </a:cubicBezTo>
                  <a:cubicBezTo>
                    <a:pt x="5347" y="12511"/>
                    <a:pt x="5352" y="12512"/>
                    <a:pt x="5357" y="12512"/>
                  </a:cubicBezTo>
                  <a:cubicBezTo>
                    <a:pt x="5357" y="12479"/>
                    <a:pt x="5340" y="12473"/>
                    <a:pt x="5319" y="12473"/>
                  </a:cubicBezTo>
                  <a:cubicBezTo>
                    <a:pt x="5305" y="12473"/>
                    <a:pt x="5290" y="12475"/>
                    <a:pt x="5277" y="12475"/>
                  </a:cubicBezTo>
                  <a:cubicBezTo>
                    <a:pt x="5263" y="12475"/>
                    <a:pt x="5251" y="12473"/>
                    <a:pt x="5244" y="12462"/>
                  </a:cubicBezTo>
                  <a:lnTo>
                    <a:pt x="5244" y="12449"/>
                  </a:lnTo>
                  <a:cubicBezTo>
                    <a:pt x="5274" y="12433"/>
                    <a:pt x="5297" y="12427"/>
                    <a:pt x="5316" y="12427"/>
                  </a:cubicBezTo>
                  <a:close/>
                  <a:moveTo>
                    <a:pt x="4443" y="12485"/>
                  </a:moveTo>
                  <a:cubicBezTo>
                    <a:pt x="4477" y="12510"/>
                    <a:pt x="4477" y="12550"/>
                    <a:pt x="4477" y="12638"/>
                  </a:cubicBezTo>
                  <a:cubicBezTo>
                    <a:pt x="4426" y="12613"/>
                    <a:pt x="4449" y="12536"/>
                    <a:pt x="4443" y="12485"/>
                  </a:cubicBezTo>
                  <a:close/>
                  <a:moveTo>
                    <a:pt x="10265" y="12626"/>
                  </a:moveTo>
                  <a:lnTo>
                    <a:pt x="10249" y="12651"/>
                  </a:lnTo>
                  <a:cubicBezTo>
                    <a:pt x="10257" y="12645"/>
                    <a:pt x="10262" y="12636"/>
                    <a:pt x="10265" y="12626"/>
                  </a:cubicBezTo>
                  <a:close/>
                  <a:moveTo>
                    <a:pt x="4779" y="12651"/>
                  </a:moveTo>
                  <a:lnTo>
                    <a:pt x="4779" y="12660"/>
                  </a:lnTo>
                  <a:lnTo>
                    <a:pt x="4779" y="12660"/>
                  </a:lnTo>
                  <a:cubicBezTo>
                    <a:pt x="4778" y="12657"/>
                    <a:pt x="4778" y="12654"/>
                    <a:pt x="4779" y="12651"/>
                  </a:cubicBezTo>
                  <a:close/>
                  <a:moveTo>
                    <a:pt x="4997" y="12470"/>
                  </a:moveTo>
                  <a:cubicBezTo>
                    <a:pt x="5011" y="12470"/>
                    <a:pt x="5017" y="12481"/>
                    <a:pt x="5017" y="12500"/>
                  </a:cubicBezTo>
                  <a:cubicBezTo>
                    <a:pt x="5046" y="12500"/>
                    <a:pt x="5067" y="12479"/>
                    <a:pt x="5092" y="12479"/>
                  </a:cubicBezTo>
                  <a:cubicBezTo>
                    <a:pt x="5100" y="12479"/>
                    <a:pt x="5109" y="12481"/>
                    <a:pt x="5118" y="12487"/>
                  </a:cubicBezTo>
                  <a:cubicBezTo>
                    <a:pt x="5168" y="12512"/>
                    <a:pt x="5168" y="12613"/>
                    <a:pt x="5168" y="12663"/>
                  </a:cubicBezTo>
                  <a:cubicBezTo>
                    <a:pt x="5080" y="12663"/>
                    <a:pt x="5168" y="12512"/>
                    <a:pt x="5080" y="12500"/>
                  </a:cubicBezTo>
                  <a:cubicBezTo>
                    <a:pt x="5072" y="12495"/>
                    <a:pt x="5065" y="12492"/>
                    <a:pt x="5059" y="12492"/>
                  </a:cubicBezTo>
                  <a:cubicBezTo>
                    <a:pt x="5024" y="12492"/>
                    <a:pt x="5044" y="12582"/>
                    <a:pt x="5055" y="12626"/>
                  </a:cubicBezTo>
                  <a:lnTo>
                    <a:pt x="5030" y="12663"/>
                  </a:lnTo>
                  <a:cubicBezTo>
                    <a:pt x="4955" y="12663"/>
                    <a:pt x="4992" y="12537"/>
                    <a:pt x="4980" y="12475"/>
                  </a:cubicBezTo>
                  <a:cubicBezTo>
                    <a:pt x="4986" y="12471"/>
                    <a:pt x="4992" y="12470"/>
                    <a:pt x="4997" y="12470"/>
                  </a:cubicBezTo>
                  <a:close/>
                  <a:moveTo>
                    <a:pt x="5644" y="12452"/>
                  </a:moveTo>
                  <a:cubicBezTo>
                    <a:pt x="5730" y="12452"/>
                    <a:pt x="5724" y="12591"/>
                    <a:pt x="5734" y="12663"/>
                  </a:cubicBezTo>
                  <a:cubicBezTo>
                    <a:pt x="5709" y="12663"/>
                    <a:pt x="5697" y="12663"/>
                    <a:pt x="5697" y="12638"/>
                  </a:cubicBezTo>
                  <a:cubicBezTo>
                    <a:pt x="5690" y="12637"/>
                    <a:pt x="5684" y="12636"/>
                    <a:pt x="5678" y="12636"/>
                  </a:cubicBezTo>
                  <a:cubicBezTo>
                    <a:pt x="5646" y="12636"/>
                    <a:pt x="5615" y="12651"/>
                    <a:pt x="5590" y="12651"/>
                  </a:cubicBezTo>
                  <a:cubicBezTo>
                    <a:pt x="5571" y="12651"/>
                    <a:pt x="5555" y="12642"/>
                    <a:pt x="5546" y="12613"/>
                  </a:cubicBezTo>
                  <a:lnTo>
                    <a:pt x="5571" y="12613"/>
                  </a:lnTo>
                  <a:cubicBezTo>
                    <a:pt x="5558" y="12537"/>
                    <a:pt x="5634" y="12537"/>
                    <a:pt x="5697" y="12537"/>
                  </a:cubicBezTo>
                  <a:cubicBezTo>
                    <a:pt x="5697" y="12500"/>
                    <a:pt x="5671" y="12497"/>
                    <a:pt x="5643" y="12497"/>
                  </a:cubicBezTo>
                  <a:cubicBezTo>
                    <a:pt x="5637" y="12497"/>
                    <a:pt x="5632" y="12497"/>
                    <a:pt x="5626" y="12497"/>
                  </a:cubicBezTo>
                  <a:cubicBezTo>
                    <a:pt x="5603" y="12497"/>
                    <a:pt x="5581" y="12495"/>
                    <a:pt x="5571" y="12475"/>
                  </a:cubicBezTo>
                  <a:cubicBezTo>
                    <a:pt x="5600" y="12459"/>
                    <a:pt x="5624" y="12452"/>
                    <a:pt x="5644" y="12452"/>
                  </a:cubicBezTo>
                  <a:close/>
                  <a:moveTo>
                    <a:pt x="10387" y="12475"/>
                  </a:moveTo>
                  <a:cubicBezTo>
                    <a:pt x="10425" y="12475"/>
                    <a:pt x="10437" y="12487"/>
                    <a:pt x="10425" y="12512"/>
                  </a:cubicBezTo>
                  <a:cubicBezTo>
                    <a:pt x="10431" y="12512"/>
                    <a:pt x="10437" y="12511"/>
                    <a:pt x="10443" y="12510"/>
                  </a:cubicBezTo>
                  <a:lnTo>
                    <a:pt x="10443" y="12510"/>
                  </a:lnTo>
                  <a:cubicBezTo>
                    <a:pt x="10435" y="12516"/>
                    <a:pt x="10429" y="12525"/>
                    <a:pt x="10425" y="12537"/>
                  </a:cubicBezTo>
                  <a:lnTo>
                    <a:pt x="10450" y="12525"/>
                  </a:lnTo>
                  <a:lnTo>
                    <a:pt x="10450" y="12525"/>
                  </a:lnTo>
                  <a:cubicBezTo>
                    <a:pt x="10425" y="12550"/>
                    <a:pt x="10450" y="12638"/>
                    <a:pt x="10450" y="12663"/>
                  </a:cubicBezTo>
                  <a:cubicBezTo>
                    <a:pt x="10374" y="12651"/>
                    <a:pt x="10399" y="12537"/>
                    <a:pt x="10387" y="12475"/>
                  </a:cubicBezTo>
                  <a:close/>
                  <a:moveTo>
                    <a:pt x="12852" y="12575"/>
                  </a:moveTo>
                  <a:cubicBezTo>
                    <a:pt x="12852" y="12626"/>
                    <a:pt x="12852" y="12663"/>
                    <a:pt x="12814" y="12663"/>
                  </a:cubicBezTo>
                  <a:lnTo>
                    <a:pt x="12801" y="12663"/>
                  </a:lnTo>
                  <a:cubicBezTo>
                    <a:pt x="12814" y="12613"/>
                    <a:pt x="12789" y="12575"/>
                    <a:pt x="12852" y="12575"/>
                  </a:cubicBezTo>
                  <a:close/>
                  <a:moveTo>
                    <a:pt x="10852" y="12550"/>
                  </a:moveTo>
                  <a:lnTo>
                    <a:pt x="10852" y="12550"/>
                  </a:lnTo>
                  <a:cubicBezTo>
                    <a:pt x="10897" y="12559"/>
                    <a:pt x="10865" y="12626"/>
                    <a:pt x="10871" y="12673"/>
                  </a:cubicBezTo>
                  <a:lnTo>
                    <a:pt x="10871" y="12673"/>
                  </a:lnTo>
                  <a:cubicBezTo>
                    <a:pt x="10858" y="12633"/>
                    <a:pt x="10859" y="12584"/>
                    <a:pt x="10852" y="12550"/>
                  </a:cubicBezTo>
                  <a:close/>
                  <a:moveTo>
                    <a:pt x="4913" y="12437"/>
                  </a:moveTo>
                  <a:cubicBezTo>
                    <a:pt x="4921" y="12437"/>
                    <a:pt x="4934" y="12454"/>
                    <a:pt x="4942" y="12462"/>
                  </a:cubicBezTo>
                  <a:cubicBezTo>
                    <a:pt x="4942" y="12512"/>
                    <a:pt x="4942" y="12550"/>
                    <a:pt x="4942" y="12600"/>
                  </a:cubicBezTo>
                  <a:cubicBezTo>
                    <a:pt x="4949" y="12668"/>
                    <a:pt x="4898" y="12692"/>
                    <a:pt x="4851" y="12692"/>
                  </a:cubicBezTo>
                  <a:cubicBezTo>
                    <a:pt x="4818" y="12692"/>
                    <a:pt x="4788" y="12681"/>
                    <a:pt x="4780" y="12664"/>
                  </a:cubicBezTo>
                  <a:lnTo>
                    <a:pt x="4780" y="12664"/>
                  </a:lnTo>
                  <a:cubicBezTo>
                    <a:pt x="4798" y="12675"/>
                    <a:pt x="4817" y="12680"/>
                    <a:pt x="4833" y="12680"/>
                  </a:cubicBezTo>
                  <a:cubicBezTo>
                    <a:pt x="4873" y="12680"/>
                    <a:pt x="4904" y="12649"/>
                    <a:pt x="4904" y="12588"/>
                  </a:cubicBezTo>
                  <a:lnTo>
                    <a:pt x="4904" y="12588"/>
                  </a:lnTo>
                  <a:cubicBezTo>
                    <a:pt x="4879" y="12588"/>
                    <a:pt x="4841" y="12604"/>
                    <a:pt x="4810" y="12604"/>
                  </a:cubicBezTo>
                  <a:cubicBezTo>
                    <a:pt x="4779" y="12604"/>
                    <a:pt x="4753" y="12588"/>
                    <a:pt x="4753" y="12525"/>
                  </a:cubicBezTo>
                  <a:cubicBezTo>
                    <a:pt x="4753" y="12465"/>
                    <a:pt x="4782" y="12451"/>
                    <a:pt x="4816" y="12451"/>
                  </a:cubicBezTo>
                  <a:cubicBezTo>
                    <a:pt x="4846" y="12451"/>
                    <a:pt x="4881" y="12462"/>
                    <a:pt x="4904" y="12462"/>
                  </a:cubicBezTo>
                  <a:cubicBezTo>
                    <a:pt x="4904" y="12443"/>
                    <a:pt x="4908" y="12437"/>
                    <a:pt x="4913" y="12437"/>
                  </a:cubicBezTo>
                  <a:close/>
                  <a:moveTo>
                    <a:pt x="10047" y="12349"/>
                  </a:moveTo>
                  <a:cubicBezTo>
                    <a:pt x="10090" y="12356"/>
                    <a:pt x="10105" y="12420"/>
                    <a:pt x="10111" y="12487"/>
                  </a:cubicBezTo>
                  <a:lnTo>
                    <a:pt x="10111" y="12487"/>
                  </a:lnTo>
                  <a:cubicBezTo>
                    <a:pt x="10173" y="12488"/>
                    <a:pt x="10161" y="12538"/>
                    <a:pt x="10161" y="12588"/>
                  </a:cubicBezTo>
                  <a:cubicBezTo>
                    <a:pt x="10168" y="12617"/>
                    <a:pt x="10188" y="12629"/>
                    <a:pt x="10214" y="12629"/>
                  </a:cubicBezTo>
                  <a:cubicBezTo>
                    <a:pt x="10230" y="12629"/>
                    <a:pt x="10249" y="12625"/>
                    <a:pt x="10267" y="12616"/>
                  </a:cubicBezTo>
                  <a:lnTo>
                    <a:pt x="10267" y="12616"/>
                  </a:lnTo>
                  <a:cubicBezTo>
                    <a:pt x="10267" y="12619"/>
                    <a:pt x="10266" y="12623"/>
                    <a:pt x="10265" y="12626"/>
                  </a:cubicBezTo>
                  <a:lnTo>
                    <a:pt x="10265" y="12626"/>
                  </a:lnTo>
                  <a:lnTo>
                    <a:pt x="10274" y="12613"/>
                  </a:lnTo>
                  <a:lnTo>
                    <a:pt x="10274" y="12613"/>
                  </a:lnTo>
                  <a:cubicBezTo>
                    <a:pt x="10272" y="12614"/>
                    <a:pt x="10269" y="12615"/>
                    <a:pt x="10267" y="12616"/>
                  </a:cubicBezTo>
                  <a:lnTo>
                    <a:pt x="10267" y="12616"/>
                  </a:lnTo>
                  <a:cubicBezTo>
                    <a:pt x="10273" y="12579"/>
                    <a:pt x="10258" y="12527"/>
                    <a:pt x="10249" y="12500"/>
                  </a:cubicBezTo>
                  <a:lnTo>
                    <a:pt x="10249" y="12500"/>
                  </a:lnTo>
                  <a:cubicBezTo>
                    <a:pt x="10324" y="12512"/>
                    <a:pt x="10299" y="12626"/>
                    <a:pt x="10311" y="12688"/>
                  </a:cubicBezTo>
                  <a:cubicBezTo>
                    <a:pt x="10302" y="12692"/>
                    <a:pt x="10294" y="12693"/>
                    <a:pt x="10288" y="12693"/>
                  </a:cubicBezTo>
                  <a:cubicBezTo>
                    <a:pt x="10269" y="12693"/>
                    <a:pt x="10264" y="12679"/>
                    <a:pt x="10274" y="12651"/>
                  </a:cubicBezTo>
                  <a:cubicBezTo>
                    <a:pt x="10245" y="12651"/>
                    <a:pt x="10224" y="12672"/>
                    <a:pt x="10199" y="12672"/>
                  </a:cubicBezTo>
                  <a:cubicBezTo>
                    <a:pt x="10191" y="12672"/>
                    <a:pt x="10183" y="12670"/>
                    <a:pt x="10173" y="12663"/>
                  </a:cubicBezTo>
                  <a:cubicBezTo>
                    <a:pt x="10126" y="12640"/>
                    <a:pt x="10123" y="12549"/>
                    <a:pt x="10112" y="12496"/>
                  </a:cubicBezTo>
                  <a:lnTo>
                    <a:pt x="10112" y="12496"/>
                  </a:lnTo>
                  <a:cubicBezTo>
                    <a:pt x="10117" y="12545"/>
                    <a:pt x="10118" y="12595"/>
                    <a:pt x="10123" y="12626"/>
                  </a:cubicBezTo>
                  <a:cubicBezTo>
                    <a:pt x="10085" y="12626"/>
                    <a:pt x="10073" y="12613"/>
                    <a:pt x="10085" y="12588"/>
                  </a:cubicBezTo>
                  <a:lnTo>
                    <a:pt x="10085" y="12588"/>
                  </a:lnTo>
                  <a:cubicBezTo>
                    <a:pt x="10057" y="12588"/>
                    <a:pt x="10036" y="12609"/>
                    <a:pt x="10011" y="12609"/>
                  </a:cubicBezTo>
                  <a:cubicBezTo>
                    <a:pt x="10003" y="12609"/>
                    <a:pt x="9994" y="12607"/>
                    <a:pt x="9985" y="12600"/>
                  </a:cubicBezTo>
                  <a:cubicBezTo>
                    <a:pt x="9934" y="12588"/>
                    <a:pt x="9909" y="12550"/>
                    <a:pt x="9896" y="12512"/>
                  </a:cubicBezTo>
                  <a:lnTo>
                    <a:pt x="9922" y="12512"/>
                  </a:lnTo>
                  <a:cubicBezTo>
                    <a:pt x="9922" y="12449"/>
                    <a:pt x="9940" y="12430"/>
                    <a:pt x="9965" y="12430"/>
                  </a:cubicBezTo>
                  <a:cubicBezTo>
                    <a:pt x="9995" y="12430"/>
                    <a:pt x="10033" y="12455"/>
                    <a:pt x="10060" y="12462"/>
                  </a:cubicBezTo>
                  <a:lnTo>
                    <a:pt x="10047" y="12349"/>
                  </a:lnTo>
                  <a:close/>
                  <a:moveTo>
                    <a:pt x="5751" y="12428"/>
                  </a:moveTo>
                  <a:cubicBezTo>
                    <a:pt x="5806" y="12458"/>
                    <a:pt x="5786" y="12643"/>
                    <a:pt x="5797" y="12701"/>
                  </a:cubicBezTo>
                  <a:cubicBezTo>
                    <a:pt x="5746" y="12670"/>
                    <a:pt x="5753" y="12523"/>
                    <a:pt x="5751" y="12428"/>
                  </a:cubicBezTo>
                  <a:close/>
                  <a:moveTo>
                    <a:pt x="5870" y="12509"/>
                  </a:moveTo>
                  <a:cubicBezTo>
                    <a:pt x="5931" y="12509"/>
                    <a:pt x="5910" y="12606"/>
                    <a:pt x="5910" y="12663"/>
                  </a:cubicBezTo>
                  <a:lnTo>
                    <a:pt x="5898" y="12701"/>
                  </a:lnTo>
                  <a:cubicBezTo>
                    <a:pt x="5822" y="12701"/>
                    <a:pt x="5847" y="12575"/>
                    <a:pt x="5847" y="12512"/>
                  </a:cubicBezTo>
                  <a:cubicBezTo>
                    <a:pt x="5856" y="12510"/>
                    <a:pt x="5863" y="12509"/>
                    <a:pt x="5870" y="12509"/>
                  </a:cubicBezTo>
                  <a:close/>
                  <a:moveTo>
                    <a:pt x="6376" y="12500"/>
                  </a:moveTo>
                  <a:cubicBezTo>
                    <a:pt x="6451" y="12500"/>
                    <a:pt x="6426" y="12626"/>
                    <a:pt x="6426" y="12688"/>
                  </a:cubicBezTo>
                  <a:cubicBezTo>
                    <a:pt x="6363" y="12688"/>
                    <a:pt x="6413" y="12663"/>
                    <a:pt x="6388" y="12651"/>
                  </a:cubicBezTo>
                  <a:lnTo>
                    <a:pt x="6388" y="12651"/>
                  </a:lnTo>
                  <a:cubicBezTo>
                    <a:pt x="6359" y="12691"/>
                    <a:pt x="6334" y="12707"/>
                    <a:pt x="6313" y="12707"/>
                  </a:cubicBezTo>
                  <a:cubicBezTo>
                    <a:pt x="6242" y="12707"/>
                    <a:pt x="6212" y="12529"/>
                    <a:pt x="6212" y="12500"/>
                  </a:cubicBezTo>
                  <a:lnTo>
                    <a:pt x="6237" y="12500"/>
                  </a:lnTo>
                  <a:cubicBezTo>
                    <a:pt x="6325" y="12500"/>
                    <a:pt x="6237" y="12638"/>
                    <a:pt x="6325" y="12663"/>
                  </a:cubicBezTo>
                  <a:cubicBezTo>
                    <a:pt x="6329" y="12664"/>
                    <a:pt x="6332" y="12664"/>
                    <a:pt x="6335" y="12664"/>
                  </a:cubicBezTo>
                  <a:cubicBezTo>
                    <a:pt x="6398" y="12664"/>
                    <a:pt x="6376" y="12548"/>
                    <a:pt x="6376" y="12500"/>
                  </a:cubicBezTo>
                  <a:close/>
                  <a:moveTo>
                    <a:pt x="6549" y="12515"/>
                  </a:moveTo>
                  <a:cubicBezTo>
                    <a:pt x="6636" y="12515"/>
                    <a:pt x="6629" y="12652"/>
                    <a:pt x="6640" y="12714"/>
                  </a:cubicBezTo>
                  <a:cubicBezTo>
                    <a:pt x="6633" y="12717"/>
                    <a:pt x="6627" y="12718"/>
                    <a:pt x="6622" y="12718"/>
                  </a:cubicBezTo>
                  <a:cubicBezTo>
                    <a:pt x="6609" y="12718"/>
                    <a:pt x="6602" y="12707"/>
                    <a:pt x="6602" y="12688"/>
                  </a:cubicBezTo>
                  <a:cubicBezTo>
                    <a:pt x="6563" y="12688"/>
                    <a:pt x="6525" y="12707"/>
                    <a:pt x="6495" y="12707"/>
                  </a:cubicBezTo>
                  <a:cubicBezTo>
                    <a:pt x="6476" y="12707"/>
                    <a:pt x="6461" y="12700"/>
                    <a:pt x="6451" y="12676"/>
                  </a:cubicBezTo>
                  <a:lnTo>
                    <a:pt x="6451" y="12676"/>
                  </a:lnTo>
                  <a:lnTo>
                    <a:pt x="6476" y="12688"/>
                  </a:lnTo>
                  <a:cubicBezTo>
                    <a:pt x="6445" y="12625"/>
                    <a:pt x="6510" y="12597"/>
                    <a:pt x="6562" y="12597"/>
                  </a:cubicBezTo>
                  <a:cubicBezTo>
                    <a:pt x="6572" y="12597"/>
                    <a:pt x="6581" y="12598"/>
                    <a:pt x="6589" y="12600"/>
                  </a:cubicBezTo>
                  <a:cubicBezTo>
                    <a:pt x="6589" y="12556"/>
                    <a:pt x="6567" y="12550"/>
                    <a:pt x="6542" y="12550"/>
                  </a:cubicBezTo>
                  <a:cubicBezTo>
                    <a:pt x="6532" y="12550"/>
                    <a:pt x="6522" y="12551"/>
                    <a:pt x="6512" y="12551"/>
                  </a:cubicBezTo>
                  <a:cubicBezTo>
                    <a:pt x="6497" y="12551"/>
                    <a:pt x="6484" y="12549"/>
                    <a:pt x="6476" y="12537"/>
                  </a:cubicBezTo>
                  <a:cubicBezTo>
                    <a:pt x="6506" y="12521"/>
                    <a:pt x="6530" y="12515"/>
                    <a:pt x="6549" y="12515"/>
                  </a:cubicBezTo>
                  <a:close/>
                  <a:moveTo>
                    <a:pt x="11858" y="12739"/>
                  </a:moveTo>
                  <a:cubicBezTo>
                    <a:pt x="11858" y="12739"/>
                    <a:pt x="11858" y="12739"/>
                    <a:pt x="11858" y="12739"/>
                  </a:cubicBezTo>
                  <a:cubicBezTo>
                    <a:pt x="11858" y="12739"/>
                    <a:pt x="11858" y="12739"/>
                    <a:pt x="11858" y="12739"/>
                  </a:cubicBezTo>
                  <a:close/>
                  <a:moveTo>
                    <a:pt x="10499" y="12491"/>
                  </a:moveTo>
                  <a:cubicBezTo>
                    <a:pt x="10507" y="12491"/>
                    <a:pt x="10516" y="12493"/>
                    <a:pt x="10525" y="12500"/>
                  </a:cubicBezTo>
                  <a:cubicBezTo>
                    <a:pt x="10542" y="12508"/>
                    <a:pt x="10554" y="12526"/>
                    <a:pt x="10562" y="12548"/>
                  </a:cubicBezTo>
                  <a:lnTo>
                    <a:pt x="10562" y="12548"/>
                  </a:lnTo>
                  <a:cubicBezTo>
                    <a:pt x="10563" y="12548"/>
                    <a:pt x="10565" y="12548"/>
                    <a:pt x="10566" y="12548"/>
                  </a:cubicBezTo>
                  <a:cubicBezTo>
                    <a:pt x="10572" y="12548"/>
                    <a:pt x="10579" y="12548"/>
                    <a:pt x="10588" y="12550"/>
                  </a:cubicBezTo>
                  <a:cubicBezTo>
                    <a:pt x="10584" y="12512"/>
                    <a:pt x="10585" y="12500"/>
                    <a:pt x="10590" y="12500"/>
                  </a:cubicBezTo>
                  <a:cubicBezTo>
                    <a:pt x="10598" y="12500"/>
                    <a:pt x="10617" y="12550"/>
                    <a:pt x="10626" y="12550"/>
                  </a:cubicBezTo>
                  <a:cubicBezTo>
                    <a:pt x="10626" y="12550"/>
                    <a:pt x="10714" y="12582"/>
                    <a:pt x="10679" y="12582"/>
                  </a:cubicBezTo>
                  <a:cubicBezTo>
                    <a:pt x="10670" y="12582"/>
                    <a:pt x="10653" y="12580"/>
                    <a:pt x="10626" y="12575"/>
                  </a:cubicBezTo>
                  <a:lnTo>
                    <a:pt x="10626" y="12575"/>
                  </a:lnTo>
                  <a:cubicBezTo>
                    <a:pt x="10651" y="12588"/>
                    <a:pt x="10664" y="12626"/>
                    <a:pt x="10664" y="12663"/>
                  </a:cubicBezTo>
                  <a:lnTo>
                    <a:pt x="10638" y="12701"/>
                  </a:lnTo>
                  <a:cubicBezTo>
                    <a:pt x="10638" y="12720"/>
                    <a:pt x="10648" y="12720"/>
                    <a:pt x="10659" y="12720"/>
                  </a:cubicBezTo>
                  <a:cubicBezTo>
                    <a:pt x="10670" y="12720"/>
                    <a:pt x="10682" y="12720"/>
                    <a:pt x="10689" y="12739"/>
                  </a:cubicBezTo>
                  <a:cubicBezTo>
                    <a:pt x="10680" y="12741"/>
                    <a:pt x="10672" y="12742"/>
                    <a:pt x="10664" y="12742"/>
                  </a:cubicBezTo>
                  <a:cubicBezTo>
                    <a:pt x="10588" y="12742"/>
                    <a:pt x="10588" y="12633"/>
                    <a:pt x="10588" y="12575"/>
                  </a:cubicBezTo>
                  <a:cubicBezTo>
                    <a:pt x="10581" y="12575"/>
                    <a:pt x="10575" y="12574"/>
                    <a:pt x="10569" y="12572"/>
                  </a:cubicBezTo>
                  <a:lnTo>
                    <a:pt x="10569" y="12572"/>
                  </a:lnTo>
                  <a:cubicBezTo>
                    <a:pt x="10578" y="12610"/>
                    <a:pt x="10581" y="12655"/>
                    <a:pt x="10588" y="12688"/>
                  </a:cubicBezTo>
                  <a:cubicBezTo>
                    <a:pt x="10525" y="12676"/>
                    <a:pt x="10538" y="12626"/>
                    <a:pt x="10538" y="12575"/>
                  </a:cubicBezTo>
                  <a:cubicBezTo>
                    <a:pt x="10553" y="12529"/>
                    <a:pt x="10516" y="12496"/>
                    <a:pt x="10479" y="12496"/>
                  </a:cubicBezTo>
                  <a:cubicBezTo>
                    <a:pt x="10478" y="12496"/>
                    <a:pt x="10477" y="12496"/>
                    <a:pt x="10475" y="12497"/>
                  </a:cubicBezTo>
                  <a:lnTo>
                    <a:pt x="10475" y="12497"/>
                  </a:lnTo>
                  <a:cubicBezTo>
                    <a:pt x="10483" y="12493"/>
                    <a:pt x="10491" y="12491"/>
                    <a:pt x="10499" y="12491"/>
                  </a:cubicBezTo>
                  <a:close/>
                  <a:moveTo>
                    <a:pt x="10990" y="12563"/>
                  </a:moveTo>
                  <a:lnTo>
                    <a:pt x="10990" y="12563"/>
                  </a:lnTo>
                  <a:cubicBezTo>
                    <a:pt x="11053" y="12575"/>
                    <a:pt x="11028" y="12688"/>
                    <a:pt x="11041" y="12751"/>
                  </a:cubicBezTo>
                  <a:cubicBezTo>
                    <a:pt x="11035" y="12754"/>
                    <a:pt x="11029" y="12756"/>
                    <a:pt x="11024" y="12756"/>
                  </a:cubicBezTo>
                  <a:cubicBezTo>
                    <a:pt x="11010" y="12756"/>
                    <a:pt x="11003" y="12742"/>
                    <a:pt x="11003" y="12714"/>
                  </a:cubicBezTo>
                  <a:cubicBezTo>
                    <a:pt x="10992" y="12714"/>
                    <a:pt x="10982" y="12741"/>
                    <a:pt x="10955" y="12741"/>
                  </a:cubicBezTo>
                  <a:cubicBezTo>
                    <a:pt x="10950" y="12741"/>
                    <a:pt x="10946" y="12740"/>
                    <a:pt x="10940" y="12739"/>
                  </a:cubicBezTo>
                  <a:cubicBezTo>
                    <a:pt x="10913" y="12735"/>
                    <a:pt x="10895" y="12721"/>
                    <a:pt x="10883" y="12702"/>
                  </a:cubicBezTo>
                  <a:lnTo>
                    <a:pt x="10883" y="12702"/>
                  </a:lnTo>
                  <a:cubicBezTo>
                    <a:pt x="10888" y="12707"/>
                    <a:pt x="10894" y="12711"/>
                    <a:pt x="10902" y="12714"/>
                  </a:cubicBezTo>
                  <a:lnTo>
                    <a:pt x="10940" y="12714"/>
                  </a:lnTo>
                  <a:cubicBezTo>
                    <a:pt x="10948" y="12716"/>
                    <a:pt x="10955" y="12717"/>
                    <a:pt x="10961" y="12717"/>
                  </a:cubicBezTo>
                  <a:cubicBezTo>
                    <a:pt x="11022" y="12717"/>
                    <a:pt x="10990" y="12608"/>
                    <a:pt x="10990" y="12563"/>
                  </a:cubicBezTo>
                  <a:close/>
                  <a:moveTo>
                    <a:pt x="6074" y="12487"/>
                  </a:moveTo>
                  <a:cubicBezTo>
                    <a:pt x="6099" y="12487"/>
                    <a:pt x="6111" y="12525"/>
                    <a:pt x="6137" y="12525"/>
                  </a:cubicBezTo>
                  <a:cubicBezTo>
                    <a:pt x="6121" y="12501"/>
                    <a:pt x="6115" y="12492"/>
                    <a:pt x="6122" y="12492"/>
                  </a:cubicBezTo>
                  <a:cubicBezTo>
                    <a:pt x="6127" y="12492"/>
                    <a:pt x="6135" y="12495"/>
                    <a:pt x="6149" y="12500"/>
                  </a:cubicBezTo>
                  <a:lnTo>
                    <a:pt x="6174" y="12500"/>
                  </a:lnTo>
                  <a:lnTo>
                    <a:pt x="6174" y="12575"/>
                  </a:lnTo>
                  <a:cubicBezTo>
                    <a:pt x="6187" y="12638"/>
                    <a:pt x="6187" y="12701"/>
                    <a:pt x="6187" y="12764"/>
                  </a:cubicBezTo>
                  <a:cubicBezTo>
                    <a:pt x="6124" y="12764"/>
                    <a:pt x="6149" y="12714"/>
                    <a:pt x="6137" y="12651"/>
                  </a:cubicBezTo>
                  <a:cubicBezTo>
                    <a:pt x="6105" y="12651"/>
                    <a:pt x="6079" y="12675"/>
                    <a:pt x="6051" y="12675"/>
                  </a:cubicBezTo>
                  <a:cubicBezTo>
                    <a:pt x="6034" y="12675"/>
                    <a:pt x="6017" y="12666"/>
                    <a:pt x="5998" y="12638"/>
                  </a:cubicBezTo>
                  <a:cubicBezTo>
                    <a:pt x="5948" y="12575"/>
                    <a:pt x="5986" y="12487"/>
                    <a:pt x="6074" y="12487"/>
                  </a:cubicBezTo>
                  <a:close/>
                  <a:moveTo>
                    <a:pt x="6656" y="12571"/>
                  </a:moveTo>
                  <a:cubicBezTo>
                    <a:pt x="6670" y="12571"/>
                    <a:pt x="6677" y="12585"/>
                    <a:pt x="6677" y="12613"/>
                  </a:cubicBezTo>
                  <a:lnTo>
                    <a:pt x="6690" y="12613"/>
                  </a:lnTo>
                  <a:cubicBezTo>
                    <a:pt x="6715" y="12600"/>
                    <a:pt x="6753" y="12600"/>
                    <a:pt x="6778" y="12600"/>
                  </a:cubicBezTo>
                  <a:lnTo>
                    <a:pt x="6690" y="12613"/>
                  </a:lnTo>
                  <a:lnTo>
                    <a:pt x="6702" y="12613"/>
                  </a:lnTo>
                  <a:cubicBezTo>
                    <a:pt x="6702" y="12613"/>
                    <a:pt x="6690" y="12626"/>
                    <a:pt x="6690" y="12626"/>
                  </a:cubicBezTo>
                  <a:cubicBezTo>
                    <a:pt x="6665" y="12663"/>
                    <a:pt x="6690" y="12726"/>
                    <a:pt x="6690" y="12764"/>
                  </a:cubicBezTo>
                  <a:cubicBezTo>
                    <a:pt x="6614" y="12764"/>
                    <a:pt x="6652" y="12638"/>
                    <a:pt x="6640" y="12575"/>
                  </a:cubicBezTo>
                  <a:cubicBezTo>
                    <a:pt x="6646" y="12572"/>
                    <a:pt x="6651" y="12571"/>
                    <a:pt x="6656" y="12571"/>
                  </a:cubicBezTo>
                  <a:close/>
                  <a:moveTo>
                    <a:pt x="6841" y="12613"/>
                  </a:moveTo>
                  <a:cubicBezTo>
                    <a:pt x="6791" y="12626"/>
                    <a:pt x="6816" y="12726"/>
                    <a:pt x="6816" y="12776"/>
                  </a:cubicBezTo>
                  <a:cubicBezTo>
                    <a:pt x="6753" y="12776"/>
                    <a:pt x="6778" y="12714"/>
                    <a:pt x="6778" y="12663"/>
                  </a:cubicBezTo>
                  <a:cubicBezTo>
                    <a:pt x="6765" y="12638"/>
                    <a:pt x="6765" y="12626"/>
                    <a:pt x="6753" y="12613"/>
                  </a:cubicBezTo>
                  <a:close/>
                  <a:moveTo>
                    <a:pt x="11092" y="12525"/>
                  </a:moveTo>
                  <a:cubicBezTo>
                    <a:pt x="11101" y="12525"/>
                    <a:pt x="11120" y="12575"/>
                    <a:pt x="11129" y="12575"/>
                  </a:cubicBezTo>
                  <a:cubicBezTo>
                    <a:pt x="11139" y="12575"/>
                    <a:pt x="11221" y="12607"/>
                    <a:pt x="11183" y="12607"/>
                  </a:cubicBezTo>
                  <a:cubicBezTo>
                    <a:pt x="11174" y="12607"/>
                    <a:pt x="11156" y="12605"/>
                    <a:pt x="11129" y="12600"/>
                  </a:cubicBezTo>
                  <a:lnTo>
                    <a:pt x="11129" y="12600"/>
                  </a:lnTo>
                  <a:cubicBezTo>
                    <a:pt x="11129" y="12651"/>
                    <a:pt x="11141" y="12688"/>
                    <a:pt x="11141" y="12726"/>
                  </a:cubicBezTo>
                  <a:cubicBezTo>
                    <a:pt x="11148" y="12751"/>
                    <a:pt x="11157" y="12751"/>
                    <a:pt x="11167" y="12751"/>
                  </a:cubicBezTo>
                  <a:cubicBezTo>
                    <a:pt x="11176" y="12751"/>
                    <a:pt x="11185" y="12751"/>
                    <a:pt x="11192" y="12776"/>
                  </a:cubicBezTo>
                  <a:cubicBezTo>
                    <a:pt x="11187" y="12777"/>
                    <a:pt x="11182" y="12777"/>
                    <a:pt x="11178" y="12777"/>
                  </a:cubicBezTo>
                  <a:cubicBezTo>
                    <a:pt x="11091" y="12777"/>
                    <a:pt x="11091" y="12660"/>
                    <a:pt x="11091" y="12600"/>
                  </a:cubicBezTo>
                  <a:cubicBezTo>
                    <a:pt x="11028" y="12600"/>
                    <a:pt x="11003" y="12575"/>
                    <a:pt x="11066" y="12575"/>
                  </a:cubicBezTo>
                  <a:lnTo>
                    <a:pt x="11091" y="12575"/>
                  </a:lnTo>
                  <a:cubicBezTo>
                    <a:pt x="11087" y="12537"/>
                    <a:pt x="11088" y="12525"/>
                    <a:pt x="11092" y="12525"/>
                  </a:cubicBezTo>
                  <a:close/>
                  <a:moveTo>
                    <a:pt x="6929" y="12645"/>
                  </a:moveTo>
                  <a:cubicBezTo>
                    <a:pt x="6944" y="12671"/>
                    <a:pt x="6947" y="12715"/>
                    <a:pt x="6954" y="12789"/>
                  </a:cubicBezTo>
                  <a:cubicBezTo>
                    <a:pt x="6909" y="12752"/>
                    <a:pt x="6926" y="12693"/>
                    <a:pt x="6929" y="12645"/>
                  </a:cubicBezTo>
                  <a:close/>
                  <a:moveTo>
                    <a:pt x="7162" y="12608"/>
                  </a:moveTo>
                  <a:cubicBezTo>
                    <a:pt x="7211" y="12608"/>
                    <a:pt x="7261" y="12647"/>
                    <a:pt x="7268" y="12701"/>
                  </a:cubicBezTo>
                  <a:cubicBezTo>
                    <a:pt x="7268" y="12709"/>
                    <a:pt x="7254" y="12712"/>
                    <a:pt x="7235" y="12712"/>
                  </a:cubicBezTo>
                  <a:cubicBezTo>
                    <a:pt x="7196" y="12712"/>
                    <a:pt x="7134" y="12701"/>
                    <a:pt x="7117" y="12701"/>
                  </a:cubicBezTo>
                  <a:cubicBezTo>
                    <a:pt x="7131" y="12728"/>
                    <a:pt x="7155" y="12734"/>
                    <a:pt x="7180" y="12734"/>
                  </a:cubicBezTo>
                  <a:cubicBezTo>
                    <a:pt x="7199" y="12734"/>
                    <a:pt x="7219" y="12731"/>
                    <a:pt x="7236" y="12731"/>
                  </a:cubicBezTo>
                  <a:cubicBezTo>
                    <a:pt x="7259" y="12731"/>
                    <a:pt x="7276" y="12737"/>
                    <a:pt x="7281" y="12764"/>
                  </a:cubicBezTo>
                  <a:lnTo>
                    <a:pt x="7256" y="12789"/>
                  </a:lnTo>
                  <a:cubicBezTo>
                    <a:pt x="7243" y="12793"/>
                    <a:pt x="7228" y="12795"/>
                    <a:pt x="7213" y="12795"/>
                  </a:cubicBezTo>
                  <a:cubicBezTo>
                    <a:pt x="7138" y="12795"/>
                    <a:pt x="7048" y="12747"/>
                    <a:pt x="7080" y="12663"/>
                  </a:cubicBezTo>
                  <a:cubicBezTo>
                    <a:pt x="7099" y="12624"/>
                    <a:pt x="7131" y="12608"/>
                    <a:pt x="7162" y="12608"/>
                  </a:cubicBezTo>
                  <a:close/>
                  <a:moveTo>
                    <a:pt x="7323" y="12621"/>
                  </a:moveTo>
                  <a:cubicBezTo>
                    <a:pt x="7337" y="12621"/>
                    <a:pt x="7344" y="12635"/>
                    <a:pt x="7344" y="12663"/>
                  </a:cubicBezTo>
                  <a:cubicBezTo>
                    <a:pt x="7344" y="12663"/>
                    <a:pt x="7374" y="12624"/>
                    <a:pt x="7389" y="12624"/>
                  </a:cubicBezTo>
                  <a:cubicBezTo>
                    <a:pt x="7391" y="12624"/>
                    <a:pt x="7393" y="12624"/>
                    <a:pt x="7394" y="12626"/>
                  </a:cubicBezTo>
                  <a:cubicBezTo>
                    <a:pt x="7414" y="12636"/>
                    <a:pt x="7418" y="12654"/>
                    <a:pt x="7406" y="12654"/>
                  </a:cubicBezTo>
                  <a:cubicBezTo>
                    <a:pt x="7403" y="12654"/>
                    <a:pt x="7399" y="12653"/>
                    <a:pt x="7394" y="12651"/>
                  </a:cubicBezTo>
                  <a:cubicBezTo>
                    <a:pt x="7388" y="12646"/>
                    <a:pt x="7383" y="12644"/>
                    <a:pt x="7379" y="12644"/>
                  </a:cubicBezTo>
                  <a:cubicBezTo>
                    <a:pt x="7353" y="12644"/>
                    <a:pt x="7382" y="12744"/>
                    <a:pt x="7382" y="12776"/>
                  </a:cubicBezTo>
                  <a:lnTo>
                    <a:pt x="7356" y="12814"/>
                  </a:lnTo>
                  <a:cubicBezTo>
                    <a:pt x="7281" y="12814"/>
                    <a:pt x="7306" y="12688"/>
                    <a:pt x="7306" y="12626"/>
                  </a:cubicBezTo>
                  <a:cubicBezTo>
                    <a:pt x="7312" y="12622"/>
                    <a:pt x="7318" y="12621"/>
                    <a:pt x="7323" y="12621"/>
                  </a:cubicBezTo>
                  <a:close/>
                  <a:moveTo>
                    <a:pt x="7558" y="12607"/>
                  </a:moveTo>
                  <a:cubicBezTo>
                    <a:pt x="7642" y="12607"/>
                    <a:pt x="7635" y="12741"/>
                    <a:pt x="7646" y="12814"/>
                  </a:cubicBezTo>
                  <a:cubicBezTo>
                    <a:pt x="7608" y="12814"/>
                    <a:pt x="7620" y="12789"/>
                    <a:pt x="7608" y="12776"/>
                  </a:cubicBezTo>
                  <a:cubicBezTo>
                    <a:pt x="7593" y="12792"/>
                    <a:pt x="7575" y="12798"/>
                    <a:pt x="7558" y="12798"/>
                  </a:cubicBezTo>
                  <a:cubicBezTo>
                    <a:pt x="7481" y="12798"/>
                    <a:pt x="7406" y="12674"/>
                    <a:pt x="7548" y="12674"/>
                  </a:cubicBezTo>
                  <a:cubicBezTo>
                    <a:pt x="7559" y="12674"/>
                    <a:pt x="7570" y="12674"/>
                    <a:pt x="7583" y="12676"/>
                  </a:cubicBezTo>
                  <a:lnTo>
                    <a:pt x="7608" y="12688"/>
                  </a:lnTo>
                  <a:cubicBezTo>
                    <a:pt x="7608" y="12613"/>
                    <a:pt x="7520" y="12663"/>
                    <a:pt x="7495" y="12626"/>
                  </a:cubicBezTo>
                  <a:cubicBezTo>
                    <a:pt x="7520" y="12613"/>
                    <a:pt x="7541" y="12607"/>
                    <a:pt x="7558" y="12607"/>
                  </a:cubicBezTo>
                  <a:close/>
                  <a:moveTo>
                    <a:pt x="11267" y="12537"/>
                  </a:moveTo>
                  <a:lnTo>
                    <a:pt x="11292" y="12550"/>
                  </a:lnTo>
                  <a:lnTo>
                    <a:pt x="11330" y="12550"/>
                  </a:lnTo>
                  <a:lnTo>
                    <a:pt x="11355" y="12814"/>
                  </a:lnTo>
                  <a:cubicBezTo>
                    <a:pt x="11267" y="12789"/>
                    <a:pt x="11280" y="12600"/>
                    <a:pt x="11267" y="12537"/>
                  </a:cubicBezTo>
                  <a:close/>
                  <a:moveTo>
                    <a:pt x="7724" y="12583"/>
                  </a:moveTo>
                  <a:cubicBezTo>
                    <a:pt x="7730" y="12583"/>
                    <a:pt x="7737" y="12585"/>
                    <a:pt x="7746" y="12588"/>
                  </a:cubicBezTo>
                  <a:cubicBezTo>
                    <a:pt x="7746" y="12632"/>
                    <a:pt x="7759" y="12635"/>
                    <a:pt x="7773" y="12635"/>
                  </a:cubicBezTo>
                  <a:cubicBezTo>
                    <a:pt x="7775" y="12635"/>
                    <a:pt x="7778" y="12635"/>
                    <a:pt x="7780" y="12635"/>
                  </a:cubicBezTo>
                  <a:cubicBezTo>
                    <a:pt x="7792" y="12635"/>
                    <a:pt x="7804" y="12637"/>
                    <a:pt x="7809" y="12663"/>
                  </a:cubicBezTo>
                  <a:cubicBezTo>
                    <a:pt x="7803" y="12663"/>
                    <a:pt x="7797" y="12663"/>
                    <a:pt x="7791" y="12663"/>
                  </a:cubicBezTo>
                  <a:cubicBezTo>
                    <a:pt x="7658" y="12663"/>
                    <a:pt x="7810" y="12803"/>
                    <a:pt x="7822" y="12827"/>
                  </a:cubicBezTo>
                  <a:cubicBezTo>
                    <a:pt x="7696" y="12827"/>
                    <a:pt x="7708" y="12764"/>
                    <a:pt x="7683" y="12714"/>
                  </a:cubicBezTo>
                  <a:lnTo>
                    <a:pt x="7683" y="12714"/>
                  </a:lnTo>
                  <a:lnTo>
                    <a:pt x="7721" y="12726"/>
                  </a:lnTo>
                  <a:lnTo>
                    <a:pt x="7721" y="12651"/>
                  </a:lnTo>
                  <a:lnTo>
                    <a:pt x="7683" y="12651"/>
                  </a:lnTo>
                  <a:cubicBezTo>
                    <a:pt x="7683" y="12636"/>
                    <a:pt x="7683" y="12630"/>
                    <a:pt x="7688" y="12630"/>
                  </a:cubicBezTo>
                  <a:cubicBezTo>
                    <a:pt x="7692" y="12630"/>
                    <a:pt x="7698" y="12633"/>
                    <a:pt x="7708" y="12638"/>
                  </a:cubicBezTo>
                  <a:cubicBezTo>
                    <a:pt x="7699" y="12600"/>
                    <a:pt x="7704" y="12583"/>
                    <a:pt x="7724" y="12583"/>
                  </a:cubicBezTo>
                  <a:close/>
                  <a:moveTo>
                    <a:pt x="7910" y="12651"/>
                  </a:moveTo>
                  <a:cubicBezTo>
                    <a:pt x="7985" y="12651"/>
                    <a:pt x="7973" y="12802"/>
                    <a:pt x="8023" y="12802"/>
                  </a:cubicBezTo>
                  <a:cubicBezTo>
                    <a:pt x="8035" y="12751"/>
                    <a:pt x="8035" y="12663"/>
                    <a:pt x="8098" y="12663"/>
                  </a:cubicBezTo>
                  <a:cubicBezTo>
                    <a:pt x="8063" y="12698"/>
                    <a:pt x="8039" y="12830"/>
                    <a:pt x="7986" y="12830"/>
                  </a:cubicBezTo>
                  <a:cubicBezTo>
                    <a:pt x="7986" y="12830"/>
                    <a:pt x="7985" y="12830"/>
                    <a:pt x="7984" y="12829"/>
                  </a:cubicBezTo>
                  <a:lnTo>
                    <a:pt x="7984" y="12829"/>
                  </a:lnTo>
                  <a:cubicBezTo>
                    <a:pt x="7958" y="12795"/>
                    <a:pt x="7920" y="12683"/>
                    <a:pt x="7910" y="12651"/>
                  </a:cubicBezTo>
                  <a:close/>
                  <a:moveTo>
                    <a:pt x="3282" y="12792"/>
                  </a:moveTo>
                  <a:cubicBezTo>
                    <a:pt x="3289" y="12792"/>
                    <a:pt x="3295" y="12797"/>
                    <a:pt x="3295" y="12814"/>
                  </a:cubicBezTo>
                  <a:cubicBezTo>
                    <a:pt x="3295" y="12827"/>
                    <a:pt x="3292" y="12831"/>
                    <a:pt x="3289" y="12831"/>
                  </a:cubicBezTo>
                  <a:cubicBezTo>
                    <a:pt x="3282" y="12831"/>
                    <a:pt x="3270" y="12812"/>
                    <a:pt x="3263" y="12799"/>
                  </a:cubicBezTo>
                  <a:lnTo>
                    <a:pt x="3263" y="12799"/>
                  </a:lnTo>
                  <a:cubicBezTo>
                    <a:pt x="3269" y="12795"/>
                    <a:pt x="3276" y="12792"/>
                    <a:pt x="3282" y="12792"/>
                  </a:cubicBezTo>
                  <a:close/>
                  <a:moveTo>
                    <a:pt x="7990" y="12835"/>
                  </a:moveTo>
                  <a:lnTo>
                    <a:pt x="7998" y="12839"/>
                  </a:lnTo>
                  <a:cubicBezTo>
                    <a:pt x="7995" y="12839"/>
                    <a:pt x="7993" y="12838"/>
                    <a:pt x="7990" y="12835"/>
                  </a:cubicBezTo>
                  <a:close/>
                  <a:moveTo>
                    <a:pt x="3637" y="12810"/>
                  </a:moveTo>
                  <a:cubicBezTo>
                    <a:pt x="3643" y="12810"/>
                    <a:pt x="3647" y="12814"/>
                    <a:pt x="3647" y="12827"/>
                  </a:cubicBezTo>
                  <a:cubicBezTo>
                    <a:pt x="3650" y="12839"/>
                    <a:pt x="3649" y="12844"/>
                    <a:pt x="3646" y="12844"/>
                  </a:cubicBezTo>
                  <a:cubicBezTo>
                    <a:pt x="3641" y="12844"/>
                    <a:pt x="3629" y="12829"/>
                    <a:pt x="3620" y="12817"/>
                  </a:cubicBezTo>
                  <a:lnTo>
                    <a:pt x="3620" y="12817"/>
                  </a:lnTo>
                  <a:cubicBezTo>
                    <a:pt x="3626" y="12814"/>
                    <a:pt x="3632" y="12810"/>
                    <a:pt x="3637" y="12810"/>
                  </a:cubicBezTo>
                  <a:close/>
                  <a:moveTo>
                    <a:pt x="11665" y="12671"/>
                  </a:moveTo>
                  <a:cubicBezTo>
                    <a:pt x="11720" y="12671"/>
                    <a:pt x="11788" y="12717"/>
                    <a:pt x="11795" y="12776"/>
                  </a:cubicBezTo>
                  <a:cubicBezTo>
                    <a:pt x="11790" y="12836"/>
                    <a:pt x="11748" y="12860"/>
                    <a:pt x="11701" y="12860"/>
                  </a:cubicBezTo>
                  <a:cubicBezTo>
                    <a:pt x="11639" y="12860"/>
                    <a:pt x="11569" y="12816"/>
                    <a:pt x="11569" y="12751"/>
                  </a:cubicBezTo>
                  <a:lnTo>
                    <a:pt x="11594" y="12751"/>
                  </a:lnTo>
                  <a:cubicBezTo>
                    <a:pt x="11594" y="12694"/>
                    <a:pt x="11626" y="12671"/>
                    <a:pt x="11665" y="12671"/>
                  </a:cubicBezTo>
                  <a:close/>
                  <a:moveTo>
                    <a:pt x="8224" y="12676"/>
                  </a:moveTo>
                  <a:cubicBezTo>
                    <a:pt x="8358" y="12676"/>
                    <a:pt x="8339" y="12852"/>
                    <a:pt x="8212" y="12852"/>
                  </a:cubicBezTo>
                  <a:cubicBezTo>
                    <a:pt x="8208" y="12852"/>
                    <a:pt x="8203" y="12852"/>
                    <a:pt x="8199" y="12852"/>
                  </a:cubicBezTo>
                  <a:lnTo>
                    <a:pt x="8199" y="12852"/>
                  </a:lnTo>
                  <a:lnTo>
                    <a:pt x="8237" y="12864"/>
                  </a:lnTo>
                  <a:cubicBezTo>
                    <a:pt x="8111" y="12864"/>
                    <a:pt x="8073" y="12676"/>
                    <a:pt x="8224" y="12676"/>
                  </a:cubicBezTo>
                  <a:close/>
                  <a:moveTo>
                    <a:pt x="4891" y="12830"/>
                  </a:moveTo>
                  <a:cubicBezTo>
                    <a:pt x="4899" y="12830"/>
                    <a:pt x="4904" y="12835"/>
                    <a:pt x="4904" y="12852"/>
                  </a:cubicBezTo>
                  <a:cubicBezTo>
                    <a:pt x="4904" y="12862"/>
                    <a:pt x="4901" y="12866"/>
                    <a:pt x="4895" y="12866"/>
                  </a:cubicBezTo>
                  <a:cubicBezTo>
                    <a:pt x="4885" y="12866"/>
                    <a:pt x="4870" y="12854"/>
                    <a:pt x="4861" y="12846"/>
                  </a:cubicBezTo>
                  <a:lnTo>
                    <a:pt x="4861" y="12846"/>
                  </a:lnTo>
                  <a:cubicBezTo>
                    <a:pt x="4869" y="12839"/>
                    <a:pt x="4882" y="12830"/>
                    <a:pt x="4891" y="12830"/>
                  </a:cubicBezTo>
                  <a:close/>
                  <a:moveTo>
                    <a:pt x="11820" y="12701"/>
                  </a:moveTo>
                  <a:cubicBezTo>
                    <a:pt x="11858" y="12701"/>
                    <a:pt x="11858" y="12714"/>
                    <a:pt x="11858" y="12739"/>
                  </a:cubicBezTo>
                  <a:cubicBezTo>
                    <a:pt x="11858" y="12739"/>
                    <a:pt x="11882" y="12707"/>
                    <a:pt x="11898" y="12707"/>
                  </a:cubicBezTo>
                  <a:cubicBezTo>
                    <a:pt x="11902" y="12707"/>
                    <a:pt x="11906" y="12709"/>
                    <a:pt x="11908" y="12714"/>
                  </a:cubicBezTo>
                  <a:cubicBezTo>
                    <a:pt x="11921" y="12726"/>
                    <a:pt x="11934" y="12739"/>
                    <a:pt x="11908" y="12739"/>
                  </a:cubicBezTo>
                  <a:cubicBezTo>
                    <a:pt x="11904" y="12738"/>
                    <a:pt x="11900" y="12738"/>
                    <a:pt x="11897" y="12738"/>
                  </a:cubicBezTo>
                  <a:cubicBezTo>
                    <a:pt x="11830" y="12738"/>
                    <a:pt x="11842" y="12831"/>
                    <a:pt x="11854" y="12876"/>
                  </a:cubicBezTo>
                  <a:lnTo>
                    <a:pt x="11854" y="12876"/>
                  </a:lnTo>
                  <a:cubicBezTo>
                    <a:pt x="11815" y="12842"/>
                    <a:pt x="11831" y="12754"/>
                    <a:pt x="11820" y="12701"/>
                  </a:cubicBezTo>
                  <a:close/>
                  <a:moveTo>
                    <a:pt x="11410" y="12663"/>
                  </a:moveTo>
                  <a:cubicBezTo>
                    <a:pt x="11506" y="12663"/>
                    <a:pt x="11508" y="12812"/>
                    <a:pt x="11519" y="12877"/>
                  </a:cubicBezTo>
                  <a:cubicBezTo>
                    <a:pt x="11493" y="12864"/>
                    <a:pt x="11481" y="12864"/>
                    <a:pt x="11456" y="12852"/>
                  </a:cubicBezTo>
                  <a:cubicBezTo>
                    <a:pt x="11418" y="12839"/>
                    <a:pt x="11355" y="12852"/>
                    <a:pt x="11355" y="12802"/>
                  </a:cubicBezTo>
                  <a:cubicBezTo>
                    <a:pt x="11346" y="12758"/>
                    <a:pt x="11386" y="12745"/>
                    <a:pt x="11423" y="12745"/>
                  </a:cubicBezTo>
                  <a:cubicBezTo>
                    <a:pt x="11440" y="12745"/>
                    <a:pt x="11457" y="12747"/>
                    <a:pt x="11468" y="12751"/>
                  </a:cubicBezTo>
                  <a:cubicBezTo>
                    <a:pt x="11477" y="12672"/>
                    <a:pt x="11436" y="12673"/>
                    <a:pt x="11407" y="12663"/>
                  </a:cubicBezTo>
                  <a:lnTo>
                    <a:pt x="11407" y="12663"/>
                  </a:lnTo>
                  <a:cubicBezTo>
                    <a:pt x="11408" y="12663"/>
                    <a:pt x="11409" y="12663"/>
                    <a:pt x="11410" y="12663"/>
                  </a:cubicBezTo>
                  <a:close/>
                  <a:moveTo>
                    <a:pt x="10425" y="12852"/>
                  </a:moveTo>
                  <a:cubicBezTo>
                    <a:pt x="10460" y="12861"/>
                    <a:pt x="10434" y="12881"/>
                    <a:pt x="10415" y="12893"/>
                  </a:cubicBezTo>
                  <a:lnTo>
                    <a:pt x="10415" y="12893"/>
                  </a:lnTo>
                  <a:cubicBezTo>
                    <a:pt x="10400" y="12879"/>
                    <a:pt x="10378" y="12852"/>
                    <a:pt x="10425" y="12852"/>
                  </a:cubicBezTo>
                  <a:close/>
                  <a:moveTo>
                    <a:pt x="11984" y="12814"/>
                  </a:moveTo>
                  <a:lnTo>
                    <a:pt x="11984" y="12814"/>
                  </a:lnTo>
                  <a:cubicBezTo>
                    <a:pt x="11994" y="12894"/>
                    <a:pt x="12059" y="12879"/>
                    <a:pt x="12098" y="12894"/>
                  </a:cubicBezTo>
                  <a:lnTo>
                    <a:pt x="12098" y="12894"/>
                  </a:lnTo>
                  <a:cubicBezTo>
                    <a:pt x="12098" y="12893"/>
                    <a:pt x="12097" y="12891"/>
                    <a:pt x="12097" y="12890"/>
                  </a:cubicBezTo>
                  <a:cubicBezTo>
                    <a:pt x="12099" y="12869"/>
                    <a:pt x="12102" y="12851"/>
                    <a:pt x="12108" y="12837"/>
                  </a:cubicBezTo>
                  <a:lnTo>
                    <a:pt x="12108" y="12837"/>
                  </a:lnTo>
                  <a:lnTo>
                    <a:pt x="12122" y="12839"/>
                  </a:lnTo>
                  <a:cubicBezTo>
                    <a:pt x="12122" y="12832"/>
                    <a:pt x="12121" y="12824"/>
                    <a:pt x="12119" y="12815"/>
                  </a:cubicBezTo>
                  <a:lnTo>
                    <a:pt x="12119" y="12815"/>
                  </a:lnTo>
                  <a:cubicBezTo>
                    <a:pt x="12115" y="12822"/>
                    <a:pt x="12111" y="12829"/>
                    <a:pt x="12108" y="12837"/>
                  </a:cubicBezTo>
                  <a:lnTo>
                    <a:pt x="12108" y="12837"/>
                  </a:lnTo>
                  <a:lnTo>
                    <a:pt x="11984" y="12814"/>
                  </a:lnTo>
                  <a:close/>
                  <a:moveTo>
                    <a:pt x="8328" y="12623"/>
                  </a:moveTo>
                  <a:cubicBezTo>
                    <a:pt x="8410" y="12623"/>
                    <a:pt x="8388" y="12805"/>
                    <a:pt x="8388" y="12864"/>
                  </a:cubicBezTo>
                  <a:lnTo>
                    <a:pt x="8375" y="12902"/>
                  </a:lnTo>
                  <a:cubicBezTo>
                    <a:pt x="8299" y="12902"/>
                    <a:pt x="8325" y="12701"/>
                    <a:pt x="8312" y="12626"/>
                  </a:cubicBezTo>
                  <a:cubicBezTo>
                    <a:pt x="8318" y="12624"/>
                    <a:pt x="8323" y="12623"/>
                    <a:pt x="8328" y="12623"/>
                  </a:cubicBezTo>
                  <a:close/>
                  <a:moveTo>
                    <a:pt x="8727" y="12663"/>
                  </a:moveTo>
                  <a:cubicBezTo>
                    <a:pt x="8727" y="12716"/>
                    <a:pt x="8806" y="12742"/>
                    <a:pt x="8766" y="12742"/>
                  </a:cubicBezTo>
                  <a:cubicBezTo>
                    <a:pt x="8758" y="12742"/>
                    <a:pt x="8746" y="12741"/>
                    <a:pt x="8727" y="12739"/>
                  </a:cubicBezTo>
                  <a:lnTo>
                    <a:pt x="8727" y="12739"/>
                  </a:lnTo>
                  <a:cubicBezTo>
                    <a:pt x="8727" y="12776"/>
                    <a:pt x="8727" y="12827"/>
                    <a:pt x="8740" y="12864"/>
                  </a:cubicBezTo>
                  <a:cubicBezTo>
                    <a:pt x="8744" y="12877"/>
                    <a:pt x="8749" y="12880"/>
                    <a:pt x="8755" y="12880"/>
                  </a:cubicBezTo>
                  <a:cubicBezTo>
                    <a:pt x="8760" y="12880"/>
                    <a:pt x="8765" y="12878"/>
                    <a:pt x="8770" y="12878"/>
                  </a:cubicBezTo>
                  <a:cubicBezTo>
                    <a:pt x="8778" y="12878"/>
                    <a:pt x="8785" y="12882"/>
                    <a:pt x="8790" y="12902"/>
                  </a:cubicBezTo>
                  <a:cubicBezTo>
                    <a:pt x="8777" y="12906"/>
                    <a:pt x="8767" y="12907"/>
                    <a:pt x="8758" y="12907"/>
                  </a:cubicBezTo>
                  <a:cubicBezTo>
                    <a:pt x="8666" y="12907"/>
                    <a:pt x="8732" y="12749"/>
                    <a:pt x="8652" y="12726"/>
                  </a:cubicBezTo>
                  <a:lnTo>
                    <a:pt x="8652" y="12701"/>
                  </a:lnTo>
                  <a:cubicBezTo>
                    <a:pt x="8666" y="12706"/>
                    <a:pt x="8675" y="12708"/>
                    <a:pt x="8680" y="12708"/>
                  </a:cubicBezTo>
                  <a:cubicBezTo>
                    <a:pt x="8699" y="12708"/>
                    <a:pt x="8656" y="12673"/>
                    <a:pt x="8727" y="12663"/>
                  </a:cubicBezTo>
                  <a:close/>
                  <a:moveTo>
                    <a:pt x="10638" y="12915"/>
                  </a:moveTo>
                  <a:lnTo>
                    <a:pt x="10636" y="12919"/>
                  </a:lnTo>
                  <a:lnTo>
                    <a:pt x="10636" y="12919"/>
                  </a:lnTo>
                  <a:cubicBezTo>
                    <a:pt x="10636" y="12916"/>
                    <a:pt x="10637" y="12915"/>
                    <a:pt x="10638" y="12915"/>
                  </a:cubicBezTo>
                  <a:close/>
                  <a:moveTo>
                    <a:pt x="12098" y="12894"/>
                  </a:moveTo>
                  <a:cubicBezTo>
                    <a:pt x="12100" y="12903"/>
                    <a:pt x="12103" y="12912"/>
                    <a:pt x="12107" y="12921"/>
                  </a:cubicBezTo>
                  <a:lnTo>
                    <a:pt x="12107" y="12921"/>
                  </a:lnTo>
                  <a:cubicBezTo>
                    <a:pt x="12112" y="12919"/>
                    <a:pt x="12117" y="12917"/>
                    <a:pt x="12122" y="12915"/>
                  </a:cubicBezTo>
                  <a:cubicBezTo>
                    <a:pt x="12117" y="12904"/>
                    <a:pt x="12108" y="12898"/>
                    <a:pt x="12098" y="12894"/>
                  </a:cubicBezTo>
                  <a:close/>
                  <a:moveTo>
                    <a:pt x="6262" y="12890"/>
                  </a:moveTo>
                  <a:cubicBezTo>
                    <a:pt x="6262" y="12890"/>
                    <a:pt x="6325" y="12927"/>
                    <a:pt x="6262" y="12927"/>
                  </a:cubicBezTo>
                  <a:cubicBezTo>
                    <a:pt x="6212" y="12927"/>
                    <a:pt x="6237" y="12890"/>
                    <a:pt x="6237" y="12890"/>
                  </a:cubicBezTo>
                  <a:close/>
                  <a:moveTo>
                    <a:pt x="8564" y="12726"/>
                  </a:moveTo>
                  <a:cubicBezTo>
                    <a:pt x="8626" y="12726"/>
                    <a:pt x="8601" y="12852"/>
                    <a:pt x="8614" y="12915"/>
                  </a:cubicBezTo>
                  <a:cubicBezTo>
                    <a:pt x="8604" y="12918"/>
                    <a:pt x="8595" y="12920"/>
                    <a:pt x="8589" y="12920"/>
                  </a:cubicBezTo>
                  <a:cubicBezTo>
                    <a:pt x="8571" y="12920"/>
                    <a:pt x="8567" y="12908"/>
                    <a:pt x="8576" y="12890"/>
                  </a:cubicBezTo>
                  <a:cubicBezTo>
                    <a:pt x="8576" y="12877"/>
                    <a:pt x="8575" y="12873"/>
                    <a:pt x="8571" y="12873"/>
                  </a:cubicBezTo>
                  <a:cubicBezTo>
                    <a:pt x="8565" y="12873"/>
                    <a:pt x="8551" y="12890"/>
                    <a:pt x="8526" y="12890"/>
                  </a:cubicBezTo>
                  <a:lnTo>
                    <a:pt x="8513" y="12927"/>
                  </a:lnTo>
                  <a:cubicBezTo>
                    <a:pt x="8413" y="12915"/>
                    <a:pt x="8425" y="12802"/>
                    <a:pt x="8425" y="12726"/>
                  </a:cubicBezTo>
                  <a:lnTo>
                    <a:pt x="8425" y="12726"/>
                  </a:lnTo>
                  <a:cubicBezTo>
                    <a:pt x="8513" y="12739"/>
                    <a:pt x="8425" y="12864"/>
                    <a:pt x="8501" y="12890"/>
                  </a:cubicBezTo>
                  <a:cubicBezTo>
                    <a:pt x="8505" y="12890"/>
                    <a:pt x="8510" y="12891"/>
                    <a:pt x="8513" y="12891"/>
                  </a:cubicBezTo>
                  <a:cubicBezTo>
                    <a:pt x="8586" y="12891"/>
                    <a:pt x="8564" y="12786"/>
                    <a:pt x="8564" y="12726"/>
                  </a:cubicBezTo>
                  <a:close/>
                  <a:moveTo>
                    <a:pt x="10198" y="12940"/>
                  </a:moveTo>
                  <a:cubicBezTo>
                    <a:pt x="10209" y="12940"/>
                    <a:pt x="10216" y="12947"/>
                    <a:pt x="10222" y="12957"/>
                  </a:cubicBezTo>
                  <a:lnTo>
                    <a:pt x="10222" y="12957"/>
                  </a:lnTo>
                  <a:cubicBezTo>
                    <a:pt x="10223" y="12950"/>
                    <a:pt x="10223" y="12944"/>
                    <a:pt x="10223" y="12940"/>
                  </a:cubicBezTo>
                  <a:close/>
                  <a:moveTo>
                    <a:pt x="10641" y="12930"/>
                  </a:moveTo>
                  <a:cubicBezTo>
                    <a:pt x="10647" y="12930"/>
                    <a:pt x="10651" y="12936"/>
                    <a:pt x="10651" y="12952"/>
                  </a:cubicBezTo>
                  <a:cubicBezTo>
                    <a:pt x="10653" y="12960"/>
                    <a:pt x="10654" y="12963"/>
                    <a:pt x="10653" y="12963"/>
                  </a:cubicBezTo>
                  <a:cubicBezTo>
                    <a:pt x="10652" y="12963"/>
                    <a:pt x="10642" y="12945"/>
                    <a:pt x="10638" y="12931"/>
                  </a:cubicBezTo>
                  <a:lnTo>
                    <a:pt x="10638" y="12931"/>
                  </a:lnTo>
                  <a:cubicBezTo>
                    <a:pt x="10639" y="12930"/>
                    <a:pt x="10640" y="12930"/>
                    <a:pt x="10641" y="12930"/>
                  </a:cubicBezTo>
                  <a:close/>
                  <a:moveTo>
                    <a:pt x="9144" y="12771"/>
                  </a:moveTo>
                  <a:cubicBezTo>
                    <a:pt x="9230" y="12771"/>
                    <a:pt x="9232" y="12904"/>
                    <a:pt x="9243" y="12978"/>
                  </a:cubicBezTo>
                  <a:cubicBezTo>
                    <a:pt x="9205" y="12978"/>
                    <a:pt x="9217" y="12952"/>
                    <a:pt x="9205" y="12940"/>
                  </a:cubicBezTo>
                  <a:cubicBezTo>
                    <a:pt x="9191" y="12952"/>
                    <a:pt x="9175" y="12957"/>
                    <a:pt x="9159" y="12957"/>
                  </a:cubicBezTo>
                  <a:cubicBezTo>
                    <a:pt x="9080" y="12957"/>
                    <a:pt x="9000" y="12837"/>
                    <a:pt x="9133" y="12837"/>
                  </a:cubicBezTo>
                  <a:cubicBezTo>
                    <a:pt x="9143" y="12837"/>
                    <a:pt x="9154" y="12838"/>
                    <a:pt x="9167" y="12839"/>
                  </a:cubicBezTo>
                  <a:lnTo>
                    <a:pt x="9192" y="12852"/>
                  </a:lnTo>
                  <a:cubicBezTo>
                    <a:pt x="9192" y="12776"/>
                    <a:pt x="9104" y="12827"/>
                    <a:pt x="9079" y="12789"/>
                  </a:cubicBezTo>
                  <a:cubicBezTo>
                    <a:pt x="9105" y="12776"/>
                    <a:pt x="9126" y="12771"/>
                    <a:pt x="9144" y="12771"/>
                  </a:cubicBezTo>
                  <a:close/>
                  <a:moveTo>
                    <a:pt x="12024" y="12724"/>
                  </a:moveTo>
                  <a:cubicBezTo>
                    <a:pt x="12067" y="12724"/>
                    <a:pt x="12107" y="12771"/>
                    <a:pt x="12119" y="12815"/>
                  </a:cubicBezTo>
                  <a:lnTo>
                    <a:pt x="12119" y="12815"/>
                  </a:lnTo>
                  <a:cubicBezTo>
                    <a:pt x="12137" y="12787"/>
                    <a:pt x="12165" y="12774"/>
                    <a:pt x="12193" y="12774"/>
                  </a:cubicBezTo>
                  <a:cubicBezTo>
                    <a:pt x="12245" y="12774"/>
                    <a:pt x="12298" y="12817"/>
                    <a:pt x="12298" y="12877"/>
                  </a:cubicBezTo>
                  <a:lnTo>
                    <a:pt x="12273" y="12915"/>
                  </a:lnTo>
                  <a:lnTo>
                    <a:pt x="12135" y="12890"/>
                  </a:lnTo>
                  <a:lnTo>
                    <a:pt x="12135" y="12890"/>
                  </a:lnTo>
                  <a:cubicBezTo>
                    <a:pt x="12147" y="12990"/>
                    <a:pt x="12248" y="12940"/>
                    <a:pt x="12273" y="12990"/>
                  </a:cubicBezTo>
                  <a:cubicBezTo>
                    <a:pt x="12260" y="12995"/>
                    <a:pt x="12246" y="12997"/>
                    <a:pt x="12232" y="12997"/>
                  </a:cubicBezTo>
                  <a:cubicBezTo>
                    <a:pt x="12180" y="12997"/>
                    <a:pt x="12129" y="12966"/>
                    <a:pt x="12107" y="12921"/>
                  </a:cubicBezTo>
                  <a:lnTo>
                    <a:pt x="12107" y="12921"/>
                  </a:lnTo>
                  <a:cubicBezTo>
                    <a:pt x="12100" y="12923"/>
                    <a:pt x="12093" y="12924"/>
                    <a:pt x="12086" y="12924"/>
                  </a:cubicBezTo>
                  <a:cubicBezTo>
                    <a:pt x="12075" y="12924"/>
                    <a:pt x="12066" y="12921"/>
                    <a:pt x="12059" y="12915"/>
                  </a:cubicBezTo>
                  <a:cubicBezTo>
                    <a:pt x="11959" y="12915"/>
                    <a:pt x="11871" y="12802"/>
                    <a:pt x="11959" y="12739"/>
                  </a:cubicBezTo>
                  <a:lnTo>
                    <a:pt x="11984" y="12739"/>
                  </a:lnTo>
                  <a:cubicBezTo>
                    <a:pt x="11997" y="12728"/>
                    <a:pt x="12010" y="12724"/>
                    <a:pt x="12024" y="12724"/>
                  </a:cubicBezTo>
                  <a:close/>
                  <a:moveTo>
                    <a:pt x="12387" y="12762"/>
                  </a:moveTo>
                  <a:cubicBezTo>
                    <a:pt x="12390" y="12762"/>
                    <a:pt x="12394" y="12763"/>
                    <a:pt x="12399" y="12764"/>
                  </a:cubicBezTo>
                  <a:cubicBezTo>
                    <a:pt x="12377" y="12764"/>
                    <a:pt x="12440" y="12839"/>
                    <a:pt x="12457" y="12851"/>
                  </a:cubicBezTo>
                  <a:lnTo>
                    <a:pt x="12457" y="12851"/>
                  </a:lnTo>
                  <a:cubicBezTo>
                    <a:pt x="12448" y="12850"/>
                    <a:pt x="12441" y="12849"/>
                    <a:pt x="12434" y="12849"/>
                  </a:cubicBezTo>
                  <a:cubicBezTo>
                    <a:pt x="12333" y="12849"/>
                    <a:pt x="12474" y="12992"/>
                    <a:pt x="12474" y="13015"/>
                  </a:cubicBezTo>
                  <a:cubicBezTo>
                    <a:pt x="12424" y="13015"/>
                    <a:pt x="12386" y="12990"/>
                    <a:pt x="12386" y="12940"/>
                  </a:cubicBezTo>
                  <a:lnTo>
                    <a:pt x="12374" y="12839"/>
                  </a:lnTo>
                  <a:cubicBezTo>
                    <a:pt x="12323" y="12827"/>
                    <a:pt x="12311" y="12814"/>
                    <a:pt x="12311" y="12789"/>
                  </a:cubicBezTo>
                  <a:lnTo>
                    <a:pt x="12311" y="12789"/>
                  </a:lnTo>
                  <a:lnTo>
                    <a:pt x="12336" y="12814"/>
                  </a:lnTo>
                  <a:cubicBezTo>
                    <a:pt x="12342" y="12815"/>
                    <a:pt x="12347" y="12816"/>
                    <a:pt x="12351" y="12816"/>
                  </a:cubicBezTo>
                  <a:cubicBezTo>
                    <a:pt x="12396" y="12816"/>
                    <a:pt x="12350" y="12762"/>
                    <a:pt x="12387" y="12762"/>
                  </a:cubicBezTo>
                  <a:close/>
                  <a:moveTo>
                    <a:pt x="9708" y="12802"/>
                  </a:moveTo>
                  <a:lnTo>
                    <a:pt x="9708" y="12802"/>
                  </a:lnTo>
                  <a:cubicBezTo>
                    <a:pt x="9783" y="12814"/>
                    <a:pt x="9758" y="12902"/>
                    <a:pt x="9771" y="12965"/>
                  </a:cubicBezTo>
                  <a:cubicBezTo>
                    <a:pt x="9789" y="12992"/>
                    <a:pt x="9756" y="13018"/>
                    <a:pt x="9709" y="13018"/>
                  </a:cubicBezTo>
                  <a:cubicBezTo>
                    <a:pt x="9708" y="13018"/>
                    <a:pt x="9707" y="13018"/>
                    <a:pt x="9706" y="13018"/>
                  </a:cubicBezTo>
                  <a:lnTo>
                    <a:pt x="9706" y="13018"/>
                  </a:lnTo>
                  <a:cubicBezTo>
                    <a:pt x="9756" y="12984"/>
                    <a:pt x="9719" y="12866"/>
                    <a:pt x="9708" y="12802"/>
                  </a:cubicBezTo>
                  <a:close/>
                  <a:moveTo>
                    <a:pt x="2897" y="12834"/>
                  </a:moveTo>
                  <a:cubicBezTo>
                    <a:pt x="2911" y="12834"/>
                    <a:pt x="2917" y="12846"/>
                    <a:pt x="2917" y="12864"/>
                  </a:cubicBezTo>
                  <a:cubicBezTo>
                    <a:pt x="2955" y="12852"/>
                    <a:pt x="2980" y="12852"/>
                    <a:pt x="3018" y="12839"/>
                  </a:cubicBezTo>
                  <a:cubicBezTo>
                    <a:pt x="3018" y="12864"/>
                    <a:pt x="3031" y="12877"/>
                    <a:pt x="3043" y="12877"/>
                  </a:cubicBezTo>
                  <a:cubicBezTo>
                    <a:pt x="3056" y="12877"/>
                    <a:pt x="3068" y="12877"/>
                    <a:pt x="3068" y="12852"/>
                  </a:cubicBezTo>
                  <a:cubicBezTo>
                    <a:pt x="3207" y="12852"/>
                    <a:pt x="3194" y="12890"/>
                    <a:pt x="3194" y="13028"/>
                  </a:cubicBezTo>
                  <a:cubicBezTo>
                    <a:pt x="3094" y="13028"/>
                    <a:pt x="3207" y="12890"/>
                    <a:pt x="3119" y="12877"/>
                  </a:cubicBezTo>
                  <a:cubicBezTo>
                    <a:pt x="3111" y="12875"/>
                    <a:pt x="3105" y="12874"/>
                    <a:pt x="3099" y="12874"/>
                  </a:cubicBezTo>
                  <a:cubicBezTo>
                    <a:pt x="3035" y="12874"/>
                    <a:pt x="3056" y="12993"/>
                    <a:pt x="3056" y="13028"/>
                  </a:cubicBezTo>
                  <a:cubicBezTo>
                    <a:pt x="2968" y="13028"/>
                    <a:pt x="3056" y="12927"/>
                    <a:pt x="3005" y="12877"/>
                  </a:cubicBezTo>
                  <a:cubicBezTo>
                    <a:pt x="2992" y="12864"/>
                    <a:pt x="2978" y="12858"/>
                    <a:pt x="2964" y="12858"/>
                  </a:cubicBezTo>
                  <a:cubicBezTo>
                    <a:pt x="2939" y="12858"/>
                    <a:pt x="2917" y="12878"/>
                    <a:pt x="2917" y="12902"/>
                  </a:cubicBezTo>
                  <a:lnTo>
                    <a:pt x="2917" y="13028"/>
                  </a:lnTo>
                  <a:cubicBezTo>
                    <a:pt x="2867" y="13028"/>
                    <a:pt x="2892" y="12902"/>
                    <a:pt x="2892" y="12839"/>
                  </a:cubicBezTo>
                  <a:lnTo>
                    <a:pt x="2880" y="12839"/>
                  </a:lnTo>
                  <a:cubicBezTo>
                    <a:pt x="2886" y="12836"/>
                    <a:pt x="2892" y="12834"/>
                    <a:pt x="2897" y="12834"/>
                  </a:cubicBezTo>
                  <a:close/>
                  <a:moveTo>
                    <a:pt x="9308" y="12748"/>
                  </a:moveTo>
                  <a:cubicBezTo>
                    <a:pt x="9314" y="12748"/>
                    <a:pt x="9322" y="12749"/>
                    <a:pt x="9331" y="12751"/>
                  </a:cubicBezTo>
                  <a:cubicBezTo>
                    <a:pt x="9331" y="12839"/>
                    <a:pt x="9381" y="12776"/>
                    <a:pt x="9393" y="12839"/>
                  </a:cubicBezTo>
                  <a:cubicBezTo>
                    <a:pt x="9389" y="12839"/>
                    <a:pt x="9386" y="12839"/>
                    <a:pt x="9382" y="12839"/>
                  </a:cubicBezTo>
                  <a:cubicBezTo>
                    <a:pt x="9300" y="12839"/>
                    <a:pt x="9330" y="12966"/>
                    <a:pt x="9386" y="12966"/>
                  </a:cubicBezTo>
                  <a:cubicBezTo>
                    <a:pt x="9388" y="12966"/>
                    <a:pt x="9391" y="12966"/>
                    <a:pt x="9393" y="12965"/>
                  </a:cubicBezTo>
                  <a:lnTo>
                    <a:pt x="9393" y="12978"/>
                  </a:lnTo>
                  <a:lnTo>
                    <a:pt x="9393" y="12978"/>
                  </a:lnTo>
                  <a:cubicBezTo>
                    <a:pt x="9397" y="12978"/>
                    <a:pt x="9401" y="12978"/>
                    <a:pt x="9406" y="12978"/>
                  </a:cubicBezTo>
                  <a:cubicBezTo>
                    <a:pt x="9469" y="12990"/>
                    <a:pt x="9431" y="12990"/>
                    <a:pt x="9431" y="12990"/>
                  </a:cubicBezTo>
                  <a:lnTo>
                    <a:pt x="9406" y="13028"/>
                  </a:lnTo>
                  <a:cubicBezTo>
                    <a:pt x="9406" y="13028"/>
                    <a:pt x="9377" y="13005"/>
                    <a:pt x="9378" y="12990"/>
                  </a:cubicBezTo>
                  <a:lnTo>
                    <a:pt x="9378" y="12990"/>
                  </a:lnTo>
                  <a:cubicBezTo>
                    <a:pt x="9383" y="12990"/>
                    <a:pt x="9388" y="12990"/>
                    <a:pt x="9393" y="12990"/>
                  </a:cubicBezTo>
                  <a:lnTo>
                    <a:pt x="9393" y="12978"/>
                  </a:lnTo>
                  <a:lnTo>
                    <a:pt x="9393" y="12978"/>
                  </a:lnTo>
                  <a:cubicBezTo>
                    <a:pt x="9383" y="12980"/>
                    <a:pt x="9379" y="12984"/>
                    <a:pt x="9378" y="12990"/>
                  </a:cubicBezTo>
                  <a:lnTo>
                    <a:pt x="9378" y="12990"/>
                  </a:lnTo>
                  <a:cubicBezTo>
                    <a:pt x="9293" y="12984"/>
                    <a:pt x="9292" y="12925"/>
                    <a:pt x="9280" y="12890"/>
                  </a:cubicBezTo>
                  <a:lnTo>
                    <a:pt x="9280" y="12890"/>
                  </a:lnTo>
                  <a:lnTo>
                    <a:pt x="9293" y="12902"/>
                  </a:lnTo>
                  <a:lnTo>
                    <a:pt x="9293" y="12827"/>
                  </a:lnTo>
                  <a:lnTo>
                    <a:pt x="9268" y="12827"/>
                  </a:lnTo>
                  <a:cubicBezTo>
                    <a:pt x="9268" y="12804"/>
                    <a:pt x="9268" y="12800"/>
                    <a:pt x="9273" y="12800"/>
                  </a:cubicBezTo>
                  <a:cubicBezTo>
                    <a:pt x="9277" y="12800"/>
                    <a:pt x="9283" y="12802"/>
                    <a:pt x="9293" y="12802"/>
                  </a:cubicBezTo>
                  <a:cubicBezTo>
                    <a:pt x="9283" y="12771"/>
                    <a:pt x="9281" y="12748"/>
                    <a:pt x="9308" y="12748"/>
                  </a:cubicBezTo>
                  <a:close/>
                  <a:moveTo>
                    <a:pt x="8819" y="12772"/>
                  </a:moveTo>
                  <a:cubicBezTo>
                    <a:pt x="8833" y="12772"/>
                    <a:pt x="8840" y="12786"/>
                    <a:pt x="8840" y="12814"/>
                  </a:cubicBezTo>
                  <a:cubicBezTo>
                    <a:pt x="8853" y="12814"/>
                    <a:pt x="8865" y="12776"/>
                    <a:pt x="8903" y="12776"/>
                  </a:cubicBezTo>
                  <a:cubicBezTo>
                    <a:pt x="8966" y="12789"/>
                    <a:pt x="9004" y="12839"/>
                    <a:pt x="9004" y="12902"/>
                  </a:cubicBezTo>
                  <a:lnTo>
                    <a:pt x="8991" y="12940"/>
                  </a:lnTo>
                  <a:cubicBezTo>
                    <a:pt x="8974" y="12961"/>
                    <a:pt x="8959" y="12968"/>
                    <a:pt x="8944" y="12968"/>
                  </a:cubicBezTo>
                  <a:cubicBezTo>
                    <a:pt x="8914" y="12968"/>
                    <a:pt x="8886" y="12940"/>
                    <a:pt x="8853" y="12940"/>
                  </a:cubicBezTo>
                  <a:lnTo>
                    <a:pt x="8853" y="13040"/>
                  </a:lnTo>
                  <a:cubicBezTo>
                    <a:pt x="8790" y="13040"/>
                    <a:pt x="8802" y="12839"/>
                    <a:pt x="8802" y="12776"/>
                  </a:cubicBezTo>
                  <a:cubicBezTo>
                    <a:pt x="8809" y="12773"/>
                    <a:pt x="8814" y="12772"/>
                    <a:pt x="8819" y="12772"/>
                  </a:cubicBezTo>
                  <a:close/>
                  <a:moveTo>
                    <a:pt x="9544" y="12789"/>
                  </a:moveTo>
                  <a:lnTo>
                    <a:pt x="9544" y="12789"/>
                  </a:lnTo>
                  <a:cubicBezTo>
                    <a:pt x="9622" y="12800"/>
                    <a:pt x="9563" y="12978"/>
                    <a:pt x="9634" y="13019"/>
                  </a:cubicBezTo>
                  <a:lnTo>
                    <a:pt x="9634" y="13019"/>
                  </a:lnTo>
                  <a:lnTo>
                    <a:pt x="9620" y="13040"/>
                  </a:lnTo>
                  <a:cubicBezTo>
                    <a:pt x="9532" y="12990"/>
                    <a:pt x="9544" y="12864"/>
                    <a:pt x="9544" y="12789"/>
                  </a:cubicBezTo>
                  <a:close/>
                  <a:moveTo>
                    <a:pt x="3282" y="12864"/>
                  </a:moveTo>
                  <a:lnTo>
                    <a:pt x="3295" y="13053"/>
                  </a:lnTo>
                  <a:cubicBezTo>
                    <a:pt x="3237" y="13030"/>
                    <a:pt x="3264" y="12921"/>
                    <a:pt x="3269" y="12864"/>
                  </a:cubicBezTo>
                  <a:close/>
                  <a:moveTo>
                    <a:pt x="3388" y="12860"/>
                  </a:moveTo>
                  <a:cubicBezTo>
                    <a:pt x="3401" y="12860"/>
                    <a:pt x="3408" y="12871"/>
                    <a:pt x="3408" y="12890"/>
                  </a:cubicBezTo>
                  <a:cubicBezTo>
                    <a:pt x="3417" y="12890"/>
                    <a:pt x="3425" y="12887"/>
                    <a:pt x="3433" y="12883"/>
                  </a:cubicBezTo>
                  <a:lnTo>
                    <a:pt x="3433" y="12883"/>
                  </a:lnTo>
                  <a:lnTo>
                    <a:pt x="3433" y="12890"/>
                  </a:lnTo>
                  <a:cubicBezTo>
                    <a:pt x="3383" y="12927"/>
                    <a:pt x="3420" y="13015"/>
                    <a:pt x="3420" y="13053"/>
                  </a:cubicBezTo>
                  <a:lnTo>
                    <a:pt x="3420" y="13053"/>
                  </a:lnTo>
                  <a:cubicBezTo>
                    <a:pt x="3345" y="13053"/>
                    <a:pt x="3370" y="12927"/>
                    <a:pt x="3370" y="12864"/>
                  </a:cubicBezTo>
                  <a:cubicBezTo>
                    <a:pt x="3377" y="12861"/>
                    <a:pt x="3383" y="12860"/>
                    <a:pt x="3388" y="12860"/>
                  </a:cubicBezTo>
                  <a:close/>
                  <a:moveTo>
                    <a:pt x="3487" y="12857"/>
                  </a:moveTo>
                  <a:cubicBezTo>
                    <a:pt x="3494" y="12857"/>
                    <a:pt x="3501" y="12859"/>
                    <a:pt x="3508" y="12864"/>
                  </a:cubicBezTo>
                  <a:cubicBezTo>
                    <a:pt x="3559" y="12902"/>
                    <a:pt x="3559" y="12990"/>
                    <a:pt x="3559" y="13053"/>
                  </a:cubicBezTo>
                  <a:lnTo>
                    <a:pt x="3559" y="13053"/>
                  </a:lnTo>
                  <a:cubicBezTo>
                    <a:pt x="3496" y="13053"/>
                    <a:pt x="3521" y="13003"/>
                    <a:pt x="3521" y="12940"/>
                  </a:cubicBezTo>
                  <a:cubicBezTo>
                    <a:pt x="3531" y="12901"/>
                    <a:pt x="3495" y="12869"/>
                    <a:pt x="3460" y="12869"/>
                  </a:cubicBezTo>
                  <a:cubicBezTo>
                    <a:pt x="3459" y="12869"/>
                    <a:pt x="3457" y="12869"/>
                    <a:pt x="3455" y="12869"/>
                  </a:cubicBezTo>
                  <a:lnTo>
                    <a:pt x="3455" y="12869"/>
                  </a:lnTo>
                  <a:cubicBezTo>
                    <a:pt x="3466" y="12863"/>
                    <a:pt x="3476" y="12857"/>
                    <a:pt x="3487" y="12857"/>
                  </a:cubicBezTo>
                  <a:close/>
                  <a:moveTo>
                    <a:pt x="3733" y="12847"/>
                  </a:moveTo>
                  <a:cubicBezTo>
                    <a:pt x="3752" y="12847"/>
                    <a:pt x="3757" y="12861"/>
                    <a:pt x="3747" y="12890"/>
                  </a:cubicBezTo>
                  <a:cubicBezTo>
                    <a:pt x="3760" y="12890"/>
                    <a:pt x="3785" y="12864"/>
                    <a:pt x="3798" y="12852"/>
                  </a:cubicBezTo>
                  <a:cubicBezTo>
                    <a:pt x="3835" y="12864"/>
                    <a:pt x="3873" y="12877"/>
                    <a:pt x="3911" y="12890"/>
                  </a:cubicBezTo>
                  <a:cubicBezTo>
                    <a:pt x="3936" y="12883"/>
                    <a:pt x="3964" y="12868"/>
                    <a:pt x="3986" y="12868"/>
                  </a:cubicBezTo>
                  <a:cubicBezTo>
                    <a:pt x="4008" y="12868"/>
                    <a:pt x="4024" y="12883"/>
                    <a:pt x="4024" y="12940"/>
                  </a:cubicBezTo>
                  <a:lnTo>
                    <a:pt x="4024" y="13053"/>
                  </a:lnTo>
                  <a:lnTo>
                    <a:pt x="4024" y="13053"/>
                  </a:lnTo>
                  <a:cubicBezTo>
                    <a:pt x="3936" y="13040"/>
                    <a:pt x="4049" y="12902"/>
                    <a:pt x="3961" y="12890"/>
                  </a:cubicBezTo>
                  <a:cubicBezTo>
                    <a:pt x="3957" y="12889"/>
                    <a:pt x="3954" y="12889"/>
                    <a:pt x="3950" y="12889"/>
                  </a:cubicBezTo>
                  <a:cubicBezTo>
                    <a:pt x="3875" y="12889"/>
                    <a:pt x="3898" y="13017"/>
                    <a:pt x="3898" y="13053"/>
                  </a:cubicBezTo>
                  <a:lnTo>
                    <a:pt x="3898" y="13053"/>
                  </a:lnTo>
                  <a:cubicBezTo>
                    <a:pt x="3810" y="13053"/>
                    <a:pt x="3898" y="12890"/>
                    <a:pt x="3810" y="12890"/>
                  </a:cubicBezTo>
                  <a:cubicBezTo>
                    <a:pt x="3806" y="12889"/>
                    <a:pt x="3802" y="12889"/>
                    <a:pt x="3798" y="12889"/>
                  </a:cubicBezTo>
                  <a:cubicBezTo>
                    <a:pt x="3714" y="12889"/>
                    <a:pt x="3760" y="13016"/>
                    <a:pt x="3760" y="13040"/>
                  </a:cubicBezTo>
                  <a:cubicBezTo>
                    <a:pt x="3685" y="13040"/>
                    <a:pt x="3722" y="12915"/>
                    <a:pt x="3710" y="12852"/>
                  </a:cubicBezTo>
                  <a:cubicBezTo>
                    <a:pt x="3719" y="12849"/>
                    <a:pt x="3727" y="12847"/>
                    <a:pt x="3733" y="12847"/>
                  </a:cubicBezTo>
                  <a:close/>
                  <a:moveTo>
                    <a:pt x="10852" y="13053"/>
                  </a:moveTo>
                  <a:lnTo>
                    <a:pt x="10852" y="13053"/>
                  </a:lnTo>
                  <a:cubicBezTo>
                    <a:pt x="10852" y="13053"/>
                    <a:pt x="10852" y="13053"/>
                    <a:pt x="10852" y="13053"/>
                  </a:cubicBezTo>
                  <a:close/>
                  <a:moveTo>
                    <a:pt x="4627" y="12860"/>
                  </a:moveTo>
                  <a:cubicBezTo>
                    <a:pt x="4645" y="12860"/>
                    <a:pt x="4649" y="12871"/>
                    <a:pt x="4640" y="12890"/>
                  </a:cubicBezTo>
                  <a:cubicBezTo>
                    <a:pt x="4668" y="12890"/>
                    <a:pt x="4688" y="12863"/>
                    <a:pt x="4717" y="12863"/>
                  </a:cubicBezTo>
                  <a:cubicBezTo>
                    <a:pt x="4728" y="12863"/>
                    <a:pt x="4740" y="12867"/>
                    <a:pt x="4753" y="12877"/>
                  </a:cubicBezTo>
                  <a:cubicBezTo>
                    <a:pt x="4804" y="12902"/>
                    <a:pt x="4791" y="13003"/>
                    <a:pt x="4804" y="13053"/>
                  </a:cubicBezTo>
                  <a:cubicBezTo>
                    <a:pt x="4800" y="13054"/>
                    <a:pt x="4797" y="13054"/>
                    <a:pt x="4794" y="13054"/>
                  </a:cubicBezTo>
                  <a:cubicBezTo>
                    <a:pt x="4723" y="13054"/>
                    <a:pt x="4812" y="12914"/>
                    <a:pt x="4716" y="12902"/>
                  </a:cubicBezTo>
                  <a:lnTo>
                    <a:pt x="4703" y="12890"/>
                  </a:lnTo>
                  <a:cubicBezTo>
                    <a:pt x="4615" y="12890"/>
                    <a:pt x="4653" y="13015"/>
                    <a:pt x="4653" y="13053"/>
                  </a:cubicBezTo>
                  <a:lnTo>
                    <a:pt x="4653" y="13053"/>
                  </a:lnTo>
                  <a:cubicBezTo>
                    <a:pt x="4577" y="13053"/>
                    <a:pt x="4615" y="12927"/>
                    <a:pt x="4602" y="12864"/>
                  </a:cubicBezTo>
                  <a:cubicBezTo>
                    <a:pt x="4613" y="12861"/>
                    <a:pt x="4621" y="12860"/>
                    <a:pt x="4627" y="12860"/>
                  </a:cubicBezTo>
                  <a:close/>
                  <a:moveTo>
                    <a:pt x="9909" y="12802"/>
                  </a:moveTo>
                  <a:cubicBezTo>
                    <a:pt x="9899" y="12843"/>
                    <a:pt x="9905" y="12868"/>
                    <a:pt x="9937" y="12868"/>
                  </a:cubicBezTo>
                  <a:cubicBezTo>
                    <a:pt x="9943" y="12868"/>
                    <a:pt x="9951" y="12867"/>
                    <a:pt x="9959" y="12864"/>
                  </a:cubicBezTo>
                  <a:lnTo>
                    <a:pt x="9959" y="12890"/>
                  </a:lnTo>
                  <a:cubicBezTo>
                    <a:pt x="9949" y="12888"/>
                    <a:pt x="9940" y="12887"/>
                    <a:pt x="9932" y="12887"/>
                  </a:cubicBezTo>
                  <a:cubicBezTo>
                    <a:pt x="9831" y="12887"/>
                    <a:pt x="9972" y="13030"/>
                    <a:pt x="9972" y="13053"/>
                  </a:cubicBezTo>
                  <a:cubicBezTo>
                    <a:pt x="9965" y="13054"/>
                    <a:pt x="9959" y="13055"/>
                    <a:pt x="9954" y="13055"/>
                  </a:cubicBezTo>
                  <a:cubicBezTo>
                    <a:pt x="9896" y="13055"/>
                    <a:pt x="9895" y="12998"/>
                    <a:pt x="9884" y="12952"/>
                  </a:cubicBezTo>
                  <a:lnTo>
                    <a:pt x="9884" y="12877"/>
                  </a:lnTo>
                  <a:lnTo>
                    <a:pt x="9846" y="12877"/>
                  </a:lnTo>
                  <a:cubicBezTo>
                    <a:pt x="9821" y="12852"/>
                    <a:pt x="9821" y="12852"/>
                    <a:pt x="9859" y="12852"/>
                  </a:cubicBezTo>
                  <a:lnTo>
                    <a:pt x="9871" y="12852"/>
                  </a:lnTo>
                  <a:cubicBezTo>
                    <a:pt x="9859" y="12814"/>
                    <a:pt x="9859" y="12802"/>
                    <a:pt x="9909" y="12802"/>
                  </a:cubicBezTo>
                  <a:close/>
                  <a:moveTo>
                    <a:pt x="4401" y="12864"/>
                  </a:moveTo>
                  <a:cubicBezTo>
                    <a:pt x="4357" y="12909"/>
                    <a:pt x="4332" y="13043"/>
                    <a:pt x="4274" y="13055"/>
                  </a:cubicBezTo>
                  <a:lnTo>
                    <a:pt x="4274" y="13055"/>
                  </a:lnTo>
                  <a:cubicBezTo>
                    <a:pt x="4245" y="13018"/>
                    <a:pt x="4198" y="12896"/>
                    <a:pt x="4188" y="12864"/>
                  </a:cubicBezTo>
                  <a:cubicBezTo>
                    <a:pt x="4276" y="12864"/>
                    <a:pt x="4263" y="13028"/>
                    <a:pt x="4301" y="13028"/>
                  </a:cubicBezTo>
                  <a:cubicBezTo>
                    <a:pt x="4313" y="12978"/>
                    <a:pt x="4338" y="12927"/>
                    <a:pt x="4351" y="12864"/>
                  </a:cubicBezTo>
                  <a:close/>
                  <a:moveTo>
                    <a:pt x="4283" y="13064"/>
                  </a:moveTo>
                  <a:lnTo>
                    <a:pt x="4288" y="13066"/>
                  </a:lnTo>
                  <a:cubicBezTo>
                    <a:pt x="4287" y="13066"/>
                    <a:pt x="4285" y="13065"/>
                    <a:pt x="4283" y="13064"/>
                  </a:cubicBezTo>
                  <a:close/>
                  <a:moveTo>
                    <a:pt x="4475" y="12885"/>
                  </a:moveTo>
                  <a:cubicBezTo>
                    <a:pt x="4522" y="12885"/>
                    <a:pt x="4570" y="12915"/>
                    <a:pt x="4577" y="12965"/>
                  </a:cubicBezTo>
                  <a:cubicBezTo>
                    <a:pt x="4577" y="12981"/>
                    <a:pt x="4554" y="12986"/>
                    <a:pt x="4525" y="12986"/>
                  </a:cubicBezTo>
                  <a:cubicBezTo>
                    <a:pt x="4486" y="12986"/>
                    <a:pt x="4435" y="12978"/>
                    <a:pt x="4414" y="12978"/>
                  </a:cubicBezTo>
                  <a:lnTo>
                    <a:pt x="4414" y="12978"/>
                  </a:lnTo>
                  <a:cubicBezTo>
                    <a:pt x="4426" y="13028"/>
                    <a:pt x="4461" y="13034"/>
                    <a:pt x="4494" y="13034"/>
                  </a:cubicBezTo>
                  <a:cubicBezTo>
                    <a:pt x="4505" y="13034"/>
                    <a:pt x="4516" y="13034"/>
                    <a:pt x="4526" y="13034"/>
                  </a:cubicBezTo>
                  <a:cubicBezTo>
                    <a:pt x="4545" y="13034"/>
                    <a:pt x="4561" y="13036"/>
                    <a:pt x="4565" y="13053"/>
                  </a:cubicBezTo>
                  <a:lnTo>
                    <a:pt x="4565" y="13066"/>
                  </a:lnTo>
                  <a:cubicBezTo>
                    <a:pt x="4552" y="13070"/>
                    <a:pt x="4537" y="13072"/>
                    <a:pt x="4521" y="13072"/>
                  </a:cubicBezTo>
                  <a:cubicBezTo>
                    <a:pt x="4443" y="13072"/>
                    <a:pt x="4347" y="13023"/>
                    <a:pt x="4389" y="12940"/>
                  </a:cubicBezTo>
                  <a:cubicBezTo>
                    <a:pt x="4405" y="12902"/>
                    <a:pt x="4440" y="12885"/>
                    <a:pt x="4475" y="12885"/>
                  </a:cubicBezTo>
                  <a:close/>
                  <a:moveTo>
                    <a:pt x="3620" y="12891"/>
                  </a:moveTo>
                  <a:lnTo>
                    <a:pt x="3620" y="12891"/>
                  </a:lnTo>
                  <a:cubicBezTo>
                    <a:pt x="3669" y="12905"/>
                    <a:pt x="3647" y="13019"/>
                    <a:pt x="3647" y="13078"/>
                  </a:cubicBezTo>
                  <a:cubicBezTo>
                    <a:pt x="3606" y="13047"/>
                    <a:pt x="3615" y="12957"/>
                    <a:pt x="3620" y="12891"/>
                  </a:cubicBezTo>
                  <a:close/>
                  <a:moveTo>
                    <a:pt x="4877" y="12901"/>
                  </a:moveTo>
                  <a:cubicBezTo>
                    <a:pt x="4940" y="12901"/>
                    <a:pt x="4917" y="13018"/>
                    <a:pt x="4917" y="13078"/>
                  </a:cubicBezTo>
                  <a:lnTo>
                    <a:pt x="4917" y="13091"/>
                  </a:lnTo>
                  <a:cubicBezTo>
                    <a:pt x="4841" y="13091"/>
                    <a:pt x="4867" y="12965"/>
                    <a:pt x="4867" y="12902"/>
                  </a:cubicBezTo>
                  <a:cubicBezTo>
                    <a:pt x="4870" y="12902"/>
                    <a:pt x="4873" y="12901"/>
                    <a:pt x="4877" y="12901"/>
                  </a:cubicBezTo>
                  <a:close/>
                  <a:moveTo>
                    <a:pt x="10073" y="12877"/>
                  </a:moveTo>
                  <a:lnTo>
                    <a:pt x="10073" y="12877"/>
                  </a:lnTo>
                  <a:cubicBezTo>
                    <a:pt x="10148" y="12890"/>
                    <a:pt x="10123" y="13040"/>
                    <a:pt x="10161" y="13040"/>
                  </a:cubicBezTo>
                  <a:cubicBezTo>
                    <a:pt x="10171" y="12991"/>
                    <a:pt x="10181" y="12909"/>
                    <a:pt x="10209" y="12909"/>
                  </a:cubicBezTo>
                  <a:cubicBezTo>
                    <a:pt x="10217" y="12909"/>
                    <a:pt x="10226" y="12914"/>
                    <a:pt x="10236" y="12927"/>
                  </a:cubicBezTo>
                  <a:cubicBezTo>
                    <a:pt x="10249" y="12927"/>
                    <a:pt x="10286" y="13053"/>
                    <a:pt x="10299" y="13053"/>
                  </a:cubicBezTo>
                  <a:cubicBezTo>
                    <a:pt x="10299" y="13006"/>
                    <a:pt x="10299" y="12914"/>
                    <a:pt x="10351" y="12914"/>
                  </a:cubicBezTo>
                  <a:cubicBezTo>
                    <a:pt x="10355" y="12914"/>
                    <a:pt x="10358" y="12914"/>
                    <a:pt x="10362" y="12915"/>
                  </a:cubicBezTo>
                  <a:lnTo>
                    <a:pt x="10311" y="13091"/>
                  </a:lnTo>
                  <a:cubicBezTo>
                    <a:pt x="10242" y="13091"/>
                    <a:pt x="10243" y="12996"/>
                    <a:pt x="10222" y="12957"/>
                  </a:cubicBezTo>
                  <a:lnTo>
                    <a:pt x="10222" y="12957"/>
                  </a:lnTo>
                  <a:cubicBezTo>
                    <a:pt x="10215" y="12997"/>
                    <a:pt x="10192" y="13078"/>
                    <a:pt x="10161" y="13078"/>
                  </a:cubicBezTo>
                  <a:cubicBezTo>
                    <a:pt x="10135" y="13066"/>
                    <a:pt x="10085" y="12915"/>
                    <a:pt x="10073" y="12877"/>
                  </a:cubicBezTo>
                  <a:close/>
                  <a:moveTo>
                    <a:pt x="5067" y="12891"/>
                  </a:moveTo>
                  <a:cubicBezTo>
                    <a:pt x="5148" y="12891"/>
                    <a:pt x="5135" y="13020"/>
                    <a:pt x="5156" y="13091"/>
                  </a:cubicBezTo>
                  <a:cubicBezTo>
                    <a:pt x="5149" y="13094"/>
                    <a:pt x="5143" y="13096"/>
                    <a:pt x="5138" y="13096"/>
                  </a:cubicBezTo>
                  <a:cubicBezTo>
                    <a:pt x="5125" y="13096"/>
                    <a:pt x="5118" y="13084"/>
                    <a:pt x="5118" y="13066"/>
                  </a:cubicBezTo>
                  <a:cubicBezTo>
                    <a:pt x="5105" y="13066"/>
                    <a:pt x="5093" y="13091"/>
                    <a:pt x="5055" y="13091"/>
                  </a:cubicBezTo>
                  <a:cubicBezTo>
                    <a:pt x="4904" y="13078"/>
                    <a:pt x="4992" y="12965"/>
                    <a:pt x="5080" y="12965"/>
                  </a:cubicBezTo>
                  <a:lnTo>
                    <a:pt x="5105" y="12965"/>
                  </a:lnTo>
                  <a:cubicBezTo>
                    <a:pt x="5105" y="12932"/>
                    <a:pt x="5088" y="12925"/>
                    <a:pt x="5067" y="12925"/>
                  </a:cubicBezTo>
                  <a:cubicBezTo>
                    <a:pt x="5054" y="12925"/>
                    <a:pt x="5039" y="12928"/>
                    <a:pt x="5025" y="12928"/>
                  </a:cubicBezTo>
                  <a:cubicBezTo>
                    <a:pt x="5011" y="12928"/>
                    <a:pt x="4999" y="12925"/>
                    <a:pt x="4992" y="12915"/>
                  </a:cubicBezTo>
                  <a:cubicBezTo>
                    <a:pt x="5024" y="12898"/>
                    <a:pt x="5048" y="12891"/>
                    <a:pt x="5067" y="12891"/>
                  </a:cubicBezTo>
                  <a:close/>
                  <a:moveTo>
                    <a:pt x="10638" y="13103"/>
                  </a:moveTo>
                  <a:cubicBezTo>
                    <a:pt x="10638" y="13104"/>
                    <a:pt x="10638" y="13105"/>
                    <a:pt x="10637" y="13105"/>
                  </a:cubicBezTo>
                  <a:lnTo>
                    <a:pt x="10637" y="13105"/>
                  </a:lnTo>
                  <a:cubicBezTo>
                    <a:pt x="10638" y="13105"/>
                    <a:pt x="10638" y="13104"/>
                    <a:pt x="10638" y="13103"/>
                  </a:cubicBezTo>
                  <a:close/>
                  <a:moveTo>
                    <a:pt x="5231" y="12897"/>
                  </a:moveTo>
                  <a:cubicBezTo>
                    <a:pt x="5249" y="12897"/>
                    <a:pt x="5253" y="12909"/>
                    <a:pt x="5244" y="12927"/>
                  </a:cubicBezTo>
                  <a:cubicBezTo>
                    <a:pt x="5206" y="12940"/>
                    <a:pt x="5219" y="12940"/>
                    <a:pt x="5269" y="12940"/>
                  </a:cubicBezTo>
                  <a:cubicBezTo>
                    <a:pt x="5282" y="12940"/>
                    <a:pt x="5294" y="12927"/>
                    <a:pt x="5307" y="12927"/>
                  </a:cubicBezTo>
                  <a:cubicBezTo>
                    <a:pt x="5319" y="12927"/>
                    <a:pt x="5332" y="12940"/>
                    <a:pt x="5332" y="12940"/>
                  </a:cubicBezTo>
                  <a:lnTo>
                    <a:pt x="5483" y="12940"/>
                  </a:lnTo>
                  <a:cubicBezTo>
                    <a:pt x="5458" y="12940"/>
                    <a:pt x="5432" y="12927"/>
                    <a:pt x="5407" y="12927"/>
                  </a:cubicBezTo>
                  <a:cubicBezTo>
                    <a:pt x="5508" y="12927"/>
                    <a:pt x="5520" y="12940"/>
                    <a:pt x="5483" y="12940"/>
                  </a:cubicBezTo>
                  <a:cubicBezTo>
                    <a:pt x="5520" y="12965"/>
                    <a:pt x="5520" y="13015"/>
                    <a:pt x="5533" y="13116"/>
                  </a:cubicBezTo>
                  <a:cubicBezTo>
                    <a:pt x="5445" y="13116"/>
                    <a:pt x="5533" y="12952"/>
                    <a:pt x="5445" y="12952"/>
                  </a:cubicBezTo>
                  <a:lnTo>
                    <a:pt x="5407" y="12952"/>
                  </a:lnTo>
                  <a:cubicBezTo>
                    <a:pt x="5336" y="12964"/>
                    <a:pt x="5366" y="13055"/>
                    <a:pt x="5369" y="13097"/>
                  </a:cubicBezTo>
                  <a:lnTo>
                    <a:pt x="5369" y="13097"/>
                  </a:lnTo>
                  <a:cubicBezTo>
                    <a:pt x="5332" y="13072"/>
                    <a:pt x="5364" y="12983"/>
                    <a:pt x="5332" y="12940"/>
                  </a:cubicBezTo>
                  <a:lnTo>
                    <a:pt x="5269" y="12940"/>
                  </a:lnTo>
                  <a:cubicBezTo>
                    <a:pt x="5231" y="12978"/>
                    <a:pt x="5256" y="13053"/>
                    <a:pt x="5269" y="13091"/>
                  </a:cubicBezTo>
                  <a:cubicBezTo>
                    <a:pt x="5194" y="13091"/>
                    <a:pt x="5219" y="12965"/>
                    <a:pt x="5206" y="12902"/>
                  </a:cubicBezTo>
                  <a:cubicBezTo>
                    <a:pt x="5216" y="12899"/>
                    <a:pt x="5224" y="12897"/>
                    <a:pt x="5231" y="12897"/>
                  </a:cubicBezTo>
                  <a:close/>
                  <a:moveTo>
                    <a:pt x="10399" y="12927"/>
                  </a:moveTo>
                  <a:lnTo>
                    <a:pt x="10399" y="12927"/>
                  </a:lnTo>
                  <a:cubicBezTo>
                    <a:pt x="10450" y="12940"/>
                    <a:pt x="10437" y="13053"/>
                    <a:pt x="10437" y="13116"/>
                  </a:cubicBezTo>
                  <a:lnTo>
                    <a:pt x="10425" y="13116"/>
                  </a:lnTo>
                  <a:lnTo>
                    <a:pt x="10399" y="12927"/>
                  </a:lnTo>
                  <a:close/>
                  <a:moveTo>
                    <a:pt x="10619" y="13091"/>
                  </a:moveTo>
                  <a:cubicBezTo>
                    <a:pt x="10620" y="13101"/>
                    <a:pt x="10620" y="13112"/>
                    <a:pt x="10622" y="13122"/>
                  </a:cubicBezTo>
                  <a:lnTo>
                    <a:pt x="10622" y="13122"/>
                  </a:lnTo>
                  <a:cubicBezTo>
                    <a:pt x="10628" y="13117"/>
                    <a:pt x="10634" y="13111"/>
                    <a:pt x="10637" y="13105"/>
                  </a:cubicBezTo>
                  <a:lnTo>
                    <a:pt x="10637" y="13105"/>
                  </a:lnTo>
                  <a:cubicBezTo>
                    <a:pt x="10637" y="13105"/>
                    <a:pt x="10637" y="13105"/>
                    <a:pt x="10637" y="13105"/>
                  </a:cubicBezTo>
                  <a:cubicBezTo>
                    <a:pt x="10634" y="13105"/>
                    <a:pt x="10628" y="13100"/>
                    <a:pt x="10619" y="13091"/>
                  </a:cubicBezTo>
                  <a:close/>
                  <a:moveTo>
                    <a:pt x="6149" y="12940"/>
                  </a:moveTo>
                  <a:cubicBezTo>
                    <a:pt x="6225" y="12940"/>
                    <a:pt x="6187" y="13066"/>
                    <a:pt x="6199" y="13129"/>
                  </a:cubicBezTo>
                  <a:lnTo>
                    <a:pt x="6162" y="13129"/>
                  </a:lnTo>
                  <a:lnTo>
                    <a:pt x="6162" y="13103"/>
                  </a:lnTo>
                  <a:cubicBezTo>
                    <a:pt x="6111" y="13103"/>
                    <a:pt x="6085" y="13136"/>
                    <a:pt x="6051" y="13136"/>
                  </a:cubicBezTo>
                  <a:cubicBezTo>
                    <a:pt x="6043" y="13136"/>
                    <a:pt x="6034" y="13134"/>
                    <a:pt x="6023" y="13129"/>
                  </a:cubicBezTo>
                  <a:lnTo>
                    <a:pt x="6049" y="13129"/>
                  </a:lnTo>
                  <a:cubicBezTo>
                    <a:pt x="5998" y="13091"/>
                    <a:pt x="6011" y="13003"/>
                    <a:pt x="6011" y="12940"/>
                  </a:cubicBezTo>
                  <a:cubicBezTo>
                    <a:pt x="6099" y="12940"/>
                    <a:pt x="6011" y="13078"/>
                    <a:pt x="6086" y="13103"/>
                  </a:cubicBezTo>
                  <a:cubicBezTo>
                    <a:pt x="6090" y="13104"/>
                    <a:pt x="6094" y="13104"/>
                    <a:pt x="6098" y="13104"/>
                  </a:cubicBezTo>
                  <a:cubicBezTo>
                    <a:pt x="6172" y="13104"/>
                    <a:pt x="6149" y="12988"/>
                    <a:pt x="6149" y="12940"/>
                  </a:cubicBezTo>
                  <a:close/>
                  <a:moveTo>
                    <a:pt x="6288" y="12965"/>
                  </a:moveTo>
                  <a:lnTo>
                    <a:pt x="6300" y="13141"/>
                  </a:lnTo>
                  <a:cubicBezTo>
                    <a:pt x="6212" y="13141"/>
                    <a:pt x="6225" y="13028"/>
                    <a:pt x="6225" y="12965"/>
                  </a:cubicBezTo>
                  <a:close/>
                  <a:moveTo>
                    <a:pt x="5634" y="13066"/>
                  </a:moveTo>
                  <a:cubicBezTo>
                    <a:pt x="5621" y="13103"/>
                    <a:pt x="5608" y="13154"/>
                    <a:pt x="5571" y="13154"/>
                  </a:cubicBezTo>
                  <a:cubicBezTo>
                    <a:pt x="5558" y="13103"/>
                    <a:pt x="5533" y="13066"/>
                    <a:pt x="5608" y="13066"/>
                  </a:cubicBezTo>
                  <a:close/>
                  <a:moveTo>
                    <a:pt x="6407" y="12959"/>
                  </a:moveTo>
                  <a:cubicBezTo>
                    <a:pt x="6422" y="12959"/>
                    <a:pt x="6441" y="12965"/>
                    <a:pt x="6464" y="12978"/>
                  </a:cubicBezTo>
                  <a:cubicBezTo>
                    <a:pt x="6464" y="12990"/>
                    <a:pt x="6313" y="13003"/>
                    <a:pt x="6426" y="13053"/>
                  </a:cubicBezTo>
                  <a:cubicBezTo>
                    <a:pt x="6537" y="13104"/>
                    <a:pt x="6439" y="13161"/>
                    <a:pt x="6373" y="13161"/>
                  </a:cubicBezTo>
                  <a:cubicBezTo>
                    <a:pt x="6342" y="13161"/>
                    <a:pt x="6317" y="13148"/>
                    <a:pt x="6325" y="13116"/>
                  </a:cubicBezTo>
                  <a:lnTo>
                    <a:pt x="6363" y="13116"/>
                  </a:lnTo>
                  <a:cubicBezTo>
                    <a:pt x="6370" y="13123"/>
                    <a:pt x="6392" y="13133"/>
                    <a:pt x="6412" y="13133"/>
                  </a:cubicBezTo>
                  <a:cubicBezTo>
                    <a:pt x="6429" y="13133"/>
                    <a:pt x="6445" y="13126"/>
                    <a:pt x="6451" y="13103"/>
                  </a:cubicBezTo>
                  <a:cubicBezTo>
                    <a:pt x="6451" y="13066"/>
                    <a:pt x="6401" y="13078"/>
                    <a:pt x="6388" y="13053"/>
                  </a:cubicBezTo>
                  <a:cubicBezTo>
                    <a:pt x="6351" y="13006"/>
                    <a:pt x="6362" y="12959"/>
                    <a:pt x="6407" y="12959"/>
                  </a:cubicBezTo>
                  <a:close/>
                  <a:moveTo>
                    <a:pt x="6606" y="12985"/>
                  </a:moveTo>
                  <a:cubicBezTo>
                    <a:pt x="6620" y="12985"/>
                    <a:pt x="6627" y="13000"/>
                    <a:pt x="6627" y="13028"/>
                  </a:cubicBezTo>
                  <a:cubicBezTo>
                    <a:pt x="6647" y="13028"/>
                    <a:pt x="6667" y="12996"/>
                    <a:pt x="6700" y="12996"/>
                  </a:cubicBezTo>
                  <a:cubicBezTo>
                    <a:pt x="6709" y="12996"/>
                    <a:pt x="6718" y="12998"/>
                    <a:pt x="6728" y="13003"/>
                  </a:cubicBezTo>
                  <a:cubicBezTo>
                    <a:pt x="6778" y="13028"/>
                    <a:pt x="6778" y="13129"/>
                    <a:pt x="6778" y="13191"/>
                  </a:cubicBezTo>
                  <a:cubicBezTo>
                    <a:pt x="6690" y="13191"/>
                    <a:pt x="6778" y="13028"/>
                    <a:pt x="6677" y="13028"/>
                  </a:cubicBezTo>
                  <a:cubicBezTo>
                    <a:pt x="6671" y="13026"/>
                    <a:pt x="6665" y="13025"/>
                    <a:pt x="6660" y="13025"/>
                  </a:cubicBezTo>
                  <a:cubicBezTo>
                    <a:pt x="6608" y="13025"/>
                    <a:pt x="6640" y="13133"/>
                    <a:pt x="6640" y="13179"/>
                  </a:cubicBezTo>
                  <a:cubicBezTo>
                    <a:pt x="6564" y="13179"/>
                    <a:pt x="6589" y="13053"/>
                    <a:pt x="6589" y="12990"/>
                  </a:cubicBezTo>
                  <a:cubicBezTo>
                    <a:pt x="6596" y="12987"/>
                    <a:pt x="6601" y="12985"/>
                    <a:pt x="6606" y="12985"/>
                  </a:cubicBezTo>
                  <a:close/>
                  <a:moveTo>
                    <a:pt x="10555" y="12965"/>
                  </a:moveTo>
                  <a:cubicBezTo>
                    <a:pt x="10584" y="12965"/>
                    <a:pt x="10612" y="12980"/>
                    <a:pt x="10601" y="13003"/>
                  </a:cubicBezTo>
                  <a:cubicBezTo>
                    <a:pt x="10571" y="12981"/>
                    <a:pt x="10555" y="12972"/>
                    <a:pt x="10547" y="12972"/>
                  </a:cubicBezTo>
                  <a:cubicBezTo>
                    <a:pt x="10524" y="12972"/>
                    <a:pt x="10586" y="13056"/>
                    <a:pt x="10619" y="13091"/>
                  </a:cubicBezTo>
                  <a:lnTo>
                    <a:pt x="10619" y="13091"/>
                  </a:lnTo>
                  <a:cubicBezTo>
                    <a:pt x="10617" y="13060"/>
                    <a:pt x="10618" y="13027"/>
                    <a:pt x="10613" y="13003"/>
                  </a:cubicBezTo>
                  <a:cubicBezTo>
                    <a:pt x="10623" y="13000"/>
                    <a:pt x="10632" y="12999"/>
                    <a:pt x="10639" y="12999"/>
                  </a:cubicBezTo>
                  <a:cubicBezTo>
                    <a:pt x="10709" y="12999"/>
                    <a:pt x="10690" y="13097"/>
                    <a:pt x="10701" y="13154"/>
                  </a:cubicBezTo>
                  <a:lnTo>
                    <a:pt x="10676" y="13191"/>
                  </a:lnTo>
                  <a:cubicBezTo>
                    <a:pt x="10640" y="13185"/>
                    <a:pt x="10627" y="13157"/>
                    <a:pt x="10622" y="13122"/>
                  </a:cubicBezTo>
                  <a:lnTo>
                    <a:pt x="10622" y="13122"/>
                  </a:lnTo>
                  <a:cubicBezTo>
                    <a:pt x="10605" y="13133"/>
                    <a:pt x="10579" y="13140"/>
                    <a:pt x="10555" y="13140"/>
                  </a:cubicBezTo>
                  <a:cubicBezTo>
                    <a:pt x="10516" y="13140"/>
                    <a:pt x="10481" y="13124"/>
                    <a:pt x="10488" y="13091"/>
                  </a:cubicBezTo>
                  <a:lnTo>
                    <a:pt x="10488" y="13091"/>
                  </a:lnTo>
                  <a:lnTo>
                    <a:pt x="10513" y="13103"/>
                  </a:lnTo>
                  <a:cubicBezTo>
                    <a:pt x="10521" y="13103"/>
                    <a:pt x="10557" y="13126"/>
                    <a:pt x="10581" y="13126"/>
                  </a:cubicBezTo>
                  <a:cubicBezTo>
                    <a:pt x="10592" y="13126"/>
                    <a:pt x="10601" y="13120"/>
                    <a:pt x="10601" y="13103"/>
                  </a:cubicBezTo>
                  <a:cubicBezTo>
                    <a:pt x="10601" y="13066"/>
                    <a:pt x="10525" y="13066"/>
                    <a:pt x="10513" y="13040"/>
                  </a:cubicBezTo>
                  <a:cubicBezTo>
                    <a:pt x="10485" y="12986"/>
                    <a:pt x="10521" y="12965"/>
                    <a:pt x="10555" y="12965"/>
                  </a:cubicBezTo>
                  <a:close/>
                  <a:moveTo>
                    <a:pt x="6935" y="13014"/>
                  </a:moveTo>
                  <a:cubicBezTo>
                    <a:pt x="6988" y="13014"/>
                    <a:pt x="7048" y="13054"/>
                    <a:pt x="7055" y="13116"/>
                  </a:cubicBezTo>
                  <a:cubicBezTo>
                    <a:pt x="7060" y="13173"/>
                    <a:pt x="7015" y="13199"/>
                    <a:pt x="6962" y="13199"/>
                  </a:cubicBezTo>
                  <a:cubicBezTo>
                    <a:pt x="6898" y="13199"/>
                    <a:pt x="6823" y="13160"/>
                    <a:pt x="6816" y="13091"/>
                  </a:cubicBezTo>
                  <a:lnTo>
                    <a:pt x="6816" y="13091"/>
                  </a:lnTo>
                  <a:lnTo>
                    <a:pt x="6853" y="13103"/>
                  </a:lnTo>
                  <a:cubicBezTo>
                    <a:pt x="6853" y="13041"/>
                    <a:pt x="6892" y="13014"/>
                    <a:pt x="6935" y="13014"/>
                  </a:cubicBezTo>
                  <a:close/>
                  <a:moveTo>
                    <a:pt x="7741" y="13177"/>
                  </a:moveTo>
                  <a:cubicBezTo>
                    <a:pt x="7740" y="13185"/>
                    <a:pt x="7741" y="13194"/>
                    <a:pt x="7742" y="13202"/>
                  </a:cubicBezTo>
                  <a:lnTo>
                    <a:pt x="7742" y="13202"/>
                  </a:lnTo>
                  <a:cubicBezTo>
                    <a:pt x="7742" y="13194"/>
                    <a:pt x="7741" y="13185"/>
                    <a:pt x="7741" y="13177"/>
                  </a:cubicBezTo>
                  <a:close/>
                  <a:moveTo>
                    <a:pt x="7120" y="13023"/>
                  </a:moveTo>
                  <a:cubicBezTo>
                    <a:pt x="7139" y="13023"/>
                    <a:pt x="7161" y="13029"/>
                    <a:pt x="7180" y="13040"/>
                  </a:cubicBezTo>
                  <a:cubicBezTo>
                    <a:pt x="7177" y="13055"/>
                    <a:pt x="7169" y="13059"/>
                    <a:pt x="7160" y="13059"/>
                  </a:cubicBezTo>
                  <a:cubicBezTo>
                    <a:pt x="7147" y="13059"/>
                    <a:pt x="7131" y="13052"/>
                    <a:pt x="7118" y="13052"/>
                  </a:cubicBezTo>
                  <a:cubicBezTo>
                    <a:pt x="7106" y="13052"/>
                    <a:pt x="7096" y="13057"/>
                    <a:pt x="7092" y="13078"/>
                  </a:cubicBezTo>
                  <a:cubicBezTo>
                    <a:pt x="7092" y="13091"/>
                    <a:pt x="7180" y="13129"/>
                    <a:pt x="7180" y="13129"/>
                  </a:cubicBezTo>
                  <a:cubicBezTo>
                    <a:pt x="7216" y="13192"/>
                    <a:pt x="7172" y="13216"/>
                    <a:pt x="7129" y="13216"/>
                  </a:cubicBezTo>
                  <a:cubicBezTo>
                    <a:pt x="7095" y="13216"/>
                    <a:pt x="7062" y="13201"/>
                    <a:pt x="7067" y="13179"/>
                  </a:cubicBezTo>
                  <a:lnTo>
                    <a:pt x="7067" y="13179"/>
                  </a:lnTo>
                  <a:lnTo>
                    <a:pt x="7117" y="13191"/>
                  </a:lnTo>
                  <a:cubicBezTo>
                    <a:pt x="7124" y="13192"/>
                    <a:pt x="7130" y="13192"/>
                    <a:pt x="7135" y="13192"/>
                  </a:cubicBezTo>
                  <a:cubicBezTo>
                    <a:pt x="7213" y="13192"/>
                    <a:pt x="7080" y="13103"/>
                    <a:pt x="7080" y="13103"/>
                  </a:cubicBezTo>
                  <a:cubicBezTo>
                    <a:pt x="7045" y="13051"/>
                    <a:pt x="7076" y="13023"/>
                    <a:pt x="7120" y="13023"/>
                  </a:cubicBezTo>
                  <a:close/>
                  <a:moveTo>
                    <a:pt x="5779" y="12944"/>
                  </a:moveTo>
                  <a:cubicBezTo>
                    <a:pt x="5811" y="12944"/>
                    <a:pt x="5850" y="12971"/>
                    <a:pt x="5885" y="12978"/>
                  </a:cubicBezTo>
                  <a:cubicBezTo>
                    <a:pt x="5876" y="12959"/>
                    <a:pt x="5880" y="12948"/>
                    <a:pt x="5898" y="12948"/>
                  </a:cubicBezTo>
                  <a:cubicBezTo>
                    <a:pt x="5904" y="12948"/>
                    <a:pt x="5913" y="12949"/>
                    <a:pt x="5923" y="12952"/>
                  </a:cubicBezTo>
                  <a:lnTo>
                    <a:pt x="5923" y="13028"/>
                  </a:lnTo>
                  <a:cubicBezTo>
                    <a:pt x="5935" y="13091"/>
                    <a:pt x="5935" y="13154"/>
                    <a:pt x="5935" y="13217"/>
                  </a:cubicBezTo>
                  <a:cubicBezTo>
                    <a:pt x="5860" y="13204"/>
                    <a:pt x="5910" y="13103"/>
                    <a:pt x="5898" y="13103"/>
                  </a:cubicBezTo>
                  <a:lnTo>
                    <a:pt x="5885" y="13103"/>
                  </a:lnTo>
                  <a:cubicBezTo>
                    <a:pt x="5871" y="13132"/>
                    <a:pt x="5851" y="13143"/>
                    <a:pt x="5829" y="13143"/>
                  </a:cubicBezTo>
                  <a:cubicBezTo>
                    <a:pt x="5775" y="13143"/>
                    <a:pt x="5713" y="13070"/>
                    <a:pt x="5722" y="13015"/>
                  </a:cubicBezTo>
                  <a:cubicBezTo>
                    <a:pt x="5733" y="12960"/>
                    <a:pt x="5753" y="12944"/>
                    <a:pt x="5779" y="12944"/>
                  </a:cubicBezTo>
                  <a:close/>
                  <a:moveTo>
                    <a:pt x="9054" y="13179"/>
                  </a:moveTo>
                  <a:lnTo>
                    <a:pt x="9041" y="13217"/>
                  </a:lnTo>
                  <a:cubicBezTo>
                    <a:pt x="8979" y="13217"/>
                    <a:pt x="9041" y="13179"/>
                    <a:pt x="9041" y="13179"/>
                  </a:cubicBezTo>
                  <a:close/>
                  <a:moveTo>
                    <a:pt x="7382" y="13040"/>
                  </a:moveTo>
                  <a:cubicBezTo>
                    <a:pt x="7407" y="13040"/>
                    <a:pt x="7419" y="13053"/>
                    <a:pt x="7419" y="13091"/>
                  </a:cubicBezTo>
                  <a:cubicBezTo>
                    <a:pt x="7436" y="13091"/>
                    <a:pt x="7458" y="13052"/>
                    <a:pt x="7471" y="13052"/>
                  </a:cubicBezTo>
                  <a:cubicBezTo>
                    <a:pt x="7478" y="13052"/>
                    <a:pt x="7482" y="13061"/>
                    <a:pt x="7482" y="13091"/>
                  </a:cubicBezTo>
                  <a:cubicBezTo>
                    <a:pt x="7472" y="13086"/>
                    <a:pt x="7463" y="13084"/>
                    <a:pt x="7456" y="13084"/>
                  </a:cubicBezTo>
                  <a:cubicBezTo>
                    <a:pt x="7402" y="13084"/>
                    <a:pt x="7432" y="13196"/>
                    <a:pt x="7432" y="13229"/>
                  </a:cubicBezTo>
                  <a:lnTo>
                    <a:pt x="7432" y="13242"/>
                  </a:lnTo>
                  <a:cubicBezTo>
                    <a:pt x="7356" y="13242"/>
                    <a:pt x="7382" y="13116"/>
                    <a:pt x="7382" y="13040"/>
                  </a:cubicBezTo>
                  <a:close/>
                  <a:moveTo>
                    <a:pt x="7295" y="12999"/>
                  </a:moveTo>
                  <a:cubicBezTo>
                    <a:pt x="7302" y="12999"/>
                    <a:pt x="7310" y="13001"/>
                    <a:pt x="7319" y="13003"/>
                  </a:cubicBezTo>
                  <a:cubicBezTo>
                    <a:pt x="7319" y="13047"/>
                    <a:pt x="7329" y="13055"/>
                    <a:pt x="7340" y="13055"/>
                  </a:cubicBezTo>
                  <a:cubicBezTo>
                    <a:pt x="7345" y="13055"/>
                    <a:pt x="7351" y="13053"/>
                    <a:pt x="7356" y="13053"/>
                  </a:cubicBezTo>
                  <a:cubicBezTo>
                    <a:pt x="7363" y="13053"/>
                    <a:pt x="7369" y="13057"/>
                    <a:pt x="7369" y="13078"/>
                  </a:cubicBezTo>
                  <a:cubicBezTo>
                    <a:pt x="7363" y="13078"/>
                    <a:pt x="7357" y="13077"/>
                    <a:pt x="7352" y="13077"/>
                  </a:cubicBezTo>
                  <a:cubicBezTo>
                    <a:pt x="7230" y="13077"/>
                    <a:pt x="7369" y="13218"/>
                    <a:pt x="7382" y="13242"/>
                  </a:cubicBezTo>
                  <a:cubicBezTo>
                    <a:pt x="7373" y="13243"/>
                    <a:pt x="7365" y="13243"/>
                    <a:pt x="7358" y="13243"/>
                  </a:cubicBezTo>
                  <a:cubicBezTo>
                    <a:pt x="7268" y="13243"/>
                    <a:pt x="7267" y="13176"/>
                    <a:pt x="7256" y="13141"/>
                  </a:cubicBezTo>
                  <a:lnTo>
                    <a:pt x="7256" y="13141"/>
                  </a:lnTo>
                  <a:lnTo>
                    <a:pt x="7281" y="13154"/>
                  </a:lnTo>
                  <a:lnTo>
                    <a:pt x="7281" y="13078"/>
                  </a:lnTo>
                  <a:lnTo>
                    <a:pt x="7256" y="13078"/>
                  </a:lnTo>
                  <a:cubicBezTo>
                    <a:pt x="7256" y="13056"/>
                    <a:pt x="7256" y="13051"/>
                    <a:pt x="7261" y="13051"/>
                  </a:cubicBezTo>
                  <a:cubicBezTo>
                    <a:pt x="7265" y="13051"/>
                    <a:pt x="7271" y="13053"/>
                    <a:pt x="7281" y="13053"/>
                  </a:cubicBezTo>
                  <a:lnTo>
                    <a:pt x="7281" y="13053"/>
                  </a:lnTo>
                  <a:cubicBezTo>
                    <a:pt x="7260" y="13022"/>
                    <a:pt x="7265" y="12999"/>
                    <a:pt x="7295" y="12999"/>
                  </a:cubicBezTo>
                  <a:close/>
                  <a:moveTo>
                    <a:pt x="11280" y="12990"/>
                  </a:moveTo>
                  <a:lnTo>
                    <a:pt x="11255" y="13028"/>
                  </a:lnTo>
                  <a:cubicBezTo>
                    <a:pt x="11255" y="13028"/>
                    <a:pt x="11279" y="13052"/>
                    <a:pt x="11277" y="13063"/>
                  </a:cubicBezTo>
                  <a:lnTo>
                    <a:pt x="11277" y="13063"/>
                  </a:lnTo>
                  <a:lnTo>
                    <a:pt x="11267" y="13053"/>
                  </a:lnTo>
                  <a:lnTo>
                    <a:pt x="11267" y="13053"/>
                  </a:lnTo>
                  <a:cubicBezTo>
                    <a:pt x="11268" y="13058"/>
                    <a:pt x="11269" y="13063"/>
                    <a:pt x="11269" y="13068"/>
                  </a:cubicBezTo>
                  <a:lnTo>
                    <a:pt x="11269" y="13068"/>
                  </a:lnTo>
                  <a:cubicBezTo>
                    <a:pt x="11274" y="13067"/>
                    <a:pt x="11276" y="13065"/>
                    <a:pt x="11277" y="13063"/>
                  </a:cubicBezTo>
                  <a:lnTo>
                    <a:pt x="11277" y="13063"/>
                  </a:lnTo>
                  <a:lnTo>
                    <a:pt x="11292" y="13078"/>
                  </a:lnTo>
                  <a:lnTo>
                    <a:pt x="11330" y="13078"/>
                  </a:lnTo>
                  <a:lnTo>
                    <a:pt x="11343" y="13254"/>
                  </a:lnTo>
                  <a:cubicBezTo>
                    <a:pt x="11261" y="13231"/>
                    <a:pt x="11277" y="13132"/>
                    <a:pt x="11269" y="13068"/>
                  </a:cubicBezTo>
                  <a:lnTo>
                    <a:pt x="11269" y="13068"/>
                  </a:lnTo>
                  <a:cubicBezTo>
                    <a:pt x="11269" y="13068"/>
                    <a:pt x="11268" y="13068"/>
                    <a:pt x="11268" y="13068"/>
                  </a:cubicBezTo>
                  <a:cubicBezTo>
                    <a:pt x="11265" y="13068"/>
                    <a:pt x="11260" y="13067"/>
                    <a:pt x="11255" y="13066"/>
                  </a:cubicBezTo>
                  <a:cubicBezTo>
                    <a:pt x="11192" y="13053"/>
                    <a:pt x="11280" y="12990"/>
                    <a:pt x="11280" y="12990"/>
                  </a:cubicBezTo>
                  <a:close/>
                  <a:moveTo>
                    <a:pt x="8954" y="13239"/>
                  </a:moveTo>
                  <a:lnTo>
                    <a:pt x="8954" y="13239"/>
                  </a:lnTo>
                  <a:cubicBezTo>
                    <a:pt x="8968" y="13244"/>
                    <a:pt x="8979" y="13254"/>
                    <a:pt x="8979" y="13267"/>
                  </a:cubicBezTo>
                  <a:cubicBezTo>
                    <a:pt x="8970" y="13255"/>
                    <a:pt x="8962" y="13245"/>
                    <a:pt x="8954" y="13239"/>
                  </a:cubicBezTo>
                  <a:close/>
                  <a:moveTo>
                    <a:pt x="10917" y="13016"/>
                  </a:moveTo>
                  <a:cubicBezTo>
                    <a:pt x="10950" y="13016"/>
                    <a:pt x="10984" y="13038"/>
                    <a:pt x="11005" y="13066"/>
                  </a:cubicBezTo>
                  <a:lnTo>
                    <a:pt x="11005" y="13066"/>
                  </a:lnTo>
                  <a:cubicBezTo>
                    <a:pt x="11005" y="13062"/>
                    <a:pt x="11004" y="13057"/>
                    <a:pt x="11003" y="13053"/>
                  </a:cubicBezTo>
                  <a:cubicBezTo>
                    <a:pt x="11041" y="13053"/>
                    <a:pt x="11053" y="13066"/>
                    <a:pt x="11041" y="13091"/>
                  </a:cubicBezTo>
                  <a:cubicBezTo>
                    <a:pt x="11066" y="13091"/>
                    <a:pt x="11086" y="13074"/>
                    <a:pt x="11107" y="13074"/>
                  </a:cubicBezTo>
                  <a:cubicBezTo>
                    <a:pt x="11118" y="13074"/>
                    <a:pt x="11129" y="13078"/>
                    <a:pt x="11141" y="13091"/>
                  </a:cubicBezTo>
                  <a:cubicBezTo>
                    <a:pt x="11192" y="13116"/>
                    <a:pt x="11192" y="13217"/>
                    <a:pt x="11204" y="13267"/>
                  </a:cubicBezTo>
                  <a:cubicBezTo>
                    <a:pt x="11116" y="13254"/>
                    <a:pt x="11204" y="13116"/>
                    <a:pt x="11104" y="13091"/>
                  </a:cubicBezTo>
                  <a:cubicBezTo>
                    <a:pt x="11098" y="13090"/>
                    <a:pt x="11093" y="13090"/>
                    <a:pt x="11088" y="13090"/>
                  </a:cubicBezTo>
                  <a:cubicBezTo>
                    <a:pt x="11013" y="13090"/>
                    <a:pt x="11091" y="13181"/>
                    <a:pt x="11091" y="13217"/>
                  </a:cubicBezTo>
                  <a:lnTo>
                    <a:pt x="11066" y="13242"/>
                  </a:lnTo>
                  <a:cubicBezTo>
                    <a:pt x="11014" y="13242"/>
                    <a:pt x="11010" y="13183"/>
                    <a:pt x="11008" y="13125"/>
                  </a:cubicBezTo>
                  <a:lnTo>
                    <a:pt x="11008" y="13125"/>
                  </a:lnTo>
                  <a:lnTo>
                    <a:pt x="11028" y="13129"/>
                  </a:lnTo>
                  <a:cubicBezTo>
                    <a:pt x="11028" y="13107"/>
                    <a:pt x="11019" y="13085"/>
                    <a:pt x="11005" y="13066"/>
                  </a:cubicBezTo>
                  <a:lnTo>
                    <a:pt x="11005" y="13066"/>
                  </a:lnTo>
                  <a:cubicBezTo>
                    <a:pt x="11007" y="13084"/>
                    <a:pt x="11007" y="13104"/>
                    <a:pt x="11008" y="13125"/>
                  </a:cubicBezTo>
                  <a:lnTo>
                    <a:pt x="11008" y="13125"/>
                  </a:lnTo>
                  <a:lnTo>
                    <a:pt x="10877" y="13103"/>
                  </a:lnTo>
                  <a:lnTo>
                    <a:pt x="10877" y="13103"/>
                  </a:lnTo>
                  <a:cubicBezTo>
                    <a:pt x="10890" y="13217"/>
                    <a:pt x="11003" y="13154"/>
                    <a:pt x="11016" y="13204"/>
                  </a:cubicBezTo>
                  <a:cubicBezTo>
                    <a:pt x="11010" y="13205"/>
                    <a:pt x="11004" y="13205"/>
                    <a:pt x="10998" y="13205"/>
                  </a:cubicBezTo>
                  <a:cubicBezTo>
                    <a:pt x="10908" y="13205"/>
                    <a:pt x="10769" y="13122"/>
                    <a:pt x="10840" y="13028"/>
                  </a:cubicBezTo>
                  <a:lnTo>
                    <a:pt x="10840" y="13028"/>
                  </a:lnTo>
                  <a:lnTo>
                    <a:pt x="10852" y="13053"/>
                  </a:lnTo>
                  <a:cubicBezTo>
                    <a:pt x="10871" y="13027"/>
                    <a:pt x="10894" y="13016"/>
                    <a:pt x="10917" y="13016"/>
                  </a:cubicBezTo>
                  <a:close/>
                  <a:moveTo>
                    <a:pt x="9707" y="13250"/>
                  </a:moveTo>
                  <a:cubicBezTo>
                    <a:pt x="9715" y="13250"/>
                    <a:pt x="9720" y="13254"/>
                    <a:pt x="9720" y="13267"/>
                  </a:cubicBezTo>
                  <a:cubicBezTo>
                    <a:pt x="9720" y="13278"/>
                    <a:pt x="9719" y="13282"/>
                    <a:pt x="9717" y="13282"/>
                  </a:cubicBezTo>
                  <a:cubicBezTo>
                    <a:pt x="9713" y="13282"/>
                    <a:pt x="9707" y="13265"/>
                    <a:pt x="9702" y="13251"/>
                  </a:cubicBezTo>
                  <a:lnTo>
                    <a:pt x="9702" y="13251"/>
                  </a:lnTo>
                  <a:cubicBezTo>
                    <a:pt x="9704" y="13250"/>
                    <a:pt x="9706" y="13250"/>
                    <a:pt x="9707" y="13250"/>
                  </a:cubicBezTo>
                  <a:close/>
                  <a:moveTo>
                    <a:pt x="3735" y="13242"/>
                  </a:moveTo>
                  <a:lnTo>
                    <a:pt x="3760" y="13254"/>
                  </a:lnTo>
                  <a:cubicBezTo>
                    <a:pt x="3760" y="13254"/>
                    <a:pt x="3823" y="13292"/>
                    <a:pt x="3760" y="13292"/>
                  </a:cubicBezTo>
                  <a:cubicBezTo>
                    <a:pt x="3697" y="13292"/>
                    <a:pt x="3735" y="13242"/>
                    <a:pt x="3735" y="13242"/>
                  </a:cubicBezTo>
                  <a:close/>
                  <a:moveTo>
                    <a:pt x="11343" y="13103"/>
                  </a:moveTo>
                  <a:cubicBezTo>
                    <a:pt x="11368" y="13103"/>
                    <a:pt x="11380" y="13116"/>
                    <a:pt x="11380" y="13141"/>
                  </a:cubicBezTo>
                  <a:cubicBezTo>
                    <a:pt x="11368" y="13141"/>
                    <a:pt x="11380" y="13141"/>
                    <a:pt x="11393" y="13154"/>
                  </a:cubicBezTo>
                  <a:cubicBezTo>
                    <a:pt x="11405" y="13141"/>
                    <a:pt x="11418" y="13141"/>
                    <a:pt x="11418" y="13141"/>
                  </a:cubicBezTo>
                  <a:cubicBezTo>
                    <a:pt x="11426" y="13141"/>
                    <a:pt x="11434" y="13146"/>
                    <a:pt x="11443" y="13154"/>
                  </a:cubicBezTo>
                  <a:lnTo>
                    <a:pt x="11393" y="13154"/>
                  </a:lnTo>
                  <a:cubicBezTo>
                    <a:pt x="11368" y="13179"/>
                    <a:pt x="11393" y="13267"/>
                    <a:pt x="11393" y="13292"/>
                  </a:cubicBezTo>
                  <a:cubicBezTo>
                    <a:pt x="11330" y="13279"/>
                    <a:pt x="11355" y="13166"/>
                    <a:pt x="11343" y="13103"/>
                  </a:cubicBezTo>
                  <a:close/>
                  <a:moveTo>
                    <a:pt x="7922" y="13015"/>
                  </a:moveTo>
                  <a:cubicBezTo>
                    <a:pt x="7998" y="13015"/>
                    <a:pt x="7973" y="13229"/>
                    <a:pt x="7985" y="13292"/>
                  </a:cubicBezTo>
                  <a:cubicBezTo>
                    <a:pt x="7975" y="13295"/>
                    <a:pt x="7967" y="13297"/>
                    <a:pt x="7960" y="13297"/>
                  </a:cubicBezTo>
                  <a:cubicBezTo>
                    <a:pt x="7942" y="13297"/>
                    <a:pt x="7938" y="13285"/>
                    <a:pt x="7947" y="13267"/>
                  </a:cubicBezTo>
                  <a:lnTo>
                    <a:pt x="7947" y="13267"/>
                  </a:lnTo>
                  <a:cubicBezTo>
                    <a:pt x="7935" y="13267"/>
                    <a:pt x="7910" y="13292"/>
                    <a:pt x="7872" y="13292"/>
                  </a:cubicBezTo>
                  <a:cubicBezTo>
                    <a:pt x="7863" y="13294"/>
                    <a:pt x="7854" y="13295"/>
                    <a:pt x="7846" y="13295"/>
                  </a:cubicBezTo>
                  <a:cubicBezTo>
                    <a:pt x="7791" y="13295"/>
                    <a:pt x="7749" y="13252"/>
                    <a:pt x="7742" y="13202"/>
                  </a:cubicBezTo>
                  <a:lnTo>
                    <a:pt x="7742" y="13202"/>
                  </a:lnTo>
                  <a:cubicBezTo>
                    <a:pt x="7742" y="13226"/>
                    <a:pt x="7743" y="13249"/>
                    <a:pt x="7746" y="13267"/>
                  </a:cubicBezTo>
                  <a:cubicBezTo>
                    <a:pt x="7736" y="13270"/>
                    <a:pt x="7728" y="13272"/>
                    <a:pt x="7721" y="13272"/>
                  </a:cubicBezTo>
                  <a:cubicBezTo>
                    <a:pt x="7704" y="13272"/>
                    <a:pt x="7699" y="13260"/>
                    <a:pt x="7708" y="13242"/>
                  </a:cubicBezTo>
                  <a:cubicBezTo>
                    <a:pt x="7683" y="13242"/>
                    <a:pt x="7683" y="13267"/>
                    <a:pt x="7646" y="13267"/>
                  </a:cubicBezTo>
                  <a:cubicBezTo>
                    <a:pt x="7545" y="13254"/>
                    <a:pt x="7558" y="13141"/>
                    <a:pt x="7558" y="13066"/>
                  </a:cubicBezTo>
                  <a:cubicBezTo>
                    <a:pt x="7620" y="13066"/>
                    <a:pt x="7520" y="13191"/>
                    <a:pt x="7608" y="13217"/>
                  </a:cubicBezTo>
                  <a:lnTo>
                    <a:pt x="7633" y="13242"/>
                  </a:lnTo>
                  <a:cubicBezTo>
                    <a:pt x="7641" y="13244"/>
                    <a:pt x="7649" y="13245"/>
                    <a:pt x="7655" y="13245"/>
                  </a:cubicBezTo>
                  <a:cubicBezTo>
                    <a:pt x="7728" y="13245"/>
                    <a:pt x="7696" y="13124"/>
                    <a:pt x="7696" y="13078"/>
                  </a:cubicBezTo>
                  <a:cubicBezTo>
                    <a:pt x="7735" y="13078"/>
                    <a:pt x="7740" y="13126"/>
                    <a:pt x="7741" y="13177"/>
                  </a:cubicBezTo>
                  <a:lnTo>
                    <a:pt x="7741" y="13177"/>
                  </a:lnTo>
                  <a:cubicBezTo>
                    <a:pt x="7744" y="13156"/>
                    <a:pt x="7753" y="13134"/>
                    <a:pt x="7771" y="13116"/>
                  </a:cubicBezTo>
                  <a:lnTo>
                    <a:pt x="7771" y="13116"/>
                  </a:lnTo>
                  <a:lnTo>
                    <a:pt x="7796" y="13129"/>
                  </a:lnTo>
                  <a:cubicBezTo>
                    <a:pt x="7813" y="13103"/>
                    <a:pt x="7829" y="13095"/>
                    <a:pt x="7844" y="13095"/>
                  </a:cubicBezTo>
                  <a:cubicBezTo>
                    <a:pt x="7873" y="13095"/>
                    <a:pt x="7901" y="13129"/>
                    <a:pt x="7935" y="13129"/>
                  </a:cubicBezTo>
                  <a:lnTo>
                    <a:pt x="7922" y="13015"/>
                  </a:lnTo>
                  <a:close/>
                  <a:moveTo>
                    <a:pt x="4125" y="13254"/>
                  </a:moveTo>
                  <a:cubicBezTo>
                    <a:pt x="4125" y="13254"/>
                    <a:pt x="4175" y="13305"/>
                    <a:pt x="4125" y="13305"/>
                  </a:cubicBezTo>
                  <a:cubicBezTo>
                    <a:pt x="4062" y="13305"/>
                    <a:pt x="4087" y="13254"/>
                    <a:pt x="4087" y="13254"/>
                  </a:cubicBezTo>
                  <a:close/>
                  <a:moveTo>
                    <a:pt x="8169" y="13103"/>
                  </a:moveTo>
                  <a:cubicBezTo>
                    <a:pt x="8221" y="13103"/>
                    <a:pt x="8270" y="13165"/>
                    <a:pt x="8262" y="13217"/>
                  </a:cubicBezTo>
                  <a:lnTo>
                    <a:pt x="8123" y="13204"/>
                  </a:lnTo>
                  <a:lnTo>
                    <a:pt x="8123" y="13204"/>
                  </a:lnTo>
                  <a:cubicBezTo>
                    <a:pt x="8136" y="13317"/>
                    <a:pt x="8249" y="13242"/>
                    <a:pt x="8262" y="13305"/>
                  </a:cubicBezTo>
                  <a:cubicBezTo>
                    <a:pt x="8250" y="13308"/>
                    <a:pt x="8238" y="13309"/>
                    <a:pt x="8224" y="13309"/>
                  </a:cubicBezTo>
                  <a:cubicBezTo>
                    <a:pt x="8138" y="13309"/>
                    <a:pt x="8033" y="13241"/>
                    <a:pt x="8098" y="13154"/>
                  </a:cubicBezTo>
                  <a:cubicBezTo>
                    <a:pt x="8119" y="13117"/>
                    <a:pt x="8144" y="13103"/>
                    <a:pt x="8169" y="13103"/>
                  </a:cubicBezTo>
                  <a:close/>
                  <a:moveTo>
                    <a:pt x="11536" y="13157"/>
                  </a:moveTo>
                  <a:cubicBezTo>
                    <a:pt x="11541" y="13157"/>
                    <a:pt x="11544" y="13160"/>
                    <a:pt x="11544" y="13166"/>
                  </a:cubicBezTo>
                  <a:lnTo>
                    <a:pt x="11544" y="13166"/>
                  </a:lnTo>
                  <a:cubicBezTo>
                    <a:pt x="11513" y="13173"/>
                    <a:pt x="11545" y="13257"/>
                    <a:pt x="11556" y="13279"/>
                  </a:cubicBezTo>
                  <a:lnTo>
                    <a:pt x="11519" y="13317"/>
                  </a:lnTo>
                  <a:cubicBezTo>
                    <a:pt x="11461" y="13306"/>
                    <a:pt x="11478" y="13219"/>
                    <a:pt x="11461" y="13166"/>
                  </a:cubicBezTo>
                  <a:lnTo>
                    <a:pt x="11519" y="13166"/>
                  </a:lnTo>
                  <a:cubicBezTo>
                    <a:pt x="11525" y="13160"/>
                    <a:pt x="11531" y="13157"/>
                    <a:pt x="11536" y="13157"/>
                  </a:cubicBezTo>
                  <a:close/>
                  <a:moveTo>
                    <a:pt x="8288" y="13129"/>
                  </a:moveTo>
                  <a:cubicBezTo>
                    <a:pt x="8348" y="13138"/>
                    <a:pt x="8340" y="13205"/>
                    <a:pt x="8375" y="13217"/>
                  </a:cubicBezTo>
                  <a:cubicBezTo>
                    <a:pt x="8375" y="13217"/>
                    <a:pt x="8418" y="13152"/>
                    <a:pt x="8454" y="13152"/>
                  </a:cubicBezTo>
                  <a:cubicBezTo>
                    <a:pt x="8457" y="13152"/>
                    <a:pt x="8460" y="13153"/>
                    <a:pt x="8463" y="13154"/>
                  </a:cubicBezTo>
                  <a:cubicBezTo>
                    <a:pt x="8388" y="13242"/>
                    <a:pt x="8413" y="13242"/>
                    <a:pt x="8488" y="13342"/>
                  </a:cubicBezTo>
                  <a:cubicBezTo>
                    <a:pt x="8403" y="13325"/>
                    <a:pt x="8404" y="13262"/>
                    <a:pt x="8387" y="13262"/>
                  </a:cubicBezTo>
                  <a:cubicBezTo>
                    <a:pt x="8378" y="13262"/>
                    <a:pt x="8366" y="13277"/>
                    <a:pt x="8337" y="13317"/>
                  </a:cubicBezTo>
                  <a:lnTo>
                    <a:pt x="8299" y="13317"/>
                  </a:lnTo>
                  <a:cubicBezTo>
                    <a:pt x="8362" y="13217"/>
                    <a:pt x="8362" y="13217"/>
                    <a:pt x="8288" y="13129"/>
                  </a:cubicBezTo>
                  <a:close/>
                  <a:moveTo>
                    <a:pt x="11556" y="13166"/>
                  </a:moveTo>
                  <a:cubicBezTo>
                    <a:pt x="11619" y="13191"/>
                    <a:pt x="11619" y="13229"/>
                    <a:pt x="11632" y="13342"/>
                  </a:cubicBezTo>
                  <a:cubicBezTo>
                    <a:pt x="11556" y="13330"/>
                    <a:pt x="11632" y="13179"/>
                    <a:pt x="11544" y="13166"/>
                  </a:cubicBezTo>
                  <a:close/>
                  <a:moveTo>
                    <a:pt x="8693" y="13236"/>
                  </a:moveTo>
                  <a:lnTo>
                    <a:pt x="8693" y="13236"/>
                  </a:lnTo>
                  <a:cubicBezTo>
                    <a:pt x="8694" y="13249"/>
                    <a:pt x="8694" y="13264"/>
                    <a:pt x="8694" y="13279"/>
                  </a:cubicBezTo>
                  <a:lnTo>
                    <a:pt x="8694" y="13279"/>
                  </a:lnTo>
                  <a:lnTo>
                    <a:pt x="8551" y="13267"/>
                  </a:lnTo>
                  <a:lnTo>
                    <a:pt x="8551" y="13267"/>
                  </a:lnTo>
                  <a:cubicBezTo>
                    <a:pt x="8563" y="13367"/>
                    <a:pt x="8675" y="13305"/>
                    <a:pt x="8701" y="13354"/>
                  </a:cubicBezTo>
                  <a:lnTo>
                    <a:pt x="8701" y="13354"/>
                  </a:lnTo>
                  <a:cubicBezTo>
                    <a:pt x="8696" y="13332"/>
                    <a:pt x="8695" y="13305"/>
                    <a:pt x="8694" y="13279"/>
                  </a:cubicBezTo>
                  <a:lnTo>
                    <a:pt x="8694" y="13279"/>
                  </a:lnTo>
                  <a:lnTo>
                    <a:pt x="8702" y="13279"/>
                  </a:lnTo>
                  <a:cubicBezTo>
                    <a:pt x="8702" y="13264"/>
                    <a:pt x="8699" y="13250"/>
                    <a:pt x="8693" y="13236"/>
                  </a:cubicBezTo>
                  <a:close/>
                  <a:moveTo>
                    <a:pt x="5608" y="13317"/>
                  </a:moveTo>
                  <a:cubicBezTo>
                    <a:pt x="5608" y="13317"/>
                    <a:pt x="5671" y="13355"/>
                    <a:pt x="5608" y="13355"/>
                  </a:cubicBezTo>
                  <a:cubicBezTo>
                    <a:pt x="5546" y="13355"/>
                    <a:pt x="5583" y="13317"/>
                    <a:pt x="5583" y="13317"/>
                  </a:cubicBezTo>
                  <a:close/>
                  <a:moveTo>
                    <a:pt x="8701" y="13354"/>
                  </a:moveTo>
                  <a:cubicBezTo>
                    <a:pt x="8701" y="13354"/>
                    <a:pt x="8702" y="13355"/>
                    <a:pt x="8702" y="13355"/>
                  </a:cubicBezTo>
                  <a:lnTo>
                    <a:pt x="8702" y="13355"/>
                  </a:lnTo>
                  <a:cubicBezTo>
                    <a:pt x="8702" y="13355"/>
                    <a:pt x="8702" y="13355"/>
                    <a:pt x="8702" y="13355"/>
                  </a:cubicBezTo>
                  <a:cubicBezTo>
                    <a:pt x="8702" y="13355"/>
                    <a:pt x="8702" y="13354"/>
                    <a:pt x="8701" y="13354"/>
                  </a:cubicBezTo>
                  <a:close/>
                  <a:moveTo>
                    <a:pt x="11827" y="13174"/>
                  </a:moveTo>
                  <a:cubicBezTo>
                    <a:pt x="11909" y="13174"/>
                    <a:pt x="11910" y="13317"/>
                    <a:pt x="11921" y="13380"/>
                  </a:cubicBezTo>
                  <a:cubicBezTo>
                    <a:pt x="11883" y="13380"/>
                    <a:pt x="11896" y="13355"/>
                    <a:pt x="11883" y="13355"/>
                  </a:cubicBezTo>
                  <a:cubicBezTo>
                    <a:pt x="11872" y="13370"/>
                    <a:pt x="11859" y="13376"/>
                    <a:pt x="11844" y="13376"/>
                  </a:cubicBezTo>
                  <a:cubicBezTo>
                    <a:pt x="11780" y="13376"/>
                    <a:pt x="11705" y="13252"/>
                    <a:pt x="11838" y="13252"/>
                  </a:cubicBezTo>
                  <a:cubicBezTo>
                    <a:pt x="11848" y="13252"/>
                    <a:pt x="11859" y="13253"/>
                    <a:pt x="11871" y="13254"/>
                  </a:cubicBezTo>
                  <a:cubicBezTo>
                    <a:pt x="11891" y="13175"/>
                    <a:pt x="11848" y="13189"/>
                    <a:pt x="11817" y="13175"/>
                  </a:cubicBezTo>
                  <a:lnTo>
                    <a:pt x="11817" y="13175"/>
                  </a:lnTo>
                  <a:cubicBezTo>
                    <a:pt x="11820" y="13174"/>
                    <a:pt x="11824" y="13174"/>
                    <a:pt x="11827" y="13174"/>
                  </a:cubicBezTo>
                  <a:close/>
                  <a:moveTo>
                    <a:pt x="12147" y="13116"/>
                  </a:moveTo>
                  <a:cubicBezTo>
                    <a:pt x="12210" y="13129"/>
                    <a:pt x="12198" y="13317"/>
                    <a:pt x="12210" y="13380"/>
                  </a:cubicBezTo>
                  <a:cubicBezTo>
                    <a:pt x="12204" y="13383"/>
                    <a:pt x="12198" y="13385"/>
                    <a:pt x="12194" y="13385"/>
                  </a:cubicBezTo>
                  <a:cubicBezTo>
                    <a:pt x="12180" y="13385"/>
                    <a:pt x="12173" y="13371"/>
                    <a:pt x="12173" y="13342"/>
                  </a:cubicBezTo>
                  <a:cubicBezTo>
                    <a:pt x="12162" y="13342"/>
                    <a:pt x="12151" y="13370"/>
                    <a:pt x="12124" y="13370"/>
                  </a:cubicBezTo>
                  <a:cubicBezTo>
                    <a:pt x="12120" y="13370"/>
                    <a:pt x="12115" y="13369"/>
                    <a:pt x="12110" y="13367"/>
                  </a:cubicBezTo>
                  <a:cubicBezTo>
                    <a:pt x="12022" y="13355"/>
                    <a:pt x="11959" y="13267"/>
                    <a:pt x="11996" y="13217"/>
                  </a:cubicBezTo>
                  <a:lnTo>
                    <a:pt x="12022" y="13204"/>
                  </a:lnTo>
                  <a:cubicBezTo>
                    <a:pt x="12038" y="13184"/>
                    <a:pt x="12053" y="13176"/>
                    <a:pt x="12067" y="13176"/>
                  </a:cubicBezTo>
                  <a:cubicBezTo>
                    <a:pt x="12098" y="13176"/>
                    <a:pt x="12126" y="13208"/>
                    <a:pt x="12160" y="13217"/>
                  </a:cubicBezTo>
                  <a:lnTo>
                    <a:pt x="12147" y="13116"/>
                  </a:lnTo>
                  <a:close/>
                  <a:moveTo>
                    <a:pt x="6225" y="13342"/>
                  </a:moveTo>
                  <a:cubicBezTo>
                    <a:pt x="6225" y="13342"/>
                    <a:pt x="6288" y="13393"/>
                    <a:pt x="6225" y="13393"/>
                  </a:cubicBezTo>
                  <a:cubicBezTo>
                    <a:pt x="6174" y="13380"/>
                    <a:pt x="6199" y="13342"/>
                    <a:pt x="6199" y="13342"/>
                  </a:cubicBezTo>
                  <a:close/>
                  <a:moveTo>
                    <a:pt x="5332" y="13405"/>
                  </a:moveTo>
                  <a:cubicBezTo>
                    <a:pt x="5332" y="13405"/>
                    <a:pt x="5332" y="13405"/>
                    <a:pt x="5332" y="13405"/>
                  </a:cubicBezTo>
                  <a:cubicBezTo>
                    <a:pt x="5332" y="13405"/>
                    <a:pt x="5332" y="13405"/>
                    <a:pt x="5332" y="13405"/>
                  </a:cubicBezTo>
                  <a:close/>
                  <a:moveTo>
                    <a:pt x="8599" y="13165"/>
                  </a:moveTo>
                  <a:cubicBezTo>
                    <a:pt x="8636" y="13165"/>
                    <a:pt x="8676" y="13195"/>
                    <a:pt x="8693" y="13236"/>
                  </a:cubicBezTo>
                  <a:lnTo>
                    <a:pt x="8693" y="13236"/>
                  </a:lnTo>
                  <a:cubicBezTo>
                    <a:pt x="8692" y="13224"/>
                    <a:pt x="8691" y="13213"/>
                    <a:pt x="8689" y="13204"/>
                  </a:cubicBezTo>
                  <a:cubicBezTo>
                    <a:pt x="8727" y="13204"/>
                    <a:pt x="8740" y="13217"/>
                    <a:pt x="8727" y="13254"/>
                  </a:cubicBezTo>
                  <a:cubicBezTo>
                    <a:pt x="8727" y="13254"/>
                    <a:pt x="8757" y="13215"/>
                    <a:pt x="8781" y="13215"/>
                  </a:cubicBezTo>
                  <a:cubicBezTo>
                    <a:pt x="8784" y="13215"/>
                    <a:pt x="8787" y="13215"/>
                    <a:pt x="8790" y="13217"/>
                  </a:cubicBezTo>
                  <a:cubicBezTo>
                    <a:pt x="8800" y="13227"/>
                    <a:pt x="8810" y="13245"/>
                    <a:pt x="8800" y="13245"/>
                  </a:cubicBezTo>
                  <a:cubicBezTo>
                    <a:pt x="8798" y="13245"/>
                    <a:pt x="8795" y="13244"/>
                    <a:pt x="8790" y="13242"/>
                  </a:cubicBezTo>
                  <a:cubicBezTo>
                    <a:pt x="8781" y="13236"/>
                    <a:pt x="8774" y="13234"/>
                    <a:pt x="8769" y="13234"/>
                  </a:cubicBezTo>
                  <a:cubicBezTo>
                    <a:pt x="8737" y="13234"/>
                    <a:pt x="8765" y="13322"/>
                    <a:pt x="8765" y="13355"/>
                  </a:cubicBezTo>
                  <a:lnTo>
                    <a:pt x="8752" y="13405"/>
                  </a:lnTo>
                  <a:cubicBezTo>
                    <a:pt x="8723" y="13405"/>
                    <a:pt x="8709" y="13384"/>
                    <a:pt x="8702" y="13355"/>
                  </a:cubicBezTo>
                  <a:lnTo>
                    <a:pt x="8702" y="13355"/>
                  </a:lnTo>
                  <a:cubicBezTo>
                    <a:pt x="8693" y="13356"/>
                    <a:pt x="8685" y="13356"/>
                    <a:pt x="8676" y="13356"/>
                  </a:cubicBezTo>
                  <a:cubicBezTo>
                    <a:pt x="8568" y="13356"/>
                    <a:pt x="8442" y="13285"/>
                    <a:pt x="8501" y="13191"/>
                  </a:cubicBezTo>
                  <a:lnTo>
                    <a:pt x="8501" y="13191"/>
                  </a:lnTo>
                  <a:lnTo>
                    <a:pt x="8538" y="13204"/>
                  </a:lnTo>
                  <a:cubicBezTo>
                    <a:pt x="8554" y="13176"/>
                    <a:pt x="8576" y="13165"/>
                    <a:pt x="8599" y="13165"/>
                  </a:cubicBezTo>
                  <a:close/>
                  <a:moveTo>
                    <a:pt x="9821" y="13405"/>
                  </a:moveTo>
                  <a:lnTo>
                    <a:pt x="9821" y="13405"/>
                  </a:lnTo>
                  <a:cubicBezTo>
                    <a:pt x="9821" y="13405"/>
                    <a:pt x="9821" y="13405"/>
                    <a:pt x="9821" y="13405"/>
                  </a:cubicBezTo>
                  <a:close/>
                  <a:moveTo>
                    <a:pt x="8893" y="13238"/>
                  </a:moveTo>
                  <a:lnTo>
                    <a:pt x="8893" y="13238"/>
                  </a:lnTo>
                  <a:cubicBezTo>
                    <a:pt x="8880" y="13251"/>
                    <a:pt x="8873" y="13275"/>
                    <a:pt x="8878" y="13305"/>
                  </a:cubicBezTo>
                  <a:lnTo>
                    <a:pt x="8865" y="13342"/>
                  </a:lnTo>
                  <a:cubicBezTo>
                    <a:pt x="8891" y="13418"/>
                    <a:pt x="8979" y="13367"/>
                    <a:pt x="8991" y="13418"/>
                  </a:cubicBezTo>
                  <a:cubicBezTo>
                    <a:pt x="8978" y="13422"/>
                    <a:pt x="8964" y="13424"/>
                    <a:pt x="8951" y="13424"/>
                  </a:cubicBezTo>
                  <a:cubicBezTo>
                    <a:pt x="8891" y="13424"/>
                    <a:pt x="8838" y="13379"/>
                    <a:pt x="8828" y="13317"/>
                  </a:cubicBezTo>
                  <a:cubicBezTo>
                    <a:pt x="8828" y="13271"/>
                    <a:pt x="8859" y="13246"/>
                    <a:pt x="8893" y="13238"/>
                  </a:cubicBezTo>
                  <a:close/>
                  <a:moveTo>
                    <a:pt x="9039" y="13238"/>
                  </a:moveTo>
                  <a:cubicBezTo>
                    <a:pt x="9102" y="13238"/>
                    <a:pt x="9092" y="13336"/>
                    <a:pt x="9092" y="13393"/>
                  </a:cubicBezTo>
                  <a:lnTo>
                    <a:pt x="9079" y="13430"/>
                  </a:lnTo>
                  <a:cubicBezTo>
                    <a:pt x="9004" y="13430"/>
                    <a:pt x="9029" y="13305"/>
                    <a:pt x="9016" y="13242"/>
                  </a:cubicBezTo>
                  <a:cubicBezTo>
                    <a:pt x="9025" y="13239"/>
                    <a:pt x="9032" y="13238"/>
                    <a:pt x="9039" y="13238"/>
                  </a:cubicBezTo>
                  <a:close/>
                  <a:moveTo>
                    <a:pt x="10013" y="13398"/>
                  </a:moveTo>
                  <a:cubicBezTo>
                    <a:pt x="10014" y="13417"/>
                    <a:pt x="10014" y="13438"/>
                    <a:pt x="10016" y="13458"/>
                  </a:cubicBezTo>
                  <a:lnTo>
                    <a:pt x="10016" y="13458"/>
                  </a:lnTo>
                  <a:cubicBezTo>
                    <a:pt x="10019" y="13450"/>
                    <a:pt x="10021" y="13441"/>
                    <a:pt x="10022" y="13430"/>
                  </a:cubicBezTo>
                  <a:cubicBezTo>
                    <a:pt x="10021" y="13419"/>
                    <a:pt x="10018" y="13408"/>
                    <a:pt x="10013" y="13398"/>
                  </a:cubicBezTo>
                  <a:close/>
                  <a:moveTo>
                    <a:pt x="9243" y="13217"/>
                  </a:moveTo>
                  <a:cubicBezTo>
                    <a:pt x="9243" y="13235"/>
                    <a:pt x="9256" y="13247"/>
                    <a:pt x="9288" y="13247"/>
                  </a:cubicBezTo>
                  <a:cubicBezTo>
                    <a:pt x="9300" y="13247"/>
                    <a:pt x="9314" y="13245"/>
                    <a:pt x="9331" y="13242"/>
                  </a:cubicBezTo>
                  <a:lnTo>
                    <a:pt x="9331" y="13242"/>
                  </a:lnTo>
                  <a:lnTo>
                    <a:pt x="9305" y="13279"/>
                  </a:lnTo>
                  <a:lnTo>
                    <a:pt x="9305" y="13305"/>
                  </a:lnTo>
                  <a:cubicBezTo>
                    <a:pt x="9294" y="13303"/>
                    <a:pt x="9284" y="13302"/>
                    <a:pt x="9275" y="13302"/>
                  </a:cubicBezTo>
                  <a:cubicBezTo>
                    <a:pt x="9165" y="13302"/>
                    <a:pt x="9306" y="13444"/>
                    <a:pt x="9318" y="13455"/>
                  </a:cubicBezTo>
                  <a:cubicBezTo>
                    <a:pt x="9304" y="13459"/>
                    <a:pt x="9293" y="13461"/>
                    <a:pt x="9283" y="13461"/>
                  </a:cubicBezTo>
                  <a:cubicBezTo>
                    <a:pt x="9230" y="13461"/>
                    <a:pt x="9228" y="13410"/>
                    <a:pt x="9217" y="13367"/>
                  </a:cubicBezTo>
                  <a:lnTo>
                    <a:pt x="9217" y="13292"/>
                  </a:lnTo>
                  <a:lnTo>
                    <a:pt x="9180" y="13292"/>
                  </a:lnTo>
                  <a:cubicBezTo>
                    <a:pt x="9180" y="13267"/>
                    <a:pt x="9180" y="13267"/>
                    <a:pt x="9217" y="13267"/>
                  </a:cubicBezTo>
                  <a:cubicBezTo>
                    <a:pt x="9192" y="13229"/>
                    <a:pt x="9205" y="13217"/>
                    <a:pt x="9243" y="13217"/>
                  </a:cubicBezTo>
                  <a:close/>
                  <a:moveTo>
                    <a:pt x="9450" y="13254"/>
                  </a:moveTo>
                  <a:cubicBezTo>
                    <a:pt x="9542" y="13254"/>
                    <a:pt x="9535" y="13393"/>
                    <a:pt x="9557" y="13468"/>
                  </a:cubicBezTo>
                  <a:cubicBezTo>
                    <a:pt x="9532" y="13468"/>
                    <a:pt x="9507" y="13455"/>
                    <a:pt x="9519" y="13430"/>
                  </a:cubicBezTo>
                  <a:cubicBezTo>
                    <a:pt x="9499" y="13430"/>
                    <a:pt x="9465" y="13445"/>
                    <a:pt x="9435" y="13445"/>
                  </a:cubicBezTo>
                  <a:cubicBezTo>
                    <a:pt x="9409" y="13445"/>
                    <a:pt x="9387" y="13434"/>
                    <a:pt x="9381" y="13393"/>
                  </a:cubicBezTo>
                  <a:cubicBezTo>
                    <a:pt x="9381" y="13349"/>
                    <a:pt x="9423" y="13336"/>
                    <a:pt x="9461" y="13336"/>
                  </a:cubicBezTo>
                  <a:cubicBezTo>
                    <a:pt x="9479" y="13336"/>
                    <a:pt x="9495" y="13338"/>
                    <a:pt x="9507" y="13342"/>
                  </a:cubicBezTo>
                  <a:cubicBezTo>
                    <a:pt x="9469" y="13254"/>
                    <a:pt x="9393" y="13305"/>
                    <a:pt x="9368" y="13254"/>
                  </a:cubicBezTo>
                  <a:lnTo>
                    <a:pt x="9368" y="13254"/>
                  </a:lnTo>
                  <a:lnTo>
                    <a:pt x="9393" y="13267"/>
                  </a:lnTo>
                  <a:cubicBezTo>
                    <a:pt x="9416" y="13258"/>
                    <a:pt x="9434" y="13254"/>
                    <a:pt x="9450" y="13254"/>
                  </a:cubicBezTo>
                  <a:close/>
                  <a:moveTo>
                    <a:pt x="7457" y="13443"/>
                  </a:moveTo>
                  <a:lnTo>
                    <a:pt x="7482" y="13455"/>
                  </a:lnTo>
                  <a:cubicBezTo>
                    <a:pt x="7482" y="13455"/>
                    <a:pt x="7545" y="13493"/>
                    <a:pt x="7482" y="13493"/>
                  </a:cubicBezTo>
                  <a:cubicBezTo>
                    <a:pt x="7432" y="13493"/>
                    <a:pt x="7457" y="13443"/>
                    <a:pt x="7457" y="13443"/>
                  </a:cubicBezTo>
                  <a:close/>
                  <a:moveTo>
                    <a:pt x="2970" y="13302"/>
                  </a:moveTo>
                  <a:cubicBezTo>
                    <a:pt x="2988" y="13302"/>
                    <a:pt x="3005" y="13307"/>
                    <a:pt x="3018" y="13317"/>
                  </a:cubicBezTo>
                  <a:cubicBezTo>
                    <a:pt x="3014" y="13332"/>
                    <a:pt x="3006" y="13336"/>
                    <a:pt x="2995" y="13336"/>
                  </a:cubicBezTo>
                  <a:cubicBezTo>
                    <a:pt x="2981" y="13336"/>
                    <a:pt x="2963" y="13328"/>
                    <a:pt x="2950" y="13328"/>
                  </a:cubicBezTo>
                  <a:cubicBezTo>
                    <a:pt x="2938" y="13328"/>
                    <a:pt x="2930" y="13334"/>
                    <a:pt x="2930" y="13355"/>
                  </a:cubicBezTo>
                  <a:cubicBezTo>
                    <a:pt x="2930" y="13405"/>
                    <a:pt x="3018" y="13380"/>
                    <a:pt x="3031" y="13418"/>
                  </a:cubicBezTo>
                  <a:cubicBezTo>
                    <a:pt x="3053" y="13479"/>
                    <a:pt x="3007" y="13496"/>
                    <a:pt x="2963" y="13496"/>
                  </a:cubicBezTo>
                  <a:cubicBezTo>
                    <a:pt x="2908" y="13496"/>
                    <a:pt x="2857" y="13468"/>
                    <a:pt x="2955" y="13468"/>
                  </a:cubicBezTo>
                  <a:cubicBezTo>
                    <a:pt x="2964" y="13469"/>
                    <a:pt x="2971" y="13469"/>
                    <a:pt x="2977" y="13469"/>
                  </a:cubicBezTo>
                  <a:cubicBezTo>
                    <a:pt x="3060" y="13469"/>
                    <a:pt x="2917" y="13393"/>
                    <a:pt x="2917" y="13393"/>
                  </a:cubicBezTo>
                  <a:lnTo>
                    <a:pt x="2905" y="13393"/>
                  </a:lnTo>
                  <a:cubicBezTo>
                    <a:pt x="2877" y="13337"/>
                    <a:pt x="2924" y="13302"/>
                    <a:pt x="2970" y="13302"/>
                  </a:cubicBezTo>
                  <a:close/>
                  <a:moveTo>
                    <a:pt x="3390" y="13300"/>
                  </a:moveTo>
                  <a:cubicBezTo>
                    <a:pt x="3410" y="13300"/>
                    <a:pt x="3430" y="13305"/>
                    <a:pt x="3446" y="13317"/>
                  </a:cubicBezTo>
                  <a:cubicBezTo>
                    <a:pt x="3442" y="13327"/>
                    <a:pt x="3434" y="13330"/>
                    <a:pt x="3425" y="13330"/>
                  </a:cubicBezTo>
                  <a:cubicBezTo>
                    <a:pt x="3412" y="13330"/>
                    <a:pt x="3396" y="13325"/>
                    <a:pt x="3383" y="13325"/>
                  </a:cubicBezTo>
                  <a:cubicBezTo>
                    <a:pt x="3368" y="13325"/>
                    <a:pt x="3358" y="13331"/>
                    <a:pt x="3358" y="13355"/>
                  </a:cubicBezTo>
                  <a:cubicBezTo>
                    <a:pt x="3358" y="13405"/>
                    <a:pt x="3433" y="13380"/>
                    <a:pt x="3446" y="13405"/>
                  </a:cubicBezTo>
                  <a:cubicBezTo>
                    <a:pt x="3492" y="13474"/>
                    <a:pt x="3435" y="13506"/>
                    <a:pt x="3386" y="13506"/>
                  </a:cubicBezTo>
                  <a:cubicBezTo>
                    <a:pt x="3355" y="13506"/>
                    <a:pt x="3328" y="13493"/>
                    <a:pt x="3332" y="13468"/>
                  </a:cubicBezTo>
                  <a:lnTo>
                    <a:pt x="3332" y="13455"/>
                  </a:lnTo>
                  <a:cubicBezTo>
                    <a:pt x="3345" y="13468"/>
                    <a:pt x="3358" y="13468"/>
                    <a:pt x="3383" y="13468"/>
                  </a:cubicBezTo>
                  <a:cubicBezTo>
                    <a:pt x="3496" y="13468"/>
                    <a:pt x="3345" y="13393"/>
                    <a:pt x="3332" y="13380"/>
                  </a:cubicBezTo>
                  <a:cubicBezTo>
                    <a:pt x="3306" y="13328"/>
                    <a:pt x="3346" y="13300"/>
                    <a:pt x="3390" y="13300"/>
                  </a:cubicBezTo>
                  <a:close/>
                  <a:moveTo>
                    <a:pt x="3634" y="13296"/>
                  </a:moveTo>
                  <a:cubicBezTo>
                    <a:pt x="3649" y="13296"/>
                    <a:pt x="3663" y="13302"/>
                    <a:pt x="3672" y="13317"/>
                  </a:cubicBezTo>
                  <a:lnTo>
                    <a:pt x="3697" y="13330"/>
                  </a:lnTo>
                  <a:cubicBezTo>
                    <a:pt x="3697" y="13342"/>
                    <a:pt x="3571" y="13342"/>
                    <a:pt x="3571" y="13418"/>
                  </a:cubicBezTo>
                  <a:cubicBezTo>
                    <a:pt x="3571" y="13518"/>
                    <a:pt x="3697" y="13455"/>
                    <a:pt x="3710" y="13506"/>
                  </a:cubicBezTo>
                  <a:cubicBezTo>
                    <a:pt x="3685" y="13518"/>
                    <a:pt x="3672" y="13518"/>
                    <a:pt x="3647" y="13518"/>
                  </a:cubicBezTo>
                  <a:cubicBezTo>
                    <a:pt x="3400" y="13508"/>
                    <a:pt x="3547" y="13296"/>
                    <a:pt x="3634" y="13296"/>
                  </a:cubicBezTo>
                  <a:close/>
                  <a:moveTo>
                    <a:pt x="3720" y="13329"/>
                  </a:moveTo>
                  <a:cubicBezTo>
                    <a:pt x="3783" y="13329"/>
                    <a:pt x="3760" y="13446"/>
                    <a:pt x="3760" y="13506"/>
                  </a:cubicBezTo>
                  <a:lnTo>
                    <a:pt x="3760" y="13518"/>
                  </a:lnTo>
                  <a:cubicBezTo>
                    <a:pt x="3685" y="13518"/>
                    <a:pt x="3710" y="13393"/>
                    <a:pt x="3710" y="13330"/>
                  </a:cubicBezTo>
                  <a:cubicBezTo>
                    <a:pt x="3713" y="13329"/>
                    <a:pt x="3717" y="13329"/>
                    <a:pt x="3720" y="13329"/>
                  </a:cubicBezTo>
                  <a:close/>
                  <a:moveTo>
                    <a:pt x="9623" y="13238"/>
                  </a:moveTo>
                  <a:cubicBezTo>
                    <a:pt x="9629" y="13238"/>
                    <a:pt x="9636" y="13239"/>
                    <a:pt x="9645" y="13242"/>
                  </a:cubicBezTo>
                  <a:cubicBezTo>
                    <a:pt x="9645" y="13294"/>
                    <a:pt x="9724" y="13320"/>
                    <a:pt x="9684" y="13320"/>
                  </a:cubicBezTo>
                  <a:cubicBezTo>
                    <a:pt x="9676" y="13320"/>
                    <a:pt x="9664" y="13319"/>
                    <a:pt x="9645" y="13317"/>
                  </a:cubicBezTo>
                  <a:lnTo>
                    <a:pt x="9645" y="13317"/>
                  </a:lnTo>
                  <a:cubicBezTo>
                    <a:pt x="9632" y="13367"/>
                    <a:pt x="9645" y="13405"/>
                    <a:pt x="9658" y="13443"/>
                  </a:cubicBezTo>
                  <a:cubicBezTo>
                    <a:pt x="9666" y="13460"/>
                    <a:pt x="9673" y="13464"/>
                    <a:pt x="9679" y="13464"/>
                  </a:cubicBezTo>
                  <a:cubicBezTo>
                    <a:pt x="9684" y="13464"/>
                    <a:pt x="9688" y="13461"/>
                    <a:pt x="9692" y="13460"/>
                  </a:cubicBezTo>
                  <a:lnTo>
                    <a:pt x="9692" y="13460"/>
                  </a:lnTo>
                  <a:cubicBezTo>
                    <a:pt x="9693" y="13467"/>
                    <a:pt x="9694" y="13474"/>
                    <a:pt x="9696" y="13480"/>
                  </a:cubicBezTo>
                  <a:lnTo>
                    <a:pt x="9696" y="13480"/>
                  </a:lnTo>
                  <a:cubicBezTo>
                    <a:pt x="9700" y="13481"/>
                    <a:pt x="9704" y="13481"/>
                    <a:pt x="9708" y="13481"/>
                  </a:cubicBezTo>
                  <a:cubicBezTo>
                    <a:pt x="9704" y="13464"/>
                    <a:pt x="9699" y="13460"/>
                    <a:pt x="9695" y="13460"/>
                  </a:cubicBezTo>
                  <a:cubicBezTo>
                    <a:pt x="9694" y="13460"/>
                    <a:pt x="9693" y="13460"/>
                    <a:pt x="9692" y="13460"/>
                  </a:cubicBezTo>
                  <a:lnTo>
                    <a:pt x="9692" y="13460"/>
                  </a:lnTo>
                  <a:cubicBezTo>
                    <a:pt x="9684" y="13417"/>
                    <a:pt x="9690" y="13360"/>
                    <a:pt x="9683" y="13330"/>
                  </a:cubicBezTo>
                  <a:cubicBezTo>
                    <a:pt x="9695" y="13325"/>
                    <a:pt x="9706" y="13323"/>
                    <a:pt x="9715" y="13323"/>
                  </a:cubicBezTo>
                  <a:cubicBezTo>
                    <a:pt x="9777" y="13323"/>
                    <a:pt x="9758" y="13426"/>
                    <a:pt x="9758" y="13481"/>
                  </a:cubicBezTo>
                  <a:lnTo>
                    <a:pt x="9733" y="13518"/>
                  </a:lnTo>
                  <a:cubicBezTo>
                    <a:pt x="9714" y="13514"/>
                    <a:pt x="9703" y="13500"/>
                    <a:pt x="9696" y="13480"/>
                  </a:cubicBezTo>
                  <a:lnTo>
                    <a:pt x="9696" y="13480"/>
                  </a:lnTo>
                  <a:cubicBezTo>
                    <a:pt x="9596" y="13476"/>
                    <a:pt x="9606" y="13416"/>
                    <a:pt x="9582" y="13367"/>
                  </a:cubicBezTo>
                  <a:lnTo>
                    <a:pt x="9582" y="13367"/>
                  </a:lnTo>
                  <a:lnTo>
                    <a:pt x="9607" y="13393"/>
                  </a:lnTo>
                  <a:lnTo>
                    <a:pt x="9607" y="13317"/>
                  </a:lnTo>
                  <a:lnTo>
                    <a:pt x="9582" y="13317"/>
                  </a:lnTo>
                  <a:cubicBezTo>
                    <a:pt x="9582" y="13294"/>
                    <a:pt x="9582" y="13290"/>
                    <a:pt x="9588" y="13290"/>
                  </a:cubicBezTo>
                  <a:cubicBezTo>
                    <a:pt x="9591" y="13290"/>
                    <a:pt x="9597" y="13292"/>
                    <a:pt x="9607" y="13292"/>
                  </a:cubicBezTo>
                  <a:cubicBezTo>
                    <a:pt x="9597" y="13261"/>
                    <a:pt x="9595" y="13238"/>
                    <a:pt x="9623" y="13238"/>
                  </a:cubicBezTo>
                  <a:close/>
                  <a:moveTo>
                    <a:pt x="3231" y="13329"/>
                  </a:moveTo>
                  <a:cubicBezTo>
                    <a:pt x="3304" y="13329"/>
                    <a:pt x="3270" y="13446"/>
                    <a:pt x="3282" y="13506"/>
                  </a:cubicBezTo>
                  <a:lnTo>
                    <a:pt x="3270" y="13518"/>
                  </a:lnTo>
                  <a:cubicBezTo>
                    <a:pt x="3263" y="13522"/>
                    <a:pt x="3257" y="13523"/>
                    <a:pt x="3252" y="13523"/>
                  </a:cubicBezTo>
                  <a:cubicBezTo>
                    <a:pt x="3239" y="13523"/>
                    <a:pt x="3232" y="13512"/>
                    <a:pt x="3232" y="13493"/>
                  </a:cubicBezTo>
                  <a:cubicBezTo>
                    <a:pt x="3202" y="13493"/>
                    <a:pt x="3180" y="13525"/>
                    <a:pt x="3146" y="13525"/>
                  </a:cubicBezTo>
                  <a:cubicBezTo>
                    <a:pt x="3138" y="13525"/>
                    <a:pt x="3129" y="13523"/>
                    <a:pt x="3119" y="13518"/>
                  </a:cubicBezTo>
                  <a:cubicBezTo>
                    <a:pt x="3081" y="13481"/>
                    <a:pt x="3081" y="13393"/>
                    <a:pt x="3081" y="13330"/>
                  </a:cubicBezTo>
                  <a:cubicBezTo>
                    <a:pt x="3182" y="13330"/>
                    <a:pt x="3068" y="13493"/>
                    <a:pt x="3169" y="13493"/>
                  </a:cubicBezTo>
                  <a:cubicBezTo>
                    <a:pt x="3282" y="13493"/>
                    <a:pt x="3219" y="13380"/>
                    <a:pt x="3219" y="13330"/>
                  </a:cubicBezTo>
                  <a:cubicBezTo>
                    <a:pt x="3223" y="13329"/>
                    <a:pt x="3227" y="13329"/>
                    <a:pt x="3231" y="13329"/>
                  </a:cubicBezTo>
                  <a:close/>
                  <a:moveTo>
                    <a:pt x="4091" y="13339"/>
                  </a:moveTo>
                  <a:cubicBezTo>
                    <a:pt x="4146" y="13339"/>
                    <a:pt x="4125" y="13461"/>
                    <a:pt x="4125" y="13518"/>
                  </a:cubicBezTo>
                  <a:lnTo>
                    <a:pt x="4125" y="13531"/>
                  </a:lnTo>
                  <a:cubicBezTo>
                    <a:pt x="4049" y="13531"/>
                    <a:pt x="4074" y="13405"/>
                    <a:pt x="4074" y="13342"/>
                  </a:cubicBezTo>
                  <a:cubicBezTo>
                    <a:pt x="4081" y="13340"/>
                    <a:pt x="4086" y="13339"/>
                    <a:pt x="4091" y="13339"/>
                  </a:cubicBezTo>
                  <a:close/>
                  <a:moveTo>
                    <a:pt x="4477" y="13254"/>
                  </a:moveTo>
                  <a:lnTo>
                    <a:pt x="4502" y="13531"/>
                  </a:lnTo>
                  <a:cubicBezTo>
                    <a:pt x="4401" y="13531"/>
                    <a:pt x="4426" y="13317"/>
                    <a:pt x="4414" y="13254"/>
                  </a:cubicBezTo>
                  <a:close/>
                  <a:moveTo>
                    <a:pt x="4225" y="13292"/>
                  </a:moveTo>
                  <a:lnTo>
                    <a:pt x="4225" y="13292"/>
                  </a:lnTo>
                  <a:cubicBezTo>
                    <a:pt x="4216" y="13330"/>
                    <a:pt x="4221" y="13347"/>
                    <a:pt x="4252" y="13347"/>
                  </a:cubicBezTo>
                  <a:cubicBezTo>
                    <a:pt x="4261" y="13347"/>
                    <a:pt x="4273" y="13345"/>
                    <a:pt x="4288" y="13342"/>
                  </a:cubicBezTo>
                  <a:lnTo>
                    <a:pt x="4288" y="13342"/>
                  </a:lnTo>
                  <a:cubicBezTo>
                    <a:pt x="4296" y="13367"/>
                    <a:pt x="4289" y="13381"/>
                    <a:pt x="4269" y="13381"/>
                  </a:cubicBezTo>
                  <a:cubicBezTo>
                    <a:pt x="4258" y="13381"/>
                    <a:pt x="4243" y="13376"/>
                    <a:pt x="4225" y="13367"/>
                  </a:cubicBezTo>
                  <a:lnTo>
                    <a:pt x="4225" y="13367"/>
                  </a:lnTo>
                  <a:cubicBezTo>
                    <a:pt x="4225" y="13413"/>
                    <a:pt x="4215" y="13509"/>
                    <a:pt x="4268" y="13509"/>
                  </a:cubicBezTo>
                  <a:cubicBezTo>
                    <a:pt x="4274" y="13509"/>
                    <a:pt x="4281" y="13508"/>
                    <a:pt x="4288" y="13506"/>
                  </a:cubicBezTo>
                  <a:lnTo>
                    <a:pt x="4288" y="13531"/>
                  </a:lnTo>
                  <a:cubicBezTo>
                    <a:pt x="4280" y="13533"/>
                    <a:pt x="4272" y="13533"/>
                    <a:pt x="4266" y="13533"/>
                  </a:cubicBezTo>
                  <a:cubicBezTo>
                    <a:pt x="4222" y="13533"/>
                    <a:pt x="4211" y="13499"/>
                    <a:pt x="4200" y="13455"/>
                  </a:cubicBezTo>
                  <a:lnTo>
                    <a:pt x="4188" y="13468"/>
                  </a:lnTo>
                  <a:lnTo>
                    <a:pt x="4188" y="13367"/>
                  </a:lnTo>
                  <a:cubicBezTo>
                    <a:pt x="4181" y="13371"/>
                    <a:pt x="4175" y="13372"/>
                    <a:pt x="4170" y="13372"/>
                  </a:cubicBezTo>
                  <a:cubicBezTo>
                    <a:pt x="4157" y="13372"/>
                    <a:pt x="4153" y="13361"/>
                    <a:pt x="4162" y="13342"/>
                  </a:cubicBezTo>
                  <a:cubicBezTo>
                    <a:pt x="4225" y="13342"/>
                    <a:pt x="4162" y="13305"/>
                    <a:pt x="4225" y="13292"/>
                  </a:cubicBezTo>
                  <a:close/>
                  <a:moveTo>
                    <a:pt x="4753" y="13254"/>
                  </a:moveTo>
                  <a:cubicBezTo>
                    <a:pt x="4816" y="13254"/>
                    <a:pt x="4791" y="13317"/>
                    <a:pt x="4804" y="13367"/>
                  </a:cubicBezTo>
                  <a:cubicBezTo>
                    <a:pt x="4829" y="13367"/>
                    <a:pt x="4829" y="13342"/>
                    <a:pt x="4867" y="13342"/>
                  </a:cubicBezTo>
                  <a:cubicBezTo>
                    <a:pt x="4872" y="13342"/>
                    <a:pt x="4878" y="13341"/>
                    <a:pt x="4883" y="13341"/>
                  </a:cubicBezTo>
                  <a:cubicBezTo>
                    <a:pt x="4973" y="13341"/>
                    <a:pt x="5015" y="13435"/>
                    <a:pt x="4967" y="13506"/>
                  </a:cubicBezTo>
                  <a:lnTo>
                    <a:pt x="4955" y="13493"/>
                  </a:lnTo>
                  <a:cubicBezTo>
                    <a:pt x="4938" y="13523"/>
                    <a:pt x="4922" y="13532"/>
                    <a:pt x="4907" y="13532"/>
                  </a:cubicBezTo>
                  <a:cubicBezTo>
                    <a:pt x="4876" y="13532"/>
                    <a:pt x="4846" y="13493"/>
                    <a:pt x="4804" y="13493"/>
                  </a:cubicBezTo>
                  <a:cubicBezTo>
                    <a:pt x="4804" y="13523"/>
                    <a:pt x="4800" y="13534"/>
                    <a:pt x="4796" y="13534"/>
                  </a:cubicBezTo>
                  <a:cubicBezTo>
                    <a:pt x="4785" y="13534"/>
                    <a:pt x="4766" y="13473"/>
                    <a:pt x="4766" y="13455"/>
                  </a:cubicBezTo>
                  <a:cubicBezTo>
                    <a:pt x="4753" y="13380"/>
                    <a:pt x="4753" y="13317"/>
                    <a:pt x="4753" y="13254"/>
                  </a:cubicBezTo>
                  <a:close/>
                  <a:moveTo>
                    <a:pt x="4602" y="13329"/>
                  </a:moveTo>
                  <a:cubicBezTo>
                    <a:pt x="4606" y="13329"/>
                    <a:pt x="4610" y="13329"/>
                    <a:pt x="4615" y="13330"/>
                  </a:cubicBezTo>
                  <a:cubicBezTo>
                    <a:pt x="4766" y="13330"/>
                    <a:pt x="4766" y="13543"/>
                    <a:pt x="4628" y="13543"/>
                  </a:cubicBezTo>
                  <a:lnTo>
                    <a:pt x="4615" y="13518"/>
                  </a:lnTo>
                  <a:cubicBezTo>
                    <a:pt x="4481" y="13518"/>
                    <a:pt x="4465" y="13329"/>
                    <a:pt x="4602" y="13329"/>
                  </a:cubicBezTo>
                  <a:close/>
                  <a:moveTo>
                    <a:pt x="8048" y="13504"/>
                  </a:moveTo>
                  <a:cubicBezTo>
                    <a:pt x="8051" y="13504"/>
                    <a:pt x="8056" y="13508"/>
                    <a:pt x="8059" y="13508"/>
                  </a:cubicBezTo>
                  <a:cubicBezTo>
                    <a:pt x="8060" y="13508"/>
                    <a:pt x="8061" y="13508"/>
                    <a:pt x="8061" y="13506"/>
                  </a:cubicBezTo>
                  <a:lnTo>
                    <a:pt x="8098" y="13531"/>
                  </a:lnTo>
                  <a:cubicBezTo>
                    <a:pt x="8098" y="13531"/>
                    <a:pt x="8076" y="13548"/>
                    <a:pt x="8061" y="13548"/>
                  </a:cubicBezTo>
                  <a:cubicBezTo>
                    <a:pt x="8054" y="13548"/>
                    <a:pt x="8048" y="13543"/>
                    <a:pt x="8048" y="13531"/>
                  </a:cubicBezTo>
                  <a:cubicBezTo>
                    <a:pt x="8043" y="13509"/>
                    <a:pt x="8044" y="13504"/>
                    <a:pt x="8048" y="13504"/>
                  </a:cubicBezTo>
                  <a:close/>
                  <a:moveTo>
                    <a:pt x="5307" y="13364"/>
                  </a:moveTo>
                  <a:cubicBezTo>
                    <a:pt x="5323" y="13364"/>
                    <a:pt x="5332" y="13385"/>
                    <a:pt x="5332" y="13405"/>
                  </a:cubicBezTo>
                  <a:cubicBezTo>
                    <a:pt x="5332" y="13405"/>
                    <a:pt x="5362" y="13365"/>
                    <a:pt x="5377" y="13365"/>
                  </a:cubicBezTo>
                  <a:cubicBezTo>
                    <a:pt x="5379" y="13365"/>
                    <a:pt x="5381" y="13366"/>
                    <a:pt x="5382" y="13367"/>
                  </a:cubicBezTo>
                  <a:cubicBezTo>
                    <a:pt x="5407" y="13380"/>
                    <a:pt x="5420" y="13405"/>
                    <a:pt x="5382" y="13405"/>
                  </a:cubicBezTo>
                  <a:cubicBezTo>
                    <a:pt x="5287" y="13405"/>
                    <a:pt x="5316" y="13507"/>
                    <a:pt x="5319" y="13550"/>
                  </a:cubicBezTo>
                  <a:lnTo>
                    <a:pt x="5319" y="13550"/>
                  </a:lnTo>
                  <a:cubicBezTo>
                    <a:pt x="5275" y="13523"/>
                    <a:pt x="5294" y="13422"/>
                    <a:pt x="5294" y="13367"/>
                  </a:cubicBezTo>
                  <a:cubicBezTo>
                    <a:pt x="5299" y="13365"/>
                    <a:pt x="5303" y="13364"/>
                    <a:pt x="5307" y="13364"/>
                  </a:cubicBezTo>
                  <a:close/>
                  <a:moveTo>
                    <a:pt x="5143" y="13367"/>
                  </a:moveTo>
                  <a:cubicBezTo>
                    <a:pt x="5290" y="13367"/>
                    <a:pt x="5270" y="13557"/>
                    <a:pt x="5131" y="13557"/>
                  </a:cubicBezTo>
                  <a:cubicBezTo>
                    <a:pt x="5127" y="13557"/>
                    <a:pt x="5123" y="13556"/>
                    <a:pt x="5118" y="13556"/>
                  </a:cubicBezTo>
                  <a:lnTo>
                    <a:pt x="5143" y="13556"/>
                  </a:lnTo>
                  <a:cubicBezTo>
                    <a:pt x="5017" y="13556"/>
                    <a:pt x="4992" y="13367"/>
                    <a:pt x="5143" y="13367"/>
                  </a:cubicBezTo>
                  <a:close/>
                  <a:moveTo>
                    <a:pt x="6677" y="13455"/>
                  </a:moveTo>
                  <a:cubicBezTo>
                    <a:pt x="6727" y="13455"/>
                    <a:pt x="6700" y="13516"/>
                    <a:pt x="6702" y="13565"/>
                  </a:cubicBezTo>
                  <a:lnTo>
                    <a:pt x="6702" y="13565"/>
                  </a:lnTo>
                  <a:cubicBezTo>
                    <a:pt x="6686" y="13517"/>
                    <a:pt x="6677" y="13469"/>
                    <a:pt x="6677" y="13455"/>
                  </a:cubicBezTo>
                  <a:close/>
                  <a:moveTo>
                    <a:pt x="9896" y="13321"/>
                  </a:moveTo>
                  <a:cubicBezTo>
                    <a:pt x="9940" y="13321"/>
                    <a:pt x="9992" y="13351"/>
                    <a:pt x="10013" y="13398"/>
                  </a:cubicBezTo>
                  <a:lnTo>
                    <a:pt x="10013" y="13398"/>
                  </a:lnTo>
                  <a:cubicBezTo>
                    <a:pt x="10013" y="13387"/>
                    <a:pt x="10011" y="13377"/>
                    <a:pt x="10010" y="13367"/>
                  </a:cubicBezTo>
                  <a:cubicBezTo>
                    <a:pt x="10019" y="13364"/>
                    <a:pt x="10027" y="13363"/>
                    <a:pt x="10033" y="13363"/>
                  </a:cubicBezTo>
                  <a:cubicBezTo>
                    <a:pt x="10052" y="13363"/>
                    <a:pt x="10057" y="13377"/>
                    <a:pt x="10047" y="13405"/>
                  </a:cubicBezTo>
                  <a:lnTo>
                    <a:pt x="10047" y="13405"/>
                  </a:lnTo>
                  <a:cubicBezTo>
                    <a:pt x="10069" y="13405"/>
                    <a:pt x="10072" y="13377"/>
                    <a:pt x="10096" y="13377"/>
                  </a:cubicBezTo>
                  <a:cubicBezTo>
                    <a:pt x="10100" y="13377"/>
                    <a:pt x="10105" y="13378"/>
                    <a:pt x="10110" y="13380"/>
                  </a:cubicBezTo>
                  <a:cubicBezTo>
                    <a:pt x="10211" y="13393"/>
                    <a:pt x="10198" y="13506"/>
                    <a:pt x="10211" y="13569"/>
                  </a:cubicBezTo>
                  <a:cubicBezTo>
                    <a:pt x="10123" y="13569"/>
                    <a:pt x="10211" y="13418"/>
                    <a:pt x="10110" y="13405"/>
                  </a:cubicBezTo>
                  <a:cubicBezTo>
                    <a:pt x="10099" y="13402"/>
                    <a:pt x="10091" y="13401"/>
                    <a:pt x="10084" y="13401"/>
                  </a:cubicBezTo>
                  <a:cubicBezTo>
                    <a:pt x="10028" y="13401"/>
                    <a:pt x="10098" y="13485"/>
                    <a:pt x="10098" y="13518"/>
                  </a:cubicBezTo>
                  <a:lnTo>
                    <a:pt x="10073" y="13556"/>
                  </a:lnTo>
                  <a:cubicBezTo>
                    <a:pt x="10027" y="13549"/>
                    <a:pt x="10018" y="13505"/>
                    <a:pt x="10016" y="13458"/>
                  </a:cubicBezTo>
                  <a:lnTo>
                    <a:pt x="10016" y="13458"/>
                  </a:lnTo>
                  <a:cubicBezTo>
                    <a:pt x="10002" y="13490"/>
                    <a:pt x="9972" y="13504"/>
                    <a:pt x="9938" y="13504"/>
                  </a:cubicBezTo>
                  <a:cubicBezTo>
                    <a:pt x="9878" y="13504"/>
                    <a:pt x="9808" y="13459"/>
                    <a:pt x="9808" y="13393"/>
                  </a:cubicBezTo>
                  <a:lnTo>
                    <a:pt x="9808" y="13393"/>
                  </a:lnTo>
                  <a:lnTo>
                    <a:pt x="9821" y="13405"/>
                  </a:lnTo>
                  <a:cubicBezTo>
                    <a:pt x="9821" y="13346"/>
                    <a:pt x="9856" y="13321"/>
                    <a:pt x="9896" y="13321"/>
                  </a:cubicBezTo>
                  <a:close/>
                  <a:moveTo>
                    <a:pt x="5472" y="13326"/>
                  </a:moveTo>
                  <a:cubicBezTo>
                    <a:pt x="5479" y="13326"/>
                    <a:pt x="5486" y="13327"/>
                    <a:pt x="5495" y="13330"/>
                  </a:cubicBezTo>
                  <a:cubicBezTo>
                    <a:pt x="5495" y="13382"/>
                    <a:pt x="5583" y="13408"/>
                    <a:pt x="5539" y="13408"/>
                  </a:cubicBezTo>
                  <a:cubicBezTo>
                    <a:pt x="5530" y="13408"/>
                    <a:pt x="5516" y="13407"/>
                    <a:pt x="5495" y="13405"/>
                  </a:cubicBezTo>
                  <a:lnTo>
                    <a:pt x="5495" y="13405"/>
                  </a:lnTo>
                  <a:cubicBezTo>
                    <a:pt x="5483" y="13455"/>
                    <a:pt x="5495" y="13493"/>
                    <a:pt x="5508" y="13531"/>
                  </a:cubicBezTo>
                  <a:cubicBezTo>
                    <a:pt x="5515" y="13545"/>
                    <a:pt x="5521" y="13549"/>
                    <a:pt x="5527" y="13549"/>
                  </a:cubicBezTo>
                  <a:cubicBezTo>
                    <a:pt x="5534" y="13549"/>
                    <a:pt x="5540" y="13542"/>
                    <a:pt x="5545" y="13542"/>
                  </a:cubicBezTo>
                  <a:cubicBezTo>
                    <a:pt x="5550" y="13542"/>
                    <a:pt x="5554" y="13548"/>
                    <a:pt x="5558" y="13569"/>
                  </a:cubicBezTo>
                  <a:cubicBezTo>
                    <a:pt x="5544" y="13573"/>
                    <a:pt x="5533" y="13574"/>
                    <a:pt x="5523" y="13574"/>
                  </a:cubicBezTo>
                  <a:cubicBezTo>
                    <a:pt x="5470" y="13574"/>
                    <a:pt x="5468" y="13523"/>
                    <a:pt x="5458" y="13481"/>
                  </a:cubicBezTo>
                  <a:lnTo>
                    <a:pt x="5458" y="13405"/>
                  </a:lnTo>
                  <a:lnTo>
                    <a:pt x="5420" y="13405"/>
                  </a:lnTo>
                  <a:cubicBezTo>
                    <a:pt x="5405" y="13383"/>
                    <a:pt x="5403" y="13378"/>
                    <a:pt x="5410" y="13378"/>
                  </a:cubicBezTo>
                  <a:cubicBezTo>
                    <a:pt x="5414" y="13378"/>
                    <a:pt x="5422" y="13380"/>
                    <a:pt x="5432" y="13380"/>
                  </a:cubicBezTo>
                  <a:lnTo>
                    <a:pt x="5458" y="13380"/>
                  </a:lnTo>
                  <a:cubicBezTo>
                    <a:pt x="5437" y="13349"/>
                    <a:pt x="5442" y="13326"/>
                    <a:pt x="5472" y="13326"/>
                  </a:cubicBezTo>
                  <a:close/>
                  <a:moveTo>
                    <a:pt x="5571" y="13393"/>
                  </a:moveTo>
                  <a:cubicBezTo>
                    <a:pt x="5646" y="13393"/>
                    <a:pt x="5621" y="13518"/>
                    <a:pt x="5621" y="13581"/>
                  </a:cubicBezTo>
                  <a:cubicBezTo>
                    <a:pt x="5546" y="13581"/>
                    <a:pt x="5571" y="13455"/>
                    <a:pt x="5571" y="13393"/>
                  </a:cubicBezTo>
                  <a:close/>
                  <a:moveTo>
                    <a:pt x="5724" y="13400"/>
                  </a:moveTo>
                  <a:cubicBezTo>
                    <a:pt x="5743" y="13400"/>
                    <a:pt x="5765" y="13406"/>
                    <a:pt x="5785" y="13418"/>
                  </a:cubicBezTo>
                  <a:cubicBezTo>
                    <a:pt x="5781" y="13432"/>
                    <a:pt x="5772" y="13436"/>
                    <a:pt x="5762" y="13436"/>
                  </a:cubicBezTo>
                  <a:cubicBezTo>
                    <a:pt x="5747" y="13436"/>
                    <a:pt x="5730" y="13429"/>
                    <a:pt x="5717" y="13429"/>
                  </a:cubicBezTo>
                  <a:cubicBezTo>
                    <a:pt x="5705" y="13429"/>
                    <a:pt x="5697" y="13434"/>
                    <a:pt x="5697" y="13455"/>
                  </a:cubicBezTo>
                  <a:cubicBezTo>
                    <a:pt x="5697" y="13506"/>
                    <a:pt x="5785" y="13481"/>
                    <a:pt x="5797" y="13518"/>
                  </a:cubicBezTo>
                  <a:cubicBezTo>
                    <a:pt x="5818" y="13576"/>
                    <a:pt x="5780" y="13592"/>
                    <a:pt x="5740" y="13592"/>
                  </a:cubicBezTo>
                  <a:cubicBezTo>
                    <a:pt x="5690" y="13592"/>
                    <a:pt x="5639" y="13568"/>
                    <a:pt x="5696" y="13568"/>
                  </a:cubicBezTo>
                  <a:cubicBezTo>
                    <a:pt x="5703" y="13568"/>
                    <a:pt x="5712" y="13568"/>
                    <a:pt x="5722" y="13569"/>
                  </a:cubicBezTo>
                  <a:cubicBezTo>
                    <a:pt x="5847" y="13569"/>
                    <a:pt x="5684" y="13481"/>
                    <a:pt x="5684" y="13481"/>
                  </a:cubicBezTo>
                  <a:cubicBezTo>
                    <a:pt x="5649" y="13429"/>
                    <a:pt x="5680" y="13400"/>
                    <a:pt x="5724" y="13400"/>
                  </a:cubicBezTo>
                  <a:close/>
                  <a:moveTo>
                    <a:pt x="3834" y="13325"/>
                  </a:moveTo>
                  <a:cubicBezTo>
                    <a:pt x="3853" y="13325"/>
                    <a:pt x="3857" y="13339"/>
                    <a:pt x="3848" y="13367"/>
                  </a:cubicBezTo>
                  <a:cubicBezTo>
                    <a:pt x="3890" y="13367"/>
                    <a:pt x="3921" y="13334"/>
                    <a:pt x="3955" y="13334"/>
                  </a:cubicBezTo>
                  <a:cubicBezTo>
                    <a:pt x="3972" y="13334"/>
                    <a:pt x="3991" y="13342"/>
                    <a:pt x="4011" y="13367"/>
                  </a:cubicBezTo>
                  <a:cubicBezTo>
                    <a:pt x="4062" y="13430"/>
                    <a:pt x="4011" y="13531"/>
                    <a:pt x="3936" y="13531"/>
                  </a:cubicBezTo>
                  <a:cubicBezTo>
                    <a:pt x="3898" y="13531"/>
                    <a:pt x="3886" y="13493"/>
                    <a:pt x="3873" y="13493"/>
                  </a:cubicBezTo>
                  <a:lnTo>
                    <a:pt x="3873" y="13594"/>
                  </a:lnTo>
                  <a:cubicBezTo>
                    <a:pt x="3798" y="13594"/>
                    <a:pt x="3823" y="13405"/>
                    <a:pt x="3810" y="13330"/>
                  </a:cubicBezTo>
                  <a:cubicBezTo>
                    <a:pt x="3820" y="13327"/>
                    <a:pt x="3828" y="13325"/>
                    <a:pt x="3834" y="13325"/>
                  </a:cubicBezTo>
                  <a:close/>
                  <a:moveTo>
                    <a:pt x="8162" y="13604"/>
                  </a:moveTo>
                  <a:lnTo>
                    <a:pt x="8162" y="13604"/>
                  </a:lnTo>
                  <a:cubicBezTo>
                    <a:pt x="8158" y="13606"/>
                    <a:pt x="8153" y="13606"/>
                    <a:pt x="8149" y="13606"/>
                  </a:cubicBezTo>
                  <a:lnTo>
                    <a:pt x="8161" y="13606"/>
                  </a:lnTo>
                  <a:cubicBezTo>
                    <a:pt x="8161" y="13606"/>
                    <a:pt x="8162" y="13605"/>
                    <a:pt x="8162" y="13604"/>
                  </a:cubicBezTo>
                  <a:close/>
                  <a:moveTo>
                    <a:pt x="10608" y="13340"/>
                  </a:moveTo>
                  <a:cubicBezTo>
                    <a:pt x="10650" y="13340"/>
                    <a:pt x="10639" y="13534"/>
                    <a:pt x="10651" y="13594"/>
                  </a:cubicBezTo>
                  <a:lnTo>
                    <a:pt x="10664" y="13606"/>
                  </a:lnTo>
                  <a:lnTo>
                    <a:pt x="10626" y="13606"/>
                  </a:lnTo>
                  <a:lnTo>
                    <a:pt x="10601" y="13342"/>
                  </a:lnTo>
                  <a:cubicBezTo>
                    <a:pt x="10603" y="13341"/>
                    <a:pt x="10606" y="13340"/>
                    <a:pt x="10608" y="13340"/>
                  </a:cubicBezTo>
                  <a:close/>
                  <a:moveTo>
                    <a:pt x="5952" y="13413"/>
                  </a:moveTo>
                  <a:cubicBezTo>
                    <a:pt x="5966" y="13413"/>
                    <a:pt x="5973" y="13427"/>
                    <a:pt x="5973" y="13455"/>
                  </a:cubicBezTo>
                  <a:cubicBezTo>
                    <a:pt x="6003" y="13455"/>
                    <a:pt x="6025" y="13423"/>
                    <a:pt x="6052" y="13423"/>
                  </a:cubicBezTo>
                  <a:cubicBezTo>
                    <a:pt x="6059" y="13423"/>
                    <a:pt x="6066" y="13425"/>
                    <a:pt x="6074" y="13430"/>
                  </a:cubicBezTo>
                  <a:cubicBezTo>
                    <a:pt x="6124" y="13468"/>
                    <a:pt x="6124" y="13556"/>
                    <a:pt x="6137" y="13619"/>
                  </a:cubicBezTo>
                  <a:cubicBezTo>
                    <a:pt x="6077" y="13607"/>
                    <a:pt x="6085" y="13550"/>
                    <a:pt x="6086" y="13502"/>
                  </a:cubicBezTo>
                  <a:lnTo>
                    <a:pt x="6086" y="13502"/>
                  </a:lnTo>
                  <a:cubicBezTo>
                    <a:pt x="6086" y="13503"/>
                    <a:pt x="6086" y="13504"/>
                    <a:pt x="6086" y="13506"/>
                  </a:cubicBezTo>
                  <a:lnTo>
                    <a:pt x="6086" y="13493"/>
                  </a:lnTo>
                  <a:lnTo>
                    <a:pt x="6086" y="13493"/>
                  </a:lnTo>
                  <a:cubicBezTo>
                    <a:pt x="6086" y="13496"/>
                    <a:pt x="6086" y="13499"/>
                    <a:pt x="6086" y="13502"/>
                  </a:cubicBezTo>
                  <a:lnTo>
                    <a:pt x="6086" y="13502"/>
                  </a:lnTo>
                  <a:cubicBezTo>
                    <a:pt x="6084" y="13467"/>
                    <a:pt x="6058" y="13446"/>
                    <a:pt x="6030" y="13446"/>
                  </a:cubicBezTo>
                  <a:cubicBezTo>
                    <a:pt x="6019" y="13446"/>
                    <a:pt x="6008" y="13449"/>
                    <a:pt x="5998" y="13455"/>
                  </a:cubicBezTo>
                  <a:cubicBezTo>
                    <a:pt x="5961" y="13481"/>
                    <a:pt x="5986" y="13569"/>
                    <a:pt x="5986" y="13606"/>
                  </a:cubicBezTo>
                  <a:cubicBezTo>
                    <a:pt x="5910" y="13606"/>
                    <a:pt x="5948" y="13481"/>
                    <a:pt x="5935" y="13418"/>
                  </a:cubicBezTo>
                  <a:cubicBezTo>
                    <a:pt x="5942" y="13415"/>
                    <a:pt x="5947" y="13413"/>
                    <a:pt x="5952" y="13413"/>
                  </a:cubicBezTo>
                  <a:close/>
                  <a:moveTo>
                    <a:pt x="6184" y="13429"/>
                  </a:moveTo>
                  <a:cubicBezTo>
                    <a:pt x="6248" y="13429"/>
                    <a:pt x="6225" y="13546"/>
                    <a:pt x="6237" y="13606"/>
                  </a:cubicBezTo>
                  <a:lnTo>
                    <a:pt x="6237" y="13619"/>
                  </a:lnTo>
                  <a:cubicBezTo>
                    <a:pt x="6162" y="13619"/>
                    <a:pt x="6187" y="13493"/>
                    <a:pt x="6174" y="13430"/>
                  </a:cubicBezTo>
                  <a:cubicBezTo>
                    <a:pt x="6178" y="13430"/>
                    <a:pt x="6181" y="13429"/>
                    <a:pt x="6184" y="13429"/>
                  </a:cubicBezTo>
                  <a:close/>
                  <a:moveTo>
                    <a:pt x="10337" y="13405"/>
                  </a:moveTo>
                  <a:cubicBezTo>
                    <a:pt x="10425" y="13418"/>
                    <a:pt x="10337" y="13569"/>
                    <a:pt x="10437" y="13581"/>
                  </a:cubicBezTo>
                  <a:cubicBezTo>
                    <a:pt x="10441" y="13582"/>
                    <a:pt x="10444" y="13582"/>
                    <a:pt x="10448" y="13582"/>
                  </a:cubicBezTo>
                  <a:cubicBezTo>
                    <a:pt x="10504" y="13582"/>
                    <a:pt x="10509" y="13518"/>
                    <a:pt x="10506" y="13464"/>
                  </a:cubicBezTo>
                  <a:lnTo>
                    <a:pt x="10506" y="13464"/>
                  </a:lnTo>
                  <a:cubicBezTo>
                    <a:pt x="10526" y="13505"/>
                    <a:pt x="10516" y="13575"/>
                    <a:pt x="10525" y="13619"/>
                  </a:cubicBezTo>
                  <a:cubicBezTo>
                    <a:pt x="10488" y="13619"/>
                    <a:pt x="10475" y="13606"/>
                    <a:pt x="10488" y="13581"/>
                  </a:cubicBezTo>
                  <a:cubicBezTo>
                    <a:pt x="10459" y="13581"/>
                    <a:pt x="10438" y="13602"/>
                    <a:pt x="10413" y="13602"/>
                  </a:cubicBezTo>
                  <a:cubicBezTo>
                    <a:pt x="10405" y="13602"/>
                    <a:pt x="10396" y="13600"/>
                    <a:pt x="10387" y="13594"/>
                  </a:cubicBezTo>
                  <a:cubicBezTo>
                    <a:pt x="10337" y="13569"/>
                    <a:pt x="10337" y="13468"/>
                    <a:pt x="10337" y="13405"/>
                  </a:cubicBezTo>
                  <a:close/>
                  <a:moveTo>
                    <a:pt x="6476" y="13342"/>
                  </a:moveTo>
                  <a:lnTo>
                    <a:pt x="6476" y="13342"/>
                  </a:lnTo>
                  <a:cubicBezTo>
                    <a:pt x="6524" y="13354"/>
                    <a:pt x="6504" y="13536"/>
                    <a:pt x="6512" y="13619"/>
                  </a:cubicBezTo>
                  <a:lnTo>
                    <a:pt x="6512" y="13619"/>
                  </a:lnTo>
                  <a:cubicBezTo>
                    <a:pt x="6470" y="13573"/>
                    <a:pt x="6487" y="13407"/>
                    <a:pt x="6476" y="13342"/>
                  </a:cubicBezTo>
                  <a:close/>
                  <a:moveTo>
                    <a:pt x="6367" y="13419"/>
                  </a:moveTo>
                  <a:cubicBezTo>
                    <a:pt x="6383" y="13419"/>
                    <a:pt x="6402" y="13426"/>
                    <a:pt x="6426" y="13443"/>
                  </a:cubicBezTo>
                  <a:cubicBezTo>
                    <a:pt x="6426" y="13458"/>
                    <a:pt x="6421" y="13469"/>
                    <a:pt x="6408" y="13469"/>
                  </a:cubicBezTo>
                  <a:cubicBezTo>
                    <a:pt x="6401" y="13469"/>
                    <a:pt x="6390" y="13465"/>
                    <a:pt x="6376" y="13455"/>
                  </a:cubicBezTo>
                  <a:cubicBezTo>
                    <a:pt x="6288" y="13455"/>
                    <a:pt x="6438" y="13543"/>
                    <a:pt x="6438" y="13556"/>
                  </a:cubicBezTo>
                  <a:cubicBezTo>
                    <a:pt x="6452" y="13602"/>
                    <a:pt x="6413" y="13621"/>
                    <a:pt x="6377" y="13621"/>
                  </a:cubicBezTo>
                  <a:cubicBezTo>
                    <a:pt x="6344" y="13621"/>
                    <a:pt x="6313" y="13605"/>
                    <a:pt x="6325" y="13581"/>
                  </a:cubicBezTo>
                  <a:lnTo>
                    <a:pt x="6325" y="13581"/>
                  </a:lnTo>
                  <a:cubicBezTo>
                    <a:pt x="6332" y="13587"/>
                    <a:pt x="6350" y="13594"/>
                    <a:pt x="6369" y="13594"/>
                  </a:cubicBezTo>
                  <a:cubicBezTo>
                    <a:pt x="6388" y="13594"/>
                    <a:pt x="6407" y="13587"/>
                    <a:pt x="6413" y="13569"/>
                  </a:cubicBezTo>
                  <a:cubicBezTo>
                    <a:pt x="6413" y="13518"/>
                    <a:pt x="6325" y="13543"/>
                    <a:pt x="6313" y="13518"/>
                  </a:cubicBezTo>
                  <a:lnTo>
                    <a:pt x="6350" y="13518"/>
                  </a:lnTo>
                  <a:cubicBezTo>
                    <a:pt x="6313" y="13472"/>
                    <a:pt x="6324" y="13419"/>
                    <a:pt x="6367" y="13419"/>
                  </a:cubicBezTo>
                  <a:close/>
                  <a:moveTo>
                    <a:pt x="10667" y="13365"/>
                  </a:moveTo>
                  <a:cubicBezTo>
                    <a:pt x="10750" y="13365"/>
                    <a:pt x="10740" y="13547"/>
                    <a:pt x="10752" y="13606"/>
                  </a:cubicBezTo>
                  <a:lnTo>
                    <a:pt x="10714" y="13644"/>
                  </a:lnTo>
                  <a:cubicBezTo>
                    <a:pt x="10651" y="13632"/>
                    <a:pt x="10664" y="13430"/>
                    <a:pt x="10651" y="13367"/>
                  </a:cubicBezTo>
                  <a:cubicBezTo>
                    <a:pt x="10657" y="13366"/>
                    <a:pt x="10662" y="13365"/>
                    <a:pt x="10667" y="13365"/>
                  </a:cubicBezTo>
                  <a:close/>
                  <a:moveTo>
                    <a:pt x="10846" y="13430"/>
                  </a:moveTo>
                  <a:cubicBezTo>
                    <a:pt x="10937" y="13430"/>
                    <a:pt x="10929" y="13569"/>
                    <a:pt x="10940" y="13644"/>
                  </a:cubicBezTo>
                  <a:cubicBezTo>
                    <a:pt x="10928" y="13644"/>
                    <a:pt x="10890" y="13619"/>
                    <a:pt x="10902" y="13619"/>
                  </a:cubicBezTo>
                  <a:lnTo>
                    <a:pt x="10902" y="13619"/>
                  </a:lnTo>
                  <a:cubicBezTo>
                    <a:pt x="10890" y="13619"/>
                    <a:pt x="10877" y="13632"/>
                    <a:pt x="10852" y="13632"/>
                  </a:cubicBezTo>
                  <a:cubicBezTo>
                    <a:pt x="10745" y="13620"/>
                    <a:pt x="10784" y="13517"/>
                    <a:pt x="10885" y="13517"/>
                  </a:cubicBezTo>
                  <a:cubicBezTo>
                    <a:pt x="10891" y="13517"/>
                    <a:pt x="10897" y="13518"/>
                    <a:pt x="10902" y="13518"/>
                  </a:cubicBezTo>
                  <a:cubicBezTo>
                    <a:pt x="10890" y="13443"/>
                    <a:pt x="10814" y="13493"/>
                    <a:pt x="10789" y="13443"/>
                  </a:cubicBezTo>
                  <a:cubicBezTo>
                    <a:pt x="10811" y="13434"/>
                    <a:pt x="10830" y="13430"/>
                    <a:pt x="10846" y="13430"/>
                  </a:cubicBezTo>
                  <a:close/>
                  <a:moveTo>
                    <a:pt x="6911" y="13402"/>
                  </a:moveTo>
                  <a:cubicBezTo>
                    <a:pt x="6916" y="13402"/>
                    <a:pt x="6922" y="13403"/>
                    <a:pt x="6929" y="13405"/>
                  </a:cubicBezTo>
                  <a:cubicBezTo>
                    <a:pt x="6929" y="13449"/>
                    <a:pt x="6945" y="13452"/>
                    <a:pt x="6960" y="13452"/>
                  </a:cubicBezTo>
                  <a:cubicBezTo>
                    <a:pt x="6963" y="13452"/>
                    <a:pt x="6966" y="13452"/>
                    <a:pt x="6968" y="13452"/>
                  </a:cubicBezTo>
                  <a:cubicBezTo>
                    <a:pt x="6981" y="13452"/>
                    <a:pt x="6992" y="13454"/>
                    <a:pt x="6992" y="13481"/>
                  </a:cubicBezTo>
                  <a:cubicBezTo>
                    <a:pt x="6895" y="13481"/>
                    <a:pt x="6926" y="13620"/>
                    <a:pt x="6984" y="13620"/>
                  </a:cubicBezTo>
                  <a:cubicBezTo>
                    <a:pt x="6987" y="13620"/>
                    <a:pt x="6989" y="13619"/>
                    <a:pt x="6992" y="13619"/>
                  </a:cubicBezTo>
                  <a:lnTo>
                    <a:pt x="6992" y="13644"/>
                  </a:lnTo>
                  <a:cubicBezTo>
                    <a:pt x="6978" y="13652"/>
                    <a:pt x="6968" y="13656"/>
                    <a:pt x="6959" y="13656"/>
                  </a:cubicBezTo>
                  <a:cubicBezTo>
                    <a:pt x="6928" y="13656"/>
                    <a:pt x="6926" y="13608"/>
                    <a:pt x="6916" y="13569"/>
                  </a:cubicBezTo>
                  <a:lnTo>
                    <a:pt x="6904" y="13556"/>
                  </a:lnTo>
                  <a:lnTo>
                    <a:pt x="6904" y="13481"/>
                  </a:lnTo>
                  <a:lnTo>
                    <a:pt x="6866" y="13481"/>
                  </a:lnTo>
                  <a:cubicBezTo>
                    <a:pt x="6866" y="13458"/>
                    <a:pt x="6866" y="13453"/>
                    <a:pt x="6874" y="13453"/>
                  </a:cubicBezTo>
                  <a:cubicBezTo>
                    <a:pt x="6880" y="13453"/>
                    <a:pt x="6889" y="13455"/>
                    <a:pt x="6904" y="13455"/>
                  </a:cubicBezTo>
                  <a:cubicBezTo>
                    <a:pt x="6883" y="13424"/>
                    <a:pt x="6888" y="13402"/>
                    <a:pt x="6911" y="13402"/>
                  </a:cubicBezTo>
                  <a:close/>
                  <a:moveTo>
                    <a:pt x="6816" y="13468"/>
                  </a:moveTo>
                  <a:cubicBezTo>
                    <a:pt x="6891" y="13468"/>
                    <a:pt x="6866" y="13594"/>
                    <a:pt x="6879" y="13657"/>
                  </a:cubicBezTo>
                  <a:cubicBezTo>
                    <a:pt x="6828" y="13657"/>
                    <a:pt x="6853" y="13632"/>
                    <a:pt x="6841" y="13632"/>
                  </a:cubicBezTo>
                  <a:lnTo>
                    <a:pt x="6841" y="13632"/>
                  </a:lnTo>
                  <a:cubicBezTo>
                    <a:pt x="6820" y="13662"/>
                    <a:pt x="6801" y="13675"/>
                    <a:pt x="6784" y="13675"/>
                  </a:cubicBezTo>
                  <a:cubicBezTo>
                    <a:pt x="6758" y="13675"/>
                    <a:pt x="6735" y="13645"/>
                    <a:pt x="6718" y="13607"/>
                  </a:cubicBezTo>
                  <a:lnTo>
                    <a:pt x="6718" y="13607"/>
                  </a:lnTo>
                  <a:cubicBezTo>
                    <a:pt x="6724" y="13612"/>
                    <a:pt x="6731" y="13616"/>
                    <a:pt x="6740" y="13619"/>
                  </a:cubicBezTo>
                  <a:lnTo>
                    <a:pt x="6765" y="13632"/>
                  </a:lnTo>
                  <a:cubicBezTo>
                    <a:pt x="6773" y="13634"/>
                    <a:pt x="6779" y="13635"/>
                    <a:pt x="6785" y="13635"/>
                  </a:cubicBezTo>
                  <a:cubicBezTo>
                    <a:pt x="6849" y="13635"/>
                    <a:pt x="6827" y="13514"/>
                    <a:pt x="6816" y="13468"/>
                  </a:cubicBezTo>
                  <a:close/>
                  <a:moveTo>
                    <a:pt x="7361" y="13430"/>
                  </a:moveTo>
                  <a:cubicBezTo>
                    <a:pt x="7405" y="13430"/>
                    <a:pt x="7394" y="13616"/>
                    <a:pt x="7394" y="13692"/>
                  </a:cubicBezTo>
                  <a:lnTo>
                    <a:pt x="7394" y="13692"/>
                  </a:lnTo>
                  <a:cubicBezTo>
                    <a:pt x="7360" y="13641"/>
                    <a:pt x="7367" y="13483"/>
                    <a:pt x="7356" y="13430"/>
                  </a:cubicBezTo>
                  <a:cubicBezTo>
                    <a:pt x="7358" y="13430"/>
                    <a:pt x="7359" y="13430"/>
                    <a:pt x="7361" y="13430"/>
                  </a:cubicBezTo>
                  <a:close/>
                  <a:moveTo>
                    <a:pt x="11007" y="13463"/>
                  </a:moveTo>
                  <a:cubicBezTo>
                    <a:pt x="11021" y="13463"/>
                    <a:pt x="11028" y="13477"/>
                    <a:pt x="11028" y="13506"/>
                  </a:cubicBezTo>
                  <a:cubicBezTo>
                    <a:pt x="11041" y="13499"/>
                    <a:pt x="11057" y="13496"/>
                    <a:pt x="11072" y="13496"/>
                  </a:cubicBezTo>
                  <a:cubicBezTo>
                    <a:pt x="11088" y="13496"/>
                    <a:pt x="11104" y="13499"/>
                    <a:pt x="11116" y="13506"/>
                  </a:cubicBezTo>
                  <a:lnTo>
                    <a:pt x="11066" y="13506"/>
                  </a:lnTo>
                  <a:cubicBezTo>
                    <a:pt x="11079" y="13506"/>
                    <a:pt x="11091" y="13506"/>
                    <a:pt x="11104" y="13518"/>
                  </a:cubicBezTo>
                  <a:lnTo>
                    <a:pt x="11204" y="13518"/>
                  </a:lnTo>
                  <a:cubicBezTo>
                    <a:pt x="11280" y="13543"/>
                    <a:pt x="11280" y="13581"/>
                    <a:pt x="11292" y="13694"/>
                  </a:cubicBezTo>
                  <a:cubicBezTo>
                    <a:pt x="11204" y="13682"/>
                    <a:pt x="11280" y="13543"/>
                    <a:pt x="11192" y="13531"/>
                  </a:cubicBezTo>
                  <a:lnTo>
                    <a:pt x="11167" y="13531"/>
                  </a:lnTo>
                  <a:cubicBezTo>
                    <a:pt x="11129" y="13543"/>
                    <a:pt x="11154" y="13657"/>
                    <a:pt x="11167" y="13682"/>
                  </a:cubicBezTo>
                  <a:cubicBezTo>
                    <a:pt x="11091" y="13669"/>
                    <a:pt x="11141" y="13569"/>
                    <a:pt x="11104" y="13531"/>
                  </a:cubicBezTo>
                  <a:lnTo>
                    <a:pt x="11041" y="13518"/>
                  </a:lnTo>
                  <a:cubicBezTo>
                    <a:pt x="11016" y="13531"/>
                    <a:pt x="11041" y="13632"/>
                    <a:pt x="11041" y="13657"/>
                  </a:cubicBezTo>
                  <a:cubicBezTo>
                    <a:pt x="10978" y="13644"/>
                    <a:pt x="11003" y="13531"/>
                    <a:pt x="10990" y="13468"/>
                  </a:cubicBezTo>
                  <a:cubicBezTo>
                    <a:pt x="10997" y="13465"/>
                    <a:pt x="11002" y="13463"/>
                    <a:pt x="11007" y="13463"/>
                  </a:cubicBezTo>
                  <a:close/>
                  <a:moveTo>
                    <a:pt x="7222" y="13488"/>
                  </a:moveTo>
                  <a:cubicBezTo>
                    <a:pt x="7316" y="13488"/>
                    <a:pt x="7310" y="13631"/>
                    <a:pt x="7331" y="13694"/>
                  </a:cubicBezTo>
                  <a:cubicBezTo>
                    <a:pt x="7321" y="13698"/>
                    <a:pt x="7313" y="13699"/>
                    <a:pt x="7306" y="13699"/>
                  </a:cubicBezTo>
                  <a:cubicBezTo>
                    <a:pt x="7288" y="13699"/>
                    <a:pt x="7281" y="13688"/>
                    <a:pt x="7281" y="13669"/>
                  </a:cubicBezTo>
                  <a:cubicBezTo>
                    <a:pt x="7268" y="13669"/>
                    <a:pt x="7256" y="13694"/>
                    <a:pt x="7218" y="13694"/>
                  </a:cubicBezTo>
                  <a:cubicBezTo>
                    <a:pt x="7092" y="13682"/>
                    <a:pt x="7168" y="13569"/>
                    <a:pt x="7281" y="13569"/>
                  </a:cubicBezTo>
                  <a:cubicBezTo>
                    <a:pt x="7243" y="13481"/>
                    <a:pt x="7155" y="13543"/>
                    <a:pt x="7130" y="13493"/>
                  </a:cubicBezTo>
                  <a:lnTo>
                    <a:pt x="7130" y="13493"/>
                  </a:lnTo>
                  <a:lnTo>
                    <a:pt x="7155" y="13506"/>
                  </a:lnTo>
                  <a:cubicBezTo>
                    <a:pt x="7182" y="13494"/>
                    <a:pt x="7203" y="13488"/>
                    <a:pt x="7222" y="13488"/>
                  </a:cubicBezTo>
                  <a:close/>
                  <a:moveTo>
                    <a:pt x="7398" y="13696"/>
                  </a:moveTo>
                  <a:lnTo>
                    <a:pt x="7419" y="13707"/>
                  </a:lnTo>
                  <a:cubicBezTo>
                    <a:pt x="7411" y="13707"/>
                    <a:pt x="7404" y="13703"/>
                    <a:pt x="7398" y="13696"/>
                  </a:cubicBezTo>
                  <a:close/>
                  <a:moveTo>
                    <a:pt x="7444" y="13506"/>
                  </a:moveTo>
                  <a:lnTo>
                    <a:pt x="7444" y="13518"/>
                  </a:lnTo>
                  <a:cubicBezTo>
                    <a:pt x="7507" y="13518"/>
                    <a:pt x="7482" y="13644"/>
                    <a:pt x="7495" y="13707"/>
                  </a:cubicBezTo>
                  <a:cubicBezTo>
                    <a:pt x="7419" y="13694"/>
                    <a:pt x="7444" y="13569"/>
                    <a:pt x="7444" y="13506"/>
                  </a:cubicBezTo>
                  <a:close/>
                  <a:moveTo>
                    <a:pt x="11457" y="13543"/>
                  </a:moveTo>
                  <a:cubicBezTo>
                    <a:pt x="11488" y="13543"/>
                    <a:pt x="11512" y="13554"/>
                    <a:pt x="11506" y="13581"/>
                  </a:cubicBezTo>
                  <a:cubicBezTo>
                    <a:pt x="11489" y="13571"/>
                    <a:pt x="11471" y="13566"/>
                    <a:pt x="11456" y="13566"/>
                  </a:cubicBezTo>
                  <a:cubicBezTo>
                    <a:pt x="11415" y="13566"/>
                    <a:pt x="11387" y="13599"/>
                    <a:pt x="11405" y="13644"/>
                  </a:cubicBezTo>
                  <a:cubicBezTo>
                    <a:pt x="11418" y="13707"/>
                    <a:pt x="11506" y="13682"/>
                    <a:pt x="11519" y="13732"/>
                  </a:cubicBezTo>
                  <a:lnTo>
                    <a:pt x="11468" y="13732"/>
                  </a:lnTo>
                  <a:cubicBezTo>
                    <a:pt x="11380" y="13707"/>
                    <a:pt x="11305" y="13632"/>
                    <a:pt x="11330" y="13569"/>
                  </a:cubicBezTo>
                  <a:lnTo>
                    <a:pt x="11330" y="13569"/>
                  </a:lnTo>
                  <a:lnTo>
                    <a:pt x="11355" y="13581"/>
                  </a:lnTo>
                  <a:cubicBezTo>
                    <a:pt x="11369" y="13560"/>
                    <a:pt x="11419" y="13543"/>
                    <a:pt x="11457" y="13543"/>
                  </a:cubicBezTo>
                  <a:close/>
                  <a:moveTo>
                    <a:pt x="7784" y="13543"/>
                  </a:moveTo>
                  <a:lnTo>
                    <a:pt x="7784" y="13543"/>
                  </a:lnTo>
                  <a:cubicBezTo>
                    <a:pt x="7872" y="13556"/>
                    <a:pt x="7784" y="13682"/>
                    <a:pt x="7872" y="13707"/>
                  </a:cubicBezTo>
                  <a:cubicBezTo>
                    <a:pt x="7878" y="13709"/>
                    <a:pt x="7884" y="13710"/>
                    <a:pt x="7889" y="13710"/>
                  </a:cubicBezTo>
                  <a:cubicBezTo>
                    <a:pt x="7943" y="13710"/>
                    <a:pt x="7922" y="13591"/>
                    <a:pt x="7922" y="13556"/>
                  </a:cubicBezTo>
                  <a:cubicBezTo>
                    <a:pt x="7998" y="13556"/>
                    <a:pt x="7960" y="13682"/>
                    <a:pt x="7973" y="13745"/>
                  </a:cubicBezTo>
                  <a:cubicBezTo>
                    <a:pt x="7947" y="13745"/>
                    <a:pt x="7935" y="13732"/>
                    <a:pt x="7935" y="13707"/>
                  </a:cubicBezTo>
                  <a:cubicBezTo>
                    <a:pt x="7924" y="13707"/>
                    <a:pt x="7913" y="13735"/>
                    <a:pt x="7887" y="13735"/>
                  </a:cubicBezTo>
                  <a:cubicBezTo>
                    <a:pt x="7882" y="13735"/>
                    <a:pt x="7877" y="13734"/>
                    <a:pt x="7872" y="13732"/>
                  </a:cubicBezTo>
                  <a:lnTo>
                    <a:pt x="7872" y="13745"/>
                  </a:lnTo>
                  <a:cubicBezTo>
                    <a:pt x="7771" y="13732"/>
                    <a:pt x="7784" y="13606"/>
                    <a:pt x="7784" y="13543"/>
                  </a:cubicBezTo>
                  <a:close/>
                  <a:moveTo>
                    <a:pt x="8023" y="13556"/>
                  </a:moveTo>
                  <a:lnTo>
                    <a:pt x="8061" y="13581"/>
                  </a:lnTo>
                  <a:lnTo>
                    <a:pt x="8098" y="13581"/>
                  </a:lnTo>
                  <a:lnTo>
                    <a:pt x="8111" y="13757"/>
                  </a:lnTo>
                  <a:cubicBezTo>
                    <a:pt x="8010" y="13745"/>
                    <a:pt x="8023" y="13619"/>
                    <a:pt x="8023" y="13556"/>
                  </a:cubicBezTo>
                  <a:close/>
                  <a:moveTo>
                    <a:pt x="11594" y="13555"/>
                  </a:moveTo>
                  <a:cubicBezTo>
                    <a:pt x="11598" y="13555"/>
                    <a:pt x="11602" y="13556"/>
                    <a:pt x="11607" y="13556"/>
                  </a:cubicBezTo>
                  <a:lnTo>
                    <a:pt x="11632" y="13569"/>
                  </a:lnTo>
                  <a:cubicBezTo>
                    <a:pt x="11742" y="13569"/>
                    <a:pt x="11780" y="13770"/>
                    <a:pt x="11656" y="13770"/>
                  </a:cubicBezTo>
                  <a:cubicBezTo>
                    <a:pt x="11652" y="13770"/>
                    <a:pt x="11648" y="13770"/>
                    <a:pt x="11644" y="13770"/>
                  </a:cubicBezTo>
                  <a:cubicBezTo>
                    <a:pt x="11523" y="13733"/>
                    <a:pt x="11472" y="13555"/>
                    <a:pt x="11594" y="13555"/>
                  </a:cubicBezTo>
                  <a:close/>
                  <a:moveTo>
                    <a:pt x="4230" y="13731"/>
                  </a:moveTo>
                  <a:cubicBezTo>
                    <a:pt x="4245" y="13731"/>
                    <a:pt x="4263" y="13745"/>
                    <a:pt x="4263" y="13745"/>
                  </a:cubicBezTo>
                  <a:lnTo>
                    <a:pt x="4263" y="13757"/>
                  </a:lnTo>
                  <a:cubicBezTo>
                    <a:pt x="4263" y="13757"/>
                    <a:pt x="4241" y="13780"/>
                    <a:pt x="4226" y="13780"/>
                  </a:cubicBezTo>
                  <a:cubicBezTo>
                    <a:pt x="4218" y="13780"/>
                    <a:pt x="4213" y="13774"/>
                    <a:pt x="4213" y="13757"/>
                  </a:cubicBezTo>
                  <a:cubicBezTo>
                    <a:pt x="4213" y="13737"/>
                    <a:pt x="4221" y="13731"/>
                    <a:pt x="4230" y="13731"/>
                  </a:cubicBezTo>
                  <a:close/>
                  <a:moveTo>
                    <a:pt x="7698" y="13526"/>
                  </a:moveTo>
                  <a:cubicBezTo>
                    <a:pt x="7704" y="13526"/>
                    <a:pt x="7711" y="13528"/>
                    <a:pt x="7721" y="13531"/>
                  </a:cubicBezTo>
                  <a:lnTo>
                    <a:pt x="7721" y="13619"/>
                  </a:lnTo>
                  <a:cubicBezTo>
                    <a:pt x="7734" y="13669"/>
                    <a:pt x="7734" y="13732"/>
                    <a:pt x="7734" y="13795"/>
                  </a:cubicBezTo>
                  <a:cubicBezTo>
                    <a:pt x="7683" y="13795"/>
                    <a:pt x="7708" y="13745"/>
                    <a:pt x="7696" y="13694"/>
                  </a:cubicBezTo>
                  <a:lnTo>
                    <a:pt x="7696" y="13694"/>
                  </a:lnTo>
                  <a:cubicBezTo>
                    <a:pt x="7683" y="13694"/>
                    <a:pt x="7658" y="13720"/>
                    <a:pt x="7633" y="13720"/>
                  </a:cubicBezTo>
                  <a:cubicBezTo>
                    <a:pt x="7558" y="13707"/>
                    <a:pt x="7520" y="13632"/>
                    <a:pt x="7545" y="13556"/>
                  </a:cubicBezTo>
                  <a:cubicBezTo>
                    <a:pt x="7562" y="13535"/>
                    <a:pt x="7577" y="13528"/>
                    <a:pt x="7592" y="13528"/>
                  </a:cubicBezTo>
                  <a:cubicBezTo>
                    <a:pt x="7622" y="13528"/>
                    <a:pt x="7650" y="13556"/>
                    <a:pt x="7683" y="13556"/>
                  </a:cubicBezTo>
                  <a:cubicBezTo>
                    <a:pt x="7683" y="13538"/>
                    <a:pt x="7683" y="13526"/>
                    <a:pt x="7698" y="13526"/>
                  </a:cubicBezTo>
                  <a:close/>
                  <a:moveTo>
                    <a:pt x="11745" y="13581"/>
                  </a:moveTo>
                  <a:lnTo>
                    <a:pt x="11770" y="13606"/>
                  </a:lnTo>
                  <a:cubicBezTo>
                    <a:pt x="11808" y="13606"/>
                    <a:pt x="11820" y="13619"/>
                    <a:pt x="11808" y="13644"/>
                  </a:cubicBezTo>
                  <a:cubicBezTo>
                    <a:pt x="11808" y="13644"/>
                    <a:pt x="11838" y="13604"/>
                    <a:pt x="11853" y="13604"/>
                  </a:cubicBezTo>
                  <a:cubicBezTo>
                    <a:pt x="11855" y="13604"/>
                    <a:pt x="11857" y="13605"/>
                    <a:pt x="11858" y="13606"/>
                  </a:cubicBezTo>
                  <a:cubicBezTo>
                    <a:pt x="11883" y="13619"/>
                    <a:pt x="11896" y="13644"/>
                    <a:pt x="11858" y="13644"/>
                  </a:cubicBezTo>
                  <a:cubicBezTo>
                    <a:pt x="11855" y="13643"/>
                    <a:pt x="11851" y="13643"/>
                    <a:pt x="11848" y="13643"/>
                  </a:cubicBezTo>
                  <a:cubicBezTo>
                    <a:pt x="11786" y="13643"/>
                    <a:pt x="11821" y="13759"/>
                    <a:pt x="11833" y="13795"/>
                  </a:cubicBezTo>
                  <a:cubicBezTo>
                    <a:pt x="11732" y="13757"/>
                    <a:pt x="11758" y="13632"/>
                    <a:pt x="11745" y="13581"/>
                  </a:cubicBezTo>
                  <a:close/>
                  <a:moveTo>
                    <a:pt x="8531" y="13608"/>
                  </a:moveTo>
                  <a:cubicBezTo>
                    <a:pt x="8581" y="13608"/>
                    <a:pt x="8631" y="13653"/>
                    <a:pt x="8639" y="13707"/>
                  </a:cubicBezTo>
                  <a:cubicBezTo>
                    <a:pt x="8639" y="13715"/>
                    <a:pt x="8625" y="13718"/>
                    <a:pt x="8605" y="13718"/>
                  </a:cubicBezTo>
                  <a:cubicBezTo>
                    <a:pt x="8566" y="13718"/>
                    <a:pt x="8505" y="13707"/>
                    <a:pt x="8488" y="13707"/>
                  </a:cubicBezTo>
                  <a:cubicBezTo>
                    <a:pt x="8501" y="13808"/>
                    <a:pt x="8614" y="13745"/>
                    <a:pt x="8639" y="13795"/>
                  </a:cubicBezTo>
                  <a:lnTo>
                    <a:pt x="8626" y="13795"/>
                  </a:lnTo>
                  <a:cubicBezTo>
                    <a:pt x="8613" y="13802"/>
                    <a:pt x="8597" y="13805"/>
                    <a:pt x="8581" y="13805"/>
                  </a:cubicBezTo>
                  <a:cubicBezTo>
                    <a:pt x="8507" y="13805"/>
                    <a:pt x="8419" y="13741"/>
                    <a:pt x="8450" y="13669"/>
                  </a:cubicBezTo>
                  <a:cubicBezTo>
                    <a:pt x="8470" y="13626"/>
                    <a:pt x="8500" y="13608"/>
                    <a:pt x="8531" y="13608"/>
                  </a:cubicBezTo>
                  <a:close/>
                  <a:moveTo>
                    <a:pt x="8136" y="13564"/>
                  </a:moveTo>
                  <a:cubicBezTo>
                    <a:pt x="8158" y="13564"/>
                    <a:pt x="8170" y="13577"/>
                    <a:pt x="8162" y="13604"/>
                  </a:cubicBezTo>
                  <a:lnTo>
                    <a:pt x="8162" y="13604"/>
                  </a:lnTo>
                  <a:cubicBezTo>
                    <a:pt x="8184" y="13597"/>
                    <a:pt x="8199" y="13574"/>
                    <a:pt x="8229" y="13574"/>
                  </a:cubicBezTo>
                  <a:cubicBezTo>
                    <a:pt x="8239" y="13574"/>
                    <a:pt x="8249" y="13576"/>
                    <a:pt x="8262" y="13581"/>
                  </a:cubicBezTo>
                  <a:cubicBezTo>
                    <a:pt x="8287" y="13606"/>
                    <a:pt x="8312" y="13632"/>
                    <a:pt x="8312" y="13682"/>
                  </a:cubicBezTo>
                  <a:cubicBezTo>
                    <a:pt x="8312" y="13742"/>
                    <a:pt x="8292" y="13759"/>
                    <a:pt x="8264" y="13759"/>
                  </a:cubicBezTo>
                  <a:cubicBezTo>
                    <a:pt x="8234" y="13759"/>
                    <a:pt x="8194" y="13739"/>
                    <a:pt x="8161" y="13732"/>
                  </a:cubicBezTo>
                  <a:lnTo>
                    <a:pt x="8161" y="13732"/>
                  </a:lnTo>
                  <a:lnTo>
                    <a:pt x="8174" y="13833"/>
                  </a:lnTo>
                  <a:cubicBezTo>
                    <a:pt x="8098" y="13833"/>
                    <a:pt x="8111" y="13632"/>
                    <a:pt x="8111" y="13569"/>
                  </a:cubicBezTo>
                  <a:cubicBezTo>
                    <a:pt x="8120" y="13565"/>
                    <a:pt x="8129" y="13564"/>
                    <a:pt x="8136" y="13564"/>
                  </a:cubicBezTo>
                  <a:close/>
                  <a:moveTo>
                    <a:pt x="8662" y="13632"/>
                  </a:moveTo>
                  <a:lnTo>
                    <a:pt x="8662" y="13632"/>
                  </a:lnTo>
                  <a:cubicBezTo>
                    <a:pt x="8713" y="13638"/>
                    <a:pt x="8705" y="13695"/>
                    <a:pt x="8752" y="13707"/>
                  </a:cubicBezTo>
                  <a:cubicBezTo>
                    <a:pt x="8752" y="13707"/>
                    <a:pt x="8790" y="13644"/>
                    <a:pt x="8828" y="13644"/>
                  </a:cubicBezTo>
                  <a:cubicBezTo>
                    <a:pt x="8765" y="13745"/>
                    <a:pt x="8777" y="13745"/>
                    <a:pt x="8853" y="13833"/>
                  </a:cubicBezTo>
                  <a:cubicBezTo>
                    <a:pt x="8768" y="13824"/>
                    <a:pt x="8769" y="13765"/>
                    <a:pt x="8752" y="13765"/>
                  </a:cubicBezTo>
                  <a:cubicBezTo>
                    <a:pt x="8743" y="13765"/>
                    <a:pt x="8731" y="13779"/>
                    <a:pt x="8702" y="13820"/>
                  </a:cubicBezTo>
                  <a:lnTo>
                    <a:pt x="8664" y="13820"/>
                  </a:lnTo>
                  <a:cubicBezTo>
                    <a:pt x="8736" y="13712"/>
                    <a:pt x="8728" y="13719"/>
                    <a:pt x="8662" y="13632"/>
                  </a:cubicBezTo>
                  <a:close/>
                  <a:moveTo>
                    <a:pt x="10301" y="13856"/>
                  </a:moveTo>
                  <a:lnTo>
                    <a:pt x="10286" y="13858"/>
                  </a:lnTo>
                  <a:lnTo>
                    <a:pt x="10299" y="13858"/>
                  </a:lnTo>
                  <a:cubicBezTo>
                    <a:pt x="10300" y="13857"/>
                    <a:pt x="10300" y="13856"/>
                    <a:pt x="10301" y="13856"/>
                  </a:cubicBezTo>
                  <a:close/>
                  <a:moveTo>
                    <a:pt x="12324" y="13670"/>
                  </a:moveTo>
                  <a:cubicBezTo>
                    <a:pt x="12351" y="13672"/>
                    <a:pt x="12360" y="13685"/>
                    <a:pt x="12349" y="13707"/>
                  </a:cubicBezTo>
                  <a:cubicBezTo>
                    <a:pt x="12349" y="13707"/>
                    <a:pt x="12376" y="13679"/>
                    <a:pt x="12392" y="13679"/>
                  </a:cubicBezTo>
                  <a:cubicBezTo>
                    <a:pt x="12395" y="13679"/>
                    <a:pt x="12397" y="13680"/>
                    <a:pt x="12399" y="13682"/>
                  </a:cubicBezTo>
                  <a:cubicBezTo>
                    <a:pt x="12419" y="13692"/>
                    <a:pt x="12431" y="13710"/>
                    <a:pt x="12415" y="13710"/>
                  </a:cubicBezTo>
                  <a:cubicBezTo>
                    <a:pt x="12411" y="13710"/>
                    <a:pt x="12406" y="13709"/>
                    <a:pt x="12399" y="13707"/>
                  </a:cubicBezTo>
                  <a:cubicBezTo>
                    <a:pt x="12396" y="13706"/>
                    <a:pt x="12394" y="13706"/>
                    <a:pt x="12391" y="13706"/>
                  </a:cubicBezTo>
                  <a:cubicBezTo>
                    <a:pt x="12338" y="13706"/>
                    <a:pt x="12362" y="13834"/>
                    <a:pt x="12374" y="13858"/>
                  </a:cubicBezTo>
                  <a:cubicBezTo>
                    <a:pt x="12311" y="13858"/>
                    <a:pt x="12336" y="13733"/>
                    <a:pt x="12324" y="13670"/>
                  </a:cubicBezTo>
                  <a:close/>
                  <a:moveTo>
                    <a:pt x="9032" y="13652"/>
                  </a:moveTo>
                  <a:cubicBezTo>
                    <a:pt x="9086" y="13652"/>
                    <a:pt x="9138" y="13717"/>
                    <a:pt x="9129" y="13770"/>
                  </a:cubicBezTo>
                  <a:lnTo>
                    <a:pt x="8991" y="13757"/>
                  </a:lnTo>
                  <a:lnTo>
                    <a:pt x="8991" y="13757"/>
                  </a:lnTo>
                  <a:cubicBezTo>
                    <a:pt x="9004" y="13858"/>
                    <a:pt x="9117" y="13795"/>
                    <a:pt x="9129" y="13845"/>
                  </a:cubicBezTo>
                  <a:lnTo>
                    <a:pt x="9129" y="13858"/>
                  </a:lnTo>
                  <a:cubicBezTo>
                    <a:pt x="9118" y="13861"/>
                    <a:pt x="9106" y="13863"/>
                    <a:pt x="9093" y="13863"/>
                  </a:cubicBezTo>
                  <a:cubicBezTo>
                    <a:pt x="9009" y="13863"/>
                    <a:pt x="8911" y="13793"/>
                    <a:pt x="8966" y="13694"/>
                  </a:cubicBezTo>
                  <a:cubicBezTo>
                    <a:pt x="8985" y="13664"/>
                    <a:pt x="9008" y="13652"/>
                    <a:pt x="9032" y="13652"/>
                  </a:cubicBezTo>
                  <a:close/>
                  <a:moveTo>
                    <a:pt x="12210" y="13670"/>
                  </a:moveTo>
                  <a:cubicBezTo>
                    <a:pt x="12261" y="13670"/>
                    <a:pt x="12311" y="13729"/>
                    <a:pt x="12311" y="13782"/>
                  </a:cubicBezTo>
                  <a:lnTo>
                    <a:pt x="12173" y="13770"/>
                  </a:lnTo>
                  <a:lnTo>
                    <a:pt x="12173" y="13770"/>
                  </a:lnTo>
                  <a:cubicBezTo>
                    <a:pt x="12185" y="13870"/>
                    <a:pt x="12298" y="13808"/>
                    <a:pt x="12311" y="13870"/>
                  </a:cubicBezTo>
                  <a:cubicBezTo>
                    <a:pt x="12210" y="13858"/>
                    <a:pt x="12059" y="13782"/>
                    <a:pt x="12122" y="13682"/>
                  </a:cubicBezTo>
                  <a:lnTo>
                    <a:pt x="12122" y="13682"/>
                  </a:lnTo>
                  <a:lnTo>
                    <a:pt x="12147" y="13707"/>
                  </a:lnTo>
                  <a:cubicBezTo>
                    <a:pt x="12166" y="13681"/>
                    <a:pt x="12188" y="13670"/>
                    <a:pt x="12210" y="13670"/>
                  </a:cubicBezTo>
                  <a:close/>
                  <a:moveTo>
                    <a:pt x="6730" y="13823"/>
                  </a:moveTo>
                  <a:cubicBezTo>
                    <a:pt x="6736" y="13823"/>
                    <a:pt x="6740" y="13829"/>
                    <a:pt x="6740" y="13845"/>
                  </a:cubicBezTo>
                  <a:cubicBezTo>
                    <a:pt x="6746" y="13870"/>
                    <a:pt x="6737" y="13877"/>
                    <a:pt x="6728" y="13877"/>
                  </a:cubicBezTo>
                  <a:cubicBezTo>
                    <a:pt x="6718" y="13877"/>
                    <a:pt x="6709" y="13870"/>
                    <a:pt x="6715" y="13870"/>
                  </a:cubicBezTo>
                  <a:lnTo>
                    <a:pt x="6702" y="13845"/>
                  </a:lnTo>
                  <a:cubicBezTo>
                    <a:pt x="6702" y="13845"/>
                    <a:pt x="6719" y="13823"/>
                    <a:pt x="6730" y="13823"/>
                  </a:cubicBezTo>
                  <a:close/>
                  <a:moveTo>
                    <a:pt x="11908" y="13619"/>
                  </a:moveTo>
                  <a:cubicBezTo>
                    <a:pt x="11934" y="13619"/>
                    <a:pt x="11946" y="13632"/>
                    <a:pt x="11946" y="13657"/>
                  </a:cubicBezTo>
                  <a:cubicBezTo>
                    <a:pt x="11959" y="13657"/>
                    <a:pt x="11984" y="13632"/>
                    <a:pt x="12009" y="13632"/>
                  </a:cubicBezTo>
                  <a:cubicBezTo>
                    <a:pt x="12047" y="13644"/>
                    <a:pt x="12072" y="13657"/>
                    <a:pt x="12085" y="13694"/>
                  </a:cubicBezTo>
                  <a:cubicBezTo>
                    <a:pt x="12120" y="13742"/>
                    <a:pt x="12111" y="13834"/>
                    <a:pt x="12047" y="13834"/>
                  </a:cubicBezTo>
                  <a:cubicBezTo>
                    <a:pt x="12043" y="13834"/>
                    <a:pt x="12039" y="13833"/>
                    <a:pt x="12034" y="13833"/>
                  </a:cubicBezTo>
                  <a:cubicBezTo>
                    <a:pt x="12009" y="13833"/>
                    <a:pt x="11984" y="13795"/>
                    <a:pt x="11959" y="13795"/>
                  </a:cubicBezTo>
                  <a:lnTo>
                    <a:pt x="11971" y="13883"/>
                  </a:lnTo>
                  <a:cubicBezTo>
                    <a:pt x="11908" y="13883"/>
                    <a:pt x="11921" y="13694"/>
                    <a:pt x="11908" y="13619"/>
                  </a:cubicBezTo>
                  <a:close/>
                  <a:moveTo>
                    <a:pt x="9254" y="13689"/>
                  </a:moveTo>
                  <a:cubicBezTo>
                    <a:pt x="9344" y="13689"/>
                    <a:pt x="9347" y="13832"/>
                    <a:pt x="9368" y="13896"/>
                  </a:cubicBezTo>
                  <a:cubicBezTo>
                    <a:pt x="9358" y="13899"/>
                    <a:pt x="9350" y="13901"/>
                    <a:pt x="9343" y="13901"/>
                  </a:cubicBezTo>
                  <a:cubicBezTo>
                    <a:pt x="9326" y="13901"/>
                    <a:pt x="9321" y="13889"/>
                    <a:pt x="9331" y="13870"/>
                  </a:cubicBezTo>
                  <a:cubicBezTo>
                    <a:pt x="9311" y="13870"/>
                    <a:pt x="9276" y="13885"/>
                    <a:pt x="9246" y="13885"/>
                  </a:cubicBezTo>
                  <a:cubicBezTo>
                    <a:pt x="9220" y="13885"/>
                    <a:pt x="9198" y="13874"/>
                    <a:pt x="9192" y="13833"/>
                  </a:cubicBezTo>
                  <a:cubicBezTo>
                    <a:pt x="9192" y="13770"/>
                    <a:pt x="9268" y="13770"/>
                    <a:pt x="9318" y="13770"/>
                  </a:cubicBezTo>
                  <a:cubicBezTo>
                    <a:pt x="9280" y="13682"/>
                    <a:pt x="9192" y="13732"/>
                    <a:pt x="9180" y="13694"/>
                  </a:cubicBezTo>
                  <a:lnTo>
                    <a:pt x="9180" y="13694"/>
                  </a:lnTo>
                  <a:lnTo>
                    <a:pt x="9192" y="13707"/>
                  </a:lnTo>
                  <a:cubicBezTo>
                    <a:pt x="9217" y="13695"/>
                    <a:pt x="9237" y="13689"/>
                    <a:pt x="9254" y="13689"/>
                  </a:cubicBezTo>
                  <a:close/>
                  <a:moveTo>
                    <a:pt x="9576" y="13720"/>
                  </a:moveTo>
                  <a:cubicBezTo>
                    <a:pt x="9603" y="13720"/>
                    <a:pt x="9625" y="13733"/>
                    <a:pt x="9620" y="13757"/>
                  </a:cubicBezTo>
                  <a:lnTo>
                    <a:pt x="9632" y="13770"/>
                  </a:lnTo>
                  <a:cubicBezTo>
                    <a:pt x="9616" y="13760"/>
                    <a:pt x="9600" y="13755"/>
                    <a:pt x="9586" y="13755"/>
                  </a:cubicBezTo>
                  <a:cubicBezTo>
                    <a:pt x="9547" y="13755"/>
                    <a:pt x="9523" y="13790"/>
                    <a:pt x="9532" y="13845"/>
                  </a:cubicBezTo>
                  <a:cubicBezTo>
                    <a:pt x="9557" y="13908"/>
                    <a:pt x="9645" y="13870"/>
                    <a:pt x="9658" y="13921"/>
                  </a:cubicBezTo>
                  <a:cubicBezTo>
                    <a:pt x="9644" y="13925"/>
                    <a:pt x="9630" y="13927"/>
                    <a:pt x="9617" y="13927"/>
                  </a:cubicBezTo>
                  <a:cubicBezTo>
                    <a:pt x="9554" y="13927"/>
                    <a:pt x="9494" y="13882"/>
                    <a:pt x="9494" y="13820"/>
                  </a:cubicBezTo>
                  <a:cubicBezTo>
                    <a:pt x="9479" y="13751"/>
                    <a:pt x="9533" y="13720"/>
                    <a:pt x="9576" y="13720"/>
                  </a:cubicBezTo>
                  <a:close/>
                  <a:moveTo>
                    <a:pt x="9733" y="13744"/>
                  </a:moveTo>
                  <a:cubicBezTo>
                    <a:pt x="9737" y="13744"/>
                    <a:pt x="9741" y="13744"/>
                    <a:pt x="9746" y="13745"/>
                  </a:cubicBezTo>
                  <a:lnTo>
                    <a:pt x="9771" y="13757"/>
                  </a:lnTo>
                  <a:cubicBezTo>
                    <a:pt x="9878" y="13757"/>
                    <a:pt x="9917" y="13948"/>
                    <a:pt x="9805" y="13948"/>
                  </a:cubicBezTo>
                  <a:cubicBezTo>
                    <a:pt x="9798" y="13948"/>
                    <a:pt x="9791" y="13947"/>
                    <a:pt x="9783" y="13946"/>
                  </a:cubicBezTo>
                  <a:cubicBezTo>
                    <a:pt x="9649" y="13922"/>
                    <a:pt x="9610" y="13744"/>
                    <a:pt x="9733" y="13744"/>
                  </a:cubicBezTo>
                  <a:close/>
                  <a:moveTo>
                    <a:pt x="2917" y="13707"/>
                  </a:moveTo>
                  <a:cubicBezTo>
                    <a:pt x="2993" y="13707"/>
                    <a:pt x="2968" y="13870"/>
                    <a:pt x="2968" y="13946"/>
                  </a:cubicBezTo>
                  <a:cubicBezTo>
                    <a:pt x="2993" y="13946"/>
                    <a:pt x="3027" y="13940"/>
                    <a:pt x="3056" y="13940"/>
                  </a:cubicBezTo>
                  <a:cubicBezTo>
                    <a:pt x="3084" y="13940"/>
                    <a:pt x="3106" y="13946"/>
                    <a:pt x="3106" y="13971"/>
                  </a:cubicBezTo>
                  <a:cubicBezTo>
                    <a:pt x="3068" y="13971"/>
                    <a:pt x="3034" y="13977"/>
                    <a:pt x="3005" y="13977"/>
                  </a:cubicBezTo>
                  <a:cubicBezTo>
                    <a:pt x="2977" y="13977"/>
                    <a:pt x="2955" y="13971"/>
                    <a:pt x="2943" y="13946"/>
                  </a:cubicBezTo>
                  <a:lnTo>
                    <a:pt x="2930" y="13933"/>
                  </a:lnTo>
                  <a:cubicBezTo>
                    <a:pt x="2917" y="13858"/>
                    <a:pt x="2905" y="13782"/>
                    <a:pt x="2917" y="13707"/>
                  </a:cubicBezTo>
                  <a:close/>
                  <a:moveTo>
                    <a:pt x="3598" y="13775"/>
                  </a:moveTo>
                  <a:cubicBezTo>
                    <a:pt x="3651" y="13775"/>
                    <a:pt x="3705" y="13819"/>
                    <a:pt x="3697" y="13883"/>
                  </a:cubicBezTo>
                  <a:lnTo>
                    <a:pt x="3546" y="13883"/>
                  </a:lnTo>
                  <a:cubicBezTo>
                    <a:pt x="3546" y="13932"/>
                    <a:pt x="3599" y="13950"/>
                    <a:pt x="3646" y="13950"/>
                  </a:cubicBezTo>
                  <a:cubicBezTo>
                    <a:pt x="3660" y="13950"/>
                    <a:pt x="3673" y="13949"/>
                    <a:pt x="3685" y="13946"/>
                  </a:cubicBezTo>
                  <a:lnTo>
                    <a:pt x="3685" y="13971"/>
                  </a:lnTo>
                  <a:cubicBezTo>
                    <a:pt x="3670" y="13978"/>
                    <a:pt x="3652" y="13982"/>
                    <a:pt x="3633" y="13982"/>
                  </a:cubicBezTo>
                  <a:cubicBezTo>
                    <a:pt x="3558" y="13982"/>
                    <a:pt x="3473" y="13924"/>
                    <a:pt x="3534" y="13833"/>
                  </a:cubicBezTo>
                  <a:lnTo>
                    <a:pt x="3521" y="13820"/>
                  </a:lnTo>
                  <a:cubicBezTo>
                    <a:pt x="3539" y="13789"/>
                    <a:pt x="3569" y="13775"/>
                    <a:pt x="3598" y="13775"/>
                  </a:cubicBezTo>
                  <a:close/>
                  <a:moveTo>
                    <a:pt x="3243" y="13769"/>
                  </a:moveTo>
                  <a:cubicBezTo>
                    <a:pt x="3370" y="13769"/>
                    <a:pt x="3366" y="13971"/>
                    <a:pt x="3232" y="13984"/>
                  </a:cubicBezTo>
                  <a:lnTo>
                    <a:pt x="3232" y="13971"/>
                  </a:lnTo>
                  <a:cubicBezTo>
                    <a:pt x="3094" y="13971"/>
                    <a:pt x="3094" y="13770"/>
                    <a:pt x="3232" y="13770"/>
                  </a:cubicBezTo>
                  <a:cubicBezTo>
                    <a:pt x="3236" y="13769"/>
                    <a:pt x="3240" y="13769"/>
                    <a:pt x="3243" y="13769"/>
                  </a:cubicBezTo>
                  <a:close/>
                  <a:moveTo>
                    <a:pt x="3760" y="13777"/>
                  </a:moveTo>
                  <a:cubicBezTo>
                    <a:pt x="3777" y="13777"/>
                    <a:pt x="3782" y="13789"/>
                    <a:pt x="3773" y="13808"/>
                  </a:cubicBezTo>
                  <a:cubicBezTo>
                    <a:pt x="3785" y="13808"/>
                    <a:pt x="3810" y="13782"/>
                    <a:pt x="3835" y="13782"/>
                  </a:cubicBezTo>
                  <a:cubicBezTo>
                    <a:pt x="3861" y="13795"/>
                    <a:pt x="3898" y="13795"/>
                    <a:pt x="3936" y="13808"/>
                  </a:cubicBezTo>
                  <a:cubicBezTo>
                    <a:pt x="3958" y="13802"/>
                    <a:pt x="3983" y="13791"/>
                    <a:pt x="4005" y="13791"/>
                  </a:cubicBezTo>
                  <a:cubicBezTo>
                    <a:pt x="4032" y="13791"/>
                    <a:pt x="4055" y="13808"/>
                    <a:pt x="4062" y="13870"/>
                  </a:cubicBezTo>
                  <a:lnTo>
                    <a:pt x="4062" y="13984"/>
                  </a:lnTo>
                  <a:cubicBezTo>
                    <a:pt x="3974" y="13984"/>
                    <a:pt x="4087" y="13845"/>
                    <a:pt x="3999" y="13820"/>
                  </a:cubicBezTo>
                  <a:lnTo>
                    <a:pt x="3986" y="13820"/>
                  </a:lnTo>
                  <a:cubicBezTo>
                    <a:pt x="3979" y="13818"/>
                    <a:pt x="3973" y="13817"/>
                    <a:pt x="3967" y="13817"/>
                  </a:cubicBezTo>
                  <a:cubicBezTo>
                    <a:pt x="3902" y="13817"/>
                    <a:pt x="3923" y="13936"/>
                    <a:pt x="3923" y="13971"/>
                  </a:cubicBezTo>
                  <a:cubicBezTo>
                    <a:pt x="3835" y="13971"/>
                    <a:pt x="3923" y="13808"/>
                    <a:pt x="3835" y="13808"/>
                  </a:cubicBezTo>
                  <a:cubicBezTo>
                    <a:pt x="3747" y="13808"/>
                    <a:pt x="3785" y="13933"/>
                    <a:pt x="3785" y="13971"/>
                  </a:cubicBezTo>
                  <a:cubicBezTo>
                    <a:pt x="3710" y="13971"/>
                    <a:pt x="3747" y="13845"/>
                    <a:pt x="3735" y="13782"/>
                  </a:cubicBezTo>
                  <a:cubicBezTo>
                    <a:pt x="3745" y="13779"/>
                    <a:pt x="3753" y="13777"/>
                    <a:pt x="3760" y="13777"/>
                  </a:cubicBezTo>
                  <a:close/>
                  <a:moveTo>
                    <a:pt x="3476" y="13793"/>
                  </a:moveTo>
                  <a:cubicBezTo>
                    <a:pt x="3479" y="13793"/>
                    <a:pt x="3481" y="13794"/>
                    <a:pt x="3483" y="13795"/>
                  </a:cubicBezTo>
                  <a:cubicBezTo>
                    <a:pt x="3496" y="13820"/>
                    <a:pt x="3508" y="13833"/>
                    <a:pt x="3483" y="13833"/>
                  </a:cubicBezTo>
                  <a:cubicBezTo>
                    <a:pt x="3479" y="13832"/>
                    <a:pt x="3476" y="13832"/>
                    <a:pt x="3472" y="13832"/>
                  </a:cubicBezTo>
                  <a:cubicBezTo>
                    <a:pt x="3410" y="13832"/>
                    <a:pt x="3433" y="13936"/>
                    <a:pt x="3433" y="13984"/>
                  </a:cubicBezTo>
                  <a:lnTo>
                    <a:pt x="3433" y="13996"/>
                  </a:lnTo>
                  <a:cubicBezTo>
                    <a:pt x="3358" y="13996"/>
                    <a:pt x="3383" y="13870"/>
                    <a:pt x="3383" y="13808"/>
                  </a:cubicBezTo>
                  <a:cubicBezTo>
                    <a:pt x="3392" y="13804"/>
                    <a:pt x="3400" y="13803"/>
                    <a:pt x="3406" y="13803"/>
                  </a:cubicBezTo>
                  <a:cubicBezTo>
                    <a:pt x="3425" y="13803"/>
                    <a:pt x="3430" y="13817"/>
                    <a:pt x="3420" y="13845"/>
                  </a:cubicBezTo>
                  <a:cubicBezTo>
                    <a:pt x="3420" y="13845"/>
                    <a:pt x="3452" y="13793"/>
                    <a:pt x="3476" y="13793"/>
                  </a:cubicBezTo>
                  <a:close/>
                  <a:moveTo>
                    <a:pt x="4213" y="13795"/>
                  </a:moveTo>
                  <a:cubicBezTo>
                    <a:pt x="4301" y="13808"/>
                    <a:pt x="4276" y="13933"/>
                    <a:pt x="4276" y="13996"/>
                  </a:cubicBezTo>
                  <a:lnTo>
                    <a:pt x="4263" y="13984"/>
                  </a:lnTo>
                  <a:cubicBezTo>
                    <a:pt x="4188" y="13984"/>
                    <a:pt x="4213" y="13858"/>
                    <a:pt x="4213" y="13795"/>
                  </a:cubicBezTo>
                  <a:close/>
                  <a:moveTo>
                    <a:pt x="4641" y="13798"/>
                  </a:moveTo>
                  <a:cubicBezTo>
                    <a:pt x="4658" y="13798"/>
                    <a:pt x="4675" y="13801"/>
                    <a:pt x="4691" y="13808"/>
                  </a:cubicBezTo>
                  <a:cubicBezTo>
                    <a:pt x="4691" y="13820"/>
                    <a:pt x="4527" y="13845"/>
                    <a:pt x="4640" y="13883"/>
                  </a:cubicBezTo>
                  <a:cubicBezTo>
                    <a:pt x="4728" y="13921"/>
                    <a:pt x="4741" y="13984"/>
                    <a:pt x="4665" y="14009"/>
                  </a:cubicBezTo>
                  <a:lnTo>
                    <a:pt x="4653" y="13996"/>
                  </a:lnTo>
                  <a:cubicBezTo>
                    <a:pt x="4615" y="13996"/>
                    <a:pt x="4590" y="13996"/>
                    <a:pt x="4565" y="13984"/>
                  </a:cubicBezTo>
                  <a:cubicBezTo>
                    <a:pt x="4550" y="13969"/>
                    <a:pt x="4574" y="13963"/>
                    <a:pt x="4597" y="13963"/>
                  </a:cubicBezTo>
                  <a:cubicBezTo>
                    <a:pt x="4613" y="13963"/>
                    <a:pt x="4628" y="13966"/>
                    <a:pt x="4628" y="13971"/>
                  </a:cubicBezTo>
                  <a:cubicBezTo>
                    <a:pt x="4634" y="13952"/>
                    <a:pt x="4643" y="13952"/>
                    <a:pt x="4651" y="13952"/>
                  </a:cubicBezTo>
                  <a:cubicBezTo>
                    <a:pt x="4659" y="13952"/>
                    <a:pt x="4665" y="13952"/>
                    <a:pt x="4665" y="13933"/>
                  </a:cubicBezTo>
                  <a:cubicBezTo>
                    <a:pt x="4653" y="13896"/>
                    <a:pt x="4590" y="13908"/>
                    <a:pt x="4577" y="13883"/>
                  </a:cubicBezTo>
                  <a:cubicBezTo>
                    <a:pt x="4549" y="13826"/>
                    <a:pt x="4591" y="13798"/>
                    <a:pt x="4641" y="13798"/>
                  </a:cubicBezTo>
                  <a:close/>
                  <a:moveTo>
                    <a:pt x="9896" y="13770"/>
                  </a:moveTo>
                  <a:cubicBezTo>
                    <a:pt x="9922" y="13770"/>
                    <a:pt x="9934" y="13782"/>
                    <a:pt x="9934" y="13808"/>
                  </a:cubicBezTo>
                  <a:lnTo>
                    <a:pt x="9947" y="13808"/>
                  </a:lnTo>
                  <a:cubicBezTo>
                    <a:pt x="9972" y="13795"/>
                    <a:pt x="9997" y="13795"/>
                    <a:pt x="10035" y="13795"/>
                  </a:cubicBezTo>
                  <a:lnTo>
                    <a:pt x="9947" y="13808"/>
                  </a:lnTo>
                  <a:cubicBezTo>
                    <a:pt x="9934" y="13808"/>
                    <a:pt x="9947" y="13808"/>
                    <a:pt x="9959" y="13820"/>
                  </a:cubicBezTo>
                  <a:cubicBezTo>
                    <a:pt x="9972" y="13808"/>
                    <a:pt x="9972" y="13808"/>
                    <a:pt x="9985" y="13808"/>
                  </a:cubicBezTo>
                  <a:cubicBezTo>
                    <a:pt x="9997" y="13808"/>
                    <a:pt x="10010" y="13820"/>
                    <a:pt x="10022" y="13820"/>
                  </a:cubicBezTo>
                  <a:lnTo>
                    <a:pt x="10135" y="13820"/>
                  </a:lnTo>
                  <a:cubicBezTo>
                    <a:pt x="10110" y="13820"/>
                    <a:pt x="10098" y="13820"/>
                    <a:pt x="10073" y="13808"/>
                  </a:cubicBezTo>
                  <a:cubicBezTo>
                    <a:pt x="10098" y="13808"/>
                    <a:pt x="10110" y="13820"/>
                    <a:pt x="10135" y="13820"/>
                  </a:cubicBezTo>
                  <a:cubicBezTo>
                    <a:pt x="10198" y="13845"/>
                    <a:pt x="10198" y="13883"/>
                    <a:pt x="10211" y="14009"/>
                  </a:cubicBezTo>
                  <a:cubicBezTo>
                    <a:pt x="10148" y="14009"/>
                    <a:pt x="10161" y="13946"/>
                    <a:pt x="10161" y="13896"/>
                  </a:cubicBezTo>
                  <a:cubicBezTo>
                    <a:pt x="10161" y="13870"/>
                    <a:pt x="10148" y="13845"/>
                    <a:pt x="10123" y="13833"/>
                  </a:cubicBezTo>
                  <a:lnTo>
                    <a:pt x="10085" y="13833"/>
                  </a:lnTo>
                  <a:cubicBezTo>
                    <a:pt x="10035" y="13845"/>
                    <a:pt x="10073" y="13933"/>
                    <a:pt x="10073" y="13971"/>
                  </a:cubicBezTo>
                  <a:cubicBezTo>
                    <a:pt x="10010" y="13971"/>
                    <a:pt x="10047" y="13858"/>
                    <a:pt x="10010" y="13820"/>
                  </a:cubicBezTo>
                  <a:lnTo>
                    <a:pt x="9947" y="13820"/>
                  </a:lnTo>
                  <a:cubicBezTo>
                    <a:pt x="9922" y="13845"/>
                    <a:pt x="9947" y="13933"/>
                    <a:pt x="9947" y="13971"/>
                  </a:cubicBezTo>
                  <a:cubicBezTo>
                    <a:pt x="9884" y="13958"/>
                    <a:pt x="9909" y="13833"/>
                    <a:pt x="9896" y="13770"/>
                  </a:cubicBezTo>
                  <a:close/>
                  <a:moveTo>
                    <a:pt x="4929" y="13808"/>
                  </a:moveTo>
                  <a:cubicBezTo>
                    <a:pt x="4929" y="13870"/>
                    <a:pt x="4929" y="13933"/>
                    <a:pt x="4942" y="13996"/>
                  </a:cubicBezTo>
                  <a:cubicBezTo>
                    <a:pt x="4932" y="14006"/>
                    <a:pt x="4925" y="14010"/>
                    <a:pt x="4919" y="14010"/>
                  </a:cubicBezTo>
                  <a:cubicBezTo>
                    <a:pt x="4911" y="14010"/>
                    <a:pt x="4909" y="13999"/>
                    <a:pt x="4917" y="13984"/>
                  </a:cubicBezTo>
                  <a:lnTo>
                    <a:pt x="4904" y="13971"/>
                  </a:lnTo>
                  <a:cubicBezTo>
                    <a:pt x="4884" y="13971"/>
                    <a:pt x="4856" y="14003"/>
                    <a:pt x="4826" y="14003"/>
                  </a:cubicBezTo>
                  <a:cubicBezTo>
                    <a:pt x="4819" y="14003"/>
                    <a:pt x="4811" y="14001"/>
                    <a:pt x="4804" y="13996"/>
                  </a:cubicBezTo>
                  <a:cubicBezTo>
                    <a:pt x="4753" y="13958"/>
                    <a:pt x="4753" y="13858"/>
                    <a:pt x="4753" y="13808"/>
                  </a:cubicBezTo>
                  <a:cubicBezTo>
                    <a:pt x="4854" y="13808"/>
                    <a:pt x="4753" y="13946"/>
                    <a:pt x="4841" y="13958"/>
                  </a:cubicBezTo>
                  <a:cubicBezTo>
                    <a:pt x="4848" y="13961"/>
                    <a:pt x="4853" y="13961"/>
                    <a:pt x="4858" y="13961"/>
                  </a:cubicBezTo>
                  <a:cubicBezTo>
                    <a:pt x="4915" y="13961"/>
                    <a:pt x="4903" y="13842"/>
                    <a:pt x="4892" y="13808"/>
                  </a:cubicBezTo>
                  <a:close/>
                  <a:moveTo>
                    <a:pt x="5035" y="13828"/>
                  </a:moveTo>
                  <a:cubicBezTo>
                    <a:pt x="5048" y="13828"/>
                    <a:pt x="5055" y="13839"/>
                    <a:pt x="5055" y="13858"/>
                  </a:cubicBezTo>
                  <a:cubicBezTo>
                    <a:pt x="5005" y="13870"/>
                    <a:pt x="5030" y="13870"/>
                    <a:pt x="5068" y="13870"/>
                  </a:cubicBezTo>
                  <a:cubicBezTo>
                    <a:pt x="5080" y="13870"/>
                    <a:pt x="5093" y="13858"/>
                    <a:pt x="5105" y="13858"/>
                  </a:cubicBezTo>
                  <a:cubicBezTo>
                    <a:pt x="5118" y="13858"/>
                    <a:pt x="5131" y="13870"/>
                    <a:pt x="5143" y="13870"/>
                  </a:cubicBezTo>
                  <a:lnTo>
                    <a:pt x="5206" y="13870"/>
                  </a:lnTo>
                  <a:cubicBezTo>
                    <a:pt x="5168" y="13896"/>
                    <a:pt x="5194" y="13984"/>
                    <a:pt x="5194" y="14034"/>
                  </a:cubicBezTo>
                  <a:cubicBezTo>
                    <a:pt x="5118" y="14034"/>
                    <a:pt x="5168" y="13908"/>
                    <a:pt x="5131" y="13870"/>
                  </a:cubicBezTo>
                  <a:lnTo>
                    <a:pt x="5068" y="13870"/>
                  </a:lnTo>
                  <a:cubicBezTo>
                    <a:pt x="5030" y="13908"/>
                    <a:pt x="5055" y="13984"/>
                    <a:pt x="5068" y="14021"/>
                  </a:cubicBezTo>
                  <a:cubicBezTo>
                    <a:pt x="4992" y="14021"/>
                    <a:pt x="5017" y="13896"/>
                    <a:pt x="5017" y="13833"/>
                  </a:cubicBezTo>
                  <a:cubicBezTo>
                    <a:pt x="5024" y="13829"/>
                    <a:pt x="5030" y="13828"/>
                    <a:pt x="5035" y="13828"/>
                  </a:cubicBezTo>
                  <a:close/>
                  <a:moveTo>
                    <a:pt x="5608" y="13757"/>
                  </a:moveTo>
                  <a:cubicBezTo>
                    <a:pt x="5684" y="13757"/>
                    <a:pt x="5659" y="13958"/>
                    <a:pt x="5671" y="14034"/>
                  </a:cubicBezTo>
                  <a:cubicBezTo>
                    <a:pt x="5646" y="14034"/>
                    <a:pt x="5634" y="14021"/>
                    <a:pt x="5634" y="13996"/>
                  </a:cubicBezTo>
                  <a:cubicBezTo>
                    <a:pt x="5619" y="14025"/>
                    <a:pt x="5598" y="14036"/>
                    <a:pt x="5575" y="14036"/>
                  </a:cubicBezTo>
                  <a:cubicBezTo>
                    <a:pt x="5517" y="14036"/>
                    <a:pt x="5449" y="13962"/>
                    <a:pt x="5458" y="13908"/>
                  </a:cubicBezTo>
                  <a:cubicBezTo>
                    <a:pt x="5467" y="13864"/>
                    <a:pt x="5485" y="13850"/>
                    <a:pt x="5506" y="13850"/>
                  </a:cubicBezTo>
                  <a:cubicBezTo>
                    <a:pt x="5540" y="13850"/>
                    <a:pt x="5583" y="13883"/>
                    <a:pt x="5621" y="13883"/>
                  </a:cubicBezTo>
                  <a:lnTo>
                    <a:pt x="5608" y="13870"/>
                  </a:lnTo>
                  <a:lnTo>
                    <a:pt x="5608" y="13757"/>
                  </a:lnTo>
                  <a:close/>
                  <a:moveTo>
                    <a:pt x="5218" y="13858"/>
                  </a:moveTo>
                  <a:cubicBezTo>
                    <a:pt x="5319" y="13859"/>
                    <a:pt x="5318" y="13870"/>
                    <a:pt x="5282" y="13870"/>
                  </a:cubicBezTo>
                  <a:cubicBezTo>
                    <a:pt x="5332" y="13896"/>
                    <a:pt x="5332" y="13946"/>
                    <a:pt x="5332" y="14046"/>
                  </a:cubicBezTo>
                  <a:cubicBezTo>
                    <a:pt x="5274" y="14023"/>
                    <a:pt x="5280" y="13979"/>
                    <a:pt x="5281" y="13933"/>
                  </a:cubicBezTo>
                  <a:lnTo>
                    <a:pt x="5281" y="13933"/>
                  </a:lnTo>
                  <a:cubicBezTo>
                    <a:pt x="5281" y="13933"/>
                    <a:pt x="5281" y="13933"/>
                    <a:pt x="5282" y="13933"/>
                  </a:cubicBezTo>
                  <a:lnTo>
                    <a:pt x="5282" y="13921"/>
                  </a:lnTo>
                  <a:lnTo>
                    <a:pt x="5282" y="13921"/>
                  </a:lnTo>
                  <a:cubicBezTo>
                    <a:pt x="5282" y="13925"/>
                    <a:pt x="5281" y="13929"/>
                    <a:pt x="5281" y="13933"/>
                  </a:cubicBezTo>
                  <a:lnTo>
                    <a:pt x="5281" y="13933"/>
                  </a:lnTo>
                  <a:cubicBezTo>
                    <a:pt x="5269" y="13908"/>
                    <a:pt x="5256" y="13883"/>
                    <a:pt x="5244" y="13870"/>
                  </a:cubicBezTo>
                  <a:lnTo>
                    <a:pt x="5282" y="13870"/>
                  </a:lnTo>
                  <a:cubicBezTo>
                    <a:pt x="5260" y="13860"/>
                    <a:pt x="5239" y="13858"/>
                    <a:pt x="5218" y="13858"/>
                  </a:cubicBezTo>
                  <a:close/>
                  <a:moveTo>
                    <a:pt x="5797" y="13845"/>
                  </a:moveTo>
                  <a:cubicBezTo>
                    <a:pt x="5935" y="13845"/>
                    <a:pt x="5961" y="14046"/>
                    <a:pt x="5810" y="14046"/>
                  </a:cubicBezTo>
                  <a:cubicBezTo>
                    <a:pt x="5659" y="14034"/>
                    <a:pt x="5671" y="13858"/>
                    <a:pt x="5810" y="13858"/>
                  </a:cubicBezTo>
                  <a:lnTo>
                    <a:pt x="5797" y="13845"/>
                  </a:lnTo>
                  <a:close/>
                  <a:moveTo>
                    <a:pt x="10260" y="13815"/>
                  </a:moveTo>
                  <a:cubicBezTo>
                    <a:pt x="10278" y="13815"/>
                    <a:pt x="10283" y="13830"/>
                    <a:pt x="10274" y="13858"/>
                  </a:cubicBezTo>
                  <a:lnTo>
                    <a:pt x="10286" y="13858"/>
                  </a:lnTo>
                  <a:cubicBezTo>
                    <a:pt x="10311" y="13845"/>
                    <a:pt x="10349" y="13845"/>
                    <a:pt x="10374" y="13845"/>
                  </a:cubicBezTo>
                  <a:lnTo>
                    <a:pt x="10337" y="13851"/>
                  </a:lnTo>
                  <a:lnTo>
                    <a:pt x="10337" y="13851"/>
                  </a:lnTo>
                  <a:cubicBezTo>
                    <a:pt x="10333" y="13849"/>
                    <a:pt x="10329" y="13848"/>
                    <a:pt x="10324" y="13848"/>
                  </a:cubicBezTo>
                  <a:cubicBezTo>
                    <a:pt x="10316" y="13848"/>
                    <a:pt x="10307" y="13851"/>
                    <a:pt x="10301" y="13856"/>
                  </a:cubicBezTo>
                  <a:lnTo>
                    <a:pt x="10301" y="13856"/>
                  </a:lnTo>
                  <a:lnTo>
                    <a:pt x="10337" y="13851"/>
                  </a:lnTo>
                  <a:lnTo>
                    <a:pt x="10337" y="13851"/>
                  </a:lnTo>
                  <a:cubicBezTo>
                    <a:pt x="10342" y="13852"/>
                    <a:pt x="10346" y="13855"/>
                    <a:pt x="10349" y="13858"/>
                  </a:cubicBezTo>
                  <a:lnTo>
                    <a:pt x="10462" y="13858"/>
                  </a:lnTo>
                  <a:cubicBezTo>
                    <a:pt x="10450" y="13858"/>
                    <a:pt x="10437" y="13858"/>
                    <a:pt x="10412" y="13845"/>
                  </a:cubicBezTo>
                  <a:cubicBezTo>
                    <a:pt x="10437" y="13845"/>
                    <a:pt x="10450" y="13858"/>
                    <a:pt x="10462" y="13858"/>
                  </a:cubicBezTo>
                  <a:cubicBezTo>
                    <a:pt x="10538" y="13883"/>
                    <a:pt x="10538" y="13921"/>
                    <a:pt x="10538" y="14046"/>
                  </a:cubicBezTo>
                  <a:cubicBezTo>
                    <a:pt x="10462" y="14034"/>
                    <a:pt x="10538" y="13896"/>
                    <a:pt x="10450" y="13870"/>
                  </a:cubicBezTo>
                  <a:lnTo>
                    <a:pt x="10425" y="13870"/>
                  </a:lnTo>
                  <a:cubicBezTo>
                    <a:pt x="10399" y="13883"/>
                    <a:pt x="10425" y="13984"/>
                    <a:pt x="10425" y="14021"/>
                  </a:cubicBezTo>
                  <a:cubicBezTo>
                    <a:pt x="10374" y="14021"/>
                    <a:pt x="10387" y="13958"/>
                    <a:pt x="10374" y="13908"/>
                  </a:cubicBezTo>
                  <a:cubicBezTo>
                    <a:pt x="10374" y="13896"/>
                    <a:pt x="10374" y="13870"/>
                    <a:pt x="10362" y="13870"/>
                  </a:cubicBezTo>
                  <a:lnTo>
                    <a:pt x="10299" y="13870"/>
                  </a:lnTo>
                  <a:cubicBezTo>
                    <a:pt x="10274" y="13908"/>
                    <a:pt x="10299" y="13971"/>
                    <a:pt x="10299" y="14009"/>
                  </a:cubicBezTo>
                  <a:cubicBezTo>
                    <a:pt x="10223" y="13996"/>
                    <a:pt x="10249" y="13883"/>
                    <a:pt x="10236" y="13820"/>
                  </a:cubicBezTo>
                  <a:cubicBezTo>
                    <a:pt x="10245" y="13817"/>
                    <a:pt x="10253" y="13815"/>
                    <a:pt x="10260" y="13815"/>
                  </a:cubicBezTo>
                  <a:close/>
                  <a:moveTo>
                    <a:pt x="6140" y="13865"/>
                  </a:moveTo>
                  <a:cubicBezTo>
                    <a:pt x="6195" y="13865"/>
                    <a:pt x="6256" y="13904"/>
                    <a:pt x="6262" y="13971"/>
                  </a:cubicBezTo>
                  <a:cubicBezTo>
                    <a:pt x="6262" y="14029"/>
                    <a:pt x="6209" y="14061"/>
                    <a:pt x="6158" y="14061"/>
                  </a:cubicBezTo>
                  <a:cubicBezTo>
                    <a:pt x="6109" y="14061"/>
                    <a:pt x="6061" y="14032"/>
                    <a:pt x="6061" y="13971"/>
                  </a:cubicBezTo>
                  <a:lnTo>
                    <a:pt x="6049" y="13958"/>
                  </a:lnTo>
                  <a:cubicBezTo>
                    <a:pt x="6049" y="13894"/>
                    <a:pt x="6092" y="13865"/>
                    <a:pt x="6140" y="13865"/>
                  </a:cubicBezTo>
                  <a:close/>
                  <a:moveTo>
                    <a:pt x="5960" y="13797"/>
                  </a:moveTo>
                  <a:lnTo>
                    <a:pt x="5960" y="13797"/>
                  </a:lnTo>
                  <a:cubicBezTo>
                    <a:pt x="6022" y="13820"/>
                    <a:pt x="6011" y="14012"/>
                    <a:pt x="6011" y="14072"/>
                  </a:cubicBezTo>
                  <a:cubicBezTo>
                    <a:pt x="5952" y="14060"/>
                    <a:pt x="5959" y="13873"/>
                    <a:pt x="5960" y="13797"/>
                  </a:cubicBezTo>
                  <a:close/>
                  <a:moveTo>
                    <a:pt x="10676" y="13858"/>
                  </a:moveTo>
                  <a:lnTo>
                    <a:pt x="10701" y="13883"/>
                  </a:lnTo>
                  <a:cubicBezTo>
                    <a:pt x="10808" y="13883"/>
                    <a:pt x="10848" y="14074"/>
                    <a:pt x="10735" y="14074"/>
                  </a:cubicBezTo>
                  <a:cubicBezTo>
                    <a:pt x="10729" y="14074"/>
                    <a:pt x="10722" y="14073"/>
                    <a:pt x="10714" y="14072"/>
                  </a:cubicBezTo>
                  <a:cubicBezTo>
                    <a:pt x="10588" y="14046"/>
                    <a:pt x="10538" y="13858"/>
                    <a:pt x="10676" y="13858"/>
                  </a:cubicBezTo>
                  <a:close/>
                  <a:moveTo>
                    <a:pt x="4326" y="13808"/>
                  </a:moveTo>
                  <a:cubicBezTo>
                    <a:pt x="4351" y="13808"/>
                    <a:pt x="4364" y="13808"/>
                    <a:pt x="4364" y="13845"/>
                  </a:cubicBezTo>
                  <a:cubicBezTo>
                    <a:pt x="4395" y="13845"/>
                    <a:pt x="4426" y="13821"/>
                    <a:pt x="4458" y="13821"/>
                  </a:cubicBezTo>
                  <a:cubicBezTo>
                    <a:pt x="4477" y="13821"/>
                    <a:pt x="4496" y="13830"/>
                    <a:pt x="4514" y="13858"/>
                  </a:cubicBezTo>
                  <a:cubicBezTo>
                    <a:pt x="4577" y="13921"/>
                    <a:pt x="4527" y="14009"/>
                    <a:pt x="4452" y="14009"/>
                  </a:cubicBezTo>
                  <a:cubicBezTo>
                    <a:pt x="4414" y="14009"/>
                    <a:pt x="4401" y="13984"/>
                    <a:pt x="4376" y="13984"/>
                  </a:cubicBezTo>
                  <a:lnTo>
                    <a:pt x="4376" y="14084"/>
                  </a:lnTo>
                  <a:cubicBezTo>
                    <a:pt x="4313" y="14084"/>
                    <a:pt x="4326" y="13883"/>
                    <a:pt x="4326" y="13808"/>
                  </a:cubicBezTo>
                  <a:close/>
                  <a:moveTo>
                    <a:pt x="6591" y="13884"/>
                  </a:moveTo>
                  <a:cubicBezTo>
                    <a:pt x="6608" y="13884"/>
                    <a:pt x="6629" y="13891"/>
                    <a:pt x="6652" y="13908"/>
                  </a:cubicBezTo>
                  <a:cubicBezTo>
                    <a:pt x="6652" y="13908"/>
                    <a:pt x="6501" y="13933"/>
                    <a:pt x="6614" y="13971"/>
                  </a:cubicBezTo>
                  <a:cubicBezTo>
                    <a:pt x="6748" y="14033"/>
                    <a:pt x="6649" y="14096"/>
                    <a:pt x="6588" y="14096"/>
                  </a:cubicBezTo>
                  <a:cubicBezTo>
                    <a:pt x="6563" y="14096"/>
                    <a:pt x="6544" y="14085"/>
                    <a:pt x="6552" y="14059"/>
                  </a:cubicBezTo>
                  <a:lnTo>
                    <a:pt x="6539" y="14046"/>
                  </a:lnTo>
                  <a:lnTo>
                    <a:pt x="6539" y="14046"/>
                  </a:lnTo>
                  <a:cubicBezTo>
                    <a:pt x="6547" y="14046"/>
                    <a:pt x="6581" y="14060"/>
                    <a:pt x="6605" y="14060"/>
                  </a:cubicBezTo>
                  <a:cubicBezTo>
                    <a:pt x="6621" y="14060"/>
                    <a:pt x="6632" y="14054"/>
                    <a:pt x="6627" y="14034"/>
                  </a:cubicBezTo>
                  <a:cubicBezTo>
                    <a:pt x="6627" y="13984"/>
                    <a:pt x="6589" y="14009"/>
                    <a:pt x="6564" y="13984"/>
                  </a:cubicBezTo>
                  <a:cubicBezTo>
                    <a:pt x="6527" y="13937"/>
                    <a:pt x="6545" y="13884"/>
                    <a:pt x="6591" y="13884"/>
                  </a:cubicBezTo>
                  <a:close/>
                  <a:moveTo>
                    <a:pt x="6392" y="13894"/>
                  </a:moveTo>
                  <a:cubicBezTo>
                    <a:pt x="6395" y="13894"/>
                    <a:pt x="6398" y="13894"/>
                    <a:pt x="6401" y="13896"/>
                  </a:cubicBezTo>
                  <a:cubicBezTo>
                    <a:pt x="6413" y="13908"/>
                    <a:pt x="6426" y="13933"/>
                    <a:pt x="6401" y="13933"/>
                  </a:cubicBezTo>
                  <a:cubicBezTo>
                    <a:pt x="6397" y="13933"/>
                    <a:pt x="6394" y="13932"/>
                    <a:pt x="6391" y="13932"/>
                  </a:cubicBezTo>
                  <a:cubicBezTo>
                    <a:pt x="6329" y="13932"/>
                    <a:pt x="6363" y="14048"/>
                    <a:pt x="6363" y="14084"/>
                  </a:cubicBezTo>
                  <a:lnTo>
                    <a:pt x="6363" y="14097"/>
                  </a:lnTo>
                  <a:cubicBezTo>
                    <a:pt x="6288" y="14097"/>
                    <a:pt x="6313" y="13958"/>
                    <a:pt x="6300" y="13896"/>
                  </a:cubicBezTo>
                  <a:cubicBezTo>
                    <a:pt x="6338" y="13896"/>
                    <a:pt x="6350" y="13908"/>
                    <a:pt x="6338" y="13933"/>
                  </a:cubicBezTo>
                  <a:cubicBezTo>
                    <a:pt x="6338" y="13933"/>
                    <a:pt x="6368" y="13894"/>
                    <a:pt x="6392" y="13894"/>
                  </a:cubicBezTo>
                  <a:close/>
                  <a:moveTo>
                    <a:pt x="10940" y="13820"/>
                  </a:moveTo>
                  <a:lnTo>
                    <a:pt x="10940" y="13820"/>
                  </a:lnTo>
                  <a:cubicBezTo>
                    <a:pt x="11003" y="13833"/>
                    <a:pt x="10990" y="13984"/>
                    <a:pt x="11003" y="14046"/>
                  </a:cubicBezTo>
                  <a:lnTo>
                    <a:pt x="11003" y="14097"/>
                  </a:lnTo>
                  <a:cubicBezTo>
                    <a:pt x="10997" y="14100"/>
                    <a:pt x="10992" y="14101"/>
                    <a:pt x="10989" y="14101"/>
                  </a:cubicBezTo>
                  <a:cubicBezTo>
                    <a:pt x="10978" y="14101"/>
                    <a:pt x="10978" y="14087"/>
                    <a:pt x="10978" y="14059"/>
                  </a:cubicBezTo>
                  <a:lnTo>
                    <a:pt x="10965" y="14059"/>
                  </a:lnTo>
                  <a:cubicBezTo>
                    <a:pt x="10946" y="14059"/>
                    <a:pt x="10928" y="14080"/>
                    <a:pt x="10898" y="14080"/>
                  </a:cubicBezTo>
                  <a:cubicBezTo>
                    <a:pt x="10888" y="14080"/>
                    <a:pt x="10877" y="14078"/>
                    <a:pt x="10865" y="14072"/>
                  </a:cubicBezTo>
                  <a:cubicBezTo>
                    <a:pt x="10840" y="14059"/>
                    <a:pt x="10814" y="14021"/>
                    <a:pt x="10802" y="13984"/>
                  </a:cubicBezTo>
                  <a:cubicBezTo>
                    <a:pt x="10802" y="13920"/>
                    <a:pt x="10821" y="13901"/>
                    <a:pt x="10847" y="13901"/>
                  </a:cubicBezTo>
                  <a:cubicBezTo>
                    <a:pt x="10878" y="13901"/>
                    <a:pt x="10919" y="13927"/>
                    <a:pt x="10953" y="13933"/>
                  </a:cubicBezTo>
                  <a:lnTo>
                    <a:pt x="10940" y="13820"/>
                  </a:lnTo>
                  <a:close/>
                  <a:moveTo>
                    <a:pt x="6702" y="13896"/>
                  </a:moveTo>
                  <a:lnTo>
                    <a:pt x="6702" y="13896"/>
                  </a:lnTo>
                  <a:cubicBezTo>
                    <a:pt x="6791" y="13921"/>
                    <a:pt x="6765" y="14046"/>
                    <a:pt x="6765" y="14109"/>
                  </a:cubicBezTo>
                  <a:lnTo>
                    <a:pt x="6765" y="14097"/>
                  </a:lnTo>
                  <a:cubicBezTo>
                    <a:pt x="6690" y="14097"/>
                    <a:pt x="6715" y="13958"/>
                    <a:pt x="6702" y="13896"/>
                  </a:cubicBezTo>
                  <a:close/>
                  <a:moveTo>
                    <a:pt x="6848" y="13880"/>
                  </a:moveTo>
                  <a:cubicBezTo>
                    <a:pt x="6853" y="13880"/>
                    <a:pt x="6859" y="13881"/>
                    <a:pt x="6866" y="13883"/>
                  </a:cubicBezTo>
                  <a:cubicBezTo>
                    <a:pt x="6857" y="13920"/>
                    <a:pt x="6861" y="13943"/>
                    <a:pt x="6889" y="13943"/>
                  </a:cubicBezTo>
                  <a:cubicBezTo>
                    <a:pt x="6899" y="13943"/>
                    <a:pt x="6912" y="13940"/>
                    <a:pt x="6929" y="13933"/>
                  </a:cubicBezTo>
                  <a:lnTo>
                    <a:pt x="6929" y="13946"/>
                  </a:lnTo>
                  <a:cubicBezTo>
                    <a:pt x="6765" y="13946"/>
                    <a:pt x="6929" y="14097"/>
                    <a:pt x="6929" y="14122"/>
                  </a:cubicBezTo>
                  <a:cubicBezTo>
                    <a:pt x="6915" y="14126"/>
                    <a:pt x="6904" y="14128"/>
                    <a:pt x="6894" y="14128"/>
                  </a:cubicBezTo>
                  <a:cubicBezTo>
                    <a:pt x="6844" y="14128"/>
                    <a:pt x="6849" y="14076"/>
                    <a:pt x="6828" y="14034"/>
                  </a:cubicBezTo>
                  <a:lnTo>
                    <a:pt x="6828" y="13958"/>
                  </a:lnTo>
                  <a:lnTo>
                    <a:pt x="6803" y="13958"/>
                  </a:lnTo>
                  <a:cubicBezTo>
                    <a:pt x="6803" y="13936"/>
                    <a:pt x="6803" y="13931"/>
                    <a:pt x="6809" y="13931"/>
                  </a:cubicBezTo>
                  <a:cubicBezTo>
                    <a:pt x="6812" y="13931"/>
                    <a:pt x="6818" y="13933"/>
                    <a:pt x="6828" y="13933"/>
                  </a:cubicBezTo>
                  <a:cubicBezTo>
                    <a:pt x="6818" y="13902"/>
                    <a:pt x="6825" y="13880"/>
                    <a:pt x="6848" y="13880"/>
                  </a:cubicBezTo>
                  <a:close/>
                  <a:moveTo>
                    <a:pt x="7115" y="13923"/>
                  </a:moveTo>
                  <a:cubicBezTo>
                    <a:pt x="7202" y="13923"/>
                    <a:pt x="7197" y="14062"/>
                    <a:pt x="7218" y="14134"/>
                  </a:cubicBezTo>
                  <a:cubicBezTo>
                    <a:pt x="7168" y="14134"/>
                    <a:pt x="7180" y="14097"/>
                    <a:pt x="7168" y="14097"/>
                  </a:cubicBezTo>
                  <a:cubicBezTo>
                    <a:pt x="7157" y="14121"/>
                    <a:pt x="7141" y="14130"/>
                    <a:pt x="7125" y="14130"/>
                  </a:cubicBezTo>
                  <a:cubicBezTo>
                    <a:pt x="7069" y="14130"/>
                    <a:pt x="7009" y="14019"/>
                    <a:pt x="7135" y="14019"/>
                  </a:cubicBezTo>
                  <a:cubicBezTo>
                    <a:pt x="7145" y="14019"/>
                    <a:pt x="7156" y="14020"/>
                    <a:pt x="7168" y="14021"/>
                  </a:cubicBezTo>
                  <a:lnTo>
                    <a:pt x="7168" y="14009"/>
                  </a:lnTo>
                  <a:cubicBezTo>
                    <a:pt x="7168" y="13965"/>
                    <a:pt x="7143" y="13958"/>
                    <a:pt x="7114" y="13958"/>
                  </a:cubicBezTo>
                  <a:cubicBezTo>
                    <a:pt x="7103" y="13958"/>
                    <a:pt x="7091" y="13959"/>
                    <a:pt x="7080" y="13959"/>
                  </a:cubicBezTo>
                  <a:cubicBezTo>
                    <a:pt x="7064" y="13959"/>
                    <a:pt x="7050" y="13957"/>
                    <a:pt x="7042" y="13946"/>
                  </a:cubicBezTo>
                  <a:cubicBezTo>
                    <a:pt x="7072" y="13930"/>
                    <a:pt x="7096" y="13923"/>
                    <a:pt x="7115" y="13923"/>
                  </a:cubicBezTo>
                  <a:close/>
                  <a:moveTo>
                    <a:pt x="11129" y="13933"/>
                  </a:moveTo>
                  <a:cubicBezTo>
                    <a:pt x="11133" y="13933"/>
                    <a:pt x="11137" y="13933"/>
                    <a:pt x="11141" y="13933"/>
                  </a:cubicBezTo>
                  <a:lnTo>
                    <a:pt x="11167" y="13946"/>
                  </a:lnTo>
                  <a:cubicBezTo>
                    <a:pt x="11289" y="13946"/>
                    <a:pt x="11328" y="14148"/>
                    <a:pt x="11203" y="14148"/>
                  </a:cubicBezTo>
                  <a:cubicBezTo>
                    <a:pt x="11199" y="14148"/>
                    <a:pt x="11196" y="14147"/>
                    <a:pt x="11192" y="14147"/>
                  </a:cubicBezTo>
                  <a:cubicBezTo>
                    <a:pt x="11058" y="14111"/>
                    <a:pt x="11006" y="13933"/>
                    <a:pt x="11129" y="13933"/>
                  </a:cubicBezTo>
                  <a:close/>
                  <a:moveTo>
                    <a:pt x="7272" y="13941"/>
                  </a:moveTo>
                  <a:cubicBezTo>
                    <a:pt x="7286" y="13941"/>
                    <a:pt x="7294" y="13955"/>
                    <a:pt x="7294" y="13984"/>
                  </a:cubicBezTo>
                  <a:lnTo>
                    <a:pt x="7394" y="13971"/>
                  </a:lnTo>
                  <a:cubicBezTo>
                    <a:pt x="7394" y="13984"/>
                    <a:pt x="7407" y="13996"/>
                    <a:pt x="7419" y="13996"/>
                  </a:cubicBezTo>
                  <a:cubicBezTo>
                    <a:pt x="7432" y="13971"/>
                    <a:pt x="7457" y="13958"/>
                    <a:pt x="7482" y="13958"/>
                  </a:cubicBezTo>
                  <a:cubicBezTo>
                    <a:pt x="7583" y="13958"/>
                    <a:pt x="7570" y="14097"/>
                    <a:pt x="7570" y="14160"/>
                  </a:cubicBezTo>
                  <a:cubicBezTo>
                    <a:pt x="7495" y="14160"/>
                    <a:pt x="7583" y="14021"/>
                    <a:pt x="7507" y="14009"/>
                  </a:cubicBezTo>
                  <a:lnTo>
                    <a:pt x="7482" y="13996"/>
                  </a:lnTo>
                  <a:cubicBezTo>
                    <a:pt x="7475" y="13994"/>
                    <a:pt x="7469" y="13993"/>
                    <a:pt x="7463" y="13993"/>
                  </a:cubicBezTo>
                  <a:cubicBezTo>
                    <a:pt x="7400" y="13993"/>
                    <a:pt x="7433" y="14113"/>
                    <a:pt x="7444" y="14160"/>
                  </a:cubicBezTo>
                  <a:cubicBezTo>
                    <a:pt x="7356" y="14160"/>
                    <a:pt x="7444" y="13984"/>
                    <a:pt x="7344" y="13984"/>
                  </a:cubicBezTo>
                  <a:cubicBezTo>
                    <a:pt x="7256" y="13984"/>
                    <a:pt x="7306" y="14109"/>
                    <a:pt x="7306" y="14134"/>
                  </a:cubicBezTo>
                  <a:cubicBezTo>
                    <a:pt x="7231" y="14134"/>
                    <a:pt x="7268" y="14009"/>
                    <a:pt x="7256" y="13946"/>
                  </a:cubicBezTo>
                  <a:cubicBezTo>
                    <a:pt x="7262" y="13943"/>
                    <a:pt x="7268" y="13941"/>
                    <a:pt x="7272" y="13941"/>
                  </a:cubicBezTo>
                  <a:close/>
                  <a:moveTo>
                    <a:pt x="7684" y="13982"/>
                  </a:moveTo>
                  <a:cubicBezTo>
                    <a:pt x="7737" y="13982"/>
                    <a:pt x="7796" y="14036"/>
                    <a:pt x="7796" y="14097"/>
                  </a:cubicBezTo>
                  <a:lnTo>
                    <a:pt x="7646" y="14084"/>
                  </a:lnTo>
                  <a:lnTo>
                    <a:pt x="7646" y="14084"/>
                  </a:lnTo>
                  <a:cubicBezTo>
                    <a:pt x="7658" y="14185"/>
                    <a:pt x="7771" y="14122"/>
                    <a:pt x="7784" y="14172"/>
                  </a:cubicBezTo>
                  <a:cubicBezTo>
                    <a:pt x="7773" y="14179"/>
                    <a:pt x="7759" y="14182"/>
                    <a:pt x="7743" y="14182"/>
                  </a:cubicBezTo>
                  <a:cubicBezTo>
                    <a:pt x="7674" y="14182"/>
                    <a:pt x="7581" y="14116"/>
                    <a:pt x="7633" y="14034"/>
                  </a:cubicBezTo>
                  <a:lnTo>
                    <a:pt x="7620" y="14021"/>
                  </a:lnTo>
                  <a:cubicBezTo>
                    <a:pt x="7636" y="13994"/>
                    <a:pt x="7660" y="13982"/>
                    <a:pt x="7684" y="13982"/>
                  </a:cubicBezTo>
                  <a:close/>
                  <a:moveTo>
                    <a:pt x="8585" y="14171"/>
                  </a:moveTo>
                  <a:lnTo>
                    <a:pt x="8585" y="14171"/>
                  </a:lnTo>
                  <a:cubicBezTo>
                    <a:pt x="8585" y="14180"/>
                    <a:pt x="8585" y="14189"/>
                    <a:pt x="8586" y="14197"/>
                  </a:cubicBezTo>
                  <a:lnTo>
                    <a:pt x="8586" y="14197"/>
                  </a:lnTo>
                  <a:cubicBezTo>
                    <a:pt x="8587" y="14188"/>
                    <a:pt x="8586" y="14180"/>
                    <a:pt x="8585" y="14171"/>
                  </a:cubicBezTo>
                  <a:close/>
                  <a:moveTo>
                    <a:pt x="11498" y="13999"/>
                  </a:moveTo>
                  <a:cubicBezTo>
                    <a:pt x="11527" y="13999"/>
                    <a:pt x="11549" y="14012"/>
                    <a:pt x="11544" y="14046"/>
                  </a:cubicBezTo>
                  <a:cubicBezTo>
                    <a:pt x="11526" y="14036"/>
                    <a:pt x="11509" y="14031"/>
                    <a:pt x="11494" y="14031"/>
                  </a:cubicBezTo>
                  <a:cubicBezTo>
                    <a:pt x="11453" y="14031"/>
                    <a:pt x="11425" y="14064"/>
                    <a:pt x="11443" y="14109"/>
                  </a:cubicBezTo>
                  <a:cubicBezTo>
                    <a:pt x="11456" y="14172"/>
                    <a:pt x="11544" y="14134"/>
                    <a:pt x="11569" y="14197"/>
                  </a:cubicBezTo>
                  <a:lnTo>
                    <a:pt x="11506" y="14197"/>
                  </a:lnTo>
                  <a:cubicBezTo>
                    <a:pt x="11431" y="14160"/>
                    <a:pt x="11343" y="14097"/>
                    <a:pt x="11380" y="14021"/>
                  </a:cubicBezTo>
                  <a:lnTo>
                    <a:pt x="11380" y="14021"/>
                  </a:lnTo>
                  <a:lnTo>
                    <a:pt x="11405" y="14046"/>
                  </a:lnTo>
                  <a:cubicBezTo>
                    <a:pt x="11419" y="14019"/>
                    <a:pt x="11463" y="13999"/>
                    <a:pt x="11498" y="13999"/>
                  </a:cubicBezTo>
                  <a:close/>
                  <a:moveTo>
                    <a:pt x="7862" y="13955"/>
                  </a:moveTo>
                  <a:cubicBezTo>
                    <a:pt x="7868" y="13955"/>
                    <a:pt x="7876" y="13956"/>
                    <a:pt x="7885" y="13958"/>
                  </a:cubicBezTo>
                  <a:cubicBezTo>
                    <a:pt x="7885" y="14009"/>
                    <a:pt x="7897" y="14012"/>
                    <a:pt x="7911" y="14012"/>
                  </a:cubicBezTo>
                  <a:cubicBezTo>
                    <a:pt x="7913" y="14012"/>
                    <a:pt x="7915" y="14012"/>
                    <a:pt x="7917" y="14012"/>
                  </a:cubicBezTo>
                  <a:cubicBezTo>
                    <a:pt x="7930" y="14012"/>
                    <a:pt x="7942" y="14014"/>
                    <a:pt x="7947" y="14046"/>
                  </a:cubicBezTo>
                  <a:cubicBezTo>
                    <a:pt x="7936" y="14045"/>
                    <a:pt x="7926" y="14044"/>
                    <a:pt x="7917" y="14044"/>
                  </a:cubicBezTo>
                  <a:cubicBezTo>
                    <a:pt x="7806" y="14044"/>
                    <a:pt x="7947" y="14186"/>
                    <a:pt x="7947" y="14197"/>
                  </a:cubicBezTo>
                  <a:cubicBezTo>
                    <a:pt x="7938" y="14201"/>
                    <a:pt x="7929" y="14203"/>
                    <a:pt x="7922" y="14203"/>
                  </a:cubicBezTo>
                  <a:cubicBezTo>
                    <a:pt x="7884" y="14203"/>
                    <a:pt x="7881" y="14152"/>
                    <a:pt x="7859" y="14109"/>
                  </a:cubicBezTo>
                  <a:lnTo>
                    <a:pt x="7847" y="14109"/>
                  </a:lnTo>
                  <a:lnTo>
                    <a:pt x="7847" y="14034"/>
                  </a:lnTo>
                  <a:lnTo>
                    <a:pt x="7822" y="14034"/>
                  </a:lnTo>
                  <a:cubicBezTo>
                    <a:pt x="7822" y="14011"/>
                    <a:pt x="7822" y="14007"/>
                    <a:pt x="7827" y="14007"/>
                  </a:cubicBezTo>
                  <a:cubicBezTo>
                    <a:pt x="7831" y="14007"/>
                    <a:pt x="7837" y="14009"/>
                    <a:pt x="7847" y="14009"/>
                  </a:cubicBezTo>
                  <a:cubicBezTo>
                    <a:pt x="7836" y="13978"/>
                    <a:pt x="7835" y="13955"/>
                    <a:pt x="7862" y="13955"/>
                  </a:cubicBezTo>
                  <a:close/>
                  <a:moveTo>
                    <a:pt x="11638" y="14010"/>
                  </a:moveTo>
                  <a:cubicBezTo>
                    <a:pt x="11687" y="14010"/>
                    <a:pt x="11750" y="14058"/>
                    <a:pt x="11758" y="14122"/>
                  </a:cubicBezTo>
                  <a:lnTo>
                    <a:pt x="11783" y="14147"/>
                  </a:lnTo>
                  <a:cubicBezTo>
                    <a:pt x="11788" y="14203"/>
                    <a:pt x="11756" y="14226"/>
                    <a:pt x="11716" y="14226"/>
                  </a:cubicBezTo>
                  <a:cubicBezTo>
                    <a:pt x="11657" y="14226"/>
                    <a:pt x="11582" y="14177"/>
                    <a:pt x="11582" y="14109"/>
                  </a:cubicBezTo>
                  <a:cubicBezTo>
                    <a:pt x="11571" y="14038"/>
                    <a:pt x="11600" y="14010"/>
                    <a:pt x="11638" y="14010"/>
                  </a:cubicBezTo>
                  <a:close/>
                  <a:moveTo>
                    <a:pt x="3980" y="14188"/>
                  </a:moveTo>
                  <a:cubicBezTo>
                    <a:pt x="3988" y="14188"/>
                    <a:pt x="3995" y="14193"/>
                    <a:pt x="3999" y="14210"/>
                  </a:cubicBezTo>
                  <a:cubicBezTo>
                    <a:pt x="3999" y="14227"/>
                    <a:pt x="3993" y="14232"/>
                    <a:pt x="3986" y="14232"/>
                  </a:cubicBezTo>
                  <a:cubicBezTo>
                    <a:pt x="3972" y="14232"/>
                    <a:pt x="3953" y="14210"/>
                    <a:pt x="3961" y="14210"/>
                  </a:cubicBezTo>
                  <a:lnTo>
                    <a:pt x="3949" y="14210"/>
                  </a:lnTo>
                  <a:cubicBezTo>
                    <a:pt x="3949" y="14210"/>
                    <a:pt x="3965" y="14188"/>
                    <a:pt x="3980" y="14188"/>
                  </a:cubicBezTo>
                  <a:close/>
                  <a:moveTo>
                    <a:pt x="8260" y="14040"/>
                  </a:moveTo>
                  <a:cubicBezTo>
                    <a:pt x="8292" y="14040"/>
                    <a:pt x="8318" y="14055"/>
                    <a:pt x="8312" y="14084"/>
                  </a:cubicBezTo>
                  <a:lnTo>
                    <a:pt x="8274" y="14072"/>
                  </a:lnTo>
                  <a:cubicBezTo>
                    <a:pt x="8269" y="14071"/>
                    <a:pt x="8264" y="14070"/>
                    <a:pt x="8259" y="14070"/>
                  </a:cubicBezTo>
                  <a:cubicBezTo>
                    <a:pt x="8207" y="14070"/>
                    <a:pt x="8189" y="14126"/>
                    <a:pt x="8211" y="14172"/>
                  </a:cubicBezTo>
                  <a:cubicBezTo>
                    <a:pt x="8230" y="14204"/>
                    <a:pt x="8255" y="14204"/>
                    <a:pt x="8279" y="14204"/>
                  </a:cubicBezTo>
                  <a:cubicBezTo>
                    <a:pt x="8303" y="14204"/>
                    <a:pt x="8325" y="14204"/>
                    <a:pt x="8337" y="14235"/>
                  </a:cubicBezTo>
                  <a:cubicBezTo>
                    <a:pt x="8326" y="14239"/>
                    <a:pt x="8314" y="14241"/>
                    <a:pt x="8301" y="14241"/>
                  </a:cubicBezTo>
                  <a:cubicBezTo>
                    <a:pt x="8230" y="14241"/>
                    <a:pt x="8150" y="14184"/>
                    <a:pt x="8161" y="14109"/>
                  </a:cubicBezTo>
                  <a:cubicBezTo>
                    <a:pt x="8175" y="14062"/>
                    <a:pt x="8222" y="14040"/>
                    <a:pt x="8260" y="14040"/>
                  </a:cubicBezTo>
                  <a:close/>
                  <a:moveTo>
                    <a:pt x="11783" y="14034"/>
                  </a:moveTo>
                  <a:cubicBezTo>
                    <a:pt x="11820" y="14034"/>
                    <a:pt x="11833" y="14046"/>
                    <a:pt x="11820" y="14072"/>
                  </a:cubicBezTo>
                  <a:cubicBezTo>
                    <a:pt x="11839" y="14072"/>
                    <a:pt x="11865" y="14050"/>
                    <a:pt x="11893" y="14050"/>
                  </a:cubicBezTo>
                  <a:cubicBezTo>
                    <a:pt x="11902" y="14050"/>
                    <a:pt x="11912" y="14053"/>
                    <a:pt x="11921" y="14059"/>
                  </a:cubicBezTo>
                  <a:cubicBezTo>
                    <a:pt x="11971" y="14097"/>
                    <a:pt x="11971" y="14197"/>
                    <a:pt x="11984" y="14248"/>
                  </a:cubicBezTo>
                  <a:cubicBezTo>
                    <a:pt x="11896" y="14235"/>
                    <a:pt x="11984" y="14097"/>
                    <a:pt x="11883" y="14072"/>
                  </a:cubicBezTo>
                  <a:cubicBezTo>
                    <a:pt x="11879" y="14071"/>
                    <a:pt x="11875" y="14071"/>
                    <a:pt x="11871" y="14071"/>
                  </a:cubicBezTo>
                  <a:cubicBezTo>
                    <a:pt x="11788" y="14071"/>
                    <a:pt x="11846" y="14198"/>
                    <a:pt x="11846" y="14223"/>
                  </a:cubicBezTo>
                  <a:lnTo>
                    <a:pt x="11846" y="14235"/>
                  </a:lnTo>
                  <a:cubicBezTo>
                    <a:pt x="11770" y="14223"/>
                    <a:pt x="11795" y="14097"/>
                    <a:pt x="11783" y="14034"/>
                  </a:cubicBezTo>
                  <a:close/>
                  <a:moveTo>
                    <a:pt x="8048" y="14160"/>
                  </a:moveTo>
                  <a:lnTo>
                    <a:pt x="8073" y="14172"/>
                  </a:lnTo>
                  <a:cubicBezTo>
                    <a:pt x="8061" y="14223"/>
                    <a:pt x="8061" y="14260"/>
                    <a:pt x="8010" y="14260"/>
                  </a:cubicBezTo>
                  <a:cubicBezTo>
                    <a:pt x="8010" y="14197"/>
                    <a:pt x="7973" y="14160"/>
                    <a:pt x="8048" y="14160"/>
                  </a:cubicBezTo>
                  <a:close/>
                  <a:moveTo>
                    <a:pt x="12063" y="14076"/>
                  </a:moveTo>
                  <a:cubicBezTo>
                    <a:pt x="12094" y="14076"/>
                    <a:pt x="12129" y="14096"/>
                    <a:pt x="12122" y="14122"/>
                  </a:cubicBezTo>
                  <a:cubicBezTo>
                    <a:pt x="12089" y="14099"/>
                    <a:pt x="12071" y="14090"/>
                    <a:pt x="12062" y="14090"/>
                  </a:cubicBezTo>
                  <a:cubicBezTo>
                    <a:pt x="12029" y="14090"/>
                    <a:pt x="12130" y="14212"/>
                    <a:pt x="12135" y="14212"/>
                  </a:cubicBezTo>
                  <a:cubicBezTo>
                    <a:pt x="12135" y="14212"/>
                    <a:pt x="12135" y="14212"/>
                    <a:pt x="12135" y="14212"/>
                  </a:cubicBezTo>
                  <a:lnTo>
                    <a:pt x="12135" y="14212"/>
                  </a:lnTo>
                  <a:cubicBezTo>
                    <a:pt x="12146" y="14257"/>
                    <a:pt x="12120" y="14273"/>
                    <a:pt x="12091" y="14273"/>
                  </a:cubicBezTo>
                  <a:cubicBezTo>
                    <a:pt x="12056" y="14273"/>
                    <a:pt x="12015" y="14250"/>
                    <a:pt x="12022" y="14223"/>
                  </a:cubicBezTo>
                  <a:lnTo>
                    <a:pt x="12022" y="14223"/>
                  </a:lnTo>
                  <a:lnTo>
                    <a:pt x="12072" y="14248"/>
                  </a:lnTo>
                  <a:cubicBezTo>
                    <a:pt x="12078" y="14248"/>
                    <a:pt x="12083" y="14249"/>
                    <a:pt x="12088" y="14249"/>
                  </a:cubicBezTo>
                  <a:cubicBezTo>
                    <a:pt x="12168" y="14249"/>
                    <a:pt x="12022" y="14146"/>
                    <a:pt x="12022" y="14134"/>
                  </a:cubicBezTo>
                  <a:cubicBezTo>
                    <a:pt x="12010" y="14092"/>
                    <a:pt x="12035" y="14076"/>
                    <a:pt x="12063" y="14076"/>
                  </a:cubicBezTo>
                  <a:close/>
                  <a:moveTo>
                    <a:pt x="8450" y="14059"/>
                  </a:moveTo>
                  <a:lnTo>
                    <a:pt x="8476" y="14072"/>
                  </a:lnTo>
                  <a:cubicBezTo>
                    <a:pt x="8536" y="14072"/>
                    <a:pt x="8576" y="14121"/>
                    <a:pt x="8585" y="14171"/>
                  </a:cubicBezTo>
                  <a:lnTo>
                    <a:pt x="8585" y="14171"/>
                  </a:lnTo>
                  <a:cubicBezTo>
                    <a:pt x="8584" y="14136"/>
                    <a:pt x="8589" y="14098"/>
                    <a:pt x="8589" y="14072"/>
                  </a:cubicBezTo>
                  <a:cubicBezTo>
                    <a:pt x="8595" y="14068"/>
                    <a:pt x="8600" y="14067"/>
                    <a:pt x="8605" y="14067"/>
                  </a:cubicBezTo>
                  <a:cubicBezTo>
                    <a:pt x="8619" y="14067"/>
                    <a:pt x="8626" y="14081"/>
                    <a:pt x="8626" y="14109"/>
                  </a:cubicBezTo>
                  <a:cubicBezTo>
                    <a:pt x="8653" y="14109"/>
                    <a:pt x="8686" y="14089"/>
                    <a:pt x="8713" y="14089"/>
                  </a:cubicBezTo>
                  <a:cubicBezTo>
                    <a:pt x="8738" y="14089"/>
                    <a:pt x="8759" y="14106"/>
                    <a:pt x="8765" y="14172"/>
                  </a:cubicBezTo>
                  <a:lnTo>
                    <a:pt x="8777" y="14285"/>
                  </a:lnTo>
                  <a:cubicBezTo>
                    <a:pt x="8702" y="14260"/>
                    <a:pt x="8790" y="14134"/>
                    <a:pt x="8702" y="14109"/>
                  </a:cubicBezTo>
                  <a:lnTo>
                    <a:pt x="8689" y="14109"/>
                  </a:lnTo>
                  <a:cubicBezTo>
                    <a:pt x="8681" y="14107"/>
                    <a:pt x="8675" y="14106"/>
                    <a:pt x="8669" y="14106"/>
                  </a:cubicBezTo>
                  <a:cubicBezTo>
                    <a:pt x="8608" y="14106"/>
                    <a:pt x="8639" y="14214"/>
                    <a:pt x="8639" y="14260"/>
                  </a:cubicBezTo>
                  <a:cubicBezTo>
                    <a:pt x="8604" y="14260"/>
                    <a:pt x="8590" y="14233"/>
                    <a:pt x="8586" y="14197"/>
                  </a:cubicBezTo>
                  <a:lnTo>
                    <a:pt x="8586" y="14197"/>
                  </a:lnTo>
                  <a:cubicBezTo>
                    <a:pt x="8584" y="14238"/>
                    <a:pt x="8558" y="14273"/>
                    <a:pt x="8501" y="14273"/>
                  </a:cubicBezTo>
                  <a:cubicBezTo>
                    <a:pt x="8497" y="14273"/>
                    <a:pt x="8492" y="14273"/>
                    <a:pt x="8488" y="14273"/>
                  </a:cubicBezTo>
                  <a:cubicBezTo>
                    <a:pt x="8350" y="14260"/>
                    <a:pt x="8312" y="14059"/>
                    <a:pt x="8450" y="14059"/>
                  </a:cubicBezTo>
                  <a:close/>
                  <a:moveTo>
                    <a:pt x="8890" y="14108"/>
                  </a:moveTo>
                  <a:cubicBezTo>
                    <a:pt x="8918" y="14108"/>
                    <a:pt x="8947" y="14123"/>
                    <a:pt x="8941" y="14147"/>
                  </a:cubicBezTo>
                  <a:cubicBezTo>
                    <a:pt x="8909" y="14128"/>
                    <a:pt x="8891" y="14120"/>
                    <a:pt x="8882" y="14120"/>
                  </a:cubicBezTo>
                  <a:cubicBezTo>
                    <a:pt x="8845" y="14120"/>
                    <a:pt x="8947" y="14237"/>
                    <a:pt x="8954" y="14237"/>
                  </a:cubicBezTo>
                  <a:cubicBezTo>
                    <a:pt x="8954" y="14237"/>
                    <a:pt x="8954" y="14237"/>
                    <a:pt x="8954" y="14237"/>
                  </a:cubicBezTo>
                  <a:lnTo>
                    <a:pt x="8954" y="14237"/>
                  </a:lnTo>
                  <a:cubicBezTo>
                    <a:pt x="8972" y="14286"/>
                    <a:pt x="8940" y="14304"/>
                    <a:pt x="8906" y="14304"/>
                  </a:cubicBezTo>
                  <a:cubicBezTo>
                    <a:pt x="8872" y="14304"/>
                    <a:pt x="8834" y="14285"/>
                    <a:pt x="8840" y="14260"/>
                  </a:cubicBezTo>
                  <a:lnTo>
                    <a:pt x="8840" y="14260"/>
                  </a:lnTo>
                  <a:lnTo>
                    <a:pt x="8891" y="14273"/>
                  </a:lnTo>
                  <a:cubicBezTo>
                    <a:pt x="8896" y="14273"/>
                    <a:pt x="8902" y="14274"/>
                    <a:pt x="8906" y="14274"/>
                  </a:cubicBezTo>
                  <a:cubicBezTo>
                    <a:pt x="8987" y="14274"/>
                    <a:pt x="8840" y="14172"/>
                    <a:pt x="8840" y="14172"/>
                  </a:cubicBezTo>
                  <a:cubicBezTo>
                    <a:pt x="8827" y="14126"/>
                    <a:pt x="8859" y="14108"/>
                    <a:pt x="8890" y="14108"/>
                  </a:cubicBezTo>
                  <a:close/>
                  <a:moveTo>
                    <a:pt x="9064" y="14107"/>
                  </a:moveTo>
                  <a:cubicBezTo>
                    <a:pt x="9124" y="14107"/>
                    <a:pt x="9177" y="14173"/>
                    <a:pt x="9167" y="14223"/>
                  </a:cubicBezTo>
                  <a:lnTo>
                    <a:pt x="9029" y="14210"/>
                  </a:lnTo>
                  <a:lnTo>
                    <a:pt x="9029" y="14210"/>
                  </a:lnTo>
                  <a:cubicBezTo>
                    <a:pt x="9029" y="14311"/>
                    <a:pt x="9142" y="14248"/>
                    <a:pt x="9167" y="14298"/>
                  </a:cubicBezTo>
                  <a:cubicBezTo>
                    <a:pt x="9155" y="14304"/>
                    <a:pt x="9142" y="14307"/>
                    <a:pt x="9131" y="14307"/>
                  </a:cubicBezTo>
                  <a:cubicBezTo>
                    <a:pt x="9120" y="14307"/>
                    <a:pt x="9111" y="14304"/>
                    <a:pt x="9104" y="14298"/>
                  </a:cubicBezTo>
                  <a:cubicBezTo>
                    <a:pt x="9101" y="14299"/>
                    <a:pt x="9098" y="14299"/>
                    <a:pt x="9094" y="14299"/>
                  </a:cubicBezTo>
                  <a:cubicBezTo>
                    <a:pt x="9033" y="14299"/>
                    <a:pt x="8958" y="14194"/>
                    <a:pt x="9041" y="14134"/>
                  </a:cubicBezTo>
                  <a:lnTo>
                    <a:pt x="9016" y="14122"/>
                  </a:lnTo>
                  <a:cubicBezTo>
                    <a:pt x="9032" y="14111"/>
                    <a:pt x="9048" y="14107"/>
                    <a:pt x="9064" y="14107"/>
                  </a:cubicBezTo>
                  <a:close/>
                  <a:moveTo>
                    <a:pt x="12240" y="14111"/>
                  </a:moveTo>
                  <a:cubicBezTo>
                    <a:pt x="12289" y="14111"/>
                    <a:pt x="12340" y="14161"/>
                    <a:pt x="12349" y="14210"/>
                  </a:cubicBezTo>
                  <a:cubicBezTo>
                    <a:pt x="12349" y="14223"/>
                    <a:pt x="12336" y="14227"/>
                    <a:pt x="12318" y="14227"/>
                  </a:cubicBezTo>
                  <a:cubicBezTo>
                    <a:pt x="12283" y="14227"/>
                    <a:pt x="12227" y="14210"/>
                    <a:pt x="12210" y="14210"/>
                  </a:cubicBezTo>
                  <a:cubicBezTo>
                    <a:pt x="12223" y="14298"/>
                    <a:pt x="12336" y="14248"/>
                    <a:pt x="12349" y="14298"/>
                  </a:cubicBezTo>
                  <a:lnTo>
                    <a:pt x="12349" y="14311"/>
                  </a:lnTo>
                  <a:cubicBezTo>
                    <a:pt x="12343" y="14311"/>
                    <a:pt x="12337" y="14312"/>
                    <a:pt x="12331" y="14312"/>
                  </a:cubicBezTo>
                  <a:cubicBezTo>
                    <a:pt x="12254" y="14312"/>
                    <a:pt x="12138" y="14241"/>
                    <a:pt x="12173" y="14160"/>
                  </a:cubicBezTo>
                  <a:cubicBezTo>
                    <a:pt x="12190" y="14125"/>
                    <a:pt x="12215" y="14111"/>
                    <a:pt x="12240" y="14111"/>
                  </a:cubicBezTo>
                  <a:close/>
                  <a:moveTo>
                    <a:pt x="11031" y="14294"/>
                  </a:moveTo>
                  <a:cubicBezTo>
                    <a:pt x="11037" y="14294"/>
                    <a:pt x="11041" y="14298"/>
                    <a:pt x="11041" y="14311"/>
                  </a:cubicBezTo>
                  <a:cubicBezTo>
                    <a:pt x="11046" y="14331"/>
                    <a:pt x="11041" y="14337"/>
                    <a:pt x="11034" y="14337"/>
                  </a:cubicBezTo>
                  <a:cubicBezTo>
                    <a:pt x="11023" y="14337"/>
                    <a:pt x="11008" y="14323"/>
                    <a:pt x="11016" y="14323"/>
                  </a:cubicBezTo>
                  <a:lnTo>
                    <a:pt x="11003" y="14311"/>
                  </a:lnTo>
                  <a:cubicBezTo>
                    <a:pt x="11003" y="14311"/>
                    <a:pt x="11020" y="14294"/>
                    <a:pt x="11031" y="14294"/>
                  </a:cubicBezTo>
                  <a:close/>
                  <a:moveTo>
                    <a:pt x="9308" y="14139"/>
                  </a:moveTo>
                  <a:cubicBezTo>
                    <a:pt x="9338" y="14139"/>
                    <a:pt x="9361" y="14153"/>
                    <a:pt x="9356" y="14185"/>
                  </a:cubicBezTo>
                  <a:cubicBezTo>
                    <a:pt x="9338" y="14174"/>
                    <a:pt x="9321" y="14170"/>
                    <a:pt x="9306" y="14170"/>
                  </a:cubicBezTo>
                  <a:cubicBezTo>
                    <a:pt x="9265" y="14170"/>
                    <a:pt x="9237" y="14202"/>
                    <a:pt x="9255" y="14248"/>
                  </a:cubicBezTo>
                  <a:cubicBezTo>
                    <a:pt x="9268" y="14311"/>
                    <a:pt x="9356" y="14273"/>
                    <a:pt x="9381" y="14323"/>
                  </a:cubicBezTo>
                  <a:cubicBezTo>
                    <a:pt x="9364" y="14334"/>
                    <a:pt x="9346" y="14339"/>
                    <a:pt x="9327" y="14339"/>
                  </a:cubicBezTo>
                  <a:cubicBezTo>
                    <a:pt x="9262" y="14339"/>
                    <a:pt x="9198" y="14278"/>
                    <a:pt x="9217" y="14210"/>
                  </a:cubicBezTo>
                  <a:lnTo>
                    <a:pt x="9205" y="14210"/>
                  </a:lnTo>
                  <a:cubicBezTo>
                    <a:pt x="9212" y="14166"/>
                    <a:pt x="9266" y="14139"/>
                    <a:pt x="9308" y="14139"/>
                  </a:cubicBezTo>
                  <a:close/>
                  <a:moveTo>
                    <a:pt x="9421" y="14105"/>
                  </a:moveTo>
                  <a:cubicBezTo>
                    <a:pt x="9427" y="14105"/>
                    <a:pt x="9435" y="14106"/>
                    <a:pt x="9444" y="14109"/>
                  </a:cubicBezTo>
                  <a:cubicBezTo>
                    <a:pt x="9456" y="14197"/>
                    <a:pt x="9494" y="14122"/>
                    <a:pt x="9507" y="14197"/>
                  </a:cubicBezTo>
                  <a:cubicBezTo>
                    <a:pt x="9495" y="14196"/>
                    <a:pt x="9485" y="14195"/>
                    <a:pt x="9477" y="14195"/>
                  </a:cubicBezTo>
                  <a:cubicBezTo>
                    <a:pt x="9367" y="14195"/>
                    <a:pt x="9519" y="14337"/>
                    <a:pt x="9519" y="14348"/>
                  </a:cubicBezTo>
                  <a:cubicBezTo>
                    <a:pt x="9505" y="14354"/>
                    <a:pt x="9494" y="14356"/>
                    <a:pt x="9485" y="14356"/>
                  </a:cubicBezTo>
                  <a:cubicBezTo>
                    <a:pt x="9411" y="14356"/>
                    <a:pt x="9472" y="14196"/>
                    <a:pt x="9393" y="14185"/>
                  </a:cubicBezTo>
                  <a:lnTo>
                    <a:pt x="9381" y="14172"/>
                  </a:lnTo>
                  <a:cubicBezTo>
                    <a:pt x="9373" y="14157"/>
                    <a:pt x="9375" y="14146"/>
                    <a:pt x="9383" y="14146"/>
                  </a:cubicBezTo>
                  <a:cubicBezTo>
                    <a:pt x="9389" y="14146"/>
                    <a:pt x="9396" y="14150"/>
                    <a:pt x="9406" y="14160"/>
                  </a:cubicBezTo>
                  <a:cubicBezTo>
                    <a:pt x="9396" y="14121"/>
                    <a:pt x="9402" y="14105"/>
                    <a:pt x="9421" y="14105"/>
                  </a:cubicBezTo>
                  <a:close/>
                  <a:moveTo>
                    <a:pt x="7029" y="14313"/>
                  </a:moveTo>
                  <a:cubicBezTo>
                    <a:pt x="7036" y="14313"/>
                    <a:pt x="7042" y="14319"/>
                    <a:pt x="7042" y="14336"/>
                  </a:cubicBezTo>
                  <a:cubicBezTo>
                    <a:pt x="7042" y="14356"/>
                    <a:pt x="7036" y="14362"/>
                    <a:pt x="7029" y="14362"/>
                  </a:cubicBezTo>
                  <a:cubicBezTo>
                    <a:pt x="7018" y="14362"/>
                    <a:pt x="7004" y="14348"/>
                    <a:pt x="7004" y="14348"/>
                  </a:cubicBezTo>
                  <a:lnTo>
                    <a:pt x="6992" y="14336"/>
                  </a:lnTo>
                  <a:cubicBezTo>
                    <a:pt x="6992" y="14336"/>
                    <a:pt x="7014" y="14313"/>
                    <a:pt x="7029" y="14313"/>
                  </a:cubicBezTo>
                  <a:close/>
                  <a:moveTo>
                    <a:pt x="9610" y="14173"/>
                  </a:moveTo>
                  <a:cubicBezTo>
                    <a:pt x="9665" y="14173"/>
                    <a:pt x="9720" y="14232"/>
                    <a:pt x="9720" y="14285"/>
                  </a:cubicBezTo>
                  <a:lnTo>
                    <a:pt x="9570" y="14273"/>
                  </a:lnTo>
                  <a:lnTo>
                    <a:pt x="9570" y="14273"/>
                  </a:lnTo>
                  <a:cubicBezTo>
                    <a:pt x="9582" y="14373"/>
                    <a:pt x="9695" y="14311"/>
                    <a:pt x="9708" y="14373"/>
                  </a:cubicBezTo>
                  <a:cubicBezTo>
                    <a:pt x="9698" y="14380"/>
                    <a:pt x="9685" y="14382"/>
                    <a:pt x="9672" y="14382"/>
                  </a:cubicBezTo>
                  <a:cubicBezTo>
                    <a:pt x="9602" y="14382"/>
                    <a:pt x="9504" y="14307"/>
                    <a:pt x="9557" y="14223"/>
                  </a:cubicBezTo>
                  <a:lnTo>
                    <a:pt x="9544" y="14210"/>
                  </a:lnTo>
                  <a:cubicBezTo>
                    <a:pt x="9563" y="14184"/>
                    <a:pt x="9586" y="14173"/>
                    <a:pt x="9610" y="14173"/>
                  </a:cubicBezTo>
                  <a:close/>
                  <a:moveTo>
                    <a:pt x="12625" y="14175"/>
                  </a:moveTo>
                  <a:cubicBezTo>
                    <a:pt x="12692" y="14199"/>
                    <a:pt x="12617" y="14324"/>
                    <a:pt x="12701" y="14348"/>
                  </a:cubicBezTo>
                  <a:cubicBezTo>
                    <a:pt x="12709" y="14351"/>
                    <a:pt x="12715" y="14352"/>
                    <a:pt x="12721" y="14352"/>
                  </a:cubicBezTo>
                  <a:cubicBezTo>
                    <a:pt x="12782" y="14352"/>
                    <a:pt x="12750" y="14243"/>
                    <a:pt x="12738" y="14197"/>
                  </a:cubicBezTo>
                  <a:lnTo>
                    <a:pt x="12738" y="14197"/>
                  </a:lnTo>
                  <a:cubicBezTo>
                    <a:pt x="12814" y="14210"/>
                    <a:pt x="12789" y="14323"/>
                    <a:pt x="12801" y="14386"/>
                  </a:cubicBezTo>
                  <a:cubicBezTo>
                    <a:pt x="12776" y="14386"/>
                    <a:pt x="12764" y="14348"/>
                    <a:pt x="12764" y="14348"/>
                  </a:cubicBezTo>
                  <a:cubicBezTo>
                    <a:pt x="12749" y="14378"/>
                    <a:pt x="12734" y="14390"/>
                    <a:pt x="12721" y="14390"/>
                  </a:cubicBezTo>
                  <a:cubicBezTo>
                    <a:pt x="12668" y="14390"/>
                    <a:pt x="12628" y="14207"/>
                    <a:pt x="12625" y="14175"/>
                  </a:cubicBezTo>
                  <a:close/>
                  <a:moveTo>
                    <a:pt x="9791" y="14156"/>
                  </a:moveTo>
                  <a:cubicBezTo>
                    <a:pt x="9796" y="14156"/>
                    <a:pt x="9802" y="14157"/>
                    <a:pt x="9808" y="14160"/>
                  </a:cubicBezTo>
                  <a:cubicBezTo>
                    <a:pt x="9821" y="14248"/>
                    <a:pt x="9859" y="14185"/>
                    <a:pt x="9871" y="14248"/>
                  </a:cubicBezTo>
                  <a:cubicBezTo>
                    <a:pt x="9861" y="14246"/>
                    <a:pt x="9851" y="14245"/>
                    <a:pt x="9844" y="14245"/>
                  </a:cubicBezTo>
                  <a:cubicBezTo>
                    <a:pt x="9743" y="14245"/>
                    <a:pt x="9884" y="14387"/>
                    <a:pt x="9884" y="14399"/>
                  </a:cubicBezTo>
                  <a:cubicBezTo>
                    <a:pt x="9870" y="14403"/>
                    <a:pt x="9859" y="14404"/>
                    <a:pt x="9849" y="14404"/>
                  </a:cubicBezTo>
                  <a:cubicBezTo>
                    <a:pt x="9799" y="14404"/>
                    <a:pt x="9805" y="14353"/>
                    <a:pt x="9783" y="14311"/>
                  </a:cubicBezTo>
                  <a:lnTo>
                    <a:pt x="9783" y="14223"/>
                  </a:lnTo>
                  <a:lnTo>
                    <a:pt x="9746" y="14223"/>
                  </a:lnTo>
                  <a:cubicBezTo>
                    <a:pt x="9746" y="14210"/>
                    <a:pt x="9746" y="14207"/>
                    <a:pt x="9750" y="14207"/>
                  </a:cubicBezTo>
                  <a:cubicBezTo>
                    <a:pt x="9755" y="14207"/>
                    <a:pt x="9764" y="14210"/>
                    <a:pt x="9783" y="14210"/>
                  </a:cubicBezTo>
                  <a:cubicBezTo>
                    <a:pt x="9763" y="14179"/>
                    <a:pt x="9767" y="14156"/>
                    <a:pt x="9791" y="14156"/>
                  </a:cubicBezTo>
                  <a:close/>
                  <a:moveTo>
                    <a:pt x="11368" y="14348"/>
                  </a:moveTo>
                  <a:lnTo>
                    <a:pt x="11393" y="14373"/>
                  </a:lnTo>
                  <a:cubicBezTo>
                    <a:pt x="11393" y="14373"/>
                    <a:pt x="11443" y="14413"/>
                    <a:pt x="11409" y="14413"/>
                  </a:cubicBezTo>
                  <a:cubicBezTo>
                    <a:pt x="11405" y="14413"/>
                    <a:pt x="11400" y="14413"/>
                    <a:pt x="11393" y="14411"/>
                  </a:cubicBezTo>
                  <a:cubicBezTo>
                    <a:pt x="11343" y="14411"/>
                    <a:pt x="11368" y="14348"/>
                    <a:pt x="11368" y="14348"/>
                  </a:cubicBezTo>
                  <a:close/>
                  <a:moveTo>
                    <a:pt x="2994" y="14422"/>
                  </a:moveTo>
                  <a:lnTo>
                    <a:pt x="2994" y="14422"/>
                  </a:lnTo>
                  <a:cubicBezTo>
                    <a:pt x="2994" y="14422"/>
                    <a:pt x="2993" y="14423"/>
                    <a:pt x="2993" y="14424"/>
                  </a:cubicBezTo>
                  <a:cubicBezTo>
                    <a:pt x="2994" y="14423"/>
                    <a:pt x="2994" y="14422"/>
                    <a:pt x="2994" y="14422"/>
                  </a:cubicBezTo>
                  <a:close/>
                  <a:moveTo>
                    <a:pt x="2993" y="14424"/>
                  </a:moveTo>
                  <a:cubicBezTo>
                    <a:pt x="2993" y="14424"/>
                    <a:pt x="2993" y="14424"/>
                    <a:pt x="2993" y="14424"/>
                  </a:cubicBezTo>
                  <a:cubicBezTo>
                    <a:pt x="2993" y="14424"/>
                    <a:pt x="2993" y="14424"/>
                    <a:pt x="2993" y="14424"/>
                  </a:cubicBezTo>
                  <a:close/>
                  <a:moveTo>
                    <a:pt x="12432" y="14147"/>
                  </a:moveTo>
                  <a:cubicBezTo>
                    <a:pt x="12460" y="14147"/>
                    <a:pt x="12489" y="14185"/>
                    <a:pt x="12525" y="14185"/>
                  </a:cubicBezTo>
                  <a:cubicBezTo>
                    <a:pt x="12525" y="14163"/>
                    <a:pt x="12527" y="14154"/>
                    <a:pt x="12531" y="14154"/>
                  </a:cubicBezTo>
                  <a:cubicBezTo>
                    <a:pt x="12541" y="14154"/>
                    <a:pt x="12562" y="14229"/>
                    <a:pt x="12562" y="14248"/>
                  </a:cubicBezTo>
                  <a:cubicBezTo>
                    <a:pt x="12575" y="14298"/>
                    <a:pt x="12587" y="14361"/>
                    <a:pt x="12587" y="14424"/>
                  </a:cubicBezTo>
                  <a:cubicBezTo>
                    <a:pt x="12537" y="14424"/>
                    <a:pt x="12550" y="14373"/>
                    <a:pt x="12537" y="14311"/>
                  </a:cubicBezTo>
                  <a:cubicBezTo>
                    <a:pt x="12537" y="14311"/>
                    <a:pt x="12499" y="14336"/>
                    <a:pt x="12474" y="14336"/>
                  </a:cubicBezTo>
                  <a:cubicBezTo>
                    <a:pt x="12411" y="14323"/>
                    <a:pt x="12349" y="14235"/>
                    <a:pt x="12399" y="14172"/>
                  </a:cubicBezTo>
                  <a:cubicBezTo>
                    <a:pt x="12410" y="14154"/>
                    <a:pt x="12421" y="14147"/>
                    <a:pt x="12432" y="14147"/>
                  </a:cubicBezTo>
                  <a:close/>
                  <a:moveTo>
                    <a:pt x="12894" y="14210"/>
                  </a:moveTo>
                  <a:cubicBezTo>
                    <a:pt x="12990" y="14210"/>
                    <a:pt x="12993" y="14359"/>
                    <a:pt x="13015" y="14424"/>
                  </a:cubicBezTo>
                  <a:lnTo>
                    <a:pt x="13002" y="14424"/>
                  </a:lnTo>
                  <a:cubicBezTo>
                    <a:pt x="12977" y="14424"/>
                    <a:pt x="12914" y="14411"/>
                    <a:pt x="12965" y="14399"/>
                  </a:cubicBezTo>
                  <a:cubicBezTo>
                    <a:pt x="12940" y="14399"/>
                    <a:pt x="12920" y="14410"/>
                    <a:pt x="12902" y="14410"/>
                  </a:cubicBezTo>
                  <a:cubicBezTo>
                    <a:pt x="12893" y="14410"/>
                    <a:pt x="12885" y="14407"/>
                    <a:pt x="12877" y="14399"/>
                  </a:cubicBezTo>
                  <a:cubicBezTo>
                    <a:pt x="12798" y="14342"/>
                    <a:pt x="12860" y="14296"/>
                    <a:pt x="12928" y="14296"/>
                  </a:cubicBezTo>
                  <a:cubicBezTo>
                    <a:pt x="12936" y="14296"/>
                    <a:pt x="12944" y="14297"/>
                    <a:pt x="12952" y="14298"/>
                  </a:cubicBezTo>
                  <a:cubicBezTo>
                    <a:pt x="12940" y="14223"/>
                    <a:pt x="12864" y="14273"/>
                    <a:pt x="12839" y="14223"/>
                  </a:cubicBezTo>
                  <a:cubicBezTo>
                    <a:pt x="12860" y="14214"/>
                    <a:pt x="12878" y="14210"/>
                    <a:pt x="12894" y="14210"/>
                  </a:cubicBezTo>
                  <a:close/>
                  <a:moveTo>
                    <a:pt x="9896" y="14223"/>
                  </a:moveTo>
                  <a:cubicBezTo>
                    <a:pt x="9997" y="14235"/>
                    <a:pt x="9896" y="14361"/>
                    <a:pt x="9985" y="14386"/>
                  </a:cubicBezTo>
                  <a:cubicBezTo>
                    <a:pt x="9992" y="14388"/>
                    <a:pt x="9999" y="14389"/>
                    <a:pt x="10005" y="14389"/>
                  </a:cubicBezTo>
                  <a:cubicBezTo>
                    <a:pt x="10066" y="14389"/>
                    <a:pt x="10035" y="14281"/>
                    <a:pt x="10035" y="14235"/>
                  </a:cubicBezTo>
                  <a:lnTo>
                    <a:pt x="10073" y="14235"/>
                  </a:lnTo>
                  <a:cubicBezTo>
                    <a:pt x="10073" y="14285"/>
                    <a:pt x="10085" y="14361"/>
                    <a:pt x="10098" y="14424"/>
                  </a:cubicBezTo>
                  <a:cubicBezTo>
                    <a:pt x="10091" y="14427"/>
                    <a:pt x="10085" y="14429"/>
                    <a:pt x="10080" y="14429"/>
                  </a:cubicBezTo>
                  <a:cubicBezTo>
                    <a:pt x="10067" y="14429"/>
                    <a:pt x="10060" y="14417"/>
                    <a:pt x="10060" y="14399"/>
                  </a:cubicBezTo>
                  <a:cubicBezTo>
                    <a:pt x="10032" y="14399"/>
                    <a:pt x="10010" y="14420"/>
                    <a:pt x="9980" y="14420"/>
                  </a:cubicBezTo>
                  <a:cubicBezTo>
                    <a:pt x="9970" y="14420"/>
                    <a:pt x="9959" y="14417"/>
                    <a:pt x="9947" y="14411"/>
                  </a:cubicBezTo>
                  <a:cubicBezTo>
                    <a:pt x="9909" y="14386"/>
                    <a:pt x="9909" y="14273"/>
                    <a:pt x="9896" y="14223"/>
                  </a:cubicBezTo>
                  <a:close/>
                  <a:moveTo>
                    <a:pt x="3017" y="14251"/>
                  </a:moveTo>
                  <a:cubicBezTo>
                    <a:pt x="3035" y="14251"/>
                    <a:pt x="3053" y="14254"/>
                    <a:pt x="3068" y="14260"/>
                  </a:cubicBezTo>
                  <a:cubicBezTo>
                    <a:pt x="3068" y="14273"/>
                    <a:pt x="2905" y="14298"/>
                    <a:pt x="3018" y="14336"/>
                  </a:cubicBezTo>
                  <a:cubicBezTo>
                    <a:pt x="3106" y="14361"/>
                    <a:pt x="3106" y="14424"/>
                    <a:pt x="3031" y="14449"/>
                  </a:cubicBezTo>
                  <a:lnTo>
                    <a:pt x="3018" y="14449"/>
                  </a:lnTo>
                  <a:cubicBezTo>
                    <a:pt x="2993" y="14449"/>
                    <a:pt x="2955" y="14449"/>
                    <a:pt x="2930" y="14436"/>
                  </a:cubicBezTo>
                  <a:cubicBezTo>
                    <a:pt x="2915" y="14422"/>
                    <a:pt x="2944" y="14415"/>
                    <a:pt x="2967" y="14415"/>
                  </a:cubicBezTo>
                  <a:cubicBezTo>
                    <a:pt x="2982" y="14415"/>
                    <a:pt x="2994" y="14418"/>
                    <a:pt x="2994" y="14422"/>
                  </a:cubicBezTo>
                  <a:lnTo>
                    <a:pt x="2994" y="14422"/>
                  </a:lnTo>
                  <a:cubicBezTo>
                    <a:pt x="3008" y="14400"/>
                    <a:pt x="3043" y="14423"/>
                    <a:pt x="3031" y="14386"/>
                  </a:cubicBezTo>
                  <a:cubicBezTo>
                    <a:pt x="3031" y="14348"/>
                    <a:pt x="2968" y="14361"/>
                    <a:pt x="2955" y="14336"/>
                  </a:cubicBezTo>
                  <a:cubicBezTo>
                    <a:pt x="2917" y="14279"/>
                    <a:pt x="2965" y="14251"/>
                    <a:pt x="3017" y="14251"/>
                  </a:cubicBezTo>
                  <a:close/>
                  <a:moveTo>
                    <a:pt x="3207" y="14248"/>
                  </a:moveTo>
                  <a:cubicBezTo>
                    <a:pt x="3270" y="14248"/>
                    <a:pt x="3307" y="14298"/>
                    <a:pt x="3307" y="14361"/>
                  </a:cubicBezTo>
                  <a:lnTo>
                    <a:pt x="3144" y="14361"/>
                  </a:lnTo>
                  <a:cubicBezTo>
                    <a:pt x="3156" y="14417"/>
                    <a:pt x="3191" y="14424"/>
                    <a:pt x="3226" y="14424"/>
                  </a:cubicBezTo>
                  <a:cubicBezTo>
                    <a:pt x="3235" y="14424"/>
                    <a:pt x="3245" y="14423"/>
                    <a:pt x="3255" y="14423"/>
                  </a:cubicBezTo>
                  <a:cubicBezTo>
                    <a:pt x="3278" y="14423"/>
                    <a:pt x="3298" y="14426"/>
                    <a:pt x="3307" y="14449"/>
                  </a:cubicBezTo>
                  <a:lnTo>
                    <a:pt x="3295" y="14436"/>
                  </a:lnTo>
                  <a:cubicBezTo>
                    <a:pt x="3271" y="14446"/>
                    <a:pt x="3250" y="14450"/>
                    <a:pt x="3230" y="14450"/>
                  </a:cubicBezTo>
                  <a:cubicBezTo>
                    <a:pt x="3094" y="14450"/>
                    <a:pt x="3064" y="14248"/>
                    <a:pt x="3207" y="14248"/>
                  </a:cubicBezTo>
                  <a:close/>
                  <a:moveTo>
                    <a:pt x="13045" y="14205"/>
                  </a:moveTo>
                  <a:cubicBezTo>
                    <a:pt x="13050" y="14205"/>
                    <a:pt x="13056" y="14207"/>
                    <a:pt x="13065" y="14210"/>
                  </a:cubicBezTo>
                  <a:cubicBezTo>
                    <a:pt x="13090" y="14298"/>
                    <a:pt x="13128" y="14235"/>
                    <a:pt x="13141" y="14298"/>
                  </a:cubicBezTo>
                  <a:lnTo>
                    <a:pt x="13128" y="14298"/>
                  </a:lnTo>
                  <a:cubicBezTo>
                    <a:pt x="13113" y="14294"/>
                    <a:pt x="13101" y="14292"/>
                    <a:pt x="13091" y="14292"/>
                  </a:cubicBezTo>
                  <a:cubicBezTo>
                    <a:pt x="13009" y="14292"/>
                    <a:pt x="13142" y="14426"/>
                    <a:pt x="13153" y="14449"/>
                  </a:cubicBezTo>
                  <a:cubicBezTo>
                    <a:pt x="13146" y="14450"/>
                    <a:pt x="13139" y="14450"/>
                    <a:pt x="13132" y="14450"/>
                  </a:cubicBezTo>
                  <a:cubicBezTo>
                    <a:pt x="13067" y="14450"/>
                    <a:pt x="13076" y="14394"/>
                    <a:pt x="13053" y="14348"/>
                  </a:cubicBezTo>
                  <a:lnTo>
                    <a:pt x="13040" y="14273"/>
                  </a:lnTo>
                  <a:lnTo>
                    <a:pt x="13015" y="14273"/>
                  </a:lnTo>
                  <a:cubicBezTo>
                    <a:pt x="13015" y="14258"/>
                    <a:pt x="13015" y="14252"/>
                    <a:pt x="13020" y="14252"/>
                  </a:cubicBezTo>
                  <a:cubicBezTo>
                    <a:pt x="13024" y="14252"/>
                    <a:pt x="13030" y="14255"/>
                    <a:pt x="13040" y="14260"/>
                  </a:cubicBezTo>
                  <a:cubicBezTo>
                    <a:pt x="13031" y="14222"/>
                    <a:pt x="13028" y="14205"/>
                    <a:pt x="13045" y="14205"/>
                  </a:cubicBezTo>
                  <a:close/>
                  <a:moveTo>
                    <a:pt x="3534" y="14160"/>
                  </a:moveTo>
                  <a:cubicBezTo>
                    <a:pt x="3534" y="14260"/>
                    <a:pt x="3534" y="14348"/>
                    <a:pt x="3546" y="14449"/>
                  </a:cubicBezTo>
                  <a:cubicBezTo>
                    <a:pt x="3537" y="14453"/>
                    <a:pt x="3529" y="14456"/>
                    <a:pt x="3524" y="14456"/>
                  </a:cubicBezTo>
                  <a:cubicBezTo>
                    <a:pt x="3515" y="14456"/>
                    <a:pt x="3513" y="14448"/>
                    <a:pt x="3521" y="14424"/>
                  </a:cubicBezTo>
                  <a:lnTo>
                    <a:pt x="3508" y="14411"/>
                  </a:lnTo>
                  <a:cubicBezTo>
                    <a:pt x="3478" y="14411"/>
                    <a:pt x="3464" y="14443"/>
                    <a:pt x="3428" y="14443"/>
                  </a:cubicBezTo>
                  <a:cubicBezTo>
                    <a:pt x="3418" y="14443"/>
                    <a:pt x="3408" y="14441"/>
                    <a:pt x="3395" y="14436"/>
                  </a:cubicBezTo>
                  <a:cubicBezTo>
                    <a:pt x="3358" y="14424"/>
                    <a:pt x="3332" y="14386"/>
                    <a:pt x="3332" y="14348"/>
                  </a:cubicBezTo>
                  <a:cubicBezTo>
                    <a:pt x="3332" y="14276"/>
                    <a:pt x="3360" y="14259"/>
                    <a:pt x="3395" y="14259"/>
                  </a:cubicBezTo>
                  <a:cubicBezTo>
                    <a:pt x="3427" y="14259"/>
                    <a:pt x="3466" y="14273"/>
                    <a:pt x="3496" y="14273"/>
                  </a:cubicBezTo>
                  <a:lnTo>
                    <a:pt x="3496" y="14160"/>
                  </a:lnTo>
                  <a:close/>
                  <a:moveTo>
                    <a:pt x="3949" y="14260"/>
                  </a:moveTo>
                  <a:cubicBezTo>
                    <a:pt x="4037" y="14260"/>
                    <a:pt x="4011" y="14399"/>
                    <a:pt x="4011" y="14461"/>
                  </a:cubicBezTo>
                  <a:lnTo>
                    <a:pt x="3999" y="14449"/>
                  </a:lnTo>
                  <a:cubicBezTo>
                    <a:pt x="3923" y="14449"/>
                    <a:pt x="3949" y="14323"/>
                    <a:pt x="3949" y="14260"/>
                  </a:cubicBezTo>
                  <a:close/>
                  <a:moveTo>
                    <a:pt x="3886" y="14172"/>
                  </a:moveTo>
                  <a:cubicBezTo>
                    <a:pt x="3886" y="14260"/>
                    <a:pt x="3886" y="14361"/>
                    <a:pt x="3898" y="14449"/>
                  </a:cubicBezTo>
                  <a:cubicBezTo>
                    <a:pt x="3889" y="14458"/>
                    <a:pt x="3882" y="14462"/>
                    <a:pt x="3877" y="14462"/>
                  </a:cubicBezTo>
                  <a:cubicBezTo>
                    <a:pt x="3867" y="14462"/>
                    <a:pt x="3865" y="14448"/>
                    <a:pt x="3873" y="14424"/>
                  </a:cubicBezTo>
                  <a:lnTo>
                    <a:pt x="3861" y="14411"/>
                  </a:lnTo>
                  <a:cubicBezTo>
                    <a:pt x="3829" y="14411"/>
                    <a:pt x="3806" y="14455"/>
                    <a:pt x="3771" y="14455"/>
                  </a:cubicBezTo>
                  <a:cubicBezTo>
                    <a:pt x="3763" y="14455"/>
                    <a:pt x="3756" y="14453"/>
                    <a:pt x="3747" y="14449"/>
                  </a:cubicBezTo>
                  <a:cubicBezTo>
                    <a:pt x="3710" y="14424"/>
                    <a:pt x="3685" y="14399"/>
                    <a:pt x="3685" y="14348"/>
                  </a:cubicBezTo>
                  <a:cubicBezTo>
                    <a:pt x="3685" y="14282"/>
                    <a:pt x="3708" y="14265"/>
                    <a:pt x="3738" y="14265"/>
                  </a:cubicBezTo>
                  <a:cubicBezTo>
                    <a:pt x="3772" y="14265"/>
                    <a:pt x="3815" y="14285"/>
                    <a:pt x="3848" y="14285"/>
                  </a:cubicBezTo>
                  <a:lnTo>
                    <a:pt x="3848" y="14172"/>
                  </a:lnTo>
                  <a:close/>
                  <a:moveTo>
                    <a:pt x="4293" y="14255"/>
                  </a:moveTo>
                  <a:cubicBezTo>
                    <a:pt x="4307" y="14255"/>
                    <a:pt x="4313" y="14267"/>
                    <a:pt x="4313" y="14285"/>
                  </a:cubicBezTo>
                  <a:cubicBezTo>
                    <a:pt x="4351" y="14285"/>
                    <a:pt x="4389" y="14273"/>
                    <a:pt x="4414" y="14273"/>
                  </a:cubicBezTo>
                  <a:cubicBezTo>
                    <a:pt x="4414" y="14285"/>
                    <a:pt x="4426" y="14298"/>
                    <a:pt x="4439" y="14298"/>
                  </a:cubicBezTo>
                  <a:cubicBezTo>
                    <a:pt x="4464" y="14273"/>
                    <a:pt x="4489" y="14260"/>
                    <a:pt x="4514" y="14260"/>
                  </a:cubicBezTo>
                  <a:cubicBezTo>
                    <a:pt x="4615" y="14260"/>
                    <a:pt x="4590" y="14399"/>
                    <a:pt x="4602" y="14461"/>
                  </a:cubicBezTo>
                  <a:cubicBezTo>
                    <a:pt x="4599" y="14462"/>
                    <a:pt x="4595" y="14462"/>
                    <a:pt x="4592" y="14462"/>
                  </a:cubicBezTo>
                  <a:cubicBezTo>
                    <a:pt x="4523" y="14462"/>
                    <a:pt x="4611" y="14335"/>
                    <a:pt x="4527" y="14311"/>
                  </a:cubicBezTo>
                  <a:lnTo>
                    <a:pt x="4514" y="14298"/>
                  </a:lnTo>
                  <a:cubicBezTo>
                    <a:pt x="4508" y="14296"/>
                    <a:pt x="4502" y="14295"/>
                    <a:pt x="4496" y="14295"/>
                  </a:cubicBezTo>
                  <a:cubicBezTo>
                    <a:pt x="4430" y="14295"/>
                    <a:pt x="4453" y="14427"/>
                    <a:pt x="4464" y="14461"/>
                  </a:cubicBezTo>
                  <a:cubicBezTo>
                    <a:pt x="4364" y="14461"/>
                    <a:pt x="4464" y="14285"/>
                    <a:pt x="4364" y="14285"/>
                  </a:cubicBezTo>
                  <a:cubicBezTo>
                    <a:pt x="4276" y="14285"/>
                    <a:pt x="4326" y="14411"/>
                    <a:pt x="4326" y="14449"/>
                  </a:cubicBezTo>
                  <a:cubicBezTo>
                    <a:pt x="4250" y="14449"/>
                    <a:pt x="4288" y="14323"/>
                    <a:pt x="4276" y="14260"/>
                  </a:cubicBezTo>
                  <a:cubicBezTo>
                    <a:pt x="4282" y="14257"/>
                    <a:pt x="4288" y="14255"/>
                    <a:pt x="4293" y="14255"/>
                  </a:cubicBezTo>
                  <a:close/>
                  <a:moveTo>
                    <a:pt x="8168" y="14420"/>
                  </a:moveTo>
                  <a:cubicBezTo>
                    <a:pt x="8175" y="14420"/>
                    <a:pt x="8182" y="14424"/>
                    <a:pt x="8186" y="14436"/>
                  </a:cubicBezTo>
                  <a:cubicBezTo>
                    <a:pt x="8186" y="14456"/>
                    <a:pt x="8180" y="14462"/>
                    <a:pt x="8173" y="14462"/>
                  </a:cubicBezTo>
                  <a:cubicBezTo>
                    <a:pt x="8162" y="14462"/>
                    <a:pt x="8149" y="14449"/>
                    <a:pt x="8149" y="14449"/>
                  </a:cubicBezTo>
                  <a:lnTo>
                    <a:pt x="8136" y="14436"/>
                  </a:lnTo>
                  <a:cubicBezTo>
                    <a:pt x="8136" y="14436"/>
                    <a:pt x="8153" y="14420"/>
                    <a:pt x="8168" y="14420"/>
                  </a:cubicBezTo>
                  <a:close/>
                  <a:moveTo>
                    <a:pt x="10211" y="14259"/>
                  </a:moveTo>
                  <a:cubicBezTo>
                    <a:pt x="10262" y="14259"/>
                    <a:pt x="10316" y="14305"/>
                    <a:pt x="10324" y="14361"/>
                  </a:cubicBezTo>
                  <a:cubicBezTo>
                    <a:pt x="10324" y="14369"/>
                    <a:pt x="10310" y="14372"/>
                    <a:pt x="10290" y="14372"/>
                  </a:cubicBezTo>
                  <a:cubicBezTo>
                    <a:pt x="10251" y="14372"/>
                    <a:pt x="10190" y="14361"/>
                    <a:pt x="10173" y="14361"/>
                  </a:cubicBezTo>
                  <a:cubicBezTo>
                    <a:pt x="10186" y="14461"/>
                    <a:pt x="10299" y="14399"/>
                    <a:pt x="10311" y="14449"/>
                  </a:cubicBezTo>
                  <a:lnTo>
                    <a:pt x="10311" y="14461"/>
                  </a:lnTo>
                  <a:cubicBezTo>
                    <a:pt x="10305" y="14463"/>
                    <a:pt x="10298" y="14463"/>
                    <a:pt x="10291" y="14463"/>
                  </a:cubicBezTo>
                  <a:cubicBezTo>
                    <a:pt x="10214" y="14463"/>
                    <a:pt x="10101" y="14403"/>
                    <a:pt x="10135" y="14311"/>
                  </a:cubicBezTo>
                  <a:cubicBezTo>
                    <a:pt x="10154" y="14274"/>
                    <a:pt x="10182" y="14259"/>
                    <a:pt x="10211" y="14259"/>
                  </a:cubicBezTo>
                  <a:close/>
                  <a:moveTo>
                    <a:pt x="13204" y="14424"/>
                  </a:moveTo>
                  <a:cubicBezTo>
                    <a:pt x="13204" y="14424"/>
                    <a:pt x="13253" y="14463"/>
                    <a:pt x="13220" y="14463"/>
                  </a:cubicBezTo>
                  <a:cubicBezTo>
                    <a:pt x="13216" y="14463"/>
                    <a:pt x="13211" y="14463"/>
                    <a:pt x="13204" y="14461"/>
                  </a:cubicBezTo>
                  <a:cubicBezTo>
                    <a:pt x="13141" y="14461"/>
                    <a:pt x="13204" y="14424"/>
                    <a:pt x="13204" y="14424"/>
                  </a:cubicBezTo>
                  <a:close/>
                  <a:moveTo>
                    <a:pt x="11830" y="14429"/>
                  </a:moveTo>
                  <a:cubicBezTo>
                    <a:pt x="11836" y="14429"/>
                    <a:pt x="11842" y="14434"/>
                    <a:pt x="11846" y="14449"/>
                  </a:cubicBezTo>
                  <a:cubicBezTo>
                    <a:pt x="11846" y="14464"/>
                    <a:pt x="11841" y="14469"/>
                    <a:pt x="11835" y="14469"/>
                  </a:cubicBezTo>
                  <a:cubicBezTo>
                    <a:pt x="11824" y="14469"/>
                    <a:pt x="11808" y="14453"/>
                    <a:pt x="11800" y="14448"/>
                  </a:cubicBezTo>
                  <a:lnTo>
                    <a:pt x="11800" y="14448"/>
                  </a:lnTo>
                  <a:cubicBezTo>
                    <a:pt x="11806" y="14443"/>
                    <a:pt x="11819" y="14429"/>
                    <a:pt x="11830" y="14429"/>
                  </a:cubicBezTo>
                  <a:close/>
                  <a:moveTo>
                    <a:pt x="4118" y="14255"/>
                  </a:moveTo>
                  <a:cubicBezTo>
                    <a:pt x="4165" y="14255"/>
                    <a:pt x="4213" y="14284"/>
                    <a:pt x="4213" y="14336"/>
                  </a:cubicBezTo>
                  <a:cubicBezTo>
                    <a:pt x="4213" y="14386"/>
                    <a:pt x="4213" y="14424"/>
                    <a:pt x="4225" y="14461"/>
                  </a:cubicBezTo>
                  <a:cubicBezTo>
                    <a:pt x="4216" y="14466"/>
                    <a:pt x="4209" y="14469"/>
                    <a:pt x="4203" y="14469"/>
                  </a:cubicBezTo>
                  <a:cubicBezTo>
                    <a:pt x="4194" y="14469"/>
                    <a:pt x="4192" y="14460"/>
                    <a:pt x="4200" y="14436"/>
                  </a:cubicBezTo>
                  <a:lnTo>
                    <a:pt x="4188" y="14436"/>
                  </a:lnTo>
                  <a:cubicBezTo>
                    <a:pt x="4165" y="14436"/>
                    <a:pt x="4130" y="14458"/>
                    <a:pt x="4100" y="14458"/>
                  </a:cubicBezTo>
                  <a:cubicBezTo>
                    <a:pt x="4078" y="14458"/>
                    <a:pt x="4060" y="14447"/>
                    <a:pt x="4049" y="14411"/>
                  </a:cubicBezTo>
                  <a:cubicBezTo>
                    <a:pt x="4024" y="14336"/>
                    <a:pt x="4125" y="14336"/>
                    <a:pt x="4175" y="14336"/>
                  </a:cubicBezTo>
                  <a:cubicBezTo>
                    <a:pt x="4175" y="14297"/>
                    <a:pt x="4155" y="14290"/>
                    <a:pt x="4132" y="14290"/>
                  </a:cubicBezTo>
                  <a:cubicBezTo>
                    <a:pt x="4119" y="14290"/>
                    <a:pt x="4106" y="14292"/>
                    <a:pt x="4093" y="14292"/>
                  </a:cubicBezTo>
                  <a:cubicBezTo>
                    <a:pt x="4078" y="14292"/>
                    <a:pt x="4066" y="14288"/>
                    <a:pt x="4062" y="14273"/>
                  </a:cubicBezTo>
                  <a:cubicBezTo>
                    <a:pt x="4077" y="14261"/>
                    <a:pt x="4098" y="14255"/>
                    <a:pt x="4118" y="14255"/>
                  </a:cubicBezTo>
                  <a:close/>
                  <a:moveTo>
                    <a:pt x="10373" y="14281"/>
                  </a:moveTo>
                  <a:cubicBezTo>
                    <a:pt x="10392" y="14281"/>
                    <a:pt x="10396" y="14295"/>
                    <a:pt x="10387" y="14323"/>
                  </a:cubicBezTo>
                  <a:cubicBezTo>
                    <a:pt x="10404" y="14323"/>
                    <a:pt x="10420" y="14284"/>
                    <a:pt x="10433" y="14284"/>
                  </a:cubicBezTo>
                  <a:cubicBezTo>
                    <a:pt x="10440" y="14284"/>
                    <a:pt x="10446" y="14294"/>
                    <a:pt x="10450" y="14323"/>
                  </a:cubicBezTo>
                  <a:cubicBezTo>
                    <a:pt x="10440" y="14319"/>
                    <a:pt x="10432" y="14317"/>
                    <a:pt x="10425" y="14317"/>
                  </a:cubicBezTo>
                  <a:cubicBezTo>
                    <a:pt x="10370" y="14317"/>
                    <a:pt x="10399" y="14440"/>
                    <a:pt x="10399" y="14474"/>
                  </a:cubicBezTo>
                  <a:cubicBezTo>
                    <a:pt x="10337" y="14461"/>
                    <a:pt x="10349" y="14348"/>
                    <a:pt x="10349" y="14285"/>
                  </a:cubicBezTo>
                  <a:cubicBezTo>
                    <a:pt x="10359" y="14282"/>
                    <a:pt x="10366" y="14281"/>
                    <a:pt x="10373" y="14281"/>
                  </a:cubicBezTo>
                  <a:close/>
                  <a:moveTo>
                    <a:pt x="4765" y="14268"/>
                  </a:moveTo>
                  <a:cubicBezTo>
                    <a:pt x="4784" y="14268"/>
                    <a:pt x="4791" y="14282"/>
                    <a:pt x="4791" y="14311"/>
                  </a:cubicBezTo>
                  <a:cubicBezTo>
                    <a:pt x="4816" y="14311"/>
                    <a:pt x="4816" y="14273"/>
                    <a:pt x="4854" y="14273"/>
                  </a:cubicBezTo>
                  <a:cubicBezTo>
                    <a:pt x="4955" y="14273"/>
                    <a:pt x="4942" y="14399"/>
                    <a:pt x="4942" y="14474"/>
                  </a:cubicBezTo>
                  <a:cubicBezTo>
                    <a:pt x="4938" y="14475"/>
                    <a:pt x="4935" y="14475"/>
                    <a:pt x="4932" y="14475"/>
                  </a:cubicBezTo>
                  <a:cubicBezTo>
                    <a:pt x="4862" y="14475"/>
                    <a:pt x="4951" y="14347"/>
                    <a:pt x="4867" y="14323"/>
                  </a:cubicBezTo>
                  <a:lnTo>
                    <a:pt x="4854" y="14311"/>
                  </a:lnTo>
                  <a:cubicBezTo>
                    <a:pt x="4847" y="14308"/>
                    <a:pt x="4840" y="14308"/>
                    <a:pt x="4834" y="14308"/>
                  </a:cubicBezTo>
                  <a:cubicBezTo>
                    <a:pt x="4770" y="14308"/>
                    <a:pt x="4792" y="14427"/>
                    <a:pt x="4804" y="14461"/>
                  </a:cubicBezTo>
                  <a:cubicBezTo>
                    <a:pt x="4728" y="14461"/>
                    <a:pt x="4753" y="14336"/>
                    <a:pt x="4741" y="14273"/>
                  </a:cubicBezTo>
                  <a:cubicBezTo>
                    <a:pt x="4750" y="14270"/>
                    <a:pt x="4758" y="14268"/>
                    <a:pt x="4765" y="14268"/>
                  </a:cubicBezTo>
                  <a:close/>
                  <a:moveTo>
                    <a:pt x="5344" y="14285"/>
                  </a:moveTo>
                  <a:cubicBezTo>
                    <a:pt x="5445" y="14285"/>
                    <a:pt x="5432" y="14424"/>
                    <a:pt x="5432" y="14487"/>
                  </a:cubicBezTo>
                  <a:cubicBezTo>
                    <a:pt x="5429" y="14487"/>
                    <a:pt x="5425" y="14487"/>
                    <a:pt x="5422" y="14487"/>
                  </a:cubicBezTo>
                  <a:cubicBezTo>
                    <a:pt x="5353" y="14487"/>
                    <a:pt x="5441" y="14360"/>
                    <a:pt x="5357" y="14336"/>
                  </a:cubicBezTo>
                  <a:lnTo>
                    <a:pt x="5357" y="14323"/>
                  </a:lnTo>
                  <a:cubicBezTo>
                    <a:pt x="5349" y="14321"/>
                    <a:pt x="5341" y="14320"/>
                    <a:pt x="5335" y="14320"/>
                  </a:cubicBezTo>
                  <a:cubicBezTo>
                    <a:pt x="5262" y="14320"/>
                    <a:pt x="5294" y="14440"/>
                    <a:pt x="5294" y="14487"/>
                  </a:cubicBezTo>
                  <a:cubicBezTo>
                    <a:pt x="5219" y="14487"/>
                    <a:pt x="5244" y="14348"/>
                    <a:pt x="5244" y="14285"/>
                  </a:cubicBezTo>
                  <a:cubicBezTo>
                    <a:pt x="5269" y="14285"/>
                    <a:pt x="5282" y="14298"/>
                    <a:pt x="5282" y="14323"/>
                  </a:cubicBezTo>
                  <a:cubicBezTo>
                    <a:pt x="5307" y="14323"/>
                    <a:pt x="5307" y="14285"/>
                    <a:pt x="5344" y="14285"/>
                  </a:cubicBezTo>
                  <a:close/>
                  <a:moveTo>
                    <a:pt x="5080" y="14285"/>
                  </a:moveTo>
                  <a:cubicBezTo>
                    <a:pt x="5084" y="14285"/>
                    <a:pt x="5089" y="14285"/>
                    <a:pt x="5093" y="14285"/>
                  </a:cubicBezTo>
                  <a:cubicBezTo>
                    <a:pt x="5244" y="14285"/>
                    <a:pt x="5244" y="14499"/>
                    <a:pt x="5105" y="14499"/>
                  </a:cubicBezTo>
                  <a:lnTo>
                    <a:pt x="5093" y="14487"/>
                  </a:lnTo>
                  <a:cubicBezTo>
                    <a:pt x="4971" y="14487"/>
                    <a:pt x="4944" y="14285"/>
                    <a:pt x="5080" y="14285"/>
                  </a:cubicBezTo>
                  <a:close/>
                  <a:moveTo>
                    <a:pt x="10637" y="14306"/>
                  </a:moveTo>
                  <a:cubicBezTo>
                    <a:pt x="10723" y="14306"/>
                    <a:pt x="10718" y="14448"/>
                    <a:pt x="10739" y="14512"/>
                  </a:cubicBezTo>
                  <a:cubicBezTo>
                    <a:pt x="10701" y="14512"/>
                    <a:pt x="10714" y="14487"/>
                    <a:pt x="10701" y="14487"/>
                  </a:cubicBezTo>
                  <a:cubicBezTo>
                    <a:pt x="10690" y="14502"/>
                    <a:pt x="10677" y="14508"/>
                    <a:pt x="10662" y="14508"/>
                  </a:cubicBezTo>
                  <a:cubicBezTo>
                    <a:pt x="10598" y="14508"/>
                    <a:pt x="10523" y="14384"/>
                    <a:pt x="10656" y="14384"/>
                  </a:cubicBezTo>
                  <a:cubicBezTo>
                    <a:pt x="10666" y="14384"/>
                    <a:pt x="10677" y="14385"/>
                    <a:pt x="10689" y="14386"/>
                  </a:cubicBezTo>
                  <a:cubicBezTo>
                    <a:pt x="10689" y="14348"/>
                    <a:pt x="10670" y="14345"/>
                    <a:pt x="10648" y="14345"/>
                  </a:cubicBezTo>
                  <a:cubicBezTo>
                    <a:pt x="10643" y="14345"/>
                    <a:pt x="10639" y="14345"/>
                    <a:pt x="10634" y="14345"/>
                  </a:cubicBezTo>
                  <a:cubicBezTo>
                    <a:pt x="10616" y="14345"/>
                    <a:pt x="10598" y="14343"/>
                    <a:pt x="10588" y="14323"/>
                  </a:cubicBezTo>
                  <a:lnTo>
                    <a:pt x="10576" y="14323"/>
                  </a:lnTo>
                  <a:cubicBezTo>
                    <a:pt x="10600" y="14311"/>
                    <a:pt x="10620" y="14306"/>
                    <a:pt x="10637" y="14306"/>
                  </a:cubicBezTo>
                  <a:close/>
                  <a:moveTo>
                    <a:pt x="5734" y="14298"/>
                  </a:moveTo>
                  <a:cubicBezTo>
                    <a:pt x="5759" y="14298"/>
                    <a:pt x="5772" y="14298"/>
                    <a:pt x="5772" y="14336"/>
                  </a:cubicBezTo>
                  <a:lnTo>
                    <a:pt x="5873" y="14311"/>
                  </a:lnTo>
                  <a:cubicBezTo>
                    <a:pt x="5873" y="14336"/>
                    <a:pt x="5885" y="14348"/>
                    <a:pt x="5898" y="14348"/>
                  </a:cubicBezTo>
                  <a:cubicBezTo>
                    <a:pt x="5910" y="14323"/>
                    <a:pt x="5935" y="14311"/>
                    <a:pt x="5961" y="14311"/>
                  </a:cubicBezTo>
                  <a:cubicBezTo>
                    <a:pt x="6061" y="14311"/>
                    <a:pt x="6049" y="14449"/>
                    <a:pt x="6049" y="14512"/>
                  </a:cubicBezTo>
                  <a:cubicBezTo>
                    <a:pt x="6042" y="14514"/>
                    <a:pt x="6036" y="14515"/>
                    <a:pt x="6032" y="14515"/>
                  </a:cubicBezTo>
                  <a:cubicBezTo>
                    <a:pt x="5975" y="14515"/>
                    <a:pt x="6054" y="14385"/>
                    <a:pt x="5973" y="14373"/>
                  </a:cubicBezTo>
                  <a:lnTo>
                    <a:pt x="5973" y="14348"/>
                  </a:lnTo>
                  <a:cubicBezTo>
                    <a:pt x="5969" y="14348"/>
                    <a:pt x="5965" y="14347"/>
                    <a:pt x="5961" y="14347"/>
                  </a:cubicBezTo>
                  <a:cubicBezTo>
                    <a:pt x="5876" y="14347"/>
                    <a:pt x="5910" y="14476"/>
                    <a:pt x="5910" y="14512"/>
                  </a:cubicBezTo>
                  <a:cubicBezTo>
                    <a:pt x="5822" y="14512"/>
                    <a:pt x="5910" y="14336"/>
                    <a:pt x="5822" y="14336"/>
                  </a:cubicBezTo>
                  <a:cubicBezTo>
                    <a:pt x="5722" y="14336"/>
                    <a:pt x="5772" y="14461"/>
                    <a:pt x="5785" y="14499"/>
                  </a:cubicBezTo>
                  <a:cubicBezTo>
                    <a:pt x="5709" y="14499"/>
                    <a:pt x="5734" y="14361"/>
                    <a:pt x="5734" y="14298"/>
                  </a:cubicBezTo>
                  <a:close/>
                  <a:moveTo>
                    <a:pt x="5671" y="14311"/>
                  </a:moveTo>
                  <a:cubicBezTo>
                    <a:pt x="5671" y="14373"/>
                    <a:pt x="5671" y="14449"/>
                    <a:pt x="5684" y="14512"/>
                  </a:cubicBezTo>
                  <a:cubicBezTo>
                    <a:pt x="5677" y="14515"/>
                    <a:pt x="5671" y="14517"/>
                    <a:pt x="5666" y="14517"/>
                  </a:cubicBezTo>
                  <a:cubicBezTo>
                    <a:pt x="5653" y="14517"/>
                    <a:pt x="5646" y="14505"/>
                    <a:pt x="5646" y="14487"/>
                  </a:cubicBezTo>
                  <a:lnTo>
                    <a:pt x="5646" y="14474"/>
                  </a:lnTo>
                  <a:cubicBezTo>
                    <a:pt x="5619" y="14474"/>
                    <a:pt x="5598" y="14501"/>
                    <a:pt x="5569" y="14501"/>
                  </a:cubicBezTo>
                  <a:cubicBezTo>
                    <a:pt x="5559" y="14501"/>
                    <a:pt x="5547" y="14497"/>
                    <a:pt x="5533" y="14487"/>
                  </a:cubicBezTo>
                  <a:cubicBezTo>
                    <a:pt x="5483" y="14461"/>
                    <a:pt x="5495" y="14361"/>
                    <a:pt x="5483" y="14311"/>
                  </a:cubicBezTo>
                  <a:cubicBezTo>
                    <a:pt x="5583" y="14311"/>
                    <a:pt x="5483" y="14449"/>
                    <a:pt x="5571" y="14474"/>
                  </a:cubicBezTo>
                  <a:cubicBezTo>
                    <a:pt x="5578" y="14476"/>
                    <a:pt x="5584" y="14477"/>
                    <a:pt x="5590" y="14477"/>
                  </a:cubicBezTo>
                  <a:cubicBezTo>
                    <a:pt x="5655" y="14477"/>
                    <a:pt x="5634" y="14357"/>
                    <a:pt x="5634" y="14311"/>
                  </a:cubicBezTo>
                  <a:close/>
                  <a:moveTo>
                    <a:pt x="6122" y="14318"/>
                  </a:moveTo>
                  <a:cubicBezTo>
                    <a:pt x="6141" y="14318"/>
                    <a:pt x="6146" y="14333"/>
                    <a:pt x="6137" y="14361"/>
                  </a:cubicBezTo>
                  <a:lnTo>
                    <a:pt x="6237" y="14336"/>
                  </a:lnTo>
                  <a:cubicBezTo>
                    <a:pt x="6237" y="14361"/>
                    <a:pt x="6250" y="14361"/>
                    <a:pt x="6262" y="14361"/>
                  </a:cubicBezTo>
                  <a:cubicBezTo>
                    <a:pt x="6272" y="14342"/>
                    <a:pt x="6294" y="14331"/>
                    <a:pt x="6316" y="14331"/>
                  </a:cubicBezTo>
                  <a:cubicBezTo>
                    <a:pt x="6323" y="14331"/>
                    <a:pt x="6331" y="14332"/>
                    <a:pt x="6338" y="14336"/>
                  </a:cubicBezTo>
                  <a:cubicBezTo>
                    <a:pt x="6426" y="14336"/>
                    <a:pt x="6413" y="14461"/>
                    <a:pt x="6426" y="14524"/>
                  </a:cubicBezTo>
                  <a:cubicBezTo>
                    <a:pt x="6419" y="14526"/>
                    <a:pt x="6413" y="14527"/>
                    <a:pt x="6408" y="14527"/>
                  </a:cubicBezTo>
                  <a:cubicBezTo>
                    <a:pt x="6353" y="14527"/>
                    <a:pt x="6431" y="14409"/>
                    <a:pt x="6350" y="14386"/>
                  </a:cubicBezTo>
                  <a:lnTo>
                    <a:pt x="6338" y="14373"/>
                  </a:lnTo>
                  <a:cubicBezTo>
                    <a:pt x="6331" y="14371"/>
                    <a:pt x="6324" y="14370"/>
                    <a:pt x="6319" y="14370"/>
                  </a:cubicBezTo>
                  <a:cubicBezTo>
                    <a:pt x="6256" y="14370"/>
                    <a:pt x="6288" y="14490"/>
                    <a:pt x="6288" y="14524"/>
                  </a:cubicBezTo>
                  <a:cubicBezTo>
                    <a:pt x="6199" y="14524"/>
                    <a:pt x="6288" y="14361"/>
                    <a:pt x="6187" y="14361"/>
                  </a:cubicBezTo>
                  <a:cubicBezTo>
                    <a:pt x="6099" y="14361"/>
                    <a:pt x="6149" y="14487"/>
                    <a:pt x="6149" y="14512"/>
                  </a:cubicBezTo>
                  <a:cubicBezTo>
                    <a:pt x="6074" y="14512"/>
                    <a:pt x="6111" y="14386"/>
                    <a:pt x="6099" y="14323"/>
                  </a:cubicBezTo>
                  <a:cubicBezTo>
                    <a:pt x="6108" y="14320"/>
                    <a:pt x="6116" y="14318"/>
                    <a:pt x="6122" y="14318"/>
                  </a:cubicBezTo>
                  <a:close/>
                  <a:moveTo>
                    <a:pt x="10965" y="14260"/>
                  </a:moveTo>
                  <a:cubicBezTo>
                    <a:pt x="10965" y="14361"/>
                    <a:pt x="10978" y="14449"/>
                    <a:pt x="10990" y="14537"/>
                  </a:cubicBezTo>
                  <a:cubicBezTo>
                    <a:pt x="10977" y="14541"/>
                    <a:pt x="10966" y="14544"/>
                    <a:pt x="10959" y="14544"/>
                  </a:cubicBezTo>
                  <a:cubicBezTo>
                    <a:pt x="10945" y="14544"/>
                    <a:pt x="10940" y="14536"/>
                    <a:pt x="10940" y="14512"/>
                  </a:cubicBezTo>
                  <a:lnTo>
                    <a:pt x="10928" y="14512"/>
                  </a:lnTo>
                  <a:cubicBezTo>
                    <a:pt x="10909" y="14512"/>
                    <a:pt x="10890" y="14533"/>
                    <a:pt x="10860" y="14533"/>
                  </a:cubicBezTo>
                  <a:cubicBezTo>
                    <a:pt x="10851" y="14533"/>
                    <a:pt x="10840" y="14531"/>
                    <a:pt x="10827" y="14524"/>
                  </a:cubicBezTo>
                  <a:cubicBezTo>
                    <a:pt x="10789" y="14512"/>
                    <a:pt x="10777" y="14474"/>
                    <a:pt x="10764" y="14436"/>
                  </a:cubicBezTo>
                  <a:cubicBezTo>
                    <a:pt x="10764" y="14373"/>
                    <a:pt x="10783" y="14354"/>
                    <a:pt x="10809" y="14354"/>
                  </a:cubicBezTo>
                  <a:cubicBezTo>
                    <a:pt x="10840" y="14354"/>
                    <a:pt x="10881" y="14379"/>
                    <a:pt x="10915" y="14386"/>
                  </a:cubicBezTo>
                  <a:lnTo>
                    <a:pt x="10928" y="14260"/>
                  </a:lnTo>
                  <a:close/>
                  <a:moveTo>
                    <a:pt x="11041" y="14373"/>
                  </a:moveTo>
                  <a:lnTo>
                    <a:pt x="11066" y="14562"/>
                  </a:lnTo>
                  <a:cubicBezTo>
                    <a:pt x="11016" y="14549"/>
                    <a:pt x="11028" y="14436"/>
                    <a:pt x="11016" y="14373"/>
                  </a:cubicBezTo>
                  <a:close/>
                  <a:moveTo>
                    <a:pt x="6783" y="14368"/>
                  </a:moveTo>
                  <a:cubicBezTo>
                    <a:pt x="6796" y="14368"/>
                    <a:pt x="6803" y="14380"/>
                    <a:pt x="6803" y="14399"/>
                  </a:cubicBezTo>
                  <a:cubicBezTo>
                    <a:pt x="6816" y="14399"/>
                    <a:pt x="6828" y="14373"/>
                    <a:pt x="6866" y="14373"/>
                  </a:cubicBezTo>
                  <a:cubicBezTo>
                    <a:pt x="6967" y="14373"/>
                    <a:pt x="6954" y="14499"/>
                    <a:pt x="6954" y="14575"/>
                  </a:cubicBezTo>
                  <a:cubicBezTo>
                    <a:pt x="6879" y="14575"/>
                    <a:pt x="6967" y="14449"/>
                    <a:pt x="6879" y="14424"/>
                  </a:cubicBezTo>
                  <a:lnTo>
                    <a:pt x="6866" y="14411"/>
                  </a:lnTo>
                  <a:cubicBezTo>
                    <a:pt x="6856" y="14407"/>
                    <a:pt x="6848" y="14405"/>
                    <a:pt x="6841" y="14405"/>
                  </a:cubicBezTo>
                  <a:cubicBezTo>
                    <a:pt x="6786" y="14405"/>
                    <a:pt x="6816" y="14528"/>
                    <a:pt x="6816" y="14562"/>
                  </a:cubicBezTo>
                  <a:cubicBezTo>
                    <a:pt x="6740" y="14562"/>
                    <a:pt x="6765" y="14436"/>
                    <a:pt x="6765" y="14373"/>
                  </a:cubicBezTo>
                  <a:cubicBezTo>
                    <a:pt x="6772" y="14370"/>
                    <a:pt x="6778" y="14368"/>
                    <a:pt x="6783" y="14368"/>
                  </a:cubicBezTo>
                  <a:close/>
                  <a:moveTo>
                    <a:pt x="7004" y="14386"/>
                  </a:moveTo>
                  <a:cubicBezTo>
                    <a:pt x="7080" y="14386"/>
                    <a:pt x="7055" y="14524"/>
                    <a:pt x="7055" y="14587"/>
                  </a:cubicBezTo>
                  <a:cubicBezTo>
                    <a:pt x="7052" y="14588"/>
                    <a:pt x="7049" y="14588"/>
                    <a:pt x="7046" y="14588"/>
                  </a:cubicBezTo>
                  <a:cubicBezTo>
                    <a:pt x="6994" y="14588"/>
                    <a:pt x="7017" y="14471"/>
                    <a:pt x="7017" y="14411"/>
                  </a:cubicBezTo>
                  <a:lnTo>
                    <a:pt x="7004" y="14386"/>
                  </a:lnTo>
                  <a:close/>
                  <a:moveTo>
                    <a:pt x="9509" y="14552"/>
                  </a:moveTo>
                  <a:cubicBezTo>
                    <a:pt x="9515" y="14552"/>
                    <a:pt x="9519" y="14558"/>
                    <a:pt x="9519" y="14575"/>
                  </a:cubicBezTo>
                  <a:cubicBezTo>
                    <a:pt x="9523" y="14587"/>
                    <a:pt x="9522" y="14591"/>
                    <a:pt x="9518" y="14591"/>
                  </a:cubicBezTo>
                  <a:cubicBezTo>
                    <a:pt x="9511" y="14591"/>
                    <a:pt x="9494" y="14575"/>
                    <a:pt x="9494" y="14575"/>
                  </a:cubicBezTo>
                  <a:lnTo>
                    <a:pt x="9482" y="14575"/>
                  </a:lnTo>
                  <a:cubicBezTo>
                    <a:pt x="9482" y="14575"/>
                    <a:pt x="9498" y="14552"/>
                    <a:pt x="9509" y="14552"/>
                  </a:cubicBezTo>
                  <a:close/>
                  <a:moveTo>
                    <a:pt x="11356" y="14426"/>
                  </a:moveTo>
                  <a:cubicBezTo>
                    <a:pt x="11404" y="14442"/>
                    <a:pt x="11394" y="14554"/>
                    <a:pt x="11405" y="14612"/>
                  </a:cubicBezTo>
                  <a:cubicBezTo>
                    <a:pt x="11343" y="14600"/>
                    <a:pt x="11367" y="14489"/>
                    <a:pt x="11356" y="14426"/>
                  </a:cubicBezTo>
                  <a:close/>
                  <a:moveTo>
                    <a:pt x="7105" y="14336"/>
                  </a:moveTo>
                  <a:cubicBezTo>
                    <a:pt x="7168" y="14336"/>
                    <a:pt x="7155" y="14399"/>
                    <a:pt x="7155" y="14449"/>
                  </a:cubicBezTo>
                  <a:cubicBezTo>
                    <a:pt x="7168" y="14449"/>
                    <a:pt x="7193" y="14424"/>
                    <a:pt x="7231" y="14424"/>
                  </a:cubicBezTo>
                  <a:cubicBezTo>
                    <a:pt x="7294" y="14436"/>
                    <a:pt x="7344" y="14512"/>
                    <a:pt x="7306" y="14575"/>
                  </a:cubicBezTo>
                  <a:cubicBezTo>
                    <a:pt x="7289" y="14604"/>
                    <a:pt x="7274" y="14614"/>
                    <a:pt x="7259" y="14614"/>
                  </a:cubicBezTo>
                  <a:cubicBezTo>
                    <a:pt x="7228" y="14614"/>
                    <a:pt x="7197" y="14575"/>
                    <a:pt x="7155" y="14575"/>
                  </a:cubicBezTo>
                  <a:cubicBezTo>
                    <a:pt x="7155" y="14605"/>
                    <a:pt x="7153" y="14616"/>
                    <a:pt x="7149" y="14616"/>
                  </a:cubicBezTo>
                  <a:cubicBezTo>
                    <a:pt x="7141" y="14616"/>
                    <a:pt x="7126" y="14555"/>
                    <a:pt x="7117" y="14537"/>
                  </a:cubicBezTo>
                  <a:cubicBezTo>
                    <a:pt x="7117" y="14461"/>
                    <a:pt x="7105" y="14399"/>
                    <a:pt x="7105" y="14336"/>
                  </a:cubicBezTo>
                  <a:close/>
                  <a:moveTo>
                    <a:pt x="12770" y="14583"/>
                  </a:moveTo>
                  <a:cubicBezTo>
                    <a:pt x="12778" y="14583"/>
                    <a:pt x="12785" y="14587"/>
                    <a:pt x="12789" y="14600"/>
                  </a:cubicBezTo>
                  <a:cubicBezTo>
                    <a:pt x="12789" y="14617"/>
                    <a:pt x="12783" y="14622"/>
                    <a:pt x="12776" y="14622"/>
                  </a:cubicBezTo>
                  <a:cubicBezTo>
                    <a:pt x="12762" y="14622"/>
                    <a:pt x="12743" y="14600"/>
                    <a:pt x="12751" y="14600"/>
                  </a:cubicBezTo>
                  <a:lnTo>
                    <a:pt x="12738" y="14600"/>
                  </a:lnTo>
                  <a:cubicBezTo>
                    <a:pt x="12738" y="14600"/>
                    <a:pt x="12755" y="14583"/>
                    <a:pt x="12770" y="14583"/>
                  </a:cubicBezTo>
                  <a:close/>
                  <a:moveTo>
                    <a:pt x="11493" y="14436"/>
                  </a:moveTo>
                  <a:cubicBezTo>
                    <a:pt x="11521" y="14436"/>
                    <a:pt x="11550" y="14451"/>
                    <a:pt x="11544" y="14474"/>
                  </a:cubicBezTo>
                  <a:cubicBezTo>
                    <a:pt x="11528" y="14465"/>
                    <a:pt x="11515" y="14461"/>
                    <a:pt x="11504" y="14461"/>
                  </a:cubicBezTo>
                  <a:cubicBezTo>
                    <a:pt x="11474" y="14461"/>
                    <a:pt x="11471" y="14496"/>
                    <a:pt x="11519" y="14524"/>
                  </a:cubicBezTo>
                  <a:cubicBezTo>
                    <a:pt x="11639" y="14580"/>
                    <a:pt x="11575" y="14626"/>
                    <a:pt x="11520" y="14626"/>
                  </a:cubicBezTo>
                  <a:cubicBezTo>
                    <a:pt x="11493" y="14626"/>
                    <a:pt x="11468" y="14615"/>
                    <a:pt x="11467" y="14590"/>
                  </a:cubicBezTo>
                  <a:lnTo>
                    <a:pt x="11467" y="14590"/>
                  </a:lnTo>
                  <a:cubicBezTo>
                    <a:pt x="11482" y="14595"/>
                    <a:pt x="11506" y="14604"/>
                    <a:pt x="11524" y="14604"/>
                  </a:cubicBezTo>
                  <a:cubicBezTo>
                    <a:pt x="11535" y="14604"/>
                    <a:pt x="11544" y="14600"/>
                    <a:pt x="11544" y="14587"/>
                  </a:cubicBezTo>
                  <a:cubicBezTo>
                    <a:pt x="11544" y="14537"/>
                    <a:pt x="11468" y="14549"/>
                    <a:pt x="11456" y="14512"/>
                  </a:cubicBezTo>
                  <a:cubicBezTo>
                    <a:pt x="11428" y="14457"/>
                    <a:pt x="11460" y="14436"/>
                    <a:pt x="11493" y="14436"/>
                  </a:cubicBezTo>
                  <a:close/>
                  <a:moveTo>
                    <a:pt x="7344" y="14348"/>
                  </a:moveTo>
                  <a:cubicBezTo>
                    <a:pt x="7407" y="14348"/>
                    <a:pt x="7394" y="14411"/>
                    <a:pt x="7394" y="14461"/>
                  </a:cubicBezTo>
                  <a:cubicBezTo>
                    <a:pt x="7407" y="14461"/>
                    <a:pt x="7432" y="14436"/>
                    <a:pt x="7457" y="14436"/>
                  </a:cubicBezTo>
                  <a:cubicBezTo>
                    <a:pt x="7558" y="14436"/>
                    <a:pt x="7545" y="14575"/>
                    <a:pt x="7545" y="14637"/>
                  </a:cubicBezTo>
                  <a:cubicBezTo>
                    <a:pt x="7470" y="14625"/>
                    <a:pt x="7570" y="14499"/>
                    <a:pt x="7482" y="14474"/>
                  </a:cubicBezTo>
                  <a:lnTo>
                    <a:pt x="7470" y="14474"/>
                  </a:lnTo>
                  <a:cubicBezTo>
                    <a:pt x="7458" y="14470"/>
                    <a:pt x="7448" y="14468"/>
                    <a:pt x="7440" y="14468"/>
                  </a:cubicBezTo>
                  <a:cubicBezTo>
                    <a:pt x="7377" y="14468"/>
                    <a:pt x="7407" y="14581"/>
                    <a:pt x="7407" y="14625"/>
                  </a:cubicBezTo>
                  <a:cubicBezTo>
                    <a:pt x="7331" y="14625"/>
                    <a:pt x="7356" y="14411"/>
                    <a:pt x="7344" y="14348"/>
                  </a:cubicBezTo>
                  <a:close/>
                  <a:moveTo>
                    <a:pt x="6438" y="14348"/>
                  </a:moveTo>
                  <a:cubicBezTo>
                    <a:pt x="6514" y="14348"/>
                    <a:pt x="6501" y="14512"/>
                    <a:pt x="6552" y="14512"/>
                  </a:cubicBezTo>
                  <a:lnTo>
                    <a:pt x="6564" y="14474"/>
                  </a:lnTo>
                  <a:cubicBezTo>
                    <a:pt x="6577" y="14411"/>
                    <a:pt x="6577" y="14361"/>
                    <a:pt x="6640" y="14361"/>
                  </a:cubicBezTo>
                  <a:cubicBezTo>
                    <a:pt x="6628" y="14420"/>
                    <a:pt x="6572" y="14654"/>
                    <a:pt x="6504" y="14654"/>
                  </a:cubicBezTo>
                  <a:cubicBezTo>
                    <a:pt x="6499" y="14654"/>
                    <a:pt x="6494" y="14653"/>
                    <a:pt x="6489" y="14650"/>
                  </a:cubicBezTo>
                  <a:lnTo>
                    <a:pt x="6476" y="14625"/>
                  </a:lnTo>
                  <a:cubicBezTo>
                    <a:pt x="6438" y="14612"/>
                    <a:pt x="6526" y="14562"/>
                    <a:pt x="6526" y="14537"/>
                  </a:cubicBezTo>
                  <a:cubicBezTo>
                    <a:pt x="6539" y="14524"/>
                    <a:pt x="6451" y="14386"/>
                    <a:pt x="6438" y="14348"/>
                  </a:cubicBezTo>
                  <a:close/>
                  <a:moveTo>
                    <a:pt x="7761" y="14461"/>
                  </a:moveTo>
                  <a:cubicBezTo>
                    <a:pt x="7764" y="14461"/>
                    <a:pt x="7768" y="14461"/>
                    <a:pt x="7771" y="14461"/>
                  </a:cubicBezTo>
                  <a:cubicBezTo>
                    <a:pt x="7834" y="14461"/>
                    <a:pt x="7872" y="14512"/>
                    <a:pt x="7872" y="14575"/>
                  </a:cubicBezTo>
                  <a:lnTo>
                    <a:pt x="7721" y="14562"/>
                  </a:lnTo>
                  <a:lnTo>
                    <a:pt x="7721" y="14562"/>
                  </a:lnTo>
                  <a:cubicBezTo>
                    <a:pt x="7746" y="14663"/>
                    <a:pt x="7859" y="14600"/>
                    <a:pt x="7872" y="14650"/>
                  </a:cubicBezTo>
                  <a:lnTo>
                    <a:pt x="7859" y="14650"/>
                  </a:lnTo>
                  <a:cubicBezTo>
                    <a:pt x="7841" y="14657"/>
                    <a:pt x="7823" y="14660"/>
                    <a:pt x="7807" y="14660"/>
                  </a:cubicBezTo>
                  <a:cubicBezTo>
                    <a:pt x="7676" y="14660"/>
                    <a:pt x="7638" y="14461"/>
                    <a:pt x="7761" y="14461"/>
                  </a:cubicBezTo>
                  <a:close/>
                  <a:moveTo>
                    <a:pt x="10047" y="14621"/>
                  </a:moveTo>
                  <a:cubicBezTo>
                    <a:pt x="10054" y="14621"/>
                    <a:pt x="10060" y="14625"/>
                    <a:pt x="10060" y="14637"/>
                  </a:cubicBezTo>
                  <a:cubicBezTo>
                    <a:pt x="10060" y="14654"/>
                    <a:pt x="10056" y="14660"/>
                    <a:pt x="10050" y="14660"/>
                  </a:cubicBezTo>
                  <a:cubicBezTo>
                    <a:pt x="10039" y="14660"/>
                    <a:pt x="10022" y="14637"/>
                    <a:pt x="10022" y="14637"/>
                  </a:cubicBezTo>
                  <a:lnTo>
                    <a:pt x="10010" y="14637"/>
                  </a:lnTo>
                  <a:cubicBezTo>
                    <a:pt x="10010" y="14637"/>
                    <a:pt x="10032" y="14621"/>
                    <a:pt x="10047" y="14621"/>
                  </a:cubicBezTo>
                  <a:close/>
                  <a:moveTo>
                    <a:pt x="11116" y="14386"/>
                  </a:moveTo>
                  <a:cubicBezTo>
                    <a:pt x="11154" y="14386"/>
                    <a:pt x="11167" y="14399"/>
                    <a:pt x="11154" y="14424"/>
                  </a:cubicBezTo>
                  <a:cubicBezTo>
                    <a:pt x="11183" y="14424"/>
                    <a:pt x="11207" y="14407"/>
                    <a:pt x="11235" y="14407"/>
                  </a:cubicBezTo>
                  <a:cubicBezTo>
                    <a:pt x="11256" y="14407"/>
                    <a:pt x="11278" y="14417"/>
                    <a:pt x="11305" y="14449"/>
                  </a:cubicBezTo>
                  <a:cubicBezTo>
                    <a:pt x="11351" y="14530"/>
                    <a:pt x="11333" y="14601"/>
                    <a:pt x="11260" y="14601"/>
                  </a:cubicBezTo>
                  <a:cubicBezTo>
                    <a:pt x="11255" y="14601"/>
                    <a:pt x="11248" y="14601"/>
                    <a:pt x="11242" y="14600"/>
                  </a:cubicBezTo>
                  <a:cubicBezTo>
                    <a:pt x="11217" y="14600"/>
                    <a:pt x="11192" y="14562"/>
                    <a:pt x="11179" y="14562"/>
                  </a:cubicBezTo>
                  <a:lnTo>
                    <a:pt x="11179" y="14663"/>
                  </a:lnTo>
                  <a:cubicBezTo>
                    <a:pt x="11116" y="14650"/>
                    <a:pt x="11129" y="14461"/>
                    <a:pt x="11116" y="14386"/>
                  </a:cubicBezTo>
                  <a:close/>
                  <a:moveTo>
                    <a:pt x="11707" y="14464"/>
                  </a:moveTo>
                  <a:cubicBezTo>
                    <a:pt x="11738" y="14464"/>
                    <a:pt x="11763" y="14478"/>
                    <a:pt x="11758" y="14512"/>
                  </a:cubicBezTo>
                  <a:cubicBezTo>
                    <a:pt x="11740" y="14501"/>
                    <a:pt x="11723" y="14497"/>
                    <a:pt x="11707" y="14497"/>
                  </a:cubicBezTo>
                  <a:cubicBezTo>
                    <a:pt x="11667" y="14497"/>
                    <a:pt x="11639" y="14529"/>
                    <a:pt x="11657" y="14575"/>
                  </a:cubicBezTo>
                  <a:cubicBezTo>
                    <a:pt x="11670" y="14637"/>
                    <a:pt x="11758" y="14612"/>
                    <a:pt x="11770" y="14663"/>
                  </a:cubicBezTo>
                  <a:lnTo>
                    <a:pt x="11720" y="14663"/>
                  </a:lnTo>
                  <a:cubicBezTo>
                    <a:pt x="11670" y="14650"/>
                    <a:pt x="11582" y="14575"/>
                    <a:pt x="11619" y="14512"/>
                  </a:cubicBezTo>
                  <a:lnTo>
                    <a:pt x="11607" y="14512"/>
                  </a:lnTo>
                  <a:cubicBezTo>
                    <a:pt x="11620" y="14484"/>
                    <a:pt x="11668" y="14464"/>
                    <a:pt x="11707" y="14464"/>
                  </a:cubicBezTo>
                  <a:close/>
                  <a:moveTo>
                    <a:pt x="7910" y="14474"/>
                  </a:moveTo>
                  <a:cubicBezTo>
                    <a:pt x="7998" y="14487"/>
                    <a:pt x="7910" y="14612"/>
                    <a:pt x="7985" y="14637"/>
                  </a:cubicBezTo>
                  <a:cubicBezTo>
                    <a:pt x="7993" y="14640"/>
                    <a:pt x="8000" y="14641"/>
                    <a:pt x="8006" y="14641"/>
                  </a:cubicBezTo>
                  <a:cubicBezTo>
                    <a:pt x="8069" y="14641"/>
                    <a:pt x="8048" y="14532"/>
                    <a:pt x="8048" y="14487"/>
                  </a:cubicBezTo>
                  <a:lnTo>
                    <a:pt x="8086" y="14487"/>
                  </a:lnTo>
                  <a:cubicBezTo>
                    <a:pt x="8086" y="14549"/>
                    <a:pt x="8086" y="14612"/>
                    <a:pt x="8098" y="14675"/>
                  </a:cubicBezTo>
                  <a:cubicBezTo>
                    <a:pt x="8092" y="14679"/>
                    <a:pt x="8087" y="14680"/>
                    <a:pt x="8083" y="14680"/>
                  </a:cubicBezTo>
                  <a:cubicBezTo>
                    <a:pt x="8073" y="14680"/>
                    <a:pt x="8073" y="14668"/>
                    <a:pt x="8073" y="14650"/>
                  </a:cubicBezTo>
                  <a:lnTo>
                    <a:pt x="8061" y="14650"/>
                  </a:lnTo>
                  <a:cubicBezTo>
                    <a:pt x="8032" y="14650"/>
                    <a:pt x="8011" y="14671"/>
                    <a:pt x="7986" y="14671"/>
                  </a:cubicBezTo>
                  <a:cubicBezTo>
                    <a:pt x="7978" y="14671"/>
                    <a:pt x="7969" y="14669"/>
                    <a:pt x="7960" y="14663"/>
                  </a:cubicBezTo>
                  <a:cubicBezTo>
                    <a:pt x="7910" y="14625"/>
                    <a:pt x="7910" y="14524"/>
                    <a:pt x="7910" y="14474"/>
                  </a:cubicBezTo>
                  <a:close/>
                  <a:moveTo>
                    <a:pt x="8161" y="14501"/>
                  </a:moveTo>
                  <a:lnTo>
                    <a:pt x="8161" y="14501"/>
                  </a:lnTo>
                  <a:cubicBezTo>
                    <a:pt x="8210" y="14517"/>
                    <a:pt x="8199" y="14629"/>
                    <a:pt x="8199" y="14688"/>
                  </a:cubicBezTo>
                  <a:cubicBezTo>
                    <a:pt x="8149" y="14688"/>
                    <a:pt x="8161" y="14565"/>
                    <a:pt x="8161" y="14501"/>
                  </a:cubicBezTo>
                  <a:close/>
                  <a:moveTo>
                    <a:pt x="11795" y="14487"/>
                  </a:moveTo>
                  <a:lnTo>
                    <a:pt x="11795" y="14487"/>
                  </a:lnTo>
                  <a:cubicBezTo>
                    <a:pt x="11871" y="14499"/>
                    <a:pt x="11871" y="14625"/>
                    <a:pt x="11871" y="14688"/>
                  </a:cubicBezTo>
                  <a:lnTo>
                    <a:pt x="11858" y="14675"/>
                  </a:lnTo>
                  <a:cubicBezTo>
                    <a:pt x="11783" y="14675"/>
                    <a:pt x="11808" y="14549"/>
                    <a:pt x="11795" y="14487"/>
                  </a:cubicBezTo>
                  <a:close/>
                  <a:moveTo>
                    <a:pt x="8303" y="14506"/>
                  </a:moveTo>
                  <a:cubicBezTo>
                    <a:pt x="8333" y="14506"/>
                    <a:pt x="8361" y="14522"/>
                    <a:pt x="8350" y="14549"/>
                  </a:cubicBezTo>
                  <a:cubicBezTo>
                    <a:pt x="8333" y="14536"/>
                    <a:pt x="8318" y="14530"/>
                    <a:pt x="8306" y="14530"/>
                  </a:cubicBezTo>
                  <a:cubicBezTo>
                    <a:pt x="8275" y="14530"/>
                    <a:pt x="8270" y="14569"/>
                    <a:pt x="8325" y="14587"/>
                  </a:cubicBezTo>
                  <a:cubicBezTo>
                    <a:pt x="8457" y="14640"/>
                    <a:pt x="8366" y="14699"/>
                    <a:pt x="8305" y="14699"/>
                  </a:cubicBezTo>
                  <a:cubicBezTo>
                    <a:pt x="8279" y="14699"/>
                    <a:pt x="8258" y="14689"/>
                    <a:pt x="8262" y="14663"/>
                  </a:cubicBezTo>
                  <a:lnTo>
                    <a:pt x="8262" y="14650"/>
                  </a:lnTo>
                  <a:cubicBezTo>
                    <a:pt x="8262" y="14650"/>
                    <a:pt x="8301" y="14667"/>
                    <a:pt x="8327" y="14667"/>
                  </a:cubicBezTo>
                  <a:cubicBezTo>
                    <a:pt x="8340" y="14667"/>
                    <a:pt x="8350" y="14663"/>
                    <a:pt x="8350" y="14650"/>
                  </a:cubicBezTo>
                  <a:cubicBezTo>
                    <a:pt x="8337" y="14612"/>
                    <a:pt x="8274" y="14612"/>
                    <a:pt x="8262" y="14587"/>
                  </a:cubicBezTo>
                  <a:cubicBezTo>
                    <a:pt x="8227" y="14531"/>
                    <a:pt x="8266" y="14506"/>
                    <a:pt x="8303" y="14506"/>
                  </a:cubicBezTo>
                  <a:close/>
                  <a:moveTo>
                    <a:pt x="11896" y="14499"/>
                  </a:moveTo>
                  <a:cubicBezTo>
                    <a:pt x="11921" y="14499"/>
                    <a:pt x="11934" y="14512"/>
                    <a:pt x="11934" y="14537"/>
                  </a:cubicBezTo>
                  <a:cubicBezTo>
                    <a:pt x="11950" y="14537"/>
                    <a:pt x="11967" y="14520"/>
                    <a:pt x="11991" y="14520"/>
                  </a:cubicBezTo>
                  <a:cubicBezTo>
                    <a:pt x="12003" y="14520"/>
                    <a:pt x="12017" y="14524"/>
                    <a:pt x="12034" y="14537"/>
                  </a:cubicBezTo>
                  <a:cubicBezTo>
                    <a:pt x="12072" y="14562"/>
                    <a:pt x="12085" y="14663"/>
                    <a:pt x="12085" y="14726"/>
                  </a:cubicBezTo>
                  <a:cubicBezTo>
                    <a:pt x="12009" y="14700"/>
                    <a:pt x="12097" y="14562"/>
                    <a:pt x="11996" y="14537"/>
                  </a:cubicBezTo>
                  <a:lnTo>
                    <a:pt x="11984" y="14537"/>
                  </a:lnTo>
                  <a:cubicBezTo>
                    <a:pt x="11981" y="14536"/>
                    <a:pt x="11978" y="14536"/>
                    <a:pt x="11975" y="14536"/>
                  </a:cubicBezTo>
                  <a:cubicBezTo>
                    <a:pt x="11912" y="14536"/>
                    <a:pt x="11947" y="14664"/>
                    <a:pt x="11959" y="14700"/>
                  </a:cubicBezTo>
                  <a:cubicBezTo>
                    <a:pt x="11883" y="14688"/>
                    <a:pt x="11908" y="14575"/>
                    <a:pt x="11896" y="14499"/>
                  </a:cubicBezTo>
                  <a:close/>
                  <a:moveTo>
                    <a:pt x="8436" y="14507"/>
                  </a:moveTo>
                  <a:cubicBezTo>
                    <a:pt x="8455" y="14507"/>
                    <a:pt x="8460" y="14521"/>
                    <a:pt x="8450" y="14549"/>
                  </a:cubicBezTo>
                  <a:lnTo>
                    <a:pt x="8551" y="14537"/>
                  </a:lnTo>
                  <a:cubicBezTo>
                    <a:pt x="8551" y="14549"/>
                    <a:pt x="8564" y="14562"/>
                    <a:pt x="8576" y="14562"/>
                  </a:cubicBezTo>
                  <a:cubicBezTo>
                    <a:pt x="8589" y="14537"/>
                    <a:pt x="8626" y="14524"/>
                    <a:pt x="8652" y="14524"/>
                  </a:cubicBezTo>
                  <a:cubicBezTo>
                    <a:pt x="8740" y="14537"/>
                    <a:pt x="8727" y="14663"/>
                    <a:pt x="8727" y="14726"/>
                  </a:cubicBezTo>
                  <a:cubicBezTo>
                    <a:pt x="8724" y="14726"/>
                    <a:pt x="8721" y="14726"/>
                    <a:pt x="8718" y="14726"/>
                  </a:cubicBezTo>
                  <a:cubicBezTo>
                    <a:pt x="8660" y="14726"/>
                    <a:pt x="8748" y="14599"/>
                    <a:pt x="8664" y="14575"/>
                  </a:cubicBezTo>
                  <a:lnTo>
                    <a:pt x="8652" y="14562"/>
                  </a:lnTo>
                  <a:cubicBezTo>
                    <a:pt x="8644" y="14560"/>
                    <a:pt x="8638" y="14559"/>
                    <a:pt x="8632" y="14559"/>
                  </a:cubicBezTo>
                  <a:cubicBezTo>
                    <a:pt x="8569" y="14559"/>
                    <a:pt x="8601" y="14679"/>
                    <a:pt x="8601" y="14726"/>
                  </a:cubicBezTo>
                  <a:cubicBezTo>
                    <a:pt x="8513" y="14713"/>
                    <a:pt x="8601" y="14549"/>
                    <a:pt x="8513" y="14549"/>
                  </a:cubicBezTo>
                  <a:cubicBezTo>
                    <a:pt x="8509" y="14549"/>
                    <a:pt x="8504" y="14549"/>
                    <a:pt x="8500" y="14549"/>
                  </a:cubicBezTo>
                  <a:cubicBezTo>
                    <a:pt x="8417" y="14549"/>
                    <a:pt x="8464" y="14664"/>
                    <a:pt x="8476" y="14700"/>
                  </a:cubicBezTo>
                  <a:cubicBezTo>
                    <a:pt x="8400" y="14700"/>
                    <a:pt x="8425" y="14575"/>
                    <a:pt x="8413" y="14512"/>
                  </a:cubicBezTo>
                  <a:cubicBezTo>
                    <a:pt x="8422" y="14509"/>
                    <a:pt x="8430" y="14507"/>
                    <a:pt x="8436" y="14507"/>
                  </a:cubicBezTo>
                  <a:close/>
                  <a:moveTo>
                    <a:pt x="8854" y="14549"/>
                  </a:moveTo>
                  <a:cubicBezTo>
                    <a:pt x="8858" y="14549"/>
                    <a:pt x="8861" y="14549"/>
                    <a:pt x="8865" y="14549"/>
                  </a:cubicBezTo>
                  <a:cubicBezTo>
                    <a:pt x="9016" y="14575"/>
                    <a:pt x="9041" y="14763"/>
                    <a:pt x="8891" y="14763"/>
                  </a:cubicBezTo>
                  <a:lnTo>
                    <a:pt x="8878" y="14751"/>
                  </a:lnTo>
                  <a:cubicBezTo>
                    <a:pt x="8768" y="14751"/>
                    <a:pt x="8729" y="14549"/>
                    <a:pt x="8854" y="14549"/>
                  </a:cubicBezTo>
                  <a:close/>
                  <a:moveTo>
                    <a:pt x="9205" y="14499"/>
                  </a:moveTo>
                  <a:cubicBezTo>
                    <a:pt x="9205" y="14587"/>
                    <a:pt x="9205" y="14688"/>
                    <a:pt x="9230" y="14776"/>
                  </a:cubicBezTo>
                  <a:cubicBezTo>
                    <a:pt x="9216" y="14780"/>
                    <a:pt x="9206" y="14783"/>
                    <a:pt x="9199" y="14783"/>
                  </a:cubicBezTo>
                  <a:cubicBezTo>
                    <a:pt x="9186" y="14783"/>
                    <a:pt x="9184" y="14775"/>
                    <a:pt x="9192" y="14751"/>
                  </a:cubicBezTo>
                  <a:lnTo>
                    <a:pt x="9180" y="14738"/>
                  </a:lnTo>
                  <a:cubicBezTo>
                    <a:pt x="9160" y="14738"/>
                    <a:pt x="9139" y="14770"/>
                    <a:pt x="9106" y="14770"/>
                  </a:cubicBezTo>
                  <a:cubicBezTo>
                    <a:pt x="9098" y="14770"/>
                    <a:pt x="9089" y="14768"/>
                    <a:pt x="9079" y="14763"/>
                  </a:cubicBezTo>
                  <a:cubicBezTo>
                    <a:pt x="9041" y="14738"/>
                    <a:pt x="9016" y="14713"/>
                    <a:pt x="9016" y="14663"/>
                  </a:cubicBezTo>
                  <a:cubicBezTo>
                    <a:pt x="9016" y="14603"/>
                    <a:pt x="9036" y="14586"/>
                    <a:pt x="9064" y="14586"/>
                  </a:cubicBezTo>
                  <a:cubicBezTo>
                    <a:pt x="9095" y="14586"/>
                    <a:pt x="9134" y="14606"/>
                    <a:pt x="9167" y="14612"/>
                  </a:cubicBezTo>
                  <a:lnTo>
                    <a:pt x="9167" y="14499"/>
                  </a:lnTo>
                  <a:close/>
                  <a:moveTo>
                    <a:pt x="12167" y="14543"/>
                  </a:moveTo>
                  <a:cubicBezTo>
                    <a:pt x="12198" y="14543"/>
                    <a:pt x="12239" y="14568"/>
                    <a:pt x="12273" y="14575"/>
                  </a:cubicBezTo>
                  <a:cubicBezTo>
                    <a:pt x="12273" y="14553"/>
                    <a:pt x="12275" y="14545"/>
                    <a:pt x="12278" y="14545"/>
                  </a:cubicBezTo>
                  <a:cubicBezTo>
                    <a:pt x="12286" y="14545"/>
                    <a:pt x="12298" y="14594"/>
                    <a:pt x="12298" y="14612"/>
                  </a:cubicBezTo>
                  <a:cubicBezTo>
                    <a:pt x="12323" y="14663"/>
                    <a:pt x="12323" y="14713"/>
                    <a:pt x="12311" y="14763"/>
                  </a:cubicBezTo>
                  <a:cubicBezTo>
                    <a:pt x="12298" y="14788"/>
                    <a:pt x="12257" y="14804"/>
                    <a:pt x="12221" y="14804"/>
                  </a:cubicBezTo>
                  <a:cubicBezTo>
                    <a:pt x="12185" y="14804"/>
                    <a:pt x="12154" y="14788"/>
                    <a:pt x="12160" y="14751"/>
                  </a:cubicBezTo>
                  <a:lnTo>
                    <a:pt x="12160" y="14751"/>
                  </a:lnTo>
                  <a:cubicBezTo>
                    <a:pt x="12173" y="14763"/>
                    <a:pt x="12198" y="14776"/>
                    <a:pt x="12223" y="14776"/>
                  </a:cubicBezTo>
                  <a:cubicBezTo>
                    <a:pt x="12237" y="14781"/>
                    <a:pt x="12249" y="14784"/>
                    <a:pt x="12258" y="14784"/>
                  </a:cubicBezTo>
                  <a:cubicBezTo>
                    <a:pt x="12290" y="14784"/>
                    <a:pt x="12295" y="14755"/>
                    <a:pt x="12286" y="14726"/>
                  </a:cubicBezTo>
                  <a:lnTo>
                    <a:pt x="12273" y="14713"/>
                  </a:lnTo>
                  <a:cubicBezTo>
                    <a:pt x="12256" y="14713"/>
                    <a:pt x="12240" y="14724"/>
                    <a:pt x="12219" y="14724"/>
                  </a:cubicBezTo>
                  <a:cubicBezTo>
                    <a:pt x="12209" y="14724"/>
                    <a:pt x="12198" y="14721"/>
                    <a:pt x="12185" y="14713"/>
                  </a:cubicBezTo>
                  <a:cubicBezTo>
                    <a:pt x="12147" y="14688"/>
                    <a:pt x="12122" y="14663"/>
                    <a:pt x="12122" y="14625"/>
                  </a:cubicBezTo>
                  <a:cubicBezTo>
                    <a:pt x="12122" y="14561"/>
                    <a:pt x="12141" y="14543"/>
                    <a:pt x="12167" y="14543"/>
                  </a:cubicBezTo>
                  <a:close/>
                  <a:moveTo>
                    <a:pt x="12512" y="14599"/>
                  </a:moveTo>
                  <a:cubicBezTo>
                    <a:pt x="12558" y="14599"/>
                    <a:pt x="12609" y="14644"/>
                    <a:pt x="12625" y="14700"/>
                  </a:cubicBezTo>
                  <a:cubicBezTo>
                    <a:pt x="12625" y="14712"/>
                    <a:pt x="12614" y="14717"/>
                    <a:pt x="12597" y="14717"/>
                  </a:cubicBezTo>
                  <a:cubicBezTo>
                    <a:pt x="12561" y="14717"/>
                    <a:pt x="12500" y="14696"/>
                    <a:pt x="12474" y="14688"/>
                  </a:cubicBezTo>
                  <a:lnTo>
                    <a:pt x="12474" y="14688"/>
                  </a:lnTo>
                  <a:cubicBezTo>
                    <a:pt x="12499" y="14801"/>
                    <a:pt x="12600" y="14738"/>
                    <a:pt x="12625" y="14801"/>
                  </a:cubicBezTo>
                  <a:cubicBezTo>
                    <a:pt x="12615" y="14804"/>
                    <a:pt x="12604" y="14806"/>
                    <a:pt x="12593" y="14806"/>
                  </a:cubicBezTo>
                  <a:cubicBezTo>
                    <a:pt x="12516" y="14806"/>
                    <a:pt x="12416" y="14737"/>
                    <a:pt x="12449" y="14650"/>
                  </a:cubicBezTo>
                  <a:cubicBezTo>
                    <a:pt x="12463" y="14613"/>
                    <a:pt x="12487" y="14599"/>
                    <a:pt x="12512" y="14599"/>
                  </a:cubicBezTo>
                  <a:close/>
                  <a:moveTo>
                    <a:pt x="9482" y="14625"/>
                  </a:moveTo>
                  <a:lnTo>
                    <a:pt x="9482" y="14625"/>
                  </a:lnTo>
                  <a:cubicBezTo>
                    <a:pt x="9557" y="14637"/>
                    <a:pt x="9532" y="14751"/>
                    <a:pt x="9544" y="14814"/>
                  </a:cubicBezTo>
                  <a:cubicBezTo>
                    <a:pt x="9494" y="14814"/>
                    <a:pt x="9507" y="14700"/>
                    <a:pt x="9507" y="14637"/>
                  </a:cubicBezTo>
                  <a:lnTo>
                    <a:pt x="9482" y="14625"/>
                  </a:lnTo>
                  <a:close/>
                  <a:moveTo>
                    <a:pt x="9393" y="14562"/>
                  </a:moveTo>
                  <a:cubicBezTo>
                    <a:pt x="9393" y="14617"/>
                    <a:pt x="9489" y="14652"/>
                    <a:pt x="9430" y="14652"/>
                  </a:cubicBezTo>
                  <a:cubicBezTo>
                    <a:pt x="9422" y="14652"/>
                    <a:pt x="9410" y="14652"/>
                    <a:pt x="9393" y="14650"/>
                  </a:cubicBezTo>
                  <a:lnTo>
                    <a:pt x="9393" y="14650"/>
                  </a:lnTo>
                  <a:cubicBezTo>
                    <a:pt x="9393" y="14675"/>
                    <a:pt x="9381" y="14776"/>
                    <a:pt x="9431" y="14788"/>
                  </a:cubicBezTo>
                  <a:cubicBezTo>
                    <a:pt x="9438" y="14785"/>
                    <a:pt x="9444" y="14783"/>
                    <a:pt x="9448" y="14783"/>
                  </a:cubicBezTo>
                  <a:cubicBezTo>
                    <a:pt x="9461" y="14783"/>
                    <a:pt x="9466" y="14795"/>
                    <a:pt x="9456" y="14814"/>
                  </a:cubicBezTo>
                  <a:cubicBezTo>
                    <a:pt x="9447" y="14817"/>
                    <a:pt x="9438" y="14819"/>
                    <a:pt x="9431" y="14819"/>
                  </a:cubicBezTo>
                  <a:cubicBezTo>
                    <a:pt x="9393" y="14819"/>
                    <a:pt x="9392" y="14768"/>
                    <a:pt x="9381" y="14726"/>
                  </a:cubicBezTo>
                  <a:lnTo>
                    <a:pt x="9368" y="14713"/>
                  </a:lnTo>
                  <a:lnTo>
                    <a:pt x="9368" y="14637"/>
                  </a:lnTo>
                  <a:lnTo>
                    <a:pt x="9331" y="14637"/>
                  </a:lnTo>
                  <a:cubicBezTo>
                    <a:pt x="9331" y="14615"/>
                    <a:pt x="9331" y="14610"/>
                    <a:pt x="9339" y="14610"/>
                  </a:cubicBezTo>
                  <a:cubicBezTo>
                    <a:pt x="9344" y="14610"/>
                    <a:pt x="9353" y="14612"/>
                    <a:pt x="9368" y="14612"/>
                  </a:cubicBezTo>
                  <a:cubicBezTo>
                    <a:pt x="9343" y="14575"/>
                    <a:pt x="9356" y="14562"/>
                    <a:pt x="9393" y="14562"/>
                  </a:cubicBezTo>
                  <a:close/>
                  <a:moveTo>
                    <a:pt x="12650" y="14554"/>
                  </a:moveTo>
                  <a:lnTo>
                    <a:pt x="12650" y="14554"/>
                  </a:lnTo>
                  <a:cubicBezTo>
                    <a:pt x="12712" y="14586"/>
                    <a:pt x="12701" y="14767"/>
                    <a:pt x="12713" y="14826"/>
                  </a:cubicBezTo>
                  <a:cubicBezTo>
                    <a:pt x="12652" y="14814"/>
                    <a:pt x="12650" y="14621"/>
                    <a:pt x="12650" y="14554"/>
                  </a:cubicBezTo>
                  <a:close/>
                  <a:moveTo>
                    <a:pt x="12764" y="14654"/>
                  </a:moveTo>
                  <a:lnTo>
                    <a:pt x="12764" y="14654"/>
                  </a:lnTo>
                  <a:cubicBezTo>
                    <a:pt x="12812" y="14679"/>
                    <a:pt x="12802" y="14780"/>
                    <a:pt x="12814" y="14839"/>
                  </a:cubicBezTo>
                  <a:cubicBezTo>
                    <a:pt x="12752" y="14826"/>
                    <a:pt x="12763" y="14718"/>
                    <a:pt x="12764" y="14654"/>
                  </a:cubicBezTo>
                  <a:close/>
                  <a:moveTo>
                    <a:pt x="9613" y="14645"/>
                  </a:moveTo>
                  <a:cubicBezTo>
                    <a:pt x="9630" y="14645"/>
                    <a:pt x="9642" y="14659"/>
                    <a:pt x="9632" y="14688"/>
                  </a:cubicBezTo>
                  <a:cubicBezTo>
                    <a:pt x="9658" y="14688"/>
                    <a:pt x="9645" y="14650"/>
                    <a:pt x="9695" y="14650"/>
                  </a:cubicBezTo>
                  <a:cubicBezTo>
                    <a:pt x="9796" y="14663"/>
                    <a:pt x="9783" y="14788"/>
                    <a:pt x="9796" y="14851"/>
                  </a:cubicBezTo>
                  <a:cubicBezTo>
                    <a:pt x="9708" y="14839"/>
                    <a:pt x="9796" y="14713"/>
                    <a:pt x="9708" y="14688"/>
                  </a:cubicBezTo>
                  <a:cubicBezTo>
                    <a:pt x="9696" y="14683"/>
                    <a:pt x="9686" y="14681"/>
                    <a:pt x="9678" y="14681"/>
                  </a:cubicBezTo>
                  <a:cubicBezTo>
                    <a:pt x="9616" y="14681"/>
                    <a:pt x="9645" y="14794"/>
                    <a:pt x="9645" y="14839"/>
                  </a:cubicBezTo>
                  <a:cubicBezTo>
                    <a:pt x="9582" y="14839"/>
                    <a:pt x="9607" y="14713"/>
                    <a:pt x="9595" y="14650"/>
                  </a:cubicBezTo>
                  <a:cubicBezTo>
                    <a:pt x="9601" y="14647"/>
                    <a:pt x="9607" y="14645"/>
                    <a:pt x="9613" y="14645"/>
                  </a:cubicBezTo>
                  <a:close/>
                  <a:moveTo>
                    <a:pt x="12877" y="14612"/>
                  </a:moveTo>
                  <a:cubicBezTo>
                    <a:pt x="12852" y="14612"/>
                    <a:pt x="12940" y="14713"/>
                    <a:pt x="12940" y="14713"/>
                  </a:cubicBezTo>
                  <a:cubicBezTo>
                    <a:pt x="12932" y="14711"/>
                    <a:pt x="12926" y="14710"/>
                    <a:pt x="12920" y="14710"/>
                  </a:cubicBezTo>
                  <a:cubicBezTo>
                    <a:pt x="12858" y="14710"/>
                    <a:pt x="12893" y="14827"/>
                    <a:pt x="12940" y="14839"/>
                  </a:cubicBezTo>
                  <a:cubicBezTo>
                    <a:pt x="12977" y="14851"/>
                    <a:pt x="12965" y="14839"/>
                    <a:pt x="12965" y="14864"/>
                  </a:cubicBezTo>
                  <a:cubicBezTo>
                    <a:pt x="12958" y="14866"/>
                    <a:pt x="12952" y="14866"/>
                    <a:pt x="12946" y="14866"/>
                  </a:cubicBezTo>
                  <a:cubicBezTo>
                    <a:pt x="12911" y="14866"/>
                    <a:pt x="12898" y="14834"/>
                    <a:pt x="12877" y="14801"/>
                  </a:cubicBezTo>
                  <a:lnTo>
                    <a:pt x="12864" y="14788"/>
                  </a:lnTo>
                  <a:lnTo>
                    <a:pt x="12852" y="14688"/>
                  </a:lnTo>
                  <a:cubicBezTo>
                    <a:pt x="12826" y="14688"/>
                    <a:pt x="12814" y="14688"/>
                    <a:pt x="12826" y="14663"/>
                  </a:cubicBezTo>
                  <a:lnTo>
                    <a:pt x="12826" y="14663"/>
                  </a:lnTo>
                  <a:cubicBezTo>
                    <a:pt x="12832" y="14664"/>
                    <a:pt x="12837" y="14664"/>
                    <a:pt x="12840" y="14664"/>
                  </a:cubicBezTo>
                  <a:cubicBezTo>
                    <a:pt x="12877" y="14664"/>
                    <a:pt x="12820" y="14612"/>
                    <a:pt x="12877" y="14612"/>
                  </a:cubicBezTo>
                  <a:close/>
                  <a:moveTo>
                    <a:pt x="9929" y="14680"/>
                  </a:moveTo>
                  <a:cubicBezTo>
                    <a:pt x="9956" y="14680"/>
                    <a:pt x="9977" y="14694"/>
                    <a:pt x="9972" y="14726"/>
                  </a:cubicBezTo>
                  <a:cubicBezTo>
                    <a:pt x="9953" y="14713"/>
                    <a:pt x="9936" y="14708"/>
                    <a:pt x="9922" y="14708"/>
                  </a:cubicBezTo>
                  <a:cubicBezTo>
                    <a:pt x="9851" y="14708"/>
                    <a:pt x="9842" y="14841"/>
                    <a:pt x="9947" y="14851"/>
                  </a:cubicBezTo>
                  <a:cubicBezTo>
                    <a:pt x="9956" y="14842"/>
                    <a:pt x="9965" y="14838"/>
                    <a:pt x="9972" y="14838"/>
                  </a:cubicBezTo>
                  <a:cubicBezTo>
                    <a:pt x="9987" y="14838"/>
                    <a:pt x="9997" y="14852"/>
                    <a:pt x="9997" y="14876"/>
                  </a:cubicBezTo>
                  <a:cubicBezTo>
                    <a:pt x="9991" y="14878"/>
                    <a:pt x="9984" y="14878"/>
                    <a:pt x="9976" y="14878"/>
                  </a:cubicBezTo>
                  <a:cubicBezTo>
                    <a:pt x="9912" y="14878"/>
                    <a:pt x="9822" y="14830"/>
                    <a:pt x="9834" y="14751"/>
                  </a:cubicBezTo>
                  <a:cubicBezTo>
                    <a:pt x="9841" y="14707"/>
                    <a:pt x="9891" y="14680"/>
                    <a:pt x="9929" y="14680"/>
                  </a:cubicBezTo>
                  <a:close/>
                  <a:moveTo>
                    <a:pt x="10035" y="14702"/>
                  </a:moveTo>
                  <a:lnTo>
                    <a:pt x="10035" y="14702"/>
                  </a:lnTo>
                  <a:cubicBezTo>
                    <a:pt x="10083" y="14718"/>
                    <a:pt x="10073" y="14831"/>
                    <a:pt x="10073" y="14889"/>
                  </a:cubicBezTo>
                  <a:cubicBezTo>
                    <a:pt x="10023" y="14877"/>
                    <a:pt x="10035" y="14766"/>
                    <a:pt x="10035" y="14702"/>
                  </a:cubicBezTo>
                  <a:close/>
                  <a:moveTo>
                    <a:pt x="10286" y="14637"/>
                  </a:moveTo>
                  <a:cubicBezTo>
                    <a:pt x="10299" y="14726"/>
                    <a:pt x="10299" y="14826"/>
                    <a:pt x="10324" y="14914"/>
                  </a:cubicBezTo>
                  <a:cubicBezTo>
                    <a:pt x="10317" y="14917"/>
                    <a:pt x="10311" y="14919"/>
                    <a:pt x="10307" y="14919"/>
                  </a:cubicBezTo>
                  <a:cubicBezTo>
                    <a:pt x="10294" y="14919"/>
                    <a:pt x="10290" y="14907"/>
                    <a:pt x="10299" y="14889"/>
                  </a:cubicBezTo>
                  <a:lnTo>
                    <a:pt x="10286" y="14876"/>
                  </a:lnTo>
                  <a:cubicBezTo>
                    <a:pt x="10265" y="14876"/>
                    <a:pt x="10234" y="14904"/>
                    <a:pt x="10194" y="14904"/>
                  </a:cubicBezTo>
                  <a:cubicBezTo>
                    <a:pt x="10187" y="14904"/>
                    <a:pt x="10180" y="14903"/>
                    <a:pt x="10173" y="14902"/>
                  </a:cubicBezTo>
                  <a:cubicBezTo>
                    <a:pt x="10148" y="14876"/>
                    <a:pt x="10123" y="14839"/>
                    <a:pt x="10123" y="14801"/>
                  </a:cubicBezTo>
                  <a:cubicBezTo>
                    <a:pt x="10123" y="14737"/>
                    <a:pt x="10142" y="14719"/>
                    <a:pt x="10167" y="14719"/>
                  </a:cubicBezTo>
                  <a:cubicBezTo>
                    <a:pt x="10196" y="14719"/>
                    <a:pt x="10234" y="14744"/>
                    <a:pt x="10261" y="14751"/>
                  </a:cubicBezTo>
                  <a:lnTo>
                    <a:pt x="10249" y="14637"/>
                  </a:lnTo>
                  <a:close/>
                  <a:moveTo>
                    <a:pt x="13020" y="14836"/>
                  </a:moveTo>
                  <a:cubicBezTo>
                    <a:pt x="13025" y="14836"/>
                    <a:pt x="13032" y="14837"/>
                    <a:pt x="13040" y="14839"/>
                  </a:cubicBezTo>
                  <a:cubicBezTo>
                    <a:pt x="13040" y="14876"/>
                    <a:pt x="13040" y="14927"/>
                    <a:pt x="12990" y="14927"/>
                  </a:cubicBezTo>
                  <a:cubicBezTo>
                    <a:pt x="13001" y="14872"/>
                    <a:pt x="12983" y="14836"/>
                    <a:pt x="13020" y="14836"/>
                  </a:cubicBezTo>
                  <a:close/>
                  <a:moveTo>
                    <a:pt x="10362" y="14738"/>
                  </a:moveTo>
                  <a:cubicBezTo>
                    <a:pt x="10450" y="14751"/>
                    <a:pt x="10362" y="14876"/>
                    <a:pt x="10450" y="14902"/>
                  </a:cubicBezTo>
                  <a:cubicBezTo>
                    <a:pt x="10458" y="14904"/>
                    <a:pt x="10465" y="14905"/>
                    <a:pt x="10470" y="14905"/>
                  </a:cubicBezTo>
                  <a:cubicBezTo>
                    <a:pt x="10531" y="14905"/>
                    <a:pt x="10500" y="14796"/>
                    <a:pt x="10500" y="14751"/>
                  </a:cubicBezTo>
                  <a:lnTo>
                    <a:pt x="10538" y="14751"/>
                  </a:lnTo>
                  <a:cubicBezTo>
                    <a:pt x="10538" y="14814"/>
                    <a:pt x="10538" y="14876"/>
                    <a:pt x="10550" y="14939"/>
                  </a:cubicBezTo>
                  <a:cubicBezTo>
                    <a:pt x="10541" y="14944"/>
                    <a:pt x="10534" y="14947"/>
                    <a:pt x="10528" y="14947"/>
                  </a:cubicBezTo>
                  <a:cubicBezTo>
                    <a:pt x="10519" y="14947"/>
                    <a:pt x="10517" y="14938"/>
                    <a:pt x="10525" y="14914"/>
                  </a:cubicBezTo>
                  <a:lnTo>
                    <a:pt x="10513" y="14914"/>
                  </a:lnTo>
                  <a:cubicBezTo>
                    <a:pt x="10494" y="14914"/>
                    <a:pt x="10475" y="14935"/>
                    <a:pt x="10445" y="14935"/>
                  </a:cubicBezTo>
                  <a:cubicBezTo>
                    <a:pt x="10436" y="14935"/>
                    <a:pt x="10425" y="14933"/>
                    <a:pt x="10412" y="14927"/>
                  </a:cubicBezTo>
                  <a:cubicBezTo>
                    <a:pt x="10362" y="14889"/>
                    <a:pt x="10362" y="14788"/>
                    <a:pt x="10362" y="14738"/>
                  </a:cubicBezTo>
                  <a:close/>
                  <a:moveTo>
                    <a:pt x="10588" y="14763"/>
                  </a:moveTo>
                  <a:cubicBezTo>
                    <a:pt x="10626" y="14763"/>
                    <a:pt x="10638" y="14776"/>
                    <a:pt x="10626" y="14801"/>
                  </a:cubicBezTo>
                  <a:cubicBezTo>
                    <a:pt x="10651" y="14801"/>
                    <a:pt x="10651" y="14776"/>
                    <a:pt x="10701" y="14776"/>
                  </a:cubicBezTo>
                  <a:cubicBezTo>
                    <a:pt x="10789" y="14788"/>
                    <a:pt x="10777" y="14914"/>
                    <a:pt x="10789" y="14977"/>
                  </a:cubicBezTo>
                  <a:cubicBezTo>
                    <a:pt x="10714" y="14977"/>
                    <a:pt x="10789" y="14826"/>
                    <a:pt x="10689" y="14801"/>
                  </a:cubicBezTo>
                  <a:cubicBezTo>
                    <a:pt x="10685" y="14800"/>
                    <a:pt x="10682" y="14800"/>
                    <a:pt x="10680" y="14800"/>
                  </a:cubicBezTo>
                  <a:cubicBezTo>
                    <a:pt x="10616" y="14800"/>
                    <a:pt x="10651" y="14928"/>
                    <a:pt x="10651" y="14964"/>
                  </a:cubicBezTo>
                  <a:cubicBezTo>
                    <a:pt x="10576" y="14952"/>
                    <a:pt x="10601" y="14826"/>
                    <a:pt x="10588" y="14763"/>
                  </a:cubicBezTo>
                  <a:close/>
                  <a:moveTo>
                    <a:pt x="10865" y="14751"/>
                  </a:moveTo>
                  <a:cubicBezTo>
                    <a:pt x="10865" y="14805"/>
                    <a:pt x="10951" y="14841"/>
                    <a:pt x="10898" y="14841"/>
                  </a:cubicBezTo>
                  <a:cubicBezTo>
                    <a:pt x="10890" y="14841"/>
                    <a:pt x="10879" y="14840"/>
                    <a:pt x="10865" y="14839"/>
                  </a:cubicBezTo>
                  <a:lnTo>
                    <a:pt x="10865" y="14839"/>
                  </a:lnTo>
                  <a:cubicBezTo>
                    <a:pt x="10865" y="14864"/>
                    <a:pt x="10865" y="14964"/>
                    <a:pt x="10915" y="14977"/>
                  </a:cubicBezTo>
                  <a:cubicBezTo>
                    <a:pt x="10940" y="14977"/>
                    <a:pt x="10940" y="14977"/>
                    <a:pt x="10940" y="15002"/>
                  </a:cubicBezTo>
                  <a:cubicBezTo>
                    <a:pt x="10934" y="15004"/>
                    <a:pt x="10928" y="15005"/>
                    <a:pt x="10922" y="15005"/>
                  </a:cubicBezTo>
                  <a:cubicBezTo>
                    <a:pt x="10886" y="15005"/>
                    <a:pt x="10874" y="14970"/>
                    <a:pt x="10852" y="14927"/>
                  </a:cubicBezTo>
                  <a:lnTo>
                    <a:pt x="10840" y="14927"/>
                  </a:lnTo>
                  <a:lnTo>
                    <a:pt x="10827" y="14826"/>
                  </a:lnTo>
                  <a:cubicBezTo>
                    <a:pt x="10820" y="14829"/>
                    <a:pt x="10814" y="14831"/>
                    <a:pt x="10810" y="14831"/>
                  </a:cubicBezTo>
                  <a:cubicBezTo>
                    <a:pt x="10797" y="14831"/>
                    <a:pt x="10793" y="14819"/>
                    <a:pt x="10802" y="14801"/>
                  </a:cubicBezTo>
                  <a:lnTo>
                    <a:pt x="10802" y="14801"/>
                  </a:lnTo>
                  <a:cubicBezTo>
                    <a:pt x="10809" y="14802"/>
                    <a:pt x="10814" y="14803"/>
                    <a:pt x="10818" y="14803"/>
                  </a:cubicBezTo>
                  <a:cubicBezTo>
                    <a:pt x="10850" y="14803"/>
                    <a:pt x="10798" y="14762"/>
                    <a:pt x="10865" y="14751"/>
                  </a:cubicBezTo>
                  <a:close/>
                  <a:moveTo>
                    <a:pt x="11053" y="14839"/>
                  </a:moveTo>
                  <a:lnTo>
                    <a:pt x="11053" y="14839"/>
                  </a:lnTo>
                  <a:cubicBezTo>
                    <a:pt x="11141" y="14851"/>
                    <a:pt x="11053" y="14977"/>
                    <a:pt x="11129" y="15002"/>
                  </a:cubicBezTo>
                  <a:cubicBezTo>
                    <a:pt x="11137" y="15004"/>
                    <a:pt x="11144" y="15005"/>
                    <a:pt x="11150" y="15005"/>
                  </a:cubicBezTo>
                  <a:cubicBezTo>
                    <a:pt x="11212" y="15005"/>
                    <a:pt x="11191" y="14897"/>
                    <a:pt x="11179" y="14851"/>
                  </a:cubicBezTo>
                  <a:lnTo>
                    <a:pt x="11217" y="14851"/>
                  </a:lnTo>
                  <a:cubicBezTo>
                    <a:pt x="11217" y="14902"/>
                    <a:pt x="11229" y="14977"/>
                    <a:pt x="11242" y="15027"/>
                  </a:cubicBezTo>
                  <a:cubicBezTo>
                    <a:pt x="11232" y="15033"/>
                    <a:pt x="11225" y="15036"/>
                    <a:pt x="11222" y="15036"/>
                  </a:cubicBezTo>
                  <a:cubicBezTo>
                    <a:pt x="11217" y="15036"/>
                    <a:pt x="11217" y="15029"/>
                    <a:pt x="11217" y="15015"/>
                  </a:cubicBezTo>
                  <a:lnTo>
                    <a:pt x="11204" y="15015"/>
                  </a:lnTo>
                  <a:cubicBezTo>
                    <a:pt x="11179" y="15015"/>
                    <a:pt x="11160" y="15031"/>
                    <a:pt x="11138" y="15031"/>
                  </a:cubicBezTo>
                  <a:cubicBezTo>
                    <a:pt x="11127" y="15031"/>
                    <a:pt x="11116" y="15027"/>
                    <a:pt x="11104" y="15015"/>
                  </a:cubicBezTo>
                  <a:cubicBezTo>
                    <a:pt x="11053" y="14990"/>
                    <a:pt x="11053" y="14889"/>
                    <a:pt x="11053" y="14839"/>
                  </a:cubicBezTo>
                  <a:close/>
                  <a:moveTo>
                    <a:pt x="11292" y="14824"/>
                  </a:moveTo>
                  <a:lnTo>
                    <a:pt x="11292" y="14824"/>
                  </a:lnTo>
                  <a:cubicBezTo>
                    <a:pt x="11298" y="14824"/>
                    <a:pt x="11310" y="14851"/>
                    <a:pt x="11317" y="14851"/>
                  </a:cubicBezTo>
                  <a:cubicBezTo>
                    <a:pt x="11327" y="14880"/>
                    <a:pt x="11336" y="14894"/>
                    <a:pt x="11356" y="14894"/>
                  </a:cubicBezTo>
                  <a:cubicBezTo>
                    <a:pt x="11363" y="14894"/>
                    <a:pt x="11371" y="14892"/>
                    <a:pt x="11380" y="14889"/>
                  </a:cubicBezTo>
                  <a:lnTo>
                    <a:pt x="11380" y="14914"/>
                  </a:lnTo>
                  <a:cubicBezTo>
                    <a:pt x="11376" y="14914"/>
                    <a:pt x="11373" y="14913"/>
                    <a:pt x="11370" y="14913"/>
                  </a:cubicBezTo>
                  <a:cubicBezTo>
                    <a:pt x="11296" y="14913"/>
                    <a:pt x="11332" y="15040"/>
                    <a:pt x="11368" y="15052"/>
                  </a:cubicBezTo>
                  <a:cubicBezTo>
                    <a:pt x="11418" y="15052"/>
                    <a:pt x="11393" y="15052"/>
                    <a:pt x="11393" y="15078"/>
                  </a:cubicBezTo>
                  <a:cubicBezTo>
                    <a:pt x="11388" y="15079"/>
                    <a:pt x="11384" y="15079"/>
                    <a:pt x="11380" y="15079"/>
                  </a:cubicBezTo>
                  <a:cubicBezTo>
                    <a:pt x="11330" y="15079"/>
                    <a:pt x="11329" y="15012"/>
                    <a:pt x="11317" y="14977"/>
                  </a:cubicBezTo>
                  <a:lnTo>
                    <a:pt x="11305" y="14977"/>
                  </a:lnTo>
                  <a:lnTo>
                    <a:pt x="11292" y="14889"/>
                  </a:lnTo>
                  <a:lnTo>
                    <a:pt x="11267" y="14889"/>
                  </a:lnTo>
                  <a:cubicBezTo>
                    <a:pt x="11267" y="14874"/>
                    <a:pt x="11267" y="14868"/>
                    <a:pt x="11272" y="14868"/>
                  </a:cubicBezTo>
                  <a:cubicBezTo>
                    <a:pt x="11276" y="14868"/>
                    <a:pt x="11282" y="14871"/>
                    <a:pt x="11292" y="14876"/>
                  </a:cubicBezTo>
                  <a:cubicBezTo>
                    <a:pt x="11287" y="14836"/>
                    <a:pt x="11288" y="14824"/>
                    <a:pt x="11292" y="14824"/>
                  </a:cubicBezTo>
                  <a:close/>
                  <a:moveTo>
                    <a:pt x="11519" y="14819"/>
                  </a:moveTo>
                  <a:cubicBezTo>
                    <a:pt x="11567" y="14855"/>
                    <a:pt x="11557" y="15032"/>
                    <a:pt x="11569" y="15090"/>
                  </a:cubicBezTo>
                  <a:cubicBezTo>
                    <a:pt x="11508" y="15090"/>
                    <a:pt x="11518" y="14888"/>
                    <a:pt x="11519" y="14819"/>
                  </a:cubicBezTo>
                  <a:close/>
                  <a:moveTo>
                    <a:pt x="11666" y="14912"/>
                  </a:moveTo>
                  <a:cubicBezTo>
                    <a:pt x="11718" y="14912"/>
                    <a:pt x="11761" y="14947"/>
                    <a:pt x="11770" y="15002"/>
                  </a:cubicBezTo>
                  <a:cubicBezTo>
                    <a:pt x="11770" y="15040"/>
                    <a:pt x="11783" y="15078"/>
                    <a:pt x="11783" y="15115"/>
                  </a:cubicBezTo>
                  <a:cubicBezTo>
                    <a:pt x="11808" y="15128"/>
                    <a:pt x="11820" y="15128"/>
                    <a:pt x="11783" y="15128"/>
                  </a:cubicBezTo>
                  <a:cubicBezTo>
                    <a:pt x="11745" y="15128"/>
                    <a:pt x="11682" y="15103"/>
                    <a:pt x="11732" y="15090"/>
                  </a:cubicBezTo>
                  <a:cubicBezTo>
                    <a:pt x="11716" y="15090"/>
                    <a:pt x="11699" y="15107"/>
                    <a:pt x="11678" y="15107"/>
                  </a:cubicBezTo>
                  <a:cubicBezTo>
                    <a:pt x="11668" y="15107"/>
                    <a:pt x="11657" y="15103"/>
                    <a:pt x="11644" y="15090"/>
                  </a:cubicBezTo>
                  <a:cubicBezTo>
                    <a:pt x="11566" y="15034"/>
                    <a:pt x="11638" y="14988"/>
                    <a:pt x="11699" y="14988"/>
                  </a:cubicBezTo>
                  <a:cubicBezTo>
                    <a:pt x="11706" y="14988"/>
                    <a:pt x="11713" y="14988"/>
                    <a:pt x="11720" y="14990"/>
                  </a:cubicBezTo>
                  <a:cubicBezTo>
                    <a:pt x="11720" y="14914"/>
                    <a:pt x="11632" y="14964"/>
                    <a:pt x="11607" y="14927"/>
                  </a:cubicBezTo>
                  <a:cubicBezTo>
                    <a:pt x="11627" y="14917"/>
                    <a:pt x="11647" y="14912"/>
                    <a:pt x="11666" y="14912"/>
                  </a:cubicBezTo>
                  <a:close/>
                  <a:moveTo>
                    <a:pt x="11876" y="14950"/>
                  </a:moveTo>
                  <a:cubicBezTo>
                    <a:pt x="11882" y="14950"/>
                    <a:pt x="11889" y="14951"/>
                    <a:pt x="11896" y="14952"/>
                  </a:cubicBezTo>
                  <a:cubicBezTo>
                    <a:pt x="12018" y="14976"/>
                    <a:pt x="12069" y="15154"/>
                    <a:pt x="11935" y="15154"/>
                  </a:cubicBezTo>
                  <a:cubicBezTo>
                    <a:pt x="11931" y="15154"/>
                    <a:pt x="11926" y="15153"/>
                    <a:pt x="11921" y="15153"/>
                  </a:cubicBezTo>
                  <a:cubicBezTo>
                    <a:pt x="11814" y="15153"/>
                    <a:pt x="11763" y="14950"/>
                    <a:pt x="11876" y="14950"/>
                  </a:cubicBezTo>
                  <a:close/>
                  <a:moveTo>
                    <a:pt x="12047" y="14977"/>
                  </a:moveTo>
                  <a:cubicBezTo>
                    <a:pt x="12072" y="14977"/>
                    <a:pt x="12085" y="14990"/>
                    <a:pt x="12085" y="15027"/>
                  </a:cubicBezTo>
                  <a:cubicBezTo>
                    <a:pt x="12097" y="15027"/>
                    <a:pt x="12097" y="14990"/>
                    <a:pt x="12135" y="14990"/>
                  </a:cubicBezTo>
                  <a:cubicBezTo>
                    <a:pt x="12173" y="15002"/>
                    <a:pt x="12160" y="15002"/>
                    <a:pt x="12160" y="15027"/>
                  </a:cubicBezTo>
                  <a:lnTo>
                    <a:pt x="12147" y="15027"/>
                  </a:lnTo>
                  <a:cubicBezTo>
                    <a:pt x="12140" y="15025"/>
                    <a:pt x="12134" y="15024"/>
                    <a:pt x="12128" y="15024"/>
                  </a:cubicBezTo>
                  <a:cubicBezTo>
                    <a:pt x="12065" y="15024"/>
                    <a:pt x="12097" y="15144"/>
                    <a:pt x="12097" y="15178"/>
                  </a:cubicBezTo>
                  <a:cubicBezTo>
                    <a:pt x="12034" y="15166"/>
                    <a:pt x="12047" y="15040"/>
                    <a:pt x="12047" y="14977"/>
                  </a:cubicBezTo>
                  <a:close/>
                  <a:moveTo>
                    <a:pt x="12234" y="15010"/>
                  </a:moveTo>
                  <a:cubicBezTo>
                    <a:pt x="12283" y="15010"/>
                    <a:pt x="12340" y="15057"/>
                    <a:pt x="12349" y="15115"/>
                  </a:cubicBezTo>
                  <a:cubicBezTo>
                    <a:pt x="12349" y="15124"/>
                    <a:pt x="12336" y="15127"/>
                    <a:pt x="12318" y="15127"/>
                  </a:cubicBezTo>
                  <a:cubicBezTo>
                    <a:pt x="12283" y="15127"/>
                    <a:pt x="12227" y="15115"/>
                    <a:pt x="12210" y="15115"/>
                  </a:cubicBezTo>
                  <a:cubicBezTo>
                    <a:pt x="12235" y="15203"/>
                    <a:pt x="12336" y="15153"/>
                    <a:pt x="12349" y="15203"/>
                  </a:cubicBezTo>
                  <a:cubicBezTo>
                    <a:pt x="12339" y="15207"/>
                    <a:pt x="12328" y="15208"/>
                    <a:pt x="12316" y="15208"/>
                  </a:cubicBezTo>
                  <a:cubicBezTo>
                    <a:pt x="12240" y="15208"/>
                    <a:pt x="12140" y="15140"/>
                    <a:pt x="12173" y="15052"/>
                  </a:cubicBezTo>
                  <a:cubicBezTo>
                    <a:pt x="12185" y="15023"/>
                    <a:pt x="12208" y="15010"/>
                    <a:pt x="12234" y="15010"/>
                  </a:cubicBezTo>
                  <a:close/>
                  <a:moveTo>
                    <a:pt x="12444" y="15030"/>
                  </a:moveTo>
                  <a:cubicBezTo>
                    <a:pt x="12491" y="15030"/>
                    <a:pt x="12546" y="15082"/>
                    <a:pt x="12562" y="15140"/>
                  </a:cubicBezTo>
                  <a:cubicBezTo>
                    <a:pt x="12562" y="15148"/>
                    <a:pt x="12550" y="15151"/>
                    <a:pt x="12533" y="15151"/>
                  </a:cubicBezTo>
                  <a:cubicBezTo>
                    <a:pt x="12494" y="15151"/>
                    <a:pt x="12429" y="15137"/>
                    <a:pt x="12411" y="15128"/>
                  </a:cubicBezTo>
                  <a:lnTo>
                    <a:pt x="12411" y="15128"/>
                  </a:lnTo>
                  <a:cubicBezTo>
                    <a:pt x="12437" y="15241"/>
                    <a:pt x="12550" y="15191"/>
                    <a:pt x="12562" y="15241"/>
                  </a:cubicBezTo>
                  <a:lnTo>
                    <a:pt x="12550" y="15241"/>
                  </a:lnTo>
                  <a:cubicBezTo>
                    <a:pt x="12540" y="15244"/>
                    <a:pt x="12529" y="15246"/>
                    <a:pt x="12518" y="15246"/>
                  </a:cubicBezTo>
                  <a:cubicBezTo>
                    <a:pt x="12441" y="15246"/>
                    <a:pt x="12343" y="15176"/>
                    <a:pt x="12386" y="15078"/>
                  </a:cubicBezTo>
                  <a:cubicBezTo>
                    <a:pt x="12399" y="15043"/>
                    <a:pt x="12421" y="15030"/>
                    <a:pt x="12444" y="15030"/>
                  </a:cubicBezTo>
                  <a:close/>
                  <a:moveTo>
                    <a:pt x="12601" y="15025"/>
                  </a:moveTo>
                  <a:cubicBezTo>
                    <a:pt x="12608" y="15025"/>
                    <a:pt x="12623" y="15052"/>
                    <a:pt x="12638" y="15052"/>
                  </a:cubicBezTo>
                  <a:cubicBezTo>
                    <a:pt x="12638" y="15081"/>
                    <a:pt x="12645" y="15095"/>
                    <a:pt x="12664" y="15095"/>
                  </a:cubicBezTo>
                  <a:cubicBezTo>
                    <a:pt x="12671" y="15095"/>
                    <a:pt x="12679" y="15093"/>
                    <a:pt x="12688" y="15090"/>
                  </a:cubicBezTo>
                  <a:lnTo>
                    <a:pt x="12688" y="15115"/>
                  </a:lnTo>
                  <a:cubicBezTo>
                    <a:pt x="12684" y="15115"/>
                    <a:pt x="12681" y="15115"/>
                    <a:pt x="12677" y="15115"/>
                  </a:cubicBezTo>
                  <a:cubicBezTo>
                    <a:pt x="12603" y="15115"/>
                    <a:pt x="12639" y="15242"/>
                    <a:pt x="12676" y="15254"/>
                  </a:cubicBezTo>
                  <a:cubicBezTo>
                    <a:pt x="12726" y="15266"/>
                    <a:pt x="12713" y="15254"/>
                    <a:pt x="12701" y="15279"/>
                  </a:cubicBezTo>
                  <a:cubicBezTo>
                    <a:pt x="12695" y="15280"/>
                    <a:pt x="12690" y="15280"/>
                    <a:pt x="12686" y="15280"/>
                  </a:cubicBezTo>
                  <a:cubicBezTo>
                    <a:pt x="12638" y="15280"/>
                    <a:pt x="12637" y="15224"/>
                    <a:pt x="12625" y="15178"/>
                  </a:cubicBezTo>
                  <a:lnTo>
                    <a:pt x="12613" y="15178"/>
                  </a:lnTo>
                  <a:lnTo>
                    <a:pt x="12600" y="15090"/>
                  </a:lnTo>
                  <a:lnTo>
                    <a:pt x="12575" y="15090"/>
                  </a:lnTo>
                  <a:cubicBezTo>
                    <a:pt x="12575" y="15075"/>
                    <a:pt x="12575" y="15069"/>
                    <a:pt x="12580" y="15069"/>
                  </a:cubicBezTo>
                  <a:cubicBezTo>
                    <a:pt x="12584" y="15069"/>
                    <a:pt x="12590" y="15072"/>
                    <a:pt x="12600" y="15078"/>
                  </a:cubicBezTo>
                  <a:cubicBezTo>
                    <a:pt x="12595" y="15037"/>
                    <a:pt x="12596" y="15025"/>
                    <a:pt x="12601" y="15025"/>
                  </a:cubicBezTo>
                  <a:close/>
                  <a:moveTo>
                    <a:pt x="3119" y="0"/>
                  </a:moveTo>
                  <a:cubicBezTo>
                    <a:pt x="1182" y="0"/>
                    <a:pt x="340" y="742"/>
                    <a:pt x="0" y="1208"/>
                  </a:cubicBezTo>
                  <a:cubicBezTo>
                    <a:pt x="63" y="3534"/>
                    <a:pt x="390" y="15203"/>
                    <a:pt x="654" y="17505"/>
                  </a:cubicBezTo>
                  <a:cubicBezTo>
                    <a:pt x="1320" y="17127"/>
                    <a:pt x="2276" y="16939"/>
                    <a:pt x="3508" y="16939"/>
                  </a:cubicBezTo>
                  <a:cubicBezTo>
                    <a:pt x="9570" y="16939"/>
                    <a:pt x="13128" y="17530"/>
                    <a:pt x="15153" y="18083"/>
                  </a:cubicBezTo>
                  <a:lnTo>
                    <a:pt x="12764" y="1258"/>
                  </a:lnTo>
                  <a:cubicBezTo>
                    <a:pt x="8903" y="692"/>
                    <a:pt x="5885" y="0"/>
                    <a:pt x="3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49"/>
            <p:cNvSpPr/>
            <p:nvPr/>
          </p:nvSpPr>
          <p:spPr>
            <a:xfrm>
              <a:off x="2639171" y="1934878"/>
              <a:ext cx="135430" cy="580351"/>
            </a:xfrm>
            <a:custGeom>
              <a:avLst/>
              <a:gdLst/>
              <a:ahLst/>
              <a:cxnLst/>
              <a:rect l="l" t="t" r="r" b="b"/>
              <a:pathLst>
                <a:path w="4000" h="17141" extrusionOk="0">
                  <a:moveTo>
                    <a:pt x="667" y="1220"/>
                  </a:moveTo>
                  <a:lnTo>
                    <a:pt x="968" y="3044"/>
                  </a:lnTo>
                  <a:lnTo>
                    <a:pt x="1245" y="4867"/>
                  </a:lnTo>
                  <a:lnTo>
                    <a:pt x="1798" y="8501"/>
                  </a:lnTo>
                  <a:lnTo>
                    <a:pt x="2327" y="12160"/>
                  </a:lnTo>
                  <a:cubicBezTo>
                    <a:pt x="2490" y="13368"/>
                    <a:pt x="2666" y="14587"/>
                    <a:pt x="2817" y="15807"/>
                  </a:cubicBezTo>
                  <a:cubicBezTo>
                    <a:pt x="2616" y="14600"/>
                    <a:pt x="2427" y="13380"/>
                    <a:pt x="2239" y="12173"/>
                  </a:cubicBezTo>
                  <a:lnTo>
                    <a:pt x="1685" y="8526"/>
                  </a:lnTo>
                  <a:lnTo>
                    <a:pt x="1157" y="4880"/>
                  </a:lnTo>
                  <a:lnTo>
                    <a:pt x="906" y="3044"/>
                  </a:lnTo>
                  <a:lnTo>
                    <a:pt x="667" y="1220"/>
                  </a:lnTo>
                  <a:close/>
                  <a:moveTo>
                    <a:pt x="2427" y="11293"/>
                  </a:moveTo>
                  <a:cubicBezTo>
                    <a:pt x="2465" y="11494"/>
                    <a:pt x="2503" y="11708"/>
                    <a:pt x="2540" y="11909"/>
                  </a:cubicBezTo>
                  <a:lnTo>
                    <a:pt x="2553" y="11909"/>
                  </a:lnTo>
                  <a:lnTo>
                    <a:pt x="2654" y="12538"/>
                  </a:lnTo>
                  <a:cubicBezTo>
                    <a:pt x="2729" y="12953"/>
                    <a:pt x="2792" y="13368"/>
                    <a:pt x="2855" y="13795"/>
                  </a:cubicBezTo>
                  <a:cubicBezTo>
                    <a:pt x="2918" y="14210"/>
                    <a:pt x="2980" y="14625"/>
                    <a:pt x="3031" y="15053"/>
                  </a:cubicBezTo>
                  <a:cubicBezTo>
                    <a:pt x="3081" y="15468"/>
                    <a:pt x="3131" y="15883"/>
                    <a:pt x="3169" y="16310"/>
                  </a:cubicBezTo>
                  <a:cubicBezTo>
                    <a:pt x="3081" y="15895"/>
                    <a:pt x="3006" y="15480"/>
                    <a:pt x="2930" y="15065"/>
                  </a:cubicBezTo>
                  <a:cubicBezTo>
                    <a:pt x="2867" y="14638"/>
                    <a:pt x="2804" y="14223"/>
                    <a:pt x="2742" y="13808"/>
                  </a:cubicBezTo>
                  <a:cubicBezTo>
                    <a:pt x="2666" y="13393"/>
                    <a:pt x="2616" y="12978"/>
                    <a:pt x="2566" y="12550"/>
                  </a:cubicBezTo>
                  <a:lnTo>
                    <a:pt x="2490" y="11922"/>
                  </a:lnTo>
                  <a:cubicBezTo>
                    <a:pt x="2465" y="11708"/>
                    <a:pt x="2440" y="11507"/>
                    <a:pt x="2427" y="11293"/>
                  </a:cubicBezTo>
                  <a:close/>
                  <a:moveTo>
                    <a:pt x="0" y="1"/>
                  </a:moveTo>
                  <a:lnTo>
                    <a:pt x="2327" y="16486"/>
                  </a:lnTo>
                  <a:lnTo>
                    <a:pt x="2389" y="16499"/>
                  </a:lnTo>
                  <a:lnTo>
                    <a:pt x="667" y="2767"/>
                  </a:lnTo>
                  <a:lnTo>
                    <a:pt x="2654" y="16587"/>
                  </a:lnTo>
                  <a:cubicBezTo>
                    <a:pt x="2993" y="16700"/>
                    <a:pt x="3282" y="16813"/>
                    <a:pt x="3509" y="16914"/>
                  </a:cubicBezTo>
                  <a:lnTo>
                    <a:pt x="2201" y="7344"/>
                  </a:lnTo>
                  <a:lnTo>
                    <a:pt x="3773" y="17027"/>
                  </a:lnTo>
                  <a:cubicBezTo>
                    <a:pt x="3861" y="17077"/>
                    <a:pt x="3924" y="17115"/>
                    <a:pt x="3999" y="17140"/>
                  </a:cubicBezTo>
                  <a:lnTo>
                    <a:pt x="1446" y="956"/>
                  </a:lnTo>
                  <a:cubicBezTo>
                    <a:pt x="1321" y="906"/>
                    <a:pt x="1195" y="856"/>
                    <a:pt x="1069" y="793"/>
                  </a:cubicBezTo>
                  <a:lnTo>
                    <a:pt x="1069" y="793"/>
                  </a:lnTo>
                  <a:lnTo>
                    <a:pt x="2301" y="10312"/>
                  </a:lnTo>
                  <a:lnTo>
                    <a:pt x="805" y="667"/>
                  </a:lnTo>
                  <a:cubicBezTo>
                    <a:pt x="503" y="478"/>
                    <a:pt x="227" y="26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49"/>
            <p:cNvSpPr/>
            <p:nvPr/>
          </p:nvSpPr>
          <p:spPr>
            <a:xfrm>
              <a:off x="1665085" y="1881982"/>
              <a:ext cx="509657" cy="608419"/>
            </a:xfrm>
            <a:custGeom>
              <a:avLst/>
              <a:gdLst/>
              <a:ahLst/>
              <a:cxnLst/>
              <a:rect l="l" t="t" r="r" b="b"/>
              <a:pathLst>
                <a:path w="15053" h="17970" extrusionOk="0">
                  <a:moveTo>
                    <a:pt x="10777" y="1208"/>
                  </a:moveTo>
                  <a:cubicBezTo>
                    <a:pt x="10802" y="1220"/>
                    <a:pt x="10802" y="1233"/>
                    <a:pt x="10777" y="1246"/>
                  </a:cubicBezTo>
                  <a:cubicBezTo>
                    <a:pt x="10765" y="1246"/>
                    <a:pt x="10765" y="1233"/>
                    <a:pt x="10790" y="1220"/>
                  </a:cubicBezTo>
                  <a:lnTo>
                    <a:pt x="10777" y="1208"/>
                  </a:lnTo>
                  <a:close/>
                  <a:moveTo>
                    <a:pt x="10016" y="1274"/>
                  </a:moveTo>
                  <a:cubicBezTo>
                    <a:pt x="10035" y="1286"/>
                    <a:pt x="10033" y="1297"/>
                    <a:pt x="10010" y="1308"/>
                  </a:cubicBezTo>
                  <a:cubicBezTo>
                    <a:pt x="9999" y="1297"/>
                    <a:pt x="9998" y="1286"/>
                    <a:pt x="10016" y="1274"/>
                  </a:cubicBezTo>
                  <a:close/>
                  <a:moveTo>
                    <a:pt x="9658" y="1296"/>
                  </a:moveTo>
                  <a:cubicBezTo>
                    <a:pt x="9683" y="1308"/>
                    <a:pt x="9683" y="1321"/>
                    <a:pt x="9658" y="1334"/>
                  </a:cubicBezTo>
                  <a:cubicBezTo>
                    <a:pt x="9633" y="1334"/>
                    <a:pt x="9633" y="1321"/>
                    <a:pt x="9658" y="1308"/>
                  </a:cubicBezTo>
                  <a:lnTo>
                    <a:pt x="9658" y="1296"/>
                  </a:lnTo>
                  <a:close/>
                  <a:moveTo>
                    <a:pt x="9381" y="1321"/>
                  </a:moveTo>
                  <a:lnTo>
                    <a:pt x="9381" y="1334"/>
                  </a:lnTo>
                  <a:cubicBezTo>
                    <a:pt x="9406" y="1346"/>
                    <a:pt x="9406" y="1359"/>
                    <a:pt x="9381" y="1371"/>
                  </a:cubicBezTo>
                  <a:cubicBezTo>
                    <a:pt x="9356" y="1359"/>
                    <a:pt x="9356" y="1334"/>
                    <a:pt x="9381" y="1321"/>
                  </a:cubicBezTo>
                  <a:close/>
                  <a:moveTo>
                    <a:pt x="11300" y="1242"/>
                  </a:moveTo>
                  <a:cubicBezTo>
                    <a:pt x="11330" y="1242"/>
                    <a:pt x="11358" y="1265"/>
                    <a:pt x="11368" y="1296"/>
                  </a:cubicBezTo>
                  <a:cubicBezTo>
                    <a:pt x="11376" y="1341"/>
                    <a:pt x="11352" y="1350"/>
                    <a:pt x="11320" y="1350"/>
                  </a:cubicBezTo>
                  <a:cubicBezTo>
                    <a:pt x="11299" y="1350"/>
                    <a:pt x="11275" y="1346"/>
                    <a:pt x="11255" y="1346"/>
                  </a:cubicBezTo>
                  <a:cubicBezTo>
                    <a:pt x="11255" y="1384"/>
                    <a:pt x="11274" y="1390"/>
                    <a:pt x="11294" y="1390"/>
                  </a:cubicBezTo>
                  <a:cubicBezTo>
                    <a:pt x="11304" y="1390"/>
                    <a:pt x="11315" y="1389"/>
                    <a:pt x="11324" y="1389"/>
                  </a:cubicBezTo>
                  <a:cubicBezTo>
                    <a:pt x="11333" y="1389"/>
                    <a:pt x="11340" y="1390"/>
                    <a:pt x="11343" y="1396"/>
                  </a:cubicBezTo>
                  <a:cubicBezTo>
                    <a:pt x="11356" y="1422"/>
                    <a:pt x="11393" y="1422"/>
                    <a:pt x="11318" y="1422"/>
                  </a:cubicBezTo>
                  <a:cubicBezTo>
                    <a:pt x="11217" y="1409"/>
                    <a:pt x="11205" y="1283"/>
                    <a:pt x="11293" y="1258"/>
                  </a:cubicBezTo>
                  <a:lnTo>
                    <a:pt x="11280" y="1246"/>
                  </a:lnTo>
                  <a:cubicBezTo>
                    <a:pt x="11287" y="1243"/>
                    <a:pt x="11293" y="1242"/>
                    <a:pt x="11300" y="1242"/>
                  </a:cubicBezTo>
                  <a:close/>
                  <a:moveTo>
                    <a:pt x="11544" y="1158"/>
                  </a:moveTo>
                  <a:cubicBezTo>
                    <a:pt x="11544" y="1246"/>
                    <a:pt x="11544" y="1334"/>
                    <a:pt x="11557" y="1409"/>
                  </a:cubicBezTo>
                  <a:cubicBezTo>
                    <a:pt x="11550" y="1412"/>
                    <a:pt x="11544" y="1414"/>
                    <a:pt x="11539" y="1414"/>
                  </a:cubicBezTo>
                  <a:cubicBezTo>
                    <a:pt x="11527" y="1414"/>
                    <a:pt x="11522" y="1402"/>
                    <a:pt x="11532" y="1384"/>
                  </a:cubicBezTo>
                  <a:cubicBezTo>
                    <a:pt x="11506" y="1384"/>
                    <a:pt x="11506" y="1422"/>
                    <a:pt x="11469" y="1422"/>
                  </a:cubicBezTo>
                  <a:cubicBezTo>
                    <a:pt x="11406" y="1422"/>
                    <a:pt x="11381" y="1308"/>
                    <a:pt x="11431" y="1258"/>
                  </a:cubicBezTo>
                  <a:lnTo>
                    <a:pt x="11431" y="1258"/>
                  </a:lnTo>
                  <a:lnTo>
                    <a:pt x="11418" y="1271"/>
                  </a:lnTo>
                  <a:cubicBezTo>
                    <a:pt x="11435" y="1250"/>
                    <a:pt x="11448" y="1243"/>
                    <a:pt x="11458" y="1243"/>
                  </a:cubicBezTo>
                  <a:cubicBezTo>
                    <a:pt x="11480" y="1243"/>
                    <a:pt x="11494" y="1271"/>
                    <a:pt x="11519" y="1271"/>
                  </a:cubicBezTo>
                  <a:cubicBezTo>
                    <a:pt x="11519" y="1220"/>
                    <a:pt x="11494" y="1170"/>
                    <a:pt x="11544" y="1158"/>
                  </a:cubicBezTo>
                  <a:close/>
                  <a:moveTo>
                    <a:pt x="11147" y="1256"/>
                  </a:moveTo>
                  <a:cubicBezTo>
                    <a:pt x="11159" y="1256"/>
                    <a:pt x="11173" y="1260"/>
                    <a:pt x="11192" y="1271"/>
                  </a:cubicBezTo>
                  <a:cubicBezTo>
                    <a:pt x="11186" y="1283"/>
                    <a:pt x="11170" y="1286"/>
                    <a:pt x="11156" y="1286"/>
                  </a:cubicBezTo>
                  <a:cubicBezTo>
                    <a:pt x="11142" y="1286"/>
                    <a:pt x="11129" y="1283"/>
                    <a:pt x="11129" y="1283"/>
                  </a:cubicBezTo>
                  <a:lnTo>
                    <a:pt x="11129" y="1283"/>
                  </a:lnTo>
                  <a:cubicBezTo>
                    <a:pt x="11129" y="1296"/>
                    <a:pt x="11154" y="1321"/>
                    <a:pt x="11154" y="1334"/>
                  </a:cubicBezTo>
                  <a:cubicBezTo>
                    <a:pt x="11167" y="1346"/>
                    <a:pt x="11217" y="1359"/>
                    <a:pt x="11192" y="1409"/>
                  </a:cubicBezTo>
                  <a:cubicBezTo>
                    <a:pt x="11184" y="1433"/>
                    <a:pt x="11156" y="1442"/>
                    <a:pt x="11130" y="1442"/>
                  </a:cubicBezTo>
                  <a:cubicBezTo>
                    <a:pt x="11115" y="1442"/>
                    <a:pt x="11101" y="1439"/>
                    <a:pt x="11091" y="1434"/>
                  </a:cubicBezTo>
                  <a:cubicBezTo>
                    <a:pt x="11098" y="1413"/>
                    <a:pt x="11105" y="1404"/>
                    <a:pt x="11116" y="1404"/>
                  </a:cubicBezTo>
                  <a:cubicBezTo>
                    <a:pt x="11126" y="1404"/>
                    <a:pt x="11137" y="1410"/>
                    <a:pt x="11154" y="1422"/>
                  </a:cubicBezTo>
                  <a:lnTo>
                    <a:pt x="11142" y="1409"/>
                  </a:lnTo>
                  <a:cubicBezTo>
                    <a:pt x="11230" y="1409"/>
                    <a:pt x="11129" y="1359"/>
                    <a:pt x="11129" y="1346"/>
                  </a:cubicBezTo>
                  <a:cubicBezTo>
                    <a:pt x="11109" y="1316"/>
                    <a:pt x="11105" y="1256"/>
                    <a:pt x="11147" y="1256"/>
                  </a:cubicBezTo>
                  <a:close/>
                  <a:moveTo>
                    <a:pt x="10714" y="1213"/>
                  </a:moveTo>
                  <a:lnTo>
                    <a:pt x="10714" y="1459"/>
                  </a:lnTo>
                  <a:lnTo>
                    <a:pt x="10689" y="1459"/>
                  </a:lnTo>
                  <a:cubicBezTo>
                    <a:pt x="10700" y="1414"/>
                    <a:pt x="10681" y="1245"/>
                    <a:pt x="10714" y="1213"/>
                  </a:cubicBezTo>
                  <a:close/>
                  <a:moveTo>
                    <a:pt x="10802" y="1283"/>
                  </a:moveTo>
                  <a:cubicBezTo>
                    <a:pt x="10802" y="1334"/>
                    <a:pt x="10840" y="1447"/>
                    <a:pt x="10777" y="1459"/>
                  </a:cubicBezTo>
                  <a:lnTo>
                    <a:pt x="10777" y="1447"/>
                  </a:lnTo>
                  <a:lnTo>
                    <a:pt x="10777" y="1283"/>
                  </a:lnTo>
                  <a:close/>
                  <a:moveTo>
                    <a:pt x="10597" y="1291"/>
                  </a:moveTo>
                  <a:cubicBezTo>
                    <a:pt x="10618" y="1291"/>
                    <a:pt x="10642" y="1305"/>
                    <a:pt x="10651" y="1334"/>
                  </a:cubicBezTo>
                  <a:cubicBezTo>
                    <a:pt x="10659" y="1379"/>
                    <a:pt x="10635" y="1388"/>
                    <a:pt x="10603" y="1388"/>
                  </a:cubicBezTo>
                  <a:cubicBezTo>
                    <a:pt x="10582" y="1388"/>
                    <a:pt x="10558" y="1384"/>
                    <a:pt x="10538" y="1384"/>
                  </a:cubicBezTo>
                  <a:cubicBezTo>
                    <a:pt x="10538" y="1427"/>
                    <a:pt x="10568" y="1446"/>
                    <a:pt x="10598" y="1446"/>
                  </a:cubicBezTo>
                  <a:cubicBezTo>
                    <a:pt x="10612" y="1446"/>
                    <a:pt x="10627" y="1442"/>
                    <a:pt x="10639" y="1434"/>
                  </a:cubicBezTo>
                  <a:lnTo>
                    <a:pt x="10639" y="1434"/>
                  </a:lnTo>
                  <a:cubicBezTo>
                    <a:pt x="10651" y="1459"/>
                    <a:pt x="10626" y="1459"/>
                    <a:pt x="10588" y="1459"/>
                  </a:cubicBezTo>
                  <a:cubicBezTo>
                    <a:pt x="10585" y="1460"/>
                    <a:pt x="10582" y="1460"/>
                    <a:pt x="10578" y="1460"/>
                  </a:cubicBezTo>
                  <a:cubicBezTo>
                    <a:pt x="10500" y="1460"/>
                    <a:pt x="10491" y="1320"/>
                    <a:pt x="10576" y="1296"/>
                  </a:cubicBezTo>
                  <a:cubicBezTo>
                    <a:pt x="10582" y="1293"/>
                    <a:pt x="10589" y="1291"/>
                    <a:pt x="10597" y="1291"/>
                  </a:cubicBezTo>
                  <a:close/>
                  <a:moveTo>
                    <a:pt x="10874" y="1243"/>
                  </a:moveTo>
                  <a:lnTo>
                    <a:pt x="10874" y="1243"/>
                  </a:lnTo>
                  <a:cubicBezTo>
                    <a:pt x="10871" y="1265"/>
                    <a:pt x="10879" y="1275"/>
                    <a:pt x="10899" y="1275"/>
                  </a:cubicBezTo>
                  <a:cubicBezTo>
                    <a:pt x="10906" y="1275"/>
                    <a:pt x="10916" y="1274"/>
                    <a:pt x="10928" y="1271"/>
                  </a:cubicBezTo>
                  <a:lnTo>
                    <a:pt x="10928" y="1271"/>
                  </a:lnTo>
                  <a:cubicBezTo>
                    <a:pt x="10937" y="1289"/>
                    <a:pt x="10926" y="1301"/>
                    <a:pt x="10910" y="1301"/>
                  </a:cubicBezTo>
                  <a:cubicBezTo>
                    <a:pt x="10904" y="1301"/>
                    <a:pt x="10897" y="1299"/>
                    <a:pt x="10890" y="1296"/>
                  </a:cubicBezTo>
                  <a:lnTo>
                    <a:pt x="10890" y="1296"/>
                  </a:lnTo>
                  <a:cubicBezTo>
                    <a:pt x="10890" y="1321"/>
                    <a:pt x="10903" y="1396"/>
                    <a:pt x="10903" y="1422"/>
                  </a:cubicBezTo>
                  <a:cubicBezTo>
                    <a:pt x="10905" y="1414"/>
                    <a:pt x="10907" y="1410"/>
                    <a:pt x="10910" y="1410"/>
                  </a:cubicBezTo>
                  <a:cubicBezTo>
                    <a:pt x="10919" y="1410"/>
                    <a:pt x="10929" y="1463"/>
                    <a:pt x="10918" y="1463"/>
                  </a:cubicBezTo>
                  <a:cubicBezTo>
                    <a:pt x="10915" y="1463"/>
                    <a:pt x="10910" y="1459"/>
                    <a:pt x="10903" y="1447"/>
                  </a:cubicBezTo>
                  <a:cubicBezTo>
                    <a:pt x="10865" y="1447"/>
                    <a:pt x="10853" y="1434"/>
                    <a:pt x="10853" y="1396"/>
                  </a:cubicBezTo>
                  <a:lnTo>
                    <a:pt x="10853" y="1296"/>
                  </a:lnTo>
                  <a:lnTo>
                    <a:pt x="10827" y="1296"/>
                  </a:lnTo>
                  <a:cubicBezTo>
                    <a:pt x="10837" y="1276"/>
                    <a:pt x="10854" y="1257"/>
                    <a:pt x="10874" y="1243"/>
                  </a:cubicBezTo>
                  <a:close/>
                  <a:moveTo>
                    <a:pt x="11003" y="1396"/>
                  </a:moveTo>
                  <a:cubicBezTo>
                    <a:pt x="11003" y="1422"/>
                    <a:pt x="10978" y="1484"/>
                    <a:pt x="10953" y="1484"/>
                  </a:cubicBezTo>
                  <a:cubicBezTo>
                    <a:pt x="10966" y="1447"/>
                    <a:pt x="10953" y="1409"/>
                    <a:pt x="11003" y="1396"/>
                  </a:cubicBezTo>
                  <a:close/>
                  <a:moveTo>
                    <a:pt x="10165" y="1320"/>
                  </a:moveTo>
                  <a:cubicBezTo>
                    <a:pt x="10174" y="1320"/>
                    <a:pt x="10185" y="1323"/>
                    <a:pt x="10199" y="1334"/>
                  </a:cubicBezTo>
                  <a:cubicBezTo>
                    <a:pt x="10236" y="1371"/>
                    <a:pt x="10236" y="1484"/>
                    <a:pt x="10199" y="1484"/>
                  </a:cubicBezTo>
                  <a:cubicBezTo>
                    <a:pt x="10199" y="1463"/>
                    <a:pt x="10199" y="1337"/>
                    <a:pt x="10149" y="1337"/>
                  </a:cubicBezTo>
                  <a:cubicBezTo>
                    <a:pt x="10142" y="1337"/>
                    <a:pt x="10133" y="1339"/>
                    <a:pt x="10123" y="1346"/>
                  </a:cubicBezTo>
                  <a:cubicBezTo>
                    <a:pt x="10048" y="1409"/>
                    <a:pt x="10161" y="1484"/>
                    <a:pt x="10085" y="1497"/>
                  </a:cubicBezTo>
                  <a:cubicBezTo>
                    <a:pt x="10073" y="1447"/>
                    <a:pt x="10073" y="1409"/>
                    <a:pt x="10085" y="1359"/>
                  </a:cubicBezTo>
                  <a:lnTo>
                    <a:pt x="10073" y="1346"/>
                  </a:lnTo>
                  <a:cubicBezTo>
                    <a:pt x="10079" y="1334"/>
                    <a:pt x="10085" y="1327"/>
                    <a:pt x="10090" y="1327"/>
                  </a:cubicBezTo>
                  <a:cubicBezTo>
                    <a:pt x="10095" y="1327"/>
                    <a:pt x="10098" y="1334"/>
                    <a:pt x="10098" y="1346"/>
                  </a:cubicBezTo>
                  <a:cubicBezTo>
                    <a:pt x="10126" y="1346"/>
                    <a:pt x="10140" y="1320"/>
                    <a:pt x="10165" y="1320"/>
                  </a:cubicBezTo>
                  <a:close/>
                  <a:moveTo>
                    <a:pt x="9757" y="1509"/>
                  </a:moveTo>
                  <a:lnTo>
                    <a:pt x="9757" y="1509"/>
                  </a:lnTo>
                  <a:cubicBezTo>
                    <a:pt x="9754" y="1509"/>
                    <a:pt x="9750" y="1510"/>
                    <a:pt x="9746" y="1510"/>
                  </a:cubicBezTo>
                  <a:lnTo>
                    <a:pt x="9759" y="1510"/>
                  </a:lnTo>
                  <a:cubicBezTo>
                    <a:pt x="9758" y="1509"/>
                    <a:pt x="9758" y="1509"/>
                    <a:pt x="9757" y="1509"/>
                  </a:cubicBezTo>
                  <a:close/>
                  <a:moveTo>
                    <a:pt x="10035" y="1334"/>
                  </a:moveTo>
                  <a:cubicBezTo>
                    <a:pt x="10035" y="1384"/>
                    <a:pt x="10060" y="1510"/>
                    <a:pt x="9997" y="1510"/>
                  </a:cubicBezTo>
                  <a:lnTo>
                    <a:pt x="9997" y="1334"/>
                  </a:lnTo>
                  <a:close/>
                  <a:moveTo>
                    <a:pt x="9938" y="1339"/>
                  </a:moveTo>
                  <a:cubicBezTo>
                    <a:pt x="9949" y="1339"/>
                    <a:pt x="9960" y="1341"/>
                    <a:pt x="9972" y="1346"/>
                  </a:cubicBezTo>
                  <a:lnTo>
                    <a:pt x="9960" y="1346"/>
                  </a:lnTo>
                  <a:cubicBezTo>
                    <a:pt x="9947" y="1384"/>
                    <a:pt x="9884" y="1346"/>
                    <a:pt x="9872" y="1422"/>
                  </a:cubicBezTo>
                  <a:cubicBezTo>
                    <a:pt x="9852" y="1461"/>
                    <a:pt x="9886" y="1492"/>
                    <a:pt x="9926" y="1492"/>
                  </a:cubicBezTo>
                  <a:cubicBezTo>
                    <a:pt x="9937" y="1492"/>
                    <a:pt x="9949" y="1490"/>
                    <a:pt x="9960" y="1484"/>
                  </a:cubicBezTo>
                  <a:lnTo>
                    <a:pt x="9960" y="1484"/>
                  </a:lnTo>
                  <a:cubicBezTo>
                    <a:pt x="9972" y="1510"/>
                    <a:pt x="9960" y="1522"/>
                    <a:pt x="9922" y="1522"/>
                  </a:cubicBezTo>
                  <a:cubicBezTo>
                    <a:pt x="9918" y="1522"/>
                    <a:pt x="9915" y="1523"/>
                    <a:pt x="9912" y="1523"/>
                  </a:cubicBezTo>
                  <a:cubicBezTo>
                    <a:pt x="9799" y="1523"/>
                    <a:pt x="9839" y="1339"/>
                    <a:pt x="9938" y="1339"/>
                  </a:cubicBezTo>
                  <a:close/>
                  <a:moveTo>
                    <a:pt x="9779" y="1353"/>
                  </a:moveTo>
                  <a:cubicBezTo>
                    <a:pt x="9788" y="1353"/>
                    <a:pt x="9798" y="1355"/>
                    <a:pt x="9809" y="1359"/>
                  </a:cubicBezTo>
                  <a:cubicBezTo>
                    <a:pt x="9796" y="1384"/>
                    <a:pt x="9746" y="1384"/>
                    <a:pt x="9746" y="1384"/>
                  </a:cubicBezTo>
                  <a:cubicBezTo>
                    <a:pt x="9746" y="1396"/>
                    <a:pt x="9771" y="1422"/>
                    <a:pt x="9771" y="1434"/>
                  </a:cubicBezTo>
                  <a:cubicBezTo>
                    <a:pt x="9771" y="1472"/>
                    <a:pt x="9834" y="1447"/>
                    <a:pt x="9796" y="1510"/>
                  </a:cubicBezTo>
                  <a:cubicBezTo>
                    <a:pt x="9789" y="1524"/>
                    <a:pt x="9769" y="1530"/>
                    <a:pt x="9748" y="1530"/>
                  </a:cubicBezTo>
                  <a:cubicBezTo>
                    <a:pt x="9733" y="1530"/>
                    <a:pt x="9719" y="1527"/>
                    <a:pt x="9708" y="1522"/>
                  </a:cubicBezTo>
                  <a:cubicBezTo>
                    <a:pt x="9708" y="1507"/>
                    <a:pt x="9713" y="1501"/>
                    <a:pt x="9724" y="1501"/>
                  </a:cubicBezTo>
                  <a:cubicBezTo>
                    <a:pt x="9731" y="1501"/>
                    <a:pt x="9742" y="1504"/>
                    <a:pt x="9757" y="1509"/>
                  </a:cubicBezTo>
                  <a:lnTo>
                    <a:pt x="9757" y="1509"/>
                  </a:lnTo>
                  <a:cubicBezTo>
                    <a:pt x="9825" y="1504"/>
                    <a:pt x="9733" y="1447"/>
                    <a:pt x="9733" y="1447"/>
                  </a:cubicBezTo>
                  <a:cubicBezTo>
                    <a:pt x="9733" y="1434"/>
                    <a:pt x="9696" y="1409"/>
                    <a:pt x="9721" y="1371"/>
                  </a:cubicBezTo>
                  <a:cubicBezTo>
                    <a:pt x="9739" y="1362"/>
                    <a:pt x="9756" y="1353"/>
                    <a:pt x="9779" y="1353"/>
                  </a:cubicBezTo>
                  <a:close/>
                  <a:moveTo>
                    <a:pt x="9671" y="1359"/>
                  </a:moveTo>
                  <a:lnTo>
                    <a:pt x="9671" y="1359"/>
                  </a:lnTo>
                  <a:cubicBezTo>
                    <a:pt x="9671" y="1409"/>
                    <a:pt x="9696" y="1535"/>
                    <a:pt x="9645" y="1535"/>
                  </a:cubicBezTo>
                  <a:cubicBezTo>
                    <a:pt x="9645" y="1497"/>
                    <a:pt x="9608" y="1371"/>
                    <a:pt x="9671" y="1371"/>
                  </a:cubicBezTo>
                  <a:lnTo>
                    <a:pt x="9671" y="1359"/>
                  </a:lnTo>
                  <a:close/>
                  <a:moveTo>
                    <a:pt x="10383" y="1303"/>
                  </a:moveTo>
                  <a:cubicBezTo>
                    <a:pt x="10387" y="1303"/>
                    <a:pt x="10393" y="1305"/>
                    <a:pt x="10400" y="1308"/>
                  </a:cubicBezTo>
                  <a:cubicBezTo>
                    <a:pt x="10400" y="1362"/>
                    <a:pt x="10418" y="1569"/>
                    <a:pt x="10331" y="1569"/>
                  </a:cubicBezTo>
                  <a:cubicBezTo>
                    <a:pt x="10316" y="1569"/>
                    <a:pt x="10297" y="1563"/>
                    <a:pt x="10274" y="1547"/>
                  </a:cubicBezTo>
                  <a:cubicBezTo>
                    <a:pt x="10287" y="1497"/>
                    <a:pt x="10375" y="1560"/>
                    <a:pt x="10375" y="1447"/>
                  </a:cubicBezTo>
                  <a:lnTo>
                    <a:pt x="10375" y="1447"/>
                  </a:lnTo>
                  <a:cubicBezTo>
                    <a:pt x="10362" y="1447"/>
                    <a:pt x="10350" y="1484"/>
                    <a:pt x="10324" y="1484"/>
                  </a:cubicBezTo>
                  <a:cubicBezTo>
                    <a:pt x="10320" y="1485"/>
                    <a:pt x="10317" y="1485"/>
                    <a:pt x="10313" y="1485"/>
                  </a:cubicBezTo>
                  <a:cubicBezTo>
                    <a:pt x="10248" y="1485"/>
                    <a:pt x="10239" y="1382"/>
                    <a:pt x="10287" y="1346"/>
                  </a:cubicBezTo>
                  <a:lnTo>
                    <a:pt x="10274" y="1334"/>
                  </a:lnTo>
                  <a:cubicBezTo>
                    <a:pt x="10291" y="1317"/>
                    <a:pt x="10303" y="1311"/>
                    <a:pt x="10314" y="1311"/>
                  </a:cubicBezTo>
                  <a:cubicBezTo>
                    <a:pt x="10336" y="1311"/>
                    <a:pt x="10350" y="1334"/>
                    <a:pt x="10375" y="1334"/>
                  </a:cubicBezTo>
                  <a:cubicBezTo>
                    <a:pt x="10366" y="1315"/>
                    <a:pt x="10370" y="1303"/>
                    <a:pt x="10383" y="1303"/>
                  </a:cubicBezTo>
                  <a:close/>
                  <a:moveTo>
                    <a:pt x="9406" y="1396"/>
                  </a:moveTo>
                  <a:cubicBezTo>
                    <a:pt x="9394" y="1447"/>
                    <a:pt x="9432" y="1560"/>
                    <a:pt x="9369" y="1572"/>
                  </a:cubicBezTo>
                  <a:lnTo>
                    <a:pt x="9369" y="1396"/>
                  </a:lnTo>
                  <a:close/>
                  <a:moveTo>
                    <a:pt x="8031" y="1528"/>
                  </a:moveTo>
                  <a:cubicBezTo>
                    <a:pt x="8036" y="1528"/>
                    <a:pt x="8041" y="1529"/>
                    <a:pt x="8046" y="1530"/>
                  </a:cubicBezTo>
                  <a:lnTo>
                    <a:pt x="8046" y="1530"/>
                  </a:lnTo>
                  <a:cubicBezTo>
                    <a:pt x="8031" y="1562"/>
                    <a:pt x="7981" y="1546"/>
                    <a:pt x="7958" y="1574"/>
                  </a:cubicBezTo>
                  <a:lnTo>
                    <a:pt x="7958" y="1574"/>
                  </a:lnTo>
                  <a:cubicBezTo>
                    <a:pt x="7976" y="1548"/>
                    <a:pt x="8001" y="1528"/>
                    <a:pt x="8031" y="1528"/>
                  </a:cubicBezTo>
                  <a:close/>
                  <a:moveTo>
                    <a:pt x="9039" y="1421"/>
                  </a:moveTo>
                  <a:cubicBezTo>
                    <a:pt x="9065" y="1421"/>
                    <a:pt x="9103" y="1438"/>
                    <a:pt x="9117" y="1459"/>
                  </a:cubicBezTo>
                  <a:cubicBezTo>
                    <a:pt x="9138" y="1480"/>
                    <a:pt x="9116" y="1576"/>
                    <a:pt x="9101" y="1576"/>
                  </a:cubicBezTo>
                  <a:cubicBezTo>
                    <a:pt x="9098" y="1576"/>
                    <a:pt x="9094" y="1571"/>
                    <a:pt x="9092" y="1560"/>
                  </a:cubicBezTo>
                  <a:cubicBezTo>
                    <a:pt x="9076" y="1560"/>
                    <a:pt x="9041" y="1584"/>
                    <a:pt x="9017" y="1584"/>
                  </a:cubicBezTo>
                  <a:cubicBezTo>
                    <a:pt x="9002" y="1584"/>
                    <a:pt x="8991" y="1576"/>
                    <a:pt x="8991" y="1547"/>
                  </a:cubicBezTo>
                  <a:cubicBezTo>
                    <a:pt x="8991" y="1498"/>
                    <a:pt x="9023" y="1492"/>
                    <a:pt x="9054" y="1492"/>
                  </a:cubicBezTo>
                  <a:cubicBezTo>
                    <a:pt x="9063" y="1492"/>
                    <a:pt x="9071" y="1493"/>
                    <a:pt x="9079" y="1493"/>
                  </a:cubicBezTo>
                  <a:cubicBezTo>
                    <a:pt x="9091" y="1493"/>
                    <a:pt x="9101" y="1491"/>
                    <a:pt x="9105" y="1484"/>
                  </a:cubicBezTo>
                  <a:lnTo>
                    <a:pt x="9092" y="1472"/>
                  </a:lnTo>
                  <a:cubicBezTo>
                    <a:pt x="9098" y="1447"/>
                    <a:pt x="9083" y="1437"/>
                    <a:pt x="9064" y="1437"/>
                  </a:cubicBezTo>
                  <a:cubicBezTo>
                    <a:pt x="9045" y="1437"/>
                    <a:pt x="9023" y="1447"/>
                    <a:pt x="9017" y="1459"/>
                  </a:cubicBezTo>
                  <a:cubicBezTo>
                    <a:pt x="9006" y="1432"/>
                    <a:pt x="9019" y="1421"/>
                    <a:pt x="9039" y="1421"/>
                  </a:cubicBezTo>
                  <a:close/>
                  <a:moveTo>
                    <a:pt x="9318" y="1321"/>
                  </a:moveTo>
                  <a:cubicBezTo>
                    <a:pt x="9318" y="1384"/>
                    <a:pt x="9318" y="1459"/>
                    <a:pt x="9318" y="1522"/>
                  </a:cubicBezTo>
                  <a:cubicBezTo>
                    <a:pt x="9318" y="1531"/>
                    <a:pt x="9306" y="1578"/>
                    <a:pt x="9299" y="1578"/>
                  </a:cubicBezTo>
                  <a:cubicBezTo>
                    <a:pt x="9295" y="1578"/>
                    <a:pt x="9293" y="1569"/>
                    <a:pt x="9293" y="1547"/>
                  </a:cubicBezTo>
                  <a:cubicBezTo>
                    <a:pt x="9268" y="1547"/>
                    <a:pt x="9256" y="1585"/>
                    <a:pt x="9230" y="1585"/>
                  </a:cubicBezTo>
                  <a:cubicBezTo>
                    <a:pt x="9168" y="1585"/>
                    <a:pt x="9155" y="1472"/>
                    <a:pt x="9205" y="1434"/>
                  </a:cubicBezTo>
                  <a:lnTo>
                    <a:pt x="9180" y="1434"/>
                  </a:lnTo>
                  <a:cubicBezTo>
                    <a:pt x="9198" y="1417"/>
                    <a:pt x="9211" y="1411"/>
                    <a:pt x="9222" y="1411"/>
                  </a:cubicBezTo>
                  <a:cubicBezTo>
                    <a:pt x="9239" y="1411"/>
                    <a:pt x="9251" y="1424"/>
                    <a:pt x="9268" y="1424"/>
                  </a:cubicBezTo>
                  <a:cubicBezTo>
                    <a:pt x="9272" y="1424"/>
                    <a:pt x="9276" y="1423"/>
                    <a:pt x="9281" y="1422"/>
                  </a:cubicBezTo>
                  <a:cubicBezTo>
                    <a:pt x="9281" y="1384"/>
                    <a:pt x="9268" y="1321"/>
                    <a:pt x="9318" y="1321"/>
                  </a:cubicBezTo>
                  <a:close/>
                  <a:moveTo>
                    <a:pt x="8903" y="1422"/>
                  </a:moveTo>
                  <a:cubicBezTo>
                    <a:pt x="8903" y="1472"/>
                    <a:pt x="8878" y="1434"/>
                    <a:pt x="8866" y="1484"/>
                  </a:cubicBezTo>
                  <a:cubicBezTo>
                    <a:pt x="8853" y="1522"/>
                    <a:pt x="8853" y="1560"/>
                    <a:pt x="8853" y="1610"/>
                  </a:cubicBezTo>
                  <a:lnTo>
                    <a:pt x="8828" y="1610"/>
                  </a:lnTo>
                  <a:cubicBezTo>
                    <a:pt x="8828" y="1560"/>
                    <a:pt x="8828" y="1522"/>
                    <a:pt x="8841" y="1472"/>
                  </a:cubicBezTo>
                  <a:lnTo>
                    <a:pt x="8828" y="1472"/>
                  </a:lnTo>
                  <a:cubicBezTo>
                    <a:pt x="8834" y="1453"/>
                    <a:pt x="8841" y="1444"/>
                    <a:pt x="8845" y="1444"/>
                  </a:cubicBezTo>
                  <a:cubicBezTo>
                    <a:pt x="8850" y="1444"/>
                    <a:pt x="8853" y="1453"/>
                    <a:pt x="8853" y="1472"/>
                  </a:cubicBezTo>
                  <a:cubicBezTo>
                    <a:pt x="8866" y="1472"/>
                    <a:pt x="8866" y="1422"/>
                    <a:pt x="8903" y="1422"/>
                  </a:cubicBezTo>
                  <a:close/>
                  <a:moveTo>
                    <a:pt x="8715" y="1447"/>
                  </a:moveTo>
                  <a:cubicBezTo>
                    <a:pt x="8753" y="1447"/>
                    <a:pt x="8778" y="1472"/>
                    <a:pt x="8778" y="1497"/>
                  </a:cubicBezTo>
                  <a:cubicBezTo>
                    <a:pt x="8787" y="1542"/>
                    <a:pt x="8751" y="1548"/>
                    <a:pt x="8711" y="1548"/>
                  </a:cubicBezTo>
                  <a:cubicBezTo>
                    <a:pt x="8695" y="1548"/>
                    <a:pt x="8679" y="1547"/>
                    <a:pt x="8665" y="1547"/>
                  </a:cubicBezTo>
                  <a:cubicBezTo>
                    <a:pt x="8665" y="1586"/>
                    <a:pt x="8688" y="1601"/>
                    <a:pt x="8715" y="1601"/>
                  </a:cubicBezTo>
                  <a:cubicBezTo>
                    <a:pt x="8732" y="1601"/>
                    <a:pt x="8751" y="1595"/>
                    <a:pt x="8765" y="1585"/>
                  </a:cubicBezTo>
                  <a:lnTo>
                    <a:pt x="8765" y="1585"/>
                  </a:lnTo>
                  <a:cubicBezTo>
                    <a:pt x="8765" y="1623"/>
                    <a:pt x="8753" y="1623"/>
                    <a:pt x="8715" y="1623"/>
                  </a:cubicBezTo>
                  <a:cubicBezTo>
                    <a:pt x="8709" y="1624"/>
                    <a:pt x="8704" y="1625"/>
                    <a:pt x="8700" y="1625"/>
                  </a:cubicBezTo>
                  <a:cubicBezTo>
                    <a:pt x="8629" y="1625"/>
                    <a:pt x="8646" y="1459"/>
                    <a:pt x="8740" y="1459"/>
                  </a:cubicBezTo>
                  <a:lnTo>
                    <a:pt x="8715" y="1447"/>
                  </a:lnTo>
                  <a:close/>
                  <a:moveTo>
                    <a:pt x="9469" y="1388"/>
                  </a:moveTo>
                  <a:cubicBezTo>
                    <a:pt x="9474" y="1388"/>
                    <a:pt x="9478" y="1397"/>
                    <a:pt x="9482" y="1422"/>
                  </a:cubicBezTo>
                  <a:cubicBezTo>
                    <a:pt x="9482" y="1422"/>
                    <a:pt x="9494" y="1409"/>
                    <a:pt x="9507" y="1409"/>
                  </a:cubicBezTo>
                  <a:cubicBezTo>
                    <a:pt x="9526" y="1404"/>
                    <a:pt x="9548" y="1397"/>
                    <a:pt x="9565" y="1397"/>
                  </a:cubicBezTo>
                  <a:cubicBezTo>
                    <a:pt x="9593" y="1397"/>
                    <a:pt x="9611" y="1415"/>
                    <a:pt x="9595" y="1484"/>
                  </a:cubicBezTo>
                  <a:cubicBezTo>
                    <a:pt x="9583" y="1538"/>
                    <a:pt x="9566" y="1552"/>
                    <a:pt x="9545" y="1552"/>
                  </a:cubicBezTo>
                  <a:cubicBezTo>
                    <a:pt x="9522" y="1552"/>
                    <a:pt x="9496" y="1535"/>
                    <a:pt x="9469" y="1535"/>
                  </a:cubicBezTo>
                  <a:cubicBezTo>
                    <a:pt x="9469" y="1585"/>
                    <a:pt x="9494" y="1623"/>
                    <a:pt x="9444" y="1635"/>
                  </a:cubicBezTo>
                  <a:cubicBezTo>
                    <a:pt x="9444" y="1572"/>
                    <a:pt x="9444" y="1510"/>
                    <a:pt x="9444" y="1447"/>
                  </a:cubicBezTo>
                  <a:cubicBezTo>
                    <a:pt x="9444" y="1447"/>
                    <a:pt x="9457" y="1388"/>
                    <a:pt x="9469" y="1388"/>
                  </a:cubicBezTo>
                  <a:close/>
                  <a:moveTo>
                    <a:pt x="8602" y="1459"/>
                  </a:moveTo>
                  <a:lnTo>
                    <a:pt x="8602" y="1459"/>
                  </a:lnTo>
                  <a:cubicBezTo>
                    <a:pt x="8614" y="1510"/>
                    <a:pt x="8614" y="1560"/>
                    <a:pt x="8602" y="1610"/>
                  </a:cubicBezTo>
                  <a:cubicBezTo>
                    <a:pt x="8595" y="1629"/>
                    <a:pt x="8589" y="1638"/>
                    <a:pt x="8584" y="1638"/>
                  </a:cubicBezTo>
                  <a:cubicBezTo>
                    <a:pt x="8580" y="1638"/>
                    <a:pt x="8577" y="1629"/>
                    <a:pt x="8577" y="1610"/>
                  </a:cubicBezTo>
                  <a:cubicBezTo>
                    <a:pt x="8564" y="1610"/>
                    <a:pt x="8551" y="1648"/>
                    <a:pt x="8526" y="1648"/>
                  </a:cubicBezTo>
                  <a:cubicBezTo>
                    <a:pt x="8524" y="1648"/>
                    <a:pt x="8522" y="1649"/>
                    <a:pt x="8520" y="1649"/>
                  </a:cubicBezTo>
                  <a:cubicBezTo>
                    <a:pt x="8469" y="1649"/>
                    <a:pt x="8465" y="1516"/>
                    <a:pt x="8500" y="1489"/>
                  </a:cubicBezTo>
                  <a:lnTo>
                    <a:pt x="8500" y="1489"/>
                  </a:lnTo>
                  <a:cubicBezTo>
                    <a:pt x="8497" y="1534"/>
                    <a:pt x="8488" y="1620"/>
                    <a:pt x="8525" y="1620"/>
                  </a:cubicBezTo>
                  <a:cubicBezTo>
                    <a:pt x="8532" y="1620"/>
                    <a:pt x="8541" y="1617"/>
                    <a:pt x="8551" y="1610"/>
                  </a:cubicBezTo>
                  <a:cubicBezTo>
                    <a:pt x="8627" y="1560"/>
                    <a:pt x="8526" y="1472"/>
                    <a:pt x="8602" y="1459"/>
                  </a:cubicBezTo>
                  <a:close/>
                  <a:moveTo>
                    <a:pt x="8401" y="1451"/>
                  </a:moveTo>
                  <a:cubicBezTo>
                    <a:pt x="8403" y="1483"/>
                    <a:pt x="8410" y="1489"/>
                    <a:pt x="8417" y="1489"/>
                  </a:cubicBezTo>
                  <a:cubicBezTo>
                    <a:pt x="8423" y="1489"/>
                    <a:pt x="8429" y="1485"/>
                    <a:pt x="8433" y="1485"/>
                  </a:cubicBezTo>
                  <a:cubicBezTo>
                    <a:pt x="8436" y="1485"/>
                    <a:pt x="8438" y="1488"/>
                    <a:pt x="8438" y="1497"/>
                  </a:cubicBezTo>
                  <a:cubicBezTo>
                    <a:pt x="8438" y="1516"/>
                    <a:pt x="8429" y="1516"/>
                    <a:pt x="8418" y="1516"/>
                  </a:cubicBezTo>
                  <a:cubicBezTo>
                    <a:pt x="8407" y="1516"/>
                    <a:pt x="8394" y="1516"/>
                    <a:pt x="8388" y="1535"/>
                  </a:cubicBezTo>
                  <a:cubicBezTo>
                    <a:pt x="8388" y="1570"/>
                    <a:pt x="8377" y="1637"/>
                    <a:pt x="8415" y="1637"/>
                  </a:cubicBezTo>
                  <a:cubicBezTo>
                    <a:pt x="8418" y="1637"/>
                    <a:pt x="8422" y="1636"/>
                    <a:pt x="8426" y="1635"/>
                  </a:cubicBezTo>
                  <a:lnTo>
                    <a:pt x="8426" y="1635"/>
                  </a:lnTo>
                  <a:cubicBezTo>
                    <a:pt x="8426" y="1655"/>
                    <a:pt x="8416" y="1663"/>
                    <a:pt x="8405" y="1663"/>
                  </a:cubicBezTo>
                  <a:cubicBezTo>
                    <a:pt x="8387" y="1663"/>
                    <a:pt x="8363" y="1641"/>
                    <a:pt x="8363" y="1610"/>
                  </a:cubicBezTo>
                  <a:cubicBezTo>
                    <a:pt x="8363" y="1565"/>
                    <a:pt x="8383" y="1520"/>
                    <a:pt x="8351" y="1520"/>
                  </a:cubicBezTo>
                  <a:cubicBezTo>
                    <a:pt x="8347" y="1520"/>
                    <a:pt x="8343" y="1521"/>
                    <a:pt x="8338" y="1522"/>
                  </a:cubicBezTo>
                  <a:cubicBezTo>
                    <a:pt x="8349" y="1489"/>
                    <a:pt x="8370" y="1465"/>
                    <a:pt x="8401" y="1451"/>
                  </a:cubicBezTo>
                  <a:close/>
                  <a:moveTo>
                    <a:pt x="8269" y="1494"/>
                  </a:moveTo>
                  <a:cubicBezTo>
                    <a:pt x="8296" y="1494"/>
                    <a:pt x="8312" y="1514"/>
                    <a:pt x="8312" y="1535"/>
                  </a:cubicBezTo>
                  <a:cubicBezTo>
                    <a:pt x="8338" y="1610"/>
                    <a:pt x="8250" y="1585"/>
                    <a:pt x="8212" y="1598"/>
                  </a:cubicBezTo>
                  <a:cubicBezTo>
                    <a:pt x="8212" y="1631"/>
                    <a:pt x="8234" y="1648"/>
                    <a:pt x="8260" y="1648"/>
                  </a:cubicBezTo>
                  <a:cubicBezTo>
                    <a:pt x="8273" y="1648"/>
                    <a:pt x="8287" y="1644"/>
                    <a:pt x="8300" y="1635"/>
                  </a:cubicBezTo>
                  <a:lnTo>
                    <a:pt x="8300" y="1635"/>
                  </a:lnTo>
                  <a:cubicBezTo>
                    <a:pt x="8300" y="1660"/>
                    <a:pt x="8287" y="1673"/>
                    <a:pt x="8250" y="1673"/>
                  </a:cubicBezTo>
                  <a:cubicBezTo>
                    <a:pt x="8244" y="1675"/>
                    <a:pt x="8239" y="1675"/>
                    <a:pt x="8234" y="1675"/>
                  </a:cubicBezTo>
                  <a:cubicBezTo>
                    <a:pt x="8163" y="1675"/>
                    <a:pt x="8180" y="1510"/>
                    <a:pt x="8275" y="1510"/>
                  </a:cubicBezTo>
                  <a:lnTo>
                    <a:pt x="8250" y="1497"/>
                  </a:lnTo>
                  <a:cubicBezTo>
                    <a:pt x="8256" y="1495"/>
                    <a:pt x="8263" y="1494"/>
                    <a:pt x="8269" y="1494"/>
                  </a:cubicBezTo>
                  <a:close/>
                  <a:moveTo>
                    <a:pt x="8125" y="1480"/>
                  </a:moveTo>
                  <a:cubicBezTo>
                    <a:pt x="8127" y="1508"/>
                    <a:pt x="8133" y="1515"/>
                    <a:pt x="8140" y="1515"/>
                  </a:cubicBezTo>
                  <a:cubicBezTo>
                    <a:pt x="8146" y="1515"/>
                    <a:pt x="8152" y="1511"/>
                    <a:pt x="8156" y="1511"/>
                  </a:cubicBezTo>
                  <a:cubicBezTo>
                    <a:pt x="8159" y="1511"/>
                    <a:pt x="8162" y="1513"/>
                    <a:pt x="8162" y="1522"/>
                  </a:cubicBezTo>
                  <a:cubicBezTo>
                    <a:pt x="8162" y="1541"/>
                    <a:pt x="8152" y="1541"/>
                    <a:pt x="8143" y="1541"/>
                  </a:cubicBezTo>
                  <a:cubicBezTo>
                    <a:pt x="8133" y="1541"/>
                    <a:pt x="8124" y="1541"/>
                    <a:pt x="8124" y="1560"/>
                  </a:cubicBezTo>
                  <a:cubicBezTo>
                    <a:pt x="8112" y="1583"/>
                    <a:pt x="8100" y="1662"/>
                    <a:pt x="8140" y="1662"/>
                  </a:cubicBezTo>
                  <a:cubicBezTo>
                    <a:pt x="8143" y="1662"/>
                    <a:pt x="8146" y="1661"/>
                    <a:pt x="8149" y="1660"/>
                  </a:cubicBezTo>
                  <a:lnTo>
                    <a:pt x="8149" y="1660"/>
                  </a:lnTo>
                  <a:cubicBezTo>
                    <a:pt x="8149" y="1680"/>
                    <a:pt x="8140" y="1688"/>
                    <a:pt x="8128" y="1688"/>
                  </a:cubicBezTo>
                  <a:cubicBezTo>
                    <a:pt x="8110" y="1688"/>
                    <a:pt x="8086" y="1666"/>
                    <a:pt x="8086" y="1635"/>
                  </a:cubicBezTo>
                  <a:lnTo>
                    <a:pt x="8086" y="1535"/>
                  </a:lnTo>
                  <a:cubicBezTo>
                    <a:pt x="8083" y="1538"/>
                    <a:pt x="8081" y="1540"/>
                    <a:pt x="8080" y="1540"/>
                  </a:cubicBezTo>
                  <a:cubicBezTo>
                    <a:pt x="8075" y="1540"/>
                    <a:pt x="8103" y="1500"/>
                    <a:pt x="8125" y="1480"/>
                  </a:cubicBezTo>
                  <a:close/>
                  <a:moveTo>
                    <a:pt x="7952" y="1585"/>
                  </a:moveTo>
                  <a:lnTo>
                    <a:pt x="7952" y="1585"/>
                  </a:lnTo>
                  <a:cubicBezTo>
                    <a:pt x="7950" y="1589"/>
                    <a:pt x="7949" y="1593"/>
                    <a:pt x="7948" y="1598"/>
                  </a:cubicBezTo>
                  <a:cubicBezTo>
                    <a:pt x="7939" y="1650"/>
                    <a:pt x="7960" y="1678"/>
                    <a:pt x="7991" y="1678"/>
                  </a:cubicBezTo>
                  <a:cubicBezTo>
                    <a:pt x="8005" y="1678"/>
                    <a:pt x="8020" y="1672"/>
                    <a:pt x="8036" y="1660"/>
                  </a:cubicBezTo>
                  <a:lnTo>
                    <a:pt x="8036" y="1660"/>
                  </a:lnTo>
                  <a:cubicBezTo>
                    <a:pt x="8048" y="1686"/>
                    <a:pt x="8036" y="1698"/>
                    <a:pt x="7998" y="1698"/>
                  </a:cubicBezTo>
                  <a:cubicBezTo>
                    <a:pt x="7989" y="1701"/>
                    <a:pt x="7981" y="1702"/>
                    <a:pt x="7974" y="1702"/>
                  </a:cubicBezTo>
                  <a:cubicBezTo>
                    <a:pt x="7924" y="1702"/>
                    <a:pt x="7924" y="1636"/>
                    <a:pt x="7952" y="1585"/>
                  </a:cubicBezTo>
                  <a:close/>
                  <a:moveTo>
                    <a:pt x="7698" y="1566"/>
                  </a:moveTo>
                  <a:cubicBezTo>
                    <a:pt x="7706" y="1566"/>
                    <a:pt x="7714" y="1568"/>
                    <a:pt x="7721" y="1572"/>
                  </a:cubicBezTo>
                  <a:cubicBezTo>
                    <a:pt x="7715" y="1591"/>
                    <a:pt x="7699" y="1591"/>
                    <a:pt x="7684" y="1591"/>
                  </a:cubicBezTo>
                  <a:cubicBezTo>
                    <a:pt x="7668" y="1591"/>
                    <a:pt x="7652" y="1591"/>
                    <a:pt x="7646" y="1610"/>
                  </a:cubicBezTo>
                  <a:cubicBezTo>
                    <a:pt x="7646" y="1660"/>
                    <a:pt x="7721" y="1635"/>
                    <a:pt x="7721" y="1686"/>
                  </a:cubicBezTo>
                  <a:cubicBezTo>
                    <a:pt x="7718" y="1699"/>
                    <a:pt x="7712" y="1711"/>
                    <a:pt x="7704" y="1721"/>
                  </a:cubicBezTo>
                  <a:lnTo>
                    <a:pt x="7704" y="1721"/>
                  </a:lnTo>
                  <a:lnTo>
                    <a:pt x="7684" y="1711"/>
                  </a:lnTo>
                  <a:cubicBezTo>
                    <a:pt x="7696" y="1673"/>
                    <a:pt x="7671" y="1686"/>
                    <a:pt x="7671" y="1673"/>
                  </a:cubicBezTo>
                  <a:cubicBezTo>
                    <a:pt x="7671" y="1660"/>
                    <a:pt x="7621" y="1648"/>
                    <a:pt x="7621" y="1623"/>
                  </a:cubicBezTo>
                  <a:cubicBezTo>
                    <a:pt x="7621" y="1602"/>
                    <a:pt x="7662" y="1566"/>
                    <a:pt x="7698" y="1566"/>
                  </a:cubicBezTo>
                  <a:close/>
                  <a:moveTo>
                    <a:pt x="7841" y="1544"/>
                  </a:moveTo>
                  <a:cubicBezTo>
                    <a:pt x="7868" y="1544"/>
                    <a:pt x="7885" y="1565"/>
                    <a:pt x="7885" y="1585"/>
                  </a:cubicBezTo>
                  <a:cubicBezTo>
                    <a:pt x="7897" y="1660"/>
                    <a:pt x="7822" y="1635"/>
                    <a:pt x="7772" y="1648"/>
                  </a:cubicBezTo>
                  <a:cubicBezTo>
                    <a:pt x="7772" y="1681"/>
                    <a:pt x="7800" y="1698"/>
                    <a:pt x="7829" y="1698"/>
                  </a:cubicBezTo>
                  <a:cubicBezTo>
                    <a:pt x="7844" y="1698"/>
                    <a:pt x="7860" y="1694"/>
                    <a:pt x="7872" y="1686"/>
                  </a:cubicBezTo>
                  <a:lnTo>
                    <a:pt x="7872" y="1686"/>
                  </a:lnTo>
                  <a:cubicBezTo>
                    <a:pt x="7872" y="1711"/>
                    <a:pt x="7860" y="1711"/>
                    <a:pt x="7822" y="1723"/>
                  </a:cubicBezTo>
                  <a:cubicBezTo>
                    <a:pt x="7817" y="1725"/>
                    <a:pt x="7811" y="1726"/>
                    <a:pt x="7807" y="1726"/>
                  </a:cubicBezTo>
                  <a:cubicBezTo>
                    <a:pt x="7736" y="1726"/>
                    <a:pt x="7753" y="1560"/>
                    <a:pt x="7847" y="1560"/>
                  </a:cubicBezTo>
                  <a:lnTo>
                    <a:pt x="7822" y="1547"/>
                  </a:lnTo>
                  <a:cubicBezTo>
                    <a:pt x="7829" y="1545"/>
                    <a:pt x="7835" y="1544"/>
                    <a:pt x="7841" y="1544"/>
                  </a:cubicBezTo>
                  <a:close/>
                  <a:moveTo>
                    <a:pt x="7648" y="1721"/>
                  </a:moveTo>
                  <a:cubicBezTo>
                    <a:pt x="7664" y="1721"/>
                    <a:pt x="7681" y="1730"/>
                    <a:pt x="7694" y="1731"/>
                  </a:cubicBezTo>
                  <a:lnTo>
                    <a:pt x="7694" y="1731"/>
                  </a:lnTo>
                  <a:cubicBezTo>
                    <a:pt x="7682" y="1740"/>
                    <a:pt x="7667" y="1746"/>
                    <a:pt x="7653" y="1746"/>
                  </a:cubicBezTo>
                  <a:cubicBezTo>
                    <a:pt x="7642" y="1746"/>
                    <a:pt x="7631" y="1743"/>
                    <a:pt x="7621" y="1736"/>
                  </a:cubicBezTo>
                  <a:cubicBezTo>
                    <a:pt x="7628" y="1725"/>
                    <a:pt x="7638" y="1721"/>
                    <a:pt x="7648" y="1721"/>
                  </a:cubicBezTo>
                  <a:close/>
                  <a:moveTo>
                    <a:pt x="6046" y="1742"/>
                  </a:moveTo>
                  <a:cubicBezTo>
                    <a:pt x="6061" y="1752"/>
                    <a:pt x="6058" y="1763"/>
                    <a:pt x="6036" y="1774"/>
                  </a:cubicBezTo>
                  <a:cubicBezTo>
                    <a:pt x="6026" y="1763"/>
                    <a:pt x="6024" y="1752"/>
                    <a:pt x="6046" y="1742"/>
                  </a:cubicBezTo>
                  <a:close/>
                  <a:moveTo>
                    <a:pt x="7535" y="1586"/>
                  </a:moveTo>
                  <a:cubicBezTo>
                    <a:pt x="7542" y="1586"/>
                    <a:pt x="7549" y="1589"/>
                    <a:pt x="7558" y="1598"/>
                  </a:cubicBezTo>
                  <a:cubicBezTo>
                    <a:pt x="7608" y="1635"/>
                    <a:pt x="7596" y="1749"/>
                    <a:pt x="7545" y="1749"/>
                  </a:cubicBezTo>
                  <a:cubicBezTo>
                    <a:pt x="7545" y="1723"/>
                    <a:pt x="7571" y="1623"/>
                    <a:pt x="7533" y="1610"/>
                  </a:cubicBezTo>
                  <a:cubicBezTo>
                    <a:pt x="7495" y="1610"/>
                    <a:pt x="7470" y="1635"/>
                    <a:pt x="7470" y="1660"/>
                  </a:cubicBezTo>
                  <a:cubicBezTo>
                    <a:pt x="7470" y="1711"/>
                    <a:pt x="7495" y="1761"/>
                    <a:pt x="7445" y="1774"/>
                  </a:cubicBezTo>
                  <a:cubicBezTo>
                    <a:pt x="7445" y="1723"/>
                    <a:pt x="7457" y="1673"/>
                    <a:pt x="7470" y="1623"/>
                  </a:cubicBezTo>
                  <a:lnTo>
                    <a:pt x="7445" y="1623"/>
                  </a:lnTo>
                  <a:cubicBezTo>
                    <a:pt x="7452" y="1609"/>
                    <a:pt x="7459" y="1599"/>
                    <a:pt x="7463" y="1599"/>
                  </a:cubicBezTo>
                  <a:cubicBezTo>
                    <a:pt x="7467" y="1599"/>
                    <a:pt x="7470" y="1606"/>
                    <a:pt x="7470" y="1623"/>
                  </a:cubicBezTo>
                  <a:cubicBezTo>
                    <a:pt x="7499" y="1623"/>
                    <a:pt x="7513" y="1586"/>
                    <a:pt x="7535" y="1586"/>
                  </a:cubicBezTo>
                  <a:close/>
                  <a:moveTo>
                    <a:pt x="7332" y="1610"/>
                  </a:moveTo>
                  <a:cubicBezTo>
                    <a:pt x="7445" y="1610"/>
                    <a:pt x="7420" y="1774"/>
                    <a:pt x="7319" y="1786"/>
                  </a:cubicBezTo>
                  <a:cubicBezTo>
                    <a:pt x="7316" y="1787"/>
                    <a:pt x="7313" y="1787"/>
                    <a:pt x="7310" y="1787"/>
                  </a:cubicBezTo>
                  <a:cubicBezTo>
                    <a:pt x="7233" y="1787"/>
                    <a:pt x="7260" y="1623"/>
                    <a:pt x="7357" y="1623"/>
                  </a:cubicBezTo>
                  <a:lnTo>
                    <a:pt x="7332" y="1610"/>
                  </a:lnTo>
                  <a:close/>
                  <a:moveTo>
                    <a:pt x="7214" y="1629"/>
                  </a:moveTo>
                  <a:cubicBezTo>
                    <a:pt x="7223" y="1629"/>
                    <a:pt x="7233" y="1631"/>
                    <a:pt x="7244" y="1635"/>
                  </a:cubicBezTo>
                  <a:lnTo>
                    <a:pt x="7231" y="1635"/>
                  </a:lnTo>
                  <a:cubicBezTo>
                    <a:pt x="7218" y="1673"/>
                    <a:pt x="7156" y="1648"/>
                    <a:pt x="7130" y="1711"/>
                  </a:cubicBezTo>
                  <a:cubicBezTo>
                    <a:pt x="7121" y="1757"/>
                    <a:pt x="7146" y="1783"/>
                    <a:pt x="7181" y="1783"/>
                  </a:cubicBezTo>
                  <a:cubicBezTo>
                    <a:pt x="7192" y="1783"/>
                    <a:pt x="7205" y="1780"/>
                    <a:pt x="7218" y="1774"/>
                  </a:cubicBezTo>
                  <a:lnTo>
                    <a:pt x="7218" y="1774"/>
                  </a:lnTo>
                  <a:cubicBezTo>
                    <a:pt x="7231" y="1799"/>
                    <a:pt x="7218" y="1811"/>
                    <a:pt x="7181" y="1811"/>
                  </a:cubicBezTo>
                  <a:cubicBezTo>
                    <a:pt x="7175" y="1813"/>
                    <a:pt x="7170" y="1813"/>
                    <a:pt x="7166" y="1813"/>
                  </a:cubicBezTo>
                  <a:cubicBezTo>
                    <a:pt x="7082" y="1813"/>
                    <a:pt x="7125" y="1629"/>
                    <a:pt x="7214" y="1629"/>
                  </a:cubicBezTo>
                  <a:close/>
                  <a:moveTo>
                    <a:pt x="6905" y="1644"/>
                  </a:moveTo>
                  <a:cubicBezTo>
                    <a:pt x="6907" y="1668"/>
                    <a:pt x="6912" y="1674"/>
                    <a:pt x="6918" y="1674"/>
                  </a:cubicBezTo>
                  <a:cubicBezTo>
                    <a:pt x="6924" y="1674"/>
                    <a:pt x="6931" y="1669"/>
                    <a:pt x="6935" y="1669"/>
                  </a:cubicBezTo>
                  <a:cubicBezTo>
                    <a:pt x="6939" y="1669"/>
                    <a:pt x="6942" y="1672"/>
                    <a:pt x="6942" y="1686"/>
                  </a:cubicBezTo>
                  <a:cubicBezTo>
                    <a:pt x="6942" y="1705"/>
                    <a:pt x="6936" y="1705"/>
                    <a:pt x="6928" y="1705"/>
                  </a:cubicBezTo>
                  <a:cubicBezTo>
                    <a:pt x="6920" y="1705"/>
                    <a:pt x="6910" y="1705"/>
                    <a:pt x="6904" y="1723"/>
                  </a:cubicBezTo>
                  <a:cubicBezTo>
                    <a:pt x="6893" y="1745"/>
                    <a:pt x="6882" y="1816"/>
                    <a:pt x="6922" y="1816"/>
                  </a:cubicBezTo>
                  <a:cubicBezTo>
                    <a:pt x="6927" y="1816"/>
                    <a:pt x="6934" y="1814"/>
                    <a:pt x="6942" y="1811"/>
                  </a:cubicBezTo>
                  <a:lnTo>
                    <a:pt x="6942" y="1811"/>
                  </a:lnTo>
                  <a:cubicBezTo>
                    <a:pt x="6942" y="1838"/>
                    <a:pt x="6928" y="1849"/>
                    <a:pt x="6913" y="1849"/>
                  </a:cubicBezTo>
                  <a:cubicBezTo>
                    <a:pt x="6892" y="1849"/>
                    <a:pt x="6866" y="1828"/>
                    <a:pt x="6866" y="1799"/>
                  </a:cubicBezTo>
                  <a:lnTo>
                    <a:pt x="6866" y="1698"/>
                  </a:lnTo>
                  <a:cubicBezTo>
                    <a:pt x="6864" y="1699"/>
                    <a:pt x="6863" y="1700"/>
                    <a:pt x="6862" y="1700"/>
                  </a:cubicBezTo>
                  <a:cubicBezTo>
                    <a:pt x="6852" y="1700"/>
                    <a:pt x="6877" y="1661"/>
                    <a:pt x="6905" y="1644"/>
                  </a:cubicBezTo>
                  <a:close/>
                  <a:moveTo>
                    <a:pt x="6778" y="1686"/>
                  </a:moveTo>
                  <a:cubicBezTo>
                    <a:pt x="6803" y="1686"/>
                    <a:pt x="6829" y="1711"/>
                    <a:pt x="6829" y="1736"/>
                  </a:cubicBezTo>
                  <a:cubicBezTo>
                    <a:pt x="6847" y="1781"/>
                    <a:pt x="6807" y="1787"/>
                    <a:pt x="6764" y="1787"/>
                  </a:cubicBezTo>
                  <a:cubicBezTo>
                    <a:pt x="6747" y="1787"/>
                    <a:pt x="6730" y="1786"/>
                    <a:pt x="6715" y="1786"/>
                  </a:cubicBezTo>
                  <a:cubicBezTo>
                    <a:pt x="6715" y="1825"/>
                    <a:pt x="6739" y="1840"/>
                    <a:pt x="6766" y="1840"/>
                  </a:cubicBezTo>
                  <a:cubicBezTo>
                    <a:pt x="6783" y="1840"/>
                    <a:pt x="6801" y="1834"/>
                    <a:pt x="6816" y="1824"/>
                  </a:cubicBezTo>
                  <a:lnTo>
                    <a:pt x="6816" y="1824"/>
                  </a:lnTo>
                  <a:cubicBezTo>
                    <a:pt x="6816" y="1862"/>
                    <a:pt x="6803" y="1862"/>
                    <a:pt x="6766" y="1862"/>
                  </a:cubicBezTo>
                  <a:cubicBezTo>
                    <a:pt x="6759" y="1863"/>
                    <a:pt x="6754" y="1864"/>
                    <a:pt x="6748" y="1864"/>
                  </a:cubicBezTo>
                  <a:cubicBezTo>
                    <a:pt x="6669" y="1864"/>
                    <a:pt x="6697" y="1698"/>
                    <a:pt x="6791" y="1698"/>
                  </a:cubicBezTo>
                  <a:lnTo>
                    <a:pt x="6778" y="1686"/>
                  </a:lnTo>
                  <a:close/>
                  <a:moveTo>
                    <a:pt x="11040" y="1691"/>
                  </a:moveTo>
                  <a:cubicBezTo>
                    <a:pt x="11056" y="1691"/>
                    <a:pt x="11074" y="1697"/>
                    <a:pt x="11091" y="1711"/>
                  </a:cubicBezTo>
                  <a:cubicBezTo>
                    <a:pt x="11180" y="1786"/>
                    <a:pt x="11041" y="1786"/>
                    <a:pt x="10991" y="1786"/>
                  </a:cubicBezTo>
                  <a:cubicBezTo>
                    <a:pt x="10991" y="1849"/>
                    <a:pt x="11029" y="1824"/>
                    <a:pt x="11054" y="1849"/>
                  </a:cubicBezTo>
                  <a:cubicBezTo>
                    <a:pt x="11046" y="1841"/>
                    <a:pt x="11053" y="1838"/>
                    <a:pt x="11064" y="1838"/>
                  </a:cubicBezTo>
                  <a:cubicBezTo>
                    <a:pt x="11088" y="1838"/>
                    <a:pt x="11135" y="1853"/>
                    <a:pt x="11091" y="1862"/>
                  </a:cubicBezTo>
                  <a:cubicBezTo>
                    <a:pt x="11081" y="1864"/>
                    <a:pt x="11069" y="1866"/>
                    <a:pt x="11057" y="1866"/>
                  </a:cubicBezTo>
                  <a:cubicBezTo>
                    <a:pt x="11012" y="1866"/>
                    <a:pt x="10966" y="1845"/>
                    <a:pt x="10966" y="1786"/>
                  </a:cubicBezTo>
                  <a:cubicBezTo>
                    <a:pt x="10966" y="1732"/>
                    <a:pt x="10998" y="1691"/>
                    <a:pt x="11040" y="1691"/>
                  </a:cubicBezTo>
                  <a:close/>
                  <a:moveTo>
                    <a:pt x="6999" y="1803"/>
                  </a:moveTo>
                  <a:cubicBezTo>
                    <a:pt x="6991" y="1833"/>
                    <a:pt x="6985" y="1874"/>
                    <a:pt x="6954" y="1874"/>
                  </a:cubicBezTo>
                  <a:cubicBezTo>
                    <a:pt x="6981" y="1848"/>
                    <a:pt x="6983" y="1821"/>
                    <a:pt x="6999" y="1803"/>
                  </a:cubicBezTo>
                  <a:close/>
                  <a:moveTo>
                    <a:pt x="6624" y="1719"/>
                  </a:moveTo>
                  <a:cubicBezTo>
                    <a:pt x="6632" y="1719"/>
                    <a:pt x="6640" y="1723"/>
                    <a:pt x="6653" y="1736"/>
                  </a:cubicBezTo>
                  <a:cubicBezTo>
                    <a:pt x="6678" y="1774"/>
                    <a:pt x="6665" y="1874"/>
                    <a:pt x="6627" y="1887"/>
                  </a:cubicBezTo>
                  <a:cubicBezTo>
                    <a:pt x="6627" y="1862"/>
                    <a:pt x="6640" y="1774"/>
                    <a:pt x="6602" y="1749"/>
                  </a:cubicBezTo>
                  <a:cubicBezTo>
                    <a:pt x="6627" y="1749"/>
                    <a:pt x="6627" y="1736"/>
                    <a:pt x="6565" y="1736"/>
                  </a:cubicBezTo>
                  <a:cubicBezTo>
                    <a:pt x="6598" y="1736"/>
                    <a:pt x="6609" y="1719"/>
                    <a:pt x="6624" y="1719"/>
                  </a:cubicBezTo>
                  <a:close/>
                  <a:moveTo>
                    <a:pt x="10626" y="1644"/>
                  </a:moveTo>
                  <a:lnTo>
                    <a:pt x="10626" y="1887"/>
                  </a:lnTo>
                  <a:lnTo>
                    <a:pt x="10614" y="1887"/>
                  </a:lnTo>
                  <a:cubicBezTo>
                    <a:pt x="10614" y="1853"/>
                    <a:pt x="10593" y="1685"/>
                    <a:pt x="10626" y="1644"/>
                  </a:cubicBezTo>
                  <a:close/>
                  <a:moveTo>
                    <a:pt x="10752" y="1698"/>
                  </a:moveTo>
                  <a:cubicBezTo>
                    <a:pt x="10865" y="1698"/>
                    <a:pt x="10853" y="1874"/>
                    <a:pt x="10752" y="1887"/>
                  </a:cubicBezTo>
                  <a:cubicBezTo>
                    <a:pt x="10639" y="1887"/>
                    <a:pt x="10651" y="1711"/>
                    <a:pt x="10752" y="1711"/>
                  </a:cubicBezTo>
                  <a:lnTo>
                    <a:pt x="10752" y="1698"/>
                  </a:lnTo>
                  <a:close/>
                  <a:moveTo>
                    <a:pt x="10966" y="1711"/>
                  </a:moveTo>
                  <a:cubicBezTo>
                    <a:pt x="10966" y="1761"/>
                    <a:pt x="10928" y="1736"/>
                    <a:pt x="10915" y="1786"/>
                  </a:cubicBezTo>
                  <a:cubicBezTo>
                    <a:pt x="10903" y="1837"/>
                    <a:pt x="10941" y="1887"/>
                    <a:pt x="10878" y="1899"/>
                  </a:cubicBezTo>
                  <a:lnTo>
                    <a:pt x="10878" y="1899"/>
                  </a:lnTo>
                  <a:cubicBezTo>
                    <a:pt x="10878" y="1849"/>
                    <a:pt x="10853" y="1723"/>
                    <a:pt x="10903" y="1723"/>
                  </a:cubicBezTo>
                  <a:cubicBezTo>
                    <a:pt x="10890" y="1736"/>
                    <a:pt x="10890" y="1736"/>
                    <a:pt x="10903" y="1736"/>
                  </a:cubicBezTo>
                  <a:lnTo>
                    <a:pt x="10903" y="1749"/>
                  </a:lnTo>
                  <a:cubicBezTo>
                    <a:pt x="10903" y="1736"/>
                    <a:pt x="10941" y="1711"/>
                    <a:pt x="10966" y="1711"/>
                  </a:cubicBezTo>
                  <a:close/>
                  <a:moveTo>
                    <a:pt x="10488" y="1723"/>
                  </a:moveTo>
                  <a:cubicBezTo>
                    <a:pt x="10588" y="1723"/>
                    <a:pt x="10588" y="1899"/>
                    <a:pt x="10488" y="1899"/>
                  </a:cubicBezTo>
                  <a:cubicBezTo>
                    <a:pt x="10484" y="1900"/>
                    <a:pt x="10480" y="1900"/>
                    <a:pt x="10477" y="1900"/>
                  </a:cubicBezTo>
                  <a:cubicBezTo>
                    <a:pt x="10376" y="1900"/>
                    <a:pt x="10391" y="1736"/>
                    <a:pt x="10488" y="1736"/>
                  </a:cubicBezTo>
                  <a:lnTo>
                    <a:pt x="10488" y="1723"/>
                  </a:lnTo>
                  <a:close/>
                  <a:moveTo>
                    <a:pt x="6450" y="1737"/>
                  </a:moveTo>
                  <a:cubicBezTo>
                    <a:pt x="6455" y="1737"/>
                    <a:pt x="6457" y="1744"/>
                    <a:pt x="6451" y="1761"/>
                  </a:cubicBezTo>
                  <a:lnTo>
                    <a:pt x="6514" y="1749"/>
                  </a:lnTo>
                  <a:lnTo>
                    <a:pt x="6514" y="1749"/>
                  </a:lnTo>
                  <a:cubicBezTo>
                    <a:pt x="6495" y="1755"/>
                    <a:pt x="6499" y="1758"/>
                    <a:pt x="6513" y="1758"/>
                  </a:cubicBezTo>
                  <a:cubicBezTo>
                    <a:pt x="6527" y="1758"/>
                    <a:pt x="6552" y="1755"/>
                    <a:pt x="6577" y="1749"/>
                  </a:cubicBezTo>
                  <a:lnTo>
                    <a:pt x="6577" y="1749"/>
                  </a:lnTo>
                  <a:cubicBezTo>
                    <a:pt x="6514" y="1786"/>
                    <a:pt x="6602" y="1887"/>
                    <a:pt x="6527" y="1899"/>
                  </a:cubicBezTo>
                  <a:cubicBezTo>
                    <a:pt x="6527" y="1874"/>
                    <a:pt x="6552" y="1774"/>
                    <a:pt x="6514" y="1761"/>
                  </a:cubicBezTo>
                  <a:cubicBezTo>
                    <a:pt x="6508" y="1759"/>
                    <a:pt x="6501" y="1758"/>
                    <a:pt x="6495" y="1758"/>
                  </a:cubicBezTo>
                  <a:cubicBezTo>
                    <a:pt x="6468" y="1758"/>
                    <a:pt x="6451" y="1780"/>
                    <a:pt x="6451" y="1811"/>
                  </a:cubicBezTo>
                  <a:cubicBezTo>
                    <a:pt x="6451" y="1837"/>
                    <a:pt x="6464" y="1912"/>
                    <a:pt x="6426" y="1912"/>
                  </a:cubicBezTo>
                  <a:cubicBezTo>
                    <a:pt x="6426" y="1862"/>
                    <a:pt x="6426" y="1811"/>
                    <a:pt x="6439" y="1774"/>
                  </a:cubicBezTo>
                  <a:lnTo>
                    <a:pt x="6426" y="1761"/>
                  </a:lnTo>
                  <a:cubicBezTo>
                    <a:pt x="6433" y="1747"/>
                    <a:pt x="6444" y="1737"/>
                    <a:pt x="6450" y="1737"/>
                  </a:cubicBezTo>
                  <a:close/>
                  <a:moveTo>
                    <a:pt x="10362" y="1660"/>
                  </a:moveTo>
                  <a:cubicBezTo>
                    <a:pt x="10375" y="1723"/>
                    <a:pt x="10375" y="1799"/>
                    <a:pt x="10362" y="1862"/>
                  </a:cubicBezTo>
                  <a:cubicBezTo>
                    <a:pt x="10362" y="1871"/>
                    <a:pt x="10350" y="1917"/>
                    <a:pt x="10342" y="1917"/>
                  </a:cubicBezTo>
                  <a:cubicBezTo>
                    <a:pt x="10339" y="1917"/>
                    <a:pt x="10337" y="1909"/>
                    <a:pt x="10337" y="1887"/>
                  </a:cubicBezTo>
                  <a:cubicBezTo>
                    <a:pt x="10324" y="1887"/>
                    <a:pt x="10299" y="1925"/>
                    <a:pt x="10287" y="1925"/>
                  </a:cubicBezTo>
                  <a:cubicBezTo>
                    <a:pt x="10211" y="1925"/>
                    <a:pt x="10186" y="1811"/>
                    <a:pt x="10224" y="1761"/>
                  </a:cubicBezTo>
                  <a:cubicBezTo>
                    <a:pt x="10239" y="1746"/>
                    <a:pt x="10251" y="1741"/>
                    <a:pt x="10263" y="1741"/>
                  </a:cubicBezTo>
                  <a:cubicBezTo>
                    <a:pt x="10286" y="1741"/>
                    <a:pt x="10305" y="1763"/>
                    <a:pt x="10327" y="1763"/>
                  </a:cubicBezTo>
                  <a:cubicBezTo>
                    <a:pt x="10330" y="1763"/>
                    <a:pt x="10333" y="1762"/>
                    <a:pt x="10337" y="1761"/>
                  </a:cubicBezTo>
                  <a:cubicBezTo>
                    <a:pt x="10337" y="1711"/>
                    <a:pt x="10312" y="1660"/>
                    <a:pt x="10362" y="1660"/>
                  </a:cubicBezTo>
                  <a:close/>
                  <a:moveTo>
                    <a:pt x="6307" y="1761"/>
                  </a:moveTo>
                  <a:cubicBezTo>
                    <a:pt x="6334" y="1761"/>
                    <a:pt x="6369" y="1778"/>
                    <a:pt x="6376" y="1799"/>
                  </a:cubicBezTo>
                  <a:cubicBezTo>
                    <a:pt x="6396" y="1829"/>
                    <a:pt x="6367" y="1917"/>
                    <a:pt x="6356" y="1917"/>
                  </a:cubicBezTo>
                  <a:cubicBezTo>
                    <a:pt x="6353" y="1917"/>
                    <a:pt x="6351" y="1912"/>
                    <a:pt x="6351" y="1899"/>
                  </a:cubicBezTo>
                  <a:cubicBezTo>
                    <a:pt x="6334" y="1899"/>
                    <a:pt x="6295" y="1939"/>
                    <a:pt x="6271" y="1939"/>
                  </a:cubicBezTo>
                  <a:cubicBezTo>
                    <a:pt x="6259" y="1939"/>
                    <a:pt x="6250" y="1929"/>
                    <a:pt x="6250" y="1899"/>
                  </a:cubicBezTo>
                  <a:cubicBezTo>
                    <a:pt x="6275" y="1837"/>
                    <a:pt x="6376" y="1837"/>
                    <a:pt x="6376" y="1824"/>
                  </a:cubicBezTo>
                  <a:lnTo>
                    <a:pt x="6351" y="1824"/>
                  </a:lnTo>
                  <a:cubicBezTo>
                    <a:pt x="6358" y="1796"/>
                    <a:pt x="6342" y="1788"/>
                    <a:pt x="6322" y="1788"/>
                  </a:cubicBezTo>
                  <a:cubicBezTo>
                    <a:pt x="6305" y="1788"/>
                    <a:pt x="6287" y="1793"/>
                    <a:pt x="6275" y="1799"/>
                  </a:cubicBezTo>
                  <a:cubicBezTo>
                    <a:pt x="6270" y="1771"/>
                    <a:pt x="6286" y="1761"/>
                    <a:pt x="6307" y="1761"/>
                  </a:cubicBezTo>
                  <a:close/>
                  <a:moveTo>
                    <a:pt x="10073" y="1711"/>
                  </a:moveTo>
                  <a:lnTo>
                    <a:pt x="10073" y="1711"/>
                  </a:lnTo>
                  <a:cubicBezTo>
                    <a:pt x="10065" y="1744"/>
                    <a:pt x="10067" y="1761"/>
                    <a:pt x="10085" y="1761"/>
                  </a:cubicBezTo>
                  <a:cubicBezTo>
                    <a:pt x="10094" y="1761"/>
                    <a:pt x="10106" y="1757"/>
                    <a:pt x="10123" y="1749"/>
                  </a:cubicBezTo>
                  <a:lnTo>
                    <a:pt x="10123" y="1749"/>
                  </a:lnTo>
                  <a:cubicBezTo>
                    <a:pt x="10123" y="1777"/>
                    <a:pt x="10116" y="1791"/>
                    <a:pt x="10097" y="1791"/>
                  </a:cubicBezTo>
                  <a:cubicBezTo>
                    <a:pt x="10090" y="1791"/>
                    <a:pt x="10082" y="1789"/>
                    <a:pt x="10073" y="1786"/>
                  </a:cubicBezTo>
                  <a:lnTo>
                    <a:pt x="10073" y="1786"/>
                  </a:lnTo>
                  <a:cubicBezTo>
                    <a:pt x="10085" y="1824"/>
                    <a:pt x="10085" y="1862"/>
                    <a:pt x="10098" y="1912"/>
                  </a:cubicBezTo>
                  <a:cubicBezTo>
                    <a:pt x="10098" y="1909"/>
                    <a:pt x="10098" y="1907"/>
                    <a:pt x="10099" y="1907"/>
                  </a:cubicBezTo>
                  <a:lnTo>
                    <a:pt x="10099" y="1907"/>
                  </a:lnTo>
                  <a:cubicBezTo>
                    <a:pt x="10102" y="1907"/>
                    <a:pt x="10109" y="1940"/>
                    <a:pt x="10091" y="1940"/>
                  </a:cubicBezTo>
                  <a:cubicBezTo>
                    <a:pt x="10085" y="1940"/>
                    <a:pt x="10075" y="1936"/>
                    <a:pt x="10060" y="1925"/>
                  </a:cubicBezTo>
                  <a:cubicBezTo>
                    <a:pt x="10025" y="1889"/>
                    <a:pt x="10079" y="1785"/>
                    <a:pt x="10031" y="1785"/>
                  </a:cubicBezTo>
                  <a:cubicBezTo>
                    <a:pt x="10029" y="1785"/>
                    <a:pt x="10026" y="1786"/>
                    <a:pt x="10023" y="1786"/>
                  </a:cubicBezTo>
                  <a:lnTo>
                    <a:pt x="10023" y="1761"/>
                  </a:lnTo>
                  <a:cubicBezTo>
                    <a:pt x="10073" y="1761"/>
                    <a:pt x="10023" y="1736"/>
                    <a:pt x="10073" y="1711"/>
                  </a:cubicBezTo>
                  <a:close/>
                  <a:moveTo>
                    <a:pt x="9946" y="1762"/>
                  </a:moveTo>
                  <a:cubicBezTo>
                    <a:pt x="9959" y="1762"/>
                    <a:pt x="9972" y="1766"/>
                    <a:pt x="9985" y="1774"/>
                  </a:cubicBezTo>
                  <a:cubicBezTo>
                    <a:pt x="10085" y="1849"/>
                    <a:pt x="9922" y="1862"/>
                    <a:pt x="9897" y="1874"/>
                  </a:cubicBezTo>
                  <a:lnTo>
                    <a:pt x="9884" y="1862"/>
                  </a:lnTo>
                  <a:lnTo>
                    <a:pt x="9884" y="1862"/>
                  </a:lnTo>
                  <a:cubicBezTo>
                    <a:pt x="9884" y="1905"/>
                    <a:pt x="9914" y="1924"/>
                    <a:pt x="9944" y="1924"/>
                  </a:cubicBezTo>
                  <a:cubicBezTo>
                    <a:pt x="9958" y="1924"/>
                    <a:pt x="9973" y="1920"/>
                    <a:pt x="9985" y="1912"/>
                  </a:cubicBezTo>
                  <a:lnTo>
                    <a:pt x="9985" y="1912"/>
                  </a:lnTo>
                  <a:cubicBezTo>
                    <a:pt x="9990" y="1933"/>
                    <a:pt x="9969" y="1945"/>
                    <a:pt x="9943" y="1945"/>
                  </a:cubicBezTo>
                  <a:cubicBezTo>
                    <a:pt x="9907" y="1945"/>
                    <a:pt x="9859" y="1921"/>
                    <a:pt x="9859" y="1862"/>
                  </a:cubicBezTo>
                  <a:cubicBezTo>
                    <a:pt x="9859" y="1812"/>
                    <a:pt x="9898" y="1762"/>
                    <a:pt x="9946" y="1762"/>
                  </a:cubicBezTo>
                  <a:close/>
                  <a:moveTo>
                    <a:pt x="7998" y="1887"/>
                  </a:moveTo>
                  <a:lnTo>
                    <a:pt x="7998" y="1912"/>
                  </a:lnTo>
                  <a:cubicBezTo>
                    <a:pt x="8023" y="1925"/>
                    <a:pt x="8023" y="1937"/>
                    <a:pt x="7998" y="1950"/>
                  </a:cubicBezTo>
                  <a:cubicBezTo>
                    <a:pt x="7973" y="1925"/>
                    <a:pt x="7973" y="1912"/>
                    <a:pt x="7998" y="1887"/>
                  </a:cubicBezTo>
                  <a:close/>
                  <a:moveTo>
                    <a:pt x="6137" y="1753"/>
                  </a:moveTo>
                  <a:lnTo>
                    <a:pt x="6137" y="1753"/>
                  </a:lnTo>
                  <a:cubicBezTo>
                    <a:pt x="6139" y="1779"/>
                    <a:pt x="6144" y="1786"/>
                    <a:pt x="6150" y="1786"/>
                  </a:cubicBezTo>
                  <a:cubicBezTo>
                    <a:pt x="6158" y="1786"/>
                    <a:pt x="6166" y="1776"/>
                    <a:pt x="6171" y="1776"/>
                  </a:cubicBezTo>
                  <a:cubicBezTo>
                    <a:pt x="6173" y="1776"/>
                    <a:pt x="6175" y="1779"/>
                    <a:pt x="6175" y="1786"/>
                  </a:cubicBezTo>
                  <a:cubicBezTo>
                    <a:pt x="6162" y="1837"/>
                    <a:pt x="6137" y="1799"/>
                    <a:pt x="6124" y="1837"/>
                  </a:cubicBezTo>
                  <a:cubicBezTo>
                    <a:pt x="6113" y="1859"/>
                    <a:pt x="6102" y="1929"/>
                    <a:pt x="6142" y="1929"/>
                  </a:cubicBezTo>
                  <a:cubicBezTo>
                    <a:pt x="6148" y="1929"/>
                    <a:pt x="6154" y="1928"/>
                    <a:pt x="6162" y="1925"/>
                  </a:cubicBezTo>
                  <a:lnTo>
                    <a:pt x="6162" y="1925"/>
                  </a:lnTo>
                  <a:cubicBezTo>
                    <a:pt x="6162" y="1947"/>
                    <a:pt x="6148" y="1957"/>
                    <a:pt x="6131" y="1957"/>
                  </a:cubicBezTo>
                  <a:cubicBezTo>
                    <a:pt x="6110" y="1957"/>
                    <a:pt x="6087" y="1940"/>
                    <a:pt x="6087" y="1912"/>
                  </a:cubicBezTo>
                  <a:cubicBezTo>
                    <a:pt x="6099" y="1849"/>
                    <a:pt x="6112" y="1811"/>
                    <a:pt x="6074" y="1811"/>
                  </a:cubicBezTo>
                  <a:cubicBezTo>
                    <a:pt x="6085" y="1789"/>
                    <a:pt x="6106" y="1767"/>
                    <a:pt x="6137" y="1753"/>
                  </a:cubicBezTo>
                  <a:close/>
                  <a:moveTo>
                    <a:pt x="9772" y="1782"/>
                  </a:moveTo>
                  <a:cubicBezTo>
                    <a:pt x="9800" y="1782"/>
                    <a:pt x="9824" y="1798"/>
                    <a:pt x="9834" y="1837"/>
                  </a:cubicBezTo>
                  <a:cubicBezTo>
                    <a:pt x="9841" y="1871"/>
                    <a:pt x="9821" y="1879"/>
                    <a:pt x="9793" y="1879"/>
                  </a:cubicBezTo>
                  <a:cubicBezTo>
                    <a:pt x="9771" y="1879"/>
                    <a:pt x="9743" y="1874"/>
                    <a:pt x="9721" y="1874"/>
                  </a:cubicBezTo>
                  <a:cubicBezTo>
                    <a:pt x="9721" y="1917"/>
                    <a:pt x="9744" y="1937"/>
                    <a:pt x="9775" y="1937"/>
                  </a:cubicBezTo>
                  <a:cubicBezTo>
                    <a:pt x="9790" y="1937"/>
                    <a:pt x="9805" y="1933"/>
                    <a:pt x="9821" y="1925"/>
                  </a:cubicBezTo>
                  <a:lnTo>
                    <a:pt x="9821" y="1925"/>
                  </a:lnTo>
                  <a:cubicBezTo>
                    <a:pt x="9821" y="1950"/>
                    <a:pt x="9809" y="1962"/>
                    <a:pt x="9771" y="1962"/>
                  </a:cubicBezTo>
                  <a:cubicBezTo>
                    <a:pt x="9767" y="1963"/>
                    <a:pt x="9764" y="1963"/>
                    <a:pt x="9760" y="1963"/>
                  </a:cubicBezTo>
                  <a:cubicBezTo>
                    <a:pt x="9671" y="1963"/>
                    <a:pt x="9674" y="1810"/>
                    <a:pt x="9759" y="1786"/>
                  </a:cubicBezTo>
                  <a:lnTo>
                    <a:pt x="9746" y="1786"/>
                  </a:lnTo>
                  <a:cubicBezTo>
                    <a:pt x="9755" y="1783"/>
                    <a:pt x="9764" y="1782"/>
                    <a:pt x="9772" y="1782"/>
                  </a:cubicBezTo>
                  <a:close/>
                  <a:moveTo>
                    <a:pt x="6049" y="1813"/>
                  </a:moveTo>
                  <a:cubicBezTo>
                    <a:pt x="6051" y="1870"/>
                    <a:pt x="6057" y="1975"/>
                    <a:pt x="6011" y="1975"/>
                  </a:cubicBezTo>
                  <a:cubicBezTo>
                    <a:pt x="6023" y="1940"/>
                    <a:pt x="6002" y="1829"/>
                    <a:pt x="6049" y="1813"/>
                  </a:cubicBezTo>
                  <a:close/>
                  <a:moveTo>
                    <a:pt x="7576" y="1953"/>
                  </a:moveTo>
                  <a:cubicBezTo>
                    <a:pt x="7579" y="1960"/>
                    <a:pt x="7572" y="1968"/>
                    <a:pt x="7558" y="1975"/>
                  </a:cubicBezTo>
                  <a:cubicBezTo>
                    <a:pt x="7547" y="1975"/>
                    <a:pt x="7556" y="1965"/>
                    <a:pt x="7576" y="1953"/>
                  </a:cubicBezTo>
                  <a:close/>
                  <a:moveTo>
                    <a:pt x="9672" y="1797"/>
                  </a:moveTo>
                  <a:cubicBezTo>
                    <a:pt x="9675" y="1797"/>
                    <a:pt x="9679" y="1797"/>
                    <a:pt x="9683" y="1799"/>
                  </a:cubicBezTo>
                  <a:cubicBezTo>
                    <a:pt x="9683" y="1849"/>
                    <a:pt x="9645" y="1811"/>
                    <a:pt x="9633" y="1862"/>
                  </a:cubicBezTo>
                  <a:cubicBezTo>
                    <a:pt x="9608" y="1925"/>
                    <a:pt x="9658" y="1975"/>
                    <a:pt x="9595" y="1975"/>
                  </a:cubicBezTo>
                  <a:lnTo>
                    <a:pt x="9595" y="1862"/>
                  </a:lnTo>
                  <a:cubicBezTo>
                    <a:pt x="9595" y="1830"/>
                    <a:pt x="9605" y="1804"/>
                    <a:pt x="9612" y="1804"/>
                  </a:cubicBezTo>
                  <a:cubicBezTo>
                    <a:pt x="9617" y="1804"/>
                    <a:pt x="9620" y="1813"/>
                    <a:pt x="9620" y="1837"/>
                  </a:cubicBezTo>
                  <a:cubicBezTo>
                    <a:pt x="9643" y="1837"/>
                    <a:pt x="9645" y="1797"/>
                    <a:pt x="9672" y="1797"/>
                  </a:cubicBezTo>
                  <a:close/>
                  <a:moveTo>
                    <a:pt x="5961" y="1809"/>
                  </a:moveTo>
                  <a:cubicBezTo>
                    <a:pt x="5965" y="1809"/>
                    <a:pt x="5969" y="1810"/>
                    <a:pt x="5974" y="1811"/>
                  </a:cubicBezTo>
                  <a:cubicBezTo>
                    <a:pt x="5948" y="1874"/>
                    <a:pt x="5923" y="1811"/>
                    <a:pt x="5923" y="1887"/>
                  </a:cubicBezTo>
                  <a:cubicBezTo>
                    <a:pt x="5923" y="1887"/>
                    <a:pt x="5974" y="1899"/>
                    <a:pt x="5974" y="1925"/>
                  </a:cubicBezTo>
                  <a:cubicBezTo>
                    <a:pt x="5974" y="1962"/>
                    <a:pt x="5936" y="1987"/>
                    <a:pt x="5911" y="1987"/>
                  </a:cubicBezTo>
                  <a:lnTo>
                    <a:pt x="5860" y="1987"/>
                  </a:lnTo>
                  <a:cubicBezTo>
                    <a:pt x="5872" y="1976"/>
                    <a:pt x="5884" y="1972"/>
                    <a:pt x="5895" y="1972"/>
                  </a:cubicBezTo>
                  <a:cubicBezTo>
                    <a:pt x="5908" y="1972"/>
                    <a:pt x="5920" y="1977"/>
                    <a:pt x="5930" y="1977"/>
                  </a:cubicBezTo>
                  <a:cubicBezTo>
                    <a:pt x="5938" y="1977"/>
                    <a:pt x="5944" y="1974"/>
                    <a:pt x="5948" y="1962"/>
                  </a:cubicBezTo>
                  <a:lnTo>
                    <a:pt x="5936" y="1962"/>
                  </a:lnTo>
                  <a:cubicBezTo>
                    <a:pt x="5948" y="1925"/>
                    <a:pt x="5923" y="1925"/>
                    <a:pt x="5923" y="1925"/>
                  </a:cubicBezTo>
                  <a:cubicBezTo>
                    <a:pt x="5923" y="1912"/>
                    <a:pt x="5873" y="1899"/>
                    <a:pt x="5873" y="1874"/>
                  </a:cubicBezTo>
                  <a:cubicBezTo>
                    <a:pt x="5873" y="1852"/>
                    <a:pt x="5923" y="1809"/>
                    <a:pt x="5961" y="1809"/>
                  </a:cubicBezTo>
                  <a:close/>
                  <a:moveTo>
                    <a:pt x="9482" y="1811"/>
                  </a:moveTo>
                  <a:cubicBezTo>
                    <a:pt x="9595" y="1811"/>
                    <a:pt x="9583" y="1987"/>
                    <a:pt x="9482" y="1987"/>
                  </a:cubicBezTo>
                  <a:cubicBezTo>
                    <a:pt x="9479" y="1988"/>
                    <a:pt x="9476" y="1988"/>
                    <a:pt x="9472" y="1988"/>
                  </a:cubicBezTo>
                  <a:cubicBezTo>
                    <a:pt x="9381" y="1988"/>
                    <a:pt x="9385" y="1811"/>
                    <a:pt x="9482" y="1811"/>
                  </a:cubicBezTo>
                  <a:close/>
                  <a:moveTo>
                    <a:pt x="9303" y="1820"/>
                  </a:moveTo>
                  <a:cubicBezTo>
                    <a:pt x="9334" y="1820"/>
                    <a:pt x="9348" y="1853"/>
                    <a:pt x="9356" y="1887"/>
                  </a:cubicBezTo>
                  <a:cubicBezTo>
                    <a:pt x="9366" y="1916"/>
                    <a:pt x="9353" y="1999"/>
                    <a:pt x="9341" y="1999"/>
                  </a:cubicBezTo>
                  <a:cubicBezTo>
                    <a:pt x="9337" y="1999"/>
                    <a:pt x="9334" y="1992"/>
                    <a:pt x="9331" y="1975"/>
                  </a:cubicBezTo>
                  <a:cubicBezTo>
                    <a:pt x="9318" y="1975"/>
                    <a:pt x="9273" y="1992"/>
                    <a:pt x="9245" y="1992"/>
                  </a:cubicBezTo>
                  <a:cubicBezTo>
                    <a:pt x="9219" y="1992"/>
                    <a:pt x="9207" y="1978"/>
                    <a:pt x="9243" y="1925"/>
                  </a:cubicBezTo>
                  <a:cubicBezTo>
                    <a:pt x="9256" y="1912"/>
                    <a:pt x="9331" y="1899"/>
                    <a:pt x="9331" y="1887"/>
                  </a:cubicBezTo>
                  <a:cubicBezTo>
                    <a:pt x="9338" y="1859"/>
                    <a:pt x="9318" y="1850"/>
                    <a:pt x="9295" y="1850"/>
                  </a:cubicBezTo>
                  <a:cubicBezTo>
                    <a:pt x="9276" y="1850"/>
                    <a:pt x="9254" y="1856"/>
                    <a:pt x="9243" y="1862"/>
                  </a:cubicBezTo>
                  <a:lnTo>
                    <a:pt x="9243" y="1849"/>
                  </a:lnTo>
                  <a:cubicBezTo>
                    <a:pt x="9268" y="1828"/>
                    <a:pt x="9288" y="1820"/>
                    <a:pt x="9303" y="1820"/>
                  </a:cubicBezTo>
                  <a:close/>
                  <a:moveTo>
                    <a:pt x="9181" y="1776"/>
                  </a:moveTo>
                  <a:cubicBezTo>
                    <a:pt x="9185" y="1854"/>
                    <a:pt x="9199" y="2002"/>
                    <a:pt x="9155" y="2013"/>
                  </a:cubicBezTo>
                  <a:cubicBezTo>
                    <a:pt x="9165" y="1970"/>
                    <a:pt x="9150" y="1823"/>
                    <a:pt x="9181" y="1776"/>
                  </a:cubicBezTo>
                  <a:close/>
                  <a:moveTo>
                    <a:pt x="5785" y="1837"/>
                  </a:moveTo>
                  <a:cubicBezTo>
                    <a:pt x="5785" y="1874"/>
                    <a:pt x="5735" y="1874"/>
                    <a:pt x="5735" y="1925"/>
                  </a:cubicBezTo>
                  <a:cubicBezTo>
                    <a:pt x="5735" y="1975"/>
                    <a:pt x="5747" y="2013"/>
                    <a:pt x="5697" y="2025"/>
                  </a:cubicBezTo>
                  <a:cubicBezTo>
                    <a:pt x="5697" y="1975"/>
                    <a:pt x="5709" y="1937"/>
                    <a:pt x="5722" y="1887"/>
                  </a:cubicBezTo>
                  <a:lnTo>
                    <a:pt x="5709" y="1874"/>
                  </a:lnTo>
                  <a:cubicBezTo>
                    <a:pt x="5716" y="1860"/>
                    <a:pt x="5723" y="1850"/>
                    <a:pt x="5728" y="1850"/>
                  </a:cubicBezTo>
                  <a:cubicBezTo>
                    <a:pt x="5732" y="1850"/>
                    <a:pt x="5735" y="1857"/>
                    <a:pt x="5735" y="1874"/>
                  </a:cubicBezTo>
                  <a:cubicBezTo>
                    <a:pt x="5760" y="1874"/>
                    <a:pt x="5747" y="1837"/>
                    <a:pt x="5785" y="1837"/>
                  </a:cubicBezTo>
                  <a:close/>
                  <a:moveTo>
                    <a:pt x="9005" y="1814"/>
                  </a:moveTo>
                  <a:cubicBezTo>
                    <a:pt x="9006" y="1843"/>
                    <a:pt x="9014" y="1850"/>
                    <a:pt x="9023" y="1850"/>
                  </a:cubicBezTo>
                  <a:cubicBezTo>
                    <a:pt x="9031" y="1850"/>
                    <a:pt x="9039" y="1845"/>
                    <a:pt x="9046" y="1845"/>
                  </a:cubicBezTo>
                  <a:cubicBezTo>
                    <a:pt x="9051" y="1845"/>
                    <a:pt x="9054" y="1848"/>
                    <a:pt x="9054" y="1862"/>
                  </a:cubicBezTo>
                  <a:cubicBezTo>
                    <a:pt x="9054" y="1881"/>
                    <a:pt x="9045" y="1881"/>
                    <a:pt x="9034" y="1881"/>
                  </a:cubicBezTo>
                  <a:cubicBezTo>
                    <a:pt x="9023" y="1881"/>
                    <a:pt x="9010" y="1881"/>
                    <a:pt x="9004" y="1899"/>
                  </a:cubicBezTo>
                  <a:cubicBezTo>
                    <a:pt x="9004" y="1934"/>
                    <a:pt x="8993" y="2001"/>
                    <a:pt x="9031" y="2001"/>
                  </a:cubicBezTo>
                  <a:cubicBezTo>
                    <a:pt x="9035" y="2001"/>
                    <a:pt x="9038" y="2001"/>
                    <a:pt x="9042" y="2000"/>
                  </a:cubicBezTo>
                  <a:lnTo>
                    <a:pt x="9042" y="2000"/>
                  </a:lnTo>
                  <a:cubicBezTo>
                    <a:pt x="9042" y="2019"/>
                    <a:pt x="9033" y="2027"/>
                    <a:pt x="9021" y="2027"/>
                  </a:cubicBezTo>
                  <a:cubicBezTo>
                    <a:pt x="9003" y="2027"/>
                    <a:pt x="8979" y="2006"/>
                    <a:pt x="8979" y="1975"/>
                  </a:cubicBezTo>
                  <a:cubicBezTo>
                    <a:pt x="8979" y="1912"/>
                    <a:pt x="8991" y="1874"/>
                    <a:pt x="8954" y="1874"/>
                  </a:cubicBezTo>
                  <a:cubicBezTo>
                    <a:pt x="8964" y="1853"/>
                    <a:pt x="8984" y="1823"/>
                    <a:pt x="9005" y="1814"/>
                  </a:cubicBezTo>
                  <a:close/>
                  <a:moveTo>
                    <a:pt x="8916" y="1862"/>
                  </a:moveTo>
                  <a:cubicBezTo>
                    <a:pt x="8929" y="1912"/>
                    <a:pt x="8929" y="1962"/>
                    <a:pt x="8916" y="2013"/>
                  </a:cubicBezTo>
                  <a:cubicBezTo>
                    <a:pt x="8916" y="2031"/>
                    <a:pt x="8910" y="2041"/>
                    <a:pt x="8903" y="2041"/>
                  </a:cubicBezTo>
                  <a:cubicBezTo>
                    <a:pt x="8897" y="2041"/>
                    <a:pt x="8891" y="2031"/>
                    <a:pt x="8891" y="2013"/>
                  </a:cubicBezTo>
                  <a:lnTo>
                    <a:pt x="8878" y="2000"/>
                  </a:lnTo>
                  <a:cubicBezTo>
                    <a:pt x="8929" y="1962"/>
                    <a:pt x="8841" y="1862"/>
                    <a:pt x="8916" y="1862"/>
                  </a:cubicBezTo>
                  <a:close/>
                  <a:moveTo>
                    <a:pt x="5596" y="1862"/>
                  </a:moveTo>
                  <a:cubicBezTo>
                    <a:pt x="5709" y="1862"/>
                    <a:pt x="5672" y="2038"/>
                    <a:pt x="5584" y="2050"/>
                  </a:cubicBezTo>
                  <a:cubicBezTo>
                    <a:pt x="5581" y="2051"/>
                    <a:pt x="5578" y="2051"/>
                    <a:pt x="5576" y="2051"/>
                  </a:cubicBezTo>
                  <a:cubicBezTo>
                    <a:pt x="5497" y="2051"/>
                    <a:pt x="5524" y="1874"/>
                    <a:pt x="5609" y="1874"/>
                  </a:cubicBezTo>
                  <a:lnTo>
                    <a:pt x="5596" y="1862"/>
                  </a:lnTo>
                  <a:close/>
                  <a:moveTo>
                    <a:pt x="8815" y="1887"/>
                  </a:moveTo>
                  <a:cubicBezTo>
                    <a:pt x="8826" y="1908"/>
                    <a:pt x="8818" y="2023"/>
                    <a:pt x="8864" y="2023"/>
                  </a:cubicBezTo>
                  <a:cubicBezTo>
                    <a:pt x="8866" y="2023"/>
                    <a:pt x="8869" y="2022"/>
                    <a:pt x="8872" y="2022"/>
                  </a:cubicBezTo>
                  <a:lnTo>
                    <a:pt x="8872" y="2022"/>
                  </a:lnTo>
                  <a:cubicBezTo>
                    <a:pt x="8859" y="2033"/>
                    <a:pt x="8847" y="2052"/>
                    <a:pt x="8827" y="2052"/>
                  </a:cubicBezTo>
                  <a:cubicBezTo>
                    <a:pt x="8824" y="2052"/>
                    <a:pt x="8820" y="2052"/>
                    <a:pt x="8815" y="2050"/>
                  </a:cubicBezTo>
                  <a:cubicBezTo>
                    <a:pt x="8765" y="2038"/>
                    <a:pt x="8778" y="1912"/>
                    <a:pt x="8778" y="1887"/>
                  </a:cubicBezTo>
                  <a:close/>
                  <a:moveTo>
                    <a:pt x="5483" y="1819"/>
                  </a:moveTo>
                  <a:cubicBezTo>
                    <a:pt x="5483" y="1880"/>
                    <a:pt x="5481" y="2063"/>
                    <a:pt x="5433" y="2063"/>
                  </a:cubicBezTo>
                  <a:cubicBezTo>
                    <a:pt x="5456" y="2017"/>
                    <a:pt x="5447" y="1858"/>
                    <a:pt x="5483" y="1819"/>
                  </a:cubicBezTo>
                  <a:close/>
                  <a:moveTo>
                    <a:pt x="8639" y="1841"/>
                  </a:moveTo>
                  <a:cubicBezTo>
                    <a:pt x="8640" y="1879"/>
                    <a:pt x="8646" y="1888"/>
                    <a:pt x="8654" y="1888"/>
                  </a:cubicBezTo>
                  <a:cubicBezTo>
                    <a:pt x="8659" y="1888"/>
                    <a:pt x="8666" y="1882"/>
                    <a:pt x="8671" y="1882"/>
                  </a:cubicBezTo>
                  <a:cubicBezTo>
                    <a:pt x="8674" y="1882"/>
                    <a:pt x="8677" y="1886"/>
                    <a:pt x="8677" y="1899"/>
                  </a:cubicBezTo>
                  <a:cubicBezTo>
                    <a:pt x="8677" y="1918"/>
                    <a:pt x="8668" y="1918"/>
                    <a:pt x="8657" y="1918"/>
                  </a:cubicBezTo>
                  <a:cubicBezTo>
                    <a:pt x="8646" y="1918"/>
                    <a:pt x="8633" y="1918"/>
                    <a:pt x="8627" y="1937"/>
                  </a:cubicBezTo>
                  <a:cubicBezTo>
                    <a:pt x="8627" y="1970"/>
                    <a:pt x="8617" y="2030"/>
                    <a:pt x="8647" y="2030"/>
                  </a:cubicBezTo>
                  <a:cubicBezTo>
                    <a:pt x="8652" y="2030"/>
                    <a:pt x="8658" y="2029"/>
                    <a:pt x="8665" y="2025"/>
                  </a:cubicBezTo>
                  <a:lnTo>
                    <a:pt x="8665" y="2025"/>
                  </a:lnTo>
                  <a:cubicBezTo>
                    <a:pt x="8665" y="2050"/>
                    <a:pt x="8654" y="2063"/>
                    <a:pt x="8640" y="2063"/>
                  </a:cubicBezTo>
                  <a:cubicBezTo>
                    <a:pt x="8632" y="2063"/>
                    <a:pt x="8623" y="2059"/>
                    <a:pt x="8614" y="2050"/>
                  </a:cubicBezTo>
                  <a:cubicBezTo>
                    <a:pt x="8589" y="2025"/>
                    <a:pt x="8602" y="1937"/>
                    <a:pt x="8602" y="1912"/>
                  </a:cubicBezTo>
                  <a:lnTo>
                    <a:pt x="8577" y="1912"/>
                  </a:lnTo>
                  <a:cubicBezTo>
                    <a:pt x="8588" y="1879"/>
                    <a:pt x="8609" y="1855"/>
                    <a:pt x="8639" y="1841"/>
                  </a:cubicBezTo>
                  <a:close/>
                  <a:moveTo>
                    <a:pt x="11117" y="2038"/>
                  </a:moveTo>
                  <a:cubicBezTo>
                    <a:pt x="11117" y="2050"/>
                    <a:pt x="11117" y="2063"/>
                    <a:pt x="11114" y="2074"/>
                  </a:cubicBezTo>
                  <a:lnTo>
                    <a:pt x="11114" y="2074"/>
                  </a:lnTo>
                  <a:cubicBezTo>
                    <a:pt x="11092" y="2062"/>
                    <a:pt x="11093" y="2050"/>
                    <a:pt x="11117" y="2038"/>
                  </a:cubicBezTo>
                  <a:close/>
                  <a:moveTo>
                    <a:pt x="8430" y="1904"/>
                  </a:moveTo>
                  <a:cubicBezTo>
                    <a:pt x="8434" y="1904"/>
                    <a:pt x="8438" y="1913"/>
                    <a:pt x="8438" y="1937"/>
                  </a:cubicBezTo>
                  <a:cubicBezTo>
                    <a:pt x="8478" y="1937"/>
                    <a:pt x="8495" y="1905"/>
                    <a:pt x="8525" y="1905"/>
                  </a:cubicBezTo>
                  <a:cubicBezTo>
                    <a:pt x="8533" y="1905"/>
                    <a:pt x="8541" y="1907"/>
                    <a:pt x="8551" y="1912"/>
                  </a:cubicBezTo>
                  <a:lnTo>
                    <a:pt x="8526" y="1912"/>
                  </a:lnTo>
                  <a:cubicBezTo>
                    <a:pt x="8564" y="1937"/>
                    <a:pt x="8564" y="2063"/>
                    <a:pt x="8514" y="2063"/>
                  </a:cubicBezTo>
                  <a:cubicBezTo>
                    <a:pt x="8514" y="2042"/>
                    <a:pt x="8531" y="1923"/>
                    <a:pt x="8492" y="1923"/>
                  </a:cubicBezTo>
                  <a:cubicBezTo>
                    <a:pt x="8485" y="1923"/>
                    <a:pt x="8475" y="1927"/>
                    <a:pt x="8463" y="1937"/>
                  </a:cubicBezTo>
                  <a:cubicBezTo>
                    <a:pt x="8400" y="1975"/>
                    <a:pt x="8488" y="2075"/>
                    <a:pt x="8413" y="2075"/>
                  </a:cubicBezTo>
                  <a:lnTo>
                    <a:pt x="8413" y="1950"/>
                  </a:lnTo>
                  <a:cubicBezTo>
                    <a:pt x="8413" y="1927"/>
                    <a:pt x="8422" y="1904"/>
                    <a:pt x="8430" y="1904"/>
                  </a:cubicBezTo>
                  <a:close/>
                  <a:moveTo>
                    <a:pt x="5350" y="1913"/>
                  </a:moveTo>
                  <a:cubicBezTo>
                    <a:pt x="5453" y="1927"/>
                    <a:pt x="5403" y="2064"/>
                    <a:pt x="5320" y="2088"/>
                  </a:cubicBezTo>
                  <a:cubicBezTo>
                    <a:pt x="5314" y="2090"/>
                    <a:pt x="5309" y="2090"/>
                    <a:pt x="5304" y="2090"/>
                  </a:cubicBezTo>
                  <a:cubicBezTo>
                    <a:pt x="5237" y="2090"/>
                    <a:pt x="5262" y="1932"/>
                    <a:pt x="5350" y="1913"/>
                  </a:cubicBezTo>
                  <a:close/>
                  <a:moveTo>
                    <a:pt x="8367" y="1929"/>
                  </a:moveTo>
                  <a:cubicBezTo>
                    <a:pt x="8375" y="1974"/>
                    <a:pt x="8374" y="2018"/>
                    <a:pt x="8363" y="2063"/>
                  </a:cubicBezTo>
                  <a:cubicBezTo>
                    <a:pt x="8356" y="2083"/>
                    <a:pt x="8349" y="2096"/>
                    <a:pt x="8344" y="2096"/>
                  </a:cubicBezTo>
                  <a:cubicBezTo>
                    <a:pt x="8340" y="2096"/>
                    <a:pt x="8338" y="2086"/>
                    <a:pt x="8338" y="2063"/>
                  </a:cubicBezTo>
                  <a:cubicBezTo>
                    <a:pt x="8337" y="2063"/>
                    <a:pt x="8336" y="2063"/>
                    <a:pt x="8335" y="2063"/>
                  </a:cubicBezTo>
                  <a:lnTo>
                    <a:pt x="8335" y="2063"/>
                  </a:lnTo>
                  <a:cubicBezTo>
                    <a:pt x="8362" y="2023"/>
                    <a:pt x="8330" y="1948"/>
                    <a:pt x="8367" y="1929"/>
                  </a:cubicBezTo>
                  <a:close/>
                  <a:moveTo>
                    <a:pt x="8262" y="1937"/>
                  </a:moveTo>
                  <a:cubicBezTo>
                    <a:pt x="8262" y="1962"/>
                    <a:pt x="8237" y="2088"/>
                    <a:pt x="8287" y="2088"/>
                  </a:cubicBezTo>
                  <a:cubicBezTo>
                    <a:pt x="8291" y="2088"/>
                    <a:pt x="8294" y="2087"/>
                    <a:pt x="8297" y="2087"/>
                  </a:cubicBezTo>
                  <a:lnTo>
                    <a:pt x="8297" y="2087"/>
                  </a:lnTo>
                  <a:cubicBezTo>
                    <a:pt x="8289" y="2094"/>
                    <a:pt x="8281" y="2100"/>
                    <a:pt x="8272" y="2100"/>
                  </a:cubicBezTo>
                  <a:cubicBezTo>
                    <a:pt x="8266" y="2100"/>
                    <a:pt x="8258" y="2097"/>
                    <a:pt x="8250" y="2088"/>
                  </a:cubicBezTo>
                  <a:cubicBezTo>
                    <a:pt x="8199" y="2050"/>
                    <a:pt x="8212" y="1937"/>
                    <a:pt x="8262" y="1937"/>
                  </a:cubicBezTo>
                  <a:close/>
                  <a:moveTo>
                    <a:pt x="4200" y="2063"/>
                  </a:moveTo>
                  <a:cubicBezTo>
                    <a:pt x="4226" y="2075"/>
                    <a:pt x="4226" y="2088"/>
                    <a:pt x="4200" y="2101"/>
                  </a:cubicBezTo>
                  <a:cubicBezTo>
                    <a:pt x="4175" y="2088"/>
                    <a:pt x="4175" y="2075"/>
                    <a:pt x="4200" y="2063"/>
                  </a:cubicBezTo>
                  <a:close/>
                  <a:moveTo>
                    <a:pt x="11111" y="2081"/>
                  </a:moveTo>
                  <a:cubicBezTo>
                    <a:pt x="11107" y="2089"/>
                    <a:pt x="11101" y="2096"/>
                    <a:pt x="11091" y="2101"/>
                  </a:cubicBezTo>
                  <a:lnTo>
                    <a:pt x="11111" y="2081"/>
                  </a:lnTo>
                  <a:close/>
                  <a:moveTo>
                    <a:pt x="6577" y="2063"/>
                  </a:moveTo>
                  <a:cubicBezTo>
                    <a:pt x="6602" y="2075"/>
                    <a:pt x="6602" y="2088"/>
                    <a:pt x="6577" y="2101"/>
                  </a:cubicBezTo>
                  <a:cubicBezTo>
                    <a:pt x="6561" y="2107"/>
                    <a:pt x="6550" y="2109"/>
                    <a:pt x="6541" y="2109"/>
                  </a:cubicBezTo>
                  <a:cubicBezTo>
                    <a:pt x="6516" y="2109"/>
                    <a:pt x="6521" y="2088"/>
                    <a:pt x="6539" y="2088"/>
                  </a:cubicBezTo>
                  <a:lnTo>
                    <a:pt x="6577" y="2063"/>
                  </a:lnTo>
                  <a:close/>
                  <a:moveTo>
                    <a:pt x="8174" y="1849"/>
                  </a:moveTo>
                  <a:cubicBezTo>
                    <a:pt x="8187" y="1925"/>
                    <a:pt x="8187" y="1987"/>
                    <a:pt x="8174" y="2063"/>
                  </a:cubicBezTo>
                  <a:cubicBezTo>
                    <a:pt x="8174" y="2071"/>
                    <a:pt x="8163" y="2114"/>
                    <a:pt x="8155" y="2114"/>
                  </a:cubicBezTo>
                  <a:cubicBezTo>
                    <a:pt x="8152" y="2114"/>
                    <a:pt x="8149" y="2104"/>
                    <a:pt x="8149" y="2075"/>
                  </a:cubicBezTo>
                  <a:cubicBezTo>
                    <a:pt x="8136" y="2075"/>
                    <a:pt x="8124" y="2113"/>
                    <a:pt x="8099" y="2113"/>
                  </a:cubicBezTo>
                  <a:cubicBezTo>
                    <a:pt x="8095" y="2114"/>
                    <a:pt x="8091" y="2114"/>
                    <a:pt x="8088" y="2114"/>
                  </a:cubicBezTo>
                  <a:cubicBezTo>
                    <a:pt x="8023" y="2114"/>
                    <a:pt x="8025" y="2010"/>
                    <a:pt x="8048" y="1962"/>
                  </a:cubicBezTo>
                  <a:cubicBezTo>
                    <a:pt x="8059" y="1952"/>
                    <a:pt x="8070" y="1948"/>
                    <a:pt x="8080" y="1948"/>
                  </a:cubicBezTo>
                  <a:cubicBezTo>
                    <a:pt x="8103" y="1948"/>
                    <a:pt x="8126" y="1964"/>
                    <a:pt x="8148" y="1964"/>
                  </a:cubicBezTo>
                  <a:cubicBezTo>
                    <a:pt x="8153" y="1964"/>
                    <a:pt x="8157" y="1964"/>
                    <a:pt x="8162" y="1962"/>
                  </a:cubicBezTo>
                  <a:lnTo>
                    <a:pt x="8149" y="1962"/>
                  </a:lnTo>
                  <a:cubicBezTo>
                    <a:pt x="8149" y="1912"/>
                    <a:pt x="8136" y="1862"/>
                    <a:pt x="8174" y="1849"/>
                  </a:cubicBezTo>
                  <a:close/>
                  <a:moveTo>
                    <a:pt x="5232" y="1849"/>
                  </a:moveTo>
                  <a:cubicBezTo>
                    <a:pt x="5232" y="1925"/>
                    <a:pt x="5219" y="2000"/>
                    <a:pt x="5206" y="2063"/>
                  </a:cubicBezTo>
                  <a:cubicBezTo>
                    <a:pt x="5206" y="2063"/>
                    <a:pt x="5194" y="2112"/>
                    <a:pt x="5187" y="2112"/>
                  </a:cubicBezTo>
                  <a:cubicBezTo>
                    <a:pt x="5184" y="2112"/>
                    <a:pt x="5181" y="2102"/>
                    <a:pt x="5181" y="2075"/>
                  </a:cubicBezTo>
                  <a:cubicBezTo>
                    <a:pt x="5156" y="2075"/>
                    <a:pt x="5169" y="2113"/>
                    <a:pt x="5131" y="2126"/>
                  </a:cubicBezTo>
                  <a:cubicBezTo>
                    <a:pt x="5127" y="2126"/>
                    <a:pt x="5123" y="2127"/>
                    <a:pt x="5120" y="2127"/>
                  </a:cubicBezTo>
                  <a:cubicBezTo>
                    <a:pt x="5058" y="2127"/>
                    <a:pt x="5083" y="2023"/>
                    <a:pt x="5118" y="1987"/>
                  </a:cubicBezTo>
                  <a:lnTo>
                    <a:pt x="5093" y="1975"/>
                  </a:lnTo>
                  <a:cubicBezTo>
                    <a:pt x="5113" y="1955"/>
                    <a:pt x="5127" y="1949"/>
                    <a:pt x="5140" y="1949"/>
                  </a:cubicBezTo>
                  <a:cubicBezTo>
                    <a:pt x="5158" y="1949"/>
                    <a:pt x="5171" y="1962"/>
                    <a:pt x="5194" y="1962"/>
                  </a:cubicBezTo>
                  <a:cubicBezTo>
                    <a:pt x="5194" y="1912"/>
                    <a:pt x="5181" y="1862"/>
                    <a:pt x="5232" y="1849"/>
                  </a:cubicBezTo>
                  <a:close/>
                  <a:moveTo>
                    <a:pt x="7901" y="1964"/>
                  </a:moveTo>
                  <a:cubicBezTo>
                    <a:pt x="7908" y="1964"/>
                    <a:pt x="7915" y="1964"/>
                    <a:pt x="7923" y="1966"/>
                  </a:cubicBezTo>
                  <a:lnTo>
                    <a:pt x="7923" y="1966"/>
                  </a:lnTo>
                  <a:cubicBezTo>
                    <a:pt x="7922" y="1987"/>
                    <a:pt x="7917" y="1995"/>
                    <a:pt x="7907" y="1995"/>
                  </a:cubicBezTo>
                  <a:cubicBezTo>
                    <a:pt x="7902" y="1995"/>
                    <a:pt x="7894" y="1992"/>
                    <a:pt x="7885" y="1987"/>
                  </a:cubicBezTo>
                  <a:cubicBezTo>
                    <a:pt x="7811" y="1998"/>
                    <a:pt x="7808" y="2115"/>
                    <a:pt x="7869" y="2115"/>
                  </a:cubicBezTo>
                  <a:cubicBezTo>
                    <a:pt x="7880" y="2115"/>
                    <a:pt x="7894" y="2111"/>
                    <a:pt x="7910" y="2101"/>
                  </a:cubicBezTo>
                  <a:lnTo>
                    <a:pt x="7910" y="2101"/>
                  </a:lnTo>
                  <a:cubicBezTo>
                    <a:pt x="7915" y="2131"/>
                    <a:pt x="7899" y="2143"/>
                    <a:pt x="7878" y="2143"/>
                  </a:cubicBezTo>
                  <a:cubicBezTo>
                    <a:pt x="7847" y="2143"/>
                    <a:pt x="7804" y="2118"/>
                    <a:pt x="7797" y="2088"/>
                  </a:cubicBezTo>
                  <a:cubicBezTo>
                    <a:pt x="7787" y="2018"/>
                    <a:pt x="7841" y="1964"/>
                    <a:pt x="7901" y="1964"/>
                  </a:cubicBezTo>
                  <a:close/>
                  <a:moveTo>
                    <a:pt x="8011" y="1962"/>
                  </a:moveTo>
                  <a:lnTo>
                    <a:pt x="8011" y="1975"/>
                  </a:lnTo>
                  <a:lnTo>
                    <a:pt x="8011" y="2151"/>
                  </a:lnTo>
                  <a:lnTo>
                    <a:pt x="7986" y="2151"/>
                  </a:lnTo>
                  <a:cubicBezTo>
                    <a:pt x="7973" y="2088"/>
                    <a:pt x="7948" y="1975"/>
                    <a:pt x="8011" y="1962"/>
                  </a:cubicBezTo>
                  <a:close/>
                  <a:moveTo>
                    <a:pt x="4927" y="1996"/>
                  </a:moveTo>
                  <a:cubicBezTo>
                    <a:pt x="4934" y="1996"/>
                    <a:pt x="4942" y="2000"/>
                    <a:pt x="4955" y="2013"/>
                  </a:cubicBezTo>
                  <a:cubicBezTo>
                    <a:pt x="4993" y="2050"/>
                    <a:pt x="4955" y="2151"/>
                    <a:pt x="4930" y="2163"/>
                  </a:cubicBezTo>
                  <a:cubicBezTo>
                    <a:pt x="4930" y="2138"/>
                    <a:pt x="4942" y="2050"/>
                    <a:pt x="4917" y="2025"/>
                  </a:cubicBezTo>
                  <a:cubicBezTo>
                    <a:pt x="4930" y="2025"/>
                    <a:pt x="4942" y="2013"/>
                    <a:pt x="4880" y="2013"/>
                  </a:cubicBezTo>
                  <a:cubicBezTo>
                    <a:pt x="4905" y="2013"/>
                    <a:pt x="4913" y="1996"/>
                    <a:pt x="4927" y="1996"/>
                  </a:cubicBezTo>
                  <a:close/>
                  <a:moveTo>
                    <a:pt x="7571" y="2027"/>
                  </a:moveTo>
                  <a:lnTo>
                    <a:pt x="7571" y="2176"/>
                  </a:lnTo>
                  <a:lnTo>
                    <a:pt x="7545" y="2176"/>
                  </a:lnTo>
                  <a:cubicBezTo>
                    <a:pt x="7556" y="2145"/>
                    <a:pt x="7540" y="2062"/>
                    <a:pt x="7571" y="2027"/>
                  </a:cubicBezTo>
                  <a:close/>
                  <a:moveTo>
                    <a:pt x="7702" y="1985"/>
                  </a:moveTo>
                  <a:cubicBezTo>
                    <a:pt x="7772" y="1985"/>
                    <a:pt x="7826" y="2154"/>
                    <a:pt x="7747" y="2163"/>
                  </a:cubicBezTo>
                  <a:lnTo>
                    <a:pt x="7721" y="2163"/>
                  </a:lnTo>
                  <a:cubicBezTo>
                    <a:pt x="7721" y="2132"/>
                    <a:pt x="7739" y="2011"/>
                    <a:pt x="7700" y="2011"/>
                  </a:cubicBezTo>
                  <a:cubicBezTo>
                    <a:pt x="7693" y="2011"/>
                    <a:pt x="7683" y="2015"/>
                    <a:pt x="7671" y="2025"/>
                  </a:cubicBezTo>
                  <a:cubicBezTo>
                    <a:pt x="7608" y="2063"/>
                    <a:pt x="7696" y="2163"/>
                    <a:pt x="7621" y="2176"/>
                  </a:cubicBezTo>
                  <a:cubicBezTo>
                    <a:pt x="7621" y="2126"/>
                    <a:pt x="7596" y="2000"/>
                    <a:pt x="7646" y="1987"/>
                  </a:cubicBezTo>
                  <a:lnTo>
                    <a:pt x="7646" y="1987"/>
                  </a:lnTo>
                  <a:cubicBezTo>
                    <a:pt x="7633" y="2013"/>
                    <a:pt x="7633" y="2025"/>
                    <a:pt x="7646" y="2025"/>
                  </a:cubicBezTo>
                  <a:cubicBezTo>
                    <a:pt x="7664" y="1997"/>
                    <a:pt x="7683" y="1985"/>
                    <a:pt x="7702" y="1985"/>
                  </a:cubicBezTo>
                  <a:close/>
                  <a:moveTo>
                    <a:pt x="9847" y="2138"/>
                  </a:moveTo>
                  <a:cubicBezTo>
                    <a:pt x="9872" y="2151"/>
                    <a:pt x="9872" y="2163"/>
                    <a:pt x="9847" y="2176"/>
                  </a:cubicBezTo>
                  <a:cubicBezTo>
                    <a:pt x="9834" y="2163"/>
                    <a:pt x="9834" y="2163"/>
                    <a:pt x="9859" y="2151"/>
                  </a:cubicBezTo>
                  <a:lnTo>
                    <a:pt x="9847" y="2138"/>
                  </a:lnTo>
                  <a:close/>
                  <a:moveTo>
                    <a:pt x="10123" y="2126"/>
                  </a:moveTo>
                  <a:lnTo>
                    <a:pt x="10136" y="2138"/>
                  </a:lnTo>
                  <a:cubicBezTo>
                    <a:pt x="10161" y="2151"/>
                    <a:pt x="10161" y="2163"/>
                    <a:pt x="10136" y="2176"/>
                  </a:cubicBezTo>
                  <a:cubicBezTo>
                    <a:pt x="10098" y="2151"/>
                    <a:pt x="10098" y="2138"/>
                    <a:pt x="10123" y="2126"/>
                  </a:cubicBezTo>
                  <a:close/>
                  <a:moveTo>
                    <a:pt x="7470" y="1982"/>
                  </a:moveTo>
                  <a:cubicBezTo>
                    <a:pt x="7471" y="2016"/>
                    <a:pt x="7476" y="2025"/>
                    <a:pt x="7483" y="2025"/>
                  </a:cubicBezTo>
                  <a:cubicBezTo>
                    <a:pt x="7490" y="2025"/>
                    <a:pt x="7499" y="2015"/>
                    <a:pt x="7504" y="2015"/>
                  </a:cubicBezTo>
                  <a:cubicBezTo>
                    <a:pt x="7506" y="2015"/>
                    <a:pt x="7508" y="2018"/>
                    <a:pt x="7508" y="2025"/>
                  </a:cubicBezTo>
                  <a:cubicBezTo>
                    <a:pt x="7508" y="2075"/>
                    <a:pt x="7483" y="2038"/>
                    <a:pt x="7470" y="2075"/>
                  </a:cubicBezTo>
                  <a:cubicBezTo>
                    <a:pt x="7459" y="2098"/>
                    <a:pt x="7448" y="2168"/>
                    <a:pt x="7488" y="2168"/>
                  </a:cubicBezTo>
                  <a:cubicBezTo>
                    <a:pt x="7493" y="2168"/>
                    <a:pt x="7500" y="2167"/>
                    <a:pt x="7508" y="2163"/>
                  </a:cubicBezTo>
                  <a:lnTo>
                    <a:pt x="7508" y="2163"/>
                  </a:lnTo>
                  <a:cubicBezTo>
                    <a:pt x="7508" y="2190"/>
                    <a:pt x="7494" y="2201"/>
                    <a:pt x="7479" y="2201"/>
                  </a:cubicBezTo>
                  <a:cubicBezTo>
                    <a:pt x="7458" y="2201"/>
                    <a:pt x="7432" y="2180"/>
                    <a:pt x="7432" y="2151"/>
                  </a:cubicBezTo>
                  <a:cubicBezTo>
                    <a:pt x="7432" y="2088"/>
                    <a:pt x="7457" y="2050"/>
                    <a:pt x="7407" y="2050"/>
                  </a:cubicBezTo>
                  <a:cubicBezTo>
                    <a:pt x="7418" y="2018"/>
                    <a:pt x="7446" y="1996"/>
                    <a:pt x="7470" y="1982"/>
                  </a:cubicBezTo>
                  <a:close/>
                  <a:moveTo>
                    <a:pt x="4829" y="2013"/>
                  </a:moveTo>
                  <a:lnTo>
                    <a:pt x="4829" y="2013"/>
                  </a:lnTo>
                  <a:cubicBezTo>
                    <a:pt x="4810" y="2025"/>
                    <a:pt x="4814" y="2028"/>
                    <a:pt x="4826" y="2028"/>
                  </a:cubicBezTo>
                  <a:cubicBezTo>
                    <a:pt x="4839" y="2028"/>
                    <a:pt x="4861" y="2025"/>
                    <a:pt x="4880" y="2025"/>
                  </a:cubicBezTo>
                  <a:cubicBezTo>
                    <a:pt x="4829" y="2063"/>
                    <a:pt x="4905" y="2163"/>
                    <a:pt x="4829" y="2176"/>
                  </a:cubicBezTo>
                  <a:cubicBezTo>
                    <a:pt x="4829" y="2151"/>
                    <a:pt x="4854" y="2050"/>
                    <a:pt x="4817" y="2038"/>
                  </a:cubicBezTo>
                  <a:cubicBezTo>
                    <a:pt x="4811" y="2036"/>
                    <a:pt x="4807" y="2035"/>
                    <a:pt x="4803" y="2035"/>
                  </a:cubicBezTo>
                  <a:cubicBezTo>
                    <a:pt x="4776" y="2035"/>
                    <a:pt x="4766" y="2066"/>
                    <a:pt x="4766" y="2088"/>
                  </a:cubicBezTo>
                  <a:cubicBezTo>
                    <a:pt x="4766" y="2113"/>
                    <a:pt x="4779" y="2189"/>
                    <a:pt x="4729" y="2201"/>
                  </a:cubicBezTo>
                  <a:cubicBezTo>
                    <a:pt x="4729" y="2151"/>
                    <a:pt x="4741" y="2101"/>
                    <a:pt x="4754" y="2050"/>
                  </a:cubicBezTo>
                  <a:lnTo>
                    <a:pt x="4741" y="2038"/>
                  </a:lnTo>
                  <a:cubicBezTo>
                    <a:pt x="4748" y="2024"/>
                    <a:pt x="4755" y="2014"/>
                    <a:pt x="4760" y="2014"/>
                  </a:cubicBezTo>
                  <a:cubicBezTo>
                    <a:pt x="4764" y="2014"/>
                    <a:pt x="4766" y="2021"/>
                    <a:pt x="4766" y="2038"/>
                  </a:cubicBezTo>
                  <a:lnTo>
                    <a:pt x="4829" y="2013"/>
                  </a:lnTo>
                  <a:close/>
                  <a:moveTo>
                    <a:pt x="6590" y="2166"/>
                  </a:moveTo>
                  <a:lnTo>
                    <a:pt x="6590" y="2166"/>
                  </a:lnTo>
                  <a:cubicBezTo>
                    <a:pt x="6582" y="2174"/>
                    <a:pt x="6577" y="2182"/>
                    <a:pt x="6577" y="2189"/>
                  </a:cubicBezTo>
                  <a:cubicBezTo>
                    <a:pt x="6577" y="2197"/>
                    <a:pt x="6582" y="2204"/>
                    <a:pt x="6590" y="2210"/>
                  </a:cubicBezTo>
                  <a:lnTo>
                    <a:pt x="6590" y="2210"/>
                  </a:lnTo>
                  <a:lnTo>
                    <a:pt x="6590" y="2166"/>
                  </a:lnTo>
                  <a:close/>
                  <a:moveTo>
                    <a:pt x="4691" y="2025"/>
                  </a:moveTo>
                  <a:cubicBezTo>
                    <a:pt x="4691" y="2075"/>
                    <a:pt x="4691" y="2126"/>
                    <a:pt x="4678" y="2176"/>
                  </a:cubicBezTo>
                  <a:cubicBezTo>
                    <a:pt x="4671" y="2190"/>
                    <a:pt x="4665" y="2200"/>
                    <a:pt x="4660" y="2200"/>
                  </a:cubicBezTo>
                  <a:cubicBezTo>
                    <a:pt x="4656" y="2200"/>
                    <a:pt x="4653" y="2193"/>
                    <a:pt x="4653" y="2176"/>
                  </a:cubicBezTo>
                  <a:cubicBezTo>
                    <a:pt x="4641" y="2176"/>
                    <a:pt x="4628" y="2214"/>
                    <a:pt x="4603" y="2214"/>
                  </a:cubicBezTo>
                  <a:cubicBezTo>
                    <a:pt x="4599" y="2215"/>
                    <a:pt x="4595" y="2216"/>
                    <a:pt x="4591" y="2216"/>
                  </a:cubicBezTo>
                  <a:cubicBezTo>
                    <a:pt x="4547" y="2216"/>
                    <a:pt x="4554" y="2091"/>
                    <a:pt x="4590" y="2058"/>
                  </a:cubicBezTo>
                  <a:lnTo>
                    <a:pt x="4590" y="2058"/>
                  </a:lnTo>
                  <a:cubicBezTo>
                    <a:pt x="4588" y="2096"/>
                    <a:pt x="4575" y="2187"/>
                    <a:pt x="4613" y="2187"/>
                  </a:cubicBezTo>
                  <a:cubicBezTo>
                    <a:pt x="4620" y="2187"/>
                    <a:pt x="4629" y="2184"/>
                    <a:pt x="4641" y="2176"/>
                  </a:cubicBezTo>
                  <a:cubicBezTo>
                    <a:pt x="4691" y="2138"/>
                    <a:pt x="4628" y="2038"/>
                    <a:pt x="4691" y="2025"/>
                  </a:cubicBezTo>
                  <a:close/>
                  <a:moveTo>
                    <a:pt x="7332" y="1962"/>
                  </a:moveTo>
                  <a:cubicBezTo>
                    <a:pt x="7332" y="2038"/>
                    <a:pt x="7332" y="2113"/>
                    <a:pt x="7319" y="2176"/>
                  </a:cubicBezTo>
                  <a:cubicBezTo>
                    <a:pt x="7319" y="2185"/>
                    <a:pt x="7306" y="2231"/>
                    <a:pt x="7299" y="2231"/>
                  </a:cubicBezTo>
                  <a:cubicBezTo>
                    <a:pt x="7296" y="2231"/>
                    <a:pt x="7294" y="2223"/>
                    <a:pt x="7294" y="2201"/>
                  </a:cubicBezTo>
                  <a:cubicBezTo>
                    <a:pt x="7272" y="2201"/>
                    <a:pt x="7233" y="2231"/>
                    <a:pt x="7206" y="2231"/>
                  </a:cubicBezTo>
                  <a:cubicBezTo>
                    <a:pt x="7188" y="2231"/>
                    <a:pt x="7175" y="2216"/>
                    <a:pt x="7181" y="2163"/>
                  </a:cubicBezTo>
                  <a:cubicBezTo>
                    <a:pt x="7181" y="2085"/>
                    <a:pt x="7205" y="2070"/>
                    <a:pt x="7236" y="2070"/>
                  </a:cubicBezTo>
                  <a:cubicBezTo>
                    <a:pt x="7254" y="2070"/>
                    <a:pt x="7275" y="2075"/>
                    <a:pt x="7294" y="2075"/>
                  </a:cubicBezTo>
                  <a:cubicBezTo>
                    <a:pt x="7306" y="2025"/>
                    <a:pt x="7281" y="1975"/>
                    <a:pt x="7332" y="1962"/>
                  </a:cubicBezTo>
                  <a:close/>
                  <a:moveTo>
                    <a:pt x="7075" y="2068"/>
                  </a:moveTo>
                  <a:cubicBezTo>
                    <a:pt x="7114" y="2068"/>
                    <a:pt x="7150" y="2094"/>
                    <a:pt x="7156" y="2151"/>
                  </a:cubicBezTo>
                  <a:lnTo>
                    <a:pt x="7130" y="2151"/>
                  </a:lnTo>
                  <a:cubicBezTo>
                    <a:pt x="7130" y="2209"/>
                    <a:pt x="7080" y="2251"/>
                    <a:pt x="7037" y="2251"/>
                  </a:cubicBezTo>
                  <a:cubicBezTo>
                    <a:pt x="7006" y="2251"/>
                    <a:pt x="6980" y="2229"/>
                    <a:pt x="6980" y="2176"/>
                  </a:cubicBezTo>
                  <a:cubicBezTo>
                    <a:pt x="6980" y="2107"/>
                    <a:pt x="7029" y="2068"/>
                    <a:pt x="7075" y="2068"/>
                  </a:cubicBezTo>
                  <a:close/>
                  <a:moveTo>
                    <a:pt x="4503" y="2060"/>
                  </a:moveTo>
                  <a:cubicBezTo>
                    <a:pt x="4511" y="2060"/>
                    <a:pt x="4519" y="2061"/>
                    <a:pt x="4527" y="2063"/>
                  </a:cubicBezTo>
                  <a:cubicBezTo>
                    <a:pt x="4502" y="2126"/>
                    <a:pt x="4477" y="2075"/>
                    <a:pt x="4477" y="2138"/>
                  </a:cubicBezTo>
                  <a:cubicBezTo>
                    <a:pt x="4477" y="2138"/>
                    <a:pt x="4515" y="2151"/>
                    <a:pt x="4515" y="2189"/>
                  </a:cubicBezTo>
                  <a:cubicBezTo>
                    <a:pt x="4527" y="2214"/>
                    <a:pt x="4477" y="2239"/>
                    <a:pt x="4452" y="2252"/>
                  </a:cubicBezTo>
                  <a:lnTo>
                    <a:pt x="4414" y="2252"/>
                  </a:lnTo>
                  <a:cubicBezTo>
                    <a:pt x="4424" y="2231"/>
                    <a:pt x="4438" y="2227"/>
                    <a:pt x="4452" y="2227"/>
                  </a:cubicBezTo>
                  <a:cubicBezTo>
                    <a:pt x="4461" y="2227"/>
                    <a:pt x="4469" y="2229"/>
                    <a:pt x="4476" y="2229"/>
                  </a:cubicBezTo>
                  <a:cubicBezTo>
                    <a:pt x="4484" y="2229"/>
                    <a:pt x="4490" y="2226"/>
                    <a:pt x="4490" y="2214"/>
                  </a:cubicBezTo>
                  <a:lnTo>
                    <a:pt x="4477" y="2214"/>
                  </a:lnTo>
                  <a:cubicBezTo>
                    <a:pt x="4490" y="2189"/>
                    <a:pt x="4465" y="2176"/>
                    <a:pt x="4477" y="2163"/>
                  </a:cubicBezTo>
                  <a:cubicBezTo>
                    <a:pt x="4490" y="2163"/>
                    <a:pt x="4427" y="2151"/>
                    <a:pt x="4427" y="2126"/>
                  </a:cubicBezTo>
                  <a:cubicBezTo>
                    <a:pt x="4437" y="2084"/>
                    <a:pt x="4465" y="2060"/>
                    <a:pt x="4503" y="2060"/>
                  </a:cubicBezTo>
                  <a:close/>
                  <a:moveTo>
                    <a:pt x="5647" y="2214"/>
                  </a:moveTo>
                  <a:cubicBezTo>
                    <a:pt x="5705" y="2214"/>
                    <a:pt x="5673" y="2267"/>
                    <a:pt x="5655" y="2267"/>
                  </a:cubicBezTo>
                  <a:cubicBezTo>
                    <a:pt x="5650" y="2267"/>
                    <a:pt x="5647" y="2263"/>
                    <a:pt x="5647" y="2252"/>
                  </a:cubicBezTo>
                  <a:lnTo>
                    <a:pt x="5634" y="2239"/>
                  </a:lnTo>
                  <a:lnTo>
                    <a:pt x="5647" y="2214"/>
                  </a:lnTo>
                  <a:close/>
                  <a:moveTo>
                    <a:pt x="11481" y="2113"/>
                  </a:moveTo>
                  <a:cubicBezTo>
                    <a:pt x="11532" y="2126"/>
                    <a:pt x="11532" y="2101"/>
                    <a:pt x="11557" y="2176"/>
                  </a:cubicBezTo>
                  <a:cubicBezTo>
                    <a:pt x="11569" y="2214"/>
                    <a:pt x="11569" y="2277"/>
                    <a:pt x="11532" y="2277"/>
                  </a:cubicBezTo>
                  <a:cubicBezTo>
                    <a:pt x="11532" y="2255"/>
                    <a:pt x="11532" y="2129"/>
                    <a:pt x="11490" y="2129"/>
                  </a:cubicBezTo>
                  <a:cubicBezTo>
                    <a:pt x="11484" y="2129"/>
                    <a:pt x="11477" y="2132"/>
                    <a:pt x="11469" y="2138"/>
                  </a:cubicBezTo>
                  <a:cubicBezTo>
                    <a:pt x="11393" y="2189"/>
                    <a:pt x="11506" y="2289"/>
                    <a:pt x="11418" y="2289"/>
                  </a:cubicBezTo>
                  <a:cubicBezTo>
                    <a:pt x="11418" y="2257"/>
                    <a:pt x="11428" y="2141"/>
                    <a:pt x="11382" y="2141"/>
                  </a:cubicBezTo>
                  <a:cubicBezTo>
                    <a:pt x="11375" y="2141"/>
                    <a:pt x="11366" y="2144"/>
                    <a:pt x="11356" y="2151"/>
                  </a:cubicBezTo>
                  <a:cubicBezTo>
                    <a:pt x="11280" y="2201"/>
                    <a:pt x="11406" y="2289"/>
                    <a:pt x="11318" y="2289"/>
                  </a:cubicBezTo>
                  <a:lnTo>
                    <a:pt x="11318" y="2113"/>
                  </a:lnTo>
                  <a:cubicBezTo>
                    <a:pt x="11356" y="2113"/>
                    <a:pt x="11343" y="2138"/>
                    <a:pt x="11343" y="2138"/>
                  </a:cubicBezTo>
                  <a:cubicBezTo>
                    <a:pt x="11356" y="2121"/>
                    <a:pt x="11369" y="2115"/>
                    <a:pt x="11382" y="2115"/>
                  </a:cubicBezTo>
                  <a:cubicBezTo>
                    <a:pt x="11401" y="2115"/>
                    <a:pt x="11419" y="2128"/>
                    <a:pt x="11434" y="2128"/>
                  </a:cubicBezTo>
                  <a:cubicBezTo>
                    <a:pt x="11437" y="2128"/>
                    <a:pt x="11441" y="2127"/>
                    <a:pt x="11444" y="2126"/>
                  </a:cubicBezTo>
                  <a:lnTo>
                    <a:pt x="11431" y="2126"/>
                  </a:lnTo>
                  <a:lnTo>
                    <a:pt x="11481" y="2113"/>
                  </a:lnTo>
                  <a:close/>
                  <a:moveTo>
                    <a:pt x="6590" y="2210"/>
                  </a:moveTo>
                  <a:lnTo>
                    <a:pt x="6590" y="2291"/>
                  </a:lnTo>
                  <a:lnTo>
                    <a:pt x="6590" y="2291"/>
                  </a:lnTo>
                  <a:cubicBezTo>
                    <a:pt x="6590" y="2291"/>
                    <a:pt x="6590" y="2291"/>
                    <a:pt x="6590" y="2291"/>
                  </a:cubicBezTo>
                  <a:cubicBezTo>
                    <a:pt x="6602" y="2291"/>
                    <a:pt x="6616" y="2297"/>
                    <a:pt x="6627" y="2297"/>
                  </a:cubicBezTo>
                  <a:cubicBezTo>
                    <a:pt x="6632" y="2297"/>
                    <a:pt x="6637" y="2295"/>
                    <a:pt x="6640" y="2289"/>
                  </a:cubicBezTo>
                  <a:cubicBezTo>
                    <a:pt x="6653" y="2252"/>
                    <a:pt x="6627" y="2252"/>
                    <a:pt x="6627" y="2239"/>
                  </a:cubicBezTo>
                  <a:cubicBezTo>
                    <a:pt x="6627" y="2230"/>
                    <a:pt x="6605" y="2222"/>
                    <a:pt x="6590" y="2210"/>
                  </a:cubicBezTo>
                  <a:close/>
                  <a:moveTo>
                    <a:pt x="11207" y="2111"/>
                  </a:moveTo>
                  <a:cubicBezTo>
                    <a:pt x="11271" y="2111"/>
                    <a:pt x="11270" y="2232"/>
                    <a:pt x="11278" y="2290"/>
                  </a:cubicBezTo>
                  <a:lnTo>
                    <a:pt x="11278" y="2290"/>
                  </a:lnTo>
                  <a:cubicBezTo>
                    <a:pt x="11269" y="2295"/>
                    <a:pt x="11261" y="2297"/>
                    <a:pt x="11255" y="2297"/>
                  </a:cubicBezTo>
                  <a:cubicBezTo>
                    <a:pt x="11247" y="2297"/>
                    <a:pt x="11242" y="2291"/>
                    <a:pt x="11242" y="2277"/>
                  </a:cubicBezTo>
                  <a:cubicBezTo>
                    <a:pt x="11228" y="2277"/>
                    <a:pt x="11195" y="2298"/>
                    <a:pt x="11171" y="2298"/>
                  </a:cubicBezTo>
                  <a:cubicBezTo>
                    <a:pt x="11155" y="2298"/>
                    <a:pt x="11142" y="2288"/>
                    <a:pt x="11142" y="2252"/>
                  </a:cubicBezTo>
                  <a:cubicBezTo>
                    <a:pt x="11142" y="2163"/>
                    <a:pt x="11230" y="2201"/>
                    <a:pt x="11230" y="2176"/>
                  </a:cubicBezTo>
                  <a:cubicBezTo>
                    <a:pt x="11235" y="2149"/>
                    <a:pt x="11222" y="2143"/>
                    <a:pt x="11203" y="2143"/>
                  </a:cubicBezTo>
                  <a:cubicBezTo>
                    <a:pt x="11190" y="2143"/>
                    <a:pt x="11174" y="2146"/>
                    <a:pt x="11161" y="2146"/>
                  </a:cubicBezTo>
                  <a:cubicBezTo>
                    <a:pt x="11152" y="2146"/>
                    <a:pt x="11145" y="2144"/>
                    <a:pt x="11142" y="2138"/>
                  </a:cubicBezTo>
                  <a:cubicBezTo>
                    <a:pt x="11169" y="2119"/>
                    <a:pt x="11190" y="2111"/>
                    <a:pt x="11207" y="2111"/>
                  </a:cubicBezTo>
                  <a:close/>
                  <a:moveTo>
                    <a:pt x="4201" y="2132"/>
                  </a:moveTo>
                  <a:lnTo>
                    <a:pt x="4201" y="2132"/>
                  </a:lnTo>
                  <a:cubicBezTo>
                    <a:pt x="4201" y="2185"/>
                    <a:pt x="4211" y="2290"/>
                    <a:pt x="4150" y="2302"/>
                  </a:cubicBezTo>
                  <a:cubicBezTo>
                    <a:pt x="4173" y="2256"/>
                    <a:pt x="4165" y="2159"/>
                    <a:pt x="4201" y="2132"/>
                  </a:cubicBezTo>
                  <a:close/>
                  <a:moveTo>
                    <a:pt x="6590" y="2291"/>
                  </a:moveTo>
                  <a:cubicBezTo>
                    <a:pt x="6582" y="2291"/>
                    <a:pt x="6575" y="2294"/>
                    <a:pt x="6570" y="2302"/>
                  </a:cubicBezTo>
                  <a:lnTo>
                    <a:pt x="6590" y="2302"/>
                  </a:lnTo>
                  <a:lnTo>
                    <a:pt x="6590" y="2291"/>
                  </a:lnTo>
                  <a:close/>
                  <a:moveTo>
                    <a:pt x="6908" y="2099"/>
                  </a:moveTo>
                  <a:cubicBezTo>
                    <a:pt x="6911" y="2099"/>
                    <a:pt x="6914" y="2099"/>
                    <a:pt x="6917" y="2101"/>
                  </a:cubicBezTo>
                  <a:lnTo>
                    <a:pt x="6904" y="2101"/>
                  </a:lnTo>
                  <a:cubicBezTo>
                    <a:pt x="6954" y="2126"/>
                    <a:pt x="6967" y="2252"/>
                    <a:pt x="6904" y="2264"/>
                  </a:cubicBezTo>
                  <a:cubicBezTo>
                    <a:pt x="6904" y="2242"/>
                    <a:pt x="6923" y="2128"/>
                    <a:pt x="6880" y="2128"/>
                  </a:cubicBezTo>
                  <a:cubicBezTo>
                    <a:pt x="6873" y="2128"/>
                    <a:pt x="6864" y="2131"/>
                    <a:pt x="6854" y="2138"/>
                  </a:cubicBezTo>
                  <a:cubicBezTo>
                    <a:pt x="6778" y="2189"/>
                    <a:pt x="6879" y="2277"/>
                    <a:pt x="6803" y="2289"/>
                  </a:cubicBezTo>
                  <a:cubicBezTo>
                    <a:pt x="6803" y="2257"/>
                    <a:pt x="6822" y="2141"/>
                    <a:pt x="6779" y="2141"/>
                  </a:cubicBezTo>
                  <a:cubicBezTo>
                    <a:pt x="6772" y="2141"/>
                    <a:pt x="6764" y="2144"/>
                    <a:pt x="6753" y="2151"/>
                  </a:cubicBezTo>
                  <a:cubicBezTo>
                    <a:pt x="6678" y="2201"/>
                    <a:pt x="6778" y="2289"/>
                    <a:pt x="6703" y="2302"/>
                  </a:cubicBezTo>
                  <a:cubicBezTo>
                    <a:pt x="6703" y="2252"/>
                    <a:pt x="6703" y="2201"/>
                    <a:pt x="6703" y="2151"/>
                  </a:cubicBezTo>
                  <a:cubicBezTo>
                    <a:pt x="6709" y="2132"/>
                    <a:pt x="6715" y="2123"/>
                    <a:pt x="6720" y="2123"/>
                  </a:cubicBezTo>
                  <a:cubicBezTo>
                    <a:pt x="6725" y="2123"/>
                    <a:pt x="6728" y="2132"/>
                    <a:pt x="6728" y="2151"/>
                  </a:cubicBezTo>
                  <a:cubicBezTo>
                    <a:pt x="6753" y="2151"/>
                    <a:pt x="6753" y="2113"/>
                    <a:pt x="6791" y="2113"/>
                  </a:cubicBezTo>
                  <a:cubicBezTo>
                    <a:pt x="6808" y="2111"/>
                    <a:pt x="6817" y="2110"/>
                    <a:pt x="6821" y="2110"/>
                  </a:cubicBezTo>
                  <a:cubicBezTo>
                    <a:pt x="6838" y="2110"/>
                    <a:pt x="6768" y="2128"/>
                    <a:pt x="6829" y="2138"/>
                  </a:cubicBezTo>
                  <a:cubicBezTo>
                    <a:pt x="6862" y="2138"/>
                    <a:pt x="6886" y="2099"/>
                    <a:pt x="6908" y="2099"/>
                  </a:cubicBezTo>
                  <a:close/>
                  <a:moveTo>
                    <a:pt x="8715" y="2252"/>
                  </a:moveTo>
                  <a:lnTo>
                    <a:pt x="8715" y="2264"/>
                  </a:lnTo>
                  <a:cubicBezTo>
                    <a:pt x="8740" y="2277"/>
                    <a:pt x="8740" y="2289"/>
                    <a:pt x="8715" y="2302"/>
                  </a:cubicBezTo>
                  <a:cubicBezTo>
                    <a:pt x="8690" y="2277"/>
                    <a:pt x="8690" y="2264"/>
                    <a:pt x="8715" y="2252"/>
                  </a:cubicBezTo>
                  <a:close/>
                  <a:moveTo>
                    <a:pt x="11003" y="2101"/>
                  </a:moveTo>
                  <a:cubicBezTo>
                    <a:pt x="11020" y="2112"/>
                    <a:pt x="11032" y="2156"/>
                    <a:pt x="11036" y="2202"/>
                  </a:cubicBezTo>
                  <a:lnTo>
                    <a:pt x="11036" y="2202"/>
                  </a:lnTo>
                  <a:cubicBezTo>
                    <a:pt x="11030" y="2167"/>
                    <a:pt x="11019" y="2137"/>
                    <a:pt x="10996" y="2137"/>
                  </a:cubicBezTo>
                  <a:cubicBezTo>
                    <a:pt x="10988" y="2137"/>
                    <a:pt x="10978" y="2141"/>
                    <a:pt x="10966" y="2151"/>
                  </a:cubicBezTo>
                  <a:cubicBezTo>
                    <a:pt x="10890" y="2201"/>
                    <a:pt x="11003" y="2289"/>
                    <a:pt x="10928" y="2302"/>
                  </a:cubicBezTo>
                  <a:cubicBezTo>
                    <a:pt x="10915" y="2239"/>
                    <a:pt x="10915" y="2189"/>
                    <a:pt x="10928" y="2138"/>
                  </a:cubicBezTo>
                  <a:cubicBezTo>
                    <a:pt x="10934" y="2119"/>
                    <a:pt x="10941" y="2110"/>
                    <a:pt x="10945" y="2110"/>
                  </a:cubicBezTo>
                  <a:cubicBezTo>
                    <a:pt x="10950" y="2110"/>
                    <a:pt x="10953" y="2119"/>
                    <a:pt x="10953" y="2138"/>
                  </a:cubicBezTo>
                  <a:cubicBezTo>
                    <a:pt x="10966" y="2138"/>
                    <a:pt x="10978" y="2101"/>
                    <a:pt x="11003" y="2101"/>
                  </a:cubicBezTo>
                  <a:close/>
                  <a:moveTo>
                    <a:pt x="11142" y="2113"/>
                  </a:moveTo>
                  <a:cubicBezTo>
                    <a:pt x="11104" y="2176"/>
                    <a:pt x="11142" y="2302"/>
                    <a:pt x="11091" y="2302"/>
                  </a:cubicBezTo>
                  <a:lnTo>
                    <a:pt x="11104" y="2289"/>
                  </a:lnTo>
                  <a:lnTo>
                    <a:pt x="11104" y="2113"/>
                  </a:lnTo>
                  <a:close/>
                  <a:moveTo>
                    <a:pt x="10412" y="2151"/>
                  </a:moveTo>
                  <a:cubicBezTo>
                    <a:pt x="10439" y="2160"/>
                    <a:pt x="10453" y="2253"/>
                    <a:pt x="10438" y="2309"/>
                  </a:cubicBezTo>
                  <a:lnTo>
                    <a:pt x="10438" y="2309"/>
                  </a:lnTo>
                  <a:cubicBezTo>
                    <a:pt x="10439" y="2262"/>
                    <a:pt x="10441" y="2167"/>
                    <a:pt x="10400" y="2167"/>
                  </a:cubicBezTo>
                  <a:cubicBezTo>
                    <a:pt x="10393" y="2167"/>
                    <a:pt x="10385" y="2169"/>
                    <a:pt x="10375" y="2176"/>
                  </a:cubicBezTo>
                  <a:cubicBezTo>
                    <a:pt x="10370" y="2179"/>
                    <a:pt x="10366" y="2183"/>
                    <a:pt x="10362" y="2187"/>
                  </a:cubicBezTo>
                  <a:lnTo>
                    <a:pt x="10362" y="2187"/>
                  </a:lnTo>
                  <a:cubicBezTo>
                    <a:pt x="10364" y="2163"/>
                    <a:pt x="10388" y="2151"/>
                    <a:pt x="10412" y="2151"/>
                  </a:cubicBezTo>
                  <a:close/>
                  <a:moveTo>
                    <a:pt x="11023" y="2301"/>
                  </a:moveTo>
                  <a:lnTo>
                    <a:pt x="11023" y="2301"/>
                  </a:lnTo>
                  <a:cubicBezTo>
                    <a:pt x="11018" y="2310"/>
                    <a:pt x="11011" y="2314"/>
                    <a:pt x="11003" y="2314"/>
                  </a:cubicBezTo>
                  <a:lnTo>
                    <a:pt x="11023" y="2301"/>
                  </a:lnTo>
                  <a:close/>
                  <a:moveTo>
                    <a:pt x="6590" y="2126"/>
                  </a:moveTo>
                  <a:lnTo>
                    <a:pt x="6590" y="2166"/>
                  </a:lnTo>
                  <a:lnTo>
                    <a:pt x="6590" y="2166"/>
                  </a:lnTo>
                  <a:cubicBezTo>
                    <a:pt x="6606" y="2150"/>
                    <a:pt x="6636" y="2136"/>
                    <a:pt x="6661" y="2136"/>
                  </a:cubicBezTo>
                  <a:cubicBezTo>
                    <a:pt x="6667" y="2136"/>
                    <a:pt x="6673" y="2137"/>
                    <a:pt x="6678" y="2138"/>
                  </a:cubicBezTo>
                  <a:cubicBezTo>
                    <a:pt x="6678" y="2157"/>
                    <a:pt x="6671" y="2168"/>
                    <a:pt x="6653" y="2168"/>
                  </a:cubicBezTo>
                  <a:cubicBezTo>
                    <a:pt x="6646" y="2168"/>
                    <a:pt x="6638" y="2167"/>
                    <a:pt x="6627" y="2163"/>
                  </a:cubicBezTo>
                  <a:lnTo>
                    <a:pt x="6627" y="2163"/>
                  </a:lnTo>
                  <a:cubicBezTo>
                    <a:pt x="6565" y="2176"/>
                    <a:pt x="6678" y="2226"/>
                    <a:pt x="6690" y="2226"/>
                  </a:cubicBezTo>
                  <a:lnTo>
                    <a:pt x="6665" y="2226"/>
                  </a:lnTo>
                  <a:cubicBezTo>
                    <a:pt x="6685" y="2276"/>
                    <a:pt x="6650" y="2326"/>
                    <a:pt x="6603" y="2326"/>
                  </a:cubicBezTo>
                  <a:cubicBezTo>
                    <a:pt x="6591" y="2326"/>
                    <a:pt x="6578" y="2322"/>
                    <a:pt x="6565" y="2314"/>
                  </a:cubicBezTo>
                  <a:cubicBezTo>
                    <a:pt x="6566" y="2309"/>
                    <a:pt x="6568" y="2305"/>
                    <a:pt x="6570" y="2302"/>
                  </a:cubicBezTo>
                  <a:lnTo>
                    <a:pt x="6552" y="2302"/>
                  </a:lnTo>
                  <a:cubicBezTo>
                    <a:pt x="6514" y="2289"/>
                    <a:pt x="6489" y="2163"/>
                    <a:pt x="6552" y="2151"/>
                  </a:cubicBezTo>
                  <a:lnTo>
                    <a:pt x="6590" y="2126"/>
                  </a:lnTo>
                  <a:close/>
                  <a:moveTo>
                    <a:pt x="8880" y="2325"/>
                  </a:moveTo>
                  <a:cubicBezTo>
                    <a:pt x="8879" y="2326"/>
                    <a:pt x="8879" y="2326"/>
                    <a:pt x="8878" y="2327"/>
                  </a:cubicBezTo>
                  <a:cubicBezTo>
                    <a:pt x="8880" y="2327"/>
                    <a:pt x="8881" y="2326"/>
                    <a:pt x="8880" y="2325"/>
                  </a:cubicBezTo>
                  <a:close/>
                  <a:moveTo>
                    <a:pt x="10551" y="2151"/>
                  </a:moveTo>
                  <a:cubicBezTo>
                    <a:pt x="10576" y="2201"/>
                    <a:pt x="10588" y="2252"/>
                    <a:pt x="10601" y="2302"/>
                  </a:cubicBezTo>
                  <a:cubicBezTo>
                    <a:pt x="10648" y="2302"/>
                    <a:pt x="10619" y="2183"/>
                    <a:pt x="10675" y="2155"/>
                  </a:cubicBezTo>
                  <a:lnTo>
                    <a:pt x="10675" y="2155"/>
                  </a:lnTo>
                  <a:cubicBezTo>
                    <a:pt x="10661" y="2190"/>
                    <a:pt x="10637" y="2327"/>
                    <a:pt x="10601" y="2327"/>
                  </a:cubicBezTo>
                  <a:cubicBezTo>
                    <a:pt x="10576" y="2327"/>
                    <a:pt x="10538" y="2189"/>
                    <a:pt x="10526" y="2151"/>
                  </a:cubicBezTo>
                  <a:close/>
                  <a:moveTo>
                    <a:pt x="11645" y="2226"/>
                  </a:moveTo>
                  <a:cubicBezTo>
                    <a:pt x="11645" y="2264"/>
                    <a:pt x="11645" y="2314"/>
                    <a:pt x="11607" y="2327"/>
                  </a:cubicBezTo>
                  <a:cubicBezTo>
                    <a:pt x="11607" y="2277"/>
                    <a:pt x="11594" y="2239"/>
                    <a:pt x="11645" y="2226"/>
                  </a:cubicBezTo>
                  <a:close/>
                  <a:moveTo>
                    <a:pt x="10792" y="2148"/>
                  </a:moveTo>
                  <a:cubicBezTo>
                    <a:pt x="10824" y="2148"/>
                    <a:pt x="10853" y="2181"/>
                    <a:pt x="10853" y="2214"/>
                  </a:cubicBezTo>
                  <a:cubicBezTo>
                    <a:pt x="10853" y="2247"/>
                    <a:pt x="10825" y="2247"/>
                    <a:pt x="10791" y="2247"/>
                  </a:cubicBezTo>
                  <a:lnTo>
                    <a:pt x="10791" y="2247"/>
                  </a:lnTo>
                  <a:cubicBezTo>
                    <a:pt x="10774" y="2247"/>
                    <a:pt x="10756" y="2247"/>
                    <a:pt x="10739" y="2252"/>
                  </a:cubicBezTo>
                  <a:cubicBezTo>
                    <a:pt x="10739" y="2285"/>
                    <a:pt x="10762" y="2302"/>
                    <a:pt x="10792" y="2302"/>
                  </a:cubicBezTo>
                  <a:cubicBezTo>
                    <a:pt x="10806" y="2302"/>
                    <a:pt x="10823" y="2298"/>
                    <a:pt x="10840" y="2289"/>
                  </a:cubicBezTo>
                  <a:lnTo>
                    <a:pt x="10840" y="2302"/>
                  </a:lnTo>
                  <a:cubicBezTo>
                    <a:pt x="10846" y="2329"/>
                    <a:pt x="10827" y="2340"/>
                    <a:pt x="10802" y="2340"/>
                  </a:cubicBezTo>
                  <a:cubicBezTo>
                    <a:pt x="10770" y="2340"/>
                    <a:pt x="10728" y="2323"/>
                    <a:pt x="10714" y="2302"/>
                  </a:cubicBezTo>
                  <a:cubicBezTo>
                    <a:pt x="10677" y="2239"/>
                    <a:pt x="10702" y="2163"/>
                    <a:pt x="10777" y="2151"/>
                  </a:cubicBezTo>
                  <a:cubicBezTo>
                    <a:pt x="10782" y="2149"/>
                    <a:pt x="10787" y="2148"/>
                    <a:pt x="10792" y="2148"/>
                  </a:cubicBezTo>
                  <a:close/>
                  <a:moveTo>
                    <a:pt x="8199" y="2302"/>
                  </a:moveTo>
                  <a:lnTo>
                    <a:pt x="8212" y="2314"/>
                  </a:lnTo>
                  <a:cubicBezTo>
                    <a:pt x="8224" y="2327"/>
                    <a:pt x="8224" y="2340"/>
                    <a:pt x="8212" y="2352"/>
                  </a:cubicBezTo>
                  <a:cubicBezTo>
                    <a:pt x="8174" y="2352"/>
                    <a:pt x="8174" y="2314"/>
                    <a:pt x="8199" y="2302"/>
                  </a:cubicBezTo>
                  <a:close/>
                  <a:moveTo>
                    <a:pt x="10035" y="2163"/>
                  </a:moveTo>
                  <a:cubicBezTo>
                    <a:pt x="10070" y="2181"/>
                    <a:pt x="10086" y="2275"/>
                    <a:pt x="10073" y="2332"/>
                  </a:cubicBezTo>
                  <a:lnTo>
                    <a:pt x="10073" y="2332"/>
                  </a:lnTo>
                  <a:cubicBezTo>
                    <a:pt x="10074" y="2287"/>
                    <a:pt x="10074" y="2200"/>
                    <a:pt x="10032" y="2200"/>
                  </a:cubicBezTo>
                  <a:cubicBezTo>
                    <a:pt x="10023" y="2200"/>
                    <a:pt x="10011" y="2204"/>
                    <a:pt x="9997" y="2214"/>
                  </a:cubicBezTo>
                  <a:cubicBezTo>
                    <a:pt x="9947" y="2252"/>
                    <a:pt x="10035" y="2352"/>
                    <a:pt x="9960" y="2352"/>
                  </a:cubicBezTo>
                  <a:cubicBezTo>
                    <a:pt x="9947" y="2302"/>
                    <a:pt x="9947" y="2252"/>
                    <a:pt x="9960" y="2201"/>
                  </a:cubicBezTo>
                  <a:cubicBezTo>
                    <a:pt x="9966" y="2182"/>
                    <a:pt x="9972" y="2173"/>
                    <a:pt x="9977" y="2173"/>
                  </a:cubicBezTo>
                  <a:cubicBezTo>
                    <a:pt x="9982" y="2173"/>
                    <a:pt x="9985" y="2182"/>
                    <a:pt x="9985" y="2201"/>
                  </a:cubicBezTo>
                  <a:cubicBezTo>
                    <a:pt x="9997" y="2201"/>
                    <a:pt x="10023" y="2163"/>
                    <a:pt x="10035" y="2163"/>
                  </a:cubicBezTo>
                  <a:close/>
                  <a:moveTo>
                    <a:pt x="10243" y="2160"/>
                  </a:moveTo>
                  <a:cubicBezTo>
                    <a:pt x="10249" y="2160"/>
                    <a:pt x="10255" y="2170"/>
                    <a:pt x="10262" y="2189"/>
                  </a:cubicBezTo>
                  <a:lnTo>
                    <a:pt x="10337" y="2163"/>
                  </a:lnTo>
                  <a:cubicBezTo>
                    <a:pt x="10337" y="2175"/>
                    <a:pt x="10348" y="2187"/>
                    <a:pt x="10360" y="2189"/>
                  </a:cubicBezTo>
                  <a:lnTo>
                    <a:pt x="10360" y="2189"/>
                  </a:lnTo>
                  <a:cubicBezTo>
                    <a:pt x="10316" y="2241"/>
                    <a:pt x="10407" y="2328"/>
                    <a:pt x="10337" y="2340"/>
                  </a:cubicBezTo>
                  <a:cubicBezTo>
                    <a:pt x="10337" y="2307"/>
                    <a:pt x="10346" y="2191"/>
                    <a:pt x="10301" y="2191"/>
                  </a:cubicBezTo>
                  <a:cubicBezTo>
                    <a:pt x="10294" y="2191"/>
                    <a:pt x="10285" y="2194"/>
                    <a:pt x="10274" y="2201"/>
                  </a:cubicBezTo>
                  <a:cubicBezTo>
                    <a:pt x="10199" y="2252"/>
                    <a:pt x="10312" y="2340"/>
                    <a:pt x="10224" y="2352"/>
                  </a:cubicBezTo>
                  <a:cubicBezTo>
                    <a:pt x="10224" y="2289"/>
                    <a:pt x="10224" y="2239"/>
                    <a:pt x="10224" y="2189"/>
                  </a:cubicBezTo>
                  <a:cubicBezTo>
                    <a:pt x="10230" y="2170"/>
                    <a:pt x="10236" y="2160"/>
                    <a:pt x="10243" y="2160"/>
                  </a:cubicBezTo>
                  <a:close/>
                  <a:moveTo>
                    <a:pt x="10429" y="2333"/>
                  </a:moveTo>
                  <a:cubicBezTo>
                    <a:pt x="10422" y="2345"/>
                    <a:pt x="10412" y="2352"/>
                    <a:pt x="10400" y="2352"/>
                  </a:cubicBezTo>
                  <a:lnTo>
                    <a:pt x="10429" y="2333"/>
                  </a:lnTo>
                  <a:close/>
                  <a:moveTo>
                    <a:pt x="6464" y="2163"/>
                  </a:moveTo>
                  <a:cubicBezTo>
                    <a:pt x="6464" y="2214"/>
                    <a:pt x="6464" y="2264"/>
                    <a:pt x="6464" y="2327"/>
                  </a:cubicBezTo>
                  <a:cubicBezTo>
                    <a:pt x="6457" y="2341"/>
                    <a:pt x="6446" y="2351"/>
                    <a:pt x="6438" y="2351"/>
                  </a:cubicBezTo>
                  <a:cubicBezTo>
                    <a:pt x="6431" y="2351"/>
                    <a:pt x="6426" y="2344"/>
                    <a:pt x="6426" y="2327"/>
                  </a:cubicBezTo>
                  <a:cubicBezTo>
                    <a:pt x="6407" y="2327"/>
                    <a:pt x="6395" y="2364"/>
                    <a:pt x="6368" y="2364"/>
                  </a:cubicBezTo>
                  <a:cubicBezTo>
                    <a:pt x="6359" y="2364"/>
                    <a:pt x="6350" y="2361"/>
                    <a:pt x="6338" y="2352"/>
                  </a:cubicBezTo>
                  <a:cubicBezTo>
                    <a:pt x="6300" y="2314"/>
                    <a:pt x="6313" y="2189"/>
                    <a:pt x="6363" y="2189"/>
                  </a:cubicBezTo>
                  <a:lnTo>
                    <a:pt x="6363" y="2289"/>
                  </a:lnTo>
                  <a:cubicBezTo>
                    <a:pt x="6358" y="2317"/>
                    <a:pt x="6364" y="2328"/>
                    <a:pt x="6377" y="2328"/>
                  </a:cubicBezTo>
                  <a:cubicBezTo>
                    <a:pt x="6393" y="2328"/>
                    <a:pt x="6418" y="2310"/>
                    <a:pt x="6439" y="2289"/>
                  </a:cubicBezTo>
                  <a:lnTo>
                    <a:pt x="6414" y="2289"/>
                  </a:lnTo>
                  <a:cubicBezTo>
                    <a:pt x="6451" y="2252"/>
                    <a:pt x="6389" y="2176"/>
                    <a:pt x="6464" y="2163"/>
                  </a:cubicBezTo>
                  <a:close/>
                  <a:moveTo>
                    <a:pt x="4272" y="2107"/>
                  </a:moveTo>
                  <a:cubicBezTo>
                    <a:pt x="4274" y="2107"/>
                    <a:pt x="4276" y="2116"/>
                    <a:pt x="4276" y="2138"/>
                  </a:cubicBezTo>
                  <a:cubicBezTo>
                    <a:pt x="4302" y="2132"/>
                    <a:pt x="4338" y="2108"/>
                    <a:pt x="4364" y="2108"/>
                  </a:cubicBezTo>
                  <a:cubicBezTo>
                    <a:pt x="4387" y="2108"/>
                    <a:pt x="4401" y="2129"/>
                    <a:pt x="4389" y="2201"/>
                  </a:cubicBezTo>
                  <a:cubicBezTo>
                    <a:pt x="4382" y="2255"/>
                    <a:pt x="4361" y="2266"/>
                    <a:pt x="4335" y="2266"/>
                  </a:cubicBezTo>
                  <a:cubicBezTo>
                    <a:pt x="4319" y="2266"/>
                    <a:pt x="4301" y="2262"/>
                    <a:pt x="4283" y="2262"/>
                  </a:cubicBezTo>
                  <a:cubicBezTo>
                    <a:pt x="4276" y="2262"/>
                    <a:pt x="4270" y="2262"/>
                    <a:pt x="4263" y="2264"/>
                  </a:cubicBezTo>
                  <a:cubicBezTo>
                    <a:pt x="4263" y="2302"/>
                    <a:pt x="4276" y="2352"/>
                    <a:pt x="4226" y="2365"/>
                  </a:cubicBezTo>
                  <a:cubicBezTo>
                    <a:pt x="4238" y="2302"/>
                    <a:pt x="4238" y="2239"/>
                    <a:pt x="4251" y="2176"/>
                  </a:cubicBezTo>
                  <a:cubicBezTo>
                    <a:pt x="4251" y="2176"/>
                    <a:pt x="4265" y="2107"/>
                    <a:pt x="4272" y="2107"/>
                  </a:cubicBezTo>
                  <a:close/>
                  <a:moveTo>
                    <a:pt x="4017" y="2172"/>
                  </a:moveTo>
                  <a:cubicBezTo>
                    <a:pt x="4023" y="2172"/>
                    <a:pt x="4029" y="2176"/>
                    <a:pt x="4037" y="2189"/>
                  </a:cubicBezTo>
                  <a:cubicBezTo>
                    <a:pt x="4075" y="2214"/>
                    <a:pt x="4037" y="2327"/>
                    <a:pt x="4012" y="2340"/>
                  </a:cubicBezTo>
                  <a:cubicBezTo>
                    <a:pt x="4012" y="2314"/>
                    <a:pt x="4024" y="2214"/>
                    <a:pt x="4012" y="2201"/>
                  </a:cubicBezTo>
                  <a:lnTo>
                    <a:pt x="3974" y="2214"/>
                  </a:lnTo>
                  <a:cubicBezTo>
                    <a:pt x="3924" y="2239"/>
                    <a:pt x="3987" y="2340"/>
                    <a:pt x="3911" y="2365"/>
                  </a:cubicBezTo>
                  <a:cubicBezTo>
                    <a:pt x="3911" y="2327"/>
                    <a:pt x="3949" y="2226"/>
                    <a:pt x="3911" y="2214"/>
                  </a:cubicBezTo>
                  <a:cubicBezTo>
                    <a:pt x="3908" y="2212"/>
                    <a:pt x="3904" y="2211"/>
                    <a:pt x="3901" y="2211"/>
                  </a:cubicBezTo>
                  <a:cubicBezTo>
                    <a:pt x="3880" y="2211"/>
                    <a:pt x="3861" y="2242"/>
                    <a:pt x="3861" y="2264"/>
                  </a:cubicBezTo>
                  <a:cubicBezTo>
                    <a:pt x="3861" y="2302"/>
                    <a:pt x="3861" y="2365"/>
                    <a:pt x="3823" y="2377"/>
                  </a:cubicBezTo>
                  <a:cubicBezTo>
                    <a:pt x="3823" y="2327"/>
                    <a:pt x="3823" y="2277"/>
                    <a:pt x="3836" y="2226"/>
                  </a:cubicBezTo>
                  <a:lnTo>
                    <a:pt x="3823" y="2226"/>
                  </a:lnTo>
                  <a:cubicBezTo>
                    <a:pt x="3830" y="2206"/>
                    <a:pt x="3837" y="2193"/>
                    <a:pt x="3842" y="2193"/>
                  </a:cubicBezTo>
                  <a:cubicBezTo>
                    <a:pt x="3846" y="2193"/>
                    <a:pt x="3848" y="2203"/>
                    <a:pt x="3848" y="2226"/>
                  </a:cubicBezTo>
                  <a:lnTo>
                    <a:pt x="3901" y="2205"/>
                  </a:lnTo>
                  <a:lnTo>
                    <a:pt x="3901" y="2205"/>
                  </a:lnTo>
                  <a:cubicBezTo>
                    <a:pt x="3894" y="2209"/>
                    <a:pt x="3899" y="2211"/>
                    <a:pt x="3908" y="2211"/>
                  </a:cubicBezTo>
                  <a:cubicBezTo>
                    <a:pt x="3921" y="2211"/>
                    <a:pt x="3943" y="2207"/>
                    <a:pt x="3962" y="2201"/>
                  </a:cubicBezTo>
                  <a:cubicBezTo>
                    <a:pt x="3974" y="2195"/>
                    <a:pt x="3980" y="2192"/>
                    <a:pt x="3985" y="2192"/>
                  </a:cubicBezTo>
                  <a:cubicBezTo>
                    <a:pt x="3990" y="2192"/>
                    <a:pt x="3993" y="2195"/>
                    <a:pt x="3999" y="2201"/>
                  </a:cubicBezTo>
                  <a:cubicBezTo>
                    <a:pt x="4012" y="2201"/>
                    <a:pt x="4024" y="2189"/>
                    <a:pt x="3962" y="2189"/>
                  </a:cubicBezTo>
                  <a:cubicBezTo>
                    <a:pt x="3995" y="2189"/>
                    <a:pt x="4006" y="2172"/>
                    <a:pt x="4017" y="2172"/>
                  </a:cubicBezTo>
                  <a:close/>
                  <a:moveTo>
                    <a:pt x="10064" y="2358"/>
                  </a:moveTo>
                  <a:cubicBezTo>
                    <a:pt x="10057" y="2370"/>
                    <a:pt x="10047" y="2377"/>
                    <a:pt x="10035" y="2377"/>
                  </a:cubicBezTo>
                  <a:lnTo>
                    <a:pt x="10064" y="2358"/>
                  </a:lnTo>
                  <a:close/>
                  <a:moveTo>
                    <a:pt x="6247" y="2196"/>
                  </a:moveTo>
                  <a:cubicBezTo>
                    <a:pt x="6256" y="2196"/>
                    <a:pt x="6266" y="2197"/>
                    <a:pt x="6275" y="2201"/>
                  </a:cubicBezTo>
                  <a:lnTo>
                    <a:pt x="6263" y="2214"/>
                  </a:lnTo>
                  <a:cubicBezTo>
                    <a:pt x="6363" y="2277"/>
                    <a:pt x="6200" y="2302"/>
                    <a:pt x="6162" y="2302"/>
                  </a:cubicBezTo>
                  <a:cubicBezTo>
                    <a:pt x="6162" y="2340"/>
                    <a:pt x="6186" y="2355"/>
                    <a:pt x="6213" y="2355"/>
                  </a:cubicBezTo>
                  <a:cubicBezTo>
                    <a:pt x="6230" y="2355"/>
                    <a:pt x="6248" y="2349"/>
                    <a:pt x="6263" y="2340"/>
                  </a:cubicBezTo>
                  <a:lnTo>
                    <a:pt x="6263" y="2340"/>
                  </a:lnTo>
                  <a:cubicBezTo>
                    <a:pt x="6269" y="2363"/>
                    <a:pt x="6243" y="2378"/>
                    <a:pt x="6213" y="2378"/>
                  </a:cubicBezTo>
                  <a:cubicBezTo>
                    <a:pt x="6178" y="2378"/>
                    <a:pt x="6137" y="2356"/>
                    <a:pt x="6137" y="2302"/>
                  </a:cubicBezTo>
                  <a:cubicBezTo>
                    <a:pt x="6158" y="2249"/>
                    <a:pt x="6197" y="2196"/>
                    <a:pt x="6247" y="2196"/>
                  </a:cubicBezTo>
                  <a:close/>
                  <a:moveTo>
                    <a:pt x="7998" y="2340"/>
                  </a:moveTo>
                  <a:cubicBezTo>
                    <a:pt x="8036" y="2340"/>
                    <a:pt x="8003" y="2382"/>
                    <a:pt x="7984" y="2382"/>
                  </a:cubicBezTo>
                  <a:cubicBezTo>
                    <a:pt x="7978" y="2382"/>
                    <a:pt x="7973" y="2377"/>
                    <a:pt x="7973" y="2365"/>
                  </a:cubicBezTo>
                  <a:lnTo>
                    <a:pt x="7998" y="2340"/>
                  </a:lnTo>
                  <a:close/>
                  <a:moveTo>
                    <a:pt x="10148" y="2189"/>
                  </a:moveTo>
                  <a:lnTo>
                    <a:pt x="10148" y="2214"/>
                  </a:lnTo>
                  <a:cubicBezTo>
                    <a:pt x="10148" y="2264"/>
                    <a:pt x="10186" y="2377"/>
                    <a:pt x="10123" y="2390"/>
                  </a:cubicBezTo>
                  <a:cubicBezTo>
                    <a:pt x="10111" y="2327"/>
                    <a:pt x="10085" y="2201"/>
                    <a:pt x="10148" y="2189"/>
                  </a:cubicBezTo>
                  <a:close/>
                  <a:moveTo>
                    <a:pt x="3743" y="2213"/>
                  </a:moveTo>
                  <a:cubicBezTo>
                    <a:pt x="3757" y="2213"/>
                    <a:pt x="3771" y="2221"/>
                    <a:pt x="3786" y="2239"/>
                  </a:cubicBezTo>
                  <a:lnTo>
                    <a:pt x="3773" y="2239"/>
                  </a:lnTo>
                  <a:cubicBezTo>
                    <a:pt x="3848" y="2327"/>
                    <a:pt x="3697" y="2289"/>
                    <a:pt x="3672" y="2327"/>
                  </a:cubicBezTo>
                  <a:cubicBezTo>
                    <a:pt x="3651" y="2355"/>
                    <a:pt x="3677" y="2363"/>
                    <a:pt x="3706" y="2363"/>
                  </a:cubicBezTo>
                  <a:cubicBezTo>
                    <a:pt x="3729" y="2363"/>
                    <a:pt x="3755" y="2358"/>
                    <a:pt x="3760" y="2352"/>
                  </a:cubicBezTo>
                  <a:lnTo>
                    <a:pt x="3760" y="2352"/>
                  </a:lnTo>
                  <a:cubicBezTo>
                    <a:pt x="3760" y="2390"/>
                    <a:pt x="3748" y="2390"/>
                    <a:pt x="3710" y="2390"/>
                  </a:cubicBezTo>
                  <a:cubicBezTo>
                    <a:pt x="3703" y="2392"/>
                    <a:pt x="3696" y="2393"/>
                    <a:pt x="3690" y="2393"/>
                  </a:cubicBezTo>
                  <a:cubicBezTo>
                    <a:pt x="3613" y="2393"/>
                    <a:pt x="3673" y="2213"/>
                    <a:pt x="3743" y="2213"/>
                  </a:cubicBezTo>
                  <a:close/>
                  <a:moveTo>
                    <a:pt x="9872" y="2201"/>
                  </a:moveTo>
                  <a:lnTo>
                    <a:pt x="9884" y="2226"/>
                  </a:lnTo>
                  <a:cubicBezTo>
                    <a:pt x="9884" y="2277"/>
                    <a:pt x="9909" y="2402"/>
                    <a:pt x="9847" y="2402"/>
                  </a:cubicBezTo>
                  <a:cubicBezTo>
                    <a:pt x="9847" y="2340"/>
                    <a:pt x="9809" y="2214"/>
                    <a:pt x="9872" y="2201"/>
                  </a:cubicBezTo>
                  <a:close/>
                  <a:moveTo>
                    <a:pt x="9746" y="2214"/>
                  </a:moveTo>
                  <a:cubicBezTo>
                    <a:pt x="9796" y="2239"/>
                    <a:pt x="9821" y="2390"/>
                    <a:pt x="9759" y="2390"/>
                  </a:cubicBezTo>
                  <a:cubicBezTo>
                    <a:pt x="9759" y="2368"/>
                    <a:pt x="9777" y="2242"/>
                    <a:pt x="9733" y="2242"/>
                  </a:cubicBezTo>
                  <a:cubicBezTo>
                    <a:pt x="9726" y="2242"/>
                    <a:pt x="9718" y="2245"/>
                    <a:pt x="9708" y="2252"/>
                  </a:cubicBezTo>
                  <a:cubicBezTo>
                    <a:pt x="9633" y="2302"/>
                    <a:pt x="9746" y="2390"/>
                    <a:pt x="9658" y="2415"/>
                  </a:cubicBezTo>
                  <a:cubicBezTo>
                    <a:pt x="9658" y="2382"/>
                    <a:pt x="9677" y="2255"/>
                    <a:pt x="9624" y="2255"/>
                  </a:cubicBezTo>
                  <a:cubicBezTo>
                    <a:pt x="9616" y="2255"/>
                    <a:pt x="9607" y="2257"/>
                    <a:pt x="9595" y="2264"/>
                  </a:cubicBezTo>
                  <a:cubicBezTo>
                    <a:pt x="9520" y="2327"/>
                    <a:pt x="9633" y="2415"/>
                    <a:pt x="9557" y="2415"/>
                  </a:cubicBezTo>
                  <a:cubicBezTo>
                    <a:pt x="9545" y="2365"/>
                    <a:pt x="9545" y="2314"/>
                    <a:pt x="9557" y="2264"/>
                  </a:cubicBezTo>
                  <a:cubicBezTo>
                    <a:pt x="9564" y="2245"/>
                    <a:pt x="9570" y="2236"/>
                    <a:pt x="9575" y="2236"/>
                  </a:cubicBezTo>
                  <a:cubicBezTo>
                    <a:pt x="9579" y="2236"/>
                    <a:pt x="9583" y="2245"/>
                    <a:pt x="9583" y="2264"/>
                  </a:cubicBezTo>
                  <a:cubicBezTo>
                    <a:pt x="9595" y="2264"/>
                    <a:pt x="9608" y="2226"/>
                    <a:pt x="9633" y="2226"/>
                  </a:cubicBezTo>
                  <a:cubicBezTo>
                    <a:pt x="9647" y="2225"/>
                    <a:pt x="9657" y="2224"/>
                    <a:pt x="9663" y="2224"/>
                  </a:cubicBezTo>
                  <a:cubicBezTo>
                    <a:pt x="9698" y="2224"/>
                    <a:pt x="9608" y="2252"/>
                    <a:pt x="9683" y="2252"/>
                  </a:cubicBezTo>
                  <a:cubicBezTo>
                    <a:pt x="9684" y="2253"/>
                    <a:pt x="9686" y="2253"/>
                    <a:pt x="9687" y="2253"/>
                  </a:cubicBezTo>
                  <a:cubicBezTo>
                    <a:pt x="9698" y="2253"/>
                    <a:pt x="9715" y="2220"/>
                    <a:pt x="9733" y="2220"/>
                  </a:cubicBezTo>
                  <a:cubicBezTo>
                    <a:pt x="9737" y="2220"/>
                    <a:pt x="9742" y="2222"/>
                    <a:pt x="9746" y="2226"/>
                  </a:cubicBezTo>
                  <a:lnTo>
                    <a:pt x="9746" y="2214"/>
                  </a:lnTo>
                  <a:close/>
                  <a:moveTo>
                    <a:pt x="3624" y="2237"/>
                  </a:moveTo>
                  <a:cubicBezTo>
                    <a:pt x="3627" y="2237"/>
                    <a:pt x="3630" y="2238"/>
                    <a:pt x="3635" y="2239"/>
                  </a:cubicBezTo>
                  <a:cubicBezTo>
                    <a:pt x="3635" y="2277"/>
                    <a:pt x="3584" y="2277"/>
                    <a:pt x="3584" y="2327"/>
                  </a:cubicBezTo>
                  <a:cubicBezTo>
                    <a:pt x="3572" y="2377"/>
                    <a:pt x="3584" y="2415"/>
                    <a:pt x="3547" y="2428"/>
                  </a:cubicBezTo>
                  <a:cubicBezTo>
                    <a:pt x="3547" y="2377"/>
                    <a:pt x="3559" y="2327"/>
                    <a:pt x="3572" y="2277"/>
                  </a:cubicBezTo>
                  <a:lnTo>
                    <a:pt x="3559" y="2277"/>
                  </a:lnTo>
                  <a:cubicBezTo>
                    <a:pt x="3565" y="2258"/>
                    <a:pt x="3572" y="2248"/>
                    <a:pt x="3576" y="2248"/>
                  </a:cubicBezTo>
                  <a:cubicBezTo>
                    <a:pt x="3581" y="2248"/>
                    <a:pt x="3584" y="2258"/>
                    <a:pt x="3584" y="2277"/>
                  </a:cubicBezTo>
                  <a:cubicBezTo>
                    <a:pt x="3607" y="2277"/>
                    <a:pt x="3599" y="2237"/>
                    <a:pt x="3624" y="2237"/>
                  </a:cubicBezTo>
                  <a:close/>
                  <a:moveTo>
                    <a:pt x="4996" y="2420"/>
                  </a:moveTo>
                  <a:lnTo>
                    <a:pt x="4980" y="2428"/>
                  </a:lnTo>
                  <a:lnTo>
                    <a:pt x="4993" y="2428"/>
                  </a:lnTo>
                  <a:cubicBezTo>
                    <a:pt x="4994" y="2425"/>
                    <a:pt x="4995" y="2422"/>
                    <a:pt x="4996" y="2420"/>
                  </a:cubicBezTo>
                  <a:close/>
                  <a:moveTo>
                    <a:pt x="5936" y="2176"/>
                  </a:moveTo>
                  <a:lnTo>
                    <a:pt x="5936" y="2289"/>
                  </a:lnTo>
                  <a:cubicBezTo>
                    <a:pt x="5956" y="2255"/>
                    <a:pt x="5976" y="2241"/>
                    <a:pt x="5994" y="2241"/>
                  </a:cubicBezTo>
                  <a:cubicBezTo>
                    <a:pt x="6054" y="2241"/>
                    <a:pt x="6089" y="2396"/>
                    <a:pt x="6011" y="2415"/>
                  </a:cubicBezTo>
                  <a:lnTo>
                    <a:pt x="5999" y="2415"/>
                  </a:lnTo>
                  <a:cubicBezTo>
                    <a:pt x="5999" y="2383"/>
                    <a:pt x="6017" y="2267"/>
                    <a:pt x="5975" y="2267"/>
                  </a:cubicBezTo>
                  <a:cubicBezTo>
                    <a:pt x="5968" y="2267"/>
                    <a:pt x="5959" y="2270"/>
                    <a:pt x="5948" y="2277"/>
                  </a:cubicBezTo>
                  <a:cubicBezTo>
                    <a:pt x="5898" y="2314"/>
                    <a:pt x="5974" y="2415"/>
                    <a:pt x="5898" y="2440"/>
                  </a:cubicBezTo>
                  <a:cubicBezTo>
                    <a:pt x="5898" y="2377"/>
                    <a:pt x="5886" y="2189"/>
                    <a:pt x="5936" y="2176"/>
                  </a:cubicBezTo>
                  <a:close/>
                  <a:moveTo>
                    <a:pt x="9165" y="2269"/>
                  </a:moveTo>
                  <a:cubicBezTo>
                    <a:pt x="9194" y="2269"/>
                    <a:pt x="9230" y="2282"/>
                    <a:pt x="9243" y="2302"/>
                  </a:cubicBezTo>
                  <a:lnTo>
                    <a:pt x="9230" y="2302"/>
                  </a:lnTo>
                  <a:cubicBezTo>
                    <a:pt x="9251" y="2332"/>
                    <a:pt x="9222" y="2436"/>
                    <a:pt x="9210" y="2436"/>
                  </a:cubicBezTo>
                  <a:cubicBezTo>
                    <a:pt x="9207" y="2436"/>
                    <a:pt x="9205" y="2430"/>
                    <a:pt x="9205" y="2415"/>
                  </a:cubicBezTo>
                  <a:cubicBezTo>
                    <a:pt x="9189" y="2415"/>
                    <a:pt x="9153" y="2445"/>
                    <a:pt x="9129" y="2445"/>
                  </a:cubicBezTo>
                  <a:cubicBezTo>
                    <a:pt x="9115" y="2445"/>
                    <a:pt x="9105" y="2435"/>
                    <a:pt x="9105" y="2402"/>
                  </a:cubicBezTo>
                  <a:cubicBezTo>
                    <a:pt x="9105" y="2314"/>
                    <a:pt x="9193" y="2352"/>
                    <a:pt x="9205" y="2327"/>
                  </a:cubicBezTo>
                  <a:cubicBezTo>
                    <a:pt x="9205" y="2299"/>
                    <a:pt x="9186" y="2291"/>
                    <a:pt x="9165" y="2291"/>
                  </a:cubicBezTo>
                  <a:cubicBezTo>
                    <a:pt x="9147" y="2291"/>
                    <a:pt x="9128" y="2296"/>
                    <a:pt x="9117" y="2302"/>
                  </a:cubicBezTo>
                  <a:cubicBezTo>
                    <a:pt x="9117" y="2278"/>
                    <a:pt x="9139" y="2269"/>
                    <a:pt x="9165" y="2269"/>
                  </a:cubicBezTo>
                  <a:close/>
                  <a:moveTo>
                    <a:pt x="9432" y="2163"/>
                  </a:moveTo>
                  <a:lnTo>
                    <a:pt x="9444" y="2189"/>
                  </a:lnTo>
                  <a:cubicBezTo>
                    <a:pt x="9444" y="2252"/>
                    <a:pt x="9444" y="2314"/>
                    <a:pt x="9444" y="2377"/>
                  </a:cubicBezTo>
                  <a:cubicBezTo>
                    <a:pt x="9444" y="2395"/>
                    <a:pt x="9432" y="2450"/>
                    <a:pt x="9424" y="2450"/>
                  </a:cubicBezTo>
                  <a:cubicBezTo>
                    <a:pt x="9421" y="2450"/>
                    <a:pt x="9419" y="2441"/>
                    <a:pt x="9419" y="2415"/>
                  </a:cubicBezTo>
                  <a:cubicBezTo>
                    <a:pt x="9390" y="2415"/>
                    <a:pt x="9352" y="2445"/>
                    <a:pt x="9325" y="2445"/>
                  </a:cubicBezTo>
                  <a:cubicBezTo>
                    <a:pt x="9306" y="2445"/>
                    <a:pt x="9293" y="2430"/>
                    <a:pt x="9293" y="2377"/>
                  </a:cubicBezTo>
                  <a:cubicBezTo>
                    <a:pt x="9293" y="2300"/>
                    <a:pt x="9313" y="2286"/>
                    <a:pt x="9341" y="2286"/>
                  </a:cubicBezTo>
                  <a:cubicBezTo>
                    <a:pt x="9358" y="2286"/>
                    <a:pt x="9379" y="2291"/>
                    <a:pt x="9400" y="2291"/>
                  </a:cubicBezTo>
                  <a:cubicBezTo>
                    <a:pt x="9406" y="2291"/>
                    <a:pt x="9413" y="2291"/>
                    <a:pt x="9419" y="2289"/>
                  </a:cubicBezTo>
                  <a:cubicBezTo>
                    <a:pt x="9406" y="2226"/>
                    <a:pt x="9381" y="2176"/>
                    <a:pt x="9432" y="2163"/>
                  </a:cubicBezTo>
                  <a:close/>
                  <a:moveTo>
                    <a:pt x="5747" y="2189"/>
                  </a:moveTo>
                  <a:lnTo>
                    <a:pt x="5747" y="2302"/>
                  </a:lnTo>
                  <a:cubicBezTo>
                    <a:pt x="5766" y="2272"/>
                    <a:pt x="5787" y="2260"/>
                    <a:pt x="5806" y="2260"/>
                  </a:cubicBezTo>
                  <a:cubicBezTo>
                    <a:pt x="5851" y="2260"/>
                    <a:pt x="5887" y="2328"/>
                    <a:pt x="5860" y="2390"/>
                  </a:cubicBezTo>
                  <a:lnTo>
                    <a:pt x="5848" y="2377"/>
                  </a:lnTo>
                  <a:cubicBezTo>
                    <a:pt x="5835" y="2415"/>
                    <a:pt x="5810" y="2415"/>
                    <a:pt x="5785" y="2440"/>
                  </a:cubicBezTo>
                  <a:cubicBezTo>
                    <a:pt x="5777" y="2445"/>
                    <a:pt x="5771" y="2447"/>
                    <a:pt x="5766" y="2447"/>
                  </a:cubicBezTo>
                  <a:cubicBezTo>
                    <a:pt x="5746" y="2447"/>
                    <a:pt x="5742" y="2415"/>
                    <a:pt x="5722" y="2415"/>
                  </a:cubicBezTo>
                  <a:cubicBezTo>
                    <a:pt x="5735" y="2440"/>
                    <a:pt x="5722" y="2453"/>
                    <a:pt x="5697" y="2453"/>
                  </a:cubicBezTo>
                  <a:cubicBezTo>
                    <a:pt x="5697" y="2390"/>
                    <a:pt x="5684" y="2201"/>
                    <a:pt x="5747" y="2189"/>
                  </a:cubicBezTo>
                  <a:close/>
                  <a:moveTo>
                    <a:pt x="5659" y="2289"/>
                  </a:moveTo>
                  <a:cubicBezTo>
                    <a:pt x="5672" y="2340"/>
                    <a:pt x="5697" y="2465"/>
                    <a:pt x="5634" y="2465"/>
                  </a:cubicBezTo>
                  <a:lnTo>
                    <a:pt x="5621" y="2465"/>
                  </a:lnTo>
                  <a:cubicBezTo>
                    <a:pt x="5621" y="2415"/>
                    <a:pt x="5609" y="2289"/>
                    <a:pt x="5659" y="2289"/>
                  </a:cubicBezTo>
                  <a:close/>
                  <a:moveTo>
                    <a:pt x="3460" y="2277"/>
                  </a:moveTo>
                  <a:lnTo>
                    <a:pt x="3460" y="2277"/>
                  </a:lnTo>
                  <a:cubicBezTo>
                    <a:pt x="3567" y="2290"/>
                    <a:pt x="3506" y="2441"/>
                    <a:pt x="3433" y="2465"/>
                  </a:cubicBezTo>
                  <a:cubicBezTo>
                    <a:pt x="3430" y="2466"/>
                    <a:pt x="3427" y="2466"/>
                    <a:pt x="3425" y="2466"/>
                  </a:cubicBezTo>
                  <a:cubicBezTo>
                    <a:pt x="3339" y="2466"/>
                    <a:pt x="3371" y="2291"/>
                    <a:pt x="3460" y="2277"/>
                  </a:cubicBezTo>
                  <a:close/>
                  <a:moveTo>
                    <a:pt x="4719" y="2470"/>
                  </a:moveTo>
                  <a:lnTo>
                    <a:pt x="4703" y="2478"/>
                  </a:lnTo>
                  <a:lnTo>
                    <a:pt x="4716" y="2478"/>
                  </a:lnTo>
                  <a:cubicBezTo>
                    <a:pt x="4718" y="2475"/>
                    <a:pt x="4719" y="2472"/>
                    <a:pt x="4719" y="2470"/>
                  </a:cubicBezTo>
                  <a:close/>
                  <a:moveTo>
                    <a:pt x="3283" y="2252"/>
                  </a:moveTo>
                  <a:lnTo>
                    <a:pt x="3257" y="2465"/>
                  </a:lnTo>
                  <a:lnTo>
                    <a:pt x="3257" y="2465"/>
                  </a:lnTo>
                  <a:lnTo>
                    <a:pt x="3345" y="2440"/>
                  </a:lnTo>
                  <a:lnTo>
                    <a:pt x="3345" y="2440"/>
                  </a:lnTo>
                  <a:cubicBezTo>
                    <a:pt x="3345" y="2490"/>
                    <a:pt x="3270" y="2490"/>
                    <a:pt x="3220" y="2490"/>
                  </a:cubicBezTo>
                  <a:cubicBezTo>
                    <a:pt x="3232" y="2440"/>
                    <a:pt x="3232" y="2264"/>
                    <a:pt x="3283" y="2252"/>
                  </a:cubicBezTo>
                  <a:close/>
                  <a:moveTo>
                    <a:pt x="5280" y="2484"/>
                  </a:moveTo>
                  <a:cubicBezTo>
                    <a:pt x="5277" y="2488"/>
                    <a:pt x="5274" y="2490"/>
                    <a:pt x="5269" y="2490"/>
                  </a:cubicBezTo>
                  <a:lnTo>
                    <a:pt x="5282" y="2490"/>
                  </a:lnTo>
                  <a:cubicBezTo>
                    <a:pt x="5281" y="2488"/>
                    <a:pt x="5281" y="2486"/>
                    <a:pt x="5280" y="2484"/>
                  </a:cubicBezTo>
                  <a:close/>
                  <a:moveTo>
                    <a:pt x="5542" y="2302"/>
                  </a:moveTo>
                  <a:cubicBezTo>
                    <a:pt x="5550" y="2302"/>
                    <a:pt x="5560" y="2306"/>
                    <a:pt x="5571" y="2314"/>
                  </a:cubicBezTo>
                  <a:cubicBezTo>
                    <a:pt x="5609" y="2352"/>
                    <a:pt x="5584" y="2465"/>
                    <a:pt x="5546" y="2465"/>
                  </a:cubicBezTo>
                  <a:lnTo>
                    <a:pt x="5546" y="2465"/>
                  </a:lnTo>
                  <a:cubicBezTo>
                    <a:pt x="5546" y="2440"/>
                    <a:pt x="5571" y="2340"/>
                    <a:pt x="5533" y="2327"/>
                  </a:cubicBezTo>
                  <a:cubicBezTo>
                    <a:pt x="5527" y="2325"/>
                    <a:pt x="5521" y="2324"/>
                    <a:pt x="5516" y="2324"/>
                  </a:cubicBezTo>
                  <a:cubicBezTo>
                    <a:pt x="5491" y="2324"/>
                    <a:pt x="5481" y="2346"/>
                    <a:pt x="5471" y="2377"/>
                  </a:cubicBezTo>
                  <a:cubicBezTo>
                    <a:pt x="5471" y="2402"/>
                    <a:pt x="5483" y="2478"/>
                    <a:pt x="5445" y="2490"/>
                  </a:cubicBezTo>
                  <a:cubicBezTo>
                    <a:pt x="5445" y="2440"/>
                    <a:pt x="5445" y="2390"/>
                    <a:pt x="5458" y="2352"/>
                  </a:cubicBezTo>
                  <a:lnTo>
                    <a:pt x="5445" y="2340"/>
                  </a:lnTo>
                  <a:cubicBezTo>
                    <a:pt x="5452" y="2326"/>
                    <a:pt x="5459" y="2316"/>
                    <a:pt x="5464" y="2316"/>
                  </a:cubicBezTo>
                  <a:cubicBezTo>
                    <a:pt x="5468" y="2316"/>
                    <a:pt x="5471" y="2323"/>
                    <a:pt x="5471" y="2340"/>
                  </a:cubicBezTo>
                  <a:cubicBezTo>
                    <a:pt x="5500" y="2340"/>
                    <a:pt x="5514" y="2302"/>
                    <a:pt x="5542" y="2302"/>
                  </a:cubicBezTo>
                  <a:close/>
                  <a:moveTo>
                    <a:pt x="8635" y="2302"/>
                  </a:moveTo>
                  <a:cubicBezTo>
                    <a:pt x="8643" y="2302"/>
                    <a:pt x="8653" y="2306"/>
                    <a:pt x="8665" y="2314"/>
                  </a:cubicBezTo>
                  <a:cubicBezTo>
                    <a:pt x="8692" y="2332"/>
                    <a:pt x="8680" y="2422"/>
                    <a:pt x="8652" y="2471"/>
                  </a:cubicBezTo>
                  <a:lnTo>
                    <a:pt x="8652" y="2471"/>
                  </a:lnTo>
                  <a:cubicBezTo>
                    <a:pt x="8655" y="2437"/>
                    <a:pt x="8668" y="2334"/>
                    <a:pt x="8623" y="2334"/>
                  </a:cubicBezTo>
                  <a:cubicBezTo>
                    <a:pt x="8617" y="2334"/>
                    <a:pt x="8610" y="2335"/>
                    <a:pt x="8602" y="2340"/>
                  </a:cubicBezTo>
                  <a:cubicBezTo>
                    <a:pt x="8539" y="2365"/>
                    <a:pt x="8577" y="2440"/>
                    <a:pt x="8577" y="2490"/>
                  </a:cubicBezTo>
                  <a:lnTo>
                    <a:pt x="8539" y="2490"/>
                  </a:lnTo>
                  <a:cubicBezTo>
                    <a:pt x="8539" y="2440"/>
                    <a:pt x="8539" y="2390"/>
                    <a:pt x="8539" y="2340"/>
                  </a:cubicBezTo>
                  <a:cubicBezTo>
                    <a:pt x="8546" y="2319"/>
                    <a:pt x="8552" y="2306"/>
                    <a:pt x="8557" y="2306"/>
                  </a:cubicBezTo>
                  <a:cubicBezTo>
                    <a:pt x="8561" y="2306"/>
                    <a:pt x="8564" y="2316"/>
                    <a:pt x="8564" y="2340"/>
                  </a:cubicBezTo>
                  <a:cubicBezTo>
                    <a:pt x="8593" y="2340"/>
                    <a:pt x="8607" y="2302"/>
                    <a:pt x="8635" y="2302"/>
                  </a:cubicBezTo>
                  <a:close/>
                  <a:moveTo>
                    <a:pt x="8937" y="2288"/>
                  </a:moveTo>
                  <a:cubicBezTo>
                    <a:pt x="9011" y="2288"/>
                    <a:pt x="9059" y="2465"/>
                    <a:pt x="8979" y="2465"/>
                  </a:cubicBezTo>
                  <a:lnTo>
                    <a:pt x="8966" y="2465"/>
                  </a:lnTo>
                  <a:cubicBezTo>
                    <a:pt x="8966" y="2433"/>
                    <a:pt x="8976" y="2317"/>
                    <a:pt x="8930" y="2317"/>
                  </a:cubicBezTo>
                  <a:cubicBezTo>
                    <a:pt x="8923" y="2317"/>
                    <a:pt x="8914" y="2320"/>
                    <a:pt x="8903" y="2327"/>
                  </a:cubicBezTo>
                  <a:cubicBezTo>
                    <a:pt x="8828" y="2377"/>
                    <a:pt x="8941" y="2465"/>
                    <a:pt x="8866" y="2478"/>
                  </a:cubicBezTo>
                  <a:cubicBezTo>
                    <a:pt x="8866" y="2456"/>
                    <a:pt x="8875" y="2330"/>
                    <a:pt x="8828" y="2330"/>
                  </a:cubicBezTo>
                  <a:cubicBezTo>
                    <a:pt x="8821" y="2330"/>
                    <a:pt x="8813" y="2333"/>
                    <a:pt x="8803" y="2340"/>
                  </a:cubicBezTo>
                  <a:cubicBezTo>
                    <a:pt x="8727" y="2390"/>
                    <a:pt x="8841" y="2490"/>
                    <a:pt x="8753" y="2490"/>
                  </a:cubicBezTo>
                  <a:cubicBezTo>
                    <a:pt x="8753" y="2440"/>
                    <a:pt x="8753" y="2390"/>
                    <a:pt x="8753" y="2340"/>
                  </a:cubicBezTo>
                  <a:cubicBezTo>
                    <a:pt x="8759" y="2321"/>
                    <a:pt x="8765" y="2311"/>
                    <a:pt x="8770" y="2311"/>
                  </a:cubicBezTo>
                  <a:cubicBezTo>
                    <a:pt x="8775" y="2311"/>
                    <a:pt x="8778" y="2321"/>
                    <a:pt x="8778" y="2340"/>
                  </a:cubicBezTo>
                  <a:cubicBezTo>
                    <a:pt x="8789" y="2340"/>
                    <a:pt x="8810" y="2300"/>
                    <a:pt x="8832" y="2300"/>
                  </a:cubicBezTo>
                  <a:cubicBezTo>
                    <a:pt x="8835" y="2300"/>
                    <a:pt x="8838" y="2300"/>
                    <a:pt x="8841" y="2302"/>
                  </a:cubicBezTo>
                  <a:cubicBezTo>
                    <a:pt x="8841" y="2302"/>
                    <a:pt x="8875" y="2319"/>
                    <a:pt x="8880" y="2325"/>
                  </a:cubicBezTo>
                  <a:lnTo>
                    <a:pt x="8880" y="2325"/>
                  </a:lnTo>
                  <a:cubicBezTo>
                    <a:pt x="8899" y="2299"/>
                    <a:pt x="8919" y="2288"/>
                    <a:pt x="8937" y="2288"/>
                  </a:cubicBezTo>
                  <a:close/>
                  <a:moveTo>
                    <a:pt x="8438" y="2314"/>
                  </a:moveTo>
                  <a:cubicBezTo>
                    <a:pt x="8476" y="2314"/>
                    <a:pt x="8514" y="2340"/>
                    <a:pt x="8501" y="2377"/>
                  </a:cubicBezTo>
                  <a:cubicBezTo>
                    <a:pt x="8473" y="2443"/>
                    <a:pt x="8431" y="2446"/>
                    <a:pt x="8391" y="2448"/>
                  </a:cubicBezTo>
                  <a:lnTo>
                    <a:pt x="8391" y="2448"/>
                  </a:lnTo>
                  <a:cubicBezTo>
                    <a:pt x="8397" y="2471"/>
                    <a:pt x="8417" y="2481"/>
                    <a:pt x="8438" y="2481"/>
                  </a:cubicBezTo>
                  <a:cubicBezTo>
                    <a:pt x="8455" y="2481"/>
                    <a:pt x="8474" y="2475"/>
                    <a:pt x="8488" y="2465"/>
                  </a:cubicBezTo>
                  <a:lnTo>
                    <a:pt x="8488" y="2465"/>
                  </a:lnTo>
                  <a:cubicBezTo>
                    <a:pt x="8495" y="2490"/>
                    <a:pt x="8473" y="2500"/>
                    <a:pt x="8446" y="2500"/>
                  </a:cubicBezTo>
                  <a:cubicBezTo>
                    <a:pt x="8419" y="2500"/>
                    <a:pt x="8388" y="2490"/>
                    <a:pt x="8375" y="2478"/>
                  </a:cubicBezTo>
                  <a:cubicBezTo>
                    <a:pt x="8370" y="2469"/>
                    <a:pt x="8366" y="2460"/>
                    <a:pt x="8364" y="2450"/>
                  </a:cubicBezTo>
                  <a:lnTo>
                    <a:pt x="8364" y="2450"/>
                  </a:lnTo>
                  <a:cubicBezTo>
                    <a:pt x="8359" y="2451"/>
                    <a:pt x="8355" y="2452"/>
                    <a:pt x="8350" y="2453"/>
                  </a:cubicBezTo>
                  <a:lnTo>
                    <a:pt x="8362" y="2445"/>
                  </a:lnTo>
                  <a:lnTo>
                    <a:pt x="8362" y="2445"/>
                  </a:lnTo>
                  <a:cubicBezTo>
                    <a:pt x="8363" y="2446"/>
                    <a:pt x="8363" y="2448"/>
                    <a:pt x="8364" y="2450"/>
                  </a:cubicBezTo>
                  <a:lnTo>
                    <a:pt x="8364" y="2450"/>
                  </a:lnTo>
                  <a:cubicBezTo>
                    <a:pt x="8372" y="2449"/>
                    <a:pt x="8381" y="2448"/>
                    <a:pt x="8391" y="2448"/>
                  </a:cubicBezTo>
                  <a:lnTo>
                    <a:pt x="8391" y="2448"/>
                  </a:lnTo>
                  <a:cubicBezTo>
                    <a:pt x="8389" y="2442"/>
                    <a:pt x="8388" y="2435"/>
                    <a:pt x="8388" y="2428"/>
                  </a:cubicBezTo>
                  <a:lnTo>
                    <a:pt x="8362" y="2445"/>
                  </a:lnTo>
                  <a:lnTo>
                    <a:pt x="8362" y="2445"/>
                  </a:lnTo>
                  <a:cubicBezTo>
                    <a:pt x="8351" y="2388"/>
                    <a:pt x="8386" y="2325"/>
                    <a:pt x="8438" y="2314"/>
                  </a:cubicBezTo>
                  <a:close/>
                  <a:moveTo>
                    <a:pt x="8645" y="2483"/>
                  </a:moveTo>
                  <a:cubicBezTo>
                    <a:pt x="8636" y="2495"/>
                    <a:pt x="8625" y="2503"/>
                    <a:pt x="8614" y="2503"/>
                  </a:cubicBezTo>
                  <a:lnTo>
                    <a:pt x="8645" y="2483"/>
                  </a:lnTo>
                  <a:close/>
                  <a:moveTo>
                    <a:pt x="8727" y="2314"/>
                  </a:moveTo>
                  <a:lnTo>
                    <a:pt x="8727" y="2327"/>
                  </a:lnTo>
                  <a:cubicBezTo>
                    <a:pt x="8727" y="2377"/>
                    <a:pt x="8753" y="2503"/>
                    <a:pt x="8702" y="2503"/>
                  </a:cubicBezTo>
                  <a:cubicBezTo>
                    <a:pt x="8690" y="2453"/>
                    <a:pt x="8665" y="2327"/>
                    <a:pt x="8727" y="2314"/>
                  </a:cubicBezTo>
                  <a:close/>
                  <a:moveTo>
                    <a:pt x="11080" y="2496"/>
                  </a:moveTo>
                  <a:cubicBezTo>
                    <a:pt x="11083" y="2496"/>
                    <a:pt x="11089" y="2518"/>
                    <a:pt x="11091" y="2518"/>
                  </a:cubicBezTo>
                  <a:cubicBezTo>
                    <a:pt x="11091" y="2518"/>
                    <a:pt x="11091" y="2517"/>
                    <a:pt x="11091" y="2516"/>
                  </a:cubicBezTo>
                  <a:lnTo>
                    <a:pt x="11117" y="2503"/>
                  </a:lnTo>
                  <a:lnTo>
                    <a:pt x="11117" y="2503"/>
                  </a:lnTo>
                  <a:cubicBezTo>
                    <a:pt x="11117" y="2503"/>
                    <a:pt x="11100" y="2520"/>
                    <a:pt x="11089" y="2520"/>
                  </a:cubicBezTo>
                  <a:cubicBezTo>
                    <a:pt x="11083" y="2520"/>
                    <a:pt x="11079" y="2516"/>
                    <a:pt x="11079" y="2503"/>
                  </a:cubicBezTo>
                  <a:cubicBezTo>
                    <a:pt x="11079" y="2498"/>
                    <a:pt x="11079" y="2496"/>
                    <a:pt x="11080" y="2496"/>
                  </a:cubicBezTo>
                  <a:close/>
                  <a:moveTo>
                    <a:pt x="7143" y="2428"/>
                  </a:moveTo>
                  <a:cubicBezTo>
                    <a:pt x="7143" y="2477"/>
                    <a:pt x="7153" y="2488"/>
                    <a:pt x="7163" y="2488"/>
                  </a:cubicBezTo>
                  <a:cubicBezTo>
                    <a:pt x="7172" y="2488"/>
                    <a:pt x="7182" y="2480"/>
                    <a:pt x="7188" y="2480"/>
                  </a:cubicBezTo>
                  <a:cubicBezTo>
                    <a:pt x="7191" y="2480"/>
                    <a:pt x="7193" y="2483"/>
                    <a:pt x="7193" y="2490"/>
                  </a:cubicBezTo>
                  <a:cubicBezTo>
                    <a:pt x="7185" y="2516"/>
                    <a:pt x="7147" y="2519"/>
                    <a:pt x="7123" y="2529"/>
                  </a:cubicBezTo>
                  <a:lnTo>
                    <a:pt x="7123" y="2529"/>
                  </a:lnTo>
                  <a:cubicBezTo>
                    <a:pt x="7121" y="2520"/>
                    <a:pt x="7115" y="2514"/>
                    <a:pt x="7103" y="2514"/>
                  </a:cubicBezTo>
                  <a:cubicBezTo>
                    <a:pt x="7100" y="2514"/>
                    <a:pt x="7096" y="2515"/>
                    <a:pt x="7093" y="2516"/>
                  </a:cubicBezTo>
                  <a:cubicBezTo>
                    <a:pt x="7093" y="2465"/>
                    <a:pt x="7118" y="2516"/>
                    <a:pt x="7118" y="2440"/>
                  </a:cubicBezTo>
                  <a:lnTo>
                    <a:pt x="7143" y="2428"/>
                  </a:lnTo>
                  <a:close/>
                  <a:moveTo>
                    <a:pt x="8224" y="2377"/>
                  </a:moveTo>
                  <a:lnTo>
                    <a:pt x="8224" y="2553"/>
                  </a:lnTo>
                  <a:lnTo>
                    <a:pt x="8187" y="2553"/>
                  </a:lnTo>
                  <a:cubicBezTo>
                    <a:pt x="8187" y="2503"/>
                    <a:pt x="8149" y="2377"/>
                    <a:pt x="8212" y="2377"/>
                  </a:cubicBezTo>
                  <a:close/>
                  <a:moveTo>
                    <a:pt x="8107" y="2389"/>
                  </a:moveTo>
                  <a:cubicBezTo>
                    <a:pt x="8118" y="2389"/>
                    <a:pt x="8132" y="2393"/>
                    <a:pt x="8149" y="2402"/>
                  </a:cubicBezTo>
                  <a:cubicBezTo>
                    <a:pt x="8136" y="2428"/>
                    <a:pt x="8086" y="2415"/>
                    <a:pt x="8086" y="2428"/>
                  </a:cubicBezTo>
                  <a:cubicBezTo>
                    <a:pt x="8086" y="2428"/>
                    <a:pt x="8099" y="2453"/>
                    <a:pt x="8111" y="2465"/>
                  </a:cubicBezTo>
                  <a:cubicBezTo>
                    <a:pt x="8111" y="2503"/>
                    <a:pt x="8174" y="2478"/>
                    <a:pt x="8136" y="2541"/>
                  </a:cubicBezTo>
                  <a:cubicBezTo>
                    <a:pt x="8120" y="2565"/>
                    <a:pt x="8099" y="2573"/>
                    <a:pt x="8077" y="2573"/>
                  </a:cubicBezTo>
                  <a:cubicBezTo>
                    <a:pt x="8063" y="2573"/>
                    <a:pt x="8050" y="2570"/>
                    <a:pt x="8036" y="2566"/>
                  </a:cubicBezTo>
                  <a:cubicBezTo>
                    <a:pt x="8036" y="2550"/>
                    <a:pt x="8045" y="2540"/>
                    <a:pt x="8059" y="2540"/>
                  </a:cubicBezTo>
                  <a:cubicBezTo>
                    <a:pt x="8067" y="2540"/>
                    <a:pt x="8076" y="2544"/>
                    <a:pt x="8086" y="2553"/>
                  </a:cubicBezTo>
                  <a:cubicBezTo>
                    <a:pt x="8149" y="2543"/>
                    <a:pt x="8098" y="2506"/>
                    <a:pt x="8072" y="2487"/>
                  </a:cubicBezTo>
                  <a:lnTo>
                    <a:pt x="8072" y="2487"/>
                  </a:lnTo>
                  <a:cubicBezTo>
                    <a:pt x="8063" y="2455"/>
                    <a:pt x="8063" y="2389"/>
                    <a:pt x="8107" y="2389"/>
                  </a:cubicBezTo>
                  <a:close/>
                  <a:moveTo>
                    <a:pt x="11330" y="2453"/>
                  </a:moveTo>
                  <a:cubicBezTo>
                    <a:pt x="11316" y="2481"/>
                    <a:pt x="11313" y="2529"/>
                    <a:pt x="11311" y="2577"/>
                  </a:cubicBezTo>
                  <a:lnTo>
                    <a:pt x="11311" y="2577"/>
                  </a:lnTo>
                  <a:lnTo>
                    <a:pt x="11305" y="2453"/>
                  </a:lnTo>
                  <a:close/>
                  <a:moveTo>
                    <a:pt x="8011" y="2402"/>
                  </a:moveTo>
                  <a:lnTo>
                    <a:pt x="8011" y="2578"/>
                  </a:lnTo>
                  <a:lnTo>
                    <a:pt x="7973" y="2578"/>
                  </a:lnTo>
                  <a:cubicBezTo>
                    <a:pt x="7960" y="2516"/>
                    <a:pt x="7948" y="2402"/>
                    <a:pt x="7998" y="2402"/>
                  </a:cubicBezTo>
                  <a:close/>
                  <a:moveTo>
                    <a:pt x="5141" y="2379"/>
                  </a:moveTo>
                  <a:cubicBezTo>
                    <a:pt x="5148" y="2379"/>
                    <a:pt x="5156" y="2381"/>
                    <a:pt x="5169" y="2390"/>
                  </a:cubicBezTo>
                  <a:cubicBezTo>
                    <a:pt x="5206" y="2428"/>
                    <a:pt x="5169" y="2541"/>
                    <a:pt x="5131" y="2553"/>
                  </a:cubicBezTo>
                  <a:cubicBezTo>
                    <a:pt x="5131" y="2528"/>
                    <a:pt x="5156" y="2428"/>
                    <a:pt x="5131" y="2415"/>
                  </a:cubicBezTo>
                  <a:lnTo>
                    <a:pt x="5093" y="2415"/>
                  </a:lnTo>
                  <a:cubicBezTo>
                    <a:pt x="5043" y="2440"/>
                    <a:pt x="5118" y="2553"/>
                    <a:pt x="5043" y="2566"/>
                  </a:cubicBezTo>
                  <a:cubicBezTo>
                    <a:pt x="5043" y="2535"/>
                    <a:pt x="5060" y="2425"/>
                    <a:pt x="5023" y="2425"/>
                  </a:cubicBezTo>
                  <a:cubicBezTo>
                    <a:pt x="5015" y="2425"/>
                    <a:pt x="5005" y="2430"/>
                    <a:pt x="4993" y="2440"/>
                  </a:cubicBezTo>
                  <a:cubicBezTo>
                    <a:pt x="4917" y="2478"/>
                    <a:pt x="5018" y="2566"/>
                    <a:pt x="4942" y="2591"/>
                  </a:cubicBezTo>
                  <a:cubicBezTo>
                    <a:pt x="4942" y="2528"/>
                    <a:pt x="4955" y="2478"/>
                    <a:pt x="4955" y="2415"/>
                  </a:cubicBezTo>
                  <a:cubicBezTo>
                    <a:pt x="4965" y="2410"/>
                    <a:pt x="4976" y="2407"/>
                    <a:pt x="4984" y="2407"/>
                  </a:cubicBezTo>
                  <a:cubicBezTo>
                    <a:pt x="4992" y="2407"/>
                    <a:pt x="4998" y="2411"/>
                    <a:pt x="4996" y="2420"/>
                  </a:cubicBezTo>
                  <a:lnTo>
                    <a:pt x="4996" y="2420"/>
                  </a:lnTo>
                  <a:lnTo>
                    <a:pt x="5030" y="2402"/>
                  </a:lnTo>
                  <a:lnTo>
                    <a:pt x="5030" y="2402"/>
                  </a:lnTo>
                  <a:cubicBezTo>
                    <a:pt x="5005" y="2415"/>
                    <a:pt x="5056" y="2415"/>
                    <a:pt x="5093" y="2415"/>
                  </a:cubicBezTo>
                  <a:cubicBezTo>
                    <a:pt x="5100" y="2409"/>
                    <a:pt x="5106" y="2406"/>
                    <a:pt x="5112" y="2406"/>
                  </a:cubicBezTo>
                  <a:cubicBezTo>
                    <a:pt x="5118" y="2406"/>
                    <a:pt x="5125" y="2409"/>
                    <a:pt x="5131" y="2415"/>
                  </a:cubicBezTo>
                  <a:cubicBezTo>
                    <a:pt x="5144" y="2415"/>
                    <a:pt x="5144" y="2402"/>
                    <a:pt x="5093" y="2390"/>
                  </a:cubicBezTo>
                  <a:cubicBezTo>
                    <a:pt x="5118" y="2390"/>
                    <a:pt x="5127" y="2379"/>
                    <a:pt x="5141" y="2379"/>
                  </a:cubicBezTo>
                  <a:close/>
                  <a:moveTo>
                    <a:pt x="10576" y="2528"/>
                  </a:moveTo>
                  <a:lnTo>
                    <a:pt x="10588" y="2553"/>
                  </a:lnTo>
                  <a:cubicBezTo>
                    <a:pt x="10633" y="2553"/>
                    <a:pt x="10598" y="2593"/>
                    <a:pt x="10590" y="2593"/>
                  </a:cubicBezTo>
                  <a:cubicBezTo>
                    <a:pt x="10589" y="2593"/>
                    <a:pt x="10588" y="2592"/>
                    <a:pt x="10588" y="2591"/>
                  </a:cubicBezTo>
                  <a:cubicBezTo>
                    <a:pt x="10588" y="2566"/>
                    <a:pt x="10551" y="2528"/>
                    <a:pt x="10576" y="2528"/>
                  </a:cubicBezTo>
                  <a:close/>
                  <a:moveTo>
                    <a:pt x="10878" y="2582"/>
                  </a:moveTo>
                  <a:cubicBezTo>
                    <a:pt x="10880" y="2582"/>
                    <a:pt x="10883" y="2587"/>
                    <a:pt x="10887" y="2602"/>
                  </a:cubicBezTo>
                  <a:lnTo>
                    <a:pt x="10887" y="2602"/>
                  </a:lnTo>
                  <a:cubicBezTo>
                    <a:pt x="10878" y="2591"/>
                    <a:pt x="10877" y="2582"/>
                    <a:pt x="10878" y="2582"/>
                  </a:cubicBezTo>
                  <a:close/>
                  <a:moveTo>
                    <a:pt x="5357" y="2327"/>
                  </a:moveTo>
                  <a:lnTo>
                    <a:pt x="5357" y="2327"/>
                  </a:lnTo>
                  <a:cubicBezTo>
                    <a:pt x="5320" y="2402"/>
                    <a:pt x="5282" y="2578"/>
                    <a:pt x="5194" y="2604"/>
                  </a:cubicBezTo>
                  <a:cubicBezTo>
                    <a:pt x="5181" y="2566"/>
                    <a:pt x="5257" y="2553"/>
                    <a:pt x="5244" y="2503"/>
                  </a:cubicBezTo>
                  <a:lnTo>
                    <a:pt x="5194" y="2352"/>
                  </a:lnTo>
                  <a:lnTo>
                    <a:pt x="5194" y="2352"/>
                  </a:lnTo>
                  <a:cubicBezTo>
                    <a:pt x="5266" y="2364"/>
                    <a:pt x="5269" y="2434"/>
                    <a:pt x="5280" y="2484"/>
                  </a:cubicBezTo>
                  <a:lnTo>
                    <a:pt x="5280" y="2484"/>
                  </a:lnTo>
                  <a:cubicBezTo>
                    <a:pt x="5302" y="2456"/>
                    <a:pt x="5291" y="2338"/>
                    <a:pt x="5357" y="2327"/>
                  </a:cubicBezTo>
                  <a:close/>
                  <a:moveTo>
                    <a:pt x="7948" y="2415"/>
                  </a:moveTo>
                  <a:cubicBezTo>
                    <a:pt x="7917" y="2498"/>
                    <a:pt x="7892" y="2577"/>
                    <a:pt x="7868" y="2577"/>
                  </a:cubicBezTo>
                  <a:cubicBezTo>
                    <a:pt x="7852" y="2577"/>
                    <a:pt x="7837" y="2543"/>
                    <a:pt x="7822" y="2453"/>
                  </a:cubicBezTo>
                  <a:cubicBezTo>
                    <a:pt x="7797" y="2453"/>
                    <a:pt x="7797" y="2591"/>
                    <a:pt x="7784" y="2604"/>
                  </a:cubicBezTo>
                  <a:cubicBezTo>
                    <a:pt x="7780" y="2606"/>
                    <a:pt x="7777" y="2606"/>
                    <a:pt x="7773" y="2606"/>
                  </a:cubicBezTo>
                  <a:cubicBezTo>
                    <a:pt x="7732" y="2606"/>
                    <a:pt x="7720" y="2475"/>
                    <a:pt x="7709" y="2440"/>
                  </a:cubicBezTo>
                  <a:cubicBezTo>
                    <a:pt x="7759" y="2440"/>
                    <a:pt x="7759" y="2528"/>
                    <a:pt x="7772" y="2578"/>
                  </a:cubicBezTo>
                  <a:cubicBezTo>
                    <a:pt x="7784" y="2566"/>
                    <a:pt x="7784" y="2553"/>
                    <a:pt x="7784" y="2516"/>
                  </a:cubicBezTo>
                  <a:cubicBezTo>
                    <a:pt x="7803" y="2458"/>
                    <a:pt x="7819" y="2435"/>
                    <a:pt x="7831" y="2435"/>
                  </a:cubicBezTo>
                  <a:cubicBezTo>
                    <a:pt x="7852" y="2435"/>
                    <a:pt x="7865" y="2496"/>
                    <a:pt x="7872" y="2566"/>
                  </a:cubicBezTo>
                  <a:cubicBezTo>
                    <a:pt x="7910" y="2566"/>
                    <a:pt x="7872" y="2415"/>
                    <a:pt x="7948" y="2415"/>
                  </a:cubicBezTo>
                  <a:close/>
                  <a:moveTo>
                    <a:pt x="7558" y="2390"/>
                  </a:moveTo>
                  <a:lnTo>
                    <a:pt x="7558" y="2440"/>
                  </a:lnTo>
                  <a:cubicBezTo>
                    <a:pt x="7659" y="2440"/>
                    <a:pt x="7583" y="2478"/>
                    <a:pt x="7571" y="2516"/>
                  </a:cubicBezTo>
                  <a:lnTo>
                    <a:pt x="7558" y="2516"/>
                  </a:lnTo>
                  <a:cubicBezTo>
                    <a:pt x="7558" y="2538"/>
                    <a:pt x="7548" y="2593"/>
                    <a:pt x="7574" y="2593"/>
                  </a:cubicBezTo>
                  <a:cubicBezTo>
                    <a:pt x="7577" y="2593"/>
                    <a:pt x="7580" y="2592"/>
                    <a:pt x="7583" y="2591"/>
                  </a:cubicBezTo>
                  <a:lnTo>
                    <a:pt x="7583" y="2591"/>
                  </a:lnTo>
                  <a:cubicBezTo>
                    <a:pt x="7583" y="2607"/>
                    <a:pt x="7574" y="2617"/>
                    <a:pt x="7560" y="2617"/>
                  </a:cubicBezTo>
                  <a:cubicBezTo>
                    <a:pt x="7552" y="2617"/>
                    <a:pt x="7542" y="2613"/>
                    <a:pt x="7533" y="2604"/>
                  </a:cubicBezTo>
                  <a:cubicBezTo>
                    <a:pt x="7508" y="2578"/>
                    <a:pt x="7533" y="2490"/>
                    <a:pt x="7533" y="2465"/>
                  </a:cubicBezTo>
                  <a:cubicBezTo>
                    <a:pt x="7483" y="2465"/>
                    <a:pt x="7533" y="2402"/>
                    <a:pt x="7558" y="2390"/>
                  </a:cubicBezTo>
                  <a:close/>
                  <a:moveTo>
                    <a:pt x="9469" y="2591"/>
                  </a:moveTo>
                  <a:lnTo>
                    <a:pt x="9469" y="2591"/>
                  </a:lnTo>
                  <a:cubicBezTo>
                    <a:pt x="9465" y="2599"/>
                    <a:pt x="9459" y="2612"/>
                    <a:pt x="9453" y="2624"/>
                  </a:cubicBezTo>
                  <a:lnTo>
                    <a:pt x="9453" y="2624"/>
                  </a:lnTo>
                  <a:cubicBezTo>
                    <a:pt x="9445" y="2613"/>
                    <a:pt x="9447" y="2602"/>
                    <a:pt x="9469" y="2591"/>
                  </a:cubicBezTo>
                  <a:close/>
                  <a:moveTo>
                    <a:pt x="7181" y="2629"/>
                  </a:moveTo>
                  <a:cubicBezTo>
                    <a:pt x="7179" y="2630"/>
                    <a:pt x="7177" y="2631"/>
                    <a:pt x="7175" y="2631"/>
                  </a:cubicBezTo>
                  <a:lnTo>
                    <a:pt x="7175" y="2631"/>
                  </a:lnTo>
                  <a:cubicBezTo>
                    <a:pt x="7176" y="2630"/>
                    <a:pt x="7178" y="2630"/>
                    <a:pt x="7181" y="2629"/>
                  </a:cubicBezTo>
                  <a:close/>
                  <a:moveTo>
                    <a:pt x="4628" y="2453"/>
                  </a:moveTo>
                  <a:cubicBezTo>
                    <a:pt x="4628" y="2503"/>
                    <a:pt x="4628" y="2566"/>
                    <a:pt x="4615" y="2616"/>
                  </a:cubicBezTo>
                  <a:cubicBezTo>
                    <a:pt x="4609" y="2630"/>
                    <a:pt x="4602" y="2640"/>
                    <a:pt x="4597" y="2640"/>
                  </a:cubicBezTo>
                  <a:cubicBezTo>
                    <a:pt x="4593" y="2640"/>
                    <a:pt x="4590" y="2633"/>
                    <a:pt x="4590" y="2616"/>
                  </a:cubicBezTo>
                  <a:lnTo>
                    <a:pt x="4578" y="2616"/>
                  </a:lnTo>
                  <a:cubicBezTo>
                    <a:pt x="4628" y="2578"/>
                    <a:pt x="4553" y="2478"/>
                    <a:pt x="4628" y="2453"/>
                  </a:cubicBezTo>
                  <a:close/>
                  <a:moveTo>
                    <a:pt x="4864" y="2423"/>
                  </a:moveTo>
                  <a:cubicBezTo>
                    <a:pt x="4871" y="2423"/>
                    <a:pt x="4880" y="2428"/>
                    <a:pt x="4892" y="2440"/>
                  </a:cubicBezTo>
                  <a:cubicBezTo>
                    <a:pt x="4930" y="2478"/>
                    <a:pt x="4892" y="2591"/>
                    <a:pt x="4867" y="2604"/>
                  </a:cubicBezTo>
                  <a:cubicBezTo>
                    <a:pt x="4867" y="2578"/>
                    <a:pt x="4880" y="2478"/>
                    <a:pt x="4854" y="2465"/>
                  </a:cubicBezTo>
                  <a:lnTo>
                    <a:pt x="4817" y="2465"/>
                  </a:lnTo>
                  <a:cubicBezTo>
                    <a:pt x="4766" y="2503"/>
                    <a:pt x="4842" y="2604"/>
                    <a:pt x="4766" y="2616"/>
                  </a:cubicBezTo>
                  <a:cubicBezTo>
                    <a:pt x="4766" y="2584"/>
                    <a:pt x="4784" y="2480"/>
                    <a:pt x="4744" y="2480"/>
                  </a:cubicBezTo>
                  <a:cubicBezTo>
                    <a:pt x="4737" y="2480"/>
                    <a:pt x="4727" y="2483"/>
                    <a:pt x="4716" y="2490"/>
                  </a:cubicBezTo>
                  <a:cubicBezTo>
                    <a:pt x="4641" y="2541"/>
                    <a:pt x="4741" y="2629"/>
                    <a:pt x="4666" y="2641"/>
                  </a:cubicBezTo>
                  <a:cubicBezTo>
                    <a:pt x="4666" y="2591"/>
                    <a:pt x="4678" y="2528"/>
                    <a:pt x="4678" y="2465"/>
                  </a:cubicBezTo>
                  <a:cubicBezTo>
                    <a:pt x="4694" y="2460"/>
                    <a:pt x="4705" y="2457"/>
                    <a:pt x="4712" y="2457"/>
                  </a:cubicBezTo>
                  <a:cubicBezTo>
                    <a:pt x="4720" y="2457"/>
                    <a:pt x="4723" y="2461"/>
                    <a:pt x="4719" y="2470"/>
                  </a:cubicBezTo>
                  <a:lnTo>
                    <a:pt x="4719" y="2470"/>
                  </a:lnTo>
                  <a:lnTo>
                    <a:pt x="4754" y="2453"/>
                  </a:lnTo>
                  <a:lnTo>
                    <a:pt x="4754" y="2453"/>
                  </a:lnTo>
                  <a:cubicBezTo>
                    <a:pt x="4729" y="2465"/>
                    <a:pt x="4779" y="2465"/>
                    <a:pt x="4817" y="2465"/>
                  </a:cubicBezTo>
                  <a:cubicBezTo>
                    <a:pt x="4823" y="2459"/>
                    <a:pt x="4829" y="2456"/>
                    <a:pt x="4836" y="2456"/>
                  </a:cubicBezTo>
                  <a:cubicBezTo>
                    <a:pt x="4842" y="2456"/>
                    <a:pt x="4848" y="2459"/>
                    <a:pt x="4854" y="2465"/>
                  </a:cubicBezTo>
                  <a:lnTo>
                    <a:pt x="4854" y="2465"/>
                  </a:lnTo>
                  <a:cubicBezTo>
                    <a:pt x="4867" y="2465"/>
                    <a:pt x="4880" y="2440"/>
                    <a:pt x="4817" y="2440"/>
                  </a:cubicBezTo>
                  <a:cubicBezTo>
                    <a:pt x="4842" y="2440"/>
                    <a:pt x="4850" y="2423"/>
                    <a:pt x="4864" y="2423"/>
                  </a:cubicBezTo>
                  <a:close/>
                  <a:moveTo>
                    <a:pt x="4527" y="2490"/>
                  </a:moveTo>
                  <a:cubicBezTo>
                    <a:pt x="4538" y="2512"/>
                    <a:pt x="4513" y="2630"/>
                    <a:pt x="4557" y="2630"/>
                  </a:cubicBezTo>
                  <a:cubicBezTo>
                    <a:pt x="4560" y="2630"/>
                    <a:pt x="4564" y="2630"/>
                    <a:pt x="4567" y="2629"/>
                  </a:cubicBezTo>
                  <a:lnTo>
                    <a:pt x="4567" y="2629"/>
                  </a:lnTo>
                  <a:cubicBezTo>
                    <a:pt x="4555" y="2639"/>
                    <a:pt x="4542" y="2653"/>
                    <a:pt x="4527" y="2653"/>
                  </a:cubicBezTo>
                  <a:cubicBezTo>
                    <a:pt x="4519" y="2653"/>
                    <a:pt x="4511" y="2650"/>
                    <a:pt x="4502" y="2641"/>
                  </a:cubicBezTo>
                  <a:cubicBezTo>
                    <a:pt x="4452" y="2604"/>
                    <a:pt x="4477" y="2490"/>
                    <a:pt x="4527" y="2490"/>
                  </a:cubicBezTo>
                  <a:close/>
                  <a:moveTo>
                    <a:pt x="7483" y="2390"/>
                  </a:moveTo>
                  <a:cubicBezTo>
                    <a:pt x="7483" y="2465"/>
                    <a:pt x="7508" y="2654"/>
                    <a:pt x="7394" y="2654"/>
                  </a:cubicBezTo>
                  <a:cubicBezTo>
                    <a:pt x="7269" y="2654"/>
                    <a:pt x="7319" y="2490"/>
                    <a:pt x="7319" y="2415"/>
                  </a:cubicBezTo>
                  <a:lnTo>
                    <a:pt x="7344" y="2415"/>
                  </a:lnTo>
                  <a:cubicBezTo>
                    <a:pt x="7344" y="2449"/>
                    <a:pt x="7323" y="2621"/>
                    <a:pt x="7387" y="2621"/>
                  </a:cubicBezTo>
                  <a:cubicBezTo>
                    <a:pt x="7393" y="2621"/>
                    <a:pt x="7400" y="2619"/>
                    <a:pt x="7407" y="2616"/>
                  </a:cubicBezTo>
                  <a:cubicBezTo>
                    <a:pt x="7508" y="2591"/>
                    <a:pt x="7407" y="2402"/>
                    <a:pt x="7483" y="2390"/>
                  </a:cubicBezTo>
                  <a:close/>
                  <a:moveTo>
                    <a:pt x="11154" y="2654"/>
                  </a:moveTo>
                  <a:lnTo>
                    <a:pt x="11154" y="2654"/>
                  </a:lnTo>
                  <a:cubicBezTo>
                    <a:pt x="11154" y="2654"/>
                    <a:pt x="11154" y="2654"/>
                    <a:pt x="11154" y="2654"/>
                  </a:cubicBezTo>
                  <a:close/>
                  <a:moveTo>
                    <a:pt x="11154" y="2654"/>
                  </a:moveTo>
                  <a:lnTo>
                    <a:pt x="11154" y="2654"/>
                  </a:lnTo>
                  <a:cubicBezTo>
                    <a:pt x="11154" y="2654"/>
                    <a:pt x="11154" y="2654"/>
                    <a:pt x="11154" y="2654"/>
                  </a:cubicBezTo>
                  <a:close/>
                  <a:moveTo>
                    <a:pt x="9448" y="2633"/>
                  </a:moveTo>
                  <a:cubicBezTo>
                    <a:pt x="9439" y="2648"/>
                    <a:pt x="9429" y="2660"/>
                    <a:pt x="9419" y="2660"/>
                  </a:cubicBezTo>
                  <a:cubicBezTo>
                    <a:pt x="9415" y="2660"/>
                    <a:pt x="9411" y="2658"/>
                    <a:pt x="9406" y="2654"/>
                  </a:cubicBezTo>
                  <a:lnTo>
                    <a:pt x="9448" y="2633"/>
                  </a:lnTo>
                  <a:close/>
                  <a:moveTo>
                    <a:pt x="7143" y="2528"/>
                  </a:moveTo>
                  <a:lnTo>
                    <a:pt x="7143" y="2528"/>
                  </a:lnTo>
                  <a:cubicBezTo>
                    <a:pt x="7132" y="2561"/>
                    <a:pt x="7131" y="2633"/>
                    <a:pt x="7165" y="2633"/>
                  </a:cubicBezTo>
                  <a:cubicBezTo>
                    <a:pt x="7168" y="2633"/>
                    <a:pt x="7171" y="2633"/>
                    <a:pt x="7175" y="2631"/>
                  </a:cubicBezTo>
                  <a:lnTo>
                    <a:pt x="7175" y="2631"/>
                  </a:lnTo>
                  <a:cubicBezTo>
                    <a:pt x="7168" y="2635"/>
                    <a:pt x="7172" y="2639"/>
                    <a:pt x="7180" y="2642"/>
                  </a:cubicBezTo>
                  <a:lnTo>
                    <a:pt x="7180" y="2642"/>
                  </a:lnTo>
                  <a:cubicBezTo>
                    <a:pt x="7180" y="2638"/>
                    <a:pt x="7181" y="2634"/>
                    <a:pt x="7181" y="2629"/>
                  </a:cubicBezTo>
                  <a:lnTo>
                    <a:pt x="7231" y="2604"/>
                  </a:lnTo>
                  <a:cubicBezTo>
                    <a:pt x="7269" y="2604"/>
                    <a:pt x="7231" y="2654"/>
                    <a:pt x="7231" y="2654"/>
                  </a:cubicBezTo>
                  <a:cubicBezTo>
                    <a:pt x="7231" y="2654"/>
                    <a:pt x="7196" y="2649"/>
                    <a:pt x="7180" y="2642"/>
                  </a:cubicBezTo>
                  <a:lnTo>
                    <a:pt x="7180" y="2642"/>
                  </a:lnTo>
                  <a:cubicBezTo>
                    <a:pt x="7177" y="2657"/>
                    <a:pt x="7170" y="2663"/>
                    <a:pt x="7162" y="2663"/>
                  </a:cubicBezTo>
                  <a:cubicBezTo>
                    <a:pt x="7146" y="2663"/>
                    <a:pt x="7125" y="2644"/>
                    <a:pt x="7118" y="2629"/>
                  </a:cubicBezTo>
                  <a:cubicBezTo>
                    <a:pt x="7110" y="2613"/>
                    <a:pt x="7126" y="2569"/>
                    <a:pt x="7125" y="2540"/>
                  </a:cubicBezTo>
                  <a:lnTo>
                    <a:pt x="7125" y="2540"/>
                  </a:lnTo>
                  <a:lnTo>
                    <a:pt x="7143" y="2528"/>
                  </a:lnTo>
                  <a:close/>
                  <a:moveTo>
                    <a:pt x="11044" y="2614"/>
                  </a:moveTo>
                  <a:lnTo>
                    <a:pt x="11048" y="2673"/>
                  </a:lnTo>
                  <a:lnTo>
                    <a:pt x="11048" y="2673"/>
                  </a:lnTo>
                  <a:cubicBezTo>
                    <a:pt x="11050" y="2654"/>
                    <a:pt x="11049" y="2633"/>
                    <a:pt x="11044" y="2614"/>
                  </a:cubicBezTo>
                  <a:close/>
                  <a:moveTo>
                    <a:pt x="3396" y="2641"/>
                  </a:moveTo>
                  <a:cubicBezTo>
                    <a:pt x="3427" y="2641"/>
                    <a:pt x="3415" y="2685"/>
                    <a:pt x="3395" y="2685"/>
                  </a:cubicBezTo>
                  <a:cubicBezTo>
                    <a:pt x="3392" y="2685"/>
                    <a:pt x="3387" y="2683"/>
                    <a:pt x="3383" y="2679"/>
                  </a:cubicBezTo>
                  <a:cubicBezTo>
                    <a:pt x="3371" y="2666"/>
                    <a:pt x="3383" y="2654"/>
                    <a:pt x="3396" y="2641"/>
                  </a:cubicBezTo>
                  <a:close/>
                  <a:moveTo>
                    <a:pt x="4397" y="2507"/>
                  </a:moveTo>
                  <a:cubicBezTo>
                    <a:pt x="4461" y="2507"/>
                    <a:pt x="4502" y="2669"/>
                    <a:pt x="4414" y="2679"/>
                  </a:cubicBezTo>
                  <a:lnTo>
                    <a:pt x="4402" y="2679"/>
                  </a:lnTo>
                  <a:cubicBezTo>
                    <a:pt x="4402" y="2648"/>
                    <a:pt x="4428" y="2538"/>
                    <a:pt x="4386" y="2538"/>
                  </a:cubicBezTo>
                  <a:cubicBezTo>
                    <a:pt x="4378" y="2538"/>
                    <a:pt x="4366" y="2543"/>
                    <a:pt x="4351" y="2553"/>
                  </a:cubicBezTo>
                  <a:cubicBezTo>
                    <a:pt x="4301" y="2591"/>
                    <a:pt x="4377" y="2692"/>
                    <a:pt x="4301" y="2704"/>
                  </a:cubicBezTo>
                  <a:cubicBezTo>
                    <a:pt x="4301" y="2654"/>
                    <a:pt x="4289" y="2541"/>
                    <a:pt x="4339" y="2528"/>
                  </a:cubicBezTo>
                  <a:lnTo>
                    <a:pt x="4339" y="2528"/>
                  </a:lnTo>
                  <a:cubicBezTo>
                    <a:pt x="4326" y="2553"/>
                    <a:pt x="4326" y="2553"/>
                    <a:pt x="4339" y="2553"/>
                  </a:cubicBezTo>
                  <a:cubicBezTo>
                    <a:pt x="4358" y="2520"/>
                    <a:pt x="4378" y="2507"/>
                    <a:pt x="4397" y="2507"/>
                  </a:cubicBezTo>
                  <a:close/>
                  <a:moveTo>
                    <a:pt x="6940" y="2531"/>
                  </a:moveTo>
                  <a:cubicBezTo>
                    <a:pt x="6964" y="2531"/>
                    <a:pt x="6992" y="2541"/>
                    <a:pt x="7005" y="2553"/>
                  </a:cubicBezTo>
                  <a:cubicBezTo>
                    <a:pt x="7025" y="2584"/>
                    <a:pt x="7004" y="2699"/>
                    <a:pt x="6988" y="2699"/>
                  </a:cubicBezTo>
                  <a:cubicBezTo>
                    <a:pt x="6985" y="2699"/>
                    <a:pt x="6982" y="2693"/>
                    <a:pt x="6980" y="2679"/>
                  </a:cubicBezTo>
                  <a:cubicBezTo>
                    <a:pt x="6972" y="2679"/>
                    <a:pt x="6933" y="2715"/>
                    <a:pt x="6906" y="2715"/>
                  </a:cubicBezTo>
                  <a:cubicBezTo>
                    <a:pt x="6891" y="2715"/>
                    <a:pt x="6879" y="2703"/>
                    <a:pt x="6879" y="2666"/>
                  </a:cubicBezTo>
                  <a:cubicBezTo>
                    <a:pt x="6879" y="2604"/>
                    <a:pt x="6980" y="2616"/>
                    <a:pt x="6980" y="2591"/>
                  </a:cubicBezTo>
                  <a:cubicBezTo>
                    <a:pt x="6993" y="2563"/>
                    <a:pt x="6977" y="2555"/>
                    <a:pt x="6954" y="2555"/>
                  </a:cubicBezTo>
                  <a:cubicBezTo>
                    <a:pt x="6937" y="2555"/>
                    <a:pt x="6915" y="2560"/>
                    <a:pt x="6904" y="2566"/>
                  </a:cubicBezTo>
                  <a:cubicBezTo>
                    <a:pt x="6898" y="2541"/>
                    <a:pt x="6917" y="2531"/>
                    <a:pt x="6940" y="2531"/>
                  </a:cubicBezTo>
                  <a:close/>
                  <a:moveTo>
                    <a:pt x="4210" y="2541"/>
                  </a:moveTo>
                  <a:cubicBezTo>
                    <a:pt x="4311" y="2551"/>
                    <a:pt x="4261" y="2717"/>
                    <a:pt x="4175" y="2729"/>
                  </a:cubicBezTo>
                  <a:cubicBezTo>
                    <a:pt x="4172" y="2730"/>
                    <a:pt x="4170" y="2730"/>
                    <a:pt x="4167" y="2730"/>
                  </a:cubicBezTo>
                  <a:cubicBezTo>
                    <a:pt x="4091" y="2730"/>
                    <a:pt x="4127" y="2557"/>
                    <a:pt x="4210" y="2541"/>
                  </a:cubicBezTo>
                  <a:close/>
                  <a:moveTo>
                    <a:pt x="11557" y="2541"/>
                  </a:moveTo>
                  <a:cubicBezTo>
                    <a:pt x="11557" y="2604"/>
                    <a:pt x="11557" y="2666"/>
                    <a:pt x="11569" y="2729"/>
                  </a:cubicBezTo>
                  <a:cubicBezTo>
                    <a:pt x="11563" y="2733"/>
                    <a:pt x="11557" y="2734"/>
                    <a:pt x="11552" y="2734"/>
                  </a:cubicBezTo>
                  <a:cubicBezTo>
                    <a:pt x="11539" y="2734"/>
                    <a:pt x="11535" y="2723"/>
                    <a:pt x="11544" y="2704"/>
                  </a:cubicBezTo>
                  <a:lnTo>
                    <a:pt x="11544" y="2692"/>
                  </a:lnTo>
                  <a:cubicBezTo>
                    <a:pt x="11515" y="2692"/>
                    <a:pt x="11501" y="2729"/>
                    <a:pt x="11473" y="2729"/>
                  </a:cubicBezTo>
                  <a:cubicBezTo>
                    <a:pt x="11465" y="2729"/>
                    <a:pt x="11455" y="2725"/>
                    <a:pt x="11444" y="2717"/>
                  </a:cubicBezTo>
                  <a:cubicBezTo>
                    <a:pt x="11406" y="2679"/>
                    <a:pt x="11406" y="2553"/>
                    <a:pt x="11444" y="2553"/>
                  </a:cubicBezTo>
                  <a:cubicBezTo>
                    <a:pt x="11444" y="2578"/>
                    <a:pt x="11431" y="2692"/>
                    <a:pt x="11469" y="2692"/>
                  </a:cubicBezTo>
                  <a:cubicBezTo>
                    <a:pt x="11475" y="2695"/>
                    <a:pt x="11482" y="2696"/>
                    <a:pt x="11489" y="2696"/>
                  </a:cubicBezTo>
                  <a:cubicBezTo>
                    <a:pt x="11510" y="2696"/>
                    <a:pt x="11532" y="2682"/>
                    <a:pt x="11532" y="2654"/>
                  </a:cubicBezTo>
                  <a:cubicBezTo>
                    <a:pt x="11532" y="2616"/>
                    <a:pt x="11506" y="2541"/>
                    <a:pt x="11557" y="2541"/>
                  </a:cubicBezTo>
                  <a:close/>
                  <a:moveTo>
                    <a:pt x="6175" y="2629"/>
                  </a:moveTo>
                  <a:cubicBezTo>
                    <a:pt x="6146" y="2652"/>
                    <a:pt x="6122" y="2696"/>
                    <a:pt x="6102" y="2737"/>
                  </a:cubicBezTo>
                  <a:lnTo>
                    <a:pt x="6102" y="2737"/>
                  </a:lnTo>
                  <a:cubicBezTo>
                    <a:pt x="6101" y="2735"/>
                    <a:pt x="6100" y="2732"/>
                    <a:pt x="6099" y="2729"/>
                  </a:cubicBezTo>
                  <a:cubicBezTo>
                    <a:pt x="6124" y="2692"/>
                    <a:pt x="6124" y="2629"/>
                    <a:pt x="6175" y="2629"/>
                  </a:cubicBezTo>
                  <a:close/>
                  <a:moveTo>
                    <a:pt x="11657" y="2490"/>
                  </a:moveTo>
                  <a:cubicBezTo>
                    <a:pt x="11638" y="2529"/>
                    <a:pt x="11648" y="2545"/>
                    <a:pt x="11671" y="2545"/>
                  </a:cubicBezTo>
                  <a:cubicBezTo>
                    <a:pt x="11678" y="2545"/>
                    <a:pt x="11686" y="2544"/>
                    <a:pt x="11695" y="2541"/>
                  </a:cubicBezTo>
                  <a:lnTo>
                    <a:pt x="11695" y="2541"/>
                  </a:lnTo>
                  <a:cubicBezTo>
                    <a:pt x="11703" y="2565"/>
                    <a:pt x="11701" y="2573"/>
                    <a:pt x="11689" y="2573"/>
                  </a:cubicBezTo>
                  <a:cubicBezTo>
                    <a:pt x="11682" y="2573"/>
                    <a:pt x="11671" y="2570"/>
                    <a:pt x="11657" y="2566"/>
                  </a:cubicBezTo>
                  <a:lnTo>
                    <a:pt x="11657" y="2566"/>
                  </a:lnTo>
                  <a:cubicBezTo>
                    <a:pt x="11657" y="2604"/>
                    <a:pt x="11682" y="2692"/>
                    <a:pt x="11682" y="2704"/>
                  </a:cubicBezTo>
                  <a:cubicBezTo>
                    <a:pt x="11682" y="2701"/>
                    <a:pt x="11683" y="2700"/>
                    <a:pt x="11684" y="2700"/>
                  </a:cubicBezTo>
                  <a:lnTo>
                    <a:pt x="11684" y="2700"/>
                  </a:lnTo>
                  <a:cubicBezTo>
                    <a:pt x="11688" y="2700"/>
                    <a:pt x="11701" y="2738"/>
                    <a:pt x="11682" y="2738"/>
                  </a:cubicBezTo>
                  <a:cubicBezTo>
                    <a:pt x="11675" y="2738"/>
                    <a:pt x="11663" y="2732"/>
                    <a:pt x="11645" y="2717"/>
                  </a:cubicBezTo>
                  <a:cubicBezTo>
                    <a:pt x="11609" y="2681"/>
                    <a:pt x="11664" y="2577"/>
                    <a:pt x="11616" y="2577"/>
                  </a:cubicBezTo>
                  <a:cubicBezTo>
                    <a:pt x="11613" y="2577"/>
                    <a:pt x="11610" y="2578"/>
                    <a:pt x="11607" y="2578"/>
                  </a:cubicBezTo>
                  <a:cubicBezTo>
                    <a:pt x="11598" y="2560"/>
                    <a:pt x="11595" y="2548"/>
                    <a:pt x="11610" y="2548"/>
                  </a:cubicBezTo>
                  <a:cubicBezTo>
                    <a:pt x="11615" y="2548"/>
                    <a:pt x="11622" y="2550"/>
                    <a:pt x="11632" y="2553"/>
                  </a:cubicBezTo>
                  <a:cubicBezTo>
                    <a:pt x="11607" y="2516"/>
                    <a:pt x="11620" y="2490"/>
                    <a:pt x="11657" y="2490"/>
                  </a:cubicBezTo>
                  <a:close/>
                  <a:moveTo>
                    <a:pt x="11296" y="2731"/>
                  </a:moveTo>
                  <a:cubicBezTo>
                    <a:pt x="11292" y="2738"/>
                    <a:pt x="11287" y="2742"/>
                    <a:pt x="11280" y="2742"/>
                  </a:cubicBezTo>
                  <a:lnTo>
                    <a:pt x="11296" y="2731"/>
                  </a:lnTo>
                  <a:close/>
                  <a:moveTo>
                    <a:pt x="10990" y="2559"/>
                  </a:moveTo>
                  <a:cubicBezTo>
                    <a:pt x="10997" y="2559"/>
                    <a:pt x="11006" y="2561"/>
                    <a:pt x="11016" y="2566"/>
                  </a:cubicBezTo>
                  <a:cubicBezTo>
                    <a:pt x="11030" y="2576"/>
                    <a:pt x="11039" y="2594"/>
                    <a:pt x="11044" y="2614"/>
                  </a:cubicBezTo>
                  <a:lnTo>
                    <a:pt x="11044" y="2614"/>
                  </a:lnTo>
                  <a:lnTo>
                    <a:pt x="11041" y="2566"/>
                  </a:lnTo>
                  <a:lnTo>
                    <a:pt x="11079" y="2566"/>
                  </a:lnTo>
                  <a:cubicBezTo>
                    <a:pt x="11079" y="2616"/>
                    <a:pt x="11104" y="2755"/>
                    <a:pt x="11054" y="2755"/>
                  </a:cubicBezTo>
                  <a:lnTo>
                    <a:pt x="11048" y="2673"/>
                  </a:lnTo>
                  <a:lnTo>
                    <a:pt x="11048" y="2673"/>
                  </a:lnTo>
                  <a:cubicBezTo>
                    <a:pt x="11045" y="2707"/>
                    <a:pt x="11033" y="2736"/>
                    <a:pt x="11016" y="2742"/>
                  </a:cubicBezTo>
                  <a:cubicBezTo>
                    <a:pt x="11016" y="2709"/>
                    <a:pt x="11026" y="2582"/>
                    <a:pt x="10979" y="2582"/>
                  </a:cubicBezTo>
                  <a:cubicBezTo>
                    <a:pt x="10971" y="2582"/>
                    <a:pt x="10963" y="2584"/>
                    <a:pt x="10953" y="2591"/>
                  </a:cubicBezTo>
                  <a:cubicBezTo>
                    <a:pt x="10865" y="2654"/>
                    <a:pt x="10991" y="2742"/>
                    <a:pt x="10903" y="2755"/>
                  </a:cubicBezTo>
                  <a:lnTo>
                    <a:pt x="10903" y="2616"/>
                  </a:lnTo>
                  <a:cubicBezTo>
                    <a:pt x="10901" y="2615"/>
                    <a:pt x="10899" y="2613"/>
                    <a:pt x="10897" y="2612"/>
                  </a:cubicBezTo>
                  <a:lnTo>
                    <a:pt x="10897" y="2612"/>
                  </a:lnTo>
                  <a:lnTo>
                    <a:pt x="10928" y="2591"/>
                  </a:lnTo>
                  <a:cubicBezTo>
                    <a:pt x="10948" y="2591"/>
                    <a:pt x="10960" y="2559"/>
                    <a:pt x="10990" y="2559"/>
                  </a:cubicBezTo>
                  <a:close/>
                  <a:moveTo>
                    <a:pt x="11185" y="2576"/>
                  </a:moveTo>
                  <a:cubicBezTo>
                    <a:pt x="11196" y="2576"/>
                    <a:pt x="11211" y="2580"/>
                    <a:pt x="11230" y="2591"/>
                  </a:cubicBezTo>
                  <a:cubicBezTo>
                    <a:pt x="11224" y="2604"/>
                    <a:pt x="11208" y="2607"/>
                    <a:pt x="11194" y="2607"/>
                  </a:cubicBezTo>
                  <a:cubicBezTo>
                    <a:pt x="11180" y="2607"/>
                    <a:pt x="11167" y="2604"/>
                    <a:pt x="11167" y="2604"/>
                  </a:cubicBezTo>
                  <a:lnTo>
                    <a:pt x="11167" y="2604"/>
                  </a:lnTo>
                  <a:cubicBezTo>
                    <a:pt x="11167" y="2616"/>
                    <a:pt x="11192" y="2641"/>
                    <a:pt x="11192" y="2654"/>
                  </a:cubicBezTo>
                  <a:cubicBezTo>
                    <a:pt x="11205" y="2666"/>
                    <a:pt x="11268" y="2679"/>
                    <a:pt x="11230" y="2742"/>
                  </a:cubicBezTo>
                  <a:cubicBezTo>
                    <a:pt x="11222" y="2757"/>
                    <a:pt x="11198" y="2763"/>
                    <a:pt x="11174" y="2763"/>
                  </a:cubicBezTo>
                  <a:cubicBezTo>
                    <a:pt x="11157" y="2763"/>
                    <a:pt x="11140" y="2760"/>
                    <a:pt x="11129" y="2755"/>
                  </a:cubicBezTo>
                  <a:cubicBezTo>
                    <a:pt x="11129" y="2734"/>
                    <a:pt x="11133" y="2724"/>
                    <a:pt x="11143" y="2724"/>
                  </a:cubicBezTo>
                  <a:cubicBezTo>
                    <a:pt x="11151" y="2724"/>
                    <a:pt x="11163" y="2731"/>
                    <a:pt x="11180" y="2742"/>
                  </a:cubicBezTo>
                  <a:cubicBezTo>
                    <a:pt x="11255" y="2717"/>
                    <a:pt x="11154" y="2666"/>
                    <a:pt x="11154" y="2654"/>
                  </a:cubicBezTo>
                  <a:lnTo>
                    <a:pt x="11154" y="2666"/>
                  </a:lnTo>
                  <a:cubicBezTo>
                    <a:pt x="11144" y="2637"/>
                    <a:pt x="11142" y="2576"/>
                    <a:pt x="11185" y="2576"/>
                  </a:cubicBezTo>
                  <a:close/>
                  <a:moveTo>
                    <a:pt x="4033" y="2578"/>
                  </a:moveTo>
                  <a:cubicBezTo>
                    <a:pt x="4112" y="2578"/>
                    <a:pt x="4098" y="2742"/>
                    <a:pt x="4050" y="2755"/>
                  </a:cubicBezTo>
                  <a:lnTo>
                    <a:pt x="4037" y="2755"/>
                  </a:lnTo>
                  <a:cubicBezTo>
                    <a:pt x="4037" y="2722"/>
                    <a:pt x="4065" y="2606"/>
                    <a:pt x="4017" y="2606"/>
                  </a:cubicBezTo>
                  <a:cubicBezTo>
                    <a:pt x="4009" y="2606"/>
                    <a:pt x="3999" y="2609"/>
                    <a:pt x="3987" y="2616"/>
                  </a:cubicBezTo>
                  <a:cubicBezTo>
                    <a:pt x="3936" y="2654"/>
                    <a:pt x="4012" y="2755"/>
                    <a:pt x="3936" y="2780"/>
                  </a:cubicBezTo>
                  <a:cubicBezTo>
                    <a:pt x="3924" y="2729"/>
                    <a:pt x="3936" y="2666"/>
                    <a:pt x="3949" y="2616"/>
                  </a:cubicBezTo>
                  <a:cubicBezTo>
                    <a:pt x="3956" y="2602"/>
                    <a:pt x="3963" y="2592"/>
                    <a:pt x="3968" y="2592"/>
                  </a:cubicBezTo>
                  <a:cubicBezTo>
                    <a:pt x="3972" y="2592"/>
                    <a:pt x="3974" y="2599"/>
                    <a:pt x="3974" y="2616"/>
                  </a:cubicBezTo>
                  <a:cubicBezTo>
                    <a:pt x="3987" y="2616"/>
                    <a:pt x="3999" y="2578"/>
                    <a:pt x="4024" y="2578"/>
                  </a:cubicBezTo>
                  <a:cubicBezTo>
                    <a:pt x="4027" y="2578"/>
                    <a:pt x="4030" y="2578"/>
                    <a:pt x="4033" y="2578"/>
                  </a:cubicBezTo>
                  <a:close/>
                  <a:moveTo>
                    <a:pt x="6539" y="2578"/>
                  </a:moveTo>
                  <a:cubicBezTo>
                    <a:pt x="6552" y="2641"/>
                    <a:pt x="6552" y="2692"/>
                    <a:pt x="6539" y="2742"/>
                  </a:cubicBezTo>
                  <a:cubicBezTo>
                    <a:pt x="6533" y="2761"/>
                    <a:pt x="6527" y="2770"/>
                    <a:pt x="6522" y="2770"/>
                  </a:cubicBezTo>
                  <a:cubicBezTo>
                    <a:pt x="6517" y="2770"/>
                    <a:pt x="6514" y="2761"/>
                    <a:pt x="6514" y="2742"/>
                  </a:cubicBezTo>
                  <a:cubicBezTo>
                    <a:pt x="6492" y="2742"/>
                    <a:pt x="6479" y="2782"/>
                    <a:pt x="6450" y="2782"/>
                  </a:cubicBezTo>
                  <a:cubicBezTo>
                    <a:pt x="6447" y="2782"/>
                    <a:pt x="6443" y="2781"/>
                    <a:pt x="6439" y="2780"/>
                  </a:cubicBezTo>
                  <a:cubicBezTo>
                    <a:pt x="6389" y="2767"/>
                    <a:pt x="6414" y="2641"/>
                    <a:pt x="6414" y="2604"/>
                  </a:cubicBezTo>
                  <a:lnTo>
                    <a:pt x="6439" y="2604"/>
                  </a:lnTo>
                  <a:cubicBezTo>
                    <a:pt x="6439" y="2636"/>
                    <a:pt x="6420" y="2752"/>
                    <a:pt x="6471" y="2752"/>
                  </a:cubicBezTo>
                  <a:cubicBezTo>
                    <a:pt x="6479" y="2752"/>
                    <a:pt x="6489" y="2749"/>
                    <a:pt x="6502" y="2742"/>
                  </a:cubicBezTo>
                  <a:lnTo>
                    <a:pt x="6489" y="2742"/>
                  </a:lnTo>
                  <a:cubicBezTo>
                    <a:pt x="6539" y="2704"/>
                    <a:pt x="6464" y="2604"/>
                    <a:pt x="6539" y="2578"/>
                  </a:cubicBezTo>
                  <a:close/>
                  <a:moveTo>
                    <a:pt x="10712" y="2606"/>
                  </a:moveTo>
                  <a:cubicBezTo>
                    <a:pt x="10722" y="2606"/>
                    <a:pt x="10732" y="2609"/>
                    <a:pt x="10739" y="2616"/>
                  </a:cubicBezTo>
                  <a:cubicBezTo>
                    <a:pt x="10739" y="2629"/>
                    <a:pt x="10677" y="2641"/>
                    <a:pt x="10677" y="2641"/>
                  </a:cubicBezTo>
                  <a:lnTo>
                    <a:pt x="10702" y="2679"/>
                  </a:lnTo>
                  <a:cubicBezTo>
                    <a:pt x="10714" y="2717"/>
                    <a:pt x="10777" y="2704"/>
                    <a:pt x="10739" y="2767"/>
                  </a:cubicBezTo>
                  <a:cubicBezTo>
                    <a:pt x="10732" y="2782"/>
                    <a:pt x="10707" y="2788"/>
                    <a:pt x="10683" y="2788"/>
                  </a:cubicBezTo>
                  <a:cubicBezTo>
                    <a:pt x="10666" y="2788"/>
                    <a:pt x="10649" y="2785"/>
                    <a:pt x="10639" y="2780"/>
                  </a:cubicBezTo>
                  <a:cubicBezTo>
                    <a:pt x="10643" y="2763"/>
                    <a:pt x="10653" y="2759"/>
                    <a:pt x="10664" y="2759"/>
                  </a:cubicBezTo>
                  <a:cubicBezTo>
                    <a:pt x="10676" y="2759"/>
                    <a:pt x="10690" y="2763"/>
                    <a:pt x="10701" y="2763"/>
                  </a:cubicBezTo>
                  <a:cubicBezTo>
                    <a:pt x="10713" y="2763"/>
                    <a:pt x="10723" y="2759"/>
                    <a:pt x="10727" y="2742"/>
                  </a:cubicBezTo>
                  <a:cubicBezTo>
                    <a:pt x="10727" y="2679"/>
                    <a:pt x="10639" y="2692"/>
                    <a:pt x="10639" y="2641"/>
                  </a:cubicBezTo>
                  <a:lnTo>
                    <a:pt x="10639" y="2641"/>
                  </a:lnTo>
                  <a:lnTo>
                    <a:pt x="10651" y="2654"/>
                  </a:lnTo>
                  <a:cubicBezTo>
                    <a:pt x="10651" y="2627"/>
                    <a:pt x="10684" y="2606"/>
                    <a:pt x="10712" y="2606"/>
                  </a:cubicBezTo>
                  <a:close/>
                  <a:moveTo>
                    <a:pt x="6363" y="2528"/>
                  </a:moveTo>
                  <a:lnTo>
                    <a:pt x="6363" y="2528"/>
                  </a:lnTo>
                  <a:cubicBezTo>
                    <a:pt x="6376" y="2591"/>
                    <a:pt x="6376" y="2792"/>
                    <a:pt x="6326" y="2792"/>
                  </a:cubicBezTo>
                  <a:lnTo>
                    <a:pt x="6313" y="2792"/>
                  </a:lnTo>
                  <a:cubicBezTo>
                    <a:pt x="6313" y="2742"/>
                    <a:pt x="6313" y="2541"/>
                    <a:pt x="6363" y="2528"/>
                  </a:cubicBezTo>
                  <a:close/>
                  <a:moveTo>
                    <a:pt x="5545" y="2765"/>
                  </a:moveTo>
                  <a:lnTo>
                    <a:pt x="5545" y="2765"/>
                  </a:lnTo>
                  <a:cubicBezTo>
                    <a:pt x="5545" y="2776"/>
                    <a:pt x="5544" y="2786"/>
                    <a:pt x="5543" y="2797"/>
                  </a:cubicBezTo>
                  <a:lnTo>
                    <a:pt x="5543" y="2797"/>
                  </a:lnTo>
                  <a:cubicBezTo>
                    <a:pt x="5544" y="2795"/>
                    <a:pt x="5545" y="2794"/>
                    <a:pt x="5546" y="2792"/>
                  </a:cubicBezTo>
                  <a:cubicBezTo>
                    <a:pt x="5547" y="2782"/>
                    <a:pt x="5547" y="2773"/>
                    <a:pt x="5545" y="2765"/>
                  </a:cubicBezTo>
                  <a:close/>
                  <a:moveTo>
                    <a:pt x="9482" y="2654"/>
                  </a:moveTo>
                  <a:lnTo>
                    <a:pt x="9482" y="2654"/>
                  </a:lnTo>
                  <a:cubicBezTo>
                    <a:pt x="9462" y="2700"/>
                    <a:pt x="9460" y="2757"/>
                    <a:pt x="9453" y="2800"/>
                  </a:cubicBezTo>
                  <a:lnTo>
                    <a:pt x="9453" y="2800"/>
                  </a:lnTo>
                  <a:cubicBezTo>
                    <a:pt x="9445" y="2742"/>
                    <a:pt x="9433" y="2664"/>
                    <a:pt x="9482" y="2654"/>
                  </a:cubicBezTo>
                  <a:close/>
                  <a:moveTo>
                    <a:pt x="6033" y="2653"/>
                  </a:moveTo>
                  <a:cubicBezTo>
                    <a:pt x="6072" y="2653"/>
                    <a:pt x="6075" y="2723"/>
                    <a:pt x="6085" y="2771"/>
                  </a:cubicBezTo>
                  <a:lnTo>
                    <a:pt x="6085" y="2771"/>
                  </a:lnTo>
                  <a:cubicBezTo>
                    <a:pt x="6078" y="2783"/>
                    <a:pt x="6072" y="2794"/>
                    <a:pt x="6066" y="2804"/>
                  </a:cubicBezTo>
                  <a:lnTo>
                    <a:pt x="6066" y="2804"/>
                  </a:lnTo>
                  <a:cubicBezTo>
                    <a:pt x="6040" y="2768"/>
                    <a:pt x="6024" y="2674"/>
                    <a:pt x="6024" y="2654"/>
                  </a:cubicBezTo>
                  <a:cubicBezTo>
                    <a:pt x="6027" y="2653"/>
                    <a:pt x="6030" y="2653"/>
                    <a:pt x="6033" y="2653"/>
                  </a:cubicBezTo>
                  <a:close/>
                  <a:moveTo>
                    <a:pt x="6678" y="2503"/>
                  </a:moveTo>
                  <a:cubicBezTo>
                    <a:pt x="6678" y="2543"/>
                    <a:pt x="6686" y="2553"/>
                    <a:pt x="6695" y="2553"/>
                  </a:cubicBezTo>
                  <a:cubicBezTo>
                    <a:pt x="6705" y="2553"/>
                    <a:pt x="6716" y="2543"/>
                    <a:pt x="6723" y="2543"/>
                  </a:cubicBezTo>
                  <a:cubicBezTo>
                    <a:pt x="6726" y="2543"/>
                    <a:pt x="6728" y="2546"/>
                    <a:pt x="6728" y="2553"/>
                  </a:cubicBezTo>
                  <a:cubicBezTo>
                    <a:pt x="6727" y="2555"/>
                    <a:pt x="6727" y="2556"/>
                    <a:pt x="6726" y="2558"/>
                  </a:cubicBezTo>
                  <a:lnTo>
                    <a:pt x="6726" y="2558"/>
                  </a:lnTo>
                  <a:cubicBezTo>
                    <a:pt x="6725" y="2554"/>
                    <a:pt x="6724" y="2552"/>
                    <a:pt x="6723" y="2552"/>
                  </a:cubicBezTo>
                  <a:cubicBezTo>
                    <a:pt x="6720" y="2552"/>
                    <a:pt x="6717" y="2561"/>
                    <a:pt x="6713" y="2572"/>
                  </a:cubicBezTo>
                  <a:lnTo>
                    <a:pt x="6713" y="2572"/>
                  </a:lnTo>
                  <a:cubicBezTo>
                    <a:pt x="6719" y="2568"/>
                    <a:pt x="6723" y="2564"/>
                    <a:pt x="6726" y="2558"/>
                  </a:cubicBezTo>
                  <a:lnTo>
                    <a:pt x="6726" y="2558"/>
                  </a:lnTo>
                  <a:cubicBezTo>
                    <a:pt x="6727" y="2564"/>
                    <a:pt x="6728" y="2574"/>
                    <a:pt x="6728" y="2591"/>
                  </a:cubicBezTo>
                  <a:cubicBezTo>
                    <a:pt x="6753" y="2591"/>
                    <a:pt x="6766" y="2541"/>
                    <a:pt x="6803" y="2541"/>
                  </a:cubicBezTo>
                  <a:cubicBezTo>
                    <a:pt x="6841" y="2553"/>
                    <a:pt x="6854" y="2604"/>
                    <a:pt x="6841" y="2641"/>
                  </a:cubicBezTo>
                  <a:cubicBezTo>
                    <a:pt x="6835" y="2698"/>
                    <a:pt x="6819" y="2710"/>
                    <a:pt x="6799" y="2710"/>
                  </a:cubicBezTo>
                  <a:cubicBezTo>
                    <a:pt x="6782" y="2710"/>
                    <a:pt x="6763" y="2702"/>
                    <a:pt x="6743" y="2702"/>
                  </a:cubicBezTo>
                  <a:cubicBezTo>
                    <a:pt x="6738" y="2702"/>
                    <a:pt x="6733" y="2703"/>
                    <a:pt x="6728" y="2704"/>
                  </a:cubicBezTo>
                  <a:cubicBezTo>
                    <a:pt x="6728" y="2755"/>
                    <a:pt x="6741" y="2805"/>
                    <a:pt x="6690" y="2805"/>
                  </a:cubicBezTo>
                  <a:cubicBezTo>
                    <a:pt x="6690" y="2778"/>
                    <a:pt x="6690" y="2752"/>
                    <a:pt x="6692" y="2726"/>
                  </a:cubicBezTo>
                  <a:lnTo>
                    <a:pt x="6692" y="2726"/>
                  </a:lnTo>
                  <a:cubicBezTo>
                    <a:pt x="6694" y="2726"/>
                    <a:pt x="6695" y="2726"/>
                    <a:pt x="6697" y="2726"/>
                  </a:cubicBezTo>
                  <a:cubicBezTo>
                    <a:pt x="6707" y="2726"/>
                    <a:pt x="6715" y="2717"/>
                    <a:pt x="6715" y="2692"/>
                  </a:cubicBezTo>
                  <a:lnTo>
                    <a:pt x="6715" y="2692"/>
                  </a:lnTo>
                  <a:cubicBezTo>
                    <a:pt x="6709" y="2695"/>
                    <a:pt x="6704" y="2696"/>
                    <a:pt x="6699" y="2696"/>
                  </a:cubicBezTo>
                  <a:cubicBezTo>
                    <a:pt x="6698" y="2696"/>
                    <a:pt x="6696" y="2696"/>
                    <a:pt x="6695" y="2696"/>
                  </a:cubicBezTo>
                  <a:lnTo>
                    <a:pt x="6695" y="2696"/>
                  </a:lnTo>
                  <a:cubicBezTo>
                    <a:pt x="6694" y="2706"/>
                    <a:pt x="6693" y="2716"/>
                    <a:pt x="6692" y="2726"/>
                  </a:cubicBezTo>
                  <a:lnTo>
                    <a:pt x="6692" y="2726"/>
                  </a:lnTo>
                  <a:cubicBezTo>
                    <a:pt x="6677" y="2723"/>
                    <a:pt x="6659" y="2705"/>
                    <a:pt x="6653" y="2692"/>
                  </a:cubicBezTo>
                  <a:cubicBezTo>
                    <a:pt x="6638" y="2677"/>
                    <a:pt x="6652" y="2639"/>
                    <a:pt x="6656" y="2611"/>
                  </a:cubicBezTo>
                  <a:lnTo>
                    <a:pt x="6656" y="2611"/>
                  </a:lnTo>
                  <a:lnTo>
                    <a:pt x="6678" y="2604"/>
                  </a:lnTo>
                  <a:lnTo>
                    <a:pt x="6678" y="2604"/>
                  </a:lnTo>
                  <a:cubicBezTo>
                    <a:pt x="6667" y="2625"/>
                    <a:pt x="6665" y="2690"/>
                    <a:pt x="6695" y="2696"/>
                  </a:cubicBezTo>
                  <a:lnTo>
                    <a:pt x="6695" y="2696"/>
                  </a:lnTo>
                  <a:cubicBezTo>
                    <a:pt x="6699" y="2669"/>
                    <a:pt x="6705" y="2643"/>
                    <a:pt x="6715" y="2616"/>
                  </a:cubicBezTo>
                  <a:lnTo>
                    <a:pt x="6703" y="2616"/>
                  </a:lnTo>
                  <a:cubicBezTo>
                    <a:pt x="6703" y="2616"/>
                    <a:pt x="6708" y="2591"/>
                    <a:pt x="6713" y="2572"/>
                  </a:cubicBezTo>
                  <a:lnTo>
                    <a:pt x="6713" y="2572"/>
                  </a:lnTo>
                  <a:cubicBezTo>
                    <a:pt x="6697" y="2585"/>
                    <a:pt x="6673" y="2591"/>
                    <a:pt x="6656" y="2599"/>
                  </a:cubicBezTo>
                  <a:lnTo>
                    <a:pt x="6656" y="2599"/>
                  </a:lnTo>
                  <a:cubicBezTo>
                    <a:pt x="6656" y="2586"/>
                    <a:pt x="6651" y="2577"/>
                    <a:pt x="6637" y="2577"/>
                  </a:cubicBezTo>
                  <a:cubicBezTo>
                    <a:pt x="6634" y="2577"/>
                    <a:pt x="6631" y="2578"/>
                    <a:pt x="6627" y="2578"/>
                  </a:cubicBezTo>
                  <a:cubicBezTo>
                    <a:pt x="6627" y="2528"/>
                    <a:pt x="6653" y="2578"/>
                    <a:pt x="6653" y="2516"/>
                  </a:cubicBezTo>
                  <a:lnTo>
                    <a:pt x="6678" y="2503"/>
                  </a:lnTo>
                  <a:close/>
                  <a:moveTo>
                    <a:pt x="10010" y="2541"/>
                  </a:moveTo>
                  <a:lnTo>
                    <a:pt x="10010" y="2679"/>
                  </a:lnTo>
                  <a:cubicBezTo>
                    <a:pt x="10035" y="2679"/>
                    <a:pt x="10035" y="2641"/>
                    <a:pt x="10073" y="2641"/>
                  </a:cubicBezTo>
                  <a:cubicBezTo>
                    <a:pt x="10075" y="2641"/>
                    <a:pt x="10076" y="2640"/>
                    <a:pt x="10078" y="2640"/>
                  </a:cubicBezTo>
                  <a:cubicBezTo>
                    <a:pt x="10112" y="2640"/>
                    <a:pt x="10121" y="2756"/>
                    <a:pt x="10085" y="2792"/>
                  </a:cubicBezTo>
                  <a:lnTo>
                    <a:pt x="10123" y="2767"/>
                  </a:lnTo>
                  <a:lnTo>
                    <a:pt x="10123" y="2767"/>
                  </a:lnTo>
                  <a:cubicBezTo>
                    <a:pt x="10102" y="2788"/>
                    <a:pt x="10088" y="2795"/>
                    <a:pt x="10077" y="2795"/>
                  </a:cubicBezTo>
                  <a:cubicBezTo>
                    <a:pt x="10055" y="2795"/>
                    <a:pt x="10044" y="2767"/>
                    <a:pt x="10010" y="2767"/>
                  </a:cubicBezTo>
                  <a:cubicBezTo>
                    <a:pt x="10023" y="2805"/>
                    <a:pt x="10010" y="2805"/>
                    <a:pt x="9985" y="2805"/>
                  </a:cubicBezTo>
                  <a:cubicBezTo>
                    <a:pt x="9985" y="2742"/>
                    <a:pt x="9947" y="2541"/>
                    <a:pt x="10010" y="2541"/>
                  </a:cubicBezTo>
                  <a:close/>
                  <a:moveTo>
                    <a:pt x="10412" y="2591"/>
                  </a:moveTo>
                  <a:cubicBezTo>
                    <a:pt x="10425" y="2616"/>
                    <a:pt x="10412" y="2629"/>
                    <a:pt x="10400" y="2629"/>
                  </a:cubicBezTo>
                  <a:cubicBezTo>
                    <a:pt x="10312" y="2654"/>
                    <a:pt x="10412" y="2792"/>
                    <a:pt x="10337" y="2805"/>
                  </a:cubicBezTo>
                  <a:lnTo>
                    <a:pt x="10324" y="2792"/>
                  </a:lnTo>
                  <a:cubicBezTo>
                    <a:pt x="10324" y="2755"/>
                    <a:pt x="10324" y="2717"/>
                    <a:pt x="10324" y="2679"/>
                  </a:cubicBezTo>
                  <a:cubicBezTo>
                    <a:pt x="10324" y="2745"/>
                    <a:pt x="10283" y="2780"/>
                    <a:pt x="10243" y="2780"/>
                  </a:cubicBezTo>
                  <a:cubicBezTo>
                    <a:pt x="10208" y="2780"/>
                    <a:pt x="10174" y="2751"/>
                    <a:pt x="10174" y="2692"/>
                  </a:cubicBezTo>
                  <a:cubicBezTo>
                    <a:pt x="10174" y="2639"/>
                    <a:pt x="10198" y="2614"/>
                    <a:pt x="10225" y="2614"/>
                  </a:cubicBezTo>
                  <a:cubicBezTo>
                    <a:pt x="10256" y="2614"/>
                    <a:pt x="10292" y="2649"/>
                    <a:pt x="10299" y="2717"/>
                  </a:cubicBezTo>
                  <a:lnTo>
                    <a:pt x="10324" y="2679"/>
                  </a:lnTo>
                  <a:lnTo>
                    <a:pt x="10324" y="2679"/>
                  </a:lnTo>
                  <a:cubicBezTo>
                    <a:pt x="10324" y="2666"/>
                    <a:pt x="10324" y="2654"/>
                    <a:pt x="10324" y="2641"/>
                  </a:cubicBezTo>
                  <a:cubicBezTo>
                    <a:pt x="10331" y="2622"/>
                    <a:pt x="10337" y="2613"/>
                    <a:pt x="10342" y="2613"/>
                  </a:cubicBezTo>
                  <a:cubicBezTo>
                    <a:pt x="10346" y="2613"/>
                    <a:pt x="10350" y="2622"/>
                    <a:pt x="10350" y="2641"/>
                  </a:cubicBezTo>
                  <a:cubicBezTo>
                    <a:pt x="10375" y="2641"/>
                    <a:pt x="10375" y="2591"/>
                    <a:pt x="10412" y="2591"/>
                  </a:cubicBezTo>
                  <a:close/>
                  <a:moveTo>
                    <a:pt x="10601" y="2604"/>
                  </a:moveTo>
                  <a:lnTo>
                    <a:pt x="10601" y="2616"/>
                  </a:lnTo>
                  <a:cubicBezTo>
                    <a:pt x="10601" y="2666"/>
                    <a:pt x="10626" y="2792"/>
                    <a:pt x="10576" y="2805"/>
                  </a:cubicBezTo>
                  <a:cubicBezTo>
                    <a:pt x="10576" y="2729"/>
                    <a:pt x="10538" y="2604"/>
                    <a:pt x="10601" y="2604"/>
                  </a:cubicBezTo>
                  <a:close/>
                  <a:moveTo>
                    <a:pt x="9142" y="2641"/>
                  </a:moveTo>
                  <a:lnTo>
                    <a:pt x="9155" y="2654"/>
                  </a:lnTo>
                  <a:cubicBezTo>
                    <a:pt x="9186" y="2654"/>
                    <a:pt x="9174" y="2698"/>
                    <a:pt x="9155" y="2698"/>
                  </a:cubicBezTo>
                  <a:cubicBezTo>
                    <a:pt x="9151" y="2698"/>
                    <a:pt x="9147" y="2696"/>
                    <a:pt x="9142" y="2692"/>
                  </a:cubicBezTo>
                  <a:cubicBezTo>
                    <a:pt x="9142" y="2716"/>
                    <a:pt x="9137" y="2724"/>
                    <a:pt x="9124" y="2724"/>
                  </a:cubicBezTo>
                  <a:cubicBezTo>
                    <a:pt x="9116" y="2724"/>
                    <a:pt x="9106" y="2721"/>
                    <a:pt x="9092" y="2717"/>
                  </a:cubicBezTo>
                  <a:cubicBezTo>
                    <a:pt x="9041" y="2732"/>
                    <a:pt x="9015" y="2771"/>
                    <a:pt x="9008" y="2806"/>
                  </a:cubicBezTo>
                  <a:lnTo>
                    <a:pt x="9008" y="2806"/>
                  </a:lnTo>
                  <a:cubicBezTo>
                    <a:pt x="8996" y="2745"/>
                    <a:pt x="9053" y="2690"/>
                    <a:pt x="9123" y="2690"/>
                  </a:cubicBezTo>
                  <a:cubicBezTo>
                    <a:pt x="9129" y="2690"/>
                    <a:pt x="9136" y="2691"/>
                    <a:pt x="9142" y="2692"/>
                  </a:cubicBezTo>
                  <a:cubicBezTo>
                    <a:pt x="9117" y="2666"/>
                    <a:pt x="9130" y="2654"/>
                    <a:pt x="9142" y="2641"/>
                  </a:cubicBezTo>
                  <a:close/>
                  <a:moveTo>
                    <a:pt x="6271" y="2603"/>
                  </a:moveTo>
                  <a:cubicBezTo>
                    <a:pt x="6360" y="2603"/>
                    <a:pt x="6298" y="2817"/>
                    <a:pt x="6212" y="2817"/>
                  </a:cubicBezTo>
                  <a:lnTo>
                    <a:pt x="6250" y="2792"/>
                  </a:lnTo>
                  <a:cubicBezTo>
                    <a:pt x="6137" y="2792"/>
                    <a:pt x="6175" y="2616"/>
                    <a:pt x="6263" y="2604"/>
                  </a:cubicBezTo>
                  <a:cubicBezTo>
                    <a:pt x="6265" y="2603"/>
                    <a:pt x="6268" y="2603"/>
                    <a:pt x="6271" y="2603"/>
                  </a:cubicBezTo>
                  <a:close/>
                  <a:moveTo>
                    <a:pt x="9746" y="2553"/>
                  </a:moveTo>
                  <a:cubicBezTo>
                    <a:pt x="9746" y="2604"/>
                    <a:pt x="9771" y="2817"/>
                    <a:pt x="9721" y="2817"/>
                  </a:cubicBezTo>
                  <a:cubicBezTo>
                    <a:pt x="9671" y="2792"/>
                    <a:pt x="9658" y="2591"/>
                    <a:pt x="9708" y="2578"/>
                  </a:cubicBezTo>
                  <a:lnTo>
                    <a:pt x="9746" y="2553"/>
                  </a:lnTo>
                  <a:close/>
                  <a:moveTo>
                    <a:pt x="10500" y="2566"/>
                  </a:moveTo>
                  <a:lnTo>
                    <a:pt x="10500" y="2566"/>
                  </a:lnTo>
                  <a:cubicBezTo>
                    <a:pt x="10484" y="2599"/>
                    <a:pt x="10484" y="2616"/>
                    <a:pt x="10500" y="2616"/>
                  </a:cubicBezTo>
                  <a:cubicBezTo>
                    <a:pt x="10509" y="2616"/>
                    <a:pt x="10521" y="2612"/>
                    <a:pt x="10538" y="2604"/>
                  </a:cubicBezTo>
                  <a:lnTo>
                    <a:pt x="10538" y="2616"/>
                  </a:lnTo>
                  <a:cubicBezTo>
                    <a:pt x="10548" y="2644"/>
                    <a:pt x="10543" y="2659"/>
                    <a:pt x="10524" y="2659"/>
                  </a:cubicBezTo>
                  <a:cubicBezTo>
                    <a:pt x="10518" y="2659"/>
                    <a:pt x="10510" y="2657"/>
                    <a:pt x="10500" y="2654"/>
                  </a:cubicBezTo>
                  <a:lnTo>
                    <a:pt x="10500" y="2654"/>
                  </a:lnTo>
                  <a:cubicBezTo>
                    <a:pt x="10500" y="2692"/>
                    <a:pt x="10513" y="2742"/>
                    <a:pt x="10513" y="2780"/>
                  </a:cubicBezTo>
                  <a:cubicBezTo>
                    <a:pt x="10513" y="2772"/>
                    <a:pt x="10514" y="2768"/>
                    <a:pt x="10515" y="2768"/>
                  </a:cubicBezTo>
                  <a:cubicBezTo>
                    <a:pt x="10521" y="2768"/>
                    <a:pt x="10536" y="2822"/>
                    <a:pt x="10527" y="2822"/>
                  </a:cubicBezTo>
                  <a:cubicBezTo>
                    <a:pt x="10525" y="2822"/>
                    <a:pt x="10520" y="2817"/>
                    <a:pt x="10513" y="2805"/>
                  </a:cubicBezTo>
                  <a:cubicBezTo>
                    <a:pt x="10488" y="2805"/>
                    <a:pt x="10463" y="2792"/>
                    <a:pt x="10475" y="2755"/>
                  </a:cubicBezTo>
                  <a:lnTo>
                    <a:pt x="10475" y="2654"/>
                  </a:lnTo>
                  <a:lnTo>
                    <a:pt x="10450" y="2654"/>
                  </a:lnTo>
                  <a:cubicBezTo>
                    <a:pt x="10450" y="2616"/>
                    <a:pt x="10463" y="2591"/>
                    <a:pt x="10500" y="2566"/>
                  </a:cubicBezTo>
                  <a:close/>
                  <a:moveTo>
                    <a:pt x="6044" y="2828"/>
                  </a:moveTo>
                  <a:cubicBezTo>
                    <a:pt x="6041" y="2829"/>
                    <a:pt x="6039" y="2830"/>
                    <a:pt x="6036" y="2830"/>
                  </a:cubicBezTo>
                  <a:lnTo>
                    <a:pt x="6044" y="2828"/>
                  </a:lnTo>
                  <a:close/>
                  <a:moveTo>
                    <a:pt x="5433" y="2830"/>
                  </a:moveTo>
                  <a:lnTo>
                    <a:pt x="5410" y="2842"/>
                  </a:lnTo>
                  <a:lnTo>
                    <a:pt x="5410" y="2842"/>
                  </a:lnTo>
                  <a:cubicBezTo>
                    <a:pt x="5411" y="2842"/>
                    <a:pt x="5412" y="2842"/>
                    <a:pt x="5414" y="2842"/>
                  </a:cubicBezTo>
                  <a:cubicBezTo>
                    <a:pt x="5419" y="2842"/>
                    <a:pt x="5424" y="2842"/>
                    <a:pt x="5430" y="2842"/>
                  </a:cubicBezTo>
                  <a:lnTo>
                    <a:pt x="5430" y="2842"/>
                  </a:lnTo>
                  <a:cubicBezTo>
                    <a:pt x="5430" y="2838"/>
                    <a:pt x="5431" y="2834"/>
                    <a:pt x="5433" y="2830"/>
                  </a:cubicBezTo>
                  <a:close/>
                  <a:moveTo>
                    <a:pt x="9845" y="2659"/>
                  </a:moveTo>
                  <a:cubicBezTo>
                    <a:pt x="9879" y="2659"/>
                    <a:pt x="9909" y="2685"/>
                    <a:pt x="9909" y="2742"/>
                  </a:cubicBezTo>
                  <a:lnTo>
                    <a:pt x="9922" y="2755"/>
                  </a:lnTo>
                  <a:cubicBezTo>
                    <a:pt x="9922" y="2816"/>
                    <a:pt x="9875" y="2851"/>
                    <a:pt x="9831" y="2851"/>
                  </a:cubicBezTo>
                  <a:cubicBezTo>
                    <a:pt x="9793" y="2851"/>
                    <a:pt x="9759" y="2825"/>
                    <a:pt x="9759" y="2767"/>
                  </a:cubicBezTo>
                  <a:cubicBezTo>
                    <a:pt x="9759" y="2698"/>
                    <a:pt x="9804" y="2659"/>
                    <a:pt x="9845" y="2659"/>
                  </a:cubicBezTo>
                  <a:close/>
                  <a:moveTo>
                    <a:pt x="3773" y="2642"/>
                  </a:moveTo>
                  <a:cubicBezTo>
                    <a:pt x="3825" y="2642"/>
                    <a:pt x="3863" y="2794"/>
                    <a:pt x="3798" y="2805"/>
                  </a:cubicBezTo>
                  <a:lnTo>
                    <a:pt x="3786" y="2805"/>
                  </a:lnTo>
                  <a:cubicBezTo>
                    <a:pt x="3786" y="2772"/>
                    <a:pt x="3813" y="2656"/>
                    <a:pt x="3773" y="2656"/>
                  </a:cubicBezTo>
                  <a:cubicBezTo>
                    <a:pt x="3767" y="2656"/>
                    <a:pt x="3758" y="2659"/>
                    <a:pt x="3748" y="2666"/>
                  </a:cubicBezTo>
                  <a:cubicBezTo>
                    <a:pt x="3672" y="2717"/>
                    <a:pt x="3760" y="2805"/>
                    <a:pt x="3685" y="2830"/>
                  </a:cubicBezTo>
                  <a:cubicBezTo>
                    <a:pt x="3685" y="2798"/>
                    <a:pt x="3713" y="2681"/>
                    <a:pt x="3673" y="2681"/>
                  </a:cubicBezTo>
                  <a:cubicBezTo>
                    <a:pt x="3666" y="2681"/>
                    <a:pt x="3658" y="2685"/>
                    <a:pt x="3647" y="2692"/>
                  </a:cubicBezTo>
                  <a:cubicBezTo>
                    <a:pt x="3572" y="2742"/>
                    <a:pt x="3660" y="2830"/>
                    <a:pt x="3584" y="2855"/>
                  </a:cubicBezTo>
                  <a:cubicBezTo>
                    <a:pt x="3584" y="2792"/>
                    <a:pt x="3597" y="2742"/>
                    <a:pt x="3609" y="2692"/>
                  </a:cubicBezTo>
                  <a:cubicBezTo>
                    <a:pt x="3609" y="2678"/>
                    <a:pt x="3617" y="2668"/>
                    <a:pt x="3624" y="2668"/>
                  </a:cubicBezTo>
                  <a:cubicBezTo>
                    <a:pt x="3629" y="2668"/>
                    <a:pt x="3635" y="2675"/>
                    <a:pt x="3635" y="2692"/>
                  </a:cubicBezTo>
                  <a:cubicBezTo>
                    <a:pt x="3635" y="2692"/>
                    <a:pt x="3685" y="2654"/>
                    <a:pt x="3697" y="2654"/>
                  </a:cubicBezTo>
                  <a:cubicBezTo>
                    <a:pt x="3706" y="2651"/>
                    <a:pt x="3711" y="2649"/>
                    <a:pt x="3715" y="2649"/>
                  </a:cubicBezTo>
                  <a:cubicBezTo>
                    <a:pt x="3732" y="2649"/>
                    <a:pt x="3710" y="2677"/>
                    <a:pt x="3716" y="2677"/>
                  </a:cubicBezTo>
                  <a:cubicBezTo>
                    <a:pt x="3719" y="2677"/>
                    <a:pt x="3727" y="2671"/>
                    <a:pt x="3748" y="2654"/>
                  </a:cubicBezTo>
                  <a:cubicBezTo>
                    <a:pt x="3756" y="2645"/>
                    <a:pt x="3765" y="2642"/>
                    <a:pt x="3773" y="2642"/>
                  </a:cubicBezTo>
                  <a:close/>
                  <a:moveTo>
                    <a:pt x="9548" y="2845"/>
                  </a:moveTo>
                  <a:cubicBezTo>
                    <a:pt x="9547" y="2847"/>
                    <a:pt x="9546" y="2850"/>
                    <a:pt x="9545" y="2855"/>
                  </a:cubicBezTo>
                  <a:cubicBezTo>
                    <a:pt x="9546" y="2852"/>
                    <a:pt x="9547" y="2849"/>
                    <a:pt x="9548" y="2845"/>
                  </a:cubicBezTo>
                  <a:close/>
                  <a:moveTo>
                    <a:pt x="8523" y="2766"/>
                  </a:moveTo>
                  <a:cubicBezTo>
                    <a:pt x="8534" y="2766"/>
                    <a:pt x="8547" y="2770"/>
                    <a:pt x="8564" y="2780"/>
                  </a:cubicBezTo>
                  <a:cubicBezTo>
                    <a:pt x="8564" y="2805"/>
                    <a:pt x="8501" y="2805"/>
                    <a:pt x="8501" y="2805"/>
                  </a:cubicBezTo>
                  <a:cubicBezTo>
                    <a:pt x="8501" y="2817"/>
                    <a:pt x="8526" y="2843"/>
                    <a:pt x="8526" y="2855"/>
                  </a:cubicBezTo>
                  <a:cubicBezTo>
                    <a:pt x="8528" y="2860"/>
                    <a:pt x="8530" y="2864"/>
                    <a:pt x="8533" y="2868"/>
                  </a:cubicBezTo>
                  <a:lnTo>
                    <a:pt x="8501" y="2868"/>
                  </a:lnTo>
                  <a:cubicBezTo>
                    <a:pt x="8491" y="2837"/>
                    <a:pt x="8481" y="2766"/>
                    <a:pt x="8523" y="2766"/>
                  </a:cubicBezTo>
                  <a:close/>
                  <a:moveTo>
                    <a:pt x="9435" y="2853"/>
                  </a:moveTo>
                  <a:cubicBezTo>
                    <a:pt x="9429" y="2862"/>
                    <a:pt x="9419" y="2868"/>
                    <a:pt x="9406" y="2868"/>
                  </a:cubicBezTo>
                  <a:lnTo>
                    <a:pt x="9435" y="2853"/>
                  </a:lnTo>
                  <a:close/>
                  <a:moveTo>
                    <a:pt x="5848" y="2641"/>
                  </a:moveTo>
                  <a:cubicBezTo>
                    <a:pt x="5848" y="2682"/>
                    <a:pt x="5856" y="2692"/>
                    <a:pt x="5865" y="2692"/>
                  </a:cubicBezTo>
                  <a:cubicBezTo>
                    <a:pt x="5874" y="2692"/>
                    <a:pt x="5883" y="2682"/>
                    <a:pt x="5886" y="2682"/>
                  </a:cubicBezTo>
                  <a:lnTo>
                    <a:pt x="5886" y="2682"/>
                  </a:lnTo>
                  <a:cubicBezTo>
                    <a:pt x="5888" y="2682"/>
                    <a:pt x="5888" y="2684"/>
                    <a:pt x="5886" y="2692"/>
                  </a:cubicBezTo>
                  <a:lnTo>
                    <a:pt x="5886" y="2704"/>
                  </a:lnTo>
                  <a:cubicBezTo>
                    <a:pt x="5886" y="2729"/>
                    <a:pt x="5848" y="2717"/>
                    <a:pt x="5835" y="2742"/>
                  </a:cubicBezTo>
                  <a:cubicBezTo>
                    <a:pt x="5835" y="2775"/>
                    <a:pt x="5826" y="2847"/>
                    <a:pt x="5857" y="2847"/>
                  </a:cubicBezTo>
                  <a:cubicBezTo>
                    <a:pt x="5862" y="2847"/>
                    <a:pt x="5867" y="2846"/>
                    <a:pt x="5873" y="2843"/>
                  </a:cubicBezTo>
                  <a:lnTo>
                    <a:pt x="5873" y="2843"/>
                  </a:lnTo>
                  <a:cubicBezTo>
                    <a:pt x="5873" y="2864"/>
                    <a:pt x="5864" y="2872"/>
                    <a:pt x="5853" y="2872"/>
                  </a:cubicBezTo>
                  <a:cubicBezTo>
                    <a:pt x="5837" y="2872"/>
                    <a:pt x="5817" y="2857"/>
                    <a:pt x="5810" y="2843"/>
                  </a:cubicBezTo>
                  <a:cubicBezTo>
                    <a:pt x="5798" y="2819"/>
                    <a:pt x="5842" y="2728"/>
                    <a:pt x="5795" y="2728"/>
                  </a:cubicBezTo>
                  <a:cubicBezTo>
                    <a:pt x="5792" y="2728"/>
                    <a:pt x="5789" y="2729"/>
                    <a:pt x="5785" y="2729"/>
                  </a:cubicBezTo>
                  <a:cubicBezTo>
                    <a:pt x="5785" y="2666"/>
                    <a:pt x="5810" y="2729"/>
                    <a:pt x="5823" y="2654"/>
                  </a:cubicBezTo>
                  <a:lnTo>
                    <a:pt x="5848" y="2641"/>
                  </a:lnTo>
                  <a:close/>
                  <a:moveTo>
                    <a:pt x="5698" y="2714"/>
                  </a:moveTo>
                  <a:cubicBezTo>
                    <a:pt x="5725" y="2714"/>
                    <a:pt x="5753" y="2723"/>
                    <a:pt x="5760" y="2742"/>
                  </a:cubicBezTo>
                  <a:lnTo>
                    <a:pt x="5747" y="2729"/>
                  </a:lnTo>
                  <a:lnTo>
                    <a:pt x="5747" y="2729"/>
                  </a:lnTo>
                  <a:cubicBezTo>
                    <a:pt x="5768" y="2761"/>
                    <a:pt x="5737" y="2870"/>
                    <a:pt x="5726" y="2870"/>
                  </a:cubicBezTo>
                  <a:cubicBezTo>
                    <a:pt x="5723" y="2870"/>
                    <a:pt x="5722" y="2866"/>
                    <a:pt x="5722" y="2855"/>
                  </a:cubicBezTo>
                  <a:cubicBezTo>
                    <a:pt x="5702" y="2855"/>
                    <a:pt x="5658" y="2873"/>
                    <a:pt x="5631" y="2873"/>
                  </a:cubicBezTo>
                  <a:cubicBezTo>
                    <a:pt x="5608" y="2873"/>
                    <a:pt x="5598" y="2858"/>
                    <a:pt x="5634" y="2805"/>
                  </a:cubicBezTo>
                  <a:cubicBezTo>
                    <a:pt x="5647" y="2792"/>
                    <a:pt x="5722" y="2767"/>
                    <a:pt x="5722" y="2767"/>
                  </a:cubicBezTo>
                  <a:cubicBezTo>
                    <a:pt x="5729" y="2739"/>
                    <a:pt x="5709" y="2731"/>
                    <a:pt x="5688" y="2731"/>
                  </a:cubicBezTo>
                  <a:cubicBezTo>
                    <a:pt x="5670" y="2731"/>
                    <a:pt x="5652" y="2736"/>
                    <a:pt x="5647" y="2742"/>
                  </a:cubicBezTo>
                  <a:cubicBezTo>
                    <a:pt x="5647" y="2723"/>
                    <a:pt x="5672" y="2714"/>
                    <a:pt x="5698" y="2714"/>
                  </a:cubicBezTo>
                  <a:close/>
                  <a:moveTo>
                    <a:pt x="4490" y="2830"/>
                  </a:moveTo>
                  <a:cubicBezTo>
                    <a:pt x="4511" y="2830"/>
                    <a:pt x="4497" y="2874"/>
                    <a:pt x="4477" y="2874"/>
                  </a:cubicBezTo>
                  <a:cubicBezTo>
                    <a:pt x="4473" y="2874"/>
                    <a:pt x="4469" y="2872"/>
                    <a:pt x="4465" y="2868"/>
                  </a:cubicBezTo>
                  <a:cubicBezTo>
                    <a:pt x="4461" y="2861"/>
                    <a:pt x="4457" y="2859"/>
                    <a:pt x="4453" y="2859"/>
                  </a:cubicBezTo>
                  <a:cubicBezTo>
                    <a:pt x="4452" y="2859"/>
                    <a:pt x="4452" y="2859"/>
                    <a:pt x="4451" y="2859"/>
                  </a:cubicBezTo>
                  <a:lnTo>
                    <a:pt x="4451" y="2859"/>
                  </a:lnTo>
                  <a:lnTo>
                    <a:pt x="4490" y="2830"/>
                  </a:lnTo>
                  <a:close/>
                  <a:moveTo>
                    <a:pt x="3504" y="2691"/>
                  </a:moveTo>
                  <a:cubicBezTo>
                    <a:pt x="3525" y="2691"/>
                    <a:pt x="3548" y="2700"/>
                    <a:pt x="3559" y="2717"/>
                  </a:cubicBezTo>
                  <a:cubicBezTo>
                    <a:pt x="3580" y="2748"/>
                    <a:pt x="3549" y="2858"/>
                    <a:pt x="3538" y="2858"/>
                  </a:cubicBezTo>
                  <a:cubicBezTo>
                    <a:pt x="3535" y="2858"/>
                    <a:pt x="3534" y="2853"/>
                    <a:pt x="3534" y="2843"/>
                  </a:cubicBezTo>
                  <a:cubicBezTo>
                    <a:pt x="3507" y="2843"/>
                    <a:pt x="3487" y="2875"/>
                    <a:pt x="3463" y="2875"/>
                  </a:cubicBezTo>
                  <a:cubicBezTo>
                    <a:pt x="3454" y="2875"/>
                    <a:pt x="3444" y="2869"/>
                    <a:pt x="3433" y="2855"/>
                  </a:cubicBezTo>
                  <a:cubicBezTo>
                    <a:pt x="3408" y="2792"/>
                    <a:pt x="3496" y="2755"/>
                    <a:pt x="3534" y="2755"/>
                  </a:cubicBezTo>
                  <a:cubicBezTo>
                    <a:pt x="3541" y="2721"/>
                    <a:pt x="3529" y="2709"/>
                    <a:pt x="3512" y="2709"/>
                  </a:cubicBezTo>
                  <a:cubicBezTo>
                    <a:pt x="3496" y="2709"/>
                    <a:pt x="3476" y="2718"/>
                    <a:pt x="3459" y="2729"/>
                  </a:cubicBezTo>
                  <a:lnTo>
                    <a:pt x="3459" y="2742"/>
                  </a:lnTo>
                  <a:cubicBezTo>
                    <a:pt x="3451" y="2706"/>
                    <a:pt x="3476" y="2691"/>
                    <a:pt x="3504" y="2691"/>
                  </a:cubicBezTo>
                  <a:close/>
                  <a:moveTo>
                    <a:pt x="9130" y="2843"/>
                  </a:moveTo>
                  <a:lnTo>
                    <a:pt x="9130" y="2843"/>
                  </a:lnTo>
                  <a:cubicBezTo>
                    <a:pt x="9135" y="2869"/>
                    <a:pt x="9118" y="2880"/>
                    <a:pt x="9096" y="2880"/>
                  </a:cubicBezTo>
                  <a:cubicBezTo>
                    <a:pt x="9089" y="2880"/>
                    <a:pt x="9081" y="2879"/>
                    <a:pt x="9074" y="2877"/>
                  </a:cubicBezTo>
                  <a:lnTo>
                    <a:pt x="9074" y="2877"/>
                  </a:lnTo>
                  <a:cubicBezTo>
                    <a:pt x="9080" y="2875"/>
                    <a:pt x="9086" y="2872"/>
                    <a:pt x="9092" y="2868"/>
                  </a:cubicBezTo>
                  <a:lnTo>
                    <a:pt x="9130" y="2843"/>
                  </a:lnTo>
                  <a:close/>
                  <a:moveTo>
                    <a:pt x="3408" y="2704"/>
                  </a:moveTo>
                  <a:cubicBezTo>
                    <a:pt x="3408" y="2755"/>
                    <a:pt x="3408" y="2880"/>
                    <a:pt x="3358" y="2893"/>
                  </a:cubicBezTo>
                  <a:cubicBezTo>
                    <a:pt x="3371" y="2830"/>
                    <a:pt x="3358" y="2717"/>
                    <a:pt x="3408" y="2704"/>
                  </a:cubicBezTo>
                  <a:close/>
                  <a:moveTo>
                    <a:pt x="9532" y="2641"/>
                  </a:moveTo>
                  <a:cubicBezTo>
                    <a:pt x="9515" y="2675"/>
                    <a:pt x="9515" y="2686"/>
                    <a:pt x="9532" y="2686"/>
                  </a:cubicBezTo>
                  <a:cubicBezTo>
                    <a:pt x="9541" y="2686"/>
                    <a:pt x="9553" y="2683"/>
                    <a:pt x="9570" y="2679"/>
                  </a:cubicBezTo>
                  <a:lnTo>
                    <a:pt x="9583" y="2692"/>
                  </a:lnTo>
                  <a:cubicBezTo>
                    <a:pt x="9583" y="2729"/>
                    <a:pt x="9570" y="2729"/>
                    <a:pt x="9532" y="2729"/>
                  </a:cubicBezTo>
                  <a:cubicBezTo>
                    <a:pt x="9532" y="2752"/>
                    <a:pt x="9552" y="2813"/>
                    <a:pt x="9548" y="2845"/>
                  </a:cubicBezTo>
                  <a:lnTo>
                    <a:pt x="9548" y="2845"/>
                  </a:lnTo>
                  <a:cubicBezTo>
                    <a:pt x="9549" y="2841"/>
                    <a:pt x="9551" y="2839"/>
                    <a:pt x="9552" y="2839"/>
                  </a:cubicBezTo>
                  <a:cubicBezTo>
                    <a:pt x="9562" y="2839"/>
                    <a:pt x="9571" y="2896"/>
                    <a:pt x="9559" y="2896"/>
                  </a:cubicBezTo>
                  <a:cubicBezTo>
                    <a:pt x="9556" y="2896"/>
                    <a:pt x="9552" y="2892"/>
                    <a:pt x="9545" y="2880"/>
                  </a:cubicBezTo>
                  <a:cubicBezTo>
                    <a:pt x="9520" y="2880"/>
                    <a:pt x="9494" y="2868"/>
                    <a:pt x="9507" y="2830"/>
                  </a:cubicBezTo>
                  <a:cubicBezTo>
                    <a:pt x="9507" y="2792"/>
                    <a:pt x="9507" y="2755"/>
                    <a:pt x="9507" y="2729"/>
                  </a:cubicBezTo>
                  <a:lnTo>
                    <a:pt x="9482" y="2729"/>
                  </a:lnTo>
                  <a:cubicBezTo>
                    <a:pt x="9482" y="2692"/>
                    <a:pt x="9507" y="2666"/>
                    <a:pt x="9532" y="2641"/>
                  </a:cubicBezTo>
                  <a:close/>
                  <a:moveTo>
                    <a:pt x="8545" y="2877"/>
                  </a:moveTo>
                  <a:cubicBezTo>
                    <a:pt x="8558" y="2883"/>
                    <a:pt x="8570" y="2886"/>
                    <a:pt x="8571" y="2902"/>
                  </a:cubicBezTo>
                  <a:lnTo>
                    <a:pt x="8571" y="2902"/>
                  </a:lnTo>
                  <a:cubicBezTo>
                    <a:pt x="8564" y="2892"/>
                    <a:pt x="8553" y="2883"/>
                    <a:pt x="8545" y="2877"/>
                  </a:cubicBezTo>
                  <a:close/>
                  <a:moveTo>
                    <a:pt x="9168" y="2717"/>
                  </a:moveTo>
                  <a:lnTo>
                    <a:pt x="9168" y="2729"/>
                  </a:lnTo>
                  <a:cubicBezTo>
                    <a:pt x="9168" y="2780"/>
                    <a:pt x="9193" y="2905"/>
                    <a:pt x="9142" y="2905"/>
                  </a:cubicBezTo>
                  <a:cubicBezTo>
                    <a:pt x="9130" y="2843"/>
                    <a:pt x="9105" y="2717"/>
                    <a:pt x="9168" y="2717"/>
                  </a:cubicBezTo>
                  <a:close/>
                  <a:moveTo>
                    <a:pt x="8451" y="2742"/>
                  </a:moveTo>
                  <a:cubicBezTo>
                    <a:pt x="8451" y="2792"/>
                    <a:pt x="8426" y="2767"/>
                    <a:pt x="8413" y="2805"/>
                  </a:cubicBezTo>
                  <a:cubicBezTo>
                    <a:pt x="8390" y="2836"/>
                    <a:pt x="8376" y="2872"/>
                    <a:pt x="8369" y="2910"/>
                  </a:cubicBezTo>
                  <a:lnTo>
                    <a:pt x="8369" y="2910"/>
                  </a:lnTo>
                  <a:cubicBezTo>
                    <a:pt x="8363" y="2871"/>
                    <a:pt x="8366" y="2831"/>
                    <a:pt x="8375" y="2792"/>
                  </a:cubicBezTo>
                  <a:cubicBezTo>
                    <a:pt x="8382" y="2773"/>
                    <a:pt x="8388" y="2764"/>
                    <a:pt x="8393" y="2764"/>
                  </a:cubicBezTo>
                  <a:cubicBezTo>
                    <a:pt x="8397" y="2764"/>
                    <a:pt x="8400" y="2773"/>
                    <a:pt x="8400" y="2792"/>
                  </a:cubicBezTo>
                  <a:cubicBezTo>
                    <a:pt x="8413" y="2792"/>
                    <a:pt x="8413" y="2742"/>
                    <a:pt x="8451" y="2742"/>
                  </a:cubicBezTo>
                  <a:close/>
                  <a:moveTo>
                    <a:pt x="5610" y="2727"/>
                  </a:moveTo>
                  <a:cubicBezTo>
                    <a:pt x="5614" y="2727"/>
                    <a:pt x="5617" y="2728"/>
                    <a:pt x="5621" y="2729"/>
                  </a:cubicBezTo>
                  <a:cubicBezTo>
                    <a:pt x="5621" y="2780"/>
                    <a:pt x="5584" y="2755"/>
                    <a:pt x="5571" y="2805"/>
                  </a:cubicBezTo>
                  <a:cubicBezTo>
                    <a:pt x="5546" y="2855"/>
                    <a:pt x="5584" y="2905"/>
                    <a:pt x="5533" y="2918"/>
                  </a:cubicBezTo>
                  <a:cubicBezTo>
                    <a:pt x="5533" y="2882"/>
                    <a:pt x="5540" y="2840"/>
                    <a:pt x="5543" y="2797"/>
                  </a:cubicBezTo>
                  <a:lnTo>
                    <a:pt x="5543" y="2797"/>
                  </a:lnTo>
                  <a:cubicBezTo>
                    <a:pt x="5518" y="2837"/>
                    <a:pt x="5482" y="2843"/>
                    <a:pt x="5450" y="2843"/>
                  </a:cubicBezTo>
                  <a:cubicBezTo>
                    <a:pt x="5443" y="2843"/>
                    <a:pt x="5436" y="2842"/>
                    <a:pt x="5430" y="2842"/>
                  </a:cubicBezTo>
                  <a:lnTo>
                    <a:pt x="5430" y="2842"/>
                  </a:lnTo>
                  <a:cubicBezTo>
                    <a:pt x="5423" y="2875"/>
                    <a:pt x="5443" y="2887"/>
                    <a:pt x="5467" y="2887"/>
                  </a:cubicBezTo>
                  <a:cubicBezTo>
                    <a:pt x="5487" y="2887"/>
                    <a:pt x="5510" y="2879"/>
                    <a:pt x="5521" y="2868"/>
                  </a:cubicBezTo>
                  <a:lnTo>
                    <a:pt x="5521" y="2868"/>
                  </a:lnTo>
                  <a:cubicBezTo>
                    <a:pt x="5527" y="2896"/>
                    <a:pt x="5501" y="2912"/>
                    <a:pt x="5472" y="2912"/>
                  </a:cubicBezTo>
                  <a:cubicBezTo>
                    <a:pt x="5438" y="2912"/>
                    <a:pt x="5401" y="2890"/>
                    <a:pt x="5408" y="2843"/>
                  </a:cubicBezTo>
                  <a:lnTo>
                    <a:pt x="5408" y="2843"/>
                  </a:lnTo>
                  <a:lnTo>
                    <a:pt x="5410" y="2842"/>
                  </a:lnTo>
                  <a:lnTo>
                    <a:pt x="5410" y="2842"/>
                  </a:lnTo>
                  <a:cubicBezTo>
                    <a:pt x="5409" y="2842"/>
                    <a:pt x="5408" y="2842"/>
                    <a:pt x="5408" y="2842"/>
                  </a:cubicBezTo>
                  <a:lnTo>
                    <a:pt x="5408" y="2842"/>
                  </a:lnTo>
                  <a:cubicBezTo>
                    <a:pt x="5408" y="2779"/>
                    <a:pt x="5466" y="2732"/>
                    <a:pt x="5507" y="2732"/>
                  </a:cubicBezTo>
                  <a:cubicBezTo>
                    <a:pt x="5526" y="2732"/>
                    <a:pt x="5541" y="2742"/>
                    <a:pt x="5545" y="2765"/>
                  </a:cubicBezTo>
                  <a:lnTo>
                    <a:pt x="5545" y="2765"/>
                  </a:lnTo>
                  <a:cubicBezTo>
                    <a:pt x="5546" y="2757"/>
                    <a:pt x="5546" y="2750"/>
                    <a:pt x="5546" y="2742"/>
                  </a:cubicBezTo>
                  <a:cubicBezTo>
                    <a:pt x="5553" y="2739"/>
                    <a:pt x="5559" y="2737"/>
                    <a:pt x="5563" y="2737"/>
                  </a:cubicBezTo>
                  <a:cubicBezTo>
                    <a:pt x="5576" y="2737"/>
                    <a:pt x="5580" y="2749"/>
                    <a:pt x="5571" y="2767"/>
                  </a:cubicBezTo>
                  <a:cubicBezTo>
                    <a:pt x="5582" y="2767"/>
                    <a:pt x="5584" y="2727"/>
                    <a:pt x="5610" y="2727"/>
                  </a:cubicBezTo>
                  <a:close/>
                  <a:moveTo>
                    <a:pt x="3345" y="2641"/>
                  </a:moveTo>
                  <a:lnTo>
                    <a:pt x="3345" y="2641"/>
                  </a:lnTo>
                  <a:cubicBezTo>
                    <a:pt x="3333" y="2704"/>
                    <a:pt x="3333" y="2767"/>
                    <a:pt x="3320" y="2830"/>
                  </a:cubicBezTo>
                  <a:cubicBezTo>
                    <a:pt x="3320" y="2848"/>
                    <a:pt x="3300" y="2908"/>
                    <a:pt x="3294" y="2908"/>
                  </a:cubicBezTo>
                  <a:cubicBezTo>
                    <a:pt x="3292" y="2908"/>
                    <a:pt x="3292" y="2900"/>
                    <a:pt x="3295" y="2880"/>
                  </a:cubicBezTo>
                  <a:cubicBezTo>
                    <a:pt x="3270" y="2880"/>
                    <a:pt x="3270" y="2918"/>
                    <a:pt x="3232" y="2918"/>
                  </a:cubicBezTo>
                  <a:cubicBezTo>
                    <a:pt x="3226" y="2920"/>
                    <a:pt x="3220" y="2921"/>
                    <a:pt x="3216" y="2921"/>
                  </a:cubicBezTo>
                  <a:cubicBezTo>
                    <a:pt x="3161" y="2921"/>
                    <a:pt x="3184" y="2803"/>
                    <a:pt x="3207" y="2780"/>
                  </a:cubicBezTo>
                  <a:cubicBezTo>
                    <a:pt x="3230" y="2751"/>
                    <a:pt x="3245" y="2743"/>
                    <a:pt x="3257" y="2743"/>
                  </a:cubicBezTo>
                  <a:cubicBezTo>
                    <a:pt x="3271" y="2743"/>
                    <a:pt x="3281" y="2755"/>
                    <a:pt x="3295" y="2755"/>
                  </a:cubicBezTo>
                  <a:cubicBezTo>
                    <a:pt x="3295" y="2704"/>
                    <a:pt x="3295" y="2654"/>
                    <a:pt x="3345" y="2641"/>
                  </a:cubicBezTo>
                  <a:close/>
                  <a:moveTo>
                    <a:pt x="8900" y="2741"/>
                  </a:moveTo>
                  <a:cubicBezTo>
                    <a:pt x="8910" y="2741"/>
                    <a:pt x="8924" y="2745"/>
                    <a:pt x="8941" y="2755"/>
                  </a:cubicBezTo>
                  <a:cubicBezTo>
                    <a:pt x="8929" y="2780"/>
                    <a:pt x="8878" y="2767"/>
                    <a:pt x="8878" y="2780"/>
                  </a:cubicBezTo>
                  <a:cubicBezTo>
                    <a:pt x="8878" y="2792"/>
                    <a:pt x="8903" y="2817"/>
                    <a:pt x="8903" y="2830"/>
                  </a:cubicBezTo>
                  <a:cubicBezTo>
                    <a:pt x="8916" y="2868"/>
                    <a:pt x="8966" y="2843"/>
                    <a:pt x="8941" y="2905"/>
                  </a:cubicBezTo>
                  <a:cubicBezTo>
                    <a:pt x="8923" y="2924"/>
                    <a:pt x="8891" y="2935"/>
                    <a:pt x="8865" y="2935"/>
                  </a:cubicBezTo>
                  <a:cubicBezTo>
                    <a:pt x="8856" y="2935"/>
                    <a:pt x="8847" y="2934"/>
                    <a:pt x="8841" y="2931"/>
                  </a:cubicBezTo>
                  <a:cubicBezTo>
                    <a:pt x="8841" y="2907"/>
                    <a:pt x="8846" y="2898"/>
                    <a:pt x="8856" y="2898"/>
                  </a:cubicBezTo>
                  <a:cubicBezTo>
                    <a:pt x="8862" y="2898"/>
                    <a:pt x="8869" y="2901"/>
                    <a:pt x="8878" y="2905"/>
                  </a:cubicBezTo>
                  <a:cubicBezTo>
                    <a:pt x="8966" y="2893"/>
                    <a:pt x="8866" y="2830"/>
                    <a:pt x="8866" y="2830"/>
                  </a:cubicBezTo>
                  <a:lnTo>
                    <a:pt x="8866" y="2843"/>
                  </a:lnTo>
                  <a:cubicBezTo>
                    <a:pt x="8856" y="2812"/>
                    <a:pt x="8854" y="2741"/>
                    <a:pt x="8900" y="2741"/>
                  </a:cubicBezTo>
                  <a:close/>
                  <a:moveTo>
                    <a:pt x="7654" y="2850"/>
                  </a:moveTo>
                  <a:cubicBezTo>
                    <a:pt x="7663" y="2850"/>
                    <a:pt x="7673" y="2852"/>
                    <a:pt x="7684" y="2855"/>
                  </a:cubicBezTo>
                  <a:cubicBezTo>
                    <a:pt x="7641" y="2920"/>
                    <a:pt x="7580" y="2901"/>
                    <a:pt x="7547" y="2942"/>
                  </a:cubicBezTo>
                  <a:lnTo>
                    <a:pt x="7547" y="2942"/>
                  </a:lnTo>
                  <a:cubicBezTo>
                    <a:pt x="7555" y="2900"/>
                    <a:pt x="7599" y="2850"/>
                    <a:pt x="7654" y="2850"/>
                  </a:cubicBezTo>
                  <a:close/>
                  <a:moveTo>
                    <a:pt x="8803" y="2755"/>
                  </a:moveTo>
                  <a:cubicBezTo>
                    <a:pt x="8803" y="2805"/>
                    <a:pt x="8803" y="2855"/>
                    <a:pt x="8803" y="2905"/>
                  </a:cubicBezTo>
                  <a:cubicBezTo>
                    <a:pt x="8796" y="2926"/>
                    <a:pt x="8789" y="2939"/>
                    <a:pt x="8783" y="2939"/>
                  </a:cubicBezTo>
                  <a:cubicBezTo>
                    <a:pt x="8777" y="2939"/>
                    <a:pt x="8771" y="2929"/>
                    <a:pt x="8765" y="2905"/>
                  </a:cubicBezTo>
                  <a:cubicBezTo>
                    <a:pt x="8744" y="2905"/>
                    <a:pt x="8732" y="2949"/>
                    <a:pt x="8707" y="2949"/>
                  </a:cubicBezTo>
                  <a:cubicBezTo>
                    <a:pt x="8702" y="2949"/>
                    <a:pt x="8696" y="2947"/>
                    <a:pt x="8690" y="2943"/>
                  </a:cubicBezTo>
                  <a:cubicBezTo>
                    <a:pt x="8639" y="2918"/>
                    <a:pt x="8665" y="2817"/>
                    <a:pt x="8665" y="2767"/>
                  </a:cubicBezTo>
                  <a:lnTo>
                    <a:pt x="8690" y="2767"/>
                  </a:lnTo>
                  <a:cubicBezTo>
                    <a:pt x="8679" y="2789"/>
                    <a:pt x="8668" y="2915"/>
                    <a:pt x="8715" y="2915"/>
                  </a:cubicBezTo>
                  <a:cubicBezTo>
                    <a:pt x="8722" y="2915"/>
                    <a:pt x="8730" y="2912"/>
                    <a:pt x="8740" y="2905"/>
                  </a:cubicBezTo>
                  <a:lnTo>
                    <a:pt x="8753" y="2905"/>
                  </a:lnTo>
                  <a:cubicBezTo>
                    <a:pt x="8803" y="2868"/>
                    <a:pt x="8715" y="2767"/>
                    <a:pt x="8803" y="2755"/>
                  </a:cubicBezTo>
                  <a:close/>
                  <a:moveTo>
                    <a:pt x="11255" y="2918"/>
                  </a:moveTo>
                  <a:cubicBezTo>
                    <a:pt x="11274" y="2918"/>
                    <a:pt x="11264" y="2935"/>
                    <a:pt x="11249" y="2951"/>
                  </a:cubicBezTo>
                  <a:lnTo>
                    <a:pt x="11249" y="2951"/>
                  </a:lnTo>
                  <a:cubicBezTo>
                    <a:pt x="11237" y="2941"/>
                    <a:pt x="11216" y="2918"/>
                    <a:pt x="11255" y="2918"/>
                  </a:cubicBezTo>
                  <a:close/>
                  <a:moveTo>
                    <a:pt x="7118" y="2943"/>
                  </a:moveTo>
                  <a:cubicBezTo>
                    <a:pt x="7127" y="2943"/>
                    <a:pt x="7135" y="2945"/>
                    <a:pt x="7143" y="2947"/>
                  </a:cubicBezTo>
                  <a:lnTo>
                    <a:pt x="7143" y="2947"/>
                  </a:lnTo>
                  <a:cubicBezTo>
                    <a:pt x="7133" y="2949"/>
                    <a:pt x="7124" y="2952"/>
                    <a:pt x="7118" y="2956"/>
                  </a:cubicBezTo>
                  <a:lnTo>
                    <a:pt x="7118" y="2943"/>
                  </a:lnTo>
                  <a:close/>
                  <a:moveTo>
                    <a:pt x="8481" y="2929"/>
                  </a:moveTo>
                  <a:cubicBezTo>
                    <a:pt x="8488" y="2929"/>
                    <a:pt x="8499" y="2934"/>
                    <a:pt x="8514" y="2943"/>
                  </a:cubicBezTo>
                  <a:cubicBezTo>
                    <a:pt x="8537" y="2941"/>
                    <a:pt x="8553" y="2937"/>
                    <a:pt x="8563" y="2933"/>
                  </a:cubicBezTo>
                  <a:lnTo>
                    <a:pt x="8563" y="2933"/>
                  </a:lnTo>
                  <a:cubicBezTo>
                    <a:pt x="8547" y="2955"/>
                    <a:pt x="8526" y="2963"/>
                    <a:pt x="8504" y="2963"/>
                  </a:cubicBezTo>
                  <a:cubicBezTo>
                    <a:pt x="8491" y="2963"/>
                    <a:pt x="8477" y="2960"/>
                    <a:pt x="8463" y="2956"/>
                  </a:cubicBezTo>
                  <a:cubicBezTo>
                    <a:pt x="8463" y="2940"/>
                    <a:pt x="8468" y="2929"/>
                    <a:pt x="8481" y="2929"/>
                  </a:cubicBezTo>
                  <a:close/>
                  <a:moveTo>
                    <a:pt x="11054" y="2931"/>
                  </a:moveTo>
                  <a:cubicBezTo>
                    <a:pt x="11081" y="2931"/>
                    <a:pt x="11068" y="2948"/>
                    <a:pt x="11051" y="2965"/>
                  </a:cubicBezTo>
                  <a:lnTo>
                    <a:pt x="11051" y="2965"/>
                  </a:lnTo>
                  <a:cubicBezTo>
                    <a:pt x="11043" y="2956"/>
                    <a:pt x="11023" y="2931"/>
                    <a:pt x="11054" y="2931"/>
                  </a:cubicBezTo>
                  <a:close/>
                  <a:moveTo>
                    <a:pt x="7220" y="2949"/>
                  </a:moveTo>
                  <a:cubicBezTo>
                    <a:pt x="7215" y="2954"/>
                    <a:pt x="7211" y="2960"/>
                    <a:pt x="7206" y="2968"/>
                  </a:cubicBezTo>
                  <a:lnTo>
                    <a:pt x="7256" y="2956"/>
                  </a:lnTo>
                  <a:cubicBezTo>
                    <a:pt x="7246" y="2956"/>
                    <a:pt x="7236" y="2956"/>
                    <a:pt x="7220" y="2949"/>
                  </a:cubicBezTo>
                  <a:close/>
                  <a:moveTo>
                    <a:pt x="9309" y="2713"/>
                  </a:moveTo>
                  <a:cubicBezTo>
                    <a:pt x="9353" y="2713"/>
                    <a:pt x="9395" y="2781"/>
                    <a:pt x="9369" y="2843"/>
                  </a:cubicBezTo>
                  <a:cubicBezTo>
                    <a:pt x="9357" y="2884"/>
                    <a:pt x="9343" y="2895"/>
                    <a:pt x="9325" y="2895"/>
                  </a:cubicBezTo>
                  <a:cubicBezTo>
                    <a:pt x="9306" y="2895"/>
                    <a:pt x="9282" y="2880"/>
                    <a:pt x="9256" y="2880"/>
                  </a:cubicBezTo>
                  <a:cubicBezTo>
                    <a:pt x="9256" y="2931"/>
                    <a:pt x="9268" y="2981"/>
                    <a:pt x="9218" y="2981"/>
                  </a:cubicBezTo>
                  <a:cubicBezTo>
                    <a:pt x="9218" y="2935"/>
                    <a:pt x="9207" y="2765"/>
                    <a:pt x="9234" y="2734"/>
                  </a:cubicBezTo>
                  <a:lnTo>
                    <a:pt x="9234" y="2734"/>
                  </a:lnTo>
                  <a:cubicBezTo>
                    <a:pt x="9233" y="2738"/>
                    <a:pt x="9236" y="2742"/>
                    <a:pt x="9243" y="2742"/>
                  </a:cubicBezTo>
                  <a:lnTo>
                    <a:pt x="9256" y="2755"/>
                  </a:lnTo>
                  <a:cubicBezTo>
                    <a:pt x="9270" y="2725"/>
                    <a:pt x="9290" y="2713"/>
                    <a:pt x="9309" y="2713"/>
                  </a:cubicBezTo>
                  <a:close/>
                  <a:moveTo>
                    <a:pt x="5216" y="2806"/>
                  </a:moveTo>
                  <a:cubicBezTo>
                    <a:pt x="5223" y="2806"/>
                    <a:pt x="5232" y="2809"/>
                    <a:pt x="5244" y="2817"/>
                  </a:cubicBezTo>
                  <a:cubicBezTo>
                    <a:pt x="5282" y="2855"/>
                    <a:pt x="5244" y="2968"/>
                    <a:pt x="5219" y="2981"/>
                  </a:cubicBezTo>
                  <a:cubicBezTo>
                    <a:pt x="5219" y="2956"/>
                    <a:pt x="5232" y="2855"/>
                    <a:pt x="5206" y="2843"/>
                  </a:cubicBezTo>
                  <a:lnTo>
                    <a:pt x="5169" y="2843"/>
                  </a:lnTo>
                  <a:cubicBezTo>
                    <a:pt x="5118" y="2868"/>
                    <a:pt x="5194" y="2981"/>
                    <a:pt x="5118" y="2993"/>
                  </a:cubicBezTo>
                  <a:cubicBezTo>
                    <a:pt x="5118" y="2961"/>
                    <a:pt x="5137" y="2845"/>
                    <a:pt x="5094" y="2845"/>
                  </a:cubicBezTo>
                  <a:cubicBezTo>
                    <a:pt x="5091" y="2845"/>
                    <a:pt x="5087" y="2846"/>
                    <a:pt x="5083" y="2847"/>
                  </a:cubicBezTo>
                  <a:lnTo>
                    <a:pt x="5083" y="2847"/>
                  </a:lnTo>
                  <a:lnTo>
                    <a:pt x="5099" y="2835"/>
                  </a:lnTo>
                  <a:lnTo>
                    <a:pt x="5099" y="2835"/>
                  </a:lnTo>
                  <a:cubicBezTo>
                    <a:pt x="5096" y="2843"/>
                    <a:pt x="5137" y="2843"/>
                    <a:pt x="5169" y="2843"/>
                  </a:cubicBezTo>
                  <a:cubicBezTo>
                    <a:pt x="5175" y="2836"/>
                    <a:pt x="5181" y="2833"/>
                    <a:pt x="5188" y="2833"/>
                  </a:cubicBezTo>
                  <a:cubicBezTo>
                    <a:pt x="5194" y="2833"/>
                    <a:pt x="5200" y="2836"/>
                    <a:pt x="5206" y="2843"/>
                  </a:cubicBezTo>
                  <a:cubicBezTo>
                    <a:pt x="5219" y="2843"/>
                    <a:pt x="5219" y="2830"/>
                    <a:pt x="5169" y="2817"/>
                  </a:cubicBezTo>
                  <a:cubicBezTo>
                    <a:pt x="5194" y="2817"/>
                    <a:pt x="5202" y="2806"/>
                    <a:pt x="5216" y="2806"/>
                  </a:cubicBezTo>
                  <a:close/>
                  <a:moveTo>
                    <a:pt x="8236" y="2802"/>
                  </a:moveTo>
                  <a:cubicBezTo>
                    <a:pt x="8249" y="2802"/>
                    <a:pt x="8262" y="2807"/>
                    <a:pt x="8275" y="2817"/>
                  </a:cubicBezTo>
                  <a:lnTo>
                    <a:pt x="8275" y="2830"/>
                  </a:lnTo>
                  <a:cubicBezTo>
                    <a:pt x="8375" y="2905"/>
                    <a:pt x="8224" y="2918"/>
                    <a:pt x="8187" y="2918"/>
                  </a:cubicBezTo>
                  <a:cubicBezTo>
                    <a:pt x="8187" y="2961"/>
                    <a:pt x="8210" y="2980"/>
                    <a:pt x="8241" y="2980"/>
                  </a:cubicBezTo>
                  <a:cubicBezTo>
                    <a:pt x="8255" y="2980"/>
                    <a:pt x="8271" y="2976"/>
                    <a:pt x="8287" y="2968"/>
                  </a:cubicBezTo>
                  <a:lnTo>
                    <a:pt x="8287" y="2968"/>
                  </a:lnTo>
                  <a:cubicBezTo>
                    <a:pt x="8293" y="2989"/>
                    <a:pt x="8270" y="3001"/>
                    <a:pt x="8242" y="3001"/>
                  </a:cubicBezTo>
                  <a:cubicBezTo>
                    <a:pt x="8203" y="3001"/>
                    <a:pt x="8154" y="2977"/>
                    <a:pt x="8162" y="2918"/>
                  </a:cubicBezTo>
                  <a:cubicBezTo>
                    <a:pt x="8152" y="2868"/>
                    <a:pt x="8189" y="2802"/>
                    <a:pt x="8236" y="2802"/>
                  </a:cubicBezTo>
                  <a:close/>
                  <a:moveTo>
                    <a:pt x="6217" y="3000"/>
                  </a:moveTo>
                  <a:cubicBezTo>
                    <a:pt x="6220" y="3000"/>
                    <a:pt x="6223" y="3002"/>
                    <a:pt x="6225" y="3006"/>
                  </a:cubicBezTo>
                  <a:lnTo>
                    <a:pt x="6196" y="3016"/>
                  </a:lnTo>
                  <a:lnTo>
                    <a:pt x="6196" y="3016"/>
                  </a:lnTo>
                  <a:cubicBezTo>
                    <a:pt x="6203" y="3007"/>
                    <a:pt x="6211" y="3000"/>
                    <a:pt x="6217" y="3000"/>
                  </a:cubicBezTo>
                  <a:close/>
                  <a:moveTo>
                    <a:pt x="7798" y="2878"/>
                  </a:moveTo>
                  <a:cubicBezTo>
                    <a:pt x="7797" y="2879"/>
                    <a:pt x="7797" y="2880"/>
                    <a:pt x="7797" y="2880"/>
                  </a:cubicBezTo>
                  <a:cubicBezTo>
                    <a:pt x="7797" y="2922"/>
                    <a:pt x="7797" y="2973"/>
                    <a:pt x="7797" y="3018"/>
                  </a:cubicBezTo>
                  <a:lnTo>
                    <a:pt x="7797" y="3018"/>
                  </a:lnTo>
                  <a:cubicBezTo>
                    <a:pt x="7831" y="3002"/>
                    <a:pt x="7860" y="2966"/>
                    <a:pt x="7860" y="2918"/>
                  </a:cubicBezTo>
                  <a:lnTo>
                    <a:pt x="7860" y="2918"/>
                  </a:lnTo>
                  <a:lnTo>
                    <a:pt x="7809" y="2943"/>
                  </a:lnTo>
                  <a:cubicBezTo>
                    <a:pt x="7809" y="2916"/>
                    <a:pt x="7805" y="2895"/>
                    <a:pt x="7798" y="2878"/>
                  </a:cubicBezTo>
                  <a:close/>
                  <a:moveTo>
                    <a:pt x="5049" y="2835"/>
                  </a:moveTo>
                  <a:cubicBezTo>
                    <a:pt x="5055" y="2835"/>
                    <a:pt x="5056" y="2843"/>
                    <a:pt x="5056" y="2865"/>
                  </a:cubicBezTo>
                  <a:lnTo>
                    <a:pt x="5056" y="2865"/>
                  </a:lnTo>
                  <a:cubicBezTo>
                    <a:pt x="5005" y="2917"/>
                    <a:pt x="5088" y="2995"/>
                    <a:pt x="5018" y="3019"/>
                  </a:cubicBezTo>
                  <a:cubicBezTo>
                    <a:pt x="5018" y="2956"/>
                    <a:pt x="5030" y="2893"/>
                    <a:pt x="5030" y="2843"/>
                  </a:cubicBezTo>
                  <a:cubicBezTo>
                    <a:pt x="5040" y="2838"/>
                    <a:pt x="5045" y="2835"/>
                    <a:pt x="5049" y="2835"/>
                  </a:cubicBezTo>
                  <a:close/>
                  <a:moveTo>
                    <a:pt x="11557" y="2993"/>
                  </a:moveTo>
                  <a:cubicBezTo>
                    <a:pt x="11566" y="3012"/>
                    <a:pt x="11568" y="3024"/>
                    <a:pt x="11559" y="3024"/>
                  </a:cubicBezTo>
                  <a:cubicBezTo>
                    <a:pt x="11556" y="3024"/>
                    <a:pt x="11551" y="3022"/>
                    <a:pt x="11544" y="3019"/>
                  </a:cubicBezTo>
                  <a:cubicBezTo>
                    <a:pt x="11536" y="3019"/>
                    <a:pt x="11529" y="3020"/>
                    <a:pt x="11524" y="3023"/>
                  </a:cubicBezTo>
                  <a:lnTo>
                    <a:pt x="11524" y="3023"/>
                  </a:lnTo>
                  <a:cubicBezTo>
                    <a:pt x="11534" y="3012"/>
                    <a:pt x="11539" y="2993"/>
                    <a:pt x="11557" y="2993"/>
                  </a:cubicBezTo>
                  <a:close/>
                  <a:moveTo>
                    <a:pt x="4916" y="2851"/>
                  </a:moveTo>
                  <a:cubicBezTo>
                    <a:pt x="4936" y="2851"/>
                    <a:pt x="4957" y="2857"/>
                    <a:pt x="4968" y="2868"/>
                  </a:cubicBezTo>
                  <a:cubicBezTo>
                    <a:pt x="4988" y="2898"/>
                    <a:pt x="4958" y="3013"/>
                    <a:pt x="4947" y="3013"/>
                  </a:cubicBezTo>
                  <a:cubicBezTo>
                    <a:pt x="4944" y="3013"/>
                    <a:pt x="4942" y="3007"/>
                    <a:pt x="4942" y="2993"/>
                  </a:cubicBezTo>
                  <a:cubicBezTo>
                    <a:pt x="4926" y="2993"/>
                    <a:pt x="4881" y="3033"/>
                    <a:pt x="4857" y="3033"/>
                  </a:cubicBezTo>
                  <a:cubicBezTo>
                    <a:pt x="4845" y="3033"/>
                    <a:pt x="4838" y="3023"/>
                    <a:pt x="4842" y="2993"/>
                  </a:cubicBezTo>
                  <a:cubicBezTo>
                    <a:pt x="4842" y="2943"/>
                    <a:pt x="4942" y="2931"/>
                    <a:pt x="4942" y="2918"/>
                  </a:cubicBezTo>
                  <a:cubicBezTo>
                    <a:pt x="4949" y="2884"/>
                    <a:pt x="4934" y="2872"/>
                    <a:pt x="4915" y="2872"/>
                  </a:cubicBezTo>
                  <a:cubicBezTo>
                    <a:pt x="4898" y="2872"/>
                    <a:pt x="4879" y="2881"/>
                    <a:pt x="4867" y="2893"/>
                  </a:cubicBezTo>
                  <a:cubicBezTo>
                    <a:pt x="4860" y="2863"/>
                    <a:pt x="4887" y="2851"/>
                    <a:pt x="4916" y="2851"/>
                  </a:cubicBezTo>
                  <a:close/>
                  <a:moveTo>
                    <a:pt x="7874" y="2841"/>
                  </a:moveTo>
                  <a:cubicBezTo>
                    <a:pt x="7877" y="2841"/>
                    <a:pt x="7881" y="2841"/>
                    <a:pt x="7885" y="2843"/>
                  </a:cubicBezTo>
                  <a:lnTo>
                    <a:pt x="7885" y="2868"/>
                  </a:lnTo>
                  <a:cubicBezTo>
                    <a:pt x="7884" y="2867"/>
                    <a:pt x="7882" y="2867"/>
                    <a:pt x="7881" y="2867"/>
                  </a:cubicBezTo>
                  <a:cubicBezTo>
                    <a:pt x="7851" y="2867"/>
                    <a:pt x="7908" y="3031"/>
                    <a:pt x="7847" y="3031"/>
                  </a:cubicBezTo>
                  <a:lnTo>
                    <a:pt x="7797" y="3044"/>
                  </a:lnTo>
                  <a:cubicBezTo>
                    <a:pt x="7797" y="3036"/>
                    <a:pt x="7797" y="3027"/>
                    <a:pt x="7797" y="3018"/>
                  </a:cubicBezTo>
                  <a:lnTo>
                    <a:pt x="7797" y="3018"/>
                  </a:lnTo>
                  <a:cubicBezTo>
                    <a:pt x="7785" y="3024"/>
                    <a:pt x="7772" y="3027"/>
                    <a:pt x="7760" y="3027"/>
                  </a:cubicBezTo>
                  <a:cubicBezTo>
                    <a:pt x="7726" y="3027"/>
                    <a:pt x="7696" y="3002"/>
                    <a:pt x="7696" y="2943"/>
                  </a:cubicBezTo>
                  <a:cubicBezTo>
                    <a:pt x="7702" y="2876"/>
                    <a:pt x="7730" y="2844"/>
                    <a:pt x="7756" y="2844"/>
                  </a:cubicBezTo>
                  <a:cubicBezTo>
                    <a:pt x="7772" y="2844"/>
                    <a:pt x="7787" y="2856"/>
                    <a:pt x="7798" y="2878"/>
                  </a:cubicBezTo>
                  <a:lnTo>
                    <a:pt x="7798" y="2878"/>
                  </a:lnTo>
                  <a:cubicBezTo>
                    <a:pt x="7804" y="2861"/>
                    <a:pt x="7813" y="2852"/>
                    <a:pt x="7820" y="2852"/>
                  </a:cubicBezTo>
                  <a:cubicBezTo>
                    <a:pt x="7828" y="2852"/>
                    <a:pt x="7835" y="2861"/>
                    <a:pt x="7835" y="2880"/>
                  </a:cubicBezTo>
                  <a:cubicBezTo>
                    <a:pt x="7846" y="2880"/>
                    <a:pt x="7847" y="2841"/>
                    <a:pt x="7874" y="2841"/>
                  </a:cubicBezTo>
                  <a:close/>
                  <a:moveTo>
                    <a:pt x="7583" y="2943"/>
                  </a:moveTo>
                  <a:cubicBezTo>
                    <a:pt x="7574" y="2990"/>
                    <a:pt x="7592" y="3016"/>
                    <a:pt x="7628" y="3016"/>
                  </a:cubicBezTo>
                  <a:cubicBezTo>
                    <a:pt x="7640" y="3016"/>
                    <a:pt x="7655" y="3012"/>
                    <a:pt x="7671" y="3006"/>
                  </a:cubicBezTo>
                  <a:lnTo>
                    <a:pt x="7671" y="3006"/>
                  </a:lnTo>
                  <a:cubicBezTo>
                    <a:pt x="7676" y="3031"/>
                    <a:pt x="7657" y="3044"/>
                    <a:pt x="7632" y="3044"/>
                  </a:cubicBezTo>
                  <a:cubicBezTo>
                    <a:pt x="7596" y="3044"/>
                    <a:pt x="7549" y="3018"/>
                    <a:pt x="7546" y="2962"/>
                  </a:cubicBezTo>
                  <a:lnTo>
                    <a:pt x="7546" y="2962"/>
                  </a:lnTo>
                  <a:lnTo>
                    <a:pt x="7583" y="2943"/>
                  </a:lnTo>
                  <a:close/>
                  <a:moveTo>
                    <a:pt x="4678" y="2868"/>
                  </a:moveTo>
                  <a:cubicBezTo>
                    <a:pt x="4656" y="2907"/>
                    <a:pt x="4646" y="2965"/>
                    <a:pt x="4638" y="3019"/>
                  </a:cubicBezTo>
                  <a:lnTo>
                    <a:pt x="4638" y="3019"/>
                  </a:lnTo>
                  <a:cubicBezTo>
                    <a:pt x="4609" y="3021"/>
                    <a:pt x="4566" y="3051"/>
                    <a:pt x="4540" y="3051"/>
                  </a:cubicBezTo>
                  <a:cubicBezTo>
                    <a:pt x="4520" y="3051"/>
                    <a:pt x="4511" y="3033"/>
                    <a:pt x="4527" y="2968"/>
                  </a:cubicBezTo>
                  <a:cubicBezTo>
                    <a:pt x="4542" y="2903"/>
                    <a:pt x="4565" y="2892"/>
                    <a:pt x="4591" y="2892"/>
                  </a:cubicBezTo>
                  <a:cubicBezTo>
                    <a:pt x="4604" y="2892"/>
                    <a:pt x="4619" y="2895"/>
                    <a:pt x="4633" y="2895"/>
                  </a:cubicBezTo>
                  <a:cubicBezTo>
                    <a:pt x="4640" y="2895"/>
                    <a:pt x="4647" y="2894"/>
                    <a:pt x="4653" y="2893"/>
                  </a:cubicBezTo>
                  <a:cubicBezTo>
                    <a:pt x="4641" y="2868"/>
                    <a:pt x="4653" y="2868"/>
                    <a:pt x="4678" y="2868"/>
                  </a:cubicBezTo>
                  <a:close/>
                  <a:moveTo>
                    <a:pt x="4427" y="2830"/>
                  </a:moveTo>
                  <a:lnTo>
                    <a:pt x="4427" y="2830"/>
                  </a:lnTo>
                  <a:cubicBezTo>
                    <a:pt x="4394" y="2888"/>
                    <a:pt x="4382" y="2995"/>
                    <a:pt x="4364" y="3065"/>
                  </a:cubicBezTo>
                  <a:lnTo>
                    <a:pt x="4364" y="3065"/>
                  </a:lnTo>
                  <a:cubicBezTo>
                    <a:pt x="4365" y="2991"/>
                    <a:pt x="4373" y="2841"/>
                    <a:pt x="4427" y="2830"/>
                  </a:cubicBezTo>
                  <a:close/>
                  <a:moveTo>
                    <a:pt x="4817" y="2868"/>
                  </a:moveTo>
                  <a:cubicBezTo>
                    <a:pt x="4817" y="2918"/>
                    <a:pt x="4817" y="2968"/>
                    <a:pt x="4804" y="3019"/>
                  </a:cubicBezTo>
                  <a:cubicBezTo>
                    <a:pt x="4797" y="3039"/>
                    <a:pt x="4791" y="3052"/>
                    <a:pt x="4786" y="3052"/>
                  </a:cubicBezTo>
                  <a:cubicBezTo>
                    <a:pt x="4782" y="3052"/>
                    <a:pt x="4779" y="3042"/>
                    <a:pt x="4779" y="3019"/>
                  </a:cubicBezTo>
                  <a:cubicBezTo>
                    <a:pt x="4749" y="3019"/>
                    <a:pt x="4735" y="3067"/>
                    <a:pt x="4711" y="3067"/>
                  </a:cubicBezTo>
                  <a:cubicBezTo>
                    <a:pt x="4705" y="3067"/>
                    <a:pt x="4698" y="3064"/>
                    <a:pt x="4691" y="3056"/>
                  </a:cubicBezTo>
                  <a:cubicBezTo>
                    <a:pt x="4641" y="3019"/>
                    <a:pt x="4666" y="2893"/>
                    <a:pt x="4716" y="2893"/>
                  </a:cubicBezTo>
                  <a:cubicBezTo>
                    <a:pt x="4716" y="2914"/>
                    <a:pt x="4688" y="3029"/>
                    <a:pt x="4736" y="3029"/>
                  </a:cubicBezTo>
                  <a:cubicBezTo>
                    <a:pt x="4744" y="3029"/>
                    <a:pt x="4754" y="3026"/>
                    <a:pt x="4766" y="3019"/>
                  </a:cubicBezTo>
                  <a:lnTo>
                    <a:pt x="4754" y="3019"/>
                  </a:lnTo>
                  <a:cubicBezTo>
                    <a:pt x="4817" y="2981"/>
                    <a:pt x="4741" y="2880"/>
                    <a:pt x="4817" y="2868"/>
                  </a:cubicBezTo>
                  <a:close/>
                  <a:moveTo>
                    <a:pt x="6225" y="3069"/>
                  </a:moveTo>
                  <a:lnTo>
                    <a:pt x="6220" y="3070"/>
                  </a:lnTo>
                  <a:lnTo>
                    <a:pt x="6220" y="3070"/>
                  </a:lnTo>
                  <a:cubicBezTo>
                    <a:pt x="6222" y="3070"/>
                    <a:pt x="6223" y="3069"/>
                    <a:pt x="6225" y="3069"/>
                  </a:cubicBezTo>
                  <a:close/>
                  <a:moveTo>
                    <a:pt x="4490" y="2905"/>
                  </a:moveTo>
                  <a:cubicBezTo>
                    <a:pt x="4490" y="2956"/>
                    <a:pt x="4502" y="3069"/>
                    <a:pt x="4452" y="3081"/>
                  </a:cubicBezTo>
                  <a:cubicBezTo>
                    <a:pt x="4414" y="3069"/>
                    <a:pt x="4389" y="2943"/>
                    <a:pt x="4452" y="2931"/>
                  </a:cubicBezTo>
                  <a:lnTo>
                    <a:pt x="4490" y="2905"/>
                  </a:lnTo>
                  <a:close/>
                  <a:moveTo>
                    <a:pt x="7993" y="2841"/>
                  </a:moveTo>
                  <a:cubicBezTo>
                    <a:pt x="7996" y="2841"/>
                    <a:pt x="7998" y="2852"/>
                    <a:pt x="7998" y="2880"/>
                  </a:cubicBezTo>
                  <a:cubicBezTo>
                    <a:pt x="8026" y="2880"/>
                    <a:pt x="8073" y="2850"/>
                    <a:pt x="8103" y="2850"/>
                  </a:cubicBezTo>
                  <a:cubicBezTo>
                    <a:pt x="8127" y="2850"/>
                    <a:pt x="8141" y="2870"/>
                    <a:pt x="8124" y="2943"/>
                  </a:cubicBezTo>
                  <a:cubicBezTo>
                    <a:pt x="8117" y="2997"/>
                    <a:pt x="8099" y="3008"/>
                    <a:pt x="8074" y="3008"/>
                  </a:cubicBezTo>
                  <a:cubicBezTo>
                    <a:pt x="8059" y="3008"/>
                    <a:pt x="8041" y="3004"/>
                    <a:pt x="8022" y="3004"/>
                  </a:cubicBezTo>
                  <a:cubicBezTo>
                    <a:pt x="8014" y="3004"/>
                    <a:pt x="8006" y="3004"/>
                    <a:pt x="7998" y="3006"/>
                  </a:cubicBezTo>
                  <a:lnTo>
                    <a:pt x="7998" y="3094"/>
                  </a:lnTo>
                  <a:lnTo>
                    <a:pt x="7973" y="3094"/>
                  </a:lnTo>
                  <a:cubicBezTo>
                    <a:pt x="7960" y="3031"/>
                    <a:pt x="7960" y="2968"/>
                    <a:pt x="7973" y="2893"/>
                  </a:cubicBezTo>
                  <a:lnTo>
                    <a:pt x="7973" y="2905"/>
                  </a:lnTo>
                  <a:cubicBezTo>
                    <a:pt x="7973" y="2905"/>
                    <a:pt x="7986" y="2841"/>
                    <a:pt x="7993" y="2841"/>
                  </a:cubicBezTo>
                  <a:close/>
                  <a:moveTo>
                    <a:pt x="7344" y="2918"/>
                  </a:moveTo>
                  <a:cubicBezTo>
                    <a:pt x="7361" y="2925"/>
                    <a:pt x="7373" y="2926"/>
                    <a:pt x="7381" y="2926"/>
                  </a:cubicBezTo>
                  <a:cubicBezTo>
                    <a:pt x="7386" y="2926"/>
                    <a:pt x="7390" y="2926"/>
                    <a:pt x="7393" y="2926"/>
                  </a:cubicBezTo>
                  <a:cubicBezTo>
                    <a:pt x="7403" y="2926"/>
                    <a:pt x="7405" y="2931"/>
                    <a:pt x="7420" y="2981"/>
                  </a:cubicBezTo>
                  <a:cubicBezTo>
                    <a:pt x="7432" y="3019"/>
                    <a:pt x="7420" y="3081"/>
                    <a:pt x="7382" y="3094"/>
                  </a:cubicBezTo>
                  <a:cubicBezTo>
                    <a:pt x="7382" y="3062"/>
                    <a:pt x="7400" y="2946"/>
                    <a:pt x="7358" y="2946"/>
                  </a:cubicBezTo>
                  <a:cubicBezTo>
                    <a:pt x="7351" y="2946"/>
                    <a:pt x="7342" y="2949"/>
                    <a:pt x="7332" y="2956"/>
                  </a:cubicBezTo>
                  <a:cubicBezTo>
                    <a:pt x="7256" y="2993"/>
                    <a:pt x="7357" y="3094"/>
                    <a:pt x="7281" y="3107"/>
                  </a:cubicBezTo>
                  <a:cubicBezTo>
                    <a:pt x="7281" y="3074"/>
                    <a:pt x="7300" y="2958"/>
                    <a:pt x="7257" y="2958"/>
                  </a:cubicBezTo>
                  <a:cubicBezTo>
                    <a:pt x="7250" y="2958"/>
                    <a:pt x="7242" y="2961"/>
                    <a:pt x="7231" y="2968"/>
                  </a:cubicBezTo>
                  <a:cubicBezTo>
                    <a:pt x="7231" y="2968"/>
                    <a:pt x="7231" y="2968"/>
                    <a:pt x="7231" y="2968"/>
                  </a:cubicBezTo>
                  <a:lnTo>
                    <a:pt x="7231" y="2968"/>
                  </a:lnTo>
                  <a:cubicBezTo>
                    <a:pt x="7240" y="2994"/>
                    <a:pt x="7224" y="3063"/>
                    <a:pt x="7210" y="3081"/>
                  </a:cubicBezTo>
                  <a:lnTo>
                    <a:pt x="7210" y="3081"/>
                  </a:lnTo>
                  <a:cubicBezTo>
                    <a:pt x="7205" y="3045"/>
                    <a:pt x="7184" y="2999"/>
                    <a:pt x="7231" y="2968"/>
                  </a:cubicBezTo>
                  <a:lnTo>
                    <a:pt x="7231" y="2968"/>
                  </a:lnTo>
                  <a:lnTo>
                    <a:pt x="7181" y="2993"/>
                  </a:lnTo>
                  <a:cubicBezTo>
                    <a:pt x="7181" y="2990"/>
                    <a:pt x="7180" y="2987"/>
                    <a:pt x="7180" y="2984"/>
                  </a:cubicBezTo>
                  <a:lnTo>
                    <a:pt x="7180" y="2984"/>
                  </a:lnTo>
                  <a:cubicBezTo>
                    <a:pt x="7179" y="2984"/>
                    <a:pt x="7178" y="2985"/>
                    <a:pt x="7177" y="2985"/>
                  </a:cubicBezTo>
                  <a:lnTo>
                    <a:pt x="7177" y="2985"/>
                  </a:lnTo>
                  <a:cubicBezTo>
                    <a:pt x="7178" y="2983"/>
                    <a:pt x="7178" y="2981"/>
                    <a:pt x="7178" y="2980"/>
                  </a:cubicBezTo>
                  <a:lnTo>
                    <a:pt x="7178" y="2980"/>
                  </a:lnTo>
                  <a:cubicBezTo>
                    <a:pt x="7179" y="2981"/>
                    <a:pt x="7179" y="2983"/>
                    <a:pt x="7180" y="2984"/>
                  </a:cubicBezTo>
                  <a:lnTo>
                    <a:pt x="7180" y="2984"/>
                  </a:lnTo>
                  <a:cubicBezTo>
                    <a:pt x="7188" y="2982"/>
                    <a:pt x="7193" y="2981"/>
                    <a:pt x="7193" y="2981"/>
                  </a:cubicBezTo>
                  <a:cubicBezTo>
                    <a:pt x="7197" y="2968"/>
                    <a:pt x="7195" y="2959"/>
                    <a:pt x="7190" y="2953"/>
                  </a:cubicBezTo>
                  <a:lnTo>
                    <a:pt x="7190" y="2953"/>
                  </a:lnTo>
                  <a:cubicBezTo>
                    <a:pt x="7194" y="2948"/>
                    <a:pt x="7199" y="2945"/>
                    <a:pt x="7206" y="2943"/>
                  </a:cubicBezTo>
                  <a:cubicBezTo>
                    <a:pt x="7211" y="2946"/>
                    <a:pt x="7216" y="2948"/>
                    <a:pt x="7220" y="2949"/>
                  </a:cubicBezTo>
                  <a:lnTo>
                    <a:pt x="7220" y="2949"/>
                  </a:lnTo>
                  <a:cubicBezTo>
                    <a:pt x="7231" y="2939"/>
                    <a:pt x="7241" y="2936"/>
                    <a:pt x="7251" y="2936"/>
                  </a:cubicBezTo>
                  <a:cubicBezTo>
                    <a:pt x="7268" y="2936"/>
                    <a:pt x="7284" y="2945"/>
                    <a:pt x="7297" y="2945"/>
                  </a:cubicBezTo>
                  <a:cubicBezTo>
                    <a:pt x="7300" y="2945"/>
                    <a:pt x="7303" y="2945"/>
                    <a:pt x="7306" y="2943"/>
                  </a:cubicBezTo>
                  <a:lnTo>
                    <a:pt x="7344" y="2918"/>
                  </a:lnTo>
                  <a:close/>
                  <a:moveTo>
                    <a:pt x="6175" y="3006"/>
                  </a:moveTo>
                  <a:lnTo>
                    <a:pt x="6175" y="3056"/>
                  </a:lnTo>
                  <a:cubicBezTo>
                    <a:pt x="6175" y="3051"/>
                    <a:pt x="6182" y="3036"/>
                    <a:pt x="6191" y="3023"/>
                  </a:cubicBezTo>
                  <a:lnTo>
                    <a:pt x="6191" y="3023"/>
                  </a:lnTo>
                  <a:cubicBezTo>
                    <a:pt x="6197" y="3034"/>
                    <a:pt x="6186" y="3045"/>
                    <a:pt x="6175" y="3056"/>
                  </a:cubicBezTo>
                  <a:cubicBezTo>
                    <a:pt x="6202" y="3065"/>
                    <a:pt x="6164" y="3087"/>
                    <a:pt x="6141" y="3117"/>
                  </a:cubicBezTo>
                  <a:lnTo>
                    <a:pt x="6141" y="3117"/>
                  </a:lnTo>
                  <a:cubicBezTo>
                    <a:pt x="6141" y="3103"/>
                    <a:pt x="6137" y="3093"/>
                    <a:pt x="6122" y="3093"/>
                  </a:cubicBezTo>
                  <a:cubicBezTo>
                    <a:pt x="6119" y="3093"/>
                    <a:pt x="6116" y="3093"/>
                    <a:pt x="6112" y="3094"/>
                  </a:cubicBezTo>
                  <a:cubicBezTo>
                    <a:pt x="6112" y="3056"/>
                    <a:pt x="6137" y="3031"/>
                    <a:pt x="6175" y="3006"/>
                  </a:cubicBezTo>
                  <a:close/>
                  <a:moveTo>
                    <a:pt x="6861" y="3019"/>
                  </a:moveTo>
                  <a:lnTo>
                    <a:pt x="6856" y="3122"/>
                  </a:lnTo>
                  <a:lnTo>
                    <a:pt x="6856" y="3122"/>
                  </a:lnTo>
                  <a:cubicBezTo>
                    <a:pt x="6864" y="3088"/>
                    <a:pt x="6865" y="3054"/>
                    <a:pt x="6861" y="3019"/>
                  </a:cubicBezTo>
                  <a:close/>
                  <a:moveTo>
                    <a:pt x="4349" y="3109"/>
                  </a:moveTo>
                  <a:cubicBezTo>
                    <a:pt x="4342" y="3122"/>
                    <a:pt x="4335" y="3130"/>
                    <a:pt x="4326" y="3132"/>
                  </a:cubicBezTo>
                  <a:lnTo>
                    <a:pt x="4349" y="3109"/>
                  </a:lnTo>
                  <a:close/>
                  <a:moveTo>
                    <a:pt x="5685" y="3088"/>
                  </a:moveTo>
                  <a:cubicBezTo>
                    <a:pt x="5689" y="3088"/>
                    <a:pt x="5693" y="3090"/>
                    <a:pt x="5697" y="3094"/>
                  </a:cubicBezTo>
                  <a:lnTo>
                    <a:pt x="5684" y="3094"/>
                  </a:lnTo>
                  <a:cubicBezTo>
                    <a:pt x="5697" y="3107"/>
                    <a:pt x="5697" y="3119"/>
                    <a:pt x="5672" y="3132"/>
                  </a:cubicBezTo>
                  <a:cubicBezTo>
                    <a:pt x="5651" y="3132"/>
                    <a:pt x="5665" y="3088"/>
                    <a:pt x="5685" y="3088"/>
                  </a:cubicBezTo>
                  <a:close/>
                  <a:moveTo>
                    <a:pt x="7177" y="2985"/>
                  </a:moveTo>
                  <a:cubicBezTo>
                    <a:pt x="7173" y="3010"/>
                    <a:pt x="7174" y="3042"/>
                    <a:pt x="7177" y="3072"/>
                  </a:cubicBezTo>
                  <a:lnTo>
                    <a:pt x="7177" y="3072"/>
                  </a:lnTo>
                  <a:cubicBezTo>
                    <a:pt x="7184" y="3070"/>
                    <a:pt x="7190" y="3069"/>
                    <a:pt x="7193" y="3069"/>
                  </a:cubicBezTo>
                  <a:cubicBezTo>
                    <a:pt x="7196" y="3081"/>
                    <a:pt x="7199" y="3086"/>
                    <a:pt x="7203" y="3086"/>
                  </a:cubicBezTo>
                  <a:cubicBezTo>
                    <a:pt x="7205" y="3086"/>
                    <a:pt x="7207" y="3084"/>
                    <a:pt x="7210" y="3081"/>
                  </a:cubicBezTo>
                  <a:lnTo>
                    <a:pt x="7210" y="3081"/>
                  </a:lnTo>
                  <a:cubicBezTo>
                    <a:pt x="7213" y="3104"/>
                    <a:pt x="7209" y="3122"/>
                    <a:pt x="7181" y="3132"/>
                  </a:cubicBezTo>
                  <a:cubicBezTo>
                    <a:pt x="7181" y="3117"/>
                    <a:pt x="7179" y="3095"/>
                    <a:pt x="7177" y="3072"/>
                  </a:cubicBezTo>
                  <a:lnTo>
                    <a:pt x="7177" y="3072"/>
                  </a:lnTo>
                  <a:cubicBezTo>
                    <a:pt x="7158" y="3077"/>
                    <a:pt x="7132" y="3086"/>
                    <a:pt x="7114" y="3086"/>
                  </a:cubicBezTo>
                  <a:cubicBezTo>
                    <a:pt x="7092" y="3086"/>
                    <a:pt x="7082" y="3072"/>
                    <a:pt x="7118" y="3019"/>
                  </a:cubicBezTo>
                  <a:cubicBezTo>
                    <a:pt x="7126" y="3002"/>
                    <a:pt x="7158" y="2990"/>
                    <a:pt x="7177" y="2985"/>
                  </a:cubicBezTo>
                  <a:close/>
                  <a:moveTo>
                    <a:pt x="11280" y="2993"/>
                  </a:moveTo>
                  <a:cubicBezTo>
                    <a:pt x="11259" y="3036"/>
                    <a:pt x="11258" y="3095"/>
                    <a:pt x="11251" y="3138"/>
                  </a:cubicBezTo>
                  <a:lnTo>
                    <a:pt x="11251" y="3138"/>
                  </a:lnTo>
                  <a:cubicBezTo>
                    <a:pt x="11244" y="3073"/>
                    <a:pt x="11230" y="2993"/>
                    <a:pt x="11280" y="2993"/>
                  </a:cubicBezTo>
                  <a:close/>
                  <a:moveTo>
                    <a:pt x="4610" y="3131"/>
                  </a:moveTo>
                  <a:lnTo>
                    <a:pt x="4610" y="3131"/>
                  </a:lnTo>
                  <a:cubicBezTo>
                    <a:pt x="4605" y="3140"/>
                    <a:pt x="4598" y="3144"/>
                    <a:pt x="4590" y="3144"/>
                  </a:cubicBezTo>
                  <a:lnTo>
                    <a:pt x="4610" y="3131"/>
                  </a:lnTo>
                  <a:close/>
                  <a:moveTo>
                    <a:pt x="7017" y="2880"/>
                  </a:moveTo>
                  <a:cubicBezTo>
                    <a:pt x="7017" y="2931"/>
                    <a:pt x="7042" y="3132"/>
                    <a:pt x="6980" y="3144"/>
                  </a:cubicBezTo>
                  <a:cubicBezTo>
                    <a:pt x="6980" y="3094"/>
                    <a:pt x="6967" y="2880"/>
                    <a:pt x="7017" y="2880"/>
                  </a:cubicBezTo>
                  <a:close/>
                  <a:moveTo>
                    <a:pt x="4237" y="2977"/>
                  </a:moveTo>
                  <a:cubicBezTo>
                    <a:pt x="4257" y="2977"/>
                    <a:pt x="4278" y="2983"/>
                    <a:pt x="4289" y="2993"/>
                  </a:cubicBezTo>
                  <a:cubicBezTo>
                    <a:pt x="4309" y="3025"/>
                    <a:pt x="4270" y="3134"/>
                    <a:pt x="4255" y="3134"/>
                  </a:cubicBezTo>
                  <a:cubicBezTo>
                    <a:pt x="4253" y="3134"/>
                    <a:pt x="4251" y="3130"/>
                    <a:pt x="4251" y="3119"/>
                  </a:cubicBezTo>
                  <a:cubicBezTo>
                    <a:pt x="4233" y="3119"/>
                    <a:pt x="4209" y="3157"/>
                    <a:pt x="4188" y="3157"/>
                  </a:cubicBezTo>
                  <a:cubicBezTo>
                    <a:pt x="4179" y="3157"/>
                    <a:pt x="4170" y="3150"/>
                    <a:pt x="4163" y="3132"/>
                  </a:cubicBezTo>
                  <a:cubicBezTo>
                    <a:pt x="4138" y="3069"/>
                    <a:pt x="4226" y="3044"/>
                    <a:pt x="4263" y="3031"/>
                  </a:cubicBezTo>
                  <a:cubicBezTo>
                    <a:pt x="4263" y="3006"/>
                    <a:pt x="4251" y="2997"/>
                    <a:pt x="4235" y="2997"/>
                  </a:cubicBezTo>
                  <a:cubicBezTo>
                    <a:pt x="4219" y="2997"/>
                    <a:pt x="4200" y="3006"/>
                    <a:pt x="4188" y="3019"/>
                  </a:cubicBezTo>
                  <a:cubicBezTo>
                    <a:pt x="4181" y="2989"/>
                    <a:pt x="4208" y="2977"/>
                    <a:pt x="4237" y="2977"/>
                  </a:cubicBezTo>
                  <a:close/>
                  <a:moveTo>
                    <a:pt x="11079" y="3006"/>
                  </a:moveTo>
                  <a:cubicBezTo>
                    <a:pt x="11055" y="3053"/>
                    <a:pt x="11061" y="3119"/>
                    <a:pt x="11054" y="3163"/>
                  </a:cubicBezTo>
                  <a:lnTo>
                    <a:pt x="11054" y="3163"/>
                  </a:lnTo>
                  <a:lnTo>
                    <a:pt x="11054" y="3006"/>
                  </a:lnTo>
                  <a:close/>
                  <a:moveTo>
                    <a:pt x="6610" y="3092"/>
                  </a:moveTo>
                  <a:cubicBezTo>
                    <a:pt x="6616" y="3121"/>
                    <a:pt x="6615" y="3151"/>
                    <a:pt x="6603" y="3171"/>
                  </a:cubicBezTo>
                  <a:lnTo>
                    <a:pt x="6603" y="3171"/>
                  </a:lnTo>
                  <a:cubicBezTo>
                    <a:pt x="6605" y="3151"/>
                    <a:pt x="6609" y="3120"/>
                    <a:pt x="6610" y="3092"/>
                  </a:cubicBezTo>
                  <a:close/>
                  <a:moveTo>
                    <a:pt x="8564" y="3144"/>
                  </a:moveTo>
                  <a:cubicBezTo>
                    <a:pt x="8564" y="3144"/>
                    <a:pt x="8544" y="3171"/>
                    <a:pt x="8533" y="3171"/>
                  </a:cubicBezTo>
                  <a:cubicBezTo>
                    <a:pt x="8530" y="3171"/>
                    <a:pt x="8528" y="3169"/>
                    <a:pt x="8527" y="3163"/>
                  </a:cubicBezTo>
                  <a:lnTo>
                    <a:pt x="8527" y="3163"/>
                  </a:lnTo>
                  <a:lnTo>
                    <a:pt x="8564" y="3144"/>
                  </a:lnTo>
                  <a:close/>
                  <a:moveTo>
                    <a:pt x="6891" y="2905"/>
                  </a:moveTo>
                  <a:cubicBezTo>
                    <a:pt x="6942" y="2943"/>
                    <a:pt x="6954" y="3144"/>
                    <a:pt x="6904" y="3144"/>
                  </a:cubicBezTo>
                  <a:lnTo>
                    <a:pt x="6854" y="3169"/>
                  </a:lnTo>
                  <a:lnTo>
                    <a:pt x="6854" y="3169"/>
                  </a:lnTo>
                  <a:lnTo>
                    <a:pt x="6856" y="3122"/>
                  </a:lnTo>
                  <a:lnTo>
                    <a:pt x="6856" y="3122"/>
                  </a:lnTo>
                  <a:cubicBezTo>
                    <a:pt x="6855" y="3125"/>
                    <a:pt x="6855" y="3129"/>
                    <a:pt x="6854" y="3132"/>
                  </a:cubicBezTo>
                  <a:cubicBezTo>
                    <a:pt x="6847" y="3152"/>
                    <a:pt x="6840" y="3165"/>
                    <a:pt x="6836" y="3165"/>
                  </a:cubicBezTo>
                  <a:cubicBezTo>
                    <a:pt x="6831" y="3165"/>
                    <a:pt x="6829" y="3155"/>
                    <a:pt x="6829" y="3132"/>
                  </a:cubicBezTo>
                  <a:cubicBezTo>
                    <a:pt x="6808" y="3132"/>
                    <a:pt x="6795" y="3175"/>
                    <a:pt x="6763" y="3175"/>
                  </a:cubicBezTo>
                  <a:cubicBezTo>
                    <a:pt x="6756" y="3175"/>
                    <a:pt x="6749" y="3174"/>
                    <a:pt x="6741" y="3169"/>
                  </a:cubicBezTo>
                  <a:cubicBezTo>
                    <a:pt x="6703" y="3157"/>
                    <a:pt x="6728" y="3044"/>
                    <a:pt x="6728" y="3006"/>
                  </a:cubicBezTo>
                  <a:lnTo>
                    <a:pt x="6753" y="3006"/>
                  </a:lnTo>
                  <a:cubicBezTo>
                    <a:pt x="6753" y="3027"/>
                    <a:pt x="6735" y="3146"/>
                    <a:pt x="6775" y="3146"/>
                  </a:cubicBezTo>
                  <a:cubicBezTo>
                    <a:pt x="6782" y="3146"/>
                    <a:pt x="6791" y="3142"/>
                    <a:pt x="6803" y="3132"/>
                  </a:cubicBezTo>
                  <a:cubicBezTo>
                    <a:pt x="6854" y="3094"/>
                    <a:pt x="6778" y="2993"/>
                    <a:pt x="6854" y="2981"/>
                  </a:cubicBezTo>
                  <a:cubicBezTo>
                    <a:pt x="6857" y="2994"/>
                    <a:pt x="6859" y="3006"/>
                    <a:pt x="6861" y="3019"/>
                  </a:cubicBezTo>
                  <a:lnTo>
                    <a:pt x="6861" y="3019"/>
                  </a:lnTo>
                  <a:lnTo>
                    <a:pt x="6866" y="2905"/>
                  </a:lnTo>
                  <a:close/>
                  <a:moveTo>
                    <a:pt x="11491" y="2989"/>
                  </a:moveTo>
                  <a:cubicBezTo>
                    <a:pt x="11506" y="2989"/>
                    <a:pt x="11506" y="3003"/>
                    <a:pt x="11506" y="3031"/>
                  </a:cubicBezTo>
                  <a:cubicBezTo>
                    <a:pt x="11510" y="3031"/>
                    <a:pt x="11513" y="3030"/>
                    <a:pt x="11515" y="3029"/>
                  </a:cubicBezTo>
                  <a:lnTo>
                    <a:pt x="11515" y="3029"/>
                  </a:lnTo>
                  <a:cubicBezTo>
                    <a:pt x="11483" y="3066"/>
                    <a:pt x="11545" y="3182"/>
                    <a:pt x="11481" y="3182"/>
                  </a:cubicBezTo>
                  <a:cubicBezTo>
                    <a:pt x="11481" y="3119"/>
                    <a:pt x="11481" y="3056"/>
                    <a:pt x="11469" y="2993"/>
                  </a:cubicBezTo>
                  <a:cubicBezTo>
                    <a:pt x="11478" y="2990"/>
                    <a:pt x="11485" y="2989"/>
                    <a:pt x="11491" y="2989"/>
                  </a:cubicBezTo>
                  <a:close/>
                  <a:moveTo>
                    <a:pt x="11670" y="2990"/>
                  </a:moveTo>
                  <a:cubicBezTo>
                    <a:pt x="11707" y="2990"/>
                    <a:pt x="11733" y="3013"/>
                    <a:pt x="11733" y="3044"/>
                  </a:cubicBezTo>
                  <a:cubicBezTo>
                    <a:pt x="11748" y="3089"/>
                    <a:pt x="11722" y="3098"/>
                    <a:pt x="11688" y="3098"/>
                  </a:cubicBezTo>
                  <a:cubicBezTo>
                    <a:pt x="11666" y="3098"/>
                    <a:pt x="11640" y="3094"/>
                    <a:pt x="11620" y="3094"/>
                  </a:cubicBezTo>
                  <a:cubicBezTo>
                    <a:pt x="11620" y="3136"/>
                    <a:pt x="11643" y="3143"/>
                    <a:pt x="11666" y="3143"/>
                  </a:cubicBezTo>
                  <a:cubicBezTo>
                    <a:pt x="11677" y="3143"/>
                    <a:pt x="11688" y="3141"/>
                    <a:pt x="11696" y="3141"/>
                  </a:cubicBezTo>
                  <a:cubicBezTo>
                    <a:pt x="11701" y="3141"/>
                    <a:pt x="11705" y="3142"/>
                    <a:pt x="11708" y="3144"/>
                  </a:cubicBezTo>
                  <a:cubicBezTo>
                    <a:pt x="11720" y="3169"/>
                    <a:pt x="11771" y="3169"/>
                    <a:pt x="11682" y="3182"/>
                  </a:cubicBezTo>
                  <a:cubicBezTo>
                    <a:pt x="11594" y="3182"/>
                    <a:pt x="11557" y="3019"/>
                    <a:pt x="11645" y="2993"/>
                  </a:cubicBezTo>
                  <a:cubicBezTo>
                    <a:pt x="11654" y="2991"/>
                    <a:pt x="11662" y="2990"/>
                    <a:pt x="11670" y="2990"/>
                  </a:cubicBezTo>
                  <a:close/>
                  <a:moveTo>
                    <a:pt x="6556" y="3005"/>
                  </a:moveTo>
                  <a:cubicBezTo>
                    <a:pt x="6566" y="3005"/>
                    <a:pt x="6577" y="3015"/>
                    <a:pt x="6587" y="3030"/>
                  </a:cubicBezTo>
                  <a:lnTo>
                    <a:pt x="6587" y="3030"/>
                  </a:lnTo>
                  <a:cubicBezTo>
                    <a:pt x="6586" y="3030"/>
                    <a:pt x="6586" y="3029"/>
                    <a:pt x="6585" y="3029"/>
                  </a:cubicBezTo>
                  <a:cubicBezTo>
                    <a:pt x="6577" y="3029"/>
                    <a:pt x="6566" y="3034"/>
                    <a:pt x="6552" y="3044"/>
                  </a:cubicBezTo>
                  <a:cubicBezTo>
                    <a:pt x="6489" y="3081"/>
                    <a:pt x="6577" y="3182"/>
                    <a:pt x="6502" y="3195"/>
                  </a:cubicBezTo>
                  <a:cubicBezTo>
                    <a:pt x="6502" y="3144"/>
                    <a:pt x="6477" y="3019"/>
                    <a:pt x="6527" y="3006"/>
                  </a:cubicBezTo>
                  <a:cubicBezTo>
                    <a:pt x="6527" y="3031"/>
                    <a:pt x="6527" y="3044"/>
                    <a:pt x="6527" y="3044"/>
                  </a:cubicBezTo>
                  <a:cubicBezTo>
                    <a:pt x="6534" y="3016"/>
                    <a:pt x="6545" y="3005"/>
                    <a:pt x="6556" y="3005"/>
                  </a:cubicBezTo>
                  <a:close/>
                  <a:moveTo>
                    <a:pt x="6587" y="3187"/>
                  </a:moveTo>
                  <a:lnTo>
                    <a:pt x="6587" y="3187"/>
                  </a:lnTo>
                  <a:cubicBezTo>
                    <a:pt x="6581" y="3191"/>
                    <a:pt x="6573" y="3194"/>
                    <a:pt x="6565" y="3195"/>
                  </a:cubicBezTo>
                  <a:lnTo>
                    <a:pt x="6587" y="3187"/>
                  </a:lnTo>
                  <a:close/>
                  <a:moveTo>
                    <a:pt x="11232" y="3190"/>
                  </a:moveTo>
                  <a:lnTo>
                    <a:pt x="11232" y="3190"/>
                  </a:lnTo>
                  <a:cubicBezTo>
                    <a:pt x="11228" y="3193"/>
                    <a:pt x="11223" y="3195"/>
                    <a:pt x="11217" y="3195"/>
                  </a:cubicBezTo>
                  <a:lnTo>
                    <a:pt x="11232" y="3190"/>
                  </a:lnTo>
                  <a:close/>
                  <a:moveTo>
                    <a:pt x="3992" y="3017"/>
                  </a:moveTo>
                  <a:cubicBezTo>
                    <a:pt x="4016" y="3017"/>
                    <a:pt x="4045" y="3026"/>
                    <a:pt x="4062" y="3044"/>
                  </a:cubicBezTo>
                  <a:cubicBezTo>
                    <a:pt x="4083" y="3075"/>
                    <a:pt x="4043" y="3185"/>
                    <a:pt x="4029" y="3185"/>
                  </a:cubicBezTo>
                  <a:cubicBezTo>
                    <a:pt x="4026" y="3185"/>
                    <a:pt x="4024" y="3180"/>
                    <a:pt x="4024" y="3169"/>
                  </a:cubicBezTo>
                  <a:cubicBezTo>
                    <a:pt x="3998" y="3169"/>
                    <a:pt x="3977" y="3207"/>
                    <a:pt x="3959" y="3207"/>
                  </a:cubicBezTo>
                  <a:cubicBezTo>
                    <a:pt x="3951" y="3207"/>
                    <a:pt x="3944" y="3201"/>
                    <a:pt x="3936" y="3182"/>
                  </a:cubicBezTo>
                  <a:cubicBezTo>
                    <a:pt x="3899" y="3119"/>
                    <a:pt x="3987" y="3081"/>
                    <a:pt x="4024" y="3081"/>
                  </a:cubicBezTo>
                  <a:cubicBezTo>
                    <a:pt x="4031" y="3048"/>
                    <a:pt x="4020" y="3036"/>
                    <a:pt x="4002" y="3036"/>
                  </a:cubicBezTo>
                  <a:cubicBezTo>
                    <a:pt x="3987" y="3036"/>
                    <a:pt x="3966" y="3045"/>
                    <a:pt x="3949" y="3056"/>
                  </a:cubicBezTo>
                  <a:cubicBezTo>
                    <a:pt x="3942" y="3029"/>
                    <a:pt x="3964" y="3017"/>
                    <a:pt x="3992" y="3017"/>
                  </a:cubicBezTo>
                  <a:close/>
                  <a:moveTo>
                    <a:pt x="8813" y="3188"/>
                  </a:moveTo>
                  <a:cubicBezTo>
                    <a:pt x="8821" y="3188"/>
                    <a:pt x="8836" y="3192"/>
                    <a:pt x="8851" y="3198"/>
                  </a:cubicBezTo>
                  <a:lnTo>
                    <a:pt x="8851" y="3198"/>
                  </a:lnTo>
                  <a:cubicBezTo>
                    <a:pt x="8841" y="3200"/>
                    <a:pt x="8832" y="3204"/>
                    <a:pt x="8828" y="3207"/>
                  </a:cubicBezTo>
                  <a:cubicBezTo>
                    <a:pt x="8805" y="3193"/>
                    <a:pt x="8804" y="3188"/>
                    <a:pt x="8813" y="3188"/>
                  </a:cubicBezTo>
                  <a:close/>
                  <a:moveTo>
                    <a:pt x="11047" y="3187"/>
                  </a:moveTo>
                  <a:cubicBezTo>
                    <a:pt x="11041" y="3199"/>
                    <a:pt x="11032" y="3207"/>
                    <a:pt x="11016" y="3207"/>
                  </a:cubicBezTo>
                  <a:lnTo>
                    <a:pt x="11047" y="3187"/>
                  </a:lnTo>
                  <a:close/>
                  <a:moveTo>
                    <a:pt x="11431" y="3031"/>
                  </a:moveTo>
                  <a:cubicBezTo>
                    <a:pt x="11431" y="3081"/>
                    <a:pt x="11431" y="3144"/>
                    <a:pt x="11444" y="3207"/>
                  </a:cubicBezTo>
                  <a:cubicBezTo>
                    <a:pt x="11437" y="3211"/>
                    <a:pt x="11431" y="3212"/>
                    <a:pt x="11426" y="3212"/>
                  </a:cubicBezTo>
                  <a:cubicBezTo>
                    <a:pt x="11413" y="3212"/>
                    <a:pt x="11406" y="3200"/>
                    <a:pt x="11406" y="3182"/>
                  </a:cubicBezTo>
                  <a:cubicBezTo>
                    <a:pt x="11386" y="3182"/>
                    <a:pt x="11366" y="3214"/>
                    <a:pt x="11339" y="3214"/>
                  </a:cubicBezTo>
                  <a:cubicBezTo>
                    <a:pt x="11332" y="3214"/>
                    <a:pt x="11325" y="3212"/>
                    <a:pt x="11318" y="3207"/>
                  </a:cubicBezTo>
                  <a:cubicBezTo>
                    <a:pt x="11268" y="3169"/>
                    <a:pt x="11280" y="3031"/>
                    <a:pt x="11318" y="3031"/>
                  </a:cubicBezTo>
                  <a:cubicBezTo>
                    <a:pt x="11318" y="3044"/>
                    <a:pt x="11305" y="3169"/>
                    <a:pt x="11356" y="3169"/>
                  </a:cubicBezTo>
                  <a:lnTo>
                    <a:pt x="11368" y="3182"/>
                  </a:lnTo>
                  <a:cubicBezTo>
                    <a:pt x="11456" y="3182"/>
                    <a:pt x="11356" y="3031"/>
                    <a:pt x="11431" y="3031"/>
                  </a:cubicBezTo>
                  <a:close/>
                  <a:moveTo>
                    <a:pt x="11165" y="3017"/>
                  </a:moveTo>
                  <a:cubicBezTo>
                    <a:pt x="11169" y="3017"/>
                    <a:pt x="11174" y="3017"/>
                    <a:pt x="11180" y="3019"/>
                  </a:cubicBezTo>
                  <a:lnTo>
                    <a:pt x="11180" y="3031"/>
                  </a:lnTo>
                  <a:cubicBezTo>
                    <a:pt x="11180" y="3081"/>
                    <a:pt x="11142" y="3044"/>
                    <a:pt x="11129" y="3107"/>
                  </a:cubicBezTo>
                  <a:cubicBezTo>
                    <a:pt x="11117" y="3157"/>
                    <a:pt x="11167" y="3220"/>
                    <a:pt x="11104" y="3220"/>
                  </a:cubicBezTo>
                  <a:lnTo>
                    <a:pt x="11104" y="3031"/>
                  </a:lnTo>
                  <a:cubicBezTo>
                    <a:pt x="11129" y="3031"/>
                    <a:pt x="11142" y="3031"/>
                    <a:pt x="11129" y="3069"/>
                  </a:cubicBezTo>
                  <a:cubicBezTo>
                    <a:pt x="11140" y="3058"/>
                    <a:pt x="11132" y="3017"/>
                    <a:pt x="11165" y="3017"/>
                  </a:cubicBezTo>
                  <a:close/>
                  <a:moveTo>
                    <a:pt x="6162" y="3132"/>
                  </a:moveTo>
                  <a:cubicBezTo>
                    <a:pt x="6162" y="3158"/>
                    <a:pt x="6156" y="3198"/>
                    <a:pt x="6170" y="3209"/>
                  </a:cubicBezTo>
                  <a:lnTo>
                    <a:pt x="6170" y="3209"/>
                  </a:lnTo>
                  <a:cubicBezTo>
                    <a:pt x="6175" y="3190"/>
                    <a:pt x="6178" y="3170"/>
                    <a:pt x="6182" y="3150"/>
                  </a:cubicBezTo>
                  <a:lnTo>
                    <a:pt x="6182" y="3150"/>
                  </a:lnTo>
                  <a:lnTo>
                    <a:pt x="6178" y="3213"/>
                  </a:lnTo>
                  <a:lnTo>
                    <a:pt x="6178" y="3213"/>
                  </a:lnTo>
                  <a:cubicBezTo>
                    <a:pt x="6175" y="3212"/>
                    <a:pt x="6172" y="3211"/>
                    <a:pt x="6170" y="3209"/>
                  </a:cubicBezTo>
                  <a:lnTo>
                    <a:pt x="6170" y="3209"/>
                  </a:lnTo>
                  <a:cubicBezTo>
                    <a:pt x="6168" y="3218"/>
                    <a:pt x="6165" y="3227"/>
                    <a:pt x="6162" y="3235"/>
                  </a:cubicBezTo>
                  <a:lnTo>
                    <a:pt x="6162" y="3235"/>
                  </a:lnTo>
                  <a:cubicBezTo>
                    <a:pt x="6151" y="3228"/>
                    <a:pt x="6142" y="3216"/>
                    <a:pt x="6137" y="3207"/>
                  </a:cubicBezTo>
                  <a:cubicBezTo>
                    <a:pt x="6126" y="3197"/>
                    <a:pt x="6131" y="3172"/>
                    <a:pt x="6136" y="3149"/>
                  </a:cubicBezTo>
                  <a:lnTo>
                    <a:pt x="6136" y="3149"/>
                  </a:lnTo>
                  <a:lnTo>
                    <a:pt x="6162" y="3132"/>
                  </a:lnTo>
                  <a:close/>
                  <a:moveTo>
                    <a:pt x="6359" y="3052"/>
                  </a:moveTo>
                  <a:cubicBezTo>
                    <a:pt x="6392" y="3052"/>
                    <a:pt x="6421" y="3075"/>
                    <a:pt x="6426" y="3132"/>
                  </a:cubicBezTo>
                  <a:lnTo>
                    <a:pt x="6414" y="3132"/>
                  </a:lnTo>
                  <a:cubicBezTo>
                    <a:pt x="6414" y="3197"/>
                    <a:pt x="6360" y="3241"/>
                    <a:pt x="6314" y="3241"/>
                  </a:cubicBezTo>
                  <a:cubicBezTo>
                    <a:pt x="6280" y="3241"/>
                    <a:pt x="6250" y="3216"/>
                    <a:pt x="6250" y="3157"/>
                  </a:cubicBezTo>
                  <a:cubicBezTo>
                    <a:pt x="6258" y="3098"/>
                    <a:pt x="6313" y="3052"/>
                    <a:pt x="6359" y="3052"/>
                  </a:cubicBezTo>
                  <a:close/>
                  <a:moveTo>
                    <a:pt x="10831" y="3038"/>
                  </a:moveTo>
                  <a:cubicBezTo>
                    <a:pt x="10902" y="3038"/>
                    <a:pt x="10929" y="3222"/>
                    <a:pt x="10865" y="3232"/>
                  </a:cubicBezTo>
                  <a:cubicBezTo>
                    <a:pt x="10865" y="3200"/>
                    <a:pt x="10875" y="3072"/>
                    <a:pt x="10828" y="3072"/>
                  </a:cubicBezTo>
                  <a:cubicBezTo>
                    <a:pt x="10821" y="3072"/>
                    <a:pt x="10812" y="3075"/>
                    <a:pt x="10802" y="3081"/>
                  </a:cubicBezTo>
                  <a:cubicBezTo>
                    <a:pt x="10727" y="3132"/>
                    <a:pt x="10840" y="3232"/>
                    <a:pt x="10752" y="3232"/>
                  </a:cubicBezTo>
                  <a:cubicBezTo>
                    <a:pt x="10752" y="3211"/>
                    <a:pt x="10761" y="3084"/>
                    <a:pt x="10715" y="3084"/>
                  </a:cubicBezTo>
                  <a:cubicBezTo>
                    <a:pt x="10707" y="3084"/>
                    <a:pt x="10699" y="3087"/>
                    <a:pt x="10689" y="3094"/>
                  </a:cubicBezTo>
                  <a:cubicBezTo>
                    <a:pt x="10614" y="3144"/>
                    <a:pt x="10727" y="3232"/>
                    <a:pt x="10651" y="3245"/>
                  </a:cubicBezTo>
                  <a:cubicBezTo>
                    <a:pt x="10639" y="3195"/>
                    <a:pt x="10639" y="3132"/>
                    <a:pt x="10639" y="3069"/>
                  </a:cubicBezTo>
                  <a:lnTo>
                    <a:pt x="10639" y="3069"/>
                  </a:lnTo>
                  <a:lnTo>
                    <a:pt x="10651" y="3094"/>
                  </a:lnTo>
                  <a:cubicBezTo>
                    <a:pt x="10651" y="3075"/>
                    <a:pt x="10658" y="3066"/>
                    <a:pt x="10664" y="3066"/>
                  </a:cubicBezTo>
                  <a:cubicBezTo>
                    <a:pt x="10670" y="3066"/>
                    <a:pt x="10677" y="3075"/>
                    <a:pt x="10677" y="3094"/>
                  </a:cubicBezTo>
                  <a:cubicBezTo>
                    <a:pt x="10689" y="3094"/>
                    <a:pt x="10714" y="3056"/>
                    <a:pt x="10739" y="3056"/>
                  </a:cubicBezTo>
                  <a:cubicBezTo>
                    <a:pt x="10781" y="3056"/>
                    <a:pt x="10767" y="3079"/>
                    <a:pt x="10768" y="3079"/>
                  </a:cubicBezTo>
                  <a:cubicBezTo>
                    <a:pt x="10769" y="3079"/>
                    <a:pt x="10773" y="3073"/>
                    <a:pt x="10790" y="3056"/>
                  </a:cubicBezTo>
                  <a:cubicBezTo>
                    <a:pt x="10805" y="3043"/>
                    <a:pt x="10818" y="3038"/>
                    <a:pt x="10831" y="3038"/>
                  </a:cubicBezTo>
                  <a:close/>
                  <a:moveTo>
                    <a:pt x="10345" y="3065"/>
                  </a:moveTo>
                  <a:cubicBezTo>
                    <a:pt x="10359" y="3065"/>
                    <a:pt x="10373" y="3070"/>
                    <a:pt x="10387" y="3081"/>
                  </a:cubicBezTo>
                  <a:cubicBezTo>
                    <a:pt x="10475" y="3157"/>
                    <a:pt x="10337" y="3157"/>
                    <a:pt x="10287" y="3169"/>
                  </a:cubicBezTo>
                  <a:cubicBezTo>
                    <a:pt x="10287" y="3208"/>
                    <a:pt x="10310" y="3223"/>
                    <a:pt x="10340" y="3223"/>
                  </a:cubicBezTo>
                  <a:cubicBezTo>
                    <a:pt x="10359" y="3223"/>
                    <a:pt x="10380" y="3217"/>
                    <a:pt x="10400" y="3207"/>
                  </a:cubicBezTo>
                  <a:lnTo>
                    <a:pt x="10400" y="3207"/>
                  </a:lnTo>
                  <a:cubicBezTo>
                    <a:pt x="10405" y="3233"/>
                    <a:pt x="10382" y="3246"/>
                    <a:pt x="10353" y="3246"/>
                  </a:cubicBezTo>
                  <a:cubicBezTo>
                    <a:pt x="10313" y="3246"/>
                    <a:pt x="10262" y="3221"/>
                    <a:pt x="10262" y="3169"/>
                  </a:cubicBezTo>
                  <a:cubicBezTo>
                    <a:pt x="10262" y="3121"/>
                    <a:pt x="10299" y="3065"/>
                    <a:pt x="10345" y="3065"/>
                  </a:cubicBezTo>
                  <a:close/>
                  <a:moveTo>
                    <a:pt x="10588" y="3056"/>
                  </a:moveTo>
                  <a:lnTo>
                    <a:pt x="10601" y="3069"/>
                  </a:lnTo>
                  <a:cubicBezTo>
                    <a:pt x="10601" y="3119"/>
                    <a:pt x="10601" y="3169"/>
                    <a:pt x="10601" y="3220"/>
                  </a:cubicBezTo>
                  <a:cubicBezTo>
                    <a:pt x="10595" y="3239"/>
                    <a:pt x="10588" y="3248"/>
                    <a:pt x="10584" y="3248"/>
                  </a:cubicBezTo>
                  <a:cubicBezTo>
                    <a:pt x="10579" y="3248"/>
                    <a:pt x="10576" y="3239"/>
                    <a:pt x="10576" y="3220"/>
                  </a:cubicBezTo>
                  <a:cubicBezTo>
                    <a:pt x="10547" y="3220"/>
                    <a:pt x="10533" y="3257"/>
                    <a:pt x="10505" y="3257"/>
                  </a:cubicBezTo>
                  <a:cubicBezTo>
                    <a:pt x="10497" y="3257"/>
                    <a:pt x="10487" y="3254"/>
                    <a:pt x="10475" y="3245"/>
                  </a:cubicBezTo>
                  <a:cubicBezTo>
                    <a:pt x="10425" y="3220"/>
                    <a:pt x="10438" y="3081"/>
                    <a:pt x="10488" y="3081"/>
                  </a:cubicBezTo>
                  <a:cubicBezTo>
                    <a:pt x="10488" y="3107"/>
                    <a:pt x="10463" y="3232"/>
                    <a:pt x="10526" y="3232"/>
                  </a:cubicBezTo>
                  <a:cubicBezTo>
                    <a:pt x="10614" y="3207"/>
                    <a:pt x="10513" y="3056"/>
                    <a:pt x="10588" y="3056"/>
                  </a:cubicBezTo>
                  <a:close/>
                  <a:moveTo>
                    <a:pt x="3857" y="3044"/>
                  </a:moveTo>
                  <a:cubicBezTo>
                    <a:pt x="3865" y="3044"/>
                    <a:pt x="3875" y="3048"/>
                    <a:pt x="3886" y="3056"/>
                  </a:cubicBezTo>
                  <a:cubicBezTo>
                    <a:pt x="3911" y="3094"/>
                    <a:pt x="3899" y="3220"/>
                    <a:pt x="3861" y="3232"/>
                  </a:cubicBezTo>
                  <a:cubicBezTo>
                    <a:pt x="3861" y="3200"/>
                    <a:pt x="3880" y="3084"/>
                    <a:pt x="3837" y="3084"/>
                  </a:cubicBezTo>
                  <a:cubicBezTo>
                    <a:pt x="3830" y="3084"/>
                    <a:pt x="3821" y="3087"/>
                    <a:pt x="3811" y="3094"/>
                  </a:cubicBezTo>
                  <a:cubicBezTo>
                    <a:pt x="3748" y="3132"/>
                    <a:pt x="3823" y="3232"/>
                    <a:pt x="3748" y="3257"/>
                  </a:cubicBezTo>
                  <a:cubicBezTo>
                    <a:pt x="3748" y="3195"/>
                    <a:pt x="3760" y="3132"/>
                    <a:pt x="3760" y="3069"/>
                  </a:cubicBezTo>
                  <a:cubicBezTo>
                    <a:pt x="3770" y="3066"/>
                    <a:pt x="3778" y="3064"/>
                    <a:pt x="3783" y="3064"/>
                  </a:cubicBezTo>
                  <a:cubicBezTo>
                    <a:pt x="3797" y="3064"/>
                    <a:pt x="3795" y="3076"/>
                    <a:pt x="3786" y="3094"/>
                  </a:cubicBezTo>
                  <a:cubicBezTo>
                    <a:pt x="3815" y="3084"/>
                    <a:pt x="3829" y="3044"/>
                    <a:pt x="3857" y="3044"/>
                  </a:cubicBezTo>
                  <a:close/>
                  <a:moveTo>
                    <a:pt x="6200" y="3207"/>
                  </a:moveTo>
                  <a:cubicBezTo>
                    <a:pt x="6200" y="3233"/>
                    <a:pt x="6192" y="3242"/>
                    <a:pt x="6181" y="3242"/>
                  </a:cubicBezTo>
                  <a:cubicBezTo>
                    <a:pt x="6179" y="3242"/>
                    <a:pt x="6178" y="3241"/>
                    <a:pt x="6176" y="3241"/>
                  </a:cubicBezTo>
                  <a:lnTo>
                    <a:pt x="6176" y="3241"/>
                  </a:lnTo>
                  <a:lnTo>
                    <a:pt x="6175" y="3257"/>
                  </a:lnTo>
                  <a:lnTo>
                    <a:pt x="6150" y="3257"/>
                  </a:lnTo>
                  <a:cubicBezTo>
                    <a:pt x="6154" y="3251"/>
                    <a:pt x="6159" y="3243"/>
                    <a:pt x="6162" y="3235"/>
                  </a:cubicBezTo>
                  <a:lnTo>
                    <a:pt x="6162" y="3235"/>
                  </a:lnTo>
                  <a:cubicBezTo>
                    <a:pt x="6167" y="3238"/>
                    <a:pt x="6171" y="3240"/>
                    <a:pt x="6176" y="3241"/>
                  </a:cubicBezTo>
                  <a:lnTo>
                    <a:pt x="6176" y="3241"/>
                  </a:lnTo>
                  <a:lnTo>
                    <a:pt x="6178" y="3213"/>
                  </a:lnTo>
                  <a:lnTo>
                    <a:pt x="6178" y="3213"/>
                  </a:lnTo>
                  <a:cubicBezTo>
                    <a:pt x="6179" y="3213"/>
                    <a:pt x="6179" y="3213"/>
                    <a:pt x="6180" y="3213"/>
                  </a:cubicBezTo>
                  <a:cubicBezTo>
                    <a:pt x="6185" y="3213"/>
                    <a:pt x="6192" y="3211"/>
                    <a:pt x="6200" y="3207"/>
                  </a:cubicBezTo>
                  <a:close/>
                  <a:moveTo>
                    <a:pt x="9960" y="3069"/>
                  </a:moveTo>
                  <a:lnTo>
                    <a:pt x="9960" y="3069"/>
                  </a:lnTo>
                  <a:cubicBezTo>
                    <a:pt x="9947" y="3107"/>
                    <a:pt x="9909" y="3257"/>
                    <a:pt x="9872" y="3257"/>
                  </a:cubicBezTo>
                  <a:cubicBezTo>
                    <a:pt x="9847" y="3257"/>
                    <a:pt x="9809" y="3119"/>
                    <a:pt x="9796" y="3081"/>
                  </a:cubicBezTo>
                  <a:cubicBezTo>
                    <a:pt x="9859" y="3081"/>
                    <a:pt x="9859" y="3182"/>
                    <a:pt x="9872" y="3232"/>
                  </a:cubicBezTo>
                  <a:cubicBezTo>
                    <a:pt x="9897" y="3232"/>
                    <a:pt x="9897" y="3207"/>
                    <a:pt x="9897" y="3182"/>
                  </a:cubicBezTo>
                  <a:cubicBezTo>
                    <a:pt x="9872" y="3157"/>
                    <a:pt x="9872" y="3107"/>
                    <a:pt x="9922" y="3094"/>
                  </a:cubicBezTo>
                  <a:lnTo>
                    <a:pt x="9960" y="3069"/>
                  </a:lnTo>
                  <a:close/>
                  <a:moveTo>
                    <a:pt x="10148" y="2993"/>
                  </a:moveTo>
                  <a:cubicBezTo>
                    <a:pt x="10148" y="3044"/>
                    <a:pt x="10174" y="3257"/>
                    <a:pt x="10111" y="3257"/>
                  </a:cubicBezTo>
                  <a:cubicBezTo>
                    <a:pt x="10123" y="3207"/>
                    <a:pt x="10098" y="3006"/>
                    <a:pt x="10148" y="2993"/>
                  </a:cubicBezTo>
                  <a:close/>
                  <a:moveTo>
                    <a:pt x="5364" y="3218"/>
                  </a:moveTo>
                  <a:lnTo>
                    <a:pt x="5364" y="3218"/>
                  </a:lnTo>
                  <a:cubicBezTo>
                    <a:pt x="5362" y="3218"/>
                    <a:pt x="5360" y="3219"/>
                    <a:pt x="5357" y="3220"/>
                  </a:cubicBezTo>
                  <a:cubicBezTo>
                    <a:pt x="5357" y="3232"/>
                    <a:pt x="5357" y="3246"/>
                    <a:pt x="5357" y="3260"/>
                  </a:cubicBezTo>
                  <a:lnTo>
                    <a:pt x="5357" y="3260"/>
                  </a:lnTo>
                  <a:cubicBezTo>
                    <a:pt x="5362" y="3246"/>
                    <a:pt x="5364" y="3231"/>
                    <a:pt x="5364" y="3218"/>
                  </a:cubicBezTo>
                  <a:close/>
                  <a:moveTo>
                    <a:pt x="10019" y="3085"/>
                  </a:moveTo>
                  <a:cubicBezTo>
                    <a:pt x="10054" y="3085"/>
                    <a:pt x="10085" y="3113"/>
                    <a:pt x="10085" y="3169"/>
                  </a:cubicBezTo>
                  <a:cubicBezTo>
                    <a:pt x="10085" y="3195"/>
                    <a:pt x="9985" y="3195"/>
                    <a:pt x="9960" y="3195"/>
                  </a:cubicBezTo>
                  <a:lnTo>
                    <a:pt x="9972" y="3195"/>
                  </a:lnTo>
                  <a:cubicBezTo>
                    <a:pt x="9972" y="3238"/>
                    <a:pt x="9996" y="3257"/>
                    <a:pt x="10027" y="3257"/>
                  </a:cubicBezTo>
                  <a:cubicBezTo>
                    <a:pt x="10041" y="3257"/>
                    <a:pt x="10057" y="3253"/>
                    <a:pt x="10073" y="3245"/>
                  </a:cubicBezTo>
                  <a:lnTo>
                    <a:pt x="10073" y="3245"/>
                  </a:lnTo>
                  <a:cubicBezTo>
                    <a:pt x="10077" y="3263"/>
                    <a:pt x="10059" y="3273"/>
                    <a:pt x="10034" y="3273"/>
                  </a:cubicBezTo>
                  <a:cubicBezTo>
                    <a:pt x="9990" y="3273"/>
                    <a:pt x="9927" y="3242"/>
                    <a:pt x="9935" y="3169"/>
                  </a:cubicBezTo>
                  <a:cubicBezTo>
                    <a:pt x="9947" y="3113"/>
                    <a:pt x="9985" y="3085"/>
                    <a:pt x="10019" y="3085"/>
                  </a:cubicBezTo>
                  <a:close/>
                  <a:moveTo>
                    <a:pt x="3468" y="3130"/>
                  </a:moveTo>
                  <a:cubicBezTo>
                    <a:pt x="3491" y="3130"/>
                    <a:pt x="3517" y="3139"/>
                    <a:pt x="3534" y="3157"/>
                  </a:cubicBezTo>
                  <a:cubicBezTo>
                    <a:pt x="3555" y="3178"/>
                    <a:pt x="3514" y="3297"/>
                    <a:pt x="3500" y="3297"/>
                  </a:cubicBezTo>
                  <a:cubicBezTo>
                    <a:pt x="3498" y="3297"/>
                    <a:pt x="3496" y="3293"/>
                    <a:pt x="3496" y="3283"/>
                  </a:cubicBezTo>
                  <a:cubicBezTo>
                    <a:pt x="3471" y="3283"/>
                    <a:pt x="3459" y="3308"/>
                    <a:pt x="3446" y="3308"/>
                  </a:cubicBezTo>
                  <a:cubicBezTo>
                    <a:pt x="3436" y="3310"/>
                    <a:pt x="3427" y="3311"/>
                    <a:pt x="3421" y="3311"/>
                  </a:cubicBezTo>
                  <a:cubicBezTo>
                    <a:pt x="3355" y="3311"/>
                    <a:pt x="3459" y="3206"/>
                    <a:pt x="3459" y="3195"/>
                  </a:cubicBezTo>
                  <a:cubicBezTo>
                    <a:pt x="3467" y="3179"/>
                    <a:pt x="3475" y="3174"/>
                    <a:pt x="3481" y="3174"/>
                  </a:cubicBezTo>
                  <a:cubicBezTo>
                    <a:pt x="3490" y="3174"/>
                    <a:pt x="3497" y="3182"/>
                    <a:pt x="3499" y="3182"/>
                  </a:cubicBezTo>
                  <a:cubicBezTo>
                    <a:pt x="3500" y="3182"/>
                    <a:pt x="3500" y="3179"/>
                    <a:pt x="3496" y="3169"/>
                  </a:cubicBezTo>
                  <a:cubicBezTo>
                    <a:pt x="3496" y="3155"/>
                    <a:pt x="3489" y="3150"/>
                    <a:pt x="3478" y="3150"/>
                  </a:cubicBezTo>
                  <a:cubicBezTo>
                    <a:pt x="3461" y="3150"/>
                    <a:pt x="3436" y="3162"/>
                    <a:pt x="3421" y="3169"/>
                  </a:cubicBezTo>
                  <a:cubicBezTo>
                    <a:pt x="3421" y="3143"/>
                    <a:pt x="3443" y="3130"/>
                    <a:pt x="3468" y="3130"/>
                  </a:cubicBezTo>
                  <a:close/>
                  <a:moveTo>
                    <a:pt x="5848" y="3081"/>
                  </a:moveTo>
                  <a:cubicBezTo>
                    <a:pt x="5848" y="3126"/>
                    <a:pt x="5854" y="3137"/>
                    <a:pt x="5861" y="3137"/>
                  </a:cubicBezTo>
                  <a:cubicBezTo>
                    <a:pt x="5868" y="3137"/>
                    <a:pt x="5878" y="3123"/>
                    <a:pt x="5882" y="3123"/>
                  </a:cubicBezTo>
                  <a:cubicBezTo>
                    <a:pt x="5884" y="3123"/>
                    <a:pt x="5886" y="3125"/>
                    <a:pt x="5886" y="3132"/>
                  </a:cubicBezTo>
                  <a:cubicBezTo>
                    <a:pt x="5873" y="3182"/>
                    <a:pt x="5848" y="3144"/>
                    <a:pt x="5835" y="3182"/>
                  </a:cubicBezTo>
                  <a:cubicBezTo>
                    <a:pt x="5824" y="3215"/>
                    <a:pt x="5813" y="3287"/>
                    <a:pt x="5853" y="3287"/>
                  </a:cubicBezTo>
                  <a:cubicBezTo>
                    <a:pt x="5857" y="3287"/>
                    <a:pt x="5860" y="3287"/>
                    <a:pt x="5864" y="3285"/>
                  </a:cubicBezTo>
                  <a:lnTo>
                    <a:pt x="5864" y="3285"/>
                  </a:lnTo>
                  <a:cubicBezTo>
                    <a:pt x="5866" y="3289"/>
                    <a:pt x="5868" y="3292"/>
                    <a:pt x="5870" y="3295"/>
                  </a:cubicBezTo>
                  <a:lnTo>
                    <a:pt x="5870" y="3295"/>
                  </a:lnTo>
                  <a:cubicBezTo>
                    <a:pt x="5872" y="3291"/>
                    <a:pt x="5873" y="3287"/>
                    <a:pt x="5873" y="3283"/>
                  </a:cubicBezTo>
                  <a:lnTo>
                    <a:pt x="5873" y="3283"/>
                  </a:lnTo>
                  <a:cubicBezTo>
                    <a:pt x="5870" y="3284"/>
                    <a:pt x="5867" y="3285"/>
                    <a:pt x="5864" y="3285"/>
                  </a:cubicBezTo>
                  <a:lnTo>
                    <a:pt x="5864" y="3285"/>
                  </a:lnTo>
                  <a:cubicBezTo>
                    <a:pt x="5862" y="3279"/>
                    <a:pt x="5860" y="3270"/>
                    <a:pt x="5860" y="3257"/>
                  </a:cubicBezTo>
                  <a:cubicBezTo>
                    <a:pt x="5860" y="3195"/>
                    <a:pt x="5961" y="3195"/>
                    <a:pt x="5961" y="3182"/>
                  </a:cubicBezTo>
                  <a:cubicBezTo>
                    <a:pt x="5991" y="3145"/>
                    <a:pt x="5981" y="3134"/>
                    <a:pt x="5963" y="3134"/>
                  </a:cubicBezTo>
                  <a:cubicBezTo>
                    <a:pt x="5950" y="3134"/>
                    <a:pt x="5933" y="3139"/>
                    <a:pt x="5923" y="3144"/>
                  </a:cubicBezTo>
                  <a:lnTo>
                    <a:pt x="5886" y="3157"/>
                  </a:lnTo>
                  <a:cubicBezTo>
                    <a:pt x="5879" y="3130"/>
                    <a:pt x="5901" y="3117"/>
                    <a:pt x="5927" y="3117"/>
                  </a:cubicBezTo>
                  <a:cubicBezTo>
                    <a:pt x="5949" y="3117"/>
                    <a:pt x="5974" y="3127"/>
                    <a:pt x="5986" y="3144"/>
                  </a:cubicBezTo>
                  <a:cubicBezTo>
                    <a:pt x="6007" y="3176"/>
                    <a:pt x="5976" y="3285"/>
                    <a:pt x="5965" y="3285"/>
                  </a:cubicBezTo>
                  <a:cubicBezTo>
                    <a:pt x="5962" y="3285"/>
                    <a:pt x="5961" y="3281"/>
                    <a:pt x="5961" y="3270"/>
                  </a:cubicBezTo>
                  <a:cubicBezTo>
                    <a:pt x="5945" y="3270"/>
                    <a:pt x="5909" y="3300"/>
                    <a:pt x="5885" y="3300"/>
                  </a:cubicBezTo>
                  <a:cubicBezTo>
                    <a:pt x="5879" y="3300"/>
                    <a:pt x="5874" y="3299"/>
                    <a:pt x="5870" y="3295"/>
                  </a:cubicBezTo>
                  <a:lnTo>
                    <a:pt x="5870" y="3295"/>
                  </a:lnTo>
                  <a:cubicBezTo>
                    <a:pt x="5864" y="3308"/>
                    <a:pt x="5850" y="3318"/>
                    <a:pt x="5834" y="3318"/>
                  </a:cubicBezTo>
                  <a:cubicBezTo>
                    <a:pt x="5826" y="3318"/>
                    <a:pt x="5817" y="3315"/>
                    <a:pt x="5810" y="3308"/>
                  </a:cubicBezTo>
                  <a:cubicBezTo>
                    <a:pt x="5785" y="3283"/>
                    <a:pt x="5810" y="3182"/>
                    <a:pt x="5810" y="3157"/>
                  </a:cubicBezTo>
                  <a:lnTo>
                    <a:pt x="5785" y="3157"/>
                  </a:lnTo>
                  <a:cubicBezTo>
                    <a:pt x="5797" y="3119"/>
                    <a:pt x="5823" y="3094"/>
                    <a:pt x="5848" y="3081"/>
                  </a:cubicBezTo>
                  <a:close/>
                  <a:moveTo>
                    <a:pt x="9117" y="3144"/>
                  </a:moveTo>
                  <a:lnTo>
                    <a:pt x="9117" y="3144"/>
                  </a:lnTo>
                  <a:cubicBezTo>
                    <a:pt x="9130" y="3195"/>
                    <a:pt x="9130" y="3245"/>
                    <a:pt x="9117" y="3295"/>
                  </a:cubicBezTo>
                  <a:cubicBezTo>
                    <a:pt x="9117" y="3314"/>
                    <a:pt x="9111" y="3324"/>
                    <a:pt x="9105" y="3324"/>
                  </a:cubicBezTo>
                  <a:cubicBezTo>
                    <a:pt x="9098" y="3324"/>
                    <a:pt x="9092" y="3314"/>
                    <a:pt x="9092" y="3295"/>
                  </a:cubicBezTo>
                  <a:cubicBezTo>
                    <a:pt x="9070" y="3295"/>
                    <a:pt x="9034" y="3331"/>
                    <a:pt x="9009" y="3331"/>
                  </a:cubicBezTo>
                  <a:cubicBezTo>
                    <a:pt x="8991" y="3331"/>
                    <a:pt x="8979" y="3314"/>
                    <a:pt x="8979" y="3257"/>
                  </a:cubicBezTo>
                  <a:cubicBezTo>
                    <a:pt x="8941" y="3245"/>
                    <a:pt x="8916" y="3182"/>
                    <a:pt x="8966" y="3182"/>
                  </a:cubicBezTo>
                  <a:lnTo>
                    <a:pt x="9017" y="3157"/>
                  </a:lnTo>
                  <a:lnTo>
                    <a:pt x="9017" y="3157"/>
                  </a:lnTo>
                  <a:cubicBezTo>
                    <a:pt x="9017" y="3189"/>
                    <a:pt x="8999" y="3309"/>
                    <a:pt x="9046" y="3309"/>
                  </a:cubicBezTo>
                  <a:cubicBezTo>
                    <a:pt x="9054" y="3309"/>
                    <a:pt x="9066" y="3305"/>
                    <a:pt x="9080" y="3295"/>
                  </a:cubicBezTo>
                  <a:cubicBezTo>
                    <a:pt x="9155" y="3245"/>
                    <a:pt x="9042" y="3157"/>
                    <a:pt x="9117" y="3144"/>
                  </a:cubicBezTo>
                  <a:close/>
                  <a:moveTo>
                    <a:pt x="3330" y="3153"/>
                  </a:moveTo>
                  <a:cubicBezTo>
                    <a:pt x="3337" y="3153"/>
                    <a:pt x="3345" y="3157"/>
                    <a:pt x="3358" y="3169"/>
                  </a:cubicBezTo>
                  <a:cubicBezTo>
                    <a:pt x="3396" y="3207"/>
                    <a:pt x="3358" y="3320"/>
                    <a:pt x="3320" y="3333"/>
                  </a:cubicBezTo>
                  <a:cubicBezTo>
                    <a:pt x="3320" y="3297"/>
                    <a:pt x="3343" y="3206"/>
                    <a:pt x="3324" y="3185"/>
                  </a:cubicBezTo>
                  <a:lnTo>
                    <a:pt x="3324" y="3185"/>
                  </a:lnTo>
                  <a:cubicBezTo>
                    <a:pt x="3327" y="3182"/>
                    <a:pt x="3327" y="3169"/>
                    <a:pt x="3283" y="3169"/>
                  </a:cubicBezTo>
                  <a:cubicBezTo>
                    <a:pt x="3308" y="3169"/>
                    <a:pt x="3316" y="3153"/>
                    <a:pt x="3330" y="3153"/>
                  </a:cubicBezTo>
                  <a:close/>
                  <a:moveTo>
                    <a:pt x="5697" y="3144"/>
                  </a:moveTo>
                  <a:lnTo>
                    <a:pt x="5684" y="3157"/>
                  </a:lnTo>
                  <a:lnTo>
                    <a:pt x="5672" y="3333"/>
                  </a:lnTo>
                  <a:lnTo>
                    <a:pt x="5647" y="3333"/>
                  </a:lnTo>
                  <a:cubicBezTo>
                    <a:pt x="5659" y="3283"/>
                    <a:pt x="5634" y="3157"/>
                    <a:pt x="5697" y="3144"/>
                  </a:cubicBezTo>
                  <a:close/>
                  <a:moveTo>
                    <a:pt x="9318" y="3144"/>
                  </a:moveTo>
                  <a:cubicBezTo>
                    <a:pt x="9356" y="3144"/>
                    <a:pt x="9381" y="3169"/>
                    <a:pt x="9381" y="3207"/>
                  </a:cubicBezTo>
                  <a:cubicBezTo>
                    <a:pt x="9381" y="3241"/>
                    <a:pt x="9353" y="3246"/>
                    <a:pt x="9320" y="3246"/>
                  </a:cubicBezTo>
                  <a:cubicBezTo>
                    <a:pt x="9303" y="3246"/>
                    <a:pt x="9285" y="3245"/>
                    <a:pt x="9268" y="3245"/>
                  </a:cubicBezTo>
                  <a:cubicBezTo>
                    <a:pt x="9268" y="3288"/>
                    <a:pt x="9292" y="3307"/>
                    <a:pt x="9323" y="3307"/>
                  </a:cubicBezTo>
                  <a:cubicBezTo>
                    <a:pt x="9337" y="3307"/>
                    <a:pt x="9353" y="3303"/>
                    <a:pt x="9369" y="3295"/>
                  </a:cubicBezTo>
                  <a:lnTo>
                    <a:pt x="9369" y="3295"/>
                  </a:lnTo>
                  <a:cubicBezTo>
                    <a:pt x="9375" y="3325"/>
                    <a:pt x="9355" y="3338"/>
                    <a:pt x="9331" y="3338"/>
                  </a:cubicBezTo>
                  <a:cubicBezTo>
                    <a:pt x="9303" y="3338"/>
                    <a:pt x="9269" y="3322"/>
                    <a:pt x="9256" y="3295"/>
                  </a:cubicBezTo>
                  <a:cubicBezTo>
                    <a:pt x="9218" y="3232"/>
                    <a:pt x="9243" y="3157"/>
                    <a:pt x="9318" y="3144"/>
                  </a:cubicBezTo>
                  <a:close/>
                  <a:moveTo>
                    <a:pt x="7734" y="3333"/>
                  </a:moveTo>
                  <a:lnTo>
                    <a:pt x="7734" y="3333"/>
                  </a:lnTo>
                  <a:cubicBezTo>
                    <a:pt x="7734" y="3336"/>
                    <a:pt x="7734" y="3340"/>
                    <a:pt x="7734" y="3346"/>
                  </a:cubicBezTo>
                  <a:cubicBezTo>
                    <a:pt x="7738" y="3345"/>
                    <a:pt x="7742" y="3344"/>
                    <a:pt x="7746" y="3344"/>
                  </a:cubicBezTo>
                  <a:lnTo>
                    <a:pt x="7746" y="3344"/>
                  </a:lnTo>
                  <a:cubicBezTo>
                    <a:pt x="7743" y="3340"/>
                    <a:pt x="7739" y="3336"/>
                    <a:pt x="7734" y="3333"/>
                  </a:cubicBezTo>
                  <a:close/>
                  <a:moveTo>
                    <a:pt x="9599" y="3130"/>
                  </a:moveTo>
                  <a:cubicBezTo>
                    <a:pt x="9601" y="3130"/>
                    <a:pt x="9604" y="3131"/>
                    <a:pt x="9608" y="3132"/>
                  </a:cubicBezTo>
                  <a:cubicBezTo>
                    <a:pt x="9658" y="3157"/>
                    <a:pt x="9708" y="3320"/>
                    <a:pt x="9645" y="3320"/>
                  </a:cubicBezTo>
                  <a:cubicBezTo>
                    <a:pt x="9645" y="3288"/>
                    <a:pt x="9655" y="3172"/>
                    <a:pt x="9609" y="3172"/>
                  </a:cubicBezTo>
                  <a:cubicBezTo>
                    <a:pt x="9602" y="3172"/>
                    <a:pt x="9593" y="3175"/>
                    <a:pt x="9583" y="3182"/>
                  </a:cubicBezTo>
                  <a:cubicBezTo>
                    <a:pt x="9507" y="3232"/>
                    <a:pt x="9620" y="3320"/>
                    <a:pt x="9532" y="3333"/>
                  </a:cubicBezTo>
                  <a:cubicBezTo>
                    <a:pt x="9532" y="3301"/>
                    <a:pt x="9550" y="3180"/>
                    <a:pt x="9503" y="3180"/>
                  </a:cubicBezTo>
                  <a:cubicBezTo>
                    <a:pt x="9494" y="3180"/>
                    <a:pt x="9483" y="3185"/>
                    <a:pt x="9469" y="3195"/>
                  </a:cubicBezTo>
                  <a:cubicBezTo>
                    <a:pt x="9394" y="3245"/>
                    <a:pt x="9507" y="3333"/>
                    <a:pt x="9432" y="3346"/>
                  </a:cubicBezTo>
                  <a:cubicBezTo>
                    <a:pt x="9432" y="3295"/>
                    <a:pt x="9406" y="3169"/>
                    <a:pt x="9457" y="3157"/>
                  </a:cubicBezTo>
                  <a:lnTo>
                    <a:pt x="9457" y="3157"/>
                  </a:lnTo>
                  <a:cubicBezTo>
                    <a:pt x="9444" y="3182"/>
                    <a:pt x="9444" y="3195"/>
                    <a:pt x="9457" y="3195"/>
                  </a:cubicBezTo>
                  <a:cubicBezTo>
                    <a:pt x="9467" y="3153"/>
                    <a:pt x="9480" y="3141"/>
                    <a:pt x="9493" y="3141"/>
                  </a:cubicBezTo>
                  <a:cubicBezTo>
                    <a:pt x="9508" y="3141"/>
                    <a:pt x="9525" y="3158"/>
                    <a:pt x="9538" y="3158"/>
                  </a:cubicBezTo>
                  <a:cubicBezTo>
                    <a:pt x="9541" y="3158"/>
                    <a:pt x="9543" y="3158"/>
                    <a:pt x="9545" y="3157"/>
                  </a:cubicBezTo>
                  <a:lnTo>
                    <a:pt x="9557" y="3182"/>
                  </a:lnTo>
                  <a:cubicBezTo>
                    <a:pt x="9580" y="3182"/>
                    <a:pt x="9572" y="3130"/>
                    <a:pt x="9599" y="3130"/>
                  </a:cubicBezTo>
                  <a:close/>
                  <a:moveTo>
                    <a:pt x="8929" y="3195"/>
                  </a:moveTo>
                  <a:lnTo>
                    <a:pt x="8929" y="3195"/>
                  </a:lnTo>
                  <a:cubicBezTo>
                    <a:pt x="8949" y="3225"/>
                    <a:pt x="8928" y="3340"/>
                    <a:pt x="8912" y="3340"/>
                  </a:cubicBezTo>
                  <a:cubicBezTo>
                    <a:pt x="8909" y="3340"/>
                    <a:pt x="8906" y="3334"/>
                    <a:pt x="8903" y="3320"/>
                  </a:cubicBezTo>
                  <a:cubicBezTo>
                    <a:pt x="8883" y="3320"/>
                    <a:pt x="8871" y="3353"/>
                    <a:pt x="8848" y="3353"/>
                  </a:cubicBezTo>
                  <a:cubicBezTo>
                    <a:pt x="8842" y="3353"/>
                    <a:pt x="8836" y="3351"/>
                    <a:pt x="8828" y="3346"/>
                  </a:cubicBezTo>
                  <a:cubicBezTo>
                    <a:pt x="8803" y="3333"/>
                    <a:pt x="8790" y="3308"/>
                    <a:pt x="8815" y="3270"/>
                  </a:cubicBezTo>
                  <a:cubicBezTo>
                    <a:pt x="8841" y="3232"/>
                    <a:pt x="8903" y="3232"/>
                    <a:pt x="8903" y="3232"/>
                  </a:cubicBezTo>
                  <a:cubicBezTo>
                    <a:pt x="8906" y="3224"/>
                    <a:pt x="8905" y="3217"/>
                    <a:pt x="8903" y="3212"/>
                  </a:cubicBezTo>
                  <a:lnTo>
                    <a:pt x="8903" y="3212"/>
                  </a:lnTo>
                  <a:lnTo>
                    <a:pt x="8929" y="3195"/>
                  </a:lnTo>
                  <a:close/>
                  <a:moveTo>
                    <a:pt x="3750" y="3039"/>
                  </a:moveTo>
                  <a:cubicBezTo>
                    <a:pt x="3754" y="3039"/>
                    <a:pt x="3757" y="3040"/>
                    <a:pt x="3760" y="3044"/>
                  </a:cubicBezTo>
                  <a:cubicBezTo>
                    <a:pt x="3716" y="3122"/>
                    <a:pt x="3711" y="3358"/>
                    <a:pt x="3605" y="3358"/>
                  </a:cubicBezTo>
                  <a:cubicBezTo>
                    <a:pt x="3591" y="3358"/>
                    <a:pt x="3576" y="3354"/>
                    <a:pt x="3559" y="3346"/>
                  </a:cubicBezTo>
                  <a:lnTo>
                    <a:pt x="3597" y="3308"/>
                  </a:lnTo>
                  <a:cubicBezTo>
                    <a:pt x="3622" y="3257"/>
                    <a:pt x="3710" y="3295"/>
                    <a:pt x="3710" y="3195"/>
                  </a:cubicBezTo>
                  <a:lnTo>
                    <a:pt x="3710" y="3195"/>
                  </a:lnTo>
                  <a:cubicBezTo>
                    <a:pt x="3683" y="3201"/>
                    <a:pt x="3649" y="3226"/>
                    <a:pt x="3627" y="3226"/>
                  </a:cubicBezTo>
                  <a:cubicBezTo>
                    <a:pt x="3608" y="3226"/>
                    <a:pt x="3598" y="3208"/>
                    <a:pt x="3609" y="3144"/>
                  </a:cubicBezTo>
                  <a:cubicBezTo>
                    <a:pt x="3617" y="3079"/>
                    <a:pt x="3641" y="3068"/>
                    <a:pt x="3669" y="3068"/>
                  </a:cubicBezTo>
                  <a:cubicBezTo>
                    <a:pt x="3684" y="3068"/>
                    <a:pt x="3700" y="3071"/>
                    <a:pt x="3715" y="3071"/>
                  </a:cubicBezTo>
                  <a:cubicBezTo>
                    <a:pt x="3722" y="3071"/>
                    <a:pt x="3729" y="3071"/>
                    <a:pt x="3735" y="3069"/>
                  </a:cubicBezTo>
                  <a:cubicBezTo>
                    <a:pt x="3735" y="3050"/>
                    <a:pt x="3742" y="3039"/>
                    <a:pt x="3750" y="3039"/>
                  </a:cubicBezTo>
                  <a:close/>
                  <a:moveTo>
                    <a:pt x="5604" y="3165"/>
                  </a:moveTo>
                  <a:cubicBezTo>
                    <a:pt x="5614" y="3165"/>
                    <a:pt x="5624" y="3166"/>
                    <a:pt x="5634" y="3169"/>
                  </a:cubicBezTo>
                  <a:lnTo>
                    <a:pt x="5621" y="3169"/>
                  </a:lnTo>
                  <a:cubicBezTo>
                    <a:pt x="5609" y="3220"/>
                    <a:pt x="5533" y="3182"/>
                    <a:pt x="5521" y="3257"/>
                  </a:cubicBezTo>
                  <a:cubicBezTo>
                    <a:pt x="5512" y="3304"/>
                    <a:pt x="5537" y="3330"/>
                    <a:pt x="5571" y="3330"/>
                  </a:cubicBezTo>
                  <a:cubicBezTo>
                    <a:pt x="5583" y="3330"/>
                    <a:pt x="5596" y="3327"/>
                    <a:pt x="5609" y="3320"/>
                  </a:cubicBezTo>
                  <a:lnTo>
                    <a:pt x="5609" y="3320"/>
                  </a:lnTo>
                  <a:cubicBezTo>
                    <a:pt x="5614" y="3347"/>
                    <a:pt x="5593" y="3360"/>
                    <a:pt x="5567" y="3360"/>
                  </a:cubicBezTo>
                  <a:cubicBezTo>
                    <a:pt x="5530" y="3360"/>
                    <a:pt x="5483" y="3334"/>
                    <a:pt x="5483" y="3283"/>
                  </a:cubicBezTo>
                  <a:cubicBezTo>
                    <a:pt x="5494" y="3228"/>
                    <a:pt x="5542" y="3165"/>
                    <a:pt x="5604" y="3165"/>
                  </a:cubicBezTo>
                  <a:close/>
                  <a:moveTo>
                    <a:pt x="9168" y="3107"/>
                  </a:moveTo>
                  <a:lnTo>
                    <a:pt x="9180" y="3132"/>
                  </a:lnTo>
                  <a:cubicBezTo>
                    <a:pt x="9180" y="3172"/>
                    <a:pt x="9186" y="3182"/>
                    <a:pt x="9193" y="3182"/>
                  </a:cubicBezTo>
                  <a:cubicBezTo>
                    <a:pt x="9201" y="3182"/>
                    <a:pt x="9209" y="3172"/>
                    <a:pt x="9214" y="3172"/>
                  </a:cubicBezTo>
                  <a:cubicBezTo>
                    <a:pt x="9216" y="3172"/>
                    <a:pt x="9218" y="3174"/>
                    <a:pt x="9218" y="3182"/>
                  </a:cubicBezTo>
                  <a:cubicBezTo>
                    <a:pt x="9218" y="3207"/>
                    <a:pt x="9212" y="3207"/>
                    <a:pt x="9204" y="3207"/>
                  </a:cubicBezTo>
                  <a:cubicBezTo>
                    <a:pt x="9196" y="3207"/>
                    <a:pt x="9186" y="3207"/>
                    <a:pt x="9180" y="3232"/>
                  </a:cubicBezTo>
                  <a:cubicBezTo>
                    <a:pt x="9169" y="3265"/>
                    <a:pt x="9168" y="3337"/>
                    <a:pt x="9202" y="3337"/>
                  </a:cubicBezTo>
                  <a:cubicBezTo>
                    <a:pt x="9206" y="3337"/>
                    <a:pt x="9212" y="3336"/>
                    <a:pt x="9218" y="3333"/>
                  </a:cubicBezTo>
                  <a:lnTo>
                    <a:pt x="9218" y="3333"/>
                  </a:lnTo>
                  <a:cubicBezTo>
                    <a:pt x="9218" y="3357"/>
                    <a:pt x="9208" y="3366"/>
                    <a:pt x="9194" y="3366"/>
                  </a:cubicBezTo>
                  <a:cubicBezTo>
                    <a:pt x="9186" y="3366"/>
                    <a:pt x="9177" y="3363"/>
                    <a:pt x="9168" y="3358"/>
                  </a:cubicBezTo>
                  <a:cubicBezTo>
                    <a:pt x="9142" y="3333"/>
                    <a:pt x="9155" y="3232"/>
                    <a:pt x="9155" y="3207"/>
                  </a:cubicBezTo>
                  <a:lnTo>
                    <a:pt x="9130" y="3207"/>
                  </a:lnTo>
                  <a:cubicBezTo>
                    <a:pt x="9117" y="3169"/>
                    <a:pt x="9142" y="3132"/>
                    <a:pt x="9168" y="3107"/>
                  </a:cubicBezTo>
                  <a:close/>
                  <a:moveTo>
                    <a:pt x="5357" y="3260"/>
                  </a:moveTo>
                  <a:lnTo>
                    <a:pt x="5357" y="3260"/>
                  </a:lnTo>
                  <a:cubicBezTo>
                    <a:pt x="5354" y="3269"/>
                    <a:pt x="5351" y="3279"/>
                    <a:pt x="5347" y="3287"/>
                  </a:cubicBezTo>
                  <a:lnTo>
                    <a:pt x="5347" y="3287"/>
                  </a:lnTo>
                  <a:cubicBezTo>
                    <a:pt x="5312" y="3288"/>
                    <a:pt x="5265" y="3284"/>
                    <a:pt x="5294" y="3333"/>
                  </a:cubicBezTo>
                  <a:cubicBezTo>
                    <a:pt x="5305" y="3344"/>
                    <a:pt x="5318" y="3347"/>
                    <a:pt x="5331" y="3347"/>
                  </a:cubicBezTo>
                  <a:cubicBezTo>
                    <a:pt x="5340" y="3347"/>
                    <a:pt x="5349" y="3346"/>
                    <a:pt x="5357" y="3343"/>
                  </a:cubicBezTo>
                  <a:lnTo>
                    <a:pt x="5357" y="3343"/>
                  </a:lnTo>
                  <a:cubicBezTo>
                    <a:pt x="5357" y="3352"/>
                    <a:pt x="5357" y="3361"/>
                    <a:pt x="5357" y="3369"/>
                  </a:cubicBezTo>
                  <a:lnTo>
                    <a:pt x="5357" y="3369"/>
                  </a:lnTo>
                  <a:cubicBezTo>
                    <a:pt x="5375" y="3364"/>
                    <a:pt x="5387" y="3352"/>
                    <a:pt x="5383" y="3333"/>
                  </a:cubicBezTo>
                  <a:lnTo>
                    <a:pt x="5383" y="3333"/>
                  </a:lnTo>
                  <a:cubicBezTo>
                    <a:pt x="5375" y="3337"/>
                    <a:pt x="5366" y="3340"/>
                    <a:pt x="5357" y="3343"/>
                  </a:cubicBezTo>
                  <a:lnTo>
                    <a:pt x="5357" y="3343"/>
                  </a:lnTo>
                  <a:cubicBezTo>
                    <a:pt x="5357" y="3325"/>
                    <a:pt x="5357" y="3308"/>
                    <a:pt x="5357" y="3291"/>
                  </a:cubicBezTo>
                  <a:lnTo>
                    <a:pt x="5357" y="3291"/>
                  </a:lnTo>
                  <a:lnTo>
                    <a:pt x="5370" y="3283"/>
                  </a:lnTo>
                  <a:lnTo>
                    <a:pt x="5370" y="3283"/>
                  </a:lnTo>
                  <a:cubicBezTo>
                    <a:pt x="5367" y="3284"/>
                    <a:pt x="5362" y="3285"/>
                    <a:pt x="5357" y="3286"/>
                  </a:cubicBezTo>
                  <a:lnTo>
                    <a:pt x="5357" y="3286"/>
                  </a:lnTo>
                  <a:cubicBezTo>
                    <a:pt x="5357" y="3277"/>
                    <a:pt x="5357" y="3268"/>
                    <a:pt x="5357" y="3260"/>
                  </a:cubicBezTo>
                  <a:close/>
                  <a:moveTo>
                    <a:pt x="3320" y="3182"/>
                  </a:moveTo>
                  <a:lnTo>
                    <a:pt x="3283" y="3195"/>
                  </a:lnTo>
                  <a:cubicBezTo>
                    <a:pt x="3232" y="3232"/>
                    <a:pt x="3308" y="3333"/>
                    <a:pt x="3232" y="3346"/>
                  </a:cubicBezTo>
                  <a:cubicBezTo>
                    <a:pt x="3232" y="3320"/>
                    <a:pt x="3257" y="3220"/>
                    <a:pt x="3232" y="3207"/>
                  </a:cubicBezTo>
                  <a:cubicBezTo>
                    <a:pt x="3227" y="3205"/>
                    <a:pt x="3222" y="3205"/>
                    <a:pt x="3218" y="3205"/>
                  </a:cubicBezTo>
                  <a:cubicBezTo>
                    <a:pt x="3191" y="3205"/>
                    <a:pt x="3180" y="3236"/>
                    <a:pt x="3169" y="3257"/>
                  </a:cubicBezTo>
                  <a:cubicBezTo>
                    <a:pt x="3169" y="3283"/>
                    <a:pt x="3169" y="3358"/>
                    <a:pt x="3132" y="3371"/>
                  </a:cubicBezTo>
                  <a:cubicBezTo>
                    <a:pt x="3132" y="3320"/>
                    <a:pt x="3132" y="3270"/>
                    <a:pt x="3144" y="3220"/>
                  </a:cubicBezTo>
                  <a:cubicBezTo>
                    <a:pt x="3151" y="3200"/>
                    <a:pt x="3158" y="3187"/>
                    <a:pt x="3162" y="3187"/>
                  </a:cubicBezTo>
                  <a:cubicBezTo>
                    <a:pt x="3167" y="3187"/>
                    <a:pt x="3169" y="3196"/>
                    <a:pt x="3169" y="3220"/>
                  </a:cubicBezTo>
                  <a:lnTo>
                    <a:pt x="3220" y="3182"/>
                  </a:lnTo>
                  <a:lnTo>
                    <a:pt x="3220" y="3182"/>
                  </a:lnTo>
                  <a:cubicBezTo>
                    <a:pt x="3209" y="3193"/>
                    <a:pt x="3212" y="3197"/>
                    <a:pt x="3222" y="3197"/>
                  </a:cubicBezTo>
                  <a:cubicBezTo>
                    <a:pt x="3235" y="3197"/>
                    <a:pt x="3261" y="3189"/>
                    <a:pt x="3283" y="3182"/>
                  </a:cubicBezTo>
                  <a:close/>
                  <a:moveTo>
                    <a:pt x="8564" y="3319"/>
                  </a:moveTo>
                  <a:lnTo>
                    <a:pt x="8564" y="3383"/>
                  </a:lnTo>
                  <a:lnTo>
                    <a:pt x="8564" y="3383"/>
                  </a:lnTo>
                  <a:cubicBezTo>
                    <a:pt x="8578" y="3383"/>
                    <a:pt x="8589" y="3379"/>
                    <a:pt x="8589" y="3358"/>
                  </a:cubicBezTo>
                  <a:cubicBezTo>
                    <a:pt x="8589" y="3334"/>
                    <a:pt x="8578" y="3324"/>
                    <a:pt x="8564" y="3319"/>
                  </a:cubicBezTo>
                  <a:close/>
                  <a:moveTo>
                    <a:pt x="8564" y="3383"/>
                  </a:moveTo>
                  <a:lnTo>
                    <a:pt x="8564" y="3383"/>
                  </a:lnTo>
                  <a:cubicBezTo>
                    <a:pt x="8561" y="3383"/>
                    <a:pt x="8559" y="3383"/>
                    <a:pt x="8556" y="3383"/>
                  </a:cubicBezTo>
                  <a:lnTo>
                    <a:pt x="8564" y="3383"/>
                  </a:lnTo>
                  <a:lnTo>
                    <a:pt x="8564" y="3383"/>
                  </a:lnTo>
                  <a:close/>
                  <a:moveTo>
                    <a:pt x="5345" y="3182"/>
                  </a:moveTo>
                  <a:lnTo>
                    <a:pt x="5345" y="3182"/>
                  </a:lnTo>
                  <a:cubicBezTo>
                    <a:pt x="5358" y="3186"/>
                    <a:pt x="5364" y="3200"/>
                    <a:pt x="5364" y="3218"/>
                  </a:cubicBezTo>
                  <a:lnTo>
                    <a:pt x="5364" y="3218"/>
                  </a:lnTo>
                  <a:cubicBezTo>
                    <a:pt x="5374" y="3214"/>
                    <a:pt x="5381" y="3212"/>
                    <a:pt x="5385" y="3212"/>
                  </a:cubicBezTo>
                  <a:cubicBezTo>
                    <a:pt x="5393" y="3212"/>
                    <a:pt x="5390" y="3221"/>
                    <a:pt x="5383" y="3245"/>
                  </a:cubicBezTo>
                  <a:cubicBezTo>
                    <a:pt x="5408" y="3245"/>
                    <a:pt x="5408" y="3195"/>
                    <a:pt x="5445" y="3195"/>
                  </a:cubicBezTo>
                  <a:cubicBezTo>
                    <a:pt x="5445" y="3245"/>
                    <a:pt x="5408" y="3232"/>
                    <a:pt x="5395" y="3283"/>
                  </a:cubicBezTo>
                  <a:cubicBezTo>
                    <a:pt x="5370" y="3333"/>
                    <a:pt x="5458" y="3371"/>
                    <a:pt x="5395" y="3383"/>
                  </a:cubicBezTo>
                  <a:lnTo>
                    <a:pt x="5357" y="3396"/>
                  </a:lnTo>
                  <a:cubicBezTo>
                    <a:pt x="5357" y="3387"/>
                    <a:pt x="5357" y="3378"/>
                    <a:pt x="5357" y="3369"/>
                  </a:cubicBezTo>
                  <a:lnTo>
                    <a:pt x="5357" y="3369"/>
                  </a:lnTo>
                  <a:cubicBezTo>
                    <a:pt x="5350" y="3371"/>
                    <a:pt x="5342" y="3372"/>
                    <a:pt x="5334" y="3372"/>
                  </a:cubicBezTo>
                  <a:cubicBezTo>
                    <a:pt x="5309" y="3372"/>
                    <a:pt x="5281" y="3363"/>
                    <a:pt x="5269" y="3346"/>
                  </a:cubicBezTo>
                  <a:cubicBezTo>
                    <a:pt x="5244" y="3283"/>
                    <a:pt x="5282" y="3207"/>
                    <a:pt x="5345" y="3182"/>
                  </a:cubicBezTo>
                  <a:close/>
                  <a:moveTo>
                    <a:pt x="8476" y="3207"/>
                  </a:moveTo>
                  <a:cubicBezTo>
                    <a:pt x="8476" y="3257"/>
                    <a:pt x="8476" y="3308"/>
                    <a:pt x="8476" y="3358"/>
                  </a:cubicBezTo>
                  <a:cubicBezTo>
                    <a:pt x="8470" y="3377"/>
                    <a:pt x="8463" y="3386"/>
                    <a:pt x="8459" y="3386"/>
                  </a:cubicBezTo>
                  <a:cubicBezTo>
                    <a:pt x="8454" y="3386"/>
                    <a:pt x="8451" y="3377"/>
                    <a:pt x="8451" y="3358"/>
                  </a:cubicBezTo>
                  <a:cubicBezTo>
                    <a:pt x="8420" y="3358"/>
                    <a:pt x="8384" y="3396"/>
                    <a:pt x="8361" y="3396"/>
                  </a:cubicBezTo>
                  <a:cubicBezTo>
                    <a:pt x="8347" y="3396"/>
                    <a:pt x="8338" y="3381"/>
                    <a:pt x="8338" y="3333"/>
                  </a:cubicBezTo>
                  <a:cubicBezTo>
                    <a:pt x="8287" y="3308"/>
                    <a:pt x="8275" y="3257"/>
                    <a:pt x="8325" y="3245"/>
                  </a:cubicBezTo>
                  <a:lnTo>
                    <a:pt x="8363" y="3220"/>
                  </a:lnTo>
                  <a:lnTo>
                    <a:pt x="8363" y="3220"/>
                  </a:lnTo>
                  <a:cubicBezTo>
                    <a:pt x="8363" y="3252"/>
                    <a:pt x="8354" y="3372"/>
                    <a:pt x="8396" y="3372"/>
                  </a:cubicBezTo>
                  <a:cubicBezTo>
                    <a:pt x="8404" y="3372"/>
                    <a:pt x="8414" y="3368"/>
                    <a:pt x="8426" y="3358"/>
                  </a:cubicBezTo>
                  <a:cubicBezTo>
                    <a:pt x="8501" y="3308"/>
                    <a:pt x="8400" y="3220"/>
                    <a:pt x="8476" y="3207"/>
                  </a:cubicBezTo>
                  <a:close/>
                  <a:moveTo>
                    <a:pt x="8564" y="3195"/>
                  </a:moveTo>
                  <a:lnTo>
                    <a:pt x="8564" y="3225"/>
                  </a:lnTo>
                  <a:lnTo>
                    <a:pt x="8564" y="3225"/>
                  </a:lnTo>
                  <a:cubicBezTo>
                    <a:pt x="8570" y="3223"/>
                    <a:pt x="8576" y="3222"/>
                    <a:pt x="8582" y="3222"/>
                  </a:cubicBezTo>
                  <a:cubicBezTo>
                    <a:pt x="8593" y="3222"/>
                    <a:pt x="8604" y="3226"/>
                    <a:pt x="8614" y="3232"/>
                  </a:cubicBezTo>
                  <a:cubicBezTo>
                    <a:pt x="8614" y="3241"/>
                    <a:pt x="8582" y="3250"/>
                    <a:pt x="8564" y="3255"/>
                  </a:cubicBezTo>
                  <a:lnTo>
                    <a:pt x="8564" y="3255"/>
                  </a:lnTo>
                  <a:lnTo>
                    <a:pt x="8564" y="3225"/>
                  </a:lnTo>
                  <a:lnTo>
                    <a:pt x="8564" y="3225"/>
                  </a:lnTo>
                  <a:cubicBezTo>
                    <a:pt x="8541" y="3233"/>
                    <a:pt x="8521" y="3253"/>
                    <a:pt x="8514" y="3283"/>
                  </a:cubicBezTo>
                  <a:cubicBezTo>
                    <a:pt x="8514" y="3313"/>
                    <a:pt x="8542" y="3311"/>
                    <a:pt x="8564" y="3319"/>
                  </a:cubicBezTo>
                  <a:lnTo>
                    <a:pt x="8564" y="3319"/>
                  </a:lnTo>
                  <a:lnTo>
                    <a:pt x="8564" y="3276"/>
                  </a:lnTo>
                  <a:lnTo>
                    <a:pt x="8551" y="3257"/>
                  </a:lnTo>
                  <a:cubicBezTo>
                    <a:pt x="8551" y="3257"/>
                    <a:pt x="8557" y="3256"/>
                    <a:pt x="8564" y="3255"/>
                  </a:cubicBezTo>
                  <a:lnTo>
                    <a:pt x="8564" y="3255"/>
                  </a:lnTo>
                  <a:lnTo>
                    <a:pt x="8564" y="3276"/>
                  </a:lnTo>
                  <a:lnTo>
                    <a:pt x="8577" y="3295"/>
                  </a:lnTo>
                  <a:cubicBezTo>
                    <a:pt x="8589" y="3333"/>
                    <a:pt x="8639" y="3320"/>
                    <a:pt x="8614" y="3383"/>
                  </a:cubicBezTo>
                  <a:cubicBezTo>
                    <a:pt x="8596" y="3402"/>
                    <a:pt x="8571" y="3413"/>
                    <a:pt x="8544" y="3413"/>
                  </a:cubicBezTo>
                  <a:cubicBezTo>
                    <a:pt x="8534" y="3413"/>
                    <a:pt x="8524" y="3412"/>
                    <a:pt x="8514" y="3408"/>
                  </a:cubicBezTo>
                  <a:cubicBezTo>
                    <a:pt x="8520" y="3383"/>
                    <a:pt x="8539" y="3383"/>
                    <a:pt x="8556" y="3383"/>
                  </a:cubicBezTo>
                  <a:cubicBezTo>
                    <a:pt x="8556" y="3383"/>
                    <a:pt x="8556" y="3383"/>
                    <a:pt x="8556" y="3383"/>
                  </a:cubicBezTo>
                  <a:lnTo>
                    <a:pt x="8526" y="3383"/>
                  </a:lnTo>
                  <a:cubicBezTo>
                    <a:pt x="8488" y="3358"/>
                    <a:pt x="8463" y="3232"/>
                    <a:pt x="8514" y="3232"/>
                  </a:cubicBezTo>
                  <a:lnTo>
                    <a:pt x="8564" y="3195"/>
                  </a:lnTo>
                  <a:close/>
                  <a:moveTo>
                    <a:pt x="5181" y="3245"/>
                  </a:moveTo>
                  <a:cubicBezTo>
                    <a:pt x="5118" y="3333"/>
                    <a:pt x="5118" y="3333"/>
                    <a:pt x="5169" y="3421"/>
                  </a:cubicBezTo>
                  <a:cubicBezTo>
                    <a:pt x="5119" y="3421"/>
                    <a:pt x="5118" y="3396"/>
                    <a:pt x="5094" y="3359"/>
                  </a:cubicBezTo>
                  <a:lnTo>
                    <a:pt x="5094" y="3359"/>
                  </a:lnTo>
                  <a:cubicBezTo>
                    <a:pt x="5108" y="3336"/>
                    <a:pt x="5101" y="3317"/>
                    <a:pt x="5081" y="3280"/>
                  </a:cubicBezTo>
                  <a:lnTo>
                    <a:pt x="5081" y="3280"/>
                  </a:lnTo>
                  <a:cubicBezTo>
                    <a:pt x="5089" y="3290"/>
                    <a:pt x="5095" y="3304"/>
                    <a:pt x="5106" y="3320"/>
                  </a:cubicBezTo>
                  <a:cubicBezTo>
                    <a:pt x="5131" y="3320"/>
                    <a:pt x="5131" y="3245"/>
                    <a:pt x="5181" y="3245"/>
                  </a:cubicBezTo>
                  <a:close/>
                  <a:moveTo>
                    <a:pt x="5069" y="3388"/>
                  </a:moveTo>
                  <a:cubicBezTo>
                    <a:pt x="5057" y="3400"/>
                    <a:pt x="5040" y="3414"/>
                    <a:pt x="5020" y="3431"/>
                  </a:cubicBezTo>
                  <a:lnTo>
                    <a:pt x="5020" y="3431"/>
                  </a:lnTo>
                  <a:cubicBezTo>
                    <a:pt x="5047" y="3428"/>
                    <a:pt x="5071" y="3412"/>
                    <a:pt x="5069" y="3388"/>
                  </a:cubicBezTo>
                  <a:close/>
                  <a:moveTo>
                    <a:pt x="5013" y="3264"/>
                  </a:moveTo>
                  <a:cubicBezTo>
                    <a:pt x="5033" y="3264"/>
                    <a:pt x="5048" y="3284"/>
                    <a:pt x="5043" y="3333"/>
                  </a:cubicBezTo>
                  <a:lnTo>
                    <a:pt x="5093" y="3308"/>
                  </a:lnTo>
                  <a:lnTo>
                    <a:pt x="5093" y="3308"/>
                  </a:lnTo>
                  <a:cubicBezTo>
                    <a:pt x="5089" y="3332"/>
                    <a:pt x="5071" y="3337"/>
                    <a:pt x="5051" y="3337"/>
                  </a:cubicBezTo>
                  <a:cubicBezTo>
                    <a:pt x="5032" y="3337"/>
                    <a:pt x="5010" y="3333"/>
                    <a:pt x="4993" y="3333"/>
                  </a:cubicBezTo>
                  <a:cubicBezTo>
                    <a:pt x="4981" y="3333"/>
                    <a:pt x="4971" y="3335"/>
                    <a:pt x="4968" y="3346"/>
                  </a:cubicBezTo>
                  <a:cubicBezTo>
                    <a:pt x="4960" y="3388"/>
                    <a:pt x="4986" y="3403"/>
                    <a:pt x="5013" y="3403"/>
                  </a:cubicBezTo>
                  <a:cubicBezTo>
                    <a:pt x="5034" y="3403"/>
                    <a:pt x="5057" y="3394"/>
                    <a:pt x="5068" y="3383"/>
                  </a:cubicBezTo>
                  <a:lnTo>
                    <a:pt x="5068" y="3383"/>
                  </a:lnTo>
                  <a:cubicBezTo>
                    <a:pt x="5068" y="3385"/>
                    <a:pt x="5069" y="3386"/>
                    <a:pt x="5069" y="3388"/>
                  </a:cubicBezTo>
                  <a:lnTo>
                    <a:pt x="5069" y="3388"/>
                  </a:lnTo>
                  <a:cubicBezTo>
                    <a:pt x="5078" y="3378"/>
                    <a:pt x="5086" y="3370"/>
                    <a:pt x="5091" y="3363"/>
                  </a:cubicBezTo>
                  <a:lnTo>
                    <a:pt x="5091" y="3363"/>
                  </a:lnTo>
                  <a:cubicBezTo>
                    <a:pt x="5079" y="3386"/>
                    <a:pt x="5067" y="3410"/>
                    <a:pt x="5056" y="3434"/>
                  </a:cubicBezTo>
                  <a:lnTo>
                    <a:pt x="5018" y="3434"/>
                  </a:lnTo>
                  <a:cubicBezTo>
                    <a:pt x="5019" y="3433"/>
                    <a:pt x="5020" y="3432"/>
                    <a:pt x="5020" y="3431"/>
                  </a:cubicBezTo>
                  <a:lnTo>
                    <a:pt x="5020" y="3431"/>
                  </a:lnTo>
                  <a:cubicBezTo>
                    <a:pt x="5017" y="3432"/>
                    <a:pt x="5013" y="3432"/>
                    <a:pt x="5009" y="3432"/>
                  </a:cubicBezTo>
                  <a:cubicBezTo>
                    <a:pt x="4973" y="3432"/>
                    <a:pt x="4936" y="3410"/>
                    <a:pt x="4942" y="3358"/>
                  </a:cubicBezTo>
                  <a:cubicBezTo>
                    <a:pt x="4950" y="3301"/>
                    <a:pt x="4986" y="3264"/>
                    <a:pt x="5013" y="3264"/>
                  </a:cubicBezTo>
                  <a:close/>
                  <a:moveTo>
                    <a:pt x="7979" y="3407"/>
                  </a:moveTo>
                  <a:cubicBezTo>
                    <a:pt x="7989" y="3407"/>
                    <a:pt x="7980" y="3424"/>
                    <a:pt x="7968" y="3442"/>
                  </a:cubicBezTo>
                  <a:lnTo>
                    <a:pt x="7968" y="3442"/>
                  </a:lnTo>
                  <a:cubicBezTo>
                    <a:pt x="7956" y="3432"/>
                    <a:pt x="7933" y="3408"/>
                    <a:pt x="7973" y="3408"/>
                  </a:cubicBezTo>
                  <a:cubicBezTo>
                    <a:pt x="7975" y="3408"/>
                    <a:pt x="7977" y="3407"/>
                    <a:pt x="7979" y="3407"/>
                  </a:cubicBezTo>
                  <a:close/>
                  <a:moveTo>
                    <a:pt x="8133" y="3179"/>
                  </a:moveTo>
                  <a:cubicBezTo>
                    <a:pt x="8310" y="3179"/>
                    <a:pt x="8286" y="3459"/>
                    <a:pt x="8061" y="3459"/>
                  </a:cubicBezTo>
                  <a:lnTo>
                    <a:pt x="8099" y="3434"/>
                  </a:lnTo>
                  <a:lnTo>
                    <a:pt x="8099" y="3182"/>
                  </a:lnTo>
                  <a:cubicBezTo>
                    <a:pt x="8111" y="3180"/>
                    <a:pt x="8122" y="3179"/>
                    <a:pt x="8133" y="3179"/>
                  </a:cubicBezTo>
                  <a:close/>
                  <a:moveTo>
                    <a:pt x="4842" y="3195"/>
                  </a:moveTo>
                  <a:cubicBezTo>
                    <a:pt x="4842" y="3257"/>
                    <a:pt x="4842" y="3320"/>
                    <a:pt x="4829" y="3383"/>
                  </a:cubicBezTo>
                  <a:cubicBezTo>
                    <a:pt x="4829" y="3401"/>
                    <a:pt x="4810" y="3456"/>
                    <a:pt x="4804" y="3456"/>
                  </a:cubicBezTo>
                  <a:cubicBezTo>
                    <a:pt x="4801" y="3456"/>
                    <a:pt x="4800" y="3447"/>
                    <a:pt x="4804" y="3421"/>
                  </a:cubicBezTo>
                  <a:lnTo>
                    <a:pt x="4804" y="3421"/>
                  </a:lnTo>
                  <a:cubicBezTo>
                    <a:pt x="4782" y="3428"/>
                    <a:pt x="4737" y="3463"/>
                    <a:pt x="4707" y="3463"/>
                  </a:cubicBezTo>
                  <a:cubicBezTo>
                    <a:pt x="4687" y="3463"/>
                    <a:pt x="4673" y="3447"/>
                    <a:pt x="4678" y="3396"/>
                  </a:cubicBezTo>
                  <a:cubicBezTo>
                    <a:pt x="4678" y="3371"/>
                    <a:pt x="4691" y="3346"/>
                    <a:pt x="4703" y="3320"/>
                  </a:cubicBezTo>
                  <a:lnTo>
                    <a:pt x="4754" y="3295"/>
                  </a:lnTo>
                  <a:cubicBezTo>
                    <a:pt x="4760" y="3289"/>
                    <a:pt x="4766" y="3287"/>
                    <a:pt x="4772" y="3287"/>
                  </a:cubicBezTo>
                  <a:cubicBezTo>
                    <a:pt x="4790" y="3287"/>
                    <a:pt x="4804" y="3308"/>
                    <a:pt x="4804" y="3308"/>
                  </a:cubicBezTo>
                  <a:cubicBezTo>
                    <a:pt x="4804" y="3257"/>
                    <a:pt x="4804" y="3195"/>
                    <a:pt x="4842" y="3195"/>
                  </a:cubicBezTo>
                  <a:close/>
                  <a:moveTo>
                    <a:pt x="7640" y="3421"/>
                  </a:moveTo>
                  <a:cubicBezTo>
                    <a:pt x="7629" y="3429"/>
                    <a:pt x="7621" y="3441"/>
                    <a:pt x="7621" y="3459"/>
                  </a:cubicBezTo>
                  <a:cubicBezTo>
                    <a:pt x="7621" y="3468"/>
                    <a:pt x="7622" y="3476"/>
                    <a:pt x="7623" y="3482"/>
                  </a:cubicBezTo>
                  <a:lnTo>
                    <a:pt x="7623" y="3482"/>
                  </a:lnTo>
                  <a:cubicBezTo>
                    <a:pt x="7626" y="3477"/>
                    <a:pt x="7630" y="3469"/>
                    <a:pt x="7633" y="3459"/>
                  </a:cubicBezTo>
                  <a:cubicBezTo>
                    <a:pt x="7637" y="3446"/>
                    <a:pt x="7639" y="3433"/>
                    <a:pt x="7640" y="3421"/>
                  </a:cubicBezTo>
                  <a:close/>
                  <a:moveTo>
                    <a:pt x="11483" y="3478"/>
                  </a:moveTo>
                  <a:cubicBezTo>
                    <a:pt x="11483" y="3480"/>
                    <a:pt x="11482" y="3482"/>
                    <a:pt x="11481" y="3484"/>
                  </a:cubicBezTo>
                  <a:cubicBezTo>
                    <a:pt x="11483" y="3484"/>
                    <a:pt x="11485" y="3484"/>
                    <a:pt x="11486" y="3484"/>
                  </a:cubicBezTo>
                  <a:lnTo>
                    <a:pt x="11486" y="3484"/>
                  </a:lnTo>
                  <a:cubicBezTo>
                    <a:pt x="11485" y="3482"/>
                    <a:pt x="11484" y="3480"/>
                    <a:pt x="11483" y="3478"/>
                  </a:cubicBezTo>
                  <a:close/>
                  <a:moveTo>
                    <a:pt x="4653" y="3308"/>
                  </a:moveTo>
                  <a:cubicBezTo>
                    <a:pt x="4653" y="3358"/>
                    <a:pt x="4653" y="3408"/>
                    <a:pt x="4641" y="3459"/>
                  </a:cubicBezTo>
                  <a:cubicBezTo>
                    <a:pt x="4634" y="3479"/>
                    <a:pt x="4627" y="3492"/>
                    <a:pt x="4622" y="3492"/>
                  </a:cubicBezTo>
                  <a:cubicBezTo>
                    <a:pt x="4618" y="3492"/>
                    <a:pt x="4615" y="3482"/>
                    <a:pt x="4615" y="3459"/>
                  </a:cubicBezTo>
                  <a:cubicBezTo>
                    <a:pt x="4592" y="3459"/>
                    <a:pt x="4550" y="3497"/>
                    <a:pt x="4524" y="3497"/>
                  </a:cubicBezTo>
                  <a:cubicBezTo>
                    <a:pt x="4507" y="3497"/>
                    <a:pt x="4497" y="3482"/>
                    <a:pt x="4502" y="3434"/>
                  </a:cubicBezTo>
                  <a:cubicBezTo>
                    <a:pt x="4465" y="3421"/>
                    <a:pt x="4452" y="3371"/>
                    <a:pt x="4502" y="3358"/>
                  </a:cubicBezTo>
                  <a:lnTo>
                    <a:pt x="4540" y="3333"/>
                  </a:lnTo>
                  <a:lnTo>
                    <a:pt x="4540" y="3333"/>
                  </a:lnTo>
                  <a:cubicBezTo>
                    <a:pt x="4540" y="3364"/>
                    <a:pt x="4523" y="3474"/>
                    <a:pt x="4560" y="3474"/>
                  </a:cubicBezTo>
                  <a:cubicBezTo>
                    <a:pt x="4568" y="3474"/>
                    <a:pt x="4578" y="3469"/>
                    <a:pt x="4590" y="3459"/>
                  </a:cubicBezTo>
                  <a:cubicBezTo>
                    <a:pt x="4653" y="3421"/>
                    <a:pt x="4578" y="3320"/>
                    <a:pt x="4653" y="3308"/>
                  </a:cubicBezTo>
                  <a:close/>
                  <a:moveTo>
                    <a:pt x="9809" y="3484"/>
                  </a:moveTo>
                  <a:cubicBezTo>
                    <a:pt x="9809" y="3484"/>
                    <a:pt x="9799" y="3496"/>
                    <a:pt x="9790" y="3503"/>
                  </a:cubicBezTo>
                  <a:lnTo>
                    <a:pt x="9790" y="3503"/>
                  </a:lnTo>
                  <a:lnTo>
                    <a:pt x="9809" y="3484"/>
                  </a:lnTo>
                  <a:close/>
                  <a:moveTo>
                    <a:pt x="9773" y="3467"/>
                  </a:moveTo>
                  <a:cubicBezTo>
                    <a:pt x="9776" y="3467"/>
                    <a:pt x="9781" y="3496"/>
                    <a:pt x="9783" y="3506"/>
                  </a:cubicBezTo>
                  <a:lnTo>
                    <a:pt x="9783" y="3506"/>
                  </a:lnTo>
                  <a:cubicBezTo>
                    <a:pt x="9782" y="3506"/>
                    <a:pt x="9782" y="3506"/>
                    <a:pt x="9781" y="3506"/>
                  </a:cubicBezTo>
                  <a:cubicBezTo>
                    <a:pt x="9775" y="3506"/>
                    <a:pt x="9771" y="3501"/>
                    <a:pt x="9771" y="3484"/>
                  </a:cubicBezTo>
                  <a:cubicBezTo>
                    <a:pt x="9771" y="3471"/>
                    <a:pt x="9772" y="3467"/>
                    <a:pt x="9773" y="3467"/>
                  </a:cubicBezTo>
                  <a:close/>
                  <a:moveTo>
                    <a:pt x="7797" y="3257"/>
                  </a:moveTo>
                  <a:cubicBezTo>
                    <a:pt x="7817" y="3298"/>
                    <a:pt x="7835" y="3308"/>
                    <a:pt x="7850" y="3308"/>
                  </a:cubicBezTo>
                  <a:cubicBezTo>
                    <a:pt x="7864" y="3308"/>
                    <a:pt x="7875" y="3298"/>
                    <a:pt x="7881" y="3298"/>
                  </a:cubicBezTo>
                  <a:cubicBezTo>
                    <a:pt x="7883" y="3298"/>
                    <a:pt x="7885" y="3300"/>
                    <a:pt x="7885" y="3308"/>
                  </a:cubicBezTo>
                  <a:lnTo>
                    <a:pt x="7835" y="3320"/>
                  </a:lnTo>
                  <a:cubicBezTo>
                    <a:pt x="7835" y="3346"/>
                    <a:pt x="7809" y="3320"/>
                    <a:pt x="7797" y="3358"/>
                  </a:cubicBezTo>
                  <a:cubicBezTo>
                    <a:pt x="7786" y="3391"/>
                    <a:pt x="7775" y="3463"/>
                    <a:pt x="7815" y="3463"/>
                  </a:cubicBezTo>
                  <a:cubicBezTo>
                    <a:pt x="7820" y="3463"/>
                    <a:pt x="7827" y="3462"/>
                    <a:pt x="7835" y="3459"/>
                  </a:cubicBezTo>
                  <a:lnTo>
                    <a:pt x="7835" y="3459"/>
                  </a:lnTo>
                  <a:cubicBezTo>
                    <a:pt x="7835" y="3484"/>
                    <a:pt x="7826" y="3493"/>
                    <a:pt x="7816" y="3493"/>
                  </a:cubicBezTo>
                  <a:cubicBezTo>
                    <a:pt x="7800" y="3493"/>
                    <a:pt x="7779" y="3474"/>
                    <a:pt x="7772" y="3459"/>
                  </a:cubicBezTo>
                  <a:cubicBezTo>
                    <a:pt x="7748" y="3435"/>
                    <a:pt x="7802" y="3344"/>
                    <a:pt x="7746" y="3344"/>
                  </a:cubicBezTo>
                  <a:cubicBezTo>
                    <a:pt x="7746" y="3344"/>
                    <a:pt x="7746" y="3344"/>
                    <a:pt x="7746" y="3344"/>
                  </a:cubicBezTo>
                  <a:lnTo>
                    <a:pt x="7746" y="3344"/>
                  </a:lnTo>
                  <a:cubicBezTo>
                    <a:pt x="7746" y="3345"/>
                    <a:pt x="7746" y="3345"/>
                    <a:pt x="7747" y="3346"/>
                  </a:cubicBezTo>
                  <a:cubicBezTo>
                    <a:pt x="7767" y="3376"/>
                    <a:pt x="7746" y="3491"/>
                    <a:pt x="7730" y="3491"/>
                  </a:cubicBezTo>
                  <a:cubicBezTo>
                    <a:pt x="7727" y="3491"/>
                    <a:pt x="7724" y="3485"/>
                    <a:pt x="7721" y="3471"/>
                  </a:cubicBezTo>
                  <a:cubicBezTo>
                    <a:pt x="7713" y="3471"/>
                    <a:pt x="7675" y="3507"/>
                    <a:pt x="7648" y="3507"/>
                  </a:cubicBezTo>
                  <a:cubicBezTo>
                    <a:pt x="7636" y="3507"/>
                    <a:pt x="7627" y="3500"/>
                    <a:pt x="7623" y="3482"/>
                  </a:cubicBezTo>
                  <a:lnTo>
                    <a:pt x="7623" y="3482"/>
                  </a:lnTo>
                  <a:cubicBezTo>
                    <a:pt x="7620" y="3485"/>
                    <a:pt x="7618" y="3487"/>
                    <a:pt x="7616" y="3487"/>
                  </a:cubicBezTo>
                  <a:cubicBezTo>
                    <a:pt x="7611" y="3487"/>
                    <a:pt x="7608" y="3478"/>
                    <a:pt x="7608" y="3459"/>
                  </a:cubicBezTo>
                  <a:cubicBezTo>
                    <a:pt x="7587" y="3459"/>
                    <a:pt x="7566" y="3502"/>
                    <a:pt x="7531" y="3502"/>
                  </a:cubicBezTo>
                  <a:cubicBezTo>
                    <a:pt x="7524" y="3502"/>
                    <a:pt x="7516" y="3501"/>
                    <a:pt x="7508" y="3496"/>
                  </a:cubicBezTo>
                  <a:cubicBezTo>
                    <a:pt x="7470" y="3459"/>
                    <a:pt x="7495" y="3320"/>
                    <a:pt x="7533" y="3320"/>
                  </a:cubicBezTo>
                  <a:cubicBezTo>
                    <a:pt x="7533" y="3346"/>
                    <a:pt x="7508" y="3459"/>
                    <a:pt x="7545" y="3471"/>
                  </a:cubicBezTo>
                  <a:cubicBezTo>
                    <a:pt x="7558" y="3459"/>
                    <a:pt x="7558" y="3459"/>
                    <a:pt x="7558" y="3446"/>
                  </a:cubicBezTo>
                  <a:lnTo>
                    <a:pt x="7596" y="3421"/>
                  </a:lnTo>
                  <a:cubicBezTo>
                    <a:pt x="7596" y="3371"/>
                    <a:pt x="7583" y="3308"/>
                    <a:pt x="7633" y="3308"/>
                  </a:cubicBezTo>
                  <a:cubicBezTo>
                    <a:pt x="7643" y="3345"/>
                    <a:pt x="7645" y="3383"/>
                    <a:pt x="7640" y="3421"/>
                  </a:cubicBezTo>
                  <a:lnTo>
                    <a:pt x="7640" y="3421"/>
                  </a:lnTo>
                  <a:cubicBezTo>
                    <a:pt x="7670" y="3400"/>
                    <a:pt x="7721" y="3401"/>
                    <a:pt x="7721" y="3383"/>
                  </a:cubicBezTo>
                  <a:cubicBezTo>
                    <a:pt x="7729" y="3354"/>
                    <a:pt x="7710" y="3342"/>
                    <a:pt x="7689" y="3342"/>
                  </a:cubicBezTo>
                  <a:cubicBezTo>
                    <a:pt x="7673" y="3342"/>
                    <a:pt x="7656" y="3348"/>
                    <a:pt x="7646" y="3358"/>
                  </a:cubicBezTo>
                  <a:cubicBezTo>
                    <a:pt x="7640" y="3327"/>
                    <a:pt x="7659" y="3314"/>
                    <a:pt x="7682" y="3314"/>
                  </a:cubicBezTo>
                  <a:cubicBezTo>
                    <a:pt x="7700" y="3314"/>
                    <a:pt x="7720" y="3321"/>
                    <a:pt x="7734" y="3333"/>
                  </a:cubicBezTo>
                  <a:lnTo>
                    <a:pt x="7734" y="3333"/>
                  </a:lnTo>
                  <a:cubicBezTo>
                    <a:pt x="7738" y="3292"/>
                    <a:pt x="7760" y="3339"/>
                    <a:pt x="7772" y="3270"/>
                  </a:cubicBezTo>
                  <a:lnTo>
                    <a:pt x="7797" y="3257"/>
                  </a:lnTo>
                  <a:close/>
                  <a:moveTo>
                    <a:pt x="7069" y="3376"/>
                  </a:moveTo>
                  <a:cubicBezTo>
                    <a:pt x="7077" y="3376"/>
                    <a:pt x="7085" y="3378"/>
                    <a:pt x="7093" y="3383"/>
                  </a:cubicBezTo>
                  <a:cubicBezTo>
                    <a:pt x="7093" y="3390"/>
                    <a:pt x="7092" y="3396"/>
                    <a:pt x="7090" y="3400"/>
                  </a:cubicBezTo>
                  <a:lnTo>
                    <a:pt x="7090" y="3400"/>
                  </a:lnTo>
                  <a:cubicBezTo>
                    <a:pt x="7095" y="3398"/>
                    <a:pt x="7100" y="3397"/>
                    <a:pt x="7105" y="3396"/>
                  </a:cubicBezTo>
                  <a:cubicBezTo>
                    <a:pt x="7110" y="3394"/>
                    <a:pt x="7115" y="3393"/>
                    <a:pt x="7120" y="3393"/>
                  </a:cubicBezTo>
                  <a:cubicBezTo>
                    <a:pt x="7152" y="3393"/>
                    <a:pt x="7179" y="3426"/>
                    <a:pt x="7168" y="3459"/>
                  </a:cubicBezTo>
                  <a:cubicBezTo>
                    <a:pt x="7168" y="3492"/>
                    <a:pt x="7140" y="3498"/>
                    <a:pt x="7107" y="3498"/>
                  </a:cubicBezTo>
                  <a:cubicBezTo>
                    <a:pt x="7099" y="3498"/>
                    <a:pt x="7090" y="3497"/>
                    <a:pt x="7082" y="3497"/>
                  </a:cubicBezTo>
                  <a:lnTo>
                    <a:pt x="7082" y="3497"/>
                  </a:lnTo>
                  <a:cubicBezTo>
                    <a:pt x="7081" y="3504"/>
                    <a:pt x="7080" y="3511"/>
                    <a:pt x="7078" y="3517"/>
                  </a:cubicBezTo>
                  <a:lnTo>
                    <a:pt x="7078" y="3517"/>
                  </a:lnTo>
                  <a:cubicBezTo>
                    <a:pt x="7071" y="3511"/>
                    <a:pt x="7063" y="3504"/>
                    <a:pt x="7055" y="3496"/>
                  </a:cubicBezTo>
                  <a:cubicBezTo>
                    <a:pt x="7064" y="3496"/>
                    <a:pt x="7073" y="3497"/>
                    <a:pt x="7082" y="3497"/>
                  </a:cubicBezTo>
                  <a:lnTo>
                    <a:pt x="7082" y="3497"/>
                  </a:lnTo>
                  <a:cubicBezTo>
                    <a:pt x="7082" y="3489"/>
                    <a:pt x="7082" y="3480"/>
                    <a:pt x="7080" y="3471"/>
                  </a:cubicBezTo>
                  <a:lnTo>
                    <a:pt x="7080" y="3471"/>
                  </a:lnTo>
                  <a:lnTo>
                    <a:pt x="7046" y="3494"/>
                  </a:lnTo>
                  <a:lnTo>
                    <a:pt x="7046" y="3494"/>
                  </a:lnTo>
                  <a:cubicBezTo>
                    <a:pt x="7044" y="3490"/>
                    <a:pt x="7042" y="3487"/>
                    <a:pt x="7042" y="3484"/>
                  </a:cubicBezTo>
                  <a:cubicBezTo>
                    <a:pt x="7042" y="3480"/>
                    <a:pt x="7037" y="3476"/>
                    <a:pt x="7030" y="3471"/>
                  </a:cubicBezTo>
                  <a:lnTo>
                    <a:pt x="7030" y="3471"/>
                  </a:lnTo>
                  <a:cubicBezTo>
                    <a:pt x="7036" y="3446"/>
                    <a:pt x="7051" y="3423"/>
                    <a:pt x="7072" y="3409"/>
                  </a:cubicBezTo>
                  <a:lnTo>
                    <a:pt x="7072" y="3409"/>
                  </a:lnTo>
                  <a:cubicBezTo>
                    <a:pt x="7073" y="3409"/>
                    <a:pt x="7074" y="3410"/>
                    <a:pt x="7075" y="3410"/>
                  </a:cubicBezTo>
                  <a:cubicBezTo>
                    <a:pt x="7082" y="3410"/>
                    <a:pt x="7087" y="3406"/>
                    <a:pt x="7090" y="3400"/>
                  </a:cubicBezTo>
                  <a:lnTo>
                    <a:pt x="7090" y="3400"/>
                  </a:lnTo>
                  <a:cubicBezTo>
                    <a:pt x="7084" y="3403"/>
                    <a:pt x="7078" y="3406"/>
                    <a:pt x="7072" y="3409"/>
                  </a:cubicBezTo>
                  <a:lnTo>
                    <a:pt x="7072" y="3409"/>
                  </a:lnTo>
                  <a:cubicBezTo>
                    <a:pt x="7065" y="3408"/>
                    <a:pt x="7055" y="3404"/>
                    <a:pt x="7042" y="3396"/>
                  </a:cubicBezTo>
                  <a:cubicBezTo>
                    <a:pt x="7023" y="3402"/>
                    <a:pt x="7009" y="3408"/>
                    <a:pt x="7000" y="3415"/>
                  </a:cubicBezTo>
                  <a:lnTo>
                    <a:pt x="7000" y="3415"/>
                  </a:lnTo>
                  <a:cubicBezTo>
                    <a:pt x="7014" y="3396"/>
                    <a:pt x="7043" y="3376"/>
                    <a:pt x="7069" y="3376"/>
                  </a:cubicBezTo>
                  <a:close/>
                  <a:moveTo>
                    <a:pt x="3497" y="3480"/>
                  </a:moveTo>
                  <a:cubicBezTo>
                    <a:pt x="3504" y="3480"/>
                    <a:pt x="3509" y="3485"/>
                    <a:pt x="3509" y="3496"/>
                  </a:cubicBezTo>
                  <a:lnTo>
                    <a:pt x="3471" y="3496"/>
                  </a:lnTo>
                  <a:cubicBezTo>
                    <a:pt x="3471" y="3515"/>
                    <a:pt x="3464" y="3526"/>
                    <a:pt x="3456" y="3526"/>
                  </a:cubicBezTo>
                  <a:cubicBezTo>
                    <a:pt x="3453" y="3526"/>
                    <a:pt x="3449" y="3525"/>
                    <a:pt x="3446" y="3522"/>
                  </a:cubicBezTo>
                  <a:cubicBezTo>
                    <a:pt x="3455" y="3504"/>
                    <a:pt x="3482" y="3480"/>
                    <a:pt x="3497" y="3480"/>
                  </a:cubicBezTo>
                  <a:close/>
                  <a:moveTo>
                    <a:pt x="4339" y="3308"/>
                  </a:moveTo>
                  <a:lnTo>
                    <a:pt x="4339" y="3308"/>
                  </a:lnTo>
                  <a:cubicBezTo>
                    <a:pt x="4314" y="3383"/>
                    <a:pt x="4311" y="3396"/>
                    <a:pt x="4314" y="3396"/>
                  </a:cubicBezTo>
                  <a:cubicBezTo>
                    <a:pt x="4315" y="3396"/>
                    <a:pt x="4318" y="3393"/>
                    <a:pt x="4321" y="3393"/>
                  </a:cubicBezTo>
                  <a:cubicBezTo>
                    <a:pt x="4324" y="3393"/>
                    <a:pt x="4326" y="3396"/>
                    <a:pt x="4326" y="3408"/>
                  </a:cubicBezTo>
                  <a:lnTo>
                    <a:pt x="4364" y="3371"/>
                  </a:lnTo>
                  <a:lnTo>
                    <a:pt x="4364" y="3371"/>
                  </a:lnTo>
                  <a:cubicBezTo>
                    <a:pt x="4364" y="3396"/>
                    <a:pt x="4339" y="3383"/>
                    <a:pt x="4326" y="3421"/>
                  </a:cubicBezTo>
                  <a:cubicBezTo>
                    <a:pt x="4315" y="3443"/>
                    <a:pt x="4304" y="3513"/>
                    <a:pt x="4336" y="3513"/>
                  </a:cubicBezTo>
                  <a:cubicBezTo>
                    <a:pt x="4340" y="3513"/>
                    <a:pt x="4345" y="3512"/>
                    <a:pt x="4351" y="3509"/>
                  </a:cubicBezTo>
                  <a:lnTo>
                    <a:pt x="4351" y="3509"/>
                  </a:lnTo>
                  <a:cubicBezTo>
                    <a:pt x="4351" y="3537"/>
                    <a:pt x="4342" y="3547"/>
                    <a:pt x="4330" y="3547"/>
                  </a:cubicBezTo>
                  <a:cubicBezTo>
                    <a:pt x="4314" y="3547"/>
                    <a:pt x="4296" y="3530"/>
                    <a:pt x="4289" y="3509"/>
                  </a:cubicBezTo>
                  <a:cubicBezTo>
                    <a:pt x="4277" y="3485"/>
                    <a:pt x="4332" y="3395"/>
                    <a:pt x="4286" y="3395"/>
                  </a:cubicBezTo>
                  <a:cubicBezTo>
                    <a:pt x="4283" y="3395"/>
                    <a:pt x="4280" y="3395"/>
                    <a:pt x="4276" y="3396"/>
                  </a:cubicBezTo>
                  <a:cubicBezTo>
                    <a:pt x="4276" y="3346"/>
                    <a:pt x="4301" y="3396"/>
                    <a:pt x="4301" y="3320"/>
                  </a:cubicBezTo>
                  <a:lnTo>
                    <a:pt x="4339" y="3308"/>
                  </a:lnTo>
                  <a:close/>
                  <a:moveTo>
                    <a:pt x="3496" y="3547"/>
                  </a:moveTo>
                  <a:lnTo>
                    <a:pt x="3484" y="3553"/>
                  </a:lnTo>
                  <a:lnTo>
                    <a:pt x="3484" y="3553"/>
                  </a:lnTo>
                  <a:cubicBezTo>
                    <a:pt x="3488" y="3550"/>
                    <a:pt x="3492" y="3548"/>
                    <a:pt x="3496" y="3547"/>
                  </a:cubicBezTo>
                  <a:close/>
                  <a:moveTo>
                    <a:pt x="4429" y="3369"/>
                  </a:moveTo>
                  <a:cubicBezTo>
                    <a:pt x="4432" y="3369"/>
                    <a:pt x="4435" y="3369"/>
                    <a:pt x="4439" y="3371"/>
                  </a:cubicBezTo>
                  <a:cubicBezTo>
                    <a:pt x="4439" y="3421"/>
                    <a:pt x="4402" y="3396"/>
                    <a:pt x="4389" y="3446"/>
                  </a:cubicBezTo>
                  <a:cubicBezTo>
                    <a:pt x="4364" y="3496"/>
                    <a:pt x="4402" y="3559"/>
                    <a:pt x="4351" y="3572"/>
                  </a:cubicBezTo>
                  <a:cubicBezTo>
                    <a:pt x="4351" y="3509"/>
                    <a:pt x="4364" y="3446"/>
                    <a:pt x="4364" y="3383"/>
                  </a:cubicBezTo>
                  <a:cubicBezTo>
                    <a:pt x="4370" y="3380"/>
                    <a:pt x="4376" y="3379"/>
                    <a:pt x="4380" y="3379"/>
                  </a:cubicBezTo>
                  <a:cubicBezTo>
                    <a:pt x="4394" y="3379"/>
                    <a:pt x="4399" y="3393"/>
                    <a:pt x="4389" y="3421"/>
                  </a:cubicBezTo>
                  <a:cubicBezTo>
                    <a:pt x="4411" y="3410"/>
                    <a:pt x="4404" y="3369"/>
                    <a:pt x="4429" y="3369"/>
                  </a:cubicBezTo>
                  <a:close/>
                  <a:moveTo>
                    <a:pt x="7027" y="3491"/>
                  </a:moveTo>
                  <a:lnTo>
                    <a:pt x="7027" y="3491"/>
                  </a:lnTo>
                  <a:cubicBezTo>
                    <a:pt x="7034" y="3494"/>
                    <a:pt x="7040" y="3496"/>
                    <a:pt x="7042" y="3496"/>
                  </a:cubicBezTo>
                  <a:lnTo>
                    <a:pt x="7046" y="3494"/>
                  </a:lnTo>
                  <a:lnTo>
                    <a:pt x="7046" y="3494"/>
                  </a:lnTo>
                  <a:cubicBezTo>
                    <a:pt x="7053" y="3504"/>
                    <a:pt x="7064" y="3515"/>
                    <a:pt x="7055" y="3534"/>
                  </a:cubicBezTo>
                  <a:cubicBezTo>
                    <a:pt x="7052" y="3540"/>
                    <a:pt x="7047" y="3542"/>
                    <a:pt x="7041" y="3542"/>
                  </a:cubicBezTo>
                  <a:cubicBezTo>
                    <a:pt x="7041" y="3542"/>
                    <a:pt x="7040" y="3542"/>
                    <a:pt x="7040" y="3542"/>
                  </a:cubicBezTo>
                  <a:lnTo>
                    <a:pt x="7040" y="3542"/>
                  </a:lnTo>
                  <a:cubicBezTo>
                    <a:pt x="7040" y="3543"/>
                    <a:pt x="7041" y="3545"/>
                    <a:pt x="7042" y="3547"/>
                  </a:cubicBezTo>
                  <a:cubicBezTo>
                    <a:pt x="7045" y="3551"/>
                    <a:pt x="7049" y="3554"/>
                    <a:pt x="7053" y="3558"/>
                  </a:cubicBezTo>
                  <a:lnTo>
                    <a:pt x="7053" y="3558"/>
                  </a:lnTo>
                  <a:cubicBezTo>
                    <a:pt x="7065" y="3548"/>
                    <a:pt x="7074" y="3534"/>
                    <a:pt x="7078" y="3517"/>
                  </a:cubicBezTo>
                  <a:lnTo>
                    <a:pt x="7078" y="3517"/>
                  </a:lnTo>
                  <a:cubicBezTo>
                    <a:pt x="7104" y="3537"/>
                    <a:pt x="7130" y="3547"/>
                    <a:pt x="7156" y="3547"/>
                  </a:cubicBezTo>
                  <a:cubicBezTo>
                    <a:pt x="7156" y="3547"/>
                    <a:pt x="7156" y="3547"/>
                    <a:pt x="7157" y="3547"/>
                  </a:cubicBezTo>
                  <a:lnTo>
                    <a:pt x="7157" y="3547"/>
                  </a:lnTo>
                  <a:cubicBezTo>
                    <a:pt x="7155" y="3569"/>
                    <a:pt x="7136" y="3578"/>
                    <a:pt x="7113" y="3578"/>
                  </a:cubicBezTo>
                  <a:cubicBezTo>
                    <a:pt x="7092" y="3578"/>
                    <a:pt x="7068" y="3570"/>
                    <a:pt x="7053" y="3558"/>
                  </a:cubicBezTo>
                  <a:lnTo>
                    <a:pt x="7053" y="3558"/>
                  </a:lnTo>
                  <a:cubicBezTo>
                    <a:pt x="7043" y="3566"/>
                    <a:pt x="7030" y="3571"/>
                    <a:pt x="7017" y="3571"/>
                  </a:cubicBezTo>
                  <a:cubicBezTo>
                    <a:pt x="7005" y="3571"/>
                    <a:pt x="6993" y="3567"/>
                    <a:pt x="6980" y="3559"/>
                  </a:cubicBezTo>
                  <a:cubicBezTo>
                    <a:pt x="6984" y="3541"/>
                    <a:pt x="6994" y="3536"/>
                    <a:pt x="7005" y="3536"/>
                  </a:cubicBezTo>
                  <a:cubicBezTo>
                    <a:pt x="7017" y="3536"/>
                    <a:pt x="7029" y="3541"/>
                    <a:pt x="7040" y="3542"/>
                  </a:cubicBezTo>
                  <a:lnTo>
                    <a:pt x="7040" y="3542"/>
                  </a:lnTo>
                  <a:cubicBezTo>
                    <a:pt x="7031" y="3525"/>
                    <a:pt x="7027" y="3507"/>
                    <a:pt x="7027" y="3491"/>
                  </a:cubicBezTo>
                  <a:close/>
                  <a:moveTo>
                    <a:pt x="6879" y="3396"/>
                  </a:moveTo>
                  <a:cubicBezTo>
                    <a:pt x="6894" y="3399"/>
                    <a:pt x="6903" y="3418"/>
                    <a:pt x="6907" y="3443"/>
                  </a:cubicBezTo>
                  <a:lnTo>
                    <a:pt x="6907" y="3443"/>
                  </a:lnTo>
                  <a:cubicBezTo>
                    <a:pt x="6903" y="3436"/>
                    <a:pt x="6896" y="3432"/>
                    <a:pt x="6888" y="3432"/>
                  </a:cubicBezTo>
                  <a:cubicBezTo>
                    <a:pt x="6879" y="3432"/>
                    <a:pt x="6868" y="3436"/>
                    <a:pt x="6854" y="3446"/>
                  </a:cubicBezTo>
                  <a:cubicBezTo>
                    <a:pt x="6791" y="3484"/>
                    <a:pt x="6879" y="3584"/>
                    <a:pt x="6803" y="3597"/>
                  </a:cubicBezTo>
                  <a:cubicBezTo>
                    <a:pt x="6791" y="3547"/>
                    <a:pt x="6791" y="3496"/>
                    <a:pt x="6803" y="3446"/>
                  </a:cubicBezTo>
                  <a:cubicBezTo>
                    <a:pt x="6810" y="3426"/>
                    <a:pt x="6817" y="3413"/>
                    <a:pt x="6822" y="3413"/>
                  </a:cubicBezTo>
                  <a:cubicBezTo>
                    <a:pt x="6826" y="3413"/>
                    <a:pt x="6829" y="3423"/>
                    <a:pt x="6829" y="3446"/>
                  </a:cubicBezTo>
                  <a:cubicBezTo>
                    <a:pt x="6841" y="3446"/>
                    <a:pt x="6854" y="3408"/>
                    <a:pt x="6879" y="3396"/>
                  </a:cubicBezTo>
                  <a:close/>
                  <a:moveTo>
                    <a:pt x="4178" y="3419"/>
                  </a:moveTo>
                  <a:cubicBezTo>
                    <a:pt x="4182" y="3419"/>
                    <a:pt x="4185" y="3420"/>
                    <a:pt x="4188" y="3421"/>
                  </a:cubicBezTo>
                  <a:cubicBezTo>
                    <a:pt x="4175" y="3471"/>
                    <a:pt x="4138" y="3434"/>
                    <a:pt x="4138" y="3496"/>
                  </a:cubicBezTo>
                  <a:cubicBezTo>
                    <a:pt x="4138" y="3496"/>
                    <a:pt x="4188" y="3522"/>
                    <a:pt x="4188" y="3547"/>
                  </a:cubicBezTo>
                  <a:cubicBezTo>
                    <a:pt x="4188" y="3572"/>
                    <a:pt x="4150" y="3597"/>
                    <a:pt x="4125" y="3610"/>
                  </a:cubicBezTo>
                  <a:lnTo>
                    <a:pt x="4075" y="3610"/>
                  </a:lnTo>
                  <a:cubicBezTo>
                    <a:pt x="4085" y="3589"/>
                    <a:pt x="4097" y="3585"/>
                    <a:pt x="4109" y="3585"/>
                  </a:cubicBezTo>
                  <a:cubicBezTo>
                    <a:pt x="4116" y="3585"/>
                    <a:pt x="4124" y="3587"/>
                    <a:pt x="4131" y="3587"/>
                  </a:cubicBezTo>
                  <a:cubicBezTo>
                    <a:pt x="4139" y="3587"/>
                    <a:pt x="4146" y="3584"/>
                    <a:pt x="4150" y="3572"/>
                  </a:cubicBezTo>
                  <a:cubicBezTo>
                    <a:pt x="4163" y="3547"/>
                    <a:pt x="4163" y="3534"/>
                    <a:pt x="4163" y="3522"/>
                  </a:cubicBezTo>
                  <a:lnTo>
                    <a:pt x="4138" y="3522"/>
                  </a:lnTo>
                  <a:cubicBezTo>
                    <a:pt x="4138" y="3522"/>
                    <a:pt x="4100" y="3509"/>
                    <a:pt x="4100" y="3484"/>
                  </a:cubicBezTo>
                  <a:cubicBezTo>
                    <a:pt x="4089" y="3461"/>
                    <a:pt x="4147" y="3419"/>
                    <a:pt x="4178" y="3419"/>
                  </a:cubicBezTo>
                  <a:close/>
                  <a:moveTo>
                    <a:pt x="6876" y="3605"/>
                  </a:moveTo>
                  <a:cubicBezTo>
                    <a:pt x="6873" y="3607"/>
                    <a:pt x="6870" y="3609"/>
                    <a:pt x="6866" y="3610"/>
                  </a:cubicBezTo>
                  <a:lnTo>
                    <a:pt x="6876" y="3605"/>
                  </a:lnTo>
                  <a:close/>
                  <a:moveTo>
                    <a:pt x="11469" y="3597"/>
                  </a:moveTo>
                  <a:cubicBezTo>
                    <a:pt x="11460" y="3597"/>
                    <a:pt x="11453" y="3604"/>
                    <a:pt x="11446" y="3612"/>
                  </a:cubicBezTo>
                  <a:lnTo>
                    <a:pt x="11446" y="3612"/>
                  </a:lnTo>
                  <a:lnTo>
                    <a:pt x="11469" y="3597"/>
                  </a:lnTo>
                  <a:close/>
                  <a:moveTo>
                    <a:pt x="7372" y="3353"/>
                  </a:moveTo>
                  <a:cubicBezTo>
                    <a:pt x="7377" y="3353"/>
                    <a:pt x="7384" y="3355"/>
                    <a:pt x="7394" y="3358"/>
                  </a:cubicBezTo>
                  <a:cubicBezTo>
                    <a:pt x="7407" y="3408"/>
                    <a:pt x="7420" y="3610"/>
                    <a:pt x="7369" y="3622"/>
                  </a:cubicBezTo>
                  <a:lnTo>
                    <a:pt x="7357" y="3622"/>
                  </a:lnTo>
                  <a:lnTo>
                    <a:pt x="7357" y="3509"/>
                  </a:lnTo>
                  <a:cubicBezTo>
                    <a:pt x="7334" y="3509"/>
                    <a:pt x="7322" y="3549"/>
                    <a:pt x="7293" y="3549"/>
                  </a:cubicBezTo>
                  <a:cubicBezTo>
                    <a:pt x="7289" y="3549"/>
                    <a:pt x="7286" y="3548"/>
                    <a:pt x="7281" y="3547"/>
                  </a:cubicBezTo>
                  <a:cubicBezTo>
                    <a:pt x="7244" y="3547"/>
                    <a:pt x="7231" y="3484"/>
                    <a:pt x="7231" y="3446"/>
                  </a:cubicBezTo>
                  <a:cubicBezTo>
                    <a:pt x="7244" y="3390"/>
                    <a:pt x="7262" y="3377"/>
                    <a:pt x="7284" y="3377"/>
                  </a:cubicBezTo>
                  <a:cubicBezTo>
                    <a:pt x="7302" y="3377"/>
                    <a:pt x="7322" y="3385"/>
                    <a:pt x="7342" y="3385"/>
                  </a:cubicBezTo>
                  <a:cubicBezTo>
                    <a:pt x="7347" y="3385"/>
                    <a:pt x="7352" y="3384"/>
                    <a:pt x="7357" y="3383"/>
                  </a:cubicBezTo>
                  <a:cubicBezTo>
                    <a:pt x="7357" y="3365"/>
                    <a:pt x="7357" y="3353"/>
                    <a:pt x="7372" y="3353"/>
                  </a:cubicBezTo>
                  <a:close/>
                  <a:moveTo>
                    <a:pt x="11446" y="3612"/>
                  </a:moveTo>
                  <a:lnTo>
                    <a:pt x="11431" y="3622"/>
                  </a:lnTo>
                  <a:cubicBezTo>
                    <a:pt x="11429" y="3625"/>
                    <a:pt x="11429" y="3628"/>
                    <a:pt x="11428" y="3630"/>
                  </a:cubicBezTo>
                  <a:lnTo>
                    <a:pt x="11428" y="3630"/>
                  </a:lnTo>
                  <a:cubicBezTo>
                    <a:pt x="11435" y="3626"/>
                    <a:pt x="11441" y="3619"/>
                    <a:pt x="11446" y="3612"/>
                  </a:cubicBezTo>
                  <a:close/>
                  <a:moveTo>
                    <a:pt x="4007" y="3446"/>
                  </a:moveTo>
                  <a:lnTo>
                    <a:pt x="4007" y="3446"/>
                  </a:lnTo>
                  <a:cubicBezTo>
                    <a:pt x="4123" y="3453"/>
                    <a:pt x="4073" y="3622"/>
                    <a:pt x="3987" y="3635"/>
                  </a:cubicBezTo>
                  <a:cubicBezTo>
                    <a:pt x="3982" y="3636"/>
                    <a:pt x="3977" y="3637"/>
                    <a:pt x="3973" y="3637"/>
                  </a:cubicBezTo>
                  <a:cubicBezTo>
                    <a:pt x="3902" y="3637"/>
                    <a:pt x="3916" y="3453"/>
                    <a:pt x="4007" y="3446"/>
                  </a:cubicBezTo>
                  <a:close/>
                  <a:moveTo>
                    <a:pt x="11695" y="3572"/>
                  </a:moveTo>
                  <a:cubicBezTo>
                    <a:pt x="11673" y="3594"/>
                    <a:pt x="11661" y="3618"/>
                    <a:pt x="11650" y="3639"/>
                  </a:cubicBezTo>
                  <a:lnTo>
                    <a:pt x="11650" y="3639"/>
                  </a:lnTo>
                  <a:cubicBezTo>
                    <a:pt x="11655" y="3602"/>
                    <a:pt x="11656" y="3572"/>
                    <a:pt x="11695" y="3572"/>
                  </a:cubicBezTo>
                  <a:close/>
                  <a:moveTo>
                    <a:pt x="11318" y="3446"/>
                  </a:moveTo>
                  <a:lnTo>
                    <a:pt x="11318" y="3635"/>
                  </a:lnTo>
                  <a:cubicBezTo>
                    <a:pt x="11311" y="3638"/>
                    <a:pt x="11305" y="3640"/>
                    <a:pt x="11300" y="3640"/>
                  </a:cubicBezTo>
                  <a:cubicBezTo>
                    <a:pt x="11287" y="3640"/>
                    <a:pt x="11280" y="3628"/>
                    <a:pt x="11280" y="3610"/>
                  </a:cubicBezTo>
                  <a:cubicBezTo>
                    <a:pt x="11262" y="3610"/>
                    <a:pt x="11244" y="3636"/>
                    <a:pt x="11220" y="3636"/>
                  </a:cubicBezTo>
                  <a:cubicBezTo>
                    <a:pt x="11212" y="3636"/>
                    <a:pt x="11202" y="3632"/>
                    <a:pt x="11192" y="3622"/>
                  </a:cubicBezTo>
                  <a:cubicBezTo>
                    <a:pt x="11142" y="3597"/>
                    <a:pt x="11154" y="3459"/>
                    <a:pt x="11192" y="3459"/>
                  </a:cubicBezTo>
                  <a:lnTo>
                    <a:pt x="11192" y="3559"/>
                  </a:lnTo>
                  <a:cubicBezTo>
                    <a:pt x="11192" y="3595"/>
                    <a:pt x="11208" y="3610"/>
                    <a:pt x="11226" y="3610"/>
                  </a:cubicBezTo>
                  <a:cubicBezTo>
                    <a:pt x="11241" y="3610"/>
                    <a:pt x="11257" y="3601"/>
                    <a:pt x="11268" y="3584"/>
                  </a:cubicBezTo>
                  <a:cubicBezTo>
                    <a:pt x="11305" y="3547"/>
                    <a:pt x="11192" y="3471"/>
                    <a:pt x="11280" y="3459"/>
                  </a:cubicBezTo>
                  <a:lnTo>
                    <a:pt x="11318" y="3446"/>
                  </a:lnTo>
                  <a:close/>
                  <a:moveTo>
                    <a:pt x="11544" y="3408"/>
                  </a:moveTo>
                  <a:lnTo>
                    <a:pt x="11544" y="3459"/>
                  </a:lnTo>
                  <a:cubicBezTo>
                    <a:pt x="11554" y="3455"/>
                    <a:pt x="11563" y="3454"/>
                    <a:pt x="11569" y="3454"/>
                  </a:cubicBezTo>
                  <a:cubicBezTo>
                    <a:pt x="11587" y="3454"/>
                    <a:pt x="11591" y="3465"/>
                    <a:pt x="11582" y="3484"/>
                  </a:cubicBezTo>
                  <a:cubicBezTo>
                    <a:pt x="11570" y="3481"/>
                    <a:pt x="11560" y="3479"/>
                    <a:pt x="11552" y="3479"/>
                  </a:cubicBezTo>
                  <a:cubicBezTo>
                    <a:pt x="11527" y="3479"/>
                    <a:pt x="11522" y="3496"/>
                    <a:pt x="11532" y="3534"/>
                  </a:cubicBezTo>
                  <a:lnTo>
                    <a:pt x="11544" y="3534"/>
                  </a:lnTo>
                  <a:cubicBezTo>
                    <a:pt x="11544" y="3534"/>
                    <a:pt x="11561" y="3626"/>
                    <a:pt x="11581" y="3626"/>
                  </a:cubicBezTo>
                  <a:cubicBezTo>
                    <a:pt x="11583" y="3626"/>
                    <a:pt x="11586" y="3624"/>
                    <a:pt x="11589" y="3621"/>
                  </a:cubicBezTo>
                  <a:lnTo>
                    <a:pt x="11589" y="3621"/>
                  </a:lnTo>
                  <a:cubicBezTo>
                    <a:pt x="11579" y="3638"/>
                    <a:pt x="11571" y="3647"/>
                    <a:pt x="11561" y="3647"/>
                  </a:cubicBezTo>
                  <a:cubicBezTo>
                    <a:pt x="11550" y="3647"/>
                    <a:pt x="11538" y="3635"/>
                    <a:pt x="11519" y="3610"/>
                  </a:cubicBezTo>
                  <a:cubicBezTo>
                    <a:pt x="11482" y="3573"/>
                    <a:pt x="11553" y="3488"/>
                    <a:pt x="11486" y="3484"/>
                  </a:cubicBezTo>
                  <a:lnTo>
                    <a:pt x="11486" y="3484"/>
                  </a:lnTo>
                  <a:cubicBezTo>
                    <a:pt x="11490" y="3491"/>
                    <a:pt x="11493" y="3500"/>
                    <a:pt x="11494" y="3509"/>
                  </a:cubicBezTo>
                  <a:cubicBezTo>
                    <a:pt x="11481" y="3547"/>
                    <a:pt x="11481" y="3584"/>
                    <a:pt x="11494" y="3622"/>
                  </a:cubicBezTo>
                  <a:cubicBezTo>
                    <a:pt x="11469" y="3635"/>
                    <a:pt x="11450" y="3641"/>
                    <a:pt x="11439" y="3641"/>
                  </a:cubicBezTo>
                  <a:cubicBezTo>
                    <a:pt x="11431" y="3641"/>
                    <a:pt x="11427" y="3637"/>
                    <a:pt x="11428" y="3630"/>
                  </a:cubicBezTo>
                  <a:lnTo>
                    <a:pt x="11428" y="3630"/>
                  </a:lnTo>
                  <a:cubicBezTo>
                    <a:pt x="11424" y="3633"/>
                    <a:pt x="11420" y="3634"/>
                    <a:pt x="11416" y="3634"/>
                  </a:cubicBezTo>
                  <a:cubicBezTo>
                    <a:pt x="11409" y="3634"/>
                    <a:pt x="11402" y="3631"/>
                    <a:pt x="11393" y="3622"/>
                  </a:cubicBezTo>
                  <a:cubicBezTo>
                    <a:pt x="11356" y="3597"/>
                    <a:pt x="11343" y="3584"/>
                    <a:pt x="11368" y="3547"/>
                  </a:cubicBezTo>
                  <a:cubicBezTo>
                    <a:pt x="11393" y="3513"/>
                    <a:pt x="11424" y="3508"/>
                    <a:pt x="11442" y="3508"/>
                  </a:cubicBezTo>
                  <a:cubicBezTo>
                    <a:pt x="11451" y="3508"/>
                    <a:pt x="11456" y="3509"/>
                    <a:pt x="11456" y="3509"/>
                  </a:cubicBezTo>
                  <a:cubicBezTo>
                    <a:pt x="11464" y="3480"/>
                    <a:pt x="11441" y="3467"/>
                    <a:pt x="11415" y="3467"/>
                  </a:cubicBezTo>
                  <a:cubicBezTo>
                    <a:pt x="11398" y="3467"/>
                    <a:pt x="11379" y="3473"/>
                    <a:pt x="11368" y="3484"/>
                  </a:cubicBezTo>
                  <a:cubicBezTo>
                    <a:pt x="11362" y="3455"/>
                    <a:pt x="11386" y="3439"/>
                    <a:pt x="11414" y="3439"/>
                  </a:cubicBezTo>
                  <a:cubicBezTo>
                    <a:pt x="11439" y="3439"/>
                    <a:pt x="11468" y="3452"/>
                    <a:pt x="11483" y="3478"/>
                  </a:cubicBezTo>
                  <a:lnTo>
                    <a:pt x="11483" y="3478"/>
                  </a:lnTo>
                  <a:cubicBezTo>
                    <a:pt x="11495" y="3444"/>
                    <a:pt x="11508" y="3420"/>
                    <a:pt x="11544" y="3408"/>
                  </a:cubicBezTo>
                  <a:close/>
                  <a:moveTo>
                    <a:pt x="3877" y="3448"/>
                  </a:moveTo>
                  <a:cubicBezTo>
                    <a:pt x="3884" y="3448"/>
                    <a:pt x="3891" y="3451"/>
                    <a:pt x="3899" y="3459"/>
                  </a:cubicBezTo>
                  <a:cubicBezTo>
                    <a:pt x="3949" y="3496"/>
                    <a:pt x="3911" y="3610"/>
                    <a:pt x="3874" y="3635"/>
                  </a:cubicBezTo>
                  <a:cubicBezTo>
                    <a:pt x="3874" y="3593"/>
                    <a:pt x="3900" y="3481"/>
                    <a:pt x="3865" y="3481"/>
                  </a:cubicBezTo>
                  <a:cubicBezTo>
                    <a:pt x="3858" y="3481"/>
                    <a:pt x="3848" y="3486"/>
                    <a:pt x="3836" y="3496"/>
                  </a:cubicBezTo>
                  <a:cubicBezTo>
                    <a:pt x="3773" y="3534"/>
                    <a:pt x="3848" y="3635"/>
                    <a:pt x="3773" y="3647"/>
                  </a:cubicBezTo>
                  <a:cubicBezTo>
                    <a:pt x="3773" y="3604"/>
                    <a:pt x="3773" y="3560"/>
                    <a:pt x="3781" y="3516"/>
                  </a:cubicBezTo>
                  <a:lnTo>
                    <a:pt x="3781" y="3516"/>
                  </a:lnTo>
                  <a:lnTo>
                    <a:pt x="3811" y="3496"/>
                  </a:lnTo>
                  <a:cubicBezTo>
                    <a:pt x="3831" y="3496"/>
                    <a:pt x="3851" y="3448"/>
                    <a:pt x="3877" y="3448"/>
                  </a:cubicBezTo>
                  <a:close/>
                  <a:moveTo>
                    <a:pt x="6698" y="3420"/>
                  </a:moveTo>
                  <a:cubicBezTo>
                    <a:pt x="6788" y="3420"/>
                    <a:pt x="6738" y="3635"/>
                    <a:pt x="6640" y="3647"/>
                  </a:cubicBezTo>
                  <a:lnTo>
                    <a:pt x="6678" y="3622"/>
                  </a:lnTo>
                  <a:cubicBezTo>
                    <a:pt x="6565" y="3622"/>
                    <a:pt x="6590" y="3446"/>
                    <a:pt x="6690" y="3421"/>
                  </a:cubicBezTo>
                  <a:cubicBezTo>
                    <a:pt x="6693" y="3421"/>
                    <a:pt x="6696" y="3420"/>
                    <a:pt x="6698" y="3420"/>
                  </a:cubicBezTo>
                  <a:close/>
                  <a:moveTo>
                    <a:pt x="3566" y="3521"/>
                  </a:moveTo>
                  <a:cubicBezTo>
                    <a:pt x="3577" y="3521"/>
                    <a:pt x="3592" y="3525"/>
                    <a:pt x="3609" y="3534"/>
                  </a:cubicBezTo>
                  <a:cubicBezTo>
                    <a:pt x="3597" y="3559"/>
                    <a:pt x="3547" y="3559"/>
                    <a:pt x="3547" y="3572"/>
                  </a:cubicBezTo>
                  <a:cubicBezTo>
                    <a:pt x="3547" y="3572"/>
                    <a:pt x="3559" y="3597"/>
                    <a:pt x="3559" y="3610"/>
                  </a:cubicBezTo>
                  <a:cubicBezTo>
                    <a:pt x="3559" y="3641"/>
                    <a:pt x="3602" y="3629"/>
                    <a:pt x="3596" y="3659"/>
                  </a:cubicBezTo>
                  <a:lnTo>
                    <a:pt x="3596" y="3659"/>
                  </a:lnTo>
                  <a:cubicBezTo>
                    <a:pt x="3589" y="3643"/>
                    <a:pt x="3559" y="3629"/>
                    <a:pt x="3559" y="3622"/>
                  </a:cubicBezTo>
                  <a:lnTo>
                    <a:pt x="3559" y="3622"/>
                  </a:lnTo>
                  <a:lnTo>
                    <a:pt x="3521" y="3635"/>
                  </a:lnTo>
                  <a:cubicBezTo>
                    <a:pt x="3521" y="3604"/>
                    <a:pt x="3513" y="3521"/>
                    <a:pt x="3566" y="3521"/>
                  </a:cubicBezTo>
                  <a:close/>
                  <a:moveTo>
                    <a:pt x="5384" y="3657"/>
                  </a:moveTo>
                  <a:cubicBezTo>
                    <a:pt x="5383" y="3658"/>
                    <a:pt x="5383" y="3659"/>
                    <a:pt x="5383" y="3660"/>
                  </a:cubicBezTo>
                  <a:cubicBezTo>
                    <a:pt x="5385" y="3660"/>
                    <a:pt x="5385" y="3659"/>
                    <a:pt x="5384" y="3657"/>
                  </a:cubicBezTo>
                  <a:close/>
                  <a:moveTo>
                    <a:pt x="6552" y="3471"/>
                  </a:moveTo>
                  <a:cubicBezTo>
                    <a:pt x="6527" y="3522"/>
                    <a:pt x="6464" y="3484"/>
                    <a:pt x="6439" y="3559"/>
                  </a:cubicBezTo>
                  <a:lnTo>
                    <a:pt x="6451" y="3559"/>
                  </a:lnTo>
                  <a:cubicBezTo>
                    <a:pt x="6442" y="3605"/>
                    <a:pt x="6466" y="3637"/>
                    <a:pt x="6499" y="3637"/>
                  </a:cubicBezTo>
                  <a:cubicBezTo>
                    <a:pt x="6512" y="3637"/>
                    <a:pt x="6526" y="3633"/>
                    <a:pt x="6539" y="3622"/>
                  </a:cubicBezTo>
                  <a:lnTo>
                    <a:pt x="6539" y="3622"/>
                  </a:lnTo>
                  <a:cubicBezTo>
                    <a:pt x="6546" y="3654"/>
                    <a:pt x="6524" y="3666"/>
                    <a:pt x="6497" y="3666"/>
                  </a:cubicBezTo>
                  <a:cubicBezTo>
                    <a:pt x="6470" y="3666"/>
                    <a:pt x="6439" y="3654"/>
                    <a:pt x="6426" y="3635"/>
                  </a:cubicBezTo>
                  <a:cubicBezTo>
                    <a:pt x="6401" y="3597"/>
                    <a:pt x="6451" y="3471"/>
                    <a:pt x="6514" y="3471"/>
                  </a:cubicBezTo>
                  <a:close/>
                  <a:moveTo>
                    <a:pt x="9449" y="3628"/>
                  </a:moveTo>
                  <a:cubicBezTo>
                    <a:pt x="9445" y="3640"/>
                    <a:pt x="9445" y="3655"/>
                    <a:pt x="9454" y="3668"/>
                  </a:cubicBezTo>
                  <a:lnTo>
                    <a:pt x="9454" y="3668"/>
                  </a:lnTo>
                  <a:cubicBezTo>
                    <a:pt x="9463" y="3658"/>
                    <a:pt x="9463" y="3645"/>
                    <a:pt x="9449" y="3628"/>
                  </a:cubicBezTo>
                  <a:close/>
                  <a:moveTo>
                    <a:pt x="8903" y="3647"/>
                  </a:moveTo>
                  <a:lnTo>
                    <a:pt x="8858" y="3659"/>
                  </a:lnTo>
                  <a:lnTo>
                    <a:pt x="8858" y="3659"/>
                  </a:lnTo>
                  <a:cubicBezTo>
                    <a:pt x="8858" y="3658"/>
                    <a:pt x="8857" y="3658"/>
                    <a:pt x="8856" y="3657"/>
                  </a:cubicBezTo>
                  <a:lnTo>
                    <a:pt x="8856" y="3657"/>
                  </a:lnTo>
                  <a:cubicBezTo>
                    <a:pt x="8855" y="3658"/>
                    <a:pt x="8854" y="3659"/>
                    <a:pt x="8853" y="3660"/>
                  </a:cubicBezTo>
                  <a:lnTo>
                    <a:pt x="8858" y="3659"/>
                  </a:lnTo>
                  <a:lnTo>
                    <a:pt x="8858" y="3659"/>
                  </a:lnTo>
                  <a:cubicBezTo>
                    <a:pt x="8868" y="3664"/>
                    <a:pt x="8868" y="3673"/>
                    <a:pt x="8873" y="3673"/>
                  </a:cubicBezTo>
                  <a:cubicBezTo>
                    <a:pt x="8877" y="3673"/>
                    <a:pt x="8884" y="3667"/>
                    <a:pt x="8903" y="3647"/>
                  </a:cubicBezTo>
                  <a:close/>
                  <a:moveTo>
                    <a:pt x="11624" y="3679"/>
                  </a:moveTo>
                  <a:lnTo>
                    <a:pt x="11624" y="3679"/>
                  </a:lnTo>
                  <a:cubicBezTo>
                    <a:pt x="11620" y="3683"/>
                    <a:pt x="11614" y="3685"/>
                    <a:pt x="11607" y="3685"/>
                  </a:cubicBezTo>
                  <a:lnTo>
                    <a:pt x="11624" y="3679"/>
                  </a:lnTo>
                  <a:close/>
                  <a:moveTo>
                    <a:pt x="10842" y="3494"/>
                  </a:moveTo>
                  <a:cubicBezTo>
                    <a:pt x="10871" y="3494"/>
                    <a:pt x="10890" y="3527"/>
                    <a:pt x="10890" y="3559"/>
                  </a:cubicBezTo>
                  <a:cubicBezTo>
                    <a:pt x="10890" y="3594"/>
                    <a:pt x="10871" y="3602"/>
                    <a:pt x="10845" y="3602"/>
                  </a:cubicBezTo>
                  <a:cubicBezTo>
                    <a:pt x="10824" y="3602"/>
                    <a:pt x="10799" y="3597"/>
                    <a:pt x="10777" y="3597"/>
                  </a:cubicBezTo>
                  <a:cubicBezTo>
                    <a:pt x="10777" y="3640"/>
                    <a:pt x="10801" y="3659"/>
                    <a:pt x="10832" y="3659"/>
                  </a:cubicBezTo>
                  <a:cubicBezTo>
                    <a:pt x="10846" y="3659"/>
                    <a:pt x="10862" y="3655"/>
                    <a:pt x="10878" y="3647"/>
                  </a:cubicBezTo>
                  <a:lnTo>
                    <a:pt x="10878" y="3647"/>
                  </a:lnTo>
                  <a:cubicBezTo>
                    <a:pt x="10883" y="3675"/>
                    <a:pt x="10867" y="3686"/>
                    <a:pt x="10845" y="3686"/>
                  </a:cubicBezTo>
                  <a:cubicBezTo>
                    <a:pt x="10816" y="3686"/>
                    <a:pt x="10779" y="3668"/>
                    <a:pt x="10765" y="3647"/>
                  </a:cubicBezTo>
                  <a:cubicBezTo>
                    <a:pt x="10739" y="3610"/>
                    <a:pt x="10752" y="3496"/>
                    <a:pt x="10827" y="3496"/>
                  </a:cubicBezTo>
                  <a:cubicBezTo>
                    <a:pt x="10832" y="3495"/>
                    <a:pt x="10837" y="3494"/>
                    <a:pt x="10842" y="3494"/>
                  </a:cubicBezTo>
                  <a:close/>
                  <a:moveTo>
                    <a:pt x="10676" y="3510"/>
                  </a:moveTo>
                  <a:cubicBezTo>
                    <a:pt x="10688" y="3510"/>
                    <a:pt x="10701" y="3514"/>
                    <a:pt x="10714" y="3522"/>
                  </a:cubicBezTo>
                  <a:cubicBezTo>
                    <a:pt x="10710" y="3540"/>
                    <a:pt x="10702" y="3545"/>
                    <a:pt x="10693" y="3545"/>
                  </a:cubicBezTo>
                  <a:cubicBezTo>
                    <a:pt x="10683" y="3545"/>
                    <a:pt x="10672" y="3539"/>
                    <a:pt x="10663" y="3539"/>
                  </a:cubicBezTo>
                  <a:cubicBezTo>
                    <a:pt x="10658" y="3539"/>
                    <a:pt x="10654" y="3541"/>
                    <a:pt x="10651" y="3547"/>
                  </a:cubicBezTo>
                  <a:cubicBezTo>
                    <a:pt x="10639" y="3572"/>
                    <a:pt x="10677" y="3572"/>
                    <a:pt x="10677" y="3597"/>
                  </a:cubicBezTo>
                  <a:cubicBezTo>
                    <a:pt x="10689" y="3622"/>
                    <a:pt x="10752" y="3622"/>
                    <a:pt x="10714" y="3685"/>
                  </a:cubicBezTo>
                  <a:cubicBezTo>
                    <a:pt x="10707" y="3700"/>
                    <a:pt x="10682" y="3706"/>
                    <a:pt x="10658" y="3706"/>
                  </a:cubicBezTo>
                  <a:cubicBezTo>
                    <a:pt x="10641" y="3706"/>
                    <a:pt x="10624" y="3703"/>
                    <a:pt x="10614" y="3698"/>
                  </a:cubicBezTo>
                  <a:cubicBezTo>
                    <a:pt x="10614" y="3677"/>
                    <a:pt x="10617" y="3668"/>
                    <a:pt x="10627" y="3668"/>
                  </a:cubicBezTo>
                  <a:cubicBezTo>
                    <a:pt x="10635" y="3668"/>
                    <a:pt x="10647" y="3674"/>
                    <a:pt x="10664" y="3685"/>
                  </a:cubicBezTo>
                  <a:cubicBezTo>
                    <a:pt x="10752" y="3660"/>
                    <a:pt x="10626" y="3597"/>
                    <a:pt x="10626" y="3584"/>
                  </a:cubicBezTo>
                  <a:lnTo>
                    <a:pt x="10626" y="3597"/>
                  </a:lnTo>
                  <a:cubicBezTo>
                    <a:pt x="10606" y="3557"/>
                    <a:pt x="10633" y="3510"/>
                    <a:pt x="10676" y="3510"/>
                  </a:cubicBezTo>
                  <a:close/>
                  <a:moveTo>
                    <a:pt x="6248" y="3514"/>
                  </a:moveTo>
                  <a:cubicBezTo>
                    <a:pt x="6284" y="3514"/>
                    <a:pt x="6313" y="3539"/>
                    <a:pt x="6313" y="3597"/>
                  </a:cubicBezTo>
                  <a:lnTo>
                    <a:pt x="6263" y="3597"/>
                  </a:lnTo>
                  <a:cubicBezTo>
                    <a:pt x="6263" y="3664"/>
                    <a:pt x="6206" y="3708"/>
                    <a:pt x="6162" y="3708"/>
                  </a:cubicBezTo>
                  <a:cubicBezTo>
                    <a:pt x="6131" y="3708"/>
                    <a:pt x="6107" y="3686"/>
                    <a:pt x="6112" y="3635"/>
                  </a:cubicBezTo>
                  <a:cubicBezTo>
                    <a:pt x="6134" y="3562"/>
                    <a:pt x="6198" y="3514"/>
                    <a:pt x="6248" y="3514"/>
                  </a:cubicBezTo>
                  <a:close/>
                  <a:moveTo>
                    <a:pt x="10525" y="3515"/>
                  </a:moveTo>
                  <a:cubicBezTo>
                    <a:pt x="10532" y="3515"/>
                    <a:pt x="10541" y="3517"/>
                    <a:pt x="10551" y="3522"/>
                  </a:cubicBezTo>
                  <a:cubicBezTo>
                    <a:pt x="10601" y="3559"/>
                    <a:pt x="10588" y="3698"/>
                    <a:pt x="10551" y="3698"/>
                  </a:cubicBezTo>
                  <a:cubicBezTo>
                    <a:pt x="10540" y="3665"/>
                    <a:pt x="10548" y="3537"/>
                    <a:pt x="10501" y="3537"/>
                  </a:cubicBezTo>
                  <a:cubicBezTo>
                    <a:pt x="10494" y="3537"/>
                    <a:pt x="10485" y="3540"/>
                    <a:pt x="10475" y="3547"/>
                  </a:cubicBezTo>
                  <a:cubicBezTo>
                    <a:pt x="10412" y="3597"/>
                    <a:pt x="10513" y="3710"/>
                    <a:pt x="10425" y="3710"/>
                  </a:cubicBezTo>
                  <a:lnTo>
                    <a:pt x="10425" y="3572"/>
                  </a:lnTo>
                  <a:cubicBezTo>
                    <a:pt x="10425" y="3541"/>
                    <a:pt x="10435" y="3519"/>
                    <a:pt x="10442" y="3519"/>
                  </a:cubicBezTo>
                  <a:cubicBezTo>
                    <a:pt x="10446" y="3519"/>
                    <a:pt x="10450" y="3527"/>
                    <a:pt x="10450" y="3547"/>
                  </a:cubicBezTo>
                  <a:cubicBezTo>
                    <a:pt x="10480" y="3547"/>
                    <a:pt x="10494" y="3515"/>
                    <a:pt x="10525" y="3515"/>
                  </a:cubicBezTo>
                  <a:close/>
                  <a:moveTo>
                    <a:pt x="10302" y="3521"/>
                  </a:moveTo>
                  <a:cubicBezTo>
                    <a:pt x="10341" y="3521"/>
                    <a:pt x="10381" y="3550"/>
                    <a:pt x="10387" y="3610"/>
                  </a:cubicBezTo>
                  <a:cubicBezTo>
                    <a:pt x="10387" y="3677"/>
                    <a:pt x="10344" y="3715"/>
                    <a:pt x="10302" y="3715"/>
                  </a:cubicBezTo>
                  <a:cubicBezTo>
                    <a:pt x="10265" y="3715"/>
                    <a:pt x="10230" y="3686"/>
                    <a:pt x="10224" y="3622"/>
                  </a:cubicBezTo>
                  <a:cubicBezTo>
                    <a:pt x="10217" y="3556"/>
                    <a:pt x="10259" y="3521"/>
                    <a:pt x="10302" y="3521"/>
                  </a:cubicBezTo>
                  <a:close/>
                  <a:moveTo>
                    <a:pt x="9809" y="3534"/>
                  </a:moveTo>
                  <a:cubicBezTo>
                    <a:pt x="9809" y="3584"/>
                    <a:pt x="9847" y="3723"/>
                    <a:pt x="9784" y="3723"/>
                  </a:cubicBezTo>
                  <a:cubicBezTo>
                    <a:pt x="9746" y="3698"/>
                    <a:pt x="9721" y="3572"/>
                    <a:pt x="9771" y="3572"/>
                  </a:cubicBezTo>
                  <a:lnTo>
                    <a:pt x="9809" y="3534"/>
                  </a:lnTo>
                  <a:close/>
                  <a:moveTo>
                    <a:pt x="3587" y="3680"/>
                  </a:moveTo>
                  <a:cubicBezTo>
                    <a:pt x="3586" y="3681"/>
                    <a:pt x="3585" y="3683"/>
                    <a:pt x="3584" y="3685"/>
                  </a:cubicBezTo>
                  <a:cubicBezTo>
                    <a:pt x="3565" y="3713"/>
                    <a:pt x="3540" y="3727"/>
                    <a:pt x="3512" y="3727"/>
                  </a:cubicBezTo>
                  <a:cubicBezTo>
                    <a:pt x="3503" y="3727"/>
                    <a:pt x="3493" y="3726"/>
                    <a:pt x="3484" y="3723"/>
                  </a:cubicBezTo>
                  <a:cubicBezTo>
                    <a:pt x="3484" y="3699"/>
                    <a:pt x="3489" y="3690"/>
                    <a:pt x="3502" y="3690"/>
                  </a:cubicBezTo>
                  <a:cubicBezTo>
                    <a:pt x="3510" y="3690"/>
                    <a:pt x="3520" y="3693"/>
                    <a:pt x="3534" y="3698"/>
                  </a:cubicBezTo>
                  <a:cubicBezTo>
                    <a:pt x="3561" y="3692"/>
                    <a:pt x="3578" y="3686"/>
                    <a:pt x="3587" y="3680"/>
                  </a:cubicBezTo>
                  <a:close/>
                  <a:moveTo>
                    <a:pt x="9708" y="3484"/>
                  </a:moveTo>
                  <a:lnTo>
                    <a:pt x="9708" y="3547"/>
                  </a:lnTo>
                  <a:cubicBezTo>
                    <a:pt x="9717" y="3547"/>
                    <a:pt x="9719" y="3552"/>
                    <a:pt x="9717" y="3568"/>
                  </a:cubicBezTo>
                  <a:lnTo>
                    <a:pt x="9717" y="3568"/>
                  </a:lnTo>
                  <a:cubicBezTo>
                    <a:pt x="9698" y="3570"/>
                    <a:pt x="9691" y="3587"/>
                    <a:pt x="9708" y="3622"/>
                  </a:cubicBezTo>
                  <a:cubicBezTo>
                    <a:pt x="9708" y="3622"/>
                    <a:pt x="9717" y="3714"/>
                    <a:pt x="9733" y="3714"/>
                  </a:cubicBezTo>
                  <a:cubicBezTo>
                    <a:pt x="9737" y="3714"/>
                    <a:pt x="9741" y="3709"/>
                    <a:pt x="9746" y="3698"/>
                  </a:cubicBezTo>
                  <a:lnTo>
                    <a:pt x="9746" y="3698"/>
                  </a:lnTo>
                  <a:cubicBezTo>
                    <a:pt x="9739" y="3718"/>
                    <a:pt x="9729" y="3731"/>
                    <a:pt x="9715" y="3731"/>
                  </a:cubicBezTo>
                  <a:cubicBezTo>
                    <a:pt x="9703" y="3731"/>
                    <a:pt x="9688" y="3721"/>
                    <a:pt x="9671" y="3698"/>
                  </a:cubicBezTo>
                  <a:cubicBezTo>
                    <a:pt x="9645" y="3660"/>
                    <a:pt x="9721" y="3572"/>
                    <a:pt x="9645" y="3572"/>
                  </a:cubicBezTo>
                  <a:cubicBezTo>
                    <a:pt x="9658" y="3534"/>
                    <a:pt x="9671" y="3509"/>
                    <a:pt x="9708" y="3484"/>
                  </a:cubicBezTo>
                  <a:close/>
                  <a:moveTo>
                    <a:pt x="6074" y="3506"/>
                  </a:moveTo>
                  <a:cubicBezTo>
                    <a:pt x="6073" y="3553"/>
                    <a:pt x="6071" y="3600"/>
                    <a:pt x="6062" y="3647"/>
                  </a:cubicBezTo>
                  <a:cubicBezTo>
                    <a:pt x="6062" y="3666"/>
                    <a:pt x="6048" y="3731"/>
                    <a:pt x="6041" y="3731"/>
                  </a:cubicBezTo>
                  <a:cubicBezTo>
                    <a:pt x="6038" y="3731"/>
                    <a:pt x="6036" y="3722"/>
                    <a:pt x="6036" y="3698"/>
                  </a:cubicBezTo>
                  <a:cubicBezTo>
                    <a:pt x="6010" y="3704"/>
                    <a:pt x="5968" y="3733"/>
                    <a:pt x="5942" y="3733"/>
                  </a:cubicBezTo>
                  <a:cubicBezTo>
                    <a:pt x="5918" y="3733"/>
                    <a:pt x="5906" y="3711"/>
                    <a:pt x="5923" y="3635"/>
                  </a:cubicBezTo>
                  <a:cubicBezTo>
                    <a:pt x="5930" y="3580"/>
                    <a:pt x="5951" y="3570"/>
                    <a:pt x="5976" y="3570"/>
                  </a:cubicBezTo>
                  <a:cubicBezTo>
                    <a:pt x="5991" y="3570"/>
                    <a:pt x="6007" y="3574"/>
                    <a:pt x="6021" y="3574"/>
                  </a:cubicBezTo>
                  <a:cubicBezTo>
                    <a:pt x="6026" y="3574"/>
                    <a:pt x="6032" y="3573"/>
                    <a:pt x="6036" y="3572"/>
                  </a:cubicBezTo>
                  <a:cubicBezTo>
                    <a:pt x="6056" y="3547"/>
                    <a:pt x="6066" y="3525"/>
                    <a:pt x="6074" y="3506"/>
                  </a:cubicBezTo>
                  <a:close/>
                  <a:moveTo>
                    <a:pt x="7761" y="3684"/>
                  </a:moveTo>
                  <a:cubicBezTo>
                    <a:pt x="7784" y="3684"/>
                    <a:pt x="7814" y="3698"/>
                    <a:pt x="7822" y="3698"/>
                  </a:cubicBezTo>
                  <a:lnTo>
                    <a:pt x="7772" y="3710"/>
                  </a:lnTo>
                  <a:cubicBezTo>
                    <a:pt x="7772" y="3710"/>
                    <a:pt x="7755" y="3733"/>
                    <a:pt x="7744" y="3733"/>
                  </a:cubicBezTo>
                  <a:cubicBezTo>
                    <a:pt x="7738" y="3733"/>
                    <a:pt x="7734" y="3727"/>
                    <a:pt x="7734" y="3710"/>
                  </a:cubicBezTo>
                  <a:cubicBezTo>
                    <a:pt x="7734" y="3690"/>
                    <a:pt x="7746" y="3684"/>
                    <a:pt x="7761" y="3684"/>
                  </a:cubicBezTo>
                  <a:close/>
                  <a:moveTo>
                    <a:pt x="3471" y="3569"/>
                  </a:moveTo>
                  <a:cubicBezTo>
                    <a:pt x="3471" y="3624"/>
                    <a:pt x="3468" y="3735"/>
                    <a:pt x="3421" y="3735"/>
                  </a:cubicBezTo>
                  <a:cubicBezTo>
                    <a:pt x="3450" y="3696"/>
                    <a:pt x="3449" y="3611"/>
                    <a:pt x="3471" y="3569"/>
                  </a:cubicBezTo>
                  <a:close/>
                  <a:moveTo>
                    <a:pt x="10991" y="3471"/>
                  </a:moveTo>
                  <a:cubicBezTo>
                    <a:pt x="11016" y="3471"/>
                    <a:pt x="11041" y="3509"/>
                    <a:pt x="11054" y="3509"/>
                  </a:cubicBezTo>
                  <a:cubicBezTo>
                    <a:pt x="11045" y="3491"/>
                    <a:pt x="11049" y="3479"/>
                    <a:pt x="11067" y="3479"/>
                  </a:cubicBezTo>
                  <a:cubicBezTo>
                    <a:pt x="11070" y="3479"/>
                    <a:pt x="11074" y="3479"/>
                    <a:pt x="11079" y="3480"/>
                  </a:cubicBezTo>
                  <a:lnTo>
                    <a:pt x="11079" y="3480"/>
                  </a:lnTo>
                  <a:cubicBezTo>
                    <a:pt x="11081" y="3552"/>
                    <a:pt x="11102" y="3735"/>
                    <a:pt x="11054" y="3735"/>
                  </a:cubicBezTo>
                  <a:lnTo>
                    <a:pt x="11054" y="3635"/>
                  </a:lnTo>
                  <a:cubicBezTo>
                    <a:pt x="11020" y="3635"/>
                    <a:pt x="10998" y="3663"/>
                    <a:pt x="10972" y="3663"/>
                  </a:cubicBezTo>
                  <a:cubicBezTo>
                    <a:pt x="10959" y="3663"/>
                    <a:pt x="10945" y="3656"/>
                    <a:pt x="10928" y="3635"/>
                  </a:cubicBezTo>
                  <a:cubicBezTo>
                    <a:pt x="10890" y="3572"/>
                    <a:pt x="10928" y="3471"/>
                    <a:pt x="10991" y="3471"/>
                  </a:cubicBezTo>
                  <a:close/>
                  <a:moveTo>
                    <a:pt x="10109" y="3492"/>
                  </a:moveTo>
                  <a:cubicBezTo>
                    <a:pt x="10142" y="3492"/>
                    <a:pt x="10175" y="3508"/>
                    <a:pt x="10199" y="3547"/>
                  </a:cubicBezTo>
                  <a:lnTo>
                    <a:pt x="10161" y="3547"/>
                  </a:lnTo>
                  <a:cubicBezTo>
                    <a:pt x="10148" y="3597"/>
                    <a:pt x="10073" y="3547"/>
                    <a:pt x="10060" y="3635"/>
                  </a:cubicBezTo>
                  <a:cubicBezTo>
                    <a:pt x="10041" y="3673"/>
                    <a:pt x="10073" y="3711"/>
                    <a:pt x="10111" y="3711"/>
                  </a:cubicBezTo>
                  <a:cubicBezTo>
                    <a:pt x="10123" y="3711"/>
                    <a:pt x="10136" y="3707"/>
                    <a:pt x="10148" y="3698"/>
                  </a:cubicBezTo>
                  <a:lnTo>
                    <a:pt x="10148" y="3698"/>
                  </a:lnTo>
                  <a:cubicBezTo>
                    <a:pt x="10153" y="3723"/>
                    <a:pt x="10134" y="3736"/>
                    <a:pt x="10109" y="3736"/>
                  </a:cubicBezTo>
                  <a:cubicBezTo>
                    <a:pt x="10072" y="3736"/>
                    <a:pt x="10023" y="3707"/>
                    <a:pt x="10023" y="3647"/>
                  </a:cubicBezTo>
                  <a:cubicBezTo>
                    <a:pt x="9971" y="3569"/>
                    <a:pt x="10038" y="3492"/>
                    <a:pt x="10109" y="3492"/>
                  </a:cubicBezTo>
                  <a:close/>
                  <a:moveTo>
                    <a:pt x="9892" y="3555"/>
                  </a:moveTo>
                  <a:cubicBezTo>
                    <a:pt x="9906" y="3555"/>
                    <a:pt x="9920" y="3560"/>
                    <a:pt x="9935" y="3572"/>
                  </a:cubicBezTo>
                  <a:lnTo>
                    <a:pt x="9947" y="3572"/>
                  </a:lnTo>
                  <a:cubicBezTo>
                    <a:pt x="10035" y="3647"/>
                    <a:pt x="9897" y="3660"/>
                    <a:pt x="9847" y="3660"/>
                  </a:cubicBezTo>
                  <a:cubicBezTo>
                    <a:pt x="9847" y="3703"/>
                    <a:pt x="9876" y="3722"/>
                    <a:pt x="9907" y="3722"/>
                  </a:cubicBezTo>
                  <a:cubicBezTo>
                    <a:pt x="9921" y="3722"/>
                    <a:pt x="9935" y="3718"/>
                    <a:pt x="9947" y="3710"/>
                  </a:cubicBezTo>
                  <a:lnTo>
                    <a:pt x="9947" y="3710"/>
                  </a:lnTo>
                  <a:cubicBezTo>
                    <a:pt x="9957" y="3736"/>
                    <a:pt x="9939" y="3749"/>
                    <a:pt x="9913" y="3749"/>
                  </a:cubicBezTo>
                  <a:cubicBezTo>
                    <a:pt x="9875" y="3749"/>
                    <a:pt x="9821" y="3720"/>
                    <a:pt x="9821" y="3660"/>
                  </a:cubicBezTo>
                  <a:cubicBezTo>
                    <a:pt x="9812" y="3611"/>
                    <a:pt x="9847" y="3555"/>
                    <a:pt x="9892" y="3555"/>
                  </a:cubicBezTo>
                  <a:close/>
                  <a:moveTo>
                    <a:pt x="5855" y="3572"/>
                  </a:moveTo>
                  <a:lnTo>
                    <a:pt x="5855" y="3572"/>
                  </a:lnTo>
                  <a:cubicBezTo>
                    <a:pt x="5959" y="3579"/>
                    <a:pt x="5921" y="3748"/>
                    <a:pt x="5835" y="3760"/>
                  </a:cubicBezTo>
                  <a:cubicBezTo>
                    <a:pt x="5832" y="3761"/>
                    <a:pt x="5829" y="3761"/>
                    <a:pt x="5826" y="3761"/>
                  </a:cubicBezTo>
                  <a:cubicBezTo>
                    <a:pt x="5738" y="3761"/>
                    <a:pt x="5762" y="3579"/>
                    <a:pt x="5855" y="3572"/>
                  </a:cubicBezTo>
                  <a:close/>
                  <a:moveTo>
                    <a:pt x="3421" y="3572"/>
                  </a:moveTo>
                  <a:cubicBezTo>
                    <a:pt x="3421" y="3622"/>
                    <a:pt x="3421" y="3685"/>
                    <a:pt x="3408" y="3735"/>
                  </a:cubicBezTo>
                  <a:cubicBezTo>
                    <a:pt x="3401" y="3749"/>
                    <a:pt x="3391" y="3759"/>
                    <a:pt x="3385" y="3759"/>
                  </a:cubicBezTo>
                  <a:cubicBezTo>
                    <a:pt x="3379" y="3759"/>
                    <a:pt x="3377" y="3752"/>
                    <a:pt x="3383" y="3735"/>
                  </a:cubicBezTo>
                  <a:cubicBezTo>
                    <a:pt x="3352" y="3735"/>
                    <a:pt x="3338" y="3779"/>
                    <a:pt x="3305" y="3779"/>
                  </a:cubicBezTo>
                  <a:cubicBezTo>
                    <a:pt x="3298" y="3779"/>
                    <a:pt x="3291" y="3777"/>
                    <a:pt x="3283" y="3773"/>
                  </a:cubicBezTo>
                  <a:cubicBezTo>
                    <a:pt x="3245" y="3735"/>
                    <a:pt x="3270" y="3610"/>
                    <a:pt x="3320" y="3597"/>
                  </a:cubicBezTo>
                  <a:lnTo>
                    <a:pt x="3320" y="3597"/>
                  </a:lnTo>
                  <a:cubicBezTo>
                    <a:pt x="3309" y="3619"/>
                    <a:pt x="3289" y="3733"/>
                    <a:pt x="3332" y="3733"/>
                  </a:cubicBezTo>
                  <a:cubicBezTo>
                    <a:pt x="3339" y="3733"/>
                    <a:pt x="3347" y="3730"/>
                    <a:pt x="3358" y="3723"/>
                  </a:cubicBezTo>
                  <a:lnTo>
                    <a:pt x="3358" y="3735"/>
                  </a:lnTo>
                  <a:cubicBezTo>
                    <a:pt x="3421" y="3698"/>
                    <a:pt x="3345" y="3597"/>
                    <a:pt x="3421" y="3572"/>
                  </a:cubicBezTo>
                  <a:close/>
                  <a:moveTo>
                    <a:pt x="8385" y="3691"/>
                  </a:moveTo>
                  <a:cubicBezTo>
                    <a:pt x="8395" y="3691"/>
                    <a:pt x="8404" y="3693"/>
                    <a:pt x="8413" y="3698"/>
                  </a:cubicBezTo>
                  <a:cubicBezTo>
                    <a:pt x="8408" y="3718"/>
                    <a:pt x="8399" y="3722"/>
                    <a:pt x="8389" y="3722"/>
                  </a:cubicBezTo>
                  <a:cubicBezTo>
                    <a:pt x="8383" y="3722"/>
                    <a:pt x="8376" y="3720"/>
                    <a:pt x="8369" y="3720"/>
                  </a:cubicBezTo>
                  <a:cubicBezTo>
                    <a:pt x="8361" y="3720"/>
                    <a:pt x="8354" y="3723"/>
                    <a:pt x="8350" y="3735"/>
                  </a:cubicBezTo>
                  <a:cubicBezTo>
                    <a:pt x="8338" y="3760"/>
                    <a:pt x="8363" y="3748"/>
                    <a:pt x="8375" y="3773"/>
                  </a:cubicBezTo>
                  <a:cubicBezTo>
                    <a:pt x="8375" y="3775"/>
                    <a:pt x="8376" y="3777"/>
                    <a:pt x="8377" y="3779"/>
                  </a:cubicBezTo>
                  <a:lnTo>
                    <a:pt x="8377" y="3779"/>
                  </a:lnTo>
                  <a:cubicBezTo>
                    <a:pt x="8370" y="3775"/>
                    <a:pt x="8365" y="3773"/>
                    <a:pt x="8363" y="3773"/>
                  </a:cubicBezTo>
                  <a:lnTo>
                    <a:pt x="8363" y="3773"/>
                  </a:lnTo>
                  <a:lnTo>
                    <a:pt x="8325" y="3786"/>
                  </a:lnTo>
                  <a:cubicBezTo>
                    <a:pt x="8304" y="3734"/>
                    <a:pt x="8343" y="3691"/>
                    <a:pt x="8385" y="3691"/>
                  </a:cubicBezTo>
                  <a:close/>
                  <a:moveTo>
                    <a:pt x="9547" y="3742"/>
                  </a:moveTo>
                  <a:cubicBezTo>
                    <a:pt x="9546" y="3744"/>
                    <a:pt x="9546" y="3746"/>
                    <a:pt x="9545" y="3748"/>
                  </a:cubicBezTo>
                  <a:cubicBezTo>
                    <a:pt x="9529" y="3772"/>
                    <a:pt x="9507" y="3786"/>
                    <a:pt x="9484" y="3786"/>
                  </a:cubicBezTo>
                  <a:cubicBezTo>
                    <a:pt x="9471" y="3786"/>
                    <a:pt x="9458" y="3782"/>
                    <a:pt x="9444" y="3773"/>
                  </a:cubicBezTo>
                  <a:cubicBezTo>
                    <a:pt x="9444" y="3752"/>
                    <a:pt x="9448" y="3743"/>
                    <a:pt x="9458" y="3743"/>
                  </a:cubicBezTo>
                  <a:cubicBezTo>
                    <a:pt x="9466" y="3743"/>
                    <a:pt x="9478" y="3749"/>
                    <a:pt x="9494" y="3760"/>
                  </a:cubicBezTo>
                  <a:cubicBezTo>
                    <a:pt x="9525" y="3757"/>
                    <a:pt x="9540" y="3751"/>
                    <a:pt x="9547" y="3742"/>
                  </a:cubicBezTo>
                  <a:close/>
                  <a:moveTo>
                    <a:pt x="9511" y="3586"/>
                  </a:moveTo>
                  <a:cubicBezTo>
                    <a:pt x="9522" y="3586"/>
                    <a:pt x="9534" y="3589"/>
                    <a:pt x="9545" y="3597"/>
                  </a:cubicBezTo>
                  <a:cubicBezTo>
                    <a:pt x="9540" y="3616"/>
                    <a:pt x="9532" y="3620"/>
                    <a:pt x="9523" y="3620"/>
                  </a:cubicBezTo>
                  <a:cubicBezTo>
                    <a:pt x="9513" y="3620"/>
                    <a:pt x="9502" y="3615"/>
                    <a:pt x="9494" y="3615"/>
                  </a:cubicBezTo>
                  <a:cubicBezTo>
                    <a:pt x="9489" y="3615"/>
                    <a:pt x="9485" y="3616"/>
                    <a:pt x="9482" y="3622"/>
                  </a:cubicBezTo>
                  <a:cubicBezTo>
                    <a:pt x="9469" y="3647"/>
                    <a:pt x="9494" y="3647"/>
                    <a:pt x="9507" y="3672"/>
                  </a:cubicBezTo>
                  <a:cubicBezTo>
                    <a:pt x="9507" y="3695"/>
                    <a:pt x="9556" y="3687"/>
                    <a:pt x="9550" y="3729"/>
                  </a:cubicBezTo>
                  <a:lnTo>
                    <a:pt x="9550" y="3729"/>
                  </a:lnTo>
                  <a:cubicBezTo>
                    <a:pt x="9546" y="3704"/>
                    <a:pt x="9494" y="3672"/>
                    <a:pt x="9494" y="3672"/>
                  </a:cubicBezTo>
                  <a:lnTo>
                    <a:pt x="9457" y="3672"/>
                  </a:lnTo>
                  <a:cubicBezTo>
                    <a:pt x="9456" y="3671"/>
                    <a:pt x="9455" y="3670"/>
                    <a:pt x="9454" y="3668"/>
                  </a:cubicBezTo>
                  <a:lnTo>
                    <a:pt x="9454" y="3668"/>
                  </a:lnTo>
                  <a:cubicBezTo>
                    <a:pt x="9433" y="3692"/>
                    <a:pt x="9363" y="3698"/>
                    <a:pt x="9331" y="3698"/>
                  </a:cubicBezTo>
                  <a:cubicBezTo>
                    <a:pt x="9331" y="3741"/>
                    <a:pt x="9360" y="3760"/>
                    <a:pt x="9395" y="3760"/>
                  </a:cubicBezTo>
                  <a:cubicBezTo>
                    <a:pt x="9411" y="3760"/>
                    <a:pt x="9428" y="3756"/>
                    <a:pt x="9444" y="3748"/>
                  </a:cubicBezTo>
                  <a:lnTo>
                    <a:pt x="9444" y="3748"/>
                  </a:lnTo>
                  <a:cubicBezTo>
                    <a:pt x="9449" y="3773"/>
                    <a:pt x="9428" y="3786"/>
                    <a:pt x="9400" y="3786"/>
                  </a:cubicBezTo>
                  <a:cubicBezTo>
                    <a:pt x="9360" y="3786"/>
                    <a:pt x="9306" y="3758"/>
                    <a:pt x="9306" y="3698"/>
                  </a:cubicBezTo>
                  <a:cubicBezTo>
                    <a:pt x="9306" y="3649"/>
                    <a:pt x="9343" y="3593"/>
                    <a:pt x="9389" y="3593"/>
                  </a:cubicBezTo>
                  <a:cubicBezTo>
                    <a:pt x="9403" y="3593"/>
                    <a:pt x="9417" y="3598"/>
                    <a:pt x="9432" y="3610"/>
                  </a:cubicBezTo>
                  <a:cubicBezTo>
                    <a:pt x="9439" y="3616"/>
                    <a:pt x="9445" y="3622"/>
                    <a:pt x="9449" y="3628"/>
                  </a:cubicBezTo>
                  <a:lnTo>
                    <a:pt x="9449" y="3628"/>
                  </a:lnTo>
                  <a:cubicBezTo>
                    <a:pt x="9458" y="3604"/>
                    <a:pt x="9484" y="3586"/>
                    <a:pt x="9511" y="3586"/>
                  </a:cubicBezTo>
                  <a:close/>
                  <a:moveTo>
                    <a:pt x="8183" y="3760"/>
                  </a:moveTo>
                  <a:cubicBezTo>
                    <a:pt x="8180" y="3771"/>
                    <a:pt x="8180" y="3782"/>
                    <a:pt x="8184" y="3793"/>
                  </a:cubicBezTo>
                  <a:lnTo>
                    <a:pt x="8184" y="3793"/>
                  </a:lnTo>
                  <a:cubicBezTo>
                    <a:pt x="8185" y="3791"/>
                    <a:pt x="8186" y="3788"/>
                    <a:pt x="8187" y="3786"/>
                  </a:cubicBezTo>
                  <a:cubicBezTo>
                    <a:pt x="8187" y="3777"/>
                    <a:pt x="8185" y="3768"/>
                    <a:pt x="8183" y="3760"/>
                  </a:cubicBezTo>
                  <a:close/>
                  <a:moveTo>
                    <a:pt x="9268" y="3522"/>
                  </a:moveTo>
                  <a:cubicBezTo>
                    <a:pt x="9268" y="3584"/>
                    <a:pt x="9293" y="3798"/>
                    <a:pt x="9230" y="3798"/>
                  </a:cubicBezTo>
                  <a:cubicBezTo>
                    <a:pt x="9230" y="3778"/>
                    <a:pt x="9228" y="3743"/>
                    <a:pt x="9226" y="3705"/>
                  </a:cubicBezTo>
                  <a:lnTo>
                    <a:pt x="9226" y="3705"/>
                  </a:lnTo>
                  <a:cubicBezTo>
                    <a:pt x="9214" y="3754"/>
                    <a:pt x="9173" y="3780"/>
                    <a:pt x="9137" y="3780"/>
                  </a:cubicBezTo>
                  <a:cubicBezTo>
                    <a:pt x="9100" y="3780"/>
                    <a:pt x="9067" y="3754"/>
                    <a:pt x="9067" y="3698"/>
                  </a:cubicBezTo>
                  <a:cubicBezTo>
                    <a:pt x="9067" y="3636"/>
                    <a:pt x="9097" y="3605"/>
                    <a:pt x="9129" y="3605"/>
                  </a:cubicBezTo>
                  <a:cubicBezTo>
                    <a:pt x="9163" y="3605"/>
                    <a:pt x="9199" y="3639"/>
                    <a:pt x="9205" y="3710"/>
                  </a:cubicBezTo>
                  <a:lnTo>
                    <a:pt x="9226" y="3680"/>
                  </a:lnTo>
                  <a:lnTo>
                    <a:pt x="9226" y="3680"/>
                  </a:lnTo>
                  <a:cubicBezTo>
                    <a:pt x="9226" y="3688"/>
                    <a:pt x="9226" y="3697"/>
                    <a:pt x="9226" y="3705"/>
                  </a:cubicBezTo>
                  <a:lnTo>
                    <a:pt x="9226" y="3705"/>
                  </a:lnTo>
                  <a:cubicBezTo>
                    <a:pt x="9229" y="3695"/>
                    <a:pt x="9230" y="3684"/>
                    <a:pt x="9230" y="3672"/>
                  </a:cubicBezTo>
                  <a:lnTo>
                    <a:pt x="9230" y="3672"/>
                  </a:lnTo>
                  <a:lnTo>
                    <a:pt x="9226" y="3680"/>
                  </a:lnTo>
                  <a:lnTo>
                    <a:pt x="9226" y="3680"/>
                  </a:lnTo>
                  <a:cubicBezTo>
                    <a:pt x="9224" y="3606"/>
                    <a:pt x="9230" y="3529"/>
                    <a:pt x="9268" y="3522"/>
                  </a:cubicBezTo>
                  <a:close/>
                  <a:moveTo>
                    <a:pt x="5698" y="3608"/>
                  </a:moveTo>
                  <a:cubicBezTo>
                    <a:pt x="5705" y="3608"/>
                    <a:pt x="5711" y="3613"/>
                    <a:pt x="5722" y="3635"/>
                  </a:cubicBezTo>
                  <a:cubicBezTo>
                    <a:pt x="5747" y="3685"/>
                    <a:pt x="5722" y="3773"/>
                    <a:pt x="5684" y="3786"/>
                  </a:cubicBezTo>
                  <a:cubicBezTo>
                    <a:pt x="5684" y="3753"/>
                    <a:pt x="5712" y="3637"/>
                    <a:pt x="5672" y="3637"/>
                  </a:cubicBezTo>
                  <a:cubicBezTo>
                    <a:pt x="5666" y="3637"/>
                    <a:pt x="5657" y="3640"/>
                    <a:pt x="5647" y="3647"/>
                  </a:cubicBezTo>
                  <a:cubicBezTo>
                    <a:pt x="5559" y="3698"/>
                    <a:pt x="5672" y="3798"/>
                    <a:pt x="5584" y="3798"/>
                  </a:cubicBezTo>
                  <a:cubicBezTo>
                    <a:pt x="5589" y="3706"/>
                    <a:pt x="5577" y="3667"/>
                    <a:pt x="5560" y="3667"/>
                  </a:cubicBezTo>
                  <a:cubicBezTo>
                    <a:pt x="5540" y="3667"/>
                    <a:pt x="5515" y="3722"/>
                    <a:pt x="5508" y="3811"/>
                  </a:cubicBezTo>
                  <a:lnTo>
                    <a:pt x="5483" y="3811"/>
                  </a:lnTo>
                  <a:cubicBezTo>
                    <a:pt x="5483" y="3760"/>
                    <a:pt x="5483" y="3710"/>
                    <a:pt x="5496" y="3660"/>
                  </a:cubicBezTo>
                  <a:cubicBezTo>
                    <a:pt x="5502" y="3641"/>
                    <a:pt x="5508" y="3632"/>
                    <a:pt x="5513" y="3632"/>
                  </a:cubicBezTo>
                  <a:cubicBezTo>
                    <a:pt x="5518" y="3632"/>
                    <a:pt x="5521" y="3641"/>
                    <a:pt x="5521" y="3660"/>
                  </a:cubicBezTo>
                  <a:lnTo>
                    <a:pt x="5603" y="3625"/>
                  </a:lnTo>
                  <a:lnTo>
                    <a:pt x="5603" y="3625"/>
                  </a:lnTo>
                  <a:cubicBezTo>
                    <a:pt x="5600" y="3627"/>
                    <a:pt x="5603" y="3627"/>
                    <a:pt x="5610" y="3627"/>
                  </a:cubicBezTo>
                  <a:cubicBezTo>
                    <a:pt x="5630" y="3627"/>
                    <a:pt x="5678" y="3620"/>
                    <a:pt x="5675" y="3612"/>
                  </a:cubicBezTo>
                  <a:lnTo>
                    <a:pt x="5675" y="3612"/>
                  </a:lnTo>
                  <a:cubicBezTo>
                    <a:pt x="5686" y="3612"/>
                    <a:pt x="5692" y="3608"/>
                    <a:pt x="5698" y="3608"/>
                  </a:cubicBezTo>
                  <a:close/>
                  <a:moveTo>
                    <a:pt x="5436" y="3809"/>
                  </a:moveTo>
                  <a:cubicBezTo>
                    <a:pt x="5429" y="3817"/>
                    <a:pt x="5419" y="3822"/>
                    <a:pt x="5408" y="3823"/>
                  </a:cubicBezTo>
                  <a:lnTo>
                    <a:pt x="5436" y="3809"/>
                  </a:lnTo>
                  <a:close/>
                  <a:moveTo>
                    <a:pt x="5412" y="3627"/>
                  </a:moveTo>
                  <a:cubicBezTo>
                    <a:pt x="5421" y="3627"/>
                    <a:pt x="5430" y="3636"/>
                    <a:pt x="5438" y="3650"/>
                  </a:cubicBezTo>
                  <a:lnTo>
                    <a:pt x="5438" y="3650"/>
                  </a:lnTo>
                  <a:cubicBezTo>
                    <a:pt x="5436" y="3650"/>
                    <a:pt x="5435" y="3650"/>
                    <a:pt x="5434" y="3650"/>
                  </a:cubicBezTo>
                  <a:cubicBezTo>
                    <a:pt x="5427" y="3650"/>
                    <a:pt x="5418" y="3653"/>
                    <a:pt x="5408" y="3660"/>
                  </a:cubicBezTo>
                  <a:cubicBezTo>
                    <a:pt x="5332" y="3710"/>
                    <a:pt x="5433" y="3798"/>
                    <a:pt x="5357" y="3811"/>
                  </a:cubicBezTo>
                  <a:cubicBezTo>
                    <a:pt x="5357" y="3778"/>
                    <a:pt x="5376" y="3662"/>
                    <a:pt x="5333" y="3662"/>
                  </a:cubicBezTo>
                  <a:cubicBezTo>
                    <a:pt x="5326" y="3662"/>
                    <a:pt x="5318" y="3665"/>
                    <a:pt x="5307" y="3672"/>
                  </a:cubicBezTo>
                  <a:cubicBezTo>
                    <a:pt x="5219" y="3723"/>
                    <a:pt x="5332" y="3823"/>
                    <a:pt x="5244" y="3836"/>
                  </a:cubicBezTo>
                  <a:cubicBezTo>
                    <a:pt x="5244" y="3786"/>
                    <a:pt x="5257" y="3723"/>
                    <a:pt x="5257" y="3672"/>
                  </a:cubicBezTo>
                  <a:cubicBezTo>
                    <a:pt x="5264" y="3659"/>
                    <a:pt x="5271" y="3649"/>
                    <a:pt x="5275" y="3649"/>
                  </a:cubicBezTo>
                  <a:cubicBezTo>
                    <a:pt x="5279" y="3649"/>
                    <a:pt x="5282" y="3655"/>
                    <a:pt x="5282" y="3672"/>
                  </a:cubicBezTo>
                  <a:cubicBezTo>
                    <a:pt x="5294" y="3672"/>
                    <a:pt x="5320" y="3635"/>
                    <a:pt x="5345" y="3635"/>
                  </a:cubicBezTo>
                  <a:cubicBezTo>
                    <a:pt x="5345" y="3635"/>
                    <a:pt x="5377" y="3651"/>
                    <a:pt x="5384" y="3657"/>
                  </a:cubicBezTo>
                  <a:lnTo>
                    <a:pt x="5384" y="3657"/>
                  </a:lnTo>
                  <a:cubicBezTo>
                    <a:pt x="5393" y="3636"/>
                    <a:pt x="5402" y="3627"/>
                    <a:pt x="5412" y="3627"/>
                  </a:cubicBezTo>
                  <a:close/>
                  <a:moveTo>
                    <a:pt x="8896" y="3641"/>
                  </a:moveTo>
                  <a:cubicBezTo>
                    <a:pt x="8966" y="3641"/>
                    <a:pt x="8990" y="3815"/>
                    <a:pt x="8916" y="3836"/>
                  </a:cubicBezTo>
                  <a:cubicBezTo>
                    <a:pt x="8916" y="3803"/>
                    <a:pt x="8935" y="3676"/>
                    <a:pt x="8891" y="3676"/>
                  </a:cubicBezTo>
                  <a:cubicBezTo>
                    <a:pt x="8884" y="3676"/>
                    <a:pt x="8876" y="3678"/>
                    <a:pt x="8866" y="3685"/>
                  </a:cubicBezTo>
                  <a:cubicBezTo>
                    <a:pt x="8790" y="3735"/>
                    <a:pt x="8903" y="3836"/>
                    <a:pt x="8815" y="3836"/>
                  </a:cubicBezTo>
                  <a:cubicBezTo>
                    <a:pt x="8815" y="3804"/>
                    <a:pt x="8834" y="3687"/>
                    <a:pt x="8783" y="3687"/>
                  </a:cubicBezTo>
                  <a:cubicBezTo>
                    <a:pt x="8775" y="3687"/>
                    <a:pt x="8765" y="3691"/>
                    <a:pt x="8753" y="3698"/>
                  </a:cubicBezTo>
                  <a:cubicBezTo>
                    <a:pt x="8677" y="3748"/>
                    <a:pt x="8790" y="3836"/>
                    <a:pt x="8715" y="3849"/>
                  </a:cubicBezTo>
                  <a:cubicBezTo>
                    <a:pt x="8702" y="3798"/>
                    <a:pt x="8702" y="3748"/>
                    <a:pt x="8715" y="3698"/>
                  </a:cubicBezTo>
                  <a:cubicBezTo>
                    <a:pt x="8715" y="3679"/>
                    <a:pt x="8721" y="3669"/>
                    <a:pt x="8727" y="3669"/>
                  </a:cubicBezTo>
                  <a:cubicBezTo>
                    <a:pt x="8734" y="3669"/>
                    <a:pt x="8740" y="3679"/>
                    <a:pt x="8740" y="3698"/>
                  </a:cubicBezTo>
                  <a:cubicBezTo>
                    <a:pt x="8740" y="3698"/>
                    <a:pt x="8790" y="3660"/>
                    <a:pt x="8803" y="3660"/>
                  </a:cubicBezTo>
                  <a:cubicBezTo>
                    <a:pt x="8818" y="3656"/>
                    <a:pt x="8830" y="3655"/>
                    <a:pt x="8839" y="3655"/>
                  </a:cubicBezTo>
                  <a:cubicBezTo>
                    <a:pt x="8846" y="3655"/>
                    <a:pt x="8852" y="3656"/>
                    <a:pt x="8856" y="3657"/>
                  </a:cubicBezTo>
                  <a:lnTo>
                    <a:pt x="8856" y="3657"/>
                  </a:lnTo>
                  <a:cubicBezTo>
                    <a:pt x="8870" y="3646"/>
                    <a:pt x="8884" y="3641"/>
                    <a:pt x="8896" y="3641"/>
                  </a:cubicBezTo>
                  <a:close/>
                  <a:moveTo>
                    <a:pt x="8577" y="3672"/>
                  </a:moveTo>
                  <a:cubicBezTo>
                    <a:pt x="8614" y="3672"/>
                    <a:pt x="8639" y="3698"/>
                    <a:pt x="8639" y="3735"/>
                  </a:cubicBezTo>
                  <a:cubicBezTo>
                    <a:pt x="8627" y="3798"/>
                    <a:pt x="8577" y="3773"/>
                    <a:pt x="8526" y="3786"/>
                  </a:cubicBezTo>
                  <a:cubicBezTo>
                    <a:pt x="8526" y="3824"/>
                    <a:pt x="8545" y="3839"/>
                    <a:pt x="8571" y="3839"/>
                  </a:cubicBezTo>
                  <a:cubicBezTo>
                    <a:pt x="8588" y="3839"/>
                    <a:pt x="8607" y="3833"/>
                    <a:pt x="8627" y="3823"/>
                  </a:cubicBezTo>
                  <a:lnTo>
                    <a:pt x="8627" y="3823"/>
                  </a:lnTo>
                  <a:cubicBezTo>
                    <a:pt x="8633" y="3853"/>
                    <a:pt x="8611" y="3866"/>
                    <a:pt x="8583" y="3866"/>
                  </a:cubicBezTo>
                  <a:cubicBezTo>
                    <a:pt x="8552" y="3866"/>
                    <a:pt x="8514" y="3850"/>
                    <a:pt x="8501" y="3823"/>
                  </a:cubicBezTo>
                  <a:cubicBezTo>
                    <a:pt x="8476" y="3760"/>
                    <a:pt x="8501" y="3685"/>
                    <a:pt x="8577" y="3672"/>
                  </a:cubicBezTo>
                  <a:close/>
                  <a:moveTo>
                    <a:pt x="3217" y="3605"/>
                  </a:moveTo>
                  <a:cubicBezTo>
                    <a:pt x="3221" y="3605"/>
                    <a:pt x="3225" y="3606"/>
                    <a:pt x="3232" y="3610"/>
                  </a:cubicBezTo>
                  <a:cubicBezTo>
                    <a:pt x="3220" y="3660"/>
                    <a:pt x="3232" y="3861"/>
                    <a:pt x="3182" y="3874"/>
                  </a:cubicBezTo>
                  <a:lnTo>
                    <a:pt x="3182" y="3760"/>
                  </a:lnTo>
                  <a:cubicBezTo>
                    <a:pt x="3169" y="3760"/>
                    <a:pt x="3169" y="3798"/>
                    <a:pt x="3132" y="3811"/>
                  </a:cubicBezTo>
                  <a:cubicBezTo>
                    <a:pt x="3128" y="3811"/>
                    <a:pt x="3125" y="3812"/>
                    <a:pt x="3122" y="3812"/>
                  </a:cubicBezTo>
                  <a:cubicBezTo>
                    <a:pt x="3057" y="3812"/>
                    <a:pt x="3070" y="3683"/>
                    <a:pt x="3106" y="3647"/>
                  </a:cubicBezTo>
                  <a:cubicBezTo>
                    <a:pt x="3124" y="3630"/>
                    <a:pt x="3137" y="3624"/>
                    <a:pt x="3148" y="3624"/>
                  </a:cubicBezTo>
                  <a:cubicBezTo>
                    <a:pt x="3165" y="3624"/>
                    <a:pt x="3177" y="3637"/>
                    <a:pt x="3195" y="3637"/>
                  </a:cubicBezTo>
                  <a:cubicBezTo>
                    <a:pt x="3199" y="3637"/>
                    <a:pt x="3203" y="3636"/>
                    <a:pt x="3207" y="3635"/>
                  </a:cubicBezTo>
                  <a:cubicBezTo>
                    <a:pt x="3207" y="3616"/>
                    <a:pt x="3207" y="3605"/>
                    <a:pt x="3217" y="3605"/>
                  </a:cubicBezTo>
                  <a:close/>
                  <a:moveTo>
                    <a:pt x="5123" y="3694"/>
                  </a:moveTo>
                  <a:cubicBezTo>
                    <a:pt x="5154" y="3694"/>
                    <a:pt x="5181" y="3717"/>
                    <a:pt x="5181" y="3773"/>
                  </a:cubicBezTo>
                  <a:cubicBezTo>
                    <a:pt x="5181" y="3840"/>
                    <a:pt x="5120" y="3884"/>
                    <a:pt x="5073" y="3884"/>
                  </a:cubicBezTo>
                  <a:cubicBezTo>
                    <a:pt x="5039" y="3884"/>
                    <a:pt x="5013" y="3863"/>
                    <a:pt x="5018" y="3811"/>
                  </a:cubicBezTo>
                  <a:cubicBezTo>
                    <a:pt x="5018" y="3743"/>
                    <a:pt x="5076" y="3694"/>
                    <a:pt x="5123" y="3694"/>
                  </a:cubicBezTo>
                  <a:close/>
                  <a:moveTo>
                    <a:pt x="8418" y="3826"/>
                  </a:moveTo>
                  <a:cubicBezTo>
                    <a:pt x="8420" y="3835"/>
                    <a:pt x="8419" y="3846"/>
                    <a:pt x="8413" y="3861"/>
                  </a:cubicBezTo>
                  <a:cubicBezTo>
                    <a:pt x="8395" y="3879"/>
                    <a:pt x="8363" y="3891"/>
                    <a:pt x="8332" y="3891"/>
                  </a:cubicBezTo>
                  <a:cubicBezTo>
                    <a:pt x="8321" y="3891"/>
                    <a:pt x="8310" y="3890"/>
                    <a:pt x="8300" y="3886"/>
                  </a:cubicBezTo>
                  <a:cubicBezTo>
                    <a:pt x="8300" y="3862"/>
                    <a:pt x="8310" y="3854"/>
                    <a:pt x="8324" y="3854"/>
                  </a:cubicBezTo>
                  <a:cubicBezTo>
                    <a:pt x="8332" y="3854"/>
                    <a:pt x="8341" y="3856"/>
                    <a:pt x="8350" y="3861"/>
                  </a:cubicBezTo>
                  <a:cubicBezTo>
                    <a:pt x="8404" y="3856"/>
                    <a:pt x="8420" y="3842"/>
                    <a:pt x="8418" y="3826"/>
                  </a:cubicBezTo>
                  <a:close/>
                  <a:moveTo>
                    <a:pt x="8184" y="3793"/>
                  </a:moveTo>
                  <a:cubicBezTo>
                    <a:pt x="8174" y="3820"/>
                    <a:pt x="8151" y="3825"/>
                    <a:pt x="8122" y="3825"/>
                  </a:cubicBezTo>
                  <a:cubicBezTo>
                    <a:pt x="8107" y="3825"/>
                    <a:pt x="8090" y="3823"/>
                    <a:pt x="8074" y="3823"/>
                  </a:cubicBezTo>
                  <a:lnTo>
                    <a:pt x="8061" y="3823"/>
                  </a:lnTo>
                  <a:cubicBezTo>
                    <a:pt x="8061" y="3866"/>
                    <a:pt x="8090" y="3886"/>
                    <a:pt x="8125" y="3886"/>
                  </a:cubicBezTo>
                  <a:cubicBezTo>
                    <a:pt x="8138" y="3886"/>
                    <a:pt x="8152" y="3883"/>
                    <a:pt x="8166" y="3877"/>
                  </a:cubicBezTo>
                  <a:lnTo>
                    <a:pt x="8166" y="3877"/>
                  </a:lnTo>
                  <a:cubicBezTo>
                    <a:pt x="8163" y="3883"/>
                    <a:pt x="8162" y="3890"/>
                    <a:pt x="8162" y="3899"/>
                  </a:cubicBezTo>
                  <a:cubicBezTo>
                    <a:pt x="8162" y="3899"/>
                    <a:pt x="8163" y="3899"/>
                    <a:pt x="8164" y="3900"/>
                  </a:cubicBezTo>
                  <a:lnTo>
                    <a:pt x="8164" y="3900"/>
                  </a:lnTo>
                  <a:cubicBezTo>
                    <a:pt x="8173" y="3894"/>
                    <a:pt x="8177" y="3886"/>
                    <a:pt x="8174" y="3874"/>
                  </a:cubicBezTo>
                  <a:lnTo>
                    <a:pt x="8174" y="3874"/>
                  </a:lnTo>
                  <a:cubicBezTo>
                    <a:pt x="8171" y="3875"/>
                    <a:pt x="8169" y="3876"/>
                    <a:pt x="8166" y="3877"/>
                  </a:cubicBezTo>
                  <a:lnTo>
                    <a:pt x="8166" y="3877"/>
                  </a:lnTo>
                  <a:cubicBezTo>
                    <a:pt x="8170" y="3869"/>
                    <a:pt x="8177" y="3866"/>
                    <a:pt x="8185" y="3866"/>
                  </a:cubicBezTo>
                  <a:cubicBezTo>
                    <a:pt x="8193" y="3866"/>
                    <a:pt x="8203" y="3869"/>
                    <a:pt x="8212" y="3874"/>
                  </a:cubicBezTo>
                  <a:cubicBezTo>
                    <a:pt x="8350" y="3861"/>
                    <a:pt x="8237" y="3798"/>
                    <a:pt x="8224" y="3798"/>
                  </a:cubicBezTo>
                  <a:lnTo>
                    <a:pt x="8187" y="3798"/>
                  </a:lnTo>
                  <a:cubicBezTo>
                    <a:pt x="8186" y="3796"/>
                    <a:pt x="8185" y="3795"/>
                    <a:pt x="8184" y="3793"/>
                  </a:cubicBezTo>
                  <a:close/>
                  <a:moveTo>
                    <a:pt x="8251" y="3704"/>
                  </a:moveTo>
                  <a:cubicBezTo>
                    <a:pt x="8259" y="3704"/>
                    <a:pt x="8267" y="3706"/>
                    <a:pt x="8275" y="3710"/>
                  </a:cubicBezTo>
                  <a:cubicBezTo>
                    <a:pt x="8270" y="3730"/>
                    <a:pt x="8261" y="3734"/>
                    <a:pt x="8251" y="3734"/>
                  </a:cubicBezTo>
                  <a:cubicBezTo>
                    <a:pt x="8244" y="3734"/>
                    <a:pt x="8237" y="3733"/>
                    <a:pt x="8231" y="3733"/>
                  </a:cubicBezTo>
                  <a:cubicBezTo>
                    <a:pt x="8223" y="3733"/>
                    <a:pt x="8216" y="3735"/>
                    <a:pt x="8212" y="3748"/>
                  </a:cubicBezTo>
                  <a:cubicBezTo>
                    <a:pt x="8199" y="3773"/>
                    <a:pt x="8224" y="3760"/>
                    <a:pt x="8237" y="3786"/>
                  </a:cubicBezTo>
                  <a:cubicBezTo>
                    <a:pt x="8237" y="3811"/>
                    <a:pt x="8300" y="3811"/>
                    <a:pt x="8275" y="3874"/>
                  </a:cubicBezTo>
                  <a:cubicBezTo>
                    <a:pt x="8256" y="3892"/>
                    <a:pt x="8224" y="3904"/>
                    <a:pt x="8194" y="3904"/>
                  </a:cubicBezTo>
                  <a:cubicBezTo>
                    <a:pt x="8184" y="3904"/>
                    <a:pt x="8174" y="3902"/>
                    <a:pt x="8164" y="3900"/>
                  </a:cubicBezTo>
                  <a:lnTo>
                    <a:pt x="8164" y="3900"/>
                  </a:lnTo>
                  <a:cubicBezTo>
                    <a:pt x="8156" y="3905"/>
                    <a:pt x="8145" y="3907"/>
                    <a:pt x="8132" y="3907"/>
                  </a:cubicBezTo>
                  <a:cubicBezTo>
                    <a:pt x="8101" y="3907"/>
                    <a:pt x="8062" y="3894"/>
                    <a:pt x="8048" y="3874"/>
                  </a:cubicBezTo>
                  <a:cubicBezTo>
                    <a:pt x="8023" y="3811"/>
                    <a:pt x="8048" y="3735"/>
                    <a:pt x="8124" y="3723"/>
                  </a:cubicBezTo>
                  <a:cubicBezTo>
                    <a:pt x="8129" y="3721"/>
                    <a:pt x="8134" y="3720"/>
                    <a:pt x="8138" y="3720"/>
                  </a:cubicBezTo>
                  <a:cubicBezTo>
                    <a:pt x="8160" y="3720"/>
                    <a:pt x="8176" y="3738"/>
                    <a:pt x="8183" y="3760"/>
                  </a:cubicBezTo>
                  <a:lnTo>
                    <a:pt x="8183" y="3760"/>
                  </a:lnTo>
                  <a:cubicBezTo>
                    <a:pt x="8190" y="3730"/>
                    <a:pt x="8220" y="3704"/>
                    <a:pt x="8251" y="3704"/>
                  </a:cubicBezTo>
                  <a:close/>
                  <a:moveTo>
                    <a:pt x="5005" y="3723"/>
                  </a:moveTo>
                  <a:cubicBezTo>
                    <a:pt x="4993" y="3760"/>
                    <a:pt x="4917" y="3735"/>
                    <a:pt x="4905" y="3798"/>
                  </a:cubicBezTo>
                  <a:lnTo>
                    <a:pt x="4905" y="3811"/>
                  </a:lnTo>
                  <a:cubicBezTo>
                    <a:pt x="4886" y="3856"/>
                    <a:pt x="4908" y="3889"/>
                    <a:pt x="4940" y="3889"/>
                  </a:cubicBezTo>
                  <a:cubicBezTo>
                    <a:pt x="4952" y="3889"/>
                    <a:pt x="4966" y="3884"/>
                    <a:pt x="4980" y="3874"/>
                  </a:cubicBezTo>
                  <a:lnTo>
                    <a:pt x="4980" y="3874"/>
                  </a:lnTo>
                  <a:cubicBezTo>
                    <a:pt x="4980" y="3901"/>
                    <a:pt x="4958" y="3913"/>
                    <a:pt x="4934" y="3913"/>
                  </a:cubicBezTo>
                  <a:cubicBezTo>
                    <a:pt x="4914" y="3913"/>
                    <a:pt x="4891" y="3904"/>
                    <a:pt x="4880" y="3886"/>
                  </a:cubicBezTo>
                  <a:cubicBezTo>
                    <a:pt x="4842" y="3849"/>
                    <a:pt x="4905" y="3723"/>
                    <a:pt x="4955" y="3723"/>
                  </a:cubicBezTo>
                  <a:close/>
                  <a:moveTo>
                    <a:pt x="3811" y="3836"/>
                  </a:moveTo>
                  <a:cubicBezTo>
                    <a:pt x="3802" y="3881"/>
                    <a:pt x="3766" y="3914"/>
                    <a:pt x="3752" y="3914"/>
                  </a:cubicBezTo>
                  <a:cubicBezTo>
                    <a:pt x="3747" y="3914"/>
                    <a:pt x="3744" y="3909"/>
                    <a:pt x="3748" y="3899"/>
                  </a:cubicBezTo>
                  <a:lnTo>
                    <a:pt x="3786" y="3861"/>
                  </a:lnTo>
                  <a:cubicBezTo>
                    <a:pt x="3786" y="3836"/>
                    <a:pt x="3798" y="3836"/>
                    <a:pt x="3811" y="3836"/>
                  </a:cubicBezTo>
                  <a:close/>
                  <a:moveTo>
                    <a:pt x="6813" y="3884"/>
                  </a:moveTo>
                  <a:lnTo>
                    <a:pt x="6813" y="3884"/>
                  </a:lnTo>
                  <a:cubicBezTo>
                    <a:pt x="6801" y="3890"/>
                    <a:pt x="6796" y="3901"/>
                    <a:pt x="6802" y="3920"/>
                  </a:cubicBezTo>
                  <a:lnTo>
                    <a:pt x="6802" y="3920"/>
                  </a:lnTo>
                  <a:cubicBezTo>
                    <a:pt x="6810" y="3917"/>
                    <a:pt x="6816" y="3912"/>
                    <a:pt x="6816" y="3899"/>
                  </a:cubicBezTo>
                  <a:cubicBezTo>
                    <a:pt x="6816" y="3890"/>
                    <a:pt x="6815" y="3886"/>
                    <a:pt x="6813" y="3884"/>
                  </a:cubicBezTo>
                  <a:close/>
                  <a:moveTo>
                    <a:pt x="4739" y="3734"/>
                  </a:moveTo>
                  <a:cubicBezTo>
                    <a:pt x="4764" y="3734"/>
                    <a:pt x="4792" y="3743"/>
                    <a:pt x="4804" y="3760"/>
                  </a:cubicBezTo>
                  <a:cubicBezTo>
                    <a:pt x="4825" y="3792"/>
                    <a:pt x="4785" y="3901"/>
                    <a:pt x="4771" y="3901"/>
                  </a:cubicBezTo>
                  <a:cubicBezTo>
                    <a:pt x="4768" y="3901"/>
                    <a:pt x="4766" y="3897"/>
                    <a:pt x="4766" y="3886"/>
                  </a:cubicBezTo>
                  <a:cubicBezTo>
                    <a:pt x="4758" y="3886"/>
                    <a:pt x="4716" y="3925"/>
                    <a:pt x="4689" y="3925"/>
                  </a:cubicBezTo>
                  <a:cubicBezTo>
                    <a:pt x="4676" y="3925"/>
                    <a:pt x="4666" y="3916"/>
                    <a:pt x="4666" y="3886"/>
                  </a:cubicBezTo>
                  <a:cubicBezTo>
                    <a:pt x="4628" y="3849"/>
                    <a:pt x="4729" y="3849"/>
                    <a:pt x="4729" y="3823"/>
                  </a:cubicBezTo>
                  <a:lnTo>
                    <a:pt x="4779" y="3798"/>
                  </a:lnTo>
                  <a:cubicBezTo>
                    <a:pt x="4779" y="3767"/>
                    <a:pt x="4763" y="3757"/>
                    <a:pt x="4744" y="3757"/>
                  </a:cubicBezTo>
                  <a:cubicBezTo>
                    <a:pt x="4725" y="3757"/>
                    <a:pt x="4703" y="3767"/>
                    <a:pt x="4691" y="3773"/>
                  </a:cubicBezTo>
                  <a:cubicBezTo>
                    <a:pt x="4684" y="3746"/>
                    <a:pt x="4710" y="3734"/>
                    <a:pt x="4739" y="3734"/>
                  </a:cubicBezTo>
                  <a:close/>
                  <a:moveTo>
                    <a:pt x="7860" y="3698"/>
                  </a:moveTo>
                  <a:cubicBezTo>
                    <a:pt x="7860" y="3743"/>
                    <a:pt x="7866" y="3754"/>
                    <a:pt x="7873" y="3754"/>
                  </a:cubicBezTo>
                  <a:cubicBezTo>
                    <a:pt x="7880" y="3754"/>
                    <a:pt x="7887" y="3745"/>
                    <a:pt x="7892" y="3745"/>
                  </a:cubicBezTo>
                  <a:cubicBezTo>
                    <a:pt x="7895" y="3745"/>
                    <a:pt x="7897" y="3749"/>
                    <a:pt x="7897" y="3760"/>
                  </a:cubicBezTo>
                  <a:cubicBezTo>
                    <a:pt x="7897" y="3798"/>
                    <a:pt x="7860" y="3773"/>
                    <a:pt x="7847" y="3798"/>
                  </a:cubicBezTo>
                  <a:cubicBezTo>
                    <a:pt x="7847" y="3831"/>
                    <a:pt x="7876" y="3903"/>
                    <a:pt x="7926" y="3903"/>
                  </a:cubicBezTo>
                  <a:lnTo>
                    <a:pt x="7926" y="3903"/>
                  </a:lnTo>
                  <a:lnTo>
                    <a:pt x="7885" y="3911"/>
                  </a:lnTo>
                  <a:cubicBezTo>
                    <a:pt x="7885" y="3933"/>
                    <a:pt x="7878" y="3940"/>
                    <a:pt x="7868" y="3940"/>
                  </a:cubicBezTo>
                  <a:cubicBezTo>
                    <a:pt x="7855" y="3940"/>
                    <a:pt x="7837" y="3926"/>
                    <a:pt x="7822" y="3911"/>
                  </a:cubicBezTo>
                  <a:cubicBezTo>
                    <a:pt x="7798" y="3876"/>
                    <a:pt x="7853" y="3785"/>
                    <a:pt x="7807" y="3785"/>
                  </a:cubicBezTo>
                  <a:cubicBezTo>
                    <a:pt x="7804" y="3785"/>
                    <a:pt x="7801" y="3785"/>
                    <a:pt x="7797" y="3786"/>
                  </a:cubicBezTo>
                  <a:cubicBezTo>
                    <a:pt x="7797" y="3775"/>
                    <a:pt x="7798" y="3768"/>
                    <a:pt x="7799" y="3763"/>
                  </a:cubicBezTo>
                  <a:lnTo>
                    <a:pt x="7799" y="3763"/>
                  </a:lnTo>
                  <a:cubicBezTo>
                    <a:pt x="7802" y="3761"/>
                    <a:pt x="7805" y="3760"/>
                    <a:pt x="7809" y="3760"/>
                  </a:cubicBezTo>
                  <a:lnTo>
                    <a:pt x="7800" y="3760"/>
                  </a:lnTo>
                  <a:cubicBezTo>
                    <a:pt x="7806" y="3743"/>
                    <a:pt x="7822" y="3770"/>
                    <a:pt x="7822" y="3710"/>
                  </a:cubicBezTo>
                  <a:lnTo>
                    <a:pt x="7860" y="3698"/>
                  </a:lnTo>
                  <a:close/>
                  <a:moveTo>
                    <a:pt x="6436" y="3935"/>
                  </a:moveTo>
                  <a:cubicBezTo>
                    <a:pt x="6441" y="3935"/>
                    <a:pt x="6446" y="3935"/>
                    <a:pt x="6451" y="3937"/>
                  </a:cubicBezTo>
                  <a:lnTo>
                    <a:pt x="6402" y="3949"/>
                  </a:lnTo>
                  <a:lnTo>
                    <a:pt x="6402" y="3949"/>
                  </a:lnTo>
                  <a:cubicBezTo>
                    <a:pt x="6413" y="3941"/>
                    <a:pt x="6422" y="3935"/>
                    <a:pt x="6436" y="3935"/>
                  </a:cubicBezTo>
                  <a:close/>
                  <a:moveTo>
                    <a:pt x="7772" y="3836"/>
                  </a:moveTo>
                  <a:lnTo>
                    <a:pt x="7772" y="3949"/>
                  </a:lnTo>
                  <a:lnTo>
                    <a:pt x="7734" y="3949"/>
                  </a:lnTo>
                  <a:cubicBezTo>
                    <a:pt x="7759" y="3924"/>
                    <a:pt x="7765" y="3877"/>
                    <a:pt x="7772" y="3836"/>
                  </a:cubicBezTo>
                  <a:close/>
                  <a:moveTo>
                    <a:pt x="4628" y="3773"/>
                  </a:moveTo>
                  <a:cubicBezTo>
                    <a:pt x="4729" y="3823"/>
                    <a:pt x="4553" y="3861"/>
                    <a:pt x="4565" y="3861"/>
                  </a:cubicBezTo>
                  <a:cubicBezTo>
                    <a:pt x="4523" y="3895"/>
                    <a:pt x="4537" y="3917"/>
                    <a:pt x="4570" y="3917"/>
                  </a:cubicBezTo>
                  <a:cubicBezTo>
                    <a:pt x="4586" y="3917"/>
                    <a:pt x="4607" y="3911"/>
                    <a:pt x="4628" y="3899"/>
                  </a:cubicBezTo>
                  <a:lnTo>
                    <a:pt x="4628" y="3899"/>
                  </a:lnTo>
                  <a:cubicBezTo>
                    <a:pt x="4628" y="3937"/>
                    <a:pt x="4603" y="3937"/>
                    <a:pt x="4578" y="3949"/>
                  </a:cubicBezTo>
                  <a:cubicBezTo>
                    <a:pt x="4563" y="3954"/>
                    <a:pt x="4551" y="3956"/>
                    <a:pt x="4539" y="3956"/>
                  </a:cubicBezTo>
                  <a:cubicBezTo>
                    <a:pt x="4437" y="3956"/>
                    <a:pt x="4466" y="3788"/>
                    <a:pt x="4553" y="3788"/>
                  </a:cubicBezTo>
                  <a:cubicBezTo>
                    <a:pt x="4564" y="3788"/>
                    <a:pt x="4577" y="3791"/>
                    <a:pt x="4590" y="3798"/>
                  </a:cubicBezTo>
                  <a:lnTo>
                    <a:pt x="4628" y="3773"/>
                  </a:lnTo>
                  <a:close/>
                  <a:moveTo>
                    <a:pt x="4192" y="3945"/>
                  </a:moveTo>
                  <a:cubicBezTo>
                    <a:pt x="4187" y="3952"/>
                    <a:pt x="4181" y="3958"/>
                    <a:pt x="4175" y="3962"/>
                  </a:cubicBezTo>
                  <a:lnTo>
                    <a:pt x="4192" y="3945"/>
                  </a:lnTo>
                  <a:close/>
                  <a:moveTo>
                    <a:pt x="7689" y="3809"/>
                  </a:moveTo>
                  <a:lnTo>
                    <a:pt x="7689" y="3809"/>
                  </a:lnTo>
                  <a:cubicBezTo>
                    <a:pt x="7690" y="3885"/>
                    <a:pt x="7684" y="3962"/>
                    <a:pt x="7646" y="3962"/>
                  </a:cubicBezTo>
                  <a:cubicBezTo>
                    <a:pt x="7670" y="3932"/>
                    <a:pt x="7680" y="3868"/>
                    <a:pt x="7689" y="3809"/>
                  </a:cubicBezTo>
                  <a:close/>
                  <a:moveTo>
                    <a:pt x="7594" y="3783"/>
                  </a:moveTo>
                  <a:cubicBezTo>
                    <a:pt x="7607" y="3783"/>
                    <a:pt x="7620" y="3788"/>
                    <a:pt x="7633" y="3798"/>
                  </a:cubicBezTo>
                  <a:cubicBezTo>
                    <a:pt x="7734" y="3874"/>
                    <a:pt x="7583" y="3886"/>
                    <a:pt x="7545" y="3886"/>
                  </a:cubicBezTo>
                  <a:cubicBezTo>
                    <a:pt x="7545" y="3929"/>
                    <a:pt x="7569" y="3949"/>
                    <a:pt x="7600" y="3949"/>
                  </a:cubicBezTo>
                  <a:cubicBezTo>
                    <a:pt x="7614" y="3949"/>
                    <a:pt x="7630" y="3944"/>
                    <a:pt x="7646" y="3937"/>
                  </a:cubicBezTo>
                  <a:lnTo>
                    <a:pt x="7646" y="3937"/>
                  </a:lnTo>
                  <a:cubicBezTo>
                    <a:pt x="7651" y="3962"/>
                    <a:pt x="7630" y="3975"/>
                    <a:pt x="7602" y="3975"/>
                  </a:cubicBezTo>
                  <a:cubicBezTo>
                    <a:pt x="7561" y="3975"/>
                    <a:pt x="7508" y="3946"/>
                    <a:pt x="7508" y="3886"/>
                  </a:cubicBezTo>
                  <a:cubicBezTo>
                    <a:pt x="7508" y="3846"/>
                    <a:pt x="7547" y="3783"/>
                    <a:pt x="7594" y="3783"/>
                  </a:cubicBezTo>
                  <a:close/>
                  <a:moveTo>
                    <a:pt x="7508" y="3798"/>
                  </a:moveTo>
                  <a:cubicBezTo>
                    <a:pt x="7496" y="3822"/>
                    <a:pt x="7448" y="3987"/>
                    <a:pt x="7422" y="3987"/>
                  </a:cubicBezTo>
                  <a:cubicBezTo>
                    <a:pt x="7421" y="3987"/>
                    <a:pt x="7421" y="3987"/>
                    <a:pt x="7420" y="3987"/>
                  </a:cubicBezTo>
                  <a:cubicBezTo>
                    <a:pt x="7394" y="3987"/>
                    <a:pt x="7369" y="3849"/>
                    <a:pt x="7357" y="3811"/>
                  </a:cubicBezTo>
                  <a:cubicBezTo>
                    <a:pt x="7407" y="3811"/>
                    <a:pt x="7420" y="3911"/>
                    <a:pt x="7432" y="3962"/>
                  </a:cubicBezTo>
                  <a:cubicBezTo>
                    <a:pt x="7445" y="3962"/>
                    <a:pt x="7445" y="3937"/>
                    <a:pt x="7445" y="3911"/>
                  </a:cubicBezTo>
                  <a:cubicBezTo>
                    <a:pt x="7457" y="3861"/>
                    <a:pt x="7457" y="3798"/>
                    <a:pt x="7508" y="3798"/>
                  </a:cubicBezTo>
                  <a:close/>
                  <a:moveTo>
                    <a:pt x="4414" y="3786"/>
                  </a:moveTo>
                  <a:lnTo>
                    <a:pt x="4414" y="3786"/>
                  </a:lnTo>
                  <a:cubicBezTo>
                    <a:pt x="4364" y="3874"/>
                    <a:pt x="4351" y="3886"/>
                    <a:pt x="4402" y="3974"/>
                  </a:cubicBezTo>
                  <a:cubicBezTo>
                    <a:pt x="4393" y="3976"/>
                    <a:pt x="4386" y="3977"/>
                    <a:pt x="4380" y="3977"/>
                  </a:cubicBezTo>
                  <a:cubicBezTo>
                    <a:pt x="4351" y="3977"/>
                    <a:pt x="4349" y="3953"/>
                    <a:pt x="4339" y="3911"/>
                  </a:cubicBezTo>
                  <a:cubicBezTo>
                    <a:pt x="4314" y="3937"/>
                    <a:pt x="4301" y="3974"/>
                    <a:pt x="4289" y="3999"/>
                  </a:cubicBezTo>
                  <a:lnTo>
                    <a:pt x="4251" y="3999"/>
                  </a:lnTo>
                  <a:cubicBezTo>
                    <a:pt x="4276" y="3949"/>
                    <a:pt x="4289" y="3937"/>
                    <a:pt x="4238" y="3849"/>
                  </a:cubicBezTo>
                  <a:lnTo>
                    <a:pt x="4276" y="3823"/>
                  </a:lnTo>
                  <a:cubicBezTo>
                    <a:pt x="4283" y="3821"/>
                    <a:pt x="4288" y="3820"/>
                    <a:pt x="4293" y="3820"/>
                  </a:cubicBezTo>
                  <a:cubicBezTo>
                    <a:pt x="4314" y="3820"/>
                    <a:pt x="4318" y="3843"/>
                    <a:pt x="4339" y="3874"/>
                  </a:cubicBezTo>
                  <a:cubicBezTo>
                    <a:pt x="4364" y="3874"/>
                    <a:pt x="4364" y="3798"/>
                    <a:pt x="4414" y="3786"/>
                  </a:cubicBezTo>
                  <a:close/>
                  <a:moveTo>
                    <a:pt x="3306" y="3960"/>
                  </a:moveTo>
                  <a:cubicBezTo>
                    <a:pt x="3336" y="3960"/>
                    <a:pt x="3324" y="4005"/>
                    <a:pt x="3306" y="4005"/>
                  </a:cubicBezTo>
                  <a:cubicBezTo>
                    <a:pt x="3302" y="4005"/>
                    <a:pt x="3299" y="4003"/>
                    <a:pt x="3295" y="3999"/>
                  </a:cubicBezTo>
                  <a:lnTo>
                    <a:pt x="3283" y="3999"/>
                  </a:lnTo>
                  <a:cubicBezTo>
                    <a:pt x="3270" y="3987"/>
                    <a:pt x="3283" y="3974"/>
                    <a:pt x="3295" y="3962"/>
                  </a:cubicBezTo>
                  <a:cubicBezTo>
                    <a:pt x="3299" y="3961"/>
                    <a:pt x="3302" y="3960"/>
                    <a:pt x="3306" y="3960"/>
                  </a:cubicBezTo>
                  <a:close/>
                  <a:moveTo>
                    <a:pt x="5584" y="3994"/>
                  </a:moveTo>
                  <a:cubicBezTo>
                    <a:pt x="5588" y="3994"/>
                    <a:pt x="5592" y="3995"/>
                    <a:pt x="5596" y="3999"/>
                  </a:cubicBezTo>
                  <a:lnTo>
                    <a:pt x="5559" y="4012"/>
                  </a:lnTo>
                  <a:lnTo>
                    <a:pt x="5559" y="4012"/>
                  </a:lnTo>
                  <a:cubicBezTo>
                    <a:pt x="5567" y="4002"/>
                    <a:pt x="5575" y="3994"/>
                    <a:pt x="5584" y="3994"/>
                  </a:cubicBezTo>
                  <a:close/>
                  <a:moveTo>
                    <a:pt x="4188" y="3836"/>
                  </a:moveTo>
                  <a:cubicBezTo>
                    <a:pt x="4226" y="3836"/>
                    <a:pt x="4221" y="3893"/>
                    <a:pt x="4200" y="3932"/>
                  </a:cubicBezTo>
                  <a:lnTo>
                    <a:pt x="4200" y="3932"/>
                  </a:lnTo>
                  <a:cubicBezTo>
                    <a:pt x="4167" y="3944"/>
                    <a:pt x="4105" y="3931"/>
                    <a:pt x="4138" y="3974"/>
                  </a:cubicBezTo>
                  <a:cubicBezTo>
                    <a:pt x="4143" y="3989"/>
                    <a:pt x="4153" y="3994"/>
                    <a:pt x="4166" y="3994"/>
                  </a:cubicBezTo>
                  <a:cubicBezTo>
                    <a:pt x="4186" y="3994"/>
                    <a:pt x="4210" y="3982"/>
                    <a:pt x="4226" y="3974"/>
                  </a:cubicBezTo>
                  <a:lnTo>
                    <a:pt x="4226" y="3974"/>
                  </a:lnTo>
                  <a:cubicBezTo>
                    <a:pt x="4226" y="4010"/>
                    <a:pt x="4198" y="4025"/>
                    <a:pt x="4169" y="4025"/>
                  </a:cubicBezTo>
                  <a:cubicBezTo>
                    <a:pt x="4146" y="4025"/>
                    <a:pt x="4123" y="4016"/>
                    <a:pt x="4112" y="3999"/>
                  </a:cubicBezTo>
                  <a:cubicBezTo>
                    <a:pt x="4087" y="3962"/>
                    <a:pt x="4125" y="3836"/>
                    <a:pt x="4188" y="3836"/>
                  </a:cubicBezTo>
                  <a:close/>
                  <a:moveTo>
                    <a:pt x="7192" y="3834"/>
                  </a:moveTo>
                  <a:cubicBezTo>
                    <a:pt x="7205" y="3834"/>
                    <a:pt x="7218" y="3838"/>
                    <a:pt x="7231" y="3849"/>
                  </a:cubicBezTo>
                  <a:lnTo>
                    <a:pt x="7181" y="3849"/>
                  </a:lnTo>
                  <a:cubicBezTo>
                    <a:pt x="7269" y="3937"/>
                    <a:pt x="7130" y="3937"/>
                    <a:pt x="7080" y="3949"/>
                  </a:cubicBezTo>
                  <a:cubicBezTo>
                    <a:pt x="7080" y="3988"/>
                    <a:pt x="7104" y="4003"/>
                    <a:pt x="7131" y="4003"/>
                  </a:cubicBezTo>
                  <a:cubicBezTo>
                    <a:pt x="7148" y="4003"/>
                    <a:pt x="7166" y="3997"/>
                    <a:pt x="7181" y="3987"/>
                  </a:cubicBezTo>
                  <a:lnTo>
                    <a:pt x="7181" y="3987"/>
                  </a:lnTo>
                  <a:cubicBezTo>
                    <a:pt x="7186" y="4015"/>
                    <a:pt x="7162" y="4030"/>
                    <a:pt x="7134" y="4030"/>
                  </a:cubicBezTo>
                  <a:cubicBezTo>
                    <a:pt x="7098" y="4030"/>
                    <a:pt x="7055" y="4005"/>
                    <a:pt x="7055" y="3949"/>
                  </a:cubicBezTo>
                  <a:cubicBezTo>
                    <a:pt x="7095" y="3899"/>
                    <a:pt x="7143" y="3834"/>
                    <a:pt x="7192" y="3834"/>
                  </a:cubicBezTo>
                  <a:close/>
                  <a:moveTo>
                    <a:pt x="7042" y="3798"/>
                  </a:moveTo>
                  <a:lnTo>
                    <a:pt x="7042" y="3849"/>
                  </a:lnTo>
                  <a:cubicBezTo>
                    <a:pt x="7056" y="3844"/>
                    <a:pt x="7067" y="3841"/>
                    <a:pt x="7074" y="3841"/>
                  </a:cubicBezTo>
                  <a:cubicBezTo>
                    <a:pt x="7086" y="3841"/>
                    <a:pt x="7088" y="3850"/>
                    <a:pt x="7080" y="3874"/>
                  </a:cubicBezTo>
                  <a:cubicBezTo>
                    <a:pt x="7074" y="3871"/>
                    <a:pt x="7068" y="3870"/>
                    <a:pt x="7062" y="3870"/>
                  </a:cubicBezTo>
                  <a:cubicBezTo>
                    <a:pt x="7035" y="3870"/>
                    <a:pt x="7022" y="3895"/>
                    <a:pt x="7042" y="3937"/>
                  </a:cubicBezTo>
                  <a:cubicBezTo>
                    <a:pt x="7042" y="3958"/>
                    <a:pt x="7024" y="4017"/>
                    <a:pt x="7059" y="4017"/>
                  </a:cubicBezTo>
                  <a:cubicBezTo>
                    <a:pt x="7064" y="4017"/>
                    <a:pt x="7071" y="4015"/>
                    <a:pt x="7080" y="4012"/>
                  </a:cubicBezTo>
                  <a:lnTo>
                    <a:pt x="7080" y="4012"/>
                  </a:lnTo>
                  <a:cubicBezTo>
                    <a:pt x="7080" y="4033"/>
                    <a:pt x="7071" y="4041"/>
                    <a:pt x="7059" y="4041"/>
                  </a:cubicBezTo>
                  <a:cubicBezTo>
                    <a:pt x="7042" y="4041"/>
                    <a:pt x="7019" y="4026"/>
                    <a:pt x="7005" y="4012"/>
                  </a:cubicBezTo>
                  <a:cubicBezTo>
                    <a:pt x="6993" y="3976"/>
                    <a:pt x="7048" y="3885"/>
                    <a:pt x="6991" y="3885"/>
                  </a:cubicBezTo>
                  <a:cubicBezTo>
                    <a:pt x="6988" y="3885"/>
                    <a:pt x="6984" y="3885"/>
                    <a:pt x="6980" y="3886"/>
                  </a:cubicBezTo>
                  <a:cubicBezTo>
                    <a:pt x="6992" y="3849"/>
                    <a:pt x="7005" y="3811"/>
                    <a:pt x="7042" y="3798"/>
                  </a:cubicBezTo>
                  <a:close/>
                  <a:moveTo>
                    <a:pt x="6881" y="3901"/>
                  </a:moveTo>
                  <a:cubicBezTo>
                    <a:pt x="6868" y="3901"/>
                    <a:pt x="6851" y="3906"/>
                    <a:pt x="6841" y="3911"/>
                  </a:cubicBezTo>
                  <a:lnTo>
                    <a:pt x="6803" y="3924"/>
                  </a:lnTo>
                  <a:cubicBezTo>
                    <a:pt x="6803" y="3923"/>
                    <a:pt x="6802" y="3921"/>
                    <a:pt x="6802" y="3920"/>
                  </a:cubicBezTo>
                  <a:lnTo>
                    <a:pt x="6802" y="3920"/>
                  </a:lnTo>
                  <a:cubicBezTo>
                    <a:pt x="6787" y="3925"/>
                    <a:pt x="6766" y="3920"/>
                    <a:pt x="6766" y="3937"/>
                  </a:cubicBezTo>
                  <a:cubicBezTo>
                    <a:pt x="6766" y="3965"/>
                    <a:pt x="6758" y="4031"/>
                    <a:pt x="6777" y="4049"/>
                  </a:cubicBezTo>
                  <a:lnTo>
                    <a:pt x="6777" y="4049"/>
                  </a:lnTo>
                  <a:cubicBezTo>
                    <a:pt x="6777" y="4042"/>
                    <a:pt x="6777" y="4034"/>
                    <a:pt x="6778" y="4025"/>
                  </a:cubicBezTo>
                  <a:cubicBezTo>
                    <a:pt x="6778" y="3962"/>
                    <a:pt x="6879" y="3974"/>
                    <a:pt x="6879" y="3949"/>
                  </a:cubicBezTo>
                  <a:cubicBezTo>
                    <a:pt x="6909" y="3912"/>
                    <a:pt x="6899" y="3901"/>
                    <a:pt x="6881" y="3901"/>
                  </a:cubicBezTo>
                  <a:close/>
                  <a:moveTo>
                    <a:pt x="5559" y="4012"/>
                  </a:moveTo>
                  <a:cubicBezTo>
                    <a:pt x="5559" y="4025"/>
                    <a:pt x="5558" y="4037"/>
                    <a:pt x="5533" y="4050"/>
                  </a:cubicBezTo>
                  <a:cubicBezTo>
                    <a:pt x="5539" y="4044"/>
                    <a:pt x="5548" y="4026"/>
                    <a:pt x="5559" y="4012"/>
                  </a:cubicBezTo>
                  <a:close/>
                  <a:moveTo>
                    <a:pt x="5596" y="4062"/>
                  </a:moveTo>
                  <a:lnTo>
                    <a:pt x="5586" y="4066"/>
                  </a:lnTo>
                  <a:lnTo>
                    <a:pt x="5586" y="4066"/>
                  </a:lnTo>
                  <a:cubicBezTo>
                    <a:pt x="5589" y="4064"/>
                    <a:pt x="5592" y="4063"/>
                    <a:pt x="5596" y="4062"/>
                  </a:cubicBezTo>
                  <a:close/>
                  <a:moveTo>
                    <a:pt x="6615" y="4062"/>
                  </a:moveTo>
                  <a:lnTo>
                    <a:pt x="6585" y="4072"/>
                  </a:lnTo>
                  <a:lnTo>
                    <a:pt x="6585" y="4072"/>
                  </a:lnTo>
                  <a:cubicBezTo>
                    <a:pt x="6584" y="4072"/>
                    <a:pt x="6582" y="4072"/>
                    <a:pt x="6581" y="4071"/>
                  </a:cubicBezTo>
                  <a:lnTo>
                    <a:pt x="6581" y="4071"/>
                  </a:lnTo>
                  <a:cubicBezTo>
                    <a:pt x="6580" y="4073"/>
                    <a:pt x="6579" y="4074"/>
                    <a:pt x="6577" y="4075"/>
                  </a:cubicBezTo>
                  <a:lnTo>
                    <a:pt x="6585" y="4072"/>
                  </a:lnTo>
                  <a:lnTo>
                    <a:pt x="6585" y="4072"/>
                  </a:lnTo>
                  <a:cubicBezTo>
                    <a:pt x="6586" y="4072"/>
                    <a:pt x="6587" y="4072"/>
                    <a:pt x="6588" y="4072"/>
                  </a:cubicBezTo>
                  <a:cubicBezTo>
                    <a:pt x="6596" y="4072"/>
                    <a:pt x="6604" y="4069"/>
                    <a:pt x="6615" y="4062"/>
                  </a:cubicBezTo>
                  <a:close/>
                  <a:moveTo>
                    <a:pt x="9913" y="4040"/>
                  </a:moveTo>
                  <a:lnTo>
                    <a:pt x="9913" y="4040"/>
                  </a:lnTo>
                  <a:cubicBezTo>
                    <a:pt x="9912" y="4043"/>
                    <a:pt x="9911" y="4046"/>
                    <a:pt x="9909" y="4050"/>
                  </a:cubicBezTo>
                  <a:cubicBezTo>
                    <a:pt x="9907" y="4059"/>
                    <a:pt x="9905" y="4068"/>
                    <a:pt x="9904" y="4078"/>
                  </a:cubicBezTo>
                  <a:lnTo>
                    <a:pt x="9904" y="4078"/>
                  </a:lnTo>
                  <a:cubicBezTo>
                    <a:pt x="9917" y="4069"/>
                    <a:pt x="9923" y="4057"/>
                    <a:pt x="9913" y="4040"/>
                  </a:cubicBezTo>
                  <a:close/>
                  <a:moveTo>
                    <a:pt x="6778" y="3836"/>
                  </a:moveTo>
                  <a:cubicBezTo>
                    <a:pt x="6778" y="3882"/>
                    <a:pt x="6784" y="3892"/>
                    <a:pt x="6792" y="3892"/>
                  </a:cubicBezTo>
                  <a:cubicBezTo>
                    <a:pt x="6798" y="3892"/>
                    <a:pt x="6806" y="3884"/>
                    <a:pt x="6811" y="3884"/>
                  </a:cubicBezTo>
                  <a:cubicBezTo>
                    <a:pt x="6812" y="3884"/>
                    <a:pt x="6812" y="3884"/>
                    <a:pt x="6813" y="3884"/>
                  </a:cubicBezTo>
                  <a:lnTo>
                    <a:pt x="6813" y="3884"/>
                  </a:lnTo>
                  <a:cubicBezTo>
                    <a:pt x="6819" y="3881"/>
                    <a:pt x="6827" y="3880"/>
                    <a:pt x="6835" y="3880"/>
                  </a:cubicBezTo>
                  <a:cubicBezTo>
                    <a:pt x="6860" y="3880"/>
                    <a:pt x="6891" y="3893"/>
                    <a:pt x="6904" y="3911"/>
                  </a:cubicBezTo>
                  <a:cubicBezTo>
                    <a:pt x="6925" y="3942"/>
                    <a:pt x="6895" y="4057"/>
                    <a:pt x="6883" y="4057"/>
                  </a:cubicBezTo>
                  <a:cubicBezTo>
                    <a:pt x="6881" y="4057"/>
                    <a:pt x="6879" y="4051"/>
                    <a:pt x="6879" y="4037"/>
                  </a:cubicBezTo>
                  <a:cubicBezTo>
                    <a:pt x="6864" y="4037"/>
                    <a:pt x="6825" y="4070"/>
                    <a:pt x="6800" y="4073"/>
                  </a:cubicBezTo>
                  <a:lnTo>
                    <a:pt x="6800" y="4073"/>
                  </a:lnTo>
                  <a:cubicBezTo>
                    <a:pt x="6802" y="4068"/>
                    <a:pt x="6803" y="4060"/>
                    <a:pt x="6803" y="4050"/>
                  </a:cubicBezTo>
                  <a:lnTo>
                    <a:pt x="6803" y="4050"/>
                  </a:lnTo>
                  <a:cubicBezTo>
                    <a:pt x="6798" y="4052"/>
                    <a:pt x="6793" y="4054"/>
                    <a:pt x="6789" y="4054"/>
                  </a:cubicBezTo>
                  <a:cubicBezTo>
                    <a:pt x="6784" y="4054"/>
                    <a:pt x="6781" y="4052"/>
                    <a:pt x="6777" y="4049"/>
                  </a:cubicBezTo>
                  <a:lnTo>
                    <a:pt x="6777" y="4049"/>
                  </a:lnTo>
                  <a:cubicBezTo>
                    <a:pt x="6779" y="4067"/>
                    <a:pt x="6786" y="4073"/>
                    <a:pt x="6797" y="4073"/>
                  </a:cubicBezTo>
                  <a:cubicBezTo>
                    <a:pt x="6798" y="4073"/>
                    <a:pt x="6799" y="4073"/>
                    <a:pt x="6800" y="4073"/>
                  </a:cubicBezTo>
                  <a:lnTo>
                    <a:pt x="6800" y="4073"/>
                  </a:lnTo>
                  <a:cubicBezTo>
                    <a:pt x="6797" y="4078"/>
                    <a:pt x="6792" y="4081"/>
                    <a:pt x="6787" y="4081"/>
                  </a:cubicBezTo>
                  <a:cubicBezTo>
                    <a:pt x="6772" y="4081"/>
                    <a:pt x="6749" y="4058"/>
                    <a:pt x="6741" y="4050"/>
                  </a:cubicBezTo>
                  <a:cubicBezTo>
                    <a:pt x="6729" y="4026"/>
                    <a:pt x="6773" y="3923"/>
                    <a:pt x="6724" y="3923"/>
                  </a:cubicBezTo>
                  <a:cubicBezTo>
                    <a:pt x="6722" y="3923"/>
                    <a:pt x="6719" y="3923"/>
                    <a:pt x="6715" y="3924"/>
                  </a:cubicBezTo>
                  <a:cubicBezTo>
                    <a:pt x="6715" y="3874"/>
                    <a:pt x="6741" y="3924"/>
                    <a:pt x="6741" y="3849"/>
                  </a:cubicBezTo>
                  <a:lnTo>
                    <a:pt x="6778" y="3836"/>
                  </a:lnTo>
                  <a:close/>
                  <a:moveTo>
                    <a:pt x="3811" y="3911"/>
                  </a:moveTo>
                  <a:lnTo>
                    <a:pt x="3786" y="4087"/>
                  </a:lnTo>
                  <a:lnTo>
                    <a:pt x="3760" y="4087"/>
                  </a:lnTo>
                  <a:cubicBezTo>
                    <a:pt x="3735" y="4075"/>
                    <a:pt x="3710" y="3949"/>
                    <a:pt x="3773" y="3937"/>
                  </a:cubicBezTo>
                  <a:lnTo>
                    <a:pt x="3811" y="3911"/>
                  </a:lnTo>
                  <a:close/>
                  <a:moveTo>
                    <a:pt x="5321" y="4034"/>
                  </a:moveTo>
                  <a:cubicBezTo>
                    <a:pt x="5328" y="4034"/>
                    <a:pt x="5332" y="4039"/>
                    <a:pt x="5332" y="4050"/>
                  </a:cubicBezTo>
                  <a:lnTo>
                    <a:pt x="5294" y="4075"/>
                  </a:lnTo>
                  <a:cubicBezTo>
                    <a:pt x="5286" y="4084"/>
                    <a:pt x="5283" y="4093"/>
                    <a:pt x="5273" y="4093"/>
                  </a:cubicBezTo>
                  <a:cubicBezTo>
                    <a:pt x="5269" y="4093"/>
                    <a:pt x="5264" y="4091"/>
                    <a:pt x="5257" y="4087"/>
                  </a:cubicBezTo>
                  <a:cubicBezTo>
                    <a:pt x="5275" y="4061"/>
                    <a:pt x="5305" y="4034"/>
                    <a:pt x="5321" y="4034"/>
                  </a:cubicBezTo>
                  <a:close/>
                  <a:moveTo>
                    <a:pt x="6298" y="3959"/>
                  </a:moveTo>
                  <a:cubicBezTo>
                    <a:pt x="6295" y="3959"/>
                    <a:pt x="6292" y="3960"/>
                    <a:pt x="6288" y="3962"/>
                  </a:cubicBezTo>
                  <a:cubicBezTo>
                    <a:pt x="6288" y="4006"/>
                    <a:pt x="6285" y="4051"/>
                    <a:pt x="6281" y="4096"/>
                  </a:cubicBezTo>
                  <a:lnTo>
                    <a:pt x="6281" y="4096"/>
                  </a:lnTo>
                  <a:cubicBezTo>
                    <a:pt x="6290" y="4057"/>
                    <a:pt x="6293" y="4005"/>
                    <a:pt x="6298" y="3959"/>
                  </a:cubicBezTo>
                  <a:close/>
                  <a:moveTo>
                    <a:pt x="6627" y="3911"/>
                  </a:moveTo>
                  <a:cubicBezTo>
                    <a:pt x="6640" y="3974"/>
                    <a:pt x="6640" y="4025"/>
                    <a:pt x="6627" y="4075"/>
                  </a:cubicBezTo>
                  <a:cubicBezTo>
                    <a:pt x="6621" y="4089"/>
                    <a:pt x="6614" y="4099"/>
                    <a:pt x="6609" y="4099"/>
                  </a:cubicBezTo>
                  <a:cubicBezTo>
                    <a:pt x="6605" y="4099"/>
                    <a:pt x="6602" y="4092"/>
                    <a:pt x="6602" y="4075"/>
                  </a:cubicBezTo>
                  <a:cubicBezTo>
                    <a:pt x="6580" y="4075"/>
                    <a:pt x="6567" y="4115"/>
                    <a:pt x="6530" y="4115"/>
                  </a:cubicBezTo>
                  <a:cubicBezTo>
                    <a:pt x="6525" y="4115"/>
                    <a:pt x="6520" y="4114"/>
                    <a:pt x="6514" y="4113"/>
                  </a:cubicBezTo>
                  <a:cubicBezTo>
                    <a:pt x="6464" y="4087"/>
                    <a:pt x="6489" y="3974"/>
                    <a:pt x="6502" y="3937"/>
                  </a:cubicBezTo>
                  <a:lnTo>
                    <a:pt x="6527" y="3937"/>
                  </a:lnTo>
                  <a:cubicBezTo>
                    <a:pt x="6557" y="3957"/>
                    <a:pt x="6547" y="4059"/>
                    <a:pt x="6581" y="4071"/>
                  </a:cubicBezTo>
                  <a:lnTo>
                    <a:pt x="6581" y="4071"/>
                  </a:lnTo>
                  <a:cubicBezTo>
                    <a:pt x="6623" y="4030"/>
                    <a:pt x="6554" y="3924"/>
                    <a:pt x="6627" y="3911"/>
                  </a:cubicBezTo>
                  <a:close/>
                  <a:moveTo>
                    <a:pt x="5320" y="4113"/>
                  </a:moveTo>
                  <a:lnTo>
                    <a:pt x="5300" y="4123"/>
                  </a:lnTo>
                  <a:lnTo>
                    <a:pt x="5300" y="4123"/>
                  </a:lnTo>
                  <a:cubicBezTo>
                    <a:pt x="5305" y="4116"/>
                    <a:pt x="5311" y="4113"/>
                    <a:pt x="5320" y="4113"/>
                  </a:cubicBezTo>
                  <a:close/>
                  <a:moveTo>
                    <a:pt x="5269" y="4113"/>
                  </a:moveTo>
                  <a:lnTo>
                    <a:pt x="5238" y="4123"/>
                  </a:lnTo>
                  <a:lnTo>
                    <a:pt x="5238" y="4123"/>
                  </a:lnTo>
                  <a:cubicBezTo>
                    <a:pt x="5246" y="4117"/>
                    <a:pt x="5255" y="4113"/>
                    <a:pt x="5269" y="4113"/>
                  </a:cubicBezTo>
                  <a:close/>
                  <a:moveTo>
                    <a:pt x="8336" y="4086"/>
                  </a:moveTo>
                  <a:cubicBezTo>
                    <a:pt x="8361" y="4086"/>
                    <a:pt x="8388" y="4100"/>
                    <a:pt x="8388" y="4100"/>
                  </a:cubicBezTo>
                  <a:lnTo>
                    <a:pt x="8338" y="4113"/>
                  </a:lnTo>
                  <a:cubicBezTo>
                    <a:pt x="8338" y="4113"/>
                    <a:pt x="8321" y="4135"/>
                    <a:pt x="8310" y="4135"/>
                  </a:cubicBezTo>
                  <a:cubicBezTo>
                    <a:pt x="8304" y="4135"/>
                    <a:pt x="8300" y="4129"/>
                    <a:pt x="8300" y="4113"/>
                  </a:cubicBezTo>
                  <a:cubicBezTo>
                    <a:pt x="8305" y="4092"/>
                    <a:pt x="8320" y="4086"/>
                    <a:pt x="8336" y="4086"/>
                  </a:cubicBezTo>
                  <a:close/>
                  <a:moveTo>
                    <a:pt x="8187" y="4100"/>
                  </a:moveTo>
                  <a:cubicBezTo>
                    <a:pt x="8187" y="4100"/>
                    <a:pt x="8224" y="4138"/>
                    <a:pt x="8187" y="4138"/>
                  </a:cubicBezTo>
                  <a:cubicBezTo>
                    <a:pt x="8180" y="4140"/>
                    <a:pt x="8174" y="4140"/>
                    <a:pt x="8169" y="4140"/>
                  </a:cubicBezTo>
                  <a:cubicBezTo>
                    <a:pt x="8140" y="4140"/>
                    <a:pt x="8149" y="4113"/>
                    <a:pt x="8149" y="4113"/>
                  </a:cubicBezTo>
                  <a:lnTo>
                    <a:pt x="8187" y="4100"/>
                  </a:lnTo>
                  <a:close/>
                  <a:moveTo>
                    <a:pt x="10677" y="3899"/>
                  </a:moveTo>
                  <a:lnTo>
                    <a:pt x="10677" y="3899"/>
                  </a:lnTo>
                  <a:cubicBezTo>
                    <a:pt x="10667" y="3937"/>
                    <a:pt x="10672" y="3954"/>
                    <a:pt x="10697" y="3954"/>
                  </a:cubicBezTo>
                  <a:cubicBezTo>
                    <a:pt x="10705" y="3954"/>
                    <a:pt x="10715" y="3952"/>
                    <a:pt x="10727" y="3949"/>
                  </a:cubicBezTo>
                  <a:lnTo>
                    <a:pt x="10727" y="3949"/>
                  </a:lnTo>
                  <a:cubicBezTo>
                    <a:pt x="10727" y="3968"/>
                    <a:pt x="10720" y="3979"/>
                    <a:pt x="10702" y="3979"/>
                  </a:cubicBezTo>
                  <a:cubicBezTo>
                    <a:pt x="10695" y="3979"/>
                    <a:pt x="10687" y="3978"/>
                    <a:pt x="10677" y="3974"/>
                  </a:cubicBezTo>
                  <a:lnTo>
                    <a:pt x="10677" y="3974"/>
                  </a:lnTo>
                  <a:cubicBezTo>
                    <a:pt x="10677" y="4012"/>
                    <a:pt x="10702" y="4100"/>
                    <a:pt x="10702" y="4113"/>
                  </a:cubicBezTo>
                  <a:cubicBezTo>
                    <a:pt x="10702" y="4110"/>
                    <a:pt x="10702" y="4108"/>
                    <a:pt x="10703" y="4108"/>
                  </a:cubicBezTo>
                  <a:lnTo>
                    <a:pt x="10703" y="4108"/>
                  </a:lnTo>
                  <a:cubicBezTo>
                    <a:pt x="10707" y="4108"/>
                    <a:pt x="10720" y="4146"/>
                    <a:pt x="10701" y="4146"/>
                  </a:cubicBezTo>
                  <a:cubicBezTo>
                    <a:pt x="10694" y="4146"/>
                    <a:pt x="10682" y="4141"/>
                    <a:pt x="10664" y="4125"/>
                  </a:cubicBezTo>
                  <a:cubicBezTo>
                    <a:pt x="10639" y="4100"/>
                    <a:pt x="10651" y="4012"/>
                    <a:pt x="10651" y="3974"/>
                  </a:cubicBezTo>
                  <a:lnTo>
                    <a:pt x="10626" y="3974"/>
                  </a:lnTo>
                  <a:cubicBezTo>
                    <a:pt x="10626" y="3949"/>
                    <a:pt x="10626" y="3937"/>
                    <a:pt x="10639" y="3911"/>
                  </a:cubicBezTo>
                  <a:lnTo>
                    <a:pt x="10677" y="3899"/>
                  </a:lnTo>
                  <a:close/>
                  <a:moveTo>
                    <a:pt x="8564" y="4125"/>
                  </a:moveTo>
                  <a:lnTo>
                    <a:pt x="8564" y="4125"/>
                  </a:lnTo>
                  <a:cubicBezTo>
                    <a:pt x="8559" y="4144"/>
                    <a:pt x="8551" y="4149"/>
                    <a:pt x="8542" y="4149"/>
                  </a:cubicBezTo>
                  <a:cubicBezTo>
                    <a:pt x="8539" y="4149"/>
                    <a:pt x="8535" y="4148"/>
                    <a:pt x="8531" y="4147"/>
                  </a:cubicBezTo>
                  <a:lnTo>
                    <a:pt x="8531" y="4147"/>
                  </a:lnTo>
                  <a:lnTo>
                    <a:pt x="8564" y="4125"/>
                  </a:lnTo>
                  <a:close/>
                  <a:moveTo>
                    <a:pt x="3672" y="3949"/>
                  </a:moveTo>
                  <a:cubicBezTo>
                    <a:pt x="3685" y="4012"/>
                    <a:pt x="3685" y="4062"/>
                    <a:pt x="3685" y="4113"/>
                  </a:cubicBezTo>
                  <a:lnTo>
                    <a:pt x="3660" y="4113"/>
                  </a:lnTo>
                  <a:cubicBezTo>
                    <a:pt x="3653" y="4133"/>
                    <a:pt x="3646" y="4146"/>
                    <a:pt x="3642" y="4146"/>
                  </a:cubicBezTo>
                  <a:cubicBezTo>
                    <a:pt x="3637" y="4146"/>
                    <a:pt x="3635" y="4136"/>
                    <a:pt x="3635" y="4113"/>
                  </a:cubicBezTo>
                  <a:cubicBezTo>
                    <a:pt x="3614" y="4113"/>
                    <a:pt x="3594" y="4161"/>
                    <a:pt x="3568" y="4161"/>
                  </a:cubicBezTo>
                  <a:cubicBezTo>
                    <a:pt x="3561" y="4161"/>
                    <a:pt x="3554" y="4158"/>
                    <a:pt x="3547" y="4150"/>
                  </a:cubicBezTo>
                  <a:cubicBezTo>
                    <a:pt x="3496" y="4113"/>
                    <a:pt x="3547" y="3987"/>
                    <a:pt x="3572" y="3974"/>
                  </a:cubicBezTo>
                  <a:lnTo>
                    <a:pt x="3572" y="3974"/>
                  </a:lnTo>
                  <a:cubicBezTo>
                    <a:pt x="3572" y="3999"/>
                    <a:pt x="3547" y="4113"/>
                    <a:pt x="3572" y="4125"/>
                  </a:cubicBezTo>
                  <a:cubicBezTo>
                    <a:pt x="3577" y="4127"/>
                    <a:pt x="3582" y="4128"/>
                    <a:pt x="3586" y="4128"/>
                  </a:cubicBezTo>
                  <a:cubicBezTo>
                    <a:pt x="3616" y="4128"/>
                    <a:pt x="3635" y="4097"/>
                    <a:pt x="3635" y="4075"/>
                  </a:cubicBezTo>
                  <a:cubicBezTo>
                    <a:pt x="3635" y="4037"/>
                    <a:pt x="3622" y="3962"/>
                    <a:pt x="3672" y="3949"/>
                  </a:cubicBezTo>
                  <a:close/>
                  <a:moveTo>
                    <a:pt x="3913" y="3897"/>
                  </a:moveTo>
                  <a:cubicBezTo>
                    <a:pt x="3947" y="3897"/>
                    <a:pt x="3990" y="3971"/>
                    <a:pt x="3962" y="4037"/>
                  </a:cubicBezTo>
                  <a:lnTo>
                    <a:pt x="3999" y="3999"/>
                  </a:lnTo>
                  <a:lnTo>
                    <a:pt x="3999" y="3999"/>
                  </a:lnTo>
                  <a:cubicBezTo>
                    <a:pt x="3980" y="4043"/>
                    <a:pt x="3962" y="4053"/>
                    <a:pt x="3941" y="4053"/>
                  </a:cubicBezTo>
                  <a:cubicBezTo>
                    <a:pt x="3926" y="4053"/>
                    <a:pt x="3910" y="4048"/>
                    <a:pt x="3892" y="4048"/>
                  </a:cubicBezTo>
                  <a:cubicBezTo>
                    <a:pt x="3886" y="4048"/>
                    <a:pt x="3880" y="4048"/>
                    <a:pt x="3874" y="4050"/>
                  </a:cubicBezTo>
                  <a:cubicBezTo>
                    <a:pt x="3874" y="4100"/>
                    <a:pt x="3886" y="4150"/>
                    <a:pt x="3836" y="4163"/>
                  </a:cubicBezTo>
                  <a:cubicBezTo>
                    <a:pt x="3836" y="4113"/>
                    <a:pt x="3836" y="3899"/>
                    <a:pt x="3886" y="3899"/>
                  </a:cubicBezTo>
                  <a:cubicBezTo>
                    <a:pt x="3874" y="3911"/>
                    <a:pt x="3874" y="3924"/>
                    <a:pt x="3886" y="3924"/>
                  </a:cubicBezTo>
                  <a:cubicBezTo>
                    <a:pt x="3892" y="3905"/>
                    <a:pt x="3902" y="3897"/>
                    <a:pt x="3913" y="3897"/>
                  </a:cubicBezTo>
                  <a:close/>
                  <a:moveTo>
                    <a:pt x="6225" y="3974"/>
                  </a:moveTo>
                  <a:cubicBezTo>
                    <a:pt x="6225" y="4025"/>
                    <a:pt x="6225" y="4075"/>
                    <a:pt x="6212" y="4125"/>
                  </a:cubicBezTo>
                  <a:cubicBezTo>
                    <a:pt x="6206" y="4145"/>
                    <a:pt x="6199" y="4158"/>
                    <a:pt x="6194" y="4158"/>
                  </a:cubicBezTo>
                  <a:cubicBezTo>
                    <a:pt x="6190" y="4158"/>
                    <a:pt x="6187" y="4149"/>
                    <a:pt x="6187" y="4125"/>
                  </a:cubicBezTo>
                  <a:cubicBezTo>
                    <a:pt x="6166" y="4125"/>
                    <a:pt x="6145" y="4169"/>
                    <a:pt x="6110" y="4169"/>
                  </a:cubicBezTo>
                  <a:cubicBezTo>
                    <a:pt x="6103" y="4169"/>
                    <a:pt x="6095" y="4167"/>
                    <a:pt x="6087" y="4163"/>
                  </a:cubicBezTo>
                  <a:cubicBezTo>
                    <a:pt x="6049" y="4125"/>
                    <a:pt x="6074" y="3987"/>
                    <a:pt x="6112" y="3987"/>
                  </a:cubicBezTo>
                  <a:lnTo>
                    <a:pt x="6112" y="4087"/>
                  </a:lnTo>
                  <a:cubicBezTo>
                    <a:pt x="6099" y="4125"/>
                    <a:pt x="6106" y="4138"/>
                    <a:pt x="6120" y="4138"/>
                  </a:cubicBezTo>
                  <a:cubicBezTo>
                    <a:pt x="6134" y="4138"/>
                    <a:pt x="6156" y="4125"/>
                    <a:pt x="6175" y="4113"/>
                  </a:cubicBezTo>
                  <a:lnTo>
                    <a:pt x="6187" y="4113"/>
                  </a:lnTo>
                  <a:cubicBezTo>
                    <a:pt x="6225" y="4062"/>
                    <a:pt x="6150" y="3987"/>
                    <a:pt x="6225" y="3974"/>
                  </a:cubicBezTo>
                  <a:close/>
                  <a:moveTo>
                    <a:pt x="3352" y="4038"/>
                  </a:moveTo>
                  <a:cubicBezTo>
                    <a:pt x="3331" y="4061"/>
                    <a:pt x="3316" y="4090"/>
                    <a:pt x="3308" y="4125"/>
                  </a:cubicBezTo>
                  <a:cubicBezTo>
                    <a:pt x="3305" y="4149"/>
                    <a:pt x="3307" y="4165"/>
                    <a:pt x="3310" y="4175"/>
                  </a:cubicBezTo>
                  <a:lnTo>
                    <a:pt x="3333" y="4175"/>
                  </a:lnTo>
                  <a:lnTo>
                    <a:pt x="3352" y="4038"/>
                  </a:lnTo>
                  <a:close/>
                  <a:moveTo>
                    <a:pt x="7934" y="4136"/>
                  </a:moveTo>
                  <a:cubicBezTo>
                    <a:pt x="7935" y="4136"/>
                    <a:pt x="7935" y="4136"/>
                    <a:pt x="7935" y="4138"/>
                  </a:cubicBezTo>
                  <a:cubicBezTo>
                    <a:pt x="7935" y="4138"/>
                    <a:pt x="8023" y="4163"/>
                    <a:pt x="7986" y="4163"/>
                  </a:cubicBezTo>
                  <a:lnTo>
                    <a:pt x="7935" y="4175"/>
                  </a:lnTo>
                  <a:cubicBezTo>
                    <a:pt x="7902" y="4175"/>
                    <a:pt x="7928" y="4136"/>
                    <a:pt x="7934" y="4136"/>
                  </a:cubicBezTo>
                  <a:close/>
                  <a:moveTo>
                    <a:pt x="10500" y="3974"/>
                  </a:moveTo>
                  <a:cubicBezTo>
                    <a:pt x="10538" y="3974"/>
                    <a:pt x="10563" y="4012"/>
                    <a:pt x="10563" y="4050"/>
                  </a:cubicBezTo>
                  <a:cubicBezTo>
                    <a:pt x="10563" y="4100"/>
                    <a:pt x="10500" y="4075"/>
                    <a:pt x="10450" y="4087"/>
                  </a:cubicBezTo>
                  <a:cubicBezTo>
                    <a:pt x="10450" y="4130"/>
                    <a:pt x="10474" y="4150"/>
                    <a:pt x="10505" y="4150"/>
                  </a:cubicBezTo>
                  <a:cubicBezTo>
                    <a:pt x="10519" y="4150"/>
                    <a:pt x="10535" y="4146"/>
                    <a:pt x="10551" y="4138"/>
                  </a:cubicBezTo>
                  <a:lnTo>
                    <a:pt x="10551" y="4138"/>
                  </a:lnTo>
                  <a:cubicBezTo>
                    <a:pt x="10562" y="4165"/>
                    <a:pt x="10546" y="4176"/>
                    <a:pt x="10523" y="4176"/>
                  </a:cubicBezTo>
                  <a:cubicBezTo>
                    <a:pt x="10493" y="4176"/>
                    <a:pt x="10452" y="4159"/>
                    <a:pt x="10438" y="4138"/>
                  </a:cubicBezTo>
                  <a:cubicBezTo>
                    <a:pt x="10400" y="4087"/>
                    <a:pt x="10425" y="3974"/>
                    <a:pt x="10500" y="3974"/>
                  </a:cubicBezTo>
                  <a:close/>
                  <a:moveTo>
                    <a:pt x="10257" y="3986"/>
                  </a:moveTo>
                  <a:cubicBezTo>
                    <a:pt x="10270" y="3986"/>
                    <a:pt x="10284" y="3990"/>
                    <a:pt x="10299" y="3999"/>
                  </a:cubicBezTo>
                  <a:cubicBezTo>
                    <a:pt x="10295" y="4018"/>
                    <a:pt x="10287" y="4023"/>
                    <a:pt x="10278" y="4023"/>
                  </a:cubicBezTo>
                  <a:cubicBezTo>
                    <a:pt x="10268" y="4023"/>
                    <a:pt x="10257" y="4017"/>
                    <a:pt x="10248" y="4017"/>
                  </a:cubicBezTo>
                  <a:cubicBezTo>
                    <a:pt x="10243" y="4017"/>
                    <a:pt x="10239" y="4019"/>
                    <a:pt x="10236" y="4025"/>
                  </a:cubicBezTo>
                  <a:cubicBezTo>
                    <a:pt x="10224" y="4050"/>
                    <a:pt x="10249" y="4050"/>
                    <a:pt x="10262" y="4075"/>
                  </a:cubicBezTo>
                  <a:cubicBezTo>
                    <a:pt x="10262" y="4100"/>
                    <a:pt x="10324" y="4087"/>
                    <a:pt x="10299" y="4150"/>
                  </a:cubicBezTo>
                  <a:cubicBezTo>
                    <a:pt x="10283" y="4175"/>
                    <a:pt x="10256" y="4189"/>
                    <a:pt x="10233" y="4189"/>
                  </a:cubicBezTo>
                  <a:cubicBezTo>
                    <a:pt x="10220" y="4189"/>
                    <a:pt x="10208" y="4184"/>
                    <a:pt x="10199" y="4175"/>
                  </a:cubicBezTo>
                  <a:cubicBezTo>
                    <a:pt x="10199" y="4155"/>
                    <a:pt x="10202" y="4145"/>
                    <a:pt x="10210" y="4145"/>
                  </a:cubicBezTo>
                  <a:cubicBezTo>
                    <a:pt x="10216" y="4145"/>
                    <a:pt x="10225" y="4152"/>
                    <a:pt x="10236" y="4163"/>
                  </a:cubicBezTo>
                  <a:cubicBezTo>
                    <a:pt x="10350" y="4163"/>
                    <a:pt x="10224" y="4087"/>
                    <a:pt x="10224" y="4075"/>
                  </a:cubicBezTo>
                  <a:lnTo>
                    <a:pt x="10211" y="4075"/>
                  </a:lnTo>
                  <a:cubicBezTo>
                    <a:pt x="10192" y="4027"/>
                    <a:pt x="10217" y="3986"/>
                    <a:pt x="10257" y="3986"/>
                  </a:cubicBezTo>
                  <a:close/>
                  <a:moveTo>
                    <a:pt x="6062" y="3999"/>
                  </a:moveTo>
                  <a:cubicBezTo>
                    <a:pt x="6049" y="4025"/>
                    <a:pt x="5999" y="4188"/>
                    <a:pt x="5974" y="4188"/>
                  </a:cubicBezTo>
                  <a:cubicBezTo>
                    <a:pt x="5971" y="4189"/>
                    <a:pt x="5969" y="4189"/>
                    <a:pt x="5967" y="4189"/>
                  </a:cubicBezTo>
                  <a:cubicBezTo>
                    <a:pt x="5922" y="4189"/>
                    <a:pt x="5910" y="4061"/>
                    <a:pt x="5898" y="4025"/>
                  </a:cubicBezTo>
                  <a:cubicBezTo>
                    <a:pt x="5902" y="4024"/>
                    <a:pt x="5905" y="4023"/>
                    <a:pt x="5908" y="4023"/>
                  </a:cubicBezTo>
                  <a:cubicBezTo>
                    <a:pt x="5961" y="4023"/>
                    <a:pt x="5962" y="4115"/>
                    <a:pt x="5974" y="4163"/>
                  </a:cubicBezTo>
                  <a:cubicBezTo>
                    <a:pt x="5999" y="4150"/>
                    <a:pt x="5974" y="4012"/>
                    <a:pt x="6036" y="3999"/>
                  </a:cubicBezTo>
                  <a:close/>
                  <a:moveTo>
                    <a:pt x="9105" y="4087"/>
                  </a:moveTo>
                  <a:lnTo>
                    <a:pt x="9105" y="4087"/>
                  </a:lnTo>
                  <a:cubicBezTo>
                    <a:pt x="9098" y="4106"/>
                    <a:pt x="9086" y="4155"/>
                    <a:pt x="9072" y="4201"/>
                  </a:cubicBezTo>
                  <a:lnTo>
                    <a:pt x="9042" y="4201"/>
                  </a:lnTo>
                  <a:cubicBezTo>
                    <a:pt x="9054" y="4150"/>
                    <a:pt x="9054" y="4100"/>
                    <a:pt x="9105" y="4087"/>
                  </a:cubicBezTo>
                  <a:close/>
                  <a:moveTo>
                    <a:pt x="10085" y="3999"/>
                  </a:moveTo>
                  <a:cubicBezTo>
                    <a:pt x="10199" y="3999"/>
                    <a:pt x="10199" y="4201"/>
                    <a:pt x="10085" y="4201"/>
                  </a:cubicBezTo>
                  <a:cubicBezTo>
                    <a:pt x="9972" y="4201"/>
                    <a:pt x="9985" y="4012"/>
                    <a:pt x="10085" y="3999"/>
                  </a:cubicBezTo>
                  <a:close/>
                  <a:moveTo>
                    <a:pt x="5772" y="4012"/>
                  </a:moveTo>
                  <a:lnTo>
                    <a:pt x="5772" y="4012"/>
                  </a:lnTo>
                  <a:cubicBezTo>
                    <a:pt x="5796" y="4020"/>
                    <a:pt x="5800" y="4094"/>
                    <a:pt x="5788" y="4153"/>
                  </a:cubicBezTo>
                  <a:lnTo>
                    <a:pt x="5788" y="4153"/>
                  </a:lnTo>
                  <a:cubicBezTo>
                    <a:pt x="5790" y="4107"/>
                    <a:pt x="5791" y="4048"/>
                    <a:pt x="5763" y="4048"/>
                  </a:cubicBezTo>
                  <a:cubicBezTo>
                    <a:pt x="5756" y="4048"/>
                    <a:pt x="5747" y="4052"/>
                    <a:pt x="5735" y="4062"/>
                  </a:cubicBezTo>
                  <a:cubicBezTo>
                    <a:pt x="5672" y="4100"/>
                    <a:pt x="5747" y="4213"/>
                    <a:pt x="5672" y="4213"/>
                  </a:cubicBezTo>
                  <a:cubicBezTo>
                    <a:pt x="5672" y="4163"/>
                    <a:pt x="5672" y="4113"/>
                    <a:pt x="5684" y="4062"/>
                  </a:cubicBezTo>
                  <a:cubicBezTo>
                    <a:pt x="5691" y="4042"/>
                    <a:pt x="5698" y="4029"/>
                    <a:pt x="5703" y="4029"/>
                  </a:cubicBezTo>
                  <a:cubicBezTo>
                    <a:pt x="5707" y="4029"/>
                    <a:pt x="5709" y="4039"/>
                    <a:pt x="5709" y="4062"/>
                  </a:cubicBezTo>
                  <a:cubicBezTo>
                    <a:pt x="5722" y="4062"/>
                    <a:pt x="5735" y="4025"/>
                    <a:pt x="5772" y="4012"/>
                  </a:cubicBezTo>
                  <a:close/>
                  <a:moveTo>
                    <a:pt x="9985" y="3999"/>
                  </a:moveTo>
                  <a:cubicBezTo>
                    <a:pt x="10010" y="3999"/>
                    <a:pt x="9947" y="4075"/>
                    <a:pt x="9947" y="4075"/>
                  </a:cubicBezTo>
                  <a:cubicBezTo>
                    <a:pt x="9922" y="4125"/>
                    <a:pt x="9960" y="4201"/>
                    <a:pt x="9909" y="4213"/>
                  </a:cubicBezTo>
                  <a:cubicBezTo>
                    <a:pt x="9899" y="4162"/>
                    <a:pt x="9897" y="4119"/>
                    <a:pt x="9904" y="4078"/>
                  </a:cubicBezTo>
                  <a:lnTo>
                    <a:pt x="9904" y="4078"/>
                  </a:lnTo>
                  <a:cubicBezTo>
                    <a:pt x="9875" y="4096"/>
                    <a:pt x="9813" y="4100"/>
                    <a:pt x="9784" y="4100"/>
                  </a:cubicBezTo>
                  <a:cubicBezTo>
                    <a:pt x="9784" y="4143"/>
                    <a:pt x="9813" y="4162"/>
                    <a:pt x="9848" y="4162"/>
                  </a:cubicBezTo>
                  <a:cubicBezTo>
                    <a:pt x="9864" y="4162"/>
                    <a:pt x="9881" y="4158"/>
                    <a:pt x="9897" y="4150"/>
                  </a:cubicBezTo>
                  <a:lnTo>
                    <a:pt x="9897" y="4150"/>
                  </a:lnTo>
                  <a:cubicBezTo>
                    <a:pt x="9902" y="4176"/>
                    <a:pt x="9880" y="4189"/>
                    <a:pt x="9853" y="4189"/>
                  </a:cubicBezTo>
                  <a:cubicBezTo>
                    <a:pt x="9812" y="4189"/>
                    <a:pt x="9759" y="4160"/>
                    <a:pt x="9759" y="4100"/>
                  </a:cubicBezTo>
                  <a:cubicBezTo>
                    <a:pt x="9730" y="4071"/>
                    <a:pt x="9760" y="4020"/>
                    <a:pt x="9803" y="4020"/>
                  </a:cubicBezTo>
                  <a:cubicBezTo>
                    <a:pt x="9817" y="4020"/>
                    <a:pt x="9832" y="4025"/>
                    <a:pt x="9847" y="4037"/>
                  </a:cubicBezTo>
                  <a:lnTo>
                    <a:pt x="9884" y="4012"/>
                  </a:lnTo>
                  <a:lnTo>
                    <a:pt x="9884" y="4012"/>
                  </a:lnTo>
                  <a:cubicBezTo>
                    <a:pt x="9899" y="4023"/>
                    <a:pt x="9908" y="4032"/>
                    <a:pt x="9913" y="4040"/>
                  </a:cubicBezTo>
                  <a:lnTo>
                    <a:pt x="9913" y="4040"/>
                  </a:lnTo>
                  <a:cubicBezTo>
                    <a:pt x="9918" y="4028"/>
                    <a:pt x="9923" y="4021"/>
                    <a:pt x="9927" y="4021"/>
                  </a:cubicBezTo>
                  <a:cubicBezTo>
                    <a:pt x="9931" y="4021"/>
                    <a:pt x="9935" y="4031"/>
                    <a:pt x="9935" y="4050"/>
                  </a:cubicBezTo>
                  <a:cubicBezTo>
                    <a:pt x="9947" y="4050"/>
                    <a:pt x="9947" y="4012"/>
                    <a:pt x="9985" y="3999"/>
                  </a:cubicBezTo>
                  <a:close/>
                  <a:moveTo>
                    <a:pt x="5141" y="4188"/>
                  </a:moveTo>
                  <a:cubicBezTo>
                    <a:pt x="5141" y="4199"/>
                    <a:pt x="5139" y="4211"/>
                    <a:pt x="5138" y="4223"/>
                  </a:cubicBezTo>
                  <a:lnTo>
                    <a:pt x="5138" y="4223"/>
                  </a:lnTo>
                  <a:cubicBezTo>
                    <a:pt x="5148" y="4214"/>
                    <a:pt x="5151" y="4203"/>
                    <a:pt x="5141" y="4188"/>
                  </a:cubicBezTo>
                  <a:close/>
                  <a:moveTo>
                    <a:pt x="5763" y="4216"/>
                  </a:moveTo>
                  <a:cubicBezTo>
                    <a:pt x="5758" y="4221"/>
                    <a:pt x="5753" y="4224"/>
                    <a:pt x="5747" y="4226"/>
                  </a:cubicBezTo>
                  <a:lnTo>
                    <a:pt x="5763" y="4216"/>
                  </a:lnTo>
                  <a:close/>
                  <a:moveTo>
                    <a:pt x="6313" y="3874"/>
                  </a:moveTo>
                  <a:cubicBezTo>
                    <a:pt x="6306" y="3893"/>
                    <a:pt x="6301" y="3924"/>
                    <a:pt x="6298" y="3959"/>
                  </a:cubicBezTo>
                  <a:lnTo>
                    <a:pt x="6298" y="3959"/>
                  </a:lnTo>
                  <a:cubicBezTo>
                    <a:pt x="6303" y="3957"/>
                    <a:pt x="6307" y="3957"/>
                    <a:pt x="6311" y="3957"/>
                  </a:cubicBezTo>
                  <a:cubicBezTo>
                    <a:pt x="6326" y="3957"/>
                    <a:pt x="6326" y="3968"/>
                    <a:pt x="6326" y="3987"/>
                  </a:cubicBezTo>
                  <a:cubicBezTo>
                    <a:pt x="6366" y="3980"/>
                    <a:pt x="6385" y="3962"/>
                    <a:pt x="6402" y="3949"/>
                  </a:cubicBezTo>
                  <a:lnTo>
                    <a:pt x="6402" y="3949"/>
                  </a:lnTo>
                  <a:cubicBezTo>
                    <a:pt x="6451" y="3962"/>
                    <a:pt x="6451" y="4012"/>
                    <a:pt x="6439" y="4050"/>
                  </a:cubicBezTo>
                  <a:cubicBezTo>
                    <a:pt x="6432" y="4110"/>
                    <a:pt x="6415" y="4124"/>
                    <a:pt x="6391" y="4124"/>
                  </a:cubicBezTo>
                  <a:cubicBezTo>
                    <a:pt x="6369" y="4124"/>
                    <a:pt x="6343" y="4113"/>
                    <a:pt x="6313" y="4113"/>
                  </a:cubicBezTo>
                  <a:cubicBezTo>
                    <a:pt x="6313" y="4163"/>
                    <a:pt x="6326" y="4213"/>
                    <a:pt x="6275" y="4226"/>
                  </a:cubicBezTo>
                  <a:cubicBezTo>
                    <a:pt x="6275" y="4182"/>
                    <a:pt x="6278" y="4139"/>
                    <a:pt x="6281" y="4096"/>
                  </a:cubicBezTo>
                  <a:lnTo>
                    <a:pt x="6281" y="4096"/>
                  </a:lnTo>
                  <a:cubicBezTo>
                    <a:pt x="6277" y="4116"/>
                    <a:pt x="6271" y="4133"/>
                    <a:pt x="6263" y="4142"/>
                  </a:cubicBezTo>
                  <a:lnTo>
                    <a:pt x="6263" y="4142"/>
                  </a:lnTo>
                  <a:cubicBezTo>
                    <a:pt x="6262" y="4071"/>
                    <a:pt x="6253" y="3874"/>
                    <a:pt x="6313" y="3874"/>
                  </a:cubicBezTo>
                  <a:close/>
                  <a:moveTo>
                    <a:pt x="3245" y="3962"/>
                  </a:moveTo>
                  <a:cubicBezTo>
                    <a:pt x="3245" y="4025"/>
                    <a:pt x="3245" y="4226"/>
                    <a:pt x="3194" y="4238"/>
                  </a:cubicBezTo>
                  <a:cubicBezTo>
                    <a:pt x="3194" y="4188"/>
                    <a:pt x="3194" y="3974"/>
                    <a:pt x="3245" y="3962"/>
                  </a:cubicBezTo>
                  <a:close/>
                  <a:moveTo>
                    <a:pt x="5562" y="4096"/>
                  </a:moveTo>
                  <a:lnTo>
                    <a:pt x="5584" y="4251"/>
                  </a:lnTo>
                  <a:lnTo>
                    <a:pt x="5559" y="4251"/>
                  </a:lnTo>
                  <a:cubicBezTo>
                    <a:pt x="5559" y="4215"/>
                    <a:pt x="5546" y="4140"/>
                    <a:pt x="5562" y="4096"/>
                  </a:cubicBezTo>
                  <a:close/>
                  <a:moveTo>
                    <a:pt x="9419" y="4050"/>
                  </a:moveTo>
                  <a:cubicBezTo>
                    <a:pt x="9444" y="4050"/>
                    <a:pt x="9394" y="4113"/>
                    <a:pt x="9394" y="4113"/>
                  </a:cubicBezTo>
                  <a:lnTo>
                    <a:pt x="9381" y="4113"/>
                  </a:lnTo>
                  <a:cubicBezTo>
                    <a:pt x="9369" y="4163"/>
                    <a:pt x="9394" y="4251"/>
                    <a:pt x="9344" y="4251"/>
                  </a:cubicBezTo>
                  <a:cubicBezTo>
                    <a:pt x="9331" y="4201"/>
                    <a:pt x="9331" y="4150"/>
                    <a:pt x="9344" y="4100"/>
                  </a:cubicBezTo>
                  <a:cubicBezTo>
                    <a:pt x="9349" y="4077"/>
                    <a:pt x="9355" y="4067"/>
                    <a:pt x="9360" y="4067"/>
                  </a:cubicBezTo>
                  <a:cubicBezTo>
                    <a:pt x="9365" y="4067"/>
                    <a:pt x="9369" y="4080"/>
                    <a:pt x="9369" y="4100"/>
                  </a:cubicBezTo>
                  <a:cubicBezTo>
                    <a:pt x="9381" y="4100"/>
                    <a:pt x="9381" y="4050"/>
                    <a:pt x="9419" y="4050"/>
                  </a:cubicBezTo>
                  <a:close/>
                  <a:moveTo>
                    <a:pt x="9527" y="4050"/>
                  </a:moveTo>
                  <a:cubicBezTo>
                    <a:pt x="9572" y="4050"/>
                    <a:pt x="9615" y="4077"/>
                    <a:pt x="9620" y="4138"/>
                  </a:cubicBezTo>
                  <a:lnTo>
                    <a:pt x="9570" y="4150"/>
                  </a:lnTo>
                  <a:cubicBezTo>
                    <a:pt x="9570" y="4212"/>
                    <a:pt x="9521" y="4252"/>
                    <a:pt x="9476" y="4252"/>
                  </a:cubicBezTo>
                  <a:cubicBezTo>
                    <a:pt x="9440" y="4252"/>
                    <a:pt x="9406" y="4225"/>
                    <a:pt x="9406" y="4163"/>
                  </a:cubicBezTo>
                  <a:cubicBezTo>
                    <a:pt x="9406" y="4093"/>
                    <a:pt x="9469" y="4050"/>
                    <a:pt x="9527" y="4050"/>
                  </a:cubicBezTo>
                  <a:close/>
                  <a:moveTo>
                    <a:pt x="3089" y="4074"/>
                  </a:moveTo>
                  <a:cubicBezTo>
                    <a:pt x="3110" y="4074"/>
                    <a:pt x="3133" y="4084"/>
                    <a:pt x="3144" y="4100"/>
                  </a:cubicBezTo>
                  <a:cubicBezTo>
                    <a:pt x="3165" y="4131"/>
                    <a:pt x="3127" y="4245"/>
                    <a:pt x="3112" y="4245"/>
                  </a:cubicBezTo>
                  <a:cubicBezTo>
                    <a:pt x="3109" y="4245"/>
                    <a:pt x="3106" y="4240"/>
                    <a:pt x="3106" y="4226"/>
                  </a:cubicBezTo>
                  <a:cubicBezTo>
                    <a:pt x="3089" y="4226"/>
                    <a:pt x="3065" y="4263"/>
                    <a:pt x="3043" y="4263"/>
                  </a:cubicBezTo>
                  <a:cubicBezTo>
                    <a:pt x="3034" y="4263"/>
                    <a:pt x="3026" y="4257"/>
                    <a:pt x="3018" y="4238"/>
                  </a:cubicBezTo>
                  <a:cubicBezTo>
                    <a:pt x="2993" y="4175"/>
                    <a:pt x="3081" y="4150"/>
                    <a:pt x="3132" y="4138"/>
                  </a:cubicBezTo>
                  <a:lnTo>
                    <a:pt x="3119" y="4138"/>
                  </a:lnTo>
                  <a:cubicBezTo>
                    <a:pt x="3119" y="4111"/>
                    <a:pt x="3105" y="4098"/>
                    <a:pt x="3087" y="4098"/>
                  </a:cubicBezTo>
                  <a:cubicBezTo>
                    <a:pt x="3072" y="4098"/>
                    <a:pt x="3055" y="4108"/>
                    <a:pt x="3044" y="4125"/>
                  </a:cubicBezTo>
                  <a:cubicBezTo>
                    <a:pt x="3037" y="4090"/>
                    <a:pt x="3061" y="4074"/>
                    <a:pt x="3089" y="4074"/>
                  </a:cubicBezTo>
                  <a:close/>
                  <a:moveTo>
                    <a:pt x="3456" y="3994"/>
                  </a:moveTo>
                  <a:cubicBezTo>
                    <a:pt x="3459" y="3994"/>
                    <a:pt x="3464" y="3996"/>
                    <a:pt x="3471" y="3999"/>
                  </a:cubicBezTo>
                  <a:cubicBezTo>
                    <a:pt x="3471" y="4006"/>
                    <a:pt x="3471" y="4014"/>
                    <a:pt x="3471" y="4024"/>
                  </a:cubicBezTo>
                  <a:lnTo>
                    <a:pt x="3471" y="4024"/>
                  </a:lnTo>
                  <a:cubicBezTo>
                    <a:pt x="3470" y="4023"/>
                    <a:pt x="3463" y="4013"/>
                    <a:pt x="3446" y="4007"/>
                  </a:cubicBezTo>
                  <a:lnTo>
                    <a:pt x="3446" y="4007"/>
                  </a:lnTo>
                  <a:cubicBezTo>
                    <a:pt x="3446" y="4012"/>
                    <a:pt x="3446" y="4018"/>
                    <a:pt x="3446" y="4025"/>
                  </a:cubicBezTo>
                  <a:lnTo>
                    <a:pt x="3471" y="4025"/>
                  </a:lnTo>
                  <a:cubicBezTo>
                    <a:pt x="3471" y="4025"/>
                    <a:pt x="3471" y="4024"/>
                    <a:pt x="3471" y="4024"/>
                  </a:cubicBezTo>
                  <a:lnTo>
                    <a:pt x="3471" y="4024"/>
                  </a:lnTo>
                  <a:cubicBezTo>
                    <a:pt x="3471" y="4025"/>
                    <a:pt x="3471" y="4025"/>
                    <a:pt x="3471" y="4025"/>
                  </a:cubicBezTo>
                  <a:lnTo>
                    <a:pt x="3471" y="4025"/>
                  </a:lnTo>
                  <a:cubicBezTo>
                    <a:pt x="3470" y="4097"/>
                    <a:pt x="3465" y="4252"/>
                    <a:pt x="3421" y="4263"/>
                  </a:cubicBezTo>
                  <a:lnTo>
                    <a:pt x="3433" y="4150"/>
                  </a:lnTo>
                  <a:lnTo>
                    <a:pt x="3433" y="4150"/>
                  </a:lnTo>
                  <a:cubicBezTo>
                    <a:pt x="3404" y="4158"/>
                    <a:pt x="3360" y="4192"/>
                    <a:pt x="3333" y="4192"/>
                  </a:cubicBezTo>
                  <a:cubicBezTo>
                    <a:pt x="3323" y="4192"/>
                    <a:pt x="3315" y="4187"/>
                    <a:pt x="3310" y="4175"/>
                  </a:cubicBezTo>
                  <a:lnTo>
                    <a:pt x="3308" y="4175"/>
                  </a:lnTo>
                  <a:cubicBezTo>
                    <a:pt x="3283" y="4163"/>
                    <a:pt x="3257" y="4037"/>
                    <a:pt x="3320" y="4025"/>
                  </a:cubicBezTo>
                  <a:lnTo>
                    <a:pt x="3358" y="3999"/>
                  </a:lnTo>
                  <a:lnTo>
                    <a:pt x="3358" y="3999"/>
                  </a:lnTo>
                  <a:lnTo>
                    <a:pt x="3352" y="4038"/>
                  </a:lnTo>
                  <a:lnTo>
                    <a:pt x="3352" y="4038"/>
                  </a:lnTo>
                  <a:cubicBezTo>
                    <a:pt x="3362" y="4028"/>
                    <a:pt x="3372" y="4020"/>
                    <a:pt x="3383" y="4012"/>
                  </a:cubicBezTo>
                  <a:cubicBezTo>
                    <a:pt x="3399" y="4006"/>
                    <a:pt x="3412" y="4003"/>
                    <a:pt x="3423" y="4003"/>
                  </a:cubicBezTo>
                  <a:cubicBezTo>
                    <a:pt x="3432" y="4003"/>
                    <a:pt x="3440" y="4005"/>
                    <a:pt x="3446" y="4007"/>
                  </a:cubicBezTo>
                  <a:lnTo>
                    <a:pt x="3446" y="4007"/>
                  </a:lnTo>
                  <a:cubicBezTo>
                    <a:pt x="3447" y="3999"/>
                    <a:pt x="3450" y="3994"/>
                    <a:pt x="3456" y="3994"/>
                  </a:cubicBezTo>
                  <a:close/>
                  <a:moveTo>
                    <a:pt x="9238" y="4071"/>
                  </a:moveTo>
                  <a:cubicBezTo>
                    <a:pt x="9252" y="4071"/>
                    <a:pt x="9266" y="4076"/>
                    <a:pt x="9281" y="4087"/>
                  </a:cubicBezTo>
                  <a:lnTo>
                    <a:pt x="9293" y="4087"/>
                  </a:lnTo>
                  <a:cubicBezTo>
                    <a:pt x="9381" y="4163"/>
                    <a:pt x="9243" y="4175"/>
                    <a:pt x="9193" y="4175"/>
                  </a:cubicBezTo>
                  <a:cubicBezTo>
                    <a:pt x="9193" y="4218"/>
                    <a:pt x="9222" y="4238"/>
                    <a:pt x="9253" y="4238"/>
                  </a:cubicBezTo>
                  <a:cubicBezTo>
                    <a:pt x="9267" y="4238"/>
                    <a:pt x="9281" y="4234"/>
                    <a:pt x="9293" y="4226"/>
                  </a:cubicBezTo>
                  <a:lnTo>
                    <a:pt x="9293" y="4226"/>
                  </a:lnTo>
                  <a:cubicBezTo>
                    <a:pt x="9298" y="4251"/>
                    <a:pt x="9279" y="4264"/>
                    <a:pt x="9254" y="4264"/>
                  </a:cubicBezTo>
                  <a:cubicBezTo>
                    <a:pt x="9217" y="4264"/>
                    <a:pt x="9168" y="4235"/>
                    <a:pt x="9168" y="4175"/>
                  </a:cubicBezTo>
                  <a:cubicBezTo>
                    <a:pt x="9158" y="4127"/>
                    <a:pt x="9193" y="4071"/>
                    <a:pt x="9238" y="4071"/>
                  </a:cubicBezTo>
                  <a:close/>
                  <a:moveTo>
                    <a:pt x="7612" y="4256"/>
                  </a:moveTo>
                  <a:cubicBezTo>
                    <a:pt x="7607" y="4261"/>
                    <a:pt x="7603" y="4266"/>
                    <a:pt x="7599" y="4272"/>
                  </a:cubicBezTo>
                  <a:lnTo>
                    <a:pt x="7599" y="4272"/>
                  </a:lnTo>
                  <a:cubicBezTo>
                    <a:pt x="7605" y="4266"/>
                    <a:pt x="7610" y="4260"/>
                    <a:pt x="7612" y="4256"/>
                  </a:cubicBezTo>
                  <a:close/>
                  <a:moveTo>
                    <a:pt x="8941" y="4100"/>
                  </a:moveTo>
                  <a:cubicBezTo>
                    <a:pt x="9004" y="4100"/>
                    <a:pt x="9017" y="4201"/>
                    <a:pt x="9029" y="4251"/>
                  </a:cubicBezTo>
                  <a:cubicBezTo>
                    <a:pt x="9040" y="4251"/>
                    <a:pt x="9049" y="4249"/>
                    <a:pt x="9057" y="4246"/>
                  </a:cubicBezTo>
                  <a:lnTo>
                    <a:pt x="9057" y="4246"/>
                  </a:lnTo>
                  <a:cubicBezTo>
                    <a:pt x="9047" y="4271"/>
                    <a:pt x="9037" y="4289"/>
                    <a:pt x="9029" y="4289"/>
                  </a:cubicBezTo>
                  <a:cubicBezTo>
                    <a:pt x="8991" y="4289"/>
                    <a:pt x="8954" y="4138"/>
                    <a:pt x="8941" y="4100"/>
                  </a:cubicBezTo>
                  <a:close/>
                  <a:moveTo>
                    <a:pt x="8891" y="4050"/>
                  </a:moveTo>
                  <a:cubicBezTo>
                    <a:pt x="8891" y="4092"/>
                    <a:pt x="8897" y="4101"/>
                    <a:pt x="8905" y="4101"/>
                  </a:cubicBezTo>
                  <a:cubicBezTo>
                    <a:pt x="8911" y="4101"/>
                    <a:pt x="8917" y="4096"/>
                    <a:pt x="8922" y="4096"/>
                  </a:cubicBezTo>
                  <a:cubicBezTo>
                    <a:pt x="8926" y="4096"/>
                    <a:pt x="8929" y="4099"/>
                    <a:pt x="8929" y="4113"/>
                  </a:cubicBezTo>
                  <a:cubicBezTo>
                    <a:pt x="8929" y="4131"/>
                    <a:pt x="8919" y="4131"/>
                    <a:pt x="8910" y="4131"/>
                  </a:cubicBezTo>
                  <a:cubicBezTo>
                    <a:pt x="8900" y="4131"/>
                    <a:pt x="8891" y="4131"/>
                    <a:pt x="8891" y="4150"/>
                  </a:cubicBezTo>
                  <a:cubicBezTo>
                    <a:pt x="8880" y="4184"/>
                    <a:pt x="8849" y="4267"/>
                    <a:pt x="8877" y="4267"/>
                  </a:cubicBezTo>
                  <a:cubicBezTo>
                    <a:pt x="8881" y="4267"/>
                    <a:pt x="8885" y="4266"/>
                    <a:pt x="8891" y="4263"/>
                  </a:cubicBezTo>
                  <a:lnTo>
                    <a:pt x="8929" y="4263"/>
                  </a:lnTo>
                  <a:cubicBezTo>
                    <a:pt x="8929" y="4285"/>
                    <a:pt x="8920" y="4293"/>
                    <a:pt x="8907" y="4293"/>
                  </a:cubicBezTo>
                  <a:cubicBezTo>
                    <a:pt x="8891" y="4293"/>
                    <a:pt x="8868" y="4278"/>
                    <a:pt x="8853" y="4263"/>
                  </a:cubicBezTo>
                  <a:cubicBezTo>
                    <a:pt x="8841" y="4226"/>
                    <a:pt x="8903" y="4125"/>
                    <a:pt x="8828" y="4125"/>
                  </a:cubicBezTo>
                  <a:cubicBezTo>
                    <a:pt x="8828" y="4105"/>
                    <a:pt x="8832" y="4103"/>
                    <a:pt x="8837" y="4103"/>
                  </a:cubicBezTo>
                  <a:cubicBezTo>
                    <a:pt x="8838" y="4103"/>
                    <a:pt x="8839" y="4103"/>
                    <a:pt x="8841" y="4103"/>
                  </a:cubicBezTo>
                  <a:cubicBezTo>
                    <a:pt x="8847" y="4103"/>
                    <a:pt x="8853" y="4100"/>
                    <a:pt x="8853" y="4062"/>
                  </a:cubicBezTo>
                  <a:lnTo>
                    <a:pt x="8891" y="4050"/>
                  </a:lnTo>
                  <a:close/>
                  <a:moveTo>
                    <a:pt x="5383" y="4050"/>
                  </a:moveTo>
                  <a:cubicBezTo>
                    <a:pt x="5392" y="4088"/>
                    <a:pt x="5406" y="4099"/>
                    <a:pt x="5419" y="4099"/>
                  </a:cubicBezTo>
                  <a:cubicBezTo>
                    <a:pt x="5434" y="4099"/>
                    <a:pt x="5450" y="4083"/>
                    <a:pt x="5455" y="4083"/>
                  </a:cubicBezTo>
                  <a:cubicBezTo>
                    <a:pt x="5457" y="4083"/>
                    <a:pt x="5458" y="4084"/>
                    <a:pt x="5458" y="4087"/>
                  </a:cubicBezTo>
                  <a:lnTo>
                    <a:pt x="5420" y="4113"/>
                  </a:lnTo>
                  <a:cubicBezTo>
                    <a:pt x="5420" y="4138"/>
                    <a:pt x="5383" y="4125"/>
                    <a:pt x="5370" y="4163"/>
                  </a:cubicBezTo>
                  <a:cubicBezTo>
                    <a:pt x="5359" y="4185"/>
                    <a:pt x="5348" y="4267"/>
                    <a:pt x="5390" y="4267"/>
                  </a:cubicBezTo>
                  <a:cubicBezTo>
                    <a:pt x="5395" y="4267"/>
                    <a:pt x="5401" y="4266"/>
                    <a:pt x="5408" y="4263"/>
                  </a:cubicBezTo>
                  <a:lnTo>
                    <a:pt x="5408" y="4263"/>
                  </a:lnTo>
                  <a:cubicBezTo>
                    <a:pt x="5408" y="4289"/>
                    <a:pt x="5399" y="4298"/>
                    <a:pt x="5389" y="4298"/>
                  </a:cubicBezTo>
                  <a:cubicBezTo>
                    <a:pt x="5373" y="4298"/>
                    <a:pt x="5352" y="4278"/>
                    <a:pt x="5345" y="4263"/>
                  </a:cubicBezTo>
                  <a:cubicBezTo>
                    <a:pt x="5321" y="4240"/>
                    <a:pt x="5376" y="4137"/>
                    <a:pt x="5329" y="4137"/>
                  </a:cubicBezTo>
                  <a:cubicBezTo>
                    <a:pt x="5326" y="4137"/>
                    <a:pt x="5323" y="4137"/>
                    <a:pt x="5320" y="4138"/>
                  </a:cubicBezTo>
                  <a:cubicBezTo>
                    <a:pt x="5320" y="4087"/>
                    <a:pt x="5345" y="4138"/>
                    <a:pt x="5345" y="4062"/>
                  </a:cubicBezTo>
                  <a:lnTo>
                    <a:pt x="5383" y="4050"/>
                  </a:lnTo>
                  <a:close/>
                  <a:moveTo>
                    <a:pt x="5295" y="4130"/>
                  </a:moveTo>
                  <a:cubicBezTo>
                    <a:pt x="5295" y="4183"/>
                    <a:pt x="5305" y="4302"/>
                    <a:pt x="5244" y="4314"/>
                  </a:cubicBezTo>
                  <a:cubicBezTo>
                    <a:pt x="5274" y="4265"/>
                    <a:pt x="5272" y="4169"/>
                    <a:pt x="5295" y="4130"/>
                  </a:cubicBezTo>
                  <a:close/>
                  <a:moveTo>
                    <a:pt x="8499" y="4155"/>
                  </a:moveTo>
                  <a:cubicBezTo>
                    <a:pt x="8493" y="4176"/>
                    <a:pt x="8526" y="4177"/>
                    <a:pt x="8526" y="4201"/>
                  </a:cubicBezTo>
                  <a:cubicBezTo>
                    <a:pt x="8539" y="4226"/>
                    <a:pt x="8589" y="4213"/>
                    <a:pt x="8564" y="4276"/>
                  </a:cubicBezTo>
                  <a:cubicBezTo>
                    <a:pt x="8548" y="4300"/>
                    <a:pt x="8526" y="4314"/>
                    <a:pt x="8503" y="4314"/>
                  </a:cubicBezTo>
                  <a:cubicBezTo>
                    <a:pt x="8490" y="4314"/>
                    <a:pt x="8477" y="4310"/>
                    <a:pt x="8463" y="4301"/>
                  </a:cubicBezTo>
                  <a:cubicBezTo>
                    <a:pt x="8468" y="4283"/>
                    <a:pt x="8479" y="4280"/>
                    <a:pt x="8491" y="4280"/>
                  </a:cubicBezTo>
                  <a:cubicBezTo>
                    <a:pt x="8499" y="4280"/>
                    <a:pt x="8507" y="4281"/>
                    <a:pt x="8515" y="4281"/>
                  </a:cubicBezTo>
                  <a:cubicBezTo>
                    <a:pt x="8528" y="4281"/>
                    <a:pt x="8539" y="4277"/>
                    <a:pt x="8539" y="4251"/>
                  </a:cubicBezTo>
                  <a:cubicBezTo>
                    <a:pt x="8539" y="4201"/>
                    <a:pt x="8463" y="4226"/>
                    <a:pt x="8463" y="4175"/>
                  </a:cubicBezTo>
                  <a:cubicBezTo>
                    <a:pt x="8471" y="4167"/>
                    <a:pt x="8484" y="4159"/>
                    <a:pt x="8499" y="4155"/>
                  </a:cubicBezTo>
                  <a:close/>
                  <a:moveTo>
                    <a:pt x="8680" y="4120"/>
                  </a:moveTo>
                  <a:cubicBezTo>
                    <a:pt x="8709" y="4120"/>
                    <a:pt x="8750" y="4146"/>
                    <a:pt x="8765" y="4175"/>
                  </a:cubicBezTo>
                  <a:cubicBezTo>
                    <a:pt x="8775" y="4206"/>
                    <a:pt x="8761" y="4309"/>
                    <a:pt x="8748" y="4309"/>
                  </a:cubicBezTo>
                  <a:cubicBezTo>
                    <a:pt x="8745" y="4309"/>
                    <a:pt x="8742" y="4303"/>
                    <a:pt x="8740" y="4289"/>
                  </a:cubicBezTo>
                  <a:cubicBezTo>
                    <a:pt x="8724" y="4289"/>
                    <a:pt x="8683" y="4319"/>
                    <a:pt x="8658" y="4319"/>
                  </a:cubicBezTo>
                  <a:cubicBezTo>
                    <a:pt x="8644" y="4319"/>
                    <a:pt x="8635" y="4308"/>
                    <a:pt x="8639" y="4276"/>
                  </a:cubicBezTo>
                  <a:cubicBezTo>
                    <a:pt x="8639" y="4201"/>
                    <a:pt x="8727" y="4213"/>
                    <a:pt x="8740" y="4188"/>
                  </a:cubicBezTo>
                  <a:cubicBezTo>
                    <a:pt x="8747" y="4160"/>
                    <a:pt x="8727" y="4152"/>
                    <a:pt x="8704" y="4152"/>
                  </a:cubicBezTo>
                  <a:cubicBezTo>
                    <a:pt x="8685" y="4152"/>
                    <a:pt x="8663" y="4157"/>
                    <a:pt x="8652" y="4163"/>
                  </a:cubicBezTo>
                  <a:cubicBezTo>
                    <a:pt x="8647" y="4132"/>
                    <a:pt x="8660" y="4120"/>
                    <a:pt x="8680" y="4120"/>
                  </a:cubicBezTo>
                  <a:close/>
                  <a:moveTo>
                    <a:pt x="4515" y="4289"/>
                  </a:moveTo>
                  <a:lnTo>
                    <a:pt x="4490" y="4326"/>
                  </a:lnTo>
                  <a:cubicBezTo>
                    <a:pt x="4490" y="4317"/>
                    <a:pt x="4489" y="4308"/>
                    <a:pt x="4488" y="4300"/>
                  </a:cubicBezTo>
                  <a:lnTo>
                    <a:pt x="4488" y="4300"/>
                  </a:lnTo>
                  <a:cubicBezTo>
                    <a:pt x="4487" y="4309"/>
                    <a:pt x="4486" y="4318"/>
                    <a:pt x="4485" y="4327"/>
                  </a:cubicBezTo>
                  <a:lnTo>
                    <a:pt x="4485" y="4327"/>
                  </a:lnTo>
                  <a:cubicBezTo>
                    <a:pt x="4502" y="4325"/>
                    <a:pt x="4515" y="4315"/>
                    <a:pt x="4515" y="4289"/>
                  </a:cubicBezTo>
                  <a:close/>
                  <a:moveTo>
                    <a:pt x="8199" y="4175"/>
                  </a:moveTo>
                  <a:cubicBezTo>
                    <a:pt x="8173" y="4220"/>
                    <a:pt x="8177" y="4295"/>
                    <a:pt x="8160" y="4340"/>
                  </a:cubicBezTo>
                  <a:lnTo>
                    <a:pt x="8160" y="4340"/>
                  </a:lnTo>
                  <a:cubicBezTo>
                    <a:pt x="8156" y="4280"/>
                    <a:pt x="8145" y="4175"/>
                    <a:pt x="8199" y="4175"/>
                  </a:cubicBezTo>
                  <a:close/>
                  <a:moveTo>
                    <a:pt x="3836" y="4301"/>
                  </a:moveTo>
                  <a:cubicBezTo>
                    <a:pt x="3878" y="4301"/>
                    <a:pt x="3867" y="4345"/>
                    <a:pt x="3841" y="4345"/>
                  </a:cubicBezTo>
                  <a:cubicBezTo>
                    <a:pt x="3835" y="4345"/>
                    <a:pt x="3830" y="4343"/>
                    <a:pt x="3823" y="4339"/>
                  </a:cubicBezTo>
                  <a:lnTo>
                    <a:pt x="3811" y="4339"/>
                  </a:lnTo>
                  <a:cubicBezTo>
                    <a:pt x="3798" y="4326"/>
                    <a:pt x="3811" y="4314"/>
                    <a:pt x="3836" y="4301"/>
                  </a:cubicBezTo>
                  <a:close/>
                  <a:moveTo>
                    <a:pt x="8338" y="4260"/>
                  </a:moveTo>
                  <a:lnTo>
                    <a:pt x="8338" y="4351"/>
                  </a:lnTo>
                  <a:lnTo>
                    <a:pt x="8312" y="4351"/>
                  </a:lnTo>
                  <a:cubicBezTo>
                    <a:pt x="8328" y="4331"/>
                    <a:pt x="8333" y="4295"/>
                    <a:pt x="8338" y="4260"/>
                  </a:cubicBezTo>
                  <a:close/>
                  <a:moveTo>
                    <a:pt x="5232" y="4130"/>
                  </a:moveTo>
                  <a:cubicBezTo>
                    <a:pt x="5229" y="4174"/>
                    <a:pt x="5193" y="4152"/>
                    <a:pt x="5181" y="4201"/>
                  </a:cubicBezTo>
                  <a:cubicBezTo>
                    <a:pt x="5156" y="4251"/>
                    <a:pt x="5194" y="4314"/>
                    <a:pt x="5131" y="4326"/>
                  </a:cubicBezTo>
                  <a:cubicBezTo>
                    <a:pt x="5131" y="4292"/>
                    <a:pt x="5135" y="4257"/>
                    <a:pt x="5138" y="4223"/>
                  </a:cubicBezTo>
                  <a:lnTo>
                    <a:pt x="5138" y="4223"/>
                  </a:lnTo>
                  <a:cubicBezTo>
                    <a:pt x="5116" y="4242"/>
                    <a:pt x="5058" y="4248"/>
                    <a:pt x="5043" y="4263"/>
                  </a:cubicBezTo>
                  <a:cubicBezTo>
                    <a:pt x="5007" y="4290"/>
                    <a:pt x="5028" y="4317"/>
                    <a:pt x="5066" y="4317"/>
                  </a:cubicBezTo>
                  <a:cubicBezTo>
                    <a:pt x="5082" y="4317"/>
                    <a:pt x="5100" y="4312"/>
                    <a:pt x="5118" y="4301"/>
                  </a:cubicBezTo>
                  <a:lnTo>
                    <a:pt x="5118" y="4301"/>
                  </a:lnTo>
                  <a:cubicBezTo>
                    <a:pt x="5118" y="4339"/>
                    <a:pt x="5106" y="4339"/>
                    <a:pt x="5068" y="4351"/>
                  </a:cubicBezTo>
                  <a:cubicBezTo>
                    <a:pt x="5065" y="4352"/>
                    <a:pt x="5062" y="4352"/>
                    <a:pt x="5059" y="4352"/>
                  </a:cubicBezTo>
                  <a:cubicBezTo>
                    <a:pt x="4941" y="4352"/>
                    <a:pt x="5007" y="4146"/>
                    <a:pt x="5083" y="4146"/>
                  </a:cubicBezTo>
                  <a:cubicBezTo>
                    <a:pt x="5095" y="4146"/>
                    <a:pt x="5107" y="4151"/>
                    <a:pt x="5118" y="4163"/>
                  </a:cubicBezTo>
                  <a:cubicBezTo>
                    <a:pt x="5129" y="4172"/>
                    <a:pt x="5137" y="4180"/>
                    <a:pt x="5141" y="4188"/>
                  </a:cubicBezTo>
                  <a:lnTo>
                    <a:pt x="5141" y="4188"/>
                  </a:lnTo>
                  <a:cubicBezTo>
                    <a:pt x="5143" y="4171"/>
                    <a:pt x="5144" y="4154"/>
                    <a:pt x="5144" y="4138"/>
                  </a:cubicBezTo>
                  <a:cubicBezTo>
                    <a:pt x="5153" y="4135"/>
                    <a:pt x="5161" y="4133"/>
                    <a:pt x="5167" y="4133"/>
                  </a:cubicBezTo>
                  <a:cubicBezTo>
                    <a:pt x="5185" y="4133"/>
                    <a:pt x="5188" y="4147"/>
                    <a:pt x="5169" y="4175"/>
                  </a:cubicBezTo>
                  <a:cubicBezTo>
                    <a:pt x="5208" y="4168"/>
                    <a:pt x="5218" y="4146"/>
                    <a:pt x="5232" y="4130"/>
                  </a:cubicBezTo>
                  <a:close/>
                  <a:moveTo>
                    <a:pt x="4903" y="4184"/>
                  </a:moveTo>
                  <a:cubicBezTo>
                    <a:pt x="4899" y="4185"/>
                    <a:pt x="4896" y="4186"/>
                    <a:pt x="4892" y="4188"/>
                  </a:cubicBezTo>
                  <a:cubicBezTo>
                    <a:pt x="4881" y="4243"/>
                    <a:pt x="4870" y="4299"/>
                    <a:pt x="4867" y="4354"/>
                  </a:cubicBezTo>
                  <a:lnTo>
                    <a:pt x="4867" y="4354"/>
                  </a:lnTo>
                  <a:cubicBezTo>
                    <a:pt x="4878" y="4338"/>
                    <a:pt x="4892" y="4291"/>
                    <a:pt x="4892" y="4276"/>
                  </a:cubicBezTo>
                  <a:cubicBezTo>
                    <a:pt x="4898" y="4247"/>
                    <a:pt x="4901" y="4216"/>
                    <a:pt x="4903" y="4184"/>
                  </a:cubicBezTo>
                  <a:close/>
                  <a:moveTo>
                    <a:pt x="8279" y="4156"/>
                  </a:moveTo>
                  <a:cubicBezTo>
                    <a:pt x="8290" y="4156"/>
                    <a:pt x="8301" y="4158"/>
                    <a:pt x="8312" y="4163"/>
                  </a:cubicBezTo>
                  <a:cubicBezTo>
                    <a:pt x="8302" y="4183"/>
                    <a:pt x="8290" y="4187"/>
                    <a:pt x="8279" y="4187"/>
                  </a:cubicBezTo>
                  <a:cubicBezTo>
                    <a:pt x="8271" y="4187"/>
                    <a:pt x="8263" y="4185"/>
                    <a:pt x="8257" y="4185"/>
                  </a:cubicBezTo>
                  <a:cubicBezTo>
                    <a:pt x="8248" y="4185"/>
                    <a:pt x="8241" y="4188"/>
                    <a:pt x="8237" y="4201"/>
                  </a:cubicBezTo>
                  <a:cubicBezTo>
                    <a:pt x="8224" y="4226"/>
                    <a:pt x="8262" y="4213"/>
                    <a:pt x="8262" y="4238"/>
                  </a:cubicBezTo>
                  <a:cubicBezTo>
                    <a:pt x="8275" y="4263"/>
                    <a:pt x="8338" y="4263"/>
                    <a:pt x="8300" y="4326"/>
                  </a:cubicBezTo>
                  <a:cubicBezTo>
                    <a:pt x="8281" y="4345"/>
                    <a:pt x="8256" y="4356"/>
                    <a:pt x="8229" y="4356"/>
                  </a:cubicBezTo>
                  <a:cubicBezTo>
                    <a:pt x="8219" y="4356"/>
                    <a:pt x="8209" y="4355"/>
                    <a:pt x="8199" y="4351"/>
                  </a:cubicBezTo>
                  <a:cubicBezTo>
                    <a:pt x="8199" y="4328"/>
                    <a:pt x="8204" y="4319"/>
                    <a:pt x="8218" y="4319"/>
                  </a:cubicBezTo>
                  <a:cubicBezTo>
                    <a:pt x="8225" y="4319"/>
                    <a:pt x="8236" y="4322"/>
                    <a:pt x="8250" y="4326"/>
                  </a:cubicBezTo>
                  <a:cubicBezTo>
                    <a:pt x="8338" y="4326"/>
                    <a:pt x="8224" y="4263"/>
                    <a:pt x="8212" y="4251"/>
                  </a:cubicBezTo>
                  <a:cubicBezTo>
                    <a:pt x="8191" y="4199"/>
                    <a:pt x="8230" y="4156"/>
                    <a:pt x="8279" y="4156"/>
                  </a:cubicBezTo>
                  <a:close/>
                  <a:moveTo>
                    <a:pt x="8036" y="4175"/>
                  </a:moveTo>
                  <a:lnTo>
                    <a:pt x="8036" y="4364"/>
                  </a:lnTo>
                  <a:lnTo>
                    <a:pt x="8011" y="4364"/>
                  </a:lnTo>
                  <a:cubicBezTo>
                    <a:pt x="7960" y="4339"/>
                    <a:pt x="7948" y="4201"/>
                    <a:pt x="7998" y="4201"/>
                  </a:cubicBezTo>
                  <a:lnTo>
                    <a:pt x="8036" y="4175"/>
                  </a:lnTo>
                  <a:close/>
                  <a:moveTo>
                    <a:pt x="7647" y="4265"/>
                  </a:moveTo>
                  <a:cubicBezTo>
                    <a:pt x="7628" y="4265"/>
                    <a:pt x="7607" y="4270"/>
                    <a:pt x="7596" y="4276"/>
                  </a:cubicBezTo>
                  <a:cubicBezTo>
                    <a:pt x="7597" y="4275"/>
                    <a:pt x="7598" y="4273"/>
                    <a:pt x="7599" y="4272"/>
                  </a:cubicBezTo>
                  <a:lnTo>
                    <a:pt x="7599" y="4272"/>
                  </a:lnTo>
                  <a:cubicBezTo>
                    <a:pt x="7588" y="4281"/>
                    <a:pt x="7575" y="4292"/>
                    <a:pt x="7571" y="4301"/>
                  </a:cubicBezTo>
                  <a:cubicBezTo>
                    <a:pt x="7565" y="4321"/>
                    <a:pt x="7571" y="4346"/>
                    <a:pt x="7574" y="4368"/>
                  </a:cubicBezTo>
                  <a:lnTo>
                    <a:pt x="7574" y="4368"/>
                  </a:lnTo>
                  <a:cubicBezTo>
                    <a:pt x="7591" y="4316"/>
                    <a:pt x="7672" y="4324"/>
                    <a:pt x="7684" y="4301"/>
                  </a:cubicBezTo>
                  <a:cubicBezTo>
                    <a:pt x="7691" y="4273"/>
                    <a:pt x="7671" y="4265"/>
                    <a:pt x="7647" y="4265"/>
                  </a:cubicBezTo>
                  <a:close/>
                  <a:moveTo>
                    <a:pt x="4905" y="4075"/>
                  </a:moveTo>
                  <a:cubicBezTo>
                    <a:pt x="4905" y="4109"/>
                    <a:pt x="4905" y="4147"/>
                    <a:pt x="4903" y="4184"/>
                  </a:cubicBezTo>
                  <a:lnTo>
                    <a:pt x="4903" y="4184"/>
                  </a:lnTo>
                  <a:cubicBezTo>
                    <a:pt x="4905" y="4184"/>
                    <a:pt x="4907" y="4183"/>
                    <a:pt x="4908" y="4183"/>
                  </a:cubicBezTo>
                  <a:cubicBezTo>
                    <a:pt x="4922" y="4183"/>
                    <a:pt x="4927" y="4197"/>
                    <a:pt x="4917" y="4226"/>
                  </a:cubicBezTo>
                  <a:cubicBezTo>
                    <a:pt x="4930" y="4226"/>
                    <a:pt x="4930" y="4175"/>
                    <a:pt x="4968" y="4175"/>
                  </a:cubicBezTo>
                  <a:cubicBezTo>
                    <a:pt x="4968" y="4226"/>
                    <a:pt x="4930" y="4201"/>
                    <a:pt x="4917" y="4263"/>
                  </a:cubicBezTo>
                  <a:cubicBezTo>
                    <a:pt x="4892" y="4314"/>
                    <a:pt x="4955" y="4351"/>
                    <a:pt x="4892" y="4364"/>
                  </a:cubicBezTo>
                  <a:lnTo>
                    <a:pt x="4867" y="4377"/>
                  </a:lnTo>
                  <a:cubicBezTo>
                    <a:pt x="4867" y="4369"/>
                    <a:pt x="4867" y="4362"/>
                    <a:pt x="4867" y="4354"/>
                  </a:cubicBezTo>
                  <a:lnTo>
                    <a:pt x="4867" y="4354"/>
                  </a:lnTo>
                  <a:cubicBezTo>
                    <a:pt x="4865" y="4357"/>
                    <a:pt x="4863" y="4359"/>
                    <a:pt x="4861" y="4359"/>
                  </a:cubicBezTo>
                  <a:cubicBezTo>
                    <a:pt x="4857" y="4359"/>
                    <a:pt x="4854" y="4350"/>
                    <a:pt x="4854" y="4326"/>
                  </a:cubicBezTo>
                  <a:cubicBezTo>
                    <a:pt x="4827" y="4326"/>
                    <a:pt x="4787" y="4357"/>
                    <a:pt x="4762" y="4357"/>
                  </a:cubicBezTo>
                  <a:cubicBezTo>
                    <a:pt x="4741" y="4357"/>
                    <a:pt x="4730" y="4337"/>
                    <a:pt x="4741" y="4263"/>
                  </a:cubicBezTo>
                  <a:cubicBezTo>
                    <a:pt x="4758" y="4196"/>
                    <a:pt x="4786" y="4191"/>
                    <a:pt x="4818" y="4191"/>
                  </a:cubicBezTo>
                  <a:cubicBezTo>
                    <a:pt x="4824" y="4191"/>
                    <a:pt x="4830" y="4191"/>
                    <a:pt x="4837" y="4191"/>
                  </a:cubicBezTo>
                  <a:cubicBezTo>
                    <a:pt x="4847" y="4191"/>
                    <a:pt x="4857" y="4191"/>
                    <a:pt x="4867" y="4188"/>
                  </a:cubicBezTo>
                  <a:cubicBezTo>
                    <a:pt x="4829" y="4175"/>
                    <a:pt x="4817" y="4113"/>
                    <a:pt x="4867" y="4100"/>
                  </a:cubicBezTo>
                  <a:lnTo>
                    <a:pt x="4905" y="4075"/>
                  </a:lnTo>
                  <a:close/>
                  <a:moveTo>
                    <a:pt x="8086" y="4100"/>
                  </a:moveTo>
                  <a:cubicBezTo>
                    <a:pt x="8086" y="4163"/>
                    <a:pt x="8099" y="4377"/>
                    <a:pt x="8048" y="4377"/>
                  </a:cubicBezTo>
                  <a:cubicBezTo>
                    <a:pt x="8048" y="4314"/>
                    <a:pt x="8023" y="4100"/>
                    <a:pt x="8086" y="4100"/>
                  </a:cubicBezTo>
                  <a:close/>
                  <a:moveTo>
                    <a:pt x="8134" y="4373"/>
                  </a:moveTo>
                  <a:lnTo>
                    <a:pt x="8134" y="4373"/>
                  </a:lnTo>
                  <a:cubicBezTo>
                    <a:pt x="8131" y="4375"/>
                    <a:pt x="8128" y="4376"/>
                    <a:pt x="8124" y="4377"/>
                  </a:cubicBezTo>
                  <a:lnTo>
                    <a:pt x="8134" y="4373"/>
                  </a:lnTo>
                  <a:close/>
                  <a:moveTo>
                    <a:pt x="6332" y="4329"/>
                  </a:moveTo>
                  <a:cubicBezTo>
                    <a:pt x="6340" y="4329"/>
                    <a:pt x="6351" y="4351"/>
                    <a:pt x="6351" y="4351"/>
                  </a:cubicBezTo>
                  <a:lnTo>
                    <a:pt x="6363" y="4351"/>
                  </a:lnTo>
                  <a:cubicBezTo>
                    <a:pt x="6363" y="4351"/>
                    <a:pt x="6341" y="4379"/>
                    <a:pt x="6330" y="4379"/>
                  </a:cubicBezTo>
                  <a:cubicBezTo>
                    <a:pt x="6324" y="4379"/>
                    <a:pt x="6321" y="4372"/>
                    <a:pt x="6326" y="4351"/>
                  </a:cubicBezTo>
                  <a:cubicBezTo>
                    <a:pt x="6326" y="4335"/>
                    <a:pt x="6328" y="4329"/>
                    <a:pt x="6332" y="4329"/>
                  </a:cubicBezTo>
                  <a:close/>
                  <a:moveTo>
                    <a:pt x="7574" y="4368"/>
                  </a:moveTo>
                  <a:cubicBezTo>
                    <a:pt x="7572" y="4374"/>
                    <a:pt x="7571" y="4381"/>
                    <a:pt x="7571" y="4389"/>
                  </a:cubicBezTo>
                  <a:cubicBezTo>
                    <a:pt x="7571" y="4398"/>
                    <a:pt x="7571" y="4405"/>
                    <a:pt x="7573" y="4411"/>
                  </a:cubicBezTo>
                  <a:lnTo>
                    <a:pt x="7573" y="4411"/>
                  </a:lnTo>
                  <a:cubicBezTo>
                    <a:pt x="7577" y="4399"/>
                    <a:pt x="7576" y="4384"/>
                    <a:pt x="7574" y="4368"/>
                  </a:cubicBezTo>
                  <a:close/>
                  <a:moveTo>
                    <a:pt x="7853" y="4218"/>
                  </a:moveTo>
                  <a:cubicBezTo>
                    <a:pt x="7864" y="4218"/>
                    <a:pt x="7875" y="4221"/>
                    <a:pt x="7885" y="4226"/>
                  </a:cubicBezTo>
                  <a:cubicBezTo>
                    <a:pt x="7885" y="4244"/>
                    <a:pt x="7878" y="4256"/>
                    <a:pt x="7865" y="4256"/>
                  </a:cubicBezTo>
                  <a:cubicBezTo>
                    <a:pt x="7860" y="4256"/>
                    <a:pt x="7854" y="4254"/>
                    <a:pt x="7847" y="4251"/>
                  </a:cubicBezTo>
                  <a:cubicBezTo>
                    <a:pt x="7805" y="4251"/>
                    <a:pt x="7807" y="4372"/>
                    <a:pt x="7873" y="4377"/>
                  </a:cubicBezTo>
                  <a:lnTo>
                    <a:pt x="7873" y="4377"/>
                  </a:lnTo>
                  <a:cubicBezTo>
                    <a:pt x="7872" y="4402"/>
                    <a:pt x="7854" y="4412"/>
                    <a:pt x="7832" y="4412"/>
                  </a:cubicBezTo>
                  <a:cubicBezTo>
                    <a:pt x="7801" y="4412"/>
                    <a:pt x="7760" y="4392"/>
                    <a:pt x="7747" y="4364"/>
                  </a:cubicBezTo>
                  <a:cubicBezTo>
                    <a:pt x="7725" y="4310"/>
                    <a:pt x="7787" y="4218"/>
                    <a:pt x="7853" y="4218"/>
                  </a:cubicBezTo>
                  <a:close/>
                  <a:moveTo>
                    <a:pt x="4429" y="4326"/>
                  </a:moveTo>
                  <a:cubicBezTo>
                    <a:pt x="4416" y="4326"/>
                    <a:pt x="4405" y="4328"/>
                    <a:pt x="4402" y="4339"/>
                  </a:cubicBezTo>
                  <a:cubicBezTo>
                    <a:pt x="4387" y="4382"/>
                    <a:pt x="4409" y="4396"/>
                    <a:pt x="4438" y="4396"/>
                  </a:cubicBezTo>
                  <a:cubicBezTo>
                    <a:pt x="4451" y="4396"/>
                    <a:pt x="4466" y="4393"/>
                    <a:pt x="4479" y="4388"/>
                  </a:cubicBezTo>
                  <a:lnTo>
                    <a:pt x="4479" y="4388"/>
                  </a:lnTo>
                  <a:cubicBezTo>
                    <a:pt x="4479" y="4397"/>
                    <a:pt x="4478" y="4406"/>
                    <a:pt x="4478" y="4415"/>
                  </a:cubicBezTo>
                  <a:lnTo>
                    <a:pt x="4478" y="4415"/>
                  </a:lnTo>
                  <a:cubicBezTo>
                    <a:pt x="4492" y="4407"/>
                    <a:pt x="4502" y="4394"/>
                    <a:pt x="4502" y="4377"/>
                  </a:cubicBezTo>
                  <a:lnTo>
                    <a:pt x="4502" y="4377"/>
                  </a:lnTo>
                  <a:cubicBezTo>
                    <a:pt x="4496" y="4381"/>
                    <a:pt x="4488" y="4385"/>
                    <a:pt x="4479" y="4388"/>
                  </a:cubicBezTo>
                  <a:lnTo>
                    <a:pt x="4479" y="4388"/>
                  </a:lnTo>
                  <a:cubicBezTo>
                    <a:pt x="4481" y="4368"/>
                    <a:pt x="4483" y="4348"/>
                    <a:pt x="4485" y="4327"/>
                  </a:cubicBezTo>
                  <a:lnTo>
                    <a:pt x="4485" y="4327"/>
                  </a:lnTo>
                  <a:cubicBezTo>
                    <a:pt x="4481" y="4328"/>
                    <a:pt x="4477" y="4328"/>
                    <a:pt x="4473" y="4328"/>
                  </a:cubicBezTo>
                  <a:cubicBezTo>
                    <a:pt x="4458" y="4328"/>
                    <a:pt x="4442" y="4326"/>
                    <a:pt x="4429" y="4326"/>
                  </a:cubicBezTo>
                  <a:close/>
                  <a:moveTo>
                    <a:pt x="4616" y="4226"/>
                  </a:moveTo>
                  <a:cubicBezTo>
                    <a:pt x="4624" y="4226"/>
                    <a:pt x="4632" y="4230"/>
                    <a:pt x="4641" y="4238"/>
                  </a:cubicBezTo>
                  <a:lnTo>
                    <a:pt x="4603" y="4251"/>
                  </a:lnTo>
                  <a:cubicBezTo>
                    <a:pt x="4653" y="4276"/>
                    <a:pt x="4615" y="4414"/>
                    <a:pt x="4590" y="4414"/>
                  </a:cubicBezTo>
                  <a:cubicBezTo>
                    <a:pt x="4590" y="4382"/>
                    <a:pt x="4609" y="4266"/>
                    <a:pt x="4566" y="4266"/>
                  </a:cubicBezTo>
                  <a:cubicBezTo>
                    <a:pt x="4559" y="4266"/>
                    <a:pt x="4551" y="4269"/>
                    <a:pt x="4540" y="4276"/>
                  </a:cubicBezTo>
                  <a:cubicBezTo>
                    <a:pt x="4477" y="4314"/>
                    <a:pt x="4553" y="4427"/>
                    <a:pt x="4477" y="4440"/>
                  </a:cubicBezTo>
                  <a:cubicBezTo>
                    <a:pt x="4477" y="4431"/>
                    <a:pt x="4477" y="4423"/>
                    <a:pt x="4478" y="4415"/>
                  </a:cubicBezTo>
                  <a:lnTo>
                    <a:pt x="4478" y="4415"/>
                  </a:lnTo>
                  <a:cubicBezTo>
                    <a:pt x="4467" y="4421"/>
                    <a:pt x="4455" y="4424"/>
                    <a:pt x="4442" y="4424"/>
                  </a:cubicBezTo>
                  <a:cubicBezTo>
                    <a:pt x="4406" y="4424"/>
                    <a:pt x="4370" y="4400"/>
                    <a:pt x="4377" y="4339"/>
                  </a:cubicBezTo>
                  <a:cubicBezTo>
                    <a:pt x="4383" y="4284"/>
                    <a:pt x="4416" y="4252"/>
                    <a:pt x="4445" y="4252"/>
                  </a:cubicBezTo>
                  <a:cubicBezTo>
                    <a:pt x="4464" y="4252"/>
                    <a:pt x="4482" y="4267"/>
                    <a:pt x="4488" y="4300"/>
                  </a:cubicBezTo>
                  <a:lnTo>
                    <a:pt x="4488" y="4300"/>
                  </a:lnTo>
                  <a:cubicBezTo>
                    <a:pt x="4489" y="4284"/>
                    <a:pt x="4490" y="4267"/>
                    <a:pt x="4490" y="4251"/>
                  </a:cubicBezTo>
                  <a:cubicBezTo>
                    <a:pt x="4496" y="4248"/>
                    <a:pt x="4502" y="4246"/>
                    <a:pt x="4507" y="4246"/>
                  </a:cubicBezTo>
                  <a:cubicBezTo>
                    <a:pt x="4520" y="4246"/>
                    <a:pt x="4524" y="4258"/>
                    <a:pt x="4515" y="4276"/>
                  </a:cubicBezTo>
                  <a:cubicBezTo>
                    <a:pt x="4564" y="4266"/>
                    <a:pt x="4590" y="4226"/>
                    <a:pt x="4616" y="4226"/>
                  </a:cubicBezTo>
                  <a:close/>
                  <a:moveTo>
                    <a:pt x="7612" y="4158"/>
                  </a:moveTo>
                  <a:cubicBezTo>
                    <a:pt x="7619" y="4158"/>
                    <a:pt x="7626" y="4159"/>
                    <a:pt x="7633" y="4163"/>
                  </a:cubicBezTo>
                  <a:cubicBezTo>
                    <a:pt x="7621" y="4201"/>
                    <a:pt x="7583" y="4188"/>
                    <a:pt x="7571" y="4251"/>
                  </a:cubicBezTo>
                  <a:cubicBezTo>
                    <a:pt x="7583" y="4249"/>
                    <a:pt x="7592" y="4248"/>
                    <a:pt x="7598" y="4248"/>
                  </a:cubicBezTo>
                  <a:cubicBezTo>
                    <a:pt x="7611" y="4248"/>
                    <a:pt x="7614" y="4251"/>
                    <a:pt x="7612" y="4256"/>
                  </a:cubicBezTo>
                  <a:lnTo>
                    <a:pt x="7612" y="4256"/>
                  </a:lnTo>
                  <a:cubicBezTo>
                    <a:pt x="7630" y="4241"/>
                    <a:pt x="7653" y="4233"/>
                    <a:pt x="7677" y="4233"/>
                  </a:cubicBezTo>
                  <a:cubicBezTo>
                    <a:pt x="7712" y="4233"/>
                    <a:pt x="7746" y="4250"/>
                    <a:pt x="7759" y="4276"/>
                  </a:cubicBezTo>
                  <a:lnTo>
                    <a:pt x="7709" y="4289"/>
                  </a:lnTo>
                  <a:cubicBezTo>
                    <a:pt x="7719" y="4319"/>
                    <a:pt x="7697" y="4423"/>
                    <a:pt x="7687" y="4423"/>
                  </a:cubicBezTo>
                  <a:cubicBezTo>
                    <a:pt x="7685" y="4423"/>
                    <a:pt x="7684" y="4417"/>
                    <a:pt x="7684" y="4402"/>
                  </a:cubicBezTo>
                  <a:cubicBezTo>
                    <a:pt x="7668" y="4402"/>
                    <a:pt x="7627" y="4432"/>
                    <a:pt x="7599" y="4432"/>
                  </a:cubicBezTo>
                  <a:cubicBezTo>
                    <a:pt x="7587" y="4432"/>
                    <a:pt x="7577" y="4426"/>
                    <a:pt x="7573" y="4411"/>
                  </a:cubicBezTo>
                  <a:lnTo>
                    <a:pt x="7573" y="4411"/>
                  </a:lnTo>
                  <a:cubicBezTo>
                    <a:pt x="7568" y="4425"/>
                    <a:pt x="7557" y="4435"/>
                    <a:pt x="7533" y="4440"/>
                  </a:cubicBezTo>
                  <a:cubicBezTo>
                    <a:pt x="7533" y="4404"/>
                    <a:pt x="7567" y="4288"/>
                    <a:pt x="7527" y="4288"/>
                  </a:cubicBezTo>
                  <a:cubicBezTo>
                    <a:pt x="7525" y="4288"/>
                    <a:pt x="7523" y="4288"/>
                    <a:pt x="7520" y="4289"/>
                  </a:cubicBezTo>
                  <a:cubicBezTo>
                    <a:pt x="7533" y="4251"/>
                    <a:pt x="7545" y="4213"/>
                    <a:pt x="7571" y="4175"/>
                  </a:cubicBezTo>
                  <a:cubicBezTo>
                    <a:pt x="7579" y="4167"/>
                    <a:pt x="7595" y="4158"/>
                    <a:pt x="7612" y="4158"/>
                  </a:cubicBezTo>
                  <a:close/>
                  <a:moveTo>
                    <a:pt x="7382" y="4440"/>
                  </a:moveTo>
                  <a:cubicBezTo>
                    <a:pt x="7382" y="4441"/>
                    <a:pt x="7382" y="4442"/>
                    <a:pt x="7382" y="4443"/>
                  </a:cubicBezTo>
                  <a:lnTo>
                    <a:pt x="7382" y="4443"/>
                  </a:lnTo>
                  <a:cubicBezTo>
                    <a:pt x="7387" y="4441"/>
                    <a:pt x="7391" y="4440"/>
                    <a:pt x="7394" y="4440"/>
                  </a:cubicBezTo>
                  <a:close/>
                  <a:moveTo>
                    <a:pt x="4314" y="4276"/>
                  </a:moveTo>
                  <a:lnTo>
                    <a:pt x="4314" y="4276"/>
                  </a:lnTo>
                  <a:cubicBezTo>
                    <a:pt x="4364" y="4301"/>
                    <a:pt x="4326" y="4440"/>
                    <a:pt x="4289" y="4452"/>
                  </a:cubicBezTo>
                  <a:cubicBezTo>
                    <a:pt x="4289" y="4420"/>
                    <a:pt x="4315" y="4300"/>
                    <a:pt x="4279" y="4300"/>
                  </a:cubicBezTo>
                  <a:cubicBezTo>
                    <a:pt x="4279" y="4300"/>
                    <a:pt x="4279" y="4300"/>
                    <a:pt x="4278" y="4300"/>
                  </a:cubicBezTo>
                  <a:lnTo>
                    <a:pt x="4278" y="4300"/>
                  </a:lnTo>
                  <a:lnTo>
                    <a:pt x="4314" y="4276"/>
                  </a:lnTo>
                  <a:close/>
                  <a:moveTo>
                    <a:pt x="6414" y="4410"/>
                  </a:moveTo>
                  <a:cubicBezTo>
                    <a:pt x="6427" y="4410"/>
                    <a:pt x="6441" y="4413"/>
                    <a:pt x="6454" y="4420"/>
                  </a:cubicBezTo>
                  <a:lnTo>
                    <a:pt x="6454" y="4420"/>
                  </a:lnTo>
                  <a:cubicBezTo>
                    <a:pt x="6452" y="4419"/>
                    <a:pt x="6450" y="4419"/>
                    <a:pt x="6448" y="4419"/>
                  </a:cubicBezTo>
                  <a:cubicBezTo>
                    <a:pt x="6432" y="4419"/>
                    <a:pt x="6413" y="4428"/>
                    <a:pt x="6401" y="4440"/>
                  </a:cubicBezTo>
                  <a:lnTo>
                    <a:pt x="6376" y="4452"/>
                  </a:lnTo>
                  <a:cubicBezTo>
                    <a:pt x="6370" y="4422"/>
                    <a:pt x="6389" y="4410"/>
                    <a:pt x="6414" y="4410"/>
                  </a:cubicBezTo>
                  <a:close/>
                  <a:moveTo>
                    <a:pt x="4238" y="4188"/>
                  </a:moveTo>
                  <a:lnTo>
                    <a:pt x="4226" y="4314"/>
                  </a:lnTo>
                  <a:cubicBezTo>
                    <a:pt x="4226" y="4315"/>
                    <a:pt x="4226" y="4316"/>
                    <a:pt x="4226" y="4316"/>
                  </a:cubicBezTo>
                  <a:cubicBezTo>
                    <a:pt x="4228" y="4316"/>
                    <a:pt x="4237" y="4294"/>
                    <a:pt x="4256" y="4294"/>
                  </a:cubicBezTo>
                  <a:cubicBezTo>
                    <a:pt x="4261" y="4294"/>
                    <a:pt x="4267" y="4296"/>
                    <a:pt x="4274" y="4300"/>
                  </a:cubicBezTo>
                  <a:lnTo>
                    <a:pt x="4274" y="4300"/>
                  </a:lnTo>
                  <a:cubicBezTo>
                    <a:pt x="4268" y="4302"/>
                    <a:pt x="4260" y="4306"/>
                    <a:pt x="4251" y="4314"/>
                  </a:cubicBezTo>
                  <a:cubicBezTo>
                    <a:pt x="4188" y="4351"/>
                    <a:pt x="4263" y="4452"/>
                    <a:pt x="4188" y="4465"/>
                  </a:cubicBezTo>
                  <a:lnTo>
                    <a:pt x="4213" y="4188"/>
                  </a:lnTo>
                  <a:close/>
                  <a:moveTo>
                    <a:pt x="7345" y="4271"/>
                  </a:moveTo>
                  <a:cubicBezTo>
                    <a:pt x="7372" y="4271"/>
                    <a:pt x="7406" y="4287"/>
                    <a:pt x="7420" y="4314"/>
                  </a:cubicBezTo>
                  <a:cubicBezTo>
                    <a:pt x="7440" y="4354"/>
                    <a:pt x="7411" y="4460"/>
                    <a:pt x="7393" y="4460"/>
                  </a:cubicBezTo>
                  <a:cubicBezTo>
                    <a:pt x="7389" y="4460"/>
                    <a:pt x="7385" y="4455"/>
                    <a:pt x="7382" y="4443"/>
                  </a:cubicBezTo>
                  <a:lnTo>
                    <a:pt x="7382" y="4443"/>
                  </a:lnTo>
                  <a:cubicBezTo>
                    <a:pt x="7363" y="4450"/>
                    <a:pt x="7333" y="4470"/>
                    <a:pt x="7313" y="4470"/>
                  </a:cubicBezTo>
                  <a:cubicBezTo>
                    <a:pt x="7298" y="4470"/>
                    <a:pt x="7289" y="4459"/>
                    <a:pt x="7294" y="4427"/>
                  </a:cubicBezTo>
                  <a:cubicBezTo>
                    <a:pt x="7294" y="4351"/>
                    <a:pt x="7394" y="4364"/>
                    <a:pt x="7394" y="4339"/>
                  </a:cubicBezTo>
                  <a:cubicBezTo>
                    <a:pt x="7402" y="4309"/>
                    <a:pt x="7383" y="4297"/>
                    <a:pt x="7359" y="4297"/>
                  </a:cubicBezTo>
                  <a:cubicBezTo>
                    <a:pt x="7342" y="4297"/>
                    <a:pt x="7322" y="4303"/>
                    <a:pt x="7306" y="4314"/>
                  </a:cubicBezTo>
                  <a:cubicBezTo>
                    <a:pt x="7301" y="4284"/>
                    <a:pt x="7320" y="4271"/>
                    <a:pt x="7345" y="4271"/>
                  </a:cubicBezTo>
                  <a:close/>
                  <a:moveTo>
                    <a:pt x="7244" y="4201"/>
                  </a:moveTo>
                  <a:cubicBezTo>
                    <a:pt x="7244" y="4263"/>
                    <a:pt x="7269" y="4477"/>
                    <a:pt x="7206" y="4477"/>
                  </a:cubicBezTo>
                  <a:lnTo>
                    <a:pt x="7193" y="4477"/>
                  </a:lnTo>
                  <a:cubicBezTo>
                    <a:pt x="7193" y="4427"/>
                    <a:pt x="7181" y="4213"/>
                    <a:pt x="7244" y="4201"/>
                  </a:cubicBezTo>
                  <a:close/>
                  <a:moveTo>
                    <a:pt x="6890" y="4399"/>
                  </a:moveTo>
                  <a:cubicBezTo>
                    <a:pt x="6885" y="4432"/>
                    <a:pt x="6884" y="4469"/>
                    <a:pt x="6896" y="4494"/>
                  </a:cubicBezTo>
                  <a:lnTo>
                    <a:pt x="6896" y="4494"/>
                  </a:lnTo>
                  <a:cubicBezTo>
                    <a:pt x="6906" y="4468"/>
                    <a:pt x="6902" y="4431"/>
                    <a:pt x="6890" y="4399"/>
                  </a:cubicBezTo>
                  <a:close/>
                  <a:moveTo>
                    <a:pt x="7168" y="4213"/>
                  </a:moveTo>
                  <a:lnTo>
                    <a:pt x="7156" y="4226"/>
                  </a:lnTo>
                  <a:cubicBezTo>
                    <a:pt x="7156" y="4276"/>
                    <a:pt x="7168" y="4490"/>
                    <a:pt x="7118" y="4502"/>
                  </a:cubicBezTo>
                  <a:cubicBezTo>
                    <a:pt x="7130" y="4440"/>
                    <a:pt x="7118" y="4213"/>
                    <a:pt x="7168" y="4213"/>
                  </a:cubicBezTo>
                  <a:close/>
                  <a:moveTo>
                    <a:pt x="9198" y="4477"/>
                  </a:moveTo>
                  <a:lnTo>
                    <a:pt x="9198" y="4477"/>
                  </a:lnTo>
                  <a:cubicBezTo>
                    <a:pt x="9235" y="4480"/>
                    <a:pt x="9202" y="4517"/>
                    <a:pt x="9194" y="4517"/>
                  </a:cubicBezTo>
                  <a:cubicBezTo>
                    <a:pt x="9193" y="4517"/>
                    <a:pt x="9193" y="4516"/>
                    <a:pt x="9193" y="4515"/>
                  </a:cubicBezTo>
                  <a:cubicBezTo>
                    <a:pt x="9193" y="4515"/>
                    <a:pt x="9147" y="4480"/>
                    <a:pt x="9198" y="4477"/>
                  </a:cubicBezTo>
                  <a:close/>
                  <a:moveTo>
                    <a:pt x="9712" y="4509"/>
                  </a:moveTo>
                  <a:cubicBezTo>
                    <a:pt x="9703" y="4514"/>
                    <a:pt x="9699" y="4518"/>
                    <a:pt x="9705" y="4518"/>
                  </a:cubicBezTo>
                  <a:cubicBezTo>
                    <a:pt x="9708" y="4518"/>
                    <a:pt x="9713" y="4517"/>
                    <a:pt x="9721" y="4515"/>
                  </a:cubicBezTo>
                  <a:cubicBezTo>
                    <a:pt x="9716" y="4515"/>
                    <a:pt x="9713" y="4513"/>
                    <a:pt x="9712" y="4509"/>
                  </a:cubicBezTo>
                  <a:close/>
                  <a:moveTo>
                    <a:pt x="5533" y="4528"/>
                  </a:moveTo>
                  <a:lnTo>
                    <a:pt x="5520" y="4532"/>
                  </a:lnTo>
                  <a:lnTo>
                    <a:pt x="5520" y="4532"/>
                  </a:lnTo>
                  <a:cubicBezTo>
                    <a:pt x="5524" y="4530"/>
                    <a:pt x="5528" y="4528"/>
                    <a:pt x="5533" y="4528"/>
                  </a:cubicBezTo>
                  <a:close/>
                  <a:moveTo>
                    <a:pt x="9747" y="4516"/>
                  </a:moveTo>
                  <a:lnTo>
                    <a:pt x="9747" y="4516"/>
                  </a:lnTo>
                  <a:cubicBezTo>
                    <a:pt x="9737" y="4519"/>
                    <a:pt x="9731" y="4525"/>
                    <a:pt x="9730" y="4535"/>
                  </a:cubicBezTo>
                  <a:lnTo>
                    <a:pt x="9730" y="4535"/>
                  </a:lnTo>
                  <a:cubicBezTo>
                    <a:pt x="9736" y="4526"/>
                    <a:pt x="9742" y="4520"/>
                    <a:pt x="9747" y="4516"/>
                  </a:cubicBezTo>
                  <a:close/>
                  <a:moveTo>
                    <a:pt x="3998" y="4341"/>
                  </a:moveTo>
                  <a:cubicBezTo>
                    <a:pt x="4006" y="4341"/>
                    <a:pt x="4014" y="4344"/>
                    <a:pt x="4024" y="4351"/>
                  </a:cubicBezTo>
                  <a:lnTo>
                    <a:pt x="3987" y="4351"/>
                  </a:lnTo>
                  <a:cubicBezTo>
                    <a:pt x="4024" y="4389"/>
                    <a:pt x="3999" y="4528"/>
                    <a:pt x="3962" y="4540"/>
                  </a:cubicBezTo>
                  <a:cubicBezTo>
                    <a:pt x="3962" y="4497"/>
                    <a:pt x="3989" y="4379"/>
                    <a:pt x="3941" y="4379"/>
                  </a:cubicBezTo>
                  <a:cubicBezTo>
                    <a:pt x="3939" y="4379"/>
                    <a:pt x="3937" y="4379"/>
                    <a:pt x="3935" y="4380"/>
                  </a:cubicBezTo>
                  <a:lnTo>
                    <a:pt x="3935" y="4380"/>
                  </a:lnTo>
                  <a:cubicBezTo>
                    <a:pt x="3960" y="4366"/>
                    <a:pt x="3976" y="4341"/>
                    <a:pt x="3998" y="4341"/>
                  </a:cubicBezTo>
                  <a:close/>
                  <a:moveTo>
                    <a:pt x="7030" y="4326"/>
                  </a:moveTo>
                  <a:cubicBezTo>
                    <a:pt x="7042" y="4377"/>
                    <a:pt x="7042" y="4427"/>
                    <a:pt x="7030" y="4477"/>
                  </a:cubicBezTo>
                  <a:cubicBezTo>
                    <a:pt x="7023" y="4497"/>
                    <a:pt x="7016" y="4510"/>
                    <a:pt x="7012" y="4510"/>
                  </a:cubicBezTo>
                  <a:cubicBezTo>
                    <a:pt x="7007" y="4510"/>
                    <a:pt x="7005" y="4501"/>
                    <a:pt x="7005" y="4478"/>
                  </a:cubicBezTo>
                  <a:lnTo>
                    <a:pt x="7005" y="4478"/>
                  </a:lnTo>
                  <a:cubicBezTo>
                    <a:pt x="7012" y="4476"/>
                    <a:pt x="7020" y="4472"/>
                    <a:pt x="7030" y="4465"/>
                  </a:cubicBezTo>
                  <a:lnTo>
                    <a:pt x="7030" y="4465"/>
                  </a:lnTo>
                  <a:lnTo>
                    <a:pt x="6984" y="4476"/>
                  </a:lnTo>
                  <a:lnTo>
                    <a:pt x="6984" y="4476"/>
                  </a:lnTo>
                  <a:cubicBezTo>
                    <a:pt x="6984" y="4476"/>
                    <a:pt x="6983" y="4476"/>
                    <a:pt x="6983" y="4475"/>
                  </a:cubicBezTo>
                  <a:lnTo>
                    <a:pt x="6983" y="4475"/>
                  </a:lnTo>
                  <a:cubicBezTo>
                    <a:pt x="6982" y="4476"/>
                    <a:pt x="6981" y="4477"/>
                    <a:pt x="6980" y="4477"/>
                  </a:cubicBezTo>
                  <a:lnTo>
                    <a:pt x="6984" y="4476"/>
                  </a:lnTo>
                  <a:lnTo>
                    <a:pt x="6984" y="4476"/>
                  </a:lnTo>
                  <a:cubicBezTo>
                    <a:pt x="6987" y="4478"/>
                    <a:pt x="6991" y="4479"/>
                    <a:pt x="6996" y="4479"/>
                  </a:cubicBezTo>
                  <a:cubicBezTo>
                    <a:pt x="6996" y="4479"/>
                    <a:pt x="6997" y="4479"/>
                    <a:pt x="6998" y="4479"/>
                  </a:cubicBezTo>
                  <a:lnTo>
                    <a:pt x="6998" y="4479"/>
                  </a:lnTo>
                  <a:cubicBezTo>
                    <a:pt x="6981" y="4487"/>
                    <a:pt x="6968" y="4521"/>
                    <a:pt x="6939" y="4521"/>
                  </a:cubicBezTo>
                  <a:cubicBezTo>
                    <a:pt x="6932" y="4521"/>
                    <a:pt x="6925" y="4519"/>
                    <a:pt x="6917" y="4515"/>
                  </a:cubicBezTo>
                  <a:cubicBezTo>
                    <a:pt x="6908" y="4510"/>
                    <a:pt x="6901" y="4503"/>
                    <a:pt x="6896" y="4494"/>
                  </a:cubicBezTo>
                  <a:lnTo>
                    <a:pt x="6896" y="4494"/>
                  </a:lnTo>
                  <a:cubicBezTo>
                    <a:pt x="6891" y="4508"/>
                    <a:pt x="6881" y="4519"/>
                    <a:pt x="6866" y="4525"/>
                  </a:cubicBezTo>
                  <a:lnTo>
                    <a:pt x="6866" y="4525"/>
                  </a:lnTo>
                  <a:cubicBezTo>
                    <a:pt x="6867" y="4488"/>
                    <a:pt x="6884" y="4367"/>
                    <a:pt x="6833" y="4367"/>
                  </a:cubicBezTo>
                  <a:cubicBezTo>
                    <a:pt x="6825" y="4367"/>
                    <a:pt x="6815" y="4370"/>
                    <a:pt x="6803" y="4377"/>
                  </a:cubicBezTo>
                  <a:cubicBezTo>
                    <a:pt x="6741" y="4427"/>
                    <a:pt x="6829" y="4540"/>
                    <a:pt x="6753" y="4540"/>
                  </a:cubicBezTo>
                  <a:cubicBezTo>
                    <a:pt x="6753" y="4490"/>
                    <a:pt x="6728" y="4351"/>
                    <a:pt x="6778" y="4351"/>
                  </a:cubicBezTo>
                  <a:cubicBezTo>
                    <a:pt x="6766" y="4364"/>
                    <a:pt x="6766" y="4377"/>
                    <a:pt x="6778" y="4377"/>
                  </a:cubicBezTo>
                  <a:cubicBezTo>
                    <a:pt x="6794" y="4346"/>
                    <a:pt x="6811" y="4333"/>
                    <a:pt x="6827" y="4333"/>
                  </a:cubicBezTo>
                  <a:cubicBezTo>
                    <a:pt x="6853" y="4333"/>
                    <a:pt x="6877" y="4363"/>
                    <a:pt x="6890" y="4399"/>
                  </a:cubicBezTo>
                  <a:lnTo>
                    <a:pt x="6890" y="4399"/>
                  </a:lnTo>
                  <a:cubicBezTo>
                    <a:pt x="6894" y="4374"/>
                    <a:pt x="6900" y="4352"/>
                    <a:pt x="6904" y="4339"/>
                  </a:cubicBezTo>
                  <a:lnTo>
                    <a:pt x="6929" y="4339"/>
                  </a:lnTo>
                  <a:cubicBezTo>
                    <a:pt x="6958" y="4358"/>
                    <a:pt x="6950" y="4455"/>
                    <a:pt x="6983" y="4475"/>
                  </a:cubicBezTo>
                  <a:lnTo>
                    <a:pt x="6983" y="4475"/>
                  </a:lnTo>
                  <a:cubicBezTo>
                    <a:pt x="7039" y="4436"/>
                    <a:pt x="6956" y="4326"/>
                    <a:pt x="7030" y="4326"/>
                  </a:cubicBezTo>
                  <a:close/>
                  <a:moveTo>
                    <a:pt x="8363" y="4540"/>
                  </a:moveTo>
                  <a:lnTo>
                    <a:pt x="8359" y="4541"/>
                  </a:lnTo>
                  <a:lnTo>
                    <a:pt x="8359" y="4541"/>
                  </a:lnTo>
                  <a:cubicBezTo>
                    <a:pt x="8360" y="4541"/>
                    <a:pt x="8362" y="4540"/>
                    <a:pt x="8363" y="4540"/>
                  </a:cubicBezTo>
                  <a:close/>
                  <a:moveTo>
                    <a:pt x="3891" y="4359"/>
                  </a:moveTo>
                  <a:cubicBezTo>
                    <a:pt x="3904" y="4359"/>
                    <a:pt x="3908" y="4371"/>
                    <a:pt x="3899" y="4389"/>
                  </a:cubicBezTo>
                  <a:cubicBezTo>
                    <a:pt x="3904" y="4389"/>
                    <a:pt x="3909" y="4389"/>
                    <a:pt x="3914" y="4388"/>
                  </a:cubicBezTo>
                  <a:lnTo>
                    <a:pt x="3914" y="4388"/>
                  </a:lnTo>
                  <a:cubicBezTo>
                    <a:pt x="3913" y="4388"/>
                    <a:pt x="3912" y="4389"/>
                    <a:pt x="3911" y="4389"/>
                  </a:cubicBezTo>
                  <a:cubicBezTo>
                    <a:pt x="3848" y="4440"/>
                    <a:pt x="3924" y="4540"/>
                    <a:pt x="3848" y="4553"/>
                  </a:cubicBezTo>
                  <a:cubicBezTo>
                    <a:pt x="3848" y="4490"/>
                    <a:pt x="3861" y="4427"/>
                    <a:pt x="3874" y="4364"/>
                  </a:cubicBezTo>
                  <a:cubicBezTo>
                    <a:pt x="3880" y="4361"/>
                    <a:pt x="3886" y="4359"/>
                    <a:pt x="3891" y="4359"/>
                  </a:cubicBezTo>
                  <a:close/>
                  <a:moveTo>
                    <a:pt x="3836" y="4391"/>
                  </a:moveTo>
                  <a:cubicBezTo>
                    <a:pt x="3837" y="4447"/>
                    <a:pt x="3843" y="4554"/>
                    <a:pt x="3786" y="4565"/>
                  </a:cubicBezTo>
                  <a:cubicBezTo>
                    <a:pt x="3807" y="4523"/>
                    <a:pt x="3801" y="4428"/>
                    <a:pt x="3836" y="4391"/>
                  </a:cubicBezTo>
                  <a:close/>
                  <a:moveTo>
                    <a:pt x="6577" y="4326"/>
                  </a:moveTo>
                  <a:cubicBezTo>
                    <a:pt x="6577" y="4376"/>
                    <a:pt x="6584" y="4387"/>
                    <a:pt x="6592" y="4387"/>
                  </a:cubicBezTo>
                  <a:cubicBezTo>
                    <a:pt x="6599" y="4387"/>
                    <a:pt x="6606" y="4379"/>
                    <a:pt x="6611" y="4379"/>
                  </a:cubicBezTo>
                  <a:cubicBezTo>
                    <a:pt x="6613" y="4379"/>
                    <a:pt x="6615" y="4382"/>
                    <a:pt x="6615" y="4389"/>
                  </a:cubicBezTo>
                  <a:cubicBezTo>
                    <a:pt x="6615" y="4440"/>
                    <a:pt x="6590" y="4402"/>
                    <a:pt x="6577" y="4440"/>
                  </a:cubicBezTo>
                  <a:cubicBezTo>
                    <a:pt x="6566" y="4462"/>
                    <a:pt x="6574" y="4532"/>
                    <a:pt x="6611" y="4532"/>
                  </a:cubicBezTo>
                  <a:cubicBezTo>
                    <a:pt x="6616" y="4532"/>
                    <a:pt x="6621" y="4531"/>
                    <a:pt x="6627" y="4528"/>
                  </a:cubicBezTo>
                  <a:lnTo>
                    <a:pt x="6627" y="4528"/>
                  </a:lnTo>
                  <a:lnTo>
                    <a:pt x="6615" y="4540"/>
                  </a:lnTo>
                  <a:cubicBezTo>
                    <a:pt x="6615" y="4562"/>
                    <a:pt x="6602" y="4575"/>
                    <a:pt x="6586" y="4575"/>
                  </a:cubicBezTo>
                  <a:cubicBezTo>
                    <a:pt x="6575" y="4575"/>
                    <a:pt x="6563" y="4568"/>
                    <a:pt x="6552" y="4553"/>
                  </a:cubicBezTo>
                  <a:cubicBezTo>
                    <a:pt x="6527" y="4528"/>
                    <a:pt x="6552" y="4452"/>
                    <a:pt x="6552" y="4414"/>
                  </a:cubicBezTo>
                  <a:cubicBezTo>
                    <a:pt x="6489" y="4414"/>
                    <a:pt x="6552" y="4377"/>
                    <a:pt x="6552" y="4339"/>
                  </a:cubicBezTo>
                  <a:lnTo>
                    <a:pt x="6577" y="4326"/>
                  </a:lnTo>
                  <a:close/>
                  <a:moveTo>
                    <a:pt x="6466" y="4426"/>
                  </a:moveTo>
                  <a:cubicBezTo>
                    <a:pt x="6476" y="4433"/>
                    <a:pt x="6484" y="4442"/>
                    <a:pt x="6489" y="4452"/>
                  </a:cubicBezTo>
                  <a:cubicBezTo>
                    <a:pt x="6509" y="4482"/>
                    <a:pt x="6481" y="4586"/>
                    <a:pt x="6469" y="4586"/>
                  </a:cubicBezTo>
                  <a:cubicBezTo>
                    <a:pt x="6466" y="4586"/>
                    <a:pt x="6464" y="4580"/>
                    <a:pt x="6464" y="4565"/>
                  </a:cubicBezTo>
                  <a:cubicBezTo>
                    <a:pt x="6448" y="4565"/>
                    <a:pt x="6407" y="4595"/>
                    <a:pt x="6382" y="4595"/>
                  </a:cubicBezTo>
                  <a:cubicBezTo>
                    <a:pt x="6368" y="4595"/>
                    <a:pt x="6359" y="4585"/>
                    <a:pt x="6363" y="4553"/>
                  </a:cubicBezTo>
                  <a:cubicBezTo>
                    <a:pt x="6363" y="4490"/>
                    <a:pt x="6464" y="4490"/>
                    <a:pt x="6464" y="4465"/>
                  </a:cubicBezTo>
                  <a:cubicBezTo>
                    <a:pt x="6472" y="4445"/>
                    <a:pt x="6471" y="4433"/>
                    <a:pt x="6466" y="4426"/>
                  </a:cubicBezTo>
                  <a:close/>
                  <a:moveTo>
                    <a:pt x="3710" y="4389"/>
                  </a:moveTo>
                  <a:cubicBezTo>
                    <a:pt x="3710" y="4440"/>
                    <a:pt x="3660" y="4427"/>
                    <a:pt x="3647" y="4477"/>
                  </a:cubicBezTo>
                  <a:cubicBezTo>
                    <a:pt x="3635" y="4540"/>
                    <a:pt x="3672" y="4590"/>
                    <a:pt x="3622" y="4603"/>
                  </a:cubicBezTo>
                  <a:lnTo>
                    <a:pt x="3609" y="4603"/>
                  </a:lnTo>
                  <a:cubicBezTo>
                    <a:pt x="3609" y="4553"/>
                    <a:pt x="3609" y="4490"/>
                    <a:pt x="3622" y="4440"/>
                  </a:cubicBezTo>
                  <a:cubicBezTo>
                    <a:pt x="3628" y="4421"/>
                    <a:pt x="3635" y="4411"/>
                    <a:pt x="3639" y="4411"/>
                  </a:cubicBezTo>
                  <a:cubicBezTo>
                    <a:pt x="3644" y="4411"/>
                    <a:pt x="3647" y="4421"/>
                    <a:pt x="3647" y="4440"/>
                  </a:cubicBezTo>
                  <a:cubicBezTo>
                    <a:pt x="3672" y="4440"/>
                    <a:pt x="3672" y="4389"/>
                    <a:pt x="3710" y="4389"/>
                  </a:cubicBezTo>
                  <a:close/>
                  <a:moveTo>
                    <a:pt x="6338" y="4402"/>
                  </a:moveTo>
                  <a:lnTo>
                    <a:pt x="6363" y="4414"/>
                  </a:lnTo>
                  <a:lnTo>
                    <a:pt x="6351" y="4603"/>
                  </a:lnTo>
                  <a:lnTo>
                    <a:pt x="6313" y="4603"/>
                  </a:lnTo>
                  <a:cubicBezTo>
                    <a:pt x="6300" y="4553"/>
                    <a:pt x="6288" y="4414"/>
                    <a:pt x="6338" y="4402"/>
                  </a:cubicBezTo>
                  <a:close/>
                  <a:moveTo>
                    <a:pt x="8187" y="4565"/>
                  </a:moveTo>
                  <a:cubicBezTo>
                    <a:pt x="8224" y="4565"/>
                    <a:pt x="8187" y="4616"/>
                    <a:pt x="8187" y="4616"/>
                  </a:cubicBezTo>
                  <a:cubicBezTo>
                    <a:pt x="8187" y="4616"/>
                    <a:pt x="8136" y="4578"/>
                    <a:pt x="8187" y="4565"/>
                  </a:cubicBezTo>
                  <a:close/>
                  <a:moveTo>
                    <a:pt x="6011" y="4616"/>
                  </a:moveTo>
                  <a:lnTo>
                    <a:pt x="6011" y="4616"/>
                  </a:lnTo>
                  <a:cubicBezTo>
                    <a:pt x="6011" y="4616"/>
                    <a:pt x="6010" y="4616"/>
                    <a:pt x="6010" y="4616"/>
                  </a:cubicBezTo>
                  <a:lnTo>
                    <a:pt x="6010" y="4616"/>
                  </a:lnTo>
                  <a:cubicBezTo>
                    <a:pt x="6010" y="4617"/>
                    <a:pt x="6009" y="4618"/>
                    <a:pt x="6009" y="4618"/>
                  </a:cubicBezTo>
                  <a:lnTo>
                    <a:pt x="6009" y="4618"/>
                  </a:lnTo>
                  <a:lnTo>
                    <a:pt x="6011" y="4616"/>
                  </a:lnTo>
                  <a:close/>
                  <a:moveTo>
                    <a:pt x="10664" y="4377"/>
                  </a:moveTo>
                  <a:cubicBezTo>
                    <a:pt x="10654" y="4425"/>
                    <a:pt x="10667" y="4444"/>
                    <a:pt x="10691" y="4444"/>
                  </a:cubicBezTo>
                  <a:cubicBezTo>
                    <a:pt x="10698" y="4444"/>
                    <a:pt x="10706" y="4442"/>
                    <a:pt x="10714" y="4440"/>
                  </a:cubicBezTo>
                  <a:lnTo>
                    <a:pt x="10714" y="4440"/>
                  </a:lnTo>
                  <a:cubicBezTo>
                    <a:pt x="10723" y="4458"/>
                    <a:pt x="10712" y="4470"/>
                    <a:pt x="10691" y="4470"/>
                  </a:cubicBezTo>
                  <a:cubicBezTo>
                    <a:pt x="10683" y="4470"/>
                    <a:pt x="10674" y="4468"/>
                    <a:pt x="10664" y="4465"/>
                  </a:cubicBezTo>
                  <a:lnTo>
                    <a:pt x="10664" y="4465"/>
                  </a:lnTo>
                  <a:cubicBezTo>
                    <a:pt x="10664" y="4490"/>
                    <a:pt x="10651" y="4603"/>
                    <a:pt x="10702" y="4603"/>
                  </a:cubicBezTo>
                  <a:cubicBezTo>
                    <a:pt x="10727" y="4603"/>
                    <a:pt x="10718" y="4625"/>
                    <a:pt x="10695" y="4625"/>
                  </a:cubicBezTo>
                  <a:cubicBezTo>
                    <a:pt x="10683" y="4625"/>
                    <a:pt x="10668" y="4620"/>
                    <a:pt x="10651" y="4603"/>
                  </a:cubicBezTo>
                  <a:cubicBezTo>
                    <a:pt x="10604" y="4556"/>
                    <a:pt x="10668" y="4464"/>
                    <a:pt x="10623" y="4464"/>
                  </a:cubicBezTo>
                  <a:cubicBezTo>
                    <a:pt x="10620" y="4464"/>
                    <a:pt x="10617" y="4464"/>
                    <a:pt x="10614" y="4465"/>
                  </a:cubicBezTo>
                  <a:cubicBezTo>
                    <a:pt x="10614" y="4427"/>
                    <a:pt x="10639" y="4389"/>
                    <a:pt x="10664" y="4377"/>
                  </a:cubicBezTo>
                  <a:close/>
                  <a:moveTo>
                    <a:pt x="6009" y="4618"/>
                  </a:moveTo>
                  <a:lnTo>
                    <a:pt x="5999" y="4628"/>
                  </a:lnTo>
                  <a:cubicBezTo>
                    <a:pt x="6003" y="4625"/>
                    <a:pt x="6006" y="4622"/>
                    <a:pt x="6009" y="4618"/>
                  </a:cubicBezTo>
                  <a:close/>
                  <a:moveTo>
                    <a:pt x="3544" y="4439"/>
                  </a:moveTo>
                  <a:cubicBezTo>
                    <a:pt x="3574" y="4439"/>
                    <a:pt x="3597" y="4461"/>
                    <a:pt x="3597" y="4515"/>
                  </a:cubicBezTo>
                  <a:lnTo>
                    <a:pt x="3584" y="4515"/>
                  </a:lnTo>
                  <a:cubicBezTo>
                    <a:pt x="3584" y="4576"/>
                    <a:pt x="3519" y="4628"/>
                    <a:pt x="3471" y="4628"/>
                  </a:cubicBezTo>
                  <a:cubicBezTo>
                    <a:pt x="3440" y="4628"/>
                    <a:pt x="3416" y="4607"/>
                    <a:pt x="3421" y="4553"/>
                  </a:cubicBezTo>
                  <a:cubicBezTo>
                    <a:pt x="3436" y="4491"/>
                    <a:pt x="3498" y="4439"/>
                    <a:pt x="3544" y="4439"/>
                  </a:cubicBezTo>
                  <a:close/>
                  <a:moveTo>
                    <a:pt x="5354" y="4596"/>
                  </a:moveTo>
                  <a:cubicBezTo>
                    <a:pt x="5349" y="4606"/>
                    <a:pt x="5346" y="4619"/>
                    <a:pt x="5343" y="4632"/>
                  </a:cubicBezTo>
                  <a:lnTo>
                    <a:pt x="5343" y="4632"/>
                  </a:lnTo>
                  <a:lnTo>
                    <a:pt x="5357" y="4628"/>
                  </a:lnTo>
                  <a:cubicBezTo>
                    <a:pt x="5359" y="4615"/>
                    <a:pt x="5357" y="4604"/>
                    <a:pt x="5354" y="4596"/>
                  </a:cubicBezTo>
                  <a:close/>
                  <a:moveTo>
                    <a:pt x="10526" y="4440"/>
                  </a:moveTo>
                  <a:cubicBezTo>
                    <a:pt x="10614" y="4440"/>
                    <a:pt x="10614" y="4641"/>
                    <a:pt x="10563" y="4641"/>
                  </a:cubicBezTo>
                  <a:cubicBezTo>
                    <a:pt x="10563" y="4609"/>
                    <a:pt x="10572" y="4476"/>
                    <a:pt x="10521" y="4476"/>
                  </a:cubicBezTo>
                  <a:cubicBezTo>
                    <a:pt x="10512" y="4476"/>
                    <a:pt x="10501" y="4480"/>
                    <a:pt x="10488" y="4490"/>
                  </a:cubicBezTo>
                  <a:cubicBezTo>
                    <a:pt x="10438" y="4528"/>
                    <a:pt x="10526" y="4641"/>
                    <a:pt x="10438" y="4641"/>
                  </a:cubicBezTo>
                  <a:cubicBezTo>
                    <a:pt x="10438" y="4590"/>
                    <a:pt x="10438" y="4553"/>
                    <a:pt x="10438" y="4502"/>
                  </a:cubicBezTo>
                  <a:cubicBezTo>
                    <a:pt x="10406" y="4558"/>
                    <a:pt x="10374" y="4569"/>
                    <a:pt x="10338" y="4569"/>
                  </a:cubicBezTo>
                  <a:cubicBezTo>
                    <a:pt x="10331" y="4569"/>
                    <a:pt x="10324" y="4568"/>
                    <a:pt x="10317" y="4568"/>
                  </a:cubicBezTo>
                  <a:lnTo>
                    <a:pt x="10317" y="4568"/>
                  </a:lnTo>
                  <a:cubicBezTo>
                    <a:pt x="10327" y="4592"/>
                    <a:pt x="10350" y="4603"/>
                    <a:pt x="10376" y="4603"/>
                  </a:cubicBezTo>
                  <a:cubicBezTo>
                    <a:pt x="10392" y="4603"/>
                    <a:pt x="10409" y="4598"/>
                    <a:pt x="10425" y="4590"/>
                  </a:cubicBezTo>
                  <a:lnTo>
                    <a:pt x="10425" y="4590"/>
                  </a:lnTo>
                  <a:cubicBezTo>
                    <a:pt x="10431" y="4620"/>
                    <a:pt x="10409" y="4633"/>
                    <a:pt x="10381" y="4633"/>
                  </a:cubicBezTo>
                  <a:cubicBezTo>
                    <a:pt x="10350" y="4633"/>
                    <a:pt x="10313" y="4617"/>
                    <a:pt x="10299" y="4590"/>
                  </a:cubicBezTo>
                  <a:cubicBezTo>
                    <a:pt x="10295" y="4584"/>
                    <a:pt x="10292" y="4576"/>
                    <a:pt x="10291" y="4566"/>
                  </a:cubicBezTo>
                  <a:lnTo>
                    <a:pt x="10291" y="4566"/>
                  </a:lnTo>
                  <a:cubicBezTo>
                    <a:pt x="10285" y="4565"/>
                    <a:pt x="10280" y="4565"/>
                    <a:pt x="10274" y="4565"/>
                  </a:cubicBezTo>
                  <a:lnTo>
                    <a:pt x="10290" y="4555"/>
                  </a:lnTo>
                  <a:lnTo>
                    <a:pt x="10290" y="4555"/>
                  </a:lnTo>
                  <a:cubicBezTo>
                    <a:pt x="10290" y="4559"/>
                    <a:pt x="10290" y="4562"/>
                    <a:pt x="10291" y="4566"/>
                  </a:cubicBezTo>
                  <a:lnTo>
                    <a:pt x="10291" y="4566"/>
                  </a:lnTo>
                  <a:cubicBezTo>
                    <a:pt x="10300" y="4566"/>
                    <a:pt x="10308" y="4567"/>
                    <a:pt x="10317" y="4568"/>
                  </a:cubicBezTo>
                  <a:lnTo>
                    <a:pt x="10317" y="4568"/>
                  </a:lnTo>
                  <a:cubicBezTo>
                    <a:pt x="10314" y="4560"/>
                    <a:pt x="10312" y="4551"/>
                    <a:pt x="10312" y="4540"/>
                  </a:cubicBezTo>
                  <a:lnTo>
                    <a:pt x="10290" y="4555"/>
                  </a:lnTo>
                  <a:lnTo>
                    <a:pt x="10290" y="4555"/>
                  </a:lnTo>
                  <a:cubicBezTo>
                    <a:pt x="10288" y="4507"/>
                    <a:pt x="10314" y="4440"/>
                    <a:pt x="10362" y="4440"/>
                  </a:cubicBezTo>
                  <a:cubicBezTo>
                    <a:pt x="10412" y="4440"/>
                    <a:pt x="10438" y="4465"/>
                    <a:pt x="10438" y="4502"/>
                  </a:cubicBezTo>
                  <a:cubicBezTo>
                    <a:pt x="10438" y="4485"/>
                    <a:pt x="10449" y="4445"/>
                    <a:pt x="10461" y="4445"/>
                  </a:cubicBezTo>
                  <a:cubicBezTo>
                    <a:pt x="10466" y="4445"/>
                    <a:pt x="10471" y="4453"/>
                    <a:pt x="10475" y="4477"/>
                  </a:cubicBezTo>
                  <a:cubicBezTo>
                    <a:pt x="10500" y="4477"/>
                    <a:pt x="10488" y="4440"/>
                    <a:pt x="10526" y="4440"/>
                  </a:cubicBezTo>
                  <a:close/>
                  <a:moveTo>
                    <a:pt x="9724" y="4609"/>
                  </a:moveTo>
                  <a:cubicBezTo>
                    <a:pt x="9714" y="4618"/>
                    <a:pt x="9708" y="4632"/>
                    <a:pt x="9708" y="4653"/>
                  </a:cubicBezTo>
                  <a:cubicBezTo>
                    <a:pt x="9708" y="4657"/>
                    <a:pt x="9708" y="4661"/>
                    <a:pt x="9709" y="4665"/>
                  </a:cubicBezTo>
                  <a:lnTo>
                    <a:pt x="9709" y="4665"/>
                  </a:lnTo>
                  <a:cubicBezTo>
                    <a:pt x="9734" y="4659"/>
                    <a:pt x="9729" y="4636"/>
                    <a:pt x="9724" y="4609"/>
                  </a:cubicBezTo>
                  <a:close/>
                  <a:moveTo>
                    <a:pt x="3396" y="4389"/>
                  </a:moveTo>
                  <a:lnTo>
                    <a:pt x="3396" y="4389"/>
                  </a:lnTo>
                  <a:cubicBezTo>
                    <a:pt x="3408" y="4440"/>
                    <a:pt x="3408" y="4641"/>
                    <a:pt x="3358" y="4653"/>
                  </a:cubicBezTo>
                  <a:lnTo>
                    <a:pt x="3345" y="4666"/>
                  </a:lnTo>
                  <a:cubicBezTo>
                    <a:pt x="3345" y="4603"/>
                    <a:pt x="3345" y="4402"/>
                    <a:pt x="3396" y="4389"/>
                  </a:cubicBezTo>
                  <a:close/>
                  <a:moveTo>
                    <a:pt x="7998" y="4666"/>
                  </a:moveTo>
                  <a:lnTo>
                    <a:pt x="7995" y="4667"/>
                  </a:lnTo>
                  <a:lnTo>
                    <a:pt x="7995" y="4667"/>
                  </a:lnTo>
                  <a:cubicBezTo>
                    <a:pt x="7996" y="4667"/>
                    <a:pt x="7997" y="4666"/>
                    <a:pt x="7998" y="4666"/>
                  </a:cubicBezTo>
                  <a:close/>
                  <a:moveTo>
                    <a:pt x="6049" y="4465"/>
                  </a:moveTo>
                  <a:cubicBezTo>
                    <a:pt x="6049" y="4515"/>
                    <a:pt x="6049" y="4565"/>
                    <a:pt x="6049" y="4628"/>
                  </a:cubicBezTo>
                  <a:cubicBezTo>
                    <a:pt x="6035" y="4642"/>
                    <a:pt x="6025" y="4652"/>
                    <a:pt x="6019" y="4652"/>
                  </a:cubicBezTo>
                  <a:cubicBezTo>
                    <a:pt x="6014" y="4652"/>
                    <a:pt x="6011" y="4645"/>
                    <a:pt x="6011" y="4628"/>
                  </a:cubicBezTo>
                  <a:cubicBezTo>
                    <a:pt x="5989" y="4628"/>
                    <a:pt x="5976" y="4668"/>
                    <a:pt x="5939" y="4668"/>
                  </a:cubicBezTo>
                  <a:cubicBezTo>
                    <a:pt x="5934" y="4668"/>
                    <a:pt x="5929" y="4667"/>
                    <a:pt x="5923" y="4666"/>
                  </a:cubicBezTo>
                  <a:cubicBezTo>
                    <a:pt x="5886" y="4641"/>
                    <a:pt x="5911" y="4515"/>
                    <a:pt x="5911" y="4477"/>
                  </a:cubicBezTo>
                  <a:lnTo>
                    <a:pt x="5936" y="4477"/>
                  </a:lnTo>
                  <a:cubicBezTo>
                    <a:pt x="5958" y="4499"/>
                    <a:pt x="5942" y="4625"/>
                    <a:pt x="5986" y="4625"/>
                  </a:cubicBezTo>
                  <a:cubicBezTo>
                    <a:pt x="5993" y="4625"/>
                    <a:pt x="6001" y="4622"/>
                    <a:pt x="6010" y="4616"/>
                  </a:cubicBezTo>
                  <a:lnTo>
                    <a:pt x="6010" y="4616"/>
                  </a:lnTo>
                  <a:cubicBezTo>
                    <a:pt x="6050" y="4562"/>
                    <a:pt x="5979" y="4465"/>
                    <a:pt x="6049" y="4465"/>
                  </a:cubicBezTo>
                  <a:close/>
                  <a:moveTo>
                    <a:pt x="10179" y="4467"/>
                  </a:moveTo>
                  <a:cubicBezTo>
                    <a:pt x="10190" y="4467"/>
                    <a:pt x="10201" y="4471"/>
                    <a:pt x="10211" y="4477"/>
                  </a:cubicBezTo>
                  <a:cubicBezTo>
                    <a:pt x="10207" y="4496"/>
                    <a:pt x="10199" y="4501"/>
                    <a:pt x="10190" y="4501"/>
                  </a:cubicBezTo>
                  <a:cubicBezTo>
                    <a:pt x="10180" y="4501"/>
                    <a:pt x="10169" y="4495"/>
                    <a:pt x="10160" y="4495"/>
                  </a:cubicBezTo>
                  <a:cubicBezTo>
                    <a:pt x="10155" y="4495"/>
                    <a:pt x="10151" y="4497"/>
                    <a:pt x="10148" y="4502"/>
                  </a:cubicBezTo>
                  <a:cubicBezTo>
                    <a:pt x="10136" y="4528"/>
                    <a:pt x="10174" y="4528"/>
                    <a:pt x="10174" y="4553"/>
                  </a:cubicBezTo>
                  <a:cubicBezTo>
                    <a:pt x="10186" y="4578"/>
                    <a:pt x="10249" y="4578"/>
                    <a:pt x="10224" y="4641"/>
                  </a:cubicBezTo>
                  <a:cubicBezTo>
                    <a:pt x="10205" y="4659"/>
                    <a:pt x="10174" y="4671"/>
                    <a:pt x="10143" y="4671"/>
                  </a:cubicBezTo>
                  <a:cubicBezTo>
                    <a:pt x="10132" y="4671"/>
                    <a:pt x="10121" y="4669"/>
                    <a:pt x="10111" y="4666"/>
                  </a:cubicBezTo>
                  <a:cubicBezTo>
                    <a:pt x="10115" y="4644"/>
                    <a:pt x="10126" y="4639"/>
                    <a:pt x="10138" y="4639"/>
                  </a:cubicBezTo>
                  <a:cubicBezTo>
                    <a:pt x="10149" y="4639"/>
                    <a:pt x="10161" y="4643"/>
                    <a:pt x="10171" y="4643"/>
                  </a:cubicBezTo>
                  <a:cubicBezTo>
                    <a:pt x="10184" y="4643"/>
                    <a:pt x="10194" y="4638"/>
                    <a:pt x="10199" y="4616"/>
                  </a:cubicBezTo>
                  <a:cubicBezTo>
                    <a:pt x="10199" y="4553"/>
                    <a:pt x="10111" y="4578"/>
                    <a:pt x="10111" y="4528"/>
                  </a:cubicBezTo>
                  <a:cubicBezTo>
                    <a:pt x="10120" y="4491"/>
                    <a:pt x="10149" y="4467"/>
                    <a:pt x="10179" y="4467"/>
                  </a:cubicBezTo>
                  <a:close/>
                  <a:moveTo>
                    <a:pt x="10010" y="4477"/>
                  </a:moveTo>
                  <a:cubicBezTo>
                    <a:pt x="10048" y="4477"/>
                    <a:pt x="10085" y="4515"/>
                    <a:pt x="10085" y="4553"/>
                  </a:cubicBezTo>
                  <a:cubicBezTo>
                    <a:pt x="10077" y="4586"/>
                    <a:pt x="10046" y="4592"/>
                    <a:pt x="10012" y="4592"/>
                  </a:cubicBezTo>
                  <a:cubicBezTo>
                    <a:pt x="9995" y="4592"/>
                    <a:pt x="9977" y="4590"/>
                    <a:pt x="9960" y="4590"/>
                  </a:cubicBezTo>
                  <a:cubicBezTo>
                    <a:pt x="9960" y="4633"/>
                    <a:pt x="9989" y="4653"/>
                    <a:pt x="10024" y="4653"/>
                  </a:cubicBezTo>
                  <a:cubicBezTo>
                    <a:pt x="10040" y="4653"/>
                    <a:pt x="10057" y="4649"/>
                    <a:pt x="10073" y="4641"/>
                  </a:cubicBezTo>
                  <a:lnTo>
                    <a:pt x="10073" y="4641"/>
                  </a:lnTo>
                  <a:cubicBezTo>
                    <a:pt x="10078" y="4668"/>
                    <a:pt x="10060" y="4679"/>
                    <a:pt x="10035" y="4679"/>
                  </a:cubicBezTo>
                  <a:cubicBezTo>
                    <a:pt x="10003" y="4679"/>
                    <a:pt x="9961" y="4662"/>
                    <a:pt x="9947" y="4641"/>
                  </a:cubicBezTo>
                  <a:cubicBezTo>
                    <a:pt x="9922" y="4603"/>
                    <a:pt x="9935" y="4490"/>
                    <a:pt x="10010" y="4477"/>
                  </a:cubicBezTo>
                  <a:close/>
                  <a:moveTo>
                    <a:pt x="5835" y="4490"/>
                  </a:moveTo>
                  <a:cubicBezTo>
                    <a:pt x="5873" y="4490"/>
                    <a:pt x="5886" y="4515"/>
                    <a:pt x="5886" y="4553"/>
                  </a:cubicBezTo>
                  <a:lnTo>
                    <a:pt x="5898" y="4553"/>
                  </a:lnTo>
                  <a:cubicBezTo>
                    <a:pt x="5886" y="4603"/>
                    <a:pt x="5835" y="4590"/>
                    <a:pt x="5785" y="4603"/>
                  </a:cubicBezTo>
                  <a:cubicBezTo>
                    <a:pt x="5785" y="4642"/>
                    <a:pt x="5804" y="4656"/>
                    <a:pt x="5830" y="4656"/>
                  </a:cubicBezTo>
                  <a:cubicBezTo>
                    <a:pt x="5847" y="4656"/>
                    <a:pt x="5866" y="4650"/>
                    <a:pt x="5886" y="4641"/>
                  </a:cubicBezTo>
                  <a:lnTo>
                    <a:pt x="5886" y="4641"/>
                  </a:lnTo>
                  <a:cubicBezTo>
                    <a:pt x="5886" y="4668"/>
                    <a:pt x="5857" y="4680"/>
                    <a:pt x="5826" y="4680"/>
                  </a:cubicBezTo>
                  <a:cubicBezTo>
                    <a:pt x="5799" y="4680"/>
                    <a:pt x="5771" y="4671"/>
                    <a:pt x="5760" y="4653"/>
                  </a:cubicBezTo>
                  <a:cubicBezTo>
                    <a:pt x="5735" y="4578"/>
                    <a:pt x="5760" y="4502"/>
                    <a:pt x="5835" y="4490"/>
                  </a:cubicBezTo>
                  <a:close/>
                  <a:moveTo>
                    <a:pt x="3257" y="4490"/>
                  </a:moveTo>
                  <a:cubicBezTo>
                    <a:pt x="3383" y="4490"/>
                    <a:pt x="3320" y="4666"/>
                    <a:pt x="3232" y="4691"/>
                  </a:cubicBezTo>
                  <a:cubicBezTo>
                    <a:pt x="3229" y="4691"/>
                    <a:pt x="3226" y="4692"/>
                    <a:pt x="3223" y="4692"/>
                  </a:cubicBezTo>
                  <a:cubicBezTo>
                    <a:pt x="3121" y="4692"/>
                    <a:pt x="3160" y="4490"/>
                    <a:pt x="3257" y="4490"/>
                  </a:cubicBezTo>
                  <a:close/>
                  <a:moveTo>
                    <a:pt x="5772" y="4414"/>
                  </a:moveTo>
                  <a:cubicBezTo>
                    <a:pt x="5747" y="4452"/>
                    <a:pt x="5697" y="4440"/>
                    <a:pt x="5697" y="4502"/>
                  </a:cubicBezTo>
                  <a:lnTo>
                    <a:pt x="5709" y="4515"/>
                  </a:lnTo>
                  <a:cubicBezTo>
                    <a:pt x="5726" y="4510"/>
                    <a:pt x="5737" y="4508"/>
                    <a:pt x="5742" y="4508"/>
                  </a:cubicBezTo>
                  <a:cubicBezTo>
                    <a:pt x="5767" y="4508"/>
                    <a:pt x="5709" y="4545"/>
                    <a:pt x="5709" y="4565"/>
                  </a:cubicBezTo>
                  <a:cubicBezTo>
                    <a:pt x="5709" y="4590"/>
                    <a:pt x="5735" y="4691"/>
                    <a:pt x="5672" y="4704"/>
                  </a:cubicBezTo>
                  <a:cubicBezTo>
                    <a:pt x="5672" y="4666"/>
                    <a:pt x="5697" y="4540"/>
                    <a:pt x="5659" y="4540"/>
                  </a:cubicBezTo>
                  <a:cubicBezTo>
                    <a:pt x="5659" y="4502"/>
                    <a:pt x="5684" y="4477"/>
                    <a:pt x="5697" y="4440"/>
                  </a:cubicBezTo>
                  <a:cubicBezTo>
                    <a:pt x="5722" y="4414"/>
                    <a:pt x="5747" y="4414"/>
                    <a:pt x="5772" y="4414"/>
                  </a:cubicBezTo>
                  <a:close/>
                  <a:moveTo>
                    <a:pt x="9784" y="4465"/>
                  </a:moveTo>
                  <a:cubicBezTo>
                    <a:pt x="9784" y="4507"/>
                    <a:pt x="9766" y="4504"/>
                    <a:pt x="9747" y="4516"/>
                  </a:cubicBezTo>
                  <a:lnTo>
                    <a:pt x="9747" y="4516"/>
                  </a:lnTo>
                  <a:cubicBezTo>
                    <a:pt x="9751" y="4516"/>
                    <a:pt x="9754" y="4515"/>
                    <a:pt x="9758" y="4515"/>
                  </a:cubicBezTo>
                  <a:cubicBezTo>
                    <a:pt x="9771" y="4515"/>
                    <a:pt x="9786" y="4519"/>
                    <a:pt x="9800" y="4526"/>
                  </a:cubicBezTo>
                  <a:lnTo>
                    <a:pt x="9800" y="4526"/>
                  </a:lnTo>
                  <a:cubicBezTo>
                    <a:pt x="9789" y="4528"/>
                    <a:pt x="9778" y="4533"/>
                    <a:pt x="9771" y="4540"/>
                  </a:cubicBezTo>
                  <a:lnTo>
                    <a:pt x="9733" y="4553"/>
                  </a:lnTo>
                  <a:cubicBezTo>
                    <a:pt x="9731" y="4546"/>
                    <a:pt x="9730" y="4540"/>
                    <a:pt x="9730" y="4535"/>
                  </a:cubicBezTo>
                  <a:lnTo>
                    <a:pt x="9730" y="4535"/>
                  </a:lnTo>
                  <a:cubicBezTo>
                    <a:pt x="9727" y="4540"/>
                    <a:pt x="9724" y="4546"/>
                    <a:pt x="9721" y="4553"/>
                  </a:cubicBezTo>
                  <a:cubicBezTo>
                    <a:pt x="9716" y="4571"/>
                    <a:pt x="9720" y="4591"/>
                    <a:pt x="9724" y="4609"/>
                  </a:cubicBezTo>
                  <a:lnTo>
                    <a:pt x="9724" y="4609"/>
                  </a:lnTo>
                  <a:cubicBezTo>
                    <a:pt x="9752" y="4580"/>
                    <a:pt x="9812" y="4597"/>
                    <a:pt x="9821" y="4578"/>
                  </a:cubicBezTo>
                  <a:cubicBezTo>
                    <a:pt x="9830" y="4567"/>
                    <a:pt x="9835" y="4559"/>
                    <a:pt x="9837" y="4551"/>
                  </a:cubicBezTo>
                  <a:lnTo>
                    <a:pt x="9837" y="4551"/>
                  </a:lnTo>
                  <a:cubicBezTo>
                    <a:pt x="9841" y="4556"/>
                    <a:pt x="9844" y="4560"/>
                    <a:pt x="9847" y="4565"/>
                  </a:cubicBezTo>
                  <a:cubicBezTo>
                    <a:pt x="9867" y="4605"/>
                    <a:pt x="9847" y="4700"/>
                    <a:pt x="9832" y="4700"/>
                  </a:cubicBezTo>
                  <a:cubicBezTo>
                    <a:pt x="9828" y="4700"/>
                    <a:pt x="9824" y="4694"/>
                    <a:pt x="9821" y="4678"/>
                  </a:cubicBezTo>
                  <a:cubicBezTo>
                    <a:pt x="9806" y="4678"/>
                    <a:pt x="9769" y="4706"/>
                    <a:pt x="9741" y="4706"/>
                  </a:cubicBezTo>
                  <a:cubicBezTo>
                    <a:pt x="9724" y="4706"/>
                    <a:pt x="9711" y="4696"/>
                    <a:pt x="9709" y="4665"/>
                  </a:cubicBezTo>
                  <a:lnTo>
                    <a:pt x="9709" y="4665"/>
                  </a:lnTo>
                  <a:cubicBezTo>
                    <a:pt x="9705" y="4665"/>
                    <a:pt x="9701" y="4666"/>
                    <a:pt x="9696" y="4666"/>
                  </a:cubicBezTo>
                  <a:cubicBezTo>
                    <a:pt x="9696" y="4628"/>
                    <a:pt x="9671" y="4477"/>
                    <a:pt x="9721" y="4477"/>
                  </a:cubicBezTo>
                  <a:lnTo>
                    <a:pt x="9721" y="4477"/>
                  </a:lnTo>
                  <a:cubicBezTo>
                    <a:pt x="9713" y="4493"/>
                    <a:pt x="9710" y="4504"/>
                    <a:pt x="9712" y="4509"/>
                  </a:cubicBezTo>
                  <a:lnTo>
                    <a:pt x="9712" y="4509"/>
                  </a:lnTo>
                  <a:cubicBezTo>
                    <a:pt x="9720" y="4506"/>
                    <a:pt x="9732" y="4502"/>
                    <a:pt x="9746" y="4502"/>
                  </a:cubicBezTo>
                  <a:lnTo>
                    <a:pt x="9784" y="4465"/>
                  </a:lnTo>
                  <a:close/>
                  <a:moveTo>
                    <a:pt x="6275" y="4414"/>
                  </a:moveTo>
                  <a:cubicBezTo>
                    <a:pt x="6275" y="4469"/>
                    <a:pt x="6275" y="4711"/>
                    <a:pt x="6178" y="4711"/>
                  </a:cubicBezTo>
                  <a:cubicBezTo>
                    <a:pt x="6163" y="4711"/>
                    <a:pt x="6145" y="4705"/>
                    <a:pt x="6124" y="4691"/>
                  </a:cubicBezTo>
                  <a:cubicBezTo>
                    <a:pt x="6137" y="4641"/>
                    <a:pt x="6225" y="4691"/>
                    <a:pt x="6238" y="4578"/>
                  </a:cubicBezTo>
                  <a:lnTo>
                    <a:pt x="6238" y="4578"/>
                  </a:lnTo>
                  <a:cubicBezTo>
                    <a:pt x="6212" y="4584"/>
                    <a:pt x="6172" y="4608"/>
                    <a:pt x="6145" y="4608"/>
                  </a:cubicBezTo>
                  <a:cubicBezTo>
                    <a:pt x="6120" y="4608"/>
                    <a:pt x="6106" y="4588"/>
                    <a:pt x="6124" y="4515"/>
                  </a:cubicBezTo>
                  <a:cubicBezTo>
                    <a:pt x="6131" y="4458"/>
                    <a:pt x="6150" y="4446"/>
                    <a:pt x="6173" y="4446"/>
                  </a:cubicBezTo>
                  <a:cubicBezTo>
                    <a:pt x="6192" y="4446"/>
                    <a:pt x="6214" y="4454"/>
                    <a:pt x="6235" y="4454"/>
                  </a:cubicBezTo>
                  <a:cubicBezTo>
                    <a:pt x="6240" y="4454"/>
                    <a:pt x="6245" y="4453"/>
                    <a:pt x="6250" y="4452"/>
                  </a:cubicBezTo>
                  <a:cubicBezTo>
                    <a:pt x="6241" y="4434"/>
                    <a:pt x="6239" y="4422"/>
                    <a:pt x="6248" y="4422"/>
                  </a:cubicBezTo>
                  <a:cubicBezTo>
                    <a:pt x="6251" y="4422"/>
                    <a:pt x="6256" y="4424"/>
                    <a:pt x="6263" y="4427"/>
                  </a:cubicBezTo>
                  <a:lnTo>
                    <a:pt x="6275" y="4414"/>
                  </a:lnTo>
                  <a:close/>
                  <a:moveTo>
                    <a:pt x="7344" y="4666"/>
                  </a:moveTo>
                  <a:cubicBezTo>
                    <a:pt x="7394" y="4666"/>
                    <a:pt x="7344" y="4716"/>
                    <a:pt x="7344" y="4716"/>
                  </a:cubicBezTo>
                  <a:cubicBezTo>
                    <a:pt x="7344" y="4704"/>
                    <a:pt x="7294" y="4678"/>
                    <a:pt x="7344" y="4666"/>
                  </a:cubicBezTo>
                  <a:close/>
                  <a:moveTo>
                    <a:pt x="9331" y="4465"/>
                  </a:moveTo>
                  <a:cubicBezTo>
                    <a:pt x="9300" y="4517"/>
                    <a:pt x="9294" y="4543"/>
                    <a:pt x="9323" y="4543"/>
                  </a:cubicBezTo>
                  <a:cubicBezTo>
                    <a:pt x="9328" y="4543"/>
                    <a:pt x="9335" y="4542"/>
                    <a:pt x="9344" y="4540"/>
                  </a:cubicBezTo>
                  <a:lnTo>
                    <a:pt x="9369" y="4515"/>
                  </a:lnTo>
                  <a:lnTo>
                    <a:pt x="9369" y="4515"/>
                  </a:lnTo>
                  <a:cubicBezTo>
                    <a:pt x="9378" y="4543"/>
                    <a:pt x="9373" y="4557"/>
                    <a:pt x="9355" y="4557"/>
                  </a:cubicBezTo>
                  <a:cubicBezTo>
                    <a:pt x="9348" y="4557"/>
                    <a:pt x="9340" y="4556"/>
                    <a:pt x="9331" y="4553"/>
                  </a:cubicBezTo>
                  <a:lnTo>
                    <a:pt x="9331" y="4553"/>
                  </a:lnTo>
                  <a:cubicBezTo>
                    <a:pt x="9331" y="4590"/>
                    <a:pt x="9356" y="4678"/>
                    <a:pt x="9356" y="4691"/>
                  </a:cubicBezTo>
                  <a:cubicBezTo>
                    <a:pt x="9356" y="4688"/>
                    <a:pt x="9356" y="4687"/>
                    <a:pt x="9357" y="4687"/>
                  </a:cubicBezTo>
                  <a:lnTo>
                    <a:pt x="9357" y="4687"/>
                  </a:lnTo>
                  <a:cubicBezTo>
                    <a:pt x="9360" y="4687"/>
                    <a:pt x="9367" y="4725"/>
                    <a:pt x="9345" y="4725"/>
                  </a:cubicBezTo>
                  <a:cubicBezTo>
                    <a:pt x="9337" y="4725"/>
                    <a:pt x="9324" y="4719"/>
                    <a:pt x="9306" y="4704"/>
                  </a:cubicBezTo>
                  <a:cubicBezTo>
                    <a:pt x="9281" y="4678"/>
                    <a:pt x="9293" y="4590"/>
                    <a:pt x="9293" y="4553"/>
                  </a:cubicBezTo>
                  <a:cubicBezTo>
                    <a:pt x="9243" y="4553"/>
                    <a:pt x="9293" y="4515"/>
                    <a:pt x="9293" y="4477"/>
                  </a:cubicBezTo>
                  <a:lnTo>
                    <a:pt x="9331" y="4465"/>
                  </a:lnTo>
                  <a:close/>
                  <a:moveTo>
                    <a:pt x="3144" y="4427"/>
                  </a:moveTo>
                  <a:lnTo>
                    <a:pt x="3144" y="4427"/>
                  </a:lnTo>
                  <a:cubicBezTo>
                    <a:pt x="3132" y="4490"/>
                    <a:pt x="3132" y="4565"/>
                    <a:pt x="3119" y="4628"/>
                  </a:cubicBezTo>
                  <a:cubicBezTo>
                    <a:pt x="3119" y="4646"/>
                    <a:pt x="3099" y="4711"/>
                    <a:pt x="3088" y="4711"/>
                  </a:cubicBezTo>
                  <a:cubicBezTo>
                    <a:pt x="3084" y="4711"/>
                    <a:pt x="3081" y="4702"/>
                    <a:pt x="3081" y="4678"/>
                  </a:cubicBezTo>
                  <a:cubicBezTo>
                    <a:pt x="3069" y="4678"/>
                    <a:pt x="3056" y="4716"/>
                    <a:pt x="3031" y="4729"/>
                  </a:cubicBezTo>
                  <a:cubicBezTo>
                    <a:pt x="3028" y="4729"/>
                    <a:pt x="3025" y="4730"/>
                    <a:pt x="3022" y="4730"/>
                  </a:cubicBezTo>
                  <a:cubicBezTo>
                    <a:pt x="2957" y="4730"/>
                    <a:pt x="2970" y="4601"/>
                    <a:pt x="3006" y="4565"/>
                  </a:cubicBezTo>
                  <a:lnTo>
                    <a:pt x="2993" y="4565"/>
                  </a:lnTo>
                  <a:cubicBezTo>
                    <a:pt x="3014" y="4540"/>
                    <a:pt x="3028" y="4533"/>
                    <a:pt x="3040" y="4533"/>
                  </a:cubicBezTo>
                  <a:cubicBezTo>
                    <a:pt x="3054" y="4533"/>
                    <a:pt x="3066" y="4542"/>
                    <a:pt x="3081" y="4542"/>
                  </a:cubicBezTo>
                  <a:cubicBezTo>
                    <a:pt x="3085" y="4542"/>
                    <a:pt x="3089" y="4542"/>
                    <a:pt x="3094" y="4540"/>
                  </a:cubicBezTo>
                  <a:cubicBezTo>
                    <a:pt x="3094" y="4502"/>
                    <a:pt x="3094" y="4440"/>
                    <a:pt x="3144" y="4427"/>
                  </a:cubicBezTo>
                  <a:close/>
                  <a:moveTo>
                    <a:pt x="9155" y="4452"/>
                  </a:moveTo>
                  <a:cubicBezTo>
                    <a:pt x="9155" y="4515"/>
                    <a:pt x="9155" y="4590"/>
                    <a:pt x="9155" y="4653"/>
                  </a:cubicBezTo>
                  <a:cubicBezTo>
                    <a:pt x="9155" y="4680"/>
                    <a:pt x="9142" y="4739"/>
                    <a:pt x="9135" y="4739"/>
                  </a:cubicBezTo>
                  <a:cubicBezTo>
                    <a:pt x="9132" y="4739"/>
                    <a:pt x="9130" y="4729"/>
                    <a:pt x="9130" y="4704"/>
                  </a:cubicBezTo>
                  <a:cubicBezTo>
                    <a:pt x="9105" y="4704"/>
                    <a:pt x="9105" y="4741"/>
                    <a:pt x="9067" y="4741"/>
                  </a:cubicBezTo>
                  <a:cubicBezTo>
                    <a:pt x="8991" y="4741"/>
                    <a:pt x="8979" y="4641"/>
                    <a:pt x="9004" y="4590"/>
                  </a:cubicBezTo>
                  <a:cubicBezTo>
                    <a:pt x="9026" y="4558"/>
                    <a:pt x="9040" y="4549"/>
                    <a:pt x="9055" y="4549"/>
                  </a:cubicBezTo>
                  <a:cubicBezTo>
                    <a:pt x="9074" y="4549"/>
                    <a:pt x="9094" y="4565"/>
                    <a:pt x="9130" y="4565"/>
                  </a:cubicBezTo>
                  <a:cubicBezTo>
                    <a:pt x="9092" y="4540"/>
                    <a:pt x="9067" y="4477"/>
                    <a:pt x="9130" y="4465"/>
                  </a:cubicBezTo>
                  <a:lnTo>
                    <a:pt x="9155" y="4452"/>
                  </a:lnTo>
                  <a:close/>
                  <a:moveTo>
                    <a:pt x="9205" y="4553"/>
                  </a:moveTo>
                  <a:cubicBezTo>
                    <a:pt x="9205" y="4603"/>
                    <a:pt x="9243" y="4741"/>
                    <a:pt x="9180" y="4741"/>
                  </a:cubicBezTo>
                  <a:cubicBezTo>
                    <a:pt x="9180" y="4691"/>
                    <a:pt x="9142" y="4553"/>
                    <a:pt x="9205" y="4553"/>
                  </a:cubicBezTo>
                  <a:close/>
                  <a:moveTo>
                    <a:pt x="8912" y="4566"/>
                  </a:moveTo>
                  <a:cubicBezTo>
                    <a:pt x="8920" y="4566"/>
                    <a:pt x="8930" y="4569"/>
                    <a:pt x="8941" y="4578"/>
                  </a:cubicBezTo>
                  <a:cubicBezTo>
                    <a:pt x="8991" y="4616"/>
                    <a:pt x="8966" y="4754"/>
                    <a:pt x="8929" y="4754"/>
                  </a:cubicBezTo>
                  <a:cubicBezTo>
                    <a:pt x="8929" y="4719"/>
                    <a:pt x="8950" y="4600"/>
                    <a:pt x="8895" y="4600"/>
                  </a:cubicBezTo>
                  <a:cubicBezTo>
                    <a:pt x="8890" y="4600"/>
                    <a:pt x="8885" y="4601"/>
                    <a:pt x="8878" y="4603"/>
                  </a:cubicBezTo>
                  <a:cubicBezTo>
                    <a:pt x="8803" y="4628"/>
                    <a:pt x="8841" y="4729"/>
                    <a:pt x="8841" y="4766"/>
                  </a:cubicBezTo>
                  <a:lnTo>
                    <a:pt x="8815" y="4766"/>
                  </a:lnTo>
                  <a:cubicBezTo>
                    <a:pt x="8803" y="4716"/>
                    <a:pt x="8803" y="4678"/>
                    <a:pt x="8815" y="4628"/>
                  </a:cubicBezTo>
                  <a:cubicBezTo>
                    <a:pt x="8790" y="4620"/>
                    <a:pt x="8793" y="4582"/>
                    <a:pt x="8798" y="4582"/>
                  </a:cubicBezTo>
                  <a:lnTo>
                    <a:pt x="8798" y="4582"/>
                  </a:lnTo>
                  <a:cubicBezTo>
                    <a:pt x="8800" y="4582"/>
                    <a:pt x="8803" y="4591"/>
                    <a:pt x="8803" y="4616"/>
                  </a:cubicBezTo>
                  <a:lnTo>
                    <a:pt x="8841" y="4603"/>
                  </a:lnTo>
                  <a:cubicBezTo>
                    <a:pt x="8870" y="4603"/>
                    <a:pt x="8884" y="4566"/>
                    <a:pt x="8912" y="4566"/>
                  </a:cubicBezTo>
                  <a:close/>
                  <a:moveTo>
                    <a:pt x="6967" y="4729"/>
                  </a:moveTo>
                  <a:cubicBezTo>
                    <a:pt x="6972" y="4734"/>
                    <a:pt x="7002" y="4766"/>
                    <a:pt x="6967" y="4766"/>
                  </a:cubicBezTo>
                  <a:cubicBezTo>
                    <a:pt x="6962" y="4768"/>
                    <a:pt x="6959" y="4768"/>
                    <a:pt x="6956" y="4768"/>
                  </a:cubicBezTo>
                  <a:cubicBezTo>
                    <a:pt x="6937" y="4768"/>
                    <a:pt x="6954" y="4745"/>
                    <a:pt x="6967" y="4729"/>
                  </a:cubicBezTo>
                  <a:close/>
                  <a:moveTo>
                    <a:pt x="5383" y="4565"/>
                  </a:moveTo>
                  <a:cubicBezTo>
                    <a:pt x="5383" y="4577"/>
                    <a:pt x="5359" y="4717"/>
                    <a:pt x="5402" y="4717"/>
                  </a:cubicBezTo>
                  <a:cubicBezTo>
                    <a:pt x="5404" y="4717"/>
                    <a:pt x="5406" y="4717"/>
                    <a:pt x="5408" y="4716"/>
                  </a:cubicBezTo>
                  <a:cubicBezTo>
                    <a:pt x="5481" y="4703"/>
                    <a:pt x="5491" y="4654"/>
                    <a:pt x="5495" y="4609"/>
                  </a:cubicBezTo>
                  <a:lnTo>
                    <a:pt x="5495" y="4609"/>
                  </a:lnTo>
                  <a:cubicBezTo>
                    <a:pt x="5494" y="4643"/>
                    <a:pt x="5491" y="4673"/>
                    <a:pt x="5483" y="4704"/>
                  </a:cubicBezTo>
                  <a:cubicBezTo>
                    <a:pt x="5476" y="4718"/>
                    <a:pt x="5469" y="4733"/>
                    <a:pt x="5464" y="4733"/>
                  </a:cubicBezTo>
                  <a:cubicBezTo>
                    <a:pt x="5460" y="4733"/>
                    <a:pt x="5458" y="4725"/>
                    <a:pt x="5458" y="4704"/>
                  </a:cubicBezTo>
                  <a:cubicBezTo>
                    <a:pt x="5437" y="4704"/>
                    <a:pt x="5416" y="4747"/>
                    <a:pt x="5381" y="4747"/>
                  </a:cubicBezTo>
                  <a:cubicBezTo>
                    <a:pt x="5373" y="4747"/>
                    <a:pt x="5366" y="4746"/>
                    <a:pt x="5357" y="4741"/>
                  </a:cubicBezTo>
                  <a:cubicBezTo>
                    <a:pt x="5337" y="4721"/>
                    <a:pt x="5335" y="4673"/>
                    <a:pt x="5343" y="4632"/>
                  </a:cubicBezTo>
                  <a:lnTo>
                    <a:pt x="5343" y="4632"/>
                  </a:lnTo>
                  <a:lnTo>
                    <a:pt x="5307" y="4641"/>
                  </a:lnTo>
                  <a:cubicBezTo>
                    <a:pt x="5307" y="4674"/>
                    <a:pt x="5288" y="4680"/>
                    <a:pt x="5265" y="4680"/>
                  </a:cubicBezTo>
                  <a:cubicBezTo>
                    <a:pt x="5250" y="4680"/>
                    <a:pt x="5234" y="4678"/>
                    <a:pt x="5221" y="4678"/>
                  </a:cubicBezTo>
                  <a:cubicBezTo>
                    <a:pt x="5208" y="4678"/>
                    <a:pt x="5197" y="4680"/>
                    <a:pt x="5194" y="4691"/>
                  </a:cubicBezTo>
                  <a:cubicBezTo>
                    <a:pt x="5180" y="4734"/>
                    <a:pt x="5202" y="4748"/>
                    <a:pt x="5230" y="4748"/>
                  </a:cubicBezTo>
                  <a:cubicBezTo>
                    <a:pt x="5252" y="4748"/>
                    <a:pt x="5278" y="4740"/>
                    <a:pt x="5294" y="4729"/>
                  </a:cubicBezTo>
                  <a:lnTo>
                    <a:pt x="5294" y="4729"/>
                  </a:lnTo>
                  <a:cubicBezTo>
                    <a:pt x="5300" y="4763"/>
                    <a:pt x="5273" y="4781"/>
                    <a:pt x="5242" y="4781"/>
                  </a:cubicBezTo>
                  <a:cubicBezTo>
                    <a:pt x="5204" y="4781"/>
                    <a:pt x="5162" y="4753"/>
                    <a:pt x="5169" y="4691"/>
                  </a:cubicBezTo>
                  <a:cubicBezTo>
                    <a:pt x="5169" y="4626"/>
                    <a:pt x="5253" y="4572"/>
                    <a:pt x="5309" y="4572"/>
                  </a:cubicBezTo>
                  <a:cubicBezTo>
                    <a:pt x="5329" y="4572"/>
                    <a:pt x="5346" y="4579"/>
                    <a:pt x="5354" y="4596"/>
                  </a:cubicBezTo>
                  <a:lnTo>
                    <a:pt x="5354" y="4596"/>
                  </a:lnTo>
                  <a:cubicBezTo>
                    <a:pt x="5361" y="4577"/>
                    <a:pt x="5371" y="4565"/>
                    <a:pt x="5383" y="4565"/>
                  </a:cubicBezTo>
                  <a:close/>
                  <a:moveTo>
                    <a:pt x="8677" y="4591"/>
                  </a:moveTo>
                  <a:cubicBezTo>
                    <a:pt x="8706" y="4591"/>
                    <a:pt x="8751" y="4612"/>
                    <a:pt x="8765" y="4641"/>
                  </a:cubicBezTo>
                  <a:cubicBezTo>
                    <a:pt x="8775" y="4681"/>
                    <a:pt x="8753" y="4776"/>
                    <a:pt x="8738" y="4776"/>
                  </a:cubicBezTo>
                  <a:cubicBezTo>
                    <a:pt x="8734" y="4776"/>
                    <a:pt x="8730" y="4769"/>
                    <a:pt x="8727" y="4754"/>
                  </a:cubicBezTo>
                  <a:cubicBezTo>
                    <a:pt x="8712" y="4754"/>
                    <a:pt x="8676" y="4784"/>
                    <a:pt x="8651" y="4784"/>
                  </a:cubicBezTo>
                  <a:cubicBezTo>
                    <a:pt x="8637" y="4784"/>
                    <a:pt x="8627" y="4774"/>
                    <a:pt x="8627" y="4741"/>
                  </a:cubicBezTo>
                  <a:cubicBezTo>
                    <a:pt x="8627" y="4666"/>
                    <a:pt x="8727" y="4678"/>
                    <a:pt x="8727" y="4653"/>
                  </a:cubicBezTo>
                  <a:cubicBezTo>
                    <a:pt x="8720" y="4633"/>
                    <a:pt x="8695" y="4623"/>
                    <a:pt x="8668" y="4623"/>
                  </a:cubicBezTo>
                  <a:cubicBezTo>
                    <a:pt x="8662" y="4623"/>
                    <a:pt x="8656" y="4624"/>
                    <a:pt x="8651" y="4625"/>
                  </a:cubicBezTo>
                  <a:lnTo>
                    <a:pt x="8651" y="4625"/>
                  </a:lnTo>
                  <a:cubicBezTo>
                    <a:pt x="8643" y="4601"/>
                    <a:pt x="8656" y="4591"/>
                    <a:pt x="8677" y="4591"/>
                  </a:cubicBezTo>
                  <a:close/>
                  <a:moveTo>
                    <a:pt x="8551" y="4528"/>
                  </a:moveTo>
                  <a:cubicBezTo>
                    <a:pt x="8551" y="4578"/>
                    <a:pt x="8577" y="4804"/>
                    <a:pt x="8526" y="4804"/>
                  </a:cubicBezTo>
                  <a:lnTo>
                    <a:pt x="8526" y="4528"/>
                  </a:lnTo>
                  <a:close/>
                  <a:moveTo>
                    <a:pt x="9545" y="4515"/>
                  </a:moveTo>
                  <a:cubicBezTo>
                    <a:pt x="9620" y="4515"/>
                    <a:pt x="9633" y="4628"/>
                    <a:pt x="9595" y="4666"/>
                  </a:cubicBezTo>
                  <a:lnTo>
                    <a:pt x="9608" y="4666"/>
                  </a:lnTo>
                  <a:cubicBezTo>
                    <a:pt x="9587" y="4702"/>
                    <a:pt x="9570" y="4713"/>
                    <a:pt x="9555" y="4713"/>
                  </a:cubicBezTo>
                  <a:cubicBezTo>
                    <a:pt x="9532" y="4713"/>
                    <a:pt x="9511" y="4691"/>
                    <a:pt x="9482" y="4691"/>
                  </a:cubicBezTo>
                  <a:cubicBezTo>
                    <a:pt x="9482" y="4741"/>
                    <a:pt x="9507" y="4792"/>
                    <a:pt x="9457" y="4804"/>
                  </a:cubicBezTo>
                  <a:cubicBezTo>
                    <a:pt x="9444" y="4729"/>
                    <a:pt x="9444" y="4653"/>
                    <a:pt x="9457" y="4578"/>
                  </a:cubicBezTo>
                  <a:cubicBezTo>
                    <a:pt x="9457" y="4554"/>
                    <a:pt x="9466" y="4526"/>
                    <a:pt x="9474" y="4526"/>
                  </a:cubicBezTo>
                  <a:cubicBezTo>
                    <a:pt x="9478" y="4526"/>
                    <a:pt x="9482" y="4537"/>
                    <a:pt x="9482" y="4565"/>
                  </a:cubicBezTo>
                  <a:cubicBezTo>
                    <a:pt x="9507" y="4565"/>
                    <a:pt x="9520" y="4515"/>
                    <a:pt x="9545" y="4515"/>
                  </a:cubicBezTo>
                  <a:close/>
                  <a:moveTo>
                    <a:pt x="5050" y="4608"/>
                  </a:moveTo>
                  <a:cubicBezTo>
                    <a:pt x="5064" y="4608"/>
                    <a:pt x="5079" y="4614"/>
                    <a:pt x="5093" y="4628"/>
                  </a:cubicBezTo>
                  <a:lnTo>
                    <a:pt x="5068" y="4628"/>
                  </a:lnTo>
                  <a:cubicBezTo>
                    <a:pt x="5156" y="4716"/>
                    <a:pt x="5030" y="4716"/>
                    <a:pt x="5005" y="4729"/>
                  </a:cubicBezTo>
                  <a:cubicBezTo>
                    <a:pt x="4959" y="4766"/>
                    <a:pt x="4981" y="4789"/>
                    <a:pt x="5020" y="4789"/>
                  </a:cubicBezTo>
                  <a:cubicBezTo>
                    <a:pt x="5034" y="4789"/>
                    <a:pt x="5051" y="4786"/>
                    <a:pt x="5068" y="4779"/>
                  </a:cubicBezTo>
                  <a:lnTo>
                    <a:pt x="5068" y="4779"/>
                  </a:lnTo>
                  <a:cubicBezTo>
                    <a:pt x="5068" y="4804"/>
                    <a:pt x="5056" y="4817"/>
                    <a:pt x="5018" y="4817"/>
                  </a:cubicBezTo>
                  <a:cubicBezTo>
                    <a:pt x="5015" y="4817"/>
                    <a:pt x="5012" y="4817"/>
                    <a:pt x="5010" y="4817"/>
                  </a:cubicBezTo>
                  <a:cubicBezTo>
                    <a:pt x="4903" y="4817"/>
                    <a:pt x="4967" y="4608"/>
                    <a:pt x="5050" y="4608"/>
                  </a:cubicBezTo>
                  <a:close/>
                  <a:moveTo>
                    <a:pt x="6514" y="4779"/>
                  </a:moveTo>
                  <a:cubicBezTo>
                    <a:pt x="6559" y="4779"/>
                    <a:pt x="6524" y="4819"/>
                    <a:pt x="6516" y="4819"/>
                  </a:cubicBezTo>
                  <a:cubicBezTo>
                    <a:pt x="6515" y="4819"/>
                    <a:pt x="6514" y="4818"/>
                    <a:pt x="6514" y="4817"/>
                  </a:cubicBezTo>
                  <a:cubicBezTo>
                    <a:pt x="6514" y="4817"/>
                    <a:pt x="6477" y="4779"/>
                    <a:pt x="6514" y="4779"/>
                  </a:cubicBezTo>
                  <a:close/>
                  <a:moveTo>
                    <a:pt x="8379" y="4622"/>
                  </a:moveTo>
                  <a:cubicBezTo>
                    <a:pt x="8385" y="4622"/>
                    <a:pt x="8392" y="4624"/>
                    <a:pt x="8400" y="4628"/>
                  </a:cubicBezTo>
                  <a:cubicBezTo>
                    <a:pt x="8451" y="4653"/>
                    <a:pt x="8451" y="4691"/>
                    <a:pt x="8451" y="4716"/>
                  </a:cubicBezTo>
                  <a:cubicBezTo>
                    <a:pt x="8451" y="4754"/>
                    <a:pt x="8426" y="4792"/>
                    <a:pt x="8400" y="4817"/>
                  </a:cubicBezTo>
                  <a:cubicBezTo>
                    <a:pt x="8390" y="4822"/>
                    <a:pt x="8381" y="4824"/>
                    <a:pt x="8374" y="4824"/>
                  </a:cubicBezTo>
                  <a:cubicBezTo>
                    <a:pt x="8349" y="4824"/>
                    <a:pt x="8336" y="4802"/>
                    <a:pt x="8321" y="4802"/>
                  </a:cubicBezTo>
                  <a:cubicBezTo>
                    <a:pt x="8318" y="4802"/>
                    <a:pt x="8315" y="4803"/>
                    <a:pt x="8312" y="4804"/>
                  </a:cubicBezTo>
                  <a:cubicBezTo>
                    <a:pt x="8312" y="4823"/>
                    <a:pt x="8312" y="4834"/>
                    <a:pt x="8298" y="4834"/>
                  </a:cubicBezTo>
                  <a:cubicBezTo>
                    <a:pt x="8292" y="4834"/>
                    <a:pt x="8285" y="4833"/>
                    <a:pt x="8275" y="4829"/>
                  </a:cubicBezTo>
                  <a:lnTo>
                    <a:pt x="8275" y="4779"/>
                  </a:lnTo>
                  <a:cubicBezTo>
                    <a:pt x="8298" y="4750"/>
                    <a:pt x="8305" y="4699"/>
                    <a:pt x="8312" y="4651"/>
                  </a:cubicBezTo>
                  <a:lnTo>
                    <a:pt x="8312" y="4651"/>
                  </a:lnTo>
                  <a:lnTo>
                    <a:pt x="8312" y="4666"/>
                  </a:lnTo>
                  <a:cubicBezTo>
                    <a:pt x="8344" y="4666"/>
                    <a:pt x="8349" y="4622"/>
                    <a:pt x="8379" y="4622"/>
                  </a:cubicBezTo>
                  <a:close/>
                  <a:moveTo>
                    <a:pt x="4955" y="4628"/>
                  </a:moveTo>
                  <a:cubicBezTo>
                    <a:pt x="4955" y="4678"/>
                    <a:pt x="4917" y="4666"/>
                    <a:pt x="4892" y="4716"/>
                  </a:cubicBezTo>
                  <a:cubicBezTo>
                    <a:pt x="4880" y="4766"/>
                    <a:pt x="4917" y="4829"/>
                    <a:pt x="4854" y="4842"/>
                  </a:cubicBezTo>
                  <a:cubicBezTo>
                    <a:pt x="4854" y="4779"/>
                    <a:pt x="4854" y="4729"/>
                    <a:pt x="4867" y="4678"/>
                  </a:cubicBezTo>
                  <a:cubicBezTo>
                    <a:pt x="4873" y="4660"/>
                    <a:pt x="4880" y="4650"/>
                    <a:pt x="4884" y="4650"/>
                  </a:cubicBezTo>
                  <a:cubicBezTo>
                    <a:pt x="4889" y="4650"/>
                    <a:pt x="4892" y="4660"/>
                    <a:pt x="4892" y="4678"/>
                  </a:cubicBezTo>
                  <a:cubicBezTo>
                    <a:pt x="4917" y="4678"/>
                    <a:pt x="4905" y="4628"/>
                    <a:pt x="4955" y="4628"/>
                  </a:cubicBezTo>
                  <a:close/>
                  <a:moveTo>
                    <a:pt x="8187" y="4641"/>
                  </a:moveTo>
                  <a:cubicBezTo>
                    <a:pt x="8199" y="4704"/>
                    <a:pt x="8224" y="4842"/>
                    <a:pt x="8162" y="4842"/>
                  </a:cubicBezTo>
                  <a:lnTo>
                    <a:pt x="8149" y="4842"/>
                  </a:lnTo>
                  <a:cubicBezTo>
                    <a:pt x="8149" y="4779"/>
                    <a:pt x="8124" y="4653"/>
                    <a:pt x="8187" y="4641"/>
                  </a:cubicBezTo>
                  <a:close/>
                  <a:moveTo>
                    <a:pt x="4749" y="4665"/>
                  </a:moveTo>
                  <a:cubicBezTo>
                    <a:pt x="4829" y="4665"/>
                    <a:pt x="4826" y="4854"/>
                    <a:pt x="4729" y="4854"/>
                  </a:cubicBezTo>
                  <a:lnTo>
                    <a:pt x="4729" y="4867"/>
                  </a:lnTo>
                  <a:cubicBezTo>
                    <a:pt x="4603" y="4867"/>
                    <a:pt x="4653" y="4678"/>
                    <a:pt x="4741" y="4666"/>
                  </a:cubicBezTo>
                  <a:cubicBezTo>
                    <a:pt x="4744" y="4665"/>
                    <a:pt x="4746" y="4665"/>
                    <a:pt x="4749" y="4665"/>
                  </a:cubicBezTo>
                  <a:close/>
                  <a:moveTo>
                    <a:pt x="8074" y="4678"/>
                  </a:moveTo>
                  <a:cubicBezTo>
                    <a:pt x="8074" y="4729"/>
                    <a:pt x="8074" y="4792"/>
                    <a:pt x="8074" y="4842"/>
                  </a:cubicBezTo>
                  <a:cubicBezTo>
                    <a:pt x="8067" y="4861"/>
                    <a:pt x="8058" y="4870"/>
                    <a:pt x="8050" y="4870"/>
                  </a:cubicBezTo>
                  <a:cubicBezTo>
                    <a:pt x="8042" y="4870"/>
                    <a:pt x="8036" y="4861"/>
                    <a:pt x="8036" y="4842"/>
                  </a:cubicBezTo>
                  <a:cubicBezTo>
                    <a:pt x="8036" y="4842"/>
                    <a:pt x="7998" y="4880"/>
                    <a:pt x="7986" y="4880"/>
                  </a:cubicBezTo>
                  <a:cubicBezTo>
                    <a:pt x="7970" y="4875"/>
                    <a:pt x="7961" y="4842"/>
                    <a:pt x="7959" y="4803"/>
                  </a:cubicBezTo>
                  <a:lnTo>
                    <a:pt x="7959" y="4803"/>
                  </a:lnTo>
                  <a:cubicBezTo>
                    <a:pt x="7963" y="4824"/>
                    <a:pt x="7971" y="4839"/>
                    <a:pt x="7986" y="4839"/>
                  </a:cubicBezTo>
                  <a:cubicBezTo>
                    <a:pt x="7993" y="4839"/>
                    <a:pt x="8001" y="4836"/>
                    <a:pt x="8011" y="4829"/>
                  </a:cubicBezTo>
                  <a:cubicBezTo>
                    <a:pt x="8074" y="4792"/>
                    <a:pt x="7986" y="4678"/>
                    <a:pt x="8074" y="4678"/>
                  </a:cubicBezTo>
                  <a:close/>
                  <a:moveTo>
                    <a:pt x="3458" y="4839"/>
                  </a:moveTo>
                  <a:cubicBezTo>
                    <a:pt x="3466" y="4839"/>
                    <a:pt x="3471" y="4843"/>
                    <a:pt x="3471" y="4854"/>
                  </a:cubicBezTo>
                  <a:lnTo>
                    <a:pt x="3459" y="4867"/>
                  </a:lnTo>
                  <a:cubicBezTo>
                    <a:pt x="3446" y="4892"/>
                    <a:pt x="3433" y="4892"/>
                    <a:pt x="3421" y="4892"/>
                  </a:cubicBezTo>
                  <a:cubicBezTo>
                    <a:pt x="3412" y="4866"/>
                    <a:pt x="3441" y="4839"/>
                    <a:pt x="3458" y="4839"/>
                  </a:cubicBezTo>
                  <a:close/>
                  <a:moveTo>
                    <a:pt x="4615" y="4616"/>
                  </a:moveTo>
                  <a:cubicBezTo>
                    <a:pt x="4628" y="4653"/>
                    <a:pt x="4641" y="4867"/>
                    <a:pt x="4578" y="4880"/>
                  </a:cubicBezTo>
                  <a:lnTo>
                    <a:pt x="4565" y="4892"/>
                  </a:lnTo>
                  <a:cubicBezTo>
                    <a:pt x="4565" y="4829"/>
                    <a:pt x="4565" y="4616"/>
                    <a:pt x="4615" y="4616"/>
                  </a:cubicBezTo>
                  <a:close/>
                  <a:moveTo>
                    <a:pt x="5989" y="4857"/>
                  </a:moveTo>
                  <a:cubicBezTo>
                    <a:pt x="5994" y="4857"/>
                    <a:pt x="5999" y="4863"/>
                    <a:pt x="5999" y="4880"/>
                  </a:cubicBezTo>
                  <a:cubicBezTo>
                    <a:pt x="5999" y="4896"/>
                    <a:pt x="5993" y="4902"/>
                    <a:pt x="5986" y="4902"/>
                  </a:cubicBezTo>
                  <a:cubicBezTo>
                    <a:pt x="5971" y="4902"/>
                    <a:pt x="5948" y="4880"/>
                    <a:pt x="5948" y="4880"/>
                  </a:cubicBezTo>
                  <a:lnTo>
                    <a:pt x="5961" y="4880"/>
                  </a:lnTo>
                  <a:cubicBezTo>
                    <a:pt x="5961" y="4880"/>
                    <a:pt x="5978" y="4857"/>
                    <a:pt x="5989" y="4857"/>
                  </a:cubicBezTo>
                  <a:close/>
                  <a:moveTo>
                    <a:pt x="7483" y="4704"/>
                  </a:moveTo>
                  <a:cubicBezTo>
                    <a:pt x="7596" y="4716"/>
                    <a:pt x="7445" y="4754"/>
                    <a:pt x="7533" y="4754"/>
                  </a:cubicBezTo>
                  <a:lnTo>
                    <a:pt x="7544" y="4754"/>
                  </a:lnTo>
                  <a:cubicBezTo>
                    <a:pt x="7499" y="4808"/>
                    <a:pt x="7589" y="4905"/>
                    <a:pt x="7508" y="4905"/>
                  </a:cubicBezTo>
                  <a:cubicBezTo>
                    <a:pt x="7508" y="4871"/>
                    <a:pt x="7528" y="4736"/>
                    <a:pt x="7477" y="4736"/>
                  </a:cubicBezTo>
                  <a:cubicBezTo>
                    <a:pt x="7472" y="4736"/>
                    <a:pt x="7465" y="4737"/>
                    <a:pt x="7457" y="4741"/>
                  </a:cubicBezTo>
                  <a:cubicBezTo>
                    <a:pt x="7369" y="4792"/>
                    <a:pt x="7483" y="4905"/>
                    <a:pt x="7407" y="4905"/>
                  </a:cubicBezTo>
                  <a:cubicBezTo>
                    <a:pt x="7394" y="4854"/>
                    <a:pt x="7394" y="4804"/>
                    <a:pt x="7407" y="4766"/>
                  </a:cubicBezTo>
                  <a:cubicBezTo>
                    <a:pt x="7407" y="4758"/>
                    <a:pt x="7419" y="4706"/>
                    <a:pt x="7427" y="4706"/>
                  </a:cubicBezTo>
                  <a:cubicBezTo>
                    <a:pt x="7430" y="4706"/>
                    <a:pt x="7432" y="4715"/>
                    <a:pt x="7432" y="4741"/>
                  </a:cubicBezTo>
                  <a:cubicBezTo>
                    <a:pt x="7445" y="4741"/>
                    <a:pt x="7457" y="4704"/>
                    <a:pt x="7483" y="4704"/>
                  </a:cubicBezTo>
                  <a:close/>
                  <a:moveTo>
                    <a:pt x="7609" y="4714"/>
                  </a:moveTo>
                  <a:cubicBezTo>
                    <a:pt x="7613" y="4714"/>
                    <a:pt x="7617" y="4715"/>
                    <a:pt x="7621" y="4716"/>
                  </a:cubicBezTo>
                  <a:cubicBezTo>
                    <a:pt x="7684" y="4729"/>
                    <a:pt x="7671" y="4892"/>
                    <a:pt x="7621" y="4905"/>
                  </a:cubicBezTo>
                  <a:cubicBezTo>
                    <a:pt x="7621" y="4871"/>
                    <a:pt x="7641" y="4736"/>
                    <a:pt x="7582" y="4736"/>
                  </a:cubicBezTo>
                  <a:cubicBezTo>
                    <a:pt x="7577" y="4736"/>
                    <a:pt x="7571" y="4737"/>
                    <a:pt x="7565" y="4739"/>
                  </a:cubicBezTo>
                  <a:lnTo>
                    <a:pt x="7565" y="4739"/>
                  </a:lnTo>
                  <a:cubicBezTo>
                    <a:pt x="7576" y="4727"/>
                    <a:pt x="7591" y="4714"/>
                    <a:pt x="7609" y="4714"/>
                  </a:cubicBezTo>
                  <a:close/>
                  <a:moveTo>
                    <a:pt x="4497" y="4713"/>
                  </a:moveTo>
                  <a:cubicBezTo>
                    <a:pt x="4528" y="4713"/>
                    <a:pt x="4553" y="4736"/>
                    <a:pt x="4553" y="4792"/>
                  </a:cubicBezTo>
                  <a:lnTo>
                    <a:pt x="4540" y="4804"/>
                  </a:lnTo>
                  <a:cubicBezTo>
                    <a:pt x="4540" y="4863"/>
                    <a:pt x="4479" y="4909"/>
                    <a:pt x="4434" y="4909"/>
                  </a:cubicBezTo>
                  <a:cubicBezTo>
                    <a:pt x="4403" y="4909"/>
                    <a:pt x="4379" y="4886"/>
                    <a:pt x="4389" y="4829"/>
                  </a:cubicBezTo>
                  <a:cubicBezTo>
                    <a:pt x="4397" y="4762"/>
                    <a:pt x="4453" y="4713"/>
                    <a:pt x="4497" y="4713"/>
                  </a:cubicBezTo>
                  <a:close/>
                  <a:moveTo>
                    <a:pt x="9997" y="4892"/>
                  </a:moveTo>
                  <a:cubicBezTo>
                    <a:pt x="10035" y="4892"/>
                    <a:pt x="9997" y="4930"/>
                    <a:pt x="9997" y="4930"/>
                  </a:cubicBezTo>
                  <a:cubicBezTo>
                    <a:pt x="9997" y="4930"/>
                    <a:pt x="9947" y="4892"/>
                    <a:pt x="9997" y="4892"/>
                  </a:cubicBezTo>
                  <a:close/>
                  <a:moveTo>
                    <a:pt x="7357" y="4741"/>
                  </a:moveTo>
                  <a:cubicBezTo>
                    <a:pt x="7357" y="4792"/>
                    <a:pt x="7382" y="4930"/>
                    <a:pt x="7319" y="4943"/>
                  </a:cubicBezTo>
                  <a:cubicBezTo>
                    <a:pt x="7319" y="4880"/>
                    <a:pt x="7294" y="4754"/>
                    <a:pt x="7357" y="4741"/>
                  </a:cubicBezTo>
                  <a:close/>
                  <a:moveTo>
                    <a:pt x="4364" y="4641"/>
                  </a:moveTo>
                  <a:cubicBezTo>
                    <a:pt x="4364" y="4716"/>
                    <a:pt x="4351" y="4779"/>
                    <a:pt x="4351" y="4842"/>
                  </a:cubicBezTo>
                  <a:lnTo>
                    <a:pt x="4339" y="4854"/>
                  </a:lnTo>
                  <a:cubicBezTo>
                    <a:pt x="4339" y="4873"/>
                    <a:pt x="4319" y="4938"/>
                    <a:pt x="4313" y="4938"/>
                  </a:cubicBezTo>
                  <a:cubicBezTo>
                    <a:pt x="4311" y="4938"/>
                    <a:pt x="4310" y="4929"/>
                    <a:pt x="4314" y="4905"/>
                  </a:cubicBezTo>
                  <a:cubicBezTo>
                    <a:pt x="4282" y="4905"/>
                    <a:pt x="4268" y="4948"/>
                    <a:pt x="4243" y="4948"/>
                  </a:cubicBezTo>
                  <a:cubicBezTo>
                    <a:pt x="4238" y="4948"/>
                    <a:pt x="4232" y="4947"/>
                    <a:pt x="4226" y="4943"/>
                  </a:cubicBezTo>
                  <a:cubicBezTo>
                    <a:pt x="4175" y="4930"/>
                    <a:pt x="4188" y="4892"/>
                    <a:pt x="4188" y="4867"/>
                  </a:cubicBezTo>
                  <a:cubicBezTo>
                    <a:pt x="4188" y="4817"/>
                    <a:pt x="4213" y="4779"/>
                    <a:pt x="4238" y="4754"/>
                  </a:cubicBezTo>
                  <a:cubicBezTo>
                    <a:pt x="4246" y="4751"/>
                    <a:pt x="4254" y="4750"/>
                    <a:pt x="4260" y="4750"/>
                  </a:cubicBezTo>
                  <a:cubicBezTo>
                    <a:pt x="4279" y="4750"/>
                    <a:pt x="4294" y="4758"/>
                    <a:pt x="4304" y="4758"/>
                  </a:cubicBezTo>
                  <a:cubicBezTo>
                    <a:pt x="4308" y="4758"/>
                    <a:pt x="4311" y="4757"/>
                    <a:pt x="4314" y="4754"/>
                  </a:cubicBezTo>
                  <a:cubicBezTo>
                    <a:pt x="4314" y="4716"/>
                    <a:pt x="4314" y="4653"/>
                    <a:pt x="4364" y="4641"/>
                  </a:cubicBezTo>
                  <a:close/>
                  <a:moveTo>
                    <a:pt x="7872" y="4678"/>
                  </a:moveTo>
                  <a:cubicBezTo>
                    <a:pt x="7872" y="4741"/>
                    <a:pt x="7897" y="4955"/>
                    <a:pt x="7835" y="4955"/>
                  </a:cubicBezTo>
                  <a:lnTo>
                    <a:pt x="7835" y="4854"/>
                  </a:lnTo>
                  <a:cubicBezTo>
                    <a:pt x="7822" y="4854"/>
                    <a:pt x="7809" y="4892"/>
                    <a:pt x="7784" y="4892"/>
                  </a:cubicBezTo>
                  <a:cubicBezTo>
                    <a:pt x="7747" y="4892"/>
                    <a:pt x="7747" y="4779"/>
                    <a:pt x="7772" y="4729"/>
                  </a:cubicBezTo>
                  <a:lnTo>
                    <a:pt x="7772" y="4729"/>
                  </a:lnTo>
                  <a:lnTo>
                    <a:pt x="7734" y="4741"/>
                  </a:lnTo>
                  <a:cubicBezTo>
                    <a:pt x="7755" y="4705"/>
                    <a:pt x="7769" y="4694"/>
                    <a:pt x="7782" y="4694"/>
                  </a:cubicBezTo>
                  <a:cubicBezTo>
                    <a:pt x="7801" y="4694"/>
                    <a:pt x="7818" y="4716"/>
                    <a:pt x="7847" y="4716"/>
                  </a:cubicBezTo>
                  <a:cubicBezTo>
                    <a:pt x="7835" y="4691"/>
                    <a:pt x="7847" y="4678"/>
                    <a:pt x="7872" y="4678"/>
                  </a:cubicBezTo>
                  <a:close/>
                  <a:moveTo>
                    <a:pt x="7230" y="4755"/>
                  </a:moveTo>
                  <a:cubicBezTo>
                    <a:pt x="7242" y="4755"/>
                    <a:pt x="7256" y="4759"/>
                    <a:pt x="7269" y="4766"/>
                  </a:cubicBezTo>
                  <a:cubicBezTo>
                    <a:pt x="7264" y="4781"/>
                    <a:pt x="7253" y="4784"/>
                    <a:pt x="7242" y="4784"/>
                  </a:cubicBezTo>
                  <a:cubicBezTo>
                    <a:pt x="7233" y="4784"/>
                    <a:pt x="7224" y="4782"/>
                    <a:pt x="7217" y="4782"/>
                  </a:cubicBezTo>
                  <a:cubicBezTo>
                    <a:pt x="7210" y="4782"/>
                    <a:pt x="7206" y="4784"/>
                    <a:pt x="7206" y="4792"/>
                  </a:cubicBezTo>
                  <a:cubicBezTo>
                    <a:pt x="7193" y="4817"/>
                    <a:pt x="7218" y="4817"/>
                    <a:pt x="7231" y="4842"/>
                  </a:cubicBezTo>
                  <a:cubicBezTo>
                    <a:pt x="7231" y="4867"/>
                    <a:pt x="7294" y="4854"/>
                    <a:pt x="7256" y="4917"/>
                  </a:cubicBezTo>
                  <a:cubicBezTo>
                    <a:pt x="7237" y="4946"/>
                    <a:pt x="7211" y="4960"/>
                    <a:pt x="7184" y="4960"/>
                  </a:cubicBezTo>
                  <a:cubicBezTo>
                    <a:pt x="7174" y="4960"/>
                    <a:pt x="7165" y="4958"/>
                    <a:pt x="7156" y="4955"/>
                  </a:cubicBezTo>
                  <a:cubicBezTo>
                    <a:pt x="7156" y="4931"/>
                    <a:pt x="7161" y="4917"/>
                    <a:pt x="7175" y="4917"/>
                  </a:cubicBezTo>
                  <a:cubicBezTo>
                    <a:pt x="7182" y="4917"/>
                    <a:pt x="7192" y="4921"/>
                    <a:pt x="7206" y="4930"/>
                  </a:cubicBezTo>
                  <a:cubicBezTo>
                    <a:pt x="7319" y="4917"/>
                    <a:pt x="7193" y="4854"/>
                    <a:pt x="7181" y="4842"/>
                  </a:cubicBezTo>
                  <a:lnTo>
                    <a:pt x="7168" y="4854"/>
                  </a:lnTo>
                  <a:cubicBezTo>
                    <a:pt x="7148" y="4805"/>
                    <a:pt x="7183" y="4755"/>
                    <a:pt x="7230" y="4755"/>
                  </a:cubicBezTo>
                  <a:close/>
                  <a:moveTo>
                    <a:pt x="7117" y="4776"/>
                  </a:moveTo>
                  <a:cubicBezTo>
                    <a:pt x="7125" y="4776"/>
                    <a:pt x="7134" y="4777"/>
                    <a:pt x="7143" y="4779"/>
                  </a:cubicBezTo>
                  <a:cubicBezTo>
                    <a:pt x="7138" y="4798"/>
                    <a:pt x="7130" y="4802"/>
                    <a:pt x="7121" y="4802"/>
                  </a:cubicBezTo>
                  <a:cubicBezTo>
                    <a:pt x="7111" y="4802"/>
                    <a:pt x="7101" y="4797"/>
                    <a:pt x="7092" y="4797"/>
                  </a:cubicBezTo>
                  <a:cubicBezTo>
                    <a:pt x="7087" y="4797"/>
                    <a:pt x="7083" y="4798"/>
                    <a:pt x="7080" y="4804"/>
                  </a:cubicBezTo>
                  <a:cubicBezTo>
                    <a:pt x="7068" y="4842"/>
                    <a:pt x="7093" y="4829"/>
                    <a:pt x="7105" y="4854"/>
                  </a:cubicBezTo>
                  <a:cubicBezTo>
                    <a:pt x="7105" y="4880"/>
                    <a:pt x="7168" y="4880"/>
                    <a:pt x="7143" y="4943"/>
                  </a:cubicBezTo>
                  <a:cubicBezTo>
                    <a:pt x="7125" y="4961"/>
                    <a:pt x="7093" y="4973"/>
                    <a:pt x="7062" y="4973"/>
                  </a:cubicBezTo>
                  <a:cubicBezTo>
                    <a:pt x="7051" y="4973"/>
                    <a:pt x="7040" y="4971"/>
                    <a:pt x="7030" y="4968"/>
                  </a:cubicBezTo>
                  <a:cubicBezTo>
                    <a:pt x="7036" y="4943"/>
                    <a:pt x="7058" y="4943"/>
                    <a:pt x="7079" y="4943"/>
                  </a:cubicBezTo>
                  <a:cubicBezTo>
                    <a:pt x="7099" y="4943"/>
                    <a:pt x="7118" y="4943"/>
                    <a:pt x="7118" y="4917"/>
                  </a:cubicBezTo>
                  <a:cubicBezTo>
                    <a:pt x="7118" y="4867"/>
                    <a:pt x="7042" y="4892"/>
                    <a:pt x="7042" y="4829"/>
                  </a:cubicBezTo>
                  <a:cubicBezTo>
                    <a:pt x="7042" y="4798"/>
                    <a:pt x="7076" y="4776"/>
                    <a:pt x="7117" y="4776"/>
                  </a:cubicBezTo>
                  <a:close/>
                  <a:moveTo>
                    <a:pt x="5634" y="4980"/>
                  </a:moveTo>
                  <a:lnTo>
                    <a:pt x="5601" y="4988"/>
                  </a:lnTo>
                  <a:lnTo>
                    <a:pt x="5601" y="4988"/>
                  </a:lnTo>
                  <a:cubicBezTo>
                    <a:pt x="5611" y="4983"/>
                    <a:pt x="5622" y="4980"/>
                    <a:pt x="5634" y="4980"/>
                  </a:cubicBezTo>
                  <a:close/>
                  <a:moveTo>
                    <a:pt x="7005" y="4792"/>
                  </a:moveTo>
                  <a:lnTo>
                    <a:pt x="6980" y="4804"/>
                  </a:lnTo>
                  <a:lnTo>
                    <a:pt x="6967" y="4993"/>
                  </a:lnTo>
                  <a:lnTo>
                    <a:pt x="6942" y="4993"/>
                  </a:lnTo>
                  <a:cubicBezTo>
                    <a:pt x="6954" y="4930"/>
                    <a:pt x="6929" y="4792"/>
                    <a:pt x="7005" y="4792"/>
                  </a:cubicBezTo>
                  <a:close/>
                  <a:moveTo>
                    <a:pt x="3848" y="4824"/>
                  </a:moveTo>
                  <a:cubicBezTo>
                    <a:pt x="3841" y="4825"/>
                    <a:pt x="3832" y="4827"/>
                    <a:pt x="3823" y="4829"/>
                  </a:cubicBezTo>
                  <a:cubicBezTo>
                    <a:pt x="3823" y="4884"/>
                    <a:pt x="3814" y="4939"/>
                    <a:pt x="3811" y="4993"/>
                  </a:cubicBezTo>
                  <a:lnTo>
                    <a:pt x="3811" y="4993"/>
                  </a:lnTo>
                  <a:cubicBezTo>
                    <a:pt x="3817" y="4988"/>
                    <a:pt x="3826" y="4978"/>
                    <a:pt x="3836" y="4968"/>
                  </a:cubicBezTo>
                  <a:cubicBezTo>
                    <a:pt x="3847" y="4924"/>
                    <a:pt x="3848" y="4870"/>
                    <a:pt x="3848" y="4824"/>
                  </a:cubicBezTo>
                  <a:close/>
                  <a:moveTo>
                    <a:pt x="6862" y="4798"/>
                  </a:moveTo>
                  <a:cubicBezTo>
                    <a:pt x="6867" y="4798"/>
                    <a:pt x="6873" y="4800"/>
                    <a:pt x="6879" y="4804"/>
                  </a:cubicBezTo>
                  <a:cubicBezTo>
                    <a:pt x="6929" y="4817"/>
                    <a:pt x="6904" y="4955"/>
                    <a:pt x="6904" y="4993"/>
                  </a:cubicBezTo>
                  <a:lnTo>
                    <a:pt x="6879" y="4993"/>
                  </a:lnTo>
                  <a:cubicBezTo>
                    <a:pt x="6879" y="4961"/>
                    <a:pt x="6897" y="4828"/>
                    <a:pt x="6856" y="4828"/>
                  </a:cubicBezTo>
                  <a:cubicBezTo>
                    <a:pt x="6849" y="4828"/>
                    <a:pt x="6840" y="4833"/>
                    <a:pt x="6829" y="4842"/>
                  </a:cubicBezTo>
                  <a:cubicBezTo>
                    <a:pt x="6766" y="4880"/>
                    <a:pt x="6854" y="5005"/>
                    <a:pt x="6766" y="5005"/>
                  </a:cubicBezTo>
                  <a:cubicBezTo>
                    <a:pt x="6766" y="4955"/>
                    <a:pt x="6766" y="4905"/>
                    <a:pt x="6766" y="4854"/>
                  </a:cubicBezTo>
                  <a:cubicBezTo>
                    <a:pt x="6766" y="4846"/>
                    <a:pt x="6783" y="4803"/>
                    <a:pt x="6794" y="4803"/>
                  </a:cubicBezTo>
                  <a:cubicBezTo>
                    <a:pt x="6799" y="4803"/>
                    <a:pt x="6803" y="4813"/>
                    <a:pt x="6803" y="4842"/>
                  </a:cubicBezTo>
                  <a:cubicBezTo>
                    <a:pt x="6824" y="4842"/>
                    <a:pt x="6837" y="4798"/>
                    <a:pt x="6862" y="4798"/>
                  </a:cubicBezTo>
                  <a:close/>
                  <a:moveTo>
                    <a:pt x="3735" y="4817"/>
                  </a:moveTo>
                  <a:lnTo>
                    <a:pt x="3723" y="4930"/>
                  </a:lnTo>
                  <a:cubicBezTo>
                    <a:pt x="3708" y="4974"/>
                    <a:pt x="3707" y="4997"/>
                    <a:pt x="3712" y="5007"/>
                  </a:cubicBezTo>
                  <a:lnTo>
                    <a:pt x="3712" y="5007"/>
                  </a:lnTo>
                  <a:cubicBezTo>
                    <a:pt x="3711" y="5006"/>
                    <a:pt x="3711" y="5006"/>
                    <a:pt x="3710" y="5005"/>
                  </a:cubicBezTo>
                  <a:cubicBezTo>
                    <a:pt x="3660" y="4968"/>
                    <a:pt x="3710" y="4829"/>
                    <a:pt x="3735" y="4817"/>
                  </a:cubicBezTo>
                  <a:close/>
                  <a:moveTo>
                    <a:pt x="4023" y="4798"/>
                  </a:moveTo>
                  <a:cubicBezTo>
                    <a:pt x="4031" y="4798"/>
                    <a:pt x="4037" y="4804"/>
                    <a:pt x="4050" y="4829"/>
                  </a:cubicBezTo>
                  <a:cubicBezTo>
                    <a:pt x="4087" y="4880"/>
                    <a:pt x="4050" y="4980"/>
                    <a:pt x="4012" y="4980"/>
                  </a:cubicBezTo>
                  <a:cubicBezTo>
                    <a:pt x="4012" y="4948"/>
                    <a:pt x="4040" y="4832"/>
                    <a:pt x="4000" y="4832"/>
                  </a:cubicBezTo>
                  <a:cubicBezTo>
                    <a:pt x="3993" y="4832"/>
                    <a:pt x="3985" y="4835"/>
                    <a:pt x="3974" y="4842"/>
                  </a:cubicBezTo>
                  <a:cubicBezTo>
                    <a:pt x="3886" y="4892"/>
                    <a:pt x="3987" y="4993"/>
                    <a:pt x="3911" y="5005"/>
                  </a:cubicBezTo>
                  <a:cubicBezTo>
                    <a:pt x="3911" y="4973"/>
                    <a:pt x="3940" y="4845"/>
                    <a:pt x="3898" y="4845"/>
                  </a:cubicBezTo>
                  <a:cubicBezTo>
                    <a:pt x="3895" y="4845"/>
                    <a:pt x="3892" y="4846"/>
                    <a:pt x="3888" y="4847"/>
                  </a:cubicBezTo>
                  <a:lnTo>
                    <a:pt x="3888" y="4847"/>
                  </a:lnTo>
                  <a:cubicBezTo>
                    <a:pt x="3889" y="4843"/>
                    <a:pt x="3889" y="4840"/>
                    <a:pt x="3889" y="4837"/>
                  </a:cubicBezTo>
                  <a:lnTo>
                    <a:pt x="3889" y="4837"/>
                  </a:lnTo>
                  <a:lnTo>
                    <a:pt x="3848" y="4854"/>
                  </a:lnTo>
                  <a:lnTo>
                    <a:pt x="3874" y="4854"/>
                  </a:lnTo>
                  <a:cubicBezTo>
                    <a:pt x="3879" y="4851"/>
                    <a:pt x="3884" y="4848"/>
                    <a:pt x="3888" y="4847"/>
                  </a:cubicBezTo>
                  <a:lnTo>
                    <a:pt x="3888" y="4847"/>
                  </a:lnTo>
                  <a:cubicBezTo>
                    <a:pt x="3888" y="4849"/>
                    <a:pt x="3887" y="4852"/>
                    <a:pt x="3886" y="4854"/>
                  </a:cubicBezTo>
                  <a:lnTo>
                    <a:pt x="3874" y="4854"/>
                  </a:lnTo>
                  <a:cubicBezTo>
                    <a:pt x="3811" y="4892"/>
                    <a:pt x="3886" y="5005"/>
                    <a:pt x="3811" y="5018"/>
                  </a:cubicBezTo>
                  <a:cubicBezTo>
                    <a:pt x="3811" y="5010"/>
                    <a:pt x="3811" y="5002"/>
                    <a:pt x="3811" y="4993"/>
                  </a:cubicBezTo>
                  <a:lnTo>
                    <a:pt x="3811" y="4993"/>
                  </a:lnTo>
                  <a:cubicBezTo>
                    <a:pt x="3809" y="4995"/>
                    <a:pt x="3807" y="4997"/>
                    <a:pt x="3805" y="4997"/>
                  </a:cubicBezTo>
                  <a:cubicBezTo>
                    <a:pt x="3800" y="4997"/>
                    <a:pt x="3798" y="4989"/>
                    <a:pt x="3798" y="4968"/>
                  </a:cubicBezTo>
                  <a:cubicBezTo>
                    <a:pt x="3777" y="4968"/>
                    <a:pt x="3756" y="5011"/>
                    <a:pt x="3728" y="5011"/>
                  </a:cubicBezTo>
                  <a:cubicBezTo>
                    <a:pt x="3727" y="5011"/>
                    <a:pt x="3727" y="5011"/>
                    <a:pt x="3726" y="5011"/>
                  </a:cubicBezTo>
                  <a:lnTo>
                    <a:pt x="3726" y="5011"/>
                  </a:lnTo>
                  <a:cubicBezTo>
                    <a:pt x="3737" y="5008"/>
                    <a:pt x="3750" y="4995"/>
                    <a:pt x="3760" y="4980"/>
                  </a:cubicBezTo>
                  <a:lnTo>
                    <a:pt x="3798" y="4943"/>
                  </a:lnTo>
                  <a:cubicBezTo>
                    <a:pt x="3836" y="4905"/>
                    <a:pt x="3773" y="4817"/>
                    <a:pt x="3848" y="4804"/>
                  </a:cubicBezTo>
                  <a:lnTo>
                    <a:pt x="3848" y="4804"/>
                  </a:lnTo>
                  <a:cubicBezTo>
                    <a:pt x="3848" y="4811"/>
                    <a:pt x="3848" y="4817"/>
                    <a:pt x="3848" y="4824"/>
                  </a:cubicBezTo>
                  <a:lnTo>
                    <a:pt x="3848" y="4824"/>
                  </a:lnTo>
                  <a:cubicBezTo>
                    <a:pt x="3856" y="4823"/>
                    <a:pt x="3862" y="4822"/>
                    <a:pt x="3868" y="4822"/>
                  </a:cubicBezTo>
                  <a:cubicBezTo>
                    <a:pt x="3881" y="4822"/>
                    <a:pt x="3889" y="4826"/>
                    <a:pt x="3889" y="4837"/>
                  </a:cubicBezTo>
                  <a:lnTo>
                    <a:pt x="3889" y="4837"/>
                  </a:lnTo>
                  <a:lnTo>
                    <a:pt x="3936" y="4817"/>
                  </a:lnTo>
                  <a:cubicBezTo>
                    <a:pt x="3936" y="4842"/>
                    <a:pt x="3936" y="4842"/>
                    <a:pt x="3949" y="4842"/>
                  </a:cubicBezTo>
                  <a:cubicBezTo>
                    <a:pt x="3962" y="4829"/>
                    <a:pt x="3974" y="4817"/>
                    <a:pt x="3987" y="4804"/>
                  </a:cubicBezTo>
                  <a:cubicBezTo>
                    <a:pt x="4006" y="4804"/>
                    <a:pt x="4015" y="4798"/>
                    <a:pt x="4023" y="4798"/>
                  </a:cubicBezTo>
                  <a:close/>
                  <a:moveTo>
                    <a:pt x="3270" y="4993"/>
                  </a:moveTo>
                  <a:lnTo>
                    <a:pt x="3235" y="5016"/>
                  </a:lnTo>
                  <a:lnTo>
                    <a:pt x="3234" y="5026"/>
                  </a:lnTo>
                  <a:lnTo>
                    <a:pt x="3234" y="5026"/>
                  </a:lnTo>
                  <a:cubicBezTo>
                    <a:pt x="3252" y="5022"/>
                    <a:pt x="3266" y="5014"/>
                    <a:pt x="3270" y="4993"/>
                  </a:cubicBezTo>
                  <a:close/>
                  <a:moveTo>
                    <a:pt x="6527" y="4842"/>
                  </a:moveTo>
                  <a:cubicBezTo>
                    <a:pt x="6527" y="4905"/>
                    <a:pt x="6539" y="5031"/>
                    <a:pt x="6477" y="5056"/>
                  </a:cubicBezTo>
                  <a:lnTo>
                    <a:pt x="6477" y="5043"/>
                  </a:lnTo>
                  <a:cubicBezTo>
                    <a:pt x="6477" y="4993"/>
                    <a:pt x="6464" y="4854"/>
                    <a:pt x="6527" y="4842"/>
                  </a:cubicBezTo>
                  <a:close/>
                  <a:moveTo>
                    <a:pt x="6451" y="4779"/>
                  </a:moveTo>
                  <a:cubicBezTo>
                    <a:pt x="6451" y="4842"/>
                    <a:pt x="6451" y="4905"/>
                    <a:pt x="6451" y="4980"/>
                  </a:cubicBezTo>
                  <a:cubicBezTo>
                    <a:pt x="6451" y="4999"/>
                    <a:pt x="6431" y="5064"/>
                    <a:pt x="6420" y="5064"/>
                  </a:cubicBezTo>
                  <a:cubicBezTo>
                    <a:pt x="6416" y="5064"/>
                    <a:pt x="6414" y="5054"/>
                    <a:pt x="6414" y="5031"/>
                  </a:cubicBezTo>
                  <a:cubicBezTo>
                    <a:pt x="6392" y="5031"/>
                    <a:pt x="6350" y="5063"/>
                    <a:pt x="6320" y="5063"/>
                  </a:cubicBezTo>
                  <a:cubicBezTo>
                    <a:pt x="6298" y="5063"/>
                    <a:pt x="6283" y="5045"/>
                    <a:pt x="6288" y="4980"/>
                  </a:cubicBezTo>
                  <a:cubicBezTo>
                    <a:pt x="6295" y="4903"/>
                    <a:pt x="6314" y="4889"/>
                    <a:pt x="6340" y="4889"/>
                  </a:cubicBezTo>
                  <a:cubicBezTo>
                    <a:pt x="6356" y="4889"/>
                    <a:pt x="6374" y="4894"/>
                    <a:pt x="6395" y="4894"/>
                  </a:cubicBezTo>
                  <a:cubicBezTo>
                    <a:pt x="6401" y="4894"/>
                    <a:pt x="6407" y="4894"/>
                    <a:pt x="6414" y="4892"/>
                  </a:cubicBezTo>
                  <a:lnTo>
                    <a:pt x="6426" y="4892"/>
                  </a:lnTo>
                  <a:cubicBezTo>
                    <a:pt x="6426" y="4842"/>
                    <a:pt x="6401" y="4779"/>
                    <a:pt x="6451" y="4779"/>
                  </a:cubicBezTo>
                  <a:close/>
                  <a:moveTo>
                    <a:pt x="3609" y="4792"/>
                  </a:moveTo>
                  <a:lnTo>
                    <a:pt x="3609" y="4792"/>
                  </a:lnTo>
                  <a:cubicBezTo>
                    <a:pt x="3622" y="4842"/>
                    <a:pt x="3622" y="5056"/>
                    <a:pt x="3572" y="5068"/>
                  </a:cubicBezTo>
                  <a:lnTo>
                    <a:pt x="3559" y="5068"/>
                  </a:lnTo>
                  <a:cubicBezTo>
                    <a:pt x="3559" y="5018"/>
                    <a:pt x="3559" y="4804"/>
                    <a:pt x="3609" y="4792"/>
                  </a:cubicBezTo>
                  <a:close/>
                  <a:moveTo>
                    <a:pt x="3534" y="4817"/>
                  </a:moveTo>
                  <a:cubicBezTo>
                    <a:pt x="3547" y="4867"/>
                    <a:pt x="3547" y="5081"/>
                    <a:pt x="3484" y="5093"/>
                  </a:cubicBezTo>
                  <a:lnTo>
                    <a:pt x="3471" y="5093"/>
                  </a:lnTo>
                  <a:cubicBezTo>
                    <a:pt x="3471" y="5043"/>
                    <a:pt x="3471" y="4829"/>
                    <a:pt x="3534" y="4817"/>
                  </a:cubicBezTo>
                  <a:close/>
                  <a:moveTo>
                    <a:pt x="5150" y="5066"/>
                  </a:moveTo>
                  <a:cubicBezTo>
                    <a:pt x="5140" y="5083"/>
                    <a:pt x="5135" y="5095"/>
                    <a:pt x="5151" y="5095"/>
                  </a:cubicBezTo>
                  <a:lnTo>
                    <a:pt x="5151" y="5095"/>
                  </a:lnTo>
                  <a:cubicBezTo>
                    <a:pt x="5155" y="5090"/>
                    <a:pt x="5156" y="5082"/>
                    <a:pt x="5156" y="5068"/>
                  </a:cubicBezTo>
                  <a:cubicBezTo>
                    <a:pt x="5154" y="5068"/>
                    <a:pt x="5152" y="5067"/>
                    <a:pt x="5150" y="5066"/>
                  </a:cubicBezTo>
                  <a:close/>
                  <a:moveTo>
                    <a:pt x="4799" y="5052"/>
                  </a:moveTo>
                  <a:cubicBezTo>
                    <a:pt x="4805" y="5052"/>
                    <a:pt x="4808" y="5057"/>
                    <a:pt x="4804" y="5068"/>
                  </a:cubicBezTo>
                  <a:cubicBezTo>
                    <a:pt x="4795" y="5087"/>
                    <a:pt x="4786" y="5098"/>
                    <a:pt x="4776" y="5098"/>
                  </a:cubicBezTo>
                  <a:cubicBezTo>
                    <a:pt x="4773" y="5098"/>
                    <a:pt x="4770" y="5097"/>
                    <a:pt x="4766" y="5093"/>
                  </a:cubicBezTo>
                  <a:cubicBezTo>
                    <a:pt x="4758" y="5076"/>
                    <a:pt x="4785" y="5052"/>
                    <a:pt x="4799" y="5052"/>
                  </a:cubicBezTo>
                  <a:close/>
                  <a:moveTo>
                    <a:pt x="6119" y="4913"/>
                  </a:moveTo>
                  <a:cubicBezTo>
                    <a:pt x="6149" y="4913"/>
                    <a:pt x="6175" y="4936"/>
                    <a:pt x="6175" y="4993"/>
                  </a:cubicBezTo>
                  <a:lnTo>
                    <a:pt x="6187" y="4993"/>
                  </a:lnTo>
                  <a:cubicBezTo>
                    <a:pt x="6187" y="5058"/>
                    <a:pt x="6130" y="5102"/>
                    <a:pt x="6083" y="5102"/>
                  </a:cubicBezTo>
                  <a:cubicBezTo>
                    <a:pt x="6048" y="5102"/>
                    <a:pt x="6018" y="5077"/>
                    <a:pt x="6024" y="5018"/>
                  </a:cubicBezTo>
                  <a:cubicBezTo>
                    <a:pt x="6024" y="4959"/>
                    <a:pt x="6076" y="4913"/>
                    <a:pt x="6119" y="4913"/>
                  </a:cubicBezTo>
                  <a:close/>
                  <a:moveTo>
                    <a:pt x="10877" y="4911"/>
                  </a:moveTo>
                  <a:cubicBezTo>
                    <a:pt x="10913" y="4911"/>
                    <a:pt x="10953" y="4933"/>
                    <a:pt x="10953" y="4980"/>
                  </a:cubicBezTo>
                  <a:cubicBezTo>
                    <a:pt x="10941" y="5018"/>
                    <a:pt x="10941" y="5068"/>
                    <a:pt x="10953" y="5106"/>
                  </a:cubicBezTo>
                  <a:cubicBezTo>
                    <a:pt x="10946" y="5109"/>
                    <a:pt x="10941" y="5111"/>
                    <a:pt x="10936" y="5111"/>
                  </a:cubicBezTo>
                  <a:cubicBezTo>
                    <a:pt x="10922" y="5111"/>
                    <a:pt x="10915" y="5099"/>
                    <a:pt x="10915" y="5081"/>
                  </a:cubicBezTo>
                  <a:cubicBezTo>
                    <a:pt x="10894" y="5081"/>
                    <a:pt x="10891" y="5109"/>
                    <a:pt x="10859" y="5109"/>
                  </a:cubicBezTo>
                  <a:cubicBezTo>
                    <a:pt x="10853" y="5109"/>
                    <a:pt x="10847" y="5108"/>
                    <a:pt x="10840" y="5106"/>
                  </a:cubicBezTo>
                  <a:cubicBezTo>
                    <a:pt x="10802" y="5093"/>
                    <a:pt x="10802" y="5043"/>
                    <a:pt x="10827" y="5018"/>
                  </a:cubicBezTo>
                  <a:cubicBezTo>
                    <a:pt x="10853" y="4980"/>
                    <a:pt x="10903" y="4993"/>
                    <a:pt x="10915" y="4980"/>
                  </a:cubicBezTo>
                  <a:cubicBezTo>
                    <a:pt x="10930" y="4951"/>
                    <a:pt x="10902" y="4939"/>
                    <a:pt x="10873" y="4939"/>
                  </a:cubicBezTo>
                  <a:cubicBezTo>
                    <a:pt x="10853" y="4939"/>
                    <a:pt x="10833" y="4945"/>
                    <a:pt x="10827" y="4955"/>
                  </a:cubicBezTo>
                  <a:cubicBezTo>
                    <a:pt x="10822" y="4926"/>
                    <a:pt x="10848" y="4911"/>
                    <a:pt x="10877" y="4911"/>
                  </a:cubicBezTo>
                  <a:close/>
                  <a:moveTo>
                    <a:pt x="6701" y="4825"/>
                  </a:moveTo>
                  <a:cubicBezTo>
                    <a:pt x="6704" y="4825"/>
                    <a:pt x="6709" y="4826"/>
                    <a:pt x="6715" y="4829"/>
                  </a:cubicBezTo>
                  <a:lnTo>
                    <a:pt x="6728" y="4829"/>
                  </a:lnTo>
                  <a:cubicBezTo>
                    <a:pt x="6715" y="4905"/>
                    <a:pt x="6753" y="5068"/>
                    <a:pt x="6640" y="5106"/>
                  </a:cubicBezTo>
                  <a:cubicBezTo>
                    <a:pt x="6632" y="5106"/>
                    <a:pt x="6612" y="5112"/>
                    <a:pt x="6596" y="5112"/>
                  </a:cubicBezTo>
                  <a:cubicBezTo>
                    <a:pt x="6588" y="5112"/>
                    <a:pt x="6581" y="5110"/>
                    <a:pt x="6577" y="5106"/>
                  </a:cubicBezTo>
                  <a:cubicBezTo>
                    <a:pt x="6559" y="5097"/>
                    <a:pt x="6598" y="5088"/>
                    <a:pt x="6618" y="5088"/>
                  </a:cubicBezTo>
                  <a:cubicBezTo>
                    <a:pt x="6626" y="5088"/>
                    <a:pt x="6631" y="5090"/>
                    <a:pt x="6627" y="5093"/>
                  </a:cubicBezTo>
                  <a:cubicBezTo>
                    <a:pt x="6665" y="5056"/>
                    <a:pt x="6690" y="5056"/>
                    <a:pt x="6690" y="4993"/>
                  </a:cubicBezTo>
                  <a:cubicBezTo>
                    <a:pt x="6668" y="4993"/>
                    <a:pt x="6656" y="5033"/>
                    <a:pt x="6627" y="5033"/>
                  </a:cubicBezTo>
                  <a:cubicBezTo>
                    <a:pt x="6623" y="5033"/>
                    <a:pt x="6619" y="5032"/>
                    <a:pt x="6615" y="5031"/>
                  </a:cubicBezTo>
                  <a:cubicBezTo>
                    <a:pt x="6565" y="5018"/>
                    <a:pt x="6565" y="4968"/>
                    <a:pt x="6565" y="4930"/>
                  </a:cubicBezTo>
                  <a:cubicBezTo>
                    <a:pt x="6578" y="4870"/>
                    <a:pt x="6598" y="4856"/>
                    <a:pt x="6624" y="4856"/>
                  </a:cubicBezTo>
                  <a:cubicBezTo>
                    <a:pt x="6646" y="4856"/>
                    <a:pt x="6673" y="4867"/>
                    <a:pt x="6703" y="4867"/>
                  </a:cubicBezTo>
                  <a:cubicBezTo>
                    <a:pt x="6693" y="4839"/>
                    <a:pt x="6691" y="4825"/>
                    <a:pt x="6701" y="4825"/>
                  </a:cubicBezTo>
                  <a:close/>
                  <a:moveTo>
                    <a:pt x="3459" y="4905"/>
                  </a:moveTo>
                  <a:lnTo>
                    <a:pt x="3446" y="4917"/>
                  </a:lnTo>
                  <a:cubicBezTo>
                    <a:pt x="3446" y="4968"/>
                    <a:pt x="3459" y="5106"/>
                    <a:pt x="3396" y="5119"/>
                  </a:cubicBezTo>
                  <a:cubicBezTo>
                    <a:pt x="3421" y="5056"/>
                    <a:pt x="3396" y="4917"/>
                    <a:pt x="3459" y="4905"/>
                  </a:cubicBezTo>
                  <a:close/>
                  <a:moveTo>
                    <a:pt x="10689" y="4829"/>
                  </a:moveTo>
                  <a:cubicBezTo>
                    <a:pt x="10689" y="4892"/>
                    <a:pt x="10727" y="5119"/>
                    <a:pt x="10664" y="5119"/>
                  </a:cubicBezTo>
                  <a:cubicBezTo>
                    <a:pt x="10664" y="5056"/>
                    <a:pt x="10626" y="4842"/>
                    <a:pt x="10689" y="4829"/>
                  </a:cubicBezTo>
                  <a:close/>
                  <a:moveTo>
                    <a:pt x="10777" y="4829"/>
                  </a:moveTo>
                  <a:cubicBezTo>
                    <a:pt x="10777" y="4880"/>
                    <a:pt x="10815" y="5106"/>
                    <a:pt x="10752" y="5119"/>
                  </a:cubicBezTo>
                  <a:cubicBezTo>
                    <a:pt x="10752" y="5056"/>
                    <a:pt x="10714" y="4829"/>
                    <a:pt x="10777" y="4829"/>
                  </a:cubicBezTo>
                  <a:close/>
                  <a:moveTo>
                    <a:pt x="3234" y="5026"/>
                  </a:moveTo>
                  <a:lnTo>
                    <a:pt x="3234" y="5026"/>
                  </a:lnTo>
                  <a:cubicBezTo>
                    <a:pt x="3226" y="5027"/>
                    <a:pt x="3216" y="5027"/>
                    <a:pt x="3207" y="5027"/>
                  </a:cubicBezTo>
                  <a:cubicBezTo>
                    <a:pt x="3200" y="5027"/>
                    <a:pt x="3193" y="5027"/>
                    <a:pt x="3186" y="5027"/>
                  </a:cubicBezTo>
                  <a:cubicBezTo>
                    <a:pt x="3166" y="5027"/>
                    <a:pt x="3149" y="5029"/>
                    <a:pt x="3144" y="5043"/>
                  </a:cubicBezTo>
                  <a:cubicBezTo>
                    <a:pt x="3137" y="5086"/>
                    <a:pt x="3162" y="5100"/>
                    <a:pt x="3190" y="5100"/>
                  </a:cubicBezTo>
                  <a:cubicBezTo>
                    <a:pt x="3202" y="5100"/>
                    <a:pt x="3214" y="5098"/>
                    <a:pt x="3225" y="5093"/>
                  </a:cubicBezTo>
                  <a:lnTo>
                    <a:pt x="3225" y="5093"/>
                  </a:lnTo>
                  <a:lnTo>
                    <a:pt x="3221" y="5119"/>
                  </a:lnTo>
                  <a:lnTo>
                    <a:pt x="3221" y="5119"/>
                  </a:lnTo>
                  <a:cubicBezTo>
                    <a:pt x="3235" y="5110"/>
                    <a:pt x="3245" y="5097"/>
                    <a:pt x="3245" y="5081"/>
                  </a:cubicBezTo>
                  <a:lnTo>
                    <a:pt x="3245" y="5081"/>
                  </a:lnTo>
                  <a:cubicBezTo>
                    <a:pt x="3240" y="5086"/>
                    <a:pt x="3233" y="5090"/>
                    <a:pt x="3225" y="5093"/>
                  </a:cubicBezTo>
                  <a:lnTo>
                    <a:pt x="3225" y="5093"/>
                  </a:lnTo>
                  <a:lnTo>
                    <a:pt x="3234" y="5026"/>
                  </a:lnTo>
                  <a:close/>
                  <a:moveTo>
                    <a:pt x="10601" y="4930"/>
                  </a:moveTo>
                  <a:cubicBezTo>
                    <a:pt x="10614" y="4968"/>
                    <a:pt x="10614" y="5018"/>
                    <a:pt x="10614" y="5068"/>
                  </a:cubicBezTo>
                  <a:cubicBezTo>
                    <a:pt x="10614" y="5085"/>
                    <a:pt x="10602" y="5126"/>
                    <a:pt x="10590" y="5126"/>
                  </a:cubicBezTo>
                  <a:cubicBezTo>
                    <a:pt x="10585" y="5126"/>
                    <a:pt x="10580" y="5117"/>
                    <a:pt x="10576" y="5093"/>
                  </a:cubicBezTo>
                  <a:cubicBezTo>
                    <a:pt x="10572" y="5093"/>
                    <a:pt x="10568" y="5095"/>
                    <a:pt x="10565" y="5097"/>
                  </a:cubicBezTo>
                  <a:lnTo>
                    <a:pt x="10565" y="5097"/>
                  </a:lnTo>
                  <a:cubicBezTo>
                    <a:pt x="10602" y="5061"/>
                    <a:pt x="10536" y="4930"/>
                    <a:pt x="10601" y="4930"/>
                  </a:cubicBezTo>
                  <a:close/>
                  <a:moveTo>
                    <a:pt x="10488" y="4930"/>
                  </a:moveTo>
                  <a:cubicBezTo>
                    <a:pt x="10488" y="4968"/>
                    <a:pt x="10475" y="5106"/>
                    <a:pt x="10538" y="5106"/>
                  </a:cubicBezTo>
                  <a:cubicBezTo>
                    <a:pt x="10546" y="5106"/>
                    <a:pt x="10553" y="5105"/>
                    <a:pt x="10558" y="5102"/>
                  </a:cubicBezTo>
                  <a:lnTo>
                    <a:pt x="10558" y="5102"/>
                  </a:lnTo>
                  <a:cubicBezTo>
                    <a:pt x="10544" y="5113"/>
                    <a:pt x="10529" y="5131"/>
                    <a:pt x="10512" y="5131"/>
                  </a:cubicBezTo>
                  <a:cubicBezTo>
                    <a:pt x="10505" y="5131"/>
                    <a:pt x="10497" y="5127"/>
                    <a:pt x="10488" y="5119"/>
                  </a:cubicBezTo>
                  <a:cubicBezTo>
                    <a:pt x="10438" y="5081"/>
                    <a:pt x="10450" y="4930"/>
                    <a:pt x="10488" y="4930"/>
                  </a:cubicBezTo>
                  <a:close/>
                  <a:moveTo>
                    <a:pt x="3283" y="4854"/>
                  </a:moveTo>
                  <a:cubicBezTo>
                    <a:pt x="3308" y="4905"/>
                    <a:pt x="3320" y="5119"/>
                    <a:pt x="3257" y="5131"/>
                  </a:cubicBezTo>
                  <a:lnTo>
                    <a:pt x="3220" y="5131"/>
                  </a:lnTo>
                  <a:lnTo>
                    <a:pt x="3221" y="5119"/>
                  </a:lnTo>
                  <a:lnTo>
                    <a:pt x="3221" y="5119"/>
                  </a:lnTo>
                  <a:cubicBezTo>
                    <a:pt x="3211" y="5125"/>
                    <a:pt x="3198" y="5128"/>
                    <a:pt x="3184" y="5128"/>
                  </a:cubicBezTo>
                  <a:cubicBezTo>
                    <a:pt x="3149" y="5128"/>
                    <a:pt x="3112" y="5104"/>
                    <a:pt x="3119" y="5043"/>
                  </a:cubicBezTo>
                  <a:cubicBezTo>
                    <a:pt x="3126" y="4986"/>
                    <a:pt x="3166" y="4949"/>
                    <a:pt x="3197" y="4949"/>
                  </a:cubicBezTo>
                  <a:cubicBezTo>
                    <a:pt x="3220" y="4949"/>
                    <a:pt x="3238" y="4969"/>
                    <a:pt x="3232" y="5018"/>
                  </a:cubicBezTo>
                  <a:lnTo>
                    <a:pt x="3235" y="5016"/>
                  </a:lnTo>
                  <a:lnTo>
                    <a:pt x="3257" y="4854"/>
                  </a:lnTo>
                  <a:close/>
                  <a:moveTo>
                    <a:pt x="5986" y="4930"/>
                  </a:moveTo>
                  <a:cubicBezTo>
                    <a:pt x="5986" y="4980"/>
                    <a:pt x="6011" y="5119"/>
                    <a:pt x="5948" y="5131"/>
                  </a:cubicBezTo>
                  <a:cubicBezTo>
                    <a:pt x="5936" y="5068"/>
                    <a:pt x="5923" y="4943"/>
                    <a:pt x="5974" y="4930"/>
                  </a:cubicBezTo>
                  <a:close/>
                  <a:moveTo>
                    <a:pt x="10419" y="4907"/>
                  </a:moveTo>
                  <a:cubicBezTo>
                    <a:pt x="10438" y="4907"/>
                    <a:pt x="10450" y="4924"/>
                    <a:pt x="10450" y="4980"/>
                  </a:cubicBezTo>
                  <a:cubicBezTo>
                    <a:pt x="10412" y="5068"/>
                    <a:pt x="10438" y="5131"/>
                    <a:pt x="10375" y="5131"/>
                  </a:cubicBezTo>
                  <a:lnTo>
                    <a:pt x="10412" y="5106"/>
                  </a:lnTo>
                  <a:cubicBezTo>
                    <a:pt x="10412" y="5074"/>
                    <a:pt x="10431" y="4942"/>
                    <a:pt x="10382" y="4942"/>
                  </a:cubicBezTo>
                  <a:cubicBezTo>
                    <a:pt x="10373" y="4942"/>
                    <a:pt x="10363" y="4946"/>
                    <a:pt x="10350" y="4955"/>
                  </a:cubicBezTo>
                  <a:cubicBezTo>
                    <a:pt x="10287" y="4993"/>
                    <a:pt x="10387" y="5106"/>
                    <a:pt x="10299" y="5106"/>
                  </a:cubicBezTo>
                  <a:cubicBezTo>
                    <a:pt x="10299" y="5068"/>
                    <a:pt x="10299" y="5018"/>
                    <a:pt x="10299" y="4968"/>
                  </a:cubicBezTo>
                  <a:cubicBezTo>
                    <a:pt x="10299" y="4950"/>
                    <a:pt x="10311" y="4910"/>
                    <a:pt x="10318" y="4910"/>
                  </a:cubicBezTo>
                  <a:cubicBezTo>
                    <a:pt x="10322" y="4910"/>
                    <a:pt x="10324" y="4919"/>
                    <a:pt x="10324" y="4943"/>
                  </a:cubicBezTo>
                  <a:cubicBezTo>
                    <a:pt x="10354" y="4943"/>
                    <a:pt x="10393" y="4907"/>
                    <a:pt x="10419" y="4907"/>
                  </a:cubicBezTo>
                  <a:close/>
                  <a:moveTo>
                    <a:pt x="10136" y="4880"/>
                  </a:moveTo>
                  <a:lnTo>
                    <a:pt x="10136" y="4880"/>
                  </a:lnTo>
                  <a:cubicBezTo>
                    <a:pt x="10104" y="4932"/>
                    <a:pt x="10099" y="4958"/>
                    <a:pt x="10127" y="4958"/>
                  </a:cubicBezTo>
                  <a:cubicBezTo>
                    <a:pt x="10133" y="4958"/>
                    <a:pt x="10140" y="4957"/>
                    <a:pt x="10148" y="4955"/>
                  </a:cubicBezTo>
                  <a:lnTo>
                    <a:pt x="10186" y="4930"/>
                  </a:lnTo>
                  <a:lnTo>
                    <a:pt x="10186" y="4930"/>
                  </a:lnTo>
                  <a:cubicBezTo>
                    <a:pt x="10186" y="4958"/>
                    <a:pt x="10179" y="4972"/>
                    <a:pt x="10160" y="4972"/>
                  </a:cubicBezTo>
                  <a:cubicBezTo>
                    <a:pt x="10153" y="4972"/>
                    <a:pt x="10145" y="4971"/>
                    <a:pt x="10136" y="4968"/>
                  </a:cubicBezTo>
                  <a:lnTo>
                    <a:pt x="10136" y="5068"/>
                  </a:lnTo>
                  <a:cubicBezTo>
                    <a:pt x="10136" y="5068"/>
                    <a:pt x="10152" y="5117"/>
                    <a:pt x="10165" y="5117"/>
                  </a:cubicBezTo>
                  <a:cubicBezTo>
                    <a:pt x="10167" y="5117"/>
                    <a:pt x="10169" y="5115"/>
                    <a:pt x="10171" y="5111"/>
                  </a:cubicBezTo>
                  <a:lnTo>
                    <a:pt x="10171" y="5111"/>
                  </a:lnTo>
                  <a:cubicBezTo>
                    <a:pt x="10162" y="5134"/>
                    <a:pt x="10153" y="5144"/>
                    <a:pt x="10145" y="5144"/>
                  </a:cubicBezTo>
                  <a:cubicBezTo>
                    <a:pt x="10114" y="5144"/>
                    <a:pt x="10098" y="4997"/>
                    <a:pt x="10098" y="4968"/>
                  </a:cubicBezTo>
                  <a:cubicBezTo>
                    <a:pt x="10048" y="4968"/>
                    <a:pt x="10098" y="4892"/>
                    <a:pt x="10136" y="4880"/>
                  </a:cubicBezTo>
                  <a:close/>
                  <a:moveTo>
                    <a:pt x="9871" y="4956"/>
                  </a:moveTo>
                  <a:cubicBezTo>
                    <a:pt x="9901" y="4956"/>
                    <a:pt x="9945" y="4976"/>
                    <a:pt x="9960" y="5005"/>
                  </a:cubicBezTo>
                  <a:cubicBezTo>
                    <a:pt x="9979" y="5045"/>
                    <a:pt x="9961" y="5146"/>
                    <a:pt x="9945" y="5146"/>
                  </a:cubicBezTo>
                  <a:cubicBezTo>
                    <a:pt x="9941" y="5146"/>
                    <a:pt x="9937" y="5138"/>
                    <a:pt x="9935" y="5119"/>
                  </a:cubicBezTo>
                  <a:cubicBezTo>
                    <a:pt x="9919" y="5119"/>
                    <a:pt x="9878" y="5149"/>
                    <a:pt x="9850" y="5149"/>
                  </a:cubicBezTo>
                  <a:cubicBezTo>
                    <a:pt x="9833" y="5149"/>
                    <a:pt x="9821" y="5138"/>
                    <a:pt x="9821" y="5106"/>
                  </a:cubicBezTo>
                  <a:cubicBezTo>
                    <a:pt x="9821" y="5005"/>
                    <a:pt x="9922" y="5043"/>
                    <a:pt x="9935" y="5018"/>
                  </a:cubicBezTo>
                  <a:cubicBezTo>
                    <a:pt x="9922" y="5005"/>
                    <a:pt x="9900" y="4999"/>
                    <a:pt x="9876" y="4999"/>
                  </a:cubicBezTo>
                  <a:cubicBezTo>
                    <a:pt x="9853" y="4999"/>
                    <a:pt x="9828" y="5005"/>
                    <a:pt x="9809" y="5018"/>
                  </a:cubicBezTo>
                  <a:lnTo>
                    <a:pt x="9847" y="4993"/>
                  </a:lnTo>
                  <a:cubicBezTo>
                    <a:pt x="9836" y="4966"/>
                    <a:pt x="9850" y="4956"/>
                    <a:pt x="9871" y="4956"/>
                  </a:cubicBezTo>
                  <a:close/>
                  <a:moveTo>
                    <a:pt x="5898" y="4854"/>
                  </a:moveTo>
                  <a:lnTo>
                    <a:pt x="5886" y="4867"/>
                  </a:lnTo>
                  <a:cubicBezTo>
                    <a:pt x="5886" y="4930"/>
                    <a:pt x="5873" y="5005"/>
                    <a:pt x="5873" y="5068"/>
                  </a:cubicBezTo>
                  <a:cubicBezTo>
                    <a:pt x="5873" y="5087"/>
                    <a:pt x="5853" y="5152"/>
                    <a:pt x="5847" y="5152"/>
                  </a:cubicBezTo>
                  <a:cubicBezTo>
                    <a:pt x="5845" y="5152"/>
                    <a:pt x="5844" y="5142"/>
                    <a:pt x="5848" y="5119"/>
                  </a:cubicBezTo>
                  <a:cubicBezTo>
                    <a:pt x="5816" y="5119"/>
                    <a:pt x="5811" y="5162"/>
                    <a:pt x="5774" y="5162"/>
                  </a:cubicBezTo>
                  <a:cubicBezTo>
                    <a:pt x="5766" y="5162"/>
                    <a:pt x="5758" y="5160"/>
                    <a:pt x="5747" y="5156"/>
                  </a:cubicBezTo>
                  <a:cubicBezTo>
                    <a:pt x="5697" y="5144"/>
                    <a:pt x="5709" y="5106"/>
                    <a:pt x="5709" y="5081"/>
                  </a:cubicBezTo>
                  <a:cubicBezTo>
                    <a:pt x="5709" y="5031"/>
                    <a:pt x="5735" y="4993"/>
                    <a:pt x="5772" y="4968"/>
                  </a:cubicBezTo>
                  <a:cubicBezTo>
                    <a:pt x="5780" y="4965"/>
                    <a:pt x="5786" y="4964"/>
                    <a:pt x="5792" y="4964"/>
                  </a:cubicBezTo>
                  <a:cubicBezTo>
                    <a:pt x="5816" y="4964"/>
                    <a:pt x="5828" y="4980"/>
                    <a:pt x="5848" y="4980"/>
                  </a:cubicBezTo>
                  <a:cubicBezTo>
                    <a:pt x="5873" y="4930"/>
                    <a:pt x="5848" y="4867"/>
                    <a:pt x="5898" y="4854"/>
                  </a:cubicBezTo>
                  <a:close/>
                  <a:moveTo>
                    <a:pt x="10010" y="4968"/>
                  </a:moveTo>
                  <a:cubicBezTo>
                    <a:pt x="10010" y="5018"/>
                    <a:pt x="10035" y="5156"/>
                    <a:pt x="9985" y="5169"/>
                  </a:cubicBezTo>
                  <a:cubicBezTo>
                    <a:pt x="9985" y="5106"/>
                    <a:pt x="9947" y="4968"/>
                    <a:pt x="10010" y="4968"/>
                  </a:cubicBezTo>
                  <a:close/>
                  <a:moveTo>
                    <a:pt x="7427" y="5137"/>
                  </a:moveTo>
                  <a:cubicBezTo>
                    <a:pt x="7438" y="5148"/>
                    <a:pt x="7457" y="5172"/>
                    <a:pt x="7420" y="5181"/>
                  </a:cubicBezTo>
                  <a:cubicBezTo>
                    <a:pt x="7390" y="5181"/>
                    <a:pt x="7415" y="5150"/>
                    <a:pt x="7427" y="5137"/>
                  </a:cubicBezTo>
                  <a:close/>
                  <a:moveTo>
                    <a:pt x="9583" y="4980"/>
                  </a:moveTo>
                  <a:cubicBezTo>
                    <a:pt x="9595" y="5031"/>
                    <a:pt x="9595" y="5081"/>
                    <a:pt x="9583" y="5119"/>
                  </a:cubicBezTo>
                  <a:cubicBezTo>
                    <a:pt x="9583" y="5136"/>
                    <a:pt x="9571" y="5182"/>
                    <a:pt x="9563" y="5182"/>
                  </a:cubicBezTo>
                  <a:cubicBezTo>
                    <a:pt x="9560" y="5182"/>
                    <a:pt x="9557" y="5172"/>
                    <a:pt x="9557" y="5144"/>
                  </a:cubicBezTo>
                  <a:cubicBezTo>
                    <a:pt x="9528" y="5144"/>
                    <a:pt x="9514" y="5181"/>
                    <a:pt x="9486" y="5181"/>
                  </a:cubicBezTo>
                  <a:cubicBezTo>
                    <a:pt x="9478" y="5181"/>
                    <a:pt x="9468" y="5178"/>
                    <a:pt x="9457" y="5169"/>
                  </a:cubicBezTo>
                  <a:cubicBezTo>
                    <a:pt x="9406" y="5144"/>
                    <a:pt x="9432" y="4993"/>
                    <a:pt x="9469" y="4993"/>
                  </a:cubicBezTo>
                  <a:cubicBezTo>
                    <a:pt x="9445" y="5029"/>
                    <a:pt x="9421" y="5170"/>
                    <a:pt x="9475" y="5170"/>
                  </a:cubicBezTo>
                  <a:cubicBezTo>
                    <a:pt x="9477" y="5170"/>
                    <a:pt x="9479" y="5169"/>
                    <a:pt x="9482" y="5169"/>
                  </a:cubicBezTo>
                  <a:lnTo>
                    <a:pt x="9507" y="5156"/>
                  </a:lnTo>
                  <a:cubicBezTo>
                    <a:pt x="9608" y="5156"/>
                    <a:pt x="9507" y="4993"/>
                    <a:pt x="9583" y="4980"/>
                  </a:cubicBezTo>
                  <a:close/>
                  <a:moveTo>
                    <a:pt x="3069" y="4980"/>
                  </a:moveTo>
                  <a:lnTo>
                    <a:pt x="2981" y="5194"/>
                  </a:lnTo>
                  <a:cubicBezTo>
                    <a:pt x="2930" y="5194"/>
                    <a:pt x="2930" y="5068"/>
                    <a:pt x="2918" y="5018"/>
                  </a:cubicBezTo>
                  <a:cubicBezTo>
                    <a:pt x="2921" y="5017"/>
                    <a:pt x="2925" y="5017"/>
                    <a:pt x="2928" y="5017"/>
                  </a:cubicBezTo>
                  <a:cubicBezTo>
                    <a:pt x="2981" y="5017"/>
                    <a:pt x="2981" y="5109"/>
                    <a:pt x="2981" y="5156"/>
                  </a:cubicBezTo>
                  <a:cubicBezTo>
                    <a:pt x="3018" y="5144"/>
                    <a:pt x="3006" y="4993"/>
                    <a:pt x="3069" y="4980"/>
                  </a:cubicBezTo>
                  <a:close/>
                  <a:moveTo>
                    <a:pt x="5593" y="4993"/>
                  </a:moveTo>
                  <a:cubicBezTo>
                    <a:pt x="5708" y="5002"/>
                    <a:pt x="5669" y="5182"/>
                    <a:pt x="5571" y="5194"/>
                  </a:cubicBezTo>
                  <a:cubicBezTo>
                    <a:pt x="5568" y="5194"/>
                    <a:pt x="5566" y="5195"/>
                    <a:pt x="5563" y="5195"/>
                  </a:cubicBezTo>
                  <a:cubicBezTo>
                    <a:pt x="5487" y="5195"/>
                    <a:pt x="5521" y="5039"/>
                    <a:pt x="5593" y="4993"/>
                  </a:cubicBezTo>
                  <a:close/>
                  <a:moveTo>
                    <a:pt x="9305" y="5016"/>
                  </a:moveTo>
                  <a:cubicBezTo>
                    <a:pt x="9318" y="5016"/>
                    <a:pt x="9331" y="5020"/>
                    <a:pt x="9344" y="5031"/>
                  </a:cubicBezTo>
                  <a:lnTo>
                    <a:pt x="9331" y="5031"/>
                  </a:lnTo>
                  <a:cubicBezTo>
                    <a:pt x="9432" y="5119"/>
                    <a:pt x="9281" y="5119"/>
                    <a:pt x="9243" y="5131"/>
                  </a:cubicBezTo>
                  <a:cubicBezTo>
                    <a:pt x="9243" y="5174"/>
                    <a:pt x="9266" y="5194"/>
                    <a:pt x="9297" y="5194"/>
                  </a:cubicBezTo>
                  <a:cubicBezTo>
                    <a:pt x="9312" y="5194"/>
                    <a:pt x="9328" y="5189"/>
                    <a:pt x="9344" y="5181"/>
                  </a:cubicBezTo>
                  <a:lnTo>
                    <a:pt x="9344" y="5181"/>
                  </a:lnTo>
                  <a:cubicBezTo>
                    <a:pt x="9349" y="5207"/>
                    <a:pt x="9327" y="5220"/>
                    <a:pt x="9300" y="5220"/>
                  </a:cubicBezTo>
                  <a:cubicBezTo>
                    <a:pt x="9259" y="5220"/>
                    <a:pt x="9205" y="5191"/>
                    <a:pt x="9205" y="5131"/>
                  </a:cubicBezTo>
                  <a:cubicBezTo>
                    <a:pt x="9215" y="5081"/>
                    <a:pt x="9257" y="5016"/>
                    <a:pt x="9305" y="5016"/>
                  </a:cubicBezTo>
                  <a:close/>
                  <a:moveTo>
                    <a:pt x="5387" y="5027"/>
                  </a:moveTo>
                  <a:cubicBezTo>
                    <a:pt x="5419" y="5027"/>
                    <a:pt x="5445" y="5050"/>
                    <a:pt x="5445" y="5106"/>
                  </a:cubicBezTo>
                  <a:cubicBezTo>
                    <a:pt x="5445" y="5173"/>
                    <a:pt x="5388" y="5223"/>
                    <a:pt x="5341" y="5223"/>
                  </a:cubicBezTo>
                  <a:cubicBezTo>
                    <a:pt x="5309" y="5223"/>
                    <a:pt x="5282" y="5200"/>
                    <a:pt x="5282" y="5144"/>
                  </a:cubicBezTo>
                  <a:cubicBezTo>
                    <a:pt x="5282" y="5076"/>
                    <a:pt x="5340" y="5027"/>
                    <a:pt x="5387" y="5027"/>
                  </a:cubicBezTo>
                  <a:close/>
                  <a:moveTo>
                    <a:pt x="9198" y="4937"/>
                  </a:moveTo>
                  <a:cubicBezTo>
                    <a:pt x="9204" y="4937"/>
                    <a:pt x="9211" y="4939"/>
                    <a:pt x="9218" y="4943"/>
                  </a:cubicBezTo>
                  <a:lnTo>
                    <a:pt x="9230" y="4943"/>
                  </a:lnTo>
                  <a:cubicBezTo>
                    <a:pt x="9230" y="4980"/>
                    <a:pt x="9168" y="4955"/>
                    <a:pt x="9168" y="5031"/>
                  </a:cubicBezTo>
                  <a:cubicBezTo>
                    <a:pt x="9180" y="5029"/>
                    <a:pt x="9188" y="5028"/>
                    <a:pt x="9194" y="5028"/>
                  </a:cubicBezTo>
                  <a:cubicBezTo>
                    <a:pt x="9233" y="5028"/>
                    <a:pt x="9168" y="5059"/>
                    <a:pt x="9168" y="5081"/>
                  </a:cubicBezTo>
                  <a:cubicBezTo>
                    <a:pt x="9168" y="5119"/>
                    <a:pt x="9205" y="5219"/>
                    <a:pt x="9130" y="5232"/>
                  </a:cubicBezTo>
                  <a:cubicBezTo>
                    <a:pt x="9130" y="5196"/>
                    <a:pt x="9153" y="5067"/>
                    <a:pt x="9122" y="5067"/>
                  </a:cubicBezTo>
                  <a:cubicBezTo>
                    <a:pt x="9120" y="5067"/>
                    <a:pt x="9119" y="5068"/>
                    <a:pt x="9117" y="5068"/>
                  </a:cubicBezTo>
                  <a:cubicBezTo>
                    <a:pt x="9117" y="5043"/>
                    <a:pt x="9120" y="5040"/>
                    <a:pt x="9125" y="5040"/>
                  </a:cubicBezTo>
                  <a:cubicBezTo>
                    <a:pt x="9127" y="5040"/>
                    <a:pt x="9128" y="5040"/>
                    <a:pt x="9130" y="5040"/>
                  </a:cubicBezTo>
                  <a:cubicBezTo>
                    <a:pt x="9134" y="5040"/>
                    <a:pt x="9138" y="5039"/>
                    <a:pt x="9142" y="5031"/>
                  </a:cubicBezTo>
                  <a:cubicBezTo>
                    <a:pt x="9142" y="4998"/>
                    <a:pt x="9161" y="4937"/>
                    <a:pt x="9198" y="4937"/>
                  </a:cubicBezTo>
                  <a:close/>
                  <a:moveTo>
                    <a:pt x="8946" y="5047"/>
                  </a:moveTo>
                  <a:cubicBezTo>
                    <a:pt x="8961" y="5047"/>
                    <a:pt x="8976" y="5053"/>
                    <a:pt x="8991" y="5068"/>
                  </a:cubicBezTo>
                  <a:lnTo>
                    <a:pt x="8979" y="5056"/>
                  </a:lnTo>
                  <a:lnTo>
                    <a:pt x="8979" y="5056"/>
                  </a:lnTo>
                  <a:cubicBezTo>
                    <a:pt x="9080" y="5131"/>
                    <a:pt x="8929" y="5144"/>
                    <a:pt x="8878" y="5156"/>
                  </a:cubicBezTo>
                  <a:cubicBezTo>
                    <a:pt x="8878" y="5196"/>
                    <a:pt x="8903" y="5215"/>
                    <a:pt x="8934" y="5215"/>
                  </a:cubicBezTo>
                  <a:cubicBezTo>
                    <a:pt x="8952" y="5215"/>
                    <a:pt x="8973" y="5208"/>
                    <a:pt x="8991" y="5194"/>
                  </a:cubicBezTo>
                  <a:lnTo>
                    <a:pt x="8991" y="5194"/>
                  </a:lnTo>
                  <a:cubicBezTo>
                    <a:pt x="8997" y="5226"/>
                    <a:pt x="8972" y="5243"/>
                    <a:pt x="8942" y="5243"/>
                  </a:cubicBezTo>
                  <a:cubicBezTo>
                    <a:pt x="8902" y="5243"/>
                    <a:pt x="8853" y="5214"/>
                    <a:pt x="8853" y="5156"/>
                  </a:cubicBezTo>
                  <a:cubicBezTo>
                    <a:pt x="8863" y="5109"/>
                    <a:pt x="8901" y="5047"/>
                    <a:pt x="8946" y="5047"/>
                  </a:cubicBezTo>
                  <a:close/>
                  <a:moveTo>
                    <a:pt x="8828" y="5005"/>
                  </a:moveTo>
                  <a:cubicBezTo>
                    <a:pt x="8828" y="5081"/>
                    <a:pt x="8878" y="5043"/>
                    <a:pt x="8878" y="5068"/>
                  </a:cubicBezTo>
                  <a:cubicBezTo>
                    <a:pt x="8866" y="5081"/>
                    <a:pt x="8841" y="5068"/>
                    <a:pt x="8828" y="5106"/>
                  </a:cubicBezTo>
                  <a:cubicBezTo>
                    <a:pt x="8817" y="5140"/>
                    <a:pt x="8816" y="5223"/>
                    <a:pt x="8851" y="5223"/>
                  </a:cubicBezTo>
                  <a:cubicBezTo>
                    <a:pt x="8855" y="5223"/>
                    <a:pt x="8860" y="5222"/>
                    <a:pt x="8866" y="5219"/>
                  </a:cubicBezTo>
                  <a:lnTo>
                    <a:pt x="8866" y="5219"/>
                  </a:lnTo>
                  <a:cubicBezTo>
                    <a:pt x="8866" y="5245"/>
                    <a:pt x="8858" y="5254"/>
                    <a:pt x="8847" y="5254"/>
                  </a:cubicBezTo>
                  <a:cubicBezTo>
                    <a:pt x="8831" y="5254"/>
                    <a:pt x="8810" y="5234"/>
                    <a:pt x="8803" y="5219"/>
                  </a:cubicBezTo>
                  <a:cubicBezTo>
                    <a:pt x="8778" y="5194"/>
                    <a:pt x="8841" y="5081"/>
                    <a:pt x="8778" y="5081"/>
                  </a:cubicBezTo>
                  <a:cubicBezTo>
                    <a:pt x="8769" y="5062"/>
                    <a:pt x="8773" y="5051"/>
                    <a:pt x="8786" y="5051"/>
                  </a:cubicBezTo>
                  <a:cubicBezTo>
                    <a:pt x="8790" y="5051"/>
                    <a:pt x="8796" y="5052"/>
                    <a:pt x="8803" y="5056"/>
                  </a:cubicBezTo>
                  <a:cubicBezTo>
                    <a:pt x="8765" y="5031"/>
                    <a:pt x="8765" y="5005"/>
                    <a:pt x="8803" y="5005"/>
                  </a:cubicBezTo>
                  <a:close/>
                  <a:moveTo>
                    <a:pt x="9759" y="4993"/>
                  </a:moveTo>
                  <a:cubicBezTo>
                    <a:pt x="9759" y="5068"/>
                    <a:pt x="9796" y="5232"/>
                    <a:pt x="9683" y="5269"/>
                  </a:cubicBezTo>
                  <a:cubicBezTo>
                    <a:pt x="9677" y="5269"/>
                    <a:pt x="9664" y="5273"/>
                    <a:pt x="9650" y="5273"/>
                  </a:cubicBezTo>
                  <a:cubicBezTo>
                    <a:pt x="9636" y="5273"/>
                    <a:pt x="9620" y="5269"/>
                    <a:pt x="9608" y="5257"/>
                  </a:cubicBezTo>
                  <a:cubicBezTo>
                    <a:pt x="9595" y="5244"/>
                    <a:pt x="9683" y="5244"/>
                    <a:pt x="9671" y="5244"/>
                  </a:cubicBezTo>
                  <a:cubicBezTo>
                    <a:pt x="9708" y="5207"/>
                    <a:pt x="9733" y="5207"/>
                    <a:pt x="9733" y="5156"/>
                  </a:cubicBezTo>
                  <a:cubicBezTo>
                    <a:pt x="9712" y="5156"/>
                    <a:pt x="9700" y="5184"/>
                    <a:pt x="9673" y="5184"/>
                  </a:cubicBezTo>
                  <a:cubicBezTo>
                    <a:pt x="9668" y="5184"/>
                    <a:pt x="9663" y="5183"/>
                    <a:pt x="9658" y="5181"/>
                  </a:cubicBezTo>
                  <a:cubicBezTo>
                    <a:pt x="9608" y="5169"/>
                    <a:pt x="9595" y="5119"/>
                    <a:pt x="9595" y="5081"/>
                  </a:cubicBezTo>
                  <a:cubicBezTo>
                    <a:pt x="9608" y="5018"/>
                    <a:pt x="9627" y="5002"/>
                    <a:pt x="9650" y="5002"/>
                  </a:cubicBezTo>
                  <a:cubicBezTo>
                    <a:pt x="9674" y="5002"/>
                    <a:pt x="9702" y="5018"/>
                    <a:pt x="9733" y="5018"/>
                  </a:cubicBezTo>
                  <a:lnTo>
                    <a:pt x="9733" y="4993"/>
                  </a:lnTo>
                  <a:close/>
                  <a:moveTo>
                    <a:pt x="5194" y="5005"/>
                  </a:moveTo>
                  <a:cubicBezTo>
                    <a:pt x="5204" y="5050"/>
                    <a:pt x="5217" y="5061"/>
                    <a:pt x="5230" y="5061"/>
                  </a:cubicBezTo>
                  <a:cubicBezTo>
                    <a:pt x="5243" y="5061"/>
                    <a:pt x="5255" y="5047"/>
                    <a:pt x="5258" y="5047"/>
                  </a:cubicBezTo>
                  <a:lnTo>
                    <a:pt x="5258" y="5047"/>
                  </a:lnTo>
                  <a:cubicBezTo>
                    <a:pt x="5259" y="5047"/>
                    <a:pt x="5259" y="5049"/>
                    <a:pt x="5257" y="5056"/>
                  </a:cubicBezTo>
                  <a:lnTo>
                    <a:pt x="5244" y="5068"/>
                  </a:lnTo>
                  <a:cubicBezTo>
                    <a:pt x="5244" y="5093"/>
                    <a:pt x="5206" y="5081"/>
                    <a:pt x="5194" y="5119"/>
                  </a:cubicBezTo>
                  <a:cubicBezTo>
                    <a:pt x="5183" y="5141"/>
                    <a:pt x="5172" y="5223"/>
                    <a:pt x="5214" y="5223"/>
                  </a:cubicBezTo>
                  <a:cubicBezTo>
                    <a:pt x="5219" y="5223"/>
                    <a:pt x="5225" y="5222"/>
                    <a:pt x="5232" y="5219"/>
                  </a:cubicBezTo>
                  <a:lnTo>
                    <a:pt x="5232" y="5219"/>
                  </a:lnTo>
                  <a:cubicBezTo>
                    <a:pt x="5232" y="5244"/>
                    <a:pt x="5216" y="5257"/>
                    <a:pt x="5198" y="5257"/>
                  </a:cubicBezTo>
                  <a:cubicBezTo>
                    <a:pt x="5188" y="5257"/>
                    <a:pt x="5178" y="5253"/>
                    <a:pt x="5169" y="5244"/>
                  </a:cubicBezTo>
                  <a:cubicBezTo>
                    <a:pt x="5144" y="5207"/>
                    <a:pt x="5169" y="5131"/>
                    <a:pt x="5169" y="5093"/>
                  </a:cubicBezTo>
                  <a:lnTo>
                    <a:pt x="5169" y="5093"/>
                  </a:lnTo>
                  <a:cubicBezTo>
                    <a:pt x="5162" y="5095"/>
                    <a:pt x="5157" y="5095"/>
                    <a:pt x="5153" y="5095"/>
                  </a:cubicBezTo>
                  <a:cubicBezTo>
                    <a:pt x="5152" y="5095"/>
                    <a:pt x="5152" y="5095"/>
                    <a:pt x="5151" y="5095"/>
                  </a:cubicBezTo>
                  <a:lnTo>
                    <a:pt x="5151" y="5095"/>
                  </a:lnTo>
                  <a:cubicBezTo>
                    <a:pt x="5149" y="5099"/>
                    <a:pt x="5145" y="5101"/>
                    <a:pt x="5141" y="5101"/>
                  </a:cubicBezTo>
                  <a:cubicBezTo>
                    <a:pt x="5135" y="5101"/>
                    <a:pt x="5128" y="5098"/>
                    <a:pt x="5118" y="5093"/>
                  </a:cubicBezTo>
                  <a:cubicBezTo>
                    <a:pt x="5005" y="5106"/>
                    <a:pt x="5118" y="5156"/>
                    <a:pt x="5118" y="5169"/>
                  </a:cubicBezTo>
                  <a:lnTo>
                    <a:pt x="5144" y="5169"/>
                  </a:lnTo>
                  <a:cubicBezTo>
                    <a:pt x="5154" y="5220"/>
                    <a:pt x="5122" y="5280"/>
                    <a:pt x="5076" y="5280"/>
                  </a:cubicBezTo>
                  <a:cubicBezTo>
                    <a:pt x="5066" y="5280"/>
                    <a:pt x="5055" y="5276"/>
                    <a:pt x="5043" y="5269"/>
                  </a:cubicBezTo>
                  <a:cubicBezTo>
                    <a:pt x="5048" y="5249"/>
                    <a:pt x="5059" y="5245"/>
                    <a:pt x="5071" y="5245"/>
                  </a:cubicBezTo>
                  <a:cubicBezTo>
                    <a:pt x="5080" y="5245"/>
                    <a:pt x="5088" y="5247"/>
                    <a:pt x="5096" y="5247"/>
                  </a:cubicBezTo>
                  <a:cubicBezTo>
                    <a:pt x="5106" y="5247"/>
                    <a:pt x="5114" y="5244"/>
                    <a:pt x="5118" y="5232"/>
                  </a:cubicBezTo>
                  <a:cubicBezTo>
                    <a:pt x="5118" y="5207"/>
                    <a:pt x="5093" y="5207"/>
                    <a:pt x="5093" y="5181"/>
                  </a:cubicBezTo>
                  <a:cubicBezTo>
                    <a:pt x="5093" y="5156"/>
                    <a:pt x="5030" y="5169"/>
                    <a:pt x="5068" y="5106"/>
                  </a:cubicBezTo>
                  <a:cubicBezTo>
                    <a:pt x="5078" y="5078"/>
                    <a:pt x="5101" y="5064"/>
                    <a:pt x="5128" y="5064"/>
                  </a:cubicBezTo>
                  <a:cubicBezTo>
                    <a:pt x="5135" y="5064"/>
                    <a:pt x="5142" y="5064"/>
                    <a:pt x="5150" y="5066"/>
                  </a:cubicBezTo>
                  <a:lnTo>
                    <a:pt x="5150" y="5066"/>
                  </a:lnTo>
                  <a:cubicBezTo>
                    <a:pt x="5158" y="5052"/>
                    <a:pt x="5169" y="5034"/>
                    <a:pt x="5169" y="5018"/>
                  </a:cubicBezTo>
                  <a:lnTo>
                    <a:pt x="5194" y="5005"/>
                  </a:lnTo>
                  <a:close/>
                  <a:moveTo>
                    <a:pt x="8576" y="5079"/>
                  </a:moveTo>
                  <a:cubicBezTo>
                    <a:pt x="8588" y="5079"/>
                    <a:pt x="8601" y="5083"/>
                    <a:pt x="8614" y="5093"/>
                  </a:cubicBezTo>
                  <a:cubicBezTo>
                    <a:pt x="8715" y="5181"/>
                    <a:pt x="8564" y="5194"/>
                    <a:pt x="8526" y="5194"/>
                  </a:cubicBezTo>
                  <a:cubicBezTo>
                    <a:pt x="8526" y="5237"/>
                    <a:pt x="8550" y="5256"/>
                    <a:pt x="8581" y="5256"/>
                  </a:cubicBezTo>
                  <a:cubicBezTo>
                    <a:pt x="8595" y="5256"/>
                    <a:pt x="8611" y="5252"/>
                    <a:pt x="8627" y="5244"/>
                  </a:cubicBezTo>
                  <a:lnTo>
                    <a:pt x="8627" y="5244"/>
                  </a:lnTo>
                  <a:cubicBezTo>
                    <a:pt x="8632" y="5270"/>
                    <a:pt x="8610" y="5283"/>
                    <a:pt x="8583" y="5283"/>
                  </a:cubicBezTo>
                  <a:cubicBezTo>
                    <a:pt x="8542" y="5283"/>
                    <a:pt x="8488" y="5254"/>
                    <a:pt x="8488" y="5194"/>
                  </a:cubicBezTo>
                  <a:cubicBezTo>
                    <a:pt x="8488" y="5144"/>
                    <a:pt x="8528" y="5079"/>
                    <a:pt x="8576" y="5079"/>
                  </a:cubicBezTo>
                  <a:close/>
                  <a:moveTo>
                    <a:pt x="8463" y="5081"/>
                  </a:moveTo>
                  <a:cubicBezTo>
                    <a:pt x="8476" y="5144"/>
                    <a:pt x="8451" y="5106"/>
                    <a:pt x="8426" y="5156"/>
                  </a:cubicBezTo>
                  <a:lnTo>
                    <a:pt x="8413" y="5156"/>
                  </a:lnTo>
                  <a:cubicBezTo>
                    <a:pt x="8400" y="5194"/>
                    <a:pt x="8400" y="5244"/>
                    <a:pt x="8400" y="5295"/>
                  </a:cubicBezTo>
                  <a:lnTo>
                    <a:pt x="8375" y="5295"/>
                  </a:lnTo>
                  <a:cubicBezTo>
                    <a:pt x="8363" y="5232"/>
                    <a:pt x="8363" y="5181"/>
                    <a:pt x="8375" y="5131"/>
                  </a:cubicBezTo>
                  <a:cubicBezTo>
                    <a:pt x="8382" y="5112"/>
                    <a:pt x="8388" y="5103"/>
                    <a:pt x="8393" y="5103"/>
                  </a:cubicBezTo>
                  <a:cubicBezTo>
                    <a:pt x="8397" y="5103"/>
                    <a:pt x="8400" y="5112"/>
                    <a:pt x="8400" y="5131"/>
                  </a:cubicBezTo>
                  <a:cubicBezTo>
                    <a:pt x="8426" y="5131"/>
                    <a:pt x="8426" y="5081"/>
                    <a:pt x="8463" y="5081"/>
                  </a:cubicBezTo>
                  <a:close/>
                  <a:moveTo>
                    <a:pt x="8174" y="5031"/>
                  </a:moveTo>
                  <a:cubicBezTo>
                    <a:pt x="8155" y="5079"/>
                    <a:pt x="8165" y="5227"/>
                    <a:pt x="8136" y="5296"/>
                  </a:cubicBezTo>
                  <a:lnTo>
                    <a:pt x="8136" y="5296"/>
                  </a:lnTo>
                  <a:cubicBezTo>
                    <a:pt x="8132" y="5214"/>
                    <a:pt x="8118" y="5031"/>
                    <a:pt x="8174" y="5031"/>
                  </a:cubicBezTo>
                  <a:close/>
                  <a:moveTo>
                    <a:pt x="4993" y="5093"/>
                  </a:moveTo>
                  <a:cubicBezTo>
                    <a:pt x="4993" y="5144"/>
                    <a:pt x="4980" y="5194"/>
                    <a:pt x="4980" y="5232"/>
                  </a:cubicBezTo>
                  <a:cubicBezTo>
                    <a:pt x="4980" y="5241"/>
                    <a:pt x="4962" y="5293"/>
                    <a:pt x="4955" y="5293"/>
                  </a:cubicBezTo>
                  <a:cubicBezTo>
                    <a:pt x="4952" y="5293"/>
                    <a:pt x="4951" y="5283"/>
                    <a:pt x="4955" y="5257"/>
                  </a:cubicBezTo>
                  <a:cubicBezTo>
                    <a:pt x="4924" y="5257"/>
                    <a:pt x="4883" y="5300"/>
                    <a:pt x="4859" y="5300"/>
                  </a:cubicBezTo>
                  <a:cubicBezTo>
                    <a:pt x="4845" y="5300"/>
                    <a:pt x="4837" y="5284"/>
                    <a:pt x="4842" y="5232"/>
                  </a:cubicBezTo>
                  <a:cubicBezTo>
                    <a:pt x="4842" y="5181"/>
                    <a:pt x="4829" y="5119"/>
                    <a:pt x="4880" y="5106"/>
                  </a:cubicBezTo>
                  <a:lnTo>
                    <a:pt x="4880" y="5119"/>
                  </a:lnTo>
                  <a:cubicBezTo>
                    <a:pt x="4880" y="5150"/>
                    <a:pt x="4853" y="5271"/>
                    <a:pt x="4897" y="5271"/>
                  </a:cubicBezTo>
                  <a:cubicBezTo>
                    <a:pt x="4905" y="5271"/>
                    <a:pt x="4916" y="5267"/>
                    <a:pt x="4930" y="5257"/>
                  </a:cubicBezTo>
                  <a:cubicBezTo>
                    <a:pt x="4993" y="5219"/>
                    <a:pt x="4905" y="5106"/>
                    <a:pt x="4993" y="5093"/>
                  </a:cubicBezTo>
                  <a:close/>
                  <a:moveTo>
                    <a:pt x="8006" y="5128"/>
                  </a:moveTo>
                  <a:cubicBezTo>
                    <a:pt x="8036" y="5128"/>
                    <a:pt x="8067" y="5163"/>
                    <a:pt x="8074" y="5232"/>
                  </a:cubicBezTo>
                  <a:lnTo>
                    <a:pt x="8111" y="5207"/>
                  </a:lnTo>
                  <a:lnTo>
                    <a:pt x="8111" y="5207"/>
                  </a:lnTo>
                  <a:cubicBezTo>
                    <a:pt x="8111" y="5276"/>
                    <a:pt x="8058" y="5314"/>
                    <a:pt x="8012" y="5314"/>
                  </a:cubicBezTo>
                  <a:cubicBezTo>
                    <a:pt x="7975" y="5314"/>
                    <a:pt x="7942" y="5288"/>
                    <a:pt x="7948" y="5232"/>
                  </a:cubicBezTo>
                  <a:cubicBezTo>
                    <a:pt x="7948" y="5163"/>
                    <a:pt x="7976" y="5128"/>
                    <a:pt x="8006" y="5128"/>
                  </a:cubicBezTo>
                  <a:close/>
                  <a:moveTo>
                    <a:pt x="8258" y="5105"/>
                  </a:moveTo>
                  <a:cubicBezTo>
                    <a:pt x="8351" y="5105"/>
                    <a:pt x="8372" y="5320"/>
                    <a:pt x="8262" y="5320"/>
                  </a:cubicBezTo>
                  <a:lnTo>
                    <a:pt x="8250" y="5307"/>
                  </a:lnTo>
                  <a:cubicBezTo>
                    <a:pt x="8124" y="5307"/>
                    <a:pt x="8149" y="5119"/>
                    <a:pt x="8250" y="5106"/>
                  </a:cubicBezTo>
                  <a:cubicBezTo>
                    <a:pt x="8252" y="5106"/>
                    <a:pt x="8255" y="5105"/>
                    <a:pt x="8258" y="5105"/>
                  </a:cubicBezTo>
                  <a:close/>
                  <a:moveTo>
                    <a:pt x="4804" y="5119"/>
                  </a:moveTo>
                  <a:lnTo>
                    <a:pt x="4804" y="5131"/>
                  </a:lnTo>
                  <a:cubicBezTo>
                    <a:pt x="4804" y="5181"/>
                    <a:pt x="4817" y="5320"/>
                    <a:pt x="4754" y="5332"/>
                  </a:cubicBezTo>
                  <a:cubicBezTo>
                    <a:pt x="4754" y="5269"/>
                    <a:pt x="4741" y="5131"/>
                    <a:pt x="4804" y="5119"/>
                  </a:cubicBezTo>
                  <a:close/>
                  <a:moveTo>
                    <a:pt x="8110" y="5329"/>
                  </a:moveTo>
                  <a:cubicBezTo>
                    <a:pt x="8106" y="5330"/>
                    <a:pt x="8103" y="5332"/>
                    <a:pt x="8099" y="5332"/>
                  </a:cubicBezTo>
                  <a:lnTo>
                    <a:pt x="8110" y="5329"/>
                  </a:lnTo>
                  <a:close/>
                  <a:moveTo>
                    <a:pt x="4603" y="5114"/>
                  </a:moveTo>
                  <a:lnTo>
                    <a:pt x="4603" y="5169"/>
                  </a:lnTo>
                  <a:cubicBezTo>
                    <a:pt x="4619" y="5164"/>
                    <a:pt x="4629" y="5162"/>
                    <a:pt x="4635" y="5162"/>
                  </a:cubicBezTo>
                  <a:cubicBezTo>
                    <a:pt x="4662" y="5162"/>
                    <a:pt x="4603" y="5203"/>
                    <a:pt x="4603" y="5244"/>
                  </a:cubicBezTo>
                  <a:cubicBezTo>
                    <a:pt x="4603" y="5285"/>
                    <a:pt x="4594" y="5326"/>
                    <a:pt x="4619" y="5326"/>
                  </a:cubicBezTo>
                  <a:cubicBezTo>
                    <a:pt x="4624" y="5326"/>
                    <a:pt x="4631" y="5324"/>
                    <a:pt x="4641" y="5320"/>
                  </a:cubicBezTo>
                  <a:lnTo>
                    <a:pt x="4641" y="5320"/>
                  </a:lnTo>
                  <a:cubicBezTo>
                    <a:pt x="4641" y="5347"/>
                    <a:pt x="4631" y="5358"/>
                    <a:pt x="4619" y="5358"/>
                  </a:cubicBezTo>
                  <a:cubicBezTo>
                    <a:pt x="4604" y="5358"/>
                    <a:pt x="4585" y="5341"/>
                    <a:pt x="4578" y="5320"/>
                  </a:cubicBezTo>
                  <a:cubicBezTo>
                    <a:pt x="4554" y="5284"/>
                    <a:pt x="4620" y="5193"/>
                    <a:pt x="4564" y="5193"/>
                  </a:cubicBezTo>
                  <a:cubicBezTo>
                    <a:pt x="4561" y="5193"/>
                    <a:pt x="4557" y="5193"/>
                    <a:pt x="4553" y="5194"/>
                  </a:cubicBezTo>
                  <a:cubicBezTo>
                    <a:pt x="4562" y="5165"/>
                    <a:pt x="4579" y="5137"/>
                    <a:pt x="4603" y="5114"/>
                  </a:cubicBezTo>
                  <a:close/>
                  <a:moveTo>
                    <a:pt x="7897" y="5068"/>
                  </a:moveTo>
                  <a:cubicBezTo>
                    <a:pt x="7897" y="5131"/>
                    <a:pt x="7897" y="5207"/>
                    <a:pt x="7897" y="5269"/>
                  </a:cubicBezTo>
                  <a:cubicBezTo>
                    <a:pt x="7897" y="5296"/>
                    <a:pt x="7878" y="5355"/>
                    <a:pt x="7867" y="5355"/>
                  </a:cubicBezTo>
                  <a:cubicBezTo>
                    <a:pt x="7863" y="5355"/>
                    <a:pt x="7860" y="5345"/>
                    <a:pt x="7860" y="5320"/>
                  </a:cubicBezTo>
                  <a:cubicBezTo>
                    <a:pt x="7839" y="5320"/>
                    <a:pt x="7827" y="5363"/>
                    <a:pt x="7794" y="5363"/>
                  </a:cubicBezTo>
                  <a:cubicBezTo>
                    <a:pt x="7787" y="5363"/>
                    <a:pt x="7780" y="5362"/>
                    <a:pt x="7772" y="5357"/>
                  </a:cubicBezTo>
                  <a:cubicBezTo>
                    <a:pt x="7721" y="5332"/>
                    <a:pt x="7734" y="5307"/>
                    <a:pt x="7734" y="5269"/>
                  </a:cubicBezTo>
                  <a:cubicBezTo>
                    <a:pt x="7734" y="5232"/>
                    <a:pt x="7747" y="5194"/>
                    <a:pt x="7784" y="5169"/>
                  </a:cubicBezTo>
                  <a:cubicBezTo>
                    <a:pt x="7792" y="5166"/>
                    <a:pt x="7798" y="5165"/>
                    <a:pt x="7804" y="5165"/>
                  </a:cubicBezTo>
                  <a:cubicBezTo>
                    <a:pt x="7828" y="5165"/>
                    <a:pt x="7840" y="5181"/>
                    <a:pt x="7860" y="5181"/>
                  </a:cubicBezTo>
                  <a:cubicBezTo>
                    <a:pt x="7835" y="5144"/>
                    <a:pt x="7809" y="5068"/>
                    <a:pt x="7872" y="5068"/>
                  </a:cubicBezTo>
                  <a:close/>
                  <a:moveTo>
                    <a:pt x="4474" y="5174"/>
                  </a:moveTo>
                  <a:cubicBezTo>
                    <a:pt x="4487" y="5174"/>
                    <a:pt x="4501" y="5180"/>
                    <a:pt x="4515" y="5194"/>
                  </a:cubicBezTo>
                  <a:lnTo>
                    <a:pt x="4502" y="5194"/>
                  </a:lnTo>
                  <a:cubicBezTo>
                    <a:pt x="4590" y="5269"/>
                    <a:pt x="4465" y="5269"/>
                    <a:pt x="4439" y="5295"/>
                  </a:cubicBezTo>
                  <a:cubicBezTo>
                    <a:pt x="4395" y="5321"/>
                    <a:pt x="4420" y="5348"/>
                    <a:pt x="4456" y="5348"/>
                  </a:cubicBezTo>
                  <a:cubicBezTo>
                    <a:pt x="4471" y="5348"/>
                    <a:pt x="4488" y="5343"/>
                    <a:pt x="4502" y="5332"/>
                  </a:cubicBezTo>
                  <a:lnTo>
                    <a:pt x="4502" y="5332"/>
                  </a:lnTo>
                  <a:cubicBezTo>
                    <a:pt x="4502" y="5370"/>
                    <a:pt x="4490" y="5370"/>
                    <a:pt x="4452" y="5383"/>
                  </a:cubicBezTo>
                  <a:cubicBezTo>
                    <a:pt x="4447" y="5384"/>
                    <a:pt x="4442" y="5384"/>
                    <a:pt x="4437" y="5384"/>
                  </a:cubicBezTo>
                  <a:cubicBezTo>
                    <a:pt x="4338" y="5384"/>
                    <a:pt x="4395" y="5174"/>
                    <a:pt x="4474" y="5174"/>
                  </a:cubicBezTo>
                  <a:close/>
                  <a:moveTo>
                    <a:pt x="7549" y="5196"/>
                  </a:moveTo>
                  <a:cubicBezTo>
                    <a:pt x="7560" y="5196"/>
                    <a:pt x="7571" y="5199"/>
                    <a:pt x="7583" y="5207"/>
                  </a:cubicBezTo>
                  <a:cubicBezTo>
                    <a:pt x="7578" y="5225"/>
                    <a:pt x="7570" y="5230"/>
                    <a:pt x="7561" y="5230"/>
                  </a:cubicBezTo>
                  <a:cubicBezTo>
                    <a:pt x="7552" y="5230"/>
                    <a:pt x="7541" y="5224"/>
                    <a:pt x="7532" y="5224"/>
                  </a:cubicBezTo>
                  <a:cubicBezTo>
                    <a:pt x="7527" y="5224"/>
                    <a:pt x="7523" y="5226"/>
                    <a:pt x="7520" y="5232"/>
                  </a:cubicBezTo>
                  <a:cubicBezTo>
                    <a:pt x="7508" y="5269"/>
                    <a:pt x="7533" y="5257"/>
                    <a:pt x="7545" y="5282"/>
                  </a:cubicBezTo>
                  <a:cubicBezTo>
                    <a:pt x="7545" y="5307"/>
                    <a:pt x="7608" y="5307"/>
                    <a:pt x="7583" y="5370"/>
                  </a:cubicBezTo>
                  <a:cubicBezTo>
                    <a:pt x="7567" y="5394"/>
                    <a:pt x="7541" y="5403"/>
                    <a:pt x="7515" y="5403"/>
                  </a:cubicBezTo>
                  <a:cubicBezTo>
                    <a:pt x="7499" y="5403"/>
                    <a:pt x="7484" y="5400"/>
                    <a:pt x="7470" y="5395"/>
                  </a:cubicBezTo>
                  <a:cubicBezTo>
                    <a:pt x="7470" y="5374"/>
                    <a:pt x="7474" y="5365"/>
                    <a:pt x="7483" y="5365"/>
                  </a:cubicBezTo>
                  <a:cubicBezTo>
                    <a:pt x="7491" y="5365"/>
                    <a:pt x="7503" y="5371"/>
                    <a:pt x="7520" y="5383"/>
                  </a:cubicBezTo>
                  <a:cubicBezTo>
                    <a:pt x="7633" y="5357"/>
                    <a:pt x="7508" y="5295"/>
                    <a:pt x="7495" y="5282"/>
                  </a:cubicBezTo>
                  <a:lnTo>
                    <a:pt x="7495" y="5295"/>
                  </a:lnTo>
                  <a:cubicBezTo>
                    <a:pt x="7475" y="5254"/>
                    <a:pt x="7504" y="5196"/>
                    <a:pt x="7549" y="5196"/>
                  </a:cubicBezTo>
                  <a:close/>
                  <a:moveTo>
                    <a:pt x="5768" y="5356"/>
                  </a:moveTo>
                  <a:cubicBezTo>
                    <a:pt x="5791" y="5356"/>
                    <a:pt x="5760" y="5408"/>
                    <a:pt x="5760" y="5408"/>
                  </a:cubicBezTo>
                  <a:lnTo>
                    <a:pt x="5760" y="5395"/>
                  </a:lnTo>
                  <a:cubicBezTo>
                    <a:pt x="5760" y="5395"/>
                    <a:pt x="5722" y="5357"/>
                    <a:pt x="5760" y="5357"/>
                  </a:cubicBezTo>
                  <a:cubicBezTo>
                    <a:pt x="5763" y="5356"/>
                    <a:pt x="5766" y="5356"/>
                    <a:pt x="5768" y="5356"/>
                  </a:cubicBezTo>
                  <a:close/>
                  <a:moveTo>
                    <a:pt x="7432" y="5211"/>
                  </a:moveTo>
                  <a:lnTo>
                    <a:pt x="7432" y="5408"/>
                  </a:lnTo>
                  <a:lnTo>
                    <a:pt x="7407" y="5408"/>
                  </a:lnTo>
                  <a:cubicBezTo>
                    <a:pt x="7407" y="5350"/>
                    <a:pt x="7386" y="5237"/>
                    <a:pt x="7432" y="5211"/>
                  </a:cubicBezTo>
                  <a:close/>
                  <a:moveTo>
                    <a:pt x="7369" y="5219"/>
                  </a:moveTo>
                  <a:cubicBezTo>
                    <a:pt x="7369" y="5257"/>
                    <a:pt x="7369" y="5307"/>
                    <a:pt x="7369" y="5357"/>
                  </a:cubicBezTo>
                  <a:cubicBezTo>
                    <a:pt x="7369" y="5366"/>
                    <a:pt x="7357" y="5418"/>
                    <a:pt x="7350" y="5418"/>
                  </a:cubicBezTo>
                  <a:cubicBezTo>
                    <a:pt x="7346" y="5418"/>
                    <a:pt x="7344" y="5409"/>
                    <a:pt x="7344" y="5383"/>
                  </a:cubicBezTo>
                  <a:cubicBezTo>
                    <a:pt x="7313" y="5383"/>
                    <a:pt x="7299" y="5426"/>
                    <a:pt x="7273" y="5426"/>
                  </a:cubicBezTo>
                  <a:cubicBezTo>
                    <a:pt x="7268" y="5426"/>
                    <a:pt x="7262" y="5425"/>
                    <a:pt x="7256" y="5420"/>
                  </a:cubicBezTo>
                  <a:cubicBezTo>
                    <a:pt x="7206" y="5395"/>
                    <a:pt x="7231" y="5269"/>
                    <a:pt x="7231" y="5232"/>
                  </a:cubicBezTo>
                  <a:lnTo>
                    <a:pt x="7256" y="5232"/>
                  </a:lnTo>
                  <a:cubicBezTo>
                    <a:pt x="7244" y="5280"/>
                    <a:pt x="7221" y="5396"/>
                    <a:pt x="7284" y="5396"/>
                  </a:cubicBezTo>
                  <a:cubicBezTo>
                    <a:pt x="7287" y="5396"/>
                    <a:pt x="7290" y="5396"/>
                    <a:pt x="7294" y="5395"/>
                  </a:cubicBezTo>
                  <a:lnTo>
                    <a:pt x="7306" y="5383"/>
                  </a:lnTo>
                  <a:cubicBezTo>
                    <a:pt x="7382" y="5370"/>
                    <a:pt x="7294" y="5232"/>
                    <a:pt x="7369" y="5219"/>
                  </a:cubicBezTo>
                  <a:close/>
                  <a:moveTo>
                    <a:pt x="3207" y="5408"/>
                  </a:moveTo>
                  <a:lnTo>
                    <a:pt x="3207" y="5408"/>
                  </a:lnTo>
                  <a:cubicBezTo>
                    <a:pt x="3204" y="5417"/>
                    <a:pt x="3197" y="5423"/>
                    <a:pt x="3188" y="5427"/>
                  </a:cubicBezTo>
                  <a:lnTo>
                    <a:pt x="3188" y="5427"/>
                  </a:lnTo>
                  <a:lnTo>
                    <a:pt x="3207" y="5408"/>
                  </a:lnTo>
                  <a:close/>
                  <a:moveTo>
                    <a:pt x="4239" y="5220"/>
                  </a:moveTo>
                  <a:cubicBezTo>
                    <a:pt x="4247" y="5220"/>
                    <a:pt x="4255" y="5223"/>
                    <a:pt x="4263" y="5232"/>
                  </a:cubicBezTo>
                  <a:lnTo>
                    <a:pt x="4251" y="5232"/>
                  </a:lnTo>
                  <a:cubicBezTo>
                    <a:pt x="4301" y="5269"/>
                    <a:pt x="4263" y="5408"/>
                    <a:pt x="4226" y="5420"/>
                  </a:cubicBezTo>
                  <a:lnTo>
                    <a:pt x="4226" y="5420"/>
                  </a:lnTo>
                  <a:cubicBezTo>
                    <a:pt x="4226" y="5378"/>
                    <a:pt x="4252" y="5255"/>
                    <a:pt x="4208" y="5255"/>
                  </a:cubicBezTo>
                  <a:cubicBezTo>
                    <a:pt x="4200" y="5255"/>
                    <a:pt x="4189" y="5260"/>
                    <a:pt x="4175" y="5269"/>
                  </a:cubicBezTo>
                  <a:cubicBezTo>
                    <a:pt x="4112" y="5307"/>
                    <a:pt x="4200" y="5420"/>
                    <a:pt x="4112" y="5433"/>
                  </a:cubicBezTo>
                  <a:lnTo>
                    <a:pt x="4125" y="5295"/>
                  </a:lnTo>
                  <a:cubicBezTo>
                    <a:pt x="4125" y="5270"/>
                    <a:pt x="4141" y="5234"/>
                    <a:pt x="4153" y="5234"/>
                  </a:cubicBezTo>
                  <a:cubicBezTo>
                    <a:pt x="4158" y="5234"/>
                    <a:pt x="4163" y="5244"/>
                    <a:pt x="4163" y="5269"/>
                  </a:cubicBezTo>
                  <a:cubicBezTo>
                    <a:pt x="4192" y="5260"/>
                    <a:pt x="4214" y="5220"/>
                    <a:pt x="4239" y="5220"/>
                  </a:cubicBezTo>
                  <a:close/>
                  <a:moveTo>
                    <a:pt x="7168" y="5156"/>
                  </a:moveTo>
                  <a:lnTo>
                    <a:pt x="7156" y="5169"/>
                  </a:lnTo>
                  <a:cubicBezTo>
                    <a:pt x="7156" y="5232"/>
                    <a:pt x="7156" y="5295"/>
                    <a:pt x="7143" y="5370"/>
                  </a:cubicBezTo>
                  <a:cubicBezTo>
                    <a:pt x="7143" y="5388"/>
                    <a:pt x="7130" y="5453"/>
                    <a:pt x="7122" y="5453"/>
                  </a:cubicBezTo>
                  <a:cubicBezTo>
                    <a:pt x="7120" y="5453"/>
                    <a:pt x="7118" y="5444"/>
                    <a:pt x="7118" y="5420"/>
                  </a:cubicBezTo>
                  <a:cubicBezTo>
                    <a:pt x="7097" y="5420"/>
                    <a:pt x="7085" y="5464"/>
                    <a:pt x="7052" y="5464"/>
                  </a:cubicBezTo>
                  <a:cubicBezTo>
                    <a:pt x="7046" y="5464"/>
                    <a:pt x="7038" y="5462"/>
                    <a:pt x="7030" y="5458"/>
                  </a:cubicBezTo>
                  <a:cubicBezTo>
                    <a:pt x="6980" y="5446"/>
                    <a:pt x="6992" y="5408"/>
                    <a:pt x="6992" y="5370"/>
                  </a:cubicBezTo>
                  <a:cubicBezTo>
                    <a:pt x="6992" y="5332"/>
                    <a:pt x="7005" y="5295"/>
                    <a:pt x="7042" y="5269"/>
                  </a:cubicBezTo>
                  <a:cubicBezTo>
                    <a:pt x="7050" y="5267"/>
                    <a:pt x="7057" y="5266"/>
                    <a:pt x="7064" y="5266"/>
                  </a:cubicBezTo>
                  <a:cubicBezTo>
                    <a:pt x="7090" y="5266"/>
                    <a:pt x="7108" y="5282"/>
                    <a:pt x="7118" y="5282"/>
                  </a:cubicBezTo>
                  <a:cubicBezTo>
                    <a:pt x="7143" y="5232"/>
                    <a:pt x="7118" y="5156"/>
                    <a:pt x="7168" y="5156"/>
                  </a:cubicBezTo>
                  <a:close/>
                  <a:moveTo>
                    <a:pt x="4011" y="5265"/>
                  </a:moveTo>
                  <a:cubicBezTo>
                    <a:pt x="4037" y="5265"/>
                    <a:pt x="4068" y="5281"/>
                    <a:pt x="4075" y="5307"/>
                  </a:cubicBezTo>
                  <a:cubicBezTo>
                    <a:pt x="4095" y="5348"/>
                    <a:pt x="4058" y="5454"/>
                    <a:pt x="4043" y="5454"/>
                  </a:cubicBezTo>
                  <a:cubicBezTo>
                    <a:pt x="4039" y="5454"/>
                    <a:pt x="4037" y="5448"/>
                    <a:pt x="4037" y="5433"/>
                  </a:cubicBezTo>
                  <a:cubicBezTo>
                    <a:pt x="4020" y="5433"/>
                    <a:pt x="3998" y="5466"/>
                    <a:pt x="3977" y="5466"/>
                  </a:cubicBezTo>
                  <a:cubicBezTo>
                    <a:pt x="3967" y="5466"/>
                    <a:pt x="3957" y="5458"/>
                    <a:pt x="3949" y="5433"/>
                  </a:cubicBezTo>
                  <a:cubicBezTo>
                    <a:pt x="3924" y="5370"/>
                    <a:pt x="3999" y="5332"/>
                    <a:pt x="4050" y="5332"/>
                  </a:cubicBezTo>
                  <a:cubicBezTo>
                    <a:pt x="4056" y="5299"/>
                    <a:pt x="4045" y="5287"/>
                    <a:pt x="4027" y="5287"/>
                  </a:cubicBezTo>
                  <a:cubicBezTo>
                    <a:pt x="4012" y="5287"/>
                    <a:pt x="3992" y="5296"/>
                    <a:pt x="3974" y="5307"/>
                  </a:cubicBezTo>
                  <a:cubicBezTo>
                    <a:pt x="3968" y="5277"/>
                    <a:pt x="3988" y="5265"/>
                    <a:pt x="4011" y="5265"/>
                  </a:cubicBezTo>
                  <a:close/>
                  <a:moveTo>
                    <a:pt x="6665" y="5471"/>
                  </a:moveTo>
                  <a:lnTo>
                    <a:pt x="6656" y="5475"/>
                  </a:lnTo>
                  <a:lnTo>
                    <a:pt x="6656" y="5475"/>
                  </a:lnTo>
                  <a:cubicBezTo>
                    <a:pt x="6659" y="5474"/>
                    <a:pt x="6662" y="5473"/>
                    <a:pt x="6665" y="5471"/>
                  </a:cubicBezTo>
                  <a:close/>
                  <a:moveTo>
                    <a:pt x="6656" y="5475"/>
                  </a:moveTo>
                  <a:cubicBezTo>
                    <a:pt x="6652" y="5477"/>
                    <a:pt x="6648" y="5478"/>
                    <a:pt x="6645" y="5479"/>
                  </a:cubicBezTo>
                  <a:lnTo>
                    <a:pt x="6645" y="5479"/>
                  </a:lnTo>
                  <a:cubicBezTo>
                    <a:pt x="6643" y="5480"/>
                    <a:pt x="6642" y="5482"/>
                    <a:pt x="6640" y="5483"/>
                  </a:cubicBezTo>
                  <a:lnTo>
                    <a:pt x="6656" y="5475"/>
                  </a:lnTo>
                  <a:close/>
                  <a:moveTo>
                    <a:pt x="6849" y="5279"/>
                  </a:moveTo>
                  <a:cubicBezTo>
                    <a:pt x="6879" y="5279"/>
                    <a:pt x="6906" y="5301"/>
                    <a:pt x="6917" y="5332"/>
                  </a:cubicBezTo>
                  <a:cubicBezTo>
                    <a:pt x="6929" y="5408"/>
                    <a:pt x="6841" y="5383"/>
                    <a:pt x="6791" y="5395"/>
                  </a:cubicBezTo>
                  <a:cubicBezTo>
                    <a:pt x="6791" y="5434"/>
                    <a:pt x="6815" y="5454"/>
                    <a:pt x="6843" y="5454"/>
                  </a:cubicBezTo>
                  <a:cubicBezTo>
                    <a:pt x="6860" y="5454"/>
                    <a:pt x="6877" y="5447"/>
                    <a:pt x="6891" y="5433"/>
                  </a:cubicBezTo>
                  <a:lnTo>
                    <a:pt x="6891" y="5433"/>
                  </a:lnTo>
                  <a:cubicBezTo>
                    <a:pt x="6891" y="5471"/>
                    <a:pt x="6879" y="5483"/>
                    <a:pt x="6841" y="5483"/>
                  </a:cubicBezTo>
                  <a:cubicBezTo>
                    <a:pt x="6834" y="5485"/>
                    <a:pt x="6827" y="5485"/>
                    <a:pt x="6821" y="5485"/>
                  </a:cubicBezTo>
                  <a:cubicBezTo>
                    <a:pt x="6719" y="5485"/>
                    <a:pt x="6745" y="5306"/>
                    <a:pt x="6816" y="5282"/>
                  </a:cubicBezTo>
                  <a:lnTo>
                    <a:pt x="6829" y="5282"/>
                  </a:lnTo>
                  <a:cubicBezTo>
                    <a:pt x="6835" y="5280"/>
                    <a:pt x="6842" y="5279"/>
                    <a:pt x="6849" y="5279"/>
                  </a:cubicBezTo>
                  <a:close/>
                  <a:moveTo>
                    <a:pt x="3889" y="5290"/>
                  </a:moveTo>
                  <a:cubicBezTo>
                    <a:pt x="3897" y="5290"/>
                    <a:pt x="3905" y="5291"/>
                    <a:pt x="3911" y="5295"/>
                  </a:cubicBezTo>
                  <a:cubicBezTo>
                    <a:pt x="3899" y="5345"/>
                    <a:pt x="3861" y="5307"/>
                    <a:pt x="3861" y="5370"/>
                  </a:cubicBezTo>
                  <a:cubicBezTo>
                    <a:pt x="3861" y="5370"/>
                    <a:pt x="3911" y="5395"/>
                    <a:pt x="3911" y="5420"/>
                  </a:cubicBezTo>
                  <a:cubicBezTo>
                    <a:pt x="3911" y="5446"/>
                    <a:pt x="3874" y="5483"/>
                    <a:pt x="3848" y="5496"/>
                  </a:cubicBezTo>
                  <a:lnTo>
                    <a:pt x="3798" y="5496"/>
                  </a:lnTo>
                  <a:cubicBezTo>
                    <a:pt x="3811" y="5464"/>
                    <a:pt x="3830" y="5461"/>
                    <a:pt x="3847" y="5461"/>
                  </a:cubicBezTo>
                  <a:cubicBezTo>
                    <a:pt x="3851" y="5461"/>
                    <a:pt x="3855" y="5461"/>
                    <a:pt x="3859" y="5461"/>
                  </a:cubicBezTo>
                  <a:cubicBezTo>
                    <a:pt x="3871" y="5461"/>
                    <a:pt x="3881" y="5460"/>
                    <a:pt x="3886" y="5446"/>
                  </a:cubicBezTo>
                  <a:lnTo>
                    <a:pt x="3874" y="5446"/>
                  </a:lnTo>
                  <a:cubicBezTo>
                    <a:pt x="3886" y="5408"/>
                    <a:pt x="3861" y="5420"/>
                    <a:pt x="3848" y="5395"/>
                  </a:cubicBezTo>
                  <a:cubicBezTo>
                    <a:pt x="3848" y="5370"/>
                    <a:pt x="3798" y="5395"/>
                    <a:pt x="3823" y="5320"/>
                  </a:cubicBezTo>
                  <a:cubicBezTo>
                    <a:pt x="3842" y="5301"/>
                    <a:pt x="3867" y="5290"/>
                    <a:pt x="3889" y="5290"/>
                  </a:cubicBezTo>
                  <a:close/>
                  <a:moveTo>
                    <a:pt x="6703" y="5307"/>
                  </a:moveTo>
                  <a:cubicBezTo>
                    <a:pt x="6703" y="5357"/>
                    <a:pt x="6703" y="5408"/>
                    <a:pt x="6703" y="5458"/>
                  </a:cubicBezTo>
                  <a:cubicBezTo>
                    <a:pt x="6703" y="5467"/>
                    <a:pt x="6690" y="5513"/>
                    <a:pt x="6683" y="5513"/>
                  </a:cubicBezTo>
                  <a:cubicBezTo>
                    <a:pt x="6680" y="5513"/>
                    <a:pt x="6678" y="5505"/>
                    <a:pt x="6678" y="5483"/>
                  </a:cubicBezTo>
                  <a:cubicBezTo>
                    <a:pt x="6644" y="5483"/>
                    <a:pt x="6631" y="5523"/>
                    <a:pt x="6601" y="5523"/>
                  </a:cubicBezTo>
                  <a:cubicBezTo>
                    <a:pt x="6598" y="5523"/>
                    <a:pt x="6594" y="5522"/>
                    <a:pt x="6590" y="5521"/>
                  </a:cubicBezTo>
                  <a:cubicBezTo>
                    <a:pt x="6539" y="5496"/>
                    <a:pt x="6565" y="5370"/>
                    <a:pt x="6565" y="5332"/>
                  </a:cubicBezTo>
                  <a:lnTo>
                    <a:pt x="6602" y="5332"/>
                  </a:lnTo>
                  <a:cubicBezTo>
                    <a:pt x="6602" y="5343"/>
                    <a:pt x="6583" y="5480"/>
                    <a:pt x="6637" y="5480"/>
                  </a:cubicBezTo>
                  <a:cubicBezTo>
                    <a:pt x="6640" y="5480"/>
                    <a:pt x="6642" y="5479"/>
                    <a:pt x="6645" y="5479"/>
                  </a:cubicBezTo>
                  <a:lnTo>
                    <a:pt x="6645" y="5479"/>
                  </a:lnTo>
                  <a:cubicBezTo>
                    <a:pt x="6698" y="5427"/>
                    <a:pt x="6617" y="5319"/>
                    <a:pt x="6703" y="5307"/>
                  </a:cubicBezTo>
                  <a:close/>
                  <a:moveTo>
                    <a:pt x="3730" y="5307"/>
                  </a:moveTo>
                  <a:cubicBezTo>
                    <a:pt x="3810" y="5307"/>
                    <a:pt x="3797" y="5496"/>
                    <a:pt x="3748" y="5508"/>
                  </a:cubicBezTo>
                  <a:lnTo>
                    <a:pt x="3723" y="5508"/>
                  </a:lnTo>
                  <a:cubicBezTo>
                    <a:pt x="3723" y="5476"/>
                    <a:pt x="3761" y="5348"/>
                    <a:pt x="3713" y="5348"/>
                  </a:cubicBezTo>
                  <a:cubicBezTo>
                    <a:pt x="3706" y="5348"/>
                    <a:pt x="3696" y="5351"/>
                    <a:pt x="3685" y="5357"/>
                  </a:cubicBezTo>
                  <a:cubicBezTo>
                    <a:pt x="3609" y="5408"/>
                    <a:pt x="3710" y="5521"/>
                    <a:pt x="3622" y="5534"/>
                  </a:cubicBezTo>
                  <a:cubicBezTo>
                    <a:pt x="3622" y="5490"/>
                    <a:pt x="3650" y="5373"/>
                    <a:pt x="3610" y="5373"/>
                  </a:cubicBezTo>
                  <a:cubicBezTo>
                    <a:pt x="3603" y="5373"/>
                    <a:pt x="3595" y="5376"/>
                    <a:pt x="3584" y="5383"/>
                  </a:cubicBezTo>
                  <a:cubicBezTo>
                    <a:pt x="3521" y="5420"/>
                    <a:pt x="3597" y="5534"/>
                    <a:pt x="3521" y="5546"/>
                  </a:cubicBezTo>
                  <a:cubicBezTo>
                    <a:pt x="3521" y="5496"/>
                    <a:pt x="3521" y="5458"/>
                    <a:pt x="3534" y="5408"/>
                  </a:cubicBezTo>
                  <a:cubicBezTo>
                    <a:pt x="3534" y="5399"/>
                    <a:pt x="3553" y="5347"/>
                    <a:pt x="3559" y="5347"/>
                  </a:cubicBezTo>
                  <a:lnTo>
                    <a:pt x="3559" y="5347"/>
                  </a:lnTo>
                  <a:cubicBezTo>
                    <a:pt x="3562" y="5347"/>
                    <a:pt x="3563" y="5356"/>
                    <a:pt x="3559" y="5383"/>
                  </a:cubicBezTo>
                  <a:cubicBezTo>
                    <a:pt x="3577" y="5383"/>
                    <a:pt x="3616" y="5329"/>
                    <a:pt x="3640" y="5329"/>
                  </a:cubicBezTo>
                  <a:cubicBezTo>
                    <a:pt x="3649" y="5329"/>
                    <a:pt x="3656" y="5337"/>
                    <a:pt x="3660" y="5357"/>
                  </a:cubicBezTo>
                  <a:cubicBezTo>
                    <a:pt x="3685" y="5357"/>
                    <a:pt x="3685" y="5320"/>
                    <a:pt x="3723" y="5307"/>
                  </a:cubicBezTo>
                  <a:cubicBezTo>
                    <a:pt x="3725" y="5307"/>
                    <a:pt x="3728" y="5307"/>
                    <a:pt x="3730" y="5307"/>
                  </a:cubicBezTo>
                  <a:close/>
                  <a:moveTo>
                    <a:pt x="6326" y="5345"/>
                  </a:moveTo>
                  <a:lnTo>
                    <a:pt x="6326" y="5345"/>
                  </a:lnTo>
                  <a:cubicBezTo>
                    <a:pt x="6338" y="5395"/>
                    <a:pt x="6338" y="5446"/>
                    <a:pt x="6326" y="5483"/>
                  </a:cubicBezTo>
                  <a:cubicBezTo>
                    <a:pt x="6326" y="5500"/>
                    <a:pt x="6314" y="5547"/>
                    <a:pt x="6307" y="5547"/>
                  </a:cubicBezTo>
                  <a:cubicBezTo>
                    <a:pt x="6303" y="5547"/>
                    <a:pt x="6300" y="5536"/>
                    <a:pt x="6300" y="5508"/>
                  </a:cubicBezTo>
                  <a:cubicBezTo>
                    <a:pt x="6269" y="5508"/>
                    <a:pt x="6264" y="5552"/>
                    <a:pt x="6234" y="5552"/>
                  </a:cubicBezTo>
                  <a:cubicBezTo>
                    <a:pt x="6228" y="5552"/>
                    <a:pt x="6221" y="5550"/>
                    <a:pt x="6212" y="5546"/>
                  </a:cubicBezTo>
                  <a:cubicBezTo>
                    <a:pt x="6162" y="5534"/>
                    <a:pt x="6187" y="5408"/>
                    <a:pt x="6187" y="5370"/>
                  </a:cubicBezTo>
                  <a:lnTo>
                    <a:pt x="6225" y="5370"/>
                  </a:lnTo>
                  <a:cubicBezTo>
                    <a:pt x="6213" y="5418"/>
                    <a:pt x="6178" y="5534"/>
                    <a:pt x="6240" y="5534"/>
                  </a:cubicBezTo>
                  <a:cubicBezTo>
                    <a:pt x="6243" y="5534"/>
                    <a:pt x="6247" y="5534"/>
                    <a:pt x="6250" y="5534"/>
                  </a:cubicBezTo>
                  <a:lnTo>
                    <a:pt x="6263" y="5521"/>
                  </a:lnTo>
                  <a:cubicBezTo>
                    <a:pt x="6338" y="5508"/>
                    <a:pt x="6250" y="5370"/>
                    <a:pt x="6326" y="5345"/>
                  </a:cubicBezTo>
                  <a:close/>
                  <a:moveTo>
                    <a:pt x="3303" y="5403"/>
                  </a:moveTo>
                  <a:cubicBezTo>
                    <a:pt x="3313" y="5403"/>
                    <a:pt x="3323" y="5404"/>
                    <a:pt x="3333" y="5408"/>
                  </a:cubicBezTo>
                  <a:lnTo>
                    <a:pt x="3295" y="5408"/>
                  </a:lnTo>
                  <a:cubicBezTo>
                    <a:pt x="3283" y="5458"/>
                    <a:pt x="3207" y="5433"/>
                    <a:pt x="3194" y="5496"/>
                  </a:cubicBezTo>
                  <a:cubicBezTo>
                    <a:pt x="3185" y="5524"/>
                    <a:pt x="3186" y="5545"/>
                    <a:pt x="3194" y="5559"/>
                  </a:cubicBezTo>
                  <a:lnTo>
                    <a:pt x="3194" y="5559"/>
                  </a:lnTo>
                  <a:cubicBezTo>
                    <a:pt x="3194" y="5559"/>
                    <a:pt x="3194" y="5559"/>
                    <a:pt x="3194" y="5559"/>
                  </a:cubicBezTo>
                  <a:lnTo>
                    <a:pt x="3194" y="5559"/>
                  </a:lnTo>
                  <a:cubicBezTo>
                    <a:pt x="3194" y="5559"/>
                    <a:pt x="3194" y="5559"/>
                    <a:pt x="3194" y="5560"/>
                  </a:cubicBezTo>
                  <a:lnTo>
                    <a:pt x="3194" y="5560"/>
                  </a:lnTo>
                  <a:cubicBezTo>
                    <a:pt x="3194" y="5559"/>
                    <a:pt x="3194" y="5559"/>
                    <a:pt x="3194" y="5559"/>
                  </a:cubicBezTo>
                  <a:lnTo>
                    <a:pt x="3194" y="5559"/>
                  </a:lnTo>
                  <a:cubicBezTo>
                    <a:pt x="3184" y="5565"/>
                    <a:pt x="3174" y="5570"/>
                    <a:pt x="3165" y="5573"/>
                  </a:cubicBezTo>
                  <a:lnTo>
                    <a:pt x="3165" y="5573"/>
                  </a:lnTo>
                  <a:cubicBezTo>
                    <a:pt x="3158" y="5559"/>
                    <a:pt x="3154" y="5542"/>
                    <a:pt x="3157" y="5521"/>
                  </a:cubicBezTo>
                  <a:cubicBezTo>
                    <a:pt x="3189" y="5467"/>
                    <a:pt x="3241" y="5403"/>
                    <a:pt x="3303" y="5403"/>
                  </a:cubicBezTo>
                  <a:close/>
                  <a:moveTo>
                    <a:pt x="6052" y="5385"/>
                  </a:moveTo>
                  <a:cubicBezTo>
                    <a:pt x="6080" y="5385"/>
                    <a:pt x="6118" y="5405"/>
                    <a:pt x="6124" y="5433"/>
                  </a:cubicBezTo>
                  <a:cubicBezTo>
                    <a:pt x="6144" y="5473"/>
                    <a:pt x="6117" y="5568"/>
                    <a:pt x="6105" y="5568"/>
                  </a:cubicBezTo>
                  <a:cubicBezTo>
                    <a:pt x="6101" y="5568"/>
                    <a:pt x="6099" y="5562"/>
                    <a:pt x="6099" y="5546"/>
                  </a:cubicBezTo>
                  <a:cubicBezTo>
                    <a:pt x="6083" y="5546"/>
                    <a:pt x="6042" y="5582"/>
                    <a:pt x="6017" y="5582"/>
                  </a:cubicBezTo>
                  <a:cubicBezTo>
                    <a:pt x="6003" y="5582"/>
                    <a:pt x="5994" y="5570"/>
                    <a:pt x="5999" y="5534"/>
                  </a:cubicBezTo>
                  <a:cubicBezTo>
                    <a:pt x="5999" y="5446"/>
                    <a:pt x="6087" y="5483"/>
                    <a:pt x="6099" y="5446"/>
                  </a:cubicBezTo>
                  <a:cubicBezTo>
                    <a:pt x="6106" y="5427"/>
                    <a:pt x="6090" y="5420"/>
                    <a:pt x="6069" y="5420"/>
                  </a:cubicBezTo>
                  <a:cubicBezTo>
                    <a:pt x="6054" y="5420"/>
                    <a:pt x="6036" y="5424"/>
                    <a:pt x="6022" y="5428"/>
                  </a:cubicBezTo>
                  <a:lnTo>
                    <a:pt x="6022" y="5428"/>
                  </a:lnTo>
                  <a:cubicBezTo>
                    <a:pt x="6014" y="5398"/>
                    <a:pt x="6030" y="5385"/>
                    <a:pt x="6052" y="5385"/>
                  </a:cubicBezTo>
                  <a:close/>
                  <a:moveTo>
                    <a:pt x="3484" y="5370"/>
                  </a:moveTo>
                  <a:cubicBezTo>
                    <a:pt x="3484" y="5420"/>
                    <a:pt x="3484" y="5471"/>
                    <a:pt x="3471" y="5508"/>
                  </a:cubicBezTo>
                  <a:cubicBezTo>
                    <a:pt x="3471" y="5518"/>
                    <a:pt x="3458" y="5574"/>
                    <a:pt x="3450" y="5574"/>
                  </a:cubicBezTo>
                  <a:cubicBezTo>
                    <a:pt x="3448" y="5574"/>
                    <a:pt x="3446" y="5566"/>
                    <a:pt x="3446" y="5546"/>
                  </a:cubicBezTo>
                  <a:cubicBezTo>
                    <a:pt x="3433" y="5546"/>
                    <a:pt x="3408" y="5584"/>
                    <a:pt x="3383" y="5584"/>
                  </a:cubicBezTo>
                  <a:cubicBezTo>
                    <a:pt x="3381" y="5584"/>
                    <a:pt x="3379" y="5584"/>
                    <a:pt x="3378" y="5584"/>
                  </a:cubicBezTo>
                  <a:cubicBezTo>
                    <a:pt x="3322" y="5584"/>
                    <a:pt x="3347" y="5395"/>
                    <a:pt x="3396" y="5383"/>
                  </a:cubicBezTo>
                  <a:lnTo>
                    <a:pt x="3396" y="5383"/>
                  </a:lnTo>
                  <a:lnTo>
                    <a:pt x="3383" y="5395"/>
                  </a:lnTo>
                  <a:cubicBezTo>
                    <a:pt x="3383" y="5428"/>
                    <a:pt x="3345" y="5556"/>
                    <a:pt x="3393" y="5556"/>
                  </a:cubicBezTo>
                  <a:cubicBezTo>
                    <a:pt x="3400" y="5556"/>
                    <a:pt x="3409" y="5553"/>
                    <a:pt x="3421" y="5546"/>
                  </a:cubicBezTo>
                  <a:cubicBezTo>
                    <a:pt x="3484" y="5496"/>
                    <a:pt x="3408" y="5383"/>
                    <a:pt x="3484" y="5370"/>
                  </a:cubicBezTo>
                  <a:close/>
                  <a:moveTo>
                    <a:pt x="4724" y="5543"/>
                  </a:moveTo>
                  <a:cubicBezTo>
                    <a:pt x="4730" y="5543"/>
                    <a:pt x="4733" y="5550"/>
                    <a:pt x="4729" y="5571"/>
                  </a:cubicBezTo>
                  <a:cubicBezTo>
                    <a:pt x="4729" y="5586"/>
                    <a:pt x="4725" y="5591"/>
                    <a:pt x="4719" y="5591"/>
                  </a:cubicBezTo>
                  <a:cubicBezTo>
                    <a:pt x="4704" y="5591"/>
                    <a:pt x="4678" y="5559"/>
                    <a:pt x="4678" y="5559"/>
                  </a:cubicBezTo>
                  <a:lnTo>
                    <a:pt x="4678" y="5559"/>
                  </a:lnTo>
                  <a:lnTo>
                    <a:pt x="4691" y="5571"/>
                  </a:lnTo>
                  <a:cubicBezTo>
                    <a:pt x="4691" y="5571"/>
                    <a:pt x="4713" y="5543"/>
                    <a:pt x="4724" y="5543"/>
                  </a:cubicBezTo>
                  <a:close/>
                  <a:moveTo>
                    <a:pt x="3155" y="5428"/>
                  </a:moveTo>
                  <a:cubicBezTo>
                    <a:pt x="3162" y="5428"/>
                    <a:pt x="3169" y="5429"/>
                    <a:pt x="3176" y="5431"/>
                  </a:cubicBezTo>
                  <a:lnTo>
                    <a:pt x="3176" y="5431"/>
                  </a:lnTo>
                  <a:cubicBezTo>
                    <a:pt x="3149" y="5440"/>
                    <a:pt x="3115" y="5447"/>
                    <a:pt x="3106" y="5496"/>
                  </a:cubicBezTo>
                  <a:cubicBezTo>
                    <a:pt x="3098" y="5548"/>
                    <a:pt x="3113" y="5576"/>
                    <a:pt x="3144" y="5576"/>
                  </a:cubicBezTo>
                  <a:cubicBezTo>
                    <a:pt x="3150" y="5576"/>
                    <a:pt x="3157" y="5575"/>
                    <a:pt x="3165" y="5573"/>
                  </a:cubicBezTo>
                  <a:lnTo>
                    <a:pt x="3165" y="5573"/>
                  </a:lnTo>
                  <a:cubicBezTo>
                    <a:pt x="3168" y="5579"/>
                    <a:pt x="3173" y="5585"/>
                    <a:pt x="3178" y="5590"/>
                  </a:cubicBezTo>
                  <a:lnTo>
                    <a:pt x="3178" y="5590"/>
                  </a:lnTo>
                  <a:cubicBezTo>
                    <a:pt x="3188" y="5583"/>
                    <a:pt x="3194" y="5573"/>
                    <a:pt x="3194" y="5560"/>
                  </a:cubicBezTo>
                  <a:lnTo>
                    <a:pt x="3194" y="5560"/>
                  </a:lnTo>
                  <a:cubicBezTo>
                    <a:pt x="3201" y="5570"/>
                    <a:pt x="3212" y="5576"/>
                    <a:pt x="3225" y="5576"/>
                  </a:cubicBezTo>
                  <a:cubicBezTo>
                    <a:pt x="3239" y="5576"/>
                    <a:pt x="3254" y="5570"/>
                    <a:pt x="3270" y="5559"/>
                  </a:cubicBezTo>
                  <a:lnTo>
                    <a:pt x="3270" y="5559"/>
                  </a:lnTo>
                  <a:cubicBezTo>
                    <a:pt x="3270" y="5591"/>
                    <a:pt x="3247" y="5607"/>
                    <a:pt x="3221" y="5607"/>
                  </a:cubicBezTo>
                  <a:cubicBezTo>
                    <a:pt x="3206" y="5607"/>
                    <a:pt x="3191" y="5602"/>
                    <a:pt x="3178" y="5590"/>
                  </a:cubicBezTo>
                  <a:lnTo>
                    <a:pt x="3178" y="5590"/>
                  </a:lnTo>
                  <a:cubicBezTo>
                    <a:pt x="3168" y="5598"/>
                    <a:pt x="3153" y="5602"/>
                    <a:pt x="3138" y="5602"/>
                  </a:cubicBezTo>
                  <a:cubicBezTo>
                    <a:pt x="3102" y="5602"/>
                    <a:pt x="3062" y="5577"/>
                    <a:pt x="3069" y="5521"/>
                  </a:cubicBezTo>
                  <a:cubicBezTo>
                    <a:pt x="3047" y="5499"/>
                    <a:pt x="3092" y="5428"/>
                    <a:pt x="3155" y="5428"/>
                  </a:cubicBezTo>
                  <a:close/>
                  <a:moveTo>
                    <a:pt x="5256" y="5609"/>
                  </a:moveTo>
                  <a:lnTo>
                    <a:pt x="5256" y="5609"/>
                  </a:lnTo>
                  <a:cubicBezTo>
                    <a:pt x="5256" y="5610"/>
                    <a:pt x="5256" y="5611"/>
                    <a:pt x="5256" y="5612"/>
                  </a:cubicBezTo>
                  <a:lnTo>
                    <a:pt x="5256" y="5612"/>
                  </a:lnTo>
                  <a:cubicBezTo>
                    <a:pt x="5256" y="5611"/>
                    <a:pt x="5257" y="5610"/>
                    <a:pt x="5257" y="5609"/>
                  </a:cubicBezTo>
                  <a:close/>
                  <a:moveTo>
                    <a:pt x="5886" y="5357"/>
                  </a:moveTo>
                  <a:lnTo>
                    <a:pt x="5886" y="5408"/>
                  </a:lnTo>
                  <a:cubicBezTo>
                    <a:pt x="5892" y="5405"/>
                    <a:pt x="5897" y="5403"/>
                    <a:pt x="5900" y="5403"/>
                  </a:cubicBezTo>
                  <a:cubicBezTo>
                    <a:pt x="5908" y="5403"/>
                    <a:pt x="5908" y="5413"/>
                    <a:pt x="5902" y="5434"/>
                  </a:cubicBezTo>
                  <a:lnTo>
                    <a:pt x="5902" y="5434"/>
                  </a:lnTo>
                  <a:cubicBezTo>
                    <a:pt x="5870" y="5438"/>
                    <a:pt x="5862" y="5454"/>
                    <a:pt x="5873" y="5496"/>
                  </a:cubicBezTo>
                  <a:cubicBezTo>
                    <a:pt x="5873" y="5518"/>
                    <a:pt x="5863" y="5588"/>
                    <a:pt x="5895" y="5588"/>
                  </a:cubicBezTo>
                  <a:cubicBezTo>
                    <a:pt x="5899" y="5588"/>
                    <a:pt x="5904" y="5587"/>
                    <a:pt x="5911" y="5584"/>
                  </a:cubicBezTo>
                  <a:lnTo>
                    <a:pt x="5911" y="5584"/>
                  </a:lnTo>
                  <a:cubicBezTo>
                    <a:pt x="5911" y="5605"/>
                    <a:pt x="5904" y="5613"/>
                    <a:pt x="5894" y="5613"/>
                  </a:cubicBezTo>
                  <a:cubicBezTo>
                    <a:pt x="5881" y="5613"/>
                    <a:pt x="5862" y="5598"/>
                    <a:pt x="5848" y="5584"/>
                  </a:cubicBezTo>
                  <a:cubicBezTo>
                    <a:pt x="5824" y="5548"/>
                    <a:pt x="5890" y="5445"/>
                    <a:pt x="5833" y="5445"/>
                  </a:cubicBezTo>
                  <a:cubicBezTo>
                    <a:pt x="5830" y="5445"/>
                    <a:pt x="5827" y="5445"/>
                    <a:pt x="5823" y="5446"/>
                  </a:cubicBezTo>
                  <a:cubicBezTo>
                    <a:pt x="5835" y="5408"/>
                    <a:pt x="5848" y="5383"/>
                    <a:pt x="5886" y="5357"/>
                  </a:cubicBezTo>
                  <a:close/>
                  <a:moveTo>
                    <a:pt x="6509" y="5315"/>
                  </a:moveTo>
                  <a:cubicBezTo>
                    <a:pt x="6514" y="5315"/>
                    <a:pt x="6520" y="5316"/>
                    <a:pt x="6527" y="5320"/>
                  </a:cubicBezTo>
                  <a:cubicBezTo>
                    <a:pt x="6527" y="5370"/>
                    <a:pt x="6527" y="5433"/>
                    <a:pt x="6514" y="5483"/>
                  </a:cubicBezTo>
                  <a:cubicBezTo>
                    <a:pt x="6514" y="5564"/>
                    <a:pt x="6472" y="5623"/>
                    <a:pt x="6398" y="5623"/>
                  </a:cubicBezTo>
                  <a:cubicBezTo>
                    <a:pt x="6391" y="5623"/>
                    <a:pt x="6383" y="5623"/>
                    <a:pt x="6376" y="5622"/>
                  </a:cubicBezTo>
                  <a:lnTo>
                    <a:pt x="6376" y="5609"/>
                  </a:lnTo>
                  <a:cubicBezTo>
                    <a:pt x="6313" y="5596"/>
                    <a:pt x="6451" y="5571"/>
                    <a:pt x="6451" y="5571"/>
                  </a:cubicBezTo>
                  <a:cubicBezTo>
                    <a:pt x="6477" y="5546"/>
                    <a:pt x="6489" y="5521"/>
                    <a:pt x="6489" y="5483"/>
                  </a:cubicBezTo>
                  <a:cubicBezTo>
                    <a:pt x="6467" y="5483"/>
                    <a:pt x="6454" y="5523"/>
                    <a:pt x="6425" y="5523"/>
                  </a:cubicBezTo>
                  <a:cubicBezTo>
                    <a:pt x="6422" y="5523"/>
                    <a:pt x="6418" y="5522"/>
                    <a:pt x="6414" y="5521"/>
                  </a:cubicBezTo>
                  <a:cubicBezTo>
                    <a:pt x="6363" y="5508"/>
                    <a:pt x="6363" y="5458"/>
                    <a:pt x="6363" y="5420"/>
                  </a:cubicBezTo>
                  <a:cubicBezTo>
                    <a:pt x="6377" y="5354"/>
                    <a:pt x="6397" y="5340"/>
                    <a:pt x="6421" y="5340"/>
                  </a:cubicBezTo>
                  <a:cubicBezTo>
                    <a:pt x="6437" y="5340"/>
                    <a:pt x="6455" y="5347"/>
                    <a:pt x="6474" y="5347"/>
                  </a:cubicBezTo>
                  <a:cubicBezTo>
                    <a:pt x="6479" y="5347"/>
                    <a:pt x="6484" y="5346"/>
                    <a:pt x="6489" y="5345"/>
                  </a:cubicBezTo>
                  <a:cubicBezTo>
                    <a:pt x="6489" y="5326"/>
                    <a:pt x="6496" y="5315"/>
                    <a:pt x="6509" y="5315"/>
                  </a:cubicBezTo>
                  <a:close/>
                  <a:moveTo>
                    <a:pt x="5797" y="5433"/>
                  </a:moveTo>
                  <a:lnTo>
                    <a:pt x="5785" y="5634"/>
                  </a:lnTo>
                  <a:lnTo>
                    <a:pt x="5747" y="5634"/>
                  </a:lnTo>
                  <a:cubicBezTo>
                    <a:pt x="5735" y="5584"/>
                    <a:pt x="5709" y="5446"/>
                    <a:pt x="5772" y="5433"/>
                  </a:cubicBezTo>
                  <a:close/>
                  <a:moveTo>
                    <a:pt x="5657" y="5460"/>
                  </a:moveTo>
                  <a:cubicBezTo>
                    <a:pt x="5665" y="5460"/>
                    <a:pt x="5674" y="5463"/>
                    <a:pt x="5684" y="5471"/>
                  </a:cubicBezTo>
                  <a:cubicBezTo>
                    <a:pt x="5722" y="5508"/>
                    <a:pt x="5697" y="5647"/>
                    <a:pt x="5659" y="5659"/>
                  </a:cubicBezTo>
                  <a:cubicBezTo>
                    <a:pt x="5659" y="5613"/>
                    <a:pt x="5691" y="5493"/>
                    <a:pt x="5628" y="5493"/>
                  </a:cubicBezTo>
                  <a:cubicBezTo>
                    <a:pt x="5622" y="5493"/>
                    <a:pt x="5616" y="5494"/>
                    <a:pt x="5609" y="5496"/>
                  </a:cubicBezTo>
                  <a:cubicBezTo>
                    <a:pt x="5606" y="5496"/>
                    <a:pt x="5604" y="5497"/>
                    <a:pt x="5602" y="5499"/>
                  </a:cubicBezTo>
                  <a:lnTo>
                    <a:pt x="5602" y="5499"/>
                  </a:lnTo>
                  <a:cubicBezTo>
                    <a:pt x="5617" y="5484"/>
                    <a:pt x="5634" y="5460"/>
                    <a:pt x="5657" y="5460"/>
                  </a:cubicBezTo>
                  <a:close/>
                  <a:moveTo>
                    <a:pt x="5565" y="5470"/>
                  </a:moveTo>
                  <a:cubicBezTo>
                    <a:pt x="5568" y="5470"/>
                    <a:pt x="5571" y="5480"/>
                    <a:pt x="5571" y="5508"/>
                  </a:cubicBezTo>
                  <a:lnTo>
                    <a:pt x="5584" y="5508"/>
                  </a:lnTo>
                  <a:cubicBezTo>
                    <a:pt x="5586" y="5508"/>
                    <a:pt x="5589" y="5508"/>
                    <a:pt x="5592" y="5506"/>
                  </a:cubicBezTo>
                  <a:lnTo>
                    <a:pt x="5592" y="5506"/>
                  </a:lnTo>
                  <a:cubicBezTo>
                    <a:pt x="5562" y="5538"/>
                    <a:pt x="5571" y="5628"/>
                    <a:pt x="5571" y="5672"/>
                  </a:cubicBezTo>
                  <a:lnTo>
                    <a:pt x="5546" y="5672"/>
                  </a:lnTo>
                  <a:cubicBezTo>
                    <a:pt x="5546" y="5622"/>
                    <a:pt x="5546" y="5571"/>
                    <a:pt x="5546" y="5521"/>
                  </a:cubicBezTo>
                  <a:cubicBezTo>
                    <a:pt x="5546" y="5512"/>
                    <a:pt x="5557" y="5470"/>
                    <a:pt x="5565" y="5470"/>
                  </a:cubicBezTo>
                  <a:close/>
                  <a:moveTo>
                    <a:pt x="2918" y="5478"/>
                  </a:moveTo>
                  <a:cubicBezTo>
                    <a:pt x="2946" y="5478"/>
                    <a:pt x="2980" y="5494"/>
                    <a:pt x="2993" y="5521"/>
                  </a:cubicBezTo>
                  <a:cubicBezTo>
                    <a:pt x="3013" y="5570"/>
                    <a:pt x="2979" y="5658"/>
                    <a:pt x="2963" y="5658"/>
                  </a:cubicBezTo>
                  <a:cubicBezTo>
                    <a:pt x="2959" y="5658"/>
                    <a:pt x="2956" y="5651"/>
                    <a:pt x="2956" y="5634"/>
                  </a:cubicBezTo>
                  <a:cubicBezTo>
                    <a:pt x="2930" y="5643"/>
                    <a:pt x="2910" y="5680"/>
                    <a:pt x="2889" y="5680"/>
                  </a:cubicBezTo>
                  <a:cubicBezTo>
                    <a:pt x="2878" y="5680"/>
                    <a:pt x="2867" y="5671"/>
                    <a:pt x="2855" y="5647"/>
                  </a:cubicBezTo>
                  <a:cubicBezTo>
                    <a:pt x="2830" y="5584"/>
                    <a:pt x="2930" y="5546"/>
                    <a:pt x="2968" y="5546"/>
                  </a:cubicBezTo>
                  <a:lnTo>
                    <a:pt x="2968" y="5534"/>
                  </a:lnTo>
                  <a:cubicBezTo>
                    <a:pt x="2968" y="5508"/>
                    <a:pt x="2956" y="5499"/>
                    <a:pt x="2938" y="5499"/>
                  </a:cubicBezTo>
                  <a:cubicBezTo>
                    <a:pt x="2921" y="5499"/>
                    <a:pt x="2899" y="5508"/>
                    <a:pt x="2880" y="5521"/>
                  </a:cubicBezTo>
                  <a:cubicBezTo>
                    <a:pt x="2874" y="5491"/>
                    <a:pt x="2894" y="5478"/>
                    <a:pt x="2918" y="5478"/>
                  </a:cubicBezTo>
                  <a:close/>
                  <a:moveTo>
                    <a:pt x="5458" y="5483"/>
                  </a:moveTo>
                  <a:cubicBezTo>
                    <a:pt x="5496" y="5483"/>
                    <a:pt x="5508" y="5508"/>
                    <a:pt x="5521" y="5534"/>
                  </a:cubicBezTo>
                  <a:cubicBezTo>
                    <a:pt x="5508" y="5609"/>
                    <a:pt x="5471" y="5559"/>
                    <a:pt x="5433" y="5596"/>
                  </a:cubicBezTo>
                  <a:lnTo>
                    <a:pt x="5458" y="5596"/>
                  </a:lnTo>
                  <a:cubicBezTo>
                    <a:pt x="5420" y="5622"/>
                    <a:pt x="5370" y="5596"/>
                    <a:pt x="5420" y="5659"/>
                  </a:cubicBezTo>
                  <a:cubicBezTo>
                    <a:pt x="5424" y="5663"/>
                    <a:pt x="5431" y="5664"/>
                    <a:pt x="5439" y="5664"/>
                  </a:cubicBezTo>
                  <a:cubicBezTo>
                    <a:pt x="5459" y="5664"/>
                    <a:pt x="5487" y="5656"/>
                    <a:pt x="5496" y="5647"/>
                  </a:cubicBezTo>
                  <a:lnTo>
                    <a:pt x="5496" y="5647"/>
                  </a:lnTo>
                  <a:cubicBezTo>
                    <a:pt x="5502" y="5678"/>
                    <a:pt x="5480" y="5691"/>
                    <a:pt x="5453" y="5691"/>
                  </a:cubicBezTo>
                  <a:cubicBezTo>
                    <a:pt x="5427" y="5691"/>
                    <a:pt x="5395" y="5678"/>
                    <a:pt x="5383" y="5659"/>
                  </a:cubicBezTo>
                  <a:cubicBezTo>
                    <a:pt x="5345" y="5584"/>
                    <a:pt x="5383" y="5508"/>
                    <a:pt x="5458" y="5483"/>
                  </a:cubicBezTo>
                  <a:close/>
                  <a:moveTo>
                    <a:pt x="5307" y="5433"/>
                  </a:moveTo>
                  <a:lnTo>
                    <a:pt x="5307" y="5433"/>
                  </a:lnTo>
                  <a:cubicBezTo>
                    <a:pt x="5320" y="5483"/>
                    <a:pt x="5332" y="5697"/>
                    <a:pt x="5269" y="5710"/>
                  </a:cubicBezTo>
                  <a:lnTo>
                    <a:pt x="5257" y="5722"/>
                  </a:lnTo>
                  <a:cubicBezTo>
                    <a:pt x="5257" y="5699"/>
                    <a:pt x="5255" y="5657"/>
                    <a:pt x="5256" y="5612"/>
                  </a:cubicBezTo>
                  <a:lnTo>
                    <a:pt x="5256" y="5612"/>
                  </a:lnTo>
                  <a:cubicBezTo>
                    <a:pt x="5239" y="5658"/>
                    <a:pt x="5107" y="5610"/>
                    <a:pt x="5144" y="5684"/>
                  </a:cubicBezTo>
                  <a:cubicBezTo>
                    <a:pt x="5155" y="5701"/>
                    <a:pt x="5171" y="5708"/>
                    <a:pt x="5188" y="5708"/>
                  </a:cubicBezTo>
                  <a:cubicBezTo>
                    <a:pt x="5209" y="5708"/>
                    <a:pt x="5230" y="5698"/>
                    <a:pt x="5244" y="5684"/>
                  </a:cubicBezTo>
                  <a:lnTo>
                    <a:pt x="5244" y="5684"/>
                  </a:lnTo>
                  <a:cubicBezTo>
                    <a:pt x="5244" y="5712"/>
                    <a:pt x="5217" y="5728"/>
                    <a:pt x="5187" y="5728"/>
                  </a:cubicBezTo>
                  <a:cubicBezTo>
                    <a:pt x="5149" y="5728"/>
                    <a:pt x="5106" y="5703"/>
                    <a:pt x="5106" y="5647"/>
                  </a:cubicBezTo>
                  <a:cubicBezTo>
                    <a:pt x="5113" y="5580"/>
                    <a:pt x="5169" y="5535"/>
                    <a:pt x="5208" y="5535"/>
                  </a:cubicBezTo>
                  <a:cubicBezTo>
                    <a:pt x="5235" y="5535"/>
                    <a:pt x="5255" y="5557"/>
                    <a:pt x="5244" y="5609"/>
                  </a:cubicBezTo>
                  <a:lnTo>
                    <a:pt x="5256" y="5609"/>
                  </a:lnTo>
                  <a:cubicBezTo>
                    <a:pt x="5258" y="5529"/>
                    <a:pt x="5267" y="5441"/>
                    <a:pt x="5307" y="5433"/>
                  </a:cubicBezTo>
                  <a:close/>
                  <a:moveTo>
                    <a:pt x="5081" y="5458"/>
                  </a:moveTo>
                  <a:cubicBezTo>
                    <a:pt x="5081" y="5534"/>
                    <a:pt x="5081" y="5596"/>
                    <a:pt x="5068" y="5672"/>
                  </a:cubicBezTo>
                  <a:cubicBezTo>
                    <a:pt x="5068" y="5690"/>
                    <a:pt x="5048" y="5755"/>
                    <a:pt x="5042" y="5755"/>
                  </a:cubicBezTo>
                  <a:cubicBezTo>
                    <a:pt x="5040" y="5755"/>
                    <a:pt x="5040" y="5746"/>
                    <a:pt x="5043" y="5722"/>
                  </a:cubicBezTo>
                  <a:cubicBezTo>
                    <a:pt x="5013" y="5722"/>
                    <a:pt x="4969" y="5763"/>
                    <a:pt x="4942" y="5763"/>
                  </a:cubicBezTo>
                  <a:cubicBezTo>
                    <a:pt x="4923" y="5763"/>
                    <a:pt x="4912" y="5745"/>
                    <a:pt x="4917" y="5684"/>
                  </a:cubicBezTo>
                  <a:cubicBezTo>
                    <a:pt x="4917" y="5634"/>
                    <a:pt x="4942" y="5596"/>
                    <a:pt x="4980" y="5571"/>
                  </a:cubicBezTo>
                  <a:cubicBezTo>
                    <a:pt x="4983" y="5565"/>
                    <a:pt x="4987" y="5563"/>
                    <a:pt x="4992" y="5563"/>
                  </a:cubicBezTo>
                  <a:cubicBezTo>
                    <a:pt x="5004" y="5563"/>
                    <a:pt x="5021" y="5584"/>
                    <a:pt x="5030" y="5584"/>
                  </a:cubicBezTo>
                  <a:lnTo>
                    <a:pt x="5043" y="5584"/>
                  </a:lnTo>
                  <a:cubicBezTo>
                    <a:pt x="5043" y="5534"/>
                    <a:pt x="5030" y="5471"/>
                    <a:pt x="5081" y="5458"/>
                  </a:cubicBezTo>
                  <a:close/>
                  <a:moveTo>
                    <a:pt x="4778" y="5523"/>
                  </a:moveTo>
                  <a:lnTo>
                    <a:pt x="4766" y="5798"/>
                  </a:lnTo>
                  <a:lnTo>
                    <a:pt x="4729" y="5798"/>
                  </a:lnTo>
                  <a:cubicBezTo>
                    <a:pt x="4740" y="5743"/>
                    <a:pt x="4732" y="5575"/>
                    <a:pt x="4778" y="5523"/>
                  </a:cubicBezTo>
                  <a:close/>
                  <a:moveTo>
                    <a:pt x="4729" y="5609"/>
                  </a:moveTo>
                  <a:cubicBezTo>
                    <a:pt x="4729" y="5672"/>
                    <a:pt x="4741" y="5810"/>
                    <a:pt x="4678" y="5810"/>
                  </a:cubicBezTo>
                  <a:cubicBezTo>
                    <a:pt x="4666" y="5760"/>
                    <a:pt x="4641" y="5622"/>
                    <a:pt x="4703" y="5609"/>
                  </a:cubicBezTo>
                  <a:close/>
                  <a:moveTo>
                    <a:pt x="11016" y="5785"/>
                  </a:moveTo>
                  <a:cubicBezTo>
                    <a:pt x="11046" y="5785"/>
                    <a:pt x="11031" y="5812"/>
                    <a:pt x="11014" y="5834"/>
                  </a:cubicBezTo>
                  <a:lnTo>
                    <a:pt x="11014" y="5834"/>
                  </a:lnTo>
                  <a:cubicBezTo>
                    <a:pt x="11006" y="5827"/>
                    <a:pt x="10972" y="5796"/>
                    <a:pt x="11016" y="5785"/>
                  </a:cubicBezTo>
                  <a:close/>
                  <a:moveTo>
                    <a:pt x="4666" y="5622"/>
                  </a:moveTo>
                  <a:cubicBezTo>
                    <a:pt x="4666" y="5672"/>
                    <a:pt x="4628" y="5659"/>
                    <a:pt x="4603" y="5710"/>
                  </a:cubicBezTo>
                  <a:cubicBezTo>
                    <a:pt x="4590" y="5760"/>
                    <a:pt x="4628" y="5823"/>
                    <a:pt x="4565" y="5835"/>
                  </a:cubicBezTo>
                  <a:cubicBezTo>
                    <a:pt x="4565" y="5772"/>
                    <a:pt x="4578" y="5710"/>
                    <a:pt x="4578" y="5634"/>
                  </a:cubicBezTo>
                  <a:cubicBezTo>
                    <a:pt x="4581" y="5631"/>
                    <a:pt x="4584" y="5629"/>
                    <a:pt x="4585" y="5629"/>
                  </a:cubicBezTo>
                  <a:lnTo>
                    <a:pt x="4585" y="5629"/>
                  </a:lnTo>
                  <a:cubicBezTo>
                    <a:pt x="4589" y="5629"/>
                    <a:pt x="4587" y="5641"/>
                    <a:pt x="4578" y="5659"/>
                  </a:cubicBezTo>
                  <a:lnTo>
                    <a:pt x="4603" y="5672"/>
                  </a:lnTo>
                  <a:cubicBezTo>
                    <a:pt x="4628" y="5672"/>
                    <a:pt x="4615" y="5622"/>
                    <a:pt x="4666" y="5622"/>
                  </a:cubicBezTo>
                  <a:close/>
                  <a:moveTo>
                    <a:pt x="4263" y="5859"/>
                  </a:moveTo>
                  <a:lnTo>
                    <a:pt x="4251" y="5860"/>
                  </a:lnTo>
                  <a:lnTo>
                    <a:pt x="4263" y="5860"/>
                  </a:lnTo>
                  <a:cubicBezTo>
                    <a:pt x="4263" y="5860"/>
                    <a:pt x="4263" y="5859"/>
                    <a:pt x="4263" y="5859"/>
                  </a:cubicBezTo>
                  <a:close/>
                  <a:moveTo>
                    <a:pt x="4515" y="5647"/>
                  </a:moveTo>
                  <a:cubicBezTo>
                    <a:pt x="4515" y="5722"/>
                    <a:pt x="4414" y="5772"/>
                    <a:pt x="4402" y="5835"/>
                  </a:cubicBezTo>
                  <a:lnTo>
                    <a:pt x="4502" y="5823"/>
                  </a:lnTo>
                  <a:lnTo>
                    <a:pt x="4502" y="5823"/>
                  </a:lnTo>
                  <a:cubicBezTo>
                    <a:pt x="4502" y="5873"/>
                    <a:pt x="4414" y="5860"/>
                    <a:pt x="4364" y="5873"/>
                  </a:cubicBezTo>
                  <a:cubicBezTo>
                    <a:pt x="4364" y="5823"/>
                    <a:pt x="4427" y="5760"/>
                    <a:pt x="4452" y="5710"/>
                  </a:cubicBezTo>
                  <a:cubicBezTo>
                    <a:pt x="4465" y="5710"/>
                    <a:pt x="4477" y="5697"/>
                    <a:pt x="4477" y="5684"/>
                  </a:cubicBezTo>
                  <a:lnTo>
                    <a:pt x="4477" y="5684"/>
                  </a:lnTo>
                  <a:lnTo>
                    <a:pt x="4389" y="5697"/>
                  </a:lnTo>
                  <a:cubicBezTo>
                    <a:pt x="4389" y="5647"/>
                    <a:pt x="4477" y="5659"/>
                    <a:pt x="4515" y="5647"/>
                  </a:cubicBezTo>
                  <a:close/>
                  <a:moveTo>
                    <a:pt x="3446" y="5856"/>
                  </a:moveTo>
                  <a:cubicBezTo>
                    <a:pt x="3454" y="5856"/>
                    <a:pt x="3461" y="5857"/>
                    <a:pt x="3469" y="5859"/>
                  </a:cubicBezTo>
                  <a:lnTo>
                    <a:pt x="3469" y="5859"/>
                  </a:lnTo>
                  <a:cubicBezTo>
                    <a:pt x="3459" y="5859"/>
                    <a:pt x="3443" y="5867"/>
                    <a:pt x="3421" y="5886"/>
                  </a:cubicBezTo>
                  <a:lnTo>
                    <a:pt x="3408" y="5898"/>
                  </a:lnTo>
                  <a:cubicBezTo>
                    <a:pt x="3402" y="5868"/>
                    <a:pt x="3422" y="5856"/>
                    <a:pt x="3446" y="5856"/>
                  </a:cubicBezTo>
                  <a:close/>
                  <a:moveTo>
                    <a:pt x="4364" y="5672"/>
                  </a:moveTo>
                  <a:cubicBezTo>
                    <a:pt x="4364" y="5734"/>
                    <a:pt x="4265" y="5797"/>
                    <a:pt x="4263" y="5859"/>
                  </a:cubicBezTo>
                  <a:lnTo>
                    <a:pt x="4263" y="5859"/>
                  </a:lnTo>
                  <a:lnTo>
                    <a:pt x="4351" y="5848"/>
                  </a:lnTo>
                  <a:lnTo>
                    <a:pt x="4351" y="5848"/>
                  </a:lnTo>
                  <a:cubicBezTo>
                    <a:pt x="4351" y="5898"/>
                    <a:pt x="4263" y="5886"/>
                    <a:pt x="4213" y="5898"/>
                  </a:cubicBezTo>
                  <a:cubicBezTo>
                    <a:pt x="4213" y="5823"/>
                    <a:pt x="4326" y="5772"/>
                    <a:pt x="4326" y="5710"/>
                  </a:cubicBezTo>
                  <a:lnTo>
                    <a:pt x="4326" y="5710"/>
                  </a:lnTo>
                  <a:lnTo>
                    <a:pt x="4238" y="5722"/>
                  </a:lnTo>
                  <a:cubicBezTo>
                    <a:pt x="4238" y="5672"/>
                    <a:pt x="4326" y="5684"/>
                    <a:pt x="4364" y="5672"/>
                  </a:cubicBezTo>
                  <a:close/>
                  <a:moveTo>
                    <a:pt x="10148" y="5860"/>
                  </a:moveTo>
                  <a:cubicBezTo>
                    <a:pt x="10186" y="5860"/>
                    <a:pt x="10148" y="5911"/>
                    <a:pt x="10148" y="5911"/>
                  </a:cubicBezTo>
                  <a:cubicBezTo>
                    <a:pt x="10148" y="5911"/>
                    <a:pt x="10098" y="5860"/>
                    <a:pt x="10148" y="5860"/>
                  </a:cubicBezTo>
                  <a:close/>
                  <a:moveTo>
                    <a:pt x="11029" y="5910"/>
                  </a:moveTo>
                  <a:lnTo>
                    <a:pt x="11029" y="5910"/>
                  </a:lnTo>
                  <a:cubicBezTo>
                    <a:pt x="11029" y="5910"/>
                    <a:pt x="11029" y="5911"/>
                    <a:pt x="11029" y="5911"/>
                  </a:cubicBezTo>
                  <a:lnTo>
                    <a:pt x="11029" y="5911"/>
                  </a:lnTo>
                  <a:cubicBezTo>
                    <a:pt x="11029" y="5911"/>
                    <a:pt x="11029" y="5910"/>
                    <a:pt x="11029" y="5910"/>
                  </a:cubicBezTo>
                  <a:close/>
                  <a:moveTo>
                    <a:pt x="9494" y="5886"/>
                  </a:moveTo>
                  <a:cubicBezTo>
                    <a:pt x="9539" y="5886"/>
                    <a:pt x="9504" y="5925"/>
                    <a:pt x="9496" y="5925"/>
                  </a:cubicBezTo>
                  <a:cubicBezTo>
                    <a:pt x="9495" y="5925"/>
                    <a:pt x="9494" y="5925"/>
                    <a:pt x="9494" y="5923"/>
                  </a:cubicBezTo>
                  <a:cubicBezTo>
                    <a:pt x="9494" y="5923"/>
                    <a:pt x="9419" y="5911"/>
                    <a:pt x="9457" y="5911"/>
                  </a:cubicBezTo>
                  <a:lnTo>
                    <a:pt x="9494" y="5886"/>
                  </a:lnTo>
                  <a:close/>
                  <a:moveTo>
                    <a:pt x="9772" y="5863"/>
                  </a:moveTo>
                  <a:cubicBezTo>
                    <a:pt x="9786" y="5863"/>
                    <a:pt x="9809" y="5886"/>
                    <a:pt x="9809" y="5886"/>
                  </a:cubicBezTo>
                  <a:cubicBezTo>
                    <a:pt x="9799" y="5886"/>
                    <a:pt x="9762" y="5928"/>
                    <a:pt x="9743" y="5928"/>
                  </a:cubicBezTo>
                  <a:cubicBezTo>
                    <a:pt x="9737" y="5928"/>
                    <a:pt x="9733" y="5923"/>
                    <a:pt x="9733" y="5911"/>
                  </a:cubicBezTo>
                  <a:lnTo>
                    <a:pt x="9759" y="5886"/>
                  </a:lnTo>
                  <a:cubicBezTo>
                    <a:pt x="9759" y="5869"/>
                    <a:pt x="9764" y="5863"/>
                    <a:pt x="9772" y="5863"/>
                  </a:cubicBezTo>
                  <a:close/>
                  <a:moveTo>
                    <a:pt x="4081" y="5722"/>
                  </a:moveTo>
                  <a:cubicBezTo>
                    <a:pt x="4149" y="5722"/>
                    <a:pt x="4136" y="5911"/>
                    <a:pt x="4087" y="5911"/>
                  </a:cubicBezTo>
                  <a:lnTo>
                    <a:pt x="4075" y="5923"/>
                  </a:lnTo>
                  <a:cubicBezTo>
                    <a:pt x="4075" y="5889"/>
                    <a:pt x="4105" y="5754"/>
                    <a:pt x="4057" y="5754"/>
                  </a:cubicBezTo>
                  <a:cubicBezTo>
                    <a:pt x="4051" y="5754"/>
                    <a:pt x="4045" y="5756"/>
                    <a:pt x="4037" y="5760"/>
                  </a:cubicBezTo>
                  <a:cubicBezTo>
                    <a:pt x="3949" y="5810"/>
                    <a:pt x="4062" y="5923"/>
                    <a:pt x="3974" y="5936"/>
                  </a:cubicBezTo>
                  <a:cubicBezTo>
                    <a:pt x="3974" y="5903"/>
                    <a:pt x="4003" y="5775"/>
                    <a:pt x="3952" y="5775"/>
                  </a:cubicBezTo>
                  <a:cubicBezTo>
                    <a:pt x="3945" y="5775"/>
                    <a:pt x="3935" y="5778"/>
                    <a:pt x="3924" y="5785"/>
                  </a:cubicBezTo>
                  <a:cubicBezTo>
                    <a:pt x="3874" y="5823"/>
                    <a:pt x="3949" y="5936"/>
                    <a:pt x="3874" y="5948"/>
                  </a:cubicBezTo>
                  <a:cubicBezTo>
                    <a:pt x="3874" y="5911"/>
                    <a:pt x="3874" y="5860"/>
                    <a:pt x="3886" y="5810"/>
                  </a:cubicBezTo>
                  <a:cubicBezTo>
                    <a:pt x="3886" y="5801"/>
                    <a:pt x="3898" y="5749"/>
                    <a:pt x="3906" y="5749"/>
                  </a:cubicBezTo>
                  <a:cubicBezTo>
                    <a:pt x="3909" y="5749"/>
                    <a:pt x="3911" y="5759"/>
                    <a:pt x="3911" y="5785"/>
                  </a:cubicBezTo>
                  <a:cubicBezTo>
                    <a:pt x="3929" y="5785"/>
                    <a:pt x="3958" y="5736"/>
                    <a:pt x="3983" y="5736"/>
                  </a:cubicBezTo>
                  <a:cubicBezTo>
                    <a:pt x="3994" y="5736"/>
                    <a:pt x="4004" y="5746"/>
                    <a:pt x="4012" y="5772"/>
                  </a:cubicBezTo>
                  <a:cubicBezTo>
                    <a:pt x="4037" y="5772"/>
                    <a:pt x="4024" y="5722"/>
                    <a:pt x="4075" y="5722"/>
                  </a:cubicBezTo>
                  <a:cubicBezTo>
                    <a:pt x="4077" y="5722"/>
                    <a:pt x="4079" y="5722"/>
                    <a:pt x="4081" y="5722"/>
                  </a:cubicBezTo>
                  <a:close/>
                  <a:moveTo>
                    <a:pt x="10296" y="5932"/>
                  </a:moveTo>
                  <a:cubicBezTo>
                    <a:pt x="10288" y="5940"/>
                    <a:pt x="10287" y="5950"/>
                    <a:pt x="10294" y="5950"/>
                  </a:cubicBezTo>
                  <a:cubicBezTo>
                    <a:pt x="10295" y="5950"/>
                    <a:pt x="10297" y="5950"/>
                    <a:pt x="10299" y="5948"/>
                  </a:cubicBezTo>
                  <a:cubicBezTo>
                    <a:pt x="10298" y="5942"/>
                    <a:pt x="10297" y="5937"/>
                    <a:pt x="10296" y="5932"/>
                  </a:cubicBezTo>
                  <a:close/>
                  <a:moveTo>
                    <a:pt x="11587" y="5839"/>
                  </a:moveTo>
                  <a:cubicBezTo>
                    <a:pt x="11602" y="5839"/>
                    <a:pt x="11617" y="5845"/>
                    <a:pt x="11632" y="5860"/>
                  </a:cubicBezTo>
                  <a:cubicBezTo>
                    <a:pt x="11692" y="5940"/>
                    <a:pt x="11609" y="5965"/>
                    <a:pt x="11547" y="5971"/>
                  </a:cubicBezTo>
                  <a:lnTo>
                    <a:pt x="11547" y="5971"/>
                  </a:lnTo>
                  <a:cubicBezTo>
                    <a:pt x="11545" y="5964"/>
                    <a:pt x="11544" y="5957"/>
                    <a:pt x="11544" y="5948"/>
                  </a:cubicBezTo>
                  <a:lnTo>
                    <a:pt x="11511" y="5971"/>
                  </a:lnTo>
                  <a:lnTo>
                    <a:pt x="11511" y="5971"/>
                  </a:lnTo>
                  <a:cubicBezTo>
                    <a:pt x="11509" y="5964"/>
                    <a:pt x="11507" y="5956"/>
                    <a:pt x="11506" y="5948"/>
                  </a:cubicBezTo>
                  <a:cubicBezTo>
                    <a:pt x="11506" y="5901"/>
                    <a:pt x="11543" y="5839"/>
                    <a:pt x="11587" y="5839"/>
                  </a:cubicBezTo>
                  <a:close/>
                  <a:moveTo>
                    <a:pt x="3811" y="5793"/>
                  </a:moveTo>
                  <a:cubicBezTo>
                    <a:pt x="3810" y="5836"/>
                    <a:pt x="3809" y="5878"/>
                    <a:pt x="3798" y="5911"/>
                  </a:cubicBezTo>
                  <a:cubicBezTo>
                    <a:pt x="3798" y="5920"/>
                    <a:pt x="3780" y="5972"/>
                    <a:pt x="3773" y="5972"/>
                  </a:cubicBezTo>
                  <a:cubicBezTo>
                    <a:pt x="3770" y="5972"/>
                    <a:pt x="3769" y="5962"/>
                    <a:pt x="3773" y="5936"/>
                  </a:cubicBezTo>
                  <a:cubicBezTo>
                    <a:pt x="3770" y="5936"/>
                    <a:pt x="3767" y="5936"/>
                    <a:pt x="3765" y="5937"/>
                  </a:cubicBezTo>
                  <a:lnTo>
                    <a:pt x="3765" y="5937"/>
                  </a:lnTo>
                  <a:cubicBezTo>
                    <a:pt x="3768" y="5933"/>
                    <a:pt x="3771" y="5928"/>
                    <a:pt x="3773" y="5923"/>
                  </a:cubicBezTo>
                  <a:cubicBezTo>
                    <a:pt x="3783" y="5904"/>
                    <a:pt x="3777" y="5830"/>
                    <a:pt x="3811" y="5793"/>
                  </a:cubicBezTo>
                  <a:close/>
                  <a:moveTo>
                    <a:pt x="3697" y="5798"/>
                  </a:moveTo>
                  <a:cubicBezTo>
                    <a:pt x="3697" y="5810"/>
                    <a:pt x="3672" y="5923"/>
                    <a:pt x="3697" y="5948"/>
                  </a:cubicBezTo>
                  <a:cubicBezTo>
                    <a:pt x="3709" y="5956"/>
                    <a:pt x="3719" y="5959"/>
                    <a:pt x="3727" y="5959"/>
                  </a:cubicBezTo>
                  <a:cubicBezTo>
                    <a:pt x="3730" y="5959"/>
                    <a:pt x="3732" y="5959"/>
                    <a:pt x="3734" y="5958"/>
                  </a:cubicBezTo>
                  <a:lnTo>
                    <a:pt x="3734" y="5958"/>
                  </a:lnTo>
                  <a:cubicBezTo>
                    <a:pt x="3721" y="5971"/>
                    <a:pt x="3708" y="5984"/>
                    <a:pt x="3694" y="5984"/>
                  </a:cubicBezTo>
                  <a:cubicBezTo>
                    <a:pt x="3687" y="5984"/>
                    <a:pt x="3680" y="5981"/>
                    <a:pt x="3672" y="5974"/>
                  </a:cubicBezTo>
                  <a:cubicBezTo>
                    <a:pt x="3622" y="5948"/>
                    <a:pt x="3672" y="5798"/>
                    <a:pt x="3697" y="5798"/>
                  </a:cubicBezTo>
                  <a:close/>
                  <a:moveTo>
                    <a:pt x="3622" y="5760"/>
                  </a:moveTo>
                  <a:cubicBezTo>
                    <a:pt x="3622" y="5810"/>
                    <a:pt x="3638" y="5815"/>
                    <a:pt x="3652" y="5815"/>
                  </a:cubicBezTo>
                  <a:cubicBezTo>
                    <a:pt x="3656" y="5815"/>
                    <a:pt x="3660" y="5815"/>
                    <a:pt x="3663" y="5815"/>
                  </a:cubicBezTo>
                  <a:cubicBezTo>
                    <a:pt x="3669" y="5815"/>
                    <a:pt x="3672" y="5816"/>
                    <a:pt x="3672" y="5823"/>
                  </a:cubicBezTo>
                  <a:lnTo>
                    <a:pt x="3647" y="5823"/>
                  </a:lnTo>
                  <a:cubicBezTo>
                    <a:pt x="3647" y="5848"/>
                    <a:pt x="3622" y="5848"/>
                    <a:pt x="3609" y="5873"/>
                  </a:cubicBezTo>
                  <a:cubicBezTo>
                    <a:pt x="3598" y="5907"/>
                    <a:pt x="3577" y="5990"/>
                    <a:pt x="3617" y="5990"/>
                  </a:cubicBezTo>
                  <a:cubicBezTo>
                    <a:pt x="3622" y="5990"/>
                    <a:pt x="3628" y="5989"/>
                    <a:pt x="3635" y="5986"/>
                  </a:cubicBezTo>
                  <a:lnTo>
                    <a:pt x="3635" y="5986"/>
                  </a:lnTo>
                  <a:cubicBezTo>
                    <a:pt x="3635" y="6010"/>
                    <a:pt x="3624" y="6019"/>
                    <a:pt x="3611" y="6019"/>
                  </a:cubicBezTo>
                  <a:cubicBezTo>
                    <a:pt x="3596" y="6019"/>
                    <a:pt x="3578" y="6006"/>
                    <a:pt x="3572" y="5986"/>
                  </a:cubicBezTo>
                  <a:cubicBezTo>
                    <a:pt x="3548" y="5962"/>
                    <a:pt x="3614" y="5859"/>
                    <a:pt x="3557" y="5859"/>
                  </a:cubicBezTo>
                  <a:cubicBezTo>
                    <a:pt x="3554" y="5859"/>
                    <a:pt x="3551" y="5860"/>
                    <a:pt x="3547" y="5860"/>
                  </a:cubicBezTo>
                  <a:cubicBezTo>
                    <a:pt x="3547" y="5798"/>
                    <a:pt x="3584" y="5860"/>
                    <a:pt x="3584" y="5785"/>
                  </a:cubicBezTo>
                  <a:lnTo>
                    <a:pt x="3622" y="5760"/>
                  </a:lnTo>
                  <a:close/>
                  <a:moveTo>
                    <a:pt x="11428" y="5844"/>
                  </a:moveTo>
                  <a:cubicBezTo>
                    <a:pt x="11440" y="5844"/>
                    <a:pt x="11454" y="5849"/>
                    <a:pt x="11469" y="5860"/>
                  </a:cubicBezTo>
                  <a:cubicBezTo>
                    <a:pt x="11465" y="5877"/>
                    <a:pt x="11456" y="5881"/>
                    <a:pt x="11447" y="5881"/>
                  </a:cubicBezTo>
                  <a:cubicBezTo>
                    <a:pt x="11438" y="5881"/>
                    <a:pt x="11427" y="5877"/>
                    <a:pt x="11419" y="5877"/>
                  </a:cubicBezTo>
                  <a:cubicBezTo>
                    <a:pt x="11411" y="5877"/>
                    <a:pt x="11406" y="5881"/>
                    <a:pt x="11406" y="5898"/>
                  </a:cubicBezTo>
                  <a:cubicBezTo>
                    <a:pt x="11393" y="5936"/>
                    <a:pt x="11431" y="5923"/>
                    <a:pt x="11456" y="5948"/>
                  </a:cubicBezTo>
                  <a:cubicBezTo>
                    <a:pt x="11490" y="6023"/>
                    <a:pt x="11462" y="6046"/>
                    <a:pt x="11429" y="6046"/>
                  </a:cubicBezTo>
                  <a:cubicBezTo>
                    <a:pt x="11400" y="6046"/>
                    <a:pt x="11368" y="6029"/>
                    <a:pt x="11368" y="6011"/>
                  </a:cubicBezTo>
                  <a:lnTo>
                    <a:pt x="11368" y="6011"/>
                  </a:lnTo>
                  <a:lnTo>
                    <a:pt x="11418" y="6024"/>
                  </a:lnTo>
                  <a:cubicBezTo>
                    <a:pt x="11427" y="6027"/>
                    <a:pt x="11432" y="6029"/>
                    <a:pt x="11434" y="6029"/>
                  </a:cubicBezTo>
                  <a:cubicBezTo>
                    <a:pt x="11445" y="6029"/>
                    <a:pt x="11343" y="5972"/>
                    <a:pt x="11343" y="5961"/>
                  </a:cubicBezTo>
                  <a:lnTo>
                    <a:pt x="11381" y="5936"/>
                  </a:lnTo>
                  <a:cubicBezTo>
                    <a:pt x="11361" y="5897"/>
                    <a:pt x="11387" y="5844"/>
                    <a:pt x="11428" y="5844"/>
                  </a:cubicBezTo>
                  <a:close/>
                  <a:moveTo>
                    <a:pt x="11511" y="5971"/>
                  </a:moveTo>
                  <a:cubicBezTo>
                    <a:pt x="11511" y="5972"/>
                    <a:pt x="11512" y="5973"/>
                    <a:pt x="11512" y="5974"/>
                  </a:cubicBezTo>
                  <a:lnTo>
                    <a:pt x="11512" y="5974"/>
                  </a:lnTo>
                  <a:cubicBezTo>
                    <a:pt x="11522" y="5973"/>
                    <a:pt x="11534" y="5973"/>
                    <a:pt x="11547" y="5971"/>
                  </a:cubicBezTo>
                  <a:lnTo>
                    <a:pt x="11547" y="5971"/>
                  </a:lnTo>
                  <a:cubicBezTo>
                    <a:pt x="11556" y="6005"/>
                    <a:pt x="11584" y="6026"/>
                    <a:pt x="11615" y="6026"/>
                  </a:cubicBezTo>
                  <a:cubicBezTo>
                    <a:pt x="11629" y="6026"/>
                    <a:pt x="11644" y="6022"/>
                    <a:pt x="11657" y="6011"/>
                  </a:cubicBezTo>
                  <a:lnTo>
                    <a:pt x="11657" y="6011"/>
                  </a:lnTo>
                  <a:cubicBezTo>
                    <a:pt x="11662" y="6036"/>
                    <a:pt x="11642" y="6049"/>
                    <a:pt x="11615" y="6049"/>
                  </a:cubicBezTo>
                  <a:cubicBezTo>
                    <a:pt x="11579" y="6049"/>
                    <a:pt x="11529" y="6025"/>
                    <a:pt x="11512" y="5974"/>
                  </a:cubicBezTo>
                  <a:lnTo>
                    <a:pt x="11512" y="5974"/>
                  </a:lnTo>
                  <a:cubicBezTo>
                    <a:pt x="11510" y="5974"/>
                    <a:pt x="11508" y="5974"/>
                    <a:pt x="11506" y="5974"/>
                  </a:cubicBezTo>
                  <a:lnTo>
                    <a:pt x="11511" y="5971"/>
                  </a:lnTo>
                  <a:close/>
                  <a:moveTo>
                    <a:pt x="3332" y="5817"/>
                  </a:moveTo>
                  <a:lnTo>
                    <a:pt x="3332" y="5817"/>
                  </a:lnTo>
                  <a:cubicBezTo>
                    <a:pt x="3328" y="5861"/>
                    <a:pt x="3340" y="5870"/>
                    <a:pt x="3352" y="5870"/>
                  </a:cubicBezTo>
                  <a:cubicBezTo>
                    <a:pt x="3359" y="5870"/>
                    <a:pt x="3367" y="5867"/>
                    <a:pt x="3370" y="5867"/>
                  </a:cubicBezTo>
                  <a:cubicBezTo>
                    <a:pt x="3373" y="5867"/>
                    <a:pt x="3373" y="5868"/>
                    <a:pt x="3371" y="5873"/>
                  </a:cubicBezTo>
                  <a:cubicBezTo>
                    <a:pt x="3358" y="5898"/>
                    <a:pt x="3333" y="5886"/>
                    <a:pt x="3320" y="5923"/>
                  </a:cubicBezTo>
                  <a:cubicBezTo>
                    <a:pt x="3309" y="5945"/>
                    <a:pt x="3299" y="6032"/>
                    <a:pt x="3336" y="6032"/>
                  </a:cubicBezTo>
                  <a:cubicBezTo>
                    <a:pt x="3342" y="6032"/>
                    <a:pt x="3349" y="6029"/>
                    <a:pt x="3358" y="6024"/>
                  </a:cubicBezTo>
                  <a:lnTo>
                    <a:pt x="3358" y="6024"/>
                  </a:lnTo>
                  <a:cubicBezTo>
                    <a:pt x="3358" y="6053"/>
                    <a:pt x="3347" y="6063"/>
                    <a:pt x="3333" y="6063"/>
                  </a:cubicBezTo>
                  <a:cubicBezTo>
                    <a:pt x="3317" y="6063"/>
                    <a:pt x="3296" y="6050"/>
                    <a:pt x="3283" y="6037"/>
                  </a:cubicBezTo>
                  <a:cubicBezTo>
                    <a:pt x="3260" y="6014"/>
                    <a:pt x="3330" y="5907"/>
                    <a:pt x="3287" y="5907"/>
                  </a:cubicBezTo>
                  <a:cubicBezTo>
                    <a:pt x="3282" y="5907"/>
                    <a:pt x="3277" y="5909"/>
                    <a:pt x="3270" y="5911"/>
                  </a:cubicBezTo>
                  <a:cubicBezTo>
                    <a:pt x="3270" y="5873"/>
                    <a:pt x="3270" y="5873"/>
                    <a:pt x="3295" y="5873"/>
                  </a:cubicBezTo>
                  <a:cubicBezTo>
                    <a:pt x="3295" y="5842"/>
                    <a:pt x="3312" y="5828"/>
                    <a:pt x="3332" y="5817"/>
                  </a:cubicBezTo>
                  <a:close/>
                  <a:moveTo>
                    <a:pt x="3481" y="5863"/>
                  </a:moveTo>
                  <a:cubicBezTo>
                    <a:pt x="3498" y="5870"/>
                    <a:pt x="3514" y="5882"/>
                    <a:pt x="3521" y="5898"/>
                  </a:cubicBezTo>
                  <a:cubicBezTo>
                    <a:pt x="3531" y="5938"/>
                    <a:pt x="3503" y="6038"/>
                    <a:pt x="3490" y="6038"/>
                  </a:cubicBezTo>
                  <a:cubicBezTo>
                    <a:pt x="3486" y="6038"/>
                    <a:pt x="3484" y="6031"/>
                    <a:pt x="3484" y="6011"/>
                  </a:cubicBezTo>
                  <a:cubicBezTo>
                    <a:pt x="3459" y="6011"/>
                    <a:pt x="3446" y="6049"/>
                    <a:pt x="3421" y="6062"/>
                  </a:cubicBezTo>
                  <a:cubicBezTo>
                    <a:pt x="3412" y="6063"/>
                    <a:pt x="3404" y="6064"/>
                    <a:pt x="3397" y="6064"/>
                  </a:cubicBezTo>
                  <a:cubicBezTo>
                    <a:pt x="3310" y="6064"/>
                    <a:pt x="3459" y="5923"/>
                    <a:pt x="3470" y="5923"/>
                  </a:cubicBezTo>
                  <a:cubicBezTo>
                    <a:pt x="3471" y="5923"/>
                    <a:pt x="3471" y="5923"/>
                    <a:pt x="3471" y="5923"/>
                  </a:cubicBezTo>
                  <a:cubicBezTo>
                    <a:pt x="3485" y="5902"/>
                    <a:pt x="3491" y="5874"/>
                    <a:pt x="3481" y="5863"/>
                  </a:cubicBezTo>
                  <a:close/>
                  <a:moveTo>
                    <a:pt x="11783" y="5760"/>
                  </a:moveTo>
                  <a:cubicBezTo>
                    <a:pt x="11846" y="5760"/>
                    <a:pt x="11821" y="5999"/>
                    <a:pt x="11833" y="6062"/>
                  </a:cubicBezTo>
                  <a:cubicBezTo>
                    <a:pt x="11824" y="6065"/>
                    <a:pt x="11817" y="6066"/>
                    <a:pt x="11812" y="6066"/>
                  </a:cubicBezTo>
                  <a:cubicBezTo>
                    <a:pt x="11796" y="6066"/>
                    <a:pt x="11796" y="6052"/>
                    <a:pt x="11796" y="6024"/>
                  </a:cubicBezTo>
                  <a:cubicBezTo>
                    <a:pt x="11784" y="6024"/>
                    <a:pt x="11773" y="6064"/>
                    <a:pt x="11736" y="6064"/>
                  </a:cubicBezTo>
                  <a:cubicBezTo>
                    <a:pt x="11731" y="6064"/>
                    <a:pt x="11726" y="6063"/>
                    <a:pt x="11720" y="6062"/>
                  </a:cubicBezTo>
                  <a:cubicBezTo>
                    <a:pt x="11682" y="6049"/>
                    <a:pt x="11657" y="6011"/>
                    <a:pt x="11657" y="5974"/>
                  </a:cubicBezTo>
                  <a:cubicBezTo>
                    <a:pt x="11657" y="5923"/>
                    <a:pt x="11682" y="5886"/>
                    <a:pt x="11720" y="5860"/>
                  </a:cubicBezTo>
                  <a:cubicBezTo>
                    <a:pt x="11725" y="5855"/>
                    <a:pt x="11730" y="5853"/>
                    <a:pt x="11735" y="5853"/>
                  </a:cubicBezTo>
                  <a:cubicBezTo>
                    <a:pt x="11755" y="5853"/>
                    <a:pt x="11773" y="5886"/>
                    <a:pt x="11783" y="5886"/>
                  </a:cubicBezTo>
                  <a:lnTo>
                    <a:pt x="11783" y="5760"/>
                  </a:lnTo>
                  <a:close/>
                  <a:moveTo>
                    <a:pt x="10953" y="5772"/>
                  </a:moveTo>
                  <a:cubicBezTo>
                    <a:pt x="10953" y="5835"/>
                    <a:pt x="10991" y="6074"/>
                    <a:pt x="10928" y="6074"/>
                  </a:cubicBezTo>
                  <a:cubicBezTo>
                    <a:pt x="10890" y="6037"/>
                    <a:pt x="10853" y="5798"/>
                    <a:pt x="10915" y="5798"/>
                  </a:cubicBezTo>
                  <a:lnTo>
                    <a:pt x="10953" y="5772"/>
                  </a:lnTo>
                  <a:close/>
                  <a:moveTo>
                    <a:pt x="10387" y="5911"/>
                  </a:moveTo>
                  <a:cubicBezTo>
                    <a:pt x="10425" y="5948"/>
                    <a:pt x="10425" y="6099"/>
                    <a:pt x="10387" y="6099"/>
                  </a:cubicBezTo>
                  <a:cubicBezTo>
                    <a:pt x="10387" y="6068"/>
                    <a:pt x="10396" y="5944"/>
                    <a:pt x="10350" y="5936"/>
                  </a:cubicBezTo>
                  <a:lnTo>
                    <a:pt x="10350" y="5936"/>
                  </a:lnTo>
                  <a:lnTo>
                    <a:pt x="10387" y="5911"/>
                  </a:lnTo>
                  <a:close/>
                  <a:moveTo>
                    <a:pt x="11091" y="5823"/>
                  </a:moveTo>
                  <a:lnTo>
                    <a:pt x="11091" y="5823"/>
                  </a:lnTo>
                  <a:cubicBezTo>
                    <a:pt x="11081" y="5864"/>
                    <a:pt x="11088" y="5889"/>
                    <a:pt x="11119" y="5889"/>
                  </a:cubicBezTo>
                  <a:cubicBezTo>
                    <a:pt x="11126" y="5889"/>
                    <a:pt x="11133" y="5888"/>
                    <a:pt x="11142" y="5886"/>
                  </a:cubicBezTo>
                  <a:lnTo>
                    <a:pt x="11142" y="5873"/>
                  </a:lnTo>
                  <a:lnTo>
                    <a:pt x="11142" y="5873"/>
                  </a:lnTo>
                  <a:cubicBezTo>
                    <a:pt x="11151" y="5891"/>
                    <a:pt x="11140" y="5903"/>
                    <a:pt x="11119" y="5903"/>
                  </a:cubicBezTo>
                  <a:cubicBezTo>
                    <a:pt x="11111" y="5903"/>
                    <a:pt x="11102" y="5902"/>
                    <a:pt x="11091" y="5898"/>
                  </a:cubicBezTo>
                  <a:lnTo>
                    <a:pt x="11091" y="5898"/>
                  </a:lnTo>
                  <a:cubicBezTo>
                    <a:pt x="11091" y="5936"/>
                    <a:pt x="11117" y="6037"/>
                    <a:pt x="11117" y="6049"/>
                  </a:cubicBezTo>
                  <a:cubicBezTo>
                    <a:pt x="11117" y="6046"/>
                    <a:pt x="11117" y="6045"/>
                    <a:pt x="11118" y="6045"/>
                  </a:cubicBezTo>
                  <a:lnTo>
                    <a:pt x="11118" y="6045"/>
                  </a:lnTo>
                  <a:cubicBezTo>
                    <a:pt x="11122" y="6045"/>
                    <a:pt x="11135" y="6083"/>
                    <a:pt x="11116" y="6083"/>
                  </a:cubicBezTo>
                  <a:cubicBezTo>
                    <a:pt x="11109" y="6083"/>
                    <a:pt x="11097" y="6077"/>
                    <a:pt x="11079" y="6062"/>
                  </a:cubicBezTo>
                  <a:cubicBezTo>
                    <a:pt x="11041" y="6037"/>
                    <a:pt x="11066" y="5936"/>
                    <a:pt x="11066" y="5911"/>
                  </a:cubicBezTo>
                  <a:lnTo>
                    <a:pt x="11029" y="5911"/>
                  </a:lnTo>
                  <a:cubicBezTo>
                    <a:pt x="11013" y="5987"/>
                    <a:pt x="11032" y="6089"/>
                    <a:pt x="10978" y="6099"/>
                  </a:cubicBezTo>
                  <a:lnTo>
                    <a:pt x="11003" y="6074"/>
                  </a:lnTo>
                  <a:lnTo>
                    <a:pt x="11003" y="5873"/>
                  </a:lnTo>
                  <a:lnTo>
                    <a:pt x="11041" y="5873"/>
                  </a:lnTo>
                  <a:cubicBezTo>
                    <a:pt x="11036" y="5884"/>
                    <a:pt x="11032" y="5897"/>
                    <a:pt x="11029" y="5910"/>
                  </a:cubicBezTo>
                  <a:lnTo>
                    <a:pt x="11029" y="5910"/>
                  </a:lnTo>
                  <a:cubicBezTo>
                    <a:pt x="11041" y="5873"/>
                    <a:pt x="11054" y="5835"/>
                    <a:pt x="11091" y="5823"/>
                  </a:cubicBezTo>
                  <a:close/>
                  <a:moveTo>
                    <a:pt x="10779" y="5894"/>
                  </a:moveTo>
                  <a:cubicBezTo>
                    <a:pt x="10794" y="5894"/>
                    <a:pt x="10810" y="5899"/>
                    <a:pt x="10827" y="5911"/>
                  </a:cubicBezTo>
                  <a:lnTo>
                    <a:pt x="10827" y="5923"/>
                  </a:lnTo>
                  <a:cubicBezTo>
                    <a:pt x="10928" y="5999"/>
                    <a:pt x="10777" y="6011"/>
                    <a:pt x="10727" y="6011"/>
                  </a:cubicBezTo>
                  <a:cubicBezTo>
                    <a:pt x="10727" y="6058"/>
                    <a:pt x="10761" y="6084"/>
                    <a:pt x="10800" y="6084"/>
                  </a:cubicBezTo>
                  <a:cubicBezTo>
                    <a:pt x="10813" y="6084"/>
                    <a:pt x="10827" y="6081"/>
                    <a:pt x="10840" y="6074"/>
                  </a:cubicBezTo>
                  <a:lnTo>
                    <a:pt x="10840" y="6074"/>
                  </a:lnTo>
                  <a:cubicBezTo>
                    <a:pt x="10845" y="6097"/>
                    <a:pt x="10827" y="6109"/>
                    <a:pt x="10803" y="6109"/>
                  </a:cubicBezTo>
                  <a:cubicBezTo>
                    <a:pt x="10760" y="6109"/>
                    <a:pt x="10697" y="6075"/>
                    <a:pt x="10689" y="6011"/>
                  </a:cubicBezTo>
                  <a:cubicBezTo>
                    <a:pt x="10689" y="5953"/>
                    <a:pt x="10727" y="5894"/>
                    <a:pt x="10779" y="5894"/>
                  </a:cubicBezTo>
                  <a:close/>
                  <a:moveTo>
                    <a:pt x="10285" y="5910"/>
                  </a:moveTo>
                  <a:cubicBezTo>
                    <a:pt x="10289" y="5910"/>
                    <a:pt x="10293" y="5916"/>
                    <a:pt x="10296" y="5932"/>
                  </a:cubicBezTo>
                  <a:lnTo>
                    <a:pt x="10296" y="5932"/>
                  </a:lnTo>
                  <a:cubicBezTo>
                    <a:pt x="10301" y="5928"/>
                    <a:pt x="10309" y="5924"/>
                    <a:pt x="10318" y="5924"/>
                  </a:cubicBezTo>
                  <a:cubicBezTo>
                    <a:pt x="10327" y="5924"/>
                    <a:pt x="10337" y="5927"/>
                    <a:pt x="10349" y="5935"/>
                  </a:cubicBezTo>
                  <a:lnTo>
                    <a:pt x="10349" y="5935"/>
                  </a:lnTo>
                  <a:cubicBezTo>
                    <a:pt x="10348" y="5935"/>
                    <a:pt x="10346" y="5935"/>
                    <a:pt x="10345" y="5935"/>
                  </a:cubicBezTo>
                  <a:cubicBezTo>
                    <a:pt x="10336" y="5935"/>
                    <a:pt x="10325" y="5939"/>
                    <a:pt x="10312" y="5948"/>
                  </a:cubicBezTo>
                  <a:cubicBezTo>
                    <a:pt x="10249" y="5986"/>
                    <a:pt x="10350" y="6099"/>
                    <a:pt x="10262" y="6112"/>
                  </a:cubicBezTo>
                  <a:cubicBezTo>
                    <a:pt x="10262" y="6062"/>
                    <a:pt x="10262" y="6011"/>
                    <a:pt x="10262" y="5974"/>
                  </a:cubicBezTo>
                  <a:cubicBezTo>
                    <a:pt x="10262" y="5957"/>
                    <a:pt x="10273" y="5910"/>
                    <a:pt x="10285" y="5910"/>
                  </a:cubicBezTo>
                  <a:close/>
                  <a:moveTo>
                    <a:pt x="9523" y="6023"/>
                  </a:moveTo>
                  <a:cubicBezTo>
                    <a:pt x="9521" y="6034"/>
                    <a:pt x="9520" y="6043"/>
                    <a:pt x="9520" y="6049"/>
                  </a:cubicBezTo>
                  <a:cubicBezTo>
                    <a:pt x="9520" y="6073"/>
                    <a:pt x="9520" y="6097"/>
                    <a:pt x="9520" y="6121"/>
                  </a:cubicBezTo>
                  <a:lnTo>
                    <a:pt x="9520" y="6121"/>
                  </a:lnTo>
                  <a:cubicBezTo>
                    <a:pt x="9526" y="6094"/>
                    <a:pt x="9525" y="6056"/>
                    <a:pt x="9523" y="6023"/>
                  </a:cubicBezTo>
                  <a:close/>
                  <a:moveTo>
                    <a:pt x="10161" y="5936"/>
                  </a:moveTo>
                  <a:cubicBezTo>
                    <a:pt x="10161" y="5999"/>
                    <a:pt x="10199" y="6137"/>
                    <a:pt x="10136" y="6137"/>
                  </a:cubicBezTo>
                  <a:cubicBezTo>
                    <a:pt x="10136" y="6087"/>
                    <a:pt x="10098" y="5948"/>
                    <a:pt x="10161" y="5936"/>
                  </a:cubicBezTo>
                  <a:close/>
                  <a:moveTo>
                    <a:pt x="11217" y="6024"/>
                  </a:moveTo>
                  <a:cubicBezTo>
                    <a:pt x="11217" y="6062"/>
                    <a:pt x="11205" y="6137"/>
                    <a:pt x="11167" y="6137"/>
                  </a:cubicBezTo>
                  <a:lnTo>
                    <a:pt x="11154" y="6125"/>
                  </a:lnTo>
                  <a:cubicBezTo>
                    <a:pt x="11167" y="6087"/>
                    <a:pt x="11180" y="6049"/>
                    <a:pt x="11180" y="6024"/>
                  </a:cubicBezTo>
                  <a:close/>
                  <a:moveTo>
                    <a:pt x="3056" y="5936"/>
                  </a:moveTo>
                  <a:cubicBezTo>
                    <a:pt x="3056" y="5974"/>
                    <a:pt x="3056" y="6024"/>
                    <a:pt x="3044" y="6074"/>
                  </a:cubicBezTo>
                  <a:cubicBezTo>
                    <a:pt x="3044" y="6083"/>
                    <a:pt x="3025" y="6135"/>
                    <a:pt x="3018" y="6135"/>
                  </a:cubicBezTo>
                  <a:cubicBezTo>
                    <a:pt x="3015" y="6135"/>
                    <a:pt x="3015" y="6126"/>
                    <a:pt x="3018" y="6099"/>
                  </a:cubicBezTo>
                  <a:cubicBezTo>
                    <a:pt x="2988" y="6099"/>
                    <a:pt x="2966" y="6148"/>
                    <a:pt x="2939" y="6148"/>
                  </a:cubicBezTo>
                  <a:cubicBezTo>
                    <a:pt x="2932" y="6148"/>
                    <a:pt x="2925" y="6145"/>
                    <a:pt x="2918" y="6137"/>
                  </a:cubicBezTo>
                  <a:cubicBezTo>
                    <a:pt x="2868" y="6099"/>
                    <a:pt x="2918" y="5961"/>
                    <a:pt x="2943" y="5948"/>
                  </a:cubicBezTo>
                  <a:lnTo>
                    <a:pt x="2943" y="5948"/>
                  </a:lnTo>
                  <a:cubicBezTo>
                    <a:pt x="2943" y="5981"/>
                    <a:pt x="2924" y="6109"/>
                    <a:pt x="2968" y="6109"/>
                  </a:cubicBezTo>
                  <a:cubicBezTo>
                    <a:pt x="2975" y="6109"/>
                    <a:pt x="2983" y="6106"/>
                    <a:pt x="2993" y="6099"/>
                  </a:cubicBezTo>
                  <a:cubicBezTo>
                    <a:pt x="3056" y="6062"/>
                    <a:pt x="2981" y="5948"/>
                    <a:pt x="3056" y="5936"/>
                  </a:cubicBezTo>
                  <a:close/>
                  <a:moveTo>
                    <a:pt x="9796" y="5948"/>
                  </a:moveTo>
                  <a:cubicBezTo>
                    <a:pt x="9796" y="5999"/>
                    <a:pt x="9834" y="6150"/>
                    <a:pt x="9771" y="6150"/>
                  </a:cubicBezTo>
                  <a:cubicBezTo>
                    <a:pt x="9733" y="6112"/>
                    <a:pt x="9708" y="5974"/>
                    <a:pt x="9771" y="5961"/>
                  </a:cubicBezTo>
                  <a:lnTo>
                    <a:pt x="9796" y="5948"/>
                  </a:lnTo>
                  <a:close/>
                  <a:moveTo>
                    <a:pt x="10058" y="5939"/>
                  </a:moveTo>
                  <a:cubicBezTo>
                    <a:pt x="10071" y="5939"/>
                    <a:pt x="10084" y="5942"/>
                    <a:pt x="10098" y="5948"/>
                  </a:cubicBezTo>
                  <a:lnTo>
                    <a:pt x="10085" y="5948"/>
                  </a:lnTo>
                  <a:cubicBezTo>
                    <a:pt x="10085" y="5999"/>
                    <a:pt x="10010" y="5948"/>
                    <a:pt x="9985" y="6037"/>
                  </a:cubicBezTo>
                  <a:cubicBezTo>
                    <a:pt x="9976" y="6092"/>
                    <a:pt x="10000" y="6127"/>
                    <a:pt x="10039" y="6127"/>
                  </a:cubicBezTo>
                  <a:cubicBezTo>
                    <a:pt x="10053" y="6127"/>
                    <a:pt x="10069" y="6122"/>
                    <a:pt x="10085" y="6112"/>
                  </a:cubicBezTo>
                  <a:lnTo>
                    <a:pt x="10085" y="6112"/>
                  </a:lnTo>
                  <a:cubicBezTo>
                    <a:pt x="10085" y="6150"/>
                    <a:pt x="10085" y="6150"/>
                    <a:pt x="10048" y="6150"/>
                  </a:cubicBezTo>
                  <a:cubicBezTo>
                    <a:pt x="10044" y="6150"/>
                    <a:pt x="10041" y="6150"/>
                    <a:pt x="10038" y="6150"/>
                  </a:cubicBezTo>
                  <a:cubicBezTo>
                    <a:pt x="9914" y="6150"/>
                    <a:pt x="9952" y="5939"/>
                    <a:pt x="10058" y="5939"/>
                  </a:cubicBezTo>
                  <a:close/>
                  <a:moveTo>
                    <a:pt x="2868" y="5879"/>
                  </a:moveTo>
                  <a:cubicBezTo>
                    <a:pt x="2868" y="5948"/>
                    <a:pt x="2866" y="6150"/>
                    <a:pt x="2805" y="6162"/>
                  </a:cubicBezTo>
                  <a:cubicBezTo>
                    <a:pt x="2816" y="6116"/>
                    <a:pt x="2817" y="5917"/>
                    <a:pt x="2868" y="5879"/>
                  </a:cubicBezTo>
                  <a:close/>
                  <a:moveTo>
                    <a:pt x="9880" y="5950"/>
                  </a:moveTo>
                  <a:cubicBezTo>
                    <a:pt x="9892" y="5950"/>
                    <a:pt x="9906" y="5953"/>
                    <a:pt x="9922" y="5961"/>
                  </a:cubicBezTo>
                  <a:cubicBezTo>
                    <a:pt x="9913" y="5980"/>
                    <a:pt x="9902" y="5985"/>
                    <a:pt x="9891" y="5985"/>
                  </a:cubicBezTo>
                  <a:cubicBezTo>
                    <a:pt x="9879" y="5985"/>
                    <a:pt x="9867" y="5979"/>
                    <a:pt x="9859" y="5979"/>
                  </a:cubicBezTo>
                  <a:cubicBezTo>
                    <a:pt x="9854" y="5979"/>
                    <a:pt x="9849" y="5981"/>
                    <a:pt x="9847" y="5986"/>
                  </a:cubicBezTo>
                  <a:cubicBezTo>
                    <a:pt x="9847" y="6024"/>
                    <a:pt x="9872" y="6011"/>
                    <a:pt x="9884" y="6049"/>
                  </a:cubicBezTo>
                  <a:cubicBezTo>
                    <a:pt x="9884" y="6074"/>
                    <a:pt x="9947" y="6074"/>
                    <a:pt x="9922" y="6137"/>
                  </a:cubicBezTo>
                  <a:cubicBezTo>
                    <a:pt x="9904" y="6156"/>
                    <a:pt x="9872" y="6167"/>
                    <a:pt x="9841" y="6167"/>
                  </a:cubicBezTo>
                  <a:cubicBezTo>
                    <a:pt x="9830" y="6167"/>
                    <a:pt x="9819" y="6166"/>
                    <a:pt x="9809" y="6162"/>
                  </a:cubicBezTo>
                  <a:cubicBezTo>
                    <a:pt x="9809" y="6138"/>
                    <a:pt x="9814" y="6124"/>
                    <a:pt x="9828" y="6124"/>
                  </a:cubicBezTo>
                  <a:cubicBezTo>
                    <a:pt x="9836" y="6124"/>
                    <a:pt x="9846" y="6128"/>
                    <a:pt x="9859" y="6137"/>
                  </a:cubicBezTo>
                  <a:cubicBezTo>
                    <a:pt x="9960" y="6137"/>
                    <a:pt x="9834" y="6062"/>
                    <a:pt x="9834" y="6049"/>
                  </a:cubicBezTo>
                  <a:lnTo>
                    <a:pt x="9821" y="6049"/>
                  </a:lnTo>
                  <a:cubicBezTo>
                    <a:pt x="9811" y="5999"/>
                    <a:pt x="9833" y="5950"/>
                    <a:pt x="9880" y="5950"/>
                  </a:cubicBezTo>
                  <a:close/>
                  <a:moveTo>
                    <a:pt x="9432" y="5873"/>
                  </a:moveTo>
                  <a:cubicBezTo>
                    <a:pt x="9419" y="5961"/>
                    <a:pt x="9406" y="6037"/>
                    <a:pt x="9394" y="6112"/>
                  </a:cubicBezTo>
                  <a:lnTo>
                    <a:pt x="9432" y="6087"/>
                  </a:lnTo>
                  <a:lnTo>
                    <a:pt x="9432" y="6087"/>
                  </a:lnTo>
                  <a:cubicBezTo>
                    <a:pt x="9432" y="6113"/>
                    <a:pt x="9419" y="6178"/>
                    <a:pt x="9412" y="6178"/>
                  </a:cubicBezTo>
                  <a:cubicBezTo>
                    <a:pt x="9409" y="6178"/>
                    <a:pt x="9406" y="6167"/>
                    <a:pt x="9406" y="6137"/>
                  </a:cubicBezTo>
                  <a:cubicBezTo>
                    <a:pt x="9375" y="6137"/>
                    <a:pt x="9370" y="6181"/>
                    <a:pt x="9333" y="6181"/>
                  </a:cubicBezTo>
                  <a:cubicBezTo>
                    <a:pt x="9325" y="6181"/>
                    <a:pt x="9316" y="6179"/>
                    <a:pt x="9306" y="6175"/>
                  </a:cubicBezTo>
                  <a:cubicBezTo>
                    <a:pt x="9256" y="6150"/>
                    <a:pt x="9268" y="6112"/>
                    <a:pt x="9268" y="6087"/>
                  </a:cubicBezTo>
                  <a:cubicBezTo>
                    <a:pt x="9268" y="6062"/>
                    <a:pt x="9281" y="5999"/>
                    <a:pt x="9318" y="5986"/>
                  </a:cubicBezTo>
                  <a:cubicBezTo>
                    <a:pt x="9325" y="5980"/>
                    <a:pt x="9331" y="5978"/>
                    <a:pt x="9337" y="5978"/>
                  </a:cubicBezTo>
                  <a:cubicBezTo>
                    <a:pt x="9356" y="5978"/>
                    <a:pt x="9375" y="5999"/>
                    <a:pt x="9394" y="5999"/>
                  </a:cubicBezTo>
                  <a:lnTo>
                    <a:pt x="9394" y="5873"/>
                  </a:lnTo>
                  <a:close/>
                  <a:moveTo>
                    <a:pt x="10601" y="5898"/>
                  </a:moveTo>
                  <a:cubicBezTo>
                    <a:pt x="10601" y="5986"/>
                    <a:pt x="10651" y="6162"/>
                    <a:pt x="10538" y="6187"/>
                  </a:cubicBezTo>
                  <a:cubicBezTo>
                    <a:pt x="10526" y="6187"/>
                    <a:pt x="10510" y="6191"/>
                    <a:pt x="10496" y="6191"/>
                  </a:cubicBezTo>
                  <a:cubicBezTo>
                    <a:pt x="10482" y="6191"/>
                    <a:pt x="10469" y="6187"/>
                    <a:pt x="10463" y="6175"/>
                  </a:cubicBezTo>
                  <a:cubicBezTo>
                    <a:pt x="10438" y="6162"/>
                    <a:pt x="10526" y="6162"/>
                    <a:pt x="10513" y="6162"/>
                  </a:cubicBezTo>
                  <a:cubicBezTo>
                    <a:pt x="10551" y="6125"/>
                    <a:pt x="10576" y="6125"/>
                    <a:pt x="10576" y="6062"/>
                  </a:cubicBezTo>
                  <a:lnTo>
                    <a:pt x="10576" y="6062"/>
                  </a:lnTo>
                  <a:cubicBezTo>
                    <a:pt x="10563" y="6062"/>
                    <a:pt x="10538" y="6099"/>
                    <a:pt x="10513" y="6099"/>
                  </a:cubicBezTo>
                  <a:cubicBezTo>
                    <a:pt x="10438" y="6099"/>
                    <a:pt x="10425" y="5999"/>
                    <a:pt x="10450" y="5948"/>
                  </a:cubicBezTo>
                  <a:cubicBezTo>
                    <a:pt x="10469" y="5915"/>
                    <a:pt x="10485" y="5905"/>
                    <a:pt x="10499" y="5905"/>
                  </a:cubicBezTo>
                  <a:cubicBezTo>
                    <a:pt x="10520" y="5905"/>
                    <a:pt x="10539" y="5925"/>
                    <a:pt x="10564" y="5925"/>
                  </a:cubicBezTo>
                  <a:cubicBezTo>
                    <a:pt x="10568" y="5925"/>
                    <a:pt x="10572" y="5924"/>
                    <a:pt x="10576" y="5923"/>
                  </a:cubicBezTo>
                  <a:cubicBezTo>
                    <a:pt x="10558" y="5914"/>
                    <a:pt x="10553" y="5906"/>
                    <a:pt x="10560" y="5906"/>
                  </a:cubicBezTo>
                  <a:cubicBezTo>
                    <a:pt x="10563" y="5906"/>
                    <a:pt x="10569" y="5907"/>
                    <a:pt x="10576" y="5911"/>
                  </a:cubicBezTo>
                  <a:lnTo>
                    <a:pt x="10601" y="5898"/>
                  </a:lnTo>
                  <a:close/>
                  <a:moveTo>
                    <a:pt x="3205" y="5892"/>
                  </a:moveTo>
                  <a:cubicBezTo>
                    <a:pt x="3213" y="5892"/>
                    <a:pt x="3222" y="5894"/>
                    <a:pt x="3232" y="5898"/>
                  </a:cubicBezTo>
                  <a:lnTo>
                    <a:pt x="3194" y="5898"/>
                  </a:lnTo>
                  <a:cubicBezTo>
                    <a:pt x="3220" y="5911"/>
                    <a:pt x="3220" y="5948"/>
                    <a:pt x="3220" y="5974"/>
                  </a:cubicBezTo>
                  <a:cubicBezTo>
                    <a:pt x="3220" y="6024"/>
                    <a:pt x="3207" y="6062"/>
                    <a:pt x="3169" y="6087"/>
                  </a:cubicBezTo>
                  <a:cubicBezTo>
                    <a:pt x="3161" y="6089"/>
                    <a:pt x="3154" y="6090"/>
                    <a:pt x="3147" y="6090"/>
                  </a:cubicBezTo>
                  <a:cubicBezTo>
                    <a:pt x="3128" y="6090"/>
                    <a:pt x="3114" y="6083"/>
                    <a:pt x="3104" y="6083"/>
                  </a:cubicBezTo>
                  <a:cubicBezTo>
                    <a:pt x="3100" y="6083"/>
                    <a:pt x="3097" y="6084"/>
                    <a:pt x="3094" y="6087"/>
                  </a:cubicBezTo>
                  <a:cubicBezTo>
                    <a:pt x="3094" y="6137"/>
                    <a:pt x="3094" y="6187"/>
                    <a:pt x="3044" y="6200"/>
                  </a:cubicBezTo>
                  <a:cubicBezTo>
                    <a:pt x="3056" y="6112"/>
                    <a:pt x="3069" y="6011"/>
                    <a:pt x="3081" y="5923"/>
                  </a:cubicBezTo>
                  <a:cubicBezTo>
                    <a:pt x="3091" y="5919"/>
                    <a:pt x="3096" y="5916"/>
                    <a:pt x="3100" y="5916"/>
                  </a:cubicBezTo>
                  <a:cubicBezTo>
                    <a:pt x="3106" y="5916"/>
                    <a:pt x="3106" y="5925"/>
                    <a:pt x="3106" y="5948"/>
                  </a:cubicBezTo>
                  <a:cubicBezTo>
                    <a:pt x="3149" y="5938"/>
                    <a:pt x="3164" y="5892"/>
                    <a:pt x="3205" y="5892"/>
                  </a:cubicBezTo>
                  <a:close/>
                  <a:moveTo>
                    <a:pt x="9094" y="6015"/>
                  </a:moveTo>
                  <a:cubicBezTo>
                    <a:pt x="9123" y="6015"/>
                    <a:pt x="9166" y="6039"/>
                    <a:pt x="9180" y="6074"/>
                  </a:cubicBezTo>
                  <a:cubicBezTo>
                    <a:pt x="9190" y="6114"/>
                    <a:pt x="9177" y="6214"/>
                    <a:pt x="9164" y="6214"/>
                  </a:cubicBezTo>
                  <a:cubicBezTo>
                    <a:pt x="9161" y="6214"/>
                    <a:pt x="9158" y="6207"/>
                    <a:pt x="9155" y="6187"/>
                  </a:cubicBezTo>
                  <a:cubicBezTo>
                    <a:pt x="9131" y="6187"/>
                    <a:pt x="9092" y="6223"/>
                    <a:pt x="9066" y="6223"/>
                  </a:cubicBezTo>
                  <a:cubicBezTo>
                    <a:pt x="9052" y="6223"/>
                    <a:pt x="9042" y="6211"/>
                    <a:pt x="9042" y="6175"/>
                  </a:cubicBezTo>
                  <a:cubicBezTo>
                    <a:pt x="9042" y="6099"/>
                    <a:pt x="9142" y="6112"/>
                    <a:pt x="9142" y="6087"/>
                  </a:cubicBezTo>
                  <a:cubicBezTo>
                    <a:pt x="9149" y="6053"/>
                    <a:pt x="9134" y="6041"/>
                    <a:pt x="9115" y="6041"/>
                  </a:cubicBezTo>
                  <a:cubicBezTo>
                    <a:pt x="9098" y="6041"/>
                    <a:pt x="9079" y="6050"/>
                    <a:pt x="9067" y="6062"/>
                  </a:cubicBezTo>
                  <a:cubicBezTo>
                    <a:pt x="9056" y="6029"/>
                    <a:pt x="9071" y="6015"/>
                    <a:pt x="9094" y="6015"/>
                  </a:cubicBezTo>
                  <a:close/>
                  <a:moveTo>
                    <a:pt x="8932" y="6010"/>
                  </a:moveTo>
                  <a:cubicBezTo>
                    <a:pt x="8935" y="6010"/>
                    <a:pt x="8938" y="6010"/>
                    <a:pt x="8941" y="6011"/>
                  </a:cubicBezTo>
                  <a:cubicBezTo>
                    <a:pt x="8954" y="6087"/>
                    <a:pt x="8929" y="6049"/>
                    <a:pt x="8903" y="6099"/>
                  </a:cubicBezTo>
                  <a:lnTo>
                    <a:pt x="8891" y="6087"/>
                  </a:lnTo>
                  <a:cubicBezTo>
                    <a:pt x="8878" y="6137"/>
                    <a:pt x="8878" y="6187"/>
                    <a:pt x="8878" y="6238"/>
                  </a:cubicBezTo>
                  <a:lnTo>
                    <a:pt x="8853" y="6238"/>
                  </a:lnTo>
                  <a:cubicBezTo>
                    <a:pt x="8841" y="6175"/>
                    <a:pt x="8841" y="6112"/>
                    <a:pt x="8853" y="6062"/>
                  </a:cubicBezTo>
                  <a:cubicBezTo>
                    <a:pt x="8860" y="6041"/>
                    <a:pt x="8867" y="6023"/>
                    <a:pt x="8872" y="6023"/>
                  </a:cubicBezTo>
                  <a:cubicBezTo>
                    <a:pt x="8876" y="6023"/>
                    <a:pt x="8878" y="6034"/>
                    <a:pt x="8878" y="6062"/>
                  </a:cubicBezTo>
                  <a:cubicBezTo>
                    <a:pt x="8901" y="6062"/>
                    <a:pt x="8903" y="6010"/>
                    <a:pt x="8932" y="6010"/>
                  </a:cubicBezTo>
                  <a:close/>
                  <a:moveTo>
                    <a:pt x="8740" y="6037"/>
                  </a:moveTo>
                  <a:cubicBezTo>
                    <a:pt x="8778" y="6037"/>
                    <a:pt x="8815" y="6074"/>
                    <a:pt x="8815" y="6112"/>
                  </a:cubicBezTo>
                  <a:cubicBezTo>
                    <a:pt x="8808" y="6147"/>
                    <a:pt x="8790" y="6155"/>
                    <a:pt x="8764" y="6155"/>
                  </a:cubicBezTo>
                  <a:cubicBezTo>
                    <a:pt x="8743" y="6155"/>
                    <a:pt x="8718" y="6150"/>
                    <a:pt x="8690" y="6150"/>
                  </a:cubicBezTo>
                  <a:cubicBezTo>
                    <a:pt x="8690" y="6198"/>
                    <a:pt x="8716" y="6221"/>
                    <a:pt x="8747" y="6221"/>
                  </a:cubicBezTo>
                  <a:cubicBezTo>
                    <a:pt x="8765" y="6221"/>
                    <a:pt x="8785" y="6214"/>
                    <a:pt x="8803" y="6200"/>
                  </a:cubicBezTo>
                  <a:lnTo>
                    <a:pt x="8803" y="6200"/>
                  </a:lnTo>
                  <a:cubicBezTo>
                    <a:pt x="8809" y="6234"/>
                    <a:pt x="8789" y="6248"/>
                    <a:pt x="8763" y="6248"/>
                  </a:cubicBezTo>
                  <a:cubicBezTo>
                    <a:pt x="8731" y="6248"/>
                    <a:pt x="8691" y="6228"/>
                    <a:pt x="8677" y="6200"/>
                  </a:cubicBezTo>
                  <a:cubicBezTo>
                    <a:pt x="8639" y="6137"/>
                    <a:pt x="8677" y="6062"/>
                    <a:pt x="8753" y="6049"/>
                  </a:cubicBezTo>
                  <a:lnTo>
                    <a:pt x="8740" y="6037"/>
                  </a:lnTo>
                  <a:close/>
                  <a:moveTo>
                    <a:pt x="8639" y="6062"/>
                  </a:moveTo>
                  <a:cubicBezTo>
                    <a:pt x="8639" y="6112"/>
                    <a:pt x="8639" y="6162"/>
                    <a:pt x="8639" y="6213"/>
                  </a:cubicBezTo>
                  <a:cubicBezTo>
                    <a:pt x="8639" y="6221"/>
                    <a:pt x="8627" y="6268"/>
                    <a:pt x="8615" y="6268"/>
                  </a:cubicBezTo>
                  <a:cubicBezTo>
                    <a:pt x="8610" y="6268"/>
                    <a:pt x="8605" y="6260"/>
                    <a:pt x="8602" y="6238"/>
                  </a:cubicBezTo>
                  <a:cubicBezTo>
                    <a:pt x="8580" y="6238"/>
                    <a:pt x="8546" y="6271"/>
                    <a:pt x="8521" y="6271"/>
                  </a:cubicBezTo>
                  <a:cubicBezTo>
                    <a:pt x="8502" y="6271"/>
                    <a:pt x="8488" y="6252"/>
                    <a:pt x="8488" y="6187"/>
                  </a:cubicBezTo>
                  <a:cubicBezTo>
                    <a:pt x="8488" y="6150"/>
                    <a:pt x="8463" y="6074"/>
                    <a:pt x="8514" y="6074"/>
                  </a:cubicBezTo>
                  <a:cubicBezTo>
                    <a:pt x="8514" y="6122"/>
                    <a:pt x="8491" y="6239"/>
                    <a:pt x="8554" y="6239"/>
                  </a:cubicBezTo>
                  <a:cubicBezTo>
                    <a:pt x="8557" y="6239"/>
                    <a:pt x="8560" y="6238"/>
                    <a:pt x="8564" y="6238"/>
                  </a:cubicBezTo>
                  <a:cubicBezTo>
                    <a:pt x="8652" y="6225"/>
                    <a:pt x="8551" y="6074"/>
                    <a:pt x="8639" y="6062"/>
                  </a:cubicBezTo>
                  <a:close/>
                  <a:moveTo>
                    <a:pt x="3637" y="6222"/>
                  </a:moveTo>
                  <a:cubicBezTo>
                    <a:pt x="3643" y="6222"/>
                    <a:pt x="3647" y="6229"/>
                    <a:pt x="3647" y="6250"/>
                  </a:cubicBezTo>
                  <a:cubicBezTo>
                    <a:pt x="3643" y="6269"/>
                    <a:pt x="3638" y="6275"/>
                    <a:pt x="3631" y="6275"/>
                  </a:cubicBezTo>
                  <a:cubicBezTo>
                    <a:pt x="3616" y="6275"/>
                    <a:pt x="3597" y="6238"/>
                    <a:pt x="3597" y="6238"/>
                  </a:cubicBezTo>
                  <a:lnTo>
                    <a:pt x="3597" y="6238"/>
                  </a:lnTo>
                  <a:lnTo>
                    <a:pt x="3609" y="6250"/>
                  </a:lnTo>
                  <a:cubicBezTo>
                    <a:pt x="3609" y="6250"/>
                    <a:pt x="3626" y="6222"/>
                    <a:pt x="3637" y="6222"/>
                  </a:cubicBezTo>
                  <a:close/>
                  <a:moveTo>
                    <a:pt x="9520" y="5961"/>
                  </a:moveTo>
                  <a:cubicBezTo>
                    <a:pt x="9520" y="5975"/>
                    <a:pt x="9522" y="5998"/>
                    <a:pt x="9523" y="6023"/>
                  </a:cubicBezTo>
                  <a:lnTo>
                    <a:pt x="9523" y="6023"/>
                  </a:lnTo>
                  <a:cubicBezTo>
                    <a:pt x="9528" y="6001"/>
                    <a:pt x="9536" y="5976"/>
                    <a:pt x="9544" y="5976"/>
                  </a:cubicBezTo>
                  <a:cubicBezTo>
                    <a:pt x="9549" y="5976"/>
                    <a:pt x="9554" y="5986"/>
                    <a:pt x="9557" y="6011"/>
                  </a:cubicBezTo>
                  <a:cubicBezTo>
                    <a:pt x="9570" y="6011"/>
                    <a:pt x="9583" y="5974"/>
                    <a:pt x="9620" y="5974"/>
                  </a:cubicBezTo>
                  <a:cubicBezTo>
                    <a:pt x="9624" y="5973"/>
                    <a:pt x="9627" y="5973"/>
                    <a:pt x="9630" y="5973"/>
                  </a:cubicBezTo>
                  <a:cubicBezTo>
                    <a:pt x="9697" y="5973"/>
                    <a:pt x="9707" y="6089"/>
                    <a:pt x="9683" y="6137"/>
                  </a:cubicBezTo>
                  <a:lnTo>
                    <a:pt x="9671" y="6137"/>
                  </a:lnTo>
                  <a:cubicBezTo>
                    <a:pt x="9651" y="6167"/>
                    <a:pt x="9637" y="6175"/>
                    <a:pt x="9624" y="6175"/>
                  </a:cubicBezTo>
                  <a:cubicBezTo>
                    <a:pt x="9608" y="6175"/>
                    <a:pt x="9593" y="6161"/>
                    <a:pt x="9571" y="6161"/>
                  </a:cubicBezTo>
                  <a:cubicBezTo>
                    <a:pt x="9567" y="6161"/>
                    <a:pt x="9562" y="6161"/>
                    <a:pt x="9557" y="6162"/>
                  </a:cubicBezTo>
                  <a:cubicBezTo>
                    <a:pt x="9557" y="6200"/>
                    <a:pt x="9583" y="6263"/>
                    <a:pt x="9520" y="6275"/>
                  </a:cubicBezTo>
                  <a:cubicBezTo>
                    <a:pt x="9520" y="6224"/>
                    <a:pt x="9520" y="6173"/>
                    <a:pt x="9520" y="6121"/>
                  </a:cubicBezTo>
                  <a:lnTo>
                    <a:pt x="9520" y="6121"/>
                  </a:lnTo>
                  <a:cubicBezTo>
                    <a:pt x="9514" y="6145"/>
                    <a:pt x="9503" y="6162"/>
                    <a:pt x="9482" y="6162"/>
                  </a:cubicBezTo>
                  <a:cubicBezTo>
                    <a:pt x="9444" y="6137"/>
                    <a:pt x="9419" y="5999"/>
                    <a:pt x="9482" y="5986"/>
                  </a:cubicBezTo>
                  <a:lnTo>
                    <a:pt x="9520" y="5961"/>
                  </a:lnTo>
                  <a:close/>
                  <a:moveTo>
                    <a:pt x="8438" y="6011"/>
                  </a:moveTo>
                  <a:cubicBezTo>
                    <a:pt x="8438" y="6099"/>
                    <a:pt x="8488" y="6062"/>
                    <a:pt x="8476" y="6087"/>
                  </a:cubicBezTo>
                  <a:cubicBezTo>
                    <a:pt x="8476" y="6112"/>
                    <a:pt x="8451" y="6099"/>
                    <a:pt x="8438" y="6125"/>
                  </a:cubicBezTo>
                  <a:cubicBezTo>
                    <a:pt x="8426" y="6160"/>
                    <a:pt x="8415" y="6251"/>
                    <a:pt x="8466" y="6251"/>
                  </a:cubicBezTo>
                  <a:cubicBezTo>
                    <a:pt x="8469" y="6251"/>
                    <a:pt x="8472" y="6251"/>
                    <a:pt x="8476" y="6250"/>
                  </a:cubicBezTo>
                  <a:lnTo>
                    <a:pt x="8476" y="6250"/>
                  </a:lnTo>
                  <a:cubicBezTo>
                    <a:pt x="8476" y="6272"/>
                    <a:pt x="8467" y="6279"/>
                    <a:pt x="8455" y="6279"/>
                  </a:cubicBezTo>
                  <a:cubicBezTo>
                    <a:pt x="8438" y="6279"/>
                    <a:pt x="8415" y="6265"/>
                    <a:pt x="8400" y="6250"/>
                  </a:cubicBezTo>
                  <a:cubicBezTo>
                    <a:pt x="8389" y="6215"/>
                    <a:pt x="8444" y="6111"/>
                    <a:pt x="8386" y="6111"/>
                  </a:cubicBezTo>
                  <a:cubicBezTo>
                    <a:pt x="8383" y="6111"/>
                    <a:pt x="8379" y="6111"/>
                    <a:pt x="8375" y="6112"/>
                  </a:cubicBezTo>
                  <a:cubicBezTo>
                    <a:pt x="8375" y="6074"/>
                    <a:pt x="8375" y="6074"/>
                    <a:pt x="8400" y="6074"/>
                  </a:cubicBezTo>
                  <a:cubicBezTo>
                    <a:pt x="8363" y="6049"/>
                    <a:pt x="8363" y="6024"/>
                    <a:pt x="8400" y="6024"/>
                  </a:cubicBezTo>
                  <a:lnTo>
                    <a:pt x="8438" y="6011"/>
                  </a:lnTo>
                  <a:close/>
                  <a:moveTo>
                    <a:pt x="8258" y="6087"/>
                  </a:moveTo>
                  <a:cubicBezTo>
                    <a:pt x="8294" y="6087"/>
                    <a:pt x="8325" y="6115"/>
                    <a:pt x="8325" y="6175"/>
                  </a:cubicBezTo>
                  <a:cubicBezTo>
                    <a:pt x="8325" y="6213"/>
                    <a:pt x="8212" y="6200"/>
                    <a:pt x="8199" y="6213"/>
                  </a:cubicBezTo>
                  <a:cubicBezTo>
                    <a:pt x="8199" y="6256"/>
                    <a:pt x="8229" y="6275"/>
                    <a:pt x="8263" y="6275"/>
                  </a:cubicBezTo>
                  <a:cubicBezTo>
                    <a:pt x="8275" y="6275"/>
                    <a:pt x="8288" y="6273"/>
                    <a:pt x="8300" y="6268"/>
                  </a:cubicBezTo>
                  <a:lnTo>
                    <a:pt x="8300" y="6268"/>
                  </a:lnTo>
                  <a:cubicBezTo>
                    <a:pt x="8301" y="6289"/>
                    <a:pt x="8280" y="6300"/>
                    <a:pt x="8254" y="6300"/>
                  </a:cubicBezTo>
                  <a:cubicBezTo>
                    <a:pt x="8208" y="6300"/>
                    <a:pt x="8146" y="6265"/>
                    <a:pt x="8162" y="6187"/>
                  </a:cubicBezTo>
                  <a:cubicBezTo>
                    <a:pt x="8175" y="6121"/>
                    <a:pt x="8219" y="6087"/>
                    <a:pt x="8258" y="6087"/>
                  </a:cubicBezTo>
                  <a:close/>
                  <a:moveTo>
                    <a:pt x="8111" y="6049"/>
                  </a:moveTo>
                  <a:cubicBezTo>
                    <a:pt x="8111" y="6137"/>
                    <a:pt x="8149" y="6099"/>
                    <a:pt x="8149" y="6125"/>
                  </a:cubicBezTo>
                  <a:cubicBezTo>
                    <a:pt x="8149" y="6137"/>
                    <a:pt x="8111" y="6125"/>
                    <a:pt x="8099" y="6162"/>
                  </a:cubicBezTo>
                  <a:cubicBezTo>
                    <a:pt x="8087" y="6196"/>
                    <a:pt x="8086" y="6279"/>
                    <a:pt x="8122" y="6279"/>
                  </a:cubicBezTo>
                  <a:cubicBezTo>
                    <a:pt x="8126" y="6279"/>
                    <a:pt x="8131" y="6278"/>
                    <a:pt x="8136" y="6275"/>
                  </a:cubicBezTo>
                  <a:lnTo>
                    <a:pt x="8136" y="6275"/>
                  </a:lnTo>
                  <a:cubicBezTo>
                    <a:pt x="8136" y="6302"/>
                    <a:pt x="8126" y="6315"/>
                    <a:pt x="8112" y="6315"/>
                  </a:cubicBezTo>
                  <a:cubicBezTo>
                    <a:pt x="8100" y="6315"/>
                    <a:pt x="8085" y="6306"/>
                    <a:pt x="8074" y="6288"/>
                  </a:cubicBezTo>
                  <a:cubicBezTo>
                    <a:pt x="8048" y="6263"/>
                    <a:pt x="8074" y="6175"/>
                    <a:pt x="8074" y="6137"/>
                  </a:cubicBezTo>
                  <a:lnTo>
                    <a:pt x="8048" y="6137"/>
                  </a:lnTo>
                  <a:cubicBezTo>
                    <a:pt x="8061" y="6099"/>
                    <a:pt x="8074" y="6074"/>
                    <a:pt x="8099" y="6062"/>
                  </a:cubicBezTo>
                  <a:lnTo>
                    <a:pt x="8111" y="6049"/>
                  </a:lnTo>
                  <a:close/>
                  <a:moveTo>
                    <a:pt x="3381" y="6262"/>
                  </a:moveTo>
                  <a:cubicBezTo>
                    <a:pt x="3395" y="6262"/>
                    <a:pt x="3408" y="6275"/>
                    <a:pt x="3408" y="6275"/>
                  </a:cubicBezTo>
                  <a:lnTo>
                    <a:pt x="3396" y="6288"/>
                  </a:lnTo>
                  <a:cubicBezTo>
                    <a:pt x="3396" y="6288"/>
                    <a:pt x="3379" y="6316"/>
                    <a:pt x="3368" y="6316"/>
                  </a:cubicBezTo>
                  <a:cubicBezTo>
                    <a:pt x="3362" y="6316"/>
                    <a:pt x="3358" y="6309"/>
                    <a:pt x="3358" y="6288"/>
                  </a:cubicBezTo>
                  <a:cubicBezTo>
                    <a:pt x="3363" y="6268"/>
                    <a:pt x="3372" y="6262"/>
                    <a:pt x="3381" y="6262"/>
                  </a:cubicBezTo>
                  <a:close/>
                  <a:moveTo>
                    <a:pt x="7991" y="6118"/>
                  </a:moveTo>
                  <a:cubicBezTo>
                    <a:pt x="8001" y="6118"/>
                    <a:pt x="8012" y="6120"/>
                    <a:pt x="8023" y="6125"/>
                  </a:cubicBezTo>
                  <a:cubicBezTo>
                    <a:pt x="8023" y="6148"/>
                    <a:pt x="8018" y="6157"/>
                    <a:pt x="8008" y="6157"/>
                  </a:cubicBezTo>
                  <a:cubicBezTo>
                    <a:pt x="8002" y="6157"/>
                    <a:pt x="7995" y="6154"/>
                    <a:pt x="7986" y="6150"/>
                  </a:cubicBezTo>
                  <a:cubicBezTo>
                    <a:pt x="7890" y="6160"/>
                    <a:pt x="7902" y="6305"/>
                    <a:pt x="7968" y="6305"/>
                  </a:cubicBezTo>
                  <a:cubicBezTo>
                    <a:pt x="7981" y="6305"/>
                    <a:pt x="7995" y="6300"/>
                    <a:pt x="8011" y="6288"/>
                  </a:cubicBezTo>
                  <a:lnTo>
                    <a:pt x="8011" y="6288"/>
                  </a:lnTo>
                  <a:cubicBezTo>
                    <a:pt x="8016" y="6322"/>
                    <a:pt x="7996" y="6336"/>
                    <a:pt x="7970" y="6336"/>
                  </a:cubicBezTo>
                  <a:cubicBezTo>
                    <a:pt x="7939" y="6336"/>
                    <a:pt x="7899" y="6316"/>
                    <a:pt x="7885" y="6288"/>
                  </a:cubicBezTo>
                  <a:cubicBezTo>
                    <a:pt x="7863" y="6222"/>
                    <a:pt x="7918" y="6118"/>
                    <a:pt x="7991" y="6118"/>
                  </a:cubicBezTo>
                  <a:close/>
                  <a:moveTo>
                    <a:pt x="7819" y="6142"/>
                  </a:moveTo>
                  <a:cubicBezTo>
                    <a:pt x="7841" y="6142"/>
                    <a:pt x="7861" y="6151"/>
                    <a:pt x="7872" y="6175"/>
                  </a:cubicBezTo>
                  <a:cubicBezTo>
                    <a:pt x="7902" y="6243"/>
                    <a:pt x="7847" y="6251"/>
                    <a:pt x="7798" y="6251"/>
                  </a:cubicBezTo>
                  <a:cubicBezTo>
                    <a:pt x="7784" y="6251"/>
                    <a:pt x="7770" y="6250"/>
                    <a:pt x="7759" y="6250"/>
                  </a:cubicBezTo>
                  <a:cubicBezTo>
                    <a:pt x="7759" y="6293"/>
                    <a:pt x="7789" y="6313"/>
                    <a:pt x="7819" y="6313"/>
                  </a:cubicBezTo>
                  <a:cubicBezTo>
                    <a:pt x="7833" y="6313"/>
                    <a:pt x="7848" y="6309"/>
                    <a:pt x="7860" y="6301"/>
                  </a:cubicBezTo>
                  <a:lnTo>
                    <a:pt x="7860" y="6301"/>
                  </a:lnTo>
                  <a:cubicBezTo>
                    <a:pt x="7860" y="6328"/>
                    <a:pt x="7835" y="6341"/>
                    <a:pt x="7804" y="6341"/>
                  </a:cubicBezTo>
                  <a:cubicBezTo>
                    <a:pt x="7737" y="6341"/>
                    <a:pt x="7644" y="6282"/>
                    <a:pt x="7721" y="6187"/>
                  </a:cubicBezTo>
                  <a:lnTo>
                    <a:pt x="7747" y="6175"/>
                  </a:lnTo>
                  <a:cubicBezTo>
                    <a:pt x="7767" y="6155"/>
                    <a:pt x="7794" y="6142"/>
                    <a:pt x="7819" y="6142"/>
                  </a:cubicBezTo>
                  <a:close/>
                  <a:moveTo>
                    <a:pt x="3228" y="6303"/>
                  </a:moveTo>
                  <a:cubicBezTo>
                    <a:pt x="3234" y="6303"/>
                    <a:pt x="3236" y="6309"/>
                    <a:pt x="3232" y="6326"/>
                  </a:cubicBezTo>
                  <a:cubicBezTo>
                    <a:pt x="3232" y="6346"/>
                    <a:pt x="3230" y="6353"/>
                    <a:pt x="3226" y="6353"/>
                  </a:cubicBezTo>
                  <a:cubicBezTo>
                    <a:pt x="3219" y="6353"/>
                    <a:pt x="3208" y="6325"/>
                    <a:pt x="3207" y="6314"/>
                  </a:cubicBezTo>
                  <a:lnTo>
                    <a:pt x="3207" y="6314"/>
                  </a:lnTo>
                  <a:cubicBezTo>
                    <a:pt x="3214" y="6309"/>
                    <a:pt x="3222" y="6303"/>
                    <a:pt x="3228" y="6303"/>
                  </a:cubicBezTo>
                  <a:close/>
                  <a:moveTo>
                    <a:pt x="5755" y="6319"/>
                  </a:moveTo>
                  <a:cubicBezTo>
                    <a:pt x="5763" y="6319"/>
                    <a:pt x="5775" y="6335"/>
                    <a:pt x="5781" y="6345"/>
                  </a:cubicBezTo>
                  <a:lnTo>
                    <a:pt x="5781" y="6345"/>
                  </a:lnTo>
                  <a:cubicBezTo>
                    <a:pt x="5775" y="6353"/>
                    <a:pt x="5765" y="6366"/>
                    <a:pt x="5757" y="6366"/>
                  </a:cubicBezTo>
                  <a:cubicBezTo>
                    <a:pt x="5751" y="6366"/>
                    <a:pt x="5747" y="6359"/>
                    <a:pt x="5747" y="6338"/>
                  </a:cubicBezTo>
                  <a:cubicBezTo>
                    <a:pt x="5747" y="6324"/>
                    <a:pt x="5750" y="6319"/>
                    <a:pt x="5755" y="6319"/>
                  </a:cubicBezTo>
                  <a:close/>
                  <a:moveTo>
                    <a:pt x="3245" y="6363"/>
                  </a:moveTo>
                  <a:lnTo>
                    <a:pt x="3225" y="6373"/>
                  </a:lnTo>
                  <a:lnTo>
                    <a:pt x="3225" y="6373"/>
                  </a:lnTo>
                  <a:cubicBezTo>
                    <a:pt x="3230" y="6368"/>
                    <a:pt x="3237" y="6365"/>
                    <a:pt x="3245" y="6363"/>
                  </a:cubicBezTo>
                  <a:close/>
                  <a:moveTo>
                    <a:pt x="7544" y="6174"/>
                  </a:moveTo>
                  <a:cubicBezTo>
                    <a:pt x="7556" y="6174"/>
                    <a:pt x="7570" y="6179"/>
                    <a:pt x="7583" y="6187"/>
                  </a:cubicBezTo>
                  <a:cubicBezTo>
                    <a:pt x="7558" y="6250"/>
                    <a:pt x="7508" y="6187"/>
                    <a:pt x="7533" y="6263"/>
                  </a:cubicBezTo>
                  <a:cubicBezTo>
                    <a:pt x="7533" y="6288"/>
                    <a:pt x="7583" y="6275"/>
                    <a:pt x="7583" y="6326"/>
                  </a:cubicBezTo>
                  <a:cubicBezTo>
                    <a:pt x="7583" y="6351"/>
                    <a:pt x="7558" y="6389"/>
                    <a:pt x="7520" y="6389"/>
                  </a:cubicBezTo>
                  <a:lnTo>
                    <a:pt x="7470" y="6376"/>
                  </a:lnTo>
                  <a:cubicBezTo>
                    <a:pt x="7479" y="6353"/>
                    <a:pt x="7491" y="6347"/>
                    <a:pt x="7504" y="6347"/>
                  </a:cubicBezTo>
                  <a:cubicBezTo>
                    <a:pt x="7520" y="6347"/>
                    <a:pt x="7536" y="6357"/>
                    <a:pt x="7548" y="6357"/>
                  </a:cubicBezTo>
                  <a:cubicBezTo>
                    <a:pt x="7552" y="6357"/>
                    <a:pt x="7556" y="6356"/>
                    <a:pt x="7558" y="6351"/>
                  </a:cubicBezTo>
                  <a:lnTo>
                    <a:pt x="7545" y="6351"/>
                  </a:lnTo>
                  <a:cubicBezTo>
                    <a:pt x="7558" y="6301"/>
                    <a:pt x="7533" y="6326"/>
                    <a:pt x="7520" y="6301"/>
                  </a:cubicBezTo>
                  <a:cubicBezTo>
                    <a:pt x="7520" y="6263"/>
                    <a:pt x="7457" y="6275"/>
                    <a:pt x="7483" y="6213"/>
                  </a:cubicBezTo>
                  <a:cubicBezTo>
                    <a:pt x="7499" y="6188"/>
                    <a:pt x="7520" y="6174"/>
                    <a:pt x="7544" y="6174"/>
                  </a:cubicBezTo>
                  <a:close/>
                  <a:moveTo>
                    <a:pt x="7376" y="6189"/>
                  </a:moveTo>
                  <a:cubicBezTo>
                    <a:pt x="7445" y="6189"/>
                    <a:pt x="7496" y="6379"/>
                    <a:pt x="7407" y="6389"/>
                  </a:cubicBezTo>
                  <a:lnTo>
                    <a:pt x="7394" y="6389"/>
                  </a:lnTo>
                  <a:cubicBezTo>
                    <a:pt x="7394" y="6357"/>
                    <a:pt x="7413" y="6224"/>
                    <a:pt x="7364" y="6224"/>
                  </a:cubicBezTo>
                  <a:cubicBezTo>
                    <a:pt x="7355" y="6224"/>
                    <a:pt x="7345" y="6228"/>
                    <a:pt x="7332" y="6238"/>
                  </a:cubicBezTo>
                  <a:cubicBezTo>
                    <a:pt x="7269" y="6275"/>
                    <a:pt x="7369" y="6389"/>
                    <a:pt x="7281" y="6414"/>
                  </a:cubicBezTo>
                  <a:cubicBezTo>
                    <a:pt x="7281" y="6363"/>
                    <a:pt x="7269" y="6213"/>
                    <a:pt x="7319" y="6200"/>
                  </a:cubicBezTo>
                  <a:lnTo>
                    <a:pt x="7319" y="6200"/>
                  </a:lnTo>
                  <a:cubicBezTo>
                    <a:pt x="7306" y="6225"/>
                    <a:pt x="7306" y="6238"/>
                    <a:pt x="7319" y="6238"/>
                  </a:cubicBezTo>
                  <a:cubicBezTo>
                    <a:pt x="7338" y="6203"/>
                    <a:pt x="7358" y="6189"/>
                    <a:pt x="7376" y="6189"/>
                  </a:cubicBezTo>
                  <a:close/>
                  <a:moveTo>
                    <a:pt x="11078" y="6387"/>
                  </a:moveTo>
                  <a:lnTo>
                    <a:pt x="11078" y="6387"/>
                  </a:lnTo>
                  <a:cubicBezTo>
                    <a:pt x="11059" y="6391"/>
                    <a:pt x="11057" y="6420"/>
                    <a:pt x="11068" y="6420"/>
                  </a:cubicBezTo>
                  <a:cubicBezTo>
                    <a:pt x="11071" y="6420"/>
                    <a:pt x="11075" y="6418"/>
                    <a:pt x="11079" y="6414"/>
                  </a:cubicBezTo>
                  <a:cubicBezTo>
                    <a:pt x="11079" y="6403"/>
                    <a:pt x="11079" y="6394"/>
                    <a:pt x="11078" y="6387"/>
                  </a:cubicBezTo>
                  <a:close/>
                  <a:moveTo>
                    <a:pt x="7182" y="6211"/>
                  </a:moveTo>
                  <a:cubicBezTo>
                    <a:pt x="7220" y="6211"/>
                    <a:pt x="7256" y="6243"/>
                    <a:pt x="7256" y="6313"/>
                  </a:cubicBezTo>
                  <a:cubicBezTo>
                    <a:pt x="7256" y="6376"/>
                    <a:pt x="7201" y="6420"/>
                    <a:pt x="7155" y="6420"/>
                  </a:cubicBezTo>
                  <a:cubicBezTo>
                    <a:pt x="7118" y="6420"/>
                    <a:pt x="7087" y="6392"/>
                    <a:pt x="7093" y="6326"/>
                  </a:cubicBezTo>
                  <a:cubicBezTo>
                    <a:pt x="7093" y="6252"/>
                    <a:pt x="7139" y="6211"/>
                    <a:pt x="7182" y="6211"/>
                  </a:cubicBezTo>
                  <a:close/>
                  <a:moveTo>
                    <a:pt x="7036" y="6229"/>
                  </a:moveTo>
                  <a:cubicBezTo>
                    <a:pt x="7046" y="6229"/>
                    <a:pt x="7057" y="6231"/>
                    <a:pt x="7068" y="6238"/>
                  </a:cubicBezTo>
                  <a:lnTo>
                    <a:pt x="7042" y="6250"/>
                  </a:lnTo>
                  <a:cubicBezTo>
                    <a:pt x="7030" y="6301"/>
                    <a:pt x="6954" y="6263"/>
                    <a:pt x="6942" y="6338"/>
                  </a:cubicBezTo>
                  <a:cubicBezTo>
                    <a:pt x="6933" y="6394"/>
                    <a:pt x="6957" y="6429"/>
                    <a:pt x="6991" y="6429"/>
                  </a:cubicBezTo>
                  <a:cubicBezTo>
                    <a:pt x="7003" y="6429"/>
                    <a:pt x="7016" y="6424"/>
                    <a:pt x="7030" y="6414"/>
                  </a:cubicBezTo>
                  <a:lnTo>
                    <a:pt x="7030" y="6414"/>
                  </a:lnTo>
                  <a:cubicBezTo>
                    <a:pt x="7035" y="6444"/>
                    <a:pt x="7016" y="6458"/>
                    <a:pt x="6992" y="6458"/>
                  </a:cubicBezTo>
                  <a:cubicBezTo>
                    <a:pt x="6955" y="6458"/>
                    <a:pt x="6904" y="6424"/>
                    <a:pt x="6904" y="6363"/>
                  </a:cubicBezTo>
                  <a:cubicBezTo>
                    <a:pt x="6925" y="6300"/>
                    <a:pt x="6981" y="6229"/>
                    <a:pt x="7036" y="6229"/>
                  </a:cubicBezTo>
                  <a:close/>
                  <a:moveTo>
                    <a:pt x="3705" y="6437"/>
                  </a:moveTo>
                  <a:cubicBezTo>
                    <a:pt x="3718" y="6437"/>
                    <a:pt x="3698" y="6461"/>
                    <a:pt x="3684" y="6477"/>
                  </a:cubicBezTo>
                  <a:lnTo>
                    <a:pt x="3684" y="6477"/>
                  </a:lnTo>
                  <a:cubicBezTo>
                    <a:pt x="3674" y="6465"/>
                    <a:pt x="3666" y="6447"/>
                    <a:pt x="3697" y="6439"/>
                  </a:cubicBezTo>
                  <a:cubicBezTo>
                    <a:pt x="3701" y="6438"/>
                    <a:pt x="3704" y="6437"/>
                    <a:pt x="3705" y="6437"/>
                  </a:cubicBezTo>
                  <a:close/>
                  <a:moveTo>
                    <a:pt x="6728" y="6213"/>
                  </a:moveTo>
                  <a:lnTo>
                    <a:pt x="6728" y="6275"/>
                  </a:lnTo>
                  <a:cubicBezTo>
                    <a:pt x="6737" y="6271"/>
                    <a:pt x="6745" y="6268"/>
                    <a:pt x="6750" y="6268"/>
                  </a:cubicBezTo>
                  <a:cubicBezTo>
                    <a:pt x="6759" y="6268"/>
                    <a:pt x="6761" y="6276"/>
                    <a:pt x="6754" y="6298"/>
                  </a:cubicBezTo>
                  <a:lnTo>
                    <a:pt x="6754" y="6298"/>
                  </a:lnTo>
                  <a:cubicBezTo>
                    <a:pt x="6750" y="6298"/>
                    <a:pt x="6746" y="6297"/>
                    <a:pt x="6743" y="6297"/>
                  </a:cubicBezTo>
                  <a:cubicBezTo>
                    <a:pt x="6712" y="6297"/>
                    <a:pt x="6705" y="6322"/>
                    <a:pt x="6715" y="6363"/>
                  </a:cubicBezTo>
                  <a:cubicBezTo>
                    <a:pt x="6715" y="6387"/>
                    <a:pt x="6705" y="6453"/>
                    <a:pt x="6743" y="6453"/>
                  </a:cubicBezTo>
                  <a:cubicBezTo>
                    <a:pt x="6746" y="6453"/>
                    <a:pt x="6749" y="6452"/>
                    <a:pt x="6753" y="6451"/>
                  </a:cubicBezTo>
                  <a:lnTo>
                    <a:pt x="6753" y="6451"/>
                  </a:lnTo>
                  <a:cubicBezTo>
                    <a:pt x="6753" y="6475"/>
                    <a:pt x="6742" y="6485"/>
                    <a:pt x="6729" y="6485"/>
                  </a:cubicBezTo>
                  <a:cubicBezTo>
                    <a:pt x="6715" y="6485"/>
                    <a:pt x="6697" y="6472"/>
                    <a:pt x="6690" y="6451"/>
                  </a:cubicBezTo>
                  <a:cubicBezTo>
                    <a:pt x="6667" y="6404"/>
                    <a:pt x="6721" y="6312"/>
                    <a:pt x="6675" y="6312"/>
                  </a:cubicBezTo>
                  <a:cubicBezTo>
                    <a:pt x="6672" y="6312"/>
                    <a:pt x="6669" y="6312"/>
                    <a:pt x="6665" y="6313"/>
                  </a:cubicBezTo>
                  <a:cubicBezTo>
                    <a:pt x="6665" y="6275"/>
                    <a:pt x="6690" y="6238"/>
                    <a:pt x="6728" y="6213"/>
                  </a:cubicBezTo>
                  <a:close/>
                  <a:moveTo>
                    <a:pt x="3622" y="6288"/>
                  </a:moveTo>
                  <a:lnTo>
                    <a:pt x="3635" y="6301"/>
                  </a:lnTo>
                  <a:cubicBezTo>
                    <a:pt x="3635" y="6351"/>
                    <a:pt x="3647" y="6489"/>
                    <a:pt x="3584" y="6502"/>
                  </a:cubicBezTo>
                  <a:cubicBezTo>
                    <a:pt x="3584" y="6439"/>
                    <a:pt x="3559" y="6301"/>
                    <a:pt x="3622" y="6288"/>
                  </a:cubicBezTo>
                  <a:close/>
                  <a:moveTo>
                    <a:pt x="5461" y="6468"/>
                  </a:moveTo>
                  <a:lnTo>
                    <a:pt x="5461" y="6468"/>
                  </a:lnTo>
                  <a:cubicBezTo>
                    <a:pt x="5453" y="6482"/>
                    <a:pt x="5458" y="6502"/>
                    <a:pt x="5458" y="6502"/>
                  </a:cubicBezTo>
                  <a:cubicBezTo>
                    <a:pt x="5463" y="6486"/>
                    <a:pt x="5464" y="6475"/>
                    <a:pt x="5461" y="6468"/>
                  </a:cubicBezTo>
                  <a:close/>
                  <a:moveTo>
                    <a:pt x="6398" y="6315"/>
                  </a:moveTo>
                  <a:cubicBezTo>
                    <a:pt x="6405" y="6315"/>
                    <a:pt x="6414" y="6317"/>
                    <a:pt x="6426" y="6326"/>
                  </a:cubicBezTo>
                  <a:cubicBezTo>
                    <a:pt x="6464" y="6363"/>
                    <a:pt x="6439" y="6489"/>
                    <a:pt x="6439" y="6514"/>
                  </a:cubicBezTo>
                  <a:lnTo>
                    <a:pt x="6401" y="6514"/>
                  </a:lnTo>
                  <a:cubicBezTo>
                    <a:pt x="6401" y="6489"/>
                    <a:pt x="6426" y="6363"/>
                    <a:pt x="6389" y="6363"/>
                  </a:cubicBezTo>
                  <a:cubicBezTo>
                    <a:pt x="6389" y="6351"/>
                    <a:pt x="6389" y="6351"/>
                    <a:pt x="6351" y="6338"/>
                  </a:cubicBezTo>
                  <a:lnTo>
                    <a:pt x="6351" y="6326"/>
                  </a:lnTo>
                  <a:cubicBezTo>
                    <a:pt x="6376" y="6326"/>
                    <a:pt x="6384" y="6315"/>
                    <a:pt x="6398" y="6315"/>
                  </a:cubicBezTo>
                  <a:close/>
                  <a:moveTo>
                    <a:pt x="6561" y="6293"/>
                  </a:moveTo>
                  <a:cubicBezTo>
                    <a:pt x="6575" y="6293"/>
                    <a:pt x="6588" y="6299"/>
                    <a:pt x="6602" y="6313"/>
                  </a:cubicBezTo>
                  <a:lnTo>
                    <a:pt x="6590" y="6326"/>
                  </a:lnTo>
                  <a:cubicBezTo>
                    <a:pt x="6690" y="6401"/>
                    <a:pt x="6527" y="6414"/>
                    <a:pt x="6489" y="6426"/>
                  </a:cubicBezTo>
                  <a:cubicBezTo>
                    <a:pt x="6489" y="6469"/>
                    <a:pt x="6513" y="6489"/>
                    <a:pt x="6544" y="6489"/>
                  </a:cubicBezTo>
                  <a:cubicBezTo>
                    <a:pt x="6558" y="6489"/>
                    <a:pt x="6574" y="6485"/>
                    <a:pt x="6590" y="6477"/>
                  </a:cubicBezTo>
                  <a:lnTo>
                    <a:pt x="6590" y="6477"/>
                  </a:lnTo>
                  <a:cubicBezTo>
                    <a:pt x="6595" y="6503"/>
                    <a:pt x="6571" y="6519"/>
                    <a:pt x="6541" y="6519"/>
                  </a:cubicBezTo>
                  <a:cubicBezTo>
                    <a:pt x="6501" y="6519"/>
                    <a:pt x="6451" y="6491"/>
                    <a:pt x="6451" y="6426"/>
                  </a:cubicBezTo>
                  <a:cubicBezTo>
                    <a:pt x="6471" y="6368"/>
                    <a:pt x="6514" y="6293"/>
                    <a:pt x="6561" y="6293"/>
                  </a:cubicBezTo>
                  <a:close/>
                  <a:moveTo>
                    <a:pt x="6829" y="6414"/>
                  </a:moveTo>
                  <a:lnTo>
                    <a:pt x="6829" y="6414"/>
                  </a:lnTo>
                  <a:cubicBezTo>
                    <a:pt x="6806" y="6447"/>
                    <a:pt x="6804" y="6501"/>
                    <a:pt x="6768" y="6521"/>
                  </a:cubicBezTo>
                  <a:lnTo>
                    <a:pt x="6768" y="6521"/>
                  </a:lnTo>
                  <a:cubicBezTo>
                    <a:pt x="6780" y="6485"/>
                    <a:pt x="6791" y="6450"/>
                    <a:pt x="6791" y="6426"/>
                  </a:cubicBezTo>
                  <a:lnTo>
                    <a:pt x="6829" y="6414"/>
                  </a:lnTo>
                  <a:close/>
                  <a:moveTo>
                    <a:pt x="3506" y="6321"/>
                  </a:moveTo>
                  <a:cubicBezTo>
                    <a:pt x="3515" y="6321"/>
                    <a:pt x="3525" y="6323"/>
                    <a:pt x="3534" y="6326"/>
                  </a:cubicBezTo>
                  <a:cubicBezTo>
                    <a:pt x="3534" y="6344"/>
                    <a:pt x="3527" y="6356"/>
                    <a:pt x="3514" y="6356"/>
                  </a:cubicBezTo>
                  <a:cubicBezTo>
                    <a:pt x="3509" y="6356"/>
                    <a:pt x="3503" y="6354"/>
                    <a:pt x="3496" y="6351"/>
                  </a:cubicBezTo>
                  <a:cubicBezTo>
                    <a:pt x="3408" y="6351"/>
                    <a:pt x="3534" y="6401"/>
                    <a:pt x="3534" y="6414"/>
                  </a:cubicBezTo>
                  <a:lnTo>
                    <a:pt x="3521" y="6426"/>
                  </a:lnTo>
                  <a:cubicBezTo>
                    <a:pt x="3532" y="6478"/>
                    <a:pt x="3500" y="6537"/>
                    <a:pt x="3447" y="6537"/>
                  </a:cubicBezTo>
                  <a:cubicBezTo>
                    <a:pt x="3435" y="6537"/>
                    <a:pt x="3422" y="6534"/>
                    <a:pt x="3408" y="6527"/>
                  </a:cubicBezTo>
                  <a:cubicBezTo>
                    <a:pt x="3418" y="6507"/>
                    <a:pt x="3430" y="6503"/>
                    <a:pt x="3442" y="6503"/>
                  </a:cubicBezTo>
                  <a:cubicBezTo>
                    <a:pt x="3450" y="6503"/>
                    <a:pt x="3457" y="6505"/>
                    <a:pt x="3464" y="6505"/>
                  </a:cubicBezTo>
                  <a:cubicBezTo>
                    <a:pt x="3473" y="6505"/>
                    <a:pt x="3480" y="6502"/>
                    <a:pt x="3484" y="6489"/>
                  </a:cubicBezTo>
                  <a:cubicBezTo>
                    <a:pt x="3496" y="6451"/>
                    <a:pt x="3471" y="6464"/>
                    <a:pt x="3471" y="6439"/>
                  </a:cubicBezTo>
                  <a:cubicBezTo>
                    <a:pt x="3459" y="6414"/>
                    <a:pt x="3408" y="6426"/>
                    <a:pt x="3446" y="6363"/>
                  </a:cubicBezTo>
                  <a:cubicBezTo>
                    <a:pt x="3455" y="6335"/>
                    <a:pt x="3479" y="6321"/>
                    <a:pt x="3506" y="6321"/>
                  </a:cubicBezTo>
                  <a:close/>
                  <a:moveTo>
                    <a:pt x="9911" y="6521"/>
                  </a:moveTo>
                  <a:cubicBezTo>
                    <a:pt x="9906" y="6531"/>
                    <a:pt x="9903" y="6541"/>
                    <a:pt x="9900" y="6552"/>
                  </a:cubicBezTo>
                  <a:lnTo>
                    <a:pt x="9900" y="6552"/>
                  </a:lnTo>
                  <a:cubicBezTo>
                    <a:pt x="9907" y="6545"/>
                    <a:pt x="9911" y="6536"/>
                    <a:pt x="9911" y="6521"/>
                  </a:cubicBezTo>
                  <a:close/>
                  <a:moveTo>
                    <a:pt x="3408" y="6338"/>
                  </a:moveTo>
                  <a:lnTo>
                    <a:pt x="3396" y="6351"/>
                  </a:lnTo>
                  <a:cubicBezTo>
                    <a:pt x="3396" y="6401"/>
                    <a:pt x="3396" y="6540"/>
                    <a:pt x="3333" y="6552"/>
                  </a:cubicBezTo>
                  <a:cubicBezTo>
                    <a:pt x="3358" y="6489"/>
                    <a:pt x="3345" y="6351"/>
                    <a:pt x="3408" y="6338"/>
                  </a:cubicBezTo>
                  <a:close/>
                  <a:moveTo>
                    <a:pt x="6220" y="6340"/>
                  </a:moveTo>
                  <a:cubicBezTo>
                    <a:pt x="6223" y="6340"/>
                    <a:pt x="6225" y="6350"/>
                    <a:pt x="6225" y="6376"/>
                  </a:cubicBezTo>
                  <a:lnTo>
                    <a:pt x="6282" y="6353"/>
                  </a:lnTo>
                  <a:lnTo>
                    <a:pt x="6282" y="6353"/>
                  </a:lnTo>
                  <a:cubicBezTo>
                    <a:pt x="6266" y="6361"/>
                    <a:pt x="6288" y="6369"/>
                    <a:pt x="6314" y="6369"/>
                  </a:cubicBezTo>
                  <a:cubicBezTo>
                    <a:pt x="6327" y="6369"/>
                    <a:pt x="6340" y="6367"/>
                    <a:pt x="6351" y="6363"/>
                  </a:cubicBezTo>
                  <a:lnTo>
                    <a:pt x="6351" y="6363"/>
                  </a:lnTo>
                  <a:cubicBezTo>
                    <a:pt x="6288" y="6414"/>
                    <a:pt x="6376" y="6527"/>
                    <a:pt x="6300" y="6540"/>
                  </a:cubicBezTo>
                  <a:cubicBezTo>
                    <a:pt x="6300" y="6506"/>
                    <a:pt x="6320" y="6367"/>
                    <a:pt x="6265" y="6367"/>
                  </a:cubicBezTo>
                  <a:cubicBezTo>
                    <a:pt x="6258" y="6367"/>
                    <a:pt x="6248" y="6370"/>
                    <a:pt x="6238" y="6376"/>
                  </a:cubicBezTo>
                  <a:cubicBezTo>
                    <a:pt x="6162" y="6439"/>
                    <a:pt x="6275" y="6540"/>
                    <a:pt x="6187" y="6552"/>
                  </a:cubicBezTo>
                  <a:cubicBezTo>
                    <a:pt x="6187" y="6502"/>
                    <a:pt x="6187" y="6451"/>
                    <a:pt x="6200" y="6401"/>
                  </a:cubicBezTo>
                  <a:cubicBezTo>
                    <a:pt x="6200" y="6392"/>
                    <a:pt x="6212" y="6340"/>
                    <a:pt x="6220" y="6340"/>
                  </a:cubicBezTo>
                  <a:close/>
                  <a:moveTo>
                    <a:pt x="3320" y="6275"/>
                  </a:moveTo>
                  <a:cubicBezTo>
                    <a:pt x="3320" y="6326"/>
                    <a:pt x="3333" y="6540"/>
                    <a:pt x="3270" y="6552"/>
                  </a:cubicBezTo>
                  <a:lnTo>
                    <a:pt x="3257" y="6565"/>
                  </a:lnTo>
                  <a:cubicBezTo>
                    <a:pt x="3257" y="6502"/>
                    <a:pt x="3257" y="6288"/>
                    <a:pt x="3320" y="6275"/>
                  </a:cubicBezTo>
                  <a:close/>
                  <a:moveTo>
                    <a:pt x="6062" y="6359"/>
                  </a:moveTo>
                  <a:cubicBezTo>
                    <a:pt x="6089" y="6359"/>
                    <a:pt x="6124" y="6375"/>
                    <a:pt x="6137" y="6401"/>
                  </a:cubicBezTo>
                  <a:cubicBezTo>
                    <a:pt x="6157" y="6442"/>
                    <a:pt x="6129" y="6548"/>
                    <a:pt x="6117" y="6548"/>
                  </a:cubicBezTo>
                  <a:cubicBezTo>
                    <a:pt x="6114" y="6548"/>
                    <a:pt x="6112" y="6542"/>
                    <a:pt x="6112" y="6527"/>
                  </a:cubicBezTo>
                  <a:cubicBezTo>
                    <a:pt x="6087" y="6527"/>
                    <a:pt x="6074" y="6565"/>
                    <a:pt x="6049" y="6565"/>
                  </a:cubicBezTo>
                  <a:cubicBezTo>
                    <a:pt x="6033" y="6569"/>
                    <a:pt x="6021" y="6570"/>
                    <a:pt x="6012" y="6570"/>
                  </a:cubicBezTo>
                  <a:cubicBezTo>
                    <a:pt x="5935" y="6570"/>
                    <a:pt x="6087" y="6439"/>
                    <a:pt x="6087" y="6439"/>
                  </a:cubicBezTo>
                  <a:cubicBezTo>
                    <a:pt x="6095" y="6413"/>
                    <a:pt x="6098" y="6374"/>
                    <a:pt x="6074" y="6374"/>
                  </a:cubicBezTo>
                  <a:cubicBezTo>
                    <a:pt x="6063" y="6374"/>
                    <a:pt x="6047" y="6382"/>
                    <a:pt x="6024" y="6401"/>
                  </a:cubicBezTo>
                  <a:cubicBezTo>
                    <a:pt x="6018" y="6371"/>
                    <a:pt x="6037" y="6359"/>
                    <a:pt x="6062" y="6359"/>
                  </a:cubicBezTo>
                  <a:close/>
                  <a:moveTo>
                    <a:pt x="11129" y="6363"/>
                  </a:moveTo>
                  <a:cubicBezTo>
                    <a:pt x="11129" y="6426"/>
                    <a:pt x="11091" y="6389"/>
                    <a:pt x="11066" y="6451"/>
                  </a:cubicBezTo>
                  <a:cubicBezTo>
                    <a:pt x="11054" y="6514"/>
                    <a:pt x="11104" y="6577"/>
                    <a:pt x="11041" y="6577"/>
                  </a:cubicBezTo>
                  <a:lnTo>
                    <a:pt x="11041" y="6376"/>
                  </a:lnTo>
                  <a:cubicBezTo>
                    <a:pt x="11051" y="6373"/>
                    <a:pt x="11058" y="6371"/>
                    <a:pt x="11063" y="6371"/>
                  </a:cubicBezTo>
                  <a:cubicBezTo>
                    <a:pt x="11073" y="6371"/>
                    <a:pt x="11077" y="6377"/>
                    <a:pt x="11078" y="6387"/>
                  </a:cubicBezTo>
                  <a:lnTo>
                    <a:pt x="11078" y="6387"/>
                  </a:lnTo>
                  <a:cubicBezTo>
                    <a:pt x="11079" y="6387"/>
                    <a:pt x="11081" y="6387"/>
                    <a:pt x="11082" y="6387"/>
                  </a:cubicBezTo>
                  <a:cubicBezTo>
                    <a:pt x="11085" y="6387"/>
                    <a:pt x="11088" y="6387"/>
                    <a:pt x="11091" y="6389"/>
                  </a:cubicBezTo>
                  <a:lnTo>
                    <a:pt x="11129" y="6363"/>
                  </a:lnTo>
                  <a:close/>
                  <a:moveTo>
                    <a:pt x="11185" y="6376"/>
                  </a:moveTo>
                  <a:cubicBezTo>
                    <a:pt x="11224" y="6376"/>
                    <a:pt x="11263" y="6407"/>
                    <a:pt x="11267" y="6467"/>
                  </a:cubicBezTo>
                  <a:lnTo>
                    <a:pt x="11267" y="6467"/>
                  </a:lnTo>
                  <a:cubicBezTo>
                    <a:pt x="11264" y="6487"/>
                    <a:pt x="11225" y="6491"/>
                    <a:pt x="11189" y="6491"/>
                  </a:cubicBezTo>
                  <a:cubicBezTo>
                    <a:pt x="11163" y="6491"/>
                    <a:pt x="11139" y="6489"/>
                    <a:pt x="11129" y="6489"/>
                  </a:cubicBezTo>
                  <a:cubicBezTo>
                    <a:pt x="11129" y="6525"/>
                    <a:pt x="11168" y="6555"/>
                    <a:pt x="11204" y="6555"/>
                  </a:cubicBezTo>
                  <a:cubicBezTo>
                    <a:pt x="11218" y="6555"/>
                    <a:pt x="11232" y="6550"/>
                    <a:pt x="11242" y="6540"/>
                  </a:cubicBezTo>
                  <a:lnTo>
                    <a:pt x="11242" y="6540"/>
                  </a:lnTo>
                  <a:cubicBezTo>
                    <a:pt x="11252" y="6568"/>
                    <a:pt x="11233" y="6582"/>
                    <a:pt x="11206" y="6582"/>
                  </a:cubicBezTo>
                  <a:cubicBezTo>
                    <a:pt x="11162" y="6582"/>
                    <a:pt x="11096" y="6543"/>
                    <a:pt x="11104" y="6464"/>
                  </a:cubicBezTo>
                  <a:cubicBezTo>
                    <a:pt x="11110" y="6404"/>
                    <a:pt x="11147" y="6376"/>
                    <a:pt x="11185" y="6376"/>
                  </a:cubicBezTo>
                  <a:close/>
                  <a:moveTo>
                    <a:pt x="3220" y="6379"/>
                  </a:moveTo>
                  <a:cubicBezTo>
                    <a:pt x="3220" y="6443"/>
                    <a:pt x="3231" y="6577"/>
                    <a:pt x="3169" y="6590"/>
                  </a:cubicBezTo>
                  <a:cubicBezTo>
                    <a:pt x="3190" y="6527"/>
                    <a:pt x="3185" y="6419"/>
                    <a:pt x="3220" y="6379"/>
                  </a:cubicBezTo>
                  <a:close/>
                  <a:moveTo>
                    <a:pt x="10777" y="6288"/>
                  </a:moveTo>
                  <a:cubicBezTo>
                    <a:pt x="10777" y="6351"/>
                    <a:pt x="10815" y="6590"/>
                    <a:pt x="10752" y="6590"/>
                  </a:cubicBezTo>
                  <a:cubicBezTo>
                    <a:pt x="10714" y="6552"/>
                    <a:pt x="10677" y="6313"/>
                    <a:pt x="10739" y="6313"/>
                  </a:cubicBezTo>
                  <a:lnTo>
                    <a:pt x="10777" y="6288"/>
                  </a:lnTo>
                  <a:close/>
                  <a:moveTo>
                    <a:pt x="7897" y="6552"/>
                  </a:moveTo>
                  <a:cubicBezTo>
                    <a:pt x="7931" y="6552"/>
                    <a:pt x="7908" y="6575"/>
                    <a:pt x="7889" y="6590"/>
                  </a:cubicBezTo>
                  <a:lnTo>
                    <a:pt x="7889" y="6590"/>
                  </a:lnTo>
                  <a:cubicBezTo>
                    <a:pt x="7881" y="6575"/>
                    <a:pt x="7872" y="6552"/>
                    <a:pt x="7897" y="6552"/>
                  </a:cubicBezTo>
                  <a:close/>
                  <a:moveTo>
                    <a:pt x="3143" y="6384"/>
                  </a:moveTo>
                  <a:cubicBezTo>
                    <a:pt x="3151" y="6384"/>
                    <a:pt x="3160" y="6386"/>
                    <a:pt x="3169" y="6389"/>
                  </a:cubicBezTo>
                  <a:lnTo>
                    <a:pt x="3157" y="6389"/>
                  </a:lnTo>
                  <a:cubicBezTo>
                    <a:pt x="3144" y="6439"/>
                    <a:pt x="3069" y="6414"/>
                    <a:pt x="3056" y="6489"/>
                  </a:cubicBezTo>
                  <a:cubicBezTo>
                    <a:pt x="3038" y="6535"/>
                    <a:pt x="3059" y="6567"/>
                    <a:pt x="3092" y="6567"/>
                  </a:cubicBezTo>
                  <a:cubicBezTo>
                    <a:pt x="3104" y="6567"/>
                    <a:pt x="3118" y="6562"/>
                    <a:pt x="3132" y="6552"/>
                  </a:cubicBezTo>
                  <a:lnTo>
                    <a:pt x="3132" y="6552"/>
                  </a:lnTo>
                  <a:cubicBezTo>
                    <a:pt x="3132" y="6580"/>
                    <a:pt x="3107" y="6595"/>
                    <a:pt x="3081" y="6595"/>
                  </a:cubicBezTo>
                  <a:cubicBezTo>
                    <a:pt x="3048" y="6595"/>
                    <a:pt x="3011" y="6571"/>
                    <a:pt x="3018" y="6514"/>
                  </a:cubicBezTo>
                  <a:cubicBezTo>
                    <a:pt x="3030" y="6459"/>
                    <a:pt x="3080" y="6384"/>
                    <a:pt x="3143" y="6384"/>
                  </a:cubicBezTo>
                  <a:close/>
                  <a:moveTo>
                    <a:pt x="5886" y="6326"/>
                  </a:moveTo>
                  <a:lnTo>
                    <a:pt x="5886" y="6389"/>
                  </a:lnTo>
                  <a:cubicBezTo>
                    <a:pt x="5892" y="6385"/>
                    <a:pt x="5898" y="6384"/>
                    <a:pt x="5903" y="6384"/>
                  </a:cubicBezTo>
                  <a:cubicBezTo>
                    <a:pt x="5915" y="6384"/>
                    <a:pt x="5919" y="6394"/>
                    <a:pt x="5912" y="6411"/>
                  </a:cubicBezTo>
                  <a:lnTo>
                    <a:pt x="5912" y="6411"/>
                  </a:lnTo>
                  <a:cubicBezTo>
                    <a:pt x="5908" y="6411"/>
                    <a:pt x="5904" y="6411"/>
                    <a:pt x="5901" y="6411"/>
                  </a:cubicBezTo>
                  <a:cubicBezTo>
                    <a:pt x="5869" y="6411"/>
                    <a:pt x="5863" y="6435"/>
                    <a:pt x="5873" y="6477"/>
                  </a:cubicBezTo>
                  <a:cubicBezTo>
                    <a:pt x="5873" y="6499"/>
                    <a:pt x="5863" y="6569"/>
                    <a:pt x="5895" y="6569"/>
                  </a:cubicBezTo>
                  <a:cubicBezTo>
                    <a:pt x="5899" y="6569"/>
                    <a:pt x="5904" y="6568"/>
                    <a:pt x="5911" y="6565"/>
                  </a:cubicBezTo>
                  <a:lnTo>
                    <a:pt x="5911" y="6565"/>
                  </a:lnTo>
                  <a:cubicBezTo>
                    <a:pt x="5911" y="6588"/>
                    <a:pt x="5900" y="6598"/>
                    <a:pt x="5886" y="6598"/>
                  </a:cubicBezTo>
                  <a:cubicBezTo>
                    <a:pt x="5869" y="6598"/>
                    <a:pt x="5849" y="6585"/>
                    <a:pt x="5835" y="6565"/>
                  </a:cubicBezTo>
                  <a:cubicBezTo>
                    <a:pt x="5823" y="6517"/>
                    <a:pt x="5878" y="6425"/>
                    <a:pt x="5832" y="6425"/>
                  </a:cubicBezTo>
                  <a:cubicBezTo>
                    <a:pt x="5830" y="6425"/>
                    <a:pt x="5826" y="6426"/>
                    <a:pt x="5823" y="6426"/>
                  </a:cubicBezTo>
                  <a:cubicBezTo>
                    <a:pt x="5823" y="6389"/>
                    <a:pt x="5848" y="6351"/>
                    <a:pt x="5886" y="6326"/>
                  </a:cubicBezTo>
                  <a:close/>
                  <a:moveTo>
                    <a:pt x="5785" y="6401"/>
                  </a:moveTo>
                  <a:lnTo>
                    <a:pt x="5772" y="6602"/>
                  </a:lnTo>
                  <a:lnTo>
                    <a:pt x="5735" y="6602"/>
                  </a:lnTo>
                  <a:cubicBezTo>
                    <a:pt x="5735" y="6565"/>
                    <a:pt x="5709" y="6426"/>
                    <a:pt x="5772" y="6414"/>
                  </a:cubicBezTo>
                  <a:lnTo>
                    <a:pt x="5785" y="6401"/>
                  </a:lnTo>
                  <a:close/>
                  <a:moveTo>
                    <a:pt x="10915" y="6376"/>
                  </a:moveTo>
                  <a:cubicBezTo>
                    <a:pt x="11029" y="6376"/>
                    <a:pt x="10991" y="6602"/>
                    <a:pt x="10878" y="6602"/>
                  </a:cubicBezTo>
                  <a:lnTo>
                    <a:pt x="10915" y="6590"/>
                  </a:lnTo>
                  <a:cubicBezTo>
                    <a:pt x="10790" y="6590"/>
                    <a:pt x="10790" y="6389"/>
                    <a:pt x="10915" y="6376"/>
                  </a:cubicBezTo>
                  <a:close/>
                  <a:moveTo>
                    <a:pt x="10488" y="6301"/>
                  </a:moveTo>
                  <a:lnTo>
                    <a:pt x="10488" y="6527"/>
                  </a:lnTo>
                  <a:cubicBezTo>
                    <a:pt x="10488" y="6554"/>
                    <a:pt x="10482" y="6612"/>
                    <a:pt x="10473" y="6612"/>
                  </a:cubicBezTo>
                  <a:cubicBezTo>
                    <a:pt x="10470" y="6612"/>
                    <a:pt x="10466" y="6603"/>
                    <a:pt x="10463" y="6577"/>
                  </a:cubicBezTo>
                  <a:cubicBezTo>
                    <a:pt x="10429" y="6577"/>
                    <a:pt x="10407" y="6611"/>
                    <a:pt x="10381" y="6611"/>
                  </a:cubicBezTo>
                  <a:cubicBezTo>
                    <a:pt x="10368" y="6611"/>
                    <a:pt x="10354" y="6602"/>
                    <a:pt x="10337" y="6577"/>
                  </a:cubicBezTo>
                  <a:cubicBezTo>
                    <a:pt x="10299" y="6514"/>
                    <a:pt x="10324" y="6401"/>
                    <a:pt x="10400" y="6401"/>
                  </a:cubicBezTo>
                  <a:cubicBezTo>
                    <a:pt x="10425" y="6401"/>
                    <a:pt x="10450" y="6426"/>
                    <a:pt x="10463" y="6426"/>
                  </a:cubicBezTo>
                  <a:cubicBezTo>
                    <a:pt x="10425" y="6401"/>
                    <a:pt x="10400" y="6326"/>
                    <a:pt x="10463" y="6326"/>
                  </a:cubicBezTo>
                  <a:lnTo>
                    <a:pt x="10488" y="6301"/>
                  </a:lnTo>
                  <a:close/>
                  <a:moveTo>
                    <a:pt x="10174" y="6363"/>
                  </a:moveTo>
                  <a:lnTo>
                    <a:pt x="10174" y="6363"/>
                  </a:lnTo>
                  <a:cubicBezTo>
                    <a:pt x="10164" y="6400"/>
                    <a:pt x="10169" y="6424"/>
                    <a:pt x="10191" y="6424"/>
                  </a:cubicBezTo>
                  <a:cubicBezTo>
                    <a:pt x="10200" y="6424"/>
                    <a:pt x="10210" y="6420"/>
                    <a:pt x="10224" y="6414"/>
                  </a:cubicBezTo>
                  <a:lnTo>
                    <a:pt x="10224" y="6414"/>
                  </a:lnTo>
                  <a:cubicBezTo>
                    <a:pt x="10233" y="6442"/>
                    <a:pt x="10221" y="6456"/>
                    <a:pt x="10199" y="6456"/>
                  </a:cubicBezTo>
                  <a:cubicBezTo>
                    <a:pt x="10192" y="6456"/>
                    <a:pt x="10183" y="6455"/>
                    <a:pt x="10174" y="6451"/>
                  </a:cubicBezTo>
                  <a:lnTo>
                    <a:pt x="10174" y="6565"/>
                  </a:lnTo>
                  <a:cubicBezTo>
                    <a:pt x="10186" y="6577"/>
                    <a:pt x="10224" y="6602"/>
                    <a:pt x="10224" y="6602"/>
                  </a:cubicBezTo>
                  <a:cubicBezTo>
                    <a:pt x="10224" y="6620"/>
                    <a:pt x="10216" y="6627"/>
                    <a:pt x="10205" y="6627"/>
                  </a:cubicBezTo>
                  <a:cubicBezTo>
                    <a:pt x="10185" y="6627"/>
                    <a:pt x="10156" y="6606"/>
                    <a:pt x="10148" y="6590"/>
                  </a:cubicBezTo>
                  <a:cubicBezTo>
                    <a:pt x="10136" y="6565"/>
                    <a:pt x="10186" y="6451"/>
                    <a:pt x="10111" y="6451"/>
                  </a:cubicBezTo>
                  <a:cubicBezTo>
                    <a:pt x="10123" y="6414"/>
                    <a:pt x="10148" y="6376"/>
                    <a:pt x="10174" y="6363"/>
                  </a:cubicBezTo>
                  <a:close/>
                  <a:moveTo>
                    <a:pt x="10590" y="6417"/>
                  </a:moveTo>
                  <a:cubicBezTo>
                    <a:pt x="10630" y="6417"/>
                    <a:pt x="10671" y="6448"/>
                    <a:pt x="10677" y="6514"/>
                  </a:cubicBezTo>
                  <a:cubicBezTo>
                    <a:pt x="10677" y="6588"/>
                    <a:pt x="10627" y="6630"/>
                    <a:pt x="10580" y="6630"/>
                  </a:cubicBezTo>
                  <a:cubicBezTo>
                    <a:pt x="10539" y="6630"/>
                    <a:pt x="10500" y="6597"/>
                    <a:pt x="10500" y="6527"/>
                  </a:cubicBezTo>
                  <a:cubicBezTo>
                    <a:pt x="10500" y="6455"/>
                    <a:pt x="10545" y="6417"/>
                    <a:pt x="10590" y="6417"/>
                  </a:cubicBezTo>
                  <a:close/>
                  <a:moveTo>
                    <a:pt x="2918" y="6434"/>
                  </a:moveTo>
                  <a:cubicBezTo>
                    <a:pt x="2946" y="6434"/>
                    <a:pt x="2980" y="6450"/>
                    <a:pt x="2993" y="6477"/>
                  </a:cubicBezTo>
                  <a:cubicBezTo>
                    <a:pt x="3013" y="6527"/>
                    <a:pt x="2978" y="6624"/>
                    <a:pt x="2962" y="6624"/>
                  </a:cubicBezTo>
                  <a:cubicBezTo>
                    <a:pt x="2958" y="6624"/>
                    <a:pt x="2956" y="6618"/>
                    <a:pt x="2956" y="6602"/>
                  </a:cubicBezTo>
                  <a:cubicBezTo>
                    <a:pt x="2929" y="6602"/>
                    <a:pt x="2909" y="6646"/>
                    <a:pt x="2886" y="6646"/>
                  </a:cubicBezTo>
                  <a:cubicBezTo>
                    <a:pt x="2876" y="6646"/>
                    <a:pt x="2866" y="6638"/>
                    <a:pt x="2855" y="6615"/>
                  </a:cubicBezTo>
                  <a:cubicBezTo>
                    <a:pt x="2830" y="6552"/>
                    <a:pt x="2918" y="6514"/>
                    <a:pt x="2968" y="6502"/>
                  </a:cubicBezTo>
                  <a:cubicBezTo>
                    <a:pt x="2968" y="6468"/>
                    <a:pt x="2954" y="6456"/>
                    <a:pt x="2934" y="6456"/>
                  </a:cubicBezTo>
                  <a:cubicBezTo>
                    <a:pt x="2918" y="6456"/>
                    <a:pt x="2898" y="6465"/>
                    <a:pt x="2880" y="6477"/>
                  </a:cubicBezTo>
                  <a:cubicBezTo>
                    <a:pt x="2874" y="6447"/>
                    <a:pt x="2894" y="6434"/>
                    <a:pt x="2918" y="6434"/>
                  </a:cubicBezTo>
                  <a:close/>
                  <a:moveTo>
                    <a:pt x="5638" y="6429"/>
                  </a:moveTo>
                  <a:cubicBezTo>
                    <a:pt x="5649" y="6429"/>
                    <a:pt x="5660" y="6432"/>
                    <a:pt x="5672" y="6439"/>
                  </a:cubicBezTo>
                  <a:cubicBezTo>
                    <a:pt x="5667" y="6459"/>
                    <a:pt x="5658" y="6463"/>
                    <a:pt x="5648" y="6463"/>
                  </a:cubicBezTo>
                  <a:cubicBezTo>
                    <a:pt x="5641" y="6463"/>
                    <a:pt x="5634" y="6461"/>
                    <a:pt x="5628" y="6461"/>
                  </a:cubicBezTo>
                  <a:cubicBezTo>
                    <a:pt x="5620" y="6461"/>
                    <a:pt x="5613" y="6464"/>
                    <a:pt x="5609" y="6477"/>
                  </a:cubicBezTo>
                  <a:cubicBezTo>
                    <a:pt x="5596" y="6514"/>
                    <a:pt x="5634" y="6502"/>
                    <a:pt x="5634" y="6527"/>
                  </a:cubicBezTo>
                  <a:cubicBezTo>
                    <a:pt x="5634" y="6552"/>
                    <a:pt x="5697" y="6540"/>
                    <a:pt x="5659" y="6615"/>
                  </a:cubicBezTo>
                  <a:cubicBezTo>
                    <a:pt x="5641" y="6633"/>
                    <a:pt x="5617" y="6651"/>
                    <a:pt x="5591" y="6651"/>
                  </a:cubicBezTo>
                  <a:cubicBezTo>
                    <a:pt x="5581" y="6651"/>
                    <a:pt x="5570" y="6647"/>
                    <a:pt x="5559" y="6640"/>
                  </a:cubicBezTo>
                  <a:cubicBezTo>
                    <a:pt x="5559" y="6625"/>
                    <a:pt x="5563" y="6614"/>
                    <a:pt x="5576" y="6614"/>
                  </a:cubicBezTo>
                  <a:cubicBezTo>
                    <a:pt x="5584" y="6614"/>
                    <a:pt x="5594" y="6618"/>
                    <a:pt x="5609" y="6628"/>
                  </a:cubicBezTo>
                  <a:cubicBezTo>
                    <a:pt x="5722" y="6602"/>
                    <a:pt x="5596" y="6540"/>
                    <a:pt x="5596" y="6527"/>
                  </a:cubicBezTo>
                  <a:lnTo>
                    <a:pt x="5584" y="6540"/>
                  </a:lnTo>
                  <a:cubicBezTo>
                    <a:pt x="5563" y="6488"/>
                    <a:pt x="5593" y="6429"/>
                    <a:pt x="5638" y="6429"/>
                  </a:cubicBezTo>
                  <a:close/>
                  <a:moveTo>
                    <a:pt x="7420" y="6602"/>
                  </a:moveTo>
                  <a:lnTo>
                    <a:pt x="7432" y="6615"/>
                  </a:lnTo>
                  <a:cubicBezTo>
                    <a:pt x="7432" y="6615"/>
                    <a:pt x="7470" y="6653"/>
                    <a:pt x="7432" y="6653"/>
                  </a:cubicBezTo>
                  <a:cubicBezTo>
                    <a:pt x="7428" y="6654"/>
                    <a:pt x="7424" y="6654"/>
                    <a:pt x="7421" y="6654"/>
                  </a:cubicBezTo>
                  <a:cubicBezTo>
                    <a:pt x="7388" y="6654"/>
                    <a:pt x="7420" y="6602"/>
                    <a:pt x="7420" y="6602"/>
                  </a:cubicBezTo>
                  <a:close/>
                  <a:moveTo>
                    <a:pt x="9841" y="6448"/>
                  </a:moveTo>
                  <a:cubicBezTo>
                    <a:pt x="9872" y="6448"/>
                    <a:pt x="9899" y="6471"/>
                    <a:pt x="9909" y="6502"/>
                  </a:cubicBezTo>
                  <a:cubicBezTo>
                    <a:pt x="9910" y="6509"/>
                    <a:pt x="9911" y="6515"/>
                    <a:pt x="9911" y="6521"/>
                  </a:cubicBezTo>
                  <a:lnTo>
                    <a:pt x="9911" y="6521"/>
                  </a:lnTo>
                  <a:cubicBezTo>
                    <a:pt x="9927" y="6483"/>
                    <a:pt x="9955" y="6449"/>
                    <a:pt x="9992" y="6449"/>
                  </a:cubicBezTo>
                  <a:cubicBezTo>
                    <a:pt x="10005" y="6449"/>
                    <a:pt x="10020" y="6454"/>
                    <a:pt x="10035" y="6464"/>
                  </a:cubicBezTo>
                  <a:lnTo>
                    <a:pt x="10035" y="6477"/>
                  </a:lnTo>
                  <a:cubicBezTo>
                    <a:pt x="10136" y="6552"/>
                    <a:pt x="9985" y="6565"/>
                    <a:pt x="9935" y="6565"/>
                  </a:cubicBezTo>
                  <a:cubicBezTo>
                    <a:pt x="9935" y="6617"/>
                    <a:pt x="9965" y="6639"/>
                    <a:pt x="10001" y="6639"/>
                  </a:cubicBezTo>
                  <a:cubicBezTo>
                    <a:pt x="10016" y="6639"/>
                    <a:pt x="10033" y="6635"/>
                    <a:pt x="10048" y="6628"/>
                  </a:cubicBezTo>
                  <a:lnTo>
                    <a:pt x="10048" y="6628"/>
                  </a:lnTo>
                  <a:cubicBezTo>
                    <a:pt x="10053" y="6652"/>
                    <a:pt x="10031" y="6665"/>
                    <a:pt x="10002" y="6665"/>
                  </a:cubicBezTo>
                  <a:cubicBezTo>
                    <a:pt x="9957" y="6665"/>
                    <a:pt x="9897" y="6634"/>
                    <a:pt x="9897" y="6565"/>
                  </a:cubicBezTo>
                  <a:cubicBezTo>
                    <a:pt x="9898" y="6560"/>
                    <a:pt x="9899" y="6556"/>
                    <a:pt x="9900" y="6552"/>
                  </a:cubicBezTo>
                  <a:lnTo>
                    <a:pt x="9900" y="6552"/>
                  </a:lnTo>
                  <a:cubicBezTo>
                    <a:pt x="9890" y="6561"/>
                    <a:pt x="9875" y="6562"/>
                    <a:pt x="9856" y="6562"/>
                  </a:cubicBezTo>
                  <a:cubicBezTo>
                    <a:pt x="9845" y="6562"/>
                    <a:pt x="9832" y="6562"/>
                    <a:pt x="9819" y="6562"/>
                  </a:cubicBezTo>
                  <a:cubicBezTo>
                    <a:pt x="9807" y="6562"/>
                    <a:pt x="9795" y="6562"/>
                    <a:pt x="9784" y="6565"/>
                  </a:cubicBezTo>
                  <a:cubicBezTo>
                    <a:pt x="9784" y="6608"/>
                    <a:pt x="9813" y="6627"/>
                    <a:pt x="9848" y="6627"/>
                  </a:cubicBezTo>
                  <a:cubicBezTo>
                    <a:pt x="9864" y="6627"/>
                    <a:pt x="9881" y="6623"/>
                    <a:pt x="9897" y="6615"/>
                  </a:cubicBezTo>
                  <a:lnTo>
                    <a:pt x="9897" y="6615"/>
                  </a:lnTo>
                  <a:cubicBezTo>
                    <a:pt x="9897" y="6653"/>
                    <a:pt x="9884" y="6653"/>
                    <a:pt x="9834" y="6653"/>
                  </a:cubicBezTo>
                  <a:cubicBezTo>
                    <a:pt x="9822" y="6656"/>
                    <a:pt x="9811" y="6657"/>
                    <a:pt x="9801" y="6657"/>
                  </a:cubicBezTo>
                  <a:cubicBezTo>
                    <a:pt x="9694" y="6657"/>
                    <a:pt x="9692" y="6487"/>
                    <a:pt x="9784" y="6464"/>
                  </a:cubicBezTo>
                  <a:lnTo>
                    <a:pt x="9821" y="6451"/>
                  </a:lnTo>
                  <a:cubicBezTo>
                    <a:pt x="9828" y="6449"/>
                    <a:pt x="9835" y="6448"/>
                    <a:pt x="9841" y="6448"/>
                  </a:cubicBezTo>
                  <a:close/>
                  <a:moveTo>
                    <a:pt x="2863" y="6351"/>
                  </a:moveTo>
                  <a:lnTo>
                    <a:pt x="2863" y="6351"/>
                  </a:lnTo>
                  <a:cubicBezTo>
                    <a:pt x="2848" y="6387"/>
                    <a:pt x="2816" y="6383"/>
                    <a:pt x="2805" y="6451"/>
                  </a:cubicBezTo>
                  <a:cubicBezTo>
                    <a:pt x="2821" y="6447"/>
                    <a:pt x="2832" y="6445"/>
                    <a:pt x="2838" y="6445"/>
                  </a:cubicBezTo>
                  <a:cubicBezTo>
                    <a:pt x="2862" y="6445"/>
                    <a:pt x="2805" y="6481"/>
                    <a:pt x="2805" y="6502"/>
                  </a:cubicBezTo>
                  <a:cubicBezTo>
                    <a:pt x="2805" y="6540"/>
                    <a:pt x="2817" y="6640"/>
                    <a:pt x="2754" y="6665"/>
                  </a:cubicBezTo>
                  <a:cubicBezTo>
                    <a:pt x="2754" y="6628"/>
                    <a:pt x="2805" y="6489"/>
                    <a:pt x="2754" y="6489"/>
                  </a:cubicBezTo>
                  <a:cubicBezTo>
                    <a:pt x="2754" y="6467"/>
                    <a:pt x="2815" y="6364"/>
                    <a:pt x="2863" y="6351"/>
                  </a:cubicBezTo>
                  <a:close/>
                  <a:moveTo>
                    <a:pt x="5508" y="6451"/>
                  </a:moveTo>
                  <a:cubicBezTo>
                    <a:pt x="5508" y="6502"/>
                    <a:pt x="5483" y="6502"/>
                    <a:pt x="5458" y="6540"/>
                  </a:cubicBezTo>
                  <a:cubicBezTo>
                    <a:pt x="5433" y="6590"/>
                    <a:pt x="5483" y="6665"/>
                    <a:pt x="5420" y="6665"/>
                  </a:cubicBezTo>
                  <a:cubicBezTo>
                    <a:pt x="5420" y="6602"/>
                    <a:pt x="5420" y="6540"/>
                    <a:pt x="5433" y="6464"/>
                  </a:cubicBezTo>
                  <a:cubicBezTo>
                    <a:pt x="5439" y="6461"/>
                    <a:pt x="5445" y="6459"/>
                    <a:pt x="5449" y="6459"/>
                  </a:cubicBezTo>
                  <a:cubicBezTo>
                    <a:pt x="5455" y="6459"/>
                    <a:pt x="5459" y="6462"/>
                    <a:pt x="5461" y="6468"/>
                  </a:cubicBezTo>
                  <a:lnTo>
                    <a:pt x="5461" y="6468"/>
                  </a:lnTo>
                  <a:cubicBezTo>
                    <a:pt x="5467" y="6459"/>
                    <a:pt x="5477" y="6451"/>
                    <a:pt x="5496" y="6451"/>
                  </a:cubicBezTo>
                  <a:close/>
                  <a:moveTo>
                    <a:pt x="9308" y="6480"/>
                  </a:moveTo>
                  <a:cubicBezTo>
                    <a:pt x="9337" y="6480"/>
                    <a:pt x="9380" y="6504"/>
                    <a:pt x="9394" y="6540"/>
                  </a:cubicBezTo>
                  <a:cubicBezTo>
                    <a:pt x="9406" y="6565"/>
                    <a:pt x="9406" y="6602"/>
                    <a:pt x="9394" y="6628"/>
                  </a:cubicBezTo>
                  <a:cubicBezTo>
                    <a:pt x="9394" y="6636"/>
                    <a:pt x="9381" y="6683"/>
                    <a:pt x="9374" y="6683"/>
                  </a:cubicBezTo>
                  <a:cubicBezTo>
                    <a:pt x="9371" y="6683"/>
                    <a:pt x="9369" y="6675"/>
                    <a:pt x="9369" y="6653"/>
                  </a:cubicBezTo>
                  <a:cubicBezTo>
                    <a:pt x="9345" y="6653"/>
                    <a:pt x="9306" y="6683"/>
                    <a:pt x="9281" y="6683"/>
                  </a:cubicBezTo>
                  <a:cubicBezTo>
                    <a:pt x="9266" y="6683"/>
                    <a:pt x="9256" y="6673"/>
                    <a:pt x="9256" y="6640"/>
                  </a:cubicBezTo>
                  <a:cubicBezTo>
                    <a:pt x="9256" y="6594"/>
                    <a:pt x="9266" y="6585"/>
                    <a:pt x="9280" y="6585"/>
                  </a:cubicBezTo>
                  <a:cubicBezTo>
                    <a:pt x="9289" y="6585"/>
                    <a:pt x="9300" y="6589"/>
                    <a:pt x="9310" y="6589"/>
                  </a:cubicBezTo>
                  <a:cubicBezTo>
                    <a:pt x="9317" y="6589"/>
                    <a:pt x="9325" y="6586"/>
                    <a:pt x="9331" y="6577"/>
                  </a:cubicBezTo>
                  <a:lnTo>
                    <a:pt x="9369" y="6552"/>
                  </a:lnTo>
                  <a:cubicBezTo>
                    <a:pt x="9382" y="6518"/>
                    <a:pt x="9363" y="6506"/>
                    <a:pt x="9339" y="6506"/>
                  </a:cubicBezTo>
                  <a:cubicBezTo>
                    <a:pt x="9318" y="6506"/>
                    <a:pt x="9292" y="6515"/>
                    <a:pt x="9281" y="6527"/>
                  </a:cubicBezTo>
                  <a:cubicBezTo>
                    <a:pt x="9270" y="6494"/>
                    <a:pt x="9285" y="6480"/>
                    <a:pt x="9308" y="6480"/>
                  </a:cubicBezTo>
                  <a:close/>
                  <a:moveTo>
                    <a:pt x="9690" y="6475"/>
                  </a:moveTo>
                  <a:cubicBezTo>
                    <a:pt x="9712" y="6475"/>
                    <a:pt x="9658" y="6540"/>
                    <a:pt x="9658" y="6540"/>
                  </a:cubicBezTo>
                  <a:lnTo>
                    <a:pt x="9645" y="6540"/>
                  </a:lnTo>
                  <a:cubicBezTo>
                    <a:pt x="9633" y="6590"/>
                    <a:pt x="9671" y="6678"/>
                    <a:pt x="9608" y="6690"/>
                  </a:cubicBezTo>
                  <a:cubicBezTo>
                    <a:pt x="9602" y="6666"/>
                    <a:pt x="9598" y="6639"/>
                    <a:pt x="9598" y="6611"/>
                  </a:cubicBezTo>
                  <a:lnTo>
                    <a:pt x="9598" y="6611"/>
                  </a:lnTo>
                  <a:cubicBezTo>
                    <a:pt x="9581" y="6650"/>
                    <a:pt x="9545" y="6670"/>
                    <a:pt x="9510" y="6670"/>
                  </a:cubicBezTo>
                  <a:cubicBezTo>
                    <a:pt x="9470" y="6670"/>
                    <a:pt x="9432" y="6641"/>
                    <a:pt x="9432" y="6577"/>
                  </a:cubicBezTo>
                  <a:cubicBezTo>
                    <a:pt x="9432" y="6511"/>
                    <a:pt x="9463" y="6480"/>
                    <a:pt x="9496" y="6480"/>
                  </a:cubicBezTo>
                  <a:cubicBezTo>
                    <a:pt x="9532" y="6480"/>
                    <a:pt x="9570" y="6518"/>
                    <a:pt x="9570" y="6590"/>
                  </a:cubicBezTo>
                  <a:lnTo>
                    <a:pt x="9600" y="6570"/>
                  </a:lnTo>
                  <a:lnTo>
                    <a:pt x="9600" y="6570"/>
                  </a:lnTo>
                  <a:cubicBezTo>
                    <a:pt x="9599" y="6583"/>
                    <a:pt x="9598" y="6597"/>
                    <a:pt x="9598" y="6611"/>
                  </a:cubicBezTo>
                  <a:lnTo>
                    <a:pt x="9598" y="6611"/>
                  </a:lnTo>
                  <a:cubicBezTo>
                    <a:pt x="9604" y="6598"/>
                    <a:pt x="9608" y="6582"/>
                    <a:pt x="9608" y="6565"/>
                  </a:cubicBezTo>
                  <a:lnTo>
                    <a:pt x="9608" y="6565"/>
                  </a:lnTo>
                  <a:lnTo>
                    <a:pt x="9600" y="6570"/>
                  </a:lnTo>
                  <a:lnTo>
                    <a:pt x="9600" y="6570"/>
                  </a:lnTo>
                  <a:cubicBezTo>
                    <a:pt x="9602" y="6555"/>
                    <a:pt x="9604" y="6540"/>
                    <a:pt x="9608" y="6527"/>
                  </a:cubicBezTo>
                  <a:cubicBezTo>
                    <a:pt x="9608" y="6511"/>
                    <a:pt x="9617" y="6482"/>
                    <a:pt x="9625" y="6482"/>
                  </a:cubicBezTo>
                  <a:cubicBezTo>
                    <a:pt x="9629" y="6482"/>
                    <a:pt x="9633" y="6493"/>
                    <a:pt x="9633" y="6527"/>
                  </a:cubicBezTo>
                  <a:cubicBezTo>
                    <a:pt x="9658" y="6527"/>
                    <a:pt x="9645" y="6477"/>
                    <a:pt x="9683" y="6477"/>
                  </a:cubicBezTo>
                  <a:cubicBezTo>
                    <a:pt x="9686" y="6476"/>
                    <a:pt x="9688" y="6475"/>
                    <a:pt x="9690" y="6475"/>
                  </a:cubicBezTo>
                  <a:close/>
                  <a:moveTo>
                    <a:pt x="5295" y="6489"/>
                  </a:moveTo>
                  <a:cubicBezTo>
                    <a:pt x="5329" y="6489"/>
                    <a:pt x="5357" y="6515"/>
                    <a:pt x="5357" y="6577"/>
                  </a:cubicBezTo>
                  <a:lnTo>
                    <a:pt x="5345" y="6590"/>
                  </a:lnTo>
                  <a:cubicBezTo>
                    <a:pt x="5345" y="6655"/>
                    <a:pt x="5286" y="6704"/>
                    <a:pt x="5236" y="6704"/>
                  </a:cubicBezTo>
                  <a:cubicBezTo>
                    <a:pt x="5200" y="6704"/>
                    <a:pt x="5169" y="6678"/>
                    <a:pt x="5169" y="6615"/>
                  </a:cubicBezTo>
                  <a:cubicBezTo>
                    <a:pt x="5184" y="6541"/>
                    <a:pt x="5246" y="6489"/>
                    <a:pt x="5295" y="6489"/>
                  </a:cubicBezTo>
                  <a:close/>
                  <a:moveTo>
                    <a:pt x="5169" y="6401"/>
                  </a:moveTo>
                  <a:lnTo>
                    <a:pt x="5169" y="6401"/>
                  </a:lnTo>
                  <a:cubicBezTo>
                    <a:pt x="5156" y="6477"/>
                    <a:pt x="5181" y="6703"/>
                    <a:pt x="5118" y="6716"/>
                  </a:cubicBezTo>
                  <a:lnTo>
                    <a:pt x="5118" y="6703"/>
                  </a:lnTo>
                  <a:cubicBezTo>
                    <a:pt x="5118" y="6640"/>
                    <a:pt x="5106" y="6414"/>
                    <a:pt x="5169" y="6401"/>
                  </a:cubicBezTo>
                  <a:close/>
                  <a:moveTo>
                    <a:pt x="9168" y="6430"/>
                  </a:moveTo>
                  <a:cubicBezTo>
                    <a:pt x="9172" y="6510"/>
                    <a:pt x="9201" y="6716"/>
                    <a:pt x="9142" y="6728"/>
                  </a:cubicBezTo>
                  <a:cubicBezTo>
                    <a:pt x="9142" y="6670"/>
                    <a:pt x="9121" y="6459"/>
                    <a:pt x="9168" y="6430"/>
                  </a:cubicBezTo>
                  <a:close/>
                  <a:moveTo>
                    <a:pt x="8979" y="6464"/>
                  </a:moveTo>
                  <a:cubicBezTo>
                    <a:pt x="8979" y="6552"/>
                    <a:pt x="9029" y="6514"/>
                    <a:pt x="9017" y="6540"/>
                  </a:cubicBezTo>
                  <a:cubicBezTo>
                    <a:pt x="9017" y="6552"/>
                    <a:pt x="8991" y="6540"/>
                    <a:pt x="8966" y="6577"/>
                  </a:cubicBezTo>
                  <a:cubicBezTo>
                    <a:pt x="8955" y="6611"/>
                    <a:pt x="8964" y="6707"/>
                    <a:pt x="9012" y="6707"/>
                  </a:cubicBezTo>
                  <a:cubicBezTo>
                    <a:pt x="9014" y="6707"/>
                    <a:pt x="9015" y="6707"/>
                    <a:pt x="9017" y="6706"/>
                  </a:cubicBezTo>
                  <a:lnTo>
                    <a:pt x="9017" y="6706"/>
                  </a:lnTo>
                  <a:cubicBezTo>
                    <a:pt x="9016" y="6725"/>
                    <a:pt x="9007" y="6732"/>
                    <a:pt x="8995" y="6732"/>
                  </a:cubicBezTo>
                  <a:cubicBezTo>
                    <a:pt x="8979" y="6732"/>
                    <a:pt x="8956" y="6717"/>
                    <a:pt x="8941" y="6703"/>
                  </a:cubicBezTo>
                  <a:cubicBezTo>
                    <a:pt x="8916" y="6665"/>
                    <a:pt x="8979" y="6552"/>
                    <a:pt x="8916" y="6552"/>
                  </a:cubicBezTo>
                  <a:cubicBezTo>
                    <a:pt x="8916" y="6526"/>
                    <a:pt x="8920" y="6524"/>
                    <a:pt x="8925" y="6524"/>
                  </a:cubicBezTo>
                  <a:cubicBezTo>
                    <a:pt x="8927" y="6524"/>
                    <a:pt x="8928" y="6524"/>
                    <a:pt x="8929" y="6524"/>
                  </a:cubicBezTo>
                  <a:cubicBezTo>
                    <a:pt x="8935" y="6524"/>
                    <a:pt x="8941" y="6521"/>
                    <a:pt x="8941" y="6477"/>
                  </a:cubicBezTo>
                  <a:lnTo>
                    <a:pt x="8979" y="6464"/>
                  </a:lnTo>
                  <a:close/>
                  <a:moveTo>
                    <a:pt x="3756" y="6693"/>
                  </a:moveTo>
                  <a:cubicBezTo>
                    <a:pt x="3762" y="6693"/>
                    <a:pt x="3765" y="6699"/>
                    <a:pt x="3760" y="6716"/>
                  </a:cubicBezTo>
                  <a:cubicBezTo>
                    <a:pt x="3760" y="6734"/>
                    <a:pt x="3758" y="6741"/>
                    <a:pt x="3755" y="6741"/>
                  </a:cubicBezTo>
                  <a:cubicBezTo>
                    <a:pt x="3749" y="6741"/>
                    <a:pt x="3738" y="6710"/>
                    <a:pt x="3736" y="6704"/>
                  </a:cubicBezTo>
                  <a:lnTo>
                    <a:pt x="3736" y="6704"/>
                  </a:lnTo>
                  <a:cubicBezTo>
                    <a:pt x="3742" y="6699"/>
                    <a:pt x="3751" y="6693"/>
                    <a:pt x="3756" y="6693"/>
                  </a:cubicBezTo>
                  <a:close/>
                  <a:moveTo>
                    <a:pt x="5013" y="6514"/>
                  </a:moveTo>
                  <a:cubicBezTo>
                    <a:pt x="5105" y="6514"/>
                    <a:pt x="5090" y="6741"/>
                    <a:pt x="4980" y="6741"/>
                  </a:cubicBezTo>
                  <a:lnTo>
                    <a:pt x="4993" y="6728"/>
                  </a:lnTo>
                  <a:cubicBezTo>
                    <a:pt x="4867" y="6728"/>
                    <a:pt x="4905" y="6527"/>
                    <a:pt x="5005" y="6514"/>
                  </a:cubicBezTo>
                  <a:cubicBezTo>
                    <a:pt x="5008" y="6514"/>
                    <a:pt x="5010" y="6514"/>
                    <a:pt x="5013" y="6514"/>
                  </a:cubicBezTo>
                  <a:close/>
                  <a:moveTo>
                    <a:pt x="8878" y="6540"/>
                  </a:moveTo>
                  <a:cubicBezTo>
                    <a:pt x="8891" y="6590"/>
                    <a:pt x="8891" y="6640"/>
                    <a:pt x="8878" y="6690"/>
                  </a:cubicBezTo>
                  <a:cubicBezTo>
                    <a:pt x="8878" y="6699"/>
                    <a:pt x="8866" y="6751"/>
                    <a:pt x="8859" y="6751"/>
                  </a:cubicBezTo>
                  <a:cubicBezTo>
                    <a:pt x="8855" y="6751"/>
                    <a:pt x="8853" y="6742"/>
                    <a:pt x="8853" y="6716"/>
                  </a:cubicBezTo>
                  <a:cubicBezTo>
                    <a:pt x="8824" y="6716"/>
                    <a:pt x="8810" y="6753"/>
                    <a:pt x="8782" y="6753"/>
                  </a:cubicBezTo>
                  <a:cubicBezTo>
                    <a:pt x="8774" y="6753"/>
                    <a:pt x="8764" y="6749"/>
                    <a:pt x="8753" y="6741"/>
                  </a:cubicBezTo>
                  <a:cubicBezTo>
                    <a:pt x="8702" y="6716"/>
                    <a:pt x="8727" y="6552"/>
                    <a:pt x="8765" y="6552"/>
                  </a:cubicBezTo>
                  <a:cubicBezTo>
                    <a:pt x="8778" y="6577"/>
                    <a:pt x="8753" y="6703"/>
                    <a:pt x="8790" y="6716"/>
                  </a:cubicBezTo>
                  <a:lnTo>
                    <a:pt x="8778" y="6716"/>
                  </a:lnTo>
                  <a:cubicBezTo>
                    <a:pt x="8784" y="6718"/>
                    <a:pt x="8791" y="6719"/>
                    <a:pt x="8798" y="6719"/>
                  </a:cubicBezTo>
                  <a:cubicBezTo>
                    <a:pt x="8828" y="6719"/>
                    <a:pt x="8853" y="6696"/>
                    <a:pt x="8853" y="6665"/>
                  </a:cubicBezTo>
                  <a:cubicBezTo>
                    <a:pt x="8853" y="6615"/>
                    <a:pt x="8828" y="6540"/>
                    <a:pt x="8878" y="6540"/>
                  </a:cubicBezTo>
                  <a:close/>
                  <a:moveTo>
                    <a:pt x="8577" y="6502"/>
                  </a:moveTo>
                  <a:cubicBezTo>
                    <a:pt x="8577" y="6577"/>
                    <a:pt x="8627" y="6540"/>
                    <a:pt x="8614" y="6565"/>
                  </a:cubicBezTo>
                  <a:cubicBezTo>
                    <a:pt x="8614" y="6590"/>
                    <a:pt x="8589" y="6577"/>
                    <a:pt x="8577" y="6615"/>
                  </a:cubicBezTo>
                  <a:cubicBezTo>
                    <a:pt x="8565" y="6649"/>
                    <a:pt x="8574" y="6744"/>
                    <a:pt x="8613" y="6744"/>
                  </a:cubicBezTo>
                  <a:lnTo>
                    <a:pt x="8613" y="6744"/>
                  </a:lnTo>
                  <a:cubicBezTo>
                    <a:pt x="8610" y="6760"/>
                    <a:pt x="8602" y="6766"/>
                    <a:pt x="8591" y="6766"/>
                  </a:cubicBezTo>
                  <a:cubicBezTo>
                    <a:pt x="8575" y="6766"/>
                    <a:pt x="8553" y="6749"/>
                    <a:pt x="8539" y="6728"/>
                  </a:cubicBezTo>
                  <a:cubicBezTo>
                    <a:pt x="8526" y="6703"/>
                    <a:pt x="8589" y="6590"/>
                    <a:pt x="8514" y="6590"/>
                  </a:cubicBezTo>
                  <a:cubicBezTo>
                    <a:pt x="8514" y="6564"/>
                    <a:pt x="8518" y="6561"/>
                    <a:pt x="8523" y="6561"/>
                  </a:cubicBezTo>
                  <a:cubicBezTo>
                    <a:pt x="8524" y="6561"/>
                    <a:pt x="8525" y="6562"/>
                    <a:pt x="8526" y="6562"/>
                  </a:cubicBezTo>
                  <a:cubicBezTo>
                    <a:pt x="8533" y="6562"/>
                    <a:pt x="8539" y="6558"/>
                    <a:pt x="8539" y="6514"/>
                  </a:cubicBezTo>
                  <a:lnTo>
                    <a:pt x="8577" y="6502"/>
                  </a:lnTo>
                  <a:close/>
                  <a:moveTo>
                    <a:pt x="4880" y="6464"/>
                  </a:moveTo>
                  <a:cubicBezTo>
                    <a:pt x="4880" y="6540"/>
                    <a:pt x="4880" y="6602"/>
                    <a:pt x="4867" y="6678"/>
                  </a:cubicBezTo>
                  <a:cubicBezTo>
                    <a:pt x="4867" y="6704"/>
                    <a:pt x="4848" y="6769"/>
                    <a:pt x="4842" y="6769"/>
                  </a:cubicBezTo>
                  <a:cubicBezTo>
                    <a:pt x="4839" y="6769"/>
                    <a:pt x="4838" y="6758"/>
                    <a:pt x="4842" y="6728"/>
                  </a:cubicBezTo>
                  <a:cubicBezTo>
                    <a:pt x="4805" y="6728"/>
                    <a:pt x="4782" y="6781"/>
                    <a:pt x="4753" y="6781"/>
                  </a:cubicBezTo>
                  <a:cubicBezTo>
                    <a:pt x="4742" y="6781"/>
                    <a:pt x="4730" y="6774"/>
                    <a:pt x="4716" y="6753"/>
                  </a:cubicBezTo>
                  <a:cubicBezTo>
                    <a:pt x="4691" y="6678"/>
                    <a:pt x="4716" y="6602"/>
                    <a:pt x="4791" y="6565"/>
                  </a:cubicBezTo>
                  <a:cubicBezTo>
                    <a:pt x="4797" y="6563"/>
                    <a:pt x="4802" y="6562"/>
                    <a:pt x="4806" y="6562"/>
                  </a:cubicBezTo>
                  <a:cubicBezTo>
                    <a:pt x="4829" y="6562"/>
                    <a:pt x="4831" y="6590"/>
                    <a:pt x="4842" y="6590"/>
                  </a:cubicBezTo>
                  <a:cubicBezTo>
                    <a:pt x="4842" y="6540"/>
                    <a:pt x="4829" y="6477"/>
                    <a:pt x="4880" y="6464"/>
                  </a:cubicBezTo>
                  <a:close/>
                  <a:moveTo>
                    <a:pt x="8413" y="6565"/>
                  </a:moveTo>
                  <a:cubicBezTo>
                    <a:pt x="8526" y="6577"/>
                    <a:pt x="8526" y="6778"/>
                    <a:pt x="8463" y="6791"/>
                  </a:cubicBezTo>
                  <a:lnTo>
                    <a:pt x="8451" y="6778"/>
                  </a:lnTo>
                  <a:cubicBezTo>
                    <a:pt x="8451" y="6747"/>
                    <a:pt x="8468" y="6610"/>
                    <a:pt x="8423" y="6610"/>
                  </a:cubicBezTo>
                  <a:cubicBezTo>
                    <a:pt x="8414" y="6610"/>
                    <a:pt x="8402" y="6615"/>
                    <a:pt x="8388" y="6628"/>
                  </a:cubicBezTo>
                  <a:cubicBezTo>
                    <a:pt x="8325" y="6665"/>
                    <a:pt x="8413" y="6778"/>
                    <a:pt x="8325" y="6791"/>
                  </a:cubicBezTo>
                  <a:cubicBezTo>
                    <a:pt x="8325" y="6741"/>
                    <a:pt x="8325" y="6690"/>
                    <a:pt x="8325" y="6640"/>
                  </a:cubicBezTo>
                  <a:cubicBezTo>
                    <a:pt x="8325" y="6623"/>
                    <a:pt x="8337" y="6577"/>
                    <a:pt x="8348" y="6577"/>
                  </a:cubicBezTo>
                  <a:cubicBezTo>
                    <a:pt x="8353" y="6577"/>
                    <a:pt x="8359" y="6587"/>
                    <a:pt x="8363" y="6615"/>
                  </a:cubicBezTo>
                  <a:cubicBezTo>
                    <a:pt x="8375" y="6615"/>
                    <a:pt x="8388" y="6577"/>
                    <a:pt x="8413" y="6565"/>
                  </a:cubicBezTo>
                  <a:close/>
                  <a:moveTo>
                    <a:pt x="6299" y="6752"/>
                  </a:moveTo>
                  <a:cubicBezTo>
                    <a:pt x="6329" y="6752"/>
                    <a:pt x="6288" y="6804"/>
                    <a:pt x="6288" y="6804"/>
                  </a:cubicBezTo>
                  <a:lnTo>
                    <a:pt x="6288" y="6791"/>
                  </a:lnTo>
                  <a:cubicBezTo>
                    <a:pt x="6288" y="6791"/>
                    <a:pt x="6250" y="6753"/>
                    <a:pt x="6288" y="6753"/>
                  </a:cubicBezTo>
                  <a:cubicBezTo>
                    <a:pt x="6292" y="6752"/>
                    <a:pt x="6296" y="6752"/>
                    <a:pt x="6299" y="6752"/>
                  </a:cubicBezTo>
                  <a:close/>
                  <a:moveTo>
                    <a:pt x="7910" y="6628"/>
                  </a:moveTo>
                  <a:cubicBezTo>
                    <a:pt x="7893" y="6670"/>
                    <a:pt x="7899" y="6754"/>
                    <a:pt x="7885" y="6807"/>
                  </a:cubicBezTo>
                  <a:lnTo>
                    <a:pt x="7885" y="6807"/>
                  </a:lnTo>
                  <a:lnTo>
                    <a:pt x="7885" y="6628"/>
                  </a:lnTo>
                  <a:close/>
                  <a:moveTo>
                    <a:pt x="8275" y="6590"/>
                  </a:moveTo>
                  <a:lnTo>
                    <a:pt x="8275" y="6590"/>
                  </a:lnTo>
                  <a:cubicBezTo>
                    <a:pt x="8287" y="6640"/>
                    <a:pt x="8287" y="6690"/>
                    <a:pt x="8275" y="6753"/>
                  </a:cubicBezTo>
                  <a:cubicBezTo>
                    <a:pt x="8275" y="6762"/>
                    <a:pt x="8262" y="6814"/>
                    <a:pt x="8255" y="6814"/>
                  </a:cubicBezTo>
                  <a:cubicBezTo>
                    <a:pt x="8252" y="6814"/>
                    <a:pt x="8250" y="6805"/>
                    <a:pt x="8250" y="6778"/>
                  </a:cubicBezTo>
                  <a:cubicBezTo>
                    <a:pt x="8221" y="6778"/>
                    <a:pt x="8184" y="6811"/>
                    <a:pt x="8160" y="6811"/>
                  </a:cubicBezTo>
                  <a:cubicBezTo>
                    <a:pt x="8142" y="6811"/>
                    <a:pt x="8131" y="6793"/>
                    <a:pt x="8136" y="6728"/>
                  </a:cubicBezTo>
                  <a:cubicBezTo>
                    <a:pt x="8136" y="6694"/>
                    <a:pt x="8126" y="6618"/>
                    <a:pt x="8162" y="6605"/>
                  </a:cubicBezTo>
                  <a:lnTo>
                    <a:pt x="8162" y="6605"/>
                  </a:lnTo>
                  <a:cubicBezTo>
                    <a:pt x="8161" y="6652"/>
                    <a:pt x="8141" y="6769"/>
                    <a:pt x="8195" y="6769"/>
                  </a:cubicBezTo>
                  <a:cubicBezTo>
                    <a:pt x="8200" y="6769"/>
                    <a:pt x="8206" y="6768"/>
                    <a:pt x="8212" y="6766"/>
                  </a:cubicBezTo>
                  <a:cubicBezTo>
                    <a:pt x="8287" y="6753"/>
                    <a:pt x="8199" y="6602"/>
                    <a:pt x="8275" y="6590"/>
                  </a:cubicBezTo>
                  <a:close/>
                  <a:moveTo>
                    <a:pt x="8099" y="6527"/>
                  </a:moveTo>
                  <a:lnTo>
                    <a:pt x="8099" y="6741"/>
                  </a:lnTo>
                  <a:cubicBezTo>
                    <a:pt x="8099" y="6767"/>
                    <a:pt x="8080" y="6832"/>
                    <a:pt x="8069" y="6832"/>
                  </a:cubicBezTo>
                  <a:cubicBezTo>
                    <a:pt x="8064" y="6832"/>
                    <a:pt x="8061" y="6821"/>
                    <a:pt x="8061" y="6791"/>
                  </a:cubicBezTo>
                  <a:cubicBezTo>
                    <a:pt x="8026" y="6791"/>
                    <a:pt x="8009" y="6834"/>
                    <a:pt x="7985" y="6834"/>
                  </a:cubicBezTo>
                  <a:cubicBezTo>
                    <a:pt x="7975" y="6834"/>
                    <a:pt x="7963" y="6826"/>
                    <a:pt x="7948" y="6804"/>
                  </a:cubicBezTo>
                  <a:cubicBezTo>
                    <a:pt x="7910" y="6741"/>
                    <a:pt x="7948" y="6628"/>
                    <a:pt x="8011" y="6628"/>
                  </a:cubicBezTo>
                  <a:cubicBezTo>
                    <a:pt x="8036" y="6628"/>
                    <a:pt x="8048" y="6653"/>
                    <a:pt x="8061" y="6653"/>
                  </a:cubicBezTo>
                  <a:cubicBezTo>
                    <a:pt x="8061" y="6602"/>
                    <a:pt x="8036" y="6527"/>
                    <a:pt x="8099" y="6527"/>
                  </a:cubicBezTo>
                  <a:close/>
                  <a:moveTo>
                    <a:pt x="4544" y="6617"/>
                  </a:moveTo>
                  <a:cubicBezTo>
                    <a:pt x="4551" y="6617"/>
                    <a:pt x="4558" y="6620"/>
                    <a:pt x="4565" y="6628"/>
                  </a:cubicBezTo>
                  <a:cubicBezTo>
                    <a:pt x="4615" y="6665"/>
                    <a:pt x="4578" y="6816"/>
                    <a:pt x="4540" y="6816"/>
                  </a:cubicBezTo>
                  <a:cubicBezTo>
                    <a:pt x="4540" y="6783"/>
                    <a:pt x="4568" y="6656"/>
                    <a:pt x="4518" y="6656"/>
                  </a:cubicBezTo>
                  <a:cubicBezTo>
                    <a:pt x="4511" y="6656"/>
                    <a:pt x="4501" y="6659"/>
                    <a:pt x="4490" y="6665"/>
                  </a:cubicBezTo>
                  <a:cubicBezTo>
                    <a:pt x="4402" y="6716"/>
                    <a:pt x="4515" y="6816"/>
                    <a:pt x="4427" y="6841"/>
                  </a:cubicBezTo>
                  <a:cubicBezTo>
                    <a:pt x="4427" y="6808"/>
                    <a:pt x="4465" y="6669"/>
                    <a:pt x="4416" y="6669"/>
                  </a:cubicBezTo>
                  <a:cubicBezTo>
                    <a:pt x="4409" y="6669"/>
                    <a:pt x="4400" y="6672"/>
                    <a:pt x="4389" y="6678"/>
                  </a:cubicBezTo>
                  <a:cubicBezTo>
                    <a:pt x="4326" y="6728"/>
                    <a:pt x="4414" y="6841"/>
                    <a:pt x="4326" y="6854"/>
                  </a:cubicBezTo>
                  <a:cubicBezTo>
                    <a:pt x="4326" y="6791"/>
                    <a:pt x="4339" y="6728"/>
                    <a:pt x="4339" y="6653"/>
                  </a:cubicBezTo>
                  <a:cubicBezTo>
                    <a:pt x="4346" y="6649"/>
                    <a:pt x="4351" y="6648"/>
                    <a:pt x="4356" y="6648"/>
                  </a:cubicBezTo>
                  <a:cubicBezTo>
                    <a:pt x="4369" y="6648"/>
                    <a:pt x="4373" y="6659"/>
                    <a:pt x="4364" y="6678"/>
                  </a:cubicBezTo>
                  <a:cubicBezTo>
                    <a:pt x="4391" y="6669"/>
                    <a:pt x="4430" y="6622"/>
                    <a:pt x="4459" y="6622"/>
                  </a:cubicBezTo>
                  <a:cubicBezTo>
                    <a:pt x="4472" y="6622"/>
                    <a:pt x="4482" y="6631"/>
                    <a:pt x="4490" y="6653"/>
                  </a:cubicBezTo>
                  <a:lnTo>
                    <a:pt x="4477" y="6665"/>
                  </a:lnTo>
                  <a:cubicBezTo>
                    <a:pt x="4497" y="6665"/>
                    <a:pt x="4517" y="6617"/>
                    <a:pt x="4544" y="6617"/>
                  </a:cubicBezTo>
                  <a:close/>
                  <a:moveTo>
                    <a:pt x="7856" y="6851"/>
                  </a:moveTo>
                  <a:cubicBezTo>
                    <a:pt x="7853" y="6852"/>
                    <a:pt x="7850" y="6853"/>
                    <a:pt x="7847" y="6854"/>
                  </a:cubicBezTo>
                  <a:lnTo>
                    <a:pt x="7856" y="6851"/>
                  </a:lnTo>
                  <a:close/>
                  <a:moveTo>
                    <a:pt x="11235" y="6822"/>
                  </a:moveTo>
                  <a:cubicBezTo>
                    <a:pt x="11247" y="6836"/>
                    <a:pt x="11269" y="6866"/>
                    <a:pt x="11230" y="6866"/>
                  </a:cubicBezTo>
                  <a:cubicBezTo>
                    <a:pt x="11190" y="6866"/>
                    <a:pt x="11220" y="6836"/>
                    <a:pt x="11235" y="6822"/>
                  </a:cubicBezTo>
                  <a:close/>
                  <a:moveTo>
                    <a:pt x="7774" y="6655"/>
                  </a:moveTo>
                  <a:cubicBezTo>
                    <a:pt x="7785" y="6655"/>
                    <a:pt x="7797" y="6658"/>
                    <a:pt x="7809" y="6665"/>
                  </a:cubicBezTo>
                  <a:cubicBezTo>
                    <a:pt x="7809" y="6681"/>
                    <a:pt x="7800" y="6692"/>
                    <a:pt x="7787" y="6692"/>
                  </a:cubicBezTo>
                  <a:cubicBezTo>
                    <a:pt x="7778" y="6692"/>
                    <a:pt x="7769" y="6687"/>
                    <a:pt x="7759" y="6678"/>
                  </a:cubicBezTo>
                  <a:lnTo>
                    <a:pt x="7759" y="6678"/>
                  </a:lnTo>
                  <a:cubicBezTo>
                    <a:pt x="7685" y="6688"/>
                    <a:pt x="7691" y="6833"/>
                    <a:pt x="7763" y="6833"/>
                  </a:cubicBezTo>
                  <a:cubicBezTo>
                    <a:pt x="7776" y="6833"/>
                    <a:pt x="7792" y="6828"/>
                    <a:pt x="7809" y="6816"/>
                  </a:cubicBezTo>
                  <a:lnTo>
                    <a:pt x="7809" y="6816"/>
                  </a:lnTo>
                  <a:lnTo>
                    <a:pt x="7797" y="6829"/>
                  </a:lnTo>
                  <a:cubicBezTo>
                    <a:pt x="7802" y="6859"/>
                    <a:pt x="7786" y="6871"/>
                    <a:pt x="7764" y="6871"/>
                  </a:cubicBezTo>
                  <a:cubicBezTo>
                    <a:pt x="7732" y="6871"/>
                    <a:pt x="7686" y="6846"/>
                    <a:pt x="7671" y="6816"/>
                  </a:cubicBezTo>
                  <a:cubicBezTo>
                    <a:pt x="7649" y="6773"/>
                    <a:pt x="7702" y="6655"/>
                    <a:pt x="7774" y="6655"/>
                  </a:cubicBezTo>
                  <a:close/>
                  <a:moveTo>
                    <a:pt x="10233" y="6852"/>
                  </a:moveTo>
                  <a:cubicBezTo>
                    <a:pt x="10248" y="6852"/>
                    <a:pt x="10234" y="6870"/>
                    <a:pt x="10218" y="6887"/>
                  </a:cubicBezTo>
                  <a:lnTo>
                    <a:pt x="10218" y="6887"/>
                  </a:lnTo>
                  <a:cubicBezTo>
                    <a:pt x="10206" y="6877"/>
                    <a:pt x="10185" y="6854"/>
                    <a:pt x="10224" y="6854"/>
                  </a:cubicBezTo>
                  <a:cubicBezTo>
                    <a:pt x="10228" y="6853"/>
                    <a:pt x="10231" y="6852"/>
                    <a:pt x="10233" y="6852"/>
                  </a:cubicBezTo>
                  <a:close/>
                  <a:moveTo>
                    <a:pt x="4289" y="6665"/>
                  </a:moveTo>
                  <a:cubicBezTo>
                    <a:pt x="4289" y="6716"/>
                    <a:pt x="4289" y="6766"/>
                    <a:pt x="4276" y="6816"/>
                  </a:cubicBezTo>
                  <a:cubicBezTo>
                    <a:pt x="4276" y="6825"/>
                    <a:pt x="4264" y="6877"/>
                    <a:pt x="4256" y="6877"/>
                  </a:cubicBezTo>
                  <a:cubicBezTo>
                    <a:pt x="4253" y="6877"/>
                    <a:pt x="4251" y="6868"/>
                    <a:pt x="4251" y="6841"/>
                  </a:cubicBezTo>
                  <a:cubicBezTo>
                    <a:pt x="4221" y="6841"/>
                    <a:pt x="4207" y="6890"/>
                    <a:pt x="4176" y="6890"/>
                  </a:cubicBezTo>
                  <a:cubicBezTo>
                    <a:pt x="4169" y="6890"/>
                    <a:pt x="4160" y="6887"/>
                    <a:pt x="4150" y="6879"/>
                  </a:cubicBezTo>
                  <a:cubicBezTo>
                    <a:pt x="4100" y="6841"/>
                    <a:pt x="4150" y="6690"/>
                    <a:pt x="4175" y="6690"/>
                  </a:cubicBezTo>
                  <a:lnTo>
                    <a:pt x="4175" y="6690"/>
                  </a:lnTo>
                  <a:cubicBezTo>
                    <a:pt x="4187" y="6726"/>
                    <a:pt x="4154" y="6842"/>
                    <a:pt x="4216" y="6842"/>
                  </a:cubicBezTo>
                  <a:cubicBezTo>
                    <a:pt x="4219" y="6842"/>
                    <a:pt x="4222" y="6842"/>
                    <a:pt x="4226" y="6841"/>
                  </a:cubicBezTo>
                  <a:lnTo>
                    <a:pt x="4226" y="6841"/>
                  </a:lnTo>
                  <a:lnTo>
                    <a:pt x="4213" y="6854"/>
                  </a:lnTo>
                  <a:cubicBezTo>
                    <a:pt x="4301" y="6829"/>
                    <a:pt x="4213" y="6678"/>
                    <a:pt x="4289" y="6665"/>
                  </a:cubicBezTo>
                  <a:close/>
                  <a:moveTo>
                    <a:pt x="7445" y="6690"/>
                  </a:moveTo>
                  <a:lnTo>
                    <a:pt x="7445" y="6892"/>
                  </a:lnTo>
                  <a:lnTo>
                    <a:pt x="7407" y="6892"/>
                  </a:lnTo>
                  <a:cubicBezTo>
                    <a:pt x="7394" y="6841"/>
                    <a:pt x="7369" y="6703"/>
                    <a:pt x="7432" y="6690"/>
                  </a:cubicBezTo>
                  <a:close/>
                  <a:moveTo>
                    <a:pt x="7567" y="6677"/>
                  </a:moveTo>
                  <a:cubicBezTo>
                    <a:pt x="7658" y="6677"/>
                    <a:pt x="7657" y="6867"/>
                    <a:pt x="7596" y="6879"/>
                  </a:cubicBezTo>
                  <a:cubicBezTo>
                    <a:pt x="7596" y="6847"/>
                    <a:pt x="7614" y="6715"/>
                    <a:pt x="7565" y="6715"/>
                  </a:cubicBezTo>
                  <a:cubicBezTo>
                    <a:pt x="7557" y="6715"/>
                    <a:pt x="7546" y="6719"/>
                    <a:pt x="7533" y="6728"/>
                  </a:cubicBezTo>
                  <a:cubicBezTo>
                    <a:pt x="7470" y="6766"/>
                    <a:pt x="7558" y="6879"/>
                    <a:pt x="7470" y="6904"/>
                  </a:cubicBezTo>
                  <a:cubicBezTo>
                    <a:pt x="7470" y="6841"/>
                    <a:pt x="7470" y="6791"/>
                    <a:pt x="7470" y="6741"/>
                  </a:cubicBezTo>
                  <a:cubicBezTo>
                    <a:pt x="7470" y="6732"/>
                    <a:pt x="7482" y="6680"/>
                    <a:pt x="7494" y="6680"/>
                  </a:cubicBezTo>
                  <a:cubicBezTo>
                    <a:pt x="7499" y="6680"/>
                    <a:pt x="7504" y="6689"/>
                    <a:pt x="7508" y="6716"/>
                  </a:cubicBezTo>
                  <a:cubicBezTo>
                    <a:pt x="7533" y="6716"/>
                    <a:pt x="7520" y="6678"/>
                    <a:pt x="7558" y="6678"/>
                  </a:cubicBezTo>
                  <a:cubicBezTo>
                    <a:pt x="7561" y="6677"/>
                    <a:pt x="7564" y="6677"/>
                    <a:pt x="7567" y="6677"/>
                  </a:cubicBezTo>
                  <a:close/>
                  <a:moveTo>
                    <a:pt x="7332" y="6640"/>
                  </a:moveTo>
                  <a:cubicBezTo>
                    <a:pt x="7332" y="6728"/>
                    <a:pt x="7382" y="6690"/>
                    <a:pt x="7369" y="6716"/>
                  </a:cubicBezTo>
                  <a:cubicBezTo>
                    <a:pt x="7369" y="6741"/>
                    <a:pt x="7344" y="6728"/>
                    <a:pt x="7332" y="6753"/>
                  </a:cubicBezTo>
                  <a:cubicBezTo>
                    <a:pt x="7320" y="6787"/>
                    <a:pt x="7309" y="6883"/>
                    <a:pt x="7353" y="6883"/>
                  </a:cubicBezTo>
                  <a:cubicBezTo>
                    <a:pt x="7358" y="6883"/>
                    <a:pt x="7363" y="6881"/>
                    <a:pt x="7369" y="6879"/>
                  </a:cubicBezTo>
                  <a:lnTo>
                    <a:pt x="7369" y="6904"/>
                  </a:lnTo>
                  <a:cubicBezTo>
                    <a:pt x="7355" y="6912"/>
                    <a:pt x="7343" y="6915"/>
                    <a:pt x="7333" y="6915"/>
                  </a:cubicBezTo>
                  <a:cubicBezTo>
                    <a:pt x="7264" y="6915"/>
                    <a:pt x="7306" y="6751"/>
                    <a:pt x="7265" y="6741"/>
                  </a:cubicBezTo>
                  <a:lnTo>
                    <a:pt x="7269" y="6741"/>
                  </a:lnTo>
                  <a:cubicBezTo>
                    <a:pt x="7281" y="6703"/>
                    <a:pt x="7294" y="6665"/>
                    <a:pt x="7332" y="6640"/>
                  </a:cubicBezTo>
                  <a:close/>
                  <a:moveTo>
                    <a:pt x="4070" y="6694"/>
                  </a:moveTo>
                  <a:cubicBezTo>
                    <a:pt x="4079" y="6694"/>
                    <a:pt x="4089" y="6697"/>
                    <a:pt x="4100" y="6703"/>
                  </a:cubicBezTo>
                  <a:cubicBezTo>
                    <a:pt x="4095" y="6723"/>
                    <a:pt x="4086" y="6727"/>
                    <a:pt x="4076" y="6727"/>
                  </a:cubicBezTo>
                  <a:cubicBezTo>
                    <a:pt x="4069" y="6727"/>
                    <a:pt x="4062" y="6725"/>
                    <a:pt x="4056" y="6725"/>
                  </a:cubicBezTo>
                  <a:cubicBezTo>
                    <a:pt x="4048" y="6725"/>
                    <a:pt x="4041" y="6728"/>
                    <a:pt x="4037" y="6741"/>
                  </a:cubicBezTo>
                  <a:cubicBezTo>
                    <a:pt x="4024" y="6778"/>
                    <a:pt x="4050" y="6766"/>
                    <a:pt x="4062" y="6791"/>
                  </a:cubicBezTo>
                  <a:cubicBezTo>
                    <a:pt x="4062" y="6816"/>
                    <a:pt x="4125" y="6804"/>
                    <a:pt x="4087" y="6879"/>
                  </a:cubicBezTo>
                  <a:cubicBezTo>
                    <a:pt x="4068" y="6907"/>
                    <a:pt x="4043" y="6921"/>
                    <a:pt x="4010" y="6921"/>
                  </a:cubicBezTo>
                  <a:cubicBezTo>
                    <a:pt x="3999" y="6921"/>
                    <a:pt x="3987" y="6920"/>
                    <a:pt x="3974" y="6917"/>
                  </a:cubicBezTo>
                  <a:cubicBezTo>
                    <a:pt x="3974" y="6892"/>
                    <a:pt x="3985" y="6879"/>
                    <a:pt x="3999" y="6879"/>
                  </a:cubicBezTo>
                  <a:cubicBezTo>
                    <a:pt x="4007" y="6879"/>
                    <a:pt x="4016" y="6883"/>
                    <a:pt x="4024" y="6892"/>
                  </a:cubicBezTo>
                  <a:cubicBezTo>
                    <a:pt x="4150" y="6854"/>
                    <a:pt x="4024" y="6804"/>
                    <a:pt x="4012" y="6791"/>
                  </a:cubicBezTo>
                  <a:lnTo>
                    <a:pt x="3999" y="6804"/>
                  </a:lnTo>
                  <a:cubicBezTo>
                    <a:pt x="3999" y="6762"/>
                    <a:pt x="4025" y="6694"/>
                    <a:pt x="4070" y="6694"/>
                  </a:cubicBezTo>
                  <a:close/>
                  <a:moveTo>
                    <a:pt x="5357" y="6879"/>
                  </a:moveTo>
                  <a:cubicBezTo>
                    <a:pt x="5395" y="6879"/>
                    <a:pt x="5357" y="6929"/>
                    <a:pt x="5357" y="6929"/>
                  </a:cubicBezTo>
                  <a:cubicBezTo>
                    <a:pt x="5357" y="6917"/>
                    <a:pt x="5294" y="6904"/>
                    <a:pt x="5345" y="6892"/>
                  </a:cubicBezTo>
                  <a:lnTo>
                    <a:pt x="5357" y="6879"/>
                  </a:lnTo>
                  <a:close/>
                  <a:moveTo>
                    <a:pt x="9897" y="6892"/>
                  </a:moveTo>
                  <a:cubicBezTo>
                    <a:pt x="9897" y="6892"/>
                    <a:pt x="9947" y="6942"/>
                    <a:pt x="9897" y="6942"/>
                  </a:cubicBezTo>
                  <a:cubicBezTo>
                    <a:pt x="9847" y="6942"/>
                    <a:pt x="9897" y="6892"/>
                    <a:pt x="9897" y="6892"/>
                  </a:cubicBezTo>
                  <a:close/>
                  <a:moveTo>
                    <a:pt x="7156" y="6628"/>
                  </a:moveTo>
                  <a:cubicBezTo>
                    <a:pt x="7156" y="6703"/>
                    <a:pt x="7156" y="6778"/>
                    <a:pt x="7156" y="6841"/>
                  </a:cubicBezTo>
                  <a:cubicBezTo>
                    <a:pt x="7156" y="6868"/>
                    <a:pt x="7137" y="6932"/>
                    <a:pt x="7126" y="6932"/>
                  </a:cubicBezTo>
                  <a:cubicBezTo>
                    <a:pt x="7121" y="6932"/>
                    <a:pt x="7118" y="6921"/>
                    <a:pt x="7118" y="6892"/>
                  </a:cubicBezTo>
                  <a:cubicBezTo>
                    <a:pt x="7096" y="6892"/>
                    <a:pt x="7084" y="6947"/>
                    <a:pt x="7049" y="6947"/>
                  </a:cubicBezTo>
                  <a:cubicBezTo>
                    <a:pt x="7043" y="6947"/>
                    <a:pt x="7037" y="6945"/>
                    <a:pt x="7030" y="6942"/>
                  </a:cubicBezTo>
                  <a:cubicBezTo>
                    <a:pt x="6980" y="6917"/>
                    <a:pt x="6992" y="6879"/>
                    <a:pt x="6992" y="6854"/>
                  </a:cubicBezTo>
                  <a:cubicBezTo>
                    <a:pt x="6992" y="6804"/>
                    <a:pt x="7005" y="6766"/>
                    <a:pt x="7042" y="6741"/>
                  </a:cubicBezTo>
                  <a:cubicBezTo>
                    <a:pt x="7048" y="6739"/>
                    <a:pt x="7053" y="6738"/>
                    <a:pt x="7057" y="6738"/>
                  </a:cubicBezTo>
                  <a:cubicBezTo>
                    <a:pt x="7080" y="6738"/>
                    <a:pt x="7092" y="6756"/>
                    <a:pt x="7107" y="6756"/>
                  </a:cubicBezTo>
                  <a:cubicBezTo>
                    <a:pt x="7111" y="6756"/>
                    <a:pt x="7114" y="6755"/>
                    <a:pt x="7118" y="6753"/>
                  </a:cubicBezTo>
                  <a:cubicBezTo>
                    <a:pt x="7118" y="6703"/>
                    <a:pt x="7105" y="6640"/>
                    <a:pt x="7156" y="6628"/>
                  </a:cubicBezTo>
                  <a:close/>
                  <a:moveTo>
                    <a:pt x="6889" y="6761"/>
                  </a:moveTo>
                  <a:cubicBezTo>
                    <a:pt x="6924" y="6761"/>
                    <a:pt x="6954" y="6788"/>
                    <a:pt x="6954" y="6854"/>
                  </a:cubicBezTo>
                  <a:lnTo>
                    <a:pt x="6967" y="6854"/>
                  </a:lnTo>
                  <a:cubicBezTo>
                    <a:pt x="6967" y="6919"/>
                    <a:pt x="6909" y="6963"/>
                    <a:pt x="6860" y="6963"/>
                  </a:cubicBezTo>
                  <a:cubicBezTo>
                    <a:pt x="6823" y="6963"/>
                    <a:pt x="6791" y="6938"/>
                    <a:pt x="6791" y="6879"/>
                  </a:cubicBezTo>
                  <a:cubicBezTo>
                    <a:pt x="6791" y="6808"/>
                    <a:pt x="6843" y="6761"/>
                    <a:pt x="6889" y="6761"/>
                  </a:cubicBezTo>
                  <a:close/>
                  <a:moveTo>
                    <a:pt x="3773" y="6753"/>
                  </a:moveTo>
                  <a:lnTo>
                    <a:pt x="3760" y="6766"/>
                  </a:lnTo>
                  <a:cubicBezTo>
                    <a:pt x="3760" y="6829"/>
                    <a:pt x="3760" y="6967"/>
                    <a:pt x="3710" y="6980"/>
                  </a:cubicBezTo>
                  <a:cubicBezTo>
                    <a:pt x="3723" y="6904"/>
                    <a:pt x="3710" y="6766"/>
                    <a:pt x="3773" y="6753"/>
                  </a:cubicBezTo>
                  <a:close/>
                  <a:moveTo>
                    <a:pt x="5464" y="6976"/>
                  </a:moveTo>
                  <a:lnTo>
                    <a:pt x="5464" y="6976"/>
                  </a:lnTo>
                  <a:cubicBezTo>
                    <a:pt x="5462" y="6981"/>
                    <a:pt x="5460" y="6986"/>
                    <a:pt x="5458" y="6992"/>
                  </a:cubicBezTo>
                  <a:cubicBezTo>
                    <a:pt x="5461" y="6992"/>
                    <a:pt x="5463" y="6986"/>
                    <a:pt x="5464" y="6976"/>
                  </a:cubicBezTo>
                  <a:close/>
                  <a:moveTo>
                    <a:pt x="10689" y="6904"/>
                  </a:moveTo>
                  <a:cubicBezTo>
                    <a:pt x="10682" y="6945"/>
                    <a:pt x="10686" y="6982"/>
                    <a:pt x="10694" y="7015"/>
                  </a:cubicBezTo>
                  <a:lnTo>
                    <a:pt x="10694" y="7015"/>
                  </a:lnTo>
                  <a:cubicBezTo>
                    <a:pt x="10680" y="6972"/>
                    <a:pt x="10670" y="6927"/>
                    <a:pt x="10664" y="6904"/>
                  </a:cubicBezTo>
                  <a:close/>
                  <a:moveTo>
                    <a:pt x="6701" y="6772"/>
                  </a:moveTo>
                  <a:cubicBezTo>
                    <a:pt x="6709" y="6772"/>
                    <a:pt x="6715" y="6778"/>
                    <a:pt x="6728" y="6804"/>
                  </a:cubicBezTo>
                  <a:cubicBezTo>
                    <a:pt x="6766" y="6854"/>
                    <a:pt x="6753" y="6980"/>
                    <a:pt x="6703" y="6980"/>
                  </a:cubicBezTo>
                  <a:cubicBezTo>
                    <a:pt x="6703" y="6954"/>
                    <a:pt x="6741" y="6804"/>
                    <a:pt x="6678" y="6804"/>
                  </a:cubicBezTo>
                  <a:cubicBezTo>
                    <a:pt x="6590" y="6816"/>
                    <a:pt x="6678" y="6980"/>
                    <a:pt x="6602" y="6992"/>
                  </a:cubicBezTo>
                  <a:cubicBezTo>
                    <a:pt x="6602" y="6960"/>
                    <a:pt x="6620" y="6828"/>
                    <a:pt x="6572" y="6828"/>
                  </a:cubicBezTo>
                  <a:cubicBezTo>
                    <a:pt x="6563" y="6828"/>
                    <a:pt x="6553" y="6832"/>
                    <a:pt x="6539" y="6841"/>
                  </a:cubicBezTo>
                  <a:cubicBezTo>
                    <a:pt x="6464" y="6892"/>
                    <a:pt x="6577" y="6992"/>
                    <a:pt x="6489" y="7017"/>
                  </a:cubicBezTo>
                  <a:cubicBezTo>
                    <a:pt x="6489" y="6954"/>
                    <a:pt x="6489" y="6904"/>
                    <a:pt x="6489" y="6854"/>
                  </a:cubicBezTo>
                  <a:cubicBezTo>
                    <a:pt x="6489" y="6845"/>
                    <a:pt x="6501" y="6793"/>
                    <a:pt x="6509" y="6793"/>
                  </a:cubicBezTo>
                  <a:cubicBezTo>
                    <a:pt x="6512" y="6793"/>
                    <a:pt x="6514" y="6802"/>
                    <a:pt x="6514" y="6829"/>
                  </a:cubicBezTo>
                  <a:lnTo>
                    <a:pt x="6602" y="6791"/>
                  </a:lnTo>
                  <a:cubicBezTo>
                    <a:pt x="6602" y="6804"/>
                    <a:pt x="6602" y="6816"/>
                    <a:pt x="6627" y="6816"/>
                  </a:cubicBezTo>
                  <a:cubicBezTo>
                    <a:pt x="6627" y="6804"/>
                    <a:pt x="6640" y="6778"/>
                    <a:pt x="6665" y="6778"/>
                  </a:cubicBezTo>
                  <a:cubicBezTo>
                    <a:pt x="6684" y="6778"/>
                    <a:pt x="6693" y="6772"/>
                    <a:pt x="6701" y="6772"/>
                  </a:cubicBezTo>
                  <a:close/>
                  <a:moveTo>
                    <a:pt x="8624" y="6985"/>
                  </a:moveTo>
                  <a:cubicBezTo>
                    <a:pt x="8639" y="6985"/>
                    <a:pt x="8665" y="7017"/>
                    <a:pt x="8665" y="7017"/>
                  </a:cubicBezTo>
                  <a:lnTo>
                    <a:pt x="8652" y="7005"/>
                  </a:lnTo>
                  <a:cubicBezTo>
                    <a:pt x="8652" y="7005"/>
                    <a:pt x="8635" y="7033"/>
                    <a:pt x="8624" y="7033"/>
                  </a:cubicBezTo>
                  <a:cubicBezTo>
                    <a:pt x="8618" y="7033"/>
                    <a:pt x="8614" y="7026"/>
                    <a:pt x="8614" y="7005"/>
                  </a:cubicBezTo>
                  <a:cubicBezTo>
                    <a:pt x="8614" y="6990"/>
                    <a:pt x="8618" y="6985"/>
                    <a:pt x="8624" y="6985"/>
                  </a:cubicBezTo>
                  <a:close/>
                  <a:moveTo>
                    <a:pt x="6411" y="6811"/>
                  </a:moveTo>
                  <a:cubicBezTo>
                    <a:pt x="6420" y="6811"/>
                    <a:pt x="6429" y="6813"/>
                    <a:pt x="6439" y="6816"/>
                  </a:cubicBezTo>
                  <a:cubicBezTo>
                    <a:pt x="6439" y="6841"/>
                    <a:pt x="6434" y="6854"/>
                    <a:pt x="6423" y="6854"/>
                  </a:cubicBezTo>
                  <a:cubicBezTo>
                    <a:pt x="6417" y="6854"/>
                    <a:pt x="6410" y="6850"/>
                    <a:pt x="6401" y="6841"/>
                  </a:cubicBezTo>
                  <a:lnTo>
                    <a:pt x="6401" y="6841"/>
                  </a:lnTo>
                  <a:cubicBezTo>
                    <a:pt x="6313" y="6854"/>
                    <a:pt x="6439" y="6917"/>
                    <a:pt x="6439" y="6917"/>
                  </a:cubicBezTo>
                  <a:lnTo>
                    <a:pt x="6426" y="6929"/>
                  </a:lnTo>
                  <a:cubicBezTo>
                    <a:pt x="6458" y="6982"/>
                    <a:pt x="6409" y="7036"/>
                    <a:pt x="6355" y="7036"/>
                  </a:cubicBezTo>
                  <a:cubicBezTo>
                    <a:pt x="6345" y="7036"/>
                    <a:pt x="6335" y="7034"/>
                    <a:pt x="6326" y="7030"/>
                  </a:cubicBezTo>
                  <a:cubicBezTo>
                    <a:pt x="6330" y="7006"/>
                    <a:pt x="6341" y="7000"/>
                    <a:pt x="6352" y="7000"/>
                  </a:cubicBezTo>
                  <a:cubicBezTo>
                    <a:pt x="6363" y="7000"/>
                    <a:pt x="6375" y="7005"/>
                    <a:pt x="6384" y="7005"/>
                  </a:cubicBezTo>
                  <a:cubicBezTo>
                    <a:pt x="6392" y="7005"/>
                    <a:pt x="6398" y="7002"/>
                    <a:pt x="6401" y="6992"/>
                  </a:cubicBezTo>
                  <a:cubicBezTo>
                    <a:pt x="6414" y="6954"/>
                    <a:pt x="6389" y="6967"/>
                    <a:pt x="6376" y="6929"/>
                  </a:cubicBezTo>
                  <a:cubicBezTo>
                    <a:pt x="6376" y="6904"/>
                    <a:pt x="6313" y="6917"/>
                    <a:pt x="6338" y="6854"/>
                  </a:cubicBezTo>
                  <a:cubicBezTo>
                    <a:pt x="6357" y="6826"/>
                    <a:pt x="6383" y="6811"/>
                    <a:pt x="6411" y="6811"/>
                  </a:cubicBezTo>
                  <a:close/>
                  <a:moveTo>
                    <a:pt x="3556" y="6798"/>
                  </a:moveTo>
                  <a:cubicBezTo>
                    <a:pt x="3561" y="6798"/>
                    <a:pt x="3566" y="6800"/>
                    <a:pt x="3572" y="6804"/>
                  </a:cubicBezTo>
                  <a:cubicBezTo>
                    <a:pt x="3622" y="6841"/>
                    <a:pt x="3572" y="6992"/>
                    <a:pt x="3547" y="7005"/>
                  </a:cubicBezTo>
                  <a:cubicBezTo>
                    <a:pt x="3547" y="6961"/>
                    <a:pt x="3575" y="6832"/>
                    <a:pt x="3533" y="6832"/>
                  </a:cubicBezTo>
                  <a:cubicBezTo>
                    <a:pt x="3527" y="6832"/>
                    <a:pt x="3519" y="6835"/>
                    <a:pt x="3509" y="6841"/>
                  </a:cubicBezTo>
                  <a:cubicBezTo>
                    <a:pt x="3421" y="6892"/>
                    <a:pt x="3521" y="7005"/>
                    <a:pt x="3446" y="7017"/>
                  </a:cubicBezTo>
                  <a:cubicBezTo>
                    <a:pt x="3446" y="6995"/>
                    <a:pt x="3476" y="6861"/>
                    <a:pt x="3428" y="6861"/>
                  </a:cubicBezTo>
                  <a:cubicBezTo>
                    <a:pt x="3423" y="6861"/>
                    <a:pt x="3416" y="6863"/>
                    <a:pt x="3408" y="6866"/>
                  </a:cubicBezTo>
                  <a:cubicBezTo>
                    <a:pt x="3333" y="6904"/>
                    <a:pt x="3371" y="6992"/>
                    <a:pt x="3358" y="7042"/>
                  </a:cubicBezTo>
                  <a:lnTo>
                    <a:pt x="3333" y="7042"/>
                  </a:lnTo>
                  <a:cubicBezTo>
                    <a:pt x="3333" y="6992"/>
                    <a:pt x="3345" y="6942"/>
                    <a:pt x="3358" y="6892"/>
                  </a:cubicBezTo>
                  <a:lnTo>
                    <a:pt x="3345" y="6892"/>
                  </a:lnTo>
                  <a:cubicBezTo>
                    <a:pt x="3345" y="6883"/>
                    <a:pt x="3364" y="6831"/>
                    <a:pt x="3375" y="6831"/>
                  </a:cubicBezTo>
                  <a:cubicBezTo>
                    <a:pt x="3380" y="6831"/>
                    <a:pt x="3383" y="6840"/>
                    <a:pt x="3383" y="6866"/>
                  </a:cubicBezTo>
                  <a:cubicBezTo>
                    <a:pt x="3392" y="6866"/>
                    <a:pt x="3425" y="6818"/>
                    <a:pt x="3453" y="6818"/>
                  </a:cubicBezTo>
                  <a:cubicBezTo>
                    <a:pt x="3465" y="6818"/>
                    <a:pt x="3476" y="6827"/>
                    <a:pt x="3484" y="6854"/>
                  </a:cubicBezTo>
                  <a:cubicBezTo>
                    <a:pt x="3505" y="6854"/>
                    <a:pt x="3527" y="6798"/>
                    <a:pt x="3556" y="6798"/>
                  </a:cubicBezTo>
                  <a:close/>
                  <a:moveTo>
                    <a:pt x="3915" y="6722"/>
                  </a:moveTo>
                  <a:cubicBezTo>
                    <a:pt x="3921" y="6722"/>
                    <a:pt x="3928" y="6724"/>
                    <a:pt x="3936" y="6728"/>
                  </a:cubicBezTo>
                  <a:lnTo>
                    <a:pt x="3924" y="6741"/>
                  </a:lnTo>
                  <a:cubicBezTo>
                    <a:pt x="3962" y="6753"/>
                    <a:pt x="3962" y="6791"/>
                    <a:pt x="3962" y="6829"/>
                  </a:cubicBezTo>
                  <a:cubicBezTo>
                    <a:pt x="3962" y="6866"/>
                    <a:pt x="3936" y="6904"/>
                    <a:pt x="3899" y="6929"/>
                  </a:cubicBezTo>
                  <a:cubicBezTo>
                    <a:pt x="3889" y="6936"/>
                    <a:pt x="3880" y="6938"/>
                    <a:pt x="3872" y="6938"/>
                  </a:cubicBezTo>
                  <a:cubicBezTo>
                    <a:pt x="3853" y="6938"/>
                    <a:pt x="3839" y="6927"/>
                    <a:pt x="3830" y="6927"/>
                  </a:cubicBezTo>
                  <a:cubicBezTo>
                    <a:pt x="3827" y="6927"/>
                    <a:pt x="3825" y="6927"/>
                    <a:pt x="3823" y="6929"/>
                  </a:cubicBezTo>
                  <a:cubicBezTo>
                    <a:pt x="3823" y="6967"/>
                    <a:pt x="3836" y="7030"/>
                    <a:pt x="3786" y="7042"/>
                  </a:cubicBezTo>
                  <a:cubicBezTo>
                    <a:pt x="3786" y="6942"/>
                    <a:pt x="3798" y="6854"/>
                    <a:pt x="3811" y="6753"/>
                  </a:cubicBezTo>
                  <a:cubicBezTo>
                    <a:pt x="3817" y="6750"/>
                    <a:pt x="3822" y="6749"/>
                    <a:pt x="3827" y="6749"/>
                  </a:cubicBezTo>
                  <a:cubicBezTo>
                    <a:pt x="3841" y="6749"/>
                    <a:pt x="3845" y="6763"/>
                    <a:pt x="3836" y="6791"/>
                  </a:cubicBezTo>
                  <a:cubicBezTo>
                    <a:pt x="3867" y="6770"/>
                    <a:pt x="3881" y="6722"/>
                    <a:pt x="3915" y="6722"/>
                  </a:cubicBezTo>
                  <a:close/>
                  <a:moveTo>
                    <a:pt x="6300" y="6829"/>
                  </a:moveTo>
                  <a:cubicBezTo>
                    <a:pt x="6300" y="6892"/>
                    <a:pt x="6326" y="7042"/>
                    <a:pt x="6263" y="7042"/>
                  </a:cubicBezTo>
                  <a:cubicBezTo>
                    <a:pt x="6263" y="6980"/>
                    <a:pt x="6250" y="6841"/>
                    <a:pt x="6300" y="6829"/>
                  </a:cubicBezTo>
                  <a:close/>
                  <a:moveTo>
                    <a:pt x="11214" y="6966"/>
                  </a:moveTo>
                  <a:cubicBezTo>
                    <a:pt x="11211" y="6990"/>
                    <a:pt x="11212" y="7019"/>
                    <a:pt x="11214" y="7046"/>
                  </a:cubicBezTo>
                  <a:lnTo>
                    <a:pt x="11214" y="7046"/>
                  </a:lnTo>
                  <a:cubicBezTo>
                    <a:pt x="11218" y="7023"/>
                    <a:pt x="11218" y="6993"/>
                    <a:pt x="11214" y="6966"/>
                  </a:cubicBezTo>
                  <a:close/>
                  <a:moveTo>
                    <a:pt x="11759" y="6958"/>
                  </a:moveTo>
                  <a:cubicBezTo>
                    <a:pt x="11761" y="6991"/>
                    <a:pt x="11760" y="7026"/>
                    <a:pt x="11759" y="7053"/>
                  </a:cubicBezTo>
                  <a:lnTo>
                    <a:pt x="11759" y="7053"/>
                  </a:lnTo>
                  <a:cubicBezTo>
                    <a:pt x="11744" y="7033"/>
                    <a:pt x="11755" y="6994"/>
                    <a:pt x="11759" y="6958"/>
                  </a:cubicBezTo>
                  <a:close/>
                  <a:moveTo>
                    <a:pt x="6225" y="6841"/>
                  </a:moveTo>
                  <a:cubicBezTo>
                    <a:pt x="6225" y="6892"/>
                    <a:pt x="6225" y="6942"/>
                    <a:pt x="6212" y="6992"/>
                  </a:cubicBezTo>
                  <a:cubicBezTo>
                    <a:pt x="6212" y="7001"/>
                    <a:pt x="6200" y="7059"/>
                    <a:pt x="6193" y="7059"/>
                  </a:cubicBezTo>
                  <a:cubicBezTo>
                    <a:pt x="6190" y="7059"/>
                    <a:pt x="6187" y="7048"/>
                    <a:pt x="6187" y="7017"/>
                  </a:cubicBezTo>
                  <a:cubicBezTo>
                    <a:pt x="6180" y="7017"/>
                    <a:pt x="6174" y="7020"/>
                    <a:pt x="6168" y="7025"/>
                  </a:cubicBezTo>
                  <a:lnTo>
                    <a:pt x="6168" y="7025"/>
                  </a:lnTo>
                  <a:cubicBezTo>
                    <a:pt x="6200" y="6977"/>
                    <a:pt x="6149" y="6854"/>
                    <a:pt x="6212" y="6854"/>
                  </a:cubicBezTo>
                  <a:lnTo>
                    <a:pt x="6225" y="6841"/>
                  </a:lnTo>
                  <a:close/>
                  <a:moveTo>
                    <a:pt x="6099" y="6866"/>
                  </a:moveTo>
                  <a:cubicBezTo>
                    <a:pt x="6099" y="6879"/>
                    <a:pt x="6074" y="7042"/>
                    <a:pt x="6137" y="7042"/>
                  </a:cubicBezTo>
                  <a:cubicBezTo>
                    <a:pt x="6144" y="7042"/>
                    <a:pt x="6150" y="7040"/>
                    <a:pt x="6154" y="7037"/>
                  </a:cubicBezTo>
                  <a:lnTo>
                    <a:pt x="6154" y="7037"/>
                  </a:lnTo>
                  <a:cubicBezTo>
                    <a:pt x="6142" y="7050"/>
                    <a:pt x="6130" y="7066"/>
                    <a:pt x="6113" y="7066"/>
                  </a:cubicBezTo>
                  <a:cubicBezTo>
                    <a:pt x="6105" y="7066"/>
                    <a:pt x="6097" y="7063"/>
                    <a:pt x="6087" y="7055"/>
                  </a:cubicBezTo>
                  <a:cubicBezTo>
                    <a:pt x="6036" y="7017"/>
                    <a:pt x="6074" y="6866"/>
                    <a:pt x="6099" y="6866"/>
                  </a:cubicBezTo>
                  <a:close/>
                  <a:moveTo>
                    <a:pt x="3260" y="6843"/>
                  </a:moveTo>
                  <a:cubicBezTo>
                    <a:pt x="3275" y="6843"/>
                    <a:pt x="3291" y="6850"/>
                    <a:pt x="3308" y="6866"/>
                  </a:cubicBezTo>
                  <a:lnTo>
                    <a:pt x="3295" y="6879"/>
                  </a:lnTo>
                  <a:cubicBezTo>
                    <a:pt x="3383" y="6967"/>
                    <a:pt x="3182" y="6967"/>
                    <a:pt x="3182" y="6980"/>
                  </a:cubicBezTo>
                  <a:cubicBezTo>
                    <a:pt x="3168" y="7022"/>
                    <a:pt x="3190" y="7037"/>
                    <a:pt x="3218" y="7037"/>
                  </a:cubicBezTo>
                  <a:cubicBezTo>
                    <a:pt x="3240" y="7037"/>
                    <a:pt x="3266" y="7028"/>
                    <a:pt x="3283" y="7017"/>
                  </a:cubicBezTo>
                  <a:lnTo>
                    <a:pt x="3283" y="7017"/>
                  </a:lnTo>
                  <a:cubicBezTo>
                    <a:pt x="3283" y="7055"/>
                    <a:pt x="3270" y="7068"/>
                    <a:pt x="3232" y="7068"/>
                  </a:cubicBezTo>
                  <a:cubicBezTo>
                    <a:pt x="3227" y="7069"/>
                    <a:pt x="3223" y="7069"/>
                    <a:pt x="3218" y="7069"/>
                  </a:cubicBezTo>
                  <a:cubicBezTo>
                    <a:pt x="3119" y="7069"/>
                    <a:pt x="3174" y="6843"/>
                    <a:pt x="3260" y="6843"/>
                  </a:cubicBezTo>
                  <a:close/>
                  <a:moveTo>
                    <a:pt x="11733" y="6854"/>
                  </a:moveTo>
                  <a:cubicBezTo>
                    <a:pt x="11745" y="6862"/>
                    <a:pt x="11751" y="6883"/>
                    <a:pt x="11755" y="6910"/>
                  </a:cubicBezTo>
                  <a:lnTo>
                    <a:pt x="11755" y="6910"/>
                  </a:lnTo>
                  <a:cubicBezTo>
                    <a:pt x="11751" y="6902"/>
                    <a:pt x="11744" y="6895"/>
                    <a:pt x="11733" y="6892"/>
                  </a:cubicBezTo>
                  <a:cubicBezTo>
                    <a:pt x="11727" y="6890"/>
                    <a:pt x="11722" y="6889"/>
                    <a:pt x="11717" y="6889"/>
                  </a:cubicBezTo>
                  <a:cubicBezTo>
                    <a:pt x="11650" y="6889"/>
                    <a:pt x="11682" y="7045"/>
                    <a:pt x="11682" y="7080"/>
                  </a:cubicBezTo>
                  <a:cubicBezTo>
                    <a:pt x="11600" y="7080"/>
                    <a:pt x="11684" y="6902"/>
                    <a:pt x="11610" y="6902"/>
                  </a:cubicBezTo>
                  <a:cubicBezTo>
                    <a:pt x="11606" y="6902"/>
                    <a:pt x="11600" y="6903"/>
                    <a:pt x="11594" y="6904"/>
                  </a:cubicBezTo>
                  <a:cubicBezTo>
                    <a:pt x="11506" y="6917"/>
                    <a:pt x="11620" y="7080"/>
                    <a:pt x="11532" y="7080"/>
                  </a:cubicBezTo>
                  <a:cubicBezTo>
                    <a:pt x="11532" y="7017"/>
                    <a:pt x="11532" y="6942"/>
                    <a:pt x="11532" y="6866"/>
                  </a:cubicBezTo>
                  <a:cubicBezTo>
                    <a:pt x="11557" y="6866"/>
                    <a:pt x="11569" y="6866"/>
                    <a:pt x="11557" y="6904"/>
                  </a:cubicBezTo>
                  <a:lnTo>
                    <a:pt x="11645" y="6879"/>
                  </a:lnTo>
                  <a:cubicBezTo>
                    <a:pt x="11645" y="6892"/>
                    <a:pt x="11657" y="6904"/>
                    <a:pt x="11670" y="6904"/>
                  </a:cubicBezTo>
                  <a:cubicBezTo>
                    <a:pt x="11682" y="6879"/>
                    <a:pt x="11708" y="6866"/>
                    <a:pt x="11733" y="6854"/>
                  </a:cubicBezTo>
                  <a:close/>
                  <a:moveTo>
                    <a:pt x="8124" y="7042"/>
                  </a:moveTo>
                  <a:cubicBezTo>
                    <a:pt x="8124" y="7042"/>
                    <a:pt x="8174" y="7080"/>
                    <a:pt x="8124" y="7080"/>
                  </a:cubicBezTo>
                  <a:cubicBezTo>
                    <a:pt x="8118" y="7082"/>
                    <a:pt x="8114" y="7082"/>
                    <a:pt x="8110" y="7082"/>
                  </a:cubicBezTo>
                  <a:cubicBezTo>
                    <a:pt x="8079" y="7082"/>
                    <a:pt x="8099" y="7042"/>
                    <a:pt x="8099" y="7042"/>
                  </a:cubicBezTo>
                  <a:close/>
                  <a:moveTo>
                    <a:pt x="11393" y="6871"/>
                  </a:moveTo>
                  <a:cubicBezTo>
                    <a:pt x="11417" y="6871"/>
                    <a:pt x="11444" y="6880"/>
                    <a:pt x="11456" y="6892"/>
                  </a:cubicBezTo>
                  <a:cubicBezTo>
                    <a:pt x="11494" y="6929"/>
                    <a:pt x="11481" y="7030"/>
                    <a:pt x="11481" y="7080"/>
                  </a:cubicBezTo>
                  <a:cubicBezTo>
                    <a:pt x="11475" y="7084"/>
                    <a:pt x="11469" y="7085"/>
                    <a:pt x="11464" y="7085"/>
                  </a:cubicBezTo>
                  <a:cubicBezTo>
                    <a:pt x="11451" y="7085"/>
                    <a:pt x="11447" y="7073"/>
                    <a:pt x="11456" y="7055"/>
                  </a:cubicBezTo>
                  <a:cubicBezTo>
                    <a:pt x="11434" y="7055"/>
                    <a:pt x="11397" y="7082"/>
                    <a:pt x="11372" y="7082"/>
                  </a:cubicBezTo>
                  <a:cubicBezTo>
                    <a:pt x="11355" y="7082"/>
                    <a:pt x="11343" y="7070"/>
                    <a:pt x="11343" y="7030"/>
                  </a:cubicBezTo>
                  <a:cubicBezTo>
                    <a:pt x="11330" y="6929"/>
                    <a:pt x="11431" y="6980"/>
                    <a:pt x="11444" y="6942"/>
                  </a:cubicBezTo>
                  <a:cubicBezTo>
                    <a:pt x="11455" y="6925"/>
                    <a:pt x="11436" y="6918"/>
                    <a:pt x="11409" y="6918"/>
                  </a:cubicBezTo>
                  <a:cubicBezTo>
                    <a:pt x="11382" y="6918"/>
                    <a:pt x="11349" y="6924"/>
                    <a:pt x="11330" y="6934"/>
                  </a:cubicBezTo>
                  <a:lnTo>
                    <a:pt x="11330" y="6934"/>
                  </a:lnTo>
                  <a:lnTo>
                    <a:pt x="11356" y="6917"/>
                  </a:lnTo>
                  <a:cubicBezTo>
                    <a:pt x="11342" y="6883"/>
                    <a:pt x="11365" y="6871"/>
                    <a:pt x="11393" y="6871"/>
                  </a:cubicBezTo>
                  <a:close/>
                  <a:moveTo>
                    <a:pt x="5987" y="6874"/>
                  </a:moveTo>
                  <a:cubicBezTo>
                    <a:pt x="6014" y="6874"/>
                    <a:pt x="6036" y="6891"/>
                    <a:pt x="6036" y="6929"/>
                  </a:cubicBezTo>
                  <a:cubicBezTo>
                    <a:pt x="6062" y="7005"/>
                    <a:pt x="5974" y="6992"/>
                    <a:pt x="5923" y="7005"/>
                  </a:cubicBezTo>
                  <a:cubicBezTo>
                    <a:pt x="5923" y="7044"/>
                    <a:pt x="5943" y="7064"/>
                    <a:pt x="5970" y="7064"/>
                  </a:cubicBezTo>
                  <a:cubicBezTo>
                    <a:pt x="5986" y="7064"/>
                    <a:pt x="6005" y="7057"/>
                    <a:pt x="6024" y="7042"/>
                  </a:cubicBezTo>
                  <a:lnTo>
                    <a:pt x="6024" y="7042"/>
                  </a:lnTo>
                  <a:cubicBezTo>
                    <a:pt x="6024" y="7080"/>
                    <a:pt x="6011" y="7093"/>
                    <a:pt x="5974" y="7093"/>
                  </a:cubicBezTo>
                  <a:cubicBezTo>
                    <a:pt x="5969" y="7093"/>
                    <a:pt x="5965" y="7093"/>
                    <a:pt x="5961" y="7093"/>
                  </a:cubicBezTo>
                  <a:cubicBezTo>
                    <a:pt x="5837" y="7093"/>
                    <a:pt x="5863" y="6916"/>
                    <a:pt x="5948" y="6892"/>
                  </a:cubicBezTo>
                  <a:lnTo>
                    <a:pt x="5961" y="6879"/>
                  </a:lnTo>
                  <a:cubicBezTo>
                    <a:pt x="5970" y="6876"/>
                    <a:pt x="5979" y="6874"/>
                    <a:pt x="5987" y="6874"/>
                  </a:cubicBezTo>
                  <a:close/>
                  <a:moveTo>
                    <a:pt x="7897" y="7055"/>
                  </a:moveTo>
                  <a:cubicBezTo>
                    <a:pt x="7919" y="7055"/>
                    <a:pt x="7903" y="7076"/>
                    <a:pt x="7885" y="7094"/>
                  </a:cubicBezTo>
                  <a:lnTo>
                    <a:pt x="7885" y="7094"/>
                  </a:lnTo>
                  <a:cubicBezTo>
                    <a:pt x="7875" y="7082"/>
                    <a:pt x="7865" y="7063"/>
                    <a:pt x="7897" y="7055"/>
                  </a:cubicBezTo>
                  <a:close/>
                  <a:moveTo>
                    <a:pt x="3169" y="6866"/>
                  </a:moveTo>
                  <a:lnTo>
                    <a:pt x="3144" y="6879"/>
                  </a:lnTo>
                  <a:cubicBezTo>
                    <a:pt x="3144" y="6929"/>
                    <a:pt x="3119" y="6929"/>
                    <a:pt x="3094" y="6967"/>
                  </a:cubicBezTo>
                  <a:cubicBezTo>
                    <a:pt x="3069" y="7017"/>
                    <a:pt x="3106" y="7093"/>
                    <a:pt x="3044" y="7105"/>
                  </a:cubicBezTo>
                  <a:cubicBezTo>
                    <a:pt x="3044" y="7030"/>
                    <a:pt x="3056" y="6967"/>
                    <a:pt x="3069" y="6904"/>
                  </a:cubicBezTo>
                  <a:cubicBezTo>
                    <a:pt x="3078" y="6895"/>
                    <a:pt x="3085" y="6891"/>
                    <a:pt x="3090" y="6891"/>
                  </a:cubicBezTo>
                  <a:cubicBezTo>
                    <a:pt x="3098" y="6891"/>
                    <a:pt x="3098" y="6905"/>
                    <a:pt x="3081" y="6929"/>
                  </a:cubicBezTo>
                  <a:cubicBezTo>
                    <a:pt x="3132" y="6917"/>
                    <a:pt x="3119" y="6866"/>
                    <a:pt x="3169" y="6866"/>
                  </a:cubicBezTo>
                  <a:close/>
                  <a:moveTo>
                    <a:pt x="10928" y="6892"/>
                  </a:moveTo>
                  <a:cubicBezTo>
                    <a:pt x="10966" y="6904"/>
                    <a:pt x="10991" y="6954"/>
                    <a:pt x="10978" y="6992"/>
                  </a:cubicBezTo>
                  <a:lnTo>
                    <a:pt x="11003" y="6967"/>
                  </a:lnTo>
                  <a:lnTo>
                    <a:pt x="11003" y="6967"/>
                  </a:lnTo>
                  <a:cubicBezTo>
                    <a:pt x="10996" y="7002"/>
                    <a:pt x="10978" y="7010"/>
                    <a:pt x="10952" y="7010"/>
                  </a:cubicBezTo>
                  <a:cubicBezTo>
                    <a:pt x="10931" y="7010"/>
                    <a:pt x="10906" y="7005"/>
                    <a:pt x="10878" y="7005"/>
                  </a:cubicBezTo>
                  <a:cubicBezTo>
                    <a:pt x="10878" y="7051"/>
                    <a:pt x="10912" y="7077"/>
                    <a:pt x="10951" y="7077"/>
                  </a:cubicBezTo>
                  <a:cubicBezTo>
                    <a:pt x="10964" y="7077"/>
                    <a:pt x="10978" y="7074"/>
                    <a:pt x="10991" y="7068"/>
                  </a:cubicBezTo>
                  <a:lnTo>
                    <a:pt x="10991" y="7068"/>
                  </a:lnTo>
                  <a:cubicBezTo>
                    <a:pt x="10996" y="7095"/>
                    <a:pt x="10978" y="7106"/>
                    <a:pt x="10953" y="7106"/>
                  </a:cubicBezTo>
                  <a:cubicBezTo>
                    <a:pt x="10921" y="7106"/>
                    <a:pt x="10879" y="7089"/>
                    <a:pt x="10865" y="7068"/>
                  </a:cubicBezTo>
                  <a:cubicBezTo>
                    <a:pt x="10840" y="7017"/>
                    <a:pt x="10853" y="6892"/>
                    <a:pt x="10928" y="6892"/>
                  </a:cubicBezTo>
                  <a:close/>
                  <a:moveTo>
                    <a:pt x="11150" y="6880"/>
                  </a:moveTo>
                  <a:cubicBezTo>
                    <a:pt x="11158" y="6880"/>
                    <a:pt x="11168" y="6883"/>
                    <a:pt x="11180" y="6892"/>
                  </a:cubicBezTo>
                  <a:cubicBezTo>
                    <a:pt x="11197" y="6905"/>
                    <a:pt x="11209" y="6934"/>
                    <a:pt x="11214" y="6966"/>
                  </a:cubicBezTo>
                  <a:lnTo>
                    <a:pt x="11214" y="6966"/>
                  </a:lnTo>
                  <a:cubicBezTo>
                    <a:pt x="11218" y="6931"/>
                    <a:pt x="11229" y="6904"/>
                    <a:pt x="11255" y="6904"/>
                  </a:cubicBezTo>
                  <a:cubicBezTo>
                    <a:pt x="11255" y="6954"/>
                    <a:pt x="11280" y="7105"/>
                    <a:pt x="11230" y="7105"/>
                  </a:cubicBezTo>
                  <a:lnTo>
                    <a:pt x="11217" y="7118"/>
                  </a:lnTo>
                  <a:lnTo>
                    <a:pt x="11217" y="7118"/>
                  </a:lnTo>
                  <a:cubicBezTo>
                    <a:pt x="11217" y="7100"/>
                    <a:pt x="11215" y="7074"/>
                    <a:pt x="11214" y="7046"/>
                  </a:cubicBezTo>
                  <a:lnTo>
                    <a:pt x="11214" y="7046"/>
                  </a:lnTo>
                  <a:cubicBezTo>
                    <a:pt x="11208" y="7073"/>
                    <a:pt x="11197" y="7093"/>
                    <a:pt x="11180" y="7093"/>
                  </a:cubicBezTo>
                  <a:cubicBezTo>
                    <a:pt x="11142" y="7080"/>
                    <a:pt x="11167" y="6929"/>
                    <a:pt x="11091" y="6929"/>
                  </a:cubicBezTo>
                  <a:lnTo>
                    <a:pt x="11129" y="6917"/>
                  </a:lnTo>
                  <a:cubicBezTo>
                    <a:pt x="11016" y="6917"/>
                    <a:pt x="11142" y="7093"/>
                    <a:pt x="11054" y="7093"/>
                  </a:cubicBezTo>
                  <a:lnTo>
                    <a:pt x="11054" y="6892"/>
                  </a:lnTo>
                  <a:cubicBezTo>
                    <a:pt x="11060" y="6888"/>
                    <a:pt x="11066" y="6887"/>
                    <a:pt x="11071" y="6887"/>
                  </a:cubicBezTo>
                  <a:cubicBezTo>
                    <a:pt x="11084" y="6887"/>
                    <a:pt x="11088" y="6898"/>
                    <a:pt x="11079" y="6917"/>
                  </a:cubicBezTo>
                  <a:cubicBezTo>
                    <a:pt x="11108" y="6917"/>
                    <a:pt x="11122" y="6880"/>
                    <a:pt x="11150" y="6880"/>
                  </a:cubicBezTo>
                  <a:close/>
                  <a:moveTo>
                    <a:pt x="2962" y="6902"/>
                  </a:moveTo>
                  <a:cubicBezTo>
                    <a:pt x="3076" y="6902"/>
                    <a:pt x="3026" y="7118"/>
                    <a:pt x="2930" y="7118"/>
                  </a:cubicBezTo>
                  <a:lnTo>
                    <a:pt x="2918" y="7118"/>
                  </a:lnTo>
                  <a:cubicBezTo>
                    <a:pt x="2792" y="7118"/>
                    <a:pt x="2855" y="6929"/>
                    <a:pt x="2943" y="6904"/>
                  </a:cubicBezTo>
                  <a:cubicBezTo>
                    <a:pt x="2950" y="6903"/>
                    <a:pt x="2956" y="6902"/>
                    <a:pt x="2962" y="6902"/>
                  </a:cubicBezTo>
                  <a:close/>
                  <a:moveTo>
                    <a:pt x="10827" y="6904"/>
                  </a:moveTo>
                  <a:cubicBezTo>
                    <a:pt x="10815" y="6942"/>
                    <a:pt x="10790" y="7118"/>
                    <a:pt x="10752" y="7118"/>
                  </a:cubicBezTo>
                  <a:cubicBezTo>
                    <a:pt x="10742" y="7118"/>
                    <a:pt x="10732" y="7107"/>
                    <a:pt x="10723" y="7090"/>
                  </a:cubicBezTo>
                  <a:lnTo>
                    <a:pt x="10723" y="7090"/>
                  </a:lnTo>
                  <a:lnTo>
                    <a:pt x="10752" y="7080"/>
                  </a:lnTo>
                  <a:cubicBezTo>
                    <a:pt x="10790" y="7080"/>
                    <a:pt x="10752" y="6904"/>
                    <a:pt x="10827" y="6904"/>
                  </a:cubicBezTo>
                  <a:close/>
                  <a:moveTo>
                    <a:pt x="10249" y="6929"/>
                  </a:moveTo>
                  <a:cubicBezTo>
                    <a:pt x="10223" y="6990"/>
                    <a:pt x="10227" y="7080"/>
                    <a:pt x="10211" y="7131"/>
                  </a:cubicBezTo>
                  <a:lnTo>
                    <a:pt x="10211" y="7131"/>
                  </a:lnTo>
                  <a:lnTo>
                    <a:pt x="10211" y="6929"/>
                  </a:lnTo>
                  <a:close/>
                  <a:moveTo>
                    <a:pt x="5672" y="6841"/>
                  </a:moveTo>
                  <a:lnTo>
                    <a:pt x="5659" y="6967"/>
                  </a:lnTo>
                  <a:cubicBezTo>
                    <a:pt x="5672" y="6967"/>
                    <a:pt x="5684" y="6954"/>
                    <a:pt x="5684" y="6929"/>
                  </a:cubicBezTo>
                  <a:cubicBezTo>
                    <a:pt x="5695" y="6920"/>
                    <a:pt x="5705" y="6916"/>
                    <a:pt x="5714" y="6916"/>
                  </a:cubicBezTo>
                  <a:cubicBezTo>
                    <a:pt x="5773" y="6916"/>
                    <a:pt x="5786" y="7092"/>
                    <a:pt x="5735" y="7126"/>
                  </a:cubicBezTo>
                  <a:lnTo>
                    <a:pt x="5735" y="7126"/>
                  </a:lnTo>
                  <a:cubicBezTo>
                    <a:pt x="5736" y="7078"/>
                    <a:pt x="5760" y="6954"/>
                    <a:pt x="5716" y="6954"/>
                  </a:cubicBezTo>
                  <a:cubicBezTo>
                    <a:pt x="5708" y="6954"/>
                    <a:pt x="5697" y="6958"/>
                    <a:pt x="5684" y="6967"/>
                  </a:cubicBezTo>
                  <a:cubicBezTo>
                    <a:pt x="5621" y="7005"/>
                    <a:pt x="5709" y="7131"/>
                    <a:pt x="5621" y="7143"/>
                  </a:cubicBezTo>
                  <a:cubicBezTo>
                    <a:pt x="5621" y="7080"/>
                    <a:pt x="5609" y="6841"/>
                    <a:pt x="5672" y="6841"/>
                  </a:cubicBezTo>
                  <a:close/>
                  <a:moveTo>
                    <a:pt x="10500" y="6904"/>
                  </a:moveTo>
                  <a:cubicBezTo>
                    <a:pt x="10525" y="6912"/>
                    <a:pt x="10539" y="7011"/>
                    <a:pt x="10528" y="7079"/>
                  </a:cubicBezTo>
                  <a:lnTo>
                    <a:pt x="10528" y="7079"/>
                  </a:lnTo>
                  <a:cubicBezTo>
                    <a:pt x="10532" y="7023"/>
                    <a:pt x="10532" y="6952"/>
                    <a:pt x="10491" y="6952"/>
                  </a:cubicBezTo>
                  <a:cubicBezTo>
                    <a:pt x="10486" y="6952"/>
                    <a:pt x="10481" y="6953"/>
                    <a:pt x="10475" y="6954"/>
                  </a:cubicBezTo>
                  <a:cubicBezTo>
                    <a:pt x="10400" y="6967"/>
                    <a:pt x="10500" y="7131"/>
                    <a:pt x="10412" y="7131"/>
                  </a:cubicBezTo>
                  <a:cubicBezTo>
                    <a:pt x="10412" y="7098"/>
                    <a:pt x="10431" y="6954"/>
                    <a:pt x="10380" y="6954"/>
                  </a:cubicBezTo>
                  <a:cubicBezTo>
                    <a:pt x="10372" y="6954"/>
                    <a:pt x="10362" y="6958"/>
                    <a:pt x="10350" y="6967"/>
                  </a:cubicBezTo>
                  <a:cubicBezTo>
                    <a:pt x="10262" y="7017"/>
                    <a:pt x="10400" y="7131"/>
                    <a:pt x="10299" y="7143"/>
                  </a:cubicBezTo>
                  <a:cubicBezTo>
                    <a:pt x="10299" y="7080"/>
                    <a:pt x="10299" y="7030"/>
                    <a:pt x="10299" y="6980"/>
                  </a:cubicBezTo>
                  <a:cubicBezTo>
                    <a:pt x="10299" y="6971"/>
                    <a:pt x="10312" y="6919"/>
                    <a:pt x="10319" y="6919"/>
                  </a:cubicBezTo>
                  <a:cubicBezTo>
                    <a:pt x="10322" y="6919"/>
                    <a:pt x="10324" y="6928"/>
                    <a:pt x="10324" y="6954"/>
                  </a:cubicBezTo>
                  <a:cubicBezTo>
                    <a:pt x="10324" y="6954"/>
                    <a:pt x="10425" y="6929"/>
                    <a:pt x="10425" y="6929"/>
                  </a:cubicBezTo>
                  <a:cubicBezTo>
                    <a:pt x="10425" y="6929"/>
                    <a:pt x="10425" y="6954"/>
                    <a:pt x="10438" y="6954"/>
                  </a:cubicBezTo>
                  <a:cubicBezTo>
                    <a:pt x="10450" y="6929"/>
                    <a:pt x="10475" y="6904"/>
                    <a:pt x="10500" y="6904"/>
                  </a:cubicBezTo>
                  <a:close/>
                  <a:moveTo>
                    <a:pt x="10503" y="7138"/>
                  </a:moveTo>
                  <a:lnTo>
                    <a:pt x="10503" y="7138"/>
                  </a:lnTo>
                  <a:cubicBezTo>
                    <a:pt x="10498" y="7141"/>
                    <a:pt x="10493" y="7143"/>
                    <a:pt x="10488" y="7143"/>
                  </a:cubicBezTo>
                  <a:lnTo>
                    <a:pt x="10503" y="7138"/>
                  </a:lnTo>
                  <a:close/>
                  <a:moveTo>
                    <a:pt x="11846" y="7042"/>
                  </a:moveTo>
                  <a:cubicBezTo>
                    <a:pt x="11846" y="7080"/>
                    <a:pt x="11833" y="7143"/>
                    <a:pt x="11796" y="7143"/>
                  </a:cubicBezTo>
                  <a:cubicBezTo>
                    <a:pt x="11808" y="7093"/>
                    <a:pt x="11796" y="7042"/>
                    <a:pt x="11846" y="7042"/>
                  </a:cubicBezTo>
                  <a:close/>
                  <a:moveTo>
                    <a:pt x="2752" y="6886"/>
                  </a:moveTo>
                  <a:lnTo>
                    <a:pt x="2729" y="7118"/>
                  </a:lnTo>
                  <a:lnTo>
                    <a:pt x="2729" y="7118"/>
                  </a:lnTo>
                  <a:lnTo>
                    <a:pt x="2830" y="7093"/>
                  </a:lnTo>
                  <a:lnTo>
                    <a:pt x="2830" y="7093"/>
                  </a:lnTo>
                  <a:cubicBezTo>
                    <a:pt x="2830" y="7156"/>
                    <a:pt x="2742" y="7143"/>
                    <a:pt x="2692" y="7156"/>
                  </a:cubicBezTo>
                  <a:cubicBezTo>
                    <a:pt x="2715" y="7110"/>
                    <a:pt x="2706" y="6927"/>
                    <a:pt x="2752" y="6886"/>
                  </a:cubicBezTo>
                  <a:close/>
                  <a:moveTo>
                    <a:pt x="5370" y="6954"/>
                  </a:moveTo>
                  <a:cubicBezTo>
                    <a:pt x="5370" y="7017"/>
                    <a:pt x="5383" y="7156"/>
                    <a:pt x="5320" y="7168"/>
                  </a:cubicBezTo>
                  <a:cubicBezTo>
                    <a:pt x="5320" y="7131"/>
                    <a:pt x="5294" y="6980"/>
                    <a:pt x="5357" y="6980"/>
                  </a:cubicBezTo>
                  <a:lnTo>
                    <a:pt x="5370" y="6954"/>
                  </a:lnTo>
                  <a:close/>
                  <a:moveTo>
                    <a:pt x="10204" y="7148"/>
                  </a:moveTo>
                  <a:lnTo>
                    <a:pt x="10204" y="7148"/>
                  </a:lnTo>
                  <a:cubicBezTo>
                    <a:pt x="10197" y="7161"/>
                    <a:pt x="10188" y="7168"/>
                    <a:pt x="10174" y="7168"/>
                  </a:cubicBezTo>
                  <a:lnTo>
                    <a:pt x="10204" y="7148"/>
                  </a:lnTo>
                  <a:close/>
                  <a:moveTo>
                    <a:pt x="5471" y="6866"/>
                  </a:moveTo>
                  <a:lnTo>
                    <a:pt x="5471" y="6866"/>
                  </a:lnTo>
                  <a:cubicBezTo>
                    <a:pt x="5470" y="6875"/>
                    <a:pt x="5470" y="6944"/>
                    <a:pt x="5464" y="6976"/>
                  </a:cubicBezTo>
                  <a:lnTo>
                    <a:pt x="5464" y="6976"/>
                  </a:lnTo>
                  <a:cubicBezTo>
                    <a:pt x="5476" y="6952"/>
                    <a:pt x="5490" y="6942"/>
                    <a:pt x="5504" y="6942"/>
                  </a:cubicBezTo>
                  <a:cubicBezTo>
                    <a:pt x="5540" y="6942"/>
                    <a:pt x="5576" y="7008"/>
                    <a:pt x="5559" y="7068"/>
                  </a:cubicBezTo>
                  <a:lnTo>
                    <a:pt x="5584" y="7068"/>
                  </a:lnTo>
                  <a:cubicBezTo>
                    <a:pt x="5571" y="7118"/>
                    <a:pt x="5546" y="7143"/>
                    <a:pt x="5508" y="7168"/>
                  </a:cubicBezTo>
                  <a:cubicBezTo>
                    <a:pt x="5505" y="7170"/>
                    <a:pt x="5503" y="7170"/>
                    <a:pt x="5500" y="7170"/>
                  </a:cubicBezTo>
                  <a:cubicBezTo>
                    <a:pt x="5478" y="7170"/>
                    <a:pt x="5457" y="7131"/>
                    <a:pt x="5445" y="7131"/>
                  </a:cubicBezTo>
                  <a:lnTo>
                    <a:pt x="5445" y="7131"/>
                  </a:lnTo>
                  <a:cubicBezTo>
                    <a:pt x="5458" y="7168"/>
                    <a:pt x="5445" y="7181"/>
                    <a:pt x="5420" y="7181"/>
                  </a:cubicBezTo>
                  <a:cubicBezTo>
                    <a:pt x="5420" y="7118"/>
                    <a:pt x="5408" y="6879"/>
                    <a:pt x="5471" y="6866"/>
                  </a:cubicBezTo>
                  <a:close/>
                  <a:moveTo>
                    <a:pt x="9986" y="6967"/>
                  </a:moveTo>
                  <a:cubicBezTo>
                    <a:pt x="9989" y="6967"/>
                    <a:pt x="9993" y="6977"/>
                    <a:pt x="9997" y="7005"/>
                  </a:cubicBezTo>
                  <a:cubicBezTo>
                    <a:pt x="10026" y="7005"/>
                    <a:pt x="10041" y="6968"/>
                    <a:pt x="10069" y="6968"/>
                  </a:cubicBezTo>
                  <a:cubicBezTo>
                    <a:pt x="10077" y="6968"/>
                    <a:pt x="10086" y="6971"/>
                    <a:pt x="10098" y="6980"/>
                  </a:cubicBezTo>
                  <a:cubicBezTo>
                    <a:pt x="10148" y="7005"/>
                    <a:pt x="10136" y="7168"/>
                    <a:pt x="10085" y="7168"/>
                  </a:cubicBezTo>
                  <a:cubicBezTo>
                    <a:pt x="10085" y="7143"/>
                    <a:pt x="10111" y="6992"/>
                    <a:pt x="10048" y="6992"/>
                  </a:cubicBezTo>
                  <a:cubicBezTo>
                    <a:pt x="9947" y="6992"/>
                    <a:pt x="10048" y="7181"/>
                    <a:pt x="9972" y="7181"/>
                  </a:cubicBezTo>
                  <a:cubicBezTo>
                    <a:pt x="9960" y="7131"/>
                    <a:pt x="9960" y="7080"/>
                    <a:pt x="9972" y="7030"/>
                  </a:cubicBezTo>
                  <a:cubicBezTo>
                    <a:pt x="9972" y="7013"/>
                    <a:pt x="9978" y="6967"/>
                    <a:pt x="9986" y="6967"/>
                  </a:cubicBezTo>
                  <a:close/>
                  <a:moveTo>
                    <a:pt x="5223" y="6982"/>
                  </a:moveTo>
                  <a:cubicBezTo>
                    <a:pt x="5230" y="6982"/>
                    <a:pt x="5237" y="6985"/>
                    <a:pt x="5244" y="6992"/>
                  </a:cubicBezTo>
                  <a:cubicBezTo>
                    <a:pt x="5294" y="7030"/>
                    <a:pt x="5269" y="7181"/>
                    <a:pt x="5232" y="7181"/>
                  </a:cubicBezTo>
                  <a:cubicBezTo>
                    <a:pt x="5232" y="7146"/>
                    <a:pt x="5264" y="7015"/>
                    <a:pt x="5199" y="7015"/>
                  </a:cubicBezTo>
                  <a:cubicBezTo>
                    <a:pt x="5194" y="7015"/>
                    <a:pt x="5188" y="7015"/>
                    <a:pt x="5181" y="7017"/>
                  </a:cubicBezTo>
                  <a:cubicBezTo>
                    <a:pt x="5131" y="7042"/>
                    <a:pt x="5144" y="7156"/>
                    <a:pt x="5144" y="7193"/>
                  </a:cubicBezTo>
                  <a:lnTo>
                    <a:pt x="5106" y="7193"/>
                  </a:lnTo>
                  <a:cubicBezTo>
                    <a:pt x="5106" y="7156"/>
                    <a:pt x="5106" y="7105"/>
                    <a:pt x="5118" y="7068"/>
                  </a:cubicBezTo>
                  <a:lnTo>
                    <a:pt x="5118" y="7055"/>
                  </a:lnTo>
                  <a:cubicBezTo>
                    <a:pt x="5118" y="7046"/>
                    <a:pt x="5137" y="6994"/>
                    <a:pt x="5148" y="6994"/>
                  </a:cubicBezTo>
                  <a:cubicBezTo>
                    <a:pt x="5153" y="6994"/>
                    <a:pt x="5156" y="7004"/>
                    <a:pt x="5156" y="7030"/>
                  </a:cubicBezTo>
                  <a:cubicBezTo>
                    <a:pt x="5176" y="7030"/>
                    <a:pt x="5196" y="6982"/>
                    <a:pt x="5223" y="6982"/>
                  </a:cubicBezTo>
                  <a:close/>
                  <a:moveTo>
                    <a:pt x="9922" y="6980"/>
                  </a:moveTo>
                  <a:cubicBezTo>
                    <a:pt x="9922" y="7030"/>
                    <a:pt x="9947" y="7181"/>
                    <a:pt x="9884" y="7193"/>
                  </a:cubicBezTo>
                  <a:cubicBezTo>
                    <a:pt x="9884" y="7131"/>
                    <a:pt x="9847" y="6980"/>
                    <a:pt x="9909" y="6980"/>
                  </a:cubicBezTo>
                  <a:close/>
                  <a:moveTo>
                    <a:pt x="9469" y="6879"/>
                  </a:moveTo>
                  <a:lnTo>
                    <a:pt x="9469" y="7105"/>
                  </a:lnTo>
                  <a:cubicBezTo>
                    <a:pt x="9469" y="7132"/>
                    <a:pt x="9457" y="7196"/>
                    <a:pt x="9449" y="7196"/>
                  </a:cubicBezTo>
                  <a:cubicBezTo>
                    <a:pt x="9446" y="7196"/>
                    <a:pt x="9444" y="7185"/>
                    <a:pt x="9444" y="7156"/>
                  </a:cubicBezTo>
                  <a:cubicBezTo>
                    <a:pt x="9411" y="7156"/>
                    <a:pt x="9388" y="7195"/>
                    <a:pt x="9362" y="7195"/>
                  </a:cubicBezTo>
                  <a:cubicBezTo>
                    <a:pt x="9349" y="7195"/>
                    <a:pt x="9335" y="7185"/>
                    <a:pt x="9318" y="7156"/>
                  </a:cubicBezTo>
                  <a:cubicBezTo>
                    <a:pt x="9281" y="7105"/>
                    <a:pt x="9306" y="6992"/>
                    <a:pt x="9381" y="6980"/>
                  </a:cubicBezTo>
                  <a:cubicBezTo>
                    <a:pt x="9406" y="6980"/>
                    <a:pt x="9432" y="7005"/>
                    <a:pt x="9444" y="7005"/>
                  </a:cubicBezTo>
                  <a:cubicBezTo>
                    <a:pt x="9406" y="6992"/>
                    <a:pt x="9381" y="6917"/>
                    <a:pt x="9432" y="6917"/>
                  </a:cubicBezTo>
                  <a:lnTo>
                    <a:pt x="9469" y="6879"/>
                  </a:lnTo>
                  <a:close/>
                  <a:moveTo>
                    <a:pt x="9783" y="6982"/>
                  </a:moveTo>
                  <a:cubicBezTo>
                    <a:pt x="9790" y="6982"/>
                    <a:pt x="9799" y="6985"/>
                    <a:pt x="9809" y="6992"/>
                  </a:cubicBezTo>
                  <a:cubicBezTo>
                    <a:pt x="9847" y="7030"/>
                    <a:pt x="9834" y="7193"/>
                    <a:pt x="9796" y="7193"/>
                  </a:cubicBezTo>
                  <a:cubicBezTo>
                    <a:pt x="9796" y="7145"/>
                    <a:pt x="9819" y="7017"/>
                    <a:pt x="9755" y="7017"/>
                  </a:cubicBezTo>
                  <a:cubicBezTo>
                    <a:pt x="9752" y="7017"/>
                    <a:pt x="9749" y="7017"/>
                    <a:pt x="9746" y="7017"/>
                  </a:cubicBezTo>
                  <a:cubicBezTo>
                    <a:pt x="9671" y="7030"/>
                    <a:pt x="9771" y="7193"/>
                    <a:pt x="9683" y="7193"/>
                  </a:cubicBezTo>
                  <a:cubicBezTo>
                    <a:pt x="9683" y="7160"/>
                    <a:pt x="9702" y="7021"/>
                    <a:pt x="9648" y="7021"/>
                  </a:cubicBezTo>
                  <a:cubicBezTo>
                    <a:pt x="9640" y="7021"/>
                    <a:pt x="9631" y="7024"/>
                    <a:pt x="9620" y="7030"/>
                  </a:cubicBezTo>
                  <a:cubicBezTo>
                    <a:pt x="9532" y="7093"/>
                    <a:pt x="9658" y="7206"/>
                    <a:pt x="9570" y="7206"/>
                  </a:cubicBezTo>
                  <a:cubicBezTo>
                    <a:pt x="9570" y="7156"/>
                    <a:pt x="9570" y="7105"/>
                    <a:pt x="9570" y="7055"/>
                  </a:cubicBezTo>
                  <a:cubicBezTo>
                    <a:pt x="9570" y="7038"/>
                    <a:pt x="9582" y="6986"/>
                    <a:pt x="9589" y="6986"/>
                  </a:cubicBezTo>
                  <a:cubicBezTo>
                    <a:pt x="9592" y="6986"/>
                    <a:pt x="9595" y="6998"/>
                    <a:pt x="9595" y="7030"/>
                  </a:cubicBezTo>
                  <a:cubicBezTo>
                    <a:pt x="9612" y="7030"/>
                    <a:pt x="9645" y="6985"/>
                    <a:pt x="9673" y="6985"/>
                  </a:cubicBezTo>
                  <a:cubicBezTo>
                    <a:pt x="9687" y="6985"/>
                    <a:pt x="9700" y="6996"/>
                    <a:pt x="9708" y="7030"/>
                  </a:cubicBezTo>
                  <a:cubicBezTo>
                    <a:pt x="9738" y="7030"/>
                    <a:pt x="9753" y="6982"/>
                    <a:pt x="9783" y="6982"/>
                  </a:cubicBezTo>
                  <a:close/>
                  <a:moveTo>
                    <a:pt x="9173" y="7029"/>
                  </a:moveTo>
                  <a:cubicBezTo>
                    <a:pt x="9241" y="7029"/>
                    <a:pt x="9230" y="7097"/>
                    <a:pt x="9230" y="7143"/>
                  </a:cubicBezTo>
                  <a:lnTo>
                    <a:pt x="9218" y="7143"/>
                  </a:lnTo>
                  <a:cubicBezTo>
                    <a:pt x="9218" y="7171"/>
                    <a:pt x="9211" y="7239"/>
                    <a:pt x="9203" y="7239"/>
                  </a:cubicBezTo>
                  <a:cubicBezTo>
                    <a:pt x="9199" y="7239"/>
                    <a:pt x="9196" y="7230"/>
                    <a:pt x="9193" y="7206"/>
                  </a:cubicBezTo>
                  <a:cubicBezTo>
                    <a:pt x="9172" y="7206"/>
                    <a:pt x="9159" y="7250"/>
                    <a:pt x="9127" y="7250"/>
                  </a:cubicBezTo>
                  <a:cubicBezTo>
                    <a:pt x="9120" y="7250"/>
                    <a:pt x="9113" y="7248"/>
                    <a:pt x="9105" y="7244"/>
                  </a:cubicBezTo>
                  <a:cubicBezTo>
                    <a:pt x="9054" y="7206"/>
                    <a:pt x="9080" y="7168"/>
                    <a:pt x="9105" y="7143"/>
                  </a:cubicBezTo>
                  <a:cubicBezTo>
                    <a:pt x="9130" y="7118"/>
                    <a:pt x="9180" y="7118"/>
                    <a:pt x="9193" y="7093"/>
                  </a:cubicBezTo>
                  <a:cubicBezTo>
                    <a:pt x="9214" y="7065"/>
                    <a:pt x="9192" y="7056"/>
                    <a:pt x="9165" y="7056"/>
                  </a:cubicBezTo>
                  <a:cubicBezTo>
                    <a:pt x="9142" y="7056"/>
                    <a:pt x="9116" y="7062"/>
                    <a:pt x="9105" y="7068"/>
                  </a:cubicBezTo>
                  <a:cubicBezTo>
                    <a:pt x="9092" y="7042"/>
                    <a:pt x="9130" y="7030"/>
                    <a:pt x="9155" y="7030"/>
                  </a:cubicBezTo>
                  <a:cubicBezTo>
                    <a:pt x="9162" y="7029"/>
                    <a:pt x="9168" y="7029"/>
                    <a:pt x="9173" y="7029"/>
                  </a:cubicBezTo>
                  <a:close/>
                  <a:moveTo>
                    <a:pt x="8927" y="7049"/>
                  </a:moveTo>
                  <a:cubicBezTo>
                    <a:pt x="8935" y="7049"/>
                    <a:pt x="8941" y="7055"/>
                    <a:pt x="8954" y="7080"/>
                  </a:cubicBezTo>
                  <a:cubicBezTo>
                    <a:pt x="8991" y="7131"/>
                    <a:pt x="8979" y="7244"/>
                    <a:pt x="8929" y="7256"/>
                  </a:cubicBezTo>
                  <a:lnTo>
                    <a:pt x="8929" y="7131"/>
                  </a:lnTo>
                  <a:cubicBezTo>
                    <a:pt x="8929" y="7097"/>
                    <a:pt x="8917" y="7075"/>
                    <a:pt x="8899" y="7075"/>
                  </a:cubicBezTo>
                  <a:cubicBezTo>
                    <a:pt x="8889" y="7075"/>
                    <a:pt x="8878" y="7080"/>
                    <a:pt x="8866" y="7093"/>
                  </a:cubicBezTo>
                  <a:cubicBezTo>
                    <a:pt x="8828" y="7131"/>
                    <a:pt x="8903" y="7256"/>
                    <a:pt x="8815" y="7256"/>
                  </a:cubicBezTo>
                  <a:cubicBezTo>
                    <a:pt x="8815" y="7224"/>
                    <a:pt x="8834" y="7080"/>
                    <a:pt x="8783" y="7080"/>
                  </a:cubicBezTo>
                  <a:cubicBezTo>
                    <a:pt x="8775" y="7080"/>
                    <a:pt x="8765" y="7084"/>
                    <a:pt x="8753" y="7093"/>
                  </a:cubicBezTo>
                  <a:cubicBezTo>
                    <a:pt x="8748" y="7096"/>
                    <a:pt x="8744" y="7098"/>
                    <a:pt x="8740" y="7102"/>
                  </a:cubicBezTo>
                  <a:lnTo>
                    <a:pt x="8740" y="7102"/>
                  </a:lnTo>
                  <a:lnTo>
                    <a:pt x="8740" y="7093"/>
                  </a:lnTo>
                  <a:lnTo>
                    <a:pt x="8828" y="7055"/>
                  </a:lnTo>
                  <a:cubicBezTo>
                    <a:pt x="8828" y="7080"/>
                    <a:pt x="8828" y="7093"/>
                    <a:pt x="8841" y="7093"/>
                  </a:cubicBezTo>
                  <a:cubicBezTo>
                    <a:pt x="8853" y="7068"/>
                    <a:pt x="8866" y="7055"/>
                    <a:pt x="8891" y="7055"/>
                  </a:cubicBezTo>
                  <a:cubicBezTo>
                    <a:pt x="8910" y="7055"/>
                    <a:pt x="8919" y="7049"/>
                    <a:pt x="8927" y="7049"/>
                  </a:cubicBezTo>
                  <a:close/>
                  <a:moveTo>
                    <a:pt x="8734" y="7063"/>
                  </a:moveTo>
                  <a:cubicBezTo>
                    <a:pt x="8737" y="7063"/>
                    <a:pt x="8740" y="7073"/>
                    <a:pt x="8740" y="7102"/>
                  </a:cubicBezTo>
                  <a:lnTo>
                    <a:pt x="8740" y="7102"/>
                  </a:lnTo>
                  <a:cubicBezTo>
                    <a:pt x="8678" y="7155"/>
                    <a:pt x="8785" y="7257"/>
                    <a:pt x="8702" y="7269"/>
                  </a:cubicBezTo>
                  <a:cubicBezTo>
                    <a:pt x="8702" y="7206"/>
                    <a:pt x="8702" y="7156"/>
                    <a:pt x="8702" y="7105"/>
                  </a:cubicBezTo>
                  <a:cubicBezTo>
                    <a:pt x="8703" y="7106"/>
                    <a:pt x="8704" y="7106"/>
                    <a:pt x="8704" y="7106"/>
                  </a:cubicBezTo>
                  <a:cubicBezTo>
                    <a:pt x="8713" y="7106"/>
                    <a:pt x="8726" y="7063"/>
                    <a:pt x="8734" y="7063"/>
                  </a:cubicBezTo>
                  <a:close/>
                  <a:moveTo>
                    <a:pt x="8652" y="7082"/>
                  </a:moveTo>
                  <a:cubicBezTo>
                    <a:pt x="8655" y="7150"/>
                    <a:pt x="8673" y="7270"/>
                    <a:pt x="8614" y="7281"/>
                  </a:cubicBezTo>
                  <a:cubicBezTo>
                    <a:pt x="8626" y="7235"/>
                    <a:pt x="8605" y="7101"/>
                    <a:pt x="8652" y="7082"/>
                  </a:cubicBezTo>
                  <a:close/>
                  <a:moveTo>
                    <a:pt x="4803" y="7070"/>
                  </a:moveTo>
                  <a:cubicBezTo>
                    <a:pt x="4811" y="7070"/>
                    <a:pt x="4819" y="7073"/>
                    <a:pt x="4829" y="7080"/>
                  </a:cubicBezTo>
                  <a:cubicBezTo>
                    <a:pt x="4869" y="7110"/>
                    <a:pt x="4839" y="7209"/>
                    <a:pt x="4806" y="7250"/>
                  </a:cubicBezTo>
                  <a:lnTo>
                    <a:pt x="4806" y="7250"/>
                  </a:lnTo>
                  <a:cubicBezTo>
                    <a:pt x="4811" y="7201"/>
                    <a:pt x="4830" y="7105"/>
                    <a:pt x="4776" y="7105"/>
                  </a:cubicBezTo>
                  <a:cubicBezTo>
                    <a:pt x="4773" y="7105"/>
                    <a:pt x="4770" y="7105"/>
                    <a:pt x="4766" y="7105"/>
                  </a:cubicBezTo>
                  <a:cubicBezTo>
                    <a:pt x="4691" y="7118"/>
                    <a:pt x="4766" y="7281"/>
                    <a:pt x="4691" y="7294"/>
                  </a:cubicBezTo>
                  <a:cubicBezTo>
                    <a:pt x="4691" y="7261"/>
                    <a:pt x="4730" y="7122"/>
                    <a:pt x="4680" y="7122"/>
                  </a:cubicBezTo>
                  <a:cubicBezTo>
                    <a:pt x="4673" y="7122"/>
                    <a:pt x="4664" y="7124"/>
                    <a:pt x="4653" y="7131"/>
                  </a:cubicBezTo>
                  <a:cubicBezTo>
                    <a:pt x="4590" y="7181"/>
                    <a:pt x="4678" y="7294"/>
                    <a:pt x="4590" y="7307"/>
                  </a:cubicBezTo>
                  <a:cubicBezTo>
                    <a:pt x="4590" y="7256"/>
                    <a:pt x="4590" y="7105"/>
                    <a:pt x="4628" y="7105"/>
                  </a:cubicBezTo>
                  <a:cubicBezTo>
                    <a:pt x="4615" y="7131"/>
                    <a:pt x="4615" y="7131"/>
                    <a:pt x="4628" y="7131"/>
                  </a:cubicBezTo>
                  <a:cubicBezTo>
                    <a:pt x="4644" y="7114"/>
                    <a:pt x="4676" y="7088"/>
                    <a:pt x="4700" y="7088"/>
                  </a:cubicBezTo>
                  <a:cubicBezTo>
                    <a:pt x="4713" y="7088"/>
                    <a:pt x="4724" y="7096"/>
                    <a:pt x="4729" y="7118"/>
                  </a:cubicBezTo>
                  <a:cubicBezTo>
                    <a:pt x="4759" y="7118"/>
                    <a:pt x="4773" y="7070"/>
                    <a:pt x="4803" y="7070"/>
                  </a:cubicBezTo>
                  <a:close/>
                  <a:moveTo>
                    <a:pt x="8498" y="7079"/>
                  </a:moveTo>
                  <a:cubicBezTo>
                    <a:pt x="8573" y="7079"/>
                    <a:pt x="8638" y="7284"/>
                    <a:pt x="8539" y="7294"/>
                  </a:cubicBezTo>
                  <a:lnTo>
                    <a:pt x="8526" y="7281"/>
                  </a:lnTo>
                  <a:cubicBezTo>
                    <a:pt x="8526" y="7249"/>
                    <a:pt x="8544" y="7117"/>
                    <a:pt x="8496" y="7117"/>
                  </a:cubicBezTo>
                  <a:cubicBezTo>
                    <a:pt x="8487" y="7117"/>
                    <a:pt x="8476" y="7121"/>
                    <a:pt x="8463" y="7131"/>
                  </a:cubicBezTo>
                  <a:cubicBezTo>
                    <a:pt x="8400" y="7168"/>
                    <a:pt x="8501" y="7294"/>
                    <a:pt x="8413" y="7307"/>
                  </a:cubicBezTo>
                  <a:cubicBezTo>
                    <a:pt x="8413" y="7256"/>
                    <a:pt x="8388" y="7093"/>
                    <a:pt x="8438" y="7093"/>
                  </a:cubicBezTo>
                  <a:cubicBezTo>
                    <a:pt x="8426" y="7118"/>
                    <a:pt x="8426" y="7131"/>
                    <a:pt x="8438" y="7131"/>
                  </a:cubicBezTo>
                  <a:cubicBezTo>
                    <a:pt x="8457" y="7093"/>
                    <a:pt x="8478" y="7079"/>
                    <a:pt x="8498" y="7079"/>
                  </a:cubicBezTo>
                  <a:close/>
                  <a:moveTo>
                    <a:pt x="8305" y="7105"/>
                  </a:moveTo>
                  <a:cubicBezTo>
                    <a:pt x="8328" y="7105"/>
                    <a:pt x="8350" y="7118"/>
                    <a:pt x="8363" y="7143"/>
                  </a:cubicBezTo>
                  <a:cubicBezTo>
                    <a:pt x="8400" y="7231"/>
                    <a:pt x="8300" y="7206"/>
                    <a:pt x="8250" y="7219"/>
                  </a:cubicBezTo>
                  <a:cubicBezTo>
                    <a:pt x="8250" y="7262"/>
                    <a:pt x="8273" y="7281"/>
                    <a:pt x="8304" y="7281"/>
                  </a:cubicBezTo>
                  <a:cubicBezTo>
                    <a:pt x="8318" y="7281"/>
                    <a:pt x="8334" y="7277"/>
                    <a:pt x="8350" y="7269"/>
                  </a:cubicBezTo>
                  <a:lnTo>
                    <a:pt x="8350" y="7269"/>
                  </a:lnTo>
                  <a:cubicBezTo>
                    <a:pt x="8362" y="7296"/>
                    <a:pt x="8344" y="7309"/>
                    <a:pt x="8319" y="7309"/>
                  </a:cubicBezTo>
                  <a:cubicBezTo>
                    <a:pt x="8262" y="7309"/>
                    <a:pt x="8167" y="7247"/>
                    <a:pt x="8262" y="7143"/>
                  </a:cubicBezTo>
                  <a:lnTo>
                    <a:pt x="8237" y="7143"/>
                  </a:lnTo>
                  <a:cubicBezTo>
                    <a:pt x="8256" y="7118"/>
                    <a:pt x="8281" y="7105"/>
                    <a:pt x="8305" y="7105"/>
                  </a:cubicBezTo>
                  <a:close/>
                  <a:moveTo>
                    <a:pt x="7910" y="7143"/>
                  </a:moveTo>
                  <a:cubicBezTo>
                    <a:pt x="7884" y="7187"/>
                    <a:pt x="7888" y="7275"/>
                    <a:pt x="7871" y="7328"/>
                  </a:cubicBezTo>
                  <a:lnTo>
                    <a:pt x="7871" y="7328"/>
                  </a:lnTo>
                  <a:cubicBezTo>
                    <a:pt x="7867" y="7256"/>
                    <a:pt x="7856" y="7143"/>
                    <a:pt x="7910" y="7143"/>
                  </a:cubicBezTo>
                  <a:close/>
                  <a:moveTo>
                    <a:pt x="8136" y="7118"/>
                  </a:moveTo>
                  <a:lnTo>
                    <a:pt x="8136" y="7332"/>
                  </a:lnTo>
                  <a:lnTo>
                    <a:pt x="8111" y="7332"/>
                  </a:lnTo>
                  <a:cubicBezTo>
                    <a:pt x="8074" y="7281"/>
                    <a:pt x="8048" y="7131"/>
                    <a:pt x="8111" y="7131"/>
                  </a:cubicBezTo>
                  <a:lnTo>
                    <a:pt x="8136" y="7118"/>
                  </a:lnTo>
                  <a:close/>
                  <a:moveTo>
                    <a:pt x="7733" y="7337"/>
                  </a:moveTo>
                  <a:cubicBezTo>
                    <a:pt x="7730" y="7342"/>
                    <a:pt x="7726" y="7344"/>
                    <a:pt x="7721" y="7344"/>
                  </a:cubicBezTo>
                  <a:lnTo>
                    <a:pt x="7734" y="7344"/>
                  </a:lnTo>
                  <a:cubicBezTo>
                    <a:pt x="7734" y="7342"/>
                    <a:pt x="7733" y="7340"/>
                    <a:pt x="7733" y="7337"/>
                  </a:cubicBezTo>
                  <a:close/>
                  <a:moveTo>
                    <a:pt x="8022" y="7120"/>
                  </a:moveTo>
                  <a:cubicBezTo>
                    <a:pt x="8034" y="7120"/>
                    <a:pt x="8047" y="7124"/>
                    <a:pt x="8061" y="7131"/>
                  </a:cubicBezTo>
                  <a:cubicBezTo>
                    <a:pt x="8051" y="7151"/>
                    <a:pt x="8039" y="7155"/>
                    <a:pt x="8027" y="7155"/>
                  </a:cubicBezTo>
                  <a:cubicBezTo>
                    <a:pt x="8019" y="7155"/>
                    <a:pt x="8012" y="7153"/>
                    <a:pt x="8005" y="7153"/>
                  </a:cubicBezTo>
                  <a:cubicBezTo>
                    <a:pt x="7997" y="7153"/>
                    <a:pt x="7990" y="7156"/>
                    <a:pt x="7986" y="7168"/>
                  </a:cubicBezTo>
                  <a:cubicBezTo>
                    <a:pt x="7986" y="7193"/>
                    <a:pt x="8011" y="7193"/>
                    <a:pt x="8011" y="7219"/>
                  </a:cubicBezTo>
                  <a:cubicBezTo>
                    <a:pt x="8023" y="7244"/>
                    <a:pt x="8086" y="7244"/>
                    <a:pt x="8048" y="7307"/>
                  </a:cubicBezTo>
                  <a:cubicBezTo>
                    <a:pt x="8032" y="7331"/>
                    <a:pt x="8011" y="7345"/>
                    <a:pt x="7987" y="7345"/>
                  </a:cubicBezTo>
                  <a:cubicBezTo>
                    <a:pt x="7975" y="7345"/>
                    <a:pt x="7961" y="7341"/>
                    <a:pt x="7948" y="7332"/>
                  </a:cubicBezTo>
                  <a:cubicBezTo>
                    <a:pt x="7948" y="7311"/>
                    <a:pt x="7952" y="7302"/>
                    <a:pt x="7961" y="7302"/>
                  </a:cubicBezTo>
                  <a:cubicBezTo>
                    <a:pt x="7969" y="7302"/>
                    <a:pt x="7981" y="7308"/>
                    <a:pt x="7998" y="7319"/>
                  </a:cubicBezTo>
                  <a:cubicBezTo>
                    <a:pt x="8061" y="7319"/>
                    <a:pt x="7948" y="7244"/>
                    <a:pt x="7935" y="7231"/>
                  </a:cubicBezTo>
                  <a:lnTo>
                    <a:pt x="7960" y="7231"/>
                  </a:lnTo>
                  <a:cubicBezTo>
                    <a:pt x="7940" y="7180"/>
                    <a:pt x="7969" y="7120"/>
                    <a:pt x="8022" y="7120"/>
                  </a:cubicBezTo>
                  <a:close/>
                  <a:moveTo>
                    <a:pt x="4384" y="7132"/>
                  </a:moveTo>
                  <a:cubicBezTo>
                    <a:pt x="4396" y="7132"/>
                    <a:pt x="4407" y="7142"/>
                    <a:pt x="4414" y="7168"/>
                  </a:cubicBezTo>
                  <a:lnTo>
                    <a:pt x="4402" y="7181"/>
                  </a:lnTo>
                  <a:cubicBezTo>
                    <a:pt x="4422" y="7181"/>
                    <a:pt x="4442" y="7133"/>
                    <a:pt x="4475" y="7133"/>
                  </a:cubicBezTo>
                  <a:cubicBezTo>
                    <a:pt x="4483" y="7133"/>
                    <a:pt x="4492" y="7136"/>
                    <a:pt x="4502" y="7143"/>
                  </a:cubicBezTo>
                  <a:cubicBezTo>
                    <a:pt x="4540" y="7181"/>
                    <a:pt x="4502" y="7332"/>
                    <a:pt x="4465" y="7332"/>
                  </a:cubicBezTo>
                  <a:cubicBezTo>
                    <a:pt x="4465" y="7284"/>
                    <a:pt x="4510" y="7167"/>
                    <a:pt x="4449" y="7167"/>
                  </a:cubicBezTo>
                  <a:cubicBezTo>
                    <a:pt x="4446" y="7167"/>
                    <a:pt x="4443" y="7168"/>
                    <a:pt x="4439" y="7168"/>
                  </a:cubicBezTo>
                  <a:cubicBezTo>
                    <a:pt x="4364" y="7181"/>
                    <a:pt x="4439" y="7344"/>
                    <a:pt x="4364" y="7357"/>
                  </a:cubicBezTo>
                  <a:cubicBezTo>
                    <a:pt x="4364" y="7324"/>
                    <a:pt x="4393" y="7184"/>
                    <a:pt x="4341" y="7184"/>
                  </a:cubicBezTo>
                  <a:cubicBezTo>
                    <a:pt x="4333" y="7184"/>
                    <a:pt x="4325" y="7187"/>
                    <a:pt x="4314" y="7193"/>
                  </a:cubicBezTo>
                  <a:cubicBezTo>
                    <a:pt x="4251" y="7244"/>
                    <a:pt x="4339" y="7357"/>
                    <a:pt x="4251" y="7369"/>
                  </a:cubicBezTo>
                  <a:cubicBezTo>
                    <a:pt x="4251" y="7307"/>
                    <a:pt x="4263" y="7244"/>
                    <a:pt x="4263" y="7168"/>
                  </a:cubicBezTo>
                  <a:cubicBezTo>
                    <a:pt x="4273" y="7165"/>
                    <a:pt x="4281" y="7163"/>
                    <a:pt x="4286" y="7163"/>
                  </a:cubicBezTo>
                  <a:cubicBezTo>
                    <a:pt x="4301" y="7163"/>
                    <a:pt x="4301" y="7175"/>
                    <a:pt x="4301" y="7193"/>
                  </a:cubicBezTo>
                  <a:cubicBezTo>
                    <a:pt x="4319" y="7185"/>
                    <a:pt x="4355" y="7132"/>
                    <a:pt x="4384" y="7132"/>
                  </a:cubicBezTo>
                  <a:close/>
                  <a:moveTo>
                    <a:pt x="5005" y="7042"/>
                  </a:moveTo>
                  <a:lnTo>
                    <a:pt x="5005" y="7042"/>
                  </a:lnTo>
                  <a:cubicBezTo>
                    <a:pt x="4968" y="7131"/>
                    <a:pt x="4930" y="7332"/>
                    <a:pt x="4829" y="7369"/>
                  </a:cubicBezTo>
                  <a:cubicBezTo>
                    <a:pt x="4817" y="7344"/>
                    <a:pt x="4829" y="7332"/>
                    <a:pt x="4854" y="7319"/>
                  </a:cubicBezTo>
                  <a:cubicBezTo>
                    <a:pt x="4938" y="7236"/>
                    <a:pt x="4886" y="7141"/>
                    <a:pt x="4859" y="7067"/>
                  </a:cubicBezTo>
                  <a:lnTo>
                    <a:pt x="4859" y="7067"/>
                  </a:lnTo>
                  <a:cubicBezTo>
                    <a:pt x="4905" y="7077"/>
                    <a:pt x="4905" y="7174"/>
                    <a:pt x="4905" y="7231"/>
                  </a:cubicBezTo>
                  <a:cubicBezTo>
                    <a:pt x="4955" y="7231"/>
                    <a:pt x="4930" y="7068"/>
                    <a:pt x="5005" y="7042"/>
                  </a:cubicBezTo>
                  <a:close/>
                  <a:moveTo>
                    <a:pt x="7844" y="7366"/>
                  </a:moveTo>
                  <a:cubicBezTo>
                    <a:pt x="7841" y="7368"/>
                    <a:pt x="7838" y="7369"/>
                    <a:pt x="7835" y="7369"/>
                  </a:cubicBezTo>
                  <a:lnTo>
                    <a:pt x="7844" y="7366"/>
                  </a:lnTo>
                  <a:close/>
                  <a:moveTo>
                    <a:pt x="7797" y="7168"/>
                  </a:moveTo>
                  <a:cubicBezTo>
                    <a:pt x="7797" y="7193"/>
                    <a:pt x="7759" y="7382"/>
                    <a:pt x="7721" y="7382"/>
                  </a:cubicBezTo>
                  <a:cubicBezTo>
                    <a:pt x="7696" y="7382"/>
                    <a:pt x="7671" y="7256"/>
                    <a:pt x="7671" y="7231"/>
                  </a:cubicBezTo>
                  <a:cubicBezTo>
                    <a:pt x="7659" y="7231"/>
                    <a:pt x="7633" y="7357"/>
                    <a:pt x="7621" y="7369"/>
                  </a:cubicBezTo>
                  <a:cubicBezTo>
                    <a:pt x="7612" y="7382"/>
                    <a:pt x="7605" y="7388"/>
                    <a:pt x="7598" y="7388"/>
                  </a:cubicBezTo>
                  <a:cubicBezTo>
                    <a:pt x="7566" y="7388"/>
                    <a:pt x="7556" y="7256"/>
                    <a:pt x="7545" y="7193"/>
                  </a:cubicBezTo>
                  <a:cubicBezTo>
                    <a:pt x="7596" y="7193"/>
                    <a:pt x="7596" y="7307"/>
                    <a:pt x="7608" y="7357"/>
                  </a:cubicBezTo>
                  <a:cubicBezTo>
                    <a:pt x="7608" y="7332"/>
                    <a:pt x="7621" y="7307"/>
                    <a:pt x="7621" y="7294"/>
                  </a:cubicBezTo>
                  <a:cubicBezTo>
                    <a:pt x="7649" y="7218"/>
                    <a:pt x="7669" y="7188"/>
                    <a:pt x="7684" y="7188"/>
                  </a:cubicBezTo>
                  <a:cubicBezTo>
                    <a:pt x="7707" y="7188"/>
                    <a:pt x="7718" y="7262"/>
                    <a:pt x="7733" y="7337"/>
                  </a:cubicBezTo>
                  <a:lnTo>
                    <a:pt x="7733" y="7337"/>
                  </a:lnTo>
                  <a:cubicBezTo>
                    <a:pt x="7754" y="7304"/>
                    <a:pt x="7742" y="7168"/>
                    <a:pt x="7797" y="7168"/>
                  </a:cubicBezTo>
                  <a:close/>
                  <a:moveTo>
                    <a:pt x="2886" y="7351"/>
                  </a:moveTo>
                  <a:cubicBezTo>
                    <a:pt x="2895" y="7363"/>
                    <a:pt x="2908" y="7385"/>
                    <a:pt x="2880" y="7395"/>
                  </a:cubicBezTo>
                  <a:cubicBezTo>
                    <a:pt x="2851" y="7395"/>
                    <a:pt x="2874" y="7365"/>
                    <a:pt x="2886" y="7351"/>
                  </a:cubicBezTo>
                  <a:close/>
                  <a:moveTo>
                    <a:pt x="3244" y="7392"/>
                  </a:moveTo>
                  <a:cubicBezTo>
                    <a:pt x="3241" y="7394"/>
                    <a:pt x="3237" y="7395"/>
                    <a:pt x="3232" y="7395"/>
                  </a:cubicBezTo>
                  <a:lnTo>
                    <a:pt x="3245" y="7395"/>
                  </a:lnTo>
                  <a:cubicBezTo>
                    <a:pt x="3245" y="7394"/>
                    <a:pt x="3245" y="7393"/>
                    <a:pt x="3244" y="7392"/>
                  </a:cubicBezTo>
                  <a:close/>
                  <a:moveTo>
                    <a:pt x="11205" y="7344"/>
                  </a:moveTo>
                  <a:cubicBezTo>
                    <a:pt x="11205" y="7344"/>
                    <a:pt x="11255" y="7395"/>
                    <a:pt x="11217" y="7395"/>
                  </a:cubicBezTo>
                  <a:lnTo>
                    <a:pt x="11205" y="7395"/>
                  </a:lnTo>
                  <a:cubicBezTo>
                    <a:pt x="11154" y="7395"/>
                    <a:pt x="11205" y="7344"/>
                    <a:pt x="11205" y="7344"/>
                  </a:cubicBezTo>
                  <a:close/>
                  <a:moveTo>
                    <a:pt x="4213" y="7181"/>
                  </a:moveTo>
                  <a:cubicBezTo>
                    <a:pt x="4213" y="7231"/>
                    <a:pt x="4213" y="7281"/>
                    <a:pt x="4200" y="7332"/>
                  </a:cubicBezTo>
                  <a:cubicBezTo>
                    <a:pt x="4200" y="7340"/>
                    <a:pt x="4188" y="7398"/>
                    <a:pt x="4181" y="7398"/>
                  </a:cubicBezTo>
                  <a:cubicBezTo>
                    <a:pt x="4178" y="7398"/>
                    <a:pt x="4175" y="7387"/>
                    <a:pt x="4175" y="7357"/>
                  </a:cubicBezTo>
                  <a:cubicBezTo>
                    <a:pt x="4145" y="7357"/>
                    <a:pt x="4131" y="7405"/>
                    <a:pt x="4101" y="7405"/>
                  </a:cubicBezTo>
                  <a:cubicBezTo>
                    <a:pt x="4093" y="7405"/>
                    <a:pt x="4085" y="7402"/>
                    <a:pt x="4075" y="7395"/>
                  </a:cubicBezTo>
                  <a:cubicBezTo>
                    <a:pt x="4024" y="7369"/>
                    <a:pt x="4075" y="7206"/>
                    <a:pt x="4100" y="7206"/>
                  </a:cubicBezTo>
                  <a:lnTo>
                    <a:pt x="4100" y="7206"/>
                  </a:lnTo>
                  <a:cubicBezTo>
                    <a:pt x="4112" y="7230"/>
                    <a:pt x="4078" y="7358"/>
                    <a:pt x="4141" y="7358"/>
                  </a:cubicBezTo>
                  <a:cubicBezTo>
                    <a:pt x="4144" y="7358"/>
                    <a:pt x="4147" y="7357"/>
                    <a:pt x="4150" y="7357"/>
                  </a:cubicBezTo>
                  <a:lnTo>
                    <a:pt x="4138" y="7357"/>
                  </a:lnTo>
                  <a:cubicBezTo>
                    <a:pt x="4226" y="7344"/>
                    <a:pt x="4138" y="7193"/>
                    <a:pt x="4213" y="7181"/>
                  </a:cubicBezTo>
                  <a:close/>
                  <a:moveTo>
                    <a:pt x="10730" y="7347"/>
                  </a:moveTo>
                  <a:cubicBezTo>
                    <a:pt x="10735" y="7347"/>
                    <a:pt x="10739" y="7353"/>
                    <a:pt x="10739" y="7369"/>
                  </a:cubicBezTo>
                  <a:cubicBezTo>
                    <a:pt x="10739" y="7398"/>
                    <a:pt x="10724" y="7406"/>
                    <a:pt x="10707" y="7406"/>
                  </a:cubicBezTo>
                  <a:cubicBezTo>
                    <a:pt x="10686" y="7406"/>
                    <a:pt x="10664" y="7395"/>
                    <a:pt x="10664" y="7395"/>
                  </a:cubicBezTo>
                  <a:lnTo>
                    <a:pt x="10702" y="7369"/>
                  </a:lnTo>
                  <a:cubicBezTo>
                    <a:pt x="10702" y="7369"/>
                    <a:pt x="10718" y="7347"/>
                    <a:pt x="10730" y="7347"/>
                  </a:cubicBezTo>
                  <a:close/>
                  <a:moveTo>
                    <a:pt x="11796" y="7407"/>
                  </a:moveTo>
                  <a:cubicBezTo>
                    <a:pt x="11796" y="7407"/>
                    <a:pt x="11796" y="7408"/>
                    <a:pt x="11796" y="7408"/>
                  </a:cubicBezTo>
                  <a:lnTo>
                    <a:pt x="11796" y="7408"/>
                  </a:lnTo>
                  <a:cubicBezTo>
                    <a:pt x="11796" y="7408"/>
                    <a:pt x="11796" y="7407"/>
                    <a:pt x="11796" y="7407"/>
                  </a:cubicBezTo>
                  <a:close/>
                  <a:moveTo>
                    <a:pt x="7420" y="7143"/>
                  </a:moveTo>
                  <a:lnTo>
                    <a:pt x="7420" y="7193"/>
                  </a:lnTo>
                  <a:cubicBezTo>
                    <a:pt x="7429" y="7190"/>
                    <a:pt x="7437" y="7189"/>
                    <a:pt x="7443" y="7189"/>
                  </a:cubicBezTo>
                  <a:cubicBezTo>
                    <a:pt x="7462" y="7189"/>
                    <a:pt x="7467" y="7202"/>
                    <a:pt x="7458" y="7229"/>
                  </a:cubicBezTo>
                  <a:lnTo>
                    <a:pt x="7458" y="7229"/>
                  </a:lnTo>
                  <a:cubicBezTo>
                    <a:pt x="7454" y="7228"/>
                    <a:pt x="7451" y="7228"/>
                    <a:pt x="7447" y="7228"/>
                  </a:cubicBezTo>
                  <a:cubicBezTo>
                    <a:pt x="7416" y="7228"/>
                    <a:pt x="7409" y="7252"/>
                    <a:pt x="7420" y="7294"/>
                  </a:cubicBezTo>
                  <a:cubicBezTo>
                    <a:pt x="7420" y="7317"/>
                    <a:pt x="7409" y="7383"/>
                    <a:pt x="7447" y="7383"/>
                  </a:cubicBezTo>
                  <a:cubicBezTo>
                    <a:pt x="7450" y="7383"/>
                    <a:pt x="7454" y="7383"/>
                    <a:pt x="7457" y="7382"/>
                  </a:cubicBezTo>
                  <a:lnTo>
                    <a:pt x="7457" y="7382"/>
                  </a:lnTo>
                  <a:cubicBezTo>
                    <a:pt x="7457" y="7405"/>
                    <a:pt x="7446" y="7415"/>
                    <a:pt x="7432" y="7415"/>
                  </a:cubicBezTo>
                  <a:cubicBezTo>
                    <a:pt x="7416" y="7415"/>
                    <a:pt x="7395" y="7402"/>
                    <a:pt x="7382" y="7382"/>
                  </a:cubicBezTo>
                  <a:cubicBezTo>
                    <a:pt x="7370" y="7346"/>
                    <a:pt x="7426" y="7230"/>
                    <a:pt x="7367" y="7230"/>
                  </a:cubicBezTo>
                  <a:cubicBezTo>
                    <a:pt x="7364" y="7230"/>
                    <a:pt x="7360" y="7231"/>
                    <a:pt x="7357" y="7231"/>
                  </a:cubicBezTo>
                  <a:cubicBezTo>
                    <a:pt x="7369" y="7193"/>
                    <a:pt x="7394" y="7156"/>
                    <a:pt x="7420" y="7143"/>
                  </a:cubicBezTo>
                  <a:close/>
                  <a:moveTo>
                    <a:pt x="3980" y="7203"/>
                  </a:moveTo>
                  <a:cubicBezTo>
                    <a:pt x="4026" y="7203"/>
                    <a:pt x="4065" y="7352"/>
                    <a:pt x="4014" y="7396"/>
                  </a:cubicBezTo>
                  <a:lnTo>
                    <a:pt x="4014" y="7396"/>
                  </a:lnTo>
                  <a:cubicBezTo>
                    <a:pt x="4019" y="7344"/>
                    <a:pt x="4032" y="7244"/>
                    <a:pt x="3992" y="7244"/>
                  </a:cubicBezTo>
                  <a:cubicBezTo>
                    <a:pt x="3984" y="7244"/>
                    <a:pt x="3974" y="7247"/>
                    <a:pt x="3962" y="7256"/>
                  </a:cubicBezTo>
                  <a:cubicBezTo>
                    <a:pt x="3899" y="7307"/>
                    <a:pt x="3974" y="7420"/>
                    <a:pt x="3886" y="7432"/>
                  </a:cubicBezTo>
                  <a:cubicBezTo>
                    <a:pt x="3886" y="7382"/>
                    <a:pt x="3886" y="7231"/>
                    <a:pt x="3936" y="7231"/>
                  </a:cubicBezTo>
                  <a:cubicBezTo>
                    <a:pt x="3924" y="7256"/>
                    <a:pt x="3924" y="7256"/>
                    <a:pt x="3936" y="7256"/>
                  </a:cubicBezTo>
                  <a:cubicBezTo>
                    <a:pt x="3950" y="7218"/>
                    <a:pt x="3966" y="7203"/>
                    <a:pt x="3980" y="7203"/>
                  </a:cubicBezTo>
                  <a:close/>
                  <a:moveTo>
                    <a:pt x="7332" y="7131"/>
                  </a:moveTo>
                  <a:cubicBezTo>
                    <a:pt x="7319" y="7204"/>
                    <a:pt x="7343" y="7445"/>
                    <a:pt x="7216" y="7445"/>
                  </a:cubicBezTo>
                  <a:cubicBezTo>
                    <a:pt x="7212" y="7445"/>
                    <a:pt x="7209" y="7445"/>
                    <a:pt x="7206" y="7445"/>
                  </a:cubicBezTo>
                  <a:cubicBezTo>
                    <a:pt x="7105" y="7420"/>
                    <a:pt x="7118" y="7156"/>
                    <a:pt x="7181" y="7156"/>
                  </a:cubicBezTo>
                  <a:cubicBezTo>
                    <a:pt x="7181" y="7205"/>
                    <a:pt x="7133" y="7408"/>
                    <a:pt x="7234" y="7408"/>
                  </a:cubicBezTo>
                  <a:cubicBezTo>
                    <a:pt x="7237" y="7408"/>
                    <a:pt x="7240" y="7408"/>
                    <a:pt x="7244" y="7407"/>
                  </a:cubicBezTo>
                  <a:cubicBezTo>
                    <a:pt x="7344" y="7382"/>
                    <a:pt x="7244" y="7143"/>
                    <a:pt x="7332" y="7131"/>
                  </a:cubicBezTo>
                  <a:close/>
                  <a:moveTo>
                    <a:pt x="6976" y="7405"/>
                  </a:moveTo>
                  <a:cubicBezTo>
                    <a:pt x="6987" y="7405"/>
                    <a:pt x="7005" y="7436"/>
                    <a:pt x="7005" y="7445"/>
                  </a:cubicBezTo>
                  <a:lnTo>
                    <a:pt x="7017" y="7432"/>
                  </a:lnTo>
                  <a:lnTo>
                    <a:pt x="7017" y="7432"/>
                  </a:lnTo>
                  <a:cubicBezTo>
                    <a:pt x="7017" y="7432"/>
                    <a:pt x="6995" y="7466"/>
                    <a:pt x="6980" y="7466"/>
                  </a:cubicBezTo>
                  <a:cubicBezTo>
                    <a:pt x="6973" y="7466"/>
                    <a:pt x="6967" y="7457"/>
                    <a:pt x="6967" y="7432"/>
                  </a:cubicBezTo>
                  <a:cubicBezTo>
                    <a:pt x="6967" y="7412"/>
                    <a:pt x="6971" y="7405"/>
                    <a:pt x="6976" y="7405"/>
                  </a:cubicBezTo>
                  <a:close/>
                  <a:moveTo>
                    <a:pt x="9457" y="7420"/>
                  </a:moveTo>
                  <a:cubicBezTo>
                    <a:pt x="9507" y="7420"/>
                    <a:pt x="9457" y="7470"/>
                    <a:pt x="9457" y="7470"/>
                  </a:cubicBezTo>
                  <a:cubicBezTo>
                    <a:pt x="9457" y="7470"/>
                    <a:pt x="9381" y="7457"/>
                    <a:pt x="9432" y="7445"/>
                  </a:cubicBezTo>
                  <a:lnTo>
                    <a:pt x="9457" y="7420"/>
                  </a:lnTo>
                  <a:close/>
                  <a:moveTo>
                    <a:pt x="3783" y="7248"/>
                  </a:moveTo>
                  <a:cubicBezTo>
                    <a:pt x="3812" y="7248"/>
                    <a:pt x="3836" y="7272"/>
                    <a:pt x="3836" y="7332"/>
                  </a:cubicBezTo>
                  <a:lnTo>
                    <a:pt x="3823" y="7344"/>
                  </a:lnTo>
                  <a:cubicBezTo>
                    <a:pt x="3823" y="7418"/>
                    <a:pt x="3763" y="7470"/>
                    <a:pt x="3715" y="7470"/>
                  </a:cubicBezTo>
                  <a:cubicBezTo>
                    <a:pt x="3682" y="7470"/>
                    <a:pt x="3655" y="7444"/>
                    <a:pt x="3660" y="7382"/>
                  </a:cubicBezTo>
                  <a:cubicBezTo>
                    <a:pt x="3675" y="7306"/>
                    <a:pt x="3737" y="7248"/>
                    <a:pt x="3783" y="7248"/>
                  </a:cubicBezTo>
                  <a:close/>
                  <a:moveTo>
                    <a:pt x="6904" y="7206"/>
                  </a:moveTo>
                  <a:cubicBezTo>
                    <a:pt x="6904" y="7256"/>
                    <a:pt x="6920" y="7261"/>
                    <a:pt x="6934" y="7261"/>
                  </a:cubicBezTo>
                  <a:cubicBezTo>
                    <a:pt x="6938" y="7261"/>
                    <a:pt x="6942" y="7261"/>
                    <a:pt x="6945" y="7261"/>
                  </a:cubicBezTo>
                  <a:cubicBezTo>
                    <a:pt x="6951" y="7261"/>
                    <a:pt x="6954" y="7262"/>
                    <a:pt x="6954" y="7269"/>
                  </a:cubicBezTo>
                  <a:cubicBezTo>
                    <a:pt x="6942" y="7294"/>
                    <a:pt x="6917" y="7281"/>
                    <a:pt x="6891" y="7319"/>
                  </a:cubicBezTo>
                  <a:lnTo>
                    <a:pt x="6904" y="7319"/>
                  </a:lnTo>
                  <a:cubicBezTo>
                    <a:pt x="6893" y="7353"/>
                    <a:pt x="6881" y="7448"/>
                    <a:pt x="6925" y="7448"/>
                  </a:cubicBezTo>
                  <a:cubicBezTo>
                    <a:pt x="6930" y="7448"/>
                    <a:pt x="6936" y="7447"/>
                    <a:pt x="6942" y="7445"/>
                  </a:cubicBezTo>
                  <a:lnTo>
                    <a:pt x="6942" y="7445"/>
                  </a:lnTo>
                  <a:cubicBezTo>
                    <a:pt x="6942" y="7468"/>
                    <a:pt x="6931" y="7478"/>
                    <a:pt x="6917" y="7478"/>
                  </a:cubicBezTo>
                  <a:cubicBezTo>
                    <a:pt x="6900" y="7478"/>
                    <a:pt x="6880" y="7465"/>
                    <a:pt x="6866" y="7445"/>
                  </a:cubicBezTo>
                  <a:cubicBezTo>
                    <a:pt x="6842" y="7409"/>
                    <a:pt x="6910" y="7293"/>
                    <a:pt x="6851" y="7293"/>
                  </a:cubicBezTo>
                  <a:cubicBezTo>
                    <a:pt x="6848" y="7293"/>
                    <a:pt x="6845" y="7293"/>
                    <a:pt x="6841" y="7294"/>
                  </a:cubicBezTo>
                  <a:cubicBezTo>
                    <a:pt x="6841" y="7231"/>
                    <a:pt x="6866" y="7294"/>
                    <a:pt x="6879" y="7219"/>
                  </a:cubicBezTo>
                  <a:lnTo>
                    <a:pt x="6904" y="7206"/>
                  </a:lnTo>
                  <a:close/>
                  <a:moveTo>
                    <a:pt x="9155" y="7432"/>
                  </a:moveTo>
                  <a:cubicBezTo>
                    <a:pt x="9205" y="7432"/>
                    <a:pt x="9155" y="7483"/>
                    <a:pt x="9155" y="7483"/>
                  </a:cubicBezTo>
                  <a:cubicBezTo>
                    <a:pt x="9155" y="7483"/>
                    <a:pt x="9080" y="7470"/>
                    <a:pt x="9130" y="7470"/>
                  </a:cubicBezTo>
                  <a:lnTo>
                    <a:pt x="9155" y="7432"/>
                  </a:lnTo>
                  <a:close/>
                  <a:moveTo>
                    <a:pt x="6720" y="7284"/>
                  </a:moveTo>
                  <a:cubicBezTo>
                    <a:pt x="6749" y="7284"/>
                    <a:pt x="6790" y="7304"/>
                    <a:pt x="6803" y="7332"/>
                  </a:cubicBezTo>
                  <a:cubicBezTo>
                    <a:pt x="6816" y="7369"/>
                    <a:pt x="6816" y="7407"/>
                    <a:pt x="6803" y="7432"/>
                  </a:cubicBezTo>
                  <a:cubicBezTo>
                    <a:pt x="6803" y="7441"/>
                    <a:pt x="6791" y="7488"/>
                    <a:pt x="6784" y="7488"/>
                  </a:cubicBezTo>
                  <a:cubicBezTo>
                    <a:pt x="6780" y="7488"/>
                    <a:pt x="6778" y="7480"/>
                    <a:pt x="6778" y="7457"/>
                  </a:cubicBezTo>
                  <a:cubicBezTo>
                    <a:pt x="6753" y="7457"/>
                    <a:pt x="6741" y="7495"/>
                    <a:pt x="6715" y="7495"/>
                  </a:cubicBezTo>
                  <a:cubicBezTo>
                    <a:pt x="6710" y="7496"/>
                    <a:pt x="6705" y="7496"/>
                    <a:pt x="6701" y="7496"/>
                  </a:cubicBezTo>
                  <a:cubicBezTo>
                    <a:pt x="6613" y="7496"/>
                    <a:pt x="6716" y="7381"/>
                    <a:pt x="6728" y="7369"/>
                  </a:cubicBezTo>
                  <a:cubicBezTo>
                    <a:pt x="6741" y="7353"/>
                    <a:pt x="6750" y="7348"/>
                    <a:pt x="6758" y="7348"/>
                  </a:cubicBezTo>
                  <a:cubicBezTo>
                    <a:pt x="6765" y="7348"/>
                    <a:pt x="6770" y="7353"/>
                    <a:pt x="6774" y="7353"/>
                  </a:cubicBezTo>
                  <a:cubicBezTo>
                    <a:pt x="6777" y="7353"/>
                    <a:pt x="6778" y="7348"/>
                    <a:pt x="6778" y="7332"/>
                  </a:cubicBezTo>
                  <a:cubicBezTo>
                    <a:pt x="6774" y="7313"/>
                    <a:pt x="6762" y="7306"/>
                    <a:pt x="6748" y="7306"/>
                  </a:cubicBezTo>
                  <a:cubicBezTo>
                    <a:pt x="6725" y="7306"/>
                    <a:pt x="6698" y="7324"/>
                    <a:pt x="6690" y="7332"/>
                  </a:cubicBezTo>
                  <a:cubicBezTo>
                    <a:pt x="6679" y="7298"/>
                    <a:pt x="6696" y="7284"/>
                    <a:pt x="6720" y="7284"/>
                  </a:cubicBezTo>
                  <a:close/>
                  <a:moveTo>
                    <a:pt x="3595" y="7284"/>
                  </a:moveTo>
                  <a:cubicBezTo>
                    <a:pt x="3603" y="7284"/>
                    <a:pt x="3612" y="7287"/>
                    <a:pt x="3622" y="7294"/>
                  </a:cubicBezTo>
                  <a:lnTo>
                    <a:pt x="3635" y="7294"/>
                  </a:lnTo>
                  <a:cubicBezTo>
                    <a:pt x="3685" y="7332"/>
                    <a:pt x="3647" y="7483"/>
                    <a:pt x="3609" y="7495"/>
                  </a:cubicBezTo>
                  <a:cubicBezTo>
                    <a:pt x="3609" y="7464"/>
                    <a:pt x="3636" y="7327"/>
                    <a:pt x="3593" y="7327"/>
                  </a:cubicBezTo>
                  <a:cubicBezTo>
                    <a:pt x="3585" y="7327"/>
                    <a:pt x="3574" y="7332"/>
                    <a:pt x="3559" y="7344"/>
                  </a:cubicBezTo>
                  <a:cubicBezTo>
                    <a:pt x="3496" y="7382"/>
                    <a:pt x="3572" y="7495"/>
                    <a:pt x="3496" y="7520"/>
                  </a:cubicBezTo>
                  <a:cubicBezTo>
                    <a:pt x="3496" y="7445"/>
                    <a:pt x="3509" y="7382"/>
                    <a:pt x="3509" y="7307"/>
                  </a:cubicBezTo>
                  <a:cubicBezTo>
                    <a:pt x="3518" y="7303"/>
                    <a:pt x="3525" y="7302"/>
                    <a:pt x="3530" y="7302"/>
                  </a:cubicBezTo>
                  <a:cubicBezTo>
                    <a:pt x="3546" y="7302"/>
                    <a:pt x="3543" y="7316"/>
                    <a:pt x="3534" y="7344"/>
                  </a:cubicBezTo>
                  <a:cubicBezTo>
                    <a:pt x="3544" y="7334"/>
                    <a:pt x="3562" y="7284"/>
                    <a:pt x="3595" y="7284"/>
                  </a:cubicBezTo>
                  <a:close/>
                  <a:moveTo>
                    <a:pt x="6389" y="7269"/>
                  </a:moveTo>
                  <a:cubicBezTo>
                    <a:pt x="6389" y="7317"/>
                    <a:pt x="6396" y="7328"/>
                    <a:pt x="6404" y="7328"/>
                  </a:cubicBezTo>
                  <a:cubicBezTo>
                    <a:pt x="6412" y="7328"/>
                    <a:pt x="6420" y="7318"/>
                    <a:pt x="6425" y="7318"/>
                  </a:cubicBezTo>
                  <a:cubicBezTo>
                    <a:pt x="6428" y="7318"/>
                    <a:pt x="6430" y="7324"/>
                    <a:pt x="6426" y="7344"/>
                  </a:cubicBezTo>
                  <a:cubicBezTo>
                    <a:pt x="6381" y="7367"/>
                    <a:pt x="6376" y="7504"/>
                    <a:pt x="6414" y="7510"/>
                  </a:cubicBezTo>
                  <a:lnTo>
                    <a:pt x="6414" y="7510"/>
                  </a:lnTo>
                  <a:cubicBezTo>
                    <a:pt x="6413" y="7532"/>
                    <a:pt x="6402" y="7541"/>
                    <a:pt x="6390" y="7541"/>
                  </a:cubicBezTo>
                  <a:cubicBezTo>
                    <a:pt x="6375" y="7541"/>
                    <a:pt x="6358" y="7528"/>
                    <a:pt x="6351" y="7508"/>
                  </a:cubicBezTo>
                  <a:cubicBezTo>
                    <a:pt x="6327" y="7472"/>
                    <a:pt x="6394" y="7356"/>
                    <a:pt x="6335" y="7356"/>
                  </a:cubicBezTo>
                  <a:cubicBezTo>
                    <a:pt x="6332" y="7356"/>
                    <a:pt x="6329" y="7356"/>
                    <a:pt x="6326" y="7357"/>
                  </a:cubicBezTo>
                  <a:cubicBezTo>
                    <a:pt x="6326" y="7319"/>
                    <a:pt x="6351" y="7281"/>
                    <a:pt x="6389" y="7269"/>
                  </a:cubicBezTo>
                  <a:close/>
                  <a:moveTo>
                    <a:pt x="6313" y="7344"/>
                  </a:moveTo>
                  <a:cubicBezTo>
                    <a:pt x="6313" y="7395"/>
                    <a:pt x="6300" y="7445"/>
                    <a:pt x="6300" y="7495"/>
                  </a:cubicBezTo>
                  <a:lnTo>
                    <a:pt x="6300" y="7483"/>
                  </a:lnTo>
                  <a:cubicBezTo>
                    <a:pt x="6300" y="7491"/>
                    <a:pt x="6282" y="7549"/>
                    <a:pt x="6271" y="7549"/>
                  </a:cubicBezTo>
                  <a:cubicBezTo>
                    <a:pt x="6266" y="7549"/>
                    <a:pt x="6263" y="7539"/>
                    <a:pt x="6263" y="7512"/>
                  </a:cubicBezTo>
                  <a:lnTo>
                    <a:pt x="6263" y="7512"/>
                  </a:lnTo>
                  <a:cubicBezTo>
                    <a:pt x="6289" y="7463"/>
                    <a:pt x="6239" y="7355"/>
                    <a:pt x="6313" y="7344"/>
                  </a:cubicBezTo>
                  <a:close/>
                  <a:moveTo>
                    <a:pt x="6187" y="7357"/>
                  </a:moveTo>
                  <a:cubicBezTo>
                    <a:pt x="6187" y="7405"/>
                    <a:pt x="6153" y="7534"/>
                    <a:pt x="6227" y="7534"/>
                  </a:cubicBezTo>
                  <a:cubicBezTo>
                    <a:pt x="6229" y="7534"/>
                    <a:pt x="6232" y="7534"/>
                    <a:pt x="6235" y="7533"/>
                  </a:cubicBezTo>
                  <a:lnTo>
                    <a:pt x="6235" y="7533"/>
                  </a:lnTo>
                  <a:cubicBezTo>
                    <a:pt x="6225" y="7548"/>
                    <a:pt x="6212" y="7563"/>
                    <a:pt x="6194" y="7563"/>
                  </a:cubicBezTo>
                  <a:cubicBezTo>
                    <a:pt x="6188" y="7563"/>
                    <a:pt x="6182" y="7562"/>
                    <a:pt x="6175" y="7558"/>
                  </a:cubicBezTo>
                  <a:cubicBezTo>
                    <a:pt x="6137" y="7533"/>
                    <a:pt x="6150" y="7395"/>
                    <a:pt x="6162" y="7357"/>
                  </a:cubicBezTo>
                  <a:close/>
                  <a:moveTo>
                    <a:pt x="11506" y="7294"/>
                  </a:moveTo>
                  <a:cubicBezTo>
                    <a:pt x="11481" y="7352"/>
                    <a:pt x="11490" y="7483"/>
                    <a:pt x="11480" y="7564"/>
                  </a:cubicBezTo>
                  <a:lnTo>
                    <a:pt x="11480" y="7564"/>
                  </a:lnTo>
                  <a:lnTo>
                    <a:pt x="11469" y="7294"/>
                  </a:lnTo>
                  <a:close/>
                  <a:moveTo>
                    <a:pt x="9267" y="7551"/>
                  </a:moveTo>
                  <a:cubicBezTo>
                    <a:pt x="9261" y="7559"/>
                    <a:pt x="9259" y="7567"/>
                    <a:pt x="9262" y="7567"/>
                  </a:cubicBezTo>
                  <a:cubicBezTo>
                    <a:pt x="9263" y="7567"/>
                    <a:pt x="9265" y="7564"/>
                    <a:pt x="9268" y="7558"/>
                  </a:cubicBezTo>
                  <a:cubicBezTo>
                    <a:pt x="9268" y="7555"/>
                    <a:pt x="9267" y="7553"/>
                    <a:pt x="9267" y="7551"/>
                  </a:cubicBezTo>
                  <a:close/>
                  <a:moveTo>
                    <a:pt x="9570" y="7432"/>
                  </a:moveTo>
                  <a:lnTo>
                    <a:pt x="9570" y="7432"/>
                  </a:lnTo>
                  <a:cubicBezTo>
                    <a:pt x="9560" y="7481"/>
                    <a:pt x="9566" y="7500"/>
                    <a:pt x="9592" y="7500"/>
                  </a:cubicBezTo>
                  <a:cubicBezTo>
                    <a:pt x="9600" y="7500"/>
                    <a:pt x="9609" y="7498"/>
                    <a:pt x="9620" y="7495"/>
                  </a:cubicBezTo>
                  <a:lnTo>
                    <a:pt x="9620" y="7495"/>
                  </a:lnTo>
                  <a:cubicBezTo>
                    <a:pt x="9630" y="7523"/>
                    <a:pt x="9625" y="7538"/>
                    <a:pt x="9601" y="7538"/>
                  </a:cubicBezTo>
                  <a:cubicBezTo>
                    <a:pt x="9593" y="7538"/>
                    <a:pt x="9583" y="7536"/>
                    <a:pt x="9570" y="7533"/>
                  </a:cubicBezTo>
                  <a:cubicBezTo>
                    <a:pt x="9563" y="7547"/>
                    <a:pt x="9557" y="7561"/>
                    <a:pt x="9552" y="7574"/>
                  </a:cubicBezTo>
                  <a:lnTo>
                    <a:pt x="9552" y="7574"/>
                  </a:lnTo>
                  <a:cubicBezTo>
                    <a:pt x="9553" y="7551"/>
                    <a:pt x="9548" y="7532"/>
                    <a:pt x="9528" y="7532"/>
                  </a:cubicBezTo>
                  <a:cubicBezTo>
                    <a:pt x="9525" y="7532"/>
                    <a:pt x="9523" y="7532"/>
                    <a:pt x="9520" y="7533"/>
                  </a:cubicBezTo>
                  <a:cubicBezTo>
                    <a:pt x="9520" y="7495"/>
                    <a:pt x="9545" y="7457"/>
                    <a:pt x="9570" y="7432"/>
                  </a:cubicBezTo>
                  <a:close/>
                  <a:moveTo>
                    <a:pt x="11771" y="7571"/>
                  </a:moveTo>
                  <a:cubicBezTo>
                    <a:pt x="11766" y="7571"/>
                    <a:pt x="11762" y="7572"/>
                    <a:pt x="11758" y="7575"/>
                  </a:cubicBezTo>
                  <a:lnTo>
                    <a:pt x="11758" y="7575"/>
                  </a:lnTo>
                  <a:lnTo>
                    <a:pt x="11771" y="7571"/>
                  </a:lnTo>
                  <a:close/>
                  <a:moveTo>
                    <a:pt x="6112" y="7269"/>
                  </a:moveTo>
                  <a:cubicBezTo>
                    <a:pt x="6099" y="7344"/>
                    <a:pt x="6124" y="7583"/>
                    <a:pt x="6062" y="7583"/>
                  </a:cubicBezTo>
                  <a:cubicBezTo>
                    <a:pt x="6062" y="7508"/>
                    <a:pt x="6049" y="7269"/>
                    <a:pt x="6112" y="7269"/>
                  </a:cubicBezTo>
                  <a:close/>
                  <a:moveTo>
                    <a:pt x="11758" y="7575"/>
                  </a:moveTo>
                  <a:lnTo>
                    <a:pt x="11733" y="7583"/>
                  </a:lnTo>
                  <a:cubicBezTo>
                    <a:pt x="11733" y="7587"/>
                    <a:pt x="11733" y="7591"/>
                    <a:pt x="11733" y="7595"/>
                  </a:cubicBezTo>
                  <a:lnTo>
                    <a:pt x="11733" y="7595"/>
                  </a:lnTo>
                  <a:cubicBezTo>
                    <a:pt x="11742" y="7588"/>
                    <a:pt x="11750" y="7580"/>
                    <a:pt x="11758" y="7575"/>
                  </a:cubicBezTo>
                  <a:close/>
                  <a:moveTo>
                    <a:pt x="2922" y="7533"/>
                  </a:moveTo>
                  <a:cubicBezTo>
                    <a:pt x="2908" y="7550"/>
                    <a:pt x="2903" y="7571"/>
                    <a:pt x="2918" y="7596"/>
                  </a:cubicBezTo>
                  <a:lnTo>
                    <a:pt x="2922" y="7533"/>
                  </a:lnTo>
                  <a:close/>
                  <a:moveTo>
                    <a:pt x="3307" y="7346"/>
                  </a:moveTo>
                  <a:cubicBezTo>
                    <a:pt x="3314" y="7346"/>
                    <a:pt x="3323" y="7349"/>
                    <a:pt x="3333" y="7357"/>
                  </a:cubicBezTo>
                  <a:cubicBezTo>
                    <a:pt x="3383" y="7395"/>
                    <a:pt x="3333" y="7545"/>
                    <a:pt x="3308" y="7545"/>
                  </a:cubicBezTo>
                  <a:cubicBezTo>
                    <a:pt x="3308" y="7498"/>
                    <a:pt x="3342" y="7381"/>
                    <a:pt x="3280" y="7381"/>
                  </a:cubicBezTo>
                  <a:cubicBezTo>
                    <a:pt x="3277" y="7381"/>
                    <a:pt x="3274" y="7381"/>
                    <a:pt x="3270" y="7382"/>
                  </a:cubicBezTo>
                  <a:cubicBezTo>
                    <a:pt x="3194" y="7395"/>
                    <a:pt x="3270" y="7558"/>
                    <a:pt x="3194" y="7571"/>
                  </a:cubicBezTo>
                  <a:cubicBezTo>
                    <a:pt x="3194" y="7539"/>
                    <a:pt x="3231" y="7406"/>
                    <a:pt x="3188" y="7406"/>
                  </a:cubicBezTo>
                  <a:cubicBezTo>
                    <a:pt x="3180" y="7406"/>
                    <a:pt x="3170" y="7410"/>
                    <a:pt x="3157" y="7420"/>
                  </a:cubicBezTo>
                  <a:cubicBezTo>
                    <a:pt x="3094" y="7457"/>
                    <a:pt x="3169" y="7571"/>
                    <a:pt x="3094" y="7596"/>
                  </a:cubicBezTo>
                  <a:cubicBezTo>
                    <a:pt x="3094" y="7545"/>
                    <a:pt x="3094" y="7395"/>
                    <a:pt x="3132" y="7382"/>
                  </a:cubicBezTo>
                  <a:lnTo>
                    <a:pt x="3132" y="7420"/>
                  </a:lnTo>
                  <a:cubicBezTo>
                    <a:pt x="3157" y="7403"/>
                    <a:pt x="3195" y="7356"/>
                    <a:pt x="3220" y="7356"/>
                  </a:cubicBezTo>
                  <a:cubicBezTo>
                    <a:pt x="3231" y="7356"/>
                    <a:pt x="3240" y="7366"/>
                    <a:pt x="3244" y="7392"/>
                  </a:cubicBezTo>
                  <a:lnTo>
                    <a:pt x="3244" y="7392"/>
                  </a:lnTo>
                  <a:cubicBezTo>
                    <a:pt x="3267" y="7382"/>
                    <a:pt x="3281" y="7346"/>
                    <a:pt x="3307" y="7346"/>
                  </a:cubicBezTo>
                  <a:close/>
                  <a:moveTo>
                    <a:pt x="6575" y="7293"/>
                  </a:moveTo>
                  <a:cubicBezTo>
                    <a:pt x="6653" y="7293"/>
                    <a:pt x="6651" y="7421"/>
                    <a:pt x="6627" y="7457"/>
                  </a:cubicBezTo>
                  <a:cubicBezTo>
                    <a:pt x="6600" y="7495"/>
                    <a:pt x="6583" y="7505"/>
                    <a:pt x="6567" y="7505"/>
                  </a:cubicBezTo>
                  <a:cubicBezTo>
                    <a:pt x="6550" y="7505"/>
                    <a:pt x="6536" y="7493"/>
                    <a:pt x="6515" y="7493"/>
                  </a:cubicBezTo>
                  <a:cubicBezTo>
                    <a:pt x="6511" y="7493"/>
                    <a:pt x="6507" y="7494"/>
                    <a:pt x="6502" y="7495"/>
                  </a:cubicBezTo>
                  <a:cubicBezTo>
                    <a:pt x="6502" y="7533"/>
                    <a:pt x="6514" y="7596"/>
                    <a:pt x="6464" y="7608"/>
                  </a:cubicBezTo>
                  <a:cubicBezTo>
                    <a:pt x="6464" y="7533"/>
                    <a:pt x="6464" y="7470"/>
                    <a:pt x="6477" y="7395"/>
                  </a:cubicBezTo>
                  <a:lnTo>
                    <a:pt x="6477" y="7382"/>
                  </a:lnTo>
                  <a:cubicBezTo>
                    <a:pt x="6477" y="7364"/>
                    <a:pt x="6489" y="7303"/>
                    <a:pt x="6496" y="7303"/>
                  </a:cubicBezTo>
                  <a:cubicBezTo>
                    <a:pt x="6499" y="7303"/>
                    <a:pt x="6502" y="7314"/>
                    <a:pt x="6502" y="7344"/>
                  </a:cubicBezTo>
                  <a:cubicBezTo>
                    <a:pt x="6527" y="7344"/>
                    <a:pt x="6527" y="7307"/>
                    <a:pt x="6565" y="7294"/>
                  </a:cubicBezTo>
                  <a:cubicBezTo>
                    <a:pt x="6568" y="7293"/>
                    <a:pt x="6572" y="7293"/>
                    <a:pt x="6575" y="7293"/>
                  </a:cubicBezTo>
                  <a:close/>
                  <a:moveTo>
                    <a:pt x="5958" y="7390"/>
                  </a:moveTo>
                  <a:cubicBezTo>
                    <a:pt x="5997" y="7390"/>
                    <a:pt x="6029" y="7417"/>
                    <a:pt x="6024" y="7483"/>
                  </a:cubicBezTo>
                  <a:cubicBezTo>
                    <a:pt x="6016" y="7556"/>
                    <a:pt x="5957" y="7609"/>
                    <a:pt x="5909" y="7609"/>
                  </a:cubicBezTo>
                  <a:cubicBezTo>
                    <a:pt x="5876" y="7609"/>
                    <a:pt x="5848" y="7583"/>
                    <a:pt x="5848" y="7520"/>
                  </a:cubicBezTo>
                  <a:lnTo>
                    <a:pt x="5848" y="7508"/>
                  </a:lnTo>
                  <a:cubicBezTo>
                    <a:pt x="5848" y="7437"/>
                    <a:pt x="5908" y="7390"/>
                    <a:pt x="5958" y="7390"/>
                  </a:cubicBezTo>
                  <a:close/>
                  <a:moveTo>
                    <a:pt x="11354" y="7419"/>
                  </a:moveTo>
                  <a:cubicBezTo>
                    <a:pt x="11363" y="7419"/>
                    <a:pt x="11371" y="7421"/>
                    <a:pt x="11377" y="7426"/>
                  </a:cubicBezTo>
                  <a:lnTo>
                    <a:pt x="11377" y="7426"/>
                  </a:lnTo>
                  <a:cubicBezTo>
                    <a:pt x="11365" y="7429"/>
                    <a:pt x="11356" y="7439"/>
                    <a:pt x="11356" y="7457"/>
                  </a:cubicBezTo>
                  <a:cubicBezTo>
                    <a:pt x="11343" y="7483"/>
                    <a:pt x="11406" y="7483"/>
                    <a:pt x="11418" y="7508"/>
                  </a:cubicBezTo>
                  <a:cubicBezTo>
                    <a:pt x="11449" y="7577"/>
                    <a:pt x="11399" y="7614"/>
                    <a:pt x="11362" y="7614"/>
                  </a:cubicBezTo>
                  <a:cubicBezTo>
                    <a:pt x="11339" y="7614"/>
                    <a:pt x="11321" y="7600"/>
                    <a:pt x="11330" y="7571"/>
                  </a:cubicBezTo>
                  <a:lnTo>
                    <a:pt x="11330" y="7571"/>
                  </a:lnTo>
                  <a:cubicBezTo>
                    <a:pt x="11358" y="7592"/>
                    <a:pt x="11376" y="7600"/>
                    <a:pt x="11386" y="7600"/>
                  </a:cubicBezTo>
                  <a:cubicBezTo>
                    <a:pt x="11428" y="7600"/>
                    <a:pt x="11342" y="7456"/>
                    <a:pt x="11331" y="7456"/>
                  </a:cubicBezTo>
                  <a:cubicBezTo>
                    <a:pt x="11331" y="7456"/>
                    <a:pt x="11330" y="7456"/>
                    <a:pt x="11330" y="7457"/>
                  </a:cubicBezTo>
                  <a:cubicBezTo>
                    <a:pt x="11302" y="7436"/>
                    <a:pt x="11329" y="7419"/>
                    <a:pt x="11354" y="7419"/>
                  </a:cubicBezTo>
                  <a:close/>
                  <a:moveTo>
                    <a:pt x="5848" y="7407"/>
                  </a:moveTo>
                  <a:lnTo>
                    <a:pt x="5848" y="7407"/>
                  </a:lnTo>
                  <a:cubicBezTo>
                    <a:pt x="5823" y="7483"/>
                    <a:pt x="5797" y="7558"/>
                    <a:pt x="5760" y="7621"/>
                  </a:cubicBezTo>
                  <a:cubicBezTo>
                    <a:pt x="5758" y="7621"/>
                    <a:pt x="5756" y="7622"/>
                    <a:pt x="5754" y="7622"/>
                  </a:cubicBezTo>
                  <a:cubicBezTo>
                    <a:pt x="5708" y="7622"/>
                    <a:pt x="5696" y="7481"/>
                    <a:pt x="5684" y="7432"/>
                  </a:cubicBezTo>
                  <a:cubicBezTo>
                    <a:pt x="5688" y="7432"/>
                    <a:pt x="5691" y="7431"/>
                    <a:pt x="5694" y="7431"/>
                  </a:cubicBezTo>
                  <a:cubicBezTo>
                    <a:pt x="5747" y="7431"/>
                    <a:pt x="5747" y="7536"/>
                    <a:pt x="5747" y="7583"/>
                  </a:cubicBezTo>
                  <a:cubicBezTo>
                    <a:pt x="5785" y="7583"/>
                    <a:pt x="5772" y="7420"/>
                    <a:pt x="5848" y="7407"/>
                  </a:cubicBezTo>
                  <a:close/>
                  <a:moveTo>
                    <a:pt x="11859" y="7344"/>
                  </a:moveTo>
                  <a:cubicBezTo>
                    <a:pt x="11859" y="7395"/>
                    <a:pt x="11866" y="7403"/>
                    <a:pt x="11876" y="7403"/>
                  </a:cubicBezTo>
                  <a:cubicBezTo>
                    <a:pt x="11880" y="7403"/>
                    <a:pt x="11885" y="7401"/>
                    <a:pt x="11889" y="7401"/>
                  </a:cubicBezTo>
                  <a:cubicBezTo>
                    <a:pt x="11897" y="7401"/>
                    <a:pt x="11904" y="7406"/>
                    <a:pt x="11909" y="7432"/>
                  </a:cubicBezTo>
                  <a:cubicBezTo>
                    <a:pt x="11833" y="7432"/>
                    <a:pt x="11846" y="7520"/>
                    <a:pt x="11871" y="7583"/>
                  </a:cubicBezTo>
                  <a:cubicBezTo>
                    <a:pt x="11871" y="7582"/>
                    <a:pt x="11872" y="7582"/>
                    <a:pt x="11873" y="7582"/>
                  </a:cubicBezTo>
                  <a:cubicBezTo>
                    <a:pt x="11885" y="7582"/>
                    <a:pt x="11940" y="7623"/>
                    <a:pt x="11910" y="7623"/>
                  </a:cubicBezTo>
                  <a:cubicBezTo>
                    <a:pt x="11907" y="7623"/>
                    <a:pt x="11902" y="7622"/>
                    <a:pt x="11896" y="7621"/>
                  </a:cubicBezTo>
                  <a:cubicBezTo>
                    <a:pt x="11833" y="7621"/>
                    <a:pt x="11846" y="7608"/>
                    <a:pt x="11833" y="7558"/>
                  </a:cubicBezTo>
                  <a:lnTo>
                    <a:pt x="11833" y="7432"/>
                  </a:lnTo>
                  <a:cubicBezTo>
                    <a:pt x="11827" y="7436"/>
                    <a:pt x="11821" y="7437"/>
                    <a:pt x="11816" y="7437"/>
                  </a:cubicBezTo>
                  <a:cubicBezTo>
                    <a:pt x="11803" y="7437"/>
                    <a:pt x="11796" y="7426"/>
                    <a:pt x="11796" y="7408"/>
                  </a:cubicBezTo>
                  <a:lnTo>
                    <a:pt x="11796" y="7408"/>
                  </a:lnTo>
                  <a:cubicBezTo>
                    <a:pt x="11796" y="7468"/>
                    <a:pt x="11797" y="7537"/>
                    <a:pt x="11808" y="7596"/>
                  </a:cubicBezTo>
                  <a:cubicBezTo>
                    <a:pt x="11780" y="7607"/>
                    <a:pt x="11762" y="7613"/>
                    <a:pt x="11751" y="7613"/>
                  </a:cubicBezTo>
                  <a:cubicBezTo>
                    <a:pt x="11739" y="7613"/>
                    <a:pt x="11735" y="7607"/>
                    <a:pt x="11733" y="7595"/>
                  </a:cubicBezTo>
                  <a:lnTo>
                    <a:pt x="11733" y="7595"/>
                  </a:lnTo>
                  <a:cubicBezTo>
                    <a:pt x="11726" y="7599"/>
                    <a:pt x="11718" y="7603"/>
                    <a:pt x="11709" y="7603"/>
                  </a:cubicBezTo>
                  <a:cubicBezTo>
                    <a:pt x="11701" y="7603"/>
                    <a:pt x="11693" y="7601"/>
                    <a:pt x="11682" y="7596"/>
                  </a:cubicBezTo>
                  <a:cubicBezTo>
                    <a:pt x="11632" y="7571"/>
                    <a:pt x="11645" y="7445"/>
                    <a:pt x="11645" y="7395"/>
                  </a:cubicBezTo>
                  <a:cubicBezTo>
                    <a:pt x="11733" y="7395"/>
                    <a:pt x="11620" y="7545"/>
                    <a:pt x="11708" y="7571"/>
                  </a:cubicBezTo>
                  <a:cubicBezTo>
                    <a:pt x="11713" y="7572"/>
                    <a:pt x="11719" y="7573"/>
                    <a:pt x="11724" y="7573"/>
                  </a:cubicBezTo>
                  <a:cubicBezTo>
                    <a:pt x="11791" y="7573"/>
                    <a:pt x="11758" y="7418"/>
                    <a:pt x="11758" y="7395"/>
                  </a:cubicBezTo>
                  <a:lnTo>
                    <a:pt x="11796" y="7395"/>
                  </a:lnTo>
                  <a:cubicBezTo>
                    <a:pt x="11796" y="7399"/>
                    <a:pt x="11796" y="7403"/>
                    <a:pt x="11796" y="7407"/>
                  </a:cubicBezTo>
                  <a:lnTo>
                    <a:pt x="11833" y="7407"/>
                  </a:lnTo>
                  <a:cubicBezTo>
                    <a:pt x="11808" y="7369"/>
                    <a:pt x="11821" y="7344"/>
                    <a:pt x="11859" y="7344"/>
                  </a:cubicBezTo>
                  <a:close/>
                  <a:moveTo>
                    <a:pt x="2930" y="7395"/>
                  </a:moveTo>
                  <a:lnTo>
                    <a:pt x="2922" y="7533"/>
                  </a:lnTo>
                  <a:lnTo>
                    <a:pt x="2922" y="7533"/>
                  </a:lnTo>
                  <a:cubicBezTo>
                    <a:pt x="2944" y="7507"/>
                    <a:pt x="2988" y="7490"/>
                    <a:pt x="3018" y="7483"/>
                  </a:cubicBezTo>
                  <a:cubicBezTo>
                    <a:pt x="3034" y="7444"/>
                    <a:pt x="3021" y="7429"/>
                    <a:pt x="3000" y="7429"/>
                  </a:cubicBezTo>
                  <a:cubicBezTo>
                    <a:pt x="2987" y="7429"/>
                    <a:pt x="2970" y="7435"/>
                    <a:pt x="2956" y="7445"/>
                  </a:cubicBezTo>
                  <a:lnTo>
                    <a:pt x="2943" y="7457"/>
                  </a:lnTo>
                  <a:cubicBezTo>
                    <a:pt x="2937" y="7423"/>
                    <a:pt x="2955" y="7410"/>
                    <a:pt x="2977" y="7410"/>
                  </a:cubicBezTo>
                  <a:cubicBezTo>
                    <a:pt x="3003" y="7410"/>
                    <a:pt x="3037" y="7430"/>
                    <a:pt x="3044" y="7457"/>
                  </a:cubicBezTo>
                  <a:cubicBezTo>
                    <a:pt x="3063" y="7507"/>
                    <a:pt x="3029" y="7610"/>
                    <a:pt x="3013" y="7610"/>
                  </a:cubicBezTo>
                  <a:cubicBezTo>
                    <a:pt x="3009" y="7610"/>
                    <a:pt x="3006" y="7602"/>
                    <a:pt x="3006" y="7583"/>
                  </a:cubicBezTo>
                  <a:cubicBezTo>
                    <a:pt x="2988" y="7583"/>
                    <a:pt x="2965" y="7626"/>
                    <a:pt x="2943" y="7626"/>
                  </a:cubicBezTo>
                  <a:cubicBezTo>
                    <a:pt x="2934" y="7626"/>
                    <a:pt x="2925" y="7618"/>
                    <a:pt x="2918" y="7596"/>
                  </a:cubicBezTo>
                  <a:lnTo>
                    <a:pt x="2880" y="7596"/>
                  </a:lnTo>
                  <a:cubicBezTo>
                    <a:pt x="2855" y="7583"/>
                    <a:pt x="2842" y="7432"/>
                    <a:pt x="2905" y="7420"/>
                  </a:cubicBezTo>
                  <a:lnTo>
                    <a:pt x="2930" y="7395"/>
                  </a:lnTo>
                  <a:close/>
                  <a:moveTo>
                    <a:pt x="11002" y="7415"/>
                  </a:moveTo>
                  <a:cubicBezTo>
                    <a:pt x="11021" y="7415"/>
                    <a:pt x="11025" y="7429"/>
                    <a:pt x="11016" y="7457"/>
                  </a:cubicBezTo>
                  <a:cubicBezTo>
                    <a:pt x="11018" y="7457"/>
                    <a:pt x="11020" y="7457"/>
                    <a:pt x="11021" y="7457"/>
                  </a:cubicBezTo>
                  <a:lnTo>
                    <a:pt x="11021" y="7457"/>
                  </a:lnTo>
                  <a:cubicBezTo>
                    <a:pt x="10983" y="7498"/>
                    <a:pt x="11053" y="7634"/>
                    <a:pt x="10978" y="7634"/>
                  </a:cubicBezTo>
                  <a:lnTo>
                    <a:pt x="10978" y="7420"/>
                  </a:lnTo>
                  <a:cubicBezTo>
                    <a:pt x="10988" y="7417"/>
                    <a:pt x="10996" y="7415"/>
                    <a:pt x="11002" y="7415"/>
                  </a:cubicBezTo>
                  <a:close/>
                  <a:moveTo>
                    <a:pt x="11086" y="7420"/>
                  </a:moveTo>
                  <a:cubicBezTo>
                    <a:pt x="11095" y="7420"/>
                    <a:pt x="11105" y="7424"/>
                    <a:pt x="11117" y="7432"/>
                  </a:cubicBezTo>
                  <a:cubicBezTo>
                    <a:pt x="11167" y="7470"/>
                    <a:pt x="11154" y="7634"/>
                    <a:pt x="11117" y="7634"/>
                  </a:cubicBezTo>
                  <a:cubicBezTo>
                    <a:pt x="11117" y="7608"/>
                    <a:pt x="11142" y="7457"/>
                    <a:pt x="11066" y="7457"/>
                  </a:cubicBezTo>
                  <a:lnTo>
                    <a:pt x="11054" y="7445"/>
                  </a:lnTo>
                  <a:cubicBezTo>
                    <a:pt x="11047" y="7445"/>
                    <a:pt x="11041" y="7446"/>
                    <a:pt x="11037" y="7447"/>
                  </a:cubicBezTo>
                  <a:lnTo>
                    <a:pt x="11037" y="7447"/>
                  </a:lnTo>
                  <a:cubicBezTo>
                    <a:pt x="11050" y="7436"/>
                    <a:pt x="11065" y="7420"/>
                    <a:pt x="11086" y="7420"/>
                  </a:cubicBezTo>
                  <a:close/>
                  <a:moveTo>
                    <a:pt x="11465" y="7619"/>
                  </a:moveTo>
                  <a:lnTo>
                    <a:pt x="11465" y="7619"/>
                  </a:lnTo>
                  <a:cubicBezTo>
                    <a:pt x="11459" y="7628"/>
                    <a:pt x="11453" y="7634"/>
                    <a:pt x="11444" y="7634"/>
                  </a:cubicBezTo>
                  <a:lnTo>
                    <a:pt x="11465" y="7619"/>
                  </a:lnTo>
                  <a:close/>
                  <a:moveTo>
                    <a:pt x="10538" y="7443"/>
                  </a:moveTo>
                  <a:cubicBezTo>
                    <a:pt x="10542" y="7443"/>
                    <a:pt x="10546" y="7444"/>
                    <a:pt x="10551" y="7445"/>
                  </a:cubicBezTo>
                  <a:cubicBezTo>
                    <a:pt x="10563" y="7470"/>
                    <a:pt x="10551" y="7483"/>
                    <a:pt x="10538" y="7483"/>
                  </a:cubicBezTo>
                  <a:cubicBezTo>
                    <a:pt x="10434" y="7491"/>
                    <a:pt x="10456" y="7578"/>
                    <a:pt x="10450" y="7635"/>
                  </a:cubicBezTo>
                  <a:lnTo>
                    <a:pt x="10450" y="7635"/>
                  </a:lnTo>
                  <a:cubicBezTo>
                    <a:pt x="10450" y="7589"/>
                    <a:pt x="10450" y="7538"/>
                    <a:pt x="10450" y="7495"/>
                  </a:cubicBezTo>
                  <a:cubicBezTo>
                    <a:pt x="10450" y="7473"/>
                    <a:pt x="10459" y="7446"/>
                    <a:pt x="10469" y="7446"/>
                  </a:cubicBezTo>
                  <a:cubicBezTo>
                    <a:pt x="10475" y="7446"/>
                    <a:pt x="10483" y="7459"/>
                    <a:pt x="10488" y="7495"/>
                  </a:cubicBezTo>
                  <a:cubicBezTo>
                    <a:pt x="10499" y="7495"/>
                    <a:pt x="10500" y="7443"/>
                    <a:pt x="10538" y="7443"/>
                  </a:cubicBezTo>
                  <a:close/>
                  <a:moveTo>
                    <a:pt x="10739" y="7432"/>
                  </a:moveTo>
                  <a:lnTo>
                    <a:pt x="10739" y="7646"/>
                  </a:lnTo>
                  <a:lnTo>
                    <a:pt x="10702" y="7646"/>
                  </a:lnTo>
                  <a:cubicBezTo>
                    <a:pt x="10677" y="7608"/>
                    <a:pt x="10651" y="7457"/>
                    <a:pt x="10702" y="7445"/>
                  </a:cubicBezTo>
                  <a:lnTo>
                    <a:pt x="10739" y="7432"/>
                  </a:lnTo>
                  <a:close/>
                  <a:moveTo>
                    <a:pt x="11230" y="7432"/>
                  </a:moveTo>
                  <a:cubicBezTo>
                    <a:pt x="11230" y="7483"/>
                    <a:pt x="11268" y="7634"/>
                    <a:pt x="11205" y="7646"/>
                  </a:cubicBezTo>
                  <a:cubicBezTo>
                    <a:pt x="11205" y="7583"/>
                    <a:pt x="11167" y="7432"/>
                    <a:pt x="11230" y="7432"/>
                  </a:cubicBezTo>
                  <a:close/>
                  <a:moveTo>
                    <a:pt x="10614" y="7369"/>
                  </a:moveTo>
                  <a:lnTo>
                    <a:pt x="10614" y="7369"/>
                  </a:lnTo>
                  <a:cubicBezTo>
                    <a:pt x="10582" y="7433"/>
                    <a:pt x="10577" y="7461"/>
                    <a:pt x="10613" y="7461"/>
                  </a:cubicBezTo>
                  <a:cubicBezTo>
                    <a:pt x="10620" y="7461"/>
                    <a:pt x="10629" y="7460"/>
                    <a:pt x="10639" y="7457"/>
                  </a:cubicBezTo>
                  <a:lnTo>
                    <a:pt x="10664" y="7432"/>
                  </a:lnTo>
                  <a:lnTo>
                    <a:pt x="10664" y="7432"/>
                  </a:lnTo>
                  <a:cubicBezTo>
                    <a:pt x="10673" y="7461"/>
                    <a:pt x="10669" y="7475"/>
                    <a:pt x="10644" y="7475"/>
                  </a:cubicBezTo>
                  <a:cubicBezTo>
                    <a:pt x="10636" y="7475"/>
                    <a:pt x="10626" y="7473"/>
                    <a:pt x="10614" y="7470"/>
                  </a:cubicBezTo>
                  <a:lnTo>
                    <a:pt x="10614" y="7470"/>
                  </a:lnTo>
                  <a:cubicBezTo>
                    <a:pt x="10614" y="7520"/>
                    <a:pt x="10614" y="7558"/>
                    <a:pt x="10626" y="7608"/>
                  </a:cubicBezTo>
                  <a:cubicBezTo>
                    <a:pt x="10626" y="7608"/>
                    <a:pt x="10702" y="7621"/>
                    <a:pt x="10664" y="7646"/>
                  </a:cubicBezTo>
                  <a:cubicBezTo>
                    <a:pt x="10659" y="7651"/>
                    <a:pt x="10654" y="7653"/>
                    <a:pt x="10648" y="7653"/>
                  </a:cubicBezTo>
                  <a:cubicBezTo>
                    <a:pt x="10622" y="7653"/>
                    <a:pt x="10588" y="7614"/>
                    <a:pt x="10588" y="7583"/>
                  </a:cubicBezTo>
                  <a:cubicBezTo>
                    <a:pt x="10588" y="7545"/>
                    <a:pt x="10601" y="7470"/>
                    <a:pt x="10563" y="7470"/>
                  </a:cubicBezTo>
                  <a:cubicBezTo>
                    <a:pt x="10563" y="7432"/>
                    <a:pt x="10588" y="7395"/>
                    <a:pt x="10614" y="7369"/>
                  </a:cubicBezTo>
                  <a:close/>
                  <a:moveTo>
                    <a:pt x="2817" y="7332"/>
                  </a:moveTo>
                  <a:lnTo>
                    <a:pt x="2817" y="7332"/>
                  </a:lnTo>
                  <a:cubicBezTo>
                    <a:pt x="2805" y="7407"/>
                    <a:pt x="2792" y="7483"/>
                    <a:pt x="2792" y="7558"/>
                  </a:cubicBezTo>
                  <a:cubicBezTo>
                    <a:pt x="2792" y="7576"/>
                    <a:pt x="2772" y="7641"/>
                    <a:pt x="2761" y="7641"/>
                  </a:cubicBezTo>
                  <a:cubicBezTo>
                    <a:pt x="2757" y="7641"/>
                    <a:pt x="2754" y="7632"/>
                    <a:pt x="2754" y="7608"/>
                  </a:cubicBezTo>
                  <a:cubicBezTo>
                    <a:pt x="2742" y="7608"/>
                    <a:pt x="2729" y="7659"/>
                    <a:pt x="2692" y="7659"/>
                  </a:cubicBezTo>
                  <a:cubicBezTo>
                    <a:pt x="2685" y="7661"/>
                    <a:pt x="2680" y="7662"/>
                    <a:pt x="2675" y="7662"/>
                  </a:cubicBezTo>
                  <a:cubicBezTo>
                    <a:pt x="2620" y="7662"/>
                    <a:pt x="2643" y="7542"/>
                    <a:pt x="2666" y="7508"/>
                  </a:cubicBezTo>
                  <a:lnTo>
                    <a:pt x="2654" y="7508"/>
                  </a:lnTo>
                  <a:cubicBezTo>
                    <a:pt x="2677" y="7467"/>
                    <a:pt x="2693" y="7456"/>
                    <a:pt x="2707" y="7456"/>
                  </a:cubicBezTo>
                  <a:cubicBezTo>
                    <a:pt x="2724" y="7456"/>
                    <a:pt x="2740" y="7470"/>
                    <a:pt x="2767" y="7470"/>
                  </a:cubicBezTo>
                  <a:cubicBezTo>
                    <a:pt x="2767" y="7420"/>
                    <a:pt x="2767" y="7344"/>
                    <a:pt x="2817" y="7332"/>
                  </a:cubicBezTo>
                  <a:close/>
                  <a:moveTo>
                    <a:pt x="10802" y="7439"/>
                  </a:moveTo>
                  <a:cubicBezTo>
                    <a:pt x="10815" y="7439"/>
                    <a:pt x="10832" y="7444"/>
                    <a:pt x="10853" y="7457"/>
                  </a:cubicBezTo>
                  <a:cubicBezTo>
                    <a:pt x="10848" y="7475"/>
                    <a:pt x="10839" y="7479"/>
                    <a:pt x="10828" y="7479"/>
                  </a:cubicBezTo>
                  <a:cubicBezTo>
                    <a:pt x="10821" y="7479"/>
                    <a:pt x="10814" y="7477"/>
                    <a:pt x="10806" y="7477"/>
                  </a:cubicBezTo>
                  <a:cubicBezTo>
                    <a:pt x="10794" y="7477"/>
                    <a:pt x="10782" y="7482"/>
                    <a:pt x="10777" y="7508"/>
                  </a:cubicBezTo>
                  <a:cubicBezTo>
                    <a:pt x="10765" y="7571"/>
                    <a:pt x="10865" y="7545"/>
                    <a:pt x="10865" y="7596"/>
                  </a:cubicBezTo>
                  <a:cubicBezTo>
                    <a:pt x="10865" y="7634"/>
                    <a:pt x="10819" y="7663"/>
                    <a:pt x="10788" y="7663"/>
                  </a:cubicBezTo>
                  <a:cubicBezTo>
                    <a:pt x="10770" y="7663"/>
                    <a:pt x="10757" y="7653"/>
                    <a:pt x="10762" y="7629"/>
                  </a:cubicBezTo>
                  <a:lnTo>
                    <a:pt x="10762" y="7629"/>
                  </a:lnTo>
                  <a:cubicBezTo>
                    <a:pt x="10772" y="7635"/>
                    <a:pt x="10784" y="7638"/>
                    <a:pt x="10794" y="7638"/>
                  </a:cubicBezTo>
                  <a:cubicBezTo>
                    <a:pt x="10812" y="7638"/>
                    <a:pt x="10827" y="7629"/>
                    <a:pt x="10827" y="7608"/>
                  </a:cubicBezTo>
                  <a:cubicBezTo>
                    <a:pt x="10840" y="7558"/>
                    <a:pt x="10790" y="7583"/>
                    <a:pt x="10777" y="7558"/>
                  </a:cubicBezTo>
                  <a:cubicBezTo>
                    <a:pt x="10757" y="7518"/>
                    <a:pt x="10753" y="7439"/>
                    <a:pt x="10802" y="7439"/>
                  </a:cubicBezTo>
                  <a:close/>
                  <a:moveTo>
                    <a:pt x="5559" y="7395"/>
                  </a:moveTo>
                  <a:lnTo>
                    <a:pt x="5559" y="7395"/>
                  </a:lnTo>
                  <a:cubicBezTo>
                    <a:pt x="5545" y="7449"/>
                    <a:pt x="5553" y="7459"/>
                    <a:pt x="5564" y="7459"/>
                  </a:cubicBezTo>
                  <a:cubicBezTo>
                    <a:pt x="5571" y="7459"/>
                    <a:pt x="5578" y="7455"/>
                    <a:pt x="5582" y="7455"/>
                  </a:cubicBezTo>
                  <a:cubicBezTo>
                    <a:pt x="5583" y="7455"/>
                    <a:pt x="5584" y="7456"/>
                    <a:pt x="5584" y="7457"/>
                  </a:cubicBezTo>
                  <a:lnTo>
                    <a:pt x="5609" y="7470"/>
                  </a:lnTo>
                  <a:cubicBezTo>
                    <a:pt x="5609" y="7495"/>
                    <a:pt x="5571" y="7483"/>
                    <a:pt x="5559" y="7520"/>
                  </a:cubicBezTo>
                  <a:cubicBezTo>
                    <a:pt x="5547" y="7554"/>
                    <a:pt x="5536" y="7637"/>
                    <a:pt x="5578" y="7637"/>
                  </a:cubicBezTo>
                  <a:cubicBezTo>
                    <a:pt x="5583" y="7637"/>
                    <a:pt x="5589" y="7636"/>
                    <a:pt x="5596" y="7634"/>
                  </a:cubicBezTo>
                  <a:lnTo>
                    <a:pt x="5596" y="7634"/>
                  </a:lnTo>
                  <a:cubicBezTo>
                    <a:pt x="5596" y="7657"/>
                    <a:pt x="5585" y="7667"/>
                    <a:pt x="5571" y="7667"/>
                  </a:cubicBezTo>
                  <a:cubicBezTo>
                    <a:pt x="5555" y="7667"/>
                    <a:pt x="5534" y="7654"/>
                    <a:pt x="5521" y="7634"/>
                  </a:cubicBezTo>
                  <a:cubicBezTo>
                    <a:pt x="5498" y="7599"/>
                    <a:pt x="5558" y="7492"/>
                    <a:pt x="5513" y="7492"/>
                  </a:cubicBezTo>
                  <a:cubicBezTo>
                    <a:pt x="5508" y="7492"/>
                    <a:pt x="5502" y="7493"/>
                    <a:pt x="5496" y="7495"/>
                  </a:cubicBezTo>
                  <a:cubicBezTo>
                    <a:pt x="5496" y="7432"/>
                    <a:pt x="5521" y="7495"/>
                    <a:pt x="5533" y="7407"/>
                  </a:cubicBezTo>
                  <a:lnTo>
                    <a:pt x="5559" y="7395"/>
                  </a:lnTo>
                  <a:close/>
                  <a:moveTo>
                    <a:pt x="10324" y="7445"/>
                  </a:moveTo>
                  <a:cubicBezTo>
                    <a:pt x="10450" y="7445"/>
                    <a:pt x="10438" y="7659"/>
                    <a:pt x="10324" y="7671"/>
                  </a:cubicBezTo>
                  <a:cubicBezTo>
                    <a:pt x="10199" y="7671"/>
                    <a:pt x="10174" y="7470"/>
                    <a:pt x="10287" y="7470"/>
                  </a:cubicBezTo>
                  <a:lnTo>
                    <a:pt x="10324" y="7445"/>
                  </a:lnTo>
                  <a:close/>
                  <a:moveTo>
                    <a:pt x="5383" y="7464"/>
                  </a:moveTo>
                  <a:cubicBezTo>
                    <a:pt x="5408" y="7464"/>
                    <a:pt x="5439" y="7476"/>
                    <a:pt x="5458" y="7495"/>
                  </a:cubicBezTo>
                  <a:cubicBezTo>
                    <a:pt x="5483" y="7545"/>
                    <a:pt x="5433" y="7684"/>
                    <a:pt x="5408" y="7684"/>
                  </a:cubicBezTo>
                  <a:lnTo>
                    <a:pt x="5420" y="7671"/>
                  </a:lnTo>
                  <a:lnTo>
                    <a:pt x="5420" y="7646"/>
                  </a:lnTo>
                  <a:cubicBezTo>
                    <a:pt x="5401" y="7646"/>
                    <a:pt x="5389" y="7683"/>
                    <a:pt x="5362" y="7683"/>
                  </a:cubicBezTo>
                  <a:cubicBezTo>
                    <a:pt x="5353" y="7683"/>
                    <a:pt x="5344" y="7680"/>
                    <a:pt x="5332" y="7671"/>
                  </a:cubicBezTo>
                  <a:cubicBezTo>
                    <a:pt x="5294" y="7646"/>
                    <a:pt x="5320" y="7608"/>
                    <a:pt x="5332" y="7583"/>
                  </a:cubicBezTo>
                  <a:cubicBezTo>
                    <a:pt x="5357" y="7558"/>
                    <a:pt x="5420" y="7545"/>
                    <a:pt x="5420" y="7533"/>
                  </a:cubicBezTo>
                  <a:cubicBezTo>
                    <a:pt x="5439" y="7501"/>
                    <a:pt x="5423" y="7492"/>
                    <a:pt x="5401" y="7492"/>
                  </a:cubicBezTo>
                  <a:cubicBezTo>
                    <a:pt x="5379" y="7492"/>
                    <a:pt x="5351" y="7501"/>
                    <a:pt x="5345" y="7508"/>
                  </a:cubicBezTo>
                  <a:cubicBezTo>
                    <a:pt x="5339" y="7476"/>
                    <a:pt x="5357" y="7464"/>
                    <a:pt x="5383" y="7464"/>
                  </a:cubicBezTo>
                  <a:close/>
                  <a:moveTo>
                    <a:pt x="10443" y="7664"/>
                  </a:moveTo>
                  <a:cubicBezTo>
                    <a:pt x="10437" y="7674"/>
                    <a:pt x="10428" y="7682"/>
                    <a:pt x="10412" y="7684"/>
                  </a:cubicBezTo>
                  <a:lnTo>
                    <a:pt x="10443" y="7664"/>
                  </a:lnTo>
                  <a:close/>
                  <a:moveTo>
                    <a:pt x="4040" y="7643"/>
                  </a:moveTo>
                  <a:cubicBezTo>
                    <a:pt x="4045" y="7643"/>
                    <a:pt x="4050" y="7650"/>
                    <a:pt x="4050" y="7671"/>
                  </a:cubicBezTo>
                  <a:cubicBezTo>
                    <a:pt x="4046" y="7686"/>
                    <a:pt x="4039" y="7691"/>
                    <a:pt x="4032" y="7691"/>
                  </a:cubicBezTo>
                  <a:cubicBezTo>
                    <a:pt x="4012" y="7691"/>
                    <a:pt x="3987" y="7659"/>
                    <a:pt x="3987" y="7659"/>
                  </a:cubicBezTo>
                  <a:lnTo>
                    <a:pt x="3987" y="7659"/>
                  </a:lnTo>
                  <a:lnTo>
                    <a:pt x="4012" y="7671"/>
                  </a:lnTo>
                  <a:cubicBezTo>
                    <a:pt x="4012" y="7671"/>
                    <a:pt x="4029" y="7643"/>
                    <a:pt x="4040" y="7643"/>
                  </a:cubicBezTo>
                  <a:close/>
                  <a:moveTo>
                    <a:pt x="5300" y="7481"/>
                  </a:moveTo>
                  <a:cubicBezTo>
                    <a:pt x="5321" y="7481"/>
                    <a:pt x="5244" y="7558"/>
                    <a:pt x="5244" y="7558"/>
                  </a:cubicBezTo>
                  <a:lnTo>
                    <a:pt x="5257" y="7545"/>
                  </a:lnTo>
                  <a:lnTo>
                    <a:pt x="5257" y="7545"/>
                  </a:lnTo>
                  <a:cubicBezTo>
                    <a:pt x="5232" y="7596"/>
                    <a:pt x="5257" y="7684"/>
                    <a:pt x="5206" y="7709"/>
                  </a:cubicBezTo>
                  <a:cubicBezTo>
                    <a:pt x="5206" y="7646"/>
                    <a:pt x="5206" y="7596"/>
                    <a:pt x="5219" y="7545"/>
                  </a:cubicBezTo>
                  <a:cubicBezTo>
                    <a:pt x="5219" y="7522"/>
                    <a:pt x="5229" y="7488"/>
                    <a:pt x="5236" y="7488"/>
                  </a:cubicBezTo>
                  <a:cubicBezTo>
                    <a:pt x="5241" y="7488"/>
                    <a:pt x="5244" y="7500"/>
                    <a:pt x="5244" y="7533"/>
                  </a:cubicBezTo>
                  <a:cubicBezTo>
                    <a:pt x="5257" y="7533"/>
                    <a:pt x="5269" y="7483"/>
                    <a:pt x="5294" y="7483"/>
                  </a:cubicBezTo>
                  <a:cubicBezTo>
                    <a:pt x="5297" y="7482"/>
                    <a:pt x="5299" y="7481"/>
                    <a:pt x="5300" y="7481"/>
                  </a:cubicBezTo>
                  <a:close/>
                  <a:moveTo>
                    <a:pt x="10023" y="7395"/>
                  </a:moveTo>
                  <a:lnTo>
                    <a:pt x="10023" y="7520"/>
                  </a:lnTo>
                  <a:cubicBezTo>
                    <a:pt x="10048" y="7520"/>
                    <a:pt x="10060" y="7483"/>
                    <a:pt x="10111" y="7483"/>
                  </a:cubicBezTo>
                  <a:cubicBezTo>
                    <a:pt x="10148" y="7495"/>
                    <a:pt x="10174" y="7545"/>
                    <a:pt x="10174" y="7583"/>
                  </a:cubicBezTo>
                  <a:cubicBezTo>
                    <a:pt x="10174" y="7634"/>
                    <a:pt x="10148" y="7684"/>
                    <a:pt x="10098" y="7696"/>
                  </a:cubicBezTo>
                  <a:cubicBezTo>
                    <a:pt x="10093" y="7698"/>
                    <a:pt x="10088" y="7699"/>
                    <a:pt x="10083" y="7699"/>
                  </a:cubicBezTo>
                  <a:cubicBezTo>
                    <a:pt x="10056" y="7699"/>
                    <a:pt x="10044" y="7671"/>
                    <a:pt x="10023" y="7671"/>
                  </a:cubicBezTo>
                  <a:cubicBezTo>
                    <a:pt x="10035" y="7696"/>
                    <a:pt x="10023" y="7709"/>
                    <a:pt x="9997" y="7709"/>
                  </a:cubicBezTo>
                  <a:cubicBezTo>
                    <a:pt x="9997" y="7646"/>
                    <a:pt x="9960" y="7395"/>
                    <a:pt x="10023" y="7395"/>
                  </a:cubicBezTo>
                  <a:close/>
                  <a:moveTo>
                    <a:pt x="9570" y="7646"/>
                  </a:moveTo>
                  <a:cubicBezTo>
                    <a:pt x="9583" y="7671"/>
                    <a:pt x="9620" y="7684"/>
                    <a:pt x="9620" y="7696"/>
                  </a:cubicBezTo>
                  <a:cubicBezTo>
                    <a:pt x="9620" y="7708"/>
                    <a:pt x="9614" y="7712"/>
                    <a:pt x="9606" y="7712"/>
                  </a:cubicBezTo>
                  <a:cubicBezTo>
                    <a:pt x="9587" y="7712"/>
                    <a:pt x="9554" y="7689"/>
                    <a:pt x="9545" y="7671"/>
                  </a:cubicBezTo>
                  <a:cubicBezTo>
                    <a:pt x="9544" y="7669"/>
                    <a:pt x="9543" y="7667"/>
                    <a:pt x="9543" y="7664"/>
                  </a:cubicBezTo>
                  <a:lnTo>
                    <a:pt x="9543" y="7664"/>
                  </a:lnTo>
                  <a:lnTo>
                    <a:pt x="9570" y="7646"/>
                  </a:lnTo>
                  <a:close/>
                  <a:moveTo>
                    <a:pt x="9878" y="7504"/>
                  </a:moveTo>
                  <a:cubicBezTo>
                    <a:pt x="9917" y="7504"/>
                    <a:pt x="9954" y="7533"/>
                    <a:pt x="9960" y="7596"/>
                  </a:cubicBezTo>
                  <a:lnTo>
                    <a:pt x="9960" y="7608"/>
                  </a:lnTo>
                  <a:cubicBezTo>
                    <a:pt x="9960" y="7681"/>
                    <a:pt x="9912" y="7719"/>
                    <a:pt x="9866" y="7719"/>
                  </a:cubicBezTo>
                  <a:cubicBezTo>
                    <a:pt x="9824" y="7719"/>
                    <a:pt x="9784" y="7687"/>
                    <a:pt x="9784" y="7621"/>
                  </a:cubicBezTo>
                  <a:cubicBezTo>
                    <a:pt x="9784" y="7546"/>
                    <a:pt x="9832" y="7504"/>
                    <a:pt x="9878" y="7504"/>
                  </a:cubicBezTo>
                  <a:close/>
                  <a:moveTo>
                    <a:pt x="7827" y="7700"/>
                  </a:moveTo>
                  <a:cubicBezTo>
                    <a:pt x="7826" y="7707"/>
                    <a:pt x="7824" y="7715"/>
                    <a:pt x="7823" y="7721"/>
                  </a:cubicBezTo>
                  <a:lnTo>
                    <a:pt x="7823" y="7721"/>
                  </a:lnTo>
                  <a:cubicBezTo>
                    <a:pt x="7832" y="7720"/>
                    <a:pt x="7832" y="7715"/>
                    <a:pt x="7827" y="7700"/>
                  </a:cubicBezTo>
                  <a:close/>
                  <a:moveTo>
                    <a:pt x="9482" y="7508"/>
                  </a:moveTo>
                  <a:cubicBezTo>
                    <a:pt x="9482" y="7558"/>
                    <a:pt x="9507" y="7709"/>
                    <a:pt x="9444" y="7722"/>
                  </a:cubicBezTo>
                  <a:cubicBezTo>
                    <a:pt x="9406" y="7696"/>
                    <a:pt x="9381" y="7533"/>
                    <a:pt x="9444" y="7533"/>
                  </a:cubicBezTo>
                  <a:lnTo>
                    <a:pt x="9482" y="7508"/>
                  </a:lnTo>
                  <a:close/>
                  <a:moveTo>
                    <a:pt x="9733" y="7407"/>
                  </a:moveTo>
                  <a:cubicBezTo>
                    <a:pt x="9733" y="7470"/>
                    <a:pt x="9759" y="7722"/>
                    <a:pt x="9696" y="7722"/>
                  </a:cubicBezTo>
                  <a:cubicBezTo>
                    <a:pt x="9696" y="7659"/>
                    <a:pt x="9671" y="7407"/>
                    <a:pt x="9733" y="7407"/>
                  </a:cubicBezTo>
                  <a:close/>
                  <a:moveTo>
                    <a:pt x="8229" y="7674"/>
                  </a:moveTo>
                  <a:cubicBezTo>
                    <a:pt x="8227" y="7678"/>
                    <a:pt x="8226" y="7681"/>
                    <a:pt x="8224" y="7684"/>
                  </a:cubicBezTo>
                  <a:cubicBezTo>
                    <a:pt x="8224" y="7697"/>
                    <a:pt x="8224" y="7710"/>
                    <a:pt x="8224" y="7723"/>
                  </a:cubicBezTo>
                  <a:lnTo>
                    <a:pt x="8224" y="7723"/>
                  </a:lnTo>
                  <a:cubicBezTo>
                    <a:pt x="8240" y="7711"/>
                    <a:pt x="8244" y="7696"/>
                    <a:pt x="8229" y="7674"/>
                  </a:cubicBezTo>
                  <a:close/>
                  <a:moveTo>
                    <a:pt x="5118" y="7508"/>
                  </a:moveTo>
                  <a:cubicBezTo>
                    <a:pt x="5144" y="7520"/>
                    <a:pt x="5169" y="7545"/>
                    <a:pt x="5169" y="7583"/>
                  </a:cubicBezTo>
                  <a:cubicBezTo>
                    <a:pt x="5169" y="7615"/>
                    <a:pt x="5162" y="7618"/>
                    <a:pt x="5151" y="7618"/>
                  </a:cubicBezTo>
                  <a:cubicBezTo>
                    <a:pt x="5149" y="7618"/>
                    <a:pt x="5146" y="7618"/>
                    <a:pt x="5142" y="7618"/>
                  </a:cubicBezTo>
                  <a:cubicBezTo>
                    <a:pt x="5132" y="7618"/>
                    <a:pt x="5120" y="7619"/>
                    <a:pt x="5106" y="7634"/>
                  </a:cubicBezTo>
                  <a:cubicBezTo>
                    <a:pt x="5106" y="7632"/>
                    <a:pt x="5104" y="7632"/>
                    <a:pt x="5101" y="7632"/>
                  </a:cubicBezTo>
                  <a:cubicBezTo>
                    <a:pt x="5079" y="7632"/>
                    <a:pt x="4978" y="7674"/>
                    <a:pt x="5068" y="7696"/>
                  </a:cubicBezTo>
                  <a:cubicBezTo>
                    <a:pt x="5076" y="7700"/>
                    <a:pt x="5083" y="7702"/>
                    <a:pt x="5090" y="7702"/>
                  </a:cubicBezTo>
                  <a:cubicBezTo>
                    <a:pt x="5108" y="7702"/>
                    <a:pt x="5126" y="7693"/>
                    <a:pt x="5144" y="7684"/>
                  </a:cubicBezTo>
                  <a:lnTo>
                    <a:pt x="5144" y="7684"/>
                  </a:lnTo>
                  <a:cubicBezTo>
                    <a:pt x="5150" y="7714"/>
                    <a:pt x="5125" y="7726"/>
                    <a:pt x="5094" y="7726"/>
                  </a:cubicBezTo>
                  <a:cubicBezTo>
                    <a:pt x="5060" y="7726"/>
                    <a:pt x="5019" y="7710"/>
                    <a:pt x="5005" y="7684"/>
                  </a:cubicBezTo>
                  <a:cubicBezTo>
                    <a:pt x="4993" y="7624"/>
                    <a:pt x="5038" y="7519"/>
                    <a:pt x="5107" y="7519"/>
                  </a:cubicBezTo>
                  <a:cubicBezTo>
                    <a:pt x="5111" y="7519"/>
                    <a:pt x="5115" y="7520"/>
                    <a:pt x="5118" y="7520"/>
                  </a:cubicBezTo>
                  <a:lnTo>
                    <a:pt x="5118" y="7508"/>
                  </a:lnTo>
                  <a:close/>
                  <a:moveTo>
                    <a:pt x="9180" y="7520"/>
                  </a:moveTo>
                  <a:cubicBezTo>
                    <a:pt x="9180" y="7571"/>
                    <a:pt x="9193" y="7734"/>
                    <a:pt x="9142" y="7734"/>
                  </a:cubicBezTo>
                  <a:cubicBezTo>
                    <a:pt x="9105" y="7709"/>
                    <a:pt x="9080" y="7558"/>
                    <a:pt x="9142" y="7545"/>
                  </a:cubicBezTo>
                  <a:lnTo>
                    <a:pt x="9180" y="7520"/>
                  </a:lnTo>
                  <a:close/>
                  <a:moveTo>
                    <a:pt x="7168" y="7747"/>
                  </a:moveTo>
                  <a:lnTo>
                    <a:pt x="7105" y="7772"/>
                  </a:lnTo>
                  <a:cubicBezTo>
                    <a:pt x="7130" y="7759"/>
                    <a:pt x="7143" y="7747"/>
                    <a:pt x="7168" y="7747"/>
                  </a:cubicBezTo>
                  <a:close/>
                  <a:moveTo>
                    <a:pt x="9016" y="7556"/>
                  </a:moveTo>
                  <a:cubicBezTo>
                    <a:pt x="9032" y="7556"/>
                    <a:pt x="9049" y="7560"/>
                    <a:pt x="9067" y="7571"/>
                  </a:cubicBezTo>
                  <a:cubicBezTo>
                    <a:pt x="9054" y="7621"/>
                    <a:pt x="8979" y="7571"/>
                    <a:pt x="8954" y="7659"/>
                  </a:cubicBezTo>
                  <a:cubicBezTo>
                    <a:pt x="8945" y="7714"/>
                    <a:pt x="8976" y="7749"/>
                    <a:pt x="9018" y="7749"/>
                  </a:cubicBezTo>
                  <a:cubicBezTo>
                    <a:pt x="9030" y="7749"/>
                    <a:pt x="9042" y="7746"/>
                    <a:pt x="9055" y="7740"/>
                  </a:cubicBezTo>
                  <a:lnTo>
                    <a:pt x="9055" y="7740"/>
                  </a:lnTo>
                  <a:cubicBezTo>
                    <a:pt x="9056" y="7766"/>
                    <a:pt x="9037" y="7778"/>
                    <a:pt x="9012" y="7778"/>
                  </a:cubicBezTo>
                  <a:cubicBezTo>
                    <a:pt x="8971" y="7778"/>
                    <a:pt x="8916" y="7745"/>
                    <a:pt x="8916" y="7684"/>
                  </a:cubicBezTo>
                  <a:cubicBezTo>
                    <a:pt x="8916" y="7624"/>
                    <a:pt x="8956" y="7556"/>
                    <a:pt x="9016" y="7556"/>
                  </a:cubicBezTo>
                  <a:close/>
                  <a:moveTo>
                    <a:pt x="8850" y="7566"/>
                  </a:moveTo>
                  <a:cubicBezTo>
                    <a:pt x="8859" y="7566"/>
                    <a:pt x="8869" y="7567"/>
                    <a:pt x="8878" y="7571"/>
                  </a:cubicBezTo>
                  <a:cubicBezTo>
                    <a:pt x="8872" y="7602"/>
                    <a:pt x="8856" y="7602"/>
                    <a:pt x="8841" y="7602"/>
                  </a:cubicBezTo>
                  <a:cubicBezTo>
                    <a:pt x="8825" y="7602"/>
                    <a:pt x="8809" y="7602"/>
                    <a:pt x="8803" y="7634"/>
                  </a:cubicBezTo>
                  <a:cubicBezTo>
                    <a:pt x="8803" y="7684"/>
                    <a:pt x="8891" y="7659"/>
                    <a:pt x="8891" y="7722"/>
                  </a:cubicBezTo>
                  <a:cubicBezTo>
                    <a:pt x="8881" y="7761"/>
                    <a:pt x="8848" y="7792"/>
                    <a:pt x="8810" y="7792"/>
                  </a:cubicBezTo>
                  <a:cubicBezTo>
                    <a:pt x="8800" y="7792"/>
                    <a:pt x="8789" y="7790"/>
                    <a:pt x="8778" y="7784"/>
                  </a:cubicBezTo>
                  <a:lnTo>
                    <a:pt x="8765" y="7784"/>
                  </a:lnTo>
                  <a:cubicBezTo>
                    <a:pt x="8770" y="7761"/>
                    <a:pt x="8780" y="7755"/>
                    <a:pt x="8792" y="7755"/>
                  </a:cubicBezTo>
                  <a:cubicBezTo>
                    <a:pt x="8802" y="7755"/>
                    <a:pt x="8814" y="7760"/>
                    <a:pt x="8824" y="7760"/>
                  </a:cubicBezTo>
                  <a:cubicBezTo>
                    <a:pt x="8831" y="7760"/>
                    <a:pt x="8837" y="7757"/>
                    <a:pt x="8841" y="7747"/>
                  </a:cubicBezTo>
                  <a:cubicBezTo>
                    <a:pt x="8853" y="7709"/>
                    <a:pt x="8828" y="7722"/>
                    <a:pt x="8815" y="7696"/>
                  </a:cubicBezTo>
                  <a:cubicBezTo>
                    <a:pt x="8815" y="7659"/>
                    <a:pt x="8753" y="7671"/>
                    <a:pt x="8778" y="7608"/>
                  </a:cubicBezTo>
                  <a:cubicBezTo>
                    <a:pt x="8797" y="7580"/>
                    <a:pt x="8823" y="7566"/>
                    <a:pt x="8850" y="7566"/>
                  </a:cubicBezTo>
                  <a:close/>
                  <a:moveTo>
                    <a:pt x="4853" y="7561"/>
                  </a:moveTo>
                  <a:cubicBezTo>
                    <a:pt x="4910" y="7561"/>
                    <a:pt x="4927" y="7737"/>
                    <a:pt x="4867" y="7768"/>
                  </a:cubicBezTo>
                  <a:lnTo>
                    <a:pt x="4867" y="7768"/>
                  </a:lnTo>
                  <a:cubicBezTo>
                    <a:pt x="4869" y="7718"/>
                    <a:pt x="4911" y="7607"/>
                    <a:pt x="4852" y="7607"/>
                  </a:cubicBezTo>
                  <a:cubicBezTo>
                    <a:pt x="4849" y="7607"/>
                    <a:pt x="4845" y="7608"/>
                    <a:pt x="4842" y="7608"/>
                  </a:cubicBezTo>
                  <a:cubicBezTo>
                    <a:pt x="4754" y="7621"/>
                    <a:pt x="4842" y="7784"/>
                    <a:pt x="4766" y="7797"/>
                  </a:cubicBezTo>
                  <a:cubicBezTo>
                    <a:pt x="4766" y="7765"/>
                    <a:pt x="4793" y="7617"/>
                    <a:pt x="4749" y="7617"/>
                  </a:cubicBezTo>
                  <a:cubicBezTo>
                    <a:pt x="4740" y="7617"/>
                    <a:pt x="4730" y="7622"/>
                    <a:pt x="4716" y="7634"/>
                  </a:cubicBezTo>
                  <a:cubicBezTo>
                    <a:pt x="4653" y="7684"/>
                    <a:pt x="4729" y="7797"/>
                    <a:pt x="4653" y="7810"/>
                  </a:cubicBezTo>
                  <a:cubicBezTo>
                    <a:pt x="4653" y="7759"/>
                    <a:pt x="4653" y="7709"/>
                    <a:pt x="4666" y="7659"/>
                  </a:cubicBezTo>
                  <a:cubicBezTo>
                    <a:pt x="4666" y="7650"/>
                    <a:pt x="4684" y="7592"/>
                    <a:pt x="4691" y="7592"/>
                  </a:cubicBezTo>
                  <a:lnTo>
                    <a:pt x="4691" y="7592"/>
                  </a:lnTo>
                  <a:cubicBezTo>
                    <a:pt x="4694" y="7592"/>
                    <a:pt x="4695" y="7603"/>
                    <a:pt x="4691" y="7634"/>
                  </a:cubicBezTo>
                  <a:cubicBezTo>
                    <a:pt x="4708" y="7634"/>
                    <a:pt x="4744" y="7585"/>
                    <a:pt x="4773" y="7585"/>
                  </a:cubicBezTo>
                  <a:cubicBezTo>
                    <a:pt x="4785" y="7585"/>
                    <a:pt x="4796" y="7594"/>
                    <a:pt x="4804" y="7621"/>
                  </a:cubicBezTo>
                  <a:cubicBezTo>
                    <a:pt x="4817" y="7621"/>
                    <a:pt x="4817" y="7608"/>
                    <a:pt x="4817" y="7583"/>
                  </a:cubicBezTo>
                  <a:cubicBezTo>
                    <a:pt x="4830" y="7568"/>
                    <a:pt x="4842" y="7561"/>
                    <a:pt x="4853" y="7561"/>
                  </a:cubicBezTo>
                  <a:close/>
                  <a:moveTo>
                    <a:pt x="8727" y="7583"/>
                  </a:moveTo>
                  <a:cubicBezTo>
                    <a:pt x="8727" y="7634"/>
                    <a:pt x="8727" y="7684"/>
                    <a:pt x="8727" y="7747"/>
                  </a:cubicBezTo>
                  <a:cubicBezTo>
                    <a:pt x="8727" y="7756"/>
                    <a:pt x="8715" y="7808"/>
                    <a:pt x="8703" y="7808"/>
                  </a:cubicBezTo>
                  <a:cubicBezTo>
                    <a:pt x="8698" y="7808"/>
                    <a:pt x="8693" y="7798"/>
                    <a:pt x="8690" y="7772"/>
                  </a:cubicBezTo>
                  <a:cubicBezTo>
                    <a:pt x="8669" y="7772"/>
                    <a:pt x="8657" y="7815"/>
                    <a:pt x="8624" y="7815"/>
                  </a:cubicBezTo>
                  <a:cubicBezTo>
                    <a:pt x="8617" y="7815"/>
                    <a:pt x="8610" y="7814"/>
                    <a:pt x="8602" y="7810"/>
                  </a:cubicBezTo>
                  <a:cubicBezTo>
                    <a:pt x="8551" y="7772"/>
                    <a:pt x="8577" y="7646"/>
                    <a:pt x="8577" y="7596"/>
                  </a:cubicBezTo>
                  <a:lnTo>
                    <a:pt x="8602" y="7596"/>
                  </a:lnTo>
                  <a:cubicBezTo>
                    <a:pt x="8613" y="7642"/>
                    <a:pt x="8593" y="7775"/>
                    <a:pt x="8659" y="7775"/>
                  </a:cubicBezTo>
                  <a:cubicBezTo>
                    <a:pt x="8664" y="7775"/>
                    <a:pt x="8670" y="7774"/>
                    <a:pt x="8677" y="7772"/>
                  </a:cubicBezTo>
                  <a:lnTo>
                    <a:pt x="8652" y="7772"/>
                  </a:lnTo>
                  <a:cubicBezTo>
                    <a:pt x="8740" y="7747"/>
                    <a:pt x="8639" y="7596"/>
                    <a:pt x="8727" y="7583"/>
                  </a:cubicBezTo>
                  <a:close/>
                  <a:moveTo>
                    <a:pt x="9331" y="7508"/>
                  </a:moveTo>
                  <a:cubicBezTo>
                    <a:pt x="9406" y="7508"/>
                    <a:pt x="9419" y="7634"/>
                    <a:pt x="9394" y="7684"/>
                  </a:cubicBezTo>
                  <a:cubicBezTo>
                    <a:pt x="9370" y="7717"/>
                    <a:pt x="9353" y="7727"/>
                    <a:pt x="9339" y="7727"/>
                  </a:cubicBezTo>
                  <a:cubicBezTo>
                    <a:pt x="9319" y="7727"/>
                    <a:pt x="9304" y="7708"/>
                    <a:pt x="9280" y="7708"/>
                  </a:cubicBezTo>
                  <a:cubicBezTo>
                    <a:pt x="9276" y="7708"/>
                    <a:pt x="9272" y="7708"/>
                    <a:pt x="9268" y="7709"/>
                  </a:cubicBezTo>
                  <a:cubicBezTo>
                    <a:pt x="9268" y="7747"/>
                    <a:pt x="9293" y="7822"/>
                    <a:pt x="9230" y="7822"/>
                  </a:cubicBezTo>
                  <a:cubicBezTo>
                    <a:pt x="9230" y="7747"/>
                    <a:pt x="9230" y="7671"/>
                    <a:pt x="9230" y="7596"/>
                  </a:cubicBezTo>
                  <a:cubicBezTo>
                    <a:pt x="9230" y="7578"/>
                    <a:pt x="9243" y="7517"/>
                    <a:pt x="9255" y="7517"/>
                  </a:cubicBezTo>
                  <a:cubicBezTo>
                    <a:pt x="9259" y="7517"/>
                    <a:pt x="9264" y="7526"/>
                    <a:pt x="9267" y="7551"/>
                  </a:cubicBezTo>
                  <a:lnTo>
                    <a:pt x="9267" y="7551"/>
                  </a:lnTo>
                  <a:cubicBezTo>
                    <a:pt x="9272" y="7544"/>
                    <a:pt x="9281" y="7537"/>
                    <a:pt x="9293" y="7533"/>
                  </a:cubicBezTo>
                  <a:lnTo>
                    <a:pt x="9331" y="7508"/>
                  </a:lnTo>
                  <a:close/>
                  <a:moveTo>
                    <a:pt x="4516" y="7619"/>
                  </a:moveTo>
                  <a:cubicBezTo>
                    <a:pt x="4543" y="7619"/>
                    <a:pt x="4577" y="7638"/>
                    <a:pt x="4590" y="7671"/>
                  </a:cubicBezTo>
                  <a:cubicBezTo>
                    <a:pt x="4611" y="7712"/>
                    <a:pt x="4574" y="7818"/>
                    <a:pt x="4559" y="7818"/>
                  </a:cubicBezTo>
                  <a:cubicBezTo>
                    <a:pt x="4555" y="7818"/>
                    <a:pt x="4553" y="7812"/>
                    <a:pt x="4553" y="7797"/>
                  </a:cubicBezTo>
                  <a:cubicBezTo>
                    <a:pt x="4526" y="7797"/>
                    <a:pt x="4505" y="7829"/>
                    <a:pt x="4482" y="7829"/>
                  </a:cubicBezTo>
                  <a:cubicBezTo>
                    <a:pt x="4473" y="7829"/>
                    <a:pt x="4463" y="7824"/>
                    <a:pt x="4452" y="7810"/>
                  </a:cubicBezTo>
                  <a:cubicBezTo>
                    <a:pt x="4414" y="7759"/>
                    <a:pt x="4515" y="7696"/>
                    <a:pt x="4565" y="7684"/>
                  </a:cubicBezTo>
                  <a:cubicBezTo>
                    <a:pt x="4565" y="7657"/>
                    <a:pt x="4551" y="7644"/>
                    <a:pt x="4533" y="7644"/>
                  </a:cubicBezTo>
                  <a:cubicBezTo>
                    <a:pt x="4518" y="7644"/>
                    <a:pt x="4501" y="7654"/>
                    <a:pt x="4490" y="7671"/>
                  </a:cubicBezTo>
                  <a:lnTo>
                    <a:pt x="4477" y="7671"/>
                  </a:lnTo>
                  <a:cubicBezTo>
                    <a:pt x="4471" y="7635"/>
                    <a:pt x="4491" y="7619"/>
                    <a:pt x="4516" y="7619"/>
                  </a:cubicBezTo>
                  <a:close/>
                  <a:moveTo>
                    <a:pt x="8496" y="7603"/>
                  </a:moveTo>
                  <a:cubicBezTo>
                    <a:pt x="8506" y="7603"/>
                    <a:pt x="8516" y="7605"/>
                    <a:pt x="8526" y="7608"/>
                  </a:cubicBezTo>
                  <a:cubicBezTo>
                    <a:pt x="8521" y="7634"/>
                    <a:pt x="8510" y="7639"/>
                    <a:pt x="8497" y="7639"/>
                  </a:cubicBezTo>
                  <a:cubicBezTo>
                    <a:pt x="8490" y="7639"/>
                    <a:pt x="8482" y="7637"/>
                    <a:pt x="8475" y="7637"/>
                  </a:cubicBezTo>
                  <a:cubicBezTo>
                    <a:pt x="8465" y="7637"/>
                    <a:pt x="8455" y="7641"/>
                    <a:pt x="8451" y="7659"/>
                  </a:cubicBezTo>
                  <a:cubicBezTo>
                    <a:pt x="8451" y="7722"/>
                    <a:pt x="8539" y="7696"/>
                    <a:pt x="8539" y="7759"/>
                  </a:cubicBezTo>
                  <a:cubicBezTo>
                    <a:pt x="8529" y="7799"/>
                    <a:pt x="8488" y="7830"/>
                    <a:pt x="8447" y="7830"/>
                  </a:cubicBezTo>
                  <a:cubicBezTo>
                    <a:pt x="8436" y="7830"/>
                    <a:pt x="8424" y="7828"/>
                    <a:pt x="8413" y="7822"/>
                  </a:cubicBezTo>
                  <a:cubicBezTo>
                    <a:pt x="8418" y="7798"/>
                    <a:pt x="8428" y="7793"/>
                    <a:pt x="8440" y="7793"/>
                  </a:cubicBezTo>
                  <a:cubicBezTo>
                    <a:pt x="8450" y="7793"/>
                    <a:pt x="8462" y="7797"/>
                    <a:pt x="8472" y="7797"/>
                  </a:cubicBezTo>
                  <a:cubicBezTo>
                    <a:pt x="8479" y="7797"/>
                    <a:pt x="8485" y="7795"/>
                    <a:pt x="8488" y="7784"/>
                  </a:cubicBezTo>
                  <a:cubicBezTo>
                    <a:pt x="8501" y="7747"/>
                    <a:pt x="8488" y="7759"/>
                    <a:pt x="8476" y="7734"/>
                  </a:cubicBezTo>
                  <a:lnTo>
                    <a:pt x="8463" y="7722"/>
                  </a:lnTo>
                  <a:cubicBezTo>
                    <a:pt x="8451" y="7684"/>
                    <a:pt x="8400" y="7709"/>
                    <a:pt x="8426" y="7634"/>
                  </a:cubicBezTo>
                  <a:cubicBezTo>
                    <a:pt x="8444" y="7615"/>
                    <a:pt x="8469" y="7603"/>
                    <a:pt x="8496" y="7603"/>
                  </a:cubicBezTo>
                  <a:close/>
                  <a:moveTo>
                    <a:pt x="8303" y="7632"/>
                  </a:moveTo>
                  <a:cubicBezTo>
                    <a:pt x="8306" y="7632"/>
                    <a:pt x="8309" y="7632"/>
                    <a:pt x="8312" y="7634"/>
                  </a:cubicBezTo>
                  <a:cubicBezTo>
                    <a:pt x="8325" y="7671"/>
                    <a:pt x="8300" y="7671"/>
                    <a:pt x="8275" y="7709"/>
                  </a:cubicBezTo>
                  <a:lnTo>
                    <a:pt x="8262" y="7709"/>
                  </a:lnTo>
                  <a:cubicBezTo>
                    <a:pt x="8237" y="7759"/>
                    <a:pt x="8300" y="7835"/>
                    <a:pt x="8224" y="7847"/>
                  </a:cubicBezTo>
                  <a:cubicBezTo>
                    <a:pt x="8224" y="7808"/>
                    <a:pt x="8224" y="7768"/>
                    <a:pt x="8224" y="7723"/>
                  </a:cubicBezTo>
                  <a:lnTo>
                    <a:pt x="8224" y="7723"/>
                  </a:lnTo>
                  <a:cubicBezTo>
                    <a:pt x="8195" y="7745"/>
                    <a:pt x="8128" y="7752"/>
                    <a:pt x="8099" y="7759"/>
                  </a:cubicBezTo>
                  <a:cubicBezTo>
                    <a:pt x="8099" y="7802"/>
                    <a:pt x="8128" y="7822"/>
                    <a:pt x="8163" y="7822"/>
                  </a:cubicBezTo>
                  <a:cubicBezTo>
                    <a:pt x="8179" y="7822"/>
                    <a:pt x="8196" y="7818"/>
                    <a:pt x="8212" y="7810"/>
                  </a:cubicBezTo>
                  <a:lnTo>
                    <a:pt x="8212" y="7810"/>
                  </a:lnTo>
                  <a:cubicBezTo>
                    <a:pt x="8217" y="7839"/>
                    <a:pt x="8194" y="7853"/>
                    <a:pt x="8166" y="7853"/>
                  </a:cubicBezTo>
                  <a:cubicBezTo>
                    <a:pt x="8123" y="7853"/>
                    <a:pt x="8066" y="7820"/>
                    <a:pt x="8074" y="7759"/>
                  </a:cubicBezTo>
                  <a:cubicBezTo>
                    <a:pt x="8044" y="7709"/>
                    <a:pt x="8077" y="7644"/>
                    <a:pt x="8130" y="7644"/>
                  </a:cubicBezTo>
                  <a:cubicBezTo>
                    <a:pt x="8143" y="7644"/>
                    <a:pt x="8158" y="7648"/>
                    <a:pt x="8174" y="7659"/>
                  </a:cubicBezTo>
                  <a:lnTo>
                    <a:pt x="8199" y="7646"/>
                  </a:lnTo>
                  <a:lnTo>
                    <a:pt x="8199" y="7646"/>
                  </a:lnTo>
                  <a:cubicBezTo>
                    <a:pt x="8213" y="7657"/>
                    <a:pt x="8222" y="7666"/>
                    <a:pt x="8229" y="7674"/>
                  </a:cubicBezTo>
                  <a:lnTo>
                    <a:pt x="8229" y="7674"/>
                  </a:lnTo>
                  <a:cubicBezTo>
                    <a:pt x="8235" y="7659"/>
                    <a:pt x="8241" y="7638"/>
                    <a:pt x="8245" y="7638"/>
                  </a:cubicBezTo>
                  <a:cubicBezTo>
                    <a:pt x="8248" y="7638"/>
                    <a:pt x="8250" y="7650"/>
                    <a:pt x="8250" y="7684"/>
                  </a:cubicBezTo>
                  <a:cubicBezTo>
                    <a:pt x="8272" y="7684"/>
                    <a:pt x="8275" y="7632"/>
                    <a:pt x="8303" y="7632"/>
                  </a:cubicBezTo>
                  <a:close/>
                  <a:moveTo>
                    <a:pt x="4439" y="7646"/>
                  </a:moveTo>
                  <a:cubicBezTo>
                    <a:pt x="4439" y="7696"/>
                    <a:pt x="4439" y="7747"/>
                    <a:pt x="4427" y="7797"/>
                  </a:cubicBezTo>
                  <a:cubicBezTo>
                    <a:pt x="4409" y="7797"/>
                    <a:pt x="4391" y="7856"/>
                    <a:pt x="4382" y="7856"/>
                  </a:cubicBezTo>
                  <a:cubicBezTo>
                    <a:pt x="4379" y="7856"/>
                    <a:pt x="4377" y="7850"/>
                    <a:pt x="4377" y="7834"/>
                  </a:cubicBezTo>
                  <a:lnTo>
                    <a:pt x="4377" y="7834"/>
                  </a:lnTo>
                  <a:cubicBezTo>
                    <a:pt x="4361" y="7848"/>
                    <a:pt x="4348" y="7870"/>
                    <a:pt x="4327" y="7870"/>
                  </a:cubicBezTo>
                  <a:cubicBezTo>
                    <a:pt x="4320" y="7870"/>
                    <a:pt x="4311" y="7867"/>
                    <a:pt x="4301" y="7860"/>
                  </a:cubicBezTo>
                  <a:cubicBezTo>
                    <a:pt x="4251" y="7822"/>
                    <a:pt x="4301" y="7671"/>
                    <a:pt x="4326" y="7659"/>
                  </a:cubicBezTo>
                  <a:lnTo>
                    <a:pt x="4326" y="7659"/>
                  </a:lnTo>
                  <a:cubicBezTo>
                    <a:pt x="4326" y="7707"/>
                    <a:pt x="4292" y="7836"/>
                    <a:pt x="4355" y="7836"/>
                  </a:cubicBezTo>
                  <a:cubicBezTo>
                    <a:pt x="4358" y="7836"/>
                    <a:pt x="4361" y="7835"/>
                    <a:pt x="4364" y="7835"/>
                  </a:cubicBezTo>
                  <a:cubicBezTo>
                    <a:pt x="4369" y="7833"/>
                    <a:pt x="4373" y="7832"/>
                    <a:pt x="4377" y="7830"/>
                  </a:cubicBezTo>
                  <a:lnTo>
                    <a:pt x="4377" y="7830"/>
                  </a:lnTo>
                  <a:cubicBezTo>
                    <a:pt x="4377" y="7831"/>
                    <a:pt x="4377" y="7832"/>
                    <a:pt x="4377" y="7834"/>
                  </a:cubicBezTo>
                  <a:lnTo>
                    <a:pt x="4377" y="7834"/>
                  </a:lnTo>
                  <a:cubicBezTo>
                    <a:pt x="4384" y="7827"/>
                    <a:pt x="4392" y="7822"/>
                    <a:pt x="4402" y="7822"/>
                  </a:cubicBezTo>
                  <a:lnTo>
                    <a:pt x="4387" y="7822"/>
                  </a:lnTo>
                  <a:cubicBezTo>
                    <a:pt x="4384" y="7825"/>
                    <a:pt x="4381" y="7827"/>
                    <a:pt x="4377" y="7830"/>
                  </a:cubicBezTo>
                  <a:lnTo>
                    <a:pt x="4377" y="7830"/>
                  </a:lnTo>
                  <a:cubicBezTo>
                    <a:pt x="4377" y="7827"/>
                    <a:pt x="4377" y="7825"/>
                    <a:pt x="4377" y="7822"/>
                  </a:cubicBezTo>
                  <a:lnTo>
                    <a:pt x="4387" y="7822"/>
                  </a:lnTo>
                  <a:cubicBezTo>
                    <a:pt x="4435" y="7778"/>
                    <a:pt x="4372" y="7657"/>
                    <a:pt x="4439" y="7646"/>
                  </a:cubicBezTo>
                  <a:close/>
                  <a:moveTo>
                    <a:pt x="5951" y="7825"/>
                  </a:moveTo>
                  <a:cubicBezTo>
                    <a:pt x="5957" y="7825"/>
                    <a:pt x="5961" y="7831"/>
                    <a:pt x="5961" y="7847"/>
                  </a:cubicBezTo>
                  <a:cubicBezTo>
                    <a:pt x="5961" y="7871"/>
                    <a:pt x="5954" y="7879"/>
                    <a:pt x="5944" y="7879"/>
                  </a:cubicBezTo>
                  <a:cubicBezTo>
                    <a:pt x="5930" y="7879"/>
                    <a:pt x="5911" y="7860"/>
                    <a:pt x="5911" y="7860"/>
                  </a:cubicBezTo>
                  <a:lnTo>
                    <a:pt x="5923" y="7847"/>
                  </a:lnTo>
                  <a:cubicBezTo>
                    <a:pt x="5923" y="7847"/>
                    <a:pt x="5940" y="7825"/>
                    <a:pt x="5951" y="7825"/>
                  </a:cubicBezTo>
                  <a:close/>
                  <a:moveTo>
                    <a:pt x="7763" y="7689"/>
                  </a:moveTo>
                  <a:cubicBezTo>
                    <a:pt x="7768" y="7689"/>
                    <a:pt x="7772" y="7701"/>
                    <a:pt x="7772" y="7732"/>
                  </a:cubicBezTo>
                  <a:lnTo>
                    <a:pt x="7772" y="7732"/>
                  </a:lnTo>
                  <a:cubicBezTo>
                    <a:pt x="7729" y="7765"/>
                    <a:pt x="7768" y="7862"/>
                    <a:pt x="7734" y="7890"/>
                  </a:cubicBezTo>
                  <a:lnTo>
                    <a:pt x="7734" y="7890"/>
                  </a:lnTo>
                  <a:cubicBezTo>
                    <a:pt x="7734" y="7836"/>
                    <a:pt x="7734" y="7791"/>
                    <a:pt x="7734" y="7747"/>
                  </a:cubicBezTo>
                  <a:cubicBezTo>
                    <a:pt x="7742" y="7723"/>
                    <a:pt x="7755" y="7689"/>
                    <a:pt x="7763" y="7689"/>
                  </a:cubicBezTo>
                  <a:close/>
                  <a:moveTo>
                    <a:pt x="4037" y="7722"/>
                  </a:moveTo>
                  <a:lnTo>
                    <a:pt x="4037" y="7722"/>
                  </a:lnTo>
                  <a:cubicBezTo>
                    <a:pt x="4014" y="7767"/>
                    <a:pt x="4022" y="7885"/>
                    <a:pt x="3987" y="7916"/>
                  </a:cubicBezTo>
                  <a:lnTo>
                    <a:pt x="3987" y="7916"/>
                  </a:lnTo>
                  <a:cubicBezTo>
                    <a:pt x="3987" y="7854"/>
                    <a:pt x="3992" y="7733"/>
                    <a:pt x="4037" y="7722"/>
                  </a:cubicBezTo>
                  <a:close/>
                  <a:moveTo>
                    <a:pt x="7592" y="7708"/>
                  </a:moveTo>
                  <a:cubicBezTo>
                    <a:pt x="7696" y="7708"/>
                    <a:pt x="7693" y="7923"/>
                    <a:pt x="7583" y="7923"/>
                  </a:cubicBezTo>
                  <a:lnTo>
                    <a:pt x="7571" y="7923"/>
                  </a:lnTo>
                  <a:cubicBezTo>
                    <a:pt x="7445" y="7923"/>
                    <a:pt x="7470" y="7722"/>
                    <a:pt x="7583" y="7709"/>
                  </a:cubicBezTo>
                  <a:cubicBezTo>
                    <a:pt x="7586" y="7709"/>
                    <a:pt x="7589" y="7708"/>
                    <a:pt x="7592" y="7708"/>
                  </a:cubicBezTo>
                  <a:close/>
                  <a:moveTo>
                    <a:pt x="7446" y="7713"/>
                  </a:moveTo>
                  <a:cubicBezTo>
                    <a:pt x="7458" y="7713"/>
                    <a:pt x="7470" y="7715"/>
                    <a:pt x="7483" y="7722"/>
                  </a:cubicBezTo>
                  <a:lnTo>
                    <a:pt x="7470" y="7734"/>
                  </a:lnTo>
                  <a:cubicBezTo>
                    <a:pt x="7457" y="7784"/>
                    <a:pt x="7382" y="7747"/>
                    <a:pt x="7369" y="7822"/>
                  </a:cubicBezTo>
                  <a:cubicBezTo>
                    <a:pt x="7351" y="7877"/>
                    <a:pt x="7373" y="7912"/>
                    <a:pt x="7411" y="7912"/>
                  </a:cubicBezTo>
                  <a:cubicBezTo>
                    <a:pt x="7425" y="7912"/>
                    <a:pt x="7441" y="7908"/>
                    <a:pt x="7457" y="7898"/>
                  </a:cubicBezTo>
                  <a:lnTo>
                    <a:pt x="7457" y="7898"/>
                  </a:lnTo>
                  <a:cubicBezTo>
                    <a:pt x="7462" y="7927"/>
                    <a:pt x="7442" y="7941"/>
                    <a:pt x="7416" y="7941"/>
                  </a:cubicBezTo>
                  <a:cubicBezTo>
                    <a:pt x="7376" y="7941"/>
                    <a:pt x="7324" y="7908"/>
                    <a:pt x="7332" y="7847"/>
                  </a:cubicBezTo>
                  <a:cubicBezTo>
                    <a:pt x="7332" y="7784"/>
                    <a:pt x="7384" y="7713"/>
                    <a:pt x="7446" y="7713"/>
                  </a:cubicBezTo>
                  <a:close/>
                  <a:moveTo>
                    <a:pt x="3962" y="7634"/>
                  </a:moveTo>
                  <a:lnTo>
                    <a:pt x="3962" y="7634"/>
                  </a:lnTo>
                  <a:cubicBezTo>
                    <a:pt x="3938" y="7692"/>
                    <a:pt x="3947" y="7901"/>
                    <a:pt x="3899" y="7942"/>
                  </a:cubicBezTo>
                  <a:lnTo>
                    <a:pt x="3899" y="7942"/>
                  </a:lnTo>
                  <a:cubicBezTo>
                    <a:pt x="3899" y="7871"/>
                    <a:pt x="3901" y="7646"/>
                    <a:pt x="3962" y="7634"/>
                  </a:cubicBezTo>
                  <a:close/>
                  <a:moveTo>
                    <a:pt x="5373" y="7907"/>
                  </a:moveTo>
                  <a:cubicBezTo>
                    <a:pt x="5378" y="7907"/>
                    <a:pt x="5383" y="7914"/>
                    <a:pt x="5383" y="7935"/>
                  </a:cubicBezTo>
                  <a:cubicBezTo>
                    <a:pt x="5383" y="7955"/>
                    <a:pt x="5374" y="7961"/>
                    <a:pt x="5365" y="7961"/>
                  </a:cubicBezTo>
                  <a:cubicBezTo>
                    <a:pt x="5350" y="7961"/>
                    <a:pt x="5332" y="7948"/>
                    <a:pt x="5332" y="7948"/>
                  </a:cubicBezTo>
                  <a:lnTo>
                    <a:pt x="5345" y="7935"/>
                  </a:lnTo>
                  <a:cubicBezTo>
                    <a:pt x="5345" y="7935"/>
                    <a:pt x="5362" y="7907"/>
                    <a:pt x="5373" y="7907"/>
                  </a:cubicBezTo>
                  <a:close/>
                  <a:moveTo>
                    <a:pt x="4251" y="7671"/>
                  </a:moveTo>
                  <a:cubicBezTo>
                    <a:pt x="4217" y="7728"/>
                    <a:pt x="4224" y="7915"/>
                    <a:pt x="4189" y="7963"/>
                  </a:cubicBezTo>
                  <a:lnTo>
                    <a:pt x="4189" y="7963"/>
                  </a:lnTo>
                  <a:lnTo>
                    <a:pt x="4200" y="7860"/>
                  </a:lnTo>
                  <a:cubicBezTo>
                    <a:pt x="4166" y="7860"/>
                    <a:pt x="4163" y="7912"/>
                    <a:pt x="4125" y="7912"/>
                  </a:cubicBezTo>
                  <a:cubicBezTo>
                    <a:pt x="4121" y="7912"/>
                    <a:pt x="4117" y="7911"/>
                    <a:pt x="4112" y="7910"/>
                  </a:cubicBezTo>
                  <a:cubicBezTo>
                    <a:pt x="4062" y="7885"/>
                    <a:pt x="4075" y="7847"/>
                    <a:pt x="4075" y="7810"/>
                  </a:cubicBezTo>
                  <a:cubicBezTo>
                    <a:pt x="4075" y="7784"/>
                    <a:pt x="4100" y="7709"/>
                    <a:pt x="4138" y="7696"/>
                  </a:cubicBezTo>
                  <a:cubicBezTo>
                    <a:pt x="4145" y="7694"/>
                    <a:pt x="4152" y="7693"/>
                    <a:pt x="4159" y="7693"/>
                  </a:cubicBezTo>
                  <a:cubicBezTo>
                    <a:pt x="4185" y="7693"/>
                    <a:pt x="4203" y="7709"/>
                    <a:pt x="4213" y="7709"/>
                  </a:cubicBezTo>
                  <a:cubicBezTo>
                    <a:pt x="4213" y="7684"/>
                    <a:pt x="4213" y="7671"/>
                    <a:pt x="4251" y="7671"/>
                  </a:cubicBezTo>
                  <a:close/>
                  <a:moveTo>
                    <a:pt x="7256" y="7736"/>
                  </a:moveTo>
                  <a:cubicBezTo>
                    <a:pt x="7262" y="7736"/>
                    <a:pt x="7269" y="7738"/>
                    <a:pt x="7281" y="7747"/>
                  </a:cubicBezTo>
                  <a:cubicBezTo>
                    <a:pt x="7319" y="7784"/>
                    <a:pt x="7294" y="7910"/>
                    <a:pt x="7294" y="7948"/>
                  </a:cubicBezTo>
                  <a:lnTo>
                    <a:pt x="7269" y="7948"/>
                  </a:lnTo>
                  <a:cubicBezTo>
                    <a:pt x="7256" y="7910"/>
                    <a:pt x="7294" y="7784"/>
                    <a:pt x="7231" y="7784"/>
                  </a:cubicBezTo>
                  <a:lnTo>
                    <a:pt x="7218" y="7784"/>
                  </a:lnTo>
                  <a:cubicBezTo>
                    <a:pt x="7156" y="7810"/>
                    <a:pt x="7231" y="7948"/>
                    <a:pt x="7156" y="7960"/>
                  </a:cubicBezTo>
                  <a:cubicBezTo>
                    <a:pt x="7156" y="7923"/>
                    <a:pt x="7181" y="7810"/>
                    <a:pt x="7143" y="7784"/>
                  </a:cubicBezTo>
                  <a:lnTo>
                    <a:pt x="7105" y="7784"/>
                  </a:lnTo>
                  <a:cubicBezTo>
                    <a:pt x="7042" y="7835"/>
                    <a:pt x="7130" y="7960"/>
                    <a:pt x="7042" y="7973"/>
                  </a:cubicBezTo>
                  <a:cubicBezTo>
                    <a:pt x="7042" y="7910"/>
                    <a:pt x="7042" y="7860"/>
                    <a:pt x="7042" y="7810"/>
                  </a:cubicBezTo>
                  <a:cubicBezTo>
                    <a:pt x="7042" y="7801"/>
                    <a:pt x="7061" y="7749"/>
                    <a:pt x="7072" y="7749"/>
                  </a:cubicBezTo>
                  <a:cubicBezTo>
                    <a:pt x="7077" y="7749"/>
                    <a:pt x="7080" y="7758"/>
                    <a:pt x="7080" y="7784"/>
                  </a:cubicBezTo>
                  <a:lnTo>
                    <a:pt x="7100" y="7775"/>
                  </a:lnTo>
                  <a:lnTo>
                    <a:pt x="7100" y="7775"/>
                  </a:lnTo>
                  <a:cubicBezTo>
                    <a:pt x="7099" y="7778"/>
                    <a:pt x="7105" y="7784"/>
                    <a:pt x="7105" y="7784"/>
                  </a:cubicBezTo>
                  <a:cubicBezTo>
                    <a:pt x="7112" y="7778"/>
                    <a:pt x="7115" y="7775"/>
                    <a:pt x="7118" y="7775"/>
                  </a:cubicBezTo>
                  <a:cubicBezTo>
                    <a:pt x="7121" y="7775"/>
                    <a:pt x="7124" y="7778"/>
                    <a:pt x="7130" y="7784"/>
                  </a:cubicBezTo>
                  <a:lnTo>
                    <a:pt x="7206" y="7772"/>
                  </a:lnTo>
                  <a:lnTo>
                    <a:pt x="7231" y="7772"/>
                  </a:lnTo>
                  <a:cubicBezTo>
                    <a:pt x="7281" y="7759"/>
                    <a:pt x="7319" y="7747"/>
                    <a:pt x="7206" y="7747"/>
                  </a:cubicBezTo>
                  <a:cubicBezTo>
                    <a:pt x="7239" y="7747"/>
                    <a:pt x="7245" y="7736"/>
                    <a:pt x="7256" y="7736"/>
                  </a:cubicBezTo>
                  <a:close/>
                  <a:moveTo>
                    <a:pt x="7928" y="7654"/>
                  </a:moveTo>
                  <a:cubicBezTo>
                    <a:pt x="7934" y="7654"/>
                    <a:pt x="7941" y="7655"/>
                    <a:pt x="7948" y="7659"/>
                  </a:cubicBezTo>
                  <a:cubicBezTo>
                    <a:pt x="8011" y="7684"/>
                    <a:pt x="7986" y="7722"/>
                    <a:pt x="7998" y="7759"/>
                  </a:cubicBezTo>
                  <a:cubicBezTo>
                    <a:pt x="7998" y="7784"/>
                    <a:pt x="7973" y="7847"/>
                    <a:pt x="7935" y="7872"/>
                  </a:cubicBezTo>
                  <a:cubicBezTo>
                    <a:pt x="7930" y="7874"/>
                    <a:pt x="7925" y="7875"/>
                    <a:pt x="7920" y="7875"/>
                  </a:cubicBezTo>
                  <a:cubicBezTo>
                    <a:pt x="7893" y="7875"/>
                    <a:pt x="7880" y="7847"/>
                    <a:pt x="7847" y="7847"/>
                  </a:cubicBezTo>
                  <a:cubicBezTo>
                    <a:pt x="7872" y="7910"/>
                    <a:pt x="7885" y="7973"/>
                    <a:pt x="7835" y="7973"/>
                  </a:cubicBezTo>
                  <a:lnTo>
                    <a:pt x="7822" y="7973"/>
                  </a:lnTo>
                  <a:cubicBezTo>
                    <a:pt x="7809" y="7898"/>
                    <a:pt x="7809" y="7810"/>
                    <a:pt x="7822" y="7734"/>
                  </a:cubicBezTo>
                  <a:cubicBezTo>
                    <a:pt x="7822" y="7731"/>
                    <a:pt x="7822" y="7726"/>
                    <a:pt x="7823" y="7721"/>
                  </a:cubicBezTo>
                  <a:lnTo>
                    <a:pt x="7823" y="7721"/>
                  </a:lnTo>
                  <a:cubicBezTo>
                    <a:pt x="7820" y="7722"/>
                    <a:pt x="7815" y="7722"/>
                    <a:pt x="7809" y="7722"/>
                  </a:cubicBezTo>
                  <a:cubicBezTo>
                    <a:pt x="7797" y="7722"/>
                    <a:pt x="7787" y="7724"/>
                    <a:pt x="7779" y="7728"/>
                  </a:cubicBezTo>
                  <a:lnTo>
                    <a:pt x="7779" y="7728"/>
                  </a:lnTo>
                  <a:cubicBezTo>
                    <a:pt x="7786" y="7714"/>
                    <a:pt x="7793" y="7684"/>
                    <a:pt x="7822" y="7684"/>
                  </a:cubicBezTo>
                  <a:cubicBezTo>
                    <a:pt x="7824" y="7690"/>
                    <a:pt x="7826" y="7695"/>
                    <a:pt x="7827" y="7700"/>
                  </a:cubicBezTo>
                  <a:lnTo>
                    <a:pt x="7827" y="7700"/>
                  </a:lnTo>
                  <a:cubicBezTo>
                    <a:pt x="7831" y="7682"/>
                    <a:pt x="7837" y="7665"/>
                    <a:pt x="7841" y="7665"/>
                  </a:cubicBezTo>
                  <a:cubicBezTo>
                    <a:pt x="7845" y="7665"/>
                    <a:pt x="7847" y="7677"/>
                    <a:pt x="7847" y="7709"/>
                  </a:cubicBezTo>
                  <a:cubicBezTo>
                    <a:pt x="7880" y="7709"/>
                    <a:pt x="7893" y="7654"/>
                    <a:pt x="7928" y="7654"/>
                  </a:cubicBezTo>
                  <a:close/>
                  <a:moveTo>
                    <a:pt x="3783" y="7762"/>
                  </a:moveTo>
                  <a:cubicBezTo>
                    <a:pt x="3811" y="7762"/>
                    <a:pt x="3847" y="7782"/>
                    <a:pt x="3861" y="7810"/>
                  </a:cubicBezTo>
                  <a:cubicBezTo>
                    <a:pt x="3871" y="7859"/>
                    <a:pt x="3842" y="7962"/>
                    <a:pt x="3829" y="7962"/>
                  </a:cubicBezTo>
                  <a:cubicBezTo>
                    <a:pt x="3826" y="7962"/>
                    <a:pt x="3823" y="7954"/>
                    <a:pt x="3823" y="7935"/>
                  </a:cubicBezTo>
                  <a:cubicBezTo>
                    <a:pt x="3797" y="7935"/>
                    <a:pt x="3770" y="7978"/>
                    <a:pt x="3744" y="7978"/>
                  </a:cubicBezTo>
                  <a:cubicBezTo>
                    <a:pt x="3733" y="7978"/>
                    <a:pt x="3721" y="7971"/>
                    <a:pt x="3710" y="7948"/>
                  </a:cubicBezTo>
                  <a:cubicBezTo>
                    <a:pt x="3685" y="7885"/>
                    <a:pt x="3773" y="7847"/>
                    <a:pt x="3823" y="7835"/>
                  </a:cubicBezTo>
                  <a:cubicBezTo>
                    <a:pt x="3823" y="7796"/>
                    <a:pt x="3804" y="7781"/>
                    <a:pt x="3781" y="7781"/>
                  </a:cubicBezTo>
                  <a:cubicBezTo>
                    <a:pt x="3770" y="7781"/>
                    <a:pt x="3758" y="7784"/>
                    <a:pt x="3747" y="7790"/>
                  </a:cubicBezTo>
                  <a:lnTo>
                    <a:pt x="3747" y="7790"/>
                  </a:lnTo>
                  <a:cubicBezTo>
                    <a:pt x="3750" y="7770"/>
                    <a:pt x="3765" y="7762"/>
                    <a:pt x="3783" y="7762"/>
                  </a:cubicBezTo>
                  <a:close/>
                  <a:moveTo>
                    <a:pt x="6919" y="7776"/>
                  </a:moveTo>
                  <a:cubicBezTo>
                    <a:pt x="6950" y="7776"/>
                    <a:pt x="6974" y="7815"/>
                    <a:pt x="6992" y="7860"/>
                  </a:cubicBezTo>
                  <a:cubicBezTo>
                    <a:pt x="6992" y="7885"/>
                    <a:pt x="6992" y="7923"/>
                    <a:pt x="6992" y="7960"/>
                  </a:cubicBezTo>
                  <a:cubicBezTo>
                    <a:pt x="6985" y="7975"/>
                    <a:pt x="6978" y="7989"/>
                    <a:pt x="6970" y="7989"/>
                  </a:cubicBezTo>
                  <a:cubicBezTo>
                    <a:pt x="6965" y="7989"/>
                    <a:pt x="6960" y="7982"/>
                    <a:pt x="6954" y="7960"/>
                  </a:cubicBezTo>
                  <a:cubicBezTo>
                    <a:pt x="6933" y="7960"/>
                    <a:pt x="6921" y="8004"/>
                    <a:pt x="6889" y="8004"/>
                  </a:cubicBezTo>
                  <a:cubicBezTo>
                    <a:pt x="6882" y="8004"/>
                    <a:pt x="6875" y="8002"/>
                    <a:pt x="6866" y="7998"/>
                  </a:cubicBezTo>
                  <a:cubicBezTo>
                    <a:pt x="6829" y="7960"/>
                    <a:pt x="6854" y="7923"/>
                    <a:pt x="6866" y="7898"/>
                  </a:cubicBezTo>
                  <a:cubicBezTo>
                    <a:pt x="6891" y="7872"/>
                    <a:pt x="6954" y="7860"/>
                    <a:pt x="6967" y="7847"/>
                  </a:cubicBezTo>
                  <a:cubicBezTo>
                    <a:pt x="6980" y="7816"/>
                    <a:pt x="6961" y="7806"/>
                    <a:pt x="6937" y="7806"/>
                  </a:cubicBezTo>
                  <a:cubicBezTo>
                    <a:pt x="6913" y="7806"/>
                    <a:pt x="6885" y="7816"/>
                    <a:pt x="6879" y="7822"/>
                  </a:cubicBezTo>
                  <a:lnTo>
                    <a:pt x="6879" y="7797"/>
                  </a:lnTo>
                  <a:cubicBezTo>
                    <a:pt x="6893" y="7783"/>
                    <a:pt x="6907" y="7776"/>
                    <a:pt x="6919" y="7776"/>
                  </a:cubicBezTo>
                  <a:close/>
                  <a:moveTo>
                    <a:pt x="6816" y="7696"/>
                  </a:moveTo>
                  <a:cubicBezTo>
                    <a:pt x="6816" y="7759"/>
                    <a:pt x="6829" y="8011"/>
                    <a:pt x="6766" y="8011"/>
                  </a:cubicBezTo>
                  <a:cubicBezTo>
                    <a:pt x="6766" y="7948"/>
                    <a:pt x="6753" y="7696"/>
                    <a:pt x="6816" y="7696"/>
                  </a:cubicBezTo>
                  <a:close/>
                  <a:moveTo>
                    <a:pt x="6728" y="7709"/>
                  </a:moveTo>
                  <a:cubicBezTo>
                    <a:pt x="6728" y="7772"/>
                    <a:pt x="6741" y="8023"/>
                    <a:pt x="6690" y="8023"/>
                  </a:cubicBezTo>
                  <a:cubicBezTo>
                    <a:pt x="6690" y="7960"/>
                    <a:pt x="6665" y="7709"/>
                    <a:pt x="6728" y="7709"/>
                  </a:cubicBezTo>
                  <a:close/>
                  <a:moveTo>
                    <a:pt x="3531" y="7812"/>
                  </a:moveTo>
                  <a:cubicBezTo>
                    <a:pt x="3559" y="7812"/>
                    <a:pt x="3596" y="7832"/>
                    <a:pt x="3609" y="7860"/>
                  </a:cubicBezTo>
                  <a:cubicBezTo>
                    <a:pt x="3629" y="7909"/>
                    <a:pt x="3595" y="8012"/>
                    <a:pt x="3579" y="8012"/>
                  </a:cubicBezTo>
                  <a:cubicBezTo>
                    <a:pt x="3575" y="8012"/>
                    <a:pt x="3572" y="8005"/>
                    <a:pt x="3572" y="7986"/>
                  </a:cubicBezTo>
                  <a:cubicBezTo>
                    <a:pt x="3545" y="7986"/>
                    <a:pt x="3519" y="8029"/>
                    <a:pt x="3497" y="8029"/>
                  </a:cubicBezTo>
                  <a:cubicBezTo>
                    <a:pt x="3487" y="8029"/>
                    <a:pt x="3479" y="8021"/>
                    <a:pt x="3471" y="7998"/>
                  </a:cubicBezTo>
                  <a:cubicBezTo>
                    <a:pt x="3433" y="7923"/>
                    <a:pt x="3521" y="7885"/>
                    <a:pt x="3559" y="7860"/>
                  </a:cubicBezTo>
                  <a:lnTo>
                    <a:pt x="3584" y="7885"/>
                  </a:lnTo>
                  <a:cubicBezTo>
                    <a:pt x="3584" y="7850"/>
                    <a:pt x="3568" y="7834"/>
                    <a:pt x="3548" y="7834"/>
                  </a:cubicBezTo>
                  <a:cubicBezTo>
                    <a:pt x="3532" y="7834"/>
                    <a:pt x="3513" y="7843"/>
                    <a:pt x="3496" y="7860"/>
                  </a:cubicBezTo>
                  <a:cubicBezTo>
                    <a:pt x="3491" y="7826"/>
                    <a:pt x="3508" y="7812"/>
                    <a:pt x="3531" y="7812"/>
                  </a:cubicBezTo>
                  <a:close/>
                  <a:moveTo>
                    <a:pt x="6627" y="7822"/>
                  </a:moveTo>
                  <a:cubicBezTo>
                    <a:pt x="6627" y="7872"/>
                    <a:pt x="6640" y="8023"/>
                    <a:pt x="6590" y="8036"/>
                  </a:cubicBezTo>
                  <a:cubicBezTo>
                    <a:pt x="6602" y="8011"/>
                    <a:pt x="6602" y="7998"/>
                    <a:pt x="6590" y="7998"/>
                  </a:cubicBezTo>
                  <a:cubicBezTo>
                    <a:pt x="6574" y="8035"/>
                    <a:pt x="6556" y="8050"/>
                    <a:pt x="6539" y="8050"/>
                  </a:cubicBezTo>
                  <a:cubicBezTo>
                    <a:pt x="6477" y="8050"/>
                    <a:pt x="6425" y="7845"/>
                    <a:pt x="6514" y="7835"/>
                  </a:cubicBezTo>
                  <a:lnTo>
                    <a:pt x="6514" y="7835"/>
                  </a:lnTo>
                  <a:cubicBezTo>
                    <a:pt x="6514" y="7883"/>
                    <a:pt x="6480" y="8012"/>
                    <a:pt x="6543" y="8012"/>
                  </a:cubicBezTo>
                  <a:cubicBezTo>
                    <a:pt x="6546" y="8012"/>
                    <a:pt x="6549" y="8011"/>
                    <a:pt x="6552" y="8011"/>
                  </a:cubicBezTo>
                  <a:cubicBezTo>
                    <a:pt x="6640" y="7986"/>
                    <a:pt x="6539" y="7835"/>
                    <a:pt x="6627" y="7822"/>
                  </a:cubicBezTo>
                  <a:close/>
                  <a:moveTo>
                    <a:pt x="3382" y="7828"/>
                  </a:moveTo>
                  <a:cubicBezTo>
                    <a:pt x="3390" y="7828"/>
                    <a:pt x="3399" y="7830"/>
                    <a:pt x="3408" y="7835"/>
                  </a:cubicBezTo>
                  <a:lnTo>
                    <a:pt x="3421" y="7847"/>
                  </a:lnTo>
                  <a:cubicBezTo>
                    <a:pt x="3471" y="7885"/>
                    <a:pt x="3421" y="8036"/>
                    <a:pt x="3396" y="8048"/>
                  </a:cubicBezTo>
                  <a:cubicBezTo>
                    <a:pt x="3396" y="8017"/>
                    <a:pt x="3423" y="7868"/>
                    <a:pt x="3378" y="7868"/>
                  </a:cubicBezTo>
                  <a:cubicBezTo>
                    <a:pt x="3370" y="7868"/>
                    <a:pt x="3359" y="7873"/>
                    <a:pt x="3345" y="7885"/>
                  </a:cubicBezTo>
                  <a:cubicBezTo>
                    <a:pt x="3283" y="7935"/>
                    <a:pt x="3358" y="8061"/>
                    <a:pt x="3283" y="8074"/>
                  </a:cubicBezTo>
                  <a:cubicBezTo>
                    <a:pt x="3283" y="7998"/>
                    <a:pt x="3295" y="7935"/>
                    <a:pt x="3295" y="7860"/>
                  </a:cubicBezTo>
                  <a:cubicBezTo>
                    <a:pt x="3305" y="7856"/>
                    <a:pt x="3313" y="7855"/>
                    <a:pt x="3318" y="7855"/>
                  </a:cubicBezTo>
                  <a:cubicBezTo>
                    <a:pt x="3332" y="7855"/>
                    <a:pt x="3329" y="7867"/>
                    <a:pt x="3320" y="7885"/>
                  </a:cubicBezTo>
                  <a:cubicBezTo>
                    <a:pt x="3330" y="7865"/>
                    <a:pt x="3349" y="7828"/>
                    <a:pt x="3382" y="7828"/>
                  </a:cubicBezTo>
                  <a:close/>
                  <a:moveTo>
                    <a:pt x="6294" y="7855"/>
                  </a:moveTo>
                  <a:cubicBezTo>
                    <a:pt x="6299" y="7855"/>
                    <a:pt x="6306" y="7856"/>
                    <a:pt x="6313" y="7860"/>
                  </a:cubicBezTo>
                  <a:cubicBezTo>
                    <a:pt x="6363" y="7885"/>
                    <a:pt x="6338" y="8023"/>
                    <a:pt x="6338" y="8061"/>
                  </a:cubicBezTo>
                  <a:lnTo>
                    <a:pt x="6300" y="8061"/>
                  </a:lnTo>
                  <a:cubicBezTo>
                    <a:pt x="6311" y="8050"/>
                    <a:pt x="6331" y="7894"/>
                    <a:pt x="6282" y="7894"/>
                  </a:cubicBezTo>
                  <a:cubicBezTo>
                    <a:pt x="6274" y="7894"/>
                    <a:pt x="6263" y="7899"/>
                    <a:pt x="6250" y="7910"/>
                  </a:cubicBezTo>
                  <a:lnTo>
                    <a:pt x="6238" y="7910"/>
                  </a:lnTo>
                  <a:cubicBezTo>
                    <a:pt x="6187" y="7960"/>
                    <a:pt x="6263" y="8074"/>
                    <a:pt x="6187" y="8086"/>
                  </a:cubicBezTo>
                  <a:cubicBezTo>
                    <a:pt x="6175" y="8036"/>
                    <a:pt x="6187" y="7986"/>
                    <a:pt x="6187" y="7935"/>
                  </a:cubicBezTo>
                  <a:cubicBezTo>
                    <a:pt x="6187" y="7927"/>
                    <a:pt x="6206" y="7869"/>
                    <a:pt x="6217" y="7869"/>
                  </a:cubicBezTo>
                  <a:cubicBezTo>
                    <a:pt x="6222" y="7869"/>
                    <a:pt x="6225" y="7880"/>
                    <a:pt x="6225" y="7910"/>
                  </a:cubicBezTo>
                  <a:cubicBezTo>
                    <a:pt x="6247" y="7910"/>
                    <a:pt x="6259" y="7855"/>
                    <a:pt x="6294" y="7855"/>
                  </a:cubicBezTo>
                  <a:close/>
                  <a:moveTo>
                    <a:pt x="6102" y="7885"/>
                  </a:moveTo>
                  <a:cubicBezTo>
                    <a:pt x="6138" y="7885"/>
                    <a:pt x="6167" y="7911"/>
                    <a:pt x="6162" y="7973"/>
                  </a:cubicBezTo>
                  <a:cubicBezTo>
                    <a:pt x="6155" y="8055"/>
                    <a:pt x="6094" y="8111"/>
                    <a:pt x="6046" y="8111"/>
                  </a:cubicBezTo>
                  <a:cubicBezTo>
                    <a:pt x="6013" y="8111"/>
                    <a:pt x="5986" y="8085"/>
                    <a:pt x="5986" y="8023"/>
                  </a:cubicBezTo>
                  <a:lnTo>
                    <a:pt x="5986" y="8011"/>
                  </a:lnTo>
                  <a:cubicBezTo>
                    <a:pt x="5986" y="7937"/>
                    <a:pt x="6051" y="7885"/>
                    <a:pt x="6102" y="7885"/>
                  </a:cubicBezTo>
                  <a:close/>
                  <a:moveTo>
                    <a:pt x="2928" y="7913"/>
                  </a:moveTo>
                  <a:cubicBezTo>
                    <a:pt x="2956" y="7913"/>
                    <a:pt x="2992" y="7933"/>
                    <a:pt x="3006" y="7960"/>
                  </a:cubicBezTo>
                  <a:cubicBezTo>
                    <a:pt x="3026" y="8010"/>
                    <a:pt x="2991" y="8113"/>
                    <a:pt x="2975" y="8113"/>
                  </a:cubicBezTo>
                  <a:cubicBezTo>
                    <a:pt x="2971" y="8113"/>
                    <a:pt x="2968" y="8105"/>
                    <a:pt x="2968" y="8086"/>
                  </a:cubicBezTo>
                  <a:cubicBezTo>
                    <a:pt x="2942" y="8086"/>
                    <a:pt x="2921" y="8129"/>
                    <a:pt x="2899" y="8129"/>
                  </a:cubicBezTo>
                  <a:cubicBezTo>
                    <a:pt x="2889" y="8129"/>
                    <a:pt x="2879" y="8121"/>
                    <a:pt x="2868" y="8099"/>
                  </a:cubicBezTo>
                  <a:cubicBezTo>
                    <a:pt x="2842" y="8036"/>
                    <a:pt x="2943" y="7998"/>
                    <a:pt x="2993" y="7986"/>
                  </a:cubicBezTo>
                  <a:lnTo>
                    <a:pt x="2981" y="7986"/>
                  </a:lnTo>
                  <a:cubicBezTo>
                    <a:pt x="2981" y="7952"/>
                    <a:pt x="2966" y="7940"/>
                    <a:pt x="2947" y="7940"/>
                  </a:cubicBezTo>
                  <a:cubicBezTo>
                    <a:pt x="2930" y="7940"/>
                    <a:pt x="2910" y="7949"/>
                    <a:pt x="2893" y="7960"/>
                  </a:cubicBezTo>
                  <a:cubicBezTo>
                    <a:pt x="2887" y="7926"/>
                    <a:pt x="2904" y="7913"/>
                    <a:pt x="2928" y="7913"/>
                  </a:cubicBezTo>
                  <a:close/>
                  <a:moveTo>
                    <a:pt x="5948" y="7910"/>
                  </a:moveTo>
                  <a:cubicBezTo>
                    <a:pt x="5948" y="7973"/>
                    <a:pt x="5961" y="8124"/>
                    <a:pt x="5898" y="8137"/>
                  </a:cubicBezTo>
                  <a:lnTo>
                    <a:pt x="5911" y="8124"/>
                  </a:lnTo>
                  <a:cubicBezTo>
                    <a:pt x="5911" y="8061"/>
                    <a:pt x="5898" y="7910"/>
                    <a:pt x="5948" y="7910"/>
                  </a:cubicBezTo>
                  <a:close/>
                  <a:moveTo>
                    <a:pt x="5835" y="7860"/>
                  </a:moveTo>
                  <a:lnTo>
                    <a:pt x="5835" y="7910"/>
                  </a:lnTo>
                  <a:cubicBezTo>
                    <a:pt x="5845" y="7907"/>
                    <a:pt x="5852" y="7905"/>
                    <a:pt x="5859" y="7905"/>
                  </a:cubicBezTo>
                  <a:cubicBezTo>
                    <a:pt x="5877" y="7905"/>
                    <a:pt x="5882" y="7919"/>
                    <a:pt x="5874" y="7946"/>
                  </a:cubicBezTo>
                  <a:lnTo>
                    <a:pt x="5874" y="7946"/>
                  </a:lnTo>
                  <a:cubicBezTo>
                    <a:pt x="5870" y="7945"/>
                    <a:pt x="5866" y="7945"/>
                    <a:pt x="5862" y="7945"/>
                  </a:cubicBezTo>
                  <a:cubicBezTo>
                    <a:pt x="5828" y="7945"/>
                    <a:pt x="5814" y="7969"/>
                    <a:pt x="5835" y="8011"/>
                  </a:cubicBezTo>
                  <a:cubicBezTo>
                    <a:pt x="5835" y="8033"/>
                    <a:pt x="5816" y="8103"/>
                    <a:pt x="5854" y="8103"/>
                  </a:cubicBezTo>
                  <a:cubicBezTo>
                    <a:pt x="5859" y="8103"/>
                    <a:pt x="5865" y="8102"/>
                    <a:pt x="5873" y="8099"/>
                  </a:cubicBezTo>
                  <a:lnTo>
                    <a:pt x="5873" y="8099"/>
                  </a:lnTo>
                  <a:cubicBezTo>
                    <a:pt x="5873" y="8126"/>
                    <a:pt x="5863" y="8137"/>
                    <a:pt x="5850" y="8137"/>
                  </a:cubicBezTo>
                  <a:cubicBezTo>
                    <a:pt x="5834" y="8137"/>
                    <a:pt x="5812" y="8120"/>
                    <a:pt x="5797" y="8099"/>
                  </a:cubicBezTo>
                  <a:cubicBezTo>
                    <a:pt x="5774" y="8063"/>
                    <a:pt x="5841" y="7947"/>
                    <a:pt x="5782" y="7947"/>
                  </a:cubicBezTo>
                  <a:cubicBezTo>
                    <a:pt x="5779" y="7947"/>
                    <a:pt x="5776" y="7947"/>
                    <a:pt x="5772" y="7948"/>
                  </a:cubicBezTo>
                  <a:cubicBezTo>
                    <a:pt x="5785" y="7910"/>
                    <a:pt x="5810" y="7872"/>
                    <a:pt x="5835" y="7860"/>
                  </a:cubicBezTo>
                  <a:close/>
                  <a:moveTo>
                    <a:pt x="2796" y="7937"/>
                  </a:moveTo>
                  <a:cubicBezTo>
                    <a:pt x="2803" y="7937"/>
                    <a:pt x="2810" y="7940"/>
                    <a:pt x="2817" y="7948"/>
                  </a:cubicBezTo>
                  <a:cubicBezTo>
                    <a:pt x="2868" y="7986"/>
                    <a:pt x="2817" y="8137"/>
                    <a:pt x="2792" y="8149"/>
                  </a:cubicBezTo>
                  <a:cubicBezTo>
                    <a:pt x="2792" y="8101"/>
                    <a:pt x="2827" y="7972"/>
                    <a:pt x="2764" y="7972"/>
                  </a:cubicBezTo>
                  <a:cubicBezTo>
                    <a:pt x="2761" y="7972"/>
                    <a:pt x="2758" y="7972"/>
                    <a:pt x="2754" y="7973"/>
                  </a:cubicBezTo>
                  <a:cubicBezTo>
                    <a:pt x="2752" y="7973"/>
                    <a:pt x="2750" y="7974"/>
                    <a:pt x="2748" y="7974"/>
                  </a:cubicBezTo>
                  <a:lnTo>
                    <a:pt x="2748" y="7974"/>
                  </a:lnTo>
                  <a:cubicBezTo>
                    <a:pt x="2762" y="7960"/>
                    <a:pt x="2778" y="7937"/>
                    <a:pt x="2796" y="7937"/>
                  </a:cubicBezTo>
                  <a:close/>
                  <a:moveTo>
                    <a:pt x="5669" y="7938"/>
                  </a:moveTo>
                  <a:cubicBezTo>
                    <a:pt x="5697" y="7938"/>
                    <a:pt x="5733" y="7958"/>
                    <a:pt x="5747" y="7986"/>
                  </a:cubicBezTo>
                  <a:cubicBezTo>
                    <a:pt x="5760" y="8023"/>
                    <a:pt x="5760" y="8061"/>
                    <a:pt x="5747" y="8086"/>
                  </a:cubicBezTo>
                  <a:cubicBezTo>
                    <a:pt x="5747" y="8086"/>
                    <a:pt x="5733" y="8150"/>
                    <a:pt x="5726" y="8150"/>
                  </a:cubicBezTo>
                  <a:cubicBezTo>
                    <a:pt x="5724" y="8150"/>
                    <a:pt x="5722" y="8143"/>
                    <a:pt x="5722" y="8124"/>
                  </a:cubicBezTo>
                  <a:cubicBezTo>
                    <a:pt x="5690" y="8132"/>
                    <a:pt x="5641" y="8172"/>
                    <a:pt x="5615" y="8172"/>
                  </a:cubicBezTo>
                  <a:cubicBezTo>
                    <a:pt x="5600" y="8172"/>
                    <a:pt x="5592" y="8160"/>
                    <a:pt x="5596" y="8124"/>
                  </a:cubicBezTo>
                  <a:lnTo>
                    <a:pt x="5609" y="8111"/>
                  </a:lnTo>
                  <a:cubicBezTo>
                    <a:pt x="5609" y="8023"/>
                    <a:pt x="5697" y="8048"/>
                    <a:pt x="5722" y="8011"/>
                  </a:cubicBezTo>
                  <a:cubicBezTo>
                    <a:pt x="5730" y="7987"/>
                    <a:pt x="5703" y="7978"/>
                    <a:pt x="5675" y="7978"/>
                  </a:cubicBezTo>
                  <a:cubicBezTo>
                    <a:pt x="5659" y="7978"/>
                    <a:pt x="5643" y="7981"/>
                    <a:pt x="5634" y="7986"/>
                  </a:cubicBezTo>
                  <a:cubicBezTo>
                    <a:pt x="5628" y="7952"/>
                    <a:pt x="5646" y="7938"/>
                    <a:pt x="5669" y="7938"/>
                  </a:cubicBezTo>
                  <a:close/>
                  <a:moveTo>
                    <a:pt x="5546" y="7898"/>
                  </a:moveTo>
                  <a:cubicBezTo>
                    <a:pt x="5546" y="7998"/>
                    <a:pt x="5596" y="7948"/>
                    <a:pt x="5584" y="7973"/>
                  </a:cubicBezTo>
                  <a:cubicBezTo>
                    <a:pt x="5584" y="7998"/>
                    <a:pt x="5559" y="7986"/>
                    <a:pt x="5533" y="8023"/>
                  </a:cubicBezTo>
                  <a:cubicBezTo>
                    <a:pt x="5522" y="8057"/>
                    <a:pt x="5511" y="8153"/>
                    <a:pt x="5555" y="8153"/>
                  </a:cubicBezTo>
                  <a:cubicBezTo>
                    <a:pt x="5559" y="8153"/>
                    <a:pt x="5564" y="8152"/>
                    <a:pt x="5570" y="8149"/>
                  </a:cubicBezTo>
                  <a:lnTo>
                    <a:pt x="5570" y="8149"/>
                  </a:lnTo>
                  <a:cubicBezTo>
                    <a:pt x="5567" y="8170"/>
                    <a:pt x="5556" y="8178"/>
                    <a:pt x="5542" y="8178"/>
                  </a:cubicBezTo>
                  <a:cubicBezTo>
                    <a:pt x="5531" y="8178"/>
                    <a:pt x="5519" y="8172"/>
                    <a:pt x="5508" y="8162"/>
                  </a:cubicBezTo>
                  <a:cubicBezTo>
                    <a:pt x="5483" y="8124"/>
                    <a:pt x="5508" y="8036"/>
                    <a:pt x="5508" y="7998"/>
                  </a:cubicBezTo>
                  <a:lnTo>
                    <a:pt x="5483" y="7998"/>
                  </a:lnTo>
                  <a:cubicBezTo>
                    <a:pt x="5496" y="7960"/>
                    <a:pt x="5508" y="7923"/>
                    <a:pt x="5546" y="7898"/>
                  </a:cubicBezTo>
                  <a:close/>
                  <a:moveTo>
                    <a:pt x="2701" y="7952"/>
                  </a:moveTo>
                  <a:cubicBezTo>
                    <a:pt x="2712" y="7952"/>
                    <a:pt x="2722" y="7961"/>
                    <a:pt x="2729" y="7986"/>
                  </a:cubicBezTo>
                  <a:cubicBezTo>
                    <a:pt x="2730" y="7986"/>
                    <a:pt x="2731" y="7986"/>
                    <a:pt x="2732" y="7985"/>
                  </a:cubicBezTo>
                  <a:lnTo>
                    <a:pt x="2732" y="7985"/>
                  </a:lnTo>
                  <a:cubicBezTo>
                    <a:pt x="2696" y="8027"/>
                    <a:pt x="2744" y="8151"/>
                    <a:pt x="2679" y="8162"/>
                  </a:cubicBezTo>
                  <a:cubicBezTo>
                    <a:pt x="2679" y="8137"/>
                    <a:pt x="2717" y="8011"/>
                    <a:pt x="2679" y="7998"/>
                  </a:cubicBezTo>
                  <a:cubicBezTo>
                    <a:pt x="2674" y="7996"/>
                    <a:pt x="2669" y="7996"/>
                    <a:pt x="2665" y="7996"/>
                  </a:cubicBezTo>
                  <a:cubicBezTo>
                    <a:pt x="2638" y="7996"/>
                    <a:pt x="2627" y="8027"/>
                    <a:pt x="2616" y="8048"/>
                  </a:cubicBezTo>
                  <a:cubicBezTo>
                    <a:pt x="2616" y="8086"/>
                    <a:pt x="2616" y="8174"/>
                    <a:pt x="2578" y="8187"/>
                  </a:cubicBezTo>
                  <a:cubicBezTo>
                    <a:pt x="2578" y="8137"/>
                    <a:pt x="2591" y="8086"/>
                    <a:pt x="2603" y="8048"/>
                  </a:cubicBezTo>
                  <a:lnTo>
                    <a:pt x="2591" y="8036"/>
                  </a:lnTo>
                  <a:cubicBezTo>
                    <a:pt x="2591" y="8036"/>
                    <a:pt x="2610" y="7972"/>
                    <a:pt x="2617" y="7972"/>
                  </a:cubicBezTo>
                  <a:lnTo>
                    <a:pt x="2617" y="7972"/>
                  </a:lnTo>
                  <a:cubicBezTo>
                    <a:pt x="2619" y="7972"/>
                    <a:pt x="2620" y="7982"/>
                    <a:pt x="2616" y="8011"/>
                  </a:cubicBezTo>
                  <a:cubicBezTo>
                    <a:pt x="2634" y="8011"/>
                    <a:pt x="2672" y="7952"/>
                    <a:pt x="2701" y="7952"/>
                  </a:cubicBezTo>
                  <a:close/>
                  <a:moveTo>
                    <a:pt x="3245" y="7860"/>
                  </a:moveTo>
                  <a:cubicBezTo>
                    <a:pt x="3245" y="7914"/>
                    <a:pt x="3235" y="8196"/>
                    <a:pt x="3126" y="8196"/>
                  </a:cubicBezTo>
                  <a:cubicBezTo>
                    <a:pt x="3110" y="8196"/>
                    <a:pt x="3090" y="8189"/>
                    <a:pt x="3069" y="8174"/>
                  </a:cubicBezTo>
                  <a:cubicBezTo>
                    <a:pt x="3069" y="8150"/>
                    <a:pt x="3079" y="8142"/>
                    <a:pt x="3096" y="8142"/>
                  </a:cubicBezTo>
                  <a:cubicBezTo>
                    <a:pt x="3106" y="8142"/>
                    <a:pt x="3118" y="8144"/>
                    <a:pt x="3132" y="8149"/>
                  </a:cubicBezTo>
                  <a:cubicBezTo>
                    <a:pt x="3182" y="8149"/>
                    <a:pt x="3194" y="8086"/>
                    <a:pt x="3194" y="8048"/>
                  </a:cubicBezTo>
                  <a:lnTo>
                    <a:pt x="3194" y="8048"/>
                  </a:lnTo>
                  <a:cubicBezTo>
                    <a:pt x="3155" y="8055"/>
                    <a:pt x="3119" y="8075"/>
                    <a:pt x="3094" y="8075"/>
                  </a:cubicBezTo>
                  <a:cubicBezTo>
                    <a:pt x="3071" y="8075"/>
                    <a:pt x="3056" y="8058"/>
                    <a:pt x="3056" y="7998"/>
                  </a:cubicBezTo>
                  <a:lnTo>
                    <a:pt x="3056" y="7998"/>
                  </a:lnTo>
                  <a:lnTo>
                    <a:pt x="3081" y="8011"/>
                  </a:lnTo>
                  <a:cubicBezTo>
                    <a:pt x="3081" y="7960"/>
                    <a:pt x="3094" y="7923"/>
                    <a:pt x="3132" y="7885"/>
                  </a:cubicBezTo>
                  <a:cubicBezTo>
                    <a:pt x="3139" y="7883"/>
                    <a:pt x="3146" y="7882"/>
                    <a:pt x="3151" y="7882"/>
                  </a:cubicBezTo>
                  <a:cubicBezTo>
                    <a:pt x="3180" y="7882"/>
                    <a:pt x="3193" y="7900"/>
                    <a:pt x="3209" y="7900"/>
                  </a:cubicBezTo>
                  <a:cubicBezTo>
                    <a:pt x="3213" y="7900"/>
                    <a:pt x="3216" y="7899"/>
                    <a:pt x="3220" y="7898"/>
                  </a:cubicBezTo>
                  <a:cubicBezTo>
                    <a:pt x="3207" y="7872"/>
                    <a:pt x="3220" y="7860"/>
                    <a:pt x="3245" y="7860"/>
                  </a:cubicBezTo>
                  <a:close/>
                  <a:moveTo>
                    <a:pt x="5370" y="7986"/>
                  </a:moveTo>
                  <a:cubicBezTo>
                    <a:pt x="5370" y="8036"/>
                    <a:pt x="5382" y="8187"/>
                    <a:pt x="5332" y="8199"/>
                  </a:cubicBezTo>
                  <a:cubicBezTo>
                    <a:pt x="5320" y="8162"/>
                    <a:pt x="5307" y="8011"/>
                    <a:pt x="5370" y="7998"/>
                  </a:cubicBezTo>
                  <a:lnTo>
                    <a:pt x="5370" y="7986"/>
                  </a:lnTo>
                  <a:close/>
                  <a:moveTo>
                    <a:pt x="5279" y="8005"/>
                  </a:moveTo>
                  <a:cubicBezTo>
                    <a:pt x="5288" y="8005"/>
                    <a:pt x="5297" y="8007"/>
                    <a:pt x="5307" y="8011"/>
                  </a:cubicBezTo>
                  <a:cubicBezTo>
                    <a:pt x="5307" y="8029"/>
                    <a:pt x="5300" y="8041"/>
                    <a:pt x="5282" y="8041"/>
                  </a:cubicBezTo>
                  <a:cubicBezTo>
                    <a:pt x="5275" y="8041"/>
                    <a:pt x="5267" y="8039"/>
                    <a:pt x="5257" y="8036"/>
                  </a:cubicBezTo>
                  <a:cubicBezTo>
                    <a:pt x="5161" y="8057"/>
                    <a:pt x="5164" y="8204"/>
                    <a:pt x="5235" y="8204"/>
                  </a:cubicBezTo>
                  <a:cubicBezTo>
                    <a:pt x="5249" y="8204"/>
                    <a:pt x="5264" y="8199"/>
                    <a:pt x="5282" y="8187"/>
                  </a:cubicBezTo>
                  <a:lnTo>
                    <a:pt x="5282" y="8174"/>
                  </a:lnTo>
                  <a:lnTo>
                    <a:pt x="5282" y="8174"/>
                  </a:lnTo>
                  <a:cubicBezTo>
                    <a:pt x="5288" y="8208"/>
                    <a:pt x="5268" y="8222"/>
                    <a:pt x="5242" y="8222"/>
                  </a:cubicBezTo>
                  <a:cubicBezTo>
                    <a:pt x="5210" y="8222"/>
                    <a:pt x="5170" y="8202"/>
                    <a:pt x="5156" y="8174"/>
                  </a:cubicBezTo>
                  <a:cubicBezTo>
                    <a:pt x="5145" y="8129"/>
                    <a:pt x="5204" y="8005"/>
                    <a:pt x="5279" y="8005"/>
                  </a:cubicBezTo>
                  <a:close/>
                  <a:moveTo>
                    <a:pt x="4957" y="8063"/>
                  </a:moveTo>
                  <a:cubicBezTo>
                    <a:pt x="4986" y="8063"/>
                    <a:pt x="5011" y="8087"/>
                    <a:pt x="5005" y="8149"/>
                  </a:cubicBezTo>
                  <a:lnTo>
                    <a:pt x="5018" y="8137"/>
                  </a:lnTo>
                  <a:lnTo>
                    <a:pt x="5018" y="8137"/>
                  </a:lnTo>
                  <a:cubicBezTo>
                    <a:pt x="5018" y="8187"/>
                    <a:pt x="4842" y="8137"/>
                    <a:pt x="4892" y="8212"/>
                  </a:cubicBezTo>
                  <a:cubicBezTo>
                    <a:pt x="4903" y="8229"/>
                    <a:pt x="4920" y="8236"/>
                    <a:pt x="4937" y="8236"/>
                  </a:cubicBezTo>
                  <a:cubicBezTo>
                    <a:pt x="4958" y="8236"/>
                    <a:pt x="4979" y="8226"/>
                    <a:pt x="4993" y="8212"/>
                  </a:cubicBezTo>
                  <a:lnTo>
                    <a:pt x="4993" y="8212"/>
                  </a:lnTo>
                  <a:cubicBezTo>
                    <a:pt x="4998" y="8243"/>
                    <a:pt x="4974" y="8259"/>
                    <a:pt x="4946" y="8259"/>
                  </a:cubicBezTo>
                  <a:cubicBezTo>
                    <a:pt x="4904" y="8259"/>
                    <a:pt x="4852" y="8224"/>
                    <a:pt x="4867" y="8149"/>
                  </a:cubicBezTo>
                  <a:cubicBezTo>
                    <a:pt x="4874" y="8100"/>
                    <a:pt x="4919" y="8063"/>
                    <a:pt x="4957" y="8063"/>
                  </a:cubicBezTo>
                  <a:close/>
                  <a:moveTo>
                    <a:pt x="5144" y="8023"/>
                  </a:moveTo>
                  <a:cubicBezTo>
                    <a:pt x="5156" y="8048"/>
                    <a:pt x="5156" y="8061"/>
                    <a:pt x="5131" y="8061"/>
                  </a:cubicBezTo>
                  <a:cubicBezTo>
                    <a:pt x="5030" y="8086"/>
                    <a:pt x="5118" y="8250"/>
                    <a:pt x="5043" y="8262"/>
                  </a:cubicBezTo>
                  <a:lnTo>
                    <a:pt x="5043" y="8250"/>
                  </a:lnTo>
                  <a:cubicBezTo>
                    <a:pt x="5043" y="8187"/>
                    <a:pt x="5056" y="8137"/>
                    <a:pt x="5056" y="8086"/>
                  </a:cubicBezTo>
                  <a:cubicBezTo>
                    <a:pt x="5064" y="8070"/>
                    <a:pt x="5077" y="8032"/>
                    <a:pt x="5082" y="8032"/>
                  </a:cubicBezTo>
                  <a:lnTo>
                    <a:pt x="5082" y="8032"/>
                  </a:lnTo>
                  <a:cubicBezTo>
                    <a:pt x="5085" y="8032"/>
                    <a:pt x="5085" y="8043"/>
                    <a:pt x="5081" y="8074"/>
                  </a:cubicBezTo>
                  <a:cubicBezTo>
                    <a:pt x="5118" y="8074"/>
                    <a:pt x="5106" y="8023"/>
                    <a:pt x="5144" y="8023"/>
                  </a:cubicBezTo>
                  <a:close/>
                  <a:moveTo>
                    <a:pt x="4842" y="8086"/>
                  </a:moveTo>
                  <a:cubicBezTo>
                    <a:pt x="4779" y="8187"/>
                    <a:pt x="4779" y="8187"/>
                    <a:pt x="4829" y="8300"/>
                  </a:cubicBezTo>
                  <a:cubicBezTo>
                    <a:pt x="4823" y="8302"/>
                    <a:pt x="4817" y="8302"/>
                    <a:pt x="4812" y="8302"/>
                  </a:cubicBezTo>
                  <a:cubicBezTo>
                    <a:pt x="4778" y="8302"/>
                    <a:pt x="4776" y="8268"/>
                    <a:pt x="4754" y="8225"/>
                  </a:cubicBezTo>
                  <a:cubicBezTo>
                    <a:pt x="4741" y="8250"/>
                    <a:pt x="4716" y="8287"/>
                    <a:pt x="4703" y="8313"/>
                  </a:cubicBezTo>
                  <a:lnTo>
                    <a:pt x="4666" y="8313"/>
                  </a:lnTo>
                  <a:cubicBezTo>
                    <a:pt x="4729" y="8225"/>
                    <a:pt x="4741" y="8212"/>
                    <a:pt x="4691" y="8111"/>
                  </a:cubicBezTo>
                  <a:cubicBezTo>
                    <a:pt x="4698" y="8110"/>
                    <a:pt x="4703" y="8109"/>
                    <a:pt x="4709" y="8109"/>
                  </a:cubicBezTo>
                  <a:cubicBezTo>
                    <a:pt x="4741" y="8109"/>
                    <a:pt x="4743" y="8142"/>
                    <a:pt x="4754" y="8174"/>
                  </a:cubicBezTo>
                  <a:cubicBezTo>
                    <a:pt x="4791" y="8174"/>
                    <a:pt x="4791" y="8086"/>
                    <a:pt x="4842" y="8086"/>
                  </a:cubicBezTo>
                  <a:close/>
                  <a:moveTo>
                    <a:pt x="4590" y="8124"/>
                  </a:moveTo>
                  <a:cubicBezTo>
                    <a:pt x="4641" y="8124"/>
                    <a:pt x="4653" y="8137"/>
                    <a:pt x="4666" y="8174"/>
                  </a:cubicBezTo>
                  <a:cubicBezTo>
                    <a:pt x="4678" y="8250"/>
                    <a:pt x="4628" y="8199"/>
                    <a:pt x="4590" y="8237"/>
                  </a:cubicBezTo>
                  <a:cubicBezTo>
                    <a:pt x="4565" y="8262"/>
                    <a:pt x="4502" y="8237"/>
                    <a:pt x="4565" y="8313"/>
                  </a:cubicBezTo>
                  <a:cubicBezTo>
                    <a:pt x="4568" y="8315"/>
                    <a:pt x="4571" y="8316"/>
                    <a:pt x="4576" y="8316"/>
                  </a:cubicBezTo>
                  <a:cubicBezTo>
                    <a:pt x="4596" y="8316"/>
                    <a:pt x="4630" y="8298"/>
                    <a:pt x="4641" y="8287"/>
                  </a:cubicBezTo>
                  <a:lnTo>
                    <a:pt x="4641" y="8287"/>
                  </a:lnTo>
                  <a:cubicBezTo>
                    <a:pt x="4641" y="8325"/>
                    <a:pt x="4615" y="8341"/>
                    <a:pt x="4587" y="8341"/>
                  </a:cubicBezTo>
                  <a:cubicBezTo>
                    <a:pt x="4559" y="8341"/>
                    <a:pt x="4527" y="8325"/>
                    <a:pt x="4515" y="8300"/>
                  </a:cubicBezTo>
                  <a:cubicBezTo>
                    <a:pt x="4477" y="8225"/>
                    <a:pt x="4515" y="8149"/>
                    <a:pt x="4590" y="8124"/>
                  </a:cubicBezTo>
                  <a:close/>
                  <a:moveTo>
                    <a:pt x="2973" y="8356"/>
                  </a:moveTo>
                  <a:cubicBezTo>
                    <a:pt x="2978" y="8356"/>
                    <a:pt x="2981" y="8361"/>
                    <a:pt x="2981" y="8375"/>
                  </a:cubicBezTo>
                  <a:cubicBezTo>
                    <a:pt x="2977" y="8392"/>
                    <a:pt x="2972" y="8398"/>
                    <a:pt x="2969" y="8398"/>
                  </a:cubicBezTo>
                  <a:cubicBezTo>
                    <a:pt x="2961" y="8398"/>
                    <a:pt x="2956" y="8375"/>
                    <a:pt x="2956" y="8375"/>
                  </a:cubicBezTo>
                  <a:lnTo>
                    <a:pt x="2943" y="8388"/>
                  </a:lnTo>
                  <a:cubicBezTo>
                    <a:pt x="2943" y="8388"/>
                    <a:pt x="2962" y="8356"/>
                    <a:pt x="2973" y="8356"/>
                  </a:cubicBezTo>
                  <a:close/>
                  <a:moveTo>
                    <a:pt x="4427" y="8074"/>
                  </a:moveTo>
                  <a:cubicBezTo>
                    <a:pt x="4427" y="8149"/>
                    <a:pt x="4414" y="8225"/>
                    <a:pt x="4402" y="8300"/>
                  </a:cubicBezTo>
                  <a:cubicBezTo>
                    <a:pt x="4402" y="8327"/>
                    <a:pt x="4383" y="8391"/>
                    <a:pt x="4376" y="8391"/>
                  </a:cubicBezTo>
                  <a:cubicBezTo>
                    <a:pt x="4373" y="8391"/>
                    <a:pt x="4373" y="8380"/>
                    <a:pt x="4377" y="8350"/>
                  </a:cubicBezTo>
                  <a:cubicBezTo>
                    <a:pt x="4371" y="8349"/>
                    <a:pt x="4366" y="8348"/>
                    <a:pt x="4361" y="8348"/>
                  </a:cubicBezTo>
                  <a:cubicBezTo>
                    <a:pt x="4323" y="8348"/>
                    <a:pt x="4311" y="8388"/>
                    <a:pt x="4289" y="8388"/>
                  </a:cubicBezTo>
                  <a:lnTo>
                    <a:pt x="4314" y="8401"/>
                  </a:lnTo>
                  <a:cubicBezTo>
                    <a:pt x="4310" y="8401"/>
                    <a:pt x="4306" y="8401"/>
                    <a:pt x="4303" y="8401"/>
                  </a:cubicBezTo>
                  <a:cubicBezTo>
                    <a:pt x="4227" y="8401"/>
                    <a:pt x="4239" y="8273"/>
                    <a:pt x="4263" y="8237"/>
                  </a:cubicBezTo>
                  <a:cubicBezTo>
                    <a:pt x="4286" y="8203"/>
                    <a:pt x="4301" y="8194"/>
                    <a:pt x="4316" y="8194"/>
                  </a:cubicBezTo>
                  <a:cubicBezTo>
                    <a:pt x="4329" y="8194"/>
                    <a:pt x="4342" y="8202"/>
                    <a:pt x="4360" y="8202"/>
                  </a:cubicBezTo>
                  <a:cubicBezTo>
                    <a:pt x="4365" y="8202"/>
                    <a:pt x="4370" y="8201"/>
                    <a:pt x="4377" y="8199"/>
                  </a:cubicBezTo>
                  <a:cubicBezTo>
                    <a:pt x="4377" y="8149"/>
                    <a:pt x="4377" y="8086"/>
                    <a:pt x="4427" y="8074"/>
                  </a:cubicBezTo>
                  <a:close/>
                  <a:moveTo>
                    <a:pt x="4213" y="8199"/>
                  </a:moveTo>
                  <a:cubicBezTo>
                    <a:pt x="4213" y="8250"/>
                    <a:pt x="4200" y="8300"/>
                    <a:pt x="4200" y="8350"/>
                  </a:cubicBezTo>
                  <a:cubicBezTo>
                    <a:pt x="4200" y="8359"/>
                    <a:pt x="4181" y="8421"/>
                    <a:pt x="4170" y="8421"/>
                  </a:cubicBezTo>
                  <a:cubicBezTo>
                    <a:pt x="4166" y="8421"/>
                    <a:pt x="4163" y="8412"/>
                    <a:pt x="4163" y="8388"/>
                  </a:cubicBezTo>
                  <a:cubicBezTo>
                    <a:pt x="4140" y="8388"/>
                    <a:pt x="4099" y="8429"/>
                    <a:pt x="4073" y="8429"/>
                  </a:cubicBezTo>
                  <a:cubicBezTo>
                    <a:pt x="4056" y="8429"/>
                    <a:pt x="4045" y="8411"/>
                    <a:pt x="4050" y="8350"/>
                  </a:cubicBezTo>
                  <a:cubicBezTo>
                    <a:pt x="4050" y="8300"/>
                    <a:pt x="4037" y="8225"/>
                    <a:pt x="4087" y="8225"/>
                  </a:cubicBezTo>
                  <a:cubicBezTo>
                    <a:pt x="4063" y="8272"/>
                    <a:pt x="4028" y="8389"/>
                    <a:pt x="4101" y="8389"/>
                  </a:cubicBezTo>
                  <a:cubicBezTo>
                    <a:pt x="4104" y="8389"/>
                    <a:pt x="4108" y="8389"/>
                    <a:pt x="4112" y="8388"/>
                  </a:cubicBezTo>
                  <a:lnTo>
                    <a:pt x="4125" y="8388"/>
                  </a:lnTo>
                  <a:cubicBezTo>
                    <a:pt x="4213" y="8375"/>
                    <a:pt x="4125" y="8212"/>
                    <a:pt x="4213" y="8199"/>
                  </a:cubicBezTo>
                  <a:close/>
                  <a:moveTo>
                    <a:pt x="7822" y="8375"/>
                  </a:moveTo>
                  <a:cubicBezTo>
                    <a:pt x="7822" y="8375"/>
                    <a:pt x="7872" y="8426"/>
                    <a:pt x="7822" y="8438"/>
                  </a:cubicBezTo>
                  <a:cubicBezTo>
                    <a:pt x="7772" y="8438"/>
                    <a:pt x="7797" y="8375"/>
                    <a:pt x="7797" y="8375"/>
                  </a:cubicBezTo>
                  <a:close/>
                  <a:moveTo>
                    <a:pt x="7696" y="8149"/>
                  </a:moveTo>
                  <a:cubicBezTo>
                    <a:pt x="7696" y="8202"/>
                    <a:pt x="7704" y="8215"/>
                    <a:pt x="7712" y="8215"/>
                  </a:cubicBezTo>
                  <a:cubicBezTo>
                    <a:pt x="7719" y="8215"/>
                    <a:pt x="7727" y="8205"/>
                    <a:pt x="7732" y="8205"/>
                  </a:cubicBezTo>
                  <a:cubicBezTo>
                    <a:pt x="7736" y="8205"/>
                    <a:pt x="7738" y="8212"/>
                    <a:pt x="7734" y="8237"/>
                  </a:cubicBezTo>
                  <a:cubicBezTo>
                    <a:pt x="7676" y="8249"/>
                    <a:pt x="7682" y="8402"/>
                    <a:pt x="7734" y="8403"/>
                  </a:cubicBezTo>
                  <a:lnTo>
                    <a:pt x="7734" y="8403"/>
                  </a:lnTo>
                  <a:cubicBezTo>
                    <a:pt x="7733" y="8429"/>
                    <a:pt x="7724" y="8439"/>
                    <a:pt x="7711" y="8439"/>
                  </a:cubicBezTo>
                  <a:cubicBezTo>
                    <a:pt x="7695" y="8439"/>
                    <a:pt x="7673" y="8422"/>
                    <a:pt x="7659" y="8401"/>
                  </a:cubicBezTo>
                  <a:cubicBezTo>
                    <a:pt x="7635" y="8365"/>
                    <a:pt x="7702" y="8249"/>
                    <a:pt x="7643" y="8249"/>
                  </a:cubicBezTo>
                  <a:cubicBezTo>
                    <a:pt x="7640" y="8249"/>
                    <a:pt x="7637" y="8249"/>
                    <a:pt x="7633" y="8250"/>
                  </a:cubicBezTo>
                  <a:cubicBezTo>
                    <a:pt x="7633" y="8212"/>
                    <a:pt x="7659" y="8174"/>
                    <a:pt x="7696" y="8149"/>
                  </a:cubicBezTo>
                  <a:close/>
                  <a:moveTo>
                    <a:pt x="11003" y="8401"/>
                  </a:moveTo>
                  <a:cubicBezTo>
                    <a:pt x="11034" y="8401"/>
                    <a:pt x="11019" y="8427"/>
                    <a:pt x="11002" y="8449"/>
                  </a:cubicBezTo>
                  <a:lnTo>
                    <a:pt x="11002" y="8449"/>
                  </a:lnTo>
                  <a:cubicBezTo>
                    <a:pt x="10995" y="8442"/>
                    <a:pt x="10971" y="8412"/>
                    <a:pt x="11003" y="8401"/>
                  </a:cubicBezTo>
                  <a:close/>
                  <a:moveTo>
                    <a:pt x="4024" y="8225"/>
                  </a:moveTo>
                  <a:cubicBezTo>
                    <a:pt x="4024" y="8275"/>
                    <a:pt x="3999" y="8275"/>
                    <a:pt x="3974" y="8325"/>
                  </a:cubicBezTo>
                  <a:cubicBezTo>
                    <a:pt x="3952" y="8369"/>
                    <a:pt x="3968" y="8422"/>
                    <a:pt x="3924" y="8451"/>
                  </a:cubicBezTo>
                  <a:lnTo>
                    <a:pt x="3924" y="8451"/>
                  </a:lnTo>
                  <a:cubicBezTo>
                    <a:pt x="3925" y="8381"/>
                    <a:pt x="3936" y="8321"/>
                    <a:pt x="3936" y="8250"/>
                  </a:cubicBezTo>
                  <a:cubicBezTo>
                    <a:pt x="3946" y="8247"/>
                    <a:pt x="3954" y="8245"/>
                    <a:pt x="3960" y="8245"/>
                  </a:cubicBezTo>
                  <a:cubicBezTo>
                    <a:pt x="3978" y="8245"/>
                    <a:pt x="3980" y="8259"/>
                    <a:pt x="3962" y="8287"/>
                  </a:cubicBezTo>
                  <a:cubicBezTo>
                    <a:pt x="3999" y="8287"/>
                    <a:pt x="3987" y="8225"/>
                    <a:pt x="4024" y="8225"/>
                  </a:cubicBezTo>
                  <a:close/>
                  <a:moveTo>
                    <a:pt x="7517" y="8240"/>
                  </a:moveTo>
                  <a:cubicBezTo>
                    <a:pt x="7545" y="8240"/>
                    <a:pt x="7582" y="8260"/>
                    <a:pt x="7596" y="8287"/>
                  </a:cubicBezTo>
                  <a:cubicBezTo>
                    <a:pt x="7608" y="8325"/>
                    <a:pt x="7608" y="8363"/>
                    <a:pt x="7596" y="8401"/>
                  </a:cubicBezTo>
                  <a:cubicBezTo>
                    <a:pt x="7596" y="8410"/>
                    <a:pt x="7582" y="8466"/>
                    <a:pt x="7575" y="8466"/>
                  </a:cubicBezTo>
                  <a:cubicBezTo>
                    <a:pt x="7572" y="8466"/>
                    <a:pt x="7571" y="8459"/>
                    <a:pt x="7571" y="8438"/>
                  </a:cubicBezTo>
                  <a:cubicBezTo>
                    <a:pt x="7569" y="8437"/>
                    <a:pt x="7567" y="8437"/>
                    <a:pt x="7565" y="8437"/>
                  </a:cubicBezTo>
                  <a:cubicBezTo>
                    <a:pt x="7548" y="8437"/>
                    <a:pt x="7520" y="8459"/>
                    <a:pt x="7498" y="8459"/>
                  </a:cubicBezTo>
                  <a:cubicBezTo>
                    <a:pt x="7482" y="8459"/>
                    <a:pt x="7470" y="8446"/>
                    <a:pt x="7470" y="8401"/>
                  </a:cubicBezTo>
                  <a:lnTo>
                    <a:pt x="7457" y="8413"/>
                  </a:lnTo>
                  <a:cubicBezTo>
                    <a:pt x="7457" y="8325"/>
                    <a:pt x="7545" y="8363"/>
                    <a:pt x="7571" y="8313"/>
                  </a:cubicBezTo>
                  <a:cubicBezTo>
                    <a:pt x="7579" y="8289"/>
                    <a:pt x="7551" y="8280"/>
                    <a:pt x="7524" y="8280"/>
                  </a:cubicBezTo>
                  <a:cubicBezTo>
                    <a:pt x="7508" y="8280"/>
                    <a:pt x="7492" y="8283"/>
                    <a:pt x="7483" y="8287"/>
                  </a:cubicBezTo>
                  <a:cubicBezTo>
                    <a:pt x="7477" y="8253"/>
                    <a:pt x="7494" y="8240"/>
                    <a:pt x="7517" y="8240"/>
                  </a:cubicBezTo>
                  <a:close/>
                  <a:moveTo>
                    <a:pt x="7294" y="8463"/>
                  </a:moveTo>
                  <a:lnTo>
                    <a:pt x="7316" y="8475"/>
                  </a:lnTo>
                  <a:lnTo>
                    <a:pt x="7316" y="8475"/>
                  </a:lnTo>
                  <a:cubicBezTo>
                    <a:pt x="7310" y="8473"/>
                    <a:pt x="7302" y="8470"/>
                    <a:pt x="7294" y="8463"/>
                  </a:cubicBezTo>
                  <a:close/>
                  <a:moveTo>
                    <a:pt x="7332" y="8275"/>
                  </a:moveTo>
                  <a:cubicBezTo>
                    <a:pt x="7332" y="8323"/>
                    <a:pt x="7309" y="8452"/>
                    <a:pt x="7373" y="8452"/>
                  </a:cubicBezTo>
                  <a:cubicBezTo>
                    <a:pt x="7373" y="8452"/>
                    <a:pt x="7373" y="8452"/>
                    <a:pt x="7373" y="8452"/>
                  </a:cubicBezTo>
                  <a:lnTo>
                    <a:pt x="7373" y="8452"/>
                  </a:lnTo>
                  <a:cubicBezTo>
                    <a:pt x="7355" y="8462"/>
                    <a:pt x="7341" y="8475"/>
                    <a:pt x="7324" y="8475"/>
                  </a:cubicBezTo>
                  <a:cubicBezTo>
                    <a:pt x="7322" y="8475"/>
                    <a:pt x="7320" y="8475"/>
                    <a:pt x="7318" y="8475"/>
                  </a:cubicBezTo>
                  <a:lnTo>
                    <a:pt x="7318" y="8475"/>
                  </a:lnTo>
                  <a:cubicBezTo>
                    <a:pt x="7269" y="8435"/>
                    <a:pt x="7294" y="8275"/>
                    <a:pt x="7332" y="8275"/>
                  </a:cubicBezTo>
                  <a:close/>
                  <a:moveTo>
                    <a:pt x="7457" y="8262"/>
                  </a:moveTo>
                  <a:cubicBezTo>
                    <a:pt x="7457" y="8313"/>
                    <a:pt x="7470" y="8476"/>
                    <a:pt x="7420" y="8476"/>
                  </a:cubicBezTo>
                  <a:lnTo>
                    <a:pt x="7420" y="8438"/>
                  </a:lnTo>
                  <a:cubicBezTo>
                    <a:pt x="7413" y="8438"/>
                    <a:pt x="7408" y="8439"/>
                    <a:pt x="7403" y="8440"/>
                  </a:cubicBezTo>
                  <a:lnTo>
                    <a:pt x="7403" y="8440"/>
                  </a:lnTo>
                  <a:cubicBezTo>
                    <a:pt x="7452" y="8396"/>
                    <a:pt x="7378" y="8262"/>
                    <a:pt x="7457" y="8262"/>
                  </a:cubicBezTo>
                  <a:close/>
                  <a:moveTo>
                    <a:pt x="3861" y="8212"/>
                  </a:moveTo>
                  <a:lnTo>
                    <a:pt x="3861" y="8212"/>
                  </a:lnTo>
                  <a:cubicBezTo>
                    <a:pt x="3849" y="8252"/>
                    <a:pt x="3856" y="8261"/>
                    <a:pt x="3866" y="8261"/>
                  </a:cubicBezTo>
                  <a:cubicBezTo>
                    <a:pt x="3873" y="8261"/>
                    <a:pt x="3882" y="8256"/>
                    <a:pt x="3886" y="8256"/>
                  </a:cubicBezTo>
                  <a:cubicBezTo>
                    <a:pt x="3888" y="8256"/>
                    <a:pt x="3889" y="8257"/>
                    <a:pt x="3886" y="8262"/>
                  </a:cubicBezTo>
                  <a:lnTo>
                    <a:pt x="3899" y="8275"/>
                  </a:lnTo>
                  <a:cubicBezTo>
                    <a:pt x="3899" y="8300"/>
                    <a:pt x="3861" y="8287"/>
                    <a:pt x="3848" y="8325"/>
                  </a:cubicBezTo>
                  <a:cubicBezTo>
                    <a:pt x="3838" y="8358"/>
                    <a:pt x="3827" y="8446"/>
                    <a:pt x="3864" y="8446"/>
                  </a:cubicBezTo>
                  <a:cubicBezTo>
                    <a:pt x="3870" y="8446"/>
                    <a:pt x="3877" y="8444"/>
                    <a:pt x="3886" y="8438"/>
                  </a:cubicBezTo>
                  <a:lnTo>
                    <a:pt x="3886" y="8438"/>
                  </a:lnTo>
                  <a:cubicBezTo>
                    <a:pt x="3886" y="8470"/>
                    <a:pt x="3874" y="8482"/>
                    <a:pt x="3858" y="8482"/>
                  </a:cubicBezTo>
                  <a:cubicBezTo>
                    <a:pt x="3842" y="8482"/>
                    <a:pt x="3823" y="8470"/>
                    <a:pt x="3811" y="8451"/>
                  </a:cubicBezTo>
                  <a:cubicBezTo>
                    <a:pt x="3787" y="8415"/>
                    <a:pt x="3865" y="8312"/>
                    <a:pt x="3809" y="8312"/>
                  </a:cubicBezTo>
                  <a:cubicBezTo>
                    <a:pt x="3806" y="8312"/>
                    <a:pt x="3802" y="8312"/>
                    <a:pt x="3798" y="8313"/>
                  </a:cubicBezTo>
                  <a:cubicBezTo>
                    <a:pt x="3798" y="8250"/>
                    <a:pt x="3823" y="8313"/>
                    <a:pt x="3836" y="8225"/>
                  </a:cubicBezTo>
                  <a:lnTo>
                    <a:pt x="3861" y="8212"/>
                  </a:lnTo>
                  <a:close/>
                  <a:moveTo>
                    <a:pt x="9721" y="8463"/>
                  </a:moveTo>
                  <a:cubicBezTo>
                    <a:pt x="9747" y="8463"/>
                    <a:pt x="9735" y="8488"/>
                    <a:pt x="9718" y="8511"/>
                  </a:cubicBezTo>
                  <a:lnTo>
                    <a:pt x="9718" y="8511"/>
                  </a:lnTo>
                  <a:cubicBezTo>
                    <a:pt x="9709" y="8501"/>
                    <a:pt x="9678" y="8463"/>
                    <a:pt x="9721" y="8463"/>
                  </a:cubicBezTo>
                  <a:close/>
                  <a:moveTo>
                    <a:pt x="3730" y="8278"/>
                  </a:moveTo>
                  <a:cubicBezTo>
                    <a:pt x="3740" y="8278"/>
                    <a:pt x="3750" y="8281"/>
                    <a:pt x="3760" y="8287"/>
                  </a:cubicBezTo>
                  <a:cubicBezTo>
                    <a:pt x="3755" y="8308"/>
                    <a:pt x="3746" y="8312"/>
                    <a:pt x="3736" y="8312"/>
                  </a:cubicBezTo>
                  <a:cubicBezTo>
                    <a:pt x="3730" y="8312"/>
                    <a:pt x="3723" y="8310"/>
                    <a:pt x="3717" y="8310"/>
                  </a:cubicBezTo>
                  <a:cubicBezTo>
                    <a:pt x="3709" y="8310"/>
                    <a:pt x="3702" y="8313"/>
                    <a:pt x="3697" y="8325"/>
                  </a:cubicBezTo>
                  <a:cubicBezTo>
                    <a:pt x="3685" y="8363"/>
                    <a:pt x="3710" y="8350"/>
                    <a:pt x="3723" y="8375"/>
                  </a:cubicBezTo>
                  <a:cubicBezTo>
                    <a:pt x="3723" y="8401"/>
                    <a:pt x="3786" y="8401"/>
                    <a:pt x="3748" y="8476"/>
                  </a:cubicBezTo>
                  <a:cubicBezTo>
                    <a:pt x="3730" y="8494"/>
                    <a:pt x="3706" y="8512"/>
                    <a:pt x="3676" y="8512"/>
                  </a:cubicBezTo>
                  <a:cubicBezTo>
                    <a:pt x="3663" y="8512"/>
                    <a:pt x="3649" y="8509"/>
                    <a:pt x="3635" y="8501"/>
                  </a:cubicBezTo>
                  <a:cubicBezTo>
                    <a:pt x="3635" y="8486"/>
                    <a:pt x="3644" y="8475"/>
                    <a:pt x="3660" y="8475"/>
                  </a:cubicBezTo>
                  <a:cubicBezTo>
                    <a:pt x="3671" y="8475"/>
                    <a:pt x="3683" y="8479"/>
                    <a:pt x="3697" y="8489"/>
                  </a:cubicBezTo>
                  <a:cubicBezTo>
                    <a:pt x="3786" y="8451"/>
                    <a:pt x="3660" y="8401"/>
                    <a:pt x="3660" y="8388"/>
                  </a:cubicBezTo>
                  <a:cubicBezTo>
                    <a:pt x="3649" y="8346"/>
                    <a:pt x="3682" y="8278"/>
                    <a:pt x="3730" y="8278"/>
                  </a:cubicBezTo>
                  <a:close/>
                  <a:moveTo>
                    <a:pt x="6977" y="8305"/>
                  </a:moveTo>
                  <a:cubicBezTo>
                    <a:pt x="6998" y="8305"/>
                    <a:pt x="7018" y="8314"/>
                    <a:pt x="7030" y="8338"/>
                  </a:cubicBezTo>
                  <a:cubicBezTo>
                    <a:pt x="7068" y="8426"/>
                    <a:pt x="6967" y="8413"/>
                    <a:pt x="6904" y="8426"/>
                  </a:cubicBezTo>
                  <a:cubicBezTo>
                    <a:pt x="6904" y="8469"/>
                    <a:pt x="6933" y="8488"/>
                    <a:pt x="6968" y="8488"/>
                  </a:cubicBezTo>
                  <a:cubicBezTo>
                    <a:pt x="6984" y="8488"/>
                    <a:pt x="7001" y="8484"/>
                    <a:pt x="7017" y="8476"/>
                  </a:cubicBezTo>
                  <a:lnTo>
                    <a:pt x="7017" y="8476"/>
                  </a:lnTo>
                  <a:cubicBezTo>
                    <a:pt x="7017" y="8502"/>
                    <a:pt x="6996" y="8514"/>
                    <a:pt x="6969" y="8514"/>
                  </a:cubicBezTo>
                  <a:cubicBezTo>
                    <a:pt x="6902" y="8514"/>
                    <a:pt x="6802" y="8444"/>
                    <a:pt x="6891" y="8338"/>
                  </a:cubicBezTo>
                  <a:lnTo>
                    <a:pt x="6904" y="8338"/>
                  </a:lnTo>
                  <a:cubicBezTo>
                    <a:pt x="6924" y="8318"/>
                    <a:pt x="6952" y="8305"/>
                    <a:pt x="6977" y="8305"/>
                  </a:cubicBezTo>
                  <a:close/>
                  <a:moveTo>
                    <a:pt x="6512" y="8436"/>
                  </a:moveTo>
                  <a:cubicBezTo>
                    <a:pt x="6506" y="8462"/>
                    <a:pt x="6504" y="8491"/>
                    <a:pt x="6505" y="8520"/>
                  </a:cubicBezTo>
                  <a:lnTo>
                    <a:pt x="6505" y="8520"/>
                  </a:lnTo>
                  <a:cubicBezTo>
                    <a:pt x="6516" y="8492"/>
                    <a:pt x="6519" y="8461"/>
                    <a:pt x="6512" y="8436"/>
                  </a:cubicBezTo>
                  <a:close/>
                  <a:moveTo>
                    <a:pt x="10098" y="8476"/>
                  </a:moveTo>
                  <a:cubicBezTo>
                    <a:pt x="10148" y="8476"/>
                    <a:pt x="10098" y="8526"/>
                    <a:pt x="10098" y="8526"/>
                  </a:cubicBezTo>
                  <a:cubicBezTo>
                    <a:pt x="10098" y="8526"/>
                    <a:pt x="10048" y="8476"/>
                    <a:pt x="10098" y="8476"/>
                  </a:cubicBezTo>
                  <a:close/>
                  <a:moveTo>
                    <a:pt x="9419" y="8489"/>
                  </a:moveTo>
                  <a:cubicBezTo>
                    <a:pt x="9446" y="8489"/>
                    <a:pt x="9433" y="8513"/>
                    <a:pt x="9416" y="8537"/>
                  </a:cubicBezTo>
                  <a:lnTo>
                    <a:pt x="9416" y="8537"/>
                  </a:lnTo>
                  <a:cubicBezTo>
                    <a:pt x="9406" y="8528"/>
                    <a:pt x="9376" y="8499"/>
                    <a:pt x="9419" y="8489"/>
                  </a:cubicBezTo>
                  <a:close/>
                  <a:moveTo>
                    <a:pt x="6813" y="8320"/>
                  </a:moveTo>
                  <a:cubicBezTo>
                    <a:pt x="6822" y="8320"/>
                    <a:pt x="6832" y="8322"/>
                    <a:pt x="6841" y="8325"/>
                  </a:cubicBezTo>
                  <a:cubicBezTo>
                    <a:pt x="6835" y="8357"/>
                    <a:pt x="6816" y="8357"/>
                    <a:pt x="6799" y="8357"/>
                  </a:cubicBezTo>
                  <a:cubicBezTo>
                    <a:pt x="6781" y="8357"/>
                    <a:pt x="6766" y="8357"/>
                    <a:pt x="6766" y="8388"/>
                  </a:cubicBezTo>
                  <a:cubicBezTo>
                    <a:pt x="6753" y="8438"/>
                    <a:pt x="6841" y="8413"/>
                    <a:pt x="6841" y="8476"/>
                  </a:cubicBezTo>
                  <a:cubicBezTo>
                    <a:pt x="6832" y="8523"/>
                    <a:pt x="6795" y="8549"/>
                    <a:pt x="6756" y="8549"/>
                  </a:cubicBezTo>
                  <a:cubicBezTo>
                    <a:pt x="6742" y="8549"/>
                    <a:pt x="6728" y="8545"/>
                    <a:pt x="6715" y="8539"/>
                  </a:cubicBezTo>
                  <a:cubicBezTo>
                    <a:pt x="6719" y="8523"/>
                    <a:pt x="6727" y="8518"/>
                    <a:pt x="6736" y="8518"/>
                  </a:cubicBezTo>
                  <a:cubicBezTo>
                    <a:pt x="6749" y="8518"/>
                    <a:pt x="6763" y="8527"/>
                    <a:pt x="6775" y="8527"/>
                  </a:cubicBezTo>
                  <a:cubicBezTo>
                    <a:pt x="6782" y="8527"/>
                    <a:pt x="6788" y="8523"/>
                    <a:pt x="6791" y="8514"/>
                  </a:cubicBezTo>
                  <a:lnTo>
                    <a:pt x="6803" y="8501"/>
                  </a:lnTo>
                  <a:cubicBezTo>
                    <a:pt x="6816" y="8451"/>
                    <a:pt x="6778" y="8476"/>
                    <a:pt x="6778" y="8451"/>
                  </a:cubicBezTo>
                  <a:cubicBezTo>
                    <a:pt x="6766" y="8413"/>
                    <a:pt x="6703" y="8426"/>
                    <a:pt x="6741" y="8363"/>
                  </a:cubicBezTo>
                  <a:cubicBezTo>
                    <a:pt x="6759" y="8335"/>
                    <a:pt x="6785" y="8320"/>
                    <a:pt x="6813" y="8320"/>
                  </a:cubicBezTo>
                  <a:close/>
                  <a:moveTo>
                    <a:pt x="3547" y="8313"/>
                  </a:moveTo>
                  <a:lnTo>
                    <a:pt x="3547" y="8325"/>
                  </a:lnTo>
                  <a:cubicBezTo>
                    <a:pt x="3685" y="8325"/>
                    <a:pt x="3622" y="8526"/>
                    <a:pt x="3521" y="8551"/>
                  </a:cubicBezTo>
                  <a:cubicBezTo>
                    <a:pt x="3519" y="8552"/>
                    <a:pt x="3517" y="8552"/>
                    <a:pt x="3514" y="8552"/>
                  </a:cubicBezTo>
                  <a:cubicBezTo>
                    <a:pt x="3422" y="8552"/>
                    <a:pt x="3436" y="8313"/>
                    <a:pt x="3547" y="8313"/>
                  </a:cubicBezTo>
                  <a:close/>
                  <a:moveTo>
                    <a:pt x="7218" y="8275"/>
                  </a:moveTo>
                  <a:cubicBezTo>
                    <a:pt x="7206" y="8388"/>
                    <a:pt x="7206" y="8489"/>
                    <a:pt x="7206" y="8589"/>
                  </a:cubicBezTo>
                  <a:lnTo>
                    <a:pt x="7168" y="8589"/>
                  </a:lnTo>
                  <a:lnTo>
                    <a:pt x="7168" y="8463"/>
                  </a:lnTo>
                  <a:cubicBezTo>
                    <a:pt x="7158" y="8463"/>
                    <a:pt x="7156" y="8507"/>
                    <a:pt x="7119" y="8507"/>
                  </a:cubicBezTo>
                  <a:cubicBezTo>
                    <a:pt x="7112" y="8507"/>
                    <a:pt x="7103" y="8505"/>
                    <a:pt x="7093" y="8501"/>
                  </a:cubicBezTo>
                  <a:lnTo>
                    <a:pt x="7093" y="8514"/>
                  </a:lnTo>
                  <a:cubicBezTo>
                    <a:pt x="7055" y="8489"/>
                    <a:pt x="7042" y="8438"/>
                    <a:pt x="7042" y="8413"/>
                  </a:cubicBezTo>
                  <a:cubicBezTo>
                    <a:pt x="7042" y="8388"/>
                    <a:pt x="7068" y="8313"/>
                    <a:pt x="7105" y="8300"/>
                  </a:cubicBezTo>
                  <a:cubicBezTo>
                    <a:pt x="7111" y="8298"/>
                    <a:pt x="7116" y="8297"/>
                    <a:pt x="7121" y="8297"/>
                  </a:cubicBezTo>
                  <a:cubicBezTo>
                    <a:pt x="7145" y="8297"/>
                    <a:pt x="7163" y="8315"/>
                    <a:pt x="7174" y="8315"/>
                  </a:cubicBezTo>
                  <a:cubicBezTo>
                    <a:pt x="7177" y="8315"/>
                    <a:pt x="7179" y="8314"/>
                    <a:pt x="7181" y="8313"/>
                  </a:cubicBezTo>
                  <a:cubicBezTo>
                    <a:pt x="7181" y="8287"/>
                    <a:pt x="7193" y="8275"/>
                    <a:pt x="7218" y="8275"/>
                  </a:cubicBezTo>
                  <a:close/>
                  <a:moveTo>
                    <a:pt x="3384" y="8353"/>
                  </a:moveTo>
                  <a:cubicBezTo>
                    <a:pt x="3391" y="8353"/>
                    <a:pt x="3399" y="8356"/>
                    <a:pt x="3408" y="8363"/>
                  </a:cubicBezTo>
                  <a:cubicBezTo>
                    <a:pt x="3446" y="8401"/>
                    <a:pt x="3408" y="8564"/>
                    <a:pt x="3371" y="8577"/>
                  </a:cubicBezTo>
                  <a:cubicBezTo>
                    <a:pt x="3371" y="8545"/>
                    <a:pt x="3397" y="8396"/>
                    <a:pt x="3353" y="8396"/>
                  </a:cubicBezTo>
                  <a:cubicBezTo>
                    <a:pt x="3345" y="8396"/>
                    <a:pt x="3334" y="8401"/>
                    <a:pt x="3320" y="8413"/>
                  </a:cubicBezTo>
                  <a:cubicBezTo>
                    <a:pt x="3257" y="8463"/>
                    <a:pt x="3333" y="8577"/>
                    <a:pt x="3257" y="8602"/>
                  </a:cubicBezTo>
                  <a:lnTo>
                    <a:pt x="3270" y="8438"/>
                  </a:lnTo>
                  <a:cubicBezTo>
                    <a:pt x="3262" y="8405"/>
                    <a:pt x="3270" y="8366"/>
                    <a:pt x="3276" y="8366"/>
                  </a:cubicBezTo>
                  <a:cubicBezTo>
                    <a:pt x="3280" y="8366"/>
                    <a:pt x="3283" y="8375"/>
                    <a:pt x="3283" y="8401"/>
                  </a:cubicBezTo>
                  <a:lnTo>
                    <a:pt x="3308" y="8413"/>
                  </a:lnTo>
                  <a:cubicBezTo>
                    <a:pt x="3328" y="8413"/>
                    <a:pt x="3349" y="8353"/>
                    <a:pt x="3384" y="8353"/>
                  </a:cubicBezTo>
                  <a:close/>
                  <a:moveTo>
                    <a:pt x="6618" y="8357"/>
                  </a:moveTo>
                  <a:cubicBezTo>
                    <a:pt x="6624" y="8357"/>
                    <a:pt x="6632" y="8359"/>
                    <a:pt x="6640" y="8363"/>
                  </a:cubicBezTo>
                  <a:cubicBezTo>
                    <a:pt x="6690" y="8401"/>
                    <a:pt x="6665" y="8564"/>
                    <a:pt x="6627" y="8577"/>
                  </a:cubicBezTo>
                  <a:lnTo>
                    <a:pt x="6627" y="8451"/>
                  </a:lnTo>
                  <a:cubicBezTo>
                    <a:pt x="6640" y="8401"/>
                    <a:pt x="6631" y="8382"/>
                    <a:pt x="6615" y="8382"/>
                  </a:cubicBezTo>
                  <a:cubicBezTo>
                    <a:pt x="6599" y="8382"/>
                    <a:pt x="6577" y="8401"/>
                    <a:pt x="6565" y="8426"/>
                  </a:cubicBezTo>
                  <a:lnTo>
                    <a:pt x="6552" y="8426"/>
                  </a:lnTo>
                  <a:cubicBezTo>
                    <a:pt x="6527" y="8489"/>
                    <a:pt x="6590" y="8577"/>
                    <a:pt x="6514" y="8589"/>
                  </a:cubicBezTo>
                  <a:cubicBezTo>
                    <a:pt x="6509" y="8568"/>
                    <a:pt x="6506" y="8544"/>
                    <a:pt x="6505" y="8520"/>
                  </a:cubicBezTo>
                  <a:lnTo>
                    <a:pt x="6505" y="8520"/>
                  </a:lnTo>
                  <a:cubicBezTo>
                    <a:pt x="6489" y="8561"/>
                    <a:pt x="6456" y="8597"/>
                    <a:pt x="6414" y="8602"/>
                  </a:cubicBezTo>
                  <a:cubicBezTo>
                    <a:pt x="6410" y="8602"/>
                    <a:pt x="6407" y="8602"/>
                    <a:pt x="6403" y="8602"/>
                  </a:cubicBezTo>
                  <a:cubicBezTo>
                    <a:pt x="6271" y="8602"/>
                    <a:pt x="6300" y="8374"/>
                    <a:pt x="6399" y="8374"/>
                  </a:cubicBezTo>
                  <a:cubicBezTo>
                    <a:pt x="6404" y="8374"/>
                    <a:pt x="6409" y="8374"/>
                    <a:pt x="6414" y="8375"/>
                  </a:cubicBezTo>
                  <a:lnTo>
                    <a:pt x="6451" y="8388"/>
                  </a:lnTo>
                  <a:cubicBezTo>
                    <a:pt x="6485" y="8392"/>
                    <a:pt x="6504" y="8411"/>
                    <a:pt x="6512" y="8436"/>
                  </a:cubicBezTo>
                  <a:lnTo>
                    <a:pt x="6512" y="8436"/>
                  </a:lnTo>
                  <a:cubicBezTo>
                    <a:pt x="6513" y="8433"/>
                    <a:pt x="6513" y="8429"/>
                    <a:pt x="6514" y="8426"/>
                  </a:cubicBezTo>
                  <a:cubicBezTo>
                    <a:pt x="6514" y="8417"/>
                    <a:pt x="6527" y="8365"/>
                    <a:pt x="6534" y="8365"/>
                  </a:cubicBezTo>
                  <a:cubicBezTo>
                    <a:pt x="6537" y="8365"/>
                    <a:pt x="6539" y="8374"/>
                    <a:pt x="6539" y="8401"/>
                  </a:cubicBezTo>
                  <a:cubicBezTo>
                    <a:pt x="6571" y="8401"/>
                    <a:pt x="6585" y="8357"/>
                    <a:pt x="6618" y="8357"/>
                  </a:cubicBezTo>
                  <a:close/>
                  <a:moveTo>
                    <a:pt x="6249" y="8395"/>
                  </a:moveTo>
                  <a:cubicBezTo>
                    <a:pt x="6258" y="8395"/>
                    <a:pt x="6266" y="8397"/>
                    <a:pt x="6275" y="8401"/>
                  </a:cubicBezTo>
                  <a:cubicBezTo>
                    <a:pt x="6275" y="8425"/>
                    <a:pt x="6270" y="8439"/>
                    <a:pt x="6260" y="8439"/>
                  </a:cubicBezTo>
                  <a:cubicBezTo>
                    <a:pt x="6254" y="8439"/>
                    <a:pt x="6247" y="8435"/>
                    <a:pt x="6238" y="8426"/>
                  </a:cubicBezTo>
                  <a:cubicBezTo>
                    <a:pt x="6152" y="8436"/>
                    <a:pt x="6157" y="8593"/>
                    <a:pt x="6231" y="8593"/>
                  </a:cubicBezTo>
                  <a:cubicBezTo>
                    <a:pt x="6240" y="8593"/>
                    <a:pt x="6251" y="8590"/>
                    <a:pt x="6264" y="8584"/>
                  </a:cubicBezTo>
                  <a:lnTo>
                    <a:pt x="6264" y="8584"/>
                  </a:lnTo>
                  <a:cubicBezTo>
                    <a:pt x="6266" y="8613"/>
                    <a:pt x="6247" y="8624"/>
                    <a:pt x="6223" y="8624"/>
                  </a:cubicBezTo>
                  <a:cubicBezTo>
                    <a:pt x="6191" y="8624"/>
                    <a:pt x="6151" y="8604"/>
                    <a:pt x="6137" y="8577"/>
                  </a:cubicBezTo>
                  <a:cubicBezTo>
                    <a:pt x="6114" y="8531"/>
                    <a:pt x="6173" y="8395"/>
                    <a:pt x="6249" y="8395"/>
                  </a:cubicBezTo>
                  <a:close/>
                  <a:moveTo>
                    <a:pt x="3125" y="8404"/>
                  </a:moveTo>
                  <a:cubicBezTo>
                    <a:pt x="3136" y="8404"/>
                    <a:pt x="3146" y="8407"/>
                    <a:pt x="3157" y="8413"/>
                  </a:cubicBezTo>
                  <a:cubicBezTo>
                    <a:pt x="3152" y="8433"/>
                    <a:pt x="3141" y="8437"/>
                    <a:pt x="3129" y="8437"/>
                  </a:cubicBezTo>
                  <a:cubicBezTo>
                    <a:pt x="3122" y="8437"/>
                    <a:pt x="3114" y="8436"/>
                    <a:pt x="3107" y="8436"/>
                  </a:cubicBezTo>
                  <a:cubicBezTo>
                    <a:pt x="3099" y="8436"/>
                    <a:pt x="3094" y="8438"/>
                    <a:pt x="3094" y="8451"/>
                  </a:cubicBezTo>
                  <a:cubicBezTo>
                    <a:pt x="3081" y="8489"/>
                    <a:pt x="3106" y="8476"/>
                    <a:pt x="3106" y="8501"/>
                  </a:cubicBezTo>
                  <a:cubicBezTo>
                    <a:pt x="3119" y="8526"/>
                    <a:pt x="3169" y="8526"/>
                    <a:pt x="3132" y="8589"/>
                  </a:cubicBezTo>
                  <a:cubicBezTo>
                    <a:pt x="3122" y="8617"/>
                    <a:pt x="3092" y="8632"/>
                    <a:pt x="3061" y="8632"/>
                  </a:cubicBezTo>
                  <a:cubicBezTo>
                    <a:pt x="3051" y="8632"/>
                    <a:pt x="3040" y="8630"/>
                    <a:pt x="3031" y="8627"/>
                  </a:cubicBezTo>
                  <a:cubicBezTo>
                    <a:pt x="3023" y="8603"/>
                    <a:pt x="3020" y="8589"/>
                    <a:pt x="3029" y="8589"/>
                  </a:cubicBezTo>
                  <a:cubicBezTo>
                    <a:pt x="3034" y="8589"/>
                    <a:pt x="3043" y="8593"/>
                    <a:pt x="3056" y="8602"/>
                  </a:cubicBezTo>
                  <a:lnTo>
                    <a:pt x="3081" y="8602"/>
                  </a:lnTo>
                  <a:cubicBezTo>
                    <a:pt x="3182" y="8589"/>
                    <a:pt x="3056" y="8526"/>
                    <a:pt x="3056" y="8514"/>
                  </a:cubicBezTo>
                  <a:cubicBezTo>
                    <a:pt x="3035" y="8472"/>
                    <a:pt x="3075" y="8404"/>
                    <a:pt x="3125" y="8404"/>
                  </a:cubicBezTo>
                  <a:close/>
                  <a:moveTo>
                    <a:pt x="11494" y="8639"/>
                  </a:moveTo>
                  <a:lnTo>
                    <a:pt x="11494" y="8639"/>
                  </a:lnTo>
                  <a:cubicBezTo>
                    <a:pt x="11494" y="8640"/>
                    <a:pt x="11493" y="8641"/>
                    <a:pt x="11493" y="8641"/>
                  </a:cubicBezTo>
                  <a:lnTo>
                    <a:pt x="11493" y="8641"/>
                  </a:lnTo>
                  <a:cubicBezTo>
                    <a:pt x="11494" y="8641"/>
                    <a:pt x="11494" y="8640"/>
                    <a:pt x="11494" y="8639"/>
                  </a:cubicBezTo>
                  <a:close/>
                  <a:moveTo>
                    <a:pt x="11490" y="8640"/>
                  </a:moveTo>
                  <a:lnTo>
                    <a:pt x="11490" y="8640"/>
                  </a:lnTo>
                  <a:cubicBezTo>
                    <a:pt x="11490" y="8641"/>
                    <a:pt x="11491" y="8642"/>
                    <a:pt x="11492" y="8644"/>
                  </a:cubicBezTo>
                  <a:lnTo>
                    <a:pt x="11492" y="8644"/>
                  </a:lnTo>
                  <a:cubicBezTo>
                    <a:pt x="11492" y="8643"/>
                    <a:pt x="11493" y="8642"/>
                    <a:pt x="11493" y="8641"/>
                  </a:cubicBezTo>
                  <a:lnTo>
                    <a:pt x="11493" y="8641"/>
                  </a:lnTo>
                  <a:cubicBezTo>
                    <a:pt x="11493" y="8641"/>
                    <a:pt x="11493" y="8641"/>
                    <a:pt x="11493" y="8641"/>
                  </a:cubicBezTo>
                  <a:cubicBezTo>
                    <a:pt x="11492" y="8641"/>
                    <a:pt x="11491" y="8641"/>
                    <a:pt x="11490" y="8640"/>
                  </a:cubicBezTo>
                  <a:close/>
                  <a:moveTo>
                    <a:pt x="2981" y="8426"/>
                  </a:moveTo>
                  <a:lnTo>
                    <a:pt x="2968" y="8438"/>
                  </a:lnTo>
                  <a:cubicBezTo>
                    <a:pt x="2968" y="8489"/>
                    <a:pt x="2968" y="8639"/>
                    <a:pt x="2918" y="8652"/>
                  </a:cubicBezTo>
                  <a:cubicBezTo>
                    <a:pt x="2930" y="8589"/>
                    <a:pt x="2930" y="8438"/>
                    <a:pt x="2981" y="8426"/>
                  </a:cubicBezTo>
                  <a:close/>
                  <a:moveTo>
                    <a:pt x="5957" y="8425"/>
                  </a:moveTo>
                  <a:cubicBezTo>
                    <a:pt x="6061" y="8425"/>
                    <a:pt x="6058" y="8640"/>
                    <a:pt x="5948" y="8652"/>
                  </a:cubicBezTo>
                  <a:cubicBezTo>
                    <a:pt x="5942" y="8653"/>
                    <a:pt x="5936" y="8654"/>
                    <a:pt x="5931" y="8654"/>
                  </a:cubicBezTo>
                  <a:cubicBezTo>
                    <a:pt x="5825" y="8654"/>
                    <a:pt x="5853" y="8438"/>
                    <a:pt x="5948" y="8426"/>
                  </a:cubicBezTo>
                  <a:cubicBezTo>
                    <a:pt x="5951" y="8425"/>
                    <a:pt x="5954" y="8425"/>
                    <a:pt x="5957" y="8425"/>
                  </a:cubicBezTo>
                  <a:close/>
                  <a:moveTo>
                    <a:pt x="10744" y="8507"/>
                  </a:moveTo>
                  <a:cubicBezTo>
                    <a:pt x="10780" y="8507"/>
                    <a:pt x="10815" y="8539"/>
                    <a:pt x="10815" y="8602"/>
                  </a:cubicBezTo>
                  <a:cubicBezTo>
                    <a:pt x="10815" y="8624"/>
                    <a:pt x="10779" y="8629"/>
                    <a:pt x="10744" y="8629"/>
                  </a:cubicBezTo>
                  <a:cubicBezTo>
                    <a:pt x="10721" y="8629"/>
                    <a:pt x="10699" y="8627"/>
                    <a:pt x="10689" y="8627"/>
                  </a:cubicBezTo>
                  <a:cubicBezTo>
                    <a:pt x="10680" y="8644"/>
                    <a:pt x="10676" y="8660"/>
                    <a:pt x="10678" y="8675"/>
                  </a:cubicBezTo>
                  <a:lnTo>
                    <a:pt x="10678" y="8675"/>
                  </a:lnTo>
                  <a:cubicBezTo>
                    <a:pt x="10667" y="8655"/>
                    <a:pt x="10661" y="8631"/>
                    <a:pt x="10664" y="8602"/>
                  </a:cubicBezTo>
                  <a:cubicBezTo>
                    <a:pt x="10670" y="8539"/>
                    <a:pt x="10708" y="8507"/>
                    <a:pt x="10744" y="8507"/>
                  </a:cubicBezTo>
                  <a:close/>
                  <a:moveTo>
                    <a:pt x="2905" y="8451"/>
                  </a:moveTo>
                  <a:cubicBezTo>
                    <a:pt x="2905" y="8501"/>
                    <a:pt x="2893" y="8551"/>
                    <a:pt x="2880" y="8602"/>
                  </a:cubicBezTo>
                  <a:cubicBezTo>
                    <a:pt x="2880" y="8602"/>
                    <a:pt x="2861" y="8666"/>
                    <a:pt x="2854" y="8666"/>
                  </a:cubicBezTo>
                  <a:cubicBezTo>
                    <a:pt x="2852" y="8666"/>
                    <a:pt x="2851" y="8656"/>
                    <a:pt x="2855" y="8627"/>
                  </a:cubicBezTo>
                  <a:cubicBezTo>
                    <a:pt x="2824" y="8627"/>
                    <a:pt x="2810" y="8687"/>
                    <a:pt x="2778" y="8687"/>
                  </a:cubicBezTo>
                  <a:cubicBezTo>
                    <a:pt x="2771" y="8687"/>
                    <a:pt x="2763" y="8684"/>
                    <a:pt x="2754" y="8677"/>
                  </a:cubicBezTo>
                  <a:cubicBezTo>
                    <a:pt x="2704" y="8639"/>
                    <a:pt x="2754" y="8476"/>
                    <a:pt x="2780" y="8476"/>
                  </a:cubicBezTo>
                  <a:lnTo>
                    <a:pt x="2780" y="8476"/>
                  </a:lnTo>
                  <a:cubicBezTo>
                    <a:pt x="2780" y="8512"/>
                    <a:pt x="2745" y="8640"/>
                    <a:pt x="2808" y="8640"/>
                  </a:cubicBezTo>
                  <a:cubicBezTo>
                    <a:pt x="2811" y="8640"/>
                    <a:pt x="2814" y="8640"/>
                    <a:pt x="2817" y="8639"/>
                  </a:cubicBezTo>
                  <a:cubicBezTo>
                    <a:pt x="2905" y="8627"/>
                    <a:pt x="2817" y="8463"/>
                    <a:pt x="2905" y="8451"/>
                  </a:cubicBezTo>
                  <a:close/>
                  <a:moveTo>
                    <a:pt x="11029" y="8489"/>
                  </a:moveTo>
                  <a:cubicBezTo>
                    <a:pt x="11011" y="8541"/>
                    <a:pt x="11018" y="8637"/>
                    <a:pt x="11002" y="8694"/>
                  </a:cubicBezTo>
                  <a:lnTo>
                    <a:pt x="11002" y="8694"/>
                  </a:lnTo>
                  <a:cubicBezTo>
                    <a:pt x="10997" y="8621"/>
                    <a:pt x="10972" y="8489"/>
                    <a:pt x="11029" y="8489"/>
                  </a:cubicBezTo>
                  <a:close/>
                  <a:moveTo>
                    <a:pt x="5835" y="8350"/>
                  </a:moveTo>
                  <a:cubicBezTo>
                    <a:pt x="5835" y="8451"/>
                    <a:pt x="5810" y="8564"/>
                    <a:pt x="5823" y="8665"/>
                  </a:cubicBezTo>
                  <a:cubicBezTo>
                    <a:pt x="5813" y="8668"/>
                    <a:pt x="5805" y="8669"/>
                    <a:pt x="5799" y="8669"/>
                  </a:cubicBezTo>
                  <a:cubicBezTo>
                    <a:pt x="5780" y="8669"/>
                    <a:pt x="5775" y="8655"/>
                    <a:pt x="5785" y="8627"/>
                  </a:cubicBezTo>
                  <a:lnTo>
                    <a:pt x="5785" y="8627"/>
                  </a:lnTo>
                  <a:cubicBezTo>
                    <a:pt x="5753" y="8648"/>
                    <a:pt x="5748" y="8696"/>
                    <a:pt x="5710" y="8696"/>
                  </a:cubicBezTo>
                  <a:cubicBezTo>
                    <a:pt x="5703" y="8696"/>
                    <a:pt x="5694" y="8694"/>
                    <a:pt x="5684" y="8690"/>
                  </a:cubicBezTo>
                  <a:lnTo>
                    <a:pt x="5697" y="8677"/>
                  </a:lnTo>
                  <a:cubicBezTo>
                    <a:pt x="5659" y="8665"/>
                    <a:pt x="5647" y="8614"/>
                    <a:pt x="5647" y="8589"/>
                  </a:cubicBezTo>
                  <a:cubicBezTo>
                    <a:pt x="5647" y="8551"/>
                    <a:pt x="5672" y="8489"/>
                    <a:pt x="5709" y="8463"/>
                  </a:cubicBezTo>
                  <a:cubicBezTo>
                    <a:pt x="5715" y="8462"/>
                    <a:pt x="5720" y="8461"/>
                    <a:pt x="5725" y="8461"/>
                  </a:cubicBezTo>
                  <a:cubicBezTo>
                    <a:pt x="5750" y="8461"/>
                    <a:pt x="5768" y="8479"/>
                    <a:pt x="5786" y="8479"/>
                  </a:cubicBezTo>
                  <a:cubicBezTo>
                    <a:pt x="5790" y="8479"/>
                    <a:pt x="5794" y="8478"/>
                    <a:pt x="5797" y="8476"/>
                  </a:cubicBezTo>
                  <a:cubicBezTo>
                    <a:pt x="5797" y="8426"/>
                    <a:pt x="5772" y="8350"/>
                    <a:pt x="5835" y="8350"/>
                  </a:cubicBezTo>
                  <a:close/>
                  <a:moveTo>
                    <a:pt x="10928" y="8388"/>
                  </a:moveTo>
                  <a:lnTo>
                    <a:pt x="10941" y="8715"/>
                  </a:lnTo>
                  <a:lnTo>
                    <a:pt x="10903" y="8715"/>
                  </a:lnTo>
                  <a:cubicBezTo>
                    <a:pt x="10903" y="8652"/>
                    <a:pt x="10865" y="8388"/>
                    <a:pt x="10928" y="8388"/>
                  </a:cubicBezTo>
                  <a:close/>
                  <a:moveTo>
                    <a:pt x="11177" y="8691"/>
                  </a:moveTo>
                  <a:cubicBezTo>
                    <a:pt x="11173" y="8700"/>
                    <a:pt x="11171" y="8710"/>
                    <a:pt x="11169" y="8721"/>
                  </a:cubicBezTo>
                  <a:lnTo>
                    <a:pt x="11169" y="8721"/>
                  </a:lnTo>
                  <a:cubicBezTo>
                    <a:pt x="11173" y="8720"/>
                    <a:pt x="11176" y="8718"/>
                    <a:pt x="11180" y="8715"/>
                  </a:cubicBezTo>
                  <a:cubicBezTo>
                    <a:pt x="11189" y="8705"/>
                    <a:pt x="11186" y="8697"/>
                    <a:pt x="11177" y="8691"/>
                  </a:cubicBezTo>
                  <a:close/>
                  <a:moveTo>
                    <a:pt x="11601" y="8471"/>
                  </a:moveTo>
                  <a:cubicBezTo>
                    <a:pt x="11636" y="8471"/>
                    <a:pt x="11674" y="8496"/>
                    <a:pt x="11682" y="8539"/>
                  </a:cubicBezTo>
                  <a:cubicBezTo>
                    <a:pt x="11690" y="8584"/>
                    <a:pt x="11666" y="8593"/>
                    <a:pt x="11632" y="8593"/>
                  </a:cubicBezTo>
                  <a:cubicBezTo>
                    <a:pt x="11609" y="8593"/>
                    <a:pt x="11582" y="8589"/>
                    <a:pt x="11557" y="8589"/>
                  </a:cubicBezTo>
                  <a:cubicBezTo>
                    <a:pt x="11557" y="8635"/>
                    <a:pt x="11590" y="8667"/>
                    <a:pt x="11627" y="8667"/>
                  </a:cubicBezTo>
                  <a:cubicBezTo>
                    <a:pt x="11641" y="8667"/>
                    <a:pt x="11656" y="8662"/>
                    <a:pt x="11670" y="8652"/>
                  </a:cubicBezTo>
                  <a:lnTo>
                    <a:pt x="11670" y="8677"/>
                  </a:lnTo>
                  <a:cubicBezTo>
                    <a:pt x="11641" y="8694"/>
                    <a:pt x="11614" y="8701"/>
                    <a:pt x="11590" y="8701"/>
                  </a:cubicBezTo>
                  <a:cubicBezTo>
                    <a:pt x="11545" y="8701"/>
                    <a:pt x="11510" y="8677"/>
                    <a:pt x="11492" y="8644"/>
                  </a:cubicBezTo>
                  <a:lnTo>
                    <a:pt x="11492" y="8644"/>
                  </a:lnTo>
                  <a:cubicBezTo>
                    <a:pt x="11468" y="8693"/>
                    <a:pt x="11417" y="8722"/>
                    <a:pt x="11381" y="8722"/>
                  </a:cubicBezTo>
                  <a:cubicBezTo>
                    <a:pt x="11356" y="8722"/>
                    <a:pt x="11338" y="8708"/>
                    <a:pt x="11343" y="8677"/>
                  </a:cubicBezTo>
                  <a:lnTo>
                    <a:pt x="11381" y="8665"/>
                  </a:lnTo>
                  <a:cubicBezTo>
                    <a:pt x="11390" y="8669"/>
                    <a:pt x="11402" y="8672"/>
                    <a:pt x="11415" y="8672"/>
                  </a:cubicBezTo>
                  <a:cubicBezTo>
                    <a:pt x="11436" y="8672"/>
                    <a:pt x="11456" y="8663"/>
                    <a:pt x="11456" y="8639"/>
                  </a:cubicBezTo>
                  <a:cubicBezTo>
                    <a:pt x="11469" y="8602"/>
                    <a:pt x="11393" y="8602"/>
                    <a:pt x="11381" y="8577"/>
                  </a:cubicBezTo>
                  <a:cubicBezTo>
                    <a:pt x="11357" y="8513"/>
                    <a:pt x="11409" y="8479"/>
                    <a:pt x="11443" y="8479"/>
                  </a:cubicBezTo>
                  <a:cubicBezTo>
                    <a:pt x="11463" y="8479"/>
                    <a:pt x="11478" y="8491"/>
                    <a:pt x="11469" y="8514"/>
                  </a:cubicBezTo>
                  <a:cubicBezTo>
                    <a:pt x="11445" y="8497"/>
                    <a:pt x="11431" y="8490"/>
                    <a:pt x="11422" y="8490"/>
                  </a:cubicBezTo>
                  <a:cubicBezTo>
                    <a:pt x="11386" y="8490"/>
                    <a:pt x="11470" y="8623"/>
                    <a:pt x="11490" y="8640"/>
                  </a:cubicBezTo>
                  <a:lnTo>
                    <a:pt x="11490" y="8640"/>
                  </a:lnTo>
                  <a:cubicBezTo>
                    <a:pt x="11470" y="8599"/>
                    <a:pt x="11475" y="8547"/>
                    <a:pt x="11519" y="8514"/>
                  </a:cubicBezTo>
                  <a:lnTo>
                    <a:pt x="11557" y="8489"/>
                  </a:lnTo>
                  <a:cubicBezTo>
                    <a:pt x="11569" y="8477"/>
                    <a:pt x="11585" y="8471"/>
                    <a:pt x="11601" y="8471"/>
                  </a:cubicBezTo>
                  <a:close/>
                  <a:moveTo>
                    <a:pt x="5562" y="8488"/>
                  </a:moveTo>
                  <a:cubicBezTo>
                    <a:pt x="5565" y="8488"/>
                    <a:pt x="5568" y="8488"/>
                    <a:pt x="5571" y="8489"/>
                  </a:cubicBezTo>
                  <a:cubicBezTo>
                    <a:pt x="5697" y="8514"/>
                    <a:pt x="5621" y="8702"/>
                    <a:pt x="5521" y="8728"/>
                  </a:cubicBezTo>
                  <a:lnTo>
                    <a:pt x="5533" y="8715"/>
                  </a:lnTo>
                  <a:lnTo>
                    <a:pt x="5533" y="8715"/>
                  </a:lnTo>
                  <a:cubicBezTo>
                    <a:pt x="5528" y="8716"/>
                    <a:pt x="5522" y="8717"/>
                    <a:pt x="5517" y="8717"/>
                  </a:cubicBezTo>
                  <a:cubicBezTo>
                    <a:pt x="5414" y="8717"/>
                    <a:pt x="5449" y="8488"/>
                    <a:pt x="5562" y="8488"/>
                  </a:cubicBezTo>
                  <a:close/>
                  <a:moveTo>
                    <a:pt x="11808" y="8401"/>
                  </a:moveTo>
                  <a:cubicBezTo>
                    <a:pt x="11871" y="8401"/>
                    <a:pt x="11859" y="8652"/>
                    <a:pt x="11859" y="8715"/>
                  </a:cubicBezTo>
                  <a:cubicBezTo>
                    <a:pt x="11852" y="8718"/>
                    <a:pt x="11847" y="8720"/>
                    <a:pt x="11842" y="8720"/>
                  </a:cubicBezTo>
                  <a:cubicBezTo>
                    <a:pt x="11829" y="8720"/>
                    <a:pt x="11824" y="8706"/>
                    <a:pt x="11833" y="8677"/>
                  </a:cubicBezTo>
                  <a:lnTo>
                    <a:pt x="11833" y="8677"/>
                  </a:lnTo>
                  <a:cubicBezTo>
                    <a:pt x="11822" y="8677"/>
                    <a:pt x="11800" y="8729"/>
                    <a:pt x="11777" y="8729"/>
                  </a:cubicBezTo>
                  <a:cubicBezTo>
                    <a:pt x="11775" y="8729"/>
                    <a:pt x="11773" y="8729"/>
                    <a:pt x="11771" y="8728"/>
                  </a:cubicBezTo>
                  <a:cubicBezTo>
                    <a:pt x="11733" y="8715"/>
                    <a:pt x="11720" y="8715"/>
                    <a:pt x="11695" y="8677"/>
                  </a:cubicBezTo>
                  <a:cubicBezTo>
                    <a:pt x="11682" y="8652"/>
                    <a:pt x="11682" y="8501"/>
                    <a:pt x="11758" y="8489"/>
                  </a:cubicBezTo>
                  <a:cubicBezTo>
                    <a:pt x="11796" y="8489"/>
                    <a:pt x="11808" y="8526"/>
                    <a:pt x="11821" y="8526"/>
                  </a:cubicBezTo>
                  <a:lnTo>
                    <a:pt x="11808" y="8401"/>
                  </a:lnTo>
                  <a:close/>
                  <a:moveTo>
                    <a:pt x="10989" y="8725"/>
                  </a:moveTo>
                  <a:cubicBezTo>
                    <a:pt x="10983" y="8733"/>
                    <a:pt x="10975" y="8738"/>
                    <a:pt x="10966" y="8740"/>
                  </a:cubicBezTo>
                  <a:lnTo>
                    <a:pt x="10989" y="8725"/>
                  </a:lnTo>
                  <a:close/>
                  <a:moveTo>
                    <a:pt x="5061" y="8571"/>
                  </a:moveTo>
                  <a:cubicBezTo>
                    <a:pt x="5067" y="8571"/>
                    <a:pt x="5074" y="8573"/>
                    <a:pt x="5081" y="8577"/>
                  </a:cubicBezTo>
                  <a:cubicBezTo>
                    <a:pt x="5131" y="8602"/>
                    <a:pt x="5093" y="8740"/>
                    <a:pt x="5093" y="8778"/>
                  </a:cubicBezTo>
                  <a:lnTo>
                    <a:pt x="5056" y="8778"/>
                  </a:lnTo>
                  <a:cubicBezTo>
                    <a:pt x="5056" y="8742"/>
                    <a:pt x="5102" y="8614"/>
                    <a:pt x="5029" y="8614"/>
                  </a:cubicBezTo>
                  <a:cubicBezTo>
                    <a:pt x="5025" y="8614"/>
                    <a:pt x="5022" y="8614"/>
                    <a:pt x="5018" y="8614"/>
                  </a:cubicBezTo>
                  <a:cubicBezTo>
                    <a:pt x="5015" y="8615"/>
                    <a:pt x="5012" y="8616"/>
                    <a:pt x="5009" y="8617"/>
                  </a:cubicBezTo>
                  <a:lnTo>
                    <a:pt x="5009" y="8617"/>
                  </a:lnTo>
                  <a:cubicBezTo>
                    <a:pt x="5023" y="8601"/>
                    <a:pt x="5036" y="8571"/>
                    <a:pt x="5061" y="8571"/>
                  </a:cubicBezTo>
                  <a:close/>
                  <a:moveTo>
                    <a:pt x="5376" y="8521"/>
                  </a:moveTo>
                  <a:cubicBezTo>
                    <a:pt x="5381" y="8521"/>
                    <a:pt x="5388" y="8523"/>
                    <a:pt x="5395" y="8526"/>
                  </a:cubicBezTo>
                  <a:cubicBezTo>
                    <a:pt x="5433" y="8551"/>
                    <a:pt x="5408" y="8690"/>
                    <a:pt x="5408" y="8740"/>
                  </a:cubicBezTo>
                  <a:lnTo>
                    <a:pt x="5370" y="8740"/>
                  </a:lnTo>
                  <a:cubicBezTo>
                    <a:pt x="5370" y="8692"/>
                    <a:pt x="5404" y="8563"/>
                    <a:pt x="5341" y="8563"/>
                  </a:cubicBezTo>
                  <a:cubicBezTo>
                    <a:pt x="5339" y="8563"/>
                    <a:pt x="5335" y="8564"/>
                    <a:pt x="5332" y="8564"/>
                  </a:cubicBezTo>
                  <a:cubicBezTo>
                    <a:pt x="5257" y="8577"/>
                    <a:pt x="5345" y="8740"/>
                    <a:pt x="5257" y="8753"/>
                  </a:cubicBezTo>
                  <a:cubicBezTo>
                    <a:pt x="5257" y="8731"/>
                    <a:pt x="5284" y="8573"/>
                    <a:pt x="5238" y="8573"/>
                  </a:cubicBezTo>
                  <a:cubicBezTo>
                    <a:pt x="5230" y="8573"/>
                    <a:pt x="5220" y="8578"/>
                    <a:pt x="5206" y="8589"/>
                  </a:cubicBezTo>
                  <a:cubicBezTo>
                    <a:pt x="5156" y="8639"/>
                    <a:pt x="5232" y="8765"/>
                    <a:pt x="5156" y="8778"/>
                  </a:cubicBezTo>
                  <a:cubicBezTo>
                    <a:pt x="5144" y="8715"/>
                    <a:pt x="5156" y="8665"/>
                    <a:pt x="5156" y="8614"/>
                  </a:cubicBezTo>
                  <a:cubicBezTo>
                    <a:pt x="5156" y="8606"/>
                    <a:pt x="5175" y="8548"/>
                    <a:pt x="5186" y="8548"/>
                  </a:cubicBezTo>
                  <a:cubicBezTo>
                    <a:pt x="5190" y="8548"/>
                    <a:pt x="5194" y="8559"/>
                    <a:pt x="5194" y="8589"/>
                  </a:cubicBezTo>
                  <a:cubicBezTo>
                    <a:pt x="5211" y="8589"/>
                    <a:pt x="5247" y="8541"/>
                    <a:pt x="5272" y="8541"/>
                  </a:cubicBezTo>
                  <a:cubicBezTo>
                    <a:pt x="5282" y="8541"/>
                    <a:pt x="5291" y="8550"/>
                    <a:pt x="5294" y="8577"/>
                  </a:cubicBezTo>
                  <a:cubicBezTo>
                    <a:pt x="5327" y="8577"/>
                    <a:pt x="5341" y="8521"/>
                    <a:pt x="5376" y="8521"/>
                  </a:cubicBezTo>
                  <a:close/>
                  <a:moveTo>
                    <a:pt x="10193" y="8558"/>
                  </a:moveTo>
                  <a:cubicBezTo>
                    <a:pt x="10196" y="8558"/>
                    <a:pt x="10199" y="8570"/>
                    <a:pt x="10199" y="8602"/>
                  </a:cubicBezTo>
                  <a:cubicBezTo>
                    <a:pt x="10228" y="8602"/>
                    <a:pt x="10242" y="8565"/>
                    <a:pt x="10270" y="8565"/>
                  </a:cubicBezTo>
                  <a:cubicBezTo>
                    <a:pt x="10278" y="8565"/>
                    <a:pt x="10288" y="8568"/>
                    <a:pt x="10299" y="8577"/>
                  </a:cubicBezTo>
                  <a:cubicBezTo>
                    <a:pt x="10362" y="8614"/>
                    <a:pt x="10350" y="8778"/>
                    <a:pt x="10299" y="8778"/>
                  </a:cubicBezTo>
                  <a:lnTo>
                    <a:pt x="10299" y="8652"/>
                  </a:lnTo>
                  <a:cubicBezTo>
                    <a:pt x="10299" y="8604"/>
                    <a:pt x="10284" y="8581"/>
                    <a:pt x="10263" y="8581"/>
                  </a:cubicBezTo>
                  <a:cubicBezTo>
                    <a:pt x="10251" y="8581"/>
                    <a:pt x="10237" y="8588"/>
                    <a:pt x="10224" y="8602"/>
                  </a:cubicBezTo>
                  <a:lnTo>
                    <a:pt x="10211" y="8614"/>
                  </a:lnTo>
                  <a:cubicBezTo>
                    <a:pt x="10174" y="8665"/>
                    <a:pt x="10249" y="8765"/>
                    <a:pt x="10174" y="8778"/>
                  </a:cubicBezTo>
                  <a:cubicBezTo>
                    <a:pt x="10161" y="8728"/>
                    <a:pt x="10161" y="8677"/>
                    <a:pt x="10174" y="8627"/>
                  </a:cubicBezTo>
                  <a:cubicBezTo>
                    <a:pt x="10174" y="8610"/>
                    <a:pt x="10185" y="8558"/>
                    <a:pt x="10193" y="8558"/>
                  </a:cubicBezTo>
                  <a:close/>
                  <a:moveTo>
                    <a:pt x="2675" y="8471"/>
                  </a:moveTo>
                  <a:cubicBezTo>
                    <a:pt x="2680" y="8471"/>
                    <a:pt x="2685" y="8473"/>
                    <a:pt x="2692" y="8476"/>
                  </a:cubicBezTo>
                  <a:cubicBezTo>
                    <a:pt x="2679" y="8539"/>
                    <a:pt x="2692" y="8765"/>
                    <a:pt x="2629" y="8790"/>
                  </a:cubicBezTo>
                  <a:lnTo>
                    <a:pt x="2641" y="8665"/>
                  </a:lnTo>
                  <a:cubicBezTo>
                    <a:pt x="2616" y="8665"/>
                    <a:pt x="2616" y="8702"/>
                    <a:pt x="2578" y="8715"/>
                  </a:cubicBezTo>
                  <a:cubicBezTo>
                    <a:pt x="2573" y="8717"/>
                    <a:pt x="2567" y="8718"/>
                    <a:pt x="2563" y="8718"/>
                  </a:cubicBezTo>
                  <a:cubicBezTo>
                    <a:pt x="2507" y="8718"/>
                    <a:pt x="2530" y="8586"/>
                    <a:pt x="2553" y="8551"/>
                  </a:cubicBezTo>
                  <a:lnTo>
                    <a:pt x="2541" y="8539"/>
                  </a:lnTo>
                  <a:cubicBezTo>
                    <a:pt x="2553" y="8514"/>
                    <a:pt x="2578" y="8501"/>
                    <a:pt x="2603" y="8489"/>
                  </a:cubicBezTo>
                  <a:cubicBezTo>
                    <a:pt x="2614" y="8484"/>
                    <a:pt x="2621" y="8482"/>
                    <a:pt x="2626" y="8482"/>
                  </a:cubicBezTo>
                  <a:cubicBezTo>
                    <a:pt x="2646" y="8482"/>
                    <a:pt x="2634" y="8514"/>
                    <a:pt x="2654" y="8514"/>
                  </a:cubicBezTo>
                  <a:cubicBezTo>
                    <a:pt x="2654" y="8485"/>
                    <a:pt x="2661" y="8471"/>
                    <a:pt x="2675" y="8471"/>
                  </a:cubicBezTo>
                  <a:close/>
                  <a:moveTo>
                    <a:pt x="9444" y="8577"/>
                  </a:moveTo>
                  <a:cubicBezTo>
                    <a:pt x="9444" y="8627"/>
                    <a:pt x="9469" y="8790"/>
                    <a:pt x="9406" y="8790"/>
                  </a:cubicBezTo>
                  <a:cubicBezTo>
                    <a:pt x="9369" y="8778"/>
                    <a:pt x="9344" y="8614"/>
                    <a:pt x="9394" y="8602"/>
                  </a:cubicBezTo>
                  <a:lnTo>
                    <a:pt x="9444" y="8577"/>
                  </a:lnTo>
                  <a:close/>
                  <a:moveTo>
                    <a:pt x="10123" y="8564"/>
                  </a:moveTo>
                  <a:cubicBezTo>
                    <a:pt x="10123" y="8614"/>
                    <a:pt x="10148" y="8778"/>
                    <a:pt x="10085" y="8778"/>
                  </a:cubicBezTo>
                  <a:lnTo>
                    <a:pt x="10085" y="8790"/>
                  </a:lnTo>
                  <a:cubicBezTo>
                    <a:pt x="10085" y="8728"/>
                    <a:pt x="10060" y="8564"/>
                    <a:pt x="10123" y="8564"/>
                  </a:cubicBezTo>
                  <a:close/>
                  <a:moveTo>
                    <a:pt x="11129" y="8426"/>
                  </a:moveTo>
                  <a:cubicBezTo>
                    <a:pt x="11111" y="8472"/>
                    <a:pt x="11113" y="8498"/>
                    <a:pt x="11141" y="8498"/>
                  </a:cubicBezTo>
                  <a:cubicBezTo>
                    <a:pt x="11150" y="8498"/>
                    <a:pt x="11163" y="8495"/>
                    <a:pt x="11180" y="8489"/>
                  </a:cubicBezTo>
                  <a:lnTo>
                    <a:pt x="11180" y="8489"/>
                  </a:lnTo>
                  <a:cubicBezTo>
                    <a:pt x="11189" y="8517"/>
                    <a:pt x="11177" y="8531"/>
                    <a:pt x="11155" y="8531"/>
                  </a:cubicBezTo>
                  <a:cubicBezTo>
                    <a:pt x="11147" y="8531"/>
                    <a:pt x="11139" y="8529"/>
                    <a:pt x="11129" y="8526"/>
                  </a:cubicBezTo>
                  <a:lnTo>
                    <a:pt x="11129" y="8526"/>
                  </a:lnTo>
                  <a:cubicBezTo>
                    <a:pt x="11129" y="8577"/>
                    <a:pt x="11129" y="8627"/>
                    <a:pt x="11142" y="8677"/>
                  </a:cubicBezTo>
                  <a:cubicBezTo>
                    <a:pt x="11142" y="8677"/>
                    <a:pt x="11165" y="8682"/>
                    <a:pt x="11177" y="8691"/>
                  </a:cubicBezTo>
                  <a:lnTo>
                    <a:pt x="11177" y="8691"/>
                  </a:lnTo>
                  <a:cubicBezTo>
                    <a:pt x="11184" y="8678"/>
                    <a:pt x="11195" y="8669"/>
                    <a:pt x="11217" y="8665"/>
                  </a:cubicBezTo>
                  <a:lnTo>
                    <a:pt x="11217" y="8665"/>
                  </a:lnTo>
                  <a:cubicBezTo>
                    <a:pt x="11217" y="8702"/>
                    <a:pt x="11217" y="8778"/>
                    <a:pt x="11167" y="8790"/>
                  </a:cubicBezTo>
                  <a:lnTo>
                    <a:pt x="11154" y="8790"/>
                  </a:lnTo>
                  <a:cubicBezTo>
                    <a:pt x="11165" y="8765"/>
                    <a:pt x="11167" y="8741"/>
                    <a:pt x="11169" y="8721"/>
                  </a:cubicBezTo>
                  <a:lnTo>
                    <a:pt x="11169" y="8721"/>
                  </a:lnTo>
                  <a:cubicBezTo>
                    <a:pt x="11167" y="8721"/>
                    <a:pt x="11165" y="8722"/>
                    <a:pt x="11163" y="8722"/>
                  </a:cubicBezTo>
                  <a:cubicBezTo>
                    <a:pt x="11137" y="8722"/>
                    <a:pt x="11102" y="8683"/>
                    <a:pt x="11091" y="8652"/>
                  </a:cubicBezTo>
                  <a:cubicBezTo>
                    <a:pt x="11091" y="8614"/>
                    <a:pt x="11091" y="8539"/>
                    <a:pt x="11029" y="8539"/>
                  </a:cubicBezTo>
                  <a:lnTo>
                    <a:pt x="11066" y="8526"/>
                  </a:lnTo>
                  <a:cubicBezTo>
                    <a:pt x="11066" y="8489"/>
                    <a:pt x="11091" y="8451"/>
                    <a:pt x="11129" y="8426"/>
                  </a:cubicBezTo>
                  <a:close/>
                  <a:moveTo>
                    <a:pt x="10006" y="8565"/>
                  </a:moveTo>
                  <a:cubicBezTo>
                    <a:pt x="10020" y="8565"/>
                    <a:pt x="10034" y="8569"/>
                    <a:pt x="10048" y="8577"/>
                  </a:cubicBezTo>
                  <a:cubicBezTo>
                    <a:pt x="10048" y="8601"/>
                    <a:pt x="10043" y="8609"/>
                    <a:pt x="10029" y="8609"/>
                  </a:cubicBezTo>
                  <a:cubicBezTo>
                    <a:pt x="10022" y="8609"/>
                    <a:pt x="10011" y="8606"/>
                    <a:pt x="9997" y="8602"/>
                  </a:cubicBezTo>
                  <a:cubicBezTo>
                    <a:pt x="9908" y="8602"/>
                    <a:pt x="9918" y="8761"/>
                    <a:pt x="10001" y="8761"/>
                  </a:cubicBezTo>
                  <a:cubicBezTo>
                    <a:pt x="10011" y="8761"/>
                    <a:pt x="10023" y="8758"/>
                    <a:pt x="10035" y="8753"/>
                  </a:cubicBezTo>
                  <a:lnTo>
                    <a:pt x="10048" y="8753"/>
                  </a:lnTo>
                  <a:cubicBezTo>
                    <a:pt x="10053" y="8782"/>
                    <a:pt x="10036" y="8795"/>
                    <a:pt x="10013" y="8795"/>
                  </a:cubicBezTo>
                  <a:cubicBezTo>
                    <a:pt x="9977" y="8795"/>
                    <a:pt x="9925" y="8766"/>
                    <a:pt x="9909" y="8728"/>
                  </a:cubicBezTo>
                  <a:cubicBezTo>
                    <a:pt x="9878" y="8664"/>
                    <a:pt x="9935" y="8565"/>
                    <a:pt x="10006" y="8565"/>
                  </a:cubicBezTo>
                  <a:close/>
                  <a:moveTo>
                    <a:pt x="9708" y="8589"/>
                  </a:moveTo>
                  <a:cubicBezTo>
                    <a:pt x="9708" y="8639"/>
                    <a:pt x="9733" y="8803"/>
                    <a:pt x="9671" y="8803"/>
                  </a:cubicBezTo>
                  <a:cubicBezTo>
                    <a:pt x="9671" y="8753"/>
                    <a:pt x="9645" y="8589"/>
                    <a:pt x="9708" y="8589"/>
                  </a:cubicBezTo>
                  <a:close/>
                  <a:moveTo>
                    <a:pt x="9813" y="8573"/>
                  </a:moveTo>
                  <a:cubicBezTo>
                    <a:pt x="9827" y="8573"/>
                    <a:pt x="9842" y="8578"/>
                    <a:pt x="9859" y="8589"/>
                  </a:cubicBezTo>
                  <a:cubicBezTo>
                    <a:pt x="9855" y="8616"/>
                    <a:pt x="9841" y="8620"/>
                    <a:pt x="9828" y="8620"/>
                  </a:cubicBezTo>
                  <a:cubicBezTo>
                    <a:pt x="9820" y="8620"/>
                    <a:pt x="9813" y="8619"/>
                    <a:pt x="9807" y="8619"/>
                  </a:cubicBezTo>
                  <a:cubicBezTo>
                    <a:pt x="9795" y="8619"/>
                    <a:pt x="9793" y="8627"/>
                    <a:pt x="9821" y="8677"/>
                  </a:cubicBezTo>
                  <a:cubicBezTo>
                    <a:pt x="9847" y="8715"/>
                    <a:pt x="9897" y="8715"/>
                    <a:pt x="9859" y="8765"/>
                  </a:cubicBezTo>
                  <a:cubicBezTo>
                    <a:pt x="9843" y="8790"/>
                    <a:pt x="9816" y="8803"/>
                    <a:pt x="9789" y="8803"/>
                  </a:cubicBezTo>
                  <a:cubicBezTo>
                    <a:pt x="9774" y="8803"/>
                    <a:pt x="9759" y="8799"/>
                    <a:pt x="9746" y="8790"/>
                  </a:cubicBezTo>
                  <a:cubicBezTo>
                    <a:pt x="9746" y="8770"/>
                    <a:pt x="9754" y="8760"/>
                    <a:pt x="9765" y="8760"/>
                  </a:cubicBezTo>
                  <a:cubicBezTo>
                    <a:pt x="9774" y="8760"/>
                    <a:pt x="9785" y="8767"/>
                    <a:pt x="9796" y="8778"/>
                  </a:cubicBezTo>
                  <a:cubicBezTo>
                    <a:pt x="9909" y="8765"/>
                    <a:pt x="9771" y="8690"/>
                    <a:pt x="9759" y="8677"/>
                  </a:cubicBezTo>
                  <a:cubicBezTo>
                    <a:pt x="9749" y="8629"/>
                    <a:pt x="9769" y="8573"/>
                    <a:pt x="9813" y="8573"/>
                  </a:cubicBezTo>
                  <a:close/>
                  <a:moveTo>
                    <a:pt x="9344" y="8476"/>
                  </a:moveTo>
                  <a:lnTo>
                    <a:pt x="9344" y="8715"/>
                  </a:lnTo>
                  <a:cubicBezTo>
                    <a:pt x="9344" y="8742"/>
                    <a:pt x="9331" y="8806"/>
                    <a:pt x="9324" y="8806"/>
                  </a:cubicBezTo>
                  <a:cubicBezTo>
                    <a:pt x="9321" y="8806"/>
                    <a:pt x="9318" y="8795"/>
                    <a:pt x="9318" y="8765"/>
                  </a:cubicBezTo>
                  <a:cubicBezTo>
                    <a:pt x="9297" y="8765"/>
                    <a:pt x="9285" y="8809"/>
                    <a:pt x="9245" y="8809"/>
                  </a:cubicBezTo>
                  <a:cubicBezTo>
                    <a:pt x="9237" y="8809"/>
                    <a:pt x="9228" y="8807"/>
                    <a:pt x="9218" y="8803"/>
                  </a:cubicBezTo>
                  <a:cubicBezTo>
                    <a:pt x="9168" y="8790"/>
                    <a:pt x="9180" y="8740"/>
                    <a:pt x="9180" y="8702"/>
                  </a:cubicBezTo>
                  <a:cubicBezTo>
                    <a:pt x="9168" y="8677"/>
                    <a:pt x="9193" y="8614"/>
                    <a:pt x="9230" y="8589"/>
                  </a:cubicBezTo>
                  <a:cubicBezTo>
                    <a:pt x="9233" y="8588"/>
                    <a:pt x="9236" y="8588"/>
                    <a:pt x="9238" y="8588"/>
                  </a:cubicBezTo>
                  <a:cubicBezTo>
                    <a:pt x="9266" y="8588"/>
                    <a:pt x="9257" y="8652"/>
                    <a:pt x="9281" y="8652"/>
                  </a:cubicBezTo>
                  <a:lnTo>
                    <a:pt x="9318" y="8614"/>
                  </a:lnTo>
                  <a:lnTo>
                    <a:pt x="9318" y="8476"/>
                  </a:lnTo>
                  <a:close/>
                  <a:moveTo>
                    <a:pt x="4961" y="8591"/>
                  </a:moveTo>
                  <a:cubicBezTo>
                    <a:pt x="4974" y="8591"/>
                    <a:pt x="4985" y="8600"/>
                    <a:pt x="4993" y="8627"/>
                  </a:cubicBezTo>
                  <a:cubicBezTo>
                    <a:pt x="4993" y="8627"/>
                    <a:pt x="4994" y="8627"/>
                    <a:pt x="4995" y="8627"/>
                  </a:cubicBezTo>
                  <a:lnTo>
                    <a:pt x="4995" y="8627"/>
                  </a:lnTo>
                  <a:cubicBezTo>
                    <a:pt x="4960" y="8668"/>
                    <a:pt x="5009" y="8792"/>
                    <a:pt x="4955" y="8803"/>
                  </a:cubicBezTo>
                  <a:cubicBezTo>
                    <a:pt x="4955" y="8782"/>
                    <a:pt x="4973" y="8623"/>
                    <a:pt x="4932" y="8623"/>
                  </a:cubicBezTo>
                  <a:cubicBezTo>
                    <a:pt x="4925" y="8623"/>
                    <a:pt x="4916" y="8628"/>
                    <a:pt x="4905" y="8639"/>
                  </a:cubicBezTo>
                  <a:cubicBezTo>
                    <a:pt x="4842" y="8690"/>
                    <a:pt x="4917" y="8803"/>
                    <a:pt x="4842" y="8828"/>
                  </a:cubicBezTo>
                  <a:cubicBezTo>
                    <a:pt x="4842" y="8765"/>
                    <a:pt x="4842" y="8715"/>
                    <a:pt x="4854" y="8665"/>
                  </a:cubicBezTo>
                  <a:cubicBezTo>
                    <a:pt x="4854" y="8656"/>
                    <a:pt x="4867" y="8598"/>
                    <a:pt x="4874" y="8598"/>
                  </a:cubicBezTo>
                  <a:cubicBezTo>
                    <a:pt x="4877" y="8598"/>
                    <a:pt x="4880" y="8609"/>
                    <a:pt x="4880" y="8639"/>
                  </a:cubicBezTo>
                  <a:cubicBezTo>
                    <a:pt x="4897" y="8639"/>
                    <a:pt x="4933" y="8591"/>
                    <a:pt x="4961" y="8591"/>
                  </a:cubicBezTo>
                  <a:close/>
                  <a:moveTo>
                    <a:pt x="10560" y="8509"/>
                  </a:moveTo>
                  <a:cubicBezTo>
                    <a:pt x="10564" y="8509"/>
                    <a:pt x="10570" y="8511"/>
                    <a:pt x="10576" y="8514"/>
                  </a:cubicBezTo>
                  <a:lnTo>
                    <a:pt x="10576" y="8702"/>
                  </a:lnTo>
                  <a:cubicBezTo>
                    <a:pt x="10559" y="8794"/>
                    <a:pt x="10482" y="8847"/>
                    <a:pt x="10436" y="8847"/>
                  </a:cubicBezTo>
                  <a:cubicBezTo>
                    <a:pt x="10412" y="8847"/>
                    <a:pt x="10396" y="8833"/>
                    <a:pt x="10400" y="8803"/>
                  </a:cubicBezTo>
                  <a:lnTo>
                    <a:pt x="10438" y="8790"/>
                  </a:lnTo>
                  <a:cubicBezTo>
                    <a:pt x="10455" y="8802"/>
                    <a:pt x="10470" y="8807"/>
                    <a:pt x="10483" y="8807"/>
                  </a:cubicBezTo>
                  <a:cubicBezTo>
                    <a:pt x="10528" y="8807"/>
                    <a:pt x="10551" y="8751"/>
                    <a:pt x="10551" y="8702"/>
                  </a:cubicBezTo>
                  <a:cubicBezTo>
                    <a:pt x="10521" y="8702"/>
                    <a:pt x="10515" y="8735"/>
                    <a:pt x="10488" y="8735"/>
                  </a:cubicBezTo>
                  <a:cubicBezTo>
                    <a:pt x="10481" y="8735"/>
                    <a:pt x="10473" y="8733"/>
                    <a:pt x="10463" y="8728"/>
                  </a:cubicBezTo>
                  <a:cubicBezTo>
                    <a:pt x="10400" y="8715"/>
                    <a:pt x="10412" y="8665"/>
                    <a:pt x="10412" y="8639"/>
                  </a:cubicBezTo>
                  <a:cubicBezTo>
                    <a:pt x="10412" y="8602"/>
                    <a:pt x="10425" y="8539"/>
                    <a:pt x="10463" y="8526"/>
                  </a:cubicBezTo>
                  <a:cubicBezTo>
                    <a:pt x="10470" y="8521"/>
                    <a:pt x="10477" y="8519"/>
                    <a:pt x="10484" y="8519"/>
                  </a:cubicBezTo>
                  <a:cubicBezTo>
                    <a:pt x="10511" y="8519"/>
                    <a:pt x="10531" y="8551"/>
                    <a:pt x="10551" y="8551"/>
                  </a:cubicBezTo>
                  <a:cubicBezTo>
                    <a:pt x="10541" y="8523"/>
                    <a:pt x="10546" y="8509"/>
                    <a:pt x="10560" y="8509"/>
                  </a:cubicBezTo>
                  <a:close/>
                  <a:moveTo>
                    <a:pt x="4741" y="8632"/>
                  </a:moveTo>
                  <a:cubicBezTo>
                    <a:pt x="4782" y="8632"/>
                    <a:pt x="4816" y="8665"/>
                    <a:pt x="4804" y="8740"/>
                  </a:cubicBezTo>
                  <a:cubicBezTo>
                    <a:pt x="4790" y="8803"/>
                    <a:pt x="4733" y="8847"/>
                    <a:pt x="4687" y="8847"/>
                  </a:cubicBezTo>
                  <a:cubicBezTo>
                    <a:pt x="4651" y="8847"/>
                    <a:pt x="4622" y="8819"/>
                    <a:pt x="4628" y="8753"/>
                  </a:cubicBezTo>
                  <a:cubicBezTo>
                    <a:pt x="4635" y="8678"/>
                    <a:pt x="4693" y="8632"/>
                    <a:pt x="4741" y="8632"/>
                  </a:cubicBezTo>
                  <a:close/>
                  <a:moveTo>
                    <a:pt x="3290" y="8814"/>
                  </a:moveTo>
                  <a:cubicBezTo>
                    <a:pt x="3303" y="8814"/>
                    <a:pt x="3284" y="8837"/>
                    <a:pt x="3270" y="8848"/>
                  </a:cubicBezTo>
                  <a:lnTo>
                    <a:pt x="3270" y="8848"/>
                  </a:lnTo>
                  <a:cubicBezTo>
                    <a:pt x="3264" y="8837"/>
                    <a:pt x="3262" y="8822"/>
                    <a:pt x="3283" y="8816"/>
                  </a:cubicBezTo>
                  <a:cubicBezTo>
                    <a:pt x="3286" y="8814"/>
                    <a:pt x="3289" y="8814"/>
                    <a:pt x="3290" y="8814"/>
                  </a:cubicBezTo>
                  <a:close/>
                  <a:moveTo>
                    <a:pt x="3257" y="8853"/>
                  </a:moveTo>
                  <a:lnTo>
                    <a:pt x="3260" y="8855"/>
                  </a:lnTo>
                  <a:lnTo>
                    <a:pt x="3260" y="8855"/>
                  </a:lnTo>
                  <a:cubicBezTo>
                    <a:pt x="3260" y="8855"/>
                    <a:pt x="3259" y="8855"/>
                    <a:pt x="3259" y="8855"/>
                  </a:cubicBezTo>
                  <a:cubicBezTo>
                    <a:pt x="3258" y="8855"/>
                    <a:pt x="3257" y="8854"/>
                    <a:pt x="3257" y="8853"/>
                  </a:cubicBezTo>
                  <a:close/>
                  <a:moveTo>
                    <a:pt x="9009" y="8642"/>
                  </a:moveTo>
                  <a:cubicBezTo>
                    <a:pt x="9038" y="8642"/>
                    <a:pt x="9078" y="8662"/>
                    <a:pt x="9092" y="8690"/>
                  </a:cubicBezTo>
                  <a:cubicBezTo>
                    <a:pt x="9105" y="8728"/>
                    <a:pt x="9105" y="8765"/>
                    <a:pt x="9092" y="8803"/>
                  </a:cubicBezTo>
                  <a:cubicBezTo>
                    <a:pt x="9092" y="8812"/>
                    <a:pt x="9080" y="8864"/>
                    <a:pt x="9072" y="8864"/>
                  </a:cubicBezTo>
                  <a:cubicBezTo>
                    <a:pt x="9069" y="8864"/>
                    <a:pt x="9067" y="8854"/>
                    <a:pt x="9067" y="8828"/>
                  </a:cubicBezTo>
                  <a:cubicBezTo>
                    <a:pt x="9048" y="8828"/>
                    <a:pt x="9036" y="8865"/>
                    <a:pt x="9008" y="8865"/>
                  </a:cubicBezTo>
                  <a:cubicBezTo>
                    <a:pt x="9000" y="8865"/>
                    <a:pt x="8991" y="8862"/>
                    <a:pt x="8979" y="8853"/>
                  </a:cubicBezTo>
                  <a:lnTo>
                    <a:pt x="8966" y="8866"/>
                  </a:lnTo>
                  <a:cubicBezTo>
                    <a:pt x="8929" y="8841"/>
                    <a:pt x="8941" y="8790"/>
                    <a:pt x="8966" y="8753"/>
                  </a:cubicBezTo>
                  <a:cubicBezTo>
                    <a:pt x="9004" y="8728"/>
                    <a:pt x="9054" y="8728"/>
                    <a:pt x="9067" y="8715"/>
                  </a:cubicBezTo>
                  <a:cubicBezTo>
                    <a:pt x="9080" y="8681"/>
                    <a:pt x="9058" y="8669"/>
                    <a:pt x="9032" y="8669"/>
                  </a:cubicBezTo>
                  <a:cubicBezTo>
                    <a:pt x="9009" y="8669"/>
                    <a:pt x="8985" y="8678"/>
                    <a:pt x="8979" y="8690"/>
                  </a:cubicBezTo>
                  <a:cubicBezTo>
                    <a:pt x="8968" y="8656"/>
                    <a:pt x="8984" y="8642"/>
                    <a:pt x="9009" y="8642"/>
                  </a:cubicBezTo>
                  <a:close/>
                  <a:moveTo>
                    <a:pt x="4587" y="8646"/>
                  </a:moveTo>
                  <a:cubicBezTo>
                    <a:pt x="4596" y="8646"/>
                    <a:pt x="4606" y="8648"/>
                    <a:pt x="4615" y="8652"/>
                  </a:cubicBezTo>
                  <a:cubicBezTo>
                    <a:pt x="4615" y="8676"/>
                    <a:pt x="4610" y="8685"/>
                    <a:pt x="4597" y="8685"/>
                  </a:cubicBezTo>
                  <a:cubicBezTo>
                    <a:pt x="4589" y="8685"/>
                    <a:pt x="4579" y="8682"/>
                    <a:pt x="4565" y="8677"/>
                  </a:cubicBezTo>
                  <a:cubicBezTo>
                    <a:pt x="4480" y="8698"/>
                    <a:pt x="4476" y="8845"/>
                    <a:pt x="4545" y="8845"/>
                  </a:cubicBezTo>
                  <a:cubicBezTo>
                    <a:pt x="4557" y="8845"/>
                    <a:pt x="4573" y="8840"/>
                    <a:pt x="4590" y="8828"/>
                  </a:cubicBezTo>
                  <a:lnTo>
                    <a:pt x="4590" y="8828"/>
                  </a:lnTo>
                  <a:cubicBezTo>
                    <a:pt x="4596" y="8862"/>
                    <a:pt x="4576" y="8876"/>
                    <a:pt x="4550" y="8876"/>
                  </a:cubicBezTo>
                  <a:cubicBezTo>
                    <a:pt x="4519" y="8876"/>
                    <a:pt x="4478" y="8856"/>
                    <a:pt x="4465" y="8828"/>
                  </a:cubicBezTo>
                  <a:cubicBezTo>
                    <a:pt x="4442" y="8772"/>
                    <a:pt x="4510" y="8646"/>
                    <a:pt x="4587" y="8646"/>
                  </a:cubicBezTo>
                  <a:close/>
                  <a:moveTo>
                    <a:pt x="8828" y="8638"/>
                  </a:moveTo>
                  <a:cubicBezTo>
                    <a:pt x="8832" y="8638"/>
                    <a:pt x="8836" y="8638"/>
                    <a:pt x="8841" y="8639"/>
                  </a:cubicBezTo>
                  <a:cubicBezTo>
                    <a:pt x="8841" y="8702"/>
                    <a:pt x="8803" y="8652"/>
                    <a:pt x="8790" y="8715"/>
                  </a:cubicBezTo>
                  <a:cubicBezTo>
                    <a:pt x="8778" y="8765"/>
                    <a:pt x="8778" y="8816"/>
                    <a:pt x="8790" y="8878"/>
                  </a:cubicBezTo>
                  <a:lnTo>
                    <a:pt x="8778" y="8866"/>
                  </a:lnTo>
                  <a:lnTo>
                    <a:pt x="8753" y="8866"/>
                  </a:lnTo>
                  <a:cubicBezTo>
                    <a:pt x="8740" y="8816"/>
                    <a:pt x="8740" y="8753"/>
                    <a:pt x="8753" y="8702"/>
                  </a:cubicBezTo>
                  <a:cubicBezTo>
                    <a:pt x="8753" y="8679"/>
                    <a:pt x="8762" y="8645"/>
                    <a:pt x="8770" y="8645"/>
                  </a:cubicBezTo>
                  <a:cubicBezTo>
                    <a:pt x="8774" y="8645"/>
                    <a:pt x="8778" y="8657"/>
                    <a:pt x="8778" y="8690"/>
                  </a:cubicBezTo>
                  <a:cubicBezTo>
                    <a:pt x="8801" y="8690"/>
                    <a:pt x="8792" y="8638"/>
                    <a:pt x="8828" y="8638"/>
                  </a:cubicBezTo>
                  <a:close/>
                  <a:moveTo>
                    <a:pt x="9514" y="8561"/>
                  </a:moveTo>
                  <a:cubicBezTo>
                    <a:pt x="9517" y="8561"/>
                    <a:pt x="9520" y="8572"/>
                    <a:pt x="9520" y="8602"/>
                  </a:cubicBezTo>
                  <a:cubicBezTo>
                    <a:pt x="9542" y="8602"/>
                    <a:pt x="9554" y="8562"/>
                    <a:pt x="9583" y="8562"/>
                  </a:cubicBezTo>
                  <a:cubicBezTo>
                    <a:pt x="9587" y="8562"/>
                    <a:pt x="9591" y="8563"/>
                    <a:pt x="9595" y="8564"/>
                  </a:cubicBezTo>
                  <a:cubicBezTo>
                    <a:pt x="9645" y="8564"/>
                    <a:pt x="9658" y="8614"/>
                    <a:pt x="9658" y="8665"/>
                  </a:cubicBezTo>
                  <a:cubicBezTo>
                    <a:pt x="9658" y="8702"/>
                    <a:pt x="9608" y="8803"/>
                    <a:pt x="9557" y="8816"/>
                  </a:cubicBezTo>
                  <a:lnTo>
                    <a:pt x="9595" y="8778"/>
                  </a:lnTo>
                  <a:cubicBezTo>
                    <a:pt x="9557" y="8778"/>
                    <a:pt x="9545" y="8753"/>
                    <a:pt x="9520" y="8753"/>
                  </a:cubicBezTo>
                  <a:cubicBezTo>
                    <a:pt x="9520" y="8803"/>
                    <a:pt x="9545" y="8878"/>
                    <a:pt x="9494" y="8878"/>
                  </a:cubicBezTo>
                  <a:cubicBezTo>
                    <a:pt x="9482" y="8803"/>
                    <a:pt x="9482" y="8715"/>
                    <a:pt x="9494" y="8639"/>
                  </a:cubicBezTo>
                  <a:cubicBezTo>
                    <a:pt x="9494" y="8622"/>
                    <a:pt x="9507" y="8561"/>
                    <a:pt x="9514" y="8561"/>
                  </a:cubicBezTo>
                  <a:close/>
                  <a:moveTo>
                    <a:pt x="8634" y="8663"/>
                  </a:moveTo>
                  <a:cubicBezTo>
                    <a:pt x="8666" y="8663"/>
                    <a:pt x="8694" y="8688"/>
                    <a:pt x="8702" y="8728"/>
                  </a:cubicBezTo>
                  <a:cubicBezTo>
                    <a:pt x="8715" y="8803"/>
                    <a:pt x="8639" y="8778"/>
                    <a:pt x="8577" y="8790"/>
                  </a:cubicBezTo>
                  <a:cubicBezTo>
                    <a:pt x="8577" y="8833"/>
                    <a:pt x="8606" y="8853"/>
                    <a:pt x="8641" y="8853"/>
                  </a:cubicBezTo>
                  <a:cubicBezTo>
                    <a:pt x="8657" y="8853"/>
                    <a:pt x="8674" y="8849"/>
                    <a:pt x="8690" y="8841"/>
                  </a:cubicBezTo>
                  <a:lnTo>
                    <a:pt x="8690" y="8866"/>
                  </a:lnTo>
                  <a:cubicBezTo>
                    <a:pt x="8669" y="8882"/>
                    <a:pt x="8650" y="8889"/>
                    <a:pt x="8632" y="8889"/>
                  </a:cubicBezTo>
                  <a:cubicBezTo>
                    <a:pt x="8555" y="8889"/>
                    <a:pt x="8519" y="8751"/>
                    <a:pt x="8602" y="8690"/>
                  </a:cubicBezTo>
                  <a:lnTo>
                    <a:pt x="8577" y="8690"/>
                  </a:lnTo>
                  <a:cubicBezTo>
                    <a:pt x="8595" y="8671"/>
                    <a:pt x="8615" y="8663"/>
                    <a:pt x="8634" y="8663"/>
                  </a:cubicBezTo>
                  <a:close/>
                  <a:moveTo>
                    <a:pt x="8501" y="8677"/>
                  </a:moveTo>
                  <a:cubicBezTo>
                    <a:pt x="8514" y="8728"/>
                    <a:pt x="8514" y="8778"/>
                    <a:pt x="8501" y="8841"/>
                  </a:cubicBezTo>
                  <a:cubicBezTo>
                    <a:pt x="8501" y="8849"/>
                    <a:pt x="8489" y="8907"/>
                    <a:pt x="8481" y="8907"/>
                  </a:cubicBezTo>
                  <a:cubicBezTo>
                    <a:pt x="8478" y="8907"/>
                    <a:pt x="8476" y="8896"/>
                    <a:pt x="8476" y="8866"/>
                  </a:cubicBezTo>
                  <a:cubicBezTo>
                    <a:pt x="8447" y="8866"/>
                    <a:pt x="8433" y="8903"/>
                    <a:pt x="8405" y="8903"/>
                  </a:cubicBezTo>
                  <a:cubicBezTo>
                    <a:pt x="8397" y="8903"/>
                    <a:pt x="8387" y="8900"/>
                    <a:pt x="8375" y="8891"/>
                  </a:cubicBezTo>
                  <a:cubicBezTo>
                    <a:pt x="8318" y="8857"/>
                    <a:pt x="8344" y="8717"/>
                    <a:pt x="8388" y="8693"/>
                  </a:cubicBezTo>
                  <a:lnTo>
                    <a:pt x="8388" y="8693"/>
                  </a:lnTo>
                  <a:cubicBezTo>
                    <a:pt x="8386" y="8746"/>
                    <a:pt x="8352" y="8866"/>
                    <a:pt x="8426" y="8878"/>
                  </a:cubicBezTo>
                  <a:cubicBezTo>
                    <a:pt x="8428" y="8879"/>
                    <a:pt x="8430" y="8879"/>
                    <a:pt x="8431" y="8879"/>
                  </a:cubicBezTo>
                  <a:cubicBezTo>
                    <a:pt x="8488" y="8879"/>
                    <a:pt x="8476" y="8702"/>
                    <a:pt x="8476" y="8677"/>
                  </a:cubicBezTo>
                  <a:close/>
                  <a:moveTo>
                    <a:pt x="4290" y="8705"/>
                  </a:moveTo>
                  <a:cubicBezTo>
                    <a:pt x="4320" y="8705"/>
                    <a:pt x="4357" y="8725"/>
                    <a:pt x="4364" y="8753"/>
                  </a:cubicBezTo>
                  <a:cubicBezTo>
                    <a:pt x="4377" y="8790"/>
                    <a:pt x="4377" y="8828"/>
                    <a:pt x="4364" y="8853"/>
                  </a:cubicBezTo>
                  <a:cubicBezTo>
                    <a:pt x="4364" y="8853"/>
                    <a:pt x="4350" y="8917"/>
                    <a:pt x="4343" y="8917"/>
                  </a:cubicBezTo>
                  <a:cubicBezTo>
                    <a:pt x="4340" y="8917"/>
                    <a:pt x="4339" y="8910"/>
                    <a:pt x="4339" y="8891"/>
                  </a:cubicBezTo>
                  <a:cubicBezTo>
                    <a:pt x="4312" y="8891"/>
                    <a:pt x="4286" y="8929"/>
                    <a:pt x="4263" y="8929"/>
                  </a:cubicBezTo>
                  <a:cubicBezTo>
                    <a:pt x="4254" y="8929"/>
                    <a:pt x="4246" y="8922"/>
                    <a:pt x="4238" y="8904"/>
                  </a:cubicBezTo>
                  <a:cubicBezTo>
                    <a:pt x="4200" y="8841"/>
                    <a:pt x="4301" y="8790"/>
                    <a:pt x="4339" y="8778"/>
                  </a:cubicBezTo>
                  <a:cubicBezTo>
                    <a:pt x="4332" y="8742"/>
                    <a:pt x="4313" y="8727"/>
                    <a:pt x="4291" y="8727"/>
                  </a:cubicBezTo>
                  <a:cubicBezTo>
                    <a:pt x="4277" y="8727"/>
                    <a:pt x="4263" y="8732"/>
                    <a:pt x="4250" y="8743"/>
                  </a:cubicBezTo>
                  <a:lnTo>
                    <a:pt x="4250" y="8743"/>
                  </a:lnTo>
                  <a:cubicBezTo>
                    <a:pt x="4249" y="8716"/>
                    <a:pt x="4268" y="8705"/>
                    <a:pt x="4290" y="8705"/>
                  </a:cubicBezTo>
                  <a:close/>
                  <a:moveTo>
                    <a:pt x="8275" y="8627"/>
                  </a:moveTo>
                  <a:cubicBezTo>
                    <a:pt x="8275" y="8680"/>
                    <a:pt x="8280" y="8692"/>
                    <a:pt x="8287" y="8692"/>
                  </a:cubicBezTo>
                  <a:cubicBezTo>
                    <a:pt x="8293" y="8692"/>
                    <a:pt x="8300" y="8683"/>
                    <a:pt x="8305" y="8683"/>
                  </a:cubicBezTo>
                  <a:cubicBezTo>
                    <a:pt x="8309" y="8683"/>
                    <a:pt x="8312" y="8690"/>
                    <a:pt x="8312" y="8715"/>
                  </a:cubicBezTo>
                  <a:cubicBezTo>
                    <a:pt x="8242" y="8738"/>
                    <a:pt x="8259" y="8892"/>
                    <a:pt x="8312" y="8893"/>
                  </a:cubicBezTo>
                  <a:lnTo>
                    <a:pt x="8312" y="8893"/>
                  </a:lnTo>
                  <a:cubicBezTo>
                    <a:pt x="8312" y="8919"/>
                    <a:pt x="8302" y="8929"/>
                    <a:pt x="8290" y="8929"/>
                  </a:cubicBezTo>
                  <a:cubicBezTo>
                    <a:pt x="8273" y="8929"/>
                    <a:pt x="8251" y="8912"/>
                    <a:pt x="8237" y="8891"/>
                  </a:cubicBezTo>
                  <a:cubicBezTo>
                    <a:pt x="8212" y="8853"/>
                    <a:pt x="8287" y="8728"/>
                    <a:pt x="8212" y="8728"/>
                  </a:cubicBezTo>
                  <a:cubicBezTo>
                    <a:pt x="8212" y="8690"/>
                    <a:pt x="8237" y="8652"/>
                    <a:pt x="8275" y="8627"/>
                  </a:cubicBezTo>
                  <a:close/>
                  <a:moveTo>
                    <a:pt x="8118" y="8707"/>
                  </a:moveTo>
                  <a:cubicBezTo>
                    <a:pt x="8151" y="8707"/>
                    <a:pt x="8174" y="8736"/>
                    <a:pt x="8174" y="8765"/>
                  </a:cubicBezTo>
                  <a:cubicBezTo>
                    <a:pt x="8190" y="8821"/>
                    <a:pt x="8160" y="8831"/>
                    <a:pt x="8120" y="8831"/>
                  </a:cubicBezTo>
                  <a:cubicBezTo>
                    <a:pt x="8097" y="8831"/>
                    <a:pt x="8071" y="8828"/>
                    <a:pt x="8048" y="8828"/>
                  </a:cubicBezTo>
                  <a:cubicBezTo>
                    <a:pt x="8048" y="8881"/>
                    <a:pt x="8079" y="8903"/>
                    <a:pt x="8114" y="8903"/>
                  </a:cubicBezTo>
                  <a:cubicBezTo>
                    <a:pt x="8130" y="8903"/>
                    <a:pt x="8146" y="8899"/>
                    <a:pt x="8162" y="8891"/>
                  </a:cubicBezTo>
                  <a:lnTo>
                    <a:pt x="8162" y="8891"/>
                  </a:lnTo>
                  <a:cubicBezTo>
                    <a:pt x="8162" y="8929"/>
                    <a:pt x="8149" y="8929"/>
                    <a:pt x="8111" y="8941"/>
                  </a:cubicBezTo>
                  <a:cubicBezTo>
                    <a:pt x="8108" y="8942"/>
                    <a:pt x="8105" y="8942"/>
                    <a:pt x="8102" y="8942"/>
                  </a:cubicBezTo>
                  <a:cubicBezTo>
                    <a:pt x="7999" y="8942"/>
                    <a:pt x="8013" y="8739"/>
                    <a:pt x="8099" y="8715"/>
                  </a:cubicBezTo>
                  <a:lnTo>
                    <a:pt x="8086" y="8715"/>
                  </a:lnTo>
                  <a:cubicBezTo>
                    <a:pt x="8097" y="8709"/>
                    <a:pt x="8108" y="8707"/>
                    <a:pt x="8118" y="8707"/>
                  </a:cubicBezTo>
                  <a:close/>
                  <a:moveTo>
                    <a:pt x="7839" y="8741"/>
                  </a:moveTo>
                  <a:cubicBezTo>
                    <a:pt x="7853" y="8741"/>
                    <a:pt x="7868" y="8744"/>
                    <a:pt x="7883" y="8752"/>
                  </a:cubicBezTo>
                  <a:lnTo>
                    <a:pt x="7883" y="8752"/>
                  </a:lnTo>
                  <a:cubicBezTo>
                    <a:pt x="7851" y="8766"/>
                    <a:pt x="7806" y="8759"/>
                    <a:pt x="7797" y="8816"/>
                  </a:cubicBezTo>
                  <a:cubicBezTo>
                    <a:pt x="7778" y="8881"/>
                    <a:pt x="7808" y="8918"/>
                    <a:pt x="7850" y="8918"/>
                  </a:cubicBezTo>
                  <a:cubicBezTo>
                    <a:pt x="7865" y="8918"/>
                    <a:pt x="7881" y="8913"/>
                    <a:pt x="7897" y="8904"/>
                  </a:cubicBezTo>
                  <a:lnTo>
                    <a:pt x="7897" y="8904"/>
                  </a:lnTo>
                  <a:cubicBezTo>
                    <a:pt x="7897" y="8941"/>
                    <a:pt x="7897" y="8941"/>
                    <a:pt x="7847" y="8941"/>
                  </a:cubicBezTo>
                  <a:cubicBezTo>
                    <a:pt x="7834" y="8945"/>
                    <a:pt x="7822" y="8947"/>
                    <a:pt x="7812" y="8947"/>
                  </a:cubicBezTo>
                  <a:cubicBezTo>
                    <a:pt x="7696" y="8947"/>
                    <a:pt x="7733" y="8741"/>
                    <a:pt x="7839" y="8741"/>
                  </a:cubicBezTo>
                  <a:close/>
                  <a:moveTo>
                    <a:pt x="7960" y="8652"/>
                  </a:moveTo>
                  <a:cubicBezTo>
                    <a:pt x="7960" y="8705"/>
                    <a:pt x="7968" y="8718"/>
                    <a:pt x="7976" y="8718"/>
                  </a:cubicBezTo>
                  <a:cubicBezTo>
                    <a:pt x="7983" y="8718"/>
                    <a:pt x="7992" y="8708"/>
                    <a:pt x="7996" y="8708"/>
                  </a:cubicBezTo>
                  <a:cubicBezTo>
                    <a:pt x="8000" y="8708"/>
                    <a:pt x="8002" y="8715"/>
                    <a:pt x="7998" y="8740"/>
                  </a:cubicBezTo>
                  <a:cubicBezTo>
                    <a:pt x="7940" y="8763"/>
                    <a:pt x="7946" y="8917"/>
                    <a:pt x="7998" y="8919"/>
                  </a:cubicBezTo>
                  <a:lnTo>
                    <a:pt x="7998" y="8919"/>
                  </a:lnTo>
                  <a:cubicBezTo>
                    <a:pt x="7997" y="8944"/>
                    <a:pt x="7988" y="8954"/>
                    <a:pt x="7975" y="8954"/>
                  </a:cubicBezTo>
                  <a:cubicBezTo>
                    <a:pt x="7959" y="8954"/>
                    <a:pt x="7937" y="8937"/>
                    <a:pt x="7923" y="8916"/>
                  </a:cubicBezTo>
                  <a:cubicBezTo>
                    <a:pt x="7897" y="8878"/>
                    <a:pt x="7973" y="8753"/>
                    <a:pt x="7897" y="8753"/>
                  </a:cubicBezTo>
                  <a:cubicBezTo>
                    <a:pt x="7897" y="8749"/>
                    <a:pt x="7898" y="8746"/>
                    <a:pt x="7898" y="8743"/>
                  </a:cubicBezTo>
                  <a:lnTo>
                    <a:pt x="7898" y="8743"/>
                  </a:lnTo>
                  <a:cubicBezTo>
                    <a:pt x="7895" y="8746"/>
                    <a:pt x="7891" y="8748"/>
                    <a:pt x="7888" y="8750"/>
                  </a:cubicBezTo>
                  <a:lnTo>
                    <a:pt x="7888" y="8750"/>
                  </a:lnTo>
                  <a:lnTo>
                    <a:pt x="7899" y="8739"/>
                  </a:lnTo>
                  <a:lnTo>
                    <a:pt x="7899" y="8739"/>
                  </a:lnTo>
                  <a:cubicBezTo>
                    <a:pt x="7898" y="8740"/>
                    <a:pt x="7898" y="8742"/>
                    <a:pt x="7898" y="8743"/>
                  </a:cubicBezTo>
                  <a:lnTo>
                    <a:pt x="7898" y="8743"/>
                  </a:lnTo>
                  <a:cubicBezTo>
                    <a:pt x="7903" y="8739"/>
                    <a:pt x="7907" y="8734"/>
                    <a:pt x="7910" y="8728"/>
                  </a:cubicBezTo>
                  <a:lnTo>
                    <a:pt x="7910" y="8728"/>
                  </a:lnTo>
                  <a:lnTo>
                    <a:pt x="7899" y="8739"/>
                  </a:lnTo>
                  <a:lnTo>
                    <a:pt x="7899" y="8739"/>
                  </a:lnTo>
                  <a:cubicBezTo>
                    <a:pt x="7904" y="8706"/>
                    <a:pt x="7927" y="8674"/>
                    <a:pt x="7960" y="8652"/>
                  </a:cubicBezTo>
                  <a:close/>
                  <a:moveTo>
                    <a:pt x="2742" y="8904"/>
                  </a:moveTo>
                  <a:cubicBezTo>
                    <a:pt x="2776" y="8904"/>
                    <a:pt x="2769" y="8956"/>
                    <a:pt x="2767" y="8956"/>
                  </a:cubicBezTo>
                  <a:cubicBezTo>
                    <a:pt x="2767" y="8956"/>
                    <a:pt x="2767" y="8955"/>
                    <a:pt x="2767" y="8954"/>
                  </a:cubicBezTo>
                  <a:lnTo>
                    <a:pt x="2742" y="8954"/>
                  </a:lnTo>
                  <a:cubicBezTo>
                    <a:pt x="2742" y="8954"/>
                    <a:pt x="2704" y="8916"/>
                    <a:pt x="2742" y="8904"/>
                  </a:cubicBezTo>
                  <a:close/>
                  <a:moveTo>
                    <a:pt x="4121" y="8721"/>
                  </a:moveTo>
                  <a:cubicBezTo>
                    <a:pt x="4130" y="8721"/>
                    <a:pt x="4140" y="8723"/>
                    <a:pt x="4150" y="8728"/>
                  </a:cubicBezTo>
                  <a:lnTo>
                    <a:pt x="4175" y="8740"/>
                  </a:lnTo>
                  <a:cubicBezTo>
                    <a:pt x="4200" y="8753"/>
                    <a:pt x="4213" y="8790"/>
                    <a:pt x="4213" y="8816"/>
                  </a:cubicBezTo>
                  <a:cubicBezTo>
                    <a:pt x="4200" y="8841"/>
                    <a:pt x="4185" y="8844"/>
                    <a:pt x="4167" y="8844"/>
                  </a:cubicBezTo>
                  <a:cubicBezTo>
                    <a:pt x="4162" y="8844"/>
                    <a:pt x="4156" y="8843"/>
                    <a:pt x="4150" y="8843"/>
                  </a:cubicBezTo>
                  <a:cubicBezTo>
                    <a:pt x="4138" y="8843"/>
                    <a:pt x="4125" y="8845"/>
                    <a:pt x="4112" y="8853"/>
                  </a:cubicBezTo>
                  <a:cubicBezTo>
                    <a:pt x="4067" y="8889"/>
                    <a:pt x="4093" y="8919"/>
                    <a:pt x="4135" y="8919"/>
                  </a:cubicBezTo>
                  <a:cubicBezTo>
                    <a:pt x="4151" y="8919"/>
                    <a:pt x="4170" y="8914"/>
                    <a:pt x="4188" y="8904"/>
                  </a:cubicBezTo>
                  <a:lnTo>
                    <a:pt x="4188" y="8929"/>
                  </a:lnTo>
                  <a:cubicBezTo>
                    <a:pt x="4154" y="8949"/>
                    <a:pt x="4127" y="8958"/>
                    <a:pt x="4105" y="8958"/>
                  </a:cubicBezTo>
                  <a:cubicBezTo>
                    <a:pt x="3989" y="8958"/>
                    <a:pt x="4024" y="8721"/>
                    <a:pt x="4121" y="8721"/>
                  </a:cubicBezTo>
                  <a:close/>
                  <a:moveTo>
                    <a:pt x="5617" y="8938"/>
                  </a:moveTo>
                  <a:cubicBezTo>
                    <a:pt x="5623" y="8938"/>
                    <a:pt x="5626" y="8945"/>
                    <a:pt x="5621" y="8966"/>
                  </a:cubicBezTo>
                  <a:cubicBezTo>
                    <a:pt x="5621" y="8987"/>
                    <a:pt x="5616" y="8994"/>
                    <a:pt x="5609" y="8994"/>
                  </a:cubicBezTo>
                  <a:cubicBezTo>
                    <a:pt x="5595" y="8994"/>
                    <a:pt x="5575" y="8966"/>
                    <a:pt x="5584" y="8966"/>
                  </a:cubicBezTo>
                  <a:cubicBezTo>
                    <a:pt x="5584" y="8966"/>
                    <a:pt x="5606" y="8938"/>
                    <a:pt x="5617" y="8938"/>
                  </a:cubicBezTo>
                  <a:close/>
                  <a:moveTo>
                    <a:pt x="7629" y="8768"/>
                  </a:moveTo>
                  <a:cubicBezTo>
                    <a:pt x="7665" y="8768"/>
                    <a:pt x="7696" y="8800"/>
                    <a:pt x="7696" y="8866"/>
                  </a:cubicBezTo>
                  <a:cubicBezTo>
                    <a:pt x="7696" y="8888"/>
                    <a:pt x="7660" y="8893"/>
                    <a:pt x="7626" y="8893"/>
                  </a:cubicBezTo>
                  <a:cubicBezTo>
                    <a:pt x="7603" y="8893"/>
                    <a:pt x="7581" y="8891"/>
                    <a:pt x="7571" y="8891"/>
                  </a:cubicBezTo>
                  <a:cubicBezTo>
                    <a:pt x="7571" y="8939"/>
                    <a:pt x="7596" y="8962"/>
                    <a:pt x="7628" y="8962"/>
                  </a:cubicBezTo>
                  <a:cubicBezTo>
                    <a:pt x="7646" y="8962"/>
                    <a:pt x="7666" y="8955"/>
                    <a:pt x="7684" y="8941"/>
                  </a:cubicBezTo>
                  <a:lnTo>
                    <a:pt x="7684" y="8954"/>
                  </a:lnTo>
                  <a:cubicBezTo>
                    <a:pt x="7688" y="8982"/>
                    <a:pt x="7667" y="8996"/>
                    <a:pt x="7638" y="8996"/>
                  </a:cubicBezTo>
                  <a:cubicBezTo>
                    <a:pt x="7591" y="8996"/>
                    <a:pt x="7525" y="8957"/>
                    <a:pt x="7533" y="8878"/>
                  </a:cubicBezTo>
                  <a:cubicBezTo>
                    <a:pt x="7546" y="8806"/>
                    <a:pt x="7590" y="8768"/>
                    <a:pt x="7629" y="8768"/>
                  </a:cubicBezTo>
                  <a:close/>
                  <a:moveTo>
                    <a:pt x="3962" y="8778"/>
                  </a:moveTo>
                  <a:cubicBezTo>
                    <a:pt x="3874" y="8866"/>
                    <a:pt x="3861" y="8878"/>
                    <a:pt x="3911" y="8979"/>
                  </a:cubicBezTo>
                  <a:lnTo>
                    <a:pt x="3936" y="8992"/>
                  </a:lnTo>
                  <a:cubicBezTo>
                    <a:pt x="3930" y="8993"/>
                    <a:pt x="3924" y="8994"/>
                    <a:pt x="3919" y="8994"/>
                  </a:cubicBezTo>
                  <a:cubicBezTo>
                    <a:pt x="3886" y="8994"/>
                    <a:pt x="3883" y="8960"/>
                    <a:pt x="3861" y="8916"/>
                  </a:cubicBezTo>
                  <a:cubicBezTo>
                    <a:pt x="3836" y="8916"/>
                    <a:pt x="3836" y="9004"/>
                    <a:pt x="3773" y="9017"/>
                  </a:cubicBezTo>
                  <a:cubicBezTo>
                    <a:pt x="3836" y="8916"/>
                    <a:pt x="3861" y="8904"/>
                    <a:pt x="3798" y="8803"/>
                  </a:cubicBezTo>
                  <a:cubicBezTo>
                    <a:pt x="3805" y="8801"/>
                    <a:pt x="3811" y="8800"/>
                    <a:pt x="3816" y="8800"/>
                  </a:cubicBezTo>
                  <a:cubicBezTo>
                    <a:pt x="3849" y="8800"/>
                    <a:pt x="3852" y="8833"/>
                    <a:pt x="3874" y="8866"/>
                  </a:cubicBezTo>
                  <a:cubicBezTo>
                    <a:pt x="3886" y="8841"/>
                    <a:pt x="3911" y="8803"/>
                    <a:pt x="3924" y="8778"/>
                  </a:cubicBezTo>
                  <a:close/>
                  <a:moveTo>
                    <a:pt x="7478" y="8786"/>
                  </a:moveTo>
                  <a:cubicBezTo>
                    <a:pt x="7488" y="8786"/>
                    <a:pt x="7498" y="8787"/>
                    <a:pt x="7508" y="8790"/>
                  </a:cubicBezTo>
                  <a:cubicBezTo>
                    <a:pt x="7495" y="8822"/>
                    <a:pt x="7476" y="8822"/>
                    <a:pt x="7459" y="8822"/>
                  </a:cubicBezTo>
                  <a:cubicBezTo>
                    <a:pt x="7442" y="8822"/>
                    <a:pt x="7426" y="8822"/>
                    <a:pt x="7420" y="8853"/>
                  </a:cubicBezTo>
                  <a:cubicBezTo>
                    <a:pt x="7420" y="8904"/>
                    <a:pt x="7508" y="8878"/>
                    <a:pt x="7508" y="8941"/>
                  </a:cubicBezTo>
                  <a:cubicBezTo>
                    <a:pt x="7499" y="8987"/>
                    <a:pt x="7463" y="9019"/>
                    <a:pt x="7425" y="9019"/>
                  </a:cubicBezTo>
                  <a:cubicBezTo>
                    <a:pt x="7411" y="9019"/>
                    <a:pt x="7396" y="9015"/>
                    <a:pt x="7382" y="9004"/>
                  </a:cubicBezTo>
                  <a:cubicBezTo>
                    <a:pt x="7391" y="8982"/>
                    <a:pt x="7402" y="8975"/>
                    <a:pt x="7413" y="8975"/>
                  </a:cubicBezTo>
                  <a:cubicBezTo>
                    <a:pt x="7427" y="8975"/>
                    <a:pt x="7442" y="8985"/>
                    <a:pt x="7455" y="8985"/>
                  </a:cubicBezTo>
                  <a:cubicBezTo>
                    <a:pt x="7460" y="8985"/>
                    <a:pt x="7465" y="8984"/>
                    <a:pt x="7470" y="8979"/>
                  </a:cubicBezTo>
                  <a:cubicBezTo>
                    <a:pt x="7483" y="8941"/>
                    <a:pt x="7457" y="8941"/>
                    <a:pt x="7445" y="8904"/>
                  </a:cubicBezTo>
                  <a:lnTo>
                    <a:pt x="7445" y="8916"/>
                  </a:lnTo>
                  <a:cubicBezTo>
                    <a:pt x="7432" y="8866"/>
                    <a:pt x="7369" y="8891"/>
                    <a:pt x="7407" y="8828"/>
                  </a:cubicBezTo>
                  <a:cubicBezTo>
                    <a:pt x="7416" y="8800"/>
                    <a:pt x="7447" y="8786"/>
                    <a:pt x="7478" y="8786"/>
                  </a:cubicBezTo>
                  <a:close/>
                  <a:moveTo>
                    <a:pt x="3725" y="8824"/>
                  </a:moveTo>
                  <a:cubicBezTo>
                    <a:pt x="3755" y="8824"/>
                    <a:pt x="3778" y="8846"/>
                    <a:pt x="3773" y="8904"/>
                  </a:cubicBezTo>
                  <a:cubicBezTo>
                    <a:pt x="3748" y="8954"/>
                    <a:pt x="3572" y="8904"/>
                    <a:pt x="3622" y="8979"/>
                  </a:cubicBezTo>
                  <a:lnTo>
                    <a:pt x="3647" y="8992"/>
                  </a:lnTo>
                  <a:cubicBezTo>
                    <a:pt x="3659" y="9009"/>
                    <a:pt x="3672" y="9015"/>
                    <a:pt x="3688" y="9015"/>
                  </a:cubicBezTo>
                  <a:cubicBezTo>
                    <a:pt x="3706" y="9015"/>
                    <a:pt x="3727" y="9005"/>
                    <a:pt x="3748" y="8992"/>
                  </a:cubicBezTo>
                  <a:lnTo>
                    <a:pt x="3748" y="8992"/>
                  </a:lnTo>
                  <a:cubicBezTo>
                    <a:pt x="3748" y="9022"/>
                    <a:pt x="3721" y="9038"/>
                    <a:pt x="3691" y="9038"/>
                  </a:cubicBezTo>
                  <a:cubicBezTo>
                    <a:pt x="3646" y="9038"/>
                    <a:pt x="3595" y="9004"/>
                    <a:pt x="3609" y="8929"/>
                  </a:cubicBezTo>
                  <a:cubicBezTo>
                    <a:pt x="3624" y="8870"/>
                    <a:pt x="3682" y="8824"/>
                    <a:pt x="3725" y="8824"/>
                  </a:cubicBezTo>
                  <a:close/>
                  <a:moveTo>
                    <a:pt x="7296" y="8814"/>
                  </a:moveTo>
                  <a:cubicBezTo>
                    <a:pt x="7382" y="8814"/>
                    <a:pt x="7379" y="9017"/>
                    <a:pt x="7319" y="9017"/>
                  </a:cubicBezTo>
                  <a:lnTo>
                    <a:pt x="7306" y="9029"/>
                  </a:lnTo>
                  <a:cubicBezTo>
                    <a:pt x="7306" y="8983"/>
                    <a:pt x="7339" y="8850"/>
                    <a:pt x="7274" y="8850"/>
                  </a:cubicBezTo>
                  <a:cubicBezTo>
                    <a:pt x="7269" y="8850"/>
                    <a:pt x="7263" y="8851"/>
                    <a:pt x="7256" y="8853"/>
                  </a:cubicBezTo>
                  <a:cubicBezTo>
                    <a:pt x="7168" y="8866"/>
                    <a:pt x="7269" y="9029"/>
                    <a:pt x="7181" y="9042"/>
                  </a:cubicBezTo>
                  <a:cubicBezTo>
                    <a:pt x="7181" y="8992"/>
                    <a:pt x="7181" y="8941"/>
                    <a:pt x="7181" y="8891"/>
                  </a:cubicBezTo>
                  <a:cubicBezTo>
                    <a:pt x="7181" y="8873"/>
                    <a:pt x="7200" y="8818"/>
                    <a:pt x="7211" y="8818"/>
                  </a:cubicBezTo>
                  <a:cubicBezTo>
                    <a:pt x="7215" y="8818"/>
                    <a:pt x="7218" y="8827"/>
                    <a:pt x="7218" y="8853"/>
                  </a:cubicBezTo>
                  <a:cubicBezTo>
                    <a:pt x="7231" y="8853"/>
                    <a:pt x="7244" y="8816"/>
                    <a:pt x="7281" y="8816"/>
                  </a:cubicBezTo>
                  <a:cubicBezTo>
                    <a:pt x="7287" y="8814"/>
                    <a:pt x="7292" y="8814"/>
                    <a:pt x="7296" y="8814"/>
                  </a:cubicBezTo>
                  <a:close/>
                  <a:moveTo>
                    <a:pt x="7076" y="8826"/>
                  </a:moveTo>
                  <a:cubicBezTo>
                    <a:pt x="7081" y="8826"/>
                    <a:pt x="7087" y="8827"/>
                    <a:pt x="7093" y="8828"/>
                  </a:cubicBezTo>
                  <a:lnTo>
                    <a:pt x="7105" y="8828"/>
                  </a:lnTo>
                  <a:cubicBezTo>
                    <a:pt x="7206" y="8853"/>
                    <a:pt x="7168" y="9042"/>
                    <a:pt x="7068" y="9054"/>
                  </a:cubicBezTo>
                  <a:cubicBezTo>
                    <a:pt x="7064" y="9055"/>
                    <a:pt x="7061" y="9055"/>
                    <a:pt x="7058" y="9055"/>
                  </a:cubicBezTo>
                  <a:cubicBezTo>
                    <a:pt x="6937" y="9055"/>
                    <a:pt x="6967" y="8826"/>
                    <a:pt x="7076" y="8826"/>
                  </a:cubicBezTo>
                  <a:close/>
                  <a:moveTo>
                    <a:pt x="3350" y="9064"/>
                  </a:moveTo>
                  <a:cubicBezTo>
                    <a:pt x="3349" y="9064"/>
                    <a:pt x="3347" y="9065"/>
                    <a:pt x="3345" y="9067"/>
                  </a:cubicBezTo>
                  <a:lnTo>
                    <a:pt x="3355" y="9067"/>
                  </a:lnTo>
                  <a:cubicBezTo>
                    <a:pt x="3353" y="9065"/>
                    <a:pt x="3352" y="9064"/>
                    <a:pt x="3350" y="9064"/>
                  </a:cubicBezTo>
                  <a:close/>
                  <a:moveTo>
                    <a:pt x="3355" y="9067"/>
                  </a:moveTo>
                  <a:cubicBezTo>
                    <a:pt x="3356" y="9068"/>
                    <a:pt x="3357" y="9069"/>
                    <a:pt x="3358" y="9070"/>
                  </a:cubicBezTo>
                  <a:lnTo>
                    <a:pt x="3358" y="9070"/>
                  </a:lnTo>
                  <a:cubicBezTo>
                    <a:pt x="3358" y="9069"/>
                    <a:pt x="3358" y="9068"/>
                    <a:pt x="3358" y="9067"/>
                  </a:cubicBezTo>
                  <a:close/>
                  <a:moveTo>
                    <a:pt x="6920" y="8856"/>
                  </a:moveTo>
                  <a:cubicBezTo>
                    <a:pt x="6931" y="8856"/>
                    <a:pt x="6943" y="8859"/>
                    <a:pt x="6954" y="8866"/>
                  </a:cubicBezTo>
                  <a:cubicBezTo>
                    <a:pt x="6954" y="8890"/>
                    <a:pt x="6944" y="8899"/>
                    <a:pt x="6930" y="8899"/>
                  </a:cubicBezTo>
                  <a:cubicBezTo>
                    <a:pt x="6922" y="8899"/>
                    <a:pt x="6913" y="8896"/>
                    <a:pt x="6904" y="8891"/>
                  </a:cubicBezTo>
                  <a:cubicBezTo>
                    <a:pt x="6819" y="8891"/>
                    <a:pt x="6824" y="9045"/>
                    <a:pt x="6897" y="9045"/>
                  </a:cubicBezTo>
                  <a:cubicBezTo>
                    <a:pt x="6910" y="9045"/>
                    <a:pt x="6925" y="9041"/>
                    <a:pt x="6942" y="9029"/>
                  </a:cubicBezTo>
                  <a:lnTo>
                    <a:pt x="6942" y="9029"/>
                  </a:lnTo>
                  <a:cubicBezTo>
                    <a:pt x="6947" y="9068"/>
                    <a:pt x="6927" y="9082"/>
                    <a:pt x="6899" y="9082"/>
                  </a:cubicBezTo>
                  <a:cubicBezTo>
                    <a:pt x="6864" y="9082"/>
                    <a:pt x="6818" y="9058"/>
                    <a:pt x="6803" y="9029"/>
                  </a:cubicBezTo>
                  <a:cubicBezTo>
                    <a:pt x="6782" y="8986"/>
                    <a:pt x="6845" y="8856"/>
                    <a:pt x="6920" y="8856"/>
                  </a:cubicBezTo>
                  <a:close/>
                  <a:moveTo>
                    <a:pt x="3283" y="8891"/>
                  </a:moveTo>
                  <a:lnTo>
                    <a:pt x="3295" y="8904"/>
                  </a:lnTo>
                  <a:lnTo>
                    <a:pt x="3270" y="9117"/>
                  </a:lnTo>
                  <a:lnTo>
                    <a:pt x="3245" y="9117"/>
                  </a:lnTo>
                  <a:cubicBezTo>
                    <a:pt x="3232" y="9054"/>
                    <a:pt x="3232" y="8904"/>
                    <a:pt x="3283" y="8891"/>
                  </a:cubicBezTo>
                  <a:close/>
                  <a:moveTo>
                    <a:pt x="6577" y="8828"/>
                  </a:moveTo>
                  <a:cubicBezTo>
                    <a:pt x="6577" y="8881"/>
                    <a:pt x="6585" y="8894"/>
                    <a:pt x="6594" y="8894"/>
                  </a:cubicBezTo>
                  <a:cubicBezTo>
                    <a:pt x="6602" y="8894"/>
                    <a:pt x="6611" y="8884"/>
                    <a:pt x="6618" y="8884"/>
                  </a:cubicBezTo>
                  <a:cubicBezTo>
                    <a:pt x="6623" y="8884"/>
                    <a:pt x="6627" y="8891"/>
                    <a:pt x="6627" y="8916"/>
                  </a:cubicBezTo>
                  <a:cubicBezTo>
                    <a:pt x="6557" y="8928"/>
                    <a:pt x="6563" y="9081"/>
                    <a:pt x="6615" y="9082"/>
                  </a:cubicBezTo>
                  <a:lnTo>
                    <a:pt x="6615" y="9082"/>
                  </a:lnTo>
                  <a:cubicBezTo>
                    <a:pt x="6614" y="9108"/>
                    <a:pt x="6605" y="9118"/>
                    <a:pt x="6592" y="9118"/>
                  </a:cubicBezTo>
                  <a:cubicBezTo>
                    <a:pt x="6575" y="9118"/>
                    <a:pt x="6553" y="9101"/>
                    <a:pt x="6539" y="9080"/>
                  </a:cubicBezTo>
                  <a:cubicBezTo>
                    <a:pt x="6514" y="9042"/>
                    <a:pt x="6590" y="8929"/>
                    <a:pt x="6514" y="8929"/>
                  </a:cubicBezTo>
                  <a:cubicBezTo>
                    <a:pt x="6527" y="8878"/>
                    <a:pt x="6552" y="8841"/>
                    <a:pt x="6577" y="8828"/>
                  </a:cubicBezTo>
                  <a:close/>
                  <a:moveTo>
                    <a:pt x="6429" y="8915"/>
                  </a:moveTo>
                  <a:cubicBezTo>
                    <a:pt x="6461" y="8915"/>
                    <a:pt x="6489" y="8942"/>
                    <a:pt x="6489" y="9004"/>
                  </a:cubicBezTo>
                  <a:cubicBezTo>
                    <a:pt x="6489" y="9042"/>
                    <a:pt x="6389" y="9042"/>
                    <a:pt x="6363" y="9042"/>
                  </a:cubicBezTo>
                  <a:cubicBezTo>
                    <a:pt x="6372" y="9085"/>
                    <a:pt x="6398" y="9104"/>
                    <a:pt x="6434" y="9104"/>
                  </a:cubicBezTo>
                  <a:cubicBezTo>
                    <a:pt x="6447" y="9104"/>
                    <a:pt x="6462" y="9102"/>
                    <a:pt x="6477" y="9097"/>
                  </a:cubicBezTo>
                  <a:lnTo>
                    <a:pt x="6477" y="9097"/>
                  </a:lnTo>
                  <a:cubicBezTo>
                    <a:pt x="6479" y="9124"/>
                    <a:pt x="6456" y="9138"/>
                    <a:pt x="6427" y="9138"/>
                  </a:cubicBezTo>
                  <a:cubicBezTo>
                    <a:pt x="6381" y="9138"/>
                    <a:pt x="6323" y="9100"/>
                    <a:pt x="6338" y="9017"/>
                  </a:cubicBezTo>
                  <a:cubicBezTo>
                    <a:pt x="6345" y="8955"/>
                    <a:pt x="6390" y="8915"/>
                    <a:pt x="6429" y="8915"/>
                  </a:cubicBezTo>
                  <a:close/>
                  <a:moveTo>
                    <a:pt x="10111" y="9132"/>
                  </a:moveTo>
                  <a:lnTo>
                    <a:pt x="10111" y="9132"/>
                  </a:lnTo>
                  <a:cubicBezTo>
                    <a:pt x="10111" y="9135"/>
                    <a:pt x="10111" y="9139"/>
                    <a:pt x="10111" y="9142"/>
                  </a:cubicBezTo>
                  <a:cubicBezTo>
                    <a:pt x="10112" y="9142"/>
                    <a:pt x="10114" y="9143"/>
                    <a:pt x="10116" y="9143"/>
                  </a:cubicBezTo>
                  <a:lnTo>
                    <a:pt x="10116" y="9143"/>
                  </a:lnTo>
                  <a:cubicBezTo>
                    <a:pt x="10114" y="9139"/>
                    <a:pt x="10113" y="9135"/>
                    <a:pt x="10111" y="9132"/>
                  </a:cubicBezTo>
                  <a:close/>
                  <a:moveTo>
                    <a:pt x="9763" y="9140"/>
                  </a:moveTo>
                  <a:cubicBezTo>
                    <a:pt x="9761" y="9142"/>
                    <a:pt x="9759" y="9145"/>
                    <a:pt x="9757" y="9147"/>
                  </a:cubicBezTo>
                  <a:lnTo>
                    <a:pt x="9757" y="9147"/>
                  </a:lnTo>
                  <a:cubicBezTo>
                    <a:pt x="9759" y="9146"/>
                    <a:pt x="9761" y="9144"/>
                    <a:pt x="9763" y="9140"/>
                  </a:cubicBezTo>
                  <a:close/>
                  <a:moveTo>
                    <a:pt x="3207" y="8904"/>
                  </a:moveTo>
                  <a:cubicBezTo>
                    <a:pt x="3207" y="8966"/>
                    <a:pt x="3207" y="9017"/>
                    <a:pt x="3194" y="9067"/>
                  </a:cubicBezTo>
                  <a:cubicBezTo>
                    <a:pt x="3194" y="9067"/>
                    <a:pt x="3175" y="9131"/>
                    <a:pt x="3169" y="9131"/>
                  </a:cubicBezTo>
                  <a:cubicBezTo>
                    <a:pt x="3166" y="9131"/>
                    <a:pt x="3166" y="9121"/>
                    <a:pt x="3169" y="9092"/>
                  </a:cubicBezTo>
                  <a:lnTo>
                    <a:pt x="3169" y="9092"/>
                  </a:lnTo>
                  <a:cubicBezTo>
                    <a:pt x="3138" y="9103"/>
                    <a:pt x="3115" y="9148"/>
                    <a:pt x="3079" y="9148"/>
                  </a:cubicBezTo>
                  <a:cubicBezTo>
                    <a:pt x="3072" y="9148"/>
                    <a:pt x="3064" y="9147"/>
                    <a:pt x="3056" y="9142"/>
                  </a:cubicBezTo>
                  <a:cubicBezTo>
                    <a:pt x="3006" y="9105"/>
                    <a:pt x="3056" y="8941"/>
                    <a:pt x="3094" y="8929"/>
                  </a:cubicBezTo>
                  <a:lnTo>
                    <a:pt x="3094" y="8929"/>
                  </a:lnTo>
                  <a:cubicBezTo>
                    <a:pt x="3070" y="8977"/>
                    <a:pt x="3034" y="9106"/>
                    <a:pt x="3097" y="9106"/>
                  </a:cubicBezTo>
                  <a:cubicBezTo>
                    <a:pt x="3100" y="9106"/>
                    <a:pt x="3103" y="9105"/>
                    <a:pt x="3106" y="9105"/>
                  </a:cubicBezTo>
                  <a:lnTo>
                    <a:pt x="3132" y="9105"/>
                  </a:lnTo>
                  <a:cubicBezTo>
                    <a:pt x="3207" y="9092"/>
                    <a:pt x="3132" y="8929"/>
                    <a:pt x="3207" y="8904"/>
                  </a:cubicBezTo>
                  <a:close/>
                  <a:moveTo>
                    <a:pt x="2811" y="9020"/>
                  </a:moveTo>
                  <a:cubicBezTo>
                    <a:pt x="2798" y="9045"/>
                    <a:pt x="2792" y="9073"/>
                    <a:pt x="2792" y="9092"/>
                  </a:cubicBezTo>
                  <a:cubicBezTo>
                    <a:pt x="2790" y="9122"/>
                    <a:pt x="2791" y="9141"/>
                    <a:pt x="2795" y="9154"/>
                  </a:cubicBezTo>
                  <a:lnTo>
                    <a:pt x="2795" y="9154"/>
                  </a:lnTo>
                  <a:lnTo>
                    <a:pt x="2811" y="9020"/>
                  </a:lnTo>
                  <a:close/>
                  <a:moveTo>
                    <a:pt x="6703" y="9042"/>
                  </a:moveTo>
                  <a:lnTo>
                    <a:pt x="6703" y="9042"/>
                  </a:lnTo>
                  <a:cubicBezTo>
                    <a:pt x="6701" y="9090"/>
                    <a:pt x="6686" y="9144"/>
                    <a:pt x="6640" y="9155"/>
                  </a:cubicBezTo>
                  <a:cubicBezTo>
                    <a:pt x="6653" y="9105"/>
                    <a:pt x="6640" y="9055"/>
                    <a:pt x="6703" y="9042"/>
                  </a:cubicBezTo>
                  <a:close/>
                  <a:moveTo>
                    <a:pt x="6255" y="8936"/>
                  </a:moveTo>
                  <a:cubicBezTo>
                    <a:pt x="6261" y="8936"/>
                    <a:pt x="6268" y="8938"/>
                    <a:pt x="6275" y="8941"/>
                  </a:cubicBezTo>
                  <a:cubicBezTo>
                    <a:pt x="6326" y="8979"/>
                    <a:pt x="6288" y="9155"/>
                    <a:pt x="6250" y="9155"/>
                  </a:cubicBezTo>
                  <a:cubicBezTo>
                    <a:pt x="6250" y="9130"/>
                    <a:pt x="6275" y="8992"/>
                    <a:pt x="6250" y="8966"/>
                  </a:cubicBezTo>
                  <a:cubicBezTo>
                    <a:pt x="6247" y="8965"/>
                    <a:pt x="6243" y="8964"/>
                    <a:pt x="6240" y="8964"/>
                  </a:cubicBezTo>
                  <a:cubicBezTo>
                    <a:pt x="6216" y="8964"/>
                    <a:pt x="6187" y="8997"/>
                    <a:pt x="6187" y="9029"/>
                  </a:cubicBezTo>
                  <a:cubicBezTo>
                    <a:pt x="6187" y="9067"/>
                    <a:pt x="6212" y="9155"/>
                    <a:pt x="6150" y="9168"/>
                  </a:cubicBezTo>
                  <a:lnTo>
                    <a:pt x="6137" y="9168"/>
                  </a:lnTo>
                  <a:cubicBezTo>
                    <a:pt x="6137" y="9146"/>
                    <a:pt x="6166" y="8980"/>
                    <a:pt x="6115" y="8980"/>
                  </a:cubicBezTo>
                  <a:cubicBezTo>
                    <a:pt x="6107" y="8980"/>
                    <a:pt x="6098" y="8984"/>
                    <a:pt x="6087" y="8992"/>
                  </a:cubicBezTo>
                  <a:cubicBezTo>
                    <a:pt x="6024" y="9042"/>
                    <a:pt x="6112" y="9168"/>
                    <a:pt x="6024" y="9180"/>
                  </a:cubicBezTo>
                  <a:cubicBezTo>
                    <a:pt x="6024" y="9130"/>
                    <a:pt x="6024" y="9080"/>
                    <a:pt x="6036" y="9029"/>
                  </a:cubicBezTo>
                  <a:cubicBezTo>
                    <a:pt x="6036" y="9020"/>
                    <a:pt x="6050" y="8958"/>
                    <a:pt x="6057" y="8958"/>
                  </a:cubicBezTo>
                  <a:cubicBezTo>
                    <a:pt x="6060" y="8958"/>
                    <a:pt x="6062" y="8967"/>
                    <a:pt x="6062" y="8992"/>
                  </a:cubicBezTo>
                  <a:cubicBezTo>
                    <a:pt x="6078" y="8992"/>
                    <a:pt x="6112" y="8947"/>
                    <a:pt x="6140" y="8947"/>
                  </a:cubicBezTo>
                  <a:cubicBezTo>
                    <a:pt x="6154" y="8947"/>
                    <a:pt x="6166" y="8958"/>
                    <a:pt x="6175" y="8992"/>
                  </a:cubicBezTo>
                  <a:cubicBezTo>
                    <a:pt x="6196" y="8992"/>
                    <a:pt x="6218" y="8936"/>
                    <a:pt x="6255" y="8936"/>
                  </a:cubicBezTo>
                  <a:close/>
                  <a:moveTo>
                    <a:pt x="11313" y="9031"/>
                  </a:moveTo>
                  <a:cubicBezTo>
                    <a:pt x="11354" y="9031"/>
                    <a:pt x="11393" y="9066"/>
                    <a:pt x="11393" y="9130"/>
                  </a:cubicBezTo>
                  <a:cubicBezTo>
                    <a:pt x="11367" y="9174"/>
                    <a:pt x="11304" y="9181"/>
                    <a:pt x="11260" y="9181"/>
                  </a:cubicBezTo>
                  <a:lnTo>
                    <a:pt x="11260" y="9181"/>
                  </a:lnTo>
                  <a:cubicBezTo>
                    <a:pt x="11257" y="9173"/>
                    <a:pt x="11255" y="9164"/>
                    <a:pt x="11255" y="9155"/>
                  </a:cubicBezTo>
                  <a:lnTo>
                    <a:pt x="11232" y="9170"/>
                  </a:lnTo>
                  <a:lnTo>
                    <a:pt x="11232" y="9170"/>
                  </a:lnTo>
                  <a:cubicBezTo>
                    <a:pt x="11229" y="9158"/>
                    <a:pt x="11228" y="9145"/>
                    <a:pt x="11230" y="9130"/>
                  </a:cubicBezTo>
                  <a:cubicBezTo>
                    <a:pt x="11236" y="9062"/>
                    <a:pt x="11275" y="9031"/>
                    <a:pt x="11313" y="9031"/>
                  </a:cubicBezTo>
                  <a:close/>
                  <a:moveTo>
                    <a:pt x="3456" y="8867"/>
                  </a:moveTo>
                  <a:cubicBezTo>
                    <a:pt x="3468" y="8867"/>
                    <a:pt x="3481" y="8877"/>
                    <a:pt x="3496" y="8904"/>
                  </a:cubicBezTo>
                  <a:cubicBezTo>
                    <a:pt x="3521" y="8979"/>
                    <a:pt x="3484" y="9054"/>
                    <a:pt x="3408" y="9092"/>
                  </a:cubicBezTo>
                  <a:cubicBezTo>
                    <a:pt x="3377" y="9092"/>
                    <a:pt x="3365" y="9078"/>
                    <a:pt x="3358" y="9070"/>
                  </a:cubicBezTo>
                  <a:lnTo>
                    <a:pt x="3358" y="9070"/>
                  </a:lnTo>
                  <a:cubicBezTo>
                    <a:pt x="3358" y="9120"/>
                    <a:pt x="3370" y="9180"/>
                    <a:pt x="3320" y="9193"/>
                  </a:cubicBezTo>
                  <a:cubicBezTo>
                    <a:pt x="3320" y="9117"/>
                    <a:pt x="3320" y="9042"/>
                    <a:pt x="3345" y="8954"/>
                  </a:cubicBezTo>
                  <a:cubicBezTo>
                    <a:pt x="3345" y="8945"/>
                    <a:pt x="3365" y="8877"/>
                    <a:pt x="3371" y="8877"/>
                  </a:cubicBezTo>
                  <a:lnTo>
                    <a:pt x="3371" y="8877"/>
                  </a:lnTo>
                  <a:cubicBezTo>
                    <a:pt x="3374" y="8877"/>
                    <a:pt x="3374" y="8888"/>
                    <a:pt x="3371" y="8916"/>
                  </a:cubicBezTo>
                  <a:cubicBezTo>
                    <a:pt x="3406" y="8916"/>
                    <a:pt x="3428" y="8867"/>
                    <a:pt x="3456" y="8867"/>
                  </a:cubicBezTo>
                  <a:close/>
                  <a:moveTo>
                    <a:pt x="5920" y="8968"/>
                  </a:moveTo>
                  <a:cubicBezTo>
                    <a:pt x="5946" y="8968"/>
                    <a:pt x="5974" y="8980"/>
                    <a:pt x="5986" y="9004"/>
                  </a:cubicBezTo>
                  <a:cubicBezTo>
                    <a:pt x="6011" y="9042"/>
                    <a:pt x="5999" y="9180"/>
                    <a:pt x="5961" y="9193"/>
                  </a:cubicBezTo>
                  <a:cubicBezTo>
                    <a:pt x="5974" y="9168"/>
                    <a:pt x="5974" y="9155"/>
                    <a:pt x="5961" y="9155"/>
                  </a:cubicBezTo>
                  <a:cubicBezTo>
                    <a:pt x="5942" y="9190"/>
                    <a:pt x="5919" y="9203"/>
                    <a:pt x="5898" y="9203"/>
                  </a:cubicBezTo>
                  <a:cubicBezTo>
                    <a:pt x="5853" y="9203"/>
                    <a:pt x="5821" y="9136"/>
                    <a:pt x="5873" y="9092"/>
                  </a:cubicBezTo>
                  <a:lnTo>
                    <a:pt x="5873" y="9080"/>
                  </a:lnTo>
                  <a:cubicBezTo>
                    <a:pt x="5898" y="9067"/>
                    <a:pt x="5948" y="9054"/>
                    <a:pt x="5961" y="9042"/>
                  </a:cubicBezTo>
                  <a:cubicBezTo>
                    <a:pt x="5980" y="9010"/>
                    <a:pt x="5961" y="9001"/>
                    <a:pt x="5936" y="9001"/>
                  </a:cubicBezTo>
                  <a:cubicBezTo>
                    <a:pt x="5911" y="9001"/>
                    <a:pt x="5879" y="9010"/>
                    <a:pt x="5873" y="9017"/>
                  </a:cubicBezTo>
                  <a:cubicBezTo>
                    <a:pt x="5866" y="8984"/>
                    <a:pt x="5891" y="8968"/>
                    <a:pt x="5920" y="8968"/>
                  </a:cubicBezTo>
                  <a:close/>
                  <a:moveTo>
                    <a:pt x="5558" y="9195"/>
                  </a:moveTo>
                  <a:cubicBezTo>
                    <a:pt x="5558" y="9202"/>
                    <a:pt x="5558" y="9208"/>
                    <a:pt x="5558" y="9213"/>
                  </a:cubicBezTo>
                  <a:lnTo>
                    <a:pt x="5558" y="9213"/>
                  </a:lnTo>
                  <a:cubicBezTo>
                    <a:pt x="5558" y="9211"/>
                    <a:pt x="5559" y="9208"/>
                    <a:pt x="5559" y="9205"/>
                  </a:cubicBezTo>
                  <a:cubicBezTo>
                    <a:pt x="5559" y="9202"/>
                    <a:pt x="5558" y="9198"/>
                    <a:pt x="5558" y="9195"/>
                  </a:cubicBezTo>
                  <a:close/>
                  <a:moveTo>
                    <a:pt x="2704" y="8904"/>
                  </a:moveTo>
                  <a:cubicBezTo>
                    <a:pt x="2704" y="8966"/>
                    <a:pt x="2704" y="9218"/>
                    <a:pt x="2641" y="9231"/>
                  </a:cubicBezTo>
                  <a:cubicBezTo>
                    <a:pt x="2641" y="9168"/>
                    <a:pt x="2641" y="8916"/>
                    <a:pt x="2704" y="8904"/>
                  </a:cubicBezTo>
                  <a:close/>
                  <a:moveTo>
                    <a:pt x="7822" y="9180"/>
                  </a:moveTo>
                  <a:cubicBezTo>
                    <a:pt x="7854" y="9180"/>
                    <a:pt x="7835" y="9215"/>
                    <a:pt x="7817" y="9238"/>
                  </a:cubicBezTo>
                  <a:lnTo>
                    <a:pt x="7817" y="9238"/>
                  </a:lnTo>
                  <a:cubicBezTo>
                    <a:pt x="7806" y="9225"/>
                    <a:pt x="7781" y="9190"/>
                    <a:pt x="7822" y="9180"/>
                  </a:cubicBezTo>
                  <a:close/>
                  <a:moveTo>
                    <a:pt x="5697" y="8941"/>
                  </a:moveTo>
                  <a:cubicBezTo>
                    <a:pt x="5697" y="9042"/>
                    <a:pt x="5747" y="8992"/>
                    <a:pt x="5747" y="9017"/>
                  </a:cubicBezTo>
                  <a:cubicBezTo>
                    <a:pt x="5735" y="9042"/>
                    <a:pt x="5709" y="9029"/>
                    <a:pt x="5697" y="9067"/>
                  </a:cubicBezTo>
                  <a:cubicBezTo>
                    <a:pt x="5675" y="9100"/>
                    <a:pt x="5672" y="9200"/>
                    <a:pt x="5713" y="9200"/>
                  </a:cubicBezTo>
                  <a:cubicBezTo>
                    <a:pt x="5720" y="9200"/>
                    <a:pt x="5727" y="9198"/>
                    <a:pt x="5735" y="9193"/>
                  </a:cubicBezTo>
                  <a:lnTo>
                    <a:pt x="5735" y="9193"/>
                  </a:lnTo>
                  <a:cubicBezTo>
                    <a:pt x="5735" y="9210"/>
                    <a:pt x="5717" y="9239"/>
                    <a:pt x="5693" y="9239"/>
                  </a:cubicBezTo>
                  <a:cubicBezTo>
                    <a:pt x="5683" y="9239"/>
                    <a:pt x="5671" y="9234"/>
                    <a:pt x="5659" y="9218"/>
                  </a:cubicBezTo>
                  <a:cubicBezTo>
                    <a:pt x="5635" y="9182"/>
                    <a:pt x="5703" y="9054"/>
                    <a:pt x="5654" y="9054"/>
                  </a:cubicBezTo>
                  <a:cubicBezTo>
                    <a:pt x="5652" y="9054"/>
                    <a:pt x="5649" y="9054"/>
                    <a:pt x="5647" y="9054"/>
                  </a:cubicBezTo>
                  <a:lnTo>
                    <a:pt x="5634" y="9042"/>
                  </a:lnTo>
                  <a:cubicBezTo>
                    <a:pt x="5647" y="9004"/>
                    <a:pt x="5659" y="8966"/>
                    <a:pt x="5697" y="8941"/>
                  </a:cubicBezTo>
                  <a:close/>
                  <a:moveTo>
                    <a:pt x="2517" y="9028"/>
                  </a:moveTo>
                  <a:cubicBezTo>
                    <a:pt x="2544" y="9028"/>
                    <a:pt x="2578" y="9047"/>
                    <a:pt x="2591" y="9080"/>
                  </a:cubicBezTo>
                  <a:cubicBezTo>
                    <a:pt x="2591" y="9117"/>
                    <a:pt x="2591" y="9142"/>
                    <a:pt x="2578" y="9180"/>
                  </a:cubicBezTo>
                  <a:cubicBezTo>
                    <a:pt x="2578" y="9180"/>
                    <a:pt x="2564" y="9244"/>
                    <a:pt x="2557" y="9244"/>
                  </a:cubicBezTo>
                  <a:cubicBezTo>
                    <a:pt x="2555" y="9244"/>
                    <a:pt x="2553" y="9237"/>
                    <a:pt x="2553" y="9218"/>
                  </a:cubicBezTo>
                  <a:cubicBezTo>
                    <a:pt x="2527" y="9218"/>
                    <a:pt x="2500" y="9256"/>
                    <a:pt x="2478" y="9256"/>
                  </a:cubicBezTo>
                  <a:cubicBezTo>
                    <a:pt x="2468" y="9256"/>
                    <a:pt x="2460" y="9249"/>
                    <a:pt x="2453" y="9231"/>
                  </a:cubicBezTo>
                  <a:cubicBezTo>
                    <a:pt x="2415" y="9180"/>
                    <a:pt x="2528" y="9117"/>
                    <a:pt x="2578" y="9105"/>
                  </a:cubicBezTo>
                  <a:lnTo>
                    <a:pt x="2566" y="9105"/>
                  </a:lnTo>
                  <a:cubicBezTo>
                    <a:pt x="2566" y="9069"/>
                    <a:pt x="2550" y="9054"/>
                    <a:pt x="2529" y="9054"/>
                  </a:cubicBezTo>
                  <a:cubicBezTo>
                    <a:pt x="2513" y="9054"/>
                    <a:pt x="2494" y="9063"/>
                    <a:pt x="2478" y="9080"/>
                  </a:cubicBezTo>
                  <a:cubicBezTo>
                    <a:pt x="2472" y="9044"/>
                    <a:pt x="2492" y="9028"/>
                    <a:pt x="2517" y="9028"/>
                  </a:cubicBezTo>
                  <a:close/>
                  <a:moveTo>
                    <a:pt x="2981" y="8941"/>
                  </a:moveTo>
                  <a:cubicBezTo>
                    <a:pt x="2968" y="9017"/>
                    <a:pt x="2981" y="9243"/>
                    <a:pt x="2905" y="9256"/>
                  </a:cubicBezTo>
                  <a:lnTo>
                    <a:pt x="2918" y="9130"/>
                  </a:lnTo>
                  <a:lnTo>
                    <a:pt x="2918" y="9130"/>
                  </a:lnTo>
                  <a:cubicBezTo>
                    <a:pt x="2889" y="9137"/>
                    <a:pt x="2847" y="9174"/>
                    <a:pt x="2819" y="9174"/>
                  </a:cubicBezTo>
                  <a:cubicBezTo>
                    <a:pt x="2808" y="9174"/>
                    <a:pt x="2800" y="9169"/>
                    <a:pt x="2795" y="9154"/>
                  </a:cubicBezTo>
                  <a:lnTo>
                    <a:pt x="2795" y="9154"/>
                  </a:lnTo>
                  <a:lnTo>
                    <a:pt x="2792" y="9180"/>
                  </a:lnTo>
                  <a:lnTo>
                    <a:pt x="2767" y="9180"/>
                  </a:lnTo>
                  <a:cubicBezTo>
                    <a:pt x="2729" y="9155"/>
                    <a:pt x="2729" y="9004"/>
                    <a:pt x="2780" y="8992"/>
                  </a:cubicBezTo>
                  <a:lnTo>
                    <a:pt x="2817" y="8966"/>
                  </a:lnTo>
                  <a:lnTo>
                    <a:pt x="2811" y="9020"/>
                  </a:lnTo>
                  <a:lnTo>
                    <a:pt x="2811" y="9020"/>
                  </a:lnTo>
                  <a:cubicBezTo>
                    <a:pt x="2824" y="8995"/>
                    <a:pt x="2842" y="8973"/>
                    <a:pt x="2868" y="8966"/>
                  </a:cubicBezTo>
                  <a:cubicBezTo>
                    <a:pt x="2873" y="8965"/>
                    <a:pt x="2878" y="8964"/>
                    <a:pt x="2884" y="8964"/>
                  </a:cubicBezTo>
                  <a:cubicBezTo>
                    <a:pt x="2916" y="8964"/>
                    <a:pt x="2945" y="8992"/>
                    <a:pt x="2956" y="8992"/>
                  </a:cubicBezTo>
                  <a:lnTo>
                    <a:pt x="2943" y="8979"/>
                  </a:lnTo>
                  <a:cubicBezTo>
                    <a:pt x="2930" y="8954"/>
                    <a:pt x="2943" y="8941"/>
                    <a:pt x="2981" y="8941"/>
                  </a:cubicBezTo>
                  <a:close/>
                  <a:moveTo>
                    <a:pt x="7806" y="9251"/>
                  </a:moveTo>
                  <a:cubicBezTo>
                    <a:pt x="7802" y="9255"/>
                    <a:pt x="7799" y="9257"/>
                    <a:pt x="7798" y="9257"/>
                  </a:cubicBezTo>
                  <a:cubicBezTo>
                    <a:pt x="7797" y="9257"/>
                    <a:pt x="7797" y="9256"/>
                    <a:pt x="7797" y="9256"/>
                  </a:cubicBezTo>
                  <a:lnTo>
                    <a:pt x="7806" y="9251"/>
                  </a:lnTo>
                  <a:close/>
                  <a:moveTo>
                    <a:pt x="11232" y="9170"/>
                  </a:moveTo>
                  <a:lnTo>
                    <a:pt x="11232" y="9170"/>
                  </a:lnTo>
                  <a:cubicBezTo>
                    <a:pt x="11233" y="9174"/>
                    <a:pt x="11233" y="9177"/>
                    <a:pt x="11234" y="9181"/>
                  </a:cubicBezTo>
                  <a:lnTo>
                    <a:pt x="11234" y="9181"/>
                  </a:lnTo>
                  <a:cubicBezTo>
                    <a:pt x="11241" y="9181"/>
                    <a:pt x="11248" y="9181"/>
                    <a:pt x="11257" y="9181"/>
                  </a:cubicBezTo>
                  <a:cubicBezTo>
                    <a:pt x="11258" y="9181"/>
                    <a:pt x="11259" y="9181"/>
                    <a:pt x="11260" y="9181"/>
                  </a:cubicBezTo>
                  <a:lnTo>
                    <a:pt x="11260" y="9181"/>
                  </a:lnTo>
                  <a:cubicBezTo>
                    <a:pt x="11271" y="9213"/>
                    <a:pt x="11303" y="9233"/>
                    <a:pt x="11336" y="9233"/>
                  </a:cubicBezTo>
                  <a:cubicBezTo>
                    <a:pt x="11351" y="9233"/>
                    <a:pt x="11367" y="9228"/>
                    <a:pt x="11381" y="9218"/>
                  </a:cubicBezTo>
                  <a:lnTo>
                    <a:pt x="11381" y="9218"/>
                  </a:lnTo>
                  <a:cubicBezTo>
                    <a:pt x="11385" y="9246"/>
                    <a:pt x="11365" y="9260"/>
                    <a:pt x="11337" y="9260"/>
                  </a:cubicBezTo>
                  <a:cubicBezTo>
                    <a:pt x="11300" y="9260"/>
                    <a:pt x="11250" y="9234"/>
                    <a:pt x="11234" y="9181"/>
                  </a:cubicBezTo>
                  <a:lnTo>
                    <a:pt x="11234" y="9181"/>
                  </a:lnTo>
                  <a:cubicBezTo>
                    <a:pt x="11227" y="9181"/>
                    <a:pt x="11221" y="9180"/>
                    <a:pt x="11217" y="9180"/>
                  </a:cubicBezTo>
                  <a:lnTo>
                    <a:pt x="11232" y="9170"/>
                  </a:lnTo>
                  <a:close/>
                  <a:moveTo>
                    <a:pt x="5609" y="9017"/>
                  </a:moveTo>
                  <a:cubicBezTo>
                    <a:pt x="5609" y="9080"/>
                    <a:pt x="5621" y="9243"/>
                    <a:pt x="5559" y="9256"/>
                  </a:cubicBezTo>
                  <a:lnTo>
                    <a:pt x="5559" y="9243"/>
                  </a:lnTo>
                  <a:cubicBezTo>
                    <a:pt x="5559" y="9235"/>
                    <a:pt x="5558" y="9225"/>
                    <a:pt x="5558" y="9213"/>
                  </a:cubicBezTo>
                  <a:lnTo>
                    <a:pt x="5558" y="9213"/>
                  </a:lnTo>
                  <a:cubicBezTo>
                    <a:pt x="5553" y="9247"/>
                    <a:pt x="5518" y="9269"/>
                    <a:pt x="5483" y="9281"/>
                  </a:cubicBezTo>
                  <a:lnTo>
                    <a:pt x="5433" y="9268"/>
                  </a:lnTo>
                  <a:cubicBezTo>
                    <a:pt x="5443" y="9248"/>
                    <a:pt x="5455" y="9244"/>
                    <a:pt x="5467" y="9244"/>
                  </a:cubicBezTo>
                  <a:cubicBezTo>
                    <a:pt x="5476" y="9244"/>
                    <a:pt x="5484" y="9246"/>
                    <a:pt x="5492" y="9246"/>
                  </a:cubicBezTo>
                  <a:cubicBezTo>
                    <a:pt x="5503" y="9246"/>
                    <a:pt x="5512" y="9243"/>
                    <a:pt x="5521" y="9231"/>
                  </a:cubicBezTo>
                  <a:cubicBezTo>
                    <a:pt x="5533" y="9205"/>
                    <a:pt x="5496" y="9205"/>
                    <a:pt x="5496" y="9180"/>
                  </a:cubicBezTo>
                  <a:cubicBezTo>
                    <a:pt x="5483" y="9142"/>
                    <a:pt x="5433" y="9155"/>
                    <a:pt x="5458" y="9092"/>
                  </a:cubicBezTo>
                  <a:cubicBezTo>
                    <a:pt x="5477" y="9064"/>
                    <a:pt x="5503" y="9050"/>
                    <a:pt x="5530" y="9050"/>
                  </a:cubicBezTo>
                  <a:cubicBezTo>
                    <a:pt x="5540" y="9050"/>
                    <a:pt x="5549" y="9051"/>
                    <a:pt x="5559" y="9054"/>
                  </a:cubicBezTo>
                  <a:cubicBezTo>
                    <a:pt x="5533" y="9117"/>
                    <a:pt x="5483" y="9054"/>
                    <a:pt x="5496" y="9142"/>
                  </a:cubicBezTo>
                  <a:cubicBezTo>
                    <a:pt x="5496" y="9154"/>
                    <a:pt x="5550" y="9155"/>
                    <a:pt x="5558" y="9195"/>
                  </a:cubicBezTo>
                  <a:lnTo>
                    <a:pt x="5558" y="9195"/>
                  </a:lnTo>
                  <a:cubicBezTo>
                    <a:pt x="5557" y="9127"/>
                    <a:pt x="5560" y="9027"/>
                    <a:pt x="5609" y="9017"/>
                  </a:cubicBezTo>
                  <a:close/>
                  <a:moveTo>
                    <a:pt x="11160" y="9040"/>
                  </a:moveTo>
                  <a:cubicBezTo>
                    <a:pt x="11162" y="9040"/>
                    <a:pt x="11165" y="9041"/>
                    <a:pt x="11167" y="9042"/>
                  </a:cubicBezTo>
                  <a:cubicBezTo>
                    <a:pt x="11167" y="9105"/>
                    <a:pt x="11142" y="9092"/>
                    <a:pt x="11117" y="9142"/>
                  </a:cubicBezTo>
                  <a:lnTo>
                    <a:pt x="11104" y="9130"/>
                  </a:lnTo>
                  <a:lnTo>
                    <a:pt x="11104" y="9130"/>
                  </a:lnTo>
                  <a:cubicBezTo>
                    <a:pt x="11079" y="9193"/>
                    <a:pt x="11154" y="9268"/>
                    <a:pt x="11066" y="9281"/>
                  </a:cubicBezTo>
                  <a:lnTo>
                    <a:pt x="11066" y="9054"/>
                  </a:lnTo>
                  <a:cubicBezTo>
                    <a:pt x="11117" y="9054"/>
                    <a:pt x="11091" y="9092"/>
                    <a:pt x="11104" y="9092"/>
                  </a:cubicBezTo>
                  <a:cubicBezTo>
                    <a:pt x="11115" y="9092"/>
                    <a:pt x="11137" y="9040"/>
                    <a:pt x="11160" y="9040"/>
                  </a:cubicBezTo>
                  <a:close/>
                  <a:moveTo>
                    <a:pt x="5320" y="9065"/>
                  </a:moveTo>
                  <a:cubicBezTo>
                    <a:pt x="5324" y="9065"/>
                    <a:pt x="5328" y="9066"/>
                    <a:pt x="5332" y="9067"/>
                  </a:cubicBezTo>
                  <a:cubicBezTo>
                    <a:pt x="5332" y="9117"/>
                    <a:pt x="5294" y="9117"/>
                    <a:pt x="5269" y="9155"/>
                  </a:cubicBezTo>
                  <a:cubicBezTo>
                    <a:pt x="5244" y="9205"/>
                    <a:pt x="5282" y="9293"/>
                    <a:pt x="5219" y="9306"/>
                  </a:cubicBezTo>
                  <a:cubicBezTo>
                    <a:pt x="5219" y="9231"/>
                    <a:pt x="5232" y="9155"/>
                    <a:pt x="5232" y="9080"/>
                  </a:cubicBezTo>
                  <a:cubicBezTo>
                    <a:pt x="5241" y="9076"/>
                    <a:pt x="5249" y="9075"/>
                    <a:pt x="5255" y="9075"/>
                  </a:cubicBezTo>
                  <a:cubicBezTo>
                    <a:pt x="5273" y="9075"/>
                    <a:pt x="5276" y="9089"/>
                    <a:pt x="5257" y="9117"/>
                  </a:cubicBezTo>
                  <a:cubicBezTo>
                    <a:pt x="5291" y="9117"/>
                    <a:pt x="5284" y="9065"/>
                    <a:pt x="5320" y="9065"/>
                  </a:cubicBezTo>
                  <a:close/>
                  <a:moveTo>
                    <a:pt x="10538" y="8966"/>
                  </a:moveTo>
                  <a:lnTo>
                    <a:pt x="10538" y="9205"/>
                  </a:lnTo>
                  <a:cubicBezTo>
                    <a:pt x="10538" y="9232"/>
                    <a:pt x="10526" y="9296"/>
                    <a:pt x="10518" y="9296"/>
                  </a:cubicBezTo>
                  <a:cubicBezTo>
                    <a:pt x="10515" y="9296"/>
                    <a:pt x="10513" y="9285"/>
                    <a:pt x="10513" y="9256"/>
                  </a:cubicBezTo>
                  <a:cubicBezTo>
                    <a:pt x="10488" y="9256"/>
                    <a:pt x="10488" y="9306"/>
                    <a:pt x="10450" y="9306"/>
                  </a:cubicBezTo>
                  <a:cubicBezTo>
                    <a:pt x="10362" y="9306"/>
                    <a:pt x="10350" y="9180"/>
                    <a:pt x="10375" y="9117"/>
                  </a:cubicBezTo>
                  <a:cubicBezTo>
                    <a:pt x="10394" y="9084"/>
                    <a:pt x="10409" y="9074"/>
                    <a:pt x="10424" y="9074"/>
                  </a:cubicBezTo>
                  <a:cubicBezTo>
                    <a:pt x="10445" y="9074"/>
                    <a:pt x="10464" y="9094"/>
                    <a:pt x="10489" y="9094"/>
                  </a:cubicBezTo>
                  <a:cubicBezTo>
                    <a:pt x="10493" y="9094"/>
                    <a:pt x="10496" y="9093"/>
                    <a:pt x="10500" y="9092"/>
                  </a:cubicBezTo>
                  <a:cubicBezTo>
                    <a:pt x="10475" y="9067"/>
                    <a:pt x="10438" y="8992"/>
                    <a:pt x="10500" y="8979"/>
                  </a:cubicBezTo>
                  <a:lnTo>
                    <a:pt x="10538" y="8966"/>
                  </a:lnTo>
                  <a:close/>
                  <a:moveTo>
                    <a:pt x="10790" y="8954"/>
                  </a:moveTo>
                  <a:lnTo>
                    <a:pt x="10790" y="8954"/>
                  </a:lnTo>
                  <a:cubicBezTo>
                    <a:pt x="10802" y="9029"/>
                    <a:pt x="10840" y="9293"/>
                    <a:pt x="10777" y="9306"/>
                  </a:cubicBezTo>
                  <a:lnTo>
                    <a:pt x="10765" y="9293"/>
                  </a:lnTo>
                  <a:cubicBezTo>
                    <a:pt x="10765" y="9231"/>
                    <a:pt x="10727" y="8966"/>
                    <a:pt x="10790" y="8954"/>
                  </a:cubicBezTo>
                  <a:close/>
                  <a:moveTo>
                    <a:pt x="10948" y="9065"/>
                  </a:moveTo>
                  <a:cubicBezTo>
                    <a:pt x="10953" y="9065"/>
                    <a:pt x="10959" y="9066"/>
                    <a:pt x="10966" y="9067"/>
                  </a:cubicBezTo>
                  <a:lnTo>
                    <a:pt x="10953" y="9067"/>
                  </a:lnTo>
                  <a:cubicBezTo>
                    <a:pt x="11066" y="9092"/>
                    <a:pt x="11054" y="9293"/>
                    <a:pt x="10941" y="9306"/>
                  </a:cubicBezTo>
                  <a:cubicBezTo>
                    <a:pt x="10833" y="9306"/>
                    <a:pt x="10828" y="9065"/>
                    <a:pt x="10948" y="9065"/>
                  </a:cubicBezTo>
                  <a:close/>
                  <a:moveTo>
                    <a:pt x="10641" y="9087"/>
                  </a:moveTo>
                  <a:cubicBezTo>
                    <a:pt x="10685" y="9087"/>
                    <a:pt x="10727" y="9120"/>
                    <a:pt x="10727" y="9193"/>
                  </a:cubicBezTo>
                  <a:cubicBezTo>
                    <a:pt x="10734" y="9265"/>
                    <a:pt x="10687" y="9308"/>
                    <a:pt x="10639" y="9308"/>
                  </a:cubicBezTo>
                  <a:cubicBezTo>
                    <a:pt x="10604" y="9308"/>
                    <a:pt x="10567" y="9284"/>
                    <a:pt x="10551" y="9231"/>
                  </a:cubicBezTo>
                  <a:cubicBezTo>
                    <a:pt x="10530" y="9139"/>
                    <a:pt x="10587" y="9087"/>
                    <a:pt x="10641" y="9087"/>
                  </a:cubicBezTo>
                  <a:close/>
                  <a:moveTo>
                    <a:pt x="9205" y="9042"/>
                  </a:moveTo>
                  <a:cubicBezTo>
                    <a:pt x="9182" y="9097"/>
                    <a:pt x="9188" y="9222"/>
                    <a:pt x="9177" y="9311"/>
                  </a:cubicBezTo>
                  <a:lnTo>
                    <a:pt x="9177" y="9311"/>
                  </a:lnTo>
                  <a:cubicBezTo>
                    <a:pt x="9169" y="9211"/>
                    <a:pt x="9155" y="9042"/>
                    <a:pt x="9205" y="9042"/>
                  </a:cubicBezTo>
                  <a:close/>
                  <a:moveTo>
                    <a:pt x="7321" y="9270"/>
                  </a:moveTo>
                  <a:lnTo>
                    <a:pt x="7321" y="9270"/>
                  </a:lnTo>
                  <a:cubicBezTo>
                    <a:pt x="7330" y="9280"/>
                    <a:pt x="7363" y="9319"/>
                    <a:pt x="7319" y="9319"/>
                  </a:cubicBezTo>
                  <a:cubicBezTo>
                    <a:pt x="7293" y="9319"/>
                    <a:pt x="7309" y="9289"/>
                    <a:pt x="7321" y="9270"/>
                  </a:cubicBezTo>
                  <a:close/>
                  <a:moveTo>
                    <a:pt x="5142" y="9113"/>
                  </a:moveTo>
                  <a:cubicBezTo>
                    <a:pt x="5180" y="9113"/>
                    <a:pt x="5212" y="9140"/>
                    <a:pt x="5206" y="9205"/>
                  </a:cubicBezTo>
                  <a:cubicBezTo>
                    <a:pt x="5183" y="9269"/>
                    <a:pt x="5119" y="9327"/>
                    <a:pt x="5069" y="9327"/>
                  </a:cubicBezTo>
                  <a:cubicBezTo>
                    <a:pt x="5039" y="9327"/>
                    <a:pt x="5015" y="9307"/>
                    <a:pt x="5005" y="9256"/>
                  </a:cubicBezTo>
                  <a:lnTo>
                    <a:pt x="5030" y="9256"/>
                  </a:lnTo>
                  <a:cubicBezTo>
                    <a:pt x="5015" y="9173"/>
                    <a:pt x="5086" y="9113"/>
                    <a:pt x="5142" y="9113"/>
                  </a:cubicBezTo>
                  <a:close/>
                  <a:moveTo>
                    <a:pt x="10161" y="9042"/>
                  </a:moveTo>
                  <a:cubicBezTo>
                    <a:pt x="10161" y="9130"/>
                    <a:pt x="10224" y="9105"/>
                    <a:pt x="10211" y="9117"/>
                  </a:cubicBezTo>
                  <a:cubicBezTo>
                    <a:pt x="10211" y="9142"/>
                    <a:pt x="10186" y="9117"/>
                    <a:pt x="10174" y="9168"/>
                  </a:cubicBezTo>
                  <a:cubicBezTo>
                    <a:pt x="10162" y="9213"/>
                    <a:pt x="10161" y="9310"/>
                    <a:pt x="10198" y="9310"/>
                  </a:cubicBezTo>
                  <a:cubicBezTo>
                    <a:pt x="10202" y="9310"/>
                    <a:pt x="10206" y="9308"/>
                    <a:pt x="10211" y="9306"/>
                  </a:cubicBezTo>
                  <a:lnTo>
                    <a:pt x="10211" y="9306"/>
                  </a:lnTo>
                  <a:cubicBezTo>
                    <a:pt x="10216" y="9330"/>
                    <a:pt x="10212" y="9340"/>
                    <a:pt x="10203" y="9340"/>
                  </a:cubicBezTo>
                  <a:cubicBezTo>
                    <a:pt x="10189" y="9340"/>
                    <a:pt x="10164" y="9316"/>
                    <a:pt x="10148" y="9293"/>
                  </a:cubicBezTo>
                  <a:lnTo>
                    <a:pt x="10136" y="9306"/>
                  </a:lnTo>
                  <a:cubicBezTo>
                    <a:pt x="10111" y="9257"/>
                    <a:pt x="10183" y="9148"/>
                    <a:pt x="10116" y="9143"/>
                  </a:cubicBezTo>
                  <a:lnTo>
                    <a:pt x="10116" y="9143"/>
                  </a:lnTo>
                  <a:cubicBezTo>
                    <a:pt x="10120" y="9157"/>
                    <a:pt x="10123" y="9173"/>
                    <a:pt x="10123" y="9193"/>
                  </a:cubicBezTo>
                  <a:cubicBezTo>
                    <a:pt x="10123" y="9215"/>
                    <a:pt x="10087" y="9220"/>
                    <a:pt x="10053" y="9220"/>
                  </a:cubicBezTo>
                  <a:cubicBezTo>
                    <a:pt x="10030" y="9220"/>
                    <a:pt x="10008" y="9218"/>
                    <a:pt x="9997" y="9218"/>
                  </a:cubicBezTo>
                  <a:cubicBezTo>
                    <a:pt x="9985" y="9268"/>
                    <a:pt x="10023" y="9306"/>
                    <a:pt x="10073" y="9306"/>
                  </a:cubicBezTo>
                  <a:lnTo>
                    <a:pt x="10111" y="9281"/>
                  </a:lnTo>
                  <a:lnTo>
                    <a:pt x="10111" y="9281"/>
                  </a:lnTo>
                  <a:cubicBezTo>
                    <a:pt x="10115" y="9307"/>
                    <a:pt x="10097" y="9320"/>
                    <a:pt x="10072" y="9320"/>
                  </a:cubicBezTo>
                  <a:cubicBezTo>
                    <a:pt x="10025" y="9320"/>
                    <a:pt x="9956" y="9275"/>
                    <a:pt x="9972" y="9193"/>
                  </a:cubicBezTo>
                  <a:cubicBezTo>
                    <a:pt x="9979" y="9124"/>
                    <a:pt x="10016" y="9089"/>
                    <a:pt x="10052" y="9089"/>
                  </a:cubicBezTo>
                  <a:cubicBezTo>
                    <a:pt x="10076" y="9089"/>
                    <a:pt x="10098" y="9103"/>
                    <a:pt x="10111" y="9132"/>
                  </a:cubicBezTo>
                  <a:lnTo>
                    <a:pt x="10111" y="9132"/>
                  </a:lnTo>
                  <a:cubicBezTo>
                    <a:pt x="10116" y="9098"/>
                    <a:pt x="10138" y="9065"/>
                    <a:pt x="10161" y="9042"/>
                  </a:cubicBezTo>
                  <a:close/>
                  <a:moveTo>
                    <a:pt x="7696" y="9344"/>
                  </a:moveTo>
                  <a:cubicBezTo>
                    <a:pt x="7700" y="9345"/>
                    <a:pt x="7704" y="9346"/>
                    <a:pt x="7707" y="9347"/>
                  </a:cubicBezTo>
                  <a:lnTo>
                    <a:pt x="7707" y="9347"/>
                  </a:lnTo>
                  <a:cubicBezTo>
                    <a:pt x="7712" y="9345"/>
                    <a:pt x="7716" y="9344"/>
                    <a:pt x="7721" y="9344"/>
                  </a:cubicBezTo>
                  <a:close/>
                  <a:moveTo>
                    <a:pt x="3537" y="9303"/>
                  </a:moveTo>
                  <a:cubicBezTo>
                    <a:pt x="3542" y="9303"/>
                    <a:pt x="3547" y="9310"/>
                    <a:pt x="3547" y="9331"/>
                  </a:cubicBezTo>
                  <a:cubicBezTo>
                    <a:pt x="3547" y="9350"/>
                    <a:pt x="3541" y="9356"/>
                    <a:pt x="3533" y="9356"/>
                  </a:cubicBezTo>
                  <a:cubicBezTo>
                    <a:pt x="3515" y="9356"/>
                    <a:pt x="3484" y="9319"/>
                    <a:pt x="3484" y="9319"/>
                  </a:cubicBezTo>
                  <a:lnTo>
                    <a:pt x="3484" y="9319"/>
                  </a:lnTo>
                  <a:lnTo>
                    <a:pt x="3509" y="9331"/>
                  </a:lnTo>
                  <a:cubicBezTo>
                    <a:pt x="3509" y="9331"/>
                    <a:pt x="3526" y="9303"/>
                    <a:pt x="3537" y="9303"/>
                  </a:cubicBezTo>
                  <a:close/>
                  <a:moveTo>
                    <a:pt x="4980" y="9017"/>
                  </a:moveTo>
                  <a:lnTo>
                    <a:pt x="4980" y="9017"/>
                  </a:lnTo>
                  <a:cubicBezTo>
                    <a:pt x="4968" y="9092"/>
                    <a:pt x="4980" y="9344"/>
                    <a:pt x="4917" y="9356"/>
                  </a:cubicBezTo>
                  <a:lnTo>
                    <a:pt x="4917" y="9344"/>
                  </a:lnTo>
                  <a:cubicBezTo>
                    <a:pt x="4917" y="9281"/>
                    <a:pt x="4917" y="9029"/>
                    <a:pt x="4980" y="9017"/>
                  </a:cubicBezTo>
                  <a:close/>
                  <a:moveTo>
                    <a:pt x="9759" y="9105"/>
                  </a:moveTo>
                  <a:cubicBezTo>
                    <a:pt x="9764" y="9122"/>
                    <a:pt x="9765" y="9133"/>
                    <a:pt x="9763" y="9140"/>
                  </a:cubicBezTo>
                  <a:lnTo>
                    <a:pt x="9763" y="9140"/>
                  </a:lnTo>
                  <a:cubicBezTo>
                    <a:pt x="9772" y="9130"/>
                    <a:pt x="9783" y="9122"/>
                    <a:pt x="9796" y="9117"/>
                  </a:cubicBezTo>
                  <a:lnTo>
                    <a:pt x="9796" y="9117"/>
                  </a:lnTo>
                  <a:lnTo>
                    <a:pt x="9796" y="9130"/>
                  </a:lnTo>
                  <a:cubicBezTo>
                    <a:pt x="9805" y="9128"/>
                    <a:pt x="9813" y="9127"/>
                    <a:pt x="9821" y="9127"/>
                  </a:cubicBezTo>
                  <a:cubicBezTo>
                    <a:pt x="9859" y="9127"/>
                    <a:pt x="9886" y="9151"/>
                    <a:pt x="9897" y="9193"/>
                  </a:cubicBezTo>
                  <a:cubicBezTo>
                    <a:pt x="9905" y="9247"/>
                    <a:pt x="9879" y="9253"/>
                    <a:pt x="9841" y="9253"/>
                  </a:cubicBezTo>
                  <a:cubicBezTo>
                    <a:pt x="9828" y="9253"/>
                    <a:pt x="9814" y="9253"/>
                    <a:pt x="9800" y="9253"/>
                  </a:cubicBezTo>
                  <a:cubicBezTo>
                    <a:pt x="9786" y="9253"/>
                    <a:pt x="9772" y="9253"/>
                    <a:pt x="9759" y="9256"/>
                  </a:cubicBezTo>
                  <a:cubicBezTo>
                    <a:pt x="9759" y="9302"/>
                    <a:pt x="9793" y="9328"/>
                    <a:pt x="9837" y="9328"/>
                  </a:cubicBezTo>
                  <a:cubicBezTo>
                    <a:pt x="9852" y="9328"/>
                    <a:pt x="9868" y="9325"/>
                    <a:pt x="9884" y="9319"/>
                  </a:cubicBezTo>
                  <a:lnTo>
                    <a:pt x="9884" y="9319"/>
                  </a:lnTo>
                  <a:cubicBezTo>
                    <a:pt x="9884" y="9356"/>
                    <a:pt x="9872" y="9356"/>
                    <a:pt x="9821" y="9356"/>
                  </a:cubicBezTo>
                  <a:cubicBezTo>
                    <a:pt x="9818" y="9357"/>
                    <a:pt x="9815" y="9357"/>
                    <a:pt x="9812" y="9357"/>
                  </a:cubicBezTo>
                  <a:cubicBezTo>
                    <a:pt x="9725" y="9357"/>
                    <a:pt x="9704" y="9215"/>
                    <a:pt x="9757" y="9147"/>
                  </a:cubicBezTo>
                  <a:lnTo>
                    <a:pt x="9757" y="9147"/>
                  </a:lnTo>
                  <a:cubicBezTo>
                    <a:pt x="9756" y="9147"/>
                    <a:pt x="9756" y="9147"/>
                    <a:pt x="9755" y="9147"/>
                  </a:cubicBezTo>
                  <a:cubicBezTo>
                    <a:pt x="9752" y="9147"/>
                    <a:pt x="9749" y="9146"/>
                    <a:pt x="9746" y="9142"/>
                  </a:cubicBezTo>
                  <a:cubicBezTo>
                    <a:pt x="9643" y="9171"/>
                    <a:pt x="9672" y="9275"/>
                    <a:pt x="9658" y="9332"/>
                  </a:cubicBezTo>
                  <a:lnTo>
                    <a:pt x="9658" y="9332"/>
                  </a:lnTo>
                  <a:cubicBezTo>
                    <a:pt x="9658" y="9274"/>
                    <a:pt x="9658" y="9227"/>
                    <a:pt x="9658" y="9168"/>
                  </a:cubicBezTo>
                  <a:cubicBezTo>
                    <a:pt x="9666" y="9144"/>
                    <a:pt x="9674" y="9110"/>
                    <a:pt x="9682" y="9110"/>
                  </a:cubicBezTo>
                  <a:cubicBezTo>
                    <a:pt x="9686" y="9110"/>
                    <a:pt x="9691" y="9122"/>
                    <a:pt x="9696" y="9155"/>
                  </a:cubicBezTo>
                  <a:cubicBezTo>
                    <a:pt x="9708" y="9155"/>
                    <a:pt x="9708" y="9105"/>
                    <a:pt x="9759" y="9105"/>
                  </a:cubicBezTo>
                  <a:close/>
                  <a:moveTo>
                    <a:pt x="9652" y="9348"/>
                  </a:moveTo>
                  <a:cubicBezTo>
                    <a:pt x="9646" y="9359"/>
                    <a:pt x="9636" y="9367"/>
                    <a:pt x="9620" y="9369"/>
                  </a:cubicBezTo>
                  <a:lnTo>
                    <a:pt x="9652" y="9348"/>
                  </a:lnTo>
                  <a:close/>
                  <a:moveTo>
                    <a:pt x="4828" y="9150"/>
                  </a:moveTo>
                  <a:cubicBezTo>
                    <a:pt x="4866" y="9150"/>
                    <a:pt x="4897" y="9177"/>
                    <a:pt x="4892" y="9243"/>
                  </a:cubicBezTo>
                  <a:cubicBezTo>
                    <a:pt x="4892" y="9307"/>
                    <a:pt x="4827" y="9370"/>
                    <a:pt x="4775" y="9370"/>
                  </a:cubicBezTo>
                  <a:cubicBezTo>
                    <a:pt x="4746" y="9370"/>
                    <a:pt x="4721" y="9349"/>
                    <a:pt x="4716" y="9293"/>
                  </a:cubicBezTo>
                  <a:cubicBezTo>
                    <a:pt x="4701" y="9211"/>
                    <a:pt x="4772" y="9150"/>
                    <a:pt x="4828" y="9150"/>
                  </a:cubicBezTo>
                  <a:close/>
                  <a:moveTo>
                    <a:pt x="9303" y="9137"/>
                  </a:moveTo>
                  <a:cubicBezTo>
                    <a:pt x="9335" y="9137"/>
                    <a:pt x="9379" y="9158"/>
                    <a:pt x="9394" y="9180"/>
                  </a:cubicBezTo>
                  <a:cubicBezTo>
                    <a:pt x="9406" y="9218"/>
                    <a:pt x="9406" y="9268"/>
                    <a:pt x="9394" y="9306"/>
                  </a:cubicBezTo>
                  <a:cubicBezTo>
                    <a:pt x="9394" y="9315"/>
                    <a:pt x="9382" y="9367"/>
                    <a:pt x="9374" y="9367"/>
                  </a:cubicBezTo>
                  <a:cubicBezTo>
                    <a:pt x="9371" y="9367"/>
                    <a:pt x="9369" y="9357"/>
                    <a:pt x="9369" y="9331"/>
                  </a:cubicBezTo>
                  <a:cubicBezTo>
                    <a:pt x="9344" y="9331"/>
                    <a:pt x="9331" y="9369"/>
                    <a:pt x="9306" y="9369"/>
                  </a:cubicBezTo>
                  <a:cubicBezTo>
                    <a:pt x="9285" y="9374"/>
                    <a:pt x="9269" y="9376"/>
                    <a:pt x="9256" y="9376"/>
                  </a:cubicBezTo>
                  <a:cubicBezTo>
                    <a:pt x="9173" y="9376"/>
                    <a:pt x="9270" y="9278"/>
                    <a:pt x="9281" y="9256"/>
                  </a:cubicBezTo>
                  <a:lnTo>
                    <a:pt x="9318" y="9218"/>
                  </a:lnTo>
                  <a:cubicBezTo>
                    <a:pt x="9329" y="9204"/>
                    <a:pt x="9338" y="9199"/>
                    <a:pt x="9345" y="9199"/>
                  </a:cubicBezTo>
                  <a:cubicBezTo>
                    <a:pt x="9354" y="9199"/>
                    <a:pt x="9359" y="9207"/>
                    <a:pt x="9360" y="9207"/>
                  </a:cubicBezTo>
                  <a:cubicBezTo>
                    <a:pt x="9362" y="9207"/>
                    <a:pt x="9360" y="9201"/>
                    <a:pt x="9356" y="9180"/>
                  </a:cubicBezTo>
                  <a:cubicBezTo>
                    <a:pt x="9351" y="9161"/>
                    <a:pt x="9341" y="9155"/>
                    <a:pt x="9329" y="9155"/>
                  </a:cubicBezTo>
                  <a:cubicBezTo>
                    <a:pt x="9309" y="9155"/>
                    <a:pt x="9284" y="9172"/>
                    <a:pt x="9268" y="9180"/>
                  </a:cubicBezTo>
                  <a:cubicBezTo>
                    <a:pt x="9263" y="9148"/>
                    <a:pt x="9280" y="9137"/>
                    <a:pt x="9303" y="9137"/>
                  </a:cubicBezTo>
                  <a:close/>
                  <a:moveTo>
                    <a:pt x="9532" y="9117"/>
                  </a:moveTo>
                  <a:cubicBezTo>
                    <a:pt x="9658" y="9117"/>
                    <a:pt x="9608" y="9356"/>
                    <a:pt x="9507" y="9381"/>
                  </a:cubicBezTo>
                  <a:lnTo>
                    <a:pt x="9545" y="9356"/>
                  </a:lnTo>
                  <a:lnTo>
                    <a:pt x="9545" y="9356"/>
                  </a:lnTo>
                  <a:cubicBezTo>
                    <a:pt x="9538" y="9357"/>
                    <a:pt x="9532" y="9358"/>
                    <a:pt x="9526" y="9358"/>
                  </a:cubicBezTo>
                  <a:cubicBezTo>
                    <a:pt x="9407" y="9358"/>
                    <a:pt x="9412" y="9129"/>
                    <a:pt x="9532" y="9117"/>
                  </a:cubicBezTo>
                  <a:close/>
                  <a:moveTo>
                    <a:pt x="9156" y="9387"/>
                  </a:moveTo>
                  <a:cubicBezTo>
                    <a:pt x="9149" y="9398"/>
                    <a:pt x="9141" y="9405"/>
                    <a:pt x="9130" y="9407"/>
                  </a:cubicBezTo>
                  <a:lnTo>
                    <a:pt x="9156" y="9387"/>
                  </a:lnTo>
                  <a:close/>
                  <a:moveTo>
                    <a:pt x="4691" y="9067"/>
                  </a:moveTo>
                  <a:lnTo>
                    <a:pt x="4691" y="9067"/>
                  </a:lnTo>
                  <a:cubicBezTo>
                    <a:pt x="4678" y="9168"/>
                    <a:pt x="4666" y="9281"/>
                    <a:pt x="4666" y="9394"/>
                  </a:cubicBezTo>
                  <a:cubicBezTo>
                    <a:pt x="4656" y="9397"/>
                    <a:pt x="4649" y="9399"/>
                    <a:pt x="4644" y="9399"/>
                  </a:cubicBezTo>
                  <a:cubicBezTo>
                    <a:pt x="4629" y="9399"/>
                    <a:pt x="4631" y="9385"/>
                    <a:pt x="4641" y="9356"/>
                  </a:cubicBezTo>
                  <a:lnTo>
                    <a:pt x="4641" y="9356"/>
                  </a:lnTo>
                  <a:cubicBezTo>
                    <a:pt x="4609" y="9367"/>
                    <a:pt x="4595" y="9412"/>
                    <a:pt x="4562" y="9412"/>
                  </a:cubicBezTo>
                  <a:cubicBezTo>
                    <a:pt x="4555" y="9412"/>
                    <a:pt x="4548" y="9411"/>
                    <a:pt x="4540" y="9407"/>
                  </a:cubicBezTo>
                  <a:cubicBezTo>
                    <a:pt x="4502" y="9394"/>
                    <a:pt x="4502" y="9344"/>
                    <a:pt x="4502" y="9306"/>
                  </a:cubicBezTo>
                  <a:cubicBezTo>
                    <a:pt x="4502" y="9268"/>
                    <a:pt x="4527" y="9218"/>
                    <a:pt x="4565" y="9193"/>
                  </a:cubicBezTo>
                  <a:cubicBezTo>
                    <a:pt x="4575" y="9186"/>
                    <a:pt x="4583" y="9184"/>
                    <a:pt x="4591" y="9184"/>
                  </a:cubicBezTo>
                  <a:cubicBezTo>
                    <a:pt x="4615" y="9184"/>
                    <a:pt x="4631" y="9205"/>
                    <a:pt x="4641" y="9205"/>
                  </a:cubicBezTo>
                  <a:cubicBezTo>
                    <a:pt x="4641" y="9155"/>
                    <a:pt x="4628" y="9080"/>
                    <a:pt x="4691" y="9067"/>
                  </a:cubicBezTo>
                  <a:close/>
                  <a:moveTo>
                    <a:pt x="8740" y="9193"/>
                  </a:moveTo>
                  <a:cubicBezTo>
                    <a:pt x="8752" y="9242"/>
                    <a:pt x="8729" y="9397"/>
                    <a:pt x="8785" y="9406"/>
                  </a:cubicBezTo>
                  <a:lnTo>
                    <a:pt x="8785" y="9406"/>
                  </a:lnTo>
                  <a:cubicBezTo>
                    <a:pt x="8777" y="9413"/>
                    <a:pt x="8768" y="9419"/>
                    <a:pt x="8757" y="9419"/>
                  </a:cubicBezTo>
                  <a:cubicBezTo>
                    <a:pt x="8749" y="9419"/>
                    <a:pt x="8739" y="9415"/>
                    <a:pt x="8727" y="9407"/>
                  </a:cubicBezTo>
                  <a:cubicBezTo>
                    <a:pt x="8677" y="9369"/>
                    <a:pt x="8702" y="9205"/>
                    <a:pt x="8740" y="9193"/>
                  </a:cubicBezTo>
                  <a:close/>
                  <a:moveTo>
                    <a:pt x="8966" y="9117"/>
                  </a:moveTo>
                  <a:lnTo>
                    <a:pt x="8966" y="9117"/>
                  </a:lnTo>
                  <a:cubicBezTo>
                    <a:pt x="8945" y="9170"/>
                    <a:pt x="8959" y="9196"/>
                    <a:pt x="8994" y="9196"/>
                  </a:cubicBezTo>
                  <a:cubicBezTo>
                    <a:pt x="8997" y="9196"/>
                    <a:pt x="9001" y="9196"/>
                    <a:pt x="9005" y="9195"/>
                  </a:cubicBezTo>
                  <a:lnTo>
                    <a:pt x="9005" y="9195"/>
                  </a:lnTo>
                  <a:cubicBezTo>
                    <a:pt x="9013" y="9212"/>
                    <a:pt x="9008" y="9223"/>
                    <a:pt x="8991" y="9223"/>
                  </a:cubicBezTo>
                  <a:cubicBezTo>
                    <a:pt x="8985" y="9223"/>
                    <a:pt x="8976" y="9221"/>
                    <a:pt x="8966" y="9218"/>
                  </a:cubicBezTo>
                  <a:lnTo>
                    <a:pt x="8966" y="9218"/>
                  </a:lnTo>
                  <a:cubicBezTo>
                    <a:pt x="8966" y="9253"/>
                    <a:pt x="8989" y="9356"/>
                    <a:pt x="8981" y="9378"/>
                  </a:cubicBezTo>
                  <a:lnTo>
                    <a:pt x="8981" y="9378"/>
                  </a:lnTo>
                  <a:cubicBezTo>
                    <a:pt x="8980" y="9378"/>
                    <a:pt x="8980" y="9378"/>
                    <a:pt x="8980" y="9378"/>
                  </a:cubicBezTo>
                  <a:lnTo>
                    <a:pt x="8980" y="9378"/>
                  </a:lnTo>
                  <a:cubicBezTo>
                    <a:pt x="8979" y="9378"/>
                    <a:pt x="8979" y="9379"/>
                    <a:pt x="8979" y="9381"/>
                  </a:cubicBezTo>
                  <a:cubicBezTo>
                    <a:pt x="8980" y="9381"/>
                    <a:pt x="8980" y="9380"/>
                    <a:pt x="8981" y="9378"/>
                  </a:cubicBezTo>
                  <a:lnTo>
                    <a:pt x="8981" y="9378"/>
                  </a:lnTo>
                  <a:cubicBezTo>
                    <a:pt x="8985" y="9383"/>
                    <a:pt x="8996" y="9420"/>
                    <a:pt x="8980" y="9420"/>
                  </a:cubicBezTo>
                  <a:cubicBezTo>
                    <a:pt x="8973" y="9420"/>
                    <a:pt x="8961" y="9413"/>
                    <a:pt x="8941" y="9394"/>
                  </a:cubicBezTo>
                  <a:cubicBezTo>
                    <a:pt x="8903" y="9369"/>
                    <a:pt x="8929" y="9256"/>
                    <a:pt x="8929" y="9218"/>
                  </a:cubicBezTo>
                  <a:cubicBezTo>
                    <a:pt x="8866" y="9218"/>
                    <a:pt x="8929" y="9180"/>
                    <a:pt x="8929" y="9130"/>
                  </a:cubicBezTo>
                  <a:lnTo>
                    <a:pt x="8966" y="9117"/>
                  </a:lnTo>
                  <a:close/>
                  <a:moveTo>
                    <a:pt x="8866" y="9193"/>
                  </a:moveTo>
                  <a:cubicBezTo>
                    <a:pt x="8866" y="9243"/>
                    <a:pt x="8866" y="9293"/>
                    <a:pt x="8866" y="9356"/>
                  </a:cubicBezTo>
                  <a:cubicBezTo>
                    <a:pt x="8866" y="9365"/>
                    <a:pt x="8854" y="9423"/>
                    <a:pt x="8842" y="9423"/>
                  </a:cubicBezTo>
                  <a:cubicBezTo>
                    <a:pt x="8837" y="9423"/>
                    <a:pt x="8832" y="9412"/>
                    <a:pt x="8828" y="9381"/>
                  </a:cubicBezTo>
                  <a:cubicBezTo>
                    <a:pt x="8811" y="9381"/>
                    <a:pt x="8800" y="9393"/>
                    <a:pt x="8788" y="9404"/>
                  </a:cubicBezTo>
                  <a:lnTo>
                    <a:pt x="8788" y="9404"/>
                  </a:lnTo>
                  <a:lnTo>
                    <a:pt x="8778" y="9394"/>
                  </a:lnTo>
                  <a:cubicBezTo>
                    <a:pt x="8853" y="9394"/>
                    <a:pt x="8828" y="9243"/>
                    <a:pt x="8828" y="9193"/>
                  </a:cubicBezTo>
                  <a:close/>
                  <a:moveTo>
                    <a:pt x="8539" y="9155"/>
                  </a:moveTo>
                  <a:cubicBezTo>
                    <a:pt x="8539" y="9243"/>
                    <a:pt x="8589" y="9205"/>
                    <a:pt x="8589" y="9231"/>
                  </a:cubicBezTo>
                  <a:cubicBezTo>
                    <a:pt x="8589" y="9256"/>
                    <a:pt x="8551" y="9243"/>
                    <a:pt x="8539" y="9281"/>
                  </a:cubicBezTo>
                  <a:cubicBezTo>
                    <a:pt x="8528" y="9324"/>
                    <a:pt x="8526" y="9414"/>
                    <a:pt x="8558" y="9414"/>
                  </a:cubicBezTo>
                  <a:cubicBezTo>
                    <a:pt x="8564" y="9414"/>
                    <a:pt x="8570" y="9412"/>
                    <a:pt x="8577" y="9407"/>
                  </a:cubicBezTo>
                  <a:lnTo>
                    <a:pt x="8577" y="9444"/>
                  </a:lnTo>
                  <a:cubicBezTo>
                    <a:pt x="8564" y="9454"/>
                    <a:pt x="8554" y="9458"/>
                    <a:pt x="8546" y="9458"/>
                  </a:cubicBezTo>
                  <a:cubicBezTo>
                    <a:pt x="8491" y="9458"/>
                    <a:pt x="8530" y="9268"/>
                    <a:pt x="8492" y="9268"/>
                  </a:cubicBezTo>
                  <a:cubicBezTo>
                    <a:pt x="8491" y="9268"/>
                    <a:pt x="8490" y="9268"/>
                    <a:pt x="8488" y="9268"/>
                  </a:cubicBezTo>
                  <a:lnTo>
                    <a:pt x="8476" y="9256"/>
                  </a:lnTo>
                  <a:cubicBezTo>
                    <a:pt x="8488" y="9218"/>
                    <a:pt x="8501" y="9180"/>
                    <a:pt x="8539" y="9155"/>
                  </a:cubicBezTo>
                  <a:close/>
                  <a:moveTo>
                    <a:pt x="3295" y="9457"/>
                  </a:moveTo>
                  <a:cubicBezTo>
                    <a:pt x="3289" y="9458"/>
                    <a:pt x="3285" y="9459"/>
                    <a:pt x="3280" y="9461"/>
                  </a:cubicBezTo>
                  <a:lnTo>
                    <a:pt x="3280" y="9461"/>
                  </a:lnTo>
                  <a:cubicBezTo>
                    <a:pt x="3281" y="9460"/>
                    <a:pt x="3282" y="9458"/>
                    <a:pt x="3283" y="9457"/>
                  </a:cubicBezTo>
                  <a:close/>
                  <a:moveTo>
                    <a:pt x="6190" y="9416"/>
                  </a:moveTo>
                  <a:cubicBezTo>
                    <a:pt x="6196" y="9416"/>
                    <a:pt x="6200" y="9423"/>
                    <a:pt x="6200" y="9444"/>
                  </a:cubicBezTo>
                  <a:cubicBezTo>
                    <a:pt x="6200" y="9463"/>
                    <a:pt x="6193" y="9469"/>
                    <a:pt x="6184" y="9469"/>
                  </a:cubicBezTo>
                  <a:cubicBezTo>
                    <a:pt x="6162" y="9469"/>
                    <a:pt x="6124" y="9432"/>
                    <a:pt x="6124" y="9432"/>
                  </a:cubicBezTo>
                  <a:lnTo>
                    <a:pt x="6124" y="9432"/>
                  </a:lnTo>
                  <a:lnTo>
                    <a:pt x="6162" y="9444"/>
                  </a:lnTo>
                  <a:cubicBezTo>
                    <a:pt x="6162" y="9444"/>
                    <a:pt x="6179" y="9416"/>
                    <a:pt x="6190" y="9416"/>
                  </a:cubicBezTo>
                  <a:close/>
                  <a:moveTo>
                    <a:pt x="8307" y="9239"/>
                  </a:moveTo>
                  <a:cubicBezTo>
                    <a:pt x="8310" y="9239"/>
                    <a:pt x="8312" y="9250"/>
                    <a:pt x="8312" y="9281"/>
                  </a:cubicBezTo>
                  <a:cubicBezTo>
                    <a:pt x="8341" y="9281"/>
                    <a:pt x="8356" y="9244"/>
                    <a:pt x="8389" y="9244"/>
                  </a:cubicBezTo>
                  <a:cubicBezTo>
                    <a:pt x="8399" y="9244"/>
                    <a:pt x="8411" y="9247"/>
                    <a:pt x="8426" y="9256"/>
                  </a:cubicBezTo>
                  <a:cubicBezTo>
                    <a:pt x="8476" y="9293"/>
                    <a:pt x="8451" y="9457"/>
                    <a:pt x="8413" y="9469"/>
                  </a:cubicBezTo>
                  <a:cubicBezTo>
                    <a:pt x="8413" y="9432"/>
                    <a:pt x="8438" y="9268"/>
                    <a:pt x="8375" y="9268"/>
                  </a:cubicBezTo>
                  <a:cubicBezTo>
                    <a:pt x="8275" y="9281"/>
                    <a:pt x="8388" y="9469"/>
                    <a:pt x="8300" y="9469"/>
                  </a:cubicBezTo>
                  <a:lnTo>
                    <a:pt x="8287" y="9469"/>
                  </a:lnTo>
                  <a:cubicBezTo>
                    <a:pt x="8275" y="9419"/>
                    <a:pt x="8275" y="9369"/>
                    <a:pt x="8287" y="9306"/>
                  </a:cubicBezTo>
                  <a:cubicBezTo>
                    <a:pt x="8287" y="9297"/>
                    <a:pt x="8300" y="9239"/>
                    <a:pt x="8307" y="9239"/>
                  </a:cubicBezTo>
                  <a:close/>
                  <a:moveTo>
                    <a:pt x="3891" y="9469"/>
                  </a:moveTo>
                  <a:cubicBezTo>
                    <a:pt x="3892" y="9475"/>
                    <a:pt x="3893" y="9480"/>
                    <a:pt x="3894" y="9485"/>
                  </a:cubicBezTo>
                  <a:lnTo>
                    <a:pt x="3894" y="9485"/>
                  </a:lnTo>
                  <a:cubicBezTo>
                    <a:pt x="3896" y="9480"/>
                    <a:pt x="3898" y="9475"/>
                    <a:pt x="3899" y="9469"/>
                  </a:cubicBezTo>
                  <a:close/>
                  <a:moveTo>
                    <a:pt x="4319" y="9238"/>
                  </a:moveTo>
                  <a:cubicBezTo>
                    <a:pt x="4325" y="9238"/>
                    <a:pt x="4332" y="9239"/>
                    <a:pt x="4339" y="9243"/>
                  </a:cubicBezTo>
                  <a:cubicBezTo>
                    <a:pt x="4389" y="9268"/>
                    <a:pt x="4364" y="9394"/>
                    <a:pt x="4351" y="9457"/>
                  </a:cubicBezTo>
                  <a:lnTo>
                    <a:pt x="4326" y="9457"/>
                  </a:lnTo>
                  <a:cubicBezTo>
                    <a:pt x="4338" y="9397"/>
                    <a:pt x="4385" y="9267"/>
                    <a:pt x="4312" y="9267"/>
                  </a:cubicBezTo>
                  <a:cubicBezTo>
                    <a:pt x="4308" y="9267"/>
                    <a:pt x="4305" y="9268"/>
                    <a:pt x="4301" y="9268"/>
                  </a:cubicBezTo>
                  <a:lnTo>
                    <a:pt x="4289" y="9281"/>
                  </a:lnTo>
                  <a:cubicBezTo>
                    <a:pt x="4213" y="9293"/>
                    <a:pt x="4289" y="9457"/>
                    <a:pt x="4213" y="9469"/>
                  </a:cubicBezTo>
                  <a:cubicBezTo>
                    <a:pt x="4213" y="9448"/>
                    <a:pt x="4240" y="9290"/>
                    <a:pt x="4194" y="9290"/>
                  </a:cubicBezTo>
                  <a:cubicBezTo>
                    <a:pt x="4186" y="9290"/>
                    <a:pt x="4176" y="9295"/>
                    <a:pt x="4163" y="9306"/>
                  </a:cubicBezTo>
                  <a:cubicBezTo>
                    <a:pt x="4100" y="9356"/>
                    <a:pt x="4188" y="9482"/>
                    <a:pt x="4100" y="9495"/>
                  </a:cubicBezTo>
                  <a:cubicBezTo>
                    <a:pt x="4100" y="9444"/>
                    <a:pt x="4100" y="9394"/>
                    <a:pt x="4112" y="9331"/>
                  </a:cubicBezTo>
                  <a:cubicBezTo>
                    <a:pt x="4112" y="9331"/>
                    <a:pt x="4132" y="9267"/>
                    <a:pt x="4138" y="9267"/>
                  </a:cubicBezTo>
                  <a:lnTo>
                    <a:pt x="4138" y="9267"/>
                  </a:lnTo>
                  <a:cubicBezTo>
                    <a:pt x="4141" y="9267"/>
                    <a:pt x="4141" y="9277"/>
                    <a:pt x="4138" y="9306"/>
                  </a:cubicBezTo>
                  <a:cubicBezTo>
                    <a:pt x="4155" y="9306"/>
                    <a:pt x="4191" y="9257"/>
                    <a:pt x="4219" y="9257"/>
                  </a:cubicBezTo>
                  <a:cubicBezTo>
                    <a:pt x="4232" y="9257"/>
                    <a:pt x="4243" y="9267"/>
                    <a:pt x="4251" y="9293"/>
                  </a:cubicBezTo>
                  <a:cubicBezTo>
                    <a:pt x="4272" y="9293"/>
                    <a:pt x="4285" y="9238"/>
                    <a:pt x="4319" y="9238"/>
                  </a:cubicBezTo>
                  <a:close/>
                  <a:moveTo>
                    <a:pt x="8237" y="9243"/>
                  </a:moveTo>
                  <a:cubicBezTo>
                    <a:pt x="8237" y="9306"/>
                    <a:pt x="8250" y="9469"/>
                    <a:pt x="8199" y="9482"/>
                  </a:cubicBezTo>
                  <a:cubicBezTo>
                    <a:pt x="8209" y="9454"/>
                    <a:pt x="8211" y="9440"/>
                    <a:pt x="8206" y="9440"/>
                  </a:cubicBezTo>
                  <a:lnTo>
                    <a:pt x="8206" y="9440"/>
                  </a:lnTo>
                  <a:cubicBezTo>
                    <a:pt x="8205" y="9440"/>
                    <a:pt x="8202" y="9441"/>
                    <a:pt x="8199" y="9444"/>
                  </a:cubicBezTo>
                  <a:cubicBezTo>
                    <a:pt x="8184" y="9480"/>
                    <a:pt x="8166" y="9495"/>
                    <a:pt x="8149" y="9495"/>
                  </a:cubicBezTo>
                  <a:cubicBezTo>
                    <a:pt x="8086" y="9495"/>
                    <a:pt x="8029" y="9298"/>
                    <a:pt x="8111" y="9271"/>
                  </a:cubicBezTo>
                  <a:lnTo>
                    <a:pt x="8111" y="9271"/>
                  </a:lnTo>
                  <a:cubicBezTo>
                    <a:pt x="8106" y="9335"/>
                    <a:pt x="8083" y="9445"/>
                    <a:pt x="8151" y="9445"/>
                  </a:cubicBezTo>
                  <a:cubicBezTo>
                    <a:pt x="8154" y="9445"/>
                    <a:pt x="8158" y="9445"/>
                    <a:pt x="8162" y="9444"/>
                  </a:cubicBezTo>
                  <a:cubicBezTo>
                    <a:pt x="8250" y="9432"/>
                    <a:pt x="8149" y="9256"/>
                    <a:pt x="8237" y="9243"/>
                  </a:cubicBezTo>
                  <a:close/>
                  <a:moveTo>
                    <a:pt x="7835" y="9281"/>
                  </a:moveTo>
                  <a:cubicBezTo>
                    <a:pt x="7809" y="9356"/>
                    <a:pt x="7835" y="9520"/>
                    <a:pt x="7784" y="9520"/>
                  </a:cubicBezTo>
                  <a:lnTo>
                    <a:pt x="7797" y="9495"/>
                  </a:lnTo>
                  <a:lnTo>
                    <a:pt x="7797" y="9281"/>
                  </a:lnTo>
                  <a:close/>
                  <a:moveTo>
                    <a:pt x="8023" y="9168"/>
                  </a:moveTo>
                  <a:lnTo>
                    <a:pt x="8023" y="9407"/>
                  </a:lnTo>
                  <a:cubicBezTo>
                    <a:pt x="8023" y="9433"/>
                    <a:pt x="8011" y="9497"/>
                    <a:pt x="7999" y="9497"/>
                  </a:cubicBezTo>
                  <a:cubicBezTo>
                    <a:pt x="7994" y="9497"/>
                    <a:pt x="7989" y="9486"/>
                    <a:pt x="7986" y="9457"/>
                  </a:cubicBezTo>
                  <a:cubicBezTo>
                    <a:pt x="7986" y="9469"/>
                    <a:pt x="7960" y="9507"/>
                    <a:pt x="7935" y="9520"/>
                  </a:cubicBezTo>
                  <a:lnTo>
                    <a:pt x="7923" y="9507"/>
                  </a:lnTo>
                  <a:cubicBezTo>
                    <a:pt x="7919" y="9508"/>
                    <a:pt x="7915" y="9508"/>
                    <a:pt x="7912" y="9508"/>
                  </a:cubicBezTo>
                  <a:cubicBezTo>
                    <a:pt x="7835" y="9508"/>
                    <a:pt x="7836" y="9379"/>
                    <a:pt x="7860" y="9331"/>
                  </a:cubicBezTo>
                  <a:cubicBezTo>
                    <a:pt x="7880" y="9295"/>
                    <a:pt x="7897" y="9284"/>
                    <a:pt x="7913" y="9284"/>
                  </a:cubicBezTo>
                  <a:cubicBezTo>
                    <a:pt x="7935" y="9284"/>
                    <a:pt x="7956" y="9306"/>
                    <a:pt x="7986" y="9306"/>
                  </a:cubicBezTo>
                  <a:cubicBezTo>
                    <a:pt x="7986" y="9256"/>
                    <a:pt x="7960" y="9168"/>
                    <a:pt x="8023" y="9168"/>
                  </a:cubicBezTo>
                  <a:close/>
                  <a:moveTo>
                    <a:pt x="7734" y="9309"/>
                  </a:moveTo>
                  <a:cubicBezTo>
                    <a:pt x="7746" y="9309"/>
                    <a:pt x="7759" y="9312"/>
                    <a:pt x="7772" y="9319"/>
                  </a:cubicBezTo>
                  <a:cubicBezTo>
                    <a:pt x="7764" y="9342"/>
                    <a:pt x="7751" y="9351"/>
                    <a:pt x="7733" y="9351"/>
                  </a:cubicBezTo>
                  <a:cubicBezTo>
                    <a:pt x="7725" y="9351"/>
                    <a:pt x="7717" y="9350"/>
                    <a:pt x="7707" y="9347"/>
                  </a:cubicBezTo>
                  <a:lnTo>
                    <a:pt x="7707" y="9347"/>
                  </a:lnTo>
                  <a:cubicBezTo>
                    <a:pt x="7637" y="9372"/>
                    <a:pt x="7646" y="9511"/>
                    <a:pt x="7714" y="9511"/>
                  </a:cubicBezTo>
                  <a:cubicBezTo>
                    <a:pt x="7727" y="9511"/>
                    <a:pt x="7742" y="9506"/>
                    <a:pt x="7759" y="9495"/>
                  </a:cubicBezTo>
                  <a:lnTo>
                    <a:pt x="7759" y="9495"/>
                  </a:lnTo>
                  <a:cubicBezTo>
                    <a:pt x="7765" y="9533"/>
                    <a:pt x="7744" y="9547"/>
                    <a:pt x="7717" y="9547"/>
                  </a:cubicBezTo>
                  <a:cubicBezTo>
                    <a:pt x="7681" y="9547"/>
                    <a:pt x="7635" y="9523"/>
                    <a:pt x="7621" y="9495"/>
                  </a:cubicBezTo>
                  <a:cubicBezTo>
                    <a:pt x="7610" y="9440"/>
                    <a:pt x="7656" y="9309"/>
                    <a:pt x="7734" y="9309"/>
                  </a:cubicBezTo>
                  <a:close/>
                  <a:moveTo>
                    <a:pt x="4062" y="9281"/>
                  </a:moveTo>
                  <a:cubicBezTo>
                    <a:pt x="4062" y="9356"/>
                    <a:pt x="4050" y="9432"/>
                    <a:pt x="4050" y="9507"/>
                  </a:cubicBezTo>
                  <a:cubicBezTo>
                    <a:pt x="4040" y="9510"/>
                    <a:pt x="4033" y="9512"/>
                    <a:pt x="4028" y="9512"/>
                  </a:cubicBezTo>
                  <a:cubicBezTo>
                    <a:pt x="4013" y="9512"/>
                    <a:pt x="4015" y="9498"/>
                    <a:pt x="4024" y="9469"/>
                  </a:cubicBezTo>
                  <a:cubicBezTo>
                    <a:pt x="4004" y="9469"/>
                    <a:pt x="3992" y="9518"/>
                    <a:pt x="3962" y="9518"/>
                  </a:cubicBezTo>
                  <a:cubicBezTo>
                    <a:pt x="3955" y="9518"/>
                    <a:pt x="3946" y="9515"/>
                    <a:pt x="3936" y="9507"/>
                  </a:cubicBezTo>
                  <a:lnTo>
                    <a:pt x="3911" y="9507"/>
                  </a:lnTo>
                  <a:cubicBezTo>
                    <a:pt x="3903" y="9503"/>
                    <a:pt x="3898" y="9495"/>
                    <a:pt x="3894" y="9485"/>
                  </a:cubicBezTo>
                  <a:lnTo>
                    <a:pt x="3894" y="9485"/>
                  </a:lnTo>
                  <a:cubicBezTo>
                    <a:pt x="3880" y="9526"/>
                    <a:pt x="3843" y="9553"/>
                    <a:pt x="3806" y="9553"/>
                  </a:cubicBezTo>
                  <a:cubicBezTo>
                    <a:pt x="3795" y="9553"/>
                    <a:pt x="3784" y="9550"/>
                    <a:pt x="3773" y="9545"/>
                  </a:cubicBezTo>
                  <a:cubicBezTo>
                    <a:pt x="3782" y="9521"/>
                    <a:pt x="3794" y="9515"/>
                    <a:pt x="3805" y="9515"/>
                  </a:cubicBezTo>
                  <a:cubicBezTo>
                    <a:pt x="3815" y="9515"/>
                    <a:pt x="3825" y="9520"/>
                    <a:pt x="3834" y="9520"/>
                  </a:cubicBezTo>
                  <a:cubicBezTo>
                    <a:pt x="3840" y="9520"/>
                    <a:pt x="3845" y="9517"/>
                    <a:pt x="3848" y="9507"/>
                  </a:cubicBezTo>
                  <a:cubicBezTo>
                    <a:pt x="3861" y="9469"/>
                    <a:pt x="3836" y="9482"/>
                    <a:pt x="3836" y="9444"/>
                  </a:cubicBezTo>
                  <a:cubicBezTo>
                    <a:pt x="3823" y="9419"/>
                    <a:pt x="3773" y="9432"/>
                    <a:pt x="3798" y="9356"/>
                  </a:cubicBezTo>
                  <a:cubicBezTo>
                    <a:pt x="3817" y="9328"/>
                    <a:pt x="3843" y="9314"/>
                    <a:pt x="3871" y="9314"/>
                  </a:cubicBezTo>
                  <a:cubicBezTo>
                    <a:pt x="3880" y="9314"/>
                    <a:pt x="3889" y="9315"/>
                    <a:pt x="3899" y="9319"/>
                  </a:cubicBezTo>
                  <a:cubicBezTo>
                    <a:pt x="3886" y="9369"/>
                    <a:pt x="3823" y="9319"/>
                    <a:pt x="3823" y="9381"/>
                  </a:cubicBezTo>
                  <a:cubicBezTo>
                    <a:pt x="3823" y="9444"/>
                    <a:pt x="3874" y="9407"/>
                    <a:pt x="3874" y="9469"/>
                  </a:cubicBezTo>
                  <a:lnTo>
                    <a:pt x="3891" y="9469"/>
                  </a:lnTo>
                  <a:cubicBezTo>
                    <a:pt x="3884" y="9410"/>
                    <a:pt x="3920" y="9306"/>
                    <a:pt x="3949" y="9306"/>
                  </a:cubicBezTo>
                  <a:cubicBezTo>
                    <a:pt x="3949" y="9354"/>
                    <a:pt x="3903" y="9483"/>
                    <a:pt x="3976" y="9483"/>
                  </a:cubicBezTo>
                  <a:cubicBezTo>
                    <a:pt x="3979" y="9483"/>
                    <a:pt x="3983" y="9483"/>
                    <a:pt x="3987" y="9482"/>
                  </a:cubicBezTo>
                  <a:cubicBezTo>
                    <a:pt x="4062" y="9469"/>
                    <a:pt x="3987" y="9293"/>
                    <a:pt x="4062" y="9281"/>
                  </a:cubicBezTo>
                  <a:close/>
                  <a:moveTo>
                    <a:pt x="3596" y="9555"/>
                  </a:moveTo>
                  <a:cubicBezTo>
                    <a:pt x="3592" y="9555"/>
                    <a:pt x="3589" y="9556"/>
                    <a:pt x="3584" y="9557"/>
                  </a:cubicBezTo>
                  <a:lnTo>
                    <a:pt x="3607" y="9557"/>
                  </a:lnTo>
                  <a:cubicBezTo>
                    <a:pt x="3603" y="9556"/>
                    <a:pt x="3600" y="9555"/>
                    <a:pt x="3596" y="9555"/>
                  </a:cubicBezTo>
                  <a:close/>
                  <a:moveTo>
                    <a:pt x="11356" y="9507"/>
                  </a:moveTo>
                  <a:cubicBezTo>
                    <a:pt x="11356" y="9507"/>
                    <a:pt x="11406" y="9557"/>
                    <a:pt x="11356" y="9557"/>
                  </a:cubicBezTo>
                  <a:cubicBezTo>
                    <a:pt x="11305" y="9557"/>
                    <a:pt x="11318" y="9532"/>
                    <a:pt x="11318" y="9532"/>
                  </a:cubicBezTo>
                  <a:lnTo>
                    <a:pt x="11356" y="9507"/>
                  </a:lnTo>
                  <a:close/>
                  <a:moveTo>
                    <a:pt x="3607" y="9557"/>
                  </a:moveTo>
                  <a:lnTo>
                    <a:pt x="3607" y="9557"/>
                  </a:lnTo>
                  <a:cubicBezTo>
                    <a:pt x="3608" y="9558"/>
                    <a:pt x="3609" y="9558"/>
                    <a:pt x="3609" y="9559"/>
                  </a:cubicBezTo>
                  <a:lnTo>
                    <a:pt x="3609" y="9559"/>
                  </a:lnTo>
                  <a:cubicBezTo>
                    <a:pt x="3609" y="9558"/>
                    <a:pt x="3609" y="9558"/>
                    <a:pt x="3609" y="9557"/>
                  </a:cubicBezTo>
                  <a:close/>
                  <a:moveTo>
                    <a:pt x="7493" y="9333"/>
                  </a:moveTo>
                  <a:cubicBezTo>
                    <a:pt x="7501" y="9333"/>
                    <a:pt x="7510" y="9336"/>
                    <a:pt x="7520" y="9344"/>
                  </a:cubicBezTo>
                  <a:cubicBezTo>
                    <a:pt x="7571" y="9381"/>
                    <a:pt x="7545" y="9557"/>
                    <a:pt x="7495" y="9557"/>
                  </a:cubicBezTo>
                  <a:cubicBezTo>
                    <a:pt x="7495" y="9532"/>
                    <a:pt x="7533" y="9394"/>
                    <a:pt x="7495" y="9381"/>
                  </a:cubicBezTo>
                  <a:cubicBezTo>
                    <a:pt x="7487" y="9376"/>
                    <a:pt x="7478" y="9373"/>
                    <a:pt x="7470" y="9373"/>
                  </a:cubicBezTo>
                  <a:cubicBezTo>
                    <a:pt x="7442" y="9373"/>
                    <a:pt x="7420" y="9402"/>
                    <a:pt x="7420" y="9432"/>
                  </a:cubicBezTo>
                  <a:cubicBezTo>
                    <a:pt x="7420" y="9482"/>
                    <a:pt x="7457" y="9557"/>
                    <a:pt x="7394" y="9570"/>
                  </a:cubicBezTo>
                  <a:lnTo>
                    <a:pt x="7382" y="9570"/>
                  </a:lnTo>
                  <a:cubicBezTo>
                    <a:pt x="7369" y="9520"/>
                    <a:pt x="7369" y="9457"/>
                    <a:pt x="7382" y="9407"/>
                  </a:cubicBezTo>
                  <a:cubicBezTo>
                    <a:pt x="7382" y="9398"/>
                    <a:pt x="7394" y="9340"/>
                    <a:pt x="7402" y="9340"/>
                  </a:cubicBezTo>
                  <a:cubicBezTo>
                    <a:pt x="7405" y="9340"/>
                    <a:pt x="7407" y="9351"/>
                    <a:pt x="7407" y="9381"/>
                  </a:cubicBezTo>
                  <a:cubicBezTo>
                    <a:pt x="7437" y="9381"/>
                    <a:pt x="7459" y="9333"/>
                    <a:pt x="7493" y="9333"/>
                  </a:cubicBezTo>
                  <a:close/>
                  <a:moveTo>
                    <a:pt x="7344" y="9344"/>
                  </a:moveTo>
                  <a:lnTo>
                    <a:pt x="7332" y="9356"/>
                  </a:lnTo>
                  <a:lnTo>
                    <a:pt x="7332" y="9583"/>
                  </a:lnTo>
                  <a:lnTo>
                    <a:pt x="7306" y="9583"/>
                  </a:lnTo>
                  <a:cubicBezTo>
                    <a:pt x="7319" y="9520"/>
                    <a:pt x="7281" y="9356"/>
                    <a:pt x="7344" y="9344"/>
                  </a:cubicBezTo>
                  <a:close/>
                  <a:moveTo>
                    <a:pt x="7256" y="9306"/>
                  </a:moveTo>
                  <a:cubicBezTo>
                    <a:pt x="7256" y="9394"/>
                    <a:pt x="7306" y="9356"/>
                    <a:pt x="7294" y="9381"/>
                  </a:cubicBezTo>
                  <a:cubicBezTo>
                    <a:pt x="7294" y="9394"/>
                    <a:pt x="7269" y="9381"/>
                    <a:pt x="7256" y="9432"/>
                  </a:cubicBezTo>
                  <a:cubicBezTo>
                    <a:pt x="7233" y="9466"/>
                    <a:pt x="7231" y="9561"/>
                    <a:pt x="7277" y="9561"/>
                  </a:cubicBezTo>
                  <a:cubicBezTo>
                    <a:pt x="7282" y="9561"/>
                    <a:pt x="7288" y="9560"/>
                    <a:pt x="7294" y="9557"/>
                  </a:cubicBezTo>
                  <a:lnTo>
                    <a:pt x="7294" y="9583"/>
                  </a:lnTo>
                  <a:cubicBezTo>
                    <a:pt x="7277" y="9590"/>
                    <a:pt x="7263" y="9593"/>
                    <a:pt x="7251" y="9593"/>
                  </a:cubicBezTo>
                  <a:cubicBezTo>
                    <a:pt x="7166" y="9593"/>
                    <a:pt x="7204" y="9426"/>
                    <a:pt x="7167" y="9398"/>
                  </a:cubicBezTo>
                  <a:lnTo>
                    <a:pt x="7167" y="9398"/>
                  </a:lnTo>
                  <a:lnTo>
                    <a:pt x="7193" y="9407"/>
                  </a:lnTo>
                  <a:cubicBezTo>
                    <a:pt x="7193" y="9356"/>
                    <a:pt x="7218" y="9319"/>
                    <a:pt x="7256" y="9306"/>
                  </a:cubicBezTo>
                  <a:close/>
                  <a:moveTo>
                    <a:pt x="3534" y="9381"/>
                  </a:moveTo>
                  <a:cubicBezTo>
                    <a:pt x="3534" y="9444"/>
                    <a:pt x="3534" y="9608"/>
                    <a:pt x="3484" y="9608"/>
                  </a:cubicBezTo>
                  <a:cubicBezTo>
                    <a:pt x="3471" y="9545"/>
                    <a:pt x="3459" y="9394"/>
                    <a:pt x="3521" y="9381"/>
                  </a:cubicBezTo>
                  <a:close/>
                  <a:moveTo>
                    <a:pt x="5181" y="9555"/>
                  </a:moveTo>
                  <a:cubicBezTo>
                    <a:pt x="5188" y="9555"/>
                    <a:pt x="5194" y="9562"/>
                    <a:pt x="5194" y="9583"/>
                  </a:cubicBezTo>
                  <a:cubicBezTo>
                    <a:pt x="5190" y="9604"/>
                    <a:pt x="5183" y="9611"/>
                    <a:pt x="5175" y="9611"/>
                  </a:cubicBezTo>
                  <a:cubicBezTo>
                    <a:pt x="5160" y="9611"/>
                    <a:pt x="5144" y="9583"/>
                    <a:pt x="5144" y="9583"/>
                  </a:cubicBezTo>
                  <a:cubicBezTo>
                    <a:pt x="5144" y="9583"/>
                    <a:pt x="5166" y="9555"/>
                    <a:pt x="5181" y="9555"/>
                  </a:cubicBezTo>
                  <a:close/>
                  <a:moveTo>
                    <a:pt x="7080" y="9281"/>
                  </a:moveTo>
                  <a:cubicBezTo>
                    <a:pt x="7080" y="9344"/>
                    <a:pt x="7093" y="9608"/>
                    <a:pt x="7042" y="9620"/>
                  </a:cubicBezTo>
                  <a:cubicBezTo>
                    <a:pt x="7055" y="9583"/>
                    <a:pt x="7055" y="9570"/>
                    <a:pt x="7042" y="9570"/>
                  </a:cubicBezTo>
                  <a:cubicBezTo>
                    <a:pt x="7014" y="9610"/>
                    <a:pt x="6986" y="9626"/>
                    <a:pt x="6961" y="9626"/>
                  </a:cubicBezTo>
                  <a:cubicBezTo>
                    <a:pt x="6908" y="9626"/>
                    <a:pt x="6870" y="9554"/>
                    <a:pt x="6879" y="9495"/>
                  </a:cubicBezTo>
                  <a:lnTo>
                    <a:pt x="6904" y="9495"/>
                  </a:lnTo>
                  <a:cubicBezTo>
                    <a:pt x="6917" y="9432"/>
                    <a:pt x="6942" y="9432"/>
                    <a:pt x="6992" y="9394"/>
                  </a:cubicBezTo>
                  <a:cubicBezTo>
                    <a:pt x="6994" y="9392"/>
                    <a:pt x="6996" y="9391"/>
                    <a:pt x="6999" y="9391"/>
                  </a:cubicBezTo>
                  <a:cubicBezTo>
                    <a:pt x="7015" y="9391"/>
                    <a:pt x="7042" y="9419"/>
                    <a:pt x="7042" y="9419"/>
                  </a:cubicBezTo>
                  <a:cubicBezTo>
                    <a:pt x="7042" y="9369"/>
                    <a:pt x="7017" y="9293"/>
                    <a:pt x="7080" y="9281"/>
                  </a:cubicBezTo>
                  <a:close/>
                  <a:moveTo>
                    <a:pt x="10211" y="9557"/>
                  </a:moveTo>
                  <a:cubicBezTo>
                    <a:pt x="10211" y="9557"/>
                    <a:pt x="10274" y="9620"/>
                    <a:pt x="10224" y="9633"/>
                  </a:cubicBezTo>
                  <a:lnTo>
                    <a:pt x="10211" y="9620"/>
                  </a:lnTo>
                  <a:cubicBezTo>
                    <a:pt x="10161" y="9620"/>
                    <a:pt x="10211" y="9557"/>
                    <a:pt x="10211" y="9557"/>
                  </a:cubicBezTo>
                  <a:close/>
                  <a:moveTo>
                    <a:pt x="3329" y="9422"/>
                  </a:moveTo>
                  <a:cubicBezTo>
                    <a:pt x="3337" y="9422"/>
                    <a:pt x="3347" y="9425"/>
                    <a:pt x="3358" y="9432"/>
                  </a:cubicBezTo>
                  <a:cubicBezTo>
                    <a:pt x="3408" y="9469"/>
                    <a:pt x="3358" y="9633"/>
                    <a:pt x="3320" y="9645"/>
                  </a:cubicBezTo>
                  <a:cubicBezTo>
                    <a:pt x="3309" y="9587"/>
                    <a:pt x="3340" y="9454"/>
                    <a:pt x="3285" y="9454"/>
                  </a:cubicBezTo>
                  <a:cubicBezTo>
                    <a:pt x="3285" y="9454"/>
                    <a:pt x="3285" y="9454"/>
                    <a:pt x="3285" y="9454"/>
                  </a:cubicBezTo>
                  <a:lnTo>
                    <a:pt x="3285" y="9454"/>
                  </a:lnTo>
                  <a:cubicBezTo>
                    <a:pt x="3296" y="9439"/>
                    <a:pt x="3309" y="9422"/>
                    <a:pt x="3329" y="9422"/>
                  </a:cubicBezTo>
                  <a:close/>
                  <a:moveTo>
                    <a:pt x="9922" y="9595"/>
                  </a:moveTo>
                  <a:cubicBezTo>
                    <a:pt x="9972" y="9595"/>
                    <a:pt x="9922" y="9645"/>
                    <a:pt x="9922" y="9645"/>
                  </a:cubicBezTo>
                  <a:cubicBezTo>
                    <a:pt x="9922" y="9645"/>
                    <a:pt x="9872" y="9595"/>
                    <a:pt x="9922" y="9595"/>
                  </a:cubicBezTo>
                  <a:close/>
                  <a:moveTo>
                    <a:pt x="6762" y="9417"/>
                  </a:moveTo>
                  <a:cubicBezTo>
                    <a:pt x="6767" y="9417"/>
                    <a:pt x="6773" y="9418"/>
                    <a:pt x="6778" y="9419"/>
                  </a:cubicBezTo>
                  <a:lnTo>
                    <a:pt x="6803" y="9419"/>
                  </a:lnTo>
                  <a:cubicBezTo>
                    <a:pt x="6917" y="9444"/>
                    <a:pt x="6879" y="9645"/>
                    <a:pt x="6778" y="9645"/>
                  </a:cubicBezTo>
                  <a:cubicBezTo>
                    <a:pt x="6775" y="9646"/>
                    <a:pt x="6771" y="9646"/>
                    <a:pt x="6767" y="9646"/>
                  </a:cubicBezTo>
                  <a:cubicBezTo>
                    <a:pt x="6624" y="9646"/>
                    <a:pt x="6652" y="9417"/>
                    <a:pt x="6762" y="9417"/>
                  </a:cubicBezTo>
                  <a:close/>
                  <a:moveTo>
                    <a:pt x="6606" y="9453"/>
                  </a:moveTo>
                  <a:cubicBezTo>
                    <a:pt x="6613" y="9453"/>
                    <a:pt x="6623" y="9457"/>
                    <a:pt x="6640" y="9469"/>
                  </a:cubicBezTo>
                  <a:cubicBezTo>
                    <a:pt x="6678" y="9495"/>
                    <a:pt x="6653" y="9645"/>
                    <a:pt x="6653" y="9671"/>
                  </a:cubicBezTo>
                  <a:lnTo>
                    <a:pt x="6615" y="9671"/>
                  </a:lnTo>
                  <a:cubicBezTo>
                    <a:pt x="6615" y="9633"/>
                    <a:pt x="6653" y="9495"/>
                    <a:pt x="6590" y="9495"/>
                  </a:cubicBezTo>
                  <a:cubicBezTo>
                    <a:pt x="6630" y="9484"/>
                    <a:pt x="6663" y="9466"/>
                    <a:pt x="6607" y="9466"/>
                  </a:cubicBezTo>
                  <a:cubicBezTo>
                    <a:pt x="6597" y="9466"/>
                    <a:pt x="6584" y="9467"/>
                    <a:pt x="6568" y="9468"/>
                  </a:cubicBezTo>
                  <a:lnTo>
                    <a:pt x="6568" y="9468"/>
                  </a:lnTo>
                  <a:cubicBezTo>
                    <a:pt x="6588" y="9464"/>
                    <a:pt x="6594" y="9453"/>
                    <a:pt x="6606" y="9453"/>
                  </a:cubicBezTo>
                  <a:close/>
                  <a:moveTo>
                    <a:pt x="3226" y="9440"/>
                  </a:moveTo>
                  <a:cubicBezTo>
                    <a:pt x="3238" y="9440"/>
                    <a:pt x="3250" y="9451"/>
                    <a:pt x="3257" y="9482"/>
                  </a:cubicBezTo>
                  <a:cubicBezTo>
                    <a:pt x="3258" y="9482"/>
                    <a:pt x="3259" y="9482"/>
                    <a:pt x="3261" y="9482"/>
                  </a:cubicBezTo>
                  <a:lnTo>
                    <a:pt x="3261" y="9482"/>
                  </a:lnTo>
                  <a:cubicBezTo>
                    <a:pt x="3235" y="9534"/>
                    <a:pt x="3277" y="9648"/>
                    <a:pt x="3207" y="9658"/>
                  </a:cubicBezTo>
                  <a:cubicBezTo>
                    <a:pt x="3207" y="9637"/>
                    <a:pt x="3244" y="9479"/>
                    <a:pt x="3200" y="9479"/>
                  </a:cubicBezTo>
                  <a:cubicBezTo>
                    <a:pt x="3192" y="9479"/>
                    <a:pt x="3182" y="9483"/>
                    <a:pt x="3169" y="9495"/>
                  </a:cubicBezTo>
                  <a:cubicBezTo>
                    <a:pt x="3106" y="9545"/>
                    <a:pt x="3182" y="9671"/>
                    <a:pt x="3094" y="9683"/>
                  </a:cubicBezTo>
                  <a:cubicBezTo>
                    <a:pt x="3094" y="9633"/>
                    <a:pt x="3106" y="9570"/>
                    <a:pt x="3119" y="9520"/>
                  </a:cubicBezTo>
                  <a:cubicBezTo>
                    <a:pt x="3119" y="9520"/>
                    <a:pt x="3132" y="9456"/>
                    <a:pt x="3139" y="9456"/>
                  </a:cubicBezTo>
                  <a:cubicBezTo>
                    <a:pt x="3142" y="9456"/>
                    <a:pt x="3144" y="9466"/>
                    <a:pt x="3144" y="9495"/>
                  </a:cubicBezTo>
                  <a:cubicBezTo>
                    <a:pt x="3162" y="9495"/>
                    <a:pt x="3197" y="9440"/>
                    <a:pt x="3226" y="9440"/>
                  </a:cubicBezTo>
                  <a:close/>
                  <a:moveTo>
                    <a:pt x="3691" y="9351"/>
                  </a:moveTo>
                  <a:cubicBezTo>
                    <a:pt x="3696" y="9351"/>
                    <a:pt x="3703" y="9353"/>
                    <a:pt x="3710" y="9356"/>
                  </a:cubicBezTo>
                  <a:cubicBezTo>
                    <a:pt x="3773" y="9381"/>
                    <a:pt x="3748" y="9419"/>
                    <a:pt x="3748" y="9457"/>
                  </a:cubicBezTo>
                  <a:cubicBezTo>
                    <a:pt x="3748" y="9495"/>
                    <a:pt x="3723" y="9545"/>
                    <a:pt x="3685" y="9570"/>
                  </a:cubicBezTo>
                  <a:cubicBezTo>
                    <a:pt x="3672" y="9575"/>
                    <a:pt x="3662" y="9577"/>
                    <a:pt x="3653" y="9577"/>
                  </a:cubicBezTo>
                  <a:cubicBezTo>
                    <a:pt x="3632" y="9577"/>
                    <a:pt x="3622" y="9565"/>
                    <a:pt x="3609" y="9559"/>
                  </a:cubicBezTo>
                  <a:lnTo>
                    <a:pt x="3609" y="9559"/>
                  </a:lnTo>
                  <a:cubicBezTo>
                    <a:pt x="3609" y="9609"/>
                    <a:pt x="3609" y="9683"/>
                    <a:pt x="3559" y="9696"/>
                  </a:cubicBezTo>
                  <a:cubicBezTo>
                    <a:pt x="3572" y="9583"/>
                    <a:pt x="3584" y="9482"/>
                    <a:pt x="3584" y="9381"/>
                  </a:cubicBezTo>
                  <a:cubicBezTo>
                    <a:pt x="3598" y="9372"/>
                    <a:pt x="3608" y="9368"/>
                    <a:pt x="3614" y="9368"/>
                  </a:cubicBezTo>
                  <a:cubicBezTo>
                    <a:pt x="3626" y="9368"/>
                    <a:pt x="3626" y="9382"/>
                    <a:pt x="3609" y="9407"/>
                  </a:cubicBezTo>
                  <a:cubicBezTo>
                    <a:pt x="3642" y="9407"/>
                    <a:pt x="3656" y="9351"/>
                    <a:pt x="3691" y="9351"/>
                  </a:cubicBezTo>
                  <a:close/>
                  <a:moveTo>
                    <a:pt x="6483" y="9455"/>
                  </a:moveTo>
                  <a:cubicBezTo>
                    <a:pt x="6493" y="9455"/>
                    <a:pt x="6504" y="9459"/>
                    <a:pt x="6514" y="9469"/>
                  </a:cubicBezTo>
                  <a:cubicBezTo>
                    <a:pt x="6451" y="9495"/>
                    <a:pt x="6439" y="9495"/>
                    <a:pt x="6451" y="9507"/>
                  </a:cubicBezTo>
                  <a:cubicBezTo>
                    <a:pt x="6468" y="9507"/>
                    <a:pt x="6479" y="9502"/>
                    <a:pt x="6485" y="9502"/>
                  </a:cubicBezTo>
                  <a:cubicBezTo>
                    <a:pt x="6488" y="9502"/>
                    <a:pt x="6489" y="9503"/>
                    <a:pt x="6489" y="9507"/>
                  </a:cubicBezTo>
                  <a:lnTo>
                    <a:pt x="6565" y="9495"/>
                  </a:lnTo>
                  <a:lnTo>
                    <a:pt x="6565" y="9495"/>
                  </a:lnTo>
                  <a:cubicBezTo>
                    <a:pt x="6490" y="9516"/>
                    <a:pt x="6532" y="9626"/>
                    <a:pt x="6502" y="9668"/>
                  </a:cubicBezTo>
                  <a:lnTo>
                    <a:pt x="6502" y="9668"/>
                  </a:lnTo>
                  <a:cubicBezTo>
                    <a:pt x="6504" y="9626"/>
                    <a:pt x="6511" y="9529"/>
                    <a:pt x="6489" y="9507"/>
                  </a:cubicBezTo>
                  <a:lnTo>
                    <a:pt x="6451" y="9507"/>
                  </a:lnTo>
                  <a:cubicBezTo>
                    <a:pt x="6389" y="9557"/>
                    <a:pt x="6477" y="9683"/>
                    <a:pt x="6389" y="9696"/>
                  </a:cubicBezTo>
                  <a:cubicBezTo>
                    <a:pt x="6389" y="9633"/>
                    <a:pt x="6389" y="9583"/>
                    <a:pt x="6389" y="9532"/>
                  </a:cubicBezTo>
                  <a:cubicBezTo>
                    <a:pt x="6389" y="9524"/>
                    <a:pt x="6407" y="9466"/>
                    <a:pt x="6418" y="9466"/>
                  </a:cubicBezTo>
                  <a:cubicBezTo>
                    <a:pt x="6423" y="9466"/>
                    <a:pt x="6426" y="9477"/>
                    <a:pt x="6426" y="9507"/>
                  </a:cubicBezTo>
                  <a:cubicBezTo>
                    <a:pt x="6439" y="9507"/>
                    <a:pt x="6451" y="9495"/>
                    <a:pt x="6451" y="9469"/>
                  </a:cubicBezTo>
                  <a:cubicBezTo>
                    <a:pt x="6459" y="9462"/>
                    <a:pt x="6470" y="9455"/>
                    <a:pt x="6483" y="9455"/>
                  </a:cubicBezTo>
                  <a:close/>
                  <a:moveTo>
                    <a:pt x="6185" y="9691"/>
                  </a:moveTo>
                  <a:cubicBezTo>
                    <a:pt x="6181" y="9695"/>
                    <a:pt x="6178" y="9701"/>
                    <a:pt x="6175" y="9708"/>
                  </a:cubicBezTo>
                  <a:cubicBezTo>
                    <a:pt x="6176" y="9709"/>
                    <a:pt x="6177" y="9710"/>
                    <a:pt x="6178" y="9710"/>
                  </a:cubicBezTo>
                  <a:lnTo>
                    <a:pt x="6178" y="9710"/>
                  </a:lnTo>
                  <a:cubicBezTo>
                    <a:pt x="6181" y="9704"/>
                    <a:pt x="6183" y="9698"/>
                    <a:pt x="6185" y="9691"/>
                  </a:cubicBezTo>
                  <a:close/>
                  <a:moveTo>
                    <a:pt x="3026" y="9490"/>
                  </a:moveTo>
                  <a:cubicBezTo>
                    <a:pt x="3050" y="9490"/>
                    <a:pt x="3066" y="9513"/>
                    <a:pt x="3056" y="9570"/>
                  </a:cubicBezTo>
                  <a:lnTo>
                    <a:pt x="3081" y="9570"/>
                  </a:lnTo>
                  <a:cubicBezTo>
                    <a:pt x="3069" y="9620"/>
                    <a:pt x="2905" y="9583"/>
                    <a:pt x="2956" y="9658"/>
                  </a:cubicBezTo>
                  <a:cubicBezTo>
                    <a:pt x="2967" y="9675"/>
                    <a:pt x="2981" y="9682"/>
                    <a:pt x="2996" y="9682"/>
                  </a:cubicBezTo>
                  <a:cubicBezTo>
                    <a:pt x="3015" y="9682"/>
                    <a:pt x="3035" y="9672"/>
                    <a:pt x="3056" y="9658"/>
                  </a:cubicBezTo>
                  <a:lnTo>
                    <a:pt x="3056" y="9658"/>
                  </a:lnTo>
                  <a:cubicBezTo>
                    <a:pt x="3056" y="9692"/>
                    <a:pt x="3026" y="9711"/>
                    <a:pt x="2993" y="9711"/>
                  </a:cubicBezTo>
                  <a:cubicBezTo>
                    <a:pt x="2954" y="9711"/>
                    <a:pt x="2911" y="9683"/>
                    <a:pt x="2918" y="9620"/>
                  </a:cubicBezTo>
                  <a:cubicBezTo>
                    <a:pt x="2926" y="9550"/>
                    <a:pt x="2987" y="9490"/>
                    <a:pt x="3026" y="9490"/>
                  </a:cubicBezTo>
                  <a:close/>
                  <a:moveTo>
                    <a:pt x="2855" y="9495"/>
                  </a:moveTo>
                  <a:cubicBezTo>
                    <a:pt x="2855" y="9542"/>
                    <a:pt x="2834" y="9539"/>
                    <a:pt x="2818" y="9551"/>
                  </a:cubicBezTo>
                  <a:lnTo>
                    <a:pt x="2818" y="9551"/>
                  </a:lnTo>
                  <a:cubicBezTo>
                    <a:pt x="2820" y="9532"/>
                    <a:pt x="2821" y="9520"/>
                    <a:pt x="2820" y="9513"/>
                  </a:cubicBezTo>
                  <a:lnTo>
                    <a:pt x="2820" y="9513"/>
                  </a:lnTo>
                  <a:cubicBezTo>
                    <a:pt x="2809" y="9532"/>
                    <a:pt x="2808" y="9557"/>
                    <a:pt x="2792" y="9557"/>
                  </a:cubicBezTo>
                  <a:lnTo>
                    <a:pt x="2811" y="9557"/>
                  </a:lnTo>
                  <a:cubicBezTo>
                    <a:pt x="2813" y="9555"/>
                    <a:pt x="2816" y="9553"/>
                    <a:pt x="2818" y="9551"/>
                  </a:cubicBezTo>
                  <a:lnTo>
                    <a:pt x="2818" y="9551"/>
                  </a:lnTo>
                  <a:cubicBezTo>
                    <a:pt x="2818" y="9553"/>
                    <a:pt x="2818" y="9555"/>
                    <a:pt x="2817" y="9557"/>
                  </a:cubicBezTo>
                  <a:lnTo>
                    <a:pt x="2811" y="9557"/>
                  </a:lnTo>
                  <a:cubicBezTo>
                    <a:pt x="2809" y="9561"/>
                    <a:pt x="2806" y="9565"/>
                    <a:pt x="2805" y="9570"/>
                  </a:cubicBezTo>
                  <a:cubicBezTo>
                    <a:pt x="2780" y="9633"/>
                    <a:pt x="2780" y="9683"/>
                    <a:pt x="2780" y="9733"/>
                  </a:cubicBezTo>
                  <a:lnTo>
                    <a:pt x="2742" y="9733"/>
                  </a:lnTo>
                  <a:cubicBezTo>
                    <a:pt x="2742" y="9671"/>
                    <a:pt x="2754" y="9620"/>
                    <a:pt x="2767" y="9557"/>
                  </a:cubicBezTo>
                  <a:cubicBezTo>
                    <a:pt x="2790" y="9542"/>
                    <a:pt x="2809" y="9507"/>
                    <a:pt x="2817" y="9507"/>
                  </a:cubicBezTo>
                  <a:cubicBezTo>
                    <a:pt x="2819" y="9507"/>
                    <a:pt x="2820" y="9509"/>
                    <a:pt x="2820" y="9513"/>
                  </a:cubicBezTo>
                  <a:lnTo>
                    <a:pt x="2820" y="9513"/>
                  </a:lnTo>
                  <a:cubicBezTo>
                    <a:pt x="2827" y="9503"/>
                    <a:pt x="2837" y="9495"/>
                    <a:pt x="2855" y="9495"/>
                  </a:cubicBezTo>
                  <a:close/>
                  <a:moveTo>
                    <a:pt x="6272" y="9477"/>
                  </a:moveTo>
                  <a:cubicBezTo>
                    <a:pt x="6282" y="9477"/>
                    <a:pt x="6291" y="9479"/>
                    <a:pt x="6300" y="9482"/>
                  </a:cubicBezTo>
                  <a:cubicBezTo>
                    <a:pt x="6300" y="9506"/>
                    <a:pt x="6295" y="9520"/>
                    <a:pt x="6285" y="9520"/>
                  </a:cubicBezTo>
                  <a:cubicBezTo>
                    <a:pt x="6279" y="9520"/>
                    <a:pt x="6272" y="9516"/>
                    <a:pt x="6263" y="9507"/>
                  </a:cubicBezTo>
                  <a:lnTo>
                    <a:pt x="6263" y="9507"/>
                  </a:lnTo>
                  <a:cubicBezTo>
                    <a:pt x="6175" y="9520"/>
                    <a:pt x="6300" y="9583"/>
                    <a:pt x="6300" y="9595"/>
                  </a:cubicBezTo>
                  <a:lnTo>
                    <a:pt x="6288" y="9595"/>
                  </a:lnTo>
                  <a:cubicBezTo>
                    <a:pt x="6318" y="9655"/>
                    <a:pt x="6276" y="9723"/>
                    <a:pt x="6220" y="9723"/>
                  </a:cubicBezTo>
                  <a:cubicBezTo>
                    <a:pt x="6206" y="9723"/>
                    <a:pt x="6192" y="9719"/>
                    <a:pt x="6178" y="9710"/>
                  </a:cubicBezTo>
                  <a:lnTo>
                    <a:pt x="6178" y="9710"/>
                  </a:lnTo>
                  <a:cubicBezTo>
                    <a:pt x="6171" y="9723"/>
                    <a:pt x="6162" y="9731"/>
                    <a:pt x="6150" y="9733"/>
                  </a:cubicBezTo>
                  <a:cubicBezTo>
                    <a:pt x="6124" y="9671"/>
                    <a:pt x="6099" y="9507"/>
                    <a:pt x="6162" y="9495"/>
                  </a:cubicBezTo>
                  <a:lnTo>
                    <a:pt x="6187" y="9507"/>
                  </a:lnTo>
                  <a:cubicBezTo>
                    <a:pt x="6187" y="9543"/>
                    <a:pt x="6200" y="9635"/>
                    <a:pt x="6185" y="9691"/>
                  </a:cubicBezTo>
                  <a:lnTo>
                    <a:pt x="6185" y="9691"/>
                  </a:lnTo>
                  <a:cubicBezTo>
                    <a:pt x="6193" y="9681"/>
                    <a:pt x="6202" y="9679"/>
                    <a:pt x="6211" y="9679"/>
                  </a:cubicBezTo>
                  <a:cubicBezTo>
                    <a:pt x="6223" y="9679"/>
                    <a:pt x="6236" y="9684"/>
                    <a:pt x="6246" y="9684"/>
                  </a:cubicBezTo>
                  <a:cubicBezTo>
                    <a:pt x="6253" y="9684"/>
                    <a:pt x="6259" y="9681"/>
                    <a:pt x="6263" y="9671"/>
                  </a:cubicBezTo>
                  <a:cubicBezTo>
                    <a:pt x="6275" y="9633"/>
                    <a:pt x="6250" y="9645"/>
                    <a:pt x="6238" y="9608"/>
                  </a:cubicBezTo>
                  <a:cubicBezTo>
                    <a:pt x="6225" y="9583"/>
                    <a:pt x="6175" y="9583"/>
                    <a:pt x="6200" y="9520"/>
                  </a:cubicBezTo>
                  <a:cubicBezTo>
                    <a:pt x="6219" y="9491"/>
                    <a:pt x="6245" y="9477"/>
                    <a:pt x="6272" y="9477"/>
                  </a:cubicBezTo>
                  <a:close/>
                  <a:moveTo>
                    <a:pt x="6062" y="9507"/>
                  </a:moveTo>
                  <a:cubicBezTo>
                    <a:pt x="6062" y="9583"/>
                    <a:pt x="6049" y="9658"/>
                    <a:pt x="6049" y="9733"/>
                  </a:cubicBezTo>
                  <a:cubicBezTo>
                    <a:pt x="6043" y="9737"/>
                    <a:pt x="6037" y="9738"/>
                    <a:pt x="6033" y="9738"/>
                  </a:cubicBezTo>
                  <a:cubicBezTo>
                    <a:pt x="6019" y="9738"/>
                    <a:pt x="6014" y="9724"/>
                    <a:pt x="6024" y="9696"/>
                  </a:cubicBezTo>
                  <a:lnTo>
                    <a:pt x="6024" y="9696"/>
                  </a:lnTo>
                  <a:cubicBezTo>
                    <a:pt x="6004" y="9706"/>
                    <a:pt x="5992" y="9745"/>
                    <a:pt x="5959" y="9745"/>
                  </a:cubicBezTo>
                  <a:cubicBezTo>
                    <a:pt x="5949" y="9745"/>
                    <a:pt x="5937" y="9742"/>
                    <a:pt x="5923" y="9733"/>
                  </a:cubicBezTo>
                  <a:cubicBezTo>
                    <a:pt x="5873" y="9696"/>
                    <a:pt x="5911" y="9532"/>
                    <a:pt x="5948" y="9520"/>
                  </a:cubicBezTo>
                  <a:lnTo>
                    <a:pt x="5948" y="9520"/>
                  </a:lnTo>
                  <a:cubicBezTo>
                    <a:pt x="5948" y="9568"/>
                    <a:pt x="5902" y="9709"/>
                    <a:pt x="5976" y="9709"/>
                  </a:cubicBezTo>
                  <a:cubicBezTo>
                    <a:pt x="5979" y="9709"/>
                    <a:pt x="5983" y="9709"/>
                    <a:pt x="5986" y="9708"/>
                  </a:cubicBezTo>
                  <a:cubicBezTo>
                    <a:pt x="6074" y="9683"/>
                    <a:pt x="5974" y="9520"/>
                    <a:pt x="6062" y="9507"/>
                  </a:cubicBezTo>
                  <a:close/>
                  <a:moveTo>
                    <a:pt x="8602" y="9683"/>
                  </a:moveTo>
                  <a:cubicBezTo>
                    <a:pt x="8652" y="9683"/>
                    <a:pt x="8614" y="9746"/>
                    <a:pt x="8614" y="9746"/>
                  </a:cubicBezTo>
                  <a:lnTo>
                    <a:pt x="8602" y="9733"/>
                  </a:lnTo>
                  <a:cubicBezTo>
                    <a:pt x="8602" y="9733"/>
                    <a:pt x="8551" y="9696"/>
                    <a:pt x="8602" y="9683"/>
                  </a:cubicBezTo>
                  <a:close/>
                  <a:moveTo>
                    <a:pt x="5419" y="9689"/>
                  </a:moveTo>
                  <a:cubicBezTo>
                    <a:pt x="5419" y="9711"/>
                    <a:pt x="5419" y="9732"/>
                    <a:pt x="5419" y="9751"/>
                  </a:cubicBezTo>
                  <a:lnTo>
                    <a:pt x="5419" y="9751"/>
                  </a:lnTo>
                  <a:cubicBezTo>
                    <a:pt x="5423" y="9730"/>
                    <a:pt x="5424" y="9708"/>
                    <a:pt x="5419" y="9689"/>
                  </a:cubicBezTo>
                  <a:close/>
                  <a:moveTo>
                    <a:pt x="10890" y="9620"/>
                  </a:moveTo>
                  <a:cubicBezTo>
                    <a:pt x="10872" y="9645"/>
                    <a:pt x="10853" y="9708"/>
                    <a:pt x="10834" y="9764"/>
                  </a:cubicBezTo>
                  <a:lnTo>
                    <a:pt x="10834" y="9764"/>
                  </a:lnTo>
                  <a:cubicBezTo>
                    <a:pt x="10840" y="9708"/>
                    <a:pt x="10839" y="9620"/>
                    <a:pt x="10890" y="9620"/>
                  </a:cubicBezTo>
                  <a:close/>
                  <a:moveTo>
                    <a:pt x="5807" y="9539"/>
                  </a:moveTo>
                  <a:cubicBezTo>
                    <a:pt x="5840" y="9539"/>
                    <a:pt x="5866" y="9566"/>
                    <a:pt x="5860" y="9633"/>
                  </a:cubicBezTo>
                  <a:cubicBezTo>
                    <a:pt x="5860" y="9671"/>
                    <a:pt x="5760" y="9658"/>
                    <a:pt x="5735" y="9671"/>
                  </a:cubicBezTo>
                  <a:cubicBezTo>
                    <a:pt x="5743" y="9718"/>
                    <a:pt x="5766" y="9736"/>
                    <a:pt x="5794" y="9736"/>
                  </a:cubicBezTo>
                  <a:cubicBezTo>
                    <a:pt x="5811" y="9736"/>
                    <a:pt x="5829" y="9730"/>
                    <a:pt x="5848" y="9721"/>
                  </a:cubicBezTo>
                  <a:lnTo>
                    <a:pt x="5848" y="9721"/>
                  </a:lnTo>
                  <a:cubicBezTo>
                    <a:pt x="5853" y="9751"/>
                    <a:pt x="5828" y="9767"/>
                    <a:pt x="5798" y="9767"/>
                  </a:cubicBezTo>
                  <a:cubicBezTo>
                    <a:pt x="5753" y="9767"/>
                    <a:pt x="5694" y="9729"/>
                    <a:pt x="5709" y="9645"/>
                  </a:cubicBezTo>
                  <a:cubicBezTo>
                    <a:pt x="5716" y="9582"/>
                    <a:pt x="5767" y="9539"/>
                    <a:pt x="5807" y="9539"/>
                  </a:cubicBezTo>
                  <a:close/>
                  <a:moveTo>
                    <a:pt x="2692" y="9546"/>
                  </a:moveTo>
                  <a:cubicBezTo>
                    <a:pt x="2731" y="9546"/>
                    <a:pt x="2759" y="9580"/>
                    <a:pt x="2742" y="9658"/>
                  </a:cubicBezTo>
                  <a:cubicBezTo>
                    <a:pt x="2727" y="9724"/>
                    <a:pt x="2666" y="9772"/>
                    <a:pt x="2620" y="9772"/>
                  </a:cubicBezTo>
                  <a:cubicBezTo>
                    <a:pt x="2586" y="9772"/>
                    <a:pt x="2560" y="9747"/>
                    <a:pt x="2566" y="9683"/>
                  </a:cubicBezTo>
                  <a:cubicBezTo>
                    <a:pt x="2580" y="9599"/>
                    <a:pt x="2644" y="9546"/>
                    <a:pt x="2692" y="9546"/>
                  </a:cubicBezTo>
                  <a:close/>
                  <a:moveTo>
                    <a:pt x="11381" y="9595"/>
                  </a:moveTo>
                  <a:cubicBezTo>
                    <a:pt x="11359" y="9640"/>
                    <a:pt x="11358" y="9719"/>
                    <a:pt x="11351" y="9776"/>
                  </a:cubicBezTo>
                  <a:lnTo>
                    <a:pt x="11351" y="9776"/>
                  </a:lnTo>
                  <a:cubicBezTo>
                    <a:pt x="11344" y="9700"/>
                    <a:pt x="11332" y="9595"/>
                    <a:pt x="11381" y="9595"/>
                  </a:cubicBezTo>
                  <a:close/>
                  <a:moveTo>
                    <a:pt x="7818" y="9745"/>
                  </a:moveTo>
                  <a:cubicBezTo>
                    <a:pt x="7837" y="9745"/>
                    <a:pt x="7822" y="9771"/>
                    <a:pt x="7807" y="9793"/>
                  </a:cubicBezTo>
                  <a:lnTo>
                    <a:pt x="7807" y="9793"/>
                  </a:lnTo>
                  <a:cubicBezTo>
                    <a:pt x="7799" y="9781"/>
                    <a:pt x="7778" y="9746"/>
                    <a:pt x="7809" y="9746"/>
                  </a:cubicBezTo>
                  <a:cubicBezTo>
                    <a:pt x="7813" y="9745"/>
                    <a:pt x="7816" y="9745"/>
                    <a:pt x="7818" y="9745"/>
                  </a:cubicBezTo>
                  <a:close/>
                  <a:moveTo>
                    <a:pt x="8023" y="9733"/>
                  </a:moveTo>
                  <a:cubicBezTo>
                    <a:pt x="8061" y="9733"/>
                    <a:pt x="8036" y="9796"/>
                    <a:pt x="8036" y="9796"/>
                  </a:cubicBezTo>
                  <a:lnTo>
                    <a:pt x="8023" y="9796"/>
                  </a:lnTo>
                  <a:cubicBezTo>
                    <a:pt x="8023" y="9796"/>
                    <a:pt x="7973" y="9746"/>
                    <a:pt x="8023" y="9733"/>
                  </a:cubicBezTo>
                  <a:close/>
                  <a:moveTo>
                    <a:pt x="2451" y="9516"/>
                  </a:moveTo>
                  <a:lnTo>
                    <a:pt x="2427" y="9771"/>
                  </a:lnTo>
                  <a:lnTo>
                    <a:pt x="2427" y="9771"/>
                  </a:lnTo>
                  <a:lnTo>
                    <a:pt x="2528" y="9746"/>
                  </a:lnTo>
                  <a:lnTo>
                    <a:pt x="2528" y="9746"/>
                  </a:lnTo>
                  <a:cubicBezTo>
                    <a:pt x="2528" y="9796"/>
                    <a:pt x="2440" y="9796"/>
                    <a:pt x="2390" y="9809"/>
                  </a:cubicBezTo>
                  <a:cubicBezTo>
                    <a:pt x="2411" y="9755"/>
                    <a:pt x="2405" y="9581"/>
                    <a:pt x="2451" y="9516"/>
                  </a:cubicBezTo>
                  <a:close/>
                  <a:moveTo>
                    <a:pt x="5244" y="9809"/>
                  </a:moveTo>
                  <a:lnTo>
                    <a:pt x="5252" y="9813"/>
                  </a:lnTo>
                  <a:lnTo>
                    <a:pt x="5252" y="9813"/>
                  </a:lnTo>
                  <a:cubicBezTo>
                    <a:pt x="5249" y="9810"/>
                    <a:pt x="5247" y="9809"/>
                    <a:pt x="5244" y="9809"/>
                  </a:cubicBezTo>
                  <a:close/>
                  <a:moveTo>
                    <a:pt x="5252" y="9813"/>
                  </a:moveTo>
                  <a:lnTo>
                    <a:pt x="5252" y="9813"/>
                  </a:lnTo>
                  <a:cubicBezTo>
                    <a:pt x="5257" y="9817"/>
                    <a:pt x="5264" y="9825"/>
                    <a:pt x="5273" y="9833"/>
                  </a:cubicBezTo>
                  <a:lnTo>
                    <a:pt x="5273" y="9833"/>
                  </a:lnTo>
                  <a:cubicBezTo>
                    <a:pt x="5273" y="9829"/>
                    <a:pt x="5271" y="9826"/>
                    <a:pt x="5269" y="9822"/>
                  </a:cubicBezTo>
                  <a:lnTo>
                    <a:pt x="5252" y="9813"/>
                  </a:lnTo>
                  <a:close/>
                  <a:moveTo>
                    <a:pt x="10714" y="9620"/>
                  </a:moveTo>
                  <a:cubicBezTo>
                    <a:pt x="10777" y="9620"/>
                    <a:pt x="10802" y="9746"/>
                    <a:pt x="10815" y="9809"/>
                  </a:cubicBezTo>
                  <a:cubicBezTo>
                    <a:pt x="10816" y="9809"/>
                    <a:pt x="10817" y="9809"/>
                    <a:pt x="10819" y="9808"/>
                  </a:cubicBezTo>
                  <a:lnTo>
                    <a:pt x="10819" y="9808"/>
                  </a:lnTo>
                  <a:cubicBezTo>
                    <a:pt x="10814" y="9821"/>
                    <a:pt x="10809" y="9833"/>
                    <a:pt x="10804" y="9842"/>
                  </a:cubicBezTo>
                  <a:lnTo>
                    <a:pt x="10804" y="9842"/>
                  </a:lnTo>
                  <a:cubicBezTo>
                    <a:pt x="10768" y="9815"/>
                    <a:pt x="10726" y="9666"/>
                    <a:pt x="10714" y="9620"/>
                  </a:cubicBezTo>
                  <a:close/>
                  <a:moveTo>
                    <a:pt x="11188" y="9608"/>
                  </a:moveTo>
                  <a:cubicBezTo>
                    <a:pt x="11196" y="9608"/>
                    <a:pt x="11206" y="9612"/>
                    <a:pt x="11217" y="9620"/>
                  </a:cubicBezTo>
                  <a:cubicBezTo>
                    <a:pt x="11280" y="9658"/>
                    <a:pt x="11268" y="9834"/>
                    <a:pt x="11217" y="9834"/>
                  </a:cubicBezTo>
                  <a:cubicBezTo>
                    <a:pt x="11217" y="9822"/>
                    <a:pt x="11241" y="9657"/>
                    <a:pt x="11174" y="9657"/>
                  </a:cubicBezTo>
                  <a:cubicBezTo>
                    <a:pt x="11172" y="9657"/>
                    <a:pt x="11170" y="9658"/>
                    <a:pt x="11167" y="9658"/>
                  </a:cubicBezTo>
                  <a:lnTo>
                    <a:pt x="11154" y="9645"/>
                  </a:lnTo>
                  <a:cubicBezTo>
                    <a:pt x="11054" y="9645"/>
                    <a:pt x="11180" y="9834"/>
                    <a:pt x="11079" y="9847"/>
                  </a:cubicBezTo>
                  <a:lnTo>
                    <a:pt x="11079" y="9620"/>
                  </a:lnTo>
                  <a:cubicBezTo>
                    <a:pt x="11089" y="9617"/>
                    <a:pt x="11097" y="9615"/>
                    <a:pt x="11104" y="9615"/>
                  </a:cubicBezTo>
                  <a:cubicBezTo>
                    <a:pt x="11122" y="9615"/>
                    <a:pt x="11126" y="9627"/>
                    <a:pt x="11117" y="9645"/>
                  </a:cubicBezTo>
                  <a:cubicBezTo>
                    <a:pt x="11146" y="9645"/>
                    <a:pt x="11160" y="9608"/>
                    <a:pt x="11188" y="9608"/>
                  </a:cubicBezTo>
                  <a:close/>
                  <a:moveTo>
                    <a:pt x="11329" y="9843"/>
                  </a:moveTo>
                  <a:cubicBezTo>
                    <a:pt x="11326" y="9845"/>
                    <a:pt x="11322" y="9847"/>
                    <a:pt x="11318" y="9847"/>
                  </a:cubicBezTo>
                  <a:lnTo>
                    <a:pt x="11329" y="9843"/>
                  </a:lnTo>
                  <a:close/>
                  <a:moveTo>
                    <a:pt x="5181" y="9633"/>
                  </a:moveTo>
                  <a:cubicBezTo>
                    <a:pt x="5181" y="9696"/>
                    <a:pt x="5194" y="9859"/>
                    <a:pt x="5131" y="9859"/>
                  </a:cubicBezTo>
                  <a:cubicBezTo>
                    <a:pt x="5131" y="9809"/>
                    <a:pt x="5118" y="9645"/>
                    <a:pt x="5169" y="9633"/>
                  </a:cubicBezTo>
                  <a:close/>
                  <a:moveTo>
                    <a:pt x="5471" y="9482"/>
                  </a:moveTo>
                  <a:lnTo>
                    <a:pt x="5471" y="9620"/>
                  </a:lnTo>
                  <a:cubicBezTo>
                    <a:pt x="5491" y="9620"/>
                    <a:pt x="5504" y="9577"/>
                    <a:pt x="5536" y="9577"/>
                  </a:cubicBezTo>
                  <a:cubicBezTo>
                    <a:pt x="5543" y="9577"/>
                    <a:pt x="5550" y="9578"/>
                    <a:pt x="5559" y="9583"/>
                  </a:cubicBezTo>
                  <a:cubicBezTo>
                    <a:pt x="5609" y="9608"/>
                    <a:pt x="5584" y="9746"/>
                    <a:pt x="5571" y="9796"/>
                  </a:cubicBezTo>
                  <a:lnTo>
                    <a:pt x="5546" y="9796"/>
                  </a:lnTo>
                  <a:cubicBezTo>
                    <a:pt x="5558" y="9748"/>
                    <a:pt x="5593" y="9620"/>
                    <a:pt x="5519" y="9620"/>
                  </a:cubicBezTo>
                  <a:cubicBezTo>
                    <a:pt x="5516" y="9620"/>
                    <a:pt x="5512" y="9620"/>
                    <a:pt x="5508" y="9620"/>
                  </a:cubicBezTo>
                  <a:lnTo>
                    <a:pt x="5496" y="9620"/>
                  </a:lnTo>
                  <a:cubicBezTo>
                    <a:pt x="5408" y="9633"/>
                    <a:pt x="5508" y="9809"/>
                    <a:pt x="5420" y="9822"/>
                  </a:cubicBezTo>
                  <a:cubicBezTo>
                    <a:pt x="5420" y="9805"/>
                    <a:pt x="5420" y="9780"/>
                    <a:pt x="5419" y="9751"/>
                  </a:cubicBezTo>
                  <a:lnTo>
                    <a:pt x="5419" y="9751"/>
                  </a:lnTo>
                  <a:cubicBezTo>
                    <a:pt x="5410" y="9803"/>
                    <a:pt x="5378" y="9852"/>
                    <a:pt x="5332" y="9859"/>
                  </a:cubicBezTo>
                  <a:cubicBezTo>
                    <a:pt x="5304" y="9854"/>
                    <a:pt x="5286" y="9843"/>
                    <a:pt x="5273" y="9833"/>
                  </a:cubicBezTo>
                  <a:lnTo>
                    <a:pt x="5273" y="9833"/>
                  </a:lnTo>
                  <a:cubicBezTo>
                    <a:pt x="5277" y="9850"/>
                    <a:pt x="5263" y="9859"/>
                    <a:pt x="5232" y="9859"/>
                  </a:cubicBezTo>
                  <a:cubicBezTo>
                    <a:pt x="5232" y="9796"/>
                    <a:pt x="5232" y="9532"/>
                    <a:pt x="5294" y="9532"/>
                  </a:cubicBezTo>
                  <a:lnTo>
                    <a:pt x="5282" y="9671"/>
                  </a:lnTo>
                  <a:cubicBezTo>
                    <a:pt x="5316" y="9662"/>
                    <a:pt x="5338" y="9619"/>
                    <a:pt x="5365" y="9619"/>
                  </a:cubicBezTo>
                  <a:cubicBezTo>
                    <a:pt x="5378" y="9619"/>
                    <a:pt x="5391" y="9629"/>
                    <a:pt x="5408" y="9658"/>
                  </a:cubicBezTo>
                  <a:cubicBezTo>
                    <a:pt x="5413" y="9667"/>
                    <a:pt x="5417" y="9678"/>
                    <a:pt x="5419" y="9689"/>
                  </a:cubicBezTo>
                  <a:lnTo>
                    <a:pt x="5419" y="9689"/>
                  </a:lnTo>
                  <a:cubicBezTo>
                    <a:pt x="5421" y="9595"/>
                    <a:pt x="5431" y="9490"/>
                    <a:pt x="5471" y="9482"/>
                  </a:cubicBezTo>
                  <a:close/>
                  <a:moveTo>
                    <a:pt x="11682" y="9614"/>
                  </a:moveTo>
                  <a:cubicBezTo>
                    <a:pt x="11695" y="9614"/>
                    <a:pt x="11708" y="9620"/>
                    <a:pt x="11720" y="9633"/>
                  </a:cubicBezTo>
                  <a:cubicBezTo>
                    <a:pt x="11720" y="9645"/>
                    <a:pt x="11720" y="9658"/>
                    <a:pt x="11733" y="9658"/>
                  </a:cubicBezTo>
                  <a:cubicBezTo>
                    <a:pt x="11745" y="9633"/>
                    <a:pt x="11771" y="9620"/>
                    <a:pt x="11796" y="9620"/>
                  </a:cubicBezTo>
                  <a:cubicBezTo>
                    <a:pt x="11801" y="9619"/>
                    <a:pt x="11806" y="9618"/>
                    <a:pt x="11811" y="9618"/>
                  </a:cubicBezTo>
                  <a:cubicBezTo>
                    <a:pt x="11882" y="9618"/>
                    <a:pt x="11871" y="9787"/>
                    <a:pt x="11871" y="9834"/>
                  </a:cubicBezTo>
                  <a:lnTo>
                    <a:pt x="11871" y="9847"/>
                  </a:lnTo>
                  <a:cubicBezTo>
                    <a:pt x="11771" y="9847"/>
                    <a:pt x="11896" y="9658"/>
                    <a:pt x="11783" y="9645"/>
                  </a:cubicBezTo>
                  <a:cubicBezTo>
                    <a:pt x="11781" y="9645"/>
                    <a:pt x="11779" y="9645"/>
                    <a:pt x="11777" y="9645"/>
                  </a:cubicBezTo>
                  <a:cubicBezTo>
                    <a:pt x="11722" y="9645"/>
                    <a:pt x="11746" y="9822"/>
                    <a:pt x="11758" y="9847"/>
                  </a:cubicBezTo>
                  <a:cubicBezTo>
                    <a:pt x="11657" y="9847"/>
                    <a:pt x="11771" y="9658"/>
                    <a:pt x="11670" y="9645"/>
                  </a:cubicBezTo>
                  <a:cubicBezTo>
                    <a:pt x="11569" y="9645"/>
                    <a:pt x="11632" y="9822"/>
                    <a:pt x="11632" y="9859"/>
                  </a:cubicBezTo>
                  <a:cubicBezTo>
                    <a:pt x="11569" y="9859"/>
                    <a:pt x="11594" y="9683"/>
                    <a:pt x="11594" y="9620"/>
                  </a:cubicBezTo>
                  <a:cubicBezTo>
                    <a:pt x="11601" y="9617"/>
                    <a:pt x="11606" y="9616"/>
                    <a:pt x="11611" y="9616"/>
                  </a:cubicBezTo>
                  <a:cubicBezTo>
                    <a:pt x="11624" y="9616"/>
                    <a:pt x="11629" y="9630"/>
                    <a:pt x="11620" y="9658"/>
                  </a:cubicBezTo>
                  <a:cubicBezTo>
                    <a:pt x="11632" y="9658"/>
                    <a:pt x="11645" y="9645"/>
                    <a:pt x="11645" y="9633"/>
                  </a:cubicBezTo>
                  <a:cubicBezTo>
                    <a:pt x="11657" y="9620"/>
                    <a:pt x="11670" y="9614"/>
                    <a:pt x="11682" y="9614"/>
                  </a:cubicBezTo>
                  <a:close/>
                  <a:moveTo>
                    <a:pt x="11448" y="9627"/>
                  </a:moveTo>
                  <a:cubicBezTo>
                    <a:pt x="11475" y="9627"/>
                    <a:pt x="11506" y="9639"/>
                    <a:pt x="11519" y="9658"/>
                  </a:cubicBezTo>
                  <a:cubicBezTo>
                    <a:pt x="11557" y="9696"/>
                    <a:pt x="11532" y="9809"/>
                    <a:pt x="11544" y="9859"/>
                  </a:cubicBezTo>
                  <a:cubicBezTo>
                    <a:pt x="11537" y="9863"/>
                    <a:pt x="11532" y="9864"/>
                    <a:pt x="11527" y="9864"/>
                  </a:cubicBezTo>
                  <a:cubicBezTo>
                    <a:pt x="11513" y="9864"/>
                    <a:pt x="11506" y="9853"/>
                    <a:pt x="11506" y="9834"/>
                  </a:cubicBezTo>
                  <a:cubicBezTo>
                    <a:pt x="11502" y="9830"/>
                    <a:pt x="11498" y="9828"/>
                    <a:pt x="11494" y="9828"/>
                  </a:cubicBezTo>
                  <a:cubicBezTo>
                    <a:pt x="11481" y="9828"/>
                    <a:pt x="11469" y="9846"/>
                    <a:pt x="11449" y="9846"/>
                  </a:cubicBezTo>
                  <a:cubicBezTo>
                    <a:pt x="11441" y="9846"/>
                    <a:pt x="11431" y="9843"/>
                    <a:pt x="11418" y="9834"/>
                  </a:cubicBezTo>
                  <a:lnTo>
                    <a:pt x="11418" y="9859"/>
                  </a:lnTo>
                  <a:cubicBezTo>
                    <a:pt x="11393" y="9834"/>
                    <a:pt x="11381" y="9784"/>
                    <a:pt x="11406" y="9746"/>
                  </a:cubicBezTo>
                  <a:cubicBezTo>
                    <a:pt x="11431" y="9721"/>
                    <a:pt x="11494" y="9721"/>
                    <a:pt x="11506" y="9708"/>
                  </a:cubicBezTo>
                  <a:cubicBezTo>
                    <a:pt x="11523" y="9675"/>
                    <a:pt x="11484" y="9664"/>
                    <a:pt x="11449" y="9664"/>
                  </a:cubicBezTo>
                  <a:cubicBezTo>
                    <a:pt x="11431" y="9664"/>
                    <a:pt x="11414" y="9666"/>
                    <a:pt x="11406" y="9671"/>
                  </a:cubicBezTo>
                  <a:cubicBezTo>
                    <a:pt x="11400" y="9639"/>
                    <a:pt x="11422" y="9627"/>
                    <a:pt x="11448" y="9627"/>
                  </a:cubicBezTo>
                  <a:close/>
                  <a:moveTo>
                    <a:pt x="10792" y="9862"/>
                  </a:moveTo>
                  <a:cubicBezTo>
                    <a:pt x="10787" y="9868"/>
                    <a:pt x="10782" y="9872"/>
                    <a:pt x="10777" y="9872"/>
                  </a:cubicBezTo>
                  <a:lnTo>
                    <a:pt x="10792" y="9862"/>
                  </a:lnTo>
                  <a:close/>
                  <a:moveTo>
                    <a:pt x="10961" y="9647"/>
                  </a:moveTo>
                  <a:cubicBezTo>
                    <a:pt x="11002" y="9647"/>
                    <a:pt x="11041" y="9682"/>
                    <a:pt x="11041" y="9746"/>
                  </a:cubicBezTo>
                  <a:cubicBezTo>
                    <a:pt x="11041" y="9769"/>
                    <a:pt x="11000" y="9773"/>
                    <a:pt x="10962" y="9773"/>
                  </a:cubicBezTo>
                  <a:cubicBezTo>
                    <a:pt x="10937" y="9773"/>
                    <a:pt x="10913" y="9771"/>
                    <a:pt x="10903" y="9771"/>
                  </a:cubicBezTo>
                  <a:cubicBezTo>
                    <a:pt x="10903" y="9814"/>
                    <a:pt x="10943" y="9845"/>
                    <a:pt x="10981" y="9845"/>
                  </a:cubicBezTo>
                  <a:cubicBezTo>
                    <a:pt x="10999" y="9845"/>
                    <a:pt x="11016" y="9838"/>
                    <a:pt x="11029" y="9822"/>
                  </a:cubicBezTo>
                  <a:lnTo>
                    <a:pt x="11041" y="9834"/>
                  </a:lnTo>
                  <a:cubicBezTo>
                    <a:pt x="11046" y="9862"/>
                    <a:pt x="11023" y="9876"/>
                    <a:pt x="10994" y="9876"/>
                  </a:cubicBezTo>
                  <a:cubicBezTo>
                    <a:pt x="10942" y="9876"/>
                    <a:pt x="10870" y="9834"/>
                    <a:pt x="10878" y="9746"/>
                  </a:cubicBezTo>
                  <a:cubicBezTo>
                    <a:pt x="10884" y="9679"/>
                    <a:pt x="10923" y="9647"/>
                    <a:pt x="10961" y="9647"/>
                  </a:cubicBezTo>
                  <a:close/>
                  <a:moveTo>
                    <a:pt x="5033" y="9665"/>
                  </a:moveTo>
                  <a:cubicBezTo>
                    <a:pt x="5040" y="9665"/>
                    <a:pt x="5047" y="9666"/>
                    <a:pt x="5056" y="9671"/>
                  </a:cubicBezTo>
                  <a:cubicBezTo>
                    <a:pt x="5106" y="9696"/>
                    <a:pt x="5081" y="9822"/>
                    <a:pt x="5068" y="9884"/>
                  </a:cubicBezTo>
                  <a:lnTo>
                    <a:pt x="5043" y="9884"/>
                  </a:lnTo>
                  <a:cubicBezTo>
                    <a:pt x="5043" y="9824"/>
                    <a:pt x="5078" y="9695"/>
                    <a:pt x="5003" y="9695"/>
                  </a:cubicBezTo>
                  <a:cubicBezTo>
                    <a:pt x="5000" y="9695"/>
                    <a:pt x="4996" y="9695"/>
                    <a:pt x="4993" y="9696"/>
                  </a:cubicBezTo>
                  <a:cubicBezTo>
                    <a:pt x="4990" y="9697"/>
                    <a:pt x="4988" y="9697"/>
                    <a:pt x="4985" y="9698"/>
                  </a:cubicBezTo>
                  <a:lnTo>
                    <a:pt x="4985" y="9698"/>
                  </a:lnTo>
                  <a:cubicBezTo>
                    <a:pt x="4998" y="9685"/>
                    <a:pt x="5011" y="9665"/>
                    <a:pt x="5033" y="9665"/>
                  </a:cubicBezTo>
                  <a:close/>
                  <a:moveTo>
                    <a:pt x="10236" y="9645"/>
                  </a:moveTo>
                  <a:lnTo>
                    <a:pt x="10236" y="9884"/>
                  </a:lnTo>
                  <a:lnTo>
                    <a:pt x="10199" y="9884"/>
                  </a:lnTo>
                  <a:cubicBezTo>
                    <a:pt x="10199" y="9822"/>
                    <a:pt x="10174" y="9658"/>
                    <a:pt x="10236" y="9645"/>
                  </a:cubicBezTo>
                  <a:close/>
                  <a:moveTo>
                    <a:pt x="10511" y="9630"/>
                  </a:moveTo>
                  <a:cubicBezTo>
                    <a:pt x="10516" y="9630"/>
                    <a:pt x="10520" y="9631"/>
                    <a:pt x="10526" y="9633"/>
                  </a:cubicBezTo>
                  <a:cubicBezTo>
                    <a:pt x="10551" y="9645"/>
                    <a:pt x="10563" y="9696"/>
                    <a:pt x="10563" y="9733"/>
                  </a:cubicBezTo>
                  <a:cubicBezTo>
                    <a:pt x="10563" y="9759"/>
                    <a:pt x="10588" y="9859"/>
                    <a:pt x="10538" y="9872"/>
                  </a:cubicBezTo>
                  <a:cubicBezTo>
                    <a:pt x="10538" y="9861"/>
                    <a:pt x="10558" y="9685"/>
                    <a:pt x="10503" y="9685"/>
                  </a:cubicBezTo>
                  <a:cubicBezTo>
                    <a:pt x="10495" y="9685"/>
                    <a:pt x="10486" y="9688"/>
                    <a:pt x="10475" y="9696"/>
                  </a:cubicBezTo>
                  <a:lnTo>
                    <a:pt x="10463" y="9683"/>
                  </a:lnTo>
                  <a:lnTo>
                    <a:pt x="10463" y="9683"/>
                  </a:lnTo>
                  <a:cubicBezTo>
                    <a:pt x="10400" y="9721"/>
                    <a:pt x="10500" y="9872"/>
                    <a:pt x="10412" y="9872"/>
                  </a:cubicBezTo>
                  <a:cubicBezTo>
                    <a:pt x="10412" y="9850"/>
                    <a:pt x="10422" y="9672"/>
                    <a:pt x="10365" y="9672"/>
                  </a:cubicBezTo>
                  <a:cubicBezTo>
                    <a:pt x="10357" y="9672"/>
                    <a:pt x="10348" y="9676"/>
                    <a:pt x="10337" y="9683"/>
                  </a:cubicBezTo>
                  <a:cubicBezTo>
                    <a:pt x="10287" y="9746"/>
                    <a:pt x="10387" y="9872"/>
                    <a:pt x="10287" y="9884"/>
                  </a:cubicBezTo>
                  <a:lnTo>
                    <a:pt x="10287" y="9645"/>
                  </a:lnTo>
                  <a:cubicBezTo>
                    <a:pt x="10296" y="9642"/>
                    <a:pt x="10304" y="9641"/>
                    <a:pt x="10310" y="9641"/>
                  </a:cubicBezTo>
                  <a:cubicBezTo>
                    <a:pt x="10329" y="9641"/>
                    <a:pt x="10334" y="9655"/>
                    <a:pt x="10324" y="9683"/>
                  </a:cubicBezTo>
                  <a:cubicBezTo>
                    <a:pt x="10337" y="9683"/>
                    <a:pt x="10350" y="9645"/>
                    <a:pt x="10375" y="9645"/>
                  </a:cubicBezTo>
                  <a:cubicBezTo>
                    <a:pt x="10387" y="9645"/>
                    <a:pt x="10438" y="9658"/>
                    <a:pt x="10450" y="9671"/>
                  </a:cubicBezTo>
                  <a:cubicBezTo>
                    <a:pt x="10472" y="9660"/>
                    <a:pt x="10484" y="9630"/>
                    <a:pt x="10511" y="9630"/>
                  </a:cubicBezTo>
                  <a:close/>
                  <a:moveTo>
                    <a:pt x="11959" y="9771"/>
                  </a:moveTo>
                  <a:cubicBezTo>
                    <a:pt x="11959" y="9809"/>
                    <a:pt x="11947" y="9847"/>
                    <a:pt x="11934" y="9884"/>
                  </a:cubicBezTo>
                  <a:lnTo>
                    <a:pt x="11909" y="9884"/>
                  </a:lnTo>
                  <a:cubicBezTo>
                    <a:pt x="11921" y="9834"/>
                    <a:pt x="11896" y="9784"/>
                    <a:pt x="11959" y="9771"/>
                  </a:cubicBezTo>
                  <a:close/>
                  <a:moveTo>
                    <a:pt x="4960" y="9670"/>
                  </a:moveTo>
                  <a:cubicBezTo>
                    <a:pt x="4965" y="9670"/>
                    <a:pt x="4968" y="9680"/>
                    <a:pt x="4968" y="9708"/>
                  </a:cubicBezTo>
                  <a:cubicBezTo>
                    <a:pt x="4968" y="9708"/>
                    <a:pt x="4969" y="9708"/>
                    <a:pt x="4970" y="9708"/>
                  </a:cubicBezTo>
                  <a:lnTo>
                    <a:pt x="4970" y="9708"/>
                  </a:lnTo>
                  <a:cubicBezTo>
                    <a:pt x="4922" y="9754"/>
                    <a:pt x="4985" y="9886"/>
                    <a:pt x="4917" y="9897"/>
                  </a:cubicBezTo>
                  <a:cubicBezTo>
                    <a:pt x="4917" y="9847"/>
                    <a:pt x="4917" y="9796"/>
                    <a:pt x="4930" y="9746"/>
                  </a:cubicBezTo>
                  <a:cubicBezTo>
                    <a:pt x="4930" y="9737"/>
                    <a:pt x="4949" y="9670"/>
                    <a:pt x="4960" y="9670"/>
                  </a:cubicBezTo>
                  <a:close/>
                  <a:moveTo>
                    <a:pt x="10009" y="9676"/>
                  </a:moveTo>
                  <a:cubicBezTo>
                    <a:pt x="10013" y="9676"/>
                    <a:pt x="10018" y="9688"/>
                    <a:pt x="10023" y="9721"/>
                  </a:cubicBezTo>
                  <a:cubicBezTo>
                    <a:pt x="10051" y="9721"/>
                    <a:pt x="10065" y="9678"/>
                    <a:pt x="10092" y="9678"/>
                  </a:cubicBezTo>
                  <a:cubicBezTo>
                    <a:pt x="10100" y="9678"/>
                    <a:pt x="10111" y="9683"/>
                    <a:pt x="10123" y="9696"/>
                  </a:cubicBezTo>
                  <a:cubicBezTo>
                    <a:pt x="10174" y="9733"/>
                    <a:pt x="10161" y="9910"/>
                    <a:pt x="10123" y="9910"/>
                  </a:cubicBezTo>
                  <a:cubicBezTo>
                    <a:pt x="10123" y="9851"/>
                    <a:pt x="10145" y="9718"/>
                    <a:pt x="10078" y="9718"/>
                  </a:cubicBezTo>
                  <a:cubicBezTo>
                    <a:pt x="10073" y="9718"/>
                    <a:pt x="10067" y="9719"/>
                    <a:pt x="10060" y="9721"/>
                  </a:cubicBezTo>
                  <a:cubicBezTo>
                    <a:pt x="9972" y="9733"/>
                    <a:pt x="10085" y="9910"/>
                    <a:pt x="9985" y="9910"/>
                  </a:cubicBezTo>
                  <a:cubicBezTo>
                    <a:pt x="9985" y="9847"/>
                    <a:pt x="9985" y="9784"/>
                    <a:pt x="9997" y="9721"/>
                  </a:cubicBezTo>
                  <a:lnTo>
                    <a:pt x="9997" y="9721"/>
                  </a:lnTo>
                  <a:lnTo>
                    <a:pt x="9985" y="9733"/>
                  </a:lnTo>
                  <a:cubicBezTo>
                    <a:pt x="9993" y="9710"/>
                    <a:pt x="10001" y="9676"/>
                    <a:pt x="10009" y="9676"/>
                  </a:cubicBezTo>
                  <a:close/>
                  <a:moveTo>
                    <a:pt x="9759" y="9683"/>
                  </a:moveTo>
                  <a:cubicBezTo>
                    <a:pt x="9771" y="9687"/>
                    <a:pt x="9780" y="9687"/>
                    <a:pt x="9786" y="9687"/>
                  </a:cubicBezTo>
                  <a:lnTo>
                    <a:pt x="9786" y="9687"/>
                  </a:lnTo>
                  <a:cubicBezTo>
                    <a:pt x="9800" y="9687"/>
                    <a:pt x="9809" y="9687"/>
                    <a:pt x="9834" y="9721"/>
                  </a:cubicBezTo>
                  <a:cubicBezTo>
                    <a:pt x="9872" y="9784"/>
                    <a:pt x="9859" y="9910"/>
                    <a:pt x="9809" y="9910"/>
                  </a:cubicBezTo>
                  <a:lnTo>
                    <a:pt x="9809" y="9784"/>
                  </a:lnTo>
                  <a:cubicBezTo>
                    <a:pt x="9809" y="9747"/>
                    <a:pt x="9792" y="9728"/>
                    <a:pt x="9773" y="9728"/>
                  </a:cubicBezTo>
                  <a:cubicBezTo>
                    <a:pt x="9759" y="9728"/>
                    <a:pt x="9744" y="9738"/>
                    <a:pt x="9733" y="9759"/>
                  </a:cubicBezTo>
                  <a:lnTo>
                    <a:pt x="9721" y="9746"/>
                  </a:lnTo>
                  <a:lnTo>
                    <a:pt x="9721" y="9746"/>
                  </a:lnTo>
                  <a:cubicBezTo>
                    <a:pt x="9696" y="9796"/>
                    <a:pt x="9771" y="9910"/>
                    <a:pt x="9683" y="9910"/>
                  </a:cubicBezTo>
                  <a:cubicBezTo>
                    <a:pt x="9683" y="9888"/>
                    <a:pt x="9702" y="9718"/>
                    <a:pt x="9651" y="9718"/>
                  </a:cubicBezTo>
                  <a:cubicBezTo>
                    <a:pt x="9643" y="9718"/>
                    <a:pt x="9633" y="9723"/>
                    <a:pt x="9620" y="9733"/>
                  </a:cubicBezTo>
                  <a:cubicBezTo>
                    <a:pt x="9557" y="9784"/>
                    <a:pt x="9658" y="9922"/>
                    <a:pt x="9570" y="9922"/>
                  </a:cubicBezTo>
                  <a:cubicBezTo>
                    <a:pt x="9557" y="9859"/>
                    <a:pt x="9557" y="9796"/>
                    <a:pt x="9570" y="9733"/>
                  </a:cubicBezTo>
                  <a:cubicBezTo>
                    <a:pt x="9570" y="9718"/>
                    <a:pt x="9579" y="9688"/>
                    <a:pt x="9587" y="9688"/>
                  </a:cubicBezTo>
                  <a:cubicBezTo>
                    <a:pt x="9591" y="9688"/>
                    <a:pt x="9595" y="9700"/>
                    <a:pt x="9595" y="9733"/>
                  </a:cubicBezTo>
                  <a:cubicBezTo>
                    <a:pt x="9608" y="9733"/>
                    <a:pt x="9620" y="9721"/>
                    <a:pt x="9620" y="9696"/>
                  </a:cubicBezTo>
                  <a:cubicBezTo>
                    <a:pt x="9633" y="9689"/>
                    <a:pt x="9645" y="9686"/>
                    <a:pt x="9658" y="9686"/>
                  </a:cubicBezTo>
                  <a:cubicBezTo>
                    <a:pt x="9671" y="9686"/>
                    <a:pt x="9683" y="9689"/>
                    <a:pt x="9696" y="9696"/>
                  </a:cubicBezTo>
                  <a:cubicBezTo>
                    <a:pt x="9696" y="9721"/>
                    <a:pt x="9696" y="9733"/>
                    <a:pt x="9708" y="9733"/>
                  </a:cubicBezTo>
                  <a:cubicBezTo>
                    <a:pt x="9721" y="9708"/>
                    <a:pt x="9733" y="9696"/>
                    <a:pt x="9759" y="9683"/>
                  </a:cubicBezTo>
                  <a:close/>
                  <a:moveTo>
                    <a:pt x="9935" y="9683"/>
                  </a:moveTo>
                  <a:cubicBezTo>
                    <a:pt x="9935" y="9746"/>
                    <a:pt x="9960" y="9910"/>
                    <a:pt x="9909" y="9910"/>
                  </a:cubicBezTo>
                  <a:lnTo>
                    <a:pt x="9909" y="9922"/>
                  </a:lnTo>
                  <a:cubicBezTo>
                    <a:pt x="9909" y="9859"/>
                    <a:pt x="9884" y="9696"/>
                    <a:pt x="9935" y="9683"/>
                  </a:cubicBezTo>
                  <a:close/>
                  <a:moveTo>
                    <a:pt x="4609" y="9741"/>
                  </a:moveTo>
                  <a:cubicBezTo>
                    <a:pt x="4614" y="9741"/>
                    <a:pt x="4621" y="9742"/>
                    <a:pt x="4628" y="9746"/>
                  </a:cubicBezTo>
                  <a:cubicBezTo>
                    <a:pt x="4666" y="9771"/>
                    <a:pt x="4641" y="9910"/>
                    <a:pt x="4641" y="9960"/>
                  </a:cubicBezTo>
                  <a:lnTo>
                    <a:pt x="4603" y="9960"/>
                  </a:lnTo>
                  <a:cubicBezTo>
                    <a:pt x="4603" y="9912"/>
                    <a:pt x="4649" y="9770"/>
                    <a:pt x="4575" y="9770"/>
                  </a:cubicBezTo>
                  <a:cubicBezTo>
                    <a:pt x="4572" y="9770"/>
                    <a:pt x="4569" y="9771"/>
                    <a:pt x="4565" y="9771"/>
                  </a:cubicBezTo>
                  <a:cubicBezTo>
                    <a:pt x="4565" y="9771"/>
                    <a:pt x="4565" y="9771"/>
                    <a:pt x="4565" y="9771"/>
                  </a:cubicBezTo>
                  <a:lnTo>
                    <a:pt x="4565" y="9771"/>
                  </a:lnTo>
                  <a:cubicBezTo>
                    <a:pt x="4577" y="9757"/>
                    <a:pt x="4590" y="9741"/>
                    <a:pt x="4609" y="9741"/>
                  </a:cubicBezTo>
                  <a:close/>
                  <a:moveTo>
                    <a:pt x="9432" y="9608"/>
                  </a:moveTo>
                  <a:cubicBezTo>
                    <a:pt x="9432" y="9671"/>
                    <a:pt x="9469" y="9947"/>
                    <a:pt x="9406" y="9947"/>
                  </a:cubicBezTo>
                  <a:cubicBezTo>
                    <a:pt x="9419" y="9922"/>
                    <a:pt x="9419" y="9910"/>
                    <a:pt x="9406" y="9910"/>
                  </a:cubicBezTo>
                  <a:cubicBezTo>
                    <a:pt x="9391" y="9948"/>
                    <a:pt x="9371" y="9963"/>
                    <a:pt x="9351" y="9963"/>
                  </a:cubicBezTo>
                  <a:cubicBezTo>
                    <a:pt x="9306" y="9963"/>
                    <a:pt x="9259" y="9883"/>
                    <a:pt x="9268" y="9822"/>
                  </a:cubicBezTo>
                  <a:cubicBezTo>
                    <a:pt x="9268" y="9759"/>
                    <a:pt x="9293" y="9759"/>
                    <a:pt x="9344" y="9721"/>
                  </a:cubicBezTo>
                  <a:cubicBezTo>
                    <a:pt x="9345" y="9719"/>
                    <a:pt x="9348" y="9718"/>
                    <a:pt x="9350" y="9718"/>
                  </a:cubicBezTo>
                  <a:cubicBezTo>
                    <a:pt x="9366" y="9718"/>
                    <a:pt x="9396" y="9746"/>
                    <a:pt x="9406" y="9746"/>
                  </a:cubicBezTo>
                  <a:cubicBezTo>
                    <a:pt x="9406" y="9696"/>
                    <a:pt x="9381" y="9620"/>
                    <a:pt x="9432" y="9608"/>
                  </a:cubicBezTo>
                  <a:close/>
                  <a:moveTo>
                    <a:pt x="9157" y="9708"/>
                  </a:moveTo>
                  <a:cubicBezTo>
                    <a:pt x="9191" y="9708"/>
                    <a:pt x="9241" y="9739"/>
                    <a:pt x="9256" y="9784"/>
                  </a:cubicBezTo>
                  <a:cubicBezTo>
                    <a:pt x="9268" y="9834"/>
                    <a:pt x="9268" y="9884"/>
                    <a:pt x="9256" y="9935"/>
                  </a:cubicBezTo>
                  <a:cubicBezTo>
                    <a:pt x="9252" y="9936"/>
                    <a:pt x="9249" y="9937"/>
                    <a:pt x="9246" y="9937"/>
                  </a:cubicBezTo>
                  <a:cubicBezTo>
                    <a:pt x="9227" y="9937"/>
                    <a:pt x="9218" y="9910"/>
                    <a:pt x="9218" y="9910"/>
                  </a:cubicBezTo>
                  <a:cubicBezTo>
                    <a:pt x="9189" y="9950"/>
                    <a:pt x="9159" y="9966"/>
                    <a:pt x="9135" y="9966"/>
                  </a:cubicBezTo>
                  <a:cubicBezTo>
                    <a:pt x="9083" y="9966"/>
                    <a:pt x="9054" y="9898"/>
                    <a:pt x="9105" y="9847"/>
                  </a:cubicBezTo>
                  <a:lnTo>
                    <a:pt x="9142" y="9822"/>
                  </a:lnTo>
                  <a:cubicBezTo>
                    <a:pt x="9155" y="9809"/>
                    <a:pt x="9218" y="9796"/>
                    <a:pt x="9230" y="9784"/>
                  </a:cubicBezTo>
                  <a:cubicBezTo>
                    <a:pt x="9244" y="9756"/>
                    <a:pt x="9220" y="9747"/>
                    <a:pt x="9191" y="9747"/>
                  </a:cubicBezTo>
                  <a:cubicBezTo>
                    <a:pt x="9167" y="9747"/>
                    <a:pt x="9141" y="9753"/>
                    <a:pt x="9130" y="9759"/>
                  </a:cubicBezTo>
                  <a:cubicBezTo>
                    <a:pt x="9120" y="9723"/>
                    <a:pt x="9134" y="9708"/>
                    <a:pt x="9157" y="9708"/>
                  </a:cubicBezTo>
                  <a:close/>
                  <a:moveTo>
                    <a:pt x="4285" y="9774"/>
                  </a:moveTo>
                  <a:cubicBezTo>
                    <a:pt x="4293" y="9774"/>
                    <a:pt x="4303" y="9777"/>
                    <a:pt x="4314" y="9784"/>
                  </a:cubicBezTo>
                  <a:cubicBezTo>
                    <a:pt x="4364" y="9822"/>
                    <a:pt x="4314" y="9998"/>
                    <a:pt x="4276" y="9998"/>
                  </a:cubicBezTo>
                  <a:cubicBezTo>
                    <a:pt x="4276" y="9985"/>
                    <a:pt x="4311" y="9808"/>
                    <a:pt x="4268" y="9808"/>
                  </a:cubicBezTo>
                  <a:cubicBezTo>
                    <a:pt x="4267" y="9808"/>
                    <a:pt x="4265" y="9809"/>
                    <a:pt x="4263" y="9809"/>
                  </a:cubicBezTo>
                  <a:cubicBezTo>
                    <a:pt x="4250" y="9812"/>
                    <a:pt x="4238" y="9816"/>
                    <a:pt x="4229" y="9822"/>
                  </a:cubicBezTo>
                  <a:lnTo>
                    <a:pt x="4229" y="9822"/>
                  </a:lnTo>
                  <a:cubicBezTo>
                    <a:pt x="4243" y="9805"/>
                    <a:pt x="4257" y="9774"/>
                    <a:pt x="4285" y="9774"/>
                  </a:cubicBezTo>
                  <a:close/>
                  <a:moveTo>
                    <a:pt x="4502" y="9755"/>
                  </a:moveTo>
                  <a:cubicBezTo>
                    <a:pt x="4514" y="9755"/>
                    <a:pt x="4524" y="9765"/>
                    <a:pt x="4527" y="9796"/>
                  </a:cubicBezTo>
                  <a:cubicBezTo>
                    <a:pt x="4530" y="9796"/>
                    <a:pt x="4533" y="9796"/>
                    <a:pt x="4536" y="9795"/>
                  </a:cubicBezTo>
                  <a:lnTo>
                    <a:pt x="4536" y="9795"/>
                  </a:lnTo>
                  <a:cubicBezTo>
                    <a:pt x="4514" y="9847"/>
                    <a:pt x="4550" y="9962"/>
                    <a:pt x="4490" y="9972"/>
                  </a:cubicBezTo>
                  <a:cubicBezTo>
                    <a:pt x="4490" y="9951"/>
                    <a:pt x="4517" y="9793"/>
                    <a:pt x="4471" y="9793"/>
                  </a:cubicBezTo>
                  <a:cubicBezTo>
                    <a:pt x="4463" y="9793"/>
                    <a:pt x="4452" y="9798"/>
                    <a:pt x="4439" y="9809"/>
                  </a:cubicBezTo>
                  <a:cubicBezTo>
                    <a:pt x="4377" y="9859"/>
                    <a:pt x="4465" y="9985"/>
                    <a:pt x="4377" y="9998"/>
                  </a:cubicBezTo>
                  <a:cubicBezTo>
                    <a:pt x="4364" y="9935"/>
                    <a:pt x="4364" y="9884"/>
                    <a:pt x="4364" y="9834"/>
                  </a:cubicBezTo>
                  <a:lnTo>
                    <a:pt x="4389" y="9834"/>
                  </a:lnTo>
                  <a:cubicBezTo>
                    <a:pt x="4389" y="9825"/>
                    <a:pt x="4407" y="9768"/>
                    <a:pt x="4419" y="9768"/>
                  </a:cubicBezTo>
                  <a:cubicBezTo>
                    <a:pt x="4423" y="9768"/>
                    <a:pt x="4427" y="9779"/>
                    <a:pt x="4427" y="9809"/>
                  </a:cubicBezTo>
                  <a:cubicBezTo>
                    <a:pt x="4436" y="9809"/>
                    <a:pt x="4474" y="9755"/>
                    <a:pt x="4502" y="9755"/>
                  </a:cubicBezTo>
                  <a:close/>
                  <a:moveTo>
                    <a:pt x="8765" y="9762"/>
                  </a:moveTo>
                  <a:cubicBezTo>
                    <a:pt x="8778" y="9762"/>
                    <a:pt x="8790" y="9765"/>
                    <a:pt x="8803" y="9771"/>
                  </a:cubicBezTo>
                  <a:cubicBezTo>
                    <a:pt x="8803" y="9796"/>
                    <a:pt x="8803" y="9809"/>
                    <a:pt x="8815" y="9809"/>
                  </a:cubicBezTo>
                  <a:cubicBezTo>
                    <a:pt x="8828" y="9784"/>
                    <a:pt x="8841" y="9771"/>
                    <a:pt x="8866" y="9771"/>
                  </a:cubicBezTo>
                  <a:cubicBezTo>
                    <a:pt x="8883" y="9771"/>
                    <a:pt x="8892" y="9766"/>
                    <a:pt x="8900" y="9766"/>
                  </a:cubicBezTo>
                  <a:cubicBezTo>
                    <a:pt x="8911" y="9766"/>
                    <a:pt x="8920" y="9774"/>
                    <a:pt x="8941" y="9809"/>
                  </a:cubicBezTo>
                  <a:cubicBezTo>
                    <a:pt x="8966" y="9859"/>
                    <a:pt x="8954" y="9985"/>
                    <a:pt x="8903" y="9985"/>
                  </a:cubicBezTo>
                  <a:lnTo>
                    <a:pt x="8903" y="9859"/>
                  </a:lnTo>
                  <a:cubicBezTo>
                    <a:pt x="8911" y="9816"/>
                    <a:pt x="8897" y="9794"/>
                    <a:pt x="8880" y="9794"/>
                  </a:cubicBezTo>
                  <a:cubicBezTo>
                    <a:pt x="8867" y="9794"/>
                    <a:pt x="8851" y="9807"/>
                    <a:pt x="8841" y="9834"/>
                  </a:cubicBezTo>
                  <a:lnTo>
                    <a:pt x="8828" y="9834"/>
                  </a:lnTo>
                  <a:cubicBezTo>
                    <a:pt x="8803" y="9884"/>
                    <a:pt x="8866" y="9985"/>
                    <a:pt x="8790" y="9998"/>
                  </a:cubicBezTo>
                  <a:cubicBezTo>
                    <a:pt x="8790" y="9965"/>
                    <a:pt x="8809" y="9794"/>
                    <a:pt x="8758" y="9794"/>
                  </a:cubicBezTo>
                  <a:cubicBezTo>
                    <a:pt x="8750" y="9794"/>
                    <a:pt x="8740" y="9798"/>
                    <a:pt x="8727" y="9809"/>
                  </a:cubicBezTo>
                  <a:cubicBezTo>
                    <a:pt x="8665" y="9859"/>
                    <a:pt x="8765" y="9998"/>
                    <a:pt x="8677" y="9998"/>
                  </a:cubicBezTo>
                  <a:cubicBezTo>
                    <a:pt x="8665" y="9947"/>
                    <a:pt x="8665" y="9884"/>
                    <a:pt x="8677" y="9822"/>
                  </a:cubicBezTo>
                  <a:cubicBezTo>
                    <a:pt x="8677" y="9798"/>
                    <a:pt x="8687" y="9764"/>
                    <a:pt x="8694" y="9764"/>
                  </a:cubicBezTo>
                  <a:cubicBezTo>
                    <a:pt x="8699" y="9764"/>
                    <a:pt x="8702" y="9776"/>
                    <a:pt x="8702" y="9809"/>
                  </a:cubicBezTo>
                  <a:cubicBezTo>
                    <a:pt x="8715" y="9809"/>
                    <a:pt x="8727" y="9796"/>
                    <a:pt x="8727" y="9771"/>
                  </a:cubicBezTo>
                  <a:cubicBezTo>
                    <a:pt x="8740" y="9765"/>
                    <a:pt x="8753" y="9762"/>
                    <a:pt x="8765" y="9762"/>
                  </a:cubicBezTo>
                  <a:close/>
                  <a:moveTo>
                    <a:pt x="8614" y="9771"/>
                  </a:moveTo>
                  <a:lnTo>
                    <a:pt x="8614" y="9771"/>
                  </a:lnTo>
                  <a:cubicBezTo>
                    <a:pt x="8627" y="9834"/>
                    <a:pt x="8652" y="10010"/>
                    <a:pt x="8589" y="10010"/>
                  </a:cubicBezTo>
                  <a:lnTo>
                    <a:pt x="8577" y="10010"/>
                  </a:lnTo>
                  <a:cubicBezTo>
                    <a:pt x="8577" y="9947"/>
                    <a:pt x="8564" y="9784"/>
                    <a:pt x="8614" y="9771"/>
                  </a:cubicBezTo>
                  <a:close/>
                  <a:moveTo>
                    <a:pt x="8476" y="9784"/>
                  </a:moveTo>
                  <a:cubicBezTo>
                    <a:pt x="8514" y="9784"/>
                    <a:pt x="8526" y="9834"/>
                    <a:pt x="8526" y="9872"/>
                  </a:cubicBezTo>
                  <a:cubicBezTo>
                    <a:pt x="8526" y="9910"/>
                    <a:pt x="8551" y="10010"/>
                    <a:pt x="8488" y="10010"/>
                  </a:cubicBezTo>
                  <a:cubicBezTo>
                    <a:pt x="8501" y="9962"/>
                    <a:pt x="8536" y="9833"/>
                    <a:pt x="8461" y="9833"/>
                  </a:cubicBezTo>
                  <a:cubicBezTo>
                    <a:pt x="8458" y="9833"/>
                    <a:pt x="8455" y="9834"/>
                    <a:pt x="8451" y="9834"/>
                  </a:cubicBezTo>
                  <a:lnTo>
                    <a:pt x="8438" y="9834"/>
                  </a:lnTo>
                  <a:cubicBezTo>
                    <a:pt x="8350" y="9847"/>
                    <a:pt x="8463" y="10023"/>
                    <a:pt x="8363" y="10023"/>
                  </a:cubicBezTo>
                  <a:cubicBezTo>
                    <a:pt x="8363" y="9972"/>
                    <a:pt x="8363" y="9910"/>
                    <a:pt x="8363" y="9847"/>
                  </a:cubicBezTo>
                  <a:cubicBezTo>
                    <a:pt x="8371" y="9823"/>
                    <a:pt x="8383" y="9789"/>
                    <a:pt x="8392" y="9789"/>
                  </a:cubicBezTo>
                  <a:cubicBezTo>
                    <a:pt x="8397" y="9789"/>
                    <a:pt x="8400" y="9801"/>
                    <a:pt x="8400" y="9834"/>
                  </a:cubicBezTo>
                  <a:cubicBezTo>
                    <a:pt x="8413" y="9834"/>
                    <a:pt x="8438" y="9784"/>
                    <a:pt x="8476" y="9784"/>
                  </a:cubicBezTo>
                  <a:close/>
                  <a:moveTo>
                    <a:pt x="8251" y="9798"/>
                  </a:moveTo>
                  <a:cubicBezTo>
                    <a:pt x="8289" y="9798"/>
                    <a:pt x="8325" y="9829"/>
                    <a:pt x="8325" y="9897"/>
                  </a:cubicBezTo>
                  <a:cubicBezTo>
                    <a:pt x="8325" y="9935"/>
                    <a:pt x="8212" y="9935"/>
                    <a:pt x="8187" y="9935"/>
                  </a:cubicBezTo>
                  <a:cubicBezTo>
                    <a:pt x="8195" y="9987"/>
                    <a:pt x="8228" y="10015"/>
                    <a:pt x="8264" y="10015"/>
                  </a:cubicBezTo>
                  <a:cubicBezTo>
                    <a:pt x="8280" y="10015"/>
                    <a:pt x="8297" y="10009"/>
                    <a:pt x="8312" y="9998"/>
                  </a:cubicBezTo>
                  <a:lnTo>
                    <a:pt x="8312" y="9985"/>
                  </a:lnTo>
                  <a:lnTo>
                    <a:pt x="8312" y="9985"/>
                  </a:lnTo>
                  <a:cubicBezTo>
                    <a:pt x="8317" y="10013"/>
                    <a:pt x="8296" y="10027"/>
                    <a:pt x="8269" y="10027"/>
                  </a:cubicBezTo>
                  <a:cubicBezTo>
                    <a:pt x="8221" y="10027"/>
                    <a:pt x="8154" y="9985"/>
                    <a:pt x="8162" y="9897"/>
                  </a:cubicBezTo>
                  <a:cubicBezTo>
                    <a:pt x="8168" y="9833"/>
                    <a:pt x="8211" y="9798"/>
                    <a:pt x="8251" y="9798"/>
                  </a:cubicBezTo>
                  <a:close/>
                  <a:moveTo>
                    <a:pt x="4854" y="9696"/>
                  </a:moveTo>
                  <a:cubicBezTo>
                    <a:pt x="4797" y="9777"/>
                    <a:pt x="4760" y="9974"/>
                    <a:pt x="4667" y="10035"/>
                  </a:cubicBezTo>
                  <a:lnTo>
                    <a:pt x="4667" y="10035"/>
                  </a:lnTo>
                  <a:cubicBezTo>
                    <a:pt x="4675" y="9995"/>
                    <a:pt x="4717" y="9980"/>
                    <a:pt x="4729" y="9935"/>
                  </a:cubicBezTo>
                  <a:cubicBezTo>
                    <a:pt x="4741" y="9884"/>
                    <a:pt x="4691" y="9784"/>
                    <a:pt x="4678" y="9733"/>
                  </a:cubicBezTo>
                  <a:cubicBezTo>
                    <a:pt x="4682" y="9733"/>
                    <a:pt x="4685" y="9733"/>
                    <a:pt x="4688" y="9733"/>
                  </a:cubicBezTo>
                  <a:cubicBezTo>
                    <a:pt x="4741" y="9733"/>
                    <a:pt x="4742" y="9837"/>
                    <a:pt x="4754" y="9884"/>
                  </a:cubicBezTo>
                  <a:cubicBezTo>
                    <a:pt x="4779" y="9822"/>
                    <a:pt x="4804" y="9759"/>
                    <a:pt x="4817" y="9696"/>
                  </a:cubicBezTo>
                  <a:close/>
                  <a:moveTo>
                    <a:pt x="4181" y="9792"/>
                  </a:moveTo>
                  <a:cubicBezTo>
                    <a:pt x="4194" y="9792"/>
                    <a:pt x="4205" y="9803"/>
                    <a:pt x="4213" y="9834"/>
                  </a:cubicBezTo>
                  <a:cubicBezTo>
                    <a:pt x="4214" y="9834"/>
                    <a:pt x="4215" y="9834"/>
                    <a:pt x="4217" y="9833"/>
                  </a:cubicBezTo>
                  <a:lnTo>
                    <a:pt x="4217" y="9833"/>
                  </a:lnTo>
                  <a:cubicBezTo>
                    <a:pt x="4170" y="9886"/>
                    <a:pt x="4216" y="9997"/>
                    <a:pt x="4163" y="10019"/>
                  </a:cubicBezTo>
                  <a:lnTo>
                    <a:pt x="4163" y="10019"/>
                  </a:lnTo>
                  <a:cubicBezTo>
                    <a:pt x="4165" y="9981"/>
                    <a:pt x="4198" y="9831"/>
                    <a:pt x="4156" y="9831"/>
                  </a:cubicBezTo>
                  <a:cubicBezTo>
                    <a:pt x="4148" y="9831"/>
                    <a:pt x="4138" y="9835"/>
                    <a:pt x="4125" y="9847"/>
                  </a:cubicBezTo>
                  <a:cubicBezTo>
                    <a:pt x="4062" y="9897"/>
                    <a:pt x="4138" y="10023"/>
                    <a:pt x="4050" y="10035"/>
                  </a:cubicBezTo>
                  <a:cubicBezTo>
                    <a:pt x="4050" y="9972"/>
                    <a:pt x="4062" y="9922"/>
                    <a:pt x="4075" y="9859"/>
                  </a:cubicBezTo>
                  <a:cubicBezTo>
                    <a:pt x="4075" y="9843"/>
                    <a:pt x="4085" y="9805"/>
                    <a:pt x="4093" y="9805"/>
                  </a:cubicBezTo>
                  <a:cubicBezTo>
                    <a:pt x="4097" y="9805"/>
                    <a:pt x="4100" y="9816"/>
                    <a:pt x="4100" y="9847"/>
                  </a:cubicBezTo>
                  <a:cubicBezTo>
                    <a:pt x="4117" y="9847"/>
                    <a:pt x="4153" y="9792"/>
                    <a:pt x="4181" y="9792"/>
                  </a:cubicBezTo>
                  <a:close/>
                  <a:moveTo>
                    <a:pt x="7498" y="9896"/>
                  </a:moveTo>
                  <a:cubicBezTo>
                    <a:pt x="7519" y="9896"/>
                    <a:pt x="7531" y="10003"/>
                    <a:pt x="7533" y="10058"/>
                  </a:cubicBezTo>
                  <a:lnTo>
                    <a:pt x="7533" y="10058"/>
                  </a:lnTo>
                  <a:cubicBezTo>
                    <a:pt x="7513" y="10000"/>
                    <a:pt x="7495" y="9919"/>
                    <a:pt x="7495" y="9897"/>
                  </a:cubicBezTo>
                  <a:cubicBezTo>
                    <a:pt x="7496" y="9896"/>
                    <a:pt x="7497" y="9896"/>
                    <a:pt x="7498" y="9896"/>
                  </a:cubicBezTo>
                  <a:close/>
                  <a:moveTo>
                    <a:pt x="2577" y="10021"/>
                  </a:moveTo>
                  <a:cubicBezTo>
                    <a:pt x="2603" y="10021"/>
                    <a:pt x="2603" y="10060"/>
                    <a:pt x="2603" y="10060"/>
                  </a:cubicBezTo>
                  <a:lnTo>
                    <a:pt x="2566" y="10060"/>
                  </a:lnTo>
                  <a:cubicBezTo>
                    <a:pt x="2566" y="10060"/>
                    <a:pt x="2528" y="10023"/>
                    <a:pt x="2566" y="10023"/>
                  </a:cubicBezTo>
                  <a:cubicBezTo>
                    <a:pt x="2570" y="10021"/>
                    <a:pt x="2574" y="10021"/>
                    <a:pt x="2577" y="10021"/>
                  </a:cubicBezTo>
                  <a:close/>
                  <a:moveTo>
                    <a:pt x="8036" y="9822"/>
                  </a:moveTo>
                  <a:lnTo>
                    <a:pt x="8036" y="9822"/>
                  </a:lnTo>
                  <a:cubicBezTo>
                    <a:pt x="8048" y="9897"/>
                    <a:pt x="8074" y="10060"/>
                    <a:pt x="8011" y="10060"/>
                  </a:cubicBezTo>
                  <a:lnTo>
                    <a:pt x="7998" y="10060"/>
                  </a:lnTo>
                  <a:cubicBezTo>
                    <a:pt x="7998" y="9998"/>
                    <a:pt x="7973" y="9834"/>
                    <a:pt x="8036" y="9822"/>
                  </a:cubicBezTo>
                  <a:close/>
                  <a:moveTo>
                    <a:pt x="7911" y="9832"/>
                  </a:moveTo>
                  <a:cubicBezTo>
                    <a:pt x="7922" y="9832"/>
                    <a:pt x="7935" y="9836"/>
                    <a:pt x="7948" y="9847"/>
                  </a:cubicBezTo>
                  <a:cubicBezTo>
                    <a:pt x="7943" y="9867"/>
                    <a:pt x="7932" y="9871"/>
                    <a:pt x="7919" y="9871"/>
                  </a:cubicBezTo>
                  <a:cubicBezTo>
                    <a:pt x="7911" y="9871"/>
                    <a:pt x="7903" y="9869"/>
                    <a:pt x="7895" y="9869"/>
                  </a:cubicBezTo>
                  <a:cubicBezTo>
                    <a:pt x="7885" y="9869"/>
                    <a:pt x="7877" y="9872"/>
                    <a:pt x="7872" y="9884"/>
                  </a:cubicBezTo>
                  <a:cubicBezTo>
                    <a:pt x="7872" y="9935"/>
                    <a:pt x="7910" y="9910"/>
                    <a:pt x="7923" y="9935"/>
                  </a:cubicBezTo>
                  <a:cubicBezTo>
                    <a:pt x="7935" y="9972"/>
                    <a:pt x="7973" y="9972"/>
                    <a:pt x="7948" y="10035"/>
                  </a:cubicBezTo>
                  <a:cubicBezTo>
                    <a:pt x="7932" y="10060"/>
                    <a:pt x="7905" y="10074"/>
                    <a:pt x="7878" y="10074"/>
                  </a:cubicBezTo>
                  <a:cubicBezTo>
                    <a:pt x="7863" y="10074"/>
                    <a:pt x="7848" y="10069"/>
                    <a:pt x="7835" y="10060"/>
                  </a:cubicBezTo>
                  <a:cubicBezTo>
                    <a:pt x="7835" y="10039"/>
                    <a:pt x="7839" y="10025"/>
                    <a:pt x="7850" y="10025"/>
                  </a:cubicBezTo>
                  <a:cubicBezTo>
                    <a:pt x="7858" y="10025"/>
                    <a:pt x="7869" y="10032"/>
                    <a:pt x="7885" y="10048"/>
                  </a:cubicBezTo>
                  <a:cubicBezTo>
                    <a:pt x="8011" y="10035"/>
                    <a:pt x="7872" y="9960"/>
                    <a:pt x="7860" y="9947"/>
                  </a:cubicBezTo>
                  <a:lnTo>
                    <a:pt x="7847" y="9947"/>
                  </a:lnTo>
                  <a:cubicBezTo>
                    <a:pt x="7837" y="9897"/>
                    <a:pt x="7867" y="9832"/>
                    <a:pt x="7911" y="9832"/>
                  </a:cubicBezTo>
                  <a:close/>
                  <a:moveTo>
                    <a:pt x="4024" y="9834"/>
                  </a:moveTo>
                  <a:lnTo>
                    <a:pt x="4024" y="9834"/>
                  </a:lnTo>
                  <a:cubicBezTo>
                    <a:pt x="3999" y="9910"/>
                    <a:pt x="3987" y="9985"/>
                    <a:pt x="3987" y="10060"/>
                  </a:cubicBezTo>
                  <a:lnTo>
                    <a:pt x="4012" y="10060"/>
                  </a:lnTo>
                  <a:cubicBezTo>
                    <a:pt x="4002" y="10064"/>
                    <a:pt x="3994" y="10065"/>
                    <a:pt x="3989" y="10065"/>
                  </a:cubicBezTo>
                  <a:cubicBezTo>
                    <a:pt x="3975" y="10065"/>
                    <a:pt x="3978" y="10054"/>
                    <a:pt x="3987" y="10035"/>
                  </a:cubicBezTo>
                  <a:cubicBezTo>
                    <a:pt x="3957" y="10035"/>
                    <a:pt x="3934" y="10084"/>
                    <a:pt x="3901" y="10084"/>
                  </a:cubicBezTo>
                  <a:cubicBezTo>
                    <a:pt x="3893" y="10084"/>
                    <a:pt x="3884" y="10081"/>
                    <a:pt x="3874" y="10073"/>
                  </a:cubicBezTo>
                  <a:cubicBezTo>
                    <a:pt x="3823" y="10035"/>
                    <a:pt x="3874" y="9859"/>
                    <a:pt x="3911" y="9859"/>
                  </a:cubicBezTo>
                  <a:cubicBezTo>
                    <a:pt x="3911" y="9907"/>
                    <a:pt x="3865" y="10036"/>
                    <a:pt x="3938" y="10036"/>
                  </a:cubicBezTo>
                  <a:cubicBezTo>
                    <a:pt x="3942" y="10036"/>
                    <a:pt x="3945" y="10036"/>
                    <a:pt x="3949" y="10035"/>
                  </a:cubicBezTo>
                  <a:cubicBezTo>
                    <a:pt x="4024" y="10023"/>
                    <a:pt x="3949" y="9847"/>
                    <a:pt x="4024" y="9834"/>
                  </a:cubicBezTo>
                  <a:close/>
                  <a:moveTo>
                    <a:pt x="7822" y="9834"/>
                  </a:moveTo>
                  <a:cubicBezTo>
                    <a:pt x="7797" y="9910"/>
                    <a:pt x="7822" y="10086"/>
                    <a:pt x="7772" y="10086"/>
                  </a:cubicBezTo>
                  <a:lnTo>
                    <a:pt x="7784" y="10060"/>
                  </a:lnTo>
                  <a:cubicBezTo>
                    <a:pt x="7784" y="10010"/>
                    <a:pt x="7772" y="9834"/>
                    <a:pt x="7822" y="9834"/>
                  </a:cubicBezTo>
                  <a:close/>
                  <a:moveTo>
                    <a:pt x="3754" y="9871"/>
                  </a:moveTo>
                  <a:cubicBezTo>
                    <a:pt x="3816" y="9871"/>
                    <a:pt x="3801" y="10048"/>
                    <a:pt x="3761" y="10090"/>
                  </a:cubicBezTo>
                  <a:lnTo>
                    <a:pt x="3761" y="10090"/>
                  </a:lnTo>
                  <a:cubicBezTo>
                    <a:pt x="3765" y="10037"/>
                    <a:pt x="3803" y="9921"/>
                    <a:pt x="3733" y="9921"/>
                  </a:cubicBezTo>
                  <a:cubicBezTo>
                    <a:pt x="3730" y="9921"/>
                    <a:pt x="3726" y="9922"/>
                    <a:pt x="3723" y="9922"/>
                  </a:cubicBezTo>
                  <a:cubicBezTo>
                    <a:pt x="3635" y="9935"/>
                    <a:pt x="3723" y="10111"/>
                    <a:pt x="3647" y="10123"/>
                  </a:cubicBezTo>
                  <a:cubicBezTo>
                    <a:pt x="3635" y="10060"/>
                    <a:pt x="3647" y="9998"/>
                    <a:pt x="3660" y="9947"/>
                  </a:cubicBezTo>
                  <a:cubicBezTo>
                    <a:pt x="3668" y="9931"/>
                    <a:pt x="3681" y="9893"/>
                    <a:pt x="3686" y="9893"/>
                  </a:cubicBezTo>
                  <a:lnTo>
                    <a:pt x="3686" y="9893"/>
                  </a:lnTo>
                  <a:cubicBezTo>
                    <a:pt x="3689" y="9893"/>
                    <a:pt x="3689" y="9904"/>
                    <a:pt x="3685" y="9935"/>
                  </a:cubicBezTo>
                  <a:cubicBezTo>
                    <a:pt x="3710" y="9935"/>
                    <a:pt x="3710" y="9884"/>
                    <a:pt x="3748" y="9872"/>
                  </a:cubicBezTo>
                  <a:cubicBezTo>
                    <a:pt x="3750" y="9871"/>
                    <a:pt x="3752" y="9871"/>
                    <a:pt x="3754" y="9871"/>
                  </a:cubicBezTo>
                  <a:close/>
                  <a:moveTo>
                    <a:pt x="7759" y="9872"/>
                  </a:moveTo>
                  <a:cubicBezTo>
                    <a:pt x="7759" y="9897"/>
                    <a:pt x="7709" y="10111"/>
                    <a:pt x="7684" y="10111"/>
                  </a:cubicBezTo>
                  <a:cubicBezTo>
                    <a:pt x="7646" y="10111"/>
                    <a:pt x="7633" y="9972"/>
                    <a:pt x="7621" y="9935"/>
                  </a:cubicBezTo>
                  <a:cubicBezTo>
                    <a:pt x="7608" y="9935"/>
                    <a:pt x="7596" y="10111"/>
                    <a:pt x="7571" y="10123"/>
                  </a:cubicBezTo>
                  <a:cubicBezTo>
                    <a:pt x="7570" y="10124"/>
                    <a:pt x="7569" y="10124"/>
                    <a:pt x="7568" y="10124"/>
                  </a:cubicBezTo>
                  <a:cubicBezTo>
                    <a:pt x="7560" y="10124"/>
                    <a:pt x="7549" y="10103"/>
                    <a:pt x="7538" y="10073"/>
                  </a:cubicBezTo>
                  <a:lnTo>
                    <a:pt x="7558" y="10073"/>
                  </a:lnTo>
                  <a:cubicBezTo>
                    <a:pt x="7583" y="10073"/>
                    <a:pt x="7583" y="9897"/>
                    <a:pt x="7608" y="9884"/>
                  </a:cubicBezTo>
                  <a:cubicBezTo>
                    <a:pt x="7610" y="9884"/>
                    <a:pt x="7611" y="9884"/>
                    <a:pt x="7613" y="9884"/>
                  </a:cubicBezTo>
                  <a:cubicBezTo>
                    <a:pt x="7648" y="9884"/>
                    <a:pt x="7672" y="10024"/>
                    <a:pt x="7684" y="10060"/>
                  </a:cubicBezTo>
                  <a:cubicBezTo>
                    <a:pt x="7709" y="9998"/>
                    <a:pt x="7721" y="9935"/>
                    <a:pt x="7734" y="9872"/>
                  </a:cubicBezTo>
                  <a:close/>
                  <a:moveTo>
                    <a:pt x="2639" y="10094"/>
                  </a:moveTo>
                  <a:cubicBezTo>
                    <a:pt x="2630" y="10103"/>
                    <a:pt x="2626" y="10117"/>
                    <a:pt x="2629" y="10136"/>
                  </a:cubicBezTo>
                  <a:lnTo>
                    <a:pt x="2634" y="10134"/>
                  </a:lnTo>
                  <a:lnTo>
                    <a:pt x="2634" y="10134"/>
                  </a:lnTo>
                  <a:lnTo>
                    <a:pt x="2639" y="10094"/>
                  </a:lnTo>
                  <a:close/>
                  <a:moveTo>
                    <a:pt x="11330" y="10086"/>
                  </a:moveTo>
                  <a:cubicBezTo>
                    <a:pt x="11330" y="10086"/>
                    <a:pt x="11381" y="10136"/>
                    <a:pt x="11330" y="10136"/>
                  </a:cubicBezTo>
                  <a:cubicBezTo>
                    <a:pt x="11280" y="10136"/>
                    <a:pt x="11293" y="10098"/>
                    <a:pt x="11293" y="10098"/>
                  </a:cubicBezTo>
                  <a:lnTo>
                    <a:pt x="11330" y="10086"/>
                  </a:lnTo>
                  <a:close/>
                  <a:moveTo>
                    <a:pt x="7319" y="9847"/>
                  </a:moveTo>
                  <a:cubicBezTo>
                    <a:pt x="7319" y="9900"/>
                    <a:pt x="7325" y="9912"/>
                    <a:pt x="7331" y="9912"/>
                  </a:cubicBezTo>
                  <a:cubicBezTo>
                    <a:pt x="7337" y="9912"/>
                    <a:pt x="7344" y="9903"/>
                    <a:pt x="7349" y="9903"/>
                  </a:cubicBezTo>
                  <a:cubicBezTo>
                    <a:pt x="7354" y="9903"/>
                    <a:pt x="7357" y="9910"/>
                    <a:pt x="7357" y="9935"/>
                  </a:cubicBezTo>
                  <a:cubicBezTo>
                    <a:pt x="7286" y="9946"/>
                    <a:pt x="7304" y="10101"/>
                    <a:pt x="7347" y="10101"/>
                  </a:cubicBezTo>
                  <a:cubicBezTo>
                    <a:pt x="7350" y="10101"/>
                    <a:pt x="7353" y="10100"/>
                    <a:pt x="7357" y="10098"/>
                  </a:cubicBezTo>
                  <a:lnTo>
                    <a:pt x="7357" y="10111"/>
                  </a:lnTo>
                  <a:cubicBezTo>
                    <a:pt x="7357" y="10138"/>
                    <a:pt x="7345" y="10149"/>
                    <a:pt x="7330" y="10149"/>
                  </a:cubicBezTo>
                  <a:cubicBezTo>
                    <a:pt x="7311" y="10149"/>
                    <a:pt x="7288" y="10132"/>
                    <a:pt x="7281" y="10111"/>
                  </a:cubicBezTo>
                  <a:cubicBezTo>
                    <a:pt x="7256" y="10073"/>
                    <a:pt x="7319" y="9947"/>
                    <a:pt x="7244" y="9947"/>
                  </a:cubicBezTo>
                  <a:cubicBezTo>
                    <a:pt x="7256" y="9910"/>
                    <a:pt x="7281" y="9872"/>
                    <a:pt x="7319" y="9847"/>
                  </a:cubicBezTo>
                  <a:close/>
                  <a:moveTo>
                    <a:pt x="3518" y="9921"/>
                  </a:moveTo>
                  <a:cubicBezTo>
                    <a:pt x="3523" y="9921"/>
                    <a:pt x="3529" y="9921"/>
                    <a:pt x="3534" y="9922"/>
                  </a:cubicBezTo>
                  <a:lnTo>
                    <a:pt x="3547" y="9922"/>
                  </a:lnTo>
                  <a:cubicBezTo>
                    <a:pt x="3660" y="9947"/>
                    <a:pt x="3597" y="10148"/>
                    <a:pt x="3509" y="10161"/>
                  </a:cubicBezTo>
                  <a:cubicBezTo>
                    <a:pt x="3506" y="10161"/>
                    <a:pt x="3502" y="10161"/>
                    <a:pt x="3499" y="10161"/>
                  </a:cubicBezTo>
                  <a:cubicBezTo>
                    <a:pt x="3366" y="10161"/>
                    <a:pt x="3407" y="9921"/>
                    <a:pt x="3518" y="9921"/>
                  </a:cubicBezTo>
                  <a:close/>
                  <a:moveTo>
                    <a:pt x="7256" y="9834"/>
                  </a:moveTo>
                  <a:lnTo>
                    <a:pt x="7256" y="9834"/>
                  </a:lnTo>
                  <a:cubicBezTo>
                    <a:pt x="7220" y="9906"/>
                    <a:pt x="7242" y="10163"/>
                    <a:pt x="7122" y="10163"/>
                  </a:cubicBezTo>
                  <a:cubicBezTo>
                    <a:pt x="7117" y="10163"/>
                    <a:pt x="7111" y="10162"/>
                    <a:pt x="7105" y="10161"/>
                  </a:cubicBezTo>
                  <a:lnTo>
                    <a:pt x="7105" y="10161"/>
                  </a:lnTo>
                  <a:lnTo>
                    <a:pt x="7130" y="10174"/>
                  </a:lnTo>
                  <a:cubicBezTo>
                    <a:pt x="7017" y="10148"/>
                    <a:pt x="7030" y="9859"/>
                    <a:pt x="7093" y="9859"/>
                  </a:cubicBezTo>
                  <a:cubicBezTo>
                    <a:pt x="7093" y="9920"/>
                    <a:pt x="7045" y="10136"/>
                    <a:pt x="7147" y="10136"/>
                  </a:cubicBezTo>
                  <a:cubicBezTo>
                    <a:pt x="7150" y="10136"/>
                    <a:pt x="7153" y="10136"/>
                    <a:pt x="7156" y="10136"/>
                  </a:cubicBezTo>
                  <a:cubicBezTo>
                    <a:pt x="7269" y="10111"/>
                    <a:pt x="7143" y="9847"/>
                    <a:pt x="7256" y="9834"/>
                  </a:cubicBezTo>
                  <a:close/>
                  <a:moveTo>
                    <a:pt x="10777" y="10098"/>
                  </a:moveTo>
                  <a:lnTo>
                    <a:pt x="10777" y="10098"/>
                  </a:lnTo>
                  <a:cubicBezTo>
                    <a:pt x="10777" y="10098"/>
                    <a:pt x="10802" y="10174"/>
                    <a:pt x="10752" y="10174"/>
                  </a:cubicBezTo>
                  <a:lnTo>
                    <a:pt x="10777" y="10161"/>
                  </a:lnTo>
                  <a:cubicBezTo>
                    <a:pt x="10727" y="10161"/>
                    <a:pt x="10777" y="10098"/>
                    <a:pt x="10777" y="10098"/>
                  </a:cubicBezTo>
                  <a:close/>
                  <a:moveTo>
                    <a:pt x="2713" y="10107"/>
                  </a:moveTo>
                  <a:cubicBezTo>
                    <a:pt x="2700" y="10107"/>
                    <a:pt x="2682" y="10113"/>
                    <a:pt x="2666" y="10123"/>
                  </a:cubicBezTo>
                  <a:lnTo>
                    <a:pt x="2634" y="10134"/>
                  </a:lnTo>
                  <a:lnTo>
                    <a:pt x="2634" y="10134"/>
                  </a:lnTo>
                  <a:lnTo>
                    <a:pt x="2627" y="10199"/>
                  </a:lnTo>
                  <a:lnTo>
                    <a:pt x="2627" y="10199"/>
                  </a:lnTo>
                  <a:cubicBezTo>
                    <a:pt x="2654" y="10174"/>
                    <a:pt x="2692" y="10155"/>
                    <a:pt x="2717" y="10148"/>
                  </a:cubicBezTo>
                  <a:cubicBezTo>
                    <a:pt x="2739" y="10119"/>
                    <a:pt x="2731" y="10107"/>
                    <a:pt x="2713" y="10107"/>
                  </a:cubicBezTo>
                  <a:close/>
                  <a:moveTo>
                    <a:pt x="3385" y="9958"/>
                  </a:moveTo>
                  <a:cubicBezTo>
                    <a:pt x="3403" y="9958"/>
                    <a:pt x="3413" y="9976"/>
                    <a:pt x="3408" y="10035"/>
                  </a:cubicBezTo>
                  <a:cubicBezTo>
                    <a:pt x="3380" y="10073"/>
                    <a:pt x="3380" y="10133"/>
                    <a:pt x="3360" y="10160"/>
                  </a:cubicBezTo>
                  <a:lnTo>
                    <a:pt x="3360" y="10160"/>
                  </a:lnTo>
                  <a:cubicBezTo>
                    <a:pt x="3368" y="10095"/>
                    <a:pt x="3395" y="9997"/>
                    <a:pt x="3331" y="9997"/>
                  </a:cubicBezTo>
                  <a:cubicBezTo>
                    <a:pt x="3328" y="9997"/>
                    <a:pt x="3324" y="9997"/>
                    <a:pt x="3320" y="9998"/>
                  </a:cubicBezTo>
                  <a:cubicBezTo>
                    <a:pt x="3232" y="10023"/>
                    <a:pt x="3320" y="10186"/>
                    <a:pt x="3232" y="10199"/>
                  </a:cubicBezTo>
                  <a:cubicBezTo>
                    <a:pt x="3232" y="10148"/>
                    <a:pt x="3245" y="10086"/>
                    <a:pt x="3257" y="10023"/>
                  </a:cubicBezTo>
                  <a:cubicBezTo>
                    <a:pt x="3257" y="10006"/>
                    <a:pt x="3268" y="9969"/>
                    <a:pt x="3275" y="9969"/>
                  </a:cubicBezTo>
                  <a:cubicBezTo>
                    <a:pt x="3279" y="9969"/>
                    <a:pt x="3283" y="9979"/>
                    <a:pt x="3283" y="10010"/>
                  </a:cubicBezTo>
                  <a:cubicBezTo>
                    <a:pt x="3313" y="10002"/>
                    <a:pt x="3358" y="9958"/>
                    <a:pt x="3385" y="9958"/>
                  </a:cubicBezTo>
                  <a:close/>
                  <a:moveTo>
                    <a:pt x="6904" y="10136"/>
                  </a:moveTo>
                  <a:cubicBezTo>
                    <a:pt x="6904" y="10136"/>
                    <a:pt x="6954" y="10186"/>
                    <a:pt x="6904" y="10199"/>
                  </a:cubicBezTo>
                  <a:cubicBezTo>
                    <a:pt x="6854" y="10199"/>
                    <a:pt x="6879" y="10136"/>
                    <a:pt x="6879" y="10136"/>
                  </a:cubicBezTo>
                  <a:close/>
                  <a:moveTo>
                    <a:pt x="10585" y="10198"/>
                  </a:moveTo>
                  <a:lnTo>
                    <a:pt x="10585" y="10198"/>
                  </a:lnTo>
                  <a:cubicBezTo>
                    <a:pt x="10585" y="10200"/>
                    <a:pt x="10586" y="10203"/>
                    <a:pt x="10587" y="10206"/>
                  </a:cubicBezTo>
                  <a:lnTo>
                    <a:pt x="10587" y="10206"/>
                  </a:lnTo>
                  <a:cubicBezTo>
                    <a:pt x="10587" y="10203"/>
                    <a:pt x="10588" y="10201"/>
                    <a:pt x="10588" y="10199"/>
                  </a:cubicBezTo>
                  <a:cubicBezTo>
                    <a:pt x="10587" y="10198"/>
                    <a:pt x="10586" y="10198"/>
                    <a:pt x="10585" y="10198"/>
                  </a:cubicBezTo>
                  <a:close/>
                  <a:moveTo>
                    <a:pt x="6816" y="9910"/>
                  </a:moveTo>
                  <a:cubicBezTo>
                    <a:pt x="6816" y="10010"/>
                    <a:pt x="6866" y="9960"/>
                    <a:pt x="6866" y="9985"/>
                  </a:cubicBezTo>
                  <a:cubicBezTo>
                    <a:pt x="6854" y="10010"/>
                    <a:pt x="6829" y="9998"/>
                    <a:pt x="6816" y="10035"/>
                  </a:cubicBezTo>
                  <a:cubicBezTo>
                    <a:pt x="6805" y="10081"/>
                    <a:pt x="6793" y="10177"/>
                    <a:pt x="6837" y="10177"/>
                  </a:cubicBezTo>
                  <a:cubicBezTo>
                    <a:pt x="6842" y="10177"/>
                    <a:pt x="6848" y="10176"/>
                    <a:pt x="6854" y="10174"/>
                  </a:cubicBezTo>
                  <a:lnTo>
                    <a:pt x="6854" y="10174"/>
                  </a:lnTo>
                  <a:cubicBezTo>
                    <a:pt x="6854" y="10196"/>
                    <a:pt x="6844" y="10206"/>
                    <a:pt x="6831" y="10206"/>
                  </a:cubicBezTo>
                  <a:cubicBezTo>
                    <a:pt x="6809" y="10206"/>
                    <a:pt x="6778" y="10176"/>
                    <a:pt x="6778" y="10136"/>
                  </a:cubicBezTo>
                  <a:cubicBezTo>
                    <a:pt x="6778" y="10073"/>
                    <a:pt x="6803" y="10010"/>
                    <a:pt x="6753" y="10010"/>
                  </a:cubicBezTo>
                  <a:cubicBezTo>
                    <a:pt x="6753" y="9972"/>
                    <a:pt x="6766" y="9935"/>
                    <a:pt x="6791" y="9910"/>
                  </a:cubicBezTo>
                  <a:close/>
                  <a:moveTo>
                    <a:pt x="5138" y="10210"/>
                  </a:moveTo>
                  <a:lnTo>
                    <a:pt x="5138" y="10210"/>
                  </a:lnTo>
                  <a:cubicBezTo>
                    <a:pt x="5136" y="10212"/>
                    <a:pt x="5135" y="10215"/>
                    <a:pt x="5134" y="10217"/>
                  </a:cubicBezTo>
                  <a:lnTo>
                    <a:pt x="5134" y="10217"/>
                  </a:lnTo>
                  <a:cubicBezTo>
                    <a:pt x="5138" y="10213"/>
                    <a:pt x="5140" y="10211"/>
                    <a:pt x="5138" y="10210"/>
                  </a:cubicBezTo>
                  <a:close/>
                  <a:moveTo>
                    <a:pt x="6645" y="9999"/>
                  </a:moveTo>
                  <a:cubicBezTo>
                    <a:pt x="6672" y="9999"/>
                    <a:pt x="6704" y="10012"/>
                    <a:pt x="6715" y="10035"/>
                  </a:cubicBezTo>
                  <a:cubicBezTo>
                    <a:pt x="6741" y="10073"/>
                    <a:pt x="6728" y="10224"/>
                    <a:pt x="6690" y="10224"/>
                  </a:cubicBezTo>
                  <a:cubicBezTo>
                    <a:pt x="6690" y="10213"/>
                    <a:pt x="6690" y="10204"/>
                    <a:pt x="6690" y="10199"/>
                  </a:cubicBezTo>
                  <a:cubicBezTo>
                    <a:pt x="6673" y="10227"/>
                    <a:pt x="6652" y="10239"/>
                    <a:pt x="6633" y="10239"/>
                  </a:cubicBezTo>
                  <a:cubicBezTo>
                    <a:pt x="6585" y="10239"/>
                    <a:pt x="6548" y="10165"/>
                    <a:pt x="6602" y="10111"/>
                  </a:cubicBezTo>
                  <a:cubicBezTo>
                    <a:pt x="6627" y="10098"/>
                    <a:pt x="6678" y="10086"/>
                    <a:pt x="6690" y="10073"/>
                  </a:cubicBezTo>
                  <a:cubicBezTo>
                    <a:pt x="6690" y="10036"/>
                    <a:pt x="6651" y="10025"/>
                    <a:pt x="6616" y="10025"/>
                  </a:cubicBezTo>
                  <a:cubicBezTo>
                    <a:pt x="6610" y="10025"/>
                    <a:pt x="6604" y="10025"/>
                    <a:pt x="6599" y="10026"/>
                  </a:cubicBezTo>
                  <a:lnTo>
                    <a:pt x="6599" y="10026"/>
                  </a:lnTo>
                  <a:cubicBezTo>
                    <a:pt x="6602" y="10008"/>
                    <a:pt x="6622" y="9999"/>
                    <a:pt x="6645" y="9999"/>
                  </a:cubicBezTo>
                  <a:close/>
                  <a:moveTo>
                    <a:pt x="9142" y="10199"/>
                  </a:moveTo>
                  <a:cubicBezTo>
                    <a:pt x="9172" y="10199"/>
                    <a:pt x="9158" y="10225"/>
                    <a:pt x="9141" y="10247"/>
                  </a:cubicBezTo>
                  <a:lnTo>
                    <a:pt x="9141" y="10247"/>
                  </a:lnTo>
                  <a:cubicBezTo>
                    <a:pt x="9135" y="10238"/>
                    <a:pt x="9109" y="10199"/>
                    <a:pt x="9142" y="10199"/>
                  </a:cubicBezTo>
                  <a:close/>
                  <a:moveTo>
                    <a:pt x="9419" y="10199"/>
                  </a:moveTo>
                  <a:cubicBezTo>
                    <a:pt x="9419" y="10199"/>
                    <a:pt x="9482" y="10249"/>
                    <a:pt x="9432" y="10249"/>
                  </a:cubicBezTo>
                  <a:lnTo>
                    <a:pt x="9419" y="10249"/>
                  </a:lnTo>
                  <a:cubicBezTo>
                    <a:pt x="9369" y="10249"/>
                    <a:pt x="9419" y="10199"/>
                    <a:pt x="9419" y="10199"/>
                  </a:cubicBezTo>
                  <a:close/>
                  <a:moveTo>
                    <a:pt x="10587" y="10206"/>
                  </a:moveTo>
                  <a:lnTo>
                    <a:pt x="10587" y="10206"/>
                  </a:lnTo>
                  <a:cubicBezTo>
                    <a:pt x="10586" y="10207"/>
                    <a:pt x="10586" y="10209"/>
                    <a:pt x="10586" y="10210"/>
                  </a:cubicBezTo>
                  <a:lnTo>
                    <a:pt x="10586" y="10210"/>
                  </a:lnTo>
                  <a:cubicBezTo>
                    <a:pt x="10580" y="10208"/>
                    <a:pt x="10576" y="10207"/>
                    <a:pt x="10572" y="10207"/>
                  </a:cubicBezTo>
                  <a:cubicBezTo>
                    <a:pt x="10560" y="10207"/>
                    <a:pt x="10555" y="10217"/>
                    <a:pt x="10560" y="10238"/>
                  </a:cubicBezTo>
                  <a:lnTo>
                    <a:pt x="10560" y="10238"/>
                  </a:lnTo>
                  <a:cubicBezTo>
                    <a:pt x="10565" y="10237"/>
                    <a:pt x="10570" y="10236"/>
                    <a:pt x="10576" y="10236"/>
                  </a:cubicBezTo>
                  <a:lnTo>
                    <a:pt x="10563" y="10249"/>
                  </a:lnTo>
                  <a:cubicBezTo>
                    <a:pt x="10566" y="10249"/>
                    <a:pt x="10568" y="10248"/>
                    <a:pt x="10570" y="10248"/>
                  </a:cubicBezTo>
                  <a:lnTo>
                    <a:pt x="10570" y="10248"/>
                  </a:lnTo>
                  <a:cubicBezTo>
                    <a:pt x="10575" y="10240"/>
                    <a:pt x="10580" y="10228"/>
                    <a:pt x="10586" y="10210"/>
                  </a:cubicBezTo>
                  <a:lnTo>
                    <a:pt x="10586" y="10210"/>
                  </a:lnTo>
                  <a:cubicBezTo>
                    <a:pt x="10586" y="10210"/>
                    <a:pt x="10587" y="10211"/>
                    <a:pt x="10588" y="10211"/>
                  </a:cubicBezTo>
                  <a:cubicBezTo>
                    <a:pt x="10588" y="10209"/>
                    <a:pt x="10587" y="10207"/>
                    <a:pt x="10587" y="10206"/>
                  </a:cubicBezTo>
                  <a:close/>
                  <a:moveTo>
                    <a:pt x="5395" y="10098"/>
                  </a:moveTo>
                  <a:cubicBezTo>
                    <a:pt x="5395" y="10155"/>
                    <a:pt x="5402" y="10169"/>
                    <a:pt x="5411" y="10169"/>
                  </a:cubicBezTo>
                  <a:cubicBezTo>
                    <a:pt x="5420" y="10169"/>
                    <a:pt x="5430" y="10156"/>
                    <a:pt x="5437" y="10156"/>
                  </a:cubicBezTo>
                  <a:cubicBezTo>
                    <a:pt x="5442" y="10156"/>
                    <a:pt x="5445" y="10163"/>
                    <a:pt x="5445" y="10186"/>
                  </a:cubicBezTo>
                  <a:cubicBezTo>
                    <a:pt x="5401" y="10191"/>
                    <a:pt x="5376" y="10221"/>
                    <a:pt x="5365" y="10255"/>
                  </a:cubicBezTo>
                  <a:lnTo>
                    <a:pt x="5365" y="10255"/>
                  </a:lnTo>
                  <a:cubicBezTo>
                    <a:pt x="5370" y="10223"/>
                    <a:pt x="5367" y="10199"/>
                    <a:pt x="5332" y="10199"/>
                  </a:cubicBezTo>
                  <a:cubicBezTo>
                    <a:pt x="5345" y="10161"/>
                    <a:pt x="5370" y="10123"/>
                    <a:pt x="5395" y="10098"/>
                  </a:cubicBezTo>
                  <a:close/>
                  <a:moveTo>
                    <a:pt x="5704" y="10143"/>
                  </a:moveTo>
                  <a:cubicBezTo>
                    <a:pt x="5680" y="10169"/>
                    <a:pt x="5665" y="10207"/>
                    <a:pt x="5671" y="10255"/>
                  </a:cubicBezTo>
                  <a:lnTo>
                    <a:pt x="5671" y="10255"/>
                  </a:lnTo>
                  <a:cubicBezTo>
                    <a:pt x="5684" y="10213"/>
                    <a:pt x="5696" y="10169"/>
                    <a:pt x="5704" y="10143"/>
                  </a:cubicBezTo>
                  <a:close/>
                  <a:moveTo>
                    <a:pt x="6250" y="9960"/>
                  </a:moveTo>
                  <a:cubicBezTo>
                    <a:pt x="6250" y="10018"/>
                    <a:pt x="6258" y="10032"/>
                    <a:pt x="6266" y="10032"/>
                  </a:cubicBezTo>
                  <a:cubicBezTo>
                    <a:pt x="6273" y="10032"/>
                    <a:pt x="6281" y="10023"/>
                    <a:pt x="6285" y="10023"/>
                  </a:cubicBezTo>
                  <a:cubicBezTo>
                    <a:pt x="6290" y="10023"/>
                    <a:pt x="6292" y="10031"/>
                    <a:pt x="6288" y="10060"/>
                  </a:cubicBezTo>
                  <a:cubicBezTo>
                    <a:pt x="6231" y="10072"/>
                    <a:pt x="6236" y="10219"/>
                    <a:pt x="6275" y="10226"/>
                  </a:cubicBezTo>
                  <a:lnTo>
                    <a:pt x="6275" y="10226"/>
                  </a:lnTo>
                  <a:cubicBezTo>
                    <a:pt x="6275" y="10254"/>
                    <a:pt x="6264" y="10266"/>
                    <a:pt x="6251" y="10266"/>
                  </a:cubicBezTo>
                  <a:cubicBezTo>
                    <a:pt x="6236" y="10266"/>
                    <a:pt x="6219" y="10250"/>
                    <a:pt x="6212" y="10224"/>
                  </a:cubicBezTo>
                  <a:cubicBezTo>
                    <a:pt x="6188" y="10188"/>
                    <a:pt x="6256" y="10072"/>
                    <a:pt x="6197" y="10072"/>
                  </a:cubicBezTo>
                  <a:cubicBezTo>
                    <a:pt x="6194" y="10072"/>
                    <a:pt x="6191" y="10072"/>
                    <a:pt x="6187" y="10073"/>
                  </a:cubicBezTo>
                  <a:cubicBezTo>
                    <a:pt x="6187" y="10023"/>
                    <a:pt x="6212" y="9985"/>
                    <a:pt x="6250" y="9960"/>
                  </a:cubicBezTo>
                  <a:close/>
                  <a:moveTo>
                    <a:pt x="3027" y="10023"/>
                  </a:moveTo>
                  <a:cubicBezTo>
                    <a:pt x="3035" y="10023"/>
                    <a:pt x="3045" y="10027"/>
                    <a:pt x="3056" y="10035"/>
                  </a:cubicBezTo>
                  <a:cubicBezTo>
                    <a:pt x="3119" y="10060"/>
                    <a:pt x="3056" y="10236"/>
                    <a:pt x="3031" y="10249"/>
                  </a:cubicBezTo>
                  <a:cubicBezTo>
                    <a:pt x="3031" y="10216"/>
                    <a:pt x="3069" y="10061"/>
                    <a:pt x="3013" y="10061"/>
                  </a:cubicBezTo>
                  <a:cubicBezTo>
                    <a:pt x="3005" y="10061"/>
                    <a:pt x="2994" y="10065"/>
                    <a:pt x="2981" y="10073"/>
                  </a:cubicBezTo>
                  <a:cubicBezTo>
                    <a:pt x="2918" y="10111"/>
                    <a:pt x="3006" y="10249"/>
                    <a:pt x="2918" y="10262"/>
                  </a:cubicBezTo>
                  <a:cubicBezTo>
                    <a:pt x="2918" y="10240"/>
                    <a:pt x="2954" y="10082"/>
                    <a:pt x="2903" y="10082"/>
                  </a:cubicBezTo>
                  <a:cubicBezTo>
                    <a:pt x="2894" y="10082"/>
                    <a:pt x="2883" y="10087"/>
                    <a:pt x="2868" y="10098"/>
                  </a:cubicBezTo>
                  <a:cubicBezTo>
                    <a:pt x="2817" y="10148"/>
                    <a:pt x="2893" y="10274"/>
                    <a:pt x="2805" y="10287"/>
                  </a:cubicBezTo>
                  <a:cubicBezTo>
                    <a:pt x="2805" y="10211"/>
                    <a:pt x="2817" y="10136"/>
                    <a:pt x="2830" y="10060"/>
                  </a:cubicBezTo>
                  <a:cubicBezTo>
                    <a:pt x="2837" y="10057"/>
                    <a:pt x="2842" y="10056"/>
                    <a:pt x="2847" y="10056"/>
                  </a:cubicBezTo>
                  <a:cubicBezTo>
                    <a:pt x="2860" y="10056"/>
                    <a:pt x="2864" y="10067"/>
                    <a:pt x="2855" y="10086"/>
                  </a:cubicBezTo>
                  <a:cubicBezTo>
                    <a:pt x="2881" y="10077"/>
                    <a:pt x="2920" y="10025"/>
                    <a:pt x="2945" y="10025"/>
                  </a:cubicBezTo>
                  <a:cubicBezTo>
                    <a:pt x="2956" y="10025"/>
                    <a:pt x="2964" y="10034"/>
                    <a:pt x="2968" y="10060"/>
                  </a:cubicBezTo>
                  <a:lnTo>
                    <a:pt x="2956" y="10073"/>
                  </a:lnTo>
                  <a:cubicBezTo>
                    <a:pt x="2985" y="10063"/>
                    <a:pt x="2999" y="10023"/>
                    <a:pt x="3027" y="10023"/>
                  </a:cubicBezTo>
                  <a:close/>
                  <a:moveTo>
                    <a:pt x="6150" y="10048"/>
                  </a:moveTo>
                  <a:cubicBezTo>
                    <a:pt x="6150" y="10123"/>
                    <a:pt x="6137" y="10211"/>
                    <a:pt x="6137" y="10274"/>
                  </a:cubicBezTo>
                  <a:cubicBezTo>
                    <a:pt x="6124" y="10283"/>
                    <a:pt x="6115" y="10287"/>
                    <a:pt x="6110" y="10287"/>
                  </a:cubicBezTo>
                  <a:cubicBezTo>
                    <a:pt x="6101" y="10287"/>
                    <a:pt x="6104" y="10273"/>
                    <a:pt x="6112" y="10249"/>
                  </a:cubicBezTo>
                  <a:cubicBezTo>
                    <a:pt x="6092" y="10249"/>
                    <a:pt x="6080" y="10297"/>
                    <a:pt x="6043" y="10297"/>
                  </a:cubicBezTo>
                  <a:cubicBezTo>
                    <a:pt x="6034" y="10297"/>
                    <a:pt x="6024" y="10294"/>
                    <a:pt x="6011" y="10287"/>
                  </a:cubicBezTo>
                  <a:lnTo>
                    <a:pt x="5999" y="10287"/>
                  </a:lnTo>
                  <a:cubicBezTo>
                    <a:pt x="5948" y="10249"/>
                    <a:pt x="5986" y="10073"/>
                    <a:pt x="6024" y="10060"/>
                  </a:cubicBezTo>
                  <a:lnTo>
                    <a:pt x="6024" y="10060"/>
                  </a:lnTo>
                  <a:cubicBezTo>
                    <a:pt x="6024" y="10093"/>
                    <a:pt x="5995" y="10261"/>
                    <a:pt x="6055" y="10261"/>
                  </a:cubicBezTo>
                  <a:cubicBezTo>
                    <a:pt x="6063" y="10261"/>
                    <a:pt x="6074" y="10257"/>
                    <a:pt x="6087" y="10249"/>
                  </a:cubicBezTo>
                  <a:cubicBezTo>
                    <a:pt x="6150" y="10199"/>
                    <a:pt x="6062" y="10060"/>
                    <a:pt x="6150" y="10048"/>
                  </a:cubicBezTo>
                  <a:close/>
                  <a:moveTo>
                    <a:pt x="2627" y="10199"/>
                  </a:moveTo>
                  <a:cubicBezTo>
                    <a:pt x="2600" y="10224"/>
                    <a:pt x="2585" y="10255"/>
                    <a:pt x="2603" y="10287"/>
                  </a:cubicBezTo>
                  <a:cubicBezTo>
                    <a:pt x="2607" y="10292"/>
                    <a:pt x="2610" y="10296"/>
                    <a:pt x="2613" y="10299"/>
                  </a:cubicBezTo>
                  <a:lnTo>
                    <a:pt x="2616" y="10299"/>
                  </a:lnTo>
                  <a:lnTo>
                    <a:pt x="2627" y="10199"/>
                  </a:lnTo>
                  <a:close/>
                  <a:moveTo>
                    <a:pt x="10827" y="10299"/>
                  </a:moveTo>
                  <a:lnTo>
                    <a:pt x="10827" y="10299"/>
                  </a:lnTo>
                  <a:cubicBezTo>
                    <a:pt x="10827" y="10299"/>
                    <a:pt x="10827" y="10299"/>
                    <a:pt x="10827" y="10299"/>
                  </a:cubicBezTo>
                  <a:close/>
                  <a:moveTo>
                    <a:pt x="2641" y="10073"/>
                  </a:moveTo>
                  <a:lnTo>
                    <a:pt x="2639" y="10094"/>
                  </a:lnTo>
                  <a:lnTo>
                    <a:pt x="2639" y="10094"/>
                  </a:lnTo>
                  <a:cubicBezTo>
                    <a:pt x="2649" y="10083"/>
                    <a:pt x="2665" y="10078"/>
                    <a:pt x="2681" y="10078"/>
                  </a:cubicBezTo>
                  <a:cubicBezTo>
                    <a:pt x="2710" y="10078"/>
                    <a:pt x="2742" y="10093"/>
                    <a:pt x="2754" y="10123"/>
                  </a:cubicBezTo>
                  <a:cubicBezTo>
                    <a:pt x="2774" y="10163"/>
                    <a:pt x="2731" y="10291"/>
                    <a:pt x="2712" y="10291"/>
                  </a:cubicBezTo>
                  <a:cubicBezTo>
                    <a:pt x="2707" y="10291"/>
                    <a:pt x="2704" y="10282"/>
                    <a:pt x="2704" y="10262"/>
                  </a:cubicBezTo>
                  <a:cubicBezTo>
                    <a:pt x="2686" y="10271"/>
                    <a:pt x="2662" y="10311"/>
                    <a:pt x="2636" y="10311"/>
                  </a:cubicBezTo>
                  <a:cubicBezTo>
                    <a:pt x="2628" y="10311"/>
                    <a:pt x="2620" y="10308"/>
                    <a:pt x="2613" y="10299"/>
                  </a:cubicBezTo>
                  <a:lnTo>
                    <a:pt x="2591" y="10299"/>
                  </a:lnTo>
                  <a:cubicBezTo>
                    <a:pt x="2553" y="10274"/>
                    <a:pt x="2553" y="10111"/>
                    <a:pt x="2603" y="10098"/>
                  </a:cubicBezTo>
                  <a:lnTo>
                    <a:pt x="2641" y="10073"/>
                  </a:lnTo>
                  <a:close/>
                  <a:moveTo>
                    <a:pt x="5948" y="9972"/>
                  </a:moveTo>
                  <a:cubicBezTo>
                    <a:pt x="5948" y="10035"/>
                    <a:pt x="5974" y="10299"/>
                    <a:pt x="5898" y="10312"/>
                  </a:cubicBezTo>
                  <a:cubicBezTo>
                    <a:pt x="5898" y="10249"/>
                    <a:pt x="5886" y="9985"/>
                    <a:pt x="5948" y="9972"/>
                  </a:cubicBezTo>
                  <a:close/>
                  <a:moveTo>
                    <a:pt x="6437" y="10017"/>
                  </a:moveTo>
                  <a:cubicBezTo>
                    <a:pt x="6445" y="10017"/>
                    <a:pt x="6453" y="10019"/>
                    <a:pt x="6464" y="10023"/>
                  </a:cubicBezTo>
                  <a:cubicBezTo>
                    <a:pt x="6514" y="10048"/>
                    <a:pt x="6502" y="10086"/>
                    <a:pt x="6502" y="10123"/>
                  </a:cubicBezTo>
                  <a:cubicBezTo>
                    <a:pt x="6502" y="10161"/>
                    <a:pt x="6477" y="10211"/>
                    <a:pt x="6439" y="10236"/>
                  </a:cubicBezTo>
                  <a:cubicBezTo>
                    <a:pt x="6426" y="10243"/>
                    <a:pt x="6416" y="10245"/>
                    <a:pt x="6407" y="10245"/>
                  </a:cubicBezTo>
                  <a:cubicBezTo>
                    <a:pt x="6381" y="10245"/>
                    <a:pt x="6370" y="10224"/>
                    <a:pt x="6351" y="10224"/>
                  </a:cubicBezTo>
                  <a:cubicBezTo>
                    <a:pt x="6376" y="10274"/>
                    <a:pt x="6389" y="10350"/>
                    <a:pt x="6326" y="10350"/>
                  </a:cubicBezTo>
                  <a:lnTo>
                    <a:pt x="6313" y="10350"/>
                  </a:lnTo>
                  <a:cubicBezTo>
                    <a:pt x="6313" y="10274"/>
                    <a:pt x="6313" y="10186"/>
                    <a:pt x="6326" y="10098"/>
                  </a:cubicBezTo>
                  <a:cubicBezTo>
                    <a:pt x="6326" y="10089"/>
                    <a:pt x="6345" y="10022"/>
                    <a:pt x="6356" y="10022"/>
                  </a:cubicBezTo>
                  <a:cubicBezTo>
                    <a:pt x="6360" y="10022"/>
                    <a:pt x="6363" y="10032"/>
                    <a:pt x="6363" y="10060"/>
                  </a:cubicBezTo>
                  <a:cubicBezTo>
                    <a:pt x="6395" y="10060"/>
                    <a:pt x="6400" y="10017"/>
                    <a:pt x="6437" y="10017"/>
                  </a:cubicBezTo>
                  <a:close/>
                  <a:moveTo>
                    <a:pt x="5781" y="10106"/>
                  </a:moveTo>
                  <a:cubicBezTo>
                    <a:pt x="5823" y="10106"/>
                    <a:pt x="5860" y="10138"/>
                    <a:pt x="5860" y="10211"/>
                  </a:cubicBezTo>
                  <a:cubicBezTo>
                    <a:pt x="5860" y="10275"/>
                    <a:pt x="5801" y="10333"/>
                    <a:pt x="5750" y="10333"/>
                  </a:cubicBezTo>
                  <a:cubicBezTo>
                    <a:pt x="5720" y="10333"/>
                    <a:pt x="5694" y="10313"/>
                    <a:pt x="5684" y="10262"/>
                  </a:cubicBezTo>
                  <a:lnTo>
                    <a:pt x="5672" y="10262"/>
                  </a:lnTo>
                  <a:cubicBezTo>
                    <a:pt x="5671" y="10259"/>
                    <a:pt x="5671" y="10257"/>
                    <a:pt x="5671" y="10255"/>
                  </a:cubicBezTo>
                  <a:lnTo>
                    <a:pt x="5671" y="10255"/>
                  </a:lnTo>
                  <a:cubicBezTo>
                    <a:pt x="5653" y="10311"/>
                    <a:pt x="5631" y="10363"/>
                    <a:pt x="5612" y="10363"/>
                  </a:cubicBezTo>
                  <a:cubicBezTo>
                    <a:pt x="5611" y="10363"/>
                    <a:pt x="5610" y="10363"/>
                    <a:pt x="5609" y="10362"/>
                  </a:cubicBezTo>
                  <a:cubicBezTo>
                    <a:pt x="5571" y="10362"/>
                    <a:pt x="5521" y="10186"/>
                    <a:pt x="5508" y="10148"/>
                  </a:cubicBezTo>
                  <a:lnTo>
                    <a:pt x="5533" y="10148"/>
                  </a:lnTo>
                  <a:cubicBezTo>
                    <a:pt x="5536" y="10148"/>
                    <a:pt x="5539" y="10148"/>
                    <a:pt x="5541" y="10148"/>
                  </a:cubicBezTo>
                  <a:cubicBezTo>
                    <a:pt x="5597" y="10148"/>
                    <a:pt x="5609" y="10276"/>
                    <a:pt x="5609" y="10325"/>
                  </a:cubicBezTo>
                  <a:cubicBezTo>
                    <a:pt x="5659" y="10325"/>
                    <a:pt x="5634" y="10136"/>
                    <a:pt x="5709" y="10123"/>
                  </a:cubicBezTo>
                  <a:lnTo>
                    <a:pt x="5709" y="10123"/>
                  </a:lnTo>
                  <a:cubicBezTo>
                    <a:pt x="5708" y="10128"/>
                    <a:pt x="5706" y="10134"/>
                    <a:pt x="5704" y="10143"/>
                  </a:cubicBezTo>
                  <a:lnTo>
                    <a:pt x="5704" y="10143"/>
                  </a:lnTo>
                  <a:cubicBezTo>
                    <a:pt x="5725" y="10119"/>
                    <a:pt x="5754" y="10106"/>
                    <a:pt x="5781" y="10106"/>
                  </a:cubicBezTo>
                  <a:close/>
                  <a:moveTo>
                    <a:pt x="2515" y="9998"/>
                  </a:moveTo>
                  <a:cubicBezTo>
                    <a:pt x="2503" y="10086"/>
                    <a:pt x="2503" y="10161"/>
                    <a:pt x="2490" y="10236"/>
                  </a:cubicBezTo>
                  <a:cubicBezTo>
                    <a:pt x="2490" y="10264"/>
                    <a:pt x="2470" y="10338"/>
                    <a:pt x="2460" y="10338"/>
                  </a:cubicBezTo>
                  <a:cubicBezTo>
                    <a:pt x="2455" y="10338"/>
                    <a:pt x="2453" y="10327"/>
                    <a:pt x="2453" y="10299"/>
                  </a:cubicBezTo>
                  <a:cubicBezTo>
                    <a:pt x="2440" y="10299"/>
                    <a:pt x="2427" y="10350"/>
                    <a:pt x="2390" y="10362"/>
                  </a:cubicBezTo>
                  <a:cubicBezTo>
                    <a:pt x="2386" y="10363"/>
                    <a:pt x="2383" y="10363"/>
                    <a:pt x="2380" y="10363"/>
                  </a:cubicBezTo>
                  <a:cubicBezTo>
                    <a:pt x="2316" y="10363"/>
                    <a:pt x="2340" y="10235"/>
                    <a:pt x="2365" y="10199"/>
                  </a:cubicBezTo>
                  <a:lnTo>
                    <a:pt x="2352" y="10186"/>
                  </a:lnTo>
                  <a:cubicBezTo>
                    <a:pt x="2365" y="10161"/>
                    <a:pt x="2390" y="10136"/>
                    <a:pt x="2415" y="10123"/>
                  </a:cubicBezTo>
                  <a:cubicBezTo>
                    <a:pt x="2426" y="10115"/>
                    <a:pt x="2435" y="10111"/>
                    <a:pt x="2441" y="10111"/>
                  </a:cubicBezTo>
                  <a:cubicBezTo>
                    <a:pt x="2461" y="10111"/>
                    <a:pt x="2455" y="10148"/>
                    <a:pt x="2465" y="10148"/>
                  </a:cubicBezTo>
                  <a:cubicBezTo>
                    <a:pt x="2465" y="10086"/>
                    <a:pt x="2465" y="10010"/>
                    <a:pt x="2515" y="9998"/>
                  </a:cubicBezTo>
                  <a:close/>
                  <a:moveTo>
                    <a:pt x="9583" y="10199"/>
                  </a:moveTo>
                  <a:lnTo>
                    <a:pt x="9583" y="10199"/>
                  </a:lnTo>
                  <a:cubicBezTo>
                    <a:pt x="9563" y="10248"/>
                    <a:pt x="9566" y="10266"/>
                    <a:pt x="9598" y="10266"/>
                  </a:cubicBezTo>
                  <a:cubicBezTo>
                    <a:pt x="9607" y="10266"/>
                    <a:pt x="9619" y="10264"/>
                    <a:pt x="9633" y="10262"/>
                  </a:cubicBezTo>
                  <a:lnTo>
                    <a:pt x="9633" y="10262"/>
                  </a:lnTo>
                  <a:cubicBezTo>
                    <a:pt x="9641" y="10286"/>
                    <a:pt x="9634" y="10294"/>
                    <a:pt x="9618" y="10294"/>
                  </a:cubicBezTo>
                  <a:cubicBezTo>
                    <a:pt x="9608" y="10294"/>
                    <a:pt x="9596" y="10291"/>
                    <a:pt x="9583" y="10287"/>
                  </a:cubicBezTo>
                  <a:cubicBezTo>
                    <a:pt x="9570" y="10319"/>
                    <a:pt x="9560" y="10347"/>
                    <a:pt x="9554" y="10372"/>
                  </a:cubicBezTo>
                  <a:lnTo>
                    <a:pt x="9554" y="10372"/>
                  </a:lnTo>
                  <a:cubicBezTo>
                    <a:pt x="9560" y="10335"/>
                    <a:pt x="9561" y="10299"/>
                    <a:pt x="9529" y="10299"/>
                  </a:cubicBezTo>
                  <a:cubicBezTo>
                    <a:pt x="9526" y="10299"/>
                    <a:pt x="9523" y="10299"/>
                    <a:pt x="9520" y="10299"/>
                  </a:cubicBezTo>
                  <a:cubicBezTo>
                    <a:pt x="9520" y="10249"/>
                    <a:pt x="9545" y="10211"/>
                    <a:pt x="9583" y="10199"/>
                  </a:cubicBezTo>
                  <a:close/>
                  <a:moveTo>
                    <a:pt x="3772" y="10334"/>
                  </a:moveTo>
                  <a:cubicBezTo>
                    <a:pt x="3780" y="10334"/>
                    <a:pt x="3786" y="10362"/>
                    <a:pt x="3786" y="10362"/>
                  </a:cubicBezTo>
                  <a:lnTo>
                    <a:pt x="3811" y="10362"/>
                  </a:lnTo>
                  <a:cubicBezTo>
                    <a:pt x="3811" y="10362"/>
                    <a:pt x="3788" y="10390"/>
                    <a:pt x="3773" y="10390"/>
                  </a:cubicBezTo>
                  <a:cubicBezTo>
                    <a:pt x="3766" y="10390"/>
                    <a:pt x="3760" y="10383"/>
                    <a:pt x="3760" y="10362"/>
                  </a:cubicBezTo>
                  <a:cubicBezTo>
                    <a:pt x="3765" y="10341"/>
                    <a:pt x="3769" y="10334"/>
                    <a:pt x="3772" y="10334"/>
                  </a:cubicBezTo>
                  <a:close/>
                  <a:moveTo>
                    <a:pt x="11356" y="10174"/>
                  </a:moveTo>
                  <a:lnTo>
                    <a:pt x="11356" y="10400"/>
                  </a:lnTo>
                  <a:lnTo>
                    <a:pt x="11318" y="10400"/>
                  </a:lnTo>
                  <a:cubicBezTo>
                    <a:pt x="11293" y="10375"/>
                    <a:pt x="11255" y="10199"/>
                    <a:pt x="11318" y="10186"/>
                  </a:cubicBezTo>
                  <a:lnTo>
                    <a:pt x="11356" y="10174"/>
                  </a:lnTo>
                  <a:close/>
                  <a:moveTo>
                    <a:pt x="5358" y="10287"/>
                  </a:moveTo>
                  <a:cubicBezTo>
                    <a:pt x="5356" y="10322"/>
                    <a:pt x="5367" y="10352"/>
                    <a:pt x="5386" y="10352"/>
                  </a:cubicBezTo>
                  <a:cubicBezTo>
                    <a:pt x="5389" y="10352"/>
                    <a:pt x="5392" y="10351"/>
                    <a:pt x="5395" y="10350"/>
                  </a:cubicBezTo>
                  <a:lnTo>
                    <a:pt x="5433" y="10362"/>
                  </a:lnTo>
                  <a:cubicBezTo>
                    <a:pt x="5433" y="10390"/>
                    <a:pt x="5423" y="10401"/>
                    <a:pt x="5410" y="10401"/>
                  </a:cubicBezTo>
                  <a:cubicBezTo>
                    <a:pt x="5393" y="10401"/>
                    <a:pt x="5371" y="10383"/>
                    <a:pt x="5357" y="10362"/>
                  </a:cubicBezTo>
                  <a:cubicBezTo>
                    <a:pt x="5348" y="10343"/>
                    <a:pt x="5353" y="10315"/>
                    <a:pt x="5358" y="10287"/>
                  </a:cubicBezTo>
                  <a:close/>
                  <a:moveTo>
                    <a:pt x="11972" y="10111"/>
                  </a:moveTo>
                  <a:cubicBezTo>
                    <a:pt x="11972" y="10167"/>
                    <a:pt x="11982" y="10175"/>
                    <a:pt x="11994" y="10175"/>
                  </a:cubicBezTo>
                  <a:cubicBezTo>
                    <a:pt x="11999" y="10175"/>
                    <a:pt x="12005" y="10174"/>
                    <a:pt x="12010" y="10174"/>
                  </a:cubicBezTo>
                  <a:cubicBezTo>
                    <a:pt x="12021" y="10174"/>
                    <a:pt x="12030" y="10179"/>
                    <a:pt x="12035" y="10211"/>
                  </a:cubicBezTo>
                  <a:lnTo>
                    <a:pt x="12022" y="10211"/>
                  </a:lnTo>
                  <a:cubicBezTo>
                    <a:pt x="11947" y="10211"/>
                    <a:pt x="11972" y="10299"/>
                    <a:pt x="11984" y="10362"/>
                  </a:cubicBezTo>
                  <a:cubicBezTo>
                    <a:pt x="11984" y="10362"/>
                    <a:pt x="12085" y="10413"/>
                    <a:pt x="12009" y="10413"/>
                  </a:cubicBezTo>
                  <a:cubicBezTo>
                    <a:pt x="11947" y="10413"/>
                    <a:pt x="11959" y="10387"/>
                    <a:pt x="11947" y="10337"/>
                  </a:cubicBezTo>
                  <a:lnTo>
                    <a:pt x="11947" y="10211"/>
                  </a:lnTo>
                  <a:cubicBezTo>
                    <a:pt x="11909" y="10211"/>
                    <a:pt x="11909" y="10211"/>
                    <a:pt x="11909" y="10174"/>
                  </a:cubicBezTo>
                  <a:lnTo>
                    <a:pt x="11947" y="10174"/>
                  </a:lnTo>
                  <a:cubicBezTo>
                    <a:pt x="11921" y="10136"/>
                    <a:pt x="11934" y="10111"/>
                    <a:pt x="11972" y="10111"/>
                  </a:cubicBezTo>
                  <a:close/>
                  <a:moveTo>
                    <a:pt x="11840" y="10186"/>
                  </a:moveTo>
                  <a:cubicBezTo>
                    <a:pt x="11895" y="10186"/>
                    <a:pt x="11872" y="10352"/>
                    <a:pt x="11884" y="10413"/>
                  </a:cubicBezTo>
                  <a:lnTo>
                    <a:pt x="11884" y="10425"/>
                  </a:lnTo>
                  <a:cubicBezTo>
                    <a:pt x="11874" y="10428"/>
                    <a:pt x="11867" y="10430"/>
                    <a:pt x="11862" y="10430"/>
                  </a:cubicBezTo>
                  <a:cubicBezTo>
                    <a:pt x="11846" y="10430"/>
                    <a:pt x="11846" y="10416"/>
                    <a:pt x="11846" y="10387"/>
                  </a:cubicBezTo>
                  <a:cubicBezTo>
                    <a:pt x="11825" y="10387"/>
                    <a:pt x="11813" y="10431"/>
                    <a:pt x="11780" y="10431"/>
                  </a:cubicBezTo>
                  <a:cubicBezTo>
                    <a:pt x="11774" y="10431"/>
                    <a:pt x="11766" y="10429"/>
                    <a:pt x="11758" y="10425"/>
                  </a:cubicBezTo>
                  <a:cubicBezTo>
                    <a:pt x="11695" y="10387"/>
                    <a:pt x="11708" y="10249"/>
                    <a:pt x="11708" y="10199"/>
                  </a:cubicBezTo>
                  <a:cubicBezTo>
                    <a:pt x="11808" y="10199"/>
                    <a:pt x="11695" y="10400"/>
                    <a:pt x="11796" y="10400"/>
                  </a:cubicBezTo>
                  <a:cubicBezTo>
                    <a:pt x="11871" y="10400"/>
                    <a:pt x="11833" y="10236"/>
                    <a:pt x="11833" y="10186"/>
                  </a:cubicBezTo>
                  <a:cubicBezTo>
                    <a:pt x="11836" y="10186"/>
                    <a:pt x="11838" y="10186"/>
                    <a:pt x="11840" y="10186"/>
                  </a:cubicBezTo>
                  <a:close/>
                  <a:moveTo>
                    <a:pt x="11443" y="10204"/>
                  </a:moveTo>
                  <a:cubicBezTo>
                    <a:pt x="11467" y="10204"/>
                    <a:pt x="11486" y="10218"/>
                    <a:pt x="11481" y="10249"/>
                  </a:cubicBezTo>
                  <a:cubicBezTo>
                    <a:pt x="11468" y="10236"/>
                    <a:pt x="11455" y="10230"/>
                    <a:pt x="11443" y="10230"/>
                  </a:cubicBezTo>
                  <a:cubicBezTo>
                    <a:pt x="11422" y="10230"/>
                    <a:pt x="11406" y="10250"/>
                    <a:pt x="11406" y="10274"/>
                  </a:cubicBezTo>
                  <a:cubicBezTo>
                    <a:pt x="11418" y="10312"/>
                    <a:pt x="11469" y="10299"/>
                    <a:pt x="11481" y="10325"/>
                  </a:cubicBezTo>
                  <a:cubicBezTo>
                    <a:pt x="11520" y="10402"/>
                    <a:pt x="11468" y="10437"/>
                    <a:pt x="11425" y="10437"/>
                  </a:cubicBezTo>
                  <a:cubicBezTo>
                    <a:pt x="11398" y="10437"/>
                    <a:pt x="11376" y="10424"/>
                    <a:pt x="11381" y="10400"/>
                  </a:cubicBezTo>
                  <a:lnTo>
                    <a:pt x="11381" y="10400"/>
                  </a:lnTo>
                  <a:cubicBezTo>
                    <a:pt x="11393" y="10413"/>
                    <a:pt x="11406" y="10413"/>
                    <a:pt x="11431" y="10413"/>
                  </a:cubicBezTo>
                  <a:cubicBezTo>
                    <a:pt x="11532" y="10387"/>
                    <a:pt x="11381" y="10287"/>
                    <a:pt x="11381" y="10274"/>
                  </a:cubicBezTo>
                  <a:lnTo>
                    <a:pt x="11381" y="10287"/>
                  </a:lnTo>
                  <a:cubicBezTo>
                    <a:pt x="11366" y="10234"/>
                    <a:pt x="11409" y="10204"/>
                    <a:pt x="11443" y="10204"/>
                  </a:cubicBezTo>
                  <a:close/>
                  <a:moveTo>
                    <a:pt x="11532" y="10098"/>
                  </a:moveTo>
                  <a:cubicBezTo>
                    <a:pt x="11594" y="10098"/>
                    <a:pt x="11569" y="10174"/>
                    <a:pt x="11569" y="10224"/>
                  </a:cubicBezTo>
                  <a:lnTo>
                    <a:pt x="11569" y="10438"/>
                  </a:lnTo>
                  <a:cubicBezTo>
                    <a:pt x="11506" y="10438"/>
                    <a:pt x="11532" y="10350"/>
                    <a:pt x="11532" y="10299"/>
                  </a:cubicBezTo>
                  <a:lnTo>
                    <a:pt x="11532" y="10098"/>
                  </a:lnTo>
                  <a:close/>
                  <a:moveTo>
                    <a:pt x="10626" y="10148"/>
                  </a:moveTo>
                  <a:cubicBezTo>
                    <a:pt x="10607" y="10197"/>
                    <a:pt x="10617" y="10216"/>
                    <a:pt x="10647" y="10216"/>
                  </a:cubicBezTo>
                  <a:cubicBezTo>
                    <a:pt x="10655" y="10216"/>
                    <a:pt x="10665" y="10214"/>
                    <a:pt x="10677" y="10211"/>
                  </a:cubicBezTo>
                  <a:lnTo>
                    <a:pt x="10677" y="10211"/>
                  </a:lnTo>
                  <a:cubicBezTo>
                    <a:pt x="10686" y="10240"/>
                    <a:pt x="10681" y="10254"/>
                    <a:pt x="10657" y="10254"/>
                  </a:cubicBezTo>
                  <a:cubicBezTo>
                    <a:pt x="10649" y="10254"/>
                    <a:pt x="10639" y="10252"/>
                    <a:pt x="10626" y="10249"/>
                  </a:cubicBezTo>
                  <a:lnTo>
                    <a:pt x="10626" y="10362"/>
                  </a:lnTo>
                  <a:cubicBezTo>
                    <a:pt x="10651" y="10387"/>
                    <a:pt x="10664" y="10400"/>
                    <a:pt x="10677" y="10425"/>
                  </a:cubicBezTo>
                  <a:cubicBezTo>
                    <a:pt x="10672" y="10438"/>
                    <a:pt x="10665" y="10444"/>
                    <a:pt x="10656" y="10444"/>
                  </a:cubicBezTo>
                  <a:cubicBezTo>
                    <a:pt x="10639" y="10444"/>
                    <a:pt x="10617" y="10425"/>
                    <a:pt x="10601" y="10400"/>
                  </a:cubicBezTo>
                  <a:cubicBezTo>
                    <a:pt x="10577" y="10376"/>
                    <a:pt x="10634" y="10248"/>
                    <a:pt x="10572" y="10248"/>
                  </a:cubicBezTo>
                  <a:cubicBezTo>
                    <a:pt x="10572" y="10248"/>
                    <a:pt x="10571" y="10248"/>
                    <a:pt x="10570" y="10248"/>
                  </a:cubicBezTo>
                  <a:lnTo>
                    <a:pt x="10570" y="10248"/>
                  </a:lnTo>
                  <a:cubicBezTo>
                    <a:pt x="10564" y="10258"/>
                    <a:pt x="10557" y="10262"/>
                    <a:pt x="10551" y="10262"/>
                  </a:cubicBezTo>
                  <a:lnTo>
                    <a:pt x="10563" y="10249"/>
                  </a:lnTo>
                  <a:cubicBezTo>
                    <a:pt x="10562" y="10245"/>
                    <a:pt x="10561" y="10242"/>
                    <a:pt x="10560" y="10238"/>
                  </a:cubicBezTo>
                  <a:lnTo>
                    <a:pt x="10560" y="10238"/>
                  </a:lnTo>
                  <a:cubicBezTo>
                    <a:pt x="10488" y="10259"/>
                    <a:pt x="10583" y="10438"/>
                    <a:pt x="10500" y="10438"/>
                  </a:cubicBezTo>
                  <a:cubicBezTo>
                    <a:pt x="10488" y="10375"/>
                    <a:pt x="10488" y="10325"/>
                    <a:pt x="10500" y="10262"/>
                  </a:cubicBezTo>
                  <a:cubicBezTo>
                    <a:pt x="10500" y="10238"/>
                    <a:pt x="10510" y="10204"/>
                    <a:pt x="10518" y="10204"/>
                  </a:cubicBezTo>
                  <a:cubicBezTo>
                    <a:pt x="10522" y="10204"/>
                    <a:pt x="10526" y="10216"/>
                    <a:pt x="10526" y="10249"/>
                  </a:cubicBezTo>
                  <a:cubicBezTo>
                    <a:pt x="10548" y="10249"/>
                    <a:pt x="10551" y="10197"/>
                    <a:pt x="10579" y="10197"/>
                  </a:cubicBezTo>
                  <a:cubicBezTo>
                    <a:pt x="10581" y="10197"/>
                    <a:pt x="10583" y="10197"/>
                    <a:pt x="10585" y="10198"/>
                  </a:cubicBezTo>
                  <a:lnTo>
                    <a:pt x="10585" y="10198"/>
                  </a:lnTo>
                  <a:cubicBezTo>
                    <a:pt x="10579" y="10168"/>
                    <a:pt x="10593" y="10148"/>
                    <a:pt x="10626" y="10148"/>
                  </a:cubicBezTo>
                  <a:close/>
                  <a:moveTo>
                    <a:pt x="5178" y="10194"/>
                  </a:moveTo>
                  <a:cubicBezTo>
                    <a:pt x="5204" y="10194"/>
                    <a:pt x="5232" y="10206"/>
                    <a:pt x="5244" y="10224"/>
                  </a:cubicBezTo>
                  <a:cubicBezTo>
                    <a:pt x="5269" y="10274"/>
                    <a:pt x="5244" y="10413"/>
                    <a:pt x="5206" y="10413"/>
                  </a:cubicBezTo>
                  <a:cubicBezTo>
                    <a:pt x="5232" y="10387"/>
                    <a:pt x="5232" y="10375"/>
                    <a:pt x="5232" y="10375"/>
                  </a:cubicBezTo>
                  <a:lnTo>
                    <a:pt x="5232" y="10375"/>
                  </a:lnTo>
                  <a:lnTo>
                    <a:pt x="5206" y="10387"/>
                  </a:lnTo>
                  <a:cubicBezTo>
                    <a:pt x="5187" y="10422"/>
                    <a:pt x="5166" y="10435"/>
                    <a:pt x="5147" y="10435"/>
                  </a:cubicBezTo>
                  <a:cubicBezTo>
                    <a:pt x="5105" y="10435"/>
                    <a:pt x="5078" y="10364"/>
                    <a:pt x="5131" y="10312"/>
                  </a:cubicBezTo>
                  <a:cubicBezTo>
                    <a:pt x="5144" y="10287"/>
                    <a:pt x="5206" y="10287"/>
                    <a:pt x="5219" y="10274"/>
                  </a:cubicBezTo>
                  <a:cubicBezTo>
                    <a:pt x="5233" y="10240"/>
                    <a:pt x="5210" y="10228"/>
                    <a:pt x="5184" y="10228"/>
                  </a:cubicBezTo>
                  <a:cubicBezTo>
                    <a:pt x="5162" y="10228"/>
                    <a:pt x="5137" y="10237"/>
                    <a:pt x="5131" y="10249"/>
                  </a:cubicBezTo>
                  <a:cubicBezTo>
                    <a:pt x="5129" y="10236"/>
                    <a:pt x="5130" y="10225"/>
                    <a:pt x="5134" y="10217"/>
                  </a:cubicBezTo>
                  <a:lnTo>
                    <a:pt x="5134" y="10217"/>
                  </a:lnTo>
                  <a:cubicBezTo>
                    <a:pt x="5116" y="10234"/>
                    <a:pt x="5056" y="10274"/>
                    <a:pt x="5056" y="10274"/>
                  </a:cubicBezTo>
                  <a:lnTo>
                    <a:pt x="5081" y="10287"/>
                  </a:lnTo>
                  <a:cubicBezTo>
                    <a:pt x="5056" y="10337"/>
                    <a:pt x="5093" y="10438"/>
                    <a:pt x="5030" y="10450"/>
                  </a:cubicBezTo>
                  <a:cubicBezTo>
                    <a:pt x="5030" y="10400"/>
                    <a:pt x="5030" y="10337"/>
                    <a:pt x="5043" y="10274"/>
                  </a:cubicBezTo>
                  <a:cubicBezTo>
                    <a:pt x="5051" y="10258"/>
                    <a:pt x="5065" y="10220"/>
                    <a:pt x="5070" y="10220"/>
                  </a:cubicBezTo>
                  <a:lnTo>
                    <a:pt x="5070" y="10220"/>
                  </a:lnTo>
                  <a:cubicBezTo>
                    <a:pt x="5072" y="10220"/>
                    <a:pt x="5073" y="10231"/>
                    <a:pt x="5068" y="10262"/>
                  </a:cubicBezTo>
                  <a:cubicBezTo>
                    <a:pt x="5093" y="10262"/>
                    <a:pt x="5093" y="10211"/>
                    <a:pt x="5131" y="10211"/>
                  </a:cubicBezTo>
                  <a:cubicBezTo>
                    <a:pt x="5134" y="10210"/>
                    <a:pt x="5136" y="10210"/>
                    <a:pt x="5137" y="10210"/>
                  </a:cubicBezTo>
                  <a:cubicBezTo>
                    <a:pt x="5138" y="10210"/>
                    <a:pt x="5138" y="10210"/>
                    <a:pt x="5138" y="10210"/>
                  </a:cubicBezTo>
                  <a:lnTo>
                    <a:pt x="5138" y="10210"/>
                  </a:lnTo>
                  <a:cubicBezTo>
                    <a:pt x="5147" y="10199"/>
                    <a:pt x="5162" y="10194"/>
                    <a:pt x="5178" y="10194"/>
                  </a:cubicBezTo>
                  <a:close/>
                  <a:moveTo>
                    <a:pt x="10790" y="10199"/>
                  </a:moveTo>
                  <a:cubicBezTo>
                    <a:pt x="10777" y="10274"/>
                    <a:pt x="10802" y="10450"/>
                    <a:pt x="10739" y="10450"/>
                  </a:cubicBezTo>
                  <a:lnTo>
                    <a:pt x="10765" y="10425"/>
                  </a:lnTo>
                  <a:cubicBezTo>
                    <a:pt x="10765" y="10375"/>
                    <a:pt x="10739" y="10199"/>
                    <a:pt x="10790" y="10199"/>
                  </a:cubicBezTo>
                  <a:close/>
                  <a:moveTo>
                    <a:pt x="11083" y="10219"/>
                  </a:moveTo>
                  <a:cubicBezTo>
                    <a:pt x="11097" y="10219"/>
                    <a:pt x="11104" y="10233"/>
                    <a:pt x="11104" y="10262"/>
                  </a:cubicBezTo>
                  <a:cubicBezTo>
                    <a:pt x="11121" y="10262"/>
                    <a:pt x="11132" y="10245"/>
                    <a:pt x="11146" y="10232"/>
                  </a:cubicBezTo>
                  <a:lnTo>
                    <a:pt x="11146" y="10232"/>
                  </a:lnTo>
                  <a:lnTo>
                    <a:pt x="11154" y="10249"/>
                  </a:lnTo>
                  <a:cubicBezTo>
                    <a:pt x="11041" y="10249"/>
                    <a:pt x="11167" y="10450"/>
                    <a:pt x="11079" y="10450"/>
                  </a:cubicBezTo>
                  <a:cubicBezTo>
                    <a:pt x="11079" y="10375"/>
                    <a:pt x="11079" y="10299"/>
                    <a:pt x="11066" y="10224"/>
                  </a:cubicBezTo>
                  <a:cubicBezTo>
                    <a:pt x="11073" y="10221"/>
                    <a:pt x="11078" y="10219"/>
                    <a:pt x="11083" y="10219"/>
                  </a:cubicBezTo>
                  <a:close/>
                  <a:moveTo>
                    <a:pt x="11172" y="10219"/>
                  </a:moveTo>
                  <a:cubicBezTo>
                    <a:pt x="11184" y="10219"/>
                    <a:pt x="11198" y="10226"/>
                    <a:pt x="11217" y="10249"/>
                  </a:cubicBezTo>
                  <a:cubicBezTo>
                    <a:pt x="11255" y="10287"/>
                    <a:pt x="11255" y="10450"/>
                    <a:pt x="11205" y="10450"/>
                  </a:cubicBezTo>
                  <a:cubicBezTo>
                    <a:pt x="11193" y="10403"/>
                    <a:pt x="11215" y="10243"/>
                    <a:pt x="11153" y="10225"/>
                  </a:cubicBezTo>
                  <a:lnTo>
                    <a:pt x="11153" y="10225"/>
                  </a:lnTo>
                  <a:cubicBezTo>
                    <a:pt x="11159" y="10221"/>
                    <a:pt x="11165" y="10219"/>
                    <a:pt x="11172" y="10219"/>
                  </a:cubicBezTo>
                  <a:close/>
                  <a:moveTo>
                    <a:pt x="10892" y="10218"/>
                  </a:moveTo>
                  <a:cubicBezTo>
                    <a:pt x="10914" y="10218"/>
                    <a:pt x="10933" y="10232"/>
                    <a:pt x="10928" y="10262"/>
                  </a:cubicBezTo>
                  <a:cubicBezTo>
                    <a:pt x="10915" y="10253"/>
                    <a:pt x="10903" y="10249"/>
                    <a:pt x="10892" y="10249"/>
                  </a:cubicBezTo>
                  <a:cubicBezTo>
                    <a:pt x="10869" y="10249"/>
                    <a:pt x="10853" y="10266"/>
                    <a:pt x="10853" y="10299"/>
                  </a:cubicBezTo>
                  <a:cubicBezTo>
                    <a:pt x="10865" y="10337"/>
                    <a:pt x="10915" y="10325"/>
                    <a:pt x="10928" y="10350"/>
                  </a:cubicBezTo>
                  <a:cubicBezTo>
                    <a:pt x="10967" y="10419"/>
                    <a:pt x="10915" y="10456"/>
                    <a:pt x="10872" y="10456"/>
                  </a:cubicBezTo>
                  <a:cubicBezTo>
                    <a:pt x="10846" y="10456"/>
                    <a:pt x="10823" y="10442"/>
                    <a:pt x="10827" y="10413"/>
                  </a:cubicBezTo>
                  <a:lnTo>
                    <a:pt x="10827" y="10413"/>
                  </a:lnTo>
                  <a:cubicBezTo>
                    <a:pt x="10840" y="10425"/>
                    <a:pt x="10853" y="10425"/>
                    <a:pt x="10865" y="10438"/>
                  </a:cubicBezTo>
                  <a:cubicBezTo>
                    <a:pt x="10978" y="10413"/>
                    <a:pt x="10827" y="10312"/>
                    <a:pt x="10827" y="10299"/>
                  </a:cubicBezTo>
                  <a:lnTo>
                    <a:pt x="10827" y="10312"/>
                  </a:lnTo>
                  <a:cubicBezTo>
                    <a:pt x="10812" y="10251"/>
                    <a:pt x="10857" y="10218"/>
                    <a:pt x="10892" y="10218"/>
                  </a:cubicBezTo>
                  <a:close/>
                  <a:moveTo>
                    <a:pt x="10365" y="10209"/>
                  </a:moveTo>
                  <a:cubicBezTo>
                    <a:pt x="10409" y="10209"/>
                    <a:pt x="10450" y="10241"/>
                    <a:pt x="10450" y="10312"/>
                  </a:cubicBezTo>
                  <a:cubicBezTo>
                    <a:pt x="10450" y="10405"/>
                    <a:pt x="10381" y="10457"/>
                    <a:pt x="10321" y="10457"/>
                  </a:cubicBezTo>
                  <a:cubicBezTo>
                    <a:pt x="10276" y="10457"/>
                    <a:pt x="10236" y="10427"/>
                    <a:pt x="10236" y="10362"/>
                  </a:cubicBezTo>
                  <a:lnTo>
                    <a:pt x="10262" y="10325"/>
                  </a:lnTo>
                  <a:cubicBezTo>
                    <a:pt x="10262" y="10251"/>
                    <a:pt x="10315" y="10209"/>
                    <a:pt x="10365" y="10209"/>
                  </a:cubicBezTo>
                  <a:close/>
                  <a:moveTo>
                    <a:pt x="4904" y="10241"/>
                  </a:moveTo>
                  <a:cubicBezTo>
                    <a:pt x="4936" y="10241"/>
                    <a:pt x="4960" y="10265"/>
                    <a:pt x="4955" y="10325"/>
                  </a:cubicBezTo>
                  <a:cubicBezTo>
                    <a:pt x="4968" y="10375"/>
                    <a:pt x="4779" y="10325"/>
                    <a:pt x="4842" y="10413"/>
                  </a:cubicBezTo>
                  <a:lnTo>
                    <a:pt x="4829" y="10413"/>
                  </a:lnTo>
                  <a:cubicBezTo>
                    <a:pt x="4842" y="10431"/>
                    <a:pt x="4858" y="10441"/>
                    <a:pt x="4875" y="10441"/>
                  </a:cubicBezTo>
                  <a:cubicBezTo>
                    <a:pt x="4892" y="10441"/>
                    <a:pt x="4911" y="10431"/>
                    <a:pt x="4930" y="10413"/>
                  </a:cubicBezTo>
                  <a:lnTo>
                    <a:pt x="4930" y="10413"/>
                  </a:lnTo>
                  <a:cubicBezTo>
                    <a:pt x="4935" y="10449"/>
                    <a:pt x="4910" y="10468"/>
                    <a:pt x="4879" y="10468"/>
                  </a:cubicBezTo>
                  <a:cubicBezTo>
                    <a:pt x="4837" y="10468"/>
                    <a:pt x="4784" y="10430"/>
                    <a:pt x="4791" y="10350"/>
                  </a:cubicBezTo>
                  <a:cubicBezTo>
                    <a:pt x="4806" y="10285"/>
                    <a:pt x="4861" y="10241"/>
                    <a:pt x="4904" y="10241"/>
                  </a:cubicBezTo>
                  <a:close/>
                  <a:moveTo>
                    <a:pt x="10060" y="10136"/>
                  </a:moveTo>
                  <a:lnTo>
                    <a:pt x="10048" y="10148"/>
                  </a:lnTo>
                  <a:lnTo>
                    <a:pt x="10048" y="10287"/>
                  </a:lnTo>
                  <a:cubicBezTo>
                    <a:pt x="10079" y="10287"/>
                    <a:pt x="10084" y="10243"/>
                    <a:pt x="10122" y="10243"/>
                  </a:cubicBezTo>
                  <a:cubicBezTo>
                    <a:pt x="10129" y="10243"/>
                    <a:pt x="10138" y="10245"/>
                    <a:pt x="10148" y="10249"/>
                  </a:cubicBezTo>
                  <a:cubicBezTo>
                    <a:pt x="10211" y="10274"/>
                    <a:pt x="10199" y="10337"/>
                    <a:pt x="10199" y="10387"/>
                  </a:cubicBezTo>
                  <a:cubicBezTo>
                    <a:pt x="10186" y="10425"/>
                    <a:pt x="10174" y="10463"/>
                    <a:pt x="10136" y="10488"/>
                  </a:cubicBezTo>
                  <a:cubicBezTo>
                    <a:pt x="10132" y="10489"/>
                    <a:pt x="10128" y="10490"/>
                    <a:pt x="10124" y="10490"/>
                  </a:cubicBezTo>
                  <a:cubicBezTo>
                    <a:pt x="10092" y="10490"/>
                    <a:pt x="10070" y="10450"/>
                    <a:pt x="10048" y="10450"/>
                  </a:cubicBezTo>
                  <a:lnTo>
                    <a:pt x="10048" y="10488"/>
                  </a:lnTo>
                  <a:lnTo>
                    <a:pt x="10010" y="10488"/>
                  </a:lnTo>
                  <a:cubicBezTo>
                    <a:pt x="10023" y="10413"/>
                    <a:pt x="9985" y="10148"/>
                    <a:pt x="10060" y="10136"/>
                  </a:cubicBezTo>
                  <a:close/>
                  <a:moveTo>
                    <a:pt x="9583" y="10413"/>
                  </a:moveTo>
                  <a:cubicBezTo>
                    <a:pt x="9595" y="10438"/>
                    <a:pt x="9608" y="10450"/>
                    <a:pt x="9633" y="10475"/>
                  </a:cubicBezTo>
                  <a:cubicBezTo>
                    <a:pt x="9624" y="10489"/>
                    <a:pt x="9614" y="10494"/>
                    <a:pt x="9603" y="10494"/>
                  </a:cubicBezTo>
                  <a:cubicBezTo>
                    <a:pt x="9583" y="10494"/>
                    <a:pt x="9561" y="10475"/>
                    <a:pt x="9545" y="10450"/>
                  </a:cubicBezTo>
                  <a:cubicBezTo>
                    <a:pt x="9542" y="10444"/>
                    <a:pt x="9543" y="10430"/>
                    <a:pt x="9546" y="10414"/>
                  </a:cubicBezTo>
                  <a:lnTo>
                    <a:pt x="9546" y="10414"/>
                  </a:lnTo>
                  <a:cubicBezTo>
                    <a:pt x="9545" y="10422"/>
                    <a:pt x="9545" y="10430"/>
                    <a:pt x="9545" y="10438"/>
                  </a:cubicBezTo>
                  <a:lnTo>
                    <a:pt x="9583" y="10413"/>
                  </a:lnTo>
                  <a:close/>
                  <a:moveTo>
                    <a:pt x="9894" y="10263"/>
                  </a:moveTo>
                  <a:cubicBezTo>
                    <a:pt x="9937" y="10263"/>
                    <a:pt x="9979" y="10298"/>
                    <a:pt x="9985" y="10375"/>
                  </a:cubicBezTo>
                  <a:cubicBezTo>
                    <a:pt x="9985" y="10455"/>
                    <a:pt x="9932" y="10499"/>
                    <a:pt x="9882" y="10499"/>
                  </a:cubicBezTo>
                  <a:cubicBezTo>
                    <a:pt x="9838" y="10499"/>
                    <a:pt x="9796" y="10464"/>
                    <a:pt x="9796" y="10387"/>
                  </a:cubicBezTo>
                  <a:cubicBezTo>
                    <a:pt x="9796" y="10307"/>
                    <a:pt x="9846" y="10263"/>
                    <a:pt x="9894" y="10263"/>
                  </a:cubicBezTo>
                  <a:close/>
                  <a:moveTo>
                    <a:pt x="9733" y="10148"/>
                  </a:moveTo>
                  <a:cubicBezTo>
                    <a:pt x="9746" y="10224"/>
                    <a:pt x="9784" y="10501"/>
                    <a:pt x="9721" y="10501"/>
                  </a:cubicBezTo>
                  <a:lnTo>
                    <a:pt x="9708" y="10488"/>
                  </a:lnTo>
                  <a:cubicBezTo>
                    <a:pt x="9708" y="10425"/>
                    <a:pt x="9671" y="10148"/>
                    <a:pt x="9733" y="10148"/>
                  </a:cubicBezTo>
                  <a:close/>
                  <a:moveTo>
                    <a:pt x="9168" y="10287"/>
                  </a:moveTo>
                  <a:cubicBezTo>
                    <a:pt x="9141" y="10348"/>
                    <a:pt x="9145" y="10446"/>
                    <a:pt x="9129" y="10504"/>
                  </a:cubicBezTo>
                  <a:lnTo>
                    <a:pt x="9129" y="10504"/>
                  </a:lnTo>
                  <a:cubicBezTo>
                    <a:pt x="9126" y="10430"/>
                    <a:pt x="9111" y="10287"/>
                    <a:pt x="9168" y="10287"/>
                  </a:cubicBezTo>
                  <a:close/>
                  <a:moveTo>
                    <a:pt x="9432" y="10290"/>
                  </a:moveTo>
                  <a:lnTo>
                    <a:pt x="9432" y="10526"/>
                  </a:lnTo>
                  <a:lnTo>
                    <a:pt x="9406" y="10526"/>
                  </a:lnTo>
                  <a:cubicBezTo>
                    <a:pt x="9406" y="10467"/>
                    <a:pt x="9385" y="10312"/>
                    <a:pt x="9432" y="10290"/>
                  </a:cubicBezTo>
                  <a:close/>
                  <a:moveTo>
                    <a:pt x="7967" y="10475"/>
                  </a:moveTo>
                  <a:cubicBezTo>
                    <a:pt x="7964" y="10483"/>
                    <a:pt x="7962" y="10492"/>
                    <a:pt x="7960" y="10501"/>
                  </a:cubicBezTo>
                  <a:cubicBezTo>
                    <a:pt x="7959" y="10515"/>
                    <a:pt x="7960" y="10528"/>
                    <a:pt x="7962" y="10540"/>
                  </a:cubicBezTo>
                  <a:lnTo>
                    <a:pt x="7962" y="10540"/>
                  </a:lnTo>
                  <a:cubicBezTo>
                    <a:pt x="7968" y="10518"/>
                    <a:pt x="7970" y="10495"/>
                    <a:pt x="7967" y="10475"/>
                  </a:cubicBezTo>
                  <a:close/>
                  <a:moveTo>
                    <a:pt x="9001" y="10300"/>
                  </a:moveTo>
                  <a:cubicBezTo>
                    <a:pt x="9014" y="10300"/>
                    <a:pt x="9028" y="10304"/>
                    <a:pt x="9042" y="10312"/>
                  </a:cubicBezTo>
                  <a:cubicBezTo>
                    <a:pt x="9042" y="10336"/>
                    <a:pt x="9037" y="10345"/>
                    <a:pt x="9023" y="10345"/>
                  </a:cubicBezTo>
                  <a:cubicBezTo>
                    <a:pt x="9016" y="10345"/>
                    <a:pt x="9005" y="10342"/>
                    <a:pt x="8991" y="10337"/>
                  </a:cubicBezTo>
                  <a:lnTo>
                    <a:pt x="8991" y="10337"/>
                  </a:lnTo>
                  <a:cubicBezTo>
                    <a:pt x="8916" y="10359"/>
                    <a:pt x="8924" y="10528"/>
                    <a:pt x="8999" y="10528"/>
                  </a:cubicBezTo>
                  <a:cubicBezTo>
                    <a:pt x="9011" y="10528"/>
                    <a:pt x="9026" y="10524"/>
                    <a:pt x="9042" y="10513"/>
                  </a:cubicBezTo>
                  <a:lnTo>
                    <a:pt x="9042" y="10501"/>
                  </a:lnTo>
                  <a:lnTo>
                    <a:pt x="9042" y="10501"/>
                  </a:lnTo>
                  <a:cubicBezTo>
                    <a:pt x="9047" y="10534"/>
                    <a:pt x="9030" y="10547"/>
                    <a:pt x="9006" y="10547"/>
                  </a:cubicBezTo>
                  <a:cubicBezTo>
                    <a:pt x="8966" y="10547"/>
                    <a:pt x="8907" y="10510"/>
                    <a:pt x="8891" y="10463"/>
                  </a:cubicBezTo>
                  <a:cubicBezTo>
                    <a:pt x="8880" y="10399"/>
                    <a:pt x="8932" y="10300"/>
                    <a:pt x="9001" y="10300"/>
                  </a:cubicBezTo>
                  <a:close/>
                  <a:moveTo>
                    <a:pt x="4624" y="10287"/>
                  </a:moveTo>
                  <a:cubicBezTo>
                    <a:pt x="4632" y="10287"/>
                    <a:pt x="4642" y="10291"/>
                    <a:pt x="4653" y="10299"/>
                  </a:cubicBezTo>
                  <a:cubicBezTo>
                    <a:pt x="4703" y="10337"/>
                    <a:pt x="4666" y="10513"/>
                    <a:pt x="4628" y="10513"/>
                  </a:cubicBezTo>
                  <a:cubicBezTo>
                    <a:pt x="4639" y="10480"/>
                    <a:pt x="4679" y="10313"/>
                    <a:pt x="4622" y="10313"/>
                  </a:cubicBezTo>
                  <a:cubicBezTo>
                    <a:pt x="4613" y="10313"/>
                    <a:pt x="4603" y="10317"/>
                    <a:pt x="4590" y="10325"/>
                  </a:cubicBezTo>
                  <a:lnTo>
                    <a:pt x="4578" y="10337"/>
                  </a:lnTo>
                  <a:cubicBezTo>
                    <a:pt x="4515" y="10375"/>
                    <a:pt x="4603" y="10513"/>
                    <a:pt x="4515" y="10526"/>
                  </a:cubicBezTo>
                  <a:cubicBezTo>
                    <a:pt x="4515" y="10501"/>
                    <a:pt x="4553" y="10350"/>
                    <a:pt x="4502" y="10350"/>
                  </a:cubicBezTo>
                  <a:cubicBezTo>
                    <a:pt x="4497" y="10348"/>
                    <a:pt x="4492" y="10347"/>
                    <a:pt x="4488" y="10347"/>
                  </a:cubicBezTo>
                  <a:cubicBezTo>
                    <a:pt x="4458" y="10347"/>
                    <a:pt x="4439" y="10380"/>
                    <a:pt x="4439" y="10413"/>
                  </a:cubicBezTo>
                  <a:cubicBezTo>
                    <a:pt x="4439" y="10438"/>
                    <a:pt x="4452" y="10538"/>
                    <a:pt x="4402" y="10551"/>
                  </a:cubicBezTo>
                  <a:cubicBezTo>
                    <a:pt x="4389" y="10488"/>
                    <a:pt x="4402" y="10425"/>
                    <a:pt x="4414" y="10362"/>
                  </a:cubicBezTo>
                  <a:cubicBezTo>
                    <a:pt x="4414" y="10346"/>
                    <a:pt x="4425" y="10314"/>
                    <a:pt x="4432" y="10314"/>
                  </a:cubicBezTo>
                  <a:cubicBezTo>
                    <a:pt x="4436" y="10314"/>
                    <a:pt x="4439" y="10323"/>
                    <a:pt x="4439" y="10350"/>
                  </a:cubicBezTo>
                  <a:cubicBezTo>
                    <a:pt x="4457" y="10350"/>
                    <a:pt x="4493" y="10301"/>
                    <a:pt x="4521" y="10301"/>
                  </a:cubicBezTo>
                  <a:cubicBezTo>
                    <a:pt x="4534" y="10301"/>
                    <a:pt x="4545" y="10310"/>
                    <a:pt x="4553" y="10337"/>
                  </a:cubicBezTo>
                  <a:cubicBezTo>
                    <a:pt x="4582" y="10327"/>
                    <a:pt x="4596" y="10287"/>
                    <a:pt x="4624" y="10287"/>
                  </a:cubicBezTo>
                  <a:close/>
                  <a:moveTo>
                    <a:pt x="9115" y="10535"/>
                  </a:moveTo>
                  <a:cubicBezTo>
                    <a:pt x="9109" y="10544"/>
                    <a:pt x="9102" y="10549"/>
                    <a:pt x="9092" y="10551"/>
                  </a:cubicBezTo>
                  <a:lnTo>
                    <a:pt x="9115" y="10535"/>
                  </a:lnTo>
                  <a:close/>
                  <a:moveTo>
                    <a:pt x="4318" y="10321"/>
                  </a:moveTo>
                  <a:cubicBezTo>
                    <a:pt x="4345" y="10321"/>
                    <a:pt x="4377" y="10337"/>
                    <a:pt x="4389" y="10362"/>
                  </a:cubicBezTo>
                  <a:cubicBezTo>
                    <a:pt x="4410" y="10404"/>
                    <a:pt x="4371" y="10548"/>
                    <a:pt x="4356" y="10548"/>
                  </a:cubicBezTo>
                  <a:cubicBezTo>
                    <a:pt x="4353" y="10548"/>
                    <a:pt x="4351" y="10541"/>
                    <a:pt x="4351" y="10526"/>
                  </a:cubicBezTo>
                  <a:cubicBezTo>
                    <a:pt x="4339" y="10526"/>
                    <a:pt x="4326" y="10563"/>
                    <a:pt x="4289" y="10563"/>
                  </a:cubicBezTo>
                  <a:cubicBezTo>
                    <a:pt x="4278" y="10565"/>
                    <a:pt x="4269" y="10566"/>
                    <a:pt x="4261" y="10566"/>
                  </a:cubicBezTo>
                  <a:cubicBezTo>
                    <a:pt x="4171" y="10566"/>
                    <a:pt x="4289" y="10437"/>
                    <a:pt x="4289" y="10425"/>
                  </a:cubicBezTo>
                  <a:lnTo>
                    <a:pt x="4314" y="10413"/>
                  </a:lnTo>
                  <a:cubicBezTo>
                    <a:pt x="4322" y="10396"/>
                    <a:pt x="4330" y="10392"/>
                    <a:pt x="4338" y="10392"/>
                  </a:cubicBezTo>
                  <a:cubicBezTo>
                    <a:pt x="4345" y="10392"/>
                    <a:pt x="4352" y="10396"/>
                    <a:pt x="4357" y="10396"/>
                  </a:cubicBezTo>
                  <a:cubicBezTo>
                    <a:pt x="4361" y="10396"/>
                    <a:pt x="4364" y="10392"/>
                    <a:pt x="4364" y="10375"/>
                  </a:cubicBezTo>
                  <a:cubicBezTo>
                    <a:pt x="4359" y="10356"/>
                    <a:pt x="4347" y="10349"/>
                    <a:pt x="4334" y="10349"/>
                  </a:cubicBezTo>
                  <a:cubicBezTo>
                    <a:pt x="4311" y="10349"/>
                    <a:pt x="4284" y="10367"/>
                    <a:pt x="4276" y="10375"/>
                  </a:cubicBezTo>
                  <a:cubicBezTo>
                    <a:pt x="4270" y="10337"/>
                    <a:pt x="4292" y="10321"/>
                    <a:pt x="4318" y="10321"/>
                  </a:cubicBezTo>
                  <a:close/>
                  <a:moveTo>
                    <a:pt x="8836" y="10332"/>
                  </a:moveTo>
                  <a:cubicBezTo>
                    <a:pt x="8846" y="10332"/>
                    <a:pt x="8856" y="10334"/>
                    <a:pt x="8866" y="10337"/>
                  </a:cubicBezTo>
                  <a:cubicBezTo>
                    <a:pt x="8853" y="10387"/>
                    <a:pt x="8778" y="10337"/>
                    <a:pt x="8790" y="10413"/>
                  </a:cubicBezTo>
                  <a:cubicBezTo>
                    <a:pt x="8803" y="10475"/>
                    <a:pt x="8866" y="10438"/>
                    <a:pt x="8866" y="10501"/>
                  </a:cubicBezTo>
                  <a:cubicBezTo>
                    <a:pt x="8866" y="10541"/>
                    <a:pt x="8814" y="10576"/>
                    <a:pt x="8780" y="10576"/>
                  </a:cubicBezTo>
                  <a:cubicBezTo>
                    <a:pt x="8761" y="10576"/>
                    <a:pt x="8748" y="10565"/>
                    <a:pt x="8753" y="10538"/>
                  </a:cubicBezTo>
                  <a:cubicBezTo>
                    <a:pt x="8761" y="10538"/>
                    <a:pt x="8786" y="10544"/>
                    <a:pt x="8806" y="10544"/>
                  </a:cubicBezTo>
                  <a:cubicBezTo>
                    <a:pt x="8815" y="10544"/>
                    <a:pt x="8824" y="10542"/>
                    <a:pt x="8828" y="10538"/>
                  </a:cubicBezTo>
                  <a:cubicBezTo>
                    <a:pt x="8853" y="10488"/>
                    <a:pt x="8803" y="10501"/>
                    <a:pt x="8803" y="10463"/>
                  </a:cubicBezTo>
                  <a:cubicBezTo>
                    <a:pt x="8790" y="10438"/>
                    <a:pt x="8727" y="10438"/>
                    <a:pt x="8753" y="10375"/>
                  </a:cubicBezTo>
                  <a:cubicBezTo>
                    <a:pt x="8771" y="10347"/>
                    <a:pt x="8804" y="10332"/>
                    <a:pt x="8836" y="10332"/>
                  </a:cubicBezTo>
                  <a:close/>
                  <a:moveTo>
                    <a:pt x="4213" y="10337"/>
                  </a:moveTo>
                  <a:lnTo>
                    <a:pt x="4200" y="10513"/>
                  </a:lnTo>
                  <a:cubicBezTo>
                    <a:pt x="4183" y="10539"/>
                    <a:pt x="4166" y="10589"/>
                    <a:pt x="4157" y="10589"/>
                  </a:cubicBezTo>
                  <a:cubicBezTo>
                    <a:pt x="4153" y="10589"/>
                    <a:pt x="4150" y="10578"/>
                    <a:pt x="4150" y="10551"/>
                  </a:cubicBezTo>
                  <a:lnTo>
                    <a:pt x="4163" y="10538"/>
                  </a:lnTo>
                  <a:cubicBezTo>
                    <a:pt x="4143" y="10538"/>
                    <a:pt x="4123" y="10587"/>
                    <a:pt x="4090" y="10587"/>
                  </a:cubicBezTo>
                  <a:cubicBezTo>
                    <a:pt x="4081" y="10587"/>
                    <a:pt x="4072" y="10584"/>
                    <a:pt x="4062" y="10576"/>
                  </a:cubicBezTo>
                  <a:cubicBezTo>
                    <a:pt x="4012" y="10538"/>
                    <a:pt x="4062" y="10375"/>
                    <a:pt x="4100" y="10362"/>
                  </a:cubicBezTo>
                  <a:lnTo>
                    <a:pt x="4100" y="10362"/>
                  </a:lnTo>
                  <a:cubicBezTo>
                    <a:pt x="4100" y="10394"/>
                    <a:pt x="4063" y="10554"/>
                    <a:pt x="4115" y="10554"/>
                  </a:cubicBezTo>
                  <a:cubicBezTo>
                    <a:pt x="4124" y="10554"/>
                    <a:pt x="4135" y="10549"/>
                    <a:pt x="4150" y="10538"/>
                  </a:cubicBezTo>
                  <a:cubicBezTo>
                    <a:pt x="4213" y="10488"/>
                    <a:pt x="4125" y="10362"/>
                    <a:pt x="4213" y="10337"/>
                  </a:cubicBezTo>
                  <a:close/>
                  <a:moveTo>
                    <a:pt x="8702" y="10350"/>
                  </a:moveTo>
                  <a:cubicBezTo>
                    <a:pt x="8702" y="10400"/>
                    <a:pt x="8702" y="10463"/>
                    <a:pt x="8702" y="10526"/>
                  </a:cubicBezTo>
                  <a:cubicBezTo>
                    <a:pt x="8694" y="10549"/>
                    <a:pt x="8686" y="10583"/>
                    <a:pt x="8679" y="10583"/>
                  </a:cubicBezTo>
                  <a:cubicBezTo>
                    <a:pt x="8674" y="10583"/>
                    <a:pt x="8669" y="10571"/>
                    <a:pt x="8665" y="10538"/>
                  </a:cubicBezTo>
                  <a:cubicBezTo>
                    <a:pt x="8652" y="10538"/>
                    <a:pt x="8639" y="10589"/>
                    <a:pt x="8602" y="10589"/>
                  </a:cubicBezTo>
                  <a:cubicBezTo>
                    <a:pt x="8599" y="10589"/>
                    <a:pt x="8597" y="10589"/>
                    <a:pt x="8595" y="10589"/>
                  </a:cubicBezTo>
                  <a:cubicBezTo>
                    <a:pt x="8520" y="10589"/>
                    <a:pt x="8526" y="10394"/>
                    <a:pt x="8576" y="10356"/>
                  </a:cubicBezTo>
                  <a:lnTo>
                    <a:pt x="8576" y="10356"/>
                  </a:lnTo>
                  <a:cubicBezTo>
                    <a:pt x="8574" y="10399"/>
                    <a:pt x="8551" y="10550"/>
                    <a:pt x="8607" y="10550"/>
                  </a:cubicBezTo>
                  <a:cubicBezTo>
                    <a:pt x="8616" y="10550"/>
                    <a:pt x="8627" y="10546"/>
                    <a:pt x="8639" y="10538"/>
                  </a:cubicBezTo>
                  <a:cubicBezTo>
                    <a:pt x="8715" y="10501"/>
                    <a:pt x="8614" y="10350"/>
                    <a:pt x="8702" y="10350"/>
                  </a:cubicBezTo>
                  <a:close/>
                  <a:moveTo>
                    <a:pt x="8449" y="10362"/>
                  </a:moveTo>
                  <a:cubicBezTo>
                    <a:pt x="8462" y="10362"/>
                    <a:pt x="8475" y="10366"/>
                    <a:pt x="8488" y="10375"/>
                  </a:cubicBezTo>
                  <a:cubicBezTo>
                    <a:pt x="8476" y="10413"/>
                    <a:pt x="8400" y="10375"/>
                    <a:pt x="8413" y="10438"/>
                  </a:cubicBezTo>
                  <a:cubicBezTo>
                    <a:pt x="8426" y="10501"/>
                    <a:pt x="8488" y="10463"/>
                    <a:pt x="8488" y="10526"/>
                  </a:cubicBezTo>
                  <a:cubicBezTo>
                    <a:pt x="8488" y="10566"/>
                    <a:pt x="8437" y="10601"/>
                    <a:pt x="8406" y="10601"/>
                  </a:cubicBezTo>
                  <a:cubicBezTo>
                    <a:pt x="8390" y="10601"/>
                    <a:pt x="8380" y="10592"/>
                    <a:pt x="8386" y="10569"/>
                  </a:cubicBezTo>
                  <a:lnTo>
                    <a:pt x="8386" y="10569"/>
                  </a:lnTo>
                  <a:cubicBezTo>
                    <a:pt x="8394" y="10572"/>
                    <a:pt x="8403" y="10573"/>
                    <a:pt x="8413" y="10573"/>
                  </a:cubicBezTo>
                  <a:cubicBezTo>
                    <a:pt x="8429" y="10573"/>
                    <a:pt x="8444" y="10570"/>
                    <a:pt x="8451" y="10563"/>
                  </a:cubicBezTo>
                  <a:cubicBezTo>
                    <a:pt x="8476" y="10513"/>
                    <a:pt x="8438" y="10526"/>
                    <a:pt x="8426" y="10488"/>
                  </a:cubicBezTo>
                  <a:cubicBezTo>
                    <a:pt x="8413" y="10463"/>
                    <a:pt x="8350" y="10463"/>
                    <a:pt x="8388" y="10400"/>
                  </a:cubicBezTo>
                  <a:cubicBezTo>
                    <a:pt x="8404" y="10376"/>
                    <a:pt x="8426" y="10362"/>
                    <a:pt x="8449" y="10362"/>
                  </a:cubicBezTo>
                  <a:close/>
                  <a:moveTo>
                    <a:pt x="8262" y="10362"/>
                  </a:moveTo>
                  <a:cubicBezTo>
                    <a:pt x="8262" y="10438"/>
                    <a:pt x="8237" y="10387"/>
                    <a:pt x="8212" y="10450"/>
                  </a:cubicBezTo>
                  <a:cubicBezTo>
                    <a:pt x="8199" y="10501"/>
                    <a:pt x="8199" y="10563"/>
                    <a:pt x="8212" y="10626"/>
                  </a:cubicBezTo>
                  <a:lnTo>
                    <a:pt x="8199" y="10614"/>
                  </a:lnTo>
                  <a:lnTo>
                    <a:pt x="8174" y="10614"/>
                  </a:lnTo>
                  <a:cubicBezTo>
                    <a:pt x="8162" y="10551"/>
                    <a:pt x="8162" y="10488"/>
                    <a:pt x="8174" y="10438"/>
                  </a:cubicBezTo>
                  <a:cubicBezTo>
                    <a:pt x="8174" y="10414"/>
                    <a:pt x="8184" y="10375"/>
                    <a:pt x="8192" y="10375"/>
                  </a:cubicBezTo>
                  <a:cubicBezTo>
                    <a:pt x="8196" y="10375"/>
                    <a:pt x="8199" y="10388"/>
                    <a:pt x="8199" y="10425"/>
                  </a:cubicBezTo>
                  <a:cubicBezTo>
                    <a:pt x="8224" y="10425"/>
                    <a:pt x="8212" y="10362"/>
                    <a:pt x="8262" y="10362"/>
                  </a:cubicBezTo>
                  <a:close/>
                  <a:moveTo>
                    <a:pt x="9295" y="10294"/>
                  </a:moveTo>
                  <a:cubicBezTo>
                    <a:pt x="9302" y="10294"/>
                    <a:pt x="9309" y="10296"/>
                    <a:pt x="9318" y="10299"/>
                  </a:cubicBezTo>
                  <a:cubicBezTo>
                    <a:pt x="9381" y="10325"/>
                    <a:pt x="9369" y="10387"/>
                    <a:pt x="9356" y="10438"/>
                  </a:cubicBezTo>
                  <a:cubicBezTo>
                    <a:pt x="9356" y="10475"/>
                    <a:pt x="9344" y="10526"/>
                    <a:pt x="9306" y="10538"/>
                  </a:cubicBezTo>
                  <a:cubicBezTo>
                    <a:pt x="9299" y="10540"/>
                    <a:pt x="9292" y="10541"/>
                    <a:pt x="9286" y="10541"/>
                  </a:cubicBezTo>
                  <a:cubicBezTo>
                    <a:pt x="9252" y="10541"/>
                    <a:pt x="9239" y="10513"/>
                    <a:pt x="9218" y="10513"/>
                  </a:cubicBezTo>
                  <a:cubicBezTo>
                    <a:pt x="9218" y="10563"/>
                    <a:pt x="9243" y="10626"/>
                    <a:pt x="9180" y="10639"/>
                  </a:cubicBezTo>
                  <a:cubicBezTo>
                    <a:pt x="9180" y="10551"/>
                    <a:pt x="9180" y="10475"/>
                    <a:pt x="9180" y="10387"/>
                  </a:cubicBezTo>
                  <a:cubicBezTo>
                    <a:pt x="9180" y="10370"/>
                    <a:pt x="9192" y="10303"/>
                    <a:pt x="9204" y="10303"/>
                  </a:cubicBezTo>
                  <a:cubicBezTo>
                    <a:pt x="9209" y="10303"/>
                    <a:pt x="9214" y="10316"/>
                    <a:pt x="9218" y="10350"/>
                  </a:cubicBezTo>
                  <a:cubicBezTo>
                    <a:pt x="9250" y="10350"/>
                    <a:pt x="9255" y="10294"/>
                    <a:pt x="9295" y="10294"/>
                  </a:cubicBezTo>
                  <a:close/>
                  <a:moveTo>
                    <a:pt x="5775" y="10586"/>
                  </a:moveTo>
                  <a:cubicBezTo>
                    <a:pt x="5781" y="10586"/>
                    <a:pt x="5785" y="10593"/>
                    <a:pt x="5785" y="10614"/>
                  </a:cubicBezTo>
                  <a:cubicBezTo>
                    <a:pt x="5785" y="10635"/>
                    <a:pt x="5782" y="10642"/>
                    <a:pt x="5778" y="10642"/>
                  </a:cubicBezTo>
                  <a:cubicBezTo>
                    <a:pt x="5771" y="10642"/>
                    <a:pt x="5760" y="10614"/>
                    <a:pt x="5760" y="10614"/>
                  </a:cubicBezTo>
                  <a:lnTo>
                    <a:pt x="5747" y="10614"/>
                  </a:lnTo>
                  <a:cubicBezTo>
                    <a:pt x="5747" y="10614"/>
                    <a:pt x="5764" y="10586"/>
                    <a:pt x="5775" y="10586"/>
                  </a:cubicBezTo>
                  <a:close/>
                  <a:moveTo>
                    <a:pt x="7822" y="10601"/>
                  </a:moveTo>
                  <a:lnTo>
                    <a:pt x="7797" y="10626"/>
                  </a:lnTo>
                  <a:cubicBezTo>
                    <a:pt x="7809" y="10626"/>
                    <a:pt x="7816" y="10636"/>
                    <a:pt x="7825" y="10642"/>
                  </a:cubicBezTo>
                  <a:lnTo>
                    <a:pt x="7825" y="10642"/>
                  </a:lnTo>
                  <a:cubicBezTo>
                    <a:pt x="7824" y="10628"/>
                    <a:pt x="7822" y="10614"/>
                    <a:pt x="7822" y="10601"/>
                  </a:cubicBezTo>
                  <a:close/>
                  <a:moveTo>
                    <a:pt x="3798" y="10438"/>
                  </a:moveTo>
                  <a:cubicBezTo>
                    <a:pt x="3777" y="10479"/>
                    <a:pt x="3782" y="10596"/>
                    <a:pt x="3750" y="10644"/>
                  </a:cubicBezTo>
                  <a:lnTo>
                    <a:pt x="3750" y="10644"/>
                  </a:lnTo>
                  <a:lnTo>
                    <a:pt x="3773" y="10438"/>
                  </a:lnTo>
                  <a:close/>
                  <a:moveTo>
                    <a:pt x="7747" y="10436"/>
                  </a:moveTo>
                  <a:cubicBezTo>
                    <a:pt x="7750" y="10436"/>
                    <a:pt x="7755" y="10437"/>
                    <a:pt x="7759" y="10438"/>
                  </a:cubicBezTo>
                  <a:cubicBezTo>
                    <a:pt x="7772" y="10463"/>
                    <a:pt x="7759" y="10475"/>
                    <a:pt x="7747" y="10475"/>
                  </a:cubicBezTo>
                  <a:cubicBezTo>
                    <a:pt x="7637" y="10486"/>
                    <a:pt x="7700" y="10622"/>
                    <a:pt x="7659" y="10665"/>
                  </a:cubicBezTo>
                  <a:lnTo>
                    <a:pt x="7659" y="10665"/>
                  </a:lnTo>
                  <a:cubicBezTo>
                    <a:pt x="7659" y="10617"/>
                    <a:pt x="7659" y="10559"/>
                    <a:pt x="7659" y="10501"/>
                  </a:cubicBezTo>
                  <a:cubicBezTo>
                    <a:pt x="7666" y="10477"/>
                    <a:pt x="7674" y="10443"/>
                    <a:pt x="7679" y="10443"/>
                  </a:cubicBezTo>
                  <a:cubicBezTo>
                    <a:pt x="7682" y="10443"/>
                    <a:pt x="7684" y="10455"/>
                    <a:pt x="7684" y="10488"/>
                  </a:cubicBezTo>
                  <a:cubicBezTo>
                    <a:pt x="7707" y="10488"/>
                    <a:pt x="7709" y="10436"/>
                    <a:pt x="7747" y="10436"/>
                  </a:cubicBezTo>
                  <a:close/>
                  <a:moveTo>
                    <a:pt x="3710" y="10350"/>
                  </a:moveTo>
                  <a:cubicBezTo>
                    <a:pt x="3687" y="10396"/>
                    <a:pt x="3696" y="10627"/>
                    <a:pt x="3647" y="10670"/>
                  </a:cubicBezTo>
                  <a:lnTo>
                    <a:pt x="3647" y="10670"/>
                  </a:lnTo>
                  <a:cubicBezTo>
                    <a:pt x="3648" y="10578"/>
                    <a:pt x="3652" y="10361"/>
                    <a:pt x="3710" y="10350"/>
                  </a:cubicBezTo>
                  <a:close/>
                  <a:moveTo>
                    <a:pt x="7544" y="10436"/>
                  </a:moveTo>
                  <a:cubicBezTo>
                    <a:pt x="7584" y="10436"/>
                    <a:pt x="7621" y="10467"/>
                    <a:pt x="7621" y="10538"/>
                  </a:cubicBezTo>
                  <a:cubicBezTo>
                    <a:pt x="7614" y="10632"/>
                    <a:pt x="7544" y="10689"/>
                    <a:pt x="7486" y="10689"/>
                  </a:cubicBezTo>
                  <a:cubicBezTo>
                    <a:pt x="7443" y="10689"/>
                    <a:pt x="7407" y="10658"/>
                    <a:pt x="7407" y="10589"/>
                  </a:cubicBezTo>
                  <a:lnTo>
                    <a:pt x="7432" y="10563"/>
                  </a:lnTo>
                  <a:cubicBezTo>
                    <a:pt x="7432" y="10486"/>
                    <a:pt x="7492" y="10436"/>
                    <a:pt x="7544" y="10436"/>
                  </a:cubicBezTo>
                  <a:close/>
                  <a:moveTo>
                    <a:pt x="4024" y="10387"/>
                  </a:moveTo>
                  <a:lnTo>
                    <a:pt x="4024" y="10450"/>
                  </a:lnTo>
                  <a:cubicBezTo>
                    <a:pt x="3984" y="10501"/>
                    <a:pt x="3984" y="10635"/>
                    <a:pt x="3952" y="10690"/>
                  </a:cubicBezTo>
                  <a:lnTo>
                    <a:pt x="3952" y="10690"/>
                  </a:lnTo>
                  <a:lnTo>
                    <a:pt x="3962" y="10589"/>
                  </a:lnTo>
                  <a:cubicBezTo>
                    <a:pt x="3940" y="10589"/>
                    <a:pt x="3928" y="10644"/>
                    <a:pt x="3893" y="10644"/>
                  </a:cubicBezTo>
                  <a:cubicBezTo>
                    <a:pt x="3887" y="10644"/>
                    <a:pt x="3881" y="10642"/>
                    <a:pt x="3874" y="10639"/>
                  </a:cubicBezTo>
                  <a:cubicBezTo>
                    <a:pt x="3823" y="10614"/>
                    <a:pt x="3836" y="10551"/>
                    <a:pt x="3836" y="10513"/>
                  </a:cubicBezTo>
                  <a:cubicBezTo>
                    <a:pt x="3848" y="10475"/>
                    <a:pt x="3861" y="10425"/>
                    <a:pt x="3911" y="10413"/>
                  </a:cubicBezTo>
                  <a:cubicBezTo>
                    <a:pt x="3917" y="10411"/>
                    <a:pt x="3922" y="10410"/>
                    <a:pt x="3927" y="10410"/>
                  </a:cubicBezTo>
                  <a:cubicBezTo>
                    <a:pt x="3956" y="10410"/>
                    <a:pt x="3976" y="10438"/>
                    <a:pt x="3987" y="10438"/>
                  </a:cubicBezTo>
                  <a:cubicBezTo>
                    <a:pt x="3974" y="10400"/>
                    <a:pt x="3987" y="10387"/>
                    <a:pt x="4024" y="10387"/>
                  </a:cubicBezTo>
                  <a:close/>
                  <a:moveTo>
                    <a:pt x="3543" y="10474"/>
                  </a:moveTo>
                  <a:cubicBezTo>
                    <a:pt x="3572" y="10474"/>
                    <a:pt x="3609" y="10493"/>
                    <a:pt x="3622" y="10526"/>
                  </a:cubicBezTo>
                  <a:cubicBezTo>
                    <a:pt x="3643" y="10567"/>
                    <a:pt x="3605" y="10700"/>
                    <a:pt x="3590" y="10700"/>
                  </a:cubicBezTo>
                  <a:cubicBezTo>
                    <a:pt x="3586" y="10700"/>
                    <a:pt x="3584" y="10693"/>
                    <a:pt x="3584" y="10677"/>
                  </a:cubicBezTo>
                  <a:cubicBezTo>
                    <a:pt x="3540" y="10677"/>
                    <a:pt x="3508" y="10714"/>
                    <a:pt x="3480" y="10714"/>
                  </a:cubicBezTo>
                  <a:cubicBezTo>
                    <a:pt x="3468" y="10714"/>
                    <a:pt x="3457" y="10708"/>
                    <a:pt x="3446" y="10689"/>
                  </a:cubicBezTo>
                  <a:lnTo>
                    <a:pt x="3471" y="10689"/>
                  </a:lnTo>
                  <a:cubicBezTo>
                    <a:pt x="3433" y="10626"/>
                    <a:pt x="3547" y="10563"/>
                    <a:pt x="3584" y="10551"/>
                  </a:cubicBezTo>
                  <a:cubicBezTo>
                    <a:pt x="3584" y="10520"/>
                    <a:pt x="3570" y="10504"/>
                    <a:pt x="3551" y="10504"/>
                  </a:cubicBezTo>
                  <a:cubicBezTo>
                    <a:pt x="3539" y="10504"/>
                    <a:pt x="3524" y="10511"/>
                    <a:pt x="3509" y="10526"/>
                  </a:cubicBezTo>
                  <a:cubicBezTo>
                    <a:pt x="3497" y="10490"/>
                    <a:pt x="3516" y="10474"/>
                    <a:pt x="3543" y="10474"/>
                  </a:cubicBezTo>
                  <a:close/>
                  <a:moveTo>
                    <a:pt x="11506" y="10664"/>
                  </a:moveTo>
                  <a:cubicBezTo>
                    <a:pt x="11506" y="10664"/>
                    <a:pt x="11569" y="10714"/>
                    <a:pt x="11506" y="10714"/>
                  </a:cubicBezTo>
                  <a:cubicBezTo>
                    <a:pt x="11456" y="10714"/>
                    <a:pt x="11481" y="10677"/>
                    <a:pt x="11481" y="10677"/>
                  </a:cubicBezTo>
                  <a:lnTo>
                    <a:pt x="11506" y="10664"/>
                  </a:lnTo>
                  <a:close/>
                  <a:moveTo>
                    <a:pt x="11280" y="10664"/>
                  </a:moveTo>
                  <a:cubicBezTo>
                    <a:pt x="11280" y="10664"/>
                    <a:pt x="11330" y="10714"/>
                    <a:pt x="11280" y="10714"/>
                  </a:cubicBezTo>
                  <a:cubicBezTo>
                    <a:pt x="11273" y="10716"/>
                    <a:pt x="11267" y="10717"/>
                    <a:pt x="11262" y="10717"/>
                  </a:cubicBezTo>
                  <a:cubicBezTo>
                    <a:pt x="11233" y="10717"/>
                    <a:pt x="11242" y="10689"/>
                    <a:pt x="11242" y="10689"/>
                  </a:cubicBezTo>
                  <a:lnTo>
                    <a:pt x="11280" y="10664"/>
                  </a:lnTo>
                  <a:close/>
                  <a:moveTo>
                    <a:pt x="7343" y="10468"/>
                  </a:moveTo>
                  <a:cubicBezTo>
                    <a:pt x="7355" y="10468"/>
                    <a:pt x="7368" y="10470"/>
                    <a:pt x="7382" y="10475"/>
                  </a:cubicBezTo>
                  <a:cubicBezTo>
                    <a:pt x="7382" y="10500"/>
                    <a:pt x="7377" y="10514"/>
                    <a:pt x="7363" y="10514"/>
                  </a:cubicBezTo>
                  <a:cubicBezTo>
                    <a:pt x="7355" y="10514"/>
                    <a:pt x="7345" y="10509"/>
                    <a:pt x="7332" y="10501"/>
                  </a:cubicBezTo>
                  <a:lnTo>
                    <a:pt x="7332" y="10501"/>
                  </a:lnTo>
                  <a:cubicBezTo>
                    <a:pt x="7245" y="10511"/>
                    <a:pt x="7252" y="10679"/>
                    <a:pt x="7334" y="10679"/>
                  </a:cubicBezTo>
                  <a:cubicBezTo>
                    <a:pt x="7345" y="10679"/>
                    <a:pt x="7357" y="10677"/>
                    <a:pt x="7370" y="10670"/>
                  </a:cubicBezTo>
                  <a:lnTo>
                    <a:pt x="7370" y="10670"/>
                  </a:lnTo>
                  <a:cubicBezTo>
                    <a:pt x="7372" y="10706"/>
                    <a:pt x="7354" y="10720"/>
                    <a:pt x="7330" y="10720"/>
                  </a:cubicBezTo>
                  <a:cubicBezTo>
                    <a:pt x="7291" y="10720"/>
                    <a:pt x="7239" y="10684"/>
                    <a:pt x="7231" y="10639"/>
                  </a:cubicBezTo>
                  <a:cubicBezTo>
                    <a:pt x="7220" y="10563"/>
                    <a:pt x="7266" y="10468"/>
                    <a:pt x="7343" y="10468"/>
                  </a:cubicBezTo>
                  <a:close/>
                  <a:moveTo>
                    <a:pt x="5165" y="10674"/>
                  </a:moveTo>
                  <a:cubicBezTo>
                    <a:pt x="5170" y="10674"/>
                    <a:pt x="5173" y="10681"/>
                    <a:pt x="5169" y="10702"/>
                  </a:cubicBezTo>
                  <a:cubicBezTo>
                    <a:pt x="5169" y="10720"/>
                    <a:pt x="5167" y="10727"/>
                    <a:pt x="5163" y="10727"/>
                  </a:cubicBezTo>
                  <a:cubicBezTo>
                    <a:pt x="5156" y="10727"/>
                    <a:pt x="5144" y="10689"/>
                    <a:pt x="5144" y="10689"/>
                  </a:cubicBezTo>
                  <a:lnTo>
                    <a:pt x="5131" y="10702"/>
                  </a:lnTo>
                  <a:lnTo>
                    <a:pt x="5131" y="10702"/>
                  </a:lnTo>
                  <a:cubicBezTo>
                    <a:pt x="5131" y="10702"/>
                    <a:pt x="5153" y="10674"/>
                    <a:pt x="5165" y="10674"/>
                  </a:cubicBezTo>
                  <a:close/>
                  <a:moveTo>
                    <a:pt x="8059" y="10392"/>
                  </a:moveTo>
                  <a:cubicBezTo>
                    <a:pt x="8097" y="10392"/>
                    <a:pt x="8130" y="10427"/>
                    <a:pt x="8124" y="10501"/>
                  </a:cubicBezTo>
                  <a:cubicBezTo>
                    <a:pt x="8124" y="10523"/>
                    <a:pt x="8083" y="10528"/>
                    <a:pt x="8045" y="10528"/>
                  </a:cubicBezTo>
                  <a:cubicBezTo>
                    <a:pt x="8020" y="10528"/>
                    <a:pt x="7996" y="10526"/>
                    <a:pt x="7986" y="10526"/>
                  </a:cubicBezTo>
                  <a:cubicBezTo>
                    <a:pt x="8003" y="10578"/>
                    <a:pt x="8032" y="10606"/>
                    <a:pt x="8069" y="10606"/>
                  </a:cubicBezTo>
                  <a:cubicBezTo>
                    <a:pt x="8082" y="10606"/>
                    <a:pt x="8096" y="10603"/>
                    <a:pt x="8111" y="10596"/>
                  </a:cubicBezTo>
                  <a:lnTo>
                    <a:pt x="8111" y="10596"/>
                  </a:lnTo>
                  <a:cubicBezTo>
                    <a:pt x="8106" y="10617"/>
                    <a:pt x="8086" y="10627"/>
                    <a:pt x="8063" y="10627"/>
                  </a:cubicBezTo>
                  <a:cubicBezTo>
                    <a:pt x="8023" y="10627"/>
                    <a:pt x="7973" y="10598"/>
                    <a:pt x="7962" y="10540"/>
                  </a:cubicBezTo>
                  <a:lnTo>
                    <a:pt x="7962" y="10540"/>
                  </a:lnTo>
                  <a:cubicBezTo>
                    <a:pt x="7949" y="10587"/>
                    <a:pt x="7918" y="10631"/>
                    <a:pt x="7872" y="10639"/>
                  </a:cubicBezTo>
                  <a:cubicBezTo>
                    <a:pt x="7860" y="10645"/>
                    <a:pt x="7850" y="10648"/>
                    <a:pt x="7843" y="10648"/>
                  </a:cubicBezTo>
                  <a:cubicBezTo>
                    <a:pt x="7835" y="10648"/>
                    <a:pt x="7830" y="10645"/>
                    <a:pt x="7825" y="10642"/>
                  </a:cubicBezTo>
                  <a:lnTo>
                    <a:pt x="7825" y="10642"/>
                  </a:lnTo>
                  <a:cubicBezTo>
                    <a:pt x="7829" y="10685"/>
                    <a:pt x="7832" y="10730"/>
                    <a:pt x="7784" y="10739"/>
                  </a:cubicBezTo>
                  <a:cubicBezTo>
                    <a:pt x="7784" y="10651"/>
                    <a:pt x="7784" y="10563"/>
                    <a:pt x="7784" y="10488"/>
                  </a:cubicBezTo>
                  <a:cubicBezTo>
                    <a:pt x="7784" y="10470"/>
                    <a:pt x="7804" y="10399"/>
                    <a:pt x="7815" y="10399"/>
                  </a:cubicBezTo>
                  <a:cubicBezTo>
                    <a:pt x="7819" y="10399"/>
                    <a:pt x="7822" y="10410"/>
                    <a:pt x="7822" y="10438"/>
                  </a:cubicBezTo>
                  <a:cubicBezTo>
                    <a:pt x="7854" y="10438"/>
                    <a:pt x="7881" y="10396"/>
                    <a:pt x="7910" y="10396"/>
                  </a:cubicBezTo>
                  <a:cubicBezTo>
                    <a:pt x="7926" y="10396"/>
                    <a:pt x="7942" y="10410"/>
                    <a:pt x="7960" y="10450"/>
                  </a:cubicBezTo>
                  <a:cubicBezTo>
                    <a:pt x="7963" y="10458"/>
                    <a:pt x="7966" y="10466"/>
                    <a:pt x="7967" y="10475"/>
                  </a:cubicBezTo>
                  <a:lnTo>
                    <a:pt x="7967" y="10475"/>
                  </a:lnTo>
                  <a:cubicBezTo>
                    <a:pt x="7985" y="10421"/>
                    <a:pt x="8024" y="10392"/>
                    <a:pt x="8059" y="10392"/>
                  </a:cubicBezTo>
                  <a:close/>
                  <a:moveTo>
                    <a:pt x="7124" y="10495"/>
                  </a:moveTo>
                  <a:cubicBezTo>
                    <a:pt x="7129" y="10495"/>
                    <a:pt x="7136" y="10497"/>
                    <a:pt x="7143" y="10501"/>
                  </a:cubicBezTo>
                  <a:cubicBezTo>
                    <a:pt x="7206" y="10538"/>
                    <a:pt x="7168" y="10677"/>
                    <a:pt x="7168" y="10727"/>
                  </a:cubicBezTo>
                  <a:lnTo>
                    <a:pt x="7143" y="10727"/>
                  </a:lnTo>
                  <a:cubicBezTo>
                    <a:pt x="7154" y="10694"/>
                    <a:pt x="7184" y="10527"/>
                    <a:pt x="7133" y="10527"/>
                  </a:cubicBezTo>
                  <a:cubicBezTo>
                    <a:pt x="7126" y="10527"/>
                    <a:pt x="7116" y="10530"/>
                    <a:pt x="7105" y="10538"/>
                  </a:cubicBezTo>
                  <a:lnTo>
                    <a:pt x="7093" y="10551"/>
                  </a:lnTo>
                  <a:cubicBezTo>
                    <a:pt x="7017" y="10589"/>
                    <a:pt x="7118" y="10739"/>
                    <a:pt x="7030" y="10739"/>
                  </a:cubicBezTo>
                  <a:cubicBezTo>
                    <a:pt x="7030" y="10719"/>
                    <a:pt x="7038" y="10547"/>
                    <a:pt x="7000" y="10547"/>
                  </a:cubicBezTo>
                  <a:cubicBezTo>
                    <a:pt x="6991" y="10547"/>
                    <a:pt x="6981" y="10555"/>
                    <a:pt x="6967" y="10576"/>
                  </a:cubicBezTo>
                  <a:cubicBezTo>
                    <a:pt x="6917" y="10626"/>
                    <a:pt x="6992" y="10752"/>
                    <a:pt x="6917" y="10752"/>
                  </a:cubicBezTo>
                  <a:cubicBezTo>
                    <a:pt x="6904" y="10689"/>
                    <a:pt x="6904" y="10626"/>
                    <a:pt x="6917" y="10576"/>
                  </a:cubicBezTo>
                  <a:cubicBezTo>
                    <a:pt x="6917" y="10552"/>
                    <a:pt x="6927" y="10519"/>
                    <a:pt x="6934" y="10519"/>
                  </a:cubicBezTo>
                  <a:cubicBezTo>
                    <a:pt x="6938" y="10519"/>
                    <a:pt x="6942" y="10531"/>
                    <a:pt x="6942" y="10563"/>
                  </a:cubicBezTo>
                  <a:cubicBezTo>
                    <a:pt x="6959" y="10563"/>
                    <a:pt x="6995" y="10509"/>
                    <a:pt x="7023" y="10509"/>
                  </a:cubicBezTo>
                  <a:cubicBezTo>
                    <a:pt x="7036" y="10509"/>
                    <a:pt x="7047" y="10520"/>
                    <a:pt x="7055" y="10551"/>
                  </a:cubicBezTo>
                  <a:cubicBezTo>
                    <a:pt x="7077" y="10551"/>
                    <a:pt x="7089" y="10495"/>
                    <a:pt x="7124" y="10495"/>
                  </a:cubicBezTo>
                  <a:close/>
                  <a:moveTo>
                    <a:pt x="3275" y="10523"/>
                  </a:moveTo>
                  <a:cubicBezTo>
                    <a:pt x="3301" y="10523"/>
                    <a:pt x="3333" y="10538"/>
                    <a:pt x="3345" y="10563"/>
                  </a:cubicBezTo>
                  <a:cubicBezTo>
                    <a:pt x="3377" y="10606"/>
                    <a:pt x="3329" y="10744"/>
                    <a:pt x="3313" y="10744"/>
                  </a:cubicBezTo>
                  <a:cubicBezTo>
                    <a:pt x="3310" y="10744"/>
                    <a:pt x="3308" y="10739"/>
                    <a:pt x="3308" y="10727"/>
                  </a:cubicBezTo>
                  <a:cubicBezTo>
                    <a:pt x="3281" y="10727"/>
                    <a:pt x="3261" y="10764"/>
                    <a:pt x="3238" y="10764"/>
                  </a:cubicBezTo>
                  <a:cubicBezTo>
                    <a:pt x="3228" y="10764"/>
                    <a:pt x="3218" y="10758"/>
                    <a:pt x="3207" y="10739"/>
                  </a:cubicBezTo>
                  <a:cubicBezTo>
                    <a:pt x="3169" y="10677"/>
                    <a:pt x="3270" y="10614"/>
                    <a:pt x="3320" y="10601"/>
                  </a:cubicBezTo>
                  <a:cubicBezTo>
                    <a:pt x="3313" y="10566"/>
                    <a:pt x="3294" y="10550"/>
                    <a:pt x="3270" y="10550"/>
                  </a:cubicBezTo>
                  <a:cubicBezTo>
                    <a:pt x="3258" y="10550"/>
                    <a:pt x="3245" y="10554"/>
                    <a:pt x="3231" y="10561"/>
                  </a:cubicBezTo>
                  <a:lnTo>
                    <a:pt x="3231" y="10561"/>
                  </a:lnTo>
                  <a:cubicBezTo>
                    <a:pt x="3232" y="10534"/>
                    <a:pt x="3252" y="10523"/>
                    <a:pt x="3275" y="10523"/>
                  </a:cubicBezTo>
                  <a:close/>
                  <a:moveTo>
                    <a:pt x="6690" y="10438"/>
                  </a:moveTo>
                  <a:lnTo>
                    <a:pt x="6678" y="10450"/>
                  </a:lnTo>
                  <a:cubicBezTo>
                    <a:pt x="6678" y="10513"/>
                    <a:pt x="6703" y="10790"/>
                    <a:pt x="6627" y="10790"/>
                  </a:cubicBezTo>
                  <a:cubicBezTo>
                    <a:pt x="6653" y="10727"/>
                    <a:pt x="6627" y="10450"/>
                    <a:pt x="6690" y="10438"/>
                  </a:cubicBezTo>
                  <a:close/>
                  <a:moveTo>
                    <a:pt x="6813" y="10541"/>
                  </a:moveTo>
                  <a:cubicBezTo>
                    <a:pt x="6846" y="10541"/>
                    <a:pt x="6890" y="10561"/>
                    <a:pt x="6904" y="10589"/>
                  </a:cubicBezTo>
                  <a:cubicBezTo>
                    <a:pt x="6904" y="10639"/>
                    <a:pt x="6904" y="10677"/>
                    <a:pt x="6904" y="10714"/>
                  </a:cubicBezTo>
                  <a:cubicBezTo>
                    <a:pt x="6904" y="10724"/>
                    <a:pt x="6884" y="10780"/>
                    <a:pt x="6873" y="10780"/>
                  </a:cubicBezTo>
                  <a:cubicBezTo>
                    <a:pt x="6869" y="10780"/>
                    <a:pt x="6866" y="10772"/>
                    <a:pt x="6866" y="10752"/>
                  </a:cubicBezTo>
                  <a:cubicBezTo>
                    <a:pt x="6854" y="10752"/>
                    <a:pt x="6841" y="10790"/>
                    <a:pt x="6803" y="10790"/>
                  </a:cubicBezTo>
                  <a:cubicBezTo>
                    <a:pt x="6653" y="10790"/>
                    <a:pt x="6778" y="10639"/>
                    <a:pt x="6791" y="10626"/>
                  </a:cubicBezTo>
                  <a:lnTo>
                    <a:pt x="6791" y="10626"/>
                  </a:lnTo>
                  <a:lnTo>
                    <a:pt x="6816" y="10639"/>
                  </a:lnTo>
                  <a:cubicBezTo>
                    <a:pt x="6829" y="10617"/>
                    <a:pt x="6841" y="10612"/>
                    <a:pt x="6850" y="10612"/>
                  </a:cubicBezTo>
                  <a:cubicBezTo>
                    <a:pt x="6858" y="10612"/>
                    <a:pt x="6864" y="10616"/>
                    <a:pt x="6867" y="10616"/>
                  </a:cubicBezTo>
                  <a:cubicBezTo>
                    <a:pt x="6871" y="10616"/>
                    <a:pt x="6871" y="10611"/>
                    <a:pt x="6866" y="10589"/>
                  </a:cubicBezTo>
                  <a:cubicBezTo>
                    <a:pt x="6862" y="10570"/>
                    <a:pt x="6850" y="10563"/>
                    <a:pt x="6836" y="10563"/>
                  </a:cubicBezTo>
                  <a:cubicBezTo>
                    <a:pt x="6813" y="10563"/>
                    <a:pt x="6786" y="10581"/>
                    <a:pt x="6778" y="10589"/>
                  </a:cubicBezTo>
                  <a:cubicBezTo>
                    <a:pt x="6767" y="10555"/>
                    <a:pt x="6786" y="10541"/>
                    <a:pt x="6813" y="10541"/>
                  </a:cubicBezTo>
                  <a:close/>
                  <a:moveTo>
                    <a:pt x="3124" y="10553"/>
                  </a:moveTo>
                  <a:cubicBezTo>
                    <a:pt x="3134" y="10553"/>
                    <a:pt x="3144" y="10556"/>
                    <a:pt x="3157" y="10563"/>
                  </a:cubicBezTo>
                  <a:cubicBezTo>
                    <a:pt x="3207" y="10601"/>
                    <a:pt x="3157" y="10777"/>
                    <a:pt x="3119" y="10777"/>
                  </a:cubicBezTo>
                  <a:cubicBezTo>
                    <a:pt x="3107" y="10731"/>
                    <a:pt x="3149" y="10598"/>
                    <a:pt x="3087" y="10598"/>
                  </a:cubicBezTo>
                  <a:cubicBezTo>
                    <a:pt x="3081" y="10598"/>
                    <a:pt x="3075" y="10599"/>
                    <a:pt x="3069" y="10601"/>
                  </a:cubicBezTo>
                  <a:lnTo>
                    <a:pt x="3081" y="10601"/>
                  </a:lnTo>
                  <a:cubicBezTo>
                    <a:pt x="2993" y="10614"/>
                    <a:pt x="3081" y="10790"/>
                    <a:pt x="2993" y="10802"/>
                  </a:cubicBezTo>
                  <a:cubicBezTo>
                    <a:pt x="2993" y="10739"/>
                    <a:pt x="3006" y="10677"/>
                    <a:pt x="3018" y="10626"/>
                  </a:cubicBezTo>
                  <a:cubicBezTo>
                    <a:pt x="3027" y="10601"/>
                    <a:pt x="3040" y="10566"/>
                    <a:pt x="3045" y="10566"/>
                  </a:cubicBezTo>
                  <a:lnTo>
                    <a:pt x="3045" y="10566"/>
                  </a:lnTo>
                  <a:cubicBezTo>
                    <a:pt x="3048" y="10566"/>
                    <a:pt x="3048" y="10575"/>
                    <a:pt x="3044" y="10601"/>
                  </a:cubicBezTo>
                  <a:cubicBezTo>
                    <a:pt x="3074" y="10601"/>
                    <a:pt x="3088" y="10553"/>
                    <a:pt x="3124" y="10553"/>
                  </a:cubicBezTo>
                  <a:close/>
                  <a:moveTo>
                    <a:pt x="6627" y="10425"/>
                  </a:moveTo>
                  <a:lnTo>
                    <a:pt x="6627" y="10425"/>
                  </a:lnTo>
                  <a:cubicBezTo>
                    <a:pt x="6602" y="10526"/>
                    <a:pt x="6615" y="10790"/>
                    <a:pt x="6552" y="10802"/>
                  </a:cubicBezTo>
                  <a:lnTo>
                    <a:pt x="6577" y="10777"/>
                  </a:lnTo>
                  <a:cubicBezTo>
                    <a:pt x="6577" y="10714"/>
                    <a:pt x="6565" y="10438"/>
                    <a:pt x="6627" y="10425"/>
                  </a:cubicBezTo>
                  <a:close/>
                  <a:moveTo>
                    <a:pt x="6539" y="10551"/>
                  </a:moveTo>
                  <a:cubicBezTo>
                    <a:pt x="6539" y="10614"/>
                    <a:pt x="6539" y="10677"/>
                    <a:pt x="6527" y="10739"/>
                  </a:cubicBezTo>
                  <a:cubicBezTo>
                    <a:pt x="6519" y="10756"/>
                    <a:pt x="6511" y="10788"/>
                    <a:pt x="6506" y="10788"/>
                  </a:cubicBezTo>
                  <a:cubicBezTo>
                    <a:pt x="6503" y="10788"/>
                    <a:pt x="6502" y="10779"/>
                    <a:pt x="6502" y="10752"/>
                  </a:cubicBezTo>
                  <a:cubicBezTo>
                    <a:pt x="6477" y="10752"/>
                    <a:pt x="6464" y="10790"/>
                    <a:pt x="6426" y="10802"/>
                  </a:cubicBezTo>
                  <a:cubicBezTo>
                    <a:pt x="6418" y="10805"/>
                    <a:pt x="6410" y="10806"/>
                    <a:pt x="6403" y="10806"/>
                  </a:cubicBezTo>
                  <a:cubicBezTo>
                    <a:pt x="6315" y="10806"/>
                    <a:pt x="6330" y="10600"/>
                    <a:pt x="6389" y="10589"/>
                  </a:cubicBezTo>
                  <a:lnTo>
                    <a:pt x="6414" y="10563"/>
                  </a:lnTo>
                  <a:lnTo>
                    <a:pt x="6414" y="10563"/>
                  </a:lnTo>
                  <a:cubicBezTo>
                    <a:pt x="6414" y="10596"/>
                    <a:pt x="6385" y="10764"/>
                    <a:pt x="6445" y="10764"/>
                  </a:cubicBezTo>
                  <a:cubicBezTo>
                    <a:pt x="6453" y="10764"/>
                    <a:pt x="6464" y="10760"/>
                    <a:pt x="6477" y="10752"/>
                  </a:cubicBezTo>
                  <a:cubicBezTo>
                    <a:pt x="6539" y="10702"/>
                    <a:pt x="6439" y="10563"/>
                    <a:pt x="6539" y="10551"/>
                  </a:cubicBezTo>
                  <a:close/>
                  <a:moveTo>
                    <a:pt x="4959" y="10776"/>
                  </a:moveTo>
                  <a:cubicBezTo>
                    <a:pt x="4962" y="10776"/>
                    <a:pt x="4965" y="10776"/>
                    <a:pt x="4968" y="10777"/>
                  </a:cubicBezTo>
                  <a:lnTo>
                    <a:pt x="4968" y="10815"/>
                  </a:lnTo>
                  <a:cubicBezTo>
                    <a:pt x="4946" y="10815"/>
                    <a:pt x="4929" y="10821"/>
                    <a:pt x="4917" y="10832"/>
                  </a:cubicBezTo>
                  <a:lnTo>
                    <a:pt x="4917" y="10832"/>
                  </a:lnTo>
                  <a:cubicBezTo>
                    <a:pt x="4930" y="10815"/>
                    <a:pt x="4936" y="10776"/>
                    <a:pt x="4959" y="10776"/>
                  </a:cubicBezTo>
                  <a:close/>
                  <a:moveTo>
                    <a:pt x="6193" y="10603"/>
                  </a:moveTo>
                  <a:cubicBezTo>
                    <a:pt x="6202" y="10603"/>
                    <a:pt x="6212" y="10606"/>
                    <a:pt x="6225" y="10614"/>
                  </a:cubicBezTo>
                  <a:cubicBezTo>
                    <a:pt x="6275" y="10651"/>
                    <a:pt x="6238" y="10828"/>
                    <a:pt x="6200" y="10828"/>
                  </a:cubicBezTo>
                  <a:lnTo>
                    <a:pt x="6200" y="10689"/>
                  </a:lnTo>
                  <a:cubicBezTo>
                    <a:pt x="6188" y="10666"/>
                    <a:pt x="6171" y="10656"/>
                    <a:pt x="6152" y="10656"/>
                  </a:cubicBezTo>
                  <a:cubicBezTo>
                    <a:pt x="6131" y="10656"/>
                    <a:pt x="6107" y="10669"/>
                    <a:pt x="6087" y="10689"/>
                  </a:cubicBezTo>
                  <a:lnTo>
                    <a:pt x="6112" y="10677"/>
                  </a:lnTo>
                  <a:lnTo>
                    <a:pt x="6112" y="10677"/>
                  </a:lnTo>
                  <a:cubicBezTo>
                    <a:pt x="6087" y="10739"/>
                    <a:pt x="6150" y="10840"/>
                    <a:pt x="6074" y="10853"/>
                  </a:cubicBezTo>
                  <a:cubicBezTo>
                    <a:pt x="6062" y="10790"/>
                    <a:pt x="6074" y="10727"/>
                    <a:pt x="6074" y="10664"/>
                  </a:cubicBezTo>
                  <a:cubicBezTo>
                    <a:pt x="6082" y="10648"/>
                    <a:pt x="6096" y="10610"/>
                    <a:pt x="6104" y="10610"/>
                  </a:cubicBezTo>
                  <a:cubicBezTo>
                    <a:pt x="6109" y="10610"/>
                    <a:pt x="6112" y="10621"/>
                    <a:pt x="6112" y="10651"/>
                  </a:cubicBezTo>
                  <a:cubicBezTo>
                    <a:pt x="6142" y="10651"/>
                    <a:pt x="6156" y="10603"/>
                    <a:pt x="6193" y="10603"/>
                  </a:cubicBezTo>
                  <a:close/>
                  <a:moveTo>
                    <a:pt x="2633" y="10636"/>
                  </a:moveTo>
                  <a:cubicBezTo>
                    <a:pt x="2660" y="10636"/>
                    <a:pt x="2692" y="10651"/>
                    <a:pt x="2704" y="10677"/>
                  </a:cubicBezTo>
                  <a:cubicBezTo>
                    <a:pt x="2725" y="10728"/>
                    <a:pt x="2678" y="10863"/>
                    <a:pt x="2660" y="10863"/>
                  </a:cubicBezTo>
                  <a:cubicBezTo>
                    <a:pt x="2656" y="10863"/>
                    <a:pt x="2654" y="10856"/>
                    <a:pt x="2654" y="10840"/>
                  </a:cubicBezTo>
                  <a:cubicBezTo>
                    <a:pt x="2635" y="10840"/>
                    <a:pt x="2610" y="10888"/>
                    <a:pt x="2583" y="10888"/>
                  </a:cubicBezTo>
                  <a:cubicBezTo>
                    <a:pt x="2573" y="10888"/>
                    <a:pt x="2563" y="10882"/>
                    <a:pt x="2553" y="10865"/>
                  </a:cubicBezTo>
                  <a:cubicBezTo>
                    <a:pt x="2515" y="10802"/>
                    <a:pt x="2629" y="10727"/>
                    <a:pt x="2666" y="10727"/>
                  </a:cubicBezTo>
                  <a:cubicBezTo>
                    <a:pt x="2688" y="10683"/>
                    <a:pt x="2680" y="10664"/>
                    <a:pt x="2662" y="10664"/>
                  </a:cubicBezTo>
                  <a:cubicBezTo>
                    <a:pt x="2649" y="10664"/>
                    <a:pt x="2632" y="10674"/>
                    <a:pt x="2616" y="10689"/>
                  </a:cubicBezTo>
                  <a:lnTo>
                    <a:pt x="2591" y="10689"/>
                  </a:lnTo>
                  <a:cubicBezTo>
                    <a:pt x="2585" y="10651"/>
                    <a:pt x="2607" y="10636"/>
                    <a:pt x="2633" y="10636"/>
                  </a:cubicBezTo>
                  <a:close/>
                  <a:moveTo>
                    <a:pt x="5961" y="10651"/>
                  </a:moveTo>
                  <a:cubicBezTo>
                    <a:pt x="6087" y="10651"/>
                    <a:pt x="6049" y="10878"/>
                    <a:pt x="5936" y="10890"/>
                  </a:cubicBezTo>
                  <a:cubicBezTo>
                    <a:pt x="5931" y="10892"/>
                    <a:pt x="5926" y="10892"/>
                    <a:pt x="5921" y="10892"/>
                  </a:cubicBezTo>
                  <a:cubicBezTo>
                    <a:pt x="5822" y="10892"/>
                    <a:pt x="5815" y="10651"/>
                    <a:pt x="5923" y="10651"/>
                  </a:cubicBezTo>
                  <a:close/>
                  <a:moveTo>
                    <a:pt x="5772" y="10677"/>
                  </a:moveTo>
                  <a:cubicBezTo>
                    <a:pt x="5785" y="10727"/>
                    <a:pt x="5797" y="10903"/>
                    <a:pt x="5747" y="10903"/>
                  </a:cubicBezTo>
                  <a:lnTo>
                    <a:pt x="5735" y="10916"/>
                  </a:lnTo>
                  <a:cubicBezTo>
                    <a:pt x="5735" y="10853"/>
                    <a:pt x="5722" y="10677"/>
                    <a:pt x="5772" y="10677"/>
                  </a:cubicBezTo>
                  <a:close/>
                  <a:moveTo>
                    <a:pt x="8363" y="10853"/>
                  </a:moveTo>
                  <a:cubicBezTo>
                    <a:pt x="8413" y="10853"/>
                    <a:pt x="8375" y="10916"/>
                    <a:pt x="8375" y="10916"/>
                  </a:cubicBezTo>
                  <a:lnTo>
                    <a:pt x="8363" y="10903"/>
                  </a:lnTo>
                  <a:cubicBezTo>
                    <a:pt x="8363" y="10903"/>
                    <a:pt x="8312" y="10865"/>
                    <a:pt x="8363" y="10853"/>
                  </a:cubicBezTo>
                  <a:close/>
                  <a:moveTo>
                    <a:pt x="5659" y="10626"/>
                  </a:moveTo>
                  <a:lnTo>
                    <a:pt x="5659" y="10626"/>
                  </a:lnTo>
                  <a:cubicBezTo>
                    <a:pt x="5654" y="10679"/>
                    <a:pt x="5661" y="10692"/>
                    <a:pt x="5670" y="10692"/>
                  </a:cubicBezTo>
                  <a:cubicBezTo>
                    <a:pt x="5677" y="10692"/>
                    <a:pt x="5687" y="10683"/>
                    <a:pt x="5693" y="10683"/>
                  </a:cubicBezTo>
                  <a:cubicBezTo>
                    <a:pt x="5698" y="10683"/>
                    <a:pt x="5700" y="10689"/>
                    <a:pt x="5697" y="10714"/>
                  </a:cubicBezTo>
                  <a:cubicBezTo>
                    <a:pt x="5638" y="10726"/>
                    <a:pt x="5645" y="10880"/>
                    <a:pt x="5687" y="10880"/>
                  </a:cubicBezTo>
                  <a:cubicBezTo>
                    <a:pt x="5690" y="10880"/>
                    <a:pt x="5694" y="10879"/>
                    <a:pt x="5697" y="10878"/>
                  </a:cubicBezTo>
                  <a:lnTo>
                    <a:pt x="5697" y="10878"/>
                  </a:lnTo>
                  <a:lnTo>
                    <a:pt x="5684" y="10890"/>
                  </a:lnTo>
                  <a:cubicBezTo>
                    <a:pt x="5684" y="10918"/>
                    <a:pt x="5675" y="10929"/>
                    <a:pt x="5662" y="10929"/>
                  </a:cubicBezTo>
                  <a:cubicBezTo>
                    <a:pt x="5645" y="10929"/>
                    <a:pt x="5623" y="10911"/>
                    <a:pt x="5609" y="10890"/>
                  </a:cubicBezTo>
                  <a:cubicBezTo>
                    <a:pt x="5585" y="10842"/>
                    <a:pt x="5664" y="10726"/>
                    <a:pt x="5606" y="10726"/>
                  </a:cubicBezTo>
                  <a:cubicBezTo>
                    <a:pt x="5603" y="10726"/>
                    <a:pt x="5600" y="10726"/>
                    <a:pt x="5596" y="10727"/>
                  </a:cubicBezTo>
                  <a:cubicBezTo>
                    <a:pt x="5596" y="10689"/>
                    <a:pt x="5621" y="10651"/>
                    <a:pt x="5659" y="10626"/>
                  </a:cubicBezTo>
                  <a:close/>
                  <a:moveTo>
                    <a:pt x="2504" y="10659"/>
                  </a:moveTo>
                  <a:cubicBezTo>
                    <a:pt x="2511" y="10659"/>
                    <a:pt x="2519" y="10660"/>
                    <a:pt x="2528" y="10664"/>
                  </a:cubicBezTo>
                  <a:cubicBezTo>
                    <a:pt x="2578" y="10702"/>
                    <a:pt x="2528" y="10878"/>
                    <a:pt x="2490" y="10890"/>
                  </a:cubicBezTo>
                  <a:cubicBezTo>
                    <a:pt x="2490" y="10858"/>
                    <a:pt x="2528" y="10702"/>
                    <a:pt x="2481" y="10702"/>
                  </a:cubicBezTo>
                  <a:cubicBezTo>
                    <a:pt x="2474" y="10702"/>
                    <a:pt x="2464" y="10706"/>
                    <a:pt x="2453" y="10714"/>
                  </a:cubicBezTo>
                  <a:cubicBezTo>
                    <a:pt x="2377" y="10752"/>
                    <a:pt x="2465" y="10890"/>
                    <a:pt x="2377" y="10916"/>
                  </a:cubicBezTo>
                  <a:cubicBezTo>
                    <a:pt x="2377" y="10890"/>
                    <a:pt x="2415" y="10727"/>
                    <a:pt x="2377" y="10727"/>
                  </a:cubicBezTo>
                  <a:cubicBezTo>
                    <a:pt x="2372" y="10725"/>
                    <a:pt x="2367" y="10724"/>
                    <a:pt x="2363" y="10724"/>
                  </a:cubicBezTo>
                  <a:cubicBezTo>
                    <a:pt x="2333" y="10724"/>
                    <a:pt x="2314" y="10757"/>
                    <a:pt x="2314" y="10790"/>
                  </a:cubicBezTo>
                  <a:cubicBezTo>
                    <a:pt x="2314" y="10828"/>
                    <a:pt x="2327" y="10928"/>
                    <a:pt x="2264" y="10941"/>
                  </a:cubicBezTo>
                  <a:cubicBezTo>
                    <a:pt x="2277" y="10878"/>
                    <a:pt x="2277" y="10815"/>
                    <a:pt x="2302" y="10765"/>
                  </a:cubicBezTo>
                  <a:lnTo>
                    <a:pt x="2289" y="10752"/>
                  </a:lnTo>
                  <a:cubicBezTo>
                    <a:pt x="2289" y="10736"/>
                    <a:pt x="2300" y="10698"/>
                    <a:pt x="2307" y="10698"/>
                  </a:cubicBezTo>
                  <a:cubicBezTo>
                    <a:pt x="2311" y="10698"/>
                    <a:pt x="2314" y="10709"/>
                    <a:pt x="2314" y="10739"/>
                  </a:cubicBezTo>
                  <a:cubicBezTo>
                    <a:pt x="2332" y="10739"/>
                    <a:pt x="2370" y="10681"/>
                    <a:pt x="2399" y="10681"/>
                  </a:cubicBezTo>
                  <a:cubicBezTo>
                    <a:pt x="2410" y="10681"/>
                    <a:pt x="2420" y="10690"/>
                    <a:pt x="2427" y="10714"/>
                  </a:cubicBezTo>
                  <a:cubicBezTo>
                    <a:pt x="2449" y="10714"/>
                    <a:pt x="2461" y="10659"/>
                    <a:pt x="2504" y="10659"/>
                  </a:cubicBezTo>
                  <a:close/>
                  <a:moveTo>
                    <a:pt x="2930" y="10589"/>
                  </a:moveTo>
                  <a:cubicBezTo>
                    <a:pt x="2930" y="10614"/>
                    <a:pt x="2930" y="10639"/>
                    <a:pt x="2930" y="10651"/>
                  </a:cubicBezTo>
                  <a:cubicBezTo>
                    <a:pt x="2930" y="10714"/>
                    <a:pt x="2943" y="10840"/>
                    <a:pt x="2893" y="10890"/>
                  </a:cubicBezTo>
                  <a:lnTo>
                    <a:pt x="2880" y="10903"/>
                  </a:lnTo>
                  <a:cubicBezTo>
                    <a:pt x="2857" y="10918"/>
                    <a:pt x="2806" y="10943"/>
                    <a:pt x="2779" y="10943"/>
                  </a:cubicBezTo>
                  <a:cubicBezTo>
                    <a:pt x="2761" y="10943"/>
                    <a:pt x="2752" y="10933"/>
                    <a:pt x="2767" y="10903"/>
                  </a:cubicBezTo>
                  <a:lnTo>
                    <a:pt x="2767" y="10903"/>
                  </a:lnTo>
                  <a:cubicBezTo>
                    <a:pt x="2780" y="10912"/>
                    <a:pt x="2792" y="10916"/>
                    <a:pt x="2803" y="10916"/>
                  </a:cubicBezTo>
                  <a:cubicBezTo>
                    <a:pt x="2854" y="10916"/>
                    <a:pt x="2880" y="10831"/>
                    <a:pt x="2880" y="10790"/>
                  </a:cubicBezTo>
                  <a:lnTo>
                    <a:pt x="2880" y="10790"/>
                  </a:lnTo>
                  <a:cubicBezTo>
                    <a:pt x="2859" y="10800"/>
                    <a:pt x="2847" y="10846"/>
                    <a:pt x="2814" y="10846"/>
                  </a:cubicBezTo>
                  <a:cubicBezTo>
                    <a:pt x="2808" y="10846"/>
                    <a:pt x="2800" y="10844"/>
                    <a:pt x="2792" y="10840"/>
                  </a:cubicBezTo>
                  <a:cubicBezTo>
                    <a:pt x="2742" y="10815"/>
                    <a:pt x="2754" y="10777"/>
                    <a:pt x="2754" y="10739"/>
                  </a:cubicBezTo>
                  <a:cubicBezTo>
                    <a:pt x="2754" y="10689"/>
                    <a:pt x="2780" y="10651"/>
                    <a:pt x="2817" y="10614"/>
                  </a:cubicBezTo>
                  <a:cubicBezTo>
                    <a:pt x="2823" y="10612"/>
                    <a:pt x="2828" y="10611"/>
                    <a:pt x="2833" y="10611"/>
                  </a:cubicBezTo>
                  <a:cubicBezTo>
                    <a:pt x="2862" y="10611"/>
                    <a:pt x="2884" y="10639"/>
                    <a:pt x="2905" y="10639"/>
                  </a:cubicBezTo>
                  <a:cubicBezTo>
                    <a:pt x="2893" y="10601"/>
                    <a:pt x="2905" y="10589"/>
                    <a:pt x="2930" y="10589"/>
                  </a:cubicBezTo>
                  <a:close/>
                  <a:moveTo>
                    <a:pt x="5513" y="10717"/>
                  </a:moveTo>
                  <a:cubicBezTo>
                    <a:pt x="5542" y="10717"/>
                    <a:pt x="5582" y="10737"/>
                    <a:pt x="5596" y="10765"/>
                  </a:cubicBezTo>
                  <a:cubicBezTo>
                    <a:pt x="5609" y="10815"/>
                    <a:pt x="5609" y="10853"/>
                    <a:pt x="5596" y="10890"/>
                  </a:cubicBezTo>
                  <a:cubicBezTo>
                    <a:pt x="5596" y="10890"/>
                    <a:pt x="5582" y="10954"/>
                    <a:pt x="5575" y="10954"/>
                  </a:cubicBezTo>
                  <a:cubicBezTo>
                    <a:pt x="5573" y="10954"/>
                    <a:pt x="5571" y="10947"/>
                    <a:pt x="5571" y="10928"/>
                  </a:cubicBezTo>
                  <a:cubicBezTo>
                    <a:pt x="5546" y="10928"/>
                    <a:pt x="5533" y="10966"/>
                    <a:pt x="5508" y="10966"/>
                  </a:cubicBezTo>
                  <a:cubicBezTo>
                    <a:pt x="5345" y="10966"/>
                    <a:pt x="5483" y="10815"/>
                    <a:pt x="5483" y="10802"/>
                  </a:cubicBezTo>
                  <a:lnTo>
                    <a:pt x="5483" y="10802"/>
                  </a:lnTo>
                  <a:lnTo>
                    <a:pt x="5521" y="10815"/>
                  </a:lnTo>
                  <a:cubicBezTo>
                    <a:pt x="5534" y="10793"/>
                    <a:pt x="5546" y="10788"/>
                    <a:pt x="5555" y="10788"/>
                  </a:cubicBezTo>
                  <a:cubicBezTo>
                    <a:pt x="5562" y="10788"/>
                    <a:pt x="5568" y="10792"/>
                    <a:pt x="5572" y="10792"/>
                  </a:cubicBezTo>
                  <a:cubicBezTo>
                    <a:pt x="5575" y="10792"/>
                    <a:pt x="5576" y="10787"/>
                    <a:pt x="5571" y="10765"/>
                  </a:cubicBezTo>
                  <a:cubicBezTo>
                    <a:pt x="5566" y="10746"/>
                    <a:pt x="5554" y="10739"/>
                    <a:pt x="5541" y="10739"/>
                  </a:cubicBezTo>
                  <a:cubicBezTo>
                    <a:pt x="5518" y="10739"/>
                    <a:pt x="5491" y="10757"/>
                    <a:pt x="5483" y="10765"/>
                  </a:cubicBezTo>
                  <a:cubicBezTo>
                    <a:pt x="5472" y="10731"/>
                    <a:pt x="5489" y="10717"/>
                    <a:pt x="5513" y="10717"/>
                  </a:cubicBezTo>
                  <a:close/>
                  <a:moveTo>
                    <a:pt x="11695" y="10966"/>
                  </a:moveTo>
                  <a:cubicBezTo>
                    <a:pt x="11695" y="10966"/>
                    <a:pt x="11695" y="10967"/>
                    <a:pt x="11695" y="10968"/>
                  </a:cubicBezTo>
                  <a:lnTo>
                    <a:pt x="11695" y="10968"/>
                  </a:lnTo>
                  <a:cubicBezTo>
                    <a:pt x="11695" y="10967"/>
                    <a:pt x="11695" y="10966"/>
                    <a:pt x="11695" y="10966"/>
                  </a:cubicBezTo>
                  <a:close/>
                  <a:moveTo>
                    <a:pt x="5345" y="10664"/>
                  </a:moveTo>
                  <a:lnTo>
                    <a:pt x="5345" y="10664"/>
                  </a:lnTo>
                  <a:cubicBezTo>
                    <a:pt x="5340" y="10723"/>
                    <a:pt x="5346" y="10736"/>
                    <a:pt x="5355" y="10736"/>
                  </a:cubicBezTo>
                  <a:cubicBezTo>
                    <a:pt x="5363" y="10736"/>
                    <a:pt x="5372" y="10727"/>
                    <a:pt x="5378" y="10727"/>
                  </a:cubicBezTo>
                  <a:cubicBezTo>
                    <a:pt x="5383" y="10727"/>
                    <a:pt x="5386" y="10735"/>
                    <a:pt x="5383" y="10765"/>
                  </a:cubicBezTo>
                  <a:cubicBezTo>
                    <a:pt x="5328" y="10765"/>
                    <a:pt x="5330" y="10908"/>
                    <a:pt x="5373" y="10928"/>
                  </a:cubicBezTo>
                  <a:lnTo>
                    <a:pt x="5370" y="10928"/>
                  </a:lnTo>
                  <a:cubicBezTo>
                    <a:pt x="5370" y="10958"/>
                    <a:pt x="5359" y="10971"/>
                    <a:pt x="5344" y="10971"/>
                  </a:cubicBezTo>
                  <a:cubicBezTo>
                    <a:pt x="5328" y="10971"/>
                    <a:pt x="5308" y="10955"/>
                    <a:pt x="5294" y="10928"/>
                  </a:cubicBezTo>
                  <a:cubicBezTo>
                    <a:pt x="5271" y="10892"/>
                    <a:pt x="5349" y="10776"/>
                    <a:pt x="5292" y="10776"/>
                  </a:cubicBezTo>
                  <a:cubicBezTo>
                    <a:pt x="5289" y="10776"/>
                    <a:pt x="5285" y="10777"/>
                    <a:pt x="5282" y="10777"/>
                  </a:cubicBezTo>
                  <a:cubicBezTo>
                    <a:pt x="5282" y="10727"/>
                    <a:pt x="5307" y="10689"/>
                    <a:pt x="5345" y="10664"/>
                  </a:cubicBezTo>
                  <a:close/>
                  <a:moveTo>
                    <a:pt x="11494" y="10752"/>
                  </a:moveTo>
                  <a:cubicBezTo>
                    <a:pt x="11557" y="10752"/>
                    <a:pt x="11544" y="10928"/>
                    <a:pt x="11544" y="10991"/>
                  </a:cubicBezTo>
                  <a:cubicBezTo>
                    <a:pt x="11541" y="10991"/>
                    <a:pt x="11537" y="10992"/>
                    <a:pt x="11534" y="10992"/>
                  </a:cubicBezTo>
                  <a:cubicBezTo>
                    <a:pt x="11445" y="10992"/>
                    <a:pt x="11468" y="10826"/>
                    <a:pt x="11456" y="10777"/>
                  </a:cubicBezTo>
                  <a:lnTo>
                    <a:pt x="11494" y="10752"/>
                  </a:lnTo>
                  <a:close/>
                  <a:moveTo>
                    <a:pt x="11431" y="10765"/>
                  </a:moveTo>
                  <a:cubicBezTo>
                    <a:pt x="11431" y="10840"/>
                    <a:pt x="11381" y="10790"/>
                    <a:pt x="11368" y="10865"/>
                  </a:cubicBezTo>
                  <a:cubicBezTo>
                    <a:pt x="11356" y="10936"/>
                    <a:pt x="11400" y="10996"/>
                    <a:pt x="11343" y="11003"/>
                  </a:cubicBezTo>
                  <a:lnTo>
                    <a:pt x="11343" y="11003"/>
                  </a:lnTo>
                  <a:cubicBezTo>
                    <a:pt x="11343" y="10932"/>
                    <a:pt x="11342" y="10860"/>
                    <a:pt x="11330" y="10777"/>
                  </a:cubicBezTo>
                  <a:cubicBezTo>
                    <a:pt x="11339" y="10774"/>
                    <a:pt x="11347" y="10773"/>
                    <a:pt x="11353" y="10773"/>
                  </a:cubicBezTo>
                  <a:cubicBezTo>
                    <a:pt x="11373" y="10773"/>
                    <a:pt x="11378" y="10789"/>
                    <a:pt x="11368" y="10828"/>
                  </a:cubicBezTo>
                  <a:cubicBezTo>
                    <a:pt x="11381" y="10828"/>
                    <a:pt x="11381" y="10765"/>
                    <a:pt x="11431" y="10765"/>
                  </a:cubicBezTo>
                  <a:close/>
                  <a:moveTo>
                    <a:pt x="5181" y="10752"/>
                  </a:moveTo>
                  <a:lnTo>
                    <a:pt x="5169" y="10765"/>
                  </a:lnTo>
                  <a:cubicBezTo>
                    <a:pt x="5169" y="10828"/>
                    <a:pt x="5169" y="10991"/>
                    <a:pt x="5118" y="11004"/>
                  </a:cubicBezTo>
                  <a:cubicBezTo>
                    <a:pt x="5131" y="10941"/>
                    <a:pt x="5118" y="10765"/>
                    <a:pt x="5181" y="10752"/>
                  </a:cubicBezTo>
                  <a:close/>
                  <a:moveTo>
                    <a:pt x="11305" y="10765"/>
                  </a:moveTo>
                  <a:lnTo>
                    <a:pt x="11305" y="11004"/>
                  </a:lnTo>
                  <a:lnTo>
                    <a:pt x="11242" y="11004"/>
                  </a:lnTo>
                  <a:cubicBezTo>
                    <a:pt x="11242" y="10966"/>
                    <a:pt x="11205" y="10777"/>
                    <a:pt x="11268" y="10777"/>
                  </a:cubicBezTo>
                  <a:lnTo>
                    <a:pt x="11305" y="10765"/>
                  </a:lnTo>
                  <a:close/>
                  <a:moveTo>
                    <a:pt x="11984" y="10752"/>
                  </a:moveTo>
                  <a:cubicBezTo>
                    <a:pt x="12072" y="10752"/>
                    <a:pt x="12072" y="10840"/>
                    <a:pt x="12060" y="10890"/>
                  </a:cubicBezTo>
                  <a:lnTo>
                    <a:pt x="11934" y="10890"/>
                  </a:lnTo>
                  <a:cubicBezTo>
                    <a:pt x="11925" y="10936"/>
                    <a:pt x="11962" y="10968"/>
                    <a:pt x="12002" y="10968"/>
                  </a:cubicBezTo>
                  <a:cubicBezTo>
                    <a:pt x="12018" y="10968"/>
                    <a:pt x="12033" y="10964"/>
                    <a:pt x="12047" y="10953"/>
                  </a:cubicBezTo>
                  <a:lnTo>
                    <a:pt x="12047" y="10966"/>
                  </a:lnTo>
                  <a:cubicBezTo>
                    <a:pt x="12058" y="10998"/>
                    <a:pt x="12041" y="11009"/>
                    <a:pt x="12016" y="11009"/>
                  </a:cubicBezTo>
                  <a:cubicBezTo>
                    <a:pt x="11982" y="11009"/>
                    <a:pt x="11931" y="10988"/>
                    <a:pt x="11909" y="10966"/>
                  </a:cubicBezTo>
                  <a:cubicBezTo>
                    <a:pt x="11884" y="10916"/>
                    <a:pt x="11896" y="10752"/>
                    <a:pt x="11984" y="10752"/>
                  </a:cubicBezTo>
                  <a:close/>
                  <a:moveTo>
                    <a:pt x="4897" y="10790"/>
                  </a:moveTo>
                  <a:cubicBezTo>
                    <a:pt x="4901" y="10790"/>
                    <a:pt x="4905" y="10803"/>
                    <a:pt x="4905" y="10840"/>
                  </a:cubicBezTo>
                  <a:cubicBezTo>
                    <a:pt x="4907" y="10840"/>
                    <a:pt x="4910" y="10839"/>
                    <a:pt x="4912" y="10838"/>
                  </a:cubicBezTo>
                  <a:lnTo>
                    <a:pt x="4912" y="10838"/>
                  </a:lnTo>
                  <a:cubicBezTo>
                    <a:pt x="4875" y="10880"/>
                    <a:pt x="4882" y="10967"/>
                    <a:pt x="4867" y="11013"/>
                  </a:cubicBezTo>
                  <a:lnTo>
                    <a:pt x="4867" y="11013"/>
                  </a:lnTo>
                  <a:cubicBezTo>
                    <a:pt x="4867" y="10955"/>
                    <a:pt x="4868" y="10899"/>
                    <a:pt x="4880" y="10853"/>
                  </a:cubicBezTo>
                  <a:cubicBezTo>
                    <a:pt x="4880" y="10829"/>
                    <a:pt x="4890" y="10790"/>
                    <a:pt x="4897" y="10790"/>
                  </a:cubicBezTo>
                  <a:close/>
                  <a:moveTo>
                    <a:pt x="11682" y="10765"/>
                  </a:moveTo>
                  <a:cubicBezTo>
                    <a:pt x="11745" y="10765"/>
                    <a:pt x="11720" y="10941"/>
                    <a:pt x="11733" y="11004"/>
                  </a:cubicBezTo>
                  <a:cubicBezTo>
                    <a:pt x="11689" y="11004"/>
                    <a:pt x="11693" y="10976"/>
                    <a:pt x="11695" y="10968"/>
                  </a:cubicBezTo>
                  <a:lnTo>
                    <a:pt x="11695" y="10968"/>
                  </a:lnTo>
                  <a:cubicBezTo>
                    <a:pt x="11686" y="10997"/>
                    <a:pt x="11661" y="11013"/>
                    <a:pt x="11634" y="11013"/>
                  </a:cubicBezTo>
                  <a:cubicBezTo>
                    <a:pt x="11616" y="11013"/>
                    <a:pt x="11597" y="11006"/>
                    <a:pt x="11582" y="10991"/>
                  </a:cubicBezTo>
                  <a:cubicBezTo>
                    <a:pt x="11532" y="10953"/>
                    <a:pt x="11557" y="10828"/>
                    <a:pt x="11557" y="10765"/>
                  </a:cubicBezTo>
                  <a:lnTo>
                    <a:pt x="11557" y="10765"/>
                  </a:lnTo>
                  <a:lnTo>
                    <a:pt x="11557" y="10777"/>
                  </a:lnTo>
                  <a:cubicBezTo>
                    <a:pt x="11657" y="10777"/>
                    <a:pt x="11532" y="10978"/>
                    <a:pt x="11645" y="10978"/>
                  </a:cubicBezTo>
                  <a:cubicBezTo>
                    <a:pt x="11720" y="10978"/>
                    <a:pt x="11682" y="10815"/>
                    <a:pt x="11682" y="10765"/>
                  </a:cubicBezTo>
                  <a:close/>
                  <a:moveTo>
                    <a:pt x="11799" y="10773"/>
                  </a:moveTo>
                  <a:cubicBezTo>
                    <a:pt x="11813" y="10773"/>
                    <a:pt x="11818" y="10789"/>
                    <a:pt x="11808" y="10828"/>
                  </a:cubicBezTo>
                  <a:cubicBezTo>
                    <a:pt x="11831" y="10828"/>
                    <a:pt x="11833" y="10776"/>
                    <a:pt x="11862" y="10776"/>
                  </a:cubicBezTo>
                  <a:cubicBezTo>
                    <a:pt x="11865" y="10776"/>
                    <a:pt x="11868" y="10776"/>
                    <a:pt x="11871" y="10777"/>
                  </a:cubicBezTo>
                  <a:cubicBezTo>
                    <a:pt x="11871" y="10853"/>
                    <a:pt x="11846" y="10790"/>
                    <a:pt x="11821" y="10853"/>
                  </a:cubicBezTo>
                  <a:cubicBezTo>
                    <a:pt x="11808" y="10903"/>
                    <a:pt x="11808" y="10953"/>
                    <a:pt x="11821" y="11004"/>
                  </a:cubicBezTo>
                  <a:lnTo>
                    <a:pt x="11821" y="11016"/>
                  </a:lnTo>
                  <a:lnTo>
                    <a:pt x="11783" y="11016"/>
                  </a:lnTo>
                  <a:cubicBezTo>
                    <a:pt x="11783" y="10941"/>
                    <a:pt x="11783" y="10865"/>
                    <a:pt x="11783" y="10777"/>
                  </a:cubicBezTo>
                  <a:cubicBezTo>
                    <a:pt x="11789" y="10774"/>
                    <a:pt x="11794" y="10773"/>
                    <a:pt x="11799" y="10773"/>
                  </a:cubicBezTo>
                  <a:close/>
                  <a:moveTo>
                    <a:pt x="5047" y="10778"/>
                  </a:moveTo>
                  <a:cubicBezTo>
                    <a:pt x="5062" y="10778"/>
                    <a:pt x="5077" y="10782"/>
                    <a:pt x="5093" y="10790"/>
                  </a:cubicBezTo>
                  <a:cubicBezTo>
                    <a:pt x="5093" y="10808"/>
                    <a:pt x="5087" y="10820"/>
                    <a:pt x="5068" y="10820"/>
                  </a:cubicBezTo>
                  <a:cubicBezTo>
                    <a:pt x="5061" y="10820"/>
                    <a:pt x="5053" y="10818"/>
                    <a:pt x="5043" y="10815"/>
                  </a:cubicBezTo>
                  <a:lnTo>
                    <a:pt x="5043" y="10815"/>
                  </a:lnTo>
                  <a:cubicBezTo>
                    <a:pt x="4968" y="10826"/>
                    <a:pt x="4966" y="10982"/>
                    <a:pt x="5044" y="10982"/>
                  </a:cubicBezTo>
                  <a:cubicBezTo>
                    <a:pt x="5052" y="10982"/>
                    <a:pt x="5060" y="10981"/>
                    <a:pt x="5069" y="10977"/>
                  </a:cubicBezTo>
                  <a:lnTo>
                    <a:pt x="5069" y="10977"/>
                  </a:lnTo>
                  <a:cubicBezTo>
                    <a:pt x="5070" y="11009"/>
                    <a:pt x="5054" y="11022"/>
                    <a:pt x="5033" y="11022"/>
                  </a:cubicBezTo>
                  <a:cubicBezTo>
                    <a:pt x="4998" y="11022"/>
                    <a:pt x="4950" y="10986"/>
                    <a:pt x="4942" y="10941"/>
                  </a:cubicBezTo>
                  <a:cubicBezTo>
                    <a:pt x="4921" y="10877"/>
                    <a:pt x="4971" y="10778"/>
                    <a:pt x="5047" y="10778"/>
                  </a:cubicBezTo>
                  <a:close/>
                  <a:moveTo>
                    <a:pt x="10287" y="10689"/>
                  </a:moveTo>
                  <a:cubicBezTo>
                    <a:pt x="10287" y="10752"/>
                    <a:pt x="10324" y="11029"/>
                    <a:pt x="10262" y="11029"/>
                  </a:cubicBezTo>
                  <a:cubicBezTo>
                    <a:pt x="10224" y="10991"/>
                    <a:pt x="10186" y="10714"/>
                    <a:pt x="10249" y="10714"/>
                  </a:cubicBezTo>
                  <a:lnTo>
                    <a:pt x="10287" y="10689"/>
                  </a:lnTo>
                  <a:close/>
                  <a:moveTo>
                    <a:pt x="11041" y="10777"/>
                  </a:moveTo>
                  <a:cubicBezTo>
                    <a:pt x="11129" y="10777"/>
                    <a:pt x="11142" y="11016"/>
                    <a:pt x="11079" y="11016"/>
                  </a:cubicBezTo>
                  <a:cubicBezTo>
                    <a:pt x="11079" y="10994"/>
                    <a:pt x="11089" y="10817"/>
                    <a:pt x="11031" y="10817"/>
                  </a:cubicBezTo>
                  <a:cubicBezTo>
                    <a:pt x="11023" y="10817"/>
                    <a:pt x="11014" y="10820"/>
                    <a:pt x="11003" y="10828"/>
                  </a:cubicBezTo>
                  <a:cubicBezTo>
                    <a:pt x="10941" y="10865"/>
                    <a:pt x="11041" y="11016"/>
                    <a:pt x="10953" y="11029"/>
                  </a:cubicBezTo>
                  <a:cubicBezTo>
                    <a:pt x="10942" y="10996"/>
                    <a:pt x="10950" y="10825"/>
                    <a:pt x="10905" y="10825"/>
                  </a:cubicBezTo>
                  <a:cubicBezTo>
                    <a:pt x="10897" y="10825"/>
                    <a:pt x="10888" y="10829"/>
                    <a:pt x="10878" y="10840"/>
                  </a:cubicBezTo>
                  <a:lnTo>
                    <a:pt x="10878" y="10828"/>
                  </a:lnTo>
                  <a:lnTo>
                    <a:pt x="10878" y="10828"/>
                  </a:lnTo>
                  <a:cubicBezTo>
                    <a:pt x="10815" y="10878"/>
                    <a:pt x="10915" y="11029"/>
                    <a:pt x="10827" y="11029"/>
                  </a:cubicBezTo>
                  <a:lnTo>
                    <a:pt x="10827" y="10790"/>
                  </a:lnTo>
                  <a:cubicBezTo>
                    <a:pt x="10834" y="10787"/>
                    <a:pt x="10839" y="10785"/>
                    <a:pt x="10844" y="10785"/>
                  </a:cubicBezTo>
                  <a:cubicBezTo>
                    <a:pt x="10858" y="10785"/>
                    <a:pt x="10865" y="10799"/>
                    <a:pt x="10865" y="10828"/>
                  </a:cubicBezTo>
                  <a:cubicBezTo>
                    <a:pt x="10878" y="10828"/>
                    <a:pt x="10878" y="10815"/>
                    <a:pt x="10878" y="10790"/>
                  </a:cubicBezTo>
                  <a:cubicBezTo>
                    <a:pt x="10890" y="10783"/>
                    <a:pt x="10903" y="10780"/>
                    <a:pt x="10915" y="10780"/>
                  </a:cubicBezTo>
                  <a:cubicBezTo>
                    <a:pt x="10928" y="10780"/>
                    <a:pt x="10941" y="10783"/>
                    <a:pt x="10953" y="10790"/>
                  </a:cubicBezTo>
                  <a:cubicBezTo>
                    <a:pt x="10953" y="10815"/>
                    <a:pt x="10966" y="10828"/>
                    <a:pt x="10978" y="10828"/>
                  </a:cubicBezTo>
                  <a:cubicBezTo>
                    <a:pt x="10991" y="10802"/>
                    <a:pt x="11016" y="10777"/>
                    <a:pt x="11041" y="10777"/>
                  </a:cubicBezTo>
                  <a:close/>
                  <a:moveTo>
                    <a:pt x="3780" y="11022"/>
                  </a:moveTo>
                  <a:cubicBezTo>
                    <a:pt x="3779" y="11025"/>
                    <a:pt x="3777" y="11028"/>
                    <a:pt x="3776" y="11032"/>
                  </a:cubicBezTo>
                  <a:lnTo>
                    <a:pt x="3776" y="11032"/>
                  </a:lnTo>
                  <a:cubicBezTo>
                    <a:pt x="3777" y="11029"/>
                    <a:pt x="3779" y="11026"/>
                    <a:pt x="3780" y="11022"/>
                  </a:cubicBezTo>
                  <a:close/>
                  <a:moveTo>
                    <a:pt x="10790" y="10777"/>
                  </a:moveTo>
                  <a:lnTo>
                    <a:pt x="10790" y="10953"/>
                  </a:lnTo>
                  <a:lnTo>
                    <a:pt x="10790" y="11016"/>
                  </a:lnTo>
                  <a:cubicBezTo>
                    <a:pt x="10767" y="11027"/>
                    <a:pt x="10752" y="11034"/>
                    <a:pt x="10742" y="11034"/>
                  </a:cubicBezTo>
                  <a:cubicBezTo>
                    <a:pt x="10731" y="11034"/>
                    <a:pt x="10727" y="11024"/>
                    <a:pt x="10727" y="11004"/>
                  </a:cubicBezTo>
                  <a:lnTo>
                    <a:pt x="10765" y="10978"/>
                  </a:lnTo>
                  <a:cubicBezTo>
                    <a:pt x="10736" y="10978"/>
                    <a:pt x="10715" y="11021"/>
                    <a:pt x="10685" y="11021"/>
                  </a:cubicBezTo>
                  <a:cubicBezTo>
                    <a:pt x="10675" y="11021"/>
                    <a:pt x="10664" y="11016"/>
                    <a:pt x="10651" y="11004"/>
                  </a:cubicBezTo>
                  <a:cubicBezTo>
                    <a:pt x="10601" y="10966"/>
                    <a:pt x="10614" y="10790"/>
                    <a:pt x="10664" y="10790"/>
                  </a:cubicBezTo>
                  <a:cubicBezTo>
                    <a:pt x="10664" y="10812"/>
                    <a:pt x="10645" y="10989"/>
                    <a:pt x="10708" y="10989"/>
                  </a:cubicBezTo>
                  <a:cubicBezTo>
                    <a:pt x="10717" y="10989"/>
                    <a:pt x="10727" y="10986"/>
                    <a:pt x="10739" y="10978"/>
                  </a:cubicBezTo>
                  <a:cubicBezTo>
                    <a:pt x="10802" y="10928"/>
                    <a:pt x="10702" y="10777"/>
                    <a:pt x="10790" y="10777"/>
                  </a:cubicBezTo>
                  <a:close/>
                  <a:moveTo>
                    <a:pt x="4854" y="11035"/>
                  </a:moveTo>
                  <a:lnTo>
                    <a:pt x="4854" y="11035"/>
                  </a:lnTo>
                  <a:cubicBezTo>
                    <a:pt x="4851" y="11038"/>
                    <a:pt x="4847" y="11040"/>
                    <a:pt x="4842" y="11041"/>
                  </a:cubicBezTo>
                  <a:lnTo>
                    <a:pt x="4854" y="11035"/>
                  </a:lnTo>
                  <a:close/>
                  <a:moveTo>
                    <a:pt x="4735" y="10834"/>
                  </a:moveTo>
                  <a:cubicBezTo>
                    <a:pt x="4767" y="10834"/>
                    <a:pt x="4790" y="10861"/>
                    <a:pt x="4779" y="10928"/>
                  </a:cubicBezTo>
                  <a:cubicBezTo>
                    <a:pt x="4804" y="10978"/>
                    <a:pt x="4615" y="10916"/>
                    <a:pt x="4678" y="11004"/>
                  </a:cubicBezTo>
                  <a:lnTo>
                    <a:pt x="4666" y="11016"/>
                  </a:lnTo>
                  <a:cubicBezTo>
                    <a:pt x="4677" y="11033"/>
                    <a:pt x="4691" y="11040"/>
                    <a:pt x="4706" y="11040"/>
                  </a:cubicBezTo>
                  <a:cubicBezTo>
                    <a:pt x="4725" y="11040"/>
                    <a:pt x="4746" y="11030"/>
                    <a:pt x="4766" y="11016"/>
                  </a:cubicBezTo>
                  <a:lnTo>
                    <a:pt x="4766" y="11016"/>
                  </a:lnTo>
                  <a:cubicBezTo>
                    <a:pt x="4771" y="11046"/>
                    <a:pt x="4747" y="11062"/>
                    <a:pt x="4717" y="11062"/>
                  </a:cubicBezTo>
                  <a:cubicBezTo>
                    <a:pt x="4671" y="11062"/>
                    <a:pt x="4613" y="11024"/>
                    <a:pt x="4628" y="10941"/>
                  </a:cubicBezTo>
                  <a:cubicBezTo>
                    <a:pt x="4642" y="10878"/>
                    <a:pt x="4695" y="10834"/>
                    <a:pt x="4735" y="10834"/>
                  </a:cubicBezTo>
                  <a:close/>
                  <a:moveTo>
                    <a:pt x="10141" y="10801"/>
                  </a:moveTo>
                  <a:cubicBezTo>
                    <a:pt x="10176" y="10801"/>
                    <a:pt x="10211" y="10825"/>
                    <a:pt x="10211" y="10865"/>
                  </a:cubicBezTo>
                  <a:cubicBezTo>
                    <a:pt x="10219" y="10921"/>
                    <a:pt x="10192" y="10931"/>
                    <a:pt x="10151" y="10931"/>
                  </a:cubicBezTo>
                  <a:cubicBezTo>
                    <a:pt x="10128" y="10931"/>
                    <a:pt x="10100" y="10928"/>
                    <a:pt x="10073" y="10928"/>
                  </a:cubicBezTo>
                  <a:cubicBezTo>
                    <a:pt x="10073" y="10980"/>
                    <a:pt x="10108" y="11014"/>
                    <a:pt x="10147" y="11014"/>
                  </a:cubicBezTo>
                  <a:cubicBezTo>
                    <a:pt x="10165" y="11014"/>
                    <a:pt x="10183" y="11007"/>
                    <a:pt x="10199" y="10991"/>
                  </a:cubicBezTo>
                  <a:lnTo>
                    <a:pt x="10199" y="11029"/>
                  </a:lnTo>
                  <a:cubicBezTo>
                    <a:pt x="10164" y="11052"/>
                    <a:pt x="10133" y="11062"/>
                    <a:pt x="10107" y="11062"/>
                  </a:cubicBezTo>
                  <a:cubicBezTo>
                    <a:pt x="10007" y="11062"/>
                    <a:pt x="9968" y="10922"/>
                    <a:pt x="10048" y="10853"/>
                  </a:cubicBezTo>
                  <a:lnTo>
                    <a:pt x="10085" y="10828"/>
                  </a:lnTo>
                  <a:cubicBezTo>
                    <a:pt x="10099" y="10809"/>
                    <a:pt x="10120" y="10801"/>
                    <a:pt x="10141" y="10801"/>
                  </a:cubicBezTo>
                  <a:close/>
                  <a:moveTo>
                    <a:pt x="10463" y="10824"/>
                  </a:moveTo>
                  <a:cubicBezTo>
                    <a:pt x="10504" y="10824"/>
                    <a:pt x="10544" y="10859"/>
                    <a:pt x="10551" y="10928"/>
                  </a:cubicBezTo>
                  <a:cubicBezTo>
                    <a:pt x="10551" y="10951"/>
                    <a:pt x="10510" y="10955"/>
                    <a:pt x="10472" y="10955"/>
                  </a:cubicBezTo>
                  <a:cubicBezTo>
                    <a:pt x="10447" y="10955"/>
                    <a:pt x="10422" y="10953"/>
                    <a:pt x="10412" y="10953"/>
                  </a:cubicBezTo>
                  <a:cubicBezTo>
                    <a:pt x="10412" y="11002"/>
                    <a:pt x="10450" y="11035"/>
                    <a:pt x="10486" y="11035"/>
                  </a:cubicBezTo>
                  <a:cubicBezTo>
                    <a:pt x="10506" y="11035"/>
                    <a:pt x="10525" y="11026"/>
                    <a:pt x="10538" y="11004"/>
                  </a:cubicBezTo>
                  <a:lnTo>
                    <a:pt x="10538" y="11029"/>
                  </a:lnTo>
                  <a:cubicBezTo>
                    <a:pt x="10542" y="11054"/>
                    <a:pt x="10524" y="11067"/>
                    <a:pt x="10497" y="11067"/>
                  </a:cubicBezTo>
                  <a:cubicBezTo>
                    <a:pt x="10446" y="11067"/>
                    <a:pt x="10366" y="11019"/>
                    <a:pt x="10375" y="10928"/>
                  </a:cubicBezTo>
                  <a:cubicBezTo>
                    <a:pt x="10381" y="10859"/>
                    <a:pt x="10422" y="10824"/>
                    <a:pt x="10463" y="10824"/>
                  </a:cubicBezTo>
                  <a:close/>
                  <a:moveTo>
                    <a:pt x="9985" y="10840"/>
                  </a:moveTo>
                  <a:lnTo>
                    <a:pt x="9909" y="11079"/>
                  </a:lnTo>
                  <a:cubicBezTo>
                    <a:pt x="9859" y="11079"/>
                    <a:pt x="9834" y="10903"/>
                    <a:pt x="9809" y="10853"/>
                  </a:cubicBezTo>
                  <a:cubicBezTo>
                    <a:pt x="9872" y="10853"/>
                    <a:pt x="9884" y="10978"/>
                    <a:pt x="9897" y="11041"/>
                  </a:cubicBezTo>
                  <a:cubicBezTo>
                    <a:pt x="9947" y="11041"/>
                    <a:pt x="9897" y="10840"/>
                    <a:pt x="9985" y="10840"/>
                  </a:cubicBezTo>
                  <a:close/>
                  <a:moveTo>
                    <a:pt x="9620" y="10840"/>
                  </a:moveTo>
                  <a:cubicBezTo>
                    <a:pt x="9708" y="10840"/>
                    <a:pt x="9708" y="11079"/>
                    <a:pt x="9658" y="11092"/>
                  </a:cubicBezTo>
                  <a:lnTo>
                    <a:pt x="9658" y="10953"/>
                  </a:lnTo>
                  <a:cubicBezTo>
                    <a:pt x="9658" y="10917"/>
                    <a:pt x="9641" y="10897"/>
                    <a:pt x="9622" y="10897"/>
                  </a:cubicBezTo>
                  <a:cubicBezTo>
                    <a:pt x="9608" y="10897"/>
                    <a:pt x="9593" y="10907"/>
                    <a:pt x="9583" y="10928"/>
                  </a:cubicBezTo>
                  <a:lnTo>
                    <a:pt x="9570" y="10916"/>
                  </a:lnTo>
                  <a:lnTo>
                    <a:pt x="9570" y="10916"/>
                  </a:lnTo>
                  <a:cubicBezTo>
                    <a:pt x="9532" y="10966"/>
                    <a:pt x="9608" y="11079"/>
                    <a:pt x="9532" y="11092"/>
                  </a:cubicBezTo>
                  <a:cubicBezTo>
                    <a:pt x="9532" y="11059"/>
                    <a:pt x="9551" y="10888"/>
                    <a:pt x="9500" y="10888"/>
                  </a:cubicBezTo>
                  <a:cubicBezTo>
                    <a:pt x="9492" y="10888"/>
                    <a:pt x="9482" y="10892"/>
                    <a:pt x="9469" y="10903"/>
                  </a:cubicBezTo>
                  <a:cubicBezTo>
                    <a:pt x="9406" y="10953"/>
                    <a:pt x="9494" y="11092"/>
                    <a:pt x="9406" y="11092"/>
                  </a:cubicBezTo>
                  <a:cubicBezTo>
                    <a:pt x="9406" y="11029"/>
                    <a:pt x="9406" y="10966"/>
                    <a:pt x="9406" y="10903"/>
                  </a:cubicBezTo>
                  <a:cubicBezTo>
                    <a:pt x="9415" y="10887"/>
                    <a:pt x="9428" y="10854"/>
                    <a:pt x="9437" y="10854"/>
                  </a:cubicBezTo>
                  <a:cubicBezTo>
                    <a:pt x="9441" y="10854"/>
                    <a:pt x="9444" y="10864"/>
                    <a:pt x="9444" y="10890"/>
                  </a:cubicBezTo>
                  <a:cubicBezTo>
                    <a:pt x="9457" y="10890"/>
                    <a:pt x="9469" y="10890"/>
                    <a:pt x="9469" y="10865"/>
                  </a:cubicBezTo>
                  <a:cubicBezTo>
                    <a:pt x="9476" y="10853"/>
                    <a:pt x="9488" y="10846"/>
                    <a:pt x="9501" y="10846"/>
                  </a:cubicBezTo>
                  <a:cubicBezTo>
                    <a:pt x="9513" y="10846"/>
                    <a:pt x="9526" y="10853"/>
                    <a:pt x="9532" y="10865"/>
                  </a:cubicBezTo>
                  <a:cubicBezTo>
                    <a:pt x="9532" y="10890"/>
                    <a:pt x="9545" y="10903"/>
                    <a:pt x="9557" y="10903"/>
                  </a:cubicBezTo>
                  <a:cubicBezTo>
                    <a:pt x="9570" y="10865"/>
                    <a:pt x="9595" y="10853"/>
                    <a:pt x="9620" y="10840"/>
                  </a:cubicBezTo>
                  <a:close/>
                  <a:moveTo>
                    <a:pt x="9292" y="10862"/>
                  </a:moveTo>
                  <a:cubicBezTo>
                    <a:pt x="9331" y="10862"/>
                    <a:pt x="9369" y="10897"/>
                    <a:pt x="9369" y="10966"/>
                  </a:cubicBezTo>
                  <a:cubicBezTo>
                    <a:pt x="9369" y="11004"/>
                    <a:pt x="9256" y="11004"/>
                    <a:pt x="9230" y="11004"/>
                  </a:cubicBezTo>
                  <a:cubicBezTo>
                    <a:pt x="9204" y="11057"/>
                    <a:pt x="9253" y="11105"/>
                    <a:pt x="9302" y="11105"/>
                  </a:cubicBezTo>
                  <a:cubicBezTo>
                    <a:pt x="9322" y="11105"/>
                    <a:pt x="9342" y="11097"/>
                    <a:pt x="9356" y="11079"/>
                  </a:cubicBezTo>
                  <a:lnTo>
                    <a:pt x="9356" y="11066"/>
                  </a:lnTo>
                  <a:lnTo>
                    <a:pt x="9356" y="11066"/>
                  </a:lnTo>
                  <a:cubicBezTo>
                    <a:pt x="9361" y="11094"/>
                    <a:pt x="9339" y="11108"/>
                    <a:pt x="9311" y="11108"/>
                  </a:cubicBezTo>
                  <a:cubicBezTo>
                    <a:pt x="9261" y="11108"/>
                    <a:pt x="9189" y="11063"/>
                    <a:pt x="9205" y="10966"/>
                  </a:cubicBezTo>
                  <a:cubicBezTo>
                    <a:pt x="9212" y="10897"/>
                    <a:pt x="9252" y="10862"/>
                    <a:pt x="9292" y="10862"/>
                  </a:cubicBezTo>
                  <a:close/>
                  <a:moveTo>
                    <a:pt x="4615" y="10853"/>
                  </a:moveTo>
                  <a:cubicBezTo>
                    <a:pt x="4578" y="10953"/>
                    <a:pt x="4565" y="10966"/>
                    <a:pt x="4615" y="11079"/>
                  </a:cubicBezTo>
                  <a:lnTo>
                    <a:pt x="4603" y="11092"/>
                  </a:lnTo>
                  <a:cubicBezTo>
                    <a:pt x="4540" y="11092"/>
                    <a:pt x="4540" y="11054"/>
                    <a:pt x="4527" y="11004"/>
                  </a:cubicBezTo>
                  <a:cubicBezTo>
                    <a:pt x="4477" y="11004"/>
                    <a:pt x="4490" y="11104"/>
                    <a:pt x="4427" y="11117"/>
                  </a:cubicBezTo>
                  <a:cubicBezTo>
                    <a:pt x="4490" y="11004"/>
                    <a:pt x="4515" y="10991"/>
                    <a:pt x="4452" y="10878"/>
                  </a:cubicBezTo>
                  <a:cubicBezTo>
                    <a:pt x="4459" y="10876"/>
                    <a:pt x="4464" y="10875"/>
                    <a:pt x="4469" y="10875"/>
                  </a:cubicBezTo>
                  <a:cubicBezTo>
                    <a:pt x="4503" y="10875"/>
                    <a:pt x="4506" y="10910"/>
                    <a:pt x="4527" y="10953"/>
                  </a:cubicBezTo>
                  <a:cubicBezTo>
                    <a:pt x="4553" y="10916"/>
                    <a:pt x="4565" y="10890"/>
                    <a:pt x="4578" y="10853"/>
                  </a:cubicBezTo>
                  <a:close/>
                  <a:moveTo>
                    <a:pt x="4377" y="10889"/>
                  </a:moveTo>
                  <a:cubicBezTo>
                    <a:pt x="4408" y="10889"/>
                    <a:pt x="4432" y="10915"/>
                    <a:pt x="4427" y="10978"/>
                  </a:cubicBezTo>
                  <a:cubicBezTo>
                    <a:pt x="4439" y="11041"/>
                    <a:pt x="4251" y="10978"/>
                    <a:pt x="4314" y="11066"/>
                  </a:cubicBezTo>
                  <a:lnTo>
                    <a:pt x="4301" y="11079"/>
                  </a:lnTo>
                  <a:cubicBezTo>
                    <a:pt x="4312" y="11096"/>
                    <a:pt x="4326" y="11103"/>
                    <a:pt x="4342" y="11103"/>
                  </a:cubicBezTo>
                  <a:cubicBezTo>
                    <a:pt x="4360" y="11103"/>
                    <a:pt x="4381" y="11093"/>
                    <a:pt x="4402" y="11079"/>
                  </a:cubicBezTo>
                  <a:lnTo>
                    <a:pt x="4402" y="11079"/>
                  </a:lnTo>
                  <a:cubicBezTo>
                    <a:pt x="4407" y="11109"/>
                    <a:pt x="4384" y="11125"/>
                    <a:pt x="4356" y="11125"/>
                  </a:cubicBezTo>
                  <a:cubicBezTo>
                    <a:pt x="4313" y="11125"/>
                    <a:pt x="4256" y="11087"/>
                    <a:pt x="4263" y="11004"/>
                  </a:cubicBezTo>
                  <a:cubicBezTo>
                    <a:pt x="4278" y="10938"/>
                    <a:pt x="4335" y="10889"/>
                    <a:pt x="4377" y="10889"/>
                  </a:cubicBezTo>
                  <a:close/>
                  <a:moveTo>
                    <a:pt x="9130" y="10815"/>
                  </a:moveTo>
                  <a:cubicBezTo>
                    <a:pt x="9130" y="10868"/>
                    <a:pt x="9137" y="10880"/>
                    <a:pt x="9146" y="10880"/>
                  </a:cubicBezTo>
                  <a:cubicBezTo>
                    <a:pt x="9154" y="10880"/>
                    <a:pt x="9163" y="10871"/>
                    <a:pt x="9170" y="10871"/>
                  </a:cubicBezTo>
                  <a:cubicBezTo>
                    <a:pt x="9176" y="10871"/>
                    <a:pt x="9180" y="10878"/>
                    <a:pt x="9180" y="10903"/>
                  </a:cubicBezTo>
                  <a:cubicBezTo>
                    <a:pt x="9042" y="10928"/>
                    <a:pt x="9193" y="11117"/>
                    <a:pt x="9180" y="11129"/>
                  </a:cubicBezTo>
                  <a:lnTo>
                    <a:pt x="9168" y="11117"/>
                  </a:lnTo>
                  <a:cubicBezTo>
                    <a:pt x="9155" y="11126"/>
                    <a:pt x="9145" y="11130"/>
                    <a:pt x="9137" y="11130"/>
                  </a:cubicBezTo>
                  <a:cubicBezTo>
                    <a:pt x="9075" y="11130"/>
                    <a:pt x="9100" y="10916"/>
                    <a:pt x="9067" y="10916"/>
                  </a:cubicBezTo>
                  <a:cubicBezTo>
                    <a:pt x="9054" y="10890"/>
                    <a:pt x="9067" y="10878"/>
                    <a:pt x="9092" y="10878"/>
                  </a:cubicBezTo>
                  <a:cubicBezTo>
                    <a:pt x="9080" y="10840"/>
                    <a:pt x="9092" y="10815"/>
                    <a:pt x="9130" y="10815"/>
                  </a:cubicBezTo>
                  <a:close/>
                  <a:moveTo>
                    <a:pt x="4112" y="11117"/>
                  </a:moveTo>
                  <a:cubicBezTo>
                    <a:pt x="4110" y="11124"/>
                    <a:pt x="4109" y="11130"/>
                    <a:pt x="4109" y="11135"/>
                  </a:cubicBezTo>
                  <a:lnTo>
                    <a:pt x="4109" y="11135"/>
                  </a:lnTo>
                  <a:cubicBezTo>
                    <a:pt x="4117" y="11125"/>
                    <a:pt x="4125" y="11117"/>
                    <a:pt x="4138" y="11117"/>
                  </a:cubicBezTo>
                  <a:close/>
                  <a:moveTo>
                    <a:pt x="9029" y="10903"/>
                  </a:moveTo>
                  <a:lnTo>
                    <a:pt x="9029" y="10903"/>
                  </a:lnTo>
                  <a:cubicBezTo>
                    <a:pt x="9042" y="10966"/>
                    <a:pt x="9042" y="11029"/>
                    <a:pt x="9029" y="11092"/>
                  </a:cubicBezTo>
                  <a:cubicBezTo>
                    <a:pt x="9029" y="11115"/>
                    <a:pt x="9019" y="11149"/>
                    <a:pt x="9012" y="11149"/>
                  </a:cubicBezTo>
                  <a:cubicBezTo>
                    <a:pt x="9008" y="11149"/>
                    <a:pt x="9004" y="11137"/>
                    <a:pt x="9004" y="11104"/>
                  </a:cubicBezTo>
                  <a:cubicBezTo>
                    <a:pt x="8979" y="11104"/>
                    <a:pt x="8966" y="11154"/>
                    <a:pt x="8941" y="11154"/>
                  </a:cubicBezTo>
                  <a:cubicBezTo>
                    <a:pt x="8860" y="11154"/>
                    <a:pt x="8854" y="10949"/>
                    <a:pt x="8903" y="10919"/>
                  </a:cubicBezTo>
                  <a:lnTo>
                    <a:pt x="8903" y="10919"/>
                  </a:lnTo>
                  <a:cubicBezTo>
                    <a:pt x="8902" y="10959"/>
                    <a:pt x="8886" y="11116"/>
                    <a:pt x="8946" y="11116"/>
                  </a:cubicBezTo>
                  <a:cubicBezTo>
                    <a:pt x="8955" y="11116"/>
                    <a:pt x="8966" y="11112"/>
                    <a:pt x="8979" y="11104"/>
                  </a:cubicBezTo>
                  <a:cubicBezTo>
                    <a:pt x="9042" y="11054"/>
                    <a:pt x="8941" y="10916"/>
                    <a:pt x="9029" y="10903"/>
                  </a:cubicBezTo>
                  <a:close/>
                  <a:moveTo>
                    <a:pt x="3360" y="11120"/>
                  </a:moveTo>
                  <a:cubicBezTo>
                    <a:pt x="3356" y="11138"/>
                    <a:pt x="3362" y="11148"/>
                    <a:pt x="3370" y="11156"/>
                  </a:cubicBezTo>
                  <a:lnTo>
                    <a:pt x="3370" y="11156"/>
                  </a:lnTo>
                  <a:cubicBezTo>
                    <a:pt x="3368" y="11141"/>
                    <a:pt x="3365" y="11129"/>
                    <a:pt x="3360" y="11120"/>
                  </a:cubicBezTo>
                  <a:close/>
                  <a:moveTo>
                    <a:pt x="8721" y="10918"/>
                  </a:moveTo>
                  <a:cubicBezTo>
                    <a:pt x="8751" y="10918"/>
                    <a:pt x="8795" y="10938"/>
                    <a:pt x="8815" y="10966"/>
                  </a:cubicBezTo>
                  <a:cubicBezTo>
                    <a:pt x="8815" y="11016"/>
                    <a:pt x="8815" y="11054"/>
                    <a:pt x="8815" y="11092"/>
                  </a:cubicBezTo>
                  <a:cubicBezTo>
                    <a:pt x="8815" y="11101"/>
                    <a:pt x="8802" y="11163"/>
                    <a:pt x="8790" y="11163"/>
                  </a:cubicBezTo>
                  <a:cubicBezTo>
                    <a:pt x="8786" y="11163"/>
                    <a:pt x="8781" y="11154"/>
                    <a:pt x="8778" y="11129"/>
                  </a:cubicBezTo>
                  <a:cubicBezTo>
                    <a:pt x="8755" y="11129"/>
                    <a:pt x="8718" y="11162"/>
                    <a:pt x="8692" y="11162"/>
                  </a:cubicBezTo>
                  <a:cubicBezTo>
                    <a:pt x="8676" y="11162"/>
                    <a:pt x="8665" y="11148"/>
                    <a:pt x="8665" y="11104"/>
                  </a:cubicBezTo>
                  <a:cubicBezTo>
                    <a:pt x="8677" y="11004"/>
                    <a:pt x="8778" y="11041"/>
                    <a:pt x="8790" y="11004"/>
                  </a:cubicBezTo>
                  <a:lnTo>
                    <a:pt x="8778" y="11004"/>
                  </a:lnTo>
                  <a:cubicBezTo>
                    <a:pt x="8793" y="10965"/>
                    <a:pt x="8766" y="10950"/>
                    <a:pt x="8737" y="10950"/>
                  </a:cubicBezTo>
                  <a:cubicBezTo>
                    <a:pt x="8719" y="10950"/>
                    <a:pt x="8699" y="10956"/>
                    <a:pt x="8690" y="10966"/>
                  </a:cubicBezTo>
                  <a:cubicBezTo>
                    <a:pt x="8678" y="10932"/>
                    <a:pt x="8695" y="10918"/>
                    <a:pt x="8721" y="10918"/>
                  </a:cubicBezTo>
                  <a:close/>
                  <a:moveTo>
                    <a:pt x="2687" y="11115"/>
                  </a:moveTo>
                  <a:cubicBezTo>
                    <a:pt x="2710" y="11115"/>
                    <a:pt x="2679" y="11167"/>
                    <a:pt x="2679" y="11167"/>
                  </a:cubicBezTo>
                  <a:cubicBezTo>
                    <a:pt x="2679" y="11167"/>
                    <a:pt x="2641" y="11129"/>
                    <a:pt x="2679" y="11117"/>
                  </a:cubicBezTo>
                  <a:cubicBezTo>
                    <a:pt x="2682" y="11116"/>
                    <a:pt x="2685" y="11115"/>
                    <a:pt x="2687" y="11115"/>
                  </a:cubicBezTo>
                  <a:close/>
                  <a:moveTo>
                    <a:pt x="8499" y="10928"/>
                  </a:moveTo>
                  <a:cubicBezTo>
                    <a:pt x="8512" y="10928"/>
                    <a:pt x="8525" y="10932"/>
                    <a:pt x="8539" y="10941"/>
                  </a:cubicBezTo>
                  <a:cubicBezTo>
                    <a:pt x="8526" y="10978"/>
                    <a:pt x="8451" y="10941"/>
                    <a:pt x="8463" y="11004"/>
                  </a:cubicBezTo>
                  <a:cubicBezTo>
                    <a:pt x="8476" y="11066"/>
                    <a:pt x="8551" y="11029"/>
                    <a:pt x="8551" y="11092"/>
                  </a:cubicBezTo>
                  <a:cubicBezTo>
                    <a:pt x="8551" y="11132"/>
                    <a:pt x="8494" y="11167"/>
                    <a:pt x="8457" y="11167"/>
                  </a:cubicBezTo>
                  <a:cubicBezTo>
                    <a:pt x="8436" y="11167"/>
                    <a:pt x="8421" y="11156"/>
                    <a:pt x="8426" y="11129"/>
                  </a:cubicBezTo>
                  <a:lnTo>
                    <a:pt x="8426" y="11129"/>
                  </a:lnTo>
                  <a:cubicBezTo>
                    <a:pt x="8454" y="11151"/>
                    <a:pt x="8474" y="11159"/>
                    <a:pt x="8486" y="11159"/>
                  </a:cubicBezTo>
                  <a:cubicBezTo>
                    <a:pt x="8518" y="11159"/>
                    <a:pt x="8507" y="11106"/>
                    <a:pt x="8488" y="11079"/>
                  </a:cubicBezTo>
                  <a:lnTo>
                    <a:pt x="8476" y="11066"/>
                  </a:lnTo>
                  <a:cubicBezTo>
                    <a:pt x="8451" y="11029"/>
                    <a:pt x="8400" y="11029"/>
                    <a:pt x="8438" y="10966"/>
                  </a:cubicBezTo>
                  <a:cubicBezTo>
                    <a:pt x="8454" y="10941"/>
                    <a:pt x="8476" y="10928"/>
                    <a:pt x="8499" y="10928"/>
                  </a:cubicBezTo>
                  <a:close/>
                  <a:moveTo>
                    <a:pt x="4200" y="10802"/>
                  </a:moveTo>
                  <a:lnTo>
                    <a:pt x="4200" y="10802"/>
                  </a:lnTo>
                  <a:cubicBezTo>
                    <a:pt x="4188" y="10916"/>
                    <a:pt x="4163" y="11029"/>
                    <a:pt x="4163" y="11142"/>
                  </a:cubicBezTo>
                  <a:cubicBezTo>
                    <a:pt x="4149" y="11151"/>
                    <a:pt x="4138" y="11155"/>
                    <a:pt x="4129" y="11155"/>
                  </a:cubicBezTo>
                  <a:cubicBezTo>
                    <a:pt x="4117" y="11155"/>
                    <a:pt x="4109" y="11148"/>
                    <a:pt x="4109" y="11135"/>
                  </a:cubicBezTo>
                  <a:lnTo>
                    <a:pt x="4109" y="11135"/>
                  </a:lnTo>
                  <a:cubicBezTo>
                    <a:pt x="4097" y="11151"/>
                    <a:pt x="4085" y="11172"/>
                    <a:pt x="4060" y="11172"/>
                  </a:cubicBezTo>
                  <a:cubicBezTo>
                    <a:pt x="4054" y="11172"/>
                    <a:pt x="4046" y="11171"/>
                    <a:pt x="4037" y="11167"/>
                  </a:cubicBezTo>
                  <a:cubicBezTo>
                    <a:pt x="3987" y="11142"/>
                    <a:pt x="3999" y="11092"/>
                    <a:pt x="3999" y="11066"/>
                  </a:cubicBezTo>
                  <a:cubicBezTo>
                    <a:pt x="3999" y="11016"/>
                    <a:pt x="4024" y="10966"/>
                    <a:pt x="4062" y="10941"/>
                  </a:cubicBezTo>
                  <a:cubicBezTo>
                    <a:pt x="4075" y="10934"/>
                    <a:pt x="4085" y="10932"/>
                    <a:pt x="4094" y="10932"/>
                  </a:cubicBezTo>
                  <a:cubicBezTo>
                    <a:pt x="4120" y="10932"/>
                    <a:pt x="4131" y="10953"/>
                    <a:pt x="4150" y="10953"/>
                  </a:cubicBezTo>
                  <a:cubicBezTo>
                    <a:pt x="4150" y="10890"/>
                    <a:pt x="4138" y="10815"/>
                    <a:pt x="4200" y="10802"/>
                  </a:cubicBezTo>
                  <a:close/>
                  <a:moveTo>
                    <a:pt x="8388" y="10953"/>
                  </a:moveTo>
                  <a:cubicBezTo>
                    <a:pt x="8388" y="11004"/>
                    <a:pt x="8413" y="11192"/>
                    <a:pt x="8350" y="11192"/>
                  </a:cubicBezTo>
                  <a:cubicBezTo>
                    <a:pt x="8350" y="11129"/>
                    <a:pt x="8325" y="10953"/>
                    <a:pt x="8388" y="10953"/>
                  </a:cubicBezTo>
                  <a:close/>
                  <a:moveTo>
                    <a:pt x="8325" y="10941"/>
                  </a:moveTo>
                  <a:cubicBezTo>
                    <a:pt x="8325" y="10991"/>
                    <a:pt x="8350" y="11167"/>
                    <a:pt x="8287" y="11180"/>
                  </a:cubicBezTo>
                  <a:cubicBezTo>
                    <a:pt x="8300" y="11154"/>
                    <a:pt x="8300" y="11142"/>
                    <a:pt x="8287" y="11142"/>
                  </a:cubicBezTo>
                  <a:cubicBezTo>
                    <a:pt x="8263" y="11185"/>
                    <a:pt x="8238" y="11202"/>
                    <a:pt x="8215" y="11202"/>
                  </a:cubicBezTo>
                  <a:cubicBezTo>
                    <a:pt x="8132" y="11202"/>
                    <a:pt x="8076" y="10978"/>
                    <a:pt x="8174" y="10978"/>
                  </a:cubicBezTo>
                  <a:lnTo>
                    <a:pt x="8199" y="10953"/>
                  </a:lnTo>
                  <a:lnTo>
                    <a:pt x="8199" y="10953"/>
                  </a:lnTo>
                  <a:cubicBezTo>
                    <a:pt x="8199" y="10985"/>
                    <a:pt x="8181" y="11145"/>
                    <a:pt x="8238" y="11145"/>
                  </a:cubicBezTo>
                  <a:cubicBezTo>
                    <a:pt x="8248" y="11145"/>
                    <a:pt x="8260" y="11140"/>
                    <a:pt x="8275" y="11129"/>
                  </a:cubicBezTo>
                  <a:cubicBezTo>
                    <a:pt x="8338" y="11092"/>
                    <a:pt x="8237" y="10941"/>
                    <a:pt x="8325" y="10941"/>
                  </a:cubicBezTo>
                  <a:close/>
                  <a:moveTo>
                    <a:pt x="3936" y="10978"/>
                  </a:moveTo>
                  <a:cubicBezTo>
                    <a:pt x="3936" y="11029"/>
                    <a:pt x="3936" y="11092"/>
                    <a:pt x="3936" y="11142"/>
                  </a:cubicBezTo>
                  <a:lnTo>
                    <a:pt x="3911" y="11154"/>
                  </a:lnTo>
                  <a:cubicBezTo>
                    <a:pt x="3911" y="11171"/>
                    <a:pt x="3901" y="11209"/>
                    <a:pt x="3893" y="11209"/>
                  </a:cubicBezTo>
                  <a:cubicBezTo>
                    <a:pt x="3889" y="11209"/>
                    <a:pt x="3886" y="11198"/>
                    <a:pt x="3886" y="11167"/>
                  </a:cubicBezTo>
                  <a:cubicBezTo>
                    <a:pt x="3856" y="11167"/>
                    <a:pt x="3842" y="11215"/>
                    <a:pt x="3805" y="11215"/>
                  </a:cubicBezTo>
                  <a:cubicBezTo>
                    <a:pt x="3796" y="11215"/>
                    <a:pt x="3786" y="11212"/>
                    <a:pt x="3773" y="11205"/>
                  </a:cubicBezTo>
                  <a:cubicBezTo>
                    <a:pt x="3738" y="11179"/>
                    <a:pt x="3751" y="11086"/>
                    <a:pt x="3776" y="11032"/>
                  </a:cubicBezTo>
                  <a:lnTo>
                    <a:pt x="3776" y="11032"/>
                  </a:lnTo>
                  <a:cubicBezTo>
                    <a:pt x="3760" y="11059"/>
                    <a:pt x="3732" y="11072"/>
                    <a:pt x="3723" y="11117"/>
                  </a:cubicBezTo>
                  <a:cubicBezTo>
                    <a:pt x="3723" y="11161"/>
                    <a:pt x="3710" y="11199"/>
                    <a:pt x="3685" y="11222"/>
                  </a:cubicBezTo>
                  <a:lnTo>
                    <a:pt x="3685" y="11222"/>
                  </a:lnTo>
                  <a:cubicBezTo>
                    <a:pt x="3685" y="11176"/>
                    <a:pt x="3687" y="11121"/>
                    <a:pt x="3697" y="11066"/>
                  </a:cubicBezTo>
                  <a:cubicBezTo>
                    <a:pt x="3705" y="11043"/>
                    <a:pt x="3718" y="11004"/>
                    <a:pt x="3724" y="11004"/>
                  </a:cubicBezTo>
                  <a:lnTo>
                    <a:pt x="3724" y="11004"/>
                  </a:lnTo>
                  <a:cubicBezTo>
                    <a:pt x="3727" y="11004"/>
                    <a:pt x="3727" y="11017"/>
                    <a:pt x="3723" y="11054"/>
                  </a:cubicBezTo>
                  <a:cubicBezTo>
                    <a:pt x="3760" y="11054"/>
                    <a:pt x="3748" y="10991"/>
                    <a:pt x="3786" y="10991"/>
                  </a:cubicBezTo>
                  <a:cubicBezTo>
                    <a:pt x="3786" y="11003"/>
                    <a:pt x="3784" y="11013"/>
                    <a:pt x="3780" y="11022"/>
                  </a:cubicBezTo>
                  <a:lnTo>
                    <a:pt x="3780" y="11022"/>
                  </a:lnTo>
                  <a:cubicBezTo>
                    <a:pt x="3790" y="11003"/>
                    <a:pt x="3801" y="10991"/>
                    <a:pt x="3811" y="10991"/>
                  </a:cubicBezTo>
                  <a:cubicBezTo>
                    <a:pt x="3811" y="11039"/>
                    <a:pt x="3764" y="11180"/>
                    <a:pt x="3839" y="11180"/>
                  </a:cubicBezTo>
                  <a:cubicBezTo>
                    <a:pt x="3842" y="11180"/>
                    <a:pt x="3845" y="11180"/>
                    <a:pt x="3848" y="11180"/>
                  </a:cubicBezTo>
                  <a:cubicBezTo>
                    <a:pt x="3911" y="11167"/>
                    <a:pt x="3899" y="11016"/>
                    <a:pt x="3899" y="10978"/>
                  </a:cubicBezTo>
                  <a:close/>
                  <a:moveTo>
                    <a:pt x="7996" y="10868"/>
                  </a:moveTo>
                  <a:cubicBezTo>
                    <a:pt x="8033" y="10868"/>
                    <a:pt x="8068" y="10885"/>
                    <a:pt x="8099" y="10916"/>
                  </a:cubicBezTo>
                  <a:cubicBezTo>
                    <a:pt x="8187" y="11092"/>
                    <a:pt x="8011" y="11242"/>
                    <a:pt x="7872" y="11242"/>
                  </a:cubicBezTo>
                  <a:lnTo>
                    <a:pt x="7897" y="11217"/>
                  </a:lnTo>
                  <a:cubicBezTo>
                    <a:pt x="7897" y="11154"/>
                    <a:pt x="7885" y="10916"/>
                    <a:pt x="7923" y="10890"/>
                  </a:cubicBezTo>
                  <a:cubicBezTo>
                    <a:pt x="7947" y="10875"/>
                    <a:pt x="7972" y="10868"/>
                    <a:pt x="7996" y="10868"/>
                  </a:cubicBezTo>
                  <a:close/>
                  <a:moveTo>
                    <a:pt x="7759" y="11171"/>
                  </a:moveTo>
                  <a:cubicBezTo>
                    <a:pt x="7766" y="11171"/>
                    <a:pt x="7772" y="11180"/>
                    <a:pt x="7772" y="11205"/>
                  </a:cubicBezTo>
                  <a:cubicBezTo>
                    <a:pt x="7772" y="11237"/>
                    <a:pt x="7758" y="11246"/>
                    <a:pt x="7742" y="11246"/>
                  </a:cubicBezTo>
                  <a:cubicBezTo>
                    <a:pt x="7721" y="11246"/>
                    <a:pt x="7696" y="11230"/>
                    <a:pt x="7696" y="11230"/>
                  </a:cubicBezTo>
                  <a:lnTo>
                    <a:pt x="7721" y="11205"/>
                  </a:lnTo>
                  <a:cubicBezTo>
                    <a:pt x="7721" y="11205"/>
                    <a:pt x="7744" y="11171"/>
                    <a:pt x="7759" y="11171"/>
                  </a:cubicBezTo>
                  <a:close/>
                  <a:moveTo>
                    <a:pt x="3609" y="10966"/>
                  </a:moveTo>
                  <a:cubicBezTo>
                    <a:pt x="3592" y="11009"/>
                    <a:pt x="3593" y="11028"/>
                    <a:pt x="3615" y="11028"/>
                  </a:cubicBezTo>
                  <a:cubicBezTo>
                    <a:pt x="3625" y="11028"/>
                    <a:pt x="3640" y="11024"/>
                    <a:pt x="3660" y="11016"/>
                  </a:cubicBezTo>
                  <a:lnTo>
                    <a:pt x="3660" y="11016"/>
                  </a:lnTo>
                  <a:cubicBezTo>
                    <a:pt x="3660" y="11044"/>
                    <a:pt x="3653" y="11059"/>
                    <a:pt x="3633" y="11059"/>
                  </a:cubicBezTo>
                  <a:cubicBezTo>
                    <a:pt x="3627" y="11059"/>
                    <a:pt x="3619" y="11057"/>
                    <a:pt x="3609" y="11054"/>
                  </a:cubicBezTo>
                  <a:cubicBezTo>
                    <a:pt x="3587" y="11077"/>
                    <a:pt x="3554" y="11223"/>
                    <a:pt x="3594" y="11223"/>
                  </a:cubicBezTo>
                  <a:cubicBezTo>
                    <a:pt x="3598" y="11223"/>
                    <a:pt x="3603" y="11221"/>
                    <a:pt x="3609" y="11217"/>
                  </a:cubicBezTo>
                  <a:lnTo>
                    <a:pt x="3635" y="11217"/>
                  </a:lnTo>
                  <a:cubicBezTo>
                    <a:pt x="3635" y="11249"/>
                    <a:pt x="3622" y="11261"/>
                    <a:pt x="3606" y="11261"/>
                  </a:cubicBezTo>
                  <a:cubicBezTo>
                    <a:pt x="3591" y="11261"/>
                    <a:pt x="3572" y="11249"/>
                    <a:pt x="3559" y="11230"/>
                  </a:cubicBezTo>
                  <a:cubicBezTo>
                    <a:pt x="3535" y="11194"/>
                    <a:pt x="3615" y="11066"/>
                    <a:pt x="3555" y="11066"/>
                  </a:cubicBezTo>
                  <a:cubicBezTo>
                    <a:pt x="3553" y="11066"/>
                    <a:pt x="3550" y="11066"/>
                    <a:pt x="3547" y="11066"/>
                  </a:cubicBezTo>
                  <a:cubicBezTo>
                    <a:pt x="3547" y="11029"/>
                    <a:pt x="3572" y="10991"/>
                    <a:pt x="3609" y="10966"/>
                  </a:cubicBezTo>
                  <a:close/>
                  <a:moveTo>
                    <a:pt x="7621" y="10966"/>
                  </a:moveTo>
                  <a:cubicBezTo>
                    <a:pt x="7621" y="11019"/>
                    <a:pt x="7626" y="11031"/>
                    <a:pt x="7633" y="11031"/>
                  </a:cubicBezTo>
                  <a:cubicBezTo>
                    <a:pt x="7639" y="11031"/>
                    <a:pt x="7646" y="11022"/>
                    <a:pt x="7651" y="11022"/>
                  </a:cubicBezTo>
                  <a:cubicBezTo>
                    <a:pt x="7656" y="11022"/>
                    <a:pt x="7659" y="11029"/>
                    <a:pt x="7659" y="11054"/>
                  </a:cubicBezTo>
                  <a:cubicBezTo>
                    <a:pt x="7588" y="11066"/>
                    <a:pt x="7605" y="11230"/>
                    <a:pt x="7659" y="11232"/>
                  </a:cubicBezTo>
                  <a:lnTo>
                    <a:pt x="7659" y="11232"/>
                  </a:lnTo>
                  <a:cubicBezTo>
                    <a:pt x="7658" y="11258"/>
                    <a:pt x="7646" y="11268"/>
                    <a:pt x="7632" y="11268"/>
                  </a:cubicBezTo>
                  <a:cubicBezTo>
                    <a:pt x="7613" y="11268"/>
                    <a:pt x="7590" y="11251"/>
                    <a:pt x="7583" y="11230"/>
                  </a:cubicBezTo>
                  <a:cubicBezTo>
                    <a:pt x="7559" y="11182"/>
                    <a:pt x="7615" y="11066"/>
                    <a:pt x="7555" y="11066"/>
                  </a:cubicBezTo>
                  <a:cubicBezTo>
                    <a:pt x="7552" y="11066"/>
                    <a:pt x="7549" y="11066"/>
                    <a:pt x="7545" y="11066"/>
                  </a:cubicBezTo>
                  <a:cubicBezTo>
                    <a:pt x="7558" y="11029"/>
                    <a:pt x="7583" y="10991"/>
                    <a:pt x="7621" y="10966"/>
                  </a:cubicBezTo>
                  <a:close/>
                  <a:moveTo>
                    <a:pt x="6738" y="11249"/>
                  </a:moveTo>
                  <a:cubicBezTo>
                    <a:pt x="6738" y="11257"/>
                    <a:pt x="6739" y="11264"/>
                    <a:pt x="6740" y="11271"/>
                  </a:cubicBezTo>
                  <a:lnTo>
                    <a:pt x="6740" y="11271"/>
                  </a:lnTo>
                  <a:cubicBezTo>
                    <a:pt x="6741" y="11270"/>
                    <a:pt x="6741" y="11269"/>
                    <a:pt x="6741" y="11268"/>
                  </a:cubicBezTo>
                  <a:cubicBezTo>
                    <a:pt x="6741" y="11260"/>
                    <a:pt x="6740" y="11254"/>
                    <a:pt x="6738" y="11249"/>
                  </a:cubicBezTo>
                  <a:close/>
                  <a:moveTo>
                    <a:pt x="7369" y="11029"/>
                  </a:moveTo>
                  <a:cubicBezTo>
                    <a:pt x="7369" y="11092"/>
                    <a:pt x="7382" y="11268"/>
                    <a:pt x="7332" y="11268"/>
                  </a:cubicBezTo>
                  <a:cubicBezTo>
                    <a:pt x="7344" y="11242"/>
                    <a:pt x="7344" y="11230"/>
                    <a:pt x="7332" y="11230"/>
                  </a:cubicBezTo>
                  <a:cubicBezTo>
                    <a:pt x="7303" y="11278"/>
                    <a:pt x="7275" y="11297"/>
                    <a:pt x="7251" y="11297"/>
                  </a:cubicBezTo>
                  <a:cubicBezTo>
                    <a:pt x="7167" y="11297"/>
                    <a:pt x="7121" y="11076"/>
                    <a:pt x="7218" y="11066"/>
                  </a:cubicBezTo>
                  <a:lnTo>
                    <a:pt x="7244" y="11041"/>
                  </a:lnTo>
                  <a:lnTo>
                    <a:pt x="7244" y="11041"/>
                  </a:lnTo>
                  <a:cubicBezTo>
                    <a:pt x="7244" y="11085"/>
                    <a:pt x="7215" y="11242"/>
                    <a:pt x="7273" y="11242"/>
                  </a:cubicBezTo>
                  <a:cubicBezTo>
                    <a:pt x="7282" y="11242"/>
                    <a:pt x="7293" y="11238"/>
                    <a:pt x="7306" y="11230"/>
                  </a:cubicBezTo>
                  <a:cubicBezTo>
                    <a:pt x="7369" y="11192"/>
                    <a:pt x="7269" y="11041"/>
                    <a:pt x="7369" y="11029"/>
                  </a:cubicBezTo>
                  <a:close/>
                  <a:moveTo>
                    <a:pt x="7457" y="11041"/>
                  </a:moveTo>
                  <a:cubicBezTo>
                    <a:pt x="7520" y="11041"/>
                    <a:pt x="7520" y="11117"/>
                    <a:pt x="7520" y="11154"/>
                  </a:cubicBezTo>
                  <a:cubicBezTo>
                    <a:pt x="7533" y="11205"/>
                    <a:pt x="7533" y="11242"/>
                    <a:pt x="7520" y="11280"/>
                  </a:cubicBezTo>
                  <a:cubicBezTo>
                    <a:pt x="7518" y="11285"/>
                    <a:pt x="7515" y="11287"/>
                    <a:pt x="7513" y="11287"/>
                  </a:cubicBezTo>
                  <a:cubicBezTo>
                    <a:pt x="7503" y="11287"/>
                    <a:pt x="7495" y="11253"/>
                    <a:pt x="7495" y="11242"/>
                  </a:cubicBezTo>
                  <a:lnTo>
                    <a:pt x="7483" y="11255"/>
                  </a:lnTo>
                  <a:cubicBezTo>
                    <a:pt x="7462" y="11255"/>
                    <a:pt x="7449" y="11299"/>
                    <a:pt x="7417" y="11299"/>
                  </a:cubicBezTo>
                  <a:cubicBezTo>
                    <a:pt x="7410" y="11299"/>
                    <a:pt x="7403" y="11297"/>
                    <a:pt x="7394" y="11293"/>
                  </a:cubicBezTo>
                  <a:cubicBezTo>
                    <a:pt x="7344" y="11255"/>
                    <a:pt x="7369" y="11205"/>
                    <a:pt x="7394" y="11180"/>
                  </a:cubicBezTo>
                  <a:cubicBezTo>
                    <a:pt x="7420" y="11154"/>
                    <a:pt x="7483" y="11142"/>
                    <a:pt x="7483" y="11129"/>
                  </a:cubicBezTo>
                  <a:cubicBezTo>
                    <a:pt x="7503" y="11096"/>
                    <a:pt x="7483" y="11084"/>
                    <a:pt x="7457" y="11084"/>
                  </a:cubicBezTo>
                  <a:cubicBezTo>
                    <a:pt x="7434" y="11084"/>
                    <a:pt x="7406" y="11092"/>
                    <a:pt x="7394" y="11104"/>
                  </a:cubicBezTo>
                  <a:cubicBezTo>
                    <a:pt x="7382" y="11066"/>
                    <a:pt x="7407" y="11054"/>
                    <a:pt x="7457" y="11041"/>
                  </a:cubicBezTo>
                  <a:close/>
                  <a:moveTo>
                    <a:pt x="6374" y="11228"/>
                  </a:moveTo>
                  <a:cubicBezTo>
                    <a:pt x="6369" y="11258"/>
                    <a:pt x="6366" y="11291"/>
                    <a:pt x="6365" y="11323"/>
                  </a:cubicBezTo>
                  <a:lnTo>
                    <a:pt x="6365" y="11323"/>
                  </a:lnTo>
                  <a:cubicBezTo>
                    <a:pt x="6376" y="11292"/>
                    <a:pt x="6380" y="11258"/>
                    <a:pt x="6374" y="11228"/>
                  </a:cubicBezTo>
                  <a:close/>
                  <a:moveTo>
                    <a:pt x="3443" y="11049"/>
                  </a:moveTo>
                  <a:cubicBezTo>
                    <a:pt x="3452" y="11049"/>
                    <a:pt x="3462" y="11051"/>
                    <a:pt x="3471" y="11054"/>
                  </a:cubicBezTo>
                  <a:cubicBezTo>
                    <a:pt x="3471" y="11078"/>
                    <a:pt x="3466" y="11092"/>
                    <a:pt x="3455" y="11092"/>
                  </a:cubicBezTo>
                  <a:cubicBezTo>
                    <a:pt x="3450" y="11092"/>
                    <a:pt x="3442" y="11088"/>
                    <a:pt x="3433" y="11079"/>
                  </a:cubicBezTo>
                  <a:lnTo>
                    <a:pt x="3433" y="11079"/>
                  </a:lnTo>
                  <a:cubicBezTo>
                    <a:pt x="3345" y="11092"/>
                    <a:pt x="3471" y="11154"/>
                    <a:pt x="3484" y="11167"/>
                  </a:cubicBezTo>
                  <a:lnTo>
                    <a:pt x="3459" y="11180"/>
                  </a:lnTo>
                  <a:cubicBezTo>
                    <a:pt x="3480" y="11232"/>
                    <a:pt x="3439" y="11302"/>
                    <a:pt x="3382" y="11302"/>
                  </a:cubicBezTo>
                  <a:cubicBezTo>
                    <a:pt x="3370" y="11302"/>
                    <a:pt x="3358" y="11299"/>
                    <a:pt x="3345" y="11293"/>
                  </a:cubicBezTo>
                  <a:cubicBezTo>
                    <a:pt x="3350" y="11269"/>
                    <a:pt x="3360" y="11263"/>
                    <a:pt x="3372" y="11263"/>
                  </a:cubicBezTo>
                  <a:cubicBezTo>
                    <a:pt x="3383" y="11263"/>
                    <a:pt x="3394" y="11268"/>
                    <a:pt x="3404" y="11268"/>
                  </a:cubicBezTo>
                  <a:cubicBezTo>
                    <a:pt x="3411" y="11268"/>
                    <a:pt x="3417" y="11265"/>
                    <a:pt x="3421" y="11255"/>
                  </a:cubicBezTo>
                  <a:cubicBezTo>
                    <a:pt x="3433" y="11217"/>
                    <a:pt x="3408" y="11217"/>
                    <a:pt x="3408" y="11192"/>
                  </a:cubicBezTo>
                  <a:cubicBezTo>
                    <a:pt x="3402" y="11173"/>
                    <a:pt x="3383" y="11167"/>
                    <a:pt x="3370" y="11156"/>
                  </a:cubicBezTo>
                  <a:lnTo>
                    <a:pt x="3370" y="11156"/>
                  </a:lnTo>
                  <a:cubicBezTo>
                    <a:pt x="3371" y="11166"/>
                    <a:pt x="3372" y="11178"/>
                    <a:pt x="3371" y="11192"/>
                  </a:cubicBezTo>
                  <a:cubicBezTo>
                    <a:pt x="3348" y="11259"/>
                    <a:pt x="3278" y="11317"/>
                    <a:pt x="3224" y="11317"/>
                  </a:cubicBezTo>
                  <a:cubicBezTo>
                    <a:pt x="3198" y="11317"/>
                    <a:pt x="3176" y="11304"/>
                    <a:pt x="3164" y="11272"/>
                  </a:cubicBezTo>
                  <a:lnTo>
                    <a:pt x="3164" y="11272"/>
                  </a:lnTo>
                  <a:cubicBezTo>
                    <a:pt x="3156" y="11317"/>
                    <a:pt x="3133" y="11356"/>
                    <a:pt x="3106" y="11356"/>
                  </a:cubicBezTo>
                  <a:cubicBezTo>
                    <a:pt x="3106" y="11343"/>
                    <a:pt x="3142" y="11166"/>
                    <a:pt x="3087" y="11166"/>
                  </a:cubicBezTo>
                  <a:cubicBezTo>
                    <a:pt x="3085" y="11166"/>
                    <a:pt x="3083" y="11167"/>
                    <a:pt x="3081" y="11167"/>
                  </a:cubicBezTo>
                  <a:cubicBezTo>
                    <a:pt x="2961" y="11178"/>
                    <a:pt x="3022" y="11313"/>
                    <a:pt x="2981" y="11364"/>
                  </a:cubicBezTo>
                  <a:lnTo>
                    <a:pt x="2981" y="11364"/>
                  </a:lnTo>
                  <a:cubicBezTo>
                    <a:pt x="2983" y="11307"/>
                    <a:pt x="2994" y="11250"/>
                    <a:pt x="3006" y="11192"/>
                  </a:cubicBezTo>
                  <a:cubicBezTo>
                    <a:pt x="3006" y="11176"/>
                    <a:pt x="3017" y="11138"/>
                    <a:pt x="3024" y="11138"/>
                  </a:cubicBezTo>
                  <a:cubicBezTo>
                    <a:pt x="3028" y="11138"/>
                    <a:pt x="3031" y="11149"/>
                    <a:pt x="3031" y="11180"/>
                  </a:cubicBezTo>
                  <a:cubicBezTo>
                    <a:pt x="3058" y="11180"/>
                    <a:pt x="3079" y="11126"/>
                    <a:pt x="3108" y="11126"/>
                  </a:cubicBezTo>
                  <a:cubicBezTo>
                    <a:pt x="3119" y="11126"/>
                    <a:pt x="3130" y="11134"/>
                    <a:pt x="3144" y="11154"/>
                  </a:cubicBezTo>
                  <a:cubicBezTo>
                    <a:pt x="3158" y="11172"/>
                    <a:pt x="3166" y="11196"/>
                    <a:pt x="3167" y="11221"/>
                  </a:cubicBezTo>
                  <a:lnTo>
                    <a:pt x="3167" y="11221"/>
                  </a:lnTo>
                  <a:lnTo>
                    <a:pt x="3157" y="11217"/>
                  </a:lnTo>
                  <a:lnTo>
                    <a:pt x="3157" y="11217"/>
                  </a:lnTo>
                  <a:cubicBezTo>
                    <a:pt x="3157" y="11239"/>
                    <a:pt x="3160" y="11257"/>
                    <a:pt x="3164" y="11272"/>
                  </a:cubicBezTo>
                  <a:lnTo>
                    <a:pt x="3164" y="11272"/>
                  </a:lnTo>
                  <a:cubicBezTo>
                    <a:pt x="3168" y="11255"/>
                    <a:pt x="3169" y="11238"/>
                    <a:pt x="3167" y="11221"/>
                  </a:cubicBezTo>
                  <a:lnTo>
                    <a:pt x="3167" y="11221"/>
                  </a:lnTo>
                  <a:lnTo>
                    <a:pt x="3194" y="11230"/>
                  </a:lnTo>
                  <a:cubicBezTo>
                    <a:pt x="3194" y="11149"/>
                    <a:pt x="3259" y="11089"/>
                    <a:pt x="3310" y="11089"/>
                  </a:cubicBezTo>
                  <a:cubicBezTo>
                    <a:pt x="3331" y="11089"/>
                    <a:pt x="3349" y="11099"/>
                    <a:pt x="3360" y="11120"/>
                  </a:cubicBezTo>
                  <a:lnTo>
                    <a:pt x="3360" y="11120"/>
                  </a:lnTo>
                  <a:cubicBezTo>
                    <a:pt x="3361" y="11112"/>
                    <a:pt x="3365" y="11103"/>
                    <a:pt x="3371" y="11092"/>
                  </a:cubicBezTo>
                  <a:cubicBezTo>
                    <a:pt x="3389" y="11063"/>
                    <a:pt x="3415" y="11049"/>
                    <a:pt x="3443" y="11049"/>
                  </a:cubicBezTo>
                  <a:close/>
                  <a:moveTo>
                    <a:pt x="6698" y="11104"/>
                  </a:moveTo>
                  <a:cubicBezTo>
                    <a:pt x="6712" y="11104"/>
                    <a:pt x="6727" y="11108"/>
                    <a:pt x="6741" y="11117"/>
                  </a:cubicBezTo>
                  <a:cubicBezTo>
                    <a:pt x="6728" y="11154"/>
                    <a:pt x="6653" y="11117"/>
                    <a:pt x="6665" y="11180"/>
                  </a:cubicBezTo>
                  <a:cubicBezTo>
                    <a:pt x="6676" y="11235"/>
                    <a:pt x="6727" y="11212"/>
                    <a:pt x="6738" y="11249"/>
                  </a:cubicBezTo>
                  <a:lnTo>
                    <a:pt x="6738" y="11249"/>
                  </a:lnTo>
                  <a:cubicBezTo>
                    <a:pt x="6738" y="11239"/>
                    <a:pt x="6739" y="11229"/>
                    <a:pt x="6741" y="11217"/>
                  </a:cubicBezTo>
                  <a:cubicBezTo>
                    <a:pt x="6753" y="11147"/>
                    <a:pt x="6796" y="11109"/>
                    <a:pt x="6833" y="11109"/>
                  </a:cubicBezTo>
                  <a:cubicBezTo>
                    <a:pt x="6868" y="11109"/>
                    <a:pt x="6898" y="11144"/>
                    <a:pt x="6891" y="11217"/>
                  </a:cubicBezTo>
                  <a:cubicBezTo>
                    <a:pt x="6891" y="11240"/>
                    <a:pt x="6855" y="11244"/>
                    <a:pt x="6821" y="11244"/>
                  </a:cubicBezTo>
                  <a:cubicBezTo>
                    <a:pt x="6798" y="11244"/>
                    <a:pt x="6776" y="11242"/>
                    <a:pt x="6766" y="11242"/>
                  </a:cubicBezTo>
                  <a:cubicBezTo>
                    <a:pt x="6774" y="11295"/>
                    <a:pt x="6807" y="11323"/>
                    <a:pt x="6843" y="11323"/>
                  </a:cubicBezTo>
                  <a:cubicBezTo>
                    <a:pt x="6855" y="11323"/>
                    <a:pt x="6868" y="11320"/>
                    <a:pt x="6880" y="11313"/>
                  </a:cubicBezTo>
                  <a:lnTo>
                    <a:pt x="6880" y="11313"/>
                  </a:lnTo>
                  <a:cubicBezTo>
                    <a:pt x="6880" y="11341"/>
                    <a:pt x="6859" y="11356"/>
                    <a:pt x="6833" y="11356"/>
                  </a:cubicBezTo>
                  <a:cubicBezTo>
                    <a:pt x="6797" y="11356"/>
                    <a:pt x="6751" y="11328"/>
                    <a:pt x="6740" y="11271"/>
                  </a:cubicBezTo>
                  <a:lnTo>
                    <a:pt x="6740" y="11271"/>
                  </a:lnTo>
                  <a:cubicBezTo>
                    <a:pt x="6736" y="11315"/>
                    <a:pt x="6660" y="11368"/>
                    <a:pt x="6621" y="11368"/>
                  </a:cubicBezTo>
                  <a:cubicBezTo>
                    <a:pt x="6604" y="11368"/>
                    <a:pt x="6595" y="11357"/>
                    <a:pt x="6602" y="11330"/>
                  </a:cubicBezTo>
                  <a:lnTo>
                    <a:pt x="6627" y="11305"/>
                  </a:lnTo>
                  <a:cubicBezTo>
                    <a:pt x="6635" y="11313"/>
                    <a:pt x="6650" y="11320"/>
                    <a:pt x="6665" y="11320"/>
                  </a:cubicBezTo>
                  <a:cubicBezTo>
                    <a:pt x="6675" y="11320"/>
                    <a:pt x="6685" y="11316"/>
                    <a:pt x="6690" y="11305"/>
                  </a:cubicBezTo>
                  <a:cubicBezTo>
                    <a:pt x="6728" y="11255"/>
                    <a:pt x="6678" y="11268"/>
                    <a:pt x="6678" y="11242"/>
                  </a:cubicBezTo>
                  <a:cubicBezTo>
                    <a:pt x="6665" y="11217"/>
                    <a:pt x="6602" y="11217"/>
                    <a:pt x="6640" y="11142"/>
                  </a:cubicBezTo>
                  <a:cubicBezTo>
                    <a:pt x="6648" y="11118"/>
                    <a:pt x="6672" y="11104"/>
                    <a:pt x="6698" y="11104"/>
                  </a:cubicBezTo>
                  <a:close/>
                  <a:moveTo>
                    <a:pt x="7156" y="11054"/>
                  </a:moveTo>
                  <a:cubicBezTo>
                    <a:pt x="7156" y="11129"/>
                    <a:pt x="7168" y="11393"/>
                    <a:pt x="7105" y="11393"/>
                  </a:cubicBezTo>
                  <a:lnTo>
                    <a:pt x="7105" y="11255"/>
                  </a:lnTo>
                  <a:cubicBezTo>
                    <a:pt x="7080" y="11255"/>
                    <a:pt x="7080" y="11305"/>
                    <a:pt x="7042" y="11305"/>
                  </a:cubicBezTo>
                  <a:cubicBezTo>
                    <a:pt x="7031" y="11309"/>
                    <a:pt x="7020" y="11311"/>
                    <a:pt x="7011" y="11311"/>
                  </a:cubicBezTo>
                  <a:cubicBezTo>
                    <a:pt x="6930" y="11311"/>
                    <a:pt x="6933" y="11176"/>
                    <a:pt x="6967" y="11142"/>
                  </a:cubicBezTo>
                  <a:lnTo>
                    <a:pt x="6992" y="11117"/>
                  </a:lnTo>
                  <a:cubicBezTo>
                    <a:pt x="7005" y="11092"/>
                    <a:pt x="7030" y="11066"/>
                    <a:pt x="7055" y="11066"/>
                  </a:cubicBezTo>
                  <a:cubicBezTo>
                    <a:pt x="7066" y="11062"/>
                    <a:pt x="7074" y="11060"/>
                    <a:pt x="7080" y="11060"/>
                  </a:cubicBezTo>
                  <a:cubicBezTo>
                    <a:pt x="7107" y="11060"/>
                    <a:pt x="7099" y="11093"/>
                    <a:pt x="7112" y="11093"/>
                  </a:cubicBezTo>
                  <a:cubicBezTo>
                    <a:pt x="7114" y="11093"/>
                    <a:pt x="7116" y="11093"/>
                    <a:pt x="7118" y="11092"/>
                  </a:cubicBezTo>
                  <a:cubicBezTo>
                    <a:pt x="7105" y="11066"/>
                    <a:pt x="7118" y="11054"/>
                    <a:pt x="7156" y="11054"/>
                  </a:cubicBezTo>
                  <a:close/>
                  <a:moveTo>
                    <a:pt x="9809" y="11343"/>
                  </a:moveTo>
                  <a:cubicBezTo>
                    <a:pt x="9859" y="11343"/>
                    <a:pt x="9809" y="11406"/>
                    <a:pt x="9809" y="11406"/>
                  </a:cubicBezTo>
                  <a:cubicBezTo>
                    <a:pt x="9809" y="11406"/>
                    <a:pt x="9759" y="11356"/>
                    <a:pt x="9809" y="11343"/>
                  </a:cubicBezTo>
                  <a:close/>
                  <a:moveTo>
                    <a:pt x="6288" y="11154"/>
                  </a:moveTo>
                  <a:cubicBezTo>
                    <a:pt x="6339" y="11154"/>
                    <a:pt x="6366" y="11186"/>
                    <a:pt x="6374" y="11228"/>
                  </a:cubicBezTo>
                  <a:lnTo>
                    <a:pt x="6374" y="11228"/>
                  </a:lnTo>
                  <a:cubicBezTo>
                    <a:pt x="6375" y="11224"/>
                    <a:pt x="6375" y="11221"/>
                    <a:pt x="6376" y="11217"/>
                  </a:cubicBezTo>
                  <a:cubicBezTo>
                    <a:pt x="6384" y="11201"/>
                    <a:pt x="6398" y="11169"/>
                    <a:pt x="6406" y="11169"/>
                  </a:cubicBezTo>
                  <a:cubicBezTo>
                    <a:pt x="6411" y="11169"/>
                    <a:pt x="6414" y="11178"/>
                    <a:pt x="6414" y="11205"/>
                  </a:cubicBezTo>
                  <a:cubicBezTo>
                    <a:pt x="6434" y="11205"/>
                    <a:pt x="6454" y="11156"/>
                    <a:pt x="6487" y="11156"/>
                  </a:cubicBezTo>
                  <a:cubicBezTo>
                    <a:pt x="6495" y="11156"/>
                    <a:pt x="6504" y="11159"/>
                    <a:pt x="6514" y="11167"/>
                  </a:cubicBezTo>
                  <a:cubicBezTo>
                    <a:pt x="6565" y="11217"/>
                    <a:pt x="6527" y="11343"/>
                    <a:pt x="6527" y="11393"/>
                  </a:cubicBezTo>
                  <a:lnTo>
                    <a:pt x="6489" y="11393"/>
                  </a:lnTo>
                  <a:cubicBezTo>
                    <a:pt x="6511" y="11361"/>
                    <a:pt x="6542" y="11189"/>
                    <a:pt x="6486" y="11189"/>
                  </a:cubicBezTo>
                  <a:cubicBezTo>
                    <a:pt x="6477" y="11189"/>
                    <a:pt x="6466" y="11194"/>
                    <a:pt x="6451" y="11205"/>
                  </a:cubicBezTo>
                  <a:lnTo>
                    <a:pt x="6426" y="11217"/>
                  </a:lnTo>
                  <a:cubicBezTo>
                    <a:pt x="6363" y="11255"/>
                    <a:pt x="6451" y="11406"/>
                    <a:pt x="6363" y="11419"/>
                  </a:cubicBezTo>
                  <a:cubicBezTo>
                    <a:pt x="6363" y="11389"/>
                    <a:pt x="6363" y="11356"/>
                    <a:pt x="6365" y="11323"/>
                  </a:cubicBezTo>
                  <a:lnTo>
                    <a:pt x="6365" y="11323"/>
                  </a:lnTo>
                  <a:cubicBezTo>
                    <a:pt x="6349" y="11366"/>
                    <a:pt x="6317" y="11401"/>
                    <a:pt x="6275" y="11406"/>
                  </a:cubicBezTo>
                  <a:cubicBezTo>
                    <a:pt x="6272" y="11406"/>
                    <a:pt x="6270" y="11406"/>
                    <a:pt x="6267" y="11406"/>
                  </a:cubicBezTo>
                  <a:cubicBezTo>
                    <a:pt x="6162" y="11406"/>
                    <a:pt x="6152" y="11180"/>
                    <a:pt x="6263" y="11180"/>
                  </a:cubicBezTo>
                  <a:lnTo>
                    <a:pt x="6288" y="11154"/>
                  </a:lnTo>
                  <a:close/>
                  <a:moveTo>
                    <a:pt x="2797" y="11171"/>
                  </a:moveTo>
                  <a:cubicBezTo>
                    <a:pt x="2807" y="11171"/>
                    <a:pt x="2818" y="11174"/>
                    <a:pt x="2830" y="11180"/>
                  </a:cubicBezTo>
                  <a:cubicBezTo>
                    <a:pt x="2820" y="11205"/>
                    <a:pt x="2807" y="11210"/>
                    <a:pt x="2795" y="11210"/>
                  </a:cubicBezTo>
                  <a:cubicBezTo>
                    <a:pt x="2788" y="11210"/>
                    <a:pt x="2782" y="11208"/>
                    <a:pt x="2776" y="11208"/>
                  </a:cubicBezTo>
                  <a:cubicBezTo>
                    <a:pt x="2767" y="11208"/>
                    <a:pt x="2759" y="11212"/>
                    <a:pt x="2754" y="11230"/>
                  </a:cubicBezTo>
                  <a:cubicBezTo>
                    <a:pt x="2742" y="11268"/>
                    <a:pt x="2767" y="11255"/>
                    <a:pt x="2780" y="11280"/>
                  </a:cubicBezTo>
                  <a:cubicBezTo>
                    <a:pt x="2780" y="11305"/>
                    <a:pt x="2842" y="11305"/>
                    <a:pt x="2805" y="11381"/>
                  </a:cubicBezTo>
                  <a:cubicBezTo>
                    <a:pt x="2787" y="11408"/>
                    <a:pt x="2755" y="11429"/>
                    <a:pt x="2725" y="11429"/>
                  </a:cubicBezTo>
                  <a:cubicBezTo>
                    <a:pt x="2714" y="11429"/>
                    <a:pt x="2702" y="11426"/>
                    <a:pt x="2692" y="11419"/>
                  </a:cubicBezTo>
                  <a:cubicBezTo>
                    <a:pt x="2692" y="11394"/>
                    <a:pt x="2697" y="11380"/>
                    <a:pt x="2711" y="11380"/>
                  </a:cubicBezTo>
                  <a:cubicBezTo>
                    <a:pt x="2718" y="11380"/>
                    <a:pt x="2728" y="11384"/>
                    <a:pt x="2742" y="11393"/>
                  </a:cubicBezTo>
                  <a:cubicBezTo>
                    <a:pt x="2868" y="11368"/>
                    <a:pt x="2742" y="11305"/>
                    <a:pt x="2742" y="11293"/>
                  </a:cubicBezTo>
                  <a:lnTo>
                    <a:pt x="2717" y="11293"/>
                  </a:lnTo>
                  <a:cubicBezTo>
                    <a:pt x="2706" y="11250"/>
                    <a:pt x="2741" y="11171"/>
                    <a:pt x="2797" y="11171"/>
                  </a:cubicBezTo>
                  <a:close/>
                  <a:moveTo>
                    <a:pt x="2692" y="11192"/>
                  </a:moveTo>
                  <a:lnTo>
                    <a:pt x="2692" y="11205"/>
                  </a:lnTo>
                  <a:cubicBezTo>
                    <a:pt x="2692" y="11268"/>
                    <a:pt x="2692" y="11431"/>
                    <a:pt x="2629" y="11444"/>
                  </a:cubicBezTo>
                  <a:cubicBezTo>
                    <a:pt x="2641" y="11381"/>
                    <a:pt x="2629" y="11205"/>
                    <a:pt x="2692" y="11192"/>
                  </a:cubicBezTo>
                  <a:close/>
                  <a:moveTo>
                    <a:pt x="6091" y="11206"/>
                  </a:moveTo>
                  <a:cubicBezTo>
                    <a:pt x="6106" y="11206"/>
                    <a:pt x="6121" y="11209"/>
                    <a:pt x="6137" y="11217"/>
                  </a:cubicBezTo>
                  <a:cubicBezTo>
                    <a:pt x="6137" y="11242"/>
                    <a:pt x="6132" y="11256"/>
                    <a:pt x="6118" y="11256"/>
                  </a:cubicBezTo>
                  <a:cubicBezTo>
                    <a:pt x="6110" y="11256"/>
                    <a:pt x="6100" y="11251"/>
                    <a:pt x="6087" y="11242"/>
                  </a:cubicBezTo>
                  <a:cubicBezTo>
                    <a:pt x="6002" y="11253"/>
                    <a:pt x="6006" y="11414"/>
                    <a:pt x="6077" y="11414"/>
                  </a:cubicBezTo>
                  <a:cubicBezTo>
                    <a:pt x="6090" y="11414"/>
                    <a:pt x="6106" y="11408"/>
                    <a:pt x="6124" y="11393"/>
                  </a:cubicBezTo>
                  <a:lnTo>
                    <a:pt x="6124" y="11393"/>
                  </a:lnTo>
                  <a:lnTo>
                    <a:pt x="6112" y="11406"/>
                  </a:lnTo>
                  <a:cubicBezTo>
                    <a:pt x="6117" y="11442"/>
                    <a:pt x="6099" y="11457"/>
                    <a:pt x="6074" y="11457"/>
                  </a:cubicBezTo>
                  <a:cubicBezTo>
                    <a:pt x="6039" y="11457"/>
                    <a:pt x="5988" y="11425"/>
                    <a:pt x="5974" y="11381"/>
                  </a:cubicBezTo>
                  <a:cubicBezTo>
                    <a:pt x="5963" y="11307"/>
                    <a:pt x="6015" y="11206"/>
                    <a:pt x="6091" y="11206"/>
                  </a:cubicBezTo>
                  <a:close/>
                  <a:moveTo>
                    <a:pt x="2603" y="11217"/>
                  </a:moveTo>
                  <a:cubicBezTo>
                    <a:pt x="2603" y="11280"/>
                    <a:pt x="2591" y="11343"/>
                    <a:pt x="2578" y="11406"/>
                  </a:cubicBezTo>
                  <a:cubicBezTo>
                    <a:pt x="2578" y="11422"/>
                    <a:pt x="2562" y="11460"/>
                    <a:pt x="2555" y="11460"/>
                  </a:cubicBezTo>
                  <a:cubicBezTo>
                    <a:pt x="2551" y="11460"/>
                    <a:pt x="2549" y="11449"/>
                    <a:pt x="2553" y="11419"/>
                  </a:cubicBezTo>
                  <a:cubicBezTo>
                    <a:pt x="2522" y="11419"/>
                    <a:pt x="2500" y="11478"/>
                    <a:pt x="2464" y="11478"/>
                  </a:cubicBezTo>
                  <a:cubicBezTo>
                    <a:pt x="2457" y="11478"/>
                    <a:pt x="2449" y="11475"/>
                    <a:pt x="2440" y="11469"/>
                  </a:cubicBezTo>
                  <a:cubicBezTo>
                    <a:pt x="2390" y="11431"/>
                    <a:pt x="2440" y="11255"/>
                    <a:pt x="2478" y="11242"/>
                  </a:cubicBezTo>
                  <a:lnTo>
                    <a:pt x="2478" y="11242"/>
                  </a:lnTo>
                  <a:cubicBezTo>
                    <a:pt x="2478" y="11275"/>
                    <a:pt x="2441" y="11435"/>
                    <a:pt x="2493" y="11435"/>
                  </a:cubicBezTo>
                  <a:cubicBezTo>
                    <a:pt x="2502" y="11435"/>
                    <a:pt x="2513" y="11430"/>
                    <a:pt x="2528" y="11419"/>
                  </a:cubicBezTo>
                  <a:cubicBezTo>
                    <a:pt x="2591" y="11368"/>
                    <a:pt x="2515" y="11242"/>
                    <a:pt x="2603" y="11217"/>
                  </a:cubicBezTo>
                  <a:close/>
                  <a:moveTo>
                    <a:pt x="5830" y="11217"/>
                  </a:moveTo>
                  <a:cubicBezTo>
                    <a:pt x="5934" y="11217"/>
                    <a:pt x="5895" y="11482"/>
                    <a:pt x="5772" y="11494"/>
                  </a:cubicBezTo>
                  <a:lnTo>
                    <a:pt x="5797" y="11469"/>
                  </a:lnTo>
                  <a:cubicBezTo>
                    <a:pt x="5672" y="11469"/>
                    <a:pt x="5709" y="11242"/>
                    <a:pt x="5823" y="11217"/>
                  </a:cubicBezTo>
                  <a:cubicBezTo>
                    <a:pt x="5825" y="11217"/>
                    <a:pt x="5828" y="11217"/>
                    <a:pt x="5830" y="11217"/>
                  </a:cubicBezTo>
                  <a:close/>
                  <a:moveTo>
                    <a:pt x="5684" y="11129"/>
                  </a:moveTo>
                  <a:cubicBezTo>
                    <a:pt x="5684" y="11205"/>
                    <a:pt x="5697" y="11481"/>
                    <a:pt x="5634" y="11481"/>
                  </a:cubicBezTo>
                  <a:cubicBezTo>
                    <a:pt x="5647" y="11456"/>
                    <a:pt x="5647" y="11444"/>
                    <a:pt x="5634" y="11444"/>
                  </a:cubicBezTo>
                  <a:cubicBezTo>
                    <a:pt x="5608" y="11496"/>
                    <a:pt x="5578" y="11517"/>
                    <a:pt x="5552" y="11517"/>
                  </a:cubicBezTo>
                  <a:cubicBezTo>
                    <a:pt x="5504" y="11517"/>
                    <a:pt x="5467" y="11446"/>
                    <a:pt x="5483" y="11381"/>
                  </a:cubicBezTo>
                  <a:lnTo>
                    <a:pt x="5508" y="11368"/>
                  </a:lnTo>
                  <a:cubicBezTo>
                    <a:pt x="5521" y="11305"/>
                    <a:pt x="5546" y="11293"/>
                    <a:pt x="5596" y="11255"/>
                  </a:cubicBezTo>
                  <a:cubicBezTo>
                    <a:pt x="5598" y="11253"/>
                    <a:pt x="5600" y="11252"/>
                    <a:pt x="5603" y="11252"/>
                  </a:cubicBezTo>
                  <a:cubicBezTo>
                    <a:pt x="5619" y="11252"/>
                    <a:pt x="5647" y="11280"/>
                    <a:pt x="5647" y="11280"/>
                  </a:cubicBezTo>
                  <a:cubicBezTo>
                    <a:pt x="5647" y="11230"/>
                    <a:pt x="5634" y="11142"/>
                    <a:pt x="5684" y="11129"/>
                  </a:cubicBezTo>
                  <a:close/>
                  <a:moveTo>
                    <a:pt x="5404" y="11296"/>
                  </a:moveTo>
                  <a:cubicBezTo>
                    <a:pt x="5443" y="11296"/>
                    <a:pt x="5476" y="11325"/>
                    <a:pt x="5471" y="11393"/>
                  </a:cubicBezTo>
                  <a:cubicBezTo>
                    <a:pt x="5448" y="11483"/>
                    <a:pt x="5377" y="11546"/>
                    <a:pt x="5323" y="11546"/>
                  </a:cubicBezTo>
                  <a:cubicBezTo>
                    <a:pt x="5286" y="11546"/>
                    <a:pt x="5257" y="11516"/>
                    <a:pt x="5257" y="11444"/>
                  </a:cubicBezTo>
                  <a:lnTo>
                    <a:pt x="5282" y="11431"/>
                  </a:lnTo>
                  <a:cubicBezTo>
                    <a:pt x="5282" y="11351"/>
                    <a:pt x="5350" y="11296"/>
                    <a:pt x="5404" y="11296"/>
                  </a:cubicBezTo>
                  <a:close/>
                  <a:moveTo>
                    <a:pt x="2377" y="11242"/>
                  </a:moveTo>
                  <a:cubicBezTo>
                    <a:pt x="2365" y="11318"/>
                    <a:pt x="2377" y="11569"/>
                    <a:pt x="2314" y="11582"/>
                  </a:cubicBezTo>
                  <a:lnTo>
                    <a:pt x="2327" y="11444"/>
                  </a:lnTo>
                  <a:lnTo>
                    <a:pt x="2327" y="11444"/>
                  </a:lnTo>
                  <a:cubicBezTo>
                    <a:pt x="2314" y="11444"/>
                    <a:pt x="2277" y="11494"/>
                    <a:pt x="2264" y="11507"/>
                  </a:cubicBezTo>
                  <a:cubicBezTo>
                    <a:pt x="2258" y="11508"/>
                    <a:pt x="2252" y="11509"/>
                    <a:pt x="2247" y="11509"/>
                  </a:cubicBezTo>
                  <a:cubicBezTo>
                    <a:pt x="2181" y="11509"/>
                    <a:pt x="2215" y="11365"/>
                    <a:pt x="2239" y="11318"/>
                  </a:cubicBezTo>
                  <a:lnTo>
                    <a:pt x="2226" y="11318"/>
                  </a:lnTo>
                  <a:cubicBezTo>
                    <a:pt x="2239" y="11293"/>
                    <a:pt x="2264" y="11268"/>
                    <a:pt x="2289" y="11255"/>
                  </a:cubicBezTo>
                  <a:cubicBezTo>
                    <a:pt x="2297" y="11251"/>
                    <a:pt x="2304" y="11249"/>
                    <a:pt x="2309" y="11249"/>
                  </a:cubicBezTo>
                  <a:cubicBezTo>
                    <a:pt x="2336" y="11249"/>
                    <a:pt x="2329" y="11293"/>
                    <a:pt x="2339" y="11293"/>
                  </a:cubicBezTo>
                  <a:cubicBezTo>
                    <a:pt x="2339" y="11255"/>
                    <a:pt x="2352" y="11242"/>
                    <a:pt x="2377" y="11242"/>
                  </a:cubicBezTo>
                  <a:close/>
                  <a:moveTo>
                    <a:pt x="7558" y="11529"/>
                  </a:moveTo>
                  <a:cubicBezTo>
                    <a:pt x="7573" y="11529"/>
                    <a:pt x="7596" y="11557"/>
                    <a:pt x="7596" y="11557"/>
                  </a:cubicBezTo>
                  <a:lnTo>
                    <a:pt x="7583" y="11557"/>
                  </a:lnTo>
                  <a:cubicBezTo>
                    <a:pt x="7583" y="11557"/>
                    <a:pt x="7561" y="11585"/>
                    <a:pt x="7550" y="11585"/>
                  </a:cubicBezTo>
                  <a:cubicBezTo>
                    <a:pt x="7544" y="11585"/>
                    <a:pt x="7541" y="11578"/>
                    <a:pt x="7545" y="11557"/>
                  </a:cubicBezTo>
                  <a:cubicBezTo>
                    <a:pt x="7545" y="11536"/>
                    <a:pt x="7551" y="11529"/>
                    <a:pt x="7558" y="11529"/>
                  </a:cubicBezTo>
                  <a:close/>
                  <a:moveTo>
                    <a:pt x="10715" y="11375"/>
                  </a:moveTo>
                  <a:cubicBezTo>
                    <a:pt x="10725" y="11375"/>
                    <a:pt x="10737" y="11383"/>
                    <a:pt x="10752" y="11406"/>
                  </a:cubicBezTo>
                  <a:cubicBezTo>
                    <a:pt x="10752" y="11450"/>
                    <a:pt x="10758" y="11545"/>
                    <a:pt x="10740" y="11596"/>
                  </a:cubicBezTo>
                  <a:lnTo>
                    <a:pt x="10740" y="11596"/>
                  </a:lnTo>
                  <a:cubicBezTo>
                    <a:pt x="10741" y="11536"/>
                    <a:pt x="10743" y="11406"/>
                    <a:pt x="10689" y="11406"/>
                  </a:cubicBezTo>
                  <a:cubicBezTo>
                    <a:pt x="10678" y="11406"/>
                    <a:pt x="10669" y="11408"/>
                    <a:pt x="10662" y="11412"/>
                  </a:cubicBezTo>
                  <a:lnTo>
                    <a:pt x="10662" y="11412"/>
                  </a:lnTo>
                  <a:cubicBezTo>
                    <a:pt x="10683" y="11399"/>
                    <a:pt x="10697" y="11375"/>
                    <a:pt x="10715" y="11375"/>
                  </a:cubicBezTo>
                  <a:close/>
                  <a:moveTo>
                    <a:pt x="5157" y="11338"/>
                  </a:moveTo>
                  <a:cubicBezTo>
                    <a:pt x="5168" y="11338"/>
                    <a:pt x="5179" y="11346"/>
                    <a:pt x="5194" y="11368"/>
                  </a:cubicBezTo>
                  <a:cubicBezTo>
                    <a:pt x="5232" y="11406"/>
                    <a:pt x="5206" y="11569"/>
                    <a:pt x="5156" y="11582"/>
                  </a:cubicBezTo>
                  <a:cubicBezTo>
                    <a:pt x="5156" y="11557"/>
                    <a:pt x="5194" y="11393"/>
                    <a:pt x="5156" y="11381"/>
                  </a:cubicBezTo>
                  <a:cubicBezTo>
                    <a:pt x="5153" y="11379"/>
                    <a:pt x="5149" y="11378"/>
                    <a:pt x="5146" y="11378"/>
                  </a:cubicBezTo>
                  <a:cubicBezTo>
                    <a:pt x="5122" y="11378"/>
                    <a:pt x="5093" y="11411"/>
                    <a:pt x="5093" y="11444"/>
                  </a:cubicBezTo>
                  <a:cubicBezTo>
                    <a:pt x="5093" y="11481"/>
                    <a:pt x="5118" y="11582"/>
                    <a:pt x="5068" y="11582"/>
                  </a:cubicBezTo>
                  <a:lnTo>
                    <a:pt x="5043" y="11595"/>
                  </a:lnTo>
                  <a:cubicBezTo>
                    <a:pt x="5043" y="11562"/>
                    <a:pt x="5072" y="11394"/>
                    <a:pt x="5020" y="11394"/>
                  </a:cubicBezTo>
                  <a:cubicBezTo>
                    <a:pt x="5013" y="11394"/>
                    <a:pt x="5004" y="11398"/>
                    <a:pt x="4993" y="11406"/>
                  </a:cubicBezTo>
                  <a:cubicBezTo>
                    <a:pt x="4930" y="11456"/>
                    <a:pt x="5018" y="11595"/>
                    <a:pt x="4930" y="11607"/>
                  </a:cubicBezTo>
                  <a:cubicBezTo>
                    <a:pt x="4930" y="11544"/>
                    <a:pt x="4930" y="11481"/>
                    <a:pt x="4942" y="11419"/>
                  </a:cubicBezTo>
                  <a:cubicBezTo>
                    <a:pt x="4942" y="11402"/>
                    <a:pt x="4953" y="11364"/>
                    <a:pt x="4961" y="11364"/>
                  </a:cubicBezTo>
                  <a:cubicBezTo>
                    <a:pt x="4964" y="11364"/>
                    <a:pt x="4968" y="11375"/>
                    <a:pt x="4968" y="11406"/>
                  </a:cubicBezTo>
                  <a:cubicBezTo>
                    <a:pt x="4985" y="11406"/>
                    <a:pt x="5020" y="11352"/>
                    <a:pt x="5049" y="11352"/>
                  </a:cubicBezTo>
                  <a:cubicBezTo>
                    <a:pt x="5062" y="11352"/>
                    <a:pt x="5073" y="11362"/>
                    <a:pt x="5081" y="11393"/>
                  </a:cubicBezTo>
                  <a:cubicBezTo>
                    <a:pt x="5116" y="11384"/>
                    <a:pt x="5133" y="11338"/>
                    <a:pt x="5157" y="11338"/>
                  </a:cubicBezTo>
                  <a:close/>
                  <a:moveTo>
                    <a:pt x="11846" y="11280"/>
                  </a:moveTo>
                  <a:cubicBezTo>
                    <a:pt x="11846" y="11349"/>
                    <a:pt x="11859" y="11356"/>
                    <a:pt x="11873" y="11356"/>
                  </a:cubicBezTo>
                  <a:cubicBezTo>
                    <a:pt x="11876" y="11356"/>
                    <a:pt x="11879" y="11355"/>
                    <a:pt x="11882" y="11355"/>
                  </a:cubicBezTo>
                  <a:cubicBezTo>
                    <a:pt x="11893" y="11355"/>
                    <a:pt x="11904" y="11359"/>
                    <a:pt x="11909" y="11393"/>
                  </a:cubicBezTo>
                  <a:cubicBezTo>
                    <a:pt x="11833" y="11393"/>
                    <a:pt x="11846" y="11431"/>
                    <a:pt x="11859" y="11494"/>
                  </a:cubicBezTo>
                  <a:cubicBezTo>
                    <a:pt x="11859" y="11507"/>
                    <a:pt x="11859" y="11569"/>
                    <a:pt x="11884" y="11569"/>
                  </a:cubicBezTo>
                  <a:cubicBezTo>
                    <a:pt x="11917" y="11569"/>
                    <a:pt x="11901" y="11609"/>
                    <a:pt x="11879" y="11609"/>
                  </a:cubicBezTo>
                  <a:cubicBezTo>
                    <a:pt x="11877" y="11609"/>
                    <a:pt x="11874" y="11609"/>
                    <a:pt x="11871" y="11607"/>
                  </a:cubicBezTo>
                  <a:cubicBezTo>
                    <a:pt x="11821" y="11595"/>
                    <a:pt x="11833" y="11595"/>
                    <a:pt x="11821" y="11544"/>
                  </a:cubicBezTo>
                  <a:cubicBezTo>
                    <a:pt x="11808" y="11494"/>
                    <a:pt x="11808" y="11444"/>
                    <a:pt x="11821" y="11393"/>
                  </a:cubicBezTo>
                  <a:cubicBezTo>
                    <a:pt x="11821" y="11393"/>
                    <a:pt x="11733" y="11356"/>
                    <a:pt x="11821" y="11356"/>
                  </a:cubicBezTo>
                  <a:cubicBezTo>
                    <a:pt x="11796" y="11318"/>
                    <a:pt x="11808" y="11293"/>
                    <a:pt x="11846" y="11280"/>
                  </a:cubicBezTo>
                  <a:close/>
                  <a:moveTo>
                    <a:pt x="11544" y="11368"/>
                  </a:moveTo>
                  <a:cubicBezTo>
                    <a:pt x="11544" y="11444"/>
                    <a:pt x="11544" y="11519"/>
                    <a:pt x="11557" y="11607"/>
                  </a:cubicBezTo>
                  <a:cubicBezTo>
                    <a:pt x="11547" y="11610"/>
                    <a:pt x="11539" y="11612"/>
                    <a:pt x="11533" y="11612"/>
                  </a:cubicBezTo>
                  <a:cubicBezTo>
                    <a:pt x="11514" y="11612"/>
                    <a:pt x="11510" y="11598"/>
                    <a:pt x="11519" y="11569"/>
                  </a:cubicBezTo>
                  <a:cubicBezTo>
                    <a:pt x="11491" y="11569"/>
                    <a:pt x="11477" y="11612"/>
                    <a:pt x="11445" y="11612"/>
                  </a:cubicBezTo>
                  <a:cubicBezTo>
                    <a:pt x="11434" y="11612"/>
                    <a:pt x="11422" y="11607"/>
                    <a:pt x="11406" y="11595"/>
                  </a:cubicBezTo>
                  <a:cubicBezTo>
                    <a:pt x="11356" y="11544"/>
                    <a:pt x="11381" y="11431"/>
                    <a:pt x="11381" y="11368"/>
                  </a:cubicBezTo>
                  <a:cubicBezTo>
                    <a:pt x="11481" y="11368"/>
                    <a:pt x="11368" y="11582"/>
                    <a:pt x="11469" y="11582"/>
                  </a:cubicBezTo>
                  <a:cubicBezTo>
                    <a:pt x="11544" y="11582"/>
                    <a:pt x="11506" y="11419"/>
                    <a:pt x="11506" y="11368"/>
                  </a:cubicBezTo>
                  <a:close/>
                  <a:moveTo>
                    <a:pt x="10625" y="11376"/>
                  </a:moveTo>
                  <a:cubicBezTo>
                    <a:pt x="10644" y="11376"/>
                    <a:pt x="10648" y="11390"/>
                    <a:pt x="10639" y="11419"/>
                  </a:cubicBezTo>
                  <a:cubicBezTo>
                    <a:pt x="10647" y="11419"/>
                    <a:pt x="10654" y="11416"/>
                    <a:pt x="10660" y="11413"/>
                  </a:cubicBezTo>
                  <a:lnTo>
                    <a:pt x="10660" y="11413"/>
                  </a:lnTo>
                  <a:cubicBezTo>
                    <a:pt x="10600" y="11449"/>
                    <a:pt x="10691" y="11620"/>
                    <a:pt x="10601" y="11620"/>
                  </a:cubicBezTo>
                  <a:lnTo>
                    <a:pt x="10601" y="11381"/>
                  </a:lnTo>
                  <a:cubicBezTo>
                    <a:pt x="10610" y="11378"/>
                    <a:pt x="10618" y="11376"/>
                    <a:pt x="10625" y="11376"/>
                  </a:cubicBezTo>
                  <a:close/>
                  <a:moveTo>
                    <a:pt x="11647" y="11364"/>
                  </a:moveTo>
                  <a:cubicBezTo>
                    <a:pt x="11686" y="11364"/>
                    <a:pt x="11738" y="11391"/>
                    <a:pt x="11745" y="11456"/>
                  </a:cubicBezTo>
                  <a:cubicBezTo>
                    <a:pt x="11733" y="11507"/>
                    <a:pt x="11745" y="11557"/>
                    <a:pt x="11745" y="11620"/>
                  </a:cubicBezTo>
                  <a:cubicBezTo>
                    <a:pt x="11720" y="11620"/>
                    <a:pt x="11708" y="11607"/>
                    <a:pt x="11720" y="11582"/>
                  </a:cubicBezTo>
                  <a:lnTo>
                    <a:pt x="11708" y="11582"/>
                  </a:lnTo>
                  <a:cubicBezTo>
                    <a:pt x="11688" y="11582"/>
                    <a:pt x="11675" y="11614"/>
                    <a:pt x="11646" y="11614"/>
                  </a:cubicBezTo>
                  <a:cubicBezTo>
                    <a:pt x="11638" y="11614"/>
                    <a:pt x="11630" y="11612"/>
                    <a:pt x="11620" y="11607"/>
                  </a:cubicBezTo>
                  <a:cubicBezTo>
                    <a:pt x="11582" y="11582"/>
                    <a:pt x="11582" y="11519"/>
                    <a:pt x="11607" y="11494"/>
                  </a:cubicBezTo>
                  <a:cubicBezTo>
                    <a:pt x="11632" y="11469"/>
                    <a:pt x="11695" y="11456"/>
                    <a:pt x="11708" y="11444"/>
                  </a:cubicBezTo>
                  <a:cubicBezTo>
                    <a:pt x="11724" y="11410"/>
                    <a:pt x="11685" y="11399"/>
                    <a:pt x="11650" y="11399"/>
                  </a:cubicBezTo>
                  <a:cubicBezTo>
                    <a:pt x="11632" y="11399"/>
                    <a:pt x="11615" y="11402"/>
                    <a:pt x="11607" y="11406"/>
                  </a:cubicBezTo>
                  <a:cubicBezTo>
                    <a:pt x="11596" y="11379"/>
                    <a:pt x="11618" y="11364"/>
                    <a:pt x="11647" y="11364"/>
                  </a:cubicBezTo>
                  <a:close/>
                  <a:moveTo>
                    <a:pt x="10441" y="11390"/>
                  </a:moveTo>
                  <a:cubicBezTo>
                    <a:pt x="10482" y="11390"/>
                    <a:pt x="10526" y="11434"/>
                    <a:pt x="10526" y="11519"/>
                  </a:cubicBezTo>
                  <a:lnTo>
                    <a:pt x="10563" y="11494"/>
                  </a:lnTo>
                  <a:lnTo>
                    <a:pt x="10563" y="11494"/>
                  </a:lnTo>
                  <a:cubicBezTo>
                    <a:pt x="10563" y="11579"/>
                    <a:pt x="10512" y="11623"/>
                    <a:pt x="10464" y="11623"/>
                  </a:cubicBezTo>
                  <a:cubicBezTo>
                    <a:pt x="10418" y="11623"/>
                    <a:pt x="10375" y="11585"/>
                    <a:pt x="10375" y="11507"/>
                  </a:cubicBezTo>
                  <a:cubicBezTo>
                    <a:pt x="10369" y="11428"/>
                    <a:pt x="10403" y="11390"/>
                    <a:pt x="10441" y="11390"/>
                  </a:cubicBezTo>
                  <a:close/>
                  <a:moveTo>
                    <a:pt x="4879" y="11370"/>
                  </a:moveTo>
                  <a:cubicBezTo>
                    <a:pt x="4886" y="11370"/>
                    <a:pt x="4895" y="11373"/>
                    <a:pt x="4905" y="11381"/>
                  </a:cubicBezTo>
                  <a:cubicBezTo>
                    <a:pt x="4959" y="11413"/>
                    <a:pt x="4910" y="11531"/>
                    <a:pt x="4896" y="11595"/>
                  </a:cubicBezTo>
                  <a:lnTo>
                    <a:pt x="4880" y="11595"/>
                  </a:lnTo>
                  <a:cubicBezTo>
                    <a:pt x="4880" y="11573"/>
                    <a:pt x="4918" y="11407"/>
                    <a:pt x="4861" y="11407"/>
                  </a:cubicBezTo>
                  <a:cubicBezTo>
                    <a:pt x="4852" y="11407"/>
                    <a:pt x="4842" y="11411"/>
                    <a:pt x="4829" y="11419"/>
                  </a:cubicBezTo>
                  <a:cubicBezTo>
                    <a:pt x="4766" y="11456"/>
                    <a:pt x="4854" y="11607"/>
                    <a:pt x="4766" y="11620"/>
                  </a:cubicBezTo>
                  <a:cubicBezTo>
                    <a:pt x="4766" y="11587"/>
                    <a:pt x="4795" y="11420"/>
                    <a:pt x="4744" y="11420"/>
                  </a:cubicBezTo>
                  <a:cubicBezTo>
                    <a:pt x="4736" y="11420"/>
                    <a:pt x="4727" y="11423"/>
                    <a:pt x="4716" y="11431"/>
                  </a:cubicBezTo>
                  <a:cubicBezTo>
                    <a:pt x="4653" y="11481"/>
                    <a:pt x="4729" y="11620"/>
                    <a:pt x="4641" y="11632"/>
                  </a:cubicBezTo>
                  <a:cubicBezTo>
                    <a:pt x="4641" y="11569"/>
                    <a:pt x="4653" y="11507"/>
                    <a:pt x="4666" y="11444"/>
                  </a:cubicBezTo>
                  <a:cubicBezTo>
                    <a:pt x="4666" y="11427"/>
                    <a:pt x="4676" y="11390"/>
                    <a:pt x="4684" y="11390"/>
                  </a:cubicBezTo>
                  <a:cubicBezTo>
                    <a:pt x="4688" y="11390"/>
                    <a:pt x="4691" y="11400"/>
                    <a:pt x="4691" y="11431"/>
                  </a:cubicBezTo>
                  <a:cubicBezTo>
                    <a:pt x="4708" y="11431"/>
                    <a:pt x="4744" y="11377"/>
                    <a:pt x="4772" y="11377"/>
                  </a:cubicBezTo>
                  <a:cubicBezTo>
                    <a:pt x="4785" y="11377"/>
                    <a:pt x="4796" y="11388"/>
                    <a:pt x="4804" y="11419"/>
                  </a:cubicBezTo>
                  <a:cubicBezTo>
                    <a:pt x="4834" y="11419"/>
                    <a:pt x="4848" y="11370"/>
                    <a:pt x="4879" y="11370"/>
                  </a:cubicBezTo>
                  <a:close/>
                  <a:moveTo>
                    <a:pt x="10721" y="11626"/>
                  </a:moveTo>
                  <a:cubicBezTo>
                    <a:pt x="10715" y="11630"/>
                    <a:pt x="10709" y="11632"/>
                    <a:pt x="10702" y="11632"/>
                  </a:cubicBezTo>
                  <a:lnTo>
                    <a:pt x="10721" y="11626"/>
                  </a:lnTo>
                  <a:close/>
                  <a:moveTo>
                    <a:pt x="11031" y="11398"/>
                  </a:moveTo>
                  <a:cubicBezTo>
                    <a:pt x="11071" y="11398"/>
                    <a:pt x="11110" y="11436"/>
                    <a:pt x="11117" y="11507"/>
                  </a:cubicBezTo>
                  <a:cubicBezTo>
                    <a:pt x="11117" y="11529"/>
                    <a:pt x="11076" y="11534"/>
                    <a:pt x="11038" y="11534"/>
                  </a:cubicBezTo>
                  <a:cubicBezTo>
                    <a:pt x="11013" y="11534"/>
                    <a:pt x="10988" y="11532"/>
                    <a:pt x="10978" y="11532"/>
                  </a:cubicBezTo>
                  <a:cubicBezTo>
                    <a:pt x="10978" y="11568"/>
                    <a:pt x="11017" y="11597"/>
                    <a:pt x="11053" y="11597"/>
                  </a:cubicBezTo>
                  <a:cubicBezTo>
                    <a:pt x="11067" y="11597"/>
                    <a:pt x="11081" y="11593"/>
                    <a:pt x="11091" y="11582"/>
                  </a:cubicBezTo>
                  <a:lnTo>
                    <a:pt x="11104" y="11595"/>
                  </a:lnTo>
                  <a:cubicBezTo>
                    <a:pt x="11109" y="11622"/>
                    <a:pt x="11086" y="11636"/>
                    <a:pt x="11057" y="11636"/>
                  </a:cubicBezTo>
                  <a:cubicBezTo>
                    <a:pt x="11005" y="11636"/>
                    <a:pt x="10933" y="11594"/>
                    <a:pt x="10941" y="11507"/>
                  </a:cubicBezTo>
                  <a:cubicBezTo>
                    <a:pt x="10953" y="11433"/>
                    <a:pt x="10992" y="11398"/>
                    <a:pt x="11031" y="11398"/>
                  </a:cubicBezTo>
                  <a:close/>
                  <a:moveTo>
                    <a:pt x="10852" y="11413"/>
                  </a:moveTo>
                  <a:cubicBezTo>
                    <a:pt x="10875" y="11413"/>
                    <a:pt x="10895" y="11425"/>
                    <a:pt x="10890" y="11444"/>
                  </a:cubicBezTo>
                  <a:lnTo>
                    <a:pt x="10853" y="11431"/>
                  </a:lnTo>
                  <a:cubicBezTo>
                    <a:pt x="10848" y="11430"/>
                    <a:pt x="10844" y="11430"/>
                    <a:pt x="10841" y="11430"/>
                  </a:cubicBezTo>
                  <a:cubicBezTo>
                    <a:pt x="10779" y="11430"/>
                    <a:pt x="10903" y="11532"/>
                    <a:pt x="10903" y="11544"/>
                  </a:cubicBezTo>
                  <a:lnTo>
                    <a:pt x="10915" y="11569"/>
                  </a:lnTo>
                  <a:cubicBezTo>
                    <a:pt x="10923" y="11622"/>
                    <a:pt x="10871" y="11657"/>
                    <a:pt x="10832" y="11657"/>
                  </a:cubicBezTo>
                  <a:cubicBezTo>
                    <a:pt x="10806" y="11657"/>
                    <a:pt x="10785" y="11642"/>
                    <a:pt x="10790" y="11607"/>
                  </a:cubicBezTo>
                  <a:lnTo>
                    <a:pt x="10790" y="11607"/>
                  </a:lnTo>
                  <a:cubicBezTo>
                    <a:pt x="10801" y="11618"/>
                    <a:pt x="10817" y="11625"/>
                    <a:pt x="10833" y="11625"/>
                  </a:cubicBezTo>
                  <a:cubicBezTo>
                    <a:pt x="10852" y="11625"/>
                    <a:pt x="10871" y="11615"/>
                    <a:pt x="10878" y="11595"/>
                  </a:cubicBezTo>
                  <a:cubicBezTo>
                    <a:pt x="10890" y="11569"/>
                    <a:pt x="10840" y="11557"/>
                    <a:pt x="10827" y="11532"/>
                  </a:cubicBezTo>
                  <a:cubicBezTo>
                    <a:pt x="10772" y="11445"/>
                    <a:pt x="10815" y="11413"/>
                    <a:pt x="10852" y="11413"/>
                  </a:cubicBezTo>
                  <a:close/>
                  <a:moveTo>
                    <a:pt x="9988" y="11402"/>
                  </a:moveTo>
                  <a:cubicBezTo>
                    <a:pt x="10018" y="11402"/>
                    <a:pt x="10047" y="11422"/>
                    <a:pt x="10060" y="11456"/>
                  </a:cubicBezTo>
                  <a:cubicBezTo>
                    <a:pt x="10094" y="11523"/>
                    <a:pt x="10055" y="11534"/>
                    <a:pt x="10006" y="11534"/>
                  </a:cubicBezTo>
                  <a:cubicBezTo>
                    <a:pt x="9982" y="11534"/>
                    <a:pt x="9956" y="11532"/>
                    <a:pt x="9935" y="11532"/>
                  </a:cubicBezTo>
                  <a:cubicBezTo>
                    <a:pt x="9935" y="11587"/>
                    <a:pt x="9968" y="11622"/>
                    <a:pt x="10006" y="11622"/>
                  </a:cubicBezTo>
                  <a:cubicBezTo>
                    <a:pt x="10020" y="11622"/>
                    <a:pt x="10034" y="11617"/>
                    <a:pt x="10048" y="11607"/>
                  </a:cubicBezTo>
                  <a:lnTo>
                    <a:pt x="10048" y="11632"/>
                  </a:lnTo>
                  <a:cubicBezTo>
                    <a:pt x="10017" y="11654"/>
                    <a:pt x="9989" y="11664"/>
                    <a:pt x="9965" y="11664"/>
                  </a:cubicBezTo>
                  <a:cubicBezTo>
                    <a:pt x="9879" y="11664"/>
                    <a:pt x="9838" y="11547"/>
                    <a:pt x="9897" y="11469"/>
                  </a:cubicBezTo>
                  <a:lnTo>
                    <a:pt x="9922" y="11444"/>
                  </a:lnTo>
                  <a:cubicBezTo>
                    <a:pt x="9939" y="11415"/>
                    <a:pt x="9964" y="11402"/>
                    <a:pt x="9988" y="11402"/>
                  </a:cubicBezTo>
                  <a:close/>
                  <a:moveTo>
                    <a:pt x="11984" y="11544"/>
                  </a:moveTo>
                  <a:cubicBezTo>
                    <a:pt x="11972" y="11582"/>
                    <a:pt x="11959" y="11657"/>
                    <a:pt x="11921" y="11670"/>
                  </a:cubicBezTo>
                  <a:cubicBezTo>
                    <a:pt x="11934" y="11607"/>
                    <a:pt x="11921" y="11544"/>
                    <a:pt x="11984" y="11544"/>
                  </a:cubicBezTo>
                  <a:close/>
                  <a:moveTo>
                    <a:pt x="4550" y="11429"/>
                  </a:moveTo>
                  <a:cubicBezTo>
                    <a:pt x="4589" y="11429"/>
                    <a:pt x="4621" y="11459"/>
                    <a:pt x="4615" y="11532"/>
                  </a:cubicBezTo>
                  <a:cubicBezTo>
                    <a:pt x="4593" y="11614"/>
                    <a:pt x="4521" y="11675"/>
                    <a:pt x="4466" y="11675"/>
                  </a:cubicBezTo>
                  <a:cubicBezTo>
                    <a:pt x="4430" y="11675"/>
                    <a:pt x="4402" y="11648"/>
                    <a:pt x="4402" y="11582"/>
                  </a:cubicBezTo>
                  <a:lnTo>
                    <a:pt x="4427" y="11569"/>
                  </a:lnTo>
                  <a:cubicBezTo>
                    <a:pt x="4427" y="11488"/>
                    <a:pt x="4496" y="11429"/>
                    <a:pt x="4550" y="11429"/>
                  </a:cubicBezTo>
                  <a:close/>
                  <a:moveTo>
                    <a:pt x="3027" y="11629"/>
                  </a:moveTo>
                  <a:cubicBezTo>
                    <a:pt x="3032" y="11629"/>
                    <a:pt x="3035" y="11636"/>
                    <a:pt x="3031" y="11657"/>
                  </a:cubicBezTo>
                  <a:cubicBezTo>
                    <a:pt x="3031" y="11674"/>
                    <a:pt x="3023" y="11680"/>
                    <a:pt x="3012" y="11680"/>
                  </a:cubicBezTo>
                  <a:cubicBezTo>
                    <a:pt x="2991" y="11680"/>
                    <a:pt x="2960" y="11657"/>
                    <a:pt x="2968" y="11657"/>
                  </a:cubicBezTo>
                  <a:lnTo>
                    <a:pt x="2993" y="11657"/>
                  </a:lnTo>
                  <a:cubicBezTo>
                    <a:pt x="2993" y="11657"/>
                    <a:pt x="3016" y="11629"/>
                    <a:pt x="3027" y="11629"/>
                  </a:cubicBezTo>
                  <a:close/>
                  <a:moveTo>
                    <a:pt x="9821" y="11446"/>
                  </a:moveTo>
                  <a:cubicBezTo>
                    <a:pt x="9822" y="11512"/>
                    <a:pt x="9846" y="11683"/>
                    <a:pt x="9784" y="11683"/>
                  </a:cubicBezTo>
                  <a:cubicBezTo>
                    <a:pt x="9795" y="11624"/>
                    <a:pt x="9775" y="11469"/>
                    <a:pt x="9821" y="11446"/>
                  </a:cubicBezTo>
                  <a:close/>
                  <a:moveTo>
                    <a:pt x="10260" y="11429"/>
                  </a:moveTo>
                  <a:cubicBezTo>
                    <a:pt x="10276" y="11429"/>
                    <a:pt x="10293" y="11433"/>
                    <a:pt x="10312" y="11444"/>
                  </a:cubicBezTo>
                  <a:cubicBezTo>
                    <a:pt x="10299" y="11494"/>
                    <a:pt x="10211" y="11444"/>
                    <a:pt x="10199" y="11532"/>
                  </a:cubicBezTo>
                  <a:cubicBezTo>
                    <a:pt x="10180" y="11597"/>
                    <a:pt x="10210" y="11634"/>
                    <a:pt x="10252" y="11634"/>
                  </a:cubicBezTo>
                  <a:cubicBezTo>
                    <a:pt x="10266" y="11634"/>
                    <a:pt x="10283" y="11630"/>
                    <a:pt x="10299" y="11620"/>
                  </a:cubicBezTo>
                  <a:lnTo>
                    <a:pt x="10299" y="11632"/>
                  </a:lnTo>
                  <a:cubicBezTo>
                    <a:pt x="10309" y="11670"/>
                    <a:pt x="10295" y="11685"/>
                    <a:pt x="10272" y="11685"/>
                  </a:cubicBezTo>
                  <a:cubicBezTo>
                    <a:pt x="10236" y="11685"/>
                    <a:pt x="10177" y="11646"/>
                    <a:pt x="10161" y="11607"/>
                  </a:cubicBezTo>
                  <a:cubicBezTo>
                    <a:pt x="10140" y="11544"/>
                    <a:pt x="10180" y="11429"/>
                    <a:pt x="10260" y="11429"/>
                  </a:cubicBezTo>
                  <a:close/>
                  <a:moveTo>
                    <a:pt x="9556" y="11441"/>
                  </a:moveTo>
                  <a:cubicBezTo>
                    <a:pt x="9577" y="11441"/>
                    <a:pt x="9592" y="11453"/>
                    <a:pt x="9583" y="11481"/>
                  </a:cubicBezTo>
                  <a:cubicBezTo>
                    <a:pt x="9572" y="11474"/>
                    <a:pt x="9561" y="11471"/>
                    <a:pt x="9552" y="11471"/>
                  </a:cubicBezTo>
                  <a:cubicBezTo>
                    <a:pt x="9528" y="11471"/>
                    <a:pt x="9511" y="11492"/>
                    <a:pt x="9520" y="11519"/>
                  </a:cubicBezTo>
                  <a:cubicBezTo>
                    <a:pt x="9532" y="11557"/>
                    <a:pt x="9570" y="11544"/>
                    <a:pt x="9595" y="11569"/>
                  </a:cubicBezTo>
                  <a:cubicBezTo>
                    <a:pt x="9634" y="11648"/>
                    <a:pt x="9575" y="11687"/>
                    <a:pt x="9529" y="11687"/>
                  </a:cubicBezTo>
                  <a:cubicBezTo>
                    <a:pt x="9501" y="11687"/>
                    <a:pt x="9477" y="11673"/>
                    <a:pt x="9482" y="11645"/>
                  </a:cubicBezTo>
                  <a:lnTo>
                    <a:pt x="9482" y="11645"/>
                  </a:lnTo>
                  <a:cubicBezTo>
                    <a:pt x="9494" y="11657"/>
                    <a:pt x="9520" y="11657"/>
                    <a:pt x="9532" y="11657"/>
                  </a:cubicBezTo>
                  <a:cubicBezTo>
                    <a:pt x="9539" y="11658"/>
                    <a:pt x="9545" y="11658"/>
                    <a:pt x="9550" y="11658"/>
                  </a:cubicBezTo>
                  <a:cubicBezTo>
                    <a:pt x="9642" y="11658"/>
                    <a:pt x="9506" y="11556"/>
                    <a:pt x="9494" y="11544"/>
                  </a:cubicBezTo>
                  <a:lnTo>
                    <a:pt x="9494" y="11532"/>
                  </a:lnTo>
                  <a:cubicBezTo>
                    <a:pt x="9471" y="11476"/>
                    <a:pt x="9522" y="11441"/>
                    <a:pt x="9556" y="11441"/>
                  </a:cubicBezTo>
                  <a:close/>
                  <a:moveTo>
                    <a:pt x="4414" y="11456"/>
                  </a:moveTo>
                  <a:cubicBezTo>
                    <a:pt x="4414" y="11481"/>
                    <a:pt x="4404" y="11494"/>
                    <a:pt x="4390" y="11494"/>
                  </a:cubicBezTo>
                  <a:cubicBezTo>
                    <a:pt x="4382" y="11494"/>
                    <a:pt x="4373" y="11490"/>
                    <a:pt x="4364" y="11481"/>
                  </a:cubicBezTo>
                  <a:cubicBezTo>
                    <a:pt x="4269" y="11502"/>
                    <a:pt x="4263" y="11665"/>
                    <a:pt x="4337" y="11665"/>
                  </a:cubicBezTo>
                  <a:cubicBezTo>
                    <a:pt x="4351" y="11665"/>
                    <a:pt x="4369" y="11659"/>
                    <a:pt x="4389" y="11645"/>
                  </a:cubicBezTo>
                  <a:lnTo>
                    <a:pt x="4389" y="11645"/>
                  </a:lnTo>
                  <a:cubicBezTo>
                    <a:pt x="4394" y="11681"/>
                    <a:pt x="4374" y="11696"/>
                    <a:pt x="4348" y="11696"/>
                  </a:cubicBezTo>
                  <a:cubicBezTo>
                    <a:pt x="4310" y="11696"/>
                    <a:pt x="4258" y="11664"/>
                    <a:pt x="4251" y="11620"/>
                  </a:cubicBezTo>
                  <a:cubicBezTo>
                    <a:pt x="4240" y="11547"/>
                    <a:pt x="4282" y="11456"/>
                    <a:pt x="4346" y="11456"/>
                  </a:cubicBezTo>
                  <a:cubicBezTo>
                    <a:pt x="4360" y="11456"/>
                    <a:pt x="4374" y="11460"/>
                    <a:pt x="4389" y="11469"/>
                  </a:cubicBezTo>
                  <a:lnTo>
                    <a:pt x="4414" y="11456"/>
                  </a:lnTo>
                  <a:close/>
                  <a:moveTo>
                    <a:pt x="9696" y="11393"/>
                  </a:moveTo>
                  <a:lnTo>
                    <a:pt x="9696" y="11393"/>
                  </a:lnTo>
                  <a:cubicBezTo>
                    <a:pt x="9675" y="11446"/>
                    <a:pt x="9689" y="11472"/>
                    <a:pt x="9723" y="11472"/>
                  </a:cubicBezTo>
                  <a:cubicBezTo>
                    <a:pt x="9730" y="11472"/>
                    <a:pt x="9738" y="11471"/>
                    <a:pt x="9746" y="11469"/>
                  </a:cubicBezTo>
                  <a:lnTo>
                    <a:pt x="9746" y="11469"/>
                  </a:lnTo>
                  <a:cubicBezTo>
                    <a:pt x="9754" y="11493"/>
                    <a:pt x="9752" y="11507"/>
                    <a:pt x="9735" y="11507"/>
                  </a:cubicBezTo>
                  <a:cubicBezTo>
                    <a:pt x="9727" y="11507"/>
                    <a:pt x="9713" y="11503"/>
                    <a:pt x="9696" y="11494"/>
                  </a:cubicBezTo>
                  <a:cubicBezTo>
                    <a:pt x="9696" y="11557"/>
                    <a:pt x="9696" y="11607"/>
                    <a:pt x="9696" y="11670"/>
                  </a:cubicBezTo>
                  <a:cubicBezTo>
                    <a:pt x="9696" y="11670"/>
                    <a:pt x="9771" y="11683"/>
                    <a:pt x="9746" y="11708"/>
                  </a:cubicBezTo>
                  <a:cubicBezTo>
                    <a:pt x="9740" y="11712"/>
                    <a:pt x="9734" y="11714"/>
                    <a:pt x="9727" y="11714"/>
                  </a:cubicBezTo>
                  <a:cubicBezTo>
                    <a:pt x="9694" y="11714"/>
                    <a:pt x="9658" y="11664"/>
                    <a:pt x="9658" y="11632"/>
                  </a:cubicBezTo>
                  <a:cubicBezTo>
                    <a:pt x="9658" y="11595"/>
                    <a:pt x="9696" y="11481"/>
                    <a:pt x="9633" y="11481"/>
                  </a:cubicBezTo>
                  <a:lnTo>
                    <a:pt x="9633" y="11507"/>
                  </a:lnTo>
                  <a:cubicBezTo>
                    <a:pt x="9623" y="11478"/>
                    <a:pt x="9628" y="11464"/>
                    <a:pt x="9642" y="11464"/>
                  </a:cubicBezTo>
                  <a:cubicBezTo>
                    <a:pt x="9646" y="11464"/>
                    <a:pt x="9652" y="11466"/>
                    <a:pt x="9658" y="11469"/>
                  </a:cubicBezTo>
                  <a:cubicBezTo>
                    <a:pt x="9645" y="11419"/>
                    <a:pt x="9658" y="11406"/>
                    <a:pt x="9696" y="11393"/>
                  </a:cubicBezTo>
                  <a:close/>
                  <a:moveTo>
                    <a:pt x="9243" y="11368"/>
                  </a:moveTo>
                  <a:cubicBezTo>
                    <a:pt x="9243" y="11431"/>
                    <a:pt x="9268" y="11720"/>
                    <a:pt x="9205" y="11720"/>
                  </a:cubicBezTo>
                  <a:cubicBezTo>
                    <a:pt x="9205" y="11657"/>
                    <a:pt x="9180" y="11368"/>
                    <a:pt x="9243" y="11368"/>
                  </a:cubicBezTo>
                  <a:close/>
                  <a:moveTo>
                    <a:pt x="11307" y="11376"/>
                  </a:moveTo>
                  <a:cubicBezTo>
                    <a:pt x="11313" y="11376"/>
                    <a:pt x="11321" y="11378"/>
                    <a:pt x="11330" y="11381"/>
                  </a:cubicBezTo>
                  <a:lnTo>
                    <a:pt x="11330" y="11544"/>
                  </a:lnTo>
                  <a:cubicBezTo>
                    <a:pt x="11330" y="11607"/>
                    <a:pt x="11368" y="11720"/>
                    <a:pt x="11293" y="11720"/>
                  </a:cubicBezTo>
                  <a:lnTo>
                    <a:pt x="11293" y="11582"/>
                  </a:lnTo>
                  <a:cubicBezTo>
                    <a:pt x="11272" y="11582"/>
                    <a:pt x="11259" y="11626"/>
                    <a:pt x="11227" y="11626"/>
                  </a:cubicBezTo>
                  <a:cubicBezTo>
                    <a:pt x="11220" y="11626"/>
                    <a:pt x="11213" y="11624"/>
                    <a:pt x="11205" y="11620"/>
                  </a:cubicBezTo>
                  <a:cubicBezTo>
                    <a:pt x="11142" y="11595"/>
                    <a:pt x="11142" y="11519"/>
                    <a:pt x="11154" y="11481"/>
                  </a:cubicBezTo>
                  <a:cubicBezTo>
                    <a:pt x="11154" y="11444"/>
                    <a:pt x="11167" y="11393"/>
                    <a:pt x="11205" y="11381"/>
                  </a:cubicBezTo>
                  <a:cubicBezTo>
                    <a:pt x="11210" y="11379"/>
                    <a:pt x="11216" y="11379"/>
                    <a:pt x="11221" y="11379"/>
                  </a:cubicBezTo>
                  <a:cubicBezTo>
                    <a:pt x="11260" y="11379"/>
                    <a:pt x="11281" y="11419"/>
                    <a:pt x="11293" y="11419"/>
                  </a:cubicBezTo>
                  <a:cubicBezTo>
                    <a:pt x="11283" y="11390"/>
                    <a:pt x="11288" y="11376"/>
                    <a:pt x="11307" y="11376"/>
                  </a:cubicBezTo>
                  <a:close/>
                  <a:moveTo>
                    <a:pt x="9106" y="11461"/>
                  </a:moveTo>
                  <a:cubicBezTo>
                    <a:pt x="9151" y="11461"/>
                    <a:pt x="9193" y="11499"/>
                    <a:pt x="9193" y="11582"/>
                  </a:cubicBezTo>
                  <a:cubicBezTo>
                    <a:pt x="9193" y="11674"/>
                    <a:pt x="9125" y="11730"/>
                    <a:pt x="9066" y="11730"/>
                  </a:cubicBezTo>
                  <a:cubicBezTo>
                    <a:pt x="9020" y="11730"/>
                    <a:pt x="8979" y="11697"/>
                    <a:pt x="8979" y="11620"/>
                  </a:cubicBezTo>
                  <a:lnTo>
                    <a:pt x="9004" y="11595"/>
                  </a:lnTo>
                  <a:cubicBezTo>
                    <a:pt x="9004" y="11508"/>
                    <a:pt x="9057" y="11461"/>
                    <a:pt x="9106" y="11461"/>
                  </a:cubicBezTo>
                  <a:close/>
                  <a:moveTo>
                    <a:pt x="9377" y="11492"/>
                  </a:moveTo>
                  <a:cubicBezTo>
                    <a:pt x="9413" y="11492"/>
                    <a:pt x="9444" y="11523"/>
                    <a:pt x="9444" y="11595"/>
                  </a:cubicBezTo>
                  <a:cubicBezTo>
                    <a:pt x="9444" y="11617"/>
                    <a:pt x="9408" y="11622"/>
                    <a:pt x="9374" y="11622"/>
                  </a:cubicBezTo>
                  <a:cubicBezTo>
                    <a:pt x="9351" y="11622"/>
                    <a:pt x="9328" y="11620"/>
                    <a:pt x="9318" y="11620"/>
                  </a:cubicBezTo>
                  <a:cubicBezTo>
                    <a:pt x="9318" y="11662"/>
                    <a:pt x="9353" y="11688"/>
                    <a:pt x="9391" y="11688"/>
                  </a:cubicBezTo>
                  <a:cubicBezTo>
                    <a:pt x="9409" y="11688"/>
                    <a:pt x="9428" y="11682"/>
                    <a:pt x="9444" y="11670"/>
                  </a:cubicBezTo>
                  <a:lnTo>
                    <a:pt x="9444" y="11670"/>
                  </a:lnTo>
                  <a:lnTo>
                    <a:pt x="9432" y="11683"/>
                  </a:lnTo>
                  <a:cubicBezTo>
                    <a:pt x="9441" y="11716"/>
                    <a:pt x="9422" y="11731"/>
                    <a:pt x="9394" y="11731"/>
                  </a:cubicBezTo>
                  <a:cubicBezTo>
                    <a:pt x="9349" y="11731"/>
                    <a:pt x="9281" y="11690"/>
                    <a:pt x="9281" y="11620"/>
                  </a:cubicBezTo>
                  <a:cubicBezTo>
                    <a:pt x="9281" y="11542"/>
                    <a:pt x="9332" y="11492"/>
                    <a:pt x="9377" y="11492"/>
                  </a:cubicBezTo>
                  <a:close/>
                  <a:moveTo>
                    <a:pt x="4072" y="11726"/>
                  </a:moveTo>
                  <a:lnTo>
                    <a:pt x="4072" y="11726"/>
                  </a:lnTo>
                  <a:cubicBezTo>
                    <a:pt x="4066" y="11738"/>
                    <a:pt x="4058" y="11745"/>
                    <a:pt x="4050" y="11745"/>
                  </a:cubicBezTo>
                  <a:cubicBezTo>
                    <a:pt x="4059" y="11736"/>
                    <a:pt x="4067" y="11730"/>
                    <a:pt x="4072" y="11726"/>
                  </a:cubicBezTo>
                  <a:close/>
                  <a:moveTo>
                    <a:pt x="4027" y="11519"/>
                  </a:moveTo>
                  <a:cubicBezTo>
                    <a:pt x="4051" y="11519"/>
                    <a:pt x="4076" y="11528"/>
                    <a:pt x="4087" y="11544"/>
                  </a:cubicBezTo>
                  <a:cubicBezTo>
                    <a:pt x="4106" y="11582"/>
                    <a:pt x="4097" y="11675"/>
                    <a:pt x="4075" y="11720"/>
                  </a:cubicBezTo>
                  <a:lnTo>
                    <a:pt x="4075" y="11720"/>
                  </a:lnTo>
                  <a:cubicBezTo>
                    <a:pt x="4075" y="11720"/>
                    <a:pt x="4075" y="11720"/>
                    <a:pt x="4075" y="11720"/>
                  </a:cubicBezTo>
                  <a:lnTo>
                    <a:pt x="4050" y="11720"/>
                  </a:lnTo>
                  <a:cubicBezTo>
                    <a:pt x="4031" y="11754"/>
                    <a:pt x="4010" y="11768"/>
                    <a:pt x="3991" y="11768"/>
                  </a:cubicBezTo>
                  <a:cubicBezTo>
                    <a:pt x="3949" y="11768"/>
                    <a:pt x="3921" y="11694"/>
                    <a:pt x="3974" y="11632"/>
                  </a:cubicBezTo>
                  <a:cubicBezTo>
                    <a:pt x="3987" y="11620"/>
                    <a:pt x="4050" y="11607"/>
                    <a:pt x="4062" y="11595"/>
                  </a:cubicBezTo>
                  <a:cubicBezTo>
                    <a:pt x="4075" y="11563"/>
                    <a:pt x="4056" y="11554"/>
                    <a:pt x="4032" y="11554"/>
                  </a:cubicBezTo>
                  <a:cubicBezTo>
                    <a:pt x="4009" y="11554"/>
                    <a:pt x="3980" y="11563"/>
                    <a:pt x="3974" y="11569"/>
                  </a:cubicBezTo>
                  <a:cubicBezTo>
                    <a:pt x="3967" y="11534"/>
                    <a:pt x="3996" y="11519"/>
                    <a:pt x="4027" y="11519"/>
                  </a:cubicBezTo>
                  <a:close/>
                  <a:moveTo>
                    <a:pt x="2455" y="11726"/>
                  </a:moveTo>
                  <a:cubicBezTo>
                    <a:pt x="2461" y="11726"/>
                    <a:pt x="2465" y="11731"/>
                    <a:pt x="2465" y="11745"/>
                  </a:cubicBezTo>
                  <a:cubicBezTo>
                    <a:pt x="2460" y="11770"/>
                    <a:pt x="2455" y="11777"/>
                    <a:pt x="2451" y="11777"/>
                  </a:cubicBezTo>
                  <a:cubicBezTo>
                    <a:pt x="2445" y="11777"/>
                    <a:pt x="2440" y="11758"/>
                    <a:pt x="2440" y="11758"/>
                  </a:cubicBezTo>
                  <a:lnTo>
                    <a:pt x="2415" y="11758"/>
                  </a:lnTo>
                  <a:cubicBezTo>
                    <a:pt x="2415" y="11758"/>
                    <a:pt x="2441" y="11726"/>
                    <a:pt x="2455" y="11726"/>
                  </a:cubicBezTo>
                  <a:close/>
                  <a:moveTo>
                    <a:pt x="6643" y="11722"/>
                  </a:moveTo>
                  <a:lnTo>
                    <a:pt x="6643" y="11722"/>
                  </a:lnTo>
                  <a:cubicBezTo>
                    <a:pt x="6637" y="11734"/>
                    <a:pt x="6631" y="11746"/>
                    <a:pt x="6627" y="11758"/>
                  </a:cubicBezTo>
                  <a:cubicBezTo>
                    <a:pt x="6648" y="11758"/>
                    <a:pt x="6658" y="11768"/>
                    <a:pt x="6661" y="11783"/>
                  </a:cubicBezTo>
                  <a:lnTo>
                    <a:pt x="6661" y="11783"/>
                  </a:lnTo>
                  <a:cubicBezTo>
                    <a:pt x="6661" y="11757"/>
                    <a:pt x="6657" y="11734"/>
                    <a:pt x="6643" y="11722"/>
                  </a:cubicBezTo>
                  <a:close/>
                  <a:moveTo>
                    <a:pt x="8740" y="11525"/>
                  </a:moveTo>
                  <a:cubicBezTo>
                    <a:pt x="8753" y="11525"/>
                    <a:pt x="8765" y="11532"/>
                    <a:pt x="8778" y="11544"/>
                  </a:cubicBezTo>
                  <a:cubicBezTo>
                    <a:pt x="8778" y="11569"/>
                    <a:pt x="8778" y="11569"/>
                    <a:pt x="8790" y="11569"/>
                  </a:cubicBezTo>
                  <a:cubicBezTo>
                    <a:pt x="8803" y="11557"/>
                    <a:pt x="8815" y="11532"/>
                    <a:pt x="8841" y="11532"/>
                  </a:cubicBezTo>
                  <a:cubicBezTo>
                    <a:pt x="8954" y="11557"/>
                    <a:pt x="8916" y="11645"/>
                    <a:pt x="8916" y="11758"/>
                  </a:cubicBezTo>
                  <a:lnTo>
                    <a:pt x="8891" y="11758"/>
                  </a:lnTo>
                  <a:cubicBezTo>
                    <a:pt x="8891" y="11725"/>
                    <a:pt x="8919" y="11542"/>
                    <a:pt x="8862" y="11542"/>
                  </a:cubicBezTo>
                  <a:cubicBezTo>
                    <a:pt x="8853" y="11542"/>
                    <a:pt x="8842" y="11547"/>
                    <a:pt x="8828" y="11557"/>
                  </a:cubicBezTo>
                  <a:lnTo>
                    <a:pt x="8828" y="11569"/>
                  </a:lnTo>
                  <a:cubicBezTo>
                    <a:pt x="8753" y="11607"/>
                    <a:pt x="8866" y="11758"/>
                    <a:pt x="8765" y="11771"/>
                  </a:cubicBezTo>
                  <a:cubicBezTo>
                    <a:pt x="8765" y="11724"/>
                    <a:pt x="8798" y="11567"/>
                    <a:pt x="8731" y="11567"/>
                  </a:cubicBezTo>
                  <a:cubicBezTo>
                    <a:pt x="8726" y="11567"/>
                    <a:pt x="8721" y="11568"/>
                    <a:pt x="8715" y="11569"/>
                  </a:cubicBezTo>
                  <a:cubicBezTo>
                    <a:pt x="8639" y="11595"/>
                    <a:pt x="8740" y="11771"/>
                    <a:pt x="8652" y="11783"/>
                  </a:cubicBezTo>
                  <a:cubicBezTo>
                    <a:pt x="8639" y="11720"/>
                    <a:pt x="8639" y="11645"/>
                    <a:pt x="8652" y="11582"/>
                  </a:cubicBezTo>
                  <a:cubicBezTo>
                    <a:pt x="8652" y="11566"/>
                    <a:pt x="8663" y="11528"/>
                    <a:pt x="8670" y="11528"/>
                  </a:cubicBezTo>
                  <a:cubicBezTo>
                    <a:pt x="8674" y="11528"/>
                    <a:pt x="8677" y="11539"/>
                    <a:pt x="8677" y="11569"/>
                  </a:cubicBezTo>
                  <a:cubicBezTo>
                    <a:pt x="8690" y="11569"/>
                    <a:pt x="8702" y="11557"/>
                    <a:pt x="8702" y="11544"/>
                  </a:cubicBezTo>
                  <a:cubicBezTo>
                    <a:pt x="8715" y="11532"/>
                    <a:pt x="8727" y="11525"/>
                    <a:pt x="8740" y="11525"/>
                  </a:cubicBezTo>
                  <a:close/>
                  <a:moveTo>
                    <a:pt x="3874" y="11556"/>
                  </a:moveTo>
                  <a:cubicBezTo>
                    <a:pt x="3905" y="11556"/>
                    <a:pt x="3929" y="11581"/>
                    <a:pt x="3924" y="11645"/>
                  </a:cubicBezTo>
                  <a:cubicBezTo>
                    <a:pt x="3936" y="11695"/>
                    <a:pt x="3748" y="11632"/>
                    <a:pt x="3811" y="11733"/>
                  </a:cubicBezTo>
                  <a:lnTo>
                    <a:pt x="3798" y="11733"/>
                  </a:lnTo>
                  <a:cubicBezTo>
                    <a:pt x="3810" y="11756"/>
                    <a:pt x="3824" y="11766"/>
                    <a:pt x="3840" y="11766"/>
                  </a:cubicBezTo>
                  <a:cubicBezTo>
                    <a:pt x="3858" y="11766"/>
                    <a:pt x="3878" y="11753"/>
                    <a:pt x="3899" y="11733"/>
                  </a:cubicBezTo>
                  <a:lnTo>
                    <a:pt x="3899" y="11733"/>
                  </a:lnTo>
                  <a:cubicBezTo>
                    <a:pt x="3904" y="11769"/>
                    <a:pt x="3877" y="11789"/>
                    <a:pt x="3845" y="11789"/>
                  </a:cubicBezTo>
                  <a:cubicBezTo>
                    <a:pt x="3800" y="11789"/>
                    <a:pt x="3746" y="11751"/>
                    <a:pt x="3760" y="11670"/>
                  </a:cubicBezTo>
                  <a:cubicBezTo>
                    <a:pt x="3775" y="11604"/>
                    <a:pt x="3832" y="11556"/>
                    <a:pt x="3874" y="11556"/>
                  </a:cubicBezTo>
                  <a:close/>
                  <a:moveTo>
                    <a:pt x="8315" y="11521"/>
                  </a:moveTo>
                  <a:cubicBezTo>
                    <a:pt x="8327" y="11521"/>
                    <a:pt x="8339" y="11524"/>
                    <a:pt x="8350" y="11532"/>
                  </a:cubicBezTo>
                  <a:cubicBezTo>
                    <a:pt x="8338" y="11582"/>
                    <a:pt x="8262" y="11532"/>
                    <a:pt x="8275" y="11607"/>
                  </a:cubicBezTo>
                  <a:cubicBezTo>
                    <a:pt x="8275" y="11645"/>
                    <a:pt x="8350" y="11632"/>
                    <a:pt x="8350" y="11695"/>
                  </a:cubicBezTo>
                  <a:cubicBezTo>
                    <a:pt x="8350" y="11739"/>
                    <a:pt x="8270" y="11790"/>
                    <a:pt x="8230" y="11790"/>
                  </a:cubicBezTo>
                  <a:cubicBezTo>
                    <a:pt x="8214" y="11790"/>
                    <a:pt x="8204" y="11781"/>
                    <a:pt x="8212" y="11758"/>
                  </a:cubicBezTo>
                  <a:lnTo>
                    <a:pt x="8237" y="11733"/>
                  </a:lnTo>
                  <a:cubicBezTo>
                    <a:pt x="8244" y="11740"/>
                    <a:pt x="8264" y="11747"/>
                    <a:pt x="8282" y="11747"/>
                  </a:cubicBezTo>
                  <a:cubicBezTo>
                    <a:pt x="8295" y="11747"/>
                    <a:pt x="8307" y="11744"/>
                    <a:pt x="8312" y="11733"/>
                  </a:cubicBezTo>
                  <a:cubicBezTo>
                    <a:pt x="8338" y="11683"/>
                    <a:pt x="8300" y="11695"/>
                    <a:pt x="8287" y="11657"/>
                  </a:cubicBezTo>
                  <a:cubicBezTo>
                    <a:pt x="8262" y="11632"/>
                    <a:pt x="8212" y="11620"/>
                    <a:pt x="8237" y="11557"/>
                  </a:cubicBezTo>
                  <a:cubicBezTo>
                    <a:pt x="8255" y="11539"/>
                    <a:pt x="8285" y="11521"/>
                    <a:pt x="8315" y="11521"/>
                  </a:cubicBezTo>
                  <a:close/>
                  <a:moveTo>
                    <a:pt x="8451" y="11547"/>
                  </a:moveTo>
                  <a:cubicBezTo>
                    <a:pt x="8485" y="11547"/>
                    <a:pt x="8514" y="11576"/>
                    <a:pt x="8514" y="11645"/>
                  </a:cubicBezTo>
                  <a:cubicBezTo>
                    <a:pt x="8514" y="11678"/>
                    <a:pt x="8463" y="11684"/>
                    <a:pt x="8422" y="11684"/>
                  </a:cubicBezTo>
                  <a:cubicBezTo>
                    <a:pt x="8402" y="11684"/>
                    <a:pt x="8384" y="11683"/>
                    <a:pt x="8375" y="11683"/>
                  </a:cubicBezTo>
                  <a:cubicBezTo>
                    <a:pt x="8384" y="11725"/>
                    <a:pt x="8416" y="11751"/>
                    <a:pt x="8455" y="11751"/>
                  </a:cubicBezTo>
                  <a:cubicBezTo>
                    <a:pt x="8473" y="11751"/>
                    <a:pt x="8493" y="11745"/>
                    <a:pt x="8514" y="11733"/>
                  </a:cubicBezTo>
                  <a:lnTo>
                    <a:pt x="8514" y="11733"/>
                  </a:lnTo>
                  <a:lnTo>
                    <a:pt x="8501" y="11745"/>
                  </a:lnTo>
                  <a:cubicBezTo>
                    <a:pt x="8506" y="11779"/>
                    <a:pt x="8485" y="11794"/>
                    <a:pt x="8458" y="11794"/>
                  </a:cubicBezTo>
                  <a:cubicBezTo>
                    <a:pt x="8413" y="11794"/>
                    <a:pt x="8350" y="11753"/>
                    <a:pt x="8350" y="11683"/>
                  </a:cubicBezTo>
                  <a:cubicBezTo>
                    <a:pt x="8350" y="11602"/>
                    <a:pt x="8405" y="11547"/>
                    <a:pt x="8451" y="11547"/>
                  </a:cubicBezTo>
                  <a:close/>
                  <a:moveTo>
                    <a:pt x="6333" y="11792"/>
                  </a:moveTo>
                  <a:lnTo>
                    <a:pt x="6326" y="11796"/>
                  </a:lnTo>
                  <a:cubicBezTo>
                    <a:pt x="6328" y="11796"/>
                    <a:pt x="6331" y="11796"/>
                    <a:pt x="6333" y="11796"/>
                  </a:cubicBezTo>
                  <a:lnTo>
                    <a:pt x="6333" y="11796"/>
                  </a:lnTo>
                  <a:cubicBezTo>
                    <a:pt x="6333" y="11795"/>
                    <a:pt x="6333" y="11794"/>
                    <a:pt x="6333" y="11792"/>
                  </a:cubicBezTo>
                  <a:close/>
                  <a:moveTo>
                    <a:pt x="8159" y="11540"/>
                  </a:moveTo>
                  <a:cubicBezTo>
                    <a:pt x="8168" y="11540"/>
                    <a:pt x="8177" y="11541"/>
                    <a:pt x="8187" y="11544"/>
                  </a:cubicBezTo>
                  <a:cubicBezTo>
                    <a:pt x="8182" y="11568"/>
                    <a:pt x="8172" y="11574"/>
                    <a:pt x="8161" y="11574"/>
                  </a:cubicBezTo>
                  <a:cubicBezTo>
                    <a:pt x="8151" y="11574"/>
                    <a:pt x="8140" y="11569"/>
                    <a:pt x="8133" y="11569"/>
                  </a:cubicBezTo>
                  <a:cubicBezTo>
                    <a:pt x="8127" y="11569"/>
                    <a:pt x="8124" y="11572"/>
                    <a:pt x="8124" y="11582"/>
                  </a:cubicBezTo>
                  <a:cubicBezTo>
                    <a:pt x="8111" y="11620"/>
                    <a:pt x="8111" y="11632"/>
                    <a:pt x="8149" y="11645"/>
                  </a:cubicBezTo>
                  <a:cubicBezTo>
                    <a:pt x="8251" y="11710"/>
                    <a:pt x="8133" y="11816"/>
                    <a:pt x="8075" y="11816"/>
                  </a:cubicBezTo>
                  <a:cubicBezTo>
                    <a:pt x="8055" y="11816"/>
                    <a:pt x="8042" y="11803"/>
                    <a:pt x="8048" y="11771"/>
                  </a:cubicBezTo>
                  <a:lnTo>
                    <a:pt x="8074" y="11745"/>
                  </a:lnTo>
                  <a:cubicBezTo>
                    <a:pt x="8081" y="11753"/>
                    <a:pt x="8105" y="11760"/>
                    <a:pt x="8124" y="11760"/>
                  </a:cubicBezTo>
                  <a:cubicBezTo>
                    <a:pt x="8138" y="11760"/>
                    <a:pt x="8149" y="11756"/>
                    <a:pt x="8149" y="11745"/>
                  </a:cubicBezTo>
                  <a:cubicBezTo>
                    <a:pt x="8174" y="11695"/>
                    <a:pt x="8149" y="11708"/>
                    <a:pt x="8124" y="11683"/>
                  </a:cubicBezTo>
                  <a:cubicBezTo>
                    <a:pt x="8099" y="11645"/>
                    <a:pt x="8048" y="11645"/>
                    <a:pt x="8086" y="11582"/>
                  </a:cubicBezTo>
                  <a:cubicBezTo>
                    <a:pt x="8105" y="11554"/>
                    <a:pt x="8131" y="11540"/>
                    <a:pt x="8159" y="11540"/>
                  </a:cubicBezTo>
                  <a:close/>
                  <a:moveTo>
                    <a:pt x="7080" y="11657"/>
                  </a:moveTo>
                  <a:lnTo>
                    <a:pt x="7080" y="11657"/>
                  </a:lnTo>
                  <a:cubicBezTo>
                    <a:pt x="7112" y="11668"/>
                    <a:pt x="7126" y="11767"/>
                    <a:pt x="7129" y="11836"/>
                  </a:cubicBezTo>
                  <a:lnTo>
                    <a:pt x="7129" y="11836"/>
                  </a:lnTo>
                  <a:cubicBezTo>
                    <a:pt x="7102" y="11780"/>
                    <a:pt x="7088" y="11691"/>
                    <a:pt x="7080" y="11657"/>
                  </a:cubicBezTo>
                  <a:close/>
                  <a:moveTo>
                    <a:pt x="7934" y="11596"/>
                  </a:moveTo>
                  <a:cubicBezTo>
                    <a:pt x="7961" y="11596"/>
                    <a:pt x="7985" y="11612"/>
                    <a:pt x="7998" y="11645"/>
                  </a:cubicBezTo>
                  <a:cubicBezTo>
                    <a:pt x="8036" y="11733"/>
                    <a:pt x="7935" y="11720"/>
                    <a:pt x="7872" y="11733"/>
                  </a:cubicBezTo>
                  <a:cubicBezTo>
                    <a:pt x="7872" y="11780"/>
                    <a:pt x="7907" y="11805"/>
                    <a:pt x="7945" y="11805"/>
                  </a:cubicBezTo>
                  <a:cubicBezTo>
                    <a:pt x="7959" y="11805"/>
                    <a:pt x="7973" y="11802"/>
                    <a:pt x="7986" y="11796"/>
                  </a:cubicBezTo>
                  <a:lnTo>
                    <a:pt x="7986" y="11821"/>
                  </a:lnTo>
                  <a:cubicBezTo>
                    <a:pt x="7966" y="11834"/>
                    <a:pt x="7948" y="11839"/>
                    <a:pt x="7932" y="11839"/>
                  </a:cubicBezTo>
                  <a:cubicBezTo>
                    <a:pt x="7852" y="11839"/>
                    <a:pt x="7811" y="11707"/>
                    <a:pt x="7870" y="11623"/>
                  </a:cubicBezTo>
                  <a:lnTo>
                    <a:pt x="7870" y="11623"/>
                  </a:lnTo>
                  <a:cubicBezTo>
                    <a:pt x="7891" y="11605"/>
                    <a:pt x="7913" y="11596"/>
                    <a:pt x="7934" y="11596"/>
                  </a:cubicBezTo>
                  <a:close/>
                  <a:moveTo>
                    <a:pt x="6661" y="11783"/>
                  </a:moveTo>
                  <a:cubicBezTo>
                    <a:pt x="6661" y="11802"/>
                    <a:pt x="6659" y="11822"/>
                    <a:pt x="6657" y="11840"/>
                  </a:cubicBezTo>
                  <a:lnTo>
                    <a:pt x="6657" y="11840"/>
                  </a:lnTo>
                  <a:cubicBezTo>
                    <a:pt x="6661" y="11818"/>
                    <a:pt x="6664" y="11798"/>
                    <a:pt x="6661" y="11783"/>
                  </a:cubicBezTo>
                  <a:close/>
                  <a:moveTo>
                    <a:pt x="7608" y="11595"/>
                  </a:moveTo>
                  <a:cubicBezTo>
                    <a:pt x="7608" y="11657"/>
                    <a:pt x="7633" y="11833"/>
                    <a:pt x="7571" y="11846"/>
                  </a:cubicBezTo>
                  <a:cubicBezTo>
                    <a:pt x="7545" y="11808"/>
                    <a:pt x="7520" y="11632"/>
                    <a:pt x="7583" y="11620"/>
                  </a:cubicBezTo>
                  <a:lnTo>
                    <a:pt x="7608" y="11595"/>
                  </a:lnTo>
                  <a:close/>
                  <a:moveTo>
                    <a:pt x="3660" y="11595"/>
                  </a:moveTo>
                  <a:cubicBezTo>
                    <a:pt x="3622" y="11683"/>
                    <a:pt x="3609" y="11708"/>
                    <a:pt x="3660" y="11821"/>
                  </a:cubicBezTo>
                  <a:lnTo>
                    <a:pt x="3647" y="11821"/>
                  </a:lnTo>
                  <a:cubicBezTo>
                    <a:pt x="3639" y="11823"/>
                    <a:pt x="3632" y="11823"/>
                    <a:pt x="3625" y="11823"/>
                  </a:cubicBezTo>
                  <a:cubicBezTo>
                    <a:pt x="3584" y="11823"/>
                    <a:pt x="3583" y="11789"/>
                    <a:pt x="3572" y="11745"/>
                  </a:cubicBezTo>
                  <a:cubicBezTo>
                    <a:pt x="3521" y="11758"/>
                    <a:pt x="3534" y="11846"/>
                    <a:pt x="3471" y="11859"/>
                  </a:cubicBezTo>
                  <a:cubicBezTo>
                    <a:pt x="3534" y="11745"/>
                    <a:pt x="3559" y="11733"/>
                    <a:pt x="3496" y="11620"/>
                  </a:cubicBezTo>
                  <a:cubicBezTo>
                    <a:pt x="3505" y="11618"/>
                    <a:pt x="3512" y="11617"/>
                    <a:pt x="3518" y="11617"/>
                  </a:cubicBezTo>
                  <a:cubicBezTo>
                    <a:pt x="3559" y="11617"/>
                    <a:pt x="3561" y="11651"/>
                    <a:pt x="3572" y="11695"/>
                  </a:cubicBezTo>
                  <a:cubicBezTo>
                    <a:pt x="3597" y="11657"/>
                    <a:pt x="3609" y="11632"/>
                    <a:pt x="3635" y="11595"/>
                  </a:cubicBezTo>
                  <a:close/>
                  <a:moveTo>
                    <a:pt x="3429" y="11623"/>
                  </a:moveTo>
                  <a:cubicBezTo>
                    <a:pt x="3447" y="11623"/>
                    <a:pt x="3466" y="11633"/>
                    <a:pt x="3484" y="11657"/>
                  </a:cubicBezTo>
                  <a:lnTo>
                    <a:pt x="3496" y="11645"/>
                  </a:lnTo>
                  <a:lnTo>
                    <a:pt x="3496" y="11645"/>
                  </a:lnTo>
                  <a:cubicBezTo>
                    <a:pt x="3572" y="11758"/>
                    <a:pt x="3383" y="11720"/>
                    <a:pt x="3371" y="11758"/>
                  </a:cubicBezTo>
                  <a:cubicBezTo>
                    <a:pt x="3355" y="11806"/>
                    <a:pt x="3384" y="11823"/>
                    <a:pt x="3418" y="11823"/>
                  </a:cubicBezTo>
                  <a:cubicBezTo>
                    <a:pt x="3437" y="11823"/>
                    <a:pt x="3457" y="11818"/>
                    <a:pt x="3471" y="11808"/>
                  </a:cubicBezTo>
                  <a:lnTo>
                    <a:pt x="3471" y="11808"/>
                  </a:lnTo>
                  <a:cubicBezTo>
                    <a:pt x="3471" y="11846"/>
                    <a:pt x="3459" y="11846"/>
                    <a:pt x="3421" y="11859"/>
                  </a:cubicBezTo>
                  <a:cubicBezTo>
                    <a:pt x="3410" y="11862"/>
                    <a:pt x="3400" y="11863"/>
                    <a:pt x="3391" y="11863"/>
                  </a:cubicBezTo>
                  <a:cubicBezTo>
                    <a:pt x="3273" y="11863"/>
                    <a:pt x="3341" y="11623"/>
                    <a:pt x="3429" y="11623"/>
                  </a:cubicBezTo>
                  <a:close/>
                  <a:moveTo>
                    <a:pt x="7684" y="11544"/>
                  </a:moveTo>
                  <a:cubicBezTo>
                    <a:pt x="7684" y="11603"/>
                    <a:pt x="7691" y="11616"/>
                    <a:pt x="7701" y="11616"/>
                  </a:cubicBezTo>
                  <a:cubicBezTo>
                    <a:pt x="7708" y="11616"/>
                    <a:pt x="7717" y="11607"/>
                    <a:pt x="7723" y="11607"/>
                  </a:cubicBezTo>
                  <a:cubicBezTo>
                    <a:pt x="7730" y="11607"/>
                    <a:pt x="7734" y="11615"/>
                    <a:pt x="7734" y="11645"/>
                  </a:cubicBezTo>
                  <a:cubicBezTo>
                    <a:pt x="7651" y="11645"/>
                    <a:pt x="7668" y="11811"/>
                    <a:pt x="7723" y="11811"/>
                  </a:cubicBezTo>
                  <a:cubicBezTo>
                    <a:pt x="7726" y="11811"/>
                    <a:pt x="7730" y="11810"/>
                    <a:pt x="7734" y="11808"/>
                  </a:cubicBezTo>
                  <a:lnTo>
                    <a:pt x="7734" y="11808"/>
                  </a:lnTo>
                  <a:lnTo>
                    <a:pt x="7721" y="11821"/>
                  </a:lnTo>
                  <a:cubicBezTo>
                    <a:pt x="7721" y="11855"/>
                    <a:pt x="7711" y="11869"/>
                    <a:pt x="7698" y="11869"/>
                  </a:cubicBezTo>
                  <a:cubicBezTo>
                    <a:pt x="7681" y="11869"/>
                    <a:pt x="7660" y="11849"/>
                    <a:pt x="7646" y="11821"/>
                  </a:cubicBezTo>
                  <a:cubicBezTo>
                    <a:pt x="7622" y="11785"/>
                    <a:pt x="7690" y="11657"/>
                    <a:pt x="7630" y="11657"/>
                  </a:cubicBezTo>
                  <a:cubicBezTo>
                    <a:pt x="7627" y="11657"/>
                    <a:pt x="7624" y="11657"/>
                    <a:pt x="7621" y="11657"/>
                  </a:cubicBezTo>
                  <a:cubicBezTo>
                    <a:pt x="7621" y="11620"/>
                    <a:pt x="7646" y="11569"/>
                    <a:pt x="7684" y="11544"/>
                  </a:cubicBezTo>
                  <a:close/>
                  <a:moveTo>
                    <a:pt x="7256" y="11632"/>
                  </a:moveTo>
                  <a:lnTo>
                    <a:pt x="7181" y="11884"/>
                  </a:lnTo>
                  <a:cubicBezTo>
                    <a:pt x="7166" y="11884"/>
                    <a:pt x="7153" y="11874"/>
                    <a:pt x="7143" y="11859"/>
                  </a:cubicBezTo>
                  <a:lnTo>
                    <a:pt x="7143" y="11859"/>
                  </a:lnTo>
                  <a:lnTo>
                    <a:pt x="7156" y="11846"/>
                  </a:lnTo>
                  <a:cubicBezTo>
                    <a:pt x="7206" y="11846"/>
                    <a:pt x="7168" y="11645"/>
                    <a:pt x="7256" y="11632"/>
                  </a:cubicBezTo>
                  <a:close/>
                  <a:moveTo>
                    <a:pt x="7483" y="11532"/>
                  </a:moveTo>
                  <a:cubicBezTo>
                    <a:pt x="7495" y="11582"/>
                    <a:pt x="7520" y="11871"/>
                    <a:pt x="7457" y="11871"/>
                  </a:cubicBezTo>
                  <a:lnTo>
                    <a:pt x="7445" y="11884"/>
                  </a:lnTo>
                  <a:cubicBezTo>
                    <a:pt x="7445" y="11821"/>
                    <a:pt x="7420" y="11532"/>
                    <a:pt x="7483" y="11532"/>
                  </a:cubicBezTo>
                  <a:close/>
                  <a:moveTo>
                    <a:pt x="7334" y="11668"/>
                  </a:moveTo>
                  <a:cubicBezTo>
                    <a:pt x="7367" y="11668"/>
                    <a:pt x="7394" y="11693"/>
                    <a:pt x="7394" y="11758"/>
                  </a:cubicBezTo>
                  <a:cubicBezTo>
                    <a:pt x="7394" y="11796"/>
                    <a:pt x="7281" y="11783"/>
                    <a:pt x="7256" y="11796"/>
                  </a:cubicBezTo>
                  <a:cubicBezTo>
                    <a:pt x="7273" y="11839"/>
                    <a:pt x="7302" y="11858"/>
                    <a:pt x="7339" y="11858"/>
                  </a:cubicBezTo>
                  <a:cubicBezTo>
                    <a:pt x="7352" y="11858"/>
                    <a:pt x="7367" y="11856"/>
                    <a:pt x="7382" y="11850"/>
                  </a:cubicBezTo>
                  <a:lnTo>
                    <a:pt x="7382" y="11850"/>
                  </a:lnTo>
                  <a:cubicBezTo>
                    <a:pt x="7385" y="11883"/>
                    <a:pt x="7362" y="11899"/>
                    <a:pt x="7333" y="11899"/>
                  </a:cubicBezTo>
                  <a:cubicBezTo>
                    <a:pt x="7288" y="11899"/>
                    <a:pt x="7231" y="11863"/>
                    <a:pt x="7231" y="11796"/>
                  </a:cubicBezTo>
                  <a:cubicBezTo>
                    <a:pt x="7223" y="11727"/>
                    <a:pt x="7285" y="11668"/>
                    <a:pt x="7334" y="11668"/>
                  </a:cubicBezTo>
                  <a:close/>
                  <a:moveTo>
                    <a:pt x="5043" y="11856"/>
                  </a:moveTo>
                  <a:cubicBezTo>
                    <a:pt x="5050" y="11856"/>
                    <a:pt x="5056" y="11863"/>
                    <a:pt x="5056" y="11884"/>
                  </a:cubicBezTo>
                  <a:cubicBezTo>
                    <a:pt x="5051" y="11905"/>
                    <a:pt x="5046" y="11912"/>
                    <a:pt x="5040" y="11912"/>
                  </a:cubicBezTo>
                  <a:cubicBezTo>
                    <a:pt x="5029" y="11912"/>
                    <a:pt x="5018" y="11884"/>
                    <a:pt x="5018" y="11884"/>
                  </a:cubicBezTo>
                  <a:lnTo>
                    <a:pt x="5005" y="11884"/>
                  </a:lnTo>
                  <a:cubicBezTo>
                    <a:pt x="5005" y="11884"/>
                    <a:pt x="5028" y="11856"/>
                    <a:pt x="5043" y="11856"/>
                  </a:cubicBezTo>
                  <a:close/>
                  <a:moveTo>
                    <a:pt x="3017" y="11791"/>
                  </a:moveTo>
                  <a:cubicBezTo>
                    <a:pt x="3012" y="11832"/>
                    <a:pt x="3006" y="11873"/>
                    <a:pt x="3001" y="11913"/>
                  </a:cubicBezTo>
                  <a:lnTo>
                    <a:pt x="3001" y="11913"/>
                  </a:lnTo>
                  <a:cubicBezTo>
                    <a:pt x="3012" y="11880"/>
                    <a:pt x="3016" y="11832"/>
                    <a:pt x="3017" y="11791"/>
                  </a:cubicBezTo>
                  <a:close/>
                  <a:moveTo>
                    <a:pt x="6657" y="11840"/>
                  </a:moveTo>
                  <a:cubicBezTo>
                    <a:pt x="6651" y="11868"/>
                    <a:pt x="6644" y="11898"/>
                    <a:pt x="6648" y="11920"/>
                  </a:cubicBezTo>
                  <a:lnTo>
                    <a:pt x="6648" y="11920"/>
                  </a:lnTo>
                  <a:cubicBezTo>
                    <a:pt x="6651" y="11909"/>
                    <a:pt x="6653" y="11897"/>
                    <a:pt x="6653" y="11884"/>
                  </a:cubicBezTo>
                  <a:cubicBezTo>
                    <a:pt x="6653" y="11873"/>
                    <a:pt x="6655" y="11857"/>
                    <a:pt x="6657" y="11840"/>
                  </a:cubicBezTo>
                  <a:close/>
                  <a:moveTo>
                    <a:pt x="4778" y="11881"/>
                  </a:moveTo>
                  <a:cubicBezTo>
                    <a:pt x="4786" y="11881"/>
                    <a:pt x="4791" y="11888"/>
                    <a:pt x="4791" y="11909"/>
                  </a:cubicBezTo>
                  <a:cubicBezTo>
                    <a:pt x="4787" y="11937"/>
                    <a:pt x="4775" y="11946"/>
                    <a:pt x="4762" y="11946"/>
                  </a:cubicBezTo>
                  <a:cubicBezTo>
                    <a:pt x="4741" y="11946"/>
                    <a:pt x="4716" y="11922"/>
                    <a:pt x="4716" y="11922"/>
                  </a:cubicBezTo>
                  <a:lnTo>
                    <a:pt x="4741" y="11909"/>
                  </a:lnTo>
                  <a:cubicBezTo>
                    <a:pt x="4741" y="11909"/>
                    <a:pt x="4764" y="11881"/>
                    <a:pt x="4778" y="11881"/>
                  </a:cubicBezTo>
                  <a:close/>
                  <a:moveTo>
                    <a:pt x="6878" y="11718"/>
                  </a:moveTo>
                  <a:cubicBezTo>
                    <a:pt x="6910" y="11718"/>
                    <a:pt x="6934" y="11744"/>
                    <a:pt x="6929" y="11808"/>
                  </a:cubicBezTo>
                  <a:cubicBezTo>
                    <a:pt x="6942" y="11833"/>
                    <a:pt x="6841" y="11833"/>
                    <a:pt x="6816" y="11833"/>
                  </a:cubicBezTo>
                  <a:lnTo>
                    <a:pt x="6803" y="11846"/>
                  </a:lnTo>
                  <a:cubicBezTo>
                    <a:pt x="6803" y="11894"/>
                    <a:pt x="6824" y="11917"/>
                    <a:pt x="6856" y="11917"/>
                  </a:cubicBezTo>
                  <a:cubicBezTo>
                    <a:pt x="6873" y="11917"/>
                    <a:pt x="6894" y="11910"/>
                    <a:pt x="6917" y="11896"/>
                  </a:cubicBezTo>
                  <a:lnTo>
                    <a:pt x="6917" y="11896"/>
                  </a:lnTo>
                  <a:cubicBezTo>
                    <a:pt x="6922" y="11932"/>
                    <a:pt x="6898" y="11949"/>
                    <a:pt x="6867" y="11949"/>
                  </a:cubicBezTo>
                  <a:cubicBezTo>
                    <a:pt x="6823" y="11949"/>
                    <a:pt x="6766" y="11913"/>
                    <a:pt x="6766" y="11846"/>
                  </a:cubicBezTo>
                  <a:cubicBezTo>
                    <a:pt x="6766" y="11778"/>
                    <a:pt x="6830" y="11718"/>
                    <a:pt x="6878" y="11718"/>
                  </a:cubicBezTo>
                  <a:close/>
                  <a:moveTo>
                    <a:pt x="2512" y="11907"/>
                  </a:moveTo>
                  <a:lnTo>
                    <a:pt x="2512" y="11907"/>
                  </a:lnTo>
                  <a:cubicBezTo>
                    <a:pt x="2507" y="11925"/>
                    <a:pt x="2503" y="11948"/>
                    <a:pt x="2504" y="11970"/>
                  </a:cubicBezTo>
                  <a:lnTo>
                    <a:pt x="2504" y="11970"/>
                  </a:lnTo>
                  <a:cubicBezTo>
                    <a:pt x="2508" y="11950"/>
                    <a:pt x="2511" y="11929"/>
                    <a:pt x="2512" y="11907"/>
                  </a:cubicBezTo>
                  <a:close/>
                  <a:moveTo>
                    <a:pt x="2880" y="11733"/>
                  </a:moveTo>
                  <a:cubicBezTo>
                    <a:pt x="2880" y="11821"/>
                    <a:pt x="2868" y="11896"/>
                    <a:pt x="2868" y="11972"/>
                  </a:cubicBezTo>
                  <a:cubicBezTo>
                    <a:pt x="2854" y="11981"/>
                    <a:pt x="2844" y="11985"/>
                    <a:pt x="2837" y="11985"/>
                  </a:cubicBezTo>
                  <a:cubicBezTo>
                    <a:pt x="2824" y="11985"/>
                    <a:pt x="2822" y="11971"/>
                    <a:pt x="2830" y="11947"/>
                  </a:cubicBezTo>
                  <a:lnTo>
                    <a:pt x="2830" y="11947"/>
                  </a:lnTo>
                  <a:cubicBezTo>
                    <a:pt x="2812" y="11947"/>
                    <a:pt x="2801" y="11990"/>
                    <a:pt x="2778" y="11990"/>
                  </a:cubicBezTo>
                  <a:cubicBezTo>
                    <a:pt x="2769" y="11990"/>
                    <a:pt x="2757" y="11982"/>
                    <a:pt x="2742" y="11959"/>
                  </a:cubicBezTo>
                  <a:lnTo>
                    <a:pt x="2717" y="11972"/>
                  </a:lnTo>
                  <a:cubicBezTo>
                    <a:pt x="2692" y="11934"/>
                    <a:pt x="2717" y="11771"/>
                    <a:pt x="2767" y="11758"/>
                  </a:cubicBezTo>
                  <a:lnTo>
                    <a:pt x="2767" y="11758"/>
                  </a:lnTo>
                  <a:cubicBezTo>
                    <a:pt x="2767" y="11802"/>
                    <a:pt x="2720" y="11959"/>
                    <a:pt x="2781" y="11959"/>
                  </a:cubicBezTo>
                  <a:cubicBezTo>
                    <a:pt x="2790" y="11959"/>
                    <a:pt x="2802" y="11955"/>
                    <a:pt x="2817" y="11947"/>
                  </a:cubicBezTo>
                  <a:cubicBezTo>
                    <a:pt x="2880" y="11896"/>
                    <a:pt x="2792" y="11758"/>
                    <a:pt x="2880" y="11733"/>
                  </a:cubicBezTo>
                  <a:close/>
                  <a:moveTo>
                    <a:pt x="6690" y="11657"/>
                  </a:moveTo>
                  <a:cubicBezTo>
                    <a:pt x="6690" y="11716"/>
                    <a:pt x="6698" y="11729"/>
                    <a:pt x="6707" y="11729"/>
                  </a:cubicBezTo>
                  <a:cubicBezTo>
                    <a:pt x="6715" y="11729"/>
                    <a:pt x="6723" y="11720"/>
                    <a:pt x="6730" y="11720"/>
                  </a:cubicBezTo>
                  <a:cubicBezTo>
                    <a:pt x="6736" y="11720"/>
                    <a:pt x="6741" y="11728"/>
                    <a:pt x="6741" y="11758"/>
                  </a:cubicBezTo>
                  <a:cubicBezTo>
                    <a:pt x="6670" y="11758"/>
                    <a:pt x="6688" y="11924"/>
                    <a:pt x="6731" y="11924"/>
                  </a:cubicBezTo>
                  <a:cubicBezTo>
                    <a:pt x="6734" y="11924"/>
                    <a:pt x="6737" y="11923"/>
                    <a:pt x="6741" y="11922"/>
                  </a:cubicBezTo>
                  <a:lnTo>
                    <a:pt x="6741" y="11922"/>
                  </a:lnTo>
                  <a:lnTo>
                    <a:pt x="6728" y="11934"/>
                  </a:lnTo>
                  <a:cubicBezTo>
                    <a:pt x="6728" y="11962"/>
                    <a:pt x="6718" y="11972"/>
                    <a:pt x="6705" y="11972"/>
                  </a:cubicBezTo>
                  <a:cubicBezTo>
                    <a:pt x="6689" y="11972"/>
                    <a:pt x="6667" y="11955"/>
                    <a:pt x="6653" y="11934"/>
                  </a:cubicBezTo>
                  <a:cubicBezTo>
                    <a:pt x="6651" y="11930"/>
                    <a:pt x="6649" y="11925"/>
                    <a:pt x="6648" y="11920"/>
                  </a:cubicBezTo>
                  <a:lnTo>
                    <a:pt x="6648" y="11920"/>
                  </a:lnTo>
                  <a:cubicBezTo>
                    <a:pt x="6644" y="11938"/>
                    <a:pt x="6637" y="11951"/>
                    <a:pt x="6630" y="11951"/>
                  </a:cubicBezTo>
                  <a:cubicBezTo>
                    <a:pt x="6625" y="11951"/>
                    <a:pt x="6619" y="11942"/>
                    <a:pt x="6615" y="11922"/>
                  </a:cubicBezTo>
                  <a:cubicBezTo>
                    <a:pt x="6552" y="11943"/>
                    <a:pt x="6533" y="11990"/>
                    <a:pt x="6498" y="11990"/>
                  </a:cubicBezTo>
                  <a:cubicBezTo>
                    <a:pt x="6492" y="11990"/>
                    <a:pt x="6485" y="11988"/>
                    <a:pt x="6477" y="11984"/>
                  </a:cubicBezTo>
                  <a:lnTo>
                    <a:pt x="6527" y="11959"/>
                  </a:lnTo>
                  <a:cubicBezTo>
                    <a:pt x="6489" y="11934"/>
                    <a:pt x="6502" y="11871"/>
                    <a:pt x="6527" y="11846"/>
                  </a:cubicBezTo>
                  <a:cubicBezTo>
                    <a:pt x="6552" y="11808"/>
                    <a:pt x="6615" y="11808"/>
                    <a:pt x="6627" y="11796"/>
                  </a:cubicBezTo>
                  <a:cubicBezTo>
                    <a:pt x="6642" y="11759"/>
                    <a:pt x="6613" y="11748"/>
                    <a:pt x="6582" y="11748"/>
                  </a:cubicBezTo>
                  <a:cubicBezTo>
                    <a:pt x="6560" y="11748"/>
                    <a:pt x="6537" y="11753"/>
                    <a:pt x="6527" y="11758"/>
                  </a:cubicBezTo>
                  <a:cubicBezTo>
                    <a:pt x="6518" y="11725"/>
                    <a:pt x="6555" y="11708"/>
                    <a:pt x="6591" y="11708"/>
                  </a:cubicBezTo>
                  <a:cubicBezTo>
                    <a:pt x="6609" y="11708"/>
                    <a:pt x="6627" y="11712"/>
                    <a:pt x="6640" y="11720"/>
                  </a:cubicBezTo>
                  <a:cubicBezTo>
                    <a:pt x="6641" y="11721"/>
                    <a:pt x="6642" y="11722"/>
                    <a:pt x="6643" y="11722"/>
                  </a:cubicBezTo>
                  <a:lnTo>
                    <a:pt x="6643" y="11722"/>
                  </a:lnTo>
                  <a:cubicBezTo>
                    <a:pt x="6656" y="11698"/>
                    <a:pt x="6673" y="11675"/>
                    <a:pt x="6690" y="11657"/>
                  </a:cubicBezTo>
                  <a:close/>
                  <a:moveTo>
                    <a:pt x="6439" y="11657"/>
                  </a:moveTo>
                  <a:cubicBezTo>
                    <a:pt x="6439" y="11771"/>
                    <a:pt x="6489" y="11708"/>
                    <a:pt x="6489" y="11745"/>
                  </a:cubicBezTo>
                  <a:cubicBezTo>
                    <a:pt x="6477" y="11771"/>
                    <a:pt x="6451" y="11758"/>
                    <a:pt x="6439" y="11796"/>
                  </a:cubicBezTo>
                  <a:cubicBezTo>
                    <a:pt x="6416" y="11841"/>
                    <a:pt x="6404" y="11938"/>
                    <a:pt x="6457" y="11938"/>
                  </a:cubicBezTo>
                  <a:cubicBezTo>
                    <a:pt x="6463" y="11938"/>
                    <a:pt x="6469" y="11937"/>
                    <a:pt x="6477" y="11934"/>
                  </a:cubicBezTo>
                  <a:lnTo>
                    <a:pt x="6477" y="11934"/>
                  </a:lnTo>
                  <a:cubicBezTo>
                    <a:pt x="6477" y="11951"/>
                    <a:pt x="6459" y="11981"/>
                    <a:pt x="6435" y="11981"/>
                  </a:cubicBezTo>
                  <a:cubicBezTo>
                    <a:pt x="6424" y="11981"/>
                    <a:pt x="6413" y="11975"/>
                    <a:pt x="6401" y="11959"/>
                  </a:cubicBezTo>
                  <a:cubicBezTo>
                    <a:pt x="6377" y="11911"/>
                    <a:pt x="6399" y="11803"/>
                    <a:pt x="6333" y="11796"/>
                  </a:cubicBezTo>
                  <a:lnTo>
                    <a:pt x="6333" y="11796"/>
                  </a:lnTo>
                  <a:cubicBezTo>
                    <a:pt x="6337" y="11842"/>
                    <a:pt x="6335" y="11888"/>
                    <a:pt x="6326" y="11934"/>
                  </a:cubicBezTo>
                  <a:cubicBezTo>
                    <a:pt x="6318" y="11958"/>
                    <a:pt x="6305" y="11991"/>
                    <a:pt x="6296" y="11991"/>
                  </a:cubicBezTo>
                  <a:cubicBezTo>
                    <a:pt x="6291" y="11991"/>
                    <a:pt x="6288" y="11979"/>
                    <a:pt x="6288" y="11947"/>
                  </a:cubicBezTo>
                  <a:cubicBezTo>
                    <a:pt x="6263" y="11947"/>
                    <a:pt x="6275" y="11997"/>
                    <a:pt x="6225" y="11997"/>
                  </a:cubicBezTo>
                  <a:cubicBezTo>
                    <a:pt x="6215" y="12000"/>
                    <a:pt x="6206" y="12001"/>
                    <a:pt x="6197" y="12001"/>
                  </a:cubicBezTo>
                  <a:cubicBezTo>
                    <a:pt x="6091" y="12001"/>
                    <a:pt x="6116" y="11795"/>
                    <a:pt x="6162" y="11783"/>
                  </a:cubicBezTo>
                  <a:lnTo>
                    <a:pt x="6200" y="11758"/>
                  </a:lnTo>
                  <a:lnTo>
                    <a:pt x="6200" y="11758"/>
                  </a:lnTo>
                  <a:cubicBezTo>
                    <a:pt x="6200" y="11791"/>
                    <a:pt x="6171" y="11958"/>
                    <a:pt x="6231" y="11958"/>
                  </a:cubicBezTo>
                  <a:cubicBezTo>
                    <a:pt x="6239" y="11958"/>
                    <a:pt x="6250" y="11955"/>
                    <a:pt x="6263" y="11947"/>
                  </a:cubicBezTo>
                  <a:cubicBezTo>
                    <a:pt x="6338" y="11909"/>
                    <a:pt x="6238" y="11758"/>
                    <a:pt x="6326" y="11745"/>
                  </a:cubicBezTo>
                  <a:lnTo>
                    <a:pt x="6326" y="11745"/>
                  </a:lnTo>
                  <a:cubicBezTo>
                    <a:pt x="6329" y="11761"/>
                    <a:pt x="6331" y="11777"/>
                    <a:pt x="6333" y="11792"/>
                  </a:cubicBezTo>
                  <a:lnTo>
                    <a:pt x="6333" y="11792"/>
                  </a:lnTo>
                  <a:lnTo>
                    <a:pt x="6376" y="11771"/>
                  </a:lnTo>
                  <a:cubicBezTo>
                    <a:pt x="6376" y="11733"/>
                    <a:pt x="6401" y="11695"/>
                    <a:pt x="6439" y="11657"/>
                  </a:cubicBezTo>
                  <a:close/>
                  <a:moveTo>
                    <a:pt x="3144" y="11683"/>
                  </a:moveTo>
                  <a:cubicBezTo>
                    <a:pt x="3194" y="11695"/>
                    <a:pt x="3194" y="11745"/>
                    <a:pt x="3194" y="11783"/>
                  </a:cubicBezTo>
                  <a:cubicBezTo>
                    <a:pt x="3194" y="11833"/>
                    <a:pt x="3169" y="11909"/>
                    <a:pt x="3119" y="11922"/>
                  </a:cubicBezTo>
                  <a:cubicBezTo>
                    <a:pt x="3112" y="11927"/>
                    <a:pt x="3105" y="11929"/>
                    <a:pt x="3101" y="11929"/>
                  </a:cubicBezTo>
                  <a:cubicBezTo>
                    <a:pt x="3081" y="11929"/>
                    <a:pt x="3079" y="11896"/>
                    <a:pt x="3069" y="11896"/>
                  </a:cubicBezTo>
                  <a:lnTo>
                    <a:pt x="3044" y="11909"/>
                  </a:lnTo>
                  <a:cubicBezTo>
                    <a:pt x="3044" y="11959"/>
                    <a:pt x="3056" y="12035"/>
                    <a:pt x="2993" y="12047"/>
                  </a:cubicBezTo>
                  <a:cubicBezTo>
                    <a:pt x="2993" y="12003"/>
                    <a:pt x="2997" y="11958"/>
                    <a:pt x="3001" y="11913"/>
                  </a:cubicBezTo>
                  <a:lnTo>
                    <a:pt x="3001" y="11913"/>
                  </a:lnTo>
                  <a:cubicBezTo>
                    <a:pt x="2994" y="11938"/>
                    <a:pt x="2983" y="11955"/>
                    <a:pt x="2968" y="11959"/>
                  </a:cubicBezTo>
                  <a:cubicBezTo>
                    <a:pt x="2943" y="11896"/>
                    <a:pt x="2930" y="11720"/>
                    <a:pt x="2993" y="11708"/>
                  </a:cubicBezTo>
                  <a:lnTo>
                    <a:pt x="3018" y="11720"/>
                  </a:lnTo>
                  <a:cubicBezTo>
                    <a:pt x="3018" y="11738"/>
                    <a:pt x="3018" y="11763"/>
                    <a:pt x="3017" y="11791"/>
                  </a:cubicBezTo>
                  <a:lnTo>
                    <a:pt x="3017" y="11791"/>
                  </a:lnTo>
                  <a:cubicBezTo>
                    <a:pt x="3018" y="11788"/>
                    <a:pt x="3018" y="11786"/>
                    <a:pt x="3018" y="11783"/>
                  </a:cubicBezTo>
                  <a:cubicBezTo>
                    <a:pt x="3018" y="11766"/>
                    <a:pt x="3043" y="11699"/>
                    <a:pt x="3054" y="11699"/>
                  </a:cubicBezTo>
                  <a:cubicBezTo>
                    <a:pt x="3058" y="11699"/>
                    <a:pt x="3060" y="11711"/>
                    <a:pt x="3056" y="11745"/>
                  </a:cubicBezTo>
                  <a:cubicBezTo>
                    <a:pt x="3094" y="11745"/>
                    <a:pt x="3094" y="11683"/>
                    <a:pt x="3144" y="11683"/>
                  </a:cubicBezTo>
                  <a:close/>
                  <a:moveTo>
                    <a:pt x="2402" y="11720"/>
                  </a:moveTo>
                  <a:lnTo>
                    <a:pt x="2402" y="11720"/>
                  </a:lnTo>
                  <a:cubicBezTo>
                    <a:pt x="2390" y="11796"/>
                    <a:pt x="2390" y="12060"/>
                    <a:pt x="2327" y="12072"/>
                  </a:cubicBezTo>
                  <a:lnTo>
                    <a:pt x="2327" y="12072"/>
                  </a:lnTo>
                  <a:cubicBezTo>
                    <a:pt x="2327" y="11983"/>
                    <a:pt x="2331" y="11732"/>
                    <a:pt x="2402" y="11720"/>
                  </a:cubicBezTo>
                  <a:close/>
                  <a:moveTo>
                    <a:pt x="5886" y="11695"/>
                  </a:moveTo>
                  <a:cubicBezTo>
                    <a:pt x="5860" y="11783"/>
                    <a:pt x="5873" y="12060"/>
                    <a:pt x="5810" y="12072"/>
                  </a:cubicBezTo>
                  <a:lnTo>
                    <a:pt x="5835" y="12047"/>
                  </a:lnTo>
                  <a:cubicBezTo>
                    <a:pt x="5835" y="11984"/>
                    <a:pt x="5823" y="11708"/>
                    <a:pt x="5886" y="11695"/>
                  </a:cubicBezTo>
                  <a:close/>
                  <a:moveTo>
                    <a:pt x="5785" y="11821"/>
                  </a:moveTo>
                  <a:cubicBezTo>
                    <a:pt x="5785" y="11884"/>
                    <a:pt x="5785" y="11947"/>
                    <a:pt x="5772" y="12010"/>
                  </a:cubicBezTo>
                  <a:cubicBezTo>
                    <a:pt x="5772" y="12033"/>
                    <a:pt x="5762" y="12067"/>
                    <a:pt x="5755" y="12067"/>
                  </a:cubicBezTo>
                  <a:cubicBezTo>
                    <a:pt x="5751" y="12067"/>
                    <a:pt x="5747" y="12055"/>
                    <a:pt x="5747" y="12022"/>
                  </a:cubicBezTo>
                  <a:cubicBezTo>
                    <a:pt x="5722" y="12022"/>
                    <a:pt x="5709" y="12072"/>
                    <a:pt x="5684" y="12072"/>
                  </a:cubicBezTo>
                  <a:cubicBezTo>
                    <a:pt x="5675" y="12075"/>
                    <a:pt x="5667" y="12076"/>
                    <a:pt x="5659" y="12076"/>
                  </a:cubicBezTo>
                  <a:cubicBezTo>
                    <a:pt x="5561" y="12076"/>
                    <a:pt x="5576" y="11870"/>
                    <a:pt x="5634" y="11859"/>
                  </a:cubicBezTo>
                  <a:lnTo>
                    <a:pt x="5659" y="11833"/>
                  </a:lnTo>
                  <a:lnTo>
                    <a:pt x="5659" y="11833"/>
                  </a:lnTo>
                  <a:cubicBezTo>
                    <a:pt x="5659" y="11866"/>
                    <a:pt x="5630" y="12034"/>
                    <a:pt x="5690" y="12034"/>
                  </a:cubicBezTo>
                  <a:cubicBezTo>
                    <a:pt x="5699" y="12034"/>
                    <a:pt x="5709" y="12030"/>
                    <a:pt x="5722" y="12022"/>
                  </a:cubicBezTo>
                  <a:cubicBezTo>
                    <a:pt x="5797" y="11984"/>
                    <a:pt x="5697" y="11833"/>
                    <a:pt x="5785" y="11821"/>
                  </a:cubicBezTo>
                  <a:close/>
                  <a:moveTo>
                    <a:pt x="8250" y="12035"/>
                  </a:moveTo>
                  <a:cubicBezTo>
                    <a:pt x="8281" y="12035"/>
                    <a:pt x="8264" y="12068"/>
                    <a:pt x="8246" y="12094"/>
                  </a:cubicBezTo>
                  <a:lnTo>
                    <a:pt x="8246" y="12094"/>
                  </a:lnTo>
                  <a:cubicBezTo>
                    <a:pt x="8236" y="12082"/>
                    <a:pt x="8207" y="12045"/>
                    <a:pt x="8250" y="12035"/>
                  </a:cubicBezTo>
                  <a:close/>
                  <a:moveTo>
                    <a:pt x="2206" y="11855"/>
                  </a:moveTo>
                  <a:cubicBezTo>
                    <a:pt x="2233" y="11855"/>
                    <a:pt x="2264" y="11871"/>
                    <a:pt x="2277" y="11896"/>
                  </a:cubicBezTo>
                  <a:cubicBezTo>
                    <a:pt x="2297" y="11937"/>
                    <a:pt x="2252" y="12075"/>
                    <a:pt x="2240" y="12075"/>
                  </a:cubicBezTo>
                  <a:cubicBezTo>
                    <a:pt x="2237" y="12075"/>
                    <a:pt x="2236" y="12067"/>
                    <a:pt x="2239" y="12047"/>
                  </a:cubicBezTo>
                  <a:cubicBezTo>
                    <a:pt x="2211" y="12047"/>
                    <a:pt x="2183" y="12095"/>
                    <a:pt x="2155" y="12095"/>
                  </a:cubicBezTo>
                  <a:cubicBezTo>
                    <a:pt x="2145" y="12095"/>
                    <a:pt x="2136" y="12089"/>
                    <a:pt x="2126" y="12072"/>
                  </a:cubicBezTo>
                  <a:cubicBezTo>
                    <a:pt x="2088" y="12010"/>
                    <a:pt x="2214" y="11947"/>
                    <a:pt x="2264" y="11947"/>
                  </a:cubicBezTo>
                  <a:lnTo>
                    <a:pt x="2239" y="11934"/>
                  </a:lnTo>
                  <a:cubicBezTo>
                    <a:pt x="2239" y="11899"/>
                    <a:pt x="2227" y="11883"/>
                    <a:pt x="2210" y="11883"/>
                  </a:cubicBezTo>
                  <a:cubicBezTo>
                    <a:pt x="2196" y="11883"/>
                    <a:pt x="2180" y="11892"/>
                    <a:pt x="2163" y="11909"/>
                  </a:cubicBezTo>
                  <a:cubicBezTo>
                    <a:pt x="2157" y="11871"/>
                    <a:pt x="2179" y="11855"/>
                    <a:pt x="2206" y="11855"/>
                  </a:cubicBezTo>
                  <a:close/>
                  <a:moveTo>
                    <a:pt x="5596" y="11846"/>
                  </a:moveTo>
                  <a:lnTo>
                    <a:pt x="5508" y="12098"/>
                  </a:lnTo>
                  <a:cubicBezTo>
                    <a:pt x="5506" y="12098"/>
                    <a:pt x="5504" y="12098"/>
                    <a:pt x="5502" y="12098"/>
                  </a:cubicBezTo>
                  <a:cubicBezTo>
                    <a:pt x="5445" y="12098"/>
                    <a:pt x="5432" y="11932"/>
                    <a:pt x="5420" y="11871"/>
                  </a:cubicBezTo>
                  <a:lnTo>
                    <a:pt x="5420" y="11871"/>
                  </a:lnTo>
                  <a:cubicBezTo>
                    <a:pt x="5458" y="11884"/>
                    <a:pt x="5458" y="12022"/>
                    <a:pt x="5471" y="12072"/>
                  </a:cubicBezTo>
                  <a:lnTo>
                    <a:pt x="5496" y="12060"/>
                  </a:lnTo>
                  <a:cubicBezTo>
                    <a:pt x="5546" y="12060"/>
                    <a:pt x="5508" y="11859"/>
                    <a:pt x="5596" y="11846"/>
                  </a:cubicBezTo>
                  <a:close/>
                  <a:moveTo>
                    <a:pt x="2692" y="11771"/>
                  </a:moveTo>
                  <a:cubicBezTo>
                    <a:pt x="2679" y="11884"/>
                    <a:pt x="2666" y="11997"/>
                    <a:pt x="2654" y="12110"/>
                  </a:cubicBezTo>
                  <a:lnTo>
                    <a:pt x="2629" y="12110"/>
                  </a:lnTo>
                  <a:lnTo>
                    <a:pt x="2641" y="11972"/>
                  </a:lnTo>
                  <a:cubicBezTo>
                    <a:pt x="2606" y="11972"/>
                    <a:pt x="2604" y="12036"/>
                    <a:pt x="2554" y="12036"/>
                  </a:cubicBezTo>
                  <a:cubicBezTo>
                    <a:pt x="2550" y="12036"/>
                    <a:pt x="2545" y="12036"/>
                    <a:pt x="2541" y="12035"/>
                  </a:cubicBezTo>
                  <a:cubicBezTo>
                    <a:pt x="2515" y="12022"/>
                    <a:pt x="2506" y="11997"/>
                    <a:pt x="2504" y="11970"/>
                  </a:cubicBezTo>
                  <a:lnTo>
                    <a:pt x="2504" y="11970"/>
                  </a:lnTo>
                  <a:cubicBezTo>
                    <a:pt x="2497" y="12007"/>
                    <a:pt x="2485" y="12035"/>
                    <a:pt x="2465" y="12035"/>
                  </a:cubicBezTo>
                  <a:lnTo>
                    <a:pt x="2490" y="11796"/>
                  </a:lnTo>
                  <a:lnTo>
                    <a:pt x="2515" y="11796"/>
                  </a:lnTo>
                  <a:cubicBezTo>
                    <a:pt x="2515" y="11821"/>
                    <a:pt x="2515" y="11864"/>
                    <a:pt x="2512" y="11907"/>
                  </a:cubicBezTo>
                  <a:lnTo>
                    <a:pt x="2512" y="11907"/>
                  </a:lnTo>
                  <a:cubicBezTo>
                    <a:pt x="2513" y="11903"/>
                    <a:pt x="2514" y="11900"/>
                    <a:pt x="2515" y="11896"/>
                  </a:cubicBezTo>
                  <a:cubicBezTo>
                    <a:pt x="2515" y="11859"/>
                    <a:pt x="2541" y="11808"/>
                    <a:pt x="2578" y="11796"/>
                  </a:cubicBezTo>
                  <a:cubicBezTo>
                    <a:pt x="2588" y="11789"/>
                    <a:pt x="2597" y="11787"/>
                    <a:pt x="2606" y="11787"/>
                  </a:cubicBezTo>
                  <a:cubicBezTo>
                    <a:pt x="2633" y="11787"/>
                    <a:pt x="2654" y="11808"/>
                    <a:pt x="2654" y="11808"/>
                  </a:cubicBezTo>
                  <a:lnTo>
                    <a:pt x="2654" y="11821"/>
                  </a:lnTo>
                  <a:cubicBezTo>
                    <a:pt x="2654" y="11783"/>
                    <a:pt x="2666" y="11771"/>
                    <a:pt x="2692" y="11771"/>
                  </a:cubicBezTo>
                  <a:close/>
                  <a:moveTo>
                    <a:pt x="7818" y="12084"/>
                  </a:moveTo>
                  <a:cubicBezTo>
                    <a:pt x="7837" y="12084"/>
                    <a:pt x="7822" y="12110"/>
                    <a:pt x="7806" y="12132"/>
                  </a:cubicBezTo>
                  <a:lnTo>
                    <a:pt x="7806" y="12132"/>
                  </a:lnTo>
                  <a:cubicBezTo>
                    <a:pt x="7796" y="12121"/>
                    <a:pt x="7767" y="12085"/>
                    <a:pt x="7809" y="12085"/>
                  </a:cubicBezTo>
                  <a:cubicBezTo>
                    <a:pt x="7813" y="12084"/>
                    <a:pt x="7816" y="12084"/>
                    <a:pt x="7818" y="12084"/>
                  </a:cubicBezTo>
                  <a:close/>
                  <a:moveTo>
                    <a:pt x="7997" y="12071"/>
                  </a:moveTo>
                  <a:cubicBezTo>
                    <a:pt x="7998" y="12071"/>
                    <a:pt x="7998" y="12071"/>
                    <a:pt x="7998" y="12072"/>
                  </a:cubicBezTo>
                  <a:cubicBezTo>
                    <a:pt x="7998" y="12072"/>
                    <a:pt x="8023" y="12135"/>
                    <a:pt x="7973" y="12148"/>
                  </a:cubicBezTo>
                  <a:lnTo>
                    <a:pt x="7998" y="12123"/>
                  </a:lnTo>
                  <a:cubicBezTo>
                    <a:pt x="7952" y="12123"/>
                    <a:pt x="7990" y="12071"/>
                    <a:pt x="7997" y="12071"/>
                  </a:cubicBezTo>
                  <a:close/>
                  <a:moveTo>
                    <a:pt x="6010" y="11807"/>
                  </a:moveTo>
                  <a:cubicBezTo>
                    <a:pt x="6015" y="11807"/>
                    <a:pt x="6019" y="11807"/>
                    <a:pt x="6024" y="11808"/>
                  </a:cubicBezTo>
                  <a:cubicBezTo>
                    <a:pt x="6087" y="11833"/>
                    <a:pt x="6074" y="11909"/>
                    <a:pt x="6062" y="11947"/>
                  </a:cubicBezTo>
                  <a:cubicBezTo>
                    <a:pt x="6062" y="11984"/>
                    <a:pt x="6049" y="12047"/>
                    <a:pt x="5999" y="12060"/>
                  </a:cubicBezTo>
                  <a:cubicBezTo>
                    <a:pt x="5993" y="12062"/>
                    <a:pt x="5988" y="12062"/>
                    <a:pt x="5984" y="12062"/>
                  </a:cubicBezTo>
                  <a:cubicBezTo>
                    <a:pt x="5957" y="12062"/>
                    <a:pt x="5945" y="12035"/>
                    <a:pt x="5923" y="12035"/>
                  </a:cubicBezTo>
                  <a:cubicBezTo>
                    <a:pt x="5936" y="12072"/>
                    <a:pt x="5948" y="12148"/>
                    <a:pt x="5898" y="12160"/>
                  </a:cubicBezTo>
                  <a:lnTo>
                    <a:pt x="5873" y="12173"/>
                  </a:lnTo>
                  <a:cubicBezTo>
                    <a:pt x="5873" y="12085"/>
                    <a:pt x="5886" y="11997"/>
                    <a:pt x="5898" y="11909"/>
                  </a:cubicBezTo>
                  <a:cubicBezTo>
                    <a:pt x="5898" y="11891"/>
                    <a:pt x="5910" y="11819"/>
                    <a:pt x="5918" y="11819"/>
                  </a:cubicBezTo>
                  <a:cubicBezTo>
                    <a:pt x="5921" y="11819"/>
                    <a:pt x="5923" y="11833"/>
                    <a:pt x="5923" y="11871"/>
                  </a:cubicBezTo>
                  <a:cubicBezTo>
                    <a:pt x="5958" y="11871"/>
                    <a:pt x="5961" y="11807"/>
                    <a:pt x="6010" y="11807"/>
                  </a:cubicBezTo>
                  <a:close/>
                  <a:moveTo>
                    <a:pt x="5043" y="11949"/>
                  </a:moveTo>
                  <a:lnTo>
                    <a:pt x="5043" y="11949"/>
                  </a:lnTo>
                  <a:cubicBezTo>
                    <a:pt x="5043" y="12014"/>
                    <a:pt x="5055" y="12186"/>
                    <a:pt x="4993" y="12186"/>
                  </a:cubicBezTo>
                  <a:cubicBezTo>
                    <a:pt x="5004" y="12127"/>
                    <a:pt x="4994" y="11972"/>
                    <a:pt x="5043" y="11949"/>
                  </a:cubicBezTo>
                  <a:close/>
                  <a:moveTo>
                    <a:pt x="5211" y="11924"/>
                  </a:moveTo>
                  <a:cubicBezTo>
                    <a:pt x="5220" y="11924"/>
                    <a:pt x="5231" y="11930"/>
                    <a:pt x="5244" y="11947"/>
                  </a:cubicBezTo>
                  <a:cubicBezTo>
                    <a:pt x="5282" y="11997"/>
                    <a:pt x="5257" y="12160"/>
                    <a:pt x="5206" y="12160"/>
                  </a:cubicBezTo>
                  <a:cubicBezTo>
                    <a:pt x="5232" y="12123"/>
                    <a:pt x="5257" y="11997"/>
                    <a:pt x="5232" y="11972"/>
                  </a:cubicBezTo>
                  <a:lnTo>
                    <a:pt x="5206" y="11972"/>
                  </a:lnTo>
                  <a:cubicBezTo>
                    <a:pt x="5197" y="11963"/>
                    <a:pt x="5188" y="11959"/>
                    <a:pt x="5179" y="11959"/>
                  </a:cubicBezTo>
                  <a:cubicBezTo>
                    <a:pt x="5153" y="11959"/>
                    <a:pt x="5131" y="11997"/>
                    <a:pt x="5131" y="12035"/>
                  </a:cubicBezTo>
                  <a:cubicBezTo>
                    <a:pt x="5131" y="12072"/>
                    <a:pt x="5144" y="12173"/>
                    <a:pt x="5081" y="12186"/>
                  </a:cubicBezTo>
                  <a:cubicBezTo>
                    <a:pt x="5081" y="12123"/>
                    <a:pt x="5081" y="12060"/>
                    <a:pt x="5093" y="11984"/>
                  </a:cubicBezTo>
                  <a:cubicBezTo>
                    <a:pt x="5101" y="11968"/>
                    <a:pt x="5115" y="11930"/>
                    <a:pt x="5123" y="11930"/>
                  </a:cubicBezTo>
                  <a:cubicBezTo>
                    <a:pt x="5128" y="11930"/>
                    <a:pt x="5131" y="11941"/>
                    <a:pt x="5131" y="11972"/>
                  </a:cubicBezTo>
                  <a:cubicBezTo>
                    <a:pt x="5168" y="11972"/>
                    <a:pt x="5185" y="11924"/>
                    <a:pt x="5211" y="11924"/>
                  </a:cubicBezTo>
                  <a:close/>
                  <a:moveTo>
                    <a:pt x="4842" y="11909"/>
                  </a:moveTo>
                  <a:lnTo>
                    <a:pt x="4842" y="11909"/>
                  </a:lnTo>
                  <a:cubicBezTo>
                    <a:pt x="4823" y="11956"/>
                    <a:pt x="4825" y="11981"/>
                    <a:pt x="4848" y="11981"/>
                  </a:cubicBezTo>
                  <a:cubicBezTo>
                    <a:pt x="4856" y="11981"/>
                    <a:pt x="4867" y="11978"/>
                    <a:pt x="4880" y="11972"/>
                  </a:cubicBezTo>
                  <a:lnTo>
                    <a:pt x="4880" y="11972"/>
                  </a:lnTo>
                  <a:cubicBezTo>
                    <a:pt x="4889" y="12000"/>
                    <a:pt x="4884" y="12014"/>
                    <a:pt x="4860" y="12014"/>
                  </a:cubicBezTo>
                  <a:cubicBezTo>
                    <a:pt x="4852" y="12014"/>
                    <a:pt x="4842" y="12013"/>
                    <a:pt x="4829" y="12010"/>
                  </a:cubicBezTo>
                  <a:lnTo>
                    <a:pt x="4829" y="12010"/>
                  </a:lnTo>
                  <a:cubicBezTo>
                    <a:pt x="4852" y="12032"/>
                    <a:pt x="4823" y="12178"/>
                    <a:pt x="4864" y="12178"/>
                  </a:cubicBezTo>
                  <a:cubicBezTo>
                    <a:pt x="4865" y="12178"/>
                    <a:pt x="4866" y="12178"/>
                    <a:pt x="4867" y="12178"/>
                  </a:cubicBezTo>
                  <a:lnTo>
                    <a:pt x="4867" y="12178"/>
                  </a:lnTo>
                  <a:cubicBezTo>
                    <a:pt x="4866" y="12208"/>
                    <a:pt x="4856" y="12221"/>
                    <a:pt x="4843" y="12221"/>
                  </a:cubicBezTo>
                  <a:cubicBezTo>
                    <a:pt x="4827" y="12221"/>
                    <a:pt x="4805" y="12201"/>
                    <a:pt x="4791" y="12173"/>
                  </a:cubicBezTo>
                  <a:cubicBezTo>
                    <a:pt x="4768" y="12138"/>
                    <a:pt x="4830" y="12019"/>
                    <a:pt x="4782" y="12019"/>
                  </a:cubicBezTo>
                  <a:cubicBezTo>
                    <a:pt x="4781" y="12019"/>
                    <a:pt x="4781" y="12019"/>
                    <a:pt x="4780" y="12019"/>
                  </a:cubicBezTo>
                  <a:lnTo>
                    <a:pt x="4780" y="12019"/>
                  </a:lnTo>
                  <a:cubicBezTo>
                    <a:pt x="4779" y="12006"/>
                    <a:pt x="4779" y="11995"/>
                    <a:pt x="4779" y="11985"/>
                  </a:cubicBezTo>
                  <a:lnTo>
                    <a:pt x="4779" y="11985"/>
                  </a:lnTo>
                  <a:cubicBezTo>
                    <a:pt x="4774" y="11996"/>
                    <a:pt x="4770" y="12009"/>
                    <a:pt x="4766" y="12022"/>
                  </a:cubicBezTo>
                  <a:cubicBezTo>
                    <a:pt x="4771" y="12020"/>
                    <a:pt x="4776" y="12019"/>
                    <a:pt x="4780" y="12019"/>
                  </a:cubicBezTo>
                  <a:lnTo>
                    <a:pt x="4780" y="12019"/>
                  </a:lnTo>
                  <a:cubicBezTo>
                    <a:pt x="4781" y="12097"/>
                    <a:pt x="4779" y="12213"/>
                    <a:pt x="4729" y="12223"/>
                  </a:cubicBezTo>
                  <a:cubicBezTo>
                    <a:pt x="4703" y="12173"/>
                    <a:pt x="4691" y="11997"/>
                    <a:pt x="4754" y="11984"/>
                  </a:cubicBezTo>
                  <a:lnTo>
                    <a:pt x="4779" y="11972"/>
                  </a:lnTo>
                  <a:lnTo>
                    <a:pt x="4779" y="11972"/>
                  </a:lnTo>
                  <a:cubicBezTo>
                    <a:pt x="4779" y="11976"/>
                    <a:pt x="4779" y="11980"/>
                    <a:pt x="4779" y="11985"/>
                  </a:cubicBezTo>
                  <a:lnTo>
                    <a:pt x="4779" y="11985"/>
                  </a:lnTo>
                  <a:cubicBezTo>
                    <a:pt x="4793" y="11953"/>
                    <a:pt x="4814" y="11927"/>
                    <a:pt x="4842" y="11909"/>
                  </a:cubicBezTo>
                  <a:close/>
                  <a:moveTo>
                    <a:pt x="4695" y="11983"/>
                  </a:moveTo>
                  <a:cubicBezTo>
                    <a:pt x="4698" y="11983"/>
                    <a:pt x="4701" y="11983"/>
                    <a:pt x="4703" y="11984"/>
                  </a:cubicBezTo>
                  <a:cubicBezTo>
                    <a:pt x="4703" y="12047"/>
                    <a:pt x="4641" y="12047"/>
                    <a:pt x="4641" y="12110"/>
                  </a:cubicBezTo>
                  <a:cubicBezTo>
                    <a:pt x="4641" y="12186"/>
                    <a:pt x="4653" y="12236"/>
                    <a:pt x="4603" y="12248"/>
                  </a:cubicBezTo>
                  <a:cubicBezTo>
                    <a:pt x="4590" y="12186"/>
                    <a:pt x="4578" y="12123"/>
                    <a:pt x="4590" y="12072"/>
                  </a:cubicBezTo>
                  <a:lnTo>
                    <a:pt x="4615" y="12060"/>
                  </a:lnTo>
                  <a:cubicBezTo>
                    <a:pt x="4623" y="12036"/>
                    <a:pt x="4636" y="11997"/>
                    <a:pt x="4642" y="11997"/>
                  </a:cubicBezTo>
                  <a:lnTo>
                    <a:pt x="4642" y="11997"/>
                  </a:lnTo>
                  <a:cubicBezTo>
                    <a:pt x="4645" y="11997"/>
                    <a:pt x="4645" y="12010"/>
                    <a:pt x="4641" y="12047"/>
                  </a:cubicBezTo>
                  <a:cubicBezTo>
                    <a:pt x="4664" y="12047"/>
                    <a:pt x="4666" y="11983"/>
                    <a:pt x="4695" y="11983"/>
                  </a:cubicBezTo>
                  <a:close/>
                  <a:moveTo>
                    <a:pt x="10224" y="11997"/>
                  </a:moveTo>
                  <a:cubicBezTo>
                    <a:pt x="10350" y="11997"/>
                    <a:pt x="10350" y="12248"/>
                    <a:pt x="10224" y="12248"/>
                  </a:cubicBezTo>
                  <a:cubicBezTo>
                    <a:pt x="10221" y="12249"/>
                    <a:pt x="10217" y="12249"/>
                    <a:pt x="10214" y="12249"/>
                  </a:cubicBezTo>
                  <a:cubicBezTo>
                    <a:pt x="10096" y="12249"/>
                    <a:pt x="10064" y="12022"/>
                    <a:pt x="10186" y="12022"/>
                  </a:cubicBezTo>
                  <a:lnTo>
                    <a:pt x="10224" y="11997"/>
                  </a:lnTo>
                  <a:close/>
                  <a:moveTo>
                    <a:pt x="3049" y="12197"/>
                  </a:moveTo>
                  <a:cubicBezTo>
                    <a:pt x="3063" y="12197"/>
                    <a:pt x="3081" y="12211"/>
                    <a:pt x="3081" y="12211"/>
                  </a:cubicBezTo>
                  <a:lnTo>
                    <a:pt x="3069" y="12223"/>
                  </a:lnTo>
                  <a:cubicBezTo>
                    <a:pt x="3069" y="12223"/>
                    <a:pt x="3046" y="12251"/>
                    <a:pt x="3035" y="12251"/>
                  </a:cubicBezTo>
                  <a:cubicBezTo>
                    <a:pt x="3030" y="12251"/>
                    <a:pt x="3027" y="12244"/>
                    <a:pt x="3031" y="12223"/>
                  </a:cubicBezTo>
                  <a:cubicBezTo>
                    <a:pt x="3031" y="12203"/>
                    <a:pt x="3039" y="12197"/>
                    <a:pt x="3049" y="12197"/>
                  </a:cubicBezTo>
                  <a:close/>
                  <a:moveTo>
                    <a:pt x="3808" y="12203"/>
                  </a:moveTo>
                  <a:cubicBezTo>
                    <a:pt x="3805" y="12222"/>
                    <a:pt x="3803" y="12241"/>
                    <a:pt x="3802" y="12259"/>
                  </a:cubicBezTo>
                  <a:lnTo>
                    <a:pt x="3802" y="12259"/>
                  </a:lnTo>
                  <a:cubicBezTo>
                    <a:pt x="3808" y="12255"/>
                    <a:pt x="3811" y="12245"/>
                    <a:pt x="3811" y="12223"/>
                  </a:cubicBezTo>
                  <a:cubicBezTo>
                    <a:pt x="3811" y="12216"/>
                    <a:pt x="3810" y="12209"/>
                    <a:pt x="3808" y="12203"/>
                  </a:cubicBezTo>
                  <a:close/>
                  <a:moveTo>
                    <a:pt x="4511" y="12021"/>
                  </a:moveTo>
                  <a:cubicBezTo>
                    <a:pt x="4544" y="12021"/>
                    <a:pt x="4570" y="12046"/>
                    <a:pt x="4565" y="12110"/>
                  </a:cubicBezTo>
                  <a:cubicBezTo>
                    <a:pt x="4540" y="12186"/>
                    <a:pt x="4351" y="12123"/>
                    <a:pt x="4414" y="12223"/>
                  </a:cubicBezTo>
                  <a:lnTo>
                    <a:pt x="4427" y="12211"/>
                  </a:lnTo>
                  <a:cubicBezTo>
                    <a:pt x="4438" y="12228"/>
                    <a:pt x="4455" y="12235"/>
                    <a:pt x="4473" y="12235"/>
                  </a:cubicBezTo>
                  <a:cubicBezTo>
                    <a:pt x="4495" y="12235"/>
                    <a:pt x="4519" y="12225"/>
                    <a:pt x="4540" y="12211"/>
                  </a:cubicBezTo>
                  <a:lnTo>
                    <a:pt x="4540" y="12211"/>
                  </a:lnTo>
                  <a:cubicBezTo>
                    <a:pt x="4540" y="12247"/>
                    <a:pt x="4515" y="12264"/>
                    <a:pt x="4485" y="12264"/>
                  </a:cubicBezTo>
                  <a:cubicBezTo>
                    <a:pt x="4442" y="12264"/>
                    <a:pt x="4389" y="12228"/>
                    <a:pt x="4389" y="12160"/>
                  </a:cubicBezTo>
                  <a:cubicBezTo>
                    <a:pt x="4389" y="12084"/>
                    <a:pt x="4459" y="12021"/>
                    <a:pt x="4511" y="12021"/>
                  </a:cubicBezTo>
                  <a:close/>
                  <a:moveTo>
                    <a:pt x="10815" y="11947"/>
                  </a:moveTo>
                  <a:lnTo>
                    <a:pt x="10815" y="12010"/>
                  </a:lnTo>
                  <a:cubicBezTo>
                    <a:pt x="10827" y="12006"/>
                    <a:pt x="10838" y="12005"/>
                    <a:pt x="10846" y="12005"/>
                  </a:cubicBezTo>
                  <a:cubicBezTo>
                    <a:pt x="10870" y="12005"/>
                    <a:pt x="10875" y="12019"/>
                    <a:pt x="10865" y="12047"/>
                  </a:cubicBezTo>
                  <a:cubicBezTo>
                    <a:pt x="10857" y="12045"/>
                    <a:pt x="10849" y="12044"/>
                    <a:pt x="10842" y="12044"/>
                  </a:cubicBezTo>
                  <a:cubicBezTo>
                    <a:pt x="10808" y="12044"/>
                    <a:pt x="10794" y="12068"/>
                    <a:pt x="10815" y="12110"/>
                  </a:cubicBezTo>
                  <a:cubicBezTo>
                    <a:pt x="10815" y="12144"/>
                    <a:pt x="10805" y="12227"/>
                    <a:pt x="10847" y="12227"/>
                  </a:cubicBezTo>
                  <a:cubicBezTo>
                    <a:pt x="10852" y="12227"/>
                    <a:pt x="10858" y="12226"/>
                    <a:pt x="10865" y="12223"/>
                  </a:cubicBezTo>
                  <a:lnTo>
                    <a:pt x="10865" y="12223"/>
                  </a:lnTo>
                  <a:cubicBezTo>
                    <a:pt x="10875" y="12252"/>
                    <a:pt x="10870" y="12266"/>
                    <a:pt x="10856" y="12266"/>
                  </a:cubicBezTo>
                  <a:cubicBezTo>
                    <a:pt x="10852" y="12266"/>
                    <a:pt x="10846" y="12264"/>
                    <a:pt x="10840" y="12261"/>
                  </a:cubicBezTo>
                  <a:cubicBezTo>
                    <a:pt x="10727" y="12261"/>
                    <a:pt x="10840" y="12035"/>
                    <a:pt x="10752" y="12035"/>
                  </a:cubicBezTo>
                  <a:lnTo>
                    <a:pt x="10752" y="12047"/>
                  </a:lnTo>
                  <a:cubicBezTo>
                    <a:pt x="10743" y="12029"/>
                    <a:pt x="10747" y="12017"/>
                    <a:pt x="10760" y="12017"/>
                  </a:cubicBezTo>
                  <a:cubicBezTo>
                    <a:pt x="10765" y="12017"/>
                    <a:pt x="10770" y="12019"/>
                    <a:pt x="10777" y="12022"/>
                  </a:cubicBezTo>
                  <a:cubicBezTo>
                    <a:pt x="10765" y="11972"/>
                    <a:pt x="10777" y="11947"/>
                    <a:pt x="10815" y="11947"/>
                  </a:cubicBezTo>
                  <a:close/>
                  <a:moveTo>
                    <a:pt x="10401" y="12003"/>
                  </a:moveTo>
                  <a:cubicBezTo>
                    <a:pt x="10424" y="12003"/>
                    <a:pt x="10443" y="12017"/>
                    <a:pt x="10438" y="12047"/>
                  </a:cubicBezTo>
                  <a:cubicBezTo>
                    <a:pt x="10423" y="12037"/>
                    <a:pt x="10410" y="12032"/>
                    <a:pt x="10399" y="12032"/>
                  </a:cubicBezTo>
                  <a:cubicBezTo>
                    <a:pt x="10371" y="12032"/>
                    <a:pt x="10357" y="12062"/>
                    <a:pt x="10375" y="12098"/>
                  </a:cubicBezTo>
                  <a:cubicBezTo>
                    <a:pt x="10387" y="12148"/>
                    <a:pt x="10438" y="12123"/>
                    <a:pt x="10450" y="12148"/>
                  </a:cubicBezTo>
                  <a:cubicBezTo>
                    <a:pt x="10475" y="12221"/>
                    <a:pt x="10404" y="12268"/>
                    <a:pt x="10358" y="12268"/>
                  </a:cubicBezTo>
                  <a:cubicBezTo>
                    <a:pt x="10333" y="12268"/>
                    <a:pt x="10316" y="12254"/>
                    <a:pt x="10324" y="12223"/>
                  </a:cubicBezTo>
                  <a:lnTo>
                    <a:pt x="10337" y="12211"/>
                  </a:lnTo>
                  <a:cubicBezTo>
                    <a:pt x="10350" y="12223"/>
                    <a:pt x="10362" y="12223"/>
                    <a:pt x="10375" y="12223"/>
                  </a:cubicBezTo>
                  <a:cubicBezTo>
                    <a:pt x="10488" y="12223"/>
                    <a:pt x="10337" y="12110"/>
                    <a:pt x="10337" y="12098"/>
                  </a:cubicBezTo>
                  <a:cubicBezTo>
                    <a:pt x="10322" y="12037"/>
                    <a:pt x="10366" y="12003"/>
                    <a:pt x="10401" y="12003"/>
                  </a:cubicBezTo>
                  <a:close/>
                  <a:moveTo>
                    <a:pt x="10639" y="12019"/>
                  </a:moveTo>
                  <a:cubicBezTo>
                    <a:pt x="10680" y="12019"/>
                    <a:pt x="10716" y="12043"/>
                    <a:pt x="10727" y="12085"/>
                  </a:cubicBezTo>
                  <a:cubicBezTo>
                    <a:pt x="10744" y="12152"/>
                    <a:pt x="10710" y="12163"/>
                    <a:pt x="10663" y="12163"/>
                  </a:cubicBezTo>
                  <a:cubicBezTo>
                    <a:pt x="10640" y="12163"/>
                    <a:pt x="10614" y="12160"/>
                    <a:pt x="10588" y="12160"/>
                  </a:cubicBezTo>
                  <a:cubicBezTo>
                    <a:pt x="10597" y="12203"/>
                    <a:pt x="10635" y="12228"/>
                    <a:pt x="10670" y="12228"/>
                  </a:cubicBezTo>
                  <a:cubicBezTo>
                    <a:pt x="10686" y="12228"/>
                    <a:pt x="10702" y="12223"/>
                    <a:pt x="10714" y="12211"/>
                  </a:cubicBezTo>
                  <a:lnTo>
                    <a:pt x="10714" y="12223"/>
                  </a:lnTo>
                  <a:cubicBezTo>
                    <a:pt x="10727" y="12274"/>
                    <a:pt x="10702" y="12274"/>
                    <a:pt x="10664" y="12274"/>
                  </a:cubicBezTo>
                  <a:cubicBezTo>
                    <a:pt x="10538" y="12274"/>
                    <a:pt x="10526" y="12072"/>
                    <a:pt x="10614" y="12022"/>
                  </a:cubicBezTo>
                  <a:cubicBezTo>
                    <a:pt x="10622" y="12020"/>
                    <a:pt x="10631" y="12019"/>
                    <a:pt x="10639" y="12019"/>
                  </a:cubicBezTo>
                  <a:close/>
                  <a:moveTo>
                    <a:pt x="9583" y="12035"/>
                  </a:moveTo>
                  <a:cubicBezTo>
                    <a:pt x="9708" y="12035"/>
                    <a:pt x="9696" y="12286"/>
                    <a:pt x="9583" y="12286"/>
                  </a:cubicBezTo>
                  <a:cubicBezTo>
                    <a:pt x="9579" y="12286"/>
                    <a:pt x="9576" y="12287"/>
                    <a:pt x="9573" y="12287"/>
                  </a:cubicBezTo>
                  <a:cubicBezTo>
                    <a:pt x="9456" y="12287"/>
                    <a:pt x="9435" y="12060"/>
                    <a:pt x="9557" y="12060"/>
                  </a:cubicBezTo>
                  <a:lnTo>
                    <a:pt x="9583" y="12035"/>
                  </a:lnTo>
                  <a:close/>
                  <a:moveTo>
                    <a:pt x="4389" y="12035"/>
                  </a:moveTo>
                  <a:lnTo>
                    <a:pt x="4389" y="12072"/>
                  </a:lnTo>
                  <a:cubicBezTo>
                    <a:pt x="4281" y="12072"/>
                    <a:pt x="4312" y="12240"/>
                    <a:pt x="4275" y="12295"/>
                  </a:cubicBezTo>
                  <a:lnTo>
                    <a:pt x="4275" y="12295"/>
                  </a:lnTo>
                  <a:cubicBezTo>
                    <a:pt x="4264" y="12233"/>
                    <a:pt x="4276" y="12172"/>
                    <a:pt x="4289" y="12110"/>
                  </a:cubicBezTo>
                  <a:cubicBezTo>
                    <a:pt x="4296" y="12086"/>
                    <a:pt x="4309" y="12047"/>
                    <a:pt x="4315" y="12047"/>
                  </a:cubicBezTo>
                  <a:lnTo>
                    <a:pt x="4315" y="12047"/>
                  </a:lnTo>
                  <a:cubicBezTo>
                    <a:pt x="4318" y="12047"/>
                    <a:pt x="4318" y="12061"/>
                    <a:pt x="4314" y="12098"/>
                  </a:cubicBezTo>
                  <a:cubicBezTo>
                    <a:pt x="4339" y="12098"/>
                    <a:pt x="4339" y="12035"/>
                    <a:pt x="4389" y="12035"/>
                  </a:cubicBezTo>
                  <a:close/>
                  <a:moveTo>
                    <a:pt x="8954" y="12072"/>
                  </a:moveTo>
                  <a:lnTo>
                    <a:pt x="8954" y="12072"/>
                  </a:lnTo>
                  <a:cubicBezTo>
                    <a:pt x="8991" y="12110"/>
                    <a:pt x="9004" y="12234"/>
                    <a:pt x="9016" y="12297"/>
                  </a:cubicBezTo>
                  <a:lnTo>
                    <a:pt x="9016" y="12297"/>
                  </a:lnTo>
                  <a:cubicBezTo>
                    <a:pt x="8980" y="12243"/>
                    <a:pt x="8963" y="12121"/>
                    <a:pt x="8954" y="12072"/>
                  </a:cubicBezTo>
                  <a:close/>
                  <a:moveTo>
                    <a:pt x="10061" y="12046"/>
                  </a:moveTo>
                  <a:cubicBezTo>
                    <a:pt x="10064" y="12046"/>
                    <a:pt x="10068" y="12046"/>
                    <a:pt x="10073" y="12047"/>
                  </a:cubicBezTo>
                  <a:cubicBezTo>
                    <a:pt x="10082" y="12076"/>
                    <a:pt x="10085" y="12090"/>
                    <a:pt x="10075" y="12090"/>
                  </a:cubicBezTo>
                  <a:cubicBezTo>
                    <a:pt x="10071" y="12090"/>
                    <a:pt x="10067" y="12088"/>
                    <a:pt x="10060" y="12085"/>
                  </a:cubicBezTo>
                  <a:cubicBezTo>
                    <a:pt x="10057" y="12085"/>
                    <a:pt x="10055" y="12084"/>
                    <a:pt x="10052" y="12084"/>
                  </a:cubicBezTo>
                  <a:cubicBezTo>
                    <a:pt x="9966" y="12084"/>
                    <a:pt x="10070" y="12286"/>
                    <a:pt x="9985" y="12286"/>
                  </a:cubicBezTo>
                  <a:lnTo>
                    <a:pt x="9972" y="12299"/>
                  </a:lnTo>
                  <a:cubicBezTo>
                    <a:pt x="9972" y="12236"/>
                    <a:pt x="9972" y="12173"/>
                    <a:pt x="9972" y="12110"/>
                  </a:cubicBezTo>
                  <a:cubicBezTo>
                    <a:pt x="9980" y="12086"/>
                    <a:pt x="9988" y="12047"/>
                    <a:pt x="9996" y="12047"/>
                  </a:cubicBezTo>
                  <a:cubicBezTo>
                    <a:pt x="10001" y="12047"/>
                    <a:pt x="10005" y="12061"/>
                    <a:pt x="10010" y="12098"/>
                  </a:cubicBezTo>
                  <a:cubicBezTo>
                    <a:pt x="10033" y="12098"/>
                    <a:pt x="10025" y="12046"/>
                    <a:pt x="10061" y="12046"/>
                  </a:cubicBezTo>
                  <a:close/>
                  <a:moveTo>
                    <a:pt x="9844" y="12060"/>
                  </a:moveTo>
                  <a:cubicBezTo>
                    <a:pt x="9884" y="12060"/>
                    <a:pt x="9922" y="12094"/>
                    <a:pt x="9922" y="12160"/>
                  </a:cubicBezTo>
                  <a:cubicBezTo>
                    <a:pt x="9922" y="12194"/>
                    <a:pt x="9872" y="12200"/>
                    <a:pt x="9831" y="12200"/>
                  </a:cubicBezTo>
                  <a:cubicBezTo>
                    <a:pt x="9810" y="12200"/>
                    <a:pt x="9792" y="12198"/>
                    <a:pt x="9784" y="12198"/>
                  </a:cubicBezTo>
                  <a:cubicBezTo>
                    <a:pt x="9784" y="12241"/>
                    <a:pt x="9824" y="12272"/>
                    <a:pt x="9866" y="12272"/>
                  </a:cubicBezTo>
                  <a:cubicBezTo>
                    <a:pt x="9886" y="12272"/>
                    <a:pt x="9906" y="12265"/>
                    <a:pt x="9922" y="12248"/>
                  </a:cubicBezTo>
                  <a:lnTo>
                    <a:pt x="9922" y="12248"/>
                  </a:lnTo>
                  <a:lnTo>
                    <a:pt x="9909" y="12261"/>
                  </a:lnTo>
                  <a:cubicBezTo>
                    <a:pt x="9914" y="12288"/>
                    <a:pt x="9892" y="12302"/>
                    <a:pt x="9863" y="12302"/>
                  </a:cubicBezTo>
                  <a:cubicBezTo>
                    <a:pt x="9810" y="12302"/>
                    <a:pt x="9734" y="12254"/>
                    <a:pt x="9759" y="12148"/>
                  </a:cubicBezTo>
                  <a:cubicBezTo>
                    <a:pt x="9770" y="12088"/>
                    <a:pt x="9808" y="12060"/>
                    <a:pt x="9844" y="12060"/>
                  </a:cubicBezTo>
                  <a:close/>
                  <a:moveTo>
                    <a:pt x="4269" y="12302"/>
                  </a:moveTo>
                  <a:cubicBezTo>
                    <a:pt x="4264" y="12307"/>
                    <a:pt x="4258" y="12310"/>
                    <a:pt x="4251" y="12311"/>
                  </a:cubicBezTo>
                  <a:lnTo>
                    <a:pt x="4269" y="12302"/>
                  </a:lnTo>
                  <a:close/>
                  <a:moveTo>
                    <a:pt x="4276" y="11922"/>
                  </a:moveTo>
                  <a:lnTo>
                    <a:pt x="4276" y="11922"/>
                  </a:lnTo>
                  <a:cubicBezTo>
                    <a:pt x="4263" y="12035"/>
                    <a:pt x="4251" y="12160"/>
                    <a:pt x="4251" y="12274"/>
                  </a:cubicBezTo>
                  <a:cubicBezTo>
                    <a:pt x="4210" y="12301"/>
                    <a:pt x="4184" y="12313"/>
                    <a:pt x="4173" y="12313"/>
                  </a:cubicBezTo>
                  <a:cubicBezTo>
                    <a:pt x="4163" y="12313"/>
                    <a:pt x="4164" y="12304"/>
                    <a:pt x="4175" y="12286"/>
                  </a:cubicBezTo>
                  <a:lnTo>
                    <a:pt x="4213" y="12248"/>
                  </a:lnTo>
                  <a:cubicBezTo>
                    <a:pt x="4181" y="12248"/>
                    <a:pt x="4176" y="12304"/>
                    <a:pt x="4136" y="12304"/>
                  </a:cubicBezTo>
                  <a:cubicBezTo>
                    <a:pt x="4129" y="12304"/>
                    <a:pt x="4121" y="12302"/>
                    <a:pt x="4112" y="12299"/>
                  </a:cubicBezTo>
                  <a:cubicBezTo>
                    <a:pt x="4050" y="12274"/>
                    <a:pt x="4075" y="12223"/>
                    <a:pt x="4075" y="12198"/>
                  </a:cubicBezTo>
                  <a:cubicBezTo>
                    <a:pt x="4075" y="12148"/>
                    <a:pt x="4100" y="12098"/>
                    <a:pt x="4138" y="12060"/>
                  </a:cubicBezTo>
                  <a:cubicBezTo>
                    <a:pt x="4148" y="12055"/>
                    <a:pt x="4157" y="12053"/>
                    <a:pt x="4164" y="12053"/>
                  </a:cubicBezTo>
                  <a:cubicBezTo>
                    <a:pt x="4189" y="12053"/>
                    <a:pt x="4202" y="12074"/>
                    <a:pt x="4217" y="12074"/>
                  </a:cubicBezTo>
                  <a:cubicBezTo>
                    <a:pt x="4220" y="12074"/>
                    <a:pt x="4223" y="12074"/>
                    <a:pt x="4226" y="12072"/>
                  </a:cubicBezTo>
                  <a:cubicBezTo>
                    <a:pt x="4226" y="12022"/>
                    <a:pt x="4213" y="11934"/>
                    <a:pt x="4276" y="11922"/>
                  </a:cubicBezTo>
                  <a:close/>
                  <a:moveTo>
                    <a:pt x="9130" y="12060"/>
                  </a:moveTo>
                  <a:lnTo>
                    <a:pt x="9054" y="12324"/>
                  </a:lnTo>
                  <a:cubicBezTo>
                    <a:pt x="9040" y="12324"/>
                    <a:pt x="9028" y="12314"/>
                    <a:pt x="9017" y="12298"/>
                  </a:cubicBezTo>
                  <a:lnTo>
                    <a:pt x="9017" y="12298"/>
                  </a:lnTo>
                  <a:lnTo>
                    <a:pt x="9042" y="12274"/>
                  </a:lnTo>
                  <a:cubicBezTo>
                    <a:pt x="9080" y="12274"/>
                    <a:pt x="9054" y="12072"/>
                    <a:pt x="9130" y="12060"/>
                  </a:cubicBezTo>
                  <a:close/>
                  <a:moveTo>
                    <a:pt x="9469" y="12035"/>
                  </a:moveTo>
                  <a:lnTo>
                    <a:pt x="9469" y="12110"/>
                  </a:lnTo>
                  <a:cubicBezTo>
                    <a:pt x="9464" y="12109"/>
                    <a:pt x="9459" y="12108"/>
                    <a:pt x="9454" y="12108"/>
                  </a:cubicBezTo>
                  <a:cubicBezTo>
                    <a:pt x="9365" y="12108"/>
                    <a:pt x="9440" y="12324"/>
                    <a:pt x="9369" y="12324"/>
                  </a:cubicBezTo>
                  <a:cubicBezTo>
                    <a:pt x="9356" y="12261"/>
                    <a:pt x="9344" y="12198"/>
                    <a:pt x="9344" y="12135"/>
                  </a:cubicBezTo>
                  <a:lnTo>
                    <a:pt x="9369" y="12110"/>
                  </a:lnTo>
                  <a:cubicBezTo>
                    <a:pt x="9377" y="12086"/>
                    <a:pt x="9385" y="12042"/>
                    <a:pt x="9389" y="12042"/>
                  </a:cubicBezTo>
                  <a:cubicBezTo>
                    <a:pt x="9392" y="12042"/>
                    <a:pt x="9394" y="12056"/>
                    <a:pt x="9394" y="12098"/>
                  </a:cubicBezTo>
                  <a:cubicBezTo>
                    <a:pt x="9419" y="12098"/>
                    <a:pt x="9419" y="12035"/>
                    <a:pt x="9469" y="12035"/>
                  </a:cubicBezTo>
                  <a:close/>
                  <a:moveTo>
                    <a:pt x="8803" y="12022"/>
                  </a:moveTo>
                  <a:lnTo>
                    <a:pt x="8803" y="12085"/>
                  </a:lnTo>
                  <a:cubicBezTo>
                    <a:pt x="8812" y="12082"/>
                    <a:pt x="8821" y="12080"/>
                    <a:pt x="8828" y="12080"/>
                  </a:cubicBezTo>
                  <a:cubicBezTo>
                    <a:pt x="8851" y="12080"/>
                    <a:pt x="8863" y="12094"/>
                    <a:pt x="8853" y="12123"/>
                  </a:cubicBezTo>
                  <a:cubicBezTo>
                    <a:pt x="8758" y="12123"/>
                    <a:pt x="8786" y="12301"/>
                    <a:pt x="8842" y="12301"/>
                  </a:cubicBezTo>
                  <a:cubicBezTo>
                    <a:pt x="8846" y="12301"/>
                    <a:pt x="8849" y="12300"/>
                    <a:pt x="8853" y="12299"/>
                  </a:cubicBezTo>
                  <a:lnTo>
                    <a:pt x="8853" y="12299"/>
                  </a:lnTo>
                  <a:cubicBezTo>
                    <a:pt x="8853" y="12331"/>
                    <a:pt x="8842" y="12342"/>
                    <a:pt x="8828" y="12342"/>
                  </a:cubicBezTo>
                  <a:cubicBezTo>
                    <a:pt x="8809" y="12342"/>
                    <a:pt x="8785" y="12321"/>
                    <a:pt x="8778" y="12299"/>
                  </a:cubicBezTo>
                  <a:cubicBezTo>
                    <a:pt x="8753" y="12261"/>
                    <a:pt x="8815" y="12123"/>
                    <a:pt x="8740" y="12123"/>
                  </a:cubicBezTo>
                  <a:cubicBezTo>
                    <a:pt x="8731" y="12104"/>
                    <a:pt x="8735" y="12093"/>
                    <a:pt x="8748" y="12093"/>
                  </a:cubicBezTo>
                  <a:cubicBezTo>
                    <a:pt x="8753" y="12093"/>
                    <a:pt x="8758" y="12094"/>
                    <a:pt x="8765" y="12098"/>
                  </a:cubicBezTo>
                  <a:cubicBezTo>
                    <a:pt x="8727" y="12072"/>
                    <a:pt x="8727" y="12047"/>
                    <a:pt x="8778" y="12047"/>
                  </a:cubicBezTo>
                  <a:lnTo>
                    <a:pt x="8803" y="12022"/>
                  </a:lnTo>
                  <a:close/>
                  <a:moveTo>
                    <a:pt x="9207" y="12101"/>
                  </a:moveTo>
                  <a:cubicBezTo>
                    <a:pt x="9236" y="12101"/>
                    <a:pt x="9265" y="12117"/>
                    <a:pt x="9281" y="12148"/>
                  </a:cubicBezTo>
                  <a:cubicBezTo>
                    <a:pt x="9321" y="12228"/>
                    <a:pt x="9257" y="12236"/>
                    <a:pt x="9197" y="12236"/>
                  </a:cubicBezTo>
                  <a:cubicBezTo>
                    <a:pt x="9182" y="12236"/>
                    <a:pt x="9168" y="12236"/>
                    <a:pt x="9155" y="12236"/>
                  </a:cubicBezTo>
                  <a:cubicBezTo>
                    <a:pt x="9146" y="12281"/>
                    <a:pt x="9182" y="12319"/>
                    <a:pt x="9221" y="12319"/>
                  </a:cubicBezTo>
                  <a:cubicBezTo>
                    <a:pt x="9237" y="12319"/>
                    <a:pt x="9254" y="12313"/>
                    <a:pt x="9268" y="12299"/>
                  </a:cubicBezTo>
                  <a:lnTo>
                    <a:pt x="9268" y="12336"/>
                  </a:lnTo>
                  <a:cubicBezTo>
                    <a:pt x="9253" y="12345"/>
                    <a:pt x="9239" y="12348"/>
                    <a:pt x="9225" y="12348"/>
                  </a:cubicBezTo>
                  <a:cubicBezTo>
                    <a:pt x="9135" y="12348"/>
                    <a:pt x="9078" y="12187"/>
                    <a:pt x="9155" y="12110"/>
                  </a:cubicBezTo>
                  <a:lnTo>
                    <a:pt x="9155" y="12110"/>
                  </a:lnTo>
                  <a:lnTo>
                    <a:pt x="9155" y="12123"/>
                  </a:lnTo>
                  <a:cubicBezTo>
                    <a:pt x="9170" y="12108"/>
                    <a:pt x="9189" y="12101"/>
                    <a:pt x="9207" y="12101"/>
                  </a:cubicBezTo>
                  <a:close/>
                  <a:moveTo>
                    <a:pt x="8610" y="12099"/>
                  </a:moveTo>
                  <a:cubicBezTo>
                    <a:pt x="8639" y="12099"/>
                    <a:pt x="8676" y="12115"/>
                    <a:pt x="8690" y="12135"/>
                  </a:cubicBezTo>
                  <a:cubicBezTo>
                    <a:pt x="8727" y="12186"/>
                    <a:pt x="8715" y="12349"/>
                    <a:pt x="8665" y="12349"/>
                  </a:cubicBezTo>
                  <a:lnTo>
                    <a:pt x="8665" y="12311"/>
                  </a:lnTo>
                  <a:cubicBezTo>
                    <a:pt x="8644" y="12311"/>
                    <a:pt x="8632" y="12360"/>
                    <a:pt x="8603" y="12360"/>
                  </a:cubicBezTo>
                  <a:cubicBezTo>
                    <a:pt x="8595" y="12360"/>
                    <a:pt x="8587" y="12357"/>
                    <a:pt x="8577" y="12349"/>
                  </a:cubicBezTo>
                  <a:cubicBezTo>
                    <a:pt x="8526" y="12311"/>
                    <a:pt x="8514" y="12286"/>
                    <a:pt x="8539" y="12261"/>
                  </a:cubicBezTo>
                  <a:lnTo>
                    <a:pt x="8564" y="12236"/>
                  </a:lnTo>
                  <a:cubicBezTo>
                    <a:pt x="8589" y="12211"/>
                    <a:pt x="8665" y="12198"/>
                    <a:pt x="8665" y="12186"/>
                  </a:cubicBezTo>
                  <a:cubicBezTo>
                    <a:pt x="8680" y="12147"/>
                    <a:pt x="8653" y="12132"/>
                    <a:pt x="8624" y="12132"/>
                  </a:cubicBezTo>
                  <a:cubicBezTo>
                    <a:pt x="8605" y="12132"/>
                    <a:pt x="8586" y="12138"/>
                    <a:pt x="8577" y="12148"/>
                  </a:cubicBezTo>
                  <a:cubicBezTo>
                    <a:pt x="8565" y="12112"/>
                    <a:pt x="8584" y="12099"/>
                    <a:pt x="8610" y="12099"/>
                  </a:cubicBezTo>
                  <a:close/>
                  <a:moveTo>
                    <a:pt x="8379" y="12115"/>
                  </a:moveTo>
                  <a:cubicBezTo>
                    <a:pt x="8393" y="12115"/>
                    <a:pt x="8409" y="12121"/>
                    <a:pt x="8426" y="12135"/>
                  </a:cubicBezTo>
                  <a:cubicBezTo>
                    <a:pt x="8419" y="12160"/>
                    <a:pt x="8400" y="12160"/>
                    <a:pt x="8383" y="12160"/>
                  </a:cubicBezTo>
                  <a:cubicBezTo>
                    <a:pt x="8366" y="12160"/>
                    <a:pt x="8350" y="12160"/>
                    <a:pt x="8350" y="12186"/>
                  </a:cubicBezTo>
                  <a:cubicBezTo>
                    <a:pt x="8350" y="12223"/>
                    <a:pt x="8400" y="12223"/>
                    <a:pt x="8413" y="12248"/>
                  </a:cubicBezTo>
                  <a:cubicBezTo>
                    <a:pt x="8462" y="12330"/>
                    <a:pt x="8399" y="12370"/>
                    <a:pt x="8353" y="12370"/>
                  </a:cubicBezTo>
                  <a:cubicBezTo>
                    <a:pt x="8328" y="12370"/>
                    <a:pt x="8308" y="12358"/>
                    <a:pt x="8312" y="12336"/>
                  </a:cubicBezTo>
                  <a:cubicBezTo>
                    <a:pt x="8325" y="12336"/>
                    <a:pt x="8338" y="12349"/>
                    <a:pt x="8363" y="12349"/>
                  </a:cubicBezTo>
                  <a:cubicBezTo>
                    <a:pt x="8369" y="12350"/>
                    <a:pt x="8373" y="12350"/>
                    <a:pt x="8377" y="12350"/>
                  </a:cubicBezTo>
                  <a:cubicBezTo>
                    <a:pt x="8431" y="12350"/>
                    <a:pt x="8300" y="12273"/>
                    <a:pt x="8300" y="12261"/>
                  </a:cubicBezTo>
                  <a:lnTo>
                    <a:pt x="8325" y="12236"/>
                  </a:lnTo>
                  <a:cubicBezTo>
                    <a:pt x="8305" y="12187"/>
                    <a:pt x="8331" y="12115"/>
                    <a:pt x="8379" y="12115"/>
                  </a:cubicBezTo>
                  <a:close/>
                  <a:moveTo>
                    <a:pt x="5932" y="12309"/>
                  </a:moveTo>
                  <a:cubicBezTo>
                    <a:pt x="5937" y="12309"/>
                    <a:pt x="5940" y="12316"/>
                    <a:pt x="5936" y="12336"/>
                  </a:cubicBezTo>
                  <a:cubicBezTo>
                    <a:pt x="5936" y="12363"/>
                    <a:pt x="5924" y="12372"/>
                    <a:pt x="5911" y="12372"/>
                  </a:cubicBezTo>
                  <a:cubicBezTo>
                    <a:pt x="5894" y="12372"/>
                    <a:pt x="5873" y="12356"/>
                    <a:pt x="5873" y="12349"/>
                  </a:cubicBezTo>
                  <a:lnTo>
                    <a:pt x="5898" y="12336"/>
                  </a:lnTo>
                  <a:cubicBezTo>
                    <a:pt x="5898" y="12336"/>
                    <a:pt x="5920" y="12309"/>
                    <a:pt x="5932" y="12309"/>
                  </a:cubicBezTo>
                  <a:close/>
                  <a:moveTo>
                    <a:pt x="3945" y="12123"/>
                  </a:moveTo>
                  <a:cubicBezTo>
                    <a:pt x="3965" y="12123"/>
                    <a:pt x="3979" y="12144"/>
                    <a:pt x="3974" y="12211"/>
                  </a:cubicBezTo>
                  <a:cubicBezTo>
                    <a:pt x="3987" y="12261"/>
                    <a:pt x="3999" y="12349"/>
                    <a:pt x="3949" y="12362"/>
                  </a:cubicBezTo>
                  <a:lnTo>
                    <a:pt x="3924" y="12362"/>
                  </a:lnTo>
                  <a:cubicBezTo>
                    <a:pt x="3924" y="12315"/>
                    <a:pt x="3967" y="12170"/>
                    <a:pt x="3903" y="12170"/>
                  </a:cubicBezTo>
                  <a:cubicBezTo>
                    <a:pt x="3898" y="12170"/>
                    <a:pt x="3892" y="12171"/>
                    <a:pt x="3886" y="12173"/>
                  </a:cubicBezTo>
                  <a:cubicBezTo>
                    <a:pt x="3786" y="12186"/>
                    <a:pt x="3886" y="12374"/>
                    <a:pt x="3798" y="12387"/>
                  </a:cubicBezTo>
                  <a:cubicBezTo>
                    <a:pt x="3798" y="12345"/>
                    <a:pt x="3798" y="12304"/>
                    <a:pt x="3802" y="12259"/>
                  </a:cubicBezTo>
                  <a:lnTo>
                    <a:pt x="3802" y="12259"/>
                  </a:lnTo>
                  <a:cubicBezTo>
                    <a:pt x="3790" y="12268"/>
                    <a:pt x="3768" y="12257"/>
                    <a:pt x="3735" y="12274"/>
                  </a:cubicBezTo>
                  <a:cubicBezTo>
                    <a:pt x="3735" y="12274"/>
                    <a:pt x="3597" y="12324"/>
                    <a:pt x="3697" y="12362"/>
                  </a:cubicBezTo>
                  <a:cubicBezTo>
                    <a:pt x="3723" y="12362"/>
                    <a:pt x="3760" y="12362"/>
                    <a:pt x="3786" y="12336"/>
                  </a:cubicBezTo>
                  <a:lnTo>
                    <a:pt x="3786" y="12374"/>
                  </a:lnTo>
                  <a:cubicBezTo>
                    <a:pt x="3750" y="12398"/>
                    <a:pt x="3720" y="12408"/>
                    <a:pt x="3697" y="12408"/>
                  </a:cubicBezTo>
                  <a:cubicBezTo>
                    <a:pt x="3580" y="12408"/>
                    <a:pt x="3615" y="12158"/>
                    <a:pt x="3717" y="12158"/>
                  </a:cubicBezTo>
                  <a:cubicBezTo>
                    <a:pt x="3723" y="12158"/>
                    <a:pt x="3729" y="12159"/>
                    <a:pt x="3735" y="12160"/>
                  </a:cubicBezTo>
                  <a:lnTo>
                    <a:pt x="3760" y="12148"/>
                  </a:lnTo>
                  <a:cubicBezTo>
                    <a:pt x="3781" y="12158"/>
                    <a:pt x="3801" y="12176"/>
                    <a:pt x="3808" y="12203"/>
                  </a:cubicBezTo>
                  <a:lnTo>
                    <a:pt x="3808" y="12203"/>
                  </a:lnTo>
                  <a:cubicBezTo>
                    <a:pt x="3809" y="12197"/>
                    <a:pt x="3810" y="12191"/>
                    <a:pt x="3811" y="12186"/>
                  </a:cubicBezTo>
                  <a:cubicBezTo>
                    <a:pt x="3819" y="12169"/>
                    <a:pt x="3832" y="12131"/>
                    <a:pt x="3841" y="12131"/>
                  </a:cubicBezTo>
                  <a:cubicBezTo>
                    <a:pt x="3845" y="12131"/>
                    <a:pt x="3848" y="12142"/>
                    <a:pt x="3848" y="12173"/>
                  </a:cubicBezTo>
                  <a:cubicBezTo>
                    <a:pt x="3871" y="12166"/>
                    <a:pt x="3915" y="12123"/>
                    <a:pt x="3945" y="12123"/>
                  </a:cubicBezTo>
                  <a:close/>
                  <a:moveTo>
                    <a:pt x="8011" y="12160"/>
                  </a:moveTo>
                  <a:cubicBezTo>
                    <a:pt x="8011" y="12223"/>
                    <a:pt x="8036" y="12412"/>
                    <a:pt x="7973" y="12412"/>
                  </a:cubicBezTo>
                  <a:lnTo>
                    <a:pt x="7973" y="12160"/>
                  </a:lnTo>
                  <a:close/>
                  <a:moveTo>
                    <a:pt x="8262" y="12135"/>
                  </a:moveTo>
                  <a:cubicBezTo>
                    <a:pt x="8237" y="12223"/>
                    <a:pt x="8262" y="12412"/>
                    <a:pt x="8199" y="12412"/>
                  </a:cubicBezTo>
                  <a:lnTo>
                    <a:pt x="8224" y="12387"/>
                  </a:lnTo>
                  <a:cubicBezTo>
                    <a:pt x="8224" y="12324"/>
                    <a:pt x="8199" y="12135"/>
                    <a:pt x="8262" y="12135"/>
                  </a:cubicBezTo>
                  <a:close/>
                  <a:moveTo>
                    <a:pt x="7575" y="12290"/>
                  </a:moveTo>
                  <a:cubicBezTo>
                    <a:pt x="7555" y="12329"/>
                    <a:pt x="7547" y="12373"/>
                    <a:pt x="7558" y="12399"/>
                  </a:cubicBezTo>
                  <a:cubicBezTo>
                    <a:pt x="7560" y="12406"/>
                    <a:pt x="7563" y="12412"/>
                    <a:pt x="7567" y="12418"/>
                  </a:cubicBezTo>
                  <a:lnTo>
                    <a:pt x="7567" y="12418"/>
                  </a:lnTo>
                  <a:cubicBezTo>
                    <a:pt x="7581" y="12385"/>
                    <a:pt x="7584" y="12331"/>
                    <a:pt x="7575" y="12290"/>
                  </a:cubicBezTo>
                  <a:close/>
                  <a:moveTo>
                    <a:pt x="7822" y="12173"/>
                  </a:moveTo>
                  <a:cubicBezTo>
                    <a:pt x="7822" y="12236"/>
                    <a:pt x="7847" y="12424"/>
                    <a:pt x="7784" y="12424"/>
                  </a:cubicBezTo>
                  <a:cubicBezTo>
                    <a:pt x="7759" y="12387"/>
                    <a:pt x="7734" y="12211"/>
                    <a:pt x="7797" y="12198"/>
                  </a:cubicBezTo>
                  <a:lnTo>
                    <a:pt x="7822" y="12173"/>
                  </a:lnTo>
                  <a:close/>
                  <a:moveTo>
                    <a:pt x="8115" y="12175"/>
                  </a:moveTo>
                  <a:cubicBezTo>
                    <a:pt x="8127" y="12175"/>
                    <a:pt x="8138" y="12179"/>
                    <a:pt x="8149" y="12186"/>
                  </a:cubicBezTo>
                  <a:cubicBezTo>
                    <a:pt x="8124" y="12236"/>
                    <a:pt x="8061" y="12186"/>
                    <a:pt x="8061" y="12261"/>
                  </a:cubicBezTo>
                  <a:cubicBezTo>
                    <a:pt x="8061" y="12299"/>
                    <a:pt x="8149" y="12299"/>
                    <a:pt x="8149" y="12362"/>
                  </a:cubicBezTo>
                  <a:cubicBezTo>
                    <a:pt x="8149" y="12400"/>
                    <a:pt x="8097" y="12434"/>
                    <a:pt x="8059" y="12434"/>
                  </a:cubicBezTo>
                  <a:cubicBezTo>
                    <a:pt x="8036" y="12434"/>
                    <a:pt x="8018" y="12421"/>
                    <a:pt x="8023" y="12387"/>
                  </a:cubicBezTo>
                  <a:lnTo>
                    <a:pt x="8023" y="12387"/>
                  </a:lnTo>
                  <a:cubicBezTo>
                    <a:pt x="8030" y="12394"/>
                    <a:pt x="8050" y="12401"/>
                    <a:pt x="8068" y="12401"/>
                  </a:cubicBezTo>
                  <a:cubicBezTo>
                    <a:pt x="8081" y="12401"/>
                    <a:pt x="8093" y="12397"/>
                    <a:pt x="8099" y="12387"/>
                  </a:cubicBezTo>
                  <a:cubicBezTo>
                    <a:pt x="8136" y="12336"/>
                    <a:pt x="8099" y="12336"/>
                    <a:pt x="8086" y="12311"/>
                  </a:cubicBezTo>
                  <a:lnTo>
                    <a:pt x="8074" y="12324"/>
                  </a:lnTo>
                  <a:cubicBezTo>
                    <a:pt x="8048" y="12286"/>
                    <a:pt x="7998" y="12286"/>
                    <a:pt x="8036" y="12223"/>
                  </a:cubicBezTo>
                  <a:cubicBezTo>
                    <a:pt x="8054" y="12196"/>
                    <a:pt x="8085" y="12175"/>
                    <a:pt x="8115" y="12175"/>
                  </a:cubicBezTo>
                  <a:close/>
                  <a:moveTo>
                    <a:pt x="3496" y="12085"/>
                  </a:moveTo>
                  <a:lnTo>
                    <a:pt x="3484" y="12236"/>
                  </a:lnTo>
                  <a:cubicBezTo>
                    <a:pt x="3511" y="12227"/>
                    <a:pt x="3525" y="12186"/>
                    <a:pt x="3549" y="12186"/>
                  </a:cubicBezTo>
                  <a:cubicBezTo>
                    <a:pt x="3559" y="12186"/>
                    <a:pt x="3570" y="12193"/>
                    <a:pt x="3584" y="12211"/>
                  </a:cubicBezTo>
                  <a:cubicBezTo>
                    <a:pt x="3647" y="12286"/>
                    <a:pt x="3597" y="12424"/>
                    <a:pt x="3547" y="12424"/>
                  </a:cubicBezTo>
                  <a:cubicBezTo>
                    <a:pt x="3547" y="12399"/>
                    <a:pt x="3584" y="12274"/>
                    <a:pt x="3547" y="12236"/>
                  </a:cubicBezTo>
                  <a:cubicBezTo>
                    <a:pt x="3541" y="12230"/>
                    <a:pt x="3534" y="12228"/>
                    <a:pt x="3527" y="12228"/>
                  </a:cubicBezTo>
                  <a:cubicBezTo>
                    <a:pt x="3502" y="12228"/>
                    <a:pt x="3471" y="12259"/>
                    <a:pt x="3471" y="12299"/>
                  </a:cubicBezTo>
                  <a:cubicBezTo>
                    <a:pt x="3459" y="12336"/>
                    <a:pt x="3484" y="12437"/>
                    <a:pt x="3421" y="12450"/>
                  </a:cubicBezTo>
                  <a:cubicBezTo>
                    <a:pt x="3408" y="12387"/>
                    <a:pt x="3408" y="12110"/>
                    <a:pt x="3471" y="12098"/>
                  </a:cubicBezTo>
                  <a:lnTo>
                    <a:pt x="3496" y="12085"/>
                  </a:lnTo>
                  <a:close/>
                  <a:moveTo>
                    <a:pt x="7885" y="12085"/>
                  </a:moveTo>
                  <a:lnTo>
                    <a:pt x="7885" y="12085"/>
                  </a:lnTo>
                  <a:cubicBezTo>
                    <a:pt x="7897" y="12148"/>
                    <a:pt x="7910" y="12437"/>
                    <a:pt x="7847" y="12450"/>
                  </a:cubicBezTo>
                  <a:cubicBezTo>
                    <a:pt x="7847" y="12387"/>
                    <a:pt x="7822" y="12098"/>
                    <a:pt x="7885" y="12085"/>
                  </a:cubicBezTo>
                  <a:close/>
                  <a:moveTo>
                    <a:pt x="7143" y="12462"/>
                  </a:moveTo>
                  <a:cubicBezTo>
                    <a:pt x="7133" y="12462"/>
                    <a:pt x="7126" y="12467"/>
                    <a:pt x="7120" y="12474"/>
                  </a:cubicBezTo>
                  <a:lnTo>
                    <a:pt x="7120" y="12474"/>
                  </a:lnTo>
                  <a:lnTo>
                    <a:pt x="7143" y="12462"/>
                  </a:lnTo>
                  <a:close/>
                  <a:moveTo>
                    <a:pt x="7483" y="12208"/>
                  </a:moveTo>
                  <a:cubicBezTo>
                    <a:pt x="7511" y="12208"/>
                    <a:pt x="7545" y="12223"/>
                    <a:pt x="7558" y="12248"/>
                  </a:cubicBezTo>
                  <a:cubicBezTo>
                    <a:pt x="7566" y="12259"/>
                    <a:pt x="7571" y="12273"/>
                    <a:pt x="7575" y="12290"/>
                  </a:cubicBezTo>
                  <a:lnTo>
                    <a:pt x="7575" y="12290"/>
                  </a:lnTo>
                  <a:cubicBezTo>
                    <a:pt x="7597" y="12249"/>
                    <a:pt x="7633" y="12214"/>
                    <a:pt x="7679" y="12214"/>
                  </a:cubicBezTo>
                  <a:cubicBezTo>
                    <a:pt x="7693" y="12214"/>
                    <a:pt x="7707" y="12217"/>
                    <a:pt x="7721" y="12223"/>
                  </a:cubicBezTo>
                  <a:cubicBezTo>
                    <a:pt x="7721" y="12252"/>
                    <a:pt x="7707" y="12266"/>
                    <a:pt x="7690" y="12266"/>
                  </a:cubicBezTo>
                  <a:cubicBezTo>
                    <a:pt x="7684" y="12266"/>
                    <a:pt x="7677" y="12264"/>
                    <a:pt x="7671" y="12261"/>
                  </a:cubicBezTo>
                  <a:cubicBezTo>
                    <a:pt x="7574" y="12261"/>
                    <a:pt x="7579" y="12427"/>
                    <a:pt x="7661" y="12427"/>
                  </a:cubicBezTo>
                  <a:cubicBezTo>
                    <a:pt x="7675" y="12427"/>
                    <a:pt x="7691" y="12423"/>
                    <a:pt x="7709" y="12412"/>
                  </a:cubicBezTo>
                  <a:lnTo>
                    <a:pt x="7709" y="12412"/>
                  </a:lnTo>
                  <a:lnTo>
                    <a:pt x="7696" y="12424"/>
                  </a:lnTo>
                  <a:cubicBezTo>
                    <a:pt x="7701" y="12465"/>
                    <a:pt x="7684" y="12481"/>
                    <a:pt x="7660" y="12481"/>
                  </a:cubicBezTo>
                  <a:cubicBezTo>
                    <a:pt x="7630" y="12481"/>
                    <a:pt x="7587" y="12454"/>
                    <a:pt x="7567" y="12418"/>
                  </a:cubicBezTo>
                  <a:lnTo>
                    <a:pt x="7567" y="12418"/>
                  </a:lnTo>
                  <a:cubicBezTo>
                    <a:pt x="7559" y="12437"/>
                    <a:pt x="7547" y="12450"/>
                    <a:pt x="7533" y="12450"/>
                  </a:cubicBezTo>
                  <a:cubicBezTo>
                    <a:pt x="7545" y="12437"/>
                    <a:pt x="7545" y="12424"/>
                    <a:pt x="7533" y="12424"/>
                  </a:cubicBezTo>
                  <a:cubicBezTo>
                    <a:pt x="7500" y="12465"/>
                    <a:pt x="7466" y="12481"/>
                    <a:pt x="7438" y="12481"/>
                  </a:cubicBezTo>
                  <a:cubicBezTo>
                    <a:pt x="7380" y="12481"/>
                    <a:pt x="7348" y="12413"/>
                    <a:pt x="7407" y="12362"/>
                  </a:cubicBezTo>
                  <a:lnTo>
                    <a:pt x="7445" y="12324"/>
                  </a:lnTo>
                  <a:cubicBezTo>
                    <a:pt x="7470" y="12311"/>
                    <a:pt x="7533" y="12299"/>
                    <a:pt x="7533" y="12286"/>
                  </a:cubicBezTo>
                  <a:cubicBezTo>
                    <a:pt x="7554" y="12258"/>
                    <a:pt x="7532" y="12250"/>
                    <a:pt x="7505" y="12250"/>
                  </a:cubicBezTo>
                  <a:cubicBezTo>
                    <a:pt x="7482" y="12250"/>
                    <a:pt x="7456" y="12255"/>
                    <a:pt x="7445" y="12261"/>
                  </a:cubicBezTo>
                  <a:cubicBezTo>
                    <a:pt x="7432" y="12223"/>
                    <a:pt x="7454" y="12208"/>
                    <a:pt x="7483" y="12208"/>
                  </a:cubicBezTo>
                  <a:close/>
                  <a:moveTo>
                    <a:pt x="6587" y="12386"/>
                  </a:moveTo>
                  <a:cubicBezTo>
                    <a:pt x="6580" y="12417"/>
                    <a:pt x="6580" y="12453"/>
                    <a:pt x="6589" y="12485"/>
                  </a:cubicBezTo>
                  <a:lnTo>
                    <a:pt x="6589" y="12485"/>
                  </a:lnTo>
                  <a:cubicBezTo>
                    <a:pt x="6596" y="12453"/>
                    <a:pt x="6597" y="12416"/>
                    <a:pt x="6587" y="12386"/>
                  </a:cubicBezTo>
                  <a:close/>
                  <a:moveTo>
                    <a:pt x="7347" y="12130"/>
                  </a:moveTo>
                  <a:cubicBezTo>
                    <a:pt x="7354" y="12130"/>
                    <a:pt x="7362" y="12131"/>
                    <a:pt x="7369" y="12135"/>
                  </a:cubicBezTo>
                  <a:cubicBezTo>
                    <a:pt x="7369" y="12164"/>
                    <a:pt x="7369" y="12178"/>
                    <a:pt x="7359" y="12178"/>
                  </a:cubicBezTo>
                  <a:cubicBezTo>
                    <a:pt x="7355" y="12178"/>
                    <a:pt x="7350" y="12176"/>
                    <a:pt x="7344" y="12173"/>
                  </a:cubicBezTo>
                  <a:cubicBezTo>
                    <a:pt x="7294" y="12173"/>
                    <a:pt x="7306" y="12236"/>
                    <a:pt x="7294" y="12261"/>
                  </a:cubicBezTo>
                  <a:cubicBezTo>
                    <a:pt x="7315" y="12251"/>
                    <a:pt x="7331" y="12245"/>
                    <a:pt x="7343" y="12245"/>
                  </a:cubicBezTo>
                  <a:cubicBezTo>
                    <a:pt x="7359" y="12245"/>
                    <a:pt x="7364" y="12257"/>
                    <a:pt x="7357" y="12286"/>
                  </a:cubicBezTo>
                  <a:lnTo>
                    <a:pt x="7344" y="12286"/>
                  </a:lnTo>
                  <a:cubicBezTo>
                    <a:pt x="7294" y="12286"/>
                    <a:pt x="7281" y="12299"/>
                    <a:pt x="7294" y="12349"/>
                  </a:cubicBezTo>
                  <a:cubicBezTo>
                    <a:pt x="7281" y="12399"/>
                    <a:pt x="7332" y="12500"/>
                    <a:pt x="7256" y="12500"/>
                  </a:cubicBezTo>
                  <a:cubicBezTo>
                    <a:pt x="7256" y="12464"/>
                    <a:pt x="7280" y="12298"/>
                    <a:pt x="7247" y="12298"/>
                  </a:cubicBezTo>
                  <a:cubicBezTo>
                    <a:pt x="7246" y="12298"/>
                    <a:pt x="7245" y="12298"/>
                    <a:pt x="7244" y="12299"/>
                  </a:cubicBezTo>
                  <a:cubicBezTo>
                    <a:pt x="7244" y="12265"/>
                    <a:pt x="7284" y="12130"/>
                    <a:pt x="7347" y="12130"/>
                  </a:cubicBezTo>
                  <a:close/>
                  <a:moveTo>
                    <a:pt x="7120" y="12474"/>
                  </a:moveTo>
                  <a:lnTo>
                    <a:pt x="7093" y="12487"/>
                  </a:lnTo>
                  <a:cubicBezTo>
                    <a:pt x="7093" y="12494"/>
                    <a:pt x="7093" y="12499"/>
                    <a:pt x="7094" y="12503"/>
                  </a:cubicBezTo>
                  <a:lnTo>
                    <a:pt x="7094" y="12503"/>
                  </a:lnTo>
                  <a:cubicBezTo>
                    <a:pt x="7104" y="12495"/>
                    <a:pt x="7111" y="12483"/>
                    <a:pt x="7120" y="12474"/>
                  </a:cubicBezTo>
                  <a:close/>
                  <a:moveTo>
                    <a:pt x="3223" y="12251"/>
                  </a:moveTo>
                  <a:cubicBezTo>
                    <a:pt x="3233" y="12251"/>
                    <a:pt x="3244" y="12257"/>
                    <a:pt x="3257" y="12274"/>
                  </a:cubicBezTo>
                  <a:cubicBezTo>
                    <a:pt x="3308" y="12349"/>
                    <a:pt x="3270" y="12487"/>
                    <a:pt x="3220" y="12487"/>
                  </a:cubicBezTo>
                  <a:cubicBezTo>
                    <a:pt x="3242" y="12442"/>
                    <a:pt x="3275" y="12293"/>
                    <a:pt x="3216" y="12293"/>
                  </a:cubicBezTo>
                  <a:cubicBezTo>
                    <a:pt x="3210" y="12293"/>
                    <a:pt x="3203" y="12295"/>
                    <a:pt x="3194" y="12299"/>
                  </a:cubicBezTo>
                  <a:lnTo>
                    <a:pt x="3182" y="12299"/>
                  </a:lnTo>
                  <a:cubicBezTo>
                    <a:pt x="3081" y="12324"/>
                    <a:pt x="3182" y="12500"/>
                    <a:pt x="3094" y="12513"/>
                  </a:cubicBezTo>
                  <a:cubicBezTo>
                    <a:pt x="3094" y="12450"/>
                    <a:pt x="3094" y="12387"/>
                    <a:pt x="3106" y="12324"/>
                  </a:cubicBezTo>
                  <a:cubicBezTo>
                    <a:pt x="3115" y="12308"/>
                    <a:pt x="3128" y="12270"/>
                    <a:pt x="3137" y="12270"/>
                  </a:cubicBezTo>
                  <a:cubicBezTo>
                    <a:pt x="3141" y="12270"/>
                    <a:pt x="3144" y="12281"/>
                    <a:pt x="3144" y="12311"/>
                  </a:cubicBezTo>
                  <a:cubicBezTo>
                    <a:pt x="3172" y="12302"/>
                    <a:pt x="3193" y="12251"/>
                    <a:pt x="3223" y="12251"/>
                  </a:cubicBezTo>
                  <a:close/>
                  <a:moveTo>
                    <a:pt x="7112" y="12249"/>
                  </a:moveTo>
                  <a:cubicBezTo>
                    <a:pt x="7128" y="12249"/>
                    <a:pt x="7144" y="12253"/>
                    <a:pt x="7156" y="12261"/>
                  </a:cubicBezTo>
                  <a:cubicBezTo>
                    <a:pt x="7193" y="12299"/>
                    <a:pt x="7181" y="12387"/>
                    <a:pt x="7181" y="12437"/>
                  </a:cubicBezTo>
                  <a:cubicBezTo>
                    <a:pt x="7172" y="12464"/>
                    <a:pt x="7130" y="12517"/>
                    <a:pt x="7108" y="12517"/>
                  </a:cubicBezTo>
                  <a:cubicBezTo>
                    <a:pt x="7101" y="12517"/>
                    <a:pt x="7096" y="12513"/>
                    <a:pt x="7094" y="12503"/>
                  </a:cubicBezTo>
                  <a:lnTo>
                    <a:pt x="7094" y="12503"/>
                  </a:lnTo>
                  <a:cubicBezTo>
                    <a:pt x="7088" y="12507"/>
                    <a:pt x="7082" y="12511"/>
                    <a:pt x="7073" y="12511"/>
                  </a:cubicBezTo>
                  <a:cubicBezTo>
                    <a:pt x="7065" y="12511"/>
                    <a:pt x="7055" y="12507"/>
                    <a:pt x="7042" y="12500"/>
                  </a:cubicBezTo>
                  <a:cubicBezTo>
                    <a:pt x="6992" y="12462"/>
                    <a:pt x="7017" y="12412"/>
                    <a:pt x="7042" y="12387"/>
                  </a:cubicBezTo>
                  <a:cubicBezTo>
                    <a:pt x="7068" y="12349"/>
                    <a:pt x="7143" y="12349"/>
                    <a:pt x="7143" y="12336"/>
                  </a:cubicBezTo>
                  <a:cubicBezTo>
                    <a:pt x="7156" y="12303"/>
                    <a:pt x="7137" y="12291"/>
                    <a:pt x="7113" y="12291"/>
                  </a:cubicBezTo>
                  <a:cubicBezTo>
                    <a:pt x="7092" y="12291"/>
                    <a:pt x="7067" y="12300"/>
                    <a:pt x="7055" y="12311"/>
                  </a:cubicBezTo>
                  <a:cubicBezTo>
                    <a:pt x="7046" y="12268"/>
                    <a:pt x="7079" y="12249"/>
                    <a:pt x="7112" y="12249"/>
                  </a:cubicBezTo>
                  <a:close/>
                  <a:moveTo>
                    <a:pt x="3094" y="12261"/>
                  </a:moveTo>
                  <a:cubicBezTo>
                    <a:pt x="3069" y="12336"/>
                    <a:pt x="3081" y="12513"/>
                    <a:pt x="3018" y="12525"/>
                  </a:cubicBezTo>
                  <a:lnTo>
                    <a:pt x="3031" y="12513"/>
                  </a:lnTo>
                  <a:cubicBezTo>
                    <a:pt x="3031" y="12462"/>
                    <a:pt x="3031" y="12274"/>
                    <a:pt x="3094" y="12261"/>
                  </a:cubicBezTo>
                  <a:close/>
                  <a:moveTo>
                    <a:pt x="6879" y="12160"/>
                  </a:moveTo>
                  <a:lnTo>
                    <a:pt x="6879" y="12160"/>
                  </a:lnTo>
                  <a:cubicBezTo>
                    <a:pt x="6841" y="12261"/>
                    <a:pt x="6866" y="12550"/>
                    <a:pt x="6803" y="12550"/>
                  </a:cubicBezTo>
                  <a:lnTo>
                    <a:pt x="6829" y="12525"/>
                  </a:lnTo>
                  <a:cubicBezTo>
                    <a:pt x="6829" y="12462"/>
                    <a:pt x="6816" y="12173"/>
                    <a:pt x="6879" y="12160"/>
                  </a:cubicBezTo>
                  <a:close/>
                  <a:moveTo>
                    <a:pt x="6942" y="12173"/>
                  </a:moveTo>
                  <a:lnTo>
                    <a:pt x="6929" y="12186"/>
                  </a:lnTo>
                  <a:cubicBezTo>
                    <a:pt x="6929" y="12261"/>
                    <a:pt x="6942" y="12550"/>
                    <a:pt x="6879" y="12550"/>
                  </a:cubicBezTo>
                  <a:cubicBezTo>
                    <a:pt x="6891" y="12475"/>
                    <a:pt x="6879" y="12186"/>
                    <a:pt x="6942" y="12173"/>
                  </a:cubicBezTo>
                  <a:close/>
                  <a:moveTo>
                    <a:pt x="5266" y="12359"/>
                  </a:moveTo>
                  <a:cubicBezTo>
                    <a:pt x="5271" y="12359"/>
                    <a:pt x="5277" y="12360"/>
                    <a:pt x="5282" y="12362"/>
                  </a:cubicBezTo>
                  <a:cubicBezTo>
                    <a:pt x="5282" y="12390"/>
                    <a:pt x="5282" y="12404"/>
                    <a:pt x="5271" y="12404"/>
                  </a:cubicBezTo>
                  <a:cubicBezTo>
                    <a:pt x="5268" y="12404"/>
                    <a:pt x="5263" y="12402"/>
                    <a:pt x="5257" y="12399"/>
                  </a:cubicBezTo>
                  <a:cubicBezTo>
                    <a:pt x="5206" y="12399"/>
                    <a:pt x="5206" y="12462"/>
                    <a:pt x="5206" y="12487"/>
                  </a:cubicBezTo>
                  <a:cubicBezTo>
                    <a:pt x="5224" y="12478"/>
                    <a:pt x="5237" y="12474"/>
                    <a:pt x="5246" y="12474"/>
                  </a:cubicBezTo>
                  <a:cubicBezTo>
                    <a:pt x="5263" y="12474"/>
                    <a:pt x="5265" y="12488"/>
                    <a:pt x="5257" y="12513"/>
                  </a:cubicBezTo>
                  <a:cubicBezTo>
                    <a:pt x="5214" y="12520"/>
                    <a:pt x="5184" y="12535"/>
                    <a:pt x="5168" y="12555"/>
                  </a:cubicBezTo>
                  <a:lnTo>
                    <a:pt x="5168" y="12555"/>
                  </a:lnTo>
                  <a:cubicBezTo>
                    <a:pt x="5164" y="12537"/>
                    <a:pt x="5157" y="12525"/>
                    <a:pt x="5144" y="12525"/>
                  </a:cubicBezTo>
                  <a:cubicBezTo>
                    <a:pt x="5144" y="12502"/>
                    <a:pt x="5198" y="12359"/>
                    <a:pt x="5266" y="12359"/>
                  </a:cubicBezTo>
                  <a:close/>
                  <a:moveTo>
                    <a:pt x="2932" y="12297"/>
                  </a:moveTo>
                  <a:cubicBezTo>
                    <a:pt x="2936" y="12297"/>
                    <a:pt x="2939" y="12298"/>
                    <a:pt x="2943" y="12299"/>
                  </a:cubicBezTo>
                  <a:cubicBezTo>
                    <a:pt x="2943" y="12349"/>
                    <a:pt x="2880" y="12349"/>
                    <a:pt x="2868" y="12424"/>
                  </a:cubicBezTo>
                  <a:cubicBezTo>
                    <a:pt x="2855" y="12487"/>
                    <a:pt x="2868" y="12563"/>
                    <a:pt x="2805" y="12575"/>
                  </a:cubicBezTo>
                  <a:lnTo>
                    <a:pt x="2817" y="12563"/>
                  </a:lnTo>
                  <a:cubicBezTo>
                    <a:pt x="2817" y="12500"/>
                    <a:pt x="2830" y="12437"/>
                    <a:pt x="2842" y="12374"/>
                  </a:cubicBezTo>
                  <a:cubicBezTo>
                    <a:pt x="2850" y="12350"/>
                    <a:pt x="2863" y="12306"/>
                    <a:pt x="2869" y="12306"/>
                  </a:cubicBezTo>
                  <a:lnTo>
                    <a:pt x="2869" y="12306"/>
                  </a:lnTo>
                  <a:cubicBezTo>
                    <a:pt x="2872" y="12306"/>
                    <a:pt x="2872" y="12320"/>
                    <a:pt x="2868" y="12362"/>
                  </a:cubicBezTo>
                  <a:cubicBezTo>
                    <a:pt x="2902" y="12362"/>
                    <a:pt x="2894" y="12297"/>
                    <a:pt x="2932" y="12297"/>
                  </a:cubicBezTo>
                  <a:close/>
                  <a:moveTo>
                    <a:pt x="6803" y="12286"/>
                  </a:moveTo>
                  <a:cubicBezTo>
                    <a:pt x="6803" y="12349"/>
                    <a:pt x="6803" y="12424"/>
                    <a:pt x="6791" y="12487"/>
                  </a:cubicBezTo>
                  <a:cubicBezTo>
                    <a:pt x="6783" y="12504"/>
                    <a:pt x="6769" y="12541"/>
                    <a:pt x="6761" y="12541"/>
                  </a:cubicBezTo>
                  <a:cubicBezTo>
                    <a:pt x="6756" y="12541"/>
                    <a:pt x="6753" y="12531"/>
                    <a:pt x="6753" y="12500"/>
                  </a:cubicBezTo>
                  <a:cubicBezTo>
                    <a:pt x="6728" y="12500"/>
                    <a:pt x="6741" y="12550"/>
                    <a:pt x="6690" y="12550"/>
                  </a:cubicBezTo>
                  <a:cubicBezTo>
                    <a:pt x="6681" y="12553"/>
                    <a:pt x="6672" y="12554"/>
                    <a:pt x="6664" y="12554"/>
                  </a:cubicBezTo>
                  <a:cubicBezTo>
                    <a:pt x="6623" y="12554"/>
                    <a:pt x="6599" y="12523"/>
                    <a:pt x="6589" y="12485"/>
                  </a:cubicBezTo>
                  <a:lnTo>
                    <a:pt x="6589" y="12485"/>
                  </a:lnTo>
                  <a:cubicBezTo>
                    <a:pt x="6579" y="12528"/>
                    <a:pt x="6558" y="12563"/>
                    <a:pt x="6539" y="12563"/>
                  </a:cubicBezTo>
                  <a:cubicBezTo>
                    <a:pt x="6539" y="12525"/>
                    <a:pt x="6565" y="12412"/>
                    <a:pt x="6539" y="12374"/>
                  </a:cubicBezTo>
                  <a:cubicBezTo>
                    <a:pt x="6529" y="12367"/>
                    <a:pt x="6518" y="12364"/>
                    <a:pt x="6508" y="12364"/>
                  </a:cubicBezTo>
                  <a:cubicBezTo>
                    <a:pt x="6478" y="12364"/>
                    <a:pt x="6451" y="12388"/>
                    <a:pt x="6451" y="12424"/>
                  </a:cubicBezTo>
                  <a:cubicBezTo>
                    <a:pt x="6451" y="12487"/>
                    <a:pt x="6464" y="12575"/>
                    <a:pt x="6401" y="12588"/>
                  </a:cubicBezTo>
                  <a:cubicBezTo>
                    <a:pt x="6389" y="12525"/>
                    <a:pt x="6376" y="12475"/>
                    <a:pt x="6376" y="12412"/>
                  </a:cubicBezTo>
                  <a:lnTo>
                    <a:pt x="6414" y="12387"/>
                  </a:lnTo>
                  <a:cubicBezTo>
                    <a:pt x="6422" y="12363"/>
                    <a:pt x="6434" y="12330"/>
                    <a:pt x="6443" y="12330"/>
                  </a:cubicBezTo>
                  <a:cubicBezTo>
                    <a:pt x="6448" y="12330"/>
                    <a:pt x="6451" y="12341"/>
                    <a:pt x="6451" y="12374"/>
                  </a:cubicBezTo>
                  <a:cubicBezTo>
                    <a:pt x="6488" y="12374"/>
                    <a:pt x="6498" y="12326"/>
                    <a:pt x="6526" y="12326"/>
                  </a:cubicBezTo>
                  <a:cubicBezTo>
                    <a:pt x="6536" y="12326"/>
                    <a:pt x="6548" y="12333"/>
                    <a:pt x="6565" y="12349"/>
                  </a:cubicBezTo>
                  <a:cubicBezTo>
                    <a:pt x="6575" y="12359"/>
                    <a:pt x="6582" y="12372"/>
                    <a:pt x="6587" y="12386"/>
                  </a:cubicBezTo>
                  <a:lnTo>
                    <a:pt x="6587" y="12386"/>
                  </a:lnTo>
                  <a:cubicBezTo>
                    <a:pt x="6594" y="12353"/>
                    <a:pt x="6608" y="12328"/>
                    <a:pt x="6627" y="12324"/>
                  </a:cubicBezTo>
                  <a:lnTo>
                    <a:pt x="6665" y="12299"/>
                  </a:lnTo>
                  <a:lnTo>
                    <a:pt x="6665" y="12299"/>
                  </a:lnTo>
                  <a:cubicBezTo>
                    <a:pt x="6665" y="12343"/>
                    <a:pt x="6636" y="12511"/>
                    <a:pt x="6705" y="12511"/>
                  </a:cubicBezTo>
                  <a:cubicBezTo>
                    <a:pt x="6714" y="12511"/>
                    <a:pt x="6726" y="12508"/>
                    <a:pt x="6741" y="12500"/>
                  </a:cubicBezTo>
                  <a:cubicBezTo>
                    <a:pt x="6803" y="12450"/>
                    <a:pt x="6703" y="12299"/>
                    <a:pt x="6803" y="12286"/>
                  </a:cubicBezTo>
                  <a:close/>
                  <a:moveTo>
                    <a:pt x="2731" y="12347"/>
                  </a:moveTo>
                  <a:cubicBezTo>
                    <a:pt x="2768" y="12347"/>
                    <a:pt x="2797" y="12377"/>
                    <a:pt x="2792" y="12450"/>
                  </a:cubicBezTo>
                  <a:cubicBezTo>
                    <a:pt x="2777" y="12527"/>
                    <a:pt x="2704" y="12595"/>
                    <a:pt x="2654" y="12595"/>
                  </a:cubicBezTo>
                  <a:cubicBezTo>
                    <a:pt x="2622" y="12595"/>
                    <a:pt x="2599" y="12568"/>
                    <a:pt x="2603" y="12500"/>
                  </a:cubicBezTo>
                  <a:lnTo>
                    <a:pt x="2603" y="12487"/>
                  </a:lnTo>
                  <a:cubicBezTo>
                    <a:pt x="2611" y="12406"/>
                    <a:pt x="2679" y="12347"/>
                    <a:pt x="2731" y="12347"/>
                  </a:cubicBezTo>
                  <a:close/>
                  <a:moveTo>
                    <a:pt x="6238" y="12286"/>
                  </a:moveTo>
                  <a:lnTo>
                    <a:pt x="6238" y="12362"/>
                  </a:lnTo>
                  <a:cubicBezTo>
                    <a:pt x="6255" y="12353"/>
                    <a:pt x="6269" y="12349"/>
                    <a:pt x="6277" y="12349"/>
                  </a:cubicBezTo>
                  <a:cubicBezTo>
                    <a:pt x="6294" y="12349"/>
                    <a:pt x="6296" y="12362"/>
                    <a:pt x="6288" y="12387"/>
                  </a:cubicBezTo>
                  <a:cubicBezTo>
                    <a:pt x="6280" y="12385"/>
                    <a:pt x="6272" y="12384"/>
                    <a:pt x="6265" y="12384"/>
                  </a:cubicBezTo>
                  <a:cubicBezTo>
                    <a:pt x="6231" y="12384"/>
                    <a:pt x="6217" y="12410"/>
                    <a:pt x="6238" y="12462"/>
                  </a:cubicBezTo>
                  <a:cubicBezTo>
                    <a:pt x="6238" y="12485"/>
                    <a:pt x="6218" y="12567"/>
                    <a:pt x="6258" y="12567"/>
                  </a:cubicBezTo>
                  <a:cubicBezTo>
                    <a:pt x="6263" y="12567"/>
                    <a:pt x="6268" y="12566"/>
                    <a:pt x="6275" y="12563"/>
                  </a:cubicBezTo>
                  <a:lnTo>
                    <a:pt x="6275" y="12563"/>
                  </a:lnTo>
                  <a:cubicBezTo>
                    <a:pt x="6275" y="12592"/>
                    <a:pt x="6264" y="12604"/>
                    <a:pt x="6251" y="12604"/>
                  </a:cubicBezTo>
                  <a:cubicBezTo>
                    <a:pt x="6229" y="12604"/>
                    <a:pt x="6200" y="12572"/>
                    <a:pt x="6200" y="12525"/>
                  </a:cubicBezTo>
                  <a:cubicBezTo>
                    <a:pt x="6200" y="12467"/>
                    <a:pt x="6221" y="12398"/>
                    <a:pt x="6185" y="12398"/>
                  </a:cubicBezTo>
                  <a:cubicBezTo>
                    <a:pt x="6182" y="12398"/>
                    <a:pt x="6178" y="12398"/>
                    <a:pt x="6175" y="12399"/>
                  </a:cubicBezTo>
                  <a:cubicBezTo>
                    <a:pt x="6175" y="12374"/>
                    <a:pt x="6187" y="12336"/>
                    <a:pt x="6200" y="12311"/>
                  </a:cubicBezTo>
                  <a:lnTo>
                    <a:pt x="6238" y="12286"/>
                  </a:lnTo>
                  <a:close/>
                  <a:moveTo>
                    <a:pt x="5639" y="12514"/>
                  </a:moveTo>
                  <a:lnTo>
                    <a:pt x="5639" y="12514"/>
                  </a:lnTo>
                  <a:cubicBezTo>
                    <a:pt x="5632" y="12530"/>
                    <a:pt x="5627" y="12547"/>
                    <a:pt x="5621" y="12563"/>
                  </a:cubicBezTo>
                  <a:cubicBezTo>
                    <a:pt x="5621" y="12578"/>
                    <a:pt x="5621" y="12601"/>
                    <a:pt x="5624" y="12622"/>
                  </a:cubicBezTo>
                  <a:lnTo>
                    <a:pt x="5624" y="12622"/>
                  </a:lnTo>
                  <a:cubicBezTo>
                    <a:pt x="5631" y="12583"/>
                    <a:pt x="5637" y="12548"/>
                    <a:pt x="5639" y="12514"/>
                  </a:cubicBezTo>
                  <a:close/>
                  <a:moveTo>
                    <a:pt x="2591" y="12261"/>
                  </a:moveTo>
                  <a:cubicBezTo>
                    <a:pt x="2591" y="12324"/>
                    <a:pt x="2591" y="12613"/>
                    <a:pt x="2515" y="12626"/>
                  </a:cubicBezTo>
                  <a:cubicBezTo>
                    <a:pt x="2515" y="12563"/>
                    <a:pt x="2515" y="12274"/>
                    <a:pt x="2578" y="12261"/>
                  </a:cubicBezTo>
                  <a:close/>
                  <a:moveTo>
                    <a:pt x="6049" y="12374"/>
                  </a:moveTo>
                  <a:cubicBezTo>
                    <a:pt x="6124" y="12374"/>
                    <a:pt x="6112" y="12450"/>
                    <a:pt x="6124" y="12487"/>
                  </a:cubicBezTo>
                  <a:cubicBezTo>
                    <a:pt x="6124" y="12527"/>
                    <a:pt x="6101" y="12628"/>
                    <a:pt x="6091" y="12628"/>
                  </a:cubicBezTo>
                  <a:cubicBezTo>
                    <a:pt x="6088" y="12628"/>
                    <a:pt x="6087" y="12620"/>
                    <a:pt x="6087" y="12601"/>
                  </a:cubicBezTo>
                  <a:cubicBezTo>
                    <a:pt x="6055" y="12601"/>
                    <a:pt x="6041" y="12644"/>
                    <a:pt x="6008" y="12644"/>
                  </a:cubicBezTo>
                  <a:cubicBezTo>
                    <a:pt x="6002" y="12644"/>
                    <a:pt x="5994" y="12642"/>
                    <a:pt x="5986" y="12638"/>
                  </a:cubicBezTo>
                  <a:cubicBezTo>
                    <a:pt x="5936" y="12601"/>
                    <a:pt x="5936" y="12563"/>
                    <a:pt x="5961" y="12538"/>
                  </a:cubicBezTo>
                  <a:lnTo>
                    <a:pt x="5986" y="12513"/>
                  </a:lnTo>
                  <a:cubicBezTo>
                    <a:pt x="6011" y="12487"/>
                    <a:pt x="6087" y="12475"/>
                    <a:pt x="6087" y="12462"/>
                  </a:cubicBezTo>
                  <a:cubicBezTo>
                    <a:pt x="6100" y="12428"/>
                    <a:pt x="6081" y="12416"/>
                    <a:pt x="6057" y="12416"/>
                  </a:cubicBezTo>
                  <a:cubicBezTo>
                    <a:pt x="6035" y="12416"/>
                    <a:pt x="6010" y="12425"/>
                    <a:pt x="5999" y="12437"/>
                  </a:cubicBezTo>
                  <a:cubicBezTo>
                    <a:pt x="5986" y="12399"/>
                    <a:pt x="6011" y="12387"/>
                    <a:pt x="6049" y="12374"/>
                  </a:cubicBezTo>
                  <a:close/>
                  <a:moveTo>
                    <a:pt x="2418" y="12410"/>
                  </a:moveTo>
                  <a:cubicBezTo>
                    <a:pt x="2524" y="12410"/>
                    <a:pt x="2473" y="12663"/>
                    <a:pt x="2377" y="12663"/>
                  </a:cubicBezTo>
                  <a:cubicBezTo>
                    <a:pt x="2239" y="12663"/>
                    <a:pt x="2302" y="12424"/>
                    <a:pt x="2402" y="12412"/>
                  </a:cubicBezTo>
                  <a:cubicBezTo>
                    <a:pt x="2408" y="12411"/>
                    <a:pt x="2413" y="12410"/>
                    <a:pt x="2418" y="12410"/>
                  </a:cubicBezTo>
                  <a:close/>
                  <a:moveTo>
                    <a:pt x="5898" y="12424"/>
                  </a:moveTo>
                  <a:cubicBezTo>
                    <a:pt x="5898" y="12475"/>
                    <a:pt x="5923" y="12663"/>
                    <a:pt x="5860" y="12676"/>
                  </a:cubicBezTo>
                  <a:lnTo>
                    <a:pt x="5848" y="12676"/>
                  </a:lnTo>
                  <a:cubicBezTo>
                    <a:pt x="5848" y="12613"/>
                    <a:pt x="5835" y="12437"/>
                    <a:pt x="5898" y="12424"/>
                  </a:cubicBezTo>
                  <a:close/>
                  <a:moveTo>
                    <a:pt x="9168" y="12624"/>
                  </a:moveTo>
                  <a:cubicBezTo>
                    <a:pt x="9195" y="12624"/>
                    <a:pt x="9155" y="12663"/>
                    <a:pt x="9155" y="12663"/>
                  </a:cubicBezTo>
                  <a:lnTo>
                    <a:pt x="9155" y="12676"/>
                  </a:lnTo>
                  <a:cubicBezTo>
                    <a:pt x="9155" y="12676"/>
                    <a:pt x="9105" y="12626"/>
                    <a:pt x="9155" y="12626"/>
                  </a:cubicBezTo>
                  <a:cubicBezTo>
                    <a:pt x="9161" y="12624"/>
                    <a:pt x="9165" y="12624"/>
                    <a:pt x="9168" y="12624"/>
                  </a:cubicBezTo>
                  <a:close/>
                  <a:moveTo>
                    <a:pt x="2264" y="12311"/>
                  </a:moveTo>
                  <a:cubicBezTo>
                    <a:pt x="2251" y="12399"/>
                    <a:pt x="2239" y="12487"/>
                    <a:pt x="2239" y="12575"/>
                  </a:cubicBezTo>
                  <a:cubicBezTo>
                    <a:pt x="2239" y="12602"/>
                    <a:pt x="2214" y="12666"/>
                    <a:pt x="2203" y="12666"/>
                  </a:cubicBezTo>
                  <a:cubicBezTo>
                    <a:pt x="2199" y="12666"/>
                    <a:pt x="2197" y="12655"/>
                    <a:pt x="2201" y="12626"/>
                  </a:cubicBezTo>
                  <a:cubicBezTo>
                    <a:pt x="2176" y="12626"/>
                    <a:pt x="2176" y="12689"/>
                    <a:pt x="2126" y="12689"/>
                  </a:cubicBezTo>
                  <a:cubicBezTo>
                    <a:pt x="2118" y="12692"/>
                    <a:pt x="2111" y="12694"/>
                    <a:pt x="2106" y="12694"/>
                  </a:cubicBezTo>
                  <a:cubicBezTo>
                    <a:pt x="2055" y="12694"/>
                    <a:pt x="2078" y="12559"/>
                    <a:pt x="2100" y="12525"/>
                  </a:cubicBezTo>
                  <a:lnTo>
                    <a:pt x="2088" y="12513"/>
                  </a:lnTo>
                  <a:cubicBezTo>
                    <a:pt x="2100" y="12487"/>
                    <a:pt x="2126" y="12462"/>
                    <a:pt x="2163" y="12437"/>
                  </a:cubicBezTo>
                  <a:cubicBezTo>
                    <a:pt x="2172" y="12433"/>
                    <a:pt x="2178" y="12431"/>
                    <a:pt x="2183" y="12431"/>
                  </a:cubicBezTo>
                  <a:cubicBezTo>
                    <a:pt x="2204" y="12431"/>
                    <a:pt x="2195" y="12464"/>
                    <a:pt x="2208" y="12464"/>
                  </a:cubicBezTo>
                  <a:cubicBezTo>
                    <a:pt x="2209" y="12464"/>
                    <a:pt x="2211" y="12463"/>
                    <a:pt x="2214" y="12462"/>
                  </a:cubicBezTo>
                  <a:cubicBezTo>
                    <a:pt x="2214" y="12412"/>
                    <a:pt x="2201" y="12324"/>
                    <a:pt x="2264" y="12311"/>
                  </a:cubicBezTo>
                  <a:close/>
                  <a:moveTo>
                    <a:pt x="8036" y="12676"/>
                  </a:moveTo>
                  <a:cubicBezTo>
                    <a:pt x="8036" y="12676"/>
                    <a:pt x="8086" y="12726"/>
                    <a:pt x="8036" y="12726"/>
                  </a:cubicBezTo>
                  <a:cubicBezTo>
                    <a:pt x="8029" y="12728"/>
                    <a:pt x="8023" y="12729"/>
                    <a:pt x="8019" y="12729"/>
                  </a:cubicBezTo>
                  <a:cubicBezTo>
                    <a:pt x="7992" y="12729"/>
                    <a:pt x="8011" y="12701"/>
                    <a:pt x="8011" y="12701"/>
                  </a:cubicBezTo>
                  <a:lnTo>
                    <a:pt x="8036" y="12676"/>
                  </a:lnTo>
                  <a:close/>
                  <a:moveTo>
                    <a:pt x="5206" y="12588"/>
                  </a:moveTo>
                  <a:cubicBezTo>
                    <a:pt x="5181" y="12638"/>
                    <a:pt x="5232" y="12739"/>
                    <a:pt x="5156" y="12739"/>
                  </a:cubicBezTo>
                  <a:cubicBezTo>
                    <a:pt x="5156" y="12713"/>
                    <a:pt x="5166" y="12655"/>
                    <a:pt x="5169" y="12607"/>
                  </a:cubicBezTo>
                  <a:lnTo>
                    <a:pt x="5169" y="12607"/>
                  </a:lnTo>
                  <a:lnTo>
                    <a:pt x="5206" y="12588"/>
                  </a:lnTo>
                  <a:close/>
                  <a:moveTo>
                    <a:pt x="5320" y="12511"/>
                  </a:moveTo>
                  <a:cubicBezTo>
                    <a:pt x="5351" y="12511"/>
                    <a:pt x="5375" y="12537"/>
                    <a:pt x="5370" y="12601"/>
                  </a:cubicBezTo>
                  <a:cubicBezTo>
                    <a:pt x="5383" y="12663"/>
                    <a:pt x="5194" y="12588"/>
                    <a:pt x="5257" y="12689"/>
                  </a:cubicBezTo>
                  <a:lnTo>
                    <a:pt x="5244" y="12689"/>
                  </a:lnTo>
                  <a:cubicBezTo>
                    <a:pt x="5257" y="12714"/>
                    <a:pt x="5276" y="12723"/>
                    <a:pt x="5294" y="12723"/>
                  </a:cubicBezTo>
                  <a:cubicBezTo>
                    <a:pt x="5313" y="12723"/>
                    <a:pt x="5332" y="12714"/>
                    <a:pt x="5345" y="12701"/>
                  </a:cubicBezTo>
                  <a:lnTo>
                    <a:pt x="5345" y="12701"/>
                  </a:lnTo>
                  <a:cubicBezTo>
                    <a:pt x="5350" y="12737"/>
                    <a:pt x="5328" y="12754"/>
                    <a:pt x="5300" y="12754"/>
                  </a:cubicBezTo>
                  <a:cubicBezTo>
                    <a:pt x="5259" y="12754"/>
                    <a:pt x="5206" y="12718"/>
                    <a:pt x="5206" y="12651"/>
                  </a:cubicBezTo>
                  <a:cubicBezTo>
                    <a:pt x="5206" y="12574"/>
                    <a:pt x="5272" y="12511"/>
                    <a:pt x="5320" y="12511"/>
                  </a:cubicBezTo>
                  <a:close/>
                  <a:moveTo>
                    <a:pt x="5030" y="12513"/>
                  </a:moveTo>
                  <a:cubicBezTo>
                    <a:pt x="5030" y="12601"/>
                    <a:pt x="5018" y="12676"/>
                    <a:pt x="5018" y="12764"/>
                  </a:cubicBezTo>
                  <a:cubicBezTo>
                    <a:pt x="4986" y="12783"/>
                    <a:pt x="4964" y="12792"/>
                    <a:pt x="4952" y="12792"/>
                  </a:cubicBezTo>
                  <a:cubicBezTo>
                    <a:pt x="4939" y="12792"/>
                    <a:pt x="4936" y="12783"/>
                    <a:pt x="4942" y="12764"/>
                  </a:cubicBezTo>
                  <a:lnTo>
                    <a:pt x="4980" y="12726"/>
                  </a:lnTo>
                  <a:lnTo>
                    <a:pt x="4980" y="12726"/>
                  </a:lnTo>
                  <a:cubicBezTo>
                    <a:pt x="4942" y="12736"/>
                    <a:pt x="4933" y="12781"/>
                    <a:pt x="4904" y="12781"/>
                  </a:cubicBezTo>
                  <a:cubicBezTo>
                    <a:pt x="4894" y="12781"/>
                    <a:pt x="4882" y="12776"/>
                    <a:pt x="4867" y="12764"/>
                  </a:cubicBezTo>
                  <a:cubicBezTo>
                    <a:pt x="4804" y="12701"/>
                    <a:pt x="4854" y="12538"/>
                    <a:pt x="4905" y="12538"/>
                  </a:cubicBezTo>
                  <a:cubicBezTo>
                    <a:pt x="4905" y="12571"/>
                    <a:pt x="4866" y="12738"/>
                    <a:pt x="4924" y="12738"/>
                  </a:cubicBezTo>
                  <a:cubicBezTo>
                    <a:pt x="4932" y="12738"/>
                    <a:pt x="4942" y="12734"/>
                    <a:pt x="4955" y="12726"/>
                  </a:cubicBezTo>
                  <a:cubicBezTo>
                    <a:pt x="5030" y="12676"/>
                    <a:pt x="4942" y="12525"/>
                    <a:pt x="5030" y="12513"/>
                  </a:cubicBezTo>
                  <a:close/>
                  <a:moveTo>
                    <a:pt x="5810" y="12437"/>
                  </a:moveTo>
                  <a:cubicBezTo>
                    <a:pt x="5810" y="12538"/>
                    <a:pt x="5810" y="12626"/>
                    <a:pt x="5785" y="12726"/>
                  </a:cubicBezTo>
                  <a:cubicBezTo>
                    <a:pt x="5768" y="12760"/>
                    <a:pt x="5695" y="12810"/>
                    <a:pt x="5656" y="12810"/>
                  </a:cubicBezTo>
                  <a:cubicBezTo>
                    <a:pt x="5637" y="12810"/>
                    <a:pt x="5626" y="12798"/>
                    <a:pt x="5634" y="12764"/>
                  </a:cubicBezTo>
                  <a:lnTo>
                    <a:pt x="5634" y="12764"/>
                  </a:lnTo>
                  <a:cubicBezTo>
                    <a:pt x="5659" y="12777"/>
                    <a:pt x="5672" y="12777"/>
                    <a:pt x="5697" y="12777"/>
                  </a:cubicBezTo>
                  <a:cubicBezTo>
                    <a:pt x="5747" y="12764"/>
                    <a:pt x="5760" y="12701"/>
                    <a:pt x="5760" y="12651"/>
                  </a:cubicBezTo>
                  <a:cubicBezTo>
                    <a:pt x="5759" y="12650"/>
                    <a:pt x="5758" y="12649"/>
                    <a:pt x="5757" y="12649"/>
                  </a:cubicBezTo>
                  <a:cubicBezTo>
                    <a:pt x="5748" y="12649"/>
                    <a:pt x="5743" y="12694"/>
                    <a:pt x="5700" y="12694"/>
                  </a:cubicBezTo>
                  <a:cubicBezTo>
                    <a:pt x="5692" y="12694"/>
                    <a:pt x="5683" y="12692"/>
                    <a:pt x="5672" y="12689"/>
                  </a:cubicBezTo>
                  <a:lnTo>
                    <a:pt x="5659" y="12689"/>
                  </a:lnTo>
                  <a:cubicBezTo>
                    <a:pt x="5637" y="12681"/>
                    <a:pt x="5628" y="12652"/>
                    <a:pt x="5624" y="12622"/>
                  </a:cubicBezTo>
                  <a:lnTo>
                    <a:pt x="5624" y="12622"/>
                  </a:lnTo>
                  <a:cubicBezTo>
                    <a:pt x="5623" y="12627"/>
                    <a:pt x="5622" y="12633"/>
                    <a:pt x="5621" y="12638"/>
                  </a:cubicBezTo>
                  <a:cubicBezTo>
                    <a:pt x="5621" y="12655"/>
                    <a:pt x="5611" y="12692"/>
                    <a:pt x="5603" y="12692"/>
                  </a:cubicBezTo>
                  <a:cubicBezTo>
                    <a:pt x="5599" y="12692"/>
                    <a:pt x="5596" y="12682"/>
                    <a:pt x="5596" y="12651"/>
                  </a:cubicBezTo>
                  <a:cubicBezTo>
                    <a:pt x="5571" y="12651"/>
                    <a:pt x="5559" y="12701"/>
                    <a:pt x="5521" y="12701"/>
                  </a:cubicBezTo>
                  <a:cubicBezTo>
                    <a:pt x="5512" y="12704"/>
                    <a:pt x="5504" y="12705"/>
                    <a:pt x="5497" y="12705"/>
                  </a:cubicBezTo>
                  <a:cubicBezTo>
                    <a:pt x="5397" y="12705"/>
                    <a:pt x="5412" y="12486"/>
                    <a:pt x="5471" y="12475"/>
                  </a:cubicBezTo>
                  <a:lnTo>
                    <a:pt x="5508" y="12450"/>
                  </a:lnTo>
                  <a:lnTo>
                    <a:pt x="5508" y="12450"/>
                  </a:lnTo>
                  <a:cubicBezTo>
                    <a:pt x="5508" y="12482"/>
                    <a:pt x="5480" y="12654"/>
                    <a:pt x="5536" y="12654"/>
                  </a:cubicBezTo>
                  <a:cubicBezTo>
                    <a:pt x="5545" y="12654"/>
                    <a:pt x="5557" y="12649"/>
                    <a:pt x="5571" y="12638"/>
                  </a:cubicBezTo>
                  <a:cubicBezTo>
                    <a:pt x="5647" y="12601"/>
                    <a:pt x="5546" y="12450"/>
                    <a:pt x="5634" y="12437"/>
                  </a:cubicBezTo>
                  <a:lnTo>
                    <a:pt x="5634" y="12437"/>
                  </a:lnTo>
                  <a:cubicBezTo>
                    <a:pt x="5639" y="12462"/>
                    <a:pt x="5640" y="12488"/>
                    <a:pt x="5639" y="12514"/>
                  </a:cubicBezTo>
                  <a:lnTo>
                    <a:pt x="5639" y="12514"/>
                  </a:lnTo>
                  <a:cubicBezTo>
                    <a:pt x="5649" y="12490"/>
                    <a:pt x="5662" y="12470"/>
                    <a:pt x="5684" y="12462"/>
                  </a:cubicBezTo>
                  <a:cubicBezTo>
                    <a:pt x="5695" y="12457"/>
                    <a:pt x="5704" y="12455"/>
                    <a:pt x="5712" y="12455"/>
                  </a:cubicBezTo>
                  <a:cubicBezTo>
                    <a:pt x="5740" y="12455"/>
                    <a:pt x="5757" y="12477"/>
                    <a:pt x="5768" y="12477"/>
                  </a:cubicBezTo>
                  <a:cubicBezTo>
                    <a:pt x="5769" y="12477"/>
                    <a:pt x="5771" y="12476"/>
                    <a:pt x="5772" y="12475"/>
                  </a:cubicBezTo>
                  <a:cubicBezTo>
                    <a:pt x="5760" y="12450"/>
                    <a:pt x="5772" y="12437"/>
                    <a:pt x="5810" y="12437"/>
                  </a:cubicBezTo>
                  <a:close/>
                  <a:moveTo>
                    <a:pt x="7093" y="12777"/>
                  </a:moveTo>
                  <a:cubicBezTo>
                    <a:pt x="7093" y="12777"/>
                    <a:pt x="7143" y="12827"/>
                    <a:pt x="7093" y="12827"/>
                  </a:cubicBezTo>
                  <a:cubicBezTo>
                    <a:pt x="7087" y="12828"/>
                    <a:pt x="7082" y="12829"/>
                    <a:pt x="7078" y="12829"/>
                  </a:cubicBezTo>
                  <a:cubicBezTo>
                    <a:pt x="7051" y="12829"/>
                    <a:pt x="7045" y="12808"/>
                    <a:pt x="7043" y="12801"/>
                  </a:cubicBezTo>
                  <a:lnTo>
                    <a:pt x="7043" y="12801"/>
                  </a:lnTo>
                  <a:lnTo>
                    <a:pt x="7093" y="12777"/>
                  </a:lnTo>
                  <a:close/>
                  <a:moveTo>
                    <a:pt x="4693" y="12592"/>
                  </a:moveTo>
                  <a:cubicBezTo>
                    <a:pt x="4708" y="12592"/>
                    <a:pt x="4725" y="12598"/>
                    <a:pt x="4741" y="12613"/>
                  </a:cubicBezTo>
                  <a:cubicBezTo>
                    <a:pt x="4867" y="12714"/>
                    <a:pt x="4641" y="12714"/>
                    <a:pt x="4628" y="12739"/>
                  </a:cubicBezTo>
                  <a:cubicBezTo>
                    <a:pt x="4611" y="12782"/>
                    <a:pt x="4658" y="12801"/>
                    <a:pt x="4702" y="12801"/>
                  </a:cubicBezTo>
                  <a:cubicBezTo>
                    <a:pt x="4716" y="12801"/>
                    <a:pt x="4730" y="12799"/>
                    <a:pt x="4741" y="12795"/>
                  </a:cubicBezTo>
                  <a:lnTo>
                    <a:pt x="4741" y="12795"/>
                  </a:lnTo>
                  <a:cubicBezTo>
                    <a:pt x="4739" y="12839"/>
                    <a:pt x="4714" y="12840"/>
                    <a:pt x="4678" y="12852"/>
                  </a:cubicBezTo>
                  <a:cubicBezTo>
                    <a:pt x="4673" y="12853"/>
                    <a:pt x="4667" y="12853"/>
                    <a:pt x="4662" y="12853"/>
                  </a:cubicBezTo>
                  <a:cubicBezTo>
                    <a:pt x="4530" y="12853"/>
                    <a:pt x="4595" y="12592"/>
                    <a:pt x="4693" y="12592"/>
                  </a:cubicBezTo>
                  <a:close/>
                  <a:moveTo>
                    <a:pt x="6678" y="12814"/>
                  </a:moveTo>
                  <a:cubicBezTo>
                    <a:pt x="6706" y="12814"/>
                    <a:pt x="6686" y="12838"/>
                    <a:pt x="6664" y="12859"/>
                  </a:cubicBezTo>
                  <a:lnTo>
                    <a:pt x="6664" y="12859"/>
                  </a:lnTo>
                  <a:cubicBezTo>
                    <a:pt x="6654" y="12844"/>
                    <a:pt x="6647" y="12822"/>
                    <a:pt x="6678" y="12814"/>
                  </a:cubicBezTo>
                  <a:close/>
                  <a:moveTo>
                    <a:pt x="4453" y="12639"/>
                  </a:moveTo>
                  <a:cubicBezTo>
                    <a:pt x="4483" y="12639"/>
                    <a:pt x="4507" y="12667"/>
                    <a:pt x="4502" y="12739"/>
                  </a:cubicBezTo>
                  <a:lnTo>
                    <a:pt x="4515" y="12726"/>
                  </a:lnTo>
                  <a:lnTo>
                    <a:pt x="4515" y="12726"/>
                  </a:lnTo>
                  <a:cubicBezTo>
                    <a:pt x="4515" y="12789"/>
                    <a:pt x="4326" y="12726"/>
                    <a:pt x="4389" y="12814"/>
                  </a:cubicBezTo>
                  <a:cubicBezTo>
                    <a:pt x="4402" y="12833"/>
                    <a:pt x="4417" y="12843"/>
                    <a:pt x="4435" y="12843"/>
                  </a:cubicBezTo>
                  <a:cubicBezTo>
                    <a:pt x="4452" y="12843"/>
                    <a:pt x="4471" y="12833"/>
                    <a:pt x="4490" y="12814"/>
                  </a:cubicBezTo>
                  <a:lnTo>
                    <a:pt x="4490" y="12814"/>
                  </a:lnTo>
                  <a:cubicBezTo>
                    <a:pt x="4495" y="12855"/>
                    <a:pt x="4472" y="12873"/>
                    <a:pt x="4443" y="12873"/>
                  </a:cubicBezTo>
                  <a:cubicBezTo>
                    <a:pt x="4400" y="12873"/>
                    <a:pt x="4344" y="12832"/>
                    <a:pt x="4351" y="12764"/>
                  </a:cubicBezTo>
                  <a:cubicBezTo>
                    <a:pt x="4351" y="12697"/>
                    <a:pt x="4408" y="12639"/>
                    <a:pt x="4453" y="12639"/>
                  </a:cubicBezTo>
                  <a:close/>
                  <a:moveTo>
                    <a:pt x="10606" y="12610"/>
                  </a:moveTo>
                  <a:cubicBezTo>
                    <a:pt x="10630" y="12610"/>
                    <a:pt x="10637" y="12632"/>
                    <a:pt x="10626" y="12663"/>
                  </a:cubicBezTo>
                  <a:cubicBezTo>
                    <a:pt x="10663" y="12663"/>
                    <a:pt x="10673" y="12616"/>
                    <a:pt x="10706" y="12616"/>
                  </a:cubicBezTo>
                  <a:cubicBezTo>
                    <a:pt x="10717" y="12616"/>
                    <a:pt x="10732" y="12622"/>
                    <a:pt x="10752" y="12638"/>
                  </a:cubicBezTo>
                  <a:cubicBezTo>
                    <a:pt x="10815" y="12701"/>
                    <a:pt x="10790" y="12865"/>
                    <a:pt x="10727" y="12865"/>
                  </a:cubicBezTo>
                  <a:cubicBezTo>
                    <a:pt x="10727" y="12827"/>
                    <a:pt x="10752" y="12701"/>
                    <a:pt x="10714" y="12676"/>
                  </a:cubicBezTo>
                  <a:cubicBezTo>
                    <a:pt x="10707" y="12665"/>
                    <a:pt x="10696" y="12660"/>
                    <a:pt x="10685" y="12660"/>
                  </a:cubicBezTo>
                  <a:cubicBezTo>
                    <a:pt x="10658" y="12660"/>
                    <a:pt x="10626" y="12687"/>
                    <a:pt x="10626" y="12714"/>
                  </a:cubicBezTo>
                  <a:cubicBezTo>
                    <a:pt x="10626" y="12764"/>
                    <a:pt x="10664" y="12877"/>
                    <a:pt x="10601" y="12877"/>
                  </a:cubicBezTo>
                  <a:cubicBezTo>
                    <a:pt x="10588" y="12789"/>
                    <a:pt x="10601" y="12714"/>
                    <a:pt x="10588" y="12626"/>
                  </a:cubicBezTo>
                  <a:lnTo>
                    <a:pt x="10588" y="12613"/>
                  </a:lnTo>
                  <a:cubicBezTo>
                    <a:pt x="10595" y="12611"/>
                    <a:pt x="10601" y="12610"/>
                    <a:pt x="10606" y="12610"/>
                  </a:cubicBezTo>
                  <a:close/>
                  <a:moveTo>
                    <a:pt x="10865" y="12550"/>
                  </a:moveTo>
                  <a:lnTo>
                    <a:pt x="10865" y="12613"/>
                  </a:lnTo>
                  <a:cubicBezTo>
                    <a:pt x="10875" y="12610"/>
                    <a:pt x="10883" y="12608"/>
                    <a:pt x="10891" y="12608"/>
                  </a:cubicBezTo>
                  <a:cubicBezTo>
                    <a:pt x="10913" y="12608"/>
                    <a:pt x="10925" y="12623"/>
                    <a:pt x="10915" y="12651"/>
                  </a:cubicBezTo>
                  <a:cubicBezTo>
                    <a:pt x="10903" y="12648"/>
                    <a:pt x="10893" y="12646"/>
                    <a:pt x="10885" y="12646"/>
                  </a:cubicBezTo>
                  <a:cubicBezTo>
                    <a:pt x="10862" y="12646"/>
                    <a:pt x="10857" y="12658"/>
                    <a:pt x="10863" y="12682"/>
                  </a:cubicBezTo>
                  <a:lnTo>
                    <a:pt x="10863" y="12682"/>
                  </a:lnTo>
                  <a:cubicBezTo>
                    <a:pt x="10853" y="12717"/>
                    <a:pt x="10855" y="12839"/>
                    <a:pt x="10890" y="12839"/>
                  </a:cubicBezTo>
                  <a:lnTo>
                    <a:pt x="10915" y="12839"/>
                  </a:lnTo>
                  <a:cubicBezTo>
                    <a:pt x="10915" y="12869"/>
                    <a:pt x="10905" y="12879"/>
                    <a:pt x="10890" y="12879"/>
                  </a:cubicBezTo>
                  <a:cubicBezTo>
                    <a:pt x="10874" y="12879"/>
                    <a:pt x="10853" y="12865"/>
                    <a:pt x="10840" y="12852"/>
                  </a:cubicBezTo>
                  <a:cubicBezTo>
                    <a:pt x="10802" y="12814"/>
                    <a:pt x="10827" y="12701"/>
                    <a:pt x="10827" y="12651"/>
                  </a:cubicBezTo>
                  <a:cubicBezTo>
                    <a:pt x="10765" y="12651"/>
                    <a:pt x="10802" y="12638"/>
                    <a:pt x="10815" y="12626"/>
                  </a:cubicBezTo>
                  <a:cubicBezTo>
                    <a:pt x="10815" y="12588"/>
                    <a:pt x="10827" y="12563"/>
                    <a:pt x="10865" y="12550"/>
                  </a:cubicBezTo>
                  <a:close/>
                  <a:moveTo>
                    <a:pt x="10469" y="12618"/>
                  </a:moveTo>
                  <a:cubicBezTo>
                    <a:pt x="10504" y="12618"/>
                    <a:pt x="10531" y="12649"/>
                    <a:pt x="10551" y="12689"/>
                  </a:cubicBezTo>
                  <a:cubicBezTo>
                    <a:pt x="10576" y="12777"/>
                    <a:pt x="10488" y="12751"/>
                    <a:pt x="10412" y="12764"/>
                  </a:cubicBezTo>
                  <a:cubicBezTo>
                    <a:pt x="10403" y="12809"/>
                    <a:pt x="10439" y="12847"/>
                    <a:pt x="10484" y="12847"/>
                  </a:cubicBezTo>
                  <a:cubicBezTo>
                    <a:pt x="10501" y="12847"/>
                    <a:pt x="10520" y="12841"/>
                    <a:pt x="10538" y="12827"/>
                  </a:cubicBezTo>
                  <a:lnTo>
                    <a:pt x="10538" y="12827"/>
                  </a:lnTo>
                  <a:cubicBezTo>
                    <a:pt x="10551" y="12877"/>
                    <a:pt x="10526" y="12877"/>
                    <a:pt x="10475" y="12890"/>
                  </a:cubicBezTo>
                  <a:cubicBezTo>
                    <a:pt x="10350" y="12890"/>
                    <a:pt x="10337" y="12676"/>
                    <a:pt x="10438" y="12638"/>
                  </a:cubicBezTo>
                  <a:lnTo>
                    <a:pt x="10438" y="12626"/>
                  </a:lnTo>
                  <a:cubicBezTo>
                    <a:pt x="10449" y="12620"/>
                    <a:pt x="10459" y="12618"/>
                    <a:pt x="10469" y="12618"/>
                  </a:cubicBezTo>
                  <a:close/>
                  <a:moveTo>
                    <a:pt x="10295" y="12642"/>
                  </a:moveTo>
                  <a:cubicBezTo>
                    <a:pt x="10317" y="12642"/>
                    <a:pt x="10333" y="12654"/>
                    <a:pt x="10324" y="12676"/>
                  </a:cubicBezTo>
                  <a:cubicBezTo>
                    <a:pt x="10311" y="12665"/>
                    <a:pt x="10298" y="12661"/>
                    <a:pt x="10288" y="12661"/>
                  </a:cubicBezTo>
                  <a:cubicBezTo>
                    <a:pt x="10250" y="12661"/>
                    <a:pt x="10237" y="12719"/>
                    <a:pt x="10287" y="12739"/>
                  </a:cubicBezTo>
                  <a:cubicBezTo>
                    <a:pt x="10418" y="12795"/>
                    <a:pt x="10298" y="12893"/>
                    <a:pt x="10244" y="12893"/>
                  </a:cubicBezTo>
                  <a:cubicBezTo>
                    <a:pt x="10225" y="12893"/>
                    <a:pt x="10214" y="12881"/>
                    <a:pt x="10224" y="12852"/>
                  </a:cubicBezTo>
                  <a:lnTo>
                    <a:pt x="10224" y="12839"/>
                  </a:lnTo>
                  <a:cubicBezTo>
                    <a:pt x="10239" y="12850"/>
                    <a:pt x="10257" y="12856"/>
                    <a:pt x="10273" y="12856"/>
                  </a:cubicBezTo>
                  <a:cubicBezTo>
                    <a:pt x="10295" y="12856"/>
                    <a:pt x="10312" y="12844"/>
                    <a:pt x="10312" y="12814"/>
                  </a:cubicBezTo>
                  <a:cubicBezTo>
                    <a:pt x="10312" y="12777"/>
                    <a:pt x="10262" y="12789"/>
                    <a:pt x="10249" y="12751"/>
                  </a:cubicBezTo>
                  <a:cubicBezTo>
                    <a:pt x="10200" y="12679"/>
                    <a:pt x="10256" y="12642"/>
                    <a:pt x="10295" y="12642"/>
                  </a:cubicBezTo>
                  <a:close/>
                  <a:moveTo>
                    <a:pt x="10100" y="12641"/>
                  </a:moveTo>
                  <a:cubicBezTo>
                    <a:pt x="10129" y="12641"/>
                    <a:pt x="10158" y="12658"/>
                    <a:pt x="10174" y="12689"/>
                  </a:cubicBezTo>
                  <a:cubicBezTo>
                    <a:pt x="10208" y="12767"/>
                    <a:pt x="10165" y="12779"/>
                    <a:pt x="10114" y="12779"/>
                  </a:cubicBezTo>
                  <a:cubicBezTo>
                    <a:pt x="10091" y="12779"/>
                    <a:pt x="10067" y="12777"/>
                    <a:pt x="10048" y="12777"/>
                  </a:cubicBezTo>
                  <a:cubicBezTo>
                    <a:pt x="10039" y="12832"/>
                    <a:pt x="10077" y="12867"/>
                    <a:pt x="10117" y="12867"/>
                  </a:cubicBezTo>
                  <a:cubicBezTo>
                    <a:pt x="10132" y="12867"/>
                    <a:pt x="10147" y="12862"/>
                    <a:pt x="10161" y="12852"/>
                  </a:cubicBezTo>
                  <a:lnTo>
                    <a:pt x="10161" y="12890"/>
                  </a:lnTo>
                  <a:cubicBezTo>
                    <a:pt x="10141" y="12904"/>
                    <a:pt x="10122" y="12910"/>
                    <a:pt x="10105" y="12910"/>
                  </a:cubicBezTo>
                  <a:cubicBezTo>
                    <a:pt x="10012" y="12910"/>
                    <a:pt x="9961" y="12739"/>
                    <a:pt x="10035" y="12676"/>
                  </a:cubicBezTo>
                  <a:lnTo>
                    <a:pt x="10048" y="12663"/>
                  </a:lnTo>
                  <a:cubicBezTo>
                    <a:pt x="10063" y="12649"/>
                    <a:pt x="10081" y="12641"/>
                    <a:pt x="10100" y="12641"/>
                  </a:cubicBezTo>
                  <a:close/>
                  <a:moveTo>
                    <a:pt x="4301" y="12651"/>
                  </a:moveTo>
                  <a:cubicBezTo>
                    <a:pt x="4301" y="12714"/>
                    <a:pt x="4238" y="12714"/>
                    <a:pt x="4226" y="12789"/>
                  </a:cubicBezTo>
                  <a:cubicBezTo>
                    <a:pt x="4226" y="12852"/>
                    <a:pt x="4263" y="12902"/>
                    <a:pt x="4213" y="12915"/>
                  </a:cubicBezTo>
                  <a:lnTo>
                    <a:pt x="4188" y="12915"/>
                  </a:lnTo>
                  <a:cubicBezTo>
                    <a:pt x="4188" y="12852"/>
                    <a:pt x="4188" y="12789"/>
                    <a:pt x="4200" y="12726"/>
                  </a:cubicBezTo>
                  <a:cubicBezTo>
                    <a:pt x="4209" y="12710"/>
                    <a:pt x="4222" y="12667"/>
                    <a:pt x="4227" y="12667"/>
                  </a:cubicBezTo>
                  <a:lnTo>
                    <a:pt x="4227" y="12667"/>
                  </a:lnTo>
                  <a:cubicBezTo>
                    <a:pt x="4230" y="12667"/>
                    <a:pt x="4230" y="12679"/>
                    <a:pt x="4226" y="12714"/>
                  </a:cubicBezTo>
                  <a:cubicBezTo>
                    <a:pt x="4263" y="12714"/>
                    <a:pt x="4251" y="12651"/>
                    <a:pt x="4301" y="12651"/>
                  </a:cubicBezTo>
                  <a:close/>
                  <a:moveTo>
                    <a:pt x="2631" y="12862"/>
                  </a:moveTo>
                  <a:cubicBezTo>
                    <a:pt x="2637" y="12862"/>
                    <a:pt x="2641" y="12869"/>
                    <a:pt x="2641" y="12890"/>
                  </a:cubicBezTo>
                  <a:cubicBezTo>
                    <a:pt x="2637" y="12911"/>
                    <a:pt x="2630" y="12918"/>
                    <a:pt x="2623" y="12918"/>
                  </a:cubicBezTo>
                  <a:cubicBezTo>
                    <a:pt x="2609" y="12918"/>
                    <a:pt x="2595" y="12890"/>
                    <a:pt x="2603" y="12890"/>
                  </a:cubicBezTo>
                  <a:cubicBezTo>
                    <a:pt x="2603" y="12890"/>
                    <a:pt x="2620" y="12862"/>
                    <a:pt x="2631" y="12862"/>
                  </a:cubicBezTo>
                  <a:close/>
                  <a:moveTo>
                    <a:pt x="9878" y="12650"/>
                  </a:moveTo>
                  <a:cubicBezTo>
                    <a:pt x="9902" y="12650"/>
                    <a:pt x="9931" y="12660"/>
                    <a:pt x="9947" y="12676"/>
                  </a:cubicBezTo>
                  <a:cubicBezTo>
                    <a:pt x="9985" y="12726"/>
                    <a:pt x="9960" y="12852"/>
                    <a:pt x="9972" y="12902"/>
                  </a:cubicBezTo>
                  <a:cubicBezTo>
                    <a:pt x="9909" y="12902"/>
                    <a:pt x="9947" y="12877"/>
                    <a:pt x="9935" y="12877"/>
                  </a:cubicBezTo>
                  <a:lnTo>
                    <a:pt x="9935" y="12877"/>
                  </a:lnTo>
                  <a:cubicBezTo>
                    <a:pt x="9917" y="12909"/>
                    <a:pt x="9895" y="12922"/>
                    <a:pt x="9874" y="12922"/>
                  </a:cubicBezTo>
                  <a:cubicBezTo>
                    <a:pt x="9823" y="12922"/>
                    <a:pt x="9780" y="12840"/>
                    <a:pt x="9834" y="12777"/>
                  </a:cubicBezTo>
                  <a:lnTo>
                    <a:pt x="9847" y="12777"/>
                  </a:lnTo>
                  <a:cubicBezTo>
                    <a:pt x="9859" y="12751"/>
                    <a:pt x="9922" y="12751"/>
                    <a:pt x="9922" y="12739"/>
                  </a:cubicBezTo>
                  <a:cubicBezTo>
                    <a:pt x="9944" y="12702"/>
                    <a:pt x="9918" y="12691"/>
                    <a:pt x="9888" y="12691"/>
                  </a:cubicBezTo>
                  <a:cubicBezTo>
                    <a:pt x="9867" y="12691"/>
                    <a:pt x="9844" y="12696"/>
                    <a:pt x="9834" y="12701"/>
                  </a:cubicBezTo>
                  <a:cubicBezTo>
                    <a:pt x="9820" y="12666"/>
                    <a:pt x="9846" y="12650"/>
                    <a:pt x="9878" y="12650"/>
                  </a:cubicBezTo>
                  <a:close/>
                  <a:moveTo>
                    <a:pt x="6137" y="12877"/>
                  </a:moveTo>
                  <a:cubicBezTo>
                    <a:pt x="6157" y="12877"/>
                    <a:pt x="6142" y="12901"/>
                    <a:pt x="6124" y="12924"/>
                  </a:cubicBezTo>
                  <a:lnTo>
                    <a:pt x="6124" y="12924"/>
                  </a:lnTo>
                  <a:cubicBezTo>
                    <a:pt x="6114" y="12908"/>
                    <a:pt x="6105" y="12885"/>
                    <a:pt x="6137" y="12877"/>
                  </a:cubicBezTo>
                  <a:close/>
                  <a:moveTo>
                    <a:pt x="9773" y="12675"/>
                  </a:moveTo>
                  <a:cubicBezTo>
                    <a:pt x="9776" y="12675"/>
                    <a:pt x="9780" y="12675"/>
                    <a:pt x="9784" y="12676"/>
                  </a:cubicBezTo>
                  <a:cubicBezTo>
                    <a:pt x="9796" y="12714"/>
                    <a:pt x="9796" y="12726"/>
                    <a:pt x="9771" y="12726"/>
                  </a:cubicBezTo>
                  <a:cubicBezTo>
                    <a:pt x="9768" y="12726"/>
                    <a:pt x="9765" y="12726"/>
                    <a:pt x="9763" y="12726"/>
                  </a:cubicBezTo>
                  <a:cubicBezTo>
                    <a:pt x="9677" y="12726"/>
                    <a:pt x="9781" y="12915"/>
                    <a:pt x="9696" y="12927"/>
                  </a:cubicBezTo>
                  <a:lnTo>
                    <a:pt x="9683" y="12940"/>
                  </a:lnTo>
                  <a:cubicBezTo>
                    <a:pt x="9683" y="12877"/>
                    <a:pt x="9683" y="12814"/>
                    <a:pt x="9683" y="12751"/>
                  </a:cubicBezTo>
                  <a:cubicBezTo>
                    <a:pt x="9691" y="12727"/>
                    <a:pt x="9704" y="12683"/>
                    <a:pt x="9713" y="12683"/>
                  </a:cubicBezTo>
                  <a:cubicBezTo>
                    <a:pt x="9717" y="12683"/>
                    <a:pt x="9721" y="12698"/>
                    <a:pt x="9721" y="12739"/>
                  </a:cubicBezTo>
                  <a:cubicBezTo>
                    <a:pt x="9744" y="12739"/>
                    <a:pt x="9735" y="12675"/>
                    <a:pt x="9773" y="12675"/>
                  </a:cubicBezTo>
                  <a:close/>
                  <a:moveTo>
                    <a:pt x="4138" y="12651"/>
                  </a:moveTo>
                  <a:cubicBezTo>
                    <a:pt x="4222" y="12663"/>
                    <a:pt x="4191" y="12942"/>
                    <a:pt x="4066" y="12942"/>
                  </a:cubicBezTo>
                  <a:cubicBezTo>
                    <a:pt x="4060" y="12942"/>
                    <a:pt x="4055" y="12941"/>
                    <a:pt x="4050" y="12940"/>
                  </a:cubicBezTo>
                  <a:lnTo>
                    <a:pt x="4100" y="12915"/>
                  </a:lnTo>
                  <a:cubicBezTo>
                    <a:pt x="3974" y="12890"/>
                    <a:pt x="4037" y="12663"/>
                    <a:pt x="4138" y="12651"/>
                  </a:cubicBezTo>
                  <a:close/>
                  <a:moveTo>
                    <a:pt x="9281" y="12638"/>
                  </a:moveTo>
                  <a:lnTo>
                    <a:pt x="9281" y="12714"/>
                  </a:lnTo>
                  <a:cubicBezTo>
                    <a:pt x="9293" y="12710"/>
                    <a:pt x="9304" y="12707"/>
                    <a:pt x="9313" y="12707"/>
                  </a:cubicBezTo>
                  <a:cubicBezTo>
                    <a:pt x="9331" y="12707"/>
                    <a:pt x="9339" y="12718"/>
                    <a:pt x="9331" y="12751"/>
                  </a:cubicBezTo>
                  <a:cubicBezTo>
                    <a:pt x="9328" y="12751"/>
                    <a:pt x="9325" y="12751"/>
                    <a:pt x="9323" y="12751"/>
                  </a:cubicBezTo>
                  <a:cubicBezTo>
                    <a:pt x="9247" y="12751"/>
                    <a:pt x="9269" y="12916"/>
                    <a:pt x="9325" y="12916"/>
                  </a:cubicBezTo>
                  <a:cubicBezTo>
                    <a:pt x="9327" y="12916"/>
                    <a:pt x="9329" y="12915"/>
                    <a:pt x="9331" y="12915"/>
                  </a:cubicBezTo>
                  <a:lnTo>
                    <a:pt x="9331" y="12915"/>
                  </a:lnTo>
                  <a:lnTo>
                    <a:pt x="9318" y="12927"/>
                  </a:lnTo>
                  <a:cubicBezTo>
                    <a:pt x="9318" y="12959"/>
                    <a:pt x="9309" y="12971"/>
                    <a:pt x="9297" y="12971"/>
                  </a:cubicBezTo>
                  <a:cubicBezTo>
                    <a:pt x="9280" y="12971"/>
                    <a:pt x="9258" y="12949"/>
                    <a:pt x="9243" y="12927"/>
                  </a:cubicBezTo>
                  <a:cubicBezTo>
                    <a:pt x="9218" y="12890"/>
                    <a:pt x="9293" y="12751"/>
                    <a:pt x="9205" y="12751"/>
                  </a:cubicBezTo>
                  <a:cubicBezTo>
                    <a:pt x="9193" y="12726"/>
                    <a:pt x="9205" y="12714"/>
                    <a:pt x="9243" y="12714"/>
                  </a:cubicBezTo>
                  <a:cubicBezTo>
                    <a:pt x="9218" y="12676"/>
                    <a:pt x="9230" y="12651"/>
                    <a:pt x="9281" y="12638"/>
                  </a:cubicBezTo>
                  <a:close/>
                  <a:moveTo>
                    <a:pt x="3936" y="12624"/>
                  </a:moveTo>
                  <a:cubicBezTo>
                    <a:pt x="3936" y="12723"/>
                    <a:pt x="3931" y="12966"/>
                    <a:pt x="3874" y="12978"/>
                  </a:cubicBezTo>
                  <a:cubicBezTo>
                    <a:pt x="3895" y="12904"/>
                    <a:pt x="3898" y="12695"/>
                    <a:pt x="3936" y="12624"/>
                  </a:cubicBezTo>
                  <a:close/>
                  <a:moveTo>
                    <a:pt x="9168" y="12714"/>
                  </a:moveTo>
                  <a:lnTo>
                    <a:pt x="9168" y="12714"/>
                  </a:lnTo>
                  <a:cubicBezTo>
                    <a:pt x="9180" y="12764"/>
                    <a:pt x="9205" y="12953"/>
                    <a:pt x="9142" y="12953"/>
                  </a:cubicBezTo>
                  <a:lnTo>
                    <a:pt x="9142" y="12978"/>
                  </a:lnTo>
                  <a:cubicBezTo>
                    <a:pt x="9142" y="12915"/>
                    <a:pt x="9105" y="12726"/>
                    <a:pt x="9168" y="12714"/>
                  </a:cubicBezTo>
                  <a:close/>
                  <a:moveTo>
                    <a:pt x="9092" y="12588"/>
                  </a:moveTo>
                  <a:lnTo>
                    <a:pt x="9092" y="12890"/>
                  </a:lnTo>
                  <a:cubicBezTo>
                    <a:pt x="9084" y="12923"/>
                    <a:pt x="9070" y="12968"/>
                    <a:pt x="9061" y="12968"/>
                  </a:cubicBezTo>
                  <a:cubicBezTo>
                    <a:pt x="9057" y="12968"/>
                    <a:pt x="9054" y="12957"/>
                    <a:pt x="9054" y="12927"/>
                  </a:cubicBezTo>
                  <a:cubicBezTo>
                    <a:pt x="9022" y="12927"/>
                    <a:pt x="9017" y="12983"/>
                    <a:pt x="8977" y="12983"/>
                  </a:cubicBezTo>
                  <a:cubicBezTo>
                    <a:pt x="8970" y="12983"/>
                    <a:pt x="8963" y="12981"/>
                    <a:pt x="8954" y="12978"/>
                  </a:cubicBezTo>
                  <a:cubicBezTo>
                    <a:pt x="8878" y="12953"/>
                    <a:pt x="8903" y="12877"/>
                    <a:pt x="8903" y="12839"/>
                  </a:cubicBezTo>
                  <a:cubicBezTo>
                    <a:pt x="8903" y="12789"/>
                    <a:pt x="8916" y="12739"/>
                    <a:pt x="8966" y="12726"/>
                  </a:cubicBezTo>
                  <a:cubicBezTo>
                    <a:pt x="8972" y="12724"/>
                    <a:pt x="8977" y="12724"/>
                    <a:pt x="8982" y="12724"/>
                  </a:cubicBezTo>
                  <a:cubicBezTo>
                    <a:pt x="9011" y="12724"/>
                    <a:pt x="9033" y="12751"/>
                    <a:pt x="9054" y="12751"/>
                  </a:cubicBezTo>
                  <a:cubicBezTo>
                    <a:pt x="9054" y="12701"/>
                    <a:pt x="9029" y="12601"/>
                    <a:pt x="9092" y="12588"/>
                  </a:cubicBezTo>
                  <a:close/>
                  <a:moveTo>
                    <a:pt x="8463" y="12613"/>
                  </a:moveTo>
                  <a:cubicBezTo>
                    <a:pt x="8463" y="12689"/>
                    <a:pt x="8488" y="12978"/>
                    <a:pt x="8426" y="12990"/>
                  </a:cubicBezTo>
                  <a:cubicBezTo>
                    <a:pt x="8400" y="12953"/>
                    <a:pt x="8375" y="12651"/>
                    <a:pt x="8438" y="12638"/>
                  </a:cubicBezTo>
                  <a:lnTo>
                    <a:pt x="8463" y="12613"/>
                  </a:lnTo>
                  <a:close/>
                  <a:moveTo>
                    <a:pt x="3813" y="12725"/>
                  </a:moveTo>
                  <a:cubicBezTo>
                    <a:pt x="3929" y="12725"/>
                    <a:pt x="3896" y="12992"/>
                    <a:pt x="3776" y="12992"/>
                  </a:cubicBezTo>
                  <a:cubicBezTo>
                    <a:pt x="3771" y="12992"/>
                    <a:pt x="3766" y="12991"/>
                    <a:pt x="3760" y="12990"/>
                  </a:cubicBezTo>
                  <a:cubicBezTo>
                    <a:pt x="3635" y="12965"/>
                    <a:pt x="3685" y="12764"/>
                    <a:pt x="3786" y="12739"/>
                  </a:cubicBezTo>
                  <a:lnTo>
                    <a:pt x="3798" y="12726"/>
                  </a:lnTo>
                  <a:cubicBezTo>
                    <a:pt x="3803" y="12725"/>
                    <a:pt x="3808" y="12725"/>
                    <a:pt x="3813" y="12725"/>
                  </a:cubicBezTo>
                  <a:close/>
                  <a:moveTo>
                    <a:pt x="8789" y="12741"/>
                  </a:moveTo>
                  <a:cubicBezTo>
                    <a:pt x="8799" y="12741"/>
                    <a:pt x="8811" y="12747"/>
                    <a:pt x="8828" y="12764"/>
                  </a:cubicBezTo>
                  <a:cubicBezTo>
                    <a:pt x="8891" y="12827"/>
                    <a:pt x="8866" y="12990"/>
                    <a:pt x="8803" y="12990"/>
                  </a:cubicBezTo>
                  <a:lnTo>
                    <a:pt x="8803" y="12852"/>
                  </a:lnTo>
                  <a:cubicBezTo>
                    <a:pt x="8810" y="12796"/>
                    <a:pt x="8797" y="12771"/>
                    <a:pt x="8778" y="12771"/>
                  </a:cubicBezTo>
                  <a:cubicBezTo>
                    <a:pt x="8763" y="12771"/>
                    <a:pt x="8744" y="12787"/>
                    <a:pt x="8727" y="12814"/>
                  </a:cubicBezTo>
                  <a:lnTo>
                    <a:pt x="8715" y="12827"/>
                  </a:lnTo>
                  <a:cubicBezTo>
                    <a:pt x="8690" y="12877"/>
                    <a:pt x="8765" y="12990"/>
                    <a:pt x="8677" y="13003"/>
                  </a:cubicBezTo>
                  <a:cubicBezTo>
                    <a:pt x="8677" y="12927"/>
                    <a:pt x="8677" y="12865"/>
                    <a:pt x="8677" y="12802"/>
                  </a:cubicBezTo>
                  <a:cubicBezTo>
                    <a:pt x="8685" y="12778"/>
                    <a:pt x="8693" y="12745"/>
                    <a:pt x="8701" y="12745"/>
                  </a:cubicBezTo>
                  <a:cubicBezTo>
                    <a:pt x="8705" y="12745"/>
                    <a:pt x="8710" y="12756"/>
                    <a:pt x="8715" y="12789"/>
                  </a:cubicBezTo>
                  <a:cubicBezTo>
                    <a:pt x="8752" y="12789"/>
                    <a:pt x="8762" y="12741"/>
                    <a:pt x="8789" y="12741"/>
                  </a:cubicBezTo>
                  <a:close/>
                  <a:moveTo>
                    <a:pt x="5516" y="12964"/>
                  </a:moveTo>
                  <a:cubicBezTo>
                    <a:pt x="5533" y="12964"/>
                    <a:pt x="5520" y="12988"/>
                    <a:pt x="5504" y="13011"/>
                  </a:cubicBezTo>
                  <a:lnTo>
                    <a:pt x="5504" y="13011"/>
                  </a:lnTo>
                  <a:cubicBezTo>
                    <a:pt x="5495" y="13000"/>
                    <a:pt x="5479" y="12975"/>
                    <a:pt x="5508" y="12965"/>
                  </a:cubicBezTo>
                  <a:cubicBezTo>
                    <a:pt x="5511" y="12964"/>
                    <a:pt x="5514" y="12964"/>
                    <a:pt x="5516" y="12964"/>
                  </a:cubicBezTo>
                  <a:close/>
                  <a:moveTo>
                    <a:pt x="8557" y="12749"/>
                  </a:moveTo>
                  <a:cubicBezTo>
                    <a:pt x="8594" y="12749"/>
                    <a:pt x="8639" y="12777"/>
                    <a:pt x="8639" y="12839"/>
                  </a:cubicBezTo>
                  <a:cubicBezTo>
                    <a:pt x="8639" y="12890"/>
                    <a:pt x="8639" y="12927"/>
                    <a:pt x="8627" y="12965"/>
                  </a:cubicBezTo>
                  <a:lnTo>
                    <a:pt x="8639" y="12965"/>
                  </a:lnTo>
                  <a:cubicBezTo>
                    <a:pt x="8625" y="12986"/>
                    <a:pt x="8615" y="13004"/>
                    <a:pt x="8609" y="13004"/>
                  </a:cubicBezTo>
                  <a:cubicBezTo>
                    <a:pt x="8604" y="13004"/>
                    <a:pt x="8602" y="12993"/>
                    <a:pt x="8602" y="12965"/>
                  </a:cubicBezTo>
                  <a:cubicBezTo>
                    <a:pt x="8571" y="12965"/>
                    <a:pt x="8565" y="13013"/>
                    <a:pt x="8532" y="13013"/>
                  </a:cubicBezTo>
                  <a:cubicBezTo>
                    <a:pt x="8524" y="13013"/>
                    <a:pt x="8514" y="13010"/>
                    <a:pt x="8501" y="13003"/>
                  </a:cubicBezTo>
                  <a:cubicBezTo>
                    <a:pt x="8451" y="12965"/>
                    <a:pt x="8476" y="12915"/>
                    <a:pt x="8501" y="12877"/>
                  </a:cubicBezTo>
                  <a:cubicBezTo>
                    <a:pt x="8539" y="12852"/>
                    <a:pt x="8602" y="12852"/>
                    <a:pt x="8602" y="12839"/>
                  </a:cubicBezTo>
                  <a:cubicBezTo>
                    <a:pt x="8617" y="12801"/>
                    <a:pt x="8590" y="12786"/>
                    <a:pt x="8561" y="12786"/>
                  </a:cubicBezTo>
                  <a:cubicBezTo>
                    <a:pt x="8543" y="12786"/>
                    <a:pt x="8523" y="12792"/>
                    <a:pt x="8514" y="12802"/>
                  </a:cubicBezTo>
                  <a:cubicBezTo>
                    <a:pt x="8502" y="12768"/>
                    <a:pt x="8527" y="12749"/>
                    <a:pt x="8557" y="12749"/>
                  </a:cubicBezTo>
                  <a:close/>
                  <a:moveTo>
                    <a:pt x="8074" y="12764"/>
                  </a:moveTo>
                  <a:cubicBezTo>
                    <a:pt x="8074" y="12827"/>
                    <a:pt x="8099" y="13016"/>
                    <a:pt x="8036" y="13016"/>
                  </a:cubicBezTo>
                  <a:cubicBezTo>
                    <a:pt x="7986" y="12990"/>
                    <a:pt x="7960" y="12802"/>
                    <a:pt x="8023" y="12802"/>
                  </a:cubicBezTo>
                  <a:lnTo>
                    <a:pt x="8074" y="12764"/>
                  </a:lnTo>
                  <a:close/>
                  <a:moveTo>
                    <a:pt x="9570" y="12676"/>
                  </a:moveTo>
                  <a:cubicBezTo>
                    <a:pt x="9658" y="12676"/>
                    <a:pt x="9671" y="12827"/>
                    <a:pt x="9633" y="12877"/>
                  </a:cubicBezTo>
                  <a:cubicBezTo>
                    <a:pt x="9595" y="12927"/>
                    <a:pt x="9595" y="12915"/>
                    <a:pt x="9557" y="12940"/>
                  </a:cubicBezTo>
                  <a:lnTo>
                    <a:pt x="9557" y="12927"/>
                  </a:lnTo>
                  <a:cubicBezTo>
                    <a:pt x="9550" y="12933"/>
                    <a:pt x="9544" y="12935"/>
                    <a:pt x="9539" y="12935"/>
                  </a:cubicBezTo>
                  <a:cubicBezTo>
                    <a:pt x="9519" y="12935"/>
                    <a:pt x="9515" y="12902"/>
                    <a:pt x="9494" y="12902"/>
                  </a:cubicBezTo>
                  <a:cubicBezTo>
                    <a:pt x="9494" y="12953"/>
                    <a:pt x="9520" y="13041"/>
                    <a:pt x="9457" y="13041"/>
                  </a:cubicBezTo>
                  <a:cubicBezTo>
                    <a:pt x="9457" y="12953"/>
                    <a:pt x="9457" y="12852"/>
                    <a:pt x="9457" y="12764"/>
                  </a:cubicBezTo>
                  <a:cubicBezTo>
                    <a:pt x="9457" y="12746"/>
                    <a:pt x="9475" y="12680"/>
                    <a:pt x="9486" y="12680"/>
                  </a:cubicBezTo>
                  <a:cubicBezTo>
                    <a:pt x="9491" y="12680"/>
                    <a:pt x="9494" y="12692"/>
                    <a:pt x="9494" y="12726"/>
                  </a:cubicBezTo>
                  <a:cubicBezTo>
                    <a:pt x="9520" y="12726"/>
                    <a:pt x="9520" y="12676"/>
                    <a:pt x="9570" y="12676"/>
                  </a:cubicBezTo>
                  <a:close/>
                  <a:moveTo>
                    <a:pt x="8212" y="12663"/>
                  </a:moveTo>
                  <a:lnTo>
                    <a:pt x="8212" y="12827"/>
                  </a:lnTo>
                  <a:cubicBezTo>
                    <a:pt x="8237" y="12827"/>
                    <a:pt x="8237" y="12777"/>
                    <a:pt x="8275" y="12777"/>
                  </a:cubicBezTo>
                  <a:cubicBezTo>
                    <a:pt x="8278" y="12776"/>
                    <a:pt x="8281" y="12776"/>
                    <a:pt x="8284" y="12776"/>
                  </a:cubicBezTo>
                  <a:cubicBezTo>
                    <a:pt x="8363" y="12776"/>
                    <a:pt x="8362" y="12929"/>
                    <a:pt x="8338" y="12978"/>
                  </a:cubicBezTo>
                  <a:cubicBezTo>
                    <a:pt x="8325" y="13003"/>
                    <a:pt x="8300" y="13028"/>
                    <a:pt x="8262" y="13041"/>
                  </a:cubicBezTo>
                  <a:cubicBezTo>
                    <a:pt x="8258" y="13042"/>
                    <a:pt x="8254" y="13042"/>
                    <a:pt x="8250" y="13042"/>
                  </a:cubicBezTo>
                  <a:cubicBezTo>
                    <a:pt x="8214" y="13042"/>
                    <a:pt x="8222" y="12990"/>
                    <a:pt x="8199" y="12990"/>
                  </a:cubicBezTo>
                  <a:cubicBezTo>
                    <a:pt x="8212" y="13028"/>
                    <a:pt x="8199" y="13041"/>
                    <a:pt x="8162" y="13041"/>
                  </a:cubicBezTo>
                  <a:cubicBezTo>
                    <a:pt x="8162" y="12965"/>
                    <a:pt x="8136" y="12676"/>
                    <a:pt x="8212" y="12663"/>
                  </a:cubicBezTo>
                  <a:close/>
                  <a:moveTo>
                    <a:pt x="3635" y="12651"/>
                  </a:moveTo>
                  <a:lnTo>
                    <a:pt x="3635" y="12651"/>
                  </a:lnTo>
                  <a:cubicBezTo>
                    <a:pt x="3622" y="12777"/>
                    <a:pt x="3597" y="12890"/>
                    <a:pt x="3597" y="13016"/>
                  </a:cubicBezTo>
                  <a:cubicBezTo>
                    <a:pt x="3591" y="13019"/>
                    <a:pt x="3585" y="13020"/>
                    <a:pt x="3581" y="13020"/>
                  </a:cubicBezTo>
                  <a:cubicBezTo>
                    <a:pt x="3567" y="13020"/>
                    <a:pt x="3562" y="13006"/>
                    <a:pt x="3572" y="12978"/>
                  </a:cubicBezTo>
                  <a:lnTo>
                    <a:pt x="3572" y="12978"/>
                  </a:lnTo>
                  <a:cubicBezTo>
                    <a:pt x="3561" y="12989"/>
                    <a:pt x="3559" y="13046"/>
                    <a:pt x="3519" y="13046"/>
                  </a:cubicBezTo>
                  <a:cubicBezTo>
                    <a:pt x="3513" y="13046"/>
                    <a:pt x="3505" y="13044"/>
                    <a:pt x="3496" y="13041"/>
                  </a:cubicBezTo>
                  <a:lnTo>
                    <a:pt x="3471" y="13041"/>
                  </a:lnTo>
                  <a:cubicBezTo>
                    <a:pt x="3421" y="13016"/>
                    <a:pt x="3433" y="12953"/>
                    <a:pt x="3433" y="12915"/>
                  </a:cubicBezTo>
                  <a:cubicBezTo>
                    <a:pt x="3446" y="12865"/>
                    <a:pt x="3459" y="12814"/>
                    <a:pt x="3496" y="12789"/>
                  </a:cubicBezTo>
                  <a:cubicBezTo>
                    <a:pt x="3503" y="12787"/>
                    <a:pt x="3510" y="12787"/>
                    <a:pt x="3516" y="12787"/>
                  </a:cubicBezTo>
                  <a:cubicBezTo>
                    <a:pt x="3554" y="12787"/>
                    <a:pt x="3574" y="12814"/>
                    <a:pt x="3584" y="12814"/>
                  </a:cubicBezTo>
                  <a:cubicBezTo>
                    <a:pt x="3584" y="12751"/>
                    <a:pt x="3572" y="12663"/>
                    <a:pt x="3635" y="12651"/>
                  </a:cubicBezTo>
                  <a:close/>
                  <a:moveTo>
                    <a:pt x="7986" y="12777"/>
                  </a:moveTo>
                  <a:lnTo>
                    <a:pt x="7986" y="12953"/>
                  </a:lnTo>
                  <a:cubicBezTo>
                    <a:pt x="7943" y="13004"/>
                    <a:pt x="7918" y="13061"/>
                    <a:pt x="7906" y="13061"/>
                  </a:cubicBezTo>
                  <a:cubicBezTo>
                    <a:pt x="7900" y="13061"/>
                    <a:pt x="7897" y="13048"/>
                    <a:pt x="7897" y="13016"/>
                  </a:cubicBezTo>
                  <a:lnTo>
                    <a:pt x="7935" y="12990"/>
                  </a:lnTo>
                  <a:cubicBezTo>
                    <a:pt x="7898" y="12990"/>
                    <a:pt x="7888" y="13038"/>
                    <a:pt x="7861" y="13038"/>
                  </a:cubicBezTo>
                  <a:cubicBezTo>
                    <a:pt x="7851" y="13038"/>
                    <a:pt x="7839" y="13032"/>
                    <a:pt x="7822" y="13016"/>
                  </a:cubicBezTo>
                  <a:cubicBezTo>
                    <a:pt x="7759" y="12953"/>
                    <a:pt x="7797" y="12789"/>
                    <a:pt x="7847" y="12789"/>
                  </a:cubicBezTo>
                  <a:lnTo>
                    <a:pt x="7847" y="12789"/>
                  </a:lnTo>
                  <a:cubicBezTo>
                    <a:pt x="7847" y="12822"/>
                    <a:pt x="7818" y="13001"/>
                    <a:pt x="7888" y="13001"/>
                  </a:cubicBezTo>
                  <a:cubicBezTo>
                    <a:pt x="7897" y="13001"/>
                    <a:pt x="7909" y="12998"/>
                    <a:pt x="7923" y="12990"/>
                  </a:cubicBezTo>
                  <a:cubicBezTo>
                    <a:pt x="7986" y="12940"/>
                    <a:pt x="7885" y="12789"/>
                    <a:pt x="7986" y="12777"/>
                  </a:cubicBezTo>
                  <a:close/>
                  <a:moveTo>
                    <a:pt x="7105" y="12865"/>
                  </a:moveTo>
                  <a:lnTo>
                    <a:pt x="7093" y="13116"/>
                  </a:lnTo>
                  <a:lnTo>
                    <a:pt x="7068" y="13116"/>
                  </a:lnTo>
                  <a:cubicBezTo>
                    <a:pt x="7017" y="13091"/>
                    <a:pt x="7005" y="12890"/>
                    <a:pt x="7055" y="12890"/>
                  </a:cubicBezTo>
                  <a:lnTo>
                    <a:pt x="7105" y="12865"/>
                  </a:lnTo>
                  <a:close/>
                  <a:moveTo>
                    <a:pt x="7369" y="12827"/>
                  </a:moveTo>
                  <a:lnTo>
                    <a:pt x="7369" y="12827"/>
                  </a:lnTo>
                  <a:cubicBezTo>
                    <a:pt x="7386" y="12835"/>
                    <a:pt x="7396" y="12870"/>
                    <a:pt x="7400" y="12912"/>
                  </a:cubicBezTo>
                  <a:lnTo>
                    <a:pt x="7400" y="12912"/>
                  </a:lnTo>
                  <a:cubicBezTo>
                    <a:pt x="7395" y="12890"/>
                    <a:pt x="7384" y="12877"/>
                    <a:pt x="7365" y="12877"/>
                  </a:cubicBezTo>
                  <a:cubicBezTo>
                    <a:pt x="7362" y="12877"/>
                    <a:pt x="7360" y="12877"/>
                    <a:pt x="7357" y="12877"/>
                  </a:cubicBezTo>
                  <a:cubicBezTo>
                    <a:pt x="7269" y="12890"/>
                    <a:pt x="7369" y="13091"/>
                    <a:pt x="7281" y="13104"/>
                  </a:cubicBezTo>
                  <a:cubicBezTo>
                    <a:pt x="7281" y="13056"/>
                    <a:pt x="7315" y="12887"/>
                    <a:pt x="7246" y="12887"/>
                  </a:cubicBezTo>
                  <a:cubicBezTo>
                    <a:pt x="7241" y="12887"/>
                    <a:pt x="7236" y="12888"/>
                    <a:pt x="7231" y="12890"/>
                  </a:cubicBezTo>
                  <a:cubicBezTo>
                    <a:pt x="7143" y="12915"/>
                    <a:pt x="7256" y="13104"/>
                    <a:pt x="7156" y="13116"/>
                  </a:cubicBezTo>
                  <a:cubicBezTo>
                    <a:pt x="7143" y="13041"/>
                    <a:pt x="7143" y="12978"/>
                    <a:pt x="7156" y="12915"/>
                  </a:cubicBezTo>
                  <a:cubicBezTo>
                    <a:pt x="7164" y="12891"/>
                    <a:pt x="7171" y="12852"/>
                    <a:pt x="7176" y="12852"/>
                  </a:cubicBezTo>
                  <a:cubicBezTo>
                    <a:pt x="7179" y="12852"/>
                    <a:pt x="7181" y="12865"/>
                    <a:pt x="7181" y="12902"/>
                  </a:cubicBezTo>
                  <a:cubicBezTo>
                    <a:pt x="7207" y="12902"/>
                    <a:pt x="7245" y="12848"/>
                    <a:pt x="7274" y="12848"/>
                  </a:cubicBezTo>
                  <a:cubicBezTo>
                    <a:pt x="7287" y="12848"/>
                    <a:pt x="7299" y="12859"/>
                    <a:pt x="7306" y="12890"/>
                  </a:cubicBezTo>
                  <a:cubicBezTo>
                    <a:pt x="7332" y="12890"/>
                    <a:pt x="7332" y="12839"/>
                    <a:pt x="7369" y="12827"/>
                  </a:cubicBezTo>
                  <a:close/>
                  <a:moveTo>
                    <a:pt x="7369" y="13108"/>
                  </a:moveTo>
                  <a:cubicBezTo>
                    <a:pt x="7365" y="13112"/>
                    <a:pt x="7361" y="13115"/>
                    <a:pt x="7357" y="13116"/>
                  </a:cubicBezTo>
                  <a:lnTo>
                    <a:pt x="7369" y="13108"/>
                  </a:lnTo>
                  <a:close/>
                  <a:moveTo>
                    <a:pt x="2368" y="13009"/>
                  </a:moveTo>
                  <a:cubicBezTo>
                    <a:pt x="2362" y="13044"/>
                    <a:pt x="2358" y="13083"/>
                    <a:pt x="2356" y="13119"/>
                  </a:cubicBezTo>
                  <a:lnTo>
                    <a:pt x="2356" y="13119"/>
                  </a:lnTo>
                  <a:cubicBezTo>
                    <a:pt x="2386" y="13115"/>
                    <a:pt x="2400" y="13125"/>
                    <a:pt x="2390" y="13066"/>
                  </a:cubicBezTo>
                  <a:cubicBezTo>
                    <a:pt x="2390" y="13034"/>
                    <a:pt x="2385" y="13017"/>
                    <a:pt x="2368" y="13009"/>
                  </a:cubicBezTo>
                  <a:close/>
                  <a:moveTo>
                    <a:pt x="3273" y="12838"/>
                  </a:moveTo>
                  <a:cubicBezTo>
                    <a:pt x="3368" y="12838"/>
                    <a:pt x="3343" y="13066"/>
                    <a:pt x="3295" y="13078"/>
                  </a:cubicBezTo>
                  <a:lnTo>
                    <a:pt x="3257" y="13078"/>
                  </a:lnTo>
                  <a:cubicBezTo>
                    <a:pt x="3257" y="13030"/>
                    <a:pt x="3304" y="12877"/>
                    <a:pt x="3240" y="12877"/>
                  </a:cubicBezTo>
                  <a:cubicBezTo>
                    <a:pt x="3238" y="12877"/>
                    <a:pt x="3235" y="12877"/>
                    <a:pt x="3232" y="12877"/>
                  </a:cubicBezTo>
                  <a:cubicBezTo>
                    <a:pt x="3144" y="12902"/>
                    <a:pt x="3232" y="13091"/>
                    <a:pt x="3144" y="13104"/>
                  </a:cubicBezTo>
                  <a:cubicBezTo>
                    <a:pt x="3144" y="13055"/>
                    <a:pt x="3191" y="12902"/>
                    <a:pt x="3116" y="12902"/>
                  </a:cubicBezTo>
                  <a:cubicBezTo>
                    <a:pt x="3113" y="12902"/>
                    <a:pt x="3110" y="12902"/>
                    <a:pt x="3106" y="12902"/>
                  </a:cubicBezTo>
                  <a:cubicBezTo>
                    <a:pt x="3018" y="12927"/>
                    <a:pt x="3106" y="13104"/>
                    <a:pt x="3018" y="13129"/>
                  </a:cubicBezTo>
                  <a:cubicBezTo>
                    <a:pt x="3018" y="13066"/>
                    <a:pt x="3031" y="12990"/>
                    <a:pt x="3044" y="12927"/>
                  </a:cubicBezTo>
                  <a:cubicBezTo>
                    <a:pt x="3052" y="12911"/>
                    <a:pt x="3065" y="12873"/>
                    <a:pt x="3070" y="12873"/>
                  </a:cubicBezTo>
                  <a:lnTo>
                    <a:pt x="3070" y="12873"/>
                  </a:lnTo>
                  <a:cubicBezTo>
                    <a:pt x="3073" y="12873"/>
                    <a:pt x="3073" y="12884"/>
                    <a:pt x="3069" y="12915"/>
                  </a:cubicBezTo>
                  <a:cubicBezTo>
                    <a:pt x="3087" y="12915"/>
                    <a:pt x="3130" y="12851"/>
                    <a:pt x="3158" y="12851"/>
                  </a:cubicBezTo>
                  <a:cubicBezTo>
                    <a:pt x="3170" y="12851"/>
                    <a:pt x="3178" y="12861"/>
                    <a:pt x="3182" y="12890"/>
                  </a:cubicBezTo>
                  <a:cubicBezTo>
                    <a:pt x="3207" y="12890"/>
                    <a:pt x="3220" y="12839"/>
                    <a:pt x="3257" y="12839"/>
                  </a:cubicBezTo>
                  <a:cubicBezTo>
                    <a:pt x="3263" y="12838"/>
                    <a:pt x="3268" y="12838"/>
                    <a:pt x="3273" y="12838"/>
                  </a:cubicBezTo>
                  <a:close/>
                  <a:moveTo>
                    <a:pt x="6690" y="12915"/>
                  </a:moveTo>
                  <a:lnTo>
                    <a:pt x="6690" y="12915"/>
                  </a:lnTo>
                  <a:cubicBezTo>
                    <a:pt x="6655" y="12976"/>
                    <a:pt x="6657" y="13086"/>
                    <a:pt x="6640" y="13148"/>
                  </a:cubicBezTo>
                  <a:lnTo>
                    <a:pt x="6640" y="13148"/>
                  </a:lnTo>
                  <a:cubicBezTo>
                    <a:pt x="6638" y="13074"/>
                    <a:pt x="6633" y="12926"/>
                    <a:pt x="6690" y="12915"/>
                  </a:cubicBezTo>
                  <a:close/>
                  <a:moveTo>
                    <a:pt x="2993" y="12890"/>
                  </a:moveTo>
                  <a:lnTo>
                    <a:pt x="2993" y="12890"/>
                  </a:lnTo>
                  <a:cubicBezTo>
                    <a:pt x="2981" y="12965"/>
                    <a:pt x="2968" y="13041"/>
                    <a:pt x="2968" y="13141"/>
                  </a:cubicBezTo>
                  <a:cubicBezTo>
                    <a:pt x="2962" y="13144"/>
                    <a:pt x="2956" y="13146"/>
                    <a:pt x="2952" y="13146"/>
                  </a:cubicBezTo>
                  <a:cubicBezTo>
                    <a:pt x="2938" y="13146"/>
                    <a:pt x="2934" y="13132"/>
                    <a:pt x="2943" y="13104"/>
                  </a:cubicBezTo>
                  <a:lnTo>
                    <a:pt x="2943" y="13104"/>
                  </a:lnTo>
                  <a:cubicBezTo>
                    <a:pt x="2925" y="13112"/>
                    <a:pt x="2920" y="13153"/>
                    <a:pt x="2896" y="13153"/>
                  </a:cubicBezTo>
                  <a:cubicBezTo>
                    <a:pt x="2886" y="13153"/>
                    <a:pt x="2873" y="13147"/>
                    <a:pt x="2855" y="13129"/>
                  </a:cubicBezTo>
                  <a:lnTo>
                    <a:pt x="2830" y="13141"/>
                  </a:lnTo>
                  <a:cubicBezTo>
                    <a:pt x="2780" y="13091"/>
                    <a:pt x="2830" y="12927"/>
                    <a:pt x="2868" y="12915"/>
                  </a:cubicBezTo>
                  <a:lnTo>
                    <a:pt x="2868" y="12915"/>
                  </a:lnTo>
                  <a:cubicBezTo>
                    <a:pt x="2868" y="12948"/>
                    <a:pt x="2829" y="13115"/>
                    <a:pt x="2886" y="13115"/>
                  </a:cubicBezTo>
                  <a:cubicBezTo>
                    <a:pt x="2895" y="13115"/>
                    <a:pt x="2905" y="13112"/>
                    <a:pt x="2918" y="13104"/>
                  </a:cubicBezTo>
                  <a:cubicBezTo>
                    <a:pt x="2993" y="13053"/>
                    <a:pt x="2905" y="12902"/>
                    <a:pt x="2993" y="12890"/>
                  </a:cubicBezTo>
                  <a:close/>
                  <a:moveTo>
                    <a:pt x="7759" y="12789"/>
                  </a:moveTo>
                  <a:cubicBezTo>
                    <a:pt x="7759" y="12915"/>
                    <a:pt x="7759" y="13028"/>
                    <a:pt x="7747" y="13154"/>
                  </a:cubicBezTo>
                  <a:lnTo>
                    <a:pt x="7709" y="13154"/>
                  </a:lnTo>
                  <a:lnTo>
                    <a:pt x="7709" y="13003"/>
                  </a:lnTo>
                  <a:cubicBezTo>
                    <a:pt x="7645" y="13045"/>
                    <a:pt x="7635" y="13097"/>
                    <a:pt x="7596" y="13097"/>
                  </a:cubicBezTo>
                  <a:cubicBezTo>
                    <a:pt x="7589" y="13097"/>
                    <a:pt x="7580" y="13095"/>
                    <a:pt x="7571" y="13091"/>
                  </a:cubicBezTo>
                  <a:lnTo>
                    <a:pt x="7621" y="13053"/>
                  </a:lnTo>
                  <a:cubicBezTo>
                    <a:pt x="7571" y="13041"/>
                    <a:pt x="7571" y="12953"/>
                    <a:pt x="7571" y="12915"/>
                  </a:cubicBezTo>
                  <a:cubicBezTo>
                    <a:pt x="7583" y="12877"/>
                    <a:pt x="7596" y="12814"/>
                    <a:pt x="7633" y="12802"/>
                  </a:cubicBezTo>
                  <a:cubicBezTo>
                    <a:pt x="7639" y="12800"/>
                    <a:pt x="7644" y="12800"/>
                    <a:pt x="7649" y="12800"/>
                  </a:cubicBezTo>
                  <a:cubicBezTo>
                    <a:pt x="7689" y="12800"/>
                    <a:pt x="7710" y="12839"/>
                    <a:pt x="7721" y="12839"/>
                  </a:cubicBezTo>
                  <a:cubicBezTo>
                    <a:pt x="7709" y="12802"/>
                    <a:pt x="7721" y="12789"/>
                    <a:pt x="7759" y="12789"/>
                  </a:cubicBezTo>
                  <a:close/>
                  <a:moveTo>
                    <a:pt x="6984" y="12880"/>
                  </a:moveTo>
                  <a:cubicBezTo>
                    <a:pt x="6995" y="12880"/>
                    <a:pt x="7007" y="12883"/>
                    <a:pt x="7017" y="12890"/>
                  </a:cubicBezTo>
                  <a:cubicBezTo>
                    <a:pt x="7005" y="12940"/>
                    <a:pt x="6929" y="12890"/>
                    <a:pt x="6942" y="12965"/>
                  </a:cubicBezTo>
                  <a:cubicBezTo>
                    <a:pt x="6942" y="13003"/>
                    <a:pt x="7017" y="12990"/>
                    <a:pt x="7017" y="13066"/>
                  </a:cubicBezTo>
                  <a:cubicBezTo>
                    <a:pt x="7017" y="13108"/>
                    <a:pt x="6932" y="13156"/>
                    <a:pt x="6884" y="13156"/>
                  </a:cubicBezTo>
                  <a:cubicBezTo>
                    <a:pt x="6860" y="13156"/>
                    <a:pt x="6846" y="13145"/>
                    <a:pt x="6854" y="13116"/>
                  </a:cubicBezTo>
                  <a:lnTo>
                    <a:pt x="6891" y="13091"/>
                  </a:lnTo>
                  <a:cubicBezTo>
                    <a:pt x="6906" y="13098"/>
                    <a:pt x="6925" y="13105"/>
                    <a:pt x="6940" y="13105"/>
                  </a:cubicBezTo>
                  <a:cubicBezTo>
                    <a:pt x="6952" y="13105"/>
                    <a:pt x="6962" y="13102"/>
                    <a:pt x="6967" y="13091"/>
                  </a:cubicBezTo>
                  <a:cubicBezTo>
                    <a:pt x="6992" y="13041"/>
                    <a:pt x="6967" y="13053"/>
                    <a:pt x="6954" y="13028"/>
                  </a:cubicBezTo>
                  <a:cubicBezTo>
                    <a:pt x="6929" y="12990"/>
                    <a:pt x="6879" y="12990"/>
                    <a:pt x="6904" y="12927"/>
                  </a:cubicBezTo>
                  <a:cubicBezTo>
                    <a:pt x="6922" y="12900"/>
                    <a:pt x="6953" y="12880"/>
                    <a:pt x="6984" y="12880"/>
                  </a:cubicBezTo>
                  <a:close/>
                  <a:moveTo>
                    <a:pt x="2817" y="12814"/>
                  </a:moveTo>
                  <a:cubicBezTo>
                    <a:pt x="2817" y="12896"/>
                    <a:pt x="2814" y="13155"/>
                    <a:pt x="2754" y="13166"/>
                  </a:cubicBezTo>
                  <a:cubicBezTo>
                    <a:pt x="2754" y="13116"/>
                    <a:pt x="2754" y="12827"/>
                    <a:pt x="2817" y="12814"/>
                  </a:cubicBezTo>
                  <a:close/>
                  <a:moveTo>
                    <a:pt x="6763" y="12927"/>
                  </a:moveTo>
                  <a:cubicBezTo>
                    <a:pt x="6777" y="12927"/>
                    <a:pt x="6791" y="12932"/>
                    <a:pt x="6803" y="12940"/>
                  </a:cubicBezTo>
                  <a:cubicBezTo>
                    <a:pt x="6803" y="12964"/>
                    <a:pt x="6793" y="12978"/>
                    <a:pt x="6779" y="12978"/>
                  </a:cubicBezTo>
                  <a:cubicBezTo>
                    <a:pt x="6771" y="12978"/>
                    <a:pt x="6762" y="12974"/>
                    <a:pt x="6753" y="12965"/>
                  </a:cubicBezTo>
                  <a:lnTo>
                    <a:pt x="6753" y="12965"/>
                  </a:lnTo>
                  <a:cubicBezTo>
                    <a:pt x="6653" y="12978"/>
                    <a:pt x="6791" y="13066"/>
                    <a:pt x="6791" y="13078"/>
                  </a:cubicBezTo>
                  <a:cubicBezTo>
                    <a:pt x="6823" y="13143"/>
                    <a:pt x="6757" y="13187"/>
                    <a:pt x="6712" y="13187"/>
                  </a:cubicBezTo>
                  <a:cubicBezTo>
                    <a:pt x="6687" y="13187"/>
                    <a:pt x="6669" y="13173"/>
                    <a:pt x="6678" y="13141"/>
                  </a:cubicBezTo>
                  <a:lnTo>
                    <a:pt x="6678" y="13141"/>
                  </a:lnTo>
                  <a:cubicBezTo>
                    <a:pt x="6685" y="13149"/>
                    <a:pt x="6705" y="13156"/>
                    <a:pt x="6723" y="13156"/>
                  </a:cubicBezTo>
                  <a:cubicBezTo>
                    <a:pt x="6736" y="13156"/>
                    <a:pt x="6748" y="13152"/>
                    <a:pt x="6753" y="13141"/>
                  </a:cubicBezTo>
                  <a:cubicBezTo>
                    <a:pt x="6791" y="13078"/>
                    <a:pt x="6766" y="13104"/>
                    <a:pt x="6741" y="13066"/>
                  </a:cubicBezTo>
                  <a:lnTo>
                    <a:pt x="6728" y="13078"/>
                  </a:lnTo>
                  <a:cubicBezTo>
                    <a:pt x="6703" y="13028"/>
                    <a:pt x="6653" y="13041"/>
                    <a:pt x="6690" y="12978"/>
                  </a:cubicBezTo>
                  <a:cubicBezTo>
                    <a:pt x="6707" y="12944"/>
                    <a:pt x="6735" y="12927"/>
                    <a:pt x="6763" y="12927"/>
                  </a:cubicBezTo>
                  <a:close/>
                  <a:moveTo>
                    <a:pt x="6527" y="12927"/>
                  </a:moveTo>
                  <a:cubicBezTo>
                    <a:pt x="6561" y="12934"/>
                    <a:pt x="6569" y="13018"/>
                    <a:pt x="6559" y="13091"/>
                  </a:cubicBezTo>
                  <a:lnTo>
                    <a:pt x="6559" y="13091"/>
                  </a:lnTo>
                  <a:cubicBezTo>
                    <a:pt x="6562" y="13034"/>
                    <a:pt x="6559" y="12975"/>
                    <a:pt x="6518" y="12975"/>
                  </a:cubicBezTo>
                  <a:cubicBezTo>
                    <a:pt x="6513" y="12975"/>
                    <a:pt x="6507" y="12976"/>
                    <a:pt x="6502" y="12978"/>
                  </a:cubicBezTo>
                  <a:cubicBezTo>
                    <a:pt x="6414" y="12990"/>
                    <a:pt x="6514" y="13179"/>
                    <a:pt x="6426" y="13192"/>
                  </a:cubicBezTo>
                  <a:cubicBezTo>
                    <a:pt x="6414" y="13129"/>
                    <a:pt x="6426" y="13066"/>
                    <a:pt x="6426" y="12990"/>
                  </a:cubicBezTo>
                  <a:cubicBezTo>
                    <a:pt x="6434" y="12974"/>
                    <a:pt x="6448" y="12936"/>
                    <a:pt x="6456" y="12936"/>
                  </a:cubicBezTo>
                  <a:cubicBezTo>
                    <a:pt x="6461" y="12936"/>
                    <a:pt x="6464" y="12947"/>
                    <a:pt x="6464" y="12978"/>
                  </a:cubicBezTo>
                  <a:cubicBezTo>
                    <a:pt x="6489" y="12978"/>
                    <a:pt x="6489" y="12927"/>
                    <a:pt x="6527" y="12927"/>
                  </a:cubicBezTo>
                  <a:close/>
                  <a:moveTo>
                    <a:pt x="6630" y="13173"/>
                  </a:moveTo>
                  <a:cubicBezTo>
                    <a:pt x="6623" y="13185"/>
                    <a:pt x="6614" y="13192"/>
                    <a:pt x="6602" y="13192"/>
                  </a:cubicBezTo>
                  <a:lnTo>
                    <a:pt x="6630" y="13173"/>
                  </a:lnTo>
                  <a:close/>
                  <a:moveTo>
                    <a:pt x="2629" y="12953"/>
                  </a:moveTo>
                  <a:cubicBezTo>
                    <a:pt x="2629" y="13016"/>
                    <a:pt x="2629" y="13204"/>
                    <a:pt x="2566" y="13204"/>
                  </a:cubicBezTo>
                  <a:cubicBezTo>
                    <a:pt x="2566" y="13154"/>
                    <a:pt x="2566" y="12978"/>
                    <a:pt x="2616" y="12965"/>
                  </a:cubicBezTo>
                  <a:lnTo>
                    <a:pt x="2629" y="12953"/>
                  </a:lnTo>
                  <a:close/>
                  <a:moveTo>
                    <a:pt x="2729" y="12827"/>
                  </a:moveTo>
                  <a:cubicBezTo>
                    <a:pt x="2717" y="12890"/>
                    <a:pt x="2717" y="13192"/>
                    <a:pt x="2654" y="13204"/>
                  </a:cubicBezTo>
                  <a:lnTo>
                    <a:pt x="2666" y="13192"/>
                  </a:lnTo>
                  <a:lnTo>
                    <a:pt x="2704" y="12827"/>
                  </a:lnTo>
                  <a:close/>
                  <a:moveTo>
                    <a:pt x="6522" y="13194"/>
                  </a:moveTo>
                  <a:cubicBezTo>
                    <a:pt x="6516" y="13200"/>
                    <a:pt x="6509" y="13204"/>
                    <a:pt x="6502" y="13204"/>
                  </a:cubicBezTo>
                  <a:lnTo>
                    <a:pt x="6522" y="13194"/>
                  </a:lnTo>
                  <a:close/>
                  <a:moveTo>
                    <a:pt x="4175" y="13166"/>
                  </a:moveTo>
                  <a:cubicBezTo>
                    <a:pt x="4202" y="13166"/>
                    <a:pt x="4186" y="13191"/>
                    <a:pt x="4166" y="13214"/>
                  </a:cubicBezTo>
                  <a:lnTo>
                    <a:pt x="4166" y="13214"/>
                  </a:lnTo>
                  <a:cubicBezTo>
                    <a:pt x="4158" y="13198"/>
                    <a:pt x="4151" y="13174"/>
                    <a:pt x="4175" y="13166"/>
                  </a:cubicBezTo>
                  <a:close/>
                  <a:moveTo>
                    <a:pt x="6150" y="12978"/>
                  </a:moveTo>
                  <a:lnTo>
                    <a:pt x="6150" y="12978"/>
                  </a:lnTo>
                  <a:cubicBezTo>
                    <a:pt x="6122" y="13041"/>
                    <a:pt x="6121" y="13157"/>
                    <a:pt x="6099" y="13217"/>
                  </a:cubicBezTo>
                  <a:lnTo>
                    <a:pt x="6099" y="13217"/>
                  </a:lnTo>
                  <a:cubicBezTo>
                    <a:pt x="6098" y="13146"/>
                    <a:pt x="6090" y="12990"/>
                    <a:pt x="6150" y="12978"/>
                  </a:cubicBezTo>
                  <a:close/>
                  <a:moveTo>
                    <a:pt x="10085" y="13179"/>
                  </a:moveTo>
                  <a:cubicBezTo>
                    <a:pt x="10136" y="13179"/>
                    <a:pt x="10085" y="13229"/>
                    <a:pt x="10085" y="13229"/>
                  </a:cubicBezTo>
                  <a:cubicBezTo>
                    <a:pt x="10085" y="13229"/>
                    <a:pt x="10035" y="13179"/>
                    <a:pt x="10085" y="13179"/>
                  </a:cubicBezTo>
                  <a:close/>
                  <a:moveTo>
                    <a:pt x="2356" y="13119"/>
                  </a:moveTo>
                  <a:lnTo>
                    <a:pt x="2356" y="13119"/>
                  </a:lnTo>
                  <a:cubicBezTo>
                    <a:pt x="2347" y="13121"/>
                    <a:pt x="2338" y="13123"/>
                    <a:pt x="2327" y="13129"/>
                  </a:cubicBezTo>
                  <a:cubicBezTo>
                    <a:pt x="2339" y="13129"/>
                    <a:pt x="2189" y="13192"/>
                    <a:pt x="2277" y="13217"/>
                  </a:cubicBezTo>
                  <a:cubicBezTo>
                    <a:pt x="2287" y="13220"/>
                    <a:pt x="2296" y="13222"/>
                    <a:pt x="2304" y="13222"/>
                  </a:cubicBezTo>
                  <a:cubicBezTo>
                    <a:pt x="2323" y="13222"/>
                    <a:pt x="2338" y="13215"/>
                    <a:pt x="2352" y="13203"/>
                  </a:cubicBezTo>
                  <a:lnTo>
                    <a:pt x="2352" y="13203"/>
                  </a:lnTo>
                  <a:cubicBezTo>
                    <a:pt x="2352" y="13214"/>
                    <a:pt x="2352" y="13223"/>
                    <a:pt x="2352" y="13232"/>
                  </a:cubicBezTo>
                  <a:lnTo>
                    <a:pt x="2352" y="13232"/>
                  </a:lnTo>
                  <a:cubicBezTo>
                    <a:pt x="2360" y="13221"/>
                    <a:pt x="2365" y="13208"/>
                    <a:pt x="2365" y="13192"/>
                  </a:cubicBezTo>
                  <a:lnTo>
                    <a:pt x="2365" y="13192"/>
                  </a:lnTo>
                  <a:cubicBezTo>
                    <a:pt x="2361" y="13196"/>
                    <a:pt x="2356" y="13199"/>
                    <a:pt x="2352" y="13203"/>
                  </a:cubicBezTo>
                  <a:lnTo>
                    <a:pt x="2352" y="13203"/>
                  </a:lnTo>
                  <a:cubicBezTo>
                    <a:pt x="2353" y="13179"/>
                    <a:pt x="2354" y="13150"/>
                    <a:pt x="2356" y="13119"/>
                  </a:cubicBezTo>
                  <a:close/>
                  <a:moveTo>
                    <a:pt x="6091" y="13235"/>
                  </a:moveTo>
                  <a:cubicBezTo>
                    <a:pt x="6083" y="13247"/>
                    <a:pt x="6074" y="13254"/>
                    <a:pt x="6062" y="13254"/>
                  </a:cubicBezTo>
                  <a:lnTo>
                    <a:pt x="6091" y="13235"/>
                  </a:lnTo>
                  <a:close/>
                  <a:moveTo>
                    <a:pt x="2427" y="12890"/>
                  </a:moveTo>
                  <a:cubicBezTo>
                    <a:pt x="2453" y="12953"/>
                    <a:pt x="2453" y="13242"/>
                    <a:pt x="2390" y="13254"/>
                  </a:cubicBezTo>
                  <a:lnTo>
                    <a:pt x="2352" y="13254"/>
                  </a:lnTo>
                  <a:cubicBezTo>
                    <a:pt x="2352" y="13249"/>
                    <a:pt x="2352" y="13241"/>
                    <a:pt x="2352" y="13232"/>
                  </a:cubicBezTo>
                  <a:lnTo>
                    <a:pt x="2352" y="13232"/>
                  </a:lnTo>
                  <a:cubicBezTo>
                    <a:pt x="2338" y="13250"/>
                    <a:pt x="2316" y="13259"/>
                    <a:pt x="2294" y="13259"/>
                  </a:cubicBezTo>
                  <a:cubicBezTo>
                    <a:pt x="2271" y="13259"/>
                    <a:pt x="2249" y="13249"/>
                    <a:pt x="2239" y="13229"/>
                  </a:cubicBezTo>
                  <a:cubicBezTo>
                    <a:pt x="2201" y="13179"/>
                    <a:pt x="2214" y="13028"/>
                    <a:pt x="2289" y="13028"/>
                  </a:cubicBezTo>
                  <a:lnTo>
                    <a:pt x="2327" y="13003"/>
                  </a:lnTo>
                  <a:cubicBezTo>
                    <a:pt x="2345" y="13003"/>
                    <a:pt x="2358" y="13005"/>
                    <a:pt x="2368" y="13009"/>
                  </a:cubicBezTo>
                  <a:lnTo>
                    <a:pt x="2368" y="13009"/>
                  </a:lnTo>
                  <a:cubicBezTo>
                    <a:pt x="2378" y="12946"/>
                    <a:pt x="2397" y="12895"/>
                    <a:pt x="2427" y="12890"/>
                  </a:cubicBezTo>
                  <a:close/>
                  <a:moveTo>
                    <a:pt x="6062" y="12865"/>
                  </a:moveTo>
                  <a:cubicBezTo>
                    <a:pt x="6062" y="12940"/>
                    <a:pt x="6074" y="13229"/>
                    <a:pt x="6011" y="13242"/>
                  </a:cubicBezTo>
                  <a:cubicBezTo>
                    <a:pt x="6022" y="13221"/>
                    <a:pt x="6023" y="13201"/>
                    <a:pt x="6017" y="13201"/>
                  </a:cubicBezTo>
                  <a:cubicBezTo>
                    <a:pt x="6015" y="13201"/>
                    <a:pt x="6014" y="13202"/>
                    <a:pt x="6011" y="13204"/>
                  </a:cubicBezTo>
                  <a:cubicBezTo>
                    <a:pt x="5979" y="13261"/>
                    <a:pt x="5946" y="13282"/>
                    <a:pt x="5918" y="13282"/>
                  </a:cubicBezTo>
                  <a:cubicBezTo>
                    <a:pt x="5859" y="13282"/>
                    <a:pt x="5818" y="13188"/>
                    <a:pt x="5835" y="13129"/>
                  </a:cubicBezTo>
                  <a:lnTo>
                    <a:pt x="5873" y="13091"/>
                  </a:lnTo>
                  <a:cubicBezTo>
                    <a:pt x="5886" y="13066"/>
                    <a:pt x="5898" y="13016"/>
                    <a:pt x="5936" y="13003"/>
                  </a:cubicBezTo>
                  <a:cubicBezTo>
                    <a:pt x="5939" y="13001"/>
                    <a:pt x="5943" y="13000"/>
                    <a:pt x="5947" y="13000"/>
                  </a:cubicBezTo>
                  <a:cubicBezTo>
                    <a:pt x="5971" y="13000"/>
                    <a:pt x="6002" y="13028"/>
                    <a:pt x="6024" y="13028"/>
                  </a:cubicBezTo>
                  <a:cubicBezTo>
                    <a:pt x="6024" y="12978"/>
                    <a:pt x="5999" y="12877"/>
                    <a:pt x="6062" y="12865"/>
                  </a:cubicBezTo>
                  <a:close/>
                  <a:moveTo>
                    <a:pt x="5521" y="13066"/>
                  </a:moveTo>
                  <a:cubicBezTo>
                    <a:pt x="5494" y="13129"/>
                    <a:pt x="5493" y="13239"/>
                    <a:pt x="5470" y="13300"/>
                  </a:cubicBezTo>
                  <a:lnTo>
                    <a:pt x="5470" y="13300"/>
                  </a:lnTo>
                  <a:cubicBezTo>
                    <a:pt x="5469" y="13225"/>
                    <a:pt x="5463" y="13066"/>
                    <a:pt x="5521" y="13066"/>
                  </a:cubicBezTo>
                  <a:close/>
                  <a:moveTo>
                    <a:pt x="2176" y="13041"/>
                  </a:moveTo>
                  <a:lnTo>
                    <a:pt x="2075" y="13305"/>
                  </a:lnTo>
                  <a:lnTo>
                    <a:pt x="2038" y="13305"/>
                  </a:lnTo>
                  <a:cubicBezTo>
                    <a:pt x="2049" y="13257"/>
                    <a:pt x="1994" y="13109"/>
                    <a:pt x="2041" y="13082"/>
                  </a:cubicBezTo>
                  <a:lnTo>
                    <a:pt x="2041" y="13082"/>
                  </a:lnTo>
                  <a:cubicBezTo>
                    <a:pt x="2052" y="13139"/>
                    <a:pt x="2063" y="13197"/>
                    <a:pt x="2063" y="13254"/>
                  </a:cubicBezTo>
                  <a:cubicBezTo>
                    <a:pt x="2113" y="13254"/>
                    <a:pt x="2100" y="13053"/>
                    <a:pt x="2176" y="13041"/>
                  </a:cubicBezTo>
                  <a:close/>
                  <a:moveTo>
                    <a:pt x="6376" y="12953"/>
                  </a:moveTo>
                  <a:cubicBezTo>
                    <a:pt x="6376" y="13053"/>
                    <a:pt x="6351" y="13166"/>
                    <a:pt x="6313" y="13267"/>
                  </a:cubicBezTo>
                  <a:lnTo>
                    <a:pt x="6363" y="13242"/>
                  </a:lnTo>
                  <a:lnTo>
                    <a:pt x="6363" y="13242"/>
                  </a:lnTo>
                  <a:cubicBezTo>
                    <a:pt x="6347" y="13275"/>
                    <a:pt x="6268" y="13326"/>
                    <a:pt x="6229" y="13326"/>
                  </a:cubicBezTo>
                  <a:cubicBezTo>
                    <a:pt x="6210" y="13326"/>
                    <a:pt x="6200" y="13313"/>
                    <a:pt x="6212" y="13280"/>
                  </a:cubicBezTo>
                  <a:lnTo>
                    <a:pt x="6212" y="13280"/>
                  </a:lnTo>
                  <a:cubicBezTo>
                    <a:pt x="6231" y="13293"/>
                    <a:pt x="6246" y="13298"/>
                    <a:pt x="6259" y="13298"/>
                  </a:cubicBezTo>
                  <a:cubicBezTo>
                    <a:pt x="6310" y="13298"/>
                    <a:pt x="6328" y="13216"/>
                    <a:pt x="6338" y="13166"/>
                  </a:cubicBezTo>
                  <a:cubicBezTo>
                    <a:pt x="6307" y="13166"/>
                    <a:pt x="6302" y="13210"/>
                    <a:pt x="6264" y="13210"/>
                  </a:cubicBezTo>
                  <a:cubicBezTo>
                    <a:pt x="6257" y="13210"/>
                    <a:pt x="6248" y="13208"/>
                    <a:pt x="6238" y="13204"/>
                  </a:cubicBezTo>
                  <a:cubicBezTo>
                    <a:pt x="6175" y="13192"/>
                    <a:pt x="6187" y="13116"/>
                    <a:pt x="6200" y="13078"/>
                  </a:cubicBezTo>
                  <a:cubicBezTo>
                    <a:pt x="6200" y="13041"/>
                    <a:pt x="6212" y="12978"/>
                    <a:pt x="6263" y="12965"/>
                  </a:cubicBezTo>
                  <a:cubicBezTo>
                    <a:pt x="6268" y="12963"/>
                    <a:pt x="6274" y="12963"/>
                    <a:pt x="6279" y="12963"/>
                  </a:cubicBezTo>
                  <a:cubicBezTo>
                    <a:pt x="6311" y="12963"/>
                    <a:pt x="6340" y="12990"/>
                    <a:pt x="6351" y="12990"/>
                  </a:cubicBezTo>
                  <a:cubicBezTo>
                    <a:pt x="6338" y="12965"/>
                    <a:pt x="6351" y="12953"/>
                    <a:pt x="6376" y="12953"/>
                  </a:cubicBezTo>
                  <a:close/>
                  <a:moveTo>
                    <a:pt x="5684" y="13039"/>
                  </a:moveTo>
                  <a:cubicBezTo>
                    <a:pt x="5780" y="13039"/>
                    <a:pt x="5718" y="13318"/>
                    <a:pt x="5609" y="13330"/>
                  </a:cubicBezTo>
                  <a:lnTo>
                    <a:pt x="5647" y="13305"/>
                  </a:lnTo>
                  <a:cubicBezTo>
                    <a:pt x="5508" y="13305"/>
                    <a:pt x="5546" y="13053"/>
                    <a:pt x="5672" y="13041"/>
                  </a:cubicBezTo>
                  <a:cubicBezTo>
                    <a:pt x="5676" y="13040"/>
                    <a:pt x="5681" y="13039"/>
                    <a:pt x="5684" y="13039"/>
                  </a:cubicBezTo>
                  <a:close/>
                  <a:moveTo>
                    <a:pt x="5456" y="13327"/>
                  </a:moveTo>
                  <a:cubicBezTo>
                    <a:pt x="5450" y="13335"/>
                    <a:pt x="5442" y="13341"/>
                    <a:pt x="5433" y="13342"/>
                  </a:cubicBezTo>
                  <a:lnTo>
                    <a:pt x="5456" y="13327"/>
                  </a:lnTo>
                  <a:close/>
                  <a:moveTo>
                    <a:pt x="5445" y="12953"/>
                  </a:moveTo>
                  <a:lnTo>
                    <a:pt x="5445" y="12953"/>
                  </a:lnTo>
                  <a:cubicBezTo>
                    <a:pt x="5395" y="13078"/>
                    <a:pt x="5383" y="13166"/>
                    <a:pt x="5383" y="13254"/>
                  </a:cubicBezTo>
                  <a:lnTo>
                    <a:pt x="5420" y="13229"/>
                  </a:lnTo>
                  <a:lnTo>
                    <a:pt x="5420" y="13229"/>
                  </a:lnTo>
                  <a:cubicBezTo>
                    <a:pt x="5420" y="13265"/>
                    <a:pt x="5401" y="13332"/>
                    <a:pt x="5395" y="13332"/>
                  </a:cubicBezTo>
                  <a:cubicBezTo>
                    <a:pt x="5392" y="13332"/>
                    <a:pt x="5391" y="13321"/>
                    <a:pt x="5395" y="13292"/>
                  </a:cubicBezTo>
                  <a:cubicBezTo>
                    <a:pt x="5363" y="13292"/>
                    <a:pt x="5349" y="13348"/>
                    <a:pt x="5306" y="13348"/>
                  </a:cubicBezTo>
                  <a:cubicBezTo>
                    <a:pt x="5299" y="13348"/>
                    <a:pt x="5291" y="13346"/>
                    <a:pt x="5282" y="13342"/>
                  </a:cubicBezTo>
                  <a:cubicBezTo>
                    <a:pt x="5219" y="13317"/>
                    <a:pt x="5244" y="13242"/>
                    <a:pt x="5244" y="13204"/>
                  </a:cubicBezTo>
                  <a:cubicBezTo>
                    <a:pt x="5257" y="13166"/>
                    <a:pt x="5269" y="13104"/>
                    <a:pt x="5307" y="13091"/>
                  </a:cubicBezTo>
                  <a:cubicBezTo>
                    <a:pt x="5314" y="13089"/>
                    <a:pt x="5321" y="13088"/>
                    <a:pt x="5326" y="13088"/>
                  </a:cubicBezTo>
                  <a:cubicBezTo>
                    <a:pt x="5361" y="13088"/>
                    <a:pt x="5374" y="13116"/>
                    <a:pt x="5395" y="13116"/>
                  </a:cubicBezTo>
                  <a:cubicBezTo>
                    <a:pt x="5395" y="13053"/>
                    <a:pt x="5383" y="12965"/>
                    <a:pt x="5445" y="12953"/>
                  </a:cubicBezTo>
                  <a:close/>
                  <a:moveTo>
                    <a:pt x="4415" y="13254"/>
                  </a:moveTo>
                  <a:lnTo>
                    <a:pt x="4415" y="13254"/>
                  </a:lnTo>
                  <a:cubicBezTo>
                    <a:pt x="4405" y="13261"/>
                    <a:pt x="4396" y="13269"/>
                    <a:pt x="4389" y="13280"/>
                  </a:cubicBezTo>
                  <a:cubicBezTo>
                    <a:pt x="4364" y="13331"/>
                    <a:pt x="4390" y="13341"/>
                    <a:pt x="4413" y="13359"/>
                  </a:cubicBezTo>
                  <a:lnTo>
                    <a:pt x="4413" y="13359"/>
                  </a:lnTo>
                  <a:cubicBezTo>
                    <a:pt x="4416" y="13321"/>
                    <a:pt x="4415" y="13282"/>
                    <a:pt x="4415" y="13254"/>
                  </a:cubicBezTo>
                  <a:close/>
                  <a:moveTo>
                    <a:pt x="5138" y="13103"/>
                  </a:moveTo>
                  <a:cubicBezTo>
                    <a:pt x="5242" y="13103"/>
                    <a:pt x="5191" y="13393"/>
                    <a:pt x="5068" y="13405"/>
                  </a:cubicBezTo>
                  <a:lnTo>
                    <a:pt x="5106" y="13368"/>
                  </a:lnTo>
                  <a:cubicBezTo>
                    <a:pt x="4968" y="13368"/>
                    <a:pt x="5018" y="13116"/>
                    <a:pt x="5131" y="13104"/>
                  </a:cubicBezTo>
                  <a:cubicBezTo>
                    <a:pt x="5133" y="13103"/>
                    <a:pt x="5136" y="13103"/>
                    <a:pt x="5138" y="13103"/>
                  </a:cubicBezTo>
                  <a:close/>
                  <a:moveTo>
                    <a:pt x="4829" y="13154"/>
                  </a:moveTo>
                  <a:cubicBezTo>
                    <a:pt x="4968" y="13154"/>
                    <a:pt x="4917" y="13393"/>
                    <a:pt x="4804" y="13418"/>
                  </a:cubicBezTo>
                  <a:cubicBezTo>
                    <a:pt x="4801" y="13418"/>
                    <a:pt x="4798" y="13418"/>
                    <a:pt x="4796" y="13418"/>
                  </a:cubicBezTo>
                  <a:cubicBezTo>
                    <a:pt x="4690" y="13418"/>
                    <a:pt x="4669" y="13191"/>
                    <a:pt x="4791" y="13179"/>
                  </a:cubicBezTo>
                  <a:lnTo>
                    <a:pt x="4829" y="13154"/>
                  </a:lnTo>
                  <a:close/>
                  <a:moveTo>
                    <a:pt x="7193" y="13380"/>
                  </a:moveTo>
                  <a:cubicBezTo>
                    <a:pt x="7221" y="13380"/>
                    <a:pt x="7204" y="13406"/>
                    <a:pt x="7182" y="13430"/>
                  </a:cubicBezTo>
                  <a:lnTo>
                    <a:pt x="7182" y="13430"/>
                  </a:lnTo>
                  <a:cubicBezTo>
                    <a:pt x="7171" y="13414"/>
                    <a:pt x="7160" y="13389"/>
                    <a:pt x="7193" y="13380"/>
                  </a:cubicBezTo>
                  <a:close/>
                  <a:moveTo>
                    <a:pt x="4666" y="13104"/>
                  </a:moveTo>
                  <a:lnTo>
                    <a:pt x="4666" y="13179"/>
                  </a:lnTo>
                  <a:cubicBezTo>
                    <a:pt x="4675" y="13179"/>
                    <a:pt x="4677" y="13192"/>
                    <a:pt x="4673" y="13213"/>
                  </a:cubicBezTo>
                  <a:lnTo>
                    <a:pt x="4673" y="13213"/>
                  </a:lnTo>
                  <a:cubicBezTo>
                    <a:pt x="4653" y="13225"/>
                    <a:pt x="4645" y="13247"/>
                    <a:pt x="4653" y="13280"/>
                  </a:cubicBezTo>
                  <a:cubicBezTo>
                    <a:pt x="4653" y="13302"/>
                    <a:pt x="4633" y="13396"/>
                    <a:pt x="4675" y="13396"/>
                  </a:cubicBezTo>
                  <a:cubicBezTo>
                    <a:pt x="4679" y="13396"/>
                    <a:pt x="4685" y="13395"/>
                    <a:pt x="4691" y="13393"/>
                  </a:cubicBezTo>
                  <a:lnTo>
                    <a:pt x="4691" y="13393"/>
                  </a:lnTo>
                  <a:cubicBezTo>
                    <a:pt x="4691" y="13422"/>
                    <a:pt x="4680" y="13435"/>
                    <a:pt x="4665" y="13435"/>
                  </a:cubicBezTo>
                  <a:cubicBezTo>
                    <a:pt x="4649" y="13435"/>
                    <a:pt x="4629" y="13419"/>
                    <a:pt x="4615" y="13393"/>
                  </a:cubicBezTo>
                  <a:cubicBezTo>
                    <a:pt x="4591" y="13345"/>
                    <a:pt x="4671" y="13216"/>
                    <a:pt x="4612" y="13216"/>
                  </a:cubicBezTo>
                  <a:cubicBezTo>
                    <a:pt x="4609" y="13216"/>
                    <a:pt x="4606" y="13216"/>
                    <a:pt x="4603" y="13217"/>
                  </a:cubicBezTo>
                  <a:cubicBezTo>
                    <a:pt x="4603" y="13179"/>
                    <a:pt x="4628" y="13129"/>
                    <a:pt x="4666" y="13104"/>
                  </a:cubicBezTo>
                  <a:close/>
                  <a:moveTo>
                    <a:pt x="4188" y="13267"/>
                  </a:moveTo>
                  <a:lnTo>
                    <a:pt x="4188" y="13267"/>
                  </a:lnTo>
                  <a:cubicBezTo>
                    <a:pt x="4160" y="13316"/>
                    <a:pt x="4151" y="13397"/>
                    <a:pt x="4138" y="13461"/>
                  </a:cubicBezTo>
                  <a:lnTo>
                    <a:pt x="4138" y="13461"/>
                  </a:lnTo>
                  <a:cubicBezTo>
                    <a:pt x="4140" y="13384"/>
                    <a:pt x="4149" y="13277"/>
                    <a:pt x="4188" y="13267"/>
                  </a:cubicBezTo>
                  <a:close/>
                  <a:moveTo>
                    <a:pt x="4413" y="13359"/>
                  </a:moveTo>
                  <a:cubicBezTo>
                    <a:pt x="4410" y="13405"/>
                    <a:pt x="4402" y="13449"/>
                    <a:pt x="4383" y="13470"/>
                  </a:cubicBezTo>
                  <a:lnTo>
                    <a:pt x="4383" y="13470"/>
                  </a:lnTo>
                  <a:cubicBezTo>
                    <a:pt x="4417" y="13448"/>
                    <a:pt x="4470" y="13475"/>
                    <a:pt x="4439" y="13393"/>
                  </a:cubicBezTo>
                  <a:cubicBezTo>
                    <a:pt x="4435" y="13377"/>
                    <a:pt x="4425" y="13367"/>
                    <a:pt x="4413" y="13359"/>
                  </a:cubicBezTo>
                  <a:close/>
                  <a:moveTo>
                    <a:pt x="4383" y="13470"/>
                  </a:moveTo>
                  <a:cubicBezTo>
                    <a:pt x="4380" y="13472"/>
                    <a:pt x="4377" y="13474"/>
                    <a:pt x="4374" y="13477"/>
                  </a:cubicBezTo>
                  <a:lnTo>
                    <a:pt x="4374" y="13477"/>
                  </a:lnTo>
                  <a:cubicBezTo>
                    <a:pt x="4377" y="13475"/>
                    <a:pt x="4380" y="13472"/>
                    <a:pt x="4383" y="13470"/>
                  </a:cubicBezTo>
                  <a:close/>
                  <a:moveTo>
                    <a:pt x="3830" y="13324"/>
                  </a:moveTo>
                  <a:cubicBezTo>
                    <a:pt x="3864" y="13324"/>
                    <a:pt x="3892" y="13357"/>
                    <a:pt x="3886" y="13430"/>
                  </a:cubicBezTo>
                  <a:cubicBezTo>
                    <a:pt x="3852" y="13490"/>
                    <a:pt x="3762" y="13481"/>
                    <a:pt x="3721" y="13499"/>
                  </a:cubicBezTo>
                  <a:lnTo>
                    <a:pt x="3721" y="13499"/>
                  </a:lnTo>
                  <a:cubicBezTo>
                    <a:pt x="3720" y="13486"/>
                    <a:pt x="3720" y="13472"/>
                    <a:pt x="3723" y="13456"/>
                  </a:cubicBezTo>
                  <a:cubicBezTo>
                    <a:pt x="3736" y="13373"/>
                    <a:pt x="3788" y="13324"/>
                    <a:pt x="3830" y="13324"/>
                  </a:cubicBezTo>
                  <a:close/>
                  <a:moveTo>
                    <a:pt x="10978" y="13129"/>
                  </a:moveTo>
                  <a:lnTo>
                    <a:pt x="10978" y="13342"/>
                  </a:lnTo>
                  <a:cubicBezTo>
                    <a:pt x="10978" y="13402"/>
                    <a:pt x="11012" y="13483"/>
                    <a:pt x="10953" y="13503"/>
                  </a:cubicBezTo>
                  <a:lnTo>
                    <a:pt x="10953" y="13503"/>
                  </a:lnTo>
                  <a:lnTo>
                    <a:pt x="10941" y="13129"/>
                  </a:lnTo>
                  <a:close/>
                  <a:moveTo>
                    <a:pt x="11097" y="13240"/>
                  </a:moveTo>
                  <a:cubicBezTo>
                    <a:pt x="11134" y="13240"/>
                    <a:pt x="11180" y="13268"/>
                    <a:pt x="11180" y="13330"/>
                  </a:cubicBezTo>
                  <a:cubicBezTo>
                    <a:pt x="11180" y="13393"/>
                    <a:pt x="11180" y="13443"/>
                    <a:pt x="11180" y="13493"/>
                  </a:cubicBezTo>
                  <a:cubicBezTo>
                    <a:pt x="11173" y="13497"/>
                    <a:pt x="11167" y="13498"/>
                    <a:pt x="11162" y="13498"/>
                  </a:cubicBezTo>
                  <a:cubicBezTo>
                    <a:pt x="11149" y="13498"/>
                    <a:pt x="11145" y="13487"/>
                    <a:pt x="11154" y="13468"/>
                  </a:cubicBezTo>
                  <a:cubicBezTo>
                    <a:pt x="11125" y="13468"/>
                    <a:pt x="11119" y="13505"/>
                    <a:pt x="11094" y="13505"/>
                  </a:cubicBezTo>
                  <a:cubicBezTo>
                    <a:pt x="11087" y="13505"/>
                    <a:pt x="11078" y="13502"/>
                    <a:pt x="11066" y="13493"/>
                  </a:cubicBezTo>
                  <a:cubicBezTo>
                    <a:pt x="11029" y="13456"/>
                    <a:pt x="11016" y="13405"/>
                    <a:pt x="11054" y="13368"/>
                  </a:cubicBezTo>
                  <a:cubicBezTo>
                    <a:pt x="11066" y="13342"/>
                    <a:pt x="11142" y="13342"/>
                    <a:pt x="11154" y="13330"/>
                  </a:cubicBezTo>
                  <a:cubicBezTo>
                    <a:pt x="11170" y="13291"/>
                    <a:pt x="11138" y="13276"/>
                    <a:pt x="11105" y="13276"/>
                  </a:cubicBezTo>
                  <a:cubicBezTo>
                    <a:pt x="11085" y="13276"/>
                    <a:pt x="11063" y="13282"/>
                    <a:pt x="11054" y="13292"/>
                  </a:cubicBezTo>
                  <a:cubicBezTo>
                    <a:pt x="11042" y="13258"/>
                    <a:pt x="11067" y="13240"/>
                    <a:pt x="11097" y="13240"/>
                  </a:cubicBezTo>
                  <a:close/>
                  <a:moveTo>
                    <a:pt x="10878" y="13116"/>
                  </a:moveTo>
                  <a:lnTo>
                    <a:pt x="10878" y="13342"/>
                  </a:lnTo>
                  <a:cubicBezTo>
                    <a:pt x="10878" y="13405"/>
                    <a:pt x="10915" y="13506"/>
                    <a:pt x="10853" y="13506"/>
                  </a:cubicBezTo>
                  <a:lnTo>
                    <a:pt x="10853" y="13493"/>
                  </a:lnTo>
                  <a:lnTo>
                    <a:pt x="10840" y="13116"/>
                  </a:lnTo>
                  <a:close/>
                  <a:moveTo>
                    <a:pt x="10790" y="13242"/>
                  </a:moveTo>
                  <a:lnTo>
                    <a:pt x="10790" y="13506"/>
                  </a:lnTo>
                  <a:cubicBezTo>
                    <a:pt x="10780" y="13509"/>
                    <a:pt x="10772" y="13511"/>
                    <a:pt x="10766" y="13511"/>
                  </a:cubicBezTo>
                  <a:cubicBezTo>
                    <a:pt x="10747" y="13511"/>
                    <a:pt x="10743" y="13496"/>
                    <a:pt x="10752" y="13468"/>
                  </a:cubicBezTo>
                  <a:lnTo>
                    <a:pt x="10752" y="13456"/>
                  </a:lnTo>
                  <a:cubicBezTo>
                    <a:pt x="10715" y="13456"/>
                    <a:pt x="10705" y="13503"/>
                    <a:pt x="10677" y="13503"/>
                  </a:cubicBezTo>
                  <a:cubicBezTo>
                    <a:pt x="10668" y="13503"/>
                    <a:pt x="10655" y="13497"/>
                    <a:pt x="10639" y="13481"/>
                  </a:cubicBezTo>
                  <a:cubicBezTo>
                    <a:pt x="10588" y="13430"/>
                    <a:pt x="10601" y="13254"/>
                    <a:pt x="10651" y="13242"/>
                  </a:cubicBezTo>
                  <a:lnTo>
                    <a:pt x="10651" y="13242"/>
                  </a:lnTo>
                  <a:cubicBezTo>
                    <a:pt x="10651" y="13303"/>
                    <a:pt x="10628" y="13469"/>
                    <a:pt x="10706" y="13469"/>
                  </a:cubicBezTo>
                  <a:cubicBezTo>
                    <a:pt x="10708" y="13469"/>
                    <a:pt x="10711" y="13469"/>
                    <a:pt x="10714" y="13468"/>
                  </a:cubicBezTo>
                  <a:cubicBezTo>
                    <a:pt x="10802" y="13443"/>
                    <a:pt x="10689" y="13242"/>
                    <a:pt x="10790" y="13242"/>
                  </a:cubicBezTo>
                  <a:close/>
                  <a:moveTo>
                    <a:pt x="10488" y="13242"/>
                  </a:moveTo>
                  <a:cubicBezTo>
                    <a:pt x="10588" y="13254"/>
                    <a:pt x="10588" y="13519"/>
                    <a:pt x="10526" y="13519"/>
                  </a:cubicBezTo>
                  <a:lnTo>
                    <a:pt x="10526" y="13506"/>
                  </a:lnTo>
                  <a:cubicBezTo>
                    <a:pt x="10526" y="13457"/>
                    <a:pt x="10549" y="13292"/>
                    <a:pt x="10471" y="13292"/>
                  </a:cubicBezTo>
                  <a:cubicBezTo>
                    <a:pt x="10469" y="13292"/>
                    <a:pt x="10466" y="13292"/>
                    <a:pt x="10463" y="13292"/>
                  </a:cubicBezTo>
                  <a:cubicBezTo>
                    <a:pt x="10362" y="13317"/>
                    <a:pt x="10488" y="13519"/>
                    <a:pt x="10387" y="13519"/>
                  </a:cubicBezTo>
                  <a:lnTo>
                    <a:pt x="10387" y="13254"/>
                  </a:lnTo>
                  <a:cubicBezTo>
                    <a:pt x="10396" y="13251"/>
                    <a:pt x="10404" y="13250"/>
                    <a:pt x="10410" y="13250"/>
                  </a:cubicBezTo>
                  <a:cubicBezTo>
                    <a:pt x="10430" y="13250"/>
                    <a:pt x="10435" y="13266"/>
                    <a:pt x="10425" y="13305"/>
                  </a:cubicBezTo>
                  <a:cubicBezTo>
                    <a:pt x="10450" y="13305"/>
                    <a:pt x="10438" y="13254"/>
                    <a:pt x="10488" y="13242"/>
                  </a:cubicBezTo>
                  <a:close/>
                  <a:moveTo>
                    <a:pt x="4414" y="13229"/>
                  </a:moveTo>
                  <a:cubicBezTo>
                    <a:pt x="4414" y="13236"/>
                    <a:pt x="4414" y="13244"/>
                    <a:pt x="4415" y="13254"/>
                  </a:cubicBezTo>
                  <a:lnTo>
                    <a:pt x="4415" y="13254"/>
                  </a:lnTo>
                  <a:cubicBezTo>
                    <a:pt x="4432" y="13243"/>
                    <a:pt x="4452" y="13237"/>
                    <a:pt x="4472" y="13237"/>
                  </a:cubicBezTo>
                  <a:cubicBezTo>
                    <a:pt x="4483" y="13237"/>
                    <a:pt x="4493" y="13239"/>
                    <a:pt x="4502" y="13242"/>
                  </a:cubicBezTo>
                  <a:cubicBezTo>
                    <a:pt x="4515" y="13292"/>
                    <a:pt x="4439" y="13254"/>
                    <a:pt x="4439" y="13317"/>
                  </a:cubicBezTo>
                  <a:lnTo>
                    <a:pt x="4427" y="13317"/>
                  </a:lnTo>
                  <a:cubicBezTo>
                    <a:pt x="4427" y="13368"/>
                    <a:pt x="4502" y="13355"/>
                    <a:pt x="4490" y="13418"/>
                  </a:cubicBezTo>
                  <a:cubicBezTo>
                    <a:pt x="4490" y="13466"/>
                    <a:pt x="4453" y="13506"/>
                    <a:pt x="4408" y="13506"/>
                  </a:cubicBezTo>
                  <a:cubicBezTo>
                    <a:pt x="4394" y="13506"/>
                    <a:pt x="4379" y="13502"/>
                    <a:pt x="4364" y="13493"/>
                  </a:cubicBezTo>
                  <a:cubicBezTo>
                    <a:pt x="4367" y="13486"/>
                    <a:pt x="4370" y="13481"/>
                    <a:pt x="4374" y="13477"/>
                  </a:cubicBezTo>
                  <a:lnTo>
                    <a:pt x="4374" y="13477"/>
                  </a:lnTo>
                  <a:cubicBezTo>
                    <a:pt x="4371" y="13479"/>
                    <a:pt x="4368" y="13480"/>
                    <a:pt x="4364" y="13481"/>
                  </a:cubicBezTo>
                  <a:cubicBezTo>
                    <a:pt x="4374" y="13460"/>
                    <a:pt x="4376" y="13440"/>
                    <a:pt x="4370" y="13440"/>
                  </a:cubicBezTo>
                  <a:cubicBezTo>
                    <a:pt x="4368" y="13440"/>
                    <a:pt x="4366" y="13441"/>
                    <a:pt x="4364" y="13443"/>
                  </a:cubicBezTo>
                  <a:cubicBezTo>
                    <a:pt x="4328" y="13500"/>
                    <a:pt x="4295" y="13522"/>
                    <a:pt x="4267" y="13522"/>
                  </a:cubicBezTo>
                  <a:cubicBezTo>
                    <a:pt x="4178" y="13522"/>
                    <a:pt x="4142" y="13299"/>
                    <a:pt x="4238" y="13280"/>
                  </a:cubicBezTo>
                  <a:lnTo>
                    <a:pt x="4289" y="13242"/>
                  </a:lnTo>
                  <a:lnTo>
                    <a:pt x="4289" y="13242"/>
                  </a:lnTo>
                  <a:cubicBezTo>
                    <a:pt x="4289" y="13286"/>
                    <a:pt x="4250" y="13455"/>
                    <a:pt x="4307" y="13455"/>
                  </a:cubicBezTo>
                  <a:cubicBezTo>
                    <a:pt x="4316" y="13455"/>
                    <a:pt x="4326" y="13451"/>
                    <a:pt x="4339" y="13443"/>
                  </a:cubicBezTo>
                  <a:cubicBezTo>
                    <a:pt x="4414" y="13393"/>
                    <a:pt x="4314" y="13242"/>
                    <a:pt x="4414" y="13229"/>
                  </a:cubicBezTo>
                  <a:close/>
                  <a:moveTo>
                    <a:pt x="6891" y="13393"/>
                  </a:moveTo>
                  <a:cubicBezTo>
                    <a:pt x="6872" y="13442"/>
                    <a:pt x="6860" y="13486"/>
                    <a:pt x="6852" y="13526"/>
                  </a:cubicBezTo>
                  <a:lnTo>
                    <a:pt x="6852" y="13526"/>
                  </a:lnTo>
                  <a:cubicBezTo>
                    <a:pt x="6848" y="13465"/>
                    <a:pt x="6838" y="13393"/>
                    <a:pt x="6891" y="13393"/>
                  </a:cubicBezTo>
                  <a:close/>
                  <a:moveTo>
                    <a:pt x="10211" y="13204"/>
                  </a:moveTo>
                  <a:lnTo>
                    <a:pt x="10211" y="13280"/>
                  </a:lnTo>
                  <a:cubicBezTo>
                    <a:pt x="10225" y="13271"/>
                    <a:pt x="10236" y="13266"/>
                    <a:pt x="10245" y="13266"/>
                  </a:cubicBezTo>
                  <a:cubicBezTo>
                    <a:pt x="10262" y="13266"/>
                    <a:pt x="10270" y="13280"/>
                    <a:pt x="10262" y="13305"/>
                  </a:cubicBezTo>
                  <a:cubicBezTo>
                    <a:pt x="10249" y="13302"/>
                    <a:pt x="10239" y="13300"/>
                    <a:pt x="10231" y="13300"/>
                  </a:cubicBezTo>
                  <a:cubicBezTo>
                    <a:pt x="10207" y="13300"/>
                    <a:pt x="10202" y="13314"/>
                    <a:pt x="10211" y="13342"/>
                  </a:cubicBezTo>
                  <a:cubicBezTo>
                    <a:pt x="10199" y="13368"/>
                    <a:pt x="10199" y="13493"/>
                    <a:pt x="10236" y="13493"/>
                  </a:cubicBezTo>
                  <a:lnTo>
                    <a:pt x="10262" y="13493"/>
                  </a:lnTo>
                  <a:cubicBezTo>
                    <a:pt x="10262" y="13526"/>
                    <a:pt x="10253" y="13538"/>
                    <a:pt x="10241" y="13538"/>
                  </a:cubicBezTo>
                  <a:cubicBezTo>
                    <a:pt x="10220" y="13538"/>
                    <a:pt x="10189" y="13504"/>
                    <a:pt x="10174" y="13481"/>
                  </a:cubicBezTo>
                  <a:cubicBezTo>
                    <a:pt x="10161" y="13430"/>
                    <a:pt x="10211" y="13317"/>
                    <a:pt x="10148" y="13317"/>
                  </a:cubicBezTo>
                  <a:cubicBezTo>
                    <a:pt x="10139" y="13289"/>
                    <a:pt x="10137" y="13275"/>
                    <a:pt x="10152" y="13275"/>
                  </a:cubicBezTo>
                  <a:cubicBezTo>
                    <a:pt x="10157" y="13275"/>
                    <a:pt x="10164" y="13276"/>
                    <a:pt x="10174" y="13280"/>
                  </a:cubicBezTo>
                  <a:cubicBezTo>
                    <a:pt x="10148" y="13229"/>
                    <a:pt x="10161" y="13204"/>
                    <a:pt x="10211" y="13204"/>
                  </a:cubicBezTo>
                  <a:close/>
                  <a:moveTo>
                    <a:pt x="10111" y="13280"/>
                  </a:moveTo>
                  <a:cubicBezTo>
                    <a:pt x="10098" y="13342"/>
                    <a:pt x="10136" y="13531"/>
                    <a:pt x="10073" y="13544"/>
                  </a:cubicBezTo>
                  <a:lnTo>
                    <a:pt x="10073" y="13531"/>
                  </a:lnTo>
                  <a:lnTo>
                    <a:pt x="10073" y="13280"/>
                  </a:lnTo>
                  <a:close/>
                  <a:moveTo>
                    <a:pt x="9918" y="13282"/>
                  </a:moveTo>
                  <a:cubicBezTo>
                    <a:pt x="9959" y="13282"/>
                    <a:pt x="10010" y="13314"/>
                    <a:pt x="10010" y="13380"/>
                  </a:cubicBezTo>
                  <a:cubicBezTo>
                    <a:pt x="10010" y="13430"/>
                    <a:pt x="10010" y="13481"/>
                    <a:pt x="10010" y="13531"/>
                  </a:cubicBezTo>
                  <a:cubicBezTo>
                    <a:pt x="10001" y="13540"/>
                    <a:pt x="9994" y="13544"/>
                    <a:pt x="9988" y="13544"/>
                  </a:cubicBezTo>
                  <a:cubicBezTo>
                    <a:pt x="9978" y="13544"/>
                    <a:pt x="9972" y="13530"/>
                    <a:pt x="9972" y="13506"/>
                  </a:cubicBezTo>
                  <a:cubicBezTo>
                    <a:pt x="9951" y="13506"/>
                    <a:pt x="9939" y="13550"/>
                    <a:pt x="9907" y="13550"/>
                  </a:cubicBezTo>
                  <a:cubicBezTo>
                    <a:pt x="9900" y="13550"/>
                    <a:pt x="9893" y="13548"/>
                    <a:pt x="9884" y="13544"/>
                  </a:cubicBezTo>
                  <a:cubicBezTo>
                    <a:pt x="9834" y="13506"/>
                    <a:pt x="9847" y="13443"/>
                    <a:pt x="9872" y="13418"/>
                  </a:cubicBezTo>
                  <a:cubicBezTo>
                    <a:pt x="9897" y="13380"/>
                    <a:pt x="9972" y="13380"/>
                    <a:pt x="9972" y="13368"/>
                  </a:cubicBezTo>
                  <a:cubicBezTo>
                    <a:pt x="9988" y="13329"/>
                    <a:pt x="9961" y="13314"/>
                    <a:pt x="9929" y="13314"/>
                  </a:cubicBezTo>
                  <a:cubicBezTo>
                    <a:pt x="9909" y="13314"/>
                    <a:pt x="9886" y="13320"/>
                    <a:pt x="9872" y="13330"/>
                  </a:cubicBezTo>
                  <a:cubicBezTo>
                    <a:pt x="9866" y="13298"/>
                    <a:pt x="9890" y="13282"/>
                    <a:pt x="9918" y="13282"/>
                  </a:cubicBezTo>
                  <a:close/>
                  <a:moveTo>
                    <a:pt x="4113" y="13537"/>
                  </a:moveTo>
                  <a:cubicBezTo>
                    <a:pt x="4106" y="13547"/>
                    <a:pt x="4098" y="13554"/>
                    <a:pt x="4087" y="13556"/>
                  </a:cubicBezTo>
                  <a:lnTo>
                    <a:pt x="4113" y="13537"/>
                  </a:lnTo>
                  <a:close/>
                  <a:moveTo>
                    <a:pt x="9583" y="13305"/>
                  </a:moveTo>
                  <a:cubicBezTo>
                    <a:pt x="9583" y="13364"/>
                    <a:pt x="9583" y="13435"/>
                    <a:pt x="9583" y="13506"/>
                  </a:cubicBezTo>
                  <a:cubicBezTo>
                    <a:pt x="9575" y="13530"/>
                    <a:pt x="9567" y="13569"/>
                    <a:pt x="9559" y="13569"/>
                  </a:cubicBezTo>
                  <a:cubicBezTo>
                    <a:pt x="9554" y="13569"/>
                    <a:pt x="9549" y="13556"/>
                    <a:pt x="9545" y="13519"/>
                  </a:cubicBezTo>
                  <a:cubicBezTo>
                    <a:pt x="9508" y="13519"/>
                    <a:pt x="9498" y="13566"/>
                    <a:pt x="9470" y="13566"/>
                  </a:cubicBezTo>
                  <a:cubicBezTo>
                    <a:pt x="9460" y="13566"/>
                    <a:pt x="9448" y="13560"/>
                    <a:pt x="9432" y="13544"/>
                  </a:cubicBezTo>
                  <a:cubicBezTo>
                    <a:pt x="9356" y="13468"/>
                    <a:pt x="9394" y="13317"/>
                    <a:pt x="9444" y="13305"/>
                  </a:cubicBezTo>
                  <a:lnTo>
                    <a:pt x="9444" y="13305"/>
                  </a:lnTo>
                  <a:cubicBezTo>
                    <a:pt x="9444" y="13363"/>
                    <a:pt x="9422" y="13521"/>
                    <a:pt x="9491" y="13521"/>
                  </a:cubicBezTo>
                  <a:cubicBezTo>
                    <a:pt x="9496" y="13521"/>
                    <a:pt x="9501" y="13520"/>
                    <a:pt x="9507" y="13519"/>
                  </a:cubicBezTo>
                  <a:cubicBezTo>
                    <a:pt x="9595" y="13506"/>
                    <a:pt x="9482" y="13305"/>
                    <a:pt x="9583" y="13305"/>
                  </a:cubicBezTo>
                  <a:close/>
                  <a:moveTo>
                    <a:pt x="3987" y="13229"/>
                  </a:moveTo>
                  <a:lnTo>
                    <a:pt x="3987" y="13305"/>
                  </a:lnTo>
                  <a:cubicBezTo>
                    <a:pt x="4014" y="13299"/>
                    <a:pt x="4030" y="13296"/>
                    <a:pt x="4037" y="13296"/>
                  </a:cubicBezTo>
                  <a:cubicBezTo>
                    <a:pt x="4063" y="13296"/>
                    <a:pt x="4012" y="13320"/>
                    <a:pt x="4012" y="13330"/>
                  </a:cubicBezTo>
                  <a:cubicBezTo>
                    <a:pt x="3974" y="13330"/>
                    <a:pt x="3962" y="13355"/>
                    <a:pt x="3987" y="13405"/>
                  </a:cubicBezTo>
                  <a:lnTo>
                    <a:pt x="3987" y="13468"/>
                  </a:lnTo>
                  <a:cubicBezTo>
                    <a:pt x="3987" y="13496"/>
                    <a:pt x="3994" y="13511"/>
                    <a:pt x="4008" y="13511"/>
                  </a:cubicBezTo>
                  <a:cubicBezTo>
                    <a:pt x="4013" y="13511"/>
                    <a:pt x="4018" y="13509"/>
                    <a:pt x="4024" y="13506"/>
                  </a:cubicBezTo>
                  <a:lnTo>
                    <a:pt x="4024" y="13506"/>
                  </a:lnTo>
                  <a:cubicBezTo>
                    <a:pt x="3992" y="13559"/>
                    <a:pt x="3962" y="13577"/>
                    <a:pt x="3938" y="13577"/>
                  </a:cubicBezTo>
                  <a:cubicBezTo>
                    <a:pt x="3916" y="13577"/>
                    <a:pt x="3898" y="13562"/>
                    <a:pt x="3886" y="13544"/>
                  </a:cubicBezTo>
                  <a:lnTo>
                    <a:pt x="3936" y="13519"/>
                  </a:lnTo>
                  <a:cubicBezTo>
                    <a:pt x="3912" y="13470"/>
                    <a:pt x="3992" y="13342"/>
                    <a:pt x="3933" y="13342"/>
                  </a:cubicBezTo>
                  <a:cubicBezTo>
                    <a:pt x="3930" y="13342"/>
                    <a:pt x="3927" y="13342"/>
                    <a:pt x="3924" y="13342"/>
                  </a:cubicBezTo>
                  <a:cubicBezTo>
                    <a:pt x="3924" y="13292"/>
                    <a:pt x="3949" y="13254"/>
                    <a:pt x="3987" y="13229"/>
                  </a:cubicBezTo>
                  <a:close/>
                  <a:moveTo>
                    <a:pt x="3760" y="13519"/>
                  </a:moveTo>
                  <a:cubicBezTo>
                    <a:pt x="3772" y="13542"/>
                    <a:pt x="3789" y="13552"/>
                    <a:pt x="3807" y="13552"/>
                  </a:cubicBezTo>
                  <a:cubicBezTo>
                    <a:pt x="3827" y="13552"/>
                    <a:pt x="3848" y="13539"/>
                    <a:pt x="3861" y="13519"/>
                  </a:cubicBezTo>
                  <a:lnTo>
                    <a:pt x="3861" y="13519"/>
                  </a:lnTo>
                  <a:cubicBezTo>
                    <a:pt x="3866" y="13560"/>
                    <a:pt x="3840" y="13580"/>
                    <a:pt x="3809" y="13580"/>
                  </a:cubicBezTo>
                  <a:cubicBezTo>
                    <a:pt x="3782" y="13580"/>
                    <a:pt x="3753" y="13565"/>
                    <a:pt x="3735" y="13537"/>
                  </a:cubicBezTo>
                  <a:lnTo>
                    <a:pt x="3735" y="13537"/>
                  </a:lnTo>
                  <a:lnTo>
                    <a:pt x="3760" y="13519"/>
                  </a:lnTo>
                  <a:close/>
                  <a:moveTo>
                    <a:pt x="2541" y="13581"/>
                  </a:moveTo>
                  <a:lnTo>
                    <a:pt x="2534" y="13583"/>
                  </a:lnTo>
                  <a:lnTo>
                    <a:pt x="2534" y="13583"/>
                  </a:lnTo>
                  <a:cubicBezTo>
                    <a:pt x="2536" y="13582"/>
                    <a:pt x="2539" y="13582"/>
                    <a:pt x="2541" y="13581"/>
                  </a:cubicBezTo>
                  <a:close/>
                  <a:moveTo>
                    <a:pt x="9281" y="13317"/>
                  </a:moveTo>
                  <a:cubicBezTo>
                    <a:pt x="9331" y="13317"/>
                    <a:pt x="9369" y="13368"/>
                    <a:pt x="9369" y="13418"/>
                  </a:cubicBezTo>
                  <a:cubicBezTo>
                    <a:pt x="9356" y="13481"/>
                    <a:pt x="9293" y="13456"/>
                    <a:pt x="9230" y="13468"/>
                  </a:cubicBezTo>
                  <a:cubicBezTo>
                    <a:pt x="9221" y="13513"/>
                    <a:pt x="9257" y="13552"/>
                    <a:pt x="9297" y="13552"/>
                  </a:cubicBezTo>
                  <a:cubicBezTo>
                    <a:pt x="9313" y="13552"/>
                    <a:pt x="9329" y="13545"/>
                    <a:pt x="9344" y="13531"/>
                  </a:cubicBezTo>
                  <a:lnTo>
                    <a:pt x="9356" y="13531"/>
                  </a:lnTo>
                  <a:cubicBezTo>
                    <a:pt x="9361" y="13570"/>
                    <a:pt x="9343" y="13585"/>
                    <a:pt x="9318" y="13585"/>
                  </a:cubicBezTo>
                  <a:cubicBezTo>
                    <a:pt x="9278" y="13585"/>
                    <a:pt x="9221" y="13549"/>
                    <a:pt x="9205" y="13519"/>
                  </a:cubicBezTo>
                  <a:cubicBezTo>
                    <a:pt x="9180" y="13468"/>
                    <a:pt x="9205" y="13317"/>
                    <a:pt x="9281" y="13317"/>
                  </a:cubicBezTo>
                  <a:close/>
                  <a:moveTo>
                    <a:pt x="9172" y="13211"/>
                  </a:moveTo>
                  <a:cubicBezTo>
                    <a:pt x="9188" y="13211"/>
                    <a:pt x="9198" y="13223"/>
                    <a:pt x="9193" y="13254"/>
                  </a:cubicBezTo>
                  <a:cubicBezTo>
                    <a:pt x="9186" y="13251"/>
                    <a:pt x="9179" y="13249"/>
                    <a:pt x="9174" y="13249"/>
                  </a:cubicBezTo>
                  <a:cubicBezTo>
                    <a:pt x="9139" y="13249"/>
                    <a:pt x="9130" y="13308"/>
                    <a:pt x="9130" y="13330"/>
                  </a:cubicBezTo>
                  <a:cubicBezTo>
                    <a:pt x="9130" y="13351"/>
                    <a:pt x="9134" y="13360"/>
                    <a:pt x="9143" y="13360"/>
                  </a:cubicBezTo>
                  <a:cubicBezTo>
                    <a:pt x="9151" y="13360"/>
                    <a:pt x="9163" y="13354"/>
                    <a:pt x="9180" y="13342"/>
                  </a:cubicBezTo>
                  <a:lnTo>
                    <a:pt x="9180" y="13342"/>
                  </a:lnTo>
                  <a:cubicBezTo>
                    <a:pt x="9188" y="13366"/>
                    <a:pt x="9186" y="13375"/>
                    <a:pt x="9170" y="13375"/>
                  </a:cubicBezTo>
                  <a:cubicBezTo>
                    <a:pt x="9162" y="13375"/>
                    <a:pt x="9148" y="13372"/>
                    <a:pt x="9130" y="13368"/>
                  </a:cubicBezTo>
                  <a:lnTo>
                    <a:pt x="9130" y="13380"/>
                  </a:lnTo>
                  <a:lnTo>
                    <a:pt x="9130" y="13456"/>
                  </a:lnTo>
                  <a:cubicBezTo>
                    <a:pt x="9117" y="13519"/>
                    <a:pt x="9168" y="13594"/>
                    <a:pt x="9092" y="13594"/>
                  </a:cubicBezTo>
                  <a:cubicBezTo>
                    <a:pt x="9092" y="13556"/>
                    <a:pt x="9117" y="13380"/>
                    <a:pt x="9067" y="13380"/>
                  </a:cubicBezTo>
                  <a:cubicBezTo>
                    <a:pt x="9080" y="13342"/>
                    <a:pt x="9092" y="13292"/>
                    <a:pt x="9105" y="13254"/>
                  </a:cubicBezTo>
                  <a:cubicBezTo>
                    <a:pt x="9119" y="13233"/>
                    <a:pt x="9150" y="13211"/>
                    <a:pt x="9172" y="13211"/>
                  </a:cubicBezTo>
                  <a:close/>
                  <a:moveTo>
                    <a:pt x="8011" y="13280"/>
                  </a:moveTo>
                  <a:cubicBezTo>
                    <a:pt x="7975" y="13350"/>
                    <a:pt x="7977" y="13519"/>
                    <a:pt x="7960" y="13614"/>
                  </a:cubicBezTo>
                  <a:lnTo>
                    <a:pt x="7960" y="13614"/>
                  </a:lnTo>
                  <a:cubicBezTo>
                    <a:pt x="7958" y="13508"/>
                    <a:pt x="7957" y="13280"/>
                    <a:pt x="8011" y="13280"/>
                  </a:cubicBezTo>
                  <a:close/>
                  <a:moveTo>
                    <a:pt x="8878" y="13355"/>
                  </a:moveTo>
                  <a:cubicBezTo>
                    <a:pt x="8929" y="13355"/>
                    <a:pt x="8954" y="13393"/>
                    <a:pt x="8954" y="13443"/>
                  </a:cubicBezTo>
                  <a:cubicBezTo>
                    <a:pt x="8961" y="13488"/>
                    <a:pt x="8937" y="13497"/>
                    <a:pt x="8900" y="13497"/>
                  </a:cubicBezTo>
                  <a:cubicBezTo>
                    <a:pt x="8876" y="13497"/>
                    <a:pt x="8846" y="13493"/>
                    <a:pt x="8815" y="13493"/>
                  </a:cubicBezTo>
                  <a:cubicBezTo>
                    <a:pt x="8806" y="13548"/>
                    <a:pt x="8850" y="13589"/>
                    <a:pt x="8893" y="13589"/>
                  </a:cubicBezTo>
                  <a:cubicBezTo>
                    <a:pt x="8910" y="13589"/>
                    <a:pt x="8927" y="13583"/>
                    <a:pt x="8941" y="13569"/>
                  </a:cubicBezTo>
                  <a:lnTo>
                    <a:pt x="8941" y="13569"/>
                  </a:lnTo>
                  <a:cubicBezTo>
                    <a:pt x="8946" y="13604"/>
                    <a:pt x="8927" y="13617"/>
                    <a:pt x="8901" y="13617"/>
                  </a:cubicBezTo>
                  <a:cubicBezTo>
                    <a:pt x="8862" y="13617"/>
                    <a:pt x="8805" y="13587"/>
                    <a:pt x="8790" y="13556"/>
                  </a:cubicBezTo>
                  <a:cubicBezTo>
                    <a:pt x="8765" y="13506"/>
                    <a:pt x="8790" y="13355"/>
                    <a:pt x="8878" y="13355"/>
                  </a:cubicBezTo>
                  <a:close/>
                  <a:moveTo>
                    <a:pt x="3546" y="13370"/>
                  </a:moveTo>
                  <a:cubicBezTo>
                    <a:pt x="3556" y="13370"/>
                    <a:pt x="3568" y="13377"/>
                    <a:pt x="3584" y="13393"/>
                  </a:cubicBezTo>
                  <a:cubicBezTo>
                    <a:pt x="3647" y="13443"/>
                    <a:pt x="3597" y="13607"/>
                    <a:pt x="3547" y="13619"/>
                  </a:cubicBezTo>
                  <a:lnTo>
                    <a:pt x="3559" y="13468"/>
                  </a:lnTo>
                  <a:cubicBezTo>
                    <a:pt x="3545" y="13449"/>
                    <a:pt x="3527" y="13441"/>
                    <a:pt x="3508" y="13441"/>
                  </a:cubicBezTo>
                  <a:cubicBezTo>
                    <a:pt x="3480" y="13441"/>
                    <a:pt x="3449" y="13459"/>
                    <a:pt x="3427" y="13486"/>
                  </a:cubicBezTo>
                  <a:lnTo>
                    <a:pt x="3427" y="13486"/>
                  </a:lnTo>
                  <a:cubicBezTo>
                    <a:pt x="3428" y="13472"/>
                    <a:pt x="3431" y="13457"/>
                    <a:pt x="3433" y="13443"/>
                  </a:cubicBezTo>
                  <a:cubicBezTo>
                    <a:pt x="3441" y="13419"/>
                    <a:pt x="3454" y="13380"/>
                    <a:pt x="3463" y="13380"/>
                  </a:cubicBezTo>
                  <a:cubicBezTo>
                    <a:pt x="3468" y="13380"/>
                    <a:pt x="3471" y="13393"/>
                    <a:pt x="3471" y="13430"/>
                  </a:cubicBezTo>
                  <a:cubicBezTo>
                    <a:pt x="3508" y="13421"/>
                    <a:pt x="3518" y="13370"/>
                    <a:pt x="3546" y="13370"/>
                  </a:cubicBezTo>
                  <a:close/>
                  <a:moveTo>
                    <a:pt x="8715" y="13292"/>
                  </a:moveTo>
                  <a:lnTo>
                    <a:pt x="8715" y="13368"/>
                  </a:lnTo>
                  <a:cubicBezTo>
                    <a:pt x="8728" y="13359"/>
                    <a:pt x="8738" y="13355"/>
                    <a:pt x="8746" y="13355"/>
                  </a:cubicBezTo>
                  <a:cubicBezTo>
                    <a:pt x="8760" y="13355"/>
                    <a:pt x="8765" y="13368"/>
                    <a:pt x="8765" y="13393"/>
                  </a:cubicBezTo>
                  <a:lnTo>
                    <a:pt x="8765" y="13405"/>
                  </a:lnTo>
                  <a:cubicBezTo>
                    <a:pt x="8754" y="13403"/>
                    <a:pt x="8745" y="13402"/>
                    <a:pt x="8737" y="13402"/>
                  </a:cubicBezTo>
                  <a:cubicBezTo>
                    <a:pt x="8699" y="13402"/>
                    <a:pt x="8694" y="13427"/>
                    <a:pt x="8715" y="13468"/>
                  </a:cubicBezTo>
                  <a:cubicBezTo>
                    <a:pt x="8715" y="13501"/>
                    <a:pt x="8696" y="13589"/>
                    <a:pt x="8731" y="13589"/>
                  </a:cubicBezTo>
                  <a:cubicBezTo>
                    <a:pt x="8737" y="13589"/>
                    <a:pt x="8744" y="13587"/>
                    <a:pt x="8753" y="13581"/>
                  </a:cubicBezTo>
                  <a:lnTo>
                    <a:pt x="8753" y="13581"/>
                  </a:lnTo>
                  <a:cubicBezTo>
                    <a:pt x="8753" y="13615"/>
                    <a:pt x="8742" y="13629"/>
                    <a:pt x="8729" y="13629"/>
                  </a:cubicBezTo>
                  <a:cubicBezTo>
                    <a:pt x="8712" y="13629"/>
                    <a:pt x="8691" y="13609"/>
                    <a:pt x="8677" y="13581"/>
                  </a:cubicBezTo>
                  <a:cubicBezTo>
                    <a:pt x="8652" y="13544"/>
                    <a:pt x="8727" y="13405"/>
                    <a:pt x="8652" y="13405"/>
                  </a:cubicBezTo>
                  <a:cubicBezTo>
                    <a:pt x="8639" y="13380"/>
                    <a:pt x="8639" y="13368"/>
                    <a:pt x="8677" y="13368"/>
                  </a:cubicBezTo>
                  <a:cubicBezTo>
                    <a:pt x="8665" y="13330"/>
                    <a:pt x="8677" y="13305"/>
                    <a:pt x="8715" y="13292"/>
                  </a:cubicBezTo>
                  <a:close/>
                  <a:moveTo>
                    <a:pt x="3471" y="13456"/>
                  </a:moveTo>
                  <a:lnTo>
                    <a:pt x="3471" y="13456"/>
                  </a:lnTo>
                  <a:cubicBezTo>
                    <a:pt x="3433" y="13519"/>
                    <a:pt x="3496" y="13632"/>
                    <a:pt x="3421" y="13644"/>
                  </a:cubicBezTo>
                  <a:cubicBezTo>
                    <a:pt x="3421" y="13587"/>
                    <a:pt x="3421" y="13537"/>
                    <a:pt x="3426" y="13489"/>
                  </a:cubicBezTo>
                  <a:lnTo>
                    <a:pt x="3426" y="13489"/>
                  </a:lnTo>
                  <a:lnTo>
                    <a:pt x="3471" y="13456"/>
                  </a:lnTo>
                  <a:close/>
                  <a:moveTo>
                    <a:pt x="8451" y="13393"/>
                  </a:moveTo>
                  <a:cubicBezTo>
                    <a:pt x="8501" y="13393"/>
                    <a:pt x="8526" y="13430"/>
                    <a:pt x="8539" y="13468"/>
                  </a:cubicBezTo>
                  <a:cubicBezTo>
                    <a:pt x="8539" y="13516"/>
                    <a:pt x="8517" y="13527"/>
                    <a:pt x="8485" y="13527"/>
                  </a:cubicBezTo>
                  <a:cubicBezTo>
                    <a:pt x="8458" y="13527"/>
                    <a:pt x="8423" y="13519"/>
                    <a:pt x="8388" y="13519"/>
                  </a:cubicBezTo>
                  <a:lnTo>
                    <a:pt x="8400" y="13531"/>
                  </a:lnTo>
                  <a:cubicBezTo>
                    <a:pt x="8391" y="13576"/>
                    <a:pt x="8427" y="13614"/>
                    <a:pt x="8467" y="13614"/>
                  </a:cubicBezTo>
                  <a:cubicBezTo>
                    <a:pt x="8483" y="13614"/>
                    <a:pt x="8499" y="13608"/>
                    <a:pt x="8514" y="13594"/>
                  </a:cubicBezTo>
                  <a:lnTo>
                    <a:pt x="8514" y="13594"/>
                  </a:lnTo>
                  <a:cubicBezTo>
                    <a:pt x="8524" y="13636"/>
                    <a:pt x="8506" y="13652"/>
                    <a:pt x="8479" y="13652"/>
                  </a:cubicBezTo>
                  <a:cubicBezTo>
                    <a:pt x="8442" y="13652"/>
                    <a:pt x="8390" y="13623"/>
                    <a:pt x="8375" y="13594"/>
                  </a:cubicBezTo>
                  <a:cubicBezTo>
                    <a:pt x="8338" y="13544"/>
                    <a:pt x="8375" y="13393"/>
                    <a:pt x="8451" y="13393"/>
                  </a:cubicBezTo>
                  <a:close/>
                  <a:moveTo>
                    <a:pt x="8329" y="13391"/>
                  </a:moveTo>
                  <a:cubicBezTo>
                    <a:pt x="8332" y="13391"/>
                    <a:pt x="8335" y="13391"/>
                    <a:pt x="8338" y="13393"/>
                  </a:cubicBezTo>
                  <a:cubicBezTo>
                    <a:pt x="8338" y="13456"/>
                    <a:pt x="8300" y="13430"/>
                    <a:pt x="8275" y="13493"/>
                  </a:cubicBezTo>
                  <a:lnTo>
                    <a:pt x="8287" y="13506"/>
                  </a:lnTo>
                  <a:cubicBezTo>
                    <a:pt x="8262" y="13556"/>
                    <a:pt x="8325" y="13657"/>
                    <a:pt x="8237" y="13657"/>
                  </a:cubicBezTo>
                  <a:cubicBezTo>
                    <a:pt x="8237" y="13607"/>
                    <a:pt x="8212" y="13405"/>
                    <a:pt x="8275" y="13393"/>
                  </a:cubicBezTo>
                  <a:lnTo>
                    <a:pt x="8275" y="13393"/>
                  </a:lnTo>
                  <a:cubicBezTo>
                    <a:pt x="8264" y="13424"/>
                    <a:pt x="8263" y="13446"/>
                    <a:pt x="8269" y="13446"/>
                  </a:cubicBezTo>
                  <a:cubicBezTo>
                    <a:pt x="8271" y="13446"/>
                    <a:pt x="8272" y="13445"/>
                    <a:pt x="8275" y="13443"/>
                  </a:cubicBezTo>
                  <a:cubicBezTo>
                    <a:pt x="8275" y="13432"/>
                    <a:pt x="8305" y="13391"/>
                    <a:pt x="8329" y="13391"/>
                  </a:cubicBezTo>
                  <a:close/>
                  <a:moveTo>
                    <a:pt x="9695" y="13290"/>
                  </a:moveTo>
                  <a:cubicBezTo>
                    <a:pt x="9726" y="13290"/>
                    <a:pt x="9749" y="13330"/>
                    <a:pt x="9771" y="13330"/>
                  </a:cubicBezTo>
                  <a:lnTo>
                    <a:pt x="9771" y="13292"/>
                  </a:lnTo>
                  <a:lnTo>
                    <a:pt x="9796" y="13292"/>
                  </a:lnTo>
                  <a:cubicBezTo>
                    <a:pt x="9809" y="13393"/>
                    <a:pt x="9809" y="13493"/>
                    <a:pt x="9796" y="13581"/>
                  </a:cubicBezTo>
                  <a:lnTo>
                    <a:pt x="9809" y="13581"/>
                  </a:lnTo>
                  <a:cubicBezTo>
                    <a:pt x="9785" y="13621"/>
                    <a:pt x="9722" y="13665"/>
                    <a:pt x="9682" y="13665"/>
                  </a:cubicBezTo>
                  <a:cubicBezTo>
                    <a:pt x="9657" y="13665"/>
                    <a:pt x="9641" y="13649"/>
                    <a:pt x="9645" y="13607"/>
                  </a:cubicBezTo>
                  <a:lnTo>
                    <a:pt x="9645" y="13607"/>
                  </a:lnTo>
                  <a:cubicBezTo>
                    <a:pt x="9666" y="13624"/>
                    <a:pt x="9684" y="13632"/>
                    <a:pt x="9699" y="13632"/>
                  </a:cubicBezTo>
                  <a:cubicBezTo>
                    <a:pt x="9749" y="13632"/>
                    <a:pt x="9771" y="13554"/>
                    <a:pt x="9771" y="13506"/>
                  </a:cubicBezTo>
                  <a:cubicBezTo>
                    <a:pt x="9740" y="13506"/>
                    <a:pt x="9734" y="13550"/>
                    <a:pt x="9697" y="13550"/>
                  </a:cubicBezTo>
                  <a:cubicBezTo>
                    <a:pt x="9690" y="13550"/>
                    <a:pt x="9681" y="13548"/>
                    <a:pt x="9671" y="13544"/>
                  </a:cubicBezTo>
                  <a:cubicBezTo>
                    <a:pt x="9608" y="13519"/>
                    <a:pt x="9620" y="13456"/>
                    <a:pt x="9620" y="13405"/>
                  </a:cubicBezTo>
                  <a:cubicBezTo>
                    <a:pt x="9620" y="13368"/>
                    <a:pt x="9633" y="13317"/>
                    <a:pt x="9683" y="13292"/>
                  </a:cubicBezTo>
                  <a:cubicBezTo>
                    <a:pt x="9687" y="13291"/>
                    <a:pt x="9691" y="13290"/>
                    <a:pt x="9695" y="13290"/>
                  </a:cubicBezTo>
                  <a:close/>
                  <a:moveTo>
                    <a:pt x="7206" y="13481"/>
                  </a:moveTo>
                  <a:lnTo>
                    <a:pt x="7206" y="13481"/>
                  </a:lnTo>
                  <a:cubicBezTo>
                    <a:pt x="7179" y="13528"/>
                    <a:pt x="7174" y="13605"/>
                    <a:pt x="7165" y="13668"/>
                  </a:cubicBezTo>
                  <a:lnTo>
                    <a:pt x="7165" y="13668"/>
                  </a:lnTo>
                  <a:cubicBezTo>
                    <a:pt x="7161" y="13589"/>
                    <a:pt x="7161" y="13490"/>
                    <a:pt x="7206" y="13481"/>
                  </a:cubicBezTo>
                  <a:close/>
                  <a:moveTo>
                    <a:pt x="5277" y="13618"/>
                  </a:moveTo>
                  <a:cubicBezTo>
                    <a:pt x="5295" y="13618"/>
                    <a:pt x="5278" y="13647"/>
                    <a:pt x="5260" y="13671"/>
                  </a:cubicBezTo>
                  <a:lnTo>
                    <a:pt x="5260" y="13671"/>
                  </a:lnTo>
                  <a:cubicBezTo>
                    <a:pt x="5249" y="13656"/>
                    <a:pt x="5234" y="13628"/>
                    <a:pt x="5269" y="13619"/>
                  </a:cubicBezTo>
                  <a:cubicBezTo>
                    <a:pt x="5272" y="13618"/>
                    <a:pt x="5275" y="13618"/>
                    <a:pt x="5277" y="13618"/>
                  </a:cubicBezTo>
                  <a:close/>
                  <a:moveTo>
                    <a:pt x="7942" y="13669"/>
                  </a:moveTo>
                  <a:cubicBezTo>
                    <a:pt x="7937" y="13677"/>
                    <a:pt x="7930" y="13682"/>
                    <a:pt x="7923" y="13682"/>
                  </a:cubicBezTo>
                  <a:lnTo>
                    <a:pt x="7942" y="13669"/>
                  </a:lnTo>
                  <a:close/>
                  <a:moveTo>
                    <a:pt x="8119" y="13417"/>
                  </a:moveTo>
                  <a:cubicBezTo>
                    <a:pt x="8236" y="13417"/>
                    <a:pt x="8222" y="13682"/>
                    <a:pt x="8099" y="13682"/>
                  </a:cubicBezTo>
                  <a:cubicBezTo>
                    <a:pt x="7960" y="13682"/>
                    <a:pt x="7986" y="13418"/>
                    <a:pt x="8111" y="13418"/>
                  </a:cubicBezTo>
                  <a:cubicBezTo>
                    <a:pt x="8114" y="13418"/>
                    <a:pt x="8117" y="13417"/>
                    <a:pt x="8119" y="13417"/>
                  </a:cubicBezTo>
                  <a:close/>
                  <a:moveTo>
                    <a:pt x="3178" y="13585"/>
                  </a:moveTo>
                  <a:lnTo>
                    <a:pt x="3178" y="13585"/>
                  </a:lnTo>
                  <a:cubicBezTo>
                    <a:pt x="3156" y="13610"/>
                    <a:pt x="3127" y="13660"/>
                    <a:pt x="3148" y="13687"/>
                  </a:cubicBezTo>
                  <a:lnTo>
                    <a:pt x="3148" y="13687"/>
                  </a:lnTo>
                  <a:cubicBezTo>
                    <a:pt x="3168" y="13665"/>
                    <a:pt x="3182" y="13641"/>
                    <a:pt x="3182" y="13619"/>
                  </a:cubicBezTo>
                  <a:cubicBezTo>
                    <a:pt x="3185" y="13604"/>
                    <a:pt x="3183" y="13594"/>
                    <a:pt x="3178" y="13585"/>
                  </a:cubicBezTo>
                  <a:close/>
                  <a:moveTo>
                    <a:pt x="7696" y="13305"/>
                  </a:moveTo>
                  <a:cubicBezTo>
                    <a:pt x="7646" y="13430"/>
                    <a:pt x="7633" y="13519"/>
                    <a:pt x="7633" y="13619"/>
                  </a:cubicBezTo>
                  <a:lnTo>
                    <a:pt x="7684" y="13581"/>
                  </a:lnTo>
                  <a:lnTo>
                    <a:pt x="7684" y="13581"/>
                  </a:lnTo>
                  <a:cubicBezTo>
                    <a:pt x="7684" y="13617"/>
                    <a:pt x="7665" y="13685"/>
                    <a:pt x="7654" y="13685"/>
                  </a:cubicBezTo>
                  <a:cubicBezTo>
                    <a:pt x="7649" y="13685"/>
                    <a:pt x="7646" y="13673"/>
                    <a:pt x="7646" y="13644"/>
                  </a:cubicBezTo>
                  <a:cubicBezTo>
                    <a:pt x="7614" y="13644"/>
                    <a:pt x="7609" y="13700"/>
                    <a:pt x="7569" y="13700"/>
                  </a:cubicBezTo>
                  <a:cubicBezTo>
                    <a:pt x="7562" y="13700"/>
                    <a:pt x="7554" y="13698"/>
                    <a:pt x="7545" y="13695"/>
                  </a:cubicBezTo>
                  <a:cubicBezTo>
                    <a:pt x="7483" y="13669"/>
                    <a:pt x="7495" y="13594"/>
                    <a:pt x="7508" y="13556"/>
                  </a:cubicBezTo>
                  <a:cubicBezTo>
                    <a:pt x="7508" y="13506"/>
                    <a:pt x="7520" y="13456"/>
                    <a:pt x="7571" y="13443"/>
                  </a:cubicBezTo>
                  <a:cubicBezTo>
                    <a:pt x="7576" y="13441"/>
                    <a:pt x="7581" y="13440"/>
                    <a:pt x="7586" y="13440"/>
                  </a:cubicBezTo>
                  <a:cubicBezTo>
                    <a:pt x="7615" y="13440"/>
                    <a:pt x="7635" y="13468"/>
                    <a:pt x="7646" y="13468"/>
                  </a:cubicBezTo>
                  <a:cubicBezTo>
                    <a:pt x="7646" y="13405"/>
                    <a:pt x="7633" y="13305"/>
                    <a:pt x="7696" y="13305"/>
                  </a:cubicBezTo>
                  <a:close/>
                  <a:moveTo>
                    <a:pt x="7841" y="13405"/>
                  </a:moveTo>
                  <a:cubicBezTo>
                    <a:pt x="7946" y="13405"/>
                    <a:pt x="7895" y="13707"/>
                    <a:pt x="7772" y="13707"/>
                  </a:cubicBezTo>
                  <a:lnTo>
                    <a:pt x="7822" y="13682"/>
                  </a:lnTo>
                  <a:cubicBezTo>
                    <a:pt x="7684" y="13682"/>
                    <a:pt x="7709" y="13418"/>
                    <a:pt x="7835" y="13405"/>
                  </a:cubicBezTo>
                  <a:cubicBezTo>
                    <a:pt x="7837" y="13405"/>
                    <a:pt x="7839" y="13405"/>
                    <a:pt x="7841" y="13405"/>
                  </a:cubicBezTo>
                  <a:close/>
                  <a:moveTo>
                    <a:pt x="2980" y="13471"/>
                  </a:moveTo>
                  <a:cubicBezTo>
                    <a:pt x="2990" y="13471"/>
                    <a:pt x="3002" y="13477"/>
                    <a:pt x="3018" y="13493"/>
                  </a:cubicBezTo>
                  <a:cubicBezTo>
                    <a:pt x="3081" y="13556"/>
                    <a:pt x="3018" y="13720"/>
                    <a:pt x="2968" y="13720"/>
                  </a:cubicBezTo>
                  <a:cubicBezTo>
                    <a:pt x="2968" y="13695"/>
                    <a:pt x="3015" y="13505"/>
                    <a:pt x="2961" y="13505"/>
                  </a:cubicBezTo>
                  <a:cubicBezTo>
                    <a:pt x="2959" y="13505"/>
                    <a:pt x="2957" y="13506"/>
                    <a:pt x="2956" y="13506"/>
                  </a:cubicBezTo>
                  <a:cubicBezTo>
                    <a:pt x="2945" y="13508"/>
                    <a:pt x="2936" y="13512"/>
                    <a:pt x="2929" y="13518"/>
                  </a:cubicBezTo>
                  <a:lnTo>
                    <a:pt x="2929" y="13518"/>
                  </a:lnTo>
                  <a:cubicBezTo>
                    <a:pt x="2949" y="13500"/>
                    <a:pt x="2959" y="13471"/>
                    <a:pt x="2980" y="13471"/>
                  </a:cubicBezTo>
                  <a:close/>
                  <a:moveTo>
                    <a:pt x="3165" y="13438"/>
                  </a:moveTo>
                  <a:cubicBezTo>
                    <a:pt x="3175" y="13438"/>
                    <a:pt x="3185" y="13440"/>
                    <a:pt x="3194" y="13443"/>
                  </a:cubicBezTo>
                  <a:cubicBezTo>
                    <a:pt x="3182" y="13493"/>
                    <a:pt x="3106" y="13456"/>
                    <a:pt x="3119" y="13519"/>
                  </a:cubicBezTo>
                  <a:cubicBezTo>
                    <a:pt x="3119" y="13557"/>
                    <a:pt x="3163" y="13559"/>
                    <a:pt x="3178" y="13585"/>
                  </a:cubicBezTo>
                  <a:lnTo>
                    <a:pt x="3178" y="13585"/>
                  </a:lnTo>
                  <a:cubicBezTo>
                    <a:pt x="3179" y="13584"/>
                    <a:pt x="3181" y="13583"/>
                    <a:pt x="3182" y="13581"/>
                  </a:cubicBezTo>
                  <a:cubicBezTo>
                    <a:pt x="3207" y="13556"/>
                    <a:pt x="3283" y="13556"/>
                    <a:pt x="3270" y="13506"/>
                  </a:cubicBezTo>
                  <a:cubicBezTo>
                    <a:pt x="3265" y="13485"/>
                    <a:pt x="3253" y="13477"/>
                    <a:pt x="3239" y="13477"/>
                  </a:cubicBezTo>
                  <a:cubicBezTo>
                    <a:pt x="3219" y="13477"/>
                    <a:pt x="3196" y="13491"/>
                    <a:pt x="3182" y="13506"/>
                  </a:cubicBezTo>
                  <a:cubicBezTo>
                    <a:pt x="3174" y="13466"/>
                    <a:pt x="3206" y="13441"/>
                    <a:pt x="3241" y="13441"/>
                  </a:cubicBezTo>
                  <a:cubicBezTo>
                    <a:pt x="3261" y="13441"/>
                    <a:pt x="3281" y="13450"/>
                    <a:pt x="3295" y="13468"/>
                  </a:cubicBezTo>
                  <a:cubicBezTo>
                    <a:pt x="3333" y="13506"/>
                    <a:pt x="3295" y="13644"/>
                    <a:pt x="3295" y="13695"/>
                  </a:cubicBezTo>
                  <a:cubicBezTo>
                    <a:pt x="3285" y="13698"/>
                    <a:pt x="3278" y="13699"/>
                    <a:pt x="3272" y="13699"/>
                  </a:cubicBezTo>
                  <a:cubicBezTo>
                    <a:pt x="3257" y="13699"/>
                    <a:pt x="3257" y="13688"/>
                    <a:pt x="3257" y="13669"/>
                  </a:cubicBezTo>
                  <a:cubicBezTo>
                    <a:pt x="3248" y="13669"/>
                    <a:pt x="3239" y="13712"/>
                    <a:pt x="3213" y="13712"/>
                  </a:cubicBezTo>
                  <a:cubicBezTo>
                    <a:pt x="3205" y="13712"/>
                    <a:pt x="3194" y="13707"/>
                    <a:pt x="3182" y="13695"/>
                  </a:cubicBezTo>
                  <a:lnTo>
                    <a:pt x="3157" y="13695"/>
                  </a:lnTo>
                  <a:cubicBezTo>
                    <a:pt x="3153" y="13692"/>
                    <a:pt x="3151" y="13690"/>
                    <a:pt x="3148" y="13687"/>
                  </a:cubicBezTo>
                  <a:lnTo>
                    <a:pt x="3148" y="13687"/>
                  </a:lnTo>
                  <a:cubicBezTo>
                    <a:pt x="3120" y="13717"/>
                    <a:pt x="3077" y="13741"/>
                    <a:pt x="3041" y="13741"/>
                  </a:cubicBezTo>
                  <a:cubicBezTo>
                    <a:pt x="3028" y="13741"/>
                    <a:pt x="3016" y="13739"/>
                    <a:pt x="3006" y="13732"/>
                  </a:cubicBezTo>
                  <a:lnTo>
                    <a:pt x="3056" y="13695"/>
                  </a:lnTo>
                  <a:cubicBezTo>
                    <a:pt x="3081" y="13632"/>
                    <a:pt x="3169" y="13695"/>
                    <a:pt x="3132" y="13594"/>
                  </a:cubicBezTo>
                  <a:cubicBezTo>
                    <a:pt x="3119" y="13544"/>
                    <a:pt x="3044" y="13569"/>
                    <a:pt x="3094" y="13481"/>
                  </a:cubicBezTo>
                  <a:cubicBezTo>
                    <a:pt x="3103" y="13452"/>
                    <a:pt x="3134" y="13438"/>
                    <a:pt x="3165" y="13438"/>
                  </a:cubicBezTo>
                  <a:close/>
                  <a:moveTo>
                    <a:pt x="7352" y="13463"/>
                  </a:moveTo>
                  <a:cubicBezTo>
                    <a:pt x="7362" y="13463"/>
                    <a:pt x="7372" y="13465"/>
                    <a:pt x="7382" y="13468"/>
                  </a:cubicBezTo>
                  <a:cubicBezTo>
                    <a:pt x="7373" y="13496"/>
                    <a:pt x="7360" y="13503"/>
                    <a:pt x="7348" y="13503"/>
                  </a:cubicBezTo>
                  <a:cubicBezTo>
                    <a:pt x="7334" y="13503"/>
                    <a:pt x="7321" y="13495"/>
                    <a:pt x="7313" y="13495"/>
                  </a:cubicBezTo>
                  <a:cubicBezTo>
                    <a:pt x="7309" y="13495"/>
                    <a:pt x="7306" y="13497"/>
                    <a:pt x="7306" y="13506"/>
                  </a:cubicBezTo>
                  <a:cubicBezTo>
                    <a:pt x="7294" y="13544"/>
                    <a:pt x="7294" y="13556"/>
                    <a:pt x="7332" y="13581"/>
                  </a:cubicBezTo>
                  <a:cubicBezTo>
                    <a:pt x="7415" y="13647"/>
                    <a:pt x="7286" y="13753"/>
                    <a:pt x="7228" y="13753"/>
                  </a:cubicBezTo>
                  <a:cubicBezTo>
                    <a:pt x="7207" y="13753"/>
                    <a:pt x="7196" y="13740"/>
                    <a:pt x="7206" y="13707"/>
                  </a:cubicBezTo>
                  <a:lnTo>
                    <a:pt x="7256" y="13682"/>
                  </a:lnTo>
                  <a:cubicBezTo>
                    <a:pt x="7263" y="13689"/>
                    <a:pt x="7283" y="13696"/>
                    <a:pt x="7301" y="13696"/>
                  </a:cubicBezTo>
                  <a:cubicBezTo>
                    <a:pt x="7314" y="13696"/>
                    <a:pt x="7326" y="13693"/>
                    <a:pt x="7332" y="13682"/>
                  </a:cubicBezTo>
                  <a:cubicBezTo>
                    <a:pt x="7357" y="13632"/>
                    <a:pt x="7332" y="13644"/>
                    <a:pt x="7306" y="13607"/>
                  </a:cubicBezTo>
                  <a:cubicBezTo>
                    <a:pt x="7294" y="13581"/>
                    <a:pt x="7231" y="13569"/>
                    <a:pt x="7269" y="13506"/>
                  </a:cubicBezTo>
                  <a:cubicBezTo>
                    <a:pt x="7288" y="13478"/>
                    <a:pt x="7321" y="13463"/>
                    <a:pt x="7352" y="13463"/>
                  </a:cubicBezTo>
                  <a:close/>
                  <a:moveTo>
                    <a:pt x="7105" y="13695"/>
                  </a:moveTo>
                  <a:lnTo>
                    <a:pt x="7105" y="13695"/>
                  </a:lnTo>
                  <a:cubicBezTo>
                    <a:pt x="7097" y="13718"/>
                    <a:pt x="7089" y="13757"/>
                    <a:pt x="7085" y="13757"/>
                  </a:cubicBezTo>
                  <a:cubicBezTo>
                    <a:pt x="7082" y="13757"/>
                    <a:pt x="7080" y="13744"/>
                    <a:pt x="7080" y="13707"/>
                  </a:cubicBezTo>
                  <a:lnTo>
                    <a:pt x="7080" y="13707"/>
                  </a:lnTo>
                  <a:lnTo>
                    <a:pt x="7105" y="13695"/>
                  </a:lnTo>
                  <a:close/>
                  <a:moveTo>
                    <a:pt x="7105" y="13493"/>
                  </a:moveTo>
                  <a:cubicBezTo>
                    <a:pt x="7105" y="13566"/>
                    <a:pt x="7094" y="13639"/>
                    <a:pt x="7059" y="13711"/>
                  </a:cubicBezTo>
                  <a:lnTo>
                    <a:pt x="7059" y="13711"/>
                  </a:lnTo>
                  <a:cubicBezTo>
                    <a:pt x="7030" y="13724"/>
                    <a:pt x="7017" y="13760"/>
                    <a:pt x="6994" y="13760"/>
                  </a:cubicBezTo>
                  <a:cubicBezTo>
                    <a:pt x="6984" y="13760"/>
                    <a:pt x="6972" y="13753"/>
                    <a:pt x="6954" y="13732"/>
                  </a:cubicBezTo>
                  <a:cubicBezTo>
                    <a:pt x="6891" y="13669"/>
                    <a:pt x="6929" y="13506"/>
                    <a:pt x="6980" y="13506"/>
                  </a:cubicBezTo>
                  <a:cubicBezTo>
                    <a:pt x="6980" y="13544"/>
                    <a:pt x="6954" y="13669"/>
                    <a:pt x="6980" y="13707"/>
                  </a:cubicBezTo>
                  <a:cubicBezTo>
                    <a:pt x="6990" y="13714"/>
                    <a:pt x="7001" y="13717"/>
                    <a:pt x="7011" y="13717"/>
                  </a:cubicBezTo>
                  <a:cubicBezTo>
                    <a:pt x="7041" y="13717"/>
                    <a:pt x="7068" y="13694"/>
                    <a:pt x="7068" y="13657"/>
                  </a:cubicBezTo>
                  <a:cubicBezTo>
                    <a:pt x="7068" y="13607"/>
                    <a:pt x="7042" y="13493"/>
                    <a:pt x="7105" y="13493"/>
                  </a:cubicBezTo>
                  <a:close/>
                  <a:moveTo>
                    <a:pt x="7133" y="13763"/>
                  </a:moveTo>
                  <a:cubicBezTo>
                    <a:pt x="7128" y="13766"/>
                    <a:pt x="7124" y="13769"/>
                    <a:pt x="7118" y="13770"/>
                  </a:cubicBezTo>
                  <a:lnTo>
                    <a:pt x="7133" y="13763"/>
                  </a:lnTo>
                  <a:close/>
                  <a:moveTo>
                    <a:pt x="6785" y="13529"/>
                  </a:moveTo>
                  <a:cubicBezTo>
                    <a:pt x="6817" y="13529"/>
                    <a:pt x="6830" y="13551"/>
                    <a:pt x="6848" y="13556"/>
                  </a:cubicBezTo>
                  <a:lnTo>
                    <a:pt x="6848" y="13556"/>
                  </a:lnTo>
                  <a:cubicBezTo>
                    <a:pt x="6841" y="13605"/>
                    <a:pt x="6841" y="13650"/>
                    <a:pt x="6841" y="13695"/>
                  </a:cubicBezTo>
                  <a:lnTo>
                    <a:pt x="6879" y="13682"/>
                  </a:lnTo>
                  <a:lnTo>
                    <a:pt x="6879" y="13682"/>
                  </a:lnTo>
                  <a:cubicBezTo>
                    <a:pt x="6879" y="13717"/>
                    <a:pt x="6867" y="13775"/>
                    <a:pt x="6860" y="13775"/>
                  </a:cubicBezTo>
                  <a:cubicBezTo>
                    <a:pt x="6856" y="13775"/>
                    <a:pt x="6854" y="13763"/>
                    <a:pt x="6854" y="13732"/>
                  </a:cubicBezTo>
                  <a:cubicBezTo>
                    <a:pt x="6821" y="13732"/>
                    <a:pt x="6817" y="13788"/>
                    <a:pt x="6777" y="13788"/>
                  </a:cubicBezTo>
                  <a:cubicBezTo>
                    <a:pt x="6770" y="13788"/>
                    <a:pt x="6762" y="13786"/>
                    <a:pt x="6753" y="13783"/>
                  </a:cubicBezTo>
                  <a:cubicBezTo>
                    <a:pt x="6678" y="13757"/>
                    <a:pt x="6703" y="13682"/>
                    <a:pt x="6703" y="13644"/>
                  </a:cubicBezTo>
                  <a:cubicBezTo>
                    <a:pt x="6715" y="13607"/>
                    <a:pt x="6728" y="13544"/>
                    <a:pt x="6766" y="13531"/>
                  </a:cubicBezTo>
                  <a:cubicBezTo>
                    <a:pt x="6773" y="13529"/>
                    <a:pt x="6779" y="13529"/>
                    <a:pt x="6785" y="13529"/>
                  </a:cubicBezTo>
                  <a:close/>
                  <a:moveTo>
                    <a:pt x="2874" y="13492"/>
                  </a:moveTo>
                  <a:cubicBezTo>
                    <a:pt x="2887" y="13492"/>
                    <a:pt x="2898" y="13502"/>
                    <a:pt x="2905" y="13531"/>
                  </a:cubicBezTo>
                  <a:cubicBezTo>
                    <a:pt x="2912" y="13529"/>
                    <a:pt x="2919" y="13526"/>
                    <a:pt x="2924" y="13522"/>
                  </a:cubicBezTo>
                  <a:lnTo>
                    <a:pt x="2924" y="13522"/>
                  </a:lnTo>
                  <a:cubicBezTo>
                    <a:pt x="2866" y="13576"/>
                    <a:pt x="2944" y="13734"/>
                    <a:pt x="2855" y="13745"/>
                  </a:cubicBezTo>
                  <a:cubicBezTo>
                    <a:pt x="2855" y="13698"/>
                    <a:pt x="2899" y="13541"/>
                    <a:pt x="2843" y="13541"/>
                  </a:cubicBezTo>
                  <a:cubicBezTo>
                    <a:pt x="2839" y="13541"/>
                    <a:pt x="2835" y="13542"/>
                    <a:pt x="2830" y="13544"/>
                  </a:cubicBezTo>
                  <a:cubicBezTo>
                    <a:pt x="2742" y="13556"/>
                    <a:pt x="2780" y="13783"/>
                    <a:pt x="2692" y="13808"/>
                  </a:cubicBezTo>
                  <a:lnTo>
                    <a:pt x="2729" y="13770"/>
                  </a:lnTo>
                  <a:cubicBezTo>
                    <a:pt x="2729" y="13707"/>
                    <a:pt x="2742" y="13632"/>
                    <a:pt x="2754" y="13569"/>
                  </a:cubicBezTo>
                  <a:cubicBezTo>
                    <a:pt x="2763" y="13552"/>
                    <a:pt x="2776" y="13509"/>
                    <a:pt x="2785" y="13509"/>
                  </a:cubicBezTo>
                  <a:cubicBezTo>
                    <a:pt x="2789" y="13509"/>
                    <a:pt x="2792" y="13521"/>
                    <a:pt x="2792" y="13556"/>
                  </a:cubicBezTo>
                  <a:cubicBezTo>
                    <a:pt x="2801" y="13556"/>
                    <a:pt x="2842" y="13492"/>
                    <a:pt x="2874" y="13492"/>
                  </a:cubicBezTo>
                  <a:close/>
                  <a:moveTo>
                    <a:pt x="6514" y="13556"/>
                  </a:moveTo>
                  <a:cubicBezTo>
                    <a:pt x="6552" y="13556"/>
                    <a:pt x="6577" y="13594"/>
                    <a:pt x="6590" y="13644"/>
                  </a:cubicBezTo>
                  <a:cubicBezTo>
                    <a:pt x="6539" y="13732"/>
                    <a:pt x="6539" y="13682"/>
                    <a:pt x="6464" y="13720"/>
                  </a:cubicBezTo>
                  <a:lnTo>
                    <a:pt x="6514" y="13695"/>
                  </a:lnTo>
                  <a:lnTo>
                    <a:pt x="6514" y="13695"/>
                  </a:lnTo>
                  <a:cubicBezTo>
                    <a:pt x="6502" y="13695"/>
                    <a:pt x="6389" y="13720"/>
                    <a:pt x="6464" y="13770"/>
                  </a:cubicBezTo>
                  <a:cubicBezTo>
                    <a:pt x="6477" y="13783"/>
                    <a:pt x="6495" y="13789"/>
                    <a:pt x="6514" y="13789"/>
                  </a:cubicBezTo>
                  <a:cubicBezTo>
                    <a:pt x="6533" y="13789"/>
                    <a:pt x="6552" y="13783"/>
                    <a:pt x="6565" y="13770"/>
                  </a:cubicBezTo>
                  <a:lnTo>
                    <a:pt x="6565" y="13770"/>
                  </a:lnTo>
                  <a:cubicBezTo>
                    <a:pt x="6570" y="13808"/>
                    <a:pt x="6549" y="13823"/>
                    <a:pt x="6521" y="13823"/>
                  </a:cubicBezTo>
                  <a:cubicBezTo>
                    <a:pt x="6484" y="13823"/>
                    <a:pt x="6435" y="13798"/>
                    <a:pt x="6414" y="13770"/>
                  </a:cubicBezTo>
                  <a:cubicBezTo>
                    <a:pt x="6389" y="13720"/>
                    <a:pt x="6426" y="13569"/>
                    <a:pt x="6514" y="13556"/>
                  </a:cubicBezTo>
                  <a:close/>
                  <a:moveTo>
                    <a:pt x="6363" y="13783"/>
                  </a:moveTo>
                  <a:cubicBezTo>
                    <a:pt x="6355" y="13799"/>
                    <a:pt x="6342" y="13837"/>
                    <a:pt x="6333" y="13837"/>
                  </a:cubicBezTo>
                  <a:cubicBezTo>
                    <a:pt x="6329" y="13837"/>
                    <a:pt x="6326" y="13827"/>
                    <a:pt x="6326" y="13801"/>
                  </a:cubicBezTo>
                  <a:lnTo>
                    <a:pt x="6326" y="13801"/>
                  </a:lnTo>
                  <a:lnTo>
                    <a:pt x="6363" y="13783"/>
                  </a:lnTo>
                  <a:close/>
                  <a:moveTo>
                    <a:pt x="2629" y="13569"/>
                  </a:moveTo>
                  <a:cubicBezTo>
                    <a:pt x="2629" y="13632"/>
                    <a:pt x="2629" y="13707"/>
                    <a:pt x="2616" y="13770"/>
                  </a:cubicBezTo>
                  <a:cubicBezTo>
                    <a:pt x="2608" y="13786"/>
                    <a:pt x="2594" y="13830"/>
                    <a:pt x="2586" y="13830"/>
                  </a:cubicBezTo>
                  <a:cubicBezTo>
                    <a:pt x="2581" y="13830"/>
                    <a:pt x="2578" y="13817"/>
                    <a:pt x="2578" y="13783"/>
                  </a:cubicBezTo>
                  <a:cubicBezTo>
                    <a:pt x="2553" y="13783"/>
                    <a:pt x="2553" y="13833"/>
                    <a:pt x="2515" y="13845"/>
                  </a:cubicBezTo>
                  <a:cubicBezTo>
                    <a:pt x="2514" y="13846"/>
                    <a:pt x="2512" y="13846"/>
                    <a:pt x="2510" y="13846"/>
                  </a:cubicBezTo>
                  <a:cubicBezTo>
                    <a:pt x="2460" y="13846"/>
                    <a:pt x="2467" y="13708"/>
                    <a:pt x="2499" y="13631"/>
                  </a:cubicBezTo>
                  <a:lnTo>
                    <a:pt x="2499" y="13631"/>
                  </a:lnTo>
                  <a:cubicBezTo>
                    <a:pt x="2490" y="13695"/>
                    <a:pt x="2470" y="13796"/>
                    <a:pt x="2531" y="13796"/>
                  </a:cubicBezTo>
                  <a:cubicBezTo>
                    <a:pt x="2534" y="13796"/>
                    <a:pt x="2537" y="13796"/>
                    <a:pt x="2541" y="13795"/>
                  </a:cubicBezTo>
                  <a:cubicBezTo>
                    <a:pt x="2629" y="13770"/>
                    <a:pt x="2541" y="13581"/>
                    <a:pt x="2629" y="13569"/>
                  </a:cubicBezTo>
                  <a:close/>
                  <a:moveTo>
                    <a:pt x="4068" y="13807"/>
                  </a:moveTo>
                  <a:cubicBezTo>
                    <a:pt x="4078" y="13807"/>
                    <a:pt x="4066" y="13827"/>
                    <a:pt x="4051" y="13848"/>
                  </a:cubicBezTo>
                  <a:lnTo>
                    <a:pt x="4051" y="13848"/>
                  </a:lnTo>
                  <a:cubicBezTo>
                    <a:pt x="4040" y="13835"/>
                    <a:pt x="4029" y="13816"/>
                    <a:pt x="4062" y="13808"/>
                  </a:cubicBezTo>
                  <a:cubicBezTo>
                    <a:pt x="4064" y="13807"/>
                    <a:pt x="4066" y="13807"/>
                    <a:pt x="4068" y="13807"/>
                  </a:cubicBezTo>
                  <a:close/>
                  <a:moveTo>
                    <a:pt x="6363" y="13581"/>
                  </a:moveTo>
                  <a:cubicBezTo>
                    <a:pt x="6363" y="13653"/>
                    <a:pt x="6341" y="13725"/>
                    <a:pt x="6317" y="13796"/>
                  </a:cubicBezTo>
                  <a:lnTo>
                    <a:pt x="6317" y="13796"/>
                  </a:lnTo>
                  <a:cubicBezTo>
                    <a:pt x="6287" y="13804"/>
                    <a:pt x="6276" y="13848"/>
                    <a:pt x="6247" y="13848"/>
                  </a:cubicBezTo>
                  <a:cubicBezTo>
                    <a:pt x="6235" y="13848"/>
                    <a:pt x="6220" y="13841"/>
                    <a:pt x="6200" y="13820"/>
                  </a:cubicBezTo>
                  <a:cubicBezTo>
                    <a:pt x="6137" y="13757"/>
                    <a:pt x="6187" y="13594"/>
                    <a:pt x="6238" y="13594"/>
                  </a:cubicBezTo>
                  <a:cubicBezTo>
                    <a:pt x="6238" y="13632"/>
                    <a:pt x="6212" y="13757"/>
                    <a:pt x="6238" y="13795"/>
                  </a:cubicBezTo>
                  <a:cubicBezTo>
                    <a:pt x="6244" y="13802"/>
                    <a:pt x="6254" y="13805"/>
                    <a:pt x="6264" y="13805"/>
                  </a:cubicBezTo>
                  <a:cubicBezTo>
                    <a:pt x="6292" y="13805"/>
                    <a:pt x="6326" y="13782"/>
                    <a:pt x="6326" y="13745"/>
                  </a:cubicBezTo>
                  <a:cubicBezTo>
                    <a:pt x="6326" y="13682"/>
                    <a:pt x="6300" y="13581"/>
                    <a:pt x="6363" y="13581"/>
                  </a:cubicBezTo>
                  <a:close/>
                  <a:moveTo>
                    <a:pt x="2428" y="13598"/>
                  </a:moveTo>
                  <a:cubicBezTo>
                    <a:pt x="2440" y="13598"/>
                    <a:pt x="2453" y="13600"/>
                    <a:pt x="2465" y="13607"/>
                  </a:cubicBezTo>
                  <a:lnTo>
                    <a:pt x="2440" y="13607"/>
                  </a:lnTo>
                  <a:cubicBezTo>
                    <a:pt x="2440" y="13640"/>
                    <a:pt x="2429" y="13651"/>
                    <a:pt x="2414" y="13651"/>
                  </a:cubicBezTo>
                  <a:cubicBezTo>
                    <a:pt x="2406" y="13651"/>
                    <a:pt x="2398" y="13648"/>
                    <a:pt x="2390" y="13644"/>
                  </a:cubicBezTo>
                  <a:cubicBezTo>
                    <a:pt x="2294" y="13666"/>
                    <a:pt x="2288" y="13840"/>
                    <a:pt x="2357" y="13840"/>
                  </a:cubicBezTo>
                  <a:cubicBezTo>
                    <a:pt x="2370" y="13840"/>
                    <a:pt x="2385" y="13834"/>
                    <a:pt x="2402" y="13820"/>
                  </a:cubicBezTo>
                  <a:lnTo>
                    <a:pt x="2402" y="13820"/>
                  </a:lnTo>
                  <a:cubicBezTo>
                    <a:pt x="2402" y="13859"/>
                    <a:pt x="2380" y="13876"/>
                    <a:pt x="2354" y="13876"/>
                  </a:cubicBezTo>
                  <a:cubicBezTo>
                    <a:pt x="2334" y="13876"/>
                    <a:pt x="2312" y="13866"/>
                    <a:pt x="2296" y="13849"/>
                  </a:cubicBezTo>
                  <a:lnTo>
                    <a:pt x="2296" y="13849"/>
                  </a:lnTo>
                  <a:cubicBezTo>
                    <a:pt x="2288" y="13868"/>
                    <a:pt x="2272" y="13876"/>
                    <a:pt x="2252" y="13876"/>
                  </a:cubicBezTo>
                  <a:cubicBezTo>
                    <a:pt x="2219" y="13876"/>
                    <a:pt x="2177" y="13850"/>
                    <a:pt x="2163" y="13808"/>
                  </a:cubicBezTo>
                  <a:cubicBezTo>
                    <a:pt x="2153" y="13743"/>
                    <a:pt x="2178" y="13633"/>
                    <a:pt x="2249" y="13633"/>
                  </a:cubicBezTo>
                  <a:cubicBezTo>
                    <a:pt x="2261" y="13633"/>
                    <a:pt x="2274" y="13637"/>
                    <a:pt x="2289" y="13644"/>
                  </a:cubicBezTo>
                  <a:lnTo>
                    <a:pt x="2327" y="13619"/>
                  </a:lnTo>
                  <a:lnTo>
                    <a:pt x="2327" y="13619"/>
                  </a:lnTo>
                  <a:cubicBezTo>
                    <a:pt x="2327" y="13643"/>
                    <a:pt x="2322" y="13657"/>
                    <a:pt x="2308" y="13657"/>
                  </a:cubicBezTo>
                  <a:cubicBezTo>
                    <a:pt x="2300" y="13657"/>
                    <a:pt x="2290" y="13653"/>
                    <a:pt x="2277" y="13644"/>
                  </a:cubicBezTo>
                  <a:cubicBezTo>
                    <a:pt x="2181" y="13666"/>
                    <a:pt x="2175" y="13840"/>
                    <a:pt x="2252" y="13840"/>
                  </a:cubicBezTo>
                  <a:cubicBezTo>
                    <a:pt x="2261" y="13840"/>
                    <a:pt x="2272" y="13837"/>
                    <a:pt x="2284" y="13831"/>
                  </a:cubicBezTo>
                  <a:lnTo>
                    <a:pt x="2284" y="13831"/>
                  </a:lnTo>
                  <a:cubicBezTo>
                    <a:pt x="2288" y="13838"/>
                    <a:pt x="2292" y="13843"/>
                    <a:pt x="2296" y="13849"/>
                  </a:cubicBezTo>
                  <a:lnTo>
                    <a:pt x="2296" y="13849"/>
                  </a:lnTo>
                  <a:cubicBezTo>
                    <a:pt x="2300" y="13841"/>
                    <a:pt x="2302" y="13832"/>
                    <a:pt x="2302" y="13820"/>
                  </a:cubicBezTo>
                  <a:lnTo>
                    <a:pt x="2302" y="13820"/>
                  </a:lnTo>
                  <a:cubicBezTo>
                    <a:pt x="2296" y="13825"/>
                    <a:pt x="2290" y="13828"/>
                    <a:pt x="2284" y="13831"/>
                  </a:cubicBezTo>
                  <a:lnTo>
                    <a:pt x="2284" y="13831"/>
                  </a:lnTo>
                  <a:cubicBezTo>
                    <a:pt x="2281" y="13824"/>
                    <a:pt x="2278" y="13816"/>
                    <a:pt x="2277" y="13808"/>
                  </a:cubicBezTo>
                  <a:cubicBezTo>
                    <a:pt x="2254" y="13741"/>
                    <a:pt x="2339" y="13598"/>
                    <a:pt x="2428" y="13598"/>
                  </a:cubicBezTo>
                  <a:close/>
                  <a:moveTo>
                    <a:pt x="5911" y="13833"/>
                  </a:moveTo>
                  <a:lnTo>
                    <a:pt x="5911" y="13833"/>
                  </a:lnTo>
                  <a:cubicBezTo>
                    <a:pt x="5903" y="13857"/>
                    <a:pt x="5890" y="13896"/>
                    <a:pt x="5881" y="13896"/>
                  </a:cubicBezTo>
                  <a:cubicBezTo>
                    <a:pt x="5877" y="13896"/>
                    <a:pt x="5874" y="13885"/>
                    <a:pt x="5873" y="13858"/>
                  </a:cubicBezTo>
                  <a:lnTo>
                    <a:pt x="5873" y="13858"/>
                  </a:lnTo>
                  <a:lnTo>
                    <a:pt x="5911" y="13833"/>
                  </a:lnTo>
                  <a:close/>
                  <a:moveTo>
                    <a:pt x="5923" y="13632"/>
                  </a:moveTo>
                  <a:cubicBezTo>
                    <a:pt x="5911" y="13720"/>
                    <a:pt x="5898" y="13795"/>
                    <a:pt x="5873" y="13858"/>
                  </a:cubicBezTo>
                  <a:lnTo>
                    <a:pt x="5873" y="13858"/>
                  </a:lnTo>
                  <a:cubicBezTo>
                    <a:pt x="5873" y="13854"/>
                    <a:pt x="5873" y="13850"/>
                    <a:pt x="5873" y="13845"/>
                  </a:cubicBezTo>
                  <a:cubicBezTo>
                    <a:pt x="5835" y="13845"/>
                    <a:pt x="5825" y="13904"/>
                    <a:pt x="5796" y="13904"/>
                  </a:cubicBezTo>
                  <a:cubicBezTo>
                    <a:pt x="5786" y="13904"/>
                    <a:pt x="5775" y="13898"/>
                    <a:pt x="5760" y="13883"/>
                  </a:cubicBezTo>
                  <a:cubicBezTo>
                    <a:pt x="5684" y="13820"/>
                    <a:pt x="5735" y="13657"/>
                    <a:pt x="5785" y="13644"/>
                  </a:cubicBezTo>
                  <a:lnTo>
                    <a:pt x="5785" y="13644"/>
                  </a:lnTo>
                  <a:cubicBezTo>
                    <a:pt x="5785" y="13682"/>
                    <a:pt x="5760" y="13820"/>
                    <a:pt x="5785" y="13845"/>
                  </a:cubicBezTo>
                  <a:cubicBezTo>
                    <a:pt x="5795" y="13852"/>
                    <a:pt x="5806" y="13855"/>
                    <a:pt x="5817" y="13855"/>
                  </a:cubicBezTo>
                  <a:cubicBezTo>
                    <a:pt x="5846" y="13855"/>
                    <a:pt x="5873" y="13832"/>
                    <a:pt x="5873" y="13795"/>
                  </a:cubicBezTo>
                  <a:cubicBezTo>
                    <a:pt x="5873" y="13745"/>
                    <a:pt x="5860" y="13632"/>
                    <a:pt x="5923" y="13632"/>
                  </a:cubicBezTo>
                  <a:close/>
                  <a:moveTo>
                    <a:pt x="5684" y="13921"/>
                  </a:moveTo>
                  <a:cubicBezTo>
                    <a:pt x="5679" y="13926"/>
                    <a:pt x="5675" y="13928"/>
                    <a:pt x="5672" y="13929"/>
                  </a:cubicBezTo>
                  <a:lnTo>
                    <a:pt x="5672" y="13929"/>
                  </a:lnTo>
                  <a:lnTo>
                    <a:pt x="5684" y="13921"/>
                  </a:lnTo>
                  <a:close/>
                  <a:moveTo>
                    <a:pt x="5635" y="13668"/>
                  </a:moveTo>
                  <a:cubicBezTo>
                    <a:pt x="5695" y="13668"/>
                    <a:pt x="5685" y="13747"/>
                    <a:pt x="5697" y="13783"/>
                  </a:cubicBezTo>
                  <a:cubicBezTo>
                    <a:pt x="5687" y="13832"/>
                    <a:pt x="5677" y="13874"/>
                    <a:pt x="5661" y="13915"/>
                  </a:cubicBezTo>
                  <a:lnTo>
                    <a:pt x="5661" y="13915"/>
                  </a:lnTo>
                  <a:cubicBezTo>
                    <a:pt x="5659" y="13905"/>
                    <a:pt x="5659" y="13893"/>
                    <a:pt x="5659" y="13883"/>
                  </a:cubicBezTo>
                  <a:cubicBezTo>
                    <a:pt x="5630" y="13883"/>
                    <a:pt x="5608" y="13936"/>
                    <a:pt x="5576" y="13936"/>
                  </a:cubicBezTo>
                  <a:cubicBezTo>
                    <a:pt x="5567" y="13936"/>
                    <a:pt x="5557" y="13932"/>
                    <a:pt x="5546" y="13921"/>
                  </a:cubicBezTo>
                  <a:cubicBezTo>
                    <a:pt x="5496" y="13871"/>
                    <a:pt x="5546" y="13820"/>
                    <a:pt x="5571" y="13795"/>
                  </a:cubicBezTo>
                  <a:cubicBezTo>
                    <a:pt x="5596" y="13770"/>
                    <a:pt x="5672" y="13783"/>
                    <a:pt x="5659" y="13732"/>
                  </a:cubicBezTo>
                  <a:cubicBezTo>
                    <a:pt x="5649" y="13711"/>
                    <a:pt x="5636" y="13703"/>
                    <a:pt x="5622" y="13703"/>
                  </a:cubicBezTo>
                  <a:cubicBezTo>
                    <a:pt x="5604" y="13703"/>
                    <a:pt x="5586" y="13718"/>
                    <a:pt x="5571" y="13732"/>
                  </a:cubicBezTo>
                  <a:cubicBezTo>
                    <a:pt x="5559" y="13695"/>
                    <a:pt x="5584" y="13669"/>
                    <a:pt x="5621" y="13669"/>
                  </a:cubicBezTo>
                  <a:cubicBezTo>
                    <a:pt x="5626" y="13669"/>
                    <a:pt x="5631" y="13668"/>
                    <a:pt x="5635" y="13668"/>
                  </a:cubicBezTo>
                  <a:close/>
                  <a:moveTo>
                    <a:pt x="2001" y="13674"/>
                  </a:moveTo>
                  <a:cubicBezTo>
                    <a:pt x="2028" y="13674"/>
                    <a:pt x="2057" y="13690"/>
                    <a:pt x="2063" y="13720"/>
                  </a:cubicBezTo>
                  <a:cubicBezTo>
                    <a:pt x="2075" y="13770"/>
                    <a:pt x="2063" y="13808"/>
                    <a:pt x="2063" y="13858"/>
                  </a:cubicBezTo>
                  <a:cubicBezTo>
                    <a:pt x="2063" y="13858"/>
                    <a:pt x="2042" y="13927"/>
                    <a:pt x="2031" y="13927"/>
                  </a:cubicBezTo>
                  <a:cubicBezTo>
                    <a:pt x="2028" y="13927"/>
                    <a:pt x="2025" y="13919"/>
                    <a:pt x="2025" y="13896"/>
                  </a:cubicBezTo>
                  <a:cubicBezTo>
                    <a:pt x="2000" y="13896"/>
                    <a:pt x="1969" y="13940"/>
                    <a:pt x="1944" y="13940"/>
                  </a:cubicBezTo>
                  <a:cubicBezTo>
                    <a:pt x="1931" y="13940"/>
                    <a:pt x="1920" y="13929"/>
                    <a:pt x="1912" y="13896"/>
                  </a:cubicBezTo>
                  <a:cubicBezTo>
                    <a:pt x="1887" y="13795"/>
                    <a:pt x="2000" y="13783"/>
                    <a:pt x="2050" y="13770"/>
                  </a:cubicBezTo>
                  <a:lnTo>
                    <a:pt x="2038" y="13757"/>
                  </a:lnTo>
                  <a:cubicBezTo>
                    <a:pt x="2038" y="13722"/>
                    <a:pt x="2022" y="13707"/>
                    <a:pt x="2001" y="13707"/>
                  </a:cubicBezTo>
                  <a:cubicBezTo>
                    <a:pt x="1985" y="13707"/>
                    <a:pt x="1966" y="13716"/>
                    <a:pt x="1950" y="13732"/>
                  </a:cubicBezTo>
                  <a:cubicBezTo>
                    <a:pt x="1943" y="13693"/>
                    <a:pt x="1971" y="13674"/>
                    <a:pt x="2001" y="13674"/>
                  </a:cubicBezTo>
                  <a:close/>
                  <a:moveTo>
                    <a:pt x="5395" y="13619"/>
                  </a:moveTo>
                  <a:lnTo>
                    <a:pt x="5395" y="13695"/>
                  </a:lnTo>
                  <a:cubicBezTo>
                    <a:pt x="5404" y="13695"/>
                    <a:pt x="5407" y="13708"/>
                    <a:pt x="5403" y="13730"/>
                  </a:cubicBezTo>
                  <a:lnTo>
                    <a:pt x="5403" y="13730"/>
                  </a:lnTo>
                  <a:cubicBezTo>
                    <a:pt x="5374" y="13733"/>
                    <a:pt x="5363" y="13759"/>
                    <a:pt x="5383" y="13808"/>
                  </a:cubicBezTo>
                  <a:cubicBezTo>
                    <a:pt x="5383" y="13830"/>
                    <a:pt x="5362" y="13925"/>
                    <a:pt x="5404" y="13925"/>
                  </a:cubicBezTo>
                  <a:cubicBezTo>
                    <a:pt x="5409" y="13925"/>
                    <a:pt x="5414" y="13923"/>
                    <a:pt x="5420" y="13921"/>
                  </a:cubicBezTo>
                  <a:lnTo>
                    <a:pt x="5420" y="13921"/>
                  </a:lnTo>
                  <a:cubicBezTo>
                    <a:pt x="5420" y="13951"/>
                    <a:pt x="5409" y="13963"/>
                    <a:pt x="5395" y="13963"/>
                  </a:cubicBezTo>
                  <a:cubicBezTo>
                    <a:pt x="5378" y="13963"/>
                    <a:pt x="5358" y="13947"/>
                    <a:pt x="5345" y="13921"/>
                  </a:cubicBezTo>
                  <a:cubicBezTo>
                    <a:pt x="5320" y="13871"/>
                    <a:pt x="5345" y="13783"/>
                    <a:pt x="5345" y="13732"/>
                  </a:cubicBezTo>
                  <a:lnTo>
                    <a:pt x="5345" y="13732"/>
                  </a:lnTo>
                  <a:cubicBezTo>
                    <a:pt x="5342" y="13733"/>
                    <a:pt x="5339" y="13733"/>
                    <a:pt x="5337" y="13733"/>
                  </a:cubicBezTo>
                  <a:cubicBezTo>
                    <a:pt x="5300" y="13733"/>
                    <a:pt x="5348" y="13643"/>
                    <a:pt x="5395" y="13619"/>
                  </a:cubicBezTo>
                  <a:close/>
                  <a:moveTo>
                    <a:pt x="5282" y="13720"/>
                  </a:moveTo>
                  <a:cubicBezTo>
                    <a:pt x="5255" y="13783"/>
                    <a:pt x="5254" y="13900"/>
                    <a:pt x="5231" y="13964"/>
                  </a:cubicBezTo>
                  <a:lnTo>
                    <a:pt x="5231" y="13964"/>
                  </a:lnTo>
                  <a:cubicBezTo>
                    <a:pt x="5230" y="13887"/>
                    <a:pt x="5225" y="13720"/>
                    <a:pt x="5282" y="13720"/>
                  </a:cubicBezTo>
                  <a:close/>
                  <a:moveTo>
                    <a:pt x="6126" y="13602"/>
                  </a:moveTo>
                  <a:cubicBezTo>
                    <a:pt x="6132" y="13602"/>
                    <a:pt x="6140" y="13603"/>
                    <a:pt x="6150" y="13607"/>
                  </a:cubicBezTo>
                  <a:cubicBezTo>
                    <a:pt x="6137" y="13707"/>
                    <a:pt x="6124" y="13820"/>
                    <a:pt x="6087" y="13921"/>
                  </a:cubicBezTo>
                  <a:lnTo>
                    <a:pt x="6124" y="13896"/>
                  </a:lnTo>
                  <a:lnTo>
                    <a:pt x="6124" y="13896"/>
                  </a:lnTo>
                  <a:cubicBezTo>
                    <a:pt x="6108" y="13936"/>
                    <a:pt x="6039" y="13982"/>
                    <a:pt x="5999" y="13982"/>
                  </a:cubicBezTo>
                  <a:cubicBezTo>
                    <a:pt x="5978" y="13982"/>
                    <a:pt x="5965" y="13969"/>
                    <a:pt x="5974" y="13933"/>
                  </a:cubicBezTo>
                  <a:lnTo>
                    <a:pt x="5974" y="13933"/>
                  </a:lnTo>
                  <a:cubicBezTo>
                    <a:pt x="5992" y="13946"/>
                    <a:pt x="6008" y="13952"/>
                    <a:pt x="6022" y="13952"/>
                  </a:cubicBezTo>
                  <a:cubicBezTo>
                    <a:pt x="6075" y="13952"/>
                    <a:pt x="6099" y="13870"/>
                    <a:pt x="6099" y="13820"/>
                  </a:cubicBezTo>
                  <a:cubicBezTo>
                    <a:pt x="6067" y="13820"/>
                    <a:pt x="6062" y="13876"/>
                    <a:pt x="6022" y="13876"/>
                  </a:cubicBezTo>
                  <a:cubicBezTo>
                    <a:pt x="6015" y="13876"/>
                    <a:pt x="6008" y="13874"/>
                    <a:pt x="5999" y="13871"/>
                  </a:cubicBezTo>
                  <a:cubicBezTo>
                    <a:pt x="5936" y="13845"/>
                    <a:pt x="5948" y="13770"/>
                    <a:pt x="5961" y="13732"/>
                  </a:cubicBezTo>
                  <a:cubicBezTo>
                    <a:pt x="5961" y="13695"/>
                    <a:pt x="5986" y="13632"/>
                    <a:pt x="6024" y="13619"/>
                  </a:cubicBezTo>
                  <a:cubicBezTo>
                    <a:pt x="6029" y="13617"/>
                    <a:pt x="6034" y="13617"/>
                    <a:pt x="6039" y="13617"/>
                  </a:cubicBezTo>
                  <a:cubicBezTo>
                    <a:pt x="6069" y="13617"/>
                    <a:pt x="6090" y="13644"/>
                    <a:pt x="6112" y="13644"/>
                  </a:cubicBezTo>
                  <a:cubicBezTo>
                    <a:pt x="6102" y="13616"/>
                    <a:pt x="6107" y="13602"/>
                    <a:pt x="6126" y="13602"/>
                  </a:cubicBezTo>
                  <a:close/>
                  <a:moveTo>
                    <a:pt x="5118" y="13732"/>
                  </a:moveTo>
                  <a:cubicBezTo>
                    <a:pt x="5159" y="13740"/>
                    <a:pt x="5163" y="13851"/>
                    <a:pt x="5148" y="13933"/>
                  </a:cubicBezTo>
                  <a:lnTo>
                    <a:pt x="5148" y="13933"/>
                  </a:lnTo>
                  <a:cubicBezTo>
                    <a:pt x="5154" y="13869"/>
                    <a:pt x="5160" y="13780"/>
                    <a:pt x="5109" y="13780"/>
                  </a:cubicBezTo>
                  <a:cubicBezTo>
                    <a:pt x="5104" y="13780"/>
                    <a:pt x="5099" y="13781"/>
                    <a:pt x="5093" y="13783"/>
                  </a:cubicBezTo>
                  <a:cubicBezTo>
                    <a:pt x="5005" y="13795"/>
                    <a:pt x="5106" y="13996"/>
                    <a:pt x="5005" y="14009"/>
                  </a:cubicBezTo>
                  <a:cubicBezTo>
                    <a:pt x="5005" y="13933"/>
                    <a:pt x="5018" y="13871"/>
                    <a:pt x="5018" y="13795"/>
                  </a:cubicBezTo>
                  <a:cubicBezTo>
                    <a:pt x="5026" y="13779"/>
                    <a:pt x="5040" y="13741"/>
                    <a:pt x="5048" y="13741"/>
                  </a:cubicBezTo>
                  <a:cubicBezTo>
                    <a:pt x="5053" y="13741"/>
                    <a:pt x="5056" y="13752"/>
                    <a:pt x="5056" y="13783"/>
                  </a:cubicBezTo>
                  <a:cubicBezTo>
                    <a:pt x="5081" y="13783"/>
                    <a:pt x="5081" y="13732"/>
                    <a:pt x="5118" y="13732"/>
                  </a:cubicBezTo>
                  <a:close/>
                  <a:moveTo>
                    <a:pt x="5216" y="13994"/>
                  </a:moveTo>
                  <a:cubicBezTo>
                    <a:pt x="5210" y="14002"/>
                    <a:pt x="5203" y="14007"/>
                    <a:pt x="5194" y="14009"/>
                  </a:cubicBezTo>
                  <a:lnTo>
                    <a:pt x="5216" y="13994"/>
                  </a:lnTo>
                  <a:close/>
                  <a:moveTo>
                    <a:pt x="4779" y="13669"/>
                  </a:moveTo>
                  <a:cubicBezTo>
                    <a:pt x="4743" y="13742"/>
                    <a:pt x="4739" y="13920"/>
                    <a:pt x="4716" y="14018"/>
                  </a:cubicBezTo>
                  <a:lnTo>
                    <a:pt x="4716" y="14018"/>
                  </a:lnTo>
                  <a:cubicBezTo>
                    <a:pt x="4717" y="13921"/>
                    <a:pt x="4723" y="13681"/>
                    <a:pt x="4779" y="13669"/>
                  </a:cubicBezTo>
                  <a:close/>
                  <a:moveTo>
                    <a:pt x="5126" y="14001"/>
                  </a:moveTo>
                  <a:cubicBezTo>
                    <a:pt x="5120" y="14012"/>
                    <a:pt x="5113" y="14020"/>
                    <a:pt x="5106" y="14021"/>
                  </a:cubicBezTo>
                  <a:lnTo>
                    <a:pt x="5126" y="14001"/>
                  </a:lnTo>
                  <a:close/>
                  <a:moveTo>
                    <a:pt x="4905" y="13770"/>
                  </a:moveTo>
                  <a:cubicBezTo>
                    <a:pt x="4955" y="13770"/>
                    <a:pt x="4968" y="13808"/>
                    <a:pt x="4980" y="13845"/>
                  </a:cubicBezTo>
                  <a:cubicBezTo>
                    <a:pt x="4942" y="13946"/>
                    <a:pt x="4930" y="13896"/>
                    <a:pt x="4867" y="13933"/>
                  </a:cubicBezTo>
                  <a:lnTo>
                    <a:pt x="4905" y="13896"/>
                  </a:lnTo>
                  <a:lnTo>
                    <a:pt x="4905" y="13896"/>
                  </a:lnTo>
                  <a:cubicBezTo>
                    <a:pt x="4892" y="13896"/>
                    <a:pt x="4779" y="13933"/>
                    <a:pt x="4854" y="13971"/>
                  </a:cubicBezTo>
                  <a:cubicBezTo>
                    <a:pt x="4867" y="13984"/>
                    <a:pt x="4883" y="13990"/>
                    <a:pt x="4900" y="13990"/>
                  </a:cubicBezTo>
                  <a:cubicBezTo>
                    <a:pt x="4917" y="13990"/>
                    <a:pt x="4936" y="13984"/>
                    <a:pt x="4955" y="13971"/>
                  </a:cubicBezTo>
                  <a:lnTo>
                    <a:pt x="4955" y="13971"/>
                  </a:lnTo>
                  <a:cubicBezTo>
                    <a:pt x="4961" y="14016"/>
                    <a:pt x="4939" y="14033"/>
                    <a:pt x="4910" y="14033"/>
                  </a:cubicBezTo>
                  <a:cubicBezTo>
                    <a:pt x="4873" y="14033"/>
                    <a:pt x="4825" y="14006"/>
                    <a:pt x="4804" y="13971"/>
                  </a:cubicBezTo>
                  <a:cubicBezTo>
                    <a:pt x="4779" y="13921"/>
                    <a:pt x="4817" y="13783"/>
                    <a:pt x="4905" y="13770"/>
                  </a:cubicBezTo>
                  <a:close/>
                  <a:moveTo>
                    <a:pt x="3999" y="13908"/>
                  </a:moveTo>
                  <a:cubicBezTo>
                    <a:pt x="3949" y="13996"/>
                    <a:pt x="3912" y="13996"/>
                    <a:pt x="3886" y="14058"/>
                  </a:cubicBezTo>
                  <a:lnTo>
                    <a:pt x="3886" y="14058"/>
                  </a:lnTo>
                  <a:cubicBezTo>
                    <a:pt x="3890" y="13995"/>
                    <a:pt x="3902" y="13933"/>
                    <a:pt x="3936" y="13933"/>
                  </a:cubicBezTo>
                  <a:cubicBezTo>
                    <a:pt x="3924" y="13971"/>
                    <a:pt x="3924" y="13984"/>
                    <a:pt x="3936" y="13984"/>
                  </a:cubicBezTo>
                  <a:cubicBezTo>
                    <a:pt x="3936" y="13959"/>
                    <a:pt x="3974" y="13908"/>
                    <a:pt x="3999" y="13908"/>
                  </a:cubicBezTo>
                  <a:close/>
                  <a:moveTo>
                    <a:pt x="4615" y="13808"/>
                  </a:moveTo>
                  <a:cubicBezTo>
                    <a:pt x="4666" y="13808"/>
                    <a:pt x="4678" y="13845"/>
                    <a:pt x="4678" y="13883"/>
                  </a:cubicBezTo>
                  <a:cubicBezTo>
                    <a:pt x="4641" y="13996"/>
                    <a:pt x="4641" y="13946"/>
                    <a:pt x="4565" y="13984"/>
                  </a:cubicBezTo>
                  <a:lnTo>
                    <a:pt x="4615" y="13946"/>
                  </a:lnTo>
                  <a:lnTo>
                    <a:pt x="4615" y="13946"/>
                  </a:lnTo>
                  <a:cubicBezTo>
                    <a:pt x="4603" y="13946"/>
                    <a:pt x="4490" y="13971"/>
                    <a:pt x="4565" y="14021"/>
                  </a:cubicBezTo>
                  <a:cubicBezTo>
                    <a:pt x="4575" y="14031"/>
                    <a:pt x="4586" y="14035"/>
                    <a:pt x="4599" y="14035"/>
                  </a:cubicBezTo>
                  <a:cubicBezTo>
                    <a:pt x="4619" y="14035"/>
                    <a:pt x="4642" y="14024"/>
                    <a:pt x="4666" y="14009"/>
                  </a:cubicBezTo>
                  <a:lnTo>
                    <a:pt x="4666" y="14009"/>
                  </a:lnTo>
                  <a:cubicBezTo>
                    <a:pt x="4666" y="14054"/>
                    <a:pt x="4641" y="14071"/>
                    <a:pt x="4611" y="14071"/>
                  </a:cubicBezTo>
                  <a:cubicBezTo>
                    <a:pt x="4574" y="14071"/>
                    <a:pt x="4529" y="14044"/>
                    <a:pt x="4515" y="14009"/>
                  </a:cubicBezTo>
                  <a:cubicBezTo>
                    <a:pt x="4490" y="13946"/>
                    <a:pt x="4527" y="13820"/>
                    <a:pt x="4615" y="13808"/>
                  </a:cubicBezTo>
                  <a:close/>
                  <a:moveTo>
                    <a:pt x="4702" y="14061"/>
                  </a:moveTo>
                  <a:cubicBezTo>
                    <a:pt x="4696" y="14074"/>
                    <a:pt x="4688" y="14082"/>
                    <a:pt x="4678" y="14084"/>
                  </a:cubicBezTo>
                  <a:lnTo>
                    <a:pt x="4702" y="14061"/>
                  </a:lnTo>
                  <a:close/>
                  <a:moveTo>
                    <a:pt x="4175" y="13770"/>
                  </a:moveTo>
                  <a:lnTo>
                    <a:pt x="4175" y="13770"/>
                  </a:lnTo>
                  <a:cubicBezTo>
                    <a:pt x="4141" y="13838"/>
                    <a:pt x="4136" y="13999"/>
                    <a:pt x="4113" y="14099"/>
                  </a:cubicBezTo>
                  <a:lnTo>
                    <a:pt x="4113" y="14099"/>
                  </a:lnTo>
                  <a:cubicBezTo>
                    <a:pt x="4114" y="13993"/>
                    <a:pt x="4123" y="13780"/>
                    <a:pt x="4175" y="13770"/>
                  </a:cubicBezTo>
                  <a:close/>
                  <a:moveTo>
                    <a:pt x="4075" y="13908"/>
                  </a:moveTo>
                  <a:cubicBezTo>
                    <a:pt x="4047" y="13958"/>
                    <a:pt x="4038" y="14038"/>
                    <a:pt x="4025" y="14102"/>
                  </a:cubicBezTo>
                  <a:lnTo>
                    <a:pt x="4025" y="14102"/>
                  </a:lnTo>
                  <a:cubicBezTo>
                    <a:pt x="4027" y="14017"/>
                    <a:pt x="4037" y="13908"/>
                    <a:pt x="4075" y="13908"/>
                  </a:cubicBezTo>
                  <a:close/>
                  <a:moveTo>
                    <a:pt x="4490" y="13720"/>
                  </a:moveTo>
                  <a:cubicBezTo>
                    <a:pt x="4439" y="13833"/>
                    <a:pt x="4427" y="13933"/>
                    <a:pt x="4414" y="14021"/>
                  </a:cubicBezTo>
                  <a:lnTo>
                    <a:pt x="4465" y="13996"/>
                  </a:lnTo>
                  <a:lnTo>
                    <a:pt x="4465" y="13996"/>
                  </a:lnTo>
                  <a:cubicBezTo>
                    <a:pt x="4465" y="14023"/>
                    <a:pt x="4446" y="14087"/>
                    <a:pt x="4435" y="14087"/>
                  </a:cubicBezTo>
                  <a:cubicBezTo>
                    <a:pt x="4430" y="14087"/>
                    <a:pt x="4427" y="14076"/>
                    <a:pt x="4427" y="14047"/>
                  </a:cubicBezTo>
                  <a:cubicBezTo>
                    <a:pt x="4394" y="14047"/>
                    <a:pt x="4390" y="14114"/>
                    <a:pt x="4347" y="14114"/>
                  </a:cubicBezTo>
                  <a:cubicBezTo>
                    <a:pt x="4341" y="14114"/>
                    <a:pt x="4334" y="14113"/>
                    <a:pt x="4326" y="14110"/>
                  </a:cubicBezTo>
                  <a:cubicBezTo>
                    <a:pt x="4263" y="14084"/>
                    <a:pt x="4289" y="14009"/>
                    <a:pt x="4289" y="13971"/>
                  </a:cubicBezTo>
                  <a:cubicBezTo>
                    <a:pt x="4301" y="13933"/>
                    <a:pt x="4314" y="13871"/>
                    <a:pt x="4351" y="13858"/>
                  </a:cubicBezTo>
                  <a:cubicBezTo>
                    <a:pt x="4364" y="13852"/>
                    <a:pt x="4374" y="13849"/>
                    <a:pt x="4383" y="13849"/>
                  </a:cubicBezTo>
                  <a:cubicBezTo>
                    <a:pt x="4409" y="13849"/>
                    <a:pt x="4421" y="13871"/>
                    <a:pt x="4439" y="13871"/>
                  </a:cubicBezTo>
                  <a:cubicBezTo>
                    <a:pt x="4439" y="13820"/>
                    <a:pt x="4427" y="13720"/>
                    <a:pt x="4490" y="13720"/>
                  </a:cubicBezTo>
                  <a:close/>
                  <a:moveTo>
                    <a:pt x="3936" y="14021"/>
                  </a:moveTo>
                  <a:lnTo>
                    <a:pt x="3936" y="14021"/>
                  </a:lnTo>
                  <a:cubicBezTo>
                    <a:pt x="3911" y="14084"/>
                    <a:pt x="3962" y="14185"/>
                    <a:pt x="3886" y="14185"/>
                  </a:cubicBezTo>
                  <a:cubicBezTo>
                    <a:pt x="3886" y="14163"/>
                    <a:pt x="3884" y="14110"/>
                    <a:pt x="3886" y="14059"/>
                  </a:cubicBezTo>
                  <a:lnTo>
                    <a:pt x="3886" y="14059"/>
                  </a:lnTo>
                  <a:lnTo>
                    <a:pt x="3936" y="14021"/>
                  </a:lnTo>
                  <a:close/>
                  <a:moveTo>
                    <a:pt x="4088" y="14165"/>
                  </a:moveTo>
                  <a:cubicBezTo>
                    <a:pt x="4081" y="14176"/>
                    <a:pt x="4072" y="14183"/>
                    <a:pt x="4062" y="14185"/>
                  </a:cubicBezTo>
                  <a:lnTo>
                    <a:pt x="4088" y="14165"/>
                  </a:lnTo>
                  <a:close/>
                  <a:moveTo>
                    <a:pt x="3990" y="14190"/>
                  </a:moveTo>
                  <a:lnTo>
                    <a:pt x="3990" y="14190"/>
                  </a:lnTo>
                  <a:cubicBezTo>
                    <a:pt x="3985" y="14194"/>
                    <a:pt x="3980" y="14196"/>
                    <a:pt x="3974" y="14198"/>
                  </a:cubicBezTo>
                  <a:lnTo>
                    <a:pt x="3990" y="14190"/>
                  </a:lnTo>
                  <a:close/>
                  <a:moveTo>
                    <a:pt x="3886" y="13933"/>
                  </a:moveTo>
                  <a:lnTo>
                    <a:pt x="3886" y="13933"/>
                  </a:lnTo>
                  <a:cubicBezTo>
                    <a:pt x="3874" y="14021"/>
                    <a:pt x="3760" y="14084"/>
                    <a:pt x="3748" y="14172"/>
                  </a:cubicBezTo>
                  <a:lnTo>
                    <a:pt x="3848" y="14147"/>
                  </a:lnTo>
                  <a:lnTo>
                    <a:pt x="3848" y="14147"/>
                  </a:lnTo>
                  <a:cubicBezTo>
                    <a:pt x="3848" y="14223"/>
                    <a:pt x="3748" y="14210"/>
                    <a:pt x="3697" y="14223"/>
                  </a:cubicBezTo>
                  <a:cubicBezTo>
                    <a:pt x="3697" y="14135"/>
                    <a:pt x="3823" y="14059"/>
                    <a:pt x="3823" y="13984"/>
                  </a:cubicBezTo>
                  <a:lnTo>
                    <a:pt x="3823" y="13984"/>
                  </a:lnTo>
                  <a:lnTo>
                    <a:pt x="3723" y="13996"/>
                  </a:lnTo>
                  <a:cubicBezTo>
                    <a:pt x="3723" y="13933"/>
                    <a:pt x="3823" y="13946"/>
                    <a:pt x="3886" y="13933"/>
                  </a:cubicBezTo>
                  <a:close/>
                  <a:moveTo>
                    <a:pt x="3710" y="13959"/>
                  </a:moveTo>
                  <a:cubicBezTo>
                    <a:pt x="3685" y="14047"/>
                    <a:pt x="3635" y="14135"/>
                    <a:pt x="3572" y="14198"/>
                  </a:cubicBezTo>
                  <a:lnTo>
                    <a:pt x="3685" y="14185"/>
                  </a:lnTo>
                  <a:lnTo>
                    <a:pt x="3685" y="14185"/>
                  </a:lnTo>
                  <a:cubicBezTo>
                    <a:pt x="3622" y="14286"/>
                    <a:pt x="3534" y="14273"/>
                    <a:pt x="3471" y="14286"/>
                  </a:cubicBezTo>
                  <a:lnTo>
                    <a:pt x="3521" y="14248"/>
                  </a:lnTo>
                  <a:cubicBezTo>
                    <a:pt x="3521" y="14160"/>
                    <a:pt x="3647" y="14084"/>
                    <a:pt x="3660" y="14009"/>
                  </a:cubicBezTo>
                  <a:lnTo>
                    <a:pt x="3660" y="14009"/>
                  </a:lnTo>
                  <a:lnTo>
                    <a:pt x="3547" y="14021"/>
                  </a:lnTo>
                  <a:cubicBezTo>
                    <a:pt x="3547" y="13959"/>
                    <a:pt x="3647" y="13971"/>
                    <a:pt x="3710" y="13959"/>
                  </a:cubicBezTo>
                  <a:close/>
                  <a:moveTo>
                    <a:pt x="3343" y="14293"/>
                  </a:moveTo>
                  <a:lnTo>
                    <a:pt x="3343" y="14293"/>
                  </a:lnTo>
                  <a:cubicBezTo>
                    <a:pt x="3336" y="14303"/>
                    <a:pt x="3329" y="14309"/>
                    <a:pt x="3320" y="14311"/>
                  </a:cubicBezTo>
                  <a:lnTo>
                    <a:pt x="3343" y="14293"/>
                  </a:lnTo>
                  <a:close/>
                  <a:moveTo>
                    <a:pt x="3358" y="14021"/>
                  </a:moveTo>
                  <a:cubicBezTo>
                    <a:pt x="3378" y="14026"/>
                    <a:pt x="3386" y="14071"/>
                    <a:pt x="3385" y="14124"/>
                  </a:cubicBezTo>
                  <a:lnTo>
                    <a:pt x="3385" y="14124"/>
                  </a:lnTo>
                  <a:cubicBezTo>
                    <a:pt x="3383" y="14092"/>
                    <a:pt x="3374" y="14069"/>
                    <a:pt x="3349" y="14069"/>
                  </a:cubicBezTo>
                  <a:cubicBezTo>
                    <a:pt x="3344" y="14069"/>
                    <a:pt x="3339" y="14070"/>
                    <a:pt x="3333" y="14072"/>
                  </a:cubicBezTo>
                  <a:cubicBezTo>
                    <a:pt x="3245" y="14084"/>
                    <a:pt x="3333" y="14286"/>
                    <a:pt x="3245" y="14298"/>
                  </a:cubicBezTo>
                  <a:cubicBezTo>
                    <a:pt x="3245" y="14250"/>
                    <a:pt x="3292" y="14084"/>
                    <a:pt x="3227" y="14084"/>
                  </a:cubicBezTo>
                  <a:cubicBezTo>
                    <a:pt x="3225" y="14084"/>
                    <a:pt x="3222" y="14084"/>
                    <a:pt x="3220" y="14084"/>
                  </a:cubicBezTo>
                  <a:cubicBezTo>
                    <a:pt x="3132" y="14110"/>
                    <a:pt x="3220" y="14311"/>
                    <a:pt x="3132" y="14323"/>
                  </a:cubicBezTo>
                  <a:cubicBezTo>
                    <a:pt x="3132" y="14248"/>
                    <a:pt x="3132" y="14185"/>
                    <a:pt x="3144" y="14110"/>
                  </a:cubicBezTo>
                  <a:cubicBezTo>
                    <a:pt x="3152" y="14093"/>
                    <a:pt x="3166" y="14055"/>
                    <a:pt x="3174" y="14055"/>
                  </a:cubicBezTo>
                  <a:cubicBezTo>
                    <a:pt x="3179" y="14055"/>
                    <a:pt x="3182" y="14066"/>
                    <a:pt x="3182" y="14097"/>
                  </a:cubicBezTo>
                  <a:cubicBezTo>
                    <a:pt x="3199" y="14097"/>
                    <a:pt x="3235" y="14037"/>
                    <a:pt x="3263" y="14037"/>
                  </a:cubicBezTo>
                  <a:cubicBezTo>
                    <a:pt x="3276" y="14037"/>
                    <a:pt x="3287" y="14049"/>
                    <a:pt x="3295" y="14084"/>
                  </a:cubicBezTo>
                  <a:cubicBezTo>
                    <a:pt x="3320" y="14084"/>
                    <a:pt x="3320" y="14021"/>
                    <a:pt x="3358" y="14021"/>
                  </a:cubicBezTo>
                  <a:close/>
                  <a:moveTo>
                    <a:pt x="3069" y="14286"/>
                  </a:moveTo>
                  <a:cubicBezTo>
                    <a:pt x="3061" y="14302"/>
                    <a:pt x="3047" y="14340"/>
                    <a:pt x="3039" y="14340"/>
                  </a:cubicBezTo>
                  <a:cubicBezTo>
                    <a:pt x="3034" y="14340"/>
                    <a:pt x="3031" y="14330"/>
                    <a:pt x="3031" y="14304"/>
                  </a:cubicBezTo>
                  <a:lnTo>
                    <a:pt x="3031" y="14304"/>
                  </a:lnTo>
                  <a:lnTo>
                    <a:pt x="3069" y="14286"/>
                  </a:lnTo>
                  <a:close/>
                  <a:moveTo>
                    <a:pt x="3081" y="14084"/>
                  </a:moveTo>
                  <a:cubicBezTo>
                    <a:pt x="3069" y="14156"/>
                    <a:pt x="3058" y="14227"/>
                    <a:pt x="3024" y="14299"/>
                  </a:cubicBezTo>
                  <a:lnTo>
                    <a:pt x="3024" y="14299"/>
                  </a:lnTo>
                  <a:cubicBezTo>
                    <a:pt x="2991" y="14305"/>
                    <a:pt x="2982" y="14357"/>
                    <a:pt x="2954" y="14357"/>
                  </a:cubicBezTo>
                  <a:cubicBezTo>
                    <a:pt x="2944" y="14357"/>
                    <a:pt x="2933" y="14351"/>
                    <a:pt x="2918" y="14336"/>
                  </a:cubicBezTo>
                  <a:cubicBezTo>
                    <a:pt x="2855" y="14273"/>
                    <a:pt x="2918" y="14110"/>
                    <a:pt x="2956" y="14097"/>
                  </a:cubicBezTo>
                  <a:lnTo>
                    <a:pt x="2956" y="14097"/>
                  </a:lnTo>
                  <a:cubicBezTo>
                    <a:pt x="2956" y="14135"/>
                    <a:pt x="2918" y="14273"/>
                    <a:pt x="2956" y="14298"/>
                  </a:cubicBezTo>
                  <a:cubicBezTo>
                    <a:pt x="2961" y="14304"/>
                    <a:pt x="2968" y="14306"/>
                    <a:pt x="2975" y="14306"/>
                  </a:cubicBezTo>
                  <a:cubicBezTo>
                    <a:pt x="3000" y="14306"/>
                    <a:pt x="3031" y="14275"/>
                    <a:pt x="3031" y="14235"/>
                  </a:cubicBezTo>
                  <a:cubicBezTo>
                    <a:pt x="3044" y="14198"/>
                    <a:pt x="3018" y="14084"/>
                    <a:pt x="3081" y="14084"/>
                  </a:cubicBezTo>
                  <a:close/>
                  <a:moveTo>
                    <a:pt x="2842" y="14047"/>
                  </a:moveTo>
                  <a:lnTo>
                    <a:pt x="2842" y="14122"/>
                  </a:lnTo>
                  <a:cubicBezTo>
                    <a:pt x="2860" y="14113"/>
                    <a:pt x="2873" y="14109"/>
                    <a:pt x="2882" y="14109"/>
                  </a:cubicBezTo>
                  <a:cubicBezTo>
                    <a:pt x="2898" y="14109"/>
                    <a:pt x="2901" y="14123"/>
                    <a:pt x="2893" y="14147"/>
                  </a:cubicBezTo>
                  <a:cubicBezTo>
                    <a:pt x="2884" y="14146"/>
                    <a:pt x="2877" y="14145"/>
                    <a:pt x="2870" y="14145"/>
                  </a:cubicBezTo>
                  <a:cubicBezTo>
                    <a:pt x="2827" y="14145"/>
                    <a:pt x="2819" y="14179"/>
                    <a:pt x="2830" y="14223"/>
                  </a:cubicBezTo>
                  <a:cubicBezTo>
                    <a:pt x="2830" y="14245"/>
                    <a:pt x="2811" y="14343"/>
                    <a:pt x="2847" y="14343"/>
                  </a:cubicBezTo>
                  <a:cubicBezTo>
                    <a:pt x="2853" y="14343"/>
                    <a:pt x="2859" y="14341"/>
                    <a:pt x="2868" y="14336"/>
                  </a:cubicBezTo>
                  <a:lnTo>
                    <a:pt x="2868" y="14336"/>
                  </a:lnTo>
                  <a:cubicBezTo>
                    <a:pt x="2839" y="14386"/>
                    <a:pt x="2810" y="14408"/>
                    <a:pt x="2786" y="14408"/>
                  </a:cubicBezTo>
                  <a:cubicBezTo>
                    <a:pt x="2768" y="14408"/>
                    <a:pt x="2753" y="14395"/>
                    <a:pt x="2742" y="14374"/>
                  </a:cubicBezTo>
                  <a:lnTo>
                    <a:pt x="2780" y="14348"/>
                  </a:lnTo>
                  <a:cubicBezTo>
                    <a:pt x="2767" y="14311"/>
                    <a:pt x="2792" y="14210"/>
                    <a:pt x="2792" y="14160"/>
                  </a:cubicBezTo>
                  <a:lnTo>
                    <a:pt x="2792" y="14160"/>
                  </a:lnTo>
                  <a:cubicBezTo>
                    <a:pt x="2788" y="14161"/>
                    <a:pt x="2784" y="14161"/>
                    <a:pt x="2781" y="14161"/>
                  </a:cubicBezTo>
                  <a:cubicBezTo>
                    <a:pt x="2750" y="14161"/>
                    <a:pt x="2793" y="14106"/>
                    <a:pt x="2805" y="14072"/>
                  </a:cubicBezTo>
                  <a:lnTo>
                    <a:pt x="2842" y="14047"/>
                  </a:lnTo>
                  <a:close/>
                  <a:moveTo>
                    <a:pt x="2599" y="14183"/>
                  </a:moveTo>
                  <a:cubicBezTo>
                    <a:pt x="2619" y="14183"/>
                    <a:pt x="2640" y="14192"/>
                    <a:pt x="2654" y="14210"/>
                  </a:cubicBezTo>
                  <a:cubicBezTo>
                    <a:pt x="2692" y="14248"/>
                    <a:pt x="2654" y="14386"/>
                    <a:pt x="2654" y="14436"/>
                  </a:cubicBezTo>
                  <a:cubicBezTo>
                    <a:pt x="2644" y="14440"/>
                    <a:pt x="2636" y="14441"/>
                    <a:pt x="2631" y="14441"/>
                  </a:cubicBezTo>
                  <a:cubicBezTo>
                    <a:pt x="2616" y="14441"/>
                    <a:pt x="2616" y="14430"/>
                    <a:pt x="2616" y="14411"/>
                  </a:cubicBezTo>
                  <a:cubicBezTo>
                    <a:pt x="2607" y="14411"/>
                    <a:pt x="2597" y="14454"/>
                    <a:pt x="2572" y="14454"/>
                  </a:cubicBezTo>
                  <a:cubicBezTo>
                    <a:pt x="2563" y="14454"/>
                    <a:pt x="2553" y="14449"/>
                    <a:pt x="2541" y="14436"/>
                  </a:cubicBezTo>
                  <a:lnTo>
                    <a:pt x="2515" y="14449"/>
                  </a:lnTo>
                  <a:cubicBezTo>
                    <a:pt x="2478" y="14411"/>
                    <a:pt x="2515" y="14348"/>
                    <a:pt x="2541" y="14323"/>
                  </a:cubicBezTo>
                  <a:cubicBezTo>
                    <a:pt x="2566" y="14298"/>
                    <a:pt x="2641" y="14298"/>
                    <a:pt x="2629" y="14248"/>
                  </a:cubicBezTo>
                  <a:cubicBezTo>
                    <a:pt x="2623" y="14227"/>
                    <a:pt x="2611" y="14219"/>
                    <a:pt x="2597" y="14219"/>
                  </a:cubicBezTo>
                  <a:cubicBezTo>
                    <a:pt x="2578" y="14219"/>
                    <a:pt x="2555" y="14233"/>
                    <a:pt x="2541" y="14248"/>
                  </a:cubicBezTo>
                  <a:cubicBezTo>
                    <a:pt x="2533" y="14208"/>
                    <a:pt x="2565" y="14183"/>
                    <a:pt x="2599" y="14183"/>
                  </a:cubicBezTo>
                  <a:close/>
                  <a:moveTo>
                    <a:pt x="2088" y="14499"/>
                  </a:moveTo>
                  <a:lnTo>
                    <a:pt x="2088" y="14499"/>
                  </a:lnTo>
                  <a:cubicBezTo>
                    <a:pt x="2087" y="14504"/>
                    <a:pt x="2086" y="14509"/>
                    <a:pt x="2085" y="14513"/>
                  </a:cubicBezTo>
                  <a:lnTo>
                    <a:pt x="2085" y="14513"/>
                  </a:lnTo>
                  <a:cubicBezTo>
                    <a:pt x="2086" y="14512"/>
                    <a:pt x="2087" y="14512"/>
                    <a:pt x="2088" y="14512"/>
                  </a:cubicBezTo>
                  <a:lnTo>
                    <a:pt x="2088" y="14499"/>
                  </a:lnTo>
                  <a:close/>
                  <a:moveTo>
                    <a:pt x="2138" y="14286"/>
                  </a:moveTo>
                  <a:cubicBezTo>
                    <a:pt x="2126" y="14374"/>
                    <a:pt x="2113" y="14462"/>
                    <a:pt x="2113" y="14550"/>
                  </a:cubicBezTo>
                  <a:cubicBezTo>
                    <a:pt x="2107" y="14553"/>
                    <a:pt x="2102" y="14554"/>
                    <a:pt x="2098" y="14554"/>
                  </a:cubicBezTo>
                  <a:cubicBezTo>
                    <a:pt x="2085" y="14554"/>
                    <a:pt x="2080" y="14542"/>
                    <a:pt x="2085" y="14513"/>
                  </a:cubicBezTo>
                  <a:lnTo>
                    <a:pt x="2085" y="14513"/>
                  </a:lnTo>
                  <a:cubicBezTo>
                    <a:pt x="2050" y="14524"/>
                    <a:pt x="2040" y="14572"/>
                    <a:pt x="2013" y="14572"/>
                  </a:cubicBezTo>
                  <a:cubicBezTo>
                    <a:pt x="2003" y="14572"/>
                    <a:pt x="1991" y="14566"/>
                    <a:pt x="1975" y="14550"/>
                  </a:cubicBezTo>
                  <a:cubicBezTo>
                    <a:pt x="1899" y="14487"/>
                    <a:pt x="1975" y="14323"/>
                    <a:pt x="2012" y="14311"/>
                  </a:cubicBezTo>
                  <a:lnTo>
                    <a:pt x="2012" y="14311"/>
                  </a:lnTo>
                  <a:cubicBezTo>
                    <a:pt x="2012" y="14371"/>
                    <a:pt x="1966" y="14525"/>
                    <a:pt x="2041" y="14525"/>
                  </a:cubicBezTo>
                  <a:cubicBezTo>
                    <a:pt x="2044" y="14525"/>
                    <a:pt x="2047" y="14525"/>
                    <a:pt x="2050" y="14524"/>
                  </a:cubicBezTo>
                  <a:cubicBezTo>
                    <a:pt x="2138" y="14499"/>
                    <a:pt x="2050" y="14311"/>
                    <a:pt x="2138" y="14286"/>
                  </a:cubicBezTo>
                  <a:close/>
                  <a:moveTo>
                    <a:pt x="1924" y="14210"/>
                  </a:moveTo>
                  <a:lnTo>
                    <a:pt x="1887" y="14587"/>
                  </a:lnTo>
                  <a:lnTo>
                    <a:pt x="1849" y="14587"/>
                  </a:lnTo>
                  <a:lnTo>
                    <a:pt x="1887" y="14210"/>
                  </a:lnTo>
                  <a:close/>
                  <a:moveTo>
                    <a:pt x="2453" y="14147"/>
                  </a:moveTo>
                  <a:lnTo>
                    <a:pt x="2453" y="14223"/>
                  </a:lnTo>
                  <a:cubicBezTo>
                    <a:pt x="2473" y="14212"/>
                    <a:pt x="2488" y="14206"/>
                    <a:pt x="2497" y="14206"/>
                  </a:cubicBezTo>
                  <a:cubicBezTo>
                    <a:pt x="2509" y="14206"/>
                    <a:pt x="2510" y="14218"/>
                    <a:pt x="2503" y="14248"/>
                  </a:cubicBezTo>
                  <a:cubicBezTo>
                    <a:pt x="2497" y="14246"/>
                    <a:pt x="2491" y="14245"/>
                    <a:pt x="2486" y="14245"/>
                  </a:cubicBezTo>
                  <a:cubicBezTo>
                    <a:pt x="2462" y="14245"/>
                    <a:pt x="2455" y="14271"/>
                    <a:pt x="2465" y="14323"/>
                  </a:cubicBezTo>
                  <a:lnTo>
                    <a:pt x="2440" y="14323"/>
                  </a:lnTo>
                  <a:cubicBezTo>
                    <a:pt x="2440" y="14346"/>
                    <a:pt x="2409" y="14440"/>
                    <a:pt x="2449" y="14440"/>
                  </a:cubicBezTo>
                  <a:cubicBezTo>
                    <a:pt x="2454" y="14440"/>
                    <a:pt x="2459" y="14439"/>
                    <a:pt x="2465" y="14436"/>
                  </a:cubicBezTo>
                  <a:lnTo>
                    <a:pt x="2465" y="14436"/>
                  </a:lnTo>
                  <a:cubicBezTo>
                    <a:pt x="2465" y="14467"/>
                    <a:pt x="2455" y="14479"/>
                    <a:pt x="2442" y="14479"/>
                  </a:cubicBezTo>
                  <a:cubicBezTo>
                    <a:pt x="2422" y="14479"/>
                    <a:pt x="2397" y="14454"/>
                    <a:pt x="2390" y="14424"/>
                  </a:cubicBezTo>
                  <a:cubicBezTo>
                    <a:pt x="2378" y="14376"/>
                    <a:pt x="2434" y="14272"/>
                    <a:pt x="2386" y="14272"/>
                  </a:cubicBezTo>
                  <a:cubicBezTo>
                    <a:pt x="2384" y="14272"/>
                    <a:pt x="2382" y="14272"/>
                    <a:pt x="2380" y="14272"/>
                  </a:cubicBezTo>
                  <a:lnTo>
                    <a:pt x="2380" y="14272"/>
                  </a:lnTo>
                  <a:cubicBezTo>
                    <a:pt x="2380" y="14270"/>
                    <a:pt x="2380" y="14267"/>
                    <a:pt x="2379" y="14264"/>
                  </a:cubicBezTo>
                  <a:lnTo>
                    <a:pt x="2379" y="14264"/>
                  </a:lnTo>
                  <a:cubicBezTo>
                    <a:pt x="2379" y="14267"/>
                    <a:pt x="2378" y="14270"/>
                    <a:pt x="2377" y="14273"/>
                  </a:cubicBezTo>
                  <a:cubicBezTo>
                    <a:pt x="2378" y="14273"/>
                    <a:pt x="2379" y="14273"/>
                    <a:pt x="2380" y="14272"/>
                  </a:cubicBezTo>
                  <a:lnTo>
                    <a:pt x="2380" y="14272"/>
                  </a:lnTo>
                  <a:cubicBezTo>
                    <a:pt x="2385" y="14335"/>
                    <a:pt x="2368" y="14424"/>
                    <a:pt x="2352" y="14449"/>
                  </a:cubicBezTo>
                  <a:lnTo>
                    <a:pt x="2390" y="14424"/>
                  </a:lnTo>
                  <a:lnTo>
                    <a:pt x="2390" y="14424"/>
                  </a:lnTo>
                  <a:cubicBezTo>
                    <a:pt x="2365" y="14449"/>
                    <a:pt x="2339" y="14474"/>
                    <a:pt x="2314" y="14487"/>
                  </a:cubicBezTo>
                  <a:cubicBezTo>
                    <a:pt x="2306" y="14491"/>
                    <a:pt x="2299" y="14493"/>
                    <a:pt x="2294" y="14493"/>
                  </a:cubicBezTo>
                  <a:cubicBezTo>
                    <a:pt x="2270" y="14493"/>
                    <a:pt x="2272" y="14460"/>
                    <a:pt x="2257" y="14460"/>
                  </a:cubicBezTo>
                  <a:cubicBezTo>
                    <a:pt x="2256" y="14460"/>
                    <a:pt x="2254" y="14460"/>
                    <a:pt x="2251" y="14462"/>
                  </a:cubicBezTo>
                  <a:cubicBezTo>
                    <a:pt x="2251" y="14512"/>
                    <a:pt x="2264" y="14587"/>
                    <a:pt x="2201" y="14600"/>
                  </a:cubicBezTo>
                  <a:cubicBezTo>
                    <a:pt x="2214" y="14524"/>
                    <a:pt x="2226" y="14436"/>
                    <a:pt x="2239" y="14348"/>
                  </a:cubicBezTo>
                  <a:cubicBezTo>
                    <a:pt x="2239" y="14320"/>
                    <a:pt x="2260" y="14237"/>
                    <a:pt x="2270" y="14237"/>
                  </a:cubicBezTo>
                  <a:cubicBezTo>
                    <a:pt x="2274" y="14237"/>
                    <a:pt x="2277" y="14247"/>
                    <a:pt x="2277" y="14273"/>
                  </a:cubicBezTo>
                  <a:cubicBezTo>
                    <a:pt x="2302" y="14273"/>
                    <a:pt x="2302" y="14223"/>
                    <a:pt x="2352" y="14210"/>
                  </a:cubicBezTo>
                  <a:cubicBezTo>
                    <a:pt x="2368" y="14214"/>
                    <a:pt x="2376" y="14236"/>
                    <a:pt x="2379" y="14264"/>
                  </a:cubicBezTo>
                  <a:lnTo>
                    <a:pt x="2379" y="14264"/>
                  </a:lnTo>
                  <a:cubicBezTo>
                    <a:pt x="2393" y="14217"/>
                    <a:pt x="2417" y="14171"/>
                    <a:pt x="2453" y="14147"/>
                  </a:cubicBezTo>
                  <a:close/>
                  <a:moveTo>
                    <a:pt x="2817" y="14650"/>
                  </a:moveTo>
                  <a:cubicBezTo>
                    <a:pt x="2836" y="14650"/>
                    <a:pt x="2823" y="14676"/>
                    <a:pt x="2806" y="14699"/>
                  </a:cubicBezTo>
                  <a:lnTo>
                    <a:pt x="2806" y="14699"/>
                  </a:lnTo>
                  <a:cubicBezTo>
                    <a:pt x="2795" y="14684"/>
                    <a:pt x="2784" y="14659"/>
                    <a:pt x="2817" y="14650"/>
                  </a:cubicBezTo>
                  <a:close/>
                  <a:moveTo>
                    <a:pt x="2776" y="14734"/>
                  </a:moveTo>
                  <a:cubicBezTo>
                    <a:pt x="2772" y="14737"/>
                    <a:pt x="2769" y="14739"/>
                    <a:pt x="2768" y="14739"/>
                  </a:cubicBezTo>
                  <a:cubicBezTo>
                    <a:pt x="2767" y="14739"/>
                    <a:pt x="2767" y="14739"/>
                    <a:pt x="2767" y="14738"/>
                  </a:cubicBezTo>
                  <a:lnTo>
                    <a:pt x="2776" y="14734"/>
                  </a:lnTo>
                  <a:close/>
                  <a:moveTo>
                    <a:pt x="2571" y="14700"/>
                  </a:moveTo>
                  <a:cubicBezTo>
                    <a:pt x="2582" y="14700"/>
                    <a:pt x="2570" y="14724"/>
                    <a:pt x="2553" y="14748"/>
                  </a:cubicBezTo>
                  <a:lnTo>
                    <a:pt x="2553" y="14748"/>
                  </a:lnTo>
                  <a:cubicBezTo>
                    <a:pt x="2543" y="14732"/>
                    <a:pt x="2533" y="14709"/>
                    <a:pt x="2566" y="14701"/>
                  </a:cubicBezTo>
                  <a:cubicBezTo>
                    <a:pt x="2568" y="14700"/>
                    <a:pt x="2569" y="14700"/>
                    <a:pt x="2571" y="14700"/>
                  </a:cubicBezTo>
                  <a:close/>
                  <a:moveTo>
                    <a:pt x="2382" y="14737"/>
                  </a:moveTo>
                  <a:cubicBezTo>
                    <a:pt x="2394" y="14737"/>
                    <a:pt x="2381" y="14762"/>
                    <a:pt x="2364" y="14785"/>
                  </a:cubicBezTo>
                  <a:lnTo>
                    <a:pt x="2364" y="14785"/>
                  </a:lnTo>
                  <a:cubicBezTo>
                    <a:pt x="2354" y="14769"/>
                    <a:pt x="2345" y="14746"/>
                    <a:pt x="2377" y="14738"/>
                  </a:cubicBezTo>
                  <a:cubicBezTo>
                    <a:pt x="2379" y="14738"/>
                    <a:pt x="2381" y="14737"/>
                    <a:pt x="2382" y="14737"/>
                  </a:cubicBezTo>
                  <a:close/>
                  <a:moveTo>
                    <a:pt x="2333" y="14823"/>
                  </a:moveTo>
                  <a:lnTo>
                    <a:pt x="2333" y="14823"/>
                  </a:lnTo>
                  <a:cubicBezTo>
                    <a:pt x="2331" y="14826"/>
                    <a:pt x="2329" y="14827"/>
                    <a:pt x="2328" y="14827"/>
                  </a:cubicBezTo>
                  <a:cubicBezTo>
                    <a:pt x="2327" y="14827"/>
                    <a:pt x="2327" y="14827"/>
                    <a:pt x="2327" y="14826"/>
                  </a:cubicBezTo>
                  <a:lnTo>
                    <a:pt x="2333" y="14823"/>
                  </a:lnTo>
                  <a:close/>
                  <a:moveTo>
                    <a:pt x="2692" y="14814"/>
                  </a:moveTo>
                  <a:cubicBezTo>
                    <a:pt x="2657" y="14818"/>
                    <a:pt x="2644" y="14826"/>
                    <a:pt x="2645" y="14837"/>
                  </a:cubicBezTo>
                  <a:lnTo>
                    <a:pt x="2645" y="14837"/>
                  </a:lnTo>
                  <a:lnTo>
                    <a:pt x="2692" y="14814"/>
                  </a:lnTo>
                  <a:close/>
                  <a:moveTo>
                    <a:pt x="2645" y="14837"/>
                  </a:moveTo>
                  <a:lnTo>
                    <a:pt x="2641" y="14839"/>
                  </a:lnTo>
                  <a:cubicBezTo>
                    <a:pt x="2643" y="14840"/>
                    <a:pt x="2644" y="14841"/>
                    <a:pt x="2645" y="14841"/>
                  </a:cubicBezTo>
                  <a:lnTo>
                    <a:pt x="2645" y="14841"/>
                  </a:lnTo>
                  <a:cubicBezTo>
                    <a:pt x="2645" y="14840"/>
                    <a:pt x="2645" y="14839"/>
                    <a:pt x="2645" y="14837"/>
                  </a:cubicBezTo>
                  <a:close/>
                  <a:moveTo>
                    <a:pt x="2885" y="14938"/>
                  </a:moveTo>
                  <a:cubicBezTo>
                    <a:pt x="2897" y="14938"/>
                    <a:pt x="2884" y="14962"/>
                    <a:pt x="2868" y="14987"/>
                  </a:cubicBezTo>
                  <a:lnTo>
                    <a:pt x="2868" y="14987"/>
                  </a:lnTo>
                  <a:cubicBezTo>
                    <a:pt x="2857" y="14971"/>
                    <a:pt x="2848" y="14948"/>
                    <a:pt x="2880" y="14939"/>
                  </a:cubicBezTo>
                  <a:cubicBezTo>
                    <a:pt x="2882" y="14939"/>
                    <a:pt x="2884" y="14938"/>
                    <a:pt x="2885" y="14938"/>
                  </a:cubicBezTo>
                  <a:close/>
                  <a:moveTo>
                    <a:pt x="2314" y="14864"/>
                  </a:moveTo>
                  <a:cubicBezTo>
                    <a:pt x="2257" y="14945"/>
                    <a:pt x="2178" y="14941"/>
                    <a:pt x="2146" y="15007"/>
                  </a:cubicBezTo>
                  <a:lnTo>
                    <a:pt x="2146" y="15007"/>
                  </a:lnTo>
                  <a:cubicBezTo>
                    <a:pt x="2155" y="14942"/>
                    <a:pt x="2199" y="14883"/>
                    <a:pt x="2264" y="14864"/>
                  </a:cubicBezTo>
                  <a:close/>
                  <a:moveTo>
                    <a:pt x="2830" y="14763"/>
                  </a:moveTo>
                  <a:cubicBezTo>
                    <a:pt x="2793" y="14827"/>
                    <a:pt x="2790" y="14943"/>
                    <a:pt x="2767" y="15008"/>
                  </a:cubicBezTo>
                  <a:lnTo>
                    <a:pt x="2767" y="15008"/>
                  </a:lnTo>
                  <a:cubicBezTo>
                    <a:pt x="2767" y="14930"/>
                    <a:pt x="2773" y="14763"/>
                    <a:pt x="2830" y="14763"/>
                  </a:cubicBezTo>
                  <a:close/>
                  <a:moveTo>
                    <a:pt x="2578" y="14801"/>
                  </a:moveTo>
                  <a:cubicBezTo>
                    <a:pt x="2547" y="14863"/>
                    <a:pt x="2535" y="14959"/>
                    <a:pt x="2516" y="15026"/>
                  </a:cubicBezTo>
                  <a:lnTo>
                    <a:pt x="2516" y="15026"/>
                  </a:lnTo>
                  <a:cubicBezTo>
                    <a:pt x="2518" y="14942"/>
                    <a:pt x="2528" y="14811"/>
                    <a:pt x="2578" y="14801"/>
                  </a:cubicBezTo>
                  <a:close/>
                  <a:moveTo>
                    <a:pt x="2713" y="14768"/>
                  </a:moveTo>
                  <a:cubicBezTo>
                    <a:pt x="2724" y="14768"/>
                    <a:pt x="2733" y="14770"/>
                    <a:pt x="2742" y="14776"/>
                  </a:cubicBezTo>
                  <a:cubicBezTo>
                    <a:pt x="2714" y="14823"/>
                    <a:pt x="2693" y="14848"/>
                    <a:pt x="2668" y="14848"/>
                  </a:cubicBezTo>
                  <a:cubicBezTo>
                    <a:pt x="2661" y="14848"/>
                    <a:pt x="2653" y="14846"/>
                    <a:pt x="2645" y="14841"/>
                  </a:cubicBezTo>
                  <a:lnTo>
                    <a:pt x="2645" y="14841"/>
                  </a:lnTo>
                  <a:cubicBezTo>
                    <a:pt x="2652" y="14865"/>
                    <a:pt x="2708" y="14898"/>
                    <a:pt x="2717" y="14914"/>
                  </a:cubicBezTo>
                  <a:cubicBezTo>
                    <a:pt x="2737" y="14966"/>
                    <a:pt x="2690" y="15053"/>
                    <a:pt x="2630" y="15053"/>
                  </a:cubicBezTo>
                  <a:cubicBezTo>
                    <a:pt x="2617" y="15053"/>
                    <a:pt x="2604" y="15049"/>
                    <a:pt x="2591" y="15040"/>
                  </a:cubicBezTo>
                  <a:cubicBezTo>
                    <a:pt x="2616" y="14977"/>
                    <a:pt x="2704" y="15040"/>
                    <a:pt x="2679" y="14939"/>
                  </a:cubicBezTo>
                  <a:cubicBezTo>
                    <a:pt x="2654" y="14889"/>
                    <a:pt x="2591" y="14902"/>
                    <a:pt x="2629" y="14826"/>
                  </a:cubicBezTo>
                  <a:cubicBezTo>
                    <a:pt x="2638" y="14797"/>
                    <a:pt x="2678" y="14768"/>
                    <a:pt x="2713" y="14768"/>
                  </a:cubicBezTo>
                  <a:close/>
                  <a:moveTo>
                    <a:pt x="2752" y="15038"/>
                  </a:moveTo>
                  <a:cubicBezTo>
                    <a:pt x="2745" y="15046"/>
                    <a:pt x="2738" y="15051"/>
                    <a:pt x="2729" y="15053"/>
                  </a:cubicBezTo>
                  <a:lnTo>
                    <a:pt x="2752" y="15038"/>
                  </a:lnTo>
                  <a:close/>
                  <a:moveTo>
                    <a:pt x="2490" y="14701"/>
                  </a:moveTo>
                  <a:cubicBezTo>
                    <a:pt x="2453" y="14775"/>
                    <a:pt x="2443" y="14969"/>
                    <a:pt x="2415" y="15068"/>
                  </a:cubicBezTo>
                  <a:lnTo>
                    <a:pt x="2415" y="15068"/>
                  </a:lnTo>
                  <a:cubicBezTo>
                    <a:pt x="2415" y="14974"/>
                    <a:pt x="2422" y="14712"/>
                    <a:pt x="2490" y="14701"/>
                  </a:cubicBezTo>
                  <a:close/>
                  <a:moveTo>
                    <a:pt x="2390" y="14851"/>
                  </a:moveTo>
                  <a:lnTo>
                    <a:pt x="2390" y="14851"/>
                  </a:lnTo>
                  <a:cubicBezTo>
                    <a:pt x="2353" y="14915"/>
                    <a:pt x="2350" y="15031"/>
                    <a:pt x="2327" y="15096"/>
                  </a:cubicBezTo>
                  <a:lnTo>
                    <a:pt x="2327" y="15096"/>
                  </a:lnTo>
                  <a:cubicBezTo>
                    <a:pt x="2327" y="15020"/>
                    <a:pt x="2332" y="14863"/>
                    <a:pt x="2390" y="14851"/>
                  </a:cubicBezTo>
                  <a:close/>
                  <a:moveTo>
                    <a:pt x="2482" y="15095"/>
                  </a:moveTo>
                  <a:lnTo>
                    <a:pt x="2482" y="15095"/>
                  </a:lnTo>
                  <a:cubicBezTo>
                    <a:pt x="2477" y="15099"/>
                    <a:pt x="2471" y="15102"/>
                    <a:pt x="2465" y="15103"/>
                  </a:cubicBezTo>
                  <a:lnTo>
                    <a:pt x="2482" y="15095"/>
                  </a:lnTo>
                  <a:close/>
                  <a:moveTo>
                    <a:pt x="2402" y="15103"/>
                  </a:moveTo>
                  <a:cubicBezTo>
                    <a:pt x="2395" y="15117"/>
                    <a:pt x="2387" y="15126"/>
                    <a:pt x="2377" y="15128"/>
                  </a:cubicBezTo>
                  <a:lnTo>
                    <a:pt x="2402" y="15103"/>
                  </a:lnTo>
                  <a:close/>
                  <a:moveTo>
                    <a:pt x="2189" y="15002"/>
                  </a:moveTo>
                  <a:lnTo>
                    <a:pt x="2189" y="15002"/>
                  </a:lnTo>
                  <a:cubicBezTo>
                    <a:pt x="2170" y="15048"/>
                    <a:pt x="2185" y="15101"/>
                    <a:pt x="2225" y="15101"/>
                  </a:cubicBezTo>
                  <a:cubicBezTo>
                    <a:pt x="2239" y="15101"/>
                    <a:pt x="2256" y="15094"/>
                    <a:pt x="2277" y="15078"/>
                  </a:cubicBezTo>
                  <a:lnTo>
                    <a:pt x="2277" y="15078"/>
                  </a:lnTo>
                  <a:cubicBezTo>
                    <a:pt x="2277" y="15120"/>
                    <a:pt x="2253" y="15139"/>
                    <a:pt x="2226" y="15139"/>
                  </a:cubicBezTo>
                  <a:cubicBezTo>
                    <a:pt x="2197" y="15139"/>
                    <a:pt x="2164" y="15117"/>
                    <a:pt x="2151" y="15078"/>
                  </a:cubicBezTo>
                  <a:cubicBezTo>
                    <a:pt x="2146" y="15060"/>
                    <a:pt x="2144" y="15042"/>
                    <a:pt x="2144" y="15024"/>
                  </a:cubicBezTo>
                  <a:lnTo>
                    <a:pt x="2144" y="15024"/>
                  </a:lnTo>
                  <a:lnTo>
                    <a:pt x="2189" y="15002"/>
                  </a:lnTo>
                  <a:close/>
                  <a:moveTo>
                    <a:pt x="2312" y="15126"/>
                  </a:moveTo>
                  <a:cubicBezTo>
                    <a:pt x="2305" y="15134"/>
                    <a:pt x="2298" y="15139"/>
                    <a:pt x="2289" y="15141"/>
                  </a:cubicBezTo>
                  <a:lnTo>
                    <a:pt x="2312" y="15126"/>
                  </a:lnTo>
                  <a:close/>
                  <a:moveTo>
                    <a:pt x="2018" y="14937"/>
                  </a:moveTo>
                  <a:cubicBezTo>
                    <a:pt x="2065" y="14937"/>
                    <a:pt x="2074" y="14982"/>
                    <a:pt x="2063" y="15027"/>
                  </a:cubicBezTo>
                  <a:lnTo>
                    <a:pt x="2063" y="15040"/>
                  </a:lnTo>
                  <a:lnTo>
                    <a:pt x="2050" y="15128"/>
                  </a:lnTo>
                  <a:cubicBezTo>
                    <a:pt x="2050" y="15153"/>
                    <a:pt x="2050" y="15178"/>
                    <a:pt x="2050" y="15191"/>
                  </a:cubicBezTo>
                  <a:lnTo>
                    <a:pt x="2012" y="15191"/>
                  </a:lnTo>
                  <a:lnTo>
                    <a:pt x="2012" y="15166"/>
                  </a:lnTo>
                  <a:cubicBezTo>
                    <a:pt x="2000" y="15191"/>
                    <a:pt x="1975" y="15204"/>
                    <a:pt x="1950" y="15216"/>
                  </a:cubicBezTo>
                  <a:cubicBezTo>
                    <a:pt x="1945" y="15218"/>
                    <a:pt x="1940" y="15219"/>
                    <a:pt x="1936" y="15219"/>
                  </a:cubicBezTo>
                  <a:cubicBezTo>
                    <a:pt x="1909" y="15219"/>
                    <a:pt x="1899" y="15186"/>
                    <a:pt x="1899" y="15153"/>
                  </a:cubicBezTo>
                  <a:cubicBezTo>
                    <a:pt x="1912" y="15090"/>
                    <a:pt x="1962" y="15040"/>
                    <a:pt x="2025" y="15027"/>
                  </a:cubicBezTo>
                  <a:cubicBezTo>
                    <a:pt x="2025" y="15006"/>
                    <a:pt x="2025" y="14975"/>
                    <a:pt x="2001" y="14975"/>
                  </a:cubicBezTo>
                  <a:cubicBezTo>
                    <a:pt x="1997" y="14975"/>
                    <a:pt x="1992" y="14975"/>
                    <a:pt x="1987" y="14977"/>
                  </a:cubicBezTo>
                  <a:cubicBezTo>
                    <a:pt x="1975" y="14977"/>
                    <a:pt x="1950" y="14990"/>
                    <a:pt x="1937" y="15002"/>
                  </a:cubicBezTo>
                  <a:lnTo>
                    <a:pt x="1937" y="14977"/>
                  </a:lnTo>
                  <a:cubicBezTo>
                    <a:pt x="1962" y="14965"/>
                    <a:pt x="1975" y="14952"/>
                    <a:pt x="2000" y="14939"/>
                  </a:cubicBezTo>
                  <a:cubicBezTo>
                    <a:pt x="2007" y="14938"/>
                    <a:pt x="2013" y="14937"/>
                    <a:pt x="2018" y="14937"/>
                  </a:cubicBezTo>
                  <a:close/>
                  <a:moveTo>
                    <a:pt x="1924" y="14826"/>
                  </a:moveTo>
                  <a:lnTo>
                    <a:pt x="1912" y="14864"/>
                  </a:lnTo>
                  <a:lnTo>
                    <a:pt x="1887" y="14864"/>
                  </a:lnTo>
                  <a:cubicBezTo>
                    <a:pt x="1862" y="14864"/>
                    <a:pt x="1849" y="14902"/>
                    <a:pt x="1836" y="14952"/>
                  </a:cubicBezTo>
                  <a:lnTo>
                    <a:pt x="1836" y="14965"/>
                  </a:lnTo>
                  <a:lnTo>
                    <a:pt x="1887" y="14952"/>
                  </a:lnTo>
                  <a:lnTo>
                    <a:pt x="1887" y="14990"/>
                  </a:lnTo>
                  <a:lnTo>
                    <a:pt x="1836" y="15002"/>
                  </a:lnTo>
                  <a:lnTo>
                    <a:pt x="1811" y="15229"/>
                  </a:lnTo>
                  <a:lnTo>
                    <a:pt x="1786" y="15229"/>
                  </a:lnTo>
                  <a:lnTo>
                    <a:pt x="1811" y="15002"/>
                  </a:lnTo>
                  <a:lnTo>
                    <a:pt x="1786" y="15002"/>
                  </a:lnTo>
                  <a:lnTo>
                    <a:pt x="1786" y="14965"/>
                  </a:lnTo>
                  <a:lnTo>
                    <a:pt x="1811" y="14965"/>
                  </a:lnTo>
                  <a:lnTo>
                    <a:pt x="1811" y="14952"/>
                  </a:lnTo>
                  <a:cubicBezTo>
                    <a:pt x="1811" y="14927"/>
                    <a:pt x="1824" y="14889"/>
                    <a:pt x="1836" y="14864"/>
                  </a:cubicBezTo>
                  <a:cubicBezTo>
                    <a:pt x="1849" y="14839"/>
                    <a:pt x="1874" y="14826"/>
                    <a:pt x="1887" y="14826"/>
                  </a:cubicBezTo>
                  <a:close/>
                  <a:moveTo>
                    <a:pt x="12035" y="1"/>
                  </a:moveTo>
                  <a:cubicBezTo>
                    <a:pt x="8690" y="1"/>
                    <a:pt x="6238" y="579"/>
                    <a:pt x="2377" y="1145"/>
                  </a:cubicBezTo>
                  <a:lnTo>
                    <a:pt x="0" y="17970"/>
                  </a:lnTo>
                  <a:cubicBezTo>
                    <a:pt x="2025" y="17404"/>
                    <a:pt x="5584" y="16826"/>
                    <a:pt x="11645" y="16826"/>
                  </a:cubicBezTo>
                  <a:cubicBezTo>
                    <a:pt x="12613" y="16826"/>
                    <a:pt x="13405" y="16939"/>
                    <a:pt x="14021" y="17178"/>
                  </a:cubicBezTo>
                  <a:cubicBezTo>
                    <a:pt x="14449" y="14411"/>
                    <a:pt x="14990" y="2151"/>
                    <a:pt x="15053" y="805"/>
                  </a:cubicBezTo>
                  <a:cubicBezTo>
                    <a:pt x="14675" y="416"/>
                    <a:pt x="13858" y="1"/>
                    <a:pt x="120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49"/>
            <p:cNvSpPr/>
            <p:nvPr/>
          </p:nvSpPr>
          <p:spPr>
            <a:xfrm>
              <a:off x="1552650" y="1969379"/>
              <a:ext cx="577778" cy="589256"/>
            </a:xfrm>
            <a:custGeom>
              <a:avLst/>
              <a:gdLst/>
              <a:ahLst/>
              <a:cxnLst/>
              <a:rect l="l" t="t" r="r" b="b"/>
              <a:pathLst>
                <a:path w="17065" h="17404" extrusionOk="0">
                  <a:moveTo>
                    <a:pt x="2918" y="0"/>
                  </a:moveTo>
                  <a:lnTo>
                    <a:pt x="0" y="17404"/>
                  </a:lnTo>
                  <a:lnTo>
                    <a:pt x="16913" y="16989"/>
                  </a:lnTo>
                  <a:cubicBezTo>
                    <a:pt x="16964" y="16951"/>
                    <a:pt x="17014" y="16901"/>
                    <a:pt x="17064" y="16876"/>
                  </a:cubicBezTo>
                  <a:lnTo>
                    <a:pt x="17064" y="16876"/>
                  </a:lnTo>
                  <a:lnTo>
                    <a:pt x="591" y="17177"/>
                  </a:lnTo>
                  <a:cubicBezTo>
                    <a:pt x="478" y="17177"/>
                    <a:pt x="390" y="17077"/>
                    <a:pt x="415" y="16964"/>
                  </a:cubicBezTo>
                  <a:lnTo>
                    <a:pt x="31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49"/>
            <p:cNvSpPr/>
            <p:nvPr/>
          </p:nvSpPr>
          <p:spPr>
            <a:xfrm>
              <a:off x="1595209" y="1935318"/>
              <a:ext cx="135430" cy="580318"/>
            </a:xfrm>
            <a:custGeom>
              <a:avLst/>
              <a:gdLst/>
              <a:ahLst/>
              <a:cxnLst/>
              <a:rect l="l" t="t" r="r" b="b"/>
              <a:pathLst>
                <a:path w="4000" h="17140" extrusionOk="0">
                  <a:moveTo>
                    <a:pt x="3220" y="1207"/>
                  </a:moveTo>
                  <a:lnTo>
                    <a:pt x="2981" y="3043"/>
                  </a:lnTo>
                  <a:lnTo>
                    <a:pt x="2730" y="4867"/>
                  </a:lnTo>
                  <a:lnTo>
                    <a:pt x="2201" y="8513"/>
                  </a:lnTo>
                  <a:lnTo>
                    <a:pt x="1661" y="12160"/>
                  </a:lnTo>
                  <a:cubicBezTo>
                    <a:pt x="1472" y="13367"/>
                    <a:pt x="1283" y="14587"/>
                    <a:pt x="1082" y="15794"/>
                  </a:cubicBezTo>
                  <a:cubicBezTo>
                    <a:pt x="1233" y="14574"/>
                    <a:pt x="1397" y="13355"/>
                    <a:pt x="1573" y="12147"/>
                  </a:cubicBezTo>
                  <a:lnTo>
                    <a:pt x="2088" y="8501"/>
                  </a:lnTo>
                  <a:lnTo>
                    <a:pt x="2642" y="4854"/>
                  </a:lnTo>
                  <a:lnTo>
                    <a:pt x="2931" y="3031"/>
                  </a:lnTo>
                  <a:lnTo>
                    <a:pt x="3220" y="1207"/>
                  </a:lnTo>
                  <a:close/>
                  <a:moveTo>
                    <a:pt x="1459" y="11267"/>
                  </a:moveTo>
                  <a:cubicBezTo>
                    <a:pt x="1447" y="11481"/>
                    <a:pt x="1422" y="11682"/>
                    <a:pt x="1397" y="11896"/>
                  </a:cubicBezTo>
                  <a:lnTo>
                    <a:pt x="1321" y="12525"/>
                  </a:lnTo>
                  <a:cubicBezTo>
                    <a:pt x="1271" y="12940"/>
                    <a:pt x="1208" y="13355"/>
                    <a:pt x="1145" y="13782"/>
                  </a:cubicBezTo>
                  <a:cubicBezTo>
                    <a:pt x="1095" y="14197"/>
                    <a:pt x="1019" y="14612"/>
                    <a:pt x="956" y="15027"/>
                  </a:cubicBezTo>
                  <a:cubicBezTo>
                    <a:pt x="881" y="15442"/>
                    <a:pt x="806" y="15870"/>
                    <a:pt x="718" y="16285"/>
                  </a:cubicBezTo>
                  <a:cubicBezTo>
                    <a:pt x="755" y="15870"/>
                    <a:pt x="806" y="15442"/>
                    <a:pt x="856" y="15027"/>
                  </a:cubicBezTo>
                  <a:cubicBezTo>
                    <a:pt x="906" y="14612"/>
                    <a:pt x="969" y="14197"/>
                    <a:pt x="1032" y="13770"/>
                  </a:cubicBezTo>
                  <a:cubicBezTo>
                    <a:pt x="1095" y="13355"/>
                    <a:pt x="1158" y="12940"/>
                    <a:pt x="1233" y="12525"/>
                  </a:cubicBezTo>
                  <a:lnTo>
                    <a:pt x="1334" y="11896"/>
                  </a:lnTo>
                  <a:cubicBezTo>
                    <a:pt x="1384" y="11682"/>
                    <a:pt x="1409" y="11481"/>
                    <a:pt x="1459" y="11267"/>
                  </a:cubicBezTo>
                  <a:close/>
                  <a:moveTo>
                    <a:pt x="4000" y="0"/>
                  </a:moveTo>
                  <a:lnTo>
                    <a:pt x="4000" y="0"/>
                  </a:lnTo>
                  <a:cubicBezTo>
                    <a:pt x="3736" y="302"/>
                    <a:pt x="3421" y="541"/>
                    <a:pt x="3069" y="730"/>
                  </a:cubicBezTo>
                  <a:lnTo>
                    <a:pt x="1585" y="10324"/>
                  </a:lnTo>
                  <a:lnTo>
                    <a:pt x="2805" y="855"/>
                  </a:lnTo>
                  <a:lnTo>
                    <a:pt x="2805" y="855"/>
                  </a:lnTo>
                  <a:cubicBezTo>
                    <a:pt x="2730" y="893"/>
                    <a:pt x="2642" y="931"/>
                    <a:pt x="2541" y="956"/>
                  </a:cubicBezTo>
                  <a:lnTo>
                    <a:pt x="1" y="17140"/>
                  </a:lnTo>
                  <a:lnTo>
                    <a:pt x="114" y="17077"/>
                  </a:lnTo>
                  <a:lnTo>
                    <a:pt x="1686" y="7331"/>
                  </a:lnTo>
                  <a:lnTo>
                    <a:pt x="378" y="16938"/>
                  </a:lnTo>
                  <a:cubicBezTo>
                    <a:pt x="592" y="16838"/>
                    <a:pt x="881" y="16725"/>
                    <a:pt x="1233" y="16611"/>
                  </a:cubicBezTo>
                  <a:lnTo>
                    <a:pt x="3220" y="2741"/>
                  </a:lnTo>
                  <a:lnTo>
                    <a:pt x="3220" y="2741"/>
                  </a:lnTo>
                  <a:lnTo>
                    <a:pt x="1485" y="16523"/>
                  </a:lnTo>
                  <a:lnTo>
                    <a:pt x="1485" y="16523"/>
                  </a:lnTo>
                  <a:lnTo>
                    <a:pt x="1661" y="16473"/>
                  </a:lnTo>
                  <a:lnTo>
                    <a:pt x="40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49"/>
            <p:cNvSpPr/>
            <p:nvPr/>
          </p:nvSpPr>
          <p:spPr>
            <a:xfrm>
              <a:off x="2104832" y="2465797"/>
              <a:ext cx="72861" cy="58777"/>
            </a:xfrm>
            <a:custGeom>
              <a:avLst/>
              <a:gdLst/>
              <a:ahLst/>
              <a:cxnLst/>
              <a:rect l="l" t="t" r="r" b="b"/>
              <a:pathLst>
                <a:path w="2152" h="1736" extrusionOk="0">
                  <a:moveTo>
                    <a:pt x="1" y="0"/>
                  </a:moveTo>
                  <a:lnTo>
                    <a:pt x="1" y="0"/>
                  </a:lnTo>
                  <a:cubicBezTo>
                    <a:pt x="89" y="38"/>
                    <a:pt x="189" y="76"/>
                    <a:pt x="277" y="126"/>
                  </a:cubicBezTo>
                  <a:cubicBezTo>
                    <a:pt x="416" y="176"/>
                    <a:pt x="542" y="252"/>
                    <a:pt x="680" y="327"/>
                  </a:cubicBezTo>
                  <a:cubicBezTo>
                    <a:pt x="743" y="365"/>
                    <a:pt x="806" y="390"/>
                    <a:pt x="869" y="440"/>
                  </a:cubicBezTo>
                  <a:lnTo>
                    <a:pt x="1045" y="566"/>
                  </a:lnTo>
                  <a:cubicBezTo>
                    <a:pt x="1283" y="742"/>
                    <a:pt x="1485" y="943"/>
                    <a:pt x="1673" y="1182"/>
                  </a:cubicBezTo>
                  <a:cubicBezTo>
                    <a:pt x="1799" y="1346"/>
                    <a:pt x="1912" y="1534"/>
                    <a:pt x="2000" y="1736"/>
                  </a:cubicBezTo>
                  <a:cubicBezTo>
                    <a:pt x="2051" y="1736"/>
                    <a:pt x="2113" y="1723"/>
                    <a:pt x="2151" y="1711"/>
                  </a:cubicBezTo>
                  <a:lnTo>
                    <a:pt x="2151" y="1648"/>
                  </a:lnTo>
                  <a:lnTo>
                    <a:pt x="2151" y="1585"/>
                  </a:lnTo>
                  <a:cubicBezTo>
                    <a:pt x="2126" y="1321"/>
                    <a:pt x="2000" y="1057"/>
                    <a:pt x="1824" y="855"/>
                  </a:cubicBezTo>
                  <a:cubicBezTo>
                    <a:pt x="1573" y="528"/>
                    <a:pt x="1032" y="176"/>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49"/>
            <p:cNvSpPr/>
            <p:nvPr/>
          </p:nvSpPr>
          <p:spPr>
            <a:xfrm>
              <a:off x="2190424" y="2462818"/>
              <a:ext cx="592676" cy="75401"/>
            </a:xfrm>
            <a:custGeom>
              <a:avLst/>
              <a:gdLst/>
              <a:ahLst/>
              <a:cxnLst/>
              <a:rect l="l" t="t" r="r" b="b"/>
              <a:pathLst>
                <a:path w="17505" h="2227" extrusionOk="0">
                  <a:moveTo>
                    <a:pt x="4305" y="120"/>
                  </a:moveTo>
                  <a:cubicBezTo>
                    <a:pt x="4385" y="120"/>
                    <a:pt x="4469" y="126"/>
                    <a:pt x="4552" y="126"/>
                  </a:cubicBezTo>
                  <a:lnTo>
                    <a:pt x="4917" y="126"/>
                  </a:lnTo>
                  <a:cubicBezTo>
                    <a:pt x="5156" y="139"/>
                    <a:pt x="5395" y="164"/>
                    <a:pt x="5634" y="189"/>
                  </a:cubicBezTo>
                  <a:cubicBezTo>
                    <a:pt x="5873" y="214"/>
                    <a:pt x="6099" y="264"/>
                    <a:pt x="6351" y="315"/>
                  </a:cubicBezTo>
                  <a:cubicBezTo>
                    <a:pt x="6099" y="315"/>
                    <a:pt x="5860" y="302"/>
                    <a:pt x="5621" y="290"/>
                  </a:cubicBezTo>
                  <a:lnTo>
                    <a:pt x="4905" y="277"/>
                  </a:lnTo>
                  <a:cubicBezTo>
                    <a:pt x="4427" y="290"/>
                    <a:pt x="3961" y="327"/>
                    <a:pt x="3484" y="403"/>
                  </a:cubicBezTo>
                  <a:lnTo>
                    <a:pt x="3484" y="390"/>
                  </a:lnTo>
                  <a:cubicBezTo>
                    <a:pt x="3018" y="453"/>
                    <a:pt x="2553" y="579"/>
                    <a:pt x="2113" y="755"/>
                  </a:cubicBezTo>
                  <a:cubicBezTo>
                    <a:pt x="2000" y="793"/>
                    <a:pt x="1899" y="843"/>
                    <a:pt x="1786" y="893"/>
                  </a:cubicBezTo>
                  <a:cubicBezTo>
                    <a:pt x="1673" y="943"/>
                    <a:pt x="1572" y="994"/>
                    <a:pt x="1472" y="1069"/>
                  </a:cubicBezTo>
                  <a:cubicBezTo>
                    <a:pt x="1258" y="1182"/>
                    <a:pt x="1069" y="1333"/>
                    <a:pt x="906" y="1497"/>
                  </a:cubicBezTo>
                  <a:cubicBezTo>
                    <a:pt x="1044" y="1296"/>
                    <a:pt x="1220" y="1132"/>
                    <a:pt x="1421" y="981"/>
                  </a:cubicBezTo>
                  <a:cubicBezTo>
                    <a:pt x="1522" y="906"/>
                    <a:pt x="1623" y="855"/>
                    <a:pt x="1723" y="780"/>
                  </a:cubicBezTo>
                  <a:cubicBezTo>
                    <a:pt x="1824" y="717"/>
                    <a:pt x="1937" y="667"/>
                    <a:pt x="2050" y="616"/>
                  </a:cubicBezTo>
                  <a:cubicBezTo>
                    <a:pt x="2163" y="554"/>
                    <a:pt x="2276" y="516"/>
                    <a:pt x="2390" y="466"/>
                  </a:cubicBezTo>
                  <a:lnTo>
                    <a:pt x="2742" y="352"/>
                  </a:lnTo>
                  <a:cubicBezTo>
                    <a:pt x="2968" y="290"/>
                    <a:pt x="3220" y="239"/>
                    <a:pt x="3458" y="202"/>
                  </a:cubicBezTo>
                  <a:cubicBezTo>
                    <a:pt x="3697" y="164"/>
                    <a:pt x="3936" y="139"/>
                    <a:pt x="4188" y="126"/>
                  </a:cubicBezTo>
                  <a:cubicBezTo>
                    <a:pt x="4226" y="122"/>
                    <a:pt x="4265" y="120"/>
                    <a:pt x="4305" y="120"/>
                  </a:cubicBezTo>
                  <a:close/>
                  <a:moveTo>
                    <a:pt x="6038" y="1052"/>
                  </a:moveTo>
                  <a:cubicBezTo>
                    <a:pt x="6142" y="1052"/>
                    <a:pt x="6246" y="1053"/>
                    <a:pt x="6351" y="1057"/>
                  </a:cubicBezTo>
                  <a:cubicBezTo>
                    <a:pt x="6778" y="1069"/>
                    <a:pt x="7218" y="1094"/>
                    <a:pt x="7671" y="1132"/>
                  </a:cubicBezTo>
                  <a:lnTo>
                    <a:pt x="8991" y="1258"/>
                  </a:lnTo>
                  <a:lnTo>
                    <a:pt x="10148" y="1384"/>
                  </a:lnTo>
                  <a:lnTo>
                    <a:pt x="10966" y="1472"/>
                  </a:lnTo>
                  <a:lnTo>
                    <a:pt x="11280" y="1509"/>
                  </a:lnTo>
                  <a:lnTo>
                    <a:pt x="11280" y="1509"/>
                  </a:lnTo>
                  <a:lnTo>
                    <a:pt x="10966" y="1497"/>
                  </a:lnTo>
                  <a:lnTo>
                    <a:pt x="10148" y="1434"/>
                  </a:lnTo>
                  <a:lnTo>
                    <a:pt x="8991" y="1346"/>
                  </a:lnTo>
                  <a:lnTo>
                    <a:pt x="7671" y="1233"/>
                  </a:lnTo>
                  <a:cubicBezTo>
                    <a:pt x="7218" y="1195"/>
                    <a:pt x="6766" y="1157"/>
                    <a:pt x="6351" y="1145"/>
                  </a:cubicBezTo>
                  <a:cubicBezTo>
                    <a:pt x="6137" y="1138"/>
                    <a:pt x="5933" y="1135"/>
                    <a:pt x="5739" y="1135"/>
                  </a:cubicBezTo>
                  <a:cubicBezTo>
                    <a:pt x="5546" y="1135"/>
                    <a:pt x="5364" y="1138"/>
                    <a:pt x="5194" y="1145"/>
                  </a:cubicBezTo>
                  <a:cubicBezTo>
                    <a:pt x="4854" y="1157"/>
                    <a:pt x="4578" y="1182"/>
                    <a:pt x="4376" y="1195"/>
                  </a:cubicBezTo>
                  <a:lnTo>
                    <a:pt x="4062" y="1233"/>
                  </a:lnTo>
                  <a:lnTo>
                    <a:pt x="4062" y="1233"/>
                  </a:lnTo>
                  <a:lnTo>
                    <a:pt x="4376" y="1182"/>
                  </a:lnTo>
                  <a:cubicBezTo>
                    <a:pt x="4565" y="1157"/>
                    <a:pt x="4842" y="1107"/>
                    <a:pt x="5194" y="1082"/>
                  </a:cubicBezTo>
                  <a:cubicBezTo>
                    <a:pt x="5470" y="1063"/>
                    <a:pt x="5753" y="1052"/>
                    <a:pt x="6038" y="1052"/>
                  </a:cubicBezTo>
                  <a:close/>
                  <a:moveTo>
                    <a:pt x="7753" y="703"/>
                  </a:moveTo>
                  <a:cubicBezTo>
                    <a:pt x="7834" y="703"/>
                    <a:pt x="7916" y="703"/>
                    <a:pt x="7998" y="705"/>
                  </a:cubicBezTo>
                  <a:cubicBezTo>
                    <a:pt x="8828" y="705"/>
                    <a:pt x="9645" y="793"/>
                    <a:pt x="10450" y="868"/>
                  </a:cubicBezTo>
                  <a:cubicBezTo>
                    <a:pt x="11267" y="943"/>
                    <a:pt x="12072" y="1069"/>
                    <a:pt x="12890" y="1182"/>
                  </a:cubicBezTo>
                  <a:cubicBezTo>
                    <a:pt x="13694" y="1296"/>
                    <a:pt x="14499" y="1396"/>
                    <a:pt x="15317" y="1509"/>
                  </a:cubicBezTo>
                  <a:cubicBezTo>
                    <a:pt x="14499" y="1509"/>
                    <a:pt x="13682" y="1472"/>
                    <a:pt x="12864" y="1409"/>
                  </a:cubicBezTo>
                  <a:cubicBezTo>
                    <a:pt x="12449" y="1371"/>
                    <a:pt x="12047" y="1333"/>
                    <a:pt x="11645" y="1296"/>
                  </a:cubicBezTo>
                  <a:lnTo>
                    <a:pt x="10425" y="1157"/>
                  </a:lnTo>
                  <a:cubicBezTo>
                    <a:pt x="9620" y="1069"/>
                    <a:pt x="8803" y="994"/>
                    <a:pt x="7998" y="931"/>
                  </a:cubicBezTo>
                  <a:cubicBezTo>
                    <a:pt x="7181" y="881"/>
                    <a:pt x="6363" y="868"/>
                    <a:pt x="5546" y="855"/>
                  </a:cubicBezTo>
                  <a:cubicBezTo>
                    <a:pt x="6282" y="754"/>
                    <a:pt x="7017" y="703"/>
                    <a:pt x="7753" y="703"/>
                  </a:cubicBezTo>
                  <a:close/>
                  <a:moveTo>
                    <a:pt x="5763" y="1379"/>
                  </a:moveTo>
                  <a:cubicBezTo>
                    <a:pt x="5883" y="1379"/>
                    <a:pt x="6003" y="1380"/>
                    <a:pt x="6124" y="1384"/>
                  </a:cubicBezTo>
                  <a:cubicBezTo>
                    <a:pt x="6564" y="1384"/>
                    <a:pt x="7017" y="1409"/>
                    <a:pt x="7457" y="1434"/>
                  </a:cubicBezTo>
                  <a:lnTo>
                    <a:pt x="10111" y="1610"/>
                  </a:lnTo>
                  <a:cubicBezTo>
                    <a:pt x="10991" y="1660"/>
                    <a:pt x="11884" y="1711"/>
                    <a:pt x="12764" y="1773"/>
                  </a:cubicBezTo>
                  <a:cubicBezTo>
                    <a:pt x="12081" y="1822"/>
                    <a:pt x="11391" y="1841"/>
                    <a:pt x="10700" y="1841"/>
                  </a:cubicBezTo>
                  <a:cubicBezTo>
                    <a:pt x="10499" y="1841"/>
                    <a:pt x="10299" y="1839"/>
                    <a:pt x="10098" y="1836"/>
                  </a:cubicBezTo>
                  <a:cubicBezTo>
                    <a:pt x="9658" y="1836"/>
                    <a:pt x="9218" y="1811"/>
                    <a:pt x="8765" y="1799"/>
                  </a:cubicBezTo>
                  <a:lnTo>
                    <a:pt x="7432" y="1723"/>
                  </a:lnTo>
                  <a:cubicBezTo>
                    <a:pt x="6645" y="1678"/>
                    <a:pt x="5857" y="1633"/>
                    <a:pt x="5070" y="1633"/>
                  </a:cubicBezTo>
                  <a:cubicBezTo>
                    <a:pt x="4977" y="1633"/>
                    <a:pt x="4884" y="1634"/>
                    <a:pt x="4791" y="1635"/>
                  </a:cubicBezTo>
                  <a:cubicBezTo>
                    <a:pt x="3911" y="1635"/>
                    <a:pt x="3031" y="1711"/>
                    <a:pt x="2138" y="1773"/>
                  </a:cubicBezTo>
                  <a:cubicBezTo>
                    <a:pt x="3006" y="1585"/>
                    <a:pt x="3899" y="1459"/>
                    <a:pt x="4779" y="1409"/>
                  </a:cubicBezTo>
                  <a:cubicBezTo>
                    <a:pt x="5110" y="1390"/>
                    <a:pt x="5435" y="1379"/>
                    <a:pt x="5763" y="1379"/>
                  </a:cubicBezTo>
                  <a:close/>
                  <a:moveTo>
                    <a:pt x="6388" y="1861"/>
                  </a:moveTo>
                  <a:lnTo>
                    <a:pt x="7508" y="1887"/>
                  </a:lnTo>
                  <a:cubicBezTo>
                    <a:pt x="7872" y="1887"/>
                    <a:pt x="8199" y="1912"/>
                    <a:pt x="8488" y="1912"/>
                  </a:cubicBezTo>
                  <a:cubicBezTo>
                    <a:pt x="8778" y="1924"/>
                    <a:pt x="9017" y="1937"/>
                    <a:pt x="9193" y="1949"/>
                  </a:cubicBezTo>
                  <a:lnTo>
                    <a:pt x="9457" y="1962"/>
                  </a:lnTo>
                  <a:lnTo>
                    <a:pt x="7508" y="1962"/>
                  </a:lnTo>
                  <a:lnTo>
                    <a:pt x="6388" y="1949"/>
                  </a:lnTo>
                  <a:lnTo>
                    <a:pt x="5257" y="1924"/>
                  </a:lnTo>
                  <a:cubicBezTo>
                    <a:pt x="4892" y="1924"/>
                    <a:pt x="4565" y="1912"/>
                    <a:pt x="4276" y="1899"/>
                  </a:cubicBezTo>
                  <a:cubicBezTo>
                    <a:pt x="3987" y="1887"/>
                    <a:pt x="3748" y="1874"/>
                    <a:pt x="3584" y="1874"/>
                  </a:cubicBezTo>
                  <a:lnTo>
                    <a:pt x="3320" y="1861"/>
                  </a:lnTo>
                  <a:close/>
                  <a:moveTo>
                    <a:pt x="3471" y="0"/>
                  </a:moveTo>
                  <a:cubicBezTo>
                    <a:pt x="3333" y="13"/>
                    <a:pt x="3182" y="38"/>
                    <a:pt x="3043" y="63"/>
                  </a:cubicBezTo>
                  <a:cubicBezTo>
                    <a:pt x="2842" y="88"/>
                    <a:pt x="2629" y="139"/>
                    <a:pt x="2440" y="189"/>
                  </a:cubicBezTo>
                  <a:cubicBezTo>
                    <a:pt x="2239" y="239"/>
                    <a:pt x="2063" y="290"/>
                    <a:pt x="1912" y="340"/>
                  </a:cubicBezTo>
                  <a:cubicBezTo>
                    <a:pt x="1761" y="403"/>
                    <a:pt x="1635" y="440"/>
                    <a:pt x="1547" y="478"/>
                  </a:cubicBezTo>
                  <a:lnTo>
                    <a:pt x="1409" y="528"/>
                  </a:lnTo>
                  <a:lnTo>
                    <a:pt x="1535" y="453"/>
                  </a:lnTo>
                  <a:cubicBezTo>
                    <a:pt x="1623" y="415"/>
                    <a:pt x="1736" y="352"/>
                    <a:pt x="1887" y="302"/>
                  </a:cubicBezTo>
                  <a:cubicBezTo>
                    <a:pt x="2063" y="227"/>
                    <a:pt x="2239" y="164"/>
                    <a:pt x="2415" y="114"/>
                  </a:cubicBezTo>
                  <a:cubicBezTo>
                    <a:pt x="2490" y="88"/>
                    <a:pt x="2578" y="63"/>
                    <a:pt x="2666" y="51"/>
                  </a:cubicBezTo>
                  <a:lnTo>
                    <a:pt x="2666" y="51"/>
                  </a:lnTo>
                  <a:cubicBezTo>
                    <a:pt x="1308" y="176"/>
                    <a:pt x="654" y="591"/>
                    <a:pt x="340" y="956"/>
                  </a:cubicBezTo>
                  <a:cubicBezTo>
                    <a:pt x="151" y="1157"/>
                    <a:pt x="38" y="1409"/>
                    <a:pt x="0" y="1685"/>
                  </a:cubicBezTo>
                  <a:lnTo>
                    <a:pt x="0" y="1748"/>
                  </a:lnTo>
                  <a:lnTo>
                    <a:pt x="0" y="1811"/>
                  </a:lnTo>
                  <a:cubicBezTo>
                    <a:pt x="76" y="1811"/>
                    <a:pt x="151" y="1824"/>
                    <a:pt x="214" y="1836"/>
                  </a:cubicBezTo>
                  <a:lnTo>
                    <a:pt x="227" y="1799"/>
                  </a:lnTo>
                  <a:cubicBezTo>
                    <a:pt x="277" y="1711"/>
                    <a:pt x="315" y="1622"/>
                    <a:pt x="378" y="1547"/>
                  </a:cubicBezTo>
                  <a:cubicBezTo>
                    <a:pt x="478" y="1384"/>
                    <a:pt x="604" y="1245"/>
                    <a:pt x="742" y="1119"/>
                  </a:cubicBezTo>
                  <a:lnTo>
                    <a:pt x="742" y="1119"/>
                  </a:lnTo>
                  <a:cubicBezTo>
                    <a:pt x="642" y="1270"/>
                    <a:pt x="554" y="1434"/>
                    <a:pt x="503" y="1610"/>
                  </a:cubicBezTo>
                  <a:cubicBezTo>
                    <a:pt x="478" y="1698"/>
                    <a:pt x="453" y="1786"/>
                    <a:pt x="441" y="1874"/>
                  </a:cubicBezTo>
                  <a:cubicBezTo>
                    <a:pt x="503" y="1899"/>
                    <a:pt x="566" y="1912"/>
                    <a:pt x="642" y="1937"/>
                  </a:cubicBezTo>
                  <a:lnTo>
                    <a:pt x="881" y="1937"/>
                  </a:lnTo>
                  <a:lnTo>
                    <a:pt x="906" y="1912"/>
                  </a:lnTo>
                  <a:cubicBezTo>
                    <a:pt x="931" y="1887"/>
                    <a:pt x="969" y="1849"/>
                    <a:pt x="1006" y="1824"/>
                  </a:cubicBezTo>
                  <a:cubicBezTo>
                    <a:pt x="1032" y="1799"/>
                    <a:pt x="1069" y="1773"/>
                    <a:pt x="1107" y="1761"/>
                  </a:cubicBezTo>
                  <a:cubicBezTo>
                    <a:pt x="1245" y="1660"/>
                    <a:pt x="1396" y="1585"/>
                    <a:pt x="1560" y="1522"/>
                  </a:cubicBezTo>
                  <a:cubicBezTo>
                    <a:pt x="1861" y="1396"/>
                    <a:pt x="2176" y="1296"/>
                    <a:pt x="2503" y="1220"/>
                  </a:cubicBezTo>
                  <a:cubicBezTo>
                    <a:pt x="2817" y="1157"/>
                    <a:pt x="3144" y="1094"/>
                    <a:pt x="3471" y="1057"/>
                  </a:cubicBezTo>
                  <a:cubicBezTo>
                    <a:pt x="3622" y="1031"/>
                    <a:pt x="3785" y="1019"/>
                    <a:pt x="3949" y="1006"/>
                  </a:cubicBezTo>
                  <a:lnTo>
                    <a:pt x="4439" y="969"/>
                  </a:lnTo>
                  <a:lnTo>
                    <a:pt x="4439" y="969"/>
                  </a:lnTo>
                  <a:lnTo>
                    <a:pt x="3961" y="1031"/>
                  </a:lnTo>
                  <a:cubicBezTo>
                    <a:pt x="3811" y="1031"/>
                    <a:pt x="3647" y="1069"/>
                    <a:pt x="3484" y="1094"/>
                  </a:cubicBezTo>
                  <a:cubicBezTo>
                    <a:pt x="3169" y="1145"/>
                    <a:pt x="2842" y="1220"/>
                    <a:pt x="2540" y="1308"/>
                  </a:cubicBezTo>
                  <a:cubicBezTo>
                    <a:pt x="2226" y="1396"/>
                    <a:pt x="1924" y="1509"/>
                    <a:pt x="1623" y="1635"/>
                  </a:cubicBezTo>
                  <a:cubicBezTo>
                    <a:pt x="1484" y="1711"/>
                    <a:pt x="1346" y="1786"/>
                    <a:pt x="1220" y="1887"/>
                  </a:cubicBezTo>
                  <a:cubicBezTo>
                    <a:pt x="1195" y="1899"/>
                    <a:pt x="1182" y="1912"/>
                    <a:pt x="1157" y="1924"/>
                  </a:cubicBezTo>
                  <a:lnTo>
                    <a:pt x="17505" y="2226"/>
                  </a:lnTo>
                  <a:lnTo>
                    <a:pt x="17366" y="2063"/>
                  </a:lnTo>
                  <a:cubicBezTo>
                    <a:pt x="17366" y="2063"/>
                    <a:pt x="17341" y="2050"/>
                    <a:pt x="17291" y="2012"/>
                  </a:cubicBezTo>
                  <a:lnTo>
                    <a:pt x="13506" y="1786"/>
                  </a:lnTo>
                  <a:lnTo>
                    <a:pt x="16951" y="1824"/>
                  </a:lnTo>
                  <a:cubicBezTo>
                    <a:pt x="16209" y="1472"/>
                    <a:pt x="15442" y="1208"/>
                    <a:pt x="14663" y="1031"/>
                  </a:cubicBezTo>
                  <a:cubicBezTo>
                    <a:pt x="14185" y="1031"/>
                    <a:pt x="13707" y="1006"/>
                    <a:pt x="13229" y="969"/>
                  </a:cubicBezTo>
                  <a:cubicBezTo>
                    <a:pt x="12625" y="918"/>
                    <a:pt x="12022" y="855"/>
                    <a:pt x="11418" y="793"/>
                  </a:cubicBezTo>
                  <a:cubicBezTo>
                    <a:pt x="10224" y="654"/>
                    <a:pt x="9017" y="541"/>
                    <a:pt x="7809" y="440"/>
                  </a:cubicBezTo>
                  <a:lnTo>
                    <a:pt x="7809" y="440"/>
                  </a:lnTo>
                  <a:cubicBezTo>
                    <a:pt x="9017" y="503"/>
                    <a:pt x="10224" y="591"/>
                    <a:pt x="11418" y="692"/>
                  </a:cubicBezTo>
                  <a:cubicBezTo>
                    <a:pt x="12022" y="742"/>
                    <a:pt x="12625" y="793"/>
                    <a:pt x="13229" y="830"/>
                  </a:cubicBezTo>
                  <a:cubicBezTo>
                    <a:pt x="13443" y="843"/>
                    <a:pt x="13644" y="843"/>
                    <a:pt x="13858" y="855"/>
                  </a:cubicBezTo>
                  <a:cubicBezTo>
                    <a:pt x="11745" y="403"/>
                    <a:pt x="8476" y="0"/>
                    <a:pt x="3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49"/>
            <p:cNvSpPr/>
            <p:nvPr/>
          </p:nvSpPr>
          <p:spPr>
            <a:xfrm>
              <a:off x="2238941" y="1969379"/>
              <a:ext cx="578218" cy="589256"/>
            </a:xfrm>
            <a:custGeom>
              <a:avLst/>
              <a:gdLst/>
              <a:ahLst/>
              <a:cxnLst/>
              <a:rect l="l" t="t" r="r" b="b"/>
              <a:pathLst>
                <a:path w="17078" h="17404" extrusionOk="0">
                  <a:moveTo>
                    <a:pt x="13946" y="0"/>
                  </a:moveTo>
                  <a:lnTo>
                    <a:pt x="16663" y="16964"/>
                  </a:lnTo>
                  <a:cubicBezTo>
                    <a:pt x="16675" y="17077"/>
                    <a:pt x="16587" y="17177"/>
                    <a:pt x="16474" y="17177"/>
                  </a:cubicBezTo>
                  <a:lnTo>
                    <a:pt x="1" y="16876"/>
                  </a:lnTo>
                  <a:lnTo>
                    <a:pt x="1" y="16876"/>
                  </a:lnTo>
                  <a:cubicBezTo>
                    <a:pt x="64" y="16901"/>
                    <a:pt x="114" y="16938"/>
                    <a:pt x="164" y="16989"/>
                  </a:cubicBezTo>
                  <a:lnTo>
                    <a:pt x="17078" y="17404"/>
                  </a:lnTo>
                  <a:lnTo>
                    <a:pt x="141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49"/>
            <p:cNvSpPr/>
            <p:nvPr/>
          </p:nvSpPr>
          <p:spPr>
            <a:xfrm>
              <a:off x="1593020" y="2462598"/>
              <a:ext cx="580758" cy="76247"/>
            </a:xfrm>
            <a:custGeom>
              <a:avLst/>
              <a:gdLst/>
              <a:ahLst/>
              <a:cxnLst/>
              <a:rect l="l" t="t" r="r" b="b"/>
              <a:pathLst>
                <a:path w="17153" h="2252" extrusionOk="0">
                  <a:moveTo>
                    <a:pt x="11708" y="428"/>
                  </a:moveTo>
                  <a:cubicBezTo>
                    <a:pt x="12047" y="428"/>
                    <a:pt x="12387" y="453"/>
                    <a:pt x="12701" y="479"/>
                  </a:cubicBezTo>
                  <a:cubicBezTo>
                    <a:pt x="13016" y="504"/>
                    <a:pt x="13305" y="541"/>
                    <a:pt x="13556" y="567"/>
                  </a:cubicBezTo>
                  <a:cubicBezTo>
                    <a:pt x="13808" y="604"/>
                    <a:pt x="14009" y="642"/>
                    <a:pt x="14160" y="667"/>
                  </a:cubicBezTo>
                  <a:lnTo>
                    <a:pt x="14386" y="705"/>
                  </a:lnTo>
                  <a:lnTo>
                    <a:pt x="14160" y="680"/>
                  </a:lnTo>
                  <a:cubicBezTo>
                    <a:pt x="14009" y="667"/>
                    <a:pt x="13808" y="642"/>
                    <a:pt x="13556" y="629"/>
                  </a:cubicBezTo>
                  <a:cubicBezTo>
                    <a:pt x="13305" y="604"/>
                    <a:pt x="13003" y="579"/>
                    <a:pt x="12689" y="567"/>
                  </a:cubicBezTo>
                  <a:cubicBezTo>
                    <a:pt x="12374" y="541"/>
                    <a:pt x="12047" y="541"/>
                    <a:pt x="11708" y="529"/>
                  </a:cubicBezTo>
                  <a:lnTo>
                    <a:pt x="10727" y="529"/>
                  </a:lnTo>
                  <a:cubicBezTo>
                    <a:pt x="10413" y="529"/>
                    <a:pt x="10111" y="554"/>
                    <a:pt x="9859" y="567"/>
                  </a:cubicBezTo>
                  <a:cubicBezTo>
                    <a:pt x="9608" y="592"/>
                    <a:pt x="9407" y="604"/>
                    <a:pt x="9256" y="617"/>
                  </a:cubicBezTo>
                  <a:lnTo>
                    <a:pt x="9029" y="629"/>
                  </a:lnTo>
                  <a:lnTo>
                    <a:pt x="9256" y="604"/>
                  </a:lnTo>
                  <a:cubicBezTo>
                    <a:pt x="9407" y="579"/>
                    <a:pt x="9608" y="554"/>
                    <a:pt x="9859" y="529"/>
                  </a:cubicBezTo>
                  <a:cubicBezTo>
                    <a:pt x="10111" y="504"/>
                    <a:pt x="10400" y="466"/>
                    <a:pt x="10714" y="453"/>
                  </a:cubicBezTo>
                  <a:cubicBezTo>
                    <a:pt x="11029" y="441"/>
                    <a:pt x="11368" y="428"/>
                    <a:pt x="11708" y="428"/>
                  </a:cubicBezTo>
                  <a:close/>
                  <a:moveTo>
                    <a:pt x="12286" y="806"/>
                  </a:moveTo>
                  <a:cubicBezTo>
                    <a:pt x="12777" y="831"/>
                    <a:pt x="13255" y="843"/>
                    <a:pt x="13732" y="881"/>
                  </a:cubicBezTo>
                  <a:cubicBezTo>
                    <a:pt x="13255" y="894"/>
                    <a:pt x="12764" y="894"/>
                    <a:pt x="12286" y="906"/>
                  </a:cubicBezTo>
                  <a:cubicBezTo>
                    <a:pt x="12047" y="906"/>
                    <a:pt x="11808" y="919"/>
                    <a:pt x="11570" y="919"/>
                  </a:cubicBezTo>
                  <a:cubicBezTo>
                    <a:pt x="11331" y="931"/>
                    <a:pt x="11092" y="944"/>
                    <a:pt x="10853" y="956"/>
                  </a:cubicBezTo>
                  <a:cubicBezTo>
                    <a:pt x="9885" y="1007"/>
                    <a:pt x="8929" y="1082"/>
                    <a:pt x="7973" y="1183"/>
                  </a:cubicBezTo>
                  <a:cubicBezTo>
                    <a:pt x="7017" y="1271"/>
                    <a:pt x="6062" y="1371"/>
                    <a:pt x="5094" y="1434"/>
                  </a:cubicBezTo>
                  <a:cubicBezTo>
                    <a:pt x="4855" y="1447"/>
                    <a:pt x="4616" y="1459"/>
                    <a:pt x="4377" y="1472"/>
                  </a:cubicBezTo>
                  <a:cubicBezTo>
                    <a:pt x="4138" y="1485"/>
                    <a:pt x="3886" y="1485"/>
                    <a:pt x="3660" y="1497"/>
                  </a:cubicBezTo>
                  <a:cubicBezTo>
                    <a:pt x="3170" y="1510"/>
                    <a:pt x="2692" y="1522"/>
                    <a:pt x="2214" y="1522"/>
                  </a:cubicBezTo>
                  <a:cubicBezTo>
                    <a:pt x="2692" y="1472"/>
                    <a:pt x="3170" y="1447"/>
                    <a:pt x="3647" y="1409"/>
                  </a:cubicBezTo>
                  <a:cubicBezTo>
                    <a:pt x="4125" y="1359"/>
                    <a:pt x="4603" y="1321"/>
                    <a:pt x="5081" y="1271"/>
                  </a:cubicBezTo>
                  <a:lnTo>
                    <a:pt x="7961" y="982"/>
                  </a:lnTo>
                  <a:cubicBezTo>
                    <a:pt x="8916" y="881"/>
                    <a:pt x="9885" y="818"/>
                    <a:pt x="10840" y="806"/>
                  </a:cubicBezTo>
                  <a:close/>
                  <a:moveTo>
                    <a:pt x="12249" y="89"/>
                  </a:moveTo>
                  <a:cubicBezTo>
                    <a:pt x="12412" y="89"/>
                    <a:pt x="12563" y="101"/>
                    <a:pt x="12726" y="101"/>
                  </a:cubicBezTo>
                  <a:cubicBezTo>
                    <a:pt x="12877" y="114"/>
                    <a:pt x="13041" y="114"/>
                    <a:pt x="13192" y="127"/>
                  </a:cubicBezTo>
                  <a:cubicBezTo>
                    <a:pt x="13820" y="177"/>
                    <a:pt x="14449" y="303"/>
                    <a:pt x="15053" y="491"/>
                  </a:cubicBezTo>
                  <a:cubicBezTo>
                    <a:pt x="15204" y="541"/>
                    <a:pt x="15355" y="592"/>
                    <a:pt x="15493" y="667"/>
                  </a:cubicBezTo>
                  <a:lnTo>
                    <a:pt x="15707" y="768"/>
                  </a:lnTo>
                  <a:lnTo>
                    <a:pt x="15920" y="881"/>
                  </a:lnTo>
                  <a:cubicBezTo>
                    <a:pt x="15983" y="919"/>
                    <a:pt x="16059" y="969"/>
                    <a:pt x="16122" y="1019"/>
                  </a:cubicBezTo>
                  <a:cubicBezTo>
                    <a:pt x="16185" y="1057"/>
                    <a:pt x="16247" y="1107"/>
                    <a:pt x="16298" y="1170"/>
                  </a:cubicBezTo>
                  <a:cubicBezTo>
                    <a:pt x="16423" y="1271"/>
                    <a:pt x="16524" y="1384"/>
                    <a:pt x="16612" y="1522"/>
                  </a:cubicBezTo>
                  <a:cubicBezTo>
                    <a:pt x="16411" y="1283"/>
                    <a:pt x="16159" y="1095"/>
                    <a:pt x="15870" y="969"/>
                  </a:cubicBezTo>
                  <a:lnTo>
                    <a:pt x="15669" y="856"/>
                  </a:lnTo>
                  <a:lnTo>
                    <a:pt x="15443" y="780"/>
                  </a:lnTo>
                  <a:cubicBezTo>
                    <a:pt x="15304" y="718"/>
                    <a:pt x="15153" y="680"/>
                    <a:pt x="15002" y="629"/>
                  </a:cubicBezTo>
                  <a:cubicBezTo>
                    <a:pt x="14411" y="466"/>
                    <a:pt x="13795" y="365"/>
                    <a:pt x="13179" y="315"/>
                  </a:cubicBezTo>
                  <a:cubicBezTo>
                    <a:pt x="13016" y="303"/>
                    <a:pt x="12865" y="303"/>
                    <a:pt x="12701" y="290"/>
                  </a:cubicBezTo>
                  <a:cubicBezTo>
                    <a:pt x="12550" y="277"/>
                    <a:pt x="12387" y="265"/>
                    <a:pt x="12236" y="265"/>
                  </a:cubicBezTo>
                  <a:lnTo>
                    <a:pt x="11293" y="265"/>
                  </a:lnTo>
                  <a:lnTo>
                    <a:pt x="10815" y="277"/>
                  </a:lnTo>
                  <a:cubicBezTo>
                    <a:pt x="10664" y="277"/>
                    <a:pt x="10501" y="277"/>
                    <a:pt x="10350" y="303"/>
                  </a:cubicBezTo>
                  <a:cubicBezTo>
                    <a:pt x="10035" y="315"/>
                    <a:pt x="9721" y="340"/>
                    <a:pt x="9407" y="353"/>
                  </a:cubicBezTo>
                  <a:cubicBezTo>
                    <a:pt x="9746" y="290"/>
                    <a:pt x="10048" y="252"/>
                    <a:pt x="10362" y="202"/>
                  </a:cubicBezTo>
                  <a:cubicBezTo>
                    <a:pt x="10677" y="164"/>
                    <a:pt x="10991" y="152"/>
                    <a:pt x="11305" y="114"/>
                  </a:cubicBezTo>
                  <a:cubicBezTo>
                    <a:pt x="11381" y="114"/>
                    <a:pt x="11469" y="101"/>
                    <a:pt x="11544" y="101"/>
                  </a:cubicBezTo>
                  <a:lnTo>
                    <a:pt x="11783" y="101"/>
                  </a:lnTo>
                  <a:lnTo>
                    <a:pt x="12249" y="89"/>
                  </a:lnTo>
                  <a:close/>
                  <a:moveTo>
                    <a:pt x="10991" y="1095"/>
                  </a:moveTo>
                  <a:lnTo>
                    <a:pt x="10790" y="1132"/>
                  </a:lnTo>
                  <a:cubicBezTo>
                    <a:pt x="10664" y="1145"/>
                    <a:pt x="10476" y="1170"/>
                    <a:pt x="10262" y="1195"/>
                  </a:cubicBezTo>
                  <a:cubicBezTo>
                    <a:pt x="10035" y="1221"/>
                    <a:pt x="9784" y="1258"/>
                    <a:pt x="9507" y="1283"/>
                  </a:cubicBezTo>
                  <a:lnTo>
                    <a:pt x="8640" y="1371"/>
                  </a:lnTo>
                  <a:lnTo>
                    <a:pt x="7772" y="1447"/>
                  </a:lnTo>
                  <a:cubicBezTo>
                    <a:pt x="7495" y="1472"/>
                    <a:pt x="7231" y="1485"/>
                    <a:pt x="7005" y="1510"/>
                  </a:cubicBezTo>
                  <a:cubicBezTo>
                    <a:pt x="6779" y="1522"/>
                    <a:pt x="6603" y="1535"/>
                    <a:pt x="6464" y="1535"/>
                  </a:cubicBezTo>
                  <a:lnTo>
                    <a:pt x="6263" y="1547"/>
                  </a:lnTo>
                  <a:lnTo>
                    <a:pt x="6263" y="1547"/>
                  </a:lnTo>
                  <a:lnTo>
                    <a:pt x="6464" y="1522"/>
                  </a:lnTo>
                  <a:cubicBezTo>
                    <a:pt x="6603" y="1497"/>
                    <a:pt x="6779" y="1472"/>
                    <a:pt x="7005" y="1447"/>
                  </a:cubicBezTo>
                  <a:cubicBezTo>
                    <a:pt x="7219" y="1422"/>
                    <a:pt x="7470" y="1397"/>
                    <a:pt x="7759" y="1359"/>
                  </a:cubicBezTo>
                  <a:lnTo>
                    <a:pt x="8627" y="1271"/>
                  </a:lnTo>
                  <a:lnTo>
                    <a:pt x="9495" y="1195"/>
                  </a:lnTo>
                  <a:cubicBezTo>
                    <a:pt x="9771" y="1170"/>
                    <a:pt x="10035" y="1158"/>
                    <a:pt x="10249" y="1145"/>
                  </a:cubicBezTo>
                  <a:cubicBezTo>
                    <a:pt x="10476" y="1132"/>
                    <a:pt x="10664" y="1120"/>
                    <a:pt x="10790" y="1107"/>
                  </a:cubicBezTo>
                  <a:lnTo>
                    <a:pt x="10991" y="1095"/>
                  </a:lnTo>
                  <a:close/>
                  <a:moveTo>
                    <a:pt x="12311" y="1253"/>
                  </a:moveTo>
                  <a:cubicBezTo>
                    <a:pt x="12429" y="1253"/>
                    <a:pt x="12546" y="1254"/>
                    <a:pt x="12664" y="1258"/>
                  </a:cubicBezTo>
                  <a:cubicBezTo>
                    <a:pt x="13016" y="1271"/>
                    <a:pt x="13368" y="1296"/>
                    <a:pt x="13720" y="1346"/>
                  </a:cubicBezTo>
                  <a:cubicBezTo>
                    <a:pt x="14411" y="1422"/>
                    <a:pt x="15103" y="1535"/>
                    <a:pt x="15795" y="1686"/>
                  </a:cubicBezTo>
                  <a:cubicBezTo>
                    <a:pt x="15078" y="1673"/>
                    <a:pt x="14386" y="1610"/>
                    <a:pt x="13682" y="1585"/>
                  </a:cubicBezTo>
                  <a:lnTo>
                    <a:pt x="13695" y="1585"/>
                  </a:lnTo>
                  <a:cubicBezTo>
                    <a:pt x="13248" y="1561"/>
                    <a:pt x="12801" y="1547"/>
                    <a:pt x="12355" y="1547"/>
                  </a:cubicBezTo>
                  <a:cubicBezTo>
                    <a:pt x="12110" y="1547"/>
                    <a:pt x="11865" y="1551"/>
                    <a:pt x="11620" y="1560"/>
                  </a:cubicBezTo>
                  <a:cubicBezTo>
                    <a:pt x="11268" y="1573"/>
                    <a:pt x="10928" y="1585"/>
                    <a:pt x="10576" y="1610"/>
                  </a:cubicBezTo>
                  <a:cubicBezTo>
                    <a:pt x="10224" y="1635"/>
                    <a:pt x="9885" y="1648"/>
                    <a:pt x="9532" y="1661"/>
                  </a:cubicBezTo>
                  <a:cubicBezTo>
                    <a:pt x="9146" y="1674"/>
                    <a:pt x="8760" y="1684"/>
                    <a:pt x="8376" y="1684"/>
                  </a:cubicBezTo>
                  <a:cubicBezTo>
                    <a:pt x="8059" y="1684"/>
                    <a:pt x="7745" y="1678"/>
                    <a:pt x="7432" y="1661"/>
                  </a:cubicBezTo>
                  <a:cubicBezTo>
                    <a:pt x="8124" y="1573"/>
                    <a:pt x="8816" y="1510"/>
                    <a:pt x="9520" y="1434"/>
                  </a:cubicBezTo>
                  <a:cubicBezTo>
                    <a:pt x="10211" y="1359"/>
                    <a:pt x="10903" y="1296"/>
                    <a:pt x="11607" y="1258"/>
                  </a:cubicBezTo>
                  <a:cubicBezTo>
                    <a:pt x="11842" y="1258"/>
                    <a:pt x="12077" y="1253"/>
                    <a:pt x="12311" y="1253"/>
                  </a:cubicBezTo>
                  <a:close/>
                  <a:moveTo>
                    <a:pt x="14399" y="1849"/>
                  </a:moveTo>
                  <a:lnTo>
                    <a:pt x="13984" y="1874"/>
                  </a:lnTo>
                  <a:cubicBezTo>
                    <a:pt x="13720" y="1874"/>
                    <a:pt x="13343" y="1887"/>
                    <a:pt x="12877" y="1900"/>
                  </a:cubicBezTo>
                  <a:cubicBezTo>
                    <a:pt x="12425" y="1912"/>
                    <a:pt x="11897" y="1925"/>
                    <a:pt x="11331" y="1925"/>
                  </a:cubicBezTo>
                  <a:lnTo>
                    <a:pt x="9545" y="1950"/>
                  </a:lnTo>
                  <a:lnTo>
                    <a:pt x="7759" y="1962"/>
                  </a:lnTo>
                  <a:lnTo>
                    <a:pt x="4679" y="1962"/>
                  </a:lnTo>
                  <a:lnTo>
                    <a:pt x="5094" y="1950"/>
                  </a:lnTo>
                  <a:cubicBezTo>
                    <a:pt x="5370" y="1950"/>
                    <a:pt x="5747" y="1937"/>
                    <a:pt x="6200" y="1925"/>
                  </a:cubicBezTo>
                  <a:cubicBezTo>
                    <a:pt x="6653" y="1912"/>
                    <a:pt x="7181" y="1900"/>
                    <a:pt x="7759" y="1887"/>
                  </a:cubicBezTo>
                  <a:lnTo>
                    <a:pt x="9545" y="1862"/>
                  </a:lnTo>
                  <a:lnTo>
                    <a:pt x="11331" y="1849"/>
                  </a:lnTo>
                  <a:close/>
                  <a:moveTo>
                    <a:pt x="13959" y="1"/>
                  </a:moveTo>
                  <a:cubicBezTo>
                    <a:pt x="8677" y="1"/>
                    <a:pt x="5320" y="466"/>
                    <a:pt x="3232" y="944"/>
                  </a:cubicBezTo>
                  <a:cubicBezTo>
                    <a:pt x="3411" y="947"/>
                    <a:pt x="3589" y="949"/>
                    <a:pt x="3766" y="949"/>
                  </a:cubicBezTo>
                  <a:cubicBezTo>
                    <a:pt x="4250" y="949"/>
                    <a:pt x="4731" y="937"/>
                    <a:pt x="5219" y="919"/>
                  </a:cubicBezTo>
                  <a:cubicBezTo>
                    <a:pt x="6213" y="881"/>
                    <a:pt x="7206" y="818"/>
                    <a:pt x="8187" y="768"/>
                  </a:cubicBezTo>
                  <a:lnTo>
                    <a:pt x="8187" y="768"/>
                  </a:lnTo>
                  <a:cubicBezTo>
                    <a:pt x="7206" y="843"/>
                    <a:pt x="6225" y="944"/>
                    <a:pt x="5232" y="1019"/>
                  </a:cubicBezTo>
                  <a:cubicBezTo>
                    <a:pt x="4339" y="1082"/>
                    <a:pt x="3459" y="1107"/>
                    <a:pt x="2566" y="1107"/>
                  </a:cubicBezTo>
                  <a:cubicBezTo>
                    <a:pt x="1824" y="1283"/>
                    <a:pt x="1095" y="1560"/>
                    <a:pt x="416" y="1900"/>
                  </a:cubicBezTo>
                  <a:lnTo>
                    <a:pt x="3786" y="1862"/>
                  </a:lnTo>
                  <a:lnTo>
                    <a:pt x="3786" y="1862"/>
                  </a:lnTo>
                  <a:lnTo>
                    <a:pt x="126" y="2088"/>
                  </a:lnTo>
                  <a:lnTo>
                    <a:pt x="1" y="2252"/>
                  </a:lnTo>
                  <a:lnTo>
                    <a:pt x="16423" y="1950"/>
                  </a:lnTo>
                  <a:cubicBezTo>
                    <a:pt x="16386" y="1900"/>
                    <a:pt x="16335" y="1862"/>
                    <a:pt x="16298" y="1837"/>
                  </a:cubicBezTo>
                  <a:cubicBezTo>
                    <a:pt x="16147" y="1711"/>
                    <a:pt x="15983" y="1610"/>
                    <a:pt x="15820" y="1510"/>
                  </a:cubicBezTo>
                  <a:cubicBezTo>
                    <a:pt x="15669" y="1409"/>
                    <a:pt x="15480" y="1334"/>
                    <a:pt x="15317" y="1246"/>
                  </a:cubicBezTo>
                  <a:lnTo>
                    <a:pt x="15040" y="1132"/>
                  </a:lnTo>
                  <a:lnTo>
                    <a:pt x="14776" y="1032"/>
                  </a:lnTo>
                  <a:lnTo>
                    <a:pt x="15053" y="1095"/>
                  </a:lnTo>
                  <a:lnTo>
                    <a:pt x="15342" y="1183"/>
                  </a:lnTo>
                  <a:cubicBezTo>
                    <a:pt x="15518" y="1233"/>
                    <a:pt x="15707" y="1309"/>
                    <a:pt x="15895" y="1384"/>
                  </a:cubicBezTo>
                  <a:cubicBezTo>
                    <a:pt x="16071" y="1459"/>
                    <a:pt x="16247" y="1547"/>
                    <a:pt x="16423" y="1648"/>
                  </a:cubicBezTo>
                  <a:cubicBezTo>
                    <a:pt x="16511" y="1698"/>
                    <a:pt x="16587" y="1761"/>
                    <a:pt x="16675" y="1824"/>
                  </a:cubicBezTo>
                  <a:cubicBezTo>
                    <a:pt x="16713" y="1862"/>
                    <a:pt x="16750" y="1887"/>
                    <a:pt x="16788" y="1925"/>
                  </a:cubicBezTo>
                  <a:lnTo>
                    <a:pt x="16864" y="1925"/>
                  </a:lnTo>
                  <a:cubicBezTo>
                    <a:pt x="16952" y="1900"/>
                    <a:pt x="17052" y="1874"/>
                    <a:pt x="17153" y="1862"/>
                  </a:cubicBezTo>
                  <a:cubicBezTo>
                    <a:pt x="17077" y="1686"/>
                    <a:pt x="16989" y="1522"/>
                    <a:pt x="16876" y="1371"/>
                  </a:cubicBezTo>
                  <a:cubicBezTo>
                    <a:pt x="16713" y="1132"/>
                    <a:pt x="16524" y="919"/>
                    <a:pt x="16298" y="743"/>
                  </a:cubicBezTo>
                  <a:lnTo>
                    <a:pt x="16134" y="604"/>
                  </a:lnTo>
                  <a:cubicBezTo>
                    <a:pt x="16084" y="554"/>
                    <a:pt x="16008" y="529"/>
                    <a:pt x="15958" y="479"/>
                  </a:cubicBezTo>
                  <a:cubicBezTo>
                    <a:pt x="15832" y="403"/>
                    <a:pt x="15707" y="328"/>
                    <a:pt x="15581" y="265"/>
                  </a:cubicBezTo>
                  <a:cubicBezTo>
                    <a:pt x="15455" y="202"/>
                    <a:pt x="15329" y="152"/>
                    <a:pt x="15191" y="89"/>
                  </a:cubicBezTo>
                  <a:cubicBezTo>
                    <a:pt x="14789" y="26"/>
                    <a:pt x="14374" y="1"/>
                    <a:pt x="1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49"/>
            <p:cNvSpPr/>
            <p:nvPr/>
          </p:nvSpPr>
          <p:spPr>
            <a:xfrm>
              <a:off x="2146984" y="2553488"/>
              <a:ext cx="74961" cy="5146"/>
            </a:xfrm>
            <a:custGeom>
              <a:avLst/>
              <a:gdLst/>
              <a:ahLst/>
              <a:cxnLst/>
              <a:rect l="l" t="t" r="r" b="b"/>
              <a:pathLst>
                <a:path w="2214" h="152" extrusionOk="0">
                  <a:moveTo>
                    <a:pt x="1" y="1"/>
                  </a:moveTo>
                  <a:lnTo>
                    <a:pt x="1" y="1"/>
                  </a:lnTo>
                  <a:cubicBezTo>
                    <a:pt x="365" y="101"/>
                    <a:pt x="740" y="152"/>
                    <a:pt x="1112" y="152"/>
                  </a:cubicBezTo>
                  <a:cubicBezTo>
                    <a:pt x="1485" y="152"/>
                    <a:pt x="1856" y="101"/>
                    <a:pt x="2214" y="1"/>
                  </a:cubicBezTo>
                  <a:lnTo>
                    <a:pt x="2214" y="1"/>
                  </a:lnTo>
                  <a:cubicBezTo>
                    <a:pt x="1849" y="38"/>
                    <a:pt x="1485" y="51"/>
                    <a:pt x="1120" y="51"/>
                  </a:cubicBezTo>
                  <a:cubicBezTo>
                    <a:pt x="743" y="51"/>
                    <a:pt x="365" y="3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49"/>
            <p:cNvSpPr/>
            <p:nvPr/>
          </p:nvSpPr>
          <p:spPr>
            <a:xfrm>
              <a:off x="1538780" y="1863830"/>
              <a:ext cx="1291359" cy="707182"/>
            </a:xfrm>
            <a:custGeom>
              <a:avLst/>
              <a:gdLst/>
              <a:ahLst/>
              <a:cxnLst/>
              <a:rect l="l" t="t" r="r" b="b"/>
              <a:pathLst>
                <a:path w="38141" h="20887" extrusionOk="0">
                  <a:moveTo>
                    <a:pt x="3346" y="9444"/>
                  </a:moveTo>
                  <a:lnTo>
                    <a:pt x="3346" y="9444"/>
                  </a:lnTo>
                  <a:lnTo>
                    <a:pt x="3346" y="9444"/>
                  </a:lnTo>
                  <a:close/>
                  <a:moveTo>
                    <a:pt x="19077" y="2125"/>
                  </a:moveTo>
                  <a:lnTo>
                    <a:pt x="19102" y="4100"/>
                  </a:lnTo>
                  <a:lnTo>
                    <a:pt x="19115" y="6074"/>
                  </a:lnTo>
                  <a:lnTo>
                    <a:pt x="19127" y="10010"/>
                  </a:lnTo>
                  <a:lnTo>
                    <a:pt x="19115" y="13958"/>
                  </a:lnTo>
                  <a:cubicBezTo>
                    <a:pt x="19115" y="15266"/>
                    <a:pt x="19089" y="16586"/>
                    <a:pt x="19077" y="17894"/>
                  </a:cubicBezTo>
                  <a:cubicBezTo>
                    <a:pt x="19052" y="16586"/>
                    <a:pt x="19039" y="15266"/>
                    <a:pt x="19027" y="13958"/>
                  </a:cubicBezTo>
                  <a:lnTo>
                    <a:pt x="19014" y="10010"/>
                  </a:lnTo>
                  <a:lnTo>
                    <a:pt x="19027" y="6074"/>
                  </a:lnTo>
                  <a:lnTo>
                    <a:pt x="19039" y="4100"/>
                  </a:lnTo>
                  <a:lnTo>
                    <a:pt x="19077" y="2125"/>
                  </a:lnTo>
                  <a:close/>
                  <a:moveTo>
                    <a:pt x="22397" y="365"/>
                  </a:moveTo>
                  <a:cubicBezTo>
                    <a:pt x="25163" y="365"/>
                    <a:pt x="28181" y="1056"/>
                    <a:pt x="32042" y="1622"/>
                  </a:cubicBezTo>
                  <a:lnTo>
                    <a:pt x="34431" y="18447"/>
                  </a:lnTo>
                  <a:cubicBezTo>
                    <a:pt x="32406" y="17894"/>
                    <a:pt x="28848" y="17303"/>
                    <a:pt x="22786" y="17303"/>
                  </a:cubicBezTo>
                  <a:cubicBezTo>
                    <a:pt x="21554" y="17303"/>
                    <a:pt x="20598" y="17492"/>
                    <a:pt x="19932" y="17869"/>
                  </a:cubicBezTo>
                  <a:cubicBezTo>
                    <a:pt x="19668" y="15568"/>
                    <a:pt x="19341" y="3898"/>
                    <a:pt x="19278" y="1572"/>
                  </a:cubicBezTo>
                  <a:cubicBezTo>
                    <a:pt x="19618" y="1107"/>
                    <a:pt x="20473" y="365"/>
                    <a:pt x="22397" y="365"/>
                  </a:cubicBezTo>
                  <a:close/>
                  <a:moveTo>
                    <a:pt x="15745" y="491"/>
                  </a:moveTo>
                  <a:cubicBezTo>
                    <a:pt x="17568" y="491"/>
                    <a:pt x="18385" y="906"/>
                    <a:pt x="18763" y="1295"/>
                  </a:cubicBezTo>
                  <a:cubicBezTo>
                    <a:pt x="18700" y="2641"/>
                    <a:pt x="18159" y="14901"/>
                    <a:pt x="17731" y="17655"/>
                  </a:cubicBezTo>
                  <a:cubicBezTo>
                    <a:pt x="17115" y="17429"/>
                    <a:pt x="16310" y="17316"/>
                    <a:pt x="15355" y="17316"/>
                  </a:cubicBezTo>
                  <a:cubicBezTo>
                    <a:pt x="9294" y="17316"/>
                    <a:pt x="5735" y="17894"/>
                    <a:pt x="3710" y="18460"/>
                  </a:cubicBezTo>
                  <a:lnTo>
                    <a:pt x="6087" y="1622"/>
                  </a:lnTo>
                  <a:cubicBezTo>
                    <a:pt x="9948" y="1069"/>
                    <a:pt x="12400" y="491"/>
                    <a:pt x="15745" y="491"/>
                  </a:cubicBezTo>
                  <a:close/>
                  <a:moveTo>
                    <a:pt x="5647" y="2113"/>
                  </a:moveTo>
                  <a:lnTo>
                    <a:pt x="3321" y="18573"/>
                  </a:lnTo>
                  <a:lnTo>
                    <a:pt x="3145" y="18623"/>
                  </a:lnTo>
                  <a:lnTo>
                    <a:pt x="3145" y="18623"/>
                  </a:lnTo>
                  <a:lnTo>
                    <a:pt x="4880" y="4854"/>
                  </a:lnTo>
                  <a:lnTo>
                    <a:pt x="2893" y="18711"/>
                  </a:lnTo>
                  <a:cubicBezTo>
                    <a:pt x="2541" y="18837"/>
                    <a:pt x="2264" y="18950"/>
                    <a:pt x="2025" y="19051"/>
                  </a:cubicBezTo>
                  <a:lnTo>
                    <a:pt x="3346" y="9444"/>
                  </a:lnTo>
                  <a:lnTo>
                    <a:pt x="1761" y="19177"/>
                  </a:lnTo>
                  <a:lnTo>
                    <a:pt x="1661" y="19240"/>
                  </a:lnTo>
                  <a:lnTo>
                    <a:pt x="4201" y="3056"/>
                  </a:lnTo>
                  <a:cubicBezTo>
                    <a:pt x="4289" y="3031"/>
                    <a:pt x="4390" y="2993"/>
                    <a:pt x="4465" y="2955"/>
                  </a:cubicBezTo>
                  <a:lnTo>
                    <a:pt x="4465" y="2955"/>
                  </a:lnTo>
                  <a:lnTo>
                    <a:pt x="3233" y="12424"/>
                  </a:lnTo>
                  <a:lnTo>
                    <a:pt x="4729" y="2830"/>
                  </a:lnTo>
                  <a:cubicBezTo>
                    <a:pt x="5069" y="2641"/>
                    <a:pt x="5383" y="2402"/>
                    <a:pt x="5647" y="2113"/>
                  </a:cubicBezTo>
                  <a:close/>
                  <a:moveTo>
                    <a:pt x="32469" y="2113"/>
                  </a:moveTo>
                  <a:lnTo>
                    <a:pt x="32469" y="2113"/>
                  </a:lnTo>
                  <a:cubicBezTo>
                    <a:pt x="32708" y="2364"/>
                    <a:pt x="32985" y="2591"/>
                    <a:pt x="33299" y="2754"/>
                  </a:cubicBezTo>
                  <a:lnTo>
                    <a:pt x="34795" y="12412"/>
                  </a:lnTo>
                  <a:lnTo>
                    <a:pt x="33551" y="2892"/>
                  </a:lnTo>
                  <a:lnTo>
                    <a:pt x="33551" y="2892"/>
                  </a:lnTo>
                  <a:cubicBezTo>
                    <a:pt x="33676" y="2955"/>
                    <a:pt x="33802" y="3006"/>
                    <a:pt x="33940" y="3056"/>
                  </a:cubicBezTo>
                  <a:lnTo>
                    <a:pt x="36480" y="19240"/>
                  </a:lnTo>
                  <a:cubicBezTo>
                    <a:pt x="36418" y="19202"/>
                    <a:pt x="36342" y="19164"/>
                    <a:pt x="36254" y="19126"/>
                  </a:cubicBezTo>
                  <a:lnTo>
                    <a:pt x="34682" y="9444"/>
                  </a:lnTo>
                  <a:lnTo>
                    <a:pt x="35990" y="19001"/>
                  </a:lnTo>
                  <a:cubicBezTo>
                    <a:pt x="35764" y="18913"/>
                    <a:pt x="35474" y="18799"/>
                    <a:pt x="35135" y="18686"/>
                  </a:cubicBezTo>
                  <a:lnTo>
                    <a:pt x="33148" y="4854"/>
                  </a:lnTo>
                  <a:lnTo>
                    <a:pt x="34871" y="18598"/>
                  </a:lnTo>
                  <a:lnTo>
                    <a:pt x="34808" y="18586"/>
                  </a:lnTo>
                  <a:lnTo>
                    <a:pt x="32469" y="2113"/>
                  </a:lnTo>
                  <a:close/>
                  <a:moveTo>
                    <a:pt x="16725" y="17781"/>
                  </a:moveTo>
                  <a:lnTo>
                    <a:pt x="16725" y="17781"/>
                  </a:lnTo>
                  <a:cubicBezTo>
                    <a:pt x="17757" y="17944"/>
                    <a:pt x="18297" y="18309"/>
                    <a:pt x="18561" y="18623"/>
                  </a:cubicBezTo>
                  <a:cubicBezTo>
                    <a:pt x="18737" y="18825"/>
                    <a:pt x="18851" y="19089"/>
                    <a:pt x="18888" y="19353"/>
                  </a:cubicBezTo>
                  <a:lnTo>
                    <a:pt x="18888" y="19428"/>
                  </a:lnTo>
                  <a:lnTo>
                    <a:pt x="18888" y="19491"/>
                  </a:lnTo>
                  <a:cubicBezTo>
                    <a:pt x="18825" y="19491"/>
                    <a:pt x="18775" y="19504"/>
                    <a:pt x="18725" y="19504"/>
                  </a:cubicBezTo>
                  <a:cubicBezTo>
                    <a:pt x="18637" y="19315"/>
                    <a:pt x="18524" y="19126"/>
                    <a:pt x="18398" y="18963"/>
                  </a:cubicBezTo>
                  <a:cubicBezTo>
                    <a:pt x="18222" y="18724"/>
                    <a:pt x="18008" y="18510"/>
                    <a:pt x="17769" y="18334"/>
                  </a:cubicBezTo>
                  <a:lnTo>
                    <a:pt x="17593" y="18208"/>
                  </a:lnTo>
                  <a:cubicBezTo>
                    <a:pt x="17530" y="18171"/>
                    <a:pt x="17467" y="18133"/>
                    <a:pt x="17404" y="18095"/>
                  </a:cubicBezTo>
                  <a:cubicBezTo>
                    <a:pt x="17279" y="18020"/>
                    <a:pt x="17140" y="17957"/>
                    <a:pt x="17015" y="17894"/>
                  </a:cubicBezTo>
                  <a:cubicBezTo>
                    <a:pt x="16914" y="17856"/>
                    <a:pt x="16813" y="17819"/>
                    <a:pt x="16725" y="17781"/>
                  </a:cubicBezTo>
                  <a:close/>
                  <a:moveTo>
                    <a:pt x="22786" y="17668"/>
                  </a:moveTo>
                  <a:cubicBezTo>
                    <a:pt x="27728" y="17668"/>
                    <a:pt x="30998" y="18070"/>
                    <a:pt x="33110" y="18523"/>
                  </a:cubicBezTo>
                  <a:cubicBezTo>
                    <a:pt x="32897" y="18523"/>
                    <a:pt x="32683" y="18510"/>
                    <a:pt x="32482" y="18498"/>
                  </a:cubicBezTo>
                  <a:cubicBezTo>
                    <a:pt x="31878" y="18460"/>
                    <a:pt x="31274" y="18410"/>
                    <a:pt x="30671" y="18359"/>
                  </a:cubicBezTo>
                  <a:cubicBezTo>
                    <a:pt x="29464" y="18259"/>
                    <a:pt x="28257" y="18171"/>
                    <a:pt x="27049" y="18108"/>
                  </a:cubicBezTo>
                  <a:lnTo>
                    <a:pt x="27049" y="18108"/>
                  </a:lnTo>
                  <a:cubicBezTo>
                    <a:pt x="28257" y="18208"/>
                    <a:pt x="29464" y="18322"/>
                    <a:pt x="30671" y="18460"/>
                  </a:cubicBezTo>
                  <a:cubicBezTo>
                    <a:pt x="31274" y="18523"/>
                    <a:pt x="31878" y="18598"/>
                    <a:pt x="32482" y="18649"/>
                  </a:cubicBezTo>
                  <a:cubicBezTo>
                    <a:pt x="32947" y="18686"/>
                    <a:pt x="33437" y="18699"/>
                    <a:pt x="33903" y="18699"/>
                  </a:cubicBezTo>
                  <a:cubicBezTo>
                    <a:pt x="34695" y="18888"/>
                    <a:pt x="35462" y="19152"/>
                    <a:pt x="36191" y="19491"/>
                  </a:cubicBezTo>
                  <a:lnTo>
                    <a:pt x="32758" y="19453"/>
                  </a:lnTo>
                  <a:lnTo>
                    <a:pt x="36543" y="19680"/>
                  </a:lnTo>
                  <a:cubicBezTo>
                    <a:pt x="36594" y="19717"/>
                    <a:pt x="36619" y="19730"/>
                    <a:pt x="36619" y="19730"/>
                  </a:cubicBezTo>
                  <a:lnTo>
                    <a:pt x="36757" y="19906"/>
                  </a:lnTo>
                  <a:lnTo>
                    <a:pt x="20410" y="19604"/>
                  </a:lnTo>
                  <a:cubicBezTo>
                    <a:pt x="20435" y="19579"/>
                    <a:pt x="20448" y="19567"/>
                    <a:pt x="20473" y="19554"/>
                  </a:cubicBezTo>
                  <a:cubicBezTo>
                    <a:pt x="20598" y="19466"/>
                    <a:pt x="20737" y="19378"/>
                    <a:pt x="20875" y="19315"/>
                  </a:cubicBezTo>
                  <a:cubicBezTo>
                    <a:pt x="21164" y="19177"/>
                    <a:pt x="21479" y="19064"/>
                    <a:pt x="21780" y="18976"/>
                  </a:cubicBezTo>
                  <a:cubicBezTo>
                    <a:pt x="22095" y="18888"/>
                    <a:pt x="22409" y="18825"/>
                    <a:pt x="22736" y="18762"/>
                  </a:cubicBezTo>
                  <a:cubicBezTo>
                    <a:pt x="22887" y="18737"/>
                    <a:pt x="23051" y="18711"/>
                    <a:pt x="23214" y="18686"/>
                  </a:cubicBezTo>
                  <a:lnTo>
                    <a:pt x="23704" y="18623"/>
                  </a:lnTo>
                  <a:lnTo>
                    <a:pt x="23704" y="18623"/>
                  </a:lnTo>
                  <a:lnTo>
                    <a:pt x="23201" y="18674"/>
                  </a:lnTo>
                  <a:cubicBezTo>
                    <a:pt x="23051" y="18686"/>
                    <a:pt x="22875" y="18711"/>
                    <a:pt x="22711" y="18737"/>
                  </a:cubicBezTo>
                  <a:cubicBezTo>
                    <a:pt x="22397" y="18774"/>
                    <a:pt x="22070" y="18825"/>
                    <a:pt x="21743" y="18900"/>
                  </a:cubicBezTo>
                  <a:cubicBezTo>
                    <a:pt x="21428" y="18976"/>
                    <a:pt x="21114" y="19076"/>
                    <a:pt x="20800" y="19202"/>
                  </a:cubicBezTo>
                  <a:cubicBezTo>
                    <a:pt x="20649" y="19265"/>
                    <a:pt x="20498" y="19340"/>
                    <a:pt x="20360" y="19428"/>
                  </a:cubicBezTo>
                  <a:cubicBezTo>
                    <a:pt x="20322" y="19453"/>
                    <a:pt x="20284" y="19479"/>
                    <a:pt x="20259" y="19504"/>
                  </a:cubicBezTo>
                  <a:cubicBezTo>
                    <a:pt x="20221" y="19529"/>
                    <a:pt x="20183" y="19554"/>
                    <a:pt x="20158" y="19592"/>
                  </a:cubicBezTo>
                  <a:lnTo>
                    <a:pt x="20133" y="19604"/>
                  </a:lnTo>
                  <a:lnTo>
                    <a:pt x="19882" y="19604"/>
                  </a:lnTo>
                  <a:cubicBezTo>
                    <a:pt x="19819" y="19592"/>
                    <a:pt x="19756" y="19567"/>
                    <a:pt x="19681" y="19554"/>
                  </a:cubicBezTo>
                  <a:lnTo>
                    <a:pt x="19681" y="19541"/>
                  </a:lnTo>
                  <a:cubicBezTo>
                    <a:pt x="19706" y="19453"/>
                    <a:pt x="19718" y="19365"/>
                    <a:pt x="19756" y="19290"/>
                  </a:cubicBezTo>
                  <a:cubicBezTo>
                    <a:pt x="19806" y="19114"/>
                    <a:pt x="19894" y="18938"/>
                    <a:pt x="19995" y="18799"/>
                  </a:cubicBezTo>
                  <a:lnTo>
                    <a:pt x="19995" y="18799"/>
                  </a:lnTo>
                  <a:cubicBezTo>
                    <a:pt x="19844" y="18913"/>
                    <a:pt x="19718" y="19064"/>
                    <a:pt x="19618" y="19227"/>
                  </a:cubicBezTo>
                  <a:cubicBezTo>
                    <a:pt x="19567" y="19302"/>
                    <a:pt x="19517" y="19391"/>
                    <a:pt x="19479" y="19479"/>
                  </a:cubicBezTo>
                  <a:lnTo>
                    <a:pt x="19467" y="19516"/>
                  </a:lnTo>
                  <a:cubicBezTo>
                    <a:pt x="19391" y="19504"/>
                    <a:pt x="19328" y="19504"/>
                    <a:pt x="19253" y="19491"/>
                  </a:cubicBezTo>
                  <a:lnTo>
                    <a:pt x="19253" y="19428"/>
                  </a:lnTo>
                  <a:lnTo>
                    <a:pt x="19253" y="19353"/>
                  </a:lnTo>
                  <a:cubicBezTo>
                    <a:pt x="19291" y="19089"/>
                    <a:pt x="19404" y="18825"/>
                    <a:pt x="19580" y="18623"/>
                  </a:cubicBezTo>
                  <a:cubicBezTo>
                    <a:pt x="19894" y="18259"/>
                    <a:pt x="20548" y="17844"/>
                    <a:pt x="21919" y="17718"/>
                  </a:cubicBezTo>
                  <a:lnTo>
                    <a:pt x="21919" y="17718"/>
                  </a:lnTo>
                  <a:cubicBezTo>
                    <a:pt x="21831" y="17743"/>
                    <a:pt x="21743" y="17768"/>
                    <a:pt x="21655" y="17781"/>
                  </a:cubicBezTo>
                  <a:cubicBezTo>
                    <a:pt x="21479" y="17831"/>
                    <a:pt x="21303" y="17894"/>
                    <a:pt x="21139" y="17970"/>
                  </a:cubicBezTo>
                  <a:cubicBezTo>
                    <a:pt x="20976" y="18032"/>
                    <a:pt x="20863" y="18095"/>
                    <a:pt x="20787" y="18120"/>
                  </a:cubicBezTo>
                  <a:lnTo>
                    <a:pt x="20649" y="18196"/>
                  </a:lnTo>
                  <a:lnTo>
                    <a:pt x="20787" y="18146"/>
                  </a:lnTo>
                  <a:cubicBezTo>
                    <a:pt x="20875" y="18108"/>
                    <a:pt x="21001" y="18058"/>
                    <a:pt x="21152" y="18007"/>
                  </a:cubicBezTo>
                  <a:cubicBezTo>
                    <a:pt x="21315" y="17957"/>
                    <a:pt x="21491" y="17907"/>
                    <a:pt x="21680" y="17856"/>
                  </a:cubicBezTo>
                  <a:cubicBezTo>
                    <a:pt x="21881" y="17794"/>
                    <a:pt x="22082" y="17768"/>
                    <a:pt x="22296" y="17731"/>
                  </a:cubicBezTo>
                  <a:cubicBezTo>
                    <a:pt x="22434" y="17705"/>
                    <a:pt x="22573" y="17693"/>
                    <a:pt x="22711" y="17668"/>
                  </a:cubicBezTo>
                  <a:close/>
                  <a:moveTo>
                    <a:pt x="15355" y="17680"/>
                  </a:moveTo>
                  <a:cubicBezTo>
                    <a:pt x="15770" y="17680"/>
                    <a:pt x="16185" y="17705"/>
                    <a:pt x="16587" y="17756"/>
                  </a:cubicBezTo>
                  <a:cubicBezTo>
                    <a:pt x="16713" y="17819"/>
                    <a:pt x="16851" y="17869"/>
                    <a:pt x="16977" y="17932"/>
                  </a:cubicBezTo>
                  <a:cubicBezTo>
                    <a:pt x="17103" y="18007"/>
                    <a:pt x="17228" y="18070"/>
                    <a:pt x="17342" y="18158"/>
                  </a:cubicBezTo>
                  <a:cubicBezTo>
                    <a:pt x="17404" y="18196"/>
                    <a:pt x="17467" y="18234"/>
                    <a:pt x="17530" y="18271"/>
                  </a:cubicBezTo>
                  <a:lnTo>
                    <a:pt x="17694" y="18410"/>
                  </a:lnTo>
                  <a:cubicBezTo>
                    <a:pt x="17920" y="18598"/>
                    <a:pt x="18109" y="18799"/>
                    <a:pt x="18272" y="19038"/>
                  </a:cubicBezTo>
                  <a:cubicBezTo>
                    <a:pt x="18385" y="19189"/>
                    <a:pt x="18473" y="19353"/>
                    <a:pt x="18536" y="19529"/>
                  </a:cubicBezTo>
                  <a:cubicBezTo>
                    <a:pt x="18448" y="19541"/>
                    <a:pt x="18348" y="19567"/>
                    <a:pt x="18260" y="19604"/>
                  </a:cubicBezTo>
                  <a:lnTo>
                    <a:pt x="18184" y="19604"/>
                  </a:lnTo>
                  <a:cubicBezTo>
                    <a:pt x="18146" y="19567"/>
                    <a:pt x="18096" y="19529"/>
                    <a:pt x="18058" y="19491"/>
                  </a:cubicBezTo>
                  <a:cubicBezTo>
                    <a:pt x="17983" y="19428"/>
                    <a:pt x="17895" y="19378"/>
                    <a:pt x="17807" y="19315"/>
                  </a:cubicBezTo>
                  <a:cubicBezTo>
                    <a:pt x="17643" y="19214"/>
                    <a:pt x="17467" y="19126"/>
                    <a:pt x="17279" y="19051"/>
                  </a:cubicBezTo>
                  <a:cubicBezTo>
                    <a:pt x="17103" y="18976"/>
                    <a:pt x="16914" y="18913"/>
                    <a:pt x="16725" y="18850"/>
                  </a:cubicBezTo>
                  <a:lnTo>
                    <a:pt x="16449" y="18774"/>
                  </a:lnTo>
                  <a:lnTo>
                    <a:pt x="16160" y="18699"/>
                  </a:lnTo>
                  <a:lnTo>
                    <a:pt x="16436" y="18812"/>
                  </a:lnTo>
                  <a:lnTo>
                    <a:pt x="16700" y="18925"/>
                  </a:lnTo>
                  <a:cubicBezTo>
                    <a:pt x="16876" y="19001"/>
                    <a:pt x="17052" y="19076"/>
                    <a:pt x="17216" y="19177"/>
                  </a:cubicBezTo>
                  <a:cubicBezTo>
                    <a:pt x="17379" y="19277"/>
                    <a:pt x="17543" y="19378"/>
                    <a:pt x="17681" y="19491"/>
                  </a:cubicBezTo>
                  <a:cubicBezTo>
                    <a:pt x="17731" y="19529"/>
                    <a:pt x="17769" y="19567"/>
                    <a:pt x="17819" y="19604"/>
                  </a:cubicBezTo>
                  <a:lnTo>
                    <a:pt x="1397" y="19919"/>
                  </a:lnTo>
                  <a:lnTo>
                    <a:pt x="1522" y="19755"/>
                  </a:lnTo>
                  <a:lnTo>
                    <a:pt x="5182" y="19541"/>
                  </a:lnTo>
                  <a:lnTo>
                    <a:pt x="5182" y="19541"/>
                  </a:lnTo>
                  <a:lnTo>
                    <a:pt x="1799" y="19579"/>
                  </a:lnTo>
                  <a:cubicBezTo>
                    <a:pt x="2491" y="19227"/>
                    <a:pt x="3208" y="18963"/>
                    <a:pt x="3962" y="18774"/>
                  </a:cubicBezTo>
                  <a:cubicBezTo>
                    <a:pt x="4842" y="18774"/>
                    <a:pt x="5735" y="18749"/>
                    <a:pt x="6615" y="18686"/>
                  </a:cubicBezTo>
                  <a:cubicBezTo>
                    <a:pt x="7609" y="18611"/>
                    <a:pt x="8590" y="18523"/>
                    <a:pt x="9583" y="18435"/>
                  </a:cubicBezTo>
                  <a:lnTo>
                    <a:pt x="9583" y="18435"/>
                  </a:lnTo>
                  <a:cubicBezTo>
                    <a:pt x="8590" y="18485"/>
                    <a:pt x="7609" y="18548"/>
                    <a:pt x="6615" y="18586"/>
                  </a:cubicBezTo>
                  <a:cubicBezTo>
                    <a:pt x="6193" y="18610"/>
                    <a:pt x="5770" y="18618"/>
                    <a:pt x="5348" y="18618"/>
                  </a:cubicBezTo>
                  <a:cubicBezTo>
                    <a:pt x="5104" y="18618"/>
                    <a:pt x="4860" y="18615"/>
                    <a:pt x="4616" y="18611"/>
                  </a:cubicBezTo>
                  <a:cubicBezTo>
                    <a:pt x="6703" y="18133"/>
                    <a:pt x="10073" y="17680"/>
                    <a:pt x="15355" y="17680"/>
                  </a:cubicBezTo>
                  <a:close/>
                  <a:moveTo>
                    <a:pt x="34808" y="3106"/>
                  </a:moveTo>
                  <a:lnTo>
                    <a:pt x="37751" y="20510"/>
                  </a:lnTo>
                  <a:lnTo>
                    <a:pt x="37751" y="20510"/>
                  </a:lnTo>
                  <a:lnTo>
                    <a:pt x="20825" y="20095"/>
                  </a:lnTo>
                  <a:cubicBezTo>
                    <a:pt x="20775" y="20057"/>
                    <a:pt x="20724" y="20019"/>
                    <a:pt x="20661" y="19982"/>
                  </a:cubicBezTo>
                  <a:lnTo>
                    <a:pt x="20661" y="19982"/>
                  </a:lnTo>
                  <a:lnTo>
                    <a:pt x="37134" y="20283"/>
                  </a:lnTo>
                  <a:cubicBezTo>
                    <a:pt x="37248" y="20283"/>
                    <a:pt x="37336" y="20183"/>
                    <a:pt x="37323" y="20070"/>
                  </a:cubicBezTo>
                  <a:lnTo>
                    <a:pt x="34607" y="3106"/>
                  </a:lnTo>
                  <a:close/>
                  <a:moveTo>
                    <a:pt x="3534" y="3106"/>
                  </a:moveTo>
                  <a:lnTo>
                    <a:pt x="806" y="20070"/>
                  </a:lnTo>
                  <a:cubicBezTo>
                    <a:pt x="781" y="20183"/>
                    <a:pt x="869" y="20283"/>
                    <a:pt x="982" y="20283"/>
                  </a:cubicBezTo>
                  <a:lnTo>
                    <a:pt x="17467" y="19982"/>
                  </a:lnTo>
                  <a:lnTo>
                    <a:pt x="17467" y="19982"/>
                  </a:lnTo>
                  <a:cubicBezTo>
                    <a:pt x="17417" y="20007"/>
                    <a:pt x="17367" y="20057"/>
                    <a:pt x="17316" y="20095"/>
                  </a:cubicBezTo>
                  <a:lnTo>
                    <a:pt x="403" y="20522"/>
                  </a:lnTo>
                  <a:lnTo>
                    <a:pt x="3321" y="3106"/>
                  </a:lnTo>
                  <a:close/>
                  <a:moveTo>
                    <a:pt x="17958" y="20359"/>
                  </a:moveTo>
                  <a:cubicBezTo>
                    <a:pt x="18322" y="20409"/>
                    <a:pt x="18687" y="20422"/>
                    <a:pt x="19052" y="20422"/>
                  </a:cubicBezTo>
                  <a:cubicBezTo>
                    <a:pt x="19429" y="20422"/>
                    <a:pt x="19794" y="20409"/>
                    <a:pt x="20158" y="20371"/>
                  </a:cubicBezTo>
                  <a:lnTo>
                    <a:pt x="20158" y="20371"/>
                  </a:lnTo>
                  <a:cubicBezTo>
                    <a:pt x="19842" y="20462"/>
                    <a:pt x="19515" y="20512"/>
                    <a:pt x="19187" y="20512"/>
                  </a:cubicBezTo>
                  <a:cubicBezTo>
                    <a:pt x="19151" y="20512"/>
                    <a:pt x="19114" y="20511"/>
                    <a:pt x="19077" y="20510"/>
                  </a:cubicBezTo>
                  <a:lnTo>
                    <a:pt x="19064" y="20522"/>
                  </a:lnTo>
                  <a:cubicBezTo>
                    <a:pt x="19032" y="20523"/>
                    <a:pt x="19001" y="20524"/>
                    <a:pt x="18969" y="20524"/>
                  </a:cubicBezTo>
                  <a:cubicBezTo>
                    <a:pt x="18625" y="20524"/>
                    <a:pt x="18292" y="20462"/>
                    <a:pt x="17958" y="20359"/>
                  </a:cubicBezTo>
                  <a:close/>
                  <a:moveTo>
                    <a:pt x="22397" y="0"/>
                  </a:moveTo>
                  <a:cubicBezTo>
                    <a:pt x="20561" y="0"/>
                    <a:pt x="19605" y="654"/>
                    <a:pt x="19140" y="1170"/>
                  </a:cubicBezTo>
                  <a:cubicBezTo>
                    <a:pt x="19102" y="1132"/>
                    <a:pt x="19064" y="1082"/>
                    <a:pt x="19027" y="1044"/>
                  </a:cubicBezTo>
                  <a:cubicBezTo>
                    <a:pt x="18436" y="428"/>
                    <a:pt x="17329" y="126"/>
                    <a:pt x="15745" y="126"/>
                  </a:cubicBezTo>
                  <a:cubicBezTo>
                    <a:pt x="13204" y="126"/>
                    <a:pt x="11218" y="440"/>
                    <a:pt x="8703" y="855"/>
                  </a:cubicBezTo>
                  <a:cubicBezTo>
                    <a:pt x="7835" y="994"/>
                    <a:pt x="6942" y="1145"/>
                    <a:pt x="5936" y="1283"/>
                  </a:cubicBezTo>
                  <a:cubicBezTo>
                    <a:pt x="5823" y="1295"/>
                    <a:pt x="5722" y="1371"/>
                    <a:pt x="5660" y="1484"/>
                  </a:cubicBezTo>
                  <a:cubicBezTo>
                    <a:pt x="5282" y="2100"/>
                    <a:pt x="4679" y="2540"/>
                    <a:pt x="3987" y="2742"/>
                  </a:cubicBezTo>
                  <a:lnTo>
                    <a:pt x="3321" y="2742"/>
                  </a:lnTo>
                  <a:cubicBezTo>
                    <a:pt x="3145" y="2742"/>
                    <a:pt x="2994" y="2867"/>
                    <a:pt x="2956" y="3043"/>
                  </a:cubicBezTo>
                  <a:lnTo>
                    <a:pt x="51" y="20459"/>
                  </a:lnTo>
                  <a:cubicBezTo>
                    <a:pt x="1" y="20686"/>
                    <a:pt x="177" y="20887"/>
                    <a:pt x="403" y="20887"/>
                  </a:cubicBezTo>
                  <a:lnTo>
                    <a:pt x="416" y="20887"/>
                  </a:lnTo>
                  <a:lnTo>
                    <a:pt x="17329" y="20459"/>
                  </a:lnTo>
                  <a:cubicBezTo>
                    <a:pt x="17555" y="20610"/>
                    <a:pt x="18096" y="20887"/>
                    <a:pt x="19077" y="20887"/>
                  </a:cubicBezTo>
                  <a:cubicBezTo>
                    <a:pt x="20045" y="20887"/>
                    <a:pt x="20586" y="20610"/>
                    <a:pt x="20812" y="20459"/>
                  </a:cubicBezTo>
                  <a:lnTo>
                    <a:pt x="37725" y="20887"/>
                  </a:lnTo>
                  <a:lnTo>
                    <a:pt x="37738" y="20887"/>
                  </a:lnTo>
                  <a:cubicBezTo>
                    <a:pt x="37964" y="20887"/>
                    <a:pt x="38140" y="20673"/>
                    <a:pt x="38103" y="20459"/>
                  </a:cubicBezTo>
                  <a:lnTo>
                    <a:pt x="35185" y="3043"/>
                  </a:lnTo>
                  <a:cubicBezTo>
                    <a:pt x="35148" y="2867"/>
                    <a:pt x="34997" y="2742"/>
                    <a:pt x="34821" y="2742"/>
                  </a:cubicBezTo>
                  <a:lnTo>
                    <a:pt x="34154" y="2742"/>
                  </a:lnTo>
                  <a:cubicBezTo>
                    <a:pt x="33462" y="2553"/>
                    <a:pt x="32859" y="2100"/>
                    <a:pt x="32482" y="1484"/>
                  </a:cubicBezTo>
                  <a:cubicBezTo>
                    <a:pt x="32419" y="1371"/>
                    <a:pt x="32318" y="1308"/>
                    <a:pt x="32205" y="1283"/>
                  </a:cubicBezTo>
                  <a:cubicBezTo>
                    <a:pt x="31036" y="1119"/>
                    <a:pt x="29954" y="931"/>
                    <a:pt x="28910" y="755"/>
                  </a:cubicBezTo>
                  <a:cubicBezTo>
                    <a:pt x="26483" y="352"/>
                    <a:pt x="24383" y="0"/>
                    <a:pt x="22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49"/>
            <p:cNvSpPr/>
            <p:nvPr/>
          </p:nvSpPr>
          <p:spPr>
            <a:xfrm>
              <a:off x="2221065" y="2391290"/>
              <a:ext cx="184388" cy="46859"/>
            </a:xfrm>
            <a:custGeom>
              <a:avLst/>
              <a:gdLst/>
              <a:ahLst/>
              <a:cxnLst/>
              <a:rect l="l" t="t" r="r" b="b"/>
              <a:pathLst>
                <a:path w="5446" h="1384" extrusionOk="0">
                  <a:moveTo>
                    <a:pt x="3283" y="1"/>
                  </a:moveTo>
                  <a:cubicBezTo>
                    <a:pt x="3031" y="13"/>
                    <a:pt x="2792" y="38"/>
                    <a:pt x="2553" y="76"/>
                  </a:cubicBezTo>
                  <a:cubicBezTo>
                    <a:pt x="2315" y="114"/>
                    <a:pt x="2076" y="164"/>
                    <a:pt x="1837" y="227"/>
                  </a:cubicBezTo>
                  <a:lnTo>
                    <a:pt x="1485" y="353"/>
                  </a:lnTo>
                  <a:cubicBezTo>
                    <a:pt x="1371" y="390"/>
                    <a:pt x="1258" y="441"/>
                    <a:pt x="1145" y="491"/>
                  </a:cubicBezTo>
                  <a:cubicBezTo>
                    <a:pt x="1032" y="541"/>
                    <a:pt x="931" y="604"/>
                    <a:pt x="818" y="655"/>
                  </a:cubicBezTo>
                  <a:cubicBezTo>
                    <a:pt x="718" y="717"/>
                    <a:pt x="617" y="780"/>
                    <a:pt x="516" y="868"/>
                  </a:cubicBezTo>
                  <a:cubicBezTo>
                    <a:pt x="315" y="1007"/>
                    <a:pt x="139" y="1183"/>
                    <a:pt x="1" y="1384"/>
                  </a:cubicBezTo>
                  <a:cubicBezTo>
                    <a:pt x="164" y="1208"/>
                    <a:pt x="365" y="1057"/>
                    <a:pt x="567" y="944"/>
                  </a:cubicBezTo>
                  <a:cubicBezTo>
                    <a:pt x="667" y="868"/>
                    <a:pt x="780" y="831"/>
                    <a:pt x="881" y="768"/>
                  </a:cubicBezTo>
                  <a:cubicBezTo>
                    <a:pt x="994" y="717"/>
                    <a:pt x="1095" y="667"/>
                    <a:pt x="1208" y="629"/>
                  </a:cubicBezTo>
                  <a:cubicBezTo>
                    <a:pt x="1648" y="453"/>
                    <a:pt x="2113" y="340"/>
                    <a:pt x="2579" y="277"/>
                  </a:cubicBezTo>
                  <a:cubicBezTo>
                    <a:pt x="3056" y="202"/>
                    <a:pt x="3534" y="164"/>
                    <a:pt x="4000" y="164"/>
                  </a:cubicBezTo>
                  <a:lnTo>
                    <a:pt x="4729" y="164"/>
                  </a:lnTo>
                  <a:cubicBezTo>
                    <a:pt x="4968" y="177"/>
                    <a:pt x="5194" y="189"/>
                    <a:pt x="5446" y="202"/>
                  </a:cubicBezTo>
                  <a:cubicBezTo>
                    <a:pt x="5207" y="152"/>
                    <a:pt x="4968" y="114"/>
                    <a:pt x="4729" y="64"/>
                  </a:cubicBezTo>
                  <a:cubicBezTo>
                    <a:pt x="4490" y="26"/>
                    <a:pt x="4251" y="26"/>
                    <a:pt x="4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49"/>
            <p:cNvSpPr/>
            <p:nvPr/>
          </p:nvSpPr>
          <p:spPr>
            <a:xfrm>
              <a:off x="2262811" y="2433273"/>
              <a:ext cx="360210" cy="15676"/>
            </a:xfrm>
            <a:custGeom>
              <a:avLst/>
              <a:gdLst/>
              <a:ahLst/>
              <a:cxnLst/>
              <a:rect l="l" t="t" r="r" b="b"/>
              <a:pathLst>
                <a:path w="10639" h="463" extrusionOk="0">
                  <a:moveTo>
                    <a:pt x="3625" y="1"/>
                  </a:moveTo>
                  <a:cubicBezTo>
                    <a:pt x="3298" y="1"/>
                    <a:pt x="2976" y="12"/>
                    <a:pt x="2653" y="31"/>
                  </a:cubicBezTo>
                  <a:cubicBezTo>
                    <a:pt x="1761" y="81"/>
                    <a:pt x="868" y="207"/>
                    <a:pt x="0" y="395"/>
                  </a:cubicBezTo>
                  <a:cubicBezTo>
                    <a:pt x="893" y="333"/>
                    <a:pt x="1773" y="257"/>
                    <a:pt x="2653" y="257"/>
                  </a:cubicBezTo>
                  <a:cubicBezTo>
                    <a:pt x="2746" y="256"/>
                    <a:pt x="2839" y="255"/>
                    <a:pt x="2932" y="255"/>
                  </a:cubicBezTo>
                  <a:cubicBezTo>
                    <a:pt x="3720" y="255"/>
                    <a:pt x="4508" y="300"/>
                    <a:pt x="5307" y="345"/>
                  </a:cubicBezTo>
                  <a:lnTo>
                    <a:pt x="6627" y="421"/>
                  </a:lnTo>
                  <a:cubicBezTo>
                    <a:pt x="7080" y="433"/>
                    <a:pt x="7520" y="446"/>
                    <a:pt x="7960" y="458"/>
                  </a:cubicBezTo>
                  <a:cubicBezTo>
                    <a:pt x="8161" y="461"/>
                    <a:pt x="8361" y="463"/>
                    <a:pt x="8562" y="463"/>
                  </a:cubicBezTo>
                  <a:cubicBezTo>
                    <a:pt x="9254" y="463"/>
                    <a:pt x="9946" y="444"/>
                    <a:pt x="10638" y="395"/>
                  </a:cubicBezTo>
                  <a:cubicBezTo>
                    <a:pt x="9746" y="333"/>
                    <a:pt x="8865" y="282"/>
                    <a:pt x="7985" y="232"/>
                  </a:cubicBezTo>
                  <a:lnTo>
                    <a:pt x="5319" y="56"/>
                  </a:lnTo>
                  <a:cubicBezTo>
                    <a:pt x="4879" y="31"/>
                    <a:pt x="4426" y="6"/>
                    <a:pt x="3986" y="6"/>
                  </a:cubicBezTo>
                  <a:cubicBezTo>
                    <a:pt x="3865" y="2"/>
                    <a:pt x="3745" y="1"/>
                    <a:pt x="3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49"/>
            <p:cNvSpPr/>
            <p:nvPr/>
          </p:nvSpPr>
          <p:spPr>
            <a:xfrm>
              <a:off x="2378604" y="2410453"/>
              <a:ext cx="330415" cy="27289"/>
            </a:xfrm>
            <a:custGeom>
              <a:avLst/>
              <a:gdLst/>
              <a:ahLst/>
              <a:cxnLst/>
              <a:rect l="l" t="t" r="r" b="b"/>
              <a:pathLst>
                <a:path w="9759" h="806" extrusionOk="0">
                  <a:moveTo>
                    <a:pt x="2453" y="1"/>
                  </a:moveTo>
                  <a:cubicBezTo>
                    <a:pt x="1623" y="1"/>
                    <a:pt x="805" y="51"/>
                    <a:pt x="0" y="164"/>
                  </a:cubicBezTo>
                  <a:cubicBezTo>
                    <a:pt x="818" y="164"/>
                    <a:pt x="1635" y="177"/>
                    <a:pt x="2440" y="227"/>
                  </a:cubicBezTo>
                  <a:cubicBezTo>
                    <a:pt x="3245" y="290"/>
                    <a:pt x="4062" y="365"/>
                    <a:pt x="4867" y="453"/>
                  </a:cubicBezTo>
                  <a:lnTo>
                    <a:pt x="6087" y="592"/>
                  </a:lnTo>
                  <a:cubicBezTo>
                    <a:pt x="6489" y="629"/>
                    <a:pt x="6891" y="667"/>
                    <a:pt x="7306" y="705"/>
                  </a:cubicBezTo>
                  <a:cubicBezTo>
                    <a:pt x="8124" y="768"/>
                    <a:pt x="8941" y="805"/>
                    <a:pt x="9759" y="805"/>
                  </a:cubicBezTo>
                  <a:cubicBezTo>
                    <a:pt x="8941" y="692"/>
                    <a:pt x="8136" y="579"/>
                    <a:pt x="7332" y="478"/>
                  </a:cubicBezTo>
                  <a:cubicBezTo>
                    <a:pt x="6514" y="365"/>
                    <a:pt x="5709" y="265"/>
                    <a:pt x="4905" y="164"/>
                  </a:cubicBezTo>
                  <a:cubicBezTo>
                    <a:pt x="4087" y="63"/>
                    <a:pt x="3270" y="1"/>
                    <a:pt x="24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49"/>
            <p:cNvSpPr/>
            <p:nvPr/>
          </p:nvSpPr>
          <p:spPr>
            <a:xfrm>
              <a:off x="1906427" y="2465188"/>
              <a:ext cx="242724" cy="48755"/>
            </a:xfrm>
            <a:custGeom>
              <a:avLst/>
              <a:gdLst/>
              <a:ahLst/>
              <a:cxnLst/>
              <a:rect l="l" t="t" r="r" b="b"/>
              <a:pathLst>
                <a:path w="7169" h="1440" extrusionOk="0">
                  <a:moveTo>
                    <a:pt x="2953" y="1"/>
                  </a:moveTo>
                  <a:cubicBezTo>
                    <a:pt x="2907" y="1"/>
                    <a:pt x="2862" y="2"/>
                    <a:pt x="2818" y="6"/>
                  </a:cubicBezTo>
                  <a:lnTo>
                    <a:pt x="2114" y="6"/>
                  </a:lnTo>
                  <a:cubicBezTo>
                    <a:pt x="2026" y="6"/>
                    <a:pt x="1950" y="18"/>
                    <a:pt x="1875" y="31"/>
                  </a:cubicBezTo>
                  <a:cubicBezTo>
                    <a:pt x="1560" y="56"/>
                    <a:pt x="1246" y="69"/>
                    <a:pt x="932" y="119"/>
                  </a:cubicBezTo>
                  <a:cubicBezTo>
                    <a:pt x="617" y="157"/>
                    <a:pt x="303" y="207"/>
                    <a:pt x="1" y="257"/>
                  </a:cubicBezTo>
                  <a:cubicBezTo>
                    <a:pt x="315" y="245"/>
                    <a:pt x="630" y="220"/>
                    <a:pt x="944" y="207"/>
                  </a:cubicBezTo>
                  <a:cubicBezTo>
                    <a:pt x="1070" y="207"/>
                    <a:pt x="1233" y="207"/>
                    <a:pt x="1384" y="194"/>
                  </a:cubicBezTo>
                  <a:lnTo>
                    <a:pt x="1862" y="182"/>
                  </a:lnTo>
                  <a:lnTo>
                    <a:pt x="2805" y="182"/>
                  </a:lnTo>
                  <a:cubicBezTo>
                    <a:pt x="2956" y="182"/>
                    <a:pt x="3120" y="194"/>
                    <a:pt x="3270" y="194"/>
                  </a:cubicBezTo>
                  <a:cubicBezTo>
                    <a:pt x="3434" y="207"/>
                    <a:pt x="3585" y="207"/>
                    <a:pt x="3748" y="220"/>
                  </a:cubicBezTo>
                  <a:cubicBezTo>
                    <a:pt x="4364" y="270"/>
                    <a:pt x="4968" y="383"/>
                    <a:pt x="5572" y="534"/>
                  </a:cubicBezTo>
                  <a:cubicBezTo>
                    <a:pt x="5723" y="584"/>
                    <a:pt x="5873" y="622"/>
                    <a:pt x="6012" y="685"/>
                  </a:cubicBezTo>
                  <a:lnTo>
                    <a:pt x="6226" y="773"/>
                  </a:lnTo>
                  <a:lnTo>
                    <a:pt x="6439" y="873"/>
                  </a:lnTo>
                  <a:cubicBezTo>
                    <a:pt x="6729" y="999"/>
                    <a:pt x="6967" y="1200"/>
                    <a:pt x="7169" y="1439"/>
                  </a:cubicBezTo>
                  <a:cubicBezTo>
                    <a:pt x="7093" y="1301"/>
                    <a:pt x="6993" y="1175"/>
                    <a:pt x="6867" y="1075"/>
                  </a:cubicBezTo>
                  <a:cubicBezTo>
                    <a:pt x="6817" y="1024"/>
                    <a:pt x="6754" y="974"/>
                    <a:pt x="6678" y="924"/>
                  </a:cubicBezTo>
                  <a:cubicBezTo>
                    <a:pt x="6615" y="873"/>
                    <a:pt x="6552" y="836"/>
                    <a:pt x="6490" y="785"/>
                  </a:cubicBezTo>
                  <a:lnTo>
                    <a:pt x="6276" y="672"/>
                  </a:lnTo>
                  <a:lnTo>
                    <a:pt x="6062" y="572"/>
                  </a:lnTo>
                  <a:cubicBezTo>
                    <a:pt x="5924" y="509"/>
                    <a:pt x="5773" y="446"/>
                    <a:pt x="5622" y="396"/>
                  </a:cubicBezTo>
                  <a:cubicBezTo>
                    <a:pt x="5018" y="207"/>
                    <a:pt x="4390" y="81"/>
                    <a:pt x="3761" y="31"/>
                  </a:cubicBezTo>
                  <a:cubicBezTo>
                    <a:pt x="3597" y="31"/>
                    <a:pt x="3446" y="18"/>
                    <a:pt x="3283" y="18"/>
                  </a:cubicBezTo>
                  <a:cubicBezTo>
                    <a:pt x="3176" y="9"/>
                    <a:pt x="3063" y="1"/>
                    <a:pt x="2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49"/>
            <p:cNvSpPr/>
            <p:nvPr/>
          </p:nvSpPr>
          <p:spPr>
            <a:xfrm>
              <a:off x="1837459" y="2505207"/>
              <a:ext cx="283184" cy="15100"/>
            </a:xfrm>
            <a:custGeom>
              <a:avLst/>
              <a:gdLst/>
              <a:ahLst/>
              <a:cxnLst/>
              <a:rect l="l" t="t" r="r" b="b"/>
              <a:pathLst>
                <a:path w="8364" h="446" extrusionOk="0">
                  <a:moveTo>
                    <a:pt x="4880" y="0"/>
                  </a:moveTo>
                  <a:cubicBezTo>
                    <a:pt x="4645" y="0"/>
                    <a:pt x="4410" y="6"/>
                    <a:pt x="4176" y="6"/>
                  </a:cubicBezTo>
                  <a:cubicBezTo>
                    <a:pt x="3472" y="44"/>
                    <a:pt x="2780" y="106"/>
                    <a:pt x="2088" y="182"/>
                  </a:cubicBezTo>
                  <a:cubicBezTo>
                    <a:pt x="1384" y="245"/>
                    <a:pt x="692" y="320"/>
                    <a:pt x="1" y="408"/>
                  </a:cubicBezTo>
                  <a:cubicBezTo>
                    <a:pt x="353" y="421"/>
                    <a:pt x="702" y="427"/>
                    <a:pt x="1051" y="427"/>
                  </a:cubicBezTo>
                  <a:cubicBezTo>
                    <a:pt x="1400" y="427"/>
                    <a:pt x="1749" y="421"/>
                    <a:pt x="2101" y="408"/>
                  </a:cubicBezTo>
                  <a:cubicBezTo>
                    <a:pt x="2453" y="396"/>
                    <a:pt x="2792" y="370"/>
                    <a:pt x="3145" y="358"/>
                  </a:cubicBezTo>
                  <a:cubicBezTo>
                    <a:pt x="3497" y="345"/>
                    <a:pt x="3836" y="320"/>
                    <a:pt x="4188" y="308"/>
                  </a:cubicBezTo>
                  <a:cubicBezTo>
                    <a:pt x="4452" y="298"/>
                    <a:pt x="4717" y="294"/>
                    <a:pt x="4981" y="294"/>
                  </a:cubicBezTo>
                  <a:cubicBezTo>
                    <a:pt x="5408" y="294"/>
                    <a:pt x="5836" y="305"/>
                    <a:pt x="6263" y="320"/>
                  </a:cubicBezTo>
                  <a:cubicBezTo>
                    <a:pt x="6967" y="358"/>
                    <a:pt x="7659" y="408"/>
                    <a:pt x="8363" y="446"/>
                  </a:cubicBezTo>
                  <a:cubicBezTo>
                    <a:pt x="7672" y="295"/>
                    <a:pt x="6980" y="182"/>
                    <a:pt x="6288" y="106"/>
                  </a:cubicBezTo>
                  <a:cubicBezTo>
                    <a:pt x="5936" y="44"/>
                    <a:pt x="5584" y="18"/>
                    <a:pt x="5232" y="6"/>
                  </a:cubicBezTo>
                  <a:cubicBezTo>
                    <a:pt x="5115" y="2"/>
                    <a:pt x="4997" y="0"/>
                    <a:pt x="4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49"/>
            <p:cNvSpPr/>
            <p:nvPr/>
          </p:nvSpPr>
          <p:spPr>
            <a:xfrm>
              <a:off x="1660791" y="2489193"/>
              <a:ext cx="390445" cy="24310"/>
            </a:xfrm>
            <a:custGeom>
              <a:avLst/>
              <a:gdLst/>
              <a:ahLst/>
              <a:cxnLst/>
              <a:rect l="l" t="t" r="r" b="b"/>
              <a:pathLst>
                <a:path w="11532" h="718" extrusionOk="0">
                  <a:moveTo>
                    <a:pt x="8639" y="1"/>
                  </a:moveTo>
                  <a:cubicBezTo>
                    <a:pt x="7671" y="14"/>
                    <a:pt x="6715" y="89"/>
                    <a:pt x="5747" y="190"/>
                  </a:cubicBezTo>
                  <a:lnTo>
                    <a:pt x="2880" y="479"/>
                  </a:lnTo>
                  <a:cubicBezTo>
                    <a:pt x="2415" y="529"/>
                    <a:pt x="1924" y="567"/>
                    <a:pt x="1446" y="605"/>
                  </a:cubicBezTo>
                  <a:cubicBezTo>
                    <a:pt x="969" y="642"/>
                    <a:pt x="491" y="680"/>
                    <a:pt x="0" y="718"/>
                  </a:cubicBezTo>
                  <a:cubicBezTo>
                    <a:pt x="491" y="718"/>
                    <a:pt x="969" y="718"/>
                    <a:pt x="1446" y="705"/>
                  </a:cubicBezTo>
                  <a:cubicBezTo>
                    <a:pt x="1685" y="693"/>
                    <a:pt x="1924" y="680"/>
                    <a:pt x="2176" y="667"/>
                  </a:cubicBezTo>
                  <a:cubicBezTo>
                    <a:pt x="2415" y="655"/>
                    <a:pt x="2654" y="642"/>
                    <a:pt x="2893" y="630"/>
                  </a:cubicBezTo>
                  <a:cubicBezTo>
                    <a:pt x="3848" y="579"/>
                    <a:pt x="4816" y="479"/>
                    <a:pt x="5772" y="378"/>
                  </a:cubicBezTo>
                  <a:cubicBezTo>
                    <a:pt x="6728" y="278"/>
                    <a:pt x="7684" y="202"/>
                    <a:pt x="8639" y="152"/>
                  </a:cubicBezTo>
                  <a:cubicBezTo>
                    <a:pt x="8878" y="139"/>
                    <a:pt x="9117" y="127"/>
                    <a:pt x="9369" y="127"/>
                  </a:cubicBezTo>
                  <a:cubicBezTo>
                    <a:pt x="9607" y="114"/>
                    <a:pt x="9846" y="114"/>
                    <a:pt x="10085" y="102"/>
                  </a:cubicBezTo>
                  <a:cubicBezTo>
                    <a:pt x="10563" y="89"/>
                    <a:pt x="11041" y="89"/>
                    <a:pt x="11531" y="76"/>
                  </a:cubicBezTo>
                  <a:cubicBezTo>
                    <a:pt x="11054" y="51"/>
                    <a:pt x="10563" y="26"/>
                    <a:pt x="10085" y="14"/>
                  </a:cubicBezTo>
                  <a:cubicBezTo>
                    <a:pt x="9966" y="7"/>
                    <a:pt x="9846" y="7"/>
                    <a:pt x="9727" y="7"/>
                  </a:cubicBezTo>
                  <a:cubicBezTo>
                    <a:pt x="9607" y="7"/>
                    <a:pt x="9488" y="7"/>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49"/>
            <p:cNvSpPr/>
            <p:nvPr/>
          </p:nvSpPr>
          <p:spPr>
            <a:xfrm>
              <a:off x="2302831" y="2449186"/>
              <a:ext cx="207783" cy="3453"/>
            </a:xfrm>
            <a:custGeom>
              <a:avLst/>
              <a:gdLst/>
              <a:ahLst/>
              <a:cxnLst/>
              <a:rect l="l" t="t" r="r" b="b"/>
              <a:pathLst>
                <a:path w="6137" h="102" extrusionOk="0">
                  <a:moveTo>
                    <a:pt x="0" y="1"/>
                  </a:moveTo>
                  <a:lnTo>
                    <a:pt x="264" y="13"/>
                  </a:lnTo>
                  <a:cubicBezTo>
                    <a:pt x="428" y="13"/>
                    <a:pt x="667" y="39"/>
                    <a:pt x="956" y="51"/>
                  </a:cubicBezTo>
                  <a:cubicBezTo>
                    <a:pt x="1245" y="51"/>
                    <a:pt x="1585" y="64"/>
                    <a:pt x="1937" y="76"/>
                  </a:cubicBezTo>
                  <a:lnTo>
                    <a:pt x="3068" y="101"/>
                  </a:lnTo>
                  <a:lnTo>
                    <a:pt x="6137" y="101"/>
                  </a:lnTo>
                  <a:lnTo>
                    <a:pt x="5873" y="89"/>
                  </a:lnTo>
                  <a:cubicBezTo>
                    <a:pt x="5697" y="89"/>
                    <a:pt x="5458" y="76"/>
                    <a:pt x="5168" y="64"/>
                  </a:cubicBezTo>
                  <a:cubicBezTo>
                    <a:pt x="4892" y="51"/>
                    <a:pt x="4540" y="39"/>
                    <a:pt x="4188" y="39"/>
                  </a:cubicBezTo>
                  <a:lnTo>
                    <a:pt x="3068" y="13"/>
                  </a:lnTo>
                  <a:lnTo>
                    <a:pt x="19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49"/>
            <p:cNvSpPr/>
            <p:nvPr/>
          </p:nvSpPr>
          <p:spPr>
            <a:xfrm>
              <a:off x="2334703" y="2500848"/>
              <a:ext cx="243977" cy="15507"/>
            </a:xfrm>
            <a:custGeom>
              <a:avLst/>
              <a:gdLst/>
              <a:ahLst/>
              <a:cxnLst/>
              <a:rect l="l" t="t" r="r" b="b"/>
              <a:pathLst>
                <a:path w="7206" h="458" extrusionOk="0">
                  <a:moveTo>
                    <a:pt x="1975" y="0"/>
                  </a:moveTo>
                  <a:cubicBezTo>
                    <a:pt x="1690" y="0"/>
                    <a:pt x="1405" y="12"/>
                    <a:pt x="1119" y="30"/>
                  </a:cubicBezTo>
                  <a:cubicBezTo>
                    <a:pt x="780" y="55"/>
                    <a:pt x="503" y="106"/>
                    <a:pt x="314" y="131"/>
                  </a:cubicBezTo>
                  <a:lnTo>
                    <a:pt x="0" y="181"/>
                  </a:lnTo>
                  <a:lnTo>
                    <a:pt x="0" y="181"/>
                  </a:lnTo>
                  <a:lnTo>
                    <a:pt x="314" y="144"/>
                  </a:lnTo>
                  <a:cubicBezTo>
                    <a:pt x="503" y="131"/>
                    <a:pt x="792" y="106"/>
                    <a:pt x="1132" y="93"/>
                  </a:cubicBezTo>
                  <a:cubicBezTo>
                    <a:pt x="1275" y="83"/>
                    <a:pt x="1428" y="79"/>
                    <a:pt x="1587" y="79"/>
                  </a:cubicBezTo>
                  <a:cubicBezTo>
                    <a:pt x="1805" y="79"/>
                    <a:pt x="2037" y="86"/>
                    <a:pt x="2276" y="93"/>
                  </a:cubicBezTo>
                  <a:cubicBezTo>
                    <a:pt x="2704" y="106"/>
                    <a:pt x="3156" y="144"/>
                    <a:pt x="3609" y="181"/>
                  </a:cubicBezTo>
                  <a:lnTo>
                    <a:pt x="4929" y="294"/>
                  </a:lnTo>
                  <a:lnTo>
                    <a:pt x="6074" y="382"/>
                  </a:lnTo>
                  <a:lnTo>
                    <a:pt x="6891" y="445"/>
                  </a:lnTo>
                  <a:lnTo>
                    <a:pt x="7205" y="458"/>
                  </a:lnTo>
                  <a:lnTo>
                    <a:pt x="7205" y="458"/>
                  </a:lnTo>
                  <a:lnTo>
                    <a:pt x="6891" y="420"/>
                  </a:lnTo>
                  <a:lnTo>
                    <a:pt x="6086" y="332"/>
                  </a:lnTo>
                  <a:lnTo>
                    <a:pt x="4929" y="206"/>
                  </a:lnTo>
                  <a:lnTo>
                    <a:pt x="3609" y="81"/>
                  </a:lnTo>
                  <a:cubicBezTo>
                    <a:pt x="3156" y="43"/>
                    <a:pt x="2704" y="18"/>
                    <a:pt x="2289" y="5"/>
                  </a:cubicBezTo>
                  <a:cubicBezTo>
                    <a:pt x="2184" y="2"/>
                    <a:pt x="2080" y="0"/>
                    <a:pt x="19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49"/>
            <p:cNvSpPr/>
            <p:nvPr/>
          </p:nvSpPr>
          <p:spPr>
            <a:xfrm>
              <a:off x="1744216" y="2524980"/>
              <a:ext cx="329163" cy="3860"/>
            </a:xfrm>
            <a:custGeom>
              <a:avLst/>
              <a:gdLst/>
              <a:ahLst/>
              <a:cxnLst/>
              <a:rect l="l" t="t" r="r" b="b"/>
              <a:pathLst>
                <a:path w="9722" h="114" extrusionOk="0">
                  <a:moveTo>
                    <a:pt x="6653" y="0"/>
                  </a:moveTo>
                  <a:lnTo>
                    <a:pt x="4867" y="13"/>
                  </a:lnTo>
                  <a:lnTo>
                    <a:pt x="3082" y="38"/>
                  </a:lnTo>
                  <a:cubicBezTo>
                    <a:pt x="2516" y="38"/>
                    <a:pt x="1975" y="63"/>
                    <a:pt x="1523" y="63"/>
                  </a:cubicBezTo>
                  <a:cubicBezTo>
                    <a:pt x="1070" y="76"/>
                    <a:pt x="693" y="88"/>
                    <a:pt x="429" y="101"/>
                  </a:cubicBezTo>
                  <a:lnTo>
                    <a:pt x="1" y="113"/>
                  </a:lnTo>
                  <a:lnTo>
                    <a:pt x="3082" y="113"/>
                  </a:lnTo>
                  <a:lnTo>
                    <a:pt x="4867" y="101"/>
                  </a:lnTo>
                  <a:lnTo>
                    <a:pt x="6653" y="76"/>
                  </a:lnTo>
                  <a:cubicBezTo>
                    <a:pt x="7219" y="76"/>
                    <a:pt x="7747" y="51"/>
                    <a:pt x="8212" y="38"/>
                  </a:cubicBezTo>
                  <a:cubicBezTo>
                    <a:pt x="8665" y="38"/>
                    <a:pt x="9042" y="25"/>
                    <a:pt x="9306" y="13"/>
                  </a:cubicBezTo>
                  <a:lnTo>
                    <a:pt x="9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49"/>
            <p:cNvSpPr/>
            <p:nvPr/>
          </p:nvSpPr>
          <p:spPr>
            <a:xfrm>
              <a:off x="1798286" y="2499418"/>
              <a:ext cx="160552" cy="15371"/>
            </a:xfrm>
            <a:custGeom>
              <a:avLst/>
              <a:gdLst/>
              <a:ahLst/>
              <a:cxnLst/>
              <a:rect l="l" t="t" r="r" b="b"/>
              <a:pathLst>
                <a:path w="4742" h="454" extrusionOk="0">
                  <a:moveTo>
                    <a:pt x="4742" y="1"/>
                  </a:moveTo>
                  <a:lnTo>
                    <a:pt x="4528" y="13"/>
                  </a:lnTo>
                  <a:cubicBezTo>
                    <a:pt x="4390" y="26"/>
                    <a:pt x="4214" y="38"/>
                    <a:pt x="4000" y="51"/>
                  </a:cubicBezTo>
                  <a:cubicBezTo>
                    <a:pt x="3773" y="64"/>
                    <a:pt x="3509" y="89"/>
                    <a:pt x="3233" y="101"/>
                  </a:cubicBezTo>
                  <a:lnTo>
                    <a:pt x="2365" y="177"/>
                  </a:lnTo>
                  <a:lnTo>
                    <a:pt x="1497" y="265"/>
                  </a:lnTo>
                  <a:cubicBezTo>
                    <a:pt x="1221" y="303"/>
                    <a:pt x="969" y="328"/>
                    <a:pt x="743" y="353"/>
                  </a:cubicBezTo>
                  <a:cubicBezTo>
                    <a:pt x="517" y="378"/>
                    <a:pt x="341" y="403"/>
                    <a:pt x="202" y="428"/>
                  </a:cubicBezTo>
                  <a:lnTo>
                    <a:pt x="1" y="453"/>
                  </a:lnTo>
                  <a:lnTo>
                    <a:pt x="215" y="441"/>
                  </a:lnTo>
                  <a:cubicBezTo>
                    <a:pt x="341" y="441"/>
                    <a:pt x="529" y="428"/>
                    <a:pt x="743" y="416"/>
                  </a:cubicBezTo>
                  <a:cubicBezTo>
                    <a:pt x="969" y="391"/>
                    <a:pt x="1233" y="378"/>
                    <a:pt x="1510" y="353"/>
                  </a:cubicBezTo>
                  <a:lnTo>
                    <a:pt x="2378" y="277"/>
                  </a:lnTo>
                  <a:lnTo>
                    <a:pt x="3245" y="189"/>
                  </a:lnTo>
                  <a:cubicBezTo>
                    <a:pt x="3522" y="164"/>
                    <a:pt x="3773" y="127"/>
                    <a:pt x="4000" y="101"/>
                  </a:cubicBezTo>
                  <a:cubicBezTo>
                    <a:pt x="4214" y="76"/>
                    <a:pt x="4402" y="51"/>
                    <a:pt x="4528" y="38"/>
                  </a:cubicBezTo>
                  <a:lnTo>
                    <a:pt x="4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49"/>
            <p:cNvSpPr/>
            <p:nvPr/>
          </p:nvSpPr>
          <p:spPr>
            <a:xfrm>
              <a:off x="1891970" y="2477106"/>
              <a:ext cx="181408" cy="9142"/>
            </a:xfrm>
            <a:custGeom>
              <a:avLst/>
              <a:gdLst/>
              <a:ahLst/>
              <a:cxnLst/>
              <a:rect l="l" t="t" r="r" b="b"/>
              <a:pathLst>
                <a:path w="5358" h="270" extrusionOk="0">
                  <a:moveTo>
                    <a:pt x="2406" y="1"/>
                  </a:moveTo>
                  <a:cubicBezTo>
                    <a:pt x="2159" y="1"/>
                    <a:pt x="1916" y="13"/>
                    <a:pt x="1685" y="31"/>
                  </a:cubicBezTo>
                  <a:cubicBezTo>
                    <a:pt x="1371" y="44"/>
                    <a:pt x="1082" y="69"/>
                    <a:pt x="830" y="94"/>
                  </a:cubicBezTo>
                  <a:cubicBezTo>
                    <a:pt x="579" y="119"/>
                    <a:pt x="365" y="157"/>
                    <a:pt x="227" y="169"/>
                  </a:cubicBezTo>
                  <a:lnTo>
                    <a:pt x="0" y="207"/>
                  </a:lnTo>
                  <a:lnTo>
                    <a:pt x="0" y="207"/>
                  </a:lnTo>
                  <a:lnTo>
                    <a:pt x="227" y="194"/>
                  </a:lnTo>
                  <a:cubicBezTo>
                    <a:pt x="378" y="169"/>
                    <a:pt x="579" y="157"/>
                    <a:pt x="830" y="144"/>
                  </a:cubicBezTo>
                  <a:cubicBezTo>
                    <a:pt x="1082" y="119"/>
                    <a:pt x="1384" y="119"/>
                    <a:pt x="1698" y="106"/>
                  </a:cubicBezTo>
                  <a:cubicBezTo>
                    <a:pt x="1849" y="100"/>
                    <a:pt x="2009" y="97"/>
                    <a:pt x="2174" y="97"/>
                  </a:cubicBezTo>
                  <a:cubicBezTo>
                    <a:pt x="2339" y="97"/>
                    <a:pt x="2509" y="100"/>
                    <a:pt x="2679" y="106"/>
                  </a:cubicBezTo>
                  <a:cubicBezTo>
                    <a:pt x="3018" y="119"/>
                    <a:pt x="3345" y="119"/>
                    <a:pt x="3660" y="132"/>
                  </a:cubicBezTo>
                  <a:cubicBezTo>
                    <a:pt x="3974" y="157"/>
                    <a:pt x="4263" y="169"/>
                    <a:pt x="4515" y="194"/>
                  </a:cubicBezTo>
                  <a:cubicBezTo>
                    <a:pt x="4766" y="220"/>
                    <a:pt x="4980" y="232"/>
                    <a:pt x="5131" y="257"/>
                  </a:cubicBezTo>
                  <a:lnTo>
                    <a:pt x="5357" y="270"/>
                  </a:lnTo>
                  <a:lnTo>
                    <a:pt x="5131" y="232"/>
                  </a:lnTo>
                  <a:cubicBezTo>
                    <a:pt x="4980" y="207"/>
                    <a:pt x="4779" y="169"/>
                    <a:pt x="4527" y="144"/>
                  </a:cubicBezTo>
                  <a:cubicBezTo>
                    <a:pt x="4276" y="106"/>
                    <a:pt x="3987" y="69"/>
                    <a:pt x="3672" y="56"/>
                  </a:cubicBezTo>
                  <a:cubicBezTo>
                    <a:pt x="3358" y="31"/>
                    <a:pt x="3018" y="18"/>
                    <a:pt x="2679" y="6"/>
                  </a:cubicBezTo>
                  <a:cubicBezTo>
                    <a:pt x="2588" y="3"/>
                    <a:pt x="2497" y="1"/>
                    <a:pt x="2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49"/>
            <p:cNvSpPr/>
            <p:nvPr/>
          </p:nvSpPr>
          <p:spPr>
            <a:xfrm>
              <a:off x="2661314" y="1976184"/>
              <a:ext cx="73234" cy="493913"/>
            </a:xfrm>
            <a:custGeom>
              <a:avLst/>
              <a:gdLst/>
              <a:ahLst/>
              <a:cxnLst/>
              <a:rect l="l" t="t" r="r" b="b"/>
              <a:pathLst>
                <a:path w="2163" h="14588" extrusionOk="0">
                  <a:moveTo>
                    <a:pt x="0" y="0"/>
                  </a:moveTo>
                  <a:lnTo>
                    <a:pt x="239" y="1824"/>
                  </a:lnTo>
                  <a:lnTo>
                    <a:pt x="491" y="3660"/>
                  </a:lnTo>
                  <a:lnTo>
                    <a:pt x="1019" y="7306"/>
                  </a:lnTo>
                  <a:lnTo>
                    <a:pt x="1572" y="10953"/>
                  </a:lnTo>
                  <a:cubicBezTo>
                    <a:pt x="1761" y="12160"/>
                    <a:pt x="1949" y="13380"/>
                    <a:pt x="2163" y="14587"/>
                  </a:cubicBezTo>
                  <a:cubicBezTo>
                    <a:pt x="2000" y="13367"/>
                    <a:pt x="1836" y="12160"/>
                    <a:pt x="1660" y="10940"/>
                  </a:cubicBezTo>
                  <a:lnTo>
                    <a:pt x="1144" y="7281"/>
                  </a:lnTo>
                  <a:lnTo>
                    <a:pt x="591" y="3647"/>
                  </a:lnTo>
                  <a:lnTo>
                    <a:pt x="302" y="182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49"/>
            <p:cNvSpPr/>
            <p:nvPr/>
          </p:nvSpPr>
          <p:spPr>
            <a:xfrm>
              <a:off x="2720903" y="2316790"/>
              <a:ext cx="25156" cy="170337"/>
            </a:xfrm>
            <a:custGeom>
              <a:avLst/>
              <a:gdLst/>
              <a:ahLst/>
              <a:cxnLst/>
              <a:rect l="l" t="t" r="r" b="b"/>
              <a:pathLst>
                <a:path w="743" h="5031" extrusionOk="0">
                  <a:moveTo>
                    <a:pt x="1" y="0"/>
                  </a:moveTo>
                  <a:lnTo>
                    <a:pt x="1" y="0"/>
                  </a:lnTo>
                  <a:cubicBezTo>
                    <a:pt x="26" y="214"/>
                    <a:pt x="51" y="428"/>
                    <a:pt x="63" y="629"/>
                  </a:cubicBezTo>
                  <a:lnTo>
                    <a:pt x="139" y="1270"/>
                  </a:lnTo>
                  <a:cubicBezTo>
                    <a:pt x="189" y="1698"/>
                    <a:pt x="252" y="2113"/>
                    <a:pt x="315" y="2528"/>
                  </a:cubicBezTo>
                  <a:cubicBezTo>
                    <a:pt x="378" y="2955"/>
                    <a:pt x="441" y="3370"/>
                    <a:pt x="516" y="3785"/>
                  </a:cubicBezTo>
                  <a:cubicBezTo>
                    <a:pt x="592" y="4200"/>
                    <a:pt x="654" y="4615"/>
                    <a:pt x="743" y="5030"/>
                  </a:cubicBezTo>
                  <a:cubicBezTo>
                    <a:pt x="705" y="4603"/>
                    <a:pt x="654" y="4188"/>
                    <a:pt x="604" y="3773"/>
                  </a:cubicBezTo>
                  <a:cubicBezTo>
                    <a:pt x="554" y="3358"/>
                    <a:pt x="491" y="2930"/>
                    <a:pt x="441" y="2515"/>
                  </a:cubicBezTo>
                  <a:cubicBezTo>
                    <a:pt x="378" y="2088"/>
                    <a:pt x="315" y="1685"/>
                    <a:pt x="240" y="1258"/>
                  </a:cubicBezTo>
                  <a:lnTo>
                    <a:pt x="126" y="629"/>
                  </a:lnTo>
                  <a:cubicBezTo>
                    <a:pt x="89" y="428"/>
                    <a:pt x="51" y="21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49"/>
            <p:cNvSpPr/>
            <p:nvPr/>
          </p:nvSpPr>
          <p:spPr>
            <a:xfrm>
              <a:off x="1631402" y="1976184"/>
              <a:ext cx="72827" cy="493913"/>
            </a:xfrm>
            <a:custGeom>
              <a:avLst/>
              <a:gdLst/>
              <a:ahLst/>
              <a:cxnLst/>
              <a:rect l="l" t="t" r="r" b="b"/>
              <a:pathLst>
                <a:path w="2151" h="14588" extrusionOk="0">
                  <a:moveTo>
                    <a:pt x="2151" y="0"/>
                  </a:moveTo>
                  <a:lnTo>
                    <a:pt x="1862" y="1824"/>
                  </a:lnTo>
                  <a:lnTo>
                    <a:pt x="1573" y="3634"/>
                  </a:lnTo>
                  <a:lnTo>
                    <a:pt x="1019" y="7281"/>
                  </a:lnTo>
                  <a:lnTo>
                    <a:pt x="491" y="10940"/>
                  </a:lnTo>
                  <a:cubicBezTo>
                    <a:pt x="328" y="12148"/>
                    <a:pt x="152" y="13367"/>
                    <a:pt x="1" y="14587"/>
                  </a:cubicBezTo>
                  <a:cubicBezTo>
                    <a:pt x="202" y="13380"/>
                    <a:pt x="390" y="12160"/>
                    <a:pt x="579" y="10953"/>
                  </a:cubicBezTo>
                  <a:lnTo>
                    <a:pt x="1132" y="7306"/>
                  </a:lnTo>
                  <a:lnTo>
                    <a:pt x="1661" y="3647"/>
                  </a:lnTo>
                  <a:lnTo>
                    <a:pt x="1912" y="1824"/>
                  </a:lnTo>
                  <a:lnTo>
                    <a:pt x="2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49"/>
            <p:cNvSpPr/>
            <p:nvPr/>
          </p:nvSpPr>
          <p:spPr>
            <a:xfrm>
              <a:off x="1619485" y="2317197"/>
              <a:ext cx="25156" cy="170337"/>
            </a:xfrm>
            <a:custGeom>
              <a:avLst/>
              <a:gdLst/>
              <a:ahLst/>
              <a:cxnLst/>
              <a:rect l="l" t="t" r="r" b="b"/>
              <a:pathLst>
                <a:path w="743" h="5031" extrusionOk="0">
                  <a:moveTo>
                    <a:pt x="742" y="1"/>
                  </a:moveTo>
                  <a:cubicBezTo>
                    <a:pt x="705" y="215"/>
                    <a:pt x="667" y="416"/>
                    <a:pt x="617" y="630"/>
                  </a:cubicBezTo>
                  <a:lnTo>
                    <a:pt x="516" y="1258"/>
                  </a:lnTo>
                  <a:cubicBezTo>
                    <a:pt x="441" y="1673"/>
                    <a:pt x="378" y="2101"/>
                    <a:pt x="315" y="2516"/>
                  </a:cubicBezTo>
                  <a:cubicBezTo>
                    <a:pt x="252" y="2931"/>
                    <a:pt x="202" y="3346"/>
                    <a:pt x="139" y="3773"/>
                  </a:cubicBezTo>
                  <a:cubicBezTo>
                    <a:pt x="89" y="4188"/>
                    <a:pt x="38" y="4603"/>
                    <a:pt x="1" y="5031"/>
                  </a:cubicBezTo>
                  <a:cubicBezTo>
                    <a:pt x="89" y="4616"/>
                    <a:pt x="164" y="4201"/>
                    <a:pt x="239" y="3786"/>
                  </a:cubicBezTo>
                  <a:cubicBezTo>
                    <a:pt x="315" y="3371"/>
                    <a:pt x="365" y="2956"/>
                    <a:pt x="441" y="2528"/>
                  </a:cubicBezTo>
                  <a:cubicBezTo>
                    <a:pt x="504" y="2113"/>
                    <a:pt x="554" y="1673"/>
                    <a:pt x="604" y="1258"/>
                  </a:cubicBezTo>
                  <a:lnTo>
                    <a:pt x="680" y="630"/>
                  </a:lnTo>
                  <a:cubicBezTo>
                    <a:pt x="705" y="428"/>
                    <a:pt x="730" y="215"/>
                    <a:pt x="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560"/>
        <p:cNvGrpSpPr/>
        <p:nvPr/>
      </p:nvGrpSpPr>
      <p:grpSpPr>
        <a:xfrm>
          <a:off x="0" y="0"/>
          <a:ext cx="0" cy="0"/>
          <a:chOff x="0" y="0"/>
          <a:chExt cx="0" cy="0"/>
        </a:xfrm>
      </p:grpSpPr>
      <p:sp>
        <p:nvSpPr>
          <p:cNvPr id="7561" name="Google Shape;7561;p50"/>
          <p:cNvSpPr txBox="1">
            <a:spLocks noGrp="1"/>
          </p:cNvSpPr>
          <p:nvPr>
            <p:ph type="title"/>
          </p:nvPr>
        </p:nvSpPr>
        <p:spPr>
          <a:xfrm>
            <a:off x="4950000" y="1472679"/>
            <a:ext cx="3130200" cy="485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7562" name="Google Shape;7562;p50"/>
          <p:cNvSpPr txBox="1">
            <a:spLocks noGrp="1"/>
          </p:cNvSpPr>
          <p:nvPr>
            <p:ph type="subTitle" idx="1"/>
          </p:nvPr>
        </p:nvSpPr>
        <p:spPr>
          <a:xfrm>
            <a:off x="4950000" y="1958654"/>
            <a:ext cx="3130200" cy="50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smallest planet in the Solar System</a:t>
            </a:r>
            <a:endParaRPr/>
          </a:p>
        </p:txBody>
      </p:sp>
      <p:sp>
        <p:nvSpPr>
          <p:cNvPr id="7563" name="Google Shape;7563;p50"/>
          <p:cNvSpPr txBox="1">
            <a:spLocks noGrp="1"/>
          </p:cNvSpPr>
          <p:nvPr>
            <p:ph type="title" idx="2"/>
          </p:nvPr>
        </p:nvSpPr>
        <p:spPr>
          <a:xfrm>
            <a:off x="4950000" y="3624879"/>
            <a:ext cx="3130200" cy="485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456,000</a:t>
            </a:r>
            <a:endParaRPr/>
          </a:p>
        </p:txBody>
      </p:sp>
      <p:sp>
        <p:nvSpPr>
          <p:cNvPr id="7564" name="Google Shape;7564;p50"/>
          <p:cNvSpPr txBox="1">
            <a:spLocks noGrp="1"/>
          </p:cNvSpPr>
          <p:nvPr>
            <p:ph type="subTitle" idx="3"/>
          </p:nvPr>
        </p:nvSpPr>
        <p:spPr>
          <a:xfrm>
            <a:off x="4950000" y="4110279"/>
            <a:ext cx="3130200" cy="50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very cold place</a:t>
            </a:r>
            <a:endParaRPr/>
          </a:p>
        </p:txBody>
      </p:sp>
      <p:sp>
        <p:nvSpPr>
          <p:cNvPr id="7565" name="Google Shape;7565;p50"/>
          <p:cNvSpPr txBox="1">
            <a:spLocks noGrp="1"/>
          </p:cNvSpPr>
          <p:nvPr>
            <p:ph type="title" idx="4"/>
          </p:nvPr>
        </p:nvSpPr>
        <p:spPr>
          <a:xfrm>
            <a:off x="1063800" y="1472679"/>
            <a:ext cx="3130200" cy="485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7566" name="Google Shape;7566;p50"/>
          <p:cNvSpPr txBox="1">
            <a:spLocks noGrp="1"/>
          </p:cNvSpPr>
          <p:nvPr>
            <p:ph type="subTitle" idx="5"/>
          </p:nvPr>
        </p:nvSpPr>
        <p:spPr>
          <a:xfrm>
            <a:off x="1063800" y="1958654"/>
            <a:ext cx="3130200" cy="50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in the Solar System</a:t>
            </a:r>
            <a:endParaRPr/>
          </a:p>
        </p:txBody>
      </p:sp>
      <p:sp>
        <p:nvSpPr>
          <p:cNvPr id="7567" name="Google Shape;7567;p50"/>
          <p:cNvSpPr txBox="1">
            <a:spLocks noGrp="1"/>
          </p:cNvSpPr>
          <p:nvPr>
            <p:ph type="title" idx="6"/>
          </p:nvPr>
        </p:nvSpPr>
        <p:spPr>
          <a:xfrm>
            <a:off x="1063800" y="3624879"/>
            <a:ext cx="3130200" cy="485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7568" name="Google Shape;7568;p50"/>
          <p:cNvSpPr txBox="1">
            <a:spLocks noGrp="1"/>
          </p:cNvSpPr>
          <p:nvPr>
            <p:ph type="subTitle" idx="7"/>
          </p:nvPr>
        </p:nvSpPr>
        <p:spPr>
          <a:xfrm>
            <a:off x="1063800" y="4110279"/>
            <a:ext cx="3130200" cy="50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but also high temperatures</a:t>
            </a:r>
            <a:endParaRPr/>
          </a:p>
        </p:txBody>
      </p:sp>
      <p:grpSp>
        <p:nvGrpSpPr>
          <p:cNvPr id="7569" name="Google Shape;7569;p50"/>
          <p:cNvGrpSpPr/>
          <p:nvPr/>
        </p:nvGrpSpPr>
        <p:grpSpPr>
          <a:xfrm>
            <a:off x="2196715" y="2685771"/>
            <a:ext cx="864370" cy="864475"/>
            <a:chOff x="60038" y="494995"/>
            <a:chExt cx="840418" cy="840520"/>
          </a:xfrm>
        </p:grpSpPr>
        <p:sp>
          <p:nvSpPr>
            <p:cNvPr id="7570" name="Google Shape;7570;p50"/>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0"/>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50"/>
          <p:cNvGrpSpPr/>
          <p:nvPr/>
        </p:nvGrpSpPr>
        <p:grpSpPr>
          <a:xfrm>
            <a:off x="2196715" y="533121"/>
            <a:ext cx="864370" cy="864475"/>
            <a:chOff x="60038" y="494995"/>
            <a:chExt cx="840418" cy="840520"/>
          </a:xfrm>
        </p:grpSpPr>
        <p:sp>
          <p:nvSpPr>
            <p:cNvPr id="7573" name="Google Shape;7573;p50"/>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0"/>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C2AF8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50"/>
          <p:cNvGrpSpPr/>
          <p:nvPr/>
        </p:nvGrpSpPr>
        <p:grpSpPr>
          <a:xfrm>
            <a:off x="6082915" y="2685771"/>
            <a:ext cx="864370" cy="864475"/>
            <a:chOff x="60038" y="494995"/>
            <a:chExt cx="840418" cy="840520"/>
          </a:xfrm>
        </p:grpSpPr>
        <p:sp>
          <p:nvSpPr>
            <p:cNvPr id="7576" name="Google Shape;7576;p50"/>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0"/>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50"/>
          <p:cNvGrpSpPr/>
          <p:nvPr/>
        </p:nvGrpSpPr>
        <p:grpSpPr>
          <a:xfrm>
            <a:off x="6082915" y="533121"/>
            <a:ext cx="864370" cy="864475"/>
            <a:chOff x="60038" y="494995"/>
            <a:chExt cx="840418" cy="840520"/>
          </a:xfrm>
        </p:grpSpPr>
        <p:sp>
          <p:nvSpPr>
            <p:cNvPr id="7579" name="Google Shape;7579;p50"/>
            <p:cNvSpPr/>
            <p:nvPr/>
          </p:nvSpPr>
          <p:spPr>
            <a:xfrm>
              <a:off x="60038" y="494995"/>
              <a:ext cx="840418" cy="84052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0"/>
            <p:cNvSpPr/>
            <p:nvPr/>
          </p:nvSpPr>
          <p:spPr>
            <a:xfrm>
              <a:off x="154381" y="589372"/>
              <a:ext cx="651732" cy="651766"/>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50"/>
          <p:cNvGrpSpPr/>
          <p:nvPr/>
        </p:nvGrpSpPr>
        <p:grpSpPr>
          <a:xfrm>
            <a:off x="2459282" y="816266"/>
            <a:ext cx="339235" cy="298186"/>
            <a:chOff x="898875" y="244725"/>
            <a:chExt cx="481800" cy="423500"/>
          </a:xfrm>
        </p:grpSpPr>
        <p:sp>
          <p:nvSpPr>
            <p:cNvPr id="7582" name="Google Shape;7582;p5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3" name="Google Shape;7583;p5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4" name="Google Shape;7584;p5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5" name="Google Shape;7585;p5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6" name="Google Shape;7586;p5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7" name="Google Shape;7587;p5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88" name="Google Shape;7588;p50"/>
          <p:cNvGrpSpPr/>
          <p:nvPr/>
        </p:nvGrpSpPr>
        <p:grpSpPr>
          <a:xfrm>
            <a:off x="6345474" y="795732"/>
            <a:ext cx="339253" cy="339253"/>
            <a:chOff x="6235400" y="249400"/>
            <a:chExt cx="481825" cy="481825"/>
          </a:xfrm>
        </p:grpSpPr>
        <p:sp>
          <p:nvSpPr>
            <p:cNvPr id="7589" name="Google Shape;7589;p5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0" name="Google Shape;7590;p5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1" name="Google Shape;7591;p5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2" name="Google Shape;7592;p5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3" name="Google Shape;7593;p5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94" name="Google Shape;7594;p50"/>
          <p:cNvGrpSpPr/>
          <p:nvPr/>
        </p:nvGrpSpPr>
        <p:grpSpPr>
          <a:xfrm>
            <a:off x="6337711" y="2948373"/>
            <a:ext cx="354778" cy="339271"/>
            <a:chOff x="5045500" y="842250"/>
            <a:chExt cx="503875" cy="481850"/>
          </a:xfrm>
        </p:grpSpPr>
        <p:sp>
          <p:nvSpPr>
            <p:cNvPr id="7595" name="Google Shape;7595;p5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6" name="Google Shape;7596;p5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97" name="Google Shape;7597;p50"/>
          <p:cNvGrpSpPr/>
          <p:nvPr/>
        </p:nvGrpSpPr>
        <p:grpSpPr>
          <a:xfrm>
            <a:off x="2459247" y="2992160"/>
            <a:ext cx="339306" cy="251698"/>
            <a:chOff x="2678275" y="2090100"/>
            <a:chExt cx="481900" cy="357475"/>
          </a:xfrm>
        </p:grpSpPr>
        <p:sp>
          <p:nvSpPr>
            <p:cNvPr id="7598" name="Google Shape;7598;p5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9" name="Google Shape;7599;p5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0" name="Google Shape;7600;p5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1" name="Google Shape;7601;p5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2" name="Google Shape;7602;p5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606"/>
        <p:cNvGrpSpPr/>
        <p:nvPr/>
      </p:nvGrpSpPr>
      <p:grpSpPr>
        <a:xfrm>
          <a:off x="0" y="0"/>
          <a:ext cx="0" cy="0"/>
          <a:chOff x="0" y="0"/>
          <a:chExt cx="0" cy="0"/>
        </a:xfrm>
      </p:grpSpPr>
      <p:grpSp>
        <p:nvGrpSpPr>
          <p:cNvPr id="7607" name="Google Shape;7607;p51"/>
          <p:cNvGrpSpPr/>
          <p:nvPr/>
        </p:nvGrpSpPr>
        <p:grpSpPr>
          <a:xfrm>
            <a:off x="2019334" y="1076243"/>
            <a:ext cx="1428818" cy="1428914"/>
            <a:chOff x="4273756" y="1374896"/>
            <a:chExt cx="615525" cy="615593"/>
          </a:xfrm>
        </p:grpSpPr>
        <p:sp>
          <p:nvSpPr>
            <p:cNvPr id="7608" name="Google Shape;7608;p51"/>
            <p:cNvSpPr/>
            <p:nvPr/>
          </p:nvSpPr>
          <p:spPr>
            <a:xfrm>
              <a:off x="4273756" y="1374896"/>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1"/>
            <p:cNvSpPr/>
            <p:nvPr/>
          </p:nvSpPr>
          <p:spPr>
            <a:xfrm>
              <a:off x="4342601" y="1443741"/>
              <a:ext cx="477835" cy="47790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0" name="Google Shape;7610;p51"/>
          <p:cNvSpPr txBox="1">
            <a:spLocks noGrp="1"/>
          </p:cNvSpPr>
          <p:nvPr>
            <p:ph type="title"/>
          </p:nvPr>
        </p:nvSpPr>
        <p:spPr>
          <a:xfrm>
            <a:off x="4176675" y="2701488"/>
            <a:ext cx="2981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Welcome!</a:t>
            </a:r>
            <a:endParaRPr/>
          </a:p>
        </p:txBody>
      </p:sp>
      <p:sp>
        <p:nvSpPr>
          <p:cNvPr id="7611" name="Google Shape;7611;p51"/>
          <p:cNvSpPr txBox="1">
            <a:spLocks noGrp="1"/>
          </p:cNvSpPr>
          <p:nvPr>
            <p:ph type="title" idx="2"/>
          </p:nvPr>
        </p:nvSpPr>
        <p:spPr>
          <a:xfrm>
            <a:off x="1985925" y="1095303"/>
            <a:ext cx="1428900" cy="100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612" name="Google Shape;7612;p51"/>
          <p:cNvSpPr txBox="1">
            <a:spLocks noGrp="1"/>
          </p:cNvSpPr>
          <p:nvPr>
            <p:ph type="subTitle" idx="1"/>
          </p:nvPr>
        </p:nvSpPr>
        <p:spPr>
          <a:xfrm>
            <a:off x="4176675" y="3530425"/>
            <a:ext cx="2981400" cy="54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grpSp>
        <p:nvGrpSpPr>
          <p:cNvPr id="7613" name="Google Shape;7613;p51"/>
          <p:cNvGrpSpPr/>
          <p:nvPr/>
        </p:nvGrpSpPr>
        <p:grpSpPr>
          <a:xfrm>
            <a:off x="1156055" y="298750"/>
            <a:ext cx="6831890" cy="4546001"/>
            <a:chOff x="1156055" y="298750"/>
            <a:chExt cx="6831890" cy="4546001"/>
          </a:xfrm>
        </p:grpSpPr>
        <p:grpSp>
          <p:nvGrpSpPr>
            <p:cNvPr id="7614" name="Google Shape;7614;p51"/>
            <p:cNvGrpSpPr/>
            <p:nvPr/>
          </p:nvGrpSpPr>
          <p:grpSpPr>
            <a:xfrm>
              <a:off x="1156055" y="510392"/>
              <a:ext cx="198576" cy="4114917"/>
              <a:chOff x="9353514" y="751142"/>
              <a:chExt cx="198576" cy="4114917"/>
            </a:xfrm>
          </p:grpSpPr>
          <p:sp>
            <p:nvSpPr>
              <p:cNvPr id="7615" name="Google Shape;7615;p51"/>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1"/>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1"/>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1"/>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1"/>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1"/>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1"/>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1"/>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1"/>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1"/>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1"/>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1"/>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1"/>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1"/>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1"/>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1"/>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1"/>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1"/>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1"/>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1"/>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1"/>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1"/>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1"/>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1"/>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1"/>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1"/>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1"/>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1"/>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1"/>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1"/>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1"/>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1"/>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1"/>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1"/>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1"/>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1"/>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1"/>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1"/>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1"/>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1"/>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1"/>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1"/>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1"/>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1"/>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1"/>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1"/>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1"/>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1"/>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1"/>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1"/>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1"/>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1"/>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1"/>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1"/>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1"/>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1"/>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1"/>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1"/>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1"/>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1"/>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1"/>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1"/>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51"/>
            <p:cNvGrpSpPr/>
            <p:nvPr/>
          </p:nvGrpSpPr>
          <p:grpSpPr>
            <a:xfrm>
              <a:off x="1354426" y="4646076"/>
              <a:ext cx="6435094" cy="198675"/>
              <a:chOff x="9562474" y="4886827"/>
              <a:chExt cx="4127971" cy="198675"/>
            </a:xfrm>
          </p:grpSpPr>
          <p:sp>
            <p:nvSpPr>
              <p:cNvPr id="7678" name="Google Shape;7678;p51"/>
              <p:cNvSpPr/>
              <p:nvPr/>
            </p:nvSpPr>
            <p:spPr>
              <a:xfrm>
                <a:off x="9583340" y="5025086"/>
                <a:ext cx="4086238" cy="10581"/>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1"/>
              <p:cNvSpPr/>
              <p:nvPr/>
            </p:nvSpPr>
            <p:spPr>
              <a:xfrm>
                <a:off x="960430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1"/>
              <p:cNvSpPr/>
              <p:nvPr/>
            </p:nvSpPr>
            <p:spPr>
              <a:xfrm>
                <a:off x="967738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1"/>
              <p:cNvSpPr/>
              <p:nvPr/>
            </p:nvSpPr>
            <p:spPr>
              <a:xfrm>
                <a:off x="9740085"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1"/>
              <p:cNvSpPr/>
              <p:nvPr/>
            </p:nvSpPr>
            <p:spPr>
              <a:xfrm>
                <a:off x="980288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1"/>
              <p:cNvSpPr/>
              <p:nvPr/>
            </p:nvSpPr>
            <p:spPr>
              <a:xfrm>
                <a:off x="9875963"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1"/>
              <p:cNvSpPr/>
              <p:nvPr/>
            </p:nvSpPr>
            <p:spPr>
              <a:xfrm>
                <a:off x="9938661"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1"/>
              <p:cNvSpPr/>
              <p:nvPr/>
            </p:nvSpPr>
            <p:spPr>
              <a:xfrm>
                <a:off x="10011841"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1"/>
              <p:cNvSpPr/>
              <p:nvPr/>
            </p:nvSpPr>
            <p:spPr>
              <a:xfrm>
                <a:off x="1007453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1"/>
              <p:cNvSpPr/>
              <p:nvPr/>
            </p:nvSpPr>
            <p:spPr>
              <a:xfrm>
                <a:off x="1014772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1"/>
              <p:cNvSpPr/>
              <p:nvPr/>
            </p:nvSpPr>
            <p:spPr>
              <a:xfrm>
                <a:off x="10210417"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1"/>
              <p:cNvSpPr/>
              <p:nvPr/>
            </p:nvSpPr>
            <p:spPr>
              <a:xfrm>
                <a:off x="10283499"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1"/>
              <p:cNvSpPr/>
              <p:nvPr/>
            </p:nvSpPr>
            <p:spPr>
              <a:xfrm>
                <a:off x="10346296"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1"/>
              <p:cNvSpPr/>
              <p:nvPr/>
            </p:nvSpPr>
            <p:spPr>
              <a:xfrm>
                <a:off x="1041937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1"/>
              <p:cNvSpPr/>
              <p:nvPr/>
            </p:nvSpPr>
            <p:spPr>
              <a:xfrm>
                <a:off x="1048207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1"/>
              <p:cNvSpPr/>
              <p:nvPr/>
            </p:nvSpPr>
            <p:spPr>
              <a:xfrm>
                <a:off x="10555256"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1"/>
              <p:cNvSpPr/>
              <p:nvPr/>
            </p:nvSpPr>
            <p:spPr>
              <a:xfrm>
                <a:off x="10617953"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1"/>
              <p:cNvSpPr/>
              <p:nvPr/>
            </p:nvSpPr>
            <p:spPr>
              <a:xfrm>
                <a:off x="10691134"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1"/>
              <p:cNvSpPr/>
              <p:nvPr/>
            </p:nvSpPr>
            <p:spPr>
              <a:xfrm>
                <a:off x="10753832"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1"/>
              <p:cNvSpPr/>
              <p:nvPr/>
            </p:nvSpPr>
            <p:spPr>
              <a:xfrm>
                <a:off x="10826913"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1"/>
              <p:cNvSpPr/>
              <p:nvPr/>
            </p:nvSpPr>
            <p:spPr>
              <a:xfrm>
                <a:off x="1088971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1"/>
              <p:cNvSpPr/>
              <p:nvPr/>
            </p:nvSpPr>
            <p:spPr>
              <a:xfrm>
                <a:off x="1096279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1"/>
              <p:cNvSpPr/>
              <p:nvPr/>
            </p:nvSpPr>
            <p:spPr>
              <a:xfrm>
                <a:off x="1102548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1"/>
              <p:cNvSpPr/>
              <p:nvPr/>
            </p:nvSpPr>
            <p:spPr>
              <a:xfrm>
                <a:off x="11098670"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1"/>
              <p:cNvSpPr/>
              <p:nvPr/>
            </p:nvSpPr>
            <p:spPr>
              <a:xfrm>
                <a:off x="11161368"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1"/>
              <p:cNvSpPr/>
              <p:nvPr/>
            </p:nvSpPr>
            <p:spPr>
              <a:xfrm>
                <a:off x="11234548"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1"/>
              <p:cNvSpPr/>
              <p:nvPr/>
            </p:nvSpPr>
            <p:spPr>
              <a:xfrm>
                <a:off x="11297246"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1"/>
              <p:cNvSpPr/>
              <p:nvPr/>
            </p:nvSpPr>
            <p:spPr>
              <a:xfrm>
                <a:off x="11370327"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1"/>
              <p:cNvSpPr/>
              <p:nvPr/>
            </p:nvSpPr>
            <p:spPr>
              <a:xfrm>
                <a:off x="11433124"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1"/>
              <p:cNvSpPr/>
              <p:nvPr/>
            </p:nvSpPr>
            <p:spPr>
              <a:xfrm>
                <a:off x="1150620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1"/>
              <p:cNvSpPr/>
              <p:nvPr/>
            </p:nvSpPr>
            <p:spPr>
              <a:xfrm>
                <a:off x="11568904"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1"/>
              <p:cNvSpPr/>
              <p:nvPr/>
            </p:nvSpPr>
            <p:spPr>
              <a:xfrm>
                <a:off x="11642084"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1"/>
              <p:cNvSpPr/>
              <p:nvPr/>
            </p:nvSpPr>
            <p:spPr>
              <a:xfrm>
                <a:off x="1170478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1"/>
              <p:cNvSpPr/>
              <p:nvPr/>
            </p:nvSpPr>
            <p:spPr>
              <a:xfrm>
                <a:off x="11777962"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1"/>
              <p:cNvSpPr/>
              <p:nvPr/>
            </p:nvSpPr>
            <p:spPr>
              <a:xfrm>
                <a:off x="1184066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1"/>
              <p:cNvSpPr/>
              <p:nvPr/>
            </p:nvSpPr>
            <p:spPr>
              <a:xfrm>
                <a:off x="1191374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1"/>
              <p:cNvSpPr/>
              <p:nvPr/>
            </p:nvSpPr>
            <p:spPr>
              <a:xfrm>
                <a:off x="11976539"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1"/>
              <p:cNvSpPr/>
              <p:nvPr/>
            </p:nvSpPr>
            <p:spPr>
              <a:xfrm>
                <a:off x="12049620"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1"/>
              <p:cNvSpPr/>
              <p:nvPr/>
            </p:nvSpPr>
            <p:spPr>
              <a:xfrm>
                <a:off x="12112318"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1"/>
              <p:cNvSpPr/>
              <p:nvPr/>
            </p:nvSpPr>
            <p:spPr>
              <a:xfrm>
                <a:off x="12185498"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1"/>
              <p:cNvSpPr/>
              <p:nvPr/>
            </p:nvSpPr>
            <p:spPr>
              <a:xfrm>
                <a:off x="1224819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1"/>
              <p:cNvSpPr/>
              <p:nvPr/>
            </p:nvSpPr>
            <p:spPr>
              <a:xfrm>
                <a:off x="12321377"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1"/>
              <p:cNvSpPr/>
              <p:nvPr/>
            </p:nvSpPr>
            <p:spPr>
              <a:xfrm>
                <a:off x="1238407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1"/>
              <p:cNvSpPr/>
              <p:nvPr/>
            </p:nvSpPr>
            <p:spPr>
              <a:xfrm>
                <a:off x="1245715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1"/>
              <p:cNvSpPr/>
              <p:nvPr/>
            </p:nvSpPr>
            <p:spPr>
              <a:xfrm>
                <a:off x="12519953"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1"/>
              <p:cNvSpPr/>
              <p:nvPr/>
            </p:nvSpPr>
            <p:spPr>
              <a:xfrm>
                <a:off x="12593034"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1"/>
              <p:cNvSpPr/>
              <p:nvPr/>
            </p:nvSpPr>
            <p:spPr>
              <a:xfrm>
                <a:off x="1265573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1"/>
              <p:cNvSpPr/>
              <p:nvPr/>
            </p:nvSpPr>
            <p:spPr>
              <a:xfrm>
                <a:off x="12728913"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1"/>
              <p:cNvSpPr/>
              <p:nvPr/>
            </p:nvSpPr>
            <p:spPr>
              <a:xfrm>
                <a:off x="12791611"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1"/>
              <p:cNvSpPr/>
              <p:nvPr/>
            </p:nvSpPr>
            <p:spPr>
              <a:xfrm>
                <a:off x="1286479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1"/>
              <p:cNvSpPr/>
              <p:nvPr/>
            </p:nvSpPr>
            <p:spPr>
              <a:xfrm>
                <a:off x="12927489"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1"/>
              <p:cNvSpPr/>
              <p:nvPr/>
            </p:nvSpPr>
            <p:spPr>
              <a:xfrm>
                <a:off x="13000570"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1"/>
              <p:cNvSpPr/>
              <p:nvPr/>
            </p:nvSpPr>
            <p:spPr>
              <a:xfrm>
                <a:off x="13073751" y="4949525"/>
                <a:ext cx="52413" cy="83762"/>
              </a:xfrm>
              <a:custGeom>
                <a:avLst/>
                <a:gdLst/>
                <a:ahLst/>
                <a:cxnLst/>
                <a:rect l="l" t="t" r="r" b="b"/>
                <a:pathLst>
                  <a:path w="530" h="847" extrusionOk="0">
                    <a:moveTo>
                      <a:pt x="1" y="846"/>
                    </a:moveTo>
                    <a:lnTo>
                      <a:pt x="1" y="846"/>
                    </a:lnTo>
                    <a:lnTo>
                      <a:pt x="529" y="1"/>
                    </a:lnTo>
                    <a:lnTo>
                      <a:pt x="529"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1"/>
              <p:cNvSpPr/>
              <p:nvPr/>
            </p:nvSpPr>
            <p:spPr>
              <a:xfrm>
                <a:off x="1313644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1"/>
              <p:cNvSpPr/>
              <p:nvPr/>
            </p:nvSpPr>
            <p:spPr>
              <a:xfrm>
                <a:off x="1319914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1"/>
              <p:cNvSpPr/>
              <p:nvPr/>
            </p:nvSpPr>
            <p:spPr>
              <a:xfrm>
                <a:off x="13272327"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1"/>
              <p:cNvSpPr/>
              <p:nvPr/>
            </p:nvSpPr>
            <p:spPr>
              <a:xfrm>
                <a:off x="1333502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1"/>
              <p:cNvSpPr/>
              <p:nvPr/>
            </p:nvSpPr>
            <p:spPr>
              <a:xfrm>
                <a:off x="1340820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1"/>
              <p:cNvSpPr/>
              <p:nvPr/>
            </p:nvSpPr>
            <p:spPr>
              <a:xfrm>
                <a:off x="13470903"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1"/>
              <p:cNvSpPr/>
              <p:nvPr/>
            </p:nvSpPr>
            <p:spPr>
              <a:xfrm>
                <a:off x="1354398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1"/>
              <p:cNvSpPr/>
              <p:nvPr/>
            </p:nvSpPr>
            <p:spPr>
              <a:xfrm>
                <a:off x="1360678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1"/>
              <p:cNvSpPr/>
              <p:nvPr/>
            </p:nvSpPr>
            <p:spPr>
              <a:xfrm>
                <a:off x="9562474" y="4886827"/>
                <a:ext cx="4127971" cy="31448"/>
              </a:xfrm>
              <a:custGeom>
                <a:avLst/>
                <a:gdLst/>
                <a:ahLst/>
                <a:cxnLst/>
                <a:rect l="l" t="t" r="r" b="b"/>
                <a:pathLst>
                  <a:path w="41742" h="318" extrusionOk="0">
                    <a:moveTo>
                      <a:pt x="212" y="1"/>
                    </a:moveTo>
                    <a:cubicBezTo>
                      <a:pt x="1" y="1"/>
                      <a:pt x="1" y="318"/>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1"/>
              <p:cNvSpPr/>
              <p:nvPr/>
            </p:nvSpPr>
            <p:spPr>
              <a:xfrm>
                <a:off x="9562474" y="5064537"/>
                <a:ext cx="4127971"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1" name="Google Shape;7741;p51"/>
            <p:cNvSpPr/>
            <p:nvPr/>
          </p:nvSpPr>
          <p:spPr>
            <a:xfrm>
              <a:off x="78471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1"/>
            <p:cNvSpPr/>
            <p:nvPr/>
          </p:nvSpPr>
          <p:spPr>
            <a:xfrm>
              <a:off x="12085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3" name="Google Shape;7743;p51"/>
            <p:cNvGrpSpPr/>
            <p:nvPr/>
          </p:nvGrpSpPr>
          <p:grpSpPr>
            <a:xfrm>
              <a:off x="1354510" y="298750"/>
              <a:ext cx="6435094" cy="198675"/>
              <a:chOff x="9562474" y="539512"/>
              <a:chExt cx="4127971" cy="198675"/>
            </a:xfrm>
          </p:grpSpPr>
          <p:sp>
            <p:nvSpPr>
              <p:cNvPr id="7744" name="Google Shape;7744;p51"/>
              <p:cNvSpPr/>
              <p:nvPr/>
            </p:nvSpPr>
            <p:spPr>
              <a:xfrm>
                <a:off x="9583340" y="680153"/>
                <a:ext cx="4086238" cy="10581"/>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1"/>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1"/>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1"/>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1"/>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1"/>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1"/>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1"/>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1"/>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1"/>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1"/>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1"/>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1"/>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1"/>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1"/>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1"/>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1"/>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1"/>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1"/>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1"/>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1"/>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1"/>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1"/>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1"/>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1"/>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1"/>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1"/>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1"/>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1"/>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1"/>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1"/>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1"/>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1"/>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1"/>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1"/>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1"/>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1"/>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1"/>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1"/>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1"/>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1"/>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1"/>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1"/>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1"/>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1"/>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1"/>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1"/>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1"/>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1"/>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1"/>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1"/>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1"/>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1"/>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1"/>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1"/>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1"/>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1"/>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1"/>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1"/>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1"/>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1"/>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1"/>
              <p:cNvSpPr/>
              <p:nvPr/>
            </p:nvSpPr>
            <p:spPr>
              <a:xfrm>
                <a:off x="9562474" y="539512"/>
                <a:ext cx="4127971"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1"/>
              <p:cNvSpPr/>
              <p:nvPr/>
            </p:nvSpPr>
            <p:spPr>
              <a:xfrm>
                <a:off x="9562474" y="717222"/>
                <a:ext cx="4127971"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7" name="Google Shape;7807;p51"/>
            <p:cNvSpPr/>
            <p:nvPr/>
          </p:nvSpPr>
          <p:spPr>
            <a:xfrm>
              <a:off x="7848602"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1"/>
            <p:cNvSpPr/>
            <p:nvPr/>
          </p:nvSpPr>
          <p:spPr>
            <a:xfrm>
              <a:off x="12099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9" name="Google Shape;7809;p51"/>
            <p:cNvGrpSpPr/>
            <p:nvPr/>
          </p:nvGrpSpPr>
          <p:grpSpPr>
            <a:xfrm>
              <a:off x="7789369" y="510392"/>
              <a:ext cx="198576" cy="4114917"/>
              <a:chOff x="13700828" y="751142"/>
              <a:chExt cx="198576" cy="4114917"/>
            </a:xfrm>
          </p:grpSpPr>
          <p:sp>
            <p:nvSpPr>
              <p:cNvPr id="7810" name="Google Shape;7810;p51"/>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1"/>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1"/>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1"/>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1"/>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1"/>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1"/>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1"/>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1"/>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1"/>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1"/>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1"/>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1"/>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1"/>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1"/>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1"/>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1"/>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1"/>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1"/>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1"/>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1"/>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1"/>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1"/>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1"/>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1"/>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1"/>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1"/>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1"/>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1"/>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1"/>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1"/>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1"/>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1"/>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1"/>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1"/>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1"/>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1"/>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1"/>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1"/>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1"/>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1"/>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1"/>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1"/>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1"/>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1"/>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1"/>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1"/>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1"/>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1"/>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1"/>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1"/>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1"/>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1"/>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1"/>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1"/>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1"/>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1"/>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1"/>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1"/>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1"/>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1"/>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1"/>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2" name="Google Shape;7872;p51"/>
          <p:cNvGrpSpPr/>
          <p:nvPr/>
        </p:nvGrpSpPr>
        <p:grpSpPr>
          <a:xfrm rot="-3155601">
            <a:off x="4527130" y="1039431"/>
            <a:ext cx="492183" cy="1280725"/>
            <a:chOff x="5254325" y="1799550"/>
            <a:chExt cx="239150" cy="622300"/>
          </a:xfrm>
        </p:grpSpPr>
        <p:sp>
          <p:nvSpPr>
            <p:cNvPr id="7873" name="Google Shape;7873;p51"/>
            <p:cNvSpPr/>
            <p:nvPr/>
          </p:nvSpPr>
          <p:spPr>
            <a:xfrm>
              <a:off x="5254325" y="1799550"/>
              <a:ext cx="239150" cy="622300"/>
            </a:xfrm>
            <a:custGeom>
              <a:avLst/>
              <a:gdLst/>
              <a:ahLst/>
              <a:cxnLst/>
              <a:rect l="l" t="t" r="r" b="b"/>
              <a:pathLst>
                <a:path w="9566" h="24892" extrusionOk="0">
                  <a:moveTo>
                    <a:pt x="3057" y="0"/>
                  </a:moveTo>
                  <a:cubicBezTo>
                    <a:pt x="2782" y="0"/>
                    <a:pt x="2523" y="122"/>
                    <a:pt x="2340" y="328"/>
                  </a:cubicBezTo>
                  <a:cubicBezTo>
                    <a:pt x="2287" y="381"/>
                    <a:pt x="2233" y="442"/>
                    <a:pt x="2195" y="511"/>
                  </a:cubicBezTo>
                  <a:cubicBezTo>
                    <a:pt x="1936" y="846"/>
                    <a:pt x="1730" y="1220"/>
                    <a:pt x="1593" y="1616"/>
                  </a:cubicBezTo>
                  <a:cubicBezTo>
                    <a:pt x="1357" y="1723"/>
                    <a:pt x="1174" y="1913"/>
                    <a:pt x="1083" y="2157"/>
                  </a:cubicBezTo>
                  <a:lnTo>
                    <a:pt x="1006" y="2378"/>
                  </a:lnTo>
                  <a:cubicBezTo>
                    <a:pt x="724" y="3148"/>
                    <a:pt x="755" y="4733"/>
                    <a:pt x="831" y="5244"/>
                  </a:cubicBezTo>
                  <a:cubicBezTo>
                    <a:pt x="846" y="5320"/>
                    <a:pt x="854" y="5396"/>
                    <a:pt x="869" y="5480"/>
                  </a:cubicBezTo>
                  <a:cubicBezTo>
                    <a:pt x="961" y="6120"/>
                    <a:pt x="1060" y="6852"/>
                    <a:pt x="1441" y="7568"/>
                  </a:cubicBezTo>
                  <a:lnTo>
                    <a:pt x="1456" y="7591"/>
                  </a:lnTo>
                  <a:cubicBezTo>
                    <a:pt x="1365" y="7751"/>
                    <a:pt x="1326" y="7927"/>
                    <a:pt x="1334" y="8109"/>
                  </a:cubicBezTo>
                  <a:lnTo>
                    <a:pt x="1334" y="8201"/>
                  </a:lnTo>
                  <a:cubicBezTo>
                    <a:pt x="1349" y="8407"/>
                    <a:pt x="1349" y="8612"/>
                    <a:pt x="1349" y="8826"/>
                  </a:cubicBezTo>
                  <a:cubicBezTo>
                    <a:pt x="1334" y="8894"/>
                    <a:pt x="1326" y="8963"/>
                    <a:pt x="1334" y="9032"/>
                  </a:cubicBezTo>
                  <a:lnTo>
                    <a:pt x="1334" y="9199"/>
                  </a:lnTo>
                  <a:cubicBezTo>
                    <a:pt x="1288" y="9984"/>
                    <a:pt x="1128" y="10762"/>
                    <a:pt x="762" y="11966"/>
                  </a:cubicBezTo>
                  <a:lnTo>
                    <a:pt x="724" y="12080"/>
                  </a:lnTo>
                  <a:cubicBezTo>
                    <a:pt x="625" y="12400"/>
                    <a:pt x="435" y="13002"/>
                    <a:pt x="679" y="13574"/>
                  </a:cubicBezTo>
                  <a:cubicBezTo>
                    <a:pt x="420" y="13780"/>
                    <a:pt x="237" y="14062"/>
                    <a:pt x="138" y="14374"/>
                  </a:cubicBezTo>
                  <a:cubicBezTo>
                    <a:pt x="69" y="14588"/>
                    <a:pt x="31" y="14809"/>
                    <a:pt x="23" y="15030"/>
                  </a:cubicBezTo>
                  <a:cubicBezTo>
                    <a:pt x="8" y="15129"/>
                    <a:pt x="0" y="15228"/>
                    <a:pt x="16" y="15327"/>
                  </a:cubicBezTo>
                  <a:cubicBezTo>
                    <a:pt x="16" y="15731"/>
                    <a:pt x="69" y="17324"/>
                    <a:pt x="702" y="18200"/>
                  </a:cubicBezTo>
                  <a:cubicBezTo>
                    <a:pt x="366" y="18368"/>
                    <a:pt x="168" y="18718"/>
                    <a:pt x="183" y="19092"/>
                  </a:cubicBezTo>
                  <a:cubicBezTo>
                    <a:pt x="206" y="19488"/>
                    <a:pt x="351" y="19862"/>
                    <a:pt x="610" y="20166"/>
                  </a:cubicBezTo>
                  <a:lnTo>
                    <a:pt x="618" y="20174"/>
                  </a:lnTo>
                  <a:cubicBezTo>
                    <a:pt x="823" y="20433"/>
                    <a:pt x="1083" y="20639"/>
                    <a:pt x="1380" y="20784"/>
                  </a:cubicBezTo>
                  <a:cubicBezTo>
                    <a:pt x="1487" y="20837"/>
                    <a:pt x="1593" y="20875"/>
                    <a:pt x="1708" y="20898"/>
                  </a:cubicBezTo>
                  <a:cubicBezTo>
                    <a:pt x="1715" y="20913"/>
                    <a:pt x="1723" y="20929"/>
                    <a:pt x="1730" y="20944"/>
                  </a:cubicBezTo>
                  <a:cubicBezTo>
                    <a:pt x="1875" y="21172"/>
                    <a:pt x="2081" y="21355"/>
                    <a:pt x="2325" y="21470"/>
                  </a:cubicBezTo>
                  <a:cubicBezTo>
                    <a:pt x="2317" y="21561"/>
                    <a:pt x="2317" y="21653"/>
                    <a:pt x="2325" y="21744"/>
                  </a:cubicBezTo>
                  <a:cubicBezTo>
                    <a:pt x="2371" y="22148"/>
                    <a:pt x="2592" y="22521"/>
                    <a:pt x="2927" y="22758"/>
                  </a:cubicBezTo>
                  <a:cubicBezTo>
                    <a:pt x="3095" y="22878"/>
                    <a:pt x="3290" y="22936"/>
                    <a:pt x="3484" y="22936"/>
                  </a:cubicBezTo>
                  <a:cubicBezTo>
                    <a:pt x="3757" y="22936"/>
                    <a:pt x="4028" y="22820"/>
                    <a:pt x="4215" y="22598"/>
                  </a:cubicBezTo>
                  <a:lnTo>
                    <a:pt x="4245" y="22552"/>
                  </a:lnTo>
                  <a:cubicBezTo>
                    <a:pt x="4329" y="22826"/>
                    <a:pt x="4436" y="23101"/>
                    <a:pt x="4566" y="23360"/>
                  </a:cubicBezTo>
                  <a:cubicBezTo>
                    <a:pt x="4794" y="23840"/>
                    <a:pt x="5122" y="24282"/>
                    <a:pt x="5518" y="24640"/>
                  </a:cubicBezTo>
                  <a:cubicBezTo>
                    <a:pt x="5694" y="24800"/>
                    <a:pt x="5922" y="24892"/>
                    <a:pt x="6151" y="24892"/>
                  </a:cubicBezTo>
                  <a:cubicBezTo>
                    <a:pt x="6379" y="24884"/>
                    <a:pt x="6600" y="24808"/>
                    <a:pt x="6776" y="24655"/>
                  </a:cubicBezTo>
                  <a:lnTo>
                    <a:pt x="6844" y="24602"/>
                  </a:lnTo>
                  <a:cubicBezTo>
                    <a:pt x="7203" y="24290"/>
                    <a:pt x="7271" y="23756"/>
                    <a:pt x="7012" y="23360"/>
                  </a:cubicBezTo>
                  <a:cubicBezTo>
                    <a:pt x="6936" y="23230"/>
                    <a:pt x="6860" y="23101"/>
                    <a:pt x="6799" y="22963"/>
                  </a:cubicBezTo>
                  <a:cubicBezTo>
                    <a:pt x="6730" y="22826"/>
                    <a:pt x="6677" y="22689"/>
                    <a:pt x="6639" y="22544"/>
                  </a:cubicBezTo>
                  <a:cubicBezTo>
                    <a:pt x="6547" y="22224"/>
                    <a:pt x="6486" y="21904"/>
                    <a:pt x="6456" y="21576"/>
                  </a:cubicBezTo>
                  <a:cubicBezTo>
                    <a:pt x="6448" y="21538"/>
                    <a:pt x="6440" y="21500"/>
                    <a:pt x="6440" y="21462"/>
                  </a:cubicBezTo>
                  <a:lnTo>
                    <a:pt x="6440" y="21462"/>
                  </a:lnTo>
                  <a:lnTo>
                    <a:pt x="6456" y="21477"/>
                  </a:lnTo>
                  <a:cubicBezTo>
                    <a:pt x="6657" y="21720"/>
                    <a:pt x="6924" y="21828"/>
                    <a:pt x="7186" y="21828"/>
                  </a:cubicBezTo>
                  <a:cubicBezTo>
                    <a:pt x="7690" y="21828"/>
                    <a:pt x="8178" y="21431"/>
                    <a:pt x="8148" y="20830"/>
                  </a:cubicBezTo>
                  <a:cubicBezTo>
                    <a:pt x="8399" y="20715"/>
                    <a:pt x="8628" y="20548"/>
                    <a:pt x="8803" y="20334"/>
                  </a:cubicBezTo>
                  <a:cubicBezTo>
                    <a:pt x="8963" y="20144"/>
                    <a:pt x="9100" y="19930"/>
                    <a:pt x="9207" y="19709"/>
                  </a:cubicBezTo>
                  <a:cubicBezTo>
                    <a:pt x="9420" y="19252"/>
                    <a:pt x="9253" y="18703"/>
                    <a:pt x="8811" y="18459"/>
                  </a:cubicBezTo>
                  <a:lnTo>
                    <a:pt x="8757" y="18436"/>
                  </a:lnTo>
                  <a:cubicBezTo>
                    <a:pt x="8940" y="18223"/>
                    <a:pt x="9085" y="17987"/>
                    <a:pt x="9199" y="17735"/>
                  </a:cubicBezTo>
                  <a:cubicBezTo>
                    <a:pt x="9321" y="17438"/>
                    <a:pt x="9420" y="17133"/>
                    <a:pt x="9489" y="16821"/>
                  </a:cubicBezTo>
                  <a:cubicBezTo>
                    <a:pt x="9565" y="16478"/>
                    <a:pt x="9451" y="16119"/>
                    <a:pt x="9192" y="15891"/>
                  </a:cubicBezTo>
                  <a:cubicBezTo>
                    <a:pt x="9314" y="15578"/>
                    <a:pt x="9397" y="15243"/>
                    <a:pt x="9436" y="14908"/>
                  </a:cubicBezTo>
                  <a:cubicBezTo>
                    <a:pt x="9466" y="14588"/>
                    <a:pt x="9458" y="14252"/>
                    <a:pt x="9397" y="13932"/>
                  </a:cubicBezTo>
                  <a:cubicBezTo>
                    <a:pt x="9359" y="13643"/>
                    <a:pt x="9329" y="13414"/>
                    <a:pt x="9382" y="13140"/>
                  </a:cubicBezTo>
                  <a:lnTo>
                    <a:pt x="9413" y="13010"/>
                  </a:lnTo>
                  <a:cubicBezTo>
                    <a:pt x="9443" y="12850"/>
                    <a:pt x="9436" y="12682"/>
                    <a:pt x="9382" y="12530"/>
                  </a:cubicBezTo>
                  <a:cubicBezTo>
                    <a:pt x="9535" y="11966"/>
                    <a:pt x="9405" y="11409"/>
                    <a:pt x="9314" y="11006"/>
                  </a:cubicBezTo>
                  <a:cubicBezTo>
                    <a:pt x="9276" y="10853"/>
                    <a:pt x="9245" y="10708"/>
                    <a:pt x="9222" y="10571"/>
                  </a:cubicBezTo>
                  <a:lnTo>
                    <a:pt x="9207" y="10495"/>
                  </a:lnTo>
                  <a:cubicBezTo>
                    <a:pt x="9192" y="10396"/>
                    <a:pt x="9169" y="10304"/>
                    <a:pt x="9131" y="10221"/>
                  </a:cubicBezTo>
                  <a:cubicBezTo>
                    <a:pt x="9138" y="10129"/>
                    <a:pt x="9154" y="10030"/>
                    <a:pt x="9154" y="9939"/>
                  </a:cubicBezTo>
                  <a:cubicBezTo>
                    <a:pt x="9138" y="9527"/>
                    <a:pt x="9070" y="9131"/>
                    <a:pt x="8940" y="8750"/>
                  </a:cubicBezTo>
                  <a:cubicBezTo>
                    <a:pt x="8887" y="8590"/>
                    <a:pt x="8849" y="8430"/>
                    <a:pt x="8818" y="8269"/>
                  </a:cubicBezTo>
                  <a:lnTo>
                    <a:pt x="8780" y="8010"/>
                  </a:lnTo>
                  <a:cubicBezTo>
                    <a:pt x="8757" y="7827"/>
                    <a:pt x="8673" y="7652"/>
                    <a:pt x="8552" y="7515"/>
                  </a:cubicBezTo>
                  <a:cubicBezTo>
                    <a:pt x="8605" y="6860"/>
                    <a:pt x="8536" y="6204"/>
                    <a:pt x="8346" y="5579"/>
                  </a:cubicBezTo>
                  <a:cubicBezTo>
                    <a:pt x="8125" y="4893"/>
                    <a:pt x="6776" y="2363"/>
                    <a:pt x="6090" y="1852"/>
                  </a:cubicBezTo>
                  <a:lnTo>
                    <a:pt x="5998" y="1784"/>
                  </a:lnTo>
                  <a:cubicBezTo>
                    <a:pt x="5861" y="1685"/>
                    <a:pt x="5701" y="1624"/>
                    <a:pt x="5541" y="1601"/>
                  </a:cubicBezTo>
                  <a:cubicBezTo>
                    <a:pt x="5434" y="1479"/>
                    <a:pt x="5320" y="1364"/>
                    <a:pt x="5206" y="1258"/>
                  </a:cubicBezTo>
                  <a:cubicBezTo>
                    <a:pt x="4939" y="1037"/>
                    <a:pt x="4642" y="846"/>
                    <a:pt x="4329" y="694"/>
                  </a:cubicBezTo>
                  <a:cubicBezTo>
                    <a:pt x="4124" y="587"/>
                    <a:pt x="3910" y="473"/>
                    <a:pt x="3819" y="366"/>
                  </a:cubicBezTo>
                  <a:lnTo>
                    <a:pt x="3788" y="328"/>
                  </a:lnTo>
                  <a:cubicBezTo>
                    <a:pt x="3605" y="115"/>
                    <a:pt x="3339" y="0"/>
                    <a:pt x="3064"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1"/>
            <p:cNvSpPr/>
            <p:nvPr/>
          </p:nvSpPr>
          <p:spPr>
            <a:xfrm>
              <a:off x="5314150" y="1830025"/>
              <a:ext cx="56225" cy="132075"/>
            </a:xfrm>
            <a:custGeom>
              <a:avLst/>
              <a:gdLst/>
              <a:ahLst/>
              <a:cxnLst/>
              <a:rect l="l" t="t" r="r" b="b"/>
              <a:pathLst>
                <a:path w="2249" h="5283" extrusionOk="0">
                  <a:moveTo>
                    <a:pt x="564" y="1"/>
                  </a:moveTo>
                  <a:cubicBezTo>
                    <a:pt x="176" y="511"/>
                    <a:pt x="0" y="1159"/>
                    <a:pt x="69" y="1807"/>
                  </a:cubicBezTo>
                  <a:cubicBezTo>
                    <a:pt x="229" y="3377"/>
                    <a:pt x="1700" y="4810"/>
                    <a:pt x="2241" y="5282"/>
                  </a:cubicBezTo>
                  <a:cubicBezTo>
                    <a:pt x="2089" y="4795"/>
                    <a:pt x="1906" y="4314"/>
                    <a:pt x="1692" y="3842"/>
                  </a:cubicBezTo>
                  <a:lnTo>
                    <a:pt x="1769" y="3804"/>
                  </a:lnTo>
                  <a:cubicBezTo>
                    <a:pt x="1944" y="4093"/>
                    <a:pt x="2096" y="4391"/>
                    <a:pt x="2241" y="4688"/>
                  </a:cubicBezTo>
                  <a:cubicBezTo>
                    <a:pt x="2241" y="4657"/>
                    <a:pt x="2241" y="4619"/>
                    <a:pt x="2249" y="4589"/>
                  </a:cubicBezTo>
                  <a:cubicBezTo>
                    <a:pt x="2173" y="3689"/>
                    <a:pt x="1967" y="2775"/>
                    <a:pt x="1555" y="1975"/>
                  </a:cubicBezTo>
                  <a:cubicBezTo>
                    <a:pt x="1319" y="1525"/>
                    <a:pt x="1022" y="1106"/>
                    <a:pt x="785" y="656"/>
                  </a:cubicBezTo>
                  <a:cubicBezTo>
                    <a:pt x="686" y="473"/>
                    <a:pt x="564" y="222"/>
                    <a:pt x="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1"/>
            <p:cNvSpPr/>
            <p:nvPr/>
          </p:nvSpPr>
          <p:spPr>
            <a:xfrm>
              <a:off x="5332250" y="1828875"/>
              <a:ext cx="44225" cy="100475"/>
            </a:xfrm>
            <a:custGeom>
              <a:avLst/>
              <a:gdLst/>
              <a:ahLst/>
              <a:cxnLst/>
              <a:rect l="l" t="t" r="r" b="b"/>
              <a:pathLst>
                <a:path w="1769" h="4019" extrusionOk="0">
                  <a:moveTo>
                    <a:pt x="0" y="1"/>
                  </a:moveTo>
                  <a:lnTo>
                    <a:pt x="0" y="1"/>
                  </a:lnTo>
                  <a:cubicBezTo>
                    <a:pt x="54" y="191"/>
                    <a:pt x="191" y="367"/>
                    <a:pt x="298" y="534"/>
                  </a:cubicBezTo>
                  <a:cubicBezTo>
                    <a:pt x="427" y="748"/>
                    <a:pt x="557" y="954"/>
                    <a:pt x="686" y="1159"/>
                  </a:cubicBezTo>
                  <a:cubicBezTo>
                    <a:pt x="923" y="1540"/>
                    <a:pt x="1174" y="1876"/>
                    <a:pt x="1311" y="2303"/>
                  </a:cubicBezTo>
                  <a:cubicBezTo>
                    <a:pt x="1449" y="2752"/>
                    <a:pt x="1532" y="3217"/>
                    <a:pt x="1578" y="3682"/>
                  </a:cubicBezTo>
                  <a:cubicBezTo>
                    <a:pt x="1586" y="3789"/>
                    <a:pt x="1593" y="3895"/>
                    <a:pt x="1601" y="4002"/>
                  </a:cubicBezTo>
                  <a:cubicBezTo>
                    <a:pt x="1610" y="4012"/>
                    <a:pt x="1620" y="4018"/>
                    <a:pt x="1629" y="4018"/>
                  </a:cubicBezTo>
                  <a:cubicBezTo>
                    <a:pt x="1635" y="4018"/>
                    <a:pt x="1641" y="4016"/>
                    <a:pt x="1647" y="4010"/>
                  </a:cubicBezTo>
                  <a:cubicBezTo>
                    <a:pt x="1654" y="3987"/>
                    <a:pt x="1662" y="3972"/>
                    <a:pt x="1670" y="3956"/>
                  </a:cubicBezTo>
                  <a:cubicBezTo>
                    <a:pt x="1685" y="3857"/>
                    <a:pt x="1692" y="3766"/>
                    <a:pt x="1708" y="3659"/>
                  </a:cubicBezTo>
                  <a:cubicBezTo>
                    <a:pt x="1753" y="3423"/>
                    <a:pt x="1769" y="3187"/>
                    <a:pt x="1769" y="2943"/>
                  </a:cubicBezTo>
                  <a:cubicBezTo>
                    <a:pt x="1761" y="2691"/>
                    <a:pt x="1723" y="2440"/>
                    <a:pt x="1654" y="2196"/>
                  </a:cubicBezTo>
                  <a:cubicBezTo>
                    <a:pt x="1525" y="1708"/>
                    <a:pt x="1220" y="1358"/>
                    <a:pt x="892" y="992"/>
                  </a:cubicBezTo>
                  <a:cubicBezTo>
                    <a:pt x="732" y="809"/>
                    <a:pt x="557" y="649"/>
                    <a:pt x="404" y="466"/>
                  </a:cubicBezTo>
                  <a:cubicBezTo>
                    <a:pt x="275" y="306"/>
                    <a:pt x="138" y="14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1"/>
            <p:cNvSpPr/>
            <p:nvPr/>
          </p:nvSpPr>
          <p:spPr>
            <a:xfrm>
              <a:off x="5330350" y="1830400"/>
              <a:ext cx="39450" cy="92075"/>
            </a:xfrm>
            <a:custGeom>
              <a:avLst/>
              <a:gdLst/>
              <a:ahLst/>
              <a:cxnLst/>
              <a:rect l="l" t="t" r="r" b="b"/>
              <a:pathLst>
                <a:path w="1578" h="3683" extrusionOk="0">
                  <a:moveTo>
                    <a:pt x="8" y="1"/>
                  </a:moveTo>
                  <a:cubicBezTo>
                    <a:pt x="0" y="367"/>
                    <a:pt x="374" y="832"/>
                    <a:pt x="534" y="1098"/>
                  </a:cubicBezTo>
                  <a:cubicBezTo>
                    <a:pt x="785" y="1495"/>
                    <a:pt x="1006" y="1906"/>
                    <a:pt x="1197" y="2341"/>
                  </a:cubicBezTo>
                  <a:cubicBezTo>
                    <a:pt x="1364" y="2775"/>
                    <a:pt x="1494" y="3225"/>
                    <a:pt x="1578" y="3682"/>
                  </a:cubicBezTo>
                  <a:cubicBezTo>
                    <a:pt x="1570" y="3591"/>
                    <a:pt x="1563" y="3492"/>
                    <a:pt x="1547" y="3400"/>
                  </a:cubicBezTo>
                  <a:cubicBezTo>
                    <a:pt x="1486" y="2897"/>
                    <a:pt x="1403" y="2402"/>
                    <a:pt x="1189" y="1937"/>
                  </a:cubicBezTo>
                  <a:cubicBezTo>
                    <a:pt x="1006" y="1548"/>
                    <a:pt x="740" y="1190"/>
                    <a:pt x="503" y="824"/>
                  </a:cubicBezTo>
                  <a:cubicBezTo>
                    <a:pt x="374" y="626"/>
                    <a:pt x="252" y="420"/>
                    <a:pt x="122" y="222"/>
                  </a:cubicBezTo>
                  <a:cubicBezTo>
                    <a:pt x="76" y="153"/>
                    <a:pt x="38" y="77"/>
                    <a:pt x="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1"/>
            <p:cNvSpPr/>
            <p:nvPr/>
          </p:nvSpPr>
          <p:spPr>
            <a:xfrm>
              <a:off x="5393800" y="2131075"/>
              <a:ext cx="71075" cy="119050"/>
            </a:xfrm>
            <a:custGeom>
              <a:avLst/>
              <a:gdLst/>
              <a:ahLst/>
              <a:cxnLst/>
              <a:rect l="l" t="t" r="r" b="b"/>
              <a:pathLst>
                <a:path w="2843" h="4762" extrusionOk="0">
                  <a:moveTo>
                    <a:pt x="2744" y="0"/>
                  </a:moveTo>
                  <a:lnTo>
                    <a:pt x="2744" y="0"/>
                  </a:lnTo>
                  <a:cubicBezTo>
                    <a:pt x="2584" y="321"/>
                    <a:pt x="2454" y="656"/>
                    <a:pt x="2241" y="946"/>
                  </a:cubicBezTo>
                  <a:cubicBezTo>
                    <a:pt x="2027" y="1228"/>
                    <a:pt x="1776" y="1471"/>
                    <a:pt x="1479" y="1670"/>
                  </a:cubicBezTo>
                  <a:cubicBezTo>
                    <a:pt x="1197" y="1868"/>
                    <a:pt x="922" y="2081"/>
                    <a:pt x="656" y="2310"/>
                  </a:cubicBezTo>
                  <a:cubicBezTo>
                    <a:pt x="610" y="2363"/>
                    <a:pt x="557" y="2409"/>
                    <a:pt x="503" y="2455"/>
                  </a:cubicBezTo>
                  <a:cubicBezTo>
                    <a:pt x="351" y="2653"/>
                    <a:pt x="229" y="2874"/>
                    <a:pt x="130" y="3102"/>
                  </a:cubicBezTo>
                  <a:cubicBezTo>
                    <a:pt x="115" y="3293"/>
                    <a:pt x="99" y="3476"/>
                    <a:pt x="84" y="3659"/>
                  </a:cubicBezTo>
                  <a:cubicBezTo>
                    <a:pt x="54" y="4017"/>
                    <a:pt x="23" y="4383"/>
                    <a:pt x="0" y="4749"/>
                  </a:cubicBezTo>
                  <a:cubicBezTo>
                    <a:pt x="22" y="4757"/>
                    <a:pt x="45" y="4761"/>
                    <a:pt x="68" y="4761"/>
                  </a:cubicBezTo>
                  <a:cubicBezTo>
                    <a:pt x="166" y="4761"/>
                    <a:pt x="272" y="4689"/>
                    <a:pt x="358" y="4596"/>
                  </a:cubicBezTo>
                  <a:cubicBezTo>
                    <a:pt x="839" y="3941"/>
                    <a:pt x="1425" y="3369"/>
                    <a:pt x="2088" y="2897"/>
                  </a:cubicBezTo>
                  <a:cubicBezTo>
                    <a:pt x="2599" y="2538"/>
                    <a:pt x="2752" y="2119"/>
                    <a:pt x="2828" y="1517"/>
                  </a:cubicBezTo>
                  <a:cubicBezTo>
                    <a:pt x="2843" y="1281"/>
                    <a:pt x="2835" y="1045"/>
                    <a:pt x="2790" y="816"/>
                  </a:cubicBezTo>
                  <a:cubicBezTo>
                    <a:pt x="2744" y="549"/>
                    <a:pt x="2729" y="275"/>
                    <a:pt x="2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1"/>
            <p:cNvSpPr/>
            <p:nvPr/>
          </p:nvSpPr>
          <p:spPr>
            <a:xfrm>
              <a:off x="5336250" y="1831375"/>
              <a:ext cx="50900" cy="113375"/>
            </a:xfrm>
            <a:custGeom>
              <a:avLst/>
              <a:gdLst/>
              <a:ahLst/>
              <a:cxnLst/>
              <a:rect l="l" t="t" r="r" b="b"/>
              <a:pathLst>
                <a:path w="2036" h="4535" extrusionOk="0">
                  <a:moveTo>
                    <a:pt x="1" y="0"/>
                  </a:moveTo>
                  <a:lnTo>
                    <a:pt x="1" y="0"/>
                  </a:lnTo>
                  <a:cubicBezTo>
                    <a:pt x="107" y="122"/>
                    <a:pt x="206" y="244"/>
                    <a:pt x="313" y="358"/>
                  </a:cubicBezTo>
                  <a:cubicBezTo>
                    <a:pt x="481" y="549"/>
                    <a:pt x="664" y="732"/>
                    <a:pt x="831" y="922"/>
                  </a:cubicBezTo>
                  <a:cubicBezTo>
                    <a:pt x="1128" y="1265"/>
                    <a:pt x="1410" y="1593"/>
                    <a:pt x="1532" y="2035"/>
                  </a:cubicBezTo>
                  <a:cubicBezTo>
                    <a:pt x="1593" y="2264"/>
                    <a:pt x="1632" y="2500"/>
                    <a:pt x="1654" y="2736"/>
                  </a:cubicBezTo>
                  <a:cubicBezTo>
                    <a:pt x="1662" y="2980"/>
                    <a:pt x="1647" y="3224"/>
                    <a:pt x="1609" y="3468"/>
                  </a:cubicBezTo>
                  <a:cubicBezTo>
                    <a:pt x="1571" y="3727"/>
                    <a:pt x="1555" y="3986"/>
                    <a:pt x="1502" y="4245"/>
                  </a:cubicBezTo>
                  <a:cubicBezTo>
                    <a:pt x="1487" y="4321"/>
                    <a:pt x="1471" y="4398"/>
                    <a:pt x="1456" y="4474"/>
                  </a:cubicBezTo>
                  <a:cubicBezTo>
                    <a:pt x="1456" y="4504"/>
                    <a:pt x="1464" y="4535"/>
                    <a:pt x="1479" y="4535"/>
                  </a:cubicBezTo>
                  <a:cubicBezTo>
                    <a:pt x="1479" y="4535"/>
                    <a:pt x="1487" y="4535"/>
                    <a:pt x="1494" y="4520"/>
                  </a:cubicBezTo>
                  <a:cubicBezTo>
                    <a:pt x="1510" y="4497"/>
                    <a:pt x="1517" y="4474"/>
                    <a:pt x="1532" y="4451"/>
                  </a:cubicBezTo>
                  <a:cubicBezTo>
                    <a:pt x="1586" y="4245"/>
                    <a:pt x="1647" y="4047"/>
                    <a:pt x="1715" y="3841"/>
                  </a:cubicBezTo>
                  <a:cubicBezTo>
                    <a:pt x="1875" y="3353"/>
                    <a:pt x="2035" y="2850"/>
                    <a:pt x="1990" y="2279"/>
                  </a:cubicBezTo>
                  <a:cubicBezTo>
                    <a:pt x="1952" y="1692"/>
                    <a:pt x="1677" y="1143"/>
                    <a:pt x="1228" y="762"/>
                  </a:cubicBezTo>
                  <a:cubicBezTo>
                    <a:pt x="1022" y="594"/>
                    <a:pt x="801" y="450"/>
                    <a:pt x="565" y="335"/>
                  </a:cubicBezTo>
                  <a:cubicBezTo>
                    <a:pt x="366" y="244"/>
                    <a:pt x="183" y="13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1"/>
            <p:cNvSpPr/>
            <p:nvPr/>
          </p:nvSpPr>
          <p:spPr>
            <a:xfrm>
              <a:off x="5398175" y="2132975"/>
              <a:ext cx="60425" cy="64425"/>
            </a:xfrm>
            <a:custGeom>
              <a:avLst/>
              <a:gdLst/>
              <a:ahLst/>
              <a:cxnLst/>
              <a:rect l="l" t="t" r="r" b="b"/>
              <a:pathLst>
                <a:path w="2417" h="2577" extrusionOk="0">
                  <a:moveTo>
                    <a:pt x="2416" y="1"/>
                  </a:moveTo>
                  <a:lnTo>
                    <a:pt x="2416" y="1"/>
                  </a:lnTo>
                  <a:cubicBezTo>
                    <a:pt x="2394" y="31"/>
                    <a:pt x="2363" y="54"/>
                    <a:pt x="2340" y="85"/>
                  </a:cubicBezTo>
                  <a:cubicBezTo>
                    <a:pt x="2226" y="222"/>
                    <a:pt x="2112" y="351"/>
                    <a:pt x="2005" y="481"/>
                  </a:cubicBezTo>
                  <a:cubicBezTo>
                    <a:pt x="1807" y="725"/>
                    <a:pt x="1578" y="946"/>
                    <a:pt x="1327" y="1136"/>
                  </a:cubicBezTo>
                  <a:cubicBezTo>
                    <a:pt x="869" y="1479"/>
                    <a:pt x="305" y="1776"/>
                    <a:pt x="23" y="2295"/>
                  </a:cubicBezTo>
                  <a:cubicBezTo>
                    <a:pt x="16" y="2386"/>
                    <a:pt x="8" y="2485"/>
                    <a:pt x="0" y="2577"/>
                  </a:cubicBezTo>
                  <a:cubicBezTo>
                    <a:pt x="31" y="2539"/>
                    <a:pt x="69" y="2493"/>
                    <a:pt x="107" y="2455"/>
                  </a:cubicBezTo>
                  <a:cubicBezTo>
                    <a:pt x="351" y="2196"/>
                    <a:pt x="618" y="1959"/>
                    <a:pt x="907" y="1754"/>
                  </a:cubicBezTo>
                  <a:cubicBezTo>
                    <a:pt x="1288" y="1479"/>
                    <a:pt x="1715" y="1212"/>
                    <a:pt x="1982" y="816"/>
                  </a:cubicBezTo>
                  <a:cubicBezTo>
                    <a:pt x="2142" y="557"/>
                    <a:pt x="2287" y="283"/>
                    <a:pt x="2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1"/>
            <p:cNvSpPr/>
            <p:nvPr/>
          </p:nvSpPr>
          <p:spPr>
            <a:xfrm>
              <a:off x="5399325" y="2070100"/>
              <a:ext cx="69000" cy="113575"/>
            </a:xfrm>
            <a:custGeom>
              <a:avLst/>
              <a:gdLst/>
              <a:ahLst/>
              <a:cxnLst/>
              <a:rect l="l" t="t" r="r" b="b"/>
              <a:pathLst>
                <a:path w="2760" h="4543" extrusionOk="0">
                  <a:moveTo>
                    <a:pt x="2416" y="1"/>
                  </a:moveTo>
                  <a:lnTo>
                    <a:pt x="2416" y="130"/>
                  </a:lnTo>
                  <a:cubicBezTo>
                    <a:pt x="2424" y="130"/>
                    <a:pt x="2424" y="138"/>
                    <a:pt x="2424" y="145"/>
                  </a:cubicBezTo>
                  <a:cubicBezTo>
                    <a:pt x="2424" y="557"/>
                    <a:pt x="2500" y="976"/>
                    <a:pt x="2309" y="1357"/>
                  </a:cubicBezTo>
                  <a:cubicBezTo>
                    <a:pt x="2119" y="1738"/>
                    <a:pt x="1784" y="2066"/>
                    <a:pt x="1441" y="2333"/>
                  </a:cubicBezTo>
                  <a:cubicBezTo>
                    <a:pt x="1067" y="2638"/>
                    <a:pt x="694" y="2927"/>
                    <a:pt x="427" y="3339"/>
                  </a:cubicBezTo>
                  <a:cubicBezTo>
                    <a:pt x="259" y="3606"/>
                    <a:pt x="122" y="3888"/>
                    <a:pt x="23" y="4192"/>
                  </a:cubicBezTo>
                  <a:cubicBezTo>
                    <a:pt x="15" y="4307"/>
                    <a:pt x="8" y="4429"/>
                    <a:pt x="0" y="4543"/>
                  </a:cubicBezTo>
                  <a:cubicBezTo>
                    <a:pt x="168" y="4200"/>
                    <a:pt x="610" y="4002"/>
                    <a:pt x="640" y="3598"/>
                  </a:cubicBezTo>
                  <a:cubicBezTo>
                    <a:pt x="640" y="3583"/>
                    <a:pt x="648" y="3575"/>
                    <a:pt x="663" y="3575"/>
                  </a:cubicBezTo>
                  <a:cubicBezTo>
                    <a:pt x="793" y="2973"/>
                    <a:pt x="1364" y="2569"/>
                    <a:pt x="1875" y="2203"/>
                  </a:cubicBezTo>
                  <a:cubicBezTo>
                    <a:pt x="1997" y="2119"/>
                    <a:pt x="2111" y="2036"/>
                    <a:pt x="2218" y="1952"/>
                  </a:cubicBezTo>
                  <a:cubicBezTo>
                    <a:pt x="2759" y="1540"/>
                    <a:pt x="2637" y="1022"/>
                    <a:pt x="2500" y="420"/>
                  </a:cubicBezTo>
                  <a:cubicBezTo>
                    <a:pt x="2470" y="283"/>
                    <a:pt x="2439" y="145"/>
                    <a:pt x="2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1"/>
            <p:cNvSpPr/>
            <p:nvPr/>
          </p:nvSpPr>
          <p:spPr>
            <a:xfrm>
              <a:off x="5299100" y="1874050"/>
              <a:ext cx="86900" cy="170550"/>
            </a:xfrm>
            <a:custGeom>
              <a:avLst/>
              <a:gdLst/>
              <a:ahLst/>
              <a:cxnLst/>
              <a:rect l="l" t="t" r="r" b="b"/>
              <a:pathLst>
                <a:path w="3476" h="6822" extrusionOk="0">
                  <a:moveTo>
                    <a:pt x="122" y="0"/>
                  </a:moveTo>
                  <a:cubicBezTo>
                    <a:pt x="16" y="694"/>
                    <a:pt x="0" y="1403"/>
                    <a:pt x="69" y="2104"/>
                  </a:cubicBezTo>
                  <a:cubicBezTo>
                    <a:pt x="77" y="2188"/>
                    <a:pt x="92" y="2271"/>
                    <a:pt x="107" y="2348"/>
                  </a:cubicBezTo>
                  <a:cubicBezTo>
                    <a:pt x="191" y="2965"/>
                    <a:pt x="275" y="3544"/>
                    <a:pt x="572" y="4101"/>
                  </a:cubicBezTo>
                  <a:cubicBezTo>
                    <a:pt x="938" y="4825"/>
                    <a:pt x="1525" y="5411"/>
                    <a:pt x="2241" y="5785"/>
                  </a:cubicBezTo>
                  <a:cubicBezTo>
                    <a:pt x="2714" y="6044"/>
                    <a:pt x="3133" y="6395"/>
                    <a:pt x="3476" y="6821"/>
                  </a:cubicBezTo>
                  <a:cubicBezTo>
                    <a:pt x="3476" y="6783"/>
                    <a:pt x="3468" y="6738"/>
                    <a:pt x="3460" y="6699"/>
                  </a:cubicBezTo>
                  <a:cubicBezTo>
                    <a:pt x="3422" y="6303"/>
                    <a:pt x="3377" y="5907"/>
                    <a:pt x="3308" y="5518"/>
                  </a:cubicBezTo>
                  <a:lnTo>
                    <a:pt x="3300" y="5450"/>
                  </a:lnTo>
                  <a:cubicBezTo>
                    <a:pt x="3293" y="5427"/>
                    <a:pt x="3293" y="5396"/>
                    <a:pt x="3285" y="5366"/>
                  </a:cubicBezTo>
                  <a:cubicBezTo>
                    <a:pt x="3255" y="5183"/>
                    <a:pt x="3217" y="5000"/>
                    <a:pt x="3178" y="4817"/>
                  </a:cubicBezTo>
                  <a:cubicBezTo>
                    <a:pt x="3041" y="4314"/>
                    <a:pt x="2790" y="4093"/>
                    <a:pt x="2355" y="3697"/>
                  </a:cubicBezTo>
                  <a:lnTo>
                    <a:pt x="2211" y="3575"/>
                  </a:lnTo>
                  <a:cubicBezTo>
                    <a:pt x="1426" y="2866"/>
                    <a:pt x="282" y="1296"/>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1"/>
            <p:cNvSpPr/>
            <p:nvPr/>
          </p:nvSpPr>
          <p:spPr>
            <a:xfrm>
              <a:off x="5295475" y="2226525"/>
              <a:ext cx="79475" cy="65950"/>
            </a:xfrm>
            <a:custGeom>
              <a:avLst/>
              <a:gdLst/>
              <a:ahLst/>
              <a:cxnLst/>
              <a:rect l="l" t="t" r="r" b="b"/>
              <a:pathLst>
                <a:path w="3179" h="2638" extrusionOk="0">
                  <a:moveTo>
                    <a:pt x="842" y="0"/>
                  </a:moveTo>
                  <a:cubicBezTo>
                    <a:pt x="479" y="0"/>
                    <a:pt x="82" y="206"/>
                    <a:pt x="1" y="580"/>
                  </a:cubicBezTo>
                  <a:cubicBezTo>
                    <a:pt x="107" y="542"/>
                    <a:pt x="222" y="527"/>
                    <a:pt x="336" y="527"/>
                  </a:cubicBezTo>
                  <a:cubicBezTo>
                    <a:pt x="847" y="527"/>
                    <a:pt x="1502" y="801"/>
                    <a:pt x="1883" y="1060"/>
                  </a:cubicBezTo>
                  <a:lnTo>
                    <a:pt x="2005" y="1152"/>
                  </a:lnTo>
                  <a:lnTo>
                    <a:pt x="1853" y="1136"/>
                  </a:lnTo>
                  <a:cubicBezTo>
                    <a:pt x="1769" y="1136"/>
                    <a:pt x="1647" y="1114"/>
                    <a:pt x="1510" y="1098"/>
                  </a:cubicBezTo>
                  <a:cubicBezTo>
                    <a:pt x="1281" y="1053"/>
                    <a:pt x="1052" y="1030"/>
                    <a:pt x="816" y="1022"/>
                  </a:cubicBezTo>
                  <a:cubicBezTo>
                    <a:pt x="610" y="1022"/>
                    <a:pt x="465" y="1053"/>
                    <a:pt x="389" y="1129"/>
                  </a:cubicBezTo>
                  <a:cubicBezTo>
                    <a:pt x="336" y="1174"/>
                    <a:pt x="313" y="1312"/>
                    <a:pt x="336" y="1487"/>
                  </a:cubicBezTo>
                  <a:cubicBezTo>
                    <a:pt x="382" y="1868"/>
                    <a:pt x="580" y="2310"/>
                    <a:pt x="747" y="2402"/>
                  </a:cubicBezTo>
                  <a:cubicBezTo>
                    <a:pt x="805" y="2433"/>
                    <a:pt x="862" y="2449"/>
                    <a:pt x="923" y="2449"/>
                  </a:cubicBezTo>
                  <a:cubicBezTo>
                    <a:pt x="936" y="2449"/>
                    <a:pt x="948" y="2449"/>
                    <a:pt x="961" y="2447"/>
                  </a:cubicBezTo>
                  <a:cubicBezTo>
                    <a:pt x="1159" y="2440"/>
                    <a:pt x="1357" y="2402"/>
                    <a:pt x="1548" y="2348"/>
                  </a:cubicBezTo>
                  <a:cubicBezTo>
                    <a:pt x="1723" y="2295"/>
                    <a:pt x="1906" y="2264"/>
                    <a:pt x="2081" y="2249"/>
                  </a:cubicBezTo>
                  <a:lnTo>
                    <a:pt x="2119" y="2249"/>
                  </a:lnTo>
                  <a:cubicBezTo>
                    <a:pt x="2500" y="2280"/>
                    <a:pt x="2874" y="2409"/>
                    <a:pt x="3179" y="2638"/>
                  </a:cubicBezTo>
                  <a:lnTo>
                    <a:pt x="3179" y="2302"/>
                  </a:lnTo>
                  <a:cubicBezTo>
                    <a:pt x="2699" y="2028"/>
                    <a:pt x="2432" y="1350"/>
                    <a:pt x="2127" y="931"/>
                  </a:cubicBezTo>
                  <a:cubicBezTo>
                    <a:pt x="1868" y="580"/>
                    <a:pt x="1517" y="153"/>
                    <a:pt x="1075" y="31"/>
                  </a:cubicBezTo>
                  <a:cubicBezTo>
                    <a:pt x="1002" y="10"/>
                    <a:pt x="922" y="0"/>
                    <a:pt x="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1"/>
            <p:cNvSpPr/>
            <p:nvPr/>
          </p:nvSpPr>
          <p:spPr>
            <a:xfrm>
              <a:off x="5378925" y="1872325"/>
              <a:ext cx="26700" cy="103675"/>
            </a:xfrm>
            <a:custGeom>
              <a:avLst/>
              <a:gdLst/>
              <a:ahLst/>
              <a:cxnLst/>
              <a:rect l="l" t="t" r="r" b="b"/>
              <a:pathLst>
                <a:path w="1068" h="4147" extrusionOk="0">
                  <a:moveTo>
                    <a:pt x="603" y="1"/>
                  </a:moveTo>
                  <a:lnTo>
                    <a:pt x="603" y="1"/>
                  </a:lnTo>
                  <a:cubicBezTo>
                    <a:pt x="984" y="2127"/>
                    <a:pt x="435" y="3240"/>
                    <a:pt x="8" y="3743"/>
                  </a:cubicBezTo>
                  <a:cubicBezTo>
                    <a:pt x="1" y="3781"/>
                    <a:pt x="1" y="3811"/>
                    <a:pt x="8" y="3849"/>
                  </a:cubicBezTo>
                  <a:cubicBezTo>
                    <a:pt x="46" y="3949"/>
                    <a:pt x="85" y="4048"/>
                    <a:pt x="115" y="4147"/>
                  </a:cubicBezTo>
                  <a:cubicBezTo>
                    <a:pt x="260" y="3872"/>
                    <a:pt x="450" y="3628"/>
                    <a:pt x="603" y="3362"/>
                  </a:cubicBezTo>
                  <a:cubicBezTo>
                    <a:pt x="816" y="2996"/>
                    <a:pt x="999" y="2592"/>
                    <a:pt x="1030" y="2165"/>
                  </a:cubicBezTo>
                  <a:cubicBezTo>
                    <a:pt x="1068" y="1738"/>
                    <a:pt x="969" y="1296"/>
                    <a:pt x="862" y="877"/>
                  </a:cubicBezTo>
                  <a:cubicBezTo>
                    <a:pt x="816" y="694"/>
                    <a:pt x="763" y="519"/>
                    <a:pt x="717" y="336"/>
                  </a:cubicBezTo>
                  <a:cubicBezTo>
                    <a:pt x="687" y="222"/>
                    <a:pt x="649" y="107"/>
                    <a:pt x="6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1"/>
            <p:cNvSpPr/>
            <p:nvPr/>
          </p:nvSpPr>
          <p:spPr>
            <a:xfrm>
              <a:off x="5283850" y="2204200"/>
              <a:ext cx="39475" cy="27300"/>
            </a:xfrm>
            <a:custGeom>
              <a:avLst/>
              <a:gdLst/>
              <a:ahLst/>
              <a:cxnLst/>
              <a:rect l="l" t="t" r="r" b="b"/>
              <a:pathLst>
                <a:path w="1579" h="1092" extrusionOk="0">
                  <a:moveTo>
                    <a:pt x="585" y="0"/>
                  </a:moveTo>
                  <a:cubicBezTo>
                    <a:pt x="498" y="0"/>
                    <a:pt x="412" y="16"/>
                    <a:pt x="336" y="55"/>
                  </a:cubicBezTo>
                  <a:cubicBezTo>
                    <a:pt x="237" y="109"/>
                    <a:pt x="153" y="185"/>
                    <a:pt x="107" y="284"/>
                  </a:cubicBezTo>
                  <a:cubicBezTo>
                    <a:pt x="84" y="345"/>
                    <a:pt x="46" y="406"/>
                    <a:pt x="1" y="459"/>
                  </a:cubicBezTo>
                  <a:cubicBezTo>
                    <a:pt x="46" y="673"/>
                    <a:pt x="107" y="886"/>
                    <a:pt x="191" y="1092"/>
                  </a:cubicBezTo>
                  <a:cubicBezTo>
                    <a:pt x="191" y="1061"/>
                    <a:pt x="191" y="1031"/>
                    <a:pt x="199" y="1008"/>
                  </a:cubicBezTo>
                  <a:cubicBezTo>
                    <a:pt x="214" y="955"/>
                    <a:pt x="229" y="909"/>
                    <a:pt x="245" y="863"/>
                  </a:cubicBezTo>
                  <a:cubicBezTo>
                    <a:pt x="275" y="787"/>
                    <a:pt x="313" y="726"/>
                    <a:pt x="351" y="665"/>
                  </a:cubicBezTo>
                  <a:cubicBezTo>
                    <a:pt x="466" y="528"/>
                    <a:pt x="610" y="421"/>
                    <a:pt x="778" y="360"/>
                  </a:cubicBezTo>
                  <a:cubicBezTo>
                    <a:pt x="893" y="308"/>
                    <a:pt x="1014" y="285"/>
                    <a:pt x="1138" y="285"/>
                  </a:cubicBezTo>
                  <a:cubicBezTo>
                    <a:pt x="1196" y="285"/>
                    <a:pt x="1254" y="290"/>
                    <a:pt x="1312" y="299"/>
                  </a:cubicBezTo>
                  <a:cubicBezTo>
                    <a:pt x="1403" y="322"/>
                    <a:pt x="1494" y="368"/>
                    <a:pt x="1578" y="421"/>
                  </a:cubicBezTo>
                  <a:cubicBezTo>
                    <a:pt x="1411" y="284"/>
                    <a:pt x="1220" y="170"/>
                    <a:pt x="1022" y="94"/>
                  </a:cubicBezTo>
                  <a:cubicBezTo>
                    <a:pt x="892" y="46"/>
                    <a:pt x="735"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1"/>
            <p:cNvSpPr/>
            <p:nvPr/>
          </p:nvSpPr>
          <p:spPr>
            <a:xfrm>
              <a:off x="5280425" y="2180200"/>
              <a:ext cx="23075" cy="12450"/>
            </a:xfrm>
            <a:custGeom>
              <a:avLst/>
              <a:gdLst/>
              <a:ahLst/>
              <a:cxnLst/>
              <a:rect l="l" t="t" r="r" b="b"/>
              <a:pathLst>
                <a:path w="923" h="498" extrusionOk="0">
                  <a:moveTo>
                    <a:pt x="414" y="1"/>
                  </a:moveTo>
                  <a:cubicBezTo>
                    <a:pt x="338" y="1"/>
                    <a:pt x="262" y="16"/>
                    <a:pt x="191" y="48"/>
                  </a:cubicBezTo>
                  <a:cubicBezTo>
                    <a:pt x="115" y="93"/>
                    <a:pt x="46" y="154"/>
                    <a:pt x="0" y="230"/>
                  </a:cubicBezTo>
                  <a:cubicBezTo>
                    <a:pt x="0" y="314"/>
                    <a:pt x="0" y="406"/>
                    <a:pt x="16" y="497"/>
                  </a:cubicBezTo>
                  <a:cubicBezTo>
                    <a:pt x="168" y="307"/>
                    <a:pt x="389" y="192"/>
                    <a:pt x="625" y="162"/>
                  </a:cubicBezTo>
                  <a:cubicBezTo>
                    <a:pt x="683" y="153"/>
                    <a:pt x="742" y="149"/>
                    <a:pt x="800" y="149"/>
                  </a:cubicBezTo>
                  <a:cubicBezTo>
                    <a:pt x="841" y="149"/>
                    <a:pt x="882" y="151"/>
                    <a:pt x="923" y="154"/>
                  </a:cubicBezTo>
                  <a:cubicBezTo>
                    <a:pt x="816" y="93"/>
                    <a:pt x="694" y="48"/>
                    <a:pt x="572" y="25"/>
                  </a:cubicBezTo>
                  <a:cubicBezTo>
                    <a:pt x="521" y="9"/>
                    <a:pt x="468"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1"/>
            <p:cNvSpPr/>
            <p:nvPr/>
          </p:nvSpPr>
          <p:spPr>
            <a:xfrm>
              <a:off x="5382925" y="1870425"/>
              <a:ext cx="36050" cy="109700"/>
            </a:xfrm>
            <a:custGeom>
              <a:avLst/>
              <a:gdLst/>
              <a:ahLst/>
              <a:cxnLst/>
              <a:rect l="l" t="t" r="r" b="b"/>
              <a:pathLst>
                <a:path w="1442" h="4388" extrusionOk="0">
                  <a:moveTo>
                    <a:pt x="466" y="0"/>
                  </a:moveTo>
                  <a:lnTo>
                    <a:pt x="466" y="0"/>
                  </a:lnTo>
                  <a:cubicBezTo>
                    <a:pt x="519" y="115"/>
                    <a:pt x="565" y="237"/>
                    <a:pt x="595" y="359"/>
                  </a:cubicBezTo>
                  <a:cubicBezTo>
                    <a:pt x="649" y="549"/>
                    <a:pt x="710" y="740"/>
                    <a:pt x="763" y="938"/>
                  </a:cubicBezTo>
                  <a:cubicBezTo>
                    <a:pt x="870" y="1357"/>
                    <a:pt x="976" y="1807"/>
                    <a:pt x="931" y="2241"/>
                  </a:cubicBezTo>
                  <a:cubicBezTo>
                    <a:pt x="877" y="2645"/>
                    <a:pt x="748" y="3026"/>
                    <a:pt x="542" y="3377"/>
                  </a:cubicBezTo>
                  <a:cubicBezTo>
                    <a:pt x="382" y="3666"/>
                    <a:pt x="176" y="3941"/>
                    <a:pt x="16" y="4238"/>
                  </a:cubicBezTo>
                  <a:cubicBezTo>
                    <a:pt x="8" y="4253"/>
                    <a:pt x="1" y="4276"/>
                    <a:pt x="1" y="4306"/>
                  </a:cubicBezTo>
                  <a:cubicBezTo>
                    <a:pt x="7" y="4339"/>
                    <a:pt x="19" y="4388"/>
                    <a:pt x="55" y="4388"/>
                  </a:cubicBezTo>
                  <a:cubicBezTo>
                    <a:pt x="62" y="4388"/>
                    <a:pt x="69" y="4386"/>
                    <a:pt x="77" y="4383"/>
                  </a:cubicBezTo>
                  <a:cubicBezTo>
                    <a:pt x="100" y="4375"/>
                    <a:pt x="115" y="4360"/>
                    <a:pt x="130" y="4352"/>
                  </a:cubicBezTo>
                  <a:cubicBezTo>
                    <a:pt x="153" y="4329"/>
                    <a:pt x="504" y="4025"/>
                    <a:pt x="610" y="3941"/>
                  </a:cubicBezTo>
                  <a:cubicBezTo>
                    <a:pt x="900" y="3712"/>
                    <a:pt x="1113" y="3407"/>
                    <a:pt x="1228" y="3064"/>
                  </a:cubicBezTo>
                  <a:cubicBezTo>
                    <a:pt x="1418" y="2432"/>
                    <a:pt x="1441" y="1692"/>
                    <a:pt x="1190" y="1067"/>
                  </a:cubicBezTo>
                  <a:cubicBezTo>
                    <a:pt x="976" y="694"/>
                    <a:pt x="732" y="336"/>
                    <a:pt x="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1"/>
            <p:cNvSpPr/>
            <p:nvPr/>
          </p:nvSpPr>
          <p:spPr>
            <a:xfrm>
              <a:off x="5400275" y="2082300"/>
              <a:ext cx="58700" cy="87275"/>
            </a:xfrm>
            <a:custGeom>
              <a:avLst/>
              <a:gdLst/>
              <a:ahLst/>
              <a:cxnLst/>
              <a:rect l="l" t="t" r="r" b="b"/>
              <a:pathLst>
                <a:path w="2348" h="3491" extrusionOk="0">
                  <a:moveTo>
                    <a:pt x="2332" y="0"/>
                  </a:moveTo>
                  <a:cubicBezTo>
                    <a:pt x="2279" y="260"/>
                    <a:pt x="2203" y="511"/>
                    <a:pt x="2104" y="763"/>
                  </a:cubicBezTo>
                  <a:cubicBezTo>
                    <a:pt x="2005" y="1067"/>
                    <a:pt x="1822" y="1342"/>
                    <a:pt x="1578" y="1555"/>
                  </a:cubicBezTo>
                  <a:cubicBezTo>
                    <a:pt x="1052" y="2012"/>
                    <a:pt x="336" y="2302"/>
                    <a:pt x="38" y="2965"/>
                  </a:cubicBezTo>
                  <a:cubicBezTo>
                    <a:pt x="38" y="2973"/>
                    <a:pt x="31" y="2980"/>
                    <a:pt x="23" y="2980"/>
                  </a:cubicBezTo>
                  <a:cubicBezTo>
                    <a:pt x="23" y="3049"/>
                    <a:pt x="16" y="3118"/>
                    <a:pt x="16" y="3186"/>
                  </a:cubicBezTo>
                  <a:lnTo>
                    <a:pt x="0" y="3491"/>
                  </a:lnTo>
                  <a:cubicBezTo>
                    <a:pt x="77" y="3300"/>
                    <a:pt x="168" y="3110"/>
                    <a:pt x="267" y="2935"/>
                  </a:cubicBezTo>
                  <a:cubicBezTo>
                    <a:pt x="503" y="2554"/>
                    <a:pt x="816" y="2226"/>
                    <a:pt x="1174" y="1959"/>
                  </a:cubicBezTo>
                  <a:cubicBezTo>
                    <a:pt x="1540" y="1662"/>
                    <a:pt x="1929" y="1365"/>
                    <a:pt x="2165" y="945"/>
                  </a:cubicBezTo>
                  <a:cubicBezTo>
                    <a:pt x="2340" y="641"/>
                    <a:pt x="2348" y="328"/>
                    <a:pt x="2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1"/>
            <p:cNvSpPr/>
            <p:nvPr/>
          </p:nvSpPr>
          <p:spPr>
            <a:xfrm>
              <a:off x="5401225" y="2015225"/>
              <a:ext cx="56050" cy="128875"/>
            </a:xfrm>
            <a:custGeom>
              <a:avLst/>
              <a:gdLst/>
              <a:ahLst/>
              <a:cxnLst/>
              <a:rect l="l" t="t" r="r" b="b"/>
              <a:pathLst>
                <a:path w="2242" h="5155" extrusionOk="0">
                  <a:moveTo>
                    <a:pt x="1959" y="1"/>
                  </a:moveTo>
                  <a:cubicBezTo>
                    <a:pt x="1753" y="862"/>
                    <a:pt x="1410" y="1129"/>
                    <a:pt x="1067" y="1388"/>
                  </a:cubicBezTo>
                  <a:cubicBezTo>
                    <a:pt x="976" y="1456"/>
                    <a:pt x="885" y="1533"/>
                    <a:pt x="801" y="1609"/>
                  </a:cubicBezTo>
                  <a:cubicBezTo>
                    <a:pt x="488" y="1906"/>
                    <a:pt x="221" y="2249"/>
                    <a:pt x="0" y="2630"/>
                  </a:cubicBezTo>
                  <a:cubicBezTo>
                    <a:pt x="16" y="2897"/>
                    <a:pt x="31" y="3164"/>
                    <a:pt x="31" y="3430"/>
                  </a:cubicBezTo>
                  <a:cubicBezTo>
                    <a:pt x="39" y="3468"/>
                    <a:pt x="39" y="3499"/>
                    <a:pt x="39" y="3529"/>
                  </a:cubicBezTo>
                  <a:cubicBezTo>
                    <a:pt x="69" y="3910"/>
                    <a:pt x="69" y="4299"/>
                    <a:pt x="31" y="4688"/>
                  </a:cubicBezTo>
                  <a:cubicBezTo>
                    <a:pt x="31" y="4840"/>
                    <a:pt x="16" y="4993"/>
                    <a:pt x="8" y="5145"/>
                  </a:cubicBezTo>
                  <a:cubicBezTo>
                    <a:pt x="16" y="5151"/>
                    <a:pt x="27" y="5154"/>
                    <a:pt x="41" y="5154"/>
                  </a:cubicBezTo>
                  <a:cubicBezTo>
                    <a:pt x="94" y="5154"/>
                    <a:pt x="181" y="5114"/>
                    <a:pt x="229" y="5084"/>
                  </a:cubicBezTo>
                  <a:cubicBezTo>
                    <a:pt x="427" y="4947"/>
                    <a:pt x="618" y="4795"/>
                    <a:pt x="808" y="4657"/>
                  </a:cubicBezTo>
                  <a:cubicBezTo>
                    <a:pt x="816" y="4650"/>
                    <a:pt x="824" y="4650"/>
                    <a:pt x="831" y="4650"/>
                  </a:cubicBezTo>
                  <a:cubicBezTo>
                    <a:pt x="961" y="4551"/>
                    <a:pt x="1098" y="4467"/>
                    <a:pt x="1227" y="4360"/>
                  </a:cubicBezTo>
                  <a:cubicBezTo>
                    <a:pt x="1532" y="4131"/>
                    <a:pt x="1799" y="3865"/>
                    <a:pt x="1944" y="3491"/>
                  </a:cubicBezTo>
                  <a:cubicBezTo>
                    <a:pt x="2089" y="3103"/>
                    <a:pt x="2233" y="2683"/>
                    <a:pt x="2233" y="2264"/>
                  </a:cubicBezTo>
                  <a:lnTo>
                    <a:pt x="2233" y="2264"/>
                  </a:lnTo>
                  <a:cubicBezTo>
                    <a:pt x="1982" y="2493"/>
                    <a:pt x="1685" y="2676"/>
                    <a:pt x="1357" y="2782"/>
                  </a:cubicBezTo>
                  <a:lnTo>
                    <a:pt x="1258" y="2813"/>
                  </a:lnTo>
                  <a:lnTo>
                    <a:pt x="1311" y="2722"/>
                  </a:lnTo>
                  <a:cubicBezTo>
                    <a:pt x="1426" y="2523"/>
                    <a:pt x="1570" y="2348"/>
                    <a:pt x="1738" y="2196"/>
                  </a:cubicBezTo>
                  <a:cubicBezTo>
                    <a:pt x="1990" y="1937"/>
                    <a:pt x="2233" y="1685"/>
                    <a:pt x="2241" y="1296"/>
                  </a:cubicBezTo>
                  <a:cubicBezTo>
                    <a:pt x="2241" y="1007"/>
                    <a:pt x="2150" y="702"/>
                    <a:pt x="2066" y="405"/>
                  </a:cubicBezTo>
                  <a:cubicBezTo>
                    <a:pt x="2028" y="275"/>
                    <a:pt x="1990" y="130"/>
                    <a:pt x="19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1"/>
            <p:cNvSpPr/>
            <p:nvPr/>
          </p:nvSpPr>
          <p:spPr>
            <a:xfrm>
              <a:off x="5399700" y="2128600"/>
              <a:ext cx="61000" cy="57750"/>
            </a:xfrm>
            <a:custGeom>
              <a:avLst/>
              <a:gdLst/>
              <a:ahLst/>
              <a:cxnLst/>
              <a:rect l="l" t="t" r="r" b="b"/>
              <a:pathLst>
                <a:path w="2440" h="2310" extrusionOk="0">
                  <a:moveTo>
                    <a:pt x="2439" y="0"/>
                  </a:moveTo>
                  <a:cubicBezTo>
                    <a:pt x="2127" y="282"/>
                    <a:pt x="1830" y="503"/>
                    <a:pt x="1540" y="717"/>
                  </a:cubicBezTo>
                  <a:cubicBezTo>
                    <a:pt x="1273" y="915"/>
                    <a:pt x="991" y="1128"/>
                    <a:pt x="717" y="1372"/>
                  </a:cubicBezTo>
                  <a:lnTo>
                    <a:pt x="709" y="1372"/>
                  </a:lnTo>
                  <a:lnTo>
                    <a:pt x="694" y="1387"/>
                  </a:lnTo>
                  <a:cubicBezTo>
                    <a:pt x="679" y="1403"/>
                    <a:pt x="671" y="1410"/>
                    <a:pt x="648" y="1410"/>
                  </a:cubicBezTo>
                  <a:cubicBezTo>
                    <a:pt x="526" y="1761"/>
                    <a:pt x="115" y="1951"/>
                    <a:pt x="0" y="2310"/>
                  </a:cubicBezTo>
                  <a:cubicBezTo>
                    <a:pt x="267" y="1913"/>
                    <a:pt x="702" y="1654"/>
                    <a:pt x="1083" y="1380"/>
                  </a:cubicBezTo>
                  <a:cubicBezTo>
                    <a:pt x="1349" y="1197"/>
                    <a:pt x="1593" y="976"/>
                    <a:pt x="1814" y="732"/>
                  </a:cubicBezTo>
                  <a:cubicBezTo>
                    <a:pt x="1929" y="595"/>
                    <a:pt x="2035" y="458"/>
                    <a:pt x="2150" y="328"/>
                  </a:cubicBezTo>
                  <a:cubicBezTo>
                    <a:pt x="2256" y="221"/>
                    <a:pt x="2348" y="115"/>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1"/>
            <p:cNvSpPr/>
            <p:nvPr/>
          </p:nvSpPr>
          <p:spPr>
            <a:xfrm>
              <a:off x="5397400" y="1924625"/>
              <a:ext cx="47300" cy="133500"/>
            </a:xfrm>
            <a:custGeom>
              <a:avLst/>
              <a:gdLst/>
              <a:ahLst/>
              <a:cxnLst/>
              <a:rect l="l" t="t" r="r" b="b"/>
              <a:pathLst>
                <a:path w="1892" h="5340" extrusionOk="0">
                  <a:moveTo>
                    <a:pt x="1203" y="1"/>
                  </a:moveTo>
                  <a:cubicBezTo>
                    <a:pt x="1195" y="1"/>
                    <a:pt x="1190" y="8"/>
                    <a:pt x="1190" y="27"/>
                  </a:cubicBezTo>
                  <a:cubicBezTo>
                    <a:pt x="1198" y="50"/>
                    <a:pt x="1205" y="73"/>
                    <a:pt x="1205" y="96"/>
                  </a:cubicBezTo>
                  <a:cubicBezTo>
                    <a:pt x="1266" y="340"/>
                    <a:pt x="1304" y="599"/>
                    <a:pt x="1312" y="850"/>
                  </a:cubicBezTo>
                  <a:cubicBezTo>
                    <a:pt x="1312" y="1361"/>
                    <a:pt x="1205" y="1857"/>
                    <a:pt x="999" y="2321"/>
                  </a:cubicBezTo>
                  <a:cubicBezTo>
                    <a:pt x="672" y="3091"/>
                    <a:pt x="176" y="3838"/>
                    <a:pt x="1" y="4661"/>
                  </a:cubicBezTo>
                  <a:cubicBezTo>
                    <a:pt x="31" y="4890"/>
                    <a:pt x="62" y="5111"/>
                    <a:pt x="85" y="5339"/>
                  </a:cubicBezTo>
                  <a:cubicBezTo>
                    <a:pt x="275" y="5065"/>
                    <a:pt x="550" y="4699"/>
                    <a:pt x="885" y="4257"/>
                  </a:cubicBezTo>
                  <a:cubicBezTo>
                    <a:pt x="1129" y="3930"/>
                    <a:pt x="1358" y="3617"/>
                    <a:pt x="1487" y="3434"/>
                  </a:cubicBezTo>
                  <a:cubicBezTo>
                    <a:pt x="1891" y="2847"/>
                    <a:pt x="1883" y="1658"/>
                    <a:pt x="1640" y="896"/>
                  </a:cubicBezTo>
                  <a:cubicBezTo>
                    <a:pt x="1525" y="591"/>
                    <a:pt x="1396" y="309"/>
                    <a:pt x="1243" y="27"/>
                  </a:cubicBezTo>
                  <a:cubicBezTo>
                    <a:pt x="1230" y="14"/>
                    <a:pt x="1214"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1"/>
            <p:cNvSpPr/>
            <p:nvPr/>
          </p:nvSpPr>
          <p:spPr>
            <a:xfrm>
              <a:off x="5313775" y="2005500"/>
              <a:ext cx="73950" cy="77850"/>
            </a:xfrm>
            <a:custGeom>
              <a:avLst/>
              <a:gdLst/>
              <a:ahLst/>
              <a:cxnLst/>
              <a:rect l="l" t="t" r="r" b="b"/>
              <a:pathLst>
                <a:path w="2958" h="3114" extrusionOk="0">
                  <a:moveTo>
                    <a:pt x="0" y="1"/>
                  </a:moveTo>
                  <a:lnTo>
                    <a:pt x="0" y="1"/>
                  </a:lnTo>
                  <a:cubicBezTo>
                    <a:pt x="8" y="230"/>
                    <a:pt x="8" y="458"/>
                    <a:pt x="0" y="679"/>
                  </a:cubicBezTo>
                  <a:cubicBezTo>
                    <a:pt x="8" y="695"/>
                    <a:pt x="15" y="710"/>
                    <a:pt x="15" y="733"/>
                  </a:cubicBezTo>
                  <a:lnTo>
                    <a:pt x="23" y="733"/>
                  </a:lnTo>
                  <a:cubicBezTo>
                    <a:pt x="214" y="1030"/>
                    <a:pt x="511" y="1228"/>
                    <a:pt x="800" y="1411"/>
                  </a:cubicBezTo>
                  <a:cubicBezTo>
                    <a:pt x="1121" y="1601"/>
                    <a:pt x="1448" y="1784"/>
                    <a:pt x="1753" y="2005"/>
                  </a:cubicBezTo>
                  <a:cubicBezTo>
                    <a:pt x="2043" y="2219"/>
                    <a:pt x="2309" y="2447"/>
                    <a:pt x="2561" y="2707"/>
                  </a:cubicBezTo>
                  <a:cubicBezTo>
                    <a:pt x="2599" y="2745"/>
                    <a:pt x="2637" y="2790"/>
                    <a:pt x="2675" y="2836"/>
                  </a:cubicBezTo>
                  <a:cubicBezTo>
                    <a:pt x="2682" y="2836"/>
                    <a:pt x="2927" y="3114"/>
                    <a:pt x="2955" y="3114"/>
                  </a:cubicBezTo>
                  <a:cubicBezTo>
                    <a:pt x="2956" y="3114"/>
                    <a:pt x="2957" y="3113"/>
                    <a:pt x="2957" y="3111"/>
                  </a:cubicBezTo>
                  <a:cubicBezTo>
                    <a:pt x="2950" y="2920"/>
                    <a:pt x="2889" y="2729"/>
                    <a:pt x="2782" y="2562"/>
                  </a:cubicBezTo>
                  <a:cubicBezTo>
                    <a:pt x="2492" y="2265"/>
                    <a:pt x="2188" y="1983"/>
                    <a:pt x="1860" y="1723"/>
                  </a:cubicBezTo>
                  <a:lnTo>
                    <a:pt x="1707" y="1586"/>
                  </a:lnTo>
                  <a:cubicBezTo>
                    <a:pt x="1418" y="1350"/>
                    <a:pt x="1136" y="1076"/>
                    <a:pt x="869" y="809"/>
                  </a:cubicBezTo>
                  <a:cubicBezTo>
                    <a:pt x="602" y="542"/>
                    <a:pt x="297" y="24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1"/>
            <p:cNvSpPr/>
            <p:nvPr/>
          </p:nvSpPr>
          <p:spPr>
            <a:xfrm>
              <a:off x="5289375" y="2212750"/>
              <a:ext cx="85950" cy="64300"/>
            </a:xfrm>
            <a:custGeom>
              <a:avLst/>
              <a:gdLst/>
              <a:ahLst/>
              <a:cxnLst/>
              <a:rect l="l" t="t" r="r" b="b"/>
              <a:pathLst>
                <a:path w="3438" h="2572" extrusionOk="0">
                  <a:moveTo>
                    <a:pt x="913" y="0"/>
                  </a:moveTo>
                  <a:cubicBezTo>
                    <a:pt x="771" y="0"/>
                    <a:pt x="630" y="34"/>
                    <a:pt x="504" y="102"/>
                  </a:cubicBezTo>
                  <a:cubicBezTo>
                    <a:pt x="336" y="178"/>
                    <a:pt x="191" y="308"/>
                    <a:pt x="100" y="476"/>
                  </a:cubicBezTo>
                  <a:cubicBezTo>
                    <a:pt x="62" y="559"/>
                    <a:pt x="31" y="651"/>
                    <a:pt x="24" y="750"/>
                  </a:cubicBezTo>
                  <a:cubicBezTo>
                    <a:pt x="24" y="780"/>
                    <a:pt x="16" y="803"/>
                    <a:pt x="1" y="826"/>
                  </a:cubicBezTo>
                  <a:cubicBezTo>
                    <a:pt x="39" y="910"/>
                    <a:pt x="92" y="994"/>
                    <a:pt x="145" y="1070"/>
                  </a:cubicBezTo>
                  <a:cubicBezTo>
                    <a:pt x="229" y="773"/>
                    <a:pt x="542" y="529"/>
                    <a:pt x="839" y="460"/>
                  </a:cubicBezTo>
                  <a:cubicBezTo>
                    <a:pt x="907" y="445"/>
                    <a:pt x="974" y="438"/>
                    <a:pt x="1040" y="438"/>
                  </a:cubicBezTo>
                  <a:cubicBezTo>
                    <a:pt x="1348" y="438"/>
                    <a:pt x="1639" y="587"/>
                    <a:pt x="1883" y="788"/>
                  </a:cubicBezTo>
                  <a:cubicBezTo>
                    <a:pt x="2226" y="1101"/>
                    <a:pt x="2516" y="1459"/>
                    <a:pt x="2744" y="1863"/>
                  </a:cubicBezTo>
                  <a:cubicBezTo>
                    <a:pt x="2835" y="2013"/>
                    <a:pt x="3177" y="2572"/>
                    <a:pt x="3421" y="2572"/>
                  </a:cubicBezTo>
                  <a:cubicBezTo>
                    <a:pt x="3424" y="2572"/>
                    <a:pt x="3427" y="2572"/>
                    <a:pt x="3430" y="2571"/>
                  </a:cubicBezTo>
                  <a:cubicBezTo>
                    <a:pt x="3430" y="2518"/>
                    <a:pt x="3430" y="2472"/>
                    <a:pt x="3438" y="2419"/>
                  </a:cubicBezTo>
                  <a:cubicBezTo>
                    <a:pt x="3125" y="2305"/>
                    <a:pt x="2897" y="1992"/>
                    <a:pt x="2737" y="1718"/>
                  </a:cubicBezTo>
                  <a:cubicBezTo>
                    <a:pt x="2615" y="1520"/>
                    <a:pt x="2516" y="1314"/>
                    <a:pt x="2394" y="1116"/>
                  </a:cubicBezTo>
                  <a:cubicBezTo>
                    <a:pt x="2272" y="918"/>
                    <a:pt x="2127" y="742"/>
                    <a:pt x="1952" y="582"/>
                  </a:cubicBezTo>
                  <a:cubicBezTo>
                    <a:pt x="1845" y="476"/>
                    <a:pt x="1723" y="376"/>
                    <a:pt x="1601" y="277"/>
                  </a:cubicBezTo>
                  <a:lnTo>
                    <a:pt x="1594" y="277"/>
                  </a:lnTo>
                  <a:cubicBezTo>
                    <a:pt x="1441" y="209"/>
                    <a:pt x="1312" y="87"/>
                    <a:pt x="1152" y="34"/>
                  </a:cubicBezTo>
                  <a:cubicBezTo>
                    <a:pt x="1074" y="11"/>
                    <a:pt x="993" y="0"/>
                    <a:pt x="9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1"/>
            <p:cNvSpPr/>
            <p:nvPr/>
          </p:nvSpPr>
          <p:spPr>
            <a:xfrm>
              <a:off x="5325200" y="2037150"/>
              <a:ext cx="66700" cy="61975"/>
            </a:xfrm>
            <a:custGeom>
              <a:avLst/>
              <a:gdLst/>
              <a:ahLst/>
              <a:cxnLst/>
              <a:rect l="l" t="t" r="r" b="b"/>
              <a:pathLst>
                <a:path w="2668" h="2479" extrusionOk="0">
                  <a:moveTo>
                    <a:pt x="0" y="0"/>
                  </a:moveTo>
                  <a:lnTo>
                    <a:pt x="0" y="0"/>
                  </a:lnTo>
                  <a:cubicBezTo>
                    <a:pt x="122" y="114"/>
                    <a:pt x="244" y="221"/>
                    <a:pt x="366" y="328"/>
                  </a:cubicBezTo>
                  <a:cubicBezTo>
                    <a:pt x="702" y="572"/>
                    <a:pt x="1014" y="846"/>
                    <a:pt x="1304" y="1143"/>
                  </a:cubicBezTo>
                  <a:cubicBezTo>
                    <a:pt x="1586" y="1448"/>
                    <a:pt x="1845" y="1776"/>
                    <a:pt x="2119" y="2096"/>
                  </a:cubicBezTo>
                  <a:cubicBezTo>
                    <a:pt x="2173" y="2157"/>
                    <a:pt x="2226" y="2226"/>
                    <a:pt x="2287" y="2294"/>
                  </a:cubicBezTo>
                  <a:cubicBezTo>
                    <a:pt x="2337" y="2359"/>
                    <a:pt x="2429" y="2478"/>
                    <a:pt x="2490" y="2478"/>
                  </a:cubicBezTo>
                  <a:cubicBezTo>
                    <a:pt x="2494" y="2478"/>
                    <a:pt x="2497" y="2478"/>
                    <a:pt x="2500" y="2477"/>
                  </a:cubicBezTo>
                  <a:cubicBezTo>
                    <a:pt x="2668" y="2424"/>
                    <a:pt x="2020" y="1441"/>
                    <a:pt x="1997" y="1418"/>
                  </a:cubicBezTo>
                  <a:cubicBezTo>
                    <a:pt x="1723" y="1143"/>
                    <a:pt x="1418" y="892"/>
                    <a:pt x="1098" y="671"/>
                  </a:cubicBezTo>
                  <a:cubicBezTo>
                    <a:pt x="763" y="450"/>
                    <a:pt x="343" y="25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1"/>
            <p:cNvSpPr/>
            <p:nvPr/>
          </p:nvSpPr>
          <p:spPr>
            <a:xfrm>
              <a:off x="5385600" y="1903000"/>
              <a:ext cx="37550" cy="95900"/>
            </a:xfrm>
            <a:custGeom>
              <a:avLst/>
              <a:gdLst/>
              <a:ahLst/>
              <a:cxnLst/>
              <a:rect l="l" t="t" r="r" b="b"/>
              <a:pathLst>
                <a:path w="1502" h="3836" extrusionOk="0">
                  <a:moveTo>
                    <a:pt x="1228" y="1"/>
                  </a:moveTo>
                  <a:lnTo>
                    <a:pt x="1228" y="1"/>
                  </a:lnTo>
                  <a:cubicBezTo>
                    <a:pt x="1372" y="557"/>
                    <a:pt x="1365" y="1136"/>
                    <a:pt x="1205" y="1685"/>
                  </a:cubicBezTo>
                  <a:cubicBezTo>
                    <a:pt x="1121" y="2020"/>
                    <a:pt x="938" y="2325"/>
                    <a:pt x="679" y="2561"/>
                  </a:cubicBezTo>
                  <a:cubicBezTo>
                    <a:pt x="557" y="2676"/>
                    <a:pt x="420" y="2782"/>
                    <a:pt x="290" y="2889"/>
                  </a:cubicBezTo>
                  <a:lnTo>
                    <a:pt x="237" y="2935"/>
                  </a:lnTo>
                  <a:cubicBezTo>
                    <a:pt x="214" y="2958"/>
                    <a:pt x="191" y="2973"/>
                    <a:pt x="168" y="2996"/>
                  </a:cubicBezTo>
                  <a:cubicBezTo>
                    <a:pt x="115" y="3049"/>
                    <a:pt x="69" y="3118"/>
                    <a:pt x="31" y="3186"/>
                  </a:cubicBezTo>
                  <a:cubicBezTo>
                    <a:pt x="8" y="3263"/>
                    <a:pt x="0" y="3339"/>
                    <a:pt x="8" y="3415"/>
                  </a:cubicBezTo>
                  <a:cubicBezTo>
                    <a:pt x="54" y="3583"/>
                    <a:pt x="61" y="3720"/>
                    <a:pt x="122" y="3834"/>
                  </a:cubicBezTo>
                  <a:cubicBezTo>
                    <a:pt x="127" y="3835"/>
                    <a:pt x="132" y="3835"/>
                    <a:pt x="137" y="3835"/>
                  </a:cubicBezTo>
                  <a:cubicBezTo>
                    <a:pt x="293" y="3835"/>
                    <a:pt x="458" y="3484"/>
                    <a:pt x="458" y="3484"/>
                  </a:cubicBezTo>
                  <a:cubicBezTo>
                    <a:pt x="633" y="3194"/>
                    <a:pt x="831" y="2927"/>
                    <a:pt x="999" y="2645"/>
                  </a:cubicBezTo>
                  <a:cubicBezTo>
                    <a:pt x="1250" y="2257"/>
                    <a:pt x="1410" y="1822"/>
                    <a:pt x="1471" y="1373"/>
                  </a:cubicBezTo>
                  <a:cubicBezTo>
                    <a:pt x="1502" y="1121"/>
                    <a:pt x="1494" y="870"/>
                    <a:pt x="1433" y="626"/>
                  </a:cubicBezTo>
                  <a:cubicBezTo>
                    <a:pt x="1380" y="435"/>
                    <a:pt x="1311" y="245"/>
                    <a:pt x="1250" y="54"/>
                  </a:cubicBezTo>
                  <a:lnTo>
                    <a:pt x="12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1"/>
            <p:cNvSpPr/>
            <p:nvPr/>
          </p:nvSpPr>
          <p:spPr>
            <a:xfrm>
              <a:off x="5314150" y="2026475"/>
              <a:ext cx="73575" cy="85200"/>
            </a:xfrm>
            <a:custGeom>
              <a:avLst/>
              <a:gdLst/>
              <a:ahLst/>
              <a:cxnLst/>
              <a:rect l="l" t="t" r="r" b="b"/>
              <a:pathLst>
                <a:path w="2943" h="3408" extrusionOk="0">
                  <a:moveTo>
                    <a:pt x="0" y="0"/>
                  </a:moveTo>
                  <a:cubicBezTo>
                    <a:pt x="0" y="99"/>
                    <a:pt x="0" y="191"/>
                    <a:pt x="8" y="290"/>
                  </a:cubicBezTo>
                  <a:cubicBezTo>
                    <a:pt x="46" y="450"/>
                    <a:pt x="107" y="602"/>
                    <a:pt x="191" y="740"/>
                  </a:cubicBezTo>
                  <a:cubicBezTo>
                    <a:pt x="321" y="945"/>
                    <a:pt x="465" y="1136"/>
                    <a:pt x="618" y="1311"/>
                  </a:cubicBezTo>
                  <a:cubicBezTo>
                    <a:pt x="763" y="1487"/>
                    <a:pt x="923" y="1639"/>
                    <a:pt x="1106" y="1776"/>
                  </a:cubicBezTo>
                  <a:cubicBezTo>
                    <a:pt x="1296" y="1906"/>
                    <a:pt x="1494" y="2035"/>
                    <a:pt x="1685" y="2172"/>
                  </a:cubicBezTo>
                  <a:cubicBezTo>
                    <a:pt x="2020" y="2416"/>
                    <a:pt x="2333" y="2653"/>
                    <a:pt x="2592" y="2980"/>
                  </a:cubicBezTo>
                  <a:cubicBezTo>
                    <a:pt x="2653" y="3064"/>
                    <a:pt x="2714" y="3148"/>
                    <a:pt x="2759" y="3232"/>
                  </a:cubicBezTo>
                  <a:lnTo>
                    <a:pt x="2767" y="3239"/>
                  </a:lnTo>
                  <a:cubicBezTo>
                    <a:pt x="2805" y="3293"/>
                    <a:pt x="2851" y="3346"/>
                    <a:pt x="2904" y="3384"/>
                  </a:cubicBezTo>
                  <a:cubicBezTo>
                    <a:pt x="2919" y="3392"/>
                    <a:pt x="2927" y="3399"/>
                    <a:pt x="2935" y="3407"/>
                  </a:cubicBezTo>
                  <a:cubicBezTo>
                    <a:pt x="2935" y="3300"/>
                    <a:pt x="2942" y="3194"/>
                    <a:pt x="2942" y="3095"/>
                  </a:cubicBezTo>
                  <a:cubicBezTo>
                    <a:pt x="2912" y="3041"/>
                    <a:pt x="2881" y="2996"/>
                    <a:pt x="2851" y="2957"/>
                  </a:cubicBezTo>
                  <a:cubicBezTo>
                    <a:pt x="2782" y="2881"/>
                    <a:pt x="2729" y="2805"/>
                    <a:pt x="2668" y="2736"/>
                  </a:cubicBezTo>
                  <a:cubicBezTo>
                    <a:pt x="2668" y="2736"/>
                    <a:pt x="2668" y="2729"/>
                    <a:pt x="2668" y="2729"/>
                  </a:cubicBezTo>
                  <a:cubicBezTo>
                    <a:pt x="2576" y="2622"/>
                    <a:pt x="2493" y="2523"/>
                    <a:pt x="2401" y="2416"/>
                  </a:cubicBezTo>
                  <a:cubicBezTo>
                    <a:pt x="2134" y="2096"/>
                    <a:pt x="1868" y="1768"/>
                    <a:pt x="1578" y="1471"/>
                  </a:cubicBezTo>
                  <a:cubicBezTo>
                    <a:pt x="1441" y="1319"/>
                    <a:pt x="1288" y="1182"/>
                    <a:pt x="1128" y="1052"/>
                  </a:cubicBezTo>
                  <a:cubicBezTo>
                    <a:pt x="961" y="923"/>
                    <a:pt x="785" y="816"/>
                    <a:pt x="633" y="671"/>
                  </a:cubicBezTo>
                  <a:cubicBezTo>
                    <a:pt x="481" y="526"/>
                    <a:pt x="343" y="389"/>
                    <a:pt x="199" y="244"/>
                  </a:cubicBezTo>
                  <a:cubicBezTo>
                    <a:pt x="122" y="176"/>
                    <a:pt x="61" y="9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1"/>
            <p:cNvSpPr/>
            <p:nvPr/>
          </p:nvSpPr>
          <p:spPr>
            <a:xfrm>
              <a:off x="5390750" y="1919575"/>
              <a:ext cx="38700" cy="117975"/>
            </a:xfrm>
            <a:custGeom>
              <a:avLst/>
              <a:gdLst/>
              <a:ahLst/>
              <a:cxnLst/>
              <a:rect l="l" t="t" r="r" b="b"/>
              <a:pathLst>
                <a:path w="1548" h="4719" extrusionOk="0">
                  <a:moveTo>
                    <a:pt x="1296" y="1"/>
                  </a:moveTo>
                  <a:cubicBezTo>
                    <a:pt x="1342" y="222"/>
                    <a:pt x="1349" y="443"/>
                    <a:pt x="1326" y="664"/>
                  </a:cubicBezTo>
                  <a:cubicBezTo>
                    <a:pt x="1281" y="1075"/>
                    <a:pt x="1151" y="1472"/>
                    <a:pt x="945" y="1837"/>
                  </a:cubicBezTo>
                  <a:cubicBezTo>
                    <a:pt x="640" y="2386"/>
                    <a:pt x="176" y="2882"/>
                    <a:pt x="0" y="3499"/>
                  </a:cubicBezTo>
                  <a:cubicBezTo>
                    <a:pt x="99" y="3903"/>
                    <a:pt x="176" y="4307"/>
                    <a:pt x="244" y="4718"/>
                  </a:cubicBezTo>
                  <a:cubicBezTo>
                    <a:pt x="435" y="3987"/>
                    <a:pt x="854" y="3324"/>
                    <a:pt x="1151" y="2630"/>
                  </a:cubicBezTo>
                  <a:cubicBezTo>
                    <a:pt x="1380" y="2112"/>
                    <a:pt x="1547" y="1571"/>
                    <a:pt x="1517" y="999"/>
                  </a:cubicBezTo>
                  <a:cubicBezTo>
                    <a:pt x="1509" y="717"/>
                    <a:pt x="1464" y="443"/>
                    <a:pt x="1372" y="176"/>
                  </a:cubicBezTo>
                  <a:cubicBezTo>
                    <a:pt x="1349" y="123"/>
                    <a:pt x="1319" y="62"/>
                    <a:pt x="1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1"/>
            <p:cNvSpPr/>
            <p:nvPr/>
          </p:nvSpPr>
          <p:spPr>
            <a:xfrm>
              <a:off x="5314725" y="2040000"/>
              <a:ext cx="72425" cy="97375"/>
            </a:xfrm>
            <a:custGeom>
              <a:avLst/>
              <a:gdLst/>
              <a:ahLst/>
              <a:cxnLst/>
              <a:rect l="l" t="t" r="r" b="b"/>
              <a:pathLst>
                <a:path w="2897" h="3895" extrusionOk="0">
                  <a:moveTo>
                    <a:pt x="0" y="0"/>
                  </a:moveTo>
                  <a:lnTo>
                    <a:pt x="0" y="0"/>
                  </a:lnTo>
                  <a:cubicBezTo>
                    <a:pt x="16" y="351"/>
                    <a:pt x="138" y="686"/>
                    <a:pt x="343" y="976"/>
                  </a:cubicBezTo>
                  <a:cubicBezTo>
                    <a:pt x="656" y="1403"/>
                    <a:pt x="1083" y="1677"/>
                    <a:pt x="1502" y="1990"/>
                  </a:cubicBezTo>
                  <a:cubicBezTo>
                    <a:pt x="1890" y="2287"/>
                    <a:pt x="2302" y="2622"/>
                    <a:pt x="2538" y="3064"/>
                  </a:cubicBezTo>
                  <a:cubicBezTo>
                    <a:pt x="2675" y="3331"/>
                    <a:pt x="2782" y="3605"/>
                    <a:pt x="2858" y="3895"/>
                  </a:cubicBezTo>
                  <a:cubicBezTo>
                    <a:pt x="2874" y="3643"/>
                    <a:pt x="2889" y="3384"/>
                    <a:pt x="2896" y="3133"/>
                  </a:cubicBezTo>
                  <a:cubicBezTo>
                    <a:pt x="2843" y="3003"/>
                    <a:pt x="2782" y="2874"/>
                    <a:pt x="2706" y="2752"/>
                  </a:cubicBezTo>
                  <a:cubicBezTo>
                    <a:pt x="2698" y="2744"/>
                    <a:pt x="2691" y="2737"/>
                    <a:pt x="2691" y="2729"/>
                  </a:cubicBezTo>
                  <a:cubicBezTo>
                    <a:pt x="2691" y="2729"/>
                    <a:pt x="2691" y="2721"/>
                    <a:pt x="2691" y="2721"/>
                  </a:cubicBezTo>
                  <a:cubicBezTo>
                    <a:pt x="2614" y="2599"/>
                    <a:pt x="2523" y="2477"/>
                    <a:pt x="2432" y="2371"/>
                  </a:cubicBezTo>
                  <a:cubicBezTo>
                    <a:pt x="2134" y="2020"/>
                    <a:pt x="1761" y="1769"/>
                    <a:pt x="1380" y="1502"/>
                  </a:cubicBezTo>
                  <a:cubicBezTo>
                    <a:pt x="1204" y="1395"/>
                    <a:pt x="1029" y="1273"/>
                    <a:pt x="862" y="1136"/>
                  </a:cubicBezTo>
                  <a:cubicBezTo>
                    <a:pt x="709" y="991"/>
                    <a:pt x="564" y="839"/>
                    <a:pt x="435" y="671"/>
                  </a:cubicBezTo>
                  <a:cubicBezTo>
                    <a:pt x="298" y="503"/>
                    <a:pt x="176" y="328"/>
                    <a:pt x="69" y="145"/>
                  </a:cubicBezTo>
                  <a:cubicBezTo>
                    <a:pt x="38" y="100"/>
                    <a:pt x="16" y="4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1"/>
            <p:cNvSpPr/>
            <p:nvPr/>
          </p:nvSpPr>
          <p:spPr>
            <a:xfrm>
              <a:off x="5281000" y="2185225"/>
              <a:ext cx="95300" cy="86500"/>
            </a:xfrm>
            <a:custGeom>
              <a:avLst/>
              <a:gdLst/>
              <a:ahLst/>
              <a:cxnLst/>
              <a:rect l="l" t="t" r="r" b="b"/>
              <a:pathLst>
                <a:path w="3812" h="3460" extrusionOk="0">
                  <a:moveTo>
                    <a:pt x="742" y="0"/>
                  </a:moveTo>
                  <a:cubicBezTo>
                    <a:pt x="672" y="0"/>
                    <a:pt x="602" y="10"/>
                    <a:pt x="534" y="29"/>
                  </a:cubicBezTo>
                  <a:cubicBezTo>
                    <a:pt x="320" y="75"/>
                    <a:pt x="130" y="205"/>
                    <a:pt x="0" y="388"/>
                  </a:cubicBezTo>
                  <a:cubicBezTo>
                    <a:pt x="23" y="639"/>
                    <a:pt x="54" y="891"/>
                    <a:pt x="107" y="1150"/>
                  </a:cubicBezTo>
                  <a:cubicBezTo>
                    <a:pt x="153" y="1081"/>
                    <a:pt x="168" y="997"/>
                    <a:pt x="221" y="936"/>
                  </a:cubicBezTo>
                  <a:cubicBezTo>
                    <a:pt x="275" y="868"/>
                    <a:pt x="343" y="807"/>
                    <a:pt x="427" y="769"/>
                  </a:cubicBezTo>
                  <a:cubicBezTo>
                    <a:pt x="526" y="726"/>
                    <a:pt x="630" y="704"/>
                    <a:pt x="737" y="704"/>
                  </a:cubicBezTo>
                  <a:cubicBezTo>
                    <a:pt x="803" y="704"/>
                    <a:pt x="870" y="713"/>
                    <a:pt x="938" y="731"/>
                  </a:cubicBezTo>
                  <a:cubicBezTo>
                    <a:pt x="1387" y="822"/>
                    <a:pt x="1746" y="1135"/>
                    <a:pt x="2089" y="1424"/>
                  </a:cubicBezTo>
                  <a:cubicBezTo>
                    <a:pt x="2287" y="1577"/>
                    <a:pt x="2462" y="1752"/>
                    <a:pt x="2622" y="1950"/>
                  </a:cubicBezTo>
                  <a:cubicBezTo>
                    <a:pt x="2752" y="2125"/>
                    <a:pt x="2866" y="2308"/>
                    <a:pt x="2965" y="2506"/>
                  </a:cubicBezTo>
                  <a:cubicBezTo>
                    <a:pt x="3156" y="2857"/>
                    <a:pt x="3392" y="3307"/>
                    <a:pt x="3781" y="3459"/>
                  </a:cubicBezTo>
                  <a:cubicBezTo>
                    <a:pt x="3788" y="3284"/>
                    <a:pt x="3796" y="3101"/>
                    <a:pt x="3811" y="2918"/>
                  </a:cubicBezTo>
                  <a:cubicBezTo>
                    <a:pt x="3537" y="2819"/>
                    <a:pt x="3316" y="2590"/>
                    <a:pt x="3125" y="2377"/>
                  </a:cubicBezTo>
                  <a:cubicBezTo>
                    <a:pt x="2790" y="1996"/>
                    <a:pt x="2569" y="1538"/>
                    <a:pt x="2233" y="1165"/>
                  </a:cubicBezTo>
                  <a:cubicBezTo>
                    <a:pt x="1944" y="837"/>
                    <a:pt x="1662" y="487"/>
                    <a:pt x="1319" y="220"/>
                  </a:cubicBezTo>
                  <a:cubicBezTo>
                    <a:pt x="1227" y="151"/>
                    <a:pt x="1121" y="90"/>
                    <a:pt x="1014" y="52"/>
                  </a:cubicBezTo>
                  <a:cubicBezTo>
                    <a:pt x="927" y="17"/>
                    <a:pt x="835" y="0"/>
                    <a:pt x="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1"/>
            <p:cNvSpPr/>
            <p:nvPr/>
          </p:nvSpPr>
          <p:spPr>
            <a:xfrm>
              <a:off x="5280625" y="2169850"/>
              <a:ext cx="96050" cy="87000"/>
            </a:xfrm>
            <a:custGeom>
              <a:avLst/>
              <a:gdLst/>
              <a:ahLst/>
              <a:cxnLst/>
              <a:rect l="l" t="t" r="r" b="b"/>
              <a:pathLst>
                <a:path w="3842" h="3480" extrusionOk="0">
                  <a:moveTo>
                    <a:pt x="702" y="1"/>
                  </a:moveTo>
                  <a:cubicBezTo>
                    <a:pt x="664" y="1"/>
                    <a:pt x="625" y="4"/>
                    <a:pt x="587" y="12"/>
                  </a:cubicBezTo>
                  <a:cubicBezTo>
                    <a:pt x="23" y="119"/>
                    <a:pt x="0" y="507"/>
                    <a:pt x="0" y="545"/>
                  </a:cubicBezTo>
                  <a:cubicBezTo>
                    <a:pt x="31" y="500"/>
                    <a:pt x="76" y="462"/>
                    <a:pt x="122" y="431"/>
                  </a:cubicBezTo>
                  <a:cubicBezTo>
                    <a:pt x="219" y="382"/>
                    <a:pt x="323" y="357"/>
                    <a:pt x="428" y="357"/>
                  </a:cubicBezTo>
                  <a:cubicBezTo>
                    <a:pt x="520" y="357"/>
                    <a:pt x="612" y="377"/>
                    <a:pt x="701" y="416"/>
                  </a:cubicBezTo>
                  <a:cubicBezTo>
                    <a:pt x="1166" y="583"/>
                    <a:pt x="1555" y="911"/>
                    <a:pt x="1883" y="1277"/>
                  </a:cubicBezTo>
                  <a:cubicBezTo>
                    <a:pt x="2073" y="1490"/>
                    <a:pt x="2271" y="1696"/>
                    <a:pt x="2447" y="1917"/>
                  </a:cubicBezTo>
                  <a:cubicBezTo>
                    <a:pt x="2622" y="2146"/>
                    <a:pt x="2759" y="2367"/>
                    <a:pt x="2911" y="2588"/>
                  </a:cubicBezTo>
                  <a:cubicBezTo>
                    <a:pt x="3132" y="2908"/>
                    <a:pt x="3437" y="3320"/>
                    <a:pt x="3826" y="3480"/>
                  </a:cubicBezTo>
                  <a:cubicBezTo>
                    <a:pt x="3834" y="3403"/>
                    <a:pt x="3834" y="3327"/>
                    <a:pt x="3841" y="3251"/>
                  </a:cubicBezTo>
                  <a:lnTo>
                    <a:pt x="3841" y="3236"/>
                  </a:lnTo>
                  <a:cubicBezTo>
                    <a:pt x="3681" y="3091"/>
                    <a:pt x="3536" y="2931"/>
                    <a:pt x="3422" y="2748"/>
                  </a:cubicBezTo>
                  <a:cubicBezTo>
                    <a:pt x="3132" y="2344"/>
                    <a:pt x="2896" y="1894"/>
                    <a:pt x="2599" y="1490"/>
                  </a:cubicBezTo>
                  <a:cubicBezTo>
                    <a:pt x="2271" y="1025"/>
                    <a:pt x="1852" y="545"/>
                    <a:pt x="1364" y="248"/>
                  </a:cubicBezTo>
                  <a:cubicBezTo>
                    <a:pt x="1168" y="130"/>
                    <a:pt x="937" y="1"/>
                    <a:pt x="7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1"/>
            <p:cNvSpPr/>
            <p:nvPr/>
          </p:nvSpPr>
          <p:spPr>
            <a:xfrm>
              <a:off x="5281000" y="2110500"/>
              <a:ext cx="98150" cy="137400"/>
            </a:xfrm>
            <a:custGeom>
              <a:avLst/>
              <a:gdLst/>
              <a:ahLst/>
              <a:cxnLst/>
              <a:rect l="l" t="t" r="r" b="b"/>
              <a:pathLst>
                <a:path w="3926" h="5496" extrusionOk="0">
                  <a:moveTo>
                    <a:pt x="625" y="0"/>
                  </a:moveTo>
                  <a:lnTo>
                    <a:pt x="625" y="0"/>
                  </a:lnTo>
                  <a:cubicBezTo>
                    <a:pt x="450" y="473"/>
                    <a:pt x="397" y="816"/>
                    <a:pt x="1014" y="1121"/>
                  </a:cubicBezTo>
                  <a:cubicBezTo>
                    <a:pt x="1136" y="1182"/>
                    <a:pt x="1265" y="1235"/>
                    <a:pt x="1387" y="1288"/>
                  </a:cubicBezTo>
                  <a:cubicBezTo>
                    <a:pt x="1875" y="1494"/>
                    <a:pt x="2340" y="1692"/>
                    <a:pt x="2462" y="2333"/>
                  </a:cubicBezTo>
                  <a:lnTo>
                    <a:pt x="2477" y="2432"/>
                  </a:lnTo>
                  <a:lnTo>
                    <a:pt x="2393" y="2378"/>
                  </a:lnTo>
                  <a:cubicBezTo>
                    <a:pt x="2058" y="2134"/>
                    <a:pt x="1342" y="1791"/>
                    <a:pt x="778" y="1791"/>
                  </a:cubicBezTo>
                  <a:cubicBezTo>
                    <a:pt x="397" y="1791"/>
                    <a:pt x="160" y="1944"/>
                    <a:pt x="54" y="2256"/>
                  </a:cubicBezTo>
                  <a:cubicBezTo>
                    <a:pt x="31" y="2340"/>
                    <a:pt x="16" y="2432"/>
                    <a:pt x="0" y="2515"/>
                  </a:cubicBezTo>
                  <a:cubicBezTo>
                    <a:pt x="138" y="2359"/>
                    <a:pt x="375" y="2280"/>
                    <a:pt x="594" y="2280"/>
                  </a:cubicBezTo>
                  <a:cubicBezTo>
                    <a:pt x="631" y="2280"/>
                    <a:pt x="667" y="2282"/>
                    <a:pt x="702" y="2287"/>
                  </a:cubicBezTo>
                  <a:cubicBezTo>
                    <a:pt x="1235" y="2340"/>
                    <a:pt x="1662" y="2698"/>
                    <a:pt x="2035" y="3064"/>
                  </a:cubicBezTo>
                  <a:cubicBezTo>
                    <a:pt x="2477" y="3514"/>
                    <a:pt x="2851" y="4024"/>
                    <a:pt x="3156" y="4581"/>
                  </a:cubicBezTo>
                  <a:cubicBezTo>
                    <a:pt x="3316" y="4848"/>
                    <a:pt x="3537" y="5251"/>
                    <a:pt x="3834" y="5495"/>
                  </a:cubicBezTo>
                  <a:cubicBezTo>
                    <a:pt x="3864" y="5137"/>
                    <a:pt x="3895" y="4779"/>
                    <a:pt x="3925" y="4421"/>
                  </a:cubicBezTo>
                  <a:lnTo>
                    <a:pt x="3925" y="4406"/>
                  </a:lnTo>
                  <a:cubicBezTo>
                    <a:pt x="3590" y="3399"/>
                    <a:pt x="3392" y="2249"/>
                    <a:pt x="2576" y="1517"/>
                  </a:cubicBezTo>
                  <a:cubicBezTo>
                    <a:pt x="2150" y="1136"/>
                    <a:pt x="1624" y="991"/>
                    <a:pt x="1151" y="686"/>
                  </a:cubicBezTo>
                  <a:cubicBezTo>
                    <a:pt x="968" y="580"/>
                    <a:pt x="808" y="427"/>
                    <a:pt x="694" y="244"/>
                  </a:cubicBezTo>
                  <a:cubicBezTo>
                    <a:pt x="648" y="168"/>
                    <a:pt x="625" y="84"/>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1"/>
            <p:cNvSpPr/>
            <p:nvPr/>
          </p:nvSpPr>
          <p:spPr>
            <a:xfrm>
              <a:off x="5297950" y="2044000"/>
              <a:ext cx="87875" cy="166550"/>
            </a:xfrm>
            <a:custGeom>
              <a:avLst/>
              <a:gdLst/>
              <a:ahLst/>
              <a:cxnLst/>
              <a:rect l="l" t="t" r="r" b="b"/>
              <a:pathLst>
                <a:path w="3515" h="6662" extrusionOk="0">
                  <a:moveTo>
                    <a:pt x="580" y="0"/>
                  </a:moveTo>
                  <a:cubicBezTo>
                    <a:pt x="504" y="763"/>
                    <a:pt x="344" y="1510"/>
                    <a:pt x="100" y="2234"/>
                  </a:cubicBezTo>
                  <a:lnTo>
                    <a:pt x="84" y="2272"/>
                  </a:lnTo>
                  <a:cubicBezTo>
                    <a:pt x="54" y="2493"/>
                    <a:pt x="1" y="2737"/>
                    <a:pt x="145" y="2927"/>
                  </a:cubicBezTo>
                  <a:cubicBezTo>
                    <a:pt x="237" y="3041"/>
                    <a:pt x="344" y="3141"/>
                    <a:pt x="466" y="3224"/>
                  </a:cubicBezTo>
                  <a:cubicBezTo>
                    <a:pt x="671" y="3346"/>
                    <a:pt x="885" y="3453"/>
                    <a:pt x="1106" y="3552"/>
                  </a:cubicBezTo>
                  <a:cubicBezTo>
                    <a:pt x="1555" y="3750"/>
                    <a:pt x="1959" y="4047"/>
                    <a:pt x="2272" y="4429"/>
                  </a:cubicBezTo>
                  <a:cubicBezTo>
                    <a:pt x="2767" y="5046"/>
                    <a:pt x="2981" y="5831"/>
                    <a:pt x="3209" y="6593"/>
                  </a:cubicBezTo>
                  <a:lnTo>
                    <a:pt x="3217" y="6608"/>
                  </a:lnTo>
                  <a:cubicBezTo>
                    <a:pt x="3240" y="6631"/>
                    <a:pt x="3263" y="6654"/>
                    <a:pt x="3285" y="6662"/>
                  </a:cubicBezTo>
                  <a:cubicBezTo>
                    <a:pt x="3354" y="5999"/>
                    <a:pt x="3415" y="5335"/>
                    <a:pt x="3468" y="4680"/>
                  </a:cubicBezTo>
                  <a:cubicBezTo>
                    <a:pt x="3484" y="4467"/>
                    <a:pt x="3499" y="4253"/>
                    <a:pt x="3514" y="4040"/>
                  </a:cubicBezTo>
                  <a:cubicBezTo>
                    <a:pt x="3385" y="3590"/>
                    <a:pt x="3270" y="3125"/>
                    <a:pt x="2988" y="2752"/>
                  </a:cubicBezTo>
                  <a:cubicBezTo>
                    <a:pt x="2638" y="2287"/>
                    <a:pt x="2173" y="1959"/>
                    <a:pt x="1708" y="1616"/>
                  </a:cubicBezTo>
                  <a:cubicBezTo>
                    <a:pt x="1334" y="1342"/>
                    <a:pt x="969" y="1029"/>
                    <a:pt x="763" y="610"/>
                  </a:cubicBezTo>
                  <a:cubicBezTo>
                    <a:pt x="671" y="412"/>
                    <a:pt x="610" y="206"/>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1"/>
            <p:cNvSpPr/>
            <p:nvPr/>
          </p:nvSpPr>
          <p:spPr>
            <a:xfrm>
              <a:off x="5277950" y="1823350"/>
              <a:ext cx="192650" cy="574500"/>
            </a:xfrm>
            <a:custGeom>
              <a:avLst/>
              <a:gdLst/>
              <a:ahLst/>
              <a:cxnLst/>
              <a:rect l="l" t="t" r="r" b="b"/>
              <a:pathLst>
                <a:path w="7706" h="22980" extrusionOk="0">
                  <a:moveTo>
                    <a:pt x="2112" y="283"/>
                  </a:moveTo>
                  <a:cubicBezTo>
                    <a:pt x="2142" y="359"/>
                    <a:pt x="2180" y="435"/>
                    <a:pt x="2226" y="504"/>
                  </a:cubicBezTo>
                  <a:cubicBezTo>
                    <a:pt x="2348" y="702"/>
                    <a:pt x="2477" y="908"/>
                    <a:pt x="2607" y="1106"/>
                  </a:cubicBezTo>
                  <a:cubicBezTo>
                    <a:pt x="2836" y="1472"/>
                    <a:pt x="3102" y="1830"/>
                    <a:pt x="3285" y="2219"/>
                  </a:cubicBezTo>
                  <a:cubicBezTo>
                    <a:pt x="3499" y="2684"/>
                    <a:pt x="3582" y="3179"/>
                    <a:pt x="3651" y="3682"/>
                  </a:cubicBezTo>
                  <a:cubicBezTo>
                    <a:pt x="3659" y="3774"/>
                    <a:pt x="3674" y="3873"/>
                    <a:pt x="3682" y="3964"/>
                  </a:cubicBezTo>
                  <a:cubicBezTo>
                    <a:pt x="3598" y="3507"/>
                    <a:pt x="3460" y="3057"/>
                    <a:pt x="3293" y="2623"/>
                  </a:cubicBezTo>
                  <a:cubicBezTo>
                    <a:pt x="3110" y="2188"/>
                    <a:pt x="2889" y="1777"/>
                    <a:pt x="2637" y="1380"/>
                  </a:cubicBezTo>
                  <a:cubicBezTo>
                    <a:pt x="2477" y="1114"/>
                    <a:pt x="2104" y="649"/>
                    <a:pt x="2112" y="283"/>
                  </a:cubicBezTo>
                  <a:close/>
                  <a:moveTo>
                    <a:pt x="2172" y="222"/>
                  </a:moveTo>
                  <a:lnTo>
                    <a:pt x="2172" y="222"/>
                  </a:lnTo>
                  <a:cubicBezTo>
                    <a:pt x="2317" y="374"/>
                    <a:pt x="2454" y="527"/>
                    <a:pt x="2584" y="687"/>
                  </a:cubicBezTo>
                  <a:cubicBezTo>
                    <a:pt x="2736" y="877"/>
                    <a:pt x="2912" y="1037"/>
                    <a:pt x="3072" y="1220"/>
                  </a:cubicBezTo>
                  <a:cubicBezTo>
                    <a:pt x="3400" y="1586"/>
                    <a:pt x="3697" y="1937"/>
                    <a:pt x="3834" y="2425"/>
                  </a:cubicBezTo>
                  <a:cubicBezTo>
                    <a:pt x="3895" y="2668"/>
                    <a:pt x="3933" y="2920"/>
                    <a:pt x="3948" y="3171"/>
                  </a:cubicBezTo>
                  <a:cubicBezTo>
                    <a:pt x="3948" y="3408"/>
                    <a:pt x="3925" y="3652"/>
                    <a:pt x="3887" y="3888"/>
                  </a:cubicBezTo>
                  <a:cubicBezTo>
                    <a:pt x="3872" y="3979"/>
                    <a:pt x="3857" y="4078"/>
                    <a:pt x="3849" y="4177"/>
                  </a:cubicBezTo>
                  <a:cubicBezTo>
                    <a:pt x="3842" y="4200"/>
                    <a:pt x="3834" y="4216"/>
                    <a:pt x="3826" y="4238"/>
                  </a:cubicBezTo>
                  <a:cubicBezTo>
                    <a:pt x="3820" y="4243"/>
                    <a:pt x="3814" y="4245"/>
                    <a:pt x="3808" y="4245"/>
                  </a:cubicBezTo>
                  <a:cubicBezTo>
                    <a:pt x="3795" y="4245"/>
                    <a:pt x="3786" y="4234"/>
                    <a:pt x="3781" y="4223"/>
                  </a:cubicBezTo>
                  <a:lnTo>
                    <a:pt x="3781" y="4231"/>
                  </a:lnTo>
                  <a:cubicBezTo>
                    <a:pt x="3773" y="4124"/>
                    <a:pt x="3765" y="4017"/>
                    <a:pt x="3750" y="3911"/>
                  </a:cubicBezTo>
                  <a:cubicBezTo>
                    <a:pt x="3712" y="3438"/>
                    <a:pt x="3628" y="2981"/>
                    <a:pt x="3491" y="2531"/>
                  </a:cubicBezTo>
                  <a:cubicBezTo>
                    <a:pt x="3346" y="2104"/>
                    <a:pt x="3095" y="1761"/>
                    <a:pt x="2866" y="1388"/>
                  </a:cubicBezTo>
                  <a:cubicBezTo>
                    <a:pt x="2736" y="1175"/>
                    <a:pt x="2607" y="969"/>
                    <a:pt x="2477" y="763"/>
                  </a:cubicBezTo>
                  <a:cubicBezTo>
                    <a:pt x="2371" y="595"/>
                    <a:pt x="2233" y="420"/>
                    <a:pt x="2172" y="222"/>
                  </a:cubicBezTo>
                  <a:close/>
                  <a:moveTo>
                    <a:pt x="2348" y="329"/>
                  </a:moveTo>
                  <a:lnTo>
                    <a:pt x="2348" y="329"/>
                  </a:lnTo>
                  <a:cubicBezTo>
                    <a:pt x="2523" y="451"/>
                    <a:pt x="2714" y="565"/>
                    <a:pt x="2904" y="664"/>
                  </a:cubicBezTo>
                  <a:cubicBezTo>
                    <a:pt x="3140" y="771"/>
                    <a:pt x="3369" y="915"/>
                    <a:pt x="3575" y="1083"/>
                  </a:cubicBezTo>
                  <a:cubicBezTo>
                    <a:pt x="4024" y="1464"/>
                    <a:pt x="4299" y="2013"/>
                    <a:pt x="4337" y="2600"/>
                  </a:cubicBezTo>
                  <a:cubicBezTo>
                    <a:pt x="4383" y="3171"/>
                    <a:pt x="4215" y="3674"/>
                    <a:pt x="4063" y="4170"/>
                  </a:cubicBezTo>
                  <a:cubicBezTo>
                    <a:pt x="3994" y="4368"/>
                    <a:pt x="3925" y="4574"/>
                    <a:pt x="3880" y="4772"/>
                  </a:cubicBezTo>
                  <a:cubicBezTo>
                    <a:pt x="3872" y="4795"/>
                    <a:pt x="3857" y="4825"/>
                    <a:pt x="3849" y="4848"/>
                  </a:cubicBezTo>
                  <a:cubicBezTo>
                    <a:pt x="3833" y="4854"/>
                    <a:pt x="3828" y="4859"/>
                    <a:pt x="3824" y="4859"/>
                  </a:cubicBezTo>
                  <a:cubicBezTo>
                    <a:pt x="3823" y="4859"/>
                    <a:pt x="3821" y="4858"/>
                    <a:pt x="3819" y="4856"/>
                  </a:cubicBezTo>
                  <a:lnTo>
                    <a:pt x="3819" y="4863"/>
                  </a:lnTo>
                  <a:cubicBezTo>
                    <a:pt x="3811" y="4863"/>
                    <a:pt x="3803" y="4825"/>
                    <a:pt x="3803" y="4795"/>
                  </a:cubicBezTo>
                  <a:cubicBezTo>
                    <a:pt x="3811" y="4719"/>
                    <a:pt x="3826" y="4650"/>
                    <a:pt x="3842" y="4574"/>
                  </a:cubicBezTo>
                  <a:cubicBezTo>
                    <a:pt x="3903" y="4315"/>
                    <a:pt x="3918" y="4048"/>
                    <a:pt x="3948" y="3789"/>
                  </a:cubicBezTo>
                  <a:cubicBezTo>
                    <a:pt x="3994" y="3545"/>
                    <a:pt x="4009" y="3309"/>
                    <a:pt x="3994" y="3065"/>
                  </a:cubicBezTo>
                  <a:cubicBezTo>
                    <a:pt x="3979" y="2821"/>
                    <a:pt x="3933" y="2592"/>
                    <a:pt x="3872" y="2356"/>
                  </a:cubicBezTo>
                  <a:cubicBezTo>
                    <a:pt x="3750" y="1914"/>
                    <a:pt x="3468" y="1586"/>
                    <a:pt x="3171" y="1251"/>
                  </a:cubicBezTo>
                  <a:cubicBezTo>
                    <a:pt x="3003" y="1060"/>
                    <a:pt x="2820" y="877"/>
                    <a:pt x="2653" y="687"/>
                  </a:cubicBezTo>
                  <a:cubicBezTo>
                    <a:pt x="2554" y="565"/>
                    <a:pt x="2454" y="443"/>
                    <a:pt x="2348" y="329"/>
                  </a:cubicBezTo>
                  <a:close/>
                  <a:moveTo>
                    <a:pt x="2012" y="268"/>
                  </a:moveTo>
                  <a:cubicBezTo>
                    <a:pt x="2012" y="496"/>
                    <a:pt x="2134" y="740"/>
                    <a:pt x="2233" y="923"/>
                  </a:cubicBezTo>
                  <a:cubicBezTo>
                    <a:pt x="2470" y="1373"/>
                    <a:pt x="2767" y="1792"/>
                    <a:pt x="3003" y="2242"/>
                  </a:cubicBezTo>
                  <a:cubicBezTo>
                    <a:pt x="3415" y="3049"/>
                    <a:pt x="3621" y="3956"/>
                    <a:pt x="3697" y="4856"/>
                  </a:cubicBezTo>
                  <a:cubicBezTo>
                    <a:pt x="3697" y="4894"/>
                    <a:pt x="3689" y="4924"/>
                    <a:pt x="3682" y="4962"/>
                  </a:cubicBezTo>
                  <a:cubicBezTo>
                    <a:pt x="3544" y="4658"/>
                    <a:pt x="3384" y="4360"/>
                    <a:pt x="3217" y="4071"/>
                  </a:cubicBezTo>
                  <a:lnTo>
                    <a:pt x="3140" y="4116"/>
                  </a:lnTo>
                  <a:cubicBezTo>
                    <a:pt x="3346" y="4581"/>
                    <a:pt x="3529" y="5062"/>
                    <a:pt x="3689" y="5549"/>
                  </a:cubicBezTo>
                  <a:cubicBezTo>
                    <a:pt x="3148" y="5077"/>
                    <a:pt x="1677" y="3644"/>
                    <a:pt x="1517" y="2074"/>
                  </a:cubicBezTo>
                  <a:cubicBezTo>
                    <a:pt x="1441" y="1434"/>
                    <a:pt x="1624" y="786"/>
                    <a:pt x="2012" y="268"/>
                  </a:cubicBezTo>
                  <a:close/>
                  <a:moveTo>
                    <a:pt x="4642" y="1960"/>
                  </a:moveTo>
                  <a:lnTo>
                    <a:pt x="4642" y="1960"/>
                  </a:lnTo>
                  <a:cubicBezTo>
                    <a:pt x="4688" y="2074"/>
                    <a:pt x="4718" y="2188"/>
                    <a:pt x="4749" y="2303"/>
                  </a:cubicBezTo>
                  <a:cubicBezTo>
                    <a:pt x="4802" y="2478"/>
                    <a:pt x="4855" y="2661"/>
                    <a:pt x="4901" y="2836"/>
                  </a:cubicBezTo>
                  <a:cubicBezTo>
                    <a:pt x="5008" y="3263"/>
                    <a:pt x="5107" y="3690"/>
                    <a:pt x="5069" y="4132"/>
                  </a:cubicBezTo>
                  <a:cubicBezTo>
                    <a:pt x="5031" y="4566"/>
                    <a:pt x="4855" y="4955"/>
                    <a:pt x="4642" y="5321"/>
                  </a:cubicBezTo>
                  <a:cubicBezTo>
                    <a:pt x="4489" y="5587"/>
                    <a:pt x="4299" y="5839"/>
                    <a:pt x="4154" y="6106"/>
                  </a:cubicBezTo>
                  <a:cubicBezTo>
                    <a:pt x="4116" y="6007"/>
                    <a:pt x="4078" y="5908"/>
                    <a:pt x="4047" y="5808"/>
                  </a:cubicBezTo>
                  <a:cubicBezTo>
                    <a:pt x="4040" y="5778"/>
                    <a:pt x="4040" y="5740"/>
                    <a:pt x="4047" y="5702"/>
                  </a:cubicBezTo>
                  <a:lnTo>
                    <a:pt x="4047" y="5709"/>
                  </a:lnTo>
                  <a:cubicBezTo>
                    <a:pt x="4474" y="5199"/>
                    <a:pt x="5015" y="4094"/>
                    <a:pt x="4642" y="1960"/>
                  </a:cubicBezTo>
                  <a:close/>
                  <a:moveTo>
                    <a:pt x="4672" y="1876"/>
                  </a:moveTo>
                  <a:lnTo>
                    <a:pt x="4672" y="1876"/>
                  </a:lnTo>
                  <a:cubicBezTo>
                    <a:pt x="4939" y="2219"/>
                    <a:pt x="5175" y="2577"/>
                    <a:pt x="5389" y="2950"/>
                  </a:cubicBezTo>
                  <a:cubicBezTo>
                    <a:pt x="5640" y="3575"/>
                    <a:pt x="5625" y="4315"/>
                    <a:pt x="5427" y="4947"/>
                  </a:cubicBezTo>
                  <a:cubicBezTo>
                    <a:pt x="5312" y="5290"/>
                    <a:pt x="5099" y="5595"/>
                    <a:pt x="4809" y="5824"/>
                  </a:cubicBezTo>
                  <a:cubicBezTo>
                    <a:pt x="4703" y="5908"/>
                    <a:pt x="4352" y="6220"/>
                    <a:pt x="4337" y="6235"/>
                  </a:cubicBezTo>
                  <a:cubicBezTo>
                    <a:pt x="4314" y="6250"/>
                    <a:pt x="4299" y="6258"/>
                    <a:pt x="4276" y="6266"/>
                  </a:cubicBezTo>
                  <a:cubicBezTo>
                    <a:pt x="4268" y="6269"/>
                    <a:pt x="4261" y="6271"/>
                    <a:pt x="4254" y="6271"/>
                  </a:cubicBezTo>
                  <a:cubicBezTo>
                    <a:pt x="4218" y="6271"/>
                    <a:pt x="4206" y="6222"/>
                    <a:pt x="4200" y="6189"/>
                  </a:cubicBezTo>
                  <a:cubicBezTo>
                    <a:pt x="4200" y="6167"/>
                    <a:pt x="4207" y="6136"/>
                    <a:pt x="4215" y="6121"/>
                  </a:cubicBezTo>
                  <a:cubicBezTo>
                    <a:pt x="4375" y="5824"/>
                    <a:pt x="4581" y="5557"/>
                    <a:pt x="4741" y="5260"/>
                  </a:cubicBezTo>
                  <a:cubicBezTo>
                    <a:pt x="4947" y="4909"/>
                    <a:pt x="5076" y="4528"/>
                    <a:pt x="5130" y="4124"/>
                  </a:cubicBezTo>
                  <a:cubicBezTo>
                    <a:pt x="5175" y="3690"/>
                    <a:pt x="5069" y="3240"/>
                    <a:pt x="4962" y="2821"/>
                  </a:cubicBezTo>
                  <a:cubicBezTo>
                    <a:pt x="4909" y="2630"/>
                    <a:pt x="4855" y="2432"/>
                    <a:pt x="4802" y="2242"/>
                  </a:cubicBezTo>
                  <a:cubicBezTo>
                    <a:pt x="4764" y="2112"/>
                    <a:pt x="4726" y="1990"/>
                    <a:pt x="4672" y="1876"/>
                  </a:cubicBezTo>
                  <a:close/>
                  <a:moveTo>
                    <a:pt x="5534" y="3179"/>
                  </a:moveTo>
                  <a:lnTo>
                    <a:pt x="5564" y="3232"/>
                  </a:lnTo>
                  <a:cubicBezTo>
                    <a:pt x="5617" y="3423"/>
                    <a:pt x="5694" y="3613"/>
                    <a:pt x="5739" y="3804"/>
                  </a:cubicBezTo>
                  <a:cubicBezTo>
                    <a:pt x="5800" y="4048"/>
                    <a:pt x="5808" y="4299"/>
                    <a:pt x="5777" y="4551"/>
                  </a:cubicBezTo>
                  <a:cubicBezTo>
                    <a:pt x="5716" y="5008"/>
                    <a:pt x="5556" y="5443"/>
                    <a:pt x="5312" y="5824"/>
                  </a:cubicBezTo>
                  <a:cubicBezTo>
                    <a:pt x="5137" y="6113"/>
                    <a:pt x="4939" y="6380"/>
                    <a:pt x="4764" y="6662"/>
                  </a:cubicBezTo>
                  <a:cubicBezTo>
                    <a:pt x="4764" y="6669"/>
                    <a:pt x="4602" y="7014"/>
                    <a:pt x="4447" y="7014"/>
                  </a:cubicBezTo>
                  <a:cubicBezTo>
                    <a:pt x="4441" y="7014"/>
                    <a:pt x="4435" y="7014"/>
                    <a:pt x="4428" y="7013"/>
                  </a:cubicBezTo>
                  <a:cubicBezTo>
                    <a:pt x="4367" y="6898"/>
                    <a:pt x="4360" y="6761"/>
                    <a:pt x="4314" y="6593"/>
                  </a:cubicBezTo>
                  <a:cubicBezTo>
                    <a:pt x="4306" y="6517"/>
                    <a:pt x="4314" y="6441"/>
                    <a:pt x="4345" y="6365"/>
                  </a:cubicBezTo>
                  <a:cubicBezTo>
                    <a:pt x="4375" y="6296"/>
                    <a:pt x="4421" y="6235"/>
                    <a:pt x="4474" y="6174"/>
                  </a:cubicBezTo>
                  <a:cubicBezTo>
                    <a:pt x="4497" y="6159"/>
                    <a:pt x="4520" y="6136"/>
                    <a:pt x="4543" y="6113"/>
                  </a:cubicBezTo>
                  <a:lnTo>
                    <a:pt x="4596" y="6075"/>
                  </a:lnTo>
                  <a:cubicBezTo>
                    <a:pt x="4726" y="5961"/>
                    <a:pt x="4863" y="5854"/>
                    <a:pt x="4992" y="5740"/>
                  </a:cubicBezTo>
                  <a:cubicBezTo>
                    <a:pt x="5244" y="5504"/>
                    <a:pt x="5427" y="5199"/>
                    <a:pt x="5518" y="4863"/>
                  </a:cubicBezTo>
                  <a:cubicBezTo>
                    <a:pt x="5671" y="4315"/>
                    <a:pt x="5678" y="3735"/>
                    <a:pt x="5534" y="3179"/>
                  </a:cubicBezTo>
                  <a:close/>
                  <a:moveTo>
                    <a:pt x="5816" y="3850"/>
                  </a:moveTo>
                  <a:lnTo>
                    <a:pt x="5816" y="3850"/>
                  </a:lnTo>
                  <a:cubicBezTo>
                    <a:pt x="5838" y="3911"/>
                    <a:pt x="5861" y="3972"/>
                    <a:pt x="5884" y="4025"/>
                  </a:cubicBezTo>
                  <a:cubicBezTo>
                    <a:pt x="5976" y="4292"/>
                    <a:pt x="6029" y="4566"/>
                    <a:pt x="6029" y="4848"/>
                  </a:cubicBezTo>
                  <a:cubicBezTo>
                    <a:pt x="6067" y="5420"/>
                    <a:pt x="5892" y="5961"/>
                    <a:pt x="5671" y="6487"/>
                  </a:cubicBezTo>
                  <a:cubicBezTo>
                    <a:pt x="5373" y="7165"/>
                    <a:pt x="4947" y="7836"/>
                    <a:pt x="4756" y="8567"/>
                  </a:cubicBezTo>
                  <a:cubicBezTo>
                    <a:pt x="4695" y="8156"/>
                    <a:pt x="4619" y="7752"/>
                    <a:pt x="4520" y="7348"/>
                  </a:cubicBezTo>
                  <a:cubicBezTo>
                    <a:pt x="4688" y="6738"/>
                    <a:pt x="5152" y="6235"/>
                    <a:pt x="5465" y="5686"/>
                  </a:cubicBezTo>
                  <a:cubicBezTo>
                    <a:pt x="5663" y="5321"/>
                    <a:pt x="5793" y="4924"/>
                    <a:pt x="5846" y="4513"/>
                  </a:cubicBezTo>
                  <a:cubicBezTo>
                    <a:pt x="5869" y="4292"/>
                    <a:pt x="5854" y="4071"/>
                    <a:pt x="5816" y="3850"/>
                  </a:cubicBezTo>
                  <a:close/>
                  <a:moveTo>
                    <a:pt x="968" y="2028"/>
                  </a:moveTo>
                  <a:cubicBezTo>
                    <a:pt x="1128" y="3324"/>
                    <a:pt x="2279" y="4901"/>
                    <a:pt x="3064" y="5603"/>
                  </a:cubicBezTo>
                  <a:lnTo>
                    <a:pt x="3201" y="5732"/>
                  </a:lnTo>
                  <a:cubicBezTo>
                    <a:pt x="3636" y="6121"/>
                    <a:pt x="3887" y="6342"/>
                    <a:pt x="4032" y="6845"/>
                  </a:cubicBezTo>
                  <a:cubicBezTo>
                    <a:pt x="4070" y="7028"/>
                    <a:pt x="4101" y="7211"/>
                    <a:pt x="4131" y="7394"/>
                  </a:cubicBezTo>
                  <a:cubicBezTo>
                    <a:pt x="4131" y="7424"/>
                    <a:pt x="4146" y="7455"/>
                    <a:pt x="4146" y="7485"/>
                  </a:cubicBezTo>
                  <a:lnTo>
                    <a:pt x="4162" y="7546"/>
                  </a:lnTo>
                  <a:cubicBezTo>
                    <a:pt x="4223" y="7942"/>
                    <a:pt x="4276" y="8331"/>
                    <a:pt x="4314" y="8727"/>
                  </a:cubicBezTo>
                  <a:cubicBezTo>
                    <a:pt x="4314" y="8773"/>
                    <a:pt x="4314" y="8811"/>
                    <a:pt x="4322" y="8849"/>
                  </a:cubicBezTo>
                  <a:cubicBezTo>
                    <a:pt x="3986" y="8423"/>
                    <a:pt x="3567" y="8072"/>
                    <a:pt x="3087" y="7813"/>
                  </a:cubicBezTo>
                  <a:lnTo>
                    <a:pt x="3087" y="7820"/>
                  </a:lnTo>
                  <a:cubicBezTo>
                    <a:pt x="2363" y="7439"/>
                    <a:pt x="1784" y="6853"/>
                    <a:pt x="1410" y="6136"/>
                  </a:cubicBezTo>
                  <a:cubicBezTo>
                    <a:pt x="1121" y="5580"/>
                    <a:pt x="1029" y="4993"/>
                    <a:pt x="945" y="4383"/>
                  </a:cubicBezTo>
                  <a:cubicBezTo>
                    <a:pt x="938" y="4299"/>
                    <a:pt x="923" y="4223"/>
                    <a:pt x="907" y="4139"/>
                  </a:cubicBezTo>
                  <a:cubicBezTo>
                    <a:pt x="839" y="3438"/>
                    <a:pt x="862" y="2722"/>
                    <a:pt x="968" y="2028"/>
                  </a:cubicBezTo>
                  <a:close/>
                  <a:moveTo>
                    <a:pt x="5980" y="4052"/>
                  </a:moveTo>
                  <a:cubicBezTo>
                    <a:pt x="5992" y="4052"/>
                    <a:pt x="6008" y="4065"/>
                    <a:pt x="6021" y="4078"/>
                  </a:cubicBezTo>
                  <a:lnTo>
                    <a:pt x="6021" y="4086"/>
                  </a:lnTo>
                  <a:cubicBezTo>
                    <a:pt x="6174" y="4360"/>
                    <a:pt x="6303" y="4650"/>
                    <a:pt x="6410" y="4947"/>
                  </a:cubicBezTo>
                  <a:cubicBezTo>
                    <a:pt x="6654" y="5709"/>
                    <a:pt x="6669" y="6906"/>
                    <a:pt x="6265" y="7493"/>
                  </a:cubicBezTo>
                  <a:cubicBezTo>
                    <a:pt x="6136" y="7676"/>
                    <a:pt x="5907" y="7981"/>
                    <a:pt x="5655" y="8308"/>
                  </a:cubicBezTo>
                  <a:cubicBezTo>
                    <a:pt x="5320" y="8758"/>
                    <a:pt x="5046" y="9124"/>
                    <a:pt x="4863" y="9390"/>
                  </a:cubicBezTo>
                  <a:cubicBezTo>
                    <a:pt x="4832" y="9169"/>
                    <a:pt x="4809" y="8941"/>
                    <a:pt x="4779" y="8720"/>
                  </a:cubicBezTo>
                  <a:cubicBezTo>
                    <a:pt x="4954" y="7897"/>
                    <a:pt x="5450" y="7150"/>
                    <a:pt x="5770" y="6380"/>
                  </a:cubicBezTo>
                  <a:cubicBezTo>
                    <a:pt x="5983" y="5915"/>
                    <a:pt x="6090" y="5412"/>
                    <a:pt x="6082" y="4909"/>
                  </a:cubicBezTo>
                  <a:cubicBezTo>
                    <a:pt x="6075" y="4650"/>
                    <a:pt x="6044" y="4398"/>
                    <a:pt x="5983" y="4147"/>
                  </a:cubicBezTo>
                  <a:cubicBezTo>
                    <a:pt x="5976" y="4124"/>
                    <a:pt x="5968" y="4101"/>
                    <a:pt x="5960" y="4078"/>
                  </a:cubicBezTo>
                  <a:cubicBezTo>
                    <a:pt x="5964" y="4059"/>
                    <a:pt x="5971" y="4052"/>
                    <a:pt x="5980" y="4052"/>
                  </a:cubicBezTo>
                  <a:close/>
                  <a:moveTo>
                    <a:pt x="1433" y="7302"/>
                  </a:moveTo>
                  <a:lnTo>
                    <a:pt x="1433" y="7302"/>
                  </a:lnTo>
                  <a:cubicBezTo>
                    <a:pt x="1730" y="7538"/>
                    <a:pt x="2020" y="7820"/>
                    <a:pt x="2302" y="8095"/>
                  </a:cubicBezTo>
                  <a:lnTo>
                    <a:pt x="2302" y="8102"/>
                  </a:lnTo>
                  <a:cubicBezTo>
                    <a:pt x="2569" y="8369"/>
                    <a:pt x="2851" y="8644"/>
                    <a:pt x="3140" y="8887"/>
                  </a:cubicBezTo>
                  <a:lnTo>
                    <a:pt x="3293" y="9017"/>
                  </a:lnTo>
                  <a:cubicBezTo>
                    <a:pt x="3621" y="9276"/>
                    <a:pt x="3925" y="9558"/>
                    <a:pt x="4215" y="9863"/>
                  </a:cubicBezTo>
                  <a:cubicBezTo>
                    <a:pt x="4322" y="10023"/>
                    <a:pt x="4375" y="10214"/>
                    <a:pt x="4383" y="10412"/>
                  </a:cubicBezTo>
                  <a:cubicBezTo>
                    <a:pt x="4383" y="10414"/>
                    <a:pt x="4382" y="10415"/>
                    <a:pt x="4380" y="10415"/>
                  </a:cubicBezTo>
                  <a:cubicBezTo>
                    <a:pt x="4353" y="10415"/>
                    <a:pt x="4115" y="10137"/>
                    <a:pt x="4108" y="10130"/>
                  </a:cubicBezTo>
                  <a:cubicBezTo>
                    <a:pt x="4070" y="10084"/>
                    <a:pt x="4032" y="10046"/>
                    <a:pt x="3994" y="10000"/>
                  </a:cubicBezTo>
                  <a:cubicBezTo>
                    <a:pt x="3742" y="9749"/>
                    <a:pt x="3468" y="9512"/>
                    <a:pt x="3179" y="9299"/>
                  </a:cubicBezTo>
                  <a:cubicBezTo>
                    <a:pt x="2881" y="9078"/>
                    <a:pt x="2554" y="8903"/>
                    <a:pt x="2233" y="8705"/>
                  </a:cubicBezTo>
                  <a:cubicBezTo>
                    <a:pt x="1944" y="8529"/>
                    <a:pt x="1647" y="8323"/>
                    <a:pt x="1456" y="8034"/>
                  </a:cubicBezTo>
                  <a:lnTo>
                    <a:pt x="1448" y="8026"/>
                  </a:lnTo>
                  <a:cubicBezTo>
                    <a:pt x="1441" y="8011"/>
                    <a:pt x="1441" y="7996"/>
                    <a:pt x="1433" y="7981"/>
                  </a:cubicBezTo>
                  <a:cubicBezTo>
                    <a:pt x="1441" y="7752"/>
                    <a:pt x="1441" y="7523"/>
                    <a:pt x="1433" y="7302"/>
                  </a:cubicBezTo>
                  <a:close/>
                  <a:moveTo>
                    <a:pt x="1890" y="8552"/>
                  </a:moveTo>
                  <a:cubicBezTo>
                    <a:pt x="2241" y="8804"/>
                    <a:pt x="2653" y="9002"/>
                    <a:pt x="2988" y="9223"/>
                  </a:cubicBezTo>
                  <a:cubicBezTo>
                    <a:pt x="3308" y="9444"/>
                    <a:pt x="3613" y="9695"/>
                    <a:pt x="3887" y="9970"/>
                  </a:cubicBezTo>
                  <a:cubicBezTo>
                    <a:pt x="3910" y="9993"/>
                    <a:pt x="4558" y="10976"/>
                    <a:pt x="4390" y="11029"/>
                  </a:cubicBezTo>
                  <a:cubicBezTo>
                    <a:pt x="4387" y="11030"/>
                    <a:pt x="4384" y="11030"/>
                    <a:pt x="4381" y="11030"/>
                  </a:cubicBezTo>
                  <a:cubicBezTo>
                    <a:pt x="4320" y="11030"/>
                    <a:pt x="4228" y="10897"/>
                    <a:pt x="4177" y="10846"/>
                  </a:cubicBezTo>
                  <a:cubicBezTo>
                    <a:pt x="4124" y="10793"/>
                    <a:pt x="4063" y="10709"/>
                    <a:pt x="4009" y="10648"/>
                  </a:cubicBezTo>
                  <a:cubicBezTo>
                    <a:pt x="3735" y="10328"/>
                    <a:pt x="3476" y="10000"/>
                    <a:pt x="3194" y="9695"/>
                  </a:cubicBezTo>
                  <a:cubicBezTo>
                    <a:pt x="2904" y="9398"/>
                    <a:pt x="2592" y="9124"/>
                    <a:pt x="2256" y="8880"/>
                  </a:cubicBezTo>
                  <a:cubicBezTo>
                    <a:pt x="2127" y="8773"/>
                    <a:pt x="2005" y="8666"/>
                    <a:pt x="1890" y="8552"/>
                  </a:cubicBezTo>
                  <a:close/>
                  <a:moveTo>
                    <a:pt x="1441" y="8125"/>
                  </a:moveTo>
                  <a:lnTo>
                    <a:pt x="1441" y="8125"/>
                  </a:lnTo>
                  <a:cubicBezTo>
                    <a:pt x="1502" y="8209"/>
                    <a:pt x="1563" y="8293"/>
                    <a:pt x="1639" y="8369"/>
                  </a:cubicBezTo>
                  <a:cubicBezTo>
                    <a:pt x="1784" y="8514"/>
                    <a:pt x="1929" y="8651"/>
                    <a:pt x="2073" y="8788"/>
                  </a:cubicBezTo>
                  <a:cubicBezTo>
                    <a:pt x="2226" y="8933"/>
                    <a:pt x="2401" y="9040"/>
                    <a:pt x="2569" y="9169"/>
                  </a:cubicBezTo>
                  <a:cubicBezTo>
                    <a:pt x="2729" y="9299"/>
                    <a:pt x="2881" y="9444"/>
                    <a:pt x="3026" y="9596"/>
                  </a:cubicBezTo>
                  <a:cubicBezTo>
                    <a:pt x="3308" y="9893"/>
                    <a:pt x="3575" y="10221"/>
                    <a:pt x="3842" y="10534"/>
                  </a:cubicBezTo>
                  <a:cubicBezTo>
                    <a:pt x="3933" y="10640"/>
                    <a:pt x="4024" y="10747"/>
                    <a:pt x="4108" y="10854"/>
                  </a:cubicBezTo>
                  <a:cubicBezTo>
                    <a:pt x="4108" y="10854"/>
                    <a:pt x="4108" y="10854"/>
                    <a:pt x="4108" y="10861"/>
                  </a:cubicBezTo>
                  <a:cubicBezTo>
                    <a:pt x="4169" y="10930"/>
                    <a:pt x="4230" y="10999"/>
                    <a:pt x="4284" y="11075"/>
                  </a:cubicBezTo>
                  <a:cubicBezTo>
                    <a:pt x="4314" y="11121"/>
                    <a:pt x="4345" y="11166"/>
                    <a:pt x="4375" y="11212"/>
                  </a:cubicBezTo>
                  <a:cubicBezTo>
                    <a:pt x="4383" y="11319"/>
                    <a:pt x="4383" y="11425"/>
                    <a:pt x="4375" y="11532"/>
                  </a:cubicBezTo>
                  <a:cubicBezTo>
                    <a:pt x="4367" y="11524"/>
                    <a:pt x="4352" y="11517"/>
                    <a:pt x="4345" y="11509"/>
                  </a:cubicBezTo>
                  <a:cubicBezTo>
                    <a:pt x="4291" y="11471"/>
                    <a:pt x="4245" y="11418"/>
                    <a:pt x="4207" y="11364"/>
                  </a:cubicBezTo>
                  <a:lnTo>
                    <a:pt x="4207" y="11357"/>
                  </a:lnTo>
                  <a:cubicBezTo>
                    <a:pt x="4154" y="11273"/>
                    <a:pt x="4093" y="11189"/>
                    <a:pt x="4032" y="11105"/>
                  </a:cubicBezTo>
                  <a:cubicBezTo>
                    <a:pt x="3781" y="10770"/>
                    <a:pt x="3460" y="10534"/>
                    <a:pt x="3125" y="10297"/>
                  </a:cubicBezTo>
                  <a:cubicBezTo>
                    <a:pt x="2935" y="10153"/>
                    <a:pt x="2744" y="10031"/>
                    <a:pt x="2546" y="9893"/>
                  </a:cubicBezTo>
                  <a:cubicBezTo>
                    <a:pt x="2371" y="9764"/>
                    <a:pt x="2203" y="9612"/>
                    <a:pt x="2066" y="9436"/>
                  </a:cubicBezTo>
                  <a:cubicBezTo>
                    <a:pt x="1906" y="9253"/>
                    <a:pt x="1769" y="9063"/>
                    <a:pt x="1639" y="8865"/>
                  </a:cubicBezTo>
                  <a:cubicBezTo>
                    <a:pt x="1555" y="8720"/>
                    <a:pt x="1494" y="8575"/>
                    <a:pt x="1456" y="8415"/>
                  </a:cubicBezTo>
                  <a:cubicBezTo>
                    <a:pt x="1456" y="8316"/>
                    <a:pt x="1448" y="8224"/>
                    <a:pt x="1441" y="8125"/>
                  </a:cubicBezTo>
                  <a:close/>
                  <a:moveTo>
                    <a:pt x="1471" y="8666"/>
                  </a:moveTo>
                  <a:cubicBezTo>
                    <a:pt x="1487" y="8712"/>
                    <a:pt x="1509" y="8766"/>
                    <a:pt x="1540" y="8811"/>
                  </a:cubicBezTo>
                  <a:cubicBezTo>
                    <a:pt x="1647" y="8994"/>
                    <a:pt x="1769" y="9169"/>
                    <a:pt x="1906" y="9337"/>
                  </a:cubicBezTo>
                  <a:cubicBezTo>
                    <a:pt x="2028" y="9505"/>
                    <a:pt x="2172" y="9657"/>
                    <a:pt x="2333" y="9802"/>
                  </a:cubicBezTo>
                  <a:cubicBezTo>
                    <a:pt x="2500" y="9939"/>
                    <a:pt x="2675" y="10061"/>
                    <a:pt x="2851" y="10168"/>
                  </a:cubicBezTo>
                  <a:cubicBezTo>
                    <a:pt x="3224" y="10435"/>
                    <a:pt x="3598" y="10686"/>
                    <a:pt x="3903" y="11037"/>
                  </a:cubicBezTo>
                  <a:cubicBezTo>
                    <a:pt x="3994" y="11143"/>
                    <a:pt x="4078" y="11265"/>
                    <a:pt x="4162" y="11387"/>
                  </a:cubicBezTo>
                  <a:cubicBezTo>
                    <a:pt x="4162" y="11387"/>
                    <a:pt x="4162" y="11395"/>
                    <a:pt x="4162" y="11395"/>
                  </a:cubicBezTo>
                  <a:cubicBezTo>
                    <a:pt x="4162" y="11403"/>
                    <a:pt x="4169" y="11410"/>
                    <a:pt x="4177" y="11425"/>
                  </a:cubicBezTo>
                  <a:cubicBezTo>
                    <a:pt x="4253" y="11540"/>
                    <a:pt x="4314" y="11669"/>
                    <a:pt x="4367" y="11806"/>
                  </a:cubicBezTo>
                  <a:cubicBezTo>
                    <a:pt x="4360" y="12050"/>
                    <a:pt x="4345" y="12309"/>
                    <a:pt x="4329" y="12561"/>
                  </a:cubicBezTo>
                  <a:cubicBezTo>
                    <a:pt x="4253" y="12271"/>
                    <a:pt x="4146" y="11997"/>
                    <a:pt x="4009" y="11730"/>
                  </a:cubicBezTo>
                  <a:cubicBezTo>
                    <a:pt x="3773" y="11296"/>
                    <a:pt x="3361" y="10953"/>
                    <a:pt x="2973" y="10663"/>
                  </a:cubicBezTo>
                  <a:cubicBezTo>
                    <a:pt x="2561" y="10343"/>
                    <a:pt x="2127" y="10069"/>
                    <a:pt x="1814" y="9642"/>
                  </a:cubicBezTo>
                  <a:cubicBezTo>
                    <a:pt x="1609" y="9352"/>
                    <a:pt x="1487" y="9017"/>
                    <a:pt x="1471" y="8666"/>
                  </a:cubicBezTo>
                  <a:close/>
                  <a:moveTo>
                    <a:pt x="6890" y="7676"/>
                  </a:moveTo>
                  <a:cubicBezTo>
                    <a:pt x="6921" y="7813"/>
                    <a:pt x="6959" y="7950"/>
                    <a:pt x="6997" y="8087"/>
                  </a:cubicBezTo>
                  <a:cubicBezTo>
                    <a:pt x="7081" y="8384"/>
                    <a:pt x="7172" y="8689"/>
                    <a:pt x="7172" y="8971"/>
                  </a:cubicBezTo>
                  <a:cubicBezTo>
                    <a:pt x="7172" y="9368"/>
                    <a:pt x="6928" y="9612"/>
                    <a:pt x="6669" y="9878"/>
                  </a:cubicBezTo>
                  <a:cubicBezTo>
                    <a:pt x="6501" y="10031"/>
                    <a:pt x="6364" y="10206"/>
                    <a:pt x="6242" y="10397"/>
                  </a:cubicBezTo>
                  <a:lnTo>
                    <a:pt x="6189" y="10496"/>
                  </a:lnTo>
                  <a:lnTo>
                    <a:pt x="6189" y="10496"/>
                  </a:lnTo>
                  <a:lnTo>
                    <a:pt x="6296" y="10465"/>
                  </a:lnTo>
                  <a:cubicBezTo>
                    <a:pt x="6616" y="10351"/>
                    <a:pt x="6913" y="10175"/>
                    <a:pt x="7164" y="9939"/>
                  </a:cubicBezTo>
                  <a:lnTo>
                    <a:pt x="7164" y="9939"/>
                  </a:lnTo>
                  <a:cubicBezTo>
                    <a:pt x="7164" y="10366"/>
                    <a:pt x="7020" y="10778"/>
                    <a:pt x="6875" y="11174"/>
                  </a:cubicBezTo>
                  <a:cubicBezTo>
                    <a:pt x="6730" y="11540"/>
                    <a:pt x="6463" y="11814"/>
                    <a:pt x="6158" y="12043"/>
                  </a:cubicBezTo>
                  <a:cubicBezTo>
                    <a:pt x="6029" y="12142"/>
                    <a:pt x="5892" y="12233"/>
                    <a:pt x="5762" y="12332"/>
                  </a:cubicBezTo>
                  <a:cubicBezTo>
                    <a:pt x="5760" y="12330"/>
                    <a:pt x="5757" y="12329"/>
                    <a:pt x="5755" y="12329"/>
                  </a:cubicBezTo>
                  <a:cubicBezTo>
                    <a:pt x="5749" y="12329"/>
                    <a:pt x="5744" y="12332"/>
                    <a:pt x="5739" y="12332"/>
                  </a:cubicBezTo>
                  <a:cubicBezTo>
                    <a:pt x="5549" y="12477"/>
                    <a:pt x="5358" y="12622"/>
                    <a:pt x="5160" y="12767"/>
                  </a:cubicBezTo>
                  <a:cubicBezTo>
                    <a:pt x="5114" y="12796"/>
                    <a:pt x="5033" y="12833"/>
                    <a:pt x="4983" y="12833"/>
                  </a:cubicBezTo>
                  <a:cubicBezTo>
                    <a:pt x="4967" y="12833"/>
                    <a:pt x="4954" y="12829"/>
                    <a:pt x="4947" y="12820"/>
                  </a:cubicBezTo>
                  <a:cubicBezTo>
                    <a:pt x="4947" y="12668"/>
                    <a:pt x="4954" y="12523"/>
                    <a:pt x="4962" y="12363"/>
                  </a:cubicBezTo>
                  <a:cubicBezTo>
                    <a:pt x="5000" y="11982"/>
                    <a:pt x="5000" y="11593"/>
                    <a:pt x="4970" y="11212"/>
                  </a:cubicBezTo>
                  <a:lnTo>
                    <a:pt x="4970" y="11113"/>
                  </a:lnTo>
                  <a:cubicBezTo>
                    <a:pt x="4962" y="10846"/>
                    <a:pt x="4954" y="10579"/>
                    <a:pt x="4939" y="10313"/>
                  </a:cubicBezTo>
                  <a:cubicBezTo>
                    <a:pt x="5152" y="9932"/>
                    <a:pt x="5419" y="9589"/>
                    <a:pt x="5732" y="9284"/>
                  </a:cubicBezTo>
                  <a:cubicBezTo>
                    <a:pt x="5823" y="9208"/>
                    <a:pt x="5907" y="9139"/>
                    <a:pt x="5998" y="9070"/>
                  </a:cubicBezTo>
                  <a:cubicBezTo>
                    <a:pt x="6341" y="8811"/>
                    <a:pt x="6684" y="8545"/>
                    <a:pt x="6890" y="7676"/>
                  </a:cubicBezTo>
                  <a:close/>
                  <a:moveTo>
                    <a:pt x="7233" y="10366"/>
                  </a:moveTo>
                  <a:lnTo>
                    <a:pt x="7233" y="10366"/>
                  </a:lnTo>
                  <a:cubicBezTo>
                    <a:pt x="7241" y="10694"/>
                    <a:pt x="7233" y="11006"/>
                    <a:pt x="7058" y="11311"/>
                  </a:cubicBezTo>
                  <a:cubicBezTo>
                    <a:pt x="6822" y="11730"/>
                    <a:pt x="6433" y="12027"/>
                    <a:pt x="6067" y="12325"/>
                  </a:cubicBezTo>
                  <a:cubicBezTo>
                    <a:pt x="5709" y="12584"/>
                    <a:pt x="5404" y="12919"/>
                    <a:pt x="5160" y="13293"/>
                  </a:cubicBezTo>
                  <a:cubicBezTo>
                    <a:pt x="5061" y="13476"/>
                    <a:pt x="4970" y="13658"/>
                    <a:pt x="4893" y="13849"/>
                  </a:cubicBezTo>
                  <a:cubicBezTo>
                    <a:pt x="4893" y="13750"/>
                    <a:pt x="4901" y="13651"/>
                    <a:pt x="4909" y="13552"/>
                  </a:cubicBezTo>
                  <a:cubicBezTo>
                    <a:pt x="4909" y="13483"/>
                    <a:pt x="4916" y="13415"/>
                    <a:pt x="4916" y="13346"/>
                  </a:cubicBezTo>
                  <a:cubicBezTo>
                    <a:pt x="4924" y="13346"/>
                    <a:pt x="4931" y="13338"/>
                    <a:pt x="4931" y="13331"/>
                  </a:cubicBezTo>
                  <a:cubicBezTo>
                    <a:pt x="5236" y="12668"/>
                    <a:pt x="5953" y="12378"/>
                    <a:pt x="6471" y="11921"/>
                  </a:cubicBezTo>
                  <a:cubicBezTo>
                    <a:pt x="6715" y="11707"/>
                    <a:pt x="6898" y="11433"/>
                    <a:pt x="7004" y="11128"/>
                  </a:cubicBezTo>
                  <a:cubicBezTo>
                    <a:pt x="7096" y="10877"/>
                    <a:pt x="7172" y="10625"/>
                    <a:pt x="7233" y="10366"/>
                  </a:cubicBezTo>
                  <a:close/>
                  <a:moveTo>
                    <a:pt x="7271" y="9878"/>
                  </a:moveTo>
                  <a:cubicBezTo>
                    <a:pt x="7294" y="10015"/>
                    <a:pt x="7325" y="10153"/>
                    <a:pt x="7355" y="10290"/>
                  </a:cubicBezTo>
                  <a:cubicBezTo>
                    <a:pt x="7492" y="10892"/>
                    <a:pt x="7614" y="11410"/>
                    <a:pt x="7073" y="11829"/>
                  </a:cubicBezTo>
                  <a:cubicBezTo>
                    <a:pt x="6966" y="11913"/>
                    <a:pt x="6852" y="11989"/>
                    <a:pt x="6730" y="12081"/>
                  </a:cubicBezTo>
                  <a:cubicBezTo>
                    <a:pt x="6219" y="12439"/>
                    <a:pt x="5648" y="12843"/>
                    <a:pt x="5511" y="13445"/>
                  </a:cubicBezTo>
                  <a:cubicBezTo>
                    <a:pt x="5503" y="13445"/>
                    <a:pt x="5495" y="13460"/>
                    <a:pt x="5495" y="13468"/>
                  </a:cubicBezTo>
                  <a:cubicBezTo>
                    <a:pt x="5465" y="13879"/>
                    <a:pt x="5023" y="14070"/>
                    <a:pt x="4848" y="14413"/>
                  </a:cubicBezTo>
                  <a:cubicBezTo>
                    <a:pt x="4863" y="14291"/>
                    <a:pt x="4870" y="14177"/>
                    <a:pt x="4878" y="14062"/>
                  </a:cubicBezTo>
                  <a:lnTo>
                    <a:pt x="4878" y="14070"/>
                  </a:lnTo>
                  <a:cubicBezTo>
                    <a:pt x="4970" y="13765"/>
                    <a:pt x="5107" y="13476"/>
                    <a:pt x="5282" y="13209"/>
                  </a:cubicBezTo>
                  <a:cubicBezTo>
                    <a:pt x="5541" y="12797"/>
                    <a:pt x="5922" y="12508"/>
                    <a:pt x="6296" y="12210"/>
                  </a:cubicBezTo>
                  <a:cubicBezTo>
                    <a:pt x="6639" y="11936"/>
                    <a:pt x="6959" y="11631"/>
                    <a:pt x="7164" y="11235"/>
                  </a:cubicBezTo>
                  <a:cubicBezTo>
                    <a:pt x="7363" y="10839"/>
                    <a:pt x="7279" y="10427"/>
                    <a:pt x="7279" y="10023"/>
                  </a:cubicBezTo>
                  <a:cubicBezTo>
                    <a:pt x="7279" y="10015"/>
                    <a:pt x="7271" y="10008"/>
                    <a:pt x="7271" y="10000"/>
                  </a:cubicBezTo>
                  <a:lnTo>
                    <a:pt x="7271" y="9878"/>
                  </a:lnTo>
                  <a:close/>
                  <a:moveTo>
                    <a:pt x="7302" y="12210"/>
                  </a:moveTo>
                  <a:lnTo>
                    <a:pt x="7302" y="12210"/>
                  </a:lnTo>
                  <a:cubicBezTo>
                    <a:pt x="7210" y="12325"/>
                    <a:pt x="7119" y="12431"/>
                    <a:pt x="7012" y="12538"/>
                  </a:cubicBezTo>
                  <a:cubicBezTo>
                    <a:pt x="6898" y="12668"/>
                    <a:pt x="6791" y="12805"/>
                    <a:pt x="6677" y="12942"/>
                  </a:cubicBezTo>
                  <a:cubicBezTo>
                    <a:pt x="6456" y="13186"/>
                    <a:pt x="6212" y="13407"/>
                    <a:pt x="5945" y="13590"/>
                  </a:cubicBezTo>
                  <a:cubicBezTo>
                    <a:pt x="5564" y="13864"/>
                    <a:pt x="5130" y="14123"/>
                    <a:pt x="4863" y="14520"/>
                  </a:cubicBezTo>
                  <a:cubicBezTo>
                    <a:pt x="4977" y="14161"/>
                    <a:pt x="5389" y="13971"/>
                    <a:pt x="5511" y="13620"/>
                  </a:cubicBezTo>
                  <a:cubicBezTo>
                    <a:pt x="5534" y="13620"/>
                    <a:pt x="5541" y="13613"/>
                    <a:pt x="5556" y="13597"/>
                  </a:cubicBezTo>
                  <a:lnTo>
                    <a:pt x="5572" y="13582"/>
                  </a:lnTo>
                  <a:cubicBezTo>
                    <a:pt x="5854" y="13331"/>
                    <a:pt x="6136" y="13125"/>
                    <a:pt x="6402" y="12927"/>
                  </a:cubicBezTo>
                  <a:cubicBezTo>
                    <a:pt x="6684" y="12713"/>
                    <a:pt x="6989" y="12485"/>
                    <a:pt x="7302" y="12210"/>
                  </a:cubicBezTo>
                  <a:close/>
                  <a:moveTo>
                    <a:pt x="518" y="14275"/>
                  </a:moveTo>
                  <a:cubicBezTo>
                    <a:pt x="570" y="14275"/>
                    <a:pt x="622" y="14283"/>
                    <a:pt x="671" y="14299"/>
                  </a:cubicBezTo>
                  <a:cubicBezTo>
                    <a:pt x="801" y="14322"/>
                    <a:pt x="915" y="14367"/>
                    <a:pt x="1022" y="14428"/>
                  </a:cubicBezTo>
                  <a:cubicBezTo>
                    <a:pt x="981" y="14425"/>
                    <a:pt x="940" y="14423"/>
                    <a:pt x="899" y="14423"/>
                  </a:cubicBezTo>
                  <a:cubicBezTo>
                    <a:pt x="841" y="14423"/>
                    <a:pt x="782" y="14427"/>
                    <a:pt x="724" y="14436"/>
                  </a:cubicBezTo>
                  <a:cubicBezTo>
                    <a:pt x="488" y="14466"/>
                    <a:pt x="267" y="14588"/>
                    <a:pt x="115" y="14771"/>
                  </a:cubicBezTo>
                  <a:cubicBezTo>
                    <a:pt x="107" y="14680"/>
                    <a:pt x="107" y="14588"/>
                    <a:pt x="99" y="14504"/>
                  </a:cubicBezTo>
                  <a:cubicBezTo>
                    <a:pt x="145" y="14428"/>
                    <a:pt x="214" y="14367"/>
                    <a:pt x="290" y="14329"/>
                  </a:cubicBezTo>
                  <a:cubicBezTo>
                    <a:pt x="363" y="14293"/>
                    <a:pt x="441" y="14275"/>
                    <a:pt x="518" y="14275"/>
                  </a:cubicBezTo>
                  <a:close/>
                  <a:moveTo>
                    <a:pt x="7233" y="12386"/>
                  </a:moveTo>
                  <a:lnTo>
                    <a:pt x="7233" y="12386"/>
                  </a:lnTo>
                  <a:cubicBezTo>
                    <a:pt x="7104" y="12668"/>
                    <a:pt x="6959" y="12942"/>
                    <a:pt x="6791" y="13209"/>
                  </a:cubicBezTo>
                  <a:cubicBezTo>
                    <a:pt x="6524" y="13605"/>
                    <a:pt x="6097" y="13879"/>
                    <a:pt x="5724" y="14146"/>
                  </a:cubicBezTo>
                  <a:cubicBezTo>
                    <a:pt x="5434" y="14352"/>
                    <a:pt x="5168" y="14588"/>
                    <a:pt x="4924" y="14847"/>
                  </a:cubicBezTo>
                  <a:cubicBezTo>
                    <a:pt x="4878" y="14885"/>
                    <a:pt x="4840" y="14924"/>
                    <a:pt x="4809" y="14969"/>
                  </a:cubicBezTo>
                  <a:cubicBezTo>
                    <a:pt x="4817" y="14878"/>
                    <a:pt x="4825" y="14779"/>
                    <a:pt x="4832" y="14687"/>
                  </a:cubicBezTo>
                  <a:cubicBezTo>
                    <a:pt x="5122" y="14169"/>
                    <a:pt x="5678" y="13872"/>
                    <a:pt x="6143" y="13529"/>
                  </a:cubicBezTo>
                  <a:cubicBezTo>
                    <a:pt x="6387" y="13338"/>
                    <a:pt x="6616" y="13117"/>
                    <a:pt x="6814" y="12873"/>
                  </a:cubicBezTo>
                  <a:cubicBezTo>
                    <a:pt x="6928" y="12744"/>
                    <a:pt x="7035" y="12607"/>
                    <a:pt x="7149" y="12477"/>
                  </a:cubicBezTo>
                  <a:cubicBezTo>
                    <a:pt x="7172" y="12447"/>
                    <a:pt x="7203" y="12416"/>
                    <a:pt x="7233" y="12386"/>
                  </a:cubicBezTo>
                  <a:close/>
                  <a:moveTo>
                    <a:pt x="1380" y="8826"/>
                  </a:moveTo>
                  <a:cubicBezTo>
                    <a:pt x="1410" y="9040"/>
                    <a:pt x="1471" y="9246"/>
                    <a:pt x="1563" y="9436"/>
                  </a:cubicBezTo>
                  <a:cubicBezTo>
                    <a:pt x="1769" y="9855"/>
                    <a:pt x="2142" y="10168"/>
                    <a:pt x="2508" y="10442"/>
                  </a:cubicBezTo>
                  <a:cubicBezTo>
                    <a:pt x="2973" y="10785"/>
                    <a:pt x="3438" y="11113"/>
                    <a:pt x="3788" y="11578"/>
                  </a:cubicBezTo>
                  <a:cubicBezTo>
                    <a:pt x="4070" y="11951"/>
                    <a:pt x="4185" y="12416"/>
                    <a:pt x="4314" y="12866"/>
                  </a:cubicBezTo>
                  <a:cubicBezTo>
                    <a:pt x="4299" y="13079"/>
                    <a:pt x="4284" y="13293"/>
                    <a:pt x="4268" y="13506"/>
                  </a:cubicBezTo>
                  <a:cubicBezTo>
                    <a:pt x="4207" y="14169"/>
                    <a:pt x="4154" y="14825"/>
                    <a:pt x="4093" y="15488"/>
                  </a:cubicBezTo>
                  <a:cubicBezTo>
                    <a:pt x="4063" y="15480"/>
                    <a:pt x="4040" y="15457"/>
                    <a:pt x="4017" y="15434"/>
                  </a:cubicBezTo>
                  <a:lnTo>
                    <a:pt x="4009" y="15419"/>
                  </a:lnTo>
                  <a:cubicBezTo>
                    <a:pt x="3781" y="14657"/>
                    <a:pt x="3575" y="13879"/>
                    <a:pt x="3072" y="13255"/>
                  </a:cubicBezTo>
                  <a:cubicBezTo>
                    <a:pt x="2759" y="12873"/>
                    <a:pt x="2355" y="12576"/>
                    <a:pt x="1906" y="12378"/>
                  </a:cubicBezTo>
                  <a:cubicBezTo>
                    <a:pt x="1685" y="12279"/>
                    <a:pt x="1471" y="12172"/>
                    <a:pt x="1266" y="12050"/>
                  </a:cubicBezTo>
                  <a:cubicBezTo>
                    <a:pt x="1144" y="11967"/>
                    <a:pt x="1037" y="11867"/>
                    <a:pt x="945" y="11753"/>
                  </a:cubicBezTo>
                  <a:cubicBezTo>
                    <a:pt x="801" y="11563"/>
                    <a:pt x="854" y="11319"/>
                    <a:pt x="884" y="11105"/>
                  </a:cubicBezTo>
                  <a:lnTo>
                    <a:pt x="900" y="11067"/>
                  </a:lnTo>
                  <a:cubicBezTo>
                    <a:pt x="1144" y="10336"/>
                    <a:pt x="1304" y="9589"/>
                    <a:pt x="1380" y="8826"/>
                  </a:cubicBezTo>
                  <a:close/>
                  <a:moveTo>
                    <a:pt x="820" y="15234"/>
                  </a:moveTo>
                  <a:cubicBezTo>
                    <a:pt x="971" y="15234"/>
                    <a:pt x="1128" y="15280"/>
                    <a:pt x="1258" y="15328"/>
                  </a:cubicBezTo>
                  <a:cubicBezTo>
                    <a:pt x="1456" y="15404"/>
                    <a:pt x="1647" y="15518"/>
                    <a:pt x="1807" y="15655"/>
                  </a:cubicBezTo>
                  <a:cubicBezTo>
                    <a:pt x="1730" y="15602"/>
                    <a:pt x="1639" y="15556"/>
                    <a:pt x="1540" y="15533"/>
                  </a:cubicBezTo>
                  <a:cubicBezTo>
                    <a:pt x="1484" y="15524"/>
                    <a:pt x="1428" y="15519"/>
                    <a:pt x="1372" y="15519"/>
                  </a:cubicBezTo>
                  <a:cubicBezTo>
                    <a:pt x="1250" y="15519"/>
                    <a:pt x="1129" y="15542"/>
                    <a:pt x="1014" y="15594"/>
                  </a:cubicBezTo>
                  <a:cubicBezTo>
                    <a:pt x="846" y="15655"/>
                    <a:pt x="702" y="15762"/>
                    <a:pt x="587" y="15899"/>
                  </a:cubicBezTo>
                  <a:cubicBezTo>
                    <a:pt x="542" y="15960"/>
                    <a:pt x="503" y="16021"/>
                    <a:pt x="481" y="16097"/>
                  </a:cubicBezTo>
                  <a:cubicBezTo>
                    <a:pt x="458" y="16143"/>
                    <a:pt x="442" y="16189"/>
                    <a:pt x="435" y="16242"/>
                  </a:cubicBezTo>
                  <a:cubicBezTo>
                    <a:pt x="435" y="16265"/>
                    <a:pt x="427" y="16295"/>
                    <a:pt x="427" y="16326"/>
                  </a:cubicBezTo>
                  <a:cubicBezTo>
                    <a:pt x="343" y="16120"/>
                    <a:pt x="282" y="15907"/>
                    <a:pt x="237" y="15693"/>
                  </a:cubicBezTo>
                  <a:cubicBezTo>
                    <a:pt x="282" y="15640"/>
                    <a:pt x="313" y="15579"/>
                    <a:pt x="336" y="15518"/>
                  </a:cubicBezTo>
                  <a:cubicBezTo>
                    <a:pt x="389" y="15419"/>
                    <a:pt x="465" y="15343"/>
                    <a:pt x="564" y="15289"/>
                  </a:cubicBezTo>
                  <a:cubicBezTo>
                    <a:pt x="643" y="15250"/>
                    <a:pt x="731" y="15234"/>
                    <a:pt x="820" y="15234"/>
                  </a:cubicBezTo>
                  <a:close/>
                  <a:moveTo>
                    <a:pt x="747" y="11486"/>
                  </a:moveTo>
                  <a:cubicBezTo>
                    <a:pt x="747" y="11570"/>
                    <a:pt x="770" y="11654"/>
                    <a:pt x="816" y="11730"/>
                  </a:cubicBezTo>
                  <a:cubicBezTo>
                    <a:pt x="930" y="11913"/>
                    <a:pt x="1090" y="12066"/>
                    <a:pt x="1281" y="12180"/>
                  </a:cubicBezTo>
                  <a:cubicBezTo>
                    <a:pt x="1746" y="12477"/>
                    <a:pt x="2272" y="12622"/>
                    <a:pt x="2698" y="13003"/>
                  </a:cubicBezTo>
                  <a:cubicBezTo>
                    <a:pt x="3521" y="13735"/>
                    <a:pt x="3712" y="14893"/>
                    <a:pt x="4055" y="15892"/>
                  </a:cubicBezTo>
                  <a:lnTo>
                    <a:pt x="4055" y="15907"/>
                  </a:lnTo>
                  <a:cubicBezTo>
                    <a:pt x="4017" y="16265"/>
                    <a:pt x="3986" y="16623"/>
                    <a:pt x="3956" y="16981"/>
                  </a:cubicBezTo>
                  <a:cubicBezTo>
                    <a:pt x="3674" y="16745"/>
                    <a:pt x="3445" y="16334"/>
                    <a:pt x="3285" y="16067"/>
                  </a:cubicBezTo>
                  <a:cubicBezTo>
                    <a:pt x="2973" y="15510"/>
                    <a:pt x="2599" y="15007"/>
                    <a:pt x="2157" y="14550"/>
                  </a:cubicBezTo>
                  <a:cubicBezTo>
                    <a:pt x="1784" y="14184"/>
                    <a:pt x="1357" y="13834"/>
                    <a:pt x="824" y="13773"/>
                  </a:cubicBezTo>
                  <a:cubicBezTo>
                    <a:pt x="789" y="13768"/>
                    <a:pt x="753" y="13766"/>
                    <a:pt x="717" y="13766"/>
                  </a:cubicBezTo>
                  <a:cubicBezTo>
                    <a:pt x="500" y="13766"/>
                    <a:pt x="267" y="13845"/>
                    <a:pt x="130" y="14001"/>
                  </a:cubicBezTo>
                  <a:cubicBezTo>
                    <a:pt x="138" y="13918"/>
                    <a:pt x="153" y="13826"/>
                    <a:pt x="183" y="13742"/>
                  </a:cubicBezTo>
                  <a:cubicBezTo>
                    <a:pt x="282" y="13430"/>
                    <a:pt x="526" y="13277"/>
                    <a:pt x="907" y="13277"/>
                  </a:cubicBezTo>
                  <a:cubicBezTo>
                    <a:pt x="1479" y="13277"/>
                    <a:pt x="2180" y="13628"/>
                    <a:pt x="2515" y="13864"/>
                  </a:cubicBezTo>
                  <a:lnTo>
                    <a:pt x="2599" y="13925"/>
                  </a:lnTo>
                  <a:lnTo>
                    <a:pt x="2584" y="13819"/>
                  </a:lnTo>
                  <a:cubicBezTo>
                    <a:pt x="2462" y="13178"/>
                    <a:pt x="1997" y="12988"/>
                    <a:pt x="1509" y="12774"/>
                  </a:cubicBezTo>
                  <a:cubicBezTo>
                    <a:pt x="1387" y="12729"/>
                    <a:pt x="1266" y="12668"/>
                    <a:pt x="1136" y="12607"/>
                  </a:cubicBezTo>
                  <a:cubicBezTo>
                    <a:pt x="519" y="12302"/>
                    <a:pt x="572" y="11967"/>
                    <a:pt x="747" y="11486"/>
                  </a:cubicBezTo>
                  <a:close/>
                  <a:moveTo>
                    <a:pt x="7386" y="12317"/>
                  </a:moveTo>
                  <a:cubicBezTo>
                    <a:pt x="7370" y="12584"/>
                    <a:pt x="7386" y="12858"/>
                    <a:pt x="7431" y="13125"/>
                  </a:cubicBezTo>
                  <a:cubicBezTo>
                    <a:pt x="7477" y="13361"/>
                    <a:pt x="7485" y="13597"/>
                    <a:pt x="7469" y="13826"/>
                  </a:cubicBezTo>
                  <a:cubicBezTo>
                    <a:pt x="7386" y="14428"/>
                    <a:pt x="7241" y="14847"/>
                    <a:pt x="6722" y="15206"/>
                  </a:cubicBezTo>
                  <a:cubicBezTo>
                    <a:pt x="6059" y="15678"/>
                    <a:pt x="5480" y="16250"/>
                    <a:pt x="5000" y="16913"/>
                  </a:cubicBezTo>
                  <a:cubicBezTo>
                    <a:pt x="4914" y="16999"/>
                    <a:pt x="4803" y="17070"/>
                    <a:pt x="4707" y="17070"/>
                  </a:cubicBezTo>
                  <a:cubicBezTo>
                    <a:pt x="4684" y="17070"/>
                    <a:pt x="4662" y="17066"/>
                    <a:pt x="4642" y="17058"/>
                  </a:cubicBezTo>
                  <a:cubicBezTo>
                    <a:pt x="4665" y="16692"/>
                    <a:pt x="4695" y="16334"/>
                    <a:pt x="4726" y="15968"/>
                  </a:cubicBezTo>
                  <a:cubicBezTo>
                    <a:pt x="4741" y="15785"/>
                    <a:pt x="4756" y="15602"/>
                    <a:pt x="4771" y="15419"/>
                  </a:cubicBezTo>
                  <a:cubicBezTo>
                    <a:pt x="4870" y="15183"/>
                    <a:pt x="4992" y="14969"/>
                    <a:pt x="5145" y="14771"/>
                  </a:cubicBezTo>
                  <a:cubicBezTo>
                    <a:pt x="5191" y="14718"/>
                    <a:pt x="5244" y="14672"/>
                    <a:pt x="5297" y="14619"/>
                  </a:cubicBezTo>
                  <a:cubicBezTo>
                    <a:pt x="5564" y="14390"/>
                    <a:pt x="5838" y="14177"/>
                    <a:pt x="6120" y="13979"/>
                  </a:cubicBezTo>
                  <a:cubicBezTo>
                    <a:pt x="6410" y="13780"/>
                    <a:pt x="6669" y="13537"/>
                    <a:pt x="6882" y="13255"/>
                  </a:cubicBezTo>
                  <a:cubicBezTo>
                    <a:pt x="7096" y="12973"/>
                    <a:pt x="7225" y="12630"/>
                    <a:pt x="7386" y="12317"/>
                  </a:cubicBezTo>
                  <a:close/>
                  <a:moveTo>
                    <a:pt x="810" y="13868"/>
                  </a:moveTo>
                  <a:cubicBezTo>
                    <a:pt x="1039" y="13868"/>
                    <a:pt x="1268" y="13992"/>
                    <a:pt x="1464" y="14116"/>
                  </a:cubicBezTo>
                  <a:cubicBezTo>
                    <a:pt x="1959" y="14413"/>
                    <a:pt x="2378" y="14893"/>
                    <a:pt x="2706" y="15350"/>
                  </a:cubicBezTo>
                  <a:cubicBezTo>
                    <a:pt x="2996" y="15762"/>
                    <a:pt x="3232" y="16212"/>
                    <a:pt x="3521" y="16616"/>
                  </a:cubicBezTo>
                  <a:cubicBezTo>
                    <a:pt x="3643" y="16798"/>
                    <a:pt x="3781" y="16959"/>
                    <a:pt x="3941" y="17103"/>
                  </a:cubicBezTo>
                  <a:lnTo>
                    <a:pt x="3948" y="17119"/>
                  </a:lnTo>
                  <a:cubicBezTo>
                    <a:pt x="3941" y="17195"/>
                    <a:pt x="3933" y="17263"/>
                    <a:pt x="3933" y="17340"/>
                  </a:cubicBezTo>
                  <a:cubicBezTo>
                    <a:pt x="3544" y="17187"/>
                    <a:pt x="3232" y="16768"/>
                    <a:pt x="3018" y="16456"/>
                  </a:cubicBezTo>
                  <a:cubicBezTo>
                    <a:pt x="2858" y="16227"/>
                    <a:pt x="2721" y="15998"/>
                    <a:pt x="2554" y="15785"/>
                  </a:cubicBezTo>
                  <a:cubicBezTo>
                    <a:pt x="2386" y="15579"/>
                    <a:pt x="2180" y="15350"/>
                    <a:pt x="1990" y="15145"/>
                  </a:cubicBezTo>
                  <a:cubicBezTo>
                    <a:pt x="1654" y="14779"/>
                    <a:pt x="1273" y="14443"/>
                    <a:pt x="801" y="14276"/>
                  </a:cubicBezTo>
                  <a:cubicBezTo>
                    <a:pt x="717" y="14241"/>
                    <a:pt x="628" y="14224"/>
                    <a:pt x="539" y="14224"/>
                  </a:cubicBezTo>
                  <a:cubicBezTo>
                    <a:pt x="432" y="14224"/>
                    <a:pt x="325" y="14249"/>
                    <a:pt x="229" y="14299"/>
                  </a:cubicBezTo>
                  <a:cubicBezTo>
                    <a:pt x="176" y="14329"/>
                    <a:pt x="138" y="14367"/>
                    <a:pt x="99" y="14405"/>
                  </a:cubicBezTo>
                  <a:cubicBezTo>
                    <a:pt x="99" y="14375"/>
                    <a:pt x="130" y="13986"/>
                    <a:pt x="694" y="13879"/>
                  </a:cubicBezTo>
                  <a:cubicBezTo>
                    <a:pt x="733" y="13872"/>
                    <a:pt x="772" y="13868"/>
                    <a:pt x="810" y="13868"/>
                  </a:cubicBezTo>
                  <a:close/>
                  <a:moveTo>
                    <a:pt x="865" y="14482"/>
                  </a:moveTo>
                  <a:cubicBezTo>
                    <a:pt x="954" y="14482"/>
                    <a:pt x="1043" y="14498"/>
                    <a:pt x="1128" y="14527"/>
                  </a:cubicBezTo>
                  <a:cubicBezTo>
                    <a:pt x="1235" y="14573"/>
                    <a:pt x="1342" y="14634"/>
                    <a:pt x="1433" y="14703"/>
                  </a:cubicBezTo>
                  <a:cubicBezTo>
                    <a:pt x="1784" y="14969"/>
                    <a:pt x="2058" y="15320"/>
                    <a:pt x="2348" y="15640"/>
                  </a:cubicBezTo>
                  <a:cubicBezTo>
                    <a:pt x="2683" y="16021"/>
                    <a:pt x="2912" y="16478"/>
                    <a:pt x="3247" y="16859"/>
                  </a:cubicBezTo>
                  <a:cubicBezTo>
                    <a:pt x="3438" y="17073"/>
                    <a:pt x="3659" y="17294"/>
                    <a:pt x="3925" y="17401"/>
                  </a:cubicBezTo>
                  <a:cubicBezTo>
                    <a:pt x="3918" y="17576"/>
                    <a:pt x="3910" y="17759"/>
                    <a:pt x="3903" y="17934"/>
                  </a:cubicBezTo>
                  <a:lnTo>
                    <a:pt x="3903" y="17942"/>
                  </a:lnTo>
                  <a:cubicBezTo>
                    <a:pt x="3514" y="17789"/>
                    <a:pt x="3270" y="17332"/>
                    <a:pt x="3087" y="16989"/>
                  </a:cubicBezTo>
                  <a:cubicBezTo>
                    <a:pt x="2988" y="16791"/>
                    <a:pt x="2866" y="16600"/>
                    <a:pt x="2736" y="16425"/>
                  </a:cubicBezTo>
                  <a:cubicBezTo>
                    <a:pt x="2576" y="16234"/>
                    <a:pt x="2401" y="16059"/>
                    <a:pt x="2211" y="15899"/>
                  </a:cubicBezTo>
                  <a:cubicBezTo>
                    <a:pt x="1868" y="15617"/>
                    <a:pt x="1502" y="15305"/>
                    <a:pt x="1052" y="15206"/>
                  </a:cubicBezTo>
                  <a:cubicBezTo>
                    <a:pt x="988" y="15188"/>
                    <a:pt x="921" y="15179"/>
                    <a:pt x="854" y="15179"/>
                  </a:cubicBezTo>
                  <a:cubicBezTo>
                    <a:pt x="747" y="15179"/>
                    <a:pt x="640" y="15201"/>
                    <a:pt x="542" y="15244"/>
                  </a:cubicBezTo>
                  <a:cubicBezTo>
                    <a:pt x="458" y="15282"/>
                    <a:pt x="389" y="15343"/>
                    <a:pt x="336" y="15419"/>
                  </a:cubicBezTo>
                  <a:cubicBezTo>
                    <a:pt x="282" y="15480"/>
                    <a:pt x="267" y="15564"/>
                    <a:pt x="221" y="15625"/>
                  </a:cubicBezTo>
                  <a:cubicBezTo>
                    <a:pt x="176" y="15373"/>
                    <a:pt x="138" y="15122"/>
                    <a:pt x="122" y="14863"/>
                  </a:cubicBezTo>
                  <a:cubicBezTo>
                    <a:pt x="244" y="14680"/>
                    <a:pt x="435" y="14558"/>
                    <a:pt x="656" y="14512"/>
                  </a:cubicBezTo>
                  <a:cubicBezTo>
                    <a:pt x="723" y="14492"/>
                    <a:pt x="794" y="14482"/>
                    <a:pt x="865" y="14482"/>
                  </a:cubicBezTo>
                  <a:close/>
                  <a:moveTo>
                    <a:pt x="1373" y="15576"/>
                  </a:moveTo>
                  <a:cubicBezTo>
                    <a:pt x="1454" y="15576"/>
                    <a:pt x="1536" y="15587"/>
                    <a:pt x="1616" y="15610"/>
                  </a:cubicBezTo>
                  <a:cubicBezTo>
                    <a:pt x="1776" y="15655"/>
                    <a:pt x="1898" y="15792"/>
                    <a:pt x="2051" y="15853"/>
                  </a:cubicBezTo>
                  <a:lnTo>
                    <a:pt x="2058" y="15853"/>
                  </a:lnTo>
                  <a:cubicBezTo>
                    <a:pt x="2180" y="15945"/>
                    <a:pt x="2302" y="16052"/>
                    <a:pt x="2416" y="16158"/>
                  </a:cubicBezTo>
                  <a:cubicBezTo>
                    <a:pt x="2584" y="16318"/>
                    <a:pt x="2736" y="16494"/>
                    <a:pt x="2858" y="16692"/>
                  </a:cubicBezTo>
                  <a:cubicBezTo>
                    <a:pt x="2980" y="16890"/>
                    <a:pt x="3079" y="17096"/>
                    <a:pt x="3194" y="17294"/>
                  </a:cubicBezTo>
                  <a:cubicBezTo>
                    <a:pt x="3354" y="17568"/>
                    <a:pt x="3590" y="17881"/>
                    <a:pt x="3903" y="17995"/>
                  </a:cubicBezTo>
                  <a:cubicBezTo>
                    <a:pt x="3895" y="18048"/>
                    <a:pt x="3895" y="18094"/>
                    <a:pt x="3895" y="18147"/>
                  </a:cubicBezTo>
                  <a:cubicBezTo>
                    <a:pt x="3890" y="18148"/>
                    <a:pt x="3885" y="18148"/>
                    <a:pt x="3881" y="18148"/>
                  </a:cubicBezTo>
                  <a:cubicBezTo>
                    <a:pt x="3637" y="18148"/>
                    <a:pt x="3291" y="17588"/>
                    <a:pt x="3201" y="17439"/>
                  </a:cubicBezTo>
                  <a:cubicBezTo>
                    <a:pt x="2973" y="17042"/>
                    <a:pt x="2683" y="16677"/>
                    <a:pt x="2348" y="16364"/>
                  </a:cubicBezTo>
                  <a:cubicBezTo>
                    <a:pt x="2107" y="16166"/>
                    <a:pt x="1821" y="16019"/>
                    <a:pt x="1514" y="16019"/>
                  </a:cubicBezTo>
                  <a:cubicBezTo>
                    <a:pt x="1442" y="16019"/>
                    <a:pt x="1370" y="16027"/>
                    <a:pt x="1296" y="16044"/>
                  </a:cubicBezTo>
                  <a:cubicBezTo>
                    <a:pt x="999" y="16113"/>
                    <a:pt x="694" y="16349"/>
                    <a:pt x="610" y="16646"/>
                  </a:cubicBezTo>
                  <a:cubicBezTo>
                    <a:pt x="549" y="16570"/>
                    <a:pt x="503" y="16486"/>
                    <a:pt x="465" y="16402"/>
                  </a:cubicBezTo>
                  <a:cubicBezTo>
                    <a:pt x="473" y="16379"/>
                    <a:pt x="481" y="16356"/>
                    <a:pt x="481" y="16326"/>
                  </a:cubicBezTo>
                  <a:cubicBezTo>
                    <a:pt x="488" y="16234"/>
                    <a:pt x="519" y="16135"/>
                    <a:pt x="564" y="16052"/>
                  </a:cubicBezTo>
                  <a:cubicBezTo>
                    <a:pt x="656" y="15884"/>
                    <a:pt x="793" y="15754"/>
                    <a:pt x="961" y="15678"/>
                  </a:cubicBezTo>
                  <a:cubicBezTo>
                    <a:pt x="1092" y="15610"/>
                    <a:pt x="1232" y="15576"/>
                    <a:pt x="1373" y="15576"/>
                  </a:cubicBezTo>
                  <a:close/>
                  <a:moveTo>
                    <a:pt x="1543" y="16127"/>
                  </a:moveTo>
                  <a:cubicBezTo>
                    <a:pt x="1623" y="16127"/>
                    <a:pt x="1703" y="16137"/>
                    <a:pt x="1776" y="16158"/>
                  </a:cubicBezTo>
                  <a:cubicBezTo>
                    <a:pt x="2218" y="16280"/>
                    <a:pt x="2569" y="16707"/>
                    <a:pt x="2828" y="17058"/>
                  </a:cubicBezTo>
                  <a:cubicBezTo>
                    <a:pt x="3125" y="17477"/>
                    <a:pt x="3400" y="18155"/>
                    <a:pt x="3880" y="18429"/>
                  </a:cubicBezTo>
                  <a:cubicBezTo>
                    <a:pt x="3880" y="18544"/>
                    <a:pt x="3880" y="18658"/>
                    <a:pt x="3880" y="18765"/>
                  </a:cubicBezTo>
                  <a:lnTo>
                    <a:pt x="3880" y="18772"/>
                  </a:lnTo>
                  <a:cubicBezTo>
                    <a:pt x="3575" y="18536"/>
                    <a:pt x="3201" y="18407"/>
                    <a:pt x="2820" y="18376"/>
                  </a:cubicBezTo>
                  <a:lnTo>
                    <a:pt x="2782" y="18376"/>
                  </a:lnTo>
                  <a:cubicBezTo>
                    <a:pt x="2599" y="18391"/>
                    <a:pt x="2424" y="18422"/>
                    <a:pt x="2249" y="18475"/>
                  </a:cubicBezTo>
                  <a:cubicBezTo>
                    <a:pt x="2058" y="18529"/>
                    <a:pt x="1860" y="18567"/>
                    <a:pt x="1662" y="18574"/>
                  </a:cubicBezTo>
                  <a:cubicBezTo>
                    <a:pt x="1649" y="18576"/>
                    <a:pt x="1636" y="18576"/>
                    <a:pt x="1624" y="18576"/>
                  </a:cubicBezTo>
                  <a:cubicBezTo>
                    <a:pt x="1560" y="18576"/>
                    <a:pt x="1498" y="18560"/>
                    <a:pt x="1441" y="18529"/>
                  </a:cubicBezTo>
                  <a:cubicBezTo>
                    <a:pt x="1281" y="18437"/>
                    <a:pt x="1083" y="17995"/>
                    <a:pt x="1037" y="17622"/>
                  </a:cubicBezTo>
                  <a:cubicBezTo>
                    <a:pt x="1014" y="17439"/>
                    <a:pt x="1037" y="17309"/>
                    <a:pt x="1090" y="17256"/>
                  </a:cubicBezTo>
                  <a:cubicBezTo>
                    <a:pt x="1166" y="17187"/>
                    <a:pt x="1311" y="17149"/>
                    <a:pt x="1517" y="17149"/>
                  </a:cubicBezTo>
                  <a:cubicBezTo>
                    <a:pt x="1746" y="17157"/>
                    <a:pt x="1982" y="17180"/>
                    <a:pt x="2211" y="17225"/>
                  </a:cubicBezTo>
                  <a:cubicBezTo>
                    <a:pt x="2348" y="17241"/>
                    <a:pt x="2470" y="17263"/>
                    <a:pt x="2554" y="17263"/>
                  </a:cubicBezTo>
                  <a:lnTo>
                    <a:pt x="2706" y="17279"/>
                  </a:lnTo>
                  <a:lnTo>
                    <a:pt x="2576" y="17187"/>
                  </a:lnTo>
                  <a:cubicBezTo>
                    <a:pt x="2195" y="16928"/>
                    <a:pt x="1548" y="16661"/>
                    <a:pt x="1029" y="16661"/>
                  </a:cubicBezTo>
                  <a:cubicBezTo>
                    <a:pt x="1010" y="16660"/>
                    <a:pt x="991" y="16659"/>
                    <a:pt x="973" y="16659"/>
                  </a:cubicBezTo>
                  <a:cubicBezTo>
                    <a:pt x="879" y="16659"/>
                    <a:pt x="789" y="16675"/>
                    <a:pt x="694" y="16707"/>
                  </a:cubicBezTo>
                  <a:cubicBezTo>
                    <a:pt x="781" y="16333"/>
                    <a:pt x="1179" y="16127"/>
                    <a:pt x="1543" y="16127"/>
                  </a:cubicBezTo>
                  <a:close/>
                  <a:moveTo>
                    <a:pt x="2119" y="1"/>
                  </a:moveTo>
                  <a:lnTo>
                    <a:pt x="2089" y="39"/>
                  </a:lnTo>
                  <a:lnTo>
                    <a:pt x="2081" y="47"/>
                  </a:lnTo>
                  <a:cubicBezTo>
                    <a:pt x="2073" y="54"/>
                    <a:pt x="2058" y="62"/>
                    <a:pt x="2058" y="70"/>
                  </a:cubicBezTo>
                  <a:lnTo>
                    <a:pt x="2058" y="85"/>
                  </a:lnTo>
                  <a:cubicBezTo>
                    <a:pt x="1586" y="634"/>
                    <a:pt x="1365" y="1358"/>
                    <a:pt x="1441" y="2082"/>
                  </a:cubicBezTo>
                  <a:cubicBezTo>
                    <a:pt x="1616" y="3796"/>
                    <a:pt x="3323" y="5344"/>
                    <a:pt x="3742" y="5702"/>
                  </a:cubicBezTo>
                  <a:cubicBezTo>
                    <a:pt x="3811" y="5923"/>
                    <a:pt x="3872" y="6151"/>
                    <a:pt x="3925" y="6380"/>
                  </a:cubicBezTo>
                  <a:cubicBezTo>
                    <a:pt x="3773" y="6121"/>
                    <a:pt x="3560" y="5930"/>
                    <a:pt x="3262" y="5664"/>
                  </a:cubicBezTo>
                  <a:lnTo>
                    <a:pt x="3125" y="5542"/>
                  </a:lnTo>
                  <a:cubicBezTo>
                    <a:pt x="2294" y="4802"/>
                    <a:pt x="1060" y="3088"/>
                    <a:pt x="1045" y="1769"/>
                  </a:cubicBezTo>
                  <a:lnTo>
                    <a:pt x="1045" y="1533"/>
                  </a:lnTo>
                  <a:lnTo>
                    <a:pt x="961" y="1754"/>
                  </a:lnTo>
                  <a:cubicBezTo>
                    <a:pt x="770" y="2287"/>
                    <a:pt x="770" y="3659"/>
                    <a:pt x="839" y="4147"/>
                  </a:cubicBezTo>
                  <a:cubicBezTo>
                    <a:pt x="854" y="4231"/>
                    <a:pt x="862" y="4315"/>
                    <a:pt x="877" y="4391"/>
                  </a:cubicBezTo>
                  <a:cubicBezTo>
                    <a:pt x="961" y="4985"/>
                    <a:pt x="1045" y="5603"/>
                    <a:pt x="1349" y="6174"/>
                  </a:cubicBezTo>
                  <a:cubicBezTo>
                    <a:pt x="1730" y="6906"/>
                    <a:pt x="2325" y="7508"/>
                    <a:pt x="3057" y="7889"/>
                  </a:cubicBezTo>
                  <a:cubicBezTo>
                    <a:pt x="3567" y="8163"/>
                    <a:pt x="4009" y="8545"/>
                    <a:pt x="4345" y="9017"/>
                  </a:cubicBezTo>
                  <a:cubicBezTo>
                    <a:pt x="4367" y="9314"/>
                    <a:pt x="4383" y="9612"/>
                    <a:pt x="4390" y="9909"/>
                  </a:cubicBezTo>
                  <a:cubicBezTo>
                    <a:pt x="4078" y="9558"/>
                    <a:pt x="3727" y="9230"/>
                    <a:pt x="3354" y="8941"/>
                  </a:cubicBezTo>
                  <a:lnTo>
                    <a:pt x="3201" y="8811"/>
                  </a:lnTo>
                  <a:cubicBezTo>
                    <a:pt x="2912" y="8575"/>
                    <a:pt x="2630" y="8301"/>
                    <a:pt x="2363" y="8034"/>
                  </a:cubicBezTo>
                  <a:cubicBezTo>
                    <a:pt x="2066" y="7729"/>
                    <a:pt x="1746" y="7439"/>
                    <a:pt x="1410" y="7165"/>
                  </a:cubicBezTo>
                  <a:lnTo>
                    <a:pt x="1342" y="7104"/>
                  </a:lnTo>
                  <a:lnTo>
                    <a:pt x="1342" y="7203"/>
                  </a:lnTo>
                  <a:cubicBezTo>
                    <a:pt x="1357" y="7478"/>
                    <a:pt x="1357" y="7752"/>
                    <a:pt x="1349" y="8026"/>
                  </a:cubicBezTo>
                  <a:cubicBezTo>
                    <a:pt x="1342" y="8034"/>
                    <a:pt x="1334" y="8049"/>
                    <a:pt x="1342" y="8057"/>
                  </a:cubicBezTo>
                  <a:lnTo>
                    <a:pt x="1342" y="8255"/>
                  </a:lnTo>
                  <a:cubicBezTo>
                    <a:pt x="1288" y="9215"/>
                    <a:pt x="1075" y="10130"/>
                    <a:pt x="724" y="11296"/>
                  </a:cubicBezTo>
                  <a:cubicBezTo>
                    <a:pt x="542" y="11875"/>
                    <a:pt x="343" y="12309"/>
                    <a:pt x="1098" y="12683"/>
                  </a:cubicBezTo>
                  <a:cubicBezTo>
                    <a:pt x="1220" y="12752"/>
                    <a:pt x="1349" y="12805"/>
                    <a:pt x="1479" y="12858"/>
                  </a:cubicBezTo>
                  <a:cubicBezTo>
                    <a:pt x="1936" y="13049"/>
                    <a:pt x="2333" y="13216"/>
                    <a:pt x="2470" y="13735"/>
                  </a:cubicBezTo>
                  <a:cubicBezTo>
                    <a:pt x="2104" y="13498"/>
                    <a:pt x="1441" y="13194"/>
                    <a:pt x="900" y="13194"/>
                  </a:cubicBezTo>
                  <a:cubicBezTo>
                    <a:pt x="488" y="13194"/>
                    <a:pt x="206" y="13369"/>
                    <a:pt x="99" y="13719"/>
                  </a:cubicBezTo>
                  <a:cubicBezTo>
                    <a:pt x="54" y="13872"/>
                    <a:pt x="23" y="14032"/>
                    <a:pt x="23" y="14192"/>
                  </a:cubicBezTo>
                  <a:cubicBezTo>
                    <a:pt x="16" y="14230"/>
                    <a:pt x="16" y="14268"/>
                    <a:pt x="23" y="14306"/>
                  </a:cubicBezTo>
                  <a:cubicBezTo>
                    <a:pt x="0" y="15152"/>
                    <a:pt x="221" y="16425"/>
                    <a:pt x="625" y="16798"/>
                  </a:cubicBezTo>
                  <a:lnTo>
                    <a:pt x="641" y="16814"/>
                  </a:lnTo>
                  <a:lnTo>
                    <a:pt x="671" y="16806"/>
                  </a:lnTo>
                  <a:cubicBezTo>
                    <a:pt x="771" y="16766"/>
                    <a:pt x="876" y="16744"/>
                    <a:pt x="988" y="16744"/>
                  </a:cubicBezTo>
                  <a:cubicBezTo>
                    <a:pt x="1004" y="16744"/>
                    <a:pt x="1020" y="16744"/>
                    <a:pt x="1037" y="16745"/>
                  </a:cubicBezTo>
                  <a:cubicBezTo>
                    <a:pt x="1464" y="16745"/>
                    <a:pt x="2005" y="16936"/>
                    <a:pt x="2378" y="17157"/>
                  </a:cubicBezTo>
                  <a:lnTo>
                    <a:pt x="2226" y="17134"/>
                  </a:lnTo>
                  <a:cubicBezTo>
                    <a:pt x="1990" y="17096"/>
                    <a:pt x="1753" y="17065"/>
                    <a:pt x="1517" y="17058"/>
                  </a:cubicBezTo>
                  <a:cubicBezTo>
                    <a:pt x="1288" y="17058"/>
                    <a:pt x="1128" y="17103"/>
                    <a:pt x="1037" y="17187"/>
                  </a:cubicBezTo>
                  <a:cubicBezTo>
                    <a:pt x="938" y="17279"/>
                    <a:pt x="938" y="17477"/>
                    <a:pt x="953" y="17622"/>
                  </a:cubicBezTo>
                  <a:cubicBezTo>
                    <a:pt x="999" y="17995"/>
                    <a:pt x="1197" y="18490"/>
                    <a:pt x="1403" y="18605"/>
                  </a:cubicBezTo>
                  <a:cubicBezTo>
                    <a:pt x="1476" y="18638"/>
                    <a:pt x="1549" y="18660"/>
                    <a:pt x="1627" y="18660"/>
                  </a:cubicBezTo>
                  <a:cubicBezTo>
                    <a:pt x="1638" y="18660"/>
                    <a:pt x="1650" y="18659"/>
                    <a:pt x="1662" y="18658"/>
                  </a:cubicBezTo>
                  <a:cubicBezTo>
                    <a:pt x="1868" y="18650"/>
                    <a:pt x="2073" y="18612"/>
                    <a:pt x="2272" y="18551"/>
                  </a:cubicBezTo>
                  <a:cubicBezTo>
                    <a:pt x="2447" y="18498"/>
                    <a:pt x="2630" y="18468"/>
                    <a:pt x="2820" y="18460"/>
                  </a:cubicBezTo>
                  <a:cubicBezTo>
                    <a:pt x="3201" y="18490"/>
                    <a:pt x="3575" y="18635"/>
                    <a:pt x="3880" y="18871"/>
                  </a:cubicBezTo>
                  <a:lnTo>
                    <a:pt x="3880" y="19047"/>
                  </a:lnTo>
                  <a:cubicBezTo>
                    <a:pt x="3819" y="19001"/>
                    <a:pt x="3750" y="18955"/>
                    <a:pt x="3674" y="18917"/>
                  </a:cubicBezTo>
                  <a:cubicBezTo>
                    <a:pt x="3543" y="18855"/>
                    <a:pt x="3400" y="18822"/>
                    <a:pt x="3253" y="18822"/>
                  </a:cubicBezTo>
                  <a:cubicBezTo>
                    <a:pt x="3203" y="18822"/>
                    <a:pt x="3153" y="18826"/>
                    <a:pt x="3102" y="18833"/>
                  </a:cubicBezTo>
                  <a:cubicBezTo>
                    <a:pt x="2912" y="18849"/>
                    <a:pt x="2721" y="18894"/>
                    <a:pt x="2538" y="18925"/>
                  </a:cubicBezTo>
                  <a:cubicBezTo>
                    <a:pt x="2355" y="18963"/>
                    <a:pt x="2172" y="18978"/>
                    <a:pt x="1982" y="18986"/>
                  </a:cubicBezTo>
                  <a:cubicBezTo>
                    <a:pt x="1847" y="18991"/>
                    <a:pt x="1712" y="18997"/>
                    <a:pt x="1580" y="18997"/>
                  </a:cubicBezTo>
                  <a:cubicBezTo>
                    <a:pt x="1526" y="18997"/>
                    <a:pt x="1472" y="18996"/>
                    <a:pt x="1418" y="18993"/>
                  </a:cubicBezTo>
                  <a:cubicBezTo>
                    <a:pt x="1327" y="18993"/>
                    <a:pt x="1227" y="18978"/>
                    <a:pt x="1144" y="18971"/>
                  </a:cubicBezTo>
                  <a:cubicBezTo>
                    <a:pt x="1052" y="18963"/>
                    <a:pt x="961" y="18940"/>
                    <a:pt x="869" y="18910"/>
                  </a:cubicBezTo>
                  <a:cubicBezTo>
                    <a:pt x="702" y="18833"/>
                    <a:pt x="549" y="18727"/>
                    <a:pt x="427" y="18589"/>
                  </a:cubicBezTo>
                  <a:cubicBezTo>
                    <a:pt x="298" y="18452"/>
                    <a:pt x="206" y="18277"/>
                    <a:pt x="183" y="18094"/>
                  </a:cubicBezTo>
                  <a:lnTo>
                    <a:pt x="183" y="18094"/>
                  </a:lnTo>
                  <a:cubicBezTo>
                    <a:pt x="199" y="18285"/>
                    <a:pt x="267" y="18468"/>
                    <a:pt x="397" y="18612"/>
                  </a:cubicBezTo>
                  <a:cubicBezTo>
                    <a:pt x="519" y="18765"/>
                    <a:pt x="671" y="18887"/>
                    <a:pt x="846" y="18971"/>
                  </a:cubicBezTo>
                  <a:cubicBezTo>
                    <a:pt x="892" y="18993"/>
                    <a:pt x="938" y="19009"/>
                    <a:pt x="991" y="19016"/>
                  </a:cubicBezTo>
                  <a:cubicBezTo>
                    <a:pt x="1037" y="19032"/>
                    <a:pt x="1083" y="19039"/>
                    <a:pt x="1128" y="19039"/>
                  </a:cubicBezTo>
                  <a:cubicBezTo>
                    <a:pt x="1227" y="19054"/>
                    <a:pt x="1319" y="19062"/>
                    <a:pt x="1418" y="19070"/>
                  </a:cubicBezTo>
                  <a:cubicBezTo>
                    <a:pt x="1513" y="19073"/>
                    <a:pt x="1609" y="19075"/>
                    <a:pt x="1704" y="19075"/>
                  </a:cubicBezTo>
                  <a:cubicBezTo>
                    <a:pt x="1799" y="19075"/>
                    <a:pt x="1894" y="19073"/>
                    <a:pt x="1990" y="19070"/>
                  </a:cubicBezTo>
                  <a:cubicBezTo>
                    <a:pt x="2180" y="19062"/>
                    <a:pt x="2371" y="19039"/>
                    <a:pt x="2561" y="19001"/>
                  </a:cubicBezTo>
                  <a:cubicBezTo>
                    <a:pt x="2752" y="18963"/>
                    <a:pt x="2927" y="18917"/>
                    <a:pt x="3110" y="18894"/>
                  </a:cubicBezTo>
                  <a:cubicBezTo>
                    <a:pt x="3163" y="18885"/>
                    <a:pt x="3217" y="18881"/>
                    <a:pt x="3271" y="18881"/>
                  </a:cubicBezTo>
                  <a:cubicBezTo>
                    <a:pt x="3403" y="18881"/>
                    <a:pt x="3535" y="18907"/>
                    <a:pt x="3659" y="18955"/>
                  </a:cubicBezTo>
                  <a:cubicBezTo>
                    <a:pt x="3735" y="18986"/>
                    <a:pt x="3811" y="19032"/>
                    <a:pt x="3880" y="19077"/>
                  </a:cubicBezTo>
                  <a:cubicBezTo>
                    <a:pt x="3880" y="19131"/>
                    <a:pt x="3880" y="19184"/>
                    <a:pt x="3887" y="19237"/>
                  </a:cubicBezTo>
                  <a:cubicBezTo>
                    <a:pt x="3834" y="19230"/>
                    <a:pt x="3788" y="19222"/>
                    <a:pt x="3735" y="19222"/>
                  </a:cubicBezTo>
                  <a:cubicBezTo>
                    <a:pt x="3483" y="19237"/>
                    <a:pt x="3232" y="19298"/>
                    <a:pt x="2996" y="19390"/>
                  </a:cubicBezTo>
                  <a:cubicBezTo>
                    <a:pt x="2752" y="19466"/>
                    <a:pt x="2515" y="19557"/>
                    <a:pt x="2279" y="19618"/>
                  </a:cubicBezTo>
                  <a:cubicBezTo>
                    <a:pt x="2186" y="19642"/>
                    <a:pt x="2093" y="19652"/>
                    <a:pt x="2000" y="19652"/>
                  </a:cubicBezTo>
                  <a:cubicBezTo>
                    <a:pt x="1971" y="19652"/>
                    <a:pt x="1942" y="19651"/>
                    <a:pt x="1913" y="19649"/>
                  </a:cubicBezTo>
                  <a:cubicBezTo>
                    <a:pt x="1791" y="19641"/>
                    <a:pt x="1677" y="19588"/>
                    <a:pt x="1593" y="19489"/>
                  </a:cubicBezTo>
                  <a:lnTo>
                    <a:pt x="1593" y="19489"/>
                  </a:lnTo>
                  <a:cubicBezTo>
                    <a:pt x="1662" y="19596"/>
                    <a:pt x="1776" y="19672"/>
                    <a:pt x="1906" y="19695"/>
                  </a:cubicBezTo>
                  <a:cubicBezTo>
                    <a:pt x="1952" y="19700"/>
                    <a:pt x="1998" y="19703"/>
                    <a:pt x="2043" y="19703"/>
                  </a:cubicBezTo>
                  <a:cubicBezTo>
                    <a:pt x="2126" y="19703"/>
                    <a:pt x="2208" y="19694"/>
                    <a:pt x="2287" y="19679"/>
                  </a:cubicBezTo>
                  <a:cubicBezTo>
                    <a:pt x="2538" y="19626"/>
                    <a:pt x="2782" y="19557"/>
                    <a:pt x="3018" y="19466"/>
                  </a:cubicBezTo>
                  <a:cubicBezTo>
                    <a:pt x="3133" y="19428"/>
                    <a:pt x="3255" y="19390"/>
                    <a:pt x="3369" y="19352"/>
                  </a:cubicBezTo>
                  <a:cubicBezTo>
                    <a:pt x="3491" y="19321"/>
                    <a:pt x="3613" y="19298"/>
                    <a:pt x="3735" y="19291"/>
                  </a:cubicBezTo>
                  <a:cubicBezTo>
                    <a:pt x="3748" y="19288"/>
                    <a:pt x="3762" y="19288"/>
                    <a:pt x="3777" y="19288"/>
                  </a:cubicBezTo>
                  <a:cubicBezTo>
                    <a:pt x="3812" y="19288"/>
                    <a:pt x="3850" y="19293"/>
                    <a:pt x="3887" y="19298"/>
                  </a:cubicBezTo>
                  <a:cubicBezTo>
                    <a:pt x="3895" y="19504"/>
                    <a:pt x="3910" y="19710"/>
                    <a:pt x="3933" y="19908"/>
                  </a:cubicBezTo>
                  <a:lnTo>
                    <a:pt x="3903" y="19893"/>
                  </a:lnTo>
                  <a:cubicBezTo>
                    <a:pt x="3781" y="19817"/>
                    <a:pt x="3651" y="19763"/>
                    <a:pt x="3506" y="19748"/>
                  </a:cubicBezTo>
                  <a:cubicBezTo>
                    <a:pt x="3471" y="19744"/>
                    <a:pt x="3435" y="19742"/>
                    <a:pt x="3399" y="19742"/>
                  </a:cubicBezTo>
                  <a:cubicBezTo>
                    <a:pt x="3295" y="19742"/>
                    <a:pt x="3189" y="19758"/>
                    <a:pt x="3087" y="19786"/>
                  </a:cubicBezTo>
                  <a:cubicBezTo>
                    <a:pt x="2813" y="19870"/>
                    <a:pt x="2576" y="20038"/>
                    <a:pt x="2424" y="20281"/>
                  </a:cubicBezTo>
                  <a:cubicBezTo>
                    <a:pt x="2340" y="20396"/>
                    <a:pt x="2310" y="20541"/>
                    <a:pt x="2317" y="20685"/>
                  </a:cubicBezTo>
                  <a:cubicBezTo>
                    <a:pt x="2333" y="20823"/>
                    <a:pt x="2409" y="20945"/>
                    <a:pt x="2523" y="21028"/>
                  </a:cubicBezTo>
                  <a:cubicBezTo>
                    <a:pt x="2424" y="20937"/>
                    <a:pt x="2363" y="20815"/>
                    <a:pt x="2355" y="20678"/>
                  </a:cubicBezTo>
                  <a:cubicBezTo>
                    <a:pt x="2355" y="20548"/>
                    <a:pt x="2401" y="20419"/>
                    <a:pt x="2477" y="20312"/>
                  </a:cubicBezTo>
                  <a:cubicBezTo>
                    <a:pt x="2630" y="20099"/>
                    <a:pt x="2858" y="19946"/>
                    <a:pt x="3110" y="19870"/>
                  </a:cubicBezTo>
                  <a:cubicBezTo>
                    <a:pt x="3205" y="19838"/>
                    <a:pt x="3302" y="19823"/>
                    <a:pt x="3400" y="19823"/>
                  </a:cubicBezTo>
                  <a:cubicBezTo>
                    <a:pt x="3561" y="19823"/>
                    <a:pt x="3722" y="19865"/>
                    <a:pt x="3864" y="19946"/>
                  </a:cubicBezTo>
                  <a:cubicBezTo>
                    <a:pt x="3887" y="19961"/>
                    <a:pt x="3910" y="19977"/>
                    <a:pt x="3933" y="19992"/>
                  </a:cubicBezTo>
                  <a:cubicBezTo>
                    <a:pt x="3964" y="20259"/>
                    <a:pt x="4002" y="20525"/>
                    <a:pt x="4063" y="20792"/>
                  </a:cubicBezTo>
                  <a:cubicBezTo>
                    <a:pt x="4146" y="21204"/>
                    <a:pt x="4276" y="21600"/>
                    <a:pt x="4459" y="21981"/>
                  </a:cubicBezTo>
                  <a:cubicBezTo>
                    <a:pt x="4642" y="22354"/>
                    <a:pt x="4893" y="22697"/>
                    <a:pt x="5198" y="22979"/>
                  </a:cubicBezTo>
                  <a:lnTo>
                    <a:pt x="5259" y="22926"/>
                  </a:lnTo>
                  <a:cubicBezTo>
                    <a:pt x="5152" y="22758"/>
                    <a:pt x="5061" y="22583"/>
                    <a:pt x="4977" y="22400"/>
                  </a:cubicBezTo>
                  <a:cubicBezTo>
                    <a:pt x="4893" y="22225"/>
                    <a:pt x="4825" y="22042"/>
                    <a:pt x="4771" y="21859"/>
                  </a:cubicBezTo>
                  <a:cubicBezTo>
                    <a:pt x="4665" y="21486"/>
                    <a:pt x="4588" y="21097"/>
                    <a:pt x="4550" y="20716"/>
                  </a:cubicBezTo>
                  <a:cubicBezTo>
                    <a:pt x="4512" y="20335"/>
                    <a:pt x="4497" y="19954"/>
                    <a:pt x="4497" y="19573"/>
                  </a:cubicBezTo>
                  <a:cubicBezTo>
                    <a:pt x="4588" y="19519"/>
                    <a:pt x="4680" y="19474"/>
                    <a:pt x="4771" y="19443"/>
                  </a:cubicBezTo>
                  <a:cubicBezTo>
                    <a:pt x="4878" y="19405"/>
                    <a:pt x="4985" y="19374"/>
                    <a:pt x="5091" y="19359"/>
                  </a:cubicBezTo>
                  <a:cubicBezTo>
                    <a:pt x="5119" y="19357"/>
                    <a:pt x="5147" y="19356"/>
                    <a:pt x="5175" y="19356"/>
                  </a:cubicBezTo>
                  <a:cubicBezTo>
                    <a:pt x="5368" y="19356"/>
                    <a:pt x="5558" y="19402"/>
                    <a:pt x="5724" y="19489"/>
                  </a:cubicBezTo>
                  <a:cubicBezTo>
                    <a:pt x="5930" y="19596"/>
                    <a:pt x="6105" y="19740"/>
                    <a:pt x="6242" y="19916"/>
                  </a:cubicBezTo>
                  <a:cubicBezTo>
                    <a:pt x="6181" y="19817"/>
                    <a:pt x="6113" y="19725"/>
                    <a:pt x="6029" y="19641"/>
                  </a:cubicBezTo>
                  <a:cubicBezTo>
                    <a:pt x="5953" y="19565"/>
                    <a:pt x="5861" y="19489"/>
                    <a:pt x="5755" y="19435"/>
                  </a:cubicBezTo>
                  <a:cubicBezTo>
                    <a:pt x="5578" y="19327"/>
                    <a:pt x="5372" y="19273"/>
                    <a:pt x="5163" y="19273"/>
                  </a:cubicBezTo>
                  <a:cubicBezTo>
                    <a:pt x="5136" y="19273"/>
                    <a:pt x="5110" y="19274"/>
                    <a:pt x="5084" y="19275"/>
                  </a:cubicBezTo>
                  <a:cubicBezTo>
                    <a:pt x="4878" y="19306"/>
                    <a:pt x="4680" y="19374"/>
                    <a:pt x="4497" y="19489"/>
                  </a:cubicBezTo>
                  <a:lnTo>
                    <a:pt x="4497" y="19291"/>
                  </a:lnTo>
                  <a:lnTo>
                    <a:pt x="4512" y="19268"/>
                  </a:lnTo>
                  <a:cubicBezTo>
                    <a:pt x="4566" y="19115"/>
                    <a:pt x="4657" y="18971"/>
                    <a:pt x="4771" y="18864"/>
                  </a:cubicBezTo>
                  <a:cubicBezTo>
                    <a:pt x="4893" y="18764"/>
                    <a:pt x="5034" y="18711"/>
                    <a:pt x="5183" y="18711"/>
                  </a:cubicBezTo>
                  <a:cubicBezTo>
                    <a:pt x="5193" y="18711"/>
                    <a:pt x="5203" y="18711"/>
                    <a:pt x="5213" y="18711"/>
                  </a:cubicBezTo>
                  <a:cubicBezTo>
                    <a:pt x="5381" y="18727"/>
                    <a:pt x="5541" y="18750"/>
                    <a:pt x="5701" y="18803"/>
                  </a:cubicBezTo>
                  <a:cubicBezTo>
                    <a:pt x="5861" y="18841"/>
                    <a:pt x="6014" y="18902"/>
                    <a:pt x="6174" y="18955"/>
                  </a:cubicBezTo>
                  <a:cubicBezTo>
                    <a:pt x="6302" y="19004"/>
                    <a:pt x="6440" y="19028"/>
                    <a:pt x="6579" y="19028"/>
                  </a:cubicBezTo>
                  <a:cubicBezTo>
                    <a:pt x="6614" y="19028"/>
                    <a:pt x="6649" y="19027"/>
                    <a:pt x="6684" y="19024"/>
                  </a:cubicBezTo>
                  <a:cubicBezTo>
                    <a:pt x="6860" y="18993"/>
                    <a:pt x="7012" y="18902"/>
                    <a:pt x="7119" y="18765"/>
                  </a:cubicBezTo>
                  <a:cubicBezTo>
                    <a:pt x="7233" y="18635"/>
                    <a:pt x="7317" y="18490"/>
                    <a:pt x="7393" y="18338"/>
                  </a:cubicBezTo>
                  <a:lnTo>
                    <a:pt x="7393" y="18338"/>
                  </a:lnTo>
                  <a:cubicBezTo>
                    <a:pt x="7309" y="18483"/>
                    <a:pt x="7203" y="18612"/>
                    <a:pt x="7088" y="18734"/>
                  </a:cubicBezTo>
                  <a:cubicBezTo>
                    <a:pt x="6982" y="18856"/>
                    <a:pt x="6837" y="18940"/>
                    <a:pt x="6677" y="18963"/>
                  </a:cubicBezTo>
                  <a:cubicBezTo>
                    <a:pt x="6661" y="18964"/>
                    <a:pt x="6644" y="18964"/>
                    <a:pt x="6628" y="18964"/>
                  </a:cubicBezTo>
                  <a:cubicBezTo>
                    <a:pt x="6483" y="18964"/>
                    <a:pt x="6334" y="18934"/>
                    <a:pt x="6197" y="18879"/>
                  </a:cubicBezTo>
                  <a:cubicBezTo>
                    <a:pt x="6044" y="18826"/>
                    <a:pt x="5884" y="18765"/>
                    <a:pt x="5724" y="18719"/>
                  </a:cubicBezTo>
                  <a:cubicBezTo>
                    <a:pt x="5556" y="18673"/>
                    <a:pt x="5389" y="18643"/>
                    <a:pt x="5221" y="18635"/>
                  </a:cubicBezTo>
                  <a:cubicBezTo>
                    <a:pt x="5212" y="18635"/>
                    <a:pt x="5203" y="18635"/>
                    <a:pt x="5193" y="18635"/>
                  </a:cubicBezTo>
                  <a:cubicBezTo>
                    <a:pt x="5021" y="18635"/>
                    <a:pt x="4856" y="18702"/>
                    <a:pt x="4733" y="18811"/>
                  </a:cubicBezTo>
                  <a:cubicBezTo>
                    <a:pt x="4634" y="18910"/>
                    <a:pt x="4550" y="19032"/>
                    <a:pt x="4505" y="19169"/>
                  </a:cubicBezTo>
                  <a:cubicBezTo>
                    <a:pt x="4512" y="18986"/>
                    <a:pt x="4512" y="18803"/>
                    <a:pt x="4527" y="18620"/>
                  </a:cubicBezTo>
                  <a:cubicBezTo>
                    <a:pt x="4642" y="18460"/>
                    <a:pt x="4771" y="18308"/>
                    <a:pt x="4909" y="18170"/>
                  </a:cubicBezTo>
                  <a:cubicBezTo>
                    <a:pt x="5076" y="17980"/>
                    <a:pt x="5282" y="17820"/>
                    <a:pt x="5503" y="17698"/>
                  </a:cubicBezTo>
                  <a:cubicBezTo>
                    <a:pt x="5739" y="17583"/>
                    <a:pt x="5983" y="17492"/>
                    <a:pt x="6227" y="17408"/>
                  </a:cubicBezTo>
                  <a:cubicBezTo>
                    <a:pt x="6479" y="17332"/>
                    <a:pt x="6715" y="17202"/>
                    <a:pt x="6921" y="17042"/>
                  </a:cubicBezTo>
                  <a:cubicBezTo>
                    <a:pt x="7119" y="16867"/>
                    <a:pt x="7279" y="16646"/>
                    <a:pt x="7378" y="16402"/>
                  </a:cubicBezTo>
                  <a:cubicBezTo>
                    <a:pt x="7485" y="16166"/>
                    <a:pt x="7561" y="15914"/>
                    <a:pt x="7614" y="15655"/>
                  </a:cubicBezTo>
                  <a:lnTo>
                    <a:pt x="7614" y="15655"/>
                  </a:lnTo>
                  <a:cubicBezTo>
                    <a:pt x="7546" y="15907"/>
                    <a:pt x="7454" y="16151"/>
                    <a:pt x="7340" y="16387"/>
                  </a:cubicBezTo>
                  <a:cubicBezTo>
                    <a:pt x="7233" y="16616"/>
                    <a:pt x="7073" y="16821"/>
                    <a:pt x="6875" y="16981"/>
                  </a:cubicBezTo>
                  <a:cubicBezTo>
                    <a:pt x="6669" y="17134"/>
                    <a:pt x="6440" y="17248"/>
                    <a:pt x="6197" y="17332"/>
                  </a:cubicBezTo>
                  <a:cubicBezTo>
                    <a:pt x="5945" y="17408"/>
                    <a:pt x="5701" y="17507"/>
                    <a:pt x="5465" y="17614"/>
                  </a:cubicBezTo>
                  <a:cubicBezTo>
                    <a:pt x="5236" y="17744"/>
                    <a:pt x="5023" y="17911"/>
                    <a:pt x="4848" y="18109"/>
                  </a:cubicBezTo>
                  <a:cubicBezTo>
                    <a:pt x="4741" y="18231"/>
                    <a:pt x="4634" y="18361"/>
                    <a:pt x="4543" y="18490"/>
                  </a:cubicBezTo>
                  <a:cubicBezTo>
                    <a:pt x="4543" y="18445"/>
                    <a:pt x="4543" y="18399"/>
                    <a:pt x="4543" y="18361"/>
                  </a:cubicBezTo>
                  <a:cubicBezTo>
                    <a:pt x="4558" y="18109"/>
                    <a:pt x="4573" y="17865"/>
                    <a:pt x="4596" y="17614"/>
                  </a:cubicBezTo>
                  <a:cubicBezTo>
                    <a:pt x="4764" y="17362"/>
                    <a:pt x="4931" y="17126"/>
                    <a:pt x="5107" y="16898"/>
                  </a:cubicBezTo>
                  <a:cubicBezTo>
                    <a:pt x="5137" y="16867"/>
                    <a:pt x="5168" y="16829"/>
                    <a:pt x="5191" y="16791"/>
                  </a:cubicBezTo>
                  <a:cubicBezTo>
                    <a:pt x="5640" y="16212"/>
                    <a:pt x="6166" y="15693"/>
                    <a:pt x="6768" y="15267"/>
                  </a:cubicBezTo>
                  <a:cubicBezTo>
                    <a:pt x="7309" y="14893"/>
                    <a:pt x="7469" y="14443"/>
                    <a:pt x="7546" y="13834"/>
                  </a:cubicBezTo>
                  <a:cubicBezTo>
                    <a:pt x="7568" y="13590"/>
                    <a:pt x="7553" y="13346"/>
                    <a:pt x="7507" y="13110"/>
                  </a:cubicBezTo>
                  <a:cubicBezTo>
                    <a:pt x="7439" y="12744"/>
                    <a:pt x="7439" y="12370"/>
                    <a:pt x="7500" y="12005"/>
                  </a:cubicBezTo>
                  <a:lnTo>
                    <a:pt x="7530" y="11867"/>
                  </a:lnTo>
                  <a:lnTo>
                    <a:pt x="7431" y="11967"/>
                  </a:lnTo>
                  <a:cubicBezTo>
                    <a:pt x="7096" y="12287"/>
                    <a:pt x="6738" y="12584"/>
                    <a:pt x="6357" y="12851"/>
                  </a:cubicBezTo>
                  <a:cubicBezTo>
                    <a:pt x="6105" y="13034"/>
                    <a:pt x="5854" y="13224"/>
                    <a:pt x="5602" y="13445"/>
                  </a:cubicBezTo>
                  <a:cubicBezTo>
                    <a:pt x="5732" y="12881"/>
                    <a:pt x="6280" y="12492"/>
                    <a:pt x="6776" y="12142"/>
                  </a:cubicBezTo>
                  <a:cubicBezTo>
                    <a:pt x="6898" y="12058"/>
                    <a:pt x="7020" y="11974"/>
                    <a:pt x="7126" y="11890"/>
                  </a:cubicBezTo>
                  <a:cubicBezTo>
                    <a:pt x="7706" y="11441"/>
                    <a:pt x="7576" y="10869"/>
                    <a:pt x="7439" y="10267"/>
                  </a:cubicBezTo>
                  <a:cubicBezTo>
                    <a:pt x="7401" y="10107"/>
                    <a:pt x="7363" y="9932"/>
                    <a:pt x="7332" y="9756"/>
                  </a:cubicBezTo>
                  <a:lnTo>
                    <a:pt x="7325" y="9680"/>
                  </a:lnTo>
                  <a:lnTo>
                    <a:pt x="7264" y="9733"/>
                  </a:lnTo>
                  <a:cubicBezTo>
                    <a:pt x="6974" y="10000"/>
                    <a:pt x="6715" y="10214"/>
                    <a:pt x="6379" y="10343"/>
                  </a:cubicBezTo>
                  <a:cubicBezTo>
                    <a:pt x="6486" y="10198"/>
                    <a:pt x="6601" y="10061"/>
                    <a:pt x="6730" y="9932"/>
                  </a:cubicBezTo>
                  <a:cubicBezTo>
                    <a:pt x="6989" y="9672"/>
                    <a:pt x="7248" y="9406"/>
                    <a:pt x="7256" y="8979"/>
                  </a:cubicBezTo>
                  <a:cubicBezTo>
                    <a:pt x="7256" y="8674"/>
                    <a:pt x="7164" y="8362"/>
                    <a:pt x="7081" y="8064"/>
                  </a:cubicBezTo>
                  <a:cubicBezTo>
                    <a:pt x="7012" y="7866"/>
                    <a:pt x="6966" y="7660"/>
                    <a:pt x="6928" y="7455"/>
                  </a:cubicBezTo>
                  <a:lnTo>
                    <a:pt x="6890" y="7196"/>
                  </a:lnTo>
                  <a:lnTo>
                    <a:pt x="6844" y="7455"/>
                  </a:lnTo>
                  <a:cubicBezTo>
                    <a:pt x="6661" y="8453"/>
                    <a:pt x="6303" y="8735"/>
                    <a:pt x="5945" y="9002"/>
                  </a:cubicBezTo>
                  <a:cubicBezTo>
                    <a:pt x="5854" y="9070"/>
                    <a:pt x="5762" y="9147"/>
                    <a:pt x="5678" y="9223"/>
                  </a:cubicBezTo>
                  <a:cubicBezTo>
                    <a:pt x="5389" y="9497"/>
                    <a:pt x="5137" y="9810"/>
                    <a:pt x="4924" y="10153"/>
                  </a:cubicBezTo>
                  <a:cubicBezTo>
                    <a:pt x="4909" y="9939"/>
                    <a:pt x="4893" y="9726"/>
                    <a:pt x="4878" y="9520"/>
                  </a:cubicBezTo>
                  <a:cubicBezTo>
                    <a:pt x="5091" y="9200"/>
                    <a:pt x="5450" y="8735"/>
                    <a:pt x="5732" y="8354"/>
                  </a:cubicBezTo>
                  <a:cubicBezTo>
                    <a:pt x="5983" y="8026"/>
                    <a:pt x="6212" y="7721"/>
                    <a:pt x="6341" y="7531"/>
                  </a:cubicBezTo>
                  <a:cubicBezTo>
                    <a:pt x="6761" y="6929"/>
                    <a:pt x="6745" y="5702"/>
                    <a:pt x="6501" y="4917"/>
                  </a:cubicBezTo>
                  <a:cubicBezTo>
                    <a:pt x="6273" y="4200"/>
                    <a:pt x="4992" y="1967"/>
                    <a:pt x="4581" y="1662"/>
                  </a:cubicBezTo>
                  <a:lnTo>
                    <a:pt x="4489" y="1594"/>
                  </a:lnTo>
                  <a:lnTo>
                    <a:pt x="4512" y="1708"/>
                  </a:lnTo>
                  <a:cubicBezTo>
                    <a:pt x="4939" y="3789"/>
                    <a:pt x="4505" y="4932"/>
                    <a:pt x="4093" y="5511"/>
                  </a:cubicBezTo>
                  <a:lnTo>
                    <a:pt x="4070" y="5534"/>
                  </a:lnTo>
                  <a:cubicBezTo>
                    <a:pt x="4052" y="5552"/>
                    <a:pt x="4030" y="5579"/>
                    <a:pt x="3999" y="5579"/>
                  </a:cubicBezTo>
                  <a:cubicBezTo>
                    <a:pt x="3990" y="5579"/>
                    <a:pt x="3981" y="5577"/>
                    <a:pt x="3971" y="5572"/>
                  </a:cubicBezTo>
                  <a:lnTo>
                    <a:pt x="3956" y="5565"/>
                  </a:lnTo>
                  <a:cubicBezTo>
                    <a:pt x="3925" y="5496"/>
                    <a:pt x="3903" y="5427"/>
                    <a:pt x="3872" y="5359"/>
                  </a:cubicBezTo>
                  <a:cubicBezTo>
                    <a:pt x="3880" y="4962"/>
                    <a:pt x="4002" y="4589"/>
                    <a:pt x="4131" y="4193"/>
                  </a:cubicBezTo>
                  <a:cubicBezTo>
                    <a:pt x="4291" y="3690"/>
                    <a:pt x="4459" y="3179"/>
                    <a:pt x="4413" y="2592"/>
                  </a:cubicBezTo>
                  <a:cubicBezTo>
                    <a:pt x="4375" y="1982"/>
                    <a:pt x="4093" y="1411"/>
                    <a:pt x="3628" y="1015"/>
                  </a:cubicBezTo>
                  <a:cubicBezTo>
                    <a:pt x="3415" y="847"/>
                    <a:pt x="3186" y="702"/>
                    <a:pt x="2950" y="588"/>
                  </a:cubicBezTo>
                  <a:cubicBezTo>
                    <a:pt x="2660" y="435"/>
                    <a:pt x="2363" y="283"/>
                    <a:pt x="2157" y="39"/>
                  </a:cubicBezTo>
                  <a:lnTo>
                    <a:pt x="2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51"/>
          <p:cNvGrpSpPr/>
          <p:nvPr/>
        </p:nvGrpSpPr>
        <p:grpSpPr>
          <a:xfrm>
            <a:off x="600949" y="2922065"/>
            <a:ext cx="2294708" cy="2032445"/>
            <a:chOff x="4194950" y="4121400"/>
            <a:chExt cx="651850" cy="577350"/>
          </a:xfrm>
        </p:grpSpPr>
        <p:sp>
          <p:nvSpPr>
            <p:cNvPr id="7904" name="Google Shape;7904;p51"/>
            <p:cNvSpPr/>
            <p:nvPr/>
          </p:nvSpPr>
          <p:spPr>
            <a:xfrm>
              <a:off x="4194950" y="4121400"/>
              <a:ext cx="651850" cy="577350"/>
            </a:xfrm>
            <a:custGeom>
              <a:avLst/>
              <a:gdLst/>
              <a:ahLst/>
              <a:cxnLst/>
              <a:rect l="l" t="t" r="r" b="b"/>
              <a:pathLst>
                <a:path w="26074" h="23094" extrusionOk="0">
                  <a:moveTo>
                    <a:pt x="12050" y="23093"/>
                  </a:moveTo>
                  <a:cubicBezTo>
                    <a:pt x="11402" y="23086"/>
                    <a:pt x="10762" y="22971"/>
                    <a:pt x="10160" y="22743"/>
                  </a:cubicBezTo>
                  <a:cubicBezTo>
                    <a:pt x="9687" y="22598"/>
                    <a:pt x="9268" y="22316"/>
                    <a:pt x="8956" y="21935"/>
                  </a:cubicBezTo>
                  <a:cubicBezTo>
                    <a:pt x="8948" y="21927"/>
                    <a:pt x="8948" y="21927"/>
                    <a:pt x="8940" y="21920"/>
                  </a:cubicBezTo>
                  <a:lnTo>
                    <a:pt x="8940" y="21920"/>
                  </a:lnTo>
                  <a:cubicBezTo>
                    <a:pt x="8925" y="21920"/>
                    <a:pt x="8902" y="21912"/>
                    <a:pt x="8887" y="21912"/>
                  </a:cubicBezTo>
                  <a:cubicBezTo>
                    <a:pt x="8361" y="21912"/>
                    <a:pt x="8018" y="21683"/>
                    <a:pt x="7820" y="21394"/>
                  </a:cubicBezTo>
                  <a:cubicBezTo>
                    <a:pt x="7348" y="21135"/>
                    <a:pt x="6966" y="20738"/>
                    <a:pt x="6646" y="20182"/>
                  </a:cubicBezTo>
                  <a:cubicBezTo>
                    <a:pt x="6326" y="19626"/>
                    <a:pt x="6402" y="19069"/>
                    <a:pt x="6448" y="18696"/>
                  </a:cubicBezTo>
                  <a:lnTo>
                    <a:pt x="6456" y="18650"/>
                  </a:lnTo>
                  <a:cubicBezTo>
                    <a:pt x="6532" y="18010"/>
                    <a:pt x="6806" y="17415"/>
                    <a:pt x="7248" y="16943"/>
                  </a:cubicBezTo>
                  <a:cubicBezTo>
                    <a:pt x="7294" y="16783"/>
                    <a:pt x="7378" y="16638"/>
                    <a:pt x="7485" y="16508"/>
                  </a:cubicBezTo>
                  <a:cubicBezTo>
                    <a:pt x="7416" y="16386"/>
                    <a:pt x="7355" y="16257"/>
                    <a:pt x="7302" y="16127"/>
                  </a:cubicBezTo>
                  <a:cubicBezTo>
                    <a:pt x="7073" y="15548"/>
                    <a:pt x="7195" y="14954"/>
                    <a:pt x="7652" y="14359"/>
                  </a:cubicBezTo>
                  <a:cubicBezTo>
                    <a:pt x="7721" y="14275"/>
                    <a:pt x="7790" y="14199"/>
                    <a:pt x="7851" y="14131"/>
                  </a:cubicBezTo>
                  <a:cubicBezTo>
                    <a:pt x="7683" y="13978"/>
                    <a:pt x="7561" y="13772"/>
                    <a:pt x="7508" y="13544"/>
                  </a:cubicBezTo>
                  <a:cubicBezTo>
                    <a:pt x="7142" y="13460"/>
                    <a:pt x="6784" y="13346"/>
                    <a:pt x="6433" y="13208"/>
                  </a:cubicBezTo>
                  <a:cubicBezTo>
                    <a:pt x="6273" y="13254"/>
                    <a:pt x="6113" y="13277"/>
                    <a:pt x="5953" y="13277"/>
                  </a:cubicBezTo>
                  <a:cubicBezTo>
                    <a:pt x="5663" y="13277"/>
                    <a:pt x="5374" y="13208"/>
                    <a:pt x="5107" y="13086"/>
                  </a:cubicBezTo>
                  <a:cubicBezTo>
                    <a:pt x="4756" y="12934"/>
                    <a:pt x="4497" y="12621"/>
                    <a:pt x="4429" y="12240"/>
                  </a:cubicBezTo>
                  <a:cubicBezTo>
                    <a:pt x="4429" y="12225"/>
                    <a:pt x="4429" y="12210"/>
                    <a:pt x="4421" y="12195"/>
                  </a:cubicBezTo>
                  <a:cubicBezTo>
                    <a:pt x="4360" y="12141"/>
                    <a:pt x="4299" y="12088"/>
                    <a:pt x="4230" y="12027"/>
                  </a:cubicBezTo>
                  <a:lnTo>
                    <a:pt x="4230" y="12027"/>
                  </a:lnTo>
                  <a:cubicBezTo>
                    <a:pt x="3590" y="11875"/>
                    <a:pt x="3217" y="11417"/>
                    <a:pt x="2988" y="11097"/>
                  </a:cubicBezTo>
                  <a:cubicBezTo>
                    <a:pt x="2752" y="10739"/>
                    <a:pt x="2477" y="10411"/>
                    <a:pt x="2165" y="10122"/>
                  </a:cubicBezTo>
                  <a:cubicBezTo>
                    <a:pt x="1830" y="9824"/>
                    <a:pt x="1692" y="9443"/>
                    <a:pt x="1593" y="9116"/>
                  </a:cubicBezTo>
                  <a:cubicBezTo>
                    <a:pt x="1570" y="8994"/>
                    <a:pt x="1525" y="8879"/>
                    <a:pt x="1479" y="8773"/>
                  </a:cubicBezTo>
                  <a:cubicBezTo>
                    <a:pt x="1319" y="8536"/>
                    <a:pt x="1243" y="8254"/>
                    <a:pt x="1258" y="7972"/>
                  </a:cubicBezTo>
                  <a:cubicBezTo>
                    <a:pt x="1121" y="7576"/>
                    <a:pt x="1197" y="7180"/>
                    <a:pt x="1464" y="6799"/>
                  </a:cubicBezTo>
                  <a:cubicBezTo>
                    <a:pt x="1456" y="6662"/>
                    <a:pt x="1464" y="6524"/>
                    <a:pt x="1479" y="6395"/>
                  </a:cubicBezTo>
                  <a:cubicBezTo>
                    <a:pt x="892" y="5999"/>
                    <a:pt x="542" y="5343"/>
                    <a:pt x="549" y="4634"/>
                  </a:cubicBezTo>
                  <a:cubicBezTo>
                    <a:pt x="313" y="4375"/>
                    <a:pt x="0" y="3819"/>
                    <a:pt x="351" y="2958"/>
                  </a:cubicBezTo>
                  <a:cubicBezTo>
                    <a:pt x="366" y="2919"/>
                    <a:pt x="374" y="2881"/>
                    <a:pt x="382" y="2843"/>
                  </a:cubicBezTo>
                  <a:lnTo>
                    <a:pt x="382" y="2836"/>
                  </a:lnTo>
                  <a:cubicBezTo>
                    <a:pt x="168" y="2485"/>
                    <a:pt x="130" y="2058"/>
                    <a:pt x="275" y="1670"/>
                  </a:cubicBezTo>
                  <a:cubicBezTo>
                    <a:pt x="382" y="1410"/>
                    <a:pt x="564" y="1189"/>
                    <a:pt x="808" y="1045"/>
                  </a:cubicBezTo>
                  <a:cubicBezTo>
                    <a:pt x="1037" y="679"/>
                    <a:pt x="1441" y="458"/>
                    <a:pt x="1883" y="465"/>
                  </a:cubicBezTo>
                  <a:cubicBezTo>
                    <a:pt x="1944" y="465"/>
                    <a:pt x="2013" y="465"/>
                    <a:pt x="2081" y="473"/>
                  </a:cubicBezTo>
                  <a:lnTo>
                    <a:pt x="2127" y="473"/>
                  </a:lnTo>
                  <a:cubicBezTo>
                    <a:pt x="3255" y="473"/>
                    <a:pt x="3590" y="1487"/>
                    <a:pt x="3697" y="1814"/>
                  </a:cubicBezTo>
                  <a:cubicBezTo>
                    <a:pt x="3704" y="1837"/>
                    <a:pt x="3712" y="1852"/>
                    <a:pt x="3720" y="1860"/>
                  </a:cubicBezTo>
                  <a:cubicBezTo>
                    <a:pt x="4116" y="2020"/>
                    <a:pt x="4406" y="2386"/>
                    <a:pt x="4482" y="2813"/>
                  </a:cubicBezTo>
                  <a:cubicBezTo>
                    <a:pt x="4489" y="2881"/>
                    <a:pt x="4505" y="2950"/>
                    <a:pt x="4543" y="3019"/>
                  </a:cubicBezTo>
                  <a:cubicBezTo>
                    <a:pt x="4604" y="3118"/>
                    <a:pt x="4657" y="3224"/>
                    <a:pt x="4695" y="3346"/>
                  </a:cubicBezTo>
                  <a:cubicBezTo>
                    <a:pt x="4741" y="3354"/>
                    <a:pt x="4794" y="3362"/>
                    <a:pt x="4855" y="3377"/>
                  </a:cubicBezTo>
                  <a:cubicBezTo>
                    <a:pt x="4886" y="3392"/>
                    <a:pt x="4916" y="3392"/>
                    <a:pt x="4947" y="3392"/>
                  </a:cubicBezTo>
                  <a:lnTo>
                    <a:pt x="4977" y="3392"/>
                  </a:lnTo>
                  <a:cubicBezTo>
                    <a:pt x="5038" y="3392"/>
                    <a:pt x="5107" y="3384"/>
                    <a:pt x="5175" y="3384"/>
                  </a:cubicBezTo>
                  <a:cubicBezTo>
                    <a:pt x="5374" y="3384"/>
                    <a:pt x="5579" y="3407"/>
                    <a:pt x="5777" y="3461"/>
                  </a:cubicBezTo>
                  <a:lnTo>
                    <a:pt x="5785" y="3453"/>
                  </a:lnTo>
                  <a:lnTo>
                    <a:pt x="5846" y="3392"/>
                  </a:lnTo>
                  <a:cubicBezTo>
                    <a:pt x="6067" y="3148"/>
                    <a:pt x="6380" y="3011"/>
                    <a:pt x="6700" y="3011"/>
                  </a:cubicBezTo>
                  <a:cubicBezTo>
                    <a:pt x="6898" y="3011"/>
                    <a:pt x="7088" y="3057"/>
                    <a:pt x="7256" y="3156"/>
                  </a:cubicBezTo>
                  <a:cubicBezTo>
                    <a:pt x="7607" y="3339"/>
                    <a:pt x="7828" y="3689"/>
                    <a:pt x="7851" y="4086"/>
                  </a:cubicBezTo>
                  <a:cubicBezTo>
                    <a:pt x="8498" y="4154"/>
                    <a:pt x="9161" y="4223"/>
                    <a:pt x="9817" y="4299"/>
                  </a:cubicBezTo>
                  <a:cubicBezTo>
                    <a:pt x="10305" y="4352"/>
                    <a:pt x="10800" y="4383"/>
                    <a:pt x="11326" y="4413"/>
                  </a:cubicBezTo>
                  <a:cubicBezTo>
                    <a:pt x="11570" y="4428"/>
                    <a:pt x="11821" y="4444"/>
                    <a:pt x="12073" y="4459"/>
                  </a:cubicBezTo>
                  <a:cubicBezTo>
                    <a:pt x="12355" y="4482"/>
                    <a:pt x="12660" y="4489"/>
                    <a:pt x="12995" y="4489"/>
                  </a:cubicBezTo>
                  <a:cubicBezTo>
                    <a:pt x="13582" y="4489"/>
                    <a:pt x="14161" y="4459"/>
                    <a:pt x="14771" y="4428"/>
                  </a:cubicBezTo>
                  <a:cubicBezTo>
                    <a:pt x="15388" y="4398"/>
                    <a:pt x="16013" y="4360"/>
                    <a:pt x="16646" y="4360"/>
                  </a:cubicBezTo>
                  <a:lnTo>
                    <a:pt x="16783" y="4360"/>
                  </a:lnTo>
                  <a:cubicBezTo>
                    <a:pt x="16966" y="4360"/>
                    <a:pt x="17149" y="4337"/>
                    <a:pt x="17332" y="4299"/>
                  </a:cubicBezTo>
                  <a:cubicBezTo>
                    <a:pt x="17507" y="4268"/>
                    <a:pt x="17713" y="4230"/>
                    <a:pt x="17911" y="4215"/>
                  </a:cubicBezTo>
                  <a:cubicBezTo>
                    <a:pt x="18117" y="4200"/>
                    <a:pt x="18315" y="4185"/>
                    <a:pt x="18520" y="4169"/>
                  </a:cubicBezTo>
                  <a:cubicBezTo>
                    <a:pt x="18520" y="4139"/>
                    <a:pt x="18520" y="4108"/>
                    <a:pt x="18528" y="4078"/>
                  </a:cubicBezTo>
                  <a:cubicBezTo>
                    <a:pt x="18604" y="3461"/>
                    <a:pt x="19123" y="3003"/>
                    <a:pt x="19740" y="3003"/>
                  </a:cubicBezTo>
                  <a:cubicBezTo>
                    <a:pt x="20090" y="3003"/>
                    <a:pt x="20426" y="3163"/>
                    <a:pt x="20654" y="3445"/>
                  </a:cubicBezTo>
                  <a:cubicBezTo>
                    <a:pt x="20738" y="3552"/>
                    <a:pt x="20853" y="3636"/>
                    <a:pt x="20975" y="3704"/>
                  </a:cubicBezTo>
                  <a:lnTo>
                    <a:pt x="21013" y="3727"/>
                  </a:lnTo>
                  <a:cubicBezTo>
                    <a:pt x="21020" y="3598"/>
                    <a:pt x="21051" y="3468"/>
                    <a:pt x="21096" y="3346"/>
                  </a:cubicBezTo>
                  <a:cubicBezTo>
                    <a:pt x="21150" y="3163"/>
                    <a:pt x="21241" y="2980"/>
                    <a:pt x="21356" y="2828"/>
                  </a:cubicBezTo>
                  <a:lnTo>
                    <a:pt x="21356" y="2828"/>
                  </a:lnTo>
                  <a:cubicBezTo>
                    <a:pt x="21173" y="2249"/>
                    <a:pt x="21378" y="1647"/>
                    <a:pt x="21889" y="1258"/>
                  </a:cubicBezTo>
                  <a:cubicBezTo>
                    <a:pt x="21897" y="1235"/>
                    <a:pt x="21912" y="1212"/>
                    <a:pt x="21920" y="1197"/>
                  </a:cubicBezTo>
                  <a:cubicBezTo>
                    <a:pt x="22102" y="808"/>
                    <a:pt x="22377" y="473"/>
                    <a:pt x="22727" y="229"/>
                  </a:cubicBezTo>
                  <a:cubicBezTo>
                    <a:pt x="22948" y="77"/>
                    <a:pt x="23208" y="0"/>
                    <a:pt x="23474" y="0"/>
                  </a:cubicBezTo>
                  <a:cubicBezTo>
                    <a:pt x="23817" y="0"/>
                    <a:pt x="24153" y="122"/>
                    <a:pt x="24419" y="336"/>
                  </a:cubicBezTo>
                  <a:lnTo>
                    <a:pt x="24511" y="336"/>
                  </a:lnTo>
                  <a:cubicBezTo>
                    <a:pt x="25242" y="359"/>
                    <a:pt x="25730" y="824"/>
                    <a:pt x="25784" y="1548"/>
                  </a:cubicBezTo>
                  <a:cubicBezTo>
                    <a:pt x="25822" y="1868"/>
                    <a:pt x="25791" y="2195"/>
                    <a:pt x="25692" y="2500"/>
                  </a:cubicBezTo>
                  <a:cubicBezTo>
                    <a:pt x="25707" y="2607"/>
                    <a:pt x="25738" y="2714"/>
                    <a:pt x="25776" y="2820"/>
                  </a:cubicBezTo>
                  <a:cubicBezTo>
                    <a:pt x="25852" y="3011"/>
                    <a:pt x="26073" y="3590"/>
                    <a:pt x="25753" y="4200"/>
                  </a:cubicBezTo>
                  <a:cubicBezTo>
                    <a:pt x="25738" y="4276"/>
                    <a:pt x="25730" y="4352"/>
                    <a:pt x="25730" y="4428"/>
                  </a:cubicBezTo>
                  <a:cubicBezTo>
                    <a:pt x="25723" y="4520"/>
                    <a:pt x="25707" y="4634"/>
                    <a:pt x="25692" y="4756"/>
                  </a:cubicBezTo>
                  <a:cubicBezTo>
                    <a:pt x="25639" y="5084"/>
                    <a:pt x="25502" y="5960"/>
                    <a:pt x="24694" y="6448"/>
                  </a:cubicBezTo>
                  <a:lnTo>
                    <a:pt x="24679" y="6456"/>
                  </a:lnTo>
                  <a:lnTo>
                    <a:pt x="24717" y="6540"/>
                  </a:lnTo>
                  <a:cubicBezTo>
                    <a:pt x="24762" y="6623"/>
                    <a:pt x="24808" y="6707"/>
                    <a:pt x="24861" y="6791"/>
                  </a:cubicBezTo>
                  <a:cubicBezTo>
                    <a:pt x="25143" y="7149"/>
                    <a:pt x="25242" y="7614"/>
                    <a:pt x="25128" y="8056"/>
                  </a:cubicBezTo>
                  <a:cubicBezTo>
                    <a:pt x="25121" y="8178"/>
                    <a:pt x="25128" y="8293"/>
                    <a:pt x="25151" y="8407"/>
                  </a:cubicBezTo>
                  <a:lnTo>
                    <a:pt x="25166" y="8468"/>
                  </a:lnTo>
                  <a:cubicBezTo>
                    <a:pt x="25235" y="8994"/>
                    <a:pt x="25128" y="9520"/>
                    <a:pt x="24831" y="10076"/>
                  </a:cubicBezTo>
                  <a:cubicBezTo>
                    <a:pt x="24602" y="10472"/>
                    <a:pt x="24320" y="10830"/>
                    <a:pt x="23993" y="11151"/>
                  </a:cubicBezTo>
                  <a:lnTo>
                    <a:pt x="23924" y="11219"/>
                  </a:lnTo>
                  <a:cubicBezTo>
                    <a:pt x="23810" y="11356"/>
                    <a:pt x="23657" y="11463"/>
                    <a:pt x="23497" y="11532"/>
                  </a:cubicBezTo>
                  <a:lnTo>
                    <a:pt x="23482" y="11539"/>
                  </a:lnTo>
                  <a:cubicBezTo>
                    <a:pt x="23429" y="11623"/>
                    <a:pt x="23360" y="11699"/>
                    <a:pt x="23291" y="11768"/>
                  </a:cubicBezTo>
                  <a:cubicBezTo>
                    <a:pt x="22849" y="12225"/>
                    <a:pt x="22301" y="12561"/>
                    <a:pt x="21584" y="12820"/>
                  </a:cubicBezTo>
                  <a:cubicBezTo>
                    <a:pt x="21599" y="13079"/>
                    <a:pt x="21531" y="13330"/>
                    <a:pt x="21394" y="13551"/>
                  </a:cubicBezTo>
                  <a:cubicBezTo>
                    <a:pt x="21165" y="13932"/>
                    <a:pt x="20807" y="14222"/>
                    <a:pt x="20380" y="14352"/>
                  </a:cubicBezTo>
                  <a:cubicBezTo>
                    <a:pt x="20243" y="14397"/>
                    <a:pt x="20098" y="14420"/>
                    <a:pt x="19953" y="14420"/>
                  </a:cubicBezTo>
                  <a:cubicBezTo>
                    <a:pt x="19504" y="14413"/>
                    <a:pt x="19084" y="14222"/>
                    <a:pt x="18787" y="13894"/>
                  </a:cubicBezTo>
                  <a:cubicBezTo>
                    <a:pt x="18764" y="13871"/>
                    <a:pt x="18741" y="13849"/>
                    <a:pt x="18726" y="13826"/>
                  </a:cubicBezTo>
                  <a:cubicBezTo>
                    <a:pt x="18513" y="13986"/>
                    <a:pt x="18261" y="14085"/>
                    <a:pt x="17995" y="14108"/>
                  </a:cubicBezTo>
                  <a:cubicBezTo>
                    <a:pt x="17949" y="14291"/>
                    <a:pt x="17857" y="14466"/>
                    <a:pt x="17743" y="14618"/>
                  </a:cubicBezTo>
                  <a:cubicBezTo>
                    <a:pt x="17842" y="14687"/>
                    <a:pt x="17934" y="14763"/>
                    <a:pt x="18017" y="14839"/>
                  </a:cubicBezTo>
                  <a:cubicBezTo>
                    <a:pt x="18277" y="15091"/>
                    <a:pt x="18566" y="15548"/>
                    <a:pt x="18444" y="16280"/>
                  </a:cubicBezTo>
                  <a:cubicBezTo>
                    <a:pt x="18437" y="16310"/>
                    <a:pt x="18429" y="16341"/>
                    <a:pt x="18421" y="16371"/>
                  </a:cubicBezTo>
                  <a:lnTo>
                    <a:pt x="18421" y="16371"/>
                  </a:lnTo>
                  <a:cubicBezTo>
                    <a:pt x="18421" y="16577"/>
                    <a:pt x="18406" y="16790"/>
                    <a:pt x="18360" y="16996"/>
                  </a:cubicBezTo>
                  <a:cubicBezTo>
                    <a:pt x="18597" y="17248"/>
                    <a:pt x="18780" y="17553"/>
                    <a:pt x="18879" y="17888"/>
                  </a:cubicBezTo>
                  <a:cubicBezTo>
                    <a:pt x="19183" y="18200"/>
                    <a:pt x="19359" y="18620"/>
                    <a:pt x="19374" y="19054"/>
                  </a:cubicBezTo>
                  <a:lnTo>
                    <a:pt x="19374" y="19153"/>
                  </a:lnTo>
                  <a:cubicBezTo>
                    <a:pt x="19382" y="19641"/>
                    <a:pt x="19397" y="20243"/>
                    <a:pt x="19084" y="20853"/>
                  </a:cubicBezTo>
                  <a:cubicBezTo>
                    <a:pt x="18955" y="21089"/>
                    <a:pt x="18780" y="21302"/>
                    <a:pt x="18574" y="21462"/>
                  </a:cubicBezTo>
                  <a:cubicBezTo>
                    <a:pt x="18551" y="21485"/>
                    <a:pt x="18528" y="21500"/>
                    <a:pt x="18505" y="21523"/>
                  </a:cubicBezTo>
                  <a:cubicBezTo>
                    <a:pt x="18033" y="21965"/>
                    <a:pt x="17461" y="22293"/>
                    <a:pt x="16844" y="22484"/>
                  </a:cubicBezTo>
                  <a:cubicBezTo>
                    <a:pt x="16623" y="22545"/>
                    <a:pt x="16402" y="22583"/>
                    <a:pt x="16173" y="22598"/>
                  </a:cubicBezTo>
                  <a:lnTo>
                    <a:pt x="16127" y="22598"/>
                  </a:lnTo>
                  <a:cubicBezTo>
                    <a:pt x="15899" y="22834"/>
                    <a:pt x="15586" y="22964"/>
                    <a:pt x="15266" y="22956"/>
                  </a:cubicBezTo>
                  <a:lnTo>
                    <a:pt x="15251" y="22956"/>
                  </a:lnTo>
                  <a:cubicBezTo>
                    <a:pt x="14984" y="22956"/>
                    <a:pt x="14717" y="22903"/>
                    <a:pt x="14481" y="22781"/>
                  </a:cubicBezTo>
                  <a:lnTo>
                    <a:pt x="14481" y="22781"/>
                  </a:lnTo>
                  <a:cubicBezTo>
                    <a:pt x="14458" y="22781"/>
                    <a:pt x="14443" y="22781"/>
                    <a:pt x="14428" y="22781"/>
                  </a:cubicBezTo>
                  <a:cubicBezTo>
                    <a:pt x="14329" y="22788"/>
                    <a:pt x="14237" y="22796"/>
                    <a:pt x="14146" y="22811"/>
                  </a:cubicBezTo>
                  <a:cubicBezTo>
                    <a:pt x="13925" y="22842"/>
                    <a:pt x="13704" y="22880"/>
                    <a:pt x="13475" y="22918"/>
                  </a:cubicBezTo>
                  <a:cubicBezTo>
                    <a:pt x="13163" y="22979"/>
                    <a:pt x="12843" y="23032"/>
                    <a:pt x="12500" y="23070"/>
                  </a:cubicBezTo>
                  <a:cubicBezTo>
                    <a:pt x="12355" y="23093"/>
                    <a:pt x="12202" y="23093"/>
                    <a:pt x="12050" y="23093"/>
                  </a:cubicBezTo>
                  <a:close/>
                  <a:moveTo>
                    <a:pt x="16409" y="22011"/>
                  </a:move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1"/>
            <p:cNvSpPr/>
            <p:nvPr/>
          </p:nvSpPr>
          <p:spPr>
            <a:xfrm>
              <a:off x="4221050" y="4143300"/>
              <a:ext cx="599075" cy="532775"/>
            </a:xfrm>
            <a:custGeom>
              <a:avLst/>
              <a:gdLst/>
              <a:ahLst/>
              <a:cxnLst/>
              <a:rect l="l" t="t" r="r" b="b"/>
              <a:pathLst>
                <a:path w="23963" h="21311" extrusionOk="0">
                  <a:moveTo>
                    <a:pt x="2683" y="3339"/>
                  </a:moveTo>
                  <a:lnTo>
                    <a:pt x="2683" y="3568"/>
                  </a:lnTo>
                  <a:cubicBezTo>
                    <a:pt x="2630" y="3606"/>
                    <a:pt x="2630" y="3690"/>
                    <a:pt x="2683" y="3720"/>
                  </a:cubicBezTo>
                  <a:cubicBezTo>
                    <a:pt x="2729" y="3812"/>
                    <a:pt x="2729" y="3911"/>
                    <a:pt x="2683" y="3995"/>
                  </a:cubicBezTo>
                  <a:cubicBezTo>
                    <a:pt x="2638" y="4010"/>
                    <a:pt x="2653" y="4056"/>
                    <a:pt x="2645" y="4094"/>
                  </a:cubicBezTo>
                  <a:cubicBezTo>
                    <a:pt x="2523" y="4139"/>
                    <a:pt x="2462" y="4124"/>
                    <a:pt x="2539" y="3979"/>
                  </a:cubicBezTo>
                  <a:cubicBezTo>
                    <a:pt x="2561" y="3926"/>
                    <a:pt x="2561" y="3865"/>
                    <a:pt x="2539" y="3812"/>
                  </a:cubicBezTo>
                  <a:cubicBezTo>
                    <a:pt x="2462" y="3644"/>
                    <a:pt x="2493" y="3469"/>
                    <a:pt x="2508" y="3286"/>
                  </a:cubicBezTo>
                  <a:cubicBezTo>
                    <a:pt x="2523" y="3088"/>
                    <a:pt x="2630" y="2882"/>
                    <a:pt x="2493" y="2691"/>
                  </a:cubicBezTo>
                  <a:cubicBezTo>
                    <a:pt x="2386" y="2546"/>
                    <a:pt x="2318" y="2371"/>
                    <a:pt x="2310" y="2188"/>
                  </a:cubicBezTo>
                  <a:cubicBezTo>
                    <a:pt x="2302" y="1990"/>
                    <a:pt x="2196" y="1891"/>
                    <a:pt x="2036" y="1822"/>
                  </a:cubicBezTo>
                  <a:cubicBezTo>
                    <a:pt x="1830" y="1731"/>
                    <a:pt x="1677" y="1540"/>
                    <a:pt x="1632" y="1319"/>
                  </a:cubicBezTo>
                  <a:cubicBezTo>
                    <a:pt x="1578" y="1091"/>
                    <a:pt x="1433" y="885"/>
                    <a:pt x="1228" y="763"/>
                  </a:cubicBezTo>
                  <a:cubicBezTo>
                    <a:pt x="1220" y="801"/>
                    <a:pt x="1220" y="824"/>
                    <a:pt x="1212" y="839"/>
                  </a:cubicBezTo>
                  <a:cubicBezTo>
                    <a:pt x="1075" y="1243"/>
                    <a:pt x="862" y="1510"/>
                    <a:pt x="473" y="1114"/>
                  </a:cubicBezTo>
                  <a:cubicBezTo>
                    <a:pt x="397" y="1030"/>
                    <a:pt x="313" y="1060"/>
                    <a:pt x="298" y="1175"/>
                  </a:cubicBezTo>
                  <a:cubicBezTo>
                    <a:pt x="283" y="1258"/>
                    <a:pt x="290" y="1350"/>
                    <a:pt x="336" y="1419"/>
                  </a:cubicBezTo>
                  <a:cubicBezTo>
                    <a:pt x="557" y="1777"/>
                    <a:pt x="526" y="2135"/>
                    <a:pt x="359" y="2501"/>
                  </a:cubicBezTo>
                  <a:cubicBezTo>
                    <a:pt x="275" y="2676"/>
                    <a:pt x="222" y="2912"/>
                    <a:pt x="389" y="3042"/>
                  </a:cubicBezTo>
                  <a:cubicBezTo>
                    <a:pt x="641" y="3240"/>
                    <a:pt x="648" y="3492"/>
                    <a:pt x="641" y="3758"/>
                  </a:cubicBezTo>
                  <a:cubicBezTo>
                    <a:pt x="641" y="3903"/>
                    <a:pt x="641" y="4048"/>
                    <a:pt x="755" y="4147"/>
                  </a:cubicBezTo>
                  <a:lnTo>
                    <a:pt x="755" y="4147"/>
                  </a:lnTo>
                  <a:cubicBezTo>
                    <a:pt x="801" y="4246"/>
                    <a:pt x="847" y="4337"/>
                    <a:pt x="900" y="4421"/>
                  </a:cubicBezTo>
                  <a:cubicBezTo>
                    <a:pt x="1068" y="4658"/>
                    <a:pt x="1205" y="4665"/>
                    <a:pt x="1411" y="4475"/>
                  </a:cubicBezTo>
                  <a:cubicBezTo>
                    <a:pt x="1479" y="4414"/>
                    <a:pt x="1533" y="4330"/>
                    <a:pt x="1632" y="4315"/>
                  </a:cubicBezTo>
                  <a:cubicBezTo>
                    <a:pt x="1662" y="4368"/>
                    <a:pt x="1647" y="4444"/>
                    <a:pt x="1593" y="4482"/>
                  </a:cubicBezTo>
                  <a:cubicBezTo>
                    <a:pt x="1357" y="4650"/>
                    <a:pt x="1449" y="4818"/>
                    <a:pt x="1586" y="4993"/>
                  </a:cubicBezTo>
                  <a:cubicBezTo>
                    <a:pt x="1624" y="5039"/>
                    <a:pt x="1654" y="5092"/>
                    <a:pt x="1685" y="5138"/>
                  </a:cubicBezTo>
                  <a:cubicBezTo>
                    <a:pt x="1715" y="5206"/>
                    <a:pt x="1715" y="5283"/>
                    <a:pt x="1677" y="5344"/>
                  </a:cubicBezTo>
                  <a:cubicBezTo>
                    <a:pt x="1578" y="5519"/>
                    <a:pt x="1548" y="5725"/>
                    <a:pt x="1586" y="5930"/>
                  </a:cubicBezTo>
                  <a:cubicBezTo>
                    <a:pt x="1647" y="6144"/>
                    <a:pt x="1586" y="6372"/>
                    <a:pt x="1433" y="6525"/>
                  </a:cubicBezTo>
                  <a:cubicBezTo>
                    <a:pt x="1235" y="6761"/>
                    <a:pt x="1289" y="6914"/>
                    <a:pt x="1578" y="7005"/>
                  </a:cubicBezTo>
                  <a:cubicBezTo>
                    <a:pt x="1601" y="7013"/>
                    <a:pt x="1632" y="7005"/>
                    <a:pt x="1639" y="7043"/>
                  </a:cubicBezTo>
                  <a:cubicBezTo>
                    <a:pt x="1639" y="7074"/>
                    <a:pt x="1616" y="7104"/>
                    <a:pt x="1586" y="7112"/>
                  </a:cubicBezTo>
                  <a:cubicBezTo>
                    <a:pt x="1540" y="7119"/>
                    <a:pt x="1494" y="7119"/>
                    <a:pt x="1449" y="7112"/>
                  </a:cubicBezTo>
                  <a:cubicBezTo>
                    <a:pt x="1327" y="7066"/>
                    <a:pt x="1327" y="7157"/>
                    <a:pt x="1357" y="7211"/>
                  </a:cubicBezTo>
                  <a:cubicBezTo>
                    <a:pt x="1533" y="7478"/>
                    <a:pt x="1578" y="7798"/>
                    <a:pt x="1723" y="8072"/>
                  </a:cubicBezTo>
                  <a:cubicBezTo>
                    <a:pt x="1738" y="8171"/>
                    <a:pt x="1784" y="8270"/>
                    <a:pt x="1860" y="8339"/>
                  </a:cubicBezTo>
                  <a:cubicBezTo>
                    <a:pt x="2264" y="8773"/>
                    <a:pt x="2638" y="9238"/>
                    <a:pt x="2958" y="9733"/>
                  </a:cubicBezTo>
                  <a:cubicBezTo>
                    <a:pt x="3034" y="9886"/>
                    <a:pt x="3171" y="10000"/>
                    <a:pt x="3339" y="10038"/>
                  </a:cubicBezTo>
                  <a:lnTo>
                    <a:pt x="3362" y="10054"/>
                  </a:lnTo>
                  <a:lnTo>
                    <a:pt x="3346" y="10031"/>
                  </a:lnTo>
                  <a:cubicBezTo>
                    <a:pt x="3301" y="9833"/>
                    <a:pt x="3125" y="9726"/>
                    <a:pt x="3042" y="9558"/>
                  </a:cubicBezTo>
                  <a:cubicBezTo>
                    <a:pt x="2843" y="9169"/>
                    <a:pt x="2699" y="8758"/>
                    <a:pt x="2600" y="8339"/>
                  </a:cubicBezTo>
                  <a:lnTo>
                    <a:pt x="2600" y="7615"/>
                  </a:lnTo>
                  <a:cubicBezTo>
                    <a:pt x="2645" y="7455"/>
                    <a:pt x="2645" y="7272"/>
                    <a:pt x="2760" y="7135"/>
                  </a:cubicBezTo>
                  <a:cubicBezTo>
                    <a:pt x="2836" y="7035"/>
                    <a:pt x="2782" y="6997"/>
                    <a:pt x="2683" y="6982"/>
                  </a:cubicBezTo>
                  <a:cubicBezTo>
                    <a:pt x="2455" y="6967"/>
                    <a:pt x="2234" y="6891"/>
                    <a:pt x="2043" y="6753"/>
                  </a:cubicBezTo>
                  <a:cubicBezTo>
                    <a:pt x="1975" y="6609"/>
                    <a:pt x="1914" y="6456"/>
                    <a:pt x="1959" y="6289"/>
                  </a:cubicBezTo>
                  <a:cubicBezTo>
                    <a:pt x="1990" y="6189"/>
                    <a:pt x="2005" y="6106"/>
                    <a:pt x="1860" y="6083"/>
                  </a:cubicBezTo>
                  <a:cubicBezTo>
                    <a:pt x="1822" y="6068"/>
                    <a:pt x="1799" y="6029"/>
                    <a:pt x="1807" y="5991"/>
                  </a:cubicBezTo>
                  <a:cubicBezTo>
                    <a:pt x="1807" y="5953"/>
                    <a:pt x="1830" y="5915"/>
                    <a:pt x="1860" y="5923"/>
                  </a:cubicBezTo>
                  <a:cubicBezTo>
                    <a:pt x="2036" y="5961"/>
                    <a:pt x="2112" y="5862"/>
                    <a:pt x="2173" y="5717"/>
                  </a:cubicBezTo>
                  <a:cubicBezTo>
                    <a:pt x="2188" y="5671"/>
                    <a:pt x="2249" y="5641"/>
                    <a:pt x="2302" y="5664"/>
                  </a:cubicBezTo>
                  <a:cubicBezTo>
                    <a:pt x="2386" y="5702"/>
                    <a:pt x="2417" y="5664"/>
                    <a:pt x="2417" y="5580"/>
                  </a:cubicBezTo>
                  <a:cubicBezTo>
                    <a:pt x="2409" y="5321"/>
                    <a:pt x="2561" y="5183"/>
                    <a:pt x="2775" y="5084"/>
                  </a:cubicBezTo>
                  <a:cubicBezTo>
                    <a:pt x="2859" y="5046"/>
                    <a:pt x="2874" y="5008"/>
                    <a:pt x="2851" y="4924"/>
                  </a:cubicBezTo>
                  <a:cubicBezTo>
                    <a:pt x="2882" y="4879"/>
                    <a:pt x="2882" y="4810"/>
                    <a:pt x="2851" y="4764"/>
                  </a:cubicBezTo>
                  <a:cubicBezTo>
                    <a:pt x="2851" y="4719"/>
                    <a:pt x="2874" y="4673"/>
                    <a:pt x="2912" y="4642"/>
                  </a:cubicBezTo>
                  <a:cubicBezTo>
                    <a:pt x="3095" y="4513"/>
                    <a:pt x="3270" y="4376"/>
                    <a:pt x="3430" y="4223"/>
                  </a:cubicBezTo>
                  <a:cubicBezTo>
                    <a:pt x="3552" y="4109"/>
                    <a:pt x="3712" y="4040"/>
                    <a:pt x="3880" y="4033"/>
                  </a:cubicBezTo>
                  <a:cubicBezTo>
                    <a:pt x="4398" y="3987"/>
                    <a:pt x="4916" y="3979"/>
                    <a:pt x="5435" y="4017"/>
                  </a:cubicBezTo>
                  <a:cubicBezTo>
                    <a:pt x="6509" y="4132"/>
                    <a:pt x="7584" y="4246"/>
                    <a:pt x="8659" y="4368"/>
                  </a:cubicBezTo>
                  <a:cubicBezTo>
                    <a:pt x="9421" y="4459"/>
                    <a:pt x="10190" y="4482"/>
                    <a:pt x="10960" y="4536"/>
                  </a:cubicBezTo>
                  <a:cubicBezTo>
                    <a:pt x="12553" y="4650"/>
                    <a:pt x="14138" y="4429"/>
                    <a:pt x="15724" y="4437"/>
                  </a:cubicBezTo>
                  <a:cubicBezTo>
                    <a:pt x="16127" y="4437"/>
                    <a:pt x="16531" y="4322"/>
                    <a:pt x="16943" y="4292"/>
                  </a:cubicBezTo>
                  <a:cubicBezTo>
                    <a:pt x="17522" y="4231"/>
                    <a:pt x="18109" y="4208"/>
                    <a:pt x="18688" y="4223"/>
                  </a:cubicBezTo>
                  <a:cubicBezTo>
                    <a:pt x="18726" y="4223"/>
                    <a:pt x="18780" y="4261"/>
                    <a:pt x="18810" y="4208"/>
                  </a:cubicBezTo>
                  <a:cubicBezTo>
                    <a:pt x="18848" y="4155"/>
                    <a:pt x="18818" y="4109"/>
                    <a:pt x="18787" y="4063"/>
                  </a:cubicBezTo>
                  <a:cubicBezTo>
                    <a:pt x="18696" y="3926"/>
                    <a:pt x="18597" y="3796"/>
                    <a:pt x="18505" y="3652"/>
                  </a:cubicBezTo>
                  <a:cubicBezTo>
                    <a:pt x="18437" y="3560"/>
                    <a:pt x="18406" y="3446"/>
                    <a:pt x="18421" y="3324"/>
                  </a:cubicBezTo>
                  <a:cubicBezTo>
                    <a:pt x="18429" y="3217"/>
                    <a:pt x="18498" y="3126"/>
                    <a:pt x="18597" y="3095"/>
                  </a:cubicBezTo>
                  <a:cubicBezTo>
                    <a:pt x="18688" y="3057"/>
                    <a:pt x="18795" y="3088"/>
                    <a:pt x="18856" y="3171"/>
                  </a:cubicBezTo>
                  <a:cubicBezTo>
                    <a:pt x="19016" y="3362"/>
                    <a:pt x="19214" y="3522"/>
                    <a:pt x="19428" y="3644"/>
                  </a:cubicBezTo>
                  <a:cubicBezTo>
                    <a:pt x="19740" y="3850"/>
                    <a:pt x="20129" y="3895"/>
                    <a:pt x="20479" y="3766"/>
                  </a:cubicBezTo>
                  <a:cubicBezTo>
                    <a:pt x="20655" y="3705"/>
                    <a:pt x="20845" y="3705"/>
                    <a:pt x="21028" y="3758"/>
                  </a:cubicBezTo>
                  <a:cubicBezTo>
                    <a:pt x="21104" y="3796"/>
                    <a:pt x="21188" y="3812"/>
                    <a:pt x="21272" y="3789"/>
                  </a:cubicBezTo>
                  <a:cubicBezTo>
                    <a:pt x="21104" y="3629"/>
                    <a:pt x="21112" y="3392"/>
                    <a:pt x="20967" y="3217"/>
                  </a:cubicBezTo>
                  <a:cubicBezTo>
                    <a:pt x="20860" y="3095"/>
                    <a:pt x="20898" y="2912"/>
                    <a:pt x="20944" y="2752"/>
                  </a:cubicBezTo>
                  <a:cubicBezTo>
                    <a:pt x="20975" y="2661"/>
                    <a:pt x="21020" y="2577"/>
                    <a:pt x="21074" y="2501"/>
                  </a:cubicBezTo>
                  <a:cubicBezTo>
                    <a:pt x="21264" y="2264"/>
                    <a:pt x="21318" y="1944"/>
                    <a:pt x="21219" y="1662"/>
                  </a:cubicBezTo>
                  <a:cubicBezTo>
                    <a:pt x="21142" y="1434"/>
                    <a:pt x="21249" y="1258"/>
                    <a:pt x="21417" y="1129"/>
                  </a:cubicBezTo>
                  <a:cubicBezTo>
                    <a:pt x="21561" y="1015"/>
                    <a:pt x="21668" y="870"/>
                    <a:pt x="21737" y="702"/>
                  </a:cubicBezTo>
                  <a:cubicBezTo>
                    <a:pt x="21843" y="473"/>
                    <a:pt x="22011" y="275"/>
                    <a:pt x="22225" y="123"/>
                  </a:cubicBezTo>
                  <a:cubicBezTo>
                    <a:pt x="22400" y="1"/>
                    <a:pt x="22743" y="92"/>
                    <a:pt x="22857" y="283"/>
                  </a:cubicBezTo>
                  <a:cubicBezTo>
                    <a:pt x="22895" y="344"/>
                    <a:pt x="22926" y="405"/>
                    <a:pt x="22949" y="473"/>
                  </a:cubicBezTo>
                  <a:cubicBezTo>
                    <a:pt x="22994" y="580"/>
                    <a:pt x="23048" y="595"/>
                    <a:pt x="23131" y="519"/>
                  </a:cubicBezTo>
                  <a:cubicBezTo>
                    <a:pt x="23215" y="443"/>
                    <a:pt x="23322" y="405"/>
                    <a:pt x="23429" y="405"/>
                  </a:cubicBezTo>
                  <a:cubicBezTo>
                    <a:pt x="23665" y="412"/>
                    <a:pt x="23764" y="496"/>
                    <a:pt x="23787" y="733"/>
                  </a:cubicBezTo>
                  <a:cubicBezTo>
                    <a:pt x="23802" y="976"/>
                    <a:pt x="23810" y="1220"/>
                    <a:pt x="23673" y="1441"/>
                  </a:cubicBezTo>
                  <a:cubicBezTo>
                    <a:pt x="23642" y="1479"/>
                    <a:pt x="23635" y="1533"/>
                    <a:pt x="23650" y="1571"/>
                  </a:cubicBezTo>
                  <a:cubicBezTo>
                    <a:pt x="23695" y="1815"/>
                    <a:pt x="23764" y="2043"/>
                    <a:pt x="23840" y="2280"/>
                  </a:cubicBezTo>
                  <a:cubicBezTo>
                    <a:pt x="23917" y="2478"/>
                    <a:pt x="23962" y="2676"/>
                    <a:pt x="23863" y="2867"/>
                  </a:cubicBezTo>
                  <a:cubicBezTo>
                    <a:pt x="23718" y="3141"/>
                    <a:pt x="23741" y="3438"/>
                    <a:pt x="23703" y="3728"/>
                  </a:cubicBezTo>
                  <a:cubicBezTo>
                    <a:pt x="23635" y="4124"/>
                    <a:pt x="23528" y="4520"/>
                    <a:pt x="23154" y="4741"/>
                  </a:cubicBezTo>
                  <a:cubicBezTo>
                    <a:pt x="22903" y="4901"/>
                    <a:pt x="22705" y="5138"/>
                    <a:pt x="22590" y="5420"/>
                  </a:cubicBezTo>
                  <a:cubicBezTo>
                    <a:pt x="22537" y="5526"/>
                    <a:pt x="22545" y="5648"/>
                    <a:pt x="22621" y="5740"/>
                  </a:cubicBezTo>
                  <a:cubicBezTo>
                    <a:pt x="22796" y="5984"/>
                    <a:pt x="22888" y="6281"/>
                    <a:pt x="23078" y="6517"/>
                  </a:cubicBezTo>
                  <a:cubicBezTo>
                    <a:pt x="23170" y="6647"/>
                    <a:pt x="23200" y="6814"/>
                    <a:pt x="23147" y="6959"/>
                  </a:cubicBezTo>
                  <a:cubicBezTo>
                    <a:pt x="23093" y="7218"/>
                    <a:pt x="23131" y="7462"/>
                    <a:pt x="23170" y="7721"/>
                  </a:cubicBezTo>
                  <a:cubicBezTo>
                    <a:pt x="23223" y="8080"/>
                    <a:pt x="23116" y="8423"/>
                    <a:pt x="22941" y="8750"/>
                  </a:cubicBezTo>
                  <a:cubicBezTo>
                    <a:pt x="22750" y="9108"/>
                    <a:pt x="22461" y="9390"/>
                    <a:pt x="22179" y="9680"/>
                  </a:cubicBezTo>
                  <a:cubicBezTo>
                    <a:pt x="22148" y="9718"/>
                    <a:pt x="22118" y="9764"/>
                    <a:pt x="22080" y="9772"/>
                  </a:cubicBezTo>
                  <a:cubicBezTo>
                    <a:pt x="21821" y="9825"/>
                    <a:pt x="21722" y="10054"/>
                    <a:pt x="21561" y="10221"/>
                  </a:cubicBezTo>
                  <a:cubicBezTo>
                    <a:pt x="21119" y="10671"/>
                    <a:pt x="20563" y="10930"/>
                    <a:pt x="19969" y="11121"/>
                  </a:cubicBezTo>
                  <a:cubicBezTo>
                    <a:pt x="19626" y="11227"/>
                    <a:pt x="19298" y="11357"/>
                    <a:pt x="19031" y="11616"/>
                  </a:cubicBezTo>
                  <a:cubicBezTo>
                    <a:pt x="18993" y="11654"/>
                    <a:pt x="18963" y="11692"/>
                    <a:pt x="18940" y="11738"/>
                  </a:cubicBezTo>
                  <a:cubicBezTo>
                    <a:pt x="18909" y="11776"/>
                    <a:pt x="18909" y="11829"/>
                    <a:pt x="18932" y="11867"/>
                  </a:cubicBezTo>
                  <a:cubicBezTo>
                    <a:pt x="18963" y="11913"/>
                    <a:pt x="19008" y="11875"/>
                    <a:pt x="19054" y="11867"/>
                  </a:cubicBezTo>
                  <a:cubicBezTo>
                    <a:pt x="19130" y="11837"/>
                    <a:pt x="19206" y="11822"/>
                    <a:pt x="19290" y="11806"/>
                  </a:cubicBezTo>
                  <a:cubicBezTo>
                    <a:pt x="19519" y="11784"/>
                    <a:pt x="19649" y="11974"/>
                    <a:pt x="19527" y="12165"/>
                  </a:cubicBezTo>
                  <a:cubicBezTo>
                    <a:pt x="19420" y="12348"/>
                    <a:pt x="19252" y="12492"/>
                    <a:pt x="19046" y="12561"/>
                  </a:cubicBezTo>
                  <a:cubicBezTo>
                    <a:pt x="18658" y="12683"/>
                    <a:pt x="18231" y="12309"/>
                    <a:pt x="18261" y="11898"/>
                  </a:cubicBezTo>
                  <a:cubicBezTo>
                    <a:pt x="18269" y="11845"/>
                    <a:pt x="18345" y="11761"/>
                    <a:pt x="18261" y="11730"/>
                  </a:cubicBezTo>
                  <a:cubicBezTo>
                    <a:pt x="18193" y="11700"/>
                    <a:pt x="18109" y="11707"/>
                    <a:pt x="18040" y="11745"/>
                  </a:cubicBezTo>
                  <a:cubicBezTo>
                    <a:pt x="17865" y="11898"/>
                    <a:pt x="17636" y="11982"/>
                    <a:pt x="17393" y="11982"/>
                  </a:cubicBezTo>
                  <a:cubicBezTo>
                    <a:pt x="17286" y="11997"/>
                    <a:pt x="17187" y="12104"/>
                    <a:pt x="17088" y="12172"/>
                  </a:cubicBezTo>
                  <a:cubicBezTo>
                    <a:pt x="16973" y="12264"/>
                    <a:pt x="16859" y="12309"/>
                    <a:pt x="16722" y="12233"/>
                  </a:cubicBezTo>
                  <a:cubicBezTo>
                    <a:pt x="16684" y="12210"/>
                    <a:pt x="16630" y="12210"/>
                    <a:pt x="16592" y="12226"/>
                  </a:cubicBezTo>
                  <a:cubicBezTo>
                    <a:pt x="16432" y="12294"/>
                    <a:pt x="16265" y="12340"/>
                    <a:pt x="16089" y="12363"/>
                  </a:cubicBezTo>
                  <a:cubicBezTo>
                    <a:pt x="15899" y="12409"/>
                    <a:pt x="15884" y="12462"/>
                    <a:pt x="15975" y="12645"/>
                  </a:cubicBezTo>
                  <a:cubicBezTo>
                    <a:pt x="16074" y="12828"/>
                    <a:pt x="16028" y="13064"/>
                    <a:pt x="15876" y="13209"/>
                  </a:cubicBezTo>
                  <a:cubicBezTo>
                    <a:pt x="15769" y="13300"/>
                    <a:pt x="15632" y="13361"/>
                    <a:pt x="15510" y="13255"/>
                  </a:cubicBezTo>
                  <a:cubicBezTo>
                    <a:pt x="15388" y="13148"/>
                    <a:pt x="15281" y="13194"/>
                    <a:pt x="15167" y="13270"/>
                  </a:cubicBezTo>
                  <a:cubicBezTo>
                    <a:pt x="14832" y="13498"/>
                    <a:pt x="14687" y="13834"/>
                    <a:pt x="14641" y="14222"/>
                  </a:cubicBezTo>
                  <a:cubicBezTo>
                    <a:pt x="14603" y="14459"/>
                    <a:pt x="14588" y="14680"/>
                    <a:pt x="14786" y="14863"/>
                  </a:cubicBezTo>
                  <a:cubicBezTo>
                    <a:pt x="14885" y="14946"/>
                    <a:pt x="14931" y="14969"/>
                    <a:pt x="14992" y="14840"/>
                  </a:cubicBezTo>
                  <a:cubicBezTo>
                    <a:pt x="15053" y="14710"/>
                    <a:pt x="15137" y="14596"/>
                    <a:pt x="15228" y="14489"/>
                  </a:cubicBezTo>
                  <a:cubicBezTo>
                    <a:pt x="15388" y="14291"/>
                    <a:pt x="15503" y="14245"/>
                    <a:pt x="15746" y="14314"/>
                  </a:cubicBezTo>
                  <a:cubicBezTo>
                    <a:pt x="15952" y="14375"/>
                    <a:pt x="16143" y="14489"/>
                    <a:pt x="16303" y="14649"/>
                  </a:cubicBezTo>
                  <a:cubicBezTo>
                    <a:pt x="16470" y="14809"/>
                    <a:pt x="16478" y="15023"/>
                    <a:pt x="16440" y="15236"/>
                  </a:cubicBezTo>
                  <a:cubicBezTo>
                    <a:pt x="16425" y="15305"/>
                    <a:pt x="16417" y="15366"/>
                    <a:pt x="16409" y="15427"/>
                  </a:cubicBezTo>
                  <a:cubicBezTo>
                    <a:pt x="16409" y="15975"/>
                    <a:pt x="16364" y="16067"/>
                    <a:pt x="15945" y="16433"/>
                  </a:cubicBezTo>
                  <a:cubicBezTo>
                    <a:pt x="16021" y="16478"/>
                    <a:pt x="16097" y="16509"/>
                    <a:pt x="16173" y="16539"/>
                  </a:cubicBezTo>
                  <a:cubicBezTo>
                    <a:pt x="16608" y="16638"/>
                    <a:pt x="16813" y="16959"/>
                    <a:pt x="16935" y="17347"/>
                  </a:cubicBezTo>
                  <a:cubicBezTo>
                    <a:pt x="16966" y="17446"/>
                    <a:pt x="17012" y="17538"/>
                    <a:pt x="17088" y="17614"/>
                  </a:cubicBezTo>
                  <a:cubicBezTo>
                    <a:pt x="17248" y="17759"/>
                    <a:pt x="17347" y="17965"/>
                    <a:pt x="17362" y="18186"/>
                  </a:cubicBezTo>
                  <a:cubicBezTo>
                    <a:pt x="17370" y="18643"/>
                    <a:pt x="17400" y="19108"/>
                    <a:pt x="17179" y="19542"/>
                  </a:cubicBezTo>
                  <a:cubicBezTo>
                    <a:pt x="17088" y="19717"/>
                    <a:pt x="16935" y="19817"/>
                    <a:pt x="16798" y="19938"/>
                  </a:cubicBezTo>
                  <a:cubicBezTo>
                    <a:pt x="16432" y="20281"/>
                    <a:pt x="15990" y="20541"/>
                    <a:pt x="15510" y="20685"/>
                  </a:cubicBezTo>
                  <a:cubicBezTo>
                    <a:pt x="15221" y="20777"/>
                    <a:pt x="14916" y="20754"/>
                    <a:pt x="14618" y="20823"/>
                  </a:cubicBezTo>
                  <a:cubicBezTo>
                    <a:pt x="14519" y="20845"/>
                    <a:pt x="14420" y="20845"/>
                    <a:pt x="14405" y="20990"/>
                  </a:cubicBezTo>
                  <a:cubicBezTo>
                    <a:pt x="14390" y="21082"/>
                    <a:pt x="14298" y="21127"/>
                    <a:pt x="14199" y="21127"/>
                  </a:cubicBezTo>
                  <a:cubicBezTo>
                    <a:pt x="14077" y="21127"/>
                    <a:pt x="13955" y="21105"/>
                    <a:pt x="13841" y="21051"/>
                  </a:cubicBezTo>
                  <a:cubicBezTo>
                    <a:pt x="13559" y="20906"/>
                    <a:pt x="13262" y="20944"/>
                    <a:pt x="12957" y="20983"/>
                  </a:cubicBezTo>
                  <a:cubicBezTo>
                    <a:pt x="12416" y="21051"/>
                    <a:pt x="11890" y="21188"/>
                    <a:pt x="11349" y="21242"/>
                  </a:cubicBezTo>
                  <a:cubicBezTo>
                    <a:pt x="10671" y="21310"/>
                    <a:pt x="10030" y="21181"/>
                    <a:pt x="9405" y="20960"/>
                  </a:cubicBezTo>
                  <a:cubicBezTo>
                    <a:pt x="9101" y="20868"/>
                    <a:pt x="8834" y="20693"/>
                    <a:pt x="8628" y="20449"/>
                  </a:cubicBezTo>
                  <a:cubicBezTo>
                    <a:pt x="8437" y="20205"/>
                    <a:pt x="8133" y="20068"/>
                    <a:pt x="7820" y="20076"/>
                  </a:cubicBezTo>
                  <a:cubicBezTo>
                    <a:pt x="7660" y="20076"/>
                    <a:pt x="7523" y="20038"/>
                    <a:pt x="7492" y="19855"/>
                  </a:cubicBezTo>
                  <a:cubicBezTo>
                    <a:pt x="7485" y="19794"/>
                    <a:pt x="7439" y="19778"/>
                    <a:pt x="7386" y="19756"/>
                  </a:cubicBezTo>
                  <a:cubicBezTo>
                    <a:pt x="6936" y="19565"/>
                    <a:pt x="6631" y="19222"/>
                    <a:pt x="6403" y="18818"/>
                  </a:cubicBezTo>
                  <a:cubicBezTo>
                    <a:pt x="6243" y="18536"/>
                    <a:pt x="6296" y="18201"/>
                    <a:pt x="6334" y="17881"/>
                  </a:cubicBezTo>
                  <a:cubicBezTo>
                    <a:pt x="6403" y="17370"/>
                    <a:pt x="6646" y="16898"/>
                    <a:pt x="7028" y="16555"/>
                  </a:cubicBezTo>
                  <a:cubicBezTo>
                    <a:pt x="7066" y="16524"/>
                    <a:pt x="7081" y="16486"/>
                    <a:pt x="7081" y="16440"/>
                  </a:cubicBezTo>
                  <a:cubicBezTo>
                    <a:pt x="7073" y="16349"/>
                    <a:pt x="7111" y="16257"/>
                    <a:pt x="7180" y="16196"/>
                  </a:cubicBezTo>
                  <a:cubicBezTo>
                    <a:pt x="7271" y="16128"/>
                    <a:pt x="7332" y="16029"/>
                    <a:pt x="7348" y="15914"/>
                  </a:cubicBezTo>
                  <a:cubicBezTo>
                    <a:pt x="7363" y="15747"/>
                    <a:pt x="7477" y="15716"/>
                    <a:pt x="7706" y="15754"/>
                  </a:cubicBezTo>
                  <a:cubicBezTo>
                    <a:pt x="7767" y="15762"/>
                    <a:pt x="7851" y="15846"/>
                    <a:pt x="7889" y="15754"/>
                  </a:cubicBezTo>
                  <a:cubicBezTo>
                    <a:pt x="7942" y="15640"/>
                    <a:pt x="7835" y="15617"/>
                    <a:pt x="7759" y="15587"/>
                  </a:cubicBezTo>
                  <a:cubicBezTo>
                    <a:pt x="7439" y="15457"/>
                    <a:pt x="7249" y="15206"/>
                    <a:pt x="7127" y="14901"/>
                  </a:cubicBezTo>
                  <a:cubicBezTo>
                    <a:pt x="6997" y="14581"/>
                    <a:pt x="7149" y="14314"/>
                    <a:pt x="7340" y="14070"/>
                  </a:cubicBezTo>
                  <a:cubicBezTo>
                    <a:pt x="7431" y="13940"/>
                    <a:pt x="7553" y="13834"/>
                    <a:pt x="7660" y="13712"/>
                  </a:cubicBezTo>
                  <a:cubicBezTo>
                    <a:pt x="7835" y="13506"/>
                    <a:pt x="8095" y="13468"/>
                    <a:pt x="8346" y="13506"/>
                  </a:cubicBezTo>
                  <a:cubicBezTo>
                    <a:pt x="8544" y="13537"/>
                    <a:pt x="8643" y="13704"/>
                    <a:pt x="8689" y="13902"/>
                  </a:cubicBezTo>
                  <a:cubicBezTo>
                    <a:pt x="8719" y="14055"/>
                    <a:pt x="8651" y="14161"/>
                    <a:pt x="8567" y="14276"/>
                  </a:cubicBezTo>
                  <a:cubicBezTo>
                    <a:pt x="8537" y="14329"/>
                    <a:pt x="8483" y="14382"/>
                    <a:pt x="8537" y="14443"/>
                  </a:cubicBezTo>
                  <a:cubicBezTo>
                    <a:pt x="8590" y="14497"/>
                    <a:pt x="8666" y="14512"/>
                    <a:pt x="8735" y="14497"/>
                  </a:cubicBezTo>
                  <a:cubicBezTo>
                    <a:pt x="8811" y="14489"/>
                    <a:pt x="8826" y="14405"/>
                    <a:pt x="8826" y="14344"/>
                  </a:cubicBezTo>
                  <a:cubicBezTo>
                    <a:pt x="8773" y="14070"/>
                    <a:pt x="8826" y="13780"/>
                    <a:pt x="8651" y="13529"/>
                  </a:cubicBezTo>
                  <a:cubicBezTo>
                    <a:pt x="8491" y="13308"/>
                    <a:pt x="8369" y="13072"/>
                    <a:pt x="8399" y="12782"/>
                  </a:cubicBezTo>
                  <a:cubicBezTo>
                    <a:pt x="8407" y="12706"/>
                    <a:pt x="8369" y="12683"/>
                    <a:pt x="8308" y="12675"/>
                  </a:cubicBezTo>
                  <a:cubicBezTo>
                    <a:pt x="8247" y="12668"/>
                    <a:pt x="8194" y="12645"/>
                    <a:pt x="8140" y="12622"/>
                  </a:cubicBezTo>
                  <a:cubicBezTo>
                    <a:pt x="8018" y="12561"/>
                    <a:pt x="7912" y="12401"/>
                    <a:pt x="7752" y="12607"/>
                  </a:cubicBezTo>
                  <a:cubicBezTo>
                    <a:pt x="7691" y="12683"/>
                    <a:pt x="7538" y="12630"/>
                    <a:pt x="7447" y="12561"/>
                  </a:cubicBezTo>
                  <a:cubicBezTo>
                    <a:pt x="7370" y="12508"/>
                    <a:pt x="7348" y="12401"/>
                    <a:pt x="7393" y="12317"/>
                  </a:cubicBezTo>
                  <a:cubicBezTo>
                    <a:pt x="7393" y="12302"/>
                    <a:pt x="7401" y="12279"/>
                    <a:pt x="7409" y="12264"/>
                  </a:cubicBezTo>
                  <a:cubicBezTo>
                    <a:pt x="7508" y="11921"/>
                    <a:pt x="7515" y="11906"/>
                    <a:pt x="7149" y="11837"/>
                  </a:cubicBezTo>
                  <a:cubicBezTo>
                    <a:pt x="6608" y="11753"/>
                    <a:pt x="6082" y="11601"/>
                    <a:pt x="5579" y="11387"/>
                  </a:cubicBezTo>
                  <a:cubicBezTo>
                    <a:pt x="5450" y="11326"/>
                    <a:pt x="5305" y="11326"/>
                    <a:pt x="5176" y="11387"/>
                  </a:cubicBezTo>
                  <a:cubicBezTo>
                    <a:pt x="4924" y="11494"/>
                    <a:pt x="4673" y="11433"/>
                    <a:pt x="4429" y="11326"/>
                  </a:cubicBezTo>
                  <a:cubicBezTo>
                    <a:pt x="4299" y="11288"/>
                    <a:pt x="4261" y="11113"/>
                    <a:pt x="4375" y="11037"/>
                  </a:cubicBezTo>
                  <a:cubicBezTo>
                    <a:pt x="4474" y="10938"/>
                    <a:pt x="4421" y="10915"/>
                    <a:pt x="4352" y="10869"/>
                  </a:cubicBezTo>
                  <a:cubicBezTo>
                    <a:pt x="4170" y="10739"/>
                    <a:pt x="3994" y="10595"/>
                    <a:pt x="3827" y="10442"/>
                  </a:cubicBezTo>
                  <a:cubicBezTo>
                    <a:pt x="3712" y="10336"/>
                    <a:pt x="3575" y="10259"/>
                    <a:pt x="3415" y="10221"/>
                  </a:cubicBezTo>
                  <a:cubicBezTo>
                    <a:pt x="3103" y="10145"/>
                    <a:pt x="2889" y="9909"/>
                    <a:pt x="2706" y="9657"/>
                  </a:cubicBezTo>
                  <a:cubicBezTo>
                    <a:pt x="2432" y="9238"/>
                    <a:pt x="2112" y="8857"/>
                    <a:pt x="1738" y="8514"/>
                  </a:cubicBezTo>
                  <a:cubicBezTo>
                    <a:pt x="1586" y="8377"/>
                    <a:pt x="1510" y="8163"/>
                    <a:pt x="1456" y="7958"/>
                  </a:cubicBezTo>
                  <a:cubicBezTo>
                    <a:pt x="1403" y="7744"/>
                    <a:pt x="1327" y="7538"/>
                    <a:pt x="1212" y="7356"/>
                  </a:cubicBezTo>
                  <a:cubicBezTo>
                    <a:pt x="1098" y="7188"/>
                    <a:pt x="1190" y="6990"/>
                    <a:pt x="1113" y="6814"/>
                  </a:cubicBezTo>
                  <a:cubicBezTo>
                    <a:pt x="1030" y="6609"/>
                    <a:pt x="1174" y="6464"/>
                    <a:pt x="1296" y="6319"/>
                  </a:cubicBezTo>
                  <a:cubicBezTo>
                    <a:pt x="1388" y="6228"/>
                    <a:pt x="1426" y="6098"/>
                    <a:pt x="1380" y="5968"/>
                  </a:cubicBezTo>
                  <a:cubicBezTo>
                    <a:pt x="1319" y="5725"/>
                    <a:pt x="1380" y="5481"/>
                    <a:pt x="1456" y="5244"/>
                  </a:cubicBezTo>
                  <a:cubicBezTo>
                    <a:pt x="1487" y="5138"/>
                    <a:pt x="1334" y="4879"/>
                    <a:pt x="1197" y="4825"/>
                  </a:cubicBezTo>
                  <a:cubicBezTo>
                    <a:pt x="732" y="4658"/>
                    <a:pt x="435" y="4208"/>
                    <a:pt x="443" y="3720"/>
                  </a:cubicBezTo>
                  <a:cubicBezTo>
                    <a:pt x="458" y="3499"/>
                    <a:pt x="427" y="3316"/>
                    <a:pt x="237" y="3141"/>
                  </a:cubicBezTo>
                  <a:cubicBezTo>
                    <a:pt x="23" y="2950"/>
                    <a:pt x="77" y="2661"/>
                    <a:pt x="176" y="2425"/>
                  </a:cubicBezTo>
                  <a:cubicBezTo>
                    <a:pt x="305" y="2089"/>
                    <a:pt x="336" y="1792"/>
                    <a:pt x="153" y="1472"/>
                  </a:cubicBezTo>
                  <a:cubicBezTo>
                    <a:pt x="1" y="1197"/>
                    <a:pt x="100" y="992"/>
                    <a:pt x="397" y="900"/>
                  </a:cubicBezTo>
                  <a:cubicBezTo>
                    <a:pt x="466" y="877"/>
                    <a:pt x="473" y="839"/>
                    <a:pt x="496" y="786"/>
                  </a:cubicBezTo>
                  <a:cubicBezTo>
                    <a:pt x="580" y="557"/>
                    <a:pt x="702" y="496"/>
                    <a:pt x="938" y="534"/>
                  </a:cubicBezTo>
                  <a:cubicBezTo>
                    <a:pt x="946" y="542"/>
                    <a:pt x="961" y="542"/>
                    <a:pt x="976" y="542"/>
                  </a:cubicBezTo>
                  <a:cubicBezTo>
                    <a:pt x="1479" y="489"/>
                    <a:pt x="1616" y="877"/>
                    <a:pt x="1738" y="1220"/>
                  </a:cubicBezTo>
                  <a:cubicBezTo>
                    <a:pt x="1837" y="1533"/>
                    <a:pt x="1997" y="1746"/>
                    <a:pt x="2295" y="1853"/>
                  </a:cubicBezTo>
                  <a:cubicBezTo>
                    <a:pt x="2401" y="1891"/>
                    <a:pt x="2478" y="1982"/>
                    <a:pt x="2485" y="2097"/>
                  </a:cubicBezTo>
                  <a:cubicBezTo>
                    <a:pt x="2516" y="2287"/>
                    <a:pt x="2584" y="2470"/>
                    <a:pt x="2676" y="2630"/>
                  </a:cubicBezTo>
                  <a:cubicBezTo>
                    <a:pt x="2805" y="2836"/>
                    <a:pt x="2721" y="3042"/>
                    <a:pt x="2683" y="3248"/>
                  </a:cubicBezTo>
                  <a:cubicBezTo>
                    <a:pt x="2653" y="3278"/>
                    <a:pt x="2638" y="3309"/>
                    <a:pt x="2683" y="3339"/>
                  </a:cubicBezTo>
                  <a:close/>
                  <a:moveTo>
                    <a:pt x="11631" y="17286"/>
                  </a:moveTo>
                  <a:cubicBezTo>
                    <a:pt x="11646" y="17271"/>
                    <a:pt x="11669" y="17241"/>
                    <a:pt x="11646" y="17233"/>
                  </a:cubicBezTo>
                  <a:cubicBezTo>
                    <a:pt x="11623" y="17218"/>
                    <a:pt x="11623" y="17256"/>
                    <a:pt x="11616" y="17271"/>
                  </a:cubicBezTo>
                  <a:lnTo>
                    <a:pt x="11600" y="17294"/>
                  </a:lnTo>
                  <a:close/>
                  <a:moveTo>
                    <a:pt x="21127" y="9421"/>
                  </a:moveTo>
                  <a:lnTo>
                    <a:pt x="21127" y="9421"/>
                  </a:lnTo>
                  <a:cubicBezTo>
                    <a:pt x="21089" y="9421"/>
                    <a:pt x="21043" y="9413"/>
                    <a:pt x="21013" y="9459"/>
                  </a:cubicBezTo>
                  <a:lnTo>
                    <a:pt x="21013" y="9459"/>
                  </a:lnTo>
                  <a:cubicBezTo>
                    <a:pt x="20746" y="9459"/>
                    <a:pt x="20487" y="9657"/>
                    <a:pt x="20220" y="9444"/>
                  </a:cubicBezTo>
                  <a:cubicBezTo>
                    <a:pt x="20121" y="9733"/>
                    <a:pt x="19931" y="9970"/>
                    <a:pt x="19770" y="10221"/>
                  </a:cubicBezTo>
                  <a:cubicBezTo>
                    <a:pt x="19397" y="10564"/>
                    <a:pt x="19008" y="10877"/>
                    <a:pt x="18589" y="11166"/>
                  </a:cubicBezTo>
                  <a:cubicBezTo>
                    <a:pt x="18155" y="11296"/>
                    <a:pt x="17720" y="11448"/>
                    <a:pt x="17278" y="11563"/>
                  </a:cubicBezTo>
                  <a:cubicBezTo>
                    <a:pt x="16966" y="11639"/>
                    <a:pt x="16653" y="11715"/>
                    <a:pt x="16379" y="11890"/>
                  </a:cubicBezTo>
                  <a:cubicBezTo>
                    <a:pt x="16227" y="11989"/>
                    <a:pt x="16036" y="12043"/>
                    <a:pt x="15853" y="12035"/>
                  </a:cubicBezTo>
                  <a:cubicBezTo>
                    <a:pt x="15541" y="11989"/>
                    <a:pt x="15228" y="12088"/>
                    <a:pt x="15007" y="12309"/>
                  </a:cubicBezTo>
                  <a:cubicBezTo>
                    <a:pt x="14954" y="12363"/>
                    <a:pt x="14893" y="12416"/>
                    <a:pt x="14832" y="12454"/>
                  </a:cubicBezTo>
                  <a:cubicBezTo>
                    <a:pt x="14679" y="12553"/>
                    <a:pt x="14588" y="12736"/>
                    <a:pt x="14397" y="12782"/>
                  </a:cubicBezTo>
                  <a:cubicBezTo>
                    <a:pt x="14359" y="12752"/>
                    <a:pt x="14321" y="12713"/>
                    <a:pt x="14283" y="12691"/>
                  </a:cubicBezTo>
                  <a:cubicBezTo>
                    <a:pt x="14230" y="12645"/>
                    <a:pt x="14184" y="12553"/>
                    <a:pt x="14093" y="12607"/>
                  </a:cubicBezTo>
                  <a:cubicBezTo>
                    <a:pt x="14009" y="12645"/>
                    <a:pt x="13955" y="12721"/>
                    <a:pt x="13940" y="12812"/>
                  </a:cubicBezTo>
                  <a:cubicBezTo>
                    <a:pt x="13917" y="12950"/>
                    <a:pt x="14062" y="12942"/>
                    <a:pt x="14131" y="13011"/>
                  </a:cubicBezTo>
                  <a:cubicBezTo>
                    <a:pt x="14123" y="13140"/>
                    <a:pt x="14100" y="13270"/>
                    <a:pt x="14054" y="13399"/>
                  </a:cubicBezTo>
                  <a:cubicBezTo>
                    <a:pt x="13978" y="13689"/>
                    <a:pt x="13811" y="13940"/>
                    <a:pt x="13795" y="14253"/>
                  </a:cubicBezTo>
                  <a:cubicBezTo>
                    <a:pt x="13788" y="14512"/>
                    <a:pt x="13879" y="14748"/>
                    <a:pt x="13940" y="14985"/>
                  </a:cubicBezTo>
                  <a:cubicBezTo>
                    <a:pt x="14047" y="15503"/>
                    <a:pt x="14405" y="15937"/>
                    <a:pt x="14893" y="16143"/>
                  </a:cubicBezTo>
                  <a:cubicBezTo>
                    <a:pt x="15060" y="16219"/>
                    <a:pt x="15236" y="16151"/>
                    <a:pt x="15396" y="16242"/>
                  </a:cubicBezTo>
                  <a:cubicBezTo>
                    <a:pt x="15388" y="16265"/>
                    <a:pt x="15388" y="16303"/>
                    <a:pt x="15350" y="16303"/>
                  </a:cubicBezTo>
                  <a:cubicBezTo>
                    <a:pt x="14939" y="16303"/>
                    <a:pt x="14557" y="16204"/>
                    <a:pt x="14275" y="15876"/>
                  </a:cubicBezTo>
                  <a:cubicBezTo>
                    <a:pt x="14154" y="15739"/>
                    <a:pt x="14115" y="15800"/>
                    <a:pt x="14085" y="15930"/>
                  </a:cubicBezTo>
                  <a:cubicBezTo>
                    <a:pt x="14024" y="16158"/>
                    <a:pt x="14108" y="16356"/>
                    <a:pt x="14230" y="16539"/>
                  </a:cubicBezTo>
                  <a:cubicBezTo>
                    <a:pt x="14359" y="16829"/>
                    <a:pt x="14596" y="17012"/>
                    <a:pt x="14870" y="17157"/>
                  </a:cubicBezTo>
                  <a:cubicBezTo>
                    <a:pt x="15144" y="17286"/>
                    <a:pt x="15388" y="17492"/>
                    <a:pt x="15556" y="17751"/>
                  </a:cubicBezTo>
                  <a:cubicBezTo>
                    <a:pt x="15624" y="17865"/>
                    <a:pt x="15701" y="17934"/>
                    <a:pt x="15853" y="17843"/>
                  </a:cubicBezTo>
                  <a:cubicBezTo>
                    <a:pt x="15998" y="17759"/>
                    <a:pt x="16044" y="17690"/>
                    <a:pt x="15929" y="17545"/>
                  </a:cubicBezTo>
                  <a:cubicBezTo>
                    <a:pt x="15899" y="17507"/>
                    <a:pt x="15861" y="17454"/>
                    <a:pt x="15914" y="17408"/>
                  </a:cubicBezTo>
                  <a:cubicBezTo>
                    <a:pt x="15960" y="17362"/>
                    <a:pt x="16013" y="17423"/>
                    <a:pt x="16051" y="17462"/>
                  </a:cubicBezTo>
                  <a:cubicBezTo>
                    <a:pt x="16074" y="17477"/>
                    <a:pt x="16089" y="17500"/>
                    <a:pt x="16105" y="17522"/>
                  </a:cubicBezTo>
                  <a:cubicBezTo>
                    <a:pt x="16166" y="17652"/>
                    <a:pt x="16265" y="17652"/>
                    <a:pt x="16371" y="17576"/>
                  </a:cubicBezTo>
                  <a:cubicBezTo>
                    <a:pt x="16493" y="17492"/>
                    <a:pt x="16493" y="17370"/>
                    <a:pt x="16387" y="17256"/>
                  </a:cubicBezTo>
                  <a:cubicBezTo>
                    <a:pt x="16333" y="17202"/>
                    <a:pt x="16280" y="17149"/>
                    <a:pt x="16227" y="17088"/>
                  </a:cubicBezTo>
                  <a:cubicBezTo>
                    <a:pt x="16196" y="17050"/>
                    <a:pt x="16150" y="17004"/>
                    <a:pt x="16196" y="16959"/>
                  </a:cubicBezTo>
                  <a:cubicBezTo>
                    <a:pt x="16242" y="16905"/>
                    <a:pt x="16288" y="16959"/>
                    <a:pt x="16326" y="16989"/>
                  </a:cubicBezTo>
                  <a:cubicBezTo>
                    <a:pt x="16402" y="17058"/>
                    <a:pt x="16478" y="17126"/>
                    <a:pt x="16554" y="17195"/>
                  </a:cubicBezTo>
                  <a:cubicBezTo>
                    <a:pt x="16585" y="17218"/>
                    <a:pt x="16615" y="17263"/>
                    <a:pt x="16653" y="17233"/>
                  </a:cubicBezTo>
                  <a:cubicBezTo>
                    <a:pt x="16691" y="17202"/>
                    <a:pt x="16676" y="17149"/>
                    <a:pt x="16653" y="17111"/>
                  </a:cubicBezTo>
                  <a:cubicBezTo>
                    <a:pt x="16569" y="16936"/>
                    <a:pt x="16417" y="16798"/>
                    <a:pt x="16227" y="16745"/>
                  </a:cubicBezTo>
                  <a:cubicBezTo>
                    <a:pt x="16059" y="16692"/>
                    <a:pt x="15899" y="16623"/>
                    <a:pt x="15754" y="16539"/>
                  </a:cubicBezTo>
                  <a:cubicBezTo>
                    <a:pt x="15685" y="16516"/>
                    <a:pt x="15617" y="16478"/>
                    <a:pt x="15632" y="16387"/>
                  </a:cubicBezTo>
                  <a:cubicBezTo>
                    <a:pt x="15647" y="16318"/>
                    <a:pt x="15708" y="16295"/>
                    <a:pt x="15777" y="16280"/>
                  </a:cubicBezTo>
                  <a:cubicBezTo>
                    <a:pt x="16051" y="16227"/>
                    <a:pt x="16166" y="16029"/>
                    <a:pt x="16249" y="15777"/>
                  </a:cubicBezTo>
                  <a:cubicBezTo>
                    <a:pt x="16295" y="15625"/>
                    <a:pt x="16211" y="15480"/>
                    <a:pt x="16249" y="15328"/>
                  </a:cubicBezTo>
                  <a:cubicBezTo>
                    <a:pt x="16348" y="14840"/>
                    <a:pt x="16227" y="14802"/>
                    <a:pt x="15884" y="14588"/>
                  </a:cubicBezTo>
                  <a:cubicBezTo>
                    <a:pt x="15602" y="14421"/>
                    <a:pt x="15525" y="14443"/>
                    <a:pt x="15327" y="14703"/>
                  </a:cubicBezTo>
                  <a:cubicBezTo>
                    <a:pt x="15281" y="14764"/>
                    <a:pt x="15236" y="14825"/>
                    <a:pt x="15205" y="14893"/>
                  </a:cubicBezTo>
                  <a:cubicBezTo>
                    <a:pt x="14961" y="15396"/>
                    <a:pt x="15167" y="15617"/>
                    <a:pt x="15556" y="15884"/>
                  </a:cubicBezTo>
                  <a:cubicBezTo>
                    <a:pt x="15731" y="16006"/>
                    <a:pt x="15823" y="15952"/>
                    <a:pt x="15945" y="15754"/>
                  </a:cubicBezTo>
                  <a:cubicBezTo>
                    <a:pt x="15960" y="15724"/>
                    <a:pt x="15967" y="15663"/>
                    <a:pt x="16036" y="15686"/>
                  </a:cubicBezTo>
                  <a:cubicBezTo>
                    <a:pt x="16051" y="16036"/>
                    <a:pt x="15830" y="16204"/>
                    <a:pt x="15510" y="16082"/>
                  </a:cubicBezTo>
                  <a:lnTo>
                    <a:pt x="15365" y="16029"/>
                  </a:lnTo>
                  <a:cubicBezTo>
                    <a:pt x="15160" y="15815"/>
                    <a:pt x="14893" y="15648"/>
                    <a:pt x="14878" y="15305"/>
                  </a:cubicBezTo>
                  <a:cubicBezTo>
                    <a:pt x="14908" y="15228"/>
                    <a:pt x="14885" y="15137"/>
                    <a:pt x="14809" y="15084"/>
                  </a:cubicBezTo>
                  <a:cubicBezTo>
                    <a:pt x="14748" y="15038"/>
                    <a:pt x="14702" y="14977"/>
                    <a:pt x="14649" y="14924"/>
                  </a:cubicBezTo>
                  <a:cubicBezTo>
                    <a:pt x="14390" y="14672"/>
                    <a:pt x="14466" y="14367"/>
                    <a:pt x="14504" y="14070"/>
                  </a:cubicBezTo>
                  <a:cubicBezTo>
                    <a:pt x="14573" y="13544"/>
                    <a:pt x="14939" y="13117"/>
                    <a:pt x="15403" y="13011"/>
                  </a:cubicBezTo>
                  <a:cubicBezTo>
                    <a:pt x="15472" y="12995"/>
                    <a:pt x="15548" y="12965"/>
                    <a:pt x="15594" y="13056"/>
                  </a:cubicBezTo>
                  <a:cubicBezTo>
                    <a:pt x="15678" y="13224"/>
                    <a:pt x="15754" y="13133"/>
                    <a:pt x="15815" y="13049"/>
                  </a:cubicBezTo>
                  <a:cubicBezTo>
                    <a:pt x="15899" y="12950"/>
                    <a:pt x="15906" y="12812"/>
                    <a:pt x="15830" y="12706"/>
                  </a:cubicBezTo>
                  <a:cubicBezTo>
                    <a:pt x="15754" y="12599"/>
                    <a:pt x="15701" y="12485"/>
                    <a:pt x="15784" y="12348"/>
                  </a:cubicBezTo>
                  <a:cubicBezTo>
                    <a:pt x="15861" y="12294"/>
                    <a:pt x="15945" y="12248"/>
                    <a:pt x="16036" y="12218"/>
                  </a:cubicBezTo>
                  <a:cubicBezTo>
                    <a:pt x="16227" y="12188"/>
                    <a:pt x="16417" y="12134"/>
                    <a:pt x="16600" y="12050"/>
                  </a:cubicBezTo>
                  <a:cubicBezTo>
                    <a:pt x="16630" y="12035"/>
                    <a:pt x="16661" y="12035"/>
                    <a:pt x="16699" y="12043"/>
                  </a:cubicBezTo>
                  <a:cubicBezTo>
                    <a:pt x="16905" y="12149"/>
                    <a:pt x="17034" y="12005"/>
                    <a:pt x="17194" y="11921"/>
                  </a:cubicBezTo>
                  <a:cubicBezTo>
                    <a:pt x="17492" y="11776"/>
                    <a:pt x="17819" y="11707"/>
                    <a:pt x="18117" y="11570"/>
                  </a:cubicBezTo>
                  <a:cubicBezTo>
                    <a:pt x="18269" y="11502"/>
                    <a:pt x="18444" y="11486"/>
                    <a:pt x="18566" y="11342"/>
                  </a:cubicBezTo>
                  <a:cubicBezTo>
                    <a:pt x="18658" y="11502"/>
                    <a:pt x="18566" y="11654"/>
                    <a:pt x="18513" y="11799"/>
                  </a:cubicBezTo>
                  <a:cubicBezTo>
                    <a:pt x="18452" y="12005"/>
                    <a:pt x="18528" y="12233"/>
                    <a:pt x="18703" y="12355"/>
                  </a:cubicBezTo>
                  <a:cubicBezTo>
                    <a:pt x="18841" y="12439"/>
                    <a:pt x="19062" y="12401"/>
                    <a:pt x="19214" y="12256"/>
                  </a:cubicBezTo>
                  <a:cubicBezTo>
                    <a:pt x="19275" y="12195"/>
                    <a:pt x="19412" y="12134"/>
                    <a:pt x="19351" y="12035"/>
                  </a:cubicBezTo>
                  <a:cubicBezTo>
                    <a:pt x="19306" y="11959"/>
                    <a:pt x="19191" y="12050"/>
                    <a:pt x="19107" y="12073"/>
                  </a:cubicBezTo>
                  <a:cubicBezTo>
                    <a:pt x="18864" y="12149"/>
                    <a:pt x="18734" y="12058"/>
                    <a:pt x="18749" y="11799"/>
                  </a:cubicBezTo>
                  <a:cubicBezTo>
                    <a:pt x="18749" y="11685"/>
                    <a:pt x="18803" y="11570"/>
                    <a:pt x="18894" y="11494"/>
                  </a:cubicBezTo>
                  <a:cubicBezTo>
                    <a:pt x="19191" y="11197"/>
                    <a:pt x="19565" y="11044"/>
                    <a:pt x="19961" y="10922"/>
                  </a:cubicBezTo>
                  <a:cubicBezTo>
                    <a:pt x="20517" y="10762"/>
                    <a:pt x="21036" y="10534"/>
                    <a:pt x="21447" y="10115"/>
                  </a:cubicBezTo>
                  <a:cubicBezTo>
                    <a:pt x="21683" y="9878"/>
                    <a:pt x="21874" y="9604"/>
                    <a:pt x="22019" y="9307"/>
                  </a:cubicBezTo>
                  <a:lnTo>
                    <a:pt x="22042" y="9604"/>
                  </a:lnTo>
                  <a:cubicBezTo>
                    <a:pt x="22514" y="9154"/>
                    <a:pt x="22895" y="8735"/>
                    <a:pt x="23071" y="7897"/>
                  </a:cubicBezTo>
                  <a:cubicBezTo>
                    <a:pt x="23086" y="7836"/>
                    <a:pt x="23131" y="7752"/>
                    <a:pt x="23078" y="7714"/>
                  </a:cubicBezTo>
                  <a:cubicBezTo>
                    <a:pt x="23010" y="7668"/>
                    <a:pt x="22949" y="7744"/>
                    <a:pt x="22910" y="7798"/>
                  </a:cubicBezTo>
                  <a:cubicBezTo>
                    <a:pt x="22682" y="8057"/>
                    <a:pt x="22339" y="8171"/>
                    <a:pt x="22004" y="8110"/>
                  </a:cubicBezTo>
                  <a:cubicBezTo>
                    <a:pt x="21920" y="8095"/>
                    <a:pt x="21828" y="8080"/>
                    <a:pt x="21737" y="8064"/>
                  </a:cubicBezTo>
                  <a:cubicBezTo>
                    <a:pt x="21539" y="8026"/>
                    <a:pt x="21310" y="7752"/>
                    <a:pt x="21295" y="7538"/>
                  </a:cubicBezTo>
                  <a:cubicBezTo>
                    <a:pt x="21417" y="7546"/>
                    <a:pt x="21462" y="7660"/>
                    <a:pt x="21531" y="7737"/>
                  </a:cubicBezTo>
                  <a:cubicBezTo>
                    <a:pt x="21592" y="7820"/>
                    <a:pt x="21630" y="7897"/>
                    <a:pt x="21737" y="7927"/>
                  </a:cubicBezTo>
                  <a:cubicBezTo>
                    <a:pt x="22202" y="8049"/>
                    <a:pt x="22606" y="7965"/>
                    <a:pt x="22926" y="7584"/>
                  </a:cubicBezTo>
                  <a:cubicBezTo>
                    <a:pt x="22987" y="7508"/>
                    <a:pt x="23002" y="7401"/>
                    <a:pt x="22979" y="7310"/>
                  </a:cubicBezTo>
                  <a:cubicBezTo>
                    <a:pt x="22964" y="7234"/>
                    <a:pt x="22880" y="7279"/>
                    <a:pt x="22834" y="7264"/>
                  </a:cubicBezTo>
                  <a:cubicBezTo>
                    <a:pt x="22781" y="7249"/>
                    <a:pt x="22735" y="7234"/>
                    <a:pt x="22689" y="7203"/>
                  </a:cubicBezTo>
                  <a:cubicBezTo>
                    <a:pt x="22644" y="7173"/>
                    <a:pt x="22590" y="7135"/>
                    <a:pt x="22613" y="7066"/>
                  </a:cubicBezTo>
                  <a:cubicBezTo>
                    <a:pt x="22628" y="7005"/>
                    <a:pt x="22697" y="7035"/>
                    <a:pt x="22743" y="7035"/>
                  </a:cubicBezTo>
                  <a:cubicBezTo>
                    <a:pt x="22933" y="7043"/>
                    <a:pt x="23002" y="6974"/>
                    <a:pt x="22979" y="6792"/>
                  </a:cubicBezTo>
                  <a:cubicBezTo>
                    <a:pt x="22971" y="6731"/>
                    <a:pt x="22964" y="6677"/>
                    <a:pt x="22941" y="6624"/>
                  </a:cubicBezTo>
                  <a:cubicBezTo>
                    <a:pt x="22804" y="6327"/>
                    <a:pt x="22651" y="6037"/>
                    <a:pt x="22514" y="5740"/>
                  </a:cubicBezTo>
                  <a:cubicBezTo>
                    <a:pt x="22461" y="5786"/>
                    <a:pt x="22461" y="5900"/>
                    <a:pt x="22362" y="5869"/>
                  </a:cubicBezTo>
                  <a:cubicBezTo>
                    <a:pt x="22270" y="5847"/>
                    <a:pt x="22308" y="5755"/>
                    <a:pt x="22293" y="5694"/>
                  </a:cubicBezTo>
                  <a:lnTo>
                    <a:pt x="22293" y="5656"/>
                  </a:lnTo>
                  <a:cubicBezTo>
                    <a:pt x="22392" y="5397"/>
                    <a:pt x="22529" y="5153"/>
                    <a:pt x="22712" y="4947"/>
                  </a:cubicBezTo>
                  <a:cubicBezTo>
                    <a:pt x="22446" y="4780"/>
                    <a:pt x="22065" y="4795"/>
                    <a:pt x="21958" y="4421"/>
                  </a:cubicBezTo>
                  <a:cubicBezTo>
                    <a:pt x="21973" y="4330"/>
                    <a:pt x="21851" y="4208"/>
                    <a:pt x="21943" y="4177"/>
                  </a:cubicBezTo>
                  <a:cubicBezTo>
                    <a:pt x="22042" y="4139"/>
                    <a:pt x="22080" y="4292"/>
                    <a:pt x="22148" y="4368"/>
                  </a:cubicBezTo>
                  <a:cubicBezTo>
                    <a:pt x="22148" y="4368"/>
                    <a:pt x="22148" y="4376"/>
                    <a:pt x="22156" y="4383"/>
                  </a:cubicBezTo>
                  <a:cubicBezTo>
                    <a:pt x="22377" y="4642"/>
                    <a:pt x="22865" y="4856"/>
                    <a:pt x="23177" y="4505"/>
                  </a:cubicBezTo>
                  <a:cubicBezTo>
                    <a:pt x="23436" y="4193"/>
                    <a:pt x="23566" y="3789"/>
                    <a:pt x="23528" y="3385"/>
                  </a:cubicBezTo>
                  <a:cubicBezTo>
                    <a:pt x="23444" y="3187"/>
                    <a:pt x="23314" y="3110"/>
                    <a:pt x="23131" y="3179"/>
                  </a:cubicBezTo>
                  <a:cubicBezTo>
                    <a:pt x="23017" y="3232"/>
                    <a:pt x="22880" y="3210"/>
                    <a:pt x="22796" y="3126"/>
                  </a:cubicBezTo>
                  <a:cubicBezTo>
                    <a:pt x="22728" y="3057"/>
                    <a:pt x="22628" y="3057"/>
                    <a:pt x="22568" y="3118"/>
                  </a:cubicBezTo>
                  <a:cubicBezTo>
                    <a:pt x="22499" y="3164"/>
                    <a:pt x="22415" y="3194"/>
                    <a:pt x="22339" y="3210"/>
                  </a:cubicBezTo>
                  <a:cubicBezTo>
                    <a:pt x="22133" y="3232"/>
                    <a:pt x="22072" y="3347"/>
                    <a:pt x="22118" y="3537"/>
                  </a:cubicBezTo>
                  <a:cubicBezTo>
                    <a:pt x="22072" y="3644"/>
                    <a:pt x="22103" y="3804"/>
                    <a:pt x="21912" y="3842"/>
                  </a:cubicBezTo>
                  <a:cubicBezTo>
                    <a:pt x="21943" y="3720"/>
                    <a:pt x="21958" y="3591"/>
                    <a:pt x="21950" y="3469"/>
                  </a:cubicBezTo>
                  <a:cubicBezTo>
                    <a:pt x="21965" y="3126"/>
                    <a:pt x="22552" y="2798"/>
                    <a:pt x="22857" y="2973"/>
                  </a:cubicBezTo>
                  <a:cubicBezTo>
                    <a:pt x="22880" y="2981"/>
                    <a:pt x="22903" y="3004"/>
                    <a:pt x="22926" y="3011"/>
                  </a:cubicBezTo>
                  <a:cubicBezTo>
                    <a:pt x="22956" y="3042"/>
                    <a:pt x="23010" y="3042"/>
                    <a:pt x="23048" y="3019"/>
                  </a:cubicBezTo>
                  <a:cubicBezTo>
                    <a:pt x="23192" y="2928"/>
                    <a:pt x="23314" y="2981"/>
                    <a:pt x="23452" y="3042"/>
                  </a:cubicBezTo>
                  <a:cubicBezTo>
                    <a:pt x="23497" y="3065"/>
                    <a:pt x="23566" y="3126"/>
                    <a:pt x="23596" y="3049"/>
                  </a:cubicBezTo>
                  <a:cubicBezTo>
                    <a:pt x="23673" y="2859"/>
                    <a:pt x="23817" y="2676"/>
                    <a:pt x="23703" y="2447"/>
                  </a:cubicBezTo>
                  <a:cubicBezTo>
                    <a:pt x="23566" y="2181"/>
                    <a:pt x="23566" y="1868"/>
                    <a:pt x="23459" y="1586"/>
                  </a:cubicBezTo>
                  <a:cubicBezTo>
                    <a:pt x="23444" y="1510"/>
                    <a:pt x="23459" y="1441"/>
                    <a:pt x="23505" y="1380"/>
                  </a:cubicBezTo>
                  <a:cubicBezTo>
                    <a:pt x="23596" y="1228"/>
                    <a:pt x="23635" y="1045"/>
                    <a:pt x="23612" y="862"/>
                  </a:cubicBezTo>
                  <a:cubicBezTo>
                    <a:pt x="23604" y="786"/>
                    <a:pt x="23650" y="672"/>
                    <a:pt x="23535" y="634"/>
                  </a:cubicBezTo>
                  <a:cubicBezTo>
                    <a:pt x="23421" y="588"/>
                    <a:pt x="23353" y="641"/>
                    <a:pt x="23269" y="694"/>
                  </a:cubicBezTo>
                  <a:cubicBezTo>
                    <a:pt x="23032" y="862"/>
                    <a:pt x="22918" y="832"/>
                    <a:pt x="22796" y="573"/>
                  </a:cubicBezTo>
                  <a:cubicBezTo>
                    <a:pt x="22766" y="512"/>
                    <a:pt x="22735" y="458"/>
                    <a:pt x="22705" y="405"/>
                  </a:cubicBezTo>
                  <a:cubicBezTo>
                    <a:pt x="22628" y="291"/>
                    <a:pt x="22392" y="245"/>
                    <a:pt x="22293" y="336"/>
                  </a:cubicBezTo>
                  <a:cubicBezTo>
                    <a:pt x="22141" y="458"/>
                    <a:pt x="22019" y="611"/>
                    <a:pt x="21935" y="778"/>
                  </a:cubicBezTo>
                  <a:cubicBezTo>
                    <a:pt x="21866" y="984"/>
                    <a:pt x="21737" y="1152"/>
                    <a:pt x="21561" y="1281"/>
                  </a:cubicBezTo>
                  <a:cubicBezTo>
                    <a:pt x="21455" y="1358"/>
                    <a:pt x="21371" y="1472"/>
                    <a:pt x="21417" y="1609"/>
                  </a:cubicBezTo>
                  <a:cubicBezTo>
                    <a:pt x="21539" y="2013"/>
                    <a:pt x="21440" y="2364"/>
                    <a:pt x="21196" y="2699"/>
                  </a:cubicBezTo>
                  <a:cubicBezTo>
                    <a:pt x="21081" y="2867"/>
                    <a:pt x="21036" y="3057"/>
                    <a:pt x="21196" y="3240"/>
                  </a:cubicBezTo>
                  <a:cubicBezTo>
                    <a:pt x="21226" y="3271"/>
                    <a:pt x="21241" y="3309"/>
                    <a:pt x="21249" y="3347"/>
                  </a:cubicBezTo>
                  <a:cubicBezTo>
                    <a:pt x="21264" y="3522"/>
                    <a:pt x="21348" y="3690"/>
                    <a:pt x="21485" y="3812"/>
                  </a:cubicBezTo>
                  <a:cubicBezTo>
                    <a:pt x="21508" y="3842"/>
                    <a:pt x="21546" y="3873"/>
                    <a:pt x="21531" y="3911"/>
                  </a:cubicBezTo>
                  <a:cubicBezTo>
                    <a:pt x="21516" y="3949"/>
                    <a:pt x="21455" y="3956"/>
                    <a:pt x="21417" y="3956"/>
                  </a:cubicBezTo>
                  <a:cubicBezTo>
                    <a:pt x="21272" y="3964"/>
                    <a:pt x="21127" y="3949"/>
                    <a:pt x="20998" y="3911"/>
                  </a:cubicBezTo>
                  <a:cubicBezTo>
                    <a:pt x="20860" y="3865"/>
                    <a:pt x="20716" y="3873"/>
                    <a:pt x="20586" y="3934"/>
                  </a:cubicBezTo>
                  <a:cubicBezTo>
                    <a:pt x="20174" y="4094"/>
                    <a:pt x="19786" y="4033"/>
                    <a:pt x="19405" y="3819"/>
                  </a:cubicBezTo>
                  <a:cubicBezTo>
                    <a:pt x="19168" y="3697"/>
                    <a:pt x="18955" y="3522"/>
                    <a:pt x="18787" y="3309"/>
                  </a:cubicBezTo>
                  <a:cubicBezTo>
                    <a:pt x="18757" y="3271"/>
                    <a:pt x="18719" y="3202"/>
                    <a:pt x="18650" y="3240"/>
                  </a:cubicBezTo>
                  <a:cubicBezTo>
                    <a:pt x="18589" y="3278"/>
                    <a:pt x="18559" y="3362"/>
                    <a:pt x="18589" y="3431"/>
                  </a:cubicBezTo>
                  <a:cubicBezTo>
                    <a:pt x="18604" y="3492"/>
                    <a:pt x="18635" y="3545"/>
                    <a:pt x="18673" y="3598"/>
                  </a:cubicBezTo>
                  <a:cubicBezTo>
                    <a:pt x="18780" y="3735"/>
                    <a:pt x="18879" y="3873"/>
                    <a:pt x="18985" y="4010"/>
                  </a:cubicBezTo>
                  <a:cubicBezTo>
                    <a:pt x="19024" y="4056"/>
                    <a:pt x="19046" y="4124"/>
                    <a:pt x="19046" y="4185"/>
                  </a:cubicBezTo>
                  <a:cubicBezTo>
                    <a:pt x="19016" y="4505"/>
                    <a:pt x="19062" y="4574"/>
                    <a:pt x="19374" y="4726"/>
                  </a:cubicBezTo>
                  <a:cubicBezTo>
                    <a:pt x="19488" y="4818"/>
                    <a:pt x="19549" y="4955"/>
                    <a:pt x="19641" y="5062"/>
                  </a:cubicBezTo>
                  <a:cubicBezTo>
                    <a:pt x="19824" y="5267"/>
                    <a:pt x="19999" y="5488"/>
                    <a:pt x="20289" y="5565"/>
                  </a:cubicBezTo>
                  <a:cubicBezTo>
                    <a:pt x="20418" y="5595"/>
                    <a:pt x="20479" y="5534"/>
                    <a:pt x="20441" y="5412"/>
                  </a:cubicBezTo>
                  <a:cubicBezTo>
                    <a:pt x="20411" y="5313"/>
                    <a:pt x="20418" y="5206"/>
                    <a:pt x="20456" y="5115"/>
                  </a:cubicBezTo>
                  <a:cubicBezTo>
                    <a:pt x="20647" y="4879"/>
                    <a:pt x="20868" y="4894"/>
                    <a:pt x="21104" y="5039"/>
                  </a:cubicBezTo>
                  <a:cubicBezTo>
                    <a:pt x="21333" y="5237"/>
                    <a:pt x="21699" y="5145"/>
                    <a:pt x="21805" y="4856"/>
                  </a:cubicBezTo>
                  <a:cubicBezTo>
                    <a:pt x="21828" y="4802"/>
                    <a:pt x="21798" y="4665"/>
                    <a:pt x="21920" y="4719"/>
                  </a:cubicBezTo>
                  <a:cubicBezTo>
                    <a:pt x="22019" y="4757"/>
                    <a:pt x="21988" y="4856"/>
                    <a:pt x="21950" y="4940"/>
                  </a:cubicBezTo>
                  <a:cubicBezTo>
                    <a:pt x="21927" y="4978"/>
                    <a:pt x="21904" y="5023"/>
                    <a:pt x="21874" y="5069"/>
                  </a:cubicBezTo>
                  <a:cubicBezTo>
                    <a:pt x="21821" y="5115"/>
                    <a:pt x="21760" y="5168"/>
                    <a:pt x="21699" y="5214"/>
                  </a:cubicBezTo>
                  <a:cubicBezTo>
                    <a:pt x="21638" y="5260"/>
                    <a:pt x="21622" y="5290"/>
                    <a:pt x="21683" y="5351"/>
                  </a:cubicBezTo>
                  <a:cubicBezTo>
                    <a:pt x="22065" y="5694"/>
                    <a:pt x="22110" y="5938"/>
                    <a:pt x="21874" y="6380"/>
                  </a:cubicBezTo>
                  <a:cubicBezTo>
                    <a:pt x="21821" y="6418"/>
                    <a:pt x="21767" y="6494"/>
                    <a:pt x="21706" y="6494"/>
                  </a:cubicBezTo>
                  <a:cubicBezTo>
                    <a:pt x="21424" y="6525"/>
                    <a:pt x="21409" y="6738"/>
                    <a:pt x="21371" y="6944"/>
                  </a:cubicBezTo>
                  <a:lnTo>
                    <a:pt x="21219" y="7150"/>
                  </a:lnTo>
                  <a:cubicBezTo>
                    <a:pt x="21119" y="7241"/>
                    <a:pt x="21005" y="7325"/>
                    <a:pt x="20876" y="7378"/>
                  </a:cubicBezTo>
                  <a:cubicBezTo>
                    <a:pt x="20761" y="7417"/>
                    <a:pt x="20586" y="7371"/>
                    <a:pt x="20555" y="7470"/>
                  </a:cubicBezTo>
                  <a:cubicBezTo>
                    <a:pt x="20525" y="7569"/>
                    <a:pt x="20616" y="7699"/>
                    <a:pt x="20662" y="7813"/>
                  </a:cubicBezTo>
                  <a:cubicBezTo>
                    <a:pt x="20677" y="8255"/>
                    <a:pt x="20594" y="8697"/>
                    <a:pt x="20411" y="9108"/>
                  </a:cubicBezTo>
                  <a:cubicBezTo>
                    <a:pt x="20403" y="9116"/>
                    <a:pt x="20388" y="9131"/>
                    <a:pt x="20395" y="9131"/>
                  </a:cubicBezTo>
                  <a:cubicBezTo>
                    <a:pt x="20411" y="9154"/>
                    <a:pt x="20418" y="9139"/>
                    <a:pt x="20434" y="9124"/>
                  </a:cubicBezTo>
                  <a:cubicBezTo>
                    <a:pt x="20716" y="9032"/>
                    <a:pt x="21028" y="9002"/>
                    <a:pt x="21241" y="8735"/>
                  </a:cubicBezTo>
                  <a:cubicBezTo>
                    <a:pt x="21340" y="8621"/>
                    <a:pt x="21539" y="8644"/>
                    <a:pt x="21676" y="8720"/>
                  </a:cubicBezTo>
                  <a:cubicBezTo>
                    <a:pt x="21836" y="8788"/>
                    <a:pt x="21927" y="8948"/>
                    <a:pt x="21920" y="9116"/>
                  </a:cubicBezTo>
                  <a:cubicBezTo>
                    <a:pt x="21821" y="9032"/>
                    <a:pt x="21760" y="8964"/>
                    <a:pt x="21691" y="8903"/>
                  </a:cubicBezTo>
                  <a:cubicBezTo>
                    <a:pt x="21569" y="8796"/>
                    <a:pt x="21386" y="8804"/>
                    <a:pt x="21280" y="8918"/>
                  </a:cubicBezTo>
                  <a:cubicBezTo>
                    <a:pt x="21142" y="9086"/>
                    <a:pt x="20952" y="9192"/>
                    <a:pt x="20738" y="9215"/>
                  </a:cubicBezTo>
                  <a:cubicBezTo>
                    <a:pt x="20616" y="9230"/>
                    <a:pt x="20510" y="9291"/>
                    <a:pt x="20426" y="9383"/>
                  </a:cubicBezTo>
                  <a:cubicBezTo>
                    <a:pt x="20647" y="9390"/>
                    <a:pt x="20868" y="9360"/>
                    <a:pt x="21074" y="9284"/>
                  </a:cubicBezTo>
                  <a:cubicBezTo>
                    <a:pt x="21188" y="9253"/>
                    <a:pt x="21264" y="9269"/>
                    <a:pt x="21295" y="9398"/>
                  </a:cubicBezTo>
                  <a:cubicBezTo>
                    <a:pt x="21295" y="9406"/>
                    <a:pt x="21295" y="9413"/>
                    <a:pt x="21295" y="9421"/>
                  </a:cubicBezTo>
                  <a:lnTo>
                    <a:pt x="21257" y="9451"/>
                  </a:lnTo>
                  <a:lnTo>
                    <a:pt x="21196" y="9429"/>
                  </a:lnTo>
                  <a:cubicBezTo>
                    <a:pt x="21165" y="9398"/>
                    <a:pt x="21150" y="9383"/>
                    <a:pt x="21127" y="9421"/>
                  </a:cubicBezTo>
                  <a:close/>
                  <a:moveTo>
                    <a:pt x="2569" y="5831"/>
                  </a:moveTo>
                  <a:cubicBezTo>
                    <a:pt x="2523" y="5892"/>
                    <a:pt x="2493" y="5961"/>
                    <a:pt x="2401" y="5976"/>
                  </a:cubicBezTo>
                  <a:cubicBezTo>
                    <a:pt x="2089" y="6037"/>
                    <a:pt x="2005" y="6258"/>
                    <a:pt x="2188" y="6532"/>
                  </a:cubicBezTo>
                  <a:cubicBezTo>
                    <a:pt x="2196" y="6639"/>
                    <a:pt x="2287" y="6662"/>
                    <a:pt x="2363" y="6693"/>
                  </a:cubicBezTo>
                  <a:cubicBezTo>
                    <a:pt x="2729" y="6845"/>
                    <a:pt x="3179" y="6624"/>
                    <a:pt x="3392" y="6342"/>
                  </a:cubicBezTo>
                  <a:cubicBezTo>
                    <a:pt x="3415" y="6311"/>
                    <a:pt x="3423" y="6281"/>
                    <a:pt x="3392" y="6258"/>
                  </a:cubicBezTo>
                  <a:cubicBezTo>
                    <a:pt x="3270" y="6151"/>
                    <a:pt x="3202" y="5991"/>
                    <a:pt x="3049" y="5892"/>
                  </a:cubicBezTo>
                  <a:cubicBezTo>
                    <a:pt x="3087" y="6296"/>
                    <a:pt x="3003" y="6471"/>
                    <a:pt x="2767" y="6494"/>
                  </a:cubicBezTo>
                  <a:cubicBezTo>
                    <a:pt x="2767" y="6487"/>
                    <a:pt x="2767" y="6471"/>
                    <a:pt x="2767" y="6456"/>
                  </a:cubicBezTo>
                  <a:lnTo>
                    <a:pt x="2805" y="6418"/>
                  </a:lnTo>
                  <a:lnTo>
                    <a:pt x="2859" y="6273"/>
                  </a:lnTo>
                  <a:cubicBezTo>
                    <a:pt x="2973" y="6083"/>
                    <a:pt x="2889" y="5839"/>
                    <a:pt x="2691" y="5747"/>
                  </a:cubicBezTo>
                  <a:cubicBezTo>
                    <a:pt x="2592" y="5709"/>
                    <a:pt x="2577" y="5763"/>
                    <a:pt x="2569" y="5831"/>
                  </a:cubicBezTo>
                  <a:close/>
                  <a:moveTo>
                    <a:pt x="13033" y="13773"/>
                  </a:moveTo>
                  <a:cubicBezTo>
                    <a:pt x="13125" y="13697"/>
                    <a:pt x="13117" y="13651"/>
                    <a:pt x="12995" y="13613"/>
                  </a:cubicBezTo>
                  <a:cubicBezTo>
                    <a:pt x="12881" y="13582"/>
                    <a:pt x="12744" y="13613"/>
                    <a:pt x="12614" y="13613"/>
                  </a:cubicBezTo>
                  <a:cubicBezTo>
                    <a:pt x="12538" y="13613"/>
                    <a:pt x="12446" y="13613"/>
                    <a:pt x="12423" y="13529"/>
                  </a:cubicBezTo>
                  <a:cubicBezTo>
                    <a:pt x="12393" y="13399"/>
                    <a:pt x="12324" y="13392"/>
                    <a:pt x="12218" y="13422"/>
                  </a:cubicBezTo>
                  <a:cubicBezTo>
                    <a:pt x="12172" y="13437"/>
                    <a:pt x="12119" y="13430"/>
                    <a:pt x="12073" y="13407"/>
                  </a:cubicBezTo>
                  <a:cubicBezTo>
                    <a:pt x="11943" y="13323"/>
                    <a:pt x="11837" y="13369"/>
                    <a:pt x="11738" y="13445"/>
                  </a:cubicBezTo>
                  <a:cubicBezTo>
                    <a:pt x="11677" y="13491"/>
                    <a:pt x="11623" y="13521"/>
                    <a:pt x="11555" y="13453"/>
                  </a:cubicBezTo>
                  <a:cubicBezTo>
                    <a:pt x="11730" y="13323"/>
                    <a:pt x="11875" y="13140"/>
                    <a:pt x="12141" y="13232"/>
                  </a:cubicBezTo>
                  <a:cubicBezTo>
                    <a:pt x="12248" y="13262"/>
                    <a:pt x="12362" y="13224"/>
                    <a:pt x="12439" y="13133"/>
                  </a:cubicBezTo>
                  <a:cubicBezTo>
                    <a:pt x="12538" y="13026"/>
                    <a:pt x="12667" y="12950"/>
                    <a:pt x="12812" y="12919"/>
                  </a:cubicBezTo>
                  <a:cubicBezTo>
                    <a:pt x="12949" y="12858"/>
                    <a:pt x="13087" y="12790"/>
                    <a:pt x="13132" y="12614"/>
                  </a:cubicBezTo>
                  <a:cubicBezTo>
                    <a:pt x="13132" y="12584"/>
                    <a:pt x="13155" y="12553"/>
                    <a:pt x="13193" y="12553"/>
                  </a:cubicBezTo>
                  <a:cubicBezTo>
                    <a:pt x="13231" y="12553"/>
                    <a:pt x="13231" y="12591"/>
                    <a:pt x="13239" y="12622"/>
                  </a:cubicBezTo>
                  <a:cubicBezTo>
                    <a:pt x="13247" y="12652"/>
                    <a:pt x="13224" y="12706"/>
                    <a:pt x="13285" y="12721"/>
                  </a:cubicBezTo>
                  <a:cubicBezTo>
                    <a:pt x="13384" y="12668"/>
                    <a:pt x="13460" y="12576"/>
                    <a:pt x="13574" y="12538"/>
                  </a:cubicBezTo>
                  <a:cubicBezTo>
                    <a:pt x="13658" y="12508"/>
                    <a:pt x="13765" y="12477"/>
                    <a:pt x="13734" y="12363"/>
                  </a:cubicBezTo>
                  <a:cubicBezTo>
                    <a:pt x="13704" y="12264"/>
                    <a:pt x="13597" y="12309"/>
                    <a:pt x="13529" y="12309"/>
                  </a:cubicBezTo>
                  <a:cubicBezTo>
                    <a:pt x="13300" y="12302"/>
                    <a:pt x="13071" y="12309"/>
                    <a:pt x="12843" y="12332"/>
                  </a:cubicBezTo>
                  <a:cubicBezTo>
                    <a:pt x="12652" y="12355"/>
                    <a:pt x="12462" y="12287"/>
                    <a:pt x="12271" y="12309"/>
                  </a:cubicBezTo>
                  <a:cubicBezTo>
                    <a:pt x="12081" y="12332"/>
                    <a:pt x="11905" y="12340"/>
                    <a:pt x="11776" y="12492"/>
                  </a:cubicBezTo>
                  <a:cubicBezTo>
                    <a:pt x="11707" y="12477"/>
                    <a:pt x="11677" y="12607"/>
                    <a:pt x="11608" y="12553"/>
                  </a:cubicBezTo>
                  <a:cubicBezTo>
                    <a:pt x="11539" y="12508"/>
                    <a:pt x="11577" y="12424"/>
                    <a:pt x="11585" y="12363"/>
                  </a:cubicBezTo>
                  <a:cubicBezTo>
                    <a:pt x="11577" y="12172"/>
                    <a:pt x="11692" y="12005"/>
                    <a:pt x="11867" y="11944"/>
                  </a:cubicBezTo>
                  <a:cubicBezTo>
                    <a:pt x="12020" y="11875"/>
                    <a:pt x="11981" y="11822"/>
                    <a:pt x="11875" y="11753"/>
                  </a:cubicBezTo>
                  <a:cubicBezTo>
                    <a:pt x="11532" y="11517"/>
                    <a:pt x="11532" y="11517"/>
                    <a:pt x="11829" y="11204"/>
                  </a:cubicBezTo>
                  <a:cubicBezTo>
                    <a:pt x="11875" y="11159"/>
                    <a:pt x="11905" y="11113"/>
                    <a:pt x="11882" y="11052"/>
                  </a:cubicBezTo>
                  <a:cubicBezTo>
                    <a:pt x="11859" y="11006"/>
                    <a:pt x="11799" y="10976"/>
                    <a:pt x="11753" y="10999"/>
                  </a:cubicBezTo>
                  <a:cubicBezTo>
                    <a:pt x="11555" y="11060"/>
                    <a:pt x="11425" y="10968"/>
                    <a:pt x="11303" y="10823"/>
                  </a:cubicBezTo>
                  <a:cubicBezTo>
                    <a:pt x="11257" y="10785"/>
                    <a:pt x="11212" y="10755"/>
                    <a:pt x="11151" y="10739"/>
                  </a:cubicBezTo>
                  <a:cubicBezTo>
                    <a:pt x="11014" y="10717"/>
                    <a:pt x="10907" y="10602"/>
                    <a:pt x="10892" y="10465"/>
                  </a:cubicBezTo>
                  <a:cubicBezTo>
                    <a:pt x="10884" y="10396"/>
                    <a:pt x="10846" y="10313"/>
                    <a:pt x="10777" y="10351"/>
                  </a:cubicBezTo>
                  <a:cubicBezTo>
                    <a:pt x="10594" y="10450"/>
                    <a:pt x="10411" y="10358"/>
                    <a:pt x="10229" y="10374"/>
                  </a:cubicBezTo>
                  <a:cubicBezTo>
                    <a:pt x="10046" y="10396"/>
                    <a:pt x="9870" y="10313"/>
                    <a:pt x="9764" y="10160"/>
                  </a:cubicBezTo>
                  <a:cubicBezTo>
                    <a:pt x="9665" y="10023"/>
                    <a:pt x="9588" y="10054"/>
                    <a:pt x="9474" y="10153"/>
                  </a:cubicBezTo>
                  <a:cubicBezTo>
                    <a:pt x="9291" y="10297"/>
                    <a:pt x="9093" y="10427"/>
                    <a:pt x="8834" y="10328"/>
                  </a:cubicBezTo>
                  <a:cubicBezTo>
                    <a:pt x="8697" y="10259"/>
                    <a:pt x="8529" y="10358"/>
                    <a:pt x="8537" y="10511"/>
                  </a:cubicBezTo>
                  <a:cubicBezTo>
                    <a:pt x="8521" y="10709"/>
                    <a:pt x="8430" y="10846"/>
                    <a:pt x="8224" y="10869"/>
                  </a:cubicBezTo>
                  <a:cubicBezTo>
                    <a:pt x="8095" y="10884"/>
                    <a:pt x="8095" y="10938"/>
                    <a:pt x="8163" y="11029"/>
                  </a:cubicBezTo>
                  <a:cubicBezTo>
                    <a:pt x="8201" y="11075"/>
                    <a:pt x="8232" y="11121"/>
                    <a:pt x="8270" y="11166"/>
                  </a:cubicBezTo>
                  <a:cubicBezTo>
                    <a:pt x="8430" y="11357"/>
                    <a:pt x="8422" y="11425"/>
                    <a:pt x="8201" y="11547"/>
                  </a:cubicBezTo>
                  <a:cubicBezTo>
                    <a:pt x="8056" y="11624"/>
                    <a:pt x="8041" y="11692"/>
                    <a:pt x="8178" y="11791"/>
                  </a:cubicBezTo>
                  <a:cubicBezTo>
                    <a:pt x="8331" y="11921"/>
                    <a:pt x="8323" y="12050"/>
                    <a:pt x="8163" y="12165"/>
                  </a:cubicBezTo>
                  <a:cubicBezTo>
                    <a:pt x="8011" y="12279"/>
                    <a:pt x="8003" y="12317"/>
                    <a:pt x="8163" y="12431"/>
                  </a:cubicBezTo>
                  <a:cubicBezTo>
                    <a:pt x="8232" y="12477"/>
                    <a:pt x="8308" y="12515"/>
                    <a:pt x="8384" y="12546"/>
                  </a:cubicBezTo>
                  <a:cubicBezTo>
                    <a:pt x="8559" y="12607"/>
                    <a:pt x="8719" y="12706"/>
                    <a:pt x="8857" y="12828"/>
                  </a:cubicBezTo>
                  <a:cubicBezTo>
                    <a:pt x="8727" y="12873"/>
                    <a:pt x="8666" y="12752"/>
                    <a:pt x="8559" y="12797"/>
                  </a:cubicBezTo>
                  <a:cubicBezTo>
                    <a:pt x="8567" y="12965"/>
                    <a:pt x="8620" y="13133"/>
                    <a:pt x="8719" y="13270"/>
                  </a:cubicBezTo>
                  <a:cubicBezTo>
                    <a:pt x="8857" y="13468"/>
                    <a:pt x="8963" y="13689"/>
                    <a:pt x="9032" y="13918"/>
                  </a:cubicBezTo>
                  <a:cubicBezTo>
                    <a:pt x="9032" y="13925"/>
                    <a:pt x="9032" y="13933"/>
                    <a:pt x="9032" y="13940"/>
                  </a:cubicBezTo>
                  <a:lnTo>
                    <a:pt x="9055" y="14283"/>
                  </a:lnTo>
                  <a:cubicBezTo>
                    <a:pt x="9047" y="14558"/>
                    <a:pt x="8887" y="14809"/>
                    <a:pt x="8651" y="14939"/>
                  </a:cubicBezTo>
                  <a:cubicBezTo>
                    <a:pt x="8590" y="14962"/>
                    <a:pt x="8537" y="14977"/>
                    <a:pt x="8491" y="14924"/>
                  </a:cubicBezTo>
                  <a:cubicBezTo>
                    <a:pt x="8445" y="14870"/>
                    <a:pt x="8491" y="14817"/>
                    <a:pt x="8537" y="14779"/>
                  </a:cubicBezTo>
                  <a:cubicBezTo>
                    <a:pt x="8582" y="14741"/>
                    <a:pt x="8651" y="14718"/>
                    <a:pt x="8659" y="14642"/>
                  </a:cubicBezTo>
                  <a:cubicBezTo>
                    <a:pt x="8399" y="14504"/>
                    <a:pt x="8377" y="14466"/>
                    <a:pt x="8491" y="14238"/>
                  </a:cubicBezTo>
                  <a:cubicBezTo>
                    <a:pt x="8590" y="14024"/>
                    <a:pt x="8552" y="13788"/>
                    <a:pt x="8407" y="13704"/>
                  </a:cubicBezTo>
                  <a:cubicBezTo>
                    <a:pt x="8270" y="13628"/>
                    <a:pt x="7881" y="13735"/>
                    <a:pt x="7797" y="13879"/>
                  </a:cubicBezTo>
                  <a:cubicBezTo>
                    <a:pt x="7729" y="13979"/>
                    <a:pt x="7652" y="14070"/>
                    <a:pt x="7561" y="14146"/>
                  </a:cubicBezTo>
                  <a:cubicBezTo>
                    <a:pt x="7378" y="14314"/>
                    <a:pt x="7249" y="14520"/>
                    <a:pt x="7310" y="14771"/>
                  </a:cubicBezTo>
                  <a:cubicBezTo>
                    <a:pt x="7439" y="15305"/>
                    <a:pt x="8095" y="15686"/>
                    <a:pt x="8628" y="15442"/>
                  </a:cubicBezTo>
                  <a:cubicBezTo>
                    <a:pt x="8819" y="15343"/>
                    <a:pt x="9001" y="15221"/>
                    <a:pt x="9169" y="15091"/>
                  </a:cubicBezTo>
                  <a:cubicBezTo>
                    <a:pt x="9466" y="14840"/>
                    <a:pt x="9436" y="14451"/>
                    <a:pt x="9573" y="14131"/>
                  </a:cubicBezTo>
                  <a:cubicBezTo>
                    <a:pt x="9581" y="14116"/>
                    <a:pt x="9558" y="14078"/>
                    <a:pt x="9543" y="14062"/>
                  </a:cubicBezTo>
                  <a:cubicBezTo>
                    <a:pt x="9375" y="13887"/>
                    <a:pt x="9329" y="13643"/>
                    <a:pt x="9192" y="13453"/>
                  </a:cubicBezTo>
                  <a:cubicBezTo>
                    <a:pt x="9123" y="13369"/>
                    <a:pt x="8986" y="13255"/>
                    <a:pt x="9093" y="13102"/>
                  </a:cubicBezTo>
                  <a:cubicBezTo>
                    <a:pt x="9245" y="13323"/>
                    <a:pt x="9459" y="13483"/>
                    <a:pt x="9581" y="13735"/>
                  </a:cubicBezTo>
                  <a:cubicBezTo>
                    <a:pt x="9657" y="13895"/>
                    <a:pt x="9733" y="14085"/>
                    <a:pt x="9901" y="14177"/>
                  </a:cubicBezTo>
                  <a:cubicBezTo>
                    <a:pt x="10145" y="14314"/>
                    <a:pt x="10495" y="14207"/>
                    <a:pt x="10686" y="13963"/>
                  </a:cubicBezTo>
                  <a:cubicBezTo>
                    <a:pt x="10861" y="13712"/>
                    <a:pt x="11128" y="13537"/>
                    <a:pt x="11425" y="13476"/>
                  </a:cubicBezTo>
                  <a:cubicBezTo>
                    <a:pt x="11417" y="13681"/>
                    <a:pt x="11242" y="13742"/>
                    <a:pt x="11105" y="13819"/>
                  </a:cubicBezTo>
                  <a:cubicBezTo>
                    <a:pt x="10899" y="13933"/>
                    <a:pt x="10792" y="14123"/>
                    <a:pt x="10655" y="14291"/>
                  </a:cubicBezTo>
                  <a:cubicBezTo>
                    <a:pt x="10587" y="14367"/>
                    <a:pt x="10671" y="14527"/>
                    <a:pt x="10693" y="14649"/>
                  </a:cubicBezTo>
                  <a:cubicBezTo>
                    <a:pt x="10709" y="14710"/>
                    <a:pt x="10709" y="14764"/>
                    <a:pt x="10716" y="14825"/>
                  </a:cubicBezTo>
                  <a:cubicBezTo>
                    <a:pt x="10716" y="15084"/>
                    <a:pt x="10701" y="15350"/>
                    <a:pt x="10663" y="15610"/>
                  </a:cubicBezTo>
                  <a:cubicBezTo>
                    <a:pt x="10648" y="15724"/>
                    <a:pt x="10617" y="15838"/>
                    <a:pt x="10594" y="15945"/>
                  </a:cubicBezTo>
                  <a:cubicBezTo>
                    <a:pt x="10579" y="15991"/>
                    <a:pt x="10610" y="16029"/>
                    <a:pt x="10648" y="16036"/>
                  </a:cubicBezTo>
                  <a:cubicBezTo>
                    <a:pt x="10678" y="16036"/>
                    <a:pt x="10686" y="16013"/>
                    <a:pt x="10693" y="15983"/>
                  </a:cubicBezTo>
                  <a:cubicBezTo>
                    <a:pt x="10785" y="15587"/>
                    <a:pt x="10945" y="15206"/>
                    <a:pt x="10846" y="14779"/>
                  </a:cubicBezTo>
                  <a:cubicBezTo>
                    <a:pt x="10838" y="14725"/>
                    <a:pt x="10823" y="14672"/>
                    <a:pt x="10823" y="14619"/>
                  </a:cubicBezTo>
                  <a:cubicBezTo>
                    <a:pt x="10815" y="14565"/>
                    <a:pt x="10808" y="14512"/>
                    <a:pt x="10861" y="14504"/>
                  </a:cubicBezTo>
                  <a:cubicBezTo>
                    <a:pt x="10907" y="14489"/>
                    <a:pt x="10907" y="14565"/>
                    <a:pt x="10937" y="14588"/>
                  </a:cubicBezTo>
                  <a:cubicBezTo>
                    <a:pt x="10937" y="14619"/>
                    <a:pt x="10937" y="14642"/>
                    <a:pt x="10937" y="14664"/>
                  </a:cubicBezTo>
                  <a:cubicBezTo>
                    <a:pt x="11044" y="15046"/>
                    <a:pt x="11021" y="15449"/>
                    <a:pt x="10869" y="15815"/>
                  </a:cubicBezTo>
                  <a:cubicBezTo>
                    <a:pt x="10838" y="15892"/>
                    <a:pt x="10823" y="15975"/>
                    <a:pt x="10815" y="16059"/>
                  </a:cubicBezTo>
                  <a:cubicBezTo>
                    <a:pt x="10800" y="16135"/>
                    <a:pt x="10831" y="16196"/>
                    <a:pt x="10922" y="16158"/>
                  </a:cubicBezTo>
                  <a:cubicBezTo>
                    <a:pt x="11059" y="16105"/>
                    <a:pt x="11158" y="16151"/>
                    <a:pt x="11273" y="16234"/>
                  </a:cubicBezTo>
                  <a:cubicBezTo>
                    <a:pt x="11425" y="16334"/>
                    <a:pt x="11524" y="16265"/>
                    <a:pt x="11555" y="16082"/>
                  </a:cubicBezTo>
                  <a:cubicBezTo>
                    <a:pt x="11631" y="15693"/>
                    <a:pt x="11440" y="15335"/>
                    <a:pt x="11440" y="14946"/>
                  </a:cubicBezTo>
                  <a:cubicBezTo>
                    <a:pt x="11440" y="14680"/>
                    <a:pt x="11456" y="14413"/>
                    <a:pt x="11463" y="14154"/>
                  </a:cubicBezTo>
                  <a:cubicBezTo>
                    <a:pt x="11593" y="14382"/>
                    <a:pt x="11539" y="14626"/>
                    <a:pt x="11562" y="14870"/>
                  </a:cubicBezTo>
                  <a:cubicBezTo>
                    <a:pt x="11600" y="15274"/>
                    <a:pt x="11753" y="15670"/>
                    <a:pt x="11699" y="16082"/>
                  </a:cubicBezTo>
                  <a:cubicBezTo>
                    <a:pt x="11692" y="16143"/>
                    <a:pt x="11661" y="16242"/>
                    <a:pt x="11760" y="16234"/>
                  </a:cubicBezTo>
                  <a:cubicBezTo>
                    <a:pt x="11859" y="16227"/>
                    <a:pt x="11806" y="16135"/>
                    <a:pt x="11814" y="16074"/>
                  </a:cubicBezTo>
                  <a:cubicBezTo>
                    <a:pt x="11829" y="15770"/>
                    <a:pt x="11806" y="15457"/>
                    <a:pt x="11730" y="15152"/>
                  </a:cubicBezTo>
                  <a:cubicBezTo>
                    <a:pt x="11669" y="14832"/>
                    <a:pt x="11730" y="14504"/>
                    <a:pt x="11638" y="14177"/>
                  </a:cubicBezTo>
                  <a:cubicBezTo>
                    <a:pt x="11608" y="14070"/>
                    <a:pt x="11539" y="13902"/>
                    <a:pt x="11707" y="13803"/>
                  </a:cubicBezTo>
                  <a:lnTo>
                    <a:pt x="11745" y="13925"/>
                  </a:lnTo>
                  <a:cubicBezTo>
                    <a:pt x="11783" y="14268"/>
                    <a:pt x="11890" y="14604"/>
                    <a:pt x="11859" y="14946"/>
                  </a:cubicBezTo>
                  <a:cubicBezTo>
                    <a:pt x="11837" y="15107"/>
                    <a:pt x="11890" y="15152"/>
                    <a:pt x="12027" y="15046"/>
                  </a:cubicBezTo>
                  <a:cubicBezTo>
                    <a:pt x="12073" y="15007"/>
                    <a:pt x="12141" y="14969"/>
                    <a:pt x="12180" y="15030"/>
                  </a:cubicBezTo>
                  <a:cubicBezTo>
                    <a:pt x="12218" y="15099"/>
                    <a:pt x="12141" y="15129"/>
                    <a:pt x="12096" y="15160"/>
                  </a:cubicBezTo>
                  <a:cubicBezTo>
                    <a:pt x="12027" y="15213"/>
                    <a:pt x="11913" y="15259"/>
                    <a:pt x="11936" y="15358"/>
                  </a:cubicBezTo>
                  <a:cubicBezTo>
                    <a:pt x="11981" y="15587"/>
                    <a:pt x="11959" y="15823"/>
                    <a:pt x="11974" y="16074"/>
                  </a:cubicBezTo>
                  <a:cubicBezTo>
                    <a:pt x="12141" y="15991"/>
                    <a:pt x="12263" y="15884"/>
                    <a:pt x="12416" y="15838"/>
                  </a:cubicBezTo>
                  <a:cubicBezTo>
                    <a:pt x="12568" y="15770"/>
                    <a:pt x="12713" y="15686"/>
                    <a:pt x="12827" y="15571"/>
                  </a:cubicBezTo>
                  <a:cubicBezTo>
                    <a:pt x="12980" y="15449"/>
                    <a:pt x="12965" y="15358"/>
                    <a:pt x="12858" y="15236"/>
                  </a:cubicBezTo>
                  <a:cubicBezTo>
                    <a:pt x="12820" y="15137"/>
                    <a:pt x="12728" y="15068"/>
                    <a:pt x="12629" y="15046"/>
                  </a:cubicBezTo>
                  <a:cubicBezTo>
                    <a:pt x="12545" y="15015"/>
                    <a:pt x="12477" y="14977"/>
                    <a:pt x="12477" y="14885"/>
                  </a:cubicBezTo>
                  <a:cubicBezTo>
                    <a:pt x="12469" y="14573"/>
                    <a:pt x="12484" y="14261"/>
                    <a:pt x="12751" y="14024"/>
                  </a:cubicBezTo>
                  <a:cubicBezTo>
                    <a:pt x="12843" y="13948"/>
                    <a:pt x="12934" y="13857"/>
                    <a:pt x="13026" y="13773"/>
                  </a:cubicBezTo>
                  <a:close/>
                  <a:moveTo>
                    <a:pt x="9649" y="14405"/>
                  </a:moveTo>
                  <a:cubicBezTo>
                    <a:pt x="9626" y="14497"/>
                    <a:pt x="9611" y="14581"/>
                    <a:pt x="9596" y="14672"/>
                  </a:cubicBezTo>
                  <a:cubicBezTo>
                    <a:pt x="9550" y="14931"/>
                    <a:pt x="9573" y="15206"/>
                    <a:pt x="9665" y="15457"/>
                  </a:cubicBezTo>
                  <a:cubicBezTo>
                    <a:pt x="9725" y="15610"/>
                    <a:pt x="9825" y="15640"/>
                    <a:pt x="9931" y="15526"/>
                  </a:cubicBezTo>
                  <a:cubicBezTo>
                    <a:pt x="10030" y="15404"/>
                    <a:pt x="10183" y="15343"/>
                    <a:pt x="10335" y="15381"/>
                  </a:cubicBezTo>
                  <a:cubicBezTo>
                    <a:pt x="10472" y="15404"/>
                    <a:pt x="10549" y="15350"/>
                    <a:pt x="10541" y="15198"/>
                  </a:cubicBezTo>
                  <a:cubicBezTo>
                    <a:pt x="10526" y="14954"/>
                    <a:pt x="10511" y="14703"/>
                    <a:pt x="10511" y="14451"/>
                  </a:cubicBezTo>
                  <a:cubicBezTo>
                    <a:pt x="10511" y="14344"/>
                    <a:pt x="10450" y="14337"/>
                    <a:pt x="10381" y="14367"/>
                  </a:cubicBezTo>
                  <a:cubicBezTo>
                    <a:pt x="10122" y="14482"/>
                    <a:pt x="9893" y="14413"/>
                    <a:pt x="9665" y="14291"/>
                  </a:cubicBezTo>
                  <a:cubicBezTo>
                    <a:pt x="9611" y="14291"/>
                    <a:pt x="9611" y="14291"/>
                    <a:pt x="9642" y="14405"/>
                  </a:cubicBezTo>
                  <a:close/>
                  <a:moveTo>
                    <a:pt x="8971" y="16006"/>
                  </a:moveTo>
                  <a:lnTo>
                    <a:pt x="8849" y="16013"/>
                  </a:lnTo>
                  <a:cubicBezTo>
                    <a:pt x="8819" y="15892"/>
                    <a:pt x="8758" y="15777"/>
                    <a:pt x="8681" y="15678"/>
                  </a:cubicBezTo>
                  <a:cubicBezTo>
                    <a:pt x="8659" y="15632"/>
                    <a:pt x="8598" y="15617"/>
                    <a:pt x="8552" y="15655"/>
                  </a:cubicBezTo>
                  <a:cubicBezTo>
                    <a:pt x="8506" y="15678"/>
                    <a:pt x="8460" y="15693"/>
                    <a:pt x="8483" y="15762"/>
                  </a:cubicBezTo>
                  <a:cubicBezTo>
                    <a:pt x="8498" y="15815"/>
                    <a:pt x="8521" y="15869"/>
                    <a:pt x="8468" y="15914"/>
                  </a:cubicBezTo>
                  <a:cubicBezTo>
                    <a:pt x="8392" y="15892"/>
                    <a:pt x="8377" y="15808"/>
                    <a:pt x="8323" y="15770"/>
                  </a:cubicBezTo>
                  <a:cubicBezTo>
                    <a:pt x="8262" y="15731"/>
                    <a:pt x="8186" y="15670"/>
                    <a:pt x="8110" y="15709"/>
                  </a:cubicBezTo>
                  <a:cubicBezTo>
                    <a:pt x="8041" y="15754"/>
                    <a:pt x="8133" y="15823"/>
                    <a:pt x="8110" y="15884"/>
                  </a:cubicBezTo>
                  <a:cubicBezTo>
                    <a:pt x="7973" y="16006"/>
                    <a:pt x="7820" y="15930"/>
                    <a:pt x="7675" y="15914"/>
                  </a:cubicBezTo>
                  <a:cubicBezTo>
                    <a:pt x="7614" y="15907"/>
                    <a:pt x="7500" y="15899"/>
                    <a:pt x="7546" y="15975"/>
                  </a:cubicBezTo>
                  <a:cubicBezTo>
                    <a:pt x="7630" y="16128"/>
                    <a:pt x="7515" y="16158"/>
                    <a:pt x="7447" y="16219"/>
                  </a:cubicBezTo>
                  <a:cubicBezTo>
                    <a:pt x="7393" y="16265"/>
                    <a:pt x="7340" y="16326"/>
                    <a:pt x="7302" y="16387"/>
                  </a:cubicBezTo>
                  <a:cubicBezTo>
                    <a:pt x="7264" y="16448"/>
                    <a:pt x="7310" y="16486"/>
                    <a:pt x="7340" y="16524"/>
                  </a:cubicBezTo>
                  <a:cubicBezTo>
                    <a:pt x="7378" y="16562"/>
                    <a:pt x="7401" y="16539"/>
                    <a:pt x="7416" y="16509"/>
                  </a:cubicBezTo>
                  <a:cubicBezTo>
                    <a:pt x="7531" y="16242"/>
                    <a:pt x="7774" y="16242"/>
                    <a:pt x="7995" y="16204"/>
                  </a:cubicBezTo>
                  <a:cubicBezTo>
                    <a:pt x="8034" y="16196"/>
                    <a:pt x="8079" y="16181"/>
                    <a:pt x="8095" y="16227"/>
                  </a:cubicBezTo>
                  <a:cubicBezTo>
                    <a:pt x="8102" y="16273"/>
                    <a:pt x="8056" y="16295"/>
                    <a:pt x="8011" y="16311"/>
                  </a:cubicBezTo>
                  <a:cubicBezTo>
                    <a:pt x="7896" y="16356"/>
                    <a:pt x="7759" y="16364"/>
                    <a:pt x="7660" y="16448"/>
                  </a:cubicBezTo>
                  <a:cubicBezTo>
                    <a:pt x="7561" y="16539"/>
                    <a:pt x="7500" y="16631"/>
                    <a:pt x="7592" y="16776"/>
                  </a:cubicBezTo>
                  <a:cubicBezTo>
                    <a:pt x="7691" y="16920"/>
                    <a:pt x="7790" y="16867"/>
                    <a:pt x="7889" y="16806"/>
                  </a:cubicBezTo>
                  <a:cubicBezTo>
                    <a:pt x="8026" y="16730"/>
                    <a:pt x="8155" y="16623"/>
                    <a:pt x="8308" y="16631"/>
                  </a:cubicBezTo>
                  <a:cubicBezTo>
                    <a:pt x="8636" y="16631"/>
                    <a:pt x="8902" y="16478"/>
                    <a:pt x="9154" y="16311"/>
                  </a:cubicBezTo>
                  <a:cubicBezTo>
                    <a:pt x="9383" y="16158"/>
                    <a:pt x="9581" y="15968"/>
                    <a:pt x="9512" y="15648"/>
                  </a:cubicBezTo>
                  <a:cubicBezTo>
                    <a:pt x="9504" y="15617"/>
                    <a:pt x="9497" y="15587"/>
                    <a:pt x="9489" y="15556"/>
                  </a:cubicBezTo>
                  <a:cubicBezTo>
                    <a:pt x="9375" y="15213"/>
                    <a:pt x="9306" y="15190"/>
                    <a:pt x="9017" y="15404"/>
                  </a:cubicBezTo>
                  <a:cubicBezTo>
                    <a:pt x="8788" y="15564"/>
                    <a:pt x="8788" y="15564"/>
                    <a:pt x="8918" y="15823"/>
                  </a:cubicBezTo>
                  <a:cubicBezTo>
                    <a:pt x="8948" y="15876"/>
                    <a:pt x="8963" y="15945"/>
                    <a:pt x="8963" y="16006"/>
                  </a:cubicBezTo>
                  <a:close/>
                  <a:moveTo>
                    <a:pt x="10846" y="17698"/>
                  </a:moveTo>
                  <a:cubicBezTo>
                    <a:pt x="10762" y="17797"/>
                    <a:pt x="10671" y="17888"/>
                    <a:pt x="10564" y="17980"/>
                  </a:cubicBezTo>
                  <a:cubicBezTo>
                    <a:pt x="10419" y="18094"/>
                    <a:pt x="10305" y="18239"/>
                    <a:pt x="10236" y="18414"/>
                  </a:cubicBezTo>
                  <a:cubicBezTo>
                    <a:pt x="10168" y="18620"/>
                    <a:pt x="10175" y="18635"/>
                    <a:pt x="10389" y="18620"/>
                  </a:cubicBezTo>
                  <a:cubicBezTo>
                    <a:pt x="10450" y="18620"/>
                    <a:pt x="10511" y="18574"/>
                    <a:pt x="10518" y="18513"/>
                  </a:cubicBezTo>
                  <a:cubicBezTo>
                    <a:pt x="10541" y="18429"/>
                    <a:pt x="10556" y="18323"/>
                    <a:pt x="10678" y="18277"/>
                  </a:cubicBezTo>
                  <a:cubicBezTo>
                    <a:pt x="10701" y="18437"/>
                    <a:pt x="10602" y="18544"/>
                    <a:pt x="10594" y="18673"/>
                  </a:cubicBezTo>
                  <a:cubicBezTo>
                    <a:pt x="10587" y="18750"/>
                    <a:pt x="10571" y="18849"/>
                    <a:pt x="10648" y="18864"/>
                  </a:cubicBezTo>
                  <a:cubicBezTo>
                    <a:pt x="10770" y="18879"/>
                    <a:pt x="10884" y="18871"/>
                    <a:pt x="10998" y="18833"/>
                  </a:cubicBezTo>
                  <a:cubicBezTo>
                    <a:pt x="11074" y="18811"/>
                    <a:pt x="11029" y="18704"/>
                    <a:pt x="11036" y="18643"/>
                  </a:cubicBezTo>
                  <a:cubicBezTo>
                    <a:pt x="11052" y="18513"/>
                    <a:pt x="10991" y="18368"/>
                    <a:pt x="11128" y="18231"/>
                  </a:cubicBezTo>
                  <a:cubicBezTo>
                    <a:pt x="11181" y="18429"/>
                    <a:pt x="11135" y="18597"/>
                    <a:pt x="11151" y="18765"/>
                  </a:cubicBezTo>
                  <a:cubicBezTo>
                    <a:pt x="11158" y="18818"/>
                    <a:pt x="11151" y="18910"/>
                    <a:pt x="11235" y="18887"/>
                  </a:cubicBezTo>
                  <a:cubicBezTo>
                    <a:pt x="11372" y="18849"/>
                    <a:pt x="11517" y="18871"/>
                    <a:pt x="11646" y="18833"/>
                  </a:cubicBezTo>
                  <a:cubicBezTo>
                    <a:pt x="11768" y="18818"/>
                    <a:pt x="11837" y="18696"/>
                    <a:pt x="11791" y="18582"/>
                  </a:cubicBezTo>
                  <a:cubicBezTo>
                    <a:pt x="11753" y="18422"/>
                    <a:pt x="11692" y="18269"/>
                    <a:pt x="11608" y="18125"/>
                  </a:cubicBezTo>
                  <a:cubicBezTo>
                    <a:pt x="11494" y="17980"/>
                    <a:pt x="11471" y="17789"/>
                    <a:pt x="11539" y="17622"/>
                  </a:cubicBezTo>
                  <a:cubicBezTo>
                    <a:pt x="11547" y="17538"/>
                    <a:pt x="11555" y="17454"/>
                    <a:pt x="11562" y="17362"/>
                  </a:cubicBezTo>
                  <a:cubicBezTo>
                    <a:pt x="11494" y="17385"/>
                    <a:pt x="11417" y="17393"/>
                    <a:pt x="11341" y="17393"/>
                  </a:cubicBezTo>
                  <a:cubicBezTo>
                    <a:pt x="11006" y="17347"/>
                    <a:pt x="10945" y="17385"/>
                    <a:pt x="10846" y="17698"/>
                  </a:cubicBezTo>
                  <a:close/>
                  <a:moveTo>
                    <a:pt x="10587" y="16997"/>
                  </a:moveTo>
                  <a:cubicBezTo>
                    <a:pt x="10655" y="16981"/>
                    <a:pt x="10716" y="17027"/>
                    <a:pt x="10739" y="17088"/>
                  </a:cubicBezTo>
                  <a:cubicBezTo>
                    <a:pt x="10770" y="17180"/>
                    <a:pt x="10846" y="17233"/>
                    <a:pt x="10945" y="17241"/>
                  </a:cubicBezTo>
                  <a:cubicBezTo>
                    <a:pt x="11082" y="17248"/>
                    <a:pt x="11204" y="17187"/>
                    <a:pt x="11356" y="17218"/>
                  </a:cubicBezTo>
                  <a:cubicBezTo>
                    <a:pt x="11562" y="17263"/>
                    <a:pt x="11517" y="17019"/>
                    <a:pt x="11600" y="16920"/>
                  </a:cubicBezTo>
                  <a:cubicBezTo>
                    <a:pt x="11608" y="16913"/>
                    <a:pt x="11623" y="16920"/>
                    <a:pt x="11638" y="16920"/>
                  </a:cubicBezTo>
                  <a:cubicBezTo>
                    <a:pt x="11677" y="16981"/>
                    <a:pt x="11638" y="17080"/>
                    <a:pt x="11760" y="17088"/>
                  </a:cubicBezTo>
                  <a:cubicBezTo>
                    <a:pt x="11875" y="17096"/>
                    <a:pt x="12012" y="17111"/>
                    <a:pt x="12141" y="17126"/>
                  </a:cubicBezTo>
                  <a:cubicBezTo>
                    <a:pt x="12202" y="17134"/>
                    <a:pt x="12256" y="17096"/>
                    <a:pt x="12271" y="17042"/>
                  </a:cubicBezTo>
                  <a:cubicBezTo>
                    <a:pt x="12355" y="16837"/>
                    <a:pt x="12286" y="16722"/>
                    <a:pt x="12058" y="16699"/>
                  </a:cubicBezTo>
                  <a:cubicBezTo>
                    <a:pt x="11943" y="16692"/>
                    <a:pt x="11776" y="16715"/>
                    <a:pt x="11760" y="16539"/>
                  </a:cubicBezTo>
                  <a:cubicBezTo>
                    <a:pt x="11738" y="16372"/>
                    <a:pt x="11661" y="16387"/>
                    <a:pt x="11555" y="16410"/>
                  </a:cubicBezTo>
                  <a:cubicBezTo>
                    <a:pt x="11395" y="16456"/>
                    <a:pt x="11250" y="16471"/>
                    <a:pt x="11120" y="16341"/>
                  </a:cubicBezTo>
                  <a:cubicBezTo>
                    <a:pt x="11082" y="16311"/>
                    <a:pt x="11029" y="16303"/>
                    <a:pt x="10975" y="16326"/>
                  </a:cubicBezTo>
                  <a:cubicBezTo>
                    <a:pt x="10831" y="16395"/>
                    <a:pt x="10716" y="16326"/>
                    <a:pt x="10610" y="16242"/>
                  </a:cubicBezTo>
                  <a:cubicBezTo>
                    <a:pt x="10411" y="16097"/>
                    <a:pt x="10343" y="16120"/>
                    <a:pt x="10282" y="16356"/>
                  </a:cubicBezTo>
                  <a:cubicBezTo>
                    <a:pt x="10251" y="16494"/>
                    <a:pt x="10206" y="16608"/>
                    <a:pt x="10038" y="16593"/>
                  </a:cubicBezTo>
                  <a:cubicBezTo>
                    <a:pt x="9985" y="16593"/>
                    <a:pt x="9901" y="16585"/>
                    <a:pt x="9893" y="16661"/>
                  </a:cubicBezTo>
                  <a:cubicBezTo>
                    <a:pt x="9886" y="16730"/>
                    <a:pt x="9962" y="16776"/>
                    <a:pt x="10038" y="16776"/>
                  </a:cubicBezTo>
                  <a:cubicBezTo>
                    <a:pt x="10152" y="16776"/>
                    <a:pt x="10198" y="16837"/>
                    <a:pt x="10229" y="16936"/>
                  </a:cubicBezTo>
                  <a:cubicBezTo>
                    <a:pt x="10251" y="16997"/>
                    <a:pt x="10282" y="17065"/>
                    <a:pt x="10312" y="17126"/>
                  </a:cubicBezTo>
                  <a:lnTo>
                    <a:pt x="10312" y="17210"/>
                  </a:lnTo>
                  <a:cubicBezTo>
                    <a:pt x="10244" y="17241"/>
                    <a:pt x="10160" y="17202"/>
                    <a:pt x="10122" y="17126"/>
                  </a:cubicBezTo>
                  <a:cubicBezTo>
                    <a:pt x="10091" y="17012"/>
                    <a:pt x="10000" y="16928"/>
                    <a:pt x="9886" y="16890"/>
                  </a:cubicBezTo>
                  <a:cubicBezTo>
                    <a:pt x="9771" y="16844"/>
                    <a:pt x="9710" y="16722"/>
                    <a:pt x="9741" y="16608"/>
                  </a:cubicBezTo>
                  <a:cubicBezTo>
                    <a:pt x="9764" y="16494"/>
                    <a:pt x="9870" y="16478"/>
                    <a:pt x="9954" y="16486"/>
                  </a:cubicBezTo>
                  <a:cubicBezTo>
                    <a:pt x="10091" y="16494"/>
                    <a:pt x="10091" y="16402"/>
                    <a:pt x="10114" y="16318"/>
                  </a:cubicBezTo>
                  <a:cubicBezTo>
                    <a:pt x="10152" y="16189"/>
                    <a:pt x="10175" y="16059"/>
                    <a:pt x="10320" y="15998"/>
                  </a:cubicBezTo>
                  <a:cubicBezTo>
                    <a:pt x="10381" y="15968"/>
                    <a:pt x="10503" y="15670"/>
                    <a:pt x="10480" y="15617"/>
                  </a:cubicBezTo>
                  <a:cubicBezTo>
                    <a:pt x="10465" y="15594"/>
                    <a:pt x="10450" y="15579"/>
                    <a:pt x="10427" y="15571"/>
                  </a:cubicBezTo>
                  <a:cubicBezTo>
                    <a:pt x="10305" y="15564"/>
                    <a:pt x="10183" y="15526"/>
                    <a:pt x="10091" y="15648"/>
                  </a:cubicBezTo>
                  <a:cubicBezTo>
                    <a:pt x="10046" y="15693"/>
                    <a:pt x="10000" y="15754"/>
                    <a:pt x="9939" y="15754"/>
                  </a:cubicBezTo>
                  <a:cubicBezTo>
                    <a:pt x="9695" y="15754"/>
                    <a:pt x="9672" y="15914"/>
                    <a:pt x="9657" y="16090"/>
                  </a:cubicBezTo>
                  <a:cubicBezTo>
                    <a:pt x="9588" y="16227"/>
                    <a:pt x="9375" y="16295"/>
                    <a:pt x="9466" y="16501"/>
                  </a:cubicBezTo>
                  <a:cubicBezTo>
                    <a:pt x="9482" y="16532"/>
                    <a:pt x="9421" y="16562"/>
                    <a:pt x="9398" y="16547"/>
                  </a:cubicBezTo>
                  <a:cubicBezTo>
                    <a:pt x="9230" y="16410"/>
                    <a:pt x="9131" y="16562"/>
                    <a:pt x="9017" y="16631"/>
                  </a:cubicBezTo>
                  <a:cubicBezTo>
                    <a:pt x="8895" y="16715"/>
                    <a:pt x="8758" y="16768"/>
                    <a:pt x="8613" y="16791"/>
                  </a:cubicBezTo>
                  <a:cubicBezTo>
                    <a:pt x="8369" y="16814"/>
                    <a:pt x="8133" y="16890"/>
                    <a:pt x="7927" y="17019"/>
                  </a:cubicBezTo>
                  <a:cubicBezTo>
                    <a:pt x="7736" y="17149"/>
                    <a:pt x="7599" y="17103"/>
                    <a:pt x="7454" y="16905"/>
                  </a:cubicBezTo>
                  <a:cubicBezTo>
                    <a:pt x="7409" y="16837"/>
                    <a:pt x="7332" y="16806"/>
                    <a:pt x="7287" y="16753"/>
                  </a:cubicBezTo>
                  <a:cubicBezTo>
                    <a:pt x="7188" y="16654"/>
                    <a:pt x="7127" y="16699"/>
                    <a:pt x="7050" y="16783"/>
                  </a:cubicBezTo>
                  <a:cubicBezTo>
                    <a:pt x="6784" y="17111"/>
                    <a:pt x="6860" y="17477"/>
                    <a:pt x="7241" y="17675"/>
                  </a:cubicBezTo>
                  <a:cubicBezTo>
                    <a:pt x="7515" y="17804"/>
                    <a:pt x="7797" y="17904"/>
                    <a:pt x="8087" y="17980"/>
                  </a:cubicBezTo>
                  <a:cubicBezTo>
                    <a:pt x="8209" y="18018"/>
                    <a:pt x="8384" y="18056"/>
                    <a:pt x="8384" y="18163"/>
                  </a:cubicBezTo>
                  <a:cubicBezTo>
                    <a:pt x="8369" y="18414"/>
                    <a:pt x="8544" y="18368"/>
                    <a:pt x="8674" y="18407"/>
                  </a:cubicBezTo>
                  <a:cubicBezTo>
                    <a:pt x="8719" y="18407"/>
                    <a:pt x="8758" y="18429"/>
                    <a:pt x="8788" y="18468"/>
                  </a:cubicBezTo>
                  <a:cubicBezTo>
                    <a:pt x="8918" y="18589"/>
                    <a:pt x="9055" y="18689"/>
                    <a:pt x="9207" y="18772"/>
                  </a:cubicBezTo>
                  <a:cubicBezTo>
                    <a:pt x="9725" y="19123"/>
                    <a:pt x="10335" y="19314"/>
                    <a:pt x="10960" y="19321"/>
                  </a:cubicBezTo>
                  <a:cubicBezTo>
                    <a:pt x="11395" y="19314"/>
                    <a:pt x="11829" y="19260"/>
                    <a:pt x="12248" y="19153"/>
                  </a:cubicBezTo>
                  <a:cubicBezTo>
                    <a:pt x="12705" y="19062"/>
                    <a:pt x="13163" y="18978"/>
                    <a:pt x="13620" y="19153"/>
                  </a:cubicBezTo>
                  <a:cubicBezTo>
                    <a:pt x="13719" y="19192"/>
                    <a:pt x="13750" y="19131"/>
                    <a:pt x="13750" y="19047"/>
                  </a:cubicBezTo>
                  <a:cubicBezTo>
                    <a:pt x="13757" y="18925"/>
                    <a:pt x="13811" y="18841"/>
                    <a:pt x="13948" y="18833"/>
                  </a:cubicBezTo>
                  <a:cubicBezTo>
                    <a:pt x="14283" y="18826"/>
                    <a:pt x="14626" y="18811"/>
                    <a:pt x="14961" y="18795"/>
                  </a:cubicBezTo>
                  <a:cubicBezTo>
                    <a:pt x="15472" y="18765"/>
                    <a:pt x="15952" y="18589"/>
                    <a:pt x="16364" y="18292"/>
                  </a:cubicBezTo>
                  <a:cubicBezTo>
                    <a:pt x="16676" y="18086"/>
                    <a:pt x="16836" y="17721"/>
                    <a:pt x="16760" y="17423"/>
                  </a:cubicBezTo>
                  <a:cubicBezTo>
                    <a:pt x="16676" y="17477"/>
                    <a:pt x="16600" y="17553"/>
                    <a:pt x="16547" y="17644"/>
                  </a:cubicBezTo>
                  <a:cubicBezTo>
                    <a:pt x="16509" y="17721"/>
                    <a:pt x="16425" y="17774"/>
                    <a:pt x="16326" y="17774"/>
                  </a:cubicBezTo>
                  <a:cubicBezTo>
                    <a:pt x="16227" y="17789"/>
                    <a:pt x="16135" y="17835"/>
                    <a:pt x="16066" y="17919"/>
                  </a:cubicBezTo>
                  <a:cubicBezTo>
                    <a:pt x="15823" y="18155"/>
                    <a:pt x="15594" y="18132"/>
                    <a:pt x="15403" y="17850"/>
                  </a:cubicBezTo>
                  <a:cubicBezTo>
                    <a:pt x="15259" y="17622"/>
                    <a:pt x="15045" y="17439"/>
                    <a:pt x="14801" y="17332"/>
                  </a:cubicBezTo>
                  <a:cubicBezTo>
                    <a:pt x="14496" y="17180"/>
                    <a:pt x="14245" y="16951"/>
                    <a:pt x="14077" y="16661"/>
                  </a:cubicBezTo>
                  <a:cubicBezTo>
                    <a:pt x="14039" y="16600"/>
                    <a:pt x="14047" y="16509"/>
                    <a:pt x="13955" y="16471"/>
                  </a:cubicBezTo>
                  <a:cubicBezTo>
                    <a:pt x="13955" y="16334"/>
                    <a:pt x="13887" y="16204"/>
                    <a:pt x="13902" y="16059"/>
                  </a:cubicBezTo>
                  <a:cubicBezTo>
                    <a:pt x="13910" y="16021"/>
                    <a:pt x="13887" y="15983"/>
                    <a:pt x="13841" y="15975"/>
                  </a:cubicBezTo>
                  <a:cubicBezTo>
                    <a:pt x="13651" y="15930"/>
                    <a:pt x="13498" y="15815"/>
                    <a:pt x="13338" y="15716"/>
                  </a:cubicBezTo>
                  <a:cubicBezTo>
                    <a:pt x="13147" y="15610"/>
                    <a:pt x="13018" y="15663"/>
                    <a:pt x="12911" y="15831"/>
                  </a:cubicBezTo>
                  <a:cubicBezTo>
                    <a:pt x="12629" y="15975"/>
                    <a:pt x="12347" y="16120"/>
                    <a:pt x="12065" y="16257"/>
                  </a:cubicBezTo>
                  <a:cubicBezTo>
                    <a:pt x="11989" y="16303"/>
                    <a:pt x="11928" y="16349"/>
                    <a:pt x="11943" y="16448"/>
                  </a:cubicBezTo>
                  <a:cubicBezTo>
                    <a:pt x="11966" y="16555"/>
                    <a:pt x="12042" y="16547"/>
                    <a:pt x="12103" y="16555"/>
                  </a:cubicBezTo>
                  <a:cubicBezTo>
                    <a:pt x="12164" y="16562"/>
                    <a:pt x="12225" y="16585"/>
                    <a:pt x="12286" y="16600"/>
                  </a:cubicBezTo>
                  <a:cubicBezTo>
                    <a:pt x="12454" y="16745"/>
                    <a:pt x="12454" y="16913"/>
                    <a:pt x="12385" y="17103"/>
                  </a:cubicBezTo>
                  <a:cubicBezTo>
                    <a:pt x="12309" y="17294"/>
                    <a:pt x="12157" y="17241"/>
                    <a:pt x="12012" y="17241"/>
                  </a:cubicBezTo>
                  <a:cubicBezTo>
                    <a:pt x="11943" y="17241"/>
                    <a:pt x="11852" y="17202"/>
                    <a:pt x="11814" y="17309"/>
                  </a:cubicBezTo>
                  <a:cubicBezTo>
                    <a:pt x="11760" y="17500"/>
                    <a:pt x="11684" y="17698"/>
                    <a:pt x="11707" y="17904"/>
                  </a:cubicBezTo>
                  <a:cubicBezTo>
                    <a:pt x="11699" y="18018"/>
                    <a:pt x="11814" y="18102"/>
                    <a:pt x="11920" y="18056"/>
                  </a:cubicBezTo>
                  <a:cubicBezTo>
                    <a:pt x="12073" y="18026"/>
                    <a:pt x="12233" y="18003"/>
                    <a:pt x="12385" y="17957"/>
                  </a:cubicBezTo>
                  <a:cubicBezTo>
                    <a:pt x="12736" y="17865"/>
                    <a:pt x="13079" y="17736"/>
                    <a:pt x="13437" y="17667"/>
                  </a:cubicBezTo>
                  <a:cubicBezTo>
                    <a:pt x="13689" y="17622"/>
                    <a:pt x="13917" y="17484"/>
                    <a:pt x="14085" y="17286"/>
                  </a:cubicBezTo>
                  <a:cubicBezTo>
                    <a:pt x="14123" y="17241"/>
                    <a:pt x="14169" y="17141"/>
                    <a:pt x="14245" y="17210"/>
                  </a:cubicBezTo>
                  <a:cubicBezTo>
                    <a:pt x="14329" y="17271"/>
                    <a:pt x="14275" y="17340"/>
                    <a:pt x="14230" y="17408"/>
                  </a:cubicBezTo>
                  <a:cubicBezTo>
                    <a:pt x="14077" y="17652"/>
                    <a:pt x="13818" y="17759"/>
                    <a:pt x="13574" y="17812"/>
                  </a:cubicBezTo>
                  <a:cubicBezTo>
                    <a:pt x="13102" y="17926"/>
                    <a:pt x="12622" y="18056"/>
                    <a:pt x="12149" y="18163"/>
                  </a:cubicBezTo>
                  <a:cubicBezTo>
                    <a:pt x="12058" y="18186"/>
                    <a:pt x="11936" y="18132"/>
                    <a:pt x="11890" y="18201"/>
                  </a:cubicBezTo>
                  <a:cubicBezTo>
                    <a:pt x="11837" y="18277"/>
                    <a:pt x="11936" y="18376"/>
                    <a:pt x="11959" y="18468"/>
                  </a:cubicBezTo>
                  <a:cubicBezTo>
                    <a:pt x="12050" y="18811"/>
                    <a:pt x="11905" y="19009"/>
                    <a:pt x="11547" y="19062"/>
                  </a:cubicBezTo>
                  <a:cubicBezTo>
                    <a:pt x="11288" y="19093"/>
                    <a:pt x="11036" y="19062"/>
                    <a:pt x="10785" y="19062"/>
                  </a:cubicBezTo>
                  <a:cubicBezTo>
                    <a:pt x="10632" y="19062"/>
                    <a:pt x="10495" y="19062"/>
                    <a:pt x="10434" y="18894"/>
                  </a:cubicBezTo>
                  <a:cubicBezTo>
                    <a:pt x="10404" y="18818"/>
                    <a:pt x="10335" y="18826"/>
                    <a:pt x="10267" y="18826"/>
                  </a:cubicBezTo>
                  <a:cubicBezTo>
                    <a:pt x="10046" y="18811"/>
                    <a:pt x="9954" y="18658"/>
                    <a:pt x="10053" y="18452"/>
                  </a:cubicBezTo>
                  <a:cubicBezTo>
                    <a:pt x="10107" y="18307"/>
                    <a:pt x="10190" y="18178"/>
                    <a:pt x="10289" y="18056"/>
                  </a:cubicBezTo>
                  <a:cubicBezTo>
                    <a:pt x="10419" y="17934"/>
                    <a:pt x="10556" y="17820"/>
                    <a:pt x="10671" y="17690"/>
                  </a:cubicBezTo>
                  <a:cubicBezTo>
                    <a:pt x="10823" y="17530"/>
                    <a:pt x="10800" y="17362"/>
                    <a:pt x="10648" y="17248"/>
                  </a:cubicBezTo>
                  <a:cubicBezTo>
                    <a:pt x="10556" y="17172"/>
                    <a:pt x="10480" y="17301"/>
                    <a:pt x="10404" y="17248"/>
                  </a:cubicBezTo>
                  <a:lnTo>
                    <a:pt x="10434" y="17149"/>
                  </a:lnTo>
                  <a:lnTo>
                    <a:pt x="10495" y="17096"/>
                  </a:lnTo>
                  <a:close/>
                  <a:moveTo>
                    <a:pt x="6692" y="18818"/>
                  </a:moveTo>
                  <a:lnTo>
                    <a:pt x="6692" y="18818"/>
                  </a:lnTo>
                  <a:cubicBezTo>
                    <a:pt x="6852" y="19153"/>
                    <a:pt x="7127" y="19420"/>
                    <a:pt x="7470" y="19565"/>
                  </a:cubicBezTo>
                  <a:cubicBezTo>
                    <a:pt x="7584" y="19618"/>
                    <a:pt x="7698" y="19649"/>
                    <a:pt x="7721" y="19794"/>
                  </a:cubicBezTo>
                  <a:cubicBezTo>
                    <a:pt x="7721" y="19855"/>
                    <a:pt x="7782" y="19900"/>
                    <a:pt x="7843" y="19893"/>
                  </a:cubicBezTo>
                  <a:cubicBezTo>
                    <a:pt x="8285" y="19862"/>
                    <a:pt x="8605" y="20099"/>
                    <a:pt x="8880" y="20403"/>
                  </a:cubicBezTo>
                  <a:cubicBezTo>
                    <a:pt x="8986" y="20533"/>
                    <a:pt x="9131" y="20632"/>
                    <a:pt x="9283" y="20693"/>
                  </a:cubicBezTo>
                  <a:cubicBezTo>
                    <a:pt x="9474" y="20762"/>
                    <a:pt x="9665" y="20838"/>
                    <a:pt x="9863" y="20899"/>
                  </a:cubicBezTo>
                  <a:cubicBezTo>
                    <a:pt x="10244" y="21013"/>
                    <a:pt x="10632" y="21074"/>
                    <a:pt x="11036" y="21066"/>
                  </a:cubicBezTo>
                  <a:cubicBezTo>
                    <a:pt x="11456" y="21051"/>
                    <a:pt x="11875" y="20990"/>
                    <a:pt x="12279" y="20899"/>
                  </a:cubicBezTo>
                  <a:cubicBezTo>
                    <a:pt x="12614" y="20823"/>
                    <a:pt x="12949" y="20800"/>
                    <a:pt x="13285" y="20746"/>
                  </a:cubicBezTo>
                  <a:cubicBezTo>
                    <a:pt x="13567" y="20701"/>
                    <a:pt x="13811" y="20838"/>
                    <a:pt x="14062" y="20899"/>
                  </a:cubicBezTo>
                  <a:cubicBezTo>
                    <a:pt x="14123" y="20914"/>
                    <a:pt x="14207" y="20967"/>
                    <a:pt x="14230" y="20876"/>
                  </a:cubicBezTo>
                  <a:cubicBezTo>
                    <a:pt x="14291" y="20670"/>
                    <a:pt x="14458" y="20663"/>
                    <a:pt x="14618" y="20632"/>
                  </a:cubicBezTo>
                  <a:cubicBezTo>
                    <a:pt x="14923" y="20563"/>
                    <a:pt x="15243" y="20594"/>
                    <a:pt x="15548" y="20487"/>
                  </a:cubicBezTo>
                  <a:cubicBezTo>
                    <a:pt x="15922" y="20335"/>
                    <a:pt x="16272" y="20137"/>
                    <a:pt x="16585" y="19885"/>
                  </a:cubicBezTo>
                  <a:cubicBezTo>
                    <a:pt x="17126" y="19474"/>
                    <a:pt x="17210" y="19070"/>
                    <a:pt x="17149" y="18612"/>
                  </a:cubicBezTo>
                  <a:lnTo>
                    <a:pt x="17080" y="18689"/>
                  </a:lnTo>
                  <a:cubicBezTo>
                    <a:pt x="16669" y="19214"/>
                    <a:pt x="16166" y="19588"/>
                    <a:pt x="15495" y="19725"/>
                  </a:cubicBezTo>
                  <a:cubicBezTo>
                    <a:pt x="15137" y="19794"/>
                    <a:pt x="14771" y="19778"/>
                    <a:pt x="14413" y="19855"/>
                  </a:cubicBezTo>
                  <a:cubicBezTo>
                    <a:pt x="14367" y="19862"/>
                    <a:pt x="14306" y="19847"/>
                    <a:pt x="14291" y="19900"/>
                  </a:cubicBezTo>
                  <a:cubicBezTo>
                    <a:pt x="14237" y="20114"/>
                    <a:pt x="14077" y="20053"/>
                    <a:pt x="13932" y="20030"/>
                  </a:cubicBezTo>
                  <a:cubicBezTo>
                    <a:pt x="13681" y="19992"/>
                    <a:pt x="13437" y="19946"/>
                    <a:pt x="13170" y="20015"/>
                  </a:cubicBezTo>
                  <a:cubicBezTo>
                    <a:pt x="12728" y="20129"/>
                    <a:pt x="12271" y="20198"/>
                    <a:pt x="11806" y="20205"/>
                  </a:cubicBezTo>
                  <a:cubicBezTo>
                    <a:pt x="10937" y="20213"/>
                    <a:pt x="10107" y="19999"/>
                    <a:pt x="9291" y="19702"/>
                  </a:cubicBezTo>
                  <a:cubicBezTo>
                    <a:pt x="8857" y="19542"/>
                    <a:pt x="8506" y="19161"/>
                    <a:pt x="7995" y="19222"/>
                  </a:cubicBezTo>
                  <a:cubicBezTo>
                    <a:pt x="7919" y="19230"/>
                    <a:pt x="7843" y="19222"/>
                    <a:pt x="7767" y="19199"/>
                  </a:cubicBezTo>
                  <a:cubicBezTo>
                    <a:pt x="7637" y="19161"/>
                    <a:pt x="7538" y="19100"/>
                    <a:pt x="7599" y="18932"/>
                  </a:cubicBezTo>
                  <a:cubicBezTo>
                    <a:pt x="7637" y="18841"/>
                    <a:pt x="7614" y="18795"/>
                    <a:pt x="7508" y="18772"/>
                  </a:cubicBezTo>
                  <a:cubicBezTo>
                    <a:pt x="7340" y="18727"/>
                    <a:pt x="7180" y="18658"/>
                    <a:pt x="7028" y="18567"/>
                  </a:cubicBezTo>
                  <a:cubicBezTo>
                    <a:pt x="6837" y="18468"/>
                    <a:pt x="6662" y="18338"/>
                    <a:pt x="6502" y="18186"/>
                  </a:cubicBezTo>
                  <a:cubicBezTo>
                    <a:pt x="6509" y="18330"/>
                    <a:pt x="6517" y="18475"/>
                    <a:pt x="6540" y="18628"/>
                  </a:cubicBezTo>
                  <a:cubicBezTo>
                    <a:pt x="6563" y="18696"/>
                    <a:pt x="6578" y="18803"/>
                    <a:pt x="6692" y="18818"/>
                  </a:cubicBezTo>
                  <a:close/>
                  <a:moveTo>
                    <a:pt x="19367" y="5686"/>
                  </a:moveTo>
                  <a:cubicBezTo>
                    <a:pt x="19085" y="5801"/>
                    <a:pt x="18848" y="6014"/>
                    <a:pt x="18543" y="6090"/>
                  </a:cubicBezTo>
                  <a:cubicBezTo>
                    <a:pt x="18444" y="6113"/>
                    <a:pt x="18338" y="6174"/>
                    <a:pt x="18162" y="6113"/>
                  </a:cubicBezTo>
                  <a:cubicBezTo>
                    <a:pt x="18612" y="5968"/>
                    <a:pt x="18993" y="5824"/>
                    <a:pt x="19298" y="5542"/>
                  </a:cubicBezTo>
                  <a:cubicBezTo>
                    <a:pt x="19389" y="5534"/>
                    <a:pt x="19473" y="5496"/>
                    <a:pt x="19542" y="5443"/>
                  </a:cubicBezTo>
                  <a:cubicBezTo>
                    <a:pt x="19595" y="5412"/>
                    <a:pt x="19603" y="5366"/>
                    <a:pt x="19557" y="5321"/>
                  </a:cubicBezTo>
                  <a:cubicBezTo>
                    <a:pt x="19504" y="5275"/>
                    <a:pt x="19504" y="5199"/>
                    <a:pt x="19428" y="5260"/>
                  </a:cubicBezTo>
                  <a:lnTo>
                    <a:pt x="19245" y="5389"/>
                  </a:lnTo>
                  <a:cubicBezTo>
                    <a:pt x="19077" y="5404"/>
                    <a:pt x="18970" y="5572"/>
                    <a:pt x="18772" y="5565"/>
                  </a:cubicBezTo>
                  <a:cubicBezTo>
                    <a:pt x="18886" y="5389"/>
                    <a:pt x="19100" y="5374"/>
                    <a:pt x="19214" y="5237"/>
                  </a:cubicBezTo>
                  <a:cubicBezTo>
                    <a:pt x="19290" y="5229"/>
                    <a:pt x="19389" y="5222"/>
                    <a:pt x="19397" y="5130"/>
                  </a:cubicBezTo>
                  <a:cubicBezTo>
                    <a:pt x="19405" y="5016"/>
                    <a:pt x="19321" y="4955"/>
                    <a:pt x="19222" y="4917"/>
                  </a:cubicBezTo>
                  <a:cubicBezTo>
                    <a:pt x="19115" y="4780"/>
                    <a:pt x="18924" y="4719"/>
                    <a:pt x="18871" y="4536"/>
                  </a:cubicBezTo>
                  <a:cubicBezTo>
                    <a:pt x="18848" y="4452"/>
                    <a:pt x="18764" y="4398"/>
                    <a:pt x="18681" y="4414"/>
                  </a:cubicBezTo>
                  <a:cubicBezTo>
                    <a:pt x="18132" y="4398"/>
                    <a:pt x="17583" y="4452"/>
                    <a:pt x="17034" y="4482"/>
                  </a:cubicBezTo>
                  <a:cubicBezTo>
                    <a:pt x="16608" y="4513"/>
                    <a:pt x="16196" y="4627"/>
                    <a:pt x="15777" y="4642"/>
                  </a:cubicBezTo>
                  <a:cubicBezTo>
                    <a:pt x="15045" y="4673"/>
                    <a:pt x="14314" y="4680"/>
                    <a:pt x="13582" y="4719"/>
                  </a:cubicBezTo>
                  <a:cubicBezTo>
                    <a:pt x="12774" y="4764"/>
                    <a:pt x="11966" y="4772"/>
                    <a:pt x="11166" y="4741"/>
                  </a:cubicBezTo>
                  <a:cubicBezTo>
                    <a:pt x="10442" y="4696"/>
                    <a:pt x="9718" y="4696"/>
                    <a:pt x="8994" y="4612"/>
                  </a:cubicBezTo>
                  <a:cubicBezTo>
                    <a:pt x="7759" y="4467"/>
                    <a:pt x="6517" y="4337"/>
                    <a:pt x="5275" y="4208"/>
                  </a:cubicBezTo>
                  <a:cubicBezTo>
                    <a:pt x="4825" y="4162"/>
                    <a:pt x="4368" y="4177"/>
                    <a:pt x="3918" y="4254"/>
                  </a:cubicBezTo>
                  <a:cubicBezTo>
                    <a:pt x="3484" y="4337"/>
                    <a:pt x="3133" y="4604"/>
                    <a:pt x="3026" y="5092"/>
                  </a:cubicBezTo>
                  <a:cubicBezTo>
                    <a:pt x="3011" y="5176"/>
                    <a:pt x="3042" y="5344"/>
                    <a:pt x="2828" y="5267"/>
                  </a:cubicBezTo>
                  <a:cubicBezTo>
                    <a:pt x="2721" y="5229"/>
                    <a:pt x="2630" y="5351"/>
                    <a:pt x="2607" y="5481"/>
                  </a:cubicBezTo>
                  <a:cubicBezTo>
                    <a:pt x="2584" y="5603"/>
                    <a:pt x="2660" y="5603"/>
                    <a:pt x="2760" y="5633"/>
                  </a:cubicBezTo>
                  <a:cubicBezTo>
                    <a:pt x="2851" y="5664"/>
                    <a:pt x="2927" y="5565"/>
                    <a:pt x="2988" y="5648"/>
                  </a:cubicBezTo>
                  <a:cubicBezTo>
                    <a:pt x="3080" y="5763"/>
                    <a:pt x="3217" y="5824"/>
                    <a:pt x="3301" y="5930"/>
                  </a:cubicBezTo>
                  <a:cubicBezTo>
                    <a:pt x="3628" y="6327"/>
                    <a:pt x="4086" y="6502"/>
                    <a:pt x="4535" y="6647"/>
                  </a:cubicBezTo>
                  <a:cubicBezTo>
                    <a:pt x="5450" y="6936"/>
                    <a:pt x="6380" y="7173"/>
                    <a:pt x="7332" y="7333"/>
                  </a:cubicBezTo>
                  <a:cubicBezTo>
                    <a:pt x="8521" y="7538"/>
                    <a:pt x="9725" y="7699"/>
                    <a:pt x="10937" y="7653"/>
                  </a:cubicBezTo>
                  <a:cubicBezTo>
                    <a:pt x="11684" y="7630"/>
                    <a:pt x="12431" y="7561"/>
                    <a:pt x="13178" y="7470"/>
                  </a:cubicBezTo>
                  <a:cubicBezTo>
                    <a:pt x="14062" y="7378"/>
                    <a:pt x="14939" y="7272"/>
                    <a:pt x="15815" y="7089"/>
                  </a:cubicBezTo>
                  <a:cubicBezTo>
                    <a:pt x="16760" y="6898"/>
                    <a:pt x="17697" y="6647"/>
                    <a:pt x="18620" y="6357"/>
                  </a:cubicBezTo>
                  <a:cubicBezTo>
                    <a:pt x="18970" y="6250"/>
                    <a:pt x="19336" y="6167"/>
                    <a:pt x="19641" y="5930"/>
                  </a:cubicBezTo>
                  <a:cubicBezTo>
                    <a:pt x="19694" y="5892"/>
                    <a:pt x="19755" y="5854"/>
                    <a:pt x="19809" y="5816"/>
                  </a:cubicBezTo>
                  <a:cubicBezTo>
                    <a:pt x="19870" y="5778"/>
                    <a:pt x="19991" y="5763"/>
                    <a:pt x="19915" y="5664"/>
                  </a:cubicBezTo>
                  <a:cubicBezTo>
                    <a:pt x="19847" y="5580"/>
                    <a:pt x="19786" y="5450"/>
                    <a:pt x="19633" y="5526"/>
                  </a:cubicBezTo>
                  <a:cubicBezTo>
                    <a:pt x="19542" y="5572"/>
                    <a:pt x="19450" y="5626"/>
                    <a:pt x="19359" y="5686"/>
                  </a:cubicBezTo>
                  <a:close/>
                  <a:moveTo>
                    <a:pt x="20434" y="8034"/>
                  </a:moveTo>
                  <a:cubicBezTo>
                    <a:pt x="20502" y="7866"/>
                    <a:pt x="20388" y="7386"/>
                    <a:pt x="20243" y="7287"/>
                  </a:cubicBezTo>
                  <a:cubicBezTo>
                    <a:pt x="20129" y="7203"/>
                    <a:pt x="20037" y="7096"/>
                    <a:pt x="19969" y="6974"/>
                  </a:cubicBezTo>
                  <a:cubicBezTo>
                    <a:pt x="19946" y="6921"/>
                    <a:pt x="19915" y="6868"/>
                    <a:pt x="19870" y="6837"/>
                  </a:cubicBezTo>
                  <a:cubicBezTo>
                    <a:pt x="19694" y="6715"/>
                    <a:pt x="19565" y="6548"/>
                    <a:pt x="19496" y="6357"/>
                  </a:cubicBezTo>
                  <a:cubicBezTo>
                    <a:pt x="19473" y="6296"/>
                    <a:pt x="19458" y="6281"/>
                    <a:pt x="19389" y="6304"/>
                  </a:cubicBezTo>
                  <a:cubicBezTo>
                    <a:pt x="18566" y="6609"/>
                    <a:pt x="17728" y="6860"/>
                    <a:pt x="16874" y="7058"/>
                  </a:cubicBezTo>
                  <a:cubicBezTo>
                    <a:pt x="16227" y="7234"/>
                    <a:pt x="15563" y="7363"/>
                    <a:pt x="14900" y="7470"/>
                  </a:cubicBezTo>
                  <a:cubicBezTo>
                    <a:pt x="14260" y="7554"/>
                    <a:pt x="13620" y="7630"/>
                    <a:pt x="12980" y="7699"/>
                  </a:cubicBezTo>
                  <a:cubicBezTo>
                    <a:pt x="12157" y="7798"/>
                    <a:pt x="11326" y="7859"/>
                    <a:pt x="10495" y="7874"/>
                  </a:cubicBezTo>
                  <a:cubicBezTo>
                    <a:pt x="10221" y="7874"/>
                    <a:pt x="9947" y="7866"/>
                    <a:pt x="9672" y="7836"/>
                  </a:cubicBezTo>
                  <a:cubicBezTo>
                    <a:pt x="9146" y="7790"/>
                    <a:pt x="8620" y="7737"/>
                    <a:pt x="8095" y="7668"/>
                  </a:cubicBezTo>
                  <a:cubicBezTo>
                    <a:pt x="7447" y="7584"/>
                    <a:pt x="6807" y="7462"/>
                    <a:pt x="6174" y="7302"/>
                  </a:cubicBezTo>
                  <a:cubicBezTo>
                    <a:pt x="5305" y="7081"/>
                    <a:pt x="4413" y="6921"/>
                    <a:pt x="3644" y="6426"/>
                  </a:cubicBezTo>
                  <a:cubicBezTo>
                    <a:pt x="3522" y="6342"/>
                    <a:pt x="3453" y="6342"/>
                    <a:pt x="3423" y="6502"/>
                  </a:cubicBezTo>
                  <a:cubicBezTo>
                    <a:pt x="3407" y="6593"/>
                    <a:pt x="3354" y="6677"/>
                    <a:pt x="3278" y="6723"/>
                  </a:cubicBezTo>
                  <a:cubicBezTo>
                    <a:pt x="3080" y="6837"/>
                    <a:pt x="2927" y="6944"/>
                    <a:pt x="2874" y="7211"/>
                  </a:cubicBezTo>
                  <a:cubicBezTo>
                    <a:pt x="2821" y="7500"/>
                    <a:pt x="2752" y="7782"/>
                    <a:pt x="2782" y="8080"/>
                  </a:cubicBezTo>
                  <a:cubicBezTo>
                    <a:pt x="2813" y="8644"/>
                    <a:pt x="3042" y="9147"/>
                    <a:pt x="3331" y="9619"/>
                  </a:cubicBezTo>
                  <a:cubicBezTo>
                    <a:pt x="3438" y="9787"/>
                    <a:pt x="3522" y="9985"/>
                    <a:pt x="3674" y="10092"/>
                  </a:cubicBezTo>
                  <a:cubicBezTo>
                    <a:pt x="3865" y="10229"/>
                    <a:pt x="4040" y="10381"/>
                    <a:pt x="4215" y="10526"/>
                  </a:cubicBezTo>
                  <a:cubicBezTo>
                    <a:pt x="4497" y="10755"/>
                    <a:pt x="4825" y="10922"/>
                    <a:pt x="5176" y="11029"/>
                  </a:cubicBezTo>
                  <a:cubicBezTo>
                    <a:pt x="5625" y="11189"/>
                    <a:pt x="6067" y="11380"/>
                    <a:pt x="6525" y="11509"/>
                  </a:cubicBezTo>
                  <a:cubicBezTo>
                    <a:pt x="7012" y="11646"/>
                    <a:pt x="7553" y="11624"/>
                    <a:pt x="7942" y="12027"/>
                  </a:cubicBezTo>
                  <a:cubicBezTo>
                    <a:pt x="7980" y="12066"/>
                    <a:pt x="8049" y="12050"/>
                    <a:pt x="8072" y="12005"/>
                  </a:cubicBezTo>
                  <a:cubicBezTo>
                    <a:pt x="8110" y="11951"/>
                    <a:pt x="8049" y="11928"/>
                    <a:pt x="8018" y="11898"/>
                  </a:cubicBezTo>
                  <a:cubicBezTo>
                    <a:pt x="7843" y="11707"/>
                    <a:pt x="7843" y="11547"/>
                    <a:pt x="8041" y="11448"/>
                  </a:cubicBezTo>
                  <a:cubicBezTo>
                    <a:pt x="8209" y="11364"/>
                    <a:pt x="8201" y="11303"/>
                    <a:pt x="8079" y="11197"/>
                  </a:cubicBezTo>
                  <a:cubicBezTo>
                    <a:pt x="8056" y="11166"/>
                    <a:pt x="8034" y="11136"/>
                    <a:pt x="8011" y="11098"/>
                  </a:cubicBezTo>
                  <a:cubicBezTo>
                    <a:pt x="7881" y="10907"/>
                    <a:pt x="7942" y="10755"/>
                    <a:pt x="8178" y="10724"/>
                  </a:cubicBezTo>
                  <a:cubicBezTo>
                    <a:pt x="8300" y="10732"/>
                    <a:pt x="8399" y="10625"/>
                    <a:pt x="8392" y="10511"/>
                  </a:cubicBezTo>
                  <a:cubicBezTo>
                    <a:pt x="8407" y="10252"/>
                    <a:pt x="8598" y="10115"/>
                    <a:pt x="8857" y="10175"/>
                  </a:cubicBezTo>
                  <a:cubicBezTo>
                    <a:pt x="9047" y="10221"/>
                    <a:pt x="9253" y="10153"/>
                    <a:pt x="9383" y="9993"/>
                  </a:cubicBezTo>
                  <a:cubicBezTo>
                    <a:pt x="9527" y="9848"/>
                    <a:pt x="9748" y="9817"/>
                    <a:pt x="9847" y="9985"/>
                  </a:cubicBezTo>
                  <a:cubicBezTo>
                    <a:pt x="10061" y="10336"/>
                    <a:pt x="10389" y="10236"/>
                    <a:pt x="10678" y="10206"/>
                  </a:cubicBezTo>
                  <a:cubicBezTo>
                    <a:pt x="10892" y="10191"/>
                    <a:pt x="10991" y="10206"/>
                    <a:pt x="11044" y="10419"/>
                  </a:cubicBezTo>
                  <a:cubicBezTo>
                    <a:pt x="11059" y="10496"/>
                    <a:pt x="11555" y="10869"/>
                    <a:pt x="11631" y="10869"/>
                  </a:cubicBezTo>
                  <a:lnTo>
                    <a:pt x="11654" y="10869"/>
                  </a:lnTo>
                  <a:cubicBezTo>
                    <a:pt x="11814" y="10816"/>
                    <a:pt x="11936" y="10854"/>
                    <a:pt x="12020" y="11021"/>
                  </a:cubicBezTo>
                  <a:cubicBezTo>
                    <a:pt x="12096" y="11182"/>
                    <a:pt x="12020" y="11303"/>
                    <a:pt x="11890" y="11403"/>
                  </a:cubicBezTo>
                  <a:cubicBezTo>
                    <a:pt x="11806" y="11463"/>
                    <a:pt x="11791" y="11509"/>
                    <a:pt x="11898" y="11570"/>
                  </a:cubicBezTo>
                  <a:cubicBezTo>
                    <a:pt x="11936" y="11593"/>
                    <a:pt x="11981" y="11631"/>
                    <a:pt x="12020" y="11662"/>
                  </a:cubicBezTo>
                  <a:cubicBezTo>
                    <a:pt x="12218" y="11822"/>
                    <a:pt x="12210" y="11951"/>
                    <a:pt x="11981" y="12088"/>
                  </a:cubicBezTo>
                  <a:cubicBezTo>
                    <a:pt x="11913" y="12127"/>
                    <a:pt x="11837" y="12157"/>
                    <a:pt x="11814" y="12302"/>
                  </a:cubicBezTo>
                  <a:cubicBezTo>
                    <a:pt x="12065" y="12172"/>
                    <a:pt x="12340" y="12119"/>
                    <a:pt x="12622" y="12149"/>
                  </a:cubicBezTo>
                  <a:cubicBezTo>
                    <a:pt x="13612" y="12218"/>
                    <a:pt x="14588" y="12058"/>
                    <a:pt x="15548" y="11845"/>
                  </a:cubicBezTo>
                  <a:cubicBezTo>
                    <a:pt x="16417" y="11654"/>
                    <a:pt x="17255" y="11372"/>
                    <a:pt x="18101" y="11121"/>
                  </a:cubicBezTo>
                  <a:cubicBezTo>
                    <a:pt x="18460" y="11021"/>
                    <a:pt x="18795" y="10846"/>
                    <a:pt x="19092" y="10618"/>
                  </a:cubicBezTo>
                  <a:cubicBezTo>
                    <a:pt x="19748" y="10107"/>
                    <a:pt x="20083" y="9383"/>
                    <a:pt x="20357" y="8621"/>
                  </a:cubicBezTo>
                  <a:cubicBezTo>
                    <a:pt x="20426" y="8430"/>
                    <a:pt x="20449" y="8232"/>
                    <a:pt x="20434" y="8034"/>
                  </a:cubicBezTo>
                  <a:close/>
                  <a:moveTo>
                    <a:pt x="6715" y="17294"/>
                  </a:moveTo>
                  <a:cubicBezTo>
                    <a:pt x="6502" y="17583"/>
                    <a:pt x="6509" y="17896"/>
                    <a:pt x="6746" y="18125"/>
                  </a:cubicBezTo>
                  <a:cubicBezTo>
                    <a:pt x="7035" y="18384"/>
                    <a:pt x="7401" y="18559"/>
                    <a:pt x="7790" y="18620"/>
                  </a:cubicBezTo>
                  <a:cubicBezTo>
                    <a:pt x="7957" y="18650"/>
                    <a:pt x="7995" y="18719"/>
                    <a:pt x="7889" y="18849"/>
                  </a:cubicBezTo>
                  <a:cubicBezTo>
                    <a:pt x="7774" y="19001"/>
                    <a:pt x="7858" y="19001"/>
                    <a:pt x="7980" y="19016"/>
                  </a:cubicBezTo>
                  <a:cubicBezTo>
                    <a:pt x="8216" y="19054"/>
                    <a:pt x="8476" y="19001"/>
                    <a:pt x="8689" y="19146"/>
                  </a:cubicBezTo>
                  <a:cubicBezTo>
                    <a:pt x="9261" y="19519"/>
                    <a:pt x="9893" y="19702"/>
                    <a:pt x="10549" y="19839"/>
                  </a:cubicBezTo>
                  <a:cubicBezTo>
                    <a:pt x="11204" y="19984"/>
                    <a:pt x="11859" y="20053"/>
                    <a:pt x="12523" y="19923"/>
                  </a:cubicBezTo>
                  <a:cubicBezTo>
                    <a:pt x="13003" y="19824"/>
                    <a:pt x="13483" y="19687"/>
                    <a:pt x="13978" y="19824"/>
                  </a:cubicBezTo>
                  <a:cubicBezTo>
                    <a:pt x="14024" y="19839"/>
                    <a:pt x="14070" y="19855"/>
                    <a:pt x="14085" y="19786"/>
                  </a:cubicBezTo>
                  <a:cubicBezTo>
                    <a:pt x="14108" y="19656"/>
                    <a:pt x="14207" y="19656"/>
                    <a:pt x="14321" y="19641"/>
                  </a:cubicBezTo>
                  <a:cubicBezTo>
                    <a:pt x="14748" y="19603"/>
                    <a:pt x="15175" y="19611"/>
                    <a:pt x="15594" y="19489"/>
                  </a:cubicBezTo>
                  <a:cubicBezTo>
                    <a:pt x="16227" y="19298"/>
                    <a:pt x="16737" y="18955"/>
                    <a:pt x="17027" y="18315"/>
                  </a:cubicBezTo>
                  <a:cubicBezTo>
                    <a:pt x="17118" y="18109"/>
                    <a:pt x="17179" y="17957"/>
                    <a:pt x="16989" y="17789"/>
                  </a:cubicBezTo>
                  <a:cubicBezTo>
                    <a:pt x="16562" y="18574"/>
                    <a:pt x="15868" y="18902"/>
                    <a:pt x="15007" y="18978"/>
                  </a:cubicBezTo>
                  <a:cubicBezTo>
                    <a:pt x="14695" y="19001"/>
                    <a:pt x="14382" y="19016"/>
                    <a:pt x="14070" y="19039"/>
                  </a:cubicBezTo>
                  <a:cubicBezTo>
                    <a:pt x="14016" y="19039"/>
                    <a:pt x="13963" y="19032"/>
                    <a:pt x="13932" y="19108"/>
                  </a:cubicBezTo>
                  <a:cubicBezTo>
                    <a:pt x="13818" y="19390"/>
                    <a:pt x="13788" y="19397"/>
                    <a:pt x="13498" y="19321"/>
                  </a:cubicBezTo>
                  <a:cubicBezTo>
                    <a:pt x="13254" y="19253"/>
                    <a:pt x="13010" y="19192"/>
                    <a:pt x="12759" y="19253"/>
                  </a:cubicBezTo>
                  <a:cubicBezTo>
                    <a:pt x="12279" y="19359"/>
                    <a:pt x="11791" y="19435"/>
                    <a:pt x="11296" y="19481"/>
                  </a:cubicBezTo>
                  <a:cubicBezTo>
                    <a:pt x="10465" y="19573"/>
                    <a:pt x="9634" y="19344"/>
                    <a:pt x="8971" y="18833"/>
                  </a:cubicBezTo>
                  <a:cubicBezTo>
                    <a:pt x="8765" y="18681"/>
                    <a:pt x="8590" y="18483"/>
                    <a:pt x="8293" y="18506"/>
                  </a:cubicBezTo>
                  <a:cubicBezTo>
                    <a:pt x="8209" y="18506"/>
                    <a:pt x="8110" y="18437"/>
                    <a:pt x="8155" y="18338"/>
                  </a:cubicBezTo>
                  <a:cubicBezTo>
                    <a:pt x="8232" y="18193"/>
                    <a:pt x="8125" y="18193"/>
                    <a:pt x="8049" y="18170"/>
                  </a:cubicBezTo>
                  <a:cubicBezTo>
                    <a:pt x="7828" y="18117"/>
                    <a:pt x="7622" y="18033"/>
                    <a:pt x="7409" y="17957"/>
                  </a:cubicBezTo>
                  <a:cubicBezTo>
                    <a:pt x="7081" y="17843"/>
                    <a:pt x="6829" y="17644"/>
                    <a:pt x="6715" y="17294"/>
                  </a:cubicBezTo>
                  <a:close/>
                  <a:moveTo>
                    <a:pt x="14893" y="12188"/>
                  </a:moveTo>
                  <a:lnTo>
                    <a:pt x="14878" y="12157"/>
                  </a:lnTo>
                  <a:lnTo>
                    <a:pt x="14504" y="12210"/>
                  </a:lnTo>
                  <a:cubicBezTo>
                    <a:pt x="14382" y="12233"/>
                    <a:pt x="14253" y="12248"/>
                    <a:pt x="14123" y="12256"/>
                  </a:cubicBezTo>
                  <a:cubicBezTo>
                    <a:pt x="13978" y="12256"/>
                    <a:pt x="13925" y="12325"/>
                    <a:pt x="13849" y="12439"/>
                  </a:cubicBezTo>
                  <a:cubicBezTo>
                    <a:pt x="13696" y="12668"/>
                    <a:pt x="13460" y="12835"/>
                    <a:pt x="13193" y="12912"/>
                  </a:cubicBezTo>
                  <a:cubicBezTo>
                    <a:pt x="12957" y="12973"/>
                    <a:pt x="12736" y="13102"/>
                    <a:pt x="12561" y="13277"/>
                  </a:cubicBezTo>
                  <a:cubicBezTo>
                    <a:pt x="12523" y="13315"/>
                    <a:pt x="12523" y="13376"/>
                    <a:pt x="12545" y="13422"/>
                  </a:cubicBezTo>
                  <a:cubicBezTo>
                    <a:pt x="12568" y="13476"/>
                    <a:pt x="12622" y="13453"/>
                    <a:pt x="12660" y="13445"/>
                  </a:cubicBezTo>
                  <a:cubicBezTo>
                    <a:pt x="12789" y="13422"/>
                    <a:pt x="12919" y="13422"/>
                    <a:pt x="13041" y="13453"/>
                  </a:cubicBezTo>
                  <a:cubicBezTo>
                    <a:pt x="13140" y="13468"/>
                    <a:pt x="13224" y="13537"/>
                    <a:pt x="13247" y="13628"/>
                  </a:cubicBezTo>
                  <a:cubicBezTo>
                    <a:pt x="13277" y="13719"/>
                    <a:pt x="13254" y="13826"/>
                    <a:pt x="13170" y="13887"/>
                  </a:cubicBezTo>
                  <a:cubicBezTo>
                    <a:pt x="13087" y="13971"/>
                    <a:pt x="12995" y="14062"/>
                    <a:pt x="12904" y="14139"/>
                  </a:cubicBezTo>
                  <a:cubicBezTo>
                    <a:pt x="12705" y="14299"/>
                    <a:pt x="12698" y="14543"/>
                    <a:pt x="12660" y="14764"/>
                  </a:cubicBezTo>
                  <a:cubicBezTo>
                    <a:pt x="12652" y="14832"/>
                    <a:pt x="12698" y="14863"/>
                    <a:pt x="12759" y="14885"/>
                  </a:cubicBezTo>
                  <a:cubicBezTo>
                    <a:pt x="12919" y="14924"/>
                    <a:pt x="13048" y="15053"/>
                    <a:pt x="13087" y="15213"/>
                  </a:cubicBezTo>
                  <a:cubicBezTo>
                    <a:pt x="13140" y="15480"/>
                    <a:pt x="13346" y="15541"/>
                    <a:pt x="13544" y="15632"/>
                  </a:cubicBezTo>
                  <a:cubicBezTo>
                    <a:pt x="13620" y="15663"/>
                    <a:pt x="13696" y="15701"/>
                    <a:pt x="13772" y="15724"/>
                  </a:cubicBezTo>
                  <a:cubicBezTo>
                    <a:pt x="13833" y="15747"/>
                    <a:pt x="13894" y="15831"/>
                    <a:pt x="13971" y="15739"/>
                  </a:cubicBezTo>
                  <a:cubicBezTo>
                    <a:pt x="14047" y="15670"/>
                    <a:pt x="14062" y="15564"/>
                    <a:pt x="14001" y="15480"/>
                  </a:cubicBezTo>
                  <a:cubicBezTo>
                    <a:pt x="13811" y="15160"/>
                    <a:pt x="13742" y="14786"/>
                    <a:pt x="13666" y="14428"/>
                  </a:cubicBezTo>
                  <a:cubicBezTo>
                    <a:pt x="13574" y="14017"/>
                    <a:pt x="13818" y="13651"/>
                    <a:pt x="13932" y="13270"/>
                  </a:cubicBezTo>
                  <a:cubicBezTo>
                    <a:pt x="13963" y="13163"/>
                    <a:pt x="14024" y="13072"/>
                    <a:pt x="13833" y="13072"/>
                  </a:cubicBezTo>
                  <a:cubicBezTo>
                    <a:pt x="13742" y="13072"/>
                    <a:pt x="13719" y="12995"/>
                    <a:pt x="13742" y="12919"/>
                  </a:cubicBezTo>
                  <a:cubicBezTo>
                    <a:pt x="13765" y="12828"/>
                    <a:pt x="13795" y="12736"/>
                    <a:pt x="13841" y="12652"/>
                  </a:cubicBezTo>
                  <a:cubicBezTo>
                    <a:pt x="13955" y="12424"/>
                    <a:pt x="14123" y="12378"/>
                    <a:pt x="14344" y="12508"/>
                  </a:cubicBezTo>
                  <a:cubicBezTo>
                    <a:pt x="14382" y="12530"/>
                    <a:pt x="14413" y="12569"/>
                    <a:pt x="14458" y="12530"/>
                  </a:cubicBezTo>
                  <a:cubicBezTo>
                    <a:pt x="14603" y="12416"/>
                    <a:pt x="14748" y="12309"/>
                    <a:pt x="14893" y="12188"/>
                  </a:cubicBezTo>
                  <a:close/>
                  <a:moveTo>
                    <a:pt x="21828" y="5892"/>
                  </a:moveTo>
                  <a:cubicBezTo>
                    <a:pt x="21821" y="5732"/>
                    <a:pt x="21760" y="5580"/>
                    <a:pt x="21653" y="5458"/>
                  </a:cubicBezTo>
                  <a:cubicBezTo>
                    <a:pt x="21622" y="5412"/>
                    <a:pt x="21539" y="5382"/>
                    <a:pt x="21539" y="5458"/>
                  </a:cubicBezTo>
                  <a:cubicBezTo>
                    <a:pt x="21531" y="5610"/>
                    <a:pt x="21386" y="5679"/>
                    <a:pt x="21348" y="5801"/>
                  </a:cubicBezTo>
                  <a:cubicBezTo>
                    <a:pt x="21249" y="6098"/>
                    <a:pt x="21043" y="6144"/>
                    <a:pt x="20776" y="6037"/>
                  </a:cubicBezTo>
                  <a:cubicBezTo>
                    <a:pt x="20731" y="6014"/>
                    <a:pt x="20677" y="5976"/>
                    <a:pt x="20632" y="6014"/>
                  </a:cubicBezTo>
                  <a:cubicBezTo>
                    <a:pt x="20495" y="6121"/>
                    <a:pt x="20418" y="6281"/>
                    <a:pt x="20411" y="6449"/>
                  </a:cubicBezTo>
                  <a:cubicBezTo>
                    <a:pt x="20411" y="6624"/>
                    <a:pt x="20517" y="6731"/>
                    <a:pt x="20655" y="6807"/>
                  </a:cubicBezTo>
                  <a:cubicBezTo>
                    <a:pt x="20731" y="6853"/>
                    <a:pt x="20830" y="6830"/>
                    <a:pt x="20883" y="6761"/>
                  </a:cubicBezTo>
                  <a:cubicBezTo>
                    <a:pt x="20944" y="6685"/>
                    <a:pt x="21005" y="6601"/>
                    <a:pt x="20959" y="6494"/>
                  </a:cubicBezTo>
                  <a:cubicBezTo>
                    <a:pt x="20944" y="6411"/>
                    <a:pt x="20830" y="6388"/>
                    <a:pt x="20776" y="6449"/>
                  </a:cubicBezTo>
                  <a:cubicBezTo>
                    <a:pt x="20731" y="6487"/>
                    <a:pt x="20708" y="6601"/>
                    <a:pt x="20639" y="6494"/>
                  </a:cubicBezTo>
                  <a:cubicBezTo>
                    <a:pt x="20601" y="6418"/>
                    <a:pt x="20632" y="6327"/>
                    <a:pt x="20716" y="6304"/>
                  </a:cubicBezTo>
                  <a:cubicBezTo>
                    <a:pt x="20921" y="6189"/>
                    <a:pt x="21165" y="6380"/>
                    <a:pt x="21119" y="6609"/>
                  </a:cubicBezTo>
                  <a:cubicBezTo>
                    <a:pt x="21074" y="6807"/>
                    <a:pt x="20929" y="6959"/>
                    <a:pt x="20769" y="6967"/>
                  </a:cubicBezTo>
                  <a:cubicBezTo>
                    <a:pt x="20571" y="6944"/>
                    <a:pt x="20395" y="6814"/>
                    <a:pt x="20319" y="6624"/>
                  </a:cubicBezTo>
                  <a:cubicBezTo>
                    <a:pt x="20251" y="6403"/>
                    <a:pt x="20319" y="6167"/>
                    <a:pt x="20495" y="6014"/>
                  </a:cubicBezTo>
                  <a:cubicBezTo>
                    <a:pt x="20601" y="5908"/>
                    <a:pt x="20533" y="5816"/>
                    <a:pt x="20495" y="5740"/>
                  </a:cubicBezTo>
                  <a:cubicBezTo>
                    <a:pt x="20434" y="5641"/>
                    <a:pt x="20357" y="5740"/>
                    <a:pt x="20304" y="5778"/>
                  </a:cubicBezTo>
                  <a:cubicBezTo>
                    <a:pt x="19953" y="6014"/>
                    <a:pt x="19839" y="6715"/>
                    <a:pt x="20289" y="7112"/>
                  </a:cubicBezTo>
                  <a:cubicBezTo>
                    <a:pt x="20411" y="7218"/>
                    <a:pt x="20578" y="7256"/>
                    <a:pt x="20731" y="7211"/>
                  </a:cubicBezTo>
                  <a:cubicBezTo>
                    <a:pt x="21081" y="7142"/>
                    <a:pt x="21325" y="6837"/>
                    <a:pt x="21325" y="6487"/>
                  </a:cubicBezTo>
                  <a:cubicBezTo>
                    <a:pt x="21325" y="6456"/>
                    <a:pt x="21295" y="6395"/>
                    <a:pt x="21356" y="6388"/>
                  </a:cubicBezTo>
                  <a:cubicBezTo>
                    <a:pt x="21691" y="6334"/>
                    <a:pt x="21828" y="6197"/>
                    <a:pt x="21836" y="5892"/>
                  </a:cubicBezTo>
                  <a:close/>
                  <a:moveTo>
                    <a:pt x="20975" y="5923"/>
                  </a:moveTo>
                  <a:cubicBezTo>
                    <a:pt x="21043" y="5930"/>
                    <a:pt x="21112" y="5892"/>
                    <a:pt x="21150" y="5831"/>
                  </a:cubicBezTo>
                  <a:cubicBezTo>
                    <a:pt x="21203" y="5725"/>
                    <a:pt x="21264" y="5626"/>
                    <a:pt x="21340" y="5526"/>
                  </a:cubicBezTo>
                  <a:cubicBezTo>
                    <a:pt x="21417" y="5450"/>
                    <a:pt x="21363" y="5313"/>
                    <a:pt x="21249" y="5313"/>
                  </a:cubicBezTo>
                  <a:cubicBezTo>
                    <a:pt x="21127" y="5298"/>
                    <a:pt x="21020" y="5244"/>
                    <a:pt x="20937" y="5161"/>
                  </a:cubicBezTo>
                  <a:cubicBezTo>
                    <a:pt x="20868" y="5092"/>
                    <a:pt x="20761" y="5077"/>
                    <a:pt x="20685" y="5123"/>
                  </a:cubicBezTo>
                  <a:cubicBezTo>
                    <a:pt x="20609" y="5161"/>
                    <a:pt x="20571" y="5252"/>
                    <a:pt x="20586" y="5336"/>
                  </a:cubicBezTo>
                  <a:cubicBezTo>
                    <a:pt x="20594" y="5443"/>
                    <a:pt x="20601" y="5549"/>
                    <a:pt x="20632" y="5648"/>
                  </a:cubicBezTo>
                  <a:cubicBezTo>
                    <a:pt x="20677" y="5801"/>
                    <a:pt x="20815" y="5915"/>
                    <a:pt x="20975" y="5923"/>
                  </a:cubicBezTo>
                  <a:close/>
                  <a:moveTo>
                    <a:pt x="19854" y="6647"/>
                  </a:moveTo>
                  <a:cubicBezTo>
                    <a:pt x="19847" y="6403"/>
                    <a:pt x="19892" y="6159"/>
                    <a:pt x="19991" y="5938"/>
                  </a:cubicBezTo>
                  <a:cubicBezTo>
                    <a:pt x="19588" y="6113"/>
                    <a:pt x="19557" y="6319"/>
                    <a:pt x="19854" y="6647"/>
                  </a:cubicBezTo>
                  <a:close/>
                  <a:moveTo>
                    <a:pt x="664" y="839"/>
                  </a:moveTo>
                  <a:cubicBezTo>
                    <a:pt x="664" y="1007"/>
                    <a:pt x="732" y="1114"/>
                    <a:pt x="854" y="1098"/>
                  </a:cubicBezTo>
                  <a:cubicBezTo>
                    <a:pt x="969" y="1083"/>
                    <a:pt x="1052" y="938"/>
                    <a:pt x="1052" y="832"/>
                  </a:cubicBezTo>
                  <a:cubicBezTo>
                    <a:pt x="1052" y="694"/>
                    <a:pt x="900" y="717"/>
                    <a:pt x="816" y="702"/>
                  </a:cubicBezTo>
                  <a:cubicBezTo>
                    <a:pt x="732" y="694"/>
                    <a:pt x="664" y="755"/>
                    <a:pt x="664" y="832"/>
                  </a:cubicBezTo>
                  <a:close/>
                  <a:moveTo>
                    <a:pt x="7851" y="12233"/>
                  </a:moveTo>
                  <a:cubicBezTo>
                    <a:pt x="7858" y="12119"/>
                    <a:pt x="7774" y="12012"/>
                    <a:pt x="7691" y="12035"/>
                  </a:cubicBezTo>
                  <a:cubicBezTo>
                    <a:pt x="7538" y="12058"/>
                    <a:pt x="7592" y="12233"/>
                    <a:pt x="7546" y="12340"/>
                  </a:cubicBezTo>
                  <a:cubicBezTo>
                    <a:pt x="7531" y="12401"/>
                    <a:pt x="7576" y="12462"/>
                    <a:pt x="7645" y="12447"/>
                  </a:cubicBezTo>
                  <a:cubicBezTo>
                    <a:pt x="7744" y="12416"/>
                    <a:pt x="7843" y="12363"/>
                    <a:pt x="7851" y="12233"/>
                  </a:cubicBezTo>
                  <a:close/>
                  <a:moveTo>
                    <a:pt x="5023" y="11258"/>
                  </a:moveTo>
                  <a:cubicBezTo>
                    <a:pt x="4894" y="11189"/>
                    <a:pt x="4794" y="11136"/>
                    <a:pt x="4688" y="11090"/>
                  </a:cubicBezTo>
                  <a:cubicBezTo>
                    <a:pt x="4627" y="11060"/>
                    <a:pt x="4551" y="11082"/>
                    <a:pt x="4520" y="11143"/>
                  </a:cubicBezTo>
                  <a:cubicBezTo>
                    <a:pt x="4497" y="11227"/>
                    <a:pt x="4581" y="11220"/>
                    <a:pt x="4634" y="11235"/>
                  </a:cubicBezTo>
                  <a:cubicBezTo>
                    <a:pt x="4756" y="11273"/>
                    <a:pt x="4894" y="11281"/>
                    <a:pt x="5023" y="112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1"/>
            <p:cNvSpPr/>
            <p:nvPr/>
          </p:nvSpPr>
          <p:spPr>
            <a:xfrm>
              <a:off x="4286975" y="4219900"/>
              <a:ext cx="81000" cy="29175"/>
            </a:xfrm>
            <a:custGeom>
              <a:avLst/>
              <a:gdLst/>
              <a:ahLst/>
              <a:cxnLst/>
              <a:rect l="l" t="t" r="r" b="b"/>
              <a:pathLst>
                <a:path w="3240" h="1167" extrusionOk="0">
                  <a:moveTo>
                    <a:pt x="16" y="1030"/>
                  </a:moveTo>
                  <a:cubicBezTo>
                    <a:pt x="16" y="992"/>
                    <a:pt x="1" y="953"/>
                    <a:pt x="54" y="931"/>
                  </a:cubicBezTo>
                  <a:cubicBezTo>
                    <a:pt x="100" y="999"/>
                    <a:pt x="130" y="931"/>
                    <a:pt x="153" y="908"/>
                  </a:cubicBezTo>
                  <a:cubicBezTo>
                    <a:pt x="252" y="809"/>
                    <a:pt x="336" y="694"/>
                    <a:pt x="412" y="572"/>
                  </a:cubicBezTo>
                  <a:cubicBezTo>
                    <a:pt x="557" y="336"/>
                    <a:pt x="664" y="290"/>
                    <a:pt x="923" y="359"/>
                  </a:cubicBezTo>
                  <a:cubicBezTo>
                    <a:pt x="1068" y="397"/>
                    <a:pt x="1220" y="412"/>
                    <a:pt x="1372" y="397"/>
                  </a:cubicBezTo>
                  <a:cubicBezTo>
                    <a:pt x="1555" y="389"/>
                    <a:pt x="1731" y="405"/>
                    <a:pt x="1906" y="450"/>
                  </a:cubicBezTo>
                  <a:cubicBezTo>
                    <a:pt x="2211" y="527"/>
                    <a:pt x="2531" y="435"/>
                    <a:pt x="2752" y="207"/>
                  </a:cubicBezTo>
                  <a:lnTo>
                    <a:pt x="2851" y="107"/>
                  </a:lnTo>
                  <a:cubicBezTo>
                    <a:pt x="2912" y="24"/>
                    <a:pt x="3034" y="1"/>
                    <a:pt x="3125" y="46"/>
                  </a:cubicBezTo>
                  <a:cubicBezTo>
                    <a:pt x="3240" y="107"/>
                    <a:pt x="3240" y="229"/>
                    <a:pt x="3209" y="336"/>
                  </a:cubicBezTo>
                  <a:cubicBezTo>
                    <a:pt x="3156" y="511"/>
                    <a:pt x="3049" y="671"/>
                    <a:pt x="2904" y="786"/>
                  </a:cubicBezTo>
                  <a:cubicBezTo>
                    <a:pt x="2866" y="824"/>
                    <a:pt x="2821" y="854"/>
                    <a:pt x="2782" y="885"/>
                  </a:cubicBezTo>
                  <a:cubicBezTo>
                    <a:pt x="2737" y="877"/>
                    <a:pt x="2676" y="908"/>
                    <a:pt x="2645" y="847"/>
                  </a:cubicBezTo>
                  <a:cubicBezTo>
                    <a:pt x="2615" y="786"/>
                    <a:pt x="2668" y="748"/>
                    <a:pt x="2706" y="717"/>
                  </a:cubicBezTo>
                  <a:cubicBezTo>
                    <a:pt x="2828" y="580"/>
                    <a:pt x="2981" y="458"/>
                    <a:pt x="3019" y="229"/>
                  </a:cubicBezTo>
                  <a:cubicBezTo>
                    <a:pt x="2653" y="610"/>
                    <a:pt x="2394" y="694"/>
                    <a:pt x="1822" y="618"/>
                  </a:cubicBezTo>
                  <a:cubicBezTo>
                    <a:pt x="1754" y="595"/>
                    <a:pt x="1685" y="580"/>
                    <a:pt x="1616" y="572"/>
                  </a:cubicBezTo>
                  <a:cubicBezTo>
                    <a:pt x="1350" y="572"/>
                    <a:pt x="1083" y="588"/>
                    <a:pt x="824" y="496"/>
                  </a:cubicBezTo>
                  <a:cubicBezTo>
                    <a:pt x="725" y="458"/>
                    <a:pt x="618" y="504"/>
                    <a:pt x="580" y="588"/>
                  </a:cubicBezTo>
                  <a:cubicBezTo>
                    <a:pt x="466" y="770"/>
                    <a:pt x="328" y="931"/>
                    <a:pt x="168" y="1068"/>
                  </a:cubicBezTo>
                  <a:cubicBezTo>
                    <a:pt x="62" y="1167"/>
                    <a:pt x="39" y="1121"/>
                    <a:pt x="16" y="10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1"/>
            <p:cNvSpPr/>
            <p:nvPr/>
          </p:nvSpPr>
          <p:spPr>
            <a:xfrm>
              <a:off x="4294025" y="4225800"/>
              <a:ext cx="68425" cy="33575"/>
            </a:xfrm>
            <a:custGeom>
              <a:avLst/>
              <a:gdLst/>
              <a:ahLst/>
              <a:cxnLst/>
              <a:rect l="l" t="t" r="r" b="b"/>
              <a:pathLst>
                <a:path w="2737" h="1343" extrusionOk="0">
                  <a:moveTo>
                    <a:pt x="1540" y="390"/>
                  </a:moveTo>
                  <a:cubicBezTo>
                    <a:pt x="2112" y="466"/>
                    <a:pt x="2371" y="390"/>
                    <a:pt x="2737" y="1"/>
                  </a:cubicBezTo>
                  <a:cubicBezTo>
                    <a:pt x="2691" y="230"/>
                    <a:pt x="2546" y="352"/>
                    <a:pt x="2424" y="489"/>
                  </a:cubicBezTo>
                  <a:cubicBezTo>
                    <a:pt x="2386" y="519"/>
                    <a:pt x="2333" y="557"/>
                    <a:pt x="2363" y="618"/>
                  </a:cubicBezTo>
                  <a:cubicBezTo>
                    <a:pt x="2386" y="672"/>
                    <a:pt x="2455" y="641"/>
                    <a:pt x="2500" y="656"/>
                  </a:cubicBezTo>
                  <a:lnTo>
                    <a:pt x="2523" y="717"/>
                  </a:lnTo>
                  <a:cubicBezTo>
                    <a:pt x="2005" y="679"/>
                    <a:pt x="1487" y="679"/>
                    <a:pt x="969" y="733"/>
                  </a:cubicBezTo>
                  <a:cubicBezTo>
                    <a:pt x="801" y="740"/>
                    <a:pt x="641" y="809"/>
                    <a:pt x="519" y="923"/>
                  </a:cubicBezTo>
                  <a:cubicBezTo>
                    <a:pt x="351" y="1076"/>
                    <a:pt x="176" y="1213"/>
                    <a:pt x="1" y="1342"/>
                  </a:cubicBezTo>
                  <a:cubicBezTo>
                    <a:pt x="1" y="1175"/>
                    <a:pt x="107" y="1037"/>
                    <a:pt x="206" y="923"/>
                  </a:cubicBezTo>
                  <a:cubicBezTo>
                    <a:pt x="405" y="664"/>
                    <a:pt x="656" y="458"/>
                    <a:pt x="1014" y="451"/>
                  </a:cubicBezTo>
                  <a:cubicBezTo>
                    <a:pt x="1190" y="458"/>
                    <a:pt x="1372" y="443"/>
                    <a:pt x="1540" y="3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1"/>
            <p:cNvSpPr/>
            <p:nvPr/>
          </p:nvSpPr>
          <p:spPr>
            <a:xfrm>
              <a:off x="4286975" y="4232475"/>
              <a:ext cx="1750" cy="4025"/>
            </a:xfrm>
            <a:custGeom>
              <a:avLst/>
              <a:gdLst/>
              <a:ahLst/>
              <a:cxnLst/>
              <a:rect l="l" t="t" r="r" b="b"/>
              <a:pathLst>
                <a:path w="70" h="161" extrusionOk="0">
                  <a:moveTo>
                    <a:pt x="54" y="161"/>
                  </a:moveTo>
                  <a:cubicBezTo>
                    <a:pt x="1" y="123"/>
                    <a:pt x="1" y="39"/>
                    <a:pt x="54" y="1"/>
                  </a:cubicBezTo>
                  <a:cubicBezTo>
                    <a:pt x="69" y="54"/>
                    <a:pt x="69" y="107"/>
                    <a:pt x="54" y="1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1"/>
            <p:cNvSpPr/>
            <p:nvPr/>
          </p:nvSpPr>
          <p:spPr>
            <a:xfrm>
              <a:off x="4286975" y="4224850"/>
              <a:ext cx="1350" cy="1950"/>
            </a:xfrm>
            <a:custGeom>
              <a:avLst/>
              <a:gdLst/>
              <a:ahLst/>
              <a:cxnLst/>
              <a:rect l="l" t="t" r="r" b="b"/>
              <a:pathLst>
                <a:path w="54" h="78" extrusionOk="0">
                  <a:moveTo>
                    <a:pt x="46" y="77"/>
                  </a:moveTo>
                  <a:cubicBezTo>
                    <a:pt x="1" y="47"/>
                    <a:pt x="16" y="24"/>
                    <a:pt x="54" y="1"/>
                  </a:cubicBezTo>
                  <a:cubicBezTo>
                    <a:pt x="54" y="24"/>
                    <a:pt x="54" y="47"/>
                    <a:pt x="46" y="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1"/>
            <p:cNvSpPr/>
            <p:nvPr/>
          </p:nvSpPr>
          <p:spPr>
            <a:xfrm>
              <a:off x="4290400" y="4320900"/>
              <a:ext cx="441875" cy="129950"/>
            </a:xfrm>
            <a:custGeom>
              <a:avLst/>
              <a:gdLst/>
              <a:ahLst/>
              <a:cxnLst/>
              <a:rect l="l" t="t" r="r" b="b"/>
              <a:pathLst>
                <a:path w="17675" h="5198" extrusionOk="0">
                  <a:moveTo>
                    <a:pt x="17660" y="930"/>
                  </a:moveTo>
                  <a:cubicBezTo>
                    <a:pt x="17675" y="1128"/>
                    <a:pt x="17644" y="1326"/>
                    <a:pt x="17583" y="1517"/>
                  </a:cubicBezTo>
                  <a:cubicBezTo>
                    <a:pt x="17309" y="2279"/>
                    <a:pt x="16974" y="3003"/>
                    <a:pt x="16311" y="3514"/>
                  </a:cubicBezTo>
                  <a:cubicBezTo>
                    <a:pt x="16013" y="3742"/>
                    <a:pt x="15678" y="3917"/>
                    <a:pt x="15320" y="4017"/>
                  </a:cubicBezTo>
                  <a:cubicBezTo>
                    <a:pt x="14474" y="4268"/>
                    <a:pt x="13635" y="4550"/>
                    <a:pt x="12774" y="4741"/>
                  </a:cubicBezTo>
                  <a:cubicBezTo>
                    <a:pt x="11806" y="4954"/>
                    <a:pt x="10838" y="5114"/>
                    <a:pt x="9840" y="5045"/>
                  </a:cubicBezTo>
                  <a:cubicBezTo>
                    <a:pt x="9566" y="5015"/>
                    <a:pt x="9284" y="5068"/>
                    <a:pt x="9040" y="5198"/>
                  </a:cubicBezTo>
                  <a:cubicBezTo>
                    <a:pt x="9055" y="5053"/>
                    <a:pt x="9131" y="5023"/>
                    <a:pt x="9207" y="4984"/>
                  </a:cubicBezTo>
                  <a:cubicBezTo>
                    <a:pt x="9428" y="4847"/>
                    <a:pt x="9444" y="4718"/>
                    <a:pt x="9238" y="4558"/>
                  </a:cubicBezTo>
                  <a:cubicBezTo>
                    <a:pt x="9200" y="4527"/>
                    <a:pt x="9162" y="4489"/>
                    <a:pt x="9116" y="4466"/>
                  </a:cubicBezTo>
                  <a:cubicBezTo>
                    <a:pt x="9017" y="4405"/>
                    <a:pt x="9032" y="4359"/>
                    <a:pt x="9108" y="4291"/>
                  </a:cubicBezTo>
                  <a:cubicBezTo>
                    <a:pt x="9238" y="4199"/>
                    <a:pt x="9314" y="4085"/>
                    <a:pt x="9238" y="3910"/>
                  </a:cubicBezTo>
                  <a:cubicBezTo>
                    <a:pt x="9162" y="3742"/>
                    <a:pt x="9032" y="3712"/>
                    <a:pt x="8872" y="3765"/>
                  </a:cubicBezTo>
                  <a:lnTo>
                    <a:pt x="8857" y="3765"/>
                  </a:lnTo>
                  <a:cubicBezTo>
                    <a:pt x="8781" y="3765"/>
                    <a:pt x="8285" y="3392"/>
                    <a:pt x="8262" y="3315"/>
                  </a:cubicBezTo>
                  <a:cubicBezTo>
                    <a:pt x="8209" y="3102"/>
                    <a:pt x="8118" y="3087"/>
                    <a:pt x="7904" y="3102"/>
                  </a:cubicBezTo>
                  <a:cubicBezTo>
                    <a:pt x="7607" y="3132"/>
                    <a:pt x="7279" y="3232"/>
                    <a:pt x="7066" y="2881"/>
                  </a:cubicBezTo>
                  <a:cubicBezTo>
                    <a:pt x="6974" y="2713"/>
                    <a:pt x="6746" y="2744"/>
                    <a:pt x="6601" y="2889"/>
                  </a:cubicBezTo>
                  <a:cubicBezTo>
                    <a:pt x="6471" y="3049"/>
                    <a:pt x="6273" y="3117"/>
                    <a:pt x="6075" y="3071"/>
                  </a:cubicBezTo>
                  <a:cubicBezTo>
                    <a:pt x="5824" y="3011"/>
                    <a:pt x="5625" y="3148"/>
                    <a:pt x="5610" y="3407"/>
                  </a:cubicBezTo>
                  <a:cubicBezTo>
                    <a:pt x="5618" y="3521"/>
                    <a:pt x="5519" y="3628"/>
                    <a:pt x="5397" y="3620"/>
                  </a:cubicBezTo>
                  <a:cubicBezTo>
                    <a:pt x="5160" y="3651"/>
                    <a:pt x="5100" y="3803"/>
                    <a:pt x="5237" y="3994"/>
                  </a:cubicBezTo>
                  <a:cubicBezTo>
                    <a:pt x="5252" y="4032"/>
                    <a:pt x="5275" y="4062"/>
                    <a:pt x="5305" y="4093"/>
                  </a:cubicBezTo>
                  <a:cubicBezTo>
                    <a:pt x="5420" y="4199"/>
                    <a:pt x="5427" y="4260"/>
                    <a:pt x="5267" y="4344"/>
                  </a:cubicBezTo>
                  <a:cubicBezTo>
                    <a:pt x="5061" y="4436"/>
                    <a:pt x="5061" y="4603"/>
                    <a:pt x="5244" y="4794"/>
                  </a:cubicBezTo>
                  <a:cubicBezTo>
                    <a:pt x="5267" y="4824"/>
                    <a:pt x="5328" y="4847"/>
                    <a:pt x="5298" y="4901"/>
                  </a:cubicBezTo>
                  <a:cubicBezTo>
                    <a:pt x="5267" y="4946"/>
                    <a:pt x="5206" y="4962"/>
                    <a:pt x="5160" y="4923"/>
                  </a:cubicBezTo>
                  <a:cubicBezTo>
                    <a:pt x="4772" y="4520"/>
                    <a:pt x="4231" y="4542"/>
                    <a:pt x="3751" y="4405"/>
                  </a:cubicBezTo>
                  <a:cubicBezTo>
                    <a:pt x="3286" y="4276"/>
                    <a:pt x="2844" y="4085"/>
                    <a:pt x="2394" y="3925"/>
                  </a:cubicBezTo>
                  <a:cubicBezTo>
                    <a:pt x="2043" y="3818"/>
                    <a:pt x="1723" y="3651"/>
                    <a:pt x="1434" y="3422"/>
                  </a:cubicBezTo>
                  <a:cubicBezTo>
                    <a:pt x="1258" y="3277"/>
                    <a:pt x="1083" y="3125"/>
                    <a:pt x="900" y="2988"/>
                  </a:cubicBezTo>
                  <a:cubicBezTo>
                    <a:pt x="740" y="2881"/>
                    <a:pt x="656" y="2675"/>
                    <a:pt x="557" y="2515"/>
                  </a:cubicBezTo>
                  <a:cubicBezTo>
                    <a:pt x="260" y="2043"/>
                    <a:pt x="39" y="1540"/>
                    <a:pt x="1" y="976"/>
                  </a:cubicBezTo>
                  <a:cubicBezTo>
                    <a:pt x="100" y="930"/>
                    <a:pt x="108" y="823"/>
                    <a:pt x="161" y="747"/>
                  </a:cubicBezTo>
                  <a:cubicBezTo>
                    <a:pt x="222" y="640"/>
                    <a:pt x="275" y="534"/>
                    <a:pt x="412" y="503"/>
                  </a:cubicBezTo>
                  <a:cubicBezTo>
                    <a:pt x="458" y="694"/>
                    <a:pt x="611" y="800"/>
                    <a:pt x="748" y="915"/>
                  </a:cubicBezTo>
                  <a:cubicBezTo>
                    <a:pt x="1098" y="1219"/>
                    <a:pt x="1548" y="1372"/>
                    <a:pt x="1929" y="1623"/>
                  </a:cubicBezTo>
                  <a:cubicBezTo>
                    <a:pt x="2188" y="1799"/>
                    <a:pt x="2485" y="1883"/>
                    <a:pt x="2775" y="1989"/>
                  </a:cubicBezTo>
                  <a:cubicBezTo>
                    <a:pt x="2821" y="2020"/>
                    <a:pt x="2889" y="2020"/>
                    <a:pt x="2935" y="1989"/>
                  </a:cubicBezTo>
                  <a:cubicBezTo>
                    <a:pt x="2851" y="1875"/>
                    <a:pt x="2767" y="1837"/>
                    <a:pt x="2562" y="1745"/>
                  </a:cubicBezTo>
                  <a:cubicBezTo>
                    <a:pt x="1921" y="1471"/>
                    <a:pt x="1304" y="1136"/>
                    <a:pt x="732" y="747"/>
                  </a:cubicBezTo>
                  <a:cubicBezTo>
                    <a:pt x="595" y="655"/>
                    <a:pt x="504" y="518"/>
                    <a:pt x="473" y="358"/>
                  </a:cubicBezTo>
                  <a:cubicBezTo>
                    <a:pt x="877" y="0"/>
                    <a:pt x="1350" y="84"/>
                    <a:pt x="1815" y="175"/>
                  </a:cubicBezTo>
                  <a:cubicBezTo>
                    <a:pt x="2005" y="206"/>
                    <a:pt x="2181" y="320"/>
                    <a:pt x="2386" y="297"/>
                  </a:cubicBezTo>
                  <a:lnTo>
                    <a:pt x="2523" y="328"/>
                  </a:lnTo>
                  <a:cubicBezTo>
                    <a:pt x="2539" y="404"/>
                    <a:pt x="2607" y="396"/>
                    <a:pt x="2661" y="412"/>
                  </a:cubicBezTo>
                  <a:cubicBezTo>
                    <a:pt x="3095" y="541"/>
                    <a:pt x="3530" y="663"/>
                    <a:pt x="3972" y="777"/>
                  </a:cubicBezTo>
                  <a:cubicBezTo>
                    <a:pt x="4665" y="960"/>
                    <a:pt x="5374" y="1021"/>
                    <a:pt x="6090" y="1105"/>
                  </a:cubicBezTo>
                  <a:cubicBezTo>
                    <a:pt x="6898" y="1204"/>
                    <a:pt x="7714" y="1242"/>
                    <a:pt x="8529" y="1265"/>
                  </a:cubicBezTo>
                  <a:cubicBezTo>
                    <a:pt x="9886" y="1258"/>
                    <a:pt x="11235" y="1105"/>
                    <a:pt x="12561" y="831"/>
                  </a:cubicBezTo>
                  <a:cubicBezTo>
                    <a:pt x="13445" y="602"/>
                    <a:pt x="14329" y="374"/>
                    <a:pt x="15221" y="152"/>
                  </a:cubicBezTo>
                  <a:cubicBezTo>
                    <a:pt x="15434" y="99"/>
                    <a:pt x="15655" y="23"/>
                    <a:pt x="15884" y="84"/>
                  </a:cubicBezTo>
                  <a:cubicBezTo>
                    <a:pt x="15792" y="107"/>
                    <a:pt x="15701" y="160"/>
                    <a:pt x="15632" y="229"/>
                  </a:cubicBezTo>
                  <a:cubicBezTo>
                    <a:pt x="15869" y="198"/>
                    <a:pt x="16051" y="61"/>
                    <a:pt x="16265" y="69"/>
                  </a:cubicBezTo>
                  <a:cubicBezTo>
                    <a:pt x="16379" y="38"/>
                    <a:pt x="16387" y="229"/>
                    <a:pt x="16501" y="183"/>
                  </a:cubicBezTo>
                  <a:lnTo>
                    <a:pt x="16654" y="168"/>
                  </a:lnTo>
                  <a:lnTo>
                    <a:pt x="16890" y="313"/>
                  </a:lnTo>
                  <a:cubicBezTo>
                    <a:pt x="16745" y="450"/>
                    <a:pt x="16600" y="587"/>
                    <a:pt x="16379" y="564"/>
                  </a:cubicBezTo>
                  <a:cubicBezTo>
                    <a:pt x="16333" y="564"/>
                    <a:pt x="16288" y="579"/>
                    <a:pt x="16250" y="602"/>
                  </a:cubicBezTo>
                  <a:cubicBezTo>
                    <a:pt x="16219" y="625"/>
                    <a:pt x="16181" y="648"/>
                    <a:pt x="16196" y="694"/>
                  </a:cubicBezTo>
                  <a:cubicBezTo>
                    <a:pt x="16211" y="739"/>
                    <a:pt x="16257" y="716"/>
                    <a:pt x="16295" y="709"/>
                  </a:cubicBezTo>
                  <a:cubicBezTo>
                    <a:pt x="16547" y="671"/>
                    <a:pt x="16814" y="655"/>
                    <a:pt x="16996" y="434"/>
                  </a:cubicBezTo>
                  <a:cubicBezTo>
                    <a:pt x="17019" y="404"/>
                    <a:pt x="17080" y="396"/>
                    <a:pt x="17118" y="381"/>
                  </a:cubicBezTo>
                  <a:cubicBezTo>
                    <a:pt x="17141" y="473"/>
                    <a:pt x="17263" y="511"/>
                    <a:pt x="17233" y="625"/>
                  </a:cubicBezTo>
                  <a:cubicBezTo>
                    <a:pt x="17118" y="655"/>
                    <a:pt x="17019" y="739"/>
                    <a:pt x="16966" y="854"/>
                  </a:cubicBezTo>
                  <a:cubicBezTo>
                    <a:pt x="17111" y="838"/>
                    <a:pt x="17225" y="800"/>
                    <a:pt x="17271" y="663"/>
                  </a:cubicBezTo>
                  <a:cubicBezTo>
                    <a:pt x="17355" y="663"/>
                    <a:pt x="17393" y="732"/>
                    <a:pt x="17431" y="785"/>
                  </a:cubicBezTo>
                  <a:cubicBezTo>
                    <a:pt x="17492" y="854"/>
                    <a:pt x="17545" y="945"/>
                    <a:pt x="17660" y="930"/>
                  </a:cubicBezTo>
                  <a:close/>
                  <a:moveTo>
                    <a:pt x="5465" y="2279"/>
                  </a:moveTo>
                  <a:cubicBezTo>
                    <a:pt x="5671" y="2340"/>
                    <a:pt x="5869" y="2454"/>
                    <a:pt x="6083" y="2454"/>
                  </a:cubicBezTo>
                  <a:cubicBezTo>
                    <a:pt x="6609" y="2477"/>
                    <a:pt x="7127" y="2561"/>
                    <a:pt x="7645" y="2584"/>
                  </a:cubicBezTo>
                  <a:cubicBezTo>
                    <a:pt x="8064" y="2599"/>
                    <a:pt x="8476" y="2584"/>
                    <a:pt x="8895" y="2538"/>
                  </a:cubicBezTo>
                  <a:cubicBezTo>
                    <a:pt x="9101" y="2515"/>
                    <a:pt x="9329" y="2561"/>
                    <a:pt x="9520" y="2401"/>
                  </a:cubicBezTo>
                  <a:cubicBezTo>
                    <a:pt x="8842" y="2370"/>
                    <a:pt x="8171" y="2546"/>
                    <a:pt x="7500" y="2454"/>
                  </a:cubicBezTo>
                  <a:cubicBezTo>
                    <a:pt x="6837" y="2363"/>
                    <a:pt x="6144" y="2408"/>
                    <a:pt x="5465" y="2279"/>
                  </a:cubicBezTo>
                  <a:close/>
                  <a:moveTo>
                    <a:pt x="15594" y="1014"/>
                  </a:moveTo>
                  <a:cubicBezTo>
                    <a:pt x="14984" y="1136"/>
                    <a:pt x="14436" y="1456"/>
                    <a:pt x="13826" y="1578"/>
                  </a:cubicBezTo>
                  <a:cubicBezTo>
                    <a:pt x="13216" y="1707"/>
                    <a:pt x="12637" y="1844"/>
                    <a:pt x="12043" y="1974"/>
                  </a:cubicBezTo>
                  <a:lnTo>
                    <a:pt x="12058" y="2027"/>
                  </a:lnTo>
                  <a:cubicBezTo>
                    <a:pt x="12523" y="2020"/>
                    <a:pt x="15167" y="1486"/>
                    <a:pt x="15594" y="1021"/>
                  </a:cubicBezTo>
                  <a:close/>
                  <a:moveTo>
                    <a:pt x="10572" y="3681"/>
                  </a:moveTo>
                  <a:cubicBezTo>
                    <a:pt x="10549" y="3232"/>
                    <a:pt x="10221" y="2835"/>
                    <a:pt x="9954" y="2424"/>
                  </a:cubicBezTo>
                  <a:cubicBezTo>
                    <a:pt x="9931" y="2401"/>
                    <a:pt x="9901" y="2370"/>
                    <a:pt x="9870" y="2393"/>
                  </a:cubicBezTo>
                  <a:cubicBezTo>
                    <a:pt x="9825" y="2424"/>
                    <a:pt x="9848" y="2469"/>
                    <a:pt x="9870" y="2515"/>
                  </a:cubicBezTo>
                  <a:cubicBezTo>
                    <a:pt x="9992" y="2721"/>
                    <a:pt x="10107" y="2927"/>
                    <a:pt x="10229" y="3132"/>
                  </a:cubicBezTo>
                  <a:cubicBezTo>
                    <a:pt x="10373" y="3346"/>
                    <a:pt x="10434" y="3613"/>
                    <a:pt x="10396" y="3879"/>
                  </a:cubicBezTo>
                  <a:cubicBezTo>
                    <a:pt x="10358" y="4093"/>
                    <a:pt x="10328" y="4306"/>
                    <a:pt x="10290" y="4520"/>
                  </a:cubicBezTo>
                  <a:cubicBezTo>
                    <a:pt x="10282" y="4558"/>
                    <a:pt x="10274" y="4603"/>
                    <a:pt x="10320" y="4619"/>
                  </a:cubicBezTo>
                  <a:cubicBezTo>
                    <a:pt x="10366" y="4626"/>
                    <a:pt x="10404" y="4588"/>
                    <a:pt x="10412" y="4542"/>
                  </a:cubicBezTo>
                  <a:cubicBezTo>
                    <a:pt x="10503" y="4260"/>
                    <a:pt x="10556" y="3971"/>
                    <a:pt x="10572" y="3681"/>
                  </a:cubicBezTo>
                  <a:close/>
                  <a:moveTo>
                    <a:pt x="4596" y="2241"/>
                  </a:moveTo>
                  <a:cubicBezTo>
                    <a:pt x="4551" y="2218"/>
                    <a:pt x="4543" y="2210"/>
                    <a:pt x="4528" y="2210"/>
                  </a:cubicBezTo>
                  <a:cubicBezTo>
                    <a:pt x="4513" y="2210"/>
                    <a:pt x="4490" y="2210"/>
                    <a:pt x="4475" y="2218"/>
                  </a:cubicBezTo>
                  <a:cubicBezTo>
                    <a:pt x="4254" y="2363"/>
                    <a:pt x="4048" y="2538"/>
                    <a:pt x="3987" y="2805"/>
                  </a:cubicBezTo>
                  <a:cubicBezTo>
                    <a:pt x="3895" y="3171"/>
                    <a:pt x="3941" y="3559"/>
                    <a:pt x="4101" y="3895"/>
                  </a:cubicBezTo>
                  <a:cubicBezTo>
                    <a:pt x="4162" y="4062"/>
                    <a:pt x="4284" y="4199"/>
                    <a:pt x="4452" y="4276"/>
                  </a:cubicBezTo>
                  <a:cubicBezTo>
                    <a:pt x="3994" y="3552"/>
                    <a:pt x="3819" y="2858"/>
                    <a:pt x="4596" y="2233"/>
                  </a:cubicBezTo>
                  <a:close/>
                  <a:moveTo>
                    <a:pt x="15968" y="1296"/>
                  </a:moveTo>
                  <a:cubicBezTo>
                    <a:pt x="16021" y="1463"/>
                    <a:pt x="16105" y="1601"/>
                    <a:pt x="16105" y="1745"/>
                  </a:cubicBezTo>
                  <a:cubicBezTo>
                    <a:pt x="16112" y="2226"/>
                    <a:pt x="16211" y="2706"/>
                    <a:pt x="15922" y="3148"/>
                  </a:cubicBezTo>
                  <a:cubicBezTo>
                    <a:pt x="15899" y="3193"/>
                    <a:pt x="15853" y="3270"/>
                    <a:pt x="15922" y="3300"/>
                  </a:cubicBezTo>
                  <a:cubicBezTo>
                    <a:pt x="15998" y="3331"/>
                    <a:pt x="16013" y="3247"/>
                    <a:pt x="16044" y="3201"/>
                  </a:cubicBezTo>
                  <a:cubicBezTo>
                    <a:pt x="16265" y="2873"/>
                    <a:pt x="16272" y="2507"/>
                    <a:pt x="16234" y="2134"/>
                  </a:cubicBezTo>
                  <a:cubicBezTo>
                    <a:pt x="16204" y="1837"/>
                    <a:pt x="16242" y="1532"/>
                    <a:pt x="15968" y="1296"/>
                  </a:cubicBezTo>
                  <a:close/>
                  <a:moveTo>
                    <a:pt x="11585" y="2507"/>
                  </a:moveTo>
                  <a:lnTo>
                    <a:pt x="11540" y="2485"/>
                  </a:lnTo>
                  <a:cubicBezTo>
                    <a:pt x="11524" y="2492"/>
                    <a:pt x="11501" y="2500"/>
                    <a:pt x="11494" y="2515"/>
                  </a:cubicBezTo>
                  <a:cubicBezTo>
                    <a:pt x="11471" y="2553"/>
                    <a:pt x="11448" y="2591"/>
                    <a:pt x="11433" y="2629"/>
                  </a:cubicBezTo>
                  <a:cubicBezTo>
                    <a:pt x="11212" y="3110"/>
                    <a:pt x="11303" y="3605"/>
                    <a:pt x="11372" y="4100"/>
                  </a:cubicBezTo>
                  <a:cubicBezTo>
                    <a:pt x="11380" y="4138"/>
                    <a:pt x="11395" y="4177"/>
                    <a:pt x="11418" y="4207"/>
                  </a:cubicBezTo>
                  <a:cubicBezTo>
                    <a:pt x="11440" y="4245"/>
                    <a:pt x="11471" y="4291"/>
                    <a:pt x="11517" y="4268"/>
                  </a:cubicBezTo>
                  <a:cubicBezTo>
                    <a:pt x="11570" y="4245"/>
                    <a:pt x="11547" y="4192"/>
                    <a:pt x="11532" y="4146"/>
                  </a:cubicBezTo>
                  <a:cubicBezTo>
                    <a:pt x="11433" y="3902"/>
                    <a:pt x="11456" y="3635"/>
                    <a:pt x="11425" y="3376"/>
                  </a:cubicBezTo>
                  <a:cubicBezTo>
                    <a:pt x="11387" y="3071"/>
                    <a:pt x="11440" y="2767"/>
                    <a:pt x="11578" y="2500"/>
                  </a:cubicBezTo>
                  <a:close/>
                  <a:moveTo>
                    <a:pt x="1578" y="3064"/>
                  </a:moveTo>
                  <a:cubicBezTo>
                    <a:pt x="1098" y="2698"/>
                    <a:pt x="694" y="2241"/>
                    <a:pt x="397" y="1707"/>
                  </a:cubicBezTo>
                  <a:cubicBezTo>
                    <a:pt x="435" y="2096"/>
                    <a:pt x="1197" y="3087"/>
                    <a:pt x="1571" y="3064"/>
                  </a:cubicBezTo>
                  <a:close/>
                  <a:moveTo>
                    <a:pt x="10114" y="2149"/>
                  </a:moveTo>
                  <a:cubicBezTo>
                    <a:pt x="10534" y="2065"/>
                    <a:pt x="10976" y="2081"/>
                    <a:pt x="11395" y="2195"/>
                  </a:cubicBezTo>
                  <a:cubicBezTo>
                    <a:pt x="11440" y="2210"/>
                    <a:pt x="11524" y="2195"/>
                    <a:pt x="11532" y="2126"/>
                  </a:cubicBezTo>
                  <a:cubicBezTo>
                    <a:pt x="11540" y="2058"/>
                    <a:pt x="11456" y="2050"/>
                    <a:pt x="11410" y="2027"/>
                  </a:cubicBezTo>
                  <a:cubicBezTo>
                    <a:pt x="11075" y="1944"/>
                    <a:pt x="10732" y="2004"/>
                    <a:pt x="10404" y="2035"/>
                  </a:cubicBezTo>
                  <a:cubicBezTo>
                    <a:pt x="10297" y="2050"/>
                    <a:pt x="10191" y="2050"/>
                    <a:pt x="10107" y="2149"/>
                  </a:cubicBezTo>
                  <a:close/>
                  <a:moveTo>
                    <a:pt x="3034" y="2934"/>
                  </a:moveTo>
                  <a:cubicBezTo>
                    <a:pt x="2981" y="3315"/>
                    <a:pt x="3087" y="3696"/>
                    <a:pt x="3339" y="3978"/>
                  </a:cubicBezTo>
                  <a:cubicBezTo>
                    <a:pt x="3202" y="3643"/>
                    <a:pt x="3095" y="3292"/>
                    <a:pt x="3026" y="2934"/>
                  </a:cubicBezTo>
                  <a:close/>
                  <a:moveTo>
                    <a:pt x="4627" y="1951"/>
                  </a:moveTo>
                  <a:cubicBezTo>
                    <a:pt x="4398" y="1761"/>
                    <a:pt x="4078" y="1738"/>
                    <a:pt x="3933" y="1898"/>
                  </a:cubicBezTo>
                  <a:cubicBezTo>
                    <a:pt x="4170" y="1883"/>
                    <a:pt x="4398" y="1898"/>
                    <a:pt x="4627" y="1951"/>
                  </a:cubicBezTo>
                  <a:close/>
                  <a:moveTo>
                    <a:pt x="14329" y="3750"/>
                  </a:moveTo>
                  <a:cubicBezTo>
                    <a:pt x="14276" y="3750"/>
                    <a:pt x="14245" y="3765"/>
                    <a:pt x="14253" y="3818"/>
                  </a:cubicBezTo>
                  <a:cubicBezTo>
                    <a:pt x="14268" y="3872"/>
                    <a:pt x="14321" y="3910"/>
                    <a:pt x="14382" y="3910"/>
                  </a:cubicBezTo>
                  <a:cubicBezTo>
                    <a:pt x="14428" y="3917"/>
                    <a:pt x="14474" y="3895"/>
                    <a:pt x="14474" y="3841"/>
                  </a:cubicBezTo>
                  <a:cubicBezTo>
                    <a:pt x="14451" y="3757"/>
                    <a:pt x="14375" y="3773"/>
                    <a:pt x="14321" y="3750"/>
                  </a:cubicBezTo>
                  <a:close/>
                  <a:moveTo>
                    <a:pt x="17233" y="1052"/>
                  </a:moveTo>
                  <a:cubicBezTo>
                    <a:pt x="17294" y="1044"/>
                    <a:pt x="17339" y="1014"/>
                    <a:pt x="17347" y="953"/>
                  </a:cubicBezTo>
                  <a:cubicBezTo>
                    <a:pt x="17347" y="907"/>
                    <a:pt x="17317" y="892"/>
                    <a:pt x="17271" y="899"/>
                  </a:cubicBezTo>
                  <a:cubicBezTo>
                    <a:pt x="17210" y="899"/>
                    <a:pt x="17164" y="937"/>
                    <a:pt x="17149" y="998"/>
                  </a:cubicBezTo>
                  <a:cubicBezTo>
                    <a:pt x="17141" y="1044"/>
                    <a:pt x="17187" y="1052"/>
                    <a:pt x="17233" y="1052"/>
                  </a:cubicBezTo>
                  <a:close/>
                  <a:moveTo>
                    <a:pt x="1533" y="2507"/>
                  </a:moveTo>
                  <a:cubicBezTo>
                    <a:pt x="1502" y="2454"/>
                    <a:pt x="1456" y="2416"/>
                    <a:pt x="1396" y="2408"/>
                  </a:cubicBezTo>
                  <a:cubicBezTo>
                    <a:pt x="1365" y="2408"/>
                    <a:pt x="1335" y="2431"/>
                    <a:pt x="1342" y="2469"/>
                  </a:cubicBezTo>
                  <a:cubicBezTo>
                    <a:pt x="1365" y="2530"/>
                    <a:pt x="1418" y="2576"/>
                    <a:pt x="1479" y="2584"/>
                  </a:cubicBezTo>
                  <a:cubicBezTo>
                    <a:pt x="1510" y="2584"/>
                    <a:pt x="1533" y="2561"/>
                    <a:pt x="1525" y="2507"/>
                  </a:cubicBezTo>
                  <a:close/>
                  <a:moveTo>
                    <a:pt x="12081" y="3498"/>
                  </a:moveTo>
                  <a:cubicBezTo>
                    <a:pt x="12065" y="3430"/>
                    <a:pt x="12020" y="3422"/>
                    <a:pt x="11966" y="3414"/>
                  </a:cubicBezTo>
                  <a:cubicBezTo>
                    <a:pt x="11928" y="3399"/>
                    <a:pt x="11890" y="3430"/>
                    <a:pt x="11890" y="3475"/>
                  </a:cubicBezTo>
                  <a:cubicBezTo>
                    <a:pt x="11890" y="3529"/>
                    <a:pt x="11928" y="3552"/>
                    <a:pt x="11974" y="3552"/>
                  </a:cubicBezTo>
                  <a:cubicBezTo>
                    <a:pt x="12027" y="3552"/>
                    <a:pt x="12065" y="3559"/>
                    <a:pt x="12081" y="3498"/>
                  </a:cubicBezTo>
                  <a:close/>
                  <a:moveTo>
                    <a:pt x="11806" y="4619"/>
                  </a:moveTo>
                  <a:cubicBezTo>
                    <a:pt x="11852" y="4611"/>
                    <a:pt x="11883" y="4588"/>
                    <a:pt x="11875" y="4542"/>
                  </a:cubicBezTo>
                  <a:cubicBezTo>
                    <a:pt x="11860" y="4497"/>
                    <a:pt x="11814" y="4466"/>
                    <a:pt x="11768" y="4474"/>
                  </a:cubicBezTo>
                  <a:cubicBezTo>
                    <a:pt x="11730" y="4474"/>
                    <a:pt x="11692" y="4497"/>
                    <a:pt x="11707" y="4550"/>
                  </a:cubicBezTo>
                  <a:cubicBezTo>
                    <a:pt x="11722" y="4588"/>
                    <a:pt x="11761" y="4619"/>
                    <a:pt x="11806" y="46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1"/>
            <p:cNvSpPr/>
            <p:nvPr/>
          </p:nvSpPr>
          <p:spPr>
            <a:xfrm>
              <a:off x="4285650" y="4247150"/>
              <a:ext cx="426425" cy="88425"/>
            </a:xfrm>
            <a:custGeom>
              <a:avLst/>
              <a:gdLst/>
              <a:ahLst/>
              <a:cxnLst/>
              <a:rect l="l" t="t" r="r" b="b"/>
              <a:pathLst>
                <a:path w="17057" h="3537" extrusionOk="0">
                  <a:moveTo>
                    <a:pt x="17057" y="1769"/>
                  </a:moveTo>
                  <a:cubicBezTo>
                    <a:pt x="16752" y="2013"/>
                    <a:pt x="16386" y="2089"/>
                    <a:pt x="16036" y="2203"/>
                  </a:cubicBezTo>
                  <a:cubicBezTo>
                    <a:pt x="15113" y="2485"/>
                    <a:pt x="14176" y="2737"/>
                    <a:pt x="13231" y="2935"/>
                  </a:cubicBezTo>
                  <a:cubicBezTo>
                    <a:pt x="12355" y="3110"/>
                    <a:pt x="11470" y="3209"/>
                    <a:pt x="10594" y="3316"/>
                  </a:cubicBezTo>
                  <a:cubicBezTo>
                    <a:pt x="9847" y="3400"/>
                    <a:pt x="9100" y="3476"/>
                    <a:pt x="8353" y="3499"/>
                  </a:cubicBezTo>
                  <a:cubicBezTo>
                    <a:pt x="7141" y="3537"/>
                    <a:pt x="5937" y="3377"/>
                    <a:pt x="4748" y="3171"/>
                  </a:cubicBezTo>
                  <a:cubicBezTo>
                    <a:pt x="3796" y="3011"/>
                    <a:pt x="2866" y="2782"/>
                    <a:pt x="1951" y="2485"/>
                  </a:cubicBezTo>
                  <a:cubicBezTo>
                    <a:pt x="1502" y="2340"/>
                    <a:pt x="1044" y="2165"/>
                    <a:pt x="717" y="1776"/>
                  </a:cubicBezTo>
                  <a:cubicBezTo>
                    <a:pt x="633" y="1662"/>
                    <a:pt x="496" y="1609"/>
                    <a:pt x="404" y="1487"/>
                  </a:cubicBezTo>
                  <a:cubicBezTo>
                    <a:pt x="343" y="1403"/>
                    <a:pt x="259" y="1494"/>
                    <a:pt x="176" y="1472"/>
                  </a:cubicBezTo>
                  <a:cubicBezTo>
                    <a:pt x="92" y="1449"/>
                    <a:pt x="0" y="1449"/>
                    <a:pt x="23" y="1319"/>
                  </a:cubicBezTo>
                  <a:cubicBezTo>
                    <a:pt x="46" y="1190"/>
                    <a:pt x="137" y="1068"/>
                    <a:pt x="244" y="1106"/>
                  </a:cubicBezTo>
                  <a:cubicBezTo>
                    <a:pt x="458" y="1182"/>
                    <a:pt x="427" y="1014"/>
                    <a:pt x="442" y="938"/>
                  </a:cubicBezTo>
                  <a:cubicBezTo>
                    <a:pt x="549" y="450"/>
                    <a:pt x="900" y="176"/>
                    <a:pt x="1334" y="92"/>
                  </a:cubicBezTo>
                  <a:cubicBezTo>
                    <a:pt x="1776" y="16"/>
                    <a:pt x="2233" y="1"/>
                    <a:pt x="2691" y="54"/>
                  </a:cubicBezTo>
                  <a:cubicBezTo>
                    <a:pt x="3925" y="176"/>
                    <a:pt x="5168" y="305"/>
                    <a:pt x="6410" y="450"/>
                  </a:cubicBezTo>
                  <a:cubicBezTo>
                    <a:pt x="7134" y="534"/>
                    <a:pt x="7858" y="534"/>
                    <a:pt x="8574" y="580"/>
                  </a:cubicBezTo>
                  <a:cubicBezTo>
                    <a:pt x="9382" y="618"/>
                    <a:pt x="10190" y="610"/>
                    <a:pt x="10998" y="557"/>
                  </a:cubicBezTo>
                  <a:cubicBezTo>
                    <a:pt x="11730" y="526"/>
                    <a:pt x="12461" y="511"/>
                    <a:pt x="13193" y="481"/>
                  </a:cubicBezTo>
                  <a:cubicBezTo>
                    <a:pt x="13612" y="465"/>
                    <a:pt x="14024" y="351"/>
                    <a:pt x="14443" y="328"/>
                  </a:cubicBezTo>
                  <a:cubicBezTo>
                    <a:pt x="14992" y="290"/>
                    <a:pt x="15548" y="237"/>
                    <a:pt x="16097" y="252"/>
                  </a:cubicBezTo>
                  <a:cubicBezTo>
                    <a:pt x="16180" y="237"/>
                    <a:pt x="16264" y="290"/>
                    <a:pt x="16287" y="374"/>
                  </a:cubicBezTo>
                  <a:cubicBezTo>
                    <a:pt x="16340" y="557"/>
                    <a:pt x="16531" y="618"/>
                    <a:pt x="16638" y="755"/>
                  </a:cubicBezTo>
                  <a:cubicBezTo>
                    <a:pt x="16615" y="862"/>
                    <a:pt x="16615" y="969"/>
                    <a:pt x="16638" y="1075"/>
                  </a:cubicBezTo>
                  <a:cubicBezTo>
                    <a:pt x="16523" y="1220"/>
                    <a:pt x="16302" y="1228"/>
                    <a:pt x="16188" y="1403"/>
                  </a:cubicBezTo>
                  <a:cubicBezTo>
                    <a:pt x="16386" y="1418"/>
                    <a:pt x="16493" y="1243"/>
                    <a:pt x="16668" y="1235"/>
                  </a:cubicBezTo>
                  <a:cubicBezTo>
                    <a:pt x="16668" y="1289"/>
                    <a:pt x="16653" y="1350"/>
                    <a:pt x="16714" y="1380"/>
                  </a:cubicBezTo>
                  <a:cubicBezTo>
                    <a:pt x="16409" y="1670"/>
                    <a:pt x="16028" y="1814"/>
                    <a:pt x="15586" y="1952"/>
                  </a:cubicBezTo>
                  <a:cubicBezTo>
                    <a:pt x="15754" y="2020"/>
                    <a:pt x="15860" y="1952"/>
                    <a:pt x="15967" y="1929"/>
                  </a:cubicBezTo>
                  <a:cubicBezTo>
                    <a:pt x="16272" y="1860"/>
                    <a:pt x="16501" y="1647"/>
                    <a:pt x="16783" y="1525"/>
                  </a:cubicBezTo>
                  <a:cubicBezTo>
                    <a:pt x="16828" y="1662"/>
                    <a:pt x="16965" y="1685"/>
                    <a:pt x="17057" y="1769"/>
                  </a:cubicBezTo>
                  <a:close/>
                  <a:moveTo>
                    <a:pt x="3422" y="580"/>
                  </a:moveTo>
                  <a:cubicBezTo>
                    <a:pt x="3445" y="580"/>
                    <a:pt x="3468" y="580"/>
                    <a:pt x="3498" y="580"/>
                  </a:cubicBezTo>
                  <a:cubicBezTo>
                    <a:pt x="3582" y="557"/>
                    <a:pt x="3750" y="610"/>
                    <a:pt x="3742" y="519"/>
                  </a:cubicBezTo>
                  <a:cubicBezTo>
                    <a:pt x="3735" y="405"/>
                    <a:pt x="3575" y="427"/>
                    <a:pt x="3468" y="427"/>
                  </a:cubicBezTo>
                  <a:cubicBezTo>
                    <a:pt x="3102" y="427"/>
                    <a:pt x="2736" y="473"/>
                    <a:pt x="2378" y="572"/>
                  </a:cubicBezTo>
                  <a:cubicBezTo>
                    <a:pt x="2348" y="534"/>
                    <a:pt x="2310" y="542"/>
                    <a:pt x="2271" y="549"/>
                  </a:cubicBezTo>
                  <a:lnTo>
                    <a:pt x="1875" y="648"/>
                  </a:lnTo>
                  <a:cubicBezTo>
                    <a:pt x="1730" y="740"/>
                    <a:pt x="1715" y="877"/>
                    <a:pt x="1822" y="1007"/>
                  </a:cubicBezTo>
                  <a:cubicBezTo>
                    <a:pt x="1951" y="1167"/>
                    <a:pt x="2111" y="1304"/>
                    <a:pt x="2294" y="1403"/>
                  </a:cubicBezTo>
                  <a:cubicBezTo>
                    <a:pt x="3186" y="1906"/>
                    <a:pt x="4169" y="2104"/>
                    <a:pt x="5160" y="2272"/>
                  </a:cubicBezTo>
                  <a:cubicBezTo>
                    <a:pt x="5907" y="2394"/>
                    <a:pt x="6661" y="2333"/>
                    <a:pt x="7408" y="2386"/>
                  </a:cubicBezTo>
                  <a:cubicBezTo>
                    <a:pt x="8247" y="2439"/>
                    <a:pt x="9085" y="2310"/>
                    <a:pt x="9923" y="2257"/>
                  </a:cubicBezTo>
                  <a:cubicBezTo>
                    <a:pt x="10426" y="2226"/>
                    <a:pt x="10929" y="2165"/>
                    <a:pt x="11425" y="2096"/>
                  </a:cubicBezTo>
                  <a:cubicBezTo>
                    <a:pt x="12156" y="2005"/>
                    <a:pt x="12858" y="1799"/>
                    <a:pt x="13574" y="1654"/>
                  </a:cubicBezTo>
                  <a:cubicBezTo>
                    <a:pt x="14138" y="1563"/>
                    <a:pt x="14702" y="1418"/>
                    <a:pt x="15243" y="1220"/>
                  </a:cubicBezTo>
                  <a:cubicBezTo>
                    <a:pt x="15395" y="1167"/>
                    <a:pt x="15525" y="1068"/>
                    <a:pt x="15624" y="938"/>
                  </a:cubicBezTo>
                  <a:cubicBezTo>
                    <a:pt x="15670" y="885"/>
                    <a:pt x="15708" y="816"/>
                    <a:pt x="15586" y="816"/>
                  </a:cubicBezTo>
                  <a:cubicBezTo>
                    <a:pt x="15510" y="671"/>
                    <a:pt x="15357" y="664"/>
                    <a:pt x="15220" y="656"/>
                  </a:cubicBezTo>
                  <a:cubicBezTo>
                    <a:pt x="15007" y="648"/>
                    <a:pt x="14801" y="664"/>
                    <a:pt x="14595" y="702"/>
                  </a:cubicBezTo>
                  <a:cubicBezTo>
                    <a:pt x="14153" y="755"/>
                    <a:pt x="13726" y="847"/>
                    <a:pt x="13284" y="877"/>
                  </a:cubicBezTo>
                  <a:cubicBezTo>
                    <a:pt x="12797" y="908"/>
                    <a:pt x="12309" y="976"/>
                    <a:pt x="11813" y="961"/>
                  </a:cubicBezTo>
                  <a:cubicBezTo>
                    <a:pt x="11760" y="961"/>
                    <a:pt x="11707" y="961"/>
                    <a:pt x="11691" y="1022"/>
                  </a:cubicBezTo>
                  <a:cubicBezTo>
                    <a:pt x="11013" y="1022"/>
                    <a:pt x="10327" y="1045"/>
                    <a:pt x="9649" y="1022"/>
                  </a:cubicBezTo>
                  <a:cubicBezTo>
                    <a:pt x="8643" y="999"/>
                    <a:pt x="7645" y="946"/>
                    <a:pt x="6638" y="915"/>
                  </a:cubicBezTo>
                  <a:cubicBezTo>
                    <a:pt x="6257" y="908"/>
                    <a:pt x="5884" y="892"/>
                    <a:pt x="5503" y="862"/>
                  </a:cubicBezTo>
                  <a:cubicBezTo>
                    <a:pt x="5495" y="831"/>
                    <a:pt x="5465" y="808"/>
                    <a:pt x="5434" y="801"/>
                  </a:cubicBezTo>
                  <a:cubicBezTo>
                    <a:pt x="5023" y="763"/>
                    <a:pt x="4619" y="732"/>
                    <a:pt x="4207" y="679"/>
                  </a:cubicBezTo>
                  <a:cubicBezTo>
                    <a:pt x="3941" y="648"/>
                    <a:pt x="3674" y="664"/>
                    <a:pt x="3422" y="580"/>
                  </a:cubicBezTo>
                  <a:close/>
                  <a:moveTo>
                    <a:pt x="740" y="1449"/>
                  </a:moveTo>
                  <a:cubicBezTo>
                    <a:pt x="999" y="1929"/>
                    <a:pt x="2111" y="2539"/>
                    <a:pt x="2630" y="2478"/>
                  </a:cubicBezTo>
                  <a:cubicBezTo>
                    <a:pt x="2553" y="2386"/>
                    <a:pt x="2447" y="2378"/>
                    <a:pt x="2355" y="2340"/>
                  </a:cubicBezTo>
                  <a:cubicBezTo>
                    <a:pt x="2050" y="2226"/>
                    <a:pt x="1715" y="2165"/>
                    <a:pt x="1464" y="1944"/>
                  </a:cubicBezTo>
                  <a:cubicBezTo>
                    <a:pt x="1296" y="1792"/>
                    <a:pt x="1098" y="1693"/>
                    <a:pt x="945" y="1517"/>
                  </a:cubicBezTo>
                  <a:cubicBezTo>
                    <a:pt x="900" y="1456"/>
                    <a:pt x="816" y="1433"/>
                    <a:pt x="740" y="1449"/>
                  </a:cubicBezTo>
                  <a:close/>
                  <a:moveTo>
                    <a:pt x="1898" y="1792"/>
                  </a:moveTo>
                  <a:cubicBezTo>
                    <a:pt x="1913" y="1906"/>
                    <a:pt x="2012" y="1936"/>
                    <a:pt x="2104" y="1959"/>
                  </a:cubicBezTo>
                  <a:cubicBezTo>
                    <a:pt x="2127" y="1959"/>
                    <a:pt x="2165" y="1959"/>
                    <a:pt x="2165" y="1921"/>
                  </a:cubicBezTo>
                  <a:cubicBezTo>
                    <a:pt x="2142" y="1830"/>
                    <a:pt x="2035" y="1830"/>
                    <a:pt x="1974" y="1784"/>
                  </a:cubicBezTo>
                  <a:cubicBezTo>
                    <a:pt x="1944" y="1761"/>
                    <a:pt x="1913" y="1769"/>
                    <a:pt x="1890" y="1792"/>
                  </a:cubicBezTo>
                  <a:close/>
                  <a:moveTo>
                    <a:pt x="3186" y="2348"/>
                  </a:moveTo>
                  <a:cubicBezTo>
                    <a:pt x="3194" y="2470"/>
                    <a:pt x="3308" y="2554"/>
                    <a:pt x="3422" y="2531"/>
                  </a:cubicBezTo>
                  <a:lnTo>
                    <a:pt x="3445" y="2478"/>
                  </a:lnTo>
                  <a:close/>
                  <a:moveTo>
                    <a:pt x="2416" y="374"/>
                  </a:moveTo>
                  <a:cubicBezTo>
                    <a:pt x="2447" y="359"/>
                    <a:pt x="2508" y="389"/>
                    <a:pt x="2515" y="328"/>
                  </a:cubicBezTo>
                  <a:cubicBezTo>
                    <a:pt x="2523" y="260"/>
                    <a:pt x="2454" y="267"/>
                    <a:pt x="2409" y="267"/>
                  </a:cubicBezTo>
                  <a:cubicBezTo>
                    <a:pt x="2363" y="267"/>
                    <a:pt x="2287" y="244"/>
                    <a:pt x="2287" y="313"/>
                  </a:cubicBezTo>
                  <a:cubicBezTo>
                    <a:pt x="2287" y="374"/>
                    <a:pt x="2355" y="366"/>
                    <a:pt x="2416" y="374"/>
                  </a:cubicBezTo>
                  <a:close/>
                  <a:moveTo>
                    <a:pt x="12873" y="717"/>
                  </a:moveTo>
                  <a:cubicBezTo>
                    <a:pt x="12850" y="664"/>
                    <a:pt x="12812" y="656"/>
                    <a:pt x="12766" y="656"/>
                  </a:cubicBezTo>
                  <a:cubicBezTo>
                    <a:pt x="12720" y="656"/>
                    <a:pt x="12667" y="664"/>
                    <a:pt x="12667" y="725"/>
                  </a:cubicBezTo>
                  <a:cubicBezTo>
                    <a:pt x="12659" y="778"/>
                    <a:pt x="12705" y="793"/>
                    <a:pt x="12751" y="793"/>
                  </a:cubicBezTo>
                  <a:cubicBezTo>
                    <a:pt x="12797" y="793"/>
                    <a:pt x="12858" y="778"/>
                    <a:pt x="12873" y="725"/>
                  </a:cubicBezTo>
                  <a:close/>
                  <a:moveTo>
                    <a:pt x="4268" y="504"/>
                  </a:moveTo>
                  <a:cubicBezTo>
                    <a:pt x="4390" y="542"/>
                    <a:pt x="4459" y="595"/>
                    <a:pt x="4543" y="557"/>
                  </a:cubicBezTo>
                  <a:cubicBezTo>
                    <a:pt x="4573" y="549"/>
                    <a:pt x="4558" y="511"/>
                    <a:pt x="4543" y="496"/>
                  </a:cubicBezTo>
                  <a:cubicBezTo>
                    <a:pt x="4474" y="435"/>
                    <a:pt x="4398" y="443"/>
                    <a:pt x="4276" y="496"/>
                  </a:cubicBezTo>
                  <a:close/>
                  <a:moveTo>
                    <a:pt x="11265" y="763"/>
                  </a:moveTo>
                  <a:cubicBezTo>
                    <a:pt x="11219" y="763"/>
                    <a:pt x="11166" y="763"/>
                    <a:pt x="11158" y="816"/>
                  </a:cubicBezTo>
                  <a:cubicBezTo>
                    <a:pt x="11150" y="877"/>
                    <a:pt x="11204" y="885"/>
                    <a:pt x="11249" y="885"/>
                  </a:cubicBezTo>
                  <a:cubicBezTo>
                    <a:pt x="11295" y="885"/>
                    <a:pt x="11356" y="877"/>
                    <a:pt x="11364" y="816"/>
                  </a:cubicBezTo>
                  <a:cubicBezTo>
                    <a:pt x="11371" y="763"/>
                    <a:pt x="11303" y="770"/>
                    <a:pt x="11265" y="76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1"/>
            <p:cNvSpPr/>
            <p:nvPr/>
          </p:nvSpPr>
          <p:spPr>
            <a:xfrm>
              <a:off x="4420925" y="4393675"/>
              <a:ext cx="120250" cy="107300"/>
            </a:xfrm>
            <a:custGeom>
              <a:avLst/>
              <a:gdLst/>
              <a:ahLst/>
              <a:cxnLst/>
              <a:rect l="l" t="t" r="r" b="b"/>
              <a:pathLst>
                <a:path w="4810" h="4292" extrusionOk="0">
                  <a:moveTo>
                    <a:pt x="1037" y="3903"/>
                  </a:moveTo>
                  <a:cubicBezTo>
                    <a:pt x="961" y="3674"/>
                    <a:pt x="854" y="3453"/>
                    <a:pt x="717" y="3255"/>
                  </a:cubicBezTo>
                  <a:cubicBezTo>
                    <a:pt x="618" y="3110"/>
                    <a:pt x="564" y="2950"/>
                    <a:pt x="564" y="2775"/>
                  </a:cubicBezTo>
                  <a:cubicBezTo>
                    <a:pt x="656" y="2729"/>
                    <a:pt x="732" y="2858"/>
                    <a:pt x="854" y="2813"/>
                  </a:cubicBezTo>
                  <a:cubicBezTo>
                    <a:pt x="724" y="2683"/>
                    <a:pt x="564" y="2584"/>
                    <a:pt x="389" y="2531"/>
                  </a:cubicBezTo>
                  <a:cubicBezTo>
                    <a:pt x="313" y="2500"/>
                    <a:pt x="237" y="2462"/>
                    <a:pt x="168" y="2416"/>
                  </a:cubicBezTo>
                  <a:cubicBezTo>
                    <a:pt x="0" y="2294"/>
                    <a:pt x="0" y="2264"/>
                    <a:pt x="168" y="2150"/>
                  </a:cubicBezTo>
                  <a:cubicBezTo>
                    <a:pt x="328" y="2028"/>
                    <a:pt x="336" y="1898"/>
                    <a:pt x="176" y="1776"/>
                  </a:cubicBezTo>
                  <a:cubicBezTo>
                    <a:pt x="46" y="1670"/>
                    <a:pt x="54" y="1609"/>
                    <a:pt x="206" y="1525"/>
                  </a:cubicBezTo>
                  <a:cubicBezTo>
                    <a:pt x="427" y="1410"/>
                    <a:pt x="435" y="1334"/>
                    <a:pt x="267" y="1144"/>
                  </a:cubicBezTo>
                  <a:cubicBezTo>
                    <a:pt x="229" y="1106"/>
                    <a:pt x="199" y="1052"/>
                    <a:pt x="160" y="1014"/>
                  </a:cubicBezTo>
                  <a:cubicBezTo>
                    <a:pt x="92" y="923"/>
                    <a:pt x="92" y="869"/>
                    <a:pt x="229" y="846"/>
                  </a:cubicBezTo>
                  <a:cubicBezTo>
                    <a:pt x="435" y="824"/>
                    <a:pt x="519" y="694"/>
                    <a:pt x="542" y="496"/>
                  </a:cubicBezTo>
                  <a:cubicBezTo>
                    <a:pt x="534" y="343"/>
                    <a:pt x="694" y="237"/>
                    <a:pt x="831" y="313"/>
                  </a:cubicBezTo>
                  <a:cubicBezTo>
                    <a:pt x="1090" y="412"/>
                    <a:pt x="1296" y="282"/>
                    <a:pt x="1471" y="138"/>
                  </a:cubicBezTo>
                  <a:cubicBezTo>
                    <a:pt x="1593" y="39"/>
                    <a:pt x="1662" y="0"/>
                    <a:pt x="1769" y="145"/>
                  </a:cubicBezTo>
                  <a:cubicBezTo>
                    <a:pt x="1868" y="298"/>
                    <a:pt x="2051" y="374"/>
                    <a:pt x="2234" y="359"/>
                  </a:cubicBezTo>
                  <a:cubicBezTo>
                    <a:pt x="2416" y="343"/>
                    <a:pt x="2592" y="435"/>
                    <a:pt x="2775" y="336"/>
                  </a:cubicBezTo>
                  <a:cubicBezTo>
                    <a:pt x="2851" y="298"/>
                    <a:pt x="2881" y="374"/>
                    <a:pt x="2897" y="442"/>
                  </a:cubicBezTo>
                  <a:cubicBezTo>
                    <a:pt x="2912" y="587"/>
                    <a:pt x="3019" y="694"/>
                    <a:pt x="3156" y="724"/>
                  </a:cubicBezTo>
                  <a:cubicBezTo>
                    <a:pt x="3209" y="740"/>
                    <a:pt x="3262" y="763"/>
                    <a:pt x="3301" y="808"/>
                  </a:cubicBezTo>
                  <a:cubicBezTo>
                    <a:pt x="3422" y="945"/>
                    <a:pt x="3552" y="1045"/>
                    <a:pt x="3750" y="976"/>
                  </a:cubicBezTo>
                  <a:cubicBezTo>
                    <a:pt x="3804" y="961"/>
                    <a:pt x="3864" y="984"/>
                    <a:pt x="3880" y="1037"/>
                  </a:cubicBezTo>
                  <a:cubicBezTo>
                    <a:pt x="3910" y="1098"/>
                    <a:pt x="3880" y="1144"/>
                    <a:pt x="3834" y="1189"/>
                  </a:cubicBezTo>
                  <a:cubicBezTo>
                    <a:pt x="3537" y="1502"/>
                    <a:pt x="3537" y="1502"/>
                    <a:pt x="3872" y="1730"/>
                  </a:cubicBezTo>
                  <a:cubicBezTo>
                    <a:pt x="3986" y="1807"/>
                    <a:pt x="4017" y="1860"/>
                    <a:pt x="3872" y="1921"/>
                  </a:cubicBezTo>
                  <a:cubicBezTo>
                    <a:pt x="3697" y="1990"/>
                    <a:pt x="3582" y="2157"/>
                    <a:pt x="3582" y="2340"/>
                  </a:cubicBezTo>
                  <a:cubicBezTo>
                    <a:pt x="3582" y="2409"/>
                    <a:pt x="3544" y="2493"/>
                    <a:pt x="3613" y="2538"/>
                  </a:cubicBezTo>
                  <a:cubicBezTo>
                    <a:pt x="3682" y="2584"/>
                    <a:pt x="3704" y="2462"/>
                    <a:pt x="3781" y="2477"/>
                  </a:cubicBezTo>
                  <a:cubicBezTo>
                    <a:pt x="3826" y="2538"/>
                    <a:pt x="3887" y="2599"/>
                    <a:pt x="3971" y="2592"/>
                  </a:cubicBezTo>
                  <a:cubicBezTo>
                    <a:pt x="4146" y="2569"/>
                    <a:pt x="4268" y="2676"/>
                    <a:pt x="4406" y="2752"/>
                  </a:cubicBezTo>
                  <a:cubicBezTo>
                    <a:pt x="4398" y="2813"/>
                    <a:pt x="4284" y="2813"/>
                    <a:pt x="4307" y="2866"/>
                  </a:cubicBezTo>
                  <a:cubicBezTo>
                    <a:pt x="4352" y="2942"/>
                    <a:pt x="4421" y="2881"/>
                    <a:pt x="4474" y="2866"/>
                  </a:cubicBezTo>
                  <a:cubicBezTo>
                    <a:pt x="4512" y="2851"/>
                    <a:pt x="4543" y="2836"/>
                    <a:pt x="4581" y="2820"/>
                  </a:cubicBezTo>
                  <a:cubicBezTo>
                    <a:pt x="4657" y="2836"/>
                    <a:pt x="4749" y="2820"/>
                    <a:pt x="4810" y="2904"/>
                  </a:cubicBezTo>
                  <a:cubicBezTo>
                    <a:pt x="4665" y="2935"/>
                    <a:pt x="4535" y="3011"/>
                    <a:pt x="4436" y="3118"/>
                  </a:cubicBezTo>
                  <a:cubicBezTo>
                    <a:pt x="4367" y="3209"/>
                    <a:pt x="4253" y="3247"/>
                    <a:pt x="4139" y="3217"/>
                  </a:cubicBezTo>
                  <a:cubicBezTo>
                    <a:pt x="3880" y="3118"/>
                    <a:pt x="3735" y="3308"/>
                    <a:pt x="3560" y="3438"/>
                  </a:cubicBezTo>
                  <a:lnTo>
                    <a:pt x="3422" y="3453"/>
                  </a:lnTo>
                  <a:cubicBezTo>
                    <a:pt x="3125" y="3514"/>
                    <a:pt x="2858" y="3689"/>
                    <a:pt x="2676" y="3941"/>
                  </a:cubicBezTo>
                  <a:cubicBezTo>
                    <a:pt x="2485" y="4185"/>
                    <a:pt x="2134" y="4291"/>
                    <a:pt x="1898" y="4154"/>
                  </a:cubicBezTo>
                  <a:cubicBezTo>
                    <a:pt x="1723" y="4063"/>
                    <a:pt x="1654" y="3872"/>
                    <a:pt x="1578" y="3712"/>
                  </a:cubicBezTo>
                  <a:cubicBezTo>
                    <a:pt x="1456" y="3461"/>
                    <a:pt x="1243" y="3300"/>
                    <a:pt x="1090" y="3079"/>
                  </a:cubicBezTo>
                  <a:cubicBezTo>
                    <a:pt x="1090" y="2996"/>
                    <a:pt x="1014" y="2935"/>
                    <a:pt x="930" y="2958"/>
                  </a:cubicBezTo>
                  <a:cubicBezTo>
                    <a:pt x="839" y="2973"/>
                    <a:pt x="846" y="3049"/>
                    <a:pt x="846" y="3125"/>
                  </a:cubicBezTo>
                  <a:cubicBezTo>
                    <a:pt x="854" y="3217"/>
                    <a:pt x="885" y="3308"/>
                    <a:pt x="930" y="3392"/>
                  </a:cubicBezTo>
                  <a:cubicBezTo>
                    <a:pt x="1022" y="3544"/>
                    <a:pt x="1060" y="3727"/>
                    <a:pt x="1037" y="3903"/>
                  </a:cubicBezTo>
                  <a:close/>
                  <a:moveTo>
                    <a:pt x="2622" y="2874"/>
                  </a:moveTo>
                  <a:cubicBezTo>
                    <a:pt x="2744" y="2759"/>
                    <a:pt x="2942" y="2744"/>
                    <a:pt x="2996" y="2508"/>
                  </a:cubicBezTo>
                  <a:cubicBezTo>
                    <a:pt x="2698" y="2599"/>
                    <a:pt x="2409" y="2729"/>
                    <a:pt x="2142" y="2897"/>
                  </a:cubicBezTo>
                  <a:cubicBezTo>
                    <a:pt x="1883" y="3072"/>
                    <a:pt x="1852" y="3087"/>
                    <a:pt x="1578" y="2919"/>
                  </a:cubicBezTo>
                  <a:cubicBezTo>
                    <a:pt x="1441" y="2843"/>
                    <a:pt x="1319" y="2721"/>
                    <a:pt x="1121" y="2714"/>
                  </a:cubicBezTo>
                  <a:cubicBezTo>
                    <a:pt x="1144" y="2744"/>
                    <a:pt x="1167" y="2775"/>
                    <a:pt x="1197" y="2797"/>
                  </a:cubicBezTo>
                  <a:cubicBezTo>
                    <a:pt x="1273" y="2866"/>
                    <a:pt x="1426" y="2897"/>
                    <a:pt x="1288" y="3049"/>
                  </a:cubicBezTo>
                  <a:cubicBezTo>
                    <a:pt x="1258" y="3087"/>
                    <a:pt x="1304" y="3148"/>
                    <a:pt x="1349" y="3179"/>
                  </a:cubicBezTo>
                  <a:cubicBezTo>
                    <a:pt x="1395" y="3209"/>
                    <a:pt x="1471" y="3247"/>
                    <a:pt x="1525" y="3186"/>
                  </a:cubicBezTo>
                  <a:cubicBezTo>
                    <a:pt x="1578" y="3125"/>
                    <a:pt x="1624" y="3140"/>
                    <a:pt x="1692" y="3171"/>
                  </a:cubicBezTo>
                  <a:cubicBezTo>
                    <a:pt x="1852" y="3270"/>
                    <a:pt x="2058" y="3232"/>
                    <a:pt x="2180" y="3095"/>
                  </a:cubicBezTo>
                  <a:cubicBezTo>
                    <a:pt x="2279" y="2973"/>
                    <a:pt x="2432" y="2904"/>
                    <a:pt x="2584" y="2912"/>
                  </a:cubicBezTo>
                  <a:cubicBezTo>
                    <a:pt x="2546" y="2996"/>
                    <a:pt x="2508" y="3087"/>
                    <a:pt x="2622" y="3133"/>
                  </a:cubicBezTo>
                  <a:cubicBezTo>
                    <a:pt x="2714" y="3163"/>
                    <a:pt x="2775" y="3110"/>
                    <a:pt x="2790" y="3026"/>
                  </a:cubicBezTo>
                  <a:cubicBezTo>
                    <a:pt x="2813" y="2897"/>
                    <a:pt x="2714" y="2881"/>
                    <a:pt x="2622" y="2874"/>
                  </a:cubicBezTo>
                  <a:close/>
                  <a:moveTo>
                    <a:pt x="2005" y="1791"/>
                  </a:moveTo>
                  <a:cubicBezTo>
                    <a:pt x="2005" y="1563"/>
                    <a:pt x="1990" y="1342"/>
                    <a:pt x="1944" y="1121"/>
                  </a:cubicBezTo>
                  <a:cubicBezTo>
                    <a:pt x="1921" y="953"/>
                    <a:pt x="1875" y="793"/>
                    <a:pt x="1814" y="641"/>
                  </a:cubicBezTo>
                  <a:cubicBezTo>
                    <a:pt x="1791" y="587"/>
                    <a:pt x="1761" y="519"/>
                    <a:pt x="1692" y="549"/>
                  </a:cubicBezTo>
                  <a:cubicBezTo>
                    <a:pt x="1631" y="580"/>
                    <a:pt x="1654" y="648"/>
                    <a:pt x="1662" y="694"/>
                  </a:cubicBezTo>
                  <a:cubicBezTo>
                    <a:pt x="1715" y="862"/>
                    <a:pt x="1769" y="1037"/>
                    <a:pt x="1814" y="1212"/>
                  </a:cubicBezTo>
                  <a:cubicBezTo>
                    <a:pt x="1852" y="1380"/>
                    <a:pt x="1875" y="1578"/>
                    <a:pt x="2005" y="1791"/>
                  </a:cubicBezTo>
                  <a:close/>
                  <a:moveTo>
                    <a:pt x="1525" y="1761"/>
                  </a:moveTo>
                  <a:cubicBezTo>
                    <a:pt x="1418" y="1441"/>
                    <a:pt x="1235" y="1159"/>
                    <a:pt x="991" y="930"/>
                  </a:cubicBezTo>
                  <a:cubicBezTo>
                    <a:pt x="961" y="900"/>
                    <a:pt x="915" y="900"/>
                    <a:pt x="885" y="930"/>
                  </a:cubicBezTo>
                  <a:cubicBezTo>
                    <a:pt x="854" y="961"/>
                    <a:pt x="877" y="1006"/>
                    <a:pt x="900" y="1029"/>
                  </a:cubicBezTo>
                  <a:cubicBezTo>
                    <a:pt x="1113" y="1258"/>
                    <a:pt x="1288" y="1525"/>
                    <a:pt x="1410" y="1814"/>
                  </a:cubicBezTo>
                  <a:cubicBezTo>
                    <a:pt x="1418" y="1845"/>
                    <a:pt x="1456" y="1860"/>
                    <a:pt x="1487" y="1852"/>
                  </a:cubicBezTo>
                  <a:cubicBezTo>
                    <a:pt x="1525" y="1845"/>
                    <a:pt x="1532" y="1807"/>
                    <a:pt x="1532" y="1761"/>
                  </a:cubicBezTo>
                  <a:close/>
                  <a:moveTo>
                    <a:pt x="2409" y="1776"/>
                  </a:moveTo>
                  <a:cubicBezTo>
                    <a:pt x="2455" y="1753"/>
                    <a:pt x="2462" y="1708"/>
                    <a:pt x="2477" y="1670"/>
                  </a:cubicBezTo>
                  <a:cubicBezTo>
                    <a:pt x="2569" y="1418"/>
                    <a:pt x="2622" y="1151"/>
                    <a:pt x="2752" y="915"/>
                  </a:cubicBezTo>
                  <a:cubicBezTo>
                    <a:pt x="2767" y="877"/>
                    <a:pt x="2790" y="839"/>
                    <a:pt x="2744" y="816"/>
                  </a:cubicBezTo>
                  <a:cubicBezTo>
                    <a:pt x="2698" y="785"/>
                    <a:pt x="2668" y="831"/>
                    <a:pt x="2645" y="862"/>
                  </a:cubicBezTo>
                  <a:cubicBezTo>
                    <a:pt x="2455" y="1113"/>
                    <a:pt x="2424" y="1418"/>
                    <a:pt x="2355" y="1715"/>
                  </a:cubicBezTo>
                  <a:cubicBezTo>
                    <a:pt x="2340" y="1753"/>
                    <a:pt x="2371" y="1784"/>
                    <a:pt x="2409" y="1776"/>
                  </a:cubicBezTo>
                  <a:close/>
                  <a:moveTo>
                    <a:pt x="1258" y="2203"/>
                  </a:moveTo>
                  <a:cubicBezTo>
                    <a:pt x="1159" y="1906"/>
                    <a:pt x="961" y="1654"/>
                    <a:pt x="709" y="1479"/>
                  </a:cubicBezTo>
                  <a:cubicBezTo>
                    <a:pt x="664" y="1448"/>
                    <a:pt x="610" y="1426"/>
                    <a:pt x="572" y="1487"/>
                  </a:cubicBezTo>
                  <a:cubicBezTo>
                    <a:pt x="534" y="1540"/>
                    <a:pt x="580" y="1578"/>
                    <a:pt x="625" y="1609"/>
                  </a:cubicBezTo>
                  <a:cubicBezTo>
                    <a:pt x="747" y="1700"/>
                    <a:pt x="862" y="1807"/>
                    <a:pt x="968" y="1921"/>
                  </a:cubicBezTo>
                  <a:cubicBezTo>
                    <a:pt x="1052" y="2005"/>
                    <a:pt x="1090" y="2127"/>
                    <a:pt x="1258" y="2203"/>
                  </a:cubicBezTo>
                  <a:close/>
                  <a:moveTo>
                    <a:pt x="1677" y="3651"/>
                  </a:moveTo>
                  <a:cubicBezTo>
                    <a:pt x="1700" y="3689"/>
                    <a:pt x="1723" y="3720"/>
                    <a:pt x="1746" y="3758"/>
                  </a:cubicBezTo>
                  <a:cubicBezTo>
                    <a:pt x="1875" y="3956"/>
                    <a:pt x="2165" y="3964"/>
                    <a:pt x="2317" y="3773"/>
                  </a:cubicBezTo>
                  <a:cubicBezTo>
                    <a:pt x="2348" y="3735"/>
                    <a:pt x="2371" y="3682"/>
                    <a:pt x="2333" y="3636"/>
                  </a:cubicBezTo>
                  <a:cubicBezTo>
                    <a:pt x="2294" y="3590"/>
                    <a:pt x="2249" y="3621"/>
                    <a:pt x="2211" y="3643"/>
                  </a:cubicBezTo>
                  <a:cubicBezTo>
                    <a:pt x="2089" y="3750"/>
                    <a:pt x="1906" y="3750"/>
                    <a:pt x="1784" y="3643"/>
                  </a:cubicBezTo>
                  <a:cubicBezTo>
                    <a:pt x="1761" y="3628"/>
                    <a:pt x="1730" y="3613"/>
                    <a:pt x="1677" y="3651"/>
                  </a:cubicBezTo>
                  <a:close/>
                  <a:moveTo>
                    <a:pt x="2706" y="1906"/>
                  </a:moveTo>
                  <a:cubicBezTo>
                    <a:pt x="2721" y="1891"/>
                    <a:pt x="2744" y="1883"/>
                    <a:pt x="2752" y="1875"/>
                  </a:cubicBezTo>
                  <a:cubicBezTo>
                    <a:pt x="2874" y="1654"/>
                    <a:pt x="3041" y="1464"/>
                    <a:pt x="3240" y="1319"/>
                  </a:cubicBezTo>
                  <a:cubicBezTo>
                    <a:pt x="3255" y="1296"/>
                    <a:pt x="3262" y="1273"/>
                    <a:pt x="3255" y="1250"/>
                  </a:cubicBezTo>
                  <a:cubicBezTo>
                    <a:pt x="3232" y="1212"/>
                    <a:pt x="3186" y="1227"/>
                    <a:pt x="3156" y="1243"/>
                  </a:cubicBezTo>
                  <a:cubicBezTo>
                    <a:pt x="2897" y="1349"/>
                    <a:pt x="2767" y="1578"/>
                    <a:pt x="2660" y="1822"/>
                  </a:cubicBezTo>
                  <a:cubicBezTo>
                    <a:pt x="2637" y="1860"/>
                    <a:pt x="2668" y="1906"/>
                    <a:pt x="2714" y="1906"/>
                  </a:cubicBezTo>
                  <a:close/>
                  <a:moveTo>
                    <a:pt x="564" y="2066"/>
                  </a:moveTo>
                  <a:cubicBezTo>
                    <a:pt x="511" y="2066"/>
                    <a:pt x="503" y="2096"/>
                    <a:pt x="526" y="2142"/>
                  </a:cubicBezTo>
                  <a:cubicBezTo>
                    <a:pt x="595" y="2279"/>
                    <a:pt x="702" y="2386"/>
                    <a:pt x="839" y="2462"/>
                  </a:cubicBezTo>
                  <a:cubicBezTo>
                    <a:pt x="885" y="2493"/>
                    <a:pt x="923" y="2462"/>
                    <a:pt x="923" y="2409"/>
                  </a:cubicBezTo>
                  <a:cubicBezTo>
                    <a:pt x="824" y="2279"/>
                    <a:pt x="702" y="2165"/>
                    <a:pt x="572" y="2066"/>
                  </a:cubicBezTo>
                  <a:close/>
                  <a:moveTo>
                    <a:pt x="3095" y="2096"/>
                  </a:moveTo>
                  <a:cubicBezTo>
                    <a:pt x="3156" y="2058"/>
                    <a:pt x="3232" y="2012"/>
                    <a:pt x="3308" y="1967"/>
                  </a:cubicBezTo>
                  <a:cubicBezTo>
                    <a:pt x="3339" y="1944"/>
                    <a:pt x="3377" y="1913"/>
                    <a:pt x="3354" y="1868"/>
                  </a:cubicBezTo>
                  <a:cubicBezTo>
                    <a:pt x="3308" y="1799"/>
                    <a:pt x="3247" y="1845"/>
                    <a:pt x="3201" y="1868"/>
                  </a:cubicBezTo>
                  <a:cubicBezTo>
                    <a:pt x="3118" y="1913"/>
                    <a:pt x="3019" y="1944"/>
                    <a:pt x="2988" y="2043"/>
                  </a:cubicBezTo>
                  <a:cubicBezTo>
                    <a:pt x="2980" y="2073"/>
                    <a:pt x="3034" y="2096"/>
                    <a:pt x="3095" y="20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1"/>
            <p:cNvSpPr/>
            <p:nvPr/>
          </p:nvSpPr>
          <p:spPr>
            <a:xfrm>
              <a:off x="4390450" y="4545350"/>
              <a:ext cx="251125" cy="80600"/>
            </a:xfrm>
            <a:custGeom>
              <a:avLst/>
              <a:gdLst/>
              <a:ahLst/>
              <a:cxnLst/>
              <a:rect l="l" t="t" r="r" b="b"/>
              <a:pathLst>
                <a:path w="10045" h="3224" extrusionOk="0">
                  <a:moveTo>
                    <a:pt x="7172" y="381"/>
                  </a:moveTo>
                  <a:cubicBezTo>
                    <a:pt x="7256" y="404"/>
                    <a:pt x="7248" y="503"/>
                    <a:pt x="7286" y="572"/>
                  </a:cubicBezTo>
                  <a:cubicBezTo>
                    <a:pt x="7454" y="854"/>
                    <a:pt x="7705" y="1090"/>
                    <a:pt x="8010" y="1235"/>
                  </a:cubicBezTo>
                  <a:cubicBezTo>
                    <a:pt x="8254" y="1349"/>
                    <a:pt x="8467" y="1524"/>
                    <a:pt x="8612" y="1753"/>
                  </a:cubicBezTo>
                  <a:cubicBezTo>
                    <a:pt x="8803" y="2043"/>
                    <a:pt x="9031" y="2065"/>
                    <a:pt x="9283" y="1822"/>
                  </a:cubicBezTo>
                  <a:cubicBezTo>
                    <a:pt x="9344" y="1745"/>
                    <a:pt x="9435" y="1692"/>
                    <a:pt x="9542" y="1684"/>
                  </a:cubicBezTo>
                  <a:cubicBezTo>
                    <a:pt x="9633" y="1684"/>
                    <a:pt x="9717" y="1631"/>
                    <a:pt x="9755" y="1547"/>
                  </a:cubicBezTo>
                  <a:cubicBezTo>
                    <a:pt x="9809" y="1463"/>
                    <a:pt x="9885" y="1387"/>
                    <a:pt x="9969" y="1334"/>
                  </a:cubicBezTo>
                  <a:cubicBezTo>
                    <a:pt x="10045" y="1631"/>
                    <a:pt x="9885" y="1989"/>
                    <a:pt x="9572" y="2195"/>
                  </a:cubicBezTo>
                  <a:cubicBezTo>
                    <a:pt x="9161" y="2492"/>
                    <a:pt x="8681" y="2668"/>
                    <a:pt x="8170" y="2706"/>
                  </a:cubicBezTo>
                  <a:cubicBezTo>
                    <a:pt x="7835" y="2721"/>
                    <a:pt x="7499" y="2736"/>
                    <a:pt x="7156" y="2744"/>
                  </a:cubicBezTo>
                  <a:cubicBezTo>
                    <a:pt x="7027" y="2744"/>
                    <a:pt x="6966" y="2828"/>
                    <a:pt x="6958" y="2957"/>
                  </a:cubicBezTo>
                  <a:cubicBezTo>
                    <a:pt x="6958" y="3041"/>
                    <a:pt x="6928" y="3094"/>
                    <a:pt x="6829" y="3056"/>
                  </a:cubicBezTo>
                  <a:cubicBezTo>
                    <a:pt x="6371" y="2881"/>
                    <a:pt x="5922" y="2965"/>
                    <a:pt x="5457" y="3064"/>
                  </a:cubicBezTo>
                  <a:cubicBezTo>
                    <a:pt x="5038" y="3163"/>
                    <a:pt x="4603" y="3216"/>
                    <a:pt x="4169" y="3224"/>
                  </a:cubicBezTo>
                  <a:cubicBezTo>
                    <a:pt x="3544" y="3216"/>
                    <a:pt x="2934" y="3026"/>
                    <a:pt x="2416" y="2683"/>
                  </a:cubicBezTo>
                  <a:cubicBezTo>
                    <a:pt x="2264" y="2599"/>
                    <a:pt x="2126" y="2492"/>
                    <a:pt x="1997" y="2370"/>
                  </a:cubicBezTo>
                  <a:cubicBezTo>
                    <a:pt x="1966" y="2340"/>
                    <a:pt x="1928" y="2317"/>
                    <a:pt x="1883" y="2309"/>
                  </a:cubicBezTo>
                  <a:cubicBezTo>
                    <a:pt x="1753" y="2279"/>
                    <a:pt x="1578" y="2325"/>
                    <a:pt x="1593" y="2073"/>
                  </a:cubicBezTo>
                  <a:cubicBezTo>
                    <a:pt x="1593" y="1959"/>
                    <a:pt x="1418" y="1921"/>
                    <a:pt x="1303" y="1890"/>
                  </a:cubicBezTo>
                  <a:cubicBezTo>
                    <a:pt x="1006" y="1814"/>
                    <a:pt x="724" y="1707"/>
                    <a:pt x="450" y="1578"/>
                  </a:cubicBezTo>
                  <a:cubicBezTo>
                    <a:pt x="69" y="1387"/>
                    <a:pt x="0" y="1014"/>
                    <a:pt x="259" y="686"/>
                  </a:cubicBezTo>
                  <a:cubicBezTo>
                    <a:pt x="335" y="602"/>
                    <a:pt x="396" y="556"/>
                    <a:pt x="495" y="663"/>
                  </a:cubicBezTo>
                  <a:cubicBezTo>
                    <a:pt x="541" y="716"/>
                    <a:pt x="617" y="747"/>
                    <a:pt x="663" y="808"/>
                  </a:cubicBezTo>
                  <a:cubicBezTo>
                    <a:pt x="816" y="1006"/>
                    <a:pt x="945" y="1052"/>
                    <a:pt x="1136" y="922"/>
                  </a:cubicBezTo>
                  <a:cubicBezTo>
                    <a:pt x="1341" y="793"/>
                    <a:pt x="1578" y="716"/>
                    <a:pt x="1822" y="701"/>
                  </a:cubicBezTo>
                  <a:cubicBezTo>
                    <a:pt x="1966" y="678"/>
                    <a:pt x="2104" y="625"/>
                    <a:pt x="2225" y="541"/>
                  </a:cubicBezTo>
                  <a:cubicBezTo>
                    <a:pt x="2340" y="473"/>
                    <a:pt x="2446" y="320"/>
                    <a:pt x="2607" y="450"/>
                  </a:cubicBezTo>
                  <a:cubicBezTo>
                    <a:pt x="2629" y="473"/>
                    <a:pt x="2690" y="442"/>
                    <a:pt x="2675" y="412"/>
                  </a:cubicBezTo>
                  <a:cubicBezTo>
                    <a:pt x="2584" y="198"/>
                    <a:pt x="2797" y="130"/>
                    <a:pt x="2866" y="0"/>
                  </a:cubicBezTo>
                  <a:cubicBezTo>
                    <a:pt x="2881" y="15"/>
                    <a:pt x="2904" y="31"/>
                    <a:pt x="2896" y="38"/>
                  </a:cubicBezTo>
                  <a:cubicBezTo>
                    <a:pt x="2889" y="351"/>
                    <a:pt x="2744" y="648"/>
                    <a:pt x="2507" y="846"/>
                  </a:cubicBezTo>
                  <a:cubicBezTo>
                    <a:pt x="2332" y="991"/>
                    <a:pt x="2347" y="1120"/>
                    <a:pt x="2439" y="1280"/>
                  </a:cubicBezTo>
                  <a:cubicBezTo>
                    <a:pt x="2469" y="1334"/>
                    <a:pt x="2492" y="1380"/>
                    <a:pt x="2523" y="1433"/>
                  </a:cubicBezTo>
                  <a:cubicBezTo>
                    <a:pt x="2225" y="1372"/>
                    <a:pt x="2096" y="1090"/>
                    <a:pt x="1860" y="945"/>
                  </a:cubicBezTo>
                  <a:cubicBezTo>
                    <a:pt x="2004" y="1288"/>
                    <a:pt x="2279" y="1562"/>
                    <a:pt x="2629" y="1692"/>
                  </a:cubicBezTo>
                  <a:cubicBezTo>
                    <a:pt x="2805" y="1745"/>
                    <a:pt x="2972" y="1822"/>
                    <a:pt x="3140" y="1898"/>
                  </a:cubicBezTo>
                  <a:cubicBezTo>
                    <a:pt x="3231" y="1951"/>
                    <a:pt x="3331" y="1966"/>
                    <a:pt x="3437" y="1959"/>
                  </a:cubicBezTo>
                  <a:lnTo>
                    <a:pt x="3491" y="1966"/>
                  </a:lnTo>
                  <a:cubicBezTo>
                    <a:pt x="3392" y="2081"/>
                    <a:pt x="3315" y="2218"/>
                    <a:pt x="3254" y="2355"/>
                  </a:cubicBezTo>
                  <a:cubicBezTo>
                    <a:pt x="3163" y="2568"/>
                    <a:pt x="3247" y="2713"/>
                    <a:pt x="3475" y="2729"/>
                  </a:cubicBezTo>
                  <a:cubicBezTo>
                    <a:pt x="3536" y="2729"/>
                    <a:pt x="3613" y="2721"/>
                    <a:pt x="3635" y="2797"/>
                  </a:cubicBezTo>
                  <a:cubicBezTo>
                    <a:pt x="3704" y="2965"/>
                    <a:pt x="3834" y="2965"/>
                    <a:pt x="3986" y="2965"/>
                  </a:cubicBezTo>
                  <a:cubicBezTo>
                    <a:pt x="4238" y="2965"/>
                    <a:pt x="4489" y="2995"/>
                    <a:pt x="4748" y="2965"/>
                  </a:cubicBezTo>
                  <a:cubicBezTo>
                    <a:pt x="5114" y="2919"/>
                    <a:pt x="5259" y="2721"/>
                    <a:pt x="5160" y="2378"/>
                  </a:cubicBezTo>
                  <a:cubicBezTo>
                    <a:pt x="5137" y="2286"/>
                    <a:pt x="5038" y="2195"/>
                    <a:pt x="5091" y="2111"/>
                  </a:cubicBezTo>
                  <a:cubicBezTo>
                    <a:pt x="5152" y="2027"/>
                    <a:pt x="5266" y="2088"/>
                    <a:pt x="5350" y="2073"/>
                  </a:cubicBezTo>
                  <a:cubicBezTo>
                    <a:pt x="5830" y="1966"/>
                    <a:pt x="6303" y="1837"/>
                    <a:pt x="6783" y="1722"/>
                  </a:cubicBezTo>
                  <a:cubicBezTo>
                    <a:pt x="7027" y="1662"/>
                    <a:pt x="7278" y="1555"/>
                    <a:pt x="7438" y="1319"/>
                  </a:cubicBezTo>
                  <a:cubicBezTo>
                    <a:pt x="7477" y="1250"/>
                    <a:pt x="7530" y="1174"/>
                    <a:pt x="7454" y="1113"/>
                  </a:cubicBezTo>
                  <a:cubicBezTo>
                    <a:pt x="7378" y="1052"/>
                    <a:pt x="7332" y="1151"/>
                    <a:pt x="7286" y="1197"/>
                  </a:cubicBezTo>
                  <a:cubicBezTo>
                    <a:pt x="7126" y="1395"/>
                    <a:pt x="6897" y="1524"/>
                    <a:pt x="6638" y="1570"/>
                  </a:cubicBezTo>
                  <a:cubicBezTo>
                    <a:pt x="6722" y="1463"/>
                    <a:pt x="6829" y="1380"/>
                    <a:pt x="6958" y="1334"/>
                  </a:cubicBezTo>
                  <a:cubicBezTo>
                    <a:pt x="7111" y="1273"/>
                    <a:pt x="7187" y="1098"/>
                    <a:pt x="7134" y="945"/>
                  </a:cubicBezTo>
                  <a:cubicBezTo>
                    <a:pt x="7088" y="755"/>
                    <a:pt x="7096" y="556"/>
                    <a:pt x="7172" y="38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1"/>
            <p:cNvSpPr/>
            <p:nvPr/>
          </p:nvSpPr>
          <p:spPr>
            <a:xfrm>
              <a:off x="4684625" y="4149400"/>
              <a:ext cx="131500" cy="122175"/>
            </a:xfrm>
            <a:custGeom>
              <a:avLst/>
              <a:gdLst/>
              <a:ahLst/>
              <a:cxnLst/>
              <a:rect l="l" t="t" r="r" b="b"/>
              <a:pathLst>
                <a:path w="5260" h="4887" extrusionOk="0">
                  <a:moveTo>
                    <a:pt x="2546" y="4795"/>
                  </a:moveTo>
                  <a:cubicBezTo>
                    <a:pt x="2310" y="4650"/>
                    <a:pt x="2089" y="4635"/>
                    <a:pt x="1898" y="4871"/>
                  </a:cubicBezTo>
                  <a:cubicBezTo>
                    <a:pt x="1692" y="4886"/>
                    <a:pt x="1525" y="4802"/>
                    <a:pt x="1357" y="4703"/>
                  </a:cubicBezTo>
                  <a:cubicBezTo>
                    <a:pt x="1182" y="4597"/>
                    <a:pt x="1029" y="4467"/>
                    <a:pt x="816" y="4482"/>
                  </a:cubicBezTo>
                  <a:cubicBezTo>
                    <a:pt x="503" y="4330"/>
                    <a:pt x="458" y="4261"/>
                    <a:pt x="488" y="3941"/>
                  </a:cubicBezTo>
                  <a:cubicBezTo>
                    <a:pt x="488" y="3880"/>
                    <a:pt x="473" y="3819"/>
                    <a:pt x="427" y="3766"/>
                  </a:cubicBezTo>
                  <a:cubicBezTo>
                    <a:pt x="328" y="3629"/>
                    <a:pt x="221" y="3491"/>
                    <a:pt x="115" y="3354"/>
                  </a:cubicBezTo>
                  <a:cubicBezTo>
                    <a:pt x="77" y="3301"/>
                    <a:pt x="46" y="3248"/>
                    <a:pt x="31" y="3187"/>
                  </a:cubicBezTo>
                  <a:cubicBezTo>
                    <a:pt x="0" y="3118"/>
                    <a:pt x="31" y="3042"/>
                    <a:pt x="92" y="2996"/>
                  </a:cubicBezTo>
                  <a:cubicBezTo>
                    <a:pt x="160" y="2958"/>
                    <a:pt x="199" y="3027"/>
                    <a:pt x="237" y="3065"/>
                  </a:cubicBezTo>
                  <a:cubicBezTo>
                    <a:pt x="397" y="3278"/>
                    <a:pt x="610" y="3453"/>
                    <a:pt x="846" y="3583"/>
                  </a:cubicBezTo>
                  <a:cubicBezTo>
                    <a:pt x="1227" y="3789"/>
                    <a:pt x="1616" y="3850"/>
                    <a:pt x="2028" y="3690"/>
                  </a:cubicBezTo>
                  <a:cubicBezTo>
                    <a:pt x="2157" y="3629"/>
                    <a:pt x="2302" y="3621"/>
                    <a:pt x="2439" y="3667"/>
                  </a:cubicBezTo>
                  <a:cubicBezTo>
                    <a:pt x="2576" y="3705"/>
                    <a:pt x="2714" y="3720"/>
                    <a:pt x="2858" y="3712"/>
                  </a:cubicBezTo>
                  <a:cubicBezTo>
                    <a:pt x="2904" y="3712"/>
                    <a:pt x="2950" y="3712"/>
                    <a:pt x="2973" y="3667"/>
                  </a:cubicBezTo>
                  <a:cubicBezTo>
                    <a:pt x="2996" y="3621"/>
                    <a:pt x="2958" y="3598"/>
                    <a:pt x="2927" y="3575"/>
                  </a:cubicBezTo>
                  <a:cubicBezTo>
                    <a:pt x="2797" y="3446"/>
                    <a:pt x="2714" y="3278"/>
                    <a:pt x="2691" y="3103"/>
                  </a:cubicBezTo>
                  <a:cubicBezTo>
                    <a:pt x="2683" y="3065"/>
                    <a:pt x="2668" y="3027"/>
                    <a:pt x="2645" y="2996"/>
                  </a:cubicBezTo>
                  <a:cubicBezTo>
                    <a:pt x="2477" y="2813"/>
                    <a:pt x="2515" y="2615"/>
                    <a:pt x="2645" y="2455"/>
                  </a:cubicBezTo>
                  <a:cubicBezTo>
                    <a:pt x="2881" y="2120"/>
                    <a:pt x="2980" y="1769"/>
                    <a:pt x="2858" y="1365"/>
                  </a:cubicBezTo>
                  <a:cubicBezTo>
                    <a:pt x="2820" y="1228"/>
                    <a:pt x="2897" y="1114"/>
                    <a:pt x="3011" y="1037"/>
                  </a:cubicBezTo>
                  <a:cubicBezTo>
                    <a:pt x="3179" y="908"/>
                    <a:pt x="3308" y="740"/>
                    <a:pt x="3377" y="542"/>
                  </a:cubicBezTo>
                  <a:cubicBezTo>
                    <a:pt x="3461" y="367"/>
                    <a:pt x="3582" y="214"/>
                    <a:pt x="3735" y="92"/>
                  </a:cubicBezTo>
                  <a:cubicBezTo>
                    <a:pt x="3834" y="1"/>
                    <a:pt x="4070" y="47"/>
                    <a:pt x="4146" y="161"/>
                  </a:cubicBezTo>
                  <a:cubicBezTo>
                    <a:pt x="4185" y="214"/>
                    <a:pt x="4207" y="268"/>
                    <a:pt x="4238" y="329"/>
                  </a:cubicBezTo>
                  <a:cubicBezTo>
                    <a:pt x="4360" y="588"/>
                    <a:pt x="4482" y="618"/>
                    <a:pt x="4710" y="450"/>
                  </a:cubicBezTo>
                  <a:cubicBezTo>
                    <a:pt x="4794" y="397"/>
                    <a:pt x="4870" y="344"/>
                    <a:pt x="4977" y="390"/>
                  </a:cubicBezTo>
                  <a:cubicBezTo>
                    <a:pt x="5084" y="428"/>
                    <a:pt x="5053" y="542"/>
                    <a:pt x="5053" y="626"/>
                  </a:cubicBezTo>
                  <a:cubicBezTo>
                    <a:pt x="5076" y="801"/>
                    <a:pt x="5038" y="984"/>
                    <a:pt x="4947" y="1136"/>
                  </a:cubicBezTo>
                  <a:cubicBezTo>
                    <a:pt x="4901" y="1197"/>
                    <a:pt x="4886" y="1274"/>
                    <a:pt x="4909" y="1342"/>
                  </a:cubicBezTo>
                  <a:cubicBezTo>
                    <a:pt x="5008" y="1624"/>
                    <a:pt x="5008" y="1937"/>
                    <a:pt x="5145" y="2211"/>
                  </a:cubicBezTo>
                  <a:cubicBezTo>
                    <a:pt x="5259" y="2432"/>
                    <a:pt x="5114" y="2615"/>
                    <a:pt x="5038" y="2805"/>
                  </a:cubicBezTo>
                  <a:cubicBezTo>
                    <a:pt x="5008" y="2882"/>
                    <a:pt x="4939" y="2821"/>
                    <a:pt x="4893" y="2798"/>
                  </a:cubicBezTo>
                  <a:cubicBezTo>
                    <a:pt x="4764" y="2737"/>
                    <a:pt x="4634" y="2676"/>
                    <a:pt x="4497" y="2775"/>
                  </a:cubicBezTo>
                  <a:cubicBezTo>
                    <a:pt x="4451" y="2798"/>
                    <a:pt x="4406" y="2798"/>
                    <a:pt x="4367" y="2767"/>
                  </a:cubicBezTo>
                  <a:cubicBezTo>
                    <a:pt x="4345" y="2760"/>
                    <a:pt x="4322" y="2737"/>
                    <a:pt x="4307" y="2729"/>
                  </a:cubicBezTo>
                  <a:cubicBezTo>
                    <a:pt x="3994" y="2554"/>
                    <a:pt x="3407" y="2882"/>
                    <a:pt x="3400" y="3225"/>
                  </a:cubicBezTo>
                  <a:cubicBezTo>
                    <a:pt x="3407" y="3354"/>
                    <a:pt x="3392" y="3476"/>
                    <a:pt x="3354" y="3598"/>
                  </a:cubicBezTo>
                  <a:cubicBezTo>
                    <a:pt x="3544" y="3560"/>
                    <a:pt x="3514" y="3400"/>
                    <a:pt x="3560" y="3301"/>
                  </a:cubicBezTo>
                  <a:cubicBezTo>
                    <a:pt x="3727" y="3179"/>
                    <a:pt x="3941" y="3141"/>
                    <a:pt x="4146" y="3179"/>
                  </a:cubicBezTo>
                  <a:cubicBezTo>
                    <a:pt x="4421" y="3232"/>
                    <a:pt x="4703" y="3217"/>
                    <a:pt x="4970" y="3141"/>
                  </a:cubicBezTo>
                  <a:cubicBezTo>
                    <a:pt x="5008" y="3545"/>
                    <a:pt x="4878" y="3949"/>
                    <a:pt x="4619" y="4261"/>
                  </a:cubicBezTo>
                  <a:cubicBezTo>
                    <a:pt x="4307" y="4619"/>
                    <a:pt x="3819" y="4398"/>
                    <a:pt x="3598" y="4139"/>
                  </a:cubicBezTo>
                  <a:cubicBezTo>
                    <a:pt x="3598" y="4139"/>
                    <a:pt x="3590" y="4132"/>
                    <a:pt x="3590" y="4124"/>
                  </a:cubicBezTo>
                  <a:cubicBezTo>
                    <a:pt x="3522" y="4055"/>
                    <a:pt x="3491" y="3895"/>
                    <a:pt x="3384" y="3933"/>
                  </a:cubicBezTo>
                  <a:cubicBezTo>
                    <a:pt x="3300" y="3964"/>
                    <a:pt x="3422" y="4093"/>
                    <a:pt x="3400" y="4177"/>
                  </a:cubicBezTo>
                  <a:cubicBezTo>
                    <a:pt x="3240" y="4414"/>
                    <a:pt x="2988" y="4520"/>
                    <a:pt x="2737" y="4642"/>
                  </a:cubicBezTo>
                  <a:cubicBezTo>
                    <a:pt x="2660" y="4673"/>
                    <a:pt x="2584" y="4703"/>
                    <a:pt x="2546" y="4795"/>
                  </a:cubicBezTo>
                  <a:close/>
                  <a:moveTo>
                    <a:pt x="3087" y="4139"/>
                  </a:moveTo>
                  <a:cubicBezTo>
                    <a:pt x="3087" y="4116"/>
                    <a:pt x="3072" y="4093"/>
                    <a:pt x="3049" y="4093"/>
                  </a:cubicBezTo>
                  <a:cubicBezTo>
                    <a:pt x="3011" y="4002"/>
                    <a:pt x="2927" y="4025"/>
                    <a:pt x="2851" y="4025"/>
                  </a:cubicBezTo>
                  <a:cubicBezTo>
                    <a:pt x="2561" y="4010"/>
                    <a:pt x="2287" y="4101"/>
                    <a:pt x="2012" y="4177"/>
                  </a:cubicBezTo>
                  <a:cubicBezTo>
                    <a:pt x="1776" y="4246"/>
                    <a:pt x="1525" y="4215"/>
                    <a:pt x="1311" y="4093"/>
                  </a:cubicBezTo>
                  <a:cubicBezTo>
                    <a:pt x="1220" y="4040"/>
                    <a:pt x="1121" y="3979"/>
                    <a:pt x="1006" y="4017"/>
                  </a:cubicBezTo>
                  <a:cubicBezTo>
                    <a:pt x="1006" y="3949"/>
                    <a:pt x="984" y="3903"/>
                    <a:pt x="907" y="3926"/>
                  </a:cubicBezTo>
                  <a:cubicBezTo>
                    <a:pt x="877" y="3941"/>
                    <a:pt x="862" y="3972"/>
                    <a:pt x="862" y="4002"/>
                  </a:cubicBezTo>
                  <a:cubicBezTo>
                    <a:pt x="885" y="4101"/>
                    <a:pt x="961" y="4040"/>
                    <a:pt x="1014" y="4048"/>
                  </a:cubicBezTo>
                  <a:cubicBezTo>
                    <a:pt x="1273" y="4345"/>
                    <a:pt x="1692" y="4452"/>
                    <a:pt x="2066" y="4307"/>
                  </a:cubicBezTo>
                  <a:cubicBezTo>
                    <a:pt x="2386" y="4200"/>
                    <a:pt x="2698" y="4063"/>
                    <a:pt x="3049" y="4093"/>
                  </a:cubicBezTo>
                  <a:lnTo>
                    <a:pt x="3087" y="4132"/>
                  </a:lnTo>
                  <a:lnTo>
                    <a:pt x="3140" y="4185"/>
                  </a:lnTo>
                  <a:cubicBezTo>
                    <a:pt x="3140" y="4177"/>
                    <a:pt x="3156" y="4170"/>
                    <a:pt x="3148" y="4162"/>
                  </a:cubicBezTo>
                  <a:cubicBezTo>
                    <a:pt x="3140" y="4132"/>
                    <a:pt x="3110" y="4132"/>
                    <a:pt x="3087" y="4139"/>
                  </a:cubicBezTo>
                  <a:close/>
                  <a:moveTo>
                    <a:pt x="3125" y="1510"/>
                  </a:moveTo>
                  <a:cubicBezTo>
                    <a:pt x="3110" y="1662"/>
                    <a:pt x="3156" y="1807"/>
                    <a:pt x="3247" y="1929"/>
                  </a:cubicBezTo>
                  <a:cubicBezTo>
                    <a:pt x="3308" y="2020"/>
                    <a:pt x="3361" y="2127"/>
                    <a:pt x="3422" y="2226"/>
                  </a:cubicBezTo>
                  <a:cubicBezTo>
                    <a:pt x="3453" y="2264"/>
                    <a:pt x="3422" y="2363"/>
                    <a:pt x="3506" y="2348"/>
                  </a:cubicBezTo>
                  <a:cubicBezTo>
                    <a:pt x="3582" y="2333"/>
                    <a:pt x="3544" y="2242"/>
                    <a:pt x="3544" y="2188"/>
                  </a:cubicBezTo>
                  <a:cubicBezTo>
                    <a:pt x="3537" y="2150"/>
                    <a:pt x="3529" y="2120"/>
                    <a:pt x="3514" y="2089"/>
                  </a:cubicBezTo>
                  <a:cubicBezTo>
                    <a:pt x="3415" y="1860"/>
                    <a:pt x="3247" y="1655"/>
                    <a:pt x="3232" y="1388"/>
                  </a:cubicBezTo>
                  <a:cubicBezTo>
                    <a:pt x="3232" y="1357"/>
                    <a:pt x="3209" y="1327"/>
                    <a:pt x="3163" y="1335"/>
                  </a:cubicBezTo>
                  <a:cubicBezTo>
                    <a:pt x="3148" y="1350"/>
                    <a:pt x="3133" y="1373"/>
                    <a:pt x="3133" y="1396"/>
                  </a:cubicBezTo>
                  <a:cubicBezTo>
                    <a:pt x="3125" y="1434"/>
                    <a:pt x="3125" y="1472"/>
                    <a:pt x="3125" y="1510"/>
                  </a:cubicBezTo>
                  <a:close/>
                  <a:moveTo>
                    <a:pt x="3803" y="1761"/>
                  </a:moveTo>
                  <a:lnTo>
                    <a:pt x="3491" y="1030"/>
                  </a:lnTo>
                  <a:cubicBezTo>
                    <a:pt x="3415" y="1296"/>
                    <a:pt x="3567" y="1655"/>
                    <a:pt x="3803" y="1761"/>
                  </a:cubicBezTo>
                  <a:close/>
                  <a:moveTo>
                    <a:pt x="4063" y="1647"/>
                  </a:moveTo>
                  <a:cubicBezTo>
                    <a:pt x="4085" y="1350"/>
                    <a:pt x="3910" y="1129"/>
                    <a:pt x="3750" y="900"/>
                  </a:cubicBezTo>
                  <a:cubicBezTo>
                    <a:pt x="3788" y="1175"/>
                    <a:pt x="3895" y="1434"/>
                    <a:pt x="4063" y="1647"/>
                  </a:cubicBezTo>
                  <a:close/>
                  <a:moveTo>
                    <a:pt x="4177" y="832"/>
                  </a:moveTo>
                  <a:cubicBezTo>
                    <a:pt x="4177" y="1045"/>
                    <a:pt x="4207" y="1266"/>
                    <a:pt x="4268" y="1472"/>
                  </a:cubicBezTo>
                  <a:cubicBezTo>
                    <a:pt x="4276" y="1517"/>
                    <a:pt x="4284" y="1586"/>
                    <a:pt x="4352" y="1578"/>
                  </a:cubicBezTo>
                  <a:cubicBezTo>
                    <a:pt x="4421" y="1571"/>
                    <a:pt x="4406" y="1502"/>
                    <a:pt x="4398" y="1456"/>
                  </a:cubicBezTo>
                  <a:cubicBezTo>
                    <a:pt x="4375" y="1228"/>
                    <a:pt x="4299" y="1014"/>
                    <a:pt x="4177" y="832"/>
                  </a:cubicBezTo>
                  <a:close/>
                  <a:moveTo>
                    <a:pt x="3079" y="2196"/>
                  </a:moveTo>
                  <a:cubicBezTo>
                    <a:pt x="3057" y="2409"/>
                    <a:pt x="3156" y="2577"/>
                    <a:pt x="3247" y="2752"/>
                  </a:cubicBezTo>
                  <a:cubicBezTo>
                    <a:pt x="3255" y="2783"/>
                    <a:pt x="3293" y="2790"/>
                    <a:pt x="3323" y="2783"/>
                  </a:cubicBezTo>
                  <a:cubicBezTo>
                    <a:pt x="3354" y="2767"/>
                    <a:pt x="3369" y="2729"/>
                    <a:pt x="3354" y="2699"/>
                  </a:cubicBezTo>
                  <a:cubicBezTo>
                    <a:pt x="3278" y="2523"/>
                    <a:pt x="3240" y="2325"/>
                    <a:pt x="3079" y="2196"/>
                  </a:cubicBezTo>
                  <a:close/>
                  <a:moveTo>
                    <a:pt x="3156" y="3179"/>
                  </a:moveTo>
                  <a:cubicBezTo>
                    <a:pt x="3118" y="2943"/>
                    <a:pt x="2950" y="2836"/>
                    <a:pt x="2874" y="2668"/>
                  </a:cubicBezTo>
                  <a:cubicBezTo>
                    <a:pt x="2858" y="2630"/>
                    <a:pt x="2828" y="2577"/>
                    <a:pt x="2775" y="2607"/>
                  </a:cubicBezTo>
                  <a:cubicBezTo>
                    <a:pt x="2729" y="2645"/>
                    <a:pt x="2752" y="2684"/>
                    <a:pt x="2759" y="2729"/>
                  </a:cubicBezTo>
                  <a:cubicBezTo>
                    <a:pt x="2820" y="2920"/>
                    <a:pt x="2973" y="3034"/>
                    <a:pt x="3156" y="3179"/>
                  </a:cubicBezTo>
                  <a:close/>
                  <a:moveTo>
                    <a:pt x="4307" y="4017"/>
                  </a:moveTo>
                  <a:cubicBezTo>
                    <a:pt x="4406" y="4025"/>
                    <a:pt x="4505" y="4002"/>
                    <a:pt x="4573" y="3933"/>
                  </a:cubicBezTo>
                  <a:cubicBezTo>
                    <a:pt x="4604" y="3911"/>
                    <a:pt x="4634" y="3880"/>
                    <a:pt x="4611" y="3842"/>
                  </a:cubicBezTo>
                  <a:cubicBezTo>
                    <a:pt x="4588" y="3804"/>
                    <a:pt x="4543" y="3804"/>
                    <a:pt x="4512" y="3819"/>
                  </a:cubicBezTo>
                  <a:cubicBezTo>
                    <a:pt x="4413" y="3857"/>
                    <a:pt x="4307" y="3872"/>
                    <a:pt x="4192" y="3865"/>
                  </a:cubicBezTo>
                  <a:cubicBezTo>
                    <a:pt x="4154" y="3865"/>
                    <a:pt x="4093" y="3850"/>
                    <a:pt x="4085" y="3911"/>
                  </a:cubicBezTo>
                  <a:cubicBezTo>
                    <a:pt x="4070" y="3972"/>
                    <a:pt x="4131" y="3994"/>
                    <a:pt x="4177" y="4002"/>
                  </a:cubicBezTo>
                  <a:cubicBezTo>
                    <a:pt x="4223" y="4010"/>
                    <a:pt x="4261" y="4017"/>
                    <a:pt x="4307" y="4017"/>
                  </a:cubicBezTo>
                  <a:close/>
                  <a:moveTo>
                    <a:pt x="4619" y="1243"/>
                  </a:moveTo>
                  <a:cubicBezTo>
                    <a:pt x="4649" y="1342"/>
                    <a:pt x="4573" y="1517"/>
                    <a:pt x="4703" y="1517"/>
                  </a:cubicBezTo>
                  <a:cubicBezTo>
                    <a:pt x="4817" y="1517"/>
                    <a:pt x="4771" y="1342"/>
                    <a:pt x="4779" y="1243"/>
                  </a:cubicBezTo>
                  <a:cubicBezTo>
                    <a:pt x="4779" y="1136"/>
                    <a:pt x="4802" y="992"/>
                    <a:pt x="4703" y="992"/>
                  </a:cubicBezTo>
                  <a:cubicBezTo>
                    <a:pt x="4566" y="999"/>
                    <a:pt x="4649" y="1159"/>
                    <a:pt x="4619" y="1243"/>
                  </a:cubicBezTo>
                  <a:close/>
                  <a:moveTo>
                    <a:pt x="3918" y="3537"/>
                  </a:moveTo>
                  <a:cubicBezTo>
                    <a:pt x="3994" y="3514"/>
                    <a:pt x="4124" y="3537"/>
                    <a:pt x="4124" y="3423"/>
                  </a:cubicBezTo>
                  <a:cubicBezTo>
                    <a:pt x="4124" y="3293"/>
                    <a:pt x="3986" y="3392"/>
                    <a:pt x="3925" y="3369"/>
                  </a:cubicBezTo>
                  <a:cubicBezTo>
                    <a:pt x="3918" y="3369"/>
                    <a:pt x="3910" y="3369"/>
                    <a:pt x="3903" y="3369"/>
                  </a:cubicBezTo>
                  <a:cubicBezTo>
                    <a:pt x="3826" y="3392"/>
                    <a:pt x="3689" y="3316"/>
                    <a:pt x="3689" y="3438"/>
                  </a:cubicBezTo>
                  <a:cubicBezTo>
                    <a:pt x="3682" y="3560"/>
                    <a:pt x="3826" y="3499"/>
                    <a:pt x="3918" y="3545"/>
                  </a:cubicBezTo>
                  <a:close/>
                  <a:moveTo>
                    <a:pt x="4596" y="3514"/>
                  </a:moveTo>
                  <a:cubicBezTo>
                    <a:pt x="4695" y="3507"/>
                    <a:pt x="4794" y="3476"/>
                    <a:pt x="4779" y="3377"/>
                  </a:cubicBezTo>
                  <a:cubicBezTo>
                    <a:pt x="4764" y="3278"/>
                    <a:pt x="4672" y="3347"/>
                    <a:pt x="4611" y="3347"/>
                  </a:cubicBezTo>
                  <a:cubicBezTo>
                    <a:pt x="4573" y="3347"/>
                    <a:pt x="4535" y="3354"/>
                    <a:pt x="4497" y="3362"/>
                  </a:cubicBezTo>
                  <a:cubicBezTo>
                    <a:pt x="4451" y="3369"/>
                    <a:pt x="4383" y="3301"/>
                    <a:pt x="4375" y="3385"/>
                  </a:cubicBezTo>
                  <a:cubicBezTo>
                    <a:pt x="4367" y="3446"/>
                    <a:pt x="4428" y="3469"/>
                    <a:pt x="4474" y="3484"/>
                  </a:cubicBezTo>
                  <a:close/>
                  <a:moveTo>
                    <a:pt x="1730" y="4619"/>
                  </a:moveTo>
                  <a:lnTo>
                    <a:pt x="1357" y="4414"/>
                  </a:lnTo>
                  <a:cubicBezTo>
                    <a:pt x="1433" y="4566"/>
                    <a:pt x="1548" y="4657"/>
                    <a:pt x="1723" y="46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1"/>
            <p:cNvSpPr/>
            <p:nvPr/>
          </p:nvSpPr>
          <p:spPr>
            <a:xfrm>
              <a:off x="4289650" y="4300500"/>
              <a:ext cx="443775" cy="52050"/>
            </a:xfrm>
            <a:custGeom>
              <a:avLst/>
              <a:gdLst/>
              <a:ahLst/>
              <a:cxnLst/>
              <a:rect l="l" t="t" r="r" b="b"/>
              <a:pathLst>
                <a:path w="17751" h="2082" extrusionOk="0">
                  <a:moveTo>
                    <a:pt x="15921" y="900"/>
                  </a:moveTo>
                  <a:cubicBezTo>
                    <a:pt x="15685" y="839"/>
                    <a:pt x="15464" y="915"/>
                    <a:pt x="15251" y="968"/>
                  </a:cubicBezTo>
                  <a:cubicBezTo>
                    <a:pt x="14367" y="1190"/>
                    <a:pt x="13483" y="1418"/>
                    <a:pt x="12598" y="1647"/>
                  </a:cubicBezTo>
                  <a:cubicBezTo>
                    <a:pt x="11272" y="1921"/>
                    <a:pt x="9923" y="2074"/>
                    <a:pt x="8567" y="2081"/>
                  </a:cubicBezTo>
                  <a:cubicBezTo>
                    <a:pt x="7751" y="2058"/>
                    <a:pt x="6936" y="2013"/>
                    <a:pt x="6120" y="1921"/>
                  </a:cubicBezTo>
                  <a:cubicBezTo>
                    <a:pt x="5411" y="1845"/>
                    <a:pt x="4703" y="1776"/>
                    <a:pt x="4009" y="1593"/>
                  </a:cubicBezTo>
                  <a:cubicBezTo>
                    <a:pt x="3567" y="1479"/>
                    <a:pt x="3133" y="1357"/>
                    <a:pt x="2698" y="1228"/>
                  </a:cubicBezTo>
                  <a:cubicBezTo>
                    <a:pt x="2645" y="1212"/>
                    <a:pt x="2576" y="1220"/>
                    <a:pt x="2561" y="1144"/>
                  </a:cubicBezTo>
                  <a:lnTo>
                    <a:pt x="3064" y="1205"/>
                  </a:lnTo>
                  <a:cubicBezTo>
                    <a:pt x="2348" y="1014"/>
                    <a:pt x="1692" y="664"/>
                    <a:pt x="938" y="450"/>
                  </a:cubicBezTo>
                  <a:cubicBezTo>
                    <a:pt x="976" y="542"/>
                    <a:pt x="1052" y="603"/>
                    <a:pt x="1136" y="641"/>
                  </a:cubicBezTo>
                  <a:cubicBezTo>
                    <a:pt x="1426" y="763"/>
                    <a:pt x="1723" y="862"/>
                    <a:pt x="2028" y="946"/>
                  </a:cubicBezTo>
                  <a:cubicBezTo>
                    <a:pt x="2172" y="968"/>
                    <a:pt x="2310" y="1029"/>
                    <a:pt x="2424" y="1113"/>
                  </a:cubicBezTo>
                  <a:cubicBezTo>
                    <a:pt x="2218" y="1136"/>
                    <a:pt x="2043" y="1029"/>
                    <a:pt x="1852" y="991"/>
                  </a:cubicBezTo>
                  <a:cubicBezTo>
                    <a:pt x="1380" y="900"/>
                    <a:pt x="915" y="824"/>
                    <a:pt x="511" y="1174"/>
                  </a:cubicBezTo>
                  <a:cubicBezTo>
                    <a:pt x="359" y="1174"/>
                    <a:pt x="435" y="1266"/>
                    <a:pt x="450" y="1327"/>
                  </a:cubicBezTo>
                  <a:cubicBezTo>
                    <a:pt x="313" y="1350"/>
                    <a:pt x="259" y="1464"/>
                    <a:pt x="191" y="1571"/>
                  </a:cubicBezTo>
                  <a:cubicBezTo>
                    <a:pt x="145" y="1647"/>
                    <a:pt x="138" y="1761"/>
                    <a:pt x="38" y="1799"/>
                  </a:cubicBezTo>
                  <a:cubicBezTo>
                    <a:pt x="0" y="1502"/>
                    <a:pt x="69" y="1220"/>
                    <a:pt x="130" y="930"/>
                  </a:cubicBezTo>
                  <a:cubicBezTo>
                    <a:pt x="183" y="664"/>
                    <a:pt x="336" y="549"/>
                    <a:pt x="526" y="443"/>
                  </a:cubicBezTo>
                  <a:cubicBezTo>
                    <a:pt x="610" y="397"/>
                    <a:pt x="663" y="313"/>
                    <a:pt x="679" y="222"/>
                  </a:cubicBezTo>
                  <a:cubicBezTo>
                    <a:pt x="709" y="54"/>
                    <a:pt x="770" y="62"/>
                    <a:pt x="900" y="145"/>
                  </a:cubicBezTo>
                  <a:cubicBezTo>
                    <a:pt x="1669" y="641"/>
                    <a:pt x="2561" y="801"/>
                    <a:pt x="3422" y="1022"/>
                  </a:cubicBezTo>
                  <a:cubicBezTo>
                    <a:pt x="4055" y="1182"/>
                    <a:pt x="4703" y="1304"/>
                    <a:pt x="5343" y="1388"/>
                  </a:cubicBezTo>
                  <a:cubicBezTo>
                    <a:pt x="5869" y="1456"/>
                    <a:pt x="6395" y="1510"/>
                    <a:pt x="6928" y="1555"/>
                  </a:cubicBezTo>
                  <a:cubicBezTo>
                    <a:pt x="7203" y="1586"/>
                    <a:pt x="7477" y="1593"/>
                    <a:pt x="7751" y="1593"/>
                  </a:cubicBezTo>
                  <a:cubicBezTo>
                    <a:pt x="8582" y="1578"/>
                    <a:pt x="9413" y="1517"/>
                    <a:pt x="10236" y="1418"/>
                  </a:cubicBezTo>
                  <a:cubicBezTo>
                    <a:pt x="10876" y="1350"/>
                    <a:pt x="11516" y="1273"/>
                    <a:pt x="12156" y="1190"/>
                  </a:cubicBezTo>
                  <a:cubicBezTo>
                    <a:pt x="12819" y="1083"/>
                    <a:pt x="13475" y="953"/>
                    <a:pt x="14130" y="778"/>
                  </a:cubicBezTo>
                  <a:cubicBezTo>
                    <a:pt x="14984" y="580"/>
                    <a:pt x="15822" y="328"/>
                    <a:pt x="16645" y="23"/>
                  </a:cubicBezTo>
                  <a:cubicBezTo>
                    <a:pt x="16714" y="1"/>
                    <a:pt x="16722" y="16"/>
                    <a:pt x="16752" y="77"/>
                  </a:cubicBezTo>
                  <a:cubicBezTo>
                    <a:pt x="16821" y="267"/>
                    <a:pt x="16950" y="435"/>
                    <a:pt x="17126" y="557"/>
                  </a:cubicBezTo>
                  <a:cubicBezTo>
                    <a:pt x="17164" y="587"/>
                    <a:pt x="17202" y="641"/>
                    <a:pt x="17225" y="694"/>
                  </a:cubicBezTo>
                  <a:cubicBezTo>
                    <a:pt x="17286" y="816"/>
                    <a:pt x="17385" y="923"/>
                    <a:pt x="17491" y="1007"/>
                  </a:cubicBezTo>
                  <a:cubicBezTo>
                    <a:pt x="17636" y="1106"/>
                    <a:pt x="17751" y="1586"/>
                    <a:pt x="17690" y="1753"/>
                  </a:cubicBezTo>
                  <a:cubicBezTo>
                    <a:pt x="17575" y="1761"/>
                    <a:pt x="17522" y="1677"/>
                    <a:pt x="17469" y="1609"/>
                  </a:cubicBezTo>
                  <a:cubicBezTo>
                    <a:pt x="17423" y="1548"/>
                    <a:pt x="17392" y="1487"/>
                    <a:pt x="17308" y="1487"/>
                  </a:cubicBezTo>
                  <a:lnTo>
                    <a:pt x="17270" y="1449"/>
                  </a:lnTo>
                  <a:cubicBezTo>
                    <a:pt x="17301" y="1334"/>
                    <a:pt x="17179" y="1296"/>
                    <a:pt x="17156" y="1205"/>
                  </a:cubicBezTo>
                  <a:cubicBezTo>
                    <a:pt x="17141" y="953"/>
                    <a:pt x="17019" y="1098"/>
                    <a:pt x="16920" y="1136"/>
                  </a:cubicBezTo>
                  <a:lnTo>
                    <a:pt x="16691" y="991"/>
                  </a:lnTo>
                  <a:cubicBezTo>
                    <a:pt x="16744" y="908"/>
                    <a:pt x="16874" y="923"/>
                    <a:pt x="16927" y="786"/>
                  </a:cubicBezTo>
                  <a:cubicBezTo>
                    <a:pt x="16760" y="831"/>
                    <a:pt x="16623" y="854"/>
                    <a:pt x="16539" y="1007"/>
                  </a:cubicBezTo>
                  <a:cubicBezTo>
                    <a:pt x="16424" y="1052"/>
                    <a:pt x="16417" y="862"/>
                    <a:pt x="16302" y="892"/>
                  </a:cubicBezTo>
                  <a:cubicBezTo>
                    <a:pt x="16417" y="717"/>
                    <a:pt x="16668" y="755"/>
                    <a:pt x="16783" y="572"/>
                  </a:cubicBezTo>
                  <a:cubicBezTo>
                    <a:pt x="16462" y="603"/>
                    <a:pt x="16203" y="786"/>
                    <a:pt x="15921" y="900"/>
                  </a:cubicBezTo>
                  <a:close/>
                  <a:moveTo>
                    <a:pt x="14717" y="885"/>
                  </a:moveTo>
                  <a:lnTo>
                    <a:pt x="14725" y="923"/>
                  </a:lnTo>
                  <a:cubicBezTo>
                    <a:pt x="14740" y="923"/>
                    <a:pt x="14748" y="938"/>
                    <a:pt x="14763" y="938"/>
                  </a:cubicBezTo>
                  <a:cubicBezTo>
                    <a:pt x="15395" y="801"/>
                    <a:pt x="16036" y="656"/>
                    <a:pt x="16615" y="344"/>
                  </a:cubicBezTo>
                  <a:cubicBezTo>
                    <a:pt x="16653" y="321"/>
                    <a:pt x="16714" y="298"/>
                    <a:pt x="16676" y="252"/>
                  </a:cubicBezTo>
                  <a:cubicBezTo>
                    <a:pt x="16645" y="199"/>
                    <a:pt x="16592" y="244"/>
                    <a:pt x="16562" y="260"/>
                  </a:cubicBezTo>
                  <a:cubicBezTo>
                    <a:pt x="16257" y="412"/>
                    <a:pt x="15937" y="534"/>
                    <a:pt x="15609" y="618"/>
                  </a:cubicBezTo>
                  <a:cubicBezTo>
                    <a:pt x="15312" y="702"/>
                    <a:pt x="15014" y="793"/>
                    <a:pt x="14717" y="885"/>
                  </a:cubicBezTo>
                  <a:close/>
                  <a:moveTo>
                    <a:pt x="732" y="565"/>
                  </a:moveTo>
                  <a:cubicBezTo>
                    <a:pt x="610" y="565"/>
                    <a:pt x="503" y="626"/>
                    <a:pt x="435" y="717"/>
                  </a:cubicBezTo>
                  <a:cubicBezTo>
                    <a:pt x="412" y="740"/>
                    <a:pt x="427" y="770"/>
                    <a:pt x="450" y="778"/>
                  </a:cubicBezTo>
                  <a:cubicBezTo>
                    <a:pt x="572" y="778"/>
                    <a:pt x="686" y="709"/>
                    <a:pt x="740" y="595"/>
                  </a:cubicBezTo>
                  <a:cubicBezTo>
                    <a:pt x="740" y="595"/>
                    <a:pt x="740" y="580"/>
                    <a:pt x="732" y="5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1"/>
            <p:cNvSpPr/>
            <p:nvPr/>
          </p:nvSpPr>
          <p:spPr>
            <a:xfrm>
              <a:off x="4226950" y="4162750"/>
              <a:ext cx="105600" cy="194375"/>
            </a:xfrm>
            <a:custGeom>
              <a:avLst/>
              <a:gdLst/>
              <a:ahLst/>
              <a:cxnLst/>
              <a:rect l="l" t="t" r="r" b="b"/>
              <a:pathLst>
                <a:path w="4224" h="7775" extrusionOk="0">
                  <a:moveTo>
                    <a:pt x="4223" y="2912"/>
                  </a:moveTo>
                  <a:cubicBezTo>
                    <a:pt x="4055" y="2965"/>
                    <a:pt x="3873" y="2988"/>
                    <a:pt x="3697" y="2980"/>
                  </a:cubicBezTo>
                  <a:cubicBezTo>
                    <a:pt x="3339" y="2988"/>
                    <a:pt x="3088" y="3194"/>
                    <a:pt x="2889" y="3445"/>
                  </a:cubicBezTo>
                  <a:cubicBezTo>
                    <a:pt x="2790" y="3567"/>
                    <a:pt x="2684" y="3697"/>
                    <a:pt x="2684" y="3872"/>
                  </a:cubicBezTo>
                  <a:cubicBezTo>
                    <a:pt x="2646" y="3895"/>
                    <a:pt x="2623" y="3941"/>
                    <a:pt x="2615" y="3986"/>
                  </a:cubicBezTo>
                  <a:cubicBezTo>
                    <a:pt x="2546" y="4040"/>
                    <a:pt x="2554" y="4093"/>
                    <a:pt x="2615" y="4146"/>
                  </a:cubicBezTo>
                  <a:cubicBezTo>
                    <a:pt x="2646" y="4230"/>
                    <a:pt x="2630" y="4268"/>
                    <a:pt x="2546" y="4306"/>
                  </a:cubicBezTo>
                  <a:cubicBezTo>
                    <a:pt x="2333" y="4405"/>
                    <a:pt x="2181" y="4550"/>
                    <a:pt x="2188" y="4802"/>
                  </a:cubicBezTo>
                  <a:cubicBezTo>
                    <a:pt x="2188" y="4886"/>
                    <a:pt x="2158" y="4924"/>
                    <a:pt x="2074" y="4886"/>
                  </a:cubicBezTo>
                  <a:cubicBezTo>
                    <a:pt x="2021" y="4870"/>
                    <a:pt x="1960" y="4893"/>
                    <a:pt x="1944" y="4939"/>
                  </a:cubicBezTo>
                  <a:cubicBezTo>
                    <a:pt x="1883" y="5084"/>
                    <a:pt x="1807" y="5183"/>
                    <a:pt x="1632" y="5152"/>
                  </a:cubicBezTo>
                  <a:cubicBezTo>
                    <a:pt x="1601" y="5145"/>
                    <a:pt x="1579" y="5183"/>
                    <a:pt x="1579" y="5213"/>
                  </a:cubicBezTo>
                  <a:cubicBezTo>
                    <a:pt x="1571" y="5259"/>
                    <a:pt x="1594" y="5290"/>
                    <a:pt x="1632" y="5305"/>
                  </a:cubicBezTo>
                  <a:cubicBezTo>
                    <a:pt x="1777" y="5328"/>
                    <a:pt x="1754" y="5411"/>
                    <a:pt x="1731" y="5518"/>
                  </a:cubicBezTo>
                  <a:cubicBezTo>
                    <a:pt x="1685" y="5678"/>
                    <a:pt x="1746" y="5831"/>
                    <a:pt x="1815" y="5975"/>
                  </a:cubicBezTo>
                  <a:cubicBezTo>
                    <a:pt x="1800" y="6052"/>
                    <a:pt x="1800" y="6128"/>
                    <a:pt x="1830" y="6204"/>
                  </a:cubicBezTo>
                  <a:cubicBezTo>
                    <a:pt x="1876" y="6364"/>
                    <a:pt x="1982" y="6494"/>
                    <a:pt x="2043" y="6646"/>
                  </a:cubicBezTo>
                  <a:lnTo>
                    <a:pt x="1982" y="6715"/>
                  </a:lnTo>
                  <a:cubicBezTo>
                    <a:pt x="1952" y="6745"/>
                    <a:pt x="1906" y="6776"/>
                    <a:pt x="1937" y="6814"/>
                  </a:cubicBezTo>
                  <a:cubicBezTo>
                    <a:pt x="1960" y="6852"/>
                    <a:pt x="2013" y="6829"/>
                    <a:pt x="2051" y="6806"/>
                  </a:cubicBezTo>
                  <a:cubicBezTo>
                    <a:pt x="2066" y="6791"/>
                    <a:pt x="2089" y="6776"/>
                    <a:pt x="2112" y="6760"/>
                  </a:cubicBezTo>
                  <a:cubicBezTo>
                    <a:pt x="2203" y="6753"/>
                    <a:pt x="2280" y="6829"/>
                    <a:pt x="2371" y="6844"/>
                  </a:cubicBezTo>
                  <a:lnTo>
                    <a:pt x="2371" y="7568"/>
                  </a:lnTo>
                  <a:cubicBezTo>
                    <a:pt x="2295" y="7584"/>
                    <a:pt x="2310" y="7645"/>
                    <a:pt x="2303" y="7698"/>
                  </a:cubicBezTo>
                  <a:cubicBezTo>
                    <a:pt x="2295" y="7751"/>
                    <a:pt x="2257" y="7774"/>
                    <a:pt x="2219" y="7721"/>
                  </a:cubicBezTo>
                  <a:cubicBezTo>
                    <a:pt x="2226" y="7637"/>
                    <a:pt x="2196" y="7553"/>
                    <a:pt x="2142" y="7485"/>
                  </a:cubicBezTo>
                  <a:cubicBezTo>
                    <a:pt x="2013" y="7294"/>
                    <a:pt x="1739" y="7279"/>
                    <a:pt x="1639" y="7042"/>
                  </a:cubicBezTo>
                  <a:cubicBezTo>
                    <a:pt x="1678" y="7187"/>
                    <a:pt x="1708" y="7332"/>
                    <a:pt x="1861" y="7401"/>
                  </a:cubicBezTo>
                  <a:cubicBezTo>
                    <a:pt x="1982" y="7469"/>
                    <a:pt x="2082" y="7584"/>
                    <a:pt x="2112" y="7728"/>
                  </a:cubicBezTo>
                  <a:cubicBezTo>
                    <a:pt x="2066" y="7728"/>
                    <a:pt x="2036" y="7690"/>
                    <a:pt x="1998" y="7667"/>
                  </a:cubicBezTo>
                  <a:cubicBezTo>
                    <a:pt x="1815" y="7568"/>
                    <a:pt x="1685" y="7393"/>
                    <a:pt x="1495" y="7302"/>
                  </a:cubicBezTo>
                  <a:cubicBezTo>
                    <a:pt x="1350" y="7027"/>
                    <a:pt x="1304" y="6707"/>
                    <a:pt x="1129" y="6440"/>
                  </a:cubicBezTo>
                  <a:cubicBezTo>
                    <a:pt x="1091" y="6387"/>
                    <a:pt x="1091" y="6296"/>
                    <a:pt x="1220" y="6341"/>
                  </a:cubicBezTo>
                  <a:cubicBezTo>
                    <a:pt x="1266" y="6349"/>
                    <a:pt x="1312" y="6349"/>
                    <a:pt x="1357" y="6341"/>
                  </a:cubicBezTo>
                  <a:cubicBezTo>
                    <a:pt x="1388" y="6334"/>
                    <a:pt x="1411" y="6303"/>
                    <a:pt x="1411" y="6273"/>
                  </a:cubicBezTo>
                  <a:cubicBezTo>
                    <a:pt x="1403" y="6235"/>
                    <a:pt x="1373" y="6242"/>
                    <a:pt x="1350" y="6235"/>
                  </a:cubicBezTo>
                  <a:cubicBezTo>
                    <a:pt x="1060" y="6143"/>
                    <a:pt x="1007" y="5991"/>
                    <a:pt x="1205" y="5754"/>
                  </a:cubicBezTo>
                  <a:cubicBezTo>
                    <a:pt x="1357" y="5594"/>
                    <a:pt x="1418" y="5366"/>
                    <a:pt x="1357" y="5160"/>
                  </a:cubicBezTo>
                  <a:cubicBezTo>
                    <a:pt x="1319" y="4954"/>
                    <a:pt x="1350" y="4748"/>
                    <a:pt x="1449" y="4573"/>
                  </a:cubicBezTo>
                  <a:cubicBezTo>
                    <a:pt x="1479" y="4512"/>
                    <a:pt x="1487" y="4436"/>
                    <a:pt x="1457" y="4367"/>
                  </a:cubicBezTo>
                  <a:cubicBezTo>
                    <a:pt x="1426" y="4314"/>
                    <a:pt x="1396" y="4268"/>
                    <a:pt x="1357" y="4223"/>
                  </a:cubicBezTo>
                  <a:cubicBezTo>
                    <a:pt x="1220" y="4047"/>
                    <a:pt x="1129" y="3880"/>
                    <a:pt x="1365" y="3712"/>
                  </a:cubicBezTo>
                  <a:cubicBezTo>
                    <a:pt x="1418" y="3674"/>
                    <a:pt x="1434" y="3598"/>
                    <a:pt x="1403" y="3544"/>
                  </a:cubicBezTo>
                  <a:cubicBezTo>
                    <a:pt x="1304" y="3559"/>
                    <a:pt x="1251" y="3643"/>
                    <a:pt x="1182" y="3704"/>
                  </a:cubicBezTo>
                  <a:cubicBezTo>
                    <a:pt x="976" y="3895"/>
                    <a:pt x="839" y="3887"/>
                    <a:pt x="672" y="3651"/>
                  </a:cubicBezTo>
                  <a:cubicBezTo>
                    <a:pt x="618" y="3559"/>
                    <a:pt x="572" y="3476"/>
                    <a:pt x="527" y="3377"/>
                  </a:cubicBezTo>
                  <a:lnTo>
                    <a:pt x="641" y="3369"/>
                  </a:lnTo>
                  <a:cubicBezTo>
                    <a:pt x="694" y="3369"/>
                    <a:pt x="748" y="3361"/>
                    <a:pt x="755" y="3293"/>
                  </a:cubicBezTo>
                  <a:cubicBezTo>
                    <a:pt x="755" y="3270"/>
                    <a:pt x="740" y="3247"/>
                    <a:pt x="725" y="3239"/>
                  </a:cubicBezTo>
                  <a:cubicBezTo>
                    <a:pt x="672" y="3217"/>
                    <a:pt x="603" y="3201"/>
                    <a:pt x="565" y="3255"/>
                  </a:cubicBezTo>
                  <a:cubicBezTo>
                    <a:pt x="550" y="3293"/>
                    <a:pt x="534" y="3338"/>
                    <a:pt x="534" y="3384"/>
                  </a:cubicBezTo>
                  <a:cubicBezTo>
                    <a:pt x="412" y="3278"/>
                    <a:pt x="412" y="3140"/>
                    <a:pt x="412" y="2996"/>
                  </a:cubicBezTo>
                  <a:cubicBezTo>
                    <a:pt x="428" y="2721"/>
                    <a:pt x="412" y="2470"/>
                    <a:pt x="161" y="2271"/>
                  </a:cubicBezTo>
                  <a:cubicBezTo>
                    <a:pt x="1" y="2142"/>
                    <a:pt x="54" y="1906"/>
                    <a:pt x="130" y="1730"/>
                  </a:cubicBezTo>
                  <a:cubicBezTo>
                    <a:pt x="298" y="1365"/>
                    <a:pt x="329" y="1006"/>
                    <a:pt x="108" y="648"/>
                  </a:cubicBezTo>
                  <a:cubicBezTo>
                    <a:pt x="62" y="580"/>
                    <a:pt x="54" y="488"/>
                    <a:pt x="69" y="404"/>
                  </a:cubicBezTo>
                  <a:cubicBezTo>
                    <a:pt x="92" y="290"/>
                    <a:pt x="169" y="259"/>
                    <a:pt x="245" y="343"/>
                  </a:cubicBezTo>
                  <a:cubicBezTo>
                    <a:pt x="633" y="740"/>
                    <a:pt x="847" y="473"/>
                    <a:pt x="984" y="77"/>
                  </a:cubicBezTo>
                  <a:cubicBezTo>
                    <a:pt x="992" y="54"/>
                    <a:pt x="992" y="31"/>
                    <a:pt x="999" y="0"/>
                  </a:cubicBezTo>
                  <a:cubicBezTo>
                    <a:pt x="1205" y="115"/>
                    <a:pt x="1350" y="320"/>
                    <a:pt x="1403" y="549"/>
                  </a:cubicBezTo>
                  <a:cubicBezTo>
                    <a:pt x="1449" y="770"/>
                    <a:pt x="1601" y="961"/>
                    <a:pt x="1807" y="1052"/>
                  </a:cubicBezTo>
                  <a:cubicBezTo>
                    <a:pt x="1967" y="1121"/>
                    <a:pt x="2074" y="1220"/>
                    <a:pt x="2089" y="1426"/>
                  </a:cubicBezTo>
                  <a:cubicBezTo>
                    <a:pt x="2097" y="1601"/>
                    <a:pt x="2158" y="1776"/>
                    <a:pt x="2264" y="1921"/>
                  </a:cubicBezTo>
                  <a:cubicBezTo>
                    <a:pt x="2402" y="2111"/>
                    <a:pt x="2303" y="2317"/>
                    <a:pt x="2280" y="2515"/>
                  </a:cubicBezTo>
                  <a:cubicBezTo>
                    <a:pt x="2264" y="2698"/>
                    <a:pt x="2234" y="2874"/>
                    <a:pt x="2310" y="3041"/>
                  </a:cubicBezTo>
                  <a:cubicBezTo>
                    <a:pt x="2341" y="3095"/>
                    <a:pt x="2341" y="3156"/>
                    <a:pt x="2310" y="3209"/>
                  </a:cubicBezTo>
                  <a:cubicBezTo>
                    <a:pt x="2234" y="3354"/>
                    <a:pt x="2295" y="3369"/>
                    <a:pt x="2417" y="3323"/>
                  </a:cubicBezTo>
                  <a:cubicBezTo>
                    <a:pt x="2447" y="3415"/>
                    <a:pt x="2470" y="3460"/>
                    <a:pt x="2577" y="3369"/>
                  </a:cubicBezTo>
                  <a:cubicBezTo>
                    <a:pt x="2729" y="3232"/>
                    <a:pt x="2867" y="3072"/>
                    <a:pt x="2981" y="2896"/>
                  </a:cubicBezTo>
                  <a:cubicBezTo>
                    <a:pt x="3027" y="2805"/>
                    <a:pt x="3133" y="2767"/>
                    <a:pt x="3225" y="2797"/>
                  </a:cubicBezTo>
                  <a:cubicBezTo>
                    <a:pt x="3484" y="2896"/>
                    <a:pt x="3758" y="2881"/>
                    <a:pt x="4025" y="2881"/>
                  </a:cubicBezTo>
                  <a:cubicBezTo>
                    <a:pt x="4086" y="2881"/>
                    <a:pt x="4155" y="2896"/>
                    <a:pt x="4223" y="2912"/>
                  </a:cubicBezTo>
                  <a:close/>
                  <a:moveTo>
                    <a:pt x="2379" y="3537"/>
                  </a:moveTo>
                  <a:cubicBezTo>
                    <a:pt x="2402" y="3514"/>
                    <a:pt x="2440" y="3491"/>
                    <a:pt x="2371" y="3476"/>
                  </a:cubicBezTo>
                  <a:cubicBezTo>
                    <a:pt x="2333" y="3499"/>
                    <a:pt x="2249" y="3514"/>
                    <a:pt x="2280" y="3575"/>
                  </a:cubicBezTo>
                  <a:cubicBezTo>
                    <a:pt x="2303" y="3636"/>
                    <a:pt x="2348" y="3567"/>
                    <a:pt x="2379" y="3537"/>
                  </a:cubicBezTo>
                  <a:close/>
                  <a:moveTo>
                    <a:pt x="633" y="2302"/>
                  </a:moveTo>
                  <a:cubicBezTo>
                    <a:pt x="877" y="2241"/>
                    <a:pt x="1030" y="2378"/>
                    <a:pt x="1197" y="2439"/>
                  </a:cubicBezTo>
                  <a:cubicBezTo>
                    <a:pt x="1434" y="2523"/>
                    <a:pt x="1388" y="2729"/>
                    <a:pt x="1411" y="2904"/>
                  </a:cubicBezTo>
                  <a:cubicBezTo>
                    <a:pt x="1403" y="2988"/>
                    <a:pt x="1464" y="3056"/>
                    <a:pt x="1540" y="3072"/>
                  </a:cubicBezTo>
                  <a:cubicBezTo>
                    <a:pt x="1708" y="3095"/>
                    <a:pt x="1731" y="3178"/>
                    <a:pt x="1700" y="3323"/>
                  </a:cubicBezTo>
                  <a:cubicBezTo>
                    <a:pt x="1685" y="3415"/>
                    <a:pt x="1739" y="3499"/>
                    <a:pt x="1822" y="3529"/>
                  </a:cubicBezTo>
                  <a:cubicBezTo>
                    <a:pt x="1861" y="3559"/>
                    <a:pt x="1921" y="3559"/>
                    <a:pt x="1960" y="3529"/>
                  </a:cubicBezTo>
                  <a:cubicBezTo>
                    <a:pt x="1982" y="3506"/>
                    <a:pt x="2005" y="3483"/>
                    <a:pt x="2013" y="3453"/>
                  </a:cubicBezTo>
                  <a:cubicBezTo>
                    <a:pt x="2021" y="3422"/>
                    <a:pt x="1990" y="3407"/>
                    <a:pt x="1967" y="3407"/>
                  </a:cubicBezTo>
                  <a:cubicBezTo>
                    <a:pt x="1815" y="3407"/>
                    <a:pt x="1845" y="3323"/>
                    <a:pt x="1868" y="3224"/>
                  </a:cubicBezTo>
                  <a:cubicBezTo>
                    <a:pt x="1906" y="3102"/>
                    <a:pt x="1838" y="2973"/>
                    <a:pt x="1716" y="2942"/>
                  </a:cubicBezTo>
                  <a:cubicBezTo>
                    <a:pt x="1609" y="2912"/>
                    <a:pt x="1579" y="2851"/>
                    <a:pt x="1579" y="2744"/>
                  </a:cubicBezTo>
                  <a:cubicBezTo>
                    <a:pt x="1556" y="2409"/>
                    <a:pt x="1411" y="2271"/>
                    <a:pt x="1076" y="2203"/>
                  </a:cubicBezTo>
                  <a:cubicBezTo>
                    <a:pt x="931" y="2188"/>
                    <a:pt x="786" y="2111"/>
                    <a:pt x="633" y="2302"/>
                  </a:cubicBezTo>
                  <a:close/>
                  <a:moveTo>
                    <a:pt x="1312" y="1997"/>
                  </a:moveTo>
                  <a:cubicBezTo>
                    <a:pt x="1426" y="2142"/>
                    <a:pt x="1571" y="2256"/>
                    <a:pt x="1739" y="2332"/>
                  </a:cubicBezTo>
                  <a:cubicBezTo>
                    <a:pt x="1777" y="2363"/>
                    <a:pt x="1822" y="2355"/>
                    <a:pt x="1861" y="2317"/>
                  </a:cubicBezTo>
                  <a:cubicBezTo>
                    <a:pt x="1883" y="2294"/>
                    <a:pt x="1868" y="2249"/>
                    <a:pt x="1838" y="2233"/>
                  </a:cubicBezTo>
                  <a:cubicBezTo>
                    <a:pt x="1670" y="2157"/>
                    <a:pt x="1518" y="2012"/>
                    <a:pt x="1312" y="2005"/>
                  </a:cubicBezTo>
                  <a:close/>
                  <a:moveTo>
                    <a:pt x="595" y="701"/>
                  </a:moveTo>
                  <a:lnTo>
                    <a:pt x="565" y="701"/>
                  </a:lnTo>
                  <a:cubicBezTo>
                    <a:pt x="512" y="701"/>
                    <a:pt x="443" y="694"/>
                    <a:pt x="420" y="762"/>
                  </a:cubicBezTo>
                  <a:cubicBezTo>
                    <a:pt x="412" y="801"/>
                    <a:pt x="412" y="839"/>
                    <a:pt x="435" y="877"/>
                  </a:cubicBezTo>
                  <a:cubicBezTo>
                    <a:pt x="489" y="938"/>
                    <a:pt x="512" y="846"/>
                    <a:pt x="557" y="839"/>
                  </a:cubicBezTo>
                  <a:cubicBezTo>
                    <a:pt x="595" y="839"/>
                    <a:pt x="633" y="846"/>
                    <a:pt x="664" y="862"/>
                  </a:cubicBezTo>
                  <a:cubicBezTo>
                    <a:pt x="733" y="869"/>
                    <a:pt x="832" y="961"/>
                    <a:pt x="854" y="846"/>
                  </a:cubicBezTo>
                  <a:cubicBezTo>
                    <a:pt x="877" y="747"/>
                    <a:pt x="763" y="732"/>
                    <a:pt x="679" y="709"/>
                  </a:cubicBezTo>
                  <a:cubicBezTo>
                    <a:pt x="656" y="709"/>
                    <a:pt x="626" y="701"/>
                    <a:pt x="595" y="709"/>
                  </a:cubicBezTo>
                  <a:close/>
                  <a:moveTo>
                    <a:pt x="534" y="1578"/>
                  </a:moveTo>
                  <a:cubicBezTo>
                    <a:pt x="557" y="1570"/>
                    <a:pt x="572" y="1555"/>
                    <a:pt x="588" y="1540"/>
                  </a:cubicBezTo>
                  <a:cubicBezTo>
                    <a:pt x="641" y="1433"/>
                    <a:pt x="725" y="1342"/>
                    <a:pt x="824" y="1273"/>
                  </a:cubicBezTo>
                  <a:cubicBezTo>
                    <a:pt x="847" y="1250"/>
                    <a:pt x="870" y="1212"/>
                    <a:pt x="847" y="1189"/>
                  </a:cubicBezTo>
                  <a:cubicBezTo>
                    <a:pt x="824" y="1174"/>
                    <a:pt x="794" y="1166"/>
                    <a:pt x="763" y="1174"/>
                  </a:cubicBezTo>
                  <a:cubicBezTo>
                    <a:pt x="611" y="1220"/>
                    <a:pt x="504" y="1349"/>
                    <a:pt x="489" y="1502"/>
                  </a:cubicBezTo>
                  <a:cubicBezTo>
                    <a:pt x="489" y="1540"/>
                    <a:pt x="489" y="1570"/>
                    <a:pt x="534" y="1586"/>
                  </a:cubicBezTo>
                  <a:close/>
                  <a:moveTo>
                    <a:pt x="504" y="2089"/>
                  </a:moveTo>
                  <a:cubicBezTo>
                    <a:pt x="580" y="2020"/>
                    <a:pt x="672" y="1944"/>
                    <a:pt x="763" y="1852"/>
                  </a:cubicBezTo>
                  <a:cubicBezTo>
                    <a:pt x="778" y="1837"/>
                    <a:pt x="748" y="1799"/>
                    <a:pt x="710" y="1791"/>
                  </a:cubicBezTo>
                  <a:cubicBezTo>
                    <a:pt x="611" y="1753"/>
                    <a:pt x="405" y="1898"/>
                    <a:pt x="412" y="2012"/>
                  </a:cubicBezTo>
                  <a:cubicBezTo>
                    <a:pt x="412" y="2066"/>
                    <a:pt x="428" y="2096"/>
                    <a:pt x="504" y="2096"/>
                  </a:cubicBezTo>
                  <a:close/>
                  <a:moveTo>
                    <a:pt x="1022" y="2774"/>
                  </a:moveTo>
                  <a:cubicBezTo>
                    <a:pt x="999" y="2698"/>
                    <a:pt x="999" y="2614"/>
                    <a:pt x="900" y="2599"/>
                  </a:cubicBezTo>
                  <a:cubicBezTo>
                    <a:pt x="832" y="2599"/>
                    <a:pt x="809" y="2653"/>
                    <a:pt x="809" y="2714"/>
                  </a:cubicBezTo>
                  <a:cubicBezTo>
                    <a:pt x="809" y="2782"/>
                    <a:pt x="809" y="2881"/>
                    <a:pt x="908" y="2896"/>
                  </a:cubicBezTo>
                  <a:cubicBezTo>
                    <a:pt x="984" y="2912"/>
                    <a:pt x="1007" y="2843"/>
                    <a:pt x="1022" y="2774"/>
                  </a:cubicBezTo>
                  <a:close/>
                  <a:moveTo>
                    <a:pt x="1952" y="1936"/>
                  </a:moveTo>
                  <a:cubicBezTo>
                    <a:pt x="1929" y="1845"/>
                    <a:pt x="1876" y="1768"/>
                    <a:pt x="1792" y="1715"/>
                  </a:cubicBezTo>
                  <a:cubicBezTo>
                    <a:pt x="1746" y="1700"/>
                    <a:pt x="1723" y="1738"/>
                    <a:pt x="1739" y="1784"/>
                  </a:cubicBezTo>
                  <a:cubicBezTo>
                    <a:pt x="1761" y="1868"/>
                    <a:pt x="1769" y="1974"/>
                    <a:pt x="1883" y="2005"/>
                  </a:cubicBezTo>
                  <a:cubicBezTo>
                    <a:pt x="1929" y="2028"/>
                    <a:pt x="1952" y="1997"/>
                    <a:pt x="1952" y="1936"/>
                  </a:cubicBezTo>
                  <a:close/>
                  <a:moveTo>
                    <a:pt x="1213" y="1448"/>
                  </a:moveTo>
                  <a:cubicBezTo>
                    <a:pt x="1167" y="1448"/>
                    <a:pt x="1136" y="1464"/>
                    <a:pt x="1152" y="1502"/>
                  </a:cubicBezTo>
                  <a:cubicBezTo>
                    <a:pt x="1175" y="1593"/>
                    <a:pt x="1251" y="1654"/>
                    <a:pt x="1342" y="1669"/>
                  </a:cubicBezTo>
                  <a:cubicBezTo>
                    <a:pt x="1388" y="1669"/>
                    <a:pt x="1426" y="1647"/>
                    <a:pt x="1411" y="1601"/>
                  </a:cubicBezTo>
                  <a:cubicBezTo>
                    <a:pt x="1380" y="1509"/>
                    <a:pt x="1289" y="1494"/>
                    <a:pt x="1213" y="1448"/>
                  </a:cubicBezTo>
                  <a:close/>
                  <a:moveTo>
                    <a:pt x="1434" y="4078"/>
                  </a:moveTo>
                  <a:cubicBezTo>
                    <a:pt x="1479" y="4162"/>
                    <a:pt x="1571" y="4207"/>
                    <a:pt x="1670" y="4207"/>
                  </a:cubicBezTo>
                  <a:cubicBezTo>
                    <a:pt x="1693" y="4207"/>
                    <a:pt x="1716" y="4177"/>
                    <a:pt x="1700" y="4154"/>
                  </a:cubicBezTo>
                  <a:cubicBezTo>
                    <a:pt x="1655" y="4070"/>
                    <a:pt x="1548" y="4032"/>
                    <a:pt x="1457" y="4063"/>
                  </a:cubicBezTo>
                  <a:cubicBezTo>
                    <a:pt x="1449" y="4070"/>
                    <a:pt x="1449" y="4070"/>
                    <a:pt x="1434" y="408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1"/>
            <p:cNvSpPr/>
            <p:nvPr/>
          </p:nvSpPr>
          <p:spPr>
            <a:xfrm>
              <a:off x="4383775" y="4597725"/>
              <a:ext cx="267900" cy="72250"/>
            </a:xfrm>
            <a:custGeom>
              <a:avLst/>
              <a:gdLst/>
              <a:ahLst/>
              <a:cxnLst/>
              <a:rect l="l" t="t" r="r" b="b"/>
              <a:pathLst>
                <a:path w="10716" h="2890" extrusionOk="0">
                  <a:moveTo>
                    <a:pt x="183" y="641"/>
                  </a:moveTo>
                  <a:cubicBezTo>
                    <a:pt x="69" y="626"/>
                    <a:pt x="54" y="519"/>
                    <a:pt x="38" y="443"/>
                  </a:cubicBezTo>
                  <a:cubicBezTo>
                    <a:pt x="16" y="291"/>
                    <a:pt x="8" y="146"/>
                    <a:pt x="0" y="1"/>
                  </a:cubicBezTo>
                  <a:cubicBezTo>
                    <a:pt x="160" y="153"/>
                    <a:pt x="336" y="283"/>
                    <a:pt x="526" y="382"/>
                  </a:cubicBezTo>
                  <a:cubicBezTo>
                    <a:pt x="679" y="466"/>
                    <a:pt x="839" y="534"/>
                    <a:pt x="1006" y="588"/>
                  </a:cubicBezTo>
                  <a:cubicBezTo>
                    <a:pt x="1105" y="611"/>
                    <a:pt x="1136" y="656"/>
                    <a:pt x="1098" y="748"/>
                  </a:cubicBezTo>
                  <a:cubicBezTo>
                    <a:pt x="1037" y="908"/>
                    <a:pt x="1143" y="976"/>
                    <a:pt x="1265" y="1015"/>
                  </a:cubicBezTo>
                  <a:cubicBezTo>
                    <a:pt x="1342" y="1037"/>
                    <a:pt x="1418" y="1045"/>
                    <a:pt x="1494" y="1037"/>
                  </a:cubicBezTo>
                  <a:cubicBezTo>
                    <a:pt x="2005" y="976"/>
                    <a:pt x="2355" y="1358"/>
                    <a:pt x="2790" y="1510"/>
                  </a:cubicBezTo>
                  <a:cubicBezTo>
                    <a:pt x="3605" y="1807"/>
                    <a:pt x="4436" y="2028"/>
                    <a:pt x="5312" y="2021"/>
                  </a:cubicBezTo>
                  <a:cubicBezTo>
                    <a:pt x="5770" y="2013"/>
                    <a:pt x="6227" y="1944"/>
                    <a:pt x="6669" y="1830"/>
                  </a:cubicBezTo>
                  <a:cubicBezTo>
                    <a:pt x="6928" y="1761"/>
                    <a:pt x="7180" y="1800"/>
                    <a:pt x="7431" y="1845"/>
                  </a:cubicBezTo>
                  <a:cubicBezTo>
                    <a:pt x="7576" y="1868"/>
                    <a:pt x="7736" y="1929"/>
                    <a:pt x="7797" y="1716"/>
                  </a:cubicBezTo>
                  <a:cubicBezTo>
                    <a:pt x="7812" y="1655"/>
                    <a:pt x="7866" y="1678"/>
                    <a:pt x="7911" y="1670"/>
                  </a:cubicBezTo>
                  <a:cubicBezTo>
                    <a:pt x="8269" y="1594"/>
                    <a:pt x="8635" y="1601"/>
                    <a:pt x="8994" y="1533"/>
                  </a:cubicBezTo>
                  <a:cubicBezTo>
                    <a:pt x="9664" y="1403"/>
                    <a:pt x="10167" y="1030"/>
                    <a:pt x="10579" y="504"/>
                  </a:cubicBezTo>
                  <a:lnTo>
                    <a:pt x="10647" y="428"/>
                  </a:lnTo>
                  <a:cubicBezTo>
                    <a:pt x="10716" y="885"/>
                    <a:pt x="10624" y="1289"/>
                    <a:pt x="10083" y="1701"/>
                  </a:cubicBezTo>
                  <a:cubicBezTo>
                    <a:pt x="9771" y="1952"/>
                    <a:pt x="9420" y="2150"/>
                    <a:pt x="9047" y="2295"/>
                  </a:cubicBezTo>
                  <a:cubicBezTo>
                    <a:pt x="8742" y="2409"/>
                    <a:pt x="8422" y="2379"/>
                    <a:pt x="8117" y="2447"/>
                  </a:cubicBezTo>
                  <a:cubicBezTo>
                    <a:pt x="7957" y="2478"/>
                    <a:pt x="7789" y="2486"/>
                    <a:pt x="7728" y="2691"/>
                  </a:cubicBezTo>
                  <a:cubicBezTo>
                    <a:pt x="7705" y="2783"/>
                    <a:pt x="7622" y="2729"/>
                    <a:pt x="7561" y="2714"/>
                  </a:cubicBezTo>
                  <a:cubicBezTo>
                    <a:pt x="7309" y="2646"/>
                    <a:pt x="7065" y="2508"/>
                    <a:pt x="6783" y="2554"/>
                  </a:cubicBezTo>
                  <a:cubicBezTo>
                    <a:pt x="6448" y="2607"/>
                    <a:pt x="6113" y="2638"/>
                    <a:pt x="5777" y="2714"/>
                  </a:cubicBezTo>
                  <a:cubicBezTo>
                    <a:pt x="5373" y="2806"/>
                    <a:pt x="4954" y="2867"/>
                    <a:pt x="4535" y="2882"/>
                  </a:cubicBezTo>
                  <a:cubicBezTo>
                    <a:pt x="4139" y="2889"/>
                    <a:pt x="3742" y="2828"/>
                    <a:pt x="3361" y="2707"/>
                  </a:cubicBezTo>
                  <a:cubicBezTo>
                    <a:pt x="3163" y="2653"/>
                    <a:pt x="2973" y="2577"/>
                    <a:pt x="2782" y="2508"/>
                  </a:cubicBezTo>
                  <a:cubicBezTo>
                    <a:pt x="2630" y="2447"/>
                    <a:pt x="2485" y="2348"/>
                    <a:pt x="2378" y="2219"/>
                  </a:cubicBezTo>
                  <a:cubicBezTo>
                    <a:pt x="2104" y="1906"/>
                    <a:pt x="1784" y="1678"/>
                    <a:pt x="1342" y="1708"/>
                  </a:cubicBezTo>
                  <a:cubicBezTo>
                    <a:pt x="1281" y="1716"/>
                    <a:pt x="1220" y="1670"/>
                    <a:pt x="1220" y="1609"/>
                  </a:cubicBezTo>
                  <a:cubicBezTo>
                    <a:pt x="1197" y="1464"/>
                    <a:pt x="1083" y="1434"/>
                    <a:pt x="968" y="1380"/>
                  </a:cubicBezTo>
                  <a:cubicBezTo>
                    <a:pt x="625" y="1236"/>
                    <a:pt x="351" y="969"/>
                    <a:pt x="191" y="634"/>
                  </a:cubicBezTo>
                  <a:cubicBezTo>
                    <a:pt x="358" y="679"/>
                    <a:pt x="519" y="740"/>
                    <a:pt x="671" y="824"/>
                  </a:cubicBezTo>
                  <a:cubicBezTo>
                    <a:pt x="709" y="847"/>
                    <a:pt x="762" y="885"/>
                    <a:pt x="801" y="824"/>
                  </a:cubicBezTo>
                  <a:cubicBezTo>
                    <a:pt x="839" y="755"/>
                    <a:pt x="778" y="733"/>
                    <a:pt x="732" y="702"/>
                  </a:cubicBezTo>
                  <a:cubicBezTo>
                    <a:pt x="549" y="580"/>
                    <a:pt x="313" y="580"/>
                    <a:pt x="130" y="420"/>
                  </a:cubicBezTo>
                  <a:close/>
                  <a:moveTo>
                    <a:pt x="7469" y="2181"/>
                  </a:moveTo>
                  <a:cubicBezTo>
                    <a:pt x="7645" y="2181"/>
                    <a:pt x="7705" y="2165"/>
                    <a:pt x="7713" y="2120"/>
                  </a:cubicBezTo>
                  <a:cubicBezTo>
                    <a:pt x="7721" y="2059"/>
                    <a:pt x="7667" y="2043"/>
                    <a:pt x="7629" y="2036"/>
                  </a:cubicBezTo>
                  <a:cubicBezTo>
                    <a:pt x="7279" y="1990"/>
                    <a:pt x="6928" y="1868"/>
                    <a:pt x="6578" y="2043"/>
                  </a:cubicBezTo>
                  <a:cubicBezTo>
                    <a:pt x="6524" y="2066"/>
                    <a:pt x="6471" y="2089"/>
                    <a:pt x="6417" y="2097"/>
                  </a:cubicBezTo>
                  <a:cubicBezTo>
                    <a:pt x="5564" y="2204"/>
                    <a:pt x="4726" y="2249"/>
                    <a:pt x="3887" y="2013"/>
                  </a:cubicBezTo>
                  <a:cubicBezTo>
                    <a:pt x="3316" y="1845"/>
                    <a:pt x="2729" y="1723"/>
                    <a:pt x="2226" y="1388"/>
                  </a:cubicBezTo>
                  <a:cubicBezTo>
                    <a:pt x="2104" y="1289"/>
                    <a:pt x="1951" y="1228"/>
                    <a:pt x="1791" y="1205"/>
                  </a:cubicBezTo>
                  <a:cubicBezTo>
                    <a:pt x="1707" y="1197"/>
                    <a:pt x="1578" y="1129"/>
                    <a:pt x="1563" y="1243"/>
                  </a:cubicBezTo>
                  <a:cubicBezTo>
                    <a:pt x="1547" y="1327"/>
                    <a:pt x="1685" y="1297"/>
                    <a:pt x="1753" y="1304"/>
                  </a:cubicBezTo>
                  <a:cubicBezTo>
                    <a:pt x="1974" y="1327"/>
                    <a:pt x="2104" y="1502"/>
                    <a:pt x="2279" y="1609"/>
                  </a:cubicBezTo>
                  <a:cubicBezTo>
                    <a:pt x="2675" y="1815"/>
                    <a:pt x="3095" y="1975"/>
                    <a:pt x="3529" y="2082"/>
                  </a:cubicBezTo>
                  <a:cubicBezTo>
                    <a:pt x="4009" y="2211"/>
                    <a:pt x="4489" y="2348"/>
                    <a:pt x="4992" y="2341"/>
                  </a:cubicBezTo>
                  <a:cubicBezTo>
                    <a:pt x="5602" y="2333"/>
                    <a:pt x="6212" y="2356"/>
                    <a:pt x="6799" y="2150"/>
                  </a:cubicBezTo>
                  <a:cubicBezTo>
                    <a:pt x="7035" y="2059"/>
                    <a:pt x="7279" y="2135"/>
                    <a:pt x="7469" y="2181"/>
                  </a:cubicBezTo>
                  <a:close/>
                  <a:moveTo>
                    <a:pt x="8369" y="1914"/>
                  </a:moveTo>
                  <a:cubicBezTo>
                    <a:pt x="8635" y="1922"/>
                    <a:pt x="8872" y="1845"/>
                    <a:pt x="9108" y="1807"/>
                  </a:cubicBezTo>
                  <a:cubicBezTo>
                    <a:pt x="9390" y="1777"/>
                    <a:pt x="9664" y="1662"/>
                    <a:pt x="9893" y="1487"/>
                  </a:cubicBezTo>
                  <a:cubicBezTo>
                    <a:pt x="9931" y="1457"/>
                    <a:pt x="9992" y="1419"/>
                    <a:pt x="9946" y="1365"/>
                  </a:cubicBezTo>
                  <a:cubicBezTo>
                    <a:pt x="9908" y="1312"/>
                    <a:pt x="9870" y="1365"/>
                    <a:pt x="9832" y="1380"/>
                  </a:cubicBezTo>
                  <a:cubicBezTo>
                    <a:pt x="9786" y="1396"/>
                    <a:pt x="9748" y="1419"/>
                    <a:pt x="9710" y="1441"/>
                  </a:cubicBezTo>
                  <a:cubicBezTo>
                    <a:pt x="9298" y="1678"/>
                    <a:pt x="8849" y="1731"/>
                    <a:pt x="8391" y="1800"/>
                  </a:cubicBezTo>
                  <a:cubicBezTo>
                    <a:pt x="8300" y="1807"/>
                    <a:pt x="8140" y="1739"/>
                    <a:pt x="8140" y="1861"/>
                  </a:cubicBezTo>
                  <a:cubicBezTo>
                    <a:pt x="8140" y="1960"/>
                    <a:pt x="8300" y="1883"/>
                    <a:pt x="8369" y="1914"/>
                  </a:cubicBezTo>
                  <a:close/>
                  <a:moveTo>
                    <a:pt x="7919" y="2173"/>
                  </a:moveTo>
                  <a:lnTo>
                    <a:pt x="7919" y="2173"/>
                  </a:lnTo>
                  <a:lnTo>
                    <a:pt x="7919" y="2074"/>
                  </a:lnTo>
                  <a:cubicBezTo>
                    <a:pt x="7919" y="2028"/>
                    <a:pt x="7934" y="1960"/>
                    <a:pt x="7858" y="1960"/>
                  </a:cubicBezTo>
                  <a:cubicBezTo>
                    <a:pt x="7789" y="1952"/>
                    <a:pt x="7766" y="2013"/>
                    <a:pt x="7766" y="2082"/>
                  </a:cubicBezTo>
                  <a:lnTo>
                    <a:pt x="7766" y="2272"/>
                  </a:lnTo>
                  <a:cubicBezTo>
                    <a:pt x="7766" y="2333"/>
                    <a:pt x="7766" y="2386"/>
                    <a:pt x="7835" y="2386"/>
                  </a:cubicBezTo>
                  <a:cubicBezTo>
                    <a:pt x="7911" y="2394"/>
                    <a:pt x="7911" y="2325"/>
                    <a:pt x="7919" y="2264"/>
                  </a:cubicBezTo>
                  <a:cubicBezTo>
                    <a:pt x="7919" y="2234"/>
                    <a:pt x="7919" y="2204"/>
                    <a:pt x="7919" y="21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1"/>
            <p:cNvSpPr/>
            <p:nvPr/>
          </p:nvSpPr>
          <p:spPr>
            <a:xfrm>
              <a:off x="4565550" y="4449700"/>
              <a:ext cx="72800" cy="141775"/>
            </a:xfrm>
            <a:custGeom>
              <a:avLst/>
              <a:gdLst/>
              <a:ahLst/>
              <a:cxnLst/>
              <a:rect l="l" t="t" r="r" b="b"/>
              <a:pathLst>
                <a:path w="2912" h="5671" extrusionOk="0">
                  <a:moveTo>
                    <a:pt x="617" y="526"/>
                  </a:moveTo>
                  <a:cubicBezTo>
                    <a:pt x="808" y="480"/>
                    <a:pt x="899" y="297"/>
                    <a:pt x="1059" y="206"/>
                  </a:cubicBezTo>
                  <a:cubicBezTo>
                    <a:pt x="1120" y="160"/>
                    <a:pt x="1174" y="107"/>
                    <a:pt x="1227" y="53"/>
                  </a:cubicBezTo>
                  <a:cubicBezTo>
                    <a:pt x="1486" y="0"/>
                    <a:pt x="1738" y="130"/>
                    <a:pt x="1997" y="92"/>
                  </a:cubicBezTo>
                  <a:cubicBezTo>
                    <a:pt x="1913" y="229"/>
                    <a:pt x="1974" y="343"/>
                    <a:pt x="2043" y="450"/>
                  </a:cubicBezTo>
                  <a:cubicBezTo>
                    <a:pt x="2119" y="556"/>
                    <a:pt x="2111" y="694"/>
                    <a:pt x="2027" y="793"/>
                  </a:cubicBezTo>
                  <a:cubicBezTo>
                    <a:pt x="1966" y="877"/>
                    <a:pt x="1890" y="968"/>
                    <a:pt x="1806" y="793"/>
                  </a:cubicBezTo>
                  <a:cubicBezTo>
                    <a:pt x="1768" y="709"/>
                    <a:pt x="1692" y="739"/>
                    <a:pt x="1616" y="755"/>
                  </a:cubicBezTo>
                  <a:cubicBezTo>
                    <a:pt x="1159" y="854"/>
                    <a:pt x="793" y="1288"/>
                    <a:pt x="716" y="1814"/>
                  </a:cubicBezTo>
                  <a:cubicBezTo>
                    <a:pt x="678" y="2111"/>
                    <a:pt x="602" y="2416"/>
                    <a:pt x="861" y="2668"/>
                  </a:cubicBezTo>
                  <a:cubicBezTo>
                    <a:pt x="915" y="2721"/>
                    <a:pt x="968" y="2782"/>
                    <a:pt x="1021" y="2828"/>
                  </a:cubicBezTo>
                  <a:cubicBezTo>
                    <a:pt x="1098" y="2873"/>
                    <a:pt x="1120" y="2972"/>
                    <a:pt x="1090" y="3049"/>
                  </a:cubicBezTo>
                  <a:cubicBezTo>
                    <a:pt x="1037" y="3072"/>
                    <a:pt x="1029" y="3110"/>
                    <a:pt x="1037" y="3155"/>
                  </a:cubicBezTo>
                  <a:cubicBezTo>
                    <a:pt x="1044" y="3475"/>
                    <a:pt x="1120" y="3719"/>
                    <a:pt x="1585" y="3773"/>
                  </a:cubicBezTo>
                  <a:lnTo>
                    <a:pt x="1730" y="3826"/>
                  </a:lnTo>
                  <a:cubicBezTo>
                    <a:pt x="2043" y="3948"/>
                    <a:pt x="2271" y="3773"/>
                    <a:pt x="2248" y="3430"/>
                  </a:cubicBezTo>
                  <a:cubicBezTo>
                    <a:pt x="2180" y="3407"/>
                    <a:pt x="2180" y="3468"/>
                    <a:pt x="2157" y="3498"/>
                  </a:cubicBezTo>
                  <a:cubicBezTo>
                    <a:pt x="2043" y="3689"/>
                    <a:pt x="1944" y="3742"/>
                    <a:pt x="1768" y="3628"/>
                  </a:cubicBezTo>
                  <a:cubicBezTo>
                    <a:pt x="1387" y="3361"/>
                    <a:pt x="1174" y="3140"/>
                    <a:pt x="1418" y="2637"/>
                  </a:cubicBezTo>
                  <a:cubicBezTo>
                    <a:pt x="1456" y="2569"/>
                    <a:pt x="1494" y="2508"/>
                    <a:pt x="1547" y="2447"/>
                  </a:cubicBezTo>
                  <a:cubicBezTo>
                    <a:pt x="1738" y="2187"/>
                    <a:pt x="1822" y="2165"/>
                    <a:pt x="2096" y="2332"/>
                  </a:cubicBezTo>
                  <a:cubicBezTo>
                    <a:pt x="2439" y="2546"/>
                    <a:pt x="2568" y="2584"/>
                    <a:pt x="2462" y="3064"/>
                  </a:cubicBezTo>
                  <a:cubicBezTo>
                    <a:pt x="2431" y="3224"/>
                    <a:pt x="2515" y="3369"/>
                    <a:pt x="2462" y="3521"/>
                  </a:cubicBezTo>
                  <a:cubicBezTo>
                    <a:pt x="2386" y="3773"/>
                    <a:pt x="2271" y="3971"/>
                    <a:pt x="1989" y="4024"/>
                  </a:cubicBezTo>
                  <a:cubicBezTo>
                    <a:pt x="1928" y="4039"/>
                    <a:pt x="1860" y="4062"/>
                    <a:pt x="1844" y="4131"/>
                  </a:cubicBezTo>
                  <a:cubicBezTo>
                    <a:pt x="1829" y="4222"/>
                    <a:pt x="1905" y="4260"/>
                    <a:pt x="1966" y="4283"/>
                  </a:cubicBezTo>
                  <a:cubicBezTo>
                    <a:pt x="2119" y="4367"/>
                    <a:pt x="2279" y="4436"/>
                    <a:pt x="2439" y="4489"/>
                  </a:cubicBezTo>
                  <a:cubicBezTo>
                    <a:pt x="2629" y="4542"/>
                    <a:pt x="2782" y="4680"/>
                    <a:pt x="2866" y="4855"/>
                  </a:cubicBezTo>
                  <a:cubicBezTo>
                    <a:pt x="2889" y="4893"/>
                    <a:pt x="2911" y="4946"/>
                    <a:pt x="2866" y="4977"/>
                  </a:cubicBezTo>
                  <a:cubicBezTo>
                    <a:pt x="2820" y="5007"/>
                    <a:pt x="2797" y="4962"/>
                    <a:pt x="2767" y="4939"/>
                  </a:cubicBezTo>
                  <a:cubicBezTo>
                    <a:pt x="2690" y="4870"/>
                    <a:pt x="2622" y="4802"/>
                    <a:pt x="2538" y="4733"/>
                  </a:cubicBezTo>
                  <a:cubicBezTo>
                    <a:pt x="2500" y="4703"/>
                    <a:pt x="2462" y="4649"/>
                    <a:pt x="2408" y="4695"/>
                  </a:cubicBezTo>
                  <a:cubicBezTo>
                    <a:pt x="2363" y="4748"/>
                    <a:pt x="2408" y="4794"/>
                    <a:pt x="2447" y="4832"/>
                  </a:cubicBezTo>
                  <a:cubicBezTo>
                    <a:pt x="2492" y="4893"/>
                    <a:pt x="2546" y="4946"/>
                    <a:pt x="2599" y="5000"/>
                  </a:cubicBezTo>
                  <a:cubicBezTo>
                    <a:pt x="2713" y="5114"/>
                    <a:pt x="2706" y="5236"/>
                    <a:pt x="2584" y="5320"/>
                  </a:cubicBezTo>
                  <a:cubicBezTo>
                    <a:pt x="2485" y="5396"/>
                    <a:pt x="2378" y="5396"/>
                    <a:pt x="2317" y="5266"/>
                  </a:cubicBezTo>
                  <a:cubicBezTo>
                    <a:pt x="2302" y="5244"/>
                    <a:pt x="2286" y="5221"/>
                    <a:pt x="2271" y="5206"/>
                  </a:cubicBezTo>
                  <a:cubicBezTo>
                    <a:pt x="2226" y="5167"/>
                    <a:pt x="2187" y="5106"/>
                    <a:pt x="2126" y="5152"/>
                  </a:cubicBezTo>
                  <a:cubicBezTo>
                    <a:pt x="2065" y="5198"/>
                    <a:pt x="2111" y="5251"/>
                    <a:pt x="2142" y="5289"/>
                  </a:cubicBezTo>
                  <a:cubicBezTo>
                    <a:pt x="2264" y="5427"/>
                    <a:pt x="2195" y="5510"/>
                    <a:pt x="2065" y="5587"/>
                  </a:cubicBezTo>
                  <a:cubicBezTo>
                    <a:pt x="1928" y="5670"/>
                    <a:pt x="1837" y="5609"/>
                    <a:pt x="1768" y="5495"/>
                  </a:cubicBezTo>
                  <a:cubicBezTo>
                    <a:pt x="1601" y="5236"/>
                    <a:pt x="1364" y="5023"/>
                    <a:pt x="1082" y="4893"/>
                  </a:cubicBezTo>
                  <a:cubicBezTo>
                    <a:pt x="808" y="4756"/>
                    <a:pt x="572" y="4573"/>
                    <a:pt x="442" y="4283"/>
                  </a:cubicBezTo>
                  <a:cubicBezTo>
                    <a:pt x="663" y="4337"/>
                    <a:pt x="877" y="4459"/>
                    <a:pt x="1120" y="4390"/>
                  </a:cubicBezTo>
                  <a:cubicBezTo>
                    <a:pt x="1288" y="4504"/>
                    <a:pt x="1456" y="4611"/>
                    <a:pt x="1616" y="4718"/>
                  </a:cubicBezTo>
                  <a:cubicBezTo>
                    <a:pt x="1646" y="4733"/>
                    <a:pt x="1692" y="4771"/>
                    <a:pt x="1715" y="4725"/>
                  </a:cubicBezTo>
                  <a:cubicBezTo>
                    <a:pt x="1738" y="4680"/>
                    <a:pt x="1707" y="4649"/>
                    <a:pt x="1677" y="4634"/>
                  </a:cubicBezTo>
                  <a:cubicBezTo>
                    <a:pt x="1562" y="4558"/>
                    <a:pt x="1456" y="4481"/>
                    <a:pt x="1341" y="4413"/>
                  </a:cubicBezTo>
                  <a:cubicBezTo>
                    <a:pt x="1387" y="4291"/>
                    <a:pt x="1547" y="4306"/>
                    <a:pt x="1616" y="4200"/>
                  </a:cubicBezTo>
                  <a:cubicBezTo>
                    <a:pt x="1669" y="4123"/>
                    <a:pt x="1730" y="4055"/>
                    <a:pt x="1608" y="3994"/>
                  </a:cubicBezTo>
                  <a:cubicBezTo>
                    <a:pt x="1456" y="3895"/>
                    <a:pt x="1273" y="3963"/>
                    <a:pt x="1105" y="3887"/>
                  </a:cubicBezTo>
                  <a:cubicBezTo>
                    <a:pt x="617" y="3681"/>
                    <a:pt x="259" y="3247"/>
                    <a:pt x="152" y="2729"/>
                  </a:cubicBezTo>
                  <a:cubicBezTo>
                    <a:pt x="92" y="2492"/>
                    <a:pt x="0" y="2256"/>
                    <a:pt x="8" y="1997"/>
                  </a:cubicBezTo>
                  <a:cubicBezTo>
                    <a:pt x="23" y="1692"/>
                    <a:pt x="198" y="1433"/>
                    <a:pt x="267" y="1143"/>
                  </a:cubicBezTo>
                  <a:cubicBezTo>
                    <a:pt x="313" y="1021"/>
                    <a:pt x="335" y="884"/>
                    <a:pt x="343" y="755"/>
                  </a:cubicBezTo>
                  <a:cubicBezTo>
                    <a:pt x="465" y="701"/>
                    <a:pt x="572" y="656"/>
                    <a:pt x="617" y="526"/>
                  </a:cubicBezTo>
                  <a:close/>
                  <a:moveTo>
                    <a:pt x="305" y="2805"/>
                  </a:moveTo>
                  <a:cubicBezTo>
                    <a:pt x="297" y="2881"/>
                    <a:pt x="313" y="2950"/>
                    <a:pt x="343" y="3018"/>
                  </a:cubicBezTo>
                  <a:cubicBezTo>
                    <a:pt x="358" y="3049"/>
                    <a:pt x="381" y="3087"/>
                    <a:pt x="427" y="3079"/>
                  </a:cubicBezTo>
                  <a:cubicBezTo>
                    <a:pt x="473" y="3064"/>
                    <a:pt x="457" y="3026"/>
                    <a:pt x="450" y="2995"/>
                  </a:cubicBezTo>
                  <a:cubicBezTo>
                    <a:pt x="434" y="2812"/>
                    <a:pt x="450" y="2622"/>
                    <a:pt x="511" y="2447"/>
                  </a:cubicBezTo>
                  <a:cubicBezTo>
                    <a:pt x="518" y="2416"/>
                    <a:pt x="526" y="2386"/>
                    <a:pt x="488" y="2363"/>
                  </a:cubicBezTo>
                  <a:cubicBezTo>
                    <a:pt x="450" y="2348"/>
                    <a:pt x="427" y="2378"/>
                    <a:pt x="412" y="2401"/>
                  </a:cubicBezTo>
                  <a:cubicBezTo>
                    <a:pt x="343" y="2523"/>
                    <a:pt x="305" y="2668"/>
                    <a:pt x="305" y="2805"/>
                  </a:cubicBezTo>
                  <a:close/>
                  <a:moveTo>
                    <a:pt x="2264" y="3163"/>
                  </a:moveTo>
                  <a:cubicBezTo>
                    <a:pt x="2241" y="2965"/>
                    <a:pt x="1936" y="2675"/>
                    <a:pt x="1783" y="2683"/>
                  </a:cubicBezTo>
                  <a:cubicBezTo>
                    <a:pt x="1768" y="2690"/>
                    <a:pt x="1745" y="2690"/>
                    <a:pt x="1730" y="2698"/>
                  </a:cubicBezTo>
                  <a:cubicBezTo>
                    <a:pt x="1700" y="2713"/>
                    <a:pt x="1669" y="2729"/>
                    <a:pt x="1669" y="2759"/>
                  </a:cubicBezTo>
                  <a:cubicBezTo>
                    <a:pt x="1669" y="2812"/>
                    <a:pt x="1707" y="2820"/>
                    <a:pt x="1745" y="2820"/>
                  </a:cubicBezTo>
                  <a:cubicBezTo>
                    <a:pt x="1974" y="2828"/>
                    <a:pt x="2119" y="2965"/>
                    <a:pt x="2264" y="3163"/>
                  </a:cubicBezTo>
                  <a:close/>
                  <a:moveTo>
                    <a:pt x="564" y="1692"/>
                  </a:moveTo>
                  <a:cubicBezTo>
                    <a:pt x="259" y="1776"/>
                    <a:pt x="114" y="2058"/>
                    <a:pt x="252" y="2287"/>
                  </a:cubicBezTo>
                  <a:cubicBezTo>
                    <a:pt x="252" y="2180"/>
                    <a:pt x="290" y="2073"/>
                    <a:pt x="358" y="1982"/>
                  </a:cubicBezTo>
                  <a:cubicBezTo>
                    <a:pt x="434" y="1898"/>
                    <a:pt x="541" y="1837"/>
                    <a:pt x="564" y="1692"/>
                  </a:cubicBezTo>
                  <a:close/>
                  <a:moveTo>
                    <a:pt x="1707" y="3148"/>
                  </a:moveTo>
                  <a:cubicBezTo>
                    <a:pt x="1631" y="3338"/>
                    <a:pt x="1684" y="3483"/>
                    <a:pt x="1829" y="3483"/>
                  </a:cubicBezTo>
                  <a:cubicBezTo>
                    <a:pt x="1883" y="3483"/>
                    <a:pt x="1928" y="3445"/>
                    <a:pt x="1936" y="3384"/>
                  </a:cubicBezTo>
                  <a:cubicBezTo>
                    <a:pt x="1944" y="3346"/>
                    <a:pt x="1913" y="3293"/>
                    <a:pt x="1883" y="3308"/>
                  </a:cubicBezTo>
                  <a:cubicBezTo>
                    <a:pt x="1677" y="3430"/>
                    <a:pt x="1761" y="3201"/>
                    <a:pt x="1700" y="3148"/>
                  </a:cubicBezTo>
                  <a:close/>
                  <a:moveTo>
                    <a:pt x="541" y="1357"/>
                  </a:moveTo>
                  <a:cubicBezTo>
                    <a:pt x="625" y="1319"/>
                    <a:pt x="694" y="1250"/>
                    <a:pt x="732" y="1166"/>
                  </a:cubicBezTo>
                  <a:cubicBezTo>
                    <a:pt x="747" y="1128"/>
                    <a:pt x="709" y="1098"/>
                    <a:pt x="678" y="1113"/>
                  </a:cubicBezTo>
                  <a:cubicBezTo>
                    <a:pt x="579" y="1136"/>
                    <a:pt x="503" y="1204"/>
                    <a:pt x="465" y="1296"/>
                  </a:cubicBezTo>
                  <a:cubicBezTo>
                    <a:pt x="450" y="1334"/>
                    <a:pt x="480" y="1357"/>
                    <a:pt x="541" y="1357"/>
                  </a:cubicBezTo>
                  <a:close/>
                  <a:moveTo>
                    <a:pt x="2088" y="4558"/>
                  </a:moveTo>
                  <a:cubicBezTo>
                    <a:pt x="2027" y="4398"/>
                    <a:pt x="1905" y="4405"/>
                    <a:pt x="1791" y="4405"/>
                  </a:cubicBezTo>
                  <a:cubicBezTo>
                    <a:pt x="1875" y="4459"/>
                    <a:pt x="1936" y="4542"/>
                    <a:pt x="2081" y="45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1"/>
            <p:cNvSpPr/>
            <p:nvPr/>
          </p:nvSpPr>
          <p:spPr>
            <a:xfrm>
              <a:off x="4383575" y="4575625"/>
              <a:ext cx="266975" cy="69000"/>
            </a:xfrm>
            <a:custGeom>
              <a:avLst/>
              <a:gdLst/>
              <a:ahLst/>
              <a:cxnLst/>
              <a:rect l="l" t="t" r="r" b="b"/>
              <a:pathLst>
                <a:path w="10679" h="2760" extrusionOk="0">
                  <a:moveTo>
                    <a:pt x="214" y="1"/>
                  </a:moveTo>
                  <a:cubicBezTo>
                    <a:pt x="328" y="351"/>
                    <a:pt x="580" y="550"/>
                    <a:pt x="908" y="664"/>
                  </a:cubicBezTo>
                  <a:cubicBezTo>
                    <a:pt x="1121" y="740"/>
                    <a:pt x="1327" y="824"/>
                    <a:pt x="1548" y="877"/>
                  </a:cubicBezTo>
                  <a:cubicBezTo>
                    <a:pt x="1624" y="900"/>
                    <a:pt x="1731" y="900"/>
                    <a:pt x="1654" y="1045"/>
                  </a:cubicBezTo>
                  <a:cubicBezTo>
                    <a:pt x="1609" y="1144"/>
                    <a:pt x="1708" y="1220"/>
                    <a:pt x="1792" y="1213"/>
                  </a:cubicBezTo>
                  <a:cubicBezTo>
                    <a:pt x="2081" y="1190"/>
                    <a:pt x="2264" y="1388"/>
                    <a:pt x="2470" y="1540"/>
                  </a:cubicBezTo>
                  <a:cubicBezTo>
                    <a:pt x="3133" y="2051"/>
                    <a:pt x="3964" y="2287"/>
                    <a:pt x="4795" y="2188"/>
                  </a:cubicBezTo>
                  <a:cubicBezTo>
                    <a:pt x="5290" y="2150"/>
                    <a:pt x="5778" y="2066"/>
                    <a:pt x="6258" y="1960"/>
                  </a:cubicBezTo>
                  <a:cubicBezTo>
                    <a:pt x="6509" y="1899"/>
                    <a:pt x="6753" y="1960"/>
                    <a:pt x="6997" y="2028"/>
                  </a:cubicBezTo>
                  <a:cubicBezTo>
                    <a:pt x="7279" y="2104"/>
                    <a:pt x="7317" y="2097"/>
                    <a:pt x="7431" y="1815"/>
                  </a:cubicBezTo>
                  <a:cubicBezTo>
                    <a:pt x="7462" y="1739"/>
                    <a:pt x="7515" y="1754"/>
                    <a:pt x="7569" y="1746"/>
                  </a:cubicBezTo>
                  <a:cubicBezTo>
                    <a:pt x="7881" y="1723"/>
                    <a:pt x="8194" y="1708"/>
                    <a:pt x="8506" y="1685"/>
                  </a:cubicBezTo>
                  <a:cubicBezTo>
                    <a:pt x="9367" y="1609"/>
                    <a:pt x="10061" y="1281"/>
                    <a:pt x="10488" y="496"/>
                  </a:cubicBezTo>
                  <a:cubicBezTo>
                    <a:pt x="10678" y="664"/>
                    <a:pt x="10617" y="816"/>
                    <a:pt x="10526" y="1022"/>
                  </a:cubicBezTo>
                  <a:cubicBezTo>
                    <a:pt x="10236" y="1662"/>
                    <a:pt x="9726" y="1998"/>
                    <a:pt x="9093" y="2196"/>
                  </a:cubicBezTo>
                  <a:cubicBezTo>
                    <a:pt x="8681" y="2318"/>
                    <a:pt x="8239" y="2310"/>
                    <a:pt x="7820" y="2348"/>
                  </a:cubicBezTo>
                  <a:cubicBezTo>
                    <a:pt x="7706" y="2363"/>
                    <a:pt x="7607" y="2363"/>
                    <a:pt x="7584" y="2493"/>
                  </a:cubicBezTo>
                  <a:cubicBezTo>
                    <a:pt x="7569" y="2562"/>
                    <a:pt x="7523" y="2546"/>
                    <a:pt x="7477" y="2531"/>
                  </a:cubicBezTo>
                  <a:cubicBezTo>
                    <a:pt x="6982" y="2394"/>
                    <a:pt x="6502" y="2531"/>
                    <a:pt x="6022" y="2630"/>
                  </a:cubicBezTo>
                  <a:cubicBezTo>
                    <a:pt x="5358" y="2760"/>
                    <a:pt x="4703" y="2691"/>
                    <a:pt x="4048" y="2554"/>
                  </a:cubicBezTo>
                  <a:cubicBezTo>
                    <a:pt x="3385" y="2409"/>
                    <a:pt x="2760" y="2226"/>
                    <a:pt x="2188" y="1853"/>
                  </a:cubicBezTo>
                  <a:cubicBezTo>
                    <a:pt x="1975" y="1716"/>
                    <a:pt x="1715" y="1761"/>
                    <a:pt x="1479" y="1723"/>
                  </a:cubicBezTo>
                  <a:cubicBezTo>
                    <a:pt x="1350" y="1708"/>
                    <a:pt x="1266" y="1708"/>
                    <a:pt x="1388" y="1563"/>
                  </a:cubicBezTo>
                  <a:cubicBezTo>
                    <a:pt x="1494" y="1434"/>
                    <a:pt x="1456" y="1357"/>
                    <a:pt x="1289" y="1327"/>
                  </a:cubicBezTo>
                  <a:cubicBezTo>
                    <a:pt x="900" y="1266"/>
                    <a:pt x="534" y="1098"/>
                    <a:pt x="245" y="832"/>
                  </a:cubicBezTo>
                  <a:cubicBezTo>
                    <a:pt x="8" y="603"/>
                    <a:pt x="1" y="283"/>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1"/>
            <p:cNvSpPr/>
            <p:nvPr/>
          </p:nvSpPr>
          <p:spPr>
            <a:xfrm>
              <a:off x="4681950" y="4329650"/>
              <a:ext cx="117200" cy="124825"/>
            </a:xfrm>
            <a:custGeom>
              <a:avLst/>
              <a:gdLst/>
              <a:ahLst/>
              <a:cxnLst/>
              <a:rect l="l" t="t" r="r" b="b"/>
              <a:pathLst>
                <a:path w="4688" h="4993" extrusionOk="0">
                  <a:moveTo>
                    <a:pt x="1952" y="1654"/>
                  </a:moveTo>
                  <a:cubicBezTo>
                    <a:pt x="2135" y="1243"/>
                    <a:pt x="2219" y="801"/>
                    <a:pt x="2203" y="359"/>
                  </a:cubicBezTo>
                  <a:cubicBezTo>
                    <a:pt x="2409" y="366"/>
                    <a:pt x="2592" y="252"/>
                    <a:pt x="2683" y="69"/>
                  </a:cubicBezTo>
                  <a:cubicBezTo>
                    <a:pt x="2722" y="1"/>
                    <a:pt x="2752" y="8"/>
                    <a:pt x="2798" y="46"/>
                  </a:cubicBezTo>
                  <a:lnTo>
                    <a:pt x="2851" y="77"/>
                  </a:lnTo>
                  <a:lnTo>
                    <a:pt x="2851" y="77"/>
                  </a:lnTo>
                  <a:cubicBezTo>
                    <a:pt x="2859" y="298"/>
                    <a:pt x="3087" y="572"/>
                    <a:pt x="3293" y="610"/>
                  </a:cubicBezTo>
                  <a:cubicBezTo>
                    <a:pt x="3385" y="626"/>
                    <a:pt x="3468" y="641"/>
                    <a:pt x="3560" y="648"/>
                  </a:cubicBezTo>
                  <a:cubicBezTo>
                    <a:pt x="3895" y="717"/>
                    <a:pt x="4238" y="595"/>
                    <a:pt x="4459" y="336"/>
                  </a:cubicBezTo>
                  <a:cubicBezTo>
                    <a:pt x="4505" y="290"/>
                    <a:pt x="4566" y="214"/>
                    <a:pt x="4635" y="260"/>
                  </a:cubicBezTo>
                  <a:cubicBezTo>
                    <a:pt x="4688" y="298"/>
                    <a:pt x="4642" y="382"/>
                    <a:pt x="4627" y="443"/>
                  </a:cubicBezTo>
                  <a:cubicBezTo>
                    <a:pt x="4444" y="1281"/>
                    <a:pt x="4078" y="1700"/>
                    <a:pt x="3598" y="2150"/>
                  </a:cubicBezTo>
                  <a:lnTo>
                    <a:pt x="3575" y="1853"/>
                  </a:lnTo>
                  <a:cubicBezTo>
                    <a:pt x="3430" y="2150"/>
                    <a:pt x="3232" y="2424"/>
                    <a:pt x="2996" y="2653"/>
                  </a:cubicBezTo>
                  <a:cubicBezTo>
                    <a:pt x="2592" y="3080"/>
                    <a:pt x="2066" y="3301"/>
                    <a:pt x="1517" y="3468"/>
                  </a:cubicBezTo>
                  <a:cubicBezTo>
                    <a:pt x="1121" y="3590"/>
                    <a:pt x="748" y="3743"/>
                    <a:pt x="450" y="4040"/>
                  </a:cubicBezTo>
                  <a:cubicBezTo>
                    <a:pt x="359" y="4116"/>
                    <a:pt x="306" y="4223"/>
                    <a:pt x="298" y="4345"/>
                  </a:cubicBezTo>
                  <a:cubicBezTo>
                    <a:pt x="290" y="4596"/>
                    <a:pt x="420" y="4695"/>
                    <a:pt x="664" y="4619"/>
                  </a:cubicBezTo>
                  <a:cubicBezTo>
                    <a:pt x="748" y="4596"/>
                    <a:pt x="854" y="4505"/>
                    <a:pt x="908" y="4581"/>
                  </a:cubicBezTo>
                  <a:cubicBezTo>
                    <a:pt x="969" y="4673"/>
                    <a:pt x="831" y="4734"/>
                    <a:pt x="770" y="4802"/>
                  </a:cubicBezTo>
                  <a:cubicBezTo>
                    <a:pt x="610" y="4947"/>
                    <a:pt x="397" y="4993"/>
                    <a:pt x="260" y="4901"/>
                  </a:cubicBezTo>
                  <a:cubicBezTo>
                    <a:pt x="85" y="4779"/>
                    <a:pt x="1" y="4551"/>
                    <a:pt x="69" y="4345"/>
                  </a:cubicBezTo>
                  <a:cubicBezTo>
                    <a:pt x="115" y="4192"/>
                    <a:pt x="214" y="4048"/>
                    <a:pt x="115" y="3888"/>
                  </a:cubicBezTo>
                  <a:cubicBezTo>
                    <a:pt x="100" y="3819"/>
                    <a:pt x="146" y="3773"/>
                    <a:pt x="161" y="3712"/>
                  </a:cubicBezTo>
                  <a:cubicBezTo>
                    <a:pt x="572" y="3423"/>
                    <a:pt x="961" y="3110"/>
                    <a:pt x="1342" y="2767"/>
                  </a:cubicBezTo>
                  <a:cubicBezTo>
                    <a:pt x="1395" y="2782"/>
                    <a:pt x="1456" y="2767"/>
                    <a:pt x="1502" y="2737"/>
                  </a:cubicBezTo>
                  <a:cubicBezTo>
                    <a:pt x="1616" y="2744"/>
                    <a:pt x="1731" y="2744"/>
                    <a:pt x="1845" y="2737"/>
                  </a:cubicBezTo>
                  <a:cubicBezTo>
                    <a:pt x="1990" y="2714"/>
                    <a:pt x="2150" y="2706"/>
                    <a:pt x="2226" y="2546"/>
                  </a:cubicBezTo>
                  <a:cubicBezTo>
                    <a:pt x="2249" y="2485"/>
                    <a:pt x="2310" y="2470"/>
                    <a:pt x="2356" y="2439"/>
                  </a:cubicBezTo>
                  <a:cubicBezTo>
                    <a:pt x="2485" y="2340"/>
                    <a:pt x="2638" y="2272"/>
                    <a:pt x="2714" y="2112"/>
                  </a:cubicBezTo>
                  <a:cubicBezTo>
                    <a:pt x="2767" y="2089"/>
                    <a:pt x="2760" y="2028"/>
                    <a:pt x="2805" y="1990"/>
                  </a:cubicBezTo>
                  <a:lnTo>
                    <a:pt x="2836" y="1959"/>
                  </a:lnTo>
                  <a:lnTo>
                    <a:pt x="2866" y="1944"/>
                  </a:lnTo>
                  <a:lnTo>
                    <a:pt x="2836" y="1936"/>
                  </a:lnTo>
                  <a:cubicBezTo>
                    <a:pt x="2805" y="1815"/>
                    <a:pt x="2729" y="1792"/>
                    <a:pt x="2615" y="1830"/>
                  </a:cubicBezTo>
                  <a:cubicBezTo>
                    <a:pt x="2401" y="1898"/>
                    <a:pt x="2188" y="1936"/>
                    <a:pt x="1967" y="1921"/>
                  </a:cubicBezTo>
                  <a:cubicBezTo>
                    <a:pt x="2043" y="1830"/>
                    <a:pt x="2158" y="1776"/>
                    <a:pt x="2280" y="1761"/>
                  </a:cubicBezTo>
                  <a:cubicBezTo>
                    <a:pt x="2485" y="1731"/>
                    <a:pt x="2683" y="1624"/>
                    <a:pt x="2821" y="1464"/>
                  </a:cubicBezTo>
                  <a:cubicBezTo>
                    <a:pt x="2927" y="1342"/>
                    <a:pt x="3110" y="1334"/>
                    <a:pt x="3232" y="1441"/>
                  </a:cubicBezTo>
                  <a:cubicBezTo>
                    <a:pt x="3301" y="1502"/>
                    <a:pt x="3369" y="1571"/>
                    <a:pt x="3461" y="1662"/>
                  </a:cubicBezTo>
                  <a:cubicBezTo>
                    <a:pt x="3468" y="1487"/>
                    <a:pt x="3369" y="1334"/>
                    <a:pt x="3217" y="1258"/>
                  </a:cubicBezTo>
                  <a:cubicBezTo>
                    <a:pt x="3080" y="1190"/>
                    <a:pt x="2882" y="1167"/>
                    <a:pt x="2783" y="1281"/>
                  </a:cubicBezTo>
                  <a:cubicBezTo>
                    <a:pt x="2562" y="1548"/>
                    <a:pt x="2257" y="1571"/>
                    <a:pt x="1967" y="1670"/>
                  </a:cubicBezTo>
                  <a:close/>
                  <a:moveTo>
                    <a:pt x="4368" y="778"/>
                  </a:moveTo>
                  <a:cubicBezTo>
                    <a:pt x="4284" y="854"/>
                    <a:pt x="4223" y="900"/>
                    <a:pt x="4162" y="953"/>
                  </a:cubicBezTo>
                  <a:cubicBezTo>
                    <a:pt x="3979" y="1106"/>
                    <a:pt x="3834" y="1296"/>
                    <a:pt x="3728" y="1510"/>
                  </a:cubicBezTo>
                  <a:cubicBezTo>
                    <a:pt x="3712" y="1555"/>
                    <a:pt x="3674" y="1609"/>
                    <a:pt x="3735" y="1639"/>
                  </a:cubicBezTo>
                  <a:cubicBezTo>
                    <a:pt x="3804" y="1670"/>
                    <a:pt x="3827" y="1616"/>
                    <a:pt x="3850" y="1563"/>
                  </a:cubicBezTo>
                  <a:cubicBezTo>
                    <a:pt x="3926" y="1403"/>
                    <a:pt x="4032" y="1251"/>
                    <a:pt x="4162" y="1113"/>
                  </a:cubicBezTo>
                  <a:cubicBezTo>
                    <a:pt x="4246" y="1022"/>
                    <a:pt x="4360" y="946"/>
                    <a:pt x="4375" y="778"/>
                  </a:cubicBezTo>
                  <a:close/>
                  <a:moveTo>
                    <a:pt x="1616" y="2988"/>
                  </a:moveTo>
                  <a:cubicBezTo>
                    <a:pt x="1525" y="2958"/>
                    <a:pt x="1418" y="2965"/>
                    <a:pt x="1334" y="3011"/>
                  </a:cubicBezTo>
                  <a:cubicBezTo>
                    <a:pt x="1304" y="3026"/>
                    <a:pt x="1274" y="3049"/>
                    <a:pt x="1281" y="3087"/>
                  </a:cubicBezTo>
                  <a:cubicBezTo>
                    <a:pt x="1289" y="3118"/>
                    <a:pt x="1327" y="3125"/>
                    <a:pt x="1357" y="3118"/>
                  </a:cubicBezTo>
                  <a:cubicBezTo>
                    <a:pt x="1441" y="3087"/>
                    <a:pt x="1540" y="3087"/>
                    <a:pt x="1616" y="2988"/>
                  </a:cubicBezTo>
                  <a:close/>
                  <a:moveTo>
                    <a:pt x="2630" y="923"/>
                  </a:moveTo>
                  <a:cubicBezTo>
                    <a:pt x="2691" y="915"/>
                    <a:pt x="2729" y="885"/>
                    <a:pt x="2722" y="831"/>
                  </a:cubicBezTo>
                  <a:cubicBezTo>
                    <a:pt x="2722" y="786"/>
                    <a:pt x="2699" y="755"/>
                    <a:pt x="2653" y="763"/>
                  </a:cubicBezTo>
                  <a:cubicBezTo>
                    <a:pt x="2600" y="763"/>
                    <a:pt x="2554" y="801"/>
                    <a:pt x="2554" y="854"/>
                  </a:cubicBezTo>
                  <a:cubicBezTo>
                    <a:pt x="2562" y="900"/>
                    <a:pt x="2592" y="923"/>
                    <a:pt x="2638" y="9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1"/>
            <p:cNvSpPr/>
            <p:nvPr/>
          </p:nvSpPr>
          <p:spPr>
            <a:xfrm>
              <a:off x="4512950" y="4533150"/>
              <a:ext cx="57375" cy="62325"/>
            </a:xfrm>
            <a:custGeom>
              <a:avLst/>
              <a:gdLst/>
              <a:ahLst/>
              <a:cxnLst/>
              <a:rect l="l" t="t" r="r" b="b"/>
              <a:pathLst>
                <a:path w="2295" h="2493" extrusionOk="0">
                  <a:moveTo>
                    <a:pt x="2272" y="869"/>
                  </a:moveTo>
                  <a:cubicBezTo>
                    <a:pt x="2203" y="1044"/>
                    <a:pt x="2188" y="1243"/>
                    <a:pt x="2241" y="1425"/>
                  </a:cubicBezTo>
                  <a:cubicBezTo>
                    <a:pt x="2295" y="1586"/>
                    <a:pt x="2218" y="1761"/>
                    <a:pt x="2066" y="1822"/>
                  </a:cubicBezTo>
                  <a:cubicBezTo>
                    <a:pt x="1936" y="1868"/>
                    <a:pt x="1830" y="1951"/>
                    <a:pt x="1746" y="2058"/>
                  </a:cubicBezTo>
                  <a:cubicBezTo>
                    <a:pt x="1388" y="2127"/>
                    <a:pt x="1052" y="2256"/>
                    <a:pt x="702" y="2348"/>
                  </a:cubicBezTo>
                  <a:cubicBezTo>
                    <a:pt x="549" y="2393"/>
                    <a:pt x="389" y="2416"/>
                    <a:pt x="237" y="2454"/>
                  </a:cubicBezTo>
                  <a:cubicBezTo>
                    <a:pt x="130" y="2492"/>
                    <a:pt x="16" y="2409"/>
                    <a:pt x="23" y="2302"/>
                  </a:cubicBezTo>
                  <a:cubicBezTo>
                    <a:pt x="1" y="2089"/>
                    <a:pt x="69" y="1890"/>
                    <a:pt x="130" y="1700"/>
                  </a:cubicBezTo>
                  <a:cubicBezTo>
                    <a:pt x="161" y="1593"/>
                    <a:pt x="260" y="1639"/>
                    <a:pt x="328" y="1639"/>
                  </a:cubicBezTo>
                  <a:cubicBezTo>
                    <a:pt x="473" y="1639"/>
                    <a:pt x="626" y="1700"/>
                    <a:pt x="694" y="1494"/>
                  </a:cubicBezTo>
                  <a:cubicBezTo>
                    <a:pt x="770" y="1296"/>
                    <a:pt x="763" y="1136"/>
                    <a:pt x="603" y="991"/>
                  </a:cubicBezTo>
                  <a:cubicBezTo>
                    <a:pt x="626" y="922"/>
                    <a:pt x="694" y="907"/>
                    <a:pt x="747" y="877"/>
                  </a:cubicBezTo>
                  <a:cubicBezTo>
                    <a:pt x="999" y="740"/>
                    <a:pt x="1167" y="496"/>
                    <a:pt x="1228" y="221"/>
                  </a:cubicBezTo>
                  <a:cubicBezTo>
                    <a:pt x="1334" y="54"/>
                    <a:pt x="1456" y="0"/>
                    <a:pt x="1654" y="115"/>
                  </a:cubicBezTo>
                  <a:cubicBezTo>
                    <a:pt x="1814" y="206"/>
                    <a:pt x="1967" y="320"/>
                    <a:pt x="2157" y="366"/>
                  </a:cubicBezTo>
                  <a:cubicBezTo>
                    <a:pt x="2203" y="374"/>
                    <a:pt x="2226" y="412"/>
                    <a:pt x="2218" y="450"/>
                  </a:cubicBezTo>
                  <a:cubicBezTo>
                    <a:pt x="2196" y="595"/>
                    <a:pt x="2264" y="724"/>
                    <a:pt x="2272" y="869"/>
                  </a:cubicBezTo>
                  <a:close/>
                  <a:moveTo>
                    <a:pt x="504" y="1951"/>
                  </a:moveTo>
                  <a:cubicBezTo>
                    <a:pt x="473" y="1974"/>
                    <a:pt x="397" y="1921"/>
                    <a:pt x="389" y="1997"/>
                  </a:cubicBezTo>
                  <a:cubicBezTo>
                    <a:pt x="382" y="2050"/>
                    <a:pt x="443" y="2089"/>
                    <a:pt x="496" y="2081"/>
                  </a:cubicBezTo>
                  <a:cubicBezTo>
                    <a:pt x="549" y="2066"/>
                    <a:pt x="626" y="2081"/>
                    <a:pt x="633" y="2005"/>
                  </a:cubicBezTo>
                  <a:cubicBezTo>
                    <a:pt x="633" y="1928"/>
                    <a:pt x="557" y="1959"/>
                    <a:pt x="504" y="1951"/>
                  </a:cubicBezTo>
                  <a:close/>
                  <a:moveTo>
                    <a:pt x="968" y="1197"/>
                  </a:moveTo>
                  <a:cubicBezTo>
                    <a:pt x="1022" y="1166"/>
                    <a:pt x="1098" y="1159"/>
                    <a:pt x="1121" y="1075"/>
                  </a:cubicBezTo>
                  <a:cubicBezTo>
                    <a:pt x="1136" y="1037"/>
                    <a:pt x="1098" y="1022"/>
                    <a:pt x="1068" y="1029"/>
                  </a:cubicBezTo>
                  <a:cubicBezTo>
                    <a:pt x="991" y="1022"/>
                    <a:pt x="930" y="1067"/>
                    <a:pt x="908" y="1136"/>
                  </a:cubicBezTo>
                  <a:cubicBezTo>
                    <a:pt x="900" y="1182"/>
                    <a:pt x="930" y="1197"/>
                    <a:pt x="968" y="1197"/>
                  </a:cubicBezTo>
                  <a:close/>
                  <a:moveTo>
                    <a:pt x="1540" y="816"/>
                  </a:moveTo>
                  <a:cubicBezTo>
                    <a:pt x="1525" y="770"/>
                    <a:pt x="1487" y="747"/>
                    <a:pt x="1441" y="755"/>
                  </a:cubicBezTo>
                  <a:cubicBezTo>
                    <a:pt x="1395" y="755"/>
                    <a:pt x="1365" y="778"/>
                    <a:pt x="1380" y="831"/>
                  </a:cubicBezTo>
                  <a:cubicBezTo>
                    <a:pt x="1380" y="869"/>
                    <a:pt x="1426" y="907"/>
                    <a:pt x="1471" y="892"/>
                  </a:cubicBezTo>
                  <a:cubicBezTo>
                    <a:pt x="1510" y="892"/>
                    <a:pt x="1548" y="862"/>
                    <a:pt x="1548" y="8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1"/>
            <p:cNvSpPr/>
            <p:nvPr/>
          </p:nvSpPr>
          <p:spPr>
            <a:xfrm>
              <a:off x="4750350" y="4269825"/>
              <a:ext cx="45375" cy="74525"/>
            </a:xfrm>
            <a:custGeom>
              <a:avLst/>
              <a:gdLst/>
              <a:ahLst/>
              <a:cxnLst/>
              <a:rect l="l" t="t" r="r" b="b"/>
              <a:pathLst>
                <a:path w="1815" h="2981" extrusionOk="0">
                  <a:moveTo>
                    <a:pt x="1114" y="587"/>
                  </a:moveTo>
                  <a:lnTo>
                    <a:pt x="1114" y="625"/>
                  </a:lnTo>
                  <a:cubicBezTo>
                    <a:pt x="1121" y="694"/>
                    <a:pt x="1083" y="786"/>
                    <a:pt x="1174" y="808"/>
                  </a:cubicBezTo>
                  <a:cubicBezTo>
                    <a:pt x="1274" y="831"/>
                    <a:pt x="1274" y="725"/>
                    <a:pt x="1327" y="679"/>
                  </a:cubicBezTo>
                  <a:cubicBezTo>
                    <a:pt x="1472" y="976"/>
                    <a:pt x="1617" y="1266"/>
                    <a:pt x="1754" y="1563"/>
                  </a:cubicBezTo>
                  <a:cubicBezTo>
                    <a:pt x="1777" y="1616"/>
                    <a:pt x="1784" y="1670"/>
                    <a:pt x="1792" y="1731"/>
                  </a:cubicBezTo>
                  <a:cubicBezTo>
                    <a:pt x="1815" y="1913"/>
                    <a:pt x="1746" y="1982"/>
                    <a:pt x="1556" y="1974"/>
                  </a:cubicBezTo>
                  <a:cubicBezTo>
                    <a:pt x="1510" y="1974"/>
                    <a:pt x="1449" y="1944"/>
                    <a:pt x="1426" y="2005"/>
                  </a:cubicBezTo>
                  <a:cubicBezTo>
                    <a:pt x="1403" y="2074"/>
                    <a:pt x="1456" y="2112"/>
                    <a:pt x="1502" y="2142"/>
                  </a:cubicBezTo>
                  <a:cubicBezTo>
                    <a:pt x="1548" y="2173"/>
                    <a:pt x="1594" y="2188"/>
                    <a:pt x="1647" y="2203"/>
                  </a:cubicBezTo>
                  <a:cubicBezTo>
                    <a:pt x="1693" y="2218"/>
                    <a:pt x="1777" y="2165"/>
                    <a:pt x="1792" y="2249"/>
                  </a:cubicBezTo>
                  <a:cubicBezTo>
                    <a:pt x="1815" y="2340"/>
                    <a:pt x="1799" y="2439"/>
                    <a:pt x="1746" y="2523"/>
                  </a:cubicBezTo>
                  <a:cubicBezTo>
                    <a:pt x="1418" y="2904"/>
                    <a:pt x="1014" y="2980"/>
                    <a:pt x="550" y="2866"/>
                  </a:cubicBezTo>
                  <a:cubicBezTo>
                    <a:pt x="443" y="2836"/>
                    <a:pt x="405" y="2752"/>
                    <a:pt x="344" y="2676"/>
                  </a:cubicBezTo>
                  <a:cubicBezTo>
                    <a:pt x="283" y="2607"/>
                    <a:pt x="229" y="2485"/>
                    <a:pt x="108" y="2470"/>
                  </a:cubicBezTo>
                  <a:lnTo>
                    <a:pt x="108" y="2470"/>
                  </a:lnTo>
                  <a:cubicBezTo>
                    <a:pt x="123" y="2432"/>
                    <a:pt x="100" y="2409"/>
                    <a:pt x="69" y="2394"/>
                  </a:cubicBezTo>
                  <a:cubicBezTo>
                    <a:pt x="1" y="2295"/>
                    <a:pt x="39" y="2188"/>
                    <a:pt x="24" y="2081"/>
                  </a:cubicBezTo>
                  <a:lnTo>
                    <a:pt x="168" y="1883"/>
                  </a:lnTo>
                  <a:cubicBezTo>
                    <a:pt x="344" y="1974"/>
                    <a:pt x="489" y="1898"/>
                    <a:pt x="603" y="1784"/>
                  </a:cubicBezTo>
                  <a:cubicBezTo>
                    <a:pt x="732" y="1670"/>
                    <a:pt x="771" y="1471"/>
                    <a:pt x="679" y="1319"/>
                  </a:cubicBezTo>
                  <a:cubicBezTo>
                    <a:pt x="915" y="877"/>
                    <a:pt x="877" y="625"/>
                    <a:pt x="489" y="283"/>
                  </a:cubicBezTo>
                  <a:cubicBezTo>
                    <a:pt x="428" y="229"/>
                    <a:pt x="443" y="199"/>
                    <a:pt x="504" y="153"/>
                  </a:cubicBezTo>
                  <a:cubicBezTo>
                    <a:pt x="565" y="107"/>
                    <a:pt x="618" y="54"/>
                    <a:pt x="679" y="1"/>
                  </a:cubicBezTo>
                  <a:cubicBezTo>
                    <a:pt x="801" y="122"/>
                    <a:pt x="900" y="260"/>
                    <a:pt x="961" y="420"/>
                  </a:cubicBezTo>
                  <a:cubicBezTo>
                    <a:pt x="1007" y="481"/>
                    <a:pt x="1014" y="580"/>
                    <a:pt x="1114" y="587"/>
                  </a:cubicBezTo>
                  <a:close/>
                  <a:moveTo>
                    <a:pt x="1251" y="1403"/>
                  </a:moveTo>
                  <a:cubicBezTo>
                    <a:pt x="1243" y="1350"/>
                    <a:pt x="1213" y="1304"/>
                    <a:pt x="1159" y="1327"/>
                  </a:cubicBezTo>
                  <a:cubicBezTo>
                    <a:pt x="1106" y="1350"/>
                    <a:pt x="1022" y="1380"/>
                    <a:pt x="1014" y="1464"/>
                  </a:cubicBezTo>
                  <a:cubicBezTo>
                    <a:pt x="1014" y="1517"/>
                    <a:pt x="1068" y="1548"/>
                    <a:pt x="1121" y="1548"/>
                  </a:cubicBezTo>
                  <a:cubicBezTo>
                    <a:pt x="1213" y="1540"/>
                    <a:pt x="1235" y="1471"/>
                    <a:pt x="1251" y="14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1"/>
            <p:cNvSpPr/>
            <p:nvPr/>
          </p:nvSpPr>
          <p:spPr>
            <a:xfrm>
              <a:off x="4402250" y="4483975"/>
              <a:ext cx="52050" cy="51475"/>
            </a:xfrm>
            <a:custGeom>
              <a:avLst/>
              <a:gdLst/>
              <a:ahLst/>
              <a:cxnLst/>
              <a:rect l="l" t="t" r="r" b="b"/>
              <a:pathLst>
                <a:path w="2082" h="2059" extrusionOk="0">
                  <a:moveTo>
                    <a:pt x="1914" y="1457"/>
                  </a:moveTo>
                  <a:cubicBezTo>
                    <a:pt x="1746" y="1594"/>
                    <a:pt x="1563" y="1708"/>
                    <a:pt x="1372" y="1807"/>
                  </a:cubicBezTo>
                  <a:cubicBezTo>
                    <a:pt x="839" y="2059"/>
                    <a:pt x="183" y="1670"/>
                    <a:pt x="54" y="1144"/>
                  </a:cubicBezTo>
                  <a:cubicBezTo>
                    <a:pt x="1" y="885"/>
                    <a:pt x="130" y="679"/>
                    <a:pt x="305" y="512"/>
                  </a:cubicBezTo>
                  <a:cubicBezTo>
                    <a:pt x="397" y="435"/>
                    <a:pt x="481" y="344"/>
                    <a:pt x="542" y="245"/>
                  </a:cubicBezTo>
                  <a:cubicBezTo>
                    <a:pt x="633" y="100"/>
                    <a:pt x="1014" y="1"/>
                    <a:pt x="1151" y="70"/>
                  </a:cubicBezTo>
                  <a:cubicBezTo>
                    <a:pt x="1296" y="153"/>
                    <a:pt x="1342" y="397"/>
                    <a:pt x="1235" y="603"/>
                  </a:cubicBezTo>
                  <a:cubicBezTo>
                    <a:pt x="1121" y="832"/>
                    <a:pt x="1136" y="877"/>
                    <a:pt x="1403" y="1007"/>
                  </a:cubicBezTo>
                  <a:cubicBezTo>
                    <a:pt x="1395" y="1083"/>
                    <a:pt x="1319" y="1106"/>
                    <a:pt x="1281" y="1144"/>
                  </a:cubicBezTo>
                  <a:cubicBezTo>
                    <a:pt x="1235" y="1190"/>
                    <a:pt x="1182" y="1228"/>
                    <a:pt x="1235" y="1289"/>
                  </a:cubicBezTo>
                  <a:cubicBezTo>
                    <a:pt x="1289" y="1350"/>
                    <a:pt x="1334" y="1327"/>
                    <a:pt x="1395" y="1304"/>
                  </a:cubicBezTo>
                  <a:cubicBezTo>
                    <a:pt x="1632" y="1175"/>
                    <a:pt x="1792" y="923"/>
                    <a:pt x="1799" y="656"/>
                  </a:cubicBezTo>
                  <a:cubicBezTo>
                    <a:pt x="1792" y="534"/>
                    <a:pt x="1784" y="420"/>
                    <a:pt x="1784" y="306"/>
                  </a:cubicBezTo>
                  <a:cubicBezTo>
                    <a:pt x="1845" y="413"/>
                    <a:pt x="1906" y="519"/>
                    <a:pt x="1974" y="618"/>
                  </a:cubicBezTo>
                  <a:cubicBezTo>
                    <a:pt x="2066" y="748"/>
                    <a:pt x="2081" y="923"/>
                    <a:pt x="2013" y="1068"/>
                  </a:cubicBezTo>
                  <a:cubicBezTo>
                    <a:pt x="1936" y="1182"/>
                    <a:pt x="1906" y="1319"/>
                    <a:pt x="1914" y="1457"/>
                  </a:cubicBezTo>
                  <a:close/>
                  <a:moveTo>
                    <a:pt x="450" y="679"/>
                  </a:moveTo>
                  <a:cubicBezTo>
                    <a:pt x="763" y="839"/>
                    <a:pt x="839" y="946"/>
                    <a:pt x="831" y="1228"/>
                  </a:cubicBezTo>
                  <a:cubicBezTo>
                    <a:pt x="831" y="1312"/>
                    <a:pt x="824" y="1403"/>
                    <a:pt x="740" y="1434"/>
                  </a:cubicBezTo>
                  <a:cubicBezTo>
                    <a:pt x="671" y="1449"/>
                    <a:pt x="603" y="1426"/>
                    <a:pt x="565" y="1380"/>
                  </a:cubicBezTo>
                  <a:cubicBezTo>
                    <a:pt x="496" y="1312"/>
                    <a:pt x="473" y="1213"/>
                    <a:pt x="511" y="1129"/>
                  </a:cubicBezTo>
                  <a:cubicBezTo>
                    <a:pt x="526" y="1098"/>
                    <a:pt x="595" y="1068"/>
                    <a:pt x="542" y="1022"/>
                  </a:cubicBezTo>
                  <a:cubicBezTo>
                    <a:pt x="488" y="984"/>
                    <a:pt x="450" y="1045"/>
                    <a:pt x="420" y="1083"/>
                  </a:cubicBezTo>
                  <a:cubicBezTo>
                    <a:pt x="328" y="1159"/>
                    <a:pt x="313" y="1289"/>
                    <a:pt x="366" y="1396"/>
                  </a:cubicBezTo>
                  <a:cubicBezTo>
                    <a:pt x="420" y="1533"/>
                    <a:pt x="557" y="1617"/>
                    <a:pt x="702" y="1617"/>
                  </a:cubicBezTo>
                  <a:cubicBezTo>
                    <a:pt x="847" y="1624"/>
                    <a:pt x="923" y="1533"/>
                    <a:pt x="976" y="1419"/>
                  </a:cubicBezTo>
                  <a:cubicBezTo>
                    <a:pt x="1098" y="1152"/>
                    <a:pt x="907" y="733"/>
                    <a:pt x="626" y="641"/>
                  </a:cubicBezTo>
                  <a:cubicBezTo>
                    <a:pt x="565" y="611"/>
                    <a:pt x="496" y="626"/>
                    <a:pt x="450" y="6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1"/>
            <p:cNvSpPr/>
            <p:nvPr/>
          </p:nvSpPr>
          <p:spPr>
            <a:xfrm>
              <a:off x="4448925" y="4531250"/>
              <a:ext cx="42325" cy="63275"/>
            </a:xfrm>
            <a:custGeom>
              <a:avLst/>
              <a:gdLst/>
              <a:ahLst/>
              <a:cxnLst/>
              <a:rect l="l" t="t" r="r" b="b"/>
              <a:pathLst>
                <a:path w="1693" h="2531" extrusionOk="0">
                  <a:moveTo>
                    <a:pt x="1159" y="2530"/>
                  </a:moveTo>
                  <a:lnTo>
                    <a:pt x="1106" y="2523"/>
                  </a:lnTo>
                  <a:cubicBezTo>
                    <a:pt x="1121" y="2439"/>
                    <a:pt x="1053" y="2408"/>
                    <a:pt x="992" y="2370"/>
                  </a:cubicBezTo>
                  <a:cubicBezTo>
                    <a:pt x="847" y="2264"/>
                    <a:pt x="687" y="2195"/>
                    <a:pt x="511" y="2142"/>
                  </a:cubicBezTo>
                  <a:cubicBezTo>
                    <a:pt x="397" y="2119"/>
                    <a:pt x="283" y="2073"/>
                    <a:pt x="191" y="1997"/>
                  </a:cubicBezTo>
                  <a:cubicBezTo>
                    <a:pt x="161" y="1944"/>
                    <a:pt x="138" y="1898"/>
                    <a:pt x="107" y="1844"/>
                  </a:cubicBezTo>
                  <a:cubicBezTo>
                    <a:pt x="16" y="1684"/>
                    <a:pt x="1" y="1555"/>
                    <a:pt x="176" y="1410"/>
                  </a:cubicBezTo>
                  <a:cubicBezTo>
                    <a:pt x="412" y="1212"/>
                    <a:pt x="557" y="915"/>
                    <a:pt x="565" y="602"/>
                  </a:cubicBezTo>
                  <a:cubicBezTo>
                    <a:pt x="565" y="595"/>
                    <a:pt x="550" y="579"/>
                    <a:pt x="534" y="564"/>
                  </a:cubicBezTo>
                  <a:cubicBezTo>
                    <a:pt x="550" y="389"/>
                    <a:pt x="572" y="221"/>
                    <a:pt x="816" y="221"/>
                  </a:cubicBezTo>
                  <a:cubicBezTo>
                    <a:pt x="885" y="221"/>
                    <a:pt x="923" y="160"/>
                    <a:pt x="969" y="114"/>
                  </a:cubicBezTo>
                  <a:cubicBezTo>
                    <a:pt x="1060" y="0"/>
                    <a:pt x="1182" y="31"/>
                    <a:pt x="1304" y="38"/>
                  </a:cubicBezTo>
                  <a:cubicBezTo>
                    <a:pt x="1327" y="46"/>
                    <a:pt x="1342" y="61"/>
                    <a:pt x="1357" y="84"/>
                  </a:cubicBezTo>
                  <a:cubicBezTo>
                    <a:pt x="1380" y="145"/>
                    <a:pt x="1258" y="450"/>
                    <a:pt x="1197" y="465"/>
                  </a:cubicBezTo>
                  <a:cubicBezTo>
                    <a:pt x="1053" y="526"/>
                    <a:pt x="1030" y="656"/>
                    <a:pt x="992" y="793"/>
                  </a:cubicBezTo>
                  <a:cubicBezTo>
                    <a:pt x="976" y="877"/>
                    <a:pt x="969" y="968"/>
                    <a:pt x="832" y="953"/>
                  </a:cubicBezTo>
                  <a:cubicBezTo>
                    <a:pt x="748" y="945"/>
                    <a:pt x="641" y="960"/>
                    <a:pt x="626" y="1075"/>
                  </a:cubicBezTo>
                  <a:cubicBezTo>
                    <a:pt x="588" y="1197"/>
                    <a:pt x="649" y="1319"/>
                    <a:pt x="763" y="1364"/>
                  </a:cubicBezTo>
                  <a:cubicBezTo>
                    <a:pt x="877" y="1395"/>
                    <a:pt x="969" y="1486"/>
                    <a:pt x="1007" y="1601"/>
                  </a:cubicBezTo>
                  <a:cubicBezTo>
                    <a:pt x="1037" y="1669"/>
                    <a:pt x="1121" y="1707"/>
                    <a:pt x="1197" y="1684"/>
                  </a:cubicBezTo>
                  <a:lnTo>
                    <a:pt x="1274" y="1715"/>
                  </a:lnTo>
                  <a:cubicBezTo>
                    <a:pt x="1357" y="1768"/>
                    <a:pt x="1434" y="1639"/>
                    <a:pt x="1517" y="1715"/>
                  </a:cubicBezTo>
                  <a:cubicBezTo>
                    <a:pt x="1670" y="1829"/>
                    <a:pt x="1693" y="1997"/>
                    <a:pt x="1548" y="2157"/>
                  </a:cubicBezTo>
                  <a:cubicBezTo>
                    <a:pt x="1426" y="2294"/>
                    <a:pt x="1289" y="2408"/>
                    <a:pt x="1159" y="2530"/>
                  </a:cubicBezTo>
                  <a:close/>
                  <a:moveTo>
                    <a:pt x="466" y="1905"/>
                  </a:moveTo>
                  <a:cubicBezTo>
                    <a:pt x="511" y="1898"/>
                    <a:pt x="603" y="1921"/>
                    <a:pt x="603" y="1837"/>
                  </a:cubicBezTo>
                  <a:cubicBezTo>
                    <a:pt x="603" y="1753"/>
                    <a:pt x="519" y="1761"/>
                    <a:pt x="458" y="1761"/>
                  </a:cubicBezTo>
                  <a:cubicBezTo>
                    <a:pt x="389" y="1768"/>
                    <a:pt x="321" y="1730"/>
                    <a:pt x="313" y="1814"/>
                  </a:cubicBezTo>
                  <a:cubicBezTo>
                    <a:pt x="313" y="1898"/>
                    <a:pt x="389" y="1905"/>
                    <a:pt x="466" y="19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1"/>
            <p:cNvSpPr/>
            <p:nvPr/>
          </p:nvSpPr>
          <p:spPr>
            <a:xfrm>
              <a:off x="4717025" y="4277825"/>
              <a:ext cx="49925" cy="46900"/>
            </a:xfrm>
            <a:custGeom>
              <a:avLst/>
              <a:gdLst/>
              <a:ahLst/>
              <a:cxnLst/>
              <a:rect l="l" t="t" r="r" b="b"/>
              <a:pathLst>
                <a:path w="1997" h="1876" extrusionOk="0">
                  <a:moveTo>
                    <a:pt x="1997" y="511"/>
                  </a:moveTo>
                  <a:cubicBezTo>
                    <a:pt x="1989" y="816"/>
                    <a:pt x="1852" y="953"/>
                    <a:pt x="1517" y="999"/>
                  </a:cubicBezTo>
                  <a:cubicBezTo>
                    <a:pt x="1456" y="1007"/>
                    <a:pt x="1486" y="1068"/>
                    <a:pt x="1486" y="1106"/>
                  </a:cubicBezTo>
                  <a:cubicBezTo>
                    <a:pt x="1486" y="1456"/>
                    <a:pt x="1235" y="1754"/>
                    <a:pt x="892" y="1822"/>
                  </a:cubicBezTo>
                  <a:cubicBezTo>
                    <a:pt x="739" y="1875"/>
                    <a:pt x="564" y="1830"/>
                    <a:pt x="450" y="1723"/>
                  </a:cubicBezTo>
                  <a:cubicBezTo>
                    <a:pt x="0" y="1334"/>
                    <a:pt x="107" y="633"/>
                    <a:pt x="465" y="389"/>
                  </a:cubicBezTo>
                  <a:cubicBezTo>
                    <a:pt x="518" y="351"/>
                    <a:pt x="587" y="252"/>
                    <a:pt x="656" y="351"/>
                  </a:cubicBezTo>
                  <a:cubicBezTo>
                    <a:pt x="694" y="427"/>
                    <a:pt x="770" y="519"/>
                    <a:pt x="656" y="626"/>
                  </a:cubicBezTo>
                  <a:cubicBezTo>
                    <a:pt x="480" y="778"/>
                    <a:pt x="412" y="1014"/>
                    <a:pt x="480" y="1235"/>
                  </a:cubicBezTo>
                  <a:cubicBezTo>
                    <a:pt x="556" y="1426"/>
                    <a:pt x="724" y="1555"/>
                    <a:pt x="930" y="1578"/>
                  </a:cubicBezTo>
                  <a:cubicBezTo>
                    <a:pt x="1090" y="1571"/>
                    <a:pt x="1235" y="1426"/>
                    <a:pt x="1273" y="1220"/>
                  </a:cubicBezTo>
                  <a:cubicBezTo>
                    <a:pt x="1326" y="991"/>
                    <a:pt x="1082" y="808"/>
                    <a:pt x="877" y="915"/>
                  </a:cubicBezTo>
                  <a:cubicBezTo>
                    <a:pt x="793" y="938"/>
                    <a:pt x="755" y="1030"/>
                    <a:pt x="800" y="1106"/>
                  </a:cubicBezTo>
                  <a:cubicBezTo>
                    <a:pt x="869" y="1212"/>
                    <a:pt x="899" y="1098"/>
                    <a:pt x="937" y="1068"/>
                  </a:cubicBezTo>
                  <a:cubicBezTo>
                    <a:pt x="991" y="999"/>
                    <a:pt x="1098" y="1022"/>
                    <a:pt x="1120" y="1113"/>
                  </a:cubicBezTo>
                  <a:cubicBezTo>
                    <a:pt x="1166" y="1212"/>
                    <a:pt x="1098" y="1296"/>
                    <a:pt x="1044" y="1372"/>
                  </a:cubicBezTo>
                  <a:cubicBezTo>
                    <a:pt x="991" y="1441"/>
                    <a:pt x="892" y="1464"/>
                    <a:pt x="816" y="1418"/>
                  </a:cubicBezTo>
                  <a:cubicBezTo>
                    <a:pt x="671" y="1342"/>
                    <a:pt x="564" y="1235"/>
                    <a:pt x="572" y="1060"/>
                  </a:cubicBezTo>
                  <a:cubicBezTo>
                    <a:pt x="572" y="892"/>
                    <a:pt x="656" y="732"/>
                    <a:pt x="793" y="633"/>
                  </a:cubicBezTo>
                  <a:cubicBezTo>
                    <a:pt x="838" y="587"/>
                    <a:pt x="884" y="633"/>
                    <a:pt x="930" y="648"/>
                  </a:cubicBezTo>
                  <a:cubicBezTo>
                    <a:pt x="1212" y="755"/>
                    <a:pt x="1410" y="709"/>
                    <a:pt x="1501" y="412"/>
                  </a:cubicBezTo>
                  <a:cubicBezTo>
                    <a:pt x="1547" y="290"/>
                    <a:pt x="1692" y="222"/>
                    <a:pt x="1692" y="69"/>
                  </a:cubicBezTo>
                  <a:cubicBezTo>
                    <a:pt x="1692" y="1"/>
                    <a:pt x="1783" y="31"/>
                    <a:pt x="1814" y="69"/>
                  </a:cubicBezTo>
                  <a:cubicBezTo>
                    <a:pt x="1921" y="191"/>
                    <a:pt x="1982" y="351"/>
                    <a:pt x="1997" y="511"/>
                  </a:cubicBezTo>
                  <a:close/>
                  <a:moveTo>
                    <a:pt x="1463" y="900"/>
                  </a:moveTo>
                  <a:cubicBezTo>
                    <a:pt x="1463" y="900"/>
                    <a:pt x="1471" y="900"/>
                    <a:pt x="1471" y="892"/>
                  </a:cubicBezTo>
                  <a:cubicBezTo>
                    <a:pt x="1471" y="885"/>
                    <a:pt x="1471" y="885"/>
                    <a:pt x="1471" y="877"/>
                  </a:cubicBezTo>
                  <a:cubicBezTo>
                    <a:pt x="1471" y="877"/>
                    <a:pt x="1463" y="885"/>
                    <a:pt x="1456" y="885"/>
                  </a:cubicBezTo>
                  <a:cubicBezTo>
                    <a:pt x="1456" y="885"/>
                    <a:pt x="1463" y="892"/>
                    <a:pt x="1463" y="90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1"/>
            <p:cNvSpPr/>
            <p:nvPr/>
          </p:nvSpPr>
          <p:spPr>
            <a:xfrm>
              <a:off x="4491050" y="4485700"/>
              <a:ext cx="26300" cy="65950"/>
            </a:xfrm>
            <a:custGeom>
              <a:avLst/>
              <a:gdLst/>
              <a:ahLst/>
              <a:cxnLst/>
              <a:rect l="l" t="t" r="r" b="b"/>
              <a:pathLst>
                <a:path w="1052" h="2638" extrusionOk="0">
                  <a:moveTo>
                    <a:pt x="899" y="107"/>
                  </a:moveTo>
                  <a:cubicBezTo>
                    <a:pt x="739" y="199"/>
                    <a:pt x="808" y="374"/>
                    <a:pt x="831" y="481"/>
                  </a:cubicBezTo>
                  <a:cubicBezTo>
                    <a:pt x="930" y="801"/>
                    <a:pt x="861" y="1136"/>
                    <a:pt x="930" y="1456"/>
                  </a:cubicBezTo>
                  <a:cubicBezTo>
                    <a:pt x="999" y="1753"/>
                    <a:pt x="1029" y="2066"/>
                    <a:pt x="1006" y="2378"/>
                  </a:cubicBezTo>
                  <a:cubicBezTo>
                    <a:pt x="1006" y="2432"/>
                    <a:pt x="1052" y="2531"/>
                    <a:pt x="960" y="2531"/>
                  </a:cubicBezTo>
                  <a:cubicBezTo>
                    <a:pt x="861" y="2538"/>
                    <a:pt x="892" y="2439"/>
                    <a:pt x="899" y="2386"/>
                  </a:cubicBezTo>
                  <a:cubicBezTo>
                    <a:pt x="945" y="1967"/>
                    <a:pt x="800" y="1578"/>
                    <a:pt x="762" y="1174"/>
                  </a:cubicBezTo>
                  <a:cubicBezTo>
                    <a:pt x="739" y="930"/>
                    <a:pt x="785" y="686"/>
                    <a:pt x="656" y="450"/>
                  </a:cubicBezTo>
                  <a:cubicBezTo>
                    <a:pt x="648" y="717"/>
                    <a:pt x="633" y="984"/>
                    <a:pt x="633" y="1250"/>
                  </a:cubicBezTo>
                  <a:cubicBezTo>
                    <a:pt x="633" y="1632"/>
                    <a:pt x="823" y="1997"/>
                    <a:pt x="747" y="2386"/>
                  </a:cubicBezTo>
                  <a:cubicBezTo>
                    <a:pt x="717" y="2569"/>
                    <a:pt x="617" y="2638"/>
                    <a:pt x="473" y="2531"/>
                  </a:cubicBezTo>
                  <a:cubicBezTo>
                    <a:pt x="358" y="2455"/>
                    <a:pt x="252" y="2409"/>
                    <a:pt x="114" y="2462"/>
                  </a:cubicBezTo>
                  <a:cubicBezTo>
                    <a:pt x="31" y="2493"/>
                    <a:pt x="0" y="2439"/>
                    <a:pt x="8" y="2363"/>
                  </a:cubicBezTo>
                  <a:cubicBezTo>
                    <a:pt x="23" y="2279"/>
                    <a:pt x="38" y="2196"/>
                    <a:pt x="61" y="2119"/>
                  </a:cubicBezTo>
                  <a:cubicBezTo>
                    <a:pt x="214" y="1753"/>
                    <a:pt x="236" y="1350"/>
                    <a:pt x="137" y="968"/>
                  </a:cubicBezTo>
                  <a:cubicBezTo>
                    <a:pt x="130" y="946"/>
                    <a:pt x="130" y="915"/>
                    <a:pt x="137" y="892"/>
                  </a:cubicBezTo>
                  <a:cubicBezTo>
                    <a:pt x="297" y="839"/>
                    <a:pt x="335" y="694"/>
                    <a:pt x="396" y="557"/>
                  </a:cubicBezTo>
                  <a:cubicBezTo>
                    <a:pt x="503" y="321"/>
                    <a:pt x="610" y="84"/>
                    <a:pt x="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1"/>
            <p:cNvSpPr/>
            <p:nvPr/>
          </p:nvSpPr>
          <p:spPr>
            <a:xfrm>
              <a:off x="4468175" y="4545525"/>
              <a:ext cx="61750" cy="29175"/>
            </a:xfrm>
            <a:custGeom>
              <a:avLst/>
              <a:gdLst/>
              <a:ahLst/>
              <a:cxnLst/>
              <a:rect l="l" t="t" r="r" b="b"/>
              <a:pathLst>
                <a:path w="2470" h="1167" extrusionOk="0">
                  <a:moveTo>
                    <a:pt x="427" y="1030"/>
                  </a:moveTo>
                  <a:cubicBezTo>
                    <a:pt x="397" y="969"/>
                    <a:pt x="366" y="900"/>
                    <a:pt x="344" y="839"/>
                  </a:cubicBezTo>
                  <a:cubicBezTo>
                    <a:pt x="313" y="740"/>
                    <a:pt x="267" y="679"/>
                    <a:pt x="153" y="679"/>
                  </a:cubicBezTo>
                  <a:cubicBezTo>
                    <a:pt x="77" y="679"/>
                    <a:pt x="1" y="648"/>
                    <a:pt x="8" y="565"/>
                  </a:cubicBezTo>
                  <a:cubicBezTo>
                    <a:pt x="16" y="473"/>
                    <a:pt x="92" y="496"/>
                    <a:pt x="153" y="496"/>
                  </a:cubicBezTo>
                  <a:cubicBezTo>
                    <a:pt x="321" y="511"/>
                    <a:pt x="359" y="405"/>
                    <a:pt x="397" y="267"/>
                  </a:cubicBezTo>
                  <a:cubicBezTo>
                    <a:pt x="458" y="24"/>
                    <a:pt x="526" y="1"/>
                    <a:pt x="725" y="153"/>
                  </a:cubicBezTo>
                  <a:cubicBezTo>
                    <a:pt x="831" y="229"/>
                    <a:pt x="946" y="298"/>
                    <a:pt x="1090" y="237"/>
                  </a:cubicBezTo>
                  <a:cubicBezTo>
                    <a:pt x="1136" y="206"/>
                    <a:pt x="1197" y="214"/>
                    <a:pt x="1235" y="252"/>
                  </a:cubicBezTo>
                  <a:cubicBezTo>
                    <a:pt x="1365" y="382"/>
                    <a:pt x="1510" y="359"/>
                    <a:pt x="1670" y="321"/>
                  </a:cubicBezTo>
                  <a:cubicBezTo>
                    <a:pt x="1769" y="290"/>
                    <a:pt x="1860" y="283"/>
                    <a:pt x="1868" y="443"/>
                  </a:cubicBezTo>
                  <a:cubicBezTo>
                    <a:pt x="1883" y="610"/>
                    <a:pt x="2058" y="595"/>
                    <a:pt x="2173" y="610"/>
                  </a:cubicBezTo>
                  <a:cubicBezTo>
                    <a:pt x="2401" y="633"/>
                    <a:pt x="2470" y="740"/>
                    <a:pt x="2386" y="946"/>
                  </a:cubicBezTo>
                  <a:cubicBezTo>
                    <a:pt x="2371" y="1007"/>
                    <a:pt x="2310" y="1037"/>
                    <a:pt x="2256" y="1030"/>
                  </a:cubicBezTo>
                  <a:cubicBezTo>
                    <a:pt x="2127" y="1014"/>
                    <a:pt x="1997" y="999"/>
                    <a:pt x="1875" y="991"/>
                  </a:cubicBezTo>
                  <a:cubicBezTo>
                    <a:pt x="1746" y="984"/>
                    <a:pt x="1784" y="885"/>
                    <a:pt x="1753" y="824"/>
                  </a:cubicBezTo>
                  <a:cubicBezTo>
                    <a:pt x="1738" y="824"/>
                    <a:pt x="1723" y="824"/>
                    <a:pt x="1715" y="824"/>
                  </a:cubicBezTo>
                  <a:cubicBezTo>
                    <a:pt x="1632" y="923"/>
                    <a:pt x="1677" y="1167"/>
                    <a:pt x="1471" y="1121"/>
                  </a:cubicBezTo>
                  <a:cubicBezTo>
                    <a:pt x="1319" y="1091"/>
                    <a:pt x="1189" y="1152"/>
                    <a:pt x="1052" y="1144"/>
                  </a:cubicBezTo>
                  <a:cubicBezTo>
                    <a:pt x="961" y="1144"/>
                    <a:pt x="885" y="1083"/>
                    <a:pt x="847" y="991"/>
                  </a:cubicBezTo>
                  <a:cubicBezTo>
                    <a:pt x="831" y="930"/>
                    <a:pt x="770" y="885"/>
                    <a:pt x="702" y="900"/>
                  </a:cubicBezTo>
                  <a:cubicBezTo>
                    <a:pt x="664" y="671"/>
                    <a:pt x="725" y="435"/>
                    <a:pt x="656" y="176"/>
                  </a:cubicBezTo>
                  <a:cubicBezTo>
                    <a:pt x="511" y="420"/>
                    <a:pt x="488" y="717"/>
                    <a:pt x="595" y="984"/>
                  </a:cubicBezTo>
                  <a:lnTo>
                    <a:pt x="542" y="1037"/>
                  </a:lnTo>
                  <a:close/>
                  <a:moveTo>
                    <a:pt x="1151" y="435"/>
                  </a:moveTo>
                  <a:cubicBezTo>
                    <a:pt x="976" y="565"/>
                    <a:pt x="1007" y="709"/>
                    <a:pt x="1007" y="847"/>
                  </a:cubicBezTo>
                  <a:cubicBezTo>
                    <a:pt x="1007" y="892"/>
                    <a:pt x="1029" y="938"/>
                    <a:pt x="1090" y="930"/>
                  </a:cubicBezTo>
                  <a:cubicBezTo>
                    <a:pt x="1144" y="923"/>
                    <a:pt x="1151" y="877"/>
                    <a:pt x="1151" y="831"/>
                  </a:cubicBezTo>
                  <a:cubicBezTo>
                    <a:pt x="1151" y="709"/>
                    <a:pt x="1151" y="595"/>
                    <a:pt x="1151" y="435"/>
                  </a:cubicBezTo>
                  <a:close/>
                  <a:moveTo>
                    <a:pt x="1548" y="694"/>
                  </a:moveTo>
                  <a:cubicBezTo>
                    <a:pt x="1540" y="648"/>
                    <a:pt x="1555" y="565"/>
                    <a:pt x="1487" y="580"/>
                  </a:cubicBezTo>
                  <a:cubicBezTo>
                    <a:pt x="1418" y="595"/>
                    <a:pt x="1426" y="709"/>
                    <a:pt x="1403" y="770"/>
                  </a:cubicBezTo>
                  <a:cubicBezTo>
                    <a:pt x="1388" y="809"/>
                    <a:pt x="1418" y="862"/>
                    <a:pt x="1456" y="854"/>
                  </a:cubicBezTo>
                  <a:cubicBezTo>
                    <a:pt x="1548" y="847"/>
                    <a:pt x="1525" y="763"/>
                    <a:pt x="1548" y="6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1"/>
            <p:cNvSpPr/>
            <p:nvPr/>
          </p:nvSpPr>
          <p:spPr>
            <a:xfrm>
              <a:off x="4475225" y="4583825"/>
              <a:ext cx="41750" cy="32225"/>
            </a:xfrm>
            <a:custGeom>
              <a:avLst/>
              <a:gdLst/>
              <a:ahLst/>
              <a:cxnLst/>
              <a:rect l="l" t="t" r="r" b="b"/>
              <a:pathLst>
                <a:path w="1670" h="1289" extrusionOk="0">
                  <a:moveTo>
                    <a:pt x="1380" y="1"/>
                  </a:moveTo>
                  <a:cubicBezTo>
                    <a:pt x="1304" y="168"/>
                    <a:pt x="1334" y="359"/>
                    <a:pt x="1449" y="504"/>
                  </a:cubicBezTo>
                  <a:cubicBezTo>
                    <a:pt x="1532" y="648"/>
                    <a:pt x="1593" y="801"/>
                    <a:pt x="1624" y="961"/>
                  </a:cubicBezTo>
                  <a:cubicBezTo>
                    <a:pt x="1670" y="1075"/>
                    <a:pt x="1601" y="1197"/>
                    <a:pt x="1487" y="1212"/>
                  </a:cubicBezTo>
                  <a:cubicBezTo>
                    <a:pt x="1350" y="1250"/>
                    <a:pt x="1212" y="1228"/>
                    <a:pt x="1068" y="1266"/>
                  </a:cubicBezTo>
                  <a:cubicBezTo>
                    <a:pt x="984" y="1289"/>
                    <a:pt x="999" y="1197"/>
                    <a:pt x="991" y="1144"/>
                  </a:cubicBezTo>
                  <a:cubicBezTo>
                    <a:pt x="976" y="976"/>
                    <a:pt x="1014" y="808"/>
                    <a:pt x="968" y="610"/>
                  </a:cubicBezTo>
                  <a:cubicBezTo>
                    <a:pt x="831" y="740"/>
                    <a:pt x="885" y="892"/>
                    <a:pt x="869" y="1022"/>
                  </a:cubicBezTo>
                  <a:cubicBezTo>
                    <a:pt x="862" y="1090"/>
                    <a:pt x="907" y="1190"/>
                    <a:pt x="839" y="1212"/>
                  </a:cubicBezTo>
                  <a:cubicBezTo>
                    <a:pt x="725" y="1243"/>
                    <a:pt x="603" y="1258"/>
                    <a:pt x="481" y="1243"/>
                  </a:cubicBezTo>
                  <a:cubicBezTo>
                    <a:pt x="412" y="1228"/>
                    <a:pt x="427" y="1129"/>
                    <a:pt x="427" y="1052"/>
                  </a:cubicBezTo>
                  <a:cubicBezTo>
                    <a:pt x="443" y="923"/>
                    <a:pt x="534" y="808"/>
                    <a:pt x="511" y="656"/>
                  </a:cubicBezTo>
                  <a:cubicBezTo>
                    <a:pt x="397" y="702"/>
                    <a:pt x="382" y="808"/>
                    <a:pt x="351" y="892"/>
                  </a:cubicBezTo>
                  <a:cubicBezTo>
                    <a:pt x="344" y="953"/>
                    <a:pt x="290" y="999"/>
                    <a:pt x="222" y="999"/>
                  </a:cubicBezTo>
                  <a:cubicBezTo>
                    <a:pt x="8" y="1014"/>
                    <a:pt x="1" y="999"/>
                    <a:pt x="77" y="793"/>
                  </a:cubicBezTo>
                  <a:cubicBezTo>
                    <a:pt x="138" y="618"/>
                    <a:pt x="252" y="465"/>
                    <a:pt x="404" y="359"/>
                  </a:cubicBezTo>
                  <a:cubicBezTo>
                    <a:pt x="504" y="267"/>
                    <a:pt x="595" y="176"/>
                    <a:pt x="686" y="69"/>
                  </a:cubicBezTo>
                  <a:cubicBezTo>
                    <a:pt x="862" y="176"/>
                    <a:pt x="1075" y="168"/>
                    <a:pt x="1243" y="54"/>
                  </a:cubicBezTo>
                  <a:cubicBezTo>
                    <a:pt x="1289" y="31"/>
                    <a:pt x="1334" y="16"/>
                    <a:pt x="1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1"/>
            <p:cNvSpPr/>
            <p:nvPr/>
          </p:nvSpPr>
          <p:spPr>
            <a:xfrm>
              <a:off x="4402825" y="4534475"/>
              <a:ext cx="57750" cy="31850"/>
            </a:xfrm>
            <a:custGeom>
              <a:avLst/>
              <a:gdLst/>
              <a:ahLst/>
              <a:cxnLst/>
              <a:rect l="l" t="t" r="r" b="b"/>
              <a:pathLst>
                <a:path w="2310" h="1274" extrusionOk="0">
                  <a:moveTo>
                    <a:pt x="2241" y="1"/>
                  </a:moveTo>
                  <a:cubicBezTo>
                    <a:pt x="2310" y="321"/>
                    <a:pt x="2112" y="511"/>
                    <a:pt x="1883" y="664"/>
                  </a:cubicBezTo>
                  <a:cubicBezTo>
                    <a:pt x="1624" y="831"/>
                    <a:pt x="1365" y="984"/>
                    <a:pt x="1037" y="984"/>
                  </a:cubicBezTo>
                  <a:cubicBezTo>
                    <a:pt x="884" y="984"/>
                    <a:pt x="755" y="1075"/>
                    <a:pt x="618" y="1159"/>
                  </a:cubicBezTo>
                  <a:cubicBezTo>
                    <a:pt x="526" y="1220"/>
                    <a:pt x="420" y="1273"/>
                    <a:pt x="321" y="1129"/>
                  </a:cubicBezTo>
                  <a:cubicBezTo>
                    <a:pt x="229" y="984"/>
                    <a:pt x="282" y="892"/>
                    <a:pt x="389" y="809"/>
                  </a:cubicBezTo>
                  <a:cubicBezTo>
                    <a:pt x="496" y="717"/>
                    <a:pt x="625" y="709"/>
                    <a:pt x="740" y="671"/>
                  </a:cubicBezTo>
                  <a:cubicBezTo>
                    <a:pt x="785" y="648"/>
                    <a:pt x="839" y="633"/>
                    <a:pt x="824" y="580"/>
                  </a:cubicBezTo>
                  <a:cubicBezTo>
                    <a:pt x="801" y="519"/>
                    <a:pt x="755" y="549"/>
                    <a:pt x="724" y="557"/>
                  </a:cubicBezTo>
                  <a:cubicBezTo>
                    <a:pt x="503" y="595"/>
                    <a:pt x="260" y="595"/>
                    <a:pt x="145" y="862"/>
                  </a:cubicBezTo>
                  <a:cubicBezTo>
                    <a:pt x="130" y="892"/>
                    <a:pt x="99" y="908"/>
                    <a:pt x="69" y="877"/>
                  </a:cubicBezTo>
                  <a:cubicBezTo>
                    <a:pt x="39" y="847"/>
                    <a:pt x="0" y="801"/>
                    <a:pt x="31" y="740"/>
                  </a:cubicBezTo>
                  <a:cubicBezTo>
                    <a:pt x="69" y="679"/>
                    <a:pt x="122" y="618"/>
                    <a:pt x="176" y="572"/>
                  </a:cubicBezTo>
                  <a:cubicBezTo>
                    <a:pt x="252" y="511"/>
                    <a:pt x="359" y="473"/>
                    <a:pt x="275" y="328"/>
                  </a:cubicBezTo>
                  <a:cubicBezTo>
                    <a:pt x="229" y="252"/>
                    <a:pt x="343" y="260"/>
                    <a:pt x="404" y="267"/>
                  </a:cubicBezTo>
                  <a:cubicBezTo>
                    <a:pt x="549" y="283"/>
                    <a:pt x="702" y="359"/>
                    <a:pt x="839" y="237"/>
                  </a:cubicBezTo>
                  <a:cubicBezTo>
                    <a:pt x="961" y="267"/>
                    <a:pt x="1075" y="313"/>
                    <a:pt x="1189" y="328"/>
                  </a:cubicBezTo>
                  <a:cubicBezTo>
                    <a:pt x="1311" y="351"/>
                    <a:pt x="1441" y="443"/>
                    <a:pt x="1578" y="366"/>
                  </a:cubicBezTo>
                  <a:lnTo>
                    <a:pt x="1692" y="359"/>
                  </a:lnTo>
                  <a:cubicBezTo>
                    <a:pt x="1951" y="359"/>
                    <a:pt x="2066" y="138"/>
                    <a:pt x="2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1"/>
            <p:cNvSpPr/>
            <p:nvPr/>
          </p:nvSpPr>
          <p:spPr>
            <a:xfrm>
              <a:off x="4596225" y="4422450"/>
              <a:ext cx="89750" cy="30325"/>
            </a:xfrm>
            <a:custGeom>
              <a:avLst/>
              <a:gdLst/>
              <a:ahLst/>
              <a:cxnLst/>
              <a:rect l="l" t="t" r="r" b="b"/>
              <a:pathLst>
                <a:path w="3590" h="1213" extrusionOk="0">
                  <a:moveTo>
                    <a:pt x="3590" y="0"/>
                  </a:moveTo>
                  <a:cubicBezTo>
                    <a:pt x="3582" y="54"/>
                    <a:pt x="3529" y="107"/>
                    <a:pt x="3552" y="168"/>
                  </a:cubicBezTo>
                  <a:cubicBezTo>
                    <a:pt x="3437" y="313"/>
                    <a:pt x="3254" y="328"/>
                    <a:pt x="3102" y="397"/>
                  </a:cubicBezTo>
                  <a:cubicBezTo>
                    <a:pt x="2805" y="534"/>
                    <a:pt x="2477" y="602"/>
                    <a:pt x="2180" y="755"/>
                  </a:cubicBezTo>
                  <a:cubicBezTo>
                    <a:pt x="2020" y="831"/>
                    <a:pt x="1890" y="976"/>
                    <a:pt x="1684" y="877"/>
                  </a:cubicBezTo>
                  <a:cubicBezTo>
                    <a:pt x="1654" y="861"/>
                    <a:pt x="1616" y="861"/>
                    <a:pt x="1585" y="877"/>
                  </a:cubicBezTo>
                  <a:cubicBezTo>
                    <a:pt x="1410" y="961"/>
                    <a:pt x="1220" y="1014"/>
                    <a:pt x="1021" y="1044"/>
                  </a:cubicBezTo>
                  <a:cubicBezTo>
                    <a:pt x="930" y="1075"/>
                    <a:pt x="846" y="1121"/>
                    <a:pt x="770" y="1182"/>
                  </a:cubicBezTo>
                  <a:cubicBezTo>
                    <a:pt x="511" y="1212"/>
                    <a:pt x="259" y="1082"/>
                    <a:pt x="0" y="1143"/>
                  </a:cubicBezTo>
                  <a:cubicBezTo>
                    <a:pt x="221" y="922"/>
                    <a:pt x="534" y="816"/>
                    <a:pt x="846" y="861"/>
                  </a:cubicBezTo>
                  <a:cubicBezTo>
                    <a:pt x="1029" y="877"/>
                    <a:pt x="1220" y="823"/>
                    <a:pt x="1372" y="724"/>
                  </a:cubicBezTo>
                  <a:cubicBezTo>
                    <a:pt x="1646" y="541"/>
                    <a:pt x="1959" y="465"/>
                    <a:pt x="2271" y="397"/>
                  </a:cubicBezTo>
                  <a:cubicBezTo>
                    <a:pt x="2721" y="290"/>
                    <a:pt x="3148" y="130"/>
                    <a:pt x="3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1"/>
            <p:cNvSpPr/>
            <p:nvPr/>
          </p:nvSpPr>
          <p:spPr>
            <a:xfrm>
              <a:off x="4514475" y="4491425"/>
              <a:ext cx="30900" cy="53750"/>
            </a:xfrm>
            <a:custGeom>
              <a:avLst/>
              <a:gdLst/>
              <a:ahLst/>
              <a:cxnLst/>
              <a:rect l="l" t="t" r="r" b="b"/>
              <a:pathLst>
                <a:path w="1236" h="2150" extrusionOk="0">
                  <a:moveTo>
                    <a:pt x="1113" y="1311"/>
                  </a:moveTo>
                  <a:cubicBezTo>
                    <a:pt x="1220" y="1433"/>
                    <a:pt x="1235" y="1524"/>
                    <a:pt x="1090" y="1646"/>
                  </a:cubicBezTo>
                  <a:cubicBezTo>
                    <a:pt x="968" y="1761"/>
                    <a:pt x="824" y="1845"/>
                    <a:pt x="671" y="1913"/>
                  </a:cubicBezTo>
                  <a:cubicBezTo>
                    <a:pt x="519" y="1959"/>
                    <a:pt x="397" y="2066"/>
                    <a:pt x="229" y="2149"/>
                  </a:cubicBezTo>
                  <a:cubicBezTo>
                    <a:pt x="214" y="1898"/>
                    <a:pt x="244" y="1662"/>
                    <a:pt x="191" y="1433"/>
                  </a:cubicBezTo>
                  <a:cubicBezTo>
                    <a:pt x="176" y="1334"/>
                    <a:pt x="283" y="1288"/>
                    <a:pt x="351" y="1242"/>
                  </a:cubicBezTo>
                  <a:cubicBezTo>
                    <a:pt x="397" y="1204"/>
                    <a:pt x="473" y="1166"/>
                    <a:pt x="435" y="1105"/>
                  </a:cubicBezTo>
                  <a:cubicBezTo>
                    <a:pt x="397" y="1044"/>
                    <a:pt x="336" y="1082"/>
                    <a:pt x="290" y="1121"/>
                  </a:cubicBezTo>
                  <a:cubicBezTo>
                    <a:pt x="145" y="1227"/>
                    <a:pt x="100" y="1182"/>
                    <a:pt x="115" y="1029"/>
                  </a:cubicBezTo>
                  <a:cubicBezTo>
                    <a:pt x="153" y="679"/>
                    <a:pt x="39" y="343"/>
                    <a:pt x="1" y="0"/>
                  </a:cubicBezTo>
                  <a:cubicBezTo>
                    <a:pt x="84" y="15"/>
                    <a:pt x="107" y="92"/>
                    <a:pt x="145" y="145"/>
                  </a:cubicBezTo>
                  <a:cubicBezTo>
                    <a:pt x="275" y="336"/>
                    <a:pt x="283" y="587"/>
                    <a:pt x="427" y="778"/>
                  </a:cubicBezTo>
                  <a:cubicBezTo>
                    <a:pt x="321" y="762"/>
                    <a:pt x="275" y="816"/>
                    <a:pt x="244" y="907"/>
                  </a:cubicBezTo>
                  <a:cubicBezTo>
                    <a:pt x="237" y="930"/>
                    <a:pt x="252" y="960"/>
                    <a:pt x="275" y="960"/>
                  </a:cubicBezTo>
                  <a:cubicBezTo>
                    <a:pt x="366" y="976"/>
                    <a:pt x="389" y="892"/>
                    <a:pt x="435" y="846"/>
                  </a:cubicBezTo>
                  <a:cubicBezTo>
                    <a:pt x="565" y="907"/>
                    <a:pt x="610" y="1029"/>
                    <a:pt x="648" y="1143"/>
                  </a:cubicBezTo>
                  <a:cubicBezTo>
                    <a:pt x="686" y="1242"/>
                    <a:pt x="625" y="1387"/>
                    <a:pt x="725" y="1418"/>
                  </a:cubicBezTo>
                  <a:cubicBezTo>
                    <a:pt x="816" y="1448"/>
                    <a:pt x="923" y="1372"/>
                    <a:pt x="1022" y="13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1"/>
            <p:cNvSpPr/>
            <p:nvPr/>
          </p:nvSpPr>
          <p:spPr>
            <a:xfrm>
              <a:off x="4485700" y="4476550"/>
              <a:ext cx="63675" cy="37175"/>
            </a:xfrm>
            <a:custGeom>
              <a:avLst/>
              <a:gdLst/>
              <a:ahLst/>
              <a:cxnLst/>
              <a:rect l="l" t="t" r="r" b="b"/>
              <a:pathLst>
                <a:path w="2547" h="1487" extrusionOk="0">
                  <a:moveTo>
                    <a:pt x="1113" y="367"/>
                  </a:moveTo>
                  <a:cubicBezTo>
                    <a:pt x="824" y="443"/>
                    <a:pt x="717" y="687"/>
                    <a:pt x="610" y="923"/>
                  </a:cubicBezTo>
                  <a:cubicBezTo>
                    <a:pt x="557" y="1060"/>
                    <a:pt x="511" y="1205"/>
                    <a:pt x="351" y="1258"/>
                  </a:cubicBezTo>
                  <a:cubicBezTo>
                    <a:pt x="321" y="1228"/>
                    <a:pt x="321" y="1159"/>
                    <a:pt x="267" y="1167"/>
                  </a:cubicBezTo>
                  <a:cubicBezTo>
                    <a:pt x="222" y="1174"/>
                    <a:pt x="229" y="1243"/>
                    <a:pt x="229" y="1281"/>
                  </a:cubicBezTo>
                  <a:cubicBezTo>
                    <a:pt x="237" y="1327"/>
                    <a:pt x="252" y="1395"/>
                    <a:pt x="260" y="1449"/>
                  </a:cubicBezTo>
                  <a:lnTo>
                    <a:pt x="123" y="1487"/>
                  </a:lnTo>
                  <a:cubicBezTo>
                    <a:pt x="115" y="1434"/>
                    <a:pt x="115" y="1373"/>
                    <a:pt x="107" y="1319"/>
                  </a:cubicBezTo>
                  <a:cubicBezTo>
                    <a:pt x="85" y="1197"/>
                    <a:pt x="1" y="1030"/>
                    <a:pt x="62" y="953"/>
                  </a:cubicBezTo>
                  <a:cubicBezTo>
                    <a:pt x="199" y="786"/>
                    <a:pt x="313" y="595"/>
                    <a:pt x="511" y="481"/>
                  </a:cubicBezTo>
                  <a:cubicBezTo>
                    <a:pt x="649" y="405"/>
                    <a:pt x="824" y="351"/>
                    <a:pt x="839" y="146"/>
                  </a:cubicBezTo>
                  <a:lnTo>
                    <a:pt x="976" y="123"/>
                  </a:lnTo>
                  <a:cubicBezTo>
                    <a:pt x="1037" y="199"/>
                    <a:pt x="1091" y="168"/>
                    <a:pt x="1152" y="123"/>
                  </a:cubicBezTo>
                  <a:cubicBezTo>
                    <a:pt x="1258" y="46"/>
                    <a:pt x="1357" y="1"/>
                    <a:pt x="1487" y="85"/>
                  </a:cubicBezTo>
                  <a:cubicBezTo>
                    <a:pt x="1533" y="107"/>
                    <a:pt x="1586" y="107"/>
                    <a:pt x="1632" y="92"/>
                  </a:cubicBezTo>
                  <a:cubicBezTo>
                    <a:pt x="1738" y="62"/>
                    <a:pt x="1807" y="69"/>
                    <a:pt x="1845" y="199"/>
                  </a:cubicBezTo>
                  <a:cubicBezTo>
                    <a:pt x="1868" y="298"/>
                    <a:pt x="1952" y="290"/>
                    <a:pt x="2036" y="290"/>
                  </a:cubicBezTo>
                  <a:cubicBezTo>
                    <a:pt x="2158" y="290"/>
                    <a:pt x="2287" y="252"/>
                    <a:pt x="2417" y="290"/>
                  </a:cubicBezTo>
                  <a:cubicBezTo>
                    <a:pt x="2546" y="328"/>
                    <a:pt x="2546" y="374"/>
                    <a:pt x="2447" y="443"/>
                  </a:cubicBezTo>
                  <a:cubicBezTo>
                    <a:pt x="2097" y="527"/>
                    <a:pt x="1761" y="557"/>
                    <a:pt x="1441" y="351"/>
                  </a:cubicBezTo>
                  <a:cubicBezTo>
                    <a:pt x="1334" y="290"/>
                    <a:pt x="1213" y="298"/>
                    <a:pt x="1113" y="3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1"/>
            <p:cNvSpPr/>
            <p:nvPr/>
          </p:nvSpPr>
          <p:spPr>
            <a:xfrm>
              <a:off x="4513325" y="4483800"/>
              <a:ext cx="33375" cy="43650"/>
            </a:xfrm>
            <a:custGeom>
              <a:avLst/>
              <a:gdLst/>
              <a:ahLst/>
              <a:cxnLst/>
              <a:rect l="l" t="t" r="r" b="b"/>
              <a:pathLst>
                <a:path w="1335" h="1746" extrusionOk="0">
                  <a:moveTo>
                    <a:pt x="8" y="77"/>
                  </a:moveTo>
                  <a:cubicBezTo>
                    <a:pt x="100" y="8"/>
                    <a:pt x="229" y="0"/>
                    <a:pt x="336" y="54"/>
                  </a:cubicBezTo>
                  <a:cubicBezTo>
                    <a:pt x="656" y="267"/>
                    <a:pt x="992" y="237"/>
                    <a:pt x="1335" y="153"/>
                  </a:cubicBezTo>
                  <a:cubicBezTo>
                    <a:pt x="1243" y="237"/>
                    <a:pt x="1144" y="328"/>
                    <a:pt x="1053" y="412"/>
                  </a:cubicBezTo>
                  <a:cubicBezTo>
                    <a:pt x="786" y="641"/>
                    <a:pt x="763" y="953"/>
                    <a:pt x="778" y="1273"/>
                  </a:cubicBezTo>
                  <a:cubicBezTo>
                    <a:pt x="778" y="1357"/>
                    <a:pt x="854" y="1403"/>
                    <a:pt x="931" y="1433"/>
                  </a:cubicBezTo>
                  <a:cubicBezTo>
                    <a:pt x="1037" y="1448"/>
                    <a:pt x="1121" y="1525"/>
                    <a:pt x="1159" y="1624"/>
                  </a:cubicBezTo>
                  <a:lnTo>
                    <a:pt x="1068" y="1647"/>
                  </a:lnTo>
                  <a:cubicBezTo>
                    <a:pt x="961" y="1677"/>
                    <a:pt x="847" y="1746"/>
                    <a:pt x="763" y="1723"/>
                  </a:cubicBezTo>
                  <a:cubicBezTo>
                    <a:pt x="679" y="1692"/>
                    <a:pt x="725" y="1540"/>
                    <a:pt x="694" y="1448"/>
                  </a:cubicBezTo>
                  <a:cubicBezTo>
                    <a:pt x="649" y="1334"/>
                    <a:pt x="603" y="1212"/>
                    <a:pt x="481" y="1151"/>
                  </a:cubicBezTo>
                  <a:lnTo>
                    <a:pt x="466" y="1075"/>
                  </a:lnTo>
                  <a:cubicBezTo>
                    <a:pt x="321" y="884"/>
                    <a:pt x="321" y="641"/>
                    <a:pt x="184" y="450"/>
                  </a:cubicBezTo>
                  <a:cubicBezTo>
                    <a:pt x="146" y="397"/>
                    <a:pt x="123" y="320"/>
                    <a:pt x="47" y="305"/>
                  </a:cubicBezTo>
                  <a:lnTo>
                    <a:pt x="1" y="18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1"/>
            <p:cNvSpPr/>
            <p:nvPr/>
          </p:nvSpPr>
          <p:spPr>
            <a:xfrm>
              <a:off x="4515425" y="4449875"/>
              <a:ext cx="49750" cy="16425"/>
            </a:xfrm>
            <a:custGeom>
              <a:avLst/>
              <a:gdLst/>
              <a:ahLst/>
              <a:cxnLst/>
              <a:rect l="l" t="t" r="r" b="b"/>
              <a:pathLst>
                <a:path w="1990" h="657" extrusionOk="0">
                  <a:moveTo>
                    <a:pt x="626" y="511"/>
                  </a:moveTo>
                  <a:cubicBezTo>
                    <a:pt x="488" y="435"/>
                    <a:pt x="366" y="321"/>
                    <a:pt x="191" y="351"/>
                  </a:cubicBezTo>
                  <a:cubicBezTo>
                    <a:pt x="115" y="359"/>
                    <a:pt x="54" y="290"/>
                    <a:pt x="1" y="237"/>
                  </a:cubicBezTo>
                  <a:cubicBezTo>
                    <a:pt x="130" y="77"/>
                    <a:pt x="313" y="69"/>
                    <a:pt x="496" y="46"/>
                  </a:cubicBezTo>
                  <a:cubicBezTo>
                    <a:pt x="671" y="24"/>
                    <a:pt x="877" y="100"/>
                    <a:pt x="1068" y="77"/>
                  </a:cubicBezTo>
                  <a:cubicBezTo>
                    <a:pt x="1296" y="54"/>
                    <a:pt x="1525" y="39"/>
                    <a:pt x="1754" y="46"/>
                  </a:cubicBezTo>
                  <a:cubicBezTo>
                    <a:pt x="1822" y="46"/>
                    <a:pt x="1929" y="1"/>
                    <a:pt x="1959" y="100"/>
                  </a:cubicBezTo>
                  <a:cubicBezTo>
                    <a:pt x="1990" y="214"/>
                    <a:pt x="1883" y="245"/>
                    <a:pt x="1799" y="275"/>
                  </a:cubicBezTo>
                  <a:cubicBezTo>
                    <a:pt x="1685" y="313"/>
                    <a:pt x="1609" y="405"/>
                    <a:pt x="1510" y="458"/>
                  </a:cubicBezTo>
                  <a:cubicBezTo>
                    <a:pt x="1449" y="443"/>
                    <a:pt x="1464" y="397"/>
                    <a:pt x="1464" y="367"/>
                  </a:cubicBezTo>
                  <a:cubicBezTo>
                    <a:pt x="1456" y="328"/>
                    <a:pt x="1464" y="298"/>
                    <a:pt x="1418" y="290"/>
                  </a:cubicBezTo>
                  <a:cubicBezTo>
                    <a:pt x="1372" y="290"/>
                    <a:pt x="1357" y="321"/>
                    <a:pt x="1350" y="359"/>
                  </a:cubicBezTo>
                  <a:cubicBezTo>
                    <a:pt x="1312" y="527"/>
                    <a:pt x="1174" y="595"/>
                    <a:pt x="1030" y="656"/>
                  </a:cubicBezTo>
                  <a:cubicBezTo>
                    <a:pt x="976" y="580"/>
                    <a:pt x="885" y="588"/>
                    <a:pt x="801" y="580"/>
                  </a:cubicBezTo>
                  <a:cubicBezTo>
                    <a:pt x="816" y="382"/>
                    <a:pt x="679" y="542"/>
                    <a:pt x="626" y="5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1"/>
            <p:cNvSpPr/>
            <p:nvPr/>
          </p:nvSpPr>
          <p:spPr>
            <a:xfrm>
              <a:off x="4748250" y="4253625"/>
              <a:ext cx="40425" cy="30900"/>
            </a:xfrm>
            <a:custGeom>
              <a:avLst/>
              <a:gdLst/>
              <a:ahLst/>
              <a:cxnLst/>
              <a:rect l="l" t="t" r="r" b="b"/>
              <a:pathLst>
                <a:path w="1617" h="1236" extrusionOk="0">
                  <a:moveTo>
                    <a:pt x="1198" y="1235"/>
                  </a:moveTo>
                  <a:cubicBezTo>
                    <a:pt x="1098" y="1220"/>
                    <a:pt x="1091" y="1136"/>
                    <a:pt x="1060" y="1068"/>
                  </a:cubicBezTo>
                  <a:cubicBezTo>
                    <a:pt x="992" y="915"/>
                    <a:pt x="893" y="770"/>
                    <a:pt x="771" y="656"/>
                  </a:cubicBezTo>
                  <a:cubicBezTo>
                    <a:pt x="801" y="610"/>
                    <a:pt x="824" y="572"/>
                    <a:pt x="847" y="527"/>
                  </a:cubicBezTo>
                  <a:cubicBezTo>
                    <a:pt x="885" y="443"/>
                    <a:pt x="916" y="344"/>
                    <a:pt x="816" y="306"/>
                  </a:cubicBezTo>
                  <a:cubicBezTo>
                    <a:pt x="695" y="260"/>
                    <a:pt x="725" y="397"/>
                    <a:pt x="702" y="450"/>
                  </a:cubicBezTo>
                  <a:cubicBezTo>
                    <a:pt x="595" y="732"/>
                    <a:pt x="237" y="824"/>
                    <a:pt x="1" y="626"/>
                  </a:cubicBezTo>
                  <a:cubicBezTo>
                    <a:pt x="39" y="534"/>
                    <a:pt x="115" y="504"/>
                    <a:pt x="192" y="466"/>
                  </a:cubicBezTo>
                  <a:cubicBezTo>
                    <a:pt x="443" y="351"/>
                    <a:pt x="695" y="237"/>
                    <a:pt x="862" y="1"/>
                  </a:cubicBezTo>
                  <a:cubicBezTo>
                    <a:pt x="969" y="382"/>
                    <a:pt x="1350" y="367"/>
                    <a:pt x="1617" y="534"/>
                  </a:cubicBezTo>
                  <a:cubicBezTo>
                    <a:pt x="1434" y="740"/>
                    <a:pt x="1289" y="976"/>
                    <a:pt x="1198" y="12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1"/>
            <p:cNvSpPr/>
            <p:nvPr/>
          </p:nvSpPr>
          <p:spPr>
            <a:xfrm>
              <a:off x="4571450" y="4536575"/>
              <a:ext cx="37550" cy="24400"/>
            </a:xfrm>
            <a:custGeom>
              <a:avLst/>
              <a:gdLst/>
              <a:ahLst/>
              <a:cxnLst/>
              <a:rect l="l" t="t" r="r" b="b"/>
              <a:pathLst>
                <a:path w="1502" h="976" extrusionOk="0">
                  <a:moveTo>
                    <a:pt x="1380" y="503"/>
                  </a:moveTo>
                  <a:cubicBezTo>
                    <a:pt x="1502" y="572"/>
                    <a:pt x="1441" y="633"/>
                    <a:pt x="1387" y="717"/>
                  </a:cubicBezTo>
                  <a:cubicBezTo>
                    <a:pt x="1311" y="824"/>
                    <a:pt x="1159" y="801"/>
                    <a:pt x="1113" y="930"/>
                  </a:cubicBezTo>
                  <a:cubicBezTo>
                    <a:pt x="961" y="869"/>
                    <a:pt x="923" y="709"/>
                    <a:pt x="823" y="587"/>
                  </a:cubicBezTo>
                  <a:cubicBezTo>
                    <a:pt x="762" y="725"/>
                    <a:pt x="846" y="816"/>
                    <a:pt x="884" y="915"/>
                  </a:cubicBezTo>
                  <a:cubicBezTo>
                    <a:pt x="641" y="976"/>
                    <a:pt x="427" y="862"/>
                    <a:pt x="206" y="801"/>
                  </a:cubicBezTo>
                  <a:cubicBezTo>
                    <a:pt x="84" y="610"/>
                    <a:pt x="0" y="420"/>
                    <a:pt x="61" y="191"/>
                  </a:cubicBezTo>
                  <a:cubicBezTo>
                    <a:pt x="92" y="69"/>
                    <a:pt x="138" y="0"/>
                    <a:pt x="252" y="138"/>
                  </a:cubicBezTo>
                  <a:cubicBezTo>
                    <a:pt x="534" y="465"/>
                    <a:pt x="915" y="572"/>
                    <a:pt x="1326" y="564"/>
                  </a:cubicBezTo>
                  <a:cubicBezTo>
                    <a:pt x="1372" y="564"/>
                    <a:pt x="1372" y="534"/>
                    <a:pt x="1380" y="5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1"/>
            <p:cNvSpPr/>
            <p:nvPr/>
          </p:nvSpPr>
          <p:spPr>
            <a:xfrm>
              <a:off x="4264300" y="4345075"/>
              <a:ext cx="40425" cy="49000"/>
            </a:xfrm>
            <a:custGeom>
              <a:avLst/>
              <a:gdLst/>
              <a:ahLst/>
              <a:cxnLst/>
              <a:rect l="l" t="t" r="r" b="b"/>
              <a:pathLst>
                <a:path w="1617" h="1960" extrusionOk="0">
                  <a:moveTo>
                    <a:pt x="1" y="1"/>
                  </a:moveTo>
                  <a:cubicBezTo>
                    <a:pt x="191" y="100"/>
                    <a:pt x="313" y="268"/>
                    <a:pt x="496" y="374"/>
                  </a:cubicBezTo>
                  <a:cubicBezTo>
                    <a:pt x="534" y="390"/>
                    <a:pt x="565" y="428"/>
                    <a:pt x="618" y="428"/>
                  </a:cubicBezTo>
                  <a:lnTo>
                    <a:pt x="618" y="428"/>
                  </a:lnTo>
                  <a:cubicBezTo>
                    <a:pt x="626" y="451"/>
                    <a:pt x="641" y="458"/>
                    <a:pt x="656" y="428"/>
                  </a:cubicBezTo>
                  <a:lnTo>
                    <a:pt x="725" y="420"/>
                  </a:lnTo>
                  <a:cubicBezTo>
                    <a:pt x="763" y="474"/>
                    <a:pt x="793" y="466"/>
                    <a:pt x="809" y="397"/>
                  </a:cubicBezTo>
                  <a:cubicBezTo>
                    <a:pt x="816" y="336"/>
                    <a:pt x="809" y="283"/>
                    <a:pt x="877" y="268"/>
                  </a:cubicBezTo>
                  <a:cubicBezTo>
                    <a:pt x="976" y="687"/>
                    <a:pt x="1121" y="1098"/>
                    <a:pt x="1319" y="1487"/>
                  </a:cubicBezTo>
                  <a:cubicBezTo>
                    <a:pt x="1403" y="1655"/>
                    <a:pt x="1578" y="1769"/>
                    <a:pt x="1616" y="1960"/>
                  </a:cubicBezTo>
                  <a:lnTo>
                    <a:pt x="1616" y="1960"/>
                  </a:lnTo>
                  <a:cubicBezTo>
                    <a:pt x="1456" y="1922"/>
                    <a:pt x="1312" y="1815"/>
                    <a:pt x="1235" y="1662"/>
                  </a:cubicBezTo>
                  <a:cubicBezTo>
                    <a:pt x="915" y="1159"/>
                    <a:pt x="549" y="695"/>
                    <a:pt x="138" y="268"/>
                  </a:cubicBezTo>
                  <a:cubicBezTo>
                    <a:pt x="62" y="192"/>
                    <a:pt x="16" y="10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1"/>
            <p:cNvSpPr/>
            <p:nvPr/>
          </p:nvSpPr>
          <p:spPr>
            <a:xfrm>
              <a:off x="4441875" y="4467225"/>
              <a:ext cx="18525" cy="53175"/>
            </a:xfrm>
            <a:custGeom>
              <a:avLst/>
              <a:gdLst/>
              <a:ahLst/>
              <a:cxnLst/>
              <a:rect l="l" t="t" r="r" b="b"/>
              <a:pathLst>
                <a:path w="741" h="2127" extrusionOk="0">
                  <a:moveTo>
                    <a:pt x="329" y="2127"/>
                  </a:moveTo>
                  <a:cubicBezTo>
                    <a:pt x="321" y="1997"/>
                    <a:pt x="351" y="1860"/>
                    <a:pt x="428" y="1746"/>
                  </a:cubicBezTo>
                  <a:cubicBezTo>
                    <a:pt x="496" y="1601"/>
                    <a:pt x="481" y="1425"/>
                    <a:pt x="389" y="1296"/>
                  </a:cubicBezTo>
                  <a:cubicBezTo>
                    <a:pt x="321" y="1197"/>
                    <a:pt x="260" y="1090"/>
                    <a:pt x="199" y="983"/>
                  </a:cubicBezTo>
                  <a:cubicBezTo>
                    <a:pt x="191" y="983"/>
                    <a:pt x="191" y="976"/>
                    <a:pt x="199" y="968"/>
                  </a:cubicBezTo>
                  <a:cubicBezTo>
                    <a:pt x="222" y="793"/>
                    <a:pt x="184" y="610"/>
                    <a:pt x="92" y="458"/>
                  </a:cubicBezTo>
                  <a:cubicBezTo>
                    <a:pt x="47" y="374"/>
                    <a:pt x="16" y="282"/>
                    <a:pt x="16" y="191"/>
                  </a:cubicBezTo>
                  <a:cubicBezTo>
                    <a:pt x="16" y="122"/>
                    <a:pt x="1" y="38"/>
                    <a:pt x="92" y="23"/>
                  </a:cubicBezTo>
                  <a:cubicBezTo>
                    <a:pt x="176" y="0"/>
                    <a:pt x="252" y="61"/>
                    <a:pt x="252" y="145"/>
                  </a:cubicBezTo>
                  <a:cubicBezTo>
                    <a:pt x="146" y="298"/>
                    <a:pt x="283" y="404"/>
                    <a:pt x="351" y="496"/>
                  </a:cubicBezTo>
                  <a:cubicBezTo>
                    <a:pt x="489" y="686"/>
                    <a:pt x="542" y="930"/>
                    <a:pt x="702" y="1105"/>
                  </a:cubicBezTo>
                  <a:cubicBezTo>
                    <a:pt x="717" y="1121"/>
                    <a:pt x="740" y="1151"/>
                    <a:pt x="732" y="1166"/>
                  </a:cubicBezTo>
                  <a:cubicBezTo>
                    <a:pt x="595" y="1486"/>
                    <a:pt x="626" y="1875"/>
                    <a:pt x="329" y="21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1"/>
            <p:cNvSpPr/>
            <p:nvPr/>
          </p:nvSpPr>
          <p:spPr>
            <a:xfrm>
              <a:off x="4735125" y="4270200"/>
              <a:ext cx="21175" cy="21375"/>
            </a:xfrm>
            <a:custGeom>
              <a:avLst/>
              <a:gdLst/>
              <a:ahLst/>
              <a:cxnLst/>
              <a:rect l="l" t="t" r="r" b="b"/>
              <a:pathLst>
                <a:path w="847" h="855" extrusionOk="0">
                  <a:moveTo>
                    <a:pt x="412" y="847"/>
                  </a:moveTo>
                  <a:cubicBezTo>
                    <a:pt x="252" y="839"/>
                    <a:pt x="114" y="732"/>
                    <a:pt x="69" y="580"/>
                  </a:cubicBezTo>
                  <a:cubicBezTo>
                    <a:pt x="38" y="473"/>
                    <a:pt x="23" y="367"/>
                    <a:pt x="23" y="260"/>
                  </a:cubicBezTo>
                  <a:cubicBezTo>
                    <a:pt x="0" y="176"/>
                    <a:pt x="46" y="85"/>
                    <a:pt x="122" y="47"/>
                  </a:cubicBezTo>
                  <a:cubicBezTo>
                    <a:pt x="198" y="1"/>
                    <a:pt x="305" y="16"/>
                    <a:pt x="366" y="85"/>
                  </a:cubicBezTo>
                  <a:cubicBezTo>
                    <a:pt x="450" y="168"/>
                    <a:pt x="564" y="222"/>
                    <a:pt x="686" y="237"/>
                  </a:cubicBezTo>
                  <a:cubicBezTo>
                    <a:pt x="793" y="237"/>
                    <a:pt x="846" y="374"/>
                    <a:pt x="770" y="450"/>
                  </a:cubicBezTo>
                  <a:cubicBezTo>
                    <a:pt x="701" y="550"/>
                    <a:pt x="640" y="649"/>
                    <a:pt x="587" y="755"/>
                  </a:cubicBezTo>
                  <a:cubicBezTo>
                    <a:pt x="549" y="816"/>
                    <a:pt x="480" y="854"/>
                    <a:pt x="412" y="8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1"/>
            <p:cNvSpPr/>
            <p:nvPr/>
          </p:nvSpPr>
          <p:spPr>
            <a:xfrm>
              <a:off x="4715500" y="4379375"/>
              <a:ext cx="34500" cy="19850"/>
            </a:xfrm>
            <a:custGeom>
              <a:avLst/>
              <a:gdLst/>
              <a:ahLst/>
              <a:cxnLst/>
              <a:rect l="l" t="t" r="r" b="b"/>
              <a:pathLst>
                <a:path w="1380" h="794" extrusionOk="0">
                  <a:moveTo>
                    <a:pt x="1380" y="123"/>
                  </a:moveTo>
                  <a:cubicBezTo>
                    <a:pt x="1303" y="283"/>
                    <a:pt x="1143" y="351"/>
                    <a:pt x="1021" y="450"/>
                  </a:cubicBezTo>
                  <a:cubicBezTo>
                    <a:pt x="976" y="489"/>
                    <a:pt x="915" y="496"/>
                    <a:pt x="892" y="557"/>
                  </a:cubicBezTo>
                  <a:cubicBezTo>
                    <a:pt x="656" y="626"/>
                    <a:pt x="427" y="702"/>
                    <a:pt x="183" y="672"/>
                  </a:cubicBezTo>
                  <a:cubicBezTo>
                    <a:pt x="130" y="672"/>
                    <a:pt x="153" y="717"/>
                    <a:pt x="160" y="748"/>
                  </a:cubicBezTo>
                  <a:cubicBezTo>
                    <a:pt x="114" y="778"/>
                    <a:pt x="53" y="793"/>
                    <a:pt x="0" y="778"/>
                  </a:cubicBezTo>
                  <a:cubicBezTo>
                    <a:pt x="153" y="527"/>
                    <a:pt x="343" y="290"/>
                    <a:pt x="442" y="1"/>
                  </a:cubicBezTo>
                  <a:cubicBezTo>
                    <a:pt x="709" y="214"/>
                    <a:pt x="976" y="8"/>
                    <a:pt x="1235" y="16"/>
                  </a:cubicBezTo>
                  <a:cubicBezTo>
                    <a:pt x="1120" y="153"/>
                    <a:pt x="968" y="130"/>
                    <a:pt x="816" y="130"/>
                  </a:cubicBezTo>
                  <a:cubicBezTo>
                    <a:pt x="755" y="130"/>
                    <a:pt x="656" y="108"/>
                    <a:pt x="648" y="184"/>
                  </a:cubicBezTo>
                  <a:cubicBezTo>
                    <a:pt x="648" y="260"/>
                    <a:pt x="747" y="237"/>
                    <a:pt x="800" y="252"/>
                  </a:cubicBezTo>
                  <a:cubicBezTo>
                    <a:pt x="1014" y="290"/>
                    <a:pt x="1189" y="161"/>
                    <a:pt x="1380"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1"/>
            <p:cNvSpPr/>
            <p:nvPr/>
          </p:nvSpPr>
          <p:spPr>
            <a:xfrm>
              <a:off x="4772450" y="4219725"/>
              <a:ext cx="36425" cy="12025"/>
            </a:xfrm>
            <a:custGeom>
              <a:avLst/>
              <a:gdLst/>
              <a:ahLst/>
              <a:cxnLst/>
              <a:rect l="l" t="t" r="r" b="b"/>
              <a:pathLst>
                <a:path w="1457" h="481" extrusionOk="0">
                  <a:moveTo>
                    <a:pt x="1457" y="320"/>
                  </a:moveTo>
                  <a:cubicBezTo>
                    <a:pt x="1190" y="396"/>
                    <a:pt x="908" y="412"/>
                    <a:pt x="626" y="366"/>
                  </a:cubicBezTo>
                  <a:cubicBezTo>
                    <a:pt x="428" y="320"/>
                    <a:pt x="214" y="366"/>
                    <a:pt x="47" y="480"/>
                  </a:cubicBezTo>
                  <a:cubicBezTo>
                    <a:pt x="1" y="290"/>
                    <a:pt x="62" y="175"/>
                    <a:pt x="268" y="145"/>
                  </a:cubicBezTo>
                  <a:cubicBezTo>
                    <a:pt x="344" y="137"/>
                    <a:pt x="428" y="107"/>
                    <a:pt x="496" y="53"/>
                  </a:cubicBezTo>
                  <a:cubicBezTo>
                    <a:pt x="557" y="0"/>
                    <a:pt x="656" y="0"/>
                    <a:pt x="725" y="61"/>
                  </a:cubicBezTo>
                  <a:cubicBezTo>
                    <a:pt x="809" y="145"/>
                    <a:pt x="946" y="168"/>
                    <a:pt x="1060" y="114"/>
                  </a:cubicBezTo>
                  <a:cubicBezTo>
                    <a:pt x="1243" y="53"/>
                    <a:pt x="1380" y="130"/>
                    <a:pt x="1457" y="3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1"/>
            <p:cNvSpPr/>
            <p:nvPr/>
          </p:nvSpPr>
          <p:spPr>
            <a:xfrm>
              <a:off x="4705000" y="4261050"/>
              <a:ext cx="27675" cy="22150"/>
            </a:xfrm>
            <a:custGeom>
              <a:avLst/>
              <a:gdLst/>
              <a:ahLst/>
              <a:cxnLst/>
              <a:rect l="l" t="t" r="r" b="b"/>
              <a:pathLst>
                <a:path w="1107" h="886" extrusionOk="0">
                  <a:moveTo>
                    <a:pt x="1" y="16"/>
                  </a:moveTo>
                  <a:cubicBezTo>
                    <a:pt x="214" y="1"/>
                    <a:pt x="374" y="138"/>
                    <a:pt x="542" y="237"/>
                  </a:cubicBezTo>
                  <a:cubicBezTo>
                    <a:pt x="702" y="329"/>
                    <a:pt x="877" y="428"/>
                    <a:pt x="1083" y="405"/>
                  </a:cubicBezTo>
                  <a:cubicBezTo>
                    <a:pt x="1045" y="504"/>
                    <a:pt x="1037" y="603"/>
                    <a:pt x="1068" y="702"/>
                  </a:cubicBezTo>
                  <a:cubicBezTo>
                    <a:pt x="1106" y="824"/>
                    <a:pt x="1045" y="885"/>
                    <a:pt x="915" y="855"/>
                  </a:cubicBezTo>
                  <a:cubicBezTo>
                    <a:pt x="633" y="778"/>
                    <a:pt x="451" y="557"/>
                    <a:pt x="268" y="352"/>
                  </a:cubicBezTo>
                  <a:cubicBezTo>
                    <a:pt x="176" y="245"/>
                    <a:pt x="115" y="108"/>
                    <a:pt x="1" y="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1"/>
            <p:cNvSpPr/>
            <p:nvPr/>
          </p:nvSpPr>
          <p:spPr>
            <a:xfrm>
              <a:off x="4271175" y="4289075"/>
              <a:ext cx="21350" cy="19075"/>
            </a:xfrm>
            <a:custGeom>
              <a:avLst/>
              <a:gdLst/>
              <a:ahLst/>
              <a:cxnLst/>
              <a:rect l="l" t="t" r="r" b="b"/>
              <a:pathLst>
                <a:path w="854" h="763" extrusionOk="0">
                  <a:moveTo>
                    <a:pt x="854" y="442"/>
                  </a:moveTo>
                  <a:lnTo>
                    <a:pt x="793" y="587"/>
                  </a:lnTo>
                  <a:lnTo>
                    <a:pt x="762" y="625"/>
                  </a:lnTo>
                  <a:cubicBezTo>
                    <a:pt x="755" y="640"/>
                    <a:pt x="755" y="648"/>
                    <a:pt x="755" y="663"/>
                  </a:cubicBezTo>
                  <a:cubicBezTo>
                    <a:pt x="572" y="755"/>
                    <a:pt x="373" y="762"/>
                    <a:pt x="183" y="701"/>
                  </a:cubicBezTo>
                  <a:cubicBezTo>
                    <a:pt x="0" y="427"/>
                    <a:pt x="84" y="198"/>
                    <a:pt x="396" y="145"/>
                  </a:cubicBezTo>
                  <a:cubicBezTo>
                    <a:pt x="488" y="130"/>
                    <a:pt x="518" y="61"/>
                    <a:pt x="564" y="0"/>
                  </a:cubicBezTo>
                  <a:cubicBezTo>
                    <a:pt x="709" y="115"/>
                    <a:pt x="854" y="237"/>
                    <a:pt x="854" y="442"/>
                  </a:cubicBezTo>
                  <a:close/>
                  <a:moveTo>
                    <a:pt x="564" y="389"/>
                  </a:moveTo>
                  <a:cubicBezTo>
                    <a:pt x="549" y="343"/>
                    <a:pt x="564" y="244"/>
                    <a:pt x="480" y="259"/>
                  </a:cubicBezTo>
                  <a:cubicBezTo>
                    <a:pt x="381" y="282"/>
                    <a:pt x="419" y="412"/>
                    <a:pt x="381" y="488"/>
                  </a:cubicBezTo>
                  <a:cubicBezTo>
                    <a:pt x="358" y="526"/>
                    <a:pt x="381" y="580"/>
                    <a:pt x="442" y="572"/>
                  </a:cubicBezTo>
                  <a:cubicBezTo>
                    <a:pt x="534" y="557"/>
                    <a:pt x="564" y="488"/>
                    <a:pt x="564" y="3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1"/>
            <p:cNvSpPr/>
            <p:nvPr/>
          </p:nvSpPr>
          <p:spPr>
            <a:xfrm>
              <a:off x="4271725" y="4312125"/>
              <a:ext cx="20225" cy="21550"/>
            </a:xfrm>
            <a:custGeom>
              <a:avLst/>
              <a:gdLst/>
              <a:ahLst/>
              <a:cxnLst/>
              <a:rect l="l" t="t" r="r" b="b"/>
              <a:pathLst>
                <a:path w="809" h="862" extrusionOk="0">
                  <a:moveTo>
                    <a:pt x="580" y="862"/>
                  </a:moveTo>
                  <a:cubicBezTo>
                    <a:pt x="489" y="846"/>
                    <a:pt x="412" y="770"/>
                    <a:pt x="313" y="778"/>
                  </a:cubicBezTo>
                  <a:cubicBezTo>
                    <a:pt x="359" y="702"/>
                    <a:pt x="359" y="656"/>
                    <a:pt x="245" y="671"/>
                  </a:cubicBezTo>
                  <a:cubicBezTo>
                    <a:pt x="184" y="519"/>
                    <a:pt x="77" y="389"/>
                    <a:pt x="31" y="229"/>
                  </a:cubicBezTo>
                  <a:cubicBezTo>
                    <a:pt x="9" y="153"/>
                    <a:pt x="1" y="77"/>
                    <a:pt x="16" y="0"/>
                  </a:cubicBezTo>
                  <a:cubicBezTo>
                    <a:pt x="207" y="130"/>
                    <a:pt x="428" y="214"/>
                    <a:pt x="656" y="229"/>
                  </a:cubicBezTo>
                  <a:cubicBezTo>
                    <a:pt x="763" y="244"/>
                    <a:pt x="809" y="290"/>
                    <a:pt x="740" y="382"/>
                  </a:cubicBezTo>
                  <a:cubicBezTo>
                    <a:pt x="626" y="526"/>
                    <a:pt x="626" y="702"/>
                    <a:pt x="580" y="8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1"/>
            <p:cNvSpPr/>
            <p:nvPr/>
          </p:nvSpPr>
          <p:spPr>
            <a:xfrm>
              <a:off x="4440750" y="4523225"/>
              <a:ext cx="18125" cy="20225"/>
            </a:xfrm>
            <a:custGeom>
              <a:avLst/>
              <a:gdLst/>
              <a:ahLst/>
              <a:cxnLst/>
              <a:rect l="l" t="t" r="r" b="b"/>
              <a:pathLst>
                <a:path w="725" h="809" extrusionOk="0">
                  <a:moveTo>
                    <a:pt x="724" y="451"/>
                  </a:moveTo>
                  <a:cubicBezTo>
                    <a:pt x="549" y="588"/>
                    <a:pt x="434" y="809"/>
                    <a:pt x="175" y="809"/>
                  </a:cubicBezTo>
                  <a:cubicBezTo>
                    <a:pt x="175" y="748"/>
                    <a:pt x="160" y="687"/>
                    <a:pt x="122" y="626"/>
                  </a:cubicBezTo>
                  <a:cubicBezTo>
                    <a:pt x="0" y="367"/>
                    <a:pt x="0" y="367"/>
                    <a:pt x="229" y="207"/>
                  </a:cubicBezTo>
                  <a:cubicBezTo>
                    <a:pt x="518" y="1"/>
                    <a:pt x="587" y="16"/>
                    <a:pt x="701" y="359"/>
                  </a:cubicBezTo>
                  <a:cubicBezTo>
                    <a:pt x="709" y="390"/>
                    <a:pt x="716" y="420"/>
                    <a:pt x="724" y="4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1"/>
            <p:cNvSpPr/>
            <p:nvPr/>
          </p:nvSpPr>
          <p:spPr>
            <a:xfrm>
              <a:off x="4518850" y="4538675"/>
              <a:ext cx="24600" cy="19275"/>
            </a:xfrm>
            <a:custGeom>
              <a:avLst/>
              <a:gdLst/>
              <a:ahLst/>
              <a:cxnLst/>
              <a:rect l="l" t="t" r="r" b="b"/>
              <a:pathLst>
                <a:path w="984" h="771" extrusionOk="0">
                  <a:moveTo>
                    <a:pt x="984" y="0"/>
                  </a:moveTo>
                  <a:cubicBezTo>
                    <a:pt x="923" y="275"/>
                    <a:pt x="755" y="519"/>
                    <a:pt x="504" y="656"/>
                  </a:cubicBezTo>
                  <a:cubicBezTo>
                    <a:pt x="450" y="686"/>
                    <a:pt x="382" y="701"/>
                    <a:pt x="359" y="770"/>
                  </a:cubicBezTo>
                  <a:cubicBezTo>
                    <a:pt x="298" y="755"/>
                    <a:pt x="237" y="740"/>
                    <a:pt x="176" y="724"/>
                  </a:cubicBezTo>
                  <a:cubicBezTo>
                    <a:pt x="115" y="717"/>
                    <a:pt x="31" y="717"/>
                    <a:pt x="16" y="625"/>
                  </a:cubicBezTo>
                  <a:cubicBezTo>
                    <a:pt x="1" y="534"/>
                    <a:pt x="54" y="473"/>
                    <a:pt x="138" y="435"/>
                  </a:cubicBezTo>
                  <a:cubicBezTo>
                    <a:pt x="420" y="290"/>
                    <a:pt x="702" y="145"/>
                    <a:pt x="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1"/>
            <p:cNvSpPr/>
            <p:nvPr/>
          </p:nvSpPr>
          <p:spPr>
            <a:xfrm>
              <a:off x="4275725" y="4290600"/>
              <a:ext cx="30700" cy="23825"/>
            </a:xfrm>
            <a:custGeom>
              <a:avLst/>
              <a:gdLst/>
              <a:ahLst/>
              <a:cxnLst/>
              <a:rect l="l" t="t" r="r" b="b"/>
              <a:pathLst>
                <a:path w="1228" h="953" extrusionOk="0">
                  <a:moveTo>
                    <a:pt x="1" y="640"/>
                  </a:moveTo>
                  <a:cubicBezTo>
                    <a:pt x="191" y="701"/>
                    <a:pt x="397" y="694"/>
                    <a:pt x="573" y="602"/>
                  </a:cubicBezTo>
                  <a:cubicBezTo>
                    <a:pt x="816" y="579"/>
                    <a:pt x="900" y="404"/>
                    <a:pt x="862" y="0"/>
                  </a:cubicBezTo>
                  <a:cubicBezTo>
                    <a:pt x="1015" y="99"/>
                    <a:pt x="1083" y="259"/>
                    <a:pt x="1205" y="366"/>
                  </a:cubicBezTo>
                  <a:cubicBezTo>
                    <a:pt x="1228" y="389"/>
                    <a:pt x="1220" y="419"/>
                    <a:pt x="1198" y="450"/>
                  </a:cubicBezTo>
                  <a:cubicBezTo>
                    <a:pt x="984" y="732"/>
                    <a:pt x="534" y="953"/>
                    <a:pt x="169" y="801"/>
                  </a:cubicBezTo>
                  <a:cubicBezTo>
                    <a:pt x="100" y="770"/>
                    <a:pt x="9" y="747"/>
                    <a:pt x="1" y="6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1"/>
            <p:cNvSpPr/>
            <p:nvPr/>
          </p:nvSpPr>
          <p:spPr>
            <a:xfrm>
              <a:off x="4733600" y="4321850"/>
              <a:ext cx="18700" cy="16975"/>
            </a:xfrm>
            <a:custGeom>
              <a:avLst/>
              <a:gdLst/>
              <a:ahLst/>
              <a:cxnLst/>
              <a:rect l="l" t="t" r="r" b="b"/>
              <a:pathLst>
                <a:path w="748" h="679" extrusionOk="0">
                  <a:moveTo>
                    <a:pt x="701" y="0"/>
                  </a:moveTo>
                  <a:cubicBezTo>
                    <a:pt x="709" y="107"/>
                    <a:pt x="678" y="214"/>
                    <a:pt x="747" y="313"/>
                  </a:cubicBezTo>
                  <a:lnTo>
                    <a:pt x="732" y="358"/>
                  </a:lnTo>
                  <a:cubicBezTo>
                    <a:pt x="686" y="328"/>
                    <a:pt x="663" y="313"/>
                    <a:pt x="625" y="389"/>
                  </a:cubicBezTo>
                  <a:cubicBezTo>
                    <a:pt x="534" y="572"/>
                    <a:pt x="343" y="678"/>
                    <a:pt x="137" y="671"/>
                  </a:cubicBezTo>
                  <a:cubicBezTo>
                    <a:pt x="99" y="557"/>
                    <a:pt x="0" y="427"/>
                    <a:pt x="31" y="336"/>
                  </a:cubicBezTo>
                  <a:cubicBezTo>
                    <a:pt x="69" y="229"/>
                    <a:pt x="244" y="275"/>
                    <a:pt x="351" y="244"/>
                  </a:cubicBezTo>
                  <a:cubicBezTo>
                    <a:pt x="480" y="183"/>
                    <a:pt x="602" y="99"/>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1"/>
            <p:cNvSpPr/>
            <p:nvPr/>
          </p:nvSpPr>
          <p:spPr>
            <a:xfrm>
              <a:off x="4492175" y="4576975"/>
              <a:ext cx="17950" cy="11250"/>
            </a:xfrm>
            <a:custGeom>
              <a:avLst/>
              <a:gdLst/>
              <a:ahLst/>
              <a:cxnLst/>
              <a:rect l="l" t="t" r="r" b="b"/>
              <a:pathLst>
                <a:path w="718" h="450" extrusionOk="0">
                  <a:moveTo>
                    <a:pt x="702" y="275"/>
                  </a:moveTo>
                  <a:cubicBezTo>
                    <a:pt x="656" y="290"/>
                    <a:pt x="603" y="305"/>
                    <a:pt x="557" y="328"/>
                  </a:cubicBezTo>
                  <a:cubicBezTo>
                    <a:pt x="397" y="442"/>
                    <a:pt x="176" y="450"/>
                    <a:pt x="1" y="351"/>
                  </a:cubicBezTo>
                  <a:cubicBezTo>
                    <a:pt x="100" y="38"/>
                    <a:pt x="161" y="0"/>
                    <a:pt x="504" y="46"/>
                  </a:cubicBezTo>
                  <a:cubicBezTo>
                    <a:pt x="572" y="46"/>
                    <a:pt x="649" y="38"/>
                    <a:pt x="717" y="15"/>
                  </a:cubicBezTo>
                  <a:cubicBezTo>
                    <a:pt x="710" y="107"/>
                    <a:pt x="710" y="191"/>
                    <a:pt x="702"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1"/>
            <p:cNvSpPr/>
            <p:nvPr/>
          </p:nvSpPr>
          <p:spPr>
            <a:xfrm>
              <a:off x="4754750" y="4302800"/>
              <a:ext cx="14875" cy="16600"/>
            </a:xfrm>
            <a:custGeom>
              <a:avLst/>
              <a:gdLst/>
              <a:ahLst/>
              <a:cxnLst/>
              <a:rect l="l" t="t" r="r" b="b"/>
              <a:pathLst>
                <a:path w="595" h="664" extrusionOk="0">
                  <a:moveTo>
                    <a:pt x="511" y="0"/>
                  </a:moveTo>
                  <a:cubicBezTo>
                    <a:pt x="595" y="152"/>
                    <a:pt x="564" y="351"/>
                    <a:pt x="435" y="473"/>
                  </a:cubicBezTo>
                  <a:cubicBezTo>
                    <a:pt x="320" y="587"/>
                    <a:pt x="175" y="663"/>
                    <a:pt x="0" y="564"/>
                  </a:cubicBezTo>
                  <a:cubicBezTo>
                    <a:pt x="38" y="358"/>
                    <a:pt x="61" y="145"/>
                    <a:pt x="343" y="122"/>
                  </a:cubicBezTo>
                  <a:cubicBezTo>
                    <a:pt x="404" y="114"/>
                    <a:pt x="457" y="38"/>
                    <a:pt x="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1"/>
            <p:cNvSpPr/>
            <p:nvPr/>
          </p:nvSpPr>
          <p:spPr>
            <a:xfrm>
              <a:off x="4485525" y="4512750"/>
              <a:ext cx="8975" cy="31475"/>
            </a:xfrm>
            <a:custGeom>
              <a:avLst/>
              <a:gdLst/>
              <a:ahLst/>
              <a:cxnLst/>
              <a:rect l="l" t="t" r="r" b="b"/>
              <a:pathLst>
                <a:path w="359" h="1259" extrusionOk="0">
                  <a:moveTo>
                    <a:pt x="130" y="39"/>
                  </a:moveTo>
                  <a:lnTo>
                    <a:pt x="267" y="1"/>
                  </a:lnTo>
                  <a:cubicBezTo>
                    <a:pt x="358" y="420"/>
                    <a:pt x="206" y="809"/>
                    <a:pt x="107" y="1197"/>
                  </a:cubicBezTo>
                  <a:cubicBezTo>
                    <a:pt x="107" y="1228"/>
                    <a:pt x="92" y="1258"/>
                    <a:pt x="61" y="1251"/>
                  </a:cubicBezTo>
                  <a:cubicBezTo>
                    <a:pt x="23" y="1243"/>
                    <a:pt x="0" y="1205"/>
                    <a:pt x="8" y="1167"/>
                  </a:cubicBezTo>
                  <a:cubicBezTo>
                    <a:pt x="31" y="1053"/>
                    <a:pt x="61" y="938"/>
                    <a:pt x="84" y="824"/>
                  </a:cubicBezTo>
                  <a:cubicBezTo>
                    <a:pt x="114" y="565"/>
                    <a:pt x="130" y="306"/>
                    <a:pt x="130" y="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1"/>
            <p:cNvSpPr/>
            <p:nvPr/>
          </p:nvSpPr>
          <p:spPr>
            <a:xfrm>
              <a:off x="4421875" y="4533900"/>
              <a:ext cx="20425" cy="11850"/>
            </a:xfrm>
            <a:custGeom>
              <a:avLst/>
              <a:gdLst/>
              <a:ahLst/>
              <a:cxnLst/>
              <a:rect l="l" t="t" r="r" b="b"/>
              <a:pathLst>
                <a:path w="817" h="474" extrusionOk="0">
                  <a:moveTo>
                    <a:pt x="816" y="389"/>
                  </a:moveTo>
                  <a:cubicBezTo>
                    <a:pt x="679" y="473"/>
                    <a:pt x="557" y="389"/>
                    <a:pt x="427" y="359"/>
                  </a:cubicBezTo>
                  <a:cubicBezTo>
                    <a:pt x="298" y="328"/>
                    <a:pt x="191" y="290"/>
                    <a:pt x="77" y="260"/>
                  </a:cubicBezTo>
                  <a:cubicBezTo>
                    <a:pt x="92" y="207"/>
                    <a:pt x="1" y="138"/>
                    <a:pt x="77" y="92"/>
                  </a:cubicBezTo>
                  <a:cubicBezTo>
                    <a:pt x="161" y="46"/>
                    <a:pt x="222" y="107"/>
                    <a:pt x="290" y="146"/>
                  </a:cubicBezTo>
                  <a:cubicBezTo>
                    <a:pt x="351" y="191"/>
                    <a:pt x="351" y="268"/>
                    <a:pt x="435" y="298"/>
                  </a:cubicBezTo>
                  <a:cubicBezTo>
                    <a:pt x="488" y="252"/>
                    <a:pt x="465" y="199"/>
                    <a:pt x="450" y="146"/>
                  </a:cubicBezTo>
                  <a:cubicBezTo>
                    <a:pt x="420" y="77"/>
                    <a:pt x="473" y="62"/>
                    <a:pt x="519" y="31"/>
                  </a:cubicBezTo>
                  <a:cubicBezTo>
                    <a:pt x="557" y="1"/>
                    <a:pt x="626" y="8"/>
                    <a:pt x="648" y="54"/>
                  </a:cubicBezTo>
                  <a:cubicBezTo>
                    <a:pt x="725" y="153"/>
                    <a:pt x="778" y="268"/>
                    <a:pt x="816" y="3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1"/>
            <p:cNvSpPr/>
            <p:nvPr/>
          </p:nvSpPr>
          <p:spPr>
            <a:xfrm>
              <a:off x="4705000" y="4279350"/>
              <a:ext cx="15850" cy="12025"/>
            </a:xfrm>
            <a:custGeom>
              <a:avLst/>
              <a:gdLst/>
              <a:ahLst/>
              <a:cxnLst/>
              <a:rect l="l" t="t" r="r" b="b"/>
              <a:pathLst>
                <a:path w="634" h="481" extrusionOk="0">
                  <a:moveTo>
                    <a:pt x="283" y="481"/>
                  </a:moveTo>
                  <a:cubicBezTo>
                    <a:pt x="191" y="397"/>
                    <a:pt x="54" y="374"/>
                    <a:pt x="1" y="244"/>
                  </a:cubicBezTo>
                  <a:cubicBezTo>
                    <a:pt x="100" y="184"/>
                    <a:pt x="184" y="130"/>
                    <a:pt x="275" y="77"/>
                  </a:cubicBezTo>
                  <a:cubicBezTo>
                    <a:pt x="428" y="1"/>
                    <a:pt x="489" y="130"/>
                    <a:pt x="550" y="214"/>
                  </a:cubicBezTo>
                  <a:cubicBezTo>
                    <a:pt x="633" y="313"/>
                    <a:pt x="504" y="328"/>
                    <a:pt x="451" y="366"/>
                  </a:cubicBezTo>
                  <a:cubicBezTo>
                    <a:pt x="397" y="405"/>
                    <a:pt x="336" y="443"/>
                    <a:pt x="283" y="48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1"/>
            <p:cNvSpPr/>
            <p:nvPr/>
          </p:nvSpPr>
          <p:spPr>
            <a:xfrm>
              <a:off x="4237625" y="4160450"/>
              <a:ext cx="9925" cy="10700"/>
            </a:xfrm>
            <a:custGeom>
              <a:avLst/>
              <a:gdLst/>
              <a:ahLst/>
              <a:cxnLst/>
              <a:rect l="l" t="t" r="r" b="b"/>
              <a:pathLst>
                <a:path w="397" h="428" extrusionOk="0">
                  <a:moveTo>
                    <a:pt x="1" y="146"/>
                  </a:moveTo>
                  <a:cubicBezTo>
                    <a:pt x="1" y="62"/>
                    <a:pt x="69" y="1"/>
                    <a:pt x="153" y="16"/>
                  </a:cubicBezTo>
                  <a:cubicBezTo>
                    <a:pt x="245" y="31"/>
                    <a:pt x="397" y="1"/>
                    <a:pt x="397" y="138"/>
                  </a:cubicBezTo>
                  <a:cubicBezTo>
                    <a:pt x="397" y="252"/>
                    <a:pt x="321" y="397"/>
                    <a:pt x="191" y="412"/>
                  </a:cubicBezTo>
                  <a:cubicBezTo>
                    <a:pt x="62" y="428"/>
                    <a:pt x="1" y="321"/>
                    <a:pt x="1" y="1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1"/>
            <p:cNvSpPr/>
            <p:nvPr/>
          </p:nvSpPr>
          <p:spPr>
            <a:xfrm>
              <a:off x="4568975" y="4457125"/>
              <a:ext cx="12025" cy="11250"/>
            </a:xfrm>
            <a:custGeom>
              <a:avLst/>
              <a:gdLst/>
              <a:ahLst/>
              <a:cxnLst/>
              <a:rect l="l" t="t" r="r" b="b"/>
              <a:pathLst>
                <a:path w="481" h="450" extrusionOk="0">
                  <a:moveTo>
                    <a:pt x="480" y="229"/>
                  </a:moveTo>
                  <a:cubicBezTo>
                    <a:pt x="442" y="359"/>
                    <a:pt x="328" y="404"/>
                    <a:pt x="214" y="450"/>
                  </a:cubicBezTo>
                  <a:cubicBezTo>
                    <a:pt x="153" y="381"/>
                    <a:pt x="0" y="389"/>
                    <a:pt x="23" y="252"/>
                  </a:cubicBezTo>
                  <a:cubicBezTo>
                    <a:pt x="38" y="168"/>
                    <a:pt x="99" y="84"/>
                    <a:pt x="176" y="46"/>
                  </a:cubicBezTo>
                  <a:cubicBezTo>
                    <a:pt x="275" y="0"/>
                    <a:pt x="313" y="84"/>
                    <a:pt x="366" y="130"/>
                  </a:cubicBezTo>
                  <a:cubicBezTo>
                    <a:pt x="404" y="160"/>
                    <a:pt x="442" y="199"/>
                    <a:pt x="480" y="2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1"/>
            <p:cNvSpPr/>
            <p:nvPr/>
          </p:nvSpPr>
          <p:spPr>
            <a:xfrm>
              <a:off x="4591450" y="4525900"/>
              <a:ext cx="13750" cy="18125"/>
            </a:xfrm>
            <a:custGeom>
              <a:avLst/>
              <a:gdLst/>
              <a:ahLst/>
              <a:cxnLst/>
              <a:rect l="l" t="t" r="r" b="b"/>
              <a:pathLst>
                <a:path w="550" h="725" extrusionOk="0">
                  <a:moveTo>
                    <a:pt x="549" y="725"/>
                  </a:moveTo>
                  <a:cubicBezTo>
                    <a:pt x="84" y="671"/>
                    <a:pt x="16" y="427"/>
                    <a:pt x="1" y="107"/>
                  </a:cubicBezTo>
                  <a:cubicBezTo>
                    <a:pt x="1" y="62"/>
                    <a:pt x="8" y="24"/>
                    <a:pt x="62" y="1"/>
                  </a:cubicBezTo>
                  <a:cubicBezTo>
                    <a:pt x="77" y="336"/>
                    <a:pt x="344" y="511"/>
                    <a:pt x="549" y="72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1"/>
            <p:cNvSpPr/>
            <p:nvPr/>
          </p:nvSpPr>
          <p:spPr>
            <a:xfrm>
              <a:off x="4480375" y="4550100"/>
              <a:ext cx="5925" cy="20225"/>
            </a:xfrm>
            <a:custGeom>
              <a:avLst/>
              <a:gdLst/>
              <a:ahLst/>
              <a:cxnLst/>
              <a:rect l="l" t="t" r="r" b="b"/>
              <a:pathLst>
                <a:path w="237" h="809" extrusionOk="0">
                  <a:moveTo>
                    <a:pt x="107" y="808"/>
                  </a:moveTo>
                  <a:cubicBezTo>
                    <a:pt x="0" y="542"/>
                    <a:pt x="23" y="244"/>
                    <a:pt x="168" y="1"/>
                  </a:cubicBezTo>
                  <a:cubicBezTo>
                    <a:pt x="237" y="260"/>
                    <a:pt x="168" y="496"/>
                    <a:pt x="214" y="7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1"/>
            <p:cNvSpPr/>
            <p:nvPr/>
          </p:nvSpPr>
          <p:spPr>
            <a:xfrm>
              <a:off x="4409300" y="4443600"/>
              <a:ext cx="8025" cy="11250"/>
            </a:xfrm>
            <a:custGeom>
              <a:avLst/>
              <a:gdLst/>
              <a:ahLst/>
              <a:cxnLst/>
              <a:rect l="l" t="t" r="r" b="b"/>
              <a:pathLst>
                <a:path w="321" h="450" extrusionOk="0">
                  <a:moveTo>
                    <a:pt x="321" y="221"/>
                  </a:moveTo>
                  <a:cubicBezTo>
                    <a:pt x="313" y="351"/>
                    <a:pt x="214" y="404"/>
                    <a:pt x="115" y="435"/>
                  </a:cubicBezTo>
                  <a:cubicBezTo>
                    <a:pt x="54" y="450"/>
                    <a:pt x="1" y="389"/>
                    <a:pt x="16" y="328"/>
                  </a:cubicBezTo>
                  <a:cubicBezTo>
                    <a:pt x="62" y="221"/>
                    <a:pt x="16" y="46"/>
                    <a:pt x="161" y="15"/>
                  </a:cubicBezTo>
                  <a:cubicBezTo>
                    <a:pt x="244" y="0"/>
                    <a:pt x="321" y="107"/>
                    <a:pt x="321" y="2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1"/>
            <p:cNvSpPr/>
            <p:nvPr/>
          </p:nvSpPr>
          <p:spPr>
            <a:xfrm>
              <a:off x="4731675" y="4378800"/>
              <a:ext cx="20625" cy="7850"/>
            </a:xfrm>
            <a:custGeom>
              <a:avLst/>
              <a:gdLst/>
              <a:ahLst/>
              <a:cxnLst/>
              <a:rect l="l" t="t" r="r" b="b"/>
              <a:pathLst>
                <a:path w="825" h="314" extrusionOk="0">
                  <a:moveTo>
                    <a:pt x="733" y="146"/>
                  </a:moveTo>
                  <a:cubicBezTo>
                    <a:pt x="542" y="184"/>
                    <a:pt x="367" y="313"/>
                    <a:pt x="161" y="275"/>
                  </a:cubicBezTo>
                  <a:cubicBezTo>
                    <a:pt x="100" y="260"/>
                    <a:pt x="1" y="298"/>
                    <a:pt x="9" y="207"/>
                  </a:cubicBezTo>
                  <a:cubicBezTo>
                    <a:pt x="16" y="123"/>
                    <a:pt x="108" y="161"/>
                    <a:pt x="169" y="161"/>
                  </a:cubicBezTo>
                  <a:cubicBezTo>
                    <a:pt x="321" y="161"/>
                    <a:pt x="481" y="184"/>
                    <a:pt x="595" y="39"/>
                  </a:cubicBezTo>
                  <a:lnTo>
                    <a:pt x="595" y="39"/>
                  </a:lnTo>
                  <a:cubicBezTo>
                    <a:pt x="641" y="39"/>
                    <a:pt x="687" y="47"/>
                    <a:pt x="710" y="1"/>
                  </a:cubicBezTo>
                  <a:lnTo>
                    <a:pt x="763" y="1"/>
                  </a:lnTo>
                  <a:lnTo>
                    <a:pt x="824" y="24"/>
                  </a:lnTo>
                  <a:cubicBezTo>
                    <a:pt x="778" y="62"/>
                    <a:pt x="786" y="123"/>
                    <a:pt x="733" y="1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1"/>
            <p:cNvSpPr/>
            <p:nvPr/>
          </p:nvSpPr>
          <p:spPr>
            <a:xfrm>
              <a:off x="4285275" y="4286025"/>
              <a:ext cx="9925" cy="14125"/>
            </a:xfrm>
            <a:custGeom>
              <a:avLst/>
              <a:gdLst/>
              <a:ahLst/>
              <a:cxnLst/>
              <a:rect l="l" t="t" r="r" b="b"/>
              <a:pathLst>
                <a:path w="397" h="565" extrusionOk="0">
                  <a:moveTo>
                    <a:pt x="290" y="564"/>
                  </a:moveTo>
                  <a:cubicBezTo>
                    <a:pt x="282" y="359"/>
                    <a:pt x="145" y="237"/>
                    <a:pt x="0" y="122"/>
                  </a:cubicBezTo>
                  <a:cubicBezTo>
                    <a:pt x="8" y="54"/>
                    <a:pt x="23" y="0"/>
                    <a:pt x="122" y="31"/>
                  </a:cubicBezTo>
                  <a:cubicBezTo>
                    <a:pt x="320" y="122"/>
                    <a:pt x="396" y="374"/>
                    <a:pt x="290" y="5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1"/>
            <p:cNvSpPr/>
            <p:nvPr/>
          </p:nvSpPr>
          <p:spPr>
            <a:xfrm>
              <a:off x="4701775" y="4273250"/>
              <a:ext cx="9175" cy="8425"/>
            </a:xfrm>
            <a:custGeom>
              <a:avLst/>
              <a:gdLst/>
              <a:ahLst/>
              <a:cxnLst/>
              <a:rect l="l" t="t" r="r" b="b"/>
              <a:pathLst>
                <a:path w="367" h="337" extrusionOk="0">
                  <a:moveTo>
                    <a:pt x="69" y="336"/>
                  </a:moveTo>
                  <a:cubicBezTo>
                    <a:pt x="0" y="306"/>
                    <a:pt x="16" y="245"/>
                    <a:pt x="16" y="191"/>
                  </a:cubicBezTo>
                  <a:lnTo>
                    <a:pt x="191" y="62"/>
                  </a:lnTo>
                  <a:cubicBezTo>
                    <a:pt x="275" y="1"/>
                    <a:pt x="290" y="85"/>
                    <a:pt x="320" y="123"/>
                  </a:cubicBezTo>
                  <a:cubicBezTo>
                    <a:pt x="351" y="153"/>
                    <a:pt x="366" y="214"/>
                    <a:pt x="305" y="245"/>
                  </a:cubicBezTo>
                  <a:cubicBezTo>
                    <a:pt x="237" y="298"/>
                    <a:pt x="153" y="328"/>
                    <a:pt x="69" y="3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1"/>
            <p:cNvSpPr/>
            <p:nvPr/>
          </p:nvSpPr>
          <p:spPr>
            <a:xfrm>
              <a:off x="4333475" y="4419775"/>
              <a:ext cx="13175" cy="5550"/>
            </a:xfrm>
            <a:custGeom>
              <a:avLst/>
              <a:gdLst/>
              <a:ahLst/>
              <a:cxnLst/>
              <a:rect l="l" t="t" r="r" b="b"/>
              <a:pathLst>
                <a:path w="527" h="222" extrusionOk="0">
                  <a:moveTo>
                    <a:pt x="526" y="199"/>
                  </a:moveTo>
                  <a:cubicBezTo>
                    <a:pt x="397" y="222"/>
                    <a:pt x="259" y="214"/>
                    <a:pt x="137" y="176"/>
                  </a:cubicBezTo>
                  <a:cubicBezTo>
                    <a:pt x="84" y="161"/>
                    <a:pt x="0" y="168"/>
                    <a:pt x="23" y="84"/>
                  </a:cubicBezTo>
                  <a:cubicBezTo>
                    <a:pt x="54" y="23"/>
                    <a:pt x="130" y="1"/>
                    <a:pt x="191" y="31"/>
                  </a:cubicBezTo>
                  <a:cubicBezTo>
                    <a:pt x="297" y="77"/>
                    <a:pt x="397" y="130"/>
                    <a:pt x="526" y="1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1"/>
            <p:cNvSpPr/>
            <p:nvPr/>
          </p:nvSpPr>
          <p:spPr>
            <a:xfrm>
              <a:off x="4701000" y="4266025"/>
              <a:ext cx="5175" cy="8025"/>
            </a:xfrm>
            <a:custGeom>
              <a:avLst/>
              <a:gdLst/>
              <a:ahLst/>
              <a:cxnLst/>
              <a:rect l="l" t="t" r="r" b="b"/>
              <a:pathLst>
                <a:path w="207" h="321" extrusionOk="0">
                  <a:moveTo>
                    <a:pt x="16" y="320"/>
                  </a:moveTo>
                  <a:cubicBezTo>
                    <a:pt x="1" y="214"/>
                    <a:pt x="1" y="107"/>
                    <a:pt x="16" y="0"/>
                  </a:cubicBezTo>
                  <a:cubicBezTo>
                    <a:pt x="108" y="38"/>
                    <a:pt x="207" y="99"/>
                    <a:pt x="191" y="214"/>
                  </a:cubicBezTo>
                  <a:cubicBezTo>
                    <a:pt x="184" y="305"/>
                    <a:pt x="92" y="313"/>
                    <a:pt x="16" y="3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1"/>
            <p:cNvSpPr/>
            <p:nvPr/>
          </p:nvSpPr>
          <p:spPr>
            <a:xfrm>
              <a:off x="4290600" y="4262400"/>
              <a:ext cx="2700" cy="4025"/>
            </a:xfrm>
            <a:custGeom>
              <a:avLst/>
              <a:gdLst/>
              <a:ahLst/>
              <a:cxnLst/>
              <a:rect l="l" t="t" r="r" b="b"/>
              <a:pathLst>
                <a:path w="108" h="161" extrusionOk="0">
                  <a:moveTo>
                    <a:pt x="77" y="160"/>
                  </a:moveTo>
                  <a:cubicBezTo>
                    <a:pt x="8" y="107"/>
                    <a:pt x="0" y="54"/>
                    <a:pt x="77" y="0"/>
                  </a:cubicBezTo>
                  <a:cubicBezTo>
                    <a:pt x="107" y="46"/>
                    <a:pt x="107" y="115"/>
                    <a:pt x="77" y="1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1"/>
            <p:cNvSpPr/>
            <p:nvPr/>
          </p:nvSpPr>
          <p:spPr>
            <a:xfrm>
              <a:off x="4478850" y="4571250"/>
              <a:ext cx="2875" cy="2875"/>
            </a:xfrm>
            <a:custGeom>
              <a:avLst/>
              <a:gdLst/>
              <a:ahLst/>
              <a:cxnLst/>
              <a:rect l="l" t="t" r="r" b="b"/>
              <a:pathLst>
                <a:path w="115" h="115" extrusionOk="0">
                  <a:moveTo>
                    <a:pt x="0" y="1"/>
                  </a:moveTo>
                  <a:lnTo>
                    <a:pt x="115" y="16"/>
                  </a:lnTo>
                  <a:lnTo>
                    <a:pt x="77" y="115"/>
                  </a:lnTo>
                  <a:lnTo>
                    <a:pt x="0" y="84"/>
                  </a:lnTo>
                  <a:cubicBezTo>
                    <a:pt x="0" y="62"/>
                    <a:pt x="0" y="3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1"/>
            <p:cNvSpPr/>
            <p:nvPr/>
          </p:nvSpPr>
          <p:spPr>
            <a:xfrm>
              <a:off x="4461325" y="4500575"/>
              <a:ext cx="1350" cy="2875"/>
            </a:xfrm>
            <a:custGeom>
              <a:avLst/>
              <a:gdLst/>
              <a:ahLst/>
              <a:cxnLst/>
              <a:rect l="l" t="t" r="r" b="b"/>
              <a:pathLst>
                <a:path w="54" h="115" extrusionOk="0">
                  <a:moveTo>
                    <a:pt x="54" y="0"/>
                  </a:moveTo>
                  <a:lnTo>
                    <a:pt x="31" y="114"/>
                  </a:lnTo>
                  <a:cubicBezTo>
                    <a:pt x="0" y="0"/>
                    <a:pt x="0" y="0"/>
                    <a:pt x="54" y="0"/>
                  </a:cubicBezTo>
                  <a:close/>
                </a:path>
              </a:pathLst>
            </a:custGeom>
            <a:solidFill>
              <a:srgbClr val="A676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1"/>
            <p:cNvSpPr/>
            <p:nvPr/>
          </p:nvSpPr>
          <p:spPr>
            <a:xfrm>
              <a:off x="4746350" y="4378625"/>
              <a:ext cx="3075" cy="1350"/>
            </a:xfrm>
            <a:custGeom>
              <a:avLst/>
              <a:gdLst/>
              <a:ahLst/>
              <a:cxnLst/>
              <a:rect l="l" t="t" r="r" b="b"/>
              <a:pathLst>
                <a:path w="123" h="54" extrusionOk="0">
                  <a:moveTo>
                    <a:pt x="123" y="8"/>
                  </a:moveTo>
                  <a:cubicBezTo>
                    <a:pt x="92" y="54"/>
                    <a:pt x="46" y="54"/>
                    <a:pt x="1" y="46"/>
                  </a:cubicBezTo>
                  <a:cubicBezTo>
                    <a:pt x="31" y="0"/>
                    <a:pt x="77" y="8"/>
                    <a:pt x="123" y="8"/>
                  </a:cubicBez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1"/>
            <p:cNvSpPr/>
            <p:nvPr/>
          </p:nvSpPr>
          <p:spPr>
            <a:xfrm>
              <a:off x="4511425" y="4573725"/>
              <a:ext cx="1550" cy="1750"/>
            </a:xfrm>
            <a:custGeom>
              <a:avLst/>
              <a:gdLst/>
              <a:ahLst/>
              <a:cxnLst/>
              <a:rect l="l" t="t" r="r" b="b"/>
              <a:pathLst>
                <a:path w="62" h="70" extrusionOk="0">
                  <a:moveTo>
                    <a:pt x="1" y="54"/>
                  </a:moveTo>
                  <a:cubicBezTo>
                    <a:pt x="8" y="39"/>
                    <a:pt x="1" y="1"/>
                    <a:pt x="31" y="16"/>
                  </a:cubicBezTo>
                  <a:cubicBezTo>
                    <a:pt x="62" y="24"/>
                    <a:pt x="31" y="54"/>
                    <a:pt x="16" y="69"/>
                  </a:cubicBez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1"/>
            <p:cNvSpPr/>
            <p:nvPr/>
          </p:nvSpPr>
          <p:spPr>
            <a:xfrm>
              <a:off x="4749225" y="4377850"/>
              <a:ext cx="1350" cy="975"/>
            </a:xfrm>
            <a:custGeom>
              <a:avLst/>
              <a:gdLst/>
              <a:ahLst/>
              <a:cxnLst/>
              <a:rect l="l" t="t" r="r" b="b"/>
              <a:pathLst>
                <a:path w="54" h="39" extrusionOk="0">
                  <a:moveTo>
                    <a:pt x="53" y="39"/>
                  </a:moveTo>
                  <a:lnTo>
                    <a:pt x="0" y="39"/>
                  </a:lnTo>
                  <a:cubicBezTo>
                    <a:pt x="23" y="1"/>
                    <a:pt x="38" y="16"/>
                    <a:pt x="53" y="39"/>
                  </a:cubicBez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1"/>
            <p:cNvSpPr/>
            <p:nvPr/>
          </p:nvSpPr>
          <p:spPr>
            <a:xfrm>
              <a:off x="4752825" y="4378050"/>
              <a:ext cx="800" cy="775"/>
            </a:xfrm>
            <a:custGeom>
              <a:avLst/>
              <a:gdLst/>
              <a:ahLst/>
              <a:cxnLst/>
              <a:rect l="l" t="t" r="r" b="b"/>
              <a:pathLst>
                <a:path w="32" h="31" extrusionOk="0">
                  <a:moveTo>
                    <a:pt x="1" y="0"/>
                  </a:moveTo>
                  <a:lnTo>
                    <a:pt x="31" y="8"/>
                  </a:lnTo>
                  <a:lnTo>
                    <a:pt x="9" y="31"/>
                  </a:lnTo>
                  <a:cubicBezTo>
                    <a:pt x="9" y="16"/>
                    <a:pt x="1" y="8"/>
                    <a:pt x="1" y="0"/>
                  </a:cubicBez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1"/>
            <p:cNvSpPr/>
            <p:nvPr/>
          </p:nvSpPr>
          <p:spPr>
            <a:xfrm>
              <a:off x="4290225" y="4303750"/>
              <a:ext cx="975" cy="975"/>
            </a:xfrm>
            <a:custGeom>
              <a:avLst/>
              <a:gdLst/>
              <a:ahLst/>
              <a:cxnLst/>
              <a:rect l="l" t="t" r="r" b="b"/>
              <a:pathLst>
                <a:path w="39" h="39" extrusionOk="0">
                  <a:moveTo>
                    <a:pt x="0" y="38"/>
                  </a:moveTo>
                  <a:lnTo>
                    <a:pt x="38" y="0"/>
                  </a:lnTo>
                  <a:close/>
                </a:path>
              </a:pathLst>
            </a:custGeom>
            <a:solidFill>
              <a:srgbClr val="A676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1"/>
            <p:cNvSpPr/>
            <p:nvPr/>
          </p:nvSpPr>
          <p:spPr>
            <a:xfrm>
              <a:off x="4304500" y="4394250"/>
              <a:ext cx="600" cy="400"/>
            </a:xfrm>
            <a:custGeom>
              <a:avLst/>
              <a:gdLst/>
              <a:ahLst/>
              <a:cxnLst/>
              <a:rect l="l" t="t" r="r" b="b"/>
              <a:pathLst>
                <a:path w="24" h="16" extrusionOk="0">
                  <a:moveTo>
                    <a:pt x="8" y="0"/>
                  </a:moveTo>
                  <a:lnTo>
                    <a:pt x="24" y="16"/>
                  </a:lnTo>
                  <a:lnTo>
                    <a:pt x="1" y="0"/>
                  </a:ln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1"/>
            <p:cNvSpPr/>
            <p:nvPr/>
          </p:nvSpPr>
          <p:spPr>
            <a:xfrm>
              <a:off x="4730350" y="4371000"/>
              <a:ext cx="975" cy="1175"/>
            </a:xfrm>
            <a:custGeom>
              <a:avLst/>
              <a:gdLst/>
              <a:ahLst/>
              <a:cxnLst/>
              <a:rect l="l" t="t" r="r" b="b"/>
              <a:pathLst>
                <a:path w="39" h="47" extrusionOk="0">
                  <a:moveTo>
                    <a:pt x="39" y="16"/>
                  </a:moveTo>
                  <a:cubicBezTo>
                    <a:pt x="31" y="31"/>
                    <a:pt x="16" y="46"/>
                    <a:pt x="1" y="23"/>
                  </a:cubicBezTo>
                  <a:lnTo>
                    <a:pt x="16" y="0"/>
                  </a:lnTo>
                  <a:close/>
                </a:path>
              </a:pathLst>
            </a:custGeom>
            <a:solidFill>
              <a:srgbClr val="D2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1"/>
            <p:cNvSpPr/>
            <p:nvPr/>
          </p:nvSpPr>
          <p:spPr>
            <a:xfrm>
              <a:off x="4511050" y="4575050"/>
              <a:ext cx="775" cy="800"/>
            </a:xfrm>
            <a:custGeom>
              <a:avLst/>
              <a:gdLst/>
              <a:ahLst/>
              <a:cxnLst/>
              <a:rect l="l" t="t" r="r" b="b"/>
              <a:pathLst>
                <a:path w="31" h="32" extrusionOk="0">
                  <a:moveTo>
                    <a:pt x="31" y="16"/>
                  </a:moveTo>
                  <a:lnTo>
                    <a:pt x="0" y="31"/>
                  </a:lnTo>
                  <a:lnTo>
                    <a:pt x="16" y="1"/>
                  </a:ln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1"/>
            <p:cNvSpPr/>
            <p:nvPr/>
          </p:nvSpPr>
          <p:spPr>
            <a:xfrm>
              <a:off x="4427025" y="4377850"/>
              <a:ext cx="101375" cy="8025"/>
            </a:xfrm>
            <a:custGeom>
              <a:avLst/>
              <a:gdLst/>
              <a:ahLst/>
              <a:cxnLst/>
              <a:rect l="l" t="t" r="r" b="b"/>
              <a:pathLst>
                <a:path w="4055" h="321" extrusionOk="0">
                  <a:moveTo>
                    <a:pt x="0" y="1"/>
                  </a:moveTo>
                  <a:cubicBezTo>
                    <a:pt x="679" y="130"/>
                    <a:pt x="1365" y="85"/>
                    <a:pt x="2043" y="176"/>
                  </a:cubicBezTo>
                  <a:cubicBezTo>
                    <a:pt x="2714" y="268"/>
                    <a:pt x="3384" y="92"/>
                    <a:pt x="4055" y="123"/>
                  </a:cubicBezTo>
                  <a:cubicBezTo>
                    <a:pt x="3864" y="283"/>
                    <a:pt x="3636" y="237"/>
                    <a:pt x="3430" y="260"/>
                  </a:cubicBezTo>
                  <a:cubicBezTo>
                    <a:pt x="3018" y="306"/>
                    <a:pt x="2599" y="321"/>
                    <a:pt x="2188" y="306"/>
                  </a:cubicBezTo>
                  <a:cubicBezTo>
                    <a:pt x="1662" y="290"/>
                    <a:pt x="1144" y="199"/>
                    <a:pt x="618" y="184"/>
                  </a:cubicBezTo>
                  <a:cubicBezTo>
                    <a:pt x="412" y="176"/>
                    <a:pt x="206" y="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1"/>
            <p:cNvSpPr/>
            <p:nvPr/>
          </p:nvSpPr>
          <p:spPr>
            <a:xfrm>
              <a:off x="4591450" y="4346425"/>
              <a:ext cx="88825" cy="25175"/>
            </a:xfrm>
            <a:custGeom>
              <a:avLst/>
              <a:gdLst/>
              <a:ahLst/>
              <a:cxnLst/>
              <a:rect l="l" t="t" r="r" b="b"/>
              <a:pathLst>
                <a:path w="3553" h="1007" extrusionOk="0">
                  <a:moveTo>
                    <a:pt x="3552" y="0"/>
                  </a:moveTo>
                  <a:cubicBezTo>
                    <a:pt x="3125" y="465"/>
                    <a:pt x="481" y="999"/>
                    <a:pt x="16" y="1006"/>
                  </a:cubicBezTo>
                  <a:lnTo>
                    <a:pt x="1" y="953"/>
                  </a:lnTo>
                  <a:cubicBezTo>
                    <a:pt x="595" y="823"/>
                    <a:pt x="1190" y="679"/>
                    <a:pt x="1792" y="557"/>
                  </a:cubicBezTo>
                  <a:cubicBezTo>
                    <a:pt x="2386" y="435"/>
                    <a:pt x="2942" y="115"/>
                    <a:pt x="3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1"/>
            <p:cNvSpPr/>
            <p:nvPr/>
          </p:nvSpPr>
          <p:spPr>
            <a:xfrm>
              <a:off x="4298600" y="4329850"/>
              <a:ext cx="65200" cy="41550"/>
            </a:xfrm>
            <a:custGeom>
              <a:avLst/>
              <a:gdLst/>
              <a:ahLst/>
              <a:cxnLst/>
              <a:rect l="l" t="t" r="r" b="b"/>
              <a:pathLst>
                <a:path w="2608" h="1662" extrusionOk="0">
                  <a:moveTo>
                    <a:pt x="84" y="153"/>
                  </a:moveTo>
                  <a:cubicBezTo>
                    <a:pt x="77" y="84"/>
                    <a:pt x="1" y="0"/>
                    <a:pt x="145" y="0"/>
                  </a:cubicBezTo>
                  <a:cubicBezTo>
                    <a:pt x="176" y="160"/>
                    <a:pt x="267" y="297"/>
                    <a:pt x="404" y="389"/>
                  </a:cubicBezTo>
                  <a:cubicBezTo>
                    <a:pt x="976" y="778"/>
                    <a:pt x="1593" y="1113"/>
                    <a:pt x="2234" y="1387"/>
                  </a:cubicBezTo>
                  <a:cubicBezTo>
                    <a:pt x="2439" y="1486"/>
                    <a:pt x="2523" y="1517"/>
                    <a:pt x="2607" y="1631"/>
                  </a:cubicBezTo>
                  <a:cubicBezTo>
                    <a:pt x="2561" y="1662"/>
                    <a:pt x="2500" y="1662"/>
                    <a:pt x="2447" y="1631"/>
                  </a:cubicBezTo>
                  <a:cubicBezTo>
                    <a:pt x="2165" y="1525"/>
                    <a:pt x="1868" y="1441"/>
                    <a:pt x="1601" y="1265"/>
                  </a:cubicBezTo>
                  <a:cubicBezTo>
                    <a:pt x="1220" y="1014"/>
                    <a:pt x="778" y="861"/>
                    <a:pt x="420" y="557"/>
                  </a:cubicBezTo>
                  <a:cubicBezTo>
                    <a:pt x="290" y="442"/>
                    <a:pt x="138" y="343"/>
                    <a:pt x="84" y="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1"/>
            <p:cNvSpPr/>
            <p:nvPr/>
          </p:nvSpPr>
          <p:spPr>
            <a:xfrm>
              <a:off x="4536000" y="4380150"/>
              <a:ext cx="18700" cy="56800"/>
            </a:xfrm>
            <a:custGeom>
              <a:avLst/>
              <a:gdLst/>
              <a:ahLst/>
              <a:cxnLst/>
              <a:rect l="l" t="t" r="r" b="b"/>
              <a:pathLst>
                <a:path w="748" h="2272" extrusionOk="0">
                  <a:moveTo>
                    <a:pt x="748" y="1311"/>
                  </a:moveTo>
                  <a:cubicBezTo>
                    <a:pt x="732" y="1601"/>
                    <a:pt x="679" y="1890"/>
                    <a:pt x="588" y="2172"/>
                  </a:cubicBezTo>
                  <a:cubicBezTo>
                    <a:pt x="580" y="2218"/>
                    <a:pt x="557" y="2271"/>
                    <a:pt x="496" y="2241"/>
                  </a:cubicBezTo>
                  <a:cubicBezTo>
                    <a:pt x="435" y="2218"/>
                    <a:pt x="458" y="2180"/>
                    <a:pt x="466" y="2150"/>
                  </a:cubicBezTo>
                  <a:cubicBezTo>
                    <a:pt x="496" y="1936"/>
                    <a:pt x="534" y="1723"/>
                    <a:pt x="572" y="1509"/>
                  </a:cubicBezTo>
                  <a:cubicBezTo>
                    <a:pt x="610" y="1243"/>
                    <a:pt x="549" y="976"/>
                    <a:pt x="397" y="755"/>
                  </a:cubicBezTo>
                  <a:cubicBezTo>
                    <a:pt x="275" y="557"/>
                    <a:pt x="161" y="343"/>
                    <a:pt x="46" y="137"/>
                  </a:cubicBezTo>
                  <a:cubicBezTo>
                    <a:pt x="24" y="99"/>
                    <a:pt x="1" y="54"/>
                    <a:pt x="46" y="16"/>
                  </a:cubicBezTo>
                  <a:cubicBezTo>
                    <a:pt x="77" y="0"/>
                    <a:pt x="107" y="23"/>
                    <a:pt x="130" y="54"/>
                  </a:cubicBezTo>
                  <a:cubicBezTo>
                    <a:pt x="405" y="465"/>
                    <a:pt x="725" y="854"/>
                    <a:pt x="748" y="1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1"/>
            <p:cNvSpPr/>
            <p:nvPr/>
          </p:nvSpPr>
          <p:spPr>
            <a:xfrm>
              <a:off x="4385875" y="4375950"/>
              <a:ext cx="19450" cy="51850"/>
            </a:xfrm>
            <a:custGeom>
              <a:avLst/>
              <a:gdLst/>
              <a:ahLst/>
              <a:cxnLst/>
              <a:rect l="l" t="t" r="r" b="b"/>
              <a:pathLst>
                <a:path w="778" h="2074" extrusionOk="0">
                  <a:moveTo>
                    <a:pt x="777" y="31"/>
                  </a:moveTo>
                  <a:cubicBezTo>
                    <a:pt x="0" y="656"/>
                    <a:pt x="175" y="1350"/>
                    <a:pt x="633" y="2074"/>
                  </a:cubicBezTo>
                  <a:cubicBezTo>
                    <a:pt x="473" y="1997"/>
                    <a:pt x="343" y="1860"/>
                    <a:pt x="282" y="1693"/>
                  </a:cubicBezTo>
                  <a:cubicBezTo>
                    <a:pt x="122" y="1350"/>
                    <a:pt x="84" y="969"/>
                    <a:pt x="168" y="603"/>
                  </a:cubicBezTo>
                  <a:cubicBezTo>
                    <a:pt x="229" y="328"/>
                    <a:pt x="435" y="161"/>
                    <a:pt x="656" y="16"/>
                  </a:cubicBezTo>
                  <a:cubicBezTo>
                    <a:pt x="678" y="8"/>
                    <a:pt x="694" y="1"/>
                    <a:pt x="717" y="1"/>
                  </a:cubicBezTo>
                  <a:cubicBezTo>
                    <a:pt x="724" y="8"/>
                    <a:pt x="739" y="16"/>
                    <a:pt x="777" y="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1"/>
            <p:cNvSpPr/>
            <p:nvPr/>
          </p:nvSpPr>
          <p:spPr>
            <a:xfrm>
              <a:off x="4313075" y="4311750"/>
              <a:ext cx="53200" cy="18875"/>
            </a:xfrm>
            <a:custGeom>
              <a:avLst/>
              <a:gdLst/>
              <a:ahLst/>
              <a:cxnLst/>
              <a:rect l="l" t="t" r="r" b="b"/>
              <a:pathLst>
                <a:path w="2128" h="755" extrusionOk="0">
                  <a:moveTo>
                    <a:pt x="1479" y="663"/>
                  </a:moveTo>
                  <a:cubicBezTo>
                    <a:pt x="1365" y="572"/>
                    <a:pt x="1228" y="511"/>
                    <a:pt x="1091" y="488"/>
                  </a:cubicBezTo>
                  <a:cubicBezTo>
                    <a:pt x="786" y="404"/>
                    <a:pt x="489" y="305"/>
                    <a:pt x="199" y="191"/>
                  </a:cubicBezTo>
                  <a:cubicBezTo>
                    <a:pt x="115" y="153"/>
                    <a:pt x="39" y="84"/>
                    <a:pt x="1" y="0"/>
                  </a:cubicBezTo>
                  <a:cubicBezTo>
                    <a:pt x="755" y="206"/>
                    <a:pt x="1411" y="557"/>
                    <a:pt x="2127" y="755"/>
                  </a:cubicBezTo>
                  <a:lnTo>
                    <a:pt x="1624" y="6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1"/>
            <p:cNvSpPr/>
            <p:nvPr/>
          </p:nvSpPr>
          <p:spPr>
            <a:xfrm>
              <a:off x="4686900" y="4353275"/>
              <a:ext cx="10325" cy="50900"/>
            </a:xfrm>
            <a:custGeom>
              <a:avLst/>
              <a:gdLst/>
              <a:ahLst/>
              <a:cxnLst/>
              <a:rect l="l" t="t" r="r" b="b"/>
              <a:pathLst>
                <a:path w="413" h="2036" extrusionOk="0">
                  <a:moveTo>
                    <a:pt x="108" y="1"/>
                  </a:moveTo>
                  <a:cubicBezTo>
                    <a:pt x="382" y="245"/>
                    <a:pt x="344" y="549"/>
                    <a:pt x="374" y="831"/>
                  </a:cubicBezTo>
                  <a:cubicBezTo>
                    <a:pt x="412" y="1205"/>
                    <a:pt x="405" y="1578"/>
                    <a:pt x="184" y="1906"/>
                  </a:cubicBezTo>
                  <a:cubicBezTo>
                    <a:pt x="153" y="1952"/>
                    <a:pt x="130" y="2036"/>
                    <a:pt x="62" y="1997"/>
                  </a:cubicBezTo>
                  <a:cubicBezTo>
                    <a:pt x="1" y="1967"/>
                    <a:pt x="39" y="1891"/>
                    <a:pt x="62" y="1845"/>
                  </a:cubicBezTo>
                  <a:cubicBezTo>
                    <a:pt x="351" y="1411"/>
                    <a:pt x="252" y="923"/>
                    <a:pt x="245" y="450"/>
                  </a:cubicBezTo>
                  <a:cubicBezTo>
                    <a:pt x="245" y="306"/>
                    <a:pt x="161" y="161"/>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1"/>
            <p:cNvSpPr/>
            <p:nvPr/>
          </p:nvSpPr>
          <p:spPr>
            <a:xfrm>
              <a:off x="4570675" y="4383000"/>
              <a:ext cx="9175" cy="45175"/>
            </a:xfrm>
            <a:custGeom>
              <a:avLst/>
              <a:gdLst/>
              <a:ahLst/>
              <a:cxnLst/>
              <a:rect l="l" t="t" r="r" b="b"/>
              <a:pathLst>
                <a:path w="367" h="1807" extrusionOk="0">
                  <a:moveTo>
                    <a:pt x="367" y="16"/>
                  </a:moveTo>
                  <a:cubicBezTo>
                    <a:pt x="229" y="283"/>
                    <a:pt x="176" y="587"/>
                    <a:pt x="214" y="885"/>
                  </a:cubicBezTo>
                  <a:cubicBezTo>
                    <a:pt x="237" y="1144"/>
                    <a:pt x="222" y="1411"/>
                    <a:pt x="313" y="1662"/>
                  </a:cubicBezTo>
                  <a:cubicBezTo>
                    <a:pt x="329" y="1700"/>
                    <a:pt x="351" y="1754"/>
                    <a:pt x="306" y="1784"/>
                  </a:cubicBezTo>
                  <a:cubicBezTo>
                    <a:pt x="260" y="1807"/>
                    <a:pt x="229" y="1754"/>
                    <a:pt x="199" y="1715"/>
                  </a:cubicBezTo>
                  <a:cubicBezTo>
                    <a:pt x="176" y="1685"/>
                    <a:pt x="161" y="1647"/>
                    <a:pt x="153" y="1616"/>
                  </a:cubicBezTo>
                  <a:cubicBezTo>
                    <a:pt x="85" y="1121"/>
                    <a:pt x="1" y="626"/>
                    <a:pt x="214" y="145"/>
                  </a:cubicBezTo>
                  <a:cubicBezTo>
                    <a:pt x="237" y="107"/>
                    <a:pt x="260" y="62"/>
                    <a:pt x="283" y="23"/>
                  </a:cubicBezTo>
                  <a:cubicBezTo>
                    <a:pt x="290" y="16"/>
                    <a:pt x="313" y="8"/>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1"/>
            <p:cNvSpPr/>
            <p:nvPr/>
          </p:nvSpPr>
          <p:spPr>
            <a:xfrm>
              <a:off x="4300125" y="4363575"/>
              <a:ext cx="29550" cy="34500"/>
            </a:xfrm>
            <a:custGeom>
              <a:avLst/>
              <a:gdLst/>
              <a:ahLst/>
              <a:cxnLst/>
              <a:rect l="l" t="t" r="r" b="b"/>
              <a:pathLst>
                <a:path w="1182" h="1380" extrusionOk="0">
                  <a:moveTo>
                    <a:pt x="1182" y="1357"/>
                  </a:moveTo>
                  <a:cubicBezTo>
                    <a:pt x="801" y="1380"/>
                    <a:pt x="46" y="389"/>
                    <a:pt x="0" y="0"/>
                  </a:cubicBezTo>
                  <a:cubicBezTo>
                    <a:pt x="298" y="526"/>
                    <a:pt x="702" y="991"/>
                    <a:pt x="1182" y="13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1"/>
            <p:cNvSpPr/>
            <p:nvPr/>
          </p:nvSpPr>
          <p:spPr>
            <a:xfrm>
              <a:off x="4543050" y="4369475"/>
              <a:ext cx="35650" cy="6700"/>
            </a:xfrm>
            <a:custGeom>
              <a:avLst/>
              <a:gdLst/>
              <a:ahLst/>
              <a:cxnLst/>
              <a:rect l="l" t="t" r="r" b="b"/>
              <a:pathLst>
                <a:path w="1426" h="268" extrusionOk="0">
                  <a:moveTo>
                    <a:pt x="1" y="206"/>
                  </a:moveTo>
                  <a:cubicBezTo>
                    <a:pt x="85" y="107"/>
                    <a:pt x="191" y="107"/>
                    <a:pt x="283" y="100"/>
                  </a:cubicBezTo>
                  <a:cubicBezTo>
                    <a:pt x="618" y="61"/>
                    <a:pt x="953" y="1"/>
                    <a:pt x="1289" y="92"/>
                  </a:cubicBezTo>
                  <a:cubicBezTo>
                    <a:pt x="1342" y="100"/>
                    <a:pt x="1426" y="107"/>
                    <a:pt x="1418" y="183"/>
                  </a:cubicBezTo>
                  <a:cubicBezTo>
                    <a:pt x="1411" y="260"/>
                    <a:pt x="1327" y="267"/>
                    <a:pt x="1281" y="252"/>
                  </a:cubicBezTo>
                  <a:cubicBezTo>
                    <a:pt x="862" y="138"/>
                    <a:pt x="428" y="122"/>
                    <a:pt x="1" y="2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1"/>
            <p:cNvSpPr/>
            <p:nvPr/>
          </p:nvSpPr>
          <p:spPr>
            <a:xfrm>
              <a:off x="4695100" y="4324125"/>
              <a:ext cx="23475" cy="15275"/>
            </a:xfrm>
            <a:custGeom>
              <a:avLst/>
              <a:gdLst/>
              <a:ahLst/>
              <a:cxnLst/>
              <a:rect l="l" t="t" r="r" b="b"/>
              <a:pathLst>
                <a:path w="939" h="611" extrusionOk="0">
                  <a:moveTo>
                    <a:pt x="702" y="184"/>
                  </a:moveTo>
                  <a:cubicBezTo>
                    <a:pt x="801" y="145"/>
                    <a:pt x="923" y="1"/>
                    <a:pt x="938" y="252"/>
                  </a:cubicBezTo>
                  <a:cubicBezTo>
                    <a:pt x="892" y="267"/>
                    <a:pt x="839" y="275"/>
                    <a:pt x="816" y="305"/>
                  </a:cubicBezTo>
                  <a:cubicBezTo>
                    <a:pt x="633" y="526"/>
                    <a:pt x="366" y="542"/>
                    <a:pt x="107" y="580"/>
                  </a:cubicBezTo>
                  <a:cubicBezTo>
                    <a:pt x="77" y="587"/>
                    <a:pt x="31" y="610"/>
                    <a:pt x="16" y="565"/>
                  </a:cubicBezTo>
                  <a:cubicBezTo>
                    <a:pt x="1" y="511"/>
                    <a:pt x="39" y="488"/>
                    <a:pt x="69" y="473"/>
                  </a:cubicBezTo>
                  <a:cubicBezTo>
                    <a:pt x="107" y="450"/>
                    <a:pt x="153" y="435"/>
                    <a:pt x="191" y="427"/>
                  </a:cubicBezTo>
                  <a:cubicBezTo>
                    <a:pt x="420" y="458"/>
                    <a:pt x="557" y="321"/>
                    <a:pt x="702"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1"/>
            <p:cNvSpPr/>
            <p:nvPr/>
          </p:nvSpPr>
          <p:spPr>
            <a:xfrm>
              <a:off x="4681375" y="4314600"/>
              <a:ext cx="27850" cy="12025"/>
            </a:xfrm>
            <a:custGeom>
              <a:avLst/>
              <a:gdLst/>
              <a:ahLst/>
              <a:cxnLst/>
              <a:rect l="l" t="t" r="r" b="b"/>
              <a:pathLst>
                <a:path w="1114" h="481" extrusionOk="0">
                  <a:moveTo>
                    <a:pt x="252" y="336"/>
                  </a:moveTo>
                  <a:cubicBezTo>
                    <a:pt x="534" y="222"/>
                    <a:pt x="793" y="39"/>
                    <a:pt x="1114" y="1"/>
                  </a:cubicBezTo>
                  <a:cubicBezTo>
                    <a:pt x="999" y="183"/>
                    <a:pt x="748" y="145"/>
                    <a:pt x="633" y="321"/>
                  </a:cubicBezTo>
                  <a:cubicBezTo>
                    <a:pt x="412" y="313"/>
                    <a:pt x="237" y="450"/>
                    <a:pt x="1" y="481"/>
                  </a:cubicBezTo>
                  <a:cubicBezTo>
                    <a:pt x="69" y="412"/>
                    <a:pt x="153" y="359"/>
                    <a:pt x="252" y="3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1"/>
            <p:cNvSpPr/>
            <p:nvPr/>
          </p:nvSpPr>
          <p:spPr>
            <a:xfrm>
              <a:off x="4364725" y="4394250"/>
              <a:ext cx="8975" cy="26125"/>
            </a:xfrm>
            <a:custGeom>
              <a:avLst/>
              <a:gdLst/>
              <a:ahLst/>
              <a:cxnLst/>
              <a:rect l="l" t="t" r="r" b="b"/>
              <a:pathLst>
                <a:path w="359" h="1045" extrusionOk="0">
                  <a:moveTo>
                    <a:pt x="53" y="0"/>
                  </a:moveTo>
                  <a:cubicBezTo>
                    <a:pt x="122" y="358"/>
                    <a:pt x="221" y="709"/>
                    <a:pt x="358" y="1044"/>
                  </a:cubicBezTo>
                  <a:cubicBezTo>
                    <a:pt x="107" y="755"/>
                    <a:pt x="0" y="374"/>
                    <a:pt x="53"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1"/>
            <p:cNvSpPr/>
            <p:nvPr/>
          </p:nvSpPr>
          <p:spPr>
            <a:xfrm>
              <a:off x="4388725" y="4364325"/>
              <a:ext cx="17350" cy="5375"/>
            </a:xfrm>
            <a:custGeom>
              <a:avLst/>
              <a:gdLst/>
              <a:ahLst/>
              <a:cxnLst/>
              <a:rect l="l" t="t" r="r" b="b"/>
              <a:pathLst>
                <a:path w="694" h="215" extrusionOk="0">
                  <a:moveTo>
                    <a:pt x="694" y="214"/>
                  </a:moveTo>
                  <a:cubicBezTo>
                    <a:pt x="465" y="161"/>
                    <a:pt x="229" y="146"/>
                    <a:pt x="0" y="153"/>
                  </a:cubicBezTo>
                  <a:cubicBezTo>
                    <a:pt x="138" y="1"/>
                    <a:pt x="458" y="16"/>
                    <a:pt x="694" y="214"/>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1"/>
            <p:cNvSpPr/>
            <p:nvPr/>
          </p:nvSpPr>
          <p:spPr>
            <a:xfrm>
              <a:off x="4714525" y="4336525"/>
              <a:ext cx="7850" cy="5725"/>
            </a:xfrm>
            <a:custGeom>
              <a:avLst/>
              <a:gdLst/>
              <a:ahLst/>
              <a:cxnLst/>
              <a:rect l="l" t="t" r="r" b="b"/>
              <a:pathLst>
                <a:path w="314" h="229" extrusionOk="0">
                  <a:moveTo>
                    <a:pt x="275" y="0"/>
                  </a:moveTo>
                  <a:lnTo>
                    <a:pt x="313" y="38"/>
                  </a:lnTo>
                  <a:cubicBezTo>
                    <a:pt x="268" y="175"/>
                    <a:pt x="153" y="206"/>
                    <a:pt x="1" y="229"/>
                  </a:cubicBezTo>
                  <a:cubicBezTo>
                    <a:pt x="54" y="114"/>
                    <a:pt x="153" y="3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1"/>
            <p:cNvSpPr/>
            <p:nvPr/>
          </p:nvSpPr>
          <p:spPr>
            <a:xfrm>
              <a:off x="4646325" y="4414450"/>
              <a:ext cx="5925" cy="4400"/>
            </a:xfrm>
            <a:custGeom>
              <a:avLst/>
              <a:gdLst/>
              <a:ahLst/>
              <a:cxnLst/>
              <a:rect l="l" t="t" r="r" b="b"/>
              <a:pathLst>
                <a:path w="237" h="176" extrusionOk="0">
                  <a:moveTo>
                    <a:pt x="84" y="8"/>
                  </a:moveTo>
                  <a:cubicBezTo>
                    <a:pt x="138" y="31"/>
                    <a:pt x="214" y="15"/>
                    <a:pt x="229" y="99"/>
                  </a:cubicBezTo>
                  <a:cubicBezTo>
                    <a:pt x="237" y="153"/>
                    <a:pt x="183" y="175"/>
                    <a:pt x="138" y="168"/>
                  </a:cubicBezTo>
                  <a:cubicBezTo>
                    <a:pt x="77" y="168"/>
                    <a:pt x="23" y="130"/>
                    <a:pt x="8" y="76"/>
                  </a:cubicBezTo>
                  <a:cubicBezTo>
                    <a:pt x="1" y="15"/>
                    <a:pt x="31" y="0"/>
                    <a:pt x="84" y="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1"/>
            <p:cNvSpPr/>
            <p:nvPr/>
          </p:nvSpPr>
          <p:spPr>
            <a:xfrm>
              <a:off x="4703100" y="4319925"/>
              <a:ext cx="9750" cy="5550"/>
            </a:xfrm>
            <a:custGeom>
              <a:avLst/>
              <a:gdLst/>
              <a:ahLst/>
              <a:cxnLst/>
              <a:rect l="l" t="t" r="r" b="b"/>
              <a:pathLst>
                <a:path w="390" h="222" extrusionOk="0">
                  <a:moveTo>
                    <a:pt x="1" y="222"/>
                  </a:moveTo>
                  <a:cubicBezTo>
                    <a:pt x="77" y="70"/>
                    <a:pt x="222" y="47"/>
                    <a:pt x="389" y="1"/>
                  </a:cubicBezTo>
                  <a:cubicBezTo>
                    <a:pt x="336" y="138"/>
                    <a:pt x="206" y="123"/>
                    <a:pt x="153" y="2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1"/>
            <p:cNvSpPr/>
            <p:nvPr/>
          </p:nvSpPr>
          <p:spPr>
            <a:xfrm>
              <a:off x="4718925" y="4343000"/>
              <a:ext cx="5350" cy="4200"/>
            </a:xfrm>
            <a:custGeom>
              <a:avLst/>
              <a:gdLst/>
              <a:ahLst/>
              <a:cxnLst/>
              <a:rect l="l" t="t" r="r" b="b"/>
              <a:pathLst>
                <a:path w="214" h="168" extrusionOk="0">
                  <a:moveTo>
                    <a:pt x="92" y="168"/>
                  </a:moveTo>
                  <a:cubicBezTo>
                    <a:pt x="46" y="168"/>
                    <a:pt x="0" y="160"/>
                    <a:pt x="8" y="107"/>
                  </a:cubicBezTo>
                  <a:cubicBezTo>
                    <a:pt x="23" y="53"/>
                    <a:pt x="69" y="8"/>
                    <a:pt x="130" y="8"/>
                  </a:cubicBezTo>
                  <a:cubicBezTo>
                    <a:pt x="168" y="0"/>
                    <a:pt x="214" y="23"/>
                    <a:pt x="206" y="69"/>
                  </a:cubicBezTo>
                  <a:cubicBezTo>
                    <a:pt x="198" y="130"/>
                    <a:pt x="145" y="160"/>
                    <a:pt x="92" y="16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1"/>
            <p:cNvSpPr/>
            <p:nvPr/>
          </p:nvSpPr>
          <p:spPr>
            <a:xfrm>
              <a:off x="4323750" y="4381100"/>
              <a:ext cx="4975" cy="4400"/>
            </a:xfrm>
            <a:custGeom>
              <a:avLst/>
              <a:gdLst/>
              <a:ahLst/>
              <a:cxnLst/>
              <a:rect l="l" t="t" r="r" b="b"/>
              <a:pathLst>
                <a:path w="199" h="176" extrusionOk="0">
                  <a:moveTo>
                    <a:pt x="191" y="99"/>
                  </a:moveTo>
                  <a:cubicBezTo>
                    <a:pt x="199" y="153"/>
                    <a:pt x="176" y="176"/>
                    <a:pt x="145" y="176"/>
                  </a:cubicBezTo>
                  <a:cubicBezTo>
                    <a:pt x="77" y="168"/>
                    <a:pt x="23" y="122"/>
                    <a:pt x="8" y="61"/>
                  </a:cubicBezTo>
                  <a:cubicBezTo>
                    <a:pt x="1" y="23"/>
                    <a:pt x="31" y="0"/>
                    <a:pt x="62" y="0"/>
                  </a:cubicBezTo>
                  <a:cubicBezTo>
                    <a:pt x="122" y="8"/>
                    <a:pt x="168" y="46"/>
                    <a:pt x="191" y="9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1"/>
            <p:cNvSpPr/>
            <p:nvPr/>
          </p:nvSpPr>
          <p:spPr>
            <a:xfrm>
              <a:off x="4587450" y="4405875"/>
              <a:ext cx="4975" cy="4025"/>
            </a:xfrm>
            <a:custGeom>
              <a:avLst/>
              <a:gdLst/>
              <a:ahLst/>
              <a:cxnLst/>
              <a:rect l="l" t="t" r="r" b="b"/>
              <a:pathLst>
                <a:path w="199" h="161" extrusionOk="0">
                  <a:moveTo>
                    <a:pt x="199" y="99"/>
                  </a:moveTo>
                  <a:cubicBezTo>
                    <a:pt x="183" y="160"/>
                    <a:pt x="138" y="153"/>
                    <a:pt x="92" y="153"/>
                  </a:cubicBezTo>
                  <a:cubicBezTo>
                    <a:pt x="46" y="153"/>
                    <a:pt x="1" y="130"/>
                    <a:pt x="8" y="76"/>
                  </a:cubicBezTo>
                  <a:cubicBezTo>
                    <a:pt x="1" y="31"/>
                    <a:pt x="46" y="0"/>
                    <a:pt x="84" y="15"/>
                  </a:cubicBezTo>
                  <a:cubicBezTo>
                    <a:pt x="130" y="23"/>
                    <a:pt x="183" y="38"/>
                    <a:pt x="199" y="9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1"/>
            <p:cNvSpPr/>
            <p:nvPr/>
          </p:nvSpPr>
          <p:spPr>
            <a:xfrm>
              <a:off x="4582675" y="4432550"/>
              <a:ext cx="4800" cy="3825"/>
            </a:xfrm>
            <a:custGeom>
              <a:avLst/>
              <a:gdLst/>
              <a:ahLst/>
              <a:cxnLst/>
              <a:rect l="l" t="t" r="r" b="b"/>
              <a:pathLst>
                <a:path w="192" h="153" extrusionOk="0">
                  <a:moveTo>
                    <a:pt x="115" y="153"/>
                  </a:moveTo>
                  <a:cubicBezTo>
                    <a:pt x="70" y="153"/>
                    <a:pt x="24" y="122"/>
                    <a:pt x="16" y="76"/>
                  </a:cubicBezTo>
                  <a:cubicBezTo>
                    <a:pt x="1" y="31"/>
                    <a:pt x="31" y="8"/>
                    <a:pt x="77" y="8"/>
                  </a:cubicBezTo>
                  <a:cubicBezTo>
                    <a:pt x="123" y="0"/>
                    <a:pt x="169" y="31"/>
                    <a:pt x="184" y="76"/>
                  </a:cubicBezTo>
                  <a:cubicBezTo>
                    <a:pt x="192" y="122"/>
                    <a:pt x="161" y="145"/>
                    <a:pt x="115" y="153"/>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1"/>
            <p:cNvSpPr/>
            <p:nvPr/>
          </p:nvSpPr>
          <p:spPr>
            <a:xfrm>
              <a:off x="4332125" y="4260500"/>
              <a:ext cx="343000" cy="41350"/>
            </a:xfrm>
            <a:custGeom>
              <a:avLst/>
              <a:gdLst/>
              <a:ahLst/>
              <a:cxnLst/>
              <a:rect l="l" t="t" r="r" b="b"/>
              <a:pathLst>
                <a:path w="13720" h="1654" extrusionOk="0">
                  <a:moveTo>
                    <a:pt x="16" y="114"/>
                  </a:moveTo>
                  <a:lnTo>
                    <a:pt x="412" y="15"/>
                  </a:lnTo>
                  <a:cubicBezTo>
                    <a:pt x="451" y="0"/>
                    <a:pt x="489" y="0"/>
                    <a:pt x="519" y="31"/>
                  </a:cubicBezTo>
                  <a:cubicBezTo>
                    <a:pt x="473" y="114"/>
                    <a:pt x="344" y="99"/>
                    <a:pt x="290" y="221"/>
                  </a:cubicBezTo>
                  <a:cubicBezTo>
                    <a:pt x="527" y="221"/>
                    <a:pt x="710" y="69"/>
                    <a:pt x="915" y="76"/>
                  </a:cubicBezTo>
                  <a:cubicBezTo>
                    <a:pt x="1129" y="84"/>
                    <a:pt x="1342" y="0"/>
                    <a:pt x="1556" y="38"/>
                  </a:cubicBezTo>
                  <a:cubicBezTo>
                    <a:pt x="1815" y="130"/>
                    <a:pt x="2082" y="114"/>
                    <a:pt x="2341" y="145"/>
                  </a:cubicBezTo>
                  <a:cubicBezTo>
                    <a:pt x="2752" y="198"/>
                    <a:pt x="3164" y="229"/>
                    <a:pt x="3575" y="267"/>
                  </a:cubicBezTo>
                  <a:cubicBezTo>
                    <a:pt x="3606" y="267"/>
                    <a:pt x="3629" y="290"/>
                    <a:pt x="3644" y="328"/>
                  </a:cubicBezTo>
                  <a:cubicBezTo>
                    <a:pt x="3568" y="328"/>
                    <a:pt x="3499" y="335"/>
                    <a:pt x="3431" y="335"/>
                  </a:cubicBezTo>
                  <a:cubicBezTo>
                    <a:pt x="2775" y="358"/>
                    <a:pt x="2127" y="206"/>
                    <a:pt x="1472" y="267"/>
                  </a:cubicBezTo>
                  <a:cubicBezTo>
                    <a:pt x="1205" y="282"/>
                    <a:pt x="938" y="351"/>
                    <a:pt x="702" y="473"/>
                  </a:cubicBezTo>
                  <a:cubicBezTo>
                    <a:pt x="908" y="495"/>
                    <a:pt x="1106" y="419"/>
                    <a:pt x="1319" y="412"/>
                  </a:cubicBezTo>
                  <a:cubicBezTo>
                    <a:pt x="2142" y="389"/>
                    <a:pt x="2966" y="511"/>
                    <a:pt x="3789" y="534"/>
                  </a:cubicBezTo>
                  <a:cubicBezTo>
                    <a:pt x="4779" y="549"/>
                    <a:pt x="5770" y="572"/>
                    <a:pt x="6761" y="640"/>
                  </a:cubicBezTo>
                  <a:cubicBezTo>
                    <a:pt x="7607" y="701"/>
                    <a:pt x="8453" y="633"/>
                    <a:pt x="9299" y="686"/>
                  </a:cubicBezTo>
                  <a:cubicBezTo>
                    <a:pt x="10305" y="739"/>
                    <a:pt x="11303" y="610"/>
                    <a:pt x="12302" y="488"/>
                  </a:cubicBezTo>
                  <a:cubicBezTo>
                    <a:pt x="12508" y="480"/>
                    <a:pt x="12713" y="427"/>
                    <a:pt x="12911" y="351"/>
                  </a:cubicBezTo>
                  <a:cubicBezTo>
                    <a:pt x="12866" y="297"/>
                    <a:pt x="12797" y="282"/>
                    <a:pt x="12736" y="305"/>
                  </a:cubicBezTo>
                  <a:cubicBezTo>
                    <a:pt x="12287" y="343"/>
                    <a:pt x="11845" y="381"/>
                    <a:pt x="11402" y="435"/>
                  </a:cubicBezTo>
                  <a:cubicBezTo>
                    <a:pt x="10877" y="495"/>
                    <a:pt x="10351" y="511"/>
                    <a:pt x="9825" y="488"/>
                  </a:cubicBezTo>
                  <a:cubicBezTo>
                    <a:pt x="9848" y="419"/>
                    <a:pt x="9901" y="419"/>
                    <a:pt x="9954" y="419"/>
                  </a:cubicBezTo>
                  <a:cubicBezTo>
                    <a:pt x="10442" y="435"/>
                    <a:pt x="10930" y="366"/>
                    <a:pt x="11425" y="335"/>
                  </a:cubicBezTo>
                  <a:cubicBezTo>
                    <a:pt x="11860" y="305"/>
                    <a:pt x="12294" y="221"/>
                    <a:pt x="12729" y="168"/>
                  </a:cubicBezTo>
                  <a:cubicBezTo>
                    <a:pt x="12934" y="130"/>
                    <a:pt x="13148" y="107"/>
                    <a:pt x="13361" y="114"/>
                  </a:cubicBezTo>
                  <a:cubicBezTo>
                    <a:pt x="13498" y="122"/>
                    <a:pt x="13643" y="130"/>
                    <a:pt x="13719" y="282"/>
                  </a:cubicBezTo>
                  <a:cubicBezTo>
                    <a:pt x="13498" y="495"/>
                    <a:pt x="13209" y="564"/>
                    <a:pt x="12927" y="648"/>
                  </a:cubicBezTo>
                  <a:cubicBezTo>
                    <a:pt x="12325" y="823"/>
                    <a:pt x="11692" y="892"/>
                    <a:pt x="11075" y="1044"/>
                  </a:cubicBezTo>
                  <a:cubicBezTo>
                    <a:pt x="10564" y="1174"/>
                    <a:pt x="10038" y="1273"/>
                    <a:pt x="9520" y="1349"/>
                  </a:cubicBezTo>
                  <a:cubicBezTo>
                    <a:pt x="9032" y="1418"/>
                    <a:pt x="8544" y="1471"/>
                    <a:pt x="8049" y="1501"/>
                  </a:cubicBezTo>
                  <a:cubicBezTo>
                    <a:pt x="7317" y="1555"/>
                    <a:pt x="6593" y="1654"/>
                    <a:pt x="5854" y="1654"/>
                  </a:cubicBezTo>
                  <a:cubicBezTo>
                    <a:pt x="5526" y="1654"/>
                    <a:pt x="5206" y="1608"/>
                    <a:pt x="4879" y="1608"/>
                  </a:cubicBezTo>
                  <a:cubicBezTo>
                    <a:pt x="4155" y="1623"/>
                    <a:pt x="3431" y="1562"/>
                    <a:pt x="2722" y="1425"/>
                  </a:cubicBezTo>
                  <a:cubicBezTo>
                    <a:pt x="1861" y="1242"/>
                    <a:pt x="1007" y="1037"/>
                    <a:pt x="260" y="526"/>
                  </a:cubicBezTo>
                  <a:cubicBezTo>
                    <a:pt x="108" y="427"/>
                    <a:pt x="1" y="313"/>
                    <a:pt x="16" y="114"/>
                  </a:cubicBezTo>
                  <a:close/>
                  <a:moveTo>
                    <a:pt x="3362" y="823"/>
                  </a:moveTo>
                  <a:cubicBezTo>
                    <a:pt x="2569" y="678"/>
                    <a:pt x="1784" y="473"/>
                    <a:pt x="969" y="663"/>
                  </a:cubicBezTo>
                  <a:cubicBezTo>
                    <a:pt x="1777" y="595"/>
                    <a:pt x="2562" y="869"/>
                    <a:pt x="3370" y="823"/>
                  </a:cubicBezTo>
                  <a:close/>
                  <a:moveTo>
                    <a:pt x="11707" y="838"/>
                  </a:moveTo>
                  <a:cubicBezTo>
                    <a:pt x="11623" y="770"/>
                    <a:pt x="11509" y="747"/>
                    <a:pt x="11402" y="777"/>
                  </a:cubicBezTo>
                  <a:cubicBezTo>
                    <a:pt x="11235" y="793"/>
                    <a:pt x="11075" y="823"/>
                    <a:pt x="10907" y="846"/>
                  </a:cubicBezTo>
                  <a:cubicBezTo>
                    <a:pt x="10435" y="915"/>
                    <a:pt x="9954" y="869"/>
                    <a:pt x="9474" y="884"/>
                  </a:cubicBezTo>
                  <a:cubicBezTo>
                    <a:pt x="9413" y="884"/>
                    <a:pt x="9329" y="854"/>
                    <a:pt x="9284" y="945"/>
                  </a:cubicBezTo>
                  <a:cubicBezTo>
                    <a:pt x="10092" y="1059"/>
                    <a:pt x="10877" y="983"/>
                    <a:pt x="11707" y="838"/>
                  </a:cubicBezTo>
                  <a:close/>
                  <a:moveTo>
                    <a:pt x="2920" y="1082"/>
                  </a:moveTo>
                  <a:cubicBezTo>
                    <a:pt x="2424" y="953"/>
                    <a:pt x="1921" y="953"/>
                    <a:pt x="1426" y="877"/>
                  </a:cubicBezTo>
                  <a:cubicBezTo>
                    <a:pt x="1914" y="1075"/>
                    <a:pt x="2417" y="1059"/>
                    <a:pt x="2920" y="1082"/>
                  </a:cubicBezTo>
                  <a:close/>
                  <a:moveTo>
                    <a:pt x="9794" y="1136"/>
                  </a:moveTo>
                  <a:cubicBezTo>
                    <a:pt x="9688" y="1067"/>
                    <a:pt x="9543" y="1067"/>
                    <a:pt x="9436" y="11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1"/>
            <p:cNvSpPr/>
            <p:nvPr/>
          </p:nvSpPr>
          <p:spPr>
            <a:xfrm>
              <a:off x="4328325" y="4263350"/>
              <a:ext cx="349850" cy="44800"/>
            </a:xfrm>
            <a:custGeom>
              <a:avLst/>
              <a:gdLst/>
              <a:ahLst/>
              <a:cxnLst/>
              <a:rect l="l" t="t" r="r" b="b"/>
              <a:pathLst>
                <a:path w="13994" h="1792" extrusionOk="0">
                  <a:moveTo>
                    <a:pt x="168" y="0"/>
                  </a:moveTo>
                  <a:cubicBezTo>
                    <a:pt x="153" y="199"/>
                    <a:pt x="260" y="313"/>
                    <a:pt x="412" y="420"/>
                  </a:cubicBezTo>
                  <a:cubicBezTo>
                    <a:pt x="1159" y="923"/>
                    <a:pt x="2005" y="1136"/>
                    <a:pt x="2874" y="1311"/>
                  </a:cubicBezTo>
                  <a:cubicBezTo>
                    <a:pt x="3583" y="1448"/>
                    <a:pt x="4307" y="1509"/>
                    <a:pt x="5031" y="1502"/>
                  </a:cubicBezTo>
                  <a:cubicBezTo>
                    <a:pt x="5358" y="1502"/>
                    <a:pt x="5678" y="1548"/>
                    <a:pt x="6006" y="1540"/>
                  </a:cubicBezTo>
                  <a:cubicBezTo>
                    <a:pt x="6745" y="1540"/>
                    <a:pt x="7469" y="1441"/>
                    <a:pt x="8201" y="1395"/>
                  </a:cubicBezTo>
                  <a:cubicBezTo>
                    <a:pt x="8696" y="1357"/>
                    <a:pt x="9184" y="1311"/>
                    <a:pt x="9664" y="1243"/>
                  </a:cubicBezTo>
                  <a:cubicBezTo>
                    <a:pt x="10190" y="1166"/>
                    <a:pt x="10716" y="1060"/>
                    <a:pt x="11227" y="930"/>
                  </a:cubicBezTo>
                  <a:cubicBezTo>
                    <a:pt x="11836" y="785"/>
                    <a:pt x="12469" y="709"/>
                    <a:pt x="13079" y="534"/>
                  </a:cubicBezTo>
                  <a:cubicBezTo>
                    <a:pt x="13361" y="450"/>
                    <a:pt x="13650" y="389"/>
                    <a:pt x="13871" y="168"/>
                  </a:cubicBezTo>
                  <a:cubicBezTo>
                    <a:pt x="13993" y="168"/>
                    <a:pt x="13955" y="229"/>
                    <a:pt x="13917" y="290"/>
                  </a:cubicBezTo>
                  <a:cubicBezTo>
                    <a:pt x="13818" y="420"/>
                    <a:pt x="13681" y="519"/>
                    <a:pt x="13536" y="572"/>
                  </a:cubicBezTo>
                  <a:cubicBezTo>
                    <a:pt x="12987" y="770"/>
                    <a:pt x="12431" y="915"/>
                    <a:pt x="11859" y="1006"/>
                  </a:cubicBezTo>
                  <a:cubicBezTo>
                    <a:pt x="11143" y="1151"/>
                    <a:pt x="10442" y="1349"/>
                    <a:pt x="9718" y="1448"/>
                  </a:cubicBezTo>
                  <a:cubicBezTo>
                    <a:pt x="9215" y="1517"/>
                    <a:pt x="8712" y="1578"/>
                    <a:pt x="8209" y="1609"/>
                  </a:cubicBezTo>
                  <a:cubicBezTo>
                    <a:pt x="7370" y="1662"/>
                    <a:pt x="6540" y="1791"/>
                    <a:pt x="5694" y="1738"/>
                  </a:cubicBezTo>
                  <a:cubicBezTo>
                    <a:pt x="4947" y="1685"/>
                    <a:pt x="4192" y="1746"/>
                    <a:pt x="3453" y="1616"/>
                  </a:cubicBezTo>
                  <a:cubicBezTo>
                    <a:pt x="2455" y="1456"/>
                    <a:pt x="1471" y="1258"/>
                    <a:pt x="580" y="755"/>
                  </a:cubicBezTo>
                  <a:cubicBezTo>
                    <a:pt x="404" y="648"/>
                    <a:pt x="244" y="519"/>
                    <a:pt x="107" y="359"/>
                  </a:cubicBezTo>
                  <a:cubicBezTo>
                    <a:pt x="0" y="221"/>
                    <a:pt x="23" y="84"/>
                    <a:pt x="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1"/>
            <p:cNvSpPr/>
            <p:nvPr/>
          </p:nvSpPr>
          <p:spPr>
            <a:xfrm>
              <a:off x="4349675" y="4265825"/>
              <a:ext cx="305250" cy="13350"/>
            </a:xfrm>
            <a:custGeom>
              <a:avLst/>
              <a:gdLst/>
              <a:ahLst/>
              <a:cxnLst/>
              <a:rect l="l" t="t" r="r" b="b"/>
              <a:pathLst>
                <a:path w="12210" h="534" extrusionOk="0">
                  <a:moveTo>
                    <a:pt x="9130" y="275"/>
                  </a:moveTo>
                  <a:cubicBezTo>
                    <a:pt x="9649" y="305"/>
                    <a:pt x="10175" y="282"/>
                    <a:pt x="10700" y="222"/>
                  </a:cubicBezTo>
                  <a:cubicBezTo>
                    <a:pt x="11143" y="168"/>
                    <a:pt x="11585" y="130"/>
                    <a:pt x="12034" y="92"/>
                  </a:cubicBezTo>
                  <a:cubicBezTo>
                    <a:pt x="12095" y="69"/>
                    <a:pt x="12164" y="92"/>
                    <a:pt x="12209" y="138"/>
                  </a:cubicBezTo>
                  <a:cubicBezTo>
                    <a:pt x="12019" y="222"/>
                    <a:pt x="11813" y="267"/>
                    <a:pt x="11600" y="275"/>
                  </a:cubicBezTo>
                  <a:cubicBezTo>
                    <a:pt x="10601" y="404"/>
                    <a:pt x="9603" y="534"/>
                    <a:pt x="8597" y="473"/>
                  </a:cubicBezTo>
                  <a:cubicBezTo>
                    <a:pt x="7751" y="420"/>
                    <a:pt x="6905" y="488"/>
                    <a:pt x="6059" y="427"/>
                  </a:cubicBezTo>
                  <a:cubicBezTo>
                    <a:pt x="5068" y="359"/>
                    <a:pt x="4077" y="343"/>
                    <a:pt x="3087" y="321"/>
                  </a:cubicBezTo>
                  <a:cubicBezTo>
                    <a:pt x="2264" y="305"/>
                    <a:pt x="1440" y="183"/>
                    <a:pt x="617" y="199"/>
                  </a:cubicBezTo>
                  <a:cubicBezTo>
                    <a:pt x="404" y="206"/>
                    <a:pt x="206" y="282"/>
                    <a:pt x="0" y="267"/>
                  </a:cubicBezTo>
                  <a:cubicBezTo>
                    <a:pt x="236" y="138"/>
                    <a:pt x="503" y="69"/>
                    <a:pt x="777" y="54"/>
                  </a:cubicBezTo>
                  <a:cubicBezTo>
                    <a:pt x="1433" y="0"/>
                    <a:pt x="2073" y="153"/>
                    <a:pt x="2729" y="130"/>
                  </a:cubicBezTo>
                  <a:cubicBezTo>
                    <a:pt x="2797" y="130"/>
                    <a:pt x="2873" y="122"/>
                    <a:pt x="2942" y="115"/>
                  </a:cubicBezTo>
                  <a:cubicBezTo>
                    <a:pt x="3323" y="145"/>
                    <a:pt x="3696" y="161"/>
                    <a:pt x="4070" y="168"/>
                  </a:cubicBezTo>
                  <a:cubicBezTo>
                    <a:pt x="5076" y="199"/>
                    <a:pt x="6082" y="252"/>
                    <a:pt x="7088" y="282"/>
                  </a:cubicBezTo>
                  <a:cubicBezTo>
                    <a:pt x="7766" y="298"/>
                    <a:pt x="8445" y="275"/>
                    <a:pt x="9130" y="2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1"/>
            <p:cNvSpPr/>
            <p:nvPr/>
          </p:nvSpPr>
          <p:spPr>
            <a:xfrm>
              <a:off x="4304125" y="4282975"/>
              <a:ext cx="47275" cy="27650"/>
            </a:xfrm>
            <a:custGeom>
              <a:avLst/>
              <a:gdLst/>
              <a:ahLst/>
              <a:cxnLst/>
              <a:rect l="l" t="t" r="r" b="b"/>
              <a:pathLst>
                <a:path w="1891" h="1106" extrusionOk="0">
                  <a:moveTo>
                    <a:pt x="1" y="16"/>
                  </a:moveTo>
                  <a:cubicBezTo>
                    <a:pt x="77" y="0"/>
                    <a:pt x="161" y="23"/>
                    <a:pt x="206" y="84"/>
                  </a:cubicBezTo>
                  <a:cubicBezTo>
                    <a:pt x="359" y="260"/>
                    <a:pt x="557" y="359"/>
                    <a:pt x="725" y="511"/>
                  </a:cubicBezTo>
                  <a:cubicBezTo>
                    <a:pt x="976" y="732"/>
                    <a:pt x="1311" y="793"/>
                    <a:pt x="1616" y="907"/>
                  </a:cubicBezTo>
                  <a:cubicBezTo>
                    <a:pt x="1708" y="945"/>
                    <a:pt x="1807" y="953"/>
                    <a:pt x="1891" y="1045"/>
                  </a:cubicBezTo>
                  <a:cubicBezTo>
                    <a:pt x="1372" y="1106"/>
                    <a:pt x="260" y="496"/>
                    <a:pt x="1" y="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1"/>
            <p:cNvSpPr/>
            <p:nvPr/>
          </p:nvSpPr>
          <p:spPr>
            <a:xfrm>
              <a:off x="4339375" y="4257250"/>
              <a:ext cx="40025" cy="8975"/>
            </a:xfrm>
            <a:custGeom>
              <a:avLst/>
              <a:gdLst/>
              <a:ahLst/>
              <a:cxnLst/>
              <a:rect l="l" t="t" r="r" b="b"/>
              <a:pathLst>
                <a:path w="1601" h="359" extrusionOk="0">
                  <a:moveTo>
                    <a:pt x="1273" y="176"/>
                  </a:moveTo>
                  <a:cubicBezTo>
                    <a:pt x="1052" y="138"/>
                    <a:pt x="846" y="222"/>
                    <a:pt x="625" y="206"/>
                  </a:cubicBezTo>
                  <a:cubicBezTo>
                    <a:pt x="412" y="199"/>
                    <a:pt x="237" y="351"/>
                    <a:pt x="0" y="359"/>
                  </a:cubicBezTo>
                  <a:cubicBezTo>
                    <a:pt x="54" y="229"/>
                    <a:pt x="183" y="252"/>
                    <a:pt x="229" y="168"/>
                  </a:cubicBezTo>
                  <a:cubicBezTo>
                    <a:pt x="587" y="69"/>
                    <a:pt x="953" y="23"/>
                    <a:pt x="1319" y="23"/>
                  </a:cubicBezTo>
                  <a:cubicBezTo>
                    <a:pt x="1426" y="23"/>
                    <a:pt x="1586" y="1"/>
                    <a:pt x="1593" y="115"/>
                  </a:cubicBezTo>
                  <a:cubicBezTo>
                    <a:pt x="1601" y="206"/>
                    <a:pt x="1433" y="153"/>
                    <a:pt x="1349" y="176"/>
                  </a:cubicBezTo>
                  <a:cubicBezTo>
                    <a:pt x="1319" y="176"/>
                    <a:pt x="1296" y="176"/>
                    <a:pt x="1273" y="1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1"/>
            <p:cNvSpPr/>
            <p:nvPr/>
          </p:nvSpPr>
          <p:spPr>
            <a:xfrm>
              <a:off x="4332900" y="4291175"/>
              <a:ext cx="6875" cy="4975"/>
            </a:xfrm>
            <a:custGeom>
              <a:avLst/>
              <a:gdLst/>
              <a:ahLst/>
              <a:cxnLst/>
              <a:rect l="l" t="t" r="r" b="b"/>
              <a:pathLst>
                <a:path w="275" h="199" extrusionOk="0">
                  <a:moveTo>
                    <a:pt x="0" y="31"/>
                  </a:moveTo>
                  <a:cubicBezTo>
                    <a:pt x="16" y="8"/>
                    <a:pt x="54" y="0"/>
                    <a:pt x="77" y="23"/>
                  </a:cubicBezTo>
                  <a:cubicBezTo>
                    <a:pt x="145" y="69"/>
                    <a:pt x="244" y="61"/>
                    <a:pt x="267" y="160"/>
                  </a:cubicBezTo>
                  <a:cubicBezTo>
                    <a:pt x="275" y="191"/>
                    <a:pt x="237" y="198"/>
                    <a:pt x="214" y="191"/>
                  </a:cubicBezTo>
                  <a:cubicBezTo>
                    <a:pt x="122" y="168"/>
                    <a:pt x="23" y="145"/>
                    <a:pt x="0" y="3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1"/>
            <p:cNvSpPr/>
            <p:nvPr/>
          </p:nvSpPr>
          <p:spPr>
            <a:xfrm>
              <a:off x="4365300" y="4305650"/>
              <a:ext cx="6500" cy="5175"/>
            </a:xfrm>
            <a:custGeom>
              <a:avLst/>
              <a:gdLst/>
              <a:ahLst/>
              <a:cxnLst/>
              <a:rect l="l" t="t" r="r" b="b"/>
              <a:pathLst>
                <a:path w="260" h="207" extrusionOk="0">
                  <a:moveTo>
                    <a:pt x="0" y="0"/>
                  </a:moveTo>
                  <a:lnTo>
                    <a:pt x="259" y="130"/>
                  </a:lnTo>
                  <a:lnTo>
                    <a:pt x="236" y="191"/>
                  </a:lnTo>
                  <a:cubicBezTo>
                    <a:pt x="114" y="206"/>
                    <a:pt x="8" y="122"/>
                    <a:pt x="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1"/>
            <p:cNvSpPr/>
            <p:nvPr/>
          </p:nvSpPr>
          <p:spPr>
            <a:xfrm>
              <a:off x="4342800" y="4253250"/>
              <a:ext cx="5925" cy="3650"/>
            </a:xfrm>
            <a:custGeom>
              <a:avLst/>
              <a:gdLst/>
              <a:ahLst/>
              <a:cxnLst/>
              <a:rect l="l" t="t" r="r" b="b"/>
              <a:pathLst>
                <a:path w="237" h="146" extrusionOk="0">
                  <a:moveTo>
                    <a:pt x="130" y="130"/>
                  </a:moveTo>
                  <a:cubicBezTo>
                    <a:pt x="69" y="122"/>
                    <a:pt x="1" y="130"/>
                    <a:pt x="1" y="69"/>
                  </a:cubicBezTo>
                  <a:cubicBezTo>
                    <a:pt x="1" y="0"/>
                    <a:pt x="77" y="16"/>
                    <a:pt x="123" y="23"/>
                  </a:cubicBezTo>
                  <a:cubicBezTo>
                    <a:pt x="168" y="23"/>
                    <a:pt x="237" y="8"/>
                    <a:pt x="229" y="84"/>
                  </a:cubicBezTo>
                  <a:cubicBezTo>
                    <a:pt x="222" y="145"/>
                    <a:pt x="161" y="115"/>
                    <a:pt x="130" y="13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1"/>
            <p:cNvSpPr/>
            <p:nvPr/>
          </p:nvSpPr>
          <p:spPr>
            <a:xfrm>
              <a:off x="4448925" y="4456350"/>
              <a:ext cx="47100" cy="19075"/>
            </a:xfrm>
            <a:custGeom>
              <a:avLst/>
              <a:gdLst/>
              <a:ahLst/>
              <a:cxnLst/>
              <a:rect l="l" t="t" r="r" b="b"/>
              <a:pathLst>
                <a:path w="1884" h="763" extrusionOk="0">
                  <a:moveTo>
                    <a:pt x="1472" y="405"/>
                  </a:moveTo>
                  <a:cubicBezTo>
                    <a:pt x="1312" y="397"/>
                    <a:pt x="1159" y="466"/>
                    <a:pt x="1060" y="580"/>
                  </a:cubicBezTo>
                  <a:cubicBezTo>
                    <a:pt x="938" y="725"/>
                    <a:pt x="732" y="763"/>
                    <a:pt x="572" y="664"/>
                  </a:cubicBezTo>
                  <a:cubicBezTo>
                    <a:pt x="511" y="626"/>
                    <a:pt x="458" y="618"/>
                    <a:pt x="405" y="679"/>
                  </a:cubicBezTo>
                  <a:cubicBezTo>
                    <a:pt x="351" y="740"/>
                    <a:pt x="283" y="702"/>
                    <a:pt x="229" y="672"/>
                  </a:cubicBezTo>
                  <a:cubicBezTo>
                    <a:pt x="176" y="633"/>
                    <a:pt x="138" y="580"/>
                    <a:pt x="176" y="542"/>
                  </a:cubicBezTo>
                  <a:cubicBezTo>
                    <a:pt x="306" y="382"/>
                    <a:pt x="153" y="351"/>
                    <a:pt x="77" y="290"/>
                  </a:cubicBezTo>
                  <a:cubicBezTo>
                    <a:pt x="47" y="268"/>
                    <a:pt x="24" y="237"/>
                    <a:pt x="1" y="207"/>
                  </a:cubicBezTo>
                  <a:cubicBezTo>
                    <a:pt x="207" y="214"/>
                    <a:pt x="329" y="329"/>
                    <a:pt x="466" y="412"/>
                  </a:cubicBezTo>
                  <a:cubicBezTo>
                    <a:pt x="732" y="572"/>
                    <a:pt x="771" y="557"/>
                    <a:pt x="1022" y="382"/>
                  </a:cubicBezTo>
                  <a:cubicBezTo>
                    <a:pt x="1289" y="214"/>
                    <a:pt x="1578" y="85"/>
                    <a:pt x="1883" y="1"/>
                  </a:cubicBezTo>
                  <a:cubicBezTo>
                    <a:pt x="1822" y="230"/>
                    <a:pt x="1624" y="252"/>
                    <a:pt x="1510" y="367"/>
                  </a:cubicBezTo>
                  <a:lnTo>
                    <a:pt x="1510" y="367"/>
                  </a:lnTo>
                  <a:cubicBezTo>
                    <a:pt x="1487" y="367"/>
                    <a:pt x="1464" y="374"/>
                    <a:pt x="1464" y="4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1"/>
            <p:cNvSpPr/>
            <p:nvPr/>
          </p:nvSpPr>
          <p:spPr>
            <a:xfrm>
              <a:off x="4461900" y="4406625"/>
              <a:ext cx="9150" cy="31850"/>
            </a:xfrm>
            <a:custGeom>
              <a:avLst/>
              <a:gdLst/>
              <a:ahLst/>
              <a:cxnLst/>
              <a:rect l="l" t="t" r="r" b="b"/>
              <a:pathLst>
                <a:path w="366" h="1274" extrusionOk="0">
                  <a:moveTo>
                    <a:pt x="366" y="1273"/>
                  </a:moveTo>
                  <a:cubicBezTo>
                    <a:pt x="244" y="1060"/>
                    <a:pt x="221" y="870"/>
                    <a:pt x="175" y="687"/>
                  </a:cubicBezTo>
                  <a:cubicBezTo>
                    <a:pt x="130" y="504"/>
                    <a:pt x="76" y="344"/>
                    <a:pt x="31" y="168"/>
                  </a:cubicBezTo>
                  <a:cubicBezTo>
                    <a:pt x="15" y="123"/>
                    <a:pt x="0" y="54"/>
                    <a:pt x="53" y="31"/>
                  </a:cubicBezTo>
                  <a:cubicBezTo>
                    <a:pt x="122" y="1"/>
                    <a:pt x="152" y="69"/>
                    <a:pt x="175" y="123"/>
                  </a:cubicBezTo>
                  <a:cubicBezTo>
                    <a:pt x="244" y="267"/>
                    <a:pt x="282" y="435"/>
                    <a:pt x="305" y="595"/>
                  </a:cubicBezTo>
                  <a:cubicBezTo>
                    <a:pt x="351" y="816"/>
                    <a:pt x="366" y="1045"/>
                    <a:pt x="366" y="12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1"/>
            <p:cNvSpPr/>
            <p:nvPr/>
          </p:nvSpPr>
          <p:spPr>
            <a:xfrm>
              <a:off x="4442275" y="4416150"/>
              <a:ext cx="16975" cy="24050"/>
            </a:xfrm>
            <a:custGeom>
              <a:avLst/>
              <a:gdLst/>
              <a:ahLst/>
              <a:cxnLst/>
              <a:rect l="l" t="t" r="r" b="b"/>
              <a:pathLst>
                <a:path w="679" h="962" extrusionOk="0">
                  <a:moveTo>
                    <a:pt x="678" y="862"/>
                  </a:moveTo>
                  <a:cubicBezTo>
                    <a:pt x="678" y="915"/>
                    <a:pt x="671" y="946"/>
                    <a:pt x="633" y="953"/>
                  </a:cubicBezTo>
                  <a:cubicBezTo>
                    <a:pt x="602" y="961"/>
                    <a:pt x="564" y="946"/>
                    <a:pt x="556" y="915"/>
                  </a:cubicBezTo>
                  <a:cubicBezTo>
                    <a:pt x="434" y="626"/>
                    <a:pt x="259" y="359"/>
                    <a:pt x="46" y="130"/>
                  </a:cubicBezTo>
                  <a:cubicBezTo>
                    <a:pt x="23" y="107"/>
                    <a:pt x="0" y="62"/>
                    <a:pt x="38" y="31"/>
                  </a:cubicBezTo>
                  <a:cubicBezTo>
                    <a:pt x="61" y="1"/>
                    <a:pt x="107" y="1"/>
                    <a:pt x="137" y="31"/>
                  </a:cubicBezTo>
                  <a:cubicBezTo>
                    <a:pt x="381" y="260"/>
                    <a:pt x="564" y="542"/>
                    <a:pt x="678" y="8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1"/>
            <p:cNvSpPr/>
            <p:nvPr/>
          </p:nvSpPr>
          <p:spPr>
            <a:xfrm>
              <a:off x="4479600" y="4413500"/>
              <a:ext cx="11075" cy="24775"/>
            </a:xfrm>
            <a:custGeom>
              <a:avLst/>
              <a:gdLst/>
              <a:ahLst/>
              <a:cxnLst/>
              <a:rect l="l" t="t" r="r" b="b"/>
              <a:pathLst>
                <a:path w="443" h="991" extrusionOk="0">
                  <a:moveTo>
                    <a:pt x="62" y="983"/>
                  </a:moveTo>
                  <a:cubicBezTo>
                    <a:pt x="31" y="991"/>
                    <a:pt x="1" y="960"/>
                    <a:pt x="8" y="922"/>
                  </a:cubicBezTo>
                  <a:cubicBezTo>
                    <a:pt x="77" y="625"/>
                    <a:pt x="115" y="320"/>
                    <a:pt x="306" y="69"/>
                  </a:cubicBezTo>
                  <a:cubicBezTo>
                    <a:pt x="329" y="38"/>
                    <a:pt x="359" y="0"/>
                    <a:pt x="397" y="23"/>
                  </a:cubicBezTo>
                  <a:cubicBezTo>
                    <a:pt x="443" y="46"/>
                    <a:pt x="420" y="92"/>
                    <a:pt x="405" y="122"/>
                  </a:cubicBezTo>
                  <a:cubicBezTo>
                    <a:pt x="275" y="358"/>
                    <a:pt x="222" y="625"/>
                    <a:pt x="130" y="877"/>
                  </a:cubicBezTo>
                  <a:cubicBezTo>
                    <a:pt x="115" y="915"/>
                    <a:pt x="115" y="968"/>
                    <a:pt x="62" y="9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1"/>
            <p:cNvSpPr/>
            <p:nvPr/>
          </p:nvSpPr>
          <p:spPr>
            <a:xfrm>
              <a:off x="4434450" y="4429300"/>
              <a:ext cx="17925" cy="19450"/>
            </a:xfrm>
            <a:custGeom>
              <a:avLst/>
              <a:gdLst/>
              <a:ahLst/>
              <a:cxnLst/>
              <a:rect l="l" t="t" r="r" b="b"/>
              <a:pathLst>
                <a:path w="717" h="778" extrusionOk="0">
                  <a:moveTo>
                    <a:pt x="717" y="778"/>
                  </a:moveTo>
                  <a:cubicBezTo>
                    <a:pt x="549" y="702"/>
                    <a:pt x="511" y="580"/>
                    <a:pt x="427" y="488"/>
                  </a:cubicBezTo>
                  <a:cubicBezTo>
                    <a:pt x="321" y="374"/>
                    <a:pt x="214" y="275"/>
                    <a:pt x="84" y="184"/>
                  </a:cubicBezTo>
                  <a:cubicBezTo>
                    <a:pt x="46" y="153"/>
                    <a:pt x="1" y="115"/>
                    <a:pt x="39" y="54"/>
                  </a:cubicBezTo>
                  <a:cubicBezTo>
                    <a:pt x="69" y="1"/>
                    <a:pt x="123" y="23"/>
                    <a:pt x="168" y="54"/>
                  </a:cubicBezTo>
                  <a:cubicBezTo>
                    <a:pt x="427" y="229"/>
                    <a:pt x="618" y="481"/>
                    <a:pt x="717"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1"/>
            <p:cNvSpPr/>
            <p:nvPr/>
          </p:nvSpPr>
          <p:spPr>
            <a:xfrm>
              <a:off x="4462850" y="4483425"/>
              <a:ext cx="17550" cy="9350"/>
            </a:xfrm>
            <a:custGeom>
              <a:avLst/>
              <a:gdLst/>
              <a:ahLst/>
              <a:cxnLst/>
              <a:rect l="l" t="t" r="r" b="b"/>
              <a:pathLst>
                <a:path w="702" h="374" extrusionOk="0">
                  <a:moveTo>
                    <a:pt x="0" y="61"/>
                  </a:moveTo>
                  <a:cubicBezTo>
                    <a:pt x="53" y="23"/>
                    <a:pt x="84" y="31"/>
                    <a:pt x="114" y="53"/>
                  </a:cubicBezTo>
                  <a:cubicBezTo>
                    <a:pt x="236" y="153"/>
                    <a:pt x="412" y="153"/>
                    <a:pt x="541" y="53"/>
                  </a:cubicBezTo>
                  <a:cubicBezTo>
                    <a:pt x="572" y="31"/>
                    <a:pt x="625" y="0"/>
                    <a:pt x="663" y="46"/>
                  </a:cubicBezTo>
                  <a:cubicBezTo>
                    <a:pt x="701" y="92"/>
                    <a:pt x="671" y="137"/>
                    <a:pt x="640" y="183"/>
                  </a:cubicBezTo>
                  <a:cubicBezTo>
                    <a:pt x="496" y="374"/>
                    <a:pt x="206" y="366"/>
                    <a:pt x="69" y="168"/>
                  </a:cubicBezTo>
                  <a:cubicBezTo>
                    <a:pt x="46" y="130"/>
                    <a:pt x="23" y="99"/>
                    <a:pt x="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1"/>
            <p:cNvSpPr/>
            <p:nvPr/>
          </p:nvSpPr>
          <p:spPr>
            <a:xfrm>
              <a:off x="4486850" y="4423775"/>
              <a:ext cx="15650" cy="17550"/>
            </a:xfrm>
            <a:custGeom>
              <a:avLst/>
              <a:gdLst/>
              <a:ahLst/>
              <a:cxnLst/>
              <a:rect l="l" t="t" r="r" b="b"/>
              <a:pathLst>
                <a:path w="626" h="702" extrusionOk="0">
                  <a:moveTo>
                    <a:pt x="77" y="702"/>
                  </a:moveTo>
                  <a:cubicBezTo>
                    <a:pt x="31" y="702"/>
                    <a:pt x="0" y="648"/>
                    <a:pt x="23" y="618"/>
                  </a:cubicBezTo>
                  <a:cubicBezTo>
                    <a:pt x="130" y="374"/>
                    <a:pt x="260" y="145"/>
                    <a:pt x="519" y="39"/>
                  </a:cubicBezTo>
                  <a:cubicBezTo>
                    <a:pt x="557" y="23"/>
                    <a:pt x="595" y="1"/>
                    <a:pt x="618" y="46"/>
                  </a:cubicBezTo>
                  <a:cubicBezTo>
                    <a:pt x="625" y="69"/>
                    <a:pt x="618" y="92"/>
                    <a:pt x="603" y="107"/>
                  </a:cubicBezTo>
                  <a:cubicBezTo>
                    <a:pt x="404" y="260"/>
                    <a:pt x="244" y="450"/>
                    <a:pt x="115" y="664"/>
                  </a:cubicBezTo>
                  <a:cubicBezTo>
                    <a:pt x="107" y="679"/>
                    <a:pt x="92" y="687"/>
                    <a:pt x="77" y="7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1"/>
            <p:cNvSpPr/>
            <p:nvPr/>
          </p:nvSpPr>
          <p:spPr>
            <a:xfrm>
              <a:off x="4433700" y="4445300"/>
              <a:ext cx="10300" cy="10700"/>
            </a:xfrm>
            <a:custGeom>
              <a:avLst/>
              <a:gdLst/>
              <a:ahLst/>
              <a:cxnLst/>
              <a:rect l="l" t="t" r="r" b="b"/>
              <a:pathLst>
                <a:path w="412" h="428" extrusionOk="0">
                  <a:moveTo>
                    <a:pt x="61" y="1"/>
                  </a:moveTo>
                  <a:cubicBezTo>
                    <a:pt x="191" y="100"/>
                    <a:pt x="313" y="214"/>
                    <a:pt x="412" y="344"/>
                  </a:cubicBezTo>
                  <a:cubicBezTo>
                    <a:pt x="412" y="405"/>
                    <a:pt x="374" y="428"/>
                    <a:pt x="328" y="397"/>
                  </a:cubicBezTo>
                  <a:cubicBezTo>
                    <a:pt x="198" y="321"/>
                    <a:pt x="92" y="214"/>
                    <a:pt x="23" y="77"/>
                  </a:cubicBezTo>
                  <a:cubicBezTo>
                    <a:pt x="0" y="39"/>
                    <a:pt x="8" y="1"/>
                    <a:pt x="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1"/>
            <p:cNvSpPr/>
            <p:nvPr/>
          </p:nvSpPr>
          <p:spPr>
            <a:xfrm>
              <a:off x="4495425" y="4438650"/>
              <a:ext cx="9925" cy="7450"/>
            </a:xfrm>
            <a:custGeom>
              <a:avLst/>
              <a:gdLst/>
              <a:ahLst/>
              <a:cxnLst/>
              <a:rect l="l" t="t" r="r" b="b"/>
              <a:pathLst>
                <a:path w="397" h="298" extrusionOk="0">
                  <a:moveTo>
                    <a:pt x="115" y="297"/>
                  </a:moveTo>
                  <a:cubicBezTo>
                    <a:pt x="54" y="297"/>
                    <a:pt x="0" y="274"/>
                    <a:pt x="8" y="244"/>
                  </a:cubicBezTo>
                  <a:cubicBezTo>
                    <a:pt x="39" y="145"/>
                    <a:pt x="145" y="114"/>
                    <a:pt x="221" y="76"/>
                  </a:cubicBezTo>
                  <a:cubicBezTo>
                    <a:pt x="267" y="46"/>
                    <a:pt x="328" y="0"/>
                    <a:pt x="374" y="76"/>
                  </a:cubicBezTo>
                  <a:cubicBezTo>
                    <a:pt x="397" y="114"/>
                    <a:pt x="366" y="145"/>
                    <a:pt x="328" y="168"/>
                  </a:cubicBezTo>
                  <a:cubicBezTo>
                    <a:pt x="260" y="213"/>
                    <a:pt x="176" y="259"/>
                    <a:pt x="115" y="2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1"/>
            <p:cNvSpPr/>
            <p:nvPr/>
          </p:nvSpPr>
          <p:spPr>
            <a:xfrm>
              <a:off x="4483600" y="4465325"/>
              <a:ext cx="7650" cy="7450"/>
            </a:xfrm>
            <a:custGeom>
              <a:avLst/>
              <a:gdLst/>
              <a:ahLst/>
              <a:cxnLst/>
              <a:rect l="l" t="t" r="r" b="b"/>
              <a:pathLst>
                <a:path w="306" h="298" extrusionOk="0">
                  <a:moveTo>
                    <a:pt x="115" y="8"/>
                  </a:moveTo>
                  <a:cubicBezTo>
                    <a:pt x="207" y="23"/>
                    <a:pt x="306" y="31"/>
                    <a:pt x="283" y="160"/>
                  </a:cubicBezTo>
                  <a:cubicBezTo>
                    <a:pt x="268" y="236"/>
                    <a:pt x="207" y="297"/>
                    <a:pt x="123" y="267"/>
                  </a:cubicBezTo>
                  <a:cubicBezTo>
                    <a:pt x="1" y="221"/>
                    <a:pt x="47" y="130"/>
                    <a:pt x="85" y="46"/>
                  </a:cubicBezTo>
                  <a:lnTo>
                    <a:pt x="85" y="46"/>
                  </a:lnTo>
                  <a:lnTo>
                    <a:pt x="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1"/>
            <p:cNvSpPr/>
            <p:nvPr/>
          </p:nvSpPr>
          <p:spPr>
            <a:xfrm>
              <a:off x="4528000" y="4459400"/>
              <a:ext cx="7850" cy="8025"/>
            </a:xfrm>
            <a:custGeom>
              <a:avLst/>
              <a:gdLst/>
              <a:ahLst/>
              <a:cxnLst/>
              <a:rect l="l" t="t" r="r" b="b"/>
              <a:pathLst>
                <a:path w="314" h="321" extrusionOk="0">
                  <a:moveTo>
                    <a:pt x="123" y="130"/>
                  </a:moveTo>
                  <a:cubicBezTo>
                    <a:pt x="176" y="161"/>
                    <a:pt x="313" y="1"/>
                    <a:pt x="306" y="199"/>
                  </a:cubicBezTo>
                  <a:cubicBezTo>
                    <a:pt x="267" y="214"/>
                    <a:pt x="229" y="229"/>
                    <a:pt x="199" y="237"/>
                  </a:cubicBezTo>
                  <a:cubicBezTo>
                    <a:pt x="145" y="260"/>
                    <a:pt x="69" y="321"/>
                    <a:pt x="31" y="245"/>
                  </a:cubicBezTo>
                  <a:cubicBezTo>
                    <a:pt x="1" y="191"/>
                    <a:pt x="115" y="191"/>
                    <a:pt x="123"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1"/>
            <p:cNvSpPr/>
            <p:nvPr/>
          </p:nvSpPr>
          <p:spPr>
            <a:xfrm>
              <a:off x="4437125" y="4568975"/>
              <a:ext cx="39850" cy="25725"/>
            </a:xfrm>
            <a:custGeom>
              <a:avLst/>
              <a:gdLst/>
              <a:ahLst/>
              <a:cxnLst/>
              <a:rect l="l" t="t" r="r" b="b"/>
              <a:pathLst>
                <a:path w="1594" h="1029" extrusionOk="0">
                  <a:moveTo>
                    <a:pt x="663" y="488"/>
                  </a:moveTo>
                  <a:cubicBezTo>
                    <a:pt x="755" y="564"/>
                    <a:pt x="861" y="610"/>
                    <a:pt x="983" y="633"/>
                  </a:cubicBezTo>
                  <a:cubicBezTo>
                    <a:pt x="1151" y="686"/>
                    <a:pt x="1319" y="762"/>
                    <a:pt x="1464" y="861"/>
                  </a:cubicBezTo>
                  <a:cubicBezTo>
                    <a:pt x="1525" y="899"/>
                    <a:pt x="1593" y="930"/>
                    <a:pt x="1578" y="1021"/>
                  </a:cubicBezTo>
                  <a:cubicBezTo>
                    <a:pt x="1471" y="1029"/>
                    <a:pt x="1372" y="1006"/>
                    <a:pt x="1281" y="953"/>
                  </a:cubicBezTo>
                  <a:cubicBezTo>
                    <a:pt x="1113" y="877"/>
                    <a:pt x="945" y="808"/>
                    <a:pt x="770" y="747"/>
                  </a:cubicBezTo>
                  <a:cubicBezTo>
                    <a:pt x="419" y="617"/>
                    <a:pt x="145" y="343"/>
                    <a:pt x="0" y="0"/>
                  </a:cubicBezTo>
                  <a:cubicBezTo>
                    <a:pt x="237" y="145"/>
                    <a:pt x="366" y="427"/>
                    <a:pt x="663" y="4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1"/>
            <p:cNvSpPr/>
            <p:nvPr/>
          </p:nvSpPr>
          <p:spPr>
            <a:xfrm>
              <a:off x="4709775" y="4248875"/>
              <a:ext cx="51075" cy="11825"/>
            </a:xfrm>
            <a:custGeom>
              <a:avLst/>
              <a:gdLst/>
              <a:ahLst/>
              <a:cxnLst/>
              <a:rect l="l" t="t" r="r" b="b"/>
              <a:pathLst>
                <a:path w="2043" h="473" extrusionOk="0">
                  <a:moveTo>
                    <a:pt x="0" y="38"/>
                  </a:moveTo>
                  <a:cubicBezTo>
                    <a:pt x="122" y="0"/>
                    <a:pt x="214" y="61"/>
                    <a:pt x="305" y="114"/>
                  </a:cubicBezTo>
                  <a:cubicBezTo>
                    <a:pt x="519" y="236"/>
                    <a:pt x="770" y="267"/>
                    <a:pt x="1006" y="198"/>
                  </a:cubicBezTo>
                  <a:cubicBezTo>
                    <a:pt x="1281" y="122"/>
                    <a:pt x="1555" y="31"/>
                    <a:pt x="1845" y="46"/>
                  </a:cubicBezTo>
                  <a:cubicBezTo>
                    <a:pt x="1921" y="46"/>
                    <a:pt x="2005" y="23"/>
                    <a:pt x="2043" y="114"/>
                  </a:cubicBezTo>
                  <a:lnTo>
                    <a:pt x="2043" y="114"/>
                  </a:lnTo>
                  <a:cubicBezTo>
                    <a:pt x="1692" y="92"/>
                    <a:pt x="1372" y="221"/>
                    <a:pt x="1060" y="328"/>
                  </a:cubicBezTo>
                  <a:cubicBezTo>
                    <a:pt x="686" y="473"/>
                    <a:pt x="267" y="366"/>
                    <a:pt x="8" y="69"/>
                  </a:cubicBezTo>
                  <a:cubicBezTo>
                    <a:pt x="8" y="61"/>
                    <a:pt x="8" y="46"/>
                    <a:pt x="0" y="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1"/>
            <p:cNvSpPr/>
            <p:nvPr/>
          </p:nvSpPr>
          <p:spPr>
            <a:xfrm>
              <a:off x="4762350" y="4182550"/>
              <a:ext cx="11850" cy="26150"/>
            </a:xfrm>
            <a:custGeom>
              <a:avLst/>
              <a:gdLst/>
              <a:ahLst/>
              <a:cxnLst/>
              <a:rect l="l" t="t" r="r" b="b"/>
              <a:pathLst>
                <a:path w="474" h="1046" extrusionOk="0">
                  <a:moveTo>
                    <a:pt x="16" y="184"/>
                  </a:moveTo>
                  <a:cubicBezTo>
                    <a:pt x="9" y="146"/>
                    <a:pt x="9" y="108"/>
                    <a:pt x="16" y="70"/>
                  </a:cubicBezTo>
                  <a:cubicBezTo>
                    <a:pt x="16" y="47"/>
                    <a:pt x="31" y="24"/>
                    <a:pt x="54" y="16"/>
                  </a:cubicBezTo>
                  <a:cubicBezTo>
                    <a:pt x="92" y="1"/>
                    <a:pt x="115" y="39"/>
                    <a:pt x="115" y="62"/>
                  </a:cubicBezTo>
                  <a:cubicBezTo>
                    <a:pt x="138" y="329"/>
                    <a:pt x="298" y="534"/>
                    <a:pt x="405" y="763"/>
                  </a:cubicBezTo>
                  <a:cubicBezTo>
                    <a:pt x="420" y="794"/>
                    <a:pt x="428" y="832"/>
                    <a:pt x="428" y="862"/>
                  </a:cubicBezTo>
                  <a:cubicBezTo>
                    <a:pt x="428" y="923"/>
                    <a:pt x="473" y="1007"/>
                    <a:pt x="390" y="1030"/>
                  </a:cubicBezTo>
                  <a:cubicBezTo>
                    <a:pt x="306" y="1045"/>
                    <a:pt x="336" y="946"/>
                    <a:pt x="306" y="900"/>
                  </a:cubicBezTo>
                  <a:cubicBezTo>
                    <a:pt x="252" y="801"/>
                    <a:pt x="199" y="702"/>
                    <a:pt x="131" y="603"/>
                  </a:cubicBezTo>
                  <a:cubicBezTo>
                    <a:pt x="39" y="481"/>
                    <a:pt x="1" y="336"/>
                    <a:pt x="16"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1"/>
            <p:cNvSpPr/>
            <p:nvPr/>
          </p:nvSpPr>
          <p:spPr>
            <a:xfrm>
              <a:off x="4769975" y="4175125"/>
              <a:ext cx="9750" cy="18325"/>
            </a:xfrm>
            <a:custGeom>
              <a:avLst/>
              <a:gdLst/>
              <a:ahLst/>
              <a:cxnLst/>
              <a:rect l="l" t="t" r="r" b="b"/>
              <a:pathLst>
                <a:path w="390" h="733" extrusionOk="0">
                  <a:moveTo>
                    <a:pt x="389" y="732"/>
                  </a:moveTo>
                  <a:cubicBezTo>
                    <a:pt x="153" y="626"/>
                    <a:pt x="1" y="267"/>
                    <a:pt x="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1"/>
            <p:cNvSpPr/>
            <p:nvPr/>
          </p:nvSpPr>
          <p:spPr>
            <a:xfrm>
              <a:off x="4778375" y="4172075"/>
              <a:ext cx="8400" cy="18525"/>
            </a:xfrm>
            <a:custGeom>
              <a:avLst/>
              <a:gdLst/>
              <a:ahLst/>
              <a:cxnLst/>
              <a:rect l="l" t="t" r="r" b="b"/>
              <a:pathLst>
                <a:path w="336" h="741" extrusionOk="0">
                  <a:moveTo>
                    <a:pt x="313" y="740"/>
                  </a:moveTo>
                  <a:cubicBezTo>
                    <a:pt x="145" y="527"/>
                    <a:pt x="38" y="268"/>
                    <a:pt x="0" y="1"/>
                  </a:cubicBezTo>
                  <a:cubicBezTo>
                    <a:pt x="160" y="222"/>
                    <a:pt x="335" y="443"/>
                    <a:pt x="313" y="7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1"/>
            <p:cNvSpPr/>
            <p:nvPr/>
          </p:nvSpPr>
          <p:spPr>
            <a:xfrm>
              <a:off x="4789025" y="4170175"/>
              <a:ext cx="5950" cy="18900"/>
            </a:xfrm>
            <a:custGeom>
              <a:avLst/>
              <a:gdLst/>
              <a:ahLst/>
              <a:cxnLst/>
              <a:rect l="l" t="t" r="r" b="b"/>
              <a:pathLst>
                <a:path w="238" h="756" extrusionOk="0">
                  <a:moveTo>
                    <a:pt x="1" y="1"/>
                  </a:moveTo>
                  <a:cubicBezTo>
                    <a:pt x="123" y="183"/>
                    <a:pt x="199" y="397"/>
                    <a:pt x="222" y="625"/>
                  </a:cubicBezTo>
                  <a:cubicBezTo>
                    <a:pt x="230" y="671"/>
                    <a:pt x="237" y="740"/>
                    <a:pt x="169" y="747"/>
                  </a:cubicBezTo>
                  <a:cubicBezTo>
                    <a:pt x="108" y="755"/>
                    <a:pt x="100" y="686"/>
                    <a:pt x="92" y="641"/>
                  </a:cubicBezTo>
                  <a:cubicBezTo>
                    <a:pt x="31" y="435"/>
                    <a:pt x="1" y="2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1"/>
            <p:cNvSpPr/>
            <p:nvPr/>
          </p:nvSpPr>
          <p:spPr>
            <a:xfrm>
              <a:off x="4760825" y="4204275"/>
              <a:ext cx="8050" cy="14900"/>
            </a:xfrm>
            <a:custGeom>
              <a:avLst/>
              <a:gdLst/>
              <a:ahLst/>
              <a:cxnLst/>
              <a:rect l="l" t="t" r="r" b="b"/>
              <a:pathLst>
                <a:path w="322" h="596" extrusionOk="0">
                  <a:moveTo>
                    <a:pt x="31" y="1"/>
                  </a:moveTo>
                  <a:cubicBezTo>
                    <a:pt x="192" y="130"/>
                    <a:pt x="237" y="328"/>
                    <a:pt x="306" y="504"/>
                  </a:cubicBezTo>
                  <a:cubicBezTo>
                    <a:pt x="321" y="534"/>
                    <a:pt x="306" y="572"/>
                    <a:pt x="275" y="588"/>
                  </a:cubicBezTo>
                  <a:cubicBezTo>
                    <a:pt x="245" y="595"/>
                    <a:pt x="207" y="588"/>
                    <a:pt x="199" y="557"/>
                  </a:cubicBezTo>
                  <a:cubicBezTo>
                    <a:pt x="108" y="382"/>
                    <a:pt x="1" y="214"/>
                    <a:pt x="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1"/>
            <p:cNvSpPr/>
            <p:nvPr/>
          </p:nvSpPr>
          <p:spPr>
            <a:xfrm>
              <a:off x="4752825" y="4214000"/>
              <a:ext cx="10700" cy="14875"/>
            </a:xfrm>
            <a:custGeom>
              <a:avLst/>
              <a:gdLst/>
              <a:ahLst/>
              <a:cxnLst/>
              <a:rect l="l" t="t" r="r" b="b"/>
              <a:pathLst>
                <a:path w="428" h="595" extrusionOk="0">
                  <a:moveTo>
                    <a:pt x="428" y="595"/>
                  </a:moveTo>
                  <a:cubicBezTo>
                    <a:pt x="245" y="450"/>
                    <a:pt x="92" y="336"/>
                    <a:pt x="31" y="145"/>
                  </a:cubicBezTo>
                  <a:cubicBezTo>
                    <a:pt x="16" y="100"/>
                    <a:pt x="1" y="46"/>
                    <a:pt x="47" y="23"/>
                  </a:cubicBezTo>
                  <a:cubicBezTo>
                    <a:pt x="92" y="0"/>
                    <a:pt x="130" y="46"/>
                    <a:pt x="138" y="84"/>
                  </a:cubicBezTo>
                  <a:cubicBezTo>
                    <a:pt x="214" y="252"/>
                    <a:pt x="382" y="359"/>
                    <a:pt x="42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1"/>
            <p:cNvSpPr/>
            <p:nvPr/>
          </p:nvSpPr>
          <p:spPr>
            <a:xfrm>
              <a:off x="4786375" y="4244300"/>
              <a:ext cx="13725" cy="5725"/>
            </a:xfrm>
            <a:custGeom>
              <a:avLst/>
              <a:gdLst/>
              <a:ahLst/>
              <a:cxnLst/>
              <a:rect l="l" t="t" r="r" b="b"/>
              <a:pathLst>
                <a:path w="549" h="229" extrusionOk="0">
                  <a:moveTo>
                    <a:pt x="237" y="221"/>
                  </a:moveTo>
                  <a:cubicBezTo>
                    <a:pt x="191" y="221"/>
                    <a:pt x="145" y="214"/>
                    <a:pt x="99" y="206"/>
                  </a:cubicBezTo>
                  <a:cubicBezTo>
                    <a:pt x="54" y="198"/>
                    <a:pt x="0" y="168"/>
                    <a:pt x="8" y="115"/>
                  </a:cubicBezTo>
                  <a:cubicBezTo>
                    <a:pt x="15" y="54"/>
                    <a:pt x="76" y="69"/>
                    <a:pt x="122" y="69"/>
                  </a:cubicBezTo>
                  <a:cubicBezTo>
                    <a:pt x="229" y="76"/>
                    <a:pt x="336" y="61"/>
                    <a:pt x="442" y="23"/>
                  </a:cubicBezTo>
                  <a:cubicBezTo>
                    <a:pt x="473" y="8"/>
                    <a:pt x="518" y="0"/>
                    <a:pt x="534" y="46"/>
                  </a:cubicBezTo>
                  <a:cubicBezTo>
                    <a:pt x="549" y="84"/>
                    <a:pt x="526" y="115"/>
                    <a:pt x="503" y="137"/>
                  </a:cubicBezTo>
                  <a:cubicBezTo>
                    <a:pt x="427" y="198"/>
                    <a:pt x="328" y="229"/>
                    <a:pt x="237" y="2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1"/>
            <p:cNvSpPr/>
            <p:nvPr/>
          </p:nvSpPr>
          <p:spPr>
            <a:xfrm>
              <a:off x="4798750" y="4174175"/>
              <a:ext cx="6325" cy="13175"/>
            </a:xfrm>
            <a:custGeom>
              <a:avLst/>
              <a:gdLst/>
              <a:ahLst/>
              <a:cxnLst/>
              <a:rect l="l" t="t" r="r" b="b"/>
              <a:pathLst>
                <a:path w="253" h="527" extrusionOk="0">
                  <a:moveTo>
                    <a:pt x="54" y="252"/>
                  </a:moveTo>
                  <a:cubicBezTo>
                    <a:pt x="84" y="168"/>
                    <a:pt x="1" y="8"/>
                    <a:pt x="138" y="1"/>
                  </a:cubicBezTo>
                  <a:cubicBezTo>
                    <a:pt x="229" y="1"/>
                    <a:pt x="206" y="161"/>
                    <a:pt x="206" y="252"/>
                  </a:cubicBezTo>
                  <a:cubicBezTo>
                    <a:pt x="206" y="336"/>
                    <a:pt x="252" y="526"/>
                    <a:pt x="130" y="526"/>
                  </a:cubicBezTo>
                  <a:cubicBezTo>
                    <a:pt x="1" y="526"/>
                    <a:pt x="84" y="351"/>
                    <a:pt x="54" y="2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1"/>
            <p:cNvSpPr/>
            <p:nvPr/>
          </p:nvSpPr>
          <p:spPr>
            <a:xfrm>
              <a:off x="4776650" y="4231725"/>
              <a:ext cx="11075" cy="6500"/>
            </a:xfrm>
            <a:custGeom>
              <a:avLst/>
              <a:gdLst/>
              <a:ahLst/>
              <a:cxnLst/>
              <a:rect l="l" t="t" r="r" b="b"/>
              <a:pathLst>
                <a:path w="443" h="260" extrusionOk="0">
                  <a:moveTo>
                    <a:pt x="237" y="252"/>
                  </a:moveTo>
                  <a:cubicBezTo>
                    <a:pt x="145" y="206"/>
                    <a:pt x="1" y="259"/>
                    <a:pt x="1" y="145"/>
                  </a:cubicBezTo>
                  <a:cubicBezTo>
                    <a:pt x="8" y="38"/>
                    <a:pt x="145" y="99"/>
                    <a:pt x="222" y="76"/>
                  </a:cubicBezTo>
                  <a:cubicBezTo>
                    <a:pt x="229" y="76"/>
                    <a:pt x="237" y="76"/>
                    <a:pt x="237" y="76"/>
                  </a:cubicBezTo>
                  <a:cubicBezTo>
                    <a:pt x="305" y="107"/>
                    <a:pt x="427" y="0"/>
                    <a:pt x="435" y="137"/>
                  </a:cubicBezTo>
                  <a:cubicBezTo>
                    <a:pt x="443" y="252"/>
                    <a:pt x="305" y="229"/>
                    <a:pt x="237" y="2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1"/>
            <p:cNvSpPr/>
            <p:nvPr/>
          </p:nvSpPr>
          <p:spPr>
            <a:xfrm>
              <a:off x="4793800" y="4231150"/>
              <a:ext cx="10700" cy="6125"/>
            </a:xfrm>
            <a:custGeom>
              <a:avLst/>
              <a:gdLst/>
              <a:ahLst/>
              <a:cxnLst/>
              <a:rect l="l" t="t" r="r" b="b"/>
              <a:pathLst>
                <a:path w="428" h="245" extrusionOk="0">
                  <a:moveTo>
                    <a:pt x="229" y="244"/>
                  </a:moveTo>
                  <a:lnTo>
                    <a:pt x="107" y="214"/>
                  </a:lnTo>
                  <a:cubicBezTo>
                    <a:pt x="54" y="199"/>
                    <a:pt x="0" y="176"/>
                    <a:pt x="0" y="115"/>
                  </a:cubicBezTo>
                  <a:cubicBezTo>
                    <a:pt x="16" y="31"/>
                    <a:pt x="84" y="99"/>
                    <a:pt x="122" y="92"/>
                  </a:cubicBezTo>
                  <a:cubicBezTo>
                    <a:pt x="161" y="84"/>
                    <a:pt x="199" y="77"/>
                    <a:pt x="237" y="77"/>
                  </a:cubicBezTo>
                  <a:cubicBezTo>
                    <a:pt x="298" y="77"/>
                    <a:pt x="389" y="0"/>
                    <a:pt x="404" y="107"/>
                  </a:cubicBezTo>
                  <a:cubicBezTo>
                    <a:pt x="427" y="214"/>
                    <a:pt x="328" y="237"/>
                    <a:pt x="229"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1"/>
            <p:cNvSpPr/>
            <p:nvPr/>
          </p:nvSpPr>
          <p:spPr>
            <a:xfrm>
              <a:off x="4718350" y="4259725"/>
              <a:ext cx="9350" cy="6125"/>
            </a:xfrm>
            <a:custGeom>
              <a:avLst/>
              <a:gdLst/>
              <a:ahLst/>
              <a:cxnLst/>
              <a:rect l="l" t="t" r="r" b="b"/>
              <a:pathLst>
                <a:path w="374" h="245" extrusionOk="0">
                  <a:moveTo>
                    <a:pt x="374" y="206"/>
                  </a:moveTo>
                  <a:cubicBezTo>
                    <a:pt x="199" y="244"/>
                    <a:pt x="84" y="161"/>
                    <a:pt x="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1"/>
            <p:cNvSpPr/>
            <p:nvPr/>
          </p:nvSpPr>
          <p:spPr>
            <a:xfrm>
              <a:off x="4706150" y="4246950"/>
              <a:ext cx="3850" cy="5000"/>
            </a:xfrm>
            <a:custGeom>
              <a:avLst/>
              <a:gdLst/>
              <a:ahLst/>
              <a:cxnLst/>
              <a:rect l="l" t="t" r="r" b="b"/>
              <a:pathLst>
                <a:path w="154" h="200" extrusionOk="0">
                  <a:moveTo>
                    <a:pt x="145" y="115"/>
                  </a:moveTo>
                  <a:cubicBezTo>
                    <a:pt x="153" y="123"/>
                    <a:pt x="153" y="131"/>
                    <a:pt x="153" y="146"/>
                  </a:cubicBezTo>
                  <a:cubicBezTo>
                    <a:pt x="100" y="138"/>
                    <a:pt x="24" y="199"/>
                    <a:pt x="1" y="100"/>
                  </a:cubicBezTo>
                  <a:cubicBezTo>
                    <a:pt x="1" y="70"/>
                    <a:pt x="16" y="39"/>
                    <a:pt x="46" y="24"/>
                  </a:cubicBezTo>
                  <a:cubicBezTo>
                    <a:pt x="123" y="1"/>
                    <a:pt x="145" y="47"/>
                    <a:pt x="145" y="115"/>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1"/>
            <p:cNvSpPr/>
            <p:nvPr/>
          </p:nvSpPr>
          <p:spPr>
            <a:xfrm>
              <a:off x="4761800" y="4252675"/>
              <a:ext cx="1550" cy="1350"/>
            </a:xfrm>
            <a:custGeom>
              <a:avLst/>
              <a:gdLst/>
              <a:ahLst/>
              <a:cxnLst/>
              <a:rect l="l" t="t" r="r" b="b"/>
              <a:pathLst>
                <a:path w="62" h="54" extrusionOk="0">
                  <a:moveTo>
                    <a:pt x="0" y="8"/>
                  </a:moveTo>
                  <a:cubicBezTo>
                    <a:pt x="31" y="8"/>
                    <a:pt x="53" y="8"/>
                    <a:pt x="61" y="31"/>
                  </a:cubicBezTo>
                  <a:cubicBezTo>
                    <a:pt x="61" y="39"/>
                    <a:pt x="53" y="46"/>
                    <a:pt x="53" y="54"/>
                  </a:cubicBezTo>
                  <a:lnTo>
                    <a:pt x="0" y="1"/>
                  </a:lnTo>
                  <a:close/>
                </a:path>
              </a:pathLst>
            </a:custGeom>
            <a:solidFill>
              <a:srgbClr val="744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1"/>
            <p:cNvSpPr/>
            <p:nvPr/>
          </p:nvSpPr>
          <p:spPr>
            <a:xfrm>
              <a:off x="4760825" y="4251725"/>
              <a:ext cx="1000" cy="1175"/>
            </a:xfrm>
            <a:custGeom>
              <a:avLst/>
              <a:gdLst/>
              <a:ahLst/>
              <a:cxnLst/>
              <a:rect l="l" t="t" r="r" b="b"/>
              <a:pathLst>
                <a:path w="40" h="47" extrusionOk="0">
                  <a:moveTo>
                    <a:pt x="1" y="8"/>
                  </a:moveTo>
                  <a:cubicBezTo>
                    <a:pt x="24" y="0"/>
                    <a:pt x="39" y="23"/>
                    <a:pt x="39" y="46"/>
                  </a:cubicBezTo>
                  <a:lnTo>
                    <a:pt x="39" y="46"/>
                  </a:lnTo>
                  <a:close/>
                </a:path>
              </a:pathLst>
            </a:custGeom>
            <a:solidFill>
              <a:srgbClr val="744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1"/>
            <p:cNvSpPr/>
            <p:nvPr/>
          </p:nvSpPr>
          <p:spPr>
            <a:xfrm>
              <a:off x="4657575" y="4305275"/>
              <a:ext cx="49925" cy="18500"/>
            </a:xfrm>
            <a:custGeom>
              <a:avLst/>
              <a:gdLst/>
              <a:ahLst/>
              <a:cxnLst/>
              <a:rect l="l" t="t" r="r" b="b"/>
              <a:pathLst>
                <a:path w="1997" h="740" extrusionOk="0">
                  <a:moveTo>
                    <a:pt x="0" y="694"/>
                  </a:moveTo>
                  <a:cubicBezTo>
                    <a:pt x="297" y="602"/>
                    <a:pt x="595" y="511"/>
                    <a:pt x="892" y="427"/>
                  </a:cubicBezTo>
                  <a:cubicBezTo>
                    <a:pt x="1220" y="335"/>
                    <a:pt x="1540" y="221"/>
                    <a:pt x="1845" y="69"/>
                  </a:cubicBezTo>
                  <a:cubicBezTo>
                    <a:pt x="1883" y="46"/>
                    <a:pt x="1936" y="0"/>
                    <a:pt x="1967" y="53"/>
                  </a:cubicBezTo>
                  <a:cubicBezTo>
                    <a:pt x="1997" y="107"/>
                    <a:pt x="1944" y="130"/>
                    <a:pt x="1898" y="153"/>
                  </a:cubicBezTo>
                  <a:cubicBezTo>
                    <a:pt x="1319" y="465"/>
                    <a:pt x="686" y="610"/>
                    <a:pt x="46" y="739"/>
                  </a:cubicBezTo>
                  <a:cubicBezTo>
                    <a:pt x="38" y="739"/>
                    <a:pt x="23" y="732"/>
                    <a:pt x="8" y="7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1"/>
            <p:cNvSpPr/>
            <p:nvPr/>
          </p:nvSpPr>
          <p:spPr>
            <a:xfrm>
              <a:off x="4299750" y="4314600"/>
              <a:ext cx="8400" cy="5350"/>
            </a:xfrm>
            <a:custGeom>
              <a:avLst/>
              <a:gdLst/>
              <a:ahLst/>
              <a:cxnLst/>
              <a:rect l="l" t="t" r="r" b="b"/>
              <a:pathLst>
                <a:path w="336" h="214" extrusionOk="0">
                  <a:moveTo>
                    <a:pt x="328" y="1"/>
                  </a:moveTo>
                  <a:cubicBezTo>
                    <a:pt x="328" y="16"/>
                    <a:pt x="336" y="23"/>
                    <a:pt x="328" y="31"/>
                  </a:cubicBezTo>
                  <a:cubicBezTo>
                    <a:pt x="275" y="145"/>
                    <a:pt x="168" y="214"/>
                    <a:pt x="46" y="214"/>
                  </a:cubicBezTo>
                  <a:cubicBezTo>
                    <a:pt x="15" y="206"/>
                    <a:pt x="0" y="176"/>
                    <a:pt x="23" y="153"/>
                  </a:cubicBezTo>
                  <a:cubicBezTo>
                    <a:pt x="92" y="54"/>
                    <a:pt x="206" y="1"/>
                    <a:pt x="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1"/>
            <p:cNvSpPr/>
            <p:nvPr/>
          </p:nvSpPr>
          <p:spPr>
            <a:xfrm>
              <a:off x="4242775" y="4215525"/>
              <a:ext cx="34700" cy="36225"/>
            </a:xfrm>
            <a:custGeom>
              <a:avLst/>
              <a:gdLst/>
              <a:ahLst/>
              <a:cxnLst/>
              <a:rect l="l" t="t" r="r" b="b"/>
              <a:pathLst>
                <a:path w="1388" h="1449" extrusionOk="0">
                  <a:moveTo>
                    <a:pt x="0" y="191"/>
                  </a:moveTo>
                  <a:cubicBezTo>
                    <a:pt x="153" y="0"/>
                    <a:pt x="298" y="77"/>
                    <a:pt x="435" y="100"/>
                  </a:cubicBezTo>
                  <a:cubicBezTo>
                    <a:pt x="778" y="153"/>
                    <a:pt x="923" y="298"/>
                    <a:pt x="938" y="633"/>
                  </a:cubicBezTo>
                  <a:cubicBezTo>
                    <a:pt x="946" y="740"/>
                    <a:pt x="976" y="801"/>
                    <a:pt x="1075" y="831"/>
                  </a:cubicBezTo>
                  <a:cubicBezTo>
                    <a:pt x="1197" y="862"/>
                    <a:pt x="1273" y="991"/>
                    <a:pt x="1235" y="1113"/>
                  </a:cubicBezTo>
                  <a:cubicBezTo>
                    <a:pt x="1212" y="1212"/>
                    <a:pt x="1182" y="1296"/>
                    <a:pt x="1327" y="1296"/>
                  </a:cubicBezTo>
                  <a:cubicBezTo>
                    <a:pt x="1357" y="1296"/>
                    <a:pt x="1388" y="1319"/>
                    <a:pt x="1380" y="1342"/>
                  </a:cubicBezTo>
                  <a:cubicBezTo>
                    <a:pt x="1365" y="1372"/>
                    <a:pt x="1349" y="1395"/>
                    <a:pt x="1327" y="1418"/>
                  </a:cubicBezTo>
                  <a:cubicBezTo>
                    <a:pt x="1281" y="1448"/>
                    <a:pt x="1228" y="1448"/>
                    <a:pt x="1182" y="1418"/>
                  </a:cubicBezTo>
                  <a:cubicBezTo>
                    <a:pt x="1098" y="1388"/>
                    <a:pt x="1052" y="1304"/>
                    <a:pt x="1060" y="1220"/>
                  </a:cubicBezTo>
                  <a:cubicBezTo>
                    <a:pt x="1090" y="1067"/>
                    <a:pt x="1067" y="984"/>
                    <a:pt x="900" y="961"/>
                  </a:cubicBezTo>
                  <a:cubicBezTo>
                    <a:pt x="824" y="945"/>
                    <a:pt x="770" y="877"/>
                    <a:pt x="770" y="793"/>
                  </a:cubicBezTo>
                  <a:cubicBezTo>
                    <a:pt x="755" y="618"/>
                    <a:pt x="793" y="412"/>
                    <a:pt x="557" y="328"/>
                  </a:cubicBezTo>
                  <a:cubicBezTo>
                    <a:pt x="397" y="275"/>
                    <a:pt x="244" y="138"/>
                    <a:pt x="0"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1"/>
            <p:cNvSpPr/>
            <p:nvPr/>
          </p:nvSpPr>
          <p:spPr>
            <a:xfrm>
              <a:off x="4267725" y="4338800"/>
              <a:ext cx="14700" cy="16975"/>
            </a:xfrm>
            <a:custGeom>
              <a:avLst/>
              <a:gdLst/>
              <a:ahLst/>
              <a:cxnLst/>
              <a:rect l="l" t="t" r="r" b="b"/>
              <a:pathLst>
                <a:path w="588" h="679" extrusionOk="0">
                  <a:moveTo>
                    <a:pt x="580" y="679"/>
                  </a:moveTo>
                  <a:lnTo>
                    <a:pt x="511" y="679"/>
                  </a:lnTo>
                  <a:lnTo>
                    <a:pt x="473" y="679"/>
                  </a:lnTo>
                  <a:lnTo>
                    <a:pt x="473" y="679"/>
                  </a:lnTo>
                  <a:cubicBezTo>
                    <a:pt x="443" y="542"/>
                    <a:pt x="344" y="427"/>
                    <a:pt x="222" y="359"/>
                  </a:cubicBezTo>
                  <a:cubicBezTo>
                    <a:pt x="69" y="290"/>
                    <a:pt x="39" y="145"/>
                    <a:pt x="1" y="0"/>
                  </a:cubicBezTo>
                  <a:cubicBezTo>
                    <a:pt x="100" y="229"/>
                    <a:pt x="374" y="252"/>
                    <a:pt x="504" y="443"/>
                  </a:cubicBezTo>
                  <a:cubicBezTo>
                    <a:pt x="565" y="503"/>
                    <a:pt x="588" y="587"/>
                    <a:pt x="580" y="67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1"/>
            <p:cNvSpPr/>
            <p:nvPr/>
          </p:nvSpPr>
          <p:spPr>
            <a:xfrm>
              <a:off x="4259725" y="4212850"/>
              <a:ext cx="14325" cy="8975"/>
            </a:xfrm>
            <a:custGeom>
              <a:avLst/>
              <a:gdLst/>
              <a:ahLst/>
              <a:cxnLst/>
              <a:rect l="l" t="t" r="r" b="b"/>
              <a:pathLst>
                <a:path w="573" h="359" extrusionOk="0">
                  <a:moveTo>
                    <a:pt x="1" y="1"/>
                  </a:moveTo>
                  <a:cubicBezTo>
                    <a:pt x="207" y="8"/>
                    <a:pt x="351" y="153"/>
                    <a:pt x="527" y="237"/>
                  </a:cubicBezTo>
                  <a:cubicBezTo>
                    <a:pt x="557" y="245"/>
                    <a:pt x="572" y="290"/>
                    <a:pt x="550" y="313"/>
                  </a:cubicBezTo>
                  <a:cubicBezTo>
                    <a:pt x="511" y="351"/>
                    <a:pt x="466" y="359"/>
                    <a:pt x="428" y="336"/>
                  </a:cubicBezTo>
                  <a:cubicBezTo>
                    <a:pt x="260" y="252"/>
                    <a:pt x="115" y="13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1"/>
            <p:cNvSpPr/>
            <p:nvPr/>
          </p:nvSpPr>
          <p:spPr>
            <a:xfrm>
              <a:off x="4237250" y="4180075"/>
              <a:ext cx="11650" cy="6900"/>
            </a:xfrm>
            <a:custGeom>
              <a:avLst/>
              <a:gdLst/>
              <a:ahLst/>
              <a:cxnLst/>
              <a:rect l="l" t="t" r="r" b="b"/>
              <a:pathLst>
                <a:path w="466" h="276" extrusionOk="0">
                  <a:moveTo>
                    <a:pt x="183" y="16"/>
                  </a:moveTo>
                  <a:cubicBezTo>
                    <a:pt x="214" y="16"/>
                    <a:pt x="244" y="16"/>
                    <a:pt x="267" y="24"/>
                  </a:cubicBezTo>
                  <a:cubicBezTo>
                    <a:pt x="343" y="47"/>
                    <a:pt x="465" y="62"/>
                    <a:pt x="442" y="161"/>
                  </a:cubicBezTo>
                  <a:cubicBezTo>
                    <a:pt x="420" y="275"/>
                    <a:pt x="321" y="184"/>
                    <a:pt x="252" y="169"/>
                  </a:cubicBezTo>
                  <a:cubicBezTo>
                    <a:pt x="221" y="161"/>
                    <a:pt x="183" y="153"/>
                    <a:pt x="145" y="153"/>
                  </a:cubicBezTo>
                  <a:cubicBezTo>
                    <a:pt x="100" y="161"/>
                    <a:pt x="77" y="252"/>
                    <a:pt x="23" y="184"/>
                  </a:cubicBezTo>
                  <a:cubicBezTo>
                    <a:pt x="0" y="153"/>
                    <a:pt x="0" y="115"/>
                    <a:pt x="8" y="77"/>
                  </a:cubicBezTo>
                  <a:cubicBezTo>
                    <a:pt x="31" y="1"/>
                    <a:pt x="100" y="16"/>
                    <a:pt x="153" y="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1"/>
            <p:cNvSpPr/>
            <p:nvPr/>
          </p:nvSpPr>
          <p:spPr>
            <a:xfrm>
              <a:off x="4239150" y="4191900"/>
              <a:ext cx="9750" cy="10500"/>
            </a:xfrm>
            <a:custGeom>
              <a:avLst/>
              <a:gdLst/>
              <a:ahLst/>
              <a:cxnLst/>
              <a:rect l="l" t="t" r="r" b="b"/>
              <a:pathLst>
                <a:path w="390" h="420" extrusionOk="0">
                  <a:moveTo>
                    <a:pt x="46" y="420"/>
                  </a:moveTo>
                  <a:cubicBezTo>
                    <a:pt x="1" y="404"/>
                    <a:pt x="1" y="374"/>
                    <a:pt x="1" y="343"/>
                  </a:cubicBezTo>
                  <a:cubicBezTo>
                    <a:pt x="16" y="183"/>
                    <a:pt x="123" y="54"/>
                    <a:pt x="275" y="8"/>
                  </a:cubicBezTo>
                  <a:cubicBezTo>
                    <a:pt x="306" y="0"/>
                    <a:pt x="336" y="8"/>
                    <a:pt x="359" y="31"/>
                  </a:cubicBezTo>
                  <a:cubicBezTo>
                    <a:pt x="389" y="54"/>
                    <a:pt x="359" y="92"/>
                    <a:pt x="336" y="107"/>
                  </a:cubicBezTo>
                  <a:cubicBezTo>
                    <a:pt x="237" y="176"/>
                    <a:pt x="153" y="267"/>
                    <a:pt x="100" y="374"/>
                  </a:cubicBezTo>
                  <a:cubicBezTo>
                    <a:pt x="84" y="397"/>
                    <a:pt x="69" y="404"/>
                    <a:pt x="4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1"/>
            <p:cNvSpPr/>
            <p:nvPr/>
          </p:nvSpPr>
          <p:spPr>
            <a:xfrm>
              <a:off x="4237050" y="4206750"/>
              <a:ext cx="9375" cy="8425"/>
            </a:xfrm>
            <a:custGeom>
              <a:avLst/>
              <a:gdLst/>
              <a:ahLst/>
              <a:cxnLst/>
              <a:rect l="l" t="t" r="r" b="b"/>
              <a:pathLst>
                <a:path w="375" h="337" extrusionOk="0">
                  <a:moveTo>
                    <a:pt x="100" y="336"/>
                  </a:moveTo>
                  <a:cubicBezTo>
                    <a:pt x="24" y="336"/>
                    <a:pt x="1" y="306"/>
                    <a:pt x="1" y="260"/>
                  </a:cubicBezTo>
                  <a:cubicBezTo>
                    <a:pt x="1" y="146"/>
                    <a:pt x="199" y="1"/>
                    <a:pt x="306" y="39"/>
                  </a:cubicBezTo>
                  <a:cubicBezTo>
                    <a:pt x="336" y="47"/>
                    <a:pt x="374" y="77"/>
                    <a:pt x="351" y="100"/>
                  </a:cubicBezTo>
                  <a:cubicBezTo>
                    <a:pt x="268" y="191"/>
                    <a:pt x="176" y="268"/>
                    <a:pt x="100" y="3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1"/>
            <p:cNvSpPr/>
            <p:nvPr/>
          </p:nvSpPr>
          <p:spPr>
            <a:xfrm>
              <a:off x="4246775" y="4227725"/>
              <a:ext cx="5750" cy="7825"/>
            </a:xfrm>
            <a:custGeom>
              <a:avLst/>
              <a:gdLst/>
              <a:ahLst/>
              <a:cxnLst/>
              <a:rect l="l" t="t" r="r" b="b"/>
              <a:pathLst>
                <a:path w="230" h="313" extrusionOk="0">
                  <a:moveTo>
                    <a:pt x="229" y="175"/>
                  </a:moveTo>
                  <a:cubicBezTo>
                    <a:pt x="214" y="244"/>
                    <a:pt x="191" y="313"/>
                    <a:pt x="115" y="305"/>
                  </a:cubicBezTo>
                  <a:cubicBezTo>
                    <a:pt x="16" y="290"/>
                    <a:pt x="16" y="198"/>
                    <a:pt x="8" y="122"/>
                  </a:cubicBezTo>
                  <a:cubicBezTo>
                    <a:pt x="1" y="46"/>
                    <a:pt x="39" y="0"/>
                    <a:pt x="107" y="8"/>
                  </a:cubicBezTo>
                  <a:cubicBezTo>
                    <a:pt x="206" y="15"/>
                    <a:pt x="206" y="107"/>
                    <a:pt x="229" y="1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1"/>
            <p:cNvSpPr/>
            <p:nvPr/>
          </p:nvSpPr>
          <p:spPr>
            <a:xfrm>
              <a:off x="4270025" y="4205225"/>
              <a:ext cx="5725" cy="8225"/>
            </a:xfrm>
            <a:custGeom>
              <a:avLst/>
              <a:gdLst/>
              <a:ahLst/>
              <a:cxnLst/>
              <a:rect l="l" t="t" r="r" b="b"/>
              <a:pathLst>
                <a:path w="229" h="329" extrusionOk="0">
                  <a:moveTo>
                    <a:pt x="229" y="237"/>
                  </a:moveTo>
                  <a:cubicBezTo>
                    <a:pt x="229" y="290"/>
                    <a:pt x="206" y="329"/>
                    <a:pt x="160" y="313"/>
                  </a:cubicBezTo>
                  <a:cubicBezTo>
                    <a:pt x="46" y="283"/>
                    <a:pt x="38" y="176"/>
                    <a:pt x="16" y="85"/>
                  </a:cubicBezTo>
                  <a:cubicBezTo>
                    <a:pt x="0" y="47"/>
                    <a:pt x="23" y="1"/>
                    <a:pt x="77" y="24"/>
                  </a:cubicBezTo>
                  <a:cubicBezTo>
                    <a:pt x="153" y="69"/>
                    <a:pt x="206" y="153"/>
                    <a:pt x="229" y="2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1"/>
            <p:cNvSpPr/>
            <p:nvPr/>
          </p:nvSpPr>
          <p:spPr>
            <a:xfrm>
              <a:off x="4255350" y="4198950"/>
              <a:ext cx="7275" cy="5725"/>
            </a:xfrm>
            <a:custGeom>
              <a:avLst/>
              <a:gdLst/>
              <a:ahLst/>
              <a:cxnLst/>
              <a:rect l="l" t="t" r="r" b="b"/>
              <a:pathLst>
                <a:path w="291" h="229" extrusionOk="0">
                  <a:moveTo>
                    <a:pt x="77" y="0"/>
                  </a:moveTo>
                  <a:cubicBezTo>
                    <a:pt x="145" y="46"/>
                    <a:pt x="237" y="69"/>
                    <a:pt x="275" y="153"/>
                  </a:cubicBezTo>
                  <a:cubicBezTo>
                    <a:pt x="290" y="206"/>
                    <a:pt x="252" y="229"/>
                    <a:pt x="206" y="221"/>
                  </a:cubicBezTo>
                  <a:cubicBezTo>
                    <a:pt x="115" y="214"/>
                    <a:pt x="39" y="145"/>
                    <a:pt x="16" y="61"/>
                  </a:cubicBezTo>
                  <a:cubicBezTo>
                    <a:pt x="0" y="23"/>
                    <a:pt x="31" y="0"/>
                    <a:pt x="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1"/>
            <p:cNvSpPr/>
            <p:nvPr/>
          </p:nvSpPr>
          <p:spPr>
            <a:xfrm>
              <a:off x="4262775" y="4263550"/>
              <a:ext cx="7075" cy="4575"/>
            </a:xfrm>
            <a:custGeom>
              <a:avLst/>
              <a:gdLst/>
              <a:ahLst/>
              <a:cxnLst/>
              <a:rect l="l" t="t" r="r" b="b"/>
              <a:pathLst>
                <a:path w="283" h="183" extrusionOk="0">
                  <a:moveTo>
                    <a:pt x="1" y="53"/>
                  </a:moveTo>
                  <a:cubicBezTo>
                    <a:pt x="16" y="38"/>
                    <a:pt x="16" y="38"/>
                    <a:pt x="24" y="31"/>
                  </a:cubicBezTo>
                  <a:cubicBezTo>
                    <a:pt x="115" y="0"/>
                    <a:pt x="222" y="38"/>
                    <a:pt x="267" y="122"/>
                  </a:cubicBezTo>
                  <a:cubicBezTo>
                    <a:pt x="283" y="145"/>
                    <a:pt x="260" y="175"/>
                    <a:pt x="237" y="175"/>
                  </a:cubicBezTo>
                  <a:cubicBezTo>
                    <a:pt x="138" y="183"/>
                    <a:pt x="46" y="130"/>
                    <a:pt x="1" y="53"/>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1"/>
            <p:cNvSpPr/>
            <p:nvPr/>
          </p:nvSpPr>
          <p:spPr>
            <a:xfrm>
              <a:off x="4240100" y="4242575"/>
              <a:ext cx="5750" cy="4400"/>
            </a:xfrm>
            <a:custGeom>
              <a:avLst/>
              <a:gdLst/>
              <a:ahLst/>
              <a:cxnLst/>
              <a:rect l="l" t="t" r="r" b="b"/>
              <a:pathLst>
                <a:path w="230" h="176" extrusionOk="0">
                  <a:moveTo>
                    <a:pt x="1" y="176"/>
                  </a:moveTo>
                  <a:cubicBezTo>
                    <a:pt x="8" y="130"/>
                    <a:pt x="16" y="92"/>
                    <a:pt x="39" y="54"/>
                  </a:cubicBezTo>
                  <a:cubicBezTo>
                    <a:pt x="77" y="1"/>
                    <a:pt x="138" y="8"/>
                    <a:pt x="191" y="31"/>
                  </a:cubicBezTo>
                  <a:cubicBezTo>
                    <a:pt x="214" y="46"/>
                    <a:pt x="229" y="69"/>
                    <a:pt x="229" y="92"/>
                  </a:cubicBezTo>
                  <a:cubicBezTo>
                    <a:pt x="222" y="153"/>
                    <a:pt x="168" y="168"/>
                    <a:pt x="115" y="168"/>
                  </a:cubicBezTo>
                  <a:lnTo>
                    <a:pt x="1" y="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1"/>
            <p:cNvSpPr/>
            <p:nvPr/>
          </p:nvSpPr>
          <p:spPr>
            <a:xfrm>
              <a:off x="4274400" y="4328500"/>
              <a:ext cx="6325" cy="5550"/>
            </a:xfrm>
            <a:custGeom>
              <a:avLst/>
              <a:gdLst/>
              <a:ahLst/>
              <a:cxnLst/>
              <a:rect l="l" t="t" r="r" b="b"/>
              <a:pathLst>
                <a:path w="253" h="222" extrusionOk="0">
                  <a:moveTo>
                    <a:pt x="138" y="16"/>
                  </a:moveTo>
                  <a:cubicBezTo>
                    <a:pt x="244" y="1"/>
                    <a:pt x="252" y="47"/>
                    <a:pt x="206" y="123"/>
                  </a:cubicBezTo>
                  <a:cubicBezTo>
                    <a:pt x="191" y="138"/>
                    <a:pt x="168" y="153"/>
                    <a:pt x="145" y="169"/>
                  </a:cubicBezTo>
                  <a:cubicBezTo>
                    <a:pt x="115" y="191"/>
                    <a:pt x="69" y="222"/>
                    <a:pt x="31" y="176"/>
                  </a:cubicBezTo>
                  <a:cubicBezTo>
                    <a:pt x="1" y="130"/>
                    <a:pt x="54" y="115"/>
                    <a:pt x="77" y="85"/>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1"/>
            <p:cNvSpPr/>
            <p:nvPr/>
          </p:nvSpPr>
          <p:spPr>
            <a:xfrm>
              <a:off x="4283350" y="4249625"/>
              <a:ext cx="3075" cy="3850"/>
            </a:xfrm>
            <a:custGeom>
              <a:avLst/>
              <a:gdLst/>
              <a:ahLst/>
              <a:cxnLst/>
              <a:rect l="l" t="t" r="r" b="b"/>
              <a:pathLst>
                <a:path w="123" h="154" extrusionOk="0">
                  <a:moveTo>
                    <a:pt x="123" y="62"/>
                  </a:moveTo>
                  <a:cubicBezTo>
                    <a:pt x="92" y="92"/>
                    <a:pt x="54" y="153"/>
                    <a:pt x="31" y="92"/>
                  </a:cubicBezTo>
                  <a:cubicBezTo>
                    <a:pt x="1" y="31"/>
                    <a:pt x="77" y="24"/>
                    <a:pt x="123" y="1"/>
                  </a:cubicBezTo>
                  <a:cubicBezTo>
                    <a:pt x="115" y="24"/>
                    <a:pt x="123" y="39"/>
                    <a:pt x="123"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1"/>
            <p:cNvSpPr/>
            <p:nvPr/>
          </p:nvSpPr>
          <p:spPr>
            <a:xfrm>
              <a:off x="4286225" y="4249625"/>
              <a:ext cx="1725" cy="1550"/>
            </a:xfrm>
            <a:custGeom>
              <a:avLst/>
              <a:gdLst/>
              <a:ahLst/>
              <a:cxnLst/>
              <a:rect l="l" t="t" r="r" b="b"/>
              <a:pathLst>
                <a:path w="69" h="62" extrusionOk="0">
                  <a:moveTo>
                    <a:pt x="8" y="62"/>
                  </a:moveTo>
                  <a:cubicBezTo>
                    <a:pt x="8" y="39"/>
                    <a:pt x="8" y="24"/>
                    <a:pt x="0" y="1"/>
                  </a:cubicBezTo>
                  <a:cubicBezTo>
                    <a:pt x="69" y="16"/>
                    <a:pt x="31" y="39"/>
                    <a:pt x="8" y="62"/>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1"/>
            <p:cNvSpPr/>
            <p:nvPr/>
          </p:nvSpPr>
          <p:spPr>
            <a:xfrm>
              <a:off x="4422250" y="4625925"/>
              <a:ext cx="154375" cy="30525"/>
            </a:xfrm>
            <a:custGeom>
              <a:avLst/>
              <a:gdLst/>
              <a:ahLst/>
              <a:cxnLst/>
              <a:rect l="l" t="t" r="r" b="b"/>
              <a:pathLst>
                <a:path w="6175" h="1221" extrusionOk="0">
                  <a:moveTo>
                    <a:pt x="5930" y="1053"/>
                  </a:moveTo>
                  <a:cubicBezTo>
                    <a:pt x="5740" y="1007"/>
                    <a:pt x="5496" y="931"/>
                    <a:pt x="5252" y="1015"/>
                  </a:cubicBezTo>
                  <a:cubicBezTo>
                    <a:pt x="4665" y="1220"/>
                    <a:pt x="4055" y="1197"/>
                    <a:pt x="3453" y="1205"/>
                  </a:cubicBezTo>
                  <a:cubicBezTo>
                    <a:pt x="2943" y="1213"/>
                    <a:pt x="2463" y="1076"/>
                    <a:pt x="1982" y="946"/>
                  </a:cubicBezTo>
                  <a:cubicBezTo>
                    <a:pt x="1548" y="847"/>
                    <a:pt x="1129" y="687"/>
                    <a:pt x="732" y="473"/>
                  </a:cubicBezTo>
                  <a:cubicBezTo>
                    <a:pt x="557" y="374"/>
                    <a:pt x="428" y="191"/>
                    <a:pt x="207" y="169"/>
                  </a:cubicBezTo>
                  <a:cubicBezTo>
                    <a:pt x="138" y="161"/>
                    <a:pt x="1" y="191"/>
                    <a:pt x="16" y="108"/>
                  </a:cubicBezTo>
                  <a:cubicBezTo>
                    <a:pt x="39" y="1"/>
                    <a:pt x="161" y="62"/>
                    <a:pt x="245" y="69"/>
                  </a:cubicBezTo>
                  <a:cubicBezTo>
                    <a:pt x="405" y="92"/>
                    <a:pt x="557" y="153"/>
                    <a:pt x="679" y="252"/>
                  </a:cubicBezTo>
                  <a:cubicBezTo>
                    <a:pt x="1182" y="588"/>
                    <a:pt x="1769" y="710"/>
                    <a:pt x="2341" y="877"/>
                  </a:cubicBezTo>
                  <a:cubicBezTo>
                    <a:pt x="3179" y="1121"/>
                    <a:pt x="4025" y="1068"/>
                    <a:pt x="4871" y="961"/>
                  </a:cubicBezTo>
                  <a:cubicBezTo>
                    <a:pt x="4924" y="954"/>
                    <a:pt x="4985" y="938"/>
                    <a:pt x="5031" y="908"/>
                  </a:cubicBezTo>
                  <a:cubicBezTo>
                    <a:pt x="5381" y="733"/>
                    <a:pt x="5732" y="854"/>
                    <a:pt x="6083" y="900"/>
                  </a:cubicBezTo>
                  <a:cubicBezTo>
                    <a:pt x="6121" y="908"/>
                    <a:pt x="6174" y="931"/>
                    <a:pt x="6166" y="992"/>
                  </a:cubicBezTo>
                  <a:cubicBezTo>
                    <a:pt x="6166" y="1037"/>
                    <a:pt x="6106" y="1053"/>
                    <a:pt x="5930" y="10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1"/>
            <p:cNvSpPr/>
            <p:nvPr/>
          </p:nvSpPr>
          <p:spPr>
            <a:xfrm>
              <a:off x="4587250" y="4630500"/>
              <a:ext cx="46150" cy="16225"/>
            </a:xfrm>
            <a:custGeom>
              <a:avLst/>
              <a:gdLst/>
              <a:ahLst/>
              <a:cxnLst/>
              <a:rect l="l" t="t" r="r" b="b"/>
              <a:pathLst>
                <a:path w="1846" h="649" extrusionOk="0">
                  <a:moveTo>
                    <a:pt x="230" y="603"/>
                  </a:moveTo>
                  <a:cubicBezTo>
                    <a:pt x="161" y="572"/>
                    <a:pt x="1" y="649"/>
                    <a:pt x="1" y="550"/>
                  </a:cubicBezTo>
                  <a:cubicBezTo>
                    <a:pt x="1" y="428"/>
                    <a:pt x="161" y="496"/>
                    <a:pt x="252" y="489"/>
                  </a:cubicBezTo>
                  <a:cubicBezTo>
                    <a:pt x="710" y="420"/>
                    <a:pt x="1167" y="367"/>
                    <a:pt x="1571" y="130"/>
                  </a:cubicBezTo>
                  <a:cubicBezTo>
                    <a:pt x="1609" y="108"/>
                    <a:pt x="1647" y="85"/>
                    <a:pt x="1693" y="69"/>
                  </a:cubicBezTo>
                  <a:cubicBezTo>
                    <a:pt x="1731" y="54"/>
                    <a:pt x="1777" y="1"/>
                    <a:pt x="1807" y="54"/>
                  </a:cubicBezTo>
                  <a:cubicBezTo>
                    <a:pt x="1845" y="100"/>
                    <a:pt x="1800" y="146"/>
                    <a:pt x="1761" y="176"/>
                  </a:cubicBezTo>
                  <a:cubicBezTo>
                    <a:pt x="1525" y="351"/>
                    <a:pt x="1258" y="466"/>
                    <a:pt x="969" y="496"/>
                  </a:cubicBezTo>
                  <a:cubicBezTo>
                    <a:pt x="733" y="534"/>
                    <a:pt x="496" y="611"/>
                    <a:pt x="230" y="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1"/>
            <p:cNvSpPr/>
            <p:nvPr/>
          </p:nvSpPr>
          <p:spPr>
            <a:xfrm>
              <a:off x="4386825" y="4608600"/>
              <a:ext cx="17350" cy="11450"/>
            </a:xfrm>
            <a:custGeom>
              <a:avLst/>
              <a:gdLst/>
              <a:ahLst/>
              <a:cxnLst/>
              <a:rect l="l" t="t" r="r" b="b"/>
              <a:pathLst>
                <a:path w="694" h="458" extrusionOk="0">
                  <a:moveTo>
                    <a:pt x="61" y="206"/>
                  </a:moveTo>
                  <a:lnTo>
                    <a:pt x="0" y="0"/>
                  </a:lnTo>
                  <a:cubicBezTo>
                    <a:pt x="176" y="160"/>
                    <a:pt x="412" y="160"/>
                    <a:pt x="595" y="282"/>
                  </a:cubicBezTo>
                  <a:cubicBezTo>
                    <a:pt x="640" y="313"/>
                    <a:pt x="694" y="343"/>
                    <a:pt x="663" y="397"/>
                  </a:cubicBezTo>
                  <a:cubicBezTo>
                    <a:pt x="640" y="458"/>
                    <a:pt x="572" y="427"/>
                    <a:pt x="534" y="397"/>
                  </a:cubicBezTo>
                  <a:cubicBezTo>
                    <a:pt x="381" y="320"/>
                    <a:pt x="221" y="259"/>
                    <a:pt x="54" y="2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1"/>
            <p:cNvSpPr/>
            <p:nvPr/>
          </p:nvSpPr>
          <p:spPr>
            <a:xfrm>
              <a:off x="4577925" y="4646525"/>
              <a:ext cx="4225" cy="11075"/>
            </a:xfrm>
            <a:custGeom>
              <a:avLst/>
              <a:gdLst/>
              <a:ahLst/>
              <a:cxnLst/>
              <a:rect l="l" t="t" r="r" b="b"/>
              <a:pathLst>
                <a:path w="169" h="443" extrusionOk="0">
                  <a:moveTo>
                    <a:pt x="153" y="221"/>
                  </a:moveTo>
                  <a:lnTo>
                    <a:pt x="153" y="312"/>
                  </a:lnTo>
                  <a:cubicBezTo>
                    <a:pt x="153" y="373"/>
                    <a:pt x="153" y="442"/>
                    <a:pt x="69" y="434"/>
                  </a:cubicBezTo>
                  <a:cubicBezTo>
                    <a:pt x="8" y="434"/>
                    <a:pt x="8" y="366"/>
                    <a:pt x="0" y="320"/>
                  </a:cubicBezTo>
                  <a:cubicBezTo>
                    <a:pt x="0" y="267"/>
                    <a:pt x="0" y="191"/>
                    <a:pt x="0" y="130"/>
                  </a:cubicBezTo>
                  <a:cubicBezTo>
                    <a:pt x="0" y="61"/>
                    <a:pt x="23" y="0"/>
                    <a:pt x="100" y="8"/>
                  </a:cubicBezTo>
                  <a:cubicBezTo>
                    <a:pt x="168" y="8"/>
                    <a:pt x="153" y="76"/>
                    <a:pt x="153" y="122"/>
                  </a:cubicBezTo>
                  <a:lnTo>
                    <a:pt x="153" y="2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1"/>
            <p:cNvSpPr/>
            <p:nvPr/>
          </p:nvSpPr>
          <p:spPr>
            <a:xfrm>
              <a:off x="4590700" y="4551250"/>
              <a:ext cx="18675" cy="17175"/>
            </a:xfrm>
            <a:custGeom>
              <a:avLst/>
              <a:gdLst/>
              <a:ahLst/>
              <a:cxnLst/>
              <a:rect l="l" t="t" r="r" b="b"/>
              <a:pathLst>
                <a:path w="747" h="687" extrusionOk="0">
                  <a:moveTo>
                    <a:pt x="114" y="328"/>
                  </a:moveTo>
                  <a:cubicBezTo>
                    <a:pt x="84" y="229"/>
                    <a:pt x="0" y="138"/>
                    <a:pt x="61" y="0"/>
                  </a:cubicBezTo>
                  <a:cubicBezTo>
                    <a:pt x="153" y="122"/>
                    <a:pt x="191" y="282"/>
                    <a:pt x="343" y="343"/>
                  </a:cubicBezTo>
                  <a:cubicBezTo>
                    <a:pt x="457" y="412"/>
                    <a:pt x="572" y="488"/>
                    <a:pt x="686" y="557"/>
                  </a:cubicBezTo>
                  <a:cubicBezTo>
                    <a:pt x="717" y="580"/>
                    <a:pt x="747" y="625"/>
                    <a:pt x="717" y="656"/>
                  </a:cubicBezTo>
                  <a:cubicBezTo>
                    <a:pt x="694" y="686"/>
                    <a:pt x="648" y="663"/>
                    <a:pt x="625" y="648"/>
                  </a:cubicBezTo>
                  <a:cubicBezTo>
                    <a:pt x="450" y="541"/>
                    <a:pt x="282" y="435"/>
                    <a:pt x="11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1"/>
            <p:cNvSpPr/>
            <p:nvPr/>
          </p:nvSpPr>
          <p:spPr>
            <a:xfrm>
              <a:off x="4572975" y="4508375"/>
              <a:ext cx="5725" cy="18500"/>
            </a:xfrm>
            <a:custGeom>
              <a:avLst/>
              <a:gdLst/>
              <a:ahLst/>
              <a:cxnLst/>
              <a:rect l="l" t="t" r="r" b="b"/>
              <a:pathLst>
                <a:path w="229" h="740" extrusionOk="0">
                  <a:moveTo>
                    <a:pt x="8" y="458"/>
                  </a:moveTo>
                  <a:cubicBezTo>
                    <a:pt x="8" y="321"/>
                    <a:pt x="46" y="176"/>
                    <a:pt x="115" y="54"/>
                  </a:cubicBezTo>
                  <a:cubicBezTo>
                    <a:pt x="130" y="31"/>
                    <a:pt x="153" y="1"/>
                    <a:pt x="191" y="16"/>
                  </a:cubicBezTo>
                  <a:cubicBezTo>
                    <a:pt x="229" y="31"/>
                    <a:pt x="221" y="69"/>
                    <a:pt x="214" y="100"/>
                  </a:cubicBezTo>
                  <a:cubicBezTo>
                    <a:pt x="153" y="275"/>
                    <a:pt x="137" y="465"/>
                    <a:pt x="153" y="648"/>
                  </a:cubicBezTo>
                  <a:cubicBezTo>
                    <a:pt x="153" y="679"/>
                    <a:pt x="168" y="717"/>
                    <a:pt x="130" y="732"/>
                  </a:cubicBezTo>
                  <a:cubicBezTo>
                    <a:pt x="84" y="740"/>
                    <a:pt x="61" y="702"/>
                    <a:pt x="46" y="664"/>
                  </a:cubicBezTo>
                  <a:cubicBezTo>
                    <a:pt x="16" y="603"/>
                    <a:pt x="0" y="526"/>
                    <a:pt x="8" y="4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1"/>
            <p:cNvSpPr/>
            <p:nvPr/>
          </p:nvSpPr>
          <p:spPr>
            <a:xfrm>
              <a:off x="4607075" y="4516575"/>
              <a:ext cx="15075" cy="12200"/>
            </a:xfrm>
            <a:custGeom>
              <a:avLst/>
              <a:gdLst/>
              <a:ahLst/>
              <a:cxnLst/>
              <a:rect l="l" t="t" r="r" b="b"/>
              <a:pathLst>
                <a:path w="603" h="488" extrusionOk="0">
                  <a:moveTo>
                    <a:pt x="603" y="488"/>
                  </a:moveTo>
                  <a:cubicBezTo>
                    <a:pt x="458" y="290"/>
                    <a:pt x="313" y="153"/>
                    <a:pt x="84" y="145"/>
                  </a:cubicBezTo>
                  <a:cubicBezTo>
                    <a:pt x="46" y="145"/>
                    <a:pt x="1" y="145"/>
                    <a:pt x="1" y="84"/>
                  </a:cubicBezTo>
                  <a:cubicBezTo>
                    <a:pt x="1" y="54"/>
                    <a:pt x="39" y="38"/>
                    <a:pt x="69" y="23"/>
                  </a:cubicBezTo>
                  <a:cubicBezTo>
                    <a:pt x="84" y="15"/>
                    <a:pt x="100" y="15"/>
                    <a:pt x="122" y="8"/>
                  </a:cubicBezTo>
                  <a:cubicBezTo>
                    <a:pt x="275" y="0"/>
                    <a:pt x="580" y="282"/>
                    <a:pt x="603" y="4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1"/>
            <p:cNvSpPr/>
            <p:nvPr/>
          </p:nvSpPr>
          <p:spPr>
            <a:xfrm>
              <a:off x="4568400" y="4492000"/>
              <a:ext cx="11275" cy="14875"/>
            </a:xfrm>
            <a:custGeom>
              <a:avLst/>
              <a:gdLst/>
              <a:ahLst/>
              <a:cxnLst/>
              <a:rect l="l" t="t" r="r" b="b"/>
              <a:pathLst>
                <a:path w="451" h="595" extrusionOk="0">
                  <a:moveTo>
                    <a:pt x="450" y="0"/>
                  </a:moveTo>
                  <a:cubicBezTo>
                    <a:pt x="427" y="145"/>
                    <a:pt x="320" y="206"/>
                    <a:pt x="244" y="282"/>
                  </a:cubicBezTo>
                  <a:cubicBezTo>
                    <a:pt x="176" y="374"/>
                    <a:pt x="145" y="480"/>
                    <a:pt x="138" y="595"/>
                  </a:cubicBezTo>
                  <a:cubicBezTo>
                    <a:pt x="0" y="358"/>
                    <a:pt x="145" y="84"/>
                    <a:pt x="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1"/>
            <p:cNvSpPr/>
            <p:nvPr/>
          </p:nvSpPr>
          <p:spPr>
            <a:xfrm>
              <a:off x="4606125" y="4528375"/>
              <a:ext cx="8025" cy="8425"/>
            </a:xfrm>
            <a:custGeom>
              <a:avLst/>
              <a:gdLst/>
              <a:ahLst/>
              <a:cxnLst/>
              <a:rect l="l" t="t" r="r" b="b"/>
              <a:pathLst>
                <a:path w="321" h="337" extrusionOk="0">
                  <a:moveTo>
                    <a:pt x="77" y="1"/>
                  </a:moveTo>
                  <a:cubicBezTo>
                    <a:pt x="138" y="54"/>
                    <a:pt x="54" y="290"/>
                    <a:pt x="260" y="161"/>
                  </a:cubicBezTo>
                  <a:cubicBezTo>
                    <a:pt x="290" y="138"/>
                    <a:pt x="321" y="191"/>
                    <a:pt x="313" y="237"/>
                  </a:cubicBezTo>
                  <a:cubicBezTo>
                    <a:pt x="313" y="298"/>
                    <a:pt x="260" y="336"/>
                    <a:pt x="199" y="336"/>
                  </a:cubicBezTo>
                  <a:cubicBezTo>
                    <a:pt x="54" y="336"/>
                    <a:pt x="0" y="191"/>
                    <a:pt x="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1"/>
            <p:cNvSpPr/>
            <p:nvPr/>
          </p:nvSpPr>
          <p:spPr>
            <a:xfrm>
              <a:off x="4576775" y="4477125"/>
              <a:ext cx="7275" cy="6500"/>
            </a:xfrm>
            <a:custGeom>
              <a:avLst/>
              <a:gdLst/>
              <a:ahLst/>
              <a:cxnLst/>
              <a:rect l="l" t="t" r="r" b="b"/>
              <a:pathLst>
                <a:path w="291" h="260" extrusionOk="0">
                  <a:moveTo>
                    <a:pt x="92" y="260"/>
                  </a:moveTo>
                  <a:cubicBezTo>
                    <a:pt x="31" y="260"/>
                    <a:pt x="1" y="237"/>
                    <a:pt x="16" y="199"/>
                  </a:cubicBezTo>
                  <a:cubicBezTo>
                    <a:pt x="46" y="107"/>
                    <a:pt x="123" y="39"/>
                    <a:pt x="222" y="16"/>
                  </a:cubicBezTo>
                  <a:cubicBezTo>
                    <a:pt x="252" y="1"/>
                    <a:pt x="290" y="31"/>
                    <a:pt x="275" y="69"/>
                  </a:cubicBezTo>
                  <a:cubicBezTo>
                    <a:pt x="237" y="153"/>
                    <a:pt x="168" y="214"/>
                    <a:pt x="92" y="2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1"/>
            <p:cNvSpPr/>
            <p:nvPr/>
          </p:nvSpPr>
          <p:spPr>
            <a:xfrm>
              <a:off x="4610325" y="4559625"/>
              <a:ext cx="7250" cy="4025"/>
            </a:xfrm>
            <a:custGeom>
              <a:avLst/>
              <a:gdLst/>
              <a:ahLst/>
              <a:cxnLst/>
              <a:rect l="l" t="t" r="r" b="b"/>
              <a:pathLst>
                <a:path w="290" h="161" extrusionOk="0">
                  <a:moveTo>
                    <a:pt x="290" y="161"/>
                  </a:moveTo>
                  <a:cubicBezTo>
                    <a:pt x="145" y="145"/>
                    <a:pt x="84" y="62"/>
                    <a:pt x="0" y="1"/>
                  </a:cubicBezTo>
                  <a:cubicBezTo>
                    <a:pt x="107" y="8"/>
                    <a:pt x="229" y="1"/>
                    <a:pt x="290" y="1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1"/>
            <p:cNvSpPr/>
            <p:nvPr/>
          </p:nvSpPr>
          <p:spPr>
            <a:xfrm>
              <a:off x="4773800" y="4349100"/>
              <a:ext cx="17550" cy="22300"/>
            </a:xfrm>
            <a:custGeom>
              <a:avLst/>
              <a:gdLst/>
              <a:ahLst/>
              <a:cxnLst/>
              <a:rect l="l" t="t" r="r" b="b"/>
              <a:pathLst>
                <a:path w="702" h="892" extrusionOk="0">
                  <a:moveTo>
                    <a:pt x="701" y="0"/>
                  </a:moveTo>
                  <a:cubicBezTo>
                    <a:pt x="686" y="168"/>
                    <a:pt x="572" y="244"/>
                    <a:pt x="488" y="335"/>
                  </a:cubicBezTo>
                  <a:cubicBezTo>
                    <a:pt x="358" y="473"/>
                    <a:pt x="252" y="625"/>
                    <a:pt x="176" y="785"/>
                  </a:cubicBezTo>
                  <a:cubicBezTo>
                    <a:pt x="153" y="838"/>
                    <a:pt x="122" y="892"/>
                    <a:pt x="61" y="861"/>
                  </a:cubicBezTo>
                  <a:cubicBezTo>
                    <a:pt x="0" y="838"/>
                    <a:pt x="38" y="770"/>
                    <a:pt x="54" y="732"/>
                  </a:cubicBezTo>
                  <a:cubicBezTo>
                    <a:pt x="160" y="518"/>
                    <a:pt x="305" y="328"/>
                    <a:pt x="488" y="175"/>
                  </a:cubicBezTo>
                  <a:cubicBezTo>
                    <a:pt x="549" y="122"/>
                    <a:pt x="610" y="76"/>
                    <a:pt x="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1"/>
            <p:cNvSpPr/>
            <p:nvPr/>
          </p:nvSpPr>
          <p:spPr>
            <a:xfrm>
              <a:off x="4718725" y="4393300"/>
              <a:ext cx="19075" cy="4975"/>
            </a:xfrm>
            <a:custGeom>
              <a:avLst/>
              <a:gdLst/>
              <a:ahLst/>
              <a:cxnLst/>
              <a:rect l="l" t="t" r="r" b="b"/>
              <a:pathLst>
                <a:path w="763" h="199" extrusionOk="0">
                  <a:moveTo>
                    <a:pt x="31" y="191"/>
                  </a:moveTo>
                  <a:cubicBezTo>
                    <a:pt x="31" y="160"/>
                    <a:pt x="1" y="115"/>
                    <a:pt x="54" y="122"/>
                  </a:cubicBezTo>
                  <a:cubicBezTo>
                    <a:pt x="306" y="145"/>
                    <a:pt x="527" y="69"/>
                    <a:pt x="763" y="0"/>
                  </a:cubicBezTo>
                  <a:cubicBezTo>
                    <a:pt x="687" y="160"/>
                    <a:pt x="519" y="168"/>
                    <a:pt x="382" y="191"/>
                  </a:cubicBezTo>
                  <a:cubicBezTo>
                    <a:pt x="267" y="198"/>
                    <a:pt x="145" y="198"/>
                    <a:pt x="31"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1"/>
            <p:cNvSpPr/>
            <p:nvPr/>
          </p:nvSpPr>
          <p:spPr>
            <a:xfrm>
              <a:off x="4713775" y="4403400"/>
              <a:ext cx="8600" cy="4400"/>
            </a:xfrm>
            <a:custGeom>
              <a:avLst/>
              <a:gdLst/>
              <a:ahLst/>
              <a:cxnLst/>
              <a:rect l="l" t="t" r="r" b="b"/>
              <a:pathLst>
                <a:path w="344" h="176" extrusionOk="0">
                  <a:moveTo>
                    <a:pt x="343" y="38"/>
                  </a:moveTo>
                  <a:cubicBezTo>
                    <a:pt x="267" y="137"/>
                    <a:pt x="168" y="137"/>
                    <a:pt x="84" y="168"/>
                  </a:cubicBezTo>
                  <a:cubicBezTo>
                    <a:pt x="54" y="175"/>
                    <a:pt x="16" y="175"/>
                    <a:pt x="8" y="130"/>
                  </a:cubicBezTo>
                  <a:cubicBezTo>
                    <a:pt x="1" y="92"/>
                    <a:pt x="31" y="76"/>
                    <a:pt x="61" y="61"/>
                  </a:cubicBezTo>
                  <a:cubicBezTo>
                    <a:pt x="145" y="15"/>
                    <a:pt x="252" y="0"/>
                    <a:pt x="343" y="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1"/>
            <p:cNvSpPr/>
            <p:nvPr/>
          </p:nvSpPr>
          <p:spPr>
            <a:xfrm>
              <a:off x="4745975" y="4348525"/>
              <a:ext cx="4225" cy="4200"/>
            </a:xfrm>
            <a:custGeom>
              <a:avLst/>
              <a:gdLst/>
              <a:ahLst/>
              <a:cxnLst/>
              <a:rect l="l" t="t" r="r" b="b"/>
              <a:pathLst>
                <a:path w="169" h="168" extrusionOk="0">
                  <a:moveTo>
                    <a:pt x="77" y="168"/>
                  </a:moveTo>
                  <a:cubicBezTo>
                    <a:pt x="31" y="168"/>
                    <a:pt x="1" y="145"/>
                    <a:pt x="1" y="99"/>
                  </a:cubicBezTo>
                  <a:cubicBezTo>
                    <a:pt x="1" y="46"/>
                    <a:pt x="39" y="8"/>
                    <a:pt x="92" y="8"/>
                  </a:cubicBezTo>
                  <a:cubicBezTo>
                    <a:pt x="138" y="0"/>
                    <a:pt x="168" y="31"/>
                    <a:pt x="168" y="76"/>
                  </a:cubicBezTo>
                  <a:cubicBezTo>
                    <a:pt x="168" y="130"/>
                    <a:pt x="130" y="160"/>
                    <a:pt x="77" y="16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1"/>
            <p:cNvSpPr/>
            <p:nvPr/>
          </p:nvSpPr>
          <p:spPr>
            <a:xfrm>
              <a:off x="4751875" y="4329650"/>
              <a:ext cx="1550" cy="2125"/>
            </a:xfrm>
            <a:custGeom>
              <a:avLst/>
              <a:gdLst/>
              <a:ahLst/>
              <a:cxnLst/>
              <a:rect l="l" t="t" r="r" b="b"/>
              <a:pathLst>
                <a:path w="62" h="85" extrusionOk="0">
                  <a:moveTo>
                    <a:pt x="1" y="46"/>
                  </a:moveTo>
                  <a:lnTo>
                    <a:pt x="16" y="1"/>
                  </a:lnTo>
                  <a:cubicBezTo>
                    <a:pt x="39" y="16"/>
                    <a:pt x="62" y="39"/>
                    <a:pt x="54" y="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1"/>
            <p:cNvSpPr/>
            <p:nvPr/>
          </p:nvSpPr>
          <p:spPr>
            <a:xfrm>
              <a:off x="4522475" y="4581350"/>
              <a:ext cx="6325" cy="4025"/>
            </a:xfrm>
            <a:custGeom>
              <a:avLst/>
              <a:gdLst/>
              <a:ahLst/>
              <a:cxnLst/>
              <a:rect l="l" t="t" r="r" b="b"/>
              <a:pathLst>
                <a:path w="253" h="161" extrusionOk="0">
                  <a:moveTo>
                    <a:pt x="123" y="23"/>
                  </a:moveTo>
                  <a:cubicBezTo>
                    <a:pt x="176" y="31"/>
                    <a:pt x="252" y="0"/>
                    <a:pt x="252" y="77"/>
                  </a:cubicBezTo>
                  <a:cubicBezTo>
                    <a:pt x="245" y="153"/>
                    <a:pt x="168" y="145"/>
                    <a:pt x="115" y="153"/>
                  </a:cubicBezTo>
                  <a:cubicBezTo>
                    <a:pt x="62" y="161"/>
                    <a:pt x="1" y="122"/>
                    <a:pt x="8" y="69"/>
                  </a:cubicBezTo>
                  <a:cubicBezTo>
                    <a:pt x="16" y="0"/>
                    <a:pt x="92" y="54"/>
                    <a:pt x="123" y="23"/>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1"/>
            <p:cNvSpPr/>
            <p:nvPr/>
          </p:nvSpPr>
          <p:spPr>
            <a:xfrm>
              <a:off x="4535425" y="4558875"/>
              <a:ext cx="5950" cy="4200"/>
            </a:xfrm>
            <a:custGeom>
              <a:avLst/>
              <a:gdLst/>
              <a:ahLst/>
              <a:cxnLst/>
              <a:rect l="l" t="t" r="r" b="b"/>
              <a:pathLst>
                <a:path w="238" h="168" extrusionOk="0">
                  <a:moveTo>
                    <a:pt x="69" y="168"/>
                  </a:moveTo>
                  <a:cubicBezTo>
                    <a:pt x="31" y="168"/>
                    <a:pt x="1" y="153"/>
                    <a:pt x="9" y="114"/>
                  </a:cubicBezTo>
                  <a:cubicBezTo>
                    <a:pt x="31" y="46"/>
                    <a:pt x="92" y="0"/>
                    <a:pt x="169" y="0"/>
                  </a:cubicBezTo>
                  <a:cubicBezTo>
                    <a:pt x="199" y="0"/>
                    <a:pt x="237" y="15"/>
                    <a:pt x="222" y="54"/>
                  </a:cubicBezTo>
                  <a:cubicBezTo>
                    <a:pt x="199" y="130"/>
                    <a:pt x="123" y="145"/>
                    <a:pt x="69" y="16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1"/>
            <p:cNvSpPr/>
            <p:nvPr/>
          </p:nvSpPr>
          <p:spPr>
            <a:xfrm>
              <a:off x="4547250" y="4552000"/>
              <a:ext cx="4400" cy="3850"/>
            </a:xfrm>
            <a:custGeom>
              <a:avLst/>
              <a:gdLst/>
              <a:ahLst/>
              <a:cxnLst/>
              <a:rect l="l" t="t" r="r" b="b"/>
              <a:pathLst>
                <a:path w="176" h="154" extrusionOk="0">
                  <a:moveTo>
                    <a:pt x="176" y="62"/>
                  </a:moveTo>
                  <a:cubicBezTo>
                    <a:pt x="176" y="108"/>
                    <a:pt x="145" y="146"/>
                    <a:pt x="107" y="146"/>
                  </a:cubicBezTo>
                  <a:cubicBezTo>
                    <a:pt x="61" y="153"/>
                    <a:pt x="16" y="123"/>
                    <a:pt x="8" y="77"/>
                  </a:cubicBezTo>
                  <a:cubicBezTo>
                    <a:pt x="0" y="31"/>
                    <a:pt x="31" y="8"/>
                    <a:pt x="69" y="1"/>
                  </a:cubicBezTo>
                  <a:cubicBezTo>
                    <a:pt x="115" y="1"/>
                    <a:pt x="153" y="24"/>
                    <a:pt x="176" y="62"/>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1"/>
            <p:cNvSpPr/>
            <p:nvPr/>
          </p:nvSpPr>
          <p:spPr>
            <a:xfrm>
              <a:off x="4775700" y="4302400"/>
              <a:ext cx="5925" cy="6125"/>
            </a:xfrm>
            <a:custGeom>
              <a:avLst/>
              <a:gdLst/>
              <a:ahLst/>
              <a:cxnLst/>
              <a:rect l="l" t="t" r="r" b="b"/>
              <a:pathLst>
                <a:path w="237" h="245" extrusionOk="0">
                  <a:moveTo>
                    <a:pt x="237" y="100"/>
                  </a:moveTo>
                  <a:cubicBezTo>
                    <a:pt x="221" y="168"/>
                    <a:pt x="199" y="237"/>
                    <a:pt x="107" y="245"/>
                  </a:cubicBezTo>
                  <a:cubicBezTo>
                    <a:pt x="54" y="245"/>
                    <a:pt x="0" y="214"/>
                    <a:pt x="0" y="161"/>
                  </a:cubicBezTo>
                  <a:cubicBezTo>
                    <a:pt x="0" y="77"/>
                    <a:pt x="84" y="47"/>
                    <a:pt x="145" y="24"/>
                  </a:cubicBezTo>
                  <a:cubicBezTo>
                    <a:pt x="214" y="1"/>
                    <a:pt x="229" y="47"/>
                    <a:pt x="237" y="10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1"/>
            <p:cNvSpPr/>
            <p:nvPr/>
          </p:nvSpPr>
          <p:spPr>
            <a:xfrm>
              <a:off x="4409875" y="4499225"/>
              <a:ext cx="19850" cy="25550"/>
            </a:xfrm>
            <a:custGeom>
              <a:avLst/>
              <a:gdLst/>
              <a:ahLst/>
              <a:cxnLst/>
              <a:rect l="l" t="t" r="r" b="b"/>
              <a:pathLst>
                <a:path w="794" h="1022" extrusionOk="0">
                  <a:moveTo>
                    <a:pt x="145" y="69"/>
                  </a:moveTo>
                  <a:cubicBezTo>
                    <a:pt x="191" y="24"/>
                    <a:pt x="260" y="1"/>
                    <a:pt x="321" y="31"/>
                  </a:cubicBezTo>
                  <a:cubicBezTo>
                    <a:pt x="595" y="123"/>
                    <a:pt x="793" y="542"/>
                    <a:pt x="671" y="809"/>
                  </a:cubicBezTo>
                  <a:cubicBezTo>
                    <a:pt x="618" y="923"/>
                    <a:pt x="534" y="1022"/>
                    <a:pt x="389" y="1007"/>
                  </a:cubicBezTo>
                  <a:cubicBezTo>
                    <a:pt x="244" y="1007"/>
                    <a:pt x="115" y="923"/>
                    <a:pt x="54" y="793"/>
                  </a:cubicBezTo>
                  <a:cubicBezTo>
                    <a:pt x="0" y="679"/>
                    <a:pt x="23" y="557"/>
                    <a:pt x="107" y="473"/>
                  </a:cubicBezTo>
                  <a:cubicBezTo>
                    <a:pt x="138" y="435"/>
                    <a:pt x="183" y="374"/>
                    <a:pt x="237" y="412"/>
                  </a:cubicBezTo>
                  <a:cubicBezTo>
                    <a:pt x="282" y="458"/>
                    <a:pt x="214" y="488"/>
                    <a:pt x="199" y="519"/>
                  </a:cubicBezTo>
                  <a:cubicBezTo>
                    <a:pt x="168" y="610"/>
                    <a:pt x="191" y="702"/>
                    <a:pt x="252" y="770"/>
                  </a:cubicBezTo>
                  <a:cubicBezTo>
                    <a:pt x="298" y="824"/>
                    <a:pt x="366" y="839"/>
                    <a:pt x="427" y="824"/>
                  </a:cubicBezTo>
                  <a:cubicBezTo>
                    <a:pt x="526" y="793"/>
                    <a:pt x="526" y="702"/>
                    <a:pt x="526" y="618"/>
                  </a:cubicBezTo>
                  <a:cubicBezTo>
                    <a:pt x="534" y="336"/>
                    <a:pt x="458" y="229"/>
                    <a:pt x="145" y="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1"/>
            <p:cNvSpPr/>
            <p:nvPr/>
          </p:nvSpPr>
          <p:spPr>
            <a:xfrm>
              <a:off x="4456750" y="4574500"/>
              <a:ext cx="7250" cy="4600"/>
            </a:xfrm>
            <a:custGeom>
              <a:avLst/>
              <a:gdLst/>
              <a:ahLst/>
              <a:cxnLst/>
              <a:rect l="l" t="t" r="r" b="b"/>
              <a:pathLst>
                <a:path w="290" h="184" extrusionOk="0">
                  <a:moveTo>
                    <a:pt x="153" y="183"/>
                  </a:moveTo>
                  <a:cubicBezTo>
                    <a:pt x="76" y="183"/>
                    <a:pt x="0" y="168"/>
                    <a:pt x="0" y="84"/>
                  </a:cubicBezTo>
                  <a:cubicBezTo>
                    <a:pt x="8" y="0"/>
                    <a:pt x="92" y="38"/>
                    <a:pt x="145" y="31"/>
                  </a:cubicBezTo>
                  <a:cubicBezTo>
                    <a:pt x="191" y="31"/>
                    <a:pt x="290" y="31"/>
                    <a:pt x="290" y="107"/>
                  </a:cubicBezTo>
                  <a:cubicBezTo>
                    <a:pt x="290" y="183"/>
                    <a:pt x="198" y="168"/>
                    <a:pt x="153" y="183"/>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1"/>
            <p:cNvSpPr/>
            <p:nvPr/>
          </p:nvSpPr>
          <p:spPr>
            <a:xfrm>
              <a:off x="4753400" y="4299750"/>
              <a:ext cx="400" cy="575"/>
            </a:xfrm>
            <a:custGeom>
              <a:avLst/>
              <a:gdLst/>
              <a:ahLst/>
              <a:cxnLst/>
              <a:rect l="l" t="t" r="r" b="b"/>
              <a:pathLst>
                <a:path w="16" h="23" extrusionOk="0">
                  <a:moveTo>
                    <a:pt x="8" y="23"/>
                  </a:moveTo>
                  <a:cubicBezTo>
                    <a:pt x="8" y="23"/>
                    <a:pt x="1" y="8"/>
                    <a:pt x="1" y="8"/>
                  </a:cubicBezTo>
                  <a:cubicBezTo>
                    <a:pt x="8" y="8"/>
                    <a:pt x="8" y="0"/>
                    <a:pt x="16" y="0"/>
                  </a:cubicBezTo>
                  <a:cubicBezTo>
                    <a:pt x="16" y="8"/>
                    <a:pt x="16" y="8"/>
                    <a:pt x="16" y="15"/>
                  </a:cubicBezTo>
                  <a:cubicBezTo>
                    <a:pt x="16" y="15"/>
                    <a:pt x="8" y="23"/>
                    <a:pt x="8" y="23"/>
                  </a:cubicBezTo>
                  <a:close/>
                </a:path>
              </a:pathLst>
            </a:custGeom>
            <a:solidFill>
              <a:srgbClr val="6A3D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1"/>
            <p:cNvSpPr/>
            <p:nvPr/>
          </p:nvSpPr>
          <p:spPr>
            <a:xfrm>
              <a:off x="4492575" y="4556400"/>
              <a:ext cx="4400" cy="12600"/>
            </a:xfrm>
            <a:custGeom>
              <a:avLst/>
              <a:gdLst/>
              <a:ahLst/>
              <a:cxnLst/>
              <a:rect l="l" t="t" r="r" b="b"/>
              <a:pathLst>
                <a:path w="176" h="504" extrusionOk="0">
                  <a:moveTo>
                    <a:pt x="175" y="0"/>
                  </a:moveTo>
                  <a:lnTo>
                    <a:pt x="175" y="396"/>
                  </a:lnTo>
                  <a:cubicBezTo>
                    <a:pt x="175" y="442"/>
                    <a:pt x="168" y="488"/>
                    <a:pt x="114" y="495"/>
                  </a:cubicBezTo>
                  <a:cubicBezTo>
                    <a:pt x="53" y="503"/>
                    <a:pt x="38" y="457"/>
                    <a:pt x="31" y="412"/>
                  </a:cubicBezTo>
                  <a:cubicBezTo>
                    <a:pt x="31" y="274"/>
                    <a:pt x="0" y="130"/>
                    <a:pt x="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1"/>
            <p:cNvSpPr/>
            <p:nvPr/>
          </p:nvSpPr>
          <p:spPr>
            <a:xfrm>
              <a:off x="4502675" y="4559625"/>
              <a:ext cx="4575" cy="7650"/>
            </a:xfrm>
            <a:custGeom>
              <a:avLst/>
              <a:gdLst/>
              <a:ahLst/>
              <a:cxnLst/>
              <a:rect l="l" t="t" r="r" b="b"/>
              <a:pathLst>
                <a:path w="183" h="306" extrusionOk="0">
                  <a:moveTo>
                    <a:pt x="168" y="130"/>
                  </a:moveTo>
                  <a:cubicBezTo>
                    <a:pt x="152" y="191"/>
                    <a:pt x="168" y="283"/>
                    <a:pt x="69" y="298"/>
                  </a:cubicBezTo>
                  <a:cubicBezTo>
                    <a:pt x="31" y="306"/>
                    <a:pt x="0" y="245"/>
                    <a:pt x="15" y="206"/>
                  </a:cubicBezTo>
                  <a:cubicBezTo>
                    <a:pt x="38" y="145"/>
                    <a:pt x="23" y="39"/>
                    <a:pt x="107" y="16"/>
                  </a:cubicBezTo>
                  <a:cubicBezTo>
                    <a:pt x="183" y="1"/>
                    <a:pt x="152" y="84"/>
                    <a:pt x="168"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1"/>
            <p:cNvSpPr/>
            <p:nvPr/>
          </p:nvSpPr>
          <p:spPr>
            <a:xfrm>
              <a:off x="4520375" y="4510275"/>
              <a:ext cx="4975" cy="5375"/>
            </a:xfrm>
            <a:custGeom>
              <a:avLst/>
              <a:gdLst/>
              <a:ahLst/>
              <a:cxnLst/>
              <a:rect l="l" t="t" r="r" b="b"/>
              <a:pathLst>
                <a:path w="199" h="215" extrusionOk="0">
                  <a:moveTo>
                    <a:pt x="191" y="16"/>
                  </a:moveTo>
                  <a:lnTo>
                    <a:pt x="199" y="92"/>
                  </a:lnTo>
                  <a:cubicBezTo>
                    <a:pt x="153" y="138"/>
                    <a:pt x="130" y="214"/>
                    <a:pt x="39" y="206"/>
                  </a:cubicBezTo>
                  <a:cubicBezTo>
                    <a:pt x="16" y="199"/>
                    <a:pt x="1" y="176"/>
                    <a:pt x="8" y="146"/>
                  </a:cubicBezTo>
                  <a:cubicBezTo>
                    <a:pt x="39" y="62"/>
                    <a:pt x="85" y="1"/>
                    <a:pt x="191" y="16"/>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1"/>
            <p:cNvSpPr/>
            <p:nvPr/>
          </p:nvSpPr>
          <p:spPr>
            <a:xfrm>
              <a:off x="4279550" y="4355750"/>
              <a:ext cx="975" cy="800"/>
            </a:xfrm>
            <a:custGeom>
              <a:avLst/>
              <a:gdLst/>
              <a:ahLst/>
              <a:cxnLst/>
              <a:rect l="l" t="t" r="r" b="b"/>
              <a:pathLst>
                <a:path w="39" h="32" extrusionOk="0">
                  <a:moveTo>
                    <a:pt x="0" y="1"/>
                  </a:moveTo>
                  <a:lnTo>
                    <a:pt x="38" y="1"/>
                  </a:lnTo>
                  <a:cubicBezTo>
                    <a:pt x="31" y="31"/>
                    <a:pt x="16" y="24"/>
                    <a:pt x="0" y="1"/>
                  </a:cubicBezTo>
                  <a:close/>
                </a:path>
              </a:pathLst>
            </a:custGeom>
            <a:solidFill>
              <a:srgbClr val="D2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1"/>
            <p:cNvSpPr/>
            <p:nvPr/>
          </p:nvSpPr>
          <p:spPr>
            <a:xfrm>
              <a:off x="4280300" y="4295175"/>
              <a:ext cx="5175" cy="8600"/>
            </a:xfrm>
            <a:custGeom>
              <a:avLst/>
              <a:gdLst/>
              <a:ahLst/>
              <a:cxnLst/>
              <a:rect l="l" t="t" r="r" b="b"/>
              <a:pathLst>
                <a:path w="207" h="344" extrusionOk="0">
                  <a:moveTo>
                    <a:pt x="199" y="145"/>
                  </a:moveTo>
                  <a:cubicBezTo>
                    <a:pt x="191" y="236"/>
                    <a:pt x="169" y="313"/>
                    <a:pt x="77" y="336"/>
                  </a:cubicBezTo>
                  <a:cubicBezTo>
                    <a:pt x="16" y="343"/>
                    <a:pt x="1" y="290"/>
                    <a:pt x="16" y="244"/>
                  </a:cubicBezTo>
                  <a:cubicBezTo>
                    <a:pt x="54" y="168"/>
                    <a:pt x="16" y="38"/>
                    <a:pt x="123" y="15"/>
                  </a:cubicBezTo>
                  <a:cubicBezTo>
                    <a:pt x="207" y="0"/>
                    <a:pt x="191" y="99"/>
                    <a:pt x="199" y="1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1"/>
            <p:cNvSpPr/>
            <p:nvPr/>
          </p:nvSpPr>
          <p:spPr>
            <a:xfrm>
              <a:off x="4356325" y="4272300"/>
              <a:ext cx="60050" cy="9925"/>
            </a:xfrm>
            <a:custGeom>
              <a:avLst/>
              <a:gdLst/>
              <a:ahLst/>
              <a:cxnLst/>
              <a:rect l="l" t="t" r="r" b="b"/>
              <a:pathLst>
                <a:path w="2402" h="397" extrusionOk="0">
                  <a:moveTo>
                    <a:pt x="2402" y="351"/>
                  </a:moveTo>
                  <a:cubicBezTo>
                    <a:pt x="1594" y="397"/>
                    <a:pt x="809" y="123"/>
                    <a:pt x="1" y="191"/>
                  </a:cubicBezTo>
                  <a:cubicBezTo>
                    <a:pt x="816" y="1"/>
                    <a:pt x="1601" y="206"/>
                    <a:pt x="2402" y="3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1"/>
            <p:cNvSpPr/>
            <p:nvPr/>
          </p:nvSpPr>
          <p:spPr>
            <a:xfrm>
              <a:off x="4564200" y="4279150"/>
              <a:ext cx="60625" cy="7850"/>
            </a:xfrm>
            <a:custGeom>
              <a:avLst/>
              <a:gdLst/>
              <a:ahLst/>
              <a:cxnLst/>
              <a:rect l="l" t="t" r="r" b="b"/>
              <a:pathLst>
                <a:path w="2425" h="314" extrusionOk="0">
                  <a:moveTo>
                    <a:pt x="2424" y="92"/>
                  </a:moveTo>
                  <a:cubicBezTo>
                    <a:pt x="1594" y="237"/>
                    <a:pt x="809" y="313"/>
                    <a:pt x="1" y="199"/>
                  </a:cubicBezTo>
                  <a:cubicBezTo>
                    <a:pt x="46" y="108"/>
                    <a:pt x="130" y="146"/>
                    <a:pt x="191" y="138"/>
                  </a:cubicBezTo>
                  <a:cubicBezTo>
                    <a:pt x="664" y="123"/>
                    <a:pt x="1152" y="169"/>
                    <a:pt x="1624" y="100"/>
                  </a:cubicBezTo>
                  <a:cubicBezTo>
                    <a:pt x="1792" y="77"/>
                    <a:pt x="1952" y="47"/>
                    <a:pt x="2119" y="31"/>
                  </a:cubicBezTo>
                  <a:cubicBezTo>
                    <a:pt x="2226" y="1"/>
                    <a:pt x="2340" y="24"/>
                    <a:pt x="2424" y="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1"/>
            <p:cNvSpPr/>
            <p:nvPr/>
          </p:nvSpPr>
          <p:spPr>
            <a:xfrm>
              <a:off x="4367775" y="4282400"/>
              <a:ext cx="37350" cy="5175"/>
            </a:xfrm>
            <a:custGeom>
              <a:avLst/>
              <a:gdLst/>
              <a:ahLst/>
              <a:cxnLst/>
              <a:rect l="l" t="t" r="r" b="b"/>
              <a:pathLst>
                <a:path w="1494" h="207" extrusionOk="0">
                  <a:moveTo>
                    <a:pt x="1494" y="206"/>
                  </a:moveTo>
                  <a:cubicBezTo>
                    <a:pt x="991" y="183"/>
                    <a:pt x="488" y="199"/>
                    <a:pt x="0" y="1"/>
                  </a:cubicBezTo>
                  <a:cubicBezTo>
                    <a:pt x="495" y="77"/>
                    <a:pt x="1006" y="77"/>
                    <a:pt x="1494" y="2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1"/>
            <p:cNvSpPr/>
            <p:nvPr/>
          </p:nvSpPr>
          <p:spPr>
            <a:xfrm>
              <a:off x="4568025" y="4286975"/>
              <a:ext cx="8975" cy="1925"/>
            </a:xfrm>
            <a:custGeom>
              <a:avLst/>
              <a:gdLst/>
              <a:ahLst/>
              <a:cxnLst/>
              <a:rect l="l" t="t" r="r" b="b"/>
              <a:pathLst>
                <a:path w="359" h="77" extrusionOk="0">
                  <a:moveTo>
                    <a:pt x="358" y="77"/>
                  </a:moveTo>
                  <a:lnTo>
                    <a:pt x="0" y="77"/>
                  </a:lnTo>
                  <a:cubicBezTo>
                    <a:pt x="107" y="0"/>
                    <a:pt x="252" y="0"/>
                    <a:pt x="358" y="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1"/>
            <p:cNvSpPr/>
            <p:nvPr/>
          </p:nvSpPr>
          <p:spPr>
            <a:xfrm>
              <a:off x="4485525" y="4465500"/>
              <a:ext cx="1150" cy="975"/>
            </a:xfrm>
            <a:custGeom>
              <a:avLst/>
              <a:gdLst/>
              <a:ahLst/>
              <a:cxnLst/>
              <a:rect l="l" t="t" r="r" b="b"/>
              <a:pathLst>
                <a:path w="46" h="39" extrusionOk="0">
                  <a:moveTo>
                    <a:pt x="46" y="1"/>
                  </a:moveTo>
                  <a:lnTo>
                    <a:pt x="0" y="39"/>
                  </a:lnTo>
                  <a:cubicBezTo>
                    <a:pt x="0" y="8"/>
                    <a:pt x="23" y="1"/>
                    <a:pt x="46" y="1"/>
                  </a:cubicBezTo>
                  <a:close/>
                </a:path>
              </a:pathLst>
            </a:custGeom>
            <a:solidFill>
              <a:srgbClr val="D4B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1"/>
            <p:cNvSpPr/>
            <p:nvPr/>
          </p:nvSpPr>
          <p:spPr>
            <a:xfrm>
              <a:off x="4602125" y="4263550"/>
              <a:ext cx="5350" cy="3625"/>
            </a:xfrm>
            <a:custGeom>
              <a:avLst/>
              <a:gdLst/>
              <a:ahLst/>
              <a:cxnLst/>
              <a:rect l="l" t="t" r="r" b="b"/>
              <a:pathLst>
                <a:path w="214" h="145" extrusionOk="0">
                  <a:moveTo>
                    <a:pt x="214" y="69"/>
                  </a:moveTo>
                  <a:cubicBezTo>
                    <a:pt x="199" y="122"/>
                    <a:pt x="145" y="137"/>
                    <a:pt x="92" y="137"/>
                  </a:cubicBezTo>
                  <a:cubicBezTo>
                    <a:pt x="46" y="145"/>
                    <a:pt x="0" y="122"/>
                    <a:pt x="8" y="69"/>
                  </a:cubicBezTo>
                  <a:cubicBezTo>
                    <a:pt x="8" y="8"/>
                    <a:pt x="61" y="8"/>
                    <a:pt x="107" y="0"/>
                  </a:cubicBezTo>
                  <a:cubicBezTo>
                    <a:pt x="153" y="0"/>
                    <a:pt x="191" y="8"/>
                    <a:pt x="214" y="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1"/>
            <p:cNvSpPr/>
            <p:nvPr/>
          </p:nvSpPr>
          <p:spPr>
            <a:xfrm>
              <a:off x="4564400" y="4266025"/>
              <a:ext cx="5550" cy="3250"/>
            </a:xfrm>
            <a:custGeom>
              <a:avLst/>
              <a:gdLst/>
              <a:ahLst/>
              <a:cxnLst/>
              <a:rect l="l" t="t" r="r" b="b"/>
              <a:pathLst>
                <a:path w="222" h="130" extrusionOk="0">
                  <a:moveTo>
                    <a:pt x="115" y="8"/>
                  </a:moveTo>
                  <a:cubicBezTo>
                    <a:pt x="153" y="8"/>
                    <a:pt x="221" y="0"/>
                    <a:pt x="214" y="61"/>
                  </a:cubicBezTo>
                  <a:cubicBezTo>
                    <a:pt x="198" y="122"/>
                    <a:pt x="145" y="130"/>
                    <a:pt x="92" y="130"/>
                  </a:cubicBezTo>
                  <a:cubicBezTo>
                    <a:pt x="38" y="130"/>
                    <a:pt x="0" y="122"/>
                    <a:pt x="8" y="61"/>
                  </a:cubicBezTo>
                  <a:cubicBezTo>
                    <a:pt x="16" y="0"/>
                    <a:pt x="77" y="15"/>
                    <a:pt x="115" y="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1"/>
            <p:cNvSpPr/>
            <p:nvPr/>
          </p:nvSpPr>
          <p:spPr>
            <a:xfrm>
              <a:off x="4392525" y="4258200"/>
              <a:ext cx="7475" cy="3650"/>
            </a:xfrm>
            <a:custGeom>
              <a:avLst/>
              <a:gdLst/>
              <a:ahLst/>
              <a:cxnLst/>
              <a:rect l="l" t="t" r="r" b="b"/>
              <a:pathLst>
                <a:path w="299" h="146" extrusionOk="0">
                  <a:moveTo>
                    <a:pt x="1" y="54"/>
                  </a:moveTo>
                  <a:cubicBezTo>
                    <a:pt x="123" y="1"/>
                    <a:pt x="199" y="1"/>
                    <a:pt x="268" y="54"/>
                  </a:cubicBezTo>
                  <a:cubicBezTo>
                    <a:pt x="283" y="69"/>
                    <a:pt x="298" y="107"/>
                    <a:pt x="268" y="115"/>
                  </a:cubicBezTo>
                  <a:cubicBezTo>
                    <a:pt x="184" y="145"/>
                    <a:pt x="115" y="100"/>
                    <a:pt x="1" y="54"/>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51"/>
          <p:cNvGrpSpPr/>
          <p:nvPr/>
        </p:nvGrpSpPr>
        <p:grpSpPr>
          <a:xfrm rot="1272187">
            <a:off x="6854032" y="197100"/>
            <a:ext cx="1510445" cy="2628002"/>
            <a:chOff x="6592825" y="3332775"/>
            <a:chExt cx="457875" cy="796650"/>
          </a:xfrm>
        </p:grpSpPr>
        <p:sp>
          <p:nvSpPr>
            <p:cNvPr id="8084" name="Google Shape;8084;p51"/>
            <p:cNvSpPr/>
            <p:nvPr/>
          </p:nvSpPr>
          <p:spPr>
            <a:xfrm>
              <a:off x="6592825" y="3332775"/>
              <a:ext cx="457875" cy="796650"/>
            </a:xfrm>
            <a:custGeom>
              <a:avLst/>
              <a:gdLst/>
              <a:ahLst/>
              <a:cxnLst/>
              <a:rect l="l" t="t" r="r" b="b"/>
              <a:pathLst>
                <a:path w="18315" h="31866" extrusionOk="0">
                  <a:moveTo>
                    <a:pt x="9626" y="31866"/>
                  </a:moveTo>
                  <a:cubicBezTo>
                    <a:pt x="9253" y="31858"/>
                    <a:pt x="8902" y="31683"/>
                    <a:pt x="8674" y="31393"/>
                  </a:cubicBezTo>
                  <a:lnTo>
                    <a:pt x="8651" y="31370"/>
                  </a:lnTo>
                  <a:cubicBezTo>
                    <a:pt x="8422" y="31111"/>
                    <a:pt x="8239" y="30814"/>
                    <a:pt x="8125" y="30486"/>
                  </a:cubicBezTo>
                  <a:cubicBezTo>
                    <a:pt x="7812" y="30318"/>
                    <a:pt x="7576" y="30021"/>
                    <a:pt x="7485" y="29671"/>
                  </a:cubicBezTo>
                  <a:cubicBezTo>
                    <a:pt x="6852" y="29541"/>
                    <a:pt x="6364" y="29023"/>
                    <a:pt x="6265" y="28383"/>
                  </a:cubicBezTo>
                  <a:cubicBezTo>
                    <a:pt x="5983" y="28162"/>
                    <a:pt x="5808" y="27826"/>
                    <a:pt x="5800" y="27468"/>
                  </a:cubicBezTo>
                  <a:cubicBezTo>
                    <a:pt x="5778" y="27018"/>
                    <a:pt x="5983" y="26584"/>
                    <a:pt x="6349" y="26317"/>
                  </a:cubicBezTo>
                  <a:cubicBezTo>
                    <a:pt x="6326" y="26203"/>
                    <a:pt x="6319" y="26081"/>
                    <a:pt x="6326" y="25967"/>
                  </a:cubicBezTo>
                  <a:cubicBezTo>
                    <a:pt x="6037" y="25784"/>
                    <a:pt x="5800" y="25525"/>
                    <a:pt x="5648" y="25212"/>
                  </a:cubicBezTo>
                  <a:lnTo>
                    <a:pt x="5633" y="25189"/>
                  </a:lnTo>
                  <a:cubicBezTo>
                    <a:pt x="5587" y="25098"/>
                    <a:pt x="5541" y="25006"/>
                    <a:pt x="5488" y="24900"/>
                  </a:cubicBezTo>
                  <a:cubicBezTo>
                    <a:pt x="4932" y="24732"/>
                    <a:pt x="4589" y="24176"/>
                    <a:pt x="4688" y="23604"/>
                  </a:cubicBezTo>
                  <a:cubicBezTo>
                    <a:pt x="3964" y="23147"/>
                    <a:pt x="3346" y="22537"/>
                    <a:pt x="2874" y="21828"/>
                  </a:cubicBezTo>
                  <a:cubicBezTo>
                    <a:pt x="2622" y="21447"/>
                    <a:pt x="2416" y="21066"/>
                    <a:pt x="2211" y="20693"/>
                  </a:cubicBezTo>
                  <a:cubicBezTo>
                    <a:pt x="2081" y="20449"/>
                    <a:pt x="1959" y="20212"/>
                    <a:pt x="1822" y="19991"/>
                  </a:cubicBezTo>
                  <a:cubicBezTo>
                    <a:pt x="1692" y="19770"/>
                    <a:pt x="1616" y="19527"/>
                    <a:pt x="1593" y="19275"/>
                  </a:cubicBezTo>
                  <a:cubicBezTo>
                    <a:pt x="1540" y="18795"/>
                    <a:pt x="1464" y="18322"/>
                    <a:pt x="1357" y="17850"/>
                  </a:cubicBezTo>
                  <a:cubicBezTo>
                    <a:pt x="1296" y="17568"/>
                    <a:pt x="1243" y="17271"/>
                    <a:pt x="1189" y="16966"/>
                  </a:cubicBezTo>
                  <a:cubicBezTo>
                    <a:pt x="1136" y="16638"/>
                    <a:pt x="968" y="16326"/>
                    <a:pt x="671" y="15967"/>
                  </a:cubicBezTo>
                  <a:cubicBezTo>
                    <a:pt x="191" y="15396"/>
                    <a:pt x="1" y="14679"/>
                    <a:pt x="107" y="13818"/>
                  </a:cubicBezTo>
                  <a:cubicBezTo>
                    <a:pt x="122" y="13689"/>
                    <a:pt x="153" y="13567"/>
                    <a:pt x="176" y="13452"/>
                  </a:cubicBezTo>
                  <a:lnTo>
                    <a:pt x="183" y="13391"/>
                  </a:lnTo>
                  <a:cubicBezTo>
                    <a:pt x="260" y="12926"/>
                    <a:pt x="618" y="12561"/>
                    <a:pt x="1083" y="12469"/>
                  </a:cubicBezTo>
                  <a:cubicBezTo>
                    <a:pt x="1144" y="12462"/>
                    <a:pt x="1212" y="12454"/>
                    <a:pt x="1273" y="12454"/>
                  </a:cubicBezTo>
                  <a:cubicBezTo>
                    <a:pt x="1532" y="12454"/>
                    <a:pt x="1776" y="12545"/>
                    <a:pt x="1967" y="12721"/>
                  </a:cubicBezTo>
                  <a:cubicBezTo>
                    <a:pt x="2005" y="12515"/>
                    <a:pt x="2058" y="12309"/>
                    <a:pt x="2134" y="12119"/>
                  </a:cubicBezTo>
                  <a:cubicBezTo>
                    <a:pt x="2272" y="11669"/>
                    <a:pt x="2683" y="11356"/>
                    <a:pt x="3156" y="11356"/>
                  </a:cubicBezTo>
                  <a:lnTo>
                    <a:pt x="3163" y="11356"/>
                  </a:lnTo>
                  <a:cubicBezTo>
                    <a:pt x="2950" y="10731"/>
                    <a:pt x="3057" y="10038"/>
                    <a:pt x="3453" y="9504"/>
                  </a:cubicBezTo>
                  <a:cubicBezTo>
                    <a:pt x="3575" y="9344"/>
                    <a:pt x="3567" y="9299"/>
                    <a:pt x="3567" y="9268"/>
                  </a:cubicBezTo>
                  <a:cubicBezTo>
                    <a:pt x="3560" y="8841"/>
                    <a:pt x="3697" y="8110"/>
                    <a:pt x="4619" y="7843"/>
                  </a:cubicBezTo>
                  <a:cubicBezTo>
                    <a:pt x="5076" y="7668"/>
                    <a:pt x="5496" y="7424"/>
                    <a:pt x="5877" y="7119"/>
                  </a:cubicBezTo>
                  <a:cubicBezTo>
                    <a:pt x="5907" y="6837"/>
                    <a:pt x="6052" y="6585"/>
                    <a:pt x="6265" y="6410"/>
                  </a:cubicBezTo>
                  <a:cubicBezTo>
                    <a:pt x="6296" y="6380"/>
                    <a:pt x="6326" y="6357"/>
                    <a:pt x="6357" y="6334"/>
                  </a:cubicBezTo>
                  <a:cubicBezTo>
                    <a:pt x="6372" y="6227"/>
                    <a:pt x="6387" y="6121"/>
                    <a:pt x="6410" y="6014"/>
                  </a:cubicBezTo>
                  <a:cubicBezTo>
                    <a:pt x="5884" y="5968"/>
                    <a:pt x="5496" y="5663"/>
                    <a:pt x="5252" y="5435"/>
                  </a:cubicBezTo>
                  <a:cubicBezTo>
                    <a:pt x="5122" y="5313"/>
                    <a:pt x="5000" y="5183"/>
                    <a:pt x="4886" y="5054"/>
                  </a:cubicBezTo>
                  <a:cubicBezTo>
                    <a:pt x="4009" y="4025"/>
                    <a:pt x="4329" y="2843"/>
                    <a:pt x="4436" y="2455"/>
                  </a:cubicBezTo>
                  <a:cubicBezTo>
                    <a:pt x="4604" y="1883"/>
                    <a:pt x="4848" y="1342"/>
                    <a:pt x="5160" y="839"/>
                  </a:cubicBezTo>
                  <a:cubicBezTo>
                    <a:pt x="5275" y="648"/>
                    <a:pt x="5617" y="62"/>
                    <a:pt x="6372" y="62"/>
                  </a:cubicBezTo>
                  <a:cubicBezTo>
                    <a:pt x="6524" y="62"/>
                    <a:pt x="6677" y="84"/>
                    <a:pt x="6822" y="115"/>
                  </a:cubicBezTo>
                  <a:lnTo>
                    <a:pt x="6822" y="115"/>
                  </a:lnTo>
                  <a:cubicBezTo>
                    <a:pt x="6852" y="115"/>
                    <a:pt x="6875" y="107"/>
                    <a:pt x="6898" y="100"/>
                  </a:cubicBezTo>
                  <a:cubicBezTo>
                    <a:pt x="7081" y="31"/>
                    <a:pt x="7279" y="1"/>
                    <a:pt x="7469" y="1"/>
                  </a:cubicBezTo>
                  <a:cubicBezTo>
                    <a:pt x="8056" y="1"/>
                    <a:pt x="8544" y="321"/>
                    <a:pt x="8818" y="892"/>
                  </a:cubicBezTo>
                  <a:cubicBezTo>
                    <a:pt x="8902" y="877"/>
                    <a:pt x="8978" y="877"/>
                    <a:pt x="9062" y="877"/>
                  </a:cubicBezTo>
                  <a:cubicBezTo>
                    <a:pt x="9139" y="877"/>
                    <a:pt x="9222" y="877"/>
                    <a:pt x="9299" y="892"/>
                  </a:cubicBezTo>
                  <a:cubicBezTo>
                    <a:pt x="9428" y="702"/>
                    <a:pt x="9588" y="534"/>
                    <a:pt x="9771" y="397"/>
                  </a:cubicBezTo>
                  <a:cubicBezTo>
                    <a:pt x="10015" y="206"/>
                    <a:pt x="10312" y="100"/>
                    <a:pt x="10625" y="100"/>
                  </a:cubicBezTo>
                  <a:cubicBezTo>
                    <a:pt x="10792" y="100"/>
                    <a:pt x="10968" y="130"/>
                    <a:pt x="11128" y="199"/>
                  </a:cubicBezTo>
                  <a:cubicBezTo>
                    <a:pt x="11280" y="176"/>
                    <a:pt x="11433" y="161"/>
                    <a:pt x="11585" y="161"/>
                  </a:cubicBezTo>
                  <a:cubicBezTo>
                    <a:pt x="11844" y="161"/>
                    <a:pt x="12103" y="206"/>
                    <a:pt x="12347" y="290"/>
                  </a:cubicBezTo>
                  <a:cubicBezTo>
                    <a:pt x="12667" y="389"/>
                    <a:pt x="12942" y="603"/>
                    <a:pt x="13125" y="885"/>
                  </a:cubicBezTo>
                  <a:cubicBezTo>
                    <a:pt x="13170" y="961"/>
                    <a:pt x="13216" y="1029"/>
                    <a:pt x="13254" y="1106"/>
                  </a:cubicBezTo>
                  <a:cubicBezTo>
                    <a:pt x="13437" y="1365"/>
                    <a:pt x="13589" y="1647"/>
                    <a:pt x="13711" y="1944"/>
                  </a:cubicBezTo>
                  <a:cubicBezTo>
                    <a:pt x="13932" y="2508"/>
                    <a:pt x="14062" y="3400"/>
                    <a:pt x="13414" y="4444"/>
                  </a:cubicBezTo>
                  <a:cubicBezTo>
                    <a:pt x="13018" y="5076"/>
                    <a:pt x="12240" y="5526"/>
                    <a:pt x="11402" y="5618"/>
                  </a:cubicBezTo>
                  <a:cubicBezTo>
                    <a:pt x="11463" y="5861"/>
                    <a:pt x="11501" y="6105"/>
                    <a:pt x="11524" y="6357"/>
                  </a:cubicBezTo>
                  <a:cubicBezTo>
                    <a:pt x="11623" y="6326"/>
                    <a:pt x="11730" y="6311"/>
                    <a:pt x="11837" y="6311"/>
                  </a:cubicBezTo>
                  <a:cubicBezTo>
                    <a:pt x="12591" y="6311"/>
                    <a:pt x="13094" y="7088"/>
                    <a:pt x="12782" y="7774"/>
                  </a:cubicBezTo>
                  <a:lnTo>
                    <a:pt x="12782" y="7774"/>
                  </a:lnTo>
                  <a:cubicBezTo>
                    <a:pt x="12835" y="7767"/>
                    <a:pt x="12881" y="7767"/>
                    <a:pt x="12934" y="7767"/>
                  </a:cubicBezTo>
                  <a:cubicBezTo>
                    <a:pt x="13864" y="7767"/>
                    <a:pt x="14649" y="8460"/>
                    <a:pt x="14763" y="9382"/>
                  </a:cubicBezTo>
                  <a:cubicBezTo>
                    <a:pt x="15121" y="9825"/>
                    <a:pt x="15266" y="10404"/>
                    <a:pt x="15152" y="10960"/>
                  </a:cubicBezTo>
                  <a:cubicBezTo>
                    <a:pt x="15533" y="11013"/>
                    <a:pt x="15861" y="11250"/>
                    <a:pt x="16028" y="11593"/>
                  </a:cubicBezTo>
                  <a:cubicBezTo>
                    <a:pt x="16234" y="11989"/>
                    <a:pt x="16371" y="12423"/>
                    <a:pt x="16440" y="12865"/>
                  </a:cubicBezTo>
                  <a:cubicBezTo>
                    <a:pt x="16638" y="12675"/>
                    <a:pt x="16897" y="12568"/>
                    <a:pt x="17171" y="12568"/>
                  </a:cubicBezTo>
                  <a:cubicBezTo>
                    <a:pt x="17217" y="12568"/>
                    <a:pt x="17263" y="12568"/>
                    <a:pt x="17316" y="12576"/>
                  </a:cubicBezTo>
                  <a:cubicBezTo>
                    <a:pt x="17720" y="12629"/>
                    <a:pt x="18216" y="12934"/>
                    <a:pt x="18269" y="13635"/>
                  </a:cubicBezTo>
                  <a:cubicBezTo>
                    <a:pt x="18315" y="14237"/>
                    <a:pt x="18315" y="15137"/>
                    <a:pt x="17758" y="16005"/>
                  </a:cubicBezTo>
                  <a:cubicBezTo>
                    <a:pt x="17545" y="16379"/>
                    <a:pt x="17392" y="16790"/>
                    <a:pt x="17332" y="17217"/>
                  </a:cubicBezTo>
                  <a:cubicBezTo>
                    <a:pt x="17278" y="17492"/>
                    <a:pt x="17232" y="17774"/>
                    <a:pt x="17194" y="18071"/>
                  </a:cubicBezTo>
                  <a:cubicBezTo>
                    <a:pt x="17171" y="18208"/>
                    <a:pt x="17149" y="18353"/>
                    <a:pt x="17133" y="18490"/>
                  </a:cubicBezTo>
                  <a:cubicBezTo>
                    <a:pt x="16973" y="19519"/>
                    <a:pt x="16531" y="20494"/>
                    <a:pt x="15800" y="21485"/>
                  </a:cubicBezTo>
                  <a:cubicBezTo>
                    <a:pt x="15609" y="21744"/>
                    <a:pt x="15403" y="21988"/>
                    <a:pt x="15205" y="22232"/>
                  </a:cubicBezTo>
                  <a:lnTo>
                    <a:pt x="15037" y="22446"/>
                  </a:lnTo>
                  <a:cubicBezTo>
                    <a:pt x="14755" y="22811"/>
                    <a:pt x="14390" y="23101"/>
                    <a:pt x="13963" y="23299"/>
                  </a:cubicBezTo>
                  <a:cubicBezTo>
                    <a:pt x="14054" y="23688"/>
                    <a:pt x="13925" y="24084"/>
                    <a:pt x="13635" y="24359"/>
                  </a:cubicBezTo>
                  <a:cubicBezTo>
                    <a:pt x="13544" y="24480"/>
                    <a:pt x="13475" y="24618"/>
                    <a:pt x="13429" y="24762"/>
                  </a:cubicBezTo>
                  <a:cubicBezTo>
                    <a:pt x="13300" y="25121"/>
                    <a:pt x="13102" y="25448"/>
                    <a:pt x="12850" y="25730"/>
                  </a:cubicBezTo>
                  <a:cubicBezTo>
                    <a:pt x="12713" y="25875"/>
                    <a:pt x="12561" y="25989"/>
                    <a:pt x="12385" y="26081"/>
                  </a:cubicBezTo>
                  <a:cubicBezTo>
                    <a:pt x="12378" y="26111"/>
                    <a:pt x="12378" y="26134"/>
                    <a:pt x="12370" y="26165"/>
                  </a:cubicBezTo>
                  <a:cubicBezTo>
                    <a:pt x="12484" y="26233"/>
                    <a:pt x="12599" y="26317"/>
                    <a:pt x="12698" y="26416"/>
                  </a:cubicBezTo>
                  <a:cubicBezTo>
                    <a:pt x="12995" y="26706"/>
                    <a:pt x="13140" y="27125"/>
                    <a:pt x="13071" y="27537"/>
                  </a:cubicBezTo>
                  <a:cubicBezTo>
                    <a:pt x="13003" y="27918"/>
                    <a:pt x="12759" y="28245"/>
                    <a:pt x="12408" y="28421"/>
                  </a:cubicBezTo>
                  <a:cubicBezTo>
                    <a:pt x="12233" y="28855"/>
                    <a:pt x="11897" y="29190"/>
                    <a:pt x="11463" y="29366"/>
                  </a:cubicBezTo>
                  <a:cubicBezTo>
                    <a:pt x="11410" y="29648"/>
                    <a:pt x="11265" y="29907"/>
                    <a:pt x="11044" y="30097"/>
                  </a:cubicBezTo>
                  <a:lnTo>
                    <a:pt x="11006" y="30235"/>
                  </a:lnTo>
                  <a:cubicBezTo>
                    <a:pt x="10960" y="30440"/>
                    <a:pt x="10907" y="30654"/>
                    <a:pt x="10846" y="30875"/>
                  </a:cubicBezTo>
                  <a:cubicBezTo>
                    <a:pt x="10640" y="31576"/>
                    <a:pt x="10152" y="31782"/>
                    <a:pt x="9885" y="31843"/>
                  </a:cubicBezTo>
                  <a:cubicBezTo>
                    <a:pt x="9802" y="31858"/>
                    <a:pt x="9710" y="31866"/>
                    <a:pt x="9626" y="31866"/>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1"/>
            <p:cNvSpPr/>
            <p:nvPr/>
          </p:nvSpPr>
          <p:spPr>
            <a:xfrm>
              <a:off x="6617025" y="3354300"/>
              <a:ext cx="410050" cy="752075"/>
            </a:xfrm>
            <a:custGeom>
              <a:avLst/>
              <a:gdLst/>
              <a:ahLst/>
              <a:cxnLst/>
              <a:rect l="l" t="t" r="r" b="b"/>
              <a:pathLst>
                <a:path w="16402" h="30083" extrusionOk="0">
                  <a:moveTo>
                    <a:pt x="16356" y="12843"/>
                  </a:moveTo>
                  <a:cubicBezTo>
                    <a:pt x="16348" y="12759"/>
                    <a:pt x="16325" y="12668"/>
                    <a:pt x="16226" y="12652"/>
                  </a:cubicBezTo>
                  <a:cubicBezTo>
                    <a:pt x="16127" y="12637"/>
                    <a:pt x="16104" y="12736"/>
                    <a:pt x="16074" y="12820"/>
                  </a:cubicBezTo>
                  <a:cubicBezTo>
                    <a:pt x="16013" y="13010"/>
                    <a:pt x="15982" y="13216"/>
                    <a:pt x="15723" y="13262"/>
                  </a:cubicBezTo>
                  <a:cubicBezTo>
                    <a:pt x="15624" y="13285"/>
                    <a:pt x="15601" y="13407"/>
                    <a:pt x="15548" y="13491"/>
                  </a:cubicBezTo>
                  <a:cubicBezTo>
                    <a:pt x="15495" y="13567"/>
                    <a:pt x="15472" y="13666"/>
                    <a:pt x="15357" y="13750"/>
                  </a:cubicBezTo>
                  <a:cubicBezTo>
                    <a:pt x="15357" y="13597"/>
                    <a:pt x="15365" y="13475"/>
                    <a:pt x="15357" y="13353"/>
                  </a:cubicBezTo>
                  <a:cubicBezTo>
                    <a:pt x="15350" y="13239"/>
                    <a:pt x="15396" y="13071"/>
                    <a:pt x="15243" y="13026"/>
                  </a:cubicBezTo>
                  <a:cubicBezTo>
                    <a:pt x="15083" y="12972"/>
                    <a:pt x="15037" y="13148"/>
                    <a:pt x="14969" y="13247"/>
                  </a:cubicBezTo>
                  <a:lnTo>
                    <a:pt x="14923" y="13224"/>
                  </a:lnTo>
                  <a:cubicBezTo>
                    <a:pt x="14915" y="13110"/>
                    <a:pt x="14877" y="13003"/>
                    <a:pt x="14816" y="12919"/>
                  </a:cubicBezTo>
                  <a:cubicBezTo>
                    <a:pt x="14679" y="12690"/>
                    <a:pt x="14580" y="12439"/>
                    <a:pt x="14534" y="12180"/>
                  </a:cubicBezTo>
                  <a:cubicBezTo>
                    <a:pt x="14481" y="11829"/>
                    <a:pt x="14374" y="11494"/>
                    <a:pt x="14214" y="11174"/>
                  </a:cubicBezTo>
                  <a:cubicBezTo>
                    <a:pt x="14130" y="11014"/>
                    <a:pt x="13986" y="10991"/>
                    <a:pt x="13917" y="11143"/>
                  </a:cubicBezTo>
                  <a:cubicBezTo>
                    <a:pt x="13841" y="11296"/>
                    <a:pt x="13787" y="11227"/>
                    <a:pt x="13734" y="11158"/>
                  </a:cubicBezTo>
                  <a:cubicBezTo>
                    <a:pt x="13566" y="10945"/>
                    <a:pt x="13422" y="10716"/>
                    <a:pt x="13246" y="10518"/>
                  </a:cubicBezTo>
                  <a:cubicBezTo>
                    <a:pt x="13140" y="10419"/>
                    <a:pt x="13117" y="10259"/>
                    <a:pt x="13178" y="10137"/>
                  </a:cubicBezTo>
                  <a:cubicBezTo>
                    <a:pt x="13345" y="9764"/>
                    <a:pt x="13269" y="9329"/>
                    <a:pt x="12987" y="9040"/>
                  </a:cubicBezTo>
                  <a:cubicBezTo>
                    <a:pt x="12896" y="8925"/>
                    <a:pt x="12842" y="8781"/>
                    <a:pt x="12835" y="8636"/>
                  </a:cubicBezTo>
                  <a:cubicBezTo>
                    <a:pt x="12789" y="8057"/>
                    <a:pt x="12126" y="7683"/>
                    <a:pt x="11615" y="7935"/>
                  </a:cubicBezTo>
                  <a:cubicBezTo>
                    <a:pt x="11432" y="8018"/>
                    <a:pt x="11227" y="8018"/>
                    <a:pt x="11036" y="7950"/>
                  </a:cubicBezTo>
                  <a:cubicBezTo>
                    <a:pt x="10952" y="7919"/>
                    <a:pt x="10922" y="7881"/>
                    <a:pt x="10968" y="7782"/>
                  </a:cubicBezTo>
                  <a:cubicBezTo>
                    <a:pt x="11074" y="7538"/>
                    <a:pt x="10998" y="7310"/>
                    <a:pt x="10769" y="7165"/>
                  </a:cubicBezTo>
                  <a:cubicBezTo>
                    <a:pt x="10701" y="7119"/>
                    <a:pt x="10632" y="7081"/>
                    <a:pt x="10541" y="7035"/>
                  </a:cubicBezTo>
                  <a:cubicBezTo>
                    <a:pt x="10716" y="6936"/>
                    <a:pt x="10853" y="6776"/>
                    <a:pt x="10914" y="6586"/>
                  </a:cubicBezTo>
                  <a:cubicBezTo>
                    <a:pt x="10929" y="6532"/>
                    <a:pt x="10975" y="6471"/>
                    <a:pt x="10929" y="6426"/>
                  </a:cubicBezTo>
                  <a:cubicBezTo>
                    <a:pt x="10884" y="6372"/>
                    <a:pt x="10815" y="6410"/>
                    <a:pt x="10754" y="6426"/>
                  </a:cubicBezTo>
                  <a:cubicBezTo>
                    <a:pt x="10487" y="6517"/>
                    <a:pt x="10213" y="6616"/>
                    <a:pt x="9962" y="6403"/>
                  </a:cubicBezTo>
                  <a:cubicBezTo>
                    <a:pt x="9931" y="6372"/>
                    <a:pt x="9893" y="6365"/>
                    <a:pt x="9855" y="6365"/>
                  </a:cubicBezTo>
                  <a:cubicBezTo>
                    <a:pt x="9702" y="6387"/>
                    <a:pt x="9672" y="6304"/>
                    <a:pt x="9664" y="6174"/>
                  </a:cubicBezTo>
                  <a:cubicBezTo>
                    <a:pt x="9603" y="5740"/>
                    <a:pt x="9611" y="5290"/>
                    <a:pt x="9481" y="4863"/>
                  </a:cubicBezTo>
                  <a:cubicBezTo>
                    <a:pt x="9352" y="4436"/>
                    <a:pt x="9329" y="4025"/>
                    <a:pt x="9314" y="3583"/>
                  </a:cubicBezTo>
                  <a:cubicBezTo>
                    <a:pt x="9390" y="3621"/>
                    <a:pt x="9459" y="3667"/>
                    <a:pt x="9535" y="3705"/>
                  </a:cubicBezTo>
                  <a:cubicBezTo>
                    <a:pt x="10190" y="3994"/>
                    <a:pt x="11250" y="3697"/>
                    <a:pt x="11631" y="3072"/>
                  </a:cubicBezTo>
                  <a:cubicBezTo>
                    <a:pt x="11951" y="2569"/>
                    <a:pt x="12088" y="2013"/>
                    <a:pt x="11852" y="1426"/>
                  </a:cubicBezTo>
                  <a:cubicBezTo>
                    <a:pt x="11722" y="1098"/>
                    <a:pt x="11516" y="809"/>
                    <a:pt x="11333" y="504"/>
                  </a:cubicBezTo>
                  <a:cubicBezTo>
                    <a:pt x="11265" y="412"/>
                    <a:pt x="11166" y="344"/>
                    <a:pt x="11051" y="313"/>
                  </a:cubicBezTo>
                  <a:cubicBezTo>
                    <a:pt x="10777" y="229"/>
                    <a:pt x="10495" y="222"/>
                    <a:pt x="10213" y="283"/>
                  </a:cubicBezTo>
                  <a:cubicBezTo>
                    <a:pt x="10091" y="306"/>
                    <a:pt x="9962" y="283"/>
                    <a:pt x="9840" y="229"/>
                  </a:cubicBezTo>
                  <a:cubicBezTo>
                    <a:pt x="9695" y="146"/>
                    <a:pt x="9504" y="168"/>
                    <a:pt x="9375" y="283"/>
                  </a:cubicBezTo>
                  <a:cubicBezTo>
                    <a:pt x="9253" y="374"/>
                    <a:pt x="9146" y="489"/>
                    <a:pt x="9070" y="626"/>
                  </a:cubicBezTo>
                  <a:cubicBezTo>
                    <a:pt x="8971" y="786"/>
                    <a:pt x="8887" y="946"/>
                    <a:pt x="8803" y="1113"/>
                  </a:cubicBezTo>
                  <a:cubicBezTo>
                    <a:pt x="8773" y="1174"/>
                    <a:pt x="8742" y="1228"/>
                    <a:pt x="8666" y="1159"/>
                  </a:cubicBezTo>
                  <a:cubicBezTo>
                    <a:pt x="8308" y="877"/>
                    <a:pt x="7927" y="923"/>
                    <a:pt x="7538" y="1075"/>
                  </a:cubicBezTo>
                  <a:cubicBezTo>
                    <a:pt x="7485" y="1106"/>
                    <a:pt x="7416" y="1091"/>
                    <a:pt x="7386" y="1037"/>
                  </a:cubicBezTo>
                  <a:cubicBezTo>
                    <a:pt x="7233" y="854"/>
                    <a:pt x="7104" y="649"/>
                    <a:pt x="6997" y="443"/>
                  </a:cubicBezTo>
                  <a:cubicBezTo>
                    <a:pt x="6837" y="107"/>
                    <a:pt x="6585" y="1"/>
                    <a:pt x="6235" y="123"/>
                  </a:cubicBezTo>
                  <a:cubicBezTo>
                    <a:pt x="6037" y="199"/>
                    <a:pt x="5831" y="214"/>
                    <a:pt x="5625" y="176"/>
                  </a:cubicBezTo>
                  <a:cubicBezTo>
                    <a:pt x="5282" y="92"/>
                    <a:pt x="5175" y="138"/>
                    <a:pt x="5000" y="450"/>
                  </a:cubicBezTo>
                  <a:cubicBezTo>
                    <a:pt x="4733" y="877"/>
                    <a:pt x="4520" y="1342"/>
                    <a:pt x="4375" y="1830"/>
                  </a:cubicBezTo>
                  <a:cubicBezTo>
                    <a:pt x="4215" y="2424"/>
                    <a:pt x="4177" y="3034"/>
                    <a:pt x="4627" y="3560"/>
                  </a:cubicBezTo>
                  <a:cubicBezTo>
                    <a:pt x="4718" y="3667"/>
                    <a:pt x="4817" y="3766"/>
                    <a:pt x="4916" y="3865"/>
                  </a:cubicBezTo>
                  <a:cubicBezTo>
                    <a:pt x="5320" y="4246"/>
                    <a:pt x="5648" y="4322"/>
                    <a:pt x="6105" y="3972"/>
                  </a:cubicBezTo>
                  <a:cubicBezTo>
                    <a:pt x="6189" y="3895"/>
                    <a:pt x="6311" y="3880"/>
                    <a:pt x="6410" y="3933"/>
                  </a:cubicBezTo>
                  <a:cubicBezTo>
                    <a:pt x="6555" y="4010"/>
                    <a:pt x="6692" y="3994"/>
                    <a:pt x="6844" y="3880"/>
                  </a:cubicBezTo>
                  <a:cubicBezTo>
                    <a:pt x="6776" y="4208"/>
                    <a:pt x="6745" y="4505"/>
                    <a:pt x="6585" y="4772"/>
                  </a:cubicBezTo>
                  <a:cubicBezTo>
                    <a:pt x="6395" y="5084"/>
                    <a:pt x="6303" y="5450"/>
                    <a:pt x="6326" y="5824"/>
                  </a:cubicBezTo>
                  <a:cubicBezTo>
                    <a:pt x="6334" y="5930"/>
                    <a:pt x="6334" y="6037"/>
                    <a:pt x="6319" y="6151"/>
                  </a:cubicBezTo>
                  <a:cubicBezTo>
                    <a:pt x="6311" y="6311"/>
                    <a:pt x="6258" y="6403"/>
                    <a:pt x="6082" y="6281"/>
                  </a:cubicBezTo>
                  <a:cubicBezTo>
                    <a:pt x="6029" y="6235"/>
                    <a:pt x="5945" y="6235"/>
                    <a:pt x="5884" y="6273"/>
                  </a:cubicBezTo>
                  <a:cubicBezTo>
                    <a:pt x="5838" y="6327"/>
                    <a:pt x="5816" y="6403"/>
                    <a:pt x="5838" y="6464"/>
                  </a:cubicBezTo>
                  <a:cubicBezTo>
                    <a:pt x="5854" y="6616"/>
                    <a:pt x="5907" y="6753"/>
                    <a:pt x="5983" y="6883"/>
                  </a:cubicBezTo>
                  <a:cubicBezTo>
                    <a:pt x="5998" y="6906"/>
                    <a:pt x="6029" y="6929"/>
                    <a:pt x="6006" y="6967"/>
                  </a:cubicBezTo>
                  <a:cubicBezTo>
                    <a:pt x="5884" y="7043"/>
                    <a:pt x="5739" y="7104"/>
                    <a:pt x="5595" y="7142"/>
                  </a:cubicBezTo>
                  <a:cubicBezTo>
                    <a:pt x="5305" y="7073"/>
                    <a:pt x="5122" y="7112"/>
                    <a:pt x="5053" y="7333"/>
                  </a:cubicBezTo>
                  <a:cubicBezTo>
                    <a:pt x="4977" y="7561"/>
                    <a:pt x="4832" y="7569"/>
                    <a:pt x="4649" y="7554"/>
                  </a:cubicBezTo>
                  <a:cubicBezTo>
                    <a:pt x="4505" y="7538"/>
                    <a:pt x="4352" y="7538"/>
                    <a:pt x="4284" y="7698"/>
                  </a:cubicBezTo>
                  <a:cubicBezTo>
                    <a:pt x="4238" y="7790"/>
                    <a:pt x="4146" y="7851"/>
                    <a:pt x="4040" y="7851"/>
                  </a:cubicBezTo>
                  <a:cubicBezTo>
                    <a:pt x="3682" y="7919"/>
                    <a:pt x="3529" y="8034"/>
                    <a:pt x="3537" y="8384"/>
                  </a:cubicBezTo>
                  <a:cubicBezTo>
                    <a:pt x="3544" y="8712"/>
                    <a:pt x="3415" y="8956"/>
                    <a:pt x="3247" y="9192"/>
                  </a:cubicBezTo>
                  <a:cubicBezTo>
                    <a:pt x="2912" y="9657"/>
                    <a:pt x="2958" y="10114"/>
                    <a:pt x="3278" y="10564"/>
                  </a:cubicBezTo>
                  <a:cubicBezTo>
                    <a:pt x="3316" y="10617"/>
                    <a:pt x="3339" y="10655"/>
                    <a:pt x="3285" y="10709"/>
                  </a:cubicBezTo>
                  <a:cubicBezTo>
                    <a:pt x="2958" y="11059"/>
                    <a:pt x="2683" y="11463"/>
                    <a:pt x="2462" y="11890"/>
                  </a:cubicBezTo>
                  <a:lnTo>
                    <a:pt x="2409" y="11905"/>
                  </a:lnTo>
                  <a:cubicBezTo>
                    <a:pt x="2371" y="11799"/>
                    <a:pt x="2333" y="11684"/>
                    <a:pt x="2287" y="11578"/>
                  </a:cubicBezTo>
                  <a:cubicBezTo>
                    <a:pt x="2264" y="11524"/>
                    <a:pt x="2249" y="11448"/>
                    <a:pt x="2173" y="11440"/>
                  </a:cubicBezTo>
                  <a:cubicBezTo>
                    <a:pt x="2089" y="11440"/>
                    <a:pt x="2066" y="11524"/>
                    <a:pt x="2043" y="11585"/>
                  </a:cubicBezTo>
                  <a:cubicBezTo>
                    <a:pt x="1906" y="11936"/>
                    <a:pt x="1852" y="12309"/>
                    <a:pt x="1906" y="12683"/>
                  </a:cubicBezTo>
                  <a:cubicBezTo>
                    <a:pt x="1944" y="13003"/>
                    <a:pt x="1860" y="13285"/>
                    <a:pt x="1730" y="13582"/>
                  </a:cubicBezTo>
                  <a:cubicBezTo>
                    <a:pt x="1685" y="13513"/>
                    <a:pt x="1647" y="13445"/>
                    <a:pt x="1601" y="13384"/>
                  </a:cubicBezTo>
                  <a:cubicBezTo>
                    <a:pt x="1525" y="13285"/>
                    <a:pt x="1487" y="13102"/>
                    <a:pt x="1342" y="13132"/>
                  </a:cubicBezTo>
                  <a:cubicBezTo>
                    <a:pt x="1189" y="13163"/>
                    <a:pt x="1258" y="13346"/>
                    <a:pt x="1235" y="13468"/>
                  </a:cubicBezTo>
                  <a:cubicBezTo>
                    <a:pt x="1227" y="13513"/>
                    <a:pt x="1258" y="13582"/>
                    <a:pt x="1197" y="13605"/>
                  </a:cubicBezTo>
                  <a:cubicBezTo>
                    <a:pt x="1144" y="13628"/>
                    <a:pt x="1113" y="13559"/>
                    <a:pt x="1083" y="13529"/>
                  </a:cubicBezTo>
                  <a:cubicBezTo>
                    <a:pt x="1022" y="13468"/>
                    <a:pt x="945" y="13376"/>
                    <a:pt x="877" y="13475"/>
                  </a:cubicBezTo>
                  <a:cubicBezTo>
                    <a:pt x="717" y="13712"/>
                    <a:pt x="709" y="13498"/>
                    <a:pt x="671" y="13414"/>
                  </a:cubicBezTo>
                  <a:cubicBezTo>
                    <a:pt x="625" y="13315"/>
                    <a:pt x="587" y="13209"/>
                    <a:pt x="564" y="13102"/>
                  </a:cubicBezTo>
                  <a:cubicBezTo>
                    <a:pt x="534" y="12950"/>
                    <a:pt x="488" y="12805"/>
                    <a:pt x="420" y="12668"/>
                  </a:cubicBezTo>
                  <a:cubicBezTo>
                    <a:pt x="389" y="12607"/>
                    <a:pt x="351" y="12530"/>
                    <a:pt x="267" y="12546"/>
                  </a:cubicBezTo>
                  <a:cubicBezTo>
                    <a:pt x="183" y="12561"/>
                    <a:pt x="145" y="12637"/>
                    <a:pt x="130" y="12713"/>
                  </a:cubicBezTo>
                  <a:cubicBezTo>
                    <a:pt x="107" y="12835"/>
                    <a:pt x="84" y="12950"/>
                    <a:pt x="69" y="13071"/>
                  </a:cubicBezTo>
                  <a:cubicBezTo>
                    <a:pt x="0" y="13590"/>
                    <a:pt x="69" y="14077"/>
                    <a:pt x="412" y="14489"/>
                  </a:cubicBezTo>
                  <a:cubicBezTo>
                    <a:pt x="778" y="14916"/>
                    <a:pt x="1052" y="15381"/>
                    <a:pt x="1144" y="15945"/>
                  </a:cubicBezTo>
                  <a:cubicBezTo>
                    <a:pt x="1273" y="16737"/>
                    <a:pt x="1487" y="17522"/>
                    <a:pt x="1555" y="18323"/>
                  </a:cubicBezTo>
                  <a:cubicBezTo>
                    <a:pt x="1563" y="18437"/>
                    <a:pt x="1593" y="18544"/>
                    <a:pt x="1654" y="18635"/>
                  </a:cubicBezTo>
                  <a:cubicBezTo>
                    <a:pt x="2005" y="19230"/>
                    <a:pt x="2287" y="19862"/>
                    <a:pt x="2676" y="20441"/>
                  </a:cubicBezTo>
                  <a:cubicBezTo>
                    <a:pt x="3087" y="21051"/>
                    <a:pt x="3621" y="21569"/>
                    <a:pt x="4246" y="21966"/>
                  </a:cubicBezTo>
                  <a:cubicBezTo>
                    <a:pt x="4360" y="22057"/>
                    <a:pt x="4520" y="22049"/>
                    <a:pt x="4627" y="21950"/>
                  </a:cubicBezTo>
                  <a:cubicBezTo>
                    <a:pt x="4893" y="21745"/>
                    <a:pt x="5244" y="21714"/>
                    <a:pt x="5541" y="21859"/>
                  </a:cubicBezTo>
                  <a:cubicBezTo>
                    <a:pt x="5854" y="22011"/>
                    <a:pt x="6128" y="22225"/>
                    <a:pt x="6120" y="22636"/>
                  </a:cubicBezTo>
                  <a:cubicBezTo>
                    <a:pt x="6120" y="22690"/>
                    <a:pt x="6143" y="22751"/>
                    <a:pt x="6189" y="22789"/>
                  </a:cubicBezTo>
                  <a:cubicBezTo>
                    <a:pt x="6227" y="22834"/>
                    <a:pt x="6265" y="22873"/>
                    <a:pt x="6303" y="22918"/>
                  </a:cubicBezTo>
                  <a:cubicBezTo>
                    <a:pt x="6380" y="23017"/>
                    <a:pt x="6395" y="23147"/>
                    <a:pt x="6349" y="23261"/>
                  </a:cubicBezTo>
                  <a:cubicBezTo>
                    <a:pt x="6303" y="23368"/>
                    <a:pt x="6197" y="23437"/>
                    <a:pt x="6082" y="23429"/>
                  </a:cubicBezTo>
                  <a:cubicBezTo>
                    <a:pt x="5953" y="23429"/>
                    <a:pt x="5976" y="23292"/>
                    <a:pt x="5937" y="23216"/>
                  </a:cubicBezTo>
                  <a:cubicBezTo>
                    <a:pt x="5785" y="22926"/>
                    <a:pt x="5259" y="22621"/>
                    <a:pt x="4939" y="22659"/>
                  </a:cubicBezTo>
                  <a:cubicBezTo>
                    <a:pt x="4787" y="22674"/>
                    <a:pt x="4665" y="22751"/>
                    <a:pt x="4634" y="22911"/>
                  </a:cubicBezTo>
                  <a:cubicBezTo>
                    <a:pt x="4611" y="23063"/>
                    <a:pt x="4741" y="23132"/>
                    <a:pt x="4870" y="23162"/>
                  </a:cubicBezTo>
                  <a:cubicBezTo>
                    <a:pt x="5084" y="23216"/>
                    <a:pt x="5259" y="23376"/>
                    <a:pt x="5335" y="23589"/>
                  </a:cubicBezTo>
                  <a:cubicBezTo>
                    <a:pt x="5381" y="23696"/>
                    <a:pt x="5442" y="23802"/>
                    <a:pt x="5503" y="23909"/>
                  </a:cubicBezTo>
                  <a:cubicBezTo>
                    <a:pt x="5724" y="24328"/>
                    <a:pt x="5976" y="24443"/>
                    <a:pt x="6433" y="24328"/>
                  </a:cubicBezTo>
                  <a:cubicBezTo>
                    <a:pt x="6555" y="24298"/>
                    <a:pt x="6593" y="24313"/>
                    <a:pt x="6608" y="24435"/>
                  </a:cubicBezTo>
                  <a:cubicBezTo>
                    <a:pt x="6631" y="24564"/>
                    <a:pt x="6646" y="24732"/>
                    <a:pt x="6829" y="24755"/>
                  </a:cubicBezTo>
                  <a:cubicBezTo>
                    <a:pt x="6898" y="24763"/>
                    <a:pt x="6974" y="24763"/>
                    <a:pt x="6944" y="24869"/>
                  </a:cubicBezTo>
                  <a:cubicBezTo>
                    <a:pt x="6905" y="24968"/>
                    <a:pt x="6837" y="24915"/>
                    <a:pt x="6783" y="24900"/>
                  </a:cubicBezTo>
                  <a:cubicBezTo>
                    <a:pt x="6578" y="24839"/>
                    <a:pt x="6433" y="24892"/>
                    <a:pt x="6341" y="25052"/>
                  </a:cubicBezTo>
                  <a:cubicBezTo>
                    <a:pt x="6250" y="25212"/>
                    <a:pt x="6273" y="25342"/>
                    <a:pt x="6456" y="25494"/>
                  </a:cubicBezTo>
                  <a:cubicBezTo>
                    <a:pt x="6524" y="25555"/>
                    <a:pt x="6547" y="25593"/>
                    <a:pt x="6494" y="25670"/>
                  </a:cubicBezTo>
                  <a:cubicBezTo>
                    <a:pt x="6418" y="25792"/>
                    <a:pt x="6425" y="25952"/>
                    <a:pt x="6517" y="26066"/>
                  </a:cubicBezTo>
                  <a:cubicBezTo>
                    <a:pt x="6547" y="26112"/>
                    <a:pt x="6585" y="26150"/>
                    <a:pt x="6540" y="26203"/>
                  </a:cubicBezTo>
                  <a:cubicBezTo>
                    <a:pt x="6494" y="26256"/>
                    <a:pt x="6440" y="26218"/>
                    <a:pt x="6402" y="26195"/>
                  </a:cubicBezTo>
                  <a:cubicBezTo>
                    <a:pt x="6303" y="26150"/>
                    <a:pt x="6204" y="26142"/>
                    <a:pt x="6098" y="26157"/>
                  </a:cubicBezTo>
                  <a:cubicBezTo>
                    <a:pt x="5899" y="26188"/>
                    <a:pt x="5755" y="26363"/>
                    <a:pt x="5762" y="26561"/>
                  </a:cubicBezTo>
                  <a:cubicBezTo>
                    <a:pt x="5770" y="26752"/>
                    <a:pt x="5861" y="26828"/>
                    <a:pt x="6105" y="26813"/>
                  </a:cubicBezTo>
                  <a:cubicBezTo>
                    <a:pt x="6212" y="26805"/>
                    <a:pt x="6212" y="26859"/>
                    <a:pt x="6212" y="26927"/>
                  </a:cubicBezTo>
                  <a:cubicBezTo>
                    <a:pt x="6212" y="27057"/>
                    <a:pt x="6204" y="27194"/>
                    <a:pt x="6212" y="27331"/>
                  </a:cubicBezTo>
                  <a:cubicBezTo>
                    <a:pt x="6219" y="27636"/>
                    <a:pt x="6471" y="27887"/>
                    <a:pt x="6783" y="27903"/>
                  </a:cubicBezTo>
                  <a:cubicBezTo>
                    <a:pt x="7081" y="27903"/>
                    <a:pt x="7416" y="27644"/>
                    <a:pt x="7439" y="27377"/>
                  </a:cubicBezTo>
                  <a:cubicBezTo>
                    <a:pt x="7447" y="27201"/>
                    <a:pt x="7325" y="27026"/>
                    <a:pt x="7439" y="26843"/>
                  </a:cubicBezTo>
                  <a:cubicBezTo>
                    <a:pt x="7447" y="26828"/>
                    <a:pt x="7424" y="26790"/>
                    <a:pt x="7408" y="26775"/>
                  </a:cubicBezTo>
                  <a:cubicBezTo>
                    <a:pt x="7325" y="26653"/>
                    <a:pt x="7416" y="26630"/>
                    <a:pt x="7500" y="26607"/>
                  </a:cubicBezTo>
                  <a:cubicBezTo>
                    <a:pt x="7576" y="26592"/>
                    <a:pt x="7660" y="26622"/>
                    <a:pt x="7706" y="26683"/>
                  </a:cubicBezTo>
                  <a:cubicBezTo>
                    <a:pt x="7759" y="26737"/>
                    <a:pt x="7774" y="26813"/>
                    <a:pt x="7736" y="26881"/>
                  </a:cubicBezTo>
                  <a:cubicBezTo>
                    <a:pt x="7546" y="27118"/>
                    <a:pt x="7668" y="27308"/>
                    <a:pt x="7812" y="27499"/>
                  </a:cubicBezTo>
                  <a:cubicBezTo>
                    <a:pt x="7873" y="27575"/>
                    <a:pt x="7980" y="27636"/>
                    <a:pt x="7965" y="27735"/>
                  </a:cubicBezTo>
                  <a:cubicBezTo>
                    <a:pt x="7950" y="27872"/>
                    <a:pt x="7789" y="27796"/>
                    <a:pt x="7713" y="27857"/>
                  </a:cubicBezTo>
                  <a:cubicBezTo>
                    <a:pt x="7690" y="27872"/>
                    <a:pt x="7668" y="27880"/>
                    <a:pt x="7645" y="27887"/>
                  </a:cubicBezTo>
                  <a:cubicBezTo>
                    <a:pt x="7401" y="28025"/>
                    <a:pt x="7386" y="28261"/>
                    <a:pt x="7408" y="28497"/>
                  </a:cubicBezTo>
                  <a:cubicBezTo>
                    <a:pt x="7408" y="28665"/>
                    <a:pt x="7538" y="28817"/>
                    <a:pt x="7713" y="28832"/>
                  </a:cubicBezTo>
                  <a:cubicBezTo>
                    <a:pt x="7850" y="28863"/>
                    <a:pt x="7965" y="28977"/>
                    <a:pt x="7980" y="29122"/>
                  </a:cubicBezTo>
                  <a:cubicBezTo>
                    <a:pt x="8041" y="29396"/>
                    <a:pt x="8178" y="29656"/>
                    <a:pt x="8361" y="29861"/>
                  </a:cubicBezTo>
                  <a:cubicBezTo>
                    <a:pt x="8460" y="29960"/>
                    <a:pt x="8536" y="30082"/>
                    <a:pt x="8696" y="30052"/>
                  </a:cubicBezTo>
                  <a:cubicBezTo>
                    <a:pt x="8856" y="30014"/>
                    <a:pt x="8902" y="29884"/>
                    <a:pt x="8940" y="29755"/>
                  </a:cubicBezTo>
                  <a:cubicBezTo>
                    <a:pt x="9009" y="29496"/>
                    <a:pt x="9077" y="29236"/>
                    <a:pt x="9138" y="28970"/>
                  </a:cubicBezTo>
                  <a:cubicBezTo>
                    <a:pt x="9169" y="28802"/>
                    <a:pt x="9260" y="28642"/>
                    <a:pt x="9398" y="28543"/>
                  </a:cubicBezTo>
                  <a:cubicBezTo>
                    <a:pt x="9535" y="28444"/>
                    <a:pt x="9565" y="28307"/>
                    <a:pt x="9550" y="28147"/>
                  </a:cubicBezTo>
                  <a:cubicBezTo>
                    <a:pt x="9527" y="27903"/>
                    <a:pt x="9359" y="27819"/>
                    <a:pt x="9161" y="27758"/>
                  </a:cubicBezTo>
                  <a:cubicBezTo>
                    <a:pt x="9085" y="27743"/>
                    <a:pt x="8994" y="27720"/>
                    <a:pt x="9077" y="27613"/>
                  </a:cubicBezTo>
                  <a:cubicBezTo>
                    <a:pt x="9238" y="27400"/>
                    <a:pt x="9245" y="27186"/>
                    <a:pt x="9077" y="26965"/>
                  </a:cubicBezTo>
                  <a:cubicBezTo>
                    <a:pt x="9009" y="26874"/>
                    <a:pt x="9017" y="26752"/>
                    <a:pt x="9100" y="26676"/>
                  </a:cubicBezTo>
                  <a:cubicBezTo>
                    <a:pt x="9146" y="26607"/>
                    <a:pt x="9230" y="26584"/>
                    <a:pt x="9299" y="26607"/>
                  </a:cubicBezTo>
                  <a:cubicBezTo>
                    <a:pt x="9428" y="26653"/>
                    <a:pt x="9413" y="26767"/>
                    <a:pt x="9436" y="26866"/>
                  </a:cubicBezTo>
                  <a:cubicBezTo>
                    <a:pt x="9443" y="26897"/>
                    <a:pt x="9436" y="26935"/>
                    <a:pt x="9413" y="26973"/>
                  </a:cubicBezTo>
                  <a:cubicBezTo>
                    <a:pt x="9352" y="27049"/>
                    <a:pt x="9359" y="27163"/>
                    <a:pt x="9428" y="27232"/>
                  </a:cubicBezTo>
                  <a:cubicBezTo>
                    <a:pt x="9466" y="27278"/>
                    <a:pt x="9489" y="27331"/>
                    <a:pt x="9481" y="27392"/>
                  </a:cubicBezTo>
                  <a:cubicBezTo>
                    <a:pt x="9504" y="27621"/>
                    <a:pt x="9588" y="27697"/>
                    <a:pt x="9817" y="27689"/>
                  </a:cubicBezTo>
                  <a:cubicBezTo>
                    <a:pt x="10289" y="27689"/>
                    <a:pt x="10655" y="27270"/>
                    <a:pt x="10587" y="26798"/>
                  </a:cubicBezTo>
                  <a:cubicBezTo>
                    <a:pt x="10587" y="26752"/>
                    <a:pt x="10548" y="26691"/>
                    <a:pt x="10609" y="26660"/>
                  </a:cubicBezTo>
                  <a:cubicBezTo>
                    <a:pt x="10663" y="26622"/>
                    <a:pt x="10701" y="26676"/>
                    <a:pt x="10747" y="26706"/>
                  </a:cubicBezTo>
                  <a:cubicBezTo>
                    <a:pt x="10815" y="26752"/>
                    <a:pt x="10907" y="26752"/>
                    <a:pt x="10983" y="26714"/>
                  </a:cubicBezTo>
                  <a:cubicBezTo>
                    <a:pt x="11173" y="26615"/>
                    <a:pt x="11204" y="26401"/>
                    <a:pt x="11036" y="26234"/>
                  </a:cubicBezTo>
                  <a:cubicBezTo>
                    <a:pt x="10869" y="26066"/>
                    <a:pt x="10640" y="25990"/>
                    <a:pt x="10404" y="26020"/>
                  </a:cubicBezTo>
                  <a:cubicBezTo>
                    <a:pt x="10244" y="26043"/>
                    <a:pt x="10228" y="26005"/>
                    <a:pt x="10305" y="25883"/>
                  </a:cubicBezTo>
                  <a:cubicBezTo>
                    <a:pt x="10365" y="25792"/>
                    <a:pt x="10358" y="25677"/>
                    <a:pt x="10289" y="25593"/>
                  </a:cubicBezTo>
                  <a:cubicBezTo>
                    <a:pt x="10205" y="25487"/>
                    <a:pt x="10236" y="25426"/>
                    <a:pt x="10312" y="25334"/>
                  </a:cubicBezTo>
                  <a:cubicBezTo>
                    <a:pt x="10526" y="25090"/>
                    <a:pt x="10518" y="24869"/>
                    <a:pt x="10297" y="24656"/>
                  </a:cubicBezTo>
                  <a:lnTo>
                    <a:pt x="10297" y="24618"/>
                  </a:lnTo>
                  <a:cubicBezTo>
                    <a:pt x="10327" y="24603"/>
                    <a:pt x="10381" y="24587"/>
                    <a:pt x="10396" y="24557"/>
                  </a:cubicBezTo>
                  <a:cubicBezTo>
                    <a:pt x="10442" y="24420"/>
                    <a:pt x="10548" y="24427"/>
                    <a:pt x="10663" y="24435"/>
                  </a:cubicBezTo>
                  <a:cubicBezTo>
                    <a:pt x="10861" y="24450"/>
                    <a:pt x="11051" y="24366"/>
                    <a:pt x="11173" y="24222"/>
                  </a:cubicBezTo>
                  <a:cubicBezTo>
                    <a:pt x="11562" y="23810"/>
                    <a:pt x="11577" y="23200"/>
                    <a:pt x="11996" y="22804"/>
                  </a:cubicBezTo>
                  <a:cubicBezTo>
                    <a:pt x="12149" y="22667"/>
                    <a:pt x="11966" y="22438"/>
                    <a:pt x="11737" y="22461"/>
                  </a:cubicBezTo>
                  <a:cubicBezTo>
                    <a:pt x="11585" y="22491"/>
                    <a:pt x="11448" y="22575"/>
                    <a:pt x="11356" y="22705"/>
                  </a:cubicBezTo>
                  <a:cubicBezTo>
                    <a:pt x="11234" y="22865"/>
                    <a:pt x="11128" y="23040"/>
                    <a:pt x="11051" y="23231"/>
                  </a:cubicBezTo>
                  <a:cubicBezTo>
                    <a:pt x="10998" y="23353"/>
                    <a:pt x="10929" y="23467"/>
                    <a:pt x="10785" y="23421"/>
                  </a:cubicBezTo>
                  <a:cubicBezTo>
                    <a:pt x="10640" y="23383"/>
                    <a:pt x="10647" y="23254"/>
                    <a:pt x="10655" y="23132"/>
                  </a:cubicBezTo>
                  <a:cubicBezTo>
                    <a:pt x="10686" y="22408"/>
                    <a:pt x="11242" y="21821"/>
                    <a:pt x="11958" y="21745"/>
                  </a:cubicBezTo>
                  <a:cubicBezTo>
                    <a:pt x="12499" y="21699"/>
                    <a:pt x="12987" y="21424"/>
                    <a:pt x="13307" y="20998"/>
                  </a:cubicBezTo>
                  <a:cubicBezTo>
                    <a:pt x="13559" y="20685"/>
                    <a:pt x="13810" y="20380"/>
                    <a:pt x="14047" y="20060"/>
                  </a:cubicBezTo>
                  <a:cubicBezTo>
                    <a:pt x="14626" y="19290"/>
                    <a:pt x="15053" y="18452"/>
                    <a:pt x="15205" y="17492"/>
                  </a:cubicBezTo>
                  <a:cubicBezTo>
                    <a:pt x="15274" y="17057"/>
                    <a:pt x="15327" y="16615"/>
                    <a:pt x="15411" y="16181"/>
                  </a:cubicBezTo>
                  <a:cubicBezTo>
                    <a:pt x="15502" y="15640"/>
                    <a:pt x="15693" y="15114"/>
                    <a:pt x="15975" y="14641"/>
                  </a:cubicBezTo>
                  <a:cubicBezTo>
                    <a:pt x="16341" y="14070"/>
                    <a:pt x="16402" y="13475"/>
                    <a:pt x="16356" y="12843"/>
                  </a:cubicBezTo>
                  <a:close/>
                  <a:moveTo>
                    <a:pt x="7218" y="26820"/>
                  </a:moveTo>
                  <a:cubicBezTo>
                    <a:pt x="7218" y="26744"/>
                    <a:pt x="7187" y="26660"/>
                    <a:pt x="7187" y="26577"/>
                  </a:cubicBezTo>
                  <a:lnTo>
                    <a:pt x="7187" y="26577"/>
                  </a:lnTo>
                  <a:cubicBezTo>
                    <a:pt x="7187" y="26660"/>
                    <a:pt x="7210" y="26744"/>
                    <a:pt x="7218" y="26820"/>
                  </a:cubicBezTo>
                  <a:close/>
                  <a:moveTo>
                    <a:pt x="4718" y="8194"/>
                  </a:moveTo>
                  <a:cubicBezTo>
                    <a:pt x="4764" y="8255"/>
                    <a:pt x="4810" y="8316"/>
                    <a:pt x="4848" y="8384"/>
                  </a:cubicBezTo>
                  <a:cubicBezTo>
                    <a:pt x="4810" y="8316"/>
                    <a:pt x="4764" y="8255"/>
                    <a:pt x="4718" y="8194"/>
                  </a:cubicBezTo>
                  <a:cubicBezTo>
                    <a:pt x="4627" y="8125"/>
                    <a:pt x="4543" y="8041"/>
                    <a:pt x="4482" y="7942"/>
                  </a:cubicBezTo>
                  <a:cubicBezTo>
                    <a:pt x="4543" y="8041"/>
                    <a:pt x="4627" y="8125"/>
                    <a:pt x="4718" y="8194"/>
                  </a:cubicBezTo>
                  <a:close/>
                  <a:moveTo>
                    <a:pt x="5534" y="1754"/>
                  </a:moveTo>
                  <a:cubicBezTo>
                    <a:pt x="5495" y="1586"/>
                    <a:pt x="5556" y="1411"/>
                    <a:pt x="5694" y="1304"/>
                  </a:cubicBezTo>
                  <a:cubicBezTo>
                    <a:pt x="5816" y="1190"/>
                    <a:pt x="5884" y="1037"/>
                    <a:pt x="5884" y="870"/>
                  </a:cubicBezTo>
                  <a:lnTo>
                    <a:pt x="5983" y="1030"/>
                  </a:lnTo>
                  <a:cubicBezTo>
                    <a:pt x="6098" y="1213"/>
                    <a:pt x="6258" y="1243"/>
                    <a:pt x="6418" y="1121"/>
                  </a:cubicBezTo>
                  <a:cubicBezTo>
                    <a:pt x="6608" y="984"/>
                    <a:pt x="6608" y="984"/>
                    <a:pt x="6677" y="1220"/>
                  </a:cubicBezTo>
                  <a:cubicBezTo>
                    <a:pt x="6745" y="1456"/>
                    <a:pt x="6867" y="1670"/>
                    <a:pt x="7126" y="1754"/>
                  </a:cubicBezTo>
                  <a:cubicBezTo>
                    <a:pt x="7165" y="1769"/>
                    <a:pt x="7195" y="1807"/>
                    <a:pt x="7195" y="1853"/>
                  </a:cubicBezTo>
                  <a:cubicBezTo>
                    <a:pt x="7203" y="1891"/>
                    <a:pt x="7172" y="1929"/>
                    <a:pt x="7126" y="1929"/>
                  </a:cubicBezTo>
                  <a:cubicBezTo>
                    <a:pt x="6753" y="1967"/>
                    <a:pt x="6654" y="2234"/>
                    <a:pt x="6631" y="2554"/>
                  </a:cubicBezTo>
                  <a:cubicBezTo>
                    <a:pt x="6623" y="2615"/>
                    <a:pt x="6623" y="2676"/>
                    <a:pt x="6623" y="2744"/>
                  </a:cubicBezTo>
                  <a:cubicBezTo>
                    <a:pt x="6616" y="2821"/>
                    <a:pt x="6639" y="2912"/>
                    <a:pt x="6540" y="2958"/>
                  </a:cubicBezTo>
                  <a:cubicBezTo>
                    <a:pt x="6440" y="3004"/>
                    <a:pt x="6380" y="2950"/>
                    <a:pt x="6311" y="2897"/>
                  </a:cubicBezTo>
                  <a:cubicBezTo>
                    <a:pt x="6212" y="2798"/>
                    <a:pt x="6052" y="2805"/>
                    <a:pt x="5968" y="2912"/>
                  </a:cubicBezTo>
                  <a:cubicBezTo>
                    <a:pt x="5800" y="3087"/>
                    <a:pt x="5655" y="2973"/>
                    <a:pt x="5518" y="2889"/>
                  </a:cubicBezTo>
                  <a:cubicBezTo>
                    <a:pt x="5396" y="2813"/>
                    <a:pt x="5358" y="2653"/>
                    <a:pt x="5434" y="2531"/>
                  </a:cubicBezTo>
                  <a:cubicBezTo>
                    <a:pt x="5556" y="2295"/>
                    <a:pt x="5595" y="2013"/>
                    <a:pt x="5534" y="1754"/>
                  </a:cubicBezTo>
                  <a:close/>
                  <a:moveTo>
                    <a:pt x="13063" y="9520"/>
                  </a:moveTo>
                  <a:cubicBezTo>
                    <a:pt x="13063" y="9535"/>
                    <a:pt x="13063" y="9550"/>
                    <a:pt x="13063" y="9566"/>
                  </a:cubicBezTo>
                  <a:lnTo>
                    <a:pt x="13063" y="9566"/>
                  </a:lnTo>
                  <a:cubicBezTo>
                    <a:pt x="13056" y="9550"/>
                    <a:pt x="13056" y="9535"/>
                    <a:pt x="13056" y="9520"/>
                  </a:cubicBezTo>
                  <a:close/>
                  <a:moveTo>
                    <a:pt x="9809" y="25281"/>
                  </a:moveTo>
                  <a:cubicBezTo>
                    <a:pt x="9771" y="25281"/>
                    <a:pt x="9741" y="25273"/>
                    <a:pt x="9702" y="25273"/>
                  </a:cubicBezTo>
                  <a:cubicBezTo>
                    <a:pt x="9733" y="25273"/>
                    <a:pt x="9771" y="25281"/>
                    <a:pt x="9809" y="25281"/>
                  </a:cubicBezTo>
                  <a:cubicBezTo>
                    <a:pt x="9832" y="25319"/>
                    <a:pt x="9878" y="25349"/>
                    <a:pt x="9923" y="25357"/>
                  </a:cubicBezTo>
                  <a:cubicBezTo>
                    <a:pt x="9878" y="25349"/>
                    <a:pt x="9832" y="25319"/>
                    <a:pt x="9809" y="25281"/>
                  </a:cubicBezTo>
                  <a:close/>
                  <a:moveTo>
                    <a:pt x="1715" y="15068"/>
                  </a:moveTo>
                  <a:cubicBezTo>
                    <a:pt x="1685" y="15038"/>
                    <a:pt x="1723" y="15007"/>
                    <a:pt x="1723" y="14977"/>
                  </a:cubicBezTo>
                  <a:cubicBezTo>
                    <a:pt x="1723" y="15007"/>
                    <a:pt x="1685" y="15038"/>
                    <a:pt x="1715" y="15068"/>
                  </a:cubicBezTo>
                  <a:cubicBezTo>
                    <a:pt x="1799" y="15305"/>
                    <a:pt x="1730" y="15526"/>
                    <a:pt x="1685" y="15747"/>
                  </a:cubicBezTo>
                  <a:cubicBezTo>
                    <a:pt x="1730" y="15526"/>
                    <a:pt x="1799" y="15297"/>
                    <a:pt x="1715" y="15068"/>
                  </a:cubicBezTo>
                  <a:close/>
                  <a:moveTo>
                    <a:pt x="8475" y="5915"/>
                  </a:moveTo>
                  <a:cubicBezTo>
                    <a:pt x="8635" y="5991"/>
                    <a:pt x="8719" y="6174"/>
                    <a:pt x="8674" y="6342"/>
                  </a:cubicBezTo>
                  <a:cubicBezTo>
                    <a:pt x="8719" y="6174"/>
                    <a:pt x="8635" y="5991"/>
                    <a:pt x="8475" y="5915"/>
                  </a:cubicBezTo>
                  <a:cubicBezTo>
                    <a:pt x="8414" y="5747"/>
                    <a:pt x="8346" y="5580"/>
                    <a:pt x="8308" y="5397"/>
                  </a:cubicBezTo>
                  <a:cubicBezTo>
                    <a:pt x="8353" y="5580"/>
                    <a:pt x="8414" y="5747"/>
                    <a:pt x="8475" y="5915"/>
                  </a:cubicBezTo>
                  <a:close/>
                  <a:moveTo>
                    <a:pt x="9756" y="8567"/>
                  </a:moveTo>
                  <a:cubicBezTo>
                    <a:pt x="9771" y="8544"/>
                    <a:pt x="9779" y="8514"/>
                    <a:pt x="9771" y="8491"/>
                  </a:cubicBezTo>
                  <a:cubicBezTo>
                    <a:pt x="9779" y="8514"/>
                    <a:pt x="9771" y="8544"/>
                    <a:pt x="9756" y="8567"/>
                  </a:cubicBezTo>
                  <a:close/>
                  <a:moveTo>
                    <a:pt x="9611" y="9177"/>
                  </a:moveTo>
                  <a:cubicBezTo>
                    <a:pt x="9664" y="9276"/>
                    <a:pt x="9702" y="9360"/>
                    <a:pt x="9641" y="9444"/>
                  </a:cubicBezTo>
                  <a:cubicBezTo>
                    <a:pt x="9702" y="9360"/>
                    <a:pt x="9664" y="9268"/>
                    <a:pt x="9611" y="9177"/>
                  </a:cubicBezTo>
                  <a:cubicBezTo>
                    <a:pt x="9504" y="9085"/>
                    <a:pt x="9512" y="9032"/>
                    <a:pt x="9619" y="9002"/>
                  </a:cubicBezTo>
                  <a:cubicBezTo>
                    <a:pt x="9520" y="9032"/>
                    <a:pt x="9504" y="9085"/>
                    <a:pt x="9611" y="9177"/>
                  </a:cubicBezTo>
                  <a:close/>
                  <a:moveTo>
                    <a:pt x="12713" y="19062"/>
                  </a:moveTo>
                  <a:cubicBezTo>
                    <a:pt x="12721" y="19062"/>
                    <a:pt x="12728" y="19054"/>
                    <a:pt x="12736" y="19047"/>
                  </a:cubicBezTo>
                  <a:cubicBezTo>
                    <a:pt x="12728" y="19054"/>
                    <a:pt x="12721" y="19062"/>
                    <a:pt x="12721" y="19062"/>
                  </a:cubicBezTo>
                  <a:close/>
                  <a:moveTo>
                    <a:pt x="12781" y="19024"/>
                  </a:moveTo>
                  <a:lnTo>
                    <a:pt x="12789" y="19024"/>
                  </a:lnTo>
                  <a:close/>
                  <a:moveTo>
                    <a:pt x="12682" y="19092"/>
                  </a:moveTo>
                  <a:cubicBezTo>
                    <a:pt x="12675" y="19108"/>
                    <a:pt x="12660" y="19130"/>
                    <a:pt x="12652" y="19153"/>
                  </a:cubicBezTo>
                  <a:cubicBezTo>
                    <a:pt x="12660" y="19130"/>
                    <a:pt x="12675" y="19108"/>
                    <a:pt x="12690" y="19092"/>
                  </a:cubicBezTo>
                  <a:close/>
                  <a:moveTo>
                    <a:pt x="8193" y="5138"/>
                  </a:moveTo>
                  <a:lnTo>
                    <a:pt x="8193" y="5138"/>
                  </a:lnTo>
                  <a:cubicBezTo>
                    <a:pt x="8178" y="5168"/>
                    <a:pt x="8171" y="5199"/>
                    <a:pt x="8163" y="5229"/>
                  </a:cubicBezTo>
                  <a:cubicBezTo>
                    <a:pt x="8171" y="5199"/>
                    <a:pt x="8178" y="5168"/>
                    <a:pt x="8193" y="5138"/>
                  </a:cubicBezTo>
                  <a:close/>
                  <a:moveTo>
                    <a:pt x="12393" y="11494"/>
                  </a:moveTo>
                  <a:close/>
                  <a:moveTo>
                    <a:pt x="6463" y="14146"/>
                  </a:moveTo>
                  <a:lnTo>
                    <a:pt x="6463" y="14146"/>
                  </a:lnTo>
                  <a:lnTo>
                    <a:pt x="6463" y="14146"/>
                  </a:lnTo>
                  <a:lnTo>
                    <a:pt x="6471" y="14146"/>
                  </a:lnTo>
                  <a:lnTo>
                    <a:pt x="6471" y="14146"/>
                  </a:lnTo>
                  <a:close/>
                  <a:moveTo>
                    <a:pt x="6471" y="14154"/>
                  </a:moveTo>
                  <a:cubicBezTo>
                    <a:pt x="6501" y="14207"/>
                    <a:pt x="6463" y="14245"/>
                    <a:pt x="6433" y="14283"/>
                  </a:cubicBezTo>
                  <a:cubicBezTo>
                    <a:pt x="6463" y="14238"/>
                    <a:pt x="6501" y="14207"/>
                    <a:pt x="6479" y="14154"/>
                  </a:cubicBezTo>
                  <a:close/>
                  <a:moveTo>
                    <a:pt x="6555" y="14077"/>
                  </a:moveTo>
                  <a:lnTo>
                    <a:pt x="6547" y="14093"/>
                  </a:lnTo>
                  <a:close/>
                  <a:moveTo>
                    <a:pt x="6547" y="14093"/>
                  </a:moveTo>
                  <a:cubicBezTo>
                    <a:pt x="6540" y="14116"/>
                    <a:pt x="6524" y="14138"/>
                    <a:pt x="6509" y="14146"/>
                  </a:cubicBezTo>
                  <a:cubicBezTo>
                    <a:pt x="6532" y="14138"/>
                    <a:pt x="6532" y="14116"/>
                    <a:pt x="6547" y="14093"/>
                  </a:cubicBezTo>
                  <a:close/>
                  <a:moveTo>
                    <a:pt x="6303" y="14001"/>
                  </a:moveTo>
                  <a:cubicBezTo>
                    <a:pt x="6326" y="14001"/>
                    <a:pt x="6341" y="14009"/>
                    <a:pt x="6364" y="14016"/>
                  </a:cubicBezTo>
                  <a:cubicBezTo>
                    <a:pt x="6341" y="14009"/>
                    <a:pt x="6326" y="14001"/>
                    <a:pt x="6303" y="14001"/>
                  </a:cubicBezTo>
                  <a:close/>
                  <a:moveTo>
                    <a:pt x="6265" y="14192"/>
                  </a:moveTo>
                  <a:lnTo>
                    <a:pt x="6227" y="14192"/>
                  </a:lnTo>
                  <a:close/>
                  <a:moveTo>
                    <a:pt x="11646" y="13803"/>
                  </a:moveTo>
                  <a:close/>
                  <a:moveTo>
                    <a:pt x="11646" y="13803"/>
                  </a:moveTo>
                  <a:close/>
                  <a:moveTo>
                    <a:pt x="11699" y="13803"/>
                  </a:moveTo>
                  <a:cubicBezTo>
                    <a:pt x="11745" y="13795"/>
                    <a:pt x="11783" y="13773"/>
                    <a:pt x="11829" y="13750"/>
                  </a:cubicBezTo>
                  <a:cubicBezTo>
                    <a:pt x="11783" y="13773"/>
                    <a:pt x="11745" y="13795"/>
                    <a:pt x="11699" y="13803"/>
                  </a:cubicBezTo>
                  <a:close/>
                  <a:moveTo>
                    <a:pt x="11638" y="13780"/>
                  </a:moveTo>
                  <a:cubicBezTo>
                    <a:pt x="11638" y="13773"/>
                    <a:pt x="11646" y="13757"/>
                    <a:pt x="11646" y="13750"/>
                  </a:cubicBezTo>
                  <a:cubicBezTo>
                    <a:pt x="11646" y="13757"/>
                    <a:pt x="11638" y="13773"/>
                    <a:pt x="11638" y="13780"/>
                  </a:cubicBezTo>
                  <a:close/>
                  <a:moveTo>
                    <a:pt x="6608" y="10313"/>
                  </a:moveTo>
                  <a:cubicBezTo>
                    <a:pt x="6212" y="10442"/>
                    <a:pt x="5838" y="10625"/>
                    <a:pt x="5495" y="10854"/>
                  </a:cubicBezTo>
                  <a:cubicBezTo>
                    <a:pt x="5838" y="10625"/>
                    <a:pt x="6212" y="10442"/>
                    <a:pt x="6608" y="10313"/>
                  </a:cubicBezTo>
                  <a:cubicBezTo>
                    <a:pt x="6966" y="10152"/>
                    <a:pt x="7355" y="10053"/>
                    <a:pt x="7744" y="10015"/>
                  </a:cubicBezTo>
                  <a:cubicBezTo>
                    <a:pt x="7355" y="10053"/>
                    <a:pt x="6974" y="10152"/>
                    <a:pt x="6608" y="10313"/>
                  </a:cubicBezTo>
                  <a:close/>
                  <a:moveTo>
                    <a:pt x="3659" y="18025"/>
                  </a:moveTo>
                  <a:cubicBezTo>
                    <a:pt x="3781" y="18201"/>
                    <a:pt x="3895" y="18376"/>
                    <a:pt x="4002" y="18566"/>
                  </a:cubicBezTo>
                  <a:cubicBezTo>
                    <a:pt x="3895" y="18376"/>
                    <a:pt x="3781" y="18201"/>
                    <a:pt x="3659" y="18025"/>
                  </a:cubicBezTo>
                  <a:cubicBezTo>
                    <a:pt x="3582" y="17911"/>
                    <a:pt x="3529" y="17781"/>
                    <a:pt x="3491" y="17644"/>
                  </a:cubicBezTo>
                  <a:cubicBezTo>
                    <a:pt x="3529" y="17781"/>
                    <a:pt x="3582" y="17911"/>
                    <a:pt x="3659" y="18033"/>
                  </a:cubicBezTo>
                  <a:close/>
                  <a:moveTo>
                    <a:pt x="12393" y="11486"/>
                  </a:moveTo>
                  <a:close/>
                  <a:moveTo>
                    <a:pt x="11341" y="10739"/>
                  </a:moveTo>
                  <a:cubicBezTo>
                    <a:pt x="11364" y="10739"/>
                    <a:pt x="11387" y="10724"/>
                    <a:pt x="11394" y="10709"/>
                  </a:cubicBezTo>
                  <a:lnTo>
                    <a:pt x="11394" y="10709"/>
                  </a:lnTo>
                  <a:cubicBezTo>
                    <a:pt x="11387" y="10732"/>
                    <a:pt x="11364" y="10739"/>
                    <a:pt x="11341" y="10747"/>
                  </a:cubicBezTo>
                  <a:close/>
                  <a:moveTo>
                    <a:pt x="7134" y="8529"/>
                  </a:moveTo>
                  <a:cubicBezTo>
                    <a:pt x="7225" y="8262"/>
                    <a:pt x="7157" y="8049"/>
                    <a:pt x="6959" y="7874"/>
                  </a:cubicBezTo>
                  <a:cubicBezTo>
                    <a:pt x="6852" y="7836"/>
                    <a:pt x="6776" y="7744"/>
                    <a:pt x="6768" y="7630"/>
                  </a:cubicBezTo>
                  <a:cubicBezTo>
                    <a:pt x="6776" y="7744"/>
                    <a:pt x="6852" y="7836"/>
                    <a:pt x="6959" y="7874"/>
                  </a:cubicBezTo>
                  <a:cubicBezTo>
                    <a:pt x="7157" y="8057"/>
                    <a:pt x="7225" y="8270"/>
                    <a:pt x="7134" y="8529"/>
                  </a:cubicBezTo>
                  <a:close/>
                  <a:moveTo>
                    <a:pt x="6494" y="9002"/>
                  </a:moveTo>
                  <a:cubicBezTo>
                    <a:pt x="6494" y="8971"/>
                    <a:pt x="6509" y="8918"/>
                    <a:pt x="6532" y="8910"/>
                  </a:cubicBezTo>
                  <a:cubicBezTo>
                    <a:pt x="6501" y="8918"/>
                    <a:pt x="6501" y="8964"/>
                    <a:pt x="6494" y="9002"/>
                  </a:cubicBezTo>
                  <a:cubicBezTo>
                    <a:pt x="6326" y="9185"/>
                    <a:pt x="6151" y="9352"/>
                    <a:pt x="5960" y="9512"/>
                  </a:cubicBezTo>
                  <a:cubicBezTo>
                    <a:pt x="6151" y="9360"/>
                    <a:pt x="6326" y="9192"/>
                    <a:pt x="6494" y="9009"/>
                  </a:cubicBezTo>
                  <a:close/>
                  <a:moveTo>
                    <a:pt x="3811" y="11806"/>
                  </a:moveTo>
                  <a:close/>
                  <a:moveTo>
                    <a:pt x="3849" y="11753"/>
                  </a:moveTo>
                  <a:cubicBezTo>
                    <a:pt x="3857" y="11745"/>
                    <a:pt x="3864" y="11738"/>
                    <a:pt x="3872" y="11730"/>
                  </a:cubicBezTo>
                  <a:cubicBezTo>
                    <a:pt x="3864" y="11738"/>
                    <a:pt x="3857" y="11745"/>
                    <a:pt x="3849" y="11753"/>
                  </a:cubicBezTo>
                  <a:close/>
                  <a:moveTo>
                    <a:pt x="3803" y="11875"/>
                  </a:moveTo>
                  <a:close/>
                  <a:moveTo>
                    <a:pt x="3803" y="11829"/>
                  </a:moveTo>
                  <a:close/>
                  <a:moveTo>
                    <a:pt x="12667" y="19237"/>
                  </a:moveTo>
                  <a:cubicBezTo>
                    <a:pt x="12637" y="19222"/>
                    <a:pt x="12629" y="19207"/>
                    <a:pt x="12629" y="19199"/>
                  </a:cubicBezTo>
                  <a:cubicBezTo>
                    <a:pt x="12629" y="19207"/>
                    <a:pt x="12637" y="19222"/>
                    <a:pt x="12667" y="19237"/>
                  </a:cubicBezTo>
                  <a:lnTo>
                    <a:pt x="12721" y="19153"/>
                  </a:lnTo>
                  <a:lnTo>
                    <a:pt x="12721" y="19153"/>
                  </a:lnTo>
                  <a:close/>
                  <a:moveTo>
                    <a:pt x="10663" y="8529"/>
                  </a:moveTo>
                  <a:close/>
                  <a:moveTo>
                    <a:pt x="10625" y="8445"/>
                  </a:moveTo>
                  <a:close/>
                  <a:moveTo>
                    <a:pt x="10480" y="8186"/>
                  </a:moveTo>
                  <a:lnTo>
                    <a:pt x="10480" y="8194"/>
                  </a:lnTo>
                  <a:cubicBezTo>
                    <a:pt x="10480" y="8194"/>
                    <a:pt x="10480" y="8186"/>
                    <a:pt x="10480" y="8186"/>
                  </a:cubicBezTo>
                  <a:close/>
                  <a:moveTo>
                    <a:pt x="10480" y="8102"/>
                  </a:moveTo>
                  <a:lnTo>
                    <a:pt x="10480" y="8125"/>
                  </a:lnTo>
                  <a:cubicBezTo>
                    <a:pt x="10480" y="8118"/>
                    <a:pt x="10480" y="8110"/>
                    <a:pt x="10480" y="8102"/>
                  </a:cubicBezTo>
                  <a:close/>
                  <a:moveTo>
                    <a:pt x="8712" y="6532"/>
                  </a:moveTo>
                  <a:cubicBezTo>
                    <a:pt x="8635" y="6769"/>
                    <a:pt x="8521" y="6990"/>
                    <a:pt x="8376" y="7188"/>
                  </a:cubicBezTo>
                  <a:cubicBezTo>
                    <a:pt x="8521" y="6990"/>
                    <a:pt x="8635" y="6769"/>
                    <a:pt x="8712" y="6532"/>
                  </a:cubicBezTo>
                  <a:cubicBezTo>
                    <a:pt x="8841" y="6525"/>
                    <a:pt x="8856" y="6464"/>
                    <a:pt x="8841" y="6372"/>
                  </a:cubicBezTo>
                  <a:cubicBezTo>
                    <a:pt x="8856" y="6464"/>
                    <a:pt x="8834" y="6525"/>
                    <a:pt x="8712" y="6532"/>
                  </a:cubicBezTo>
                  <a:close/>
                  <a:moveTo>
                    <a:pt x="14489" y="14215"/>
                  </a:moveTo>
                  <a:lnTo>
                    <a:pt x="14237" y="13567"/>
                  </a:lnTo>
                  <a:lnTo>
                    <a:pt x="14489" y="14215"/>
                  </a:lnTo>
                  <a:cubicBezTo>
                    <a:pt x="14611" y="14352"/>
                    <a:pt x="14733" y="14504"/>
                    <a:pt x="14832" y="14657"/>
                  </a:cubicBezTo>
                  <a:cubicBezTo>
                    <a:pt x="14733" y="14504"/>
                    <a:pt x="14611" y="14352"/>
                    <a:pt x="14481" y="14215"/>
                  </a:cubicBezTo>
                  <a:close/>
                  <a:moveTo>
                    <a:pt x="11250" y="9040"/>
                  </a:moveTo>
                  <a:lnTo>
                    <a:pt x="11288" y="9040"/>
                  </a:lnTo>
                  <a:close/>
                  <a:moveTo>
                    <a:pt x="11311" y="9032"/>
                  </a:moveTo>
                  <a:lnTo>
                    <a:pt x="11349" y="9024"/>
                  </a:lnTo>
                  <a:close/>
                  <a:moveTo>
                    <a:pt x="11372" y="9024"/>
                  </a:moveTo>
                  <a:cubicBezTo>
                    <a:pt x="11394" y="9017"/>
                    <a:pt x="11417" y="9009"/>
                    <a:pt x="11432" y="9002"/>
                  </a:cubicBezTo>
                  <a:cubicBezTo>
                    <a:pt x="11410" y="9009"/>
                    <a:pt x="11394" y="9017"/>
                    <a:pt x="11372" y="9024"/>
                  </a:cubicBezTo>
                  <a:close/>
                  <a:moveTo>
                    <a:pt x="11196" y="9040"/>
                  </a:moveTo>
                  <a:close/>
                  <a:moveTo>
                    <a:pt x="10960" y="8971"/>
                  </a:moveTo>
                  <a:close/>
                  <a:moveTo>
                    <a:pt x="11013" y="8994"/>
                  </a:moveTo>
                  <a:lnTo>
                    <a:pt x="11029" y="8994"/>
                  </a:lnTo>
                  <a:close/>
                  <a:moveTo>
                    <a:pt x="11074" y="9017"/>
                  </a:moveTo>
                  <a:lnTo>
                    <a:pt x="11090" y="9017"/>
                  </a:lnTo>
                  <a:close/>
                  <a:moveTo>
                    <a:pt x="11135" y="9032"/>
                  </a:moveTo>
                  <a:lnTo>
                    <a:pt x="11150" y="9032"/>
                  </a:lnTo>
                  <a:close/>
                  <a:moveTo>
                    <a:pt x="10663" y="8521"/>
                  </a:moveTo>
                  <a:close/>
                  <a:moveTo>
                    <a:pt x="10487" y="8057"/>
                  </a:moveTo>
                  <a:cubicBezTo>
                    <a:pt x="10487" y="8034"/>
                    <a:pt x="10495" y="8011"/>
                    <a:pt x="10503" y="7988"/>
                  </a:cubicBezTo>
                  <a:cubicBezTo>
                    <a:pt x="10495" y="8011"/>
                    <a:pt x="10487" y="8034"/>
                    <a:pt x="10480" y="8057"/>
                  </a:cubicBezTo>
                  <a:close/>
                  <a:moveTo>
                    <a:pt x="10830" y="1312"/>
                  </a:moveTo>
                  <a:cubicBezTo>
                    <a:pt x="10945" y="1609"/>
                    <a:pt x="10975" y="1937"/>
                    <a:pt x="10922" y="2249"/>
                  </a:cubicBezTo>
                  <a:cubicBezTo>
                    <a:pt x="10914" y="2318"/>
                    <a:pt x="10876" y="2371"/>
                    <a:pt x="10815" y="2409"/>
                  </a:cubicBezTo>
                  <a:cubicBezTo>
                    <a:pt x="10594" y="2546"/>
                    <a:pt x="10373" y="2691"/>
                    <a:pt x="10106" y="2668"/>
                  </a:cubicBezTo>
                  <a:cubicBezTo>
                    <a:pt x="9794" y="2676"/>
                    <a:pt x="9588" y="2600"/>
                    <a:pt x="9619" y="2234"/>
                  </a:cubicBezTo>
                  <a:cubicBezTo>
                    <a:pt x="9634" y="2059"/>
                    <a:pt x="9474" y="1944"/>
                    <a:pt x="9367" y="1815"/>
                  </a:cubicBezTo>
                  <a:cubicBezTo>
                    <a:pt x="9321" y="1769"/>
                    <a:pt x="9268" y="1723"/>
                    <a:pt x="9352" y="1647"/>
                  </a:cubicBezTo>
                  <a:cubicBezTo>
                    <a:pt x="9497" y="1510"/>
                    <a:pt x="9603" y="1342"/>
                    <a:pt x="9672" y="1152"/>
                  </a:cubicBezTo>
                  <a:cubicBezTo>
                    <a:pt x="9824" y="809"/>
                    <a:pt x="9954" y="763"/>
                    <a:pt x="10297" y="900"/>
                  </a:cubicBezTo>
                  <a:cubicBezTo>
                    <a:pt x="10518" y="992"/>
                    <a:pt x="10731" y="1053"/>
                    <a:pt x="10830" y="1312"/>
                  </a:cubicBezTo>
                  <a:close/>
                  <a:moveTo>
                    <a:pt x="7637" y="2813"/>
                  </a:moveTo>
                  <a:cubicBezTo>
                    <a:pt x="7477" y="3042"/>
                    <a:pt x="7332" y="3278"/>
                    <a:pt x="7187" y="3514"/>
                  </a:cubicBezTo>
                  <a:cubicBezTo>
                    <a:pt x="7104" y="3583"/>
                    <a:pt x="7043" y="3682"/>
                    <a:pt x="7027" y="3789"/>
                  </a:cubicBezTo>
                  <a:cubicBezTo>
                    <a:pt x="7020" y="3834"/>
                    <a:pt x="7012" y="3880"/>
                    <a:pt x="7004" y="3918"/>
                  </a:cubicBezTo>
                  <a:cubicBezTo>
                    <a:pt x="7012" y="3872"/>
                    <a:pt x="7020" y="3834"/>
                    <a:pt x="7027" y="3789"/>
                  </a:cubicBezTo>
                  <a:cubicBezTo>
                    <a:pt x="7043" y="3682"/>
                    <a:pt x="7104" y="3583"/>
                    <a:pt x="7187" y="3514"/>
                  </a:cubicBezTo>
                  <a:cubicBezTo>
                    <a:pt x="7325" y="3278"/>
                    <a:pt x="7477" y="3042"/>
                    <a:pt x="7629" y="2821"/>
                  </a:cubicBezTo>
                  <a:close/>
                  <a:moveTo>
                    <a:pt x="3529" y="12172"/>
                  </a:moveTo>
                  <a:cubicBezTo>
                    <a:pt x="3567" y="12119"/>
                    <a:pt x="3605" y="12065"/>
                    <a:pt x="3636" y="12004"/>
                  </a:cubicBezTo>
                  <a:cubicBezTo>
                    <a:pt x="3605" y="12065"/>
                    <a:pt x="3567" y="12119"/>
                    <a:pt x="3529" y="12172"/>
                  </a:cubicBezTo>
                  <a:cubicBezTo>
                    <a:pt x="3079" y="12744"/>
                    <a:pt x="2752" y="13399"/>
                    <a:pt x="2569" y="14100"/>
                  </a:cubicBezTo>
                  <a:cubicBezTo>
                    <a:pt x="2752" y="13399"/>
                    <a:pt x="3079" y="12744"/>
                    <a:pt x="3529" y="12172"/>
                  </a:cubicBezTo>
                  <a:close/>
                  <a:moveTo>
                    <a:pt x="2424" y="15091"/>
                  </a:moveTo>
                  <a:lnTo>
                    <a:pt x="2424" y="15091"/>
                  </a:lnTo>
                  <a:lnTo>
                    <a:pt x="2424" y="15091"/>
                  </a:lnTo>
                  <a:close/>
                  <a:moveTo>
                    <a:pt x="1959" y="16356"/>
                  </a:moveTo>
                  <a:cubicBezTo>
                    <a:pt x="1951" y="16318"/>
                    <a:pt x="1974" y="16280"/>
                    <a:pt x="2005" y="16265"/>
                  </a:cubicBezTo>
                  <a:cubicBezTo>
                    <a:pt x="2058" y="16135"/>
                    <a:pt x="2150" y="16013"/>
                    <a:pt x="2165" y="15868"/>
                  </a:cubicBezTo>
                  <a:cubicBezTo>
                    <a:pt x="2150" y="16013"/>
                    <a:pt x="2058" y="16128"/>
                    <a:pt x="2005" y="16265"/>
                  </a:cubicBezTo>
                  <a:cubicBezTo>
                    <a:pt x="1967" y="16280"/>
                    <a:pt x="1951" y="16318"/>
                    <a:pt x="1951" y="16356"/>
                  </a:cubicBezTo>
                  <a:close/>
                  <a:moveTo>
                    <a:pt x="2782" y="17850"/>
                  </a:moveTo>
                  <a:lnTo>
                    <a:pt x="2881" y="17850"/>
                  </a:lnTo>
                  <a:lnTo>
                    <a:pt x="2782" y="17850"/>
                  </a:lnTo>
                  <a:cubicBezTo>
                    <a:pt x="2744" y="18094"/>
                    <a:pt x="2668" y="18338"/>
                    <a:pt x="2561" y="18559"/>
                  </a:cubicBezTo>
                  <a:cubicBezTo>
                    <a:pt x="2668" y="18338"/>
                    <a:pt x="2737" y="18094"/>
                    <a:pt x="2775" y="17850"/>
                  </a:cubicBezTo>
                  <a:close/>
                  <a:moveTo>
                    <a:pt x="3125" y="18643"/>
                  </a:moveTo>
                  <a:cubicBezTo>
                    <a:pt x="3247" y="18688"/>
                    <a:pt x="3339" y="18795"/>
                    <a:pt x="3377" y="18917"/>
                  </a:cubicBezTo>
                  <a:cubicBezTo>
                    <a:pt x="3339" y="18795"/>
                    <a:pt x="3247" y="18688"/>
                    <a:pt x="3125" y="18643"/>
                  </a:cubicBezTo>
                  <a:cubicBezTo>
                    <a:pt x="3102" y="18620"/>
                    <a:pt x="3087" y="18597"/>
                    <a:pt x="3072" y="18566"/>
                  </a:cubicBezTo>
                  <a:cubicBezTo>
                    <a:pt x="3079" y="18597"/>
                    <a:pt x="3102" y="18620"/>
                    <a:pt x="3118" y="18643"/>
                  </a:cubicBezTo>
                  <a:close/>
                  <a:moveTo>
                    <a:pt x="13102" y="19512"/>
                  </a:moveTo>
                  <a:cubicBezTo>
                    <a:pt x="13307" y="19268"/>
                    <a:pt x="13506" y="19016"/>
                    <a:pt x="13688" y="18749"/>
                  </a:cubicBezTo>
                  <a:cubicBezTo>
                    <a:pt x="13688" y="18742"/>
                    <a:pt x="13688" y="18727"/>
                    <a:pt x="13696" y="18719"/>
                  </a:cubicBezTo>
                  <a:cubicBezTo>
                    <a:pt x="13688" y="18727"/>
                    <a:pt x="13688" y="18742"/>
                    <a:pt x="13688" y="18749"/>
                  </a:cubicBezTo>
                  <a:cubicBezTo>
                    <a:pt x="13506" y="19016"/>
                    <a:pt x="13307" y="19268"/>
                    <a:pt x="13102" y="19512"/>
                  </a:cubicBezTo>
                  <a:close/>
                  <a:moveTo>
                    <a:pt x="10701" y="8598"/>
                  </a:moveTo>
                  <a:lnTo>
                    <a:pt x="10701" y="8598"/>
                  </a:lnTo>
                  <a:cubicBezTo>
                    <a:pt x="10716" y="8605"/>
                    <a:pt x="10724" y="8613"/>
                    <a:pt x="10731" y="8621"/>
                  </a:cubicBezTo>
                  <a:cubicBezTo>
                    <a:pt x="10724" y="8613"/>
                    <a:pt x="10708" y="8605"/>
                    <a:pt x="10701" y="8598"/>
                  </a:cubicBezTo>
                  <a:close/>
                  <a:moveTo>
                    <a:pt x="10701" y="8575"/>
                  </a:moveTo>
                  <a:close/>
                  <a:moveTo>
                    <a:pt x="10297" y="7165"/>
                  </a:moveTo>
                  <a:cubicBezTo>
                    <a:pt x="10228" y="7226"/>
                    <a:pt x="10152" y="7279"/>
                    <a:pt x="10160" y="7394"/>
                  </a:cubicBezTo>
                  <a:lnTo>
                    <a:pt x="10160" y="7394"/>
                  </a:lnTo>
                  <a:cubicBezTo>
                    <a:pt x="10152" y="7287"/>
                    <a:pt x="10221" y="7226"/>
                    <a:pt x="10289" y="7165"/>
                  </a:cubicBezTo>
                  <a:close/>
                  <a:moveTo>
                    <a:pt x="2462" y="14687"/>
                  </a:moveTo>
                  <a:cubicBezTo>
                    <a:pt x="2477" y="14558"/>
                    <a:pt x="2500" y="14428"/>
                    <a:pt x="2531" y="14298"/>
                  </a:cubicBezTo>
                  <a:cubicBezTo>
                    <a:pt x="2493" y="14428"/>
                    <a:pt x="2470" y="14558"/>
                    <a:pt x="2455" y="14687"/>
                  </a:cubicBezTo>
                  <a:close/>
                  <a:moveTo>
                    <a:pt x="1685" y="15808"/>
                  </a:moveTo>
                  <a:cubicBezTo>
                    <a:pt x="1677" y="15846"/>
                    <a:pt x="1670" y="15884"/>
                    <a:pt x="1670" y="15922"/>
                  </a:cubicBezTo>
                  <a:cubicBezTo>
                    <a:pt x="1670" y="15884"/>
                    <a:pt x="1670" y="15846"/>
                    <a:pt x="1677" y="15808"/>
                  </a:cubicBezTo>
                  <a:close/>
                  <a:moveTo>
                    <a:pt x="1136" y="13879"/>
                  </a:moveTo>
                  <a:cubicBezTo>
                    <a:pt x="1273" y="13917"/>
                    <a:pt x="1250" y="14032"/>
                    <a:pt x="1250" y="14131"/>
                  </a:cubicBezTo>
                  <a:cubicBezTo>
                    <a:pt x="1250" y="14032"/>
                    <a:pt x="1273" y="13917"/>
                    <a:pt x="1128" y="13879"/>
                  </a:cubicBezTo>
                  <a:cubicBezTo>
                    <a:pt x="1121" y="13795"/>
                    <a:pt x="1083" y="13727"/>
                    <a:pt x="1014" y="13689"/>
                  </a:cubicBezTo>
                  <a:cubicBezTo>
                    <a:pt x="1075" y="13727"/>
                    <a:pt x="1121" y="13795"/>
                    <a:pt x="1128" y="13872"/>
                  </a:cubicBezTo>
                  <a:close/>
                  <a:moveTo>
                    <a:pt x="9276" y="28413"/>
                  </a:moveTo>
                  <a:cubicBezTo>
                    <a:pt x="9329" y="28368"/>
                    <a:pt x="9359" y="28307"/>
                    <a:pt x="9359" y="28238"/>
                  </a:cubicBezTo>
                  <a:cubicBezTo>
                    <a:pt x="9359" y="28307"/>
                    <a:pt x="9321" y="28368"/>
                    <a:pt x="9268" y="28406"/>
                  </a:cubicBezTo>
                  <a:close/>
                  <a:moveTo>
                    <a:pt x="10396" y="26973"/>
                  </a:moveTo>
                  <a:cubicBezTo>
                    <a:pt x="10388" y="27118"/>
                    <a:pt x="10327" y="27255"/>
                    <a:pt x="10221" y="27362"/>
                  </a:cubicBezTo>
                  <a:cubicBezTo>
                    <a:pt x="10327" y="27255"/>
                    <a:pt x="10388" y="27118"/>
                    <a:pt x="10396" y="26973"/>
                  </a:cubicBezTo>
                  <a:cubicBezTo>
                    <a:pt x="10419" y="26950"/>
                    <a:pt x="10426" y="26927"/>
                    <a:pt x="10426" y="26897"/>
                  </a:cubicBezTo>
                  <a:cubicBezTo>
                    <a:pt x="10426" y="26927"/>
                    <a:pt x="10411" y="26950"/>
                    <a:pt x="10396" y="2697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1"/>
            <p:cNvSpPr/>
            <p:nvPr/>
          </p:nvSpPr>
          <p:spPr>
            <a:xfrm>
              <a:off x="6753625" y="3673075"/>
              <a:ext cx="60425" cy="58700"/>
            </a:xfrm>
            <a:custGeom>
              <a:avLst/>
              <a:gdLst/>
              <a:ahLst/>
              <a:cxnLst/>
              <a:rect l="l" t="t" r="r" b="b"/>
              <a:pathLst>
                <a:path w="2417" h="2348" extrusionOk="0">
                  <a:moveTo>
                    <a:pt x="999" y="2348"/>
                  </a:moveTo>
                  <a:cubicBezTo>
                    <a:pt x="588" y="2348"/>
                    <a:pt x="222" y="2081"/>
                    <a:pt x="92" y="1685"/>
                  </a:cubicBezTo>
                  <a:cubicBezTo>
                    <a:pt x="77" y="1631"/>
                    <a:pt x="62" y="1578"/>
                    <a:pt x="54" y="1525"/>
                  </a:cubicBezTo>
                  <a:cubicBezTo>
                    <a:pt x="1" y="1174"/>
                    <a:pt x="153" y="823"/>
                    <a:pt x="443" y="618"/>
                  </a:cubicBezTo>
                  <a:lnTo>
                    <a:pt x="473" y="595"/>
                  </a:lnTo>
                  <a:cubicBezTo>
                    <a:pt x="1373" y="0"/>
                    <a:pt x="2417" y="1121"/>
                    <a:pt x="1754" y="1974"/>
                  </a:cubicBezTo>
                  <a:cubicBezTo>
                    <a:pt x="1662" y="2089"/>
                    <a:pt x="1556" y="2180"/>
                    <a:pt x="1426" y="2241"/>
                  </a:cubicBezTo>
                  <a:cubicBezTo>
                    <a:pt x="1289" y="2310"/>
                    <a:pt x="1144" y="2348"/>
                    <a:pt x="999" y="234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1"/>
            <p:cNvSpPr/>
            <p:nvPr/>
          </p:nvSpPr>
          <p:spPr>
            <a:xfrm>
              <a:off x="6778600" y="3707950"/>
              <a:ext cx="25" cy="25"/>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1"/>
            <p:cNvSpPr/>
            <p:nvPr/>
          </p:nvSpPr>
          <p:spPr>
            <a:xfrm>
              <a:off x="6675700" y="3354500"/>
              <a:ext cx="319375" cy="540575"/>
            </a:xfrm>
            <a:custGeom>
              <a:avLst/>
              <a:gdLst/>
              <a:ahLst/>
              <a:cxnLst/>
              <a:rect l="l" t="t" r="r" b="b"/>
              <a:pathLst>
                <a:path w="12775" h="21623" extrusionOk="0">
                  <a:moveTo>
                    <a:pt x="130" y="11890"/>
                  </a:moveTo>
                  <a:cubicBezTo>
                    <a:pt x="351" y="11455"/>
                    <a:pt x="626" y="11059"/>
                    <a:pt x="946" y="10708"/>
                  </a:cubicBezTo>
                  <a:cubicBezTo>
                    <a:pt x="999" y="10647"/>
                    <a:pt x="984" y="10609"/>
                    <a:pt x="946" y="10564"/>
                  </a:cubicBezTo>
                  <a:cubicBezTo>
                    <a:pt x="626" y="10114"/>
                    <a:pt x="580" y="9657"/>
                    <a:pt x="915" y="9192"/>
                  </a:cubicBezTo>
                  <a:cubicBezTo>
                    <a:pt x="1083" y="8948"/>
                    <a:pt x="1213" y="8704"/>
                    <a:pt x="1205" y="8384"/>
                  </a:cubicBezTo>
                  <a:cubicBezTo>
                    <a:pt x="1197" y="8026"/>
                    <a:pt x="1350" y="7919"/>
                    <a:pt x="1708" y="7850"/>
                  </a:cubicBezTo>
                  <a:cubicBezTo>
                    <a:pt x="1815" y="7850"/>
                    <a:pt x="1906" y="7789"/>
                    <a:pt x="1952" y="7690"/>
                  </a:cubicBezTo>
                  <a:cubicBezTo>
                    <a:pt x="2020" y="7538"/>
                    <a:pt x="2173" y="7538"/>
                    <a:pt x="2318" y="7553"/>
                  </a:cubicBezTo>
                  <a:cubicBezTo>
                    <a:pt x="2508" y="7568"/>
                    <a:pt x="2645" y="7561"/>
                    <a:pt x="2722" y="7325"/>
                  </a:cubicBezTo>
                  <a:cubicBezTo>
                    <a:pt x="2790" y="7111"/>
                    <a:pt x="2973" y="7073"/>
                    <a:pt x="3263" y="7134"/>
                  </a:cubicBezTo>
                  <a:cubicBezTo>
                    <a:pt x="3408" y="7104"/>
                    <a:pt x="3545" y="7043"/>
                    <a:pt x="3674" y="6966"/>
                  </a:cubicBezTo>
                  <a:cubicBezTo>
                    <a:pt x="3697" y="6928"/>
                    <a:pt x="3667" y="6905"/>
                    <a:pt x="3651" y="6883"/>
                  </a:cubicBezTo>
                  <a:cubicBezTo>
                    <a:pt x="3575" y="6753"/>
                    <a:pt x="3522" y="6608"/>
                    <a:pt x="3507" y="6463"/>
                  </a:cubicBezTo>
                  <a:cubicBezTo>
                    <a:pt x="3484" y="6395"/>
                    <a:pt x="3499" y="6326"/>
                    <a:pt x="3552" y="6273"/>
                  </a:cubicBezTo>
                  <a:cubicBezTo>
                    <a:pt x="3613" y="6227"/>
                    <a:pt x="3697" y="6235"/>
                    <a:pt x="3751" y="6280"/>
                  </a:cubicBezTo>
                  <a:cubicBezTo>
                    <a:pt x="3926" y="6395"/>
                    <a:pt x="3979" y="6311"/>
                    <a:pt x="3987" y="6143"/>
                  </a:cubicBezTo>
                  <a:cubicBezTo>
                    <a:pt x="3994" y="6037"/>
                    <a:pt x="4002" y="5930"/>
                    <a:pt x="3994" y="5823"/>
                  </a:cubicBezTo>
                  <a:cubicBezTo>
                    <a:pt x="3972" y="5450"/>
                    <a:pt x="4063" y="5084"/>
                    <a:pt x="4254" y="4771"/>
                  </a:cubicBezTo>
                  <a:cubicBezTo>
                    <a:pt x="4414" y="4505"/>
                    <a:pt x="4444" y="4207"/>
                    <a:pt x="4513" y="3880"/>
                  </a:cubicBezTo>
                  <a:cubicBezTo>
                    <a:pt x="4360" y="3994"/>
                    <a:pt x="4223" y="4009"/>
                    <a:pt x="4078" y="3933"/>
                  </a:cubicBezTo>
                  <a:cubicBezTo>
                    <a:pt x="3979" y="3872"/>
                    <a:pt x="3857" y="3887"/>
                    <a:pt x="3773" y="3971"/>
                  </a:cubicBezTo>
                  <a:cubicBezTo>
                    <a:pt x="3316" y="4322"/>
                    <a:pt x="2988" y="4238"/>
                    <a:pt x="2584" y="3864"/>
                  </a:cubicBezTo>
                  <a:cubicBezTo>
                    <a:pt x="2485" y="3765"/>
                    <a:pt x="2386" y="3666"/>
                    <a:pt x="2295" y="3560"/>
                  </a:cubicBezTo>
                  <a:cubicBezTo>
                    <a:pt x="1845" y="3034"/>
                    <a:pt x="1883" y="2424"/>
                    <a:pt x="2043" y="1830"/>
                  </a:cubicBezTo>
                  <a:cubicBezTo>
                    <a:pt x="2188" y="1342"/>
                    <a:pt x="2402" y="877"/>
                    <a:pt x="2668" y="442"/>
                  </a:cubicBezTo>
                  <a:cubicBezTo>
                    <a:pt x="2844" y="138"/>
                    <a:pt x="2950" y="92"/>
                    <a:pt x="3293" y="168"/>
                  </a:cubicBezTo>
                  <a:cubicBezTo>
                    <a:pt x="3499" y="214"/>
                    <a:pt x="3705" y="199"/>
                    <a:pt x="3903" y="122"/>
                  </a:cubicBezTo>
                  <a:cubicBezTo>
                    <a:pt x="4254" y="0"/>
                    <a:pt x="4497" y="107"/>
                    <a:pt x="4665" y="435"/>
                  </a:cubicBezTo>
                  <a:cubicBezTo>
                    <a:pt x="4772" y="648"/>
                    <a:pt x="4901" y="846"/>
                    <a:pt x="5054" y="1029"/>
                  </a:cubicBezTo>
                  <a:cubicBezTo>
                    <a:pt x="5084" y="1090"/>
                    <a:pt x="5153" y="1105"/>
                    <a:pt x="5206" y="1075"/>
                  </a:cubicBezTo>
                  <a:cubicBezTo>
                    <a:pt x="5587" y="915"/>
                    <a:pt x="5976" y="877"/>
                    <a:pt x="6334" y="1159"/>
                  </a:cubicBezTo>
                  <a:cubicBezTo>
                    <a:pt x="6410" y="1220"/>
                    <a:pt x="6441" y="1174"/>
                    <a:pt x="6471" y="1113"/>
                  </a:cubicBezTo>
                  <a:cubicBezTo>
                    <a:pt x="6555" y="945"/>
                    <a:pt x="6647" y="778"/>
                    <a:pt x="6738" y="625"/>
                  </a:cubicBezTo>
                  <a:cubicBezTo>
                    <a:pt x="6814" y="488"/>
                    <a:pt x="6921" y="374"/>
                    <a:pt x="7043" y="282"/>
                  </a:cubicBezTo>
                  <a:cubicBezTo>
                    <a:pt x="7173" y="168"/>
                    <a:pt x="7355" y="145"/>
                    <a:pt x="7508" y="229"/>
                  </a:cubicBezTo>
                  <a:cubicBezTo>
                    <a:pt x="7622" y="282"/>
                    <a:pt x="7759" y="305"/>
                    <a:pt x="7881" y="282"/>
                  </a:cubicBezTo>
                  <a:cubicBezTo>
                    <a:pt x="8156" y="214"/>
                    <a:pt x="8445" y="229"/>
                    <a:pt x="8720" y="313"/>
                  </a:cubicBezTo>
                  <a:cubicBezTo>
                    <a:pt x="8834" y="343"/>
                    <a:pt x="8933" y="412"/>
                    <a:pt x="9002" y="503"/>
                  </a:cubicBezTo>
                  <a:cubicBezTo>
                    <a:pt x="9185" y="808"/>
                    <a:pt x="9390" y="1090"/>
                    <a:pt x="9520" y="1426"/>
                  </a:cubicBezTo>
                  <a:cubicBezTo>
                    <a:pt x="9756" y="2012"/>
                    <a:pt x="9619" y="2569"/>
                    <a:pt x="9299" y="3072"/>
                  </a:cubicBezTo>
                  <a:cubicBezTo>
                    <a:pt x="8918" y="3697"/>
                    <a:pt x="7858" y="3994"/>
                    <a:pt x="7203" y="3697"/>
                  </a:cubicBezTo>
                  <a:cubicBezTo>
                    <a:pt x="7127" y="3666"/>
                    <a:pt x="7058" y="3621"/>
                    <a:pt x="6982" y="3582"/>
                  </a:cubicBezTo>
                  <a:cubicBezTo>
                    <a:pt x="6997" y="4024"/>
                    <a:pt x="7020" y="4444"/>
                    <a:pt x="7150" y="4863"/>
                  </a:cubicBezTo>
                  <a:cubicBezTo>
                    <a:pt x="7272" y="5282"/>
                    <a:pt x="7272" y="5739"/>
                    <a:pt x="7333" y="6174"/>
                  </a:cubicBezTo>
                  <a:cubicBezTo>
                    <a:pt x="7348" y="6296"/>
                    <a:pt x="7371" y="6387"/>
                    <a:pt x="7523" y="6364"/>
                  </a:cubicBezTo>
                  <a:cubicBezTo>
                    <a:pt x="7561" y="6364"/>
                    <a:pt x="7599" y="6372"/>
                    <a:pt x="7630" y="6395"/>
                  </a:cubicBezTo>
                  <a:cubicBezTo>
                    <a:pt x="7889" y="6623"/>
                    <a:pt x="8156" y="6509"/>
                    <a:pt x="8422" y="6425"/>
                  </a:cubicBezTo>
                  <a:cubicBezTo>
                    <a:pt x="8483" y="6410"/>
                    <a:pt x="8544" y="6364"/>
                    <a:pt x="8598" y="6418"/>
                  </a:cubicBezTo>
                  <a:cubicBezTo>
                    <a:pt x="8651" y="6479"/>
                    <a:pt x="8598" y="6532"/>
                    <a:pt x="8582" y="6585"/>
                  </a:cubicBezTo>
                  <a:cubicBezTo>
                    <a:pt x="8522" y="6776"/>
                    <a:pt x="8384" y="6936"/>
                    <a:pt x="8209" y="7035"/>
                  </a:cubicBezTo>
                  <a:cubicBezTo>
                    <a:pt x="8300" y="7081"/>
                    <a:pt x="8369" y="7119"/>
                    <a:pt x="8438" y="7164"/>
                  </a:cubicBezTo>
                  <a:cubicBezTo>
                    <a:pt x="8659" y="7309"/>
                    <a:pt x="8743" y="7538"/>
                    <a:pt x="8636" y="7774"/>
                  </a:cubicBezTo>
                  <a:cubicBezTo>
                    <a:pt x="8590" y="7881"/>
                    <a:pt x="8621" y="7919"/>
                    <a:pt x="8704" y="7942"/>
                  </a:cubicBezTo>
                  <a:cubicBezTo>
                    <a:pt x="8895" y="8018"/>
                    <a:pt x="9101" y="8018"/>
                    <a:pt x="9284" y="7934"/>
                  </a:cubicBezTo>
                  <a:cubicBezTo>
                    <a:pt x="9794" y="7675"/>
                    <a:pt x="10457" y="8056"/>
                    <a:pt x="10503" y="8635"/>
                  </a:cubicBezTo>
                  <a:cubicBezTo>
                    <a:pt x="10511" y="8780"/>
                    <a:pt x="10556" y="8925"/>
                    <a:pt x="10655" y="9039"/>
                  </a:cubicBezTo>
                  <a:cubicBezTo>
                    <a:pt x="10930" y="9329"/>
                    <a:pt x="11006" y="9763"/>
                    <a:pt x="10846" y="10129"/>
                  </a:cubicBezTo>
                  <a:cubicBezTo>
                    <a:pt x="10777" y="10259"/>
                    <a:pt x="10808" y="10411"/>
                    <a:pt x="10915" y="10510"/>
                  </a:cubicBezTo>
                  <a:cubicBezTo>
                    <a:pt x="11090" y="10716"/>
                    <a:pt x="11235" y="10945"/>
                    <a:pt x="11402" y="11158"/>
                  </a:cubicBezTo>
                  <a:cubicBezTo>
                    <a:pt x="11456" y="11227"/>
                    <a:pt x="11509" y="11288"/>
                    <a:pt x="11578" y="11143"/>
                  </a:cubicBezTo>
                  <a:cubicBezTo>
                    <a:pt x="11654" y="10998"/>
                    <a:pt x="11799" y="11006"/>
                    <a:pt x="11883" y="11173"/>
                  </a:cubicBezTo>
                  <a:cubicBezTo>
                    <a:pt x="12043" y="11486"/>
                    <a:pt x="12149" y="11829"/>
                    <a:pt x="12203" y="12179"/>
                  </a:cubicBezTo>
                  <a:cubicBezTo>
                    <a:pt x="12248" y="12438"/>
                    <a:pt x="12347" y="12690"/>
                    <a:pt x="12485" y="12919"/>
                  </a:cubicBezTo>
                  <a:cubicBezTo>
                    <a:pt x="12546" y="13002"/>
                    <a:pt x="12584" y="13109"/>
                    <a:pt x="12591" y="13216"/>
                  </a:cubicBezTo>
                  <a:lnTo>
                    <a:pt x="12523" y="13292"/>
                  </a:lnTo>
                  <a:cubicBezTo>
                    <a:pt x="12500" y="13201"/>
                    <a:pt x="12469" y="13109"/>
                    <a:pt x="12424" y="13025"/>
                  </a:cubicBezTo>
                  <a:cubicBezTo>
                    <a:pt x="12241" y="12682"/>
                    <a:pt x="12073" y="12339"/>
                    <a:pt x="12004" y="11943"/>
                  </a:cubicBezTo>
                  <a:cubicBezTo>
                    <a:pt x="11966" y="11692"/>
                    <a:pt x="11875" y="11455"/>
                    <a:pt x="11738" y="11242"/>
                  </a:cubicBezTo>
                  <a:cubicBezTo>
                    <a:pt x="11616" y="11585"/>
                    <a:pt x="11761" y="11943"/>
                    <a:pt x="11654" y="12286"/>
                  </a:cubicBezTo>
                  <a:cubicBezTo>
                    <a:pt x="11570" y="12233"/>
                    <a:pt x="11562" y="12157"/>
                    <a:pt x="11524" y="12096"/>
                  </a:cubicBezTo>
                  <a:cubicBezTo>
                    <a:pt x="11517" y="11989"/>
                    <a:pt x="11517" y="11882"/>
                    <a:pt x="11524" y="11775"/>
                  </a:cubicBezTo>
                  <a:cubicBezTo>
                    <a:pt x="11555" y="11501"/>
                    <a:pt x="11425" y="11318"/>
                    <a:pt x="11212" y="11173"/>
                  </a:cubicBezTo>
                  <a:cubicBezTo>
                    <a:pt x="10846" y="10526"/>
                    <a:pt x="10297" y="10045"/>
                    <a:pt x="9726" y="9588"/>
                  </a:cubicBezTo>
                  <a:cubicBezTo>
                    <a:pt x="9688" y="9550"/>
                    <a:pt x="9634" y="9497"/>
                    <a:pt x="9573" y="9527"/>
                  </a:cubicBezTo>
                  <a:cubicBezTo>
                    <a:pt x="9329" y="9657"/>
                    <a:pt x="9063" y="9603"/>
                    <a:pt x="8803" y="9596"/>
                  </a:cubicBezTo>
                  <a:cubicBezTo>
                    <a:pt x="8369" y="9603"/>
                    <a:pt x="7965" y="9405"/>
                    <a:pt x="7706" y="9062"/>
                  </a:cubicBezTo>
                  <a:cubicBezTo>
                    <a:pt x="7622" y="8834"/>
                    <a:pt x="7470" y="8963"/>
                    <a:pt x="7333" y="8986"/>
                  </a:cubicBezTo>
                  <a:cubicBezTo>
                    <a:pt x="7203" y="9001"/>
                    <a:pt x="7157" y="9070"/>
                    <a:pt x="7279" y="9177"/>
                  </a:cubicBezTo>
                  <a:cubicBezTo>
                    <a:pt x="7348" y="9291"/>
                    <a:pt x="7394" y="9413"/>
                    <a:pt x="7211" y="9520"/>
                  </a:cubicBezTo>
                  <a:cubicBezTo>
                    <a:pt x="7615" y="9565"/>
                    <a:pt x="7965" y="9702"/>
                    <a:pt x="8316" y="9817"/>
                  </a:cubicBezTo>
                  <a:cubicBezTo>
                    <a:pt x="8933" y="10007"/>
                    <a:pt x="9512" y="10312"/>
                    <a:pt x="10023" y="10716"/>
                  </a:cubicBezTo>
                  <a:cubicBezTo>
                    <a:pt x="10617" y="11196"/>
                    <a:pt x="11136" y="11768"/>
                    <a:pt x="11562" y="12408"/>
                  </a:cubicBezTo>
                  <a:cubicBezTo>
                    <a:pt x="11783" y="12759"/>
                    <a:pt x="11898" y="13155"/>
                    <a:pt x="12058" y="13536"/>
                  </a:cubicBezTo>
                  <a:cubicBezTo>
                    <a:pt x="12187" y="13848"/>
                    <a:pt x="12302" y="14169"/>
                    <a:pt x="12538" y="14420"/>
                  </a:cubicBezTo>
                  <a:cubicBezTo>
                    <a:pt x="12736" y="14633"/>
                    <a:pt x="12774" y="14877"/>
                    <a:pt x="12599" y="15114"/>
                  </a:cubicBezTo>
                  <a:cubicBezTo>
                    <a:pt x="12553" y="15182"/>
                    <a:pt x="12538" y="15220"/>
                    <a:pt x="12599" y="15289"/>
                  </a:cubicBezTo>
                  <a:cubicBezTo>
                    <a:pt x="12751" y="15472"/>
                    <a:pt x="12744" y="15594"/>
                    <a:pt x="12561" y="15746"/>
                  </a:cubicBezTo>
                  <a:cubicBezTo>
                    <a:pt x="12507" y="15777"/>
                    <a:pt x="12469" y="15838"/>
                    <a:pt x="12462" y="15899"/>
                  </a:cubicBezTo>
                  <a:cubicBezTo>
                    <a:pt x="12393" y="15921"/>
                    <a:pt x="12378" y="15990"/>
                    <a:pt x="12363" y="16051"/>
                  </a:cubicBezTo>
                  <a:cubicBezTo>
                    <a:pt x="12248" y="16424"/>
                    <a:pt x="12225" y="16821"/>
                    <a:pt x="12096" y="17202"/>
                  </a:cubicBezTo>
                  <a:lnTo>
                    <a:pt x="12286" y="17187"/>
                  </a:lnTo>
                  <a:cubicBezTo>
                    <a:pt x="12431" y="17301"/>
                    <a:pt x="12492" y="17491"/>
                    <a:pt x="12439" y="17674"/>
                  </a:cubicBezTo>
                  <a:cubicBezTo>
                    <a:pt x="12424" y="17712"/>
                    <a:pt x="12401" y="17758"/>
                    <a:pt x="12347" y="17751"/>
                  </a:cubicBezTo>
                  <a:cubicBezTo>
                    <a:pt x="12294" y="17743"/>
                    <a:pt x="12294" y="17705"/>
                    <a:pt x="12286" y="17667"/>
                  </a:cubicBezTo>
                  <a:cubicBezTo>
                    <a:pt x="12271" y="17575"/>
                    <a:pt x="12317" y="17476"/>
                    <a:pt x="12233" y="17392"/>
                  </a:cubicBezTo>
                  <a:cubicBezTo>
                    <a:pt x="12180" y="17514"/>
                    <a:pt x="12142" y="17652"/>
                    <a:pt x="12134" y="17789"/>
                  </a:cubicBezTo>
                  <a:cubicBezTo>
                    <a:pt x="12119" y="17979"/>
                    <a:pt x="12088" y="18170"/>
                    <a:pt x="11944" y="18307"/>
                  </a:cubicBezTo>
                  <a:cubicBezTo>
                    <a:pt x="11966" y="18055"/>
                    <a:pt x="11989" y="17804"/>
                    <a:pt x="12012" y="17560"/>
                  </a:cubicBezTo>
                  <a:cubicBezTo>
                    <a:pt x="11814" y="17956"/>
                    <a:pt x="11555" y="18315"/>
                    <a:pt x="11357" y="18711"/>
                  </a:cubicBezTo>
                  <a:cubicBezTo>
                    <a:pt x="11357" y="18719"/>
                    <a:pt x="11349" y="18734"/>
                    <a:pt x="11349" y="18741"/>
                  </a:cubicBezTo>
                  <a:cubicBezTo>
                    <a:pt x="11113" y="19100"/>
                    <a:pt x="10823" y="19420"/>
                    <a:pt x="10564" y="19755"/>
                  </a:cubicBezTo>
                  <a:cubicBezTo>
                    <a:pt x="10114" y="20342"/>
                    <a:pt x="9505" y="20685"/>
                    <a:pt x="8864" y="20974"/>
                  </a:cubicBezTo>
                  <a:cubicBezTo>
                    <a:pt x="7752" y="21470"/>
                    <a:pt x="6509" y="21622"/>
                    <a:pt x="5313" y="21409"/>
                  </a:cubicBezTo>
                  <a:cubicBezTo>
                    <a:pt x="4429" y="21256"/>
                    <a:pt x="3590" y="20990"/>
                    <a:pt x="2836" y="20479"/>
                  </a:cubicBezTo>
                  <a:cubicBezTo>
                    <a:pt x="1876" y="19793"/>
                    <a:pt x="1091" y="18886"/>
                    <a:pt x="550" y="17834"/>
                  </a:cubicBezTo>
                  <a:cubicBezTo>
                    <a:pt x="260" y="17187"/>
                    <a:pt x="54" y="16516"/>
                    <a:pt x="8" y="15800"/>
                  </a:cubicBezTo>
                  <a:cubicBezTo>
                    <a:pt x="1" y="15716"/>
                    <a:pt x="77" y="15639"/>
                    <a:pt x="8" y="15556"/>
                  </a:cubicBezTo>
                  <a:cubicBezTo>
                    <a:pt x="1" y="15396"/>
                    <a:pt x="69" y="15243"/>
                    <a:pt x="92" y="15083"/>
                  </a:cubicBezTo>
                  <a:cubicBezTo>
                    <a:pt x="161" y="15106"/>
                    <a:pt x="146" y="15175"/>
                    <a:pt x="146" y="15228"/>
                  </a:cubicBezTo>
                  <a:cubicBezTo>
                    <a:pt x="130" y="15746"/>
                    <a:pt x="207" y="16264"/>
                    <a:pt x="359" y="16760"/>
                  </a:cubicBezTo>
                  <a:cubicBezTo>
                    <a:pt x="473" y="17133"/>
                    <a:pt x="557" y="17522"/>
                    <a:pt x="748" y="17865"/>
                  </a:cubicBezTo>
                  <a:cubicBezTo>
                    <a:pt x="1175" y="18635"/>
                    <a:pt x="1723" y="19328"/>
                    <a:pt x="2379" y="19907"/>
                  </a:cubicBezTo>
                  <a:cubicBezTo>
                    <a:pt x="3408" y="20792"/>
                    <a:pt x="4635" y="21188"/>
                    <a:pt x="5961" y="21287"/>
                  </a:cubicBezTo>
                  <a:cubicBezTo>
                    <a:pt x="6868" y="21356"/>
                    <a:pt x="7782" y="21211"/>
                    <a:pt x="8628" y="20868"/>
                  </a:cubicBezTo>
                  <a:cubicBezTo>
                    <a:pt x="9192" y="20639"/>
                    <a:pt x="9741" y="20372"/>
                    <a:pt x="10160" y="19930"/>
                  </a:cubicBezTo>
                  <a:cubicBezTo>
                    <a:pt x="10625" y="19465"/>
                    <a:pt x="11021" y="18932"/>
                    <a:pt x="11334" y="18345"/>
                  </a:cubicBezTo>
                  <a:cubicBezTo>
                    <a:pt x="11593" y="17842"/>
                    <a:pt x="11936" y="17377"/>
                    <a:pt x="12058" y="16806"/>
                  </a:cubicBezTo>
                  <a:cubicBezTo>
                    <a:pt x="12126" y="16447"/>
                    <a:pt x="12241" y="16104"/>
                    <a:pt x="12332" y="15754"/>
                  </a:cubicBezTo>
                  <a:cubicBezTo>
                    <a:pt x="12629" y="15525"/>
                    <a:pt x="12637" y="15464"/>
                    <a:pt x="12401" y="15289"/>
                  </a:cubicBezTo>
                  <a:lnTo>
                    <a:pt x="12401" y="15136"/>
                  </a:lnTo>
                  <a:cubicBezTo>
                    <a:pt x="12568" y="14999"/>
                    <a:pt x="12629" y="14816"/>
                    <a:pt x="12500" y="14649"/>
                  </a:cubicBezTo>
                  <a:cubicBezTo>
                    <a:pt x="12401" y="14489"/>
                    <a:pt x="12279" y="14336"/>
                    <a:pt x="12157" y="14199"/>
                  </a:cubicBezTo>
                  <a:lnTo>
                    <a:pt x="11905" y="13559"/>
                  </a:lnTo>
                  <a:cubicBezTo>
                    <a:pt x="11684" y="12972"/>
                    <a:pt x="11440" y="12416"/>
                    <a:pt x="11029" y="11928"/>
                  </a:cubicBezTo>
                  <a:cubicBezTo>
                    <a:pt x="10252" y="11013"/>
                    <a:pt x="9352" y="10327"/>
                    <a:pt x="8209" y="9939"/>
                  </a:cubicBezTo>
                  <a:cubicBezTo>
                    <a:pt x="6883" y="9459"/>
                    <a:pt x="5427" y="9474"/>
                    <a:pt x="4109" y="9977"/>
                  </a:cubicBezTo>
                  <a:cubicBezTo>
                    <a:pt x="3217" y="10312"/>
                    <a:pt x="2485" y="10891"/>
                    <a:pt x="1822" y="11570"/>
                  </a:cubicBezTo>
                  <a:cubicBezTo>
                    <a:pt x="1716" y="11676"/>
                    <a:pt x="1655" y="11829"/>
                    <a:pt x="1479" y="11867"/>
                  </a:cubicBezTo>
                  <a:cubicBezTo>
                    <a:pt x="1456" y="11791"/>
                    <a:pt x="1517" y="11760"/>
                    <a:pt x="1548" y="11714"/>
                  </a:cubicBezTo>
                  <a:cubicBezTo>
                    <a:pt x="1967" y="11158"/>
                    <a:pt x="2485" y="10686"/>
                    <a:pt x="3087" y="10320"/>
                  </a:cubicBezTo>
                  <a:cubicBezTo>
                    <a:pt x="3613" y="9969"/>
                    <a:pt x="4208" y="9725"/>
                    <a:pt x="4825" y="9588"/>
                  </a:cubicBezTo>
                  <a:cubicBezTo>
                    <a:pt x="4947" y="9565"/>
                    <a:pt x="5077" y="9527"/>
                    <a:pt x="5199" y="9520"/>
                  </a:cubicBezTo>
                  <a:cubicBezTo>
                    <a:pt x="5328" y="9504"/>
                    <a:pt x="5313" y="9466"/>
                    <a:pt x="5282" y="9367"/>
                  </a:cubicBezTo>
                  <a:cubicBezTo>
                    <a:pt x="5214" y="9184"/>
                    <a:pt x="5214" y="9177"/>
                    <a:pt x="5054" y="9314"/>
                  </a:cubicBezTo>
                  <a:cubicBezTo>
                    <a:pt x="4978" y="9375"/>
                    <a:pt x="4901" y="9428"/>
                    <a:pt x="4825" y="9481"/>
                  </a:cubicBezTo>
                  <a:cubicBezTo>
                    <a:pt x="4635" y="9459"/>
                    <a:pt x="4558" y="9352"/>
                    <a:pt x="4619" y="9199"/>
                  </a:cubicBezTo>
                  <a:cubicBezTo>
                    <a:pt x="4642" y="9154"/>
                    <a:pt x="4665" y="9100"/>
                    <a:pt x="4688" y="9047"/>
                  </a:cubicBezTo>
                  <a:cubicBezTo>
                    <a:pt x="4703" y="9024"/>
                    <a:pt x="4711" y="8994"/>
                    <a:pt x="4688" y="8986"/>
                  </a:cubicBezTo>
                  <a:cubicBezTo>
                    <a:pt x="4536" y="8978"/>
                    <a:pt x="4383" y="8948"/>
                    <a:pt x="4238" y="8902"/>
                  </a:cubicBezTo>
                  <a:cubicBezTo>
                    <a:pt x="4185" y="8887"/>
                    <a:pt x="4177" y="8948"/>
                    <a:pt x="4177" y="9001"/>
                  </a:cubicBezTo>
                  <a:cubicBezTo>
                    <a:pt x="4002" y="9177"/>
                    <a:pt x="3827" y="9352"/>
                    <a:pt x="3636" y="9512"/>
                  </a:cubicBezTo>
                  <a:cubicBezTo>
                    <a:pt x="3560" y="9520"/>
                    <a:pt x="3514" y="9580"/>
                    <a:pt x="3453" y="9611"/>
                  </a:cubicBezTo>
                  <a:cubicBezTo>
                    <a:pt x="3209" y="9725"/>
                    <a:pt x="2966" y="9840"/>
                    <a:pt x="2691" y="9748"/>
                  </a:cubicBezTo>
                  <a:cubicBezTo>
                    <a:pt x="2569" y="9695"/>
                    <a:pt x="2424" y="9725"/>
                    <a:pt x="2333" y="9824"/>
                  </a:cubicBezTo>
                  <a:cubicBezTo>
                    <a:pt x="2302" y="9832"/>
                    <a:pt x="2272" y="9847"/>
                    <a:pt x="2249" y="9862"/>
                  </a:cubicBezTo>
                  <a:cubicBezTo>
                    <a:pt x="1830" y="10114"/>
                    <a:pt x="1449" y="10426"/>
                    <a:pt x="1114" y="10792"/>
                  </a:cubicBezTo>
                  <a:cubicBezTo>
                    <a:pt x="915" y="11013"/>
                    <a:pt x="702" y="11227"/>
                    <a:pt x="588" y="11509"/>
                  </a:cubicBezTo>
                  <a:cubicBezTo>
                    <a:pt x="443" y="11608"/>
                    <a:pt x="390" y="11768"/>
                    <a:pt x="298" y="11897"/>
                  </a:cubicBezTo>
                  <a:cubicBezTo>
                    <a:pt x="207" y="11989"/>
                    <a:pt x="168" y="11996"/>
                    <a:pt x="130" y="11890"/>
                  </a:cubicBezTo>
                  <a:close/>
                  <a:moveTo>
                    <a:pt x="4345" y="8635"/>
                  </a:moveTo>
                  <a:cubicBezTo>
                    <a:pt x="4444" y="8605"/>
                    <a:pt x="4528" y="8582"/>
                    <a:pt x="4619" y="8544"/>
                  </a:cubicBezTo>
                  <a:cubicBezTo>
                    <a:pt x="4673" y="8529"/>
                    <a:pt x="4726" y="8483"/>
                    <a:pt x="4726" y="8422"/>
                  </a:cubicBezTo>
                  <a:cubicBezTo>
                    <a:pt x="4711" y="8285"/>
                    <a:pt x="4711" y="8132"/>
                    <a:pt x="4574" y="8026"/>
                  </a:cubicBezTo>
                  <a:cubicBezTo>
                    <a:pt x="4497" y="7972"/>
                    <a:pt x="4467" y="7980"/>
                    <a:pt x="4452" y="8071"/>
                  </a:cubicBezTo>
                  <a:cubicBezTo>
                    <a:pt x="4414" y="8262"/>
                    <a:pt x="4375" y="8445"/>
                    <a:pt x="4345" y="8635"/>
                  </a:cubicBezTo>
                  <a:lnTo>
                    <a:pt x="4330" y="8651"/>
                  </a:lnTo>
                  <a:close/>
                  <a:moveTo>
                    <a:pt x="2371" y="8186"/>
                  </a:moveTo>
                  <a:cubicBezTo>
                    <a:pt x="2417" y="8247"/>
                    <a:pt x="2463" y="8308"/>
                    <a:pt x="2501" y="8376"/>
                  </a:cubicBezTo>
                  <a:cubicBezTo>
                    <a:pt x="2607" y="8552"/>
                    <a:pt x="2699" y="8567"/>
                    <a:pt x="2851" y="8422"/>
                  </a:cubicBezTo>
                  <a:cubicBezTo>
                    <a:pt x="2927" y="8346"/>
                    <a:pt x="2996" y="8247"/>
                    <a:pt x="3103" y="8216"/>
                  </a:cubicBezTo>
                  <a:cubicBezTo>
                    <a:pt x="3270" y="8178"/>
                    <a:pt x="3293" y="8079"/>
                    <a:pt x="3255" y="7934"/>
                  </a:cubicBezTo>
                  <a:cubicBezTo>
                    <a:pt x="3255" y="7759"/>
                    <a:pt x="3248" y="7584"/>
                    <a:pt x="3270" y="7416"/>
                  </a:cubicBezTo>
                  <a:cubicBezTo>
                    <a:pt x="3286" y="7286"/>
                    <a:pt x="3209" y="7264"/>
                    <a:pt x="3110" y="7256"/>
                  </a:cubicBezTo>
                  <a:cubicBezTo>
                    <a:pt x="2912" y="7248"/>
                    <a:pt x="2783" y="7401"/>
                    <a:pt x="2775" y="7652"/>
                  </a:cubicBezTo>
                  <a:cubicBezTo>
                    <a:pt x="2767" y="7805"/>
                    <a:pt x="2790" y="7949"/>
                    <a:pt x="2737" y="8094"/>
                  </a:cubicBezTo>
                  <a:lnTo>
                    <a:pt x="2722" y="8102"/>
                  </a:lnTo>
                  <a:cubicBezTo>
                    <a:pt x="2592" y="8117"/>
                    <a:pt x="2615" y="8026"/>
                    <a:pt x="2615" y="7949"/>
                  </a:cubicBezTo>
                  <a:cubicBezTo>
                    <a:pt x="2630" y="7706"/>
                    <a:pt x="2638" y="7706"/>
                    <a:pt x="2379" y="7713"/>
                  </a:cubicBezTo>
                  <a:cubicBezTo>
                    <a:pt x="2318" y="7706"/>
                    <a:pt x="2249" y="7706"/>
                    <a:pt x="2188" y="7721"/>
                  </a:cubicBezTo>
                  <a:cubicBezTo>
                    <a:pt x="2089" y="7744"/>
                    <a:pt x="2020" y="7812"/>
                    <a:pt x="2089" y="7896"/>
                  </a:cubicBezTo>
                  <a:cubicBezTo>
                    <a:pt x="2165" y="7980"/>
                    <a:pt x="2249" y="8117"/>
                    <a:pt x="2371" y="8186"/>
                  </a:cubicBezTo>
                  <a:close/>
                  <a:moveTo>
                    <a:pt x="1891" y="9375"/>
                  </a:moveTo>
                  <a:cubicBezTo>
                    <a:pt x="2005" y="9291"/>
                    <a:pt x="1960" y="9184"/>
                    <a:pt x="1929" y="9077"/>
                  </a:cubicBezTo>
                  <a:cubicBezTo>
                    <a:pt x="1830" y="8666"/>
                    <a:pt x="1876" y="8529"/>
                    <a:pt x="2203" y="8300"/>
                  </a:cubicBezTo>
                  <a:cubicBezTo>
                    <a:pt x="2074" y="8087"/>
                    <a:pt x="1960" y="7980"/>
                    <a:pt x="1883" y="7972"/>
                  </a:cubicBezTo>
                  <a:cubicBezTo>
                    <a:pt x="1563" y="7934"/>
                    <a:pt x="1304" y="8201"/>
                    <a:pt x="1350" y="8513"/>
                  </a:cubicBezTo>
                  <a:cubicBezTo>
                    <a:pt x="1373" y="8689"/>
                    <a:pt x="1335" y="8856"/>
                    <a:pt x="1235" y="9001"/>
                  </a:cubicBezTo>
                  <a:cubicBezTo>
                    <a:pt x="1136" y="9169"/>
                    <a:pt x="992" y="9314"/>
                    <a:pt x="961" y="9520"/>
                  </a:cubicBezTo>
                  <a:cubicBezTo>
                    <a:pt x="809" y="9741"/>
                    <a:pt x="847" y="9962"/>
                    <a:pt x="946" y="10183"/>
                  </a:cubicBezTo>
                  <a:cubicBezTo>
                    <a:pt x="1091" y="10526"/>
                    <a:pt x="1106" y="10533"/>
                    <a:pt x="1373" y="10282"/>
                  </a:cubicBezTo>
                  <a:cubicBezTo>
                    <a:pt x="1472" y="10198"/>
                    <a:pt x="1632" y="10144"/>
                    <a:pt x="1639" y="10015"/>
                  </a:cubicBezTo>
                  <a:cubicBezTo>
                    <a:pt x="1647" y="9763"/>
                    <a:pt x="1761" y="9573"/>
                    <a:pt x="1891" y="9375"/>
                  </a:cubicBezTo>
                  <a:close/>
                  <a:moveTo>
                    <a:pt x="7112" y="8506"/>
                  </a:moveTo>
                  <a:cubicBezTo>
                    <a:pt x="7165" y="8521"/>
                    <a:pt x="7218" y="8529"/>
                    <a:pt x="7279" y="8544"/>
                  </a:cubicBezTo>
                  <a:cubicBezTo>
                    <a:pt x="7333" y="8552"/>
                    <a:pt x="7371" y="8620"/>
                    <a:pt x="7409" y="8559"/>
                  </a:cubicBezTo>
                  <a:cubicBezTo>
                    <a:pt x="7439" y="8506"/>
                    <a:pt x="7432" y="8445"/>
                    <a:pt x="7386" y="8399"/>
                  </a:cubicBezTo>
                  <a:cubicBezTo>
                    <a:pt x="7386" y="8323"/>
                    <a:pt x="7333" y="8292"/>
                    <a:pt x="7264" y="8285"/>
                  </a:cubicBezTo>
                  <a:cubicBezTo>
                    <a:pt x="7157" y="8285"/>
                    <a:pt x="7051" y="8285"/>
                    <a:pt x="6936" y="8285"/>
                  </a:cubicBezTo>
                  <a:cubicBezTo>
                    <a:pt x="6799" y="8300"/>
                    <a:pt x="6723" y="8361"/>
                    <a:pt x="6791" y="8513"/>
                  </a:cubicBezTo>
                  <a:cubicBezTo>
                    <a:pt x="6830" y="8605"/>
                    <a:pt x="6845" y="8704"/>
                    <a:pt x="6738" y="8742"/>
                  </a:cubicBezTo>
                  <a:cubicBezTo>
                    <a:pt x="6586" y="8788"/>
                    <a:pt x="6448" y="8879"/>
                    <a:pt x="6304" y="8933"/>
                  </a:cubicBezTo>
                  <a:cubicBezTo>
                    <a:pt x="6189" y="8986"/>
                    <a:pt x="6052" y="8986"/>
                    <a:pt x="5938" y="8917"/>
                  </a:cubicBezTo>
                  <a:cubicBezTo>
                    <a:pt x="5877" y="8887"/>
                    <a:pt x="5816" y="8872"/>
                    <a:pt x="5755" y="8879"/>
                  </a:cubicBezTo>
                  <a:cubicBezTo>
                    <a:pt x="5382" y="8978"/>
                    <a:pt x="5061" y="8795"/>
                    <a:pt x="4734" y="8689"/>
                  </a:cubicBezTo>
                  <a:cubicBezTo>
                    <a:pt x="4589" y="8628"/>
                    <a:pt x="4429" y="8674"/>
                    <a:pt x="4345" y="8803"/>
                  </a:cubicBezTo>
                  <a:cubicBezTo>
                    <a:pt x="4391" y="8841"/>
                    <a:pt x="4459" y="8864"/>
                    <a:pt x="4520" y="8856"/>
                  </a:cubicBezTo>
                  <a:cubicBezTo>
                    <a:pt x="4840" y="8864"/>
                    <a:pt x="4848" y="8879"/>
                    <a:pt x="4741" y="9177"/>
                  </a:cubicBezTo>
                  <a:cubicBezTo>
                    <a:pt x="4726" y="9222"/>
                    <a:pt x="4703" y="9276"/>
                    <a:pt x="4734" y="9306"/>
                  </a:cubicBezTo>
                  <a:cubicBezTo>
                    <a:pt x="4787" y="9352"/>
                    <a:pt x="4833" y="9283"/>
                    <a:pt x="4871" y="9260"/>
                  </a:cubicBezTo>
                  <a:cubicBezTo>
                    <a:pt x="4985" y="9199"/>
                    <a:pt x="5061" y="9077"/>
                    <a:pt x="5206" y="9047"/>
                  </a:cubicBezTo>
                  <a:cubicBezTo>
                    <a:pt x="5298" y="9032"/>
                    <a:pt x="5366" y="9055"/>
                    <a:pt x="5366" y="9146"/>
                  </a:cubicBezTo>
                  <a:cubicBezTo>
                    <a:pt x="5366" y="9420"/>
                    <a:pt x="5473" y="9291"/>
                    <a:pt x="5580" y="9207"/>
                  </a:cubicBezTo>
                  <a:cubicBezTo>
                    <a:pt x="5618" y="9177"/>
                    <a:pt x="5656" y="9146"/>
                    <a:pt x="5694" y="9108"/>
                  </a:cubicBezTo>
                  <a:cubicBezTo>
                    <a:pt x="5801" y="9016"/>
                    <a:pt x="5900" y="8994"/>
                    <a:pt x="5991" y="9138"/>
                  </a:cubicBezTo>
                  <a:cubicBezTo>
                    <a:pt x="6045" y="9238"/>
                    <a:pt x="6136" y="9306"/>
                    <a:pt x="6235" y="9344"/>
                  </a:cubicBezTo>
                  <a:cubicBezTo>
                    <a:pt x="6288" y="9359"/>
                    <a:pt x="6342" y="9390"/>
                    <a:pt x="6380" y="9314"/>
                  </a:cubicBezTo>
                  <a:cubicBezTo>
                    <a:pt x="6456" y="9161"/>
                    <a:pt x="6578" y="9154"/>
                    <a:pt x="6723" y="9222"/>
                  </a:cubicBezTo>
                  <a:cubicBezTo>
                    <a:pt x="6860" y="9291"/>
                    <a:pt x="6974" y="9352"/>
                    <a:pt x="7134" y="9321"/>
                  </a:cubicBezTo>
                  <a:cubicBezTo>
                    <a:pt x="6952" y="8956"/>
                    <a:pt x="6952" y="8956"/>
                    <a:pt x="7378" y="8780"/>
                  </a:cubicBezTo>
                  <a:cubicBezTo>
                    <a:pt x="7310" y="8696"/>
                    <a:pt x="7195" y="8704"/>
                    <a:pt x="7127" y="8651"/>
                  </a:cubicBezTo>
                  <a:cubicBezTo>
                    <a:pt x="7081" y="8613"/>
                    <a:pt x="6982" y="8574"/>
                    <a:pt x="7112" y="8506"/>
                  </a:cubicBezTo>
                  <a:close/>
                  <a:moveTo>
                    <a:pt x="4840" y="3506"/>
                  </a:moveTo>
                  <a:cubicBezTo>
                    <a:pt x="4688" y="3628"/>
                    <a:pt x="4665" y="3803"/>
                    <a:pt x="4642" y="3986"/>
                  </a:cubicBezTo>
                  <a:cubicBezTo>
                    <a:pt x="4597" y="4306"/>
                    <a:pt x="4558" y="4627"/>
                    <a:pt x="4391" y="4924"/>
                  </a:cubicBezTo>
                  <a:cubicBezTo>
                    <a:pt x="4284" y="5084"/>
                    <a:pt x="4215" y="5267"/>
                    <a:pt x="4193" y="5457"/>
                  </a:cubicBezTo>
                  <a:cubicBezTo>
                    <a:pt x="4185" y="5747"/>
                    <a:pt x="4200" y="6037"/>
                    <a:pt x="4147" y="6319"/>
                  </a:cubicBezTo>
                  <a:cubicBezTo>
                    <a:pt x="4132" y="6418"/>
                    <a:pt x="4177" y="6448"/>
                    <a:pt x="4269" y="6410"/>
                  </a:cubicBezTo>
                  <a:cubicBezTo>
                    <a:pt x="4383" y="6372"/>
                    <a:pt x="4490" y="6319"/>
                    <a:pt x="4604" y="6280"/>
                  </a:cubicBezTo>
                  <a:cubicBezTo>
                    <a:pt x="4703" y="6250"/>
                    <a:pt x="4718" y="6219"/>
                    <a:pt x="4703" y="6113"/>
                  </a:cubicBezTo>
                  <a:cubicBezTo>
                    <a:pt x="4627" y="5617"/>
                    <a:pt x="4726" y="5107"/>
                    <a:pt x="4993" y="4680"/>
                  </a:cubicBezTo>
                  <a:cubicBezTo>
                    <a:pt x="5069" y="4550"/>
                    <a:pt x="5122" y="4413"/>
                    <a:pt x="5145" y="4261"/>
                  </a:cubicBezTo>
                  <a:cubicBezTo>
                    <a:pt x="5168" y="4070"/>
                    <a:pt x="5221" y="3872"/>
                    <a:pt x="5305" y="3689"/>
                  </a:cubicBezTo>
                  <a:cubicBezTo>
                    <a:pt x="5382" y="3506"/>
                    <a:pt x="5435" y="3316"/>
                    <a:pt x="5458" y="3118"/>
                  </a:cubicBezTo>
                  <a:cubicBezTo>
                    <a:pt x="5496" y="2957"/>
                    <a:pt x="5534" y="2790"/>
                    <a:pt x="5572" y="2622"/>
                  </a:cubicBezTo>
                  <a:cubicBezTo>
                    <a:pt x="5580" y="2584"/>
                    <a:pt x="5587" y="2531"/>
                    <a:pt x="5526" y="2515"/>
                  </a:cubicBezTo>
                  <a:cubicBezTo>
                    <a:pt x="5465" y="2500"/>
                    <a:pt x="5465" y="2546"/>
                    <a:pt x="5442" y="2576"/>
                  </a:cubicBezTo>
                  <a:cubicBezTo>
                    <a:pt x="5229" y="2881"/>
                    <a:pt x="5023" y="3186"/>
                    <a:pt x="4840" y="3506"/>
                  </a:cubicBezTo>
                  <a:close/>
                  <a:moveTo>
                    <a:pt x="6045" y="3163"/>
                  </a:moveTo>
                  <a:cubicBezTo>
                    <a:pt x="6067" y="3369"/>
                    <a:pt x="6136" y="3567"/>
                    <a:pt x="6250" y="3735"/>
                  </a:cubicBezTo>
                  <a:cubicBezTo>
                    <a:pt x="6319" y="3849"/>
                    <a:pt x="6342" y="3979"/>
                    <a:pt x="6319" y="4108"/>
                  </a:cubicBezTo>
                  <a:cubicBezTo>
                    <a:pt x="6281" y="4337"/>
                    <a:pt x="6288" y="4581"/>
                    <a:pt x="6342" y="4809"/>
                  </a:cubicBezTo>
                  <a:cubicBezTo>
                    <a:pt x="6464" y="5312"/>
                    <a:pt x="6586" y="5808"/>
                    <a:pt x="6670" y="6311"/>
                  </a:cubicBezTo>
                  <a:cubicBezTo>
                    <a:pt x="6677" y="6349"/>
                    <a:pt x="6685" y="6410"/>
                    <a:pt x="6708" y="6418"/>
                  </a:cubicBezTo>
                  <a:cubicBezTo>
                    <a:pt x="6852" y="6456"/>
                    <a:pt x="6944" y="6265"/>
                    <a:pt x="7104" y="6311"/>
                  </a:cubicBezTo>
                  <a:cubicBezTo>
                    <a:pt x="7150" y="6326"/>
                    <a:pt x="7150" y="6265"/>
                    <a:pt x="7142" y="6227"/>
                  </a:cubicBezTo>
                  <a:cubicBezTo>
                    <a:pt x="7119" y="5937"/>
                    <a:pt x="7089" y="5655"/>
                    <a:pt x="7058" y="5366"/>
                  </a:cubicBezTo>
                  <a:cubicBezTo>
                    <a:pt x="6990" y="4794"/>
                    <a:pt x="6776" y="4253"/>
                    <a:pt x="6837" y="3659"/>
                  </a:cubicBezTo>
                  <a:cubicBezTo>
                    <a:pt x="6852" y="3521"/>
                    <a:pt x="6807" y="3377"/>
                    <a:pt x="6700" y="3278"/>
                  </a:cubicBezTo>
                  <a:cubicBezTo>
                    <a:pt x="6616" y="3186"/>
                    <a:pt x="6548" y="3087"/>
                    <a:pt x="6502" y="2973"/>
                  </a:cubicBezTo>
                  <a:cubicBezTo>
                    <a:pt x="6509" y="2782"/>
                    <a:pt x="6388" y="2622"/>
                    <a:pt x="6334" y="2454"/>
                  </a:cubicBezTo>
                  <a:cubicBezTo>
                    <a:pt x="6311" y="2401"/>
                    <a:pt x="6273" y="2401"/>
                    <a:pt x="6220" y="2416"/>
                  </a:cubicBezTo>
                  <a:cubicBezTo>
                    <a:pt x="5862" y="2515"/>
                    <a:pt x="5824" y="2584"/>
                    <a:pt x="5945" y="2942"/>
                  </a:cubicBezTo>
                  <a:cubicBezTo>
                    <a:pt x="5976" y="3018"/>
                    <a:pt x="5976" y="3110"/>
                    <a:pt x="6045" y="3163"/>
                  </a:cubicBezTo>
                  <a:close/>
                  <a:moveTo>
                    <a:pt x="5000" y="6280"/>
                  </a:moveTo>
                  <a:cubicBezTo>
                    <a:pt x="5244" y="6349"/>
                    <a:pt x="5420" y="6578"/>
                    <a:pt x="5694" y="6593"/>
                  </a:cubicBezTo>
                  <a:cubicBezTo>
                    <a:pt x="5770" y="6601"/>
                    <a:pt x="5801" y="6692"/>
                    <a:pt x="5839" y="6768"/>
                  </a:cubicBezTo>
                  <a:cubicBezTo>
                    <a:pt x="5900" y="6898"/>
                    <a:pt x="5953" y="7027"/>
                    <a:pt x="6029" y="7180"/>
                  </a:cubicBezTo>
                  <a:cubicBezTo>
                    <a:pt x="6174" y="6982"/>
                    <a:pt x="6288" y="6753"/>
                    <a:pt x="6365" y="6524"/>
                  </a:cubicBezTo>
                  <a:cubicBezTo>
                    <a:pt x="6509" y="6517"/>
                    <a:pt x="6509" y="6433"/>
                    <a:pt x="6487" y="6319"/>
                  </a:cubicBezTo>
                  <a:cubicBezTo>
                    <a:pt x="6380" y="5846"/>
                    <a:pt x="6266" y="5358"/>
                    <a:pt x="6174" y="4878"/>
                  </a:cubicBezTo>
                  <a:cubicBezTo>
                    <a:pt x="6128" y="4627"/>
                    <a:pt x="6083" y="4375"/>
                    <a:pt x="6151" y="4116"/>
                  </a:cubicBezTo>
                  <a:cubicBezTo>
                    <a:pt x="6174" y="3986"/>
                    <a:pt x="6144" y="3857"/>
                    <a:pt x="6067" y="3750"/>
                  </a:cubicBezTo>
                  <a:cubicBezTo>
                    <a:pt x="5976" y="3613"/>
                    <a:pt x="5915" y="3453"/>
                    <a:pt x="5885" y="3293"/>
                  </a:cubicBezTo>
                  <a:cubicBezTo>
                    <a:pt x="5839" y="3079"/>
                    <a:pt x="5785" y="2866"/>
                    <a:pt x="5732" y="2660"/>
                  </a:cubicBezTo>
                  <a:cubicBezTo>
                    <a:pt x="5656" y="3125"/>
                    <a:pt x="5328" y="4413"/>
                    <a:pt x="5077" y="4947"/>
                  </a:cubicBezTo>
                  <a:cubicBezTo>
                    <a:pt x="5000" y="5099"/>
                    <a:pt x="4947" y="5267"/>
                    <a:pt x="4901" y="5434"/>
                  </a:cubicBezTo>
                  <a:cubicBezTo>
                    <a:pt x="4840" y="5694"/>
                    <a:pt x="4962" y="5953"/>
                    <a:pt x="4894" y="6212"/>
                  </a:cubicBezTo>
                  <a:cubicBezTo>
                    <a:pt x="4871" y="6288"/>
                    <a:pt x="4947" y="6280"/>
                    <a:pt x="5000" y="6280"/>
                  </a:cubicBezTo>
                  <a:close/>
                  <a:moveTo>
                    <a:pt x="6578" y="1448"/>
                  </a:moveTo>
                  <a:cubicBezTo>
                    <a:pt x="6593" y="1532"/>
                    <a:pt x="6586" y="1669"/>
                    <a:pt x="6654" y="1677"/>
                  </a:cubicBezTo>
                  <a:cubicBezTo>
                    <a:pt x="6753" y="1692"/>
                    <a:pt x="6837" y="1593"/>
                    <a:pt x="6898" y="1517"/>
                  </a:cubicBezTo>
                  <a:cubicBezTo>
                    <a:pt x="7051" y="1296"/>
                    <a:pt x="7173" y="1060"/>
                    <a:pt x="7272" y="816"/>
                  </a:cubicBezTo>
                  <a:cubicBezTo>
                    <a:pt x="7546" y="572"/>
                    <a:pt x="8240" y="641"/>
                    <a:pt x="8483" y="945"/>
                  </a:cubicBezTo>
                  <a:cubicBezTo>
                    <a:pt x="8788" y="1342"/>
                    <a:pt x="8834" y="1784"/>
                    <a:pt x="8743" y="2256"/>
                  </a:cubicBezTo>
                  <a:cubicBezTo>
                    <a:pt x="8727" y="2371"/>
                    <a:pt x="8659" y="2462"/>
                    <a:pt x="8567" y="2531"/>
                  </a:cubicBezTo>
                  <a:cubicBezTo>
                    <a:pt x="8270" y="2736"/>
                    <a:pt x="7942" y="2866"/>
                    <a:pt x="7561" y="2828"/>
                  </a:cubicBezTo>
                  <a:cubicBezTo>
                    <a:pt x="7279" y="2790"/>
                    <a:pt x="7157" y="2698"/>
                    <a:pt x="7104" y="2401"/>
                  </a:cubicBezTo>
                  <a:cubicBezTo>
                    <a:pt x="7119" y="2188"/>
                    <a:pt x="7005" y="2028"/>
                    <a:pt x="6837" y="1898"/>
                  </a:cubicBezTo>
                  <a:cubicBezTo>
                    <a:pt x="6738" y="1822"/>
                    <a:pt x="6677" y="1845"/>
                    <a:pt x="6624" y="1967"/>
                  </a:cubicBezTo>
                  <a:cubicBezTo>
                    <a:pt x="6502" y="2211"/>
                    <a:pt x="6433" y="2447"/>
                    <a:pt x="6639" y="2691"/>
                  </a:cubicBezTo>
                  <a:cubicBezTo>
                    <a:pt x="6670" y="2736"/>
                    <a:pt x="6685" y="2782"/>
                    <a:pt x="6692" y="2836"/>
                  </a:cubicBezTo>
                  <a:cubicBezTo>
                    <a:pt x="6784" y="3209"/>
                    <a:pt x="7073" y="3499"/>
                    <a:pt x="7455" y="3590"/>
                  </a:cubicBezTo>
                  <a:cubicBezTo>
                    <a:pt x="7904" y="3704"/>
                    <a:pt x="8331" y="3552"/>
                    <a:pt x="8735" y="3384"/>
                  </a:cubicBezTo>
                  <a:cubicBezTo>
                    <a:pt x="8910" y="3300"/>
                    <a:pt x="9047" y="3156"/>
                    <a:pt x="9116" y="2973"/>
                  </a:cubicBezTo>
                  <a:cubicBezTo>
                    <a:pt x="9398" y="2607"/>
                    <a:pt x="9512" y="2127"/>
                    <a:pt x="9413" y="1669"/>
                  </a:cubicBezTo>
                  <a:cubicBezTo>
                    <a:pt x="9352" y="1357"/>
                    <a:pt x="9131" y="1121"/>
                    <a:pt x="8994" y="831"/>
                  </a:cubicBezTo>
                  <a:cubicBezTo>
                    <a:pt x="8864" y="549"/>
                    <a:pt x="8636" y="450"/>
                    <a:pt x="8354" y="427"/>
                  </a:cubicBezTo>
                  <a:cubicBezTo>
                    <a:pt x="8217" y="420"/>
                    <a:pt x="8072" y="427"/>
                    <a:pt x="7935" y="450"/>
                  </a:cubicBezTo>
                  <a:cubicBezTo>
                    <a:pt x="7790" y="481"/>
                    <a:pt x="7637" y="511"/>
                    <a:pt x="7500" y="427"/>
                  </a:cubicBezTo>
                  <a:cubicBezTo>
                    <a:pt x="7317" y="313"/>
                    <a:pt x="7180" y="366"/>
                    <a:pt x="7043" y="511"/>
                  </a:cubicBezTo>
                  <a:cubicBezTo>
                    <a:pt x="6822" y="732"/>
                    <a:pt x="6692" y="1029"/>
                    <a:pt x="6517" y="1281"/>
                  </a:cubicBezTo>
                  <a:cubicBezTo>
                    <a:pt x="6471" y="1349"/>
                    <a:pt x="6525" y="1403"/>
                    <a:pt x="6578" y="1448"/>
                  </a:cubicBezTo>
                  <a:close/>
                  <a:moveTo>
                    <a:pt x="8102" y="7904"/>
                  </a:moveTo>
                  <a:cubicBezTo>
                    <a:pt x="8079" y="8003"/>
                    <a:pt x="8064" y="8102"/>
                    <a:pt x="8057" y="8209"/>
                  </a:cubicBezTo>
                  <a:cubicBezTo>
                    <a:pt x="8057" y="8689"/>
                    <a:pt x="8255" y="9146"/>
                    <a:pt x="8872" y="9138"/>
                  </a:cubicBezTo>
                  <a:cubicBezTo>
                    <a:pt x="9070" y="9138"/>
                    <a:pt x="9276" y="9169"/>
                    <a:pt x="9474" y="9222"/>
                  </a:cubicBezTo>
                  <a:cubicBezTo>
                    <a:pt x="9627" y="9268"/>
                    <a:pt x="9680" y="9436"/>
                    <a:pt x="9840" y="9451"/>
                  </a:cubicBezTo>
                  <a:cubicBezTo>
                    <a:pt x="9840" y="9146"/>
                    <a:pt x="9375" y="8864"/>
                    <a:pt x="9085" y="8994"/>
                  </a:cubicBezTo>
                  <a:cubicBezTo>
                    <a:pt x="8796" y="9123"/>
                    <a:pt x="8377" y="8902"/>
                    <a:pt x="8354" y="8590"/>
                  </a:cubicBezTo>
                  <a:cubicBezTo>
                    <a:pt x="8361" y="8597"/>
                    <a:pt x="8377" y="8605"/>
                    <a:pt x="8384" y="8613"/>
                  </a:cubicBezTo>
                  <a:cubicBezTo>
                    <a:pt x="8781" y="8956"/>
                    <a:pt x="8857" y="8956"/>
                    <a:pt x="9207" y="8582"/>
                  </a:cubicBezTo>
                  <a:cubicBezTo>
                    <a:pt x="9246" y="8544"/>
                    <a:pt x="9291" y="8483"/>
                    <a:pt x="9352" y="8521"/>
                  </a:cubicBezTo>
                  <a:cubicBezTo>
                    <a:pt x="9413" y="8567"/>
                    <a:pt x="9383" y="8635"/>
                    <a:pt x="9352" y="8681"/>
                  </a:cubicBezTo>
                  <a:cubicBezTo>
                    <a:pt x="9246" y="8826"/>
                    <a:pt x="9329" y="8841"/>
                    <a:pt x="9459" y="8872"/>
                  </a:cubicBezTo>
                  <a:cubicBezTo>
                    <a:pt x="9710" y="8917"/>
                    <a:pt x="9939" y="9016"/>
                    <a:pt x="9992" y="9314"/>
                  </a:cubicBezTo>
                  <a:cubicBezTo>
                    <a:pt x="9970" y="9420"/>
                    <a:pt x="9924" y="9542"/>
                    <a:pt x="10023" y="9619"/>
                  </a:cubicBezTo>
                  <a:cubicBezTo>
                    <a:pt x="10244" y="9794"/>
                    <a:pt x="10419" y="10007"/>
                    <a:pt x="10640" y="10198"/>
                  </a:cubicBezTo>
                  <a:cubicBezTo>
                    <a:pt x="10678" y="10045"/>
                    <a:pt x="10716" y="9901"/>
                    <a:pt x="10755" y="9771"/>
                  </a:cubicBezTo>
                  <a:cubicBezTo>
                    <a:pt x="10785" y="9695"/>
                    <a:pt x="10762" y="9611"/>
                    <a:pt x="10709" y="9558"/>
                  </a:cubicBezTo>
                  <a:cubicBezTo>
                    <a:pt x="10716" y="9436"/>
                    <a:pt x="10671" y="9314"/>
                    <a:pt x="10579" y="9230"/>
                  </a:cubicBezTo>
                  <a:cubicBezTo>
                    <a:pt x="10480" y="9085"/>
                    <a:pt x="10358" y="8948"/>
                    <a:pt x="10358" y="8773"/>
                  </a:cubicBezTo>
                  <a:cubicBezTo>
                    <a:pt x="10358" y="8437"/>
                    <a:pt x="10183" y="8239"/>
                    <a:pt x="9939" y="8064"/>
                  </a:cubicBezTo>
                  <a:cubicBezTo>
                    <a:pt x="9787" y="7942"/>
                    <a:pt x="9573" y="7934"/>
                    <a:pt x="9413" y="8033"/>
                  </a:cubicBezTo>
                  <a:cubicBezTo>
                    <a:pt x="9322" y="8087"/>
                    <a:pt x="9230" y="8125"/>
                    <a:pt x="9131" y="8148"/>
                  </a:cubicBezTo>
                  <a:cubicBezTo>
                    <a:pt x="8704" y="8239"/>
                    <a:pt x="8438" y="7995"/>
                    <a:pt x="8506" y="7584"/>
                  </a:cubicBezTo>
                  <a:cubicBezTo>
                    <a:pt x="8537" y="7446"/>
                    <a:pt x="8468" y="7302"/>
                    <a:pt x="8339" y="7233"/>
                  </a:cubicBezTo>
                  <a:cubicBezTo>
                    <a:pt x="8240" y="7149"/>
                    <a:pt x="8087" y="7157"/>
                    <a:pt x="7988" y="7241"/>
                  </a:cubicBezTo>
                  <a:cubicBezTo>
                    <a:pt x="7927" y="7286"/>
                    <a:pt x="7866" y="7340"/>
                    <a:pt x="7813" y="7386"/>
                  </a:cubicBezTo>
                  <a:cubicBezTo>
                    <a:pt x="7805" y="7256"/>
                    <a:pt x="7904" y="7203"/>
                    <a:pt x="7980" y="7126"/>
                  </a:cubicBezTo>
                  <a:cubicBezTo>
                    <a:pt x="8125" y="6982"/>
                    <a:pt x="8255" y="6822"/>
                    <a:pt x="8400" y="6654"/>
                  </a:cubicBezTo>
                  <a:cubicBezTo>
                    <a:pt x="8316" y="6616"/>
                    <a:pt x="8278" y="6654"/>
                    <a:pt x="8232" y="6654"/>
                  </a:cubicBezTo>
                  <a:cubicBezTo>
                    <a:pt x="8041" y="6661"/>
                    <a:pt x="7843" y="6768"/>
                    <a:pt x="7676" y="6646"/>
                  </a:cubicBezTo>
                  <a:cubicBezTo>
                    <a:pt x="7515" y="6540"/>
                    <a:pt x="7325" y="6486"/>
                    <a:pt x="7127" y="6494"/>
                  </a:cubicBezTo>
                  <a:cubicBezTo>
                    <a:pt x="6906" y="6494"/>
                    <a:pt x="6715" y="6661"/>
                    <a:pt x="6494" y="6707"/>
                  </a:cubicBezTo>
                  <a:cubicBezTo>
                    <a:pt x="6479" y="6707"/>
                    <a:pt x="6471" y="6738"/>
                    <a:pt x="6464" y="6753"/>
                  </a:cubicBezTo>
                  <a:cubicBezTo>
                    <a:pt x="6098" y="7386"/>
                    <a:pt x="6098" y="7386"/>
                    <a:pt x="6113" y="8125"/>
                  </a:cubicBezTo>
                  <a:lnTo>
                    <a:pt x="6113" y="8277"/>
                  </a:lnTo>
                  <a:cubicBezTo>
                    <a:pt x="6113" y="8331"/>
                    <a:pt x="6113" y="8407"/>
                    <a:pt x="6045" y="8422"/>
                  </a:cubicBezTo>
                  <a:cubicBezTo>
                    <a:pt x="5976" y="8430"/>
                    <a:pt x="5968" y="8353"/>
                    <a:pt x="5953" y="8300"/>
                  </a:cubicBezTo>
                  <a:cubicBezTo>
                    <a:pt x="5915" y="8079"/>
                    <a:pt x="5907" y="7866"/>
                    <a:pt x="5930" y="7645"/>
                  </a:cubicBezTo>
                  <a:cubicBezTo>
                    <a:pt x="5930" y="7363"/>
                    <a:pt x="5854" y="7088"/>
                    <a:pt x="5709" y="6844"/>
                  </a:cubicBezTo>
                  <a:cubicBezTo>
                    <a:pt x="5671" y="6768"/>
                    <a:pt x="5603" y="6715"/>
                    <a:pt x="5519" y="6707"/>
                  </a:cubicBezTo>
                  <a:cubicBezTo>
                    <a:pt x="5389" y="6700"/>
                    <a:pt x="5267" y="6646"/>
                    <a:pt x="5176" y="6562"/>
                  </a:cubicBezTo>
                  <a:cubicBezTo>
                    <a:pt x="5008" y="6433"/>
                    <a:pt x="4810" y="6372"/>
                    <a:pt x="4619" y="6471"/>
                  </a:cubicBezTo>
                  <a:cubicBezTo>
                    <a:pt x="4353" y="6631"/>
                    <a:pt x="4025" y="6639"/>
                    <a:pt x="3758" y="6486"/>
                  </a:cubicBezTo>
                  <a:cubicBezTo>
                    <a:pt x="3751" y="6479"/>
                    <a:pt x="3728" y="6494"/>
                    <a:pt x="3712" y="6494"/>
                  </a:cubicBezTo>
                  <a:cubicBezTo>
                    <a:pt x="3804" y="6898"/>
                    <a:pt x="4116" y="7203"/>
                    <a:pt x="4513" y="7286"/>
                  </a:cubicBezTo>
                  <a:cubicBezTo>
                    <a:pt x="4673" y="7317"/>
                    <a:pt x="4818" y="7393"/>
                    <a:pt x="4924" y="7515"/>
                  </a:cubicBezTo>
                  <a:cubicBezTo>
                    <a:pt x="5168" y="7759"/>
                    <a:pt x="5160" y="8071"/>
                    <a:pt x="5160" y="8384"/>
                  </a:cubicBezTo>
                  <a:cubicBezTo>
                    <a:pt x="5016" y="8209"/>
                    <a:pt x="5054" y="7942"/>
                    <a:pt x="4894" y="7774"/>
                  </a:cubicBezTo>
                  <a:cubicBezTo>
                    <a:pt x="4825" y="7637"/>
                    <a:pt x="4703" y="7538"/>
                    <a:pt x="4558" y="7492"/>
                  </a:cubicBezTo>
                  <a:cubicBezTo>
                    <a:pt x="4513" y="7477"/>
                    <a:pt x="4459" y="7462"/>
                    <a:pt x="4429" y="7530"/>
                  </a:cubicBezTo>
                  <a:cubicBezTo>
                    <a:pt x="4391" y="7668"/>
                    <a:pt x="4475" y="7820"/>
                    <a:pt x="4612" y="7866"/>
                  </a:cubicBezTo>
                  <a:cubicBezTo>
                    <a:pt x="4810" y="8049"/>
                    <a:pt x="4886" y="8262"/>
                    <a:pt x="4787" y="8521"/>
                  </a:cubicBezTo>
                  <a:cubicBezTo>
                    <a:pt x="4757" y="8597"/>
                    <a:pt x="4833" y="8613"/>
                    <a:pt x="4871" y="8613"/>
                  </a:cubicBezTo>
                  <a:cubicBezTo>
                    <a:pt x="5039" y="8605"/>
                    <a:pt x="5183" y="8674"/>
                    <a:pt x="5336" y="8712"/>
                  </a:cubicBezTo>
                  <a:cubicBezTo>
                    <a:pt x="5603" y="8780"/>
                    <a:pt x="5885" y="8674"/>
                    <a:pt x="6151" y="8780"/>
                  </a:cubicBezTo>
                  <a:cubicBezTo>
                    <a:pt x="6205" y="8795"/>
                    <a:pt x="6266" y="8780"/>
                    <a:pt x="6311" y="8750"/>
                  </a:cubicBezTo>
                  <a:cubicBezTo>
                    <a:pt x="6395" y="8681"/>
                    <a:pt x="6502" y="8635"/>
                    <a:pt x="6609" y="8628"/>
                  </a:cubicBezTo>
                  <a:cubicBezTo>
                    <a:pt x="6677" y="8620"/>
                    <a:pt x="6730" y="8567"/>
                    <a:pt x="6685" y="8506"/>
                  </a:cubicBezTo>
                  <a:cubicBezTo>
                    <a:pt x="6525" y="8262"/>
                    <a:pt x="6677" y="8049"/>
                    <a:pt x="6738" y="7828"/>
                  </a:cubicBezTo>
                  <a:cubicBezTo>
                    <a:pt x="6822" y="7553"/>
                    <a:pt x="7035" y="7424"/>
                    <a:pt x="7317" y="7408"/>
                  </a:cubicBezTo>
                  <a:cubicBezTo>
                    <a:pt x="7477" y="7393"/>
                    <a:pt x="7637" y="7401"/>
                    <a:pt x="7797" y="7431"/>
                  </a:cubicBezTo>
                  <a:cubicBezTo>
                    <a:pt x="7759" y="7523"/>
                    <a:pt x="7714" y="7622"/>
                    <a:pt x="7676" y="7713"/>
                  </a:cubicBezTo>
                  <a:cubicBezTo>
                    <a:pt x="7523" y="8033"/>
                    <a:pt x="7508" y="8407"/>
                    <a:pt x="7645" y="8735"/>
                  </a:cubicBezTo>
                  <a:cubicBezTo>
                    <a:pt x="7912" y="9390"/>
                    <a:pt x="8819" y="9580"/>
                    <a:pt x="9398" y="9443"/>
                  </a:cubicBezTo>
                  <a:cubicBezTo>
                    <a:pt x="9451" y="9443"/>
                    <a:pt x="9505" y="9405"/>
                    <a:pt x="9528" y="9352"/>
                  </a:cubicBezTo>
                  <a:cubicBezTo>
                    <a:pt x="9459" y="9306"/>
                    <a:pt x="9375" y="9283"/>
                    <a:pt x="9291" y="9298"/>
                  </a:cubicBezTo>
                  <a:cubicBezTo>
                    <a:pt x="9124" y="9298"/>
                    <a:pt x="8948" y="9298"/>
                    <a:pt x="8773" y="9291"/>
                  </a:cubicBezTo>
                  <a:cubicBezTo>
                    <a:pt x="8316" y="9283"/>
                    <a:pt x="8011" y="9009"/>
                    <a:pt x="7927" y="8559"/>
                  </a:cubicBezTo>
                  <a:cubicBezTo>
                    <a:pt x="7881" y="8331"/>
                    <a:pt x="7942" y="8117"/>
                    <a:pt x="7980" y="7896"/>
                  </a:cubicBezTo>
                  <a:cubicBezTo>
                    <a:pt x="7988" y="7820"/>
                    <a:pt x="7988" y="7683"/>
                    <a:pt x="8079" y="7706"/>
                  </a:cubicBezTo>
                  <a:cubicBezTo>
                    <a:pt x="8179" y="7728"/>
                    <a:pt x="8102" y="7828"/>
                    <a:pt x="8095" y="7904"/>
                  </a:cubicBezTo>
                  <a:close/>
                  <a:moveTo>
                    <a:pt x="5000" y="1235"/>
                  </a:moveTo>
                  <a:cubicBezTo>
                    <a:pt x="4795" y="1006"/>
                    <a:pt x="4619" y="740"/>
                    <a:pt x="4475" y="465"/>
                  </a:cubicBezTo>
                  <a:cubicBezTo>
                    <a:pt x="4391" y="298"/>
                    <a:pt x="4193" y="221"/>
                    <a:pt x="4017" y="290"/>
                  </a:cubicBezTo>
                  <a:cubicBezTo>
                    <a:pt x="3758" y="397"/>
                    <a:pt x="3476" y="420"/>
                    <a:pt x="3209" y="351"/>
                  </a:cubicBezTo>
                  <a:cubicBezTo>
                    <a:pt x="3072" y="305"/>
                    <a:pt x="2920" y="374"/>
                    <a:pt x="2859" y="511"/>
                  </a:cubicBezTo>
                  <a:cubicBezTo>
                    <a:pt x="2592" y="938"/>
                    <a:pt x="2379" y="1403"/>
                    <a:pt x="2234" y="1883"/>
                  </a:cubicBezTo>
                  <a:cubicBezTo>
                    <a:pt x="2089" y="2432"/>
                    <a:pt x="2043" y="2996"/>
                    <a:pt x="2478" y="3461"/>
                  </a:cubicBezTo>
                  <a:cubicBezTo>
                    <a:pt x="2661" y="3651"/>
                    <a:pt x="2805" y="3910"/>
                    <a:pt x="3118" y="3941"/>
                  </a:cubicBezTo>
                  <a:cubicBezTo>
                    <a:pt x="3316" y="4078"/>
                    <a:pt x="3476" y="3941"/>
                    <a:pt x="3613" y="3834"/>
                  </a:cubicBezTo>
                  <a:cubicBezTo>
                    <a:pt x="3789" y="3697"/>
                    <a:pt x="3964" y="3659"/>
                    <a:pt x="4162" y="3742"/>
                  </a:cubicBezTo>
                  <a:cubicBezTo>
                    <a:pt x="4246" y="3781"/>
                    <a:pt x="4315" y="3773"/>
                    <a:pt x="4368" y="3697"/>
                  </a:cubicBezTo>
                  <a:cubicBezTo>
                    <a:pt x="4612" y="3361"/>
                    <a:pt x="4917" y="3072"/>
                    <a:pt x="5130" y="2698"/>
                  </a:cubicBezTo>
                  <a:cubicBezTo>
                    <a:pt x="5237" y="2500"/>
                    <a:pt x="5321" y="2363"/>
                    <a:pt x="5054" y="2256"/>
                  </a:cubicBezTo>
                  <a:cubicBezTo>
                    <a:pt x="5031" y="2241"/>
                    <a:pt x="5023" y="2211"/>
                    <a:pt x="5008" y="2195"/>
                  </a:cubicBezTo>
                  <a:cubicBezTo>
                    <a:pt x="4901" y="2035"/>
                    <a:pt x="4673" y="2035"/>
                    <a:pt x="4566" y="2195"/>
                  </a:cubicBezTo>
                  <a:cubicBezTo>
                    <a:pt x="4505" y="2264"/>
                    <a:pt x="4467" y="2363"/>
                    <a:pt x="4467" y="2454"/>
                  </a:cubicBezTo>
                  <a:cubicBezTo>
                    <a:pt x="4467" y="2599"/>
                    <a:pt x="4467" y="2752"/>
                    <a:pt x="4475" y="2897"/>
                  </a:cubicBezTo>
                  <a:cubicBezTo>
                    <a:pt x="4322" y="3163"/>
                    <a:pt x="4154" y="3209"/>
                    <a:pt x="3895" y="3049"/>
                  </a:cubicBezTo>
                  <a:cubicBezTo>
                    <a:pt x="3842" y="3003"/>
                    <a:pt x="3758" y="3003"/>
                    <a:pt x="3705" y="3049"/>
                  </a:cubicBezTo>
                  <a:cubicBezTo>
                    <a:pt x="3484" y="3209"/>
                    <a:pt x="3263" y="3194"/>
                    <a:pt x="3042" y="3003"/>
                  </a:cubicBezTo>
                  <a:cubicBezTo>
                    <a:pt x="2882" y="2858"/>
                    <a:pt x="2836" y="2622"/>
                    <a:pt x="2943" y="2424"/>
                  </a:cubicBezTo>
                  <a:cubicBezTo>
                    <a:pt x="3049" y="2241"/>
                    <a:pt x="3080" y="2020"/>
                    <a:pt x="3019" y="1822"/>
                  </a:cubicBezTo>
                  <a:cubicBezTo>
                    <a:pt x="2958" y="1601"/>
                    <a:pt x="3026" y="1357"/>
                    <a:pt x="3194" y="1205"/>
                  </a:cubicBezTo>
                  <a:cubicBezTo>
                    <a:pt x="3293" y="1128"/>
                    <a:pt x="3347" y="1014"/>
                    <a:pt x="3347" y="884"/>
                  </a:cubicBezTo>
                  <a:cubicBezTo>
                    <a:pt x="3354" y="801"/>
                    <a:pt x="3415" y="724"/>
                    <a:pt x="3499" y="709"/>
                  </a:cubicBezTo>
                  <a:cubicBezTo>
                    <a:pt x="3568" y="686"/>
                    <a:pt x="3644" y="717"/>
                    <a:pt x="3682" y="778"/>
                  </a:cubicBezTo>
                  <a:cubicBezTo>
                    <a:pt x="3720" y="824"/>
                    <a:pt x="3751" y="869"/>
                    <a:pt x="3773" y="923"/>
                  </a:cubicBezTo>
                  <a:cubicBezTo>
                    <a:pt x="3834" y="1029"/>
                    <a:pt x="3903" y="1022"/>
                    <a:pt x="3994" y="953"/>
                  </a:cubicBezTo>
                  <a:cubicBezTo>
                    <a:pt x="4208" y="778"/>
                    <a:pt x="4246" y="778"/>
                    <a:pt x="4459" y="961"/>
                  </a:cubicBezTo>
                  <a:cubicBezTo>
                    <a:pt x="4475" y="1113"/>
                    <a:pt x="4528" y="1258"/>
                    <a:pt x="4612" y="1387"/>
                  </a:cubicBezTo>
                  <a:cubicBezTo>
                    <a:pt x="4665" y="1456"/>
                    <a:pt x="4711" y="1548"/>
                    <a:pt x="4818" y="1540"/>
                  </a:cubicBezTo>
                  <a:cubicBezTo>
                    <a:pt x="4924" y="1540"/>
                    <a:pt x="4909" y="1433"/>
                    <a:pt x="4939" y="1372"/>
                  </a:cubicBezTo>
                  <a:cubicBezTo>
                    <a:pt x="4962" y="1334"/>
                    <a:pt x="5008" y="1296"/>
                    <a:pt x="5000" y="1243"/>
                  </a:cubicBezTo>
                  <a:close/>
                  <a:moveTo>
                    <a:pt x="3537" y="854"/>
                  </a:moveTo>
                  <a:cubicBezTo>
                    <a:pt x="3537" y="1022"/>
                    <a:pt x="3469" y="1182"/>
                    <a:pt x="3347" y="1296"/>
                  </a:cubicBezTo>
                  <a:cubicBezTo>
                    <a:pt x="3217" y="1403"/>
                    <a:pt x="3156" y="1570"/>
                    <a:pt x="3194" y="1746"/>
                  </a:cubicBezTo>
                  <a:cubicBezTo>
                    <a:pt x="3255" y="2005"/>
                    <a:pt x="3225" y="2279"/>
                    <a:pt x="3095" y="2523"/>
                  </a:cubicBezTo>
                  <a:cubicBezTo>
                    <a:pt x="3019" y="2645"/>
                    <a:pt x="3057" y="2805"/>
                    <a:pt x="3179" y="2881"/>
                  </a:cubicBezTo>
                  <a:cubicBezTo>
                    <a:pt x="3316" y="2965"/>
                    <a:pt x="3469" y="3079"/>
                    <a:pt x="3629" y="2904"/>
                  </a:cubicBezTo>
                  <a:cubicBezTo>
                    <a:pt x="3720" y="2797"/>
                    <a:pt x="3872" y="2790"/>
                    <a:pt x="3979" y="2889"/>
                  </a:cubicBezTo>
                  <a:cubicBezTo>
                    <a:pt x="4048" y="2942"/>
                    <a:pt x="4109" y="2996"/>
                    <a:pt x="4200" y="2950"/>
                  </a:cubicBezTo>
                  <a:cubicBezTo>
                    <a:pt x="4292" y="2912"/>
                    <a:pt x="4276" y="2813"/>
                    <a:pt x="4284" y="2729"/>
                  </a:cubicBezTo>
                  <a:cubicBezTo>
                    <a:pt x="4284" y="2668"/>
                    <a:pt x="4292" y="2607"/>
                    <a:pt x="4292" y="2538"/>
                  </a:cubicBezTo>
                  <a:cubicBezTo>
                    <a:pt x="4322" y="2226"/>
                    <a:pt x="4421" y="1959"/>
                    <a:pt x="4795" y="1921"/>
                  </a:cubicBezTo>
                  <a:cubicBezTo>
                    <a:pt x="4833" y="1921"/>
                    <a:pt x="4863" y="1883"/>
                    <a:pt x="4856" y="1845"/>
                  </a:cubicBezTo>
                  <a:cubicBezTo>
                    <a:pt x="4856" y="1799"/>
                    <a:pt x="4833" y="1761"/>
                    <a:pt x="4787" y="1746"/>
                  </a:cubicBezTo>
                  <a:cubicBezTo>
                    <a:pt x="4536" y="1662"/>
                    <a:pt x="4414" y="1448"/>
                    <a:pt x="4345" y="1212"/>
                  </a:cubicBezTo>
                  <a:cubicBezTo>
                    <a:pt x="4269" y="968"/>
                    <a:pt x="4276" y="976"/>
                    <a:pt x="4086" y="1113"/>
                  </a:cubicBezTo>
                  <a:cubicBezTo>
                    <a:pt x="3918" y="1235"/>
                    <a:pt x="3758" y="1205"/>
                    <a:pt x="3644" y="1022"/>
                  </a:cubicBezTo>
                  <a:close/>
                  <a:moveTo>
                    <a:pt x="3240" y="9337"/>
                  </a:moveTo>
                  <a:cubicBezTo>
                    <a:pt x="3560" y="9032"/>
                    <a:pt x="3857" y="8719"/>
                    <a:pt x="3865" y="8239"/>
                  </a:cubicBezTo>
                  <a:cubicBezTo>
                    <a:pt x="3789" y="8323"/>
                    <a:pt x="3728" y="8407"/>
                    <a:pt x="3674" y="8506"/>
                  </a:cubicBezTo>
                  <a:cubicBezTo>
                    <a:pt x="3552" y="8704"/>
                    <a:pt x="3347" y="8841"/>
                    <a:pt x="3118" y="8872"/>
                  </a:cubicBezTo>
                  <a:cubicBezTo>
                    <a:pt x="3065" y="8887"/>
                    <a:pt x="3011" y="8902"/>
                    <a:pt x="2981" y="8849"/>
                  </a:cubicBezTo>
                  <a:cubicBezTo>
                    <a:pt x="2943" y="8803"/>
                    <a:pt x="2996" y="8773"/>
                    <a:pt x="3019" y="8735"/>
                  </a:cubicBezTo>
                  <a:cubicBezTo>
                    <a:pt x="3065" y="8651"/>
                    <a:pt x="3118" y="8574"/>
                    <a:pt x="3171" y="8491"/>
                  </a:cubicBezTo>
                  <a:cubicBezTo>
                    <a:pt x="3187" y="8453"/>
                    <a:pt x="3225" y="8399"/>
                    <a:pt x="3171" y="8369"/>
                  </a:cubicBezTo>
                  <a:cubicBezTo>
                    <a:pt x="3126" y="8338"/>
                    <a:pt x="3080" y="8376"/>
                    <a:pt x="3057" y="8414"/>
                  </a:cubicBezTo>
                  <a:cubicBezTo>
                    <a:pt x="2958" y="8567"/>
                    <a:pt x="2813" y="8613"/>
                    <a:pt x="2638" y="8643"/>
                  </a:cubicBezTo>
                  <a:cubicBezTo>
                    <a:pt x="2493" y="8658"/>
                    <a:pt x="2348" y="8719"/>
                    <a:pt x="2211" y="8750"/>
                  </a:cubicBezTo>
                  <a:cubicBezTo>
                    <a:pt x="2089" y="8780"/>
                    <a:pt x="2043" y="8849"/>
                    <a:pt x="2089" y="8963"/>
                  </a:cubicBezTo>
                  <a:cubicBezTo>
                    <a:pt x="2211" y="9238"/>
                    <a:pt x="2112" y="9443"/>
                    <a:pt x="1899" y="9626"/>
                  </a:cubicBezTo>
                  <a:cubicBezTo>
                    <a:pt x="1799" y="9702"/>
                    <a:pt x="1754" y="9824"/>
                    <a:pt x="1784" y="9946"/>
                  </a:cubicBezTo>
                  <a:cubicBezTo>
                    <a:pt x="1944" y="9855"/>
                    <a:pt x="2104" y="9748"/>
                    <a:pt x="2249" y="9634"/>
                  </a:cubicBezTo>
                  <a:cubicBezTo>
                    <a:pt x="2348" y="9580"/>
                    <a:pt x="2417" y="9481"/>
                    <a:pt x="2432" y="9367"/>
                  </a:cubicBezTo>
                  <a:cubicBezTo>
                    <a:pt x="2455" y="9177"/>
                    <a:pt x="2668" y="9100"/>
                    <a:pt x="2866" y="9192"/>
                  </a:cubicBezTo>
                  <a:cubicBezTo>
                    <a:pt x="2851" y="9245"/>
                    <a:pt x="2798" y="9260"/>
                    <a:pt x="2752" y="9283"/>
                  </a:cubicBezTo>
                  <a:cubicBezTo>
                    <a:pt x="2676" y="9329"/>
                    <a:pt x="2577" y="9367"/>
                    <a:pt x="2623" y="9481"/>
                  </a:cubicBezTo>
                  <a:cubicBezTo>
                    <a:pt x="2661" y="9596"/>
                    <a:pt x="2752" y="9596"/>
                    <a:pt x="2844" y="9596"/>
                  </a:cubicBezTo>
                  <a:cubicBezTo>
                    <a:pt x="3308" y="9588"/>
                    <a:pt x="3735" y="9344"/>
                    <a:pt x="3972" y="8940"/>
                  </a:cubicBezTo>
                  <a:cubicBezTo>
                    <a:pt x="4124" y="8689"/>
                    <a:pt x="4223" y="8414"/>
                    <a:pt x="4254" y="8125"/>
                  </a:cubicBezTo>
                  <a:cubicBezTo>
                    <a:pt x="4292" y="7812"/>
                    <a:pt x="4315" y="7492"/>
                    <a:pt x="4033" y="7256"/>
                  </a:cubicBezTo>
                  <a:cubicBezTo>
                    <a:pt x="3857" y="7088"/>
                    <a:pt x="3575" y="7142"/>
                    <a:pt x="3476" y="7355"/>
                  </a:cubicBezTo>
                  <a:cubicBezTo>
                    <a:pt x="3415" y="7500"/>
                    <a:pt x="3408" y="7645"/>
                    <a:pt x="3438" y="7789"/>
                  </a:cubicBezTo>
                  <a:cubicBezTo>
                    <a:pt x="3491" y="8056"/>
                    <a:pt x="3446" y="8323"/>
                    <a:pt x="3308" y="8552"/>
                  </a:cubicBezTo>
                  <a:cubicBezTo>
                    <a:pt x="3286" y="8590"/>
                    <a:pt x="3232" y="8613"/>
                    <a:pt x="3278" y="8674"/>
                  </a:cubicBezTo>
                  <a:cubicBezTo>
                    <a:pt x="3552" y="8559"/>
                    <a:pt x="3651" y="8285"/>
                    <a:pt x="3819" y="8064"/>
                  </a:cubicBezTo>
                  <a:cubicBezTo>
                    <a:pt x="3903" y="7949"/>
                    <a:pt x="3758" y="7858"/>
                    <a:pt x="3758" y="7744"/>
                  </a:cubicBezTo>
                  <a:cubicBezTo>
                    <a:pt x="3751" y="7728"/>
                    <a:pt x="3751" y="7706"/>
                    <a:pt x="3743" y="7690"/>
                  </a:cubicBezTo>
                  <a:cubicBezTo>
                    <a:pt x="3735" y="7637"/>
                    <a:pt x="3720" y="7576"/>
                    <a:pt x="3781" y="7553"/>
                  </a:cubicBezTo>
                  <a:cubicBezTo>
                    <a:pt x="3842" y="7530"/>
                    <a:pt x="3880" y="7591"/>
                    <a:pt x="3903" y="7645"/>
                  </a:cubicBezTo>
                  <a:cubicBezTo>
                    <a:pt x="4261" y="8369"/>
                    <a:pt x="3895" y="9016"/>
                    <a:pt x="3240" y="9344"/>
                  </a:cubicBezTo>
                  <a:close/>
                  <a:moveTo>
                    <a:pt x="7759" y="2653"/>
                  </a:moveTo>
                  <a:cubicBezTo>
                    <a:pt x="8026" y="2683"/>
                    <a:pt x="8247" y="2531"/>
                    <a:pt x="8468" y="2394"/>
                  </a:cubicBezTo>
                  <a:cubicBezTo>
                    <a:pt x="8529" y="2355"/>
                    <a:pt x="8567" y="2302"/>
                    <a:pt x="8575" y="2241"/>
                  </a:cubicBezTo>
                  <a:cubicBezTo>
                    <a:pt x="8628" y="1921"/>
                    <a:pt x="8598" y="1601"/>
                    <a:pt x="8491" y="1296"/>
                  </a:cubicBezTo>
                  <a:cubicBezTo>
                    <a:pt x="8384" y="1037"/>
                    <a:pt x="8171" y="976"/>
                    <a:pt x="7950" y="892"/>
                  </a:cubicBezTo>
                  <a:cubicBezTo>
                    <a:pt x="7607" y="747"/>
                    <a:pt x="7477" y="793"/>
                    <a:pt x="7325" y="1136"/>
                  </a:cubicBezTo>
                  <a:cubicBezTo>
                    <a:pt x="7256" y="1327"/>
                    <a:pt x="7150" y="1494"/>
                    <a:pt x="7005" y="1639"/>
                  </a:cubicBezTo>
                  <a:cubicBezTo>
                    <a:pt x="6921" y="1715"/>
                    <a:pt x="6974" y="1753"/>
                    <a:pt x="7020" y="1807"/>
                  </a:cubicBezTo>
                  <a:cubicBezTo>
                    <a:pt x="7127" y="1929"/>
                    <a:pt x="7287" y="2043"/>
                    <a:pt x="7272" y="2218"/>
                  </a:cubicBezTo>
                  <a:cubicBezTo>
                    <a:pt x="7241" y="2592"/>
                    <a:pt x="7447" y="2668"/>
                    <a:pt x="7752" y="2660"/>
                  </a:cubicBezTo>
                  <a:close/>
                  <a:moveTo>
                    <a:pt x="6433" y="1814"/>
                  </a:moveTo>
                  <a:cubicBezTo>
                    <a:pt x="6433" y="1395"/>
                    <a:pt x="6174" y="1136"/>
                    <a:pt x="5770" y="1128"/>
                  </a:cubicBezTo>
                  <a:cubicBezTo>
                    <a:pt x="5298" y="1128"/>
                    <a:pt x="5039" y="1349"/>
                    <a:pt x="5039" y="1746"/>
                  </a:cubicBezTo>
                  <a:cubicBezTo>
                    <a:pt x="5039" y="2081"/>
                    <a:pt x="5412" y="2386"/>
                    <a:pt x="5824" y="2386"/>
                  </a:cubicBezTo>
                  <a:cubicBezTo>
                    <a:pt x="6128" y="2401"/>
                    <a:pt x="6426" y="2112"/>
                    <a:pt x="6426" y="1822"/>
                  </a:cubicBezTo>
                  <a:close/>
                  <a:moveTo>
                    <a:pt x="6776" y="8171"/>
                  </a:moveTo>
                  <a:cubicBezTo>
                    <a:pt x="6936" y="8125"/>
                    <a:pt x="7096" y="8110"/>
                    <a:pt x="7264" y="8125"/>
                  </a:cubicBezTo>
                  <a:cubicBezTo>
                    <a:pt x="7355" y="8125"/>
                    <a:pt x="7416" y="8094"/>
                    <a:pt x="7424" y="8003"/>
                  </a:cubicBezTo>
                  <a:cubicBezTo>
                    <a:pt x="7424" y="7858"/>
                    <a:pt x="7493" y="7736"/>
                    <a:pt x="7523" y="7599"/>
                  </a:cubicBezTo>
                  <a:cubicBezTo>
                    <a:pt x="7348" y="7584"/>
                    <a:pt x="7142" y="7538"/>
                    <a:pt x="7051" y="7675"/>
                  </a:cubicBezTo>
                  <a:cubicBezTo>
                    <a:pt x="6952" y="7812"/>
                    <a:pt x="6814" y="7965"/>
                    <a:pt x="6769" y="8178"/>
                  </a:cubicBezTo>
                  <a:close/>
                  <a:moveTo>
                    <a:pt x="5587" y="9420"/>
                  </a:moveTo>
                  <a:lnTo>
                    <a:pt x="6060" y="9420"/>
                  </a:lnTo>
                  <a:cubicBezTo>
                    <a:pt x="6006" y="9337"/>
                    <a:pt x="5968" y="9268"/>
                    <a:pt x="5923" y="9199"/>
                  </a:cubicBezTo>
                  <a:cubicBezTo>
                    <a:pt x="5900" y="9161"/>
                    <a:pt x="5869" y="9108"/>
                    <a:pt x="5808" y="9177"/>
                  </a:cubicBezTo>
                  <a:cubicBezTo>
                    <a:pt x="5755" y="9238"/>
                    <a:pt x="5671" y="9337"/>
                    <a:pt x="5587" y="9428"/>
                  </a:cubicBezTo>
                  <a:close/>
                  <a:moveTo>
                    <a:pt x="2120" y="8620"/>
                  </a:moveTo>
                  <a:cubicBezTo>
                    <a:pt x="2264" y="8635"/>
                    <a:pt x="2363" y="8574"/>
                    <a:pt x="2501" y="8521"/>
                  </a:cubicBezTo>
                  <a:cubicBezTo>
                    <a:pt x="2318" y="8437"/>
                    <a:pt x="2226" y="8498"/>
                    <a:pt x="2120" y="8620"/>
                  </a:cubicBezTo>
                  <a:close/>
                  <a:moveTo>
                    <a:pt x="6776" y="9420"/>
                  </a:moveTo>
                  <a:cubicBezTo>
                    <a:pt x="6715" y="9382"/>
                    <a:pt x="6662" y="9306"/>
                    <a:pt x="6570" y="9344"/>
                  </a:cubicBezTo>
                  <a:cubicBezTo>
                    <a:pt x="6555" y="9352"/>
                    <a:pt x="6548" y="9367"/>
                    <a:pt x="6555" y="9390"/>
                  </a:cubicBezTo>
                  <a:cubicBezTo>
                    <a:pt x="6609" y="9481"/>
                    <a:pt x="6692" y="9428"/>
                    <a:pt x="6776" y="94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1"/>
            <p:cNvSpPr/>
            <p:nvPr/>
          </p:nvSpPr>
          <p:spPr>
            <a:xfrm>
              <a:off x="6617400" y="3640300"/>
              <a:ext cx="409675" cy="466075"/>
            </a:xfrm>
            <a:custGeom>
              <a:avLst/>
              <a:gdLst/>
              <a:ahLst/>
              <a:cxnLst/>
              <a:rect l="l" t="t" r="r" b="b"/>
              <a:pathLst>
                <a:path w="16387" h="18643" extrusionOk="0">
                  <a:moveTo>
                    <a:pt x="14954" y="1807"/>
                  </a:moveTo>
                  <a:cubicBezTo>
                    <a:pt x="15022" y="1708"/>
                    <a:pt x="15068" y="1540"/>
                    <a:pt x="15228" y="1586"/>
                  </a:cubicBezTo>
                  <a:cubicBezTo>
                    <a:pt x="15388" y="1631"/>
                    <a:pt x="15335" y="1799"/>
                    <a:pt x="15342" y="1921"/>
                  </a:cubicBezTo>
                  <a:cubicBezTo>
                    <a:pt x="15350" y="2043"/>
                    <a:pt x="15342" y="2157"/>
                    <a:pt x="15342" y="2317"/>
                  </a:cubicBezTo>
                  <a:cubicBezTo>
                    <a:pt x="15457" y="2234"/>
                    <a:pt x="15480" y="2134"/>
                    <a:pt x="15533" y="2051"/>
                  </a:cubicBezTo>
                  <a:cubicBezTo>
                    <a:pt x="15586" y="1974"/>
                    <a:pt x="15617" y="1845"/>
                    <a:pt x="15708" y="1830"/>
                  </a:cubicBezTo>
                  <a:cubicBezTo>
                    <a:pt x="15967" y="1784"/>
                    <a:pt x="15998" y="1570"/>
                    <a:pt x="16059" y="1380"/>
                  </a:cubicBezTo>
                  <a:cubicBezTo>
                    <a:pt x="16089" y="1304"/>
                    <a:pt x="16097" y="1205"/>
                    <a:pt x="16211" y="1220"/>
                  </a:cubicBezTo>
                  <a:cubicBezTo>
                    <a:pt x="16326" y="1235"/>
                    <a:pt x="16333" y="1311"/>
                    <a:pt x="16341" y="1410"/>
                  </a:cubicBezTo>
                  <a:cubicBezTo>
                    <a:pt x="16387" y="2035"/>
                    <a:pt x="16333" y="2630"/>
                    <a:pt x="15975" y="3194"/>
                  </a:cubicBezTo>
                  <a:cubicBezTo>
                    <a:pt x="15693" y="3666"/>
                    <a:pt x="15503" y="4192"/>
                    <a:pt x="15411" y="4741"/>
                  </a:cubicBezTo>
                  <a:cubicBezTo>
                    <a:pt x="15327" y="5175"/>
                    <a:pt x="15274" y="5610"/>
                    <a:pt x="15205" y="6044"/>
                  </a:cubicBezTo>
                  <a:cubicBezTo>
                    <a:pt x="15053" y="7005"/>
                    <a:pt x="14626" y="7843"/>
                    <a:pt x="14047" y="8613"/>
                  </a:cubicBezTo>
                  <a:cubicBezTo>
                    <a:pt x="13811" y="8933"/>
                    <a:pt x="13559" y="9238"/>
                    <a:pt x="13308" y="9550"/>
                  </a:cubicBezTo>
                  <a:cubicBezTo>
                    <a:pt x="12987" y="9984"/>
                    <a:pt x="12500" y="10259"/>
                    <a:pt x="11959" y="10305"/>
                  </a:cubicBezTo>
                  <a:cubicBezTo>
                    <a:pt x="11242" y="10381"/>
                    <a:pt x="10686" y="10968"/>
                    <a:pt x="10655" y="11692"/>
                  </a:cubicBezTo>
                  <a:cubicBezTo>
                    <a:pt x="10648" y="11806"/>
                    <a:pt x="10648" y="11936"/>
                    <a:pt x="10785" y="11981"/>
                  </a:cubicBezTo>
                  <a:cubicBezTo>
                    <a:pt x="10914" y="12019"/>
                    <a:pt x="10998" y="11913"/>
                    <a:pt x="11052" y="11791"/>
                  </a:cubicBezTo>
                  <a:cubicBezTo>
                    <a:pt x="11128" y="11600"/>
                    <a:pt x="11235" y="11417"/>
                    <a:pt x="11364" y="11257"/>
                  </a:cubicBezTo>
                  <a:cubicBezTo>
                    <a:pt x="11448" y="11128"/>
                    <a:pt x="11585" y="11044"/>
                    <a:pt x="11745" y="11021"/>
                  </a:cubicBezTo>
                  <a:cubicBezTo>
                    <a:pt x="11966" y="10998"/>
                    <a:pt x="12149" y="11219"/>
                    <a:pt x="11997" y="11364"/>
                  </a:cubicBezTo>
                  <a:cubicBezTo>
                    <a:pt x="11578" y="11760"/>
                    <a:pt x="11562" y="12370"/>
                    <a:pt x="11174" y="12774"/>
                  </a:cubicBezTo>
                  <a:cubicBezTo>
                    <a:pt x="11052" y="12926"/>
                    <a:pt x="10861" y="13003"/>
                    <a:pt x="10663" y="12995"/>
                  </a:cubicBezTo>
                  <a:cubicBezTo>
                    <a:pt x="10549" y="12980"/>
                    <a:pt x="10442" y="12972"/>
                    <a:pt x="10396" y="13117"/>
                  </a:cubicBezTo>
                  <a:cubicBezTo>
                    <a:pt x="10389" y="13140"/>
                    <a:pt x="10335" y="13155"/>
                    <a:pt x="10297" y="13178"/>
                  </a:cubicBezTo>
                  <a:cubicBezTo>
                    <a:pt x="10107" y="13132"/>
                    <a:pt x="9947" y="12987"/>
                    <a:pt x="9893" y="12797"/>
                  </a:cubicBezTo>
                  <a:cubicBezTo>
                    <a:pt x="9771" y="12896"/>
                    <a:pt x="9809" y="13094"/>
                    <a:pt x="9962" y="13147"/>
                  </a:cubicBezTo>
                  <a:cubicBezTo>
                    <a:pt x="10076" y="13170"/>
                    <a:pt x="10183" y="13193"/>
                    <a:pt x="10297" y="13216"/>
                  </a:cubicBezTo>
                  <a:cubicBezTo>
                    <a:pt x="10518" y="13429"/>
                    <a:pt x="10526" y="13650"/>
                    <a:pt x="10312" y="13894"/>
                  </a:cubicBezTo>
                  <a:cubicBezTo>
                    <a:pt x="10236" y="13986"/>
                    <a:pt x="10206" y="14047"/>
                    <a:pt x="10290" y="14153"/>
                  </a:cubicBezTo>
                  <a:cubicBezTo>
                    <a:pt x="10358" y="14237"/>
                    <a:pt x="10366" y="14352"/>
                    <a:pt x="10305" y="14435"/>
                  </a:cubicBezTo>
                  <a:cubicBezTo>
                    <a:pt x="10236" y="14565"/>
                    <a:pt x="10244" y="14603"/>
                    <a:pt x="10404" y="14580"/>
                  </a:cubicBezTo>
                  <a:cubicBezTo>
                    <a:pt x="10632" y="14542"/>
                    <a:pt x="10869" y="14626"/>
                    <a:pt x="11036" y="14794"/>
                  </a:cubicBezTo>
                  <a:cubicBezTo>
                    <a:pt x="11204" y="14961"/>
                    <a:pt x="11174" y="15182"/>
                    <a:pt x="10983" y="15274"/>
                  </a:cubicBezTo>
                  <a:cubicBezTo>
                    <a:pt x="10907" y="15312"/>
                    <a:pt x="10815" y="15304"/>
                    <a:pt x="10747" y="15266"/>
                  </a:cubicBezTo>
                  <a:cubicBezTo>
                    <a:pt x="10701" y="15236"/>
                    <a:pt x="10663" y="15182"/>
                    <a:pt x="10610" y="15220"/>
                  </a:cubicBezTo>
                  <a:cubicBezTo>
                    <a:pt x="10556" y="15251"/>
                    <a:pt x="10587" y="15312"/>
                    <a:pt x="10587" y="15358"/>
                  </a:cubicBezTo>
                  <a:cubicBezTo>
                    <a:pt x="10655" y="15830"/>
                    <a:pt x="10290" y="16249"/>
                    <a:pt x="9817" y="16242"/>
                  </a:cubicBezTo>
                  <a:cubicBezTo>
                    <a:pt x="9588" y="16257"/>
                    <a:pt x="9505" y="16181"/>
                    <a:pt x="9482" y="15952"/>
                  </a:cubicBezTo>
                  <a:cubicBezTo>
                    <a:pt x="9489" y="15891"/>
                    <a:pt x="9466" y="15838"/>
                    <a:pt x="9428" y="15792"/>
                  </a:cubicBezTo>
                  <a:cubicBezTo>
                    <a:pt x="9360" y="15723"/>
                    <a:pt x="9352" y="15609"/>
                    <a:pt x="9413" y="15533"/>
                  </a:cubicBezTo>
                  <a:cubicBezTo>
                    <a:pt x="9436" y="15495"/>
                    <a:pt x="9444" y="15457"/>
                    <a:pt x="9436" y="15419"/>
                  </a:cubicBezTo>
                  <a:cubicBezTo>
                    <a:pt x="9413" y="15327"/>
                    <a:pt x="9428" y="15213"/>
                    <a:pt x="9299" y="15167"/>
                  </a:cubicBezTo>
                  <a:cubicBezTo>
                    <a:pt x="9230" y="15137"/>
                    <a:pt x="9146" y="15167"/>
                    <a:pt x="9101" y="15236"/>
                  </a:cubicBezTo>
                  <a:cubicBezTo>
                    <a:pt x="9017" y="15312"/>
                    <a:pt x="9009" y="15434"/>
                    <a:pt x="9078" y="15518"/>
                  </a:cubicBezTo>
                  <a:cubicBezTo>
                    <a:pt x="9245" y="15746"/>
                    <a:pt x="9230" y="15952"/>
                    <a:pt x="9070" y="16173"/>
                  </a:cubicBezTo>
                  <a:cubicBezTo>
                    <a:pt x="8994" y="16280"/>
                    <a:pt x="9085" y="16303"/>
                    <a:pt x="9162" y="16318"/>
                  </a:cubicBezTo>
                  <a:cubicBezTo>
                    <a:pt x="9360" y="16371"/>
                    <a:pt x="9527" y="16463"/>
                    <a:pt x="9550" y="16707"/>
                  </a:cubicBezTo>
                  <a:cubicBezTo>
                    <a:pt x="9565" y="16867"/>
                    <a:pt x="9535" y="17011"/>
                    <a:pt x="9398" y="17095"/>
                  </a:cubicBezTo>
                  <a:cubicBezTo>
                    <a:pt x="9261" y="17202"/>
                    <a:pt x="9169" y="17362"/>
                    <a:pt x="9139" y="17530"/>
                  </a:cubicBezTo>
                  <a:cubicBezTo>
                    <a:pt x="9078" y="17789"/>
                    <a:pt x="9009" y="18056"/>
                    <a:pt x="8941" y="18315"/>
                  </a:cubicBezTo>
                  <a:cubicBezTo>
                    <a:pt x="8902" y="18444"/>
                    <a:pt x="8849" y="18574"/>
                    <a:pt x="8697" y="18612"/>
                  </a:cubicBezTo>
                  <a:cubicBezTo>
                    <a:pt x="8544" y="18642"/>
                    <a:pt x="8453" y="18520"/>
                    <a:pt x="8361" y="18421"/>
                  </a:cubicBezTo>
                  <a:cubicBezTo>
                    <a:pt x="8171" y="18216"/>
                    <a:pt x="8041" y="17956"/>
                    <a:pt x="7980" y="17682"/>
                  </a:cubicBezTo>
                  <a:cubicBezTo>
                    <a:pt x="7957" y="17537"/>
                    <a:pt x="7851" y="17423"/>
                    <a:pt x="7706" y="17392"/>
                  </a:cubicBezTo>
                  <a:cubicBezTo>
                    <a:pt x="7538" y="17377"/>
                    <a:pt x="7401" y="17225"/>
                    <a:pt x="7409" y="17050"/>
                  </a:cubicBezTo>
                  <a:cubicBezTo>
                    <a:pt x="7386" y="16813"/>
                    <a:pt x="7401" y="16585"/>
                    <a:pt x="7645" y="16447"/>
                  </a:cubicBezTo>
                  <a:cubicBezTo>
                    <a:pt x="7668" y="16440"/>
                    <a:pt x="7691" y="16432"/>
                    <a:pt x="7714" y="16417"/>
                  </a:cubicBezTo>
                  <a:cubicBezTo>
                    <a:pt x="7790" y="16356"/>
                    <a:pt x="7942" y="16432"/>
                    <a:pt x="7965" y="16295"/>
                  </a:cubicBezTo>
                  <a:cubicBezTo>
                    <a:pt x="7980" y="16196"/>
                    <a:pt x="7874" y="16135"/>
                    <a:pt x="7813" y="16059"/>
                  </a:cubicBezTo>
                  <a:cubicBezTo>
                    <a:pt x="7668" y="15868"/>
                    <a:pt x="7538" y="15678"/>
                    <a:pt x="7736" y="15441"/>
                  </a:cubicBezTo>
                  <a:cubicBezTo>
                    <a:pt x="7774" y="15373"/>
                    <a:pt x="7759" y="15289"/>
                    <a:pt x="7706" y="15243"/>
                  </a:cubicBezTo>
                  <a:cubicBezTo>
                    <a:pt x="7660" y="15175"/>
                    <a:pt x="7576" y="15152"/>
                    <a:pt x="7500" y="15167"/>
                  </a:cubicBezTo>
                  <a:cubicBezTo>
                    <a:pt x="7416" y="15190"/>
                    <a:pt x="7325" y="15213"/>
                    <a:pt x="7409" y="15335"/>
                  </a:cubicBezTo>
                  <a:cubicBezTo>
                    <a:pt x="7424" y="15350"/>
                    <a:pt x="7447" y="15388"/>
                    <a:pt x="7439" y="15403"/>
                  </a:cubicBezTo>
                  <a:cubicBezTo>
                    <a:pt x="7325" y="15586"/>
                    <a:pt x="7454" y="15761"/>
                    <a:pt x="7439" y="15937"/>
                  </a:cubicBezTo>
                  <a:cubicBezTo>
                    <a:pt x="7416" y="16204"/>
                    <a:pt x="7081" y="16455"/>
                    <a:pt x="6784" y="16455"/>
                  </a:cubicBezTo>
                  <a:cubicBezTo>
                    <a:pt x="6471" y="16447"/>
                    <a:pt x="6220" y="16196"/>
                    <a:pt x="6212" y="15883"/>
                  </a:cubicBezTo>
                  <a:cubicBezTo>
                    <a:pt x="6197" y="15754"/>
                    <a:pt x="6212" y="15617"/>
                    <a:pt x="6212" y="15480"/>
                  </a:cubicBezTo>
                  <a:cubicBezTo>
                    <a:pt x="6212" y="15419"/>
                    <a:pt x="6212" y="15365"/>
                    <a:pt x="6105" y="15373"/>
                  </a:cubicBezTo>
                  <a:cubicBezTo>
                    <a:pt x="5862" y="15380"/>
                    <a:pt x="5770" y="15312"/>
                    <a:pt x="5762" y="15121"/>
                  </a:cubicBezTo>
                  <a:cubicBezTo>
                    <a:pt x="5755" y="14923"/>
                    <a:pt x="5900" y="14748"/>
                    <a:pt x="6098" y="14717"/>
                  </a:cubicBezTo>
                  <a:cubicBezTo>
                    <a:pt x="6204" y="14702"/>
                    <a:pt x="6304" y="14710"/>
                    <a:pt x="6403" y="14755"/>
                  </a:cubicBezTo>
                  <a:cubicBezTo>
                    <a:pt x="6448" y="14771"/>
                    <a:pt x="6494" y="14816"/>
                    <a:pt x="6540" y="14763"/>
                  </a:cubicBezTo>
                  <a:cubicBezTo>
                    <a:pt x="6593" y="14710"/>
                    <a:pt x="6547" y="14664"/>
                    <a:pt x="6517" y="14626"/>
                  </a:cubicBezTo>
                  <a:cubicBezTo>
                    <a:pt x="6425" y="14512"/>
                    <a:pt x="6418" y="14352"/>
                    <a:pt x="6494" y="14230"/>
                  </a:cubicBezTo>
                  <a:cubicBezTo>
                    <a:pt x="6547" y="14153"/>
                    <a:pt x="6525" y="14115"/>
                    <a:pt x="6464" y="14054"/>
                  </a:cubicBezTo>
                  <a:cubicBezTo>
                    <a:pt x="6273" y="13902"/>
                    <a:pt x="6243" y="13772"/>
                    <a:pt x="6342" y="13612"/>
                  </a:cubicBezTo>
                  <a:cubicBezTo>
                    <a:pt x="6433" y="13452"/>
                    <a:pt x="6578" y="13399"/>
                    <a:pt x="6784" y="13460"/>
                  </a:cubicBezTo>
                  <a:cubicBezTo>
                    <a:pt x="6845" y="13475"/>
                    <a:pt x="6913" y="13521"/>
                    <a:pt x="6944" y="13422"/>
                  </a:cubicBezTo>
                  <a:cubicBezTo>
                    <a:pt x="6974" y="13330"/>
                    <a:pt x="6898" y="13323"/>
                    <a:pt x="6837" y="13315"/>
                  </a:cubicBezTo>
                  <a:cubicBezTo>
                    <a:pt x="6647" y="13292"/>
                    <a:pt x="6631" y="13132"/>
                    <a:pt x="6616" y="12995"/>
                  </a:cubicBezTo>
                  <a:cubicBezTo>
                    <a:pt x="6593" y="12865"/>
                    <a:pt x="6555" y="12858"/>
                    <a:pt x="6441" y="12888"/>
                  </a:cubicBezTo>
                  <a:cubicBezTo>
                    <a:pt x="5976" y="13003"/>
                    <a:pt x="5724" y="12888"/>
                    <a:pt x="5503" y="12469"/>
                  </a:cubicBezTo>
                  <a:cubicBezTo>
                    <a:pt x="5442" y="12362"/>
                    <a:pt x="5381" y="12256"/>
                    <a:pt x="5336" y="12141"/>
                  </a:cubicBezTo>
                  <a:cubicBezTo>
                    <a:pt x="5259" y="11936"/>
                    <a:pt x="5084" y="11776"/>
                    <a:pt x="4871" y="11722"/>
                  </a:cubicBezTo>
                  <a:cubicBezTo>
                    <a:pt x="4749" y="11692"/>
                    <a:pt x="4612" y="11631"/>
                    <a:pt x="4642" y="11463"/>
                  </a:cubicBezTo>
                  <a:cubicBezTo>
                    <a:pt x="4665" y="11303"/>
                    <a:pt x="4787" y="11234"/>
                    <a:pt x="4939" y="11219"/>
                  </a:cubicBezTo>
                  <a:cubicBezTo>
                    <a:pt x="5259" y="11181"/>
                    <a:pt x="5793" y="11486"/>
                    <a:pt x="5938" y="11776"/>
                  </a:cubicBezTo>
                  <a:cubicBezTo>
                    <a:pt x="5976" y="11852"/>
                    <a:pt x="5953" y="11989"/>
                    <a:pt x="6083" y="11989"/>
                  </a:cubicBezTo>
                  <a:cubicBezTo>
                    <a:pt x="6197" y="11997"/>
                    <a:pt x="6304" y="11928"/>
                    <a:pt x="6349" y="11821"/>
                  </a:cubicBezTo>
                  <a:cubicBezTo>
                    <a:pt x="6395" y="11707"/>
                    <a:pt x="6380" y="11577"/>
                    <a:pt x="6304" y="11478"/>
                  </a:cubicBezTo>
                  <a:cubicBezTo>
                    <a:pt x="6265" y="11433"/>
                    <a:pt x="6227" y="11394"/>
                    <a:pt x="6189" y="11349"/>
                  </a:cubicBezTo>
                  <a:cubicBezTo>
                    <a:pt x="6143" y="11311"/>
                    <a:pt x="6121" y="11250"/>
                    <a:pt x="6128" y="11196"/>
                  </a:cubicBezTo>
                  <a:cubicBezTo>
                    <a:pt x="6128" y="10785"/>
                    <a:pt x="5854" y="10571"/>
                    <a:pt x="5541" y="10419"/>
                  </a:cubicBezTo>
                  <a:cubicBezTo>
                    <a:pt x="5244" y="10266"/>
                    <a:pt x="4894" y="10305"/>
                    <a:pt x="4634" y="10510"/>
                  </a:cubicBezTo>
                  <a:cubicBezTo>
                    <a:pt x="4520" y="10609"/>
                    <a:pt x="4360" y="10617"/>
                    <a:pt x="4246" y="10526"/>
                  </a:cubicBezTo>
                  <a:cubicBezTo>
                    <a:pt x="3621" y="10129"/>
                    <a:pt x="3087" y="9611"/>
                    <a:pt x="2676" y="9001"/>
                  </a:cubicBezTo>
                  <a:cubicBezTo>
                    <a:pt x="2295" y="8414"/>
                    <a:pt x="2013" y="7790"/>
                    <a:pt x="1655" y="7195"/>
                  </a:cubicBezTo>
                  <a:cubicBezTo>
                    <a:pt x="1594" y="7096"/>
                    <a:pt x="1563" y="6997"/>
                    <a:pt x="1555" y="6883"/>
                  </a:cubicBezTo>
                  <a:cubicBezTo>
                    <a:pt x="1487" y="6082"/>
                    <a:pt x="1273" y="5297"/>
                    <a:pt x="1144" y="4505"/>
                  </a:cubicBezTo>
                  <a:cubicBezTo>
                    <a:pt x="1052" y="3941"/>
                    <a:pt x="778" y="3476"/>
                    <a:pt x="412" y="3049"/>
                  </a:cubicBezTo>
                  <a:cubicBezTo>
                    <a:pt x="69" y="2637"/>
                    <a:pt x="1" y="2150"/>
                    <a:pt x="69" y="1631"/>
                  </a:cubicBezTo>
                  <a:cubicBezTo>
                    <a:pt x="85" y="1510"/>
                    <a:pt x="107" y="1395"/>
                    <a:pt x="138" y="1273"/>
                  </a:cubicBezTo>
                  <a:cubicBezTo>
                    <a:pt x="153" y="1197"/>
                    <a:pt x="184" y="1121"/>
                    <a:pt x="267" y="1106"/>
                  </a:cubicBezTo>
                  <a:cubicBezTo>
                    <a:pt x="351" y="1090"/>
                    <a:pt x="389" y="1167"/>
                    <a:pt x="427" y="1228"/>
                  </a:cubicBezTo>
                  <a:cubicBezTo>
                    <a:pt x="488" y="1365"/>
                    <a:pt x="534" y="1510"/>
                    <a:pt x="565" y="1662"/>
                  </a:cubicBezTo>
                  <a:cubicBezTo>
                    <a:pt x="588" y="1769"/>
                    <a:pt x="626" y="1868"/>
                    <a:pt x="671" y="1974"/>
                  </a:cubicBezTo>
                  <a:cubicBezTo>
                    <a:pt x="709" y="2058"/>
                    <a:pt x="717" y="2272"/>
                    <a:pt x="877" y="2035"/>
                  </a:cubicBezTo>
                  <a:cubicBezTo>
                    <a:pt x="946" y="1944"/>
                    <a:pt x="1022" y="2028"/>
                    <a:pt x="1083" y="2081"/>
                  </a:cubicBezTo>
                  <a:cubicBezTo>
                    <a:pt x="1121" y="2119"/>
                    <a:pt x="1144" y="2188"/>
                    <a:pt x="1205" y="2165"/>
                  </a:cubicBezTo>
                  <a:cubicBezTo>
                    <a:pt x="1266" y="2142"/>
                    <a:pt x="1228" y="2073"/>
                    <a:pt x="1235" y="2028"/>
                  </a:cubicBezTo>
                  <a:cubicBezTo>
                    <a:pt x="1258" y="1906"/>
                    <a:pt x="1190" y="1723"/>
                    <a:pt x="1342" y="1692"/>
                  </a:cubicBezTo>
                  <a:cubicBezTo>
                    <a:pt x="1487" y="1662"/>
                    <a:pt x="1533" y="1845"/>
                    <a:pt x="1601" y="1944"/>
                  </a:cubicBezTo>
                  <a:cubicBezTo>
                    <a:pt x="1647" y="2005"/>
                    <a:pt x="1685" y="2073"/>
                    <a:pt x="1731" y="2142"/>
                  </a:cubicBezTo>
                  <a:cubicBezTo>
                    <a:pt x="1860" y="1845"/>
                    <a:pt x="1952" y="1563"/>
                    <a:pt x="1906" y="1243"/>
                  </a:cubicBezTo>
                  <a:cubicBezTo>
                    <a:pt x="1853" y="869"/>
                    <a:pt x="1906" y="496"/>
                    <a:pt x="2043" y="145"/>
                  </a:cubicBezTo>
                  <a:cubicBezTo>
                    <a:pt x="2066" y="84"/>
                    <a:pt x="2074" y="0"/>
                    <a:pt x="2173" y="0"/>
                  </a:cubicBezTo>
                  <a:cubicBezTo>
                    <a:pt x="2264" y="8"/>
                    <a:pt x="2264" y="84"/>
                    <a:pt x="2287" y="138"/>
                  </a:cubicBezTo>
                  <a:cubicBezTo>
                    <a:pt x="2333" y="244"/>
                    <a:pt x="2371" y="359"/>
                    <a:pt x="2409" y="465"/>
                  </a:cubicBezTo>
                  <a:cubicBezTo>
                    <a:pt x="2440" y="641"/>
                    <a:pt x="2455" y="824"/>
                    <a:pt x="2447" y="1006"/>
                  </a:cubicBezTo>
                  <a:cubicBezTo>
                    <a:pt x="2417" y="1167"/>
                    <a:pt x="2485" y="1349"/>
                    <a:pt x="2340" y="1540"/>
                  </a:cubicBezTo>
                  <a:cubicBezTo>
                    <a:pt x="2287" y="1090"/>
                    <a:pt x="2394" y="664"/>
                    <a:pt x="2165" y="260"/>
                  </a:cubicBezTo>
                  <a:cubicBezTo>
                    <a:pt x="2028" y="648"/>
                    <a:pt x="1997" y="1067"/>
                    <a:pt x="2081" y="1479"/>
                  </a:cubicBezTo>
                  <a:cubicBezTo>
                    <a:pt x="2089" y="1563"/>
                    <a:pt x="2142" y="1700"/>
                    <a:pt x="2081" y="1731"/>
                  </a:cubicBezTo>
                  <a:cubicBezTo>
                    <a:pt x="1860" y="1845"/>
                    <a:pt x="1883" y="2051"/>
                    <a:pt x="1868" y="2218"/>
                  </a:cubicBezTo>
                  <a:cubicBezTo>
                    <a:pt x="1845" y="2477"/>
                    <a:pt x="1868" y="2744"/>
                    <a:pt x="1868" y="3003"/>
                  </a:cubicBezTo>
                  <a:cubicBezTo>
                    <a:pt x="1868" y="3049"/>
                    <a:pt x="1898" y="3125"/>
                    <a:pt x="1822" y="3133"/>
                  </a:cubicBezTo>
                  <a:cubicBezTo>
                    <a:pt x="1754" y="3133"/>
                    <a:pt x="1761" y="3064"/>
                    <a:pt x="1754" y="3011"/>
                  </a:cubicBezTo>
                  <a:cubicBezTo>
                    <a:pt x="1746" y="2965"/>
                    <a:pt x="1746" y="2919"/>
                    <a:pt x="1754" y="2881"/>
                  </a:cubicBezTo>
                  <a:cubicBezTo>
                    <a:pt x="1784" y="2500"/>
                    <a:pt x="1586" y="2211"/>
                    <a:pt x="1373" y="1891"/>
                  </a:cubicBezTo>
                  <a:cubicBezTo>
                    <a:pt x="1365" y="2066"/>
                    <a:pt x="1342" y="2203"/>
                    <a:pt x="1342" y="2340"/>
                  </a:cubicBezTo>
                  <a:cubicBezTo>
                    <a:pt x="1357" y="2759"/>
                    <a:pt x="1487" y="3163"/>
                    <a:pt x="1715" y="3514"/>
                  </a:cubicBezTo>
                  <a:cubicBezTo>
                    <a:pt x="1731" y="3552"/>
                    <a:pt x="1670" y="3583"/>
                    <a:pt x="1708" y="3621"/>
                  </a:cubicBezTo>
                  <a:cubicBezTo>
                    <a:pt x="1822" y="3933"/>
                    <a:pt x="1662" y="4223"/>
                    <a:pt x="1655" y="4528"/>
                  </a:cubicBezTo>
                  <a:cubicBezTo>
                    <a:pt x="1647" y="4710"/>
                    <a:pt x="1677" y="4901"/>
                    <a:pt x="1578" y="5069"/>
                  </a:cubicBezTo>
                  <a:cubicBezTo>
                    <a:pt x="1548" y="4794"/>
                    <a:pt x="1456" y="4528"/>
                    <a:pt x="1487" y="4238"/>
                  </a:cubicBezTo>
                  <a:cubicBezTo>
                    <a:pt x="1609" y="4063"/>
                    <a:pt x="1525" y="3842"/>
                    <a:pt x="1586" y="3651"/>
                  </a:cubicBezTo>
                  <a:cubicBezTo>
                    <a:pt x="1601" y="3590"/>
                    <a:pt x="1586" y="3522"/>
                    <a:pt x="1548" y="3476"/>
                  </a:cubicBezTo>
                  <a:cubicBezTo>
                    <a:pt x="1388" y="3247"/>
                    <a:pt x="1289" y="2988"/>
                    <a:pt x="1243" y="2721"/>
                  </a:cubicBezTo>
                  <a:cubicBezTo>
                    <a:pt x="1220" y="2622"/>
                    <a:pt x="1273" y="2470"/>
                    <a:pt x="1113" y="2432"/>
                  </a:cubicBezTo>
                  <a:cubicBezTo>
                    <a:pt x="1106" y="2340"/>
                    <a:pt x="1052" y="2264"/>
                    <a:pt x="969" y="2218"/>
                  </a:cubicBezTo>
                  <a:cubicBezTo>
                    <a:pt x="786" y="2432"/>
                    <a:pt x="709" y="2424"/>
                    <a:pt x="580" y="2165"/>
                  </a:cubicBezTo>
                  <a:cubicBezTo>
                    <a:pt x="519" y="2028"/>
                    <a:pt x="466" y="1883"/>
                    <a:pt x="443" y="1731"/>
                  </a:cubicBezTo>
                  <a:cubicBezTo>
                    <a:pt x="405" y="1586"/>
                    <a:pt x="412" y="1418"/>
                    <a:pt x="275" y="1266"/>
                  </a:cubicBezTo>
                  <a:cubicBezTo>
                    <a:pt x="260" y="1388"/>
                    <a:pt x="245" y="1479"/>
                    <a:pt x="229" y="1578"/>
                  </a:cubicBezTo>
                  <a:cubicBezTo>
                    <a:pt x="153" y="2104"/>
                    <a:pt x="222" y="2607"/>
                    <a:pt x="588" y="3019"/>
                  </a:cubicBezTo>
                  <a:cubicBezTo>
                    <a:pt x="961" y="3445"/>
                    <a:pt x="1212" y="3964"/>
                    <a:pt x="1312" y="4528"/>
                  </a:cubicBezTo>
                  <a:cubicBezTo>
                    <a:pt x="1357" y="4779"/>
                    <a:pt x="1373" y="5046"/>
                    <a:pt x="1433" y="5305"/>
                  </a:cubicBezTo>
                  <a:cubicBezTo>
                    <a:pt x="1555" y="5838"/>
                    <a:pt x="1738" y="6372"/>
                    <a:pt x="1731" y="6936"/>
                  </a:cubicBezTo>
                  <a:cubicBezTo>
                    <a:pt x="1731" y="7005"/>
                    <a:pt x="1754" y="7073"/>
                    <a:pt x="1792" y="7134"/>
                  </a:cubicBezTo>
                  <a:cubicBezTo>
                    <a:pt x="2173" y="7729"/>
                    <a:pt x="2424" y="8392"/>
                    <a:pt x="2866" y="8956"/>
                  </a:cubicBezTo>
                  <a:cubicBezTo>
                    <a:pt x="3232" y="9428"/>
                    <a:pt x="3606" y="9885"/>
                    <a:pt x="4131" y="10190"/>
                  </a:cubicBezTo>
                  <a:cubicBezTo>
                    <a:pt x="4231" y="10289"/>
                    <a:pt x="4360" y="10434"/>
                    <a:pt x="4482" y="10350"/>
                  </a:cubicBezTo>
                  <a:cubicBezTo>
                    <a:pt x="4772" y="10160"/>
                    <a:pt x="5092" y="10129"/>
                    <a:pt x="5419" y="10122"/>
                  </a:cubicBezTo>
                  <a:cubicBezTo>
                    <a:pt x="5679" y="10198"/>
                    <a:pt x="5907" y="10358"/>
                    <a:pt x="6075" y="10571"/>
                  </a:cubicBezTo>
                  <a:cubicBezTo>
                    <a:pt x="6189" y="10709"/>
                    <a:pt x="6349" y="10838"/>
                    <a:pt x="6342" y="11044"/>
                  </a:cubicBezTo>
                  <a:cubicBezTo>
                    <a:pt x="6334" y="11143"/>
                    <a:pt x="6365" y="11242"/>
                    <a:pt x="6433" y="11318"/>
                  </a:cubicBezTo>
                  <a:cubicBezTo>
                    <a:pt x="6700" y="11669"/>
                    <a:pt x="6586" y="12027"/>
                    <a:pt x="6174" y="12172"/>
                  </a:cubicBezTo>
                  <a:cubicBezTo>
                    <a:pt x="5991" y="12233"/>
                    <a:pt x="5884" y="12202"/>
                    <a:pt x="5831" y="12019"/>
                  </a:cubicBezTo>
                  <a:cubicBezTo>
                    <a:pt x="5709" y="11608"/>
                    <a:pt x="5381" y="11509"/>
                    <a:pt x="5031" y="11417"/>
                  </a:cubicBezTo>
                  <a:cubicBezTo>
                    <a:pt x="4962" y="11387"/>
                    <a:pt x="4878" y="11417"/>
                    <a:pt x="4840" y="11494"/>
                  </a:cubicBezTo>
                  <a:cubicBezTo>
                    <a:pt x="4909" y="11547"/>
                    <a:pt x="4985" y="11516"/>
                    <a:pt x="5054" y="11539"/>
                  </a:cubicBezTo>
                  <a:cubicBezTo>
                    <a:pt x="5381" y="11753"/>
                    <a:pt x="5549" y="12080"/>
                    <a:pt x="5694" y="12431"/>
                  </a:cubicBezTo>
                  <a:cubicBezTo>
                    <a:pt x="5732" y="12515"/>
                    <a:pt x="5793" y="12591"/>
                    <a:pt x="5869" y="12652"/>
                  </a:cubicBezTo>
                  <a:cubicBezTo>
                    <a:pt x="6044" y="12804"/>
                    <a:pt x="6250" y="12774"/>
                    <a:pt x="6448" y="12713"/>
                  </a:cubicBezTo>
                  <a:cubicBezTo>
                    <a:pt x="6593" y="12667"/>
                    <a:pt x="6502" y="12538"/>
                    <a:pt x="6532" y="12454"/>
                  </a:cubicBezTo>
                  <a:cubicBezTo>
                    <a:pt x="6570" y="12423"/>
                    <a:pt x="6593" y="12339"/>
                    <a:pt x="6669" y="12385"/>
                  </a:cubicBezTo>
                  <a:cubicBezTo>
                    <a:pt x="6738" y="12423"/>
                    <a:pt x="6715" y="12477"/>
                    <a:pt x="6700" y="12538"/>
                  </a:cubicBezTo>
                  <a:cubicBezTo>
                    <a:pt x="6654" y="12713"/>
                    <a:pt x="6715" y="12881"/>
                    <a:pt x="6768" y="13041"/>
                  </a:cubicBezTo>
                  <a:cubicBezTo>
                    <a:pt x="6784" y="13086"/>
                    <a:pt x="6791" y="13140"/>
                    <a:pt x="6852" y="13140"/>
                  </a:cubicBezTo>
                  <a:cubicBezTo>
                    <a:pt x="6906" y="13140"/>
                    <a:pt x="6921" y="13086"/>
                    <a:pt x="6936" y="13048"/>
                  </a:cubicBezTo>
                  <a:cubicBezTo>
                    <a:pt x="6997" y="12926"/>
                    <a:pt x="7043" y="12804"/>
                    <a:pt x="7111" y="12682"/>
                  </a:cubicBezTo>
                  <a:cubicBezTo>
                    <a:pt x="7157" y="12599"/>
                    <a:pt x="7210" y="12454"/>
                    <a:pt x="7325" y="12637"/>
                  </a:cubicBezTo>
                  <a:cubicBezTo>
                    <a:pt x="7371" y="12705"/>
                    <a:pt x="7424" y="12698"/>
                    <a:pt x="7454" y="12621"/>
                  </a:cubicBezTo>
                  <a:cubicBezTo>
                    <a:pt x="7485" y="12553"/>
                    <a:pt x="7561" y="12492"/>
                    <a:pt x="7561" y="12400"/>
                  </a:cubicBezTo>
                  <a:cubicBezTo>
                    <a:pt x="7561" y="12065"/>
                    <a:pt x="7607" y="11722"/>
                    <a:pt x="7470" y="11394"/>
                  </a:cubicBezTo>
                  <a:cubicBezTo>
                    <a:pt x="7409" y="11242"/>
                    <a:pt x="7317" y="11090"/>
                    <a:pt x="7317" y="10907"/>
                  </a:cubicBezTo>
                  <a:cubicBezTo>
                    <a:pt x="7340" y="10907"/>
                    <a:pt x="7363" y="10914"/>
                    <a:pt x="7386" y="10922"/>
                  </a:cubicBezTo>
                  <a:cubicBezTo>
                    <a:pt x="7409" y="10945"/>
                    <a:pt x="7432" y="10968"/>
                    <a:pt x="7447" y="10991"/>
                  </a:cubicBezTo>
                  <a:cubicBezTo>
                    <a:pt x="7797" y="11440"/>
                    <a:pt x="7813" y="11958"/>
                    <a:pt x="7721" y="12477"/>
                  </a:cubicBezTo>
                  <a:cubicBezTo>
                    <a:pt x="7691" y="12644"/>
                    <a:pt x="7599" y="12881"/>
                    <a:pt x="7310" y="12835"/>
                  </a:cubicBezTo>
                  <a:cubicBezTo>
                    <a:pt x="7256" y="12827"/>
                    <a:pt x="7249" y="12888"/>
                    <a:pt x="7226" y="12919"/>
                  </a:cubicBezTo>
                  <a:cubicBezTo>
                    <a:pt x="7096" y="13079"/>
                    <a:pt x="7111" y="13285"/>
                    <a:pt x="7073" y="13467"/>
                  </a:cubicBezTo>
                  <a:cubicBezTo>
                    <a:pt x="7043" y="13635"/>
                    <a:pt x="6951" y="13658"/>
                    <a:pt x="6814" y="13628"/>
                  </a:cubicBezTo>
                  <a:cubicBezTo>
                    <a:pt x="6776" y="13620"/>
                    <a:pt x="6738" y="13612"/>
                    <a:pt x="6707" y="13597"/>
                  </a:cubicBezTo>
                  <a:cubicBezTo>
                    <a:pt x="6601" y="13551"/>
                    <a:pt x="6540" y="13612"/>
                    <a:pt x="6502" y="13688"/>
                  </a:cubicBezTo>
                  <a:cubicBezTo>
                    <a:pt x="6441" y="13765"/>
                    <a:pt x="6471" y="13864"/>
                    <a:pt x="6555" y="13902"/>
                  </a:cubicBezTo>
                  <a:cubicBezTo>
                    <a:pt x="6746" y="14009"/>
                    <a:pt x="6814" y="14138"/>
                    <a:pt x="6669" y="14336"/>
                  </a:cubicBezTo>
                  <a:cubicBezTo>
                    <a:pt x="6601" y="14435"/>
                    <a:pt x="6707" y="14641"/>
                    <a:pt x="6784" y="14603"/>
                  </a:cubicBezTo>
                  <a:cubicBezTo>
                    <a:pt x="6989" y="14504"/>
                    <a:pt x="7241" y="14527"/>
                    <a:pt x="7416" y="14344"/>
                  </a:cubicBezTo>
                  <a:cubicBezTo>
                    <a:pt x="7508" y="14245"/>
                    <a:pt x="7500" y="14191"/>
                    <a:pt x="7378" y="14153"/>
                  </a:cubicBezTo>
                  <a:cubicBezTo>
                    <a:pt x="7188" y="14077"/>
                    <a:pt x="7157" y="14024"/>
                    <a:pt x="7241" y="13841"/>
                  </a:cubicBezTo>
                  <a:cubicBezTo>
                    <a:pt x="7310" y="13688"/>
                    <a:pt x="7386" y="13544"/>
                    <a:pt x="7454" y="13391"/>
                  </a:cubicBezTo>
                  <a:cubicBezTo>
                    <a:pt x="7477" y="13338"/>
                    <a:pt x="7492" y="13262"/>
                    <a:pt x="7576" y="13277"/>
                  </a:cubicBezTo>
                  <a:cubicBezTo>
                    <a:pt x="7660" y="13292"/>
                    <a:pt x="7668" y="13361"/>
                    <a:pt x="7668" y="13429"/>
                  </a:cubicBezTo>
                  <a:cubicBezTo>
                    <a:pt x="7675" y="13635"/>
                    <a:pt x="7675" y="13841"/>
                    <a:pt x="7683" y="14039"/>
                  </a:cubicBezTo>
                  <a:cubicBezTo>
                    <a:pt x="7691" y="14359"/>
                    <a:pt x="7470" y="14641"/>
                    <a:pt x="7150" y="14695"/>
                  </a:cubicBezTo>
                  <a:cubicBezTo>
                    <a:pt x="6951" y="14717"/>
                    <a:pt x="6768" y="14809"/>
                    <a:pt x="6631" y="14954"/>
                  </a:cubicBezTo>
                  <a:cubicBezTo>
                    <a:pt x="6570" y="15037"/>
                    <a:pt x="6448" y="15045"/>
                    <a:pt x="6380" y="14969"/>
                  </a:cubicBezTo>
                  <a:cubicBezTo>
                    <a:pt x="6296" y="14908"/>
                    <a:pt x="6197" y="14893"/>
                    <a:pt x="6105" y="14923"/>
                  </a:cubicBezTo>
                  <a:cubicBezTo>
                    <a:pt x="6006" y="14938"/>
                    <a:pt x="5945" y="15030"/>
                    <a:pt x="5961" y="15121"/>
                  </a:cubicBezTo>
                  <a:cubicBezTo>
                    <a:pt x="5976" y="15228"/>
                    <a:pt x="6067" y="15190"/>
                    <a:pt x="6128" y="15182"/>
                  </a:cubicBezTo>
                  <a:cubicBezTo>
                    <a:pt x="6281" y="15167"/>
                    <a:pt x="6357" y="15228"/>
                    <a:pt x="6387" y="15373"/>
                  </a:cubicBezTo>
                  <a:cubicBezTo>
                    <a:pt x="6418" y="15518"/>
                    <a:pt x="6387" y="15685"/>
                    <a:pt x="6418" y="15838"/>
                  </a:cubicBezTo>
                  <a:cubicBezTo>
                    <a:pt x="6433" y="16051"/>
                    <a:pt x="6563" y="16234"/>
                    <a:pt x="6730" y="16265"/>
                  </a:cubicBezTo>
                  <a:cubicBezTo>
                    <a:pt x="6936" y="16265"/>
                    <a:pt x="7127" y="16158"/>
                    <a:pt x="7233" y="15975"/>
                  </a:cubicBezTo>
                  <a:cubicBezTo>
                    <a:pt x="7264" y="15914"/>
                    <a:pt x="7241" y="15830"/>
                    <a:pt x="7188" y="15792"/>
                  </a:cubicBezTo>
                  <a:cubicBezTo>
                    <a:pt x="7134" y="15746"/>
                    <a:pt x="7066" y="15685"/>
                    <a:pt x="7119" y="15632"/>
                  </a:cubicBezTo>
                  <a:cubicBezTo>
                    <a:pt x="7256" y="15472"/>
                    <a:pt x="7180" y="15312"/>
                    <a:pt x="7172" y="15144"/>
                  </a:cubicBezTo>
                  <a:cubicBezTo>
                    <a:pt x="7249" y="15091"/>
                    <a:pt x="7332" y="15053"/>
                    <a:pt x="7424" y="15007"/>
                  </a:cubicBezTo>
                  <a:cubicBezTo>
                    <a:pt x="7569" y="14954"/>
                    <a:pt x="7744" y="14999"/>
                    <a:pt x="7843" y="15121"/>
                  </a:cubicBezTo>
                  <a:cubicBezTo>
                    <a:pt x="7935" y="15236"/>
                    <a:pt x="7988" y="15396"/>
                    <a:pt x="7896" y="15533"/>
                  </a:cubicBezTo>
                  <a:cubicBezTo>
                    <a:pt x="7805" y="15670"/>
                    <a:pt x="7835" y="15777"/>
                    <a:pt x="7927" y="15891"/>
                  </a:cubicBezTo>
                  <a:cubicBezTo>
                    <a:pt x="7980" y="15960"/>
                    <a:pt x="8041" y="16021"/>
                    <a:pt x="8087" y="16082"/>
                  </a:cubicBezTo>
                  <a:cubicBezTo>
                    <a:pt x="8255" y="16310"/>
                    <a:pt x="8194" y="16501"/>
                    <a:pt x="7927" y="16569"/>
                  </a:cubicBezTo>
                  <a:cubicBezTo>
                    <a:pt x="7866" y="16585"/>
                    <a:pt x="7813" y="16600"/>
                    <a:pt x="7759" y="16623"/>
                  </a:cubicBezTo>
                  <a:cubicBezTo>
                    <a:pt x="7614" y="16737"/>
                    <a:pt x="7569" y="16928"/>
                    <a:pt x="7637" y="17095"/>
                  </a:cubicBezTo>
                  <a:cubicBezTo>
                    <a:pt x="7653" y="17149"/>
                    <a:pt x="7691" y="17187"/>
                    <a:pt x="7744" y="17194"/>
                  </a:cubicBezTo>
                  <a:cubicBezTo>
                    <a:pt x="8026" y="17240"/>
                    <a:pt x="8148" y="17446"/>
                    <a:pt x="8209" y="17697"/>
                  </a:cubicBezTo>
                  <a:cubicBezTo>
                    <a:pt x="8270" y="17926"/>
                    <a:pt x="8384" y="18139"/>
                    <a:pt x="8544" y="18315"/>
                  </a:cubicBezTo>
                  <a:cubicBezTo>
                    <a:pt x="8643" y="18421"/>
                    <a:pt x="8704" y="18406"/>
                    <a:pt x="8735" y="18269"/>
                  </a:cubicBezTo>
                  <a:cubicBezTo>
                    <a:pt x="8803" y="17995"/>
                    <a:pt x="8872" y="17720"/>
                    <a:pt x="8948" y="17453"/>
                  </a:cubicBezTo>
                  <a:cubicBezTo>
                    <a:pt x="8994" y="17286"/>
                    <a:pt x="9047" y="17110"/>
                    <a:pt x="9200" y="17011"/>
                  </a:cubicBezTo>
                  <a:cubicBezTo>
                    <a:pt x="9352" y="16920"/>
                    <a:pt x="9360" y="16798"/>
                    <a:pt x="9299" y="16653"/>
                  </a:cubicBezTo>
                  <a:cubicBezTo>
                    <a:pt x="9253" y="16531"/>
                    <a:pt x="9123" y="16539"/>
                    <a:pt x="9032" y="16508"/>
                  </a:cubicBezTo>
                  <a:cubicBezTo>
                    <a:pt x="8841" y="16440"/>
                    <a:pt x="8796" y="16356"/>
                    <a:pt x="8864" y="16173"/>
                  </a:cubicBezTo>
                  <a:cubicBezTo>
                    <a:pt x="8887" y="16112"/>
                    <a:pt x="8918" y="16059"/>
                    <a:pt x="8948" y="16005"/>
                  </a:cubicBezTo>
                  <a:cubicBezTo>
                    <a:pt x="9017" y="15906"/>
                    <a:pt x="9009" y="15777"/>
                    <a:pt x="8941" y="15685"/>
                  </a:cubicBezTo>
                  <a:cubicBezTo>
                    <a:pt x="8796" y="15472"/>
                    <a:pt x="8819" y="15312"/>
                    <a:pt x="8948" y="15137"/>
                  </a:cubicBezTo>
                  <a:cubicBezTo>
                    <a:pt x="9078" y="14969"/>
                    <a:pt x="9238" y="14992"/>
                    <a:pt x="9398" y="14976"/>
                  </a:cubicBezTo>
                  <a:cubicBezTo>
                    <a:pt x="9581" y="15144"/>
                    <a:pt x="9611" y="15358"/>
                    <a:pt x="9596" y="15594"/>
                  </a:cubicBezTo>
                  <a:cubicBezTo>
                    <a:pt x="9588" y="15739"/>
                    <a:pt x="9657" y="15891"/>
                    <a:pt x="9703" y="16036"/>
                  </a:cubicBezTo>
                  <a:cubicBezTo>
                    <a:pt x="9718" y="16074"/>
                    <a:pt x="9771" y="16074"/>
                    <a:pt x="9809" y="16066"/>
                  </a:cubicBezTo>
                  <a:cubicBezTo>
                    <a:pt x="10137" y="16059"/>
                    <a:pt x="10335" y="15876"/>
                    <a:pt x="10373" y="15540"/>
                  </a:cubicBezTo>
                  <a:cubicBezTo>
                    <a:pt x="10404" y="15495"/>
                    <a:pt x="10411" y="15426"/>
                    <a:pt x="10381" y="15380"/>
                  </a:cubicBezTo>
                  <a:cubicBezTo>
                    <a:pt x="10335" y="15274"/>
                    <a:pt x="10366" y="15152"/>
                    <a:pt x="10457" y="15083"/>
                  </a:cubicBezTo>
                  <a:cubicBezTo>
                    <a:pt x="10549" y="15007"/>
                    <a:pt x="10678" y="15007"/>
                    <a:pt x="10777" y="15076"/>
                  </a:cubicBezTo>
                  <a:cubicBezTo>
                    <a:pt x="10831" y="15106"/>
                    <a:pt x="10884" y="15137"/>
                    <a:pt x="10922" y="15076"/>
                  </a:cubicBezTo>
                  <a:cubicBezTo>
                    <a:pt x="10968" y="15007"/>
                    <a:pt x="10922" y="14954"/>
                    <a:pt x="10876" y="14923"/>
                  </a:cubicBezTo>
                  <a:cubicBezTo>
                    <a:pt x="10747" y="14809"/>
                    <a:pt x="10579" y="14763"/>
                    <a:pt x="10411" y="14786"/>
                  </a:cubicBezTo>
                  <a:cubicBezTo>
                    <a:pt x="10290" y="14809"/>
                    <a:pt x="10168" y="14824"/>
                    <a:pt x="10084" y="14710"/>
                  </a:cubicBezTo>
                  <a:cubicBezTo>
                    <a:pt x="9992" y="14595"/>
                    <a:pt x="10046" y="14496"/>
                    <a:pt x="10107" y="14390"/>
                  </a:cubicBezTo>
                  <a:cubicBezTo>
                    <a:pt x="10168" y="14291"/>
                    <a:pt x="10046" y="14085"/>
                    <a:pt x="9947" y="14092"/>
                  </a:cubicBezTo>
                  <a:cubicBezTo>
                    <a:pt x="9764" y="14100"/>
                    <a:pt x="9588" y="14024"/>
                    <a:pt x="9405" y="14077"/>
                  </a:cubicBezTo>
                  <a:cubicBezTo>
                    <a:pt x="9322" y="14100"/>
                    <a:pt x="9245" y="14031"/>
                    <a:pt x="9200" y="13963"/>
                  </a:cubicBezTo>
                  <a:cubicBezTo>
                    <a:pt x="8941" y="13612"/>
                    <a:pt x="8803" y="13193"/>
                    <a:pt x="8796" y="12751"/>
                  </a:cubicBezTo>
                  <a:cubicBezTo>
                    <a:pt x="8788" y="12660"/>
                    <a:pt x="8819" y="12568"/>
                    <a:pt x="8872" y="12500"/>
                  </a:cubicBezTo>
                  <a:cubicBezTo>
                    <a:pt x="8956" y="12621"/>
                    <a:pt x="8948" y="12759"/>
                    <a:pt x="8994" y="12873"/>
                  </a:cubicBezTo>
                  <a:cubicBezTo>
                    <a:pt x="8979" y="13185"/>
                    <a:pt x="9169" y="13437"/>
                    <a:pt x="9261" y="13711"/>
                  </a:cubicBezTo>
                  <a:cubicBezTo>
                    <a:pt x="9291" y="13856"/>
                    <a:pt x="9451" y="13925"/>
                    <a:pt x="9581" y="13856"/>
                  </a:cubicBezTo>
                  <a:cubicBezTo>
                    <a:pt x="9649" y="13841"/>
                    <a:pt x="9718" y="13841"/>
                    <a:pt x="9787" y="13856"/>
                  </a:cubicBezTo>
                  <a:cubicBezTo>
                    <a:pt x="9832" y="13948"/>
                    <a:pt x="9962" y="13963"/>
                    <a:pt x="10030" y="13887"/>
                  </a:cubicBezTo>
                  <a:cubicBezTo>
                    <a:pt x="10152" y="13795"/>
                    <a:pt x="10267" y="13696"/>
                    <a:pt x="10251" y="13528"/>
                  </a:cubicBezTo>
                  <a:cubicBezTo>
                    <a:pt x="10236" y="13391"/>
                    <a:pt x="10122" y="13361"/>
                    <a:pt x="10030" y="13361"/>
                  </a:cubicBezTo>
                  <a:cubicBezTo>
                    <a:pt x="9726" y="13368"/>
                    <a:pt x="9649" y="13147"/>
                    <a:pt x="9573" y="12926"/>
                  </a:cubicBezTo>
                  <a:cubicBezTo>
                    <a:pt x="9550" y="12858"/>
                    <a:pt x="9543" y="12797"/>
                    <a:pt x="9474" y="12751"/>
                  </a:cubicBezTo>
                  <a:cubicBezTo>
                    <a:pt x="9360" y="12660"/>
                    <a:pt x="9284" y="12522"/>
                    <a:pt x="9261" y="12370"/>
                  </a:cubicBezTo>
                  <a:cubicBezTo>
                    <a:pt x="9184" y="12050"/>
                    <a:pt x="9184" y="11707"/>
                    <a:pt x="9261" y="11387"/>
                  </a:cubicBezTo>
                  <a:cubicBezTo>
                    <a:pt x="9344" y="11082"/>
                    <a:pt x="9436" y="10785"/>
                    <a:pt x="9726" y="10579"/>
                  </a:cubicBezTo>
                  <a:cubicBezTo>
                    <a:pt x="9726" y="10678"/>
                    <a:pt x="9695" y="10777"/>
                    <a:pt x="9642" y="10861"/>
                  </a:cubicBezTo>
                  <a:cubicBezTo>
                    <a:pt x="9451" y="11234"/>
                    <a:pt x="9367" y="11654"/>
                    <a:pt x="9398" y="12073"/>
                  </a:cubicBezTo>
                  <a:cubicBezTo>
                    <a:pt x="9405" y="12248"/>
                    <a:pt x="9451" y="12416"/>
                    <a:pt x="9535" y="12568"/>
                  </a:cubicBezTo>
                  <a:cubicBezTo>
                    <a:pt x="9573" y="12629"/>
                    <a:pt x="9634" y="12698"/>
                    <a:pt x="9718" y="12690"/>
                  </a:cubicBezTo>
                  <a:cubicBezTo>
                    <a:pt x="9802" y="12682"/>
                    <a:pt x="9794" y="12591"/>
                    <a:pt x="9825" y="12545"/>
                  </a:cubicBezTo>
                  <a:cubicBezTo>
                    <a:pt x="9901" y="12423"/>
                    <a:pt x="9825" y="12256"/>
                    <a:pt x="9924" y="12134"/>
                  </a:cubicBezTo>
                  <a:cubicBezTo>
                    <a:pt x="10000" y="12286"/>
                    <a:pt x="10046" y="12446"/>
                    <a:pt x="10053" y="12614"/>
                  </a:cubicBezTo>
                  <a:cubicBezTo>
                    <a:pt x="10061" y="12721"/>
                    <a:pt x="10099" y="12827"/>
                    <a:pt x="10160" y="12911"/>
                  </a:cubicBezTo>
                  <a:cubicBezTo>
                    <a:pt x="10190" y="12949"/>
                    <a:pt x="10229" y="12987"/>
                    <a:pt x="10274" y="12972"/>
                  </a:cubicBezTo>
                  <a:cubicBezTo>
                    <a:pt x="10320" y="12949"/>
                    <a:pt x="10320" y="12888"/>
                    <a:pt x="10305" y="12835"/>
                  </a:cubicBezTo>
                  <a:cubicBezTo>
                    <a:pt x="10282" y="12759"/>
                    <a:pt x="10213" y="12690"/>
                    <a:pt x="10282" y="12606"/>
                  </a:cubicBezTo>
                  <a:cubicBezTo>
                    <a:pt x="10350" y="12606"/>
                    <a:pt x="10389" y="12652"/>
                    <a:pt x="10427" y="12690"/>
                  </a:cubicBezTo>
                  <a:cubicBezTo>
                    <a:pt x="10549" y="12827"/>
                    <a:pt x="10747" y="12843"/>
                    <a:pt x="10892" y="12736"/>
                  </a:cubicBezTo>
                  <a:cubicBezTo>
                    <a:pt x="11105" y="12583"/>
                    <a:pt x="11257" y="12362"/>
                    <a:pt x="11311" y="12103"/>
                  </a:cubicBezTo>
                  <a:cubicBezTo>
                    <a:pt x="11395" y="11829"/>
                    <a:pt x="11547" y="11585"/>
                    <a:pt x="11760" y="11394"/>
                  </a:cubicBezTo>
                  <a:cubicBezTo>
                    <a:pt x="11799" y="11356"/>
                    <a:pt x="11852" y="11303"/>
                    <a:pt x="11806" y="11250"/>
                  </a:cubicBezTo>
                  <a:cubicBezTo>
                    <a:pt x="11753" y="11196"/>
                    <a:pt x="11699" y="11234"/>
                    <a:pt x="11646" y="11265"/>
                  </a:cubicBezTo>
                  <a:cubicBezTo>
                    <a:pt x="11509" y="11349"/>
                    <a:pt x="11402" y="11471"/>
                    <a:pt x="11334" y="11623"/>
                  </a:cubicBezTo>
                  <a:cubicBezTo>
                    <a:pt x="11265" y="11753"/>
                    <a:pt x="11204" y="11882"/>
                    <a:pt x="11128" y="12012"/>
                  </a:cubicBezTo>
                  <a:cubicBezTo>
                    <a:pt x="11044" y="12141"/>
                    <a:pt x="10892" y="12202"/>
                    <a:pt x="10747" y="12157"/>
                  </a:cubicBezTo>
                  <a:cubicBezTo>
                    <a:pt x="10602" y="12134"/>
                    <a:pt x="10495" y="12019"/>
                    <a:pt x="10488" y="11882"/>
                  </a:cubicBezTo>
                  <a:cubicBezTo>
                    <a:pt x="10450" y="11516"/>
                    <a:pt x="10488" y="11151"/>
                    <a:pt x="10732" y="10861"/>
                  </a:cubicBezTo>
                  <a:cubicBezTo>
                    <a:pt x="11067" y="10449"/>
                    <a:pt x="11494" y="10145"/>
                    <a:pt x="12042" y="10114"/>
                  </a:cubicBezTo>
                  <a:cubicBezTo>
                    <a:pt x="12462" y="10091"/>
                    <a:pt x="12759" y="9885"/>
                    <a:pt x="13018" y="9596"/>
                  </a:cubicBezTo>
                  <a:cubicBezTo>
                    <a:pt x="13247" y="9321"/>
                    <a:pt x="13460" y="9032"/>
                    <a:pt x="13696" y="8757"/>
                  </a:cubicBezTo>
                  <a:cubicBezTo>
                    <a:pt x="14260" y="8094"/>
                    <a:pt x="14679" y="7317"/>
                    <a:pt x="14931" y="6479"/>
                  </a:cubicBezTo>
                  <a:cubicBezTo>
                    <a:pt x="15061" y="6067"/>
                    <a:pt x="15083" y="5640"/>
                    <a:pt x="15182" y="5221"/>
                  </a:cubicBezTo>
                  <a:cubicBezTo>
                    <a:pt x="15297" y="4726"/>
                    <a:pt x="15373" y="4223"/>
                    <a:pt x="15571" y="3758"/>
                  </a:cubicBezTo>
                  <a:cubicBezTo>
                    <a:pt x="15708" y="3445"/>
                    <a:pt x="15861" y="3133"/>
                    <a:pt x="16013" y="2820"/>
                  </a:cubicBezTo>
                  <a:cubicBezTo>
                    <a:pt x="16227" y="2401"/>
                    <a:pt x="16219" y="1959"/>
                    <a:pt x="16204" y="1510"/>
                  </a:cubicBezTo>
                  <a:cubicBezTo>
                    <a:pt x="16211" y="1471"/>
                    <a:pt x="16188" y="1441"/>
                    <a:pt x="16150" y="1433"/>
                  </a:cubicBezTo>
                  <a:cubicBezTo>
                    <a:pt x="16128" y="1510"/>
                    <a:pt x="16097" y="1578"/>
                    <a:pt x="16074" y="1654"/>
                  </a:cubicBezTo>
                  <a:cubicBezTo>
                    <a:pt x="16044" y="1769"/>
                    <a:pt x="16006" y="1875"/>
                    <a:pt x="15876" y="1913"/>
                  </a:cubicBezTo>
                  <a:cubicBezTo>
                    <a:pt x="15785" y="1944"/>
                    <a:pt x="15701" y="2020"/>
                    <a:pt x="15670" y="2119"/>
                  </a:cubicBezTo>
                  <a:cubicBezTo>
                    <a:pt x="15602" y="2272"/>
                    <a:pt x="15510" y="2416"/>
                    <a:pt x="15403" y="2546"/>
                  </a:cubicBezTo>
                  <a:cubicBezTo>
                    <a:pt x="15358" y="2630"/>
                    <a:pt x="15266" y="2683"/>
                    <a:pt x="15167" y="2698"/>
                  </a:cubicBezTo>
                  <a:cubicBezTo>
                    <a:pt x="15388" y="2386"/>
                    <a:pt x="15167" y="2096"/>
                    <a:pt x="15221" y="1776"/>
                  </a:cubicBezTo>
                  <a:cubicBezTo>
                    <a:pt x="15106" y="1822"/>
                    <a:pt x="15099" y="1898"/>
                    <a:pt x="15061" y="1952"/>
                  </a:cubicBezTo>
                  <a:cubicBezTo>
                    <a:pt x="15022" y="2013"/>
                    <a:pt x="14992" y="2157"/>
                    <a:pt x="14885" y="2127"/>
                  </a:cubicBezTo>
                  <a:cubicBezTo>
                    <a:pt x="14779" y="2089"/>
                    <a:pt x="14908" y="1982"/>
                    <a:pt x="14878" y="1906"/>
                  </a:cubicBezTo>
                  <a:cubicBezTo>
                    <a:pt x="14939" y="1898"/>
                    <a:pt x="14961" y="1868"/>
                    <a:pt x="14954" y="18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1"/>
            <p:cNvSpPr/>
            <p:nvPr/>
          </p:nvSpPr>
          <p:spPr>
            <a:xfrm>
              <a:off x="6677625" y="3642400"/>
              <a:ext cx="13350" cy="23275"/>
            </a:xfrm>
            <a:custGeom>
              <a:avLst/>
              <a:gdLst/>
              <a:ahLst/>
              <a:cxnLst/>
              <a:rect l="l" t="t" r="r" b="b"/>
              <a:pathLst>
                <a:path w="534" h="931" extrusionOk="0">
                  <a:moveTo>
                    <a:pt x="38" y="930"/>
                  </a:moveTo>
                  <a:cubicBezTo>
                    <a:pt x="46" y="747"/>
                    <a:pt x="31" y="564"/>
                    <a:pt x="0" y="389"/>
                  </a:cubicBezTo>
                  <a:lnTo>
                    <a:pt x="53" y="374"/>
                  </a:lnTo>
                  <a:cubicBezTo>
                    <a:pt x="91" y="480"/>
                    <a:pt x="130" y="473"/>
                    <a:pt x="191" y="389"/>
                  </a:cubicBezTo>
                  <a:cubicBezTo>
                    <a:pt x="282" y="259"/>
                    <a:pt x="335" y="92"/>
                    <a:pt x="480" y="0"/>
                  </a:cubicBezTo>
                  <a:cubicBezTo>
                    <a:pt x="534" y="77"/>
                    <a:pt x="404" y="168"/>
                    <a:pt x="495" y="244"/>
                  </a:cubicBezTo>
                  <a:cubicBezTo>
                    <a:pt x="450" y="298"/>
                    <a:pt x="404" y="343"/>
                    <a:pt x="351" y="397"/>
                  </a:cubicBezTo>
                  <a:cubicBezTo>
                    <a:pt x="221" y="534"/>
                    <a:pt x="99" y="679"/>
                    <a:pt x="107" y="8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1"/>
            <p:cNvSpPr/>
            <p:nvPr/>
          </p:nvSpPr>
          <p:spPr>
            <a:xfrm>
              <a:off x="6861675" y="3960025"/>
              <a:ext cx="13175" cy="10675"/>
            </a:xfrm>
            <a:custGeom>
              <a:avLst/>
              <a:gdLst/>
              <a:ahLst/>
              <a:cxnLst/>
              <a:rect l="l" t="t" r="r" b="b"/>
              <a:pathLst>
                <a:path w="527" h="427" extrusionOk="0">
                  <a:moveTo>
                    <a:pt x="526" y="427"/>
                  </a:moveTo>
                  <a:cubicBezTo>
                    <a:pt x="412" y="404"/>
                    <a:pt x="298" y="381"/>
                    <a:pt x="191" y="351"/>
                  </a:cubicBezTo>
                  <a:cubicBezTo>
                    <a:pt x="38" y="305"/>
                    <a:pt x="0" y="107"/>
                    <a:pt x="122" y="0"/>
                  </a:cubicBezTo>
                  <a:cubicBezTo>
                    <a:pt x="176" y="198"/>
                    <a:pt x="328" y="343"/>
                    <a:pt x="526" y="381"/>
                  </a:cubicBezTo>
                  <a:cubicBezTo>
                    <a:pt x="526" y="396"/>
                    <a:pt x="526" y="412"/>
                    <a:pt x="526" y="427"/>
                  </a:cubicBezTo>
                  <a:close/>
                </a:path>
              </a:pathLst>
            </a:custGeom>
            <a:solidFill>
              <a:srgbClr val="FBF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1"/>
            <p:cNvSpPr/>
            <p:nvPr/>
          </p:nvSpPr>
          <p:spPr>
            <a:xfrm>
              <a:off x="6988575" y="3684875"/>
              <a:ext cx="2675" cy="2900"/>
            </a:xfrm>
            <a:custGeom>
              <a:avLst/>
              <a:gdLst/>
              <a:ahLst/>
              <a:cxnLst/>
              <a:rect l="l" t="t" r="r" b="b"/>
              <a:pathLst>
                <a:path w="107" h="116" extrusionOk="0">
                  <a:moveTo>
                    <a:pt x="107" y="24"/>
                  </a:moveTo>
                  <a:cubicBezTo>
                    <a:pt x="107" y="85"/>
                    <a:pt x="92" y="115"/>
                    <a:pt x="31" y="115"/>
                  </a:cubicBezTo>
                  <a:lnTo>
                    <a:pt x="0" y="77"/>
                  </a:lnTo>
                  <a:lnTo>
                    <a:pt x="61" y="1"/>
                  </a:lnTo>
                  <a:close/>
                </a:path>
              </a:pathLst>
            </a:custGeom>
            <a:solidFill>
              <a:srgbClr val="7D53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1"/>
            <p:cNvSpPr/>
            <p:nvPr/>
          </p:nvSpPr>
          <p:spPr>
            <a:xfrm>
              <a:off x="6621400" y="3579525"/>
              <a:ext cx="401875" cy="505325"/>
            </a:xfrm>
            <a:custGeom>
              <a:avLst/>
              <a:gdLst/>
              <a:ahLst/>
              <a:cxnLst/>
              <a:rect l="l" t="t" r="r" b="b"/>
              <a:pathLst>
                <a:path w="16075" h="20213" extrusionOk="0">
                  <a:moveTo>
                    <a:pt x="14687" y="4291"/>
                  </a:moveTo>
                  <a:lnTo>
                    <a:pt x="14718" y="4329"/>
                  </a:lnTo>
                  <a:cubicBezTo>
                    <a:pt x="14748" y="4405"/>
                    <a:pt x="14611" y="4512"/>
                    <a:pt x="14725" y="4550"/>
                  </a:cubicBezTo>
                  <a:cubicBezTo>
                    <a:pt x="14840" y="4588"/>
                    <a:pt x="14855" y="4444"/>
                    <a:pt x="14901" y="4375"/>
                  </a:cubicBezTo>
                  <a:cubicBezTo>
                    <a:pt x="14946" y="4306"/>
                    <a:pt x="14954" y="4245"/>
                    <a:pt x="15061" y="4200"/>
                  </a:cubicBezTo>
                  <a:cubicBezTo>
                    <a:pt x="15007" y="4520"/>
                    <a:pt x="15236" y="4809"/>
                    <a:pt x="15015" y="5122"/>
                  </a:cubicBezTo>
                  <a:cubicBezTo>
                    <a:pt x="15114" y="5107"/>
                    <a:pt x="15198" y="5053"/>
                    <a:pt x="15243" y="4969"/>
                  </a:cubicBezTo>
                  <a:cubicBezTo>
                    <a:pt x="15350" y="4840"/>
                    <a:pt x="15442" y="4695"/>
                    <a:pt x="15510" y="4543"/>
                  </a:cubicBezTo>
                  <a:cubicBezTo>
                    <a:pt x="15548" y="4444"/>
                    <a:pt x="15625" y="4367"/>
                    <a:pt x="15724" y="4337"/>
                  </a:cubicBezTo>
                  <a:cubicBezTo>
                    <a:pt x="15846" y="4299"/>
                    <a:pt x="15891" y="4192"/>
                    <a:pt x="15922" y="4078"/>
                  </a:cubicBezTo>
                  <a:cubicBezTo>
                    <a:pt x="15937" y="4001"/>
                    <a:pt x="15968" y="3933"/>
                    <a:pt x="15998" y="3857"/>
                  </a:cubicBezTo>
                  <a:cubicBezTo>
                    <a:pt x="16028" y="3864"/>
                    <a:pt x="16051" y="3895"/>
                    <a:pt x="16051" y="3933"/>
                  </a:cubicBezTo>
                  <a:cubicBezTo>
                    <a:pt x="16067" y="4383"/>
                    <a:pt x="16074" y="4825"/>
                    <a:pt x="15861" y="5244"/>
                  </a:cubicBezTo>
                  <a:cubicBezTo>
                    <a:pt x="15701" y="5556"/>
                    <a:pt x="15556" y="5869"/>
                    <a:pt x="15411" y="6181"/>
                  </a:cubicBezTo>
                  <a:cubicBezTo>
                    <a:pt x="15213" y="6646"/>
                    <a:pt x="15137" y="7149"/>
                    <a:pt x="15022" y="7644"/>
                  </a:cubicBezTo>
                  <a:cubicBezTo>
                    <a:pt x="14923" y="8064"/>
                    <a:pt x="14901" y="8490"/>
                    <a:pt x="14779" y="8902"/>
                  </a:cubicBezTo>
                  <a:cubicBezTo>
                    <a:pt x="14527" y="9740"/>
                    <a:pt x="14100" y="10518"/>
                    <a:pt x="13536" y="11181"/>
                  </a:cubicBezTo>
                  <a:cubicBezTo>
                    <a:pt x="13308" y="11455"/>
                    <a:pt x="13094" y="11745"/>
                    <a:pt x="12858" y="12019"/>
                  </a:cubicBezTo>
                  <a:cubicBezTo>
                    <a:pt x="12599" y="12309"/>
                    <a:pt x="12302" y="12515"/>
                    <a:pt x="11890" y="12537"/>
                  </a:cubicBezTo>
                  <a:cubicBezTo>
                    <a:pt x="11334" y="12568"/>
                    <a:pt x="10915" y="12873"/>
                    <a:pt x="10572" y="13284"/>
                  </a:cubicBezTo>
                  <a:cubicBezTo>
                    <a:pt x="10328" y="13566"/>
                    <a:pt x="10290" y="13940"/>
                    <a:pt x="10328" y="14306"/>
                  </a:cubicBezTo>
                  <a:cubicBezTo>
                    <a:pt x="10343" y="14443"/>
                    <a:pt x="10450" y="14557"/>
                    <a:pt x="10587" y="14580"/>
                  </a:cubicBezTo>
                  <a:cubicBezTo>
                    <a:pt x="10732" y="14626"/>
                    <a:pt x="10892" y="14565"/>
                    <a:pt x="10975" y="14435"/>
                  </a:cubicBezTo>
                  <a:cubicBezTo>
                    <a:pt x="11044" y="14306"/>
                    <a:pt x="11105" y="14176"/>
                    <a:pt x="11181" y="14046"/>
                  </a:cubicBezTo>
                  <a:cubicBezTo>
                    <a:pt x="11250" y="13894"/>
                    <a:pt x="11357" y="13772"/>
                    <a:pt x="11494" y="13688"/>
                  </a:cubicBezTo>
                  <a:cubicBezTo>
                    <a:pt x="11539" y="13658"/>
                    <a:pt x="11600" y="13620"/>
                    <a:pt x="11646" y="13673"/>
                  </a:cubicBezTo>
                  <a:cubicBezTo>
                    <a:pt x="11692" y="13726"/>
                    <a:pt x="11646" y="13780"/>
                    <a:pt x="11600" y="13818"/>
                  </a:cubicBezTo>
                  <a:cubicBezTo>
                    <a:pt x="11395" y="14008"/>
                    <a:pt x="11242" y="14252"/>
                    <a:pt x="11151" y="14527"/>
                  </a:cubicBezTo>
                  <a:cubicBezTo>
                    <a:pt x="11136" y="14534"/>
                    <a:pt x="11105" y="14542"/>
                    <a:pt x="11090" y="14565"/>
                  </a:cubicBezTo>
                  <a:cubicBezTo>
                    <a:pt x="10876" y="14854"/>
                    <a:pt x="10648" y="15098"/>
                    <a:pt x="10236" y="14938"/>
                  </a:cubicBezTo>
                  <a:cubicBezTo>
                    <a:pt x="10160" y="14908"/>
                    <a:pt x="10137" y="14969"/>
                    <a:pt x="10130" y="15030"/>
                  </a:cubicBezTo>
                  <a:cubicBezTo>
                    <a:pt x="10046" y="15113"/>
                    <a:pt x="10130" y="15182"/>
                    <a:pt x="10145" y="15258"/>
                  </a:cubicBezTo>
                  <a:cubicBezTo>
                    <a:pt x="10168" y="15312"/>
                    <a:pt x="10175" y="15365"/>
                    <a:pt x="10114" y="15395"/>
                  </a:cubicBezTo>
                  <a:cubicBezTo>
                    <a:pt x="10053" y="15418"/>
                    <a:pt x="10030" y="15373"/>
                    <a:pt x="10000" y="15334"/>
                  </a:cubicBezTo>
                  <a:cubicBezTo>
                    <a:pt x="9939" y="15251"/>
                    <a:pt x="9901" y="15144"/>
                    <a:pt x="9893" y="15037"/>
                  </a:cubicBezTo>
                  <a:cubicBezTo>
                    <a:pt x="9886" y="14870"/>
                    <a:pt x="9840" y="14702"/>
                    <a:pt x="9764" y="14557"/>
                  </a:cubicBezTo>
                  <a:cubicBezTo>
                    <a:pt x="9657" y="14687"/>
                    <a:pt x="9741" y="14847"/>
                    <a:pt x="9672" y="14969"/>
                  </a:cubicBezTo>
                  <a:cubicBezTo>
                    <a:pt x="9642" y="15022"/>
                    <a:pt x="9634" y="15106"/>
                    <a:pt x="9558" y="15113"/>
                  </a:cubicBezTo>
                  <a:cubicBezTo>
                    <a:pt x="9482" y="15121"/>
                    <a:pt x="9421" y="15052"/>
                    <a:pt x="9375" y="14992"/>
                  </a:cubicBezTo>
                  <a:cubicBezTo>
                    <a:pt x="9291" y="14839"/>
                    <a:pt x="9245" y="14664"/>
                    <a:pt x="9245" y="14496"/>
                  </a:cubicBezTo>
                  <a:cubicBezTo>
                    <a:pt x="9207" y="14077"/>
                    <a:pt x="9291" y="13658"/>
                    <a:pt x="9482" y="13284"/>
                  </a:cubicBezTo>
                  <a:cubicBezTo>
                    <a:pt x="9535" y="13200"/>
                    <a:pt x="9566" y="13101"/>
                    <a:pt x="9566" y="13002"/>
                  </a:cubicBezTo>
                  <a:cubicBezTo>
                    <a:pt x="9284" y="13208"/>
                    <a:pt x="9184" y="13505"/>
                    <a:pt x="9101" y="13810"/>
                  </a:cubicBezTo>
                  <a:cubicBezTo>
                    <a:pt x="9024" y="14130"/>
                    <a:pt x="9024" y="14473"/>
                    <a:pt x="9101" y="14793"/>
                  </a:cubicBezTo>
                  <a:cubicBezTo>
                    <a:pt x="9124" y="14946"/>
                    <a:pt x="9200" y="15083"/>
                    <a:pt x="9322" y="15174"/>
                  </a:cubicBezTo>
                  <a:cubicBezTo>
                    <a:pt x="9383" y="15220"/>
                    <a:pt x="9390" y="15281"/>
                    <a:pt x="9413" y="15350"/>
                  </a:cubicBezTo>
                  <a:cubicBezTo>
                    <a:pt x="9489" y="15571"/>
                    <a:pt x="9566" y="15792"/>
                    <a:pt x="9870" y="15784"/>
                  </a:cubicBezTo>
                  <a:cubicBezTo>
                    <a:pt x="9969" y="15784"/>
                    <a:pt x="10084" y="15815"/>
                    <a:pt x="10091" y="15952"/>
                  </a:cubicBezTo>
                  <a:cubicBezTo>
                    <a:pt x="10107" y="16127"/>
                    <a:pt x="9992" y="16219"/>
                    <a:pt x="9878" y="16310"/>
                  </a:cubicBezTo>
                  <a:cubicBezTo>
                    <a:pt x="9802" y="16386"/>
                    <a:pt x="9680" y="16371"/>
                    <a:pt x="9627" y="16280"/>
                  </a:cubicBezTo>
                  <a:cubicBezTo>
                    <a:pt x="9634" y="16188"/>
                    <a:pt x="9566" y="16112"/>
                    <a:pt x="9474" y="16112"/>
                  </a:cubicBezTo>
                  <a:cubicBezTo>
                    <a:pt x="9284" y="16089"/>
                    <a:pt x="9223" y="15959"/>
                    <a:pt x="9162" y="15807"/>
                  </a:cubicBezTo>
                  <a:cubicBezTo>
                    <a:pt x="9085" y="15616"/>
                    <a:pt x="8979" y="15441"/>
                    <a:pt x="8834" y="15304"/>
                  </a:cubicBezTo>
                  <a:cubicBezTo>
                    <a:pt x="8796" y="15182"/>
                    <a:pt x="8796" y="15052"/>
                    <a:pt x="8720" y="14923"/>
                  </a:cubicBezTo>
                  <a:cubicBezTo>
                    <a:pt x="8659" y="14999"/>
                    <a:pt x="8628" y="15091"/>
                    <a:pt x="8636" y="15182"/>
                  </a:cubicBezTo>
                  <a:cubicBezTo>
                    <a:pt x="8643" y="15616"/>
                    <a:pt x="8781" y="16036"/>
                    <a:pt x="9040" y="16394"/>
                  </a:cubicBezTo>
                  <a:cubicBezTo>
                    <a:pt x="9085" y="16462"/>
                    <a:pt x="9162" y="16523"/>
                    <a:pt x="9245" y="16501"/>
                  </a:cubicBezTo>
                  <a:cubicBezTo>
                    <a:pt x="9428" y="16447"/>
                    <a:pt x="9604" y="16531"/>
                    <a:pt x="9787" y="16516"/>
                  </a:cubicBezTo>
                  <a:cubicBezTo>
                    <a:pt x="9886" y="16516"/>
                    <a:pt x="10000" y="16722"/>
                    <a:pt x="9947" y="16821"/>
                  </a:cubicBezTo>
                  <a:cubicBezTo>
                    <a:pt x="9886" y="16920"/>
                    <a:pt x="9832" y="17026"/>
                    <a:pt x="9924" y="17133"/>
                  </a:cubicBezTo>
                  <a:cubicBezTo>
                    <a:pt x="10015" y="17247"/>
                    <a:pt x="10130" y="17232"/>
                    <a:pt x="10251" y="17209"/>
                  </a:cubicBezTo>
                  <a:cubicBezTo>
                    <a:pt x="10419" y="17186"/>
                    <a:pt x="10594" y="17240"/>
                    <a:pt x="10716" y="17347"/>
                  </a:cubicBezTo>
                  <a:cubicBezTo>
                    <a:pt x="10762" y="17385"/>
                    <a:pt x="10808" y="17446"/>
                    <a:pt x="10770" y="17499"/>
                  </a:cubicBezTo>
                  <a:cubicBezTo>
                    <a:pt x="10732" y="17560"/>
                    <a:pt x="10671" y="17529"/>
                    <a:pt x="10617" y="17499"/>
                  </a:cubicBezTo>
                  <a:cubicBezTo>
                    <a:pt x="10518" y="17430"/>
                    <a:pt x="10389" y="17438"/>
                    <a:pt x="10297" y="17514"/>
                  </a:cubicBezTo>
                  <a:cubicBezTo>
                    <a:pt x="10206" y="17583"/>
                    <a:pt x="10175" y="17705"/>
                    <a:pt x="10229" y="17804"/>
                  </a:cubicBezTo>
                  <a:cubicBezTo>
                    <a:pt x="10251" y="17857"/>
                    <a:pt x="10251" y="17918"/>
                    <a:pt x="10213" y="17964"/>
                  </a:cubicBezTo>
                  <a:cubicBezTo>
                    <a:pt x="10091" y="18025"/>
                    <a:pt x="9985" y="18139"/>
                    <a:pt x="9825" y="18116"/>
                  </a:cubicBezTo>
                  <a:cubicBezTo>
                    <a:pt x="9787" y="18040"/>
                    <a:pt x="9726" y="17971"/>
                    <a:pt x="9756" y="17880"/>
                  </a:cubicBezTo>
                  <a:cubicBezTo>
                    <a:pt x="9832" y="17689"/>
                    <a:pt x="9733" y="17568"/>
                    <a:pt x="9596" y="17453"/>
                  </a:cubicBezTo>
                  <a:cubicBezTo>
                    <a:pt x="9489" y="17331"/>
                    <a:pt x="9360" y="17385"/>
                    <a:pt x="9238" y="17400"/>
                  </a:cubicBezTo>
                  <a:cubicBezTo>
                    <a:pt x="9078" y="17415"/>
                    <a:pt x="8910" y="17407"/>
                    <a:pt x="8788" y="17568"/>
                  </a:cubicBezTo>
                  <a:cubicBezTo>
                    <a:pt x="8674" y="17728"/>
                    <a:pt x="8636" y="17895"/>
                    <a:pt x="8781" y="18109"/>
                  </a:cubicBezTo>
                  <a:cubicBezTo>
                    <a:pt x="8849" y="18200"/>
                    <a:pt x="8857" y="18330"/>
                    <a:pt x="8788" y="18429"/>
                  </a:cubicBezTo>
                  <a:cubicBezTo>
                    <a:pt x="8758" y="18482"/>
                    <a:pt x="8727" y="18543"/>
                    <a:pt x="8704" y="18604"/>
                  </a:cubicBezTo>
                  <a:cubicBezTo>
                    <a:pt x="8636" y="18787"/>
                    <a:pt x="8681" y="18871"/>
                    <a:pt x="8872" y="18932"/>
                  </a:cubicBezTo>
                  <a:cubicBezTo>
                    <a:pt x="8963" y="18962"/>
                    <a:pt x="9093" y="18955"/>
                    <a:pt x="9139" y="19077"/>
                  </a:cubicBezTo>
                  <a:cubicBezTo>
                    <a:pt x="8735" y="19351"/>
                    <a:pt x="8537" y="19763"/>
                    <a:pt x="8377" y="20212"/>
                  </a:cubicBezTo>
                  <a:cubicBezTo>
                    <a:pt x="8293" y="19953"/>
                    <a:pt x="8171" y="19717"/>
                    <a:pt x="7935" y="19602"/>
                  </a:cubicBezTo>
                  <a:cubicBezTo>
                    <a:pt x="7691" y="19488"/>
                    <a:pt x="7622" y="19282"/>
                    <a:pt x="7599" y="19046"/>
                  </a:cubicBezTo>
                  <a:cubicBezTo>
                    <a:pt x="7660" y="19031"/>
                    <a:pt x="7714" y="19016"/>
                    <a:pt x="7767" y="19000"/>
                  </a:cubicBezTo>
                  <a:cubicBezTo>
                    <a:pt x="8034" y="18924"/>
                    <a:pt x="8102" y="18734"/>
                    <a:pt x="7927" y="18513"/>
                  </a:cubicBezTo>
                  <a:cubicBezTo>
                    <a:pt x="7881" y="18444"/>
                    <a:pt x="7820" y="18383"/>
                    <a:pt x="7767" y="18322"/>
                  </a:cubicBezTo>
                  <a:cubicBezTo>
                    <a:pt x="7675" y="18208"/>
                    <a:pt x="7645" y="18101"/>
                    <a:pt x="7736" y="17956"/>
                  </a:cubicBezTo>
                  <a:cubicBezTo>
                    <a:pt x="7835" y="17819"/>
                    <a:pt x="7775" y="17667"/>
                    <a:pt x="7683" y="17552"/>
                  </a:cubicBezTo>
                  <a:cubicBezTo>
                    <a:pt x="7584" y="17423"/>
                    <a:pt x="7416" y="17377"/>
                    <a:pt x="7264" y="17438"/>
                  </a:cubicBezTo>
                  <a:cubicBezTo>
                    <a:pt x="7180" y="17476"/>
                    <a:pt x="7096" y="17522"/>
                    <a:pt x="7012" y="17575"/>
                  </a:cubicBezTo>
                  <a:cubicBezTo>
                    <a:pt x="6936" y="17575"/>
                    <a:pt x="6875" y="17598"/>
                    <a:pt x="6860" y="17689"/>
                  </a:cubicBezTo>
                  <a:cubicBezTo>
                    <a:pt x="6647" y="17865"/>
                    <a:pt x="6616" y="17987"/>
                    <a:pt x="6715" y="18269"/>
                  </a:cubicBezTo>
                  <a:cubicBezTo>
                    <a:pt x="6715" y="18353"/>
                    <a:pt x="6677" y="18383"/>
                    <a:pt x="6593" y="18391"/>
                  </a:cubicBezTo>
                  <a:cubicBezTo>
                    <a:pt x="6464" y="18406"/>
                    <a:pt x="6342" y="18360"/>
                    <a:pt x="6258" y="18261"/>
                  </a:cubicBezTo>
                  <a:cubicBezTo>
                    <a:pt x="6227" y="18116"/>
                    <a:pt x="6258" y="17956"/>
                    <a:pt x="6227" y="17804"/>
                  </a:cubicBezTo>
                  <a:cubicBezTo>
                    <a:pt x="6197" y="17651"/>
                    <a:pt x="6121" y="17598"/>
                    <a:pt x="5968" y="17613"/>
                  </a:cubicBezTo>
                  <a:cubicBezTo>
                    <a:pt x="5907" y="17621"/>
                    <a:pt x="5816" y="17659"/>
                    <a:pt x="5801" y="17552"/>
                  </a:cubicBezTo>
                  <a:cubicBezTo>
                    <a:pt x="5785" y="17461"/>
                    <a:pt x="5846" y="17369"/>
                    <a:pt x="5945" y="17354"/>
                  </a:cubicBezTo>
                  <a:cubicBezTo>
                    <a:pt x="6037" y="17324"/>
                    <a:pt x="6144" y="17339"/>
                    <a:pt x="6220" y="17400"/>
                  </a:cubicBezTo>
                  <a:cubicBezTo>
                    <a:pt x="6288" y="17476"/>
                    <a:pt x="6410" y="17468"/>
                    <a:pt x="6471" y="17385"/>
                  </a:cubicBezTo>
                  <a:cubicBezTo>
                    <a:pt x="6608" y="17240"/>
                    <a:pt x="6791" y="17148"/>
                    <a:pt x="6990" y="17126"/>
                  </a:cubicBezTo>
                  <a:cubicBezTo>
                    <a:pt x="7310" y="17072"/>
                    <a:pt x="7538" y="16790"/>
                    <a:pt x="7523" y="16470"/>
                  </a:cubicBezTo>
                  <a:cubicBezTo>
                    <a:pt x="7523" y="16264"/>
                    <a:pt x="7515" y="16059"/>
                    <a:pt x="7508" y="15860"/>
                  </a:cubicBezTo>
                  <a:cubicBezTo>
                    <a:pt x="7508" y="15792"/>
                    <a:pt x="7493" y="15723"/>
                    <a:pt x="7416" y="15708"/>
                  </a:cubicBezTo>
                  <a:cubicBezTo>
                    <a:pt x="7340" y="15693"/>
                    <a:pt x="7325" y="15769"/>
                    <a:pt x="7294" y="15822"/>
                  </a:cubicBezTo>
                  <a:cubicBezTo>
                    <a:pt x="7226" y="15975"/>
                    <a:pt x="7150" y="16119"/>
                    <a:pt x="7081" y="16272"/>
                  </a:cubicBezTo>
                  <a:cubicBezTo>
                    <a:pt x="6997" y="16455"/>
                    <a:pt x="7028" y="16508"/>
                    <a:pt x="7218" y="16577"/>
                  </a:cubicBezTo>
                  <a:cubicBezTo>
                    <a:pt x="7340" y="16622"/>
                    <a:pt x="7348" y="16676"/>
                    <a:pt x="7256" y="16767"/>
                  </a:cubicBezTo>
                  <a:cubicBezTo>
                    <a:pt x="7081" y="16958"/>
                    <a:pt x="6829" y="16935"/>
                    <a:pt x="6624" y="17026"/>
                  </a:cubicBezTo>
                  <a:cubicBezTo>
                    <a:pt x="6547" y="17065"/>
                    <a:pt x="6433" y="16866"/>
                    <a:pt x="6509" y="16767"/>
                  </a:cubicBezTo>
                  <a:cubicBezTo>
                    <a:pt x="6654" y="16569"/>
                    <a:pt x="6586" y="16440"/>
                    <a:pt x="6395" y="16333"/>
                  </a:cubicBezTo>
                  <a:cubicBezTo>
                    <a:pt x="6311" y="16295"/>
                    <a:pt x="6288" y="16188"/>
                    <a:pt x="6342" y="16119"/>
                  </a:cubicBezTo>
                  <a:cubicBezTo>
                    <a:pt x="6380" y="16051"/>
                    <a:pt x="6441" y="15982"/>
                    <a:pt x="6547" y="16028"/>
                  </a:cubicBezTo>
                  <a:cubicBezTo>
                    <a:pt x="6578" y="16036"/>
                    <a:pt x="6616" y="16051"/>
                    <a:pt x="6654" y="16059"/>
                  </a:cubicBezTo>
                  <a:cubicBezTo>
                    <a:pt x="6791" y="16089"/>
                    <a:pt x="6890" y="16066"/>
                    <a:pt x="6913" y="15898"/>
                  </a:cubicBezTo>
                  <a:cubicBezTo>
                    <a:pt x="6951" y="15708"/>
                    <a:pt x="6936" y="15510"/>
                    <a:pt x="7066" y="15350"/>
                  </a:cubicBezTo>
                  <a:cubicBezTo>
                    <a:pt x="7096" y="15319"/>
                    <a:pt x="7096" y="15258"/>
                    <a:pt x="7157" y="15266"/>
                  </a:cubicBezTo>
                  <a:cubicBezTo>
                    <a:pt x="7439" y="15312"/>
                    <a:pt x="7538" y="15075"/>
                    <a:pt x="7561" y="14908"/>
                  </a:cubicBezTo>
                  <a:cubicBezTo>
                    <a:pt x="7653" y="14389"/>
                    <a:pt x="7645" y="13871"/>
                    <a:pt x="7294" y="13422"/>
                  </a:cubicBezTo>
                  <a:cubicBezTo>
                    <a:pt x="7272" y="13399"/>
                    <a:pt x="7249" y="13376"/>
                    <a:pt x="7226" y="13353"/>
                  </a:cubicBezTo>
                  <a:cubicBezTo>
                    <a:pt x="7203" y="13345"/>
                    <a:pt x="7180" y="13338"/>
                    <a:pt x="7157" y="13338"/>
                  </a:cubicBezTo>
                  <a:cubicBezTo>
                    <a:pt x="7165" y="13528"/>
                    <a:pt x="7249" y="13673"/>
                    <a:pt x="7317" y="13825"/>
                  </a:cubicBezTo>
                  <a:cubicBezTo>
                    <a:pt x="7447" y="14153"/>
                    <a:pt x="7401" y="14489"/>
                    <a:pt x="7401" y="14831"/>
                  </a:cubicBezTo>
                  <a:cubicBezTo>
                    <a:pt x="7401" y="14923"/>
                    <a:pt x="7332" y="14984"/>
                    <a:pt x="7294" y="15052"/>
                  </a:cubicBezTo>
                  <a:cubicBezTo>
                    <a:pt x="7256" y="15129"/>
                    <a:pt x="7218" y="15136"/>
                    <a:pt x="7172" y="15068"/>
                  </a:cubicBezTo>
                  <a:cubicBezTo>
                    <a:pt x="7050" y="14885"/>
                    <a:pt x="6997" y="15022"/>
                    <a:pt x="6951" y="15113"/>
                  </a:cubicBezTo>
                  <a:cubicBezTo>
                    <a:pt x="6883" y="15235"/>
                    <a:pt x="6837" y="15357"/>
                    <a:pt x="6784" y="15479"/>
                  </a:cubicBezTo>
                  <a:cubicBezTo>
                    <a:pt x="6761" y="15517"/>
                    <a:pt x="6746" y="15571"/>
                    <a:pt x="6692" y="15571"/>
                  </a:cubicBezTo>
                  <a:cubicBezTo>
                    <a:pt x="6639" y="15563"/>
                    <a:pt x="6624" y="15517"/>
                    <a:pt x="6608" y="15472"/>
                  </a:cubicBezTo>
                  <a:cubicBezTo>
                    <a:pt x="6563" y="15304"/>
                    <a:pt x="6494" y="15144"/>
                    <a:pt x="6540" y="14969"/>
                  </a:cubicBezTo>
                  <a:cubicBezTo>
                    <a:pt x="6555" y="14908"/>
                    <a:pt x="6570" y="14847"/>
                    <a:pt x="6509" y="14809"/>
                  </a:cubicBezTo>
                  <a:cubicBezTo>
                    <a:pt x="6441" y="14778"/>
                    <a:pt x="6410" y="14847"/>
                    <a:pt x="6372" y="14885"/>
                  </a:cubicBezTo>
                  <a:cubicBezTo>
                    <a:pt x="6288" y="14816"/>
                    <a:pt x="6212" y="14862"/>
                    <a:pt x="6136" y="14885"/>
                  </a:cubicBezTo>
                  <a:cubicBezTo>
                    <a:pt x="5976" y="14946"/>
                    <a:pt x="5785" y="14870"/>
                    <a:pt x="5724" y="14710"/>
                  </a:cubicBezTo>
                  <a:cubicBezTo>
                    <a:pt x="5663" y="14588"/>
                    <a:pt x="5595" y="14473"/>
                    <a:pt x="5511" y="14367"/>
                  </a:cubicBezTo>
                  <a:cubicBezTo>
                    <a:pt x="5351" y="14168"/>
                    <a:pt x="5168" y="13993"/>
                    <a:pt x="4894" y="13963"/>
                  </a:cubicBezTo>
                  <a:cubicBezTo>
                    <a:pt x="4825" y="13947"/>
                    <a:pt x="4749" y="13978"/>
                    <a:pt x="4680" y="13917"/>
                  </a:cubicBezTo>
                  <a:cubicBezTo>
                    <a:pt x="4718" y="13848"/>
                    <a:pt x="4802" y="13818"/>
                    <a:pt x="4871" y="13848"/>
                  </a:cubicBezTo>
                  <a:cubicBezTo>
                    <a:pt x="5221" y="13932"/>
                    <a:pt x="5549" y="14039"/>
                    <a:pt x="5671" y="14443"/>
                  </a:cubicBezTo>
                  <a:cubicBezTo>
                    <a:pt x="5724" y="14633"/>
                    <a:pt x="5839" y="14664"/>
                    <a:pt x="6022" y="14603"/>
                  </a:cubicBezTo>
                  <a:cubicBezTo>
                    <a:pt x="6433" y="14458"/>
                    <a:pt x="6540" y="14092"/>
                    <a:pt x="6273" y="13749"/>
                  </a:cubicBezTo>
                  <a:cubicBezTo>
                    <a:pt x="6212" y="13673"/>
                    <a:pt x="6174" y="13574"/>
                    <a:pt x="6182" y="13475"/>
                  </a:cubicBezTo>
                  <a:cubicBezTo>
                    <a:pt x="6189" y="13269"/>
                    <a:pt x="6029" y="13140"/>
                    <a:pt x="5915" y="12995"/>
                  </a:cubicBezTo>
                  <a:cubicBezTo>
                    <a:pt x="5747" y="12781"/>
                    <a:pt x="5519" y="12629"/>
                    <a:pt x="5259" y="12553"/>
                  </a:cubicBezTo>
                  <a:cubicBezTo>
                    <a:pt x="5176" y="12461"/>
                    <a:pt x="5054" y="12408"/>
                    <a:pt x="4924" y="12408"/>
                  </a:cubicBezTo>
                  <a:cubicBezTo>
                    <a:pt x="4734" y="12400"/>
                    <a:pt x="4551" y="12431"/>
                    <a:pt x="4375" y="12499"/>
                  </a:cubicBezTo>
                  <a:cubicBezTo>
                    <a:pt x="4246" y="12553"/>
                    <a:pt x="4071" y="12469"/>
                    <a:pt x="3971" y="12621"/>
                  </a:cubicBezTo>
                  <a:cubicBezTo>
                    <a:pt x="3446" y="12316"/>
                    <a:pt x="3080" y="11852"/>
                    <a:pt x="2706" y="11387"/>
                  </a:cubicBezTo>
                  <a:cubicBezTo>
                    <a:pt x="2264" y="10823"/>
                    <a:pt x="2013" y="10160"/>
                    <a:pt x="1632" y="9565"/>
                  </a:cubicBezTo>
                  <a:cubicBezTo>
                    <a:pt x="1594" y="9504"/>
                    <a:pt x="1578" y="9436"/>
                    <a:pt x="1571" y="9367"/>
                  </a:cubicBezTo>
                  <a:cubicBezTo>
                    <a:pt x="1578" y="8803"/>
                    <a:pt x="1395" y="8269"/>
                    <a:pt x="1273" y="7728"/>
                  </a:cubicBezTo>
                  <a:cubicBezTo>
                    <a:pt x="1213" y="7477"/>
                    <a:pt x="1197" y="7210"/>
                    <a:pt x="1152" y="6959"/>
                  </a:cubicBezTo>
                  <a:cubicBezTo>
                    <a:pt x="1052" y="6395"/>
                    <a:pt x="801" y="5876"/>
                    <a:pt x="428" y="5450"/>
                  </a:cubicBezTo>
                  <a:cubicBezTo>
                    <a:pt x="69" y="5038"/>
                    <a:pt x="1" y="4535"/>
                    <a:pt x="77" y="4001"/>
                  </a:cubicBezTo>
                  <a:cubicBezTo>
                    <a:pt x="85" y="3910"/>
                    <a:pt x="100" y="3819"/>
                    <a:pt x="115" y="3697"/>
                  </a:cubicBezTo>
                  <a:cubicBezTo>
                    <a:pt x="252" y="3849"/>
                    <a:pt x="245" y="4009"/>
                    <a:pt x="283" y="4162"/>
                  </a:cubicBezTo>
                  <a:cubicBezTo>
                    <a:pt x="313" y="4306"/>
                    <a:pt x="359" y="4459"/>
                    <a:pt x="420" y="4596"/>
                  </a:cubicBezTo>
                  <a:cubicBezTo>
                    <a:pt x="549" y="4855"/>
                    <a:pt x="626" y="4863"/>
                    <a:pt x="809" y="4649"/>
                  </a:cubicBezTo>
                  <a:cubicBezTo>
                    <a:pt x="892" y="4695"/>
                    <a:pt x="946" y="4771"/>
                    <a:pt x="961" y="4863"/>
                  </a:cubicBezTo>
                  <a:cubicBezTo>
                    <a:pt x="862" y="4939"/>
                    <a:pt x="877" y="5053"/>
                    <a:pt x="862" y="5160"/>
                  </a:cubicBezTo>
                  <a:cubicBezTo>
                    <a:pt x="847" y="5259"/>
                    <a:pt x="946" y="5373"/>
                    <a:pt x="862" y="5488"/>
                  </a:cubicBezTo>
                  <a:cubicBezTo>
                    <a:pt x="725" y="5320"/>
                    <a:pt x="572" y="5160"/>
                    <a:pt x="405" y="5015"/>
                  </a:cubicBezTo>
                  <a:cubicBezTo>
                    <a:pt x="397" y="5007"/>
                    <a:pt x="397" y="5000"/>
                    <a:pt x="389" y="4992"/>
                  </a:cubicBezTo>
                  <a:cubicBezTo>
                    <a:pt x="367" y="5007"/>
                    <a:pt x="382" y="5023"/>
                    <a:pt x="397" y="5030"/>
                  </a:cubicBezTo>
                  <a:cubicBezTo>
                    <a:pt x="397" y="5099"/>
                    <a:pt x="435" y="5168"/>
                    <a:pt x="481" y="5213"/>
                  </a:cubicBezTo>
                  <a:cubicBezTo>
                    <a:pt x="717" y="5488"/>
                    <a:pt x="908" y="5800"/>
                    <a:pt x="1045" y="6143"/>
                  </a:cubicBezTo>
                  <a:cubicBezTo>
                    <a:pt x="1068" y="6204"/>
                    <a:pt x="1091" y="6273"/>
                    <a:pt x="1174" y="6296"/>
                  </a:cubicBezTo>
                  <a:lnTo>
                    <a:pt x="1327" y="6677"/>
                  </a:lnTo>
                  <a:cubicBezTo>
                    <a:pt x="1296" y="6959"/>
                    <a:pt x="1388" y="7233"/>
                    <a:pt x="1426" y="7500"/>
                  </a:cubicBezTo>
                  <a:cubicBezTo>
                    <a:pt x="1525" y="7340"/>
                    <a:pt x="1487" y="7141"/>
                    <a:pt x="1495" y="6966"/>
                  </a:cubicBezTo>
                  <a:cubicBezTo>
                    <a:pt x="1510" y="6661"/>
                    <a:pt x="1662" y="6364"/>
                    <a:pt x="1548" y="6059"/>
                  </a:cubicBezTo>
                  <a:lnTo>
                    <a:pt x="1609" y="6059"/>
                  </a:lnTo>
                  <a:cubicBezTo>
                    <a:pt x="1761" y="6029"/>
                    <a:pt x="1670" y="5838"/>
                    <a:pt x="1799" y="5770"/>
                  </a:cubicBezTo>
                  <a:cubicBezTo>
                    <a:pt x="1845" y="5930"/>
                    <a:pt x="1860" y="6097"/>
                    <a:pt x="1845" y="6265"/>
                  </a:cubicBezTo>
                  <a:cubicBezTo>
                    <a:pt x="1845" y="6303"/>
                    <a:pt x="1845" y="6356"/>
                    <a:pt x="1883" y="6364"/>
                  </a:cubicBezTo>
                  <a:cubicBezTo>
                    <a:pt x="1921" y="6372"/>
                    <a:pt x="1959" y="6334"/>
                    <a:pt x="1975" y="6288"/>
                  </a:cubicBezTo>
                  <a:cubicBezTo>
                    <a:pt x="2020" y="6166"/>
                    <a:pt x="2020" y="6036"/>
                    <a:pt x="1990" y="5907"/>
                  </a:cubicBezTo>
                  <a:cubicBezTo>
                    <a:pt x="1967" y="5793"/>
                    <a:pt x="1952" y="5648"/>
                    <a:pt x="1799" y="5640"/>
                  </a:cubicBezTo>
                  <a:cubicBezTo>
                    <a:pt x="1647" y="5632"/>
                    <a:pt x="1647" y="5777"/>
                    <a:pt x="1609" y="5884"/>
                  </a:cubicBezTo>
                  <a:cubicBezTo>
                    <a:pt x="1601" y="5899"/>
                    <a:pt x="1601" y="5922"/>
                    <a:pt x="1609" y="5937"/>
                  </a:cubicBezTo>
                  <a:lnTo>
                    <a:pt x="1563" y="5945"/>
                  </a:lnTo>
                  <a:cubicBezTo>
                    <a:pt x="1334" y="5594"/>
                    <a:pt x="1213" y="5190"/>
                    <a:pt x="1197" y="4771"/>
                  </a:cubicBezTo>
                  <a:cubicBezTo>
                    <a:pt x="1197" y="4634"/>
                    <a:pt x="1213" y="4497"/>
                    <a:pt x="1228" y="4322"/>
                  </a:cubicBezTo>
                  <a:cubicBezTo>
                    <a:pt x="1441" y="4642"/>
                    <a:pt x="1639" y="4931"/>
                    <a:pt x="1609" y="5312"/>
                  </a:cubicBezTo>
                  <a:cubicBezTo>
                    <a:pt x="1601" y="5358"/>
                    <a:pt x="1601" y="5404"/>
                    <a:pt x="1609" y="5450"/>
                  </a:cubicBezTo>
                  <a:cubicBezTo>
                    <a:pt x="1616" y="5495"/>
                    <a:pt x="1616" y="5571"/>
                    <a:pt x="1677" y="5564"/>
                  </a:cubicBezTo>
                  <a:cubicBezTo>
                    <a:pt x="1738" y="5556"/>
                    <a:pt x="1716" y="5480"/>
                    <a:pt x="1716" y="5442"/>
                  </a:cubicBezTo>
                  <a:cubicBezTo>
                    <a:pt x="1716" y="5175"/>
                    <a:pt x="1693" y="4916"/>
                    <a:pt x="1716" y="4657"/>
                  </a:cubicBezTo>
                  <a:cubicBezTo>
                    <a:pt x="1731" y="4482"/>
                    <a:pt x="1708" y="4276"/>
                    <a:pt x="1929" y="4169"/>
                  </a:cubicBezTo>
                  <a:cubicBezTo>
                    <a:pt x="1990" y="4131"/>
                    <a:pt x="1944" y="4001"/>
                    <a:pt x="1929" y="3910"/>
                  </a:cubicBezTo>
                  <a:cubicBezTo>
                    <a:pt x="1853" y="3506"/>
                    <a:pt x="1883" y="3087"/>
                    <a:pt x="2020" y="2691"/>
                  </a:cubicBezTo>
                  <a:cubicBezTo>
                    <a:pt x="2241" y="3095"/>
                    <a:pt x="2142" y="3521"/>
                    <a:pt x="2196" y="3971"/>
                  </a:cubicBezTo>
                  <a:cubicBezTo>
                    <a:pt x="2340" y="3780"/>
                    <a:pt x="2264" y="3605"/>
                    <a:pt x="2302" y="3445"/>
                  </a:cubicBezTo>
                  <a:lnTo>
                    <a:pt x="2371" y="3407"/>
                  </a:lnTo>
                  <a:cubicBezTo>
                    <a:pt x="2455" y="3346"/>
                    <a:pt x="2523" y="3270"/>
                    <a:pt x="2584" y="3186"/>
                  </a:cubicBezTo>
                  <a:cubicBezTo>
                    <a:pt x="2851" y="2874"/>
                    <a:pt x="3118" y="2561"/>
                    <a:pt x="3514" y="2386"/>
                  </a:cubicBezTo>
                  <a:lnTo>
                    <a:pt x="3537" y="2409"/>
                  </a:lnTo>
                  <a:cubicBezTo>
                    <a:pt x="3484" y="2492"/>
                    <a:pt x="3438" y="2576"/>
                    <a:pt x="3377" y="2652"/>
                  </a:cubicBezTo>
                  <a:cubicBezTo>
                    <a:pt x="3156" y="2942"/>
                    <a:pt x="2927" y="3239"/>
                    <a:pt x="2699" y="3529"/>
                  </a:cubicBezTo>
                  <a:cubicBezTo>
                    <a:pt x="2676" y="3567"/>
                    <a:pt x="2607" y="3613"/>
                    <a:pt x="2668" y="3659"/>
                  </a:cubicBezTo>
                  <a:cubicBezTo>
                    <a:pt x="2729" y="3704"/>
                    <a:pt x="2744" y="3643"/>
                    <a:pt x="2775" y="3605"/>
                  </a:cubicBezTo>
                  <a:cubicBezTo>
                    <a:pt x="3065" y="3232"/>
                    <a:pt x="3385" y="2881"/>
                    <a:pt x="3651" y="2492"/>
                  </a:cubicBezTo>
                  <a:cubicBezTo>
                    <a:pt x="3697" y="2416"/>
                    <a:pt x="3811" y="2332"/>
                    <a:pt x="3720" y="2241"/>
                  </a:cubicBezTo>
                  <a:cubicBezTo>
                    <a:pt x="3636" y="2149"/>
                    <a:pt x="3514" y="2210"/>
                    <a:pt x="3423" y="2264"/>
                  </a:cubicBezTo>
                  <a:cubicBezTo>
                    <a:pt x="3339" y="2302"/>
                    <a:pt x="3270" y="2348"/>
                    <a:pt x="3194" y="2409"/>
                  </a:cubicBezTo>
                  <a:cubicBezTo>
                    <a:pt x="3049" y="2523"/>
                    <a:pt x="2904" y="2637"/>
                    <a:pt x="2760" y="2752"/>
                  </a:cubicBezTo>
                  <a:cubicBezTo>
                    <a:pt x="2668" y="2675"/>
                    <a:pt x="2798" y="2584"/>
                    <a:pt x="2744" y="2508"/>
                  </a:cubicBezTo>
                  <a:cubicBezTo>
                    <a:pt x="2859" y="2218"/>
                    <a:pt x="3072" y="2012"/>
                    <a:pt x="3270" y="1791"/>
                  </a:cubicBezTo>
                  <a:cubicBezTo>
                    <a:pt x="3598" y="1425"/>
                    <a:pt x="3979" y="1113"/>
                    <a:pt x="4398" y="854"/>
                  </a:cubicBezTo>
                  <a:cubicBezTo>
                    <a:pt x="4429" y="846"/>
                    <a:pt x="4459" y="831"/>
                    <a:pt x="4490" y="823"/>
                  </a:cubicBezTo>
                  <a:cubicBezTo>
                    <a:pt x="4528" y="976"/>
                    <a:pt x="4650" y="1006"/>
                    <a:pt x="4779" y="1014"/>
                  </a:cubicBezTo>
                  <a:cubicBezTo>
                    <a:pt x="5214" y="1037"/>
                    <a:pt x="5534" y="839"/>
                    <a:pt x="5793" y="511"/>
                  </a:cubicBezTo>
                  <a:cubicBezTo>
                    <a:pt x="5983" y="351"/>
                    <a:pt x="6166" y="176"/>
                    <a:pt x="6334" y="0"/>
                  </a:cubicBezTo>
                  <a:cubicBezTo>
                    <a:pt x="6487" y="191"/>
                    <a:pt x="6669" y="130"/>
                    <a:pt x="6852" y="46"/>
                  </a:cubicBezTo>
                  <a:cubicBezTo>
                    <a:pt x="6829" y="99"/>
                    <a:pt x="6807" y="153"/>
                    <a:pt x="6784" y="198"/>
                  </a:cubicBezTo>
                  <a:cubicBezTo>
                    <a:pt x="6723" y="351"/>
                    <a:pt x="6799" y="458"/>
                    <a:pt x="6990" y="480"/>
                  </a:cubicBezTo>
                  <a:lnTo>
                    <a:pt x="6990" y="587"/>
                  </a:lnTo>
                  <a:cubicBezTo>
                    <a:pt x="6372" y="724"/>
                    <a:pt x="5778" y="968"/>
                    <a:pt x="5252" y="1319"/>
                  </a:cubicBezTo>
                  <a:cubicBezTo>
                    <a:pt x="4657" y="1685"/>
                    <a:pt x="4132" y="2157"/>
                    <a:pt x="3712" y="2713"/>
                  </a:cubicBezTo>
                  <a:cubicBezTo>
                    <a:pt x="3682" y="2759"/>
                    <a:pt x="3621" y="2790"/>
                    <a:pt x="3644" y="2866"/>
                  </a:cubicBezTo>
                  <a:lnTo>
                    <a:pt x="3644" y="2866"/>
                  </a:lnTo>
                  <a:cubicBezTo>
                    <a:pt x="3476" y="2896"/>
                    <a:pt x="3453" y="3064"/>
                    <a:pt x="3369" y="3163"/>
                  </a:cubicBezTo>
                  <a:cubicBezTo>
                    <a:pt x="2706" y="3994"/>
                    <a:pt x="2318" y="5015"/>
                    <a:pt x="2257" y="6082"/>
                  </a:cubicBezTo>
                  <a:lnTo>
                    <a:pt x="2257" y="6082"/>
                  </a:lnTo>
                  <a:cubicBezTo>
                    <a:pt x="2234" y="6235"/>
                    <a:pt x="2173" y="6387"/>
                    <a:pt x="2180" y="6555"/>
                  </a:cubicBezTo>
                  <a:cubicBezTo>
                    <a:pt x="2104" y="6532"/>
                    <a:pt x="2066" y="6417"/>
                    <a:pt x="1967" y="6471"/>
                  </a:cubicBezTo>
                  <a:cubicBezTo>
                    <a:pt x="1822" y="6539"/>
                    <a:pt x="1700" y="6646"/>
                    <a:pt x="1616" y="6783"/>
                  </a:cubicBezTo>
                  <a:cubicBezTo>
                    <a:pt x="1601" y="6821"/>
                    <a:pt x="1586" y="6867"/>
                    <a:pt x="1616" y="6890"/>
                  </a:cubicBezTo>
                  <a:cubicBezTo>
                    <a:pt x="1655" y="6920"/>
                    <a:pt x="1693" y="6890"/>
                    <a:pt x="1716" y="6859"/>
                  </a:cubicBezTo>
                  <a:cubicBezTo>
                    <a:pt x="1761" y="6814"/>
                    <a:pt x="1799" y="6768"/>
                    <a:pt x="1845" y="6722"/>
                  </a:cubicBezTo>
                  <a:cubicBezTo>
                    <a:pt x="1891" y="6684"/>
                    <a:pt x="1914" y="6631"/>
                    <a:pt x="1967" y="6654"/>
                  </a:cubicBezTo>
                  <a:cubicBezTo>
                    <a:pt x="2028" y="6684"/>
                    <a:pt x="1990" y="6753"/>
                    <a:pt x="1998" y="6799"/>
                  </a:cubicBezTo>
                  <a:cubicBezTo>
                    <a:pt x="2020" y="6974"/>
                    <a:pt x="1906" y="7103"/>
                    <a:pt x="1837" y="7256"/>
                  </a:cubicBezTo>
                  <a:cubicBezTo>
                    <a:pt x="1769" y="7309"/>
                    <a:pt x="1807" y="7385"/>
                    <a:pt x="1792" y="7446"/>
                  </a:cubicBezTo>
                  <a:cubicBezTo>
                    <a:pt x="1700" y="7660"/>
                    <a:pt x="1533" y="7835"/>
                    <a:pt x="1533" y="8132"/>
                  </a:cubicBezTo>
                  <a:cubicBezTo>
                    <a:pt x="1769" y="7926"/>
                    <a:pt x="1799" y="7614"/>
                    <a:pt x="2074" y="7454"/>
                  </a:cubicBezTo>
                  <a:cubicBezTo>
                    <a:pt x="2043" y="7614"/>
                    <a:pt x="2028" y="7759"/>
                    <a:pt x="1990" y="7888"/>
                  </a:cubicBezTo>
                  <a:cubicBezTo>
                    <a:pt x="1914" y="8155"/>
                    <a:pt x="1853" y="8430"/>
                    <a:pt x="1815" y="8711"/>
                  </a:cubicBezTo>
                  <a:cubicBezTo>
                    <a:pt x="1815" y="8856"/>
                    <a:pt x="1860" y="8993"/>
                    <a:pt x="1937" y="9108"/>
                  </a:cubicBezTo>
                  <a:cubicBezTo>
                    <a:pt x="1929" y="9420"/>
                    <a:pt x="2005" y="9733"/>
                    <a:pt x="2165" y="10000"/>
                  </a:cubicBezTo>
                  <a:cubicBezTo>
                    <a:pt x="2180" y="9916"/>
                    <a:pt x="2180" y="9824"/>
                    <a:pt x="2165" y="9740"/>
                  </a:cubicBezTo>
                  <a:cubicBezTo>
                    <a:pt x="2097" y="9397"/>
                    <a:pt x="2142" y="9047"/>
                    <a:pt x="2302" y="8734"/>
                  </a:cubicBezTo>
                  <a:cubicBezTo>
                    <a:pt x="2318" y="8696"/>
                    <a:pt x="2325" y="8651"/>
                    <a:pt x="2371" y="8651"/>
                  </a:cubicBezTo>
                  <a:cubicBezTo>
                    <a:pt x="2409" y="8658"/>
                    <a:pt x="2424" y="8704"/>
                    <a:pt x="2440" y="8734"/>
                  </a:cubicBezTo>
                  <a:cubicBezTo>
                    <a:pt x="2493" y="8841"/>
                    <a:pt x="2493" y="8963"/>
                    <a:pt x="2447" y="9070"/>
                  </a:cubicBezTo>
                  <a:cubicBezTo>
                    <a:pt x="2371" y="9253"/>
                    <a:pt x="2333" y="9458"/>
                    <a:pt x="2356" y="9657"/>
                  </a:cubicBezTo>
                  <a:cubicBezTo>
                    <a:pt x="2485" y="9405"/>
                    <a:pt x="2577" y="9123"/>
                    <a:pt x="2622" y="8841"/>
                  </a:cubicBezTo>
                  <a:lnTo>
                    <a:pt x="2722" y="8841"/>
                  </a:lnTo>
                  <a:cubicBezTo>
                    <a:pt x="3263" y="9893"/>
                    <a:pt x="4048" y="10792"/>
                    <a:pt x="5008" y="11486"/>
                  </a:cubicBezTo>
                  <a:cubicBezTo>
                    <a:pt x="5762" y="11989"/>
                    <a:pt x="6608" y="12263"/>
                    <a:pt x="7485" y="12415"/>
                  </a:cubicBezTo>
                  <a:cubicBezTo>
                    <a:pt x="8689" y="12629"/>
                    <a:pt x="9924" y="12476"/>
                    <a:pt x="11036" y="11973"/>
                  </a:cubicBezTo>
                  <a:cubicBezTo>
                    <a:pt x="11677" y="11691"/>
                    <a:pt x="12286" y="11341"/>
                    <a:pt x="12736" y="10762"/>
                  </a:cubicBezTo>
                  <a:cubicBezTo>
                    <a:pt x="13003" y="10426"/>
                    <a:pt x="13285" y="10106"/>
                    <a:pt x="13521" y="9748"/>
                  </a:cubicBezTo>
                  <a:lnTo>
                    <a:pt x="13552" y="9771"/>
                  </a:lnTo>
                  <a:cubicBezTo>
                    <a:pt x="13483" y="9946"/>
                    <a:pt x="13452" y="10129"/>
                    <a:pt x="13468" y="10312"/>
                  </a:cubicBezTo>
                  <a:cubicBezTo>
                    <a:pt x="13468" y="10358"/>
                    <a:pt x="13437" y="10434"/>
                    <a:pt x="13506" y="10442"/>
                  </a:cubicBezTo>
                  <a:cubicBezTo>
                    <a:pt x="13574" y="10449"/>
                    <a:pt x="13574" y="10365"/>
                    <a:pt x="13582" y="10312"/>
                  </a:cubicBezTo>
                  <a:cubicBezTo>
                    <a:pt x="13597" y="10236"/>
                    <a:pt x="13597" y="10160"/>
                    <a:pt x="13612" y="10083"/>
                  </a:cubicBezTo>
                  <a:cubicBezTo>
                    <a:pt x="13628" y="9946"/>
                    <a:pt x="13689" y="9809"/>
                    <a:pt x="13788" y="9710"/>
                  </a:cubicBezTo>
                  <a:cubicBezTo>
                    <a:pt x="13811" y="9839"/>
                    <a:pt x="13811" y="9977"/>
                    <a:pt x="13788" y="10114"/>
                  </a:cubicBezTo>
                  <a:cubicBezTo>
                    <a:pt x="13780" y="10175"/>
                    <a:pt x="13765" y="10274"/>
                    <a:pt x="13834" y="10281"/>
                  </a:cubicBezTo>
                  <a:cubicBezTo>
                    <a:pt x="13917" y="10289"/>
                    <a:pt x="13925" y="10182"/>
                    <a:pt x="13925" y="10121"/>
                  </a:cubicBezTo>
                  <a:cubicBezTo>
                    <a:pt x="13933" y="9992"/>
                    <a:pt x="13955" y="9862"/>
                    <a:pt x="13978" y="9725"/>
                  </a:cubicBezTo>
                  <a:cubicBezTo>
                    <a:pt x="14085" y="9611"/>
                    <a:pt x="14077" y="9451"/>
                    <a:pt x="14123" y="9314"/>
                  </a:cubicBezTo>
                  <a:cubicBezTo>
                    <a:pt x="14268" y="9169"/>
                    <a:pt x="14298" y="8978"/>
                    <a:pt x="14314" y="8788"/>
                  </a:cubicBezTo>
                  <a:cubicBezTo>
                    <a:pt x="14321" y="8651"/>
                    <a:pt x="14359" y="8521"/>
                    <a:pt x="14413" y="8391"/>
                  </a:cubicBezTo>
                  <a:cubicBezTo>
                    <a:pt x="14497" y="8483"/>
                    <a:pt x="14451" y="8582"/>
                    <a:pt x="14466" y="8666"/>
                  </a:cubicBezTo>
                  <a:cubicBezTo>
                    <a:pt x="14474" y="8711"/>
                    <a:pt x="14481" y="8750"/>
                    <a:pt x="14527" y="8757"/>
                  </a:cubicBezTo>
                  <a:cubicBezTo>
                    <a:pt x="14565" y="8765"/>
                    <a:pt x="14603" y="8719"/>
                    <a:pt x="14619" y="8673"/>
                  </a:cubicBezTo>
                  <a:cubicBezTo>
                    <a:pt x="14672" y="8498"/>
                    <a:pt x="14611" y="8300"/>
                    <a:pt x="14466" y="8193"/>
                  </a:cubicBezTo>
                  <a:cubicBezTo>
                    <a:pt x="14504" y="8041"/>
                    <a:pt x="14626" y="7911"/>
                    <a:pt x="14588" y="7736"/>
                  </a:cubicBezTo>
                  <a:cubicBezTo>
                    <a:pt x="14718" y="7599"/>
                    <a:pt x="14657" y="7385"/>
                    <a:pt x="14763" y="7241"/>
                  </a:cubicBezTo>
                  <a:cubicBezTo>
                    <a:pt x="14847" y="7279"/>
                    <a:pt x="14794" y="7408"/>
                    <a:pt x="14908" y="7401"/>
                  </a:cubicBezTo>
                  <a:cubicBezTo>
                    <a:pt x="14946" y="7164"/>
                    <a:pt x="14885" y="7096"/>
                    <a:pt x="14664" y="7111"/>
                  </a:cubicBezTo>
                  <a:cubicBezTo>
                    <a:pt x="14657" y="7042"/>
                    <a:pt x="14657" y="6974"/>
                    <a:pt x="14649" y="6905"/>
                  </a:cubicBezTo>
                  <a:cubicBezTo>
                    <a:pt x="14657" y="6844"/>
                    <a:pt x="14687" y="6783"/>
                    <a:pt x="14740" y="6753"/>
                  </a:cubicBezTo>
                  <a:cubicBezTo>
                    <a:pt x="14923" y="6600"/>
                    <a:pt x="14931" y="6478"/>
                    <a:pt x="14779" y="6296"/>
                  </a:cubicBezTo>
                  <a:cubicBezTo>
                    <a:pt x="14718" y="6227"/>
                    <a:pt x="14733" y="6181"/>
                    <a:pt x="14779" y="6113"/>
                  </a:cubicBezTo>
                  <a:cubicBezTo>
                    <a:pt x="14954" y="5876"/>
                    <a:pt x="14923" y="5640"/>
                    <a:pt x="14725" y="5427"/>
                  </a:cubicBezTo>
                  <a:cubicBezTo>
                    <a:pt x="14489" y="5175"/>
                    <a:pt x="14367" y="4855"/>
                    <a:pt x="14237" y="4535"/>
                  </a:cubicBezTo>
                  <a:cubicBezTo>
                    <a:pt x="14077" y="4154"/>
                    <a:pt x="13963" y="3765"/>
                    <a:pt x="13742" y="3415"/>
                  </a:cubicBezTo>
                  <a:cubicBezTo>
                    <a:pt x="13315" y="2774"/>
                    <a:pt x="12797" y="2203"/>
                    <a:pt x="12195" y="1715"/>
                  </a:cubicBezTo>
                  <a:cubicBezTo>
                    <a:pt x="11684" y="1319"/>
                    <a:pt x="11105" y="1014"/>
                    <a:pt x="10488" y="823"/>
                  </a:cubicBezTo>
                  <a:cubicBezTo>
                    <a:pt x="10137" y="701"/>
                    <a:pt x="9787" y="572"/>
                    <a:pt x="9383" y="519"/>
                  </a:cubicBezTo>
                  <a:cubicBezTo>
                    <a:pt x="9573" y="419"/>
                    <a:pt x="9520" y="297"/>
                    <a:pt x="9451" y="176"/>
                  </a:cubicBezTo>
                  <a:cubicBezTo>
                    <a:pt x="9611" y="191"/>
                    <a:pt x="9741" y="107"/>
                    <a:pt x="9878" y="61"/>
                  </a:cubicBezTo>
                  <a:cubicBezTo>
                    <a:pt x="10137" y="404"/>
                    <a:pt x="10541" y="610"/>
                    <a:pt x="10975" y="602"/>
                  </a:cubicBezTo>
                  <a:cubicBezTo>
                    <a:pt x="11227" y="602"/>
                    <a:pt x="11494" y="663"/>
                    <a:pt x="11745" y="534"/>
                  </a:cubicBezTo>
                  <a:cubicBezTo>
                    <a:pt x="11806" y="503"/>
                    <a:pt x="11852" y="557"/>
                    <a:pt x="11898" y="587"/>
                  </a:cubicBezTo>
                  <a:cubicBezTo>
                    <a:pt x="12469" y="1052"/>
                    <a:pt x="13018" y="1532"/>
                    <a:pt x="13384" y="2180"/>
                  </a:cubicBezTo>
                  <a:cubicBezTo>
                    <a:pt x="13391" y="2409"/>
                    <a:pt x="13506" y="2614"/>
                    <a:pt x="13574" y="2835"/>
                  </a:cubicBezTo>
                  <a:cubicBezTo>
                    <a:pt x="13605" y="2927"/>
                    <a:pt x="13574" y="3049"/>
                    <a:pt x="13696" y="3102"/>
                  </a:cubicBezTo>
                  <a:cubicBezTo>
                    <a:pt x="13734" y="3156"/>
                    <a:pt x="13742" y="3232"/>
                    <a:pt x="13826" y="3293"/>
                  </a:cubicBezTo>
                  <a:cubicBezTo>
                    <a:pt x="13925" y="2942"/>
                    <a:pt x="13780" y="2584"/>
                    <a:pt x="13910" y="2241"/>
                  </a:cubicBezTo>
                  <a:cubicBezTo>
                    <a:pt x="14047" y="2454"/>
                    <a:pt x="14138" y="2698"/>
                    <a:pt x="14176" y="2950"/>
                  </a:cubicBezTo>
                  <a:cubicBezTo>
                    <a:pt x="14237" y="3338"/>
                    <a:pt x="14413" y="3689"/>
                    <a:pt x="14596" y="4032"/>
                  </a:cubicBezTo>
                  <a:cubicBezTo>
                    <a:pt x="14634" y="4108"/>
                    <a:pt x="14664" y="4200"/>
                    <a:pt x="14687" y="4291"/>
                  </a:cubicBezTo>
                  <a:close/>
                  <a:moveTo>
                    <a:pt x="6730" y="14100"/>
                  </a:moveTo>
                  <a:cubicBezTo>
                    <a:pt x="6692" y="14252"/>
                    <a:pt x="6662" y="14405"/>
                    <a:pt x="6631" y="14565"/>
                  </a:cubicBezTo>
                  <a:cubicBezTo>
                    <a:pt x="6616" y="14664"/>
                    <a:pt x="6616" y="14786"/>
                    <a:pt x="6746" y="14816"/>
                  </a:cubicBezTo>
                  <a:cubicBezTo>
                    <a:pt x="6883" y="14854"/>
                    <a:pt x="6936" y="14755"/>
                    <a:pt x="6974" y="14656"/>
                  </a:cubicBezTo>
                  <a:cubicBezTo>
                    <a:pt x="7081" y="14374"/>
                    <a:pt x="7111" y="14085"/>
                    <a:pt x="6974" y="13803"/>
                  </a:cubicBezTo>
                  <a:cubicBezTo>
                    <a:pt x="6906" y="13665"/>
                    <a:pt x="6837" y="13513"/>
                    <a:pt x="6669" y="13452"/>
                  </a:cubicBezTo>
                  <a:cubicBezTo>
                    <a:pt x="6601" y="13307"/>
                    <a:pt x="6487" y="13185"/>
                    <a:pt x="6334" y="13132"/>
                  </a:cubicBezTo>
                  <a:cubicBezTo>
                    <a:pt x="6372" y="13239"/>
                    <a:pt x="6418" y="13338"/>
                    <a:pt x="6471" y="13437"/>
                  </a:cubicBezTo>
                  <a:cubicBezTo>
                    <a:pt x="6570" y="13658"/>
                    <a:pt x="6708" y="13856"/>
                    <a:pt x="6730" y="14100"/>
                  </a:cubicBezTo>
                  <a:close/>
                  <a:moveTo>
                    <a:pt x="9558" y="14069"/>
                  </a:moveTo>
                  <a:cubicBezTo>
                    <a:pt x="9596" y="14153"/>
                    <a:pt x="9627" y="14245"/>
                    <a:pt x="9748" y="14222"/>
                  </a:cubicBezTo>
                  <a:cubicBezTo>
                    <a:pt x="9840" y="14199"/>
                    <a:pt x="9909" y="14123"/>
                    <a:pt x="9909" y="14031"/>
                  </a:cubicBezTo>
                  <a:cubicBezTo>
                    <a:pt x="9947" y="13795"/>
                    <a:pt x="10015" y="13566"/>
                    <a:pt x="10114" y="13353"/>
                  </a:cubicBezTo>
                  <a:cubicBezTo>
                    <a:pt x="10190" y="13185"/>
                    <a:pt x="10244" y="13010"/>
                    <a:pt x="10282" y="12827"/>
                  </a:cubicBezTo>
                  <a:cubicBezTo>
                    <a:pt x="10389" y="12675"/>
                    <a:pt x="10556" y="12583"/>
                    <a:pt x="10678" y="12446"/>
                  </a:cubicBezTo>
                  <a:cubicBezTo>
                    <a:pt x="10709" y="12408"/>
                    <a:pt x="10785" y="12385"/>
                    <a:pt x="10747" y="12332"/>
                  </a:cubicBezTo>
                  <a:cubicBezTo>
                    <a:pt x="10701" y="12263"/>
                    <a:pt x="10655" y="12332"/>
                    <a:pt x="10602" y="12355"/>
                  </a:cubicBezTo>
                  <a:cubicBezTo>
                    <a:pt x="10023" y="12690"/>
                    <a:pt x="9680" y="13208"/>
                    <a:pt x="9497" y="13833"/>
                  </a:cubicBezTo>
                  <a:cubicBezTo>
                    <a:pt x="9474" y="13902"/>
                    <a:pt x="9413" y="14024"/>
                    <a:pt x="9558" y="14069"/>
                  </a:cubicBezTo>
                  <a:close/>
                  <a:moveTo>
                    <a:pt x="12797" y="11371"/>
                  </a:moveTo>
                  <a:cubicBezTo>
                    <a:pt x="12904" y="11219"/>
                    <a:pt x="12988" y="11059"/>
                    <a:pt x="13056" y="10884"/>
                  </a:cubicBezTo>
                  <a:cubicBezTo>
                    <a:pt x="13071" y="10853"/>
                    <a:pt x="13087" y="10807"/>
                    <a:pt x="13132" y="10807"/>
                  </a:cubicBezTo>
                  <a:cubicBezTo>
                    <a:pt x="13178" y="10807"/>
                    <a:pt x="13178" y="10861"/>
                    <a:pt x="13201" y="10891"/>
                  </a:cubicBezTo>
                  <a:cubicBezTo>
                    <a:pt x="13216" y="10922"/>
                    <a:pt x="13193" y="11036"/>
                    <a:pt x="13277" y="11013"/>
                  </a:cubicBezTo>
                  <a:cubicBezTo>
                    <a:pt x="13353" y="10990"/>
                    <a:pt x="13338" y="10906"/>
                    <a:pt x="13331" y="10845"/>
                  </a:cubicBezTo>
                  <a:cubicBezTo>
                    <a:pt x="13323" y="10762"/>
                    <a:pt x="13277" y="10685"/>
                    <a:pt x="13193" y="10655"/>
                  </a:cubicBezTo>
                  <a:cubicBezTo>
                    <a:pt x="13109" y="10617"/>
                    <a:pt x="13049" y="10678"/>
                    <a:pt x="12995" y="10731"/>
                  </a:cubicBezTo>
                  <a:cubicBezTo>
                    <a:pt x="12965" y="10769"/>
                    <a:pt x="12942" y="10800"/>
                    <a:pt x="12911" y="10838"/>
                  </a:cubicBezTo>
                  <a:cubicBezTo>
                    <a:pt x="12789" y="10853"/>
                    <a:pt x="12728" y="10952"/>
                    <a:pt x="12667" y="11036"/>
                  </a:cubicBezTo>
                  <a:cubicBezTo>
                    <a:pt x="12530" y="11211"/>
                    <a:pt x="12355" y="11333"/>
                    <a:pt x="12187" y="11478"/>
                  </a:cubicBezTo>
                  <a:cubicBezTo>
                    <a:pt x="11959" y="11691"/>
                    <a:pt x="11646" y="11798"/>
                    <a:pt x="11448" y="12050"/>
                  </a:cubicBezTo>
                  <a:cubicBezTo>
                    <a:pt x="11402" y="12111"/>
                    <a:pt x="11273" y="12164"/>
                    <a:pt x="11326" y="12240"/>
                  </a:cubicBezTo>
                  <a:cubicBezTo>
                    <a:pt x="11379" y="12324"/>
                    <a:pt x="11494" y="12271"/>
                    <a:pt x="11578" y="12240"/>
                  </a:cubicBezTo>
                  <a:cubicBezTo>
                    <a:pt x="11600" y="12233"/>
                    <a:pt x="11623" y="12233"/>
                    <a:pt x="11646" y="12217"/>
                  </a:cubicBezTo>
                  <a:cubicBezTo>
                    <a:pt x="12012" y="12065"/>
                    <a:pt x="12355" y="11859"/>
                    <a:pt x="12660" y="11608"/>
                  </a:cubicBezTo>
                  <a:cubicBezTo>
                    <a:pt x="12736" y="11554"/>
                    <a:pt x="12782" y="11470"/>
                    <a:pt x="12789" y="11379"/>
                  </a:cubicBezTo>
                  <a:close/>
                  <a:moveTo>
                    <a:pt x="2950" y="9634"/>
                  </a:moveTo>
                  <a:cubicBezTo>
                    <a:pt x="2927" y="9611"/>
                    <a:pt x="2912" y="9588"/>
                    <a:pt x="2897" y="9557"/>
                  </a:cubicBezTo>
                  <a:cubicBezTo>
                    <a:pt x="2767" y="9367"/>
                    <a:pt x="2706" y="9367"/>
                    <a:pt x="2577" y="9557"/>
                  </a:cubicBezTo>
                  <a:cubicBezTo>
                    <a:pt x="2409" y="9801"/>
                    <a:pt x="2333" y="10099"/>
                    <a:pt x="2363" y="10396"/>
                  </a:cubicBezTo>
                  <a:cubicBezTo>
                    <a:pt x="2386" y="10609"/>
                    <a:pt x="2417" y="10815"/>
                    <a:pt x="2584" y="10975"/>
                  </a:cubicBezTo>
                  <a:cubicBezTo>
                    <a:pt x="2508" y="10503"/>
                    <a:pt x="2455" y="10045"/>
                    <a:pt x="2744" y="9611"/>
                  </a:cubicBezTo>
                  <a:cubicBezTo>
                    <a:pt x="2874" y="9771"/>
                    <a:pt x="2920" y="9977"/>
                    <a:pt x="2874" y="10182"/>
                  </a:cubicBezTo>
                  <a:cubicBezTo>
                    <a:pt x="2760" y="10922"/>
                    <a:pt x="3255" y="11890"/>
                    <a:pt x="3941" y="12225"/>
                  </a:cubicBezTo>
                  <a:cubicBezTo>
                    <a:pt x="3987" y="12271"/>
                    <a:pt x="4040" y="12316"/>
                    <a:pt x="4101" y="12263"/>
                  </a:cubicBezTo>
                  <a:cubicBezTo>
                    <a:pt x="4170" y="12210"/>
                    <a:pt x="4116" y="12141"/>
                    <a:pt x="4086" y="12088"/>
                  </a:cubicBezTo>
                  <a:cubicBezTo>
                    <a:pt x="4063" y="12057"/>
                    <a:pt x="4040" y="12027"/>
                    <a:pt x="4010" y="12004"/>
                  </a:cubicBezTo>
                  <a:cubicBezTo>
                    <a:pt x="3659" y="11653"/>
                    <a:pt x="3430" y="11204"/>
                    <a:pt x="3347" y="10716"/>
                  </a:cubicBezTo>
                  <a:cubicBezTo>
                    <a:pt x="3324" y="10487"/>
                    <a:pt x="3293" y="10259"/>
                    <a:pt x="3240" y="10030"/>
                  </a:cubicBezTo>
                  <a:cubicBezTo>
                    <a:pt x="3194" y="9862"/>
                    <a:pt x="3133" y="9710"/>
                    <a:pt x="2943" y="9634"/>
                  </a:cubicBezTo>
                  <a:close/>
                  <a:moveTo>
                    <a:pt x="7828" y="17057"/>
                  </a:moveTo>
                  <a:cubicBezTo>
                    <a:pt x="7851" y="17255"/>
                    <a:pt x="7912" y="17446"/>
                    <a:pt x="7996" y="17629"/>
                  </a:cubicBezTo>
                  <a:cubicBezTo>
                    <a:pt x="8026" y="17689"/>
                    <a:pt x="8087" y="17743"/>
                    <a:pt x="8156" y="17750"/>
                  </a:cubicBezTo>
                  <a:cubicBezTo>
                    <a:pt x="8308" y="17796"/>
                    <a:pt x="8476" y="17728"/>
                    <a:pt x="8560" y="17598"/>
                  </a:cubicBezTo>
                  <a:cubicBezTo>
                    <a:pt x="8674" y="17415"/>
                    <a:pt x="8918" y="17286"/>
                    <a:pt x="8819" y="17019"/>
                  </a:cubicBezTo>
                  <a:cubicBezTo>
                    <a:pt x="8758" y="16859"/>
                    <a:pt x="8643" y="16836"/>
                    <a:pt x="8521" y="16958"/>
                  </a:cubicBezTo>
                  <a:cubicBezTo>
                    <a:pt x="8339" y="17148"/>
                    <a:pt x="8308" y="17148"/>
                    <a:pt x="8140" y="16920"/>
                  </a:cubicBezTo>
                  <a:cubicBezTo>
                    <a:pt x="8095" y="16851"/>
                    <a:pt x="8049" y="16752"/>
                    <a:pt x="7935" y="16783"/>
                  </a:cubicBezTo>
                  <a:cubicBezTo>
                    <a:pt x="7828" y="16805"/>
                    <a:pt x="7828" y="16927"/>
                    <a:pt x="7828" y="17057"/>
                  </a:cubicBezTo>
                  <a:close/>
                  <a:moveTo>
                    <a:pt x="8064" y="14359"/>
                  </a:moveTo>
                  <a:cubicBezTo>
                    <a:pt x="8217" y="14046"/>
                    <a:pt x="7889" y="13124"/>
                    <a:pt x="7554" y="12903"/>
                  </a:cubicBezTo>
                  <a:cubicBezTo>
                    <a:pt x="7866" y="13330"/>
                    <a:pt x="7896" y="13848"/>
                    <a:pt x="8057" y="14359"/>
                  </a:cubicBezTo>
                  <a:close/>
                  <a:moveTo>
                    <a:pt x="9116" y="13117"/>
                  </a:moveTo>
                  <a:cubicBezTo>
                    <a:pt x="9024" y="13208"/>
                    <a:pt x="8956" y="13330"/>
                    <a:pt x="8925" y="13452"/>
                  </a:cubicBezTo>
                  <a:cubicBezTo>
                    <a:pt x="8819" y="13742"/>
                    <a:pt x="8742" y="14039"/>
                    <a:pt x="8689" y="14344"/>
                  </a:cubicBezTo>
                  <a:cubicBezTo>
                    <a:pt x="8681" y="14389"/>
                    <a:pt x="8651" y="14466"/>
                    <a:pt x="8712" y="14473"/>
                  </a:cubicBezTo>
                  <a:cubicBezTo>
                    <a:pt x="8788" y="14496"/>
                    <a:pt x="8796" y="14412"/>
                    <a:pt x="8803" y="14359"/>
                  </a:cubicBezTo>
                  <a:cubicBezTo>
                    <a:pt x="8864" y="13985"/>
                    <a:pt x="8971" y="13627"/>
                    <a:pt x="9116" y="13277"/>
                  </a:cubicBezTo>
                  <a:cubicBezTo>
                    <a:pt x="9139" y="13223"/>
                    <a:pt x="9139" y="13162"/>
                    <a:pt x="9116" y="13117"/>
                  </a:cubicBezTo>
                  <a:close/>
                  <a:moveTo>
                    <a:pt x="7912" y="16440"/>
                  </a:moveTo>
                  <a:lnTo>
                    <a:pt x="7965" y="16440"/>
                  </a:lnTo>
                  <a:cubicBezTo>
                    <a:pt x="8163" y="16074"/>
                    <a:pt x="8095" y="15693"/>
                    <a:pt x="8011" y="15304"/>
                  </a:cubicBezTo>
                  <a:close/>
                  <a:moveTo>
                    <a:pt x="8003" y="19298"/>
                  </a:moveTo>
                  <a:cubicBezTo>
                    <a:pt x="8064" y="19465"/>
                    <a:pt x="8209" y="19572"/>
                    <a:pt x="8255" y="19740"/>
                  </a:cubicBezTo>
                  <a:cubicBezTo>
                    <a:pt x="8270" y="19793"/>
                    <a:pt x="8331" y="19823"/>
                    <a:pt x="8377" y="19793"/>
                  </a:cubicBezTo>
                  <a:cubicBezTo>
                    <a:pt x="8438" y="19763"/>
                    <a:pt x="8407" y="19709"/>
                    <a:pt x="8392" y="19663"/>
                  </a:cubicBezTo>
                  <a:cubicBezTo>
                    <a:pt x="8316" y="19481"/>
                    <a:pt x="8163" y="19389"/>
                    <a:pt x="8003" y="19290"/>
                  </a:cubicBezTo>
                  <a:close/>
                  <a:moveTo>
                    <a:pt x="15266" y="5541"/>
                  </a:moveTo>
                  <a:cubicBezTo>
                    <a:pt x="15350" y="5533"/>
                    <a:pt x="15525" y="5282"/>
                    <a:pt x="15503" y="5206"/>
                  </a:cubicBezTo>
                  <a:cubicBezTo>
                    <a:pt x="15495" y="5175"/>
                    <a:pt x="15472" y="5145"/>
                    <a:pt x="15442" y="5145"/>
                  </a:cubicBezTo>
                  <a:cubicBezTo>
                    <a:pt x="15335" y="5160"/>
                    <a:pt x="15312" y="5259"/>
                    <a:pt x="15259" y="5328"/>
                  </a:cubicBezTo>
                  <a:cubicBezTo>
                    <a:pt x="15213" y="5381"/>
                    <a:pt x="15198" y="5457"/>
                    <a:pt x="15228" y="5526"/>
                  </a:cubicBezTo>
                  <a:cubicBezTo>
                    <a:pt x="15236" y="5541"/>
                    <a:pt x="15259" y="5541"/>
                    <a:pt x="15266" y="5541"/>
                  </a:cubicBezTo>
                  <a:close/>
                  <a:moveTo>
                    <a:pt x="9055" y="16828"/>
                  </a:moveTo>
                  <a:cubicBezTo>
                    <a:pt x="9070" y="16973"/>
                    <a:pt x="9009" y="17080"/>
                    <a:pt x="9108" y="17171"/>
                  </a:cubicBezTo>
                  <a:cubicBezTo>
                    <a:pt x="9131" y="17186"/>
                    <a:pt x="9162" y="17179"/>
                    <a:pt x="9169" y="17148"/>
                  </a:cubicBezTo>
                  <a:cubicBezTo>
                    <a:pt x="9192" y="17026"/>
                    <a:pt x="9146" y="16904"/>
                    <a:pt x="9055" y="16828"/>
                  </a:cubicBezTo>
                  <a:close/>
                  <a:moveTo>
                    <a:pt x="9497" y="17072"/>
                  </a:moveTo>
                  <a:cubicBezTo>
                    <a:pt x="9527" y="17065"/>
                    <a:pt x="9558" y="17042"/>
                    <a:pt x="9550" y="17004"/>
                  </a:cubicBezTo>
                  <a:cubicBezTo>
                    <a:pt x="9550" y="16950"/>
                    <a:pt x="9505" y="16912"/>
                    <a:pt x="9459" y="16904"/>
                  </a:cubicBezTo>
                  <a:cubicBezTo>
                    <a:pt x="9413" y="16897"/>
                    <a:pt x="9405" y="16927"/>
                    <a:pt x="9405" y="16965"/>
                  </a:cubicBezTo>
                  <a:cubicBezTo>
                    <a:pt x="9405" y="17019"/>
                    <a:pt x="9444" y="17065"/>
                    <a:pt x="9497" y="170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1"/>
            <p:cNvSpPr/>
            <p:nvPr/>
          </p:nvSpPr>
          <p:spPr>
            <a:xfrm>
              <a:off x="6677425" y="3591150"/>
              <a:ext cx="307725" cy="297250"/>
            </a:xfrm>
            <a:custGeom>
              <a:avLst/>
              <a:gdLst/>
              <a:ahLst/>
              <a:cxnLst/>
              <a:rect l="l" t="t" r="r" b="b"/>
              <a:pathLst>
                <a:path w="12309" h="11890" extrusionOk="0">
                  <a:moveTo>
                    <a:pt x="0" y="5617"/>
                  </a:moveTo>
                  <a:lnTo>
                    <a:pt x="0" y="5617"/>
                  </a:lnTo>
                  <a:cubicBezTo>
                    <a:pt x="138" y="5579"/>
                    <a:pt x="99" y="5449"/>
                    <a:pt x="115" y="5366"/>
                  </a:cubicBezTo>
                  <a:cubicBezTo>
                    <a:pt x="160" y="5000"/>
                    <a:pt x="229" y="4649"/>
                    <a:pt x="336" y="4299"/>
                  </a:cubicBezTo>
                  <a:cubicBezTo>
                    <a:pt x="519" y="3727"/>
                    <a:pt x="831" y="3239"/>
                    <a:pt x="1159" y="2751"/>
                  </a:cubicBezTo>
                  <a:cubicBezTo>
                    <a:pt x="1235" y="2630"/>
                    <a:pt x="1395" y="2569"/>
                    <a:pt x="1387" y="2401"/>
                  </a:cubicBezTo>
                  <a:lnTo>
                    <a:pt x="1387" y="2401"/>
                  </a:lnTo>
                  <a:cubicBezTo>
                    <a:pt x="1563" y="2370"/>
                    <a:pt x="1631" y="2210"/>
                    <a:pt x="1730" y="2104"/>
                  </a:cubicBezTo>
                  <a:cubicBezTo>
                    <a:pt x="2394" y="1425"/>
                    <a:pt x="3125" y="846"/>
                    <a:pt x="4017" y="518"/>
                  </a:cubicBezTo>
                  <a:cubicBezTo>
                    <a:pt x="5335" y="8"/>
                    <a:pt x="6791" y="0"/>
                    <a:pt x="8117" y="473"/>
                  </a:cubicBezTo>
                  <a:cubicBezTo>
                    <a:pt x="9260" y="869"/>
                    <a:pt x="10160" y="1547"/>
                    <a:pt x="10937" y="2462"/>
                  </a:cubicBezTo>
                  <a:cubicBezTo>
                    <a:pt x="11349" y="2950"/>
                    <a:pt x="11593" y="3514"/>
                    <a:pt x="11814" y="4093"/>
                  </a:cubicBezTo>
                  <a:lnTo>
                    <a:pt x="12065" y="4741"/>
                  </a:lnTo>
                  <a:cubicBezTo>
                    <a:pt x="12126" y="5053"/>
                    <a:pt x="12156" y="5381"/>
                    <a:pt x="12309" y="5670"/>
                  </a:cubicBezTo>
                  <a:lnTo>
                    <a:pt x="12309" y="5831"/>
                  </a:lnTo>
                  <a:cubicBezTo>
                    <a:pt x="12248" y="5975"/>
                    <a:pt x="12225" y="6128"/>
                    <a:pt x="12240" y="6288"/>
                  </a:cubicBezTo>
                  <a:cubicBezTo>
                    <a:pt x="12141" y="6638"/>
                    <a:pt x="12035" y="6989"/>
                    <a:pt x="11966" y="7340"/>
                  </a:cubicBezTo>
                  <a:cubicBezTo>
                    <a:pt x="11844" y="7911"/>
                    <a:pt x="11501" y="8376"/>
                    <a:pt x="11242" y="8887"/>
                  </a:cubicBezTo>
                  <a:cubicBezTo>
                    <a:pt x="10929" y="9466"/>
                    <a:pt x="10533" y="9999"/>
                    <a:pt x="10068" y="10464"/>
                  </a:cubicBezTo>
                  <a:cubicBezTo>
                    <a:pt x="9649" y="10906"/>
                    <a:pt x="9100" y="11181"/>
                    <a:pt x="8536" y="11402"/>
                  </a:cubicBezTo>
                  <a:cubicBezTo>
                    <a:pt x="7690" y="11745"/>
                    <a:pt x="6776" y="11890"/>
                    <a:pt x="5869" y="11821"/>
                  </a:cubicBezTo>
                  <a:cubicBezTo>
                    <a:pt x="4543" y="11729"/>
                    <a:pt x="3316" y="11326"/>
                    <a:pt x="2287" y="10441"/>
                  </a:cubicBezTo>
                  <a:cubicBezTo>
                    <a:pt x="1631" y="9862"/>
                    <a:pt x="1083" y="9169"/>
                    <a:pt x="656" y="8399"/>
                  </a:cubicBezTo>
                  <a:cubicBezTo>
                    <a:pt x="465" y="8056"/>
                    <a:pt x="381" y="7667"/>
                    <a:pt x="267" y="7294"/>
                  </a:cubicBezTo>
                  <a:cubicBezTo>
                    <a:pt x="115" y="6798"/>
                    <a:pt x="46" y="6280"/>
                    <a:pt x="54" y="5762"/>
                  </a:cubicBezTo>
                  <a:cubicBezTo>
                    <a:pt x="61" y="5709"/>
                    <a:pt x="77" y="5648"/>
                    <a:pt x="0" y="5617"/>
                  </a:cubicBezTo>
                  <a:close/>
                  <a:moveTo>
                    <a:pt x="10434" y="9519"/>
                  </a:moveTo>
                  <a:cubicBezTo>
                    <a:pt x="10472" y="9527"/>
                    <a:pt x="10503" y="9512"/>
                    <a:pt x="10518" y="9481"/>
                  </a:cubicBezTo>
                  <a:cubicBezTo>
                    <a:pt x="10632" y="9367"/>
                    <a:pt x="10739" y="9237"/>
                    <a:pt x="10823" y="9100"/>
                  </a:cubicBezTo>
                  <a:cubicBezTo>
                    <a:pt x="10876" y="9054"/>
                    <a:pt x="10922" y="9001"/>
                    <a:pt x="10968" y="8948"/>
                  </a:cubicBezTo>
                  <a:cubicBezTo>
                    <a:pt x="11440" y="8262"/>
                    <a:pt x="11661" y="7484"/>
                    <a:pt x="11730" y="6676"/>
                  </a:cubicBezTo>
                  <a:cubicBezTo>
                    <a:pt x="11806" y="5792"/>
                    <a:pt x="11623" y="4931"/>
                    <a:pt x="11311" y="4100"/>
                  </a:cubicBezTo>
                  <a:cubicBezTo>
                    <a:pt x="11112" y="3567"/>
                    <a:pt x="10914" y="3041"/>
                    <a:pt x="10571" y="2584"/>
                  </a:cubicBezTo>
                  <a:cubicBezTo>
                    <a:pt x="10404" y="2363"/>
                    <a:pt x="10228" y="2134"/>
                    <a:pt x="9969" y="2005"/>
                  </a:cubicBezTo>
                  <a:lnTo>
                    <a:pt x="9969" y="2005"/>
                  </a:lnTo>
                  <a:cubicBezTo>
                    <a:pt x="9977" y="1974"/>
                    <a:pt x="9962" y="1936"/>
                    <a:pt x="9923" y="1928"/>
                  </a:cubicBezTo>
                  <a:cubicBezTo>
                    <a:pt x="9748" y="1700"/>
                    <a:pt x="9504" y="1547"/>
                    <a:pt x="9283" y="1372"/>
                  </a:cubicBezTo>
                  <a:cubicBezTo>
                    <a:pt x="9199" y="1288"/>
                    <a:pt x="9093" y="1242"/>
                    <a:pt x="8978" y="1235"/>
                  </a:cubicBezTo>
                  <a:cubicBezTo>
                    <a:pt x="8574" y="922"/>
                    <a:pt x="8110" y="709"/>
                    <a:pt x="7607" y="595"/>
                  </a:cubicBezTo>
                  <a:cubicBezTo>
                    <a:pt x="6913" y="435"/>
                    <a:pt x="6197" y="404"/>
                    <a:pt x="5488" y="511"/>
                  </a:cubicBezTo>
                  <a:cubicBezTo>
                    <a:pt x="5046" y="572"/>
                    <a:pt x="4604" y="633"/>
                    <a:pt x="4192" y="831"/>
                  </a:cubicBezTo>
                  <a:cubicBezTo>
                    <a:pt x="3727" y="960"/>
                    <a:pt x="3331" y="1220"/>
                    <a:pt x="2927" y="1471"/>
                  </a:cubicBezTo>
                  <a:cubicBezTo>
                    <a:pt x="2394" y="1791"/>
                    <a:pt x="1936" y="2226"/>
                    <a:pt x="1570" y="2729"/>
                  </a:cubicBezTo>
                  <a:cubicBezTo>
                    <a:pt x="824" y="3788"/>
                    <a:pt x="442" y="5061"/>
                    <a:pt x="496" y="6349"/>
                  </a:cubicBezTo>
                  <a:cubicBezTo>
                    <a:pt x="519" y="7149"/>
                    <a:pt x="755" y="7926"/>
                    <a:pt x="1182" y="8597"/>
                  </a:cubicBezTo>
                  <a:cubicBezTo>
                    <a:pt x="1319" y="8795"/>
                    <a:pt x="1410" y="9024"/>
                    <a:pt x="1616" y="9169"/>
                  </a:cubicBezTo>
                  <a:cubicBezTo>
                    <a:pt x="1669" y="9336"/>
                    <a:pt x="1769" y="9481"/>
                    <a:pt x="1898" y="9588"/>
                  </a:cubicBezTo>
                  <a:cubicBezTo>
                    <a:pt x="1951" y="9740"/>
                    <a:pt x="2051" y="9877"/>
                    <a:pt x="2188" y="9969"/>
                  </a:cubicBezTo>
                  <a:cubicBezTo>
                    <a:pt x="2668" y="10358"/>
                    <a:pt x="3194" y="10678"/>
                    <a:pt x="3750" y="10929"/>
                  </a:cubicBezTo>
                  <a:cubicBezTo>
                    <a:pt x="4505" y="11265"/>
                    <a:pt x="5305" y="11463"/>
                    <a:pt x="6128" y="11508"/>
                  </a:cubicBezTo>
                  <a:cubicBezTo>
                    <a:pt x="7134" y="11577"/>
                    <a:pt x="8132" y="11318"/>
                    <a:pt x="8986" y="10777"/>
                  </a:cubicBezTo>
                  <a:cubicBezTo>
                    <a:pt x="9398" y="10518"/>
                    <a:pt x="9824" y="10274"/>
                    <a:pt x="10106" y="9862"/>
                  </a:cubicBezTo>
                  <a:cubicBezTo>
                    <a:pt x="10175" y="9855"/>
                    <a:pt x="10205" y="9794"/>
                    <a:pt x="10251" y="9748"/>
                  </a:cubicBezTo>
                  <a:lnTo>
                    <a:pt x="10305" y="9672"/>
                  </a:lnTo>
                  <a:cubicBezTo>
                    <a:pt x="10373" y="9649"/>
                    <a:pt x="10426" y="9595"/>
                    <a:pt x="10442" y="95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1"/>
            <p:cNvSpPr/>
            <p:nvPr/>
          </p:nvSpPr>
          <p:spPr>
            <a:xfrm>
              <a:off x="6768300" y="3513775"/>
              <a:ext cx="117200" cy="60625"/>
            </a:xfrm>
            <a:custGeom>
              <a:avLst/>
              <a:gdLst/>
              <a:ahLst/>
              <a:cxnLst/>
              <a:rect l="l" t="t" r="r" b="b"/>
              <a:pathLst>
                <a:path w="4688" h="2425" extrusionOk="0">
                  <a:moveTo>
                    <a:pt x="4086" y="1060"/>
                  </a:moveTo>
                  <a:cubicBezTo>
                    <a:pt x="3933" y="1022"/>
                    <a:pt x="3766" y="1022"/>
                    <a:pt x="3613" y="1037"/>
                  </a:cubicBezTo>
                  <a:cubicBezTo>
                    <a:pt x="3324" y="1053"/>
                    <a:pt x="3118" y="1175"/>
                    <a:pt x="3034" y="1457"/>
                  </a:cubicBezTo>
                  <a:cubicBezTo>
                    <a:pt x="2966" y="1678"/>
                    <a:pt x="2813" y="1891"/>
                    <a:pt x="2973" y="2135"/>
                  </a:cubicBezTo>
                  <a:cubicBezTo>
                    <a:pt x="3019" y="2196"/>
                    <a:pt x="2973" y="2249"/>
                    <a:pt x="2897" y="2249"/>
                  </a:cubicBezTo>
                  <a:cubicBezTo>
                    <a:pt x="2790" y="2264"/>
                    <a:pt x="2691" y="2310"/>
                    <a:pt x="2607" y="2379"/>
                  </a:cubicBezTo>
                  <a:cubicBezTo>
                    <a:pt x="2554" y="2409"/>
                    <a:pt x="2501" y="2424"/>
                    <a:pt x="2440" y="2409"/>
                  </a:cubicBezTo>
                  <a:cubicBezTo>
                    <a:pt x="2173" y="2303"/>
                    <a:pt x="1899" y="2402"/>
                    <a:pt x="1632" y="2341"/>
                  </a:cubicBezTo>
                  <a:cubicBezTo>
                    <a:pt x="1472" y="2303"/>
                    <a:pt x="1327" y="2234"/>
                    <a:pt x="1159" y="2242"/>
                  </a:cubicBezTo>
                  <a:cubicBezTo>
                    <a:pt x="1121" y="2242"/>
                    <a:pt x="1053" y="2226"/>
                    <a:pt x="1083" y="2150"/>
                  </a:cubicBezTo>
                  <a:cubicBezTo>
                    <a:pt x="1174" y="1891"/>
                    <a:pt x="1106" y="1670"/>
                    <a:pt x="908" y="1495"/>
                  </a:cubicBezTo>
                  <a:cubicBezTo>
                    <a:pt x="915" y="1380"/>
                    <a:pt x="923" y="1281"/>
                    <a:pt x="1075" y="1388"/>
                  </a:cubicBezTo>
                  <a:cubicBezTo>
                    <a:pt x="1098" y="1411"/>
                    <a:pt x="1144" y="1403"/>
                    <a:pt x="1182" y="1411"/>
                  </a:cubicBezTo>
                  <a:cubicBezTo>
                    <a:pt x="1350" y="1578"/>
                    <a:pt x="1304" y="1838"/>
                    <a:pt x="1449" y="2013"/>
                  </a:cubicBezTo>
                  <a:cubicBezTo>
                    <a:pt x="1449" y="1700"/>
                    <a:pt x="1464" y="1396"/>
                    <a:pt x="1213" y="1144"/>
                  </a:cubicBezTo>
                  <a:cubicBezTo>
                    <a:pt x="1106" y="1030"/>
                    <a:pt x="961" y="946"/>
                    <a:pt x="801" y="923"/>
                  </a:cubicBezTo>
                  <a:cubicBezTo>
                    <a:pt x="405" y="832"/>
                    <a:pt x="92" y="527"/>
                    <a:pt x="1" y="130"/>
                  </a:cubicBezTo>
                  <a:cubicBezTo>
                    <a:pt x="16" y="130"/>
                    <a:pt x="39" y="115"/>
                    <a:pt x="54" y="123"/>
                  </a:cubicBezTo>
                  <a:cubicBezTo>
                    <a:pt x="321" y="275"/>
                    <a:pt x="649" y="268"/>
                    <a:pt x="908" y="108"/>
                  </a:cubicBezTo>
                  <a:cubicBezTo>
                    <a:pt x="1098" y="1"/>
                    <a:pt x="1296" y="62"/>
                    <a:pt x="1464" y="191"/>
                  </a:cubicBezTo>
                  <a:cubicBezTo>
                    <a:pt x="1563" y="275"/>
                    <a:pt x="1678" y="329"/>
                    <a:pt x="1807" y="336"/>
                  </a:cubicBezTo>
                  <a:cubicBezTo>
                    <a:pt x="1891" y="344"/>
                    <a:pt x="1967" y="397"/>
                    <a:pt x="1998" y="481"/>
                  </a:cubicBezTo>
                  <a:cubicBezTo>
                    <a:pt x="2150" y="717"/>
                    <a:pt x="2226" y="999"/>
                    <a:pt x="2219" y="1281"/>
                  </a:cubicBezTo>
                  <a:cubicBezTo>
                    <a:pt x="2196" y="1495"/>
                    <a:pt x="2203" y="1716"/>
                    <a:pt x="2241" y="1929"/>
                  </a:cubicBezTo>
                  <a:cubicBezTo>
                    <a:pt x="2257" y="1982"/>
                    <a:pt x="2257" y="2059"/>
                    <a:pt x="2341" y="2051"/>
                  </a:cubicBezTo>
                  <a:cubicBezTo>
                    <a:pt x="2417" y="2043"/>
                    <a:pt x="2409" y="1967"/>
                    <a:pt x="2409" y="1914"/>
                  </a:cubicBezTo>
                  <a:cubicBezTo>
                    <a:pt x="2409" y="1853"/>
                    <a:pt x="2409" y="1807"/>
                    <a:pt x="2409" y="1754"/>
                  </a:cubicBezTo>
                  <a:cubicBezTo>
                    <a:pt x="2394" y="1015"/>
                    <a:pt x="2394" y="1015"/>
                    <a:pt x="2760" y="382"/>
                  </a:cubicBezTo>
                  <a:cubicBezTo>
                    <a:pt x="2767" y="367"/>
                    <a:pt x="2775" y="336"/>
                    <a:pt x="2790" y="336"/>
                  </a:cubicBezTo>
                  <a:cubicBezTo>
                    <a:pt x="3011" y="298"/>
                    <a:pt x="3194" y="123"/>
                    <a:pt x="3423" y="123"/>
                  </a:cubicBezTo>
                  <a:cubicBezTo>
                    <a:pt x="3613" y="115"/>
                    <a:pt x="3804" y="169"/>
                    <a:pt x="3964" y="275"/>
                  </a:cubicBezTo>
                  <a:cubicBezTo>
                    <a:pt x="4132" y="405"/>
                    <a:pt x="4337" y="290"/>
                    <a:pt x="4528" y="283"/>
                  </a:cubicBezTo>
                  <a:cubicBezTo>
                    <a:pt x="4566" y="283"/>
                    <a:pt x="4612" y="245"/>
                    <a:pt x="4688" y="283"/>
                  </a:cubicBezTo>
                  <a:cubicBezTo>
                    <a:pt x="4543" y="451"/>
                    <a:pt x="4421" y="611"/>
                    <a:pt x="4269" y="755"/>
                  </a:cubicBezTo>
                  <a:cubicBezTo>
                    <a:pt x="4193" y="839"/>
                    <a:pt x="4101" y="893"/>
                    <a:pt x="4101" y="1015"/>
                  </a:cubicBezTo>
                  <a:close/>
                  <a:moveTo>
                    <a:pt x="1998" y="1624"/>
                  </a:moveTo>
                  <a:cubicBezTo>
                    <a:pt x="2043" y="1327"/>
                    <a:pt x="2028" y="1022"/>
                    <a:pt x="1792" y="824"/>
                  </a:cubicBezTo>
                  <a:cubicBezTo>
                    <a:pt x="1502" y="565"/>
                    <a:pt x="1129" y="489"/>
                    <a:pt x="717" y="466"/>
                  </a:cubicBezTo>
                  <a:cubicBezTo>
                    <a:pt x="755" y="550"/>
                    <a:pt x="832" y="603"/>
                    <a:pt x="923" y="618"/>
                  </a:cubicBezTo>
                  <a:cubicBezTo>
                    <a:pt x="1121" y="687"/>
                    <a:pt x="1327" y="733"/>
                    <a:pt x="1517" y="816"/>
                  </a:cubicBezTo>
                  <a:cubicBezTo>
                    <a:pt x="1678" y="877"/>
                    <a:pt x="1799" y="1007"/>
                    <a:pt x="1845" y="1167"/>
                  </a:cubicBezTo>
                  <a:cubicBezTo>
                    <a:pt x="1899" y="1319"/>
                    <a:pt x="1937" y="1479"/>
                    <a:pt x="2005" y="1624"/>
                  </a:cubicBezTo>
                  <a:close/>
                  <a:moveTo>
                    <a:pt x="2668" y="1754"/>
                  </a:moveTo>
                  <a:cubicBezTo>
                    <a:pt x="2699" y="1632"/>
                    <a:pt x="2729" y="1510"/>
                    <a:pt x="2767" y="1396"/>
                  </a:cubicBezTo>
                  <a:cubicBezTo>
                    <a:pt x="2866" y="1068"/>
                    <a:pt x="3164" y="839"/>
                    <a:pt x="3507" y="832"/>
                  </a:cubicBezTo>
                  <a:cubicBezTo>
                    <a:pt x="3606" y="847"/>
                    <a:pt x="3705" y="786"/>
                    <a:pt x="3751" y="694"/>
                  </a:cubicBezTo>
                  <a:cubicBezTo>
                    <a:pt x="2996" y="717"/>
                    <a:pt x="2478" y="1213"/>
                    <a:pt x="2668" y="17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1"/>
            <p:cNvSpPr/>
            <p:nvPr/>
          </p:nvSpPr>
          <p:spPr>
            <a:xfrm>
              <a:off x="6726775" y="3360225"/>
              <a:ext cx="74150" cy="93000"/>
            </a:xfrm>
            <a:custGeom>
              <a:avLst/>
              <a:gdLst/>
              <a:ahLst/>
              <a:cxnLst/>
              <a:rect l="l" t="t" r="r" b="b"/>
              <a:pathLst>
                <a:path w="2966" h="3720" extrusionOk="0">
                  <a:moveTo>
                    <a:pt x="2424" y="739"/>
                  </a:moveTo>
                  <a:cubicBezTo>
                    <a:pt x="2203" y="556"/>
                    <a:pt x="2165" y="549"/>
                    <a:pt x="1951" y="732"/>
                  </a:cubicBezTo>
                  <a:cubicBezTo>
                    <a:pt x="1868" y="800"/>
                    <a:pt x="1791" y="808"/>
                    <a:pt x="1738" y="701"/>
                  </a:cubicBezTo>
                  <a:cubicBezTo>
                    <a:pt x="1708" y="648"/>
                    <a:pt x="1677" y="602"/>
                    <a:pt x="1639" y="556"/>
                  </a:cubicBezTo>
                  <a:cubicBezTo>
                    <a:pt x="1601" y="495"/>
                    <a:pt x="1525" y="465"/>
                    <a:pt x="1456" y="488"/>
                  </a:cubicBezTo>
                  <a:cubicBezTo>
                    <a:pt x="1372" y="503"/>
                    <a:pt x="1311" y="579"/>
                    <a:pt x="1304" y="663"/>
                  </a:cubicBezTo>
                  <a:cubicBezTo>
                    <a:pt x="1304" y="793"/>
                    <a:pt x="1250" y="907"/>
                    <a:pt x="1151" y="983"/>
                  </a:cubicBezTo>
                  <a:cubicBezTo>
                    <a:pt x="983" y="1136"/>
                    <a:pt x="915" y="1380"/>
                    <a:pt x="976" y="1601"/>
                  </a:cubicBezTo>
                  <a:cubicBezTo>
                    <a:pt x="1037" y="1799"/>
                    <a:pt x="1006" y="2020"/>
                    <a:pt x="900" y="2203"/>
                  </a:cubicBezTo>
                  <a:cubicBezTo>
                    <a:pt x="801" y="2401"/>
                    <a:pt x="839" y="2637"/>
                    <a:pt x="999" y="2782"/>
                  </a:cubicBezTo>
                  <a:cubicBezTo>
                    <a:pt x="1220" y="2972"/>
                    <a:pt x="1448" y="2988"/>
                    <a:pt x="1662" y="2828"/>
                  </a:cubicBezTo>
                  <a:cubicBezTo>
                    <a:pt x="1715" y="2782"/>
                    <a:pt x="1799" y="2782"/>
                    <a:pt x="1852" y="2828"/>
                  </a:cubicBezTo>
                  <a:cubicBezTo>
                    <a:pt x="2111" y="2988"/>
                    <a:pt x="2279" y="2942"/>
                    <a:pt x="2432" y="2675"/>
                  </a:cubicBezTo>
                  <a:cubicBezTo>
                    <a:pt x="2454" y="2668"/>
                    <a:pt x="2477" y="2652"/>
                    <a:pt x="2493" y="2637"/>
                  </a:cubicBezTo>
                  <a:cubicBezTo>
                    <a:pt x="2538" y="2584"/>
                    <a:pt x="2614" y="2568"/>
                    <a:pt x="2668" y="2614"/>
                  </a:cubicBezTo>
                  <a:cubicBezTo>
                    <a:pt x="2714" y="2652"/>
                    <a:pt x="2660" y="2713"/>
                    <a:pt x="2630" y="2751"/>
                  </a:cubicBezTo>
                  <a:cubicBezTo>
                    <a:pt x="2546" y="2881"/>
                    <a:pt x="2447" y="3010"/>
                    <a:pt x="2355" y="3140"/>
                  </a:cubicBezTo>
                  <a:cubicBezTo>
                    <a:pt x="2264" y="3270"/>
                    <a:pt x="2142" y="3353"/>
                    <a:pt x="1967" y="3277"/>
                  </a:cubicBezTo>
                  <a:cubicBezTo>
                    <a:pt x="1868" y="3239"/>
                    <a:pt x="1753" y="3247"/>
                    <a:pt x="1647" y="3285"/>
                  </a:cubicBezTo>
                  <a:cubicBezTo>
                    <a:pt x="1403" y="3361"/>
                    <a:pt x="1258" y="3567"/>
                    <a:pt x="1075" y="3719"/>
                  </a:cubicBezTo>
                  <a:cubicBezTo>
                    <a:pt x="770" y="3689"/>
                    <a:pt x="625" y="3430"/>
                    <a:pt x="442" y="3239"/>
                  </a:cubicBezTo>
                  <a:cubicBezTo>
                    <a:pt x="0" y="2774"/>
                    <a:pt x="46" y="2210"/>
                    <a:pt x="198" y="1661"/>
                  </a:cubicBezTo>
                  <a:cubicBezTo>
                    <a:pt x="343" y="1181"/>
                    <a:pt x="549" y="716"/>
                    <a:pt x="816" y="290"/>
                  </a:cubicBezTo>
                  <a:cubicBezTo>
                    <a:pt x="877" y="152"/>
                    <a:pt x="1029" y="84"/>
                    <a:pt x="1166" y="130"/>
                  </a:cubicBezTo>
                  <a:cubicBezTo>
                    <a:pt x="1441" y="198"/>
                    <a:pt x="1723" y="175"/>
                    <a:pt x="1974" y="69"/>
                  </a:cubicBezTo>
                  <a:cubicBezTo>
                    <a:pt x="2150" y="0"/>
                    <a:pt x="2348" y="76"/>
                    <a:pt x="2439" y="244"/>
                  </a:cubicBezTo>
                  <a:cubicBezTo>
                    <a:pt x="2576" y="518"/>
                    <a:pt x="2759" y="785"/>
                    <a:pt x="2965" y="1014"/>
                  </a:cubicBezTo>
                  <a:cubicBezTo>
                    <a:pt x="2813" y="1052"/>
                    <a:pt x="2660" y="983"/>
                    <a:pt x="2592" y="846"/>
                  </a:cubicBezTo>
                  <a:cubicBezTo>
                    <a:pt x="2569" y="777"/>
                    <a:pt x="2493" y="732"/>
                    <a:pt x="2424" y="7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1"/>
            <p:cNvSpPr/>
            <p:nvPr/>
          </p:nvSpPr>
          <p:spPr>
            <a:xfrm>
              <a:off x="6863200" y="3533225"/>
              <a:ext cx="80225" cy="62525"/>
            </a:xfrm>
            <a:custGeom>
              <a:avLst/>
              <a:gdLst/>
              <a:ahLst/>
              <a:cxnLst/>
              <a:rect l="l" t="t" r="r" b="b"/>
              <a:pathLst>
                <a:path w="3209" h="2501" extrusionOk="0">
                  <a:moveTo>
                    <a:pt x="290" y="282"/>
                  </a:moveTo>
                  <a:lnTo>
                    <a:pt x="305" y="237"/>
                  </a:lnTo>
                  <a:cubicBezTo>
                    <a:pt x="366" y="191"/>
                    <a:pt x="427" y="137"/>
                    <a:pt x="488" y="92"/>
                  </a:cubicBezTo>
                  <a:cubicBezTo>
                    <a:pt x="587" y="0"/>
                    <a:pt x="732" y="0"/>
                    <a:pt x="839" y="84"/>
                  </a:cubicBezTo>
                  <a:cubicBezTo>
                    <a:pt x="968" y="145"/>
                    <a:pt x="1037" y="290"/>
                    <a:pt x="1006" y="435"/>
                  </a:cubicBezTo>
                  <a:cubicBezTo>
                    <a:pt x="930" y="839"/>
                    <a:pt x="1204" y="1082"/>
                    <a:pt x="1624" y="991"/>
                  </a:cubicBezTo>
                  <a:cubicBezTo>
                    <a:pt x="1723" y="968"/>
                    <a:pt x="1822" y="938"/>
                    <a:pt x="1913" y="884"/>
                  </a:cubicBezTo>
                  <a:cubicBezTo>
                    <a:pt x="2073" y="785"/>
                    <a:pt x="2279" y="793"/>
                    <a:pt x="2431" y="915"/>
                  </a:cubicBezTo>
                  <a:cubicBezTo>
                    <a:pt x="2683" y="1090"/>
                    <a:pt x="2858" y="1296"/>
                    <a:pt x="2858" y="1616"/>
                  </a:cubicBezTo>
                  <a:cubicBezTo>
                    <a:pt x="2858" y="1799"/>
                    <a:pt x="2973" y="1936"/>
                    <a:pt x="3079" y="2073"/>
                  </a:cubicBezTo>
                  <a:cubicBezTo>
                    <a:pt x="3163" y="2165"/>
                    <a:pt x="3209" y="2287"/>
                    <a:pt x="3209" y="2409"/>
                  </a:cubicBezTo>
                  <a:cubicBezTo>
                    <a:pt x="2988" y="2500"/>
                    <a:pt x="2736" y="2431"/>
                    <a:pt x="2592" y="2249"/>
                  </a:cubicBezTo>
                  <a:cubicBezTo>
                    <a:pt x="2561" y="2218"/>
                    <a:pt x="2523" y="2188"/>
                    <a:pt x="2485" y="2165"/>
                  </a:cubicBezTo>
                  <a:cubicBezTo>
                    <a:pt x="2439" y="1867"/>
                    <a:pt x="2210" y="1768"/>
                    <a:pt x="1959" y="1715"/>
                  </a:cubicBezTo>
                  <a:cubicBezTo>
                    <a:pt x="1829" y="1692"/>
                    <a:pt x="1738" y="1677"/>
                    <a:pt x="1845" y="1525"/>
                  </a:cubicBezTo>
                  <a:cubicBezTo>
                    <a:pt x="1875" y="1486"/>
                    <a:pt x="1913" y="1418"/>
                    <a:pt x="1845" y="1372"/>
                  </a:cubicBezTo>
                  <a:cubicBezTo>
                    <a:pt x="1784" y="1334"/>
                    <a:pt x="1746" y="1395"/>
                    <a:pt x="1707" y="1433"/>
                  </a:cubicBezTo>
                  <a:cubicBezTo>
                    <a:pt x="1349" y="1799"/>
                    <a:pt x="1273" y="1807"/>
                    <a:pt x="884" y="1464"/>
                  </a:cubicBezTo>
                  <a:cubicBezTo>
                    <a:pt x="869" y="1456"/>
                    <a:pt x="861" y="1448"/>
                    <a:pt x="854" y="1441"/>
                  </a:cubicBezTo>
                  <a:lnTo>
                    <a:pt x="854" y="1441"/>
                  </a:lnTo>
                  <a:cubicBezTo>
                    <a:pt x="854" y="1410"/>
                    <a:pt x="854" y="1380"/>
                    <a:pt x="808" y="1364"/>
                  </a:cubicBezTo>
                  <a:lnTo>
                    <a:pt x="808" y="1364"/>
                  </a:lnTo>
                  <a:cubicBezTo>
                    <a:pt x="808" y="1326"/>
                    <a:pt x="808" y="1304"/>
                    <a:pt x="770" y="1281"/>
                  </a:cubicBezTo>
                  <a:lnTo>
                    <a:pt x="770" y="1281"/>
                  </a:lnTo>
                  <a:lnTo>
                    <a:pt x="648" y="823"/>
                  </a:lnTo>
                  <a:cubicBezTo>
                    <a:pt x="648" y="785"/>
                    <a:pt x="640" y="755"/>
                    <a:pt x="587" y="747"/>
                  </a:cubicBezTo>
                  <a:cubicBezTo>
                    <a:pt x="587" y="671"/>
                    <a:pt x="663" y="557"/>
                    <a:pt x="572" y="534"/>
                  </a:cubicBezTo>
                  <a:cubicBezTo>
                    <a:pt x="473" y="519"/>
                    <a:pt x="473" y="656"/>
                    <a:pt x="465" y="724"/>
                  </a:cubicBezTo>
                  <a:cubicBezTo>
                    <a:pt x="427" y="945"/>
                    <a:pt x="366" y="1159"/>
                    <a:pt x="412" y="1395"/>
                  </a:cubicBezTo>
                  <a:cubicBezTo>
                    <a:pt x="503" y="1845"/>
                    <a:pt x="808" y="2119"/>
                    <a:pt x="1265" y="2127"/>
                  </a:cubicBezTo>
                  <a:cubicBezTo>
                    <a:pt x="1433" y="2127"/>
                    <a:pt x="1608" y="2127"/>
                    <a:pt x="1784" y="2127"/>
                  </a:cubicBezTo>
                  <a:cubicBezTo>
                    <a:pt x="1867" y="2119"/>
                    <a:pt x="1951" y="2134"/>
                    <a:pt x="2020" y="2188"/>
                  </a:cubicBezTo>
                  <a:cubicBezTo>
                    <a:pt x="1997" y="2241"/>
                    <a:pt x="1944" y="2279"/>
                    <a:pt x="1883" y="2279"/>
                  </a:cubicBezTo>
                  <a:cubicBezTo>
                    <a:pt x="1311" y="2416"/>
                    <a:pt x="397" y="2218"/>
                    <a:pt x="130" y="1570"/>
                  </a:cubicBezTo>
                  <a:cubicBezTo>
                    <a:pt x="0" y="1243"/>
                    <a:pt x="8" y="869"/>
                    <a:pt x="160" y="549"/>
                  </a:cubicBezTo>
                  <a:cubicBezTo>
                    <a:pt x="214" y="465"/>
                    <a:pt x="252" y="374"/>
                    <a:pt x="290" y="28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1"/>
            <p:cNvSpPr/>
            <p:nvPr/>
          </p:nvSpPr>
          <p:spPr>
            <a:xfrm>
              <a:off x="6837475" y="3362300"/>
              <a:ext cx="76050" cy="75875"/>
            </a:xfrm>
            <a:custGeom>
              <a:avLst/>
              <a:gdLst/>
              <a:ahLst/>
              <a:cxnLst/>
              <a:rect l="l" t="t" r="r" b="b"/>
              <a:pathLst>
                <a:path w="3042" h="3035" extrusionOk="0">
                  <a:moveTo>
                    <a:pt x="633" y="2089"/>
                  </a:moveTo>
                  <a:cubicBezTo>
                    <a:pt x="686" y="2386"/>
                    <a:pt x="801" y="2485"/>
                    <a:pt x="1090" y="2516"/>
                  </a:cubicBezTo>
                  <a:cubicBezTo>
                    <a:pt x="1471" y="2554"/>
                    <a:pt x="1799" y="2417"/>
                    <a:pt x="2096" y="2219"/>
                  </a:cubicBezTo>
                  <a:cubicBezTo>
                    <a:pt x="2188" y="2150"/>
                    <a:pt x="2256" y="2059"/>
                    <a:pt x="2272" y="1952"/>
                  </a:cubicBezTo>
                  <a:cubicBezTo>
                    <a:pt x="2371" y="1472"/>
                    <a:pt x="2317" y="1030"/>
                    <a:pt x="2012" y="641"/>
                  </a:cubicBezTo>
                  <a:cubicBezTo>
                    <a:pt x="1769" y="336"/>
                    <a:pt x="1075" y="260"/>
                    <a:pt x="801" y="504"/>
                  </a:cubicBezTo>
                  <a:cubicBezTo>
                    <a:pt x="702" y="519"/>
                    <a:pt x="618" y="572"/>
                    <a:pt x="564" y="656"/>
                  </a:cubicBezTo>
                  <a:cubicBezTo>
                    <a:pt x="481" y="786"/>
                    <a:pt x="366" y="893"/>
                    <a:pt x="221" y="969"/>
                  </a:cubicBezTo>
                  <a:cubicBezTo>
                    <a:pt x="160" y="1007"/>
                    <a:pt x="122" y="1068"/>
                    <a:pt x="107" y="1136"/>
                  </a:cubicBezTo>
                  <a:cubicBezTo>
                    <a:pt x="54" y="1091"/>
                    <a:pt x="0" y="1037"/>
                    <a:pt x="46" y="976"/>
                  </a:cubicBezTo>
                  <a:cubicBezTo>
                    <a:pt x="229" y="717"/>
                    <a:pt x="351" y="428"/>
                    <a:pt x="580" y="199"/>
                  </a:cubicBezTo>
                  <a:cubicBezTo>
                    <a:pt x="709" y="54"/>
                    <a:pt x="846" y="1"/>
                    <a:pt x="1037" y="115"/>
                  </a:cubicBezTo>
                  <a:cubicBezTo>
                    <a:pt x="1166" y="199"/>
                    <a:pt x="1319" y="169"/>
                    <a:pt x="1464" y="146"/>
                  </a:cubicBezTo>
                  <a:cubicBezTo>
                    <a:pt x="1601" y="115"/>
                    <a:pt x="1746" y="108"/>
                    <a:pt x="1890" y="123"/>
                  </a:cubicBezTo>
                  <a:cubicBezTo>
                    <a:pt x="2172" y="138"/>
                    <a:pt x="2401" y="237"/>
                    <a:pt x="2531" y="527"/>
                  </a:cubicBezTo>
                  <a:cubicBezTo>
                    <a:pt x="2660" y="809"/>
                    <a:pt x="2889" y="1053"/>
                    <a:pt x="2950" y="1365"/>
                  </a:cubicBezTo>
                  <a:cubicBezTo>
                    <a:pt x="3041" y="1815"/>
                    <a:pt x="2935" y="2295"/>
                    <a:pt x="2645" y="2661"/>
                  </a:cubicBezTo>
                  <a:cubicBezTo>
                    <a:pt x="2241" y="2882"/>
                    <a:pt x="1822" y="3034"/>
                    <a:pt x="1349" y="2973"/>
                  </a:cubicBezTo>
                  <a:cubicBezTo>
                    <a:pt x="968" y="2920"/>
                    <a:pt x="595" y="2851"/>
                    <a:pt x="420" y="2417"/>
                  </a:cubicBezTo>
                  <a:cubicBezTo>
                    <a:pt x="320" y="2165"/>
                    <a:pt x="305" y="2158"/>
                    <a:pt x="580" y="2089"/>
                  </a:cubicBezTo>
                  <a:cubicBezTo>
                    <a:pt x="595" y="2089"/>
                    <a:pt x="618" y="2089"/>
                    <a:pt x="633" y="20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1"/>
            <p:cNvSpPr/>
            <p:nvPr/>
          </p:nvSpPr>
          <p:spPr>
            <a:xfrm>
              <a:off x="6719350" y="3531700"/>
              <a:ext cx="64025" cy="71650"/>
            </a:xfrm>
            <a:custGeom>
              <a:avLst/>
              <a:gdLst/>
              <a:ahLst/>
              <a:cxnLst/>
              <a:rect l="l" t="t" r="r" b="b"/>
              <a:pathLst>
                <a:path w="2561" h="2866" extrusionOk="0">
                  <a:moveTo>
                    <a:pt x="1494" y="2256"/>
                  </a:moveTo>
                  <a:cubicBezTo>
                    <a:pt x="2149" y="1928"/>
                    <a:pt x="2515" y="1281"/>
                    <a:pt x="2157" y="557"/>
                  </a:cubicBezTo>
                  <a:cubicBezTo>
                    <a:pt x="2126" y="511"/>
                    <a:pt x="2104" y="442"/>
                    <a:pt x="2027" y="473"/>
                  </a:cubicBezTo>
                  <a:cubicBezTo>
                    <a:pt x="1959" y="496"/>
                    <a:pt x="1989" y="557"/>
                    <a:pt x="1989" y="602"/>
                  </a:cubicBezTo>
                  <a:cubicBezTo>
                    <a:pt x="1997" y="625"/>
                    <a:pt x="2005" y="640"/>
                    <a:pt x="2005" y="663"/>
                  </a:cubicBezTo>
                  <a:cubicBezTo>
                    <a:pt x="2005" y="770"/>
                    <a:pt x="2157" y="861"/>
                    <a:pt x="2065" y="983"/>
                  </a:cubicBezTo>
                  <a:cubicBezTo>
                    <a:pt x="1905" y="1197"/>
                    <a:pt x="1806" y="1471"/>
                    <a:pt x="1532" y="1593"/>
                  </a:cubicBezTo>
                  <a:cubicBezTo>
                    <a:pt x="1479" y="1532"/>
                    <a:pt x="1540" y="1502"/>
                    <a:pt x="1555" y="1471"/>
                  </a:cubicBezTo>
                  <a:cubicBezTo>
                    <a:pt x="1692" y="1243"/>
                    <a:pt x="1738" y="968"/>
                    <a:pt x="1692" y="709"/>
                  </a:cubicBezTo>
                  <a:cubicBezTo>
                    <a:pt x="1654" y="564"/>
                    <a:pt x="1669" y="412"/>
                    <a:pt x="1723" y="275"/>
                  </a:cubicBezTo>
                  <a:cubicBezTo>
                    <a:pt x="1829" y="54"/>
                    <a:pt x="2111" y="0"/>
                    <a:pt x="2287" y="168"/>
                  </a:cubicBezTo>
                  <a:cubicBezTo>
                    <a:pt x="2561" y="412"/>
                    <a:pt x="2538" y="732"/>
                    <a:pt x="2508" y="1044"/>
                  </a:cubicBezTo>
                  <a:cubicBezTo>
                    <a:pt x="2469" y="1326"/>
                    <a:pt x="2370" y="1608"/>
                    <a:pt x="2218" y="1852"/>
                  </a:cubicBezTo>
                  <a:cubicBezTo>
                    <a:pt x="1989" y="2256"/>
                    <a:pt x="1562" y="2508"/>
                    <a:pt x="1098" y="2508"/>
                  </a:cubicBezTo>
                  <a:cubicBezTo>
                    <a:pt x="999" y="2508"/>
                    <a:pt x="907" y="2508"/>
                    <a:pt x="869" y="2401"/>
                  </a:cubicBezTo>
                  <a:cubicBezTo>
                    <a:pt x="838" y="2287"/>
                    <a:pt x="922" y="2249"/>
                    <a:pt x="1006" y="2203"/>
                  </a:cubicBezTo>
                  <a:cubicBezTo>
                    <a:pt x="1044" y="2172"/>
                    <a:pt x="1098" y="2157"/>
                    <a:pt x="1113" y="2104"/>
                  </a:cubicBezTo>
                  <a:cubicBezTo>
                    <a:pt x="915" y="2012"/>
                    <a:pt x="709" y="2089"/>
                    <a:pt x="686" y="2287"/>
                  </a:cubicBezTo>
                  <a:cubicBezTo>
                    <a:pt x="663" y="2393"/>
                    <a:pt x="602" y="2492"/>
                    <a:pt x="503" y="2553"/>
                  </a:cubicBezTo>
                  <a:cubicBezTo>
                    <a:pt x="351" y="2668"/>
                    <a:pt x="198" y="2774"/>
                    <a:pt x="31" y="2866"/>
                  </a:cubicBezTo>
                  <a:cubicBezTo>
                    <a:pt x="0" y="2744"/>
                    <a:pt x="46" y="2614"/>
                    <a:pt x="153" y="2538"/>
                  </a:cubicBezTo>
                  <a:cubicBezTo>
                    <a:pt x="358" y="2363"/>
                    <a:pt x="457" y="2157"/>
                    <a:pt x="343" y="1875"/>
                  </a:cubicBezTo>
                  <a:cubicBezTo>
                    <a:pt x="297" y="1761"/>
                    <a:pt x="343" y="1692"/>
                    <a:pt x="457" y="1669"/>
                  </a:cubicBezTo>
                  <a:cubicBezTo>
                    <a:pt x="602" y="1631"/>
                    <a:pt x="747" y="1570"/>
                    <a:pt x="884" y="1555"/>
                  </a:cubicBezTo>
                  <a:cubicBezTo>
                    <a:pt x="1059" y="1532"/>
                    <a:pt x="1204" y="1479"/>
                    <a:pt x="1311" y="1326"/>
                  </a:cubicBezTo>
                  <a:cubicBezTo>
                    <a:pt x="1334" y="1296"/>
                    <a:pt x="1380" y="1258"/>
                    <a:pt x="1425" y="1281"/>
                  </a:cubicBezTo>
                  <a:cubicBezTo>
                    <a:pt x="1463" y="1311"/>
                    <a:pt x="1441" y="1365"/>
                    <a:pt x="1418" y="1403"/>
                  </a:cubicBezTo>
                  <a:cubicBezTo>
                    <a:pt x="1372" y="1486"/>
                    <a:pt x="1319" y="1570"/>
                    <a:pt x="1265" y="1647"/>
                  </a:cubicBezTo>
                  <a:cubicBezTo>
                    <a:pt x="1242" y="1685"/>
                    <a:pt x="1189" y="1715"/>
                    <a:pt x="1227" y="1768"/>
                  </a:cubicBezTo>
                  <a:cubicBezTo>
                    <a:pt x="1258" y="1814"/>
                    <a:pt x="1319" y="1799"/>
                    <a:pt x="1364" y="1791"/>
                  </a:cubicBezTo>
                  <a:cubicBezTo>
                    <a:pt x="1601" y="1753"/>
                    <a:pt x="1806" y="1624"/>
                    <a:pt x="1921" y="1418"/>
                  </a:cubicBezTo>
                  <a:cubicBezTo>
                    <a:pt x="1974" y="1326"/>
                    <a:pt x="2043" y="1235"/>
                    <a:pt x="2111" y="1159"/>
                  </a:cubicBezTo>
                  <a:cubicBezTo>
                    <a:pt x="2104" y="1631"/>
                    <a:pt x="1814" y="1951"/>
                    <a:pt x="1494" y="22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1"/>
            <p:cNvSpPr/>
            <p:nvPr/>
          </p:nvSpPr>
          <p:spPr>
            <a:xfrm>
              <a:off x="6796500" y="3421000"/>
              <a:ext cx="41950" cy="96625"/>
            </a:xfrm>
            <a:custGeom>
              <a:avLst/>
              <a:gdLst/>
              <a:ahLst/>
              <a:cxnLst/>
              <a:rect l="l" t="t" r="r" b="b"/>
              <a:pathLst>
                <a:path w="1678" h="3865" extrusionOk="0">
                  <a:moveTo>
                    <a:pt x="168" y="3620"/>
                  </a:moveTo>
                  <a:cubicBezTo>
                    <a:pt x="115" y="3620"/>
                    <a:pt x="39" y="3620"/>
                    <a:pt x="62" y="3559"/>
                  </a:cubicBezTo>
                  <a:cubicBezTo>
                    <a:pt x="123" y="3293"/>
                    <a:pt x="1" y="3034"/>
                    <a:pt x="69" y="2774"/>
                  </a:cubicBezTo>
                  <a:cubicBezTo>
                    <a:pt x="107" y="2607"/>
                    <a:pt x="168" y="2447"/>
                    <a:pt x="245" y="2287"/>
                  </a:cubicBezTo>
                  <a:cubicBezTo>
                    <a:pt x="496" y="1761"/>
                    <a:pt x="816" y="465"/>
                    <a:pt x="892" y="0"/>
                  </a:cubicBezTo>
                  <a:cubicBezTo>
                    <a:pt x="946" y="214"/>
                    <a:pt x="1007" y="419"/>
                    <a:pt x="1053" y="633"/>
                  </a:cubicBezTo>
                  <a:cubicBezTo>
                    <a:pt x="1083" y="801"/>
                    <a:pt x="1136" y="953"/>
                    <a:pt x="1228" y="1098"/>
                  </a:cubicBezTo>
                  <a:cubicBezTo>
                    <a:pt x="1312" y="1197"/>
                    <a:pt x="1342" y="1334"/>
                    <a:pt x="1312" y="1464"/>
                  </a:cubicBezTo>
                  <a:cubicBezTo>
                    <a:pt x="1243" y="1715"/>
                    <a:pt x="1289" y="1974"/>
                    <a:pt x="1342" y="2226"/>
                  </a:cubicBezTo>
                  <a:cubicBezTo>
                    <a:pt x="1434" y="2706"/>
                    <a:pt x="1548" y="3186"/>
                    <a:pt x="1655" y="3666"/>
                  </a:cubicBezTo>
                  <a:cubicBezTo>
                    <a:pt x="1677" y="3773"/>
                    <a:pt x="1677" y="3857"/>
                    <a:pt x="1533" y="3864"/>
                  </a:cubicBezTo>
                  <a:lnTo>
                    <a:pt x="1472" y="3758"/>
                  </a:lnTo>
                  <a:cubicBezTo>
                    <a:pt x="1563" y="3567"/>
                    <a:pt x="1487" y="3346"/>
                    <a:pt x="1296" y="3255"/>
                  </a:cubicBezTo>
                  <a:cubicBezTo>
                    <a:pt x="1205" y="3026"/>
                    <a:pt x="1136" y="2797"/>
                    <a:pt x="1091" y="2553"/>
                  </a:cubicBezTo>
                  <a:cubicBezTo>
                    <a:pt x="1091" y="2508"/>
                    <a:pt x="1060" y="2454"/>
                    <a:pt x="1014" y="2431"/>
                  </a:cubicBezTo>
                  <a:cubicBezTo>
                    <a:pt x="946" y="1921"/>
                    <a:pt x="1068" y="1403"/>
                    <a:pt x="923" y="861"/>
                  </a:cubicBezTo>
                  <a:cubicBezTo>
                    <a:pt x="900" y="900"/>
                    <a:pt x="877" y="930"/>
                    <a:pt x="870" y="976"/>
                  </a:cubicBezTo>
                  <a:cubicBezTo>
                    <a:pt x="809" y="1441"/>
                    <a:pt x="862" y="1906"/>
                    <a:pt x="915" y="2378"/>
                  </a:cubicBezTo>
                  <a:cubicBezTo>
                    <a:pt x="923" y="2424"/>
                    <a:pt x="946" y="2477"/>
                    <a:pt x="1007" y="2470"/>
                  </a:cubicBezTo>
                  <a:cubicBezTo>
                    <a:pt x="984" y="2538"/>
                    <a:pt x="969" y="2607"/>
                    <a:pt x="969" y="2675"/>
                  </a:cubicBezTo>
                  <a:cubicBezTo>
                    <a:pt x="984" y="2912"/>
                    <a:pt x="976" y="3140"/>
                    <a:pt x="938" y="3377"/>
                  </a:cubicBezTo>
                  <a:cubicBezTo>
                    <a:pt x="923" y="3445"/>
                    <a:pt x="915" y="3506"/>
                    <a:pt x="831" y="3506"/>
                  </a:cubicBezTo>
                  <a:cubicBezTo>
                    <a:pt x="748" y="3506"/>
                    <a:pt x="748" y="3445"/>
                    <a:pt x="748" y="3384"/>
                  </a:cubicBezTo>
                  <a:cubicBezTo>
                    <a:pt x="748" y="3270"/>
                    <a:pt x="725" y="3156"/>
                    <a:pt x="671" y="3056"/>
                  </a:cubicBezTo>
                  <a:cubicBezTo>
                    <a:pt x="694" y="2843"/>
                    <a:pt x="725" y="2622"/>
                    <a:pt x="740" y="2409"/>
                  </a:cubicBezTo>
                  <a:cubicBezTo>
                    <a:pt x="740" y="2317"/>
                    <a:pt x="801" y="2157"/>
                    <a:pt x="687" y="2149"/>
                  </a:cubicBezTo>
                  <a:cubicBezTo>
                    <a:pt x="588" y="2142"/>
                    <a:pt x="603" y="2310"/>
                    <a:pt x="588" y="2401"/>
                  </a:cubicBezTo>
                  <a:cubicBezTo>
                    <a:pt x="405" y="2660"/>
                    <a:pt x="306" y="2957"/>
                    <a:pt x="283" y="3270"/>
                  </a:cubicBezTo>
                  <a:cubicBezTo>
                    <a:pt x="283" y="3399"/>
                    <a:pt x="245" y="3521"/>
                    <a:pt x="168" y="3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1"/>
            <p:cNvSpPr/>
            <p:nvPr/>
          </p:nvSpPr>
          <p:spPr>
            <a:xfrm>
              <a:off x="6826800" y="3423650"/>
              <a:ext cx="27475" cy="92250"/>
            </a:xfrm>
            <a:custGeom>
              <a:avLst/>
              <a:gdLst/>
              <a:ahLst/>
              <a:cxnLst/>
              <a:rect l="l" t="t" r="r" b="b"/>
              <a:pathLst>
                <a:path w="1099" h="3690" extrusionOk="0">
                  <a:moveTo>
                    <a:pt x="458" y="207"/>
                  </a:moveTo>
                  <a:cubicBezTo>
                    <a:pt x="504" y="321"/>
                    <a:pt x="572" y="420"/>
                    <a:pt x="656" y="512"/>
                  </a:cubicBezTo>
                  <a:cubicBezTo>
                    <a:pt x="763" y="611"/>
                    <a:pt x="808" y="755"/>
                    <a:pt x="793" y="900"/>
                  </a:cubicBezTo>
                  <a:cubicBezTo>
                    <a:pt x="732" y="1487"/>
                    <a:pt x="946" y="2036"/>
                    <a:pt x="1007" y="2600"/>
                  </a:cubicBezTo>
                  <a:cubicBezTo>
                    <a:pt x="1045" y="2889"/>
                    <a:pt x="1068" y="3171"/>
                    <a:pt x="1098" y="3461"/>
                  </a:cubicBezTo>
                  <a:cubicBezTo>
                    <a:pt x="1098" y="3499"/>
                    <a:pt x="1098" y="3553"/>
                    <a:pt x="1052" y="3545"/>
                  </a:cubicBezTo>
                  <a:cubicBezTo>
                    <a:pt x="900" y="3499"/>
                    <a:pt x="808" y="3690"/>
                    <a:pt x="656" y="3652"/>
                  </a:cubicBezTo>
                  <a:cubicBezTo>
                    <a:pt x="641" y="3652"/>
                    <a:pt x="633" y="3583"/>
                    <a:pt x="626" y="3545"/>
                  </a:cubicBezTo>
                  <a:cubicBezTo>
                    <a:pt x="534" y="3042"/>
                    <a:pt x="420" y="2546"/>
                    <a:pt x="298" y="2043"/>
                  </a:cubicBezTo>
                  <a:cubicBezTo>
                    <a:pt x="244" y="1815"/>
                    <a:pt x="237" y="1571"/>
                    <a:pt x="275" y="1342"/>
                  </a:cubicBezTo>
                  <a:cubicBezTo>
                    <a:pt x="298" y="1213"/>
                    <a:pt x="267" y="1083"/>
                    <a:pt x="199" y="976"/>
                  </a:cubicBezTo>
                  <a:cubicBezTo>
                    <a:pt x="92" y="801"/>
                    <a:pt x="23" y="603"/>
                    <a:pt x="1" y="405"/>
                  </a:cubicBezTo>
                  <a:cubicBezTo>
                    <a:pt x="8" y="382"/>
                    <a:pt x="23" y="359"/>
                    <a:pt x="31" y="336"/>
                  </a:cubicBezTo>
                  <a:cubicBezTo>
                    <a:pt x="62" y="31"/>
                    <a:pt x="130" y="1"/>
                    <a:pt x="389" y="169"/>
                  </a:cubicBezTo>
                  <a:cubicBezTo>
                    <a:pt x="420" y="184"/>
                    <a:pt x="435" y="191"/>
                    <a:pt x="458" y="20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1"/>
            <p:cNvSpPr/>
            <p:nvPr/>
          </p:nvSpPr>
          <p:spPr>
            <a:xfrm>
              <a:off x="6778975" y="3432625"/>
              <a:ext cx="33375" cy="83275"/>
            </a:xfrm>
            <a:custGeom>
              <a:avLst/>
              <a:gdLst/>
              <a:ahLst/>
              <a:cxnLst/>
              <a:rect l="l" t="t" r="r" b="b"/>
              <a:pathLst>
                <a:path w="1335" h="3331" extrusionOk="0">
                  <a:moveTo>
                    <a:pt x="1334" y="0"/>
                  </a:moveTo>
                  <a:cubicBezTo>
                    <a:pt x="1304" y="198"/>
                    <a:pt x="1251" y="389"/>
                    <a:pt x="1174" y="572"/>
                  </a:cubicBezTo>
                  <a:cubicBezTo>
                    <a:pt x="1098" y="755"/>
                    <a:pt x="1045" y="945"/>
                    <a:pt x="1014" y="1143"/>
                  </a:cubicBezTo>
                  <a:cubicBezTo>
                    <a:pt x="991" y="1288"/>
                    <a:pt x="946" y="1433"/>
                    <a:pt x="862" y="1563"/>
                  </a:cubicBezTo>
                  <a:cubicBezTo>
                    <a:pt x="603" y="1989"/>
                    <a:pt x="496" y="2500"/>
                    <a:pt x="572" y="2995"/>
                  </a:cubicBezTo>
                  <a:cubicBezTo>
                    <a:pt x="587" y="3094"/>
                    <a:pt x="565" y="3133"/>
                    <a:pt x="481" y="3155"/>
                  </a:cubicBezTo>
                  <a:cubicBezTo>
                    <a:pt x="366" y="3194"/>
                    <a:pt x="252" y="3254"/>
                    <a:pt x="138" y="3293"/>
                  </a:cubicBezTo>
                  <a:cubicBezTo>
                    <a:pt x="46" y="3331"/>
                    <a:pt x="1" y="3293"/>
                    <a:pt x="23" y="3201"/>
                  </a:cubicBezTo>
                  <a:cubicBezTo>
                    <a:pt x="69" y="2912"/>
                    <a:pt x="54" y="2630"/>
                    <a:pt x="62" y="2340"/>
                  </a:cubicBezTo>
                  <a:cubicBezTo>
                    <a:pt x="84" y="2149"/>
                    <a:pt x="153" y="1966"/>
                    <a:pt x="260" y="1806"/>
                  </a:cubicBezTo>
                  <a:cubicBezTo>
                    <a:pt x="427" y="1509"/>
                    <a:pt x="466" y="1189"/>
                    <a:pt x="511" y="861"/>
                  </a:cubicBezTo>
                  <a:cubicBezTo>
                    <a:pt x="542" y="686"/>
                    <a:pt x="557" y="511"/>
                    <a:pt x="709" y="389"/>
                  </a:cubicBezTo>
                  <a:cubicBezTo>
                    <a:pt x="793" y="404"/>
                    <a:pt x="824" y="320"/>
                    <a:pt x="877" y="290"/>
                  </a:cubicBezTo>
                  <a:cubicBezTo>
                    <a:pt x="1029" y="191"/>
                    <a:pt x="1129" y="8"/>
                    <a:pt x="1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1"/>
            <p:cNvSpPr/>
            <p:nvPr/>
          </p:nvSpPr>
          <p:spPr>
            <a:xfrm>
              <a:off x="6800500" y="3480825"/>
              <a:ext cx="34325" cy="53175"/>
            </a:xfrm>
            <a:custGeom>
              <a:avLst/>
              <a:gdLst/>
              <a:ahLst/>
              <a:cxnLst/>
              <a:rect l="l" t="t" r="r" b="b"/>
              <a:pathLst>
                <a:path w="1373" h="2127" extrusionOk="0">
                  <a:moveTo>
                    <a:pt x="854" y="38"/>
                  </a:moveTo>
                  <a:cubicBezTo>
                    <a:pt x="900" y="61"/>
                    <a:pt x="923" y="107"/>
                    <a:pt x="931" y="160"/>
                  </a:cubicBezTo>
                  <a:cubicBezTo>
                    <a:pt x="976" y="397"/>
                    <a:pt x="1045" y="633"/>
                    <a:pt x="1136" y="854"/>
                  </a:cubicBezTo>
                  <a:cubicBezTo>
                    <a:pt x="1190" y="1022"/>
                    <a:pt x="1182" y="1212"/>
                    <a:pt x="1312" y="1357"/>
                  </a:cubicBezTo>
                  <a:lnTo>
                    <a:pt x="1373" y="1471"/>
                  </a:lnTo>
                  <a:cubicBezTo>
                    <a:pt x="1289" y="1700"/>
                    <a:pt x="1175" y="1929"/>
                    <a:pt x="1030" y="2127"/>
                  </a:cubicBezTo>
                  <a:cubicBezTo>
                    <a:pt x="961" y="1974"/>
                    <a:pt x="900" y="1845"/>
                    <a:pt x="839" y="1708"/>
                  </a:cubicBezTo>
                  <a:cubicBezTo>
                    <a:pt x="809" y="1639"/>
                    <a:pt x="771" y="1548"/>
                    <a:pt x="694" y="1540"/>
                  </a:cubicBezTo>
                  <a:cubicBezTo>
                    <a:pt x="420" y="1525"/>
                    <a:pt x="252" y="1296"/>
                    <a:pt x="1" y="1227"/>
                  </a:cubicBezTo>
                  <a:cubicBezTo>
                    <a:pt x="85" y="1128"/>
                    <a:pt x="123" y="1006"/>
                    <a:pt x="123" y="877"/>
                  </a:cubicBezTo>
                  <a:cubicBezTo>
                    <a:pt x="138" y="564"/>
                    <a:pt x="245" y="259"/>
                    <a:pt x="420" y="0"/>
                  </a:cubicBezTo>
                  <a:cubicBezTo>
                    <a:pt x="420" y="221"/>
                    <a:pt x="367" y="435"/>
                    <a:pt x="390" y="648"/>
                  </a:cubicBezTo>
                  <a:cubicBezTo>
                    <a:pt x="390" y="686"/>
                    <a:pt x="374" y="755"/>
                    <a:pt x="428" y="763"/>
                  </a:cubicBezTo>
                  <a:cubicBezTo>
                    <a:pt x="504" y="778"/>
                    <a:pt x="496" y="702"/>
                    <a:pt x="504" y="656"/>
                  </a:cubicBezTo>
                  <a:cubicBezTo>
                    <a:pt x="557" y="755"/>
                    <a:pt x="588" y="869"/>
                    <a:pt x="580" y="984"/>
                  </a:cubicBezTo>
                  <a:cubicBezTo>
                    <a:pt x="580" y="1045"/>
                    <a:pt x="595" y="1105"/>
                    <a:pt x="671" y="1113"/>
                  </a:cubicBezTo>
                  <a:cubicBezTo>
                    <a:pt x="740" y="1113"/>
                    <a:pt x="763" y="1045"/>
                    <a:pt x="771" y="976"/>
                  </a:cubicBezTo>
                  <a:cubicBezTo>
                    <a:pt x="809" y="747"/>
                    <a:pt x="824" y="511"/>
                    <a:pt x="809" y="275"/>
                  </a:cubicBezTo>
                  <a:cubicBezTo>
                    <a:pt x="809" y="206"/>
                    <a:pt x="824" y="138"/>
                    <a:pt x="847" y="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1"/>
            <p:cNvSpPr/>
            <p:nvPr/>
          </p:nvSpPr>
          <p:spPr>
            <a:xfrm>
              <a:off x="6784300" y="3561600"/>
              <a:ext cx="76250" cy="28425"/>
            </a:xfrm>
            <a:custGeom>
              <a:avLst/>
              <a:gdLst/>
              <a:ahLst/>
              <a:cxnLst/>
              <a:rect l="l" t="t" r="r" b="b"/>
              <a:pathLst>
                <a:path w="3050" h="1137" extrusionOk="0">
                  <a:moveTo>
                    <a:pt x="2768" y="222"/>
                  </a:moveTo>
                  <a:cubicBezTo>
                    <a:pt x="2638" y="290"/>
                    <a:pt x="2737" y="329"/>
                    <a:pt x="2783" y="367"/>
                  </a:cubicBezTo>
                  <a:cubicBezTo>
                    <a:pt x="2859" y="428"/>
                    <a:pt x="2966" y="412"/>
                    <a:pt x="3034" y="496"/>
                  </a:cubicBezTo>
                  <a:cubicBezTo>
                    <a:pt x="2608" y="679"/>
                    <a:pt x="2608" y="679"/>
                    <a:pt x="2790" y="1037"/>
                  </a:cubicBezTo>
                  <a:cubicBezTo>
                    <a:pt x="2638" y="1068"/>
                    <a:pt x="2508" y="1007"/>
                    <a:pt x="2379" y="946"/>
                  </a:cubicBezTo>
                  <a:cubicBezTo>
                    <a:pt x="2249" y="877"/>
                    <a:pt x="2120" y="877"/>
                    <a:pt x="2044" y="1030"/>
                  </a:cubicBezTo>
                  <a:cubicBezTo>
                    <a:pt x="2005" y="1114"/>
                    <a:pt x="1944" y="1075"/>
                    <a:pt x="1899" y="1060"/>
                  </a:cubicBezTo>
                  <a:cubicBezTo>
                    <a:pt x="1792" y="1030"/>
                    <a:pt x="1708" y="954"/>
                    <a:pt x="1655" y="854"/>
                  </a:cubicBezTo>
                  <a:cubicBezTo>
                    <a:pt x="1556" y="710"/>
                    <a:pt x="1464" y="732"/>
                    <a:pt x="1350" y="832"/>
                  </a:cubicBezTo>
                  <a:cubicBezTo>
                    <a:pt x="1312" y="862"/>
                    <a:pt x="1274" y="900"/>
                    <a:pt x="1236" y="931"/>
                  </a:cubicBezTo>
                  <a:cubicBezTo>
                    <a:pt x="1129" y="1014"/>
                    <a:pt x="1022" y="1136"/>
                    <a:pt x="1030" y="862"/>
                  </a:cubicBezTo>
                  <a:cubicBezTo>
                    <a:pt x="1030" y="771"/>
                    <a:pt x="961" y="740"/>
                    <a:pt x="862" y="771"/>
                  </a:cubicBezTo>
                  <a:cubicBezTo>
                    <a:pt x="717" y="793"/>
                    <a:pt x="641" y="915"/>
                    <a:pt x="527" y="984"/>
                  </a:cubicBezTo>
                  <a:cubicBezTo>
                    <a:pt x="489" y="1007"/>
                    <a:pt x="451" y="1068"/>
                    <a:pt x="397" y="1022"/>
                  </a:cubicBezTo>
                  <a:cubicBezTo>
                    <a:pt x="359" y="992"/>
                    <a:pt x="390" y="938"/>
                    <a:pt x="405" y="893"/>
                  </a:cubicBezTo>
                  <a:cubicBezTo>
                    <a:pt x="512" y="595"/>
                    <a:pt x="496" y="588"/>
                    <a:pt x="176" y="580"/>
                  </a:cubicBezTo>
                  <a:cubicBezTo>
                    <a:pt x="115" y="580"/>
                    <a:pt x="54" y="557"/>
                    <a:pt x="1" y="519"/>
                  </a:cubicBezTo>
                  <a:cubicBezTo>
                    <a:pt x="85" y="390"/>
                    <a:pt x="253" y="344"/>
                    <a:pt x="390" y="412"/>
                  </a:cubicBezTo>
                  <a:cubicBezTo>
                    <a:pt x="717" y="519"/>
                    <a:pt x="1038" y="694"/>
                    <a:pt x="1411" y="603"/>
                  </a:cubicBezTo>
                  <a:cubicBezTo>
                    <a:pt x="1472" y="588"/>
                    <a:pt x="1541" y="603"/>
                    <a:pt x="1594" y="641"/>
                  </a:cubicBezTo>
                  <a:cubicBezTo>
                    <a:pt x="1708" y="702"/>
                    <a:pt x="1845" y="710"/>
                    <a:pt x="1967" y="649"/>
                  </a:cubicBezTo>
                  <a:cubicBezTo>
                    <a:pt x="2112" y="595"/>
                    <a:pt x="2242" y="511"/>
                    <a:pt x="2394" y="458"/>
                  </a:cubicBezTo>
                  <a:cubicBezTo>
                    <a:pt x="2501" y="428"/>
                    <a:pt x="2493" y="321"/>
                    <a:pt x="2447" y="229"/>
                  </a:cubicBezTo>
                  <a:cubicBezTo>
                    <a:pt x="2379" y="77"/>
                    <a:pt x="2455" y="16"/>
                    <a:pt x="2600" y="8"/>
                  </a:cubicBezTo>
                  <a:cubicBezTo>
                    <a:pt x="2707" y="1"/>
                    <a:pt x="2813" y="1"/>
                    <a:pt x="2920" y="8"/>
                  </a:cubicBezTo>
                  <a:cubicBezTo>
                    <a:pt x="2996" y="8"/>
                    <a:pt x="3050" y="39"/>
                    <a:pt x="3042" y="123"/>
                  </a:cubicBezTo>
                  <a:cubicBezTo>
                    <a:pt x="2935" y="123"/>
                    <a:pt x="2829" y="92"/>
                    <a:pt x="2768" y="2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1"/>
            <p:cNvSpPr/>
            <p:nvPr/>
          </p:nvSpPr>
          <p:spPr>
            <a:xfrm>
              <a:off x="6836525" y="3400025"/>
              <a:ext cx="67275" cy="47275"/>
            </a:xfrm>
            <a:custGeom>
              <a:avLst/>
              <a:gdLst/>
              <a:ahLst/>
              <a:cxnLst/>
              <a:rect l="l" t="t" r="r" b="b"/>
              <a:pathLst>
                <a:path w="2691" h="1891" extrusionOk="0">
                  <a:moveTo>
                    <a:pt x="671" y="580"/>
                  </a:moveTo>
                  <a:cubicBezTo>
                    <a:pt x="656" y="580"/>
                    <a:pt x="633" y="580"/>
                    <a:pt x="618" y="580"/>
                  </a:cubicBezTo>
                  <a:cubicBezTo>
                    <a:pt x="351" y="649"/>
                    <a:pt x="358" y="656"/>
                    <a:pt x="465" y="908"/>
                  </a:cubicBezTo>
                  <a:cubicBezTo>
                    <a:pt x="633" y="1342"/>
                    <a:pt x="1006" y="1411"/>
                    <a:pt x="1395" y="1464"/>
                  </a:cubicBezTo>
                  <a:cubicBezTo>
                    <a:pt x="1860" y="1525"/>
                    <a:pt x="2287" y="1373"/>
                    <a:pt x="2691" y="1152"/>
                  </a:cubicBezTo>
                  <a:cubicBezTo>
                    <a:pt x="2614" y="1335"/>
                    <a:pt x="2485" y="1479"/>
                    <a:pt x="2310" y="1563"/>
                  </a:cubicBezTo>
                  <a:cubicBezTo>
                    <a:pt x="1898" y="1731"/>
                    <a:pt x="1479" y="1891"/>
                    <a:pt x="1022" y="1769"/>
                  </a:cubicBezTo>
                  <a:cubicBezTo>
                    <a:pt x="648" y="1678"/>
                    <a:pt x="351" y="1388"/>
                    <a:pt x="259" y="1015"/>
                  </a:cubicBezTo>
                  <a:cubicBezTo>
                    <a:pt x="252" y="961"/>
                    <a:pt x="237" y="915"/>
                    <a:pt x="214" y="870"/>
                  </a:cubicBezTo>
                  <a:cubicBezTo>
                    <a:pt x="0" y="633"/>
                    <a:pt x="76" y="397"/>
                    <a:pt x="191" y="146"/>
                  </a:cubicBezTo>
                  <a:cubicBezTo>
                    <a:pt x="252" y="31"/>
                    <a:pt x="313" y="1"/>
                    <a:pt x="412" y="85"/>
                  </a:cubicBezTo>
                  <a:cubicBezTo>
                    <a:pt x="572" y="207"/>
                    <a:pt x="686" y="367"/>
                    <a:pt x="671" y="5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1"/>
            <p:cNvSpPr/>
            <p:nvPr/>
          </p:nvSpPr>
          <p:spPr>
            <a:xfrm>
              <a:off x="6699725" y="3552850"/>
              <a:ext cx="31075" cy="44425"/>
            </a:xfrm>
            <a:custGeom>
              <a:avLst/>
              <a:gdLst/>
              <a:ahLst/>
              <a:cxnLst/>
              <a:rect l="l" t="t" r="r" b="b"/>
              <a:pathLst>
                <a:path w="1243" h="1777" extrusionOk="0">
                  <a:moveTo>
                    <a:pt x="0" y="1586"/>
                  </a:moveTo>
                  <a:cubicBezTo>
                    <a:pt x="31" y="1380"/>
                    <a:pt x="175" y="1235"/>
                    <a:pt x="274" y="1067"/>
                  </a:cubicBezTo>
                  <a:cubicBezTo>
                    <a:pt x="374" y="922"/>
                    <a:pt x="412" y="747"/>
                    <a:pt x="389" y="579"/>
                  </a:cubicBezTo>
                  <a:cubicBezTo>
                    <a:pt x="343" y="267"/>
                    <a:pt x="602" y="0"/>
                    <a:pt x="922" y="31"/>
                  </a:cubicBezTo>
                  <a:cubicBezTo>
                    <a:pt x="1006" y="38"/>
                    <a:pt x="1113" y="153"/>
                    <a:pt x="1242" y="366"/>
                  </a:cubicBezTo>
                  <a:cubicBezTo>
                    <a:pt x="915" y="595"/>
                    <a:pt x="861" y="732"/>
                    <a:pt x="968" y="1143"/>
                  </a:cubicBezTo>
                  <a:cubicBezTo>
                    <a:pt x="999" y="1250"/>
                    <a:pt x="1044" y="1357"/>
                    <a:pt x="930" y="1441"/>
                  </a:cubicBezTo>
                  <a:lnTo>
                    <a:pt x="800" y="1433"/>
                  </a:lnTo>
                  <a:cubicBezTo>
                    <a:pt x="808" y="1288"/>
                    <a:pt x="694" y="1296"/>
                    <a:pt x="602" y="1281"/>
                  </a:cubicBezTo>
                  <a:cubicBezTo>
                    <a:pt x="541" y="1273"/>
                    <a:pt x="427" y="1243"/>
                    <a:pt x="412" y="1326"/>
                  </a:cubicBezTo>
                  <a:cubicBezTo>
                    <a:pt x="404" y="1418"/>
                    <a:pt x="518" y="1403"/>
                    <a:pt x="579" y="1418"/>
                  </a:cubicBezTo>
                  <a:cubicBezTo>
                    <a:pt x="656" y="1425"/>
                    <a:pt x="732" y="1425"/>
                    <a:pt x="808" y="1425"/>
                  </a:cubicBezTo>
                  <a:cubicBezTo>
                    <a:pt x="709" y="1662"/>
                    <a:pt x="442" y="1776"/>
                    <a:pt x="206" y="1677"/>
                  </a:cubicBezTo>
                  <a:cubicBezTo>
                    <a:pt x="137" y="1639"/>
                    <a:pt x="69" y="1616"/>
                    <a:pt x="0" y="15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1"/>
            <p:cNvSpPr/>
            <p:nvPr/>
          </p:nvSpPr>
          <p:spPr>
            <a:xfrm>
              <a:off x="6753450" y="3405375"/>
              <a:ext cx="54900" cy="51275"/>
            </a:xfrm>
            <a:custGeom>
              <a:avLst/>
              <a:gdLst/>
              <a:ahLst/>
              <a:cxnLst/>
              <a:rect l="l" t="t" r="r" b="b"/>
              <a:pathLst>
                <a:path w="2196" h="2051" extrusionOk="0">
                  <a:moveTo>
                    <a:pt x="0" y="1906"/>
                  </a:moveTo>
                  <a:cubicBezTo>
                    <a:pt x="191" y="1753"/>
                    <a:pt x="336" y="1547"/>
                    <a:pt x="572" y="1479"/>
                  </a:cubicBezTo>
                  <a:cubicBezTo>
                    <a:pt x="679" y="1433"/>
                    <a:pt x="793" y="1433"/>
                    <a:pt x="892" y="1471"/>
                  </a:cubicBezTo>
                  <a:cubicBezTo>
                    <a:pt x="1067" y="1547"/>
                    <a:pt x="1182" y="1471"/>
                    <a:pt x="1281" y="1326"/>
                  </a:cubicBezTo>
                  <a:cubicBezTo>
                    <a:pt x="1380" y="1189"/>
                    <a:pt x="1471" y="1075"/>
                    <a:pt x="1555" y="938"/>
                  </a:cubicBezTo>
                  <a:cubicBezTo>
                    <a:pt x="1586" y="900"/>
                    <a:pt x="1639" y="846"/>
                    <a:pt x="1593" y="801"/>
                  </a:cubicBezTo>
                  <a:cubicBezTo>
                    <a:pt x="1540" y="762"/>
                    <a:pt x="1464" y="770"/>
                    <a:pt x="1418" y="831"/>
                  </a:cubicBezTo>
                  <a:cubicBezTo>
                    <a:pt x="1403" y="846"/>
                    <a:pt x="1380" y="854"/>
                    <a:pt x="1357" y="869"/>
                  </a:cubicBezTo>
                  <a:cubicBezTo>
                    <a:pt x="1357" y="717"/>
                    <a:pt x="1349" y="572"/>
                    <a:pt x="1349" y="427"/>
                  </a:cubicBezTo>
                  <a:cubicBezTo>
                    <a:pt x="1349" y="328"/>
                    <a:pt x="1387" y="237"/>
                    <a:pt x="1456" y="160"/>
                  </a:cubicBezTo>
                  <a:cubicBezTo>
                    <a:pt x="1555" y="0"/>
                    <a:pt x="1784" y="0"/>
                    <a:pt x="1890" y="160"/>
                  </a:cubicBezTo>
                  <a:cubicBezTo>
                    <a:pt x="1906" y="183"/>
                    <a:pt x="1913" y="214"/>
                    <a:pt x="1936" y="221"/>
                  </a:cubicBezTo>
                  <a:cubicBezTo>
                    <a:pt x="2195" y="336"/>
                    <a:pt x="2119" y="473"/>
                    <a:pt x="2012" y="663"/>
                  </a:cubicBezTo>
                  <a:cubicBezTo>
                    <a:pt x="1799" y="1037"/>
                    <a:pt x="1487" y="1326"/>
                    <a:pt x="1250" y="1669"/>
                  </a:cubicBezTo>
                  <a:cubicBezTo>
                    <a:pt x="1197" y="1746"/>
                    <a:pt x="1128" y="1746"/>
                    <a:pt x="1044" y="1707"/>
                  </a:cubicBezTo>
                  <a:cubicBezTo>
                    <a:pt x="846" y="1616"/>
                    <a:pt x="671" y="1662"/>
                    <a:pt x="496" y="1799"/>
                  </a:cubicBezTo>
                  <a:cubicBezTo>
                    <a:pt x="359" y="1906"/>
                    <a:pt x="206" y="2050"/>
                    <a:pt x="0" y="19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1"/>
            <p:cNvSpPr/>
            <p:nvPr/>
          </p:nvSpPr>
          <p:spPr>
            <a:xfrm>
              <a:off x="6801650" y="3382700"/>
              <a:ext cx="34700" cy="31850"/>
            </a:xfrm>
            <a:custGeom>
              <a:avLst/>
              <a:gdLst/>
              <a:ahLst/>
              <a:cxnLst/>
              <a:rect l="l" t="t" r="r" b="b"/>
              <a:pathLst>
                <a:path w="1388" h="1274" extrusionOk="0">
                  <a:moveTo>
                    <a:pt x="1388" y="694"/>
                  </a:moveTo>
                  <a:cubicBezTo>
                    <a:pt x="1388" y="984"/>
                    <a:pt x="1090" y="1273"/>
                    <a:pt x="778" y="1266"/>
                  </a:cubicBezTo>
                  <a:cubicBezTo>
                    <a:pt x="366" y="1258"/>
                    <a:pt x="1" y="953"/>
                    <a:pt x="1" y="618"/>
                  </a:cubicBezTo>
                  <a:cubicBezTo>
                    <a:pt x="1" y="221"/>
                    <a:pt x="260" y="0"/>
                    <a:pt x="732" y="8"/>
                  </a:cubicBezTo>
                  <a:cubicBezTo>
                    <a:pt x="1136" y="8"/>
                    <a:pt x="1388" y="275"/>
                    <a:pt x="1388" y="694"/>
                  </a:cubicBezTo>
                  <a:close/>
                  <a:moveTo>
                    <a:pt x="671" y="107"/>
                  </a:moveTo>
                  <a:cubicBezTo>
                    <a:pt x="427" y="92"/>
                    <a:pt x="229" y="282"/>
                    <a:pt x="237" y="526"/>
                  </a:cubicBezTo>
                  <a:cubicBezTo>
                    <a:pt x="229" y="762"/>
                    <a:pt x="435" y="953"/>
                    <a:pt x="702" y="961"/>
                  </a:cubicBezTo>
                  <a:cubicBezTo>
                    <a:pt x="938" y="976"/>
                    <a:pt x="1144" y="801"/>
                    <a:pt x="1151" y="564"/>
                  </a:cubicBezTo>
                  <a:cubicBezTo>
                    <a:pt x="1129" y="313"/>
                    <a:pt x="923" y="115"/>
                    <a:pt x="671" y="10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1"/>
            <p:cNvSpPr/>
            <p:nvPr/>
          </p:nvSpPr>
          <p:spPr>
            <a:xfrm>
              <a:off x="6665225" y="3749475"/>
              <a:ext cx="23850" cy="57750"/>
            </a:xfrm>
            <a:custGeom>
              <a:avLst/>
              <a:gdLst/>
              <a:ahLst/>
              <a:cxnLst/>
              <a:rect l="l" t="t" r="r" b="b"/>
              <a:pathLst>
                <a:path w="954" h="2310" extrusionOk="0">
                  <a:moveTo>
                    <a:pt x="168" y="2310"/>
                  </a:moveTo>
                  <a:cubicBezTo>
                    <a:pt x="92" y="2188"/>
                    <a:pt x="46" y="2051"/>
                    <a:pt x="46" y="1913"/>
                  </a:cubicBezTo>
                  <a:cubicBezTo>
                    <a:pt x="84" y="1921"/>
                    <a:pt x="123" y="1891"/>
                    <a:pt x="130" y="1853"/>
                  </a:cubicBezTo>
                  <a:cubicBezTo>
                    <a:pt x="191" y="1532"/>
                    <a:pt x="366" y="1258"/>
                    <a:pt x="427" y="946"/>
                  </a:cubicBezTo>
                  <a:cubicBezTo>
                    <a:pt x="450" y="801"/>
                    <a:pt x="504" y="648"/>
                    <a:pt x="366" y="534"/>
                  </a:cubicBezTo>
                  <a:cubicBezTo>
                    <a:pt x="206" y="404"/>
                    <a:pt x="138" y="603"/>
                    <a:pt x="23" y="648"/>
                  </a:cubicBezTo>
                  <a:cubicBezTo>
                    <a:pt x="39" y="580"/>
                    <a:pt x="1" y="504"/>
                    <a:pt x="69" y="458"/>
                  </a:cubicBezTo>
                  <a:cubicBezTo>
                    <a:pt x="214" y="420"/>
                    <a:pt x="229" y="290"/>
                    <a:pt x="283" y="183"/>
                  </a:cubicBezTo>
                  <a:cubicBezTo>
                    <a:pt x="313" y="115"/>
                    <a:pt x="298" y="8"/>
                    <a:pt x="412" y="1"/>
                  </a:cubicBezTo>
                  <a:cubicBezTo>
                    <a:pt x="458" y="717"/>
                    <a:pt x="664" y="1388"/>
                    <a:pt x="953" y="2035"/>
                  </a:cubicBezTo>
                  <a:lnTo>
                    <a:pt x="847" y="2035"/>
                  </a:lnTo>
                  <a:cubicBezTo>
                    <a:pt x="839" y="1952"/>
                    <a:pt x="809" y="1875"/>
                    <a:pt x="763" y="1807"/>
                  </a:cubicBezTo>
                  <a:cubicBezTo>
                    <a:pt x="641" y="1593"/>
                    <a:pt x="527" y="1601"/>
                    <a:pt x="382" y="1799"/>
                  </a:cubicBezTo>
                  <a:cubicBezTo>
                    <a:pt x="275" y="1959"/>
                    <a:pt x="267" y="2157"/>
                    <a:pt x="168" y="23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1"/>
            <p:cNvSpPr/>
            <p:nvPr/>
          </p:nvSpPr>
          <p:spPr>
            <a:xfrm>
              <a:off x="6695900" y="3588475"/>
              <a:ext cx="27075" cy="29175"/>
            </a:xfrm>
            <a:custGeom>
              <a:avLst/>
              <a:gdLst/>
              <a:ahLst/>
              <a:cxnLst/>
              <a:rect l="l" t="t" r="r" b="b"/>
              <a:pathLst>
                <a:path w="1083" h="1167" extrusionOk="0">
                  <a:moveTo>
                    <a:pt x="153" y="161"/>
                  </a:moveTo>
                  <a:cubicBezTo>
                    <a:pt x="222" y="191"/>
                    <a:pt x="290" y="214"/>
                    <a:pt x="359" y="252"/>
                  </a:cubicBezTo>
                  <a:cubicBezTo>
                    <a:pt x="588" y="351"/>
                    <a:pt x="862" y="237"/>
                    <a:pt x="953" y="0"/>
                  </a:cubicBezTo>
                  <a:lnTo>
                    <a:pt x="953" y="0"/>
                  </a:lnTo>
                  <a:lnTo>
                    <a:pt x="1083" y="8"/>
                  </a:lnTo>
                  <a:cubicBezTo>
                    <a:pt x="953" y="206"/>
                    <a:pt x="839" y="404"/>
                    <a:pt x="831" y="656"/>
                  </a:cubicBezTo>
                  <a:cubicBezTo>
                    <a:pt x="824" y="785"/>
                    <a:pt x="656" y="831"/>
                    <a:pt x="565" y="923"/>
                  </a:cubicBezTo>
                  <a:cubicBezTo>
                    <a:pt x="298" y="1167"/>
                    <a:pt x="283" y="1167"/>
                    <a:pt x="138" y="824"/>
                  </a:cubicBezTo>
                  <a:cubicBezTo>
                    <a:pt x="39" y="603"/>
                    <a:pt x="1" y="382"/>
                    <a:pt x="153"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1"/>
            <p:cNvSpPr/>
            <p:nvPr/>
          </p:nvSpPr>
          <p:spPr>
            <a:xfrm>
              <a:off x="6876900" y="3552075"/>
              <a:ext cx="44800" cy="38900"/>
            </a:xfrm>
            <a:custGeom>
              <a:avLst/>
              <a:gdLst/>
              <a:ahLst/>
              <a:cxnLst/>
              <a:rect l="l" t="t" r="r" b="b"/>
              <a:pathLst>
                <a:path w="1792" h="1556" extrusionOk="0">
                  <a:moveTo>
                    <a:pt x="47" y="1"/>
                  </a:moveTo>
                  <a:cubicBezTo>
                    <a:pt x="100" y="1"/>
                    <a:pt x="108" y="39"/>
                    <a:pt x="108" y="77"/>
                  </a:cubicBezTo>
                  <a:cubicBezTo>
                    <a:pt x="31" y="237"/>
                    <a:pt x="85" y="428"/>
                    <a:pt x="230" y="534"/>
                  </a:cubicBezTo>
                  <a:lnTo>
                    <a:pt x="230" y="534"/>
                  </a:lnTo>
                  <a:cubicBezTo>
                    <a:pt x="230" y="572"/>
                    <a:pt x="230" y="603"/>
                    <a:pt x="268" y="618"/>
                  </a:cubicBezTo>
                  <a:lnTo>
                    <a:pt x="268" y="618"/>
                  </a:lnTo>
                  <a:cubicBezTo>
                    <a:pt x="268" y="649"/>
                    <a:pt x="268" y="687"/>
                    <a:pt x="306" y="694"/>
                  </a:cubicBezTo>
                  <a:lnTo>
                    <a:pt x="306" y="694"/>
                  </a:lnTo>
                  <a:cubicBezTo>
                    <a:pt x="329" y="1007"/>
                    <a:pt x="733" y="1228"/>
                    <a:pt x="1037" y="1098"/>
                  </a:cubicBezTo>
                  <a:cubicBezTo>
                    <a:pt x="1342" y="961"/>
                    <a:pt x="1792" y="1243"/>
                    <a:pt x="1792" y="1556"/>
                  </a:cubicBezTo>
                  <a:cubicBezTo>
                    <a:pt x="1632" y="1540"/>
                    <a:pt x="1579" y="1365"/>
                    <a:pt x="1426" y="1327"/>
                  </a:cubicBezTo>
                  <a:cubicBezTo>
                    <a:pt x="1228" y="1274"/>
                    <a:pt x="1030" y="1243"/>
                    <a:pt x="824" y="1243"/>
                  </a:cubicBezTo>
                  <a:cubicBezTo>
                    <a:pt x="207" y="1243"/>
                    <a:pt x="1" y="793"/>
                    <a:pt x="9" y="306"/>
                  </a:cubicBezTo>
                  <a:cubicBezTo>
                    <a:pt x="9" y="207"/>
                    <a:pt x="24" y="100"/>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1"/>
            <p:cNvSpPr/>
            <p:nvPr/>
          </p:nvSpPr>
          <p:spPr>
            <a:xfrm>
              <a:off x="6744100" y="3535700"/>
              <a:ext cx="13750" cy="21175"/>
            </a:xfrm>
            <a:custGeom>
              <a:avLst/>
              <a:gdLst/>
              <a:ahLst/>
              <a:cxnLst/>
              <a:rect l="l" t="t" r="r" b="b"/>
              <a:pathLst>
                <a:path w="550" h="847" extrusionOk="0">
                  <a:moveTo>
                    <a:pt x="1" y="846"/>
                  </a:moveTo>
                  <a:cubicBezTo>
                    <a:pt x="54" y="701"/>
                    <a:pt x="31" y="549"/>
                    <a:pt x="39" y="404"/>
                  </a:cubicBezTo>
                  <a:cubicBezTo>
                    <a:pt x="47" y="153"/>
                    <a:pt x="176" y="0"/>
                    <a:pt x="382" y="8"/>
                  </a:cubicBezTo>
                  <a:cubicBezTo>
                    <a:pt x="473" y="8"/>
                    <a:pt x="550" y="38"/>
                    <a:pt x="534" y="168"/>
                  </a:cubicBezTo>
                  <a:cubicBezTo>
                    <a:pt x="512" y="336"/>
                    <a:pt x="527" y="511"/>
                    <a:pt x="519" y="686"/>
                  </a:cubicBezTo>
                  <a:cubicBezTo>
                    <a:pt x="313" y="641"/>
                    <a:pt x="176" y="801"/>
                    <a:pt x="1" y="8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1"/>
            <p:cNvSpPr/>
            <p:nvPr/>
          </p:nvSpPr>
          <p:spPr>
            <a:xfrm>
              <a:off x="6923775" y="3587325"/>
              <a:ext cx="21375" cy="22125"/>
            </a:xfrm>
            <a:custGeom>
              <a:avLst/>
              <a:gdLst/>
              <a:ahLst/>
              <a:cxnLst/>
              <a:rect l="l" t="t" r="r" b="b"/>
              <a:pathLst>
                <a:path w="855" h="885" extrusionOk="0">
                  <a:moveTo>
                    <a:pt x="62" y="1"/>
                  </a:moveTo>
                  <a:cubicBezTo>
                    <a:pt x="100" y="24"/>
                    <a:pt x="138" y="54"/>
                    <a:pt x="169" y="85"/>
                  </a:cubicBezTo>
                  <a:cubicBezTo>
                    <a:pt x="313" y="267"/>
                    <a:pt x="565" y="336"/>
                    <a:pt x="786" y="245"/>
                  </a:cubicBezTo>
                  <a:cubicBezTo>
                    <a:pt x="839" y="298"/>
                    <a:pt x="854" y="382"/>
                    <a:pt x="832" y="450"/>
                  </a:cubicBezTo>
                  <a:cubicBezTo>
                    <a:pt x="786" y="588"/>
                    <a:pt x="755" y="732"/>
                    <a:pt x="717" y="885"/>
                  </a:cubicBezTo>
                  <a:cubicBezTo>
                    <a:pt x="496" y="694"/>
                    <a:pt x="313" y="481"/>
                    <a:pt x="92" y="306"/>
                  </a:cubicBezTo>
                  <a:cubicBezTo>
                    <a:pt x="1" y="229"/>
                    <a:pt x="47" y="107"/>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1"/>
            <p:cNvSpPr/>
            <p:nvPr/>
          </p:nvSpPr>
          <p:spPr>
            <a:xfrm>
              <a:off x="6844900" y="3542925"/>
              <a:ext cx="18700" cy="16050"/>
            </a:xfrm>
            <a:custGeom>
              <a:avLst/>
              <a:gdLst/>
              <a:ahLst/>
              <a:cxnLst/>
              <a:rect l="l" t="t" r="r" b="b"/>
              <a:pathLst>
                <a:path w="748" h="642" extrusionOk="0">
                  <a:moveTo>
                    <a:pt x="1" y="641"/>
                  </a:moveTo>
                  <a:cubicBezTo>
                    <a:pt x="46" y="428"/>
                    <a:pt x="176" y="283"/>
                    <a:pt x="275" y="138"/>
                  </a:cubicBezTo>
                  <a:cubicBezTo>
                    <a:pt x="366" y="1"/>
                    <a:pt x="572" y="47"/>
                    <a:pt x="747" y="62"/>
                  </a:cubicBezTo>
                  <a:cubicBezTo>
                    <a:pt x="717" y="207"/>
                    <a:pt x="648" y="329"/>
                    <a:pt x="648" y="473"/>
                  </a:cubicBezTo>
                  <a:cubicBezTo>
                    <a:pt x="648" y="565"/>
                    <a:pt x="580" y="595"/>
                    <a:pt x="488" y="595"/>
                  </a:cubicBezTo>
                  <a:cubicBezTo>
                    <a:pt x="328" y="580"/>
                    <a:pt x="161" y="595"/>
                    <a:pt x="1" y="6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1"/>
            <p:cNvSpPr/>
            <p:nvPr/>
          </p:nvSpPr>
          <p:spPr>
            <a:xfrm>
              <a:off x="6959425" y="3793500"/>
              <a:ext cx="16200" cy="29175"/>
            </a:xfrm>
            <a:custGeom>
              <a:avLst/>
              <a:gdLst/>
              <a:ahLst/>
              <a:cxnLst/>
              <a:rect l="l" t="t" r="r" b="b"/>
              <a:pathLst>
                <a:path w="648" h="1167" extrusionOk="0">
                  <a:moveTo>
                    <a:pt x="579" y="747"/>
                  </a:moveTo>
                  <a:cubicBezTo>
                    <a:pt x="534" y="892"/>
                    <a:pt x="549" y="1052"/>
                    <a:pt x="434" y="1166"/>
                  </a:cubicBezTo>
                  <a:cubicBezTo>
                    <a:pt x="297" y="937"/>
                    <a:pt x="221" y="937"/>
                    <a:pt x="46" y="1166"/>
                  </a:cubicBezTo>
                  <a:lnTo>
                    <a:pt x="0" y="1159"/>
                  </a:lnTo>
                  <a:cubicBezTo>
                    <a:pt x="191" y="762"/>
                    <a:pt x="450" y="404"/>
                    <a:pt x="648" y="0"/>
                  </a:cubicBezTo>
                  <a:cubicBezTo>
                    <a:pt x="625" y="252"/>
                    <a:pt x="602" y="495"/>
                    <a:pt x="579" y="7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1"/>
            <p:cNvSpPr/>
            <p:nvPr/>
          </p:nvSpPr>
          <p:spPr>
            <a:xfrm>
              <a:off x="6734975" y="3551700"/>
              <a:ext cx="22875" cy="16975"/>
            </a:xfrm>
            <a:custGeom>
              <a:avLst/>
              <a:gdLst/>
              <a:ahLst/>
              <a:cxnLst/>
              <a:rect l="l" t="t" r="r" b="b"/>
              <a:pathLst>
                <a:path w="915" h="679" extrusionOk="0">
                  <a:moveTo>
                    <a:pt x="366" y="206"/>
                  </a:moveTo>
                  <a:cubicBezTo>
                    <a:pt x="541" y="161"/>
                    <a:pt x="678" y="1"/>
                    <a:pt x="884" y="46"/>
                  </a:cubicBezTo>
                  <a:cubicBezTo>
                    <a:pt x="915" y="183"/>
                    <a:pt x="892" y="290"/>
                    <a:pt x="732" y="328"/>
                  </a:cubicBezTo>
                  <a:cubicBezTo>
                    <a:pt x="625" y="359"/>
                    <a:pt x="556" y="458"/>
                    <a:pt x="480" y="526"/>
                  </a:cubicBezTo>
                  <a:cubicBezTo>
                    <a:pt x="328" y="679"/>
                    <a:pt x="236" y="664"/>
                    <a:pt x="130" y="488"/>
                  </a:cubicBezTo>
                  <a:cubicBezTo>
                    <a:pt x="92" y="420"/>
                    <a:pt x="46" y="359"/>
                    <a:pt x="0" y="298"/>
                  </a:cubicBezTo>
                  <a:cubicBezTo>
                    <a:pt x="69" y="283"/>
                    <a:pt x="137" y="283"/>
                    <a:pt x="198" y="298"/>
                  </a:cubicBezTo>
                  <a:cubicBezTo>
                    <a:pt x="274" y="313"/>
                    <a:pt x="335" y="298"/>
                    <a:pt x="351" y="2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1"/>
            <p:cNvSpPr/>
            <p:nvPr/>
          </p:nvSpPr>
          <p:spPr>
            <a:xfrm>
              <a:off x="6733250" y="3592275"/>
              <a:ext cx="32800" cy="13375"/>
            </a:xfrm>
            <a:custGeom>
              <a:avLst/>
              <a:gdLst/>
              <a:ahLst/>
              <a:cxnLst/>
              <a:rect l="l" t="t" r="r" b="b"/>
              <a:pathLst>
                <a:path w="1312" h="535" extrusionOk="0">
                  <a:moveTo>
                    <a:pt x="1311" y="1"/>
                  </a:moveTo>
                  <a:cubicBezTo>
                    <a:pt x="1052" y="336"/>
                    <a:pt x="724" y="534"/>
                    <a:pt x="290" y="512"/>
                  </a:cubicBezTo>
                  <a:cubicBezTo>
                    <a:pt x="161" y="504"/>
                    <a:pt x="39" y="473"/>
                    <a:pt x="0" y="321"/>
                  </a:cubicBezTo>
                  <a:cubicBezTo>
                    <a:pt x="92" y="214"/>
                    <a:pt x="237" y="184"/>
                    <a:pt x="359" y="245"/>
                  </a:cubicBezTo>
                  <a:cubicBezTo>
                    <a:pt x="633" y="336"/>
                    <a:pt x="885" y="214"/>
                    <a:pt x="1121" y="100"/>
                  </a:cubicBezTo>
                  <a:cubicBezTo>
                    <a:pt x="1189" y="77"/>
                    <a:pt x="1235" y="9"/>
                    <a:pt x="1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1"/>
            <p:cNvSpPr/>
            <p:nvPr/>
          </p:nvSpPr>
          <p:spPr>
            <a:xfrm>
              <a:off x="6821275" y="3414525"/>
              <a:ext cx="17175" cy="19075"/>
            </a:xfrm>
            <a:custGeom>
              <a:avLst/>
              <a:gdLst/>
              <a:ahLst/>
              <a:cxnLst/>
              <a:rect l="l" t="t" r="r" b="b"/>
              <a:pathLst>
                <a:path w="687" h="763" extrusionOk="0">
                  <a:moveTo>
                    <a:pt x="679" y="572"/>
                  </a:moveTo>
                  <a:cubicBezTo>
                    <a:pt x="656" y="556"/>
                    <a:pt x="641" y="549"/>
                    <a:pt x="618" y="534"/>
                  </a:cubicBezTo>
                  <a:cubicBezTo>
                    <a:pt x="351" y="366"/>
                    <a:pt x="283" y="396"/>
                    <a:pt x="252" y="701"/>
                  </a:cubicBezTo>
                  <a:cubicBezTo>
                    <a:pt x="244" y="724"/>
                    <a:pt x="237" y="747"/>
                    <a:pt x="222" y="762"/>
                  </a:cubicBezTo>
                  <a:cubicBezTo>
                    <a:pt x="153" y="709"/>
                    <a:pt x="153" y="617"/>
                    <a:pt x="122" y="541"/>
                  </a:cubicBezTo>
                  <a:cubicBezTo>
                    <a:pt x="1" y="191"/>
                    <a:pt x="46" y="114"/>
                    <a:pt x="404" y="15"/>
                  </a:cubicBezTo>
                  <a:cubicBezTo>
                    <a:pt x="450" y="8"/>
                    <a:pt x="496" y="0"/>
                    <a:pt x="511" y="53"/>
                  </a:cubicBezTo>
                  <a:cubicBezTo>
                    <a:pt x="565" y="221"/>
                    <a:pt x="686" y="374"/>
                    <a:pt x="679" y="5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1"/>
            <p:cNvSpPr/>
            <p:nvPr/>
          </p:nvSpPr>
          <p:spPr>
            <a:xfrm>
              <a:off x="6796700" y="3417175"/>
              <a:ext cx="18700" cy="25375"/>
            </a:xfrm>
            <a:custGeom>
              <a:avLst/>
              <a:gdLst/>
              <a:ahLst/>
              <a:cxnLst/>
              <a:rect l="l" t="t" r="r" b="b"/>
              <a:pathLst>
                <a:path w="748" h="1015" extrusionOk="0">
                  <a:moveTo>
                    <a:pt x="625" y="618"/>
                  </a:moveTo>
                  <a:cubicBezTo>
                    <a:pt x="420" y="618"/>
                    <a:pt x="320" y="809"/>
                    <a:pt x="168" y="900"/>
                  </a:cubicBezTo>
                  <a:cubicBezTo>
                    <a:pt x="115" y="938"/>
                    <a:pt x="84" y="1014"/>
                    <a:pt x="0" y="999"/>
                  </a:cubicBezTo>
                  <a:cubicBezTo>
                    <a:pt x="191" y="679"/>
                    <a:pt x="389" y="374"/>
                    <a:pt x="602" y="69"/>
                  </a:cubicBezTo>
                  <a:cubicBezTo>
                    <a:pt x="625" y="39"/>
                    <a:pt x="641" y="1"/>
                    <a:pt x="686" y="8"/>
                  </a:cubicBezTo>
                  <a:cubicBezTo>
                    <a:pt x="740" y="24"/>
                    <a:pt x="747" y="77"/>
                    <a:pt x="732" y="123"/>
                  </a:cubicBezTo>
                  <a:cubicBezTo>
                    <a:pt x="702" y="290"/>
                    <a:pt x="663" y="458"/>
                    <a:pt x="625" y="6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1"/>
            <p:cNvSpPr/>
            <p:nvPr/>
          </p:nvSpPr>
          <p:spPr>
            <a:xfrm>
              <a:off x="6726000" y="3547325"/>
              <a:ext cx="17750" cy="12400"/>
            </a:xfrm>
            <a:custGeom>
              <a:avLst/>
              <a:gdLst/>
              <a:ahLst/>
              <a:cxnLst/>
              <a:rect l="l" t="t" r="r" b="b"/>
              <a:pathLst>
                <a:path w="710" h="496" extrusionOk="0">
                  <a:moveTo>
                    <a:pt x="710" y="389"/>
                  </a:moveTo>
                  <a:cubicBezTo>
                    <a:pt x="694" y="473"/>
                    <a:pt x="633" y="496"/>
                    <a:pt x="565" y="473"/>
                  </a:cubicBezTo>
                  <a:cubicBezTo>
                    <a:pt x="496" y="458"/>
                    <a:pt x="428" y="458"/>
                    <a:pt x="359" y="473"/>
                  </a:cubicBezTo>
                  <a:cubicBezTo>
                    <a:pt x="237" y="404"/>
                    <a:pt x="176" y="282"/>
                    <a:pt x="85" y="191"/>
                  </a:cubicBezTo>
                  <a:cubicBezTo>
                    <a:pt x="1" y="92"/>
                    <a:pt x="85" y="38"/>
                    <a:pt x="184" y="15"/>
                  </a:cubicBezTo>
                  <a:cubicBezTo>
                    <a:pt x="245" y="0"/>
                    <a:pt x="313" y="0"/>
                    <a:pt x="374" y="0"/>
                  </a:cubicBezTo>
                  <a:cubicBezTo>
                    <a:pt x="633" y="0"/>
                    <a:pt x="626" y="0"/>
                    <a:pt x="611" y="244"/>
                  </a:cubicBezTo>
                  <a:cubicBezTo>
                    <a:pt x="603" y="313"/>
                    <a:pt x="588" y="404"/>
                    <a:pt x="710" y="3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1"/>
            <p:cNvSpPr/>
            <p:nvPr/>
          </p:nvSpPr>
          <p:spPr>
            <a:xfrm>
              <a:off x="6840150" y="3374875"/>
              <a:ext cx="17350" cy="21950"/>
            </a:xfrm>
            <a:custGeom>
              <a:avLst/>
              <a:gdLst/>
              <a:ahLst/>
              <a:cxnLst/>
              <a:rect l="l" t="t" r="r" b="b"/>
              <a:pathLst>
                <a:path w="694" h="878" extrusionOk="0">
                  <a:moveTo>
                    <a:pt x="0" y="633"/>
                  </a:moveTo>
                  <a:cubicBezTo>
                    <a:pt x="15" y="565"/>
                    <a:pt x="53" y="504"/>
                    <a:pt x="114" y="466"/>
                  </a:cubicBezTo>
                  <a:cubicBezTo>
                    <a:pt x="259" y="390"/>
                    <a:pt x="374" y="283"/>
                    <a:pt x="457" y="153"/>
                  </a:cubicBezTo>
                  <a:cubicBezTo>
                    <a:pt x="511" y="69"/>
                    <a:pt x="595" y="16"/>
                    <a:pt x="694" y="1"/>
                  </a:cubicBezTo>
                  <a:cubicBezTo>
                    <a:pt x="595" y="245"/>
                    <a:pt x="473" y="481"/>
                    <a:pt x="320" y="702"/>
                  </a:cubicBezTo>
                  <a:cubicBezTo>
                    <a:pt x="259" y="778"/>
                    <a:pt x="168" y="877"/>
                    <a:pt x="76" y="862"/>
                  </a:cubicBezTo>
                  <a:cubicBezTo>
                    <a:pt x="8" y="847"/>
                    <a:pt x="15" y="717"/>
                    <a:pt x="0" y="6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1"/>
            <p:cNvSpPr/>
            <p:nvPr/>
          </p:nvSpPr>
          <p:spPr>
            <a:xfrm>
              <a:off x="6977700" y="3751950"/>
              <a:ext cx="9750" cy="32800"/>
            </a:xfrm>
            <a:custGeom>
              <a:avLst/>
              <a:gdLst/>
              <a:ahLst/>
              <a:cxnLst/>
              <a:rect l="l" t="t" r="r" b="b"/>
              <a:pathLst>
                <a:path w="390" h="1312" extrusionOk="0">
                  <a:moveTo>
                    <a:pt x="374" y="1"/>
                  </a:moveTo>
                  <a:cubicBezTo>
                    <a:pt x="382" y="69"/>
                    <a:pt x="382" y="138"/>
                    <a:pt x="389" y="206"/>
                  </a:cubicBezTo>
                  <a:cubicBezTo>
                    <a:pt x="283" y="405"/>
                    <a:pt x="306" y="626"/>
                    <a:pt x="313" y="839"/>
                  </a:cubicBezTo>
                  <a:cubicBezTo>
                    <a:pt x="351" y="1007"/>
                    <a:pt x="229" y="1136"/>
                    <a:pt x="191" y="1289"/>
                  </a:cubicBezTo>
                  <a:lnTo>
                    <a:pt x="1" y="1311"/>
                  </a:lnTo>
                  <a:cubicBezTo>
                    <a:pt x="130" y="930"/>
                    <a:pt x="153" y="526"/>
                    <a:pt x="267" y="153"/>
                  </a:cubicBezTo>
                  <a:cubicBezTo>
                    <a:pt x="290" y="92"/>
                    <a:pt x="298" y="23"/>
                    <a:pt x="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1"/>
            <p:cNvSpPr/>
            <p:nvPr/>
          </p:nvSpPr>
          <p:spPr>
            <a:xfrm>
              <a:off x="6660650" y="3739950"/>
              <a:ext cx="16425" cy="20975"/>
            </a:xfrm>
            <a:custGeom>
              <a:avLst/>
              <a:gdLst/>
              <a:ahLst/>
              <a:cxnLst/>
              <a:rect l="l" t="t" r="r" b="b"/>
              <a:pathLst>
                <a:path w="657" h="839" extrusionOk="0">
                  <a:moveTo>
                    <a:pt x="595" y="382"/>
                  </a:moveTo>
                  <a:cubicBezTo>
                    <a:pt x="481" y="389"/>
                    <a:pt x="496" y="496"/>
                    <a:pt x="466" y="564"/>
                  </a:cubicBezTo>
                  <a:cubicBezTo>
                    <a:pt x="412" y="671"/>
                    <a:pt x="389" y="801"/>
                    <a:pt x="252" y="839"/>
                  </a:cubicBezTo>
                  <a:cubicBezTo>
                    <a:pt x="313" y="686"/>
                    <a:pt x="435" y="557"/>
                    <a:pt x="412" y="382"/>
                  </a:cubicBezTo>
                  <a:cubicBezTo>
                    <a:pt x="405" y="328"/>
                    <a:pt x="435" y="267"/>
                    <a:pt x="382" y="237"/>
                  </a:cubicBezTo>
                  <a:cubicBezTo>
                    <a:pt x="328" y="214"/>
                    <a:pt x="298" y="275"/>
                    <a:pt x="260" y="305"/>
                  </a:cubicBezTo>
                  <a:cubicBezTo>
                    <a:pt x="229" y="336"/>
                    <a:pt x="176" y="404"/>
                    <a:pt x="130" y="442"/>
                  </a:cubicBezTo>
                  <a:cubicBezTo>
                    <a:pt x="107" y="473"/>
                    <a:pt x="69" y="503"/>
                    <a:pt x="31" y="473"/>
                  </a:cubicBezTo>
                  <a:cubicBezTo>
                    <a:pt x="1" y="442"/>
                    <a:pt x="16" y="404"/>
                    <a:pt x="31" y="366"/>
                  </a:cubicBezTo>
                  <a:cubicBezTo>
                    <a:pt x="115" y="229"/>
                    <a:pt x="237" y="122"/>
                    <a:pt x="382" y="54"/>
                  </a:cubicBezTo>
                  <a:cubicBezTo>
                    <a:pt x="481" y="0"/>
                    <a:pt x="519" y="115"/>
                    <a:pt x="595" y="138"/>
                  </a:cubicBezTo>
                  <a:cubicBezTo>
                    <a:pt x="656" y="221"/>
                    <a:pt x="588" y="298"/>
                    <a:pt x="59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1"/>
            <p:cNvSpPr/>
            <p:nvPr/>
          </p:nvSpPr>
          <p:spPr>
            <a:xfrm>
              <a:off x="6979050" y="3709650"/>
              <a:ext cx="11825" cy="23275"/>
            </a:xfrm>
            <a:custGeom>
              <a:avLst/>
              <a:gdLst/>
              <a:ahLst/>
              <a:cxnLst/>
              <a:rect l="l" t="t" r="r" b="b"/>
              <a:pathLst>
                <a:path w="473" h="931" extrusionOk="0">
                  <a:moveTo>
                    <a:pt x="252" y="930"/>
                  </a:moveTo>
                  <a:cubicBezTo>
                    <a:pt x="99" y="641"/>
                    <a:pt x="69" y="313"/>
                    <a:pt x="0" y="1"/>
                  </a:cubicBezTo>
                  <a:cubicBezTo>
                    <a:pt x="130" y="138"/>
                    <a:pt x="244" y="290"/>
                    <a:pt x="351" y="443"/>
                  </a:cubicBezTo>
                  <a:cubicBezTo>
                    <a:pt x="473" y="610"/>
                    <a:pt x="419" y="793"/>
                    <a:pt x="252" y="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1"/>
            <p:cNvSpPr/>
            <p:nvPr/>
          </p:nvSpPr>
          <p:spPr>
            <a:xfrm>
              <a:off x="6784300" y="3553800"/>
              <a:ext cx="9575" cy="16600"/>
            </a:xfrm>
            <a:custGeom>
              <a:avLst/>
              <a:gdLst/>
              <a:ahLst/>
              <a:cxnLst/>
              <a:rect l="l" t="t" r="r" b="b"/>
              <a:pathLst>
                <a:path w="383" h="664" extrusionOk="0">
                  <a:moveTo>
                    <a:pt x="1" y="663"/>
                  </a:moveTo>
                  <a:cubicBezTo>
                    <a:pt x="31" y="473"/>
                    <a:pt x="70" y="290"/>
                    <a:pt x="108" y="99"/>
                  </a:cubicBezTo>
                  <a:cubicBezTo>
                    <a:pt x="123" y="8"/>
                    <a:pt x="153" y="0"/>
                    <a:pt x="230" y="61"/>
                  </a:cubicBezTo>
                  <a:cubicBezTo>
                    <a:pt x="367" y="160"/>
                    <a:pt x="367" y="313"/>
                    <a:pt x="382" y="450"/>
                  </a:cubicBezTo>
                  <a:cubicBezTo>
                    <a:pt x="382" y="511"/>
                    <a:pt x="329" y="557"/>
                    <a:pt x="275" y="572"/>
                  </a:cubicBezTo>
                  <a:cubicBezTo>
                    <a:pt x="184" y="610"/>
                    <a:pt x="92" y="633"/>
                    <a:pt x="1" y="6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1"/>
            <p:cNvSpPr/>
            <p:nvPr/>
          </p:nvSpPr>
          <p:spPr>
            <a:xfrm>
              <a:off x="6787350" y="3378500"/>
              <a:ext cx="13575" cy="14900"/>
            </a:xfrm>
            <a:custGeom>
              <a:avLst/>
              <a:gdLst/>
              <a:ahLst/>
              <a:cxnLst/>
              <a:rect l="l" t="t" r="r" b="b"/>
              <a:pathLst>
                <a:path w="543" h="596" extrusionOk="0">
                  <a:moveTo>
                    <a:pt x="1" y="8"/>
                  </a:moveTo>
                  <a:cubicBezTo>
                    <a:pt x="70" y="1"/>
                    <a:pt x="138" y="46"/>
                    <a:pt x="161" y="115"/>
                  </a:cubicBezTo>
                  <a:cubicBezTo>
                    <a:pt x="237" y="245"/>
                    <a:pt x="390" y="313"/>
                    <a:pt x="534" y="283"/>
                  </a:cubicBezTo>
                  <a:cubicBezTo>
                    <a:pt x="542" y="336"/>
                    <a:pt x="496" y="374"/>
                    <a:pt x="473" y="420"/>
                  </a:cubicBezTo>
                  <a:cubicBezTo>
                    <a:pt x="435" y="481"/>
                    <a:pt x="451" y="588"/>
                    <a:pt x="352" y="588"/>
                  </a:cubicBezTo>
                  <a:cubicBezTo>
                    <a:pt x="252" y="595"/>
                    <a:pt x="199" y="511"/>
                    <a:pt x="146" y="435"/>
                  </a:cubicBezTo>
                  <a:cubicBezTo>
                    <a:pt x="62" y="306"/>
                    <a:pt x="16" y="161"/>
                    <a:pt x="1"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1"/>
            <p:cNvSpPr/>
            <p:nvPr/>
          </p:nvSpPr>
          <p:spPr>
            <a:xfrm>
              <a:off x="6955600" y="3633825"/>
              <a:ext cx="8800" cy="23075"/>
            </a:xfrm>
            <a:custGeom>
              <a:avLst/>
              <a:gdLst/>
              <a:ahLst/>
              <a:cxnLst/>
              <a:rect l="l" t="t" r="r" b="b"/>
              <a:pathLst>
                <a:path w="352" h="923" extrusionOk="0">
                  <a:moveTo>
                    <a:pt x="313" y="923"/>
                  </a:moveTo>
                  <a:cubicBezTo>
                    <a:pt x="191" y="869"/>
                    <a:pt x="229" y="747"/>
                    <a:pt x="191" y="656"/>
                  </a:cubicBezTo>
                  <a:cubicBezTo>
                    <a:pt x="123" y="442"/>
                    <a:pt x="8" y="237"/>
                    <a:pt x="1" y="0"/>
                  </a:cubicBezTo>
                  <a:cubicBezTo>
                    <a:pt x="214" y="145"/>
                    <a:pt x="351" y="328"/>
                    <a:pt x="313" y="602"/>
                  </a:cubicBezTo>
                  <a:cubicBezTo>
                    <a:pt x="305" y="709"/>
                    <a:pt x="305" y="816"/>
                    <a:pt x="313" y="9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1"/>
            <p:cNvSpPr/>
            <p:nvPr/>
          </p:nvSpPr>
          <p:spPr>
            <a:xfrm>
              <a:off x="6795750" y="3584100"/>
              <a:ext cx="12225" cy="10125"/>
            </a:xfrm>
            <a:custGeom>
              <a:avLst/>
              <a:gdLst/>
              <a:ahLst/>
              <a:cxnLst/>
              <a:rect l="l" t="t" r="r" b="b"/>
              <a:pathLst>
                <a:path w="489" h="405" extrusionOk="0">
                  <a:moveTo>
                    <a:pt x="0" y="404"/>
                  </a:moveTo>
                  <a:lnTo>
                    <a:pt x="0" y="297"/>
                  </a:lnTo>
                  <a:cubicBezTo>
                    <a:pt x="76" y="244"/>
                    <a:pt x="153" y="191"/>
                    <a:pt x="229" y="130"/>
                  </a:cubicBezTo>
                  <a:cubicBezTo>
                    <a:pt x="389" y="0"/>
                    <a:pt x="381" y="0"/>
                    <a:pt x="450" y="183"/>
                  </a:cubicBezTo>
                  <a:cubicBezTo>
                    <a:pt x="488" y="282"/>
                    <a:pt x="488" y="320"/>
                    <a:pt x="374" y="336"/>
                  </a:cubicBezTo>
                  <a:cubicBezTo>
                    <a:pt x="259" y="351"/>
                    <a:pt x="130" y="381"/>
                    <a:pt x="0" y="4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1"/>
            <p:cNvSpPr/>
            <p:nvPr/>
          </p:nvSpPr>
          <p:spPr>
            <a:xfrm>
              <a:off x="6785450" y="3541025"/>
              <a:ext cx="12600" cy="10125"/>
            </a:xfrm>
            <a:custGeom>
              <a:avLst/>
              <a:gdLst/>
              <a:ahLst/>
              <a:cxnLst/>
              <a:rect l="l" t="t" r="r" b="b"/>
              <a:pathLst>
                <a:path w="504" h="405" extrusionOk="0">
                  <a:moveTo>
                    <a:pt x="504" y="321"/>
                  </a:moveTo>
                  <a:cubicBezTo>
                    <a:pt x="466" y="321"/>
                    <a:pt x="420" y="321"/>
                    <a:pt x="389" y="306"/>
                  </a:cubicBezTo>
                  <a:cubicBezTo>
                    <a:pt x="245" y="191"/>
                    <a:pt x="229" y="290"/>
                    <a:pt x="222" y="405"/>
                  </a:cubicBezTo>
                  <a:cubicBezTo>
                    <a:pt x="85" y="359"/>
                    <a:pt x="1" y="214"/>
                    <a:pt x="39" y="69"/>
                  </a:cubicBezTo>
                  <a:cubicBezTo>
                    <a:pt x="69" y="1"/>
                    <a:pt x="123" y="16"/>
                    <a:pt x="168" y="31"/>
                  </a:cubicBezTo>
                  <a:cubicBezTo>
                    <a:pt x="313" y="77"/>
                    <a:pt x="428" y="184"/>
                    <a:pt x="504" y="3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1"/>
            <p:cNvSpPr/>
            <p:nvPr/>
          </p:nvSpPr>
          <p:spPr>
            <a:xfrm>
              <a:off x="6854250" y="3575325"/>
              <a:ext cx="13725" cy="8800"/>
            </a:xfrm>
            <a:custGeom>
              <a:avLst/>
              <a:gdLst/>
              <a:ahLst/>
              <a:cxnLst/>
              <a:rect l="l" t="t" r="r" b="b"/>
              <a:pathLst>
                <a:path w="549" h="352" extrusionOk="0">
                  <a:moveTo>
                    <a:pt x="549" y="222"/>
                  </a:moveTo>
                  <a:cubicBezTo>
                    <a:pt x="412" y="275"/>
                    <a:pt x="282" y="351"/>
                    <a:pt x="122" y="336"/>
                  </a:cubicBezTo>
                  <a:cubicBezTo>
                    <a:pt x="0" y="237"/>
                    <a:pt x="38" y="168"/>
                    <a:pt x="183" y="145"/>
                  </a:cubicBezTo>
                  <a:cubicBezTo>
                    <a:pt x="328" y="123"/>
                    <a:pt x="473" y="1"/>
                    <a:pt x="549" y="2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1"/>
            <p:cNvSpPr/>
            <p:nvPr/>
          </p:nvSpPr>
          <p:spPr>
            <a:xfrm>
              <a:off x="6815375" y="3582000"/>
              <a:ext cx="11650" cy="8225"/>
            </a:xfrm>
            <a:custGeom>
              <a:avLst/>
              <a:gdLst/>
              <a:ahLst/>
              <a:cxnLst/>
              <a:rect l="l" t="t" r="r" b="b"/>
              <a:pathLst>
                <a:path w="466" h="329" extrusionOk="0">
                  <a:moveTo>
                    <a:pt x="0" y="328"/>
                  </a:moveTo>
                  <a:cubicBezTo>
                    <a:pt x="84" y="237"/>
                    <a:pt x="153" y="160"/>
                    <a:pt x="221" y="77"/>
                  </a:cubicBezTo>
                  <a:cubicBezTo>
                    <a:pt x="290" y="0"/>
                    <a:pt x="305" y="61"/>
                    <a:pt x="336" y="107"/>
                  </a:cubicBezTo>
                  <a:cubicBezTo>
                    <a:pt x="374" y="176"/>
                    <a:pt x="419" y="244"/>
                    <a:pt x="465" y="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1"/>
            <p:cNvSpPr/>
            <p:nvPr/>
          </p:nvSpPr>
          <p:spPr>
            <a:xfrm>
              <a:off x="6779350" y="3576650"/>
              <a:ext cx="13550" cy="7850"/>
            </a:xfrm>
            <a:custGeom>
              <a:avLst/>
              <a:gdLst/>
              <a:ahLst/>
              <a:cxnLst/>
              <a:rect l="l" t="t" r="r" b="b"/>
              <a:pathLst>
                <a:path w="542" h="314" extrusionOk="0">
                  <a:moveTo>
                    <a:pt x="519" y="169"/>
                  </a:moveTo>
                  <a:cubicBezTo>
                    <a:pt x="336" y="252"/>
                    <a:pt x="161" y="313"/>
                    <a:pt x="1" y="115"/>
                  </a:cubicBezTo>
                  <a:cubicBezTo>
                    <a:pt x="1" y="70"/>
                    <a:pt x="16" y="1"/>
                    <a:pt x="69" y="24"/>
                  </a:cubicBezTo>
                  <a:cubicBezTo>
                    <a:pt x="214" y="70"/>
                    <a:pt x="359" y="92"/>
                    <a:pt x="511" y="108"/>
                  </a:cubicBezTo>
                  <a:cubicBezTo>
                    <a:pt x="542" y="108"/>
                    <a:pt x="542" y="146"/>
                    <a:pt x="519" y="1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1"/>
            <p:cNvSpPr/>
            <p:nvPr/>
          </p:nvSpPr>
          <p:spPr>
            <a:xfrm>
              <a:off x="6983225" y="3736900"/>
              <a:ext cx="8025" cy="11450"/>
            </a:xfrm>
            <a:custGeom>
              <a:avLst/>
              <a:gdLst/>
              <a:ahLst/>
              <a:cxnLst/>
              <a:rect l="l" t="t" r="r" b="b"/>
              <a:pathLst>
                <a:path w="321" h="458" extrusionOk="0">
                  <a:moveTo>
                    <a:pt x="8" y="458"/>
                  </a:moveTo>
                  <a:cubicBezTo>
                    <a:pt x="1" y="305"/>
                    <a:pt x="24" y="145"/>
                    <a:pt x="85" y="1"/>
                  </a:cubicBezTo>
                  <a:cubicBezTo>
                    <a:pt x="321" y="176"/>
                    <a:pt x="313" y="229"/>
                    <a:pt x="8" y="4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1"/>
            <p:cNvSpPr/>
            <p:nvPr/>
          </p:nvSpPr>
          <p:spPr>
            <a:xfrm>
              <a:off x="6853475" y="3563900"/>
              <a:ext cx="8225" cy="6125"/>
            </a:xfrm>
            <a:custGeom>
              <a:avLst/>
              <a:gdLst/>
              <a:ahLst/>
              <a:cxnLst/>
              <a:rect l="l" t="t" r="r" b="b"/>
              <a:pathLst>
                <a:path w="329" h="245" extrusionOk="0">
                  <a:moveTo>
                    <a:pt x="1" y="130"/>
                  </a:moveTo>
                  <a:cubicBezTo>
                    <a:pt x="62" y="0"/>
                    <a:pt x="176" y="31"/>
                    <a:pt x="275" y="23"/>
                  </a:cubicBezTo>
                  <a:cubicBezTo>
                    <a:pt x="321" y="69"/>
                    <a:pt x="328" y="130"/>
                    <a:pt x="298" y="183"/>
                  </a:cubicBezTo>
                  <a:cubicBezTo>
                    <a:pt x="260" y="244"/>
                    <a:pt x="214" y="176"/>
                    <a:pt x="168" y="168"/>
                  </a:cubicBezTo>
                  <a:cubicBezTo>
                    <a:pt x="122" y="160"/>
                    <a:pt x="54" y="137"/>
                    <a:pt x="1" y="1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1"/>
            <p:cNvSpPr/>
            <p:nvPr/>
          </p:nvSpPr>
          <p:spPr>
            <a:xfrm>
              <a:off x="6728675" y="3565225"/>
              <a:ext cx="9550" cy="5375"/>
            </a:xfrm>
            <a:custGeom>
              <a:avLst/>
              <a:gdLst/>
              <a:ahLst/>
              <a:cxnLst/>
              <a:rect l="l" t="t" r="r" b="b"/>
              <a:pathLst>
                <a:path w="382" h="215" extrusionOk="0">
                  <a:moveTo>
                    <a:pt x="1" y="191"/>
                  </a:moveTo>
                  <a:cubicBezTo>
                    <a:pt x="107" y="77"/>
                    <a:pt x="206" y="1"/>
                    <a:pt x="382" y="100"/>
                  </a:cubicBezTo>
                  <a:cubicBezTo>
                    <a:pt x="244" y="145"/>
                    <a:pt x="145" y="214"/>
                    <a:pt x="1" y="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1"/>
            <p:cNvSpPr/>
            <p:nvPr/>
          </p:nvSpPr>
          <p:spPr>
            <a:xfrm>
              <a:off x="6839375" y="3587325"/>
              <a:ext cx="5750" cy="4225"/>
            </a:xfrm>
            <a:custGeom>
              <a:avLst/>
              <a:gdLst/>
              <a:ahLst/>
              <a:cxnLst/>
              <a:rect l="l" t="t" r="r" b="b"/>
              <a:pathLst>
                <a:path w="230" h="169" extrusionOk="0">
                  <a:moveTo>
                    <a:pt x="229" y="115"/>
                  </a:moveTo>
                  <a:cubicBezTo>
                    <a:pt x="145" y="115"/>
                    <a:pt x="62" y="168"/>
                    <a:pt x="1" y="85"/>
                  </a:cubicBezTo>
                  <a:cubicBezTo>
                    <a:pt x="1" y="62"/>
                    <a:pt x="8" y="46"/>
                    <a:pt x="16" y="31"/>
                  </a:cubicBezTo>
                  <a:cubicBezTo>
                    <a:pt x="115" y="1"/>
                    <a:pt x="161" y="77"/>
                    <a:pt x="229" y="1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1"/>
            <p:cNvSpPr/>
            <p:nvPr/>
          </p:nvSpPr>
          <p:spPr>
            <a:xfrm>
              <a:off x="6959025" y="3822250"/>
              <a:ext cx="1375" cy="1375"/>
            </a:xfrm>
            <a:custGeom>
              <a:avLst/>
              <a:gdLst/>
              <a:ahLst/>
              <a:cxnLst/>
              <a:rect l="l" t="t" r="r" b="b"/>
              <a:pathLst>
                <a:path w="55" h="55" extrusionOk="0">
                  <a:moveTo>
                    <a:pt x="16" y="1"/>
                  </a:moveTo>
                  <a:lnTo>
                    <a:pt x="54" y="9"/>
                  </a:lnTo>
                  <a:lnTo>
                    <a:pt x="31" y="54"/>
                  </a:lnTo>
                  <a:lnTo>
                    <a:pt x="1" y="31"/>
                  </a:lnTo>
                  <a:cubicBezTo>
                    <a:pt x="1" y="16"/>
                    <a:pt x="8" y="9"/>
                    <a:pt x="16" y="1"/>
                  </a:cubicBezTo>
                  <a:close/>
                </a:path>
              </a:pathLst>
            </a:custGeom>
            <a:solidFill>
              <a:srgbClr val="D2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1"/>
            <p:cNvSpPr/>
            <p:nvPr/>
          </p:nvSpPr>
          <p:spPr>
            <a:xfrm>
              <a:off x="6783925" y="3570375"/>
              <a:ext cx="400" cy="400"/>
            </a:xfrm>
            <a:custGeom>
              <a:avLst/>
              <a:gdLst/>
              <a:ahLst/>
              <a:cxnLst/>
              <a:rect l="l" t="t" r="r" b="b"/>
              <a:pathLst>
                <a:path w="16" h="16" extrusionOk="0">
                  <a:moveTo>
                    <a:pt x="16" y="0"/>
                  </a:moveTo>
                  <a:lnTo>
                    <a:pt x="1" y="16"/>
                  </a:lnTo>
                  <a:lnTo>
                    <a:pt x="16" y="0"/>
                  </a:ln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1"/>
            <p:cNvSpPr/>
            <p:nvPr/>
          </p:nvSpPr>
          <p:spPr>
            <a:xfrm>
              <a:off x="6806600" y="4055675"/>
              <a:ext cx="44800" cy="44975"/>
            </a:xfrm>
            <a:custGeom>
              <a:avLst/>
              <a:gdLst/>
              <a:ahLst/>
              <a:cxnLst/>
              <a:rect l="l" t="t" r="r" b="b"/>
              <a:pathLst>
                <a:path w="1792" h="1799" extrusionOk="0">
                  <a:moveTo>
                    <a:pt x="191" y="0"/>
                  </a:moveTo>
                  <a:cubicBezTo>
                    <a:pt x="214" y="236"/>
                    <a:pt x="275" y="435"/>
                    <a:pt x="527" y="549"/>
                  </a:cubicBezTo>
                  <a:cubicBezTo>
                    <a:pt x="770" y="671"/>
                    <a:pt x="885" y="907"/>
                    <a:pt x="969" y="1166"/>
                  </a:cubicBezTo>
                  <a:cubicBezTo>
                    <a:pt x="1136" y="717"/>
                    <a:pt x="1327" y="297"/>
                    <a:pt x="1731" y="31"/>
                  </a:cubicBezTo>
                  <a:cubicBezTo>
                    <a:pt x="1792" y="175"/>
                    <a:pt x="1792" y="290"/>
                    <a:pt x="1632" y="389"/>
                  </a:cubicBezTo>
                  <a:cubicBezTo>
                    <a:pt x="1479" y="488"/>
                    <a:pt x="1426" y="656"/>
                    <a:pt x="1380" y="831"/>
                  </a:cubicBezTo>
                  <a:cubicBezTo>
                    <a:pt x="1304" y="1098"/>
                    <a:pt x="1235" y="1372"/>
                    <a:pt x="1167" y="1646"/>
                  </a:cubicBezTo>
                  <a:cubicBezTo>
                    <a:pt x="1136" y="1783"/>
                    <a:pt x="1068" y="1799"/>
                    <a:pt x="976" y="1684"/>
                  </a:cubicBezTo>
                  <a:cubicBezTo>
                    <a:pt x="816" y="1509"/>
                    <a:pt x="702" y="1303"/>
                    <a:pt x="641" y="1075"/>
                  </a:cubicBezTo>
                  <a:cubicBezTo>
                    <a:pt x="580" y="816"/>
                    <a:pt x="458" y="617"/>
                    <a:pt x="176" y="564"/>
                  </a:cubicBezTo>
                  <a:cubicBezTo>
                    <a:pt x="130" y="556"/>
                    <a:pt x="85" y="518"/>
                    <a:pt x="69" y="473"/>
                  </a:cubicBezTo>
                  <a:cubicBezTo>
                    <a:pt x="1" y="305"/>
                    <a:pt x="54" y="107"/>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1"/>
            <p:cNvSpPr/>
            <p:nvPr/>
          </p:nvSpPr>
          <p:spPr>
            <a:xfrm>
              <a:off x="6743550" y="3928775"/>
              <a:ext cx="38700" cy="31650"/>
            </a:xfrm>
            <a:custGeom>
              <a:avLst/>
              <a:gdLst/>
              <a:ahLst/>
              <a:cxnLst/>
              <a:rect l="l" t="t" r="r" b="b"/>
              <a:pathLst>
                <a:path w="1548" h="1266" extrusionOk="0">
                  <a:moveTo>
                    <a:pt x="0" y="0"/>
                  </a:moveTo>
                  <a:cubicBezTo>
                    <a:pt x="282" y="31"/>
                    <a:pt x="465" y="198"/>
                    <a:pt x="625" y="404"/>
                  </a:cubicBezTo>
                  <a:cubicBezTo>
                    <a:pt x="701" y="511"/>
                    <a:pt x="770" y="625"/>
                    <a:pt x="831" y="740"/>
                  </a:cubicBezTo>
                  <a:cubicBezTo>
                    <a:pt x="899" y="907"/>
                    <a:pt x="1082" y="983"/>
                    <a:pt x="1242" y="915"/>
                  </a:cubicBezTo>
                  <a:cubicBezTo>
                    <a:pt x="1319" y="900"/>
                    <a:pt x="1402" y="846"/>
                    <a:pt x="1479" y="915"/>
                  </a:cubicBezTo>
                  <a:cubicBezTo>
                    <a:pt x="1448" y="1006"/>
                    <a:pt x="1547" y="1136"/>
                    <a:pt x="1402" y="1182"/>
                  </a:cubicBezTo>
                  <a:cubicBezTo>
                    <a:pt x="1204" y="1235"/>
                    <a:pt x="998" y="1265"/>
                    <a:pt x="823" y="1113"/>
                  </a:cubicBezTo>
                  <a:cubicBezTo>
                    <a:pt x="747" y="1060"/>
                    <a:pt x="686" y="976"/>
                    <a:pt x="648" y="892"/>
                  </a:cubicBezTo>
                  <a:cubicBezTo>
                    <a:pt x="503" y="541"/>
                    <a:pt x="335" y="21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1"/>
            <p:cNvSpPr/>
            <p:nvPr/>
          </p:nvSpPr>
          <p:spPr>
            <a:xfrm>
              <a:off x="6642175" y="3701075"/>
              <a:ext cx="15275" cy="45375"/>
            </a:xfrm>
            <a:custGeom>
              <a:avLst/>
              <a:gdLst/>
              <a:ahLst/>
              <a:cxnLst/>
              <a:rect l="l" t="t" r="r" b="b"/>
              <a:pathLst>
                <a:path w="611" h="1815" extrusionOk="0">
                  <a:moveTo>
                    <a:pt x="488" y="1815"/>
                  </a:moveTo>
                  <a:lnTo>
                    <a:pt x="336" y="1434"/>
                  </a:lnTo>
                  <a:cubicBezTo>
                    <a:pt x="359" y="1113"/>
                    <a:pt x="214" y="862"/>
                    <a:pt x="23" y="626"/>
                  </a:cubicBezTo>
                  <a:cubicBezTo>
                    <a:pt x="107" y="519"/>
                    <a:pt x="0" y="412"/>
                    <a:pt x="23" y="298"/>
                  </a:cubicBezTo>
                  <a:cubicBezTo>
                    <a:pt x="46" y="184"/>
                    <a:pt x="23" y="77"/>
                    <a:pt x="122" y="1"/>
                  </a:cubicBezTo>
                  <a:cubicBezTo>
                    <a:pt x="282" y="46"/>
                    <a:pt x="229" y="191"/>
                    <a:pt x="244" y="290"/>
                  </a:cubicBezTo>
                  <a:cubicBezTo>
                    <a:pt x="290" y="557"/>
                    <a:pt x="397" y="816"/>
                    <a:pt x="549" y="1045"/>
                  </a:cubicBezTo>
                  <a:cubicBezTo>
                    <a:pt x="595" y="1091"/>
                    <a:pt x="610" y="1159"/>
                    <a:pt x="595" y="1220"/>
                  </a:cubicBezTo>
                  <a:cubicBezTo>
                    <a:pt x="534" y="1418"/>
                    <a:pt x="610" y="1632"/>
                    <a:pt x="488" y="18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1"/>
            <p:cNvSpPr/>
            <p:nvPr/>
          </p:nvSpPr>
          <p:spPr>
            <a:xfrm>
              <a:off x="6852325" y="4012800"/>
              <a:ext cx="24600" cy="29175"/>
            </a:xfrm>
            <a:custGeom>
              <a:avLst/>
              <a:gdLst/>
              <a:ahLst/>
              <a:cxnLst/>
              <a:rect l="l" t="t" r="r" b="b"/>
              <a:pathLst>
                <a:path w="984" h="1167" extrusionOk="0">
                  <a:moveTo>
                    <a:pt x="595" y="778"/>
                  </a:moveTo>
                  <a:cubicBezTo>
                    <a:pt x="748" y="801"/>
                    <a:pt x="854" y="694"/>
                    <a:pt x="984" y="633"/>
                  </a:cubicBezTo>
                  <a:cubicBezTo>
                    <a:pt x="938" y="968"/>
                    <a:pt x="748" y="1151"/>
                    <a:pt x="420" y="1159"/>
                  </a:cubicBezTo>
                  <a:cubicBezTo>
                    <a:pt x="382" y="1159"/>
                    <a:pt x="321" y="1166"/>
                    <a:pt x="313" y="1128"/>
                  </a:cubicBezTo>
                  <a:cubicBezTo>
                    <a:pt x="268" y="983"/>
                    <a:pt x="191" y="831"/>
                    <a:pt x="207" y="686"/>
                  </a:cubicBezTo>
                  <a:cubicBezTo>
                    <a:pt x="222" y="442"/>
                    <a:pt x="184" y="237"/>
                    <a:pt x="1" y="69"/>
                  </a:cubicBezTo>
                  <a:cubicBezTo>
                    <a:pt x="130" y="54"/>
                    <a:pt x="260" y="0"/>
                    <a:pt x="367" y="122"/>
                  </a:cubicBezTo>
                  <a:cubicBezTo>
                    <a:pt x="374" y="298"/>
                    <a:pt x="367" y="473"/>
                    <a:pt x="329" y="648"/>
                  </a:cubicBezTo>
                  <a:cubicBezTo>
                    <a:pt x="329" y="732"/>
                    <a:pt x="374" y="808"/>
                    <a:pt x="458" y="839"/>
                  </a:cubicBezTo>
                  <a:cubicBezTo>
                    <a:pt x="519" y="877"/>
                    <a:pt x="565" y="839"/>
                    <a:pt x="595" y="7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1"/>
            <p:cNvSpPr/>
            <p:nvPr/>
          </p:nvSpPr>
          <p:spPr>
            <a:xfrm>
              <a:off x="6777825" y="4018700"/>
              <a:ext cx="21175" cy="28025"/>
            </a:xfrm>
            <a:custGeom>
              <a:avLst/>
              <a:gdLst/>
              <a:ahLst/>
              <a:cxnLst/>
              <a:rect l="l" t="t" r="r" b="b"/>
              <a:pathLst>
                <a:path w="847" h="1121" extrusionOk="0">
                  <a:moveTo>
                    <a:pt x="1" y="694"/>
                  </a:moveTo>
                  <a:cubicBezTo>
                    <a:pt x="85" y="786"/>
                    <a:pt x="207" y="831"/>
                    <a:pt x="336" y="816"/>
                  </a:cubicBezTo>
                  <a:cubicBezTo>
                    <a:pt x="420" y="816"/>
                    <a:pt x="458" y="778"/>
                    <a:pt x="458" y="694"/>
                  </a:cubicBezTo>
                  <a:cubicBezTo>
                    <a:pt x="557" y="755"/>
                    <a:pt x="603" y="709"/>
                    <a:pt x="611" y="610"/>
                  </a:cubicBezTo>
                  <a:cubicBezTo>
                    <a:pt x="611" y="481"/>
                    <a:pt x="588" y="351"/>
                    <a:pt x="679" y="229"/>
                  </a:cubicBezTo>
                  <a:cubicBezTo>
                    <a:pt x="717" y="176"/>
                    <a:pt x="679" y="130"/>
                    <a:pt x="603" y="115"/>
                  </a:cubicBezTo>
                  <a:cubicBezTo>
                    <a:pt x="618" y="23"/>
                    <a:pt x="679" y="1"/>
                    <a:pt x="755" y="1"/>
                  </a:cubicBezTo>
                  <a:cubicBezTo>
                    <a:pt x="763" y="161"/>
                    <a:pt x="847" y="328"/>
                    <a:pt x="702" y="481"/>
                  </a:cubicBezTo>
                  <a:cubicBezTo>
                    <a:pt x="656" y="542"/>
                    <a:pt x="725" y="603"/>
                    <a:pt x="771" y="641"/>
                  </a:cubicBezTo>
                  <a:cubicBezTo>
                    <a:pt x="832" y="686"/>
                    <a:pt x="847" y="763"/>
                    <a:pt x="816" y="831"/>
                  </a:cubicBezTo>
                  <a:cubicBezTo>
                    <a:pt x="717" y="1007"/>
                    <a:pt x="519" y="1121"/>
                    <a:pt x="313" y="1113"/>
                  </a:cubicBezTo>
                  <a:cubicBezTo>
                    <a:pt x="146" y="1090"/>
                    <a:pt x="16" y="907"/>
                    <a:pt x="1" y="6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1"/>
            <p:cNvSpPr/>
            <p:nvPr/>
          </p:nvSpPr>
          <p:spPr>
            <a:xfrm>
              <a:off x="6720475" y="3889700"/>
              <a:ext cx="32225" cy="11650"/>
            </a:xfrm>
            <a:custGeom>
              <a:avLst/>
              <a:gdLst/>
              <a:ahLst/>
              <a:cxnLst/>
              <a:rect l="l" t="t" r="r" b="b"/>
              <a:pathLst>
                <a:path w="1289" h="466" extrusionOk="0">
                  <a:moveTo>
                    <a:pt x="1" y="222"/>
                  </a:moveTo>
                  <a:cubicBezTo>
                    <a:pt x="108" y="69"/>
                    <a:pt x="275" y="153"/>
                    <a:pt x="412" y="100"/>
                  </a:cubicBezTo>
                  <a:cubicBezTo>
                    <a:pt x="580" y="31"/>
                    <a:pt x="771" y="1"/>
                    <a:pt x="954" y="8"/>
                  </a:cubicBezTo>
                  <a:cubicBezTo>
                    <a:pt x="1083" y="1"/>
                    <a:pt x="1205" y="54"/>
                    <a:pt x="1289" y="153"/>
                  </a:cubicBezTo>
                  <a:cubicBezTo>
                    <a:pt x="961" y="153"/>
                    <a:pt x="649" y="184"/>
                    <a:pt x="359" y="374"/>
                  </a:cubicBezTo>
                  <a:cubicBezTo>
                    <a:pt x="229" y="466"/>
                    <a:pt x="108" y="321"/>
                    <a:pt x="1" y="2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1"/>
            <p:cNvSpPr/>
            <p:nvPr/>
          </p:nvSpPr>
          <p:spPr>
            <a:xfrm>
              <a:off x="6842050" y="3961925"/>
              <a:ext cx="20225" cy="26125"/>
            </a:xfrm>
            <a:custGeom>
              <a:avLst/>
              <a:gdLst/>
              <a:ahLst/>
              <a:cxnLst/>
              <a:rect l="l" t="t" r="r" b="b"/>
              <a:pathLst>
                <a:path w="809" h="1045" extrusionOk="0">
                  <a:moveTo>
                    <a:pt x="8" y="0"/>
                  </a:moveTo>
                  <a:cubicBezTo>
                    <a:pt x="153" y="138"/>
                    <a:pt x="267" y="313"/>
                    <a:pt x="336" y="503"/>
                  </a:cubicBezTo>
                  <a:cubicBezTo>
                    <a:pt x="397" y="663"/>
                    <a:pt x="465" y="785"/>
                    <a:pt x="648" y="808"/>
                  </a:cubicBezTo>
                  <a:cubicBezTo>
                    <a:pt x="740" y="808"/>
                    <a:pt x="808" y="884"/>
                    <a:pt x="808" y="976"/>
                  </a:cubicBezTo>
                  <a:cubicBezTo>
                    <a:pt x="740" y="961"/>
                    <a:pt x="663" y="961"/>
                    <a:pt x="595" y="976"/>
                  </a:cubicBezTo>
                  <a:cubicBezTo>
                    <a:pt x="473" y="1044"/>
                    <a:pt x="313" y="976"/>
                    <a:pt x="282" y="839"/>
                  </a:cubicBezTo>
                  <a:cubicBezTo>
                    <a:pt x="191" y="557"/>
                    <a:pt x="0" y="313"/>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1"/>
            <p:cNvSpPr/>
            <p:nvPr/>
          </p:nvSpPr>
          <p:spPr>
            <a:xfrm>
              <a:off x="6874825" y="3942675"/>
              <a:ext cx="25750" cy="18500"/>
            </a:xfrm>
            <a:custGeom>
              <a:avLst/>
              <a:gdLst/>
              <a:ahLst/>
              <a:cxnLst/>
              <a:rect l="l" t="t" r="r" b="b"/>
              <a:pathLst>
                <a:path w="1030" h="740" extrusionOk="0">
                  <a:moveTo>
                    <a:pt x="0" y="504"/>
                  </a:moveTo>
                  <a:cubicBezTo>
                    <a:pt x="8" y="443"/>
                    <a:pt x="38" y="382"/>
                    <a:pt x="107" y="412"/>
                  </a:cubicBezTo>
                  <a:cubicBezTo>
                    <a:pt x="518" y="572"/>
                    <a:pt x="747" y="328"/>
                    <a:pt x="960" y="39"/>
                  </a:cubicBezTo>
                  <a:cubicBezTo>
                    <a:pt x="976" y="16"/>
                    <a:pt x="1006" y="8"/>
                    <a:pt x="1029" y="1"/>
                  </a:cubicBezTo>
                  <a:cubicBezTo>
                    <a:pt x="976" y="252"/>
                    <a:pt x="823" y="481"/>
                    <a:pt x="610" y="633"/>
                  </a:cubicBezTo>
                  <a:cubicBezTo>
                    <a:pt x="465" y="740"/>
                    <a:pt x="267" y="717"/>
                    <a:pt x="145" y="587"/>
                  </a:cubicBezTo>
                  <a:cubicBezTo>
                    <a:pt x="99" y="549"/>
                    <a:pt x="61" y="504"/>
                    <a:pt x="0" y="5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1"/>
            <p:cNvSpPr/>
            <p:nvPr/>
          </p:nvSpPr>
          <p:spPr>
            <a:xfrm>
              <a:off x="6658950" y="3727950"/>
              <a:ext cx="2300" cy="3075"/>
            </a:xfrm>
            <a:custGeom>
              <a:avLst/>
              <a:gdLst/>
              <a:ahLst/>
              <a:cxnLst/>
              <a:rect l="l" t="t" r="r" b="b"/>
              <a:pathLst>
                <a:path w="92" h="123" extrusionOk="0">
                  <a:moveTo>
                    <a:pt x="92" y="122"/>
                  </a:moveTo>
                  <a:lnTo>
                    <a:pt x="38" y="122"/>
                  </a:lnTo>
                  <a:cubicBezTo>
                    <a:pt x="0" y="77"/>
                    <a:pt x="61" y="46"/>
                    <a:pt x="46" y="8"/>
                  </a:cubicBezTo>
                  <a:lnTo>
                    <a:pt x="84" y="0"/>
                  </a:lnTo>
                  <a:cubicBezTo>
                    <a:pt x="92" y="46"/>
                    <a:pt x="92" y="84"/>
                    <a:pt x="92" y="122"/>
                  </a:cubicBez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1"/>
            <p:cNvSpPr/>
            <p:nvPr/>
          </p:nvSpPr>
          <p:spPr>
            <a:xfrm>
              <a:off x="6680100" y="3633250"/>
              <a:ext cx="36225" cy="38700"/>
            </a:xfrm>
            <a:custGeom>
              <a:avLst/>
              <a:gdLst/>
              <a:ahLst/>
              <a:cxnLst/>
              <a:rect l="l" t="t" r="r" b="b"/>
              <a:pathLst>
                <a:path w="1449" h="1548" extrusionOk="0">
                  <a:moveTo>
                    <a:pt x="396" y="603"/>
                  </a:moveTo>
                  <a:cubicBezTo>
                    <a:pt x="541" y="488"/>
                    <a:pt x="686" y="374"/>
                    <a:pt x="838" y="260"/>
                  </a:cubicBezTo>
                  <a:cubicBezTo>
                    <a:pt x="907" y="199"/>
                    <a:pt x="983" y="153"/>
                    <a:pt x="1059" y="115"/>
                  </a:cubicBezTo>
                  <a:cubicBezTo>
                    <a:pt x="1159" y="61"/>
                    <a:pt x="1273" y="0"/>
                    <a:pt x="1364" y="92"/>
                  </a:cubicBezTo>
                  <a:cubicBezTo>
                    <a:pt x="1448" y="183"/>
                    <a:pt x="1334" y="267"/>
                    <a:pt x="1288" y="343"/>
                  </a:cubicBezTo>
                  <a:cubicBezTo>
                    <a:pt x="1029" y="732"/>
                    <a:pt x="701" y="1083"/>
                    <a:pt x="412" y="1456"/>
                  </a:cubicBezTo>
                  <a:cubicBezTo>
                    <a:pt x="389" y="1494"/>
                    <a:pt x="351" y="1548"/>
                    <a:pt x="305" y="1510"/>
                  </a:cubicBezTo>
                  <a:cubicBezTo>
                    <a:pt x="267" y="1471"/>
                    <a:pt x="313" y="1418"/>
                    <a:pt x="343" y="1380"/>
                  </a:cubicBezTo>
                  <a:cubicBezTo>
                    <a:pt x="564" y="1090"/>
                    <a:pt x="800" y="793"/>
                    <a:pt x="1021" y="503"/>
                  </a:cubicBezTo>
                  <a:cubicBezTo>
                    <a:pt x="1082" y="427"/>
                    <a:pt x="1128" y="343"/>
                    <a:pt x="1174" y="260"/>
                  </a:cubicBezTo>
                  <a:cubicBezTo>
                    <a:pt x="1181" y="252"/>
                    <a:pt x="1197" y="237"/>
                    <a:pt x="1197" y="229"/>
                  </a:cubicBezTo>
                  <a:cubicBezTo>
                    <a:pt x="1181" y="214"/>
                    <a:pt x="1166" y="221"/>
                    <a:pt x="1151" y="229"/>
                  </a:cubicBezTo>
                  <a:cubicBezTo>
                    <a:pt x="762" y="404"/>
                    <a:pt x="488" y="725"/>
                    <a:pt x="221" y="1037"/>
                  </a:cubicBezTo>
                  <a:cubicBezTo>
                    <a:pt x="168" y="1121"/>
                    <a:pt x="92" y="1197"/>
                    <a:pt x="8" y="1250"/>
                  </a:cubicBezTo>
                  <a:cubicBezTo>
                    <a:pt x="0" y="1045"/>
                    <a:pt x="122" y="892"/>
                    <a:pt x="252" y="755"/>
                  </a:cubicBezTo>
                  <a:cubicBezTo>
                    <a:pt x="305" y="709"/>
                    <a:pt x="351" y="656"/>
                    <a:pt x="396" y="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1"/>
            <p:cNvSpPr/>
            <p:nvPr/>
          </p:nvSpPr>
          <p:spPr>
            <a:xfrm>
              <a:off x="6679700" y="3813675"/>
              <a:ext cx="40225" cy="71475"/>
            </a:xfrm>
            <a:custGeom>
              <a:avLst/>
              <a:gdLst/>
              <a:ahLst/>
              <a:cxnLst/>
              <a:rect l="l" t="t" r="r" b="b"/>
              <a:pathLst>
                <a:path w="1609" h="2859" extrusionOk="0">
                  <a:moveTo>
                    <a:pt x="1609" y="2859"/>
                  </a:moveTo>
                  <a:cubicBezTo>
                    <a:pt x="923" y="2524"/>
                    <a:pt x="428" y="1563"/>
                    <a:pt x="542" y="816"/>
                  </a:cubicBezTo>
                  <a:cubicBezTo>
                    <a:pt x="580" y="611"/>
                    <a:pt x="534" y="405"/>
                    <a:pt x="405" y="245"/>
                  </a:cubicBezTo>
                  <a:cubicBezTo>
                    <a:pt x="115" y="679"/>
                    <a:pt x="169" y="1137"/>
                    <a:pt x="245" y="1609"/>
                  </a:cubicBezTo>
                  <a:cubicBezTo>
                    <a:pt x="85" y="1449"/>
                    <a:pt x="47" y="1243"/>
                    <a:pt x="24" y="1030"/>
                  </a:cubicBezTo>
                  <a:cubicBezTo>
                    <a:pt x="1" y="733"/>
                    <a:pt x="77" y="435"/>
                    <a:pt x="245" y="191"/>
                  </a:cubicBezTo>
                  <a:cubicBezTo>
                    <a:pt x="367" y="1"/>
                    <a:pt x="428" y="1"/>
                    <a:pt x="557" y="191"/>
                  </a:cubicBezTo>
                  <a:cubicBezTo>
                    <a:pt x="572" y="222"/>
                    <a:pt x="595" y="245"/>
                    <a:pt x="611" y="268"/>
                  </a:cubicBezTo>
                  <a:cubicBezTo>
                    <a:pt x="694" y="496"/>
                    <a:pt x="679" y="733"/>
                    <a:pt x="679" y="969"/>
                  </a:cubicBezTo>
                  <a:cubicBezTo>
                    <a:pt x="672" y="1091"/>
                    <a:pt x="679" y="1213"/>
                    <a:pt x="702" y="1335"/>
                  </a:cubicBezTo>
                  <a:cubicBezTo>
                    <a:pt x="832" y="1830"/>
                    <a:pt x="1037" y="2287"/>
                    <a:pt x="1434" y="2630"/>
                  </a:cubicBezTo>
                  <a:cubicBezTo>
                    <a:pt x="1502" y="2691"/>
                    <a:pt x="1594" y="2745"/>
                    <a:pt x="1609" y="2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1"/>
            <p:cNvSpPr/>
            <p:nvPr/>
          </p:nvSpPr>
          <p:spPr>
            <a:xfrm>
              <a:off x="6694950" y="3820350"/>
              <a:ext cx="30500" cy="67300"/>
            </a:xfrm>
            <a:custGeom>
              <a:avLst/>
              <a:gdLst/>
              <a:ahLst/>
              <a:cxnLst/>
              <a:rect l="l" t="t" r="r" b="b"/>
              <a:pathLst>
                <a:path w="1220" h="2692" extrusionOk="0">
                  <a:moveTo>
                    <a:pt x="999" y="2592"/>
                  </a:moveTo>
                  <a:cubicBezTo>
                    <a:pt x="984" y="2478"/>
                    <a:pt x="900" y="2424"/>
                    <a:pt x="824" y="2363"/>
                  </a:cubicBezTo>
                  <a:cubicBezTo>
                    <a:pt x="427" y="2020"/>
                    <a:pt x="222" y="1563"/>
                    <a:pt x="92" y="1068"/>
                  </a:cubicBezTo>
                  <a:cubicBezTo>
                    <a:pt x="69" y="946"/>
                    <a:pt x="62" y="824"/>
                    <a:pt x="69" y="702"/>
                  </a:cubicBezTo>
                  <a:cubicBezTo>
                    <a:pt x="69" y="466"/>
                    <a:pt x="84" y="229"/>
                    <a:pt x="1" y="1"/>
                  </a:cubicBezTo>
                  <a:cubicBezTo>
                    <a:pt x="191" y="69"/>
                    <a:pt x="252" y="229"/>
                    <a:pt x="298" y="397"/>
                  </a:cubicBezTo>
                  <a:cubicBezTo>
                    <a:pt x="344" y="626"/>
                    <a:pt x="382" y="854"/>
                    <a:pt x="397" y="1083"/>
                  </a:cubicBezTo>
                  <a:cubicBezTo>
                    <a:pt x="481" y="1571"/>
                    <a:pt x="717" y="2020"/>
                    <a:pt x="1068" y="2371"/>
                  </a:cubicBezTo>
                  <a:cubicBezTo>
                    <a:pt x="1098" y="2394"/>
                    <a:pt x="1121" y="2424"/>
                    <a:pt x="1144" y="2455"/>
                  </a:cubicBezTo>
                  <a:cubicBezTo>
                    <a:pt x="1174" y="2508"/>
                    <a:pt x="1220" y="2569"/>
                    <a:pt x="1159" y="2630"/>
                  </a:cubicBezTo>
                  <a:cubicBezTo>
                    <a:pt x="1090" y="2691"/>
                    <a:pt x="1037" y="2638"/>
                    <a:pt x="999" y="25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1"/>
            <p:cNvSpPr/>
            <p:nvPr/>
          </p:nvSpPr>
          <p:spPr>
            <a:xfrm>
              <a:off x="6903400" y="3850275"/>
              <a:ext cx="40800" cy="36800"/>
            </a:xfrm>
            <a:custGeom>
              <a:avLst/>
              <a:gdLst/>
              <a:ahLst/>
              <a:cxnLst/>
              <a:rect l="l" t="t" r="r" b="b"/>
              <a:pathLst>
                <a:path w="1632" h="1472" extrusionOk="0">
                  <a:moveTo>
                    <a:pt x="1509" y="549"/>
                  </a:moveTo>
                  <a:cubicBezTo>
                    <a:pt x="1502" y="633"/>
                    <a:pt x="1456" y="717"/>
                    <a:pt x="1380" y="770"/>
                  </a:cubicBezTo>
                  <a:cubicBezTo>
                    <a:pt x="1075" y="1022"/>
                    <a:pt x="732" y="1227"/>
                    <a:pt x="366" y="1380"/>
                  </a:cubicBezTo>
                  <a:cubicBezTo>
                    <a:pt x="343" y="1395"/>
                    <a:pt x="320" y="1395"/>
                    <a:pt x="298" y="1403"/>
                  </a:cubicBezTo>
                  <a:cubicBezTo>
                    <a:pt x="206" y="1433"/>
                    <a:pt x="92" y="1471"/>
                    <a:pt x="46" y="1403"/>
                  </a:cubicBezTo>
                  <a:cubicBezTo>
                    <a:pt x="0" y="1342"/>
                    <a:pt x="115" y="1281"/>
                    <a:pt x="168" y="1212"/>
                  </a:cubicBezTo>
                  <a:cubicBezTo>
                    <a:pt x="366" y="961"/>
                    <a:pt x="679" y="854"/>
                    <a:pt x="907" y="640"/>
                  </a:cubicBezTo>
                  <a:cubicBezTo>
                    <a:pt x="1067" y="496"/>
                    <a:pt x="1250" y="381"/>
                    <a:pt x="1387" y="198"/>
                  </a:cubicBezTo>
                  <a:cubicBezTo>
                    <a:pt x="1448" y="122"/>
                    <a:pt x="1509" y="15"/>
                    <a:pt x="1631" y="0"/>
                  </a:cubicBezTo>
                  <a:cubicBezTo>
                    <a:pt x="1608" y="145"/>
                    <a:pt x="1555" y="282"/>
                    <a:pt x="1479" y="404"/>
                  </a:cubicBezTo>
                  <a:cubicBezTo>
                    <a:pt x="1433" y="473"/>
                    <a:pt x="1403" y="526"/>
                    <a:pt x="1509" y="5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1"/>
            <p:cNvSpPr/>
            <p:nvPr/>
          </p:nvSpPr>
          <p:spPr>
            <a:xfrm>
              <a:off x="6816700" y="3998325"/>
              <a:ext cx="27475" cy="26125"/>
            </a:xfrm>
            <a:custGeom>
              <a:avLst/>
              <a:gdLst/>
              <a:ahLst/>
              <a:cxnLst/>
              <a:rect l="l" t="t" r="r" b="b"/>
              <a:pathLst>
                <a:path w="1099" h="1045" extrusionOk="0">
                  <a:moveTo>
                    <a:pt x="16" y="305"/>
                  </a:moveTo>
                  <a:cubicBezTo>
                    <a:pt x="16" y="175"/>
                    <a:pt x="1" y="61"/>
                    <a:pt x="123" y="31"/>
                  </a:cubicBezTo>
                  <a:cubicBezTo>
                    <a:pt x="237" y="0"/>
                    <a:pt x="275" y="99"/>
                    <a:pt x="328" y="168"/>
                  </a:cubicBezTo>
                  <a:cubicBezTo>
                    <a:pt x="496" y="396"/>
                    <a:pt x="527" y="396"/>
                    <a:pt x="709" y="206"/>
                  </a:cubicBezTo>
                  <a:cubicBezTo>
                    <a:pt x="824" y="84"/>
                    <a:pt x="938" y="114"/>
                    <a:pt x="999" y="267"/>
                  </a:cubicBezTo>
                  <a:cubicBezTo>
                    <a:pt x="1098" y="541"/>
                    <a:pt x="854" y="671"/>
                    <a:pt x="740" y="846"/>
                  </a:cubicBezTo>
                  <a:cubicBezTo>
                    <a:pt x="656" y="983"/>
                    <a:pt x="496" y="1044"/>
                    <a:pt x="336" y="1006"/>
                  </a:cubicBezTo>
                  <a:cubicBezTo>
                    <a:pt x="267" y="991"/>
                    <a:pt x="206" y="945"/>
                    <a:pt x="176" y="877"/>
                  </a:cubicBezTo>
                  <a:cubicBezTo>
                    <a:pt x="92" y="694"/>
                    <a:pt x="39" y="503"/>
                    <a:pt x="16" y="305"/>
                  </a:cubicBezTo>
                  <a:close/>
                  <a:moveTo>
                    <a:pt x="854" y="290"/>
                  </a:moveTo>
                  <a:cubicBezTo>
                    <a:pt x="626" y="549"/>
                    <a:pt x="458" y="549"/>
                    <a:pt x="313" y="313"/>
                  </a:cubicBezTo>
                  <a:cubicBezTo>
                    <a:pt x="283" y="267"/>
                    <a:pt x="275" y="168"/>
                    <a:pt x="199" y="191"/>
                  </a:cubicBezTo>
                  <a:cubicBezTo>
                    <a:pt x="123" y="221"/>
                    <a:pt x="161" y="305"/>
                    <a:pt x="168" y="366"/>
                  </a:cubicBezTo>
                  <a:cubicBezTo>
                    <a:pt x="191" y="534"/>
                    <a:pt x="184" y="724"/>
                    <a:pt x="374" y="808"/>
                  </a:cubicBezTo>
                  <a:cubicBezTo>
                    <a:pt x="458" y="846"/>
                    <a:pt x="572" y="854"/>
                    <a:pt x="618" y="762"/>
                  </a:cubicBezTo>
                  <a:cubicBezTo>
                    <a:pt x="694" y="617"/>
                    <a:pt x="938" y="549"/>
                    <a:pt x="854" y="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1"/>
            <p:cNvSpPr/>
            <p:nvPr/>
          </p:nvSpPr>
          <p:spPr>
            <a:xfrm>
              <a:off x="6669225" y="3789500"/>
              <a:ext cx="17375" cy="40025"/>
            </a:xfrm>
            <a:custGeom>
              <a:avLst/>
              <a:gdLst/>
              <a:ahLst/>
              <a:cxnLst/>
              <a:rect l="l" t="t" r="r" b="b"/>
              <a:pathLst>
                <a:path w="695" h="1601" extrusionOk="0">
                  <a:moveTo>
                    <a:pt x="8" y="709"/>
                  </a:moveTo>
                  <a:cubicBezTo>
                    <a:pt x="107" y="556"/>
                    <a:pt x="115" y="358"/>
                    <a:pt x="229" y="206"/>
                  </a:cubicBezTo>
                  <a:cubicBezTo>
                    <a:pt x="367" y="0"/>
                    <a:pt x="481" y="0"/>
                    <a:pt x="610" y="213"/>
                  </a:cubicBezTo>
                  <a:cubicBezTo>
                    <a:pt x="649" y="282"/>
                    <a:pt x="679" y="358"/>
                    <a:pt x="694" y="442"/>
                  </a:cubicBezTo>
                  <a:cubicBezTo>
                    <a:pt x="649" y="724"/>
                    <a:pt x="557" y="998"/>
                    <a:pt x="427" y="1258"/>
                  </a:cubicBezTo>
                  <a:cubicBezTo>
                    <a:pt x="405" y="1052"/>
                    <a:pt x="443" y="854"/>
                    <a:pt x="519" y="663"/>
                  </a:cubicBezTo>
                  <a:cubicBezTo>
                    <a:pt x="565" y="556"/>
                    <a:pt x="565" y="434"/>
                    <a:pt x="511" y="335"/>
                  </a:cubicBezTo>
                  <a:cubicBezTo>
                    <a:pt x="496" y="297"/>
                    <a:pt x="488" y="252"/>
                    <a:pt x="443" y="252"/>
                  </a:cubicBezTo>
                  <a:cubicBezTo>
                    <a:pt x="397" y="252"/>
                    <a:pt x="389" y="297"/>
                    <a:pt x="367" y="328"/>
                  </a:cubicBezTo>
                  <a:cubicBezTo>
                    <a:pt x="214" y="640"/>
                    <a:pt x="168" y="998"/>
                    <a:pt x="229" y="1341"/>
                  </a:cubicBezTo>
                  <a:cubicBezTo>
                    <a:pt x="252" y="1425"/>
                    <a:pt x="252" y="1509"/>
                    <a:pt x="229" y="1601"/>
                  </a:cubicBezTo>
                  <a:cubicBezTo>
                    <a:pt x="77" y="1326"/>
                    <a:pt x="1" y="1021"/>
                    <a:pt x="8" y="7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1"/>
            <p:cNvSpPr/>
            <p:nvPr/>
          </p:nvSpPr>
          <p:spPr>
            <a:xfrm>
              <a:off x="6856725" y="3885900"/>
              <a:ext cx="34300" cy="45375"/>
            </a:xfrm>
            <a:custGeom>
              <a:avLst/>
              <a:gdLst/>
              <a:ahLst/>
              <a:cxnLst/>
              <a:rect l="l" t="t" r="r" b="b"/>
              <a:pathLst>
                <a:path w="1372" h="1815" extrusionOk="0">
                  <a:moveTo>
                    <a:pt x="145" y="1814"/>
                  </a:moveTo>
                  <a:cubicBezTo>
                    <a:pt x="0" y="1769"/>
                    <a:pt x="61" y="1647"/>
                    <a:pt x="76" y="1578"/>
                  </a:cubicBezTo>
                  <a:cubicBezTo>
                    <a:pt x="267" y="945"/>
                    <a:pt x="602" y="435"/>
                    <a:pt x="1189" y="100"/>
                  </a:cubicBezTo>
                  <a:cubicBezTo>
                    <a:pt x="1235" y="77"/>
                    <a:pt x="1288" y="0"/>
                    <a:pt x="1334" y="69"/>
                  </a:cubicBezTo>
                  <a:cubicBezTo>
                    <a:pt x="1372" y="122"/>
                    <a:pt x="1296" y="153"/>
                    <a:pt x="1265" y="191"/>
                  </a:cubicBezTo>
                  <a:cubicBezTo>
                    <a:pt x="1143" y="328"/>
                    <a:pt x="968" y="420"/>
                    <a:pt x="869" y="572"/>
                  </a:cubicBezTo>
                  <a:cubicBezTo>
                    <a:pt x="663" y="686"/>
                    <a:pt x="572" y="892"/>
                    <a:pt x="450" y="1075"/>
                  </a:cubicBezTo>
                  <a:cubicBezTo>
                    <a:pt x="313" y="1304"/>
                    <a:pt x="267" y="1578"/>
                    <a:pt x="145" y="1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1"/>
            <p:cNvSpPr/>
            <p:nvPr/>
          </p:nvSpPr>
          <p:spPr>
            <a:xfrm>
              <a:off x="6860325" y="3900200"/>
              <a:ext cx="18125" cy="35450"/>
            </a:xfrm>
            <a:custGeom>
              <a:avLst/>
              <a:gdLst/>
              <a:ahLst/>
              <a:cxnLst/>
              <a:rect l="l" t="t" r="r" b="b"/>
              <a:pathLst>
                <a:path w="725" h="1418" extrusionOk="0">
                  <a:moveTo>
                    <a:pt x="1" y="1242"/>
                  </a:moveTo>
                  <a:cubicBezTo>
                    <a:pt x="123" y="1006"/>
                    <a:pt x="169" y="732"/>
                    <a:pt x="313" y="511"/>
                  </a:cubicBezTo>
                  <a:cubicBezTo>
                    <a:pt x="428" y="320"/>
                    <a:pt x="519" y="122"/>
                    <a:pt x="725" y="0"/>
                  </a:cubicBezTo>
                  <a:cubicBezTo>
                    <a:pt x="687" y="183"/>
                    <a:pt x="626" y="358"/>
                    <a:pt x="557" y="526"/>
                  </a:cubicBezTo>
                  <a:cubicBezTo>
                    <a:pt x="458" y="739"/>
                    <a:pt x="390" y="968"/>
                    <a:pt x="352" y="1204"/>
                  </a:cubicBezTo>
                  <a:cubicBezTo>
                    <a:pt x="344" y="1296"/>
                    <a:pt x="283" y="1372"/>
                    <a:pt x="191" y="1395"/>
                  </a:cubicBezTo>
                  <a:cubicBezTo>
                    <a:pt x="70" y="1418"/>
                    <a:pt x="39" y="1326"/>
                    <a:pt x="1" y="12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1"/>
            <p:cNvSpPr/>
            <p:nvPr/>
          </p:nvSpPr>
          <p:spPr>
            <a:xfrm>
              <a:off x="6659325" y="3759575"/>
              <a:ext cx="18500" cy="37950"/>
            </a:xfrm>
            <a:custGeom>
              <a:avLst/>
              <a:gdLst/>
              <a:ahLst/>
              <a:cxnLst/>
              <a:rect l="l" t="t" r="r" b="b"/>
              <a:pathLst>
                <a:path w="740" h="1518" extrusionOk="0">
                  <a:moveTo>
                    <a:pt x="259" y="244"/>
                  </a:moveTo>
                  <a:cubicBezTo>
                    <a:pt x="374" y="199"/>
                    <a:pt x="442" y="0"/>
                    <a:pt x="602" y="130"/>
                  </a:cubicBezTo>
                  <a:cubicBezTo>
                    <a:pt x="740" y="244"/>
                    <a:pt x="686" y="397"/>
                    <a:pt x="656" y="542"/>
                  </a:cubicBezTo>
                  <a:cubicBezTo>
                    <a:pt x="602" y="854"/>
                    <a:pt x="420" y="1136"/>
                    <a:pt x="366" y="1449"/>
                  </a:cubicBezTo>
                  <a:cubicBezTo>
                    <a:pt x="359" y="1487"/>
                    <a:pt x="320" y="1517"/>
                    <a:pt x="275" y="1509"/>
                  </a:cubicBezTo>
                  <a:cubicBezTo>
                    <a:pt x="320" y="1228"/>
                    <a:pt x="381" y="953"/>
                    <a:pt x="458" y="686"/>
                  </a:cubicBezTo>
                  <a:cubicBezTo>
                    <a:pt x="496" y="549"/>
                    <a:pt x="511" y="412"/>
                    <a:pt x="534" y="244"/>
                  </a:cubicBezTo>
                  <a:cubicBezTo>
                    <a:pt x="267" y="412"/>
                    <a:pt x="237" y="724"/>
                    <a:pt x="0" y="930"/>
                  </a:cubicBezTo>
                  <a:cubicBezTo>
                    <a:pt x="0" y="633"/>
                    <a:pt x="168" y="450"/>
                    <a:pt x="259"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1"/>
            <p:cNvSpPr/>
            <p:nvPr/>
          </p:nvSpPr>
          <p:spPr>
            <a:xfrm>
              <a:off x="6677425" y="3658600"/>
              <a:ext cx="28975" cy="73000"/>
            </a:xfrm>
            <a:custGeom>
              <a:avLst/>
              <a:gdLst/>
              <a:ahLst/>
              <a:cxnLst/>
              <a:rect l="l" t="t" r="r" b="b"/>
              <a:pathLst>
                <a:path w="1159" h="2920" extrusionOk="0">
                  <a:moveTo>
                    <a:pt x="1159" y="53"/>
                  </a:moveTo>
                  <a:cubicBezTo>
                    <a:pt x="831" y="541"/>
                    <a:pt x="519" y="1037"/>
                    <a:pt x="336" y="1601"/>
                  </a:cubicBezTo>
                  <a:cubicBezTo>
                    <a:pt x="229" y="1951"/>
                    <a:pt x="160" y="2302"/>
                    <a:pt x="115" y="2668"/>
                  </a:cubicBezTo>
                  <a:cubicBezTo>
                    <a:pt x="99" y="2759"/>
                    <a:pt x="138" y="2881"/>
                    <a:pt x="0" y="2919"/>
                  </a:cubicBezTo>
                  <a:cubicBezTo>
                    <a:pt x="54" y="1852"/>
                    <a:pt x="442" y="831"/>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1"/>
            <p:cNvSpPr/>
            <p:nvPr/>
          </p:nvSpPr>
          <p:spPr>
            <a:xfrm>
              <a:off x="6786975" y="3915800"/>
              <a:ext cx="12225" cy="34900"/>
            </a:xfrm>
            <a:custGeom>
              <a:avLst/>
              <a:gdLst/>
              <a:ahLst/>
              <a:cxnLst/>
              <a:rect l="l" t="t" r="r" b="b"/>
              <a:pathLst>
                <a:path w="489" h="1396" extrusionOk="0">
                  <a:moveTo>
                    <a:pt x="46" y="1"/>
                  </a:moveTo>
                  <a:cubicBezTo>
                    <a:pt x="214" y="62"/>
                    <a:pt x="283" y="214"/>
                    <a:pt x="351" y="352"/>
                  </a:cubicBezTo>
                  <a:cubicBezTo>
                    <a:pt x="488" y="634"/>
                    <a:pt x="458" y="923"/>
                    <a:pt x="351" y="1205"/>
                  </a:cubicBezTo>
                  <a:cubicBezTo>
                    <a:pt x="313" y="1304"/>
                    <a:pt x="260" y="1396"/>
                    <a:pt x="130" y="1365"/>
                  </a:cubicBezTo>
                  <a:cubicBezTo>
                    <a:pt x="1" y="1335"/>
                    <a:pt x="1" y="1220"/>
                    <a:pt x="16" y="1114"/>
                  </a:cubicBezTo>
                  <a:cubicBezTo>
                    <a:pt x="39" y="961"/>
                    <a:pt x="77" y="801"/>
                    <a:pt x="107" y="649"/>
                  </a:cubicBezTo>
                  <a:cubicBezTo>
                    <a:pt x="206" y="702"/>
                    <a:pt x="153" y="801"/>
                    <a:pt x="168" y="877"/>
                  </a:cubicBezTo>
                  <a:cubicBezTo>
                    <a:pt x="184" y="977"/>
                    <a:pt x="138" y="1083"/>
                    <a:pt x="199" y="1182"/>
                  </a:cubicBezTo>
                  <a:cubicBezTo>
                    <a:pt x="237" y="1175"/>
                    <a:pt x="275" y="1137"/>
                    <a:pt x="275" y="1091"/>
                  </a:cubicBezTo>
                  <a:cubicBezTo>
                    <a:pt x="283" y="824"/>
                    <a:pt x="321" y="550"/>
                    <a:pt x="184" y="298"/>
                  </a:cubicBezTo>
                  <a:cubicBezTo>
                    <a:pt x="115" y="214"/>
                    <a:pt x="69" y="108"/>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1"/>
            <p:cNvSpPr/>
            <p:nvPr/>
          </p:nvSpPr>
          <p:spPr>
            <a:xfrm>
              <a:off x="6779925" y="3907800"/>
              <a:ext cx="15075" cy="37575"/>
            </a:xfrm>
            <a:custGeom>
              <a:avLst/>
              <a:gdLst/>
              <a:ahLst/>
              <a:cxnLst/>
              <a:rect l="l" t="t" r="r" b="b"/>
              <a:pathLst>
                <a:path w="603" h="1503" extrusionOk="0">
                  <a:moveTo>
                    <a:pt x="328" y="321"/>
                  </a:moveTo>
                  <a:cubicBezTo>
                    <a:pt x="351" y="428"/>
                    <a:pt x="397" y="527"/>
                    <a:pt x="458" y="618"/>
                  </a:cubicBezTo>
                  <a:cubicBezTo>
                    <a:pt x="603" y="870"/>
                    <a:pt x="557" y="1136"/>
                    <a:pt x="549" y="1411"/>
                  </a:cubicBezTo>
                  <a:cubicBezTo>
                    <a:pt x="549" y="1449"/>
                    <a:pt x="519" y="1487"/>
                    <a:pt x="473" y="1502"/>
                  </a:cubicBezTo>
                  <a:cubicBezTo>
                    <a:pt x="412" y="1411"/>
                    <a:pt x="458" y="1297"/>
                    <a:pt x="443" y="1197"/>
                  </a:cubicBezTo>
                  <a:cubicBezTo>
                    <a:pt x="428" y="1114"/>
                    <a:pt x="481" y="1022"/>
                    <a:pt x="389" y="969"/>
                  </a:cubicBezTo>
                  <a:cubicBezTo>
                    <a:pt x="367" y="725"/>
                    <a:pt x="229" y="527"/>
                    <a:pt x="130" y="313"/>
                  </a:cubicBezTo>
                  <a:cubicBezTo>
                    <a:pt x="85" y="207"/>
                    <a:pt x="39" y="108"/>
                    <a:pt x="1" y="1"/>
                  </a:cubicBezTo>
                  <a:cubicBezTo>
                    <a:pt x="153" y="62"/>
                    <a:pt x="267" y="176"/>
                    <a:pt x="328" y="3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1"/>
            <p:cNvSpPr/>
            <p:nvPr/>
          </p:nvSpPr>
          <p:spPr>
            <a:xfrm>
              <a:off x="6956550" y="3816925"/>
              <a:ext cx="13750" cy="23650"/>
            </a:xfrm>
            <a:custGeom>
              <a:avLst/>
              <a:gdLst/>
              <a:ahLst/>
              <a:cxnLst/>
              <a:rect l="l" t="t" r="r" b="b"/>
              <a:pathLst>
                <a:path w="550" h="946" extrusionOk="0">
                  <a:moveTo>
                    <a:pt x="138" y="275"/>
                  </a:moveTo>
                  <a:lnTo>
                    <a:pt x="161" y="222"/>
                  </a:lnTo>
                  <a:cubicBezTo>
                    <a:pt x="336" y="0"/>
                    <a:pt x="412" y="8"/>
                    <a:pt x="549" y="222"/>
                  </a:cubicBezTo>
                  <a:cubicBezTo>
                    <a:pt x="527" y="351"/>
                    <a:pt x="511" y="488"/>
                    <a:pt x="504" y="618"/>
                  </a:cubicBezTo>
                  <a:cubicBezTo>
                    <a:pt x="504" y="686"/>
                    <a:pt x="496" y="785"/>
                    <a:pt x="405" y="778"/>
                  </a:cubicBezTo>
                  <a:cubicBezTo>
                    <a:pt x="336" y="770"/>
                    <a:pt x="351" y="671"/>
                    <a:pt x="367" y="610"/>
                  </a:cubicBezTo>
                  <a:cubicBezTo>
                    <a:pt x="389" y="473"/>
                    <a:pt x="389" y="336"/>
                    <a:pt x="367" y="206"/>
                  </a:cubicBezTo>
                  <a:cubicBezTo>
                    <a:pt x="267" y="305"/>
                    <a:pt x="206" y="435"/>
                    <a:pt x="191" y="580"/>
                  </a:cubicBezTo>
                  <a:cubicBezTo>
                    <a:pt x="176" y="656"/>
                    <a:pt x="168" y="732"/>
                    <a:pt x="153" y="808"/>
                  </a:cubicBezTo>
                  <a:cubicBezTo>
                    <a:pt x="146" y="862"/>
                    <a:pt x="153" y="946"/>
                    <a:pt x="77" y="938"/>
                  </a:cubicBezTo>
                  <a:cubicBezTo>
                    <a:pt x="1" y="930"/>
                    <a:pt x="46" y="854"/>
                    <a:pt x="39" y="808"/>
                  </a:cubicBezTo>
                  <a:cubicBezTo>
                    <a:pt x="24" y="625"/>
                    <a:pt x="62" y="443"/>
                    <a:pt x="138" y="2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1"/>
            <p:cNvSpPr/>
            <p:nvPr/>
          </p:nvSpPr>
          <p:spPr>
            <a:xfrm>
              <a:off x="6631125" y="3704900"/>
              <a:ext cx="20025" cy="32025"/>
            </a:xfrm>
            <a:custGeom>
              <a:avLst/>
              <a:gdLst/>
              <a:ahLst/>
              <a:cxnLst/>
              <a:rect l="l" t="t" r="r" b="b"/>
              <a:pathLst>
                <a:path w="801" h="1281" extrusionOk="0">
                  <a:moveTo>
                    <a:pt x="465" y="473"/>
                  </a:moveTo>
                  <a:cubicBezTo>
                    <a:pt x="656" y="709"/>
                    <a:pt x="801" y="968"/>
                    <a:pt x="778" y="1281"/>
                  </a:cubicBezTo>
                  <a:cubicBezTo>
                    <a:pt x="694" y="1265"/>
                    <a:pt x="671" y="1189"/>
                    <a:pt x="648" y="1128"/>
                  </a:cubicBezTo>
                  <a:cubicBezTo>
                    <a:pt x="511" y="793"/>
                    <a:pt x="321" y="480"/>
                    <a:pt x="84" y="198"/>
                  </a:cubicBezTo>
                  <a:cubicBezTo>
                    <a:pt x="31" y="153"/>
                    <a:pt x="0" y="84"/>
                    <a:pt x="0" y="15"/>
                  </a:cubicBezTo>
                  <a:lnTo>
                    <a:pt x="8" y="0"/>
                  </a:lnTo>
                  <a:cubicBezTo>
                    <a:pt x="176" y="145"/>
                    <a:pt x="328" y="305"/>
                    <a:pt x="465" y="4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1"/>
            <p:cNvSpPr/>
            <p:nvPr/>
          </p:nvSpPr>
          <p:spPr>
            <a:xfrm>
              <a:off x="6810025" y="3902100"/>
              <a:ext cx="16600" cy="36400"/>
            </a:xfrm>
            <a:custGeom>
              <a:avLst/>
              <a:gdLst/>
              <a:ahLst/>
              <a:cxnLst/>
              <a:rect l="l" t="t" r="r" b="b"/>
              <a:pathLst>
                <a:path w="664" h="1456" extrusionOk="0">
                  <a:moveTo>
                    <a:pt x="512" y="1456"/>
                  </a:moveTo>
                  <a:cubicBezTo>
                    <a:pt x="351" y="945"/>
                    <a:pt x="321" y="427"/>
                    <a:pt x="1" y="0"/>
                  </a:cubicBezTo>
                  <a:cubicBezTo>
                    <a:pt x="336" y="221"/>
                    <a:pt x="664" y="1143"/>
                    <a:pt x="512" y="14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1"/>
            <p:cNvSpPr/>
            <p:nvPr/>
          </p:nvSpPr>
          <p:spPr>
            <a:xfrm>
              <a:off x="6837650" y="3907425"/>
              <a:ext cx="12225" cy="34325"/>
            </a:xfrm>
            <a:custGeom>
              <a:avLst/>
              <a:gdLst/>
              <a:ahLst/>
              <a:cxnLst/>
              <a:rect l="l" t="t" r="r" b="b"/>
              <a:pathLst>
                <a:path w="489" h="1373" extrusionOk="0">
                  <a:moveTo>
                    <a:pt x="466" y="1"/>
                  </a:moveTo>
                  <a:cubicBezTo>
                    <a:pt x="489" y="46"/>
                    <a:pt x="481" y="107"/>
                    <a:pt x="458" y="153"/>
                  </a:cubicBezTo>
                  <a:cubicBezTo>
                    <a:pt x="313" y="504"/>
                    <a:pt x="214" y="869"/>
                    <a:pt x="146" y="1235"/>
                  </a:cubicBezTo>
                  <a:cubicBezTo>
                    <a:pt x="138" y="1289"/>
                    <a:pt x="138" y="1373"/>
                    <a:pt x="62" y="1357"/>
                  </a:cubicBezTo>
                  <a:cubicBezTo>
                    <a:pt x="1" y="1342"/>
                    <a:pt x="31" y="1266"/>
                    <a:pt x="39" y="1220"/>
                  </a:cubicBezTo>
                  <a:cubicBezTo>
                    <a:pt x="85" y="915"/>
                    <a:pt x="161" y="618"/>
                    <a:pt x="268" y="336"/>
                  </a:cubicBezTo>
                  <a:cubicBezTo>
                    <a:pt x="306" y="206"/>
                    <a:pt x="374" y="92"/>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1"/>
            <p:cNvSpPr/>
            <p:nvPr/>
          </p:nvSpPr>
          <p:spPr>
            <a:xfrm>
              <a:off x="6661025" y="3720325"/>
              <a:ext cx="10525" cy="18700"/>
            </a:xfrm>
            <a:custGeom>
              <a:avLst/>
              <a:gdLst/>
              <a:ahLst/>
              <a:cxnLst/>
              <a:rect l="l" t="t" r="r" b="b"/>
              <a:pathLst>
                <a:path w="421" h="748" extrusionOk="0">
                  <a:moveTo>
                    <a:pt x="9" y="427"/>
                  </a:moveTo>
                  <a:cubicBezTo>
                    <a:pt x="9" y="389"/>
                    <a:pt x="9" y="351"/>
                    <a:pt x="1" y="313"/>
                  </a:cubicBezTo>
                  <a:cubicBezTo>
                    <a:pt x="1" y="298"/>
                    <a:pt x="1" y="275"/>
                    <a:pt x="1" y="260"/>
                  </a:cubicBezTo>
                  <a:cubicBezTo>
                    <a:pt x="39" y="153"/>
                    <a:pt x="54" y="0"/>
                    <a:pt x="199" y="8"/>
                  </a:cubicBezTo>
                  <a:cubicBezTo>
                    <a:pt x="344" y="16"/>
                    <a:pt x="359" y="161"/>
                    <a:pt x="390" y="282"/>
                  </a:cubicBezTo>
                  <a:cubicBezTo>
                    <a:pt x="420" y="404"/>
                    <a:pt x="413" y="534"/>
                    <a:pt x="374" y="664"/>
                  </a:cubicBezTo>
                  <a:cubicBezTo>
                    <a:pt x="359" y="702"/>
                    <a:pt x="336" y="747"/>
                    <a:pt x="275" y="732"/>
                  </a:cubicBezTo>
                  <a:cubicBezTo>
                    <a:pt x="222" y="724"/>
                    <a:pt x="237" y="679"/>
                    <a:pt x="237" y="641"/>
                  </a:cubicBezTo>
                  <a:cubicBezTo>
                    <a:pt x="252" y="473"/>
                    <a:pt x="237" y="305"/>
                    <a:pt x="191" y="145"/>
                  </a:cubicBezTo>
                  <a:cubicBezTo>
                    <a:pt x="70" y="199"/>
                    <a:pt x="161" y="397"/>
                    <a:pt x="9" y="4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1"/>
            <p:cNvSpPr/>
            <p:nvPr/>
          </p:nvSpPr>
          <p:spPr>
            <a:xfrm>
              <a:off x="6938650" y="3844925"/>
              <a:ext cx="16400" cy="19075"/>
            </a:xfrm>
            <a:custGeom>
              <a:avLst/>
              <a:gdLst/>
              <a:ahLst/>
              <a:cxnLst/>
              <a:rect l="l" t="t" r="r" b="b"/>
              <a:pathLst>
                <a:path w="656" h="763" extrusionOk="0">
                  <a:moveTo>
                    <a:pt x="99" y="763"/>
                  </a:moveTo>
                  <a:cubicBezTo>
                    <a:pt x="0" y="740"/>
                    <a:pt x="23" y="687"/>
                    <a:pt x="61" y="626"/>
                  </a:cubicBezTo>
                  <a:cubicBezTo>
                    <a:pt x="137" y="496"/>
                    <a:pt x="191" y="359"/>
                    <a:pt x="214" y="214"/>
                  </a:cubicBezTo>
                  <a:cubicBezTo>
                    <a:pt x="244" y="184"/>
                    <a:pt x="267" y="146"/>
                    <a:pt x="298" y="115"/>
                  </a:cubicBezTo>
                  <a:cubicBezTo>
                    <a:pt x="359" y="62"/>
                    <a:pt x="412" y="1"/>
                    <a:pt x="496" y="31"/>
                  </a:cubicBezTo>
                  <a:cubicBezTo>
                    <a:pt x="580" y="69"/>
                    <a:pt x="633" y="138"/>
                    <a:pt x="633" y="222"/>
                  </a:cubicBezTo>
                  <a:cubicBezTo>
                    <a:pt x="641" y="290"/>
                    <a:pt x="656" y="374"/>
                    <a:pt x="580" y="390"/>
                  </a:cubicBezTo>
                  <a:cubicBezTo>
                    <a:pt x="496" y="412"/>
                    <a:pt x="526" y="313"/>
                    <a:pt x="503" y="275"/>
                  </a:cubicBezTo>
                  <a:cubicBezTo>
                    <a:pt x="473" y="229"/>
                    <a:pt x="488" y="191"/>
                    <a:pt x="435" y="191"/>
                  </a:cubicBezTo>
                  <a:cubicBezTo>
                    <a:pt x="389" y="191"/>
                    <a:pt x="374" y="237"/>
                    <a:pt x="359" y="268"/>
                  </a:cubicBezTo>
                  <a:cubicBezTo>
                    <a:pt x="290" y="443"/>
                    <a:pt x="206" y="603"/>
                    <a:pt x="99"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1"/>
            <p:cNvSpPr/>
            <p:nvPr/>
          </p:nvSpPr>
          <p:spPr>
            <a:xfrm>
              <a:off x="6819000" y="3962100"/>
              <a:ext cx="6500" cy="28425"/>
            </a:xfrm>
            <a:custGeom>
              <a:avLst/>
              <a:gdLst/>
              <a:ahLst/>
              <a:cxnLst/>
              <a:rect l="l" t="t" r="r" b="b"/>
              <a:pathLst>
                <a:path w="260" h="1137" extrusionOk="0">
                  <a:moveTo>
                    <a:pt x="0" y="1129"/>
                  </a:moveTo>
                  <a:lnTo>
                    <a:pt x="99" y="1"/>
                  </a:lnTo>
                  <a:cubicBezTo>
                    <a:pt x="183" y="390"/>
                    <a:pt x="259" y="771"/>
                    <a:pt x="53" y="11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1"/>
            <p:cNvSpPr/>
            <p:nvPr/>
          </p:nvSpPr>
          <p:spPr>
            <a:xfrm>
              <a:off x="6860525" y="4015850"/>
              <a:ext cx="6700" cy="18875"/>
            </a:xfrm>
            <a:custGeom>
              <a:avLst/>
              <a:gdLst/>
              <a:ahLst/>
              <a:cxnLst/>
              <a:rect l="l" t="t" r="r" b="b"/>
              <a:pathLst>
                <a:path w="268" h="755" extrusionOk="0">
                  <a:moveTo>
                    <a:pt x="267" y="656"/>
                  </a:moveTo>
                  <a:cubicBezTo>
                    <a:pt x="237" y="717"/>
                    <a:pt x="191" y="755"/>
                    <a:pt x="130" y="724"/>
                  </a:cubicBezTo>
                  <a:cubicBezTo>
                    <a:pt x="46" y="694"/>
                    <a:pt x="1" y="618"/>
                    <a:pt x="1" y="534"/>
                  </a:cubicBezTo>
                  <a:cubicBezTo>
                    <a:pt x="39" y="358"/>
                    <a:pt x="46" y="176"/>
                    <a:pt x="39" y="0"/>
                  </a:cubicBezTo>
                  <a:cubicBezTo>
                    <a:pt x="176" y="115"/>
                    <a:pt x="267" y="244"/>
                    <a:pt x="199" y="435"/>
                  </a:cubicBezTo>
                  <a:cubicBezTo>
                    <a:pt x="168" y="518"/>
                    <a:pt x="229" y="587"/>
                    <a:pt x="267" y="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1"/>
            <p:cNvSpPr/>
            <p:nvPr/>
          </p:nvSpPr>
          <p:spPr>
            <a:xfrm>
              <a:off x="6786800" y="4021550"/>
              <a:ext cx="8975" cy="16225"/>
            </a:xfrm>
            <a:custGeom>
              <a:avLst/>
              <a:gdLst/>
              <a:ahLst/>
              <a:cxnLst/>
              <a:rect l="l" t="t" r="r" b="b"/>
              <a:pathLst>
                <a:path w="359" h="649" extrusionOk="0">
                  <a:moveTo>
                    <a:pt x="244" y="1"/>
                  </a:moveTo>
                  <a:cubicBezTo>
                    <a:pt x="313" y="16"/>
                    <a:pt x="358" y="62"/>
                    <a:pt x="320" y="123"/>
                  </a:cubicBezTo>
                  <a:cubicBezTo>
                    <a:pt x="229" y="237"/>
                    <a:pt x="252" y="367"/>
                    <a:pt x="244" y="504"/>
                  </a:cubicBezTo>
                  <a:cubicBezTo>
                    <a:pt x="244" y="595"/>
                    <a:pt x="198" y="649"/>
                    <a:pt x="99" y="580"/>
                  </a:cubicBezTo>
                  <a:cubicBezTo>
                    <a:pt x="0" y="306"/>
                    <a:pt x="23" y="184"/>
                    <a:pt x="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1"/>
            <p:cNvSpPr/>
            <p:nvPr/>
          </p:nvSpPr>
          <p:spPr>
            <a:xfrm>
              <a:off x="6984750" y="3756725"/>
              <a:ext cx="9925" cy="16200"/>
            </a:xfrm>
            <a:custGeom>
              <a:avLst/>
              <a:gdLst/>
              <a:ahLst/>
              <a:cxnLst/>
              <a:rect l="l" t="t" r="r" b="b"/>
              <a:pathLst>
                <a:path w="397" h="648" extrusionOk="0">
                  <a:moveTo>
                    <a:pt x="31" y="648"/>
                  </a:moveTo>
                  <a:cubicBezTo>
                    <a:pt x="31" y="435"/>
                    <a:pt x="1" y="214"/>
                    <a:pt x="107" y="15"/>
                  </a:cubicBezTo>
                  <a:cubicBezTo>
                    <a:pt x="328" y="0"/>
                    <a:pt x="397" y="69"/>
                    <a:pt x="351" y="305"/>
                  </a:cubicBezTo>
                  <a:cubicBezTo>
                    <a:pt x="237" y="305"/>
                    <a:pt x="290" y="183"/>
                    <a:pt x="206" y="145"/>
                  </a:cubicBezTo>
                  <a:cubicBezTo>
                    <a:pt x="107" y="297"/>
                    <a:pt x="161" y="511"/>
                    <a:pt x="31" y="6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1"/>
            <p:cNvSpPr/>
            <p:nvPr/>
          </p:nvSpPr>
          <p:spPr>
            <a:xfrm>
              <a:off x="6821475" y="4061750"/>
              <a:ext cx="10675" cy="13175"/>
            </a:xfrm>
            <a:custGeom>
              <a:avLst/>
              <a:gdLst/>
              <a:ahLst/>
              <a:cxnLst/>
              <a:rect l="l" t="t" r="r" b="b"/>
              <a:pathLst>
                <a:path w="427" h="527" extrusionOk="0">
                  <a:moveTo>
                    <a:pt x="0" y="1"/>
                  </a:moveTo>
                  <a:cubicBezTo>
                    <a:pt x="160" y="100"/>
                    <a:pt x="313" y="192"/>
                    <a:pt x="381" y="374"/>
                  </a:cubicBezTo>
                  <a:cubicBezTo>
                    <a:pt x="404" y="420"/>
                    <a:pt x="427" y="474"/>
                    <a:pt x="374" y="504"/>
                  </a:cubicBezTo>
                  <a:cubicBezTo>
                    <a:pt x="320" y="527"/>
                    <a:pt x="259" y="504"/>
                    <a:pt x="244" y="451"/>
                  </a:cubicBezTo>
                  <a:cubicBezTo>
                    <a:pt x="206" y="283"/>
                    <a:pt x="54" y="1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1"/>
            <p:cNvSpPr/>
            <p:nvPr/>
          </p:nvSpPr>
          <p:spPr>
            <a:xfrm>
              <a:off x="7001325" y="3708125"/>
              <a:ext cx="8225" cy="9925"/>
            </a:xfrm>
            <a:custGeom>
              <a:avLst/>
              <a:gdLst/>
              <a:ahLst/>
              <a:cxnLst/>
              <a:rect l="l" t="t" r="r" b="b"/>
              <a:pathLst>
                <a:path w="329" h="397" extrusionOk="0">
                  <a:moveTo>
                    <a:pt x="69" y="397"/>
                  </a:moveTo>
                  <a:cubicBezTo>
                    <a:pt x="62" y="397"/>
                    <a:pt x="39" y="397"/>
                    <a:pt x="31" y="382"/>
                  </a:cubicBezTo>
                  <a:cubicBezTo>
                    <a:pt x="1" y="313"/>
                    <a:pt x="16" y="237"/>
                    <a:pt x="62" y="184"/>
                  </a:cubicBezTo>
                  <a:cubicBezTo>
                    <a:pt x="115" y="115"/>
                    <a:pt x="138" y="16"/>
                    <a:pt x="245" y="1"/>
                  </a:cubicBezTo>
                  <a:cubicBezTo>
                    <a:pt x="275" y="1"/>
                    <a:pt x="298" y="31"/>
                    <a:pt x="306" y="62"/>
                  </a:cubicBezTo>
                  <a:cubicBezTo>
                    <a:pt x="328" y="138"/>
                    <a:pt x="153" y="389"/>
                    <a:pt x="69" y="3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1"/>
            <p:cNvSpPr/>
            <p:nvPr/>
          </p:nvSpPr>
          <p:spPr>
            <a:xfrm>
              <a:off x="6705250" y="3651150"/>
              <a:ext cx="7075" cy="8800"/>
            </a:xfrm>
            <a:custGeom>
              <a:avLst/>
              <a:gdLst/>
              <a:ahLst/>
              <a:cxnLst/>
              <a:rect l="l" t="t" r="r" b="b"/>
              <a:pathLst>
                <a:path w="283" h="352" extrusionOk="0">
                  <a:moveTo>
                    <a:pt x="46" y="351"/>
                  </a:moveTo>
                  <a:lnTo>
                    <a:pt x="0" y="298"/>
                  </a:lnTo>
                  <a:cubicBezTo>
                    <a:pt x="92" y="199"/>
                    <a:pt x="107" y="31"/>
                    <a:pt x="274" y="1"/>
                  </a:cubicBezTo>
                  <a:cubicBezTo>
                    <a:pt x="282" y="176"/>
                    <a:pt x="122" y="237"/>
                    <a:pt x="46" y="3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1"/>
            <p:cNvSpPr/>
            <p:nvPr/>
          </p:nvSpPr>
          <p:spPr>
            <a:xfrm>
              <a:off x="6846625" y="4000225"/>
              <a:ext cx="4600" cy="8975"/>
            </a:xfrm>
            <a:custGeom>
              <a:avLst/>
              <a:gdLst/>
              <a:ahLst/>
              <a:cxnLst/>
              <a:rect l="l" t="t" r="r" b="b"/>
              <a:pathLst>
                <a:path w="184" h="359" extrusionOk="0">
                  <a:moveTo>
                    <a:pt x="46" y="0"/>
                  </a:moveTo>
                  <a:cubicBezTo>
                    <a:pt x="137" y="76"/>
                    <a:pt x="183" y="198"/>
                    <a:pt x="160" y="320"/>
                  </a:cubicBezTo>
                  <a:cubicBezTo>
                    <a:pt x="153" y="351"/>
                    <a:pt x="122" y="358"/>
                    <a:pt x="99" y="343"/>
                  </a:cubicBezTo>
                  <a:cubicBezTo>
                    <a:pt x="0" y="252"/>
                    <a:pt x="61" y="145"/>
                    <a:pt x="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1"/>
            <p:cNvSpPr/>
            <p:nvPr/>
          </p:nvSpPr>
          <p:spPr>
            <a:xfrm>
              <a:off x="6856525" y="4001925"/>
              <a:ext cx="3825" cy="4425"/>
            </a:xfrm>
            <a:custGeom>
              <a:avLst/>
              <a:gdLst/>
              <a:ahLst/>
              <a:cxnLst/>
              <a:rect l="l" t="t" r="r" b="b"/>
              <a:pathLst>
                <a:path w="153" h="177" extrusionOk="0">
                  <a:moveTo>
                    <a:pt x="92" y="176"/>
                  </a:moveTo>
                  <a:cubicBezTo>
                    <a:pt x="39" y="169"/>
                    <a:pt x="0" y="123"/>
                    <a:pt x="0" y="69"/>
                  </a:cubicBezTo>
                  <a:cubicBezTo>
                    <a:pt x="0" y="31"/>
                    <a:pt x="16" y="1"/>
                    <a:pt x="54" y="8"/>
                  </a:cubicBezTo>
                  <a:cubicBezTo>
                    <a:pt x="107" y="16"/>
                    <a:pt x="145" y="54"/>
                    <a:pt x="145" y="108"/>
                  </a:cubicBezTo>
                  <a:cubicBezTo>
                    <a:pt x="153" y="146"/>
                    <a:pt x="130" y="169"/>
                    <a:pt x="92" y="1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1"/>
            <p:cNvSpPr/>
            <p:nvPr/>
          </p:nvSpPr>
          <p:spPr>
            <a:xfrm>
              <a:off x="6630350" y="3704500"/>
              <a:ext cx="975" cy="800"/>
            </a:xfrm>
            <a:custGeom>
              <a:avLst/>
              <a:gdLst/>
              <a:ahLst/>
              <a:cxnLst/>
              <a:rect l="l" t="t" r="r" b="b"/>
              <a:pathLst>
                <a:path w="39" h="32" extrusionOk="0">
                  <a:moveTo>
                    <a:pt x="31" y="31"/>
                  </a:moveTo>
                  <a:cubicBezTo>
                    <a:pt x="16" y="24"/>
                    <a:pt x="1" y="16"/>
                    <a:pt x="16" y="1"/>
                  </a:cubicBezTo>
                  <a:cubicBezTo>
                    <a:pt x="24" y="1"/>
                    <a:pt x="31" y="8"/>
                    <a:pt x="39" y="16"/>
                  </a:cubicBezTo>
                  <a:close/>
                </a:path>
              </a:pathLst>
            </a:custGeom>
            <a:solidFill>
              <a:srgbClr val="744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1"/>
            <p:cNvSpPr/>
            <p:nvPr/>
          </p:nvSpPr>
          <p:spPr>
            <a:xfrm>
              <a:off x="6692475" y="3604475"/>
              <a:ext cx="277250" cy="271150"/>
            </a:xfrm>
            <a:custGeom>
              <a:avLst/>
              <a:gdLst/>
              <a:ahLst/>
              <a:cxnLst/>
              <a:rect l="l" t="t" r="r" b="b"/>
              <a:pathLst>
                <a:path w="11090" h="10846" extrusionOk="0">
                  <a:moveTo>
                    <a:pt x="9649" y="9230"/>
                  </a:moveTo>
                  <a:cubicBezTo>
                    <a:pt x="9603" y="9268"/>
                    <a:pt x="9581" y="9329"/>
                    <a:pt x="9512" y="9344"/>
                  </a:cubicBezTo>
                  <a:cubicBezTo>
                    <a:pt x="9451" y="9268"/>
                    <a:pt x="9405" y="9322"/>
                    <a:pt x="9367" y="9367"/>
                  </a:cubicBezTo>
                  <a:cubicBezTo>
                    <a:pt x="9078" y="9703"/>
                    <a:pt x="8689" y="9924"/>
                    <a:pt x="8308" y="10152"/>
                  </a:cubicBezTo>
                  <a:cubicBezTo>
                    <a:pt x="7591" y="10579"/>
                    <a:pt x="6822" y="10846"/>
                    <a:pt x="5968" y="10838"/>
                  </a:cubicBezTo>
                  <a:cubicBezTo>
                    <a:pt x="5427" y="10823"/>
                    <a:pt x="4886" y="10762"/>
                    <a:pt x="4352" y="10648"/>
                  </a:cubicBezTo>
                  <a:cubicBezTo>
                    <a:pt x="3666" y="10518"/>
                    <a:pt x="3049" y="10236"/>
                    <a:pt x="2455" y="9893"/>
                  </a:cubicBezTo>
                  <a:cubicBezTo>
                    <a:pt x="2089" y="9695"/>
                    <a:pt x="1753" y="9436"/>
                    <a:pt x="1456" y="9146"/>
                  </a:cubicBezTo>
                  <a:cubicBezTo>
                    <a:pt x="1426" y="9093"/>
                    <a:pt x="1365" y="9070"/>
                    <a:pt x="1311" y="9070"/>
                  </a:cubicBezTo>
                  <a:cubicBezTo>
                    <a:pt x="1174" y="8963"/>
                    <a:pt x="1075" y="8811"/>
                    <a:pt x="1022" y="8651"/>
                  </a:cubicBezTo>
                  <a:cubicBezTo>
                    <a:pt x="938" y="8415"/>
                    <a:pt x="778" y="8232"/>
                    <a:pt x="641" y="8026"/>
                  </a:cubicBezTo>
                  <a:cubicBezTo>
                    <a:pt x="549" y="7896"/>
                    <a:pt x="519" y="7729"/>
                    <a:pt x="458" y="7584"/>
                  </a:cubicBezTo>
                  <a:cubicBezTo>
                    <a:pt x="237" y="7058"/>
                    <a:pt x="54" y="6517"/>
                    <a:pt x="23" y="5945"/>
                  </a:cubicBezTo>
                  <a:cubicBezTo>
                    <a:pt x="0" y="5458"/>
                    <a:pt x="39" y="4970"/>
                    <a:pt x="138" y="4497"/>
                  </a:cubicBezTo>
                  <a:cubicBezTo>
                    <a:pt x="298" y="3644"/>
                    <a:pt x="656" y="2836"/>
                    <a:pt x="1189" y="2150"/>
                  </a:cubicBezTo>
                  <a:cubicBezTo>
                    <a:pt x="1830" y="1334"/>
                    <a:pt x="2691" y="816"/>
                    <a:pt x="3605" y="366"/>
                  </a:cubicBezTo>
                  <a:cubicBezTo>
                    <a:pt x="3796" y="351"/>
                    <a:pt x="3956" y="252"/>
                    <a:pt x="4139" y="214"/>
                  </a:cubicBezTo>
                  <a:cubicBezTo>
                    <a:pt x="4825" y="54"/>
                    <a:pt x="5541" y="1"/>
                    <a:pt x="6242" y="54"/>
                  </a:cubicBezTo>
                  <a:cubicBezTo>
                    <a:pt x="6593" y="77"/>
                    <a:pt x="6944" y="153"/>
                    <a:pt x="7271" y="267"/>
                  </a:cubicBezTo>
                  <a:cubicBezTo>
                    <a:pt x="7591" y="374"/>
                    <a:pt x="7889" y="542"/>
                    <a:pt x="8201" y="679"/>
                  </a:cubicBezTo>
                  <a:cubicBezTo>
                    <a:pt x="8254" y="702"/>
                    <a:pt x="8308" y="786"/>
                    <a:pt x="8392" y="709"/>
                  </a:cubicBezTo>
                  <a:cubicBezTo>
                    <a:pt x="8506" y="725"/>
                    <a:pt x="8613" y="770"/>
                    <a:pt x="8696" y="847"/>
                  </a:cubicBezTo>
                  <a:cubicBezTo>
                    <a:pt x="8918" y="1022"/>
                    <a:pt x="9161" y="1182"/>
                    <a:pt x="9344" y="1403"/>
                  </a:cubicBezTo>
                  <a:cubicBezTo>
                    <a:pt x="9352" y="1433"/>
                    <a:pt x="9352" y="1472"/>
                    <a:pt x="9382" y="1487"/>
                  </a:cubicBezTo>
                  <a:lnTo>
                    <a:pt x="9382" y="1487"/>
                  </a:lnTo>
                  <a:cubicBezTo>
                    <a:pt x="9390" y="1533"/>
                    <a:pt x="9413" y="1571"/>
                    <a:pt x="9443" y="1601"/>
                  </a:cubicBezTo>
                  <a:cubicBezTo>
                    <a:pt x="9962" y="2097"/>
                    <a:pt x="10236" y="2744"/>
                    <a:pt x="10503" y="3392"/>
                  </a:cubicBezTo>
                  <a:cubicBezTo>
                    <a:pt x="10716" y="3926"/>
                    <a:pt x="10869" y="4482"/>
                    <a:pt x="10960" y="5046"/>
                  </a:cubicBezTo>
                  <a:cubicBezTo>
                    <a:pt x="11036" y="5526"/>
                    <a:pt x="11090" y="5999"/>
                    <a:pt x="10983" y="6479"/>
                  </a:cubicBezTo>
                  <a:cubicBezTo>
                    <a:pt x="10838" y="7127"/>
                    <a:pt x="10640" y="7759"/>
                    <a:pt x="10297" y="8338"/>
                  </a:cubicBezTo>
                  <a:cubicBezTo>
                    <a:pt x="10259" y="8407"/>
                    <a:pt x="10167" y="8483"/>
                    <a:pt x="10236" y="8582"/>
                  </a:cubicBezTo>
                  <a:cubicBezTo>
                    <a:pt x="10152" y="8720"/>
                    <a:pt x="10045" y="8849"/>
                    <a:pt x="9931" y="8963"/>
                  </a:cubicBezTo>
                  <a:cubicBezTo>
                    <a:pt x="9893" y="8963"/>
                    <a:pt x="9863" y="8963"/>
                    <a:pt x="9847" y="9002"/>
                  </a:cubicBezTo>
                  <a:lnTo>
                    <a:pt x="9847" y="9002"/>
                  </a:lnTo>
                  <a:cubicBezTo>
                    <a:pt x="9763" y="9009"/>
                    <a:pt x="9687" y="9070"/>
                    <a:pt x="9649" y="9154"/>
                  </a:cubicBezTo>
                  <a:cubicBezTo>
                    <a:pt x="9596" y="9177"/>
                    <a:pt x="9596" y="9207"/>
                    <a:pt x="9649" y="9230"/>
                  </a:cubicBezTo>
                  <a:close/>
                  <a:moveTo>
                    <a:pt x="374" y="5679"/>
                  </a:moveTo>
                  <a:cubicBezTo>
                    <a:pt x="321" y="6288"/>
                    <a:pt x="504" y="6845"/>
                    <a:pt x="717" y="7401"/>
                  </a:cubicBezTo>
                  <a:cubicBezTo>
                    <a:pt x="1029" y="8239"/>
                    <a:pt x="1570" y="8887"/>
                    <a:pt x="2241" y="9459"/>
                  </a:cubicBezTo>
                  <a:cubicBezTo>
                    <a:pt x="2836" y="9962"/>
                    <a:pt x="3537" y="10236"/>
                    <a:pt x="4276" y="10457"/>
                  </a:cubicBezTo>
                  <a:cubicBezTo>
                    <a:pt x="4581" y="10549"/>
                    <a:pt x="4893" y="10602"/>
                    <a:pt x="5214" y="10610"/>
                  </a:cubicBezTo>
                  <a:cubicBezTo>
                    <a:pt x="5701" y="10610"/>
                    <a:pt x="6189" y="10556"/>
                    <a:pt x="6662" y="10457"/>
                  </a:cubicBezTo>
                  <a:cubicBezTo>
                    <a:pt x="7774" y="10229"/>
                    <a:pt x="8788" y="9825"/>
                    <a:pt x="9520" y="8902"/>
                  </a:cubicBezTo>
                  <a:cubicBezTo>
                    <a:pt x="9878" y="8445"/>
                    <a:pt x="10206" y="7965"/>
                    <a:pt x="10350" y="7378"/>
                  </a:cubicBezTo>
                  <a:cubicBezTo>
                    <a:pt x="10465" y="6868"/>
                    <a:pt x="10526" y="6349"/>
                    <a:pt x="10518" y="5823"/>
                  </a:cubicBezTo>
                  <a:cubicBezTo>
                    <a:pt x="10518" y="5389"/>
                    <a:pt x="10556" y="4955"/>
                    <a:pt x="10503" y="4528"/>
                  </a:cubicBezTo>
                  <a:cubicBezTo>
                    <a:pt x="10442" y="4025"/>
                    <a:pt x="10305" y="3529"/>
                    <a:pt x="10091" y="3072"/>
                  </a:cubicBezTo>
                  <a:cubicBezTo>
                    <a:pt x="9824" y="2531"/>
                    <a:pt x="9443" y="2051"/>
                    <a:pt x="8978" y="1670"/>
                  </a:cubicBezTo>
                  <a:cubicBezTo>
                    <a:pt x="8636" y="1388"/>
                    <a:pt x="8323" y="1060"/>
                    <a:pt x="7911" y="862"/>
                  </a:cubicBezTo>
                  <a:cubicBezTo>
                    <a:pt x="7431" y="626"/>
                    <a:pt x="6959" y="450"/>
                    <a:pt x="6410" y="427"/>
                  </a:cubicBezTo>
                  <a:cubicBezTo>
                    <a:pt x="5869" y="405"/>
                    <a:pt x="5343" y="382"/>
                    <a:pt x="4802" y="458"/>
                  </a:cubicBezTo>
                  <a:cubicBezTo>
                    <a:pt x="4063" y="572"/>
                    <a:pt x="3400" y="877"/>
                    <a:pt x="2767" y="1266"/>
                  </a:cubicBezTo>
                  <a:cubicBezTo>
                    <a:pt x="2203" y="1616"/>
                    <a:pt x="1692" y="2020"/>
                    <a:pt x="1319" y="2561"/>
                  </a:cubicBezTo>
                  <a:cubicBezTo>
                    <a:pt x="648" y="3499"/>
                    <a:pt x="313" y="4535"/>
                    <a:pt x="366" y="5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1"/>
            <p:cNvSpPr/>
            <p:nvPr/>
          </p:nvSpPr>
          <p:spPr>
            <a:xfrm>
              <a:off x="6725050" y="3831225"/>
              <a:ext cx="205050" cy="49550"/>
            </a:xfrm>
            <a:custGeom>
              <a:avLst/>
              <a:gdLst/>
              <a:ahLst/>
              <a:cxnLst/>
              <a:rect l="l" t="t" r="r" b="b"/>
              <a:pathLst>
                <a:path w="8202" h="1982" extrusionOk="0">
                  <a:moveTo>
                    <a:pt x="1" y="0"/>
                  </a:moveTo>
                  <a:cubicBezTo>
                    <a:pt x="62" y="0"/>
                    <a:pt x="115" y="23"/>
                    <a:pt x="153" y="76"/>
                  </a:cubicBezTo>
                  <a:cubicBezTo>
                    <a:pt x="443" y="366"/>
                    <a:pt x="778" y="617"/>
                    <a:pt x="1144" y="823"/>
                  </a:cubicBezTo>
                  <a:cubicBezTo>
                    <a:pt x="1738" y="1159"/>
                    <a:pt x="2356" y="1448"/>
                    <a:pt x="3042" y="1578"/>
                  </a:cubicBezTo>
                  <a:cubicBezTo>
                    <a:pt x="3575" y="1692"/>
                    <a:pt x="4116" y="1753"/>
                    <a:pt x="4657" y="1768"/>
                  </a:cubicBezTo>
                  <a:cubicBezTo>
                    <a:pt x="5519" y="1776"/>
                    <a:pt x="6281" y="1509"/>
                    <a:pt x="7005" y="1082"/>
                  </a:cubicBezTo>
                  <a:cubicBezTo>
                    <a:pt x="7386" y="854"/>
                    <a:pt x="7767" y="633"/>
                    <a:pt x="8064" y="290"/>
                  </a:cubicBezTo>
                  <a:cubicBezTo>
                    <a:pt x="8102" y="252"/>
                    <a:pt x="8148" y="198"/>
                    <a:pt x="8201" y="267"/>
                  </a:cubicBezTo>
                  <a:cubicBezTo>
                    <a:pt x="7919" y="686"/>
                    <a:pt x="7493" y="922"/>
                    <a:pt x="7081" y="1181"/>
                  </a:cubicBezTo>
                  <a:cubicBezTo>
                    <a:pt x="6227" y="1723"/>
                    <a:pt x="5229" y="1982"/>
                    <a:pt x="4223" y="1913"/>
                  </a:cubicBezTo>
                  <a:cubicBezTo>
                    <a:pt x="3400" y="1867"/>
                    <a:pt x="2600" y="1669"/>
                    <a:pt x="1845" y="1341"/>
                  </a:cubicBezTo>
                  <a:cubicBezTo>
                    <a:pt x="1289" y="1082"/>
                    <a:pt x="763" y="762"/>
                    <a:pt x="283" y="374"/>
                  </a:cubicBezTo>
                  <a:cubicBezTo>
                    <a:pt x="153" y="282"/>
                    <a:pt x="54" y="15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1"/>
            <p:cNvSpPr/>
            <p:nvPr/>
          </p:nvSpPr>
          <p:spPr>
            <a:xfrm>
              <a:off x="6688475" y="3612100"/>
              <a:ext cx="93950" cy="194175"/>
            </a:xfrm>
            <a:custGeom>
              <a:avLst/>
              <a:gdLst/>
              <a:ahLst/>
              <a:cxnLst/>
              <a:rect l="l" t="t" r="r" b="b"/>
              <a:pathLst>
                <a:path w="3758" h="7767" extrusionOk="0">
                  <a:moveTo>
                    <a:pt x="3758" y="61"/>
                  </a:moveTo>
                  <a:cubicBezTo>
                    <a:pt x="2843" y="504"/>
                    <a:pt x="1982" y="1029"/>
                    <a:pt x="1342" y="1845"/>
                  </a:cubicBezTo>
                  <a:cubicBezTo>
                    <a:pt x="808" y="2531"/>
                    <a:pt x="450" y="3339"/>
                    <a:pt x="290" y="4192"/>
                  </a:cubicBezTo>
                  <a:cubicBezTo>
                    <a:pt x="191" y="4665"/>
                    <a:pt x="153" y="5153"/>
                    <a:pt x="176" y="5640"/>
                  </a:cubicBezTo>
                  <a:cubicBezTo>
                    <a:pt x="206" y="6212"/>
                    <a:pt x="389" y="6753"/>
                    <a:pt x="610" y="7279"/>
                  </a:cubicBezTo>
                  <a:cubicBezTo>
                    <a:pt x="671" y="7424"/>
                    <a:pt x="702" y="7591"/>
                    <a:pt x="793" y="7721"/>
                  </a:cubicBezTo>
                  <a:lnTo>
                    <a:pt x="740" y="7767"/>
                  </a:lnTo>
                  <a:cubicBezTo>
                    <a:pt x="313" y="7096"/>
                    <a:pt x="77" y="6319"/>
                    <a:pt x="54" y="5526"/>
                  </a:cubicBezTo>
                  <a:cubicBezTo>
                    <a:pt x="0" y="4230"/>
                    <a:pt x="382" y="2958"/>
                    <a:pt x="1128" y="1906"/>
                  </a:cubicBezTo>
                  <a:cubicBezTo>
                    <a:pt x="1494" y="1395"/>
                    <a:pt x="1959" y="968"/>
                    <a:pt x="2485" y="641"/>
                  </a:cubicBezTo>
                  <a:cubicBezTo>
                    <a:pt x="2889" y="389"/>
                    <a:pt x="3285" y="130"/>
                    <a:pt x="3750" y="1"/>
                  </a:cubicBezTo>
                  <a:cubicBezTo>
                    <a:pt x="3758" y="23"/>
                    <a:pt x="3758" y="39"/>
                    <a:pt x="3758"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1"/>
            <p:cNvSpPr/>
            <p:nvPr/>
          </p:nvSpPr>
          <p:spPr>
            <a:xfrm>
              <a:off x="6926650" y="3641450"/>
              <a:ext cx="45925" cy="177400"/>
            </a:xfrm>
            <a:custGeom>
              <a:avLst/>
              <a:gdLst/>
              <a:ahLst/>
              <a:cxnLst/>
              <a:rect l="l" t="t" r="r" b="b"/>
              <a:pathLst>
                <a:path w="1837" h="7096" extrusionOk="0">
                  <a:moveTo>
                    <a:pt x="854" y="7096"/>
                  </a:moveTo>
                  <a:cubicBezTo>
                    <a:pt x="785" y="6997"/>
                    <a:pt x="869" y="6928"/>
                    <a:pt x="915" y="6859"/>
                  </a:cubicBezTo>
                  <a:cubicBezTo>
                    <a:pt x="1258" y="6280"/>
                    <a:pt x="1456" y="5648"/>
                    <a:pt x="1601" y="4992"/>
                  </a:cubicBezTo>
                  <a:cubicBezTo>
                    <a:pt x="1707" y="4520"/>
                    <a:pt x="1654" y="4040"/>
                    <a:pt x="1578" y="3567"/>
                  </a:cubicBezTo>
                  <a:cubicBezTo>
                    <a:pt x="1486" y="2995"/>
                    <a:pt x="1334" y="2439"/>
                    <a:pt x="1121" y="1906"/>
                  </a:cubicBezTo>
                  <a:cubicBezTo>
                    <a:pt x="854" y="1258"/>
                    <a:pt x="579" y="618"/>
                    <a:pt x="61" y="115"/>
                  </a:cubicBezTo>
                  <a:cubicBezTo>
                    <a:pt x="31" y="92"/>
                    <a:pt x="8" y="46"/>
                    <a:pt x="0" y="0"/>
                  </a:cubicBezTo>
                  <a:cubicBezTo>
                    <a:pt x="259" y="130"/>
                    <a:pt x="435" y="358"/>
                    <a:pt x="602" y="579"/>
                  </a:cubicBezTo>
                  <a:cubicBezTo>
                    <a:pt x="945" y="1037"/>
                    <a:pt x="1151" y="1563"/>
                    <a:pt x="1349" y="2088"/>
                  </a:cubicBezTo>
                  <a:cubicBezTo>
                    <a:pt x="1654" y="2919"/>
                    <a:pt x="1837" y="3788"/>
                    <a:pt x="1761" y="4672"/>
                  </a:cubicBezTo>
                  <a:cubicBezTo>
                    <a:pt x="1692" y="5480"/>
                    <a:pt x="1471" y="6257"/>
                    <a:pt x="999" y="6943"/>
                  </a:cubicBezTo>
                  <a:cubicBezTo>
                    <a:pt x="953" y="6997"/>
                    <a:pt x="907" y="7050"/>
                    <a:pt x="854" y="7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1"/>
            <p:cNvSpPr/>
            <p:nvPr/>
          </p:nvSpPr>
          <p:spPr>
            <a:xfrm>
              <a:off x="6782400" y="3601625"/>
              <a:ext cx="119675" cy="22325"/>
            </a:xfrm>
            <a:custGeom>
              <a:avLst/>
              <a:gdLst/>
              <a:ahLst/>
              <a:cxnLst/>
              <a:rect l="l" t="t" r="r" b="b"/>
              <a:pathLst>
                <a:path w="4787" h="893" extrusionOk="0">
                  <a:moveTo>
                    <a:pt x="1" y="480"/>
                  </a:moveTo>
                  <a:lnTo>
                    <a:pt x="1" y="420"/>
                  </a:lnTo>
                  <a:cubicBezTo>
                    <a:pt x="412" y="221"/>
                    <a:pt x="854" y="160"/>
                    <a:pt x="1296" y="99"/>
                  </a:cubicBezTo>
                  <a:cubicBezTo>
                    <a:pt x="2005" y="0"/>
                    <a:pt x="2722" y="23"/>
                    <a:pt x="3415" y="183"/>
                  </a:cubicBezTo>
                  <a:cubicBezTo>
                    <a:pt x="3918" y="298"/>
                    <a:pt x="4383" y="511"/>
                    <a:pt x="4787" y="823"/>
                  </a:cubicBezTo>
                  <a:cubicBezTo>
                    <a:pt x="4711" y="892"/>
                    <a:pt x="4657" y="816"/>
                    <a:pt x="4596" y="793"/>
                  </a:cubicBezTo>
                  <a:cubicBezTo>
                    <a:pt x="4284" y="656"/>
                    <a:pt x="3987" y="488"/>
                    <a:pt x="3667" y="374"/>
                  </a:cubicBezTo>
                  <a:cubicBezTo>
                    <a:pt x="3331" y="259"/>
                    <a:pt x="2988" y="191"/>
                    <a:pt x="2638" y="168"/>
                  </a:cubicBezTo>
                  <a:cubicBezTo>
                    <a:pt x="1937" y="115"/>
                    <a:pt x="1220" y="168"/>
                    <a:pt x="534" y="328"/>
                  </a:cubicBezTo>
                  <a:cubicBezTo>
                    <a:pt x="351" y="366"/>
                    <a:pt x="184" y="458"/>
                    <a:pt x="1" y="4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1"/>
            <p:cNvSpPr/>
            <p:nvPr/>
          </p:nvSpPr>
          <p:spPr>
            <a:xfrm>
              <a:off x="6707150" y="3805100"/>
              <a:ext cx="10875" cy="15650"/>
            </a:xfrm>
            <a:custGeom>
              <a:avLst/>
              <a:gdLst/>
              <a:ahLst/>
              <a:cxnLst/>
              <a:rect l="l" t="t" r="r" b="b"/>
              <a:pathLst>
                <a:path w="435" h="626" extrusionOk="0">
                  <a:moveTo>
                    <a:pt x="0" y="47"/>
                  </a:moveTo>
                  <a:lnTo>
                    <a:pt x="54" y="1"/>
                  </a:lnTo>
                  <a:cubicBezTo>
                    <a:pt x="183" y="207"/>
                    <a:pt x="343" y="390"/>
                    <a:pt x="435" y="626"/>
                  </a:cubicBezTo>
                  <a:cubicBezTo>
                    <a:pt x="229" y="473"/>
                    <a:pt x="130" y="252"/>
                    <a:pt x="0" y="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1"/>
            <p:cNvSpPr/>
            <p:nvPr/>
          </p:nvSpPr>
          <p:spPr>
            <a:xfrm>
              <a:off x="6933500" y="3829300"/>
              <a:ext cx="4975" cy="4025"/>
            </a:xfrm>
            <a:custGeom>
              <a:avLst/>
              <a:gdLst/>
              <a:ahLst/>
              <a:cxnLst/>
              <a:rect l="l" t="t" r="r" b="b"/>
              <a:pathLst>
                <a:path w="199" h="161" extrusionOk="0">
                  <a:moveTo>
                    <a:pt x="1" y="153"/>
                  </a:moveTo>
                  <a:cubicBezTo>
                    <a:pt x="31" y="69"/>
                    <a:pt x="107" y="9"/>
                    <a:pt x="199" y="1"/>
                  </a:cubicBezTo>
                  <a:cubicBezTo>
                    <a:pt x="191" y="77"/>
                    <a:pt x="138" y="138"/>
                    <a:pt x="62"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1"/>
            <p:cNvSpPr/>
            <p:nvPr/>
          </p:nvSpPr>
          <p:spPr>
            <a:xfrm>
              <a:off x="6932350" y="3833125"/>
              <a:ext cx="2700" cy="2125"/>
            </a:xfrm>
            <a:custGeom>
              <a:avLst/>
              <a:gdLst/>
              <a:ahLst/>
              <a:cxnLst/>
              <a:rect l="l" t="t" r="r" b="b"/>
              <a:pathLst>
                <a:path w="108" h="85" extrusionOk="0">
                  <a:moveTo>
                    <a:pt x="47" y="0"/>
                  </a:moveTo>
                  <a:lnTo>
                    <a:pt x="108" y="0"/>
                  </a:lnTo>
                  <a:lnTo>
                    <a:pt x="47" y="84"/>
                  </a:lnTo>
                  <a:cubicBezTo>
                    <a:pt x="1" y="61"/>
                    <a:pt x="1" y="31"/>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1"/>
            <p:cNvSpPr/>
            <p:nvPr/>
          </p:nvSpPr>
          <p:spPr>
            <a:xfrm>
              <a:off x="6925700" y="3639525"/>
              <a:ext cx="1350" cy="2125"/>
            </a:xfrm>
            <a:custGeom>
              <a:avLst/>
              <a:gdLst/>
              <a:ahLst/>
              <a:cxnLst/>
              <a:rect l="l" t="t" r="r" b="b"/>
              <a:pathLst>
                <a:path w="54" h="85" extrusionOk="0">
                  <a:moveTo>
                    <a:pt x="46" y="85"/>
                  </a:moveTo>
                  <a:cubicBezTo>
                    <a:pt x="15" y="70"/>
                    <a:pt x="8" y="31"/>
                    <a:pt x="0" y="1"/>
                  </a:cubicBezTo>
                  <a:cubicBezTo>
                    <a:pt x="31" y="16"/>
                    <a:pt x="53" y="47"/>
                    <a:pt x="46" y="85"/>
                  </a:cubicBezTo>
                  <a:close/>
                </a:path>
              </a:pathLst>
            </a:custGeom>
            <a:solidFill>
              <a:srgbClr val="6B3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1"/>
            <p:cNvSpPr/>
            <p:nvPr/>
          </p:nvSpPr>
          <p:spPr>
            <a:xfrm>
              <a:off x="6938275" y="3828350"/>
              <a:ext cx="2100" cy="975"/>
            </a:xfrm>
            <a:custGeom>
              <a:avLst/>
              <a:gdLst/>
              <a:ahLst/>
              <a:cxnLst/>
              <a:rect l="l" t="t" r="r" b="b"/>
              <a:pathLst>
                <a:path w="84" h="39" extrusionOk="0">
                  <a:moveTo>
                    <a:pt x="0" y="39"/>
                  </a:moveTo>
                  <a:cubicBezTo>
                    <a:pt x="15" y="8"/>
                    <a:pt x="53" y="1"/>
                    <a:pt x="84" y="1"/>
                  </a:cubicBezTo>
                  <a:cubicBezTo>
                    <a:pt x="69" y="24"/>
                    <a:pt x="38" y="39"/>
                    <a:pt x="0"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1"/>
            <p:cNvSpPr/>
            <p:nvPr/>
          </p:nvSpPr>
          <p:spPr>
            <a:xfrm>
              <a:off x="6786225" y="3525400"/>
              <a:ext cx="33175" cy="29000"/>
            </a:xfrm>
            <a:custGeom>
              <a:avLst/>
              <a:gdLst/>
              <a:ahLst/>
              <a:cxnLst/>
              <a:rect l="l" t="t" r="r" b="b"/>
              <a:pathLst>
                <a:path w="1327" h="1160" extrusionOk="0">
                  <a:moveTo>
                    <a:pt x="1288" y="1159"/>
                  </a:moveTo>
                  <a:cubicBezTo>
                    <a:pt x="1220" y="1007"/>
                    <a:pt x="1182" y="854"/>
                    <a:pt x="1128" y="702"/>
                  </a:cubicBezTo>
                  <a:cubicBezTo>
                    <a:pt x="1082" y="542"/>
                    <a:pt x="961" y="412"/>
                    <a:pt x="808" y="351"/>
                  </a:cubicBezTo>
                  <a:cubicBezTo>
                    <a:pt x="618" y="268"/>
                    <a:pt x="404" y="214"/>
                    <a:pt x="206" y="153"/>
                  </a:cubicBezTo>
                  <a:cubicBezTo>
                    <a:pt x="115" y="138"/>
                    <a:pt x="38" y="85"/>
                    <a:pt x="0" y="1"/>
                  </a:cubicBezTo>
                  <a:cubicBezTo>
                    <a:pt x="412" y="24"/>
                    <a:pt x="785" y="100"/>
                    <a:pt x="1075" y="359"/>
                  </a:cubicBezTo>
                  <a:cubicBezTo>
                    <a:pt x="1311" y="557"/>
                    <a:pt x="1326" y="862"/>
                    <a:pt x="1288" y="11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1"/>
            <p:cNvSpPr/>
            <p:nvPr/>
          </p:nvSpPr>
          <p:spPr>
            <a:xfrm>
              <a:off x="6830225" y="3531125"/>
              <a:ext cx="31850" cy="26500"/>
            </a:xfrm>
            <a:custGeom>
              <a:avLst/>
              <a:gdLst/>
              <a:ahLst/>
              <a:cxnLst/>
              <a:rect l="l" t="t" r="r" b="b"/>
              <a:pathLst>
                <a:path w="1274" h="1060" extrusionOk="0">
                  <a:moveTo>
                    <a:pt x="191" y="1060"/>
                  </a:moveTo>
                  <a:cubicBezTo>
                    <a:pt x="1" y="519"/>
                    <a:pt x="519" y="23"/>
                    <a:pt x="1274" y="0"/>
                  </a:cubicBezTo>
                  <a:cubicBezTo>
                    <a:pt x="1228" y="92"/>
                    <a:pt x="1129" y="153"/>
                    <a:pt x="1030" y="138"/>
                  </a:cubicBezTo>
                  <a:cubicBezTo>
                    <a:pt x="687" y="145"/>
                    <a:pt x="389" y="374"/>
                    <a:pt x="290" y="702"/>
                  </a:cubicBezTo>
                  <a:cubicBezTo>
                    <a:pt x="252" y="816"/>
                    <a:pt x="222" y="938"/>
                    <a:pt x="191" y="10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1"/>
            <p:cNvSpPr/>
            <p:nvPr/>
          </p:nvSpPr>
          <p:spPr>
            <a:xfrm>
              <a:off x="6877675" y="3553975"/>
              <a:ext cx="4975" cy="11475"/>
            </a:xfrm>
            <a:custGeom>
              <a:avLst/>
              <a:gdLst/>
              <a:ahLst/>
              <a:cxnLst/>
              <a:rect l="l" t="t" r="r" b="b"/>
              <a:pathLst>
                <a:path w="199" h="459" extrusionOk="0">
                  <a:moveTo>
                    <a:pt x="199" y="458"/>
                  </a:moveTo>
                  <a:cubicBezTo>
                    <a:pt x="54" y="352"/>
                    <a:pt x="0" y="161"/>
                    <a:pt x="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1"/>
            <p:cNvSpPr/>
            <p:nvPr/>
          </p:nvSpPr>
          <p:spPr>
            <a:xfrm>
              <a:off x="6883400" y="3567325"/>
              <a:ext cx="1150" cy="2125"/>
            </a:xfrm>
            <a:custGeom>
              <a:avLst/>
              <a:gdLst/>
              <a:ahLst/>
              <a:cxnLst/>
              <a:rect l="l" t="t" r="r" b="b"/>
              <a:pathLst>
                <a:path w="46" h="85" extrusionOk="0">
                  <a:moveTo>
                    <a:pt x="46" y="84"/>
                  </a:moveTo>
                  <a:cubicBezTo>
                    <a:pt x="0" y="69"/>
                    <a:pt x="0" y="39"/>
                    <a:pt x="0" y="0"/>
                  </a:cubicBezTo>
                  <a:cubicBezTo>
                    <a:pt x="46" y="16"/>
                    <a:pt x="38" y="54"/>
                    <a:pt x="46"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1"/>
            <p:cNvSpPr/>
            <p:nvPr/>
          </p:nvSpPr>
          <p:spPr>
            <a:xfrm>
              <a:off x="6882450" y="3565425"/>
              <a:ext cx="1150" cy="1925"/>
            </a:xfrm>
            <a:custGeom>
              <a:avLst/>
              <a:gdLst/>
              <a:ahLst/>
              <a:cxnLst/>
              <a:rect l="l" t="t" r="r" b="b"/>
              <a:pathLst>
                <a:path w="46" h="77" extrusionOk="0">
                  <a:moveTo>
                    <a:pt x="46" y="76"/>
                  </a:moveTo>
                  <a:cubicBezTo>
                    <a:pt x="0" y="69"/>
                    <a:pt x="0" y="31"/>
                    <a:pt x="0" y="0"/>
                  </a:cubicBezTo>
                  <a:cubicBezTo>
                    <a:pt x="38" y="16"/>
                    <a:pt x="46" y="46"/>
                    <a:pt x="46" y="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1"/>
            <p:cNvSpPr/>
            <p:nvPr/>
          </p:nvSpPr>
          <p:spPr>
            <a:xfrm>
              <a:off x="6816700" y="3442525"/>
              <a:ext cx="6500" cy="40225"/>
            </a:xfrm>
            <a:custGeom>
              <a:avLst/>
              <a:gdLst/>
              <a:ahLst/>
              <a:cxnLst/>
              <a:rect l="l" t="t" r="r" b="b"/>
              <a:pathLst>
                <a:path w="260" h="1609" extrusionOk="0">
                  <a:moveTo>
                    <a:pt x="206" y="1570"/>
                  </a:moveTo>
                  <a:lnTo>
                    <a:pt x="206" y="1609"/>
                  </a:lnTo>
                  <a:cubicBezTo>
                    <a:pt x="130" y="1609"/>
                    <a:pt x="107" y="1555"/>
                    <a:pt x="107" y="1510"/>
                  </a:cubicBezTo>
                  <a:cubicBezTo>
                    <a:pt x="54" y="1045"/>
                    <a:pt x="1" y="580"/>
                    <a:pt x="62" y="107"/>
                  </a:cubicBezTo>
                  <a:cubicBezTo>
                    <a:pt x="77" y="69"/>
                    <a:pt x="92" y="31"/>
                    <a:pt x="115" y="0"/>
                  </a:cubicBezTo>
                  <a:cubicBezTo>
                    <a:pt x="260" y="534"/>
                    <a:pt x="138" y="1060"/>
                    <a:pt x="206" y="15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1"/>
            <p:cNvSpPr/>
            <p:nvPr/>
          </p:nvSpPr>
          <p:spPr>
            <a:xfrm>
              <a:off x="6809850" y="3474350"/>
              <a:ext cx="6675" cy="25925"/>
            </a:xfrm>
            <a:custGeom>
              <a:avLst/>
              <a:gdLst/>
              <a:ahLst/>
              <a:cxnLst/>
              <a:rect l="l" t="t" r="r" b="b"/>
              <a:pathLst>
                <a:path w="267" h="1037" extrusionOk="0">
                  <a:moveTo>
                    <a:pt x="137" y="915"/>
                  </a:moveTo>
                  <a:cubicBezTo>
                    <a:pt x="122" y="961"/>
                    <a:pt x="137" y="1037"/>
                    <a:pt x="61" y="1022"/>
                  </a:cubicBezTo>
                  <a:cubicBezTo>
                    <a:pt x="0" y="1014"/>
                    <a:pt x="23" y="945"/>
                    <a:pt x="23" y="907"/>
                  </a:cubicBezTo>
                  <a:cubicBezTo>
                    <a:pt x="0" y="694"/>
                    <a:pt x="54" y="480"/>
                    <a:pt x="54" y="259"/>
                  </a:cubicBezTo>
                  <a:cubicBezTo>
                    <a:pt x="76" y="168"/>
                    <a:pt x="54" y="0"/>
                    <a:pt x="153" y="8"/>
                  </a:cubicBezTo>
                  <a:cubicBezTo>
                    <a:pt x="267" y="23"/>
                    <a:pt x="214" y="183"/>
                    <a:pt x="206" y="275"/>
                  </a:cubicBezTo>
                  <a:cubicBezTo>
                    <a:pt x="191" y="488"/>
                    <a:pt x="160" y="701"/>
                    <a:pt x="137" y="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1"/>
            <p:cNvSpPr/>
            <p:nvPr/>
          </p:nvSpPr>
          <p:spPr>
            <a:xfrm>
              <a:off x="6828900" y="3502150"/>
              <a:ext cx="6700" cy="12600"/>
            </a:xfrm>
            <a:custGeom>
              <a:avLst/>
              <a:gdLst/>
              <a:ahLst/>
              <a:cxnLst/>
              <a:rect l="l" t="t" r="r" b="b"/>
              <a:pathLst>
                <a:path w="268" h="504" extrusionOk="0">
                  <a:moveTo>
                    <a:pt x="176" y="504"/>
                  </a:moveTo>
                  <a:cubicBezTo>
                    <a:pt x="54" y="359"/>
                    <a:pt x="61" y="169"/>
                    <a:pt x="0" y="1"/>
                  </a:cubicBezTo>
                  <a:cubicBezTo>
                    <a:pt x="191" y="92"/>
                    <a:pt x="267" y="321"/>
                    <a:pt x="176" y="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1"/>
            <p:cNvSpPr/>
            <p:nvPr/>
          </p:nvSpPr>
          <p:spPr>
            <a:xfrm>
              <a:off x="6709625" y="3584275"/>
              <a:ext cx="10300" cy="4425"/>
            </a:xfrm>
            <a:custGeom>
              <a:avLst/>
              <a:gdLst/>
              <a:ahLst/>
              <a:cxnLst/>
              <a:rect l="l" t="t" r="r" b="b"/>
              <a:pathLst>
                <a:path w="412" h="177" extrusionOk="0">
                  <a:moveTo>
                    <a:pt x="404" y="168"/>
                  </a:moveTo>
                  <a:cubicBezTo>
                    <a:pt x="328" y="168"/>
                    <a:pt x="260" y="168"/>
                    <a:pt x="183" y="161"/>
                  </a:cubicBezTo>
                  <a:cubicBezTo>
                    <a:pt x="115" y="146"/>
                    <a:pt x="0" y="146"/>
                    <a:pt x="16" y="69"/>
                  </a:cubicBezTo>
                  <a:cubicBezTo>
                    <a:pt x="23" y="1"/>
                    <a:pt x="145" y="16"/>
                    <a:pt x="206" y="24"/>
                  </a:cubicBezTo>
                  <a:cubicBezTo>
                    <a:pt x="290" y="39"/>
                    <a:pt x="412" y="24"/>
                    <a:pt x="404" y="1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1"/>
            <p:cNvSpPr/>
            <p:nvPr/>
          </p:nvSpPr>
          <p:spPr>
            <a:xfrm>
              <a:off x="6807175" y="3384800"/>
              <a:ext cx="23275" cy="22300"/>
            </a:xfrm>
            <a:custGeom>
              <a:avLst/>
              <a:gdLst/>
              <a:ahLst/>
              <a:cxnLst/>
              <a:rect l="l" t="t" r="r" b="b"/>
              <a:pathLst>
                <a:path w="931" h="892" extrusionOk="0">
                  <a:moveTo>
                    <a:pt x="450" y="23"/>
                  </a:moveTo>
                  <a:cubicBezTo>
                    <a:pt x="702" y="38"/>
                    <a:pt x="900" y="229"/>
                    <a:pt x="930" y="480"/>
                  </a:cubicBezTo>
                  <a:cubicBezTo>
                    <a:pt x="915" y="717"/>
                    <a:pt x="709" y="892"/>
                    <a:pt x="481" y="877"/>
                  </a:cubicBezTo>
                  <a:cubicBezTo>
                    <a:pt x="206" y="869"/>
                    <a:pt x="1" y="678"/>
                    <a:pt x="8" y="442"/>
                  </a:cubicBezTo>
                  <a:cubicBezTo>
                    <a:pt x="1" y="198"/>
                    <a:pt x="206" y="0"/>
                    <a:pt x="450" y="23"/>
                  </a:cubicBezTo>
                  <a:close/>
                  <a:moveTo>
                    <a:pt x="481" y="717"/>
                  </a:moveTo>
                  <a:cubicBezTo>
                    <a:pt x="626" y="717"/>
                    <a:pt x="816" y="572"/>
                    <a:pt x="816" y="457"/>
                  </a:cubicBezTo>
                  <a:cubicBezTo>
                    <a:pt x="816" y="320"/>
                    <a:pt x="626" y="145"/>
                    <a:pt x="458" y="145"/>
                  </a:cubicBezTo>
                  <a:cubicBezTo>
                    <a:pt x="237" y="137"/>
                    <a:pt x="138" y="221"/>
                    <a:pt x="130" y="404"/>
                  </a:cubicBezTo>
                  <a:cubicBezTo>
                    <a:pt x="123" y="564"/>
                    <a:pt x="290" y="717"/>
                    <a:pt x="481" y="7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1"/>
            <p:cNvSpPr/>
            <p:nvPr/>
          </p:nvSpPr>
          <p:spPr>
            <a:xfrm>
              <a:off x="6708850" y="3638575"/>
              <a:ext cx="1175" cy="1375"/>
            </a:xfrm>
            <a:custGeom>
              <a:avLst/>
              <a:gdLst/>
              <a:ahLst/>
              <a:cxnLst/>
              <a:rect l="l" t="t" r="r" b="b"/>
              <a:pathLst>
                <a:path w="47" h="55" extrusionOk="0">
                  <a:moveTo>
                    <a:pt x="1" y="24"/>
                  </a:moveTo>
                  <a:cubicBezTo>
                    <a:pt x="16" y="16"/>
                    <a:pt x="31" y="1"/>
                    <a:pt x="47" y="24"/>
                  </a:cubicBezTo>
                  <a:cubicBezTo>
                    <a:pt x="47" y="24"/>
                    <a:pt x="31" y="39"/>
                    <a:pt x="24" y="54"/>
                  </a:cubicBezTo>
                  <a:close/>
                </a:path>
              </a:pathLst>
            </a:custGeom>
            <a:solidFill>
              <a:srgbClr val="D2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1"/>
            <p:cNvSpPr/>
            <p:nvPr/>
          </p:nvSpPr>
          <p:spPr>
            <a:xfrm>
              <a:off x="6819950" y="4002500"/>
              <a:ext cx="20225" cy="17175"/>
            </a:xfrm>
            <a:custGeom>
              <a:avLst/>
              <a:gdLst/>
              <a:ahLst/>
              <a:cxnLst/>
              <a:rect l="l" t="t" r="r" b="b"/>
              <a:pathLst>
                <a:path w="809" h="687" extrusionOk="0">
                  <a:moveTo>
                    <a:pt x="724" y="123"/>
                  </a:moveTo>
                  <a:cubicBezTo>
                    <a:pt x="808" y="382"/>
                    <a:pt x="564" y="450"/>
                    <a:pt x="488" y="595"/>
                  </a:cubicBezTo>
                  <a:cubicBezTo>
                    <a:pt x="442" y="687"/>
                    <a:pt x="328" y="671"/>
                    <a:pt x="244" y="633"/>
                  </a:cubicBezTo>
                  <a:cubicBezTo>
                    <a:pt x="54" y="549"/>
                    <a:pt x="61" y="359"/>
                    <a:pt x="38" y="199"/>
                  </a:cubicBezTo>
                  <a:cubicBezTo>
                    <a:pt x="31" y="138"/>
                    <a:pt x="0" y="46"/>
                    <a:pt x="69" y="24"/>
                  </a:cubicBezTo>
                  <a:cubicBezTo>
                    <a:pt x="130" y="1"/>
                    <a:pt x="153" y="92"/>
                    <a:pt x="183" y="146"/>
                  </a:cubicBezTo>
                  <a:cubicBezTo>
                    <a:pt x="328" y="382"/>
                    <a:pt x="496" y="374"/>
                    <a:pt x="724" y="1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1"/>
            <p:cNvSpPr/>
            <p:nvPr/>
          </p:nvSpPr>
          <p:spPr>
            <a:xfrm>
              <a:off x="6700275" y="3614000"/>
              <a:ext cx="255725" cy="255725"/>
            </a:xfrm>
            <a:custGeom>
              <a:avLst/>
              <a:gdLst/>
              <a:ahLst/>
              <a:cxnLst/>
              <a:rect l="l" t="t" r="r" b="b"/>
              <a:pathLst>
                <a:path w="10229" h="10229" extrusionOk="0">
                  <a:moveTo>
                    <a:pt x="54" y="5298"/>
                  </a:moveTo>
                  <a:cubicBezTo>
                    <a:pt x="1" y="4154"/>
                    <a:pt x="344" y="3118"/>
                    <a:pt x="992" y="2180"/>
                  </a:cubicBezTo>
                  <a:cubicBezTo>
                    <a:pt x="1373" y="1639"/>
                    <a:pt x="1883" y="1235"/>
                    <a:pt x="2447" y="885"/>
                  </a:cubicBezTo>
                  <a:cubicBezTo>
                    <a:pt x="3080" y="496"/>
                    <a:pt x="3743" y="199"/>
                    <a:pt x="4482" y="85"/>
                  </a:cubicBezTo>
                  <a:cubicBezTo>
                    <a:pt x="5016" y="1"/>
                    <a:pt x="5557" y="24"/>
                    <a:pt x="6090" y="46"/>
                  </a:cubicBezTo>
                  <a:cubicBezTo>
                    <a:pt x="6632" y="69"/>
                    <a:pt x="7112" y="245"/>
                    <a:pt x="7592" y="481"/>
                  </a:cubicBezTo>
                  <a:cubicBezTo>
                    <a:pt x="7996" y="687"/>
                    <a:pt x="8308" y="1007"/>
                    <a:pt x="8659" y="1296"/>
                  </a:cubicBezTo>
                  <a:cubicBezTo>
                    <a:pt x="9124" y="1670"/>
                    <a:pt x="9505" y="2150"/>
                    <a:pt x="9772" y="2691"/>
                  </a:cubicBezTo>
                  <a:cubicBezTo>
                    <a:pt x="9985" y="3148"/>
                    <a:pt x="10122" y="3644"/>
                    <a:pt x="10176" y="4147"/>
                  </a:cubicBezTo>
                  <a:cubicBezTo>
                    <a:pt x="10229" y="4581"/>
                    <a:pt x="10198" y="5016"/>
                    <a:pt x="10191" y="5450"/>
                  </a:cubicBezTo>
                  <a:cubicBezTo>
                    <a:pt x="10198" y="5968"/>
                    <a:pt x="10145" y="6494"/>
                    <a:pt x="10031" y="6997"/>
                  </a:cubicBezTo>
                  <a:cubicBezTo>
                    <a:pt x="9886" y="7584"/>
                    <a:pt x="9558" y="8064"/>
                    <a:pt x="9200" y="8521"/>
                  </a:cubicBezTo>
                  <a:cubicBezTo>
                    <a:pt x="8476" y="9444"/>
                    <a:pt x="7455" y="9848"/>
                    <a:pt x="6342" y="10076"/>
                  </a:cubicBezTo>
                  <a:cubicBezTo>
                    <a:pt x="5869" y="10183"/>
                    <a:pt x="5382" y="10229"/>
                    <a:pt x="4894" y="10229"/>
                  </a:cubicBezTo>
                  <a:cubicBezTo>
                    <a:pt x="4574" y="10221"/>
                    <a:pt x="4261" y="10168"/>
                    <a:pt x="3956" y="10076"/>
                  </a:cubicBezTo>
                  <a:cubicBezTo>
                    <a:pt x="3217" y="9855"/>
                    <a:pt x="2516" y="9581"/>
                    <a:pt x="1914" y="9078"/>
                  </a:cubicBezTo>
                  <a:cubicBezTo>
                    <a:pt x="1251" y="8514"/>
                    <a:pt x="710" y="7858"/>
                    <a:pt x="390" y="7020"/>
                  </a:cubicBezTo>
                  <a:cubicBezTo>
                    <a:pt x="192" y="6464"/>
                    <a:pt x="9" y="5907"/>
                    <a:pt x="54" y="5298"/>
                  </a:cubicBezTo>
                  <a:close/>
                  <a:moveTo>
                    <a:pt x="10061" y="5221"/>
                  </a:moveTo>
                  <a:cubicBezTo>
                    <a:pt x="10061" y="4886"/>
                    <a:pt x="10046" y="4558"/>
                    <a:pt x="10015" y="4223"/>
                  </a:cubicBezTo>
                  <a:cubicBezTo>
                    <a:pt x="9886" y="3286"/>
                    <a:pt x="9566" y="2440"/>
                    <a:pt x="8880" y="1754"/>
                  </a:cubicBezTo>
                  <a:cubicBezTo>
                    <a:pt x="8560" y="1434"/>
                    <a:pt x="8209" y="1144"/>
                    <a:pt x="7859" y="854"/>
                  </a:cubicBezTo>
                  <a:cubicBezTo>
                    <a:pt x="7584" y="641"/>
                    <a:pt x="7279" y="473"/>
                    <a:pt x="6959" y="351"/>
                  </a:cubicBezTo>
                  <a:cubicBezTo>
                    <a:pt x="6411" y="153"/>
                    <a:pt x="5847" y="146"/>
                    <a:pt x="5267" y="161"/>
                  </a:cubicBezTo>
                  <a:cubicBezTo>
                    <a:pt x="3880" y="214"/>
                    <a:pt x="2699" y="748"/>
                    <a:pt x="1693" y="1685"/>
                  </a:cubicBezTo>
                  <a:cubicBezTo>
                    <a:pt x="481" y="2805"/>
                    <a:pt x="70" y="4231"/>
                    <a:pt x="237" y="5808"/>
                  </a:cubicBezTo>
                  <a:cubicBezTo>
                    <a:pt x="374" y="7142"/>
                    <a:pt x="1060" y="8217"/>
                    <a:pt x="2112" y="9047"/>
                  </a:cubicBezTo>
                  <a:cubicBezTo>
                    <a:pt x="2661" y="9482"/>
                    <a:pt x="3301" y="9718"/>
                    <a:pt x="3956" y="9916"/>
                  </a:cubicBezTo>
                  <a:cubicBezTo>
                    <a:pt x="4322" y="10030"/>
                    <a:pt x="4696" y="10084"/>
                    <a:pt x="5077" y="10076"/>
                  </a:cubicBezTo>
                  <a:cubicBezTo>
                    <a:pt x="5801" y="10053"/>
                    <a:pt x="6494" y="9886"/>
                    <a:pt x="7188" y="9672"/>
                  </a:cubicBezTo>
                  <a:cubicBezTo>
                    <a:pt x="8423" y="9291"/>
                    <a:pt x="9261" y="8460"/>
                    <a:pt x="9756" y="7279"/>
                  </a:cubicBezTo>
                  <a:cubicBezTo>
                    <a:pt x="10038" y="6624"/>
                    <a:pt x="10076" y="5923"/>
                    <a:pt x="10061" y="52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1"/>
            <p:cNvSpPr/>
            <p:nvPr/>
          </p:nvSpPr>
          <p:spPr>
            <a:xfrm>
              <a:off x="6810225" y="3388225"/>
              <a:ext cx="17375" cy="14700"/>
            </a:xfrm>
            <a:custGeom>
              <a:avLst/>
              <a:gdLst/>
              <a:ahLst/>
              <a:cxnLst/>
              <a:rect l="l" t="t" r="r" b="b"/>
              <a:pathLst>
                <a:path w="695" h="588" extrusionOk="0">
                  <a:moveTo>
                    <a:pt x="359" y="580"/>
                  </a:moveTo>
                  <a:cubicBezTo>
                    <a:pt x="168" y="580"/>
                    <a:pt x="1" y="427"/>
                    <a:pt x="8" y="267"/>
                  </a:cubicBezTo>
                  <a:cubicBezTo>
                    <a:pt x="8" y="84"/>
                    <a:pt x="115" y="0"/>
                    <a:pt x="328" y="8"/>
                  </a:cubicBezTo>
                  <a:cubicBezTo>
                    <a:pt x="496" y="8"/>
                    <a:pt x="694" y="176"/>
                    <a:pt x="694" y="320"/>
                  </a:cubicBezTo>
                  <a:cubicBezTo>
                    <a:pt x="694" y="435"/>
                    <a:pt x="504" y="587"/>
                    <a:pt x="359" y="5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1"/>
            <p:cNvSpPr/>
            <p:nvPr/>
          </p:nvSpPr>
          <p:spPr>
            <a:xfrm>
              <a:off x="6702200" y="3617425"/>
              <a:ext cx="250000" cy="248500"/>
            </a:xfrm>
            <a:custGeom>
              <a:avLst/>
              <a:gdLst/>
              <a:ahLst/>
              <a:cxnLst/>
              <a:rect l="l" t="t" r="r" b="b"/>
              <a:pathLst>
                <a:path w="10000" h="9940" extrusionOk="0">
                  <a:moveTo>
                    <a:pt x="9984" y="5084"/>
                  </a:moveTo>
                  <a:cubicBezTo>
                    <a:pt x="9999" y="5786"/>
                    <a:pt x="9961" y="6487"/>
                    <a:pt x="9679" y="7142"/>
                  </a:cubicBezTo>
                  <a:cubicBezTo>
                    <a:pt x="9184" y="8323"/>
                    <a:pt x="8353" y="9154"/>
                    <a:pt x="7111" y="9535"/>
                  </a:cubicBezTo>
                  <a:cubicBezTo>
                    <a:pt x="6425" y="9741"/>
                    <a:pt x="5724" y="9916"/>
                    <a:pt x="5000" y="9932"/>
                  </a:cubicBezTo>
                  <a:cubicBezTo>
                    <a:pt x="4626" y="9939"/>
                    <a:pt x="4245" y="9893"/>
                    <a:pt x="3887" y="9779"/>
                  </a:cubicBezTo>
                  <a:cubicBezTo>
                    <a:pt x="3224" y="9581"/>
                    <a:pt x="2584" y="9345"/>
                    <a:pt x="2035" y="8910"/>
                  </a:cubicBezTo>
                  <a:cubicBezTo>
                    <a:pt x="991" y="8072"/>
                    <a:pt x="297" y="7005"/>
                    <a:pt x="160" y="5671"/>
                  </a:cubicBezTo>
                  <a:cubicBezTo>
                    <a:pt x="0" y="4094"/>
                    <a:pt x="412" y="2661"/>
                    <a:pt x="1616" y="1548"/>
                  </a:cubicBezTo>
                  <a:cubicBezTo>
                    <a:pt x="2622" y="618"/>
                    <a:pt x="3803" y="85"/>
                    <a:pt x="5198" y="24"/>
                  </a:cubicBezTo>
                  <a:cubicBezTo>
                    <a:pt x="5770" y="1"/>
                    <a:pt x="6341" y="9"/>
                    <a:pt x="6882" y="214"/>
                  </a:cubicBezTo>
                  <a:cubicBezTo>
                    <a:pt x="7210" y="329"/>
                    <a:pt x="7515" y="504"/>
                    <a:pt x="7782" y="717"/>
                  </a:cubicBezTo>
                  <a:cubicBezTo>
                    <a:pt x="8132" y="999"/>
                    <a:pt x="8483" y="1297"/>
                    <a:pt x="8810" y="1617"/>
                  </a:cubicBezTo>
                  <a:cubicBezTo>
                    <a:pt x="9489" y="2303"/>
                    <a:pt x="9809" y="3149"/>
                    <a:pt x="9938" y="4086"/>
                  </a:cubicBezTo>
                  <a:cubicBezTo>
                    <a:pt x="9977" y="4414"/>
                    <a:pt x="9992" y="4749"/>
                    <a:pt x="9984" y="5084"/>
                  </a:cubicBezTo>
                  <a:close/>
                  <a:moveTo>
                    <a:pt x="8247" y="7096"/>
                  </a:moveTo>
                  <a:cubicBezTo>
                    <a:pt x="8277" y="7127"/>
                    <a:pt x="8315" y="7150"/>
                    <a:pt x="8346" y="7104"/>
                  </a:cubicBezTo>
                  <a:cubicBezTo>
                    <a:pt x="8361" y="7081"/>
                    <a:pt x="8323" y="7058"/>
                    <a:pt x="8292" y="7051"/>
                  </a:cubicBezTo>
                  <a:lnTo>
                    <a:pt x="8247" y="7020"/>
                  </a:lnTo>
                  <a:cubicBezTo>
                    <a:pt x="8201" y="6959"/>
                    <a:pt x="8109" y="6997"/>
                    <a:pt x="8064" y="6936"/>
                  </a:cubicBezTo>
                  <a:cubicBezTo>
                    <a:pt x="7904" y="6731"/>
                    <a:pt x="7660" y="6647"/>
                    <a:pt x="7454" y="6532"/>
                  </a:cubicBezTo>
                  <a:cubicBezTo>
                    <a:pt x="7408" y="6510"/>
                    <a:pt x="7362" y="6494"/>
                    <a:pt x="7332" y="6540"/>
                  </a:cubicBezTo>
                  <a:cubicBezTo>
                    <a:pt x="7301" y="6586"/>
                    <a:pt x="7324" y="6654"/>
                    <a:pt x="7378" y="6670"/>
                  </a:cubicBezTo>
                  <a:cubicBezTo>
                    <a:pt x="7675" y="6761"/>
                    <a:pt x="7904" y="6982"/>
                    <a:pt x="8193" y="7074"/>
                  </a:cubicBezTo>
                  <a:close/>
                  <a:moveTo>
                    <a:pt x="3315" y="8156"/>
                  </a:moveTo>
                  <a:cubicBezTo>
                    <a:pt x="3270" y="8171"/>
                    <a:pt x="3216" y="8186"/>
                    <a:pt x="3293" y="8240"/>
                  </a:cubicBezTo>
                  <a:cubicBezTo>
                    <a:pt x="3300" y="8262"/>
                    <a:pt x="3300" y="8301"/>
                    <a:pt x="3315" y="8316"/>
                  </a:cubicBezTo>
                  <a:cubicBezTo>
                    <a:pt x="3338" y="8323"/>
                    <a:pt x="3354" y="8301"/>
                    <a:pt x="3361" y="8278"/>
                  </a:cubicBezTo>
                  <a:cubicBezTo>
                    <a:pt x="3392" y="8285"/>
                    <a:pt x="3407" y="8262"/>
                    <a:pt x="3415" y="8247"/>
                  </a:cubicBezTo>
                  <a:lnTo>
                    <a:pt x="3445" y="8224"/>
                  </a:lnTo>
                  <a:cubicBezTo>
                    <a:pt x="3552" y="8148"/>
                    <a:pt x="3636" y="8034"/>
                    <a:pt x="3773" y="7965"/>
                  </a:cubicBezTo>
                  <a:cubicBezTo>
                    <a:pt x="3811" y="8133"/>
                    <a:pt x="3674" y="8262"/>
                    <a:pt x="3712" y="8461"/>
                  </a:cubicBezTo>
                  <a:cubicBezTo>
                    <a:pt x="3887" y="8224"/>
                    <a:pt x="4032" y="7965"/>
                    <a:pt x="4131" y="7699"/>
                  </a:cubicBezTo>
                  <a:cubicBezTo>
                    <a:pt x="4154" y="7638"/>
                    <a:pt x="4200" y="7569"/>
                    <a:pt x="4108" y="7508"/>
                  </a:cubicBezTo>
                  <a:cubicBezTo>
                    <a:pt x="4017" y="7455"/>
                    <a:pt x="3986" y="7523"/>
                    <a:pt x="3933" y="7569"/>
                  </a:cubicBezTo>
                  <a:cubicBezTo>
                    <a:pt x="3841" y="7676"/>
                    <a:pt x="3727" y="7767"/>
                    <a:pt x="3605" y="7843"/>
                  </a:cubicBezTo>
                  <a:cubicBezTo>
                    <a:pt x="3712" y="7653"/>
                    <a:pt x="3796" y="7500"/>
                    <a:pt x="3879" y="7348"/>
                  </a:cubicBezTo>
                  <a:cubicBezTo>
                    <a:pt x="3902" y="7310"/>
                    <a:pt x="3979" y="7256"/>
                    <a:pt x="3902" y="7211"/>
                  </a:cubicBezTo>
                  <a:cubicBezTo>
                    <a:pt x="3849" y="7173"/>
                    <a:pt x="3803" y="7234"/>
                    <a:pt x="3780" y="7272"/>
                  </a:cubicBezTo>
                  <a:cubicBezTo>
                    <a:pt x="3620" y="7569"/>
                    <a:pt x="3468" y="7859"/>
                    <a:pt x="3315" y="8156"/>
                  </a:cubicBezTo>
                  <a:close/>
                  <a:moveTo>
                    <a:pt x="8239" y="3225"/>
                  </a:moveTo>
                  <a:cubicBezTo>
                    <a:pt x="8216" y="3286"/>
                    <a:pt x="8239" y="3293"/>
                    <a:pt x="8292" y="3278"/>
                  </a:cubicBezTo>
                  <a:cubicBezTo>
                    <a:pt x="8368" y="3255"/>
                    <a:pt x="8437" y="3240"/>
                    <a:pt x="8475" y="3164"/>
                  </a:cubicBezTo>
                  <a:cubicBezTo>
                    <a:pt x="8475" y="3156"/>
                    <a:pt x="8460" y="3126"/>
                    <a:pt x="8452" y="3126"/>
                  </a:cubicBezTo>
                  <a:cubicBezTo>
                    <a:pt x="8361" y="3110"/>
                    <a:pt x="8315" y="3164"/>
                    <a:pt x="8254" y="3210"/>
                  </a:cubicBezTo>
                  <a:cubicBezTo>
                    <a:pt x="8247" y="3217"/>
                    <a:pt x="8247" y="3217"/>
                    <a:pt x="8239" y="3225"/>
                  </a:cubicBezTo>
                  <a:close/>
                  <a:moveTo>
                    <a:pt x="1448" y="6769"/>
                  </a:moveTo>
                  <a:cubicBezTo>
                    <a:pt x="1387" y="6746"/>
                    <a:pt x="1372" y="6769"/>
                    <a:pt x="1395" y="6822"/>
                  </a:cubicBezTo>
                  <a:cubicBezTo>
                    <a:pt x="1441" y="6974"/>
                    <a:pt x="1540" y="7104"/>
                    <a:pt x="1669" y="7203"/>
                  </a:cubicBezTo>
                  <a:lnTo>
                    <a:pt x="1677" y="7211"/>
                  </a:lnTo>
                  <a:lnTo>
                    <a:pt x="1662" y="7203"/>
                  </a:lnTo>
                  <a:cubicBezTo>
                    <a:pt x="1654" y="7028"/>
                    <a:pt x="1517" y="6914"/>
                    <a:pt x="1448" y="6769"/>
                  </a:cubicBezTo>
                  <a:close/>
                  <a:moveTo>
                    <a:pt x="5320" y="9093"/>
                  </a:moveTo>
                  <a:cubicBezTo>
                    <a:pt x="4962" y="9040"/>
                    <a:pt x="4596" y="9009"/>
                    <a:pt x="4238" y="8941"/>
                  </a:cubicBezTo>
                  <a:cubicBezTo>
                    <a:pt x="3529" y="8819"/>
                    <a:pt x="2942" y="8461"/>
                    <a:pt x="2431" y="7958"/>
                  </a:cubicBezTo>
                  <a:cubicBezTo>
                    <a:pt x="2325" y="7843"/>
                    <a:pt x="2195" y="7744"/>
                    <a:pt x="2050" y="7691"/>
                  </a:cubicBezTo>
                  <a:cubicBezTo>
                    <a:pt x="2294" y="8034"/>
                    <a:pt x="2607" y="8323"/>
                    <a:pt x="2965" y="8544"/>
                  </a:cubicBezTo>
                  <a:cubicBezTo>
                    <a:pt x="3674" y="9025"/>
                    <a:pt x="4474" y="9177"/>
                    <a:pt x="5328" y="9116"/>
                  </a:cubicBezTo>
                  <a:cubicBezTo>
                    <a:pt x="5549" y="9147"/>
                    <a:pt x="5770" y="9169"/>
                    <a:pt x="5983" y="9078"/>
                  </a:cubicBezTo>
                  <a:close/>
                  <a:moveTo>
                    <a:pt x="3552" y="2470"/>
                  </a:moveTo>
                  <a:cubicBezTo>
                    <a:pt x="3643" y="2485"/>
                    <a:pt x="3681" y="2569"/>
                    <a:pt x="3742" y="2623"/>
                  </a:cubicBezTo>
                  <a:cubicBezTo>
                    <a:pt x="3857" y="2729"/>
                    <a:pt x="3918" y="2577"/>
                    <a:pt x="4017" y="2577"/>
                  </a:cubicBezTo>
                  <a:cubicBezTo>
                    <a:pt x="4078" y="2577"/>
                    <a:pt x="4024" y="2478"/>
                    <a:pt x="4001" y="2432"/>
                  </a:cubicBezTo>
                  <a:cubicBezTo>
                    <a:pt x="3895" y="2188"/>
                    <a:pt x="3780" y="1944"/>
                    <a:pt x="3666" y="1700"/>
                  </a:cubicBezTo>
                  <a:cubicBezTo>
                    <a:pt x="3628" y="1624"/>
                    <a:pt x="3567" y="1502"/>
                    <a:pt x="3476" y="1556"/>
                  </a:cubicBezTo>
                  <a:cubicBezTo>
                    <a:pt x="3361" y="1609"/>
                    <a:pt x="3476" y="1708"/>
                    <a:pt x="3506" y="1784"/>
                  </a:cubicBezTo>
                  <a:cubicBezTo>
                    <a:pt x="3582" y="1967"/>
                    <a:pt x="3697" y="2135"/>
                    <a:pt x="3758" y="2341"/>
                  </a:cubicBezTo>
                  <a:cubicBezTo>
                    <a:pt x="3537" y="2257"/>
                    <a:pt x="3399" y="2043"/>
                    <a:pt x="3415" y="1815"/>
                  </a:cubicBezTo>
                  <a:cubicBezTo>
                    <a:pt x="3415" y="1769"/>
                    <a:pt x="3407" y="1716"/>
                    <a:pt x="3392" y="1662"/>
                  </a:cubicBezTo>
                  <a:cubicBezTo>
                    <a:pt x="3384" y="1617"/>
                    <a:pt x="3376" y="1540"/>
                    <a:pt x="3315" y="1548"/>
                  </a:cubicBezTo>
                  <a:cubicBezTo>
                    <a:pt x="3262" y="1548"/>
                    <a:pt x="3277" y="1624"/>
                    <a:pt x="3277" y="1670"/>
                  </a:cubicBezTo>
                  <a:cubicBezTo>
                    <a:pt x="3277" y="1746"/>
                    <a:pt x="3285" y="1830"/>
                    <a:pt x="3293" y="1929"/>
                  </a:cubicBezTo>
                  <a:cubicBezTo>
                    <a:pt x="3163" y="1868"/>
                    <a:pt x="3117" y="1739"/>
                    <a:pt x="2965" y="1685"/>
                  </a:cubicBezTo>
                  <a:cubicBezTo>
                    <a:pt x="3018" y="1921"/>
                    <a:pt x="3186" y="2059"/>
                    <a:pt x="3308" y="2226"/>
                  </a:cubicBezTo>
                  <a:cubicBezTo>
                    <a:pt x="3430" y="2386"/>
                    <a:pt x="3384" y="2623"/>
                    <a:pt x="3514" y="2813"/>
                  </a:cubicBezTo>
                  <a:cubicBezTo>
                    <a:pt x="3590" y="2676"/>
                    <a:pt x="3506" y="2569"/>
                    <a:pt x="3552" y="2463"/>
                  </a:cubicBezTo>
                  <a:close/>
                  <a:moveTo>
                    <a:pt x="3056" y="3621"/>
                  </a:moveTo>
                  <a:cubicBezTo>
                    <a:pt x="3041" y="3537"/>
                    <a:pt x="2973" y="3484"/>
                    <a:pt x="2896" y="3476"/>
                  </a:cubicBezTo>
                  <a:cubicBezTo>
                    <a:pt x="2790" y="3446"/>
                    <a:pt x="2683" y="3423"/>
                    <a:pt x="2576" y="3408"/>
                  </a:cubicBezTo>
                  <a:cubicBezTo>
                    <a:pt x="2439" y="3408"/>
                    <a:pt x="2317" y="3324"/>
                    <a:pt x="2264" y="3202"/>
                  </a:cubicBezTo>
                  <a:cubicBezTo>
                    <a:pt x="2195" y="3088"/>
                    <a:pt x="2119" y="2973"/>
                    <a:pt x="2035" y="2867"/>
                  </a:cubicBezTo>
                  <a:cubicBezTo>
                    <a:pt x="2005" y="2836"/>
                    <a:pt x="1959" y="2790"/>
                    <a:pt x="1921" y="2821"/>
                  </a:cubicBezTo>
                  <a:cubicBezTo>
                    <a:pt x="1860" y="2859"/>
                    <a:pt x="1913" y="2912"/>
                    <a:pt x="1936" y="2950"/>
                  </a:cubicBezTo>
                  <a:cubicBezTo>
                    <a:pt x="2005" y="3057"/>
                    <a:pt x="2111" y="3141"/>
                    <a:pt x="2142" y="3278"/>
                  </a:cubicBezTo>
                  <a:cubicBezTo>
                    <a:pt x="1982" y="3286"/>
                    <a:pt x="1837" y="3164"/>
                    <a:pt x="1685" y="3217"/>
                  </a:cubicBezTo>
                  <a:cubicBezTo>
                    <a:pt x="1692" y="3270"/>
                    <a:pt x="1730" y="3309"/>
                    <a:pt x="1776" y="3331"/>
                  </a:cubicBezTo>
                  <a:cubicBezTo>
                    <a:pt x="2012" y="3491"/>
                    <a:pt x="2317" y="3499"/>
                    <a:pt x="2530" y="3690"/>
                  </a:cubicBezTo>
                  <a:cubicBezTo>
                    <a:pt x="2546" y="3697"/>
                    <a:pt x="2569" y="3697"/>
                    <a:pt x="2584" y="3690"/>
                  </a:cubicBezTo>
                  <a:cubicBezTo>
                    <a:pt x="2630" y="3552"/>
                    <a:pt x="2721" y="3644"/>
                    <a:pt x="2782" y="3652"/>
                  </a:cubicBezTo>
                  <a:cubicBezTo>
                    <a:pt x="2881" y="3682"/>
                    <a:pt x="2980" y="3667"/>
                    <a:pt x="3064" y="3621"/>
                  </a:cubicBezTo>
                  <a:cubicBezTo>
                    <a:pt x="3110" y="3690"/>
                    <a:pt x="3033" y="3735"/>
                    <a:pt x="3011" y="3789"/>
                  </a:cubicBezTo>
                  <a:cubicBezTo>
                    <a:pt x="2744" y="4368"/>
                    <a:pt x="2652" y="4970"/>
                    <a:pt x="2820" y="5595"/>
                  </a:cubicBezTo>
                  <a:cubicBezTo>
                    <a:pt x="2843" y="5671"/>
                    <a:pt x="2851" y="5755"/>
                    <a:pt x="2957" y="5786"/>
                  </a:cubicBezTo>
                  <a:cubicBezTo>
                    <a:pt x="2950" y="5725"/>
                    <a:pt x="2950" y="5679"/>
                    <a:pt x="2942" y="5641"/>
                  </a:cubicBezTo>
                  <a:cubicBezTo>
                    <a:pt x="2675" y="4505"/>
                    <a:pt x="3155" y="3042"/>
                    <a:pt x="4657" y="2699"/>
                  </a:cubicBezTo>
                  <a:cubicBezTo>
                    <a:pt x="4786" y="2668"/>
                    <a:pt x="4924" y="2684"/>
                    <a:pt x="5046" y="2623"/>
                  </a:cubicBezTo>
                  <a:cubicBezTo>
                    <a:pt x="5206" y="2554"/>
                    <a:pt x="5388" y="2546"/>
                    <a:pt x="5549" y="2607"/>
                  </a:cubicBezTo>
                  <a:cubicBezTo>
                    <a:pt x="5693" y="2653"/>
                    <a:pt x="5831" y="2714"/>
                    <a:pt x="5968" y="2752"/>
                  </a:cubicBezTo>
                  <a:cubicBezTo>
                    <a:pt x="6410" y="2867"/>
                    <a:pt x="6715" y="3149"/>
                    <a:pt x="6951" y="3507"/>
                  </a:cubicBezTo>
                  <a:cubicBezTo>
                    <a:pt x="7286" y="4025"/>
                    <a:pt x="7446" y="4642"/>
                    <a:pt x="7401" y="5267"/>
                  </a:cubicBezTo>
                  <a:cubicBezTo>
                    <a:pt x="7401" y="5321"/>
                    <a:pt x="7362" y="5420"/>
                    <a:pt x="7446" y="5427"/>
                  </a:cubicBezTo>
                  <a:cubicBezTo>
                    <a:pt x="7530" y="5435"/>
                    <a:pt x="7507" y="5328"/>
                    <a:pt x="7522" y="5275"/>
                  </a:cubicBezTo>
                  <a:cubicBezTo>
                    <a:pt x="7591" y="4894"/>
                    <a:pt x="7484" y="4536"/>
                    <a:pt x="7385" y="4177"/>
                  </a:cubicBezTo>
                  <a:cubicBezTo>
                    <a:pt x="7279" y="3804"/>
                    <a:pt x="7157" y="3438"/>
                    <a:pt x="6882" y="3133"/>
                  </a:cubicBezTo>
                  <a:cubicBezTo>
                    <a:pt x="6524" y="2745"/>
                    <a:pt x="6074" y="2585"/>
                    <a:pt x="5594" y="2463"/>
                  </a:cubicBezTo>
                  <a:cubicBezTo>
                    <a:pt x="5602" y="2021"/>
                    <a:pt x="5564" y="1586"/>
                    <a:pt x="5472" y="1152"/>
                  </a:cubicBezTo>
                  <a:cubicBezTo>
                    <a:pt x="5366" y="1579"/>
                    <a:pt x="5427" y="2005"/>
                    <a:pt x="5480" y="2425"/>
                  </a:cubicBezTo>
                  <a:cubicBezTo>
                    <a:pt x="5076" y="2386"/>
                    <a:pt x="4695" y="2508"/>
                    <a:pt x="4322" y="2630"/>
                  </a:cubicBezTo>
                  <a:cubicBezTo>
                    <a:pt x="3841" y="2806"/>
                    <a:pt x="3430" y="3126"/>
                    <a:pt x="3148" y="3552"/>
                  </a:cubicBezTo>
                  <a:cubicBezTo>
                    <a:pt x="3125" y="3583"/>
                    <a:pt x="3125" y="3652"/>
                    <a:pt x="3056" y="3621"/>
                  </a:cubicBezTo>
                  <a:close/>
                  <a:moveTo>
                    <a:pt x="3697" y="6647"/>
                  </a:moveTo>
                  <a:cubicBezTo>
                    <a:pt x="3681" y="6685"/>
                    <a:pt x="3674" y="6723"/>
                    <a:pt x="3666" y="6769"/>
                  </a:cubicBezTo>
                  <a:cubicBezTo>
                    <a:pt x="3651" y="6875"/>
                    <a:pt x="3521" y="6997"/>
                    <a:pt x="3651" y="7081"/>
                  </a:cubicBezTo>
                  <a:cubicBezTo>
                    <a:pt x="3788" y="7157"/>
                    <a:pt x="3857" y="6997"/>
                    <a:pt x="3925" y="6921"/>
                  </a:cubicBezTo>
                  <a:cubicBezTo>
                    <a:pt x="4184" y="6639"/>
                    <a:pt x="4520" y="6517"/>
                    <a:pt x="4878" y="6449"/>
                  </a:cubicBezTo>
                  <a:cubicBezTo>
                    <a:pt x="5175" y="6388"/>
                    <a:pt x="5297" y="6144"/>
                    <a:pt x="5145" y="5877"/>
                  </a:cubicBezTo>
                  <a:cubicBezTo>
                    <a:pt x="5122" y="5824"/>
                    <a:pt x="5038" y="5793"/>
                    <a:pt x="5076" y="5732"/>
                  </a:cubicBezTo>
                  <a:cubicBezTo>
                    <a:pt x="5129" y="5603"/>
                    <a:pt x="5213" y="5481"/>
                    <a:pt x="5305" y="5382"/>
                  </a:cubicBezTo>
                  <a:cubicBezTo>
                    <a:pt x="5373" y="5305"/>
                    <a:pt x="5495" y="5298"/>
                    <a:pt x="5571" y="5359"/>
                  </a:cubicBezTo>
                  <a:cubicBezTo>
                    <a:pt x="5869" y="5549"/>
                    <a:pt x="6074" y="5839"/>
                    <a:pt x="6417" y="5953"/>
                  </a:cubicBezTo>
                  <a:cubicBezTo>
                    <a:pt x="6494" y="5984"/>
                    <a:pt x="6471" y="6037"/>
                    <a:pt x="6455" y="6098"/>
                  </a:cubicBezTo>
                  <a:cubicBezTo>
                    <a:pt x="6410" y="6342"/>
                    <a:pt x="6577" y="6571"/>
                    <a:pt x="6829" y="6609"/>
                  </a:cubicBezTo>
                  <a:cubicBezTo>
                    <a:pt x="7035" y="6647"/>
                    <a:pt x="7240" y="6471"/>
                    <a:pt x="7286" y="6243"/>
                  </a:cubicBezTo>
                  <a:cubicBezTo>
                    <a:pt x="7286" y="6205"/>
                    <a:pt x="7263" y="6167"/>
                    <a:pt x="7309" y="6136"/>
                  </a:cubicBezTo>
                  <a:cubicBezTo>
                    <a:pt x="7576" y="6266"/>
                    <a:pt x="7850" y="6372"/>
                    <a:pt x="8102" y="6517"/>
                  </a:cubicBezTo>
                  <a:cubicBezTo>
                    <a:pt x="8361" y="6662"/>
                    <a:pt x="8589" y="6799"/>
                    <a:pt x="8887" y="6814"/>
                  </a:cubicBezTo>
                  <a:cubicBezTo>
                    <a:pt x="8940" y="6814"/>
                    <a:pt x="9009" y="6837"/>
                    <a:pt x="9039" y="6769"/>
                  </a:cubicBezTo>
                  <a:cubicBezTo>
                    <a:pt x="9070" y="6700"/>
                    <a:pt x="9009" y="6662"/>
                    <a:pt x="8971" y="6624"/>
                  </a:cubicBezTo>
                  <a:cubicBezTo>
                    <a:pt x="8681" y="6357"/>
                    <a:pt x="8353" y="6121"/>
                    <a:pt x="8010" y="5930"/>
                  </a:cubicBezTo>
                  <a:cubicBezTo>
                    <a:pt x="7614" y="5702"/>
                    <a:pt x="7187" y="5542"/>
                    <a:pt x="6806" y="5298"/>
                  </a:cubicBezTo>
                  <a:cubicBezTo>
                    <a:pt x="6570" y="5145"/>
                    <a:pt x="6311" y="5008"/>
                    <a:pt x="5998" y="5023"/>
                  </a:cubicBezTo>
                  <a:cubicBezTo>
                    <a:pt x="5853" y="5039"/>
                    <a:pt x="5709" y="4940"/>
                    <a:pt x="5678" y="4787"/>
                  </a:cubicBezTo>
                  <a:cubicBezTo>
                    <a:pt x="5610" y="4536"/>
                    <a:pt x="5373" y="4429"/>
                    <a:pt x="5091" y="4505"/>
                  </a:cubicBezTo>
                  <a:cubicBezTo>
                    <a:pt x="4863" y="4574"/>
                    <a:pt x="4764" y="4749"/>
                    <a:pt x="4809" y="5016"/>
                  </a:cubicBezTo>
                  <a:cubicBezTo>
                    <a:pt x="4817" y="5077"/>
                    <a:pt x="4847" y="5168"/>
                    <a:pt x="4779" y="5191"/>
                  </a:cubicBezTo>
                  <a:cubicBezTo>
                    <a:pt x="4619" y="5237"/>
                    <a:pt x="4466" y="5351"/>
                    <a:pt x="4291" y="5321"/>
                  </a:cubicBezTo>
                  <a:cubicBezTo>
                    <a:pt x="4055" y="5283"/>
                    <a:pt x="3918" y="5359"/>
                    <a:pt x="3895" y="5603"/>
                  </a:cubicBezTo>
                  <a:cubicBezTo>
                    <a:pt x="3887" y="5679"/>
                    <a:pt x="3887" y="5755"/>
                    <a:pt x="3895" y="5831"/>
                  </a:cubicBezTo>
                  <a:cubicBezTo>
                    <a:pt x="3498" y="5770"/>
                    <a:pt x="3331" y="5854"/>
                    <a:pt x="3293" y="6121"/>
                  </a:cubicBezTo>
                  <a:cubicBezTo>
                    <a:pt x="3247" y="6388"/>
                    <a:pt x="3392" y="6593"/>
                    <a:pt x="3704" y="6647"/>
                  </a:cubicBezTo>
                  <a:close/>
                  <a:moveTo>
                    <a:pt x="4017" y="969"/>
                  </a:moveTo>
                  <a:cubicBezTo>
                    <a:pt x="4047" y="984"/>
                    <a:pt x="4078" y="984"/>
                    <a:pt x="4108" y="992"/>
                  </a:cubicBezTo>
                  <a:cubicBezTo>
                    <a:pt x="4146" y="984"/>
                    <a:pt x="4192" y="976"/>
                    <a:pt x="4238" y="969"/>
                  </a:cubicBezTo>
                  <a:cubicBezTo>
                    <a:pt x="5526" y="702"/>
                    <a:pt x="6715" y="908"/>
                    <a:pt x="7743" y="1761"/>
                  </a:cubicBezTo>
                  <a:cubicBezTo>
                    <a:pt x="8163" y="2112"/>
                    <a:pt x="8574" y="2493"/>
                    <a:pt x="8765" y="3034"/>
                  </a:cubicBezTo>
                  <a:cubicBezTo>
                    <a:pt x="8917" y="3484"/>
                    <a:pt x="9108" y="3926"/>
                    <a:pt x="9153" y="4414"/>
                  </a:cubicBezTo>
                  <a:cubicBezTo>
                    <a:pt x="9214" y="5008"/>
                    <a:pt x="9214" y="5587"/>
                    <a:pt x="9047" y="6167"/>
                  </a:cubicBezTo>
                  <a:cubicBezTo>
                    <a:pt x="9039" y="6205"/>
                    <a:pt x="9009" y="6243"/>
                    <a:pt x="9062" y="6281"/>
                  </a:cubicBezTo>
                  <a:cubicBezTo>
                    <a:pt x="9153" y="6243"/>
                    <a:pt x="9176" y="6144"/>
                    <a:pt x="9207" y="6068"/>
                  </a:cubicBezTo>
                  <a:cubicBezTo>
                    <a:pt x="9260" y="5900"/>
                    <a:pt x="9298" y="5732"/>
                    <a:pt x="9306" y="5557"/>
                  </a:cubicBezTo>
                  <a:cubicBezTo>
                    <a:pt x="9451" y="4292"/>
                    <a:pt x="9192" y="3141"/>
                    <a:pt x="8323" y="2173"/>
                  </a:cubicBezTo>
                  <a:cubicBezTo>
                    <a:pt x="7256" y="969"/>
                    <a:pt x="5922" y="550"/>
                    <a:pt x="4352" y="809"/>
                  </a:cubicBezTo>
                  <a:cubicBezTo>
                    <a:pt x="4222" y="816"/>
                    <a:pt x="4100" y="870"/>
                    <a:pt x="4024" y="969"/>
                  </a:cubicBezTo>
                  <a:close/>
                  <a:moveTo>
                    <a:pt x="3117" y="1396"/>
                  </a:moveTo>
                  <a:cubicBezTo>
                    <a:pt x="2805" y="1518"/>
                    <a:pt x="2477" y="1632"/>
                    <a:pt x="2241" y="1883"/>
                  </a:cubicBezTo>
                  <a:cubicBezTo>
                    <a:pt x="1646" y="2531"/>
                    <a:pt x="1166" y="3240"/>
                    <a:pt x="1021" y="4147"/>
                  </a:cubicBezTo>
                  <a:cubicBezTo>
                    <a:pt x="884" y="4924"/>
                    <a:pt x="945" y="5725"/>
                    <a:pt x="1204" y="6471"/>
                  </a:cubicBezTo>
                  <a:cubicBezTo>
                    <a:pt x="1235" y="6563"/>
                    <a:pt x="1281" y="6647"/>
                    <a:pt x="1326" y="6731"/>
                  </a:cubicBezTo>
                  <a:cubicBezTo>
                    <a:pt x="1342" y="6761"/>
                    <a:pt x="1380" y="6769"/>
                    <a:pt x="1410" y="6746"/>
                  </a:cubicBezTo>
                  <a:cubicBezTo>
                    <a:pt x="1433" y="6731"/>
                    <a:pt x="1418" y="6708"/>
                    <a:pt x="1410" y="6685"/>
                  </a:cubicBezTo>
                  <a:cubicBezTo>
                    <a:pt x="1220" y="6304"/>
                    <a:pt x="1174" y="5892"/>
                    <a:pt x="1136" y="5488"/>
                  </a:cubicBezTo>
                  <a:cubicBezTo>
                    <a:pt x="1044" y="4513"/>
                    <a:pt x="1166" y="3583"/>
                    <a:pt x="1761" y="2760"/>
                  </a:cubicBezTo>
                  <a:cubicBezTo>
                    <a:pt x="2058" y="2341"/>
                    <a:pt x="2332" y="1914"/>
                    <a:pt x="2828" y="1685"/>
                  </a:cubicBezTo>
                  <a:cubicBezTo>
                    <a:pt x="2965" y="1640"/>
                    <a:pt x="3072" y="1533"/>
                    <a:pt x="3125" y="1396"/>
                  </a:cubicBezTo>
                  <a:close/>
                  <a:moveTo>
                    <a:pt x="4931" y="2181"/>
                  </a:moveTo>
                  <a:cubicBezTo>
                    <a:pt x="4992" y="2203"/>
                    <a:pt x="4954" y="2348"/>
                    <a:pt x="5053" y="2310"/>
                  </a:cubicBezTo>
                  <a:cubicBezTo>
                    <a:pt x="5137" y="2280"/>
                    <a:pt x="5076" y="2181"/>
                    <a:pt x="5053" y="2120"/>
                  </a:cubicBezTo>
                  <a:cubicBezTo>
                    <a:pt x="4985" y="1868"/>
                    <a:pt x="5030" y="1632"/>
                    <a:pt x="5137" y="1342"/>
                  </a:cubicBezTo>
                  <a:cubicBezTo>
                    <a:pt x="5190" y="1693"/>
                    <a:pt x="5145" y="2013"/>
                    <a:pt x="5282" y="2295"/>
                  </a:cubicBezTo>
                  <a:cubicBezTo>
                    <a:pt x="5335" y="1929"/>
                    <a:pt x="5267" y="1579"/>
                    <a:pt x="5274" y="1220"/>
                  </a:cubicBezTo>
                  <a:cubicBezTo>
                    <a:pt x="5274" y="1121"/>
                    <a:pt x="5183" y="1129"/>
                    <a:pt x="5129" y="1098"/>
                  </a:cubicBezTo>
                  <a:cubicBezTo>
                    <a:pt x="5061" y="1068"/>
                    <a:pt x="5061" y="1159"/>
                    <a:pt x="5030" y="1205"/>
                  </a:cubicBezTo>
                  <a:cubicBezTo>
                    <a:pt x="5000" y="1274"/>
                    <a:pt x="5030" y="1358"/>
                    <a:pt x="4954" y="1403"/>
                  </a:cubicBezTo>
                  <a:cubicBezTo>
                    <a:pt x="4885" y="1297"/>
                    <a:pt x="4924" y="1144"/>
                    <a:pt x="4817" y="1037"/>
                  </a:cubicBezTo>
                  <a:cubicBezTo>
                    <a:pt x="4748" y="1129"/>
                    <a:pt x="4786" y="1213"/>
                    <a:pt x="4802" y="1289"/>
                  </a:cubicBezTo>
                  <a:cubicBezTo>
                    <a:pt x="4832" y="1563"/>
                    <a:pt x="4916" y="1830"/>
                    <a:pt x="4786" y="2104"/>
                  </a:cubicBezTo>
                  <a:cubicBezTo>
                    <a:pt x="4756" y="2173"/>
                    <a:pt x="4657" y="2303"/>
                    <a:pt x="4771" y="2348"/>
                  </a:cubicBezTo>
                  <a:cubicBezTo>
                    <a:pt x="4878" y="2402"/>
                    <a:pt x="4863" y="2226"/>
                    <a:pt x="4931" y="2181"/>
                  </a:cubicBezTo>
                  <a:close/>
                  <a:moveTo>
                    <a:pt x="4085" y="7074"/>
                  </a:moveTo>
                  <a:cubicBezTo>
                    <a:pt x="4337" y="7477"/>
                    <a:pt x="4771" y="7500"/>
                    <a:pt x="5152" y="7493"/>
                  </a:cubicBezTo>
                  <a:cubicBezTo>
                    <a:pt x="5724" y="7493"/>
                    <a:pt x="6273" y="7295"/>
                    <a:pt x="6707" y="6929"/>
                  </a:cubicBezTo>
                  <a:cubicBezTo>
                    <a:pt x="6753" y="6898"/>
                    <a:pt x="6806" y="6868"/>
                    <a:pt x="6783" y="6814"/>
                  </a:cubicBezTo>
                  <a:cubicBezTo>
                    <a:pt x="6753" y="6761"/>
                    <a:pt x="6684" y="6807"/>
                    <a:pt x="6654" y="6830"/>
                  </a:cubicBezTo>
                  <a:cubicBezTo>
                    <a:pt x="6402" y="6997"/>
                    <a:pt x="6128" y="7127"/>
                    <a:pt x="5838" y="7211"/>
                  </a:cubicBezTo>
                  <a:cubicBezTo>
                    <a:pt x="5533" y="7317"/>
                    <a:pt x="5221" y="7409"/>
                    <a:pt x="4885" y="7340"/>
                  </a:cubicBezTo>
                  <a:cubicBezTo>
                    <a:pt x="4603" y="7279"/>
                    <a:pt x="4337" y="7226"/>
                    <a:pt x="4085" y="7074"/>
                  </a:cubicBezTo>
                  <a:close/>
                  <a:moveTo>
                    <a:pt x="6852" y="7881"/>
                  </a:moveTo>
                  <a:cubicBezTo>
                    <a:pt x="6966" y="8011"/>
                    <a:pt x="7050" y="8110"/>
                    <a:pt x="7134" y="8202"/>
                  </a:cubicBezTo>
                  <a:cubicBezTo>
                    <a:pt x="7172" y="8240"/>
                    <a:pt x="7218" y="8262"/>
                    <a:pt x="7271" y="8217"/>
                  </a:cubicBezTo>
                  <a:cubicBezTo>
                    <a:pt x="7317" y="8163"/>
                    <a:pt x="7271" y="8133"/>
                    <a:pt x="7248" y="8095"/>
                  </a:cubicBezTo>
                  <a:cubicBezTo>
                    <a:pt x="7042" y="7859"/>
                    <a:pt x="6844" y="7599"/>
                    <a:pt x="6677" y="7333"/>
                  </a:cubicBezTo>
                  <a:cubicBezTo>
                    <a:pt x="6646" y="7287"/>
                    <a:pt x="6608" y="7249"/>
                    <a:pt x="6547" y="7272"/>
                  </a:cubicBezTo>
                  <a:cubicBezTo>
                    <a:pt x="6494" y="7302"/>
                    <a:pt x="6509" y="7363"/>
                    <a:pt x="6524" y="7409"/>
                  </a:cubicBezTo>
                  <a:cubicBezTo>
                    <a:pt x="6616" y="7737"/>
                    <a:pt x="6715" y="8072"/>
                    <a:pt x="6814" y="8400"/>
                  </a:cubicBezTo>
                  <a:cubicBezTo>
                    <a:pt x="6829" y="8453"/>
                    <a:pt x="6837" y="8537"/>
                    <a:pt x="6905" y="8522"/>
                  </a:cubicBezTo>
                  <a:cubicBezTo>
                    <a:pt x="6974" y="8506"/>
                    <a:pt x="6958" y="8423"/>
                    <a:pt x="6951" y="8362"/>
                  </a:cubicBezTo>
                  <a:cubicBezTo>
                    <a:pt x="6928" y="8217"/>
                    <a:pt x="6890" y="8080"/>
                    <a:pt x="6852" y="7881"/>
                  </a:cubicBezTo>
                  <a:close/>
                  <a:moveTo>
                    <a:pt x="7027" y="8765"/>
                  </a:moveTo>
                  <a:lnTo>
                    <a:pt x="7385" y="8598"/>
                  </a:lnTo>
                  <a:cubicBezTo>
                    <a:pt x="7782" y="8423"/>
                    <a:pt x="8018" y="8072"/>
                    <a:pt x="8300" y="7775"/>
                  </a:cubicBezTo>
                  <a:cubicBezTo>
                    <a:pt x="8445" y="7599"/>
                    <a:pt x="8582" y="7424"/>
                    <a:pt x="8711" y="7241"/>
                  </a:cubicBezTo>
                  <a:cubicBezTo>
                    <a:pt x="8734" y="7203"/>
                    <a:pt x="8772" y="7135"/>
                    <a:pt x="8727" y="7096"/>
                  </a:cubicBezTo>
                  <a:cubicBezTo>
                    <a:pt x="8681" y="7058"/>
                    <a:pt x="8628" y="7119"/>
                    <a:pt x="8605" y="7150"/>
                  </a:cubicBezTo>
                  <a:cubicBezTo>
                    <a:pt x="8529" y="7234"/>
                    <a:pt x="8460" y="7333"/>
                    <a:pt x="8391" y="7417"/>
                  </a:cubicBezTo>
                  <a:cubicBezTo>
                    <a:pt x="8033" y="7866"/>
                    <a:pt x="7721" y="8362"/>
                    <a:pt x="7157" y="8598"/>
                  </a:cubicBezTo>
                  <a:cubicBezTo>
                    <a:pt x="7096" y="8628"/>
                    <a:pt x="7042" y="8689"/>
                    <a:pt x="7027" y="8765"/>
                  </a:cubicBezTo>
                  <a:close/>
                  <a:moveTo>
                    <a:pt x="2569" y="6982"/>
                  </a:moveTo>
                  <a:cubicBezTo>
                    <a:pt x="2454" y="7096"/>
                    <a:pt x="2325" y="7203"/>
                    <a:pt x="2195" y="7295"/>
                  </a:cubicBezTo>
                  <a:cubicBezTo>
                    <a:pt x="2157" y="7317"/>
                    <a:pt x="2104" y="7348"/>
                    <a:pt x="2134" y="7401"/>
                  </a:cubicBezTo>
                  <a:cubicBezTo>
                    <a:pt x="2165" y="7447"/>
                    <a:pt x="2226" y="7417"/>
                    <a:pt x="2271" y="7394"/>
                  </a:cubicBezTo>
                  <a:cubicBezTo>
                    <a:pt x="2309" y="7371"/>
                    <a:pt x="2332" y="7348"/>
                    <a:pt x="2363" y="7325"/>
                  </a:cubicBezTo>
                  <a:cubicBezTo>
                    <a:pt x="2637" y="7157"/>
                    <a:pt x="2828" y="6891"/>
                    <a:pt x="3087" y="6700"/>
                  </a:cubicBezTo>
                  <a:cubicBezTo>
                    <a:pt x="3117" y="6670"/>
                    <a:pt x="3163" y="6639"/>
                    <a:pt x="3140" y="6586"/>
                  </a:cubicBezTo>
                  <a:cubicBezTo>
                    <a:pt x="3110" y="6532"/>
                    <a:pt x="3056" y="6555"/>
                    <a:pt x="3018" y="6548"/>
                  </a:cubicBezTo>
                  <a:cubicBezTo>
                    <a:pt x="2957" y="6540"/>
                    <a:pt x="2904" y="6563"/>
                    <a:pt x="2858" y="6609"/>
                  </a:cubicBezTo>
                  <a:cubicBezTo>
                    <a:pt x="2668" y="6738"/>
                    <a:pt x="2462" y="6853"/>
                    <a:pt x="2248" y="6952"/>
                  </a:cubicBezTo>
                  <a:cubicBezTo>
                    <a:pt x="2142" y="6997"/>
                    <a:pt x="2050" y="7081"/>
                    <a:pt x="1997" y="7188"/>
                  </a:cubicBezTo>
                  <a:cubicBezTo>
                    <a:pt x="2218" y="7165"/>
                    <a:pt x="2325" y="6936"/>
                    <a:pt x="2569" y="6982"/>
                  </a:cubicBezTo>
                  <a:close/>
                  <a:moveTo>
                    <a:pt x="5335" y="8247"/>
                  </a:moveTo>
                  <a:cubicBezTo>
                    <a:pt x="5449" y="8415"/>
                    <a:pt x="5419" y="8598"/>
                    <a:pt x="5442" y="8765"/>
                  </a:cubicBezTo>
                  <a:cubicBezTo>
                    <a:pt x="5457" y="8826"/>
                    <a:pt x="5457" y="8910"/>
                    <a:pt x="5549" y="8895"/>
                  </a:cubicBezTo>
                  <a:cubicBezTo>
                    <a:pt x="5625" y="8887"/>
                    <a:pt x="5632" y="8819"/>
                    <a:pt x="5625" y="8765"/>
                  </a:cubicBezTo>
                  <a:cubicBezTo>
                    <a:pt x="5579" y="8430"/>
                    <a:pt x="5526" y="8102"/>
                    <a:pt x="5480" y="7775"/>
                  </a:cubicBezTo>
                  <a:cubicBezTo>
                    <a:pt x="5472" y="7729"/>
                    <a:pt x="5465" y="7676"/>
                    <a:pt x="5404" y="7676"/>
                  </a:cubicBezTo>
                  <a:cubicBezTo>
                    <a:pt x="5350" y="7676"/>
                    <a:pt x="5350" y="7737"/>
                    <a:pt x="5335" y="7782"/>
                  </a:cubicBezTo>
                  <a:cubicBezTo>
                    <a:pt x="5259" y="8072"/>
                    <a:pt x="5198" y="8369"/>
                    <a:pt x="5167" y="8666"/>
                  </a:cubicBezTo>
                  <a:cubicBezTo>
                    <a:pt x="5160" y="8712"/>
                    <a:pt x="5137" y="8773"/>
                    <a:pt x="5221" y="8804"/>
                  </a:cubicBezTo>
                  <a:close/>
                  <a:moveTo>
                    <a:pt x="2279" y="5115"/>
                  </a:moveTo>
                  <a:cubicBezTo>
                    <a:pt x="2195" y="5001"/>
                    <a:pt x="2073" y="5039"/>
                    <a:pt x="2012" y="4947"/>
                  </a:cubicBezTo>
                  <a:cubicBezTo>
                    <a:pt x="2157" y="4886"/>
                    <a:pt x="2302" y="4833"/>
                    <a:pt x="2447" y="4772"/>
                  </a:cubicBezTo>
                  <a:cubicBezTo>
                    <a:pt x="2485" y="4757"/>
                    <a:pt x="2530" y="4726"/>
                    <a:pt x="2515" y="4680"/>
                  </a:cubicBezTo>
                  <a:cubicBezTo>
                    <a:pt x="2492" y="4627"/>
                    <a:pt x="2439" y="4635"/>
                    <a:pt x="2393" y="4650"/>
                  </a:cubicBezTo>
                  <a:cubicBezTo>
                    <a:pt x="2355" y="4665"/>
                    <a:pt x="2309" y="4680"/>
                    <a:pt x="2271" y="4696"/>
                  </a:cubicBezTo>
                  <a:cubicBezTo>
                    <a:pt x="1966" y="4840"/>
                    <a:pt x="1662" y="4917"/>
                    <a:pt x="1357" y="4719"/>
                  </a:cubicBezTo>
                  <a:cubicBezTo>
                    <a:pt x="1326" y="4696"/>
                    <a:pt x="1296" y="4688"/>
                    <a:pt x="1281" y="4726"/>
                  </a:cubicBezTo>
                  <a:cubicBezTo>
                    <a:pt x="1265" y="4764"/>
                    <a:pt x="1303" y="4780"/>
                    <a:pt x="1326" y="4795"/>
                  </a:cubicBezTo>
                  <a:cubicBezTo>
                    <a:pt x="1410" y="4848"/>
                    <a:pt x="1517" y="4863"/>
                    <a:pt x="1601" y="4947"/>
                  </a:cubicBezTo>
                  <a:cubicBezTo>
                    <a:pt x="1547" y="4978"/>
                    <a:pt x="1502" y="4993"/>
                    <a:pt x="1463" y="5016"/>
                  </a:cubicBezTo>
                  <a:cubicBezTo>
                    <a:pt x="1418" y="5046"/>
                    <a:pt x="1303" y="5062"/>
                    <a:pt x="1334" y="5138"/>
                  </a:cubicBezTo>
                  <a:cubicBezTo>
                    <a:pt x="1364" y="5229"/>
                    <a:pt x="1463" y="5176"/>
                    <a:pt x="1517" y="5145"/>
                  </a:cubicBezTo>
                  <a:cubicBezTo>
                    <a:pt x="1700" y="5031"/>
                    <a:pt x="1936" y="5016"/>
                    <a:pt x="2134" y="5107"/>
                  </a:cubicBezTo>
                  <a:cubicBezTo>
                    <a:pt x="2180" y="5115"/>
                    <a:pt x="2233" y="5115"/>
                    <a:pt x="2287" y="5115"/>
                  </a:cubicBezTo>
                  <a:close/>
                  <a:moveTo>
                    <a:pt x="4946" y="8346"/>
                  </a:moveTo>
                  <a:lnTo>
                    <a:pt x="4946" y="8788"/>
                  </a:lnTo>
                  <a:cubicBezTo>
                    <a:pt x="4946" y="8834"/>
                    <a:pt x="4962" y="8880"/>
                    <a:pt x="5015" y="8880"/>
                  </a:cubicBezTo>
                  <a:cubicBezTo>
                    <a:pt x="5076" y="8880"/>
                    <a:pt x="5084" y="8842"/>
                    <a:pt x="5084" y="8804"/>
                  </a:cubicBezTo>
                  <a:cubicBezTo>
                    <a:pt x="5114" y="8438"/>
                    <a:pt x="5137" y="8064"/>
                    <a:pt x="5068" y="7691"/>
                  </a:cubicBezTo>
                  <a:cubicBezTo>
                    <a:pt x="5061" y="7638"/>
                    <a:pt x="5038" y="7569"/>
                    <a:pt x="4962" y="7584"/>
                  </a:cubicBezTo>
                  <a:cubicBezTo>
                    <a:pt x="4870" y="7592"/>
                    <a:pt x="4885" y="7676"/>
                    <a:pt x="4901" y="7729"/>
                  </a:cubicBezTo>
                  <a:cubicBezTo>
                    <a:pt x="4931" y="7935"/>
                    <a:pt x="4946" y="8141"/>
                    <a:pt x="4946" y="8346"/>
                  </a:cubicBezTo>
                  <a:close/>
                  <a:moveTo>
                    <a:pt x="8361" y="2867"/>
                  </a:moveTo>
                  <a:cubicBezTo>
                    <a:pt x="8315" y="2783"/>
                    <a:pt x="8254" y="2844"/>
                    <a:pt x="8208" y="2867"/>
                  </a:cubicBezTo>
                  <a:cubicBezTo>
                    <a:pt x="7949" y="3019"/>
                    <a:pt x="7698" y="3179"/>
                    <a:pt x="7439" y="3339"/>
                  </a:cubicBezTo>
                  <a:cubicBezTo>
                    <a:pt x="7393" y="3362"/>
                    <a:pt x="7317" y="3392"/>
                    <a:pt x="7355" y="3461"/>
                  </a:cubicBezTo>
                  <a:cubicBezTo>
                    <a:pt x="7401" y="3545"/>
                    <a:pt x="7469" y="3476"/>
                    <a:pt x="7522" y="3453"/>
                  </a:cubicBezTo>
                  <a:cubicBezTo>
                    <a:pt x="7789" y="3324"/>
                    <a:pt x="8025" y="3133"/>
                    <a:pt x="8285" y="2973"/>
                  </a:cubicBezTo>
                  <a:cubicBezTo>
                    <a:pt x="8323" y="2950"/>
                    <a:pt x="8353" y="2912"/>
                    <a:pt x="8368" y="2867"/>
                  </a:cubicBezTo>
                  <a:close/>
                  <a:moveTo>
                    <a:pt x="2812" y="6228"/>
                  </a:moveTo>
                  <a:cubicBezTo>
                    <a:pt x="2797" y="6212"/>
                    <a:pt x="2797" y="6189"/>
                    <a:pt x="2782" y="6182"/>
                  </a:cubicBezTo>
                  <a:cubicBezTo>
                    <a:pt x="2736" y="6144"/>
                    <a:pt x="2691" y="6182"/>
                    <a:pt x="2645" y="6197"/>
                  </a:cubicBezTo>
                  <a:cubicBezTo>
                    <a:pt x="2355" y="6334"/>
                    <a:pt x="2104" y="6532"/>
                    <a:pt x="1829" y="6700"/>
                  </a:cubicBezTo>
                  <a:cubicBezTo>
                    <a:pt x="1784" y="6723"/>
                    <a:pt x="1715" y="6769"/>
                    <a:pt x="1753" y="6830"/>
                  </a:cubicBezTo>
                  <a:cubicBezTo>
                    <a:pt x="1791" y="6891"/>
                    <a:pt x="1860" y="6837"/>
                    <a:pt x="1906" y="6814"/>
                  </a:cubicBezTo>
                  <a:cubicBezTo>
                    <a:pt x="2180" y="6647"/>
                    <a:pt x="2454" y="6479"/>
                    <a:pt x="2729" y="6311"/>
                  </a:cubicBezTo>
                  <a:cubicBezTo>
                    <a:pt x="2759" y="6289"/>
                    <a:pt x="2782" y="6258"/>
                    <a:pt x="2812" y="6235"/>
                  </a:cubicBezTo>
                  <a:close/>
                  <a:moveTo>
                    <a:pt x="1677" y="6571"/>
                  </a:moveTo>
                  <a:cubicBezTo>
                    <a:pt x="1700" y="6586"/>
                    <a:pt x="1715" y="6593"/>
                    <a:pt x="1723" y="6593"/>
                  </a:cubicBezTo>
                  <a:cubicBezTo>
                    <a:pt x="2073" y="6433"/>
                    <a:pt x="2409" y="6235"/>
                    <a:pt x="2744" y="6045"/>
                  </a:cubicBezTo>
                  <a:cubicBezTo>
                    <a:pt x="2782" y="6022"/>
                    <a:pt x="2820" y="5976"/>
                    <a:pt x="2782" y="5930"/>
                  </a:cubicBezTo>
                  <a:cubicBezTo>
                    <a:pt x="2744" y="5869"/>
                    <a:pt x="2691" y="5915"/>
                    <a:pt x="2652" y="5938"/>
                  </a:cubicBezTo>
                  <a:cubicBezTo>
                    <a:pt x="2386" y="6090"/>
                    <a:pt x="2119" y="6243"/>
                    <a:pt x="1860" y="6395"/>
                  </a:cubicBezTo>
                  <a:cubicBezTo>
                    <a:pt x="1791" y="6441"/>
                    <a:pt x="1707" y="6479"/>
                    <a:pt x="1677" y="6571"/>
                  </a:cubicBezTo>
                  <a:close/>
                  <a:moveTo>
                    <a:pt x="6455" y="2684"/>
                  </a:moveTo>
                  <a:cubicBezTo>
                    <a:pt x="6501" y="2661"/>
                    <a:pt x="6532" y="2630"/>
                    <a:pt x="6555" y="2585"/>
                  </a:cubicBezTo>
                  <a:cubicBezTo>
                    <a:pt x="6707" y="2325"/>
                    <a:pt x="6852" y="2074"/>
                    <a:pt x="7004" y="1822"/>
                  </a:cubicBezTo>
                  <a:cubicBezTo>
                    <a:pt x="7035" y="1777"/>
                    <a:pt x="7080" y="1716"/>
                    <a:pt x="7019" y="1670"/>
                  </a:cubicBezTo>
                  <a:cubicBezTo>
                    <a:pt x="6958" y="1624"/>
                    <a:pt x="6913" y="1693"/>
                    <a:pt x="6882" y="1739"/>
                  </a:cubicBezTo>
                  <a:cubicBezTo>
                    <a:pt x="6684" y="1998"/>
                    <a:pt x="6593" y="2318"/>
                    <a:pt x="6417" y="2592"/>
                  </a:cubicBezTo>
                  <a:cubicBezTo>
                    <a:pt x="6395" y="2638"/>
                    <a:pt x="6402" y="2668"/>
                    <a:pt x="6455" y="2684"/>
                  </a:cubicBezTo>
                  <a:close/>
                  <a:moveTo>
                    <a:pt x="1944" y="5267"/>
                  </a:moveTo>
                  <a:lnTo>
                    <a:pt x="1944" y="5267"/>
                  </a:lnTo>
                  <a:lnTo>
                    <a:pt x="1471" y="5267"/>
                  </a:lnTo>
                  <a:cubicBezTo>
                    <a:pt x="1425" y="5267"/>
                    <a:pt x="1372" y="5267"/>
                    <a:pt x="1364" y="5321"/>
                  </a:cubicBezTo>
                  <a:cubicBezTo>
                    <a:pt x="1364" y="5382"/>
                    <a:pt x="1418" y="5389"/>
                    <a:pt x="1463" y="5397"/>
                  </a:cubicBezTo>
                  <a:cubicBezTo>
                    <a:pt x="1784" y="5443"/>
                    <a:pt x="2111" y="5412"/>
                    <a:pt x="2439" y="5404"/>
                  </a:cubicBezTo>
                  <a:cubicBezTo>
                    <a:pt x="2492" y="5404"/>
                    <a:pt x="2546" y="5382"/>
                    <a:pt x="2530" y="5313"/>
                  </a:cubicBezTo>
                  <a:cubicBezTo>
                    <a:pt x="2523" y="5244"/>
                    <a:pt x="2470" y="5260"/>
                    <a:pt x="2424" y="5260"/>
                  </a:cubicBezTo>
                  <a:close/>
                  <a:moveTo>
                    <a:pt x="8559" y="4498"/>
                  </a:moveTo>
                  <a:lnTo>
                    <a:pt x="7904" y="4551"/>
                  </a:lnTo>
                  <a:cubicBezTo>
                    <a:pt x="7850" y="4551"/>
                    <a:pt x="7766" y="4536"/>
                    <a:pt x="7766" y="4612"/>
                  </a:cubicBezTo>
                  <a:cubicBezTo>
                    <a:pt x="7759" y="4711"/>
                    <a:pt x="7850" y="4696"/>
                    <a:pt x="7904" y="4696"/>
                  </a:cubicBezTo>
                  <a:cubicBezTo>
                    <a:pt x="8125" y="4680"/>
                    <a:pt x="8338" y="4673"/>
                    <a:pt x="8559" y="4650"/>
                  </a:cubicBezTo>
                  <a:cubicBezTo>
                    <a:pt x="8650" y="4642"/>
                    <a:pt x="8826" y="4719"/>
                    <a:pt x="8818" y="4551"/>
                  </a:cubicBezTo>
                  <a:cubicBezTo>
                    <a:pt x="8818" y="4444"/>
                    <a:pt x="8650" y="4528"/>
                    <a:pt x="8567" y="4498"/>
                  </a:cubicBezTo>
                  <a:close/>
                  <a:moveTo>
                    <a:pt x="8407" y="5046"/>
                  </a:moveTo>
                  <a:lnTo>
                    <a:pt x="8407" y="5062"/>
                  </a:lnTo>
                  <a:lnTo>
                    <a:pt x="7980" y="5062"/>
                  </a:lnTo>
                  <a:cubicBezTo>
                    <a:pt x="7934" y="5062"/>
                    <a:pt x="7865" y="5054"/>
                    <a:pt x="7873" y="5122"/>
                  </a:cubicBezTo>
                  <a:cubicBezTo>
                    <a:pt x="7873" y="5176"/>
                    <a:pt x="7934" y="5183"/>
                    <a:pt x="7972" y="5191"/>
                  </a:cubicBezTo>
                  <a:cubicBezTo>
                    <a:pt x="8254" y="5199"/>
                    <a:pt x="8536" y="5199"/>
                    <a:pt x="8818" y="5206"/>
                  </a:cubicBezTo>
                  <a:cubicBezTo>
                    <a:pt x="8871" y="5206"/>
                    <a:pt x="8925" y="5191"/>
                    <a:pt x="8917" y="5122"/>
                  </a:cubicBezTo>
                  <a:cubicBezTo>
                    <a:pt x="8917" y="5054"/>
                    <a:pt x="8856" y="5046"/>
                    <a:pt x="8803" y="5046"/>
                  </a:cubicBezTo>
                  <a:close/>
                  <a:moveTo>
                    <a:pt x="3125" y="8202"/>
                  </a:moveTo>
                  <a:cubicBezTo>
                    <a:pt x="3140" y="8194"/>
                    <a:pt x="3155" y="8179"/>
                    <a:pt x="3163" y="8171"/>
                  </a:cubicBezTo>
                  <a:cubicBezTo>
                    <a:pt x="3331" y="7881"/>
                    <a:pt x="3491" y="7592"/>
                    <a:pt x="3658" y="7302"/>
                  </a:cubicBezTo>
                  <a:cubicBezTo>
                    <a:pt x="3674" y="7272"/>
                    <a:pt x="3689" y="7226"/>
                    <a:pt x="3643" y="7211"/>
                  </a:cubicBezTo>
                  <a:cubicBezTo>
                    <a:pt x="3597" y="7188"/>
                    <a:pt x="3567" y="7218"/>
                    <a:pt x="3552" y="7249"/>
                  </a:cubicBezTo>
                  <a:cubicBezTo>
                    <a:pt x="3361" y="7523"/>
                    <a:pt x="3201" y="7820"/>
                    <a:pt x="3079" y="8125"/>
                  </a:cubicBezTo>
                  <a:cubicBezTo>
                    <a:pt x="3064" y="8156"/>
                    <a:pt x="3056" y="8202"/>
                    <a:pt x="3125" y="8202"/>
                  </a:cubicBezTo>
                  <a:close/>
                  <a:moveTo>
                    <a:pt x="7835" y="4871"/>
                  </a:moveTo>
                  <a:cubicBezTo>
                    <a:pt x="8170" y="4947"/>
                    <a:pt x="8498" y="4909"/>
                    <a:pt x="8833" y="4901"/>
                  </a:cubicBezTo>
                  <a:cubicBezTo>
                    <a:pt x="8871" y="4894"/>
                    <a:pt x="8894" y="4863"/>
                    <a:pt x="8887" y="4833"/>
                  </a:cubicBezTo>
                  <a:cubicBezTo>
                    <a:pt x="8887" y="4802"/>
                    <a:pt x="8864" y="4772"/>
                    <a:pt x="8826" y="4772"/>
                  </a:cubicBezTo>
                  <a:cubicBezTo>
                    <a:pt x="8490" y="4764"/>
                    <a:pt x="8155" y="4795"/>
                    <a:pt x="7835" y="4871"/>
                  </a:cubicBezTo>
                  <a:close/>
                  <a:moveTo>
                    <a:pt x="7515" y="6304"/>
                  </a:moveTo>
                  <a:cubicBezTo>
                    <a:pt x="7439" y="6296"/>
                    <a:pt x="7416" y="6304"/>
                    <a:pt x="7408" y="6327"/>
                  </a:cubicBezTo>
                  <a:cubicBezTo>
                    <a:pt x="7393" y="6357"/>
                    <a:pt x="7423" y="6388"/>
                    <a:pt x="7454" y="6403"/>
                  </a:cubicBezTo>
                  <a:cubicBezTo>
                    <a:pt x="7736" y="6532"/>
                    <a:pt x="7995" y="6738"/>
                    <a:pt x="8292" y="6853"/>
                  </a:cubicBezTo>
                  <a:cubicBezTo>
                    <a:pt x="8338" y="6868"/>
                    <a:pt x="8399" y="6906"/>
                    <a:pt x="8429" y="6845"/>
                  </a:cubicBezTo>
                  <a:cubicBezTo>
                    <a:pt x="8460" y="6776"/>
                    <a:pt x="8391" y="6746"/>
                    <a:pt x="8338" y="6731"/>
                  </a:cubicBezTo>
                  <a:cubicBezTo>
                    <a:pt x="8147" y="6654"/>
                    <a:pt x="7965" y="6555"/>
                    <a:pt x="7797" y="6449"/>
                  </a:cubicBezTo>
                  <a:cubicBezTo>
                    <a:pt x="7690" y="6388"/>
                    <a:pt x="7583" y="6342"/>
                    <a:pt x="7515" y="6304"/>
                  </a:cubicBezTo>
                  <a:close/>
                  <a:moveTo>
                    <a:pt x="2942" y="6410"/>
                  </a:moveTo>
                  <a:lnTo>
                    <a:pt x="2896" y="6342"/>
                  </a:lnTo>
                  <a:lnTo>
                    <a:pt x="1898" y="6959"/>
                  </a:lnTo>
                  <a:lnTo>
                    <a:pt x="1944" y="7028"/>
                  </a:lnTo>
                  <a:cubicBezTo>
                    <a:pt x="2294" y="6853"/>
                    <a:pt x="2630" y="6654"/>
                    <a:pt x="2942" y="6418"/>
                  </a:cubicBezTo>
                  <a:close/>
                  <a:moveTo>
                    <a:pt x="8239" y="3270"/>
                  </a:moveTo>
                  <a:cubicBezTo>
                    <a:pt x="8186" y="3255"/>
                    <a:pt x="8140" y="3255"/>
                    <a:pt x="8094" y="3278"/>
                  </a:cubicBezTo>
                  <a:cubicBezTo>
                    <a:pt x="7896" y="3377"/>
                    <a:pt x="7698" y="3484"/>
                    <a:pt x="7507" y="3598"/>
                  </a:cubicBezTo>
                  <a:cubicBezTo>
                    <a:pt x="7469" y="3621"/>
                    <a:pt x="7416" y="3629"/>
                    <a:pt x="7439" y="3697"/>
                  </a:cubicBezTo>
                  <a:cubicBezTo>
                    <a:pt x="7462" y="3758"/>
                    <a:pt x="7522" y="3758"/>
                    <a:pt x="7568" y="3735"/>
                  </a:cubicBezTo>
                  <a:cubicBezTo>
                    <a:pt x="7812" y="3613"/>
                    <a:pt x="8064" y="3507"/>
                    <a:pt x="8239" y="3278"/>
                  </a:cubicBezTo>
                  <a:close/>
                  <a:moveTo>
                    <a:pt x="3049" y="6106"/>
                  </a:moveTo>
                  <a:cubicBezTo>
                    <a:pt x="3026" y="5984"/>
                    <a:pt x="3026" y="5862"/>
                    <a:pt x="2919" y="5786"/>
                  </a:cubicBezTo>
                  <a:cubicBezTo>
                    <a:pt x="2912" y="5907"/>
                    <a:pt x="2965" y="6022"/>
                    <a:pt x="3056" y="6106"/>
                  </a:cubicBezTo>
                  <a:close/>
                  <a:moveTo>
                    <a:pt x="3620" y="1167"/>
                  </a:moveTo>
                  <a:cubicBezTo>
                    <a:pt x="3666" y="1144"/>
                    <a:pt x="3742" y="1144"/>
                    <a:pt x="3758" y="1076"/>
                  </a:cubicBezTo>
                  <a:cubicBezTo>
                    <a:pt x="3765" y="1037"/>
                    <a:pt x="3727" y="1022"/>
                    <a:pt x="3697" y="1030"/>
                  </a:cubicBezTo>
                  <a:cubicBezTo>
                    <a:pt x="3636" y="1045"/>
                    <a:pt x="3567" y="1053"/>
                    <a:pt x="3552" y="1121"/>
                  </a:cubicBezTo>
                  <a:cubicBezTo>
                    <a:pt x="3552" y="1159"/>
                    <a:pt x="3582" y="1175"/>
                    <a:pt x="3628" y="1175"/>
                  </a:cubicBezTo>
                  <a:close/>
                  <a:moveTo>
                    <a:pt x="2614" y="3713"/>
                  </a:moveTo>
                  <a:cubicBezTo>
                    <a:pt x="2599" y="3850"/>
                    <a:pt x="2691" y="3895"/>
                    <a:pt x="2767" y="3949"/>
                  </a:cubicBezTo>
                  <a:cubicBezTo>
                    <a:pt x="2767" y="3850"/>
                    <a:pt x="2706" y="3758"/>
                    <a:pt x="2614" y="371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1"/>
            <p:cNvSpPr/>
            <p:nvPr/>
          </p:nvSpPr>
          <p:spPr>
            <a:xfrm>
              <a:off x="6783550" y="3728325"/>
              <a:ext cx="145400" cy="68050"/>
            </a:xfrm>
            <a:custGeom>
              <a:avLst/>
              <a:gdLst/>
              <a:ahLst/>
              <a:cxnLst/>
              <a:rect l="l" t="t" r="r" b="b"/>
              <a:pathLst>
                <a:path w="5816" h="2722" extrusionOk="0">
                  <a:moveTo>
                    <a:pt x="450" y="2211"/>
                  </a:moveTo>
                  <a:cubicBezTo>
                    <a:pt x="138" y="2157"/>
                    <a:pt x="1" y="1974"/>
                    <a:pt x="39" y="1692"/>
                  </a:cubicBezTo>
                  <a:cubicBezTo>
                    <a:pt x="84" y="1411"/>
                    <a:pt x="252" y="1334"/>
                    <a:pt x="641" y="1403"/>
                  </a:cubicBezTo>
                  <a:cubicBezTo>
                    <a:pt x="641" y="1327"/>
                    <a:pt x="641" y="1250"/>
                    <a:pt x="641" y="1174"/>
                  </a:cubicBezTo>
                  <a:cubicBezTo>
                    <a:pt x="671" y="930"/>
                    <a:pt x="801" y="854"/>
                    <a:pt x="1045" y="892"/>
                  </a:cubicBezTo>
                  <a:cubicBezTo>
                    <a:pt x="1220" y="923"/>
                    <a:pt x="1372" y="808"/>
                    <a:pt x="1532" y="755"/>
                  </a:cubicBezTo>
                  <a:cubicBezTo>
                    <a:pt x="1601" y="732"/>
                    <a:pt x="1571" y="648"/>
                    <a:pt x="1555" y="587"/>
                  </a:cubicBezTo>
                  <a:cubicBezTo>
                    <a:pt x="1510" y="321"/>
                    <a:pt x="1609" y="138"/>
                    <a:pt x="1845" y="77"/>
                  </a:cubicBezTo>
                  <a:cubicBezTo>
                    <a:pt x="2127" y="1"/>
                    <a:pt x="2363" y="100"/>
                    <a:pt x="2432" y="359"/>
                  </a:cubicBezTo>
                  <a:cubicBezTo>
                    <a:pt x="2462" y="511"/>
                    <a:pt x="2599" y="610"/>
                    <a:pt x="2752" y="595"/>
                  </a:cubicBezTo>
                  <a:cubicBezTo>
                    <a:pt x="3064" y="580"/>
                    <a:pt x="3323" y="717"/>
                    <a:pt x="3552" y="862"/>
                  </a:cubicBezTo>
                  <a:cubicBezTo>
                    <a:pt x="3933" y="1113"/>
                    <a:pt x="4368" y="1266"/>
                    <a:pt x="4756" y="1494"/>
                  </a:cubicBezTo>
                  <a:cubicBezTo>
                    <a:pt x="5107" y="1692"/>
                    <a:pt x="5427" y="1921"/>
                    <a:pt x="5717" y="2196"/>
                  </a:cubicBezTo>
                  <a:cubicBezTo>
                    <a:pt x="5762" y="2234"/>
                    <a:pt x="5816" y="2272"/>
                    <a:pt x="5793" y="2340"/>
                  </a:cubicBezTo>
                  <a:cubicBezTo>
                    <a:pt x="5762" y="2401"/>
                    <a:pt x="5694" y="2386"/>
                    <a:pt x="5640" y="2378"/>
                  </a:cubicBezTo>
                  <a:cubicBezTo>
                    <a:pt x="5343" y="2371"/>
                    <a:pt x="5099" y="2226"/>
                    <a:pt x="4855" y="2089"/>
                  </a:cubicBezTo>
                  <a:cubicBezTo>
                    <a:pt x="4611" y="1952"/>
                    <a:pt x="4322" y="1837"/>
                    <a:pt x="4063" y="1708"/>
                  </a:cubicBezTo>
                  <a:cubicBezTo>
                    <a:pt x="4017" y="1731"/>
                    <a:pt x="4040" y="1776"/>
                    <a:pt x="4032" y="1807"/>
                  </a:cubicBezTo>
                  <a:cubicBezTo>
                    <a:pt x="3994" y="2043"/>
                    <a:pt x="3781" y="2218"/>
                    <a:pt x="3575" y="2180"/>
                  </a:cubicBezTo>
                  <a:cubicBezTo>
                    <a:pt x="3331" y="2142"/>
                    <a:pt x="3163" y="1914"/>
                    <a:pt x="3209" y="1670"/>
                  </a:cubicBezTo>
                  <a:cubicBezTo>
                    <a:pt x="3217" y="1609"/>
                    <a:pt x="3247" y="1548"/>
                    <a:pt x="3163" y="1525"/>
                  </a:cubicBezTo>
                  <a:cubicBezTo>
                    <a:pt x="2828" y="1411"/>
                    <a:pt x="2615" y="1113"/>
                    <a:pt x="2325" y="930"/>
                  </a:cubicBezTo>
                  <a:cubicBezTo>
                    <a:pt x="2241" y="862"/>
                    <a:pt x="2127" y="869"/>
                    <a:pt x="2051" y="946"/>
                  </a:cubicBezTo>
                  <a:cubicBezTo>
                    <a:pt x="1959" y="1052"/>
                    <a:pt x="1883" y="1174"/>
                    <a:pt x="1822" y="1296"/>
                  </a:cubicBezTo>
                  <a:cubicBezTo>
                    <a:pt x="1792" y="1357"/>
                    <a:pt x="1868" y="1395"/>
                    <a:pt x="1898" y="1441"/>
                  </a:cubicBezTo>
                  <a:cubicBezTo>
                    <a:pt x="2043" y="1715"/>
                    <a:pt x="1921" y="1959"/>
                    <a:pt x="1624" y="2013"/>
                  </a:cubicBezTo>
                  <a:cubicBezTo>
                    <a:pt x="1266" y="2081"/>
                    <a:pt x="930" y="2203"/>
                    <a:pt x="671" y="2493"/>
                  </a:cubicBezTo>
                  <a:cubicBezTo>
                    <a:pt x="603" y="2569"/>
                    <a:pt x="526" y="2721"/>
                    <a:pt x="404" y="2645"/>
                  </a:cubicBezTo>
                  <a:cubicBezTo>
                    <a:pt x="275" y="2569"/>
                    <a:pt x="404" y="2439"/>
                    <a:pt x="412" y="2340"/>
                  </a:cubicBezTo>
                  <a:cubicBezTo>
                    <a:pt x="420" y="2295"/>
                    <a:pt x="435" y="2249"/>
                    <a:pt x="450" y="2211"/>
                  </a:cubicBezTo>
                  <a:close/>
                  <a:moveTo>
                    <a:pt x="5534" y="2196"/>
                  </a:moveTo>
                  <a:cubicBezTo>
                    <a:pt x="5541" y="2211"/>
                    <a:pt x="5549" y="2226"/>
                    <a:pt x="5564" y="2203"/>
                  </a:cubicBezTo>
                  <a:lnTo>
                    <a:pt x="5541" y="2188"/>
                  </a:lnTo>
                  <a:cubicBezTo>
                    <a:pt x="5511" y="2119"/>
                    <a:pt x="5450" y="2096"/>
                    <a:pt x="5396" y="2058"/>
                  </a:cubicBezTo>
                  <a:cubicBezTo>
                    <a:pt x="4749" y="1578"/>
                    <a:pt x="3964" y="1327"/>
                    <a:pt x="3293" y="885"/>
                  </a:cubicBezTo>
                  <a:cubicBezTo>
                    <a:pt x="3041" y="717"/>
                    <a:pt x="2737" y="778"/>
                    <a:pt x="2485" y="618"/>
                  </a:cubicBezTo>
                  <a:cubicBezTo>
                    <a:pt x="2401" y="572"/>
                    <a:pt x="2378" y="709"/>
                    <a:pt x="2333" y="763"/>
                  </a:cubicBezTo>
                  <a:cubicBezTo>
                    <a:pt x="2287" y="816"/>
                    <a:pt x="2363" y="831"/>
                    <a:pt x="2394" y="847"/>
                  </a:cubicBezTo>
                  <a:cubicBezTo>
                    <a:pt x="2516" y="900"/>
                    <a:pt x="2630" y="968"/>
                    <a:pt x="2737" y="1052"/>
                  </a:cubicBezTo>
                  <a:cubicBezTo>
                    <a:pt x="3049" y="1311"/>
                    <a:pt x="3392" y="1510"/>
                    <a:pt x="3826" y="1464"/>
                  </a:cubicBezTo>
                  <a:cubicBezTo>
                    <a:pt x="3926" y="1456"/>
                    <a:pt x="4025" y="1479"/>
                    <a:pt x="4108" y="1517"/>
                  </a:cubicBezTo>
                  <a:cubicBezTo>
                    <a:pt x="4352" y="1632"/>
                    <a:pt x="4589" y="1761"/>
                    <a:pt x="4832" y="1875"/>
                  </a:cubicBezTo>
                  <a:cubicBezTo>
                    <a:pt x="5084" y="1990"/>
                    <a:pt x="5275" y="2150"/>
                    <a:pt x="5534" y="2196"/>
                  </a:cubicBezTo>
                  <a:close/>
                  <a:moveTo>
                    <a:pt x="664" y="2226"/>
                  </a:moveTo>
                  <a:cubicBezTo>
                    <a:pt x="679" y="2218"/>
                    <a:pt x="702" y="2218"/>
                    <a:pt x="717" y="2211"/>
                  </a:cubicBezTo>
                  <a:cubicBezTo>
                    <a:pt x="991" y="2013"/>
                    <a:pt x="1304" y="1883"/>
                    <a:pt x="1639" y="1830"/>
                  </a:cubicBezTo>
                  <a:cubicBezTo>
                    <a:pt x="1761" y="1814"/>
                    <a:pt x="1830" y="1731"/>
                    <a:pt x="1784" y="1609"/>
                  </a:cubicBezTo>
                  <a:cubicBezTo>
                    <a:pt x="1708" y="1411"/>
                    <a:pt x="1677" y="1228"/>
                    <a:pt x="1845" y="1045"/>
                  </a:cubicBezTo>
                  <a:cubicBezTo>
                    <a:pt x="1906" y="984"/>
                    <a:pt x="1883" y="915"/>
                    <a:pt x="1792" y="869"/>
                  </a:cubicBezTo>
                  <a:cubicBezTo>
                    <a:pt x="1723" y="831"/>
                    <a:pt x="1662" y="747"/>
                    <a:pt x="1586" y="869"/>
                  </a:cubicBezTo>
                  <a:cubicBezTo>
                    <a:pt x="1494" y="1014"/>
                    <a:pt x="1250" y="923"/>
                    <a:pt x="1159" y="1098"/>
                  </a:cubicBezTo>
                  <a:cubicBezTo>
                    <a:pt x="1144" y="1121"/>
                    <a:pt x="1075" y="1068"/>
                    <a:pt x="1037" y="1052"/>
                  </a:cubicBezTo>
                  <a:cubicBezTo>
                    <a:pt x="877" y="984"/>
                    <a:pt x="747" y="1060"/>
                    <a:pt x="801" y="1220"/>
                  </a:cubicBezTo>
                  <a:cubicBezTo>
                    <a:pt x="907" y="1494"/>
                    <a:pt x="816" y="1723"/>
                    <a:pt x="725" y="1967"/>
                  </a:cubicBezTo>
                  <a:cubicBezTo>
                    <a:pt x="679" y="2043"/>
                    <a:pt x="656" y="2135"/>
                    <a:pt x="664" y="2226"/>
                  </a:cubicBezTo>
                  <a:close/>
                  <a:moveTo>
                    <a:pt x="1723" y="465"/>
                  </a:moveTo>
                  <a:cubicBezTo>
                    <a:pt x="1738" y="626"/>
                    <a:pt x="1860" y="747"/>
                    <a:pt x="2020" y="763"/>
                  </a:cubicBezTo>
                  <a:cubicBezTo>
                    <a:pt x="2134" y="763"/>
                    <a:pt x="2264" y="603"/>
                    <a:pt x="2256" y="458"/>
                  </a:cubicBezTo>
                  <a:cubicBezTo>
                    <a:pt x="2256" y="313"/>
                    <a:pt x="2157" y="237"/>
                    <a:pt x="2005" y="229"/>
                  </a:cubicBezTo>
                  <a:cubicBezTo>
                    <a:pt x="1830" y="229"/>
                    <a:pt x="1723" y="313"/>
                    <a:pt x="1723" y="465"/>
                  </a:cubicBezTo>
                  <a:close/>
                  <a:moveTo>
                    <a:pt x="183" y="1814"/>
                  </a:moveTo>
                  <a:cubicBezTo>
                    <a:pt x="183" y="1990"/>
                    <a:pt x="260" y="2104"/>
                    <a:pt x="397" y="2104"/>
                  </a:cubicBezTo>
                  <a:cubicBezTo>
                    <a:pt x="542" y="2104"/>
                    <a:pt x="534" y="1967"/>
                    <a:pt x="564" y="1875"/>
                  </a:cubicBezTo>
                  <a:cubicBezTo>
                    <a:pt x="580" y="1837"/>
                    <a:pt x="595" y="1799"/>
                    <a:pt x="603" y="1761"/>
                  </a:cubicBezTo>
                  <a:cubicBezTo>
                    <a:pt x="641" y="1647"/>
                    <a:pt x="587" y="1578"/>
                    <a:pt x="481" y="1548"/>
                  </a:cubicBezTo>
                  <a:cubicBezTo>
                    <a:pt x="305" y="1494"/>
                    <a:pt x="191" y="1609"/>
                    <a:pt x="183" y="1814"/>
                  </a:cubicBezTo>
                  <a:close/>
                  <a:moveTo>
                    <a:pt x="3613" y="2028"/>
                  </a:moveTo>
                  <a:cubicBezTo>
                    <a:pt x="3636" y="2028"/>
                    <a:pt x="3666" y="2020"/>
                    <a:pt x="3689" y="2020"/>
                  </a:cubicBezTo>
                  <a:cubicBezTo>
                    <a:pt x="3796" y="1982"/>
                    <a:pt x="3865" y="1883"/>
                    <a:pt x="3872" y="1769"/>
                  </a:cubicBezTo>
                  <a:cubicBezTo>
                    <a:pt x="3872" y="1624"/>
                    <a:pt x="3743" y="1662"/>
                    <a:pt x="3651" y="1654"/>
                  </a:cubicBezTo>
                  <a:cubicBezTo>
                    <a:pt x="3605" y="1654"/>
                    <a:pt x="3560" y="1654"/>
                    <a:pt x="3514" y="1647"/>
                  </a:cubicBezTo>
                  <a:cubicBezTo>
                    <a:pt x="3468" y="1647"/>
                    <a:pt x="3400" y="1578"/>
                    <a:pt x="3362" y="1647"/>
                  </a:cubicBezTo>
                  <a:cubicBezTo>
                    <a:pt x="3316" y="1715"/>
                    <a:pt x="3316" y="1799"/>
                    <a:pt x="3362" y="1868"/>
                  </a:cubicBezTo>
                  <a:cubicBezTo>
                    <a:pt x="3415" y="1959"/>
                    <a:pt x="3506" y="2020"/>
                    <a:pt x="3613" y="2028"/>
                  </a:cubicBezTo>
                  <a:close/>
                  <a:moveTo>
                    <a:pt x="633" y="2272"/>
                  </a:moveTo>
                  <a:lnTo>
                    <a:pt x="625" y="2287"/>
                  </a:lnTo>
                  <a:lnTo>
                    <a:pt x="633" y="2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1"/>
            <p:cNvSpPr/>
            <p:nvPr/>
          </p:nvSpPr>
          <p:spPr>
            <a:xfrm>
              <a:off x="6768700" y="3677075"/>
              <a:ext cx="123300" cy="85200"/>
            </a:xfrm>
            <a:custGeom>
              <a:avLst/>
              <a:gdLst/>
              <a:ahLst/>
              <a:cxnLst/>
              <a:rect l="l" t="t" r="r" b="b"/>
              <a:pathLst>
                <a:path w="4932" h="3408" extrusionOk="0">
                  <a:moveTo>
                    <a:pt x="2934" y="84"/>
                  </a:moveTo>
                  <a:cubicBezTo>
                    <a:pt x="3407" y="206"/>
                    <a:pt x="3864" y="366"/>
                    <a:pt x="4222" y="755"/>
                  </a:cubicBezTo>
                  <a:cubicBezTo>
                    <a:pt x="4497" y="1060"/>
                    <a:pt x="4619" y="1418"/>
                    <a:pt x="4725" y="1799"/>
                  </a:cubicBezTo>
                  <a:cubicBezTo>
                    <a:pt x="4817" y="2150"/>
                    <a:pt x="4931" y="2515"/>
                    <a:pt x="4862" y="2889"/>
                  </a:cubicBezTo>
                  <a:cubicBezTo>
                    <a:pt x="4847" y="2950"/>
                    <a:pt x="4870" y="3049"/>
                    <a:pt x="4786" y="3041"/>
                  </a:cubicBezTo>
                  <a:cubicBezTo>
                    <a:pt x="4702" y="3034"/>
                    <a:pt x="4741" y="2942"/>
                    <a:pt x="4741" y="2881"/>
                  </a:cubicBezTo>
                  <a:cubicBezTo>
                    <a:pt x="4786" y="2264"/>
                    <a:pt x="4626" y="1647"/>
                    <a:pt x="4283" y="1128"/>
                  </a:cubicBezTo>
                  <a:cubicBezTo>
                    <a:pt x="4055" y="770"/>
                    <a:pt x="3742" y="481"/>
                    <a:pt x="3308" y="374"/>
                  </a:cubicBezTo>
                  <a:cubicBezTo>
                    <a:pt x="3171" y="336"/>
                    <a:pt x="3033" y="275"/>
                    <a:pt x="2889" y="229"/>
                  </a:cubicBezTo>
                  <a:cubicBezTo>
                    <a:pt x="2728" y="168"/>
                    <a:pt x="2546" y="168"/>
                    <a:pt x="2386" y="244"/>
                  </a:cubicBezTo>
                  <a:cubicBezTo>
                    <a:pt x="2264" y="298"/>
                    <a:pt x="2126" y="290"/>
                    <a:pt x="1989" y="320"/>
                  </a:cubicBezTo>
                  <a:cubicBezTo>
                    <a:pt x="488" y="663"/>
                    <a:pt x="15" y="2127"/>
                    <a:pt x="274" y="3255"/>
                  </a:cubicBezTo>
                  <a:cubicBezTo>
                    <a:pt x="290" y="3300"/>
                    <a:pt x="290" y="3346"/>
                    <a:pt x="297" y="3407"/>
                  </a:cubicBezTo>
                  <a:cubicBezTo>
                    <a:pt x="191" y="3369"/>
                    <a:pt x="183" y="3285"/>
                    <a:pt x="160" y="3217"/>
                  </a:cubicBezTo>
                  <a:cubicBezTo>
                    <a:pt x="0" y="2584"/>
                    <a:pt x="91" y="1982"/>
                    <a:pt x="351" y="1403"/>
                  </a:cubicBezTo>
                  <a:cubicBezTo>
                    <a:pt x="373" y="1357"/>
                    <a:pt x="450" y="1311"/>
                    <a:pt x="396" y="1235"/>
                  </a:cubicBezTo>
                  <a:lnTo>
                    <a:pt x="396" y="1235"/>
                  </a:lnTo>
                  <a:cubicBezTo>
                    <a:pt x="465" y="1266"/>
                    <a:pt x="465" y="1205"/>
                    <a:pt x="488" y="1174"/>
                  </a:cubicBezTo>
                  <a:cubicBezTo>
                    <a:pt x="777" y="747"/>
                    <a:pt x="1189" y="427"/>
                    <a:pt x="1669" y="252"/>
                  </a:cubicBezTo>
                  <a:cubicBezTo>
                    <a:pt x="2035" y="130"/>
                    <a:pt x="2416" y="0"/>
                    <a:pt x="2828" y="46"/>
                  </a:cubicBezTo>
                  <a:cubicBezTo>
                    <a:pt x="2850" y="92"/>
                    <a:pt x="2889" y="84"/>
                    <a:pt x="2934"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1"/>
            <p:cNvSpPr/>
            <p:nvPr/>
          </p:nvSpPr>
          <p:spPr>
            <a:xfrm>
              <a:off x="6802800" y="3631150"/>
              <a:ext cx="135675" cy="143300"/>
            </a:xfrm>
            <a:custGeom>
              <a:avLst/>
              <a:gdLst/>
              <a:ahLst/>
              <a:cxnLst/>
              <a:rect l="l" t="t" r="r" b="b"/>
              <a:pathLst>
                <a:path w="5427" h="5732" extrusionOk="0">
                  <a:moveTo>
                    <a:pt x="0" y="420"/>
                  </a:moveTo>
                  <a:cubicBezTo>
                    <a:pt x="76" y="321"/>
                    <a:pt x="198" y="267"/>
                    <a:pt x="328" y="260"/>
                  </a:cubicBezTo>
                  <a:cubicBezTo>
                    <a:pt x="1898" y="1"/>
                    <a:pt x="3232" y="420"/>
                    <a:pt x="4299" y="1624"/>
                  </a:cubicBezTo>
                  <a:cubicBezTo>
                    <a:pt x="5168" y="2592"/>
                    <a:pt x="5427" y="3743"/>
                    <a:pt x="5282" y="5008"/>
                  </a:cubicBezTo>
                  <a:cubicBezTo>
                    <a:pt x="5274" y="5183"/>
                    <a:pt x="5236" y="5351"/>
                    <a:pt x="5183" y="5519"/>
                  </a:cubicBezTo>
                  <a:cubicBezTo>
                    <a:pt x="5152" y="5595"/>
                    <a:pt x="5129" y="5694"/>
                    <a:pt x="5038" y="5732"/>
                  </a:cubicBezTo>
                  <a:cubicBezTo>
                    <a:pt x="4985" y="5694"/>
                    <a:pt x="5015" y="5656"/>
                    <a:pt x="5023" y="5618"/>
                  </a:cubicBezTo>
                  <a:cubicBezTo>
                    <a:pt x="5190" y="5046"/>
                    <a:pt x="5183" y="4459"/>
                    <a:pt x="5129" y="3865"/>
                  </a:cubicBezTo>
                  <a:cubicBezTo>
                    <a:pt x="5084" y="3377"/>
                    <a:pt x="4893" y="2935"/>
                    <a:pt x="4741" y="2485"/>
                  </a:cubicBezTo>
                  <a:cubicBezTo>
                    <a:pt x="4550" y="1944"/>
                    <a:pt x="4139" y="1563"/>
                    <a:pt x="3719" y="1212"/>
                  </a:cubicBezTo>
                  <a:cubicBezTo>
                    <a:pt x="2691" y="351"/>
                    <a:pt x="1502" y="153"/>
                    <a:pt x="214" y="420"/>
                  </a:cubicBezTo>
                  <a:cubicBezTo>
                    <a:pt x="168" y="427"/>
                    <a:pt x="122" y="435"/>
                    <a:pt x="76" y="443"/>
                  </a:cubicBezTo>
                  <a:cubicBezTo>
                    <a:pt x="54" y="435"/>
                    <a:pt x="23" y="435"/>
                    <a:pt x="0"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1"/>
            <p:cNvSpPr/>
            <p:nvPr/>
          </p:nvSpPr>
          <p:spPr>
            <a:xfrm>
              <a:off x="6724300" y="3652300"/>
              <a:ext cx="56025" cy="134350"/>
            </a:xfrm>
            <a:custGeom>
              <a:avLst/>
              <a:gdLst/>
              <a:ahLst/>
              <a:cxnLst/>
              <a:rect l="l" t="t" r="r" b="b"/>
              <a:pathLst>
                <a:path w="2241" h="5374" extrusionOk="0">
                  <a:moveTo>
                    <a:pt x="2241" y="1"/>
                  </a:moveTo>
                  <a:cubicBezTo>
                    <a:pt x="2188" y="138"/>
                    <a:pt x="2081" y="245"/>
                    <a:pt x="1944" y="290"/>
                  </a:cubicBezTo>
                  <a:cubicBezTo>
                    <a:pt x="1456" y="511"/>
                    <a:pt x="1174" y="938"/>
                    <a:pt x="877" y="1357"/>
                  </a:cubicBezTo>
                  <a:cubicBezTo>
                    <a:pt x="290" y="2188"/>
                    <a:pt x="160" y="3118"/>
                    <a:pt x="252" y="4086"/>
                  </a:cubicBezTo>
                  <a:cubicBezTo>
                    <a:pt x="290" y="4490"/>
                    <a:pt x="336" y="4909"/>
                    <a:pt x="526" y="5282"/>
                  </a:cubicBezTo>
                  <a:cubicBezTo>
                    <a:pt x="534" y="5305"/>
                    <a:pt x="549" y="5328"/>
                    <a:pt x="526" y="5351"/>
                  </a:cubicBezTo>
                  <a:cubicBezTo>
                    <a:pt x="496" y="5374"/>
                    <a:pt x="458" y="5366"/>
                    <a:pt x="442" y="5328"/>
                  </a:cubicBezTo>
                  <a:cubicBezTo>
                    <a:pt x="397" y="5252"/>
                    <a:pt x="351" y="5160"/>
                    <a:pt x="320" y="5076"/>
                  </a:cubicBezTo>
                  <a:cubicBezTo>
                    <a:pt x="61" y="4330"/>
                    <a:pt x="0" y="3529"/>
                    <a:pt x="137" y="2744"/>
                  </a:cubicBezTo>
                  <a:cubicBezTo>
                    <a:pt x="282" y="1845"/>
                    <a:pt x="762" y="1136"/>
                    <a:pt x="1357" y="488"/>
                  </a:cubicBezTo>
                  <a:cubicBezTo>
                    <a:pt x="1593" y="245"/>
                    <a:pt x="1921" y="130"/>
                    <a:pt x="2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1"/>
            <p:cNvSpPr/>
            <p:nvPr/>
          </p:nvSpPr>
          <p:spPr>
            <a:xfrm>
              <a:off x="6776300" y="3654975"/>
              <a:ext cx="28050" cy="32800"/>
            </a:xfrm>
            <a:custGeom>
              <a:avLst/>
              <a:gdLst/>
              <a:ahLst/>
              <a:cxnLst/>
              <a:rect l="l" t="t" r="r" b="b"/>
              <a:pathLst>
                <a:path w="1122" h="1312" extrusionOk="0">
                  <a:moveTo>
                    <a:pt x="588" y="961"/>
                  </a:moveTo>
                  <a:cubicBezTo>
                    <a:pt x="542" y="1067"/>
                    <a:pt x="626" y="1174"/>
                    <a:pt x="550" y="1311"/>
                  </a:cubicBezTo>
                  <a:cubicBezTo>
                    <a:pt x="420" y="1121"/>
                    <a:pt x="473" y="884"/>
                    <a:pt x="351" y="724"/>
                  </a:cubicBezTo>
                  <a:cubicBezTo>
                    <a:pt x="222" y="557"/>
                    <a:pt x="62" y="419"/>
                    <a:pt x="1" y="183"/>
                  </a:cubicBezTo>
                  <a:cubicBezTo>
                    <a:pt x="153" y="229"/>
                    <a:pt x="199" y="366"/>
                    <a:pt x="329" y="427"/>
                  </a:cubicBezTo>
                  <a:cubicBezTo>
                    <a:pt x="321" y="328"/>
                    <a:pt x="313" y="252"/>
                    <a:pt x="313" y="168"/>
                  </a:cubicBezTo>
                  <a:cubicBezTo>
                    <a:pt x="313" y="122"/>
                    <a:pt x="283" y="46"/>
                    <a:pt x="359" y="46"/>
                  </a:cubicBezTo>
                  <a:cubicBezTo>
                    <a:pt x="428" y="38"/>
                    <a:pt x="420" y="115"/>
                    <a:pt x="435" y="160"/>
                  </a:cubicBezTo>
                  <a:cubicBezTo>
                    <a:pt x="443" y="214"/>
                    <a:pt x="451" y="267"/>
                    <a:pt x="451" y="313"/>
                  </a:cubicBezTo>
                  <a:cubicBezTo>
                    <a:pt x="435" y="541"/>
                    <a:pt x="580" y="755"/>
                    <a:pt x="794" y="839"/>
                  </a:cubicBezTo>
                  <a:cubicBezTo>
                    <a:pt x="733" y="633"/>
                    <a:pt x="626" y="465"/>
                    <a:pt x="542" y="282"/>
                  </a:cubicBezTo>
                  <a:cubicBezTo>
                    <a:pt x="512" y="206"/>
                    <a:pt x="405" y="107"/>
                    <a:pt x="512" y="54"/>
                  </a:cubicBezTo>
                  <a:cubicBezTo>
                    <a:pt x="611" y="0"/>
                    <a:pt x="664" y="122"/>
                    <a:pt x="702" y="198"/>
                  </a:cubicBezTo>
                  <a:cubicBezTo>
                    <a:pt x="824" y="442"/>
                    <a:pt x="931" y="686"/>
                    <a:pt x="1045" y="930"/>
                  </a:cubicBezTo>
                  <a:cubicBezTo>
                    <a:pt x="1060" y="976"/>
                    <a:pt x="1121" y="1075"/>
                    <a:pt x="1053" y="1075"/>
                  </a:cubicBezTo>
                  <a:cubicBezTo>
                    <a:pt x="954" y="1075"/>
                    <a:pt x="893" y="1227"/>
                    <a:pt x="778" y="1121"/>
                  </a:cubicBezTo>
                  <a:cubicBezTo>
                    <a:pt x="725" y="1067"/>
                    <a:pt x="687" y="983"/>
                    <a:pt x="588" y="968"/>
                  </a:cubicBezTo>
                  <a:lnTo>
                    <a:pt x="573" y="938"/>
                  </a:lnTo>
                  <a:lnTo>
                    <a:pt x="565" y="9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1"/>
            <p:cNvSpPr/>
            <p:nvPr/>
          </p:nvSpPr>
          <p:spPr>
            <a:xfrm>
              <a:off x="6818800" y="3643550"/>
              <a:ext cx="16975" cy="33925"/>
            </a:xfrm>
            <a:custGeom>
              <a:avLst/>
              <a:gdLst/>
              <a:ahLst/>
              <a:cxnLst/>
              <a:rect l="l" t="t" r="r" b="b"/>
              <a:pathLst>
                <a:path w="679" h="1357" extrusionOk="0">
                  <a:moveTo>
                    <a:pt x="267" y="1136"/>
                  </a:moveTo>
                  <a:cubicBezTo>
                    <a:pt x="199" y="1181"/>
                    <a:pt x="206" y="1357"/>
                    <a:pt x="115" y="1319"/>
                  </a:cubicBezTo>
                  <a:cubicBezTo>
                    <a:pt x="0" y="1265"/>
                    <a:pt x="100" y="1143"/>
                    <a:pt x="130" y="1067"/>
                  </a:cubicBezTo>
                  <a:cubicBezTo>
                    <a:pt x="260" y="793"/>
                    <a:pt x="176" y="526"/>
                    <a:pt x="138" y="252"/>
                  </a:cubicBezTo>
                  <a:cubicBezTo>
                    <a:pt x="130" y="175"/>
                    <a:pt x="92" y="91"/>
                    <a:pt x="161" y="0"/>
                  </a:cubicBezTo>
                  <a:cubicBezTo>
                    <a:pt x="267" y="107"/>
                    <a:pt x="229" y="259"/>
                    <a:pt x="298" y="366"/>
                  </a:cubicBezTo>
                  <a:cubicBezTo>
                    <a:pt x="366" y="320"/>
                    <a:pt x="343" y="236"/>
                    <a:pt x="374" y="168"/>
                  </a:cubicBezTo>
                  <a:cubicBezTo>
                    <a:pt x="404" y="130"/>
                    <a:pt x="397" y="31"/>
                    <a:pt x="473" y="69"/>
                  </a:cubicBezTo>
                  <a:cubicBezTo>
                    <a:pt x="519" y="84"/>
                    <a:pt x="618" y="84"/>
                    <a:pt x="618" y="183"/>
                  </a:cubicBezTo>
                  <a:cubicBezTo>
                    <a:pt x="610" y="541"/>
                    <a:pt x="679" y="892"/>
                    <a:pt x="625" y="1258"/>
                  </a:cubicBezTo>
                  <a:cubicBezTo>
                    <a:pt x="488" y="968"/>
                    <a:pt x="534" y="655"/>
                    <a:pt x="481" y="305"/>
                  </a:cubicBezTo>
                  <a:cubicBezTo>
                    <a:pt x="374" y="587"/>
                    <a:pt x="328" y="831"/>
                    <a:pt x="397" y="1082"/>
                  </a:cubicBezTo>
                  <a:cubicBezTo>
                    <a:pt x="412" y="1143"/>
                    <a:pt x="473" y="1242"/>
                    <a:pt x="397" y="1273"/>
                  </a:cubicBezTo>
                  <a:cubicBezTo>
                    <a:pt x="290" y="1303"/>
                    <a:pt x="336" y="1158"/>
                    <a:pt x="267" y="11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1"/>
            <p:cNvSpPr/>
            <p:nvPr/>
          </p:nvSpPr>
          <p:spPr>
            <a:xfrm>
              <a:off x="6753450" y="3809875"/>
              <a:ext cx="81950" cy="37175"/>
            </a:xfrm>
            <a:custGeom>
              <a:avLst/>
              <a:gdLst/>
              <a:ahLst/>
              <a:cxnLst/>
              <a:rect l="l" t="t" r="r" b="b"/>
              <a:pathLst>
                <a:path w="3278" h="1487" extrusionOk="0">
                  <a:moveTo>
                    <a:pt x="3278" y="1426"/>
                  </a:moveTo>
                  <a:cubicBezTo>
                    <a:pt x="2432" y="1487"/>
                    <a:pt x="1631" y="1334"/>
                    <a:pt x="915" y="854"/>
                  </a:cubicBezTo>
                  <a:cubicBezTo>
                    <a:pt x="557" y="633"/>
                    <a:pt x="244" y="343"/>
                    <a:pt x="0" y="1"/>
                  </a:cubicBezTo>
                  <a:cubicBezTo>
                    <a:pt x="145" y="61"/>
                    <a:pt x="275" y="153"/>
                    <a:pt x="381" y="275"/>
                  </a:cubicBezTo>
                  <a:cubicBezTo>
                    <a:pt x="892" y="770"/>
                    <a:pt x="1479" y="1128"/>
                    <a:pt x="2188" y="1258"/>
                  </a:cubicBezTo>
                  <a:cubicBezTo>
                    <a:pt x="2553" y="1319"/>
                    <a:pt x="2912" y="1349"/>
                    <a:pt x="3278" y="1403"/>
                  </a:cubicBezTo>
                  <a:cubicBezTo>
                    <a:pt x="3278" y="1410"/>
                    <a:pt x="3278" y="1418"/>
                    <a:pt x="3278" y="14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1"/>
            <p:cNvSpPr/>
            <p:nvPr/>
          </p:nvSpPr>
          <p:spPr>
            <a:xfrm>
              <a:off x="6804325" y="3786050"/>
              <a:ext cx="68225" cy="18900"/>
            </a:xfrm>
            <a:custGeom>
              <a:avLst/>
              <a:gdLst/>
              <a:ahLst/>
              <a:cxnLst/>
              <a:rect l="l" t="t" r="r" b="b"/>
              <a:pathLst>
                <a:path w="2729" h="756" extrusionOk="0">
                  <a:moveTo>
                    <a:pt x="0" y="329"/>
                  </a:moveTo>
                  <a:cubicBezTo>
                    <a:pt x="252" y="481"/>
                    <a:pt x="518" y="534"/>
                    <a:pt x="793" y="595"/>
                  </a:cubicBezTo>
                  <a:cubicBezTo>
                    <a:pt x="1136" y="664"/>
                    <a:pt x="1448" y="572"/>
                    <a:pt x="1746" y="466"/>
                  </a:cubicBezTo>
                  <a:cubicBezTo>
                    <a:pt x="2035" y="374"/>
                    <a:pt x="2310" y="252"/>
                    <a:pt x="2561" y="85"/>
                  </a:cubicBezTo>
                  <a:cubicBezTo>
                    <a:pt x="2599" y="62"/>
                    <a:pt x="2652" y="1"/>
                    <a:pt x="2691" y="69"/>
                  </a:cubicBezTo>
                  <a:cubicBezTo>
                    <a:pt x="2729" y="130"/>
                    <a:pt x="2660" y="153"/>
                    <a:pt x="2622" y="184"/>
                  </a:cubicBezTo>
                  <a:cubicBezTo>
                    <a:pt x="2180" y="542"/>
                    <a:pt x="1631" y="740"/>
                    <a:pt x="1067" y="748"/>
                  </a:cubicBezTo>
                  <a:cubicBezTo>
                    <a:pt x="686" y="755"/>
                    <a:pt x="252" y="732"/>
                    <a:pt x="0" y="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1"/>
            <p:cNvSpPr/>
            <p:nvPr/>
          </p:nvSpPr>
          <p:spPr>
            <a:xfrm>
              <a:off x="6785075" y="3796925"/>
              <a:ext cx="22125" cy="31850"/>
            </a:xfrm>
            <a:custGeom>
              <a:avLst/>
              <a:gdLst/>
              <a:ahLst/>
              <a:cxnLst/>
              <a:rect l="l" t="t" r="r" b="b"/>
              <a:pathLst>
                <a:path w="885" h="1274" extrusionOk="0">
                  <a:moveTo>
                    <a:pt x="0" y="968"/>
                  </a:moveTo>
                  <a:cubicBezTo>
                    <a:pt x="153" y="679"/>
                    <a:pt x="305" y="381"/>
                    <a:pt x="465" y="92"/>
                  </a:cubicBezTo>
                  <a:cubicBezTo>
                    <a:pt x="488" y="54"/>
                    <a:pt x="526" y="0"/>
                    <a:pt x="580" y="31"/>
                  </a:cubicBezTo>
                  <a:cubicBezTo>
                    <a:pt x="664" y="76"/>
                    <a:pt x="580" y="122"/>
                    <a:pt x="564" y="168"/>
                  </a:cubicBezTo>
                  <a:cubicBezTo>
                    <a:pt x="481" y="320"/>
                    <a:pt x="397" y="465"/>
                    <a:pt x="290" y="663"/>
                  </a:cubicBezTo>
                  <a:cubicBezTo>
                    <a:pt x="412" y="587"/>
                    <a:pt x="526" y="496"/>
                    <a:pt x="618" y="389"/>
                  </a:cubicBezTo>
                  <a:cubicBezTo>
                    <a:pt x="671" y="343"/>
                    <a:pt x="709" y="275"/>
                    <a:pt x="793" y="328"/>
                  </a:cubicBezTo>
                  <a:cubicBezTo>
                    <a:pt x="885" y="381"/>
                    <a:pt x="839" y="458"/>
                    <a:pt x="816" y="511"/>
                  </a:cubicBezTo>
                  <a:cubicBezTo>
                    <a:pt x="717" y="785"/>
                    <a:pt x="572" y="1044"/>
                    <a:pt x="397" y="1273"/>
                  </a:cubicBezTo>
                  <a:cubicBezTo>
                    <a:pt x="366" y="1082"/>
                    <a:pt x="496" y="953"/>
                    <a:pt x="458" y="785"/>
                  </a:cubicBezTo>
                  <a:cubicBezTo>
                    <a:pt x="321" y="846"/>
                    <a:pt x="237" y="968"/>
                    <a:pt x="122" y="1044"/>
                  </a:cubicBezTo>
                  <a:lnTo>
                    <a:pt x="122" y="953"/>
                  </a:lnTo>
                  <a:lnTo>
                    <a:pt x="138" y="922"/>
                  </a:lnTo>
                  <a:lnTo>
                    <a:pt x="115" y="938"/>
                  </a:lnTo>
                  <a:cubicBezTo>
                    <a:pt x="77" y="961"/>
                    <a:pt x="46" y="991"/>
                    <a:pt x="0" y="9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1"/>
            <p:cNvSpPr/>
            <p:nvPr/>
          </p:nvSpPr>
          <p:spPr>
            <a:xfrm>
              <a:off x="6744100" y="3687175"/>
              <a:ext cx="34525" cy="22700"/>
            </a:xfrm>
            <a:custGeom>
              <a:avLst/>
              <a:gdLst/>
              <a:ahLst/>
              <a:cxnLst/>
              <a:rect l="l" t="t" r="r" b="b"/>
              <a:pathLst>
                <a:path w="1381" h="908" extrusionOk="0">
                  <a:moveTo>
                    <a:pt x="1380" y="831"/>
                  </a:moveTo>
                  <a:cubicBezTo>
                    <a:pt x="1304" y="877"/>
                    <a:pt x="1197" y="892"/>
                    <a:pt x="1106" y="862"/>
                  </a:cubicBezTo>
                  <a:cubicBezTo>
                    <a:pt x="1037" y="854"/>
                    <a:pt x="954" y="762"/>
                    <a:pt x="908" y="900"/>
                  </a:cubicBezTo>
                  <a:cubicBezTo>
                    <a:pt x="893" y="907"/>
                    <a:pt x="870" y="907"/>
                    <a:pt x="854" y="900"/>
                  </a:cubicBezTo>
                  <a:cubicBezTo>
                    <a:pt x="641" y="709"/>
                    <a:pt x="336" y="701"/>
                    <a:pt x="100" y="541"/>
                  </a:cubicBezTo>
                  <a:cubicBezTo>
                    <a:pt x="54" y="519"/>
                    <a:pt x="16" y="480"/>
                    <a:pt x="1" y="427"/>
                  </a:cubicBezTo>
                  <a:cubicBezTo>
                    <a:pt x="161" y="374"/>
                    <a:pt x="306" y="496"/>
                    <a:pt x="466" y="488"/>
                  </a:cubicBezTo>
                  <a:cubicBezTo>
                    <a:pt x="428" y="351"/>
                    <a:pt x="329" y="267"/>
                    <a:pt x="260" y="160"/>
                  </a:cubicBezTo>
                  <a:cubicBezTo>
                    <a:pt x="237" y="122"/>
                    <a:pt x="184" y="69"/>
                    <a:pt x="245" y="31"/>
                  </a:cubicBezTo>
                  <a:cubicBezTo>
                    <a:pt x="283" y="0"/>
                    <a:pt x="329" y="46"/>
                    <a:pt x="351" y="77"/>
                  </a:cubicBezTo>
                  <a:cubicBezTo>
                    <a:pt x="443" y="183"/>
                    <a:pt x="519" y="290"/>
                    <a:pt x="588" y="412"/>
                  </a:cubicBezTo>
                  <a:cubicBezTo>
                    <a:pt x="641" y="534"/>
                    <a:pt x="763" y="618"/>
                    <a:pt x="900" y="618"/>
                  </a:cubicBezTo>
                  <a:cubicBezTo>
                    <a:pt x="1007" y="633"/>
                    <a:pt x="1114" y="656"/>
                    <a:pt x="1220" y="679"/>
                  </a:cubicBezTo>
                  <a:cubicBezTo>
                    <a:pt x="1297" y="694"/>
                    <a:pt x="1365" y="747"/>
                    <a:pt x="1373" y="8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1"/>
            <p:cNvSpPr/>
            <p:nvPr/>
          </p:nvSpPr>
          <p:spPr>
            <a:xfrm>
              <a:off x="6864325" y="3798450"/>
              <a:ext cx="20625" cy="32400"/>
            </a:xfrm>
            <a:custGeom>
              <a:avLst/>
              <a:gdLst/>
              <a:ahLst/>
              <a:cxnLst/>
              <a:rect l="l" t="t" r="r" b="b"/>
              <a:pathLst>
                <a:path w="825" h="1296" extrusionOk="0">
                  <a:moveTo>
                    <a:pt x="367" y="640"/>
                  </a:moveTo>
                  <a:cubicBezTo>
                    <a:pt x="405" y="831"/>
                    <a:pt x="443" y="976"/>
                    <a:pt x="466" y="1121"/>
                  </a:cubicBezTo>
                  <a:cubicBezTo>
                    <a:pt x="473" y="1182"/>
                    <a:pt x="504" y="1265"/>
                    <a:pt x="420" y="1281"/>
                  </a:cubicBezTo>
                  <a:cubicBezTo>
                    <a:pt x="336" y="1296"/>
                    <a:pt x="336" y="1212"/>
                    <a:pt x="321" y="1159"/>
                  </a:cubicBezTo>
                  <a:cubicBezTo>
                    <a:pt x="230" y="831"/>
                    <a:pt x="131" y="496"/>
                    <a:pt x="39" y="168"/>
                  </a:cubicBezTo>
                  <a:cubicBezTo>
                    <a:pt x="24" y="115"/>
                    <a:pt x="1" y="61"/>
                    <a:pt x="62" y="31"/>
                  </a:cubicBezTo>
                  <a:cubicBezTo>
                    <a:pt x="131" y="0"/>
                    <a:pt x="161" y="46"/>
                    <a:pt x="192" y="92"/>
                  </a:cubicBezTo>
                  <a:cubicBezTo>
                    <a:pt x="359" y="358"/>
                    <a:pt x="557" y="618"/>
                    <a:pt x="763" y="854"/>
                  </a:cubicBezTo>
                  <a:cubicBezTo>
                    <a:pt x="786" y="892"/>
                    <a:pt x="824" y="930"/>
                    <a:pt x="778" y="976"/>
                  </a:cubicBezTo>
                  <a:cubicBezTo>
                    <a:pt x="740" y="1014"/>
                    <a:pt x="687" y="991"/>
                    <a:pt x="649" y="953"/>
                  </a:cubicBezTo>
                  <a:cubicBezTo>
                    <a:pt x="573" y="869"/>
                    <a:pt x="489" y="770"/>
                    <a:pt x="367" y="640"/>
                  </a:cubicBezTo>
                  <a:close/>
                  <a:moveTo>
                    <a:pt x="367" y="640"/>
                  </a:moveTo>
                  <a:lnTo>
                    <a:pt x="359" y="633"/>
                  </a:lnTo>
                  <a:lnTo>
                    <a:pt x="359" y="6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1"/>
            <p:cNvSpPr/>
            <p:nvPr/>
          </p:nvSpPr>
          <p:spPr>
            <a:xfrm>
              <a:off x="6877875" y="3793875"/>
              <a:ext cx="44025" cy="42700"/>
            </a:xfrm>
            <a:custGeom>
              <a:avLst/>
              <a:gdLst/>
              <a:ahLst/>
              <a:cxnLst/>
              <a:rect l="l" t="t" r="r" b="b"/>
              <a:pathLst>
                <a:path w="1761" h="1708" extrusionOk="0">
                  <a:moveTo>
                    <a:pt x="0" y="1707"/>
                  </a:moveTo>
                  <a:cubicBezTo>
                    <a:pt x="23" y="1631"/>
                    <a:pt x="69" y="1570"/>
                    <a:pt x="137" y="1540"/>
                  </a:cubicBezTo>
                  <a:cubicBezTo>
                    <a:pt x="701" y="1304"/>
                    <a:pt x="1006" y="808"/>
                    <a:pt x="1364" y="366"/>
                  </a:cubicBezTo>
                  <a:cubicBezTo>
                    <a:pt x="1441" y="275"/>
                    <a:pt x="1502" y="183"/>
                    <a:pt x="1578" y="92"/>
                  </a:cubicBezTo>
                  <a:cubicBezTo>
                    <a:pt x="1608" y="61"/>
                    <a:pt x="1654" y="0"/>
                    <a:pt x="1707" y="46"/>
                  </a:cubicBezTo>
                  <a:cubicBezTo>
                    <a:pt x="1761" y="84"/>
                    <a:pt x="1715" y="137"/>
                    <a:pt x="1684" y="183"/>
                  </a:cubicBezTo>
                  <a:cubicBezTo>
                    <a:pt x="1562" y="366"/>
                    <a:pt x="1425" y="549"/>
                    <a:pt x="1280" y="717"/>
                  </a:cubicBezTo>
                  <a:cubicBezTo>
                    <a:pt x="991" y="1014"/>
                    <a:pt x="755" y="1365"/>
                    <a:pt x="366" y="15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1"/>
            <p:cNvSpPr/>
            <p:nvPr/>
          </p:nvSpPr>
          <p:spPr>
            <a:xfrm>
              <a:off x="6752100" y="3780925"/>
              <a:ext cx="29375" cy="23075"/>
            </a:xfrm>
            <a:custGeom>
              <a:avLst/>
              <a:gdLst/>
              <a:ahLst/>
              <a:cxnLst/>
              <a:rect l="l" t="t" r="r" b="b"/>
              <a:pathLst>
                <a:path w="1175" h="923" extrusionOk="0">
                  <a:moveTo>
                    <a:pt x="573" y="442"/>
                  </a:moveTo>
                  <a:cubicBezTo>
                    <a:pt x="329" y="396"/>
                    <a:pt x="222" y="625"/>
                    <a:pt x="1" y="648"/>
                  </a:cubicBezTo>
                  <a:cubicBezTo>
                    <a:pt x="62" y="549"/>
                    <a:pt x="146" y="457"/>
                    <a:pt x="260" y="412"/>
                  </a:cubicBezTo>
                  <a:cubicBezTo>
                    <a:pt x="474" y="313"/>
                    <a:pt x="679" y="198"/>
                    <a:pt x="870" y="69"/>
                  </a:cubicBezTo>
                  <a:cubicBezTo>
                    <a:pt x="916" y="23"/>
                    <a:pt x="969" y="8"/>
                    <a:pt x="1030" y="8"/>
                  </a:cubicBezTo>
                  <a:cubicBezTo>
                    <a:pt x="1068" y="15"/>
                    <a:pt x="1121" y="0"/>
                    <a:pt x="1152" y="46"/>
                  </a:cubicBezTo>
                  <a:cubicBezTo>
                    <a:pt x="1175" y="92"/>
                    <a:pt x="1129" y="130"/>
                    <a:pt x="1098" y="160"/>
                  </a:cubicBezTo>
                  <a:cubicBezTo>
                    <a:pt x="839" y="351"/>
                    <a:pt x="649" y="617"/>
                    <a:pt x="374" y="793"/>
                  </a:cubicBezTo>
                  <a:cubicBezTo>
                    <a:pt x="336" y="808"/>
                    <a:pt x="313" y="838"/>
                    <a:pt x="275" y="854"/>
                  </a:cubicBezTo>
                  <a:cubicBezTo>
                    <a:pt x="245" y="869"/>
                    <a:pt x="184" y="922"/>
                    <a:pt x="146" y="861"/>
                  </a:cubicBezTo>
                  <a:cubicBezTo>
                    <a:pt x="108" y="793"/>
                    <a:pt x="169" y="777"/>
                    <a:pt x="199" y="755"/>
                  </a:cubicBezTo>
                  <a:cubicBezTo>
                    <a:pt x="336" y="663"/>
                    <a:pt x="458" y="556"/>
                    <a:pt x="573" y="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1"/>
            <p:cNvSpPr/>
            <p:nvPr/>
          </p:nvSpPr>
          <p:spPr>
            <a:xfrm>
              <a:off x="6830800" y="3809300"/>
              <a:ext cx="12225" cy="30900"/>
            </a:xfrm>
            <a:custGeom>
              <a:avLst/>
              <a:gdLst/>
              <a:ahLst/>
              <a:cxnLst/>
              <a:rect l="l" t="t" r="r" b="b"/>
              <a:pathLst>
                <a:path w="489" h="1236" extrusionOk="0">
                  <a:moveTo>
                    <a:pt x="199" y="572"/>
                  </a:moveTo>
                  <a:lnTo>
                    <a:pt x="84" y="1129"/>
                  </a:lnTo>
                  <a:cubicBezTo>
                    <a:pt x="1" y="1098"/>
                    <a:pt x="16" y="1037"/>
                    <a:pt x="23" y="991"/>
                  </a:cubicBezTo>
                  <a:cubicBezTo>
                    <a:pt x="62" y="694"/>
                    <a:pt x="123" y="397"/>
                    <a:pt x="199" y="107"/>
                  </a:cubicBezTo>
                  <a:cubicBezTo>
                    <a:pt x="206" y="62"/>
                    <a:pt x="214" y="1"/>
                    <a:pt x="267" y="1"/>
                  </a:cubicBezTo>
                  <a:cubicBezTo>
                    <a:pt x="321" y="1"/>
                    <a:pt x="336" y="54"/>
                    <a:pt x="336" y="100"/>
                  </a:cubicBezTo>
                  <a:cubicBezTo>
                    <a:pt x="389" y="427"/>
                    <a:pt x="435" y="755"/>
                    <a:pt x="481" y="1083"/>
                  </a:cubicBezTo>
                  <a:cubicBezTo>
                    <a:pt x="488" y="1144"/>
                    <a:pt x="481" y="1212"/>
                    <a:pt x="412" y="1220"/>
                  </a:cubicBezTo>
                  <a:cubicBezTo>
                    <a:pt x="313" y="1235"/>
                    <a:pt x="313" y="1151"/>
                    <a:pt x="305" y="1090"/>
                  </a:cubicBezTo>
                  <a:cubicBezTo>
                    <a:pt x="275" y="923"/>
                    <a:pt x="305" y="740"/>
                    <a:pt x="199"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1"/>
            <p:cNvSpPr/>
            <p:nvPr/>
          </p:nvSpPr>
          <p:spPr>
            <a:xfrm>
              <a:off x="6734000" y="3732900"/>
              <a:ext cx="31675" cy="15275"/>
            </a:xfrm>
            <a:custGeom>
              <a:avLst/>
              <a:gdLst/>
              <a:ahLst/>
              <a:cxnLst/>
              <a:rect l="l" t="t" r="r" b="b"/>
              <a:pathLst>
                <a:path w="1267" h="611" extrusionOk="0">
                  <a:moveTo>
                    <a:pt x="1015" y="496"/>
                  </a:moveTo>
                  <a:cubicBezTo>
                    <a:pt x="961" y="496"/>
                    <a:pt x="916" y="496"/>
                    <a:pt x="870" y="481"/>
                  </a:cubicBezTo>
                  <a:cubicBezTo>
                    <a:pt x="672" y="389"/>
                    <a:pt x="435" y="404"/>
                    <a:pt x="252" y="519"/>
                  </a:cubicBezTo>
                  <a:cubicBezTo>
                    <a:pt x="199" y="549"/>
                    <a:pt x="100" y="610"/>
                    <a:pt x="70" y="511"/>
                  </a:cubicBezTo>
                  <a:cubicBezTo>
                    <a:pt x="39" y="443"/>
                    <a:pt x="146" y="427"/>
                    <a:pt x="199" y="397"/>
                  </a:cubicBezTo>
                  <a:cubicBezTo>
                    <a:pt x="245" y="366"/>
                    <a:pt x="283" y="351"/>
                    <a:pt x="336" y="328"/>
                  </a:cubicBezTo>
                  <a:cubicBezTo>
                    <a:pt x="252" y="244"/>
                    <a:pt x="146" y="221"/>
                    <a:pt x="62" y="176"/>
                  </a:cubicBezTo>
                  <a:cubicBezTo>
                    <a:pt x="39" y="161"/>
                    <a:pt x="1" y="145"/>
                    <a:pt x="16" y="107"/>
                  </a:cubicBezTo>
                  <a:cubicBezTo>
                    <a:pt x="31" y="69"/>
                    <a:pt x="54" y="77"/>
                    <a:pt x="92" y="92"/>
                  </a:cubicBezTo>
                  <a:cubicBezTo>
                    <a:pt x="397" y="298"/>
                    <a:pt x="702" y="214"/>
                    <a:pt x="1007" y="77"/>
                  </a:cubicBezTo>
                  <a:cubicBezTo>
                    <a:pt x="1045" y="54"/>
                    <a:pt x="1091" y="39"/>
                    <a:pt x="1129" y="31"/>
                  </a:cubicBezTo>
                  <a:cubicBezTo>
                    <a:pt x="1175" y="16"/>
                    <a:pt x="1228" y="0"/>
                    <a:pt x="1243" y="54"/>
                  </a:cubicBezTo>
                  <a:cubicBezTo>
                    <a:pt x="1266" y="115"/>
                    <a:pt x="1220" y="138"/>
                    <a:pt x="1182" y="153"/>
                  </a:cubicBezTo>
                  <a:cubicBezTo>
                    <a:pt x="1037" y="214"/>
                    <a:pt x="893" y="267"/>
                    <a:pt x="748" y="321"/>
                  </a:cubicBezTo>
                  <a:cubicBezTo>
                    <a:pt x="801" y="420"/>
                    <a:pt x="931" y="382"/>
                    <a:pt x="1015" y="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1"/>
            <p:cNvSpPr/>
            <p:nvPr/>
          </p:nvSpPr>
          <p:spPr>
            <a:xfrm>
              <a:off x="6823950" y="3806825"/>
              <a:ext cx="6875" cy="32800"/>
            </a:xfrm>
            <a:custGeom>
              <a:avLst/>
              <a:gdLst/>
              <a:ahLst/>
              <a:cxnLst/>
              <a:rect l="l" t="t" r="r" b="b"/>
              <a:pathLst>
                <a:path w="275" h="1312" extrusionOk="0">
                  <a:moveTo>
                    <a:pt x="76" y="770"/>
                  </a:moveTo>
                  <a:cubicBezTo>
                    <a:pt x="76" y="565"/>
                    <a:pt x="61" y="359"/>
                    <a:pt x="31" y="161"/>
                  </a:cubicBezTo>
                  <a:cubicBezTo>
                    <a:pt x="15" y="100"/>
                    <a:pt x="0" y="16"/>
                    <a:pt x="99" y="8"/>
                  </a:cubicBezTo>
                  <a:cubicBezTo>
                    <a:pt x="176" y="1"/>
                    <a:pt x="191" y="62"/>
                    <a:pt x="206" y="123"/>
                  </a:cubicBezTo>
                  <a:cubicBezTo>
                    <a:pt x="275" y="488"/>
                    <a:pt x="244" y="862"/>
                    <a:pt x="221" y="1235"/>
                  </a:cubicBezTo>
                  <a:cubicBezTo>
                    <a:pt x="221" y="1273"/>
                    <a:pt x="198" y="1311"/>
                    <a:pt x="153" y="1311"/>
                  </a:cubicBezTo>
                  <a:cubicBezTo>
                    <a:pt x="107" y="1304"/>
                    <a:pt x="84" y="1258"/>
                    <a:pt x="76" y="1212"/>
                  </a:cubicBezTo>
                  <a:cubicBezTo>
                    <a:pt x="76" y="1068"/>
                    <a:pt x="76" y="915"/>
                    <a:pt x="76" y="7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1"/>
            <p:cNvSpPr/>
            <p:nvPr/>
          </p:nvSpPr>
          <p:spPr>
            <a:xfrm>
              <a:off x="6836325" y="3646400"/>
              <a:ext cx="5925" cy="32975"/>
            </a:xfrm>
            <a:custGeom>
              <a:avLst/>
              <a:gdLst/>
              <a:ahLst/>
              <a:cxnLst/>
              <a:rect l="l" t="t" r="r" b="b"/>
              <a:pathLst>
                <a:path w="237" h="1319" extrusionOk="0">
                  <a:moveTo>
                    <a:pt x="229" y="1311"/>
                  </a:moveTo>
                  <a:cubicBezTo>
                    <a:pt x="184" y="1311"/>
                    <a:pt x="145" y="1319"/>
                    <a:pt x="115" y="1273"/>
                  </a:cubicBezTo>
                  <a:cubicBezTo>
                    <a:pt x="62" y="846"/>
                    <a:pt x="1" y="427"/>
                    <a:pt x="107" y="0"/>
                  </a:cubicBezTo>
                  <a:cubicBezTo>
                    <a:pt x="199" y="427"/>
                    <a:pt x="237" y="869"/>
                    <a:pt x="229" y="1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1"/>
            <p:cNvSpPr/>
            <p:nvPr/>
          </p:nvSpPr>
          <p:spPr>
            <a:xfrm>
              <a:off x="6885100" y="3687175"/>
              <a:ext cx="26325" cy="19075"/>
            </a:xfrm>
            <a:custGeom>
              <a:avLst/>
              <a:gdLst/>
              <a:ahLst/>
              <a:cxnLst/>
              <a:rect l="l" t="t" r="r" b="b"/>
              <a:pathLst>
                <a:path w="1053" h="763" extrusionOk="0">
                  <a:moveTo>
                    <a:pt x="1052" y="77"/>
                  </a:moveTo>
                  <a:cubicBezTo>
                    <a:pt x="1037" y="122"/>
                    <a:pt x="1007" y="160"/>
                    <a:pt x="969" y="183"/>
                  </a:cubicBezTo>
                  <a:cubicBezTo>
                    <a:pt x="717" y="343"/>
                    <a:pt x="481" y="534"/>
                    <a:pt x="206" y="671"/>
                  </a:cubicBezTo>
                  <a:cubicBezTo>
                    <a:pt x="153" y="694"/>
                    <a:pt x="85" y="762"/>
                    <a:pt x="39" y="679"/>
                  </a:cubicBezTo>
                  <a:cubicBezTo>
                    <a:pt x="1" y="610"/>
                    <a:pt x="77" y="580"/>
                    <a:pt x="123" y="549"/>
                  </a:cubicBezTo>
                  <a:cubicBezTo>
                    <a:pt x="382" y="397"/>
                    <a:pt x="633" y="237"/>
                    <a:pt x="892" y="77"/>
                  </a:cubicBezTo>
                  <a:cubicBezTo>
                    <a:pt x="938" y="54"/>
                    <a:pt x="999" y="0"/>
                    <a:pt x="1052" y="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1"/>
            <p:cNvSpPr/>
            <p:nvPr/>
          </p:nvSpPr>
          <p:spPr>
            <a:xfrm>
              <a:off x="6745050" y="3771000"/>
              <a:ext cx="27475" cy="18700"/>
            </a:xfrm>
            <a:custGeom>
              <a:avLst/>
              <a:gdLst/>
              <a:ahLst/>
              <a:cxnLst/>
              <a:rect l="l" t="t" r="r" b="b"/>
              <a:pathLst>
                <a:path w="1099" h="748" extrusionOk="0">
                  <a:moveTo>
                    <a:pt x="1098" y="92"/>
                  </a:moveTo>
                  <a:cubicBezTo>
                    <a:pt x="1068" y="115"/>
                    <a:pt x="1045" y="146"/>
                    <a:pt x="1015" y="168"/>
                  </a:cubicBezTo>
                  <a:cubicBezTo>
                    <a:pt x="740" y="336"/>
                    <a:pt x="466" y="504"/>
                    <a:pt x="192" y="671"/>
                  </a:cubicBezTo>
                  <a:cubicBezTo>
                    <a:pt x="146" y="702"/>
                    <a:pt x="77" y="748"/>
                    <a:pt x="39" y="687"/>
                  </a:cubicBezTo>
                  <a:cubicBezTo>
                    <a:pt x="1" y="626"/>
                    <a:pt x="77" y="588"/>
                    <a:pt x="123" y="557"/>
                  </a:cubicBezTo>
                  <a:cubicBezTo>
                    <a:pt x="390" y="389"/>
                    <a:pt x="641" y="191"/>
                    <a:pt x="931" y="54"/>
                  </a:cubicBezTo>
                  <a:cubicBezTo>
                    <a:pt x="977" y="31"/>
                    <a:pt x="1022" y="1"/>
                    <a:pt x="1076" y="39"/>
                  </a:cubicBezTo>
                  <a:cubicBezTo>
                    <a:pt x="1083" y="46"/>
                    <a:pt x="1091" y="69"/>
                    <a:pt x="1098" y="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1"/>
            <p:cNvSpPr/>
            <p:nvPr/>
          </p:nvSpPr>
          <p:spPr>
            <a:xfrm>
              <a:off x="6744100" y="3764150"/>
              <a:ext cx="28625" cy="18325"/>
            </a:xfrm>
            <a:custGeom>
              <a:avLst/>
              <a:gdLst/>
              <a:ahLst/>
              <a:cxnLst/>
              <a:rect l="l" t="t" r="r" b="b"/>
              <a:pathLst>
                <a:path w="1145" h="733" extrusionOk="0">
                  <a:moveTo>
                    <a:pt x="1" y="702"/>
                  </a:moveTo>
                  <a:cubicBezTo>
                    <a:pt x="31" y="602"/>
                    <a:pt x="115" y="564"/>
                    <a:pt x="184" y="526"/>
                  </a:cubicBezTo>
                  <a:cubicBezTo>
                    <a:pt x="451" y="374"/>
                    <a:pt x="710" y="221"/>
                    <a:pt x="976" y="69"/>
                  </a:cubicBezTo>
                  <a:cubicBezTo>
                    <a:pt x="1022" y="38"/>
                    <a:pt x="1075" y="0"/>
                    <a:pt x="1114" y="61"/>
                  </a:cubicBezTo>
                  <a:cubicBezTo>
                    <a:pt x="1144" y="107"/>
                    <a:pt x="1114" y="153"/>
                    <a:pt x="1068" y="176"/>
                  </a:cubicBezTo>
                  <a:cubicBezTo>
                    <a:pt x="733" y="366"/>
                    <a:pt x="405" y="564"/>
                    <a:pt x="47" y="724"/>
                  </a:cubicBezTo>
                  <a:cubicBezTo>
                    <a:pt x="39" y="732"/>
                    <a:pt x="24" y="717"/>
                    <a:pt x="1" y="7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1"/>
            <p:cNvSpPr/>
            <p:nvPr/>
          </p:nvSpPr>
          <p:spPr>
            <a:xfrm>
              <a:off x="6862050" y="3658200"/>
              <a:ext cx="17375" cy="26325"/>
            </a:xfrm>
            <a:custGeom>
              <a:avLst/>
              <a:gdLst/>
              <a:ahLst/>
              <a:cxnLst/>
              <a:rect l="l" t="t" r="r" b="b"/>
              <a:pathLst>
                <a:path w="695" h="1053" extrusionOk="0">
                  <a:moveTo>
                    <a:pt x="61" y="1053"/>
                  </a:moveTo>
                  <a:cubicBezTo>
                    <a:pt x="8" y="1037"/>
                    <a:pt x="1" y="1007"/>
                    <a:pt x="23" y="969"/>
                  </a:cubicBezTo>
                  <a:cubicBezTo>
                    <a:pt x="199" y="694"/>
                    <a:pt x="290" y="367"/>
                    <a:pt x="488" y="108"/>
                  </a:cubicBezTo>
                  <a:cubicBezTo>
                    <a:pt x="519" y="62"/>
                    <a:pt x="564" y="1"/>
                    <a:pt x="625" y="47"/>
                  </a:cubicBezTo>
                  <a:cubicBezTo>
                    <a:pt x="694" y="92"/>
                    <a:pt x="641" y="146"/>
                    <a:pt x="610" y="199"/>
                  </a:cubicBezTo>
                  <a:cubicBezTo>
                    <a:pt x="465" y="451"/>
                    <a:pt x="313" y="702"/>
                    <a:pt x="168" y="954"/>
                  </a:cubicBezTo>
                  <a:cubicBezTo>
                    <a:pt x="145" y="999"/>
                    <a:pt x="107" y="1037"/>
                    <a:pt x="61" y="10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1"/>
            <p:cNvSpPr/>
            <p:nvPr/>
          </p:nvSpPr>
          <p:spPr>
            <a:xfrm>
              <a:off x="6736300" y="3749100"/>
              <a:ext cx="29550" cy="4400"/>
            </a:xfrm>
            <a:custGeom>
              <a:avLst/>
              <a:gdLst/>
              <a:ahLst/>
              <a:cxnLst/>
              <a:rect l="l" t="t" r="r" b="b"/>
              <a:pathLst>
                <a:path w="1182" h="176" extrusionOk="0">
                  <a:moveTo>
                    <a:pt x="587" y="0"/>
                  </a:moveTo>
                  <a:lnTo>
                    <a:pt x="1060" y="0"/>
                  </a:lnTo>
                  <a:cubicBezTo>
                    <a:pt x="1106" y="0"/>
                    <a:pt x="1166" y="0"/>
                    <a:pt x="1174" y="54"/>
                  </a:cubicBezTo>
                  <a:cubicBezTo>
                    <a:pt x="1182" y="107"/>
                    <a:pt x="1121" y="137"/>
                    <a:pt x="1075" y="137"/>
                  </a:cubicBezTo>
                  <a:cubicBezTo>
                    <a:pt x="747" y="145"/>
                    <a:pt x="427" y="176"/>
                    <a:pt x="99" y="130"/>
                  </a:cubicBezTo>
                  <a:cubicBezTo>
                    <a:pt x="54" y="122"/>
                    <a:pt x="0" y="115"/>
                    <a:pt x="0" y="61"/>
                  </a:cubicBezTo>
                  <a:cubicBezTo>
                    <a:pt x="0" y="0"/>
                    <a:pt x="61" y="0"/>
                    <a:pt x="107" y="0"/>
                  </a:cubicBezTo>
                  <a:lnTo>
                    <a:pt x="5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1"/>
            <p:cNvSpPr/>
            <p:nvPr/>
          </p:nvSpPr>
          <p:spPr>
            <a:xfrm>
              <a:off x="6896350" y="3728525"/>
              <a:ext cx="26500" cy="6875"/>
            </a:xfrm>
            <a:custGeom>
              <a:avLst/>
              <a:gdLst/>
              <a:ahLst/>
              <a:cxnLst/>
              <a:rect l="l" t="t" r="r" b="b"/>
              <a:pathLst>
                <a:path w="1060" h="275" extrusionOk="0">
                  <a:moveTo>
                    <a:pt x="801" y="54"/>
                  </a:moveTo>
                  <a:cubicBezTo>
                    <a:pt x="884" y="84"/>
                    <a:pt x="1052" y="0"/>
                    <a:pt x="1060" y="114"/>
                  </a:cubicBezTo>
                  <a:cubicBezTo>
                    <a:pt x="1060" y="275"/>
                    <a:pt x="892" y="198"/>
                    <a:pt x="793" y="214"/>
                  </a:cubicBezTo>
                  <a:cubicBezTo>
                    <a:pt x="580" y="236"/>
                    <a:pt x="359" y="244"/>
                    <a:pt x="145" y="252"/>
                  </a:cubicBezTo>
                  <a:cubicBezTo>
                    <a:pt x="84" y="252"/>
                    <a:pt x="0" y="267"/>
                    <a:pt x="0" y="175"/>
                  </a:cubicBezTo>
                  <a:cubicBezTo>
                    <a:pt x="0" y="99"/>
                    <a:pt x="84" y="114"/>
                    <a:pt x="145" y="1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1"/>
            <p:cNvSpPr/>
            <p:nvPr/>
          </p:nvSpPr>
          <p:spPr>
            <a:xfrm>
              <a:off x="6898825" y="3743575"/>
              <a:ext cx="26500" cy="4025"/>
            </a:xfrm>
            <a:custGeom>
              <a:avLst/>
              <a:gdLst/>
              <a:ahLst/>
              <a:cxnLst/>
              <a:rect l="l" t="t" r="r" b="b"/>
              <a:pathLst>
                <a:path w="1060" h="161" extrusionOk="0">
                  <a:moveTo>
                    <a:pt x="542" y="0"/>
                  </a:moveTo>
                  <a:lnTo>
                    <a:pt x="938" y="0"/>
                  </a:lnTo>
                  <a:cubicBezTo>
                    <a:pt x="991" y="0"/>
                    <a:pt x="1045" y="16"/>
                    <a:pt x="1052" y="76"/>
                  </a:cubicBezTo>
                  <a:cubicBezTo>
                    <a:pt x="1060" y="145"/>
                    <a:pt x="1006" y="160"/>
                    <a:pt x="953" y="160"/>
                  </a:cubicBezTo>
                  <a:cubicBezTo>
                    <a:pt x="671" y="160"/>
                    <a:pt x="389" y="153"/>
                    <a:pt x="107" y="145"/>
                  </a:cubicBezTo>
                  <a:cubicBezTo>
                    <a:pt x="69" y="145"/>
                    <a:pt x="8" y="137"/>
                    <a:pt x="0" y="84"/>
                  </a:cubicBezTo>
                  <a:cubicBezTo>
                    <a:pt x="0" y="8"/>
                    <a:pt x="69" y="16"/>
                    <a:pt x="115" y="16"/>
                  </a:cubicBezTo>
                  <a:cubicBezTo>
                    <a:pt x="260" y="8"/>
                    <a:pt x="397" y="16"/>
                    <a:pt x="534" y="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1"/>
            <p:cNvSpPr/>
            <p:nvPr/>
          </p:nvSpPr>
          <p:spPr>
            <a:xfrm>
              <a:off x="6778600" y="3797100"/>
              <a:ext cx="15450" cy="25375"/>
            </a:xfrm>
            <a:custGeom>
              <a:avLst/>
              <a:gdLst/>
              <a:ahLst/>
              <a:cxnLst/>
              <a:rect l="l" t="t" r="r" b="b"/>
              <a:pathLst>
                <a:path w="618" h="1015" extrusionOk="0">
                  <a:moveTo>
                    <a:pt x="69" y="1015"/>
                  </a:moveTo>
                  <a:cubicBezTo>
                    <a:pt x="0" y="1015"/>
                    <a:pt x="8" y="969"/>
                    <a:pt x="23" y="938"/>
                  </a:cubicBezTo>
                  <a:cubicBezTo>
                    <a:pt x="145" y="626"/>
                    <a:pt x="298" y="336"/>
                    <a:pt x="488" y="62"/>
                  </a:cubicBezTo>
                  <a:cubicBezTo>
                    <a:pt x="511" y="31"/>
                    <a:pt x="549" y="1"/>
                    <a:pt x="587" y="16"/>
                  </a:cubicBezTo>
                  <a:cubicBezTo>
                    <a:pt x="618" y="31"/>
                    <a:pt x="610" y="85"/>
                    <a:pt x="595" y="108"/>
                  </a:cubicBezTo>
                  <a:cubicBezTo>
                    <a:pt x="435" y="397"/>
                    <a:pt x="267" y="687"/>
                    <a:pt x="99" y="976"/>
                  </a:cubicBezTo>
                  <a:cubicBezTo>
                    <a:pt x="92" y="992"/>
                    <a:pt x="77" y="1007"/>
                    <a:pt x="69" y="10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1"/>
            <p:cNvSpPr/>
            <p:nvPr/>
          </p:nvSpPr>
          <p:spPr>
            <a:xfrm>
              <a:off x="6898050" y="3736525"/>
              <a:ext cx="26525" cy="4775"/>
            </a:xfrm>
            <a:custGeom>
              <a:avLst/>
              <a:gdLst/>
              <a:ahLst/>
              <a:cxnLst/>
              <a:rect l="l" t="t" r="r" b="b"/>
              <a:pathLst>
                <a:path w="1061" h="191" extrusionOk="0">
                  <a:moveTo>
                    <a:pt x="1" y="107"/>
                  </a:moveTo>
                  <a:cubicBezTo>
                    <a:pt x="321" y="38"/>
                    <a:pt x="656" y="0"/>
                    <a:pt x="992" y="16"/>
                  </a:cubicBezTo>
                  <a:cubicBezTo>
                    <a:pt x="1030" y="16"/>
                    <a:pt x="1053" y="38"/>
                    <a:pt x="1053" y="76"/>
                  </a:cubicBezTo>
                  <a:cubicBezTo>
                    <a:pt x="1060" y="107"/>
                    <a:pt x="1037" y="137"/>
                    <a:pt x="999" y="137"/>
                  </a:cubicBezTo>
                  <a:cubicBezTo>
                    <a:pt x="664" y="145"/>
                    <a:pt x="336" y="191"/>
                    <a:pt x="1" y="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1"/>
            <p:cNvSpPr/>
            <p:nvPr/>
          </p:nvSpPr>
          <p:spPr>
            <a:xfrm>
              <a:off x="6887200" y="3774825"/>
              <a:ext cx="26700" cy="15650"/>
            </a:xfrm>
            <a:custGeom>
              <a:avLst/>
              <a:gdLst/>
              <a:ahLst/>
              <a:cxnLst/>
              <a:rect l="l" t="t" r="r" b="b"/>
              <a:pathLst>
                <a:path w="1068" h="626" extrusionOk="0">
                  <a:moveTo>
                    <a:pt x="115" y="8"/>
                  </a:moveTo>
                  <a:cubicBezTo>
                    <a:pt x="183" y="46"/>
                    <a:pt x="290" y="92"/>
                    <a:pt x="397" y="153"/>
                  </a:cubicBezTo>
                  <a:cubicBezTo>
                    <a:pt x="572" y="259"/>
                    <a:pt x="747" y="358"/>
                    <a:pt x="938" y="435"/>
                  </a:cubicBezTo>
                  <a:cubicBezTo>
                    <a:pt x="991" y="457"/>
                    <a:pt x="1068" y="473"/>
                    <a:pt x="1037" y="549"/>
                  </a:cubicBezTo>
                  <a:cubicBezTo>
                    <a:pt x="1007" y="625"/>
                    <a:pt x="938" y="572"/>
                    <a:pt x="900" y="557"/>
                  </a:cubicBezTo>
                  <a:cubicBezTo>
                    <a:pt x="595" y="442"/>
                    <a:pt x="343" y="244"/>
                    <a:pt x="54" y="107"/>
                  </a:cubicBezTo>
                  <a:cubicBezTo>
                    <a:pt x="23" y="92"/>
                    <a:pt x="1" y="76"/>
                    <a:pt x="8" y="38"/>
                  </a:cubicBezTo>
                  <a:cubicBezTo>
                    <a:pt x="23" y="0"/>
                    <a:pt x="39" y="0"/>
                    <a:pt x="115" y="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1"/>
            <p:cNvSpPr/>
            <p:nvPr/>
          </p:nvSpPr>
          <p:spPr>
            <a:xfrm>
              <a:off x="6749825" y="3775950"/>
              <a:ext cx="25950" cy="17175"/>
            </a:xfrm>
            <a:custGeom>
              <a:avLst/>
              <a:gdLst/>
              <a:ahLst/>
              <a:cxnLst/>
              <a:rect l="l" t="t" r="r" b="b"/>
              <a:pathLst>
                <a:path w="1038" h="687" extrusionOk="0">
                  <a:moveTo>
                    <a:pt x="1037" y="77"/>
                  </a:moveTo>
                  <a:cubicBezTo>
                    <a:pt x="725" y="313"/>
                    <a:pt x="389" y="519"/>
                    <a:pt x="39" y="687"/>
                  </a:cubicBezTo>
                  <a:lnTo>
                    <a:pt x="1" y="618"/>
                  </a:lnTo>
                  <a:lnTo>
                    <a:pt x="9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1"/>
            <p:cNvSpPr/>
            <p:nvPr/>
          </p:nvSpPr>
          <p:spPr>
            <a:xfrm>
              <a:off x="6887775" y="3698800"/>
              <a:ext cx="20400" cy="12600"/>
            </a:xfrm>
            <a:custGeom>
              <a:avLst/>
              <a:gdLst/>
              <a:ahLst/>
              <a:cxnLst/>
              <a:rect l="l" t="t" r="r" b="b"/>
              <a:pathLst>
                <a:path w="816" h="504" extrusionOk="0">
                  <a:moveTo>
                    <a:pt x="816" y="23"/>
                  </a:moveTo>
                  <a:cubicBezTo>
                    <a:pt x="641" y="252"/>
                    <a:pt x="381" y="358"/>
                    <a:pt x="153" y="480"/>
                  </a:cubicBezTo>
                  <a:cubicBezTo>
                    <a:pt x="107" y="503"/>
                    <a:pt x="46" y="503"/>
                    <a:pt x="23" y="442"/>
                  </a:cubicBezTo>
                  <a:cubicBezTo>
                    <a:pt x="0" y="374"/>
                    <a:pt x="54" y="374"/>
                    <a:pt x="92" y="343"/>
                  </a:cubicBezTo>
                  <a:cubicBezTo>
                    <a:pt x="282" y="229"/>
                    <a:pt x="473" y="122"/>
                    <a:pt x="679" y="23"/>
                  </a:cubicBezTo>
                  <a:cubicBezTo>
                    <a:pt x="724" y="8"/>
                    <a:pt x="770" y="0"/>
                    <a:pt x="816"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1"/>
            <p:cNvSpPr/>
            <p:nvPr/>
          </p:nvSpPr>
          <p:spPr>
            <a:xfrm>
              <a:off x="6884725" y="3779575"/>
              <a:ext cx="23650" cy="14700"/>
            </a:xfrm>
            <a:custGeom>
              <a:avLst/>
              <a:gdLst/>
              <a:ahLst/>
              <a:cxnLst/>
              <a:rect l="l" t="t" r="r" b="b"/>
              <a:pathLst>
                <a:path w="946" h="588" extrusionOk="0">
                  <a:moveTo>
                    <a:pt x="892" y="588"/>
                  </a:moveTo>
                  <a:cubicBezTo>
                    <a:pt x="603" y="488"/>
                    <a:pt x="374" y="275"/>
                    <a:pt x="77" y="184"/>
                  </a:cubicBezTo>
                  <a:cubicBezTo>
                    <a:pt x="23" y="161"/>
                    <a:pt x="0" y="100"/>
                    <a:pt x="31" y="54"/>
                  </a:cubicBezTo>
                  <a:cubicBezTo>
                    <a:pt x="61" y="1"/>
                    <a:pt x="107" y="16"/>
                    <a:pt x="153" y="46"/>
                  </a:cubicBezTo>
                  <a:cubicBezTo>
                    <a:pt x="359" y="168"/>
                    <a:pt x="603" y="245"/>
                    <a:pt x="763" y="450"/>
                  </a:cubicBezTo>
                  <a:cubicBezTo>
                    <a:pt x="816" y="511"/>
                    <a:pt x="900" y="473"/>
                    <a:pt x="946" y="5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1"/>
            <p:cNvSpPr/>
            <p:nvPr/>
          </p:nvSpPr>
          <p:spPr>
            <a:xfrm>
              <a:off x="6835375" y="3844750"/>
              <a:ext cx="16400" cy="2125"/>
            </a:xfrm>
            <a:custGeom>
              <a:avLst/>
              <a:gdLst/>
              <a:ahLst/>
              <a:cxnLst/>
              <a:rect l="l" t="t" r="r" b="b"/>
              <a:pathLst>
                <a:path w="656" h="85" extrusionOk="0">
                  <a:moveTo>
                    <a:pt x="1" y="31"/>
                  </a:moveTo>
                  <a:cubicBezTo>
                    <a:pt x="1" y="23"/>
                    <a:pt x="1" y="8"/>
                    <a:pt x="1" y="0"/>
                  </a:cubicBezTo>
                  <a:lnTo>
                    <a:pt x="656" y="0"/>
                  </a:lnTo>
                  <a:cubicBezTo>
                    <a:pt x="443" y="84"/>
                    <a:pt x="222" y="61"/>
                    <a:pt x="1" y="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1"/>
            <p:cNvSpPr/>
            <p:nvPr/>
          </p:nvSpPr>
          <p:spPr>
            <a:xfrm>
              <a:off x="6737050" y="3786625"/>
              <a:ext cx="6900" cy="10900"/>
            </a:xfrm>
            <a:custGeom>
              <a:avLst/>
              <a:gdLst/>
              <a:ahLst/>
              <a:cxnLst/>
              <a:rect l="l" t="t" r="r" b="b"/>
              <a:pathLst>
                <a:path w="276" h="436" extrusionOk="0">
                  <a:moveTo>
                    <a:pt x="275" y="435"/>
                  </a:moveTo>
                  <a:cubicBezTo>
                    <a:pt x="146" y="336"/>
                    <a:pt x="54" y="199"/>
                    <a:pt x="1" y="54"/>
                  </a:cubicBezTo>
                  <a:lnTo>
                    <a:pt x="54" y="1"/>
                  </a:lnTo>
                  <a:cubicBezTo>
                    <a:pt x="123" y="146"/>
                    <a:pt x="260" y="260"/>
                    <a:pt x="275" y="4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1"/>
            <p:cNvSpPr/>
            <p:nvPr/>
          </p:nvSpPr>
          <p:spPr>
            <a:xfrm>
              <a:off x="6775175" y="3762050"/>
              <a:ext cx="3450" cy="8025"/>
            </a:xfrm>
            <a:custGeom>
              <a:avLst/>
              <a:gdLst/>
              <a:ahLst/>
              <a:cxnLst/>
              <a:rect l="l" t="t" r="r" b="b"/>
              <a:pathLst>
                <a:path w="138" h="321" extrusionOk="0">
                  <a:moveTo>
                    <a:pt x="137" y="321"/>
                  </a:moveTo>
                  <a:cubicBezTo>
                    <a:pt x="46" y="237"/>
                    <a:pt x="0" y="122"/>
                    <a:pt x="0" y="1"/>
                  </a:cubicBezTo>
                  <a:cubicBezTo>
                    <a:pt x="114" y="84"/>
                    <a:pt x="114" y="206"/>
                    <a:pt x="137" y="3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1"/>
            <p:cNvSpPr/>
            <p:nvPr/>
          </p:nvSpPr>
          <p:spPr>
            <a:xfrm>
              <a:off x="6790975" y="3642975"/>
              <a:ext cx="5550" cy="3825"/>
            </a:xfrm>
            <a:custGeom>
              <a:avLst/>
              <a:gdLst/>
              <a:ahLst/>
              <a:cxnLst/>
              <a:rect l="l" t="t" r="r" b="b"/>
              <a:pathLst>
                <a:path w="222" h="153" extrusionOk="0">
                  <a:moveTo>
                    <a:pt x="77" y="153"/>
                  </a:moveTo>
                  <a:cubicBezTo>
                    <a:pt x="31" y="153"/>
                    <a:pt x="1" y="137"/>
                    <a:pt x="8" y="107"/>
                  </a:cubicBezTo>
                  <a:cubicBezTo>
                    <a:pt x="24" y="31"/>
                    <a:pt x="92" y="23"/>
                    <a:pt x="153" y="8"/>
                  </a:cubicBezTo>
                  <a:cubicBezTo>
                    <a:pt x="184" y="0"/>
                    <a:pt x="222" y="15"/>
                    <a:pt x="214" y="54"/>
                  </a:cubicBezTo>
                  <a:cubicBezTo>
                    <a:pt x="199" y="130"/>
                    <a:pt x="123" y="130"/>
                    <a:pt x="77" y="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1"/>
            <p:cNvSpPr/>
            <p:nvPr/>
          </p:nvSpPr>
          <p:spPr>
            <a:xfrm>
              <a:off x="6908150" y="3695175"/>
              <a:ext cx="5950" cy="4225"/>
            </a:xfrm>
            <a:custGeom>
              <a:avLst/>
              <a:gdLst/>
              <a:ahLst/>
              <a:cxnLst/>
              <a:rect l="l" t="t" r="r" b="b"/>
              <a:pathLst>
                <a:path w="238" h="169" extrusionOk="0">
                  <a:moveTo>
                    <a:pt x="1" y="115"/>
                  </a:moveTo>
                  <a:cubicBezTo>
                    <a:pt x="9" y="107"/>
                    <a:pt x="9" y="107"/>
                    <a:pt x="16" y="100"/>
                  </a:cubicBezTo>
                  <a:cubicBezTo>
                    <a:pt x="77" y="54"/>
                    <a:pt x="123" y="0"/>
                    <a:pt x="214" y="16"/>
                  </a:cubicBezTo>
                  <a:cubicBezTo>
                    <a:pt x="222" y="16"/>
                    <a:pt x="237" y="46"/>
                    <a:pt x="237" y="54"/>
                  </a:cubicBezTo>
                  <a:cubicBezTo>
                    <a:pt x="199" y="130"/>
                    <a:pt x="130" y="145"/>
                    <a:pt x="54" y="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1"/>
            <p:cNvSpPr/>
            <p:nvPr/>
          </p:nvSpPr>
          <p:spPr>
            <a:xfrm>
              <a:off x="6767175" y="3710225"/>
              <a:ext cx="4200" cy="5925"/>
            </a:xfrm>
            <a:custGeom>
              <a:avLst/>
              <a:gdLst/>
              <a:ahLst/>
              <a:cxnLst/>
              <a:rect l="l" t="t" r="r" b="b"/>
              <a:pathLst>
                <a:path w="168" h="237" extrusionOk="0">
                  <a:moveTo>
                    <a:pt x="15" y="1"/>
                  </a:moveTo>
                  <a:cubicBezTo>
                    <a:pt x="107" y="46"/>
                    <a:pt x="168" y="138"/>
                    <a:pt x="168" y="237"/>
                  </a:cubicBezTo>
                  <a:cubicBezTo>
                    <a:pt x="92" y="191"/>
                    <a:pt x="0" y="145"/>
                    <a:pt x="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1"/>
            <p:cNvSpPr/>
            <p:nvPr/>
          </p:nvSpPr>
          <p:spPr>
            <a:xfrm>
              <a:off x="6784500" y="3820350"/>
              <a:ext cx="3850" cy="5175"/>
            </a:xfrm>
            <a:custGeom>
              <a:avLst/>
              <a:gdLst/>
              <a:ahLst/>
              <a:cxnLst/>
              <a:rect l="l" t="t" r="r" b="b"/>
              <a:pathLst>
                <a:path w="154" h="207" extrusionOk="0">
                  <a:moveTo>
                    <a:pt x="23" y="31"/>
                  </a:moveTo>
                  <a:cubicBezTo>
                    <a:pt x="69" y="54"/>
                    <a:pt x="100" y="24"/>
                    <a:pt x="138" y="1"/>
                  </a:cubicBezTo>
                  <a:lnTo>
                    <a:pt x="153" y="16"/>
                  </a:lnTo>
                  <a:lnTo>
                    <a:pt x="153" y="107"/>
                  </a:lnTo>
                  <a:lnTo>
                    <a:pt x="130" y="130"/>
                  </a:lnTo>
                  <a:lnTo>
                    <a:pt x="77" y="161"/>
                  </a:lnTo>
                  <a:cubicBezTo>
                    <a:pt x="77" y="184"/>
                    <a:pt x="46" y="206"/>
                    <a:pt x="31" y="199"/>
                  </a:cubicBezTo>
                  <a:cubicBezTo>
                    <a:pt x="16" y="184"/>
                    <a:pt x="8" y="145"/>
                    <a:pt x="1" y="123"/>
                  </a:cubicBezTo>
                  <a:cubicBezTo>
                    <a:pt x="31" y="107"/>
                    <a:pt x="39" y="69"/>
                    <a:pt x="23" y="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1"/>
            <p:cNvSpPr/>
            <p:nvPr/>
          </p:nvSpPr>
          <p:spPr>
            <a:xfrm>
              <a:off x="6782800" y="3821300"/>
              <a:ext cx="2500" cy="2125"/>
            </a:xfrm>
            <a:custGeom>
              <a:avLst/>
              <a:gdLst/>
              <a:ahLst/>
              <a:cxnLst/>
              <a:rect l="l" t="t" r="r" b="b"/>
              <a:pathLst>
                <a:path w="100" h="85" extrusionOk="0">
                  <a:moveTo>
                    <a:pt x="91" y="1"/>
                  </a:moveTo>
                  <a:cubicBezTo>
                    <a:pt x="99" y="31"/>
                    <a:pt x="91" y="69"/>
                    <a:pt x="69" y="85"/>
                  </a:cubicBezTo>
                  <a:cubicBezTo>
                    <a:pt x="0" y="39"/>
                    <a:pt x="46" y="16"/>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1"/>
            <p:cNvSpPr/>
            <p:nvPr/>
          </p:nvSpPr>
          <p:spPr>
            <a:xfrm>
              <a:off x="6908350" y="3793675"/>
              <a:ext cx="2875" cy="2500"/>
            </a:xfrm>
            <a:custGeom>
              <a:avLst/>
              <a:gdLst/>
              <a:ahLst/>
              <a:cxnLst/>
              <a:rect l="l" t="t" r="r" b="b"/>
              <a:pathLst>
                <a:path w="115" h="100" extrusionOk="0">
                  <a:moveTo>
                    <a:pt x="46" y="1"/>
                  </a:moveTo>
                  <a:cubicBezTo>
                    <a:pt x="77" y="8"/>
                    <a:pt x="115" y="31"/>
                    <a:pt x="100" y="54"/>
                  </a:cubicBezTo>
                  <a:cubicBezTo>
                    <a:pt x="69" y="100"/>
                    <a:pt x="31" y="77"/>
                    <a:pt x="1"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1"/>
            <p:cNvSpPr/>
            <p:nvPr/>
          </p:nvSpPr>
          <p:spPr>
            <a:xfrm>
              <a:off x="6907025" y="3792925"/>
              <a:ext cx="2500" cy="1925"/>
            </a:xfrm>
            <a:custGeom>
              <a:avLst/>
              <a:gdLst/>
              <a:ahLst/>
              <a:cxnLst/>
              <a:rect l="l" t="t" r="r" b="b"/>
              <a:pathLst>
                <a:path w="100" h="77" extrusionOk="0">
                  <a:moveTo>
                    <a:pt x="99" y="31"/>
                  </a:moveTo>
                  <a:lnTo>
                    <a:pt x="54" y="76"/>
                  </a:lnTo>
                  <a:lnTo>
                    <a:pt x="0" y="54"/>
                  </a:lnTo>
                  <a:lnTo>
                    <a:pt x="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1"/>
            <p:cNvSpPr/>
            <p:nvPr/>
          </p:nvSpPr>
          <p:spPr>
            <a:xfrm>
              <a:off x="6786225" y="3823600"/>
              <a:ext cx="1350" cy="975"/>
            </a:xfrm>
            <a:custGeom>
              <a:avLst/>
              <a:gdLst/>
              <a:ahLst/>
              <a:cxnLst/>
              <a:rect l="l" t="t" r="r" b="b"/>
              <a:pathLst>
                <a:path w="54" h="39" extrusionOk="0">
                  <a:moveTo>
                    <a:pt x="0" y="31"/>
                  </a:moveTo>
                  <a:lnTo>
                    <a:pt x="54" y="0"/>
                  </a:lnTo>
                  <a:cubicBezTo>
                    <a:pt x="46" y="15"/>
                    <a:pt x="31" y="38"/>
                    <a:pt x="0" y="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1"/>
            <p:cNvSpPr/>
            <p:nvPr/>
          </p:nvSpPr>
          <p:spPr>
            <a:xfrm>
              <a:off x="6907600" y="3698025"/>
              <a:ext cx="1925" cy="1750"/>
            </a:xfrm>
            <a:custGeom>
              <a:avLst/>
              <a:gdLst/>
              <a:ahLst/>
              <a:cxnLst/>
              <a:rect l="l" t="t" r="r" b="b"/>
              <a:pathLst>
                <a:path w="77" h="70" extrusionOk="0">
                  <a:moveTo>
                    <a:pt x="23" y="1"/>
                  </a:moveTo>
                  <a:lnTo>
                    <a:pt x="76" y="54"/>
                  </a:lnTo>
                  <a:cubicBezTo>
                    <a:pt x="23" y="69"/>
                    <a:pt x="0" y="62"/>
                    <a:pt x="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1"/>
            <p:cNvSpPr/>
            <p:nvPr/>
          </p:nvSpPr>
          <p:spPr>
            <a:xfrm>
              <a:off x="6736675" y="3786050"/>
              <a:ext cx="1750" cy="1950"/>
            </a:xfrm>
            <a:custGeom>
              <a:avLst/>
              <a:gdLst/>
              <a:ahLst/>
              <a:cxnLst/>
              <a:rect l="l" t="t" r="r" b="b"/>
              <a:pathLst>
                <a:path w="70" h="78" extrusionOk="0">
                  <a:moveTo>
                    <a:pt x="69" y="24"/>
                  </a:moveTo>
                  <a:lnTo>
                    <a:pt x="16" y="77"/>
                  </a:lnTo>
                  <a:cubicBezTo>
                    <a:pt x="1" y="16"/>
                    <a:pt x="16" y="1"/>
                    <a:pt x="69"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1"/>
            <p:cNvSpPr/>
            <p:nvPr/>
          </p:nvSpPr>
          <p:spPr>
            <a:xfrm>
              <a:off x="6743925" y="3797500"/>
              <a:ext cx="200" cy="200"/>
            </a:xfrm>
            <a:custGeom>
              <a:avLst/>
              <a:gdLst/>
              <a:ahLst/>
              <a:cxnLst/>
              <a:rect l="l" t="t" r="r" b="b"/>
              <a:pathLst>
                <a:path w="8" h="8" extrusionOk="0">
                  <a:moveTo>
                    <a:pt x="0" y="0"/>
                  </a:moveTo>
                  <a:lnTo>
                    <a:pt x="8" y="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1"/>
            <p:cNvSpPr/>
            <p:nvPr/>
          </p:nvSpPr>
          <p:spPr>
            <a:xfrm>
              <a:off x="6799925" y="3747000"/>
              <a:ext cx="31275" cy="36975"/>
            </a:xfrm>
            <a:custGeom>
              <a:avLst/>
              <a:gdLst/>
              <a:ahLst/>
              <a:cxnLst/>
              <a:rect l="l" t="t" r="r" b="b"/>
              <a:pathLst>
                <a:path w="1251" h="1479" extrusionOk="0">
                  <a:moveTo>
                    <a:pt x="9" y="1479"/>
                  </a:moveTo>
                  <a:cubicBezTo>
                    <a:pt x="1" y="1388"/>
                    <a:pt x="24" y="1296"/>
                    <a:pt x="70" y="1220"/>
                  </a:cubicBezTo>
                  <a:cubicBezTo>
                    <a:pt x="161" y="976"/>
                    <a:pt x="260" y="747"/>
                    <a:pt x="153" y="465"/>
                  </a:cubicBezTo>
                  <a:cubicBezTo>
                    <a:pt x="92" y="313"/>
                    <a:pt x="222" y="237"/>
                    <a:pt x="382" y="305"/>
                  </a:cubicBezTo>
                  <a:cubicBezTo>
                    <a:pt x="428" y="321"/>
                    <a:pt x="489" y="374"/>
                    <a:pt x="504" y="351"/>
                  </a:cubicBezTo>
                  <a:cubicBezTo>
                    <a:pt x="595" y="168"/>
                    <a:pt x="832" y="267"/>
                    <a:pt x="931" y="115"/>
                  </a:cubicBezTo>
                  <a:cubicBezTo>
                    <a:pt x="1007" y="0"/>
                    <a:pt x="1068" y="84"/>
                    <a:pt x="1137" y="115"/>
                  </a:cubicBezTo>
                  <a:cubicBezTo>
                    <a:pt x="1236" y="168"/>
                    <a:pt x="1251" y="229"/>
                    <a:pt x="1190" y="298"/>
                  </a:cubicBezTo>
                  <a:cubicBezTo>
                    <a:pt x="1022" y="473"/>
                    <a:pt x="1053" y="656"/>
                    <a:pt x="1129" y="862"/>
                  </a:cubicBezTo>
                  <a:cubicBezTo>
                    <a:pt x="1175" y="984"/>
                    <a:pt x="1106" y="1067"/>
                    <a:pt x="984" y="1083"/>
                  </a:cubicBezTo>
                  <a:cubicBezTo>
                    <a:pt x="649" y="1136"/>
                    <a:pt x="336" y="1266"/>
                    <a:pt x="62" y="1464"/>
                  </a:cubicBezTo>
                  <a:cubicBezTo>
                    <a:pt x="47" y="1471"/>
                    <a:pt x="24" y="1471"/>
                    <a:pt x="9" y="1479"/>
                  </a:cubicBezTo>
                  <a:close/>
                  <a:moveTo>
                    <a:pt x="588" y="572"/>
                  </a:moveTo>
                  <a:cubicBezTo>
                    <a:pt x="588" y="534"/>
                    <a:pt x="565" y="511"/>
                    <a:pt x="550" y="526"/>
                  </a:cubicBezTo>
                  <a:cubicBezTo>
                    <a:pt x="481" y="564"/>
                    <a:pt x="390" y="580"/>
                    <a:pt x="359" y="671"/>
                  </a:cubicBezTo>
                  <a:cubicBezTo>
                    <a:pt x="352" y="702"/>
                    <a:pt x="397" y="717"/>
                    <a:pt x="428" y="709"/>
                  </a:cubicBezTo>
                  <a:cubicBezTo>
                    <a:pt x="504" y="694"/>
                    <a:pt x="565" y="641"/>
                    <a:pt x="588" y="572"/>
                  </a:cubicBezTo>
                  <a:close/>
                  <a:moveTo>
                    <a:pt x="877" y="831"/>
                  </a:moveTo>
                  <a:cubicBezTo>
                    <a:pt x="847" y="785"/>
                    <a:pt x="916" y="694"/>
                    <a:pt x="816" y="686"/>
                  </a:cubicBezTo>
                  <a:cubicBezTo>
                    <a:pt x="763" y="686"/>
                    <a:pt x="748" y="755"/>
                    <a:pt x="748" y="808"/>
                  </a:cubicBezTo>
                  <a:cubicBezTo>
                    <a:pt x="748" y="862"/>
                    <a:pt x="740" y="930"/>
                    <a:pt x="824" y="938"/>
                  </a:cubicBezTo>
                  <a:cubicBezTo>
                    <a:pt x="893" y="938"/>
                    <a:pt x="877" y="877"/>
                    <a:pt x="877" y="83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1"/>
            <p:cNvSpPr/>
            <p:nvPr/>
          </p:nvSpPr>
          <p:spPr>
            <a:xfrm>
              <a:off x="6840700" y="3742625"/>
              <a:ext cx="81400" cy="40600"/>
            </a:xfrm>
            <a:custGeom>
              <a:avLst/>
              <a:gdLst/>
              <a:ahLst/>
              <a:cxnLst/>
              <a:rect l="l" t="t" r="r" b="b"/>
              <a:pathLst>
                <a:path w="3256" h="1624" extrusionOk="0">
                  <a:moveTo>
                    <a:pt x="3248" y="1624"/>
                  </a:moveTo>
                  <a:cubicBezTo>
                    <a:pt x="2989" y="1578"/>
                    <a:pt x="2783" y="1410"/>
                    <a:pt x="2546" y="1303"/>
                  </a:cubicBezTo>
                  <a:cubicBezTo>
                    <a:pt x="2318" y="1197"/>
                    <a:pt x="2074" y="1060"/>
                    <a:pt x="1822" y="945"/>
                  </a:cubicBezTo>
                  <a:cubicBezTo>
                    <a:pt x="1739" y="907"/>
                    <a:pt x="1640" y="884"/>
                    <a:pt x="1548" y="892"/>
                  </a:cubicBezTo>
                  <a:cubicBezTo>
                    <a:pt x="1106" y="938"/>
                    <a:pt x="763" y="739"/>
                    <a:pt x="451" y="480"/>
                  </a:cubicBezTo>
                  <a:cubicBezTo>
                    <a:pt x="344" y="396"/>
                    <a:pt x="230" y="328"/>
                    <a:pt x="108" y="275"/>
                  </a:cubicBezTo>
                  <a:cubicBezTo>
                    <a:pt x="77" y="259"/>
                    <a:pt x="1" y="244"/>
                    <a:pt x="47" y="191"/>
                  </a:cubicBezTo>
                  <a:cubicBezTo>
                    <a:pt x="92" y="130"/>
                    <a:pt x="115" y="0"/>
                    <a:pt x="199" y="54"/>
                  </a:cubicBezTo>
                  <a:cubicBezTo>
                    <a:pt x="451" y="206"/>
                    <a:pt x="755" y="145"/>
                    <a:pt x="1007" y="313"/>
                  </a:cubicBezTo>
                  <a:cubicBezTo>
                    <a:pt x="1678" y="762"/>
                    <a:pt x="2463" y="1006"/>
                    <a:pt x="3118" y="1486"/>
                  </a:cubicBezTo>
                  <a:cubicBezTo>
                    <a:pt x="3164" y="1524"/>
                    <a:pt x="3225" y="1547"/>
                    <a:pt x="3255" y="161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1"/>
            <p:cNvSpPr/>
            <p:nvPr/>
          </p:nvSpPr>
          <p:spPr>
            <a:xfrm>
              <a:off x="6826600" y="3734050"/>
              <a:ext cx="13575" cy="13350"/>
            </a:xfrm>
            <a:custGeom>
              <a:avLst/>
              <a:gdLst/>
              <a:ahLst/>
              <a:cxnLst/>
              <a:rect l="l" t="t" r="r" b="b"/>
              <a:pathLst>
                <a:path w="543" h="534" extrusionOk="0">
                  <a:moveTo>
                    <a:pt x="1" y="236"/>
                  </a:moveTo>
                  <a:cubicBezTo>
                    <a:pt x="1" y="84"/>
                    <a:pt x="108" y="0"/>
                    <a:pt x="291" y="0"/>
                  </a:cubicBezTo>
                  <a:cubicBezTo>
                    <a:pt x="435" y="0"/>
                    <a:pt x="534" y="76"/>
                    <a:pt x="542" y="229"/>
                  </a:cubicBezTo>
                  <a:cubicBezTo>
                    <a:pt x="542" y="389"/>
                    <a:pt x="412" y="534"/>
                    <a:pt x="306" y="534"/>
                  </a:cubicBezTo>
                  <a:cubicBezTo>
                    <a:pt x="146" y="526"/>
                    <a:pt x="16" y="397"/>
                    <a:pt x="1" y="2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1"/>
            <p:cNvSpPr/>
            <p:nvPr/>
          </p:nvSpPr>
          <p:spPr>
            <a:xfrm>
              <a:off x="6788125" y="3765675"/>
              <a:ext cx="11450" cy="15275"/>
            </a:xfrm>
            <a:custGeom>
              <a:avLst/>
              <a:gdLst/>
              <a:ahLst/>
              <a:cxnLst/>
              <a:rect l="l" t="t" r="r" b="b"/>
              <a:pathLst>
                <a:path w="458" h="611" extrusionOk="0">
                  <a:moveTo>
                    <a:pt x="0" y="320"/>
                  </a:moveTo>
                  <a:cubicBezTo>
                    <a:pt x="0" y="115"/>
                    <a:pt x="122" y="0"/>
                    <a:pt x="298" y="54"/>
                  </a:cubicBezTo>
                  <a:cubicBezTo>
                    <a:pt x="404" y="84"/>
                    <a:pt x="458" y="153"/>
                    <a:pt x="420" y="267"/>
                  </a:cubicBezTo>
                  <a:cubicBezTo>
                    <a:pt x="412" y="305"/>
                    <a:pt x="397" y="343"/>
                    <a:pt x="381" y="374"/>
                  </a:cubicBezTo>
                  <a:cubicBezTo>
                    <a:pt x="351" y="473"/>
                    <a:pt x="366" y="610"/>
                    <a:pt x="214" y="610"/>
                  </a:cubicBezTo>
                  <a:cubicBezTo>
                    <a:pt x="69" y="602"/>
                    <a:pt x="0" y="496"/>
                    <a:pt x="0" y="3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1"/>
            <p:cNvSpPr/>
            <p:nvPr/>
          </p:nvSpPr>
          <p:spPr>
            <a:xfrm>
              <a:off x="6866425" y="3767775"/>
              <a:ext cx="13750" cy="11250"/>
            </a:xfrm>
            <a:custGeom>
              <a:avLst/>
              <a:gdLst/>
              <a:ahLst/>
              <a:cxnLst/>
              <a:rect l="l" t="t" r="r" b="b"/>
              <a:pathLst>
                <a:path w="550" h="450" extrusionOk="0">
                  <a:moveTo>
                    <a:pt x="298" y="450"/>
                  </a:moveTo>
                  <a:cubicBezTo>
                    <a:pt x="191" y="442"/>
                    <a:pt x="100" y="381"/>
                    <a:pt x="39" y="290"/>
                  </a:cubicBezTo>
                  <a:cubicBezTo>
                    <a:pt x="1" y="221"/>
                    <a:pt x="1" y="137"/>
                    <a:pt x="39" y="69"/>
                  </a:cubicBezTo>
                  <a:cubicBezTo>
                    <a:pt x="85" y="0"/>
                    <a:pt x="146" y="69"/>
                    <a:pt x="199" y="69"/>
                  </a:cubicBezTo>
                  <a:cubicBezTo>
                    <a:pt x="252" y="69"/>
                    <a:pt x="290" y="69"/>
                    <a:pt x="329" y="76"/>
                  </a:cubicBezTo>
                  <a:cubicBezTo>
                    <a:pt x="428" y="76"/>
                    <a:pt x="550" y="46"/>
                    <a:pt x="550" y="191"/>
                  </a:cubicBezTo>
                  <a:cubicBezTo>
                    <a:pt x="550" y="305"/>
                    <a:pt x="473" y="404"/>
                    <a:pt x="367" y="442"/>
                  </a:cubicBezTo>
                  <a:cubicBezTo>
                    <a:pt x="344" y="442"/>
                    <a:pt x="321" y="450"/>
                    <a:pt x="298" y="45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1"/>
            <p:cNvSpPr/>
            <p:nvPr/>
          </p:nvSpPr>
          <p:spPr>
            <a:xfrm>
              <a:off x="6921875" y="3783000"/>
              <a:ext cx="975" cy="975"/>
            </a:xfrm>
            <a:custGeom>
              <a:avLst/>
              <a:gdLst/>
              <a:ahLst/>
              <a:cxnLst/>
              <a:rect l="l" t="t" r="r" b="b"/>
              <a:pathLst>
                <a:path w="39" h="39" extrusionOk="0">
                  <a:moveTo>
                    <a:pt x="8" y="1"/>
                  </a:moveTo>
                  <a:lnTo>
                    <a:pt x="39" y="16"/>
                  </a:lnTo>
                  <a:cubicBezTo>
                    <a:pt x="16" y="39"/>
                    <a:pt x="8" y="24"/>
                    <a:pt x="1" y="9"/>
                  </a:cubicBezTo>
                  <a:close/>
                </a:path>
              </a:pathLst>
            </a:custGeom>
            <a:solidFill>
              <a:srgbClr val="D0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1"/>
            <p:cNvSpPr/>
            <p:nvPr/>
          </p:nvSpPr>
          <p:spPr>
            <a:xfrm>
              <a:off x="6799175" y="3785100"/>
              <a:ext cx="225" cy="400"/>
            </a:xfrm>
            <a:custGeom>
              <a:avLst/>
              <a:gdLst/>
              <a:ahLst/>
              <a:cxnLst/>
              <a:rect l="l" t="t" r="r" b="b"/>
              <a:pathLst>
                <a:path w="9" h="16" extrusionOk="0">
                  <a:moveTo>
                    <a:pt x="8" y="1"/>
                  </a:moveTo>
                  <a:lnTo>
                    <a:pt x="8" y="16"/>
                  </a:lnTo>
                  <a:lnTo>
                    <a:pt x="0" y="16"/>
                  </a:lnTo>
                  <a:close/>
                </a:path>
              </a:pathLst>
            </a:custGeom>
            <a:solidFill>
              <a:srgbClr val="D0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1"/>
            <p:cNvSpPr/>
            <p:nvPr/>
          </p:nvSpPr>
          <p:spPr>
            <a:xfrm>
              <a:off x="6790400" y="3678600"/>
              <a:ext cx="600" cy="600"/>
            </a:xfrm>
            <a:custGeom>
              <a:avLst/>
              <a:gdLst/>
              <a:ahLst/>
              <a:cxnLst/>
              <a:rect l="l" t="t" r="r" b="b"/>
              <a:pathLst>
                <a:path w="24" h="24" extrusionOk="0">
                  <a:moveTo>
                    <a:pt x="24" y="16"/>
                  </a:moveTo>
                  <a:lnTo>
                    <a:pt x="1" y="16"/>
                  </a:lnTo>
                  <a:lnTo>
                    <a:pt x="9" y="0"/>
                  </a:lnTo>
                  <a:lnTo>
                    <a:pt x="24" y="23"/>
                  </a:lnTo>
                  <a:close/>
                </a:path>
              </a:pathLst>
            </a:custGeom>
            <a:solidFill>
              <a:srgbClr val="FBF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1"/>
            <p:cNvSpPr/>
            <p:nvPr/>
          </p:nvSpPr>
          <p:spPr>
            <a:xfrm>
              <a:off x="6787925" y="3819975"/>
              <a:ext cx="800" cy="775"/>
            </a:xfrm>
            <a:custGeom>
              <a:avLst/>
              <a:gdLst/>
              <a:ahLst/>
              <a:cxnLst/>
              <a:rect l="l" t="t" r="r" b="b"/>
              <a:pathLst>
                <a:path w="32" h="31" extrusionOk="0">
                  <a:moveTo>
                    <a:pt x="1" y="16"/>
                  </a:moveTo>
                  <a:lnTo>
                    <a:pt x="31" y="0"/>
                  </a:lnTo>
                  <a:lnTo>
                    <a:pt x="16" y="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1"/>
            <p:cNvSpPr/>
            <p:nvPr/>
          </p:nvSpPr>
          <p:spPr>
            <a:xfrm>
              <a:off x="6873300" y="3814250"/>
              <a:ext cx="400" cy="425"/>
            </a:xfrm>
            <a:custGeom>
              <a:avLst/>
              <a:gdLst/>
              <a:ahLst/>
              <a:cxnLst/>
              <a:rect l="l" t="t" r="r" b="b"/>
              <a:pathLst>
                <a:path w="16" h="17" extrusionOk="0">
                  <a:moveTo>
                    <a:pt x="15" y="8"/>
                  </a:moveTo>
                  <a:lnTo>
                    <a:pt x="0" y="16"/>
                  </a:lnTo>
                  <a:lnTo>
                    <a:pt x="0" y="1"/>
                  </a:lnTo>
                  <a:close/>
                </a:path>
              </a:pathLst>
            </a:custGeom>
            <a:solidFill>
              <a:srgbClr val="FBF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1"/>
            <p:cNvSpPr/>
            <p:nvPr/>
          </p:nvSpPr>
          <p:spPr>
            <a:xfrm>
              <a:off x="6808700" y="3759775"/>
              <a:ext cx="5925" cy="5150"/>
            </a:xfrm>
            <a:custGeom>
              <a:avLst/>
              <a:gdLst/>
              <a:ahLst/>
              <a:cxnLst/>
              <a:rect l="l" t="t" r="r" b="b"/>
              <a:pathLst>
                <a:path w="237" h="206" extrusionOk="0">
                  <a:moveTo>
                    <a:pt x="237" y="61"/>
                  </a:moveTo>
                  <a:cubicBezTo>
                    <a:pt x="214" y="130"/>
                    <a:pt x="153" y="183"/>
                    <a:pt x="77" y="198"/>
                  </a:cubicBezTo>
                  <a:cubicBezTo>
                    <a:pt x="46" y="206"/>
                    <a:pt x="1" y="191"/>
                    <a:pt x="8" y="160"/>
                  </a:cubicBezTo>
                  <a:cubicBezTo>
                    <a:pt x="31" y="69"/>
                    <a:pt x="122" y="53"/>
                    <a:pt x="191" y="15"/>
                  </a:cubicBezTo>
                  <a:cubicBezTo>
                    <a:pt x="214" y="0"/>
                    <a:pt x="237" y="23"/>
                    <a:pt x="237"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1"/>
            <p:cNvSpPr/>
            <p:nvPr/>
          </p:nvSpPr>
          <p:spPr>
            <a:xfrm>
              <a:off x="6818600" y="3764150"/>
              <a:ext cx="4225" cy="6300"/>
            </a:xfrm>
            <a:custGeom>
              <a:avLst/>
              <a:gdLst/>
              <a:ahLst/>
              <a:cxnLst/>
              <a:rect l="l" t="t" r="r" b="b"/>
              <a:pathLst>
                <a:path w="169" h="252" extrusionOk="0">
                  <a:moveTo>
                    <a:pt x="130" y="145"/>
                  </a:moveTo>
                  <a:cubicBezTo>
                    <a:pt x="130" y="191"/>
                    <a:pt x="146" y="252"/>
                    <a:pt x="85" y="252"/>
                  </a:cubicBezTo>
                  <a:cubicBezTo>
                    <a:pt x="1" y="252"/>
                    <a:pt x="8" y="176"/>
                    <a:pt x="8" y="122"/>
                  </a:cubicBezTo>
                  <a:cubicBezTo>
                    <a:pt x="8" y="69"/>
                    <a:pt x="16" y="0"/>
                    <a:pt x="69" y="0"/>
                  </a:cubicBezTo>
                  <a:cubicBezTo>
                    <a:pt x="169" y="8"/>
                    <a:pt x="108" y="99"/>
                    <a:pt x="130" y="1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260"/>
        <p:cNvGrpSpPr/>
        <p:nvPr/>
      </p:nvGrpSpPr>
      <p:grpSpPr>
        <a:xfrm>
          <a:off x="0" y="0"/>
          <a:ext cx="0" cy="0"/>
          <a:chOff x="0" y="0"/>
          <a:chExt cx="0" cy="0"/>
        </a:xfrm>
      </p:grpSpPr>
      <p:sp>
        <p:nvSpPr>
          <p:cNvPr id="8261" name="Google Shape;8261;p52"/>
          <p:cNvSpPr txBox="1">
            <a:spLocks noGrp="1"/>
          </p:cNvSpPr>
          <p:nvPr>
            <p:ph type="title"/>
          </p:nvPr>
        </p:nvSpPr>
        <p:spPr>
          <a:xfrm>
            <a:off x="1819275" y="540275"/>
            <a:ext cx="5513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Welcome!</a:t>
            </a:r>
            <a:endParaRPr/>
          </a:p>
        </p:txBody>
      </p:sp>
      <p:sp>
        <p:nvSpPr>
          <p:cNvPr id="8262" name="Google Shape;8262;p52"/>
          <p:cNvSpPr txBox="1">
            <a:spLocks noGrp="1"/>
          </p:cNvSpPr>
          <p:nvPr>
            <p:ph type="title" idx="2"/>
          </p:nvPr>
        </p:nvSpPr>
        <p:spPr>
          <a:xfrm>
            <a:off x="1057375" y="3368901"/>
            <a:ext cx="3129600" cy="52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John Johns</a:t>
            </a:r>
            <a:endParaRPr/>
          </a:p>
        </p:txBody>
      </p:sp>
      <p:sp>
        <p:nvSpPr>
          <p:cNvPr id="8263" name="Google Shape;8263;p52"/>
          <p:cNvSpPr txBox="1">
            <a:spLocks noGrp="1"/>
          </p:cNvSpPr>
          <p:nvPr>
            <p:ph type="title" idx="3"/>
          </p:nvPr>
        </p:nvSpPr>
        <p:spPr>
          <a:xfrm>
            <a:off x="4957179" y="3368900"/>
            <a:ext cx="3129600" cy="52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Marie Summers</a:t>
            </a:r>
            <a:endParaRPr/>
          </a:p>
        </p:txBody>
      </p:sp>
      <p:sp>
        <p:nvSpPr>
          <p:cNvPr id="8264" name="Google Shape;8264;p52"/>
          <p:cNvSpPr txBox="1">
            <a:spLocks noGrp="1"/>
          </p:cNvSpPr>
          <p:nvPr>
            <p:ph type="subTitle" idx="1"/>
          </p:nvPr>
        </p:nvSpPr>
        <p:spPr>
          <a:xfrm>
            <a:off x="4957175" y="3890300"/>
            <a:ext cx="3129600" cy="52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talk a bit about this person here. Replace the image if needed</a:t>
            </a:r>
            <a:endParaRPr/>
          </a:p>
        </p:txBody>
      </p:sp>
      <p:sp>
        <p:nvSpPr>
          <p:cNvPr id="8265" name="Google Shape;8265;p52"/>
          <p:cNvSpPr txBox="1">
            <a:spLocks noGrp="1"/>
          </p:cNvSpPr>
          <p:nvPr>
            <p:ph type="subTitle" idx="4"/>
          </p:nvPr>
        </p:nvSpPr>
        <p:spPr>
          <a:xfrm>
            <a:off x="1057225" y="3890300"/>
            <a:ext cx="3129600" cy="52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talk a bit about this person here. Replace the image if needed</a:t>
            </a:r>
            <a:endParaRPr/>
          </a:p>
        </p:txBody>
      </p:sp>
      <p:pic>
        <p:nvPicPr>
          <p:cNvPr id="8266" name="Google Shape;8266;p52"/>
          <p:cNvPicPr preferRelativeResize="0"/>
          <p:nvPr/>
        </p:nvPicPr>
        <p:blipFill>
          <a:blip r:embed="rId3">
            <a:alphaModFix/>
          </a:blip>
          <a:stretch>
            <a:fillRect/>
          </a:stretch>
        </p:blipFill>
        <p:spPr>
          <a:xfrm>
            <a:off x="1730895" y="1444388"/>
            <a:ext cx="1783080" cy="1783080"/>
          </a:xfrm>
          <a:prstGeom prst="rect">
            <a:avLst/>
          </a:prstGeom>
          <a:noFill/>
          <a:ln w="762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pic>
      <p:pic>
        <p:nvPicPr>
          <p:cNvPr id="8267" name="Google Shape;8267;p52"/>
          <p:cNvPicPr preferRelativeResize="0"/>
          <p:nvPr/>
        </p:nvPicPr>
        <p:blipFill rotWithShape="1">
          <a:blip r:embed="rId4">
            <a:alphaModFix/>
          </a:blip>
          <a:srcRect l="32741" r="480"/>
          <a:stretch/>
        </p:blipFill>
        <p:spPr>
          <a:xfrm>
            <a:off x="5631667" y="1446003"/>
            <a:ext cx="1781438" cy="1779850"/>
          </a:xfrm>
          <a:prstGeom prst="rect">
            <a:avLst/>
          </a:prstGeom>
          <a:noFill/>
          <a:ln w="762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pic>
      <p:grpSp>
        <p:nvGrpSpPr>
          <p:cNvPr id="8268" name="Google Shape;8268;p52"/>
          <p:cNvGrpSpPr/>
          <p:nvPr/>
        </p:nvGrpSpPr>
        <p:grpSpPr>
          <a:xfrm rot="2239530">
            <a:off x="1281859" y="2803467"/>
            <a:ext cx="922079" cy="466986"/>
            <a:chOff x="6893875" y="2013700"/>
            <a:chExt cx="396325" cy="200725"/>
          </a:xfrm>
        </p:grpSpPr>
        <p:sp>
          <p:nvSpPr>
            <p:cNvPr id="8269" name="Google Shape;8269;p52"/>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2"/>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2"/>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52"/>
          <p:cNvGrpSpPr/>
          <p:nvPr/>
        </p:nvGrpSpPr>
        <p:grpSpPr>
          <a:xfrm>
            <a:off x="7137194" y="2392421"/>
            <a:ext cx="509340" cy="938983"/>
            <a:chOff x="6082950" y="1898650"/>
            <a:chExt cx="240300" cy="443000"/>
          </a:xfrm>
        </p:grpSpPr>
        <p:sp>
          <p:nvSpPr>
            <p:cNvPr id="8295" name="Google Shape;8295;p52"/>
            <p:cNvSpPr/>
            <p:nvPr/>
          </p:nvSpPr>
          <p:spPr>
            <a:xfrm>
              <a:off x="6082950" y="1898650"/>
              <a:ext cx="240300" cy="443000"/>
            </a:xfrm>
            <a:custGeom>
              <a:avLst/>
              <a:gdLst/>
              <a:ahLst/>
              <a:cxnLst/>
              <a:rect l="l" t="t" r="r" b="b"/>
              <a:pathLst>
                <a:path w="9612" h="17720" extrusionOk="0">
                  <a:moveTo>
                    <a:pt x="7713" y="0"/>
                  </a:moveTo>
                  <a:cubicBezTo>
                    <a:pt x="7567" y="0"/>
                    <a:pt x="7419" y="34"/>
                    <a:pt x="7279" y="106"/>
                  </a:cubicBezTo>
                  <a:lnTo>
                    <a:pt x="7241" y="129"/>
                  </a:lnTo>
                  <a:cubicBezTo>
                    <a:pt x="7089" y="198"/>
                    <a:pt x="6936" y="251"/>
                    <a:pt x="6776" y="297"/>
                  </a:cubicBezTo>
                  <a:cubicBezTo>
                    <a:pt x="6532" y="358"/>
                    <a:pt x="6304" y="449"/>
                    <a:pt x="6075" y="548"/>
                  </a:cubicBezTo>
                  <a:lnTo>
                    <a:pt x="6037" y="540"/>
                  </a:lnTo>
                  <a:cubicBezTo>
                    <a:pt x="5953" y="517"/>
                    <a:pt x="5869" y="506"/>
                    <a:pt x="5785" y="506"/>
                  </a:cubicBezTo>
                  <a:cubicBezTo>
                    <a:pt x="5487" y="506"/>
                    <a:pt x="5200" y="649"/>
                    <a:pt x="5016" y="899"/>
                  </a:cubicBezTo>
                  <a:lnTo>
                    <a:pt x="4955" y="990"/>
                  </a:lnTo>
                  <a:cubicBezTo>
                    <a:pt x="4863" y="1120"/>
                    <a:pt x="4779" y="1234"/>
                    <a:pt x="4703" y="1341"/>
                  </a:cubicBezTo>
                  <a:cubicBezTo>
                    <a:pt x="4619" y="1425"/>
                    <a:pt x="4558" y="1524"/>
                    <a:pt x="4513" y="1630"/>
                  </a:cubicBezTo>
                  <a:lnTo>
                    <a:pt x="4436" y="1760"/>
                  </a:lnTo>
                  <a:cubicBezTo>
                    <a:pt x="4391" y="1813"/>
                    <a:pt x="4353" y="1874"/>
                    <a:pt x="4330" y="1935"/>
                  </a:cubicBezTo>
                  <a:cubicBezTo>
                    <a:pt x="4170" y="2202"/>
                    <a:pt x="4040" y="2476"/>
                    <a:pt x="3933" y="2766"/>
                  </a:cubicBezTo>
                  <a:cubicBezTo>
                    <a:pt x="3750" y="2804"/>
                    <a:pt x="3583" y="2903"/>
                    <a:pt x="3446" y="3048"/>
                  </a:cubicBezTo>
                  <a:lnTo>
                    <a:pt x="3415" y="3078"/>
                  </a:lnTo>
                  <a:cubicBezTo>
                    <a:pt x="2965" y="3604"/>
                    <a:pt x="2722" y="4275"/>
                    <a:pt x="2729" y="4961"/>
                  </a:cubicBezTo>
                  <a:cubicBezTo>
                    <a:pt x="2501" y="5144"/>
                    <a:pt x="2363" y="5411"/>
                    <a:pt x="2363" y="5708"/>
                  </a:cubicBezTo>
                  <a:lnTo>
                    <a:pt x="2363" y="5845"/>
                  </a:lnTo>
                  <a:cubicBezTo>
                    <a:pt x="2356" y="6356"/>
                    <a:pt x="2295" y="6493"/>
                    <a:pt x="2150" y="6790"/>
                  </a:cubicBezTo>
                  <a:cubicBezTo>
                    <a:pt x="2089" y="6920"/>
                    <a:pt x="2020" y="7064"/>
                    <a:pt x="1944" y="7255"/>
                  </a:cubicBezTo>
                  <a:lnTo>
                    <a:pt x="1921" y="7301"/>
                  </a:lnTo>
                  <a:cubicBezTo>
                    <a:pt x="1860" y="7445"/>
                    <a:pt x="1815" y="7590"/>
                    <a:pt x="1769" y="7743"/>
                  </a:cubicBezTo>
                  <a:cubicBezTo>
                    <a:pt x="1693" y="7834"/>
                    <a:pt x="1632" y="7941"/>
                    <a:pt x="1586" y="8055"/>
                  </a:cubicBezTo>
                  <a:cubicBezTo>
                    <a:pt x="1418" y="8543"/>
                    <a:pt x="1281" y="9046"/>
                    <a:pt x="1182" y="9557"/>
                  </a:cubicBezTo>
                  <a:cubicBezTo>
                    <a:pt x="1091" y="9976"/>
                    <a:pt x="1159" y="10410"/>
                    <a:pt x="1357" y="10791"/>
                  </a:cubicBezTo>
                  <a:cubicBezTo>
                    <a:pt x="915" y="11302"/>
                    <a:pt x="824" y="12079"/>
                    <a:pt x="953" y="12674"/>
                  </a:cubicBezTo>
                  <a:lnTo>
                    <a:pt x="961" y="12712"/>
                  </a:lnTo>
                  <a:cubicBezTo>
                    <a:pt x="984" y="12849"/>
                    <a:pt x="1045" y="12971"/>
                    <a:pt x="1121" y="13085"/>
                  </a:cubicBezTo>
                  <a:cubicBezTo>
                    <a:pt x="946" y="13261"/>
                    <a:pt x="847" y="13497"/>
                    <a:pt x="847" y="13748"/>
                  </a:cubicBezTo>
                  <a:cubicBezTo>
                    <a:pt x="809" y="13756"/>
                    <a:pt x="778" y="13771"/>
                    <a:pt x="748" y="13786"/>
                  </a:cubicBezTo>
                  <a:lnTo>
                    <a:pt x="725" y="13786"/>
                  </a:lnTo>
                  <a:cubicBezTo>
                    <a:pt x="252" y="13977"/>
                    <a:pt x="1" y="14503"/>
                    <a:pt x="168" y="14983"/>
                  </a:cubicBezTo>
                  <a:cubicBezTo>
                    <a:pt x="252" y="15227"/>
                    <a:pt x="389" y="15433"/>
                    <a:pt x="588" y="15600"/>
                  </a:cubicBezTo>
                  <a:cubicBezTo>
                    <a:pt x="740" y="15738"/>
                    <a:pt x="923" y="15837"/>
                    <a:pt x="1121" y="15898"/>
                  </a:cubicBezTo>
                  <a:lnTo>
                    <a:pt x="1136" y="15898"/>
                  </a:lnTo>
                  <a:lnTo>
                    <a:pt x="1228" y="15920"/>
                  </a:lnTo>
                  <a:cubicBezTo>
                    <a:pt x="1258" y="16050"/>
                    <a:pt x="1312" y="16164"/>
                    <a:pt x="1380" y="16271"/>
                  </a:cubicBezTo>
                  <a:cubicBezTo>
                    <a:pt x="1464" y="16401"/>
                    <a:pt x="1571" y="16507"/>
                    <a:pt x="1693" y="16591"/>
                  </a:cubicBezTo>
                  <a:lnTo>
                    <a:pt x="1700" y="16599"/>
                  </a:lnTo>
                  <a:cubicBezTo>
                    <a:pt x="1830" y="16683"/>
                    <a:pt x="1967" y="16751"/>
                    <a:pt x="2112" y="16797"/>
                  </a:cubicBezTo>
                  <a:lnTo>
                    <a:pt x="2142" y="16812"/>
                  </a:lnTo>
                  <a:cubicBezTo>
                    <a:pt x="2348" y="16873"/>
                    <a:pt x="2554" y="16904"/>
                    <a:pt x="2767" y="16904"/>
                  </a:cubicBezTo>
                  <a:lnTo>
                    <a:pt x="2821" y="16904"/>
                  </a:lnTo>
                  <a:cubicBezTo>
                    <a:pt x="3080" y="16896"/>
                    <a:pt x="3331" y="16835"/>
                    <a:pt x="3568" y="16728"/>
                  </a:cubicBezTo>
                  <a:cubicBezTo>
                    <a:pt x="3613" y="16705"/>
                    <a:pt x="3667" y="16683"/>
                    <a:pt x="3720" y="16652"/>
                  </a:cubicBezTo>
                  <a:cubicBezTo>
                    <a:pt x="3750" y="16782"/>
                    <a:pt x="3789" y="16904"/>
                    <a:pt x="3827" y="17033"/>
                  </a:cubicBezTo>
                  <a:lnTo>
                    <a:pt x="3827" y="17041"/>
                  </a:lnTo>
                  <a:cubicBezTo>
                    <a:pt x="3949" y="17445"/>
                    <a:pt x="4314" y="17719"/>
                    <a:pt x="4734" y="17719"/>
                  </a:cubicBezTo>
                  <a:cubicBezTo>
                    <a:pt x="4810" y="17719"/>
                    <a:pt x="4878" y="17711"/>
                    <a:pt x="4947" y="17696"/>
                  </a:cubicBezTo>
                  <a:lnTo>
                    <a:pt x="5031" y="17681"/>
                  </a:lnTo>
                  <a:cubicBezTo>
                    <a:pt x="5427" y="17590"/>
                    <a:pt x="5724" y="17262"/>
                    <a:pt x="5770" y="16858"/>
                  </a:cubicBezTo>
                  <a:cubicBezTo>
                    <a:pt x="5808" y="16850"/>
                    <a:pt x="5854" y="16843"/>
                    <a:pt x="5892" y="16835"/>
                  </a:cubicBezTo>
                  <a:cubicBezTo>
                    <a:pt x="6174" y="16744"/>
                    <a:pt x="6426" y="16568"/>
                    <a:pt x="6608" y="16332"/>
                  </a:cubicBezTo>
                  <a:lnTo>
                    <a:pt x="6624" y="16317"/>
                  </a:lnTo>
                  <a:cubicBezTo>
                    <a:pt x="6822" y="16042"/>
                    <a:pt x="6921" y="15707"/>
                    <a:pt x="6883" y="15364"/>
                  </a:cubicBezTo>
                  <a:cubicBezTo>
                    <a:pt x="6875" y="15265"/>
                    <a:pt x="6860" y="15166"/>
                    <a:pt x="6829" y="15074"/>
                  </a:cubicBezTo>
                  <a:lnTo>
                    <a:pt x="6829" y="15074"/>
                  </a:lnTo>
                  <a:cubicBezTo>
                    <a:pt x="6906" y="15082"/>
                    <a:pt x="6990" y="15105"/>
                    <a:pt x="7058" y="15128"/>
                  </a:cubicBezTo>
                  <a:cubicBezTo>
                    <a:pt x="7140" y="15149"/>
                    <a:pt x="7222" y="15160"/>
                    <a:pt x="7302" y="15160"/>
                  </a:cubicBezTo>
                  <a:cubicBezTo>
                    <a:pt x="7705" y="15160"/>
                    <a:pt x="8076" y="14903"/>
                    <a:pt x="8209" y="14503"/>
                  </a:cubicBezTo>
                  <a:lnTo>
                    <a:pt x="8217" y="14480"/>
                  </a:lnTo>
                  <a:cubicBezTo>
                    <a:pt x="8293" y="14251"/>
                    <a:pt x="8270" y="13992"/>
                    <a:pt x="8163" y="13771"/>
                  </a:cubicBezTo>
                  <a:lnTo>
                    <a:pt x="8186" y="13725"/>
                  </a:lnTo>
                  <a:cubicBezTo>
                    <a:pt x="8415" y="13520"/>
                    <a:pt x="8529" y="13207"/>
                    <a:pt x="8491" y="12895"/>
                  </a:cubicBezTo>
                  <a:lnTo>
                    <a:pt x="8483" y="12803"/>
                  </a:lnTo>
                  <a:cubicBezTo>
                    <a:pt x="8460" y="12689"/>
                    <a:pt x="8468" y="12567"/>
                    <a:pt x="8499" y="12453"/>
                  </a:cubicBezTo>
                  <a:cubicBezTo>
                    <a:pt x="8529" y="12293"/>
                    <a:pt x="8544" y="12133"/>
                    <a:pt x="8552" y="11973"/>
                  </a:cubicBezTo>
                  <a:lnTo>
                    <a:pt x="8552" y="11950"/>
                  </a:lnTo>
                  <a:cubicBezTo>
                    <a:pt x="8552" y="11774"/>
                    <a:pt x="8506" y="11599"/>
                    <a:pt x="8415" y="11447"/>
                  </a:cubicBezTo>
                  <a:cubicBezTo>
                    <a:pt x="8521" y="11188"/>
                    <a:pt x="8567" y="10906"/>
                    <a:pt x="8537" y="10624"/>
                  </a:cubicBezTo>
                  <a:cubicBezTo>
                    <a:pt x="8514" y="10418"/>
                    <a:pt x="8476" y="10220"/>
                    <a:pt x="8445" y="10037"/>
                  </a:cubicBezTo>
                  <a:cubicBezTo>
                    <a:pt x="8392" y="9778"/>
                    <a:pt x="8361" y="9511"/>
                    <a:pt x="8369" y="9236"/>
                  </a:cubicBezTo>
                  <a:cubicBezTo>
                    <a:pt x="8392" y="9031"/>
                    <a:pt x="8430" y="8825"/>
                    <a:pt x="8491" y="8619"/>
                  </a:cubicBezTo>
                  <a:cubicBezTo>
                    <a:pt x="8544" y="8451"/>
                    <a:pt x="8582" y="8284"/>
                    <a:pt x="8613" y="8139"/>
                  </a:cubicBezTo>
                  <a:lnTo>
                    <a:pt x="8613" y="8124"/>
                  </a:lnTo>
                  <a:cubicBezTo>
                    <a:pt x="8643" y="8002"/>
                    <a:pt x="8674" y="7880"/>
                    <a:pt x="8712" y="7758"/>
                  </a:cubicBezTo>
                  <a:lnTo>
                    <a:pt x="8765" y="7598"/>
                  </a:lnTo>
                  <a:cubicBezTo>
                    <a:pt x="8788" y="7545"/>
                    <a:pt x="8803" y="7491"/>
                    <a:pt x="8811" y="7438"/>
                  </a:cubicBezTo>
                  <a:cubicBezTo>
                    <a:pt x="8895" y="7308"/>
                    <a:pt x="8971" y="7171"/>
                    <a:pt x="9024" y="7019"/>
                  </a:cubicBezTo>
                  <a:cubicBezTo>
                    <a:pt x="9131" y="6683"/>
                    <a:pt x="9192" y="6333"/>
                    <a:pt x="9215" y="5982"/>
                  </a:cubicBezTo>
                  <a:cubicBezTo>
                    <a:pt x="9223" y="5845"/>
                    <a:pt x="9238" y="5708"/>
                    <a:pt x="9261" y="5609"/>
                  </a:cubicBezTo>
                  <a:cubicBezTo>
                    <a:pt x="9276" y="5533"/>
                    <a:pt x="9291" y="5464"/>
                    <a:pt x="9314" y="5395"/>
                  </a:cubicBezTo>
                  <a:cubicBezTo>
                    <a:pt x="9436" y="5068"/>
                    <a:pt x="9482" y="4717"/>
                    <a:pt x="9466" y="4374"/>
                  </a:cubicBezTo>
                  <a:lnTo>
                    <a:pt x="9459" y="4267"/>
                  </a:lnTo>
                  <a:cubicBezTo>
                    <a:pt x="9459" y="4222"/>
                    <a:pt x="9451" y="4176"/>
                    <a:pt x="9444" y="4138"/>
                  </a:cubicBezTo>
                  <a:cubicBezTo>
                    <a:pt x="9604" y="3452"/>
                    <a:pt x="9611" y="2606"/>
                    <a:pt x="9261" y="2019"/>
                  </a:cubicBezTo>
                  <a:lnTo>
                    <a:pt x="9200" y="1912"/>
                  </a:lnTo>
                  <a:cubicBezTo>
                    <a:pt x="9154" y="1836"/>
                    <a:pt x="9101" y="1768"/>
                    <a:pt x="9040" y="1707"/>
                  </a:cubicBezTo>
                  <a:cubicBezTo>
                    <a:pt x="8963" y="1478"/>
                    <a:pt x="8880" y="1257"/>
                    <a:pt x="8781" y="1044"/>
                  </a:cubicBezTo>
                  <a:cubicBezTo>
                    <a:pt x="8765" y="975"/>
                    <a:pt x="8735" y="914"/>
                    <a:pt x="8704" y="853"/>
                  </a:cubicBezTo>
                  <a:cubicBezTo>
                    <a:pt x="8674" y="784"/>
                    <a:pt x="8651" y="716"/>
                    <a:pt x="8620" y="655"/>
                  </a:cubicBezTo>
                  <a:lnTo>
                    <a:pt x="8605" y="609"/>
                  </a:lnTo>
                  <a:cubicBezTo>
                    <a:pt x="8457" y="229"/>
                    <a:pt x="8093" y="0"/>
                    <a:pt x="7713"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6198225" y="2160600"/>
              <a:ext cx="72800" cy="33750"/>
            </a:xfrm>
            <a:custGeom>
              <a:avLst/>
              <a:gdLst/>
              <a:ahLst/>
              <a:cxnLst/>
              <a:rect l="l" t="t" r="r" b="b"/>
              <a:pathLst>
                <a:path w="2912" h="1350" extrusionOk="0">
                  <a:moveTo>
                    <a:pt x="2665" y="0"/>
                  </a:moveTo>
                  <a:cubicBezTo>
                    <a:pt x="2595" y="0"/>
                    <a:pt x="2486" y="24"/>
                    <a:pt x="2295" y="115"/>
                  </a:cubicBezTo>
                  <a:cubicBezTo>
                    <a:pt x="2097" y="290"/>
                    <a:pt x="1853" y="382"/>
                    <a:pt x="1586" y="389"/>
                  </a:cubicBezTo>
                  <a:cubicBezTo>
                    <a:pt x="1090" y="420"/>
                    <a:pt x="481" y="412"/>
                    <a:pt x="46" y="702"/>
                  </a:cubicBezTo>
                  <a:cubicBezTo>
                    <a:pt x="39" y="786"/>
                    <a:pt x="31" y="870"/>
                    <a:pt x="31" y="953"/>
                  </a:cubicBezTo>
                  <a:cubicBezTo>
                    <a:pt x="16" y="1083"/>
                    <a:pt x="8" y="1213"/>
                    <a:pt x="1" y="1350"/>
                  </a:cubicBezTo>
                  <a:cubicBezTo>
                    <a:pt x="499" y="1087"/>
                    <a:pt x="1091" y="1044"/>
                    <a:pt x="1670" y="1044"/>
                  </a:cubicBezTo>
                  <a:cubicBezTo>
                    <a:pt x="1728" y="1044"/>
                    <a:pt x="1787" y="1044"/>
                    <a:pt x="1845" y="1045"/>
                  </a:cubicBezTo>
                  <a:cubicBezTo>
                    <a:pt x="2119" y="1045"/>
                    <a:pt x="2516" y="969"/>
                    <a:pt x="2744" y="717"/>
                  </a:cubicBezTo>
                  <a:cubicBezTo>
                    <a:pt x="2859" y="595"/>
                    <a:pt x="2912" y="420"/>
                    <a:pt x="2897" y="252"/>
                  </a:cubicBezTo>
                  <a:cubicBezTo>
                    <a:pt x="2889" y="199"/>
                    <a:pt x="2882" y="153"/>
                    <a:pt x="2874" y="107"/>
                  </a:cubicBezTo>
                  <a:cubicBezTo>
                    <a:pt x="2859" y="62"/>
                    <a:pt x="2821" y="31"/>
                    <a:pt x="2782" y="24"/>
                  </a:cubicBezTo>
                  <a:cubicBezTo>
                    <a:pt x="2755" y="17"/>
                    <a:pt x="2724" y="0"/>
                    <a:pt x="2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6199550" y="2124400"/>
              <a:ext cx="67300" cy="52225"/>
            </a:xfrm>
            <a:custGeom>
              <a:avLst/>
              <a:gdLst/>
              <a:ahLst/>
              <a:cxnLst/>
              <a:rect l="l" t="t" r="r" b="b"/>
              <a:pathLst>
                <a:path w="2692" h="2089" extrusionOk="0">
                  <a:moveTo>
                    <a:pt x="2691" y="1"/>
                  </a:moveTo>
                  <a:lnTo>
                    <a:pt x="2691" y="1"/>
                  </a:lnTo>
                  <a:cubicBezTo>
                    <a:pt x="2661" y="69"/>
                    <a:pt x="2638" y="138"/>
                    <a:pt x="2607" y="206"/>
                  </a:cubicBezTo>
                  <a:cubicBezTo>
                    <a:pt x="2547" y="367"/>
                    <a:pt x="2455" y="511"/>
                    <a:pt x="2348" y="649"/>
                  </a:cubicBezTo>
                  <a:cubicBezTo>
                    <a:pt x="2127" y="923"/>
                    <a:pt x="1830" y="1129"/>
                    <a:pt x="1502" y="1243"/>
                  </a:cubicBezTo>
                  <a:cubicBezTo>
                    <a:pt x="1037" y="1395"/>
                    <a:pt x="443" y="1350"/>
                    <a:pt x="39" y="1647"/>
                  </a:cubicBezTo>
                  <a:cubicBezTo>
                    <a:pt x="24" y="1792"/>
                    <a:pt x="9" y="1944"/>
                    <a:pt x="1" y="2089"/>
                  </a:cubicBezTo>
                  <a:cubicBezTo>
                    <a:pt x="367" y="1853"/>
                    <a:pt x="862" y="1822"/>
                    <a:pt x="1289" y="1807"/>
                  </a:cubicBezTo>
                  <a:cubicBezTo>
                    <a:pt x="1601" y="1792"/>
                    <a:pt x="1937" y="1784"/>
                    <a:pt x="2181" y="1555"/>
                  </a:cubicBezTo>
                  <a:cubicBezTo>
                    <a:pt x="2318" y="1411"/>
                    <a:pt x="2417" y="1243"/>
                    <a:pt x="2493" y="1060"/>
                  </a:cubicBezTo>
                  <a:cubicBezTo>
                    <a:pt x="2577" y="862"/>
                    <a:pt x="2630" y="656"/>
                    <a:pt x="2653" y="443"/>
                  </a:cubicBezTo>
                  <a:cubicBezTo>
                    <a:pt x="2653" y="435"/>
                    <a:pt x="2668" y="237"/>
                    <a:pt x="2676" y="138"/>
                  </a:cubicBezTo>
                  <a:cubicBezTo>
                    <a:pt x="2676" y="92"/>
                    <a:pt x="2684" y="39"/>
                    <a:pt x="2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6137825" y="2193075"/>
              <a:ext cx="50150" cy="26250"/>
            </a:xfrm>
            <a:custGeom>
              <a:avLst/>
              <a:gdLst/>
              <a:ahLst/>
              <a:cxnLst/>
              <a:rect l="l" t="t" r="r" b="b"/>
              <a:pathLst>
                <a:path w="2006" h="1050" extrusionOk="0">
                  <a:moveTo>
                    <a:pt x="433" y="0"/>
                  </a:moveTo>
                  <a:cubicBezTo>
                    <a:pt x="340" y="0"/>
                    <a:pt x="246" y="24"/>
                    <a:pt x="161" y="66"/>
                  </a:cubicBezTo>
                  <a:cubicBezTo>
                    <a:pt x="100" y="96"/>
                    <a:pt x="46" y="135"/>
                    <a:pt x="1" y="180"/>
                  </a:cubicBezTo>
                  <a:cubicBezTo>
                    <a:pt x="24" y="157"/>
                    <a:pt x="54" y="142"/>
                    <a:pt x="77" y="127"/>
                  </a:cubicBezTo>
                  <a:cubicBezTo>
                    <a:pt x="209" y="68"/>
                    <a:pt x="352" y="36"/>
                    <a:pt x="496" y="36"/>
                  </a:cubicBezTo>
                  <a:cubicBezTo>
                    <a:pt x="610" y="36"/>
                    <a:pt x="723" y="56"/>
                    <a:pt x="831" y="96"/>
                  </a:cubicBezTo>
                  <a:cubicBezTo>
                    <a:pt x="1113" y="196"/>
                    <a:pt x="1365" y="371"/>
                    <a:pt x="1548" y="607"/>
                  </a:cubicBezTo>
                  <a:cubicBezTo>
                    <a:pt x="1632" y="721"/>
                    <a:pt x="1715" y="828"/>
                    <a:pt x="1815" y="935"/>
                  </a:cubicBezTo>
                  <a:cubicBezTo>
                    <a:pt x="1868" y="981"/>
                    <a:pt x="1936" y="1026"/>
                    <a:pt x="2005" y="1049"/>
                  </a:cubicBezTo>
                  <a:lnTo>
                    <a:pt x="2005" y="973"/>
                  </a:lnTo>
                  <a:lnTo>
                    <a:pt x="2005" y="760"/>
                  </a:lnTo>
                  <a:lnTo>
                    <a:pt x="1929" y="744"/>
                  </a:lnTo>
                  <a:cubicBezTo>
                    <a:pt x="1822" y="721"/>
                    <a:pt x="1723" y="668"/>
                    <a:pt x="1632" y="600"/>
                  </a:cubicBezTo>
                  <a:cubicBezTo>
                    <a:pt x="1418" y="424"/>
                    <a:pt x="1205" y="188"/>
                    <a:pt x="946" y="89"/>
                  </a:cubicBezTo>
                  <a:cubicBezTo>
                    <a:pt x="801" y="36"/>
                    <a:pt x="656" y="13"/>
                    <a:pt x="504" y="5"/>
                  </a:cubicBezTo>
                  <a:cubicBezTo>
                    <a:pt x="480" y="2"/>
                    <a:pt x="457" y="0"/>
                    <a:pt x="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6200525" y="2120975"/>
              <a:ext cx="66500" cy="43075"/>
            </a:xfrm>
            <a:custGeom>
              <a:avLst/>
              <a:gdLst/>
              <a:ahLst/>
              <a:cxnLst/>
              <a:rect l="l" t="t" r="r" b="b"/>
              <a:pathLst>
                <a:path w="2660" h="1723" extrusionOk="0">
                  <a:moveTo>
                    <a:pt x="2660" y="1"/>
                  </a:moveTo>
                  <a:cubicBezTo>
                    <a:pt x="2648" y="17"/>
                    <a:pt x="2638" y="33"/>
                    <a:pt x="2630" y="51"/>
                  </a:cubicBezTo>
                  <a:lnTo>
                    <a:pt x="2630" y="51"/>
                  </a:lnTo>
                  <a:cubicBezTo>
                    <a:pt x="2640" y="34"/>
                    <a:pt x="2650" y="18"/>
                    <a:pt x="2660" y="1"/>
                  </a:cubicBezTo>
                  <a:close/>
                  <a:moveTo>
                    <a:pt x="2630" y="51"/>
                  </a:moveTo>
                  <a:cubicBezTo>
                    <a:pt x="2542" y="190"/>
                    <a:pt x="2430" y="310"/>
                    <a:pt x="2294" y="412"/>
                  </a:cubicBezTo>
                  <a:cubicBezTo>
                    <a:pt x="2088" y="557"/>
                    <a:pt x="1837" y="648"/>
                    <a:pt x="1585" y="671"/>
                  </a:cubicBezTo>
                  <a:cubicBezTo>
                    <a:pt x="1273" y="702"/>
                    <a:pt x="968" y="770"/>
                    <a:pt x="678" y="862"/>
                  </a:cubicBezTo>
                  <a:cubicBezTo>
                    <a:pt x="534" y="915"/>
                    <a:pt x="396" y="984"/>
                    <a:pt x="267" y="1068"/>
                  </a:cubicBezTo>
                  <a:cubicBezTo>
                    <a:pt x="206" y="1113"/>
                    <a:pt x="137" y="1159"/>
                    <a:pt x="76" y="1212"/>
                  </a:cubicBezTo>
                  <a:lnTo>
                    <a:pt x="61" y="1228"/>
                  </a:lnTo>
                  <a:cubicBezTo>
                    <a:pt x="38" y="1395"/>
                    <a:pt x="23" y="1555"/>
                    <a:pt x="0" y="1723"/>
                  </a:cubicBezTo>
                  <a:cubicBezTo>
                    <a:pt x="358" y="1487"/>
                    <a:pt x="838" y="1487"/>
                    <a:pt x="1250" y="1388"/>
                  </a:cubicBezTo>
                  <a:cubicBezTo>
                    <a:pt x="1601" y="1311"/>
                    <a:pt x="1928" y="1129"/>
                    <a:pt x="2172" y="869"/>
                  </a:cubicBezTo>
                  <a:cubicBezTo>
                    <a:pt x="2309" y="725"/>
                    <a:pt x="2416" y="565"/>
                    <a:pt x="2500" y="389"/>
                  </a:cubicBezTo>
                  <a:cubicBezTo>
                    <a:pt x="2546" y="298"/>
                    <a:pt x="2576" y="199"/>
                    <a:pt x="2614" y="100"/>
                  </a:cubicBezTo>
                  <a:cubicBezTo>
                    <a:pt x="2618" y="82"/>
                    <a:pt x="2623" y="66"/>
                    <a:pt x="2630" y="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6197475" y="2190650"/>
              <a:ext cx="73375" cy="30000"/>
            </a:xfrm>
            <a:custGeom>
              <a:avLst/>
              <a:gdLst/>
              <a:ahLst/>
              <a:cxnLst/>
              <a:rect l="l" t="t" r="r" b="b"/>
              <a:pathLst>
                <a:path w="2935" h="1200" extrusionOk="0">
                  <a:moveTo>
                    <a:pt x="1701" y="1"/>
                  </a:moveTo>
                  <a:cubicBezTo>
                    <a:pt x="1232" y="1"/>
                    <a:pt x="774" y="111"/>
                    <a:pt x="450" y="315"/>
                  </a:cubicBezTo>
                  <a:cubicBezTo>
                    <a:pt x="252" y="422"/>
                    <a:pt x="92" y="605"/>
                    <a:pt x="8" y="818"/>
                  </a:cubicBezTo>
                  <a:cubicBezTo>
                    <a:pt x="8" y="902"/>
                    <a:pt x="0" y="986"/>
                    <a:pt x="0" y="1078"/>
                  </a:cubicBezTo>
                  <a:cubicBezTo>
                    <a:pt x="0" y="1116"/>
                    <a:pt x="0" y="1161"/>
                    <a:pt x="0" y="1200"/>
                  </a:cubicBezTo>
                  <a:cubicBezTo>
                    <a:pt x="313" y="841"/>
                    <a:pt x="709" y="498"/>
                    <a:pt x="1174" y="369"/>
                  </a:cubicBezTo>
                  <a:cubicBezTo>
                    <a:pt x="1364" y="311"/>
                    <a:pt x="1558" y="284"/>
                    <a:pt x="1753" y="284"/>
                  </a:cubicBezTo>
                  <a:cubicBezTo>
                    <a:pt x="1817" y="284"/>
                    <a:pt x="1880" y="287"/>
                    <a:pt x="1944" y="293"/>
                  </a:cubicBezTo>
                  <a:cubicBezTo>
                    <a:pt x="2279" y="331"/>
                    <a:pt x="2591" y="445"/>
                    <a:pt x="2919" y="475"/>
                  </a:cubicBezTo>
                  <a:cubicBezTo>
                    <a:pt x="2927" y="422"/>
                    <a:pt x="2934" y="361"/>
                    <a:pt x="2934" y="300"/>
                  </a:cubicBezTo>
                  <a:cubicBezTo>
                    <a:pt x="2751" y="193"/>
                    <a:pt x="2546" y="117"/>
                    <a:pt x="2340" y="72"/>
                  </a:cubicBezTo>
                  <a:cubicBezTo>
                    <a:pt x="2132" y="24"/>
                    <a:pt x="1915"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6203000" y="2086500"/>
              <a:ext cx="72425" cy="57375"/>
            </a:xfrm>
            <a:custGeom>
              <a:avLst/>
              <a:gdLst/>
              <a:ahLst/>
              <a:cxnLst/>
              <a:rect l="l" t="t" r="r" b="b"/>
              <a:pathLst>
                <a:path w="2897" h="2295" extrusionOk="0">
                  <a:moveTo>
                    <a:pt x="2896" y="0"/>
                  </a:moveTo>
                  <a:lnTo>
                    <a:pt x="2896" y="0"/>
                  </a:lnTo>
                  <a:cubicBezTo>
                    <a:pt x="2743" y="91"/>
                    <a:pt x="2556" y="120"/>
                    <a:pt x="2361" y="120"/>
                  </a:cubicBezTo>
                  <a:cubicBezTo>
                    <a:pt x="2178" y="120"/>
                    <a:pt x="1987" y="94"/>
                    <a:pt x="1806" y="69"/>
                  </a:cubicBezTo>
                  <a:cubicBezTo>
                    <a:pt x="1684" y="53"/>
                    <a:pt x="1563" y="38"/>
                    <a:pt x="1463" y="31"/>
                  </a:cubicBezTo>
                  <a:lnTo>
                    <a:pt x="1395" y="23"/>
                  </a:lnTo>
                  <a:lnTo>
                    <a:pt x="1357" y="31"/>
                  </a:lnTo>
                  <a:cubicBezTo>
                    <a:pt x="1121" y="99"/>
                    <a:pt x="899" y="213"/>
                    <a:pt x="694" y="366"/>
                  </a:cubicBezTo>
                  <a:cubicBezTo>
                    <a:pt x="557" y="457"/>
                    <a:pt x="419" y="595"/>
                    <a:pt x="267" y="694"/>
                  </a:cubicBezTo>
                  <a:cubicBezTo>
                    <a:pt x="175" y="1181"/>
                    <a:pt x="92" y="1669"/>
                    <a:pt x="23" y="2157"/>
                  </a:cubicBezTo>
                  <a:cubicBezTo>
                    <a:pt x="15" y="2203"/>
                    <a:pt x="8" y="2256"/>
                    <a:pt x="0" y="2294"/>
                  </a:cubicBezTo>
                  <a:cubicBezTo>
                    <a:pt x="92" y="2286"/>
                    <a:pt x="183" y="2264"/>
                    <a:pt x="267" y="2233"/>
                  </a:cubicBezTo>
                  <a:cubicBezTo>
                    <a:pt x="389" y="2195"/>
                    <a:pt x="511" y="2149"/>
                    <a:pt x="640" y="2119"/>
                  </a:cubicBezTo>
                  <a:cubicBezTo>
                    <a:pt x="747" y="2088"/>
                    <a:pt x="861" y="2058"/>
                    <a:pt x="976" y="2043"/>
                  </a:cubicBezTo>
                  <a:cubicBezTo>
                    <a:pt x="1029" y="2039"/>
                    <a:pt x="1081" y="2039"/>
                    <a:pt x="1132" y="2039"/>
                  </a:cubicBezTo>
                  <a:cubicBezTo>
                    <a:pt x="1183" y="2039"/>
                    <a:pt x="1235" y="2039"/>
                    <a:pt x="1288" y="2035"/>
                  </a:cubicBezTo>
                  <a:lnTo>
                    <a:pt x="1326" y="2027"/>
                  </a:lnTo>
                  <a:lnTo>
                    <a:pt x="1364" y="2027"/>
                  </a:lnTo>
                  <a:cubicBezTo>
                    <a:pt x="1601" y="1997"/>
                    <a:pt x="1837" y="1966"/>
                    <a:pt x="2043" y="1844"/>
                  </a:cubicBezTo>
                  <a:cubicBezTo>
                    <a:pt x="2287" y="1692"/>
                    <a:pt x="2477" y="1471"/>
                    <a:pt x="2599" y="1212"/>
                  </a:cubicBezTo>
                  <a:cubicBezTo>
                    <a:pt x="2622" y="1075"/>
                    <a:pt x="2660" y="937"/>
                    <a:pt x="2698" y="800"/>
                  </a:cubicBezTo>
                  <a:cubicBezTo>
                    <a:pt x="2744" y="671"/>
                    <a:pt x="2774" y="526"/>
                    <a:pt x="2805" y="389"/>
                  </a:cubicBezTo>
                  <a:cubicBezTo>
                    <a:pt x="2835" y="252"/>
                    <a:pt x="2866" y="122"/>
                    <a:pt x="28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6139925" y="2125925"/>
              <a:ext cx="50700" cy="49200"/>
            </a:xfrm>
            <a:custGeom>
              <a:avLst/>
              <a:gdLst/>
              <a:ahLst/>
              <a:cxnLst/>
              <a:rect l="l" t="t" r="r" b="b"/>
              <a:pathLst>
                <a:path w="2028" h="1968" extrusionOk="0">
                  <a:moveTo>
                    <a:pt x="69" y="1"/>
                  </a:moveTo>
                  <a:cubicBezTo>
                    <a:pt x="46" y="85"/>
                    <a:pt x="23" y="168"/>
                    <a:pt x="0" y="252"/>
                  </a:cubicBezTo>
                  <a:cubicBezTo>
                    <a:pt x="206" y="778"/>
                    <a:pt x="755" y="1007"/>
                    <a:pt x="1212" y="1273"/>
                  </a:cubicBezTo>
                  <a:cubicBezTo>
                    <a:pt x="1433" y="1395"/>
                    <a:pt x="1639" y="1555"/>
                    <a:pt x="1807" y="1746"/>
                  </a:cubicBezTo>
                  <a:lnTo>
                    <a:pt x="1830" y="1769"/>
                  </a:lnTo>
                  <a:cubicBezTo>
                    <a:pt x="1860" y="1799"/>
                    <a:pt x="1891" y="1830"/>
                    <a:pt x="1913" y="1868"/>
                  </a:cubicBezTo>
                  <a:cubicBezTo>
                    <a:pt x="1936" y="1898"/>
                    <a:pt x="1959" y="1929"/>
                    <a:pt x="1982" y="1959"/>
                  </a:cubicBezTo>
                  <a:lnTo>
                    <a:pt x="1997" y="1967"/>
                  </a:lnTo>
                  <a:cubicBezTo>
                    <a:pt x="2005" y="1845"/>
                    <a:pt x="2020" y="1723"/>
                    <a:pt x="2028" y="1601"/>
                  </a:cubicBezTo>
                  <a:cubicBezTo>
                    <a:pt x="1982" y="1472"/>
                    <a:pt x="1921" y="1357"/>
                    <a:pt x="1852" y="1243"/>
                  </a:cubicBezTo>
                  <a:cubicBezTo>
                    <a:pt x="1685" y="1007"/>
                    <a:pt x="1471" y="824"/>
                    <a:pt x="1212" y="702"/>
                  </a:cubicBezTo>
                  <a:cubicBezTo>
                    <a:pt x="953" y="565"/>
                    <a:pt x="671" y="481"/>
                    <a:pt x="427" y="321"/>
                  </a:cubicBezTo>
                  <a:cubicBezTo>
                    <a:pt x="298" y="237"/>
                    <a:pt x="138" y="145"/>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6135150" y="2133925"/>
              <a:ext cx="54350" cy="56800"/>
            </a:xfrm>
            <a:custGeom>
              <a:avLst/>
              <a:gdLst/>
              <a:ahLst/>
              <a:cxnLst/>
              <a:rect l="l" t="t" r="r" b="b"/>
              <a:pathLst>
                <a:path w="2174" h="2272" extrusionOk="0">
                  <a:moveTo>
                    <a:pt x="176" y="1"/>
                  </a:moveTo>
                  <a:cubicBezTo>
                    <a:pt x="146" y="123"/>
                    <a:pt x="123" y="229"/>
                    <a:pt x="108" y="321"/>
                  </a:cubicBezTo>
                  <a:cubicBezTo>
                    <a:pt x="1" y="877"/>
                    <a:pt x="359" y="1167"/>
                    <a:pt x="740" y="1479"/>
                  </a:cubicBezTo>
                  <a:cubicBezTo>
                    <a:pt x="893" y="1594"/>
                    <a:pt x="1030" y="1716"/>
                    <a:pt x="1159" y="1853"/>
                  </a:cubicBezTo>
                  <a:lnTo>
                    <a:pt x="1213" y="1914"/>
                  </a:lnTo>
                  <a:cubicBezTo>
                    <a:pt x="1236" y="1929"/>
                    <a:pt x="1258" y="1937"/>
                    <a:pt x="1281" y="1952"/>
                  </a:cubicBezTo>
                  <a:lnTo>
                    <a:pt x="1350" y="1967"/>
                  </a:lnTo>
                  <a:cubicBezTo>
                    <a:pt x="1403" y="1982"/>
                    <a:pt x="1449" y="1998"/>
                    <a:pt x="1495" y="2013"/>
                  </a:cubicBezTo>
                  <a:cubicBezTo>
                    <a:pt x="1579" y="2043"/>
                    <a:pt x="1670" y="2066"/>
                    <a:pt x="1754" y="2104"/>
                  </a:cubicBezTo>
                  <a:cubicBezTo>
                    <a:pt x="1792" y="2120"/>
                    <a:pt x="1822" y="2135"/>
                    <a:pt x="1861" y="2158"/>
                  </a:cubicBezTo>
                  <a:cubicBezTo>
                    <a:pt x="1868" y="2158"/>
                    <a:pt x="1868" y="2158"/>
                    <a:pt x="1876" y="2165"/>
                  </a:cubicBezTo>
                  <a:cubicBezTo>
                    <a:pt x="1944" y="2203"/>
                    <a:pt x="2013" y="2234"/>
                    <a:pt x="2089" y="2249"/>
                  </a:cubicBezTo>
                  <a:cubicBezTo>
                    <a:pt x="2112" y="2257"/>
                    <a:pt x="2127" y="2264"/>
                    <a:pt x="2143" y="2272"/>
                  </a:cubicBezTo>
                  <a:cubicBezTo>
                    <a:pt x="2143" y="2173"/>
                    <a:pt x="2150" y="2081"/>
                    <a:pt x="2158" y="1990"/>
                  </a:cubicBezTo>
                  <a:cubicBezTo>
                    <a:pt x="2158" y="1944"/>
                    <a:pt x="2165" y="1899"/>
                    <a:pt x="2173" y="1845"/>
                  </a:cubicBezTo>
                  <a:cubicBezTo>
                    <a:pt x="2165" y="1830"/>
                    <a:pt x="2158" y="1807"/>
                    <a:pt x="2158" y="1792"/>
                  </a:cubicBezTo>
                  <a:cubicBezTo>
                    <a:pt x="2104" y="1655"/>
                    <a:pt x="2028" y="1525"/>
                    <a:pt x="1929" y="1411"/>
                  </a:cubicBezTo>
                  <a:cubicBezTo>
                    <a:pt x="1731" y="1213"/>
                    <a:pt x="1502" y="1045"/>
                    <a:pt x="1251" y="923"/>
                  </a:cubicBezTo>
                  <a:cubicBezTo>
                    <a:pt x="839" y="687"/>
                    <a:pt x="382" y="450"/>
                    <a:pt x="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6132875" y="2195275"/>
              <a:ext cx="55650" cy="42900"/>
            </a:xfrm>
            <a:custGeom>
              <a:avLst/>
              <a:gdLst/>
              <a:ahLst/>
              <a:cxnLst/>
              <a:rect l="l" t="t" r="r" b="b"/>
              <a:pathLst>
                <a:path w="2226" h="1716" extrusionOk="0">
                  <a:moveTo>
                    <a:pt x="692" y="1"/>
                  </a:moveTo>
                  <a:cubicBezTo>
                    <a:pt x="616" y="1"/>
                    <a:pt x="540" y="8"/>
                    <a:pt x="465" y="24"/>
                  </a:cubicBezTo>
                  <a:cubicBezTo>
                    <a:pt x="336" y="54"/>
                    <a:pt x="229" y="115"/>
                    <a:pt x="145" y="207"/>
                  </a:cubicBezTo>
                  <a:cubicBezTo>
                    <a:pt x="77" y="275"/>
                    <a:pt x="31" y="351"/>
                    <a:pt x="1" y="435"/>
                  </a:cubicBezTo>
                  <a:cubicBezTo>
                    <a:pt x="171" y="310"/>
                    <a:pt x="371" y="248"/>
                    <a:pt x="571" y="248"/>
                  </a:cubicBezTo>
                  <a:cubicBezTo>
                    <a:pt x="775" y="248"/>
                    <a:pt x="979" y="312"/>
                    <a:pt x="1151" y="443"/>
                  </a:cubicBezTo>
                  <a:cubicBezTo>
                    <a:pt x="1395" y="641"/>
                    <a:pt x="1510" y="946"/>
                    <a:pt x="1662" y="1213"/>
                  </a:cubicBezTo>
                  <a:cubicBezTo>
                    <a:pt x="1746" y="1373"/>
                    <a:pt x="1860" y="1525"/>
                    <a:pt x="1982" y="1655"/>
                  </a:cubicBezTo>
                  <a:lnTo>
                    <a:pt x="1997" y="1655"/>
                  </a:lnTo>
                  <a:cubicBezTo>
                    <a:pt x="2038" y="1695"/>
                    <a:pt x="2092" y="1716"/>
                    <a:pt x="2146" y="1716"/>
                  </a:cubicBezTo>
                  <a:cubicBezTo>
                    <a:pt x="2173" y="1716"/>
                    <a:pt x="2201" y="1711"/>
                    <a:pt x="2226" y="1700"/>
                  </a:cubicBezTo>
                  <a:cubicBezTo>
                    <a:pt x="2218" y="1579"/>
                    <a:pt x="2218" y="1457"/>
                    <a:pt x="2211" y="1335"/>
                  </a:cubicBezTo>
                  <a:cubicBezTo>
                    <a:pt x="2211" y="1220"/>
                    <a:pt x="2211" y="1121"/>
                    <a:pt x="2203" y="1015"/>
                  </a:cubicBezTo>
                  <a:cubicBezTo>
                    <a:pt x="2142" y="992"/>
                    <a:pt x="2089" y="969"/>
                    <a:pt x="2035" y="931"/>
                  </a:cubicBezTo>
                  <a:cubicBezTo>
                    <a:pt x="1952" y="862"/>
                    <a:pt x="1883" y="786"/>
                    <a:pt x="1822" y="702"/>
                  </a:cubicBezTo>
                  <a:cubicBezTo>
                    <a:pt x="1670" y="466"/>
                    <a:pt x="1471" y="275"/>
                    <a:pt x="1235" y="146"/>
                  </a:cubicBezTo>
                  <a:cubicBezTo>
                    <a:pt x="1067" y="48"/>
                    <a:pt x="880" y="1"/>
                    <a:pt x="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6131150" y="2184975"/>
              <a:ext cx="57200" cy="26150"/>
            </a:xfrm>
            <a:custGeom>
              <a:avLst/>
              <a:gdLst/>
              <a:ahLst/>
              <a:cxnLst/>
              <a:rect l="l" t="t" r="r" b="b"/>
              <a:pathLst>
                <a:path w="2288" h="1046" extrusionOk="0">
                  <a:moveTo>
                    <a:pt x="994" y="1"/>
                  </a:moveTo>
                  <a:cubicBezTo>
                    <a:pt x="835" y="1"/>
                    <a:pt x="676" y="28"/>
                    <a:pt x="527" y="78"/>
                  </a:cubicBezTo>
                  <a:cubicBezTo>
                    <a:pt x="405" y="108"/>
                    <a:pt x="291" y="169"/>
                    <a:pt x="199" y="253"/>
                  </a:cubicBezTo>
                  <a:cubicBezTo>
                    <a:pt x="138" y="329"/>
                    <a:pt x="77" y="398"/>
                    <a:pt x="24" y="474"/>
                  </a:cubicBezTo>
                  <a:cubicBezTo>
                    <a:pt x="9" y="581"/>
                    <a:pt x="1" y="680"/>
                    <a:pt x="9" y="786"/>
                  </a:cubicBezTo>
                  <a:cubicBezTo>
                    <a:pt x="62" y="634"/>
                    <a:pt x="161" y="504"/>
                    <a:pt x="291" y="420"/>
                  </a:cubicBezTo>
                  <a:cubicBezTo>
                    <a:pt x="382" y="352"/>
                    <a:pt x="481" y="306"/>
                    <a:pt x="588" y="283"/>
                  </a:cubicBezTo>
                  <a:cubicBezTo>
                    <a:pt x="620" y="281"/>
                    <a:pt x="653" y="280"/>
                    <a:pt x="686" y="280"/>
                  </a:cubicBezTo>
                  <a:cubicBezTo>
                    <a:pt x="775" y="280"/>
                    <a:pt x="862" y="287"/>
                    <a:pt x="946" y="299"/>
                  </a:cubicBezTo>
                  <a:cubicBezTo>
                    <a:pt x="1228" y="329"/>
                    <a:pt x="1449" y="474"/>
                    <a:pt x="1662" y="657"/>
                  </a:cubicBezTo>
                  <a:cubicBezTo>
                    <a:pt x="1792" y="763"/>
                    <a:pt x="1921" y="924"/>
                    <a:pt x="2074" y="977"/>
                  </a:cubicBezTo>
                  <a:cubicBezTo>
                    <a:pt x="2143" y="1007"/>
                    <a:pt x="2211" y="1030"/>
                    <a:pt x="2280" y="1045"/>
                  </a:cubicBezTo>
                  <a:lnTo>
                    <a:pt x="2280" y="855"/>
                  </a:lnTo>
                  <a:cubicBezTo>
                    <a:pt x="2280" y="756"/>
                    <a:pt x="2280" y="657"/>
                    <a:pt x="2287" y="558"/>
                  </a:cubicBezTo>
                  <a:cubicBezTo>
                    <a:pt x="1990" y="291"/>
                    <a:pt x="1632" y="108"/>
                    <a:pt x="1243" y="24"/>
                  </a:cubicBezTo>
                  <a:cubicBezTo>
                    <a:pt x="1161" y="8"/>
                    <a:pt x="1078" y="1"/>
                    <a:pt x="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6166600" y="2047625"/>
              <a:ext cx="37750" cy="52225"/>
            </a:xfrm>
            <a:custGeom>
              <a:avLst/>
              <a:gdLst/>
              <a:ahLst/>
              <a:cxnLst/>
              <a:rect l="l" t="t" r="r" b="b"/>
              <a:pathLst>
                <a:path w="1510" h="2089" extrusionOk="0">
                  <a:moveTo>
                    <a:pt x="46" y="0"/>
                  </a:moveTo>
                  <a:cubicBezTo>
                    <a:pt x="39" y="160"/>
                    <a:pt x="23" y="328"/>
                    <a:pt x="0" y="488"/>
                  </a:cubicBezTo>
                  <a:cubicBezTo>
                    <a:pt x="8" y="496"/>
                    <a:pt x="8" y="503"/>
                    <a:pt x="8" y="511"/>
                  </a:cubicBezTo>
                  <a:cubicBezTo>
                    <a:pt x="46" y="701"/>
                    <a:pt x="115" y="892"/>
                    <a:pt x="199" y="1067"/>
                  </a:cubicBezTo>
                  <a:cubicBezTo>
                    <a:pt x="290" y="1273"/>
                    <a:pt x="420" y="1456"/>
                    <a:pt x="580" y="1616"/>
                  </a:cubicBezTo>
                  <a:cubicBezTo>
                    <a:pt x="656" y="1685"/>
                    <a:pt x="732" y="1753"/>
                    <a:pt x="816" y="1814"/>
                  </a:cubicBezTo>
                  <a:cubicBezTo>
                    <a:pt x="877" y="1852"/>
                    <a:pt x="946" y="1883"/>
                    <a:pt x="1014" y="1913"/>
                  </a:cubicBezTo>
                  <a:cubicBezTo>
                    <a:pt x="1136" y="1967"/>
                    <a:pt x="1266" y="2066"/>
                    <a:pt x="1403" y="2089"/>
                  </a:cubicBezTo>
                  <a:cubicBezTo>
                    <a:pt x="1418" y="2020"/>
                    <a:pt x="1433" y="1951"/>
                    <a:pt x="1449" y="1883"/>
                  </a:cubicBezTo>
                  <a:cubicBezTo>
                    <a:pt x="1464" y="1814"/>
                    <a:pt x="1487" y="1715"/>
                    <a:pt x="1510" y="1639"/>
                  </a:cubicBezTo>
                  <a:cubicBezTo>
                    <a:pt x="1418" y="1486"/>
                    <a:pt x="1304" y="1349"/>
                    <a:pt x="1182" y="1220"/>
                  </a:cubicBezTo>
                  <a:cubicBezTo>
                    <a:pt x="1113" y="1159"/>
                    <a:pt x="1037" y="1083"/>
                    <a:pt x="953" y="1006"/>
                  </a:cubicBezTo>
                  <a:cubicBezTo>
                    <a:pt x="625" y="701"/>
                    <a:pt x="313" y="359"/>
                    <a:pt x="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6150775" y="2063825"/>
              <a:ext cx="49950" cy="59275"/>
            </a:xfrm>
            <a:custGeom>
              <a:avLst/>
              <a:gdLst/>
              <a:ahLst/>
              <a:cxnLst/>
              <a:rect l="l" t="t" r="r" b="b"/>
              <a:pathLst>
                <a:path w="1998" h="2371" extrusionOk="0">
                  <a:moveTo>
                    <a:pt x="603" y="0"/>
                  </a:moveTo>
                  <a:cubicBezTo>
                    <a:pt x="550" y="214"/>
                    <a:pt x="466" y="427"/>
                    <a:pt x="367" y="625"/>
                  </a:cubicBezTo>
                  <a:cubicBezTo>
                    <a:pt x="306" y="739"/>
                    <a:pt x="252" y="861"/>
                    <a:pt x="191" y="1014"/>
                  </a:cubicBezTo>
                  <a:lnTo>
                    <a:pt x="169" y="1082"/>
                  </a:lnTo>
                  <a:cubicBezTo>
                    <a:pt x="108" y="1227"/>
                    <a:pt x="1" y="1479"/>
                    <a:pt x="31" y="1601"/>
                  </a:cubicBezTo>
                  <a:cubicBezTo>
                    <a:pt x="62" y="1723"/>
                    <a:pt x="176" y="1784"/>
                    <a:pt x="283" y="1860"/>
                  </a:cubicBezTo>
                  <a:cubicBezTo>
                    <a:pt x="336" y="1890"/>
                    <a:pt x="390" y="1928"/>
                    <a:pt x="443" y="1974"/>
                  </a:cubicBezTo>
                  <a:lnTo>
                    <a:pt x="451" y="1982"/>
                  </a:lnTo>
                  <a:cubicBezTo>
                    <a:pt x="489" y="1985"/>
                    <a:pt x="529" y="1987"/>
                    <a:pt x="569" y="1987"/>
                  </a:cubicBezTo>
                  <a:cubicBezTo>
                    <a:pt x="609" y="1987"/>
                    <a:pt x="649" y="1985"/>
                    <a:pt x="687" y="1982"/>
                  </a:cubicBezTo>
                  <a:cubicBezTo>
                    <a:pt x="748" y="1982"/>
                    <a:pt x="809" y="1989"/>
                    <a:pt x="862" y="1997"/>
                  </a:cubicBezTo>
                  <a:cubicBezTo>
                    <a:pt x="984" y="2012"/>
                    <a:pt x="1106" y="2050"/>
                    <a:pt x="1228" y="2104"/>
                  </a:cubicBezTo>
                  <a:lnTo>
                    <a:pt x="1266" y="2126"/>
                  </a:lnTo>
                  <a:cubicBezTo>
                    <a:pt x="1388" y="2172"/>
                    <a:pt x="1510" y="2210"/>
                    <a:pt x="1617" y="2264"/>
                  </a:cubicBezTo>
                  <a:cubicBezTo>
                    <a:pt x="1693" y="2302"/>
                    <a:pt x="1769" y="2332"/>
                    <a:pt x="1845" y="2370"/>
                  </a:cubicBezTo>
                  <a:cubicBezTo>
                    <a:pt x="1891" y="2111"/>
                    <a:pt x="1937" y="1860"/>
                    <a:pt x="1998" y="1601"/>
                  </a:cubicBezTo>
                  <a:cubicBezTo>
                    <a:pt x="1792" y="1486"/>
                    <a:pt x="1594" y="1364"/>
                    <a:pt x="1403" y="1220"/>
                  </a:cubicBezTo>
                  <a:cubicBezTo>
                    <a:pt x="1274" y="1151"/>
                    <a:pt x="1167" y="1052"/>
                    <a:pt x="1083" y="938"/>
                  </a:cubicBezTo>
                  <a:cubicBezTo>
                    <a:pt x="1076" y="930"/>
                    <a:pt x="1076" y="922"/>
                    <a:pt x="1076" y="922"/>
                  </a:cubicBezTo>
                  <a:lnTo>
                    <a:pt x="1053" y="892"/>
                  </a:lnTo>
                  <a:cubicBezTo>
                    <a:pt x="915" y="739"/>
                    <a:pt x="816" y="572"/>
                    <a:pt x="748" y="381"/>
                  </a:cubicBezTo>
                  <a:cubicBezTo>
                    <a:pt x="702" y="259"/>
                    <a:pt x="641" y="13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6142025" y="2108600"/>
              <a:ext cx="54325" cy="51650"/>
            </a:xfrm>
            <a:custGeom>
              <a:avLst/>
              <a:gdLst/>
              <a:ahLst/>
              <a:cxnLst/>
              <a:rect l="l" t="t" r="r" b="b"/>
              <a:pathLst>
                <a:path w="2173" h="2066" extrusionOk="0">
                  <a:moveTo>
                    <a:pt x="191" y="0"/>
                  </a:moveTo>
                  <a:cubicBezTo>
                    <a:pt x="191" y="0"/>
                    <a:pt x="191" y="0"/>
                    <a:pt x="191" y="8"/>
                  </a:cubicBezTo>
                  <a:cubicBezTo>
                    <a:pt x="130" y="153"/>
                    <a:pt x="69" y="374"/>
                    <a:pt x="0" y="602"/>
                  </a:cubicBezTo>
                  <a:cubicBezTo>
                    <a:pt x="38" y="747"/>
                    <a:pt x="168" y="838"/>
                    <a:pt x="275" y="907"/>
                  </a:cubicBezTo>
                  <a:cubicBezTo>
                    <a:pt x="389" y="983"/>
                    <a:pt x="511" y="1052"/>
                    <a:pt x="633" y="1113"/>
                  </a:cubicBezTo>
                  <a:cubicBezTo>
                    <a:pt x="892" y="1235"/>
                    <a:pt x="1151" y="1326"/>
                    <a:pt x="1387" y="1486"/>
                  </a:cubicBezTo>
                  <a:cubicBezTo>
                    <a:pt x="1486" y="1555"/>
                    <a:pt x="1578" y="1631"/>
                    <a:pt x="1662" y="1715"/>
                  </a:cubicBezTo>
                  <a:cubicBezTo>
                    <a:pt x="1662" y="1715"/>
                    <a:pt x="1883" y="1959"/>
                    <a:pt x="1974" y="2066"/>
                  </a:cubicBezTo>
                  <a:cubicBezTo>
                    <a:pt x="2005" y="1776"/>
                    <a:pt x="2043" y="1494"/>
                    <a:pt x="2081" y="1204"/>
                  </a:cubicBezTo>
                  <a:cubicBezTo>
                    <a:pt x="2111" y="1044"/>
                    <a:pt x="2142" y="877"/>
                    <a:pt x="2172" y="709"/>
                  </a:cubicBezTo>
                  <a:cubicBezTo>
                    <a:pt x="2073" y="671"/>
                    <a:pt x="1990" y="617"/>
                    <a:pt x="1898" y="564"/>
                  </a:cubicBezTo>
                  <a:cubicBezTo>
                    <a:pt x="1807" y="496"/>
                    <a:pt x="1708" y="435"/>
                    <a:pt x="1601" y="374"/>
                  </a:cubicBezTo>
                  <a:lnTo>
                    <a:pt x="1586" y="366"/>
                  </a:lnTo>
                  <a:lnTo>
                    <a:pt x="1578" y="366"/>
                  </a:lnTo>
                  <a:lnTo>
                    <a:pt x="1555" y="351"/>
                  </a:lnTo>
                  <a:cubicBezTo>
                    <a:pt x="1395" y="275"/>
                    <a:pt x="1220" y="236"/>
                    <a:pt x="1044" y="229"/>
                  </a:cubicBezTo>
                  <a:cubicBezTo>
                    <a:pt x="1003" y="233"/>
                    <a:pt x="961" y="235"/>
                    <a:pt x="918" y="235"/>
                  </a:cubicBezTo>
                  <a:cubicBezTo>
                    <a:pt x="875" y="235"/>
                    <a:pt x="831" y="233"/>
                    <a:pt x="785" y="229"/>
                  </a:cubicBezTo>
                  <a:cubicBezTo>
                    <a:pt x="757" y="263"/>
                    <a:pt x="711" y="280"/>
                    <a:pt x="667" y="280"/>
                  </a:cubicBezTo>
                  <a:cubicBezTo>
                    <a:pt x="653" y="280"/>
                    <a:pt x="639" y="278"/>
                    <a:pt x="625" y="275"/>
                  </a:cubicBezTo>
                  <a:cubicBezTo>
                    <a:pt x="519" y="236"/>
                    <a:pt x="427" y="175"/>
                    <a:pt x="343" y="99"/>
                  </a:cubicBezTo>
                  <a:cubicBezTo>
                    <a:pt x="305" y="53"/>
                    <a:pt x="252" y="23"/>
                    <a:pt x="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6173850" y="1993500"/>
              <a:ext cx="41550" cy="85000"/>
            </a:xfrm>
            <a:custGeom>
              <a:avLst/>
              <a:gdLst/>
              <a:ahLst/>
              <a:cxnLst/>
              <a:rect l="l" t="t" r="r" b="b"/>
              <a:pathLst>
                <a:path w="1662" h="3400" extrusionOk="0">
                  <a:moveTo>
                    <a:pt x="526" y="1"/>
                  </a:moveTo>
                  <a:cubicBezTo>
                    <a:pt x="92" y="504"/>
                    <a:pt x="0" y="1296"/>
                    <a:pt x="282" y="2036"/>
                  </a:cubicBezTo>
                  <a:cubicBezTo>
                    <a:pt x="412" y="2356"/>
                    <a:pt x="640" y="2592"/>
                    <a:pt x="854" y="2821"/>
                  </a:cubicBezTo>
                  <a:cubicBezTo>
                    <a:pt x="1037" y="2996"/>
                    <a:pt x="1189" y="3187"/>
                    <a:pt x="1326" y="3400"/>
                  </a:cubicBezTo>
                  <a:cubicBezTo>
                    <a:pt x="1425" y="3034"/>
                    <a:pt x="1532" y="2676"/>
                    <a:pt x="1646" y="2318"/>
                  </a:cubicBezTo>
                  <a:lnTo>
                    <a:pt x="1662" y="2264"/>
                  </a:lnTo>
                  <a:cubicBezTo>
                    <a:pt x="1646" y="2211"/>
                    <a:pt x="1646" y="2158"/>
                    <a:pt x="1631" y="2104"/>
                  </a:cubicBezTo>
                  <a:cubicBezTo>
                    <a:pt x="1608" y="2051"/>
                    <a:pt x="1593" y="2005"/>
                    <a:pt x="1570" y="1960"/>
                  </a:cubicBezTo>
                  <a:cubicBezTo>
                    <a:pt x="1562" y="1937"/>
                    <a:pt x="1547" y="1914"/>
                    <a:pt x="1532" y="1891"/>
                  </a:cubicBezTo>
                  <a:cubicBezTo>
                    <a:pt x="1418" y="1754"/>
                    <a:pt x="1326" y="1609"/>
                    <a:pt x="1258" y="1441"/>
                  </a:cubicBezTo>
                  <a:cubicBezTo>
                    <a:pt x="1220" y="1357"/>
                    <a:pt x="1174" y="1274"/>
                    <a:pt x="1128" y="1190"/>
                  </a:cubicBezTo>
                  <a:cubicBezTo>
                    <a:pt x="1044" y="1037"/>
                    <a:pt x="976" y="885"/>
                    <a:pt x="915" y="725"/>
                  </a:cubicBezTo>
                  <a:cubicBezTo>
                    <a:pt x="800" y="450"/>
                    <a:pt x="686" y="176"/>
                    <a:pt x="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6197475" y="2199475"/>
              <a:ext cx="72600" cy="42525"/>
            </a:xfrm>
            <a:custGeom>
              <a:avLst/>
              <a:gdLst/>
              <a:ahLst/>
              <a:cxnLst/>
              <a:rect l="l" t="t" r="r" b="b"/>
              <a:pathLst>
                <a:path w="2904" h="1701" extrusionOk="0">
                  <a:moveTo>
                    <a:pt x="1756" y="0"/>
                  </a:moveTo>
                  <a:cubicBezTo>
                    <a:pt x="1566" y="0"/>
                    <a:pt x="1378" y="29"/>
                    <a:pt x="1197" y="84"/>
                  </a:cubicBezTo>
                  <a:cubicBezTo>
                    <a:pt x="717" y="237"/>
                    <a:pt x="328" y="572"/>
                    <a:pt x="0" y="961"/>
                  </a:cubicBezTo>
                  <a:lnTo>
                    <a:pt x="0" y="1167"/>
                  </a:lnTo>
                  <a:lnTo>
                    <a:pt x="0" y="1700"/>
                  </a:lnTo>
                  <a:cubicBezTo>
                    <a:pt x="252" y="1311"/>
                    <a:pt x="617" y="1007"/>
                    <a:pt x="1052" y="831"/>
                  </a:cubicBezTo>
                  <a:cubicBezTo>
                    <a:pt x="1268" y="759"/>
                    <a:pt x="1675" y="663"/>
                    <a:pt x="2086" y="663"/>
                  </a:cubicBezTo>
                  <a:cubicBezTo>
                    <a:pt x="2239" y="663"/>
                    <a:pt x="2393" y="676"/>
                    <a:pt x="2538" y="709"/>
                  </a:cubicBezTo>
                  <a:cubicBezTo>
                    <a:pt x="2652" y="732"/>
                    <a:pt x="2759" y="770"/>
                    <a:pt x="2866" y="824"/>
                  </a:cubicBezTo>
                  <a:cubicBezTo>
                    <a:pt x="2843" y="626"/>
                    <a:pt x="2851" y="427"/>
                    <a:pt x="2896" y="229"/>
                  </a:cubicBezTo>
                  <a:lnTo>
                    <a:pt x="2904" y="191"/>
                  </a:lnTo>
                  <a:cubicBezTo>
                    <a:pt x="2614" y="161"/>
                    <a:pt x="2332" y="62"/>
                    <a:pt x="2050" y="23"/>
                  </a:cubicBezTo>
                  <a:cubicBezTo>
                    <a:pt x="1952" y="8"/>
                    <a:pt x="1854" y="0"/>
                    <a:pt x="17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6131925" y="2180750"/>
              <a:ext cx="56425" cy="16475"/>
            </a:xfrm>
            <a:custGeom>
              <a:avLst/>
              <a:gdLst/>
              <a:ahLst/>
              <a:cxnLst/>
              <a:rect l="l" t="t" r="r" b="b"/>
              <a:pathLst>
                <a:path w="2257" h="659" extrusionOk="0">
                  <a:moveTo>
                    <a:pt x="655" y="0"/>
                  </a:moveTo>
                  <a:cubicBezTo>
                    <a:pt x="508" y="0"/>
                    <a:pt x="369" y="22"/>
                    <a:pt x="252" y="102"/>
                  </a:cubicBezTo>
                  <a:cubicBezTo>
                    <a:pt x="115" y="216"/>
                    <a:pt x="23" y="368"/>
                    <a:pt x="0" y="544"/>
                  </a:cubicBezTo>
                  <a:cubicBezTo>
                    <a:pt x="46" y="475"/>
                    <a:pt x="99" y="414"/>
                    <a:pt x="153" y="361"/>
                  </a:cubicBezTo>
                  <a:cubicBezTo>
                    <a:pt x="252" y="285"/>
                    <a:pt x="366" y="231"/>
                    <a:pt x="481" y="193"/>
                  </a:cubicBezTo>
                  <a:cubicBezTo>
                    <a:pt x="632" y="145"/>
                    <a:pt x="790" y="119"/>
                    <a:pt x="951" y="119"/>
                  </a:cubicBezTo>
                  <a:cubicBezTo>
                    <a:pt x="1018" y="119"/>
                    <a:pt x="1085" y="123"/>
                    <a:pt x="1151" y="132"/>
                  </a:cubicBezTo>
                  <a:cubicBezTo>
                    <a:pt x="1555" y="201"/>
                    <a:pt x="1944" y="384"/>
                    <a:pt x="2256" y="658"/>
                  </a:cubicBezTo>
                  <a:lnTo>
                    <a:pt x="2256" y="567"/>
                  </a:lnTo>
                  <a:cubicBezTo>
                    <a:pt x="2104" y="437"/>
                    <a:pt x="1951" y="300"/>
                    <a:pt x="1753" y="239"/>
                  </a:cubicBezTo>
                  <a:cubicBezTo>
                    <a:pt x="1730" y="231"/>
                    <a:pt x="1654" y="208"/>
                    <a:pt x="1647" y="208"/>
                  </a:cubicBezTo>
                  <a:cubicBezTo>
                    <a:pt x="1570" y="186"/>
                    <a:pt x="1502" y="163"/>
                    <a:pt x="1426" y="140"/>
                  </a:cubicBezTo>
                  <a:cubicBezTo>
                    <a:pt x="1357" y="125"/>
                    <a:pt x="1288" y="109"/>
                    <a:pt x="1227" y="94"/>
                  </a:cubicBezTo>
                  <a:cubicBezTo>
                    <a:pt x="1159" y="79"/>
                    <a:pt x="1105" y="71"/>
                    <a:pt x="1045" y="48"/>
                  </a:cubicBezTo>
                  <a:lnTo>
                    <a:pt x="1037" y="48"/>
                  </a:lnTo>
                  <a:cubicBezTo>
                    <a:pt x="999" y="41"/>
                    <a:pt x="968" y="26"/>
                    <a:pt x="938" y="18"/>
                  </a:cubicBezTo>
                  <a:cubicBezTo>
                    <a:pt x="843" y="9"/>
                    <a:pt x="748"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6224900" y="1969300"/>
              <a:ext cx="73200" cy="74150"/>
            </a:xfrm>
            <a:custGeom>
              <a:avLst/>
              <a:gdLst/>
              <a:ahLst/>
              <a:cxnLst/>
              <a:rect l="l" t="t" r="r" b="b"/>
              <a:pathLst>
                <a:path w="2928" h="2966" extrusionOk="0">
                  <a:moveTo>
                    <a:pt x="2813" y="1"/>
                  </a:moveTo>
                  <a:lnTo>
                    <a:pt x="2813" y="1"/>
                  </a:lnTo>
                  <a:cubicBezTo>
                    <a:pt x="2805" y="626"/>
                    <a:pt x="2439" y="1190"/>
                    <a:pt x="1868" y="1449"/>
                  </a:cubicBezTo>
                  <a:cubicBezTo>
                    <a:pt x="1487" y="1609"/>
                    <a:pt x="1090" y="1723"/>
                    <a:pt x="725" y="1922"/>
                  </a:cubicBezTo>
                  <a:cubicBezTo>
                    <a:pt x="618" y="1982"/>
                    <a:pt x="511" y="2043"/>
                    <a:pt x="412" y="2112"/>
                  </a:cubicBezTo>
                  <a:cubicBezTo>
                    <a:pt x="344" y="2150"/>
                    <a:pt x="283" y="2203"/>
                    <a:pt x="222" y="2249"/>
                  </a:cubicBezTo>
                  <a:cubicBezTo>
                    <a:pt x="145" y="2485"/>
                    <a:pt x="69" y="2729"/>
                    <a:pt x="1" y="2966"/>
                  </a:cubicBezTo>
                  <a:cubicBezTo>
                    <a:pt x="62" y="2912"/>
                    <a:pt x="115" y="2859"/>
                    <a:pt x="184" y="2806"/>
                  </a:cubicBezTo>
                  <a:cubicBezTo>
                    <a:pt x="511" y="2546"/>
                    <a:pt x="900" y="2394"/>
                    <a:pt x="1289" y="2249"/>
                  </a:cubicBezTo>
                  <a:cubicBezTo>
                    <a:pt x="1449" y="2097"/>
                    <a:pt x="1670" y="2028"/>
                    <a:pt x="1891" y="1960"/>
                  </a:cubicBezTo>
                  <a:cubicBezTo>
                    <a:pt x="2150" y="1883"/>
                    <a:pt x="2409" y="1800"/>
                    <a:pt x="2561" y="1586"/>
                  </a:cubicBezTo>
                  <a:cubicBezTo>
                    <a:pt x="2782" y="1289"/>
                    <a:pt x="2927" y="527"/>
                    <a:pt x="2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6200525" y="1963400"/>
              <a:ext cx="22125" cy="72425"/>
            </a:xfrm>
            <a:custGeom>
              <a:avLst/>
              <a:gdLst/>
              <a:ahLst/>
              <a:cxnLst/>
              <a:rect l="l" t="t" r="r" b="b"/>
              <a:pathLst>
                <a:path w="885" h="2897" extrusionOk="0">
                  <a:moveTo>
                    <a:pt x="435" y="1"/>
                  </a:moveTo>
                  <a:cubicBezTo>
                    <a:pt x="282" y="275"/>
                    <a:pt x="168" y="565"/>
                    <a:pt x="99" y="877"/>
                  </a:cubicBezTo>
                  <a:cubicBezTo>
                    <a:pt x="0" y="1312"/>
                    <a:pt x="137" y="1715"/>
                    <a:pt x="267" y="2020"/>
                  </a:cubicBezTo>
                  <a:cubicBezTo>
                    <a:pt x="374" y="2249"/>
                    <a:pt x="503" y="2470"/>
                    <a:pt x="648" y="2676"/>
                  </a:cubicBezTo>
                  <a:cubicBezTo>
                    <a:pt x="694" y="2744"/>
                    <a:pt x="739" y="2821"/>
                    <a:pt x="793" y="2897"/>
                  </a:cubicBezTo>
                  <a:cubicBezTo>
                    <a:pt x="823" y="2813"/>
                    <a:pt x="854" y="2737"/>
                    <a:pt x="884" y="2661"/>
                  </a:cubicBezTo>
                  <a:cubicBezTo>
                    <a:pt x="709" y="2462"/>
                    <a:pt x="564" y="2241"/>
                    <a:pt x="457" y="1997"/>
                  </a:cubicBezTo>
                  <a:cubicBezTo>
                    <a:pt x="404" y="1860"/>
                    <a:pt x="381" y="1715"/>
                    <a:pt x="381" y="1563"/>
                  </a:cubicBezTo>
                  <a:cubicBezTo>
                    <a:pt x="374" y="1411"/>
                    <a:pt x="335" y="1266"/>
                    <a:pt x="335" y="1113"/>
                  </a:cubicBezTo>
                  <a:cubicBezTo>
                    <a:pt x="335" y="1075"/>
                    <a:pt x="335" y="1037"/>
                    <a:pt x="328" y="999"/>
                  </a:cubicBezTo>
                  <a:cubicBezTo>
                    <a:pt x="320" y="946"/>
                    <a:pt x="320" y="885"/>
                    <a:pt x="328" y="824"/>
                  </a:cubicBezTo>
                  <a:lnTo>
                    <a:pt x="328" y="816"/>
                  </a:lnTo>
                  <a:cubicBezTo>
                    <a:pt x="335" y="542"/>
                    <a:pt x="366" y="267"/>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6231375" y="1965500"/>
              <a:ext cx="62725" cy="57175"/>
            </a:xfrm>
            <a:custGeom>
              <a:avLst/>
              <a:gdLst/>
              <a:ahLst/>
              <a:cxnLst/>
              <a:rect l="l" t="t" r="r" b="b"/>
              <a:pathLst>
                <a:path w="2509" h="2287" extrusionOk="0">
                  <a:moveTo>
                    <a:pt x="2485" y="0"/>
                  </a:moveTo>
                  <a:cubicBezTo>
                    <a:pt x="2424" y="359"/>
                    <a:pt x="2264" y="686"/>
                    <a:pt x="2028" y="953"/>
                  </a:cubicBezTo>
                  <a:cubicBezTo>
                    <a:pt x="1822" y="1174"/>
                    <a:pt x="1487" y="1334"/>
                    <a:pt x="1235" y="1433"/>
                  </a:cubicBezTo>
                  <a:cubicBezTo>
                    <a:pt x="1113" y="1479"/>
                    <a:pt x="984" y="1517"/>
                    <a:pt x="862" y="1548"/>
                  </a:cubicBezTo>
                  <a:cubicBezTo>
                    <a:pt x="801" y="1570"/>
                    <a:pt x="740" y="1586"/>
                    <a:pt x="679" y="1609"/>
                  </a:cubicBezTo>
                  <a:cubicBezTo>
                    <a:pt x="572" y="1647"/>
                    <a:pt x="466" y="1692"/>
                    <a:pt x="374" y="1753"/>
                  </a:cubicBezTo>
                  <a:cubicBezTo>
                    <a:pt x="252" y="1830"/>
                    <a:pt x="153" y="1936"/>
                    <a:pt x="77" y="2058"/>
                  </a:cubicBezTo>
                  <a:cubicBezTo>
                    <a:pt x="46" y="2127"/>
                    <a:pt x="24" y="2203"/>
                    <a:pt x="1" y="2287"/>
                  </a:cubicBezTo>
                  <a:cubicBezTo>
                    <a:pt x="62" y="2234"/>
                    <a:pt x="130" y="2195"/>
                    <a:pt x="176" y="2165"/>
                  </a:cubicBezTo>
                  <a:cubicBezTo>
                    <a:pt x="435" y="1997"/>
                    <a:pt x="710" y="1860"/>
                    <a:pt x="999" y="1753"/>
                  </a:cubicBezTo>
                  <a:cubicBezTo>
                    <a:pt x="1411" y="1601"/>
                    <a:pt x="1853" y="1479"/>
                    <a:pt x="2142" y="1121"/>
                  </a:cubicBezTo>
                  <a:cubicBezTo>
                    <a:pt x="2386" y="801"/>
                    <a:pt x="2508" y="404"/>
                    <a:pt x="24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6222425" y="2011800"/>
              <a:ext cx="71275" cy="40025"/>
            </a:xfrm>
            <a:custGeom>
              <a:avLst/>
              <a:gdLst/>
              <a:ahLst/>
              <a:cxnLst/>
              <a:rect l="l" t="t" r="r" b="b"/>
              <a:pathLst>
                <a:path w="2851" h="1601" extrusionOk="0">
                  <a:moveTo>
                    <a:pt x="2851" y="0"/>
                  </a:moveTo>
                  <a:cubicBezTo>
                    <a:pt x="2456" y="396"/>
                    <a:pt x="1885" y="657"/>
                    <a:pt x="1415" y="657"/>
                  </a:cubicBezTo>
                  <a:cubicBezTo>
                    <a:pt x="1396" y="657"/>
                    <a:pt x="1376" y="657"/>
                    <a:pt x="1357" y="656"/>
                  </a:cubicBezTo>
                  <a:lnTo>
                    <a:pt x="1296" y="656"/>
                  </a:lnTo>
                  <a:cubicBezTo>
                    <a:pt x="968" y="778"/>
                    <a:pt x="633" y="907"/>
                    <a:pt x="351" y="1128"/>
                  </a:cubicBezTo>
                  <a:cubicBezTo>
                    <a:pt x="244" y="1220"/>
                    <a:pt x="145" y="1311"/>
                    <a:pt x="54" y="1410"/>
                  </a:cubicBezTo>
                  <a:lnTo>
                    <a:pt x="1" y="1601"/>
                  </a:lnTo>
                  <a:cubicBezTo>
                    <a:pt x="328" y="1228"/>
                    <a:pt x="831" y="1022"/>
                    <a:pt x="1304" y="930"/>
                  </a:cubicBezTo>
                  <a:cubicBezTo>
                    <a:pt x="1647" y="869"/>
                    <a:pt x="2043" y="869"/>
                    <a:pt x="2356" y="702"/>
                  </a:cubicBezTo>
                  <a:cubicBezTo>
                    <a:pt x="2615" y="542"/>
                    <a:pt x="2790" y="290"/>
                    <a:pt x="2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6216525" y="2016000"/>
              <a:ext cx="77175" cy="58325"/>
            </a:xfrm>
            <a:custGeom>
              <a:avLst/>
              <a:gdLst/>
              <a:ahLst/>
              <a:cxnLst/>
              <a:rect l="l" t="t" r="r" b="b"/>
              <a:pathLst>
                <a:path w="3087" h="2333" extrusionOk="0">
                  <a:moveTo>
                    <a:pt x="3087" y="0"/>
                  </a:moveTo>
                  <a:lnTo>
                    <a:pt x="3087" y="0"/>
                  </a:lnTo>
                  <a:cubicBezTo>
                    <a:pt x="3026" y="191"/>
                    <a:pt x="2912" y="358"/>
                    <a:pt x="2759" y="488"/>
                  </a:cubicBezTo>
                  <a:cubicBezTo>
                    <a:pt x="2523" y="678"/>
                    <a:pt x="2188" y="724"/>
                    <a:pt x="1883" y="762"/>
                  </a:cubicBezTo>
                  <a:cubicBezTo>
                    <a:pt x="1281" y="846"/>
                    <a:pt x="587" y="1037"/>
                    <a:pt x="206" y="1540"/>
                  </a:cubicBezTo>
                  <a:cubicBezTo>
                    <a:pt x="130" y="1806"/>
                    <a:pt x="61" y="2066"/>
                    <a:pt x="0" y="2332"/>
                  </a:cubicBezTo>
                  <a:cubicBezTo>
                    <a:pt x="115" y="2218"/>
                    <a:pt x="229" y="2111"/>
                    <a:pt x="343" y="2005"/>
                  </a:cubicBezTo>
                  <a:cubicBezTo>
                    <a:pt x="587" y="1784"/>
                    <a:pt x="854" y="1601"/>
                    <a:pt x="1143" y="1463"/>
                  </a:cubicBezTo>
                  <a:cubicBezTo>
                    <a:pt x="1441" y="1334"/>
                    <a:pt x="1761" y="1235"/>
                    <a:pt x="2073" y="1159"/>
                  </a:cubicBezTo>
                  <a:cubicBezTo>
                    <a:pt x="2249" y="1120"/>
                    <a:pt x="2409" y="1052"/>
                    <a:pt x="2553" y="953"/>
                  </a:cubicBezTo>
                  <a:cubicBezTo>
                    <a:pt x="2691" y="839"/>
                    <a:pt x="2820" y="717"/>
                    <a:pt x="2935" y="587"/>
                  </a:cubicBezTo>
                  <a:cubicBezTo>
                    <a:pt x="2950" y="518"/>
                    <a:pt x="2973" y="457"/>
                    <a:pt x="2988" y="396"/>
                  </a:cubicBezTo>
                  <a:cubicBezTo>
                    <a:pt x="3034" y="267"/>
                    <a:pt x="3064" y="137"/>
                    <a:pt x="30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6210800" y="2037900"/>
              <a:ext cx="77950" cy="61200"/>
            </a:xfrm>
            <a:custGeom>
              <a:avLst/>
              <a:gdLst/>
              <a:ahLst/>
              <a:cxnLst/>
              <a:rect l="l" t="t" r="r" b="b"/>
              <a:pathLst>
                <a:path w="3118" h="2448" extrusionOk="0">
                  <a:moveTo>
                    <a:pt x="3118" y="1"/>
                  </a:moveTo>
                  <a:cubicBezTo>
                    <a:pt x="3072" y="77"/>
                    <a:pt x="3019" y="145"/>
                    <a:pt x="2958" y="206"/>
                  </a:cubicBezTo>
                  <a:cubicBezTo>
                    <a:pt x="2851" y="344"/>
                    <a:pt x="2737" y="481"/>
                    <a:pt x="2622" y="610"/>
                  </a:cubicBezTo>
                  <a:cubicBezTo>
                    <a:pt x="2386" y="892"/>
                    <a:pt x="2104" y="1136"/>
                    <a:pt x="1754" y="1258"/>
                  </a:cubicBezTo>
                  <a:cubicBezTo>
                    <a:pt x="1388" y="1388"/>
                    <a:pt x="999" y="1449"/>
                    <a:pt x="679" y="1670"/>
                  </a:cubicBezTo>
                  <a:cubicBezTo>
                    <a:pt x="420" y="1860"/>
                    <a:pt x="199" y="2089"/>
                    <a:pt x="24" y="2348"/>
                  </a:cubicBezTo>
                  <a:cubicBezTo>
                    <a:pt x="16" y="2378"/>
                    <a:pt x="8" y="2417"/>
                    <a:pt x="1" y="2447"/>
                  </a:cubicBezTo>
                  <a:lnTo>
                    <a:pt x="8" y="2447"/>
                  </a:lnTo>
                  <a:cubicBezTo>
                    <a:pt x="100" y="2378"/>
                    <a:pt x="199" y="2318"/>
                    <a:pt x="306" y="2279"/>
                  </a:cubicBezTo>
                  <a:cubicBezTo>
                    <a:pt x="405" y="2218"/>
                    <a:pt x="504" y="2157"/>
                    <a:pt x="603" y="2096"/>
                  </a:cubicBezTo>
                  <a:cubicBezTo>
                    <a:pt x="740" y="2005"/>
                    <a:pt x="892" y="1944"/>
                    <a:pt x="1060" y="1914"/>
                  </a:cubicBezTo>
                  <a:cubicBezTo>
                    <a:pt x="1091" y="1906"/>
                    <a:pt x="1113" y="1898"/>
                    <a:pt x="1144" y="1898"/>
                  </a:cubicBezTo>
                  <a:cubicBezTo>
                    <a:pt x="1380" y="1654"/>
                    <a:pt x="1715" y="1609"/>
                    <a:pt x="2043" y="1586"/>
                  </a:cubicBezTo>
                  <a:cubicBezTo>
                    <a:pt x="2432" y="1540"/>
                    <a:pt x="2798" y="1502"/>
                    <a:pt x="2942" y="1098"/>
                  </a:cubicBezTo>
                  <a:cubicBezTo>
                    <a:pt x="3019" y="839"/>
                    <a:pt x="3064" y="572"/>
                    <a:pt x="3080" y="305"/>
                  </a:cubicBezTo>
                  <a:cubicBezTo>
                    <a:pt x="3095" y="199"/>
                    <a:pt x="3103" y="100"/>
                    <a:pt x="3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6211950" y="2032950"/>
              <a:ext cx="77375" cy="60800"/>
            </a:xfrm>
            <a:custGeom>
              <a:avLst/>
              <a:gdLst/>
              <a:ahLst/>
              <a:cxnLst/>
              <a:rect l="l" t="t" r="r" b="b"/>
              <a:pathLst>
                <a:path w="3095" h="2432" extrusionOk="0">
                  <a:moveTo>
                    <a:pt x="3095" y="0"/>
                  </a:moveTo>
                  <a:cubicBezTo>
                    <a:pt x="2896" y="206"/>
                    <a:pt x="2698" y="397"/>
                    <a:pt x="2409" y="488"/>
                  </a:cubicBezTo>
                  <a:cubicBezTo>
                    <a:pt x="2104" y="580"/>
                    <a:pt x="1784" y="633"/>
                    <a:pt x="1479" y="763"/>
                  </a:cubicBezTo>
                  <a:cubicBezTo>
                    <a:pt x="1166" y="900"/>
                    <a:pt x="877" y="1083"/>
                    <a:pt x="625" y="1304"/>
                  </a:cubicBezTo>
                  <a:cubicBezTo>
                    <a:pt x="511" y="1403"/>
                    <a:pt x="404" y="1509"/>
                    <a:pt x="290" y="1616"/>
                  </a:cubicBezTo>
                  <a:cubicBezTo>
                    <a:pt x="244" y="1654"/>
                    <a:pt x="199" y="1700"/>
                    <a:pt x="160" y="1746"/>
                  </a:cubicBezTo>
                  <a:cubicBezTo>
                    <a:pt x="99" y="1974"/>
                    <a:pt x="46" y="2203"/>
                    <a:pt x="0" y="2432"/>
                  </a:cubicBezTo>
                  <a:cubicBezTo>
                    <a:pt x="138" y="2241"/>
                    <a:pt x="298" y="2066"/>
                    <a:pt x="481" y="1921"/>
                  </a:cubicBezTo>
                  <a:cubicBezTo>
                    <a:pt x="763" y="1700"/>
                    <a:pt x="1090" y="1586"/>
                    <a:pt x="1433" y="1494"/>
                  </a:cubicBezTo>
                  <a:cubicBezTo>
                    <a:pt x="1639" y="1449"/>
                    <a:pt x="1830" y="1365"/>
                    <a:pt x="2012" y="1258"/>
                  </a:cubicBezTo>
                  <a:cubicBezTo>
                    <a:pt x="2180" y="1151"/>
                    <a:pt x="2333" y="1022"/>
                    <a:pt x="2470" y="869"/>
                  </a:cubicBezTo>
                  <a:cubicBezTo>
                    <a:pt x="2584" y="740"/>
                    <a:pt x="2698" y="595"/>
                    <a:pt x="2813" y="458"/>
                  </a:cubicBezTo>
                  <a:cubicBezTo>
                    <a:pt x="2927" y="328"/>
                    <a:pt x="3057" y="176"/>
                    <a:pt x="30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6238625" y="1940150"/>
              <a:ext cx="52225" cy="61200"/>
            </a:xfrm>
            <a:custGeom>
              <a:avLst/>
              <a:gdLst/>
              <a:ahLst/>
              <a:cxnLst/>
              <a:rect l="l" t="t" r="r" b="b"/>
              <a:pathLst>
                <a:path w="2089" h="2448" extrusionOk="0">
                  <a:moveTo>
                    <a:pt x="1708" y="1"/>
                  </a:moveTo>
                  <a:lnTo>
                    <a:pt x="1708" y="1"/>
                  </a:lnTo>
                  <a:cubicBezTo>
                    <a:pt x="1700" y="176"/>
                    <a:pt x="1723" y="351"/>
                    <a:pt x="1654" y="527"/>
                  </a:cubicBezTo>
                  <a:cubicBezTo>
                    <a:pt x="1570" y="748"/>
                    <a:pt x="1448" y="946"/>
                    <a:pt x="1288" y="1114"/>
                  </a:cubicBezTo>
                  <a:cubicBezTo>
                    <a:pt x="1121" y="1281"/>
                    <a:pt x="930" y="1418"/>
                    <a:pt x="724" y="1540"/>
                  </a:cubicBezTo>
                  <a:cubicBezTo>
                    <a:pt x="549" y="1662"/>
                    <a:pt x="298" y="1792"/>
                    <a:pt x="168" y="1990"/>
                  </a:cubicBezTo>
                  <a:cubicBezTo>
                    <a:pt x="115" y="2142"/>
                    <a:pt x="54" y="2295"/>
                    <a:pt x="0" y="2447"/>
                  </a:cubicBezTo>
                  <a:cubicBezTo>
                    <a:pt x="168" y="2386"/>
                    <a:pt x="336" y="2356"/>
                    <a:pt x="511" y="2348"/>
                  </a:cubicBezTo>
                  <a:cubicBezTo>
                    <a:pt x="595" y="2341"/>
                    <a:pt x="671" y="2333"/>
                    <a:pt x="732" y="2325"/>
                  </a:cubicBezTo>
                  <a:cubicBezTo>
                    <a:pt x="1075" y="2264"/>
                    <a:pt x="1387" y="2066"/>
                    <a:pt x="1593" y="1784"/>
                  </a:cubicBezTo>
                  <a:cubicBezTo>
                    <a:pt x="2089" y="1152"/>
                    <a:pt x="1951" y="603"/>
                    <a:pt x="1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6213275" y="1940550"/>
              <a:ext cx="17000" cy="72425"/>
            </a:xfrm>
            <a:custGeom>
              <a:avLst/>
              <a:gdLst/>
              <a:ahLst/>
              <a:cxnLst/>
              <a:rect l="l" t="t" r="r" b="b"/>
              <a:pathLst>
                <a:path w="680" h="2897" extrusionOk="0">
                  <a:moveTo>
                    <a:pt x="511" y="0"/>
                  </a:moveTo>
                  <a:lnTo>
                    <a:pt x="511" y="0"/>
                  </a:lnTo>
                  <a:cubicBezTo>
                    <a:pt x="412" y="137"/>
                    <a:pt x="321" y="274"/>
                    <a:pt x="237" y="396"/>
                  </a:cubicBezTo>
                  <a:cubicBezTo>
                    <a:pt x="130" y="884"/>
                    <a:pt x="1" y="1395"/>
                    <a:pt x="100" y="1890"/>
                  </a:cubicBezTo>
                  <a:cubicBezTo>
                    <a:pt x="161" y="2279"/>
                    <a:pt x="351" y="2629"/>
                    <a:pt x="633" y="2896"/>
                  </a:cubicBezTo>
                  <a:cubicBezTo>
                    <a:pt x="649" y="2858"/>
                    <a:pt x="664" y="2812"/>
                    <a:pt x="679" y="2774"/>
                  </a:cubicBezTo>
                  <a:cubicBezTo>
                    <a:pt x="8" y="2180"/>
                    <a:pt x="229" y="1273"/>
                    <a:pt x="397" y="602"/>
                  </a:cubicBezTo>
                  <a:cubicBezTo>
                    <a:pt x="450" y="404"/>
                    <a:pt x="496" y="198"/>
                    <a:pt x="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6208525" y="1954650"/>
              <a:ext cx="19825" cy="63450"/>
            </a:xfrm>
            <a:custGeom>
              <a:avLst/>
              <a:gdLst/>
              <a:ahLst/>
              <a:cxnLst/>
              <a:rect l="l" t="t" r="r" b="b"/>
              <a:pathLst>
                <a:path w="793" h="2538" extrusionOk="0">
                  <a:moveTo>
                    <a:pt x="320" y="0"/>
                  </a:moveTo>
                  <a:cubicBezTo>
                    <a:pt x="290" y="46"/>
                    <a:pt x="259" y="99"/>
                    <a:pt x="236" y="137"/>
                  </a:cubicBezTo>
                  <a:cubicBezTo>
                    <a:pt x="130" y="595"/>
                    <a:pt x="0" y="1075"/>
                    <a:pt x="122" y="1540"/>
                  </a:cubicBezTo>
                  <a:cubicBezTo>
                    <a:pt x="214" y="1898"/>
                    <a:pt x="427" y="2317"/>
                    <a:pt x="739" y="2538"/>
                  </a:cubicBezTo>
                  <a:lnTo>
                    <a:pt x="793" y="2401"/>
                  </a:lnTo>
                  <a:cubicBezTo>
                    <a:pt x="480" y="2111"/>
                    <a:pt x="275" y="1723"/>
                    <a:pt x="214" y="1296"/>
                  </a:cubicBezTo>
                  <a:cubicBezTo>
                    <a:pt x="145" y="869"/>
                    <a:pt x="229" y="427"/>
                    <a:pt x="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6211575" y="1999225"/>
              <a:ext cx="13725" cy="28800"/>
            </a:xfrm>
            <a:custGeom>
              <a:avLst/>
              <a:gdLst/>
              <a:ahLst/>
              <a:cxnLst/>
              <a:rect l="l" t="t" r="r" b="b"/>
              <a:pathLst>
                <a:path w="549" h="1152" extrusionOk="0">
                  <a:moveTo>
                    <a:pt x="0" y="0"/>
                  </a:moveTo>
                  <a:cubicBezTo>
                    <a:pt x="0" y="23"/>
                    <a:pt x="8" y="46"/>
                    <a:pt x="8" y="77"/>
                  </a:cubicBezTo>
                  <a:cubicBezTo>
                    <a:pt x="0" y="237"/>
                    <a:pt x="23" y="397"/>
                    <a:pt x="76" y="549"/>
                  </a:cubicBezTo>
                  <a:cubicBezTo>
                    <a:pt x="183" y="763"/>
                    <a:pt x="313" y="968"/>
                    <a:pt x="465" y="1151"/>
                  </a:cubicBezTo>
                  <a:cubicBezTo>
                    <a:pt x="496" y="1083"/>
                    <a:pt x="518" y="1014"/>
                    <a:pt x="549" y="946"/>
                  </a:cubicBezTo>
                  <a:cubicBezTo>
                    <a:pt x="534" y="915"/>
                    <a:pt x="526" y="885"/>
                    <a:pt x="518" y="846"/>
                  </a:cubicBezTo>
                  <a:cubicBezTo>
                    <a:pt x="511" y="808"/>
                    <a:pt x="496" y="770"/>
                    <a:pt x="473" y="732"/>
                  </a:cubicBezTo>
                  <a:cubicBezTo>
                    <a:pt x="259" y="526"/>
                    <a:pt x="99" y="2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6244525" y="1941500"/>
              <a:ext cx="35275" cy="44025"/>
            </a:xfrm>
            <a:custGeom>
              <a:avLst/>
              <a:gdLst/>
              <a:ahLst/>
              <a:cxnLst/>
              <a:rect l="l" t="t" r="r" b="b"/>
              <a:pathLst>
                <a:path w="1411" h="1761" extrusionOk="0">
                  <a:moveTo>
                    <a:pt x="1403" y="0"/>
                  </a:moveTo>
                  <a:lnTo>
                    <a:pt x="1403" y="0"/>
                  </a:lnTo>
                  <a:cubicBezTo>
                    <a:pt x="1319" y="183"/>
                    <a:pt x="1197" y="351"/>
                    <a:pt x="1045" y="488"/>
                  </a:cubicBezTo>
                  <a:cubicBezTo>
                    <a:pt x="778" y="724"/>
                    <a:pt x="466" y="861"/>
                    <a:pt x="237" y="1143"/>
                  </a:cubicBezTo>
                  <a:lnTo>
                    <a:pt x="214" y="1204"/>
                  </a:lnTo>
                  <a:lnTo>
                    <a:pt x="214" y="1212"/>
                  </a:lnTo>
                  <a:cubicBezTo>
                    <a:pt x="214" y="1220"/>
                    <a:pt x="214" y="1220"/>
                    <a:pt x="214" y="1227"/>
                  </a:cubicBezTo>
                  <a:cubicBezTo>
                    <a:pt x="145" y="1403"/>
                    <a:pt x="69" y="1585"/>
                    <a:pt x="1" y="1761"/>
                  </a:cubicBezTo>
                  <a:cubicBezTo>
                    <a:pt x="69" y="1700"/>
                    <a:pt x="138" y="1646"/>
                    <a:pt x="214" y="1601"/>
                  </a:cubicBezTo>
                  <a:cubicBezTo>
                    <a:pt x="420" y="1448"/>
                    <a:pt x="648" y="1326"/>
                    <a:pt x="847" y="1166"/>
                  </a:cubicBezTo>
                  <a:cubicBezTo>
                    <a:pt x="1068" y="983"/>
                    <a:pt x="1235" y="755"/>
                    <a:pt x="1342" y="496"/>
                  </a:cubicBezTo>
                  <a:cubicBezTo>
                    <a:pt x="1395" y="336"/>
                    <a:pt x="1411" y="168"/>
                    <a:pt x="1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6251775" y="1936725"/>
              <a:ext cx="27275" cy="29375"/>
            </a:xfrm>
            <a:custGeom>
              <a:avLst/>
              <a:gdLst/>
              <a:ahLst/>
              <a:cxnLst/>
              <a:rect l="l" t="t" r="r" b="b"/>
              <a:pathLst>
                <a:path w="1091" h="1175" extrusionOk="0">
                  <a:moveTo>
                    <a:pt x="1090" y="1"/>
                  </a:moveTo>
                  <a:lnTo>
                    <a:pt x="1090" y="1"/>
                  </a:lnTo>
                  <a:cubicBezTo>
                    <a:pt x="1067" y="54"/>
                    <a:pt x="1044" y="100"/>
                    <a:pt x="999" y="130"/>
                  </a:cubicBezTo>
                  <a:cubicBezTo>
                    <a:pt x="900" y="229"/>
                    <a:pt x="785" y="313"/>
                    <a:pt x="671" y="389"/>
                  </a:cubicBezTo>
                  <a:cubicBezTo>
                    <a:pt x="374" y="618"/>
                    <a:pt x="137" y="847"/>
                    <a:pt x="0" y="1174"/>
                  </a:cubicBezTo>
                  <a:cubicBezTo>
                    <a:pt x="160" y="1014"/>
                    <a:pt x="336" y="877"/>
                    <a:pt x="526" y="755"/>
                  </a:cubicBezTo>
                  <a:cubicBezTo>
                    <a:pt x="679" y="664"/>
                    <a:pt x="808" y="542"/>
                    <a:pt x="907" y="397"/>
                  </a:cubicBezTo>
                  <a:cubicBezTo>
                    <a:pt x="999" y="275"/>
                    <a:pt x="1060" y="145"/>
                    <a:pt x="10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6241850" y="1925475"/>
              <a:ext cx="36050" cy="53200"/>
            </a:xfrm>
            <a:custGeom>
              <a:avLst/>
              <a:gdLst/>
              <a:ahLst/>
              <a:cxnLst/>
              <a:rect l="l" t="t" r="r" b="b"/>
              <a:pathLst>
                <a:path w="1442" h="2128" extrusionOk="0">
                  <a:moveTo>
                    <a:pt x="1327" y="1"/>
                  </a:moveTo>
                  <a:cubicBezTo>
                    <a:pt x="1190" y="153"/>
                    <a:pt x="1037" y="298"/>
                    <a:pt x="885" y="435"/>
                  </a:cubicBezTo>
                  <a:cubicBezTo>
                    <a:pt x="733" y="565"/>
                    <a:pt x="588" y="710"/>
                    <a:pt x="451" y="855"/>
                  </a:cubicBezTo>
                  <a:cubicBezTo>
                    <a:pt x="275" y="1045"/>
                    <a:pt x="153" y="1281"/>
                    <a:pt x="92" y="1541"/>
                  </a:cubicBezTo>
                  <a:cubicBezTo>
                    <a:pt x="62" y="1701"/>
                    <a:pt x="1" y="1975"/>
                    <a:pt x="92" y="2127"/>
                  </a:cubicBezTo>
                  <a:cubicBezTo>
                    <a:pt x="153" y="2013"/>
                    <a:pt x="207" y="1891"/>
                    <a:pt x="268" y="1777"/>
                  </a:cubicBezTo>
                  <a:cubicBezTo>
                    <a:pt x="352" y="1464"/>
                    <a:pt x="527" y="1190"/>
                    <a:pt x="778" y="977"/>
                  </a:cubicBezTo>
                  <a:cubicBezTo>
                    <a:pt x="893" y="877"/>
                    <a:pt x="1030" y="778"/>
                    <a:pt x="1159" y="687"/>
                  </a:cubicBezTo>
                  <a:cubicBezTo>
                    <a:pt x="1236" y="634"/>
                    <a:pt x="1312" y="573"/>
                    <a:pt x="1373" y="496"/>
                  </a:cubicBezTo>
                  <a:cubicBezTo>
                    <a:pt x="1419" y="428"/>
                    <a:pt x="1441" y="344"/>
                    <a:pt x="1441" y="268"/>
                  </a:cubicBezTo>
                  <a:cubicBezTo>
                    <a:pt x="1403" y="176"/>
                    <a:pt x="1365" y="92"/>
                    <a:pt x="1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2"/>
            <p:cNvSpPr/>
            <p:nvPr/>
          </p:nvSpPr>
          <p:spPr>
            <a:xfrm>
              <a:off x="6226225" y="1926250"/>
              <a:ext cx="45950" cy="75275"/>
            </a:xfrm>
            <a:custGeom>
              <a:avLst/>
              <a:gdLst/>
              <a:ahLst/>
              <a:cxnLst/>
              <a:rect l="l" t="t" r="r" b="b"/>
              <a:pathLst>
                <a:path w="1838" h="3011" extrusionOk="0">
                  <a:moveTo>
                    <a:pt x="1838" y="0"/>
                  </a:moveTo>
                  <a:lnTo>
                    <a:pt x="1838" y="0"/>
                  </a:lnTo>
                  <a:cubicBezTo>
                    <a:pt x="1678" y="61"/>
                    <a:pt x="1518" y="115"/>
                    <a:pt x="1350" y="168"/>
                  </a:cubicBezTo>
                  <a:cubicBezTo>
                    <a:pt x="900" y="305"/>
                    <a:pt x="481" y="427"/>
                    <a:pt x="245" y="854"/>
                  </a:cubicBezTo>
                  <a:cubicBezTo>
                    <a:pt x="24" y="1235"/>
                    <a:pt x="1" y="1662"/>
                    <a:pt x="1" y="2066"/>
                  </a:cubicBezTo>
                  <a:cubicBezTo>
                    <a:pt x="1" y="2371"/>
                    <a:pt x="108" y="2660"/>
                    <a:pt x="207" y="2935"/>
                  </a:cubicBezTo>
                  <a:cubicBezTo>
                    <a:pt x="230" y="2973"/>
                    <a:pt x="260" y="2996"/>
                    <a:pt x="298" y="3011"/>
                  </a:cubicBezTo>
                  <a:cubicBezTo>
                    <a:pt x="382" y="2820"/>
                    <a:pt x="474" y="2637"/>
                    <a:pt x="557" y="2447"/>
                  </a:cubicBezTo>
                  <a:cubicBezTo>
                    <a:pt x="580" y="2302"/>
                    <a:pt x="580" y="2157"/>
                    <a:pt x="573" y="2013"/>
                  </a:cubicBezTo>
                  <a:cubicBezTo>
                    <a:pt x="542" y="1708"/>
                    <a:pt x="725" y="1243"/>
                    <a:pt x="725" y="1243"/>
                  </a:cubicBezTo>
                  <a:cubicBezTo>
                    <a:pt x="763" y="1159"/>
                    <a:pt x="801" y="1075"/>
                    <a:pt x="847" y="1007"/>
                  </a:cubicBezTo>
                  <a:cubicBezTo>
                    <a:pt x="999" y="793"/>
                    <a:pt x="1175" y="603"/>
                    <a:pt x="1380" y="435"/>
                  </a:cubicBezTo>
                  <a:cubicBezTo>
                    <a:pt x="1540" y="290"/>
                    <a:pt x="1693" y="145"/>
                    <a:pt x="1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2"/>
            <p:cNvSpPr/>
            <p:nvPr/>
          </p:nvSpPr>
          <p:spPr>
            <a:xfrm>
              <a:off x="6132500" y="2202675"/>
              <a:ext cx="57550" cy="57800"/>
            </a:xfrm>
            <a:custGeom>
              <a:avLst/>
              <a:gdLst/>
              <a:ahLst/>
              <a:cxnLst/>
              <a:rect l="l" t="t" r="r" b="b"/>
              <a:pathLst>
                <a:path w="2302" h="2312" extrusionOk="0">
                  <a:moveTo>
                    <a:pt x="561" y="0"/>
                  </a:moveTo>
                  <a:cubicBezTo>
                    <a:pt x="360" y="0"/>
                    <a:pt x="160" y="68"/>
                    <a:pt x="0" y="216"/>
                  </a:cubicBezTo>
                  <a:cubicBezTo>
                    <a:pt x="0" y="223"/>
                    <a:pt x="0" y="231"/>
                    <a:pt x="0" y="238"/>
                  </a:cubicBezTo>
                  <a:cubicBezTo>
                    <a:pt x="8" y="238"/>
                    <a:pt x="0" y="246"/>
                    <a:pt x="0" y="254"/>
                  </a:cubicBezTo>
                  <a:cubicBezTo>
                    <a:pt x="54" y="254"/>
                    <a:pt x="115" y="254"/>
                    <a:pt x="168" y="269"/>
                  </a:cubicBezTo>
                  <a:cubicBezTo>
                    <a:pt x="549" y="360"/>
                    <a:pt x="892" y="810"/>
                    <a:pt x="1258" y="1290"/>
                  </a:cubicBezTo>
                  <a:cubicBezTo>
                    <a:pt x="1593" y="1732"/>
                    <a:pt x="1936" y="2189"/>
                    <a:pt x="2302" y="2311"/>
                  </a:cubicBezTo>
                  <a:cubicBezTo>
                    <a:pt x="2279" y="2090"/>
                    <a:pt x="2264" y="1869"/>
                    <a:pt x="2249" y="1648"/>
                  </a:cubicBezTo>
                  <a:cubicBezTo>
                    <a:pt x="2058" y="1511"/>
                    <a:pt x="1890" y="1343"/>
                    <a:pt x="1753" y="1153"/>
                  </a:cubicBezTo>
                  <a:cubicBezTo>
                    <a:pt x="1586" y="894"/>
                    <a:pt x="1479" y="604"/>
                    <a:pt x="1296" y="360"/>
                  </a:cubicBezTo>
                  <a:cubicBezTo>
                    <a:pt x="1119" y="130"/>
                    <a:pt x="839"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6109825" y="1922250"/>
              <a:ext cx="191700" cy="395200"/>
            </a:xfrm>
            <a:custGeom>
              <a:avLst/>
              <a:gdLst/>
              <a:ahLst/>
              <a:cxnLst/>
              <a:rect l="l" t="t" r="r" b="b"/>
              <a:pathLst>
                <a:path w="7668" h="15808" extrusionOk="0">
                  <a:moveTo>
                    <a:pt x="6738" y="648"/>
                  </a:moveTo>
                  <a:lnTo>
                    <a:pt x="6738" y="648"/>
                  </a:lnTo>
                  <a:cubicBezTo>
                    <a:pt x="6707" y="747"/>
                    <a:pt x="6661" y="846"/>
                    <a:pt x="6600" y="938"/>
                  </a:cubicBezTo>
                  <a:lnTo>
                    <a:pt x="6585" y="968"/>
                  </a:lnTo>
                  <a:cubicBezTo>
                    <a:pt x="6478" y="1113"/>
                    <a:pt x="6349" y="1235"/>
                    <a:pt x="6204" y="1327"/>
                  </a:cubicBezTo>
                  <a:lnTo>
                    <a:pt x="6181" y="1342"/>
                  </a:lnTo>
                  <a:cubicBezTo>
                    <a:pt x="6014" y="1448"/>
                    <a:pt x="5854" y="1570"/>
                    <a:pt x="5701" y="1708"/>
                  </a:cubicBezTo>
                  <a:cubicBezTo>
                    <a:pt x="5854" y="1410"/>
                    <a:pt x="6075" y="1159"/>
                    <a:pt x="6349" y="976"/>
                  </a:cubicBezTo>
                  <a:lnTo>
                    <a:pt x="6433" y="915"/>
                  </a:lnTo>
                  <a:cubicBezTo>
                    <a:pt x="6524" y="854"/>
                    <a:pt x="6600" y="785"/>
                    <a:pt x="6684" y="717"/>
                  </a:cubicBezTo>
                  <a:cubicBezTo>
                    <a:pt x="6700" y="694"/>
                    <a:pt x="6722" y="671"/>
                    <a:pt x="6738" y="648"/>
                  </a:cubicBezTo>
                  <a:close/>
                  <a:moveTo>
                    <a:pt x="6623" y="153"/>
                  </a:moveTo>
                  <a:cubicBezTo>
                    <a:pt x="6654" y="229"/>
                    <a:pt x="6684" y="313"/>
                    <a:pt x="6722" y="404"/>
                  </a:cubicBezTo>
                  <a:lnTo>
                    <a:pt x="6722" y="412"/>
                  </a:lnTo>
                  <a:cubicBezTo>
                    <a:pt x="6722" y="488"/>
                    <a:pt x="6700" y="564"/>
                    <a:pt x="6654" y="625"/>
                  </a:cubicBezTo>
                  <a:cubicBezTo>
                    <a:pt x="6608" y="686"/>
                    <a:pt x="6547" y="740"/>
                    <a:pt x="6471" y="785"/>
                  </a:cubicBezTo>
                  <a:lnTo>
                    <a:pt x="6440" y="808"/>
                  </a:lnTo>
                  <a:cubicBezTo>
                    <a:pt x="6311" y="900"/>
                    <a:pt x="6181" y="999"/>
                    <a:pt x="6059" y="1098"/>
                  </a:cubicBezTo>
                  <a:cubicBezTo>
                    <a:pt x="5815" y="1311"/>
                    <a:pt x="5640" y="1593"/>
                    <a:pt x="5556" y="1906"/>
                  </a:cubicBezTo>
                  <a:cubicBezTo>
                    <a:pt x="5495" y="2012"/>
                    <a:pt x="5442" y="2127"/>
                    <a:pt x="5389" y="2241"/>
                  </a:cubicBezTo>
                  <a:cubicBezTo>
                    <a:pt x="5305" y="2096"/>
                    <a:pt x="5358" y="1868"/>
                    <a:pt x="5389" y="1708"/>
                  </a:cubicBezTo>
                  <a:lnTo>
                    <a:pt x="5396" y="1670"/>
                  </a:lnTo>
                  <a:cubicBezTo>
                    <a:pt x="5450" y="1418"/>
                    <a:pt x="5572" y="1182"/>
                    <a:pt x="5747" y="991"/>
                  </a:cubicBezTo>
                  <a:cubicBezTo>
                    <a:pt x="5869" y="854"/>
                    <a:pt x="5998" y="732"/>
                    <a:pt x="6143" y="618"/>
                  </a:cubicBezTo>
                  <a:lnTo>
                    <a:pt x="6181" y="580"/>
                  </a:lnTo>
                  <a:cubicBezTo>
                    <a:pt x="6341" y="442"/>
                    <a:pt x="6486" y="305"/>
                    <a:pt x="6623" y="153"/>
                  </a:cubicBezTo>
                  <a:close/>
                  <a:moveTo>
                    <a:pt x="6776" y="816"/>
                  </a:moveTo>
                  <a:cubicBezTo>
                    <a:pt x="6776" y="831"/>
                    <a:pt x="6776" y="846"/>
                    <a:pt x="6776" y="854"/>
                  </a:cubicBezTo>
                  <a:lnTo>
                    <a:pt x="6783" y="854"/>
                  </a:lnTo>
                  <a:cubicBezTo>
                    <a:pt x="6783" y="991"/>
                    <a:pt x="6768" y="1128"/>
                    <a:pt x="6722" y="1258"/>
                  </a:cubicBezTo>
                  <a:cubicBezTo>
                    <a:pt x="6616" y="1517"/>
                    <a:pt x="6448" y="1746"/>
                    <a:pt x="6227" y="1929"/>
                  </a:cubicBezTo>
                  <a:cubicBezTo>
                    <a:pt x="6105" y="2020"/>
                    <a:pt x="5975" y="2104"/>
                    <a:pt x="5846" y="2188"/>
                  </a:cubicBezTo>
                  <a:cubicBezTo>
                    <a:pt x="5762" y="2241"/>
                    <a:pt x="5671" y="2294"/>
                    <a:pt x="5587" y="2355"/>
                  </a:cubicBezTo>
                  <a:cubicBezTo>
                    <a:pt x="5526" y="2401"/>
                    <a:pt x="5465" y="2447"/>
                    <a:pt x="5411" y="2500"/>
                  </a:cubicBezTo>
                  <a:cubicBezTo>
                    <a:pt x="5472" y="2325"/>
                    <a:pt x="5541" y="2157"/>
                    <a:pt x="5610" y="1997"/>
                  </a:cubicBezTo>
                  <a:cubicBezTo>
                    <a:pt x="5610" y="1990"/>
                    <a:pt x="5610" y="1990"/>
                    <a:pt x="5610" y="1982"/>
                  </a:cubicBezTo>
                  <a:lnTo>
                    <a:pt x="5625" y="1936"/>
                  </a:lnTo>
                  <a:lnTo>
                    <a:pt x="5633" y="1913"/>
                  </a:lnTo>
                  <a:cubicBezTo>
                    <a:pt x="5770" y="1761"/>
                    <a:pt x="5922" y="1624"/>
                    <a:pt x="6097" y="1509"/>
                  </a:cubicBezTo>
                  <a:cubicBezTo>
                    <a:pt x="6212" y="1433"/>
                    <a:pt x="6326" y="1349"/>
                    <a:pt x="6425" y="1258"/>
                  </a:cubicBezTo>
                  <a:cubicBezTo>
                    <a:pt x="6570" y="1136"/>
                    <a:pt x="6684" y="984"/>
                    <a:pt x="6776" y="816"/>
                  </a:cubicBezTo>
                  <a:close/>
                  <a:moveTo>
                    <a:pt x="6867" y="770"/>
                  </a:moveTo>
                  <a:lnTo>
                    <a:pt x="6867" y="770"/>
                  </a:lnTo>
                  <a:cubicBezTo>
                    <a:pt x="7088" y="1319"/>
                    <a:pt x="7233" y="1875"/>
                    <a:pt x="6745" y="2500"/>
                  </a:cubicBezTo>
                  <a:cubicBezTo>
                    <a:pt x="6532" y="2782"/>
                    <a:pt x="6227" y="2973"/>
                    <a:pt x="5884" y="3034"/>
                  </a:cubicBezTo>
                  <a:cubicBezTo>
                    <a:pt x="5831" y="3041"/>
                    <a:pt x="5754" y="3049"/>
                    <a:pt x="5671" y="3057"/>
                  </a:cubicBezTo>
                  <a:cubicBezTo>
                    <a:pt x="5503" y="3064"/>
                    <a:pt x="5335" y="3095"/>
                    <a:pt x="5175" y="3148"/>
                  </a:cubicBezTo>
                  <a:cubicBezTo>
                    <a:pt x="5221" y="3019"/>
                    <a:pt x="5267" y="2889"/>
                    <a:pt x="5320" y="2767"/>
                  </a:cubicBezTo>
                  <a:lnTo>
                    <a:pt x="5335" y="2714"/>
                  </a:lnTo>
                  <a:cubicBezTo>
                    <a:pt x="5442" y="2554"/>
                    <a:pt x="5633" y="2432"/>
                    <a:pt x="5800" y="2333"/>
                  </a:cubicBezTo>
                  <a:lnTo>
                    <a:pt x="5884" y="2272"/>
                  </a:lnTo>
                  <a:lnTo>
                    <a:pt x="5907" y="2256"/>
                  </a:lnTo>
                  <a:cubicBezTo>
                    <a:pt x="6105" y="2142"/>
                    <a:pt x="6288" y="2005"/>
                    <a:pt x="6448" y="1845"/>
                  </a:cubicBezTo>
                  <a:cubicBezTo>
                    <a:pt x="6608" y="1677"/>
                    <a:pt x="6738" y="1471"/>
                    <a:pt x="6821" y="1250"/>
                  </a:cubicBezTo>
                  <a:cubicBezTo>
                    <a:pt x="6860" y="1128"/>
                    <a:pt x="6875" y="999"/>
                    <a:pt x="6867" y="869"/>
                  </a:cubicBezTo>
                  <a:lnTo>
                    <a:pt x="6867" y="770"/>
                  </a:lnTo>
                  <a:close/>
                  <a:moveTo>
                    <a:pt x="6463" y="191"/>
                  </a:moveTo>
                  <a:lnTo>
                    <a:pt x="6463" y="191"/>
                  </a:lnTo>
                  <a:cubicBezTo>
                    <a:pt x="6311" y="343"/>
                    <a:pt x="6174" y="473"/>
                    <a:pt x="6029" y="595"/>
                  </a:cubicBezTo>
                  <a:lnTo>
                    <a:pt x="6036" y="587"/>
                  </a:lnTo>
                  <a:lnTo>
                    <a:pt x="6036" y="587"/>
                  </a:lnTo>
                  <a:cubicBezTo>
                    <a:pt x="5831" y="755"/>
                    <a:pt x="5655" y="945"/>
                    <a:pt x="5503" y="1159"/>
                  </a:cubicBezTo>
                  <a:cubicBezTo>
                    <a:pt x="5457" y="1235"/>
                    <a:pt x="5411" y="1319"/>
                    <a:pt x="5381" y="1403"/>
                  </a:cubicBezTo>
                  <a:cubicBezTo>
                    <a:pt x="5358" y="1448"/>
                    <a:pt x="5190" y="1883"/>
                    <a:pt x="5221" y="2180"/>
                  </a:cubicBezTo>
                  <a:cubicBezTo>
                    <a:pt x="5236" y="2325"/>
                    <a:pt x="5229" y="2462"/>
                    <a:pt x="5213" y="2607"/>
                  </a:cubicBezTo>
                  <a:cubicBezTo>
                    <a:pt x="5122" y="2797"/>
                    <a:pt x="5038" y="2988"/>
                    <a:pt x="4962" y="3163"/>
                  </a:cubicBezTo>
                  <a:cubicBezTo>
                    <a:pt x="4924" y="3156"/>
                    <a:pt x="4901" y="3133"/>
                    <a:pt x="4878" y="3102"/>
                  </a:cubicBezTo>
                  <a:cubicBezTo>
                    <a:pt x="4764" y="2828"/>
                    <a:pt x="4695" y="2531"/>
                    <a:pt x="4672" y="2233"/>
                  </a:cubicBezTo>
                  <a:cubicBezTo>
                    <a:pt x="4672" y="1830"/>
                    <a:pt x="4695" y="1410"/>
                    <a:pt x="4908" y="1029"/>
                  </a:cubicBezTo>
                  <a:cubicBezTo>
                    <a:pt x="5152" y="603"/>
                    <a:pt x="5572" y="481"/>
                    <a:pt x="6014" y="343"/>
                  </a:cubicBezTo>
                  <a:cubicBezTo>
                    <a:pt x="6166" y="298"/>
                    <a:pt x="6318" y="244"/>
                    <a:pt x="6463" y="191"/>
                  </a:cubicBezTo>
                  <a:close/>
                  <a:moveTo>
                    <a:pt x="6181" y="3034"/>
                  </a:moveTo>
                  <a:lnTo>
                    <a:pt x="6067" y="3087"/>
                  </a:lnTo>
                  <a:cubicBezTo>
                    <a:pt x="5953" y="3125"/>
                    <a:pt x="5823" y="3163"/>
                    <a:pt x="5701" y="3201"/>
                  </a:cubicBezTo>
                  <a:cubicBezTo>
                    <a:pt x="5472" y="3255"/>
                    <a:pt x="5259" y="3339"/>
                    <a:pt x="5061" y="3453"/>
                  </a:cubicBezTo>
                  <a:lnTo>
                    <a:pt x="5130" y="3262"/>
                  </a:lnTo>
                  <a:cubicBezTo>
                    <a:pt x="5244" y="3179"/>
                    <a:pt x="5480" y="3156"/>
                    <a:pt x="5671" y="3140"/>
                  </a:cubicBezTo>
                  <a:cubicBezTo>
                    <a:pt x="5754" y="3133"/>
                    <a:pt x="5838" y="3125"/>
                    <a:pt x="5899" y="3110"/>
                  </a:cubicBezTo>
                  <a:cubicBezTo>
                    <a:pt x="5998" y="3095"/>
                    <a:pt x="6090" y="3064"/>
                    <a:pt x="6181" y="3034"/>
                  </a:cubicBezTo>
                  <a:close/>
                  <a:moveTo>
                    <a:pt x="4649" y="763"/>
                  </a:moveTo>
                  <a:lnTo>
                    <a:pt x="4649" y="763"/>
                  </a:lnTo>
                  <a:cubicBezTo>
                    <a:pt x="4619" y="953"/>
                    <a:pt x="4581" y="1144"/>
                    <a:pt x="4527" y="1334"/>
                  </a:cubicBezTo>
                  <a:cubicBezTo>
                    <a:pt x="4360" y="1997"/>
                    <a:pt x="4131" y="2912"/>
                    <a:pt x="4809" y="3506"/>
                  </a:cubicBezTo>
                  <a:lnTo>
                    <a:pt x="4779" y="3582"/>
                  </a:lnTo>
                  <a:lnTo>
                    <a:pt x="4771" y="3613"/>
                  </a:lnTo>
                  <a:cubicBezTo>
                    <a:pt x="4497" y="3346"/>
                    <a:pt x="4314" y="2996"/>
                    <a:pt x="4253" y="2622"/>
                  </a:cubicBezTo>
                  <a:cubicBezTo>
                    <a:pt x="4154" y="2142"/>
                    <a:pt x="4268" y="1654"/>
                    <a:pt x="4375" y="1182"/>
                  </a:cubicBezTo>
                  <a:lnTo>
                    <a:pt x="4390" y="1136"/>
                  </a:lnTo>
                  <a:cubicBezTo>
                    <a:pt x="4466" y="1014"/>
                    <a:pt x="4550" y="892"/>
                    <a:pt x="4649" y="763"/>
                  </a:cubicBezTo>
                  <a:close/>
                  <a:moveTo>
                    <a:pt x="4245" y="1342"/>
                  </a:moveTo>
                  <a:lnTo>
                    <a:pt x="4245" y="1342"/>
                  </a:lnTo>
                  <a:cubicBezTo>
                    <a:pt x="4162" y="1753"/>
                    <a:pt x="4085" y="2180"/>
                    <a:pt x="4154" y="2599"/>
                  </a:cubicBezTo>
                  <a:lnTo>
                    <a:pt x="4154" y="2592"/>
                  </a:lnTo>
                  <a:cubicBezTo>
                    <a:pt x="4215" y="3019"/>
                    <a:pt x="4413" y="3407"/>
                    <a:pt x="4726" y="3704"/>
                  </a:cubicBezTo>
                  <a:lnTo>
                    <a:pt x="4703" y="3750"/>
                  </a:lnTo>
                  <a:lnTo>
                    <a:pt x="4680" y="3819"/>
                  </a:lnTo>
                  <a:cubicBezTo>
                    <a:pt x="4360" y="3590"/>
                    <a:pt x="4154" y="3163"/>
                    <a:pt x="4070" y="2836"/>
                  </a:cubicBezTo>
                  <a:cubicBezTo>
                    <a:pt x="3963" y="2401"/>
                    <a:pt x="4063" y="1959"/>
                    <a:pt x="4169" y="1525"/>
                  </a:cubicBezTo>
                  <a:lnTo>
                    <a:pt x="4184" y="1433"/>
                  </a:lnTo>
                  <a:lnTo>
                    <a:pt x="4245" y="1342"/>
                  </a:lnTo>
                  <a:close/>
                  <a:moveTo>
                    <a:pt x="7332" y="1807"/>
                  </a:moveTo>
                  <a:lnTo>
                    <a:pt x="7332" y="1807"/>
                  </a:lnTo>
                  <a:cubicBezTo>
                    <a:pt x="7340" y="2188"/>
                    <a:pt x="7218" y="2554"/>
                    <a:pt x="6989" y="2851"/>
                  </a:cubicBezTo>
                  <a:cubicBezTo>
                    <a:pt x="6738" y="3163"/>
                    <a:pt x="6364" y="3300"/>
                    <a:pt x="5998" y="3430"/>
                  </a:cubicBezTo>
                  <a:lnTo>
                    <a:pt x="5854" y="3483"/>
                  </a:lnTo>
                  <a:cubicBezTo>
                    <a:pt x="5564" y="3590"/>
                    <a:pt x="5290" y="3727"/>
                    <a:pt x="5030" y="3895"/>
                  </a:cubicBezTo>
                  <a:lnTo>
                    <a:pt x="4992" y="3918"/>
                  </a:lnTo>
                  <a:cubicBezTo>
                    <a:pt x="4962" y="3941"/>
                    <a:pt x="4916" y="3964"/>
                    <a:pt x="4870" y="3994"/>
                  </a:cubicBezTo>
                  <a:lnTo>
                    <a:pt x="4924" y="3849"/>
                  </a:lnTo>
                  <a:lnTo>
                    <a:pt x="4939" y="3788"/>
                  </a:lnTo>
                  <a:cubicBezTo>
                    <a:pt x="5015" y="3666"/>
                    <a:pt x="5114" y="3567"/>
                    <a:pt x="5229" y="3483"/>
                  </a:cubicBezTo>
                  <a:cubicBezTo>
                    <a:pt x="5328" y="3430"/>
                    <a:pt x="5434" y="3377"/>
                    <a:pt x="5541" y="3339"/>
                  </a:cubicBezTo>
                  <a:lnTo>
                    <a:pt x="5716" y="3285"/>
                  </a:lnTo>
                  <a:lnTo>
                    <a:pt x="5732" y="3285"/>
                  </a:lnTo>
                  <a:cubicBezTo>
                    <a:pt x="5854" y="3255"/>
                    <a:pt x="5983" y="3217"/>
                    <a:pt x="6097" y="3171"/>
                  </a:cubicBezTo>
                  <a:cubicBezTo>
                    <a:pt x="6349" y="3072"/>
                    <a:pt x="6684" y="2912"/>
                    <a:pt x="6890" y="2691"/>
                  </a:cubicBezTo>
                  <a:cubicBezTo>
                    <a:pt x="7111" y="2439"/>
                    <a:pt x="7263" y="2134"/>
                    <a:pt x="7332" y="1807"/>
                  </a:cubicBezTo>
                  <a:close/>
                  <a:moveTo>
                    <a:pt x="4085" y="3148"/>
                  </a:moveTo>
                  <a:cubicBezTo>
                    <a:pt x="4184" y="3400"/>
                    <a:pt x="4337" y="3628"/>
                    <a:pt x="4535" y="3811"/>
                  </a:cubicBezTo>
                  <a:cubicBezTo>
                    <a:pt x="4558" y="3842"/>
                    <a:pt x="4573" y="3880"/>
                    <a:pt x="4581" y="3925"/>
                  </a:cubicBezTo>
                  <a:cubicBezTo>
                    <a:pt x="4588" y="3956"/>
                    <a:pt x="4596" y="3986"/>
                    <a:pt x="4604" y="4017"/>
                  </a:cubicBezTo>
                  <a:lnTo>
                    <a:pt x="4588" y="4055"/>
                  </a:lnTo>
                  <a:lnTo>
                    <a:pt x="4535" y="4207"/>
                  </a:lnTo>
                  <a:cubicBezTo>
                    <a:pt x="4383" y="4032"/>
                    <a:pt x="4253" y="3834"/>
                    <a:pt x="4154" y="3621"/>
                  </a:cubicBezTo>
                  <a:cubicBezTo>
                    <a:pt x="4108" y="3499"/>
                    <a:pt x="4085" y="3361"/>
                    <a:pt x="4085" y="3232"/>
                  </a:cubicBezTo>
                  <a:lnTo>
                    <a:pt x="4085" y="3148"/>
                  </a:lnTo>
                  <a:close/>
                  <a:moveTo>
                    <a:pt x="4032" y="1692"/>
                  </a:moveTo>
                  <a:lnTo>
                    <a:pt x="4032" y="1692"/>
                  </a:lnTo>
                  <a:cubicBezTo>
                    <a:pt x="3979" y="1944"/>
                    <a:pt x="3948" y="2195"/>
                    <a:pt x="3948" y="2455"/>
                  </a:cubicBezTo>
                  <a:cubicBezTo>
                    <a:pt x="3948" y="2455"/>
                    <a:pt x="3948" y="2455"/>
                    <a:pt x="3948" y="2462"/>
                  </a:cubicBezTo>
                  <a:cubicBezTo>
                    <a:pt x="3941" y="2508"/>
                    <a:pt x="3941" y="2554"/>
                    <a:pt x="3948" y="2599"/>
                  </a:cubicBezTo>
                  <a:lnTo>
                    <a:pt x="3948" y="2637"/>
                  </a:lnTo>
                  <a:lnTo>
                    <a:pt x="3948" y="2668"/>
                  </a:lnTo>
                  <a:lnTo>
                    <a:pt x="3948" y="2752"/>
                  </a:lnTo>
                  <a:cubicBezTo>
                    <a:pt x="3948" y="2836"/>
                    <a:pt x="3963" y="2919"/>
                    <a:pt x="3971" y="3003"/>
                  </a:cubicBezTo>
                  <a:cubicBezTo>
                    <a:pt x="3986" y="3064"/>
                    <a:pt x="3994" y="3133"/>
                    <a:pt x="3994" y="3201"/>
                  </a:cubicBezTo>
                  <a:lnTo>
                    <a:pt x="3994" y="3232"/>
                  </a:lnTo>
                  <a:cubicBezTo>
                    <a:pt x="4002" y="3369"/>
                    <a:pt x="4024" y="3506"/>
                    <a:pt x="4070" y="3643"/>
                  </a:cubicBezTo>
                  <a:cubicBezTo>
                    <a:pt x="4169" y="3864"/>
                    <a:pt x="4299" y="4070"/>
                    <a:pt x="4459" y="4253"/>
                  </a:cubicBezTo>
                  <a:lnTo>
                    <a:pt x="4489" y="4299"/>
                  </a:lnTo>
                  <a:cubicBezTo>
                    <a:pt x="4466" y="4367"/>
                    <a:pt x="4444" y="4436"/>
                    <a:pt x="4413" y="4512"/>
                  </a:cubicBezTo>
                  <a:cubicBezTo>
                    <a:pt x="4375" y="4444"/>
                    <a:pt x="4329" y="4375"/>
                    <a:pt x="4276" y="4299"/>
                  </a:cubicBezTo>
                  <a:cubicBezTo>
                    <a:pt x="4131" y="4093"/>
                    <a:pt x="4009" y="3880"/>
                    <a:pt x="3902" y="3651"/>
                  </a:cubicBezTo>
                  <a:cubicBezTo>
                    <a:pt x="3773" y="3346"/>
                    <a:pt x="3636" y="2942"/>
                    <a:pt x="3735" y="2508"/>
                  </a:cubicBezTo>
                  <a:cubicBezTo>
                    <a:pt x="3796" y="2226"/>
                    <a:pt x="3895" y="1952"/>
                    <a:pt x="4032" y="1692"/>
                  </a:cubicBezTo>
                  <a:close/>
                  <a:moveTo>
                    <a:pt x="7424" y="1959"/>
                  </a:moveTo>
                  <a:cubicBezTo>
                    <a:pt x="7507" y="2485"/>
                    <a:pt x="7363" y="3186"/>
                    <a:pt x="7157" y="3468"/>
                  </a:cubicBezTo>
                  <a:cubicBezTo>
                    <a:pt x="7004" y="3674"/>
                    <a:pt x="6745" y="3758"/>
                    <a:pt x="6494" y="3834"/>
                  </a:cubicBezTo>
                  <a:cubicBezTo>
                    <a:pt x="6280" y="3903"/>
                    <a:pt x="6052" y="3979"/>
                    <a:pt x="5884" y="4124"/>
                  </a:cubicBezTo>
                  <a:lnTo>
                    <a:pt x="5869" y="4131"/>
                  </a:lnTo>
                  <a:cubicBezTo>
                    <a:pt x="5488" y="4276"/>
                    <a:pt x="5099" y="4421"/>
                    <a:pt x="4771" y="4688"/>
                  </a:cubicBezTo>
                  <a:cubicBezTo>
                    <a:pt x="4718" y="4726"/>
                    <a:pt x="4665" y="4771"/>
                    <a:pt x="4619" y="4817"/>
                  </a:cubicBezTo>
                  <a:cubicBezTo>
                    <a:pt x="4687" y="4573"/>
                    <a:pt x="4756" y="4345"/>
                    <a:pt x="4825" y="4139"/>
                  </a:cubicBezTo>
                  <a:cubicBezTo>
                    <a:pt x="4878" y="4101"/>
                    <a:pt x="4931" y="4063"/>
                    <a:pt x="4985" y="4025"/>
                  </a:cubicBezTo>
                  <a:lnTo>
                    <a:pt x="5015" y="4002"/>
                  </a:lnTo>
                  <a:cubicBezTo>
                    <a:pt x="5114" y="3933"/>
                    <a:pt x="5221" y="3872"/>
                    <a:pt x="5328" y="3811"/>
                  </a:cubicBezTo>
                  <a:cubicBezTo>
                    <a:pt x="5564" y="3697"/>
                    <a:pt x="5800" y="3590"/>
                    <a:pt x="6044" y="3506"/>
                  </a:cubicBezTo>
                  <a:cubicBezTo>
                    <a:pt x="6189" y="3453"/>
                    <a:pt x="6334" y="3400"/>
                    <a:pt x="6471" y="3339"/>
                  </a:cubicBezTo>
                  <a:cubicBezTo>
                    <a:pt x="7020" y="3095"/>
                    <a:pt x="7385" y="2561"/>
                    <a:pt x="7424" y="1959"/>
                  </a:cubicBezTo>
                  <a:close/>
                  <a:moveTo>
                    <a:pt x="7340" y="3613"/>
                  </a:moveTo>
                  <a:lnTo>
                    <a:pt x="7340" y="3613"/>
                  </a:lnTo>
                  <a:cubicBezTo>
                    <a:pt x="7279" y="3887"/>
                    <a:pt x="7103" y="4131"/>
                    <a:pt x="6860" y="4276"/>
                  </a:cubicBezTo>
                  <a:cubicBezTo>
                    <a:pt x="6639" y="4398"/>
                    <a:pt x="6372" y="4428"/>
                    <a:pt x="6113" y="4459"/>
                  </a:cubicBezTo>
                  <a:cubicBezTo>
                    <a:pt x="6014" y="4474"/>
                    <a:pt x="5907" y="4489"/>
                    <a:pt x="5800" y="4505"/>
                  </a:cubicBezTo>
                  <a:cubicBezTo>
                    <a:pt x="5488" y="4566"/>
                    <a:pt x="4916" y="4726"/>
                    <a:pt x="4520" y="5145"/>
                  </a:cubicBezTo>
                  <a:lnTo>
                    <a:pt x="4543" y="5084"/>
                  </a:lnTo>
                  <a:lnTo>
                    <a:pt x="4566" y="5000"/>
                  </a:lnTo>
                  <a:cubicBezTo>
                    <a:pt x="4657" y="4901"/>
                    <a:pt x="4756" y="4810"/>
                    <a:pt x="4863" y="4726"/>
                  </a:cubicBezTo>
                  <a:cubicBezTo>
                    <a:pt x="5145" y="4497"/>
                    <a:pt x="5495" y="4367"/>
                    <a:pt x="5808" y="4246"/>
                  </a:cubicBezTo>
                  <a:lnTo>
                    <a:pt x="5975" y="4246"/>
                  </a:lnTo>
                  <a:cubicBezTo>
                    <a:pt x="6433" y="4230"/>
                    <a:pt x="6959" y="3979"/>
                    <a:pt x="7340" y="3613"/>
                  </a:cubicBezTo>
                  <a:close/>
                  <a:moveTo>
                    <a:pt x="7347" y="3826"/>
                  </a:moveTo>
                  <a:lnTo>
                    <a:pt x="7347" y="3826"/>
                  </a:lnTo>
                  <a:cubicBezTo>
                    <a:pt x="7324" y="3933"/>
                    <a:pt x="7294" y="4040"/>
                    <a:pt x="7263" y="4139"/>
                  </a:cubicBezTo>
                  <a:cubicBezTo>
                    <a:pt x="7241" y="4200"/>
                    <a:pt x="7225" y="4268"/>
                    <a:pt x="7203" y="4329"/>
                  </a:cubicBezTo>
                  <a:lnTo>
                    <a:pt x="7134" y="4398"/>
                  </a:lnTo>
                  <a:cubicBezTo>
                    <a:pt x="7042" y="4505"/>
                    <a:pt x="6936" y="4604"/>
                    <a:pt x="6821" y="4695"/>
                  </a:cubicBezTo>
                  <a:cubicBezTo>
                    <a:pt x="6677" y="4794"/>
                    <a:pt x="6517" y="4863"/>
                    <a:pt x="6341" y="4901"/>
                  </a:cubicBezTo>
                  <a:lnTo>
                    <a:pt x="6349" y="4901"/>
                  </a:lnTo>
                  <a:lnTo>
                    <a:pt x="6166" y="4947"/>
                  </a:lnTo>
                  <a:cubicBezTo>
                    <a:pt x="5907" y="5008"/>
                    <a:pt x="5655" y="5092"/>
                    <a:pt x="5411" y="5198"/>
                  </a:cubicBezTo>
                  <a:cubicBezTo>
                    <a:pt x="5122" y="5343"/>
                    <a:pt x="4855" y="5526"/>
                    <a:pt x="4619" y="5739"/>
                  </a:cubicBezTo>
                  <a:cubicBezTo>
                    <a:pt x="4505" y="5846"/>
                    <a:pt x="4390" y="5953"/>
                    <a:pt x="4284" y="6052"/>
                  </a:cubicBezTo>
                  <a:cubicBezTo>
                    <a:pt x="4352" y="5793"/>
                    <a:pt x="4421" y="5541"/>
                    <a:pt x="4489" y="5297"/>
                  </a:cubicBezTo>
                  <a:cubicBezTo>
                    <a:pt x="4802" y="4886"/>
                    <a:pt x="5343" y="4627"/>
                    <a:pt x="6158" y="4520"/>
                  </a:cubicBezTo>
                  <a:lnTo>
                    <a:pt x="6181" y="4520"/>
                  </a:lnTo>
                  <a:cubicBezTo>
                    <a:pt x="6471" y="4482"/>
                    <a:pt x="6806" y="4436"/>
                    <a:pt x="7042" y="4238"/>
                  </a:cubicBezTo>
                  <a:cubicBezTo>
                    <a:pt x="7180" y="4131"/>
                    <a:pt x="7279" y="3986"/>
                    <a:pt x="7347" y="3826"/>
                  </a:cubicBezTo>
                  <a:close/>
                  <a:moveTo>
                    <a:pt x="3087" y="2866"/>
                  </a:moveTo>
                  <a:cubicBezTo>
                    <a:pt x="3239" y="3034"/>
                    <a:pt x="3354" y="3308"/>
                    <a:pt x="3468" y="3575"/>
                  </a:cubicBezTo>
                  <a:cubicBezTo>
                    <a:pt x="3529" y="3735"/>
                    <a:pt x="3605" y="3887"/>
                    <a:pt x="3681" y="4040"/>
                  </a:cubicBezTo>
                  <a:cubicBezTo>
                    <a:pt x="3735" y="4124"/>
                    <a:pt x="3781" y="4215"/>
                    <a:pt x="3819" y="4299"/>
                  </a:cubicBezTo>
                  <a:cubicBezTo>
                    <a:pt x="3887" y="4459"/>
                    <a:pt x="3979" y="4604"/>
                    <a:pt x="4085" y="4741"/>
                  </a:cubicBezTo>
                  <a:cubicBezTo>
                    <a:pt x="4101" y="4764"/>
                    <a:pt x="4116" y="4787"/>
                    <a:pt x="4123" y="4810"/>
                  </a:cubicBezTo>
                  <a:cubicBezTo>
                    <a:pt x="4146" y="4848"/>
                    <a:pt x="4162" y="4893"/>
                    <a:pt x="4177" y="4954"/>
                  </a:cubicBezTo>
                  <a:cubicBezTo>
                    <a:pt x="4192" y="4977"/>
                    <a:pt x="4200" y="5008"/>
                    <a:pt x="4200" y="5038"/>
                  </a:cubicBezTo>
                  <a:cubicBezTo>
                    <a:pt x="4207" y="5061"/>
                    <a:pt x="4207" y="5084"/>
                    <a:pt x="4215" y="5107"/>
                  </a:cubicBezTo>
                  <a:lnTo>
                    <a:pt x="4207" y="5130"/>
                  </a:lnTo>
                  <a:lnTo>
                    <a:pt x="4200" y="5168"/>
                  </a:lnTo>
                  <a:cubicBezTo>
                    <a:pt x="4085" y="5503"/>
                    <a:pt x="3986" y="5861"/>
                    <a:pt x="3887" y="6219"/>
                  </a:cubicBezTo>
                  <a:cubicBezTo>
                    <a:pt x="3750" y="6021"/>
                    <a:pt x="3598" y="5831"/>
                    <a:pt x="3430" y="5663"/>
                  </a:cubicBezTo>
                  <a:cubicBezTo>
                    <a:pt x="3209" y="5434"/>
                    <a:pt x="2980" y="5198"/>
                    <a:pt x="2858" y="4878"/>
                  </a:cubicBezTo>
                  <a:cubicBezTo>
                    <a:pt x="2569" y="4154"/>
                    <a:pt x="2668" y="3369"/>
                    <a:pt x="3087" y="2866"/>
                  </a:cubicBezTo>
                  <a:close/>
                  <a:moveTo>
                    <a:pt x="7180" y="4459"/>
                  </a:moveTo>
                  <a:lnTo>
                    <a:pt x="7180" y="4459"/>
                  </a:lnTo>
                  <a:cubicBezTo>
                    <a:pt x="7119" y="4611"/>
                    <a:pt x="7035" y="4749"/>
                    <a:pt x="6921" y="4863"/>
                  </a:cubicBezTo>
                  <a:lnTo>
                    <a:pt x="6898" y="4878"/>
                  </a:lnTo>
                  <a:cubicBezTo>
                    <a:pt x="6844" y="4939"/>
                    <a:pt x="6799" y="4992"/>
                    <a:pt x="6753" y="5046"/>
                  </a:cubicBezTo>
                  <a:cubicBezTo>
                    <a:pt x="6692" y="5122"/>
                    <a:pt x="6616" y="5213"/>
                    <a:pt x="6547" y="5290"/>
                  </a:cubicBezTo>
                  <a:cubicBezTo>
                    <a:pt x="6410" y="5442"/>
                    <a:pt x="6265" y="5572"/>
                    <a:pt x="6097" y="5678"/>
                  </a:cubicBezTo>
                  <a:cubicBezTo>
                    <a:pt x="5915" y="5785"/>
                    <a:pt x="5724" y="5861"/>
                    <a:pt x="5526" y="5915"/>
                  </a:cubicBezTo>
                  <a:cubicBezTo>
                    <a:pt x="5152" y="6014"/>
                    <a:pt x="4848" y="6128"/>
                    <a:pt x="4573" y="6341"/>
                  </a:cubicBezTo>
                  <a:cubicBezTo>
                    <a:pt x="4398" y="6479"/>
                    <a:pt x="4245" y="6639"/>
                    <a:pt x="4108" y="6814"/>
                  </a:cubicBezTo>
                  <a:cubicBezTo>
                    <a:pt x="4162" y="6585"/>
                    <a:pt x="4207" y="6380"/>
                    <a:pt x="4261" y="6174"/>
                  </a:cubicBezTo>
                  <a:cubicBezTo>
                    <a:pt x="4291" y="6136"/>
                    <a:pt x="4329" y="6098"/>
                    <a:pt x="4367" y="6067"/>
                  </a:cubicBezTo>
                  <a:lnTo>
                    <a:pt x="4390" y="6044"/>
                  </a:lnTo>
                  <a:lnTo>
                    <a:pt x="4451" y="5983"/>
                  </a:lnTo>
                  <a:cubicBezTo>
                    <a:pt x="4543" y="5899"/>
                    <a:pt x="4626" y="5816"/>
                    <a:pt x="4718" y="5732"/>
                  </a:cubicBezTo>
                  <a:cubicBezTo>
                    <a:pt x="4977" y="5511"/>
                    <a:pt x="5267" y="5328"/>
                    <a:pt x="5579" y="5191"/>
                  </a:cubicBezTo>
                  <a:cubicBezTo>
                    <a:pt x="5762" y="5114"/>
                    <a:pt x="5953" y="5061"/>
                    <a:pt x="6151" y="5015"/>
                  </a:cubicBezTo>
                  <a:cubicBezTo>
                    <a:pt x="6273" y="4985"/>
                    <a:pt x="6395" y="4954"/>
                    <a:pt x="6509" y="4924"/>
                  </a:cubicBezTo>
                  <a:cubicBezTo>
                    <a:pt x="6783" y="4832"/>
                    <a:pt x="6974" y="4657"/>
                    <a:pt x="7180" y="4459"/>
                  </a:cubicBezTo>
                  <a:close/>
                  <a:moveTo>
                    <a:pt x="7149" y="4680"/>
                  </a:moveTo>
                  <a:lnTo>
                    <a:pt x="7149" y="4680"/>
                  </a:lnTo>
                  <a:cubicBezTo>
                    <a:pt x="7142" y="4771"/>
                    <a:pt x="7134" y="4855"/>
                    <a:pt x="7119" y="4947"/>
                  </a:cubicBezTo>
                  <a:cubicBezTo>
                    <a:pt x="7103" y="5213"/>
                    <a:pt x="7058" y="5480"/>
                    <a:pt x="6981" y="5739"/>
                  </a:cubicBezTo>
                  <a:cubicBezTo>
                    <a:pt x="6837" y="6136"/>
                    <a:pt x="6478" y="6174"/>
                    <a:pt x="6090" y="6212"/>
                  </a:cubicBezTo>
                  <a:cubicBezTo>
                    <a:pt x="5754" y="6235"/>
                    <a:pt x="5419" y="6265"/>
                    <a:pt x="5175" y="6517"/>
                  </a:cubicBezTo>
                  <a:lnTo>
                    <a:pt x="5175" y="6524"/>
                  </a:lnTo>
                  <a:cubicBezTo>
                    <a:pt x="5152" y="6524"/>
                    <a:pt x="5122" y="6532"/>
                    <a:pt x="5099" y="6540"/>
                  </a:cubicBezTo>
                  <a:cubicBezTo>
                    <a:pt x="4931" y="6570"/>
                    <a:pt x="4771" y="6631"/>
                    <a:pt x="4634" y="6730"/>
                  </a:cubicBezTo>
                  <a:lnTo>
                    <a:pt x="4444" y="6844"/>
                  </a:lnTo>
                  <a:lnTo>
                    <a:pt x="4352" y="6905"/>
                  </a:lnTo>
                  <a:cubicBezTo>
                    <a:pt x="4245" y="6951"/>
                    <a:pt x="4154" y="7004"/>
                    <a:pt x="4063" y="7073"/>
                  </a:cubicBezTo>
                  <a:cubicBezTo>
                    <a:pt x="4070" y="7043"/>
                    <a:pt x="4078" y="7020"/>
                    <a:pt x="4085" y="6989"/>
                  </a:cubicBezTo>
                  <a:cubicBezTo>
                    <a:pt x="4261" y="6730"/>
                    <a:pt x="4482" y="6501"/>
                    <a:pt x="4733" y="6319"/>
                  </a:cubicBezTo>
                  <a:cubicBezTo>
                    <a:pt x="4969" y="6174"/>
                    <a:pt x="5229" y="6067"/>
                    <a:pt x="5495" y="6006"/>
                  </a:cubicBezTo>
                  <a:cubicBezTo>
                    <a:pt x="5602" y="5976"/>
                    <a:pt x="5709" y="5945"/>
                    <a:pt x="5808" y="5915"/>
                  </a:cubicBezTo>
                  <a:cubicBezTo>
                    <a:pt x="6113" y="5808"/>
                    <a:pt x="6395" y="5602"/>
                    <a:pt x="6684" y="5259"/>
                  </a:cubicBezTo>
                  <a:cubicBezTo>
                    <a:pt x="6768" y="5160"/>
                    <a:pt x="6852" y="5061"/>
                    <a:pt x="6936" y="4954"/>
                  </a:cubicBezTo>
                  <a:lnTo>
                    <a:pt x="7020" y="4855"/>
                  </a:lnTo>
                  <a:cubicBezTo>
                    <a:pt x="7065" y="4802"/>
                    <a:pt x="7111" y="4741"/>
                    <a:pt x="7149" y="4680"/>
                  </a:cubicBezTo>
                  <a:close/>
                  <a:moveTo>
                    <a:pt x="2325" y="5053"/>
                  </a:moveTo>
                  <a:cubicBezTo>
                    <a:pt x="2592" y="5404"/>
                    <a:pt x="2896" y="5732"/>
                    <a:pt x="3224" y="6037"/>
                  </a:cubicBezTo>
                  <a:cubicBezTo>
                    <a:pt x="3293" y="6105"/>
                    <a:pt x="3377" y="6181"/>
                    <a:pt x="3445" y="6250"/>
                  </a:cubicBezTo>
                  <a:cubicBezTo>
                    <a:pt x="3567" y="6372"/>
                    <a:pt x="3681" y="6509"/>
                    <a:pt x="3773" y="6662"/>
                  </a:cubicBezTo>
                  <a:lnTo>
                    <a:pt x="3758" y="6722"/>
                  </a:lnTo>
                  <a:cubicBezTo>
                    <a:pt x="3742" y="6783"/>
                    <a:pt x="3727" y="6844"/>
                    <a:pt x="3712" y="6905"/>
                  </a:cubicBezTo>
                  <a:cubicBezTo>
                    <a:pt x="3704" y="6959"/>
                    <a:pt x="3689" y="7012"/>
                    <a:pt x="3674" y="7065"/>
                  </a:cubicBezTo>
                  <a:lnTo>
                    <a:pt x="3666" y="7096"/>
                  </a:lnTo>
                  <a:cubicBezTo>
                    <a:pt x="3582" y="7073"/>
                    <a:pt x="3491" y="7035"/>
                    <a:pt x="3415" y="6989"/>
                  </a:cubicBezTo>
                  <a:cubicBezTo>
                    <a:pt x="3369" y="6966"/>
                    <a:pt x="3331" y="6944"/>
                    <a:pt x="3293" y="6928"/>
                  </a:cubicBezTo>
                  <a:cubicBezTo>
                    <a:pt x="3239" y="6898"/>
                    <a:pt x="3163" y="6867"/>
                    <a:pt x="3095" y="6829"/>
                  </a:cubicBezTo>
                  <a:cubicBezTo>
                    <a:pt x="3011" y="6768"/>
                    <a:pt x="2935" y="6700"/>
                    <a:pt x="2858" y="6631"/>
                  </a:cubicBezTo>
                  <a:cubicBezTo>
                    <a:pt x="2698" y="6471"/>
                    <a:pt x="2569" y="6288"/>
                    <a:pt x="2485" y="6082"/>
                  </a:cubicBezTo>
                  <a:lnTo>
                    <a:pt x="2462" y="6029"/>
                  </a:lnTo>
                  <a:cubicBezTo>
                    <a:pt x="2386" y="5877"/>
                    <a:pt x="2325" y="5709"/>
                    <a:pt x="2294" y="5534"/>
                  </a:cubicBezTo>
                  <a:cubicBezTo>
                    <a:pt x="2287" y="5526"/>
                    <a:pt x="2287" y="5518"/>
                    <a:pt x="2279" y="5511"/>
                  </a:cubicBezTo>
                  <a:cubicBezTo>
                    <a:pt x="2310" y="5358"/>
                    <a:pt x="2325" y="5206"/>
                    <a:pt x="2325" y="5053"/>
                  </a:cubicBezTo>
                  <a:close/>
                  <a:moveTo>
                    <a:pt x="2249" y="5709"/>
                  </a:moveTo>
                  <a:cubicBezTo>
                    <a:pt x="2271" y="5793"/>
                    <a:pt x="2310" y="5877"/>
                    <a:pt x="2340" y="5953"/>
                  </a:cubicBezTo>
                  <a:cubicBezTo>
                    <a:pt x="2355" y="5991"/>
                    <a:pt x="2371" y="6029"/>
                    <a:pt x="2386" y="6059"/>
                  </a:cubicBezTo>
                  <a:cubicBezTo>
                    <a:pt x="2454" y="6250"/>
                    <a:pt x="2553" y="6425"/>
                    <a:pt x="2691" y="6578"/>
                  </a:cubicBezTo>
                  <a:lnTo>
                    <a:pt x="2698" y="6585"/>
                  </a:lnTo>
                  <a:lnTo>
                    <a:pt x="2706" y="6593"/>
                  </a:lnTo>
                  <a:cubicBezTo>
                    <a:pt x="2706" y="6601"/>
                    <a:pt x="2714" y="6608"/>
                    <a:pt x="2714" y="6608"/>
                  </a:cubicBezTo>
                  <a:cubicBezTo>
                    <a:pt x="2797" y="6730"/>
                    <a:pt x="2912" y="6829"/>
                    <a:pt x="3041" y="6898"/>
                  </a:cubicBezTo>
                  <a:cubicBezTo>
                    <a:pt x="3224" y="7035"/>
                    <a:pt x="3422" y="7165"/>
                    <a:pt x="3628" y="7279"/>
                  </a:cubicBezTo>
                  <a:cubicBezTo>
                    <a:pt x="3575" y="7507"/>
                    <a:pt x="3529" y="7751"/>
                    <a:pt x="3476" y="8026"/>
                  </a:cubicBezTo>
                  <a:cubicBezTo>
                    <a:pt x="3438" y="8003"/>
                    <a:pt x="3392" y="7980"/>
                    <a:pt x="3346" y="7965"/>
                  </a:cubicBezTo>
                  <a:lnTo>
                    <a:pt x="3262" y="7927"/>
                  </a:lnTo>
                  <a:cubicBezTo>
                    <a:pt x="3186" y="7889"/>
                    <a:pt x="3110" y="7858"/>
                    <a:pt x="3026" y="7828"/>
                  </a:cubicBezTo>
                  <a:lnTo>
                    <a:pt x="2912" y="7789"/>
                  </a:lnTo>
                  <a:lnTo>
                    <a:pt x="2874" y="7767"/>
                  </a:lnTo>
                  <a:cubicBezTo>
                    <a:pt x="2759" y="7713"/>
                    <a:pt x="2637" y="7675"/>
                    <a:pt x="2508" y="7652"/>
                  </a:cubicBezTo>
                  <a:cubicBezTo>
                    <a:pt x="2454" y="7645"/>
                    <a:pt x="2401" y="7645"/>
                    <a:pt x="2348" y="7645"/>
                  </a:cubicBezTo>
                  <a:lnTo>
                    <a:pt x="2096" y="7645"/>
                  </a:lnTo>
                  <a:cubicBezTo>
                    <a:pt x="2050" y="7599"/>
                    <a:pt x="1997" y="7561"/>
                    <a:pt x="1936" y="7523"/>
                  </a:cubicBezTo>
                  <a:cubicBezTo>
                    <a:pt x="1829" y="7454"/>
                    <a:pt x="1715" y="7378"/>
                    <a:pt x="1692" y="7271"/>
                  </a:cubicBezTo>
                  <a:cubicBezTo>
                    <a:pt x="1662" y="7165"/>
                    <a:pt x="1761" y="6905"/>
                    <a:pt x="1822" y="6761"/>
                  </a:cubicBezTo>
                  <a:lnTo>
                    <a:pt x="1829" y="6738"/>
                  </a:lnTo>
                  <a:lnTo>
                    <a:pt x="1845" y="6692"/>
                  </a:lnTo>
                  <a:cubicBezTo>
                    <a:pt x="1906" y="6540"/>
                    <a:pt x="1967" y="6425"/>
                    <a:pt x="2020" y="6303"/>
                  </a:cubicBezTo>
                  <a:cubicBezTo>
                    <a:pt x="2119" y="6113"/>
                    <a:pt x="2195" y="5915"/>
                    <a:pt x="2249" y="5709"/>
                  </a:cubicBezTo>
                  <a:close/>
                  <a:moveTo>
                    <a:pt x="6616" y="6578"/>
                  </a:moveTo>
                  <a:lnTo>
                    <a:pt x="6616" y="6578"/>
                  </a:lnTo>
                  <a:cubicBezTo>
                    <a:pt x="6578" y="6692"/>
                    <a:pt x="6547" y="6822"/>
                    <a:pt x="6517" y="6944"/>
                  </a:cubicBezTo>
                  <a:cubicBezTo>
                    <a:pt x="6486" y="7065"/>
                    <a:pt x="6456" y="7218"/>
                    <a:pt x="6410" y="7355"/>
                  </a:cubicBezTo>
                  <a:cubicBezTo>
                    <a:pt x="6372" y="7485"/>
                    <a:pt x="6334" y="7622"/>
                    <a:pt x="6311" y="7767"/>
                  </a:cubicBezTo>
                  <a:cubicBezTo>
                    <a:pt x="6196" y="8018"/>
                    <a:pt x="5998" y="8239"/>
                    <a:pt x="5762" y="8392"/>
                  </a:cubicBezTo>
                  <a:cubicBezTo>
                    <a:pt x="5564" y="8521"/>
                    <a:pt x="5328" y="8552"/>
                    <a:pt x="5099" y="8574"/>
                  </a:cubicBezTo>
                  <a:lnTo>
                    <a:pt x="5099" y="8582"/>
                  </a:lnTo>
                  <a:lnTo>
                    <a:pt x="5061" y="8582"/>
                  </a:lnTo>
                  <a:lnTo>
                    <a:pt x="5015" y="8590"/>
                  </a:lnTo>
                  <a:cubicBezTo>
                    <a:pt x="4969" y="8590"/>
                    <a:pt x="4916" y="8597"/>
                    <a:pt x="4870" y="8597"/>
                  </a:cubicBezTo>
                  <a:lnTo>
                    <a:pt x="4794" y="8597"/>
                  </a:lnTo>
                  <a:cubicBezTo>
                    <a:pt x="4756" y="8597"/>
                    <a:pt x="4733" y="8597"/>
                    <a:pt x="4703" y="8605"/>
                  </a:cubicBezTo>
                  <a:cubicBezTo>
                    <a:pt x="4588" y="8620"/>
                    <a:pt x="4474" y="8643"/>
                    <a:pt x="4367" y="8674"/>
                  </a:cubicBezTo>
                  <a:cubicBezTo>
                    <a:pt x="4276" y="8696"/>
                    <a:pt x="4184" y="8727"/>
                    <a:pt x="4093" y="8750"/>
                  </a:cubicBezTo>
                  <a:lnTo>
                    <a:pt x="3994" y="8788"/>
                  </a:lnTo>
                  <a:lnTo>
                    <a:pt x="3979" y="8788"/>
                  </a:lnTo>
                  <a:cubicBezTo>
                    <a:pt x="3902" y="8811"/>
                    <a:pt x="3826" y="8834"/>
                    <a:pt x="3742" y="8849"/>
                  </a:cubicBezTo>
                  <a:lnTo>
                    <a:pt x="3750" y="8803"/>
                  </a:lnTo>
                  <a:cubicBezTo>
                    <a:pt x="3750" y="8780"/>
                    <a:pt x="3758" y="8750"/>
                    <a:pt x="3758" y="8719"/>
                  </a:cubicBezTo>
                  <a:cubicBezTo>
                    <a:pt x="3826" y="8232"/>
                    <a:pt x="3910" y="7744"/>
                    <a:pt x="4009" y="7264"/>
                  </a:cubicBezTo>
                  <a:cubicBezTo>
                    <a:pt x="4085" y="7210"/>
                    <a:pt x="4154" y="7157"/>
                    <a:pt x="4223" y="7096"/>
                  </a:cubicBezTo>
                  <a:cubicBezTo>
                    <a:pt x="4291" y="7035"/>
                    <a:pt x="4360" y="6982"/>
                    <a:pt x="4428" y="6936"/>
                  </a:cubicBezTo>
                  <a:cubicBezTo>
                    <a:pt x="4626" y="6783"/>
                    <a:pt x="4855" y="6677"/>
                    <a:pt x="5084" y="6601"/>
                  </a:cubicBezTo>
                  <a:lnTo>
                    <a:pt x="5190" y="6601"/>
                  </a:lnTo>
                  <a:cubicBezTo>
                    <a:pt x="5290" y="6601"/>
                    <a:pt x="5411" y="6616"/>
                    <a:pt x="5533" y="6639"/>
                  </a:cubicBezTo>
                  <a:lnTo>
                    <a:pt x="5541" y="6639"/>
                  </a:lnTo>
                  <a:cubicBezTo>
                    <a:pt x="5747" y="6669"/>
                    <a:pt x="5960" y="6684"/>
                    <a:pt x="6166" y="6684"/>
                  </a:cubicBezTo>
                  <a:cubicBezTo>
                    <a:pt x="6326" y="6684"/>
                    <a:pt x="6478" y="6646"/>
                    <a:pt x="6616" y="6578"/>
                  </a:cubicBezTo>
                  <a:close/>
                  <a:moveTo>
                    <a:pt x="1486" y="7469"/>
                  </a:moveTo>
                  <a:cubicBezTo>
                    <a:pt x="1540" y="7492"/>
                    <a:pt x="1586" y="7523"/>
                    <a:pt x="1624" y="7568"/>
                  </a:cubicBezTo>
                  <a:cubicBezTo>
                    <a:pt x="1708" y="7645"/>
                    <a:pt x="1807" y="7706"/>
                    <a:pt x="1913" y="7744"/>
                  </a:cubicBezTo>
                  <a:cubicBezTo>
                    <a:pt x="1927" y="7748"/>
                    <a:pt x="1941" y="7749"/>
                    <a:pt x="1956" y="7749"/>
                  </a:cubicBezTo>
                  <a:cubicBezTo>
                    <a:pt x="2000" y="7749"/>
                    <a:pt x="2047" y="7732"/>
                    <a:pt x="2081" y="7698"/>
                  </a:cubicBezTo>
                  <a:cubicBezTo>
                    <a:pt x="2119" y="7706"/>
                    <a:pt x="2157" y="7706"/>
                    <a:pt x="2195" y="7706"/>
                  </a:cubicBezTo>
                  <a:lnTo>
                    <a:pt x="2332" y="7706"/>
                  </a:lnTo>
                  <a:cubicBezTo>
                    <a:pt x="2508" y="7713"/>
                    <a:pt x="2683" y="7751"/>
                    <a:pt x="2835" y="7828"/>
                  </a:cubicBezTo>
                  <a:lnTo>
                    <a:pt x="2858" y="7835"/>
                  </a:lnTo>
                  <a:lnTo>
                    <a:pt x="2866" y="7835"/>
                  </a:lnTo>
                  <a:cubicBezTo>
                    <a:pt x="2866" y="7835"/>
                    <a:pt x="2874" y="7835"/>
                    <a:pt x="2874" y="7843"/>
                  </a:cubicBezTo>
                  <a:lnTo>
                    <a:pt x="2889" y="7843"/>
                  </a:lnTo>
                  <a:cubicBezTo>
                    <a:pt x="2965" y="7881"/>
                    <a:pt x="3041" y="7927"/>
                    <a:pt x="3110" y="7980"/>
                  </a:cubicBezTo>
                  <a:lnTo>
                    <a:pt x="3186" y="8026"/>
                  </a:lnTo>
                  <a:cubicBezTo>
                    <a:pt x="3255" y="8071"/>
                    <a:pt x="3331" y="8117"/>
                    <a:pt x="3407" y="8155"/>
                  </a:cubicBezTo>
                  <a:lnTo>
                    <a:pt x="3445" y="8171"/>
                  </a:lnTo>
                  <a:cubicBezTo>
                    <a:pt x="3415" y="8361"/>
                    <a:pt x="3384" y="8514"/>
                    <a:pt x="3361" y="8658"/>
                  </a:cubicBezTo>
                  <a:cubicBezTo>
                    <a:pt x="3323" y="8925"/>
                    <a:pt x="3285" y="9199"/>
                    <a:pt x="3255" y="9497"/>
                  </a:cubicBezTo>
                  <a:cubicBezTo>
                    <a:pt x="3156" y="9382"/>
                    <a:pt x="2965" y="9169"/>
                    <a:pt x="2957" y="9161"/>
                  </a:cubicBezTo>
                  <a:cubicBezTo>
                    <a:pt x="2874" y="9078"/>
                    <a:pt x="2782" y="9001"/>
                    <a:pt x="2683" y="8933"/>
                  </a:cubicBezTo>
                  <a:cubicBezTo>
                    <a:pt x="2515" y="8826"/>
                    <a:pt x="2332" y="8735"/>
                    <a:pt x="2150" y="8666"/>
                  </a:cubicBezTo>
                  <a:cubicBezTo>
                    <a:pt x="2073" y="8628"/>
                    <a:pt x="1997" y="8597"/>
                    <a:pt x="1929" y="8567"/>
                  </a:cubicBezTo>
                  <a:cubicBezTo>
                    <a:pt x="1814" y="8514"/>
                    <a:pt x="1708" y="8445"/>
                    <a:pt x="1608" y="8376"/>
                  </a:cubicBezTo>
                  <a:lnTo>
                    <a:pt x="1570" y="8353"/>
                  </a:lnTo>
                  <a:cubicBezTo>
                    <a:pt x="1448" y="8270"/>
                    <a:pt x="1334" y="8186"/>
                    <a:pt x="1304" y="8064"/>
                  </a:cubicBezTo>
                  <a:cubicBezTo>
                    <a:pt x="1372" y="7812"/>
                    <a:pt x="1433" y="7607"/>
                    <a:pt x="1486" y="7469"/>
                  </a:cubicBezTo>
                  <a:close/>
                  <a:moveTo>
                    <a:pt x="6273" y="8750"/>
                  </a:moveTo>
                  <a:cubicBezTo>
                    <a:pt x="6288" y="8917"/>
                    <a:pt x="6318" y="9078"/>
                    <a:pt x="6349" y="9268"/>
                  </a:cubicBezTo>
                  <a:cubicBezTo>
                    <a:pt x="6357" y="9329"/>
                    <a:pt x="6372" y="9405"/>
                    <a:pt x="6387" y="9481"/>
                  </a:cubicBezTo>
                  <a:cubicBezTo>
                    <a:pt x="6351" y="9473"/>
                    <a:pt x="6316" y="9469"/>
                    <a:pt x="6278" y="9469"/>
                  </a:cubicBezTo>
                  <a:cubicBezTo>
                    <a:pt x="6252" y="9469"/>
                    <a:pt x="6225" y="9471"/>
                    <a:pt x="6196" y="9474"/>
                  </a:cubicBezTo>
                  <a:lnTo>
                    <a:pt x="6204" y="9474"/>
                  </a:lnTo>
                  <a:cubicBezTo>
                    <a:pt x="6113" y="9489"/>
                    <a:pt x="6029" y="9504"/>
                    <a:pt x="5945" y="9542"/>
                  </a:cubicBezTo>
                  <a:cubicBezTo>
                    <a:pt x="6029" y="9413"/>
                    <a:pt x="6105" y="9268"/>
                    <a:pt x="6151" y="9123"/>
                  </a:cubicBezTo>
                  <a:lnTo>
                    <a:pt x="6174" y="9078"/>
                  </a:lnTo>
                  <a:cubicBezTo>
                    <a:pt x="6212" y="8971"/>
                    <a:pt x="6250" y="8864"/>
                    <a:pt x="6273" y="8750"/>
                  </a:cubicBezTo>
                  <a:close/>
                  <a:moveTo>
                    <a:pt x="6219" y="8071"/>
                  </a:moveTo>
                  <a:cubicBezTo>
                    <a:pt x="6181" y="8171"/>
                    <a:pt x="6151" y="8254"/>
                    <a:pt x="6120" y="8338"/>
                  </a:cubicBezTo>
                  <a:cubicBezTo>
                    <a:pt x="6036" y="8514"/>
                    <a:pt x="5930" y="8674"/>
                    <a:pt x="5800" y="8811"/>
                  </a:cubicBezTo>
                  <a:cubicBezTo>
                    <a:pt x="5549" y="9078"/>
                    <a:pt x="5229" y="9253"/>
                    <a:pt x="4878" y="9329"/>
                  </a:cubicBezTo>
                  <a:cubicBezTo>
                    <a:pt x="4756" y="9359"/>
                    <a:pt x="4626" y="9382"/>
                    <a:pt x="4497" y="9398"/>
                  </a:cubicBezTo>
                  <a:cubicBezTo>
                    <a:pt x="4200" y="9451"/>
                    <a:pt x="3887" y="9497"/>
                    <a:pt x="3636" y="9657"/>
                  </a:cubicBezTo>
                  <a:cubicBezTo>
                    <a:pt x="3659" y="9497"/>
                    <a:pt x="3674" y="9344"/>
                    <a:pt x="3689" y="9184"/>
                  </a:cubicBezTo>
                  <a:lnTo>
                    <a:pt x="3712" y="9169"/>
                  </a:lnTo>
                  <a:cubicBezTo>
                    <a:pt x="3773" y="9123"/>
                    <a:pt x="3834" y="9070"/>
                    <a:pt x="3902" y="9024"/>
                  </a:cubicBezTo>
                  <a:cubicBezTo>
                    <a:pt x="4024" y="8940"/>
                    <a:pt x="4162" y="8872"/>
                    <a:pt x="4306" y="8826"/>
                  </a:cubicBezTo>
                  <a:cubicBezTo>
                    <a:pt x="4596" y="8727"/>
                    <a:pt x="4901" y="8666"/>
                    <a:pt x="5206" y="8635"/>
                  </a:cubicBezTo>
                  <a:lnTo>
                    <a:pt x="5213" y="8635"/>
                  </a:lnTo>
                  <a:cubicBezTo>
                    <a:pt x="5465" y="8605"/>
                    <a:pt x="5716" y="8521"/>
                    <a:pt x="5930" y="8369"/>
                  </a:cubicBezTo>
                  <a:cubicBezTo>
                    <a:pt x="6036" y="8285"/>
                    <a:pt x="6136" y="8186"/>
                    <a:pt x="6219" y="8071"/>
                  </a:cubicBezTo>
                  <a:close/>
                  <a:moveTo>
                    <a:pt x="1273" y="8171"/>
                  </a:moveTo>
                  <a:cubicBezTo>
                    <a:pt x="1349" y="8277"/>
                    <a:pt x="1448" y="8369"/>
                    <a:pt x="1570" y="8430"/>
                  </a:cubicBezTo>
                  <a:lnTo>
                    <a:pt x="1624" y="8468"/>
                  </a:lnTo>
                  <a:cubicBezTo>
                    <a:pt x="1776" y="8559"/>
                    <a:pt x="1944" y="8643"/>
                    <a:pt x="2111" y="8712"/>
                  </a:cubicBezTo>
                  <a:cubicBezTo>
                    <a:pt x="2211" y="8757"/>
                    <a:pt x="2317" y="8796"/>
                    <a:pt x="2416" y="8849"/>
                  </a:cubicBezTo>
                  <a:cubicBezTo>
                    <a:pt x="2668" y="8971"/>
                    <a:pt x="2889" y="9161"/>
                    <a:pt x="3049" y="9390"/>
                  </a:cubicBezTo>
                  <a:cubicBezTo>
                    <a:pt x="3110" y="9474"/>
                    <a:pt x="3156" y="9573"/>
                    <a:pt x="3194" y="9672"/>
                  </a:cubicBezTo>
                  <a:lnTo>
                    <a:pt x="3232" y="9748"/>
                  </a:lnTo>
                  <a:cubicBezTo>
                    <a:pt x="3217" y="9870"/>
                    <a:pt x="3201" y="9992"/>
                    <a:pt x="3194" y="10099"/>
                  </a:cubicBezTo>
                  <a:cubicBezTo>
                    <a:pt x="3178" y="10076"/>
                    <a:pt x="3163" y="10061"/>
                    <a:pt x="3156" y="10045"/>
                  </a:cubicBezTo>
                  <a:cubicBezTo>
                    <a:pt x="3148" y="10030"/>
                    <a:pt x="3140" y="10015"/>
                    <a:pt x="3125" y="10007"/>
                  </a:cubicBezTo>
                  <a:lnTo>
                    <a:pt x="3110" y="9984"/>
                  </a:lnTo>
                  <a:cubicBezTo>
                    <a:pt x="3095" y="9954"/>
                    <a:pt x="3072" y="9931"/>
                    <a:pt x="3041" y="9908"/>
                  </a:cubicBezTo>
                  <a:lnTo>
                    <a:pt x="3034" y="9901"/>
                  </a:lnTo>
                  <a:lnTo>
                    <a:pt x="3018" y="9885"/>
                  </a:lnTo>
                  <a:cubicBezTo>
                    <a:pt x="2851" y="9695"/>
                    <a:pt x="2645" y="9535"/>
                    <a:pt x="2424" y="9413"/>
                  </a:cubicBezTo>
                  <a:cubicBezTo>
                    <a:pt x="2348" y="9367"/>
                    <a:pt x="2271" y="9329"/>
                    <a:pt x="2203" y="9283"/>
                  </a:cubicBezTo>
                  <a:cubicBezTo>
                    <a:pt x="1799" y="9062"/>
                    <a:pt x="1387" y="8834"/>
                    <a:pt x="1220" y="8392"/>
                  </a:cubicBezTo>
                  <a:cubicBezTo>
                    <a:pt x="1235" y="8323"/>
                    <a:pt x="1250" y="8247"/>
                    <a:pt x="1273" y="8171"/>
                  </a:cubicBezTo>
                  <a:close/>
                  <a:moveTo>
                    <a:pt x="6265" y="8148"/>
                  </a:moveTo>
                  <a:cubicBezTo>
                    <a:pt x="6265" y="8171"/>
                    <a:pt x="6265" y="8193"/>
                    <a:pt x="6257" y="8216"/>
                  </a:cubicBezTo>
                  <a:lnTo>
                    <a:pt x="6250" y="8346"/>
                  </a:lnTo>
                  <a:cubicBezTo>
                    <a:pt x="6242" y="8430"/>
                    <a:pt x="6235" y="8514"/>
                    <a:pt x="6235" y="8521"/>
                  </a:cubicBezTo>
                  <a:cubicBezTo>
                    <a:pt x="6219" y="8735"/>
                    <a:pt x="6158" y="8940"/>
                    <a:pt x="6075" y="9138"/>
                  </a:cubicBezTo>
                  <a:cubicBezTo>
                    <a:pt x="6006" y="9321"/>
                    <a:pt x="5899" y="9489"/>
                    <a:pt x="5770" y="9634"/>
                  </a:cubicBezTo>
                  <a:cubicBezTo>
                    <a:pt x="5533" y="9847"/>
                    <a:pt x="5229" y="9863"/>
                    <a:pt x="4924" y="9878"/>
                  </a:cubicBezTo>
                  <a:lnTo>
                    <a:pt x="4878" y="9878"/>
                  </a:lnTo>
                  <a:cubicBezTo>
                    <a:pt x="4497" y="9901"/>
                    <a:pt x="3986" y="9923"/>
                    <a:pt x="3598" y="10160"/>
                  </a:cubicBezTo>
                  <a:cubicBezTo>
                    <a:pt x="3605" y="10030"/>
                    <a:pt x="3620" y="9901"/>
                    <a:pt x="3636" y="9741"/>
                  </a:cubicBezTo>
                  <a:cubicBezTo>
                    <a:pt x="3887" y="9558"/>
                    <a:pt x="4207" y="9504"/>
                    <a:pt x="4527" y="9451"/>
                  </a:cubicBezTo>
                  <a:cubicBezTo>
                    <a:pt x="4718" y="9428"/>
                    <a:pt x="4908" y="9390"/>
                    <a:pt x="5091" y="9329"/>
                  </a:cubicBezTo>
                  <a:cubicBezTo>
                    <a:pt x="5427" y="9222"/>
                    <a:pt x="5724" y="9009"/>
                    <a:pt x="5953" y="8735"/>
                  </a:cubicBezTo>
                  <a:cubicBezTo>
                    <a:pt x="6059" y="8605"/>
                    <a:pt x="6151" y="8453"/>
                    <a:pt x="6212" y="8292"/>
                  </a:cubicBezTo>
                  <a:cubicBezTo>
                    <a:pt x="6227" y="8254"/>
                    <a:pt x="6242" y="8216"/>
                    <a:pt x="6250" y="8186"/>
                  </a:cubicBezTo>
                  <a:lnTo>
                    <a:pt x="6265" y="8148"/>
                  </a:lnTo>
                  <a:close/>
                  <a:moveTo>
                    <a:pt x="1197" y="8498"/>
                  </a:moveTo>
                  <a:cubicBezTo>
                    <a:pt x="1395" y="8902"/>
                    <a:pt x="1799" y="9131"/>
                    <a:pt x="2188" y="9359"/>
                  </a:cubicBezTo>
                  <a:lnTo>
                    <a:pt x="2264" y="9398"/>
                  </a:lnTo>
                  <a:cubicBezTo>
                    <a:pt x="2515" y="9527"/>
                    <a:pt x="2744" y="9695"/>
                    <a:pt x="2942" y="9893"/>
                  </a:cubicBezTo>
                  <a:cubicBezTo>
                    <a:pt x="3041" y="10000"/>
                    <a:pt x="3117" y="10122"/>
                    <a:pt x="3163" y="10266"/>
                  </a:cubicBezTo>
                  <a:cubicBezTo>
                    <a:pt x="3171" y="10282"/>
                    <a:pt x="3171" y="10297"/>
                    <a:pt x="3178" y="10312"/>
                  </a:cubicBezTo>
                  <a:cubicBezTo>
                    <a:pt x="3178" y="10335"/>
                    <a:pt x="3178" y="10350"/>
                    <a:pt x="3171" y="10373"/>
                  </a:cubicBezTo>
                  <a:cubicBezTo>
                    <a:pt x="3171" y="10396"/>
                    <a:pt x="3171" y="10426"/>
                    <a:pt x="3171" y="10457"/>
                  </a:cubicBezTo>
                  <a:cubicBezTo>
                    <a:pt x="3163" y="10533"/>
                    <a:pt x="3156" y="10617"/>
                    <a:pt x="3148" y="10724"/>
                  </a:cubicBezTo>
                  <a:lnTo>
                    <a:pt x="3110" y="10708"/>
                  </a:lnTo>
                  <a:lnTo>
                    <a:pt x="3041" y="10686"/>
                  </a:lnTo>
                  <a:cubicBezTo>
                    <a:pt x="2988" y="10678"/>
                    <a:pt x="2942" y="10655"/>
                    <a:pt x="2896" y="10625"/>
                  </a:cubicBezTo>
                  <a:cubicBezTo>
                    <a:pt x="2889" y="10617"/>
                    <a:pt x="2881" y="10617"/>
                    <a:pt x="2881" y="10617"/>
                  </a:cubicBezTo>
                  <a:cubicBezTo>
                    <a:pt x="2843" y="10594"/>
                    <a:pt x="2805" y="10571"/>
                    <a:pt x="2767" y="10556"/>
                  </a:cubicBezTo>
                  <a:cubicBezTo>
                    <a:pt x="2721" y="10541"/>
                    <a:pt x="2668" y="10518"/>
                    <a:pt x="2614" y="10503"/>
                  </a:cubicBezTo>
                  <a:lnTo>
                    <a:pt x="2515" y="10472"/>
                  </a:lnTo>
                  <a:cubicBezTo>
                    <a:pt x="2470" y="10457"/>
                    <a:pt x="2416" y="10442"/>
                    <a:pt x="2371" y="10426"/>
                  </a:cubicBezTo>
                  <a:lnTo>
                    <a:pt x="2302" y="10404"/>
                  </a:lnTo>
                  <a:cubicBezTo>
                    <a:pt x="2279" y="10396"/>
                    <a:pt x="2256" y="10388"/>
                    <a:pt x="2233" y="10373"/>
                  </a:cubicBezTo>
                  <a:lnTo>
                    <a:pt x="2188" y="10320"/>
                  </a:lnTo>
                  <a:cubicBezTo>
                    <a:pt x="2058" y="10183"/>
                    <a:pt x="1913" y="10053"/>
                    <a:pt x="1768" y="9939"/>
                  </a:cubicBezTo>
                  <a:cubicBezTo>
                    <a:pt x="1387" y="9626"/>
                    <a:pt x="1029" y="9337"/>
                    <a:pt x="1128" y="8788"/>
                  </a:cubicBezTo>
                  <a:cubicBezTo>
                    <a:pt x="1144" y="8704"/>
                    <a:pt x="1166" y="8605"/>
                    <a:pt x="1197" y="8498"/>
                  </a:cubicBezTo>
                  <a:close/>
                  <a:moveTo>
                    <a:pt x="6189" y="9542"/>
                  </a:moveTo>
                  <a:cubicBezTo>
                    <a:pt x="6219" y="9542"/>
                    <a:pt x="6257" y="9550"/>
                    <a:pt x="6288" y="9558"/>
                  </a:cubicBezTo>
                  <a:lnTo>
                    <a:pt x="6318" y="9565"/>
                  </a:lnTo>
                  <a:cubicBezTo>
                    <a:pt x="6357" y="9573"/>
                    <a:pt x="6387" y="9603"/>
                    <a:pt x="6402" y="9641"/>
                  </a:cubicBezTo>
                  <a:cubicBezTo>
                    <a:pt x="6410" y="9695"/>
                    <a:pt x="6418" y="9741"/>
                    <a:pt x="6425" y="9786"/>
                  </a:cubicBezTo>
                  <a:cubicBezTo>
                    <a:pt x="6440" y="9954"/>
                    <a:pt x="6387" y="10122"/>
                    <a:pt x="6273" y="10251"/>
                  </a:cubicBezTo>
                  <a:cubicBezTo>
                    <a:pt x="6021" y="10526"/>
                    <a:pt x="5587" y="10564"/>
                    <a:pt x="5457" y="10571"/>
                  </a:cubicBezTo>
                  <a:lnTo>
                    <a:pt x="5381" y="10571"/>
                  </a:lnTo>
                  <a:cubicBezTo>
                    <a:pt x="5236" y="10571"/>
                    <a:pt x="5038" y="10571"/>
                    <a:pt x="4840" y="10579"/>
                  </a:cubicBezTo>
                  <a:cubicBezTo>
                    <a:pt x="4299" y="10602"/>
                    <a:pt x="3887" y="10693"/>
                    <a:pt x="3552" y="10861"/>
                  </a:cubicBezTo>
                  <a:cubicBezTo>
                    <a:pt x="3560" y="10739"/>
                    <a:pt x="3567" y="10617"/>
                    <a:pt x="3575" y="10487"/>
                  </a:cubicBezTo>
                  <a:cubicBezTo>
                    <a:pt x="3575" y="10426"/>
                    <a:pt x="3582" y="10373"/>
                    <a:pt x="3590" y="10312"/>
                  </a:cubicBezTo>
                  <a:lnTo>
                    <a:pt x="3590" y="10244"/>
                  </a:lnTo>
                  <a:cubicBezTo>
                    <a:pt x="3971" y="9992"/>
                    <a:pt x="4489" y="9962"/>
                    <a:pt x="4947" y="9946"/>
                  </a:cubicBezTo>
                  <a:lnTo>
                    <a:pt x="5130" y="9939"/>
                  </a:lnTo>
                  <a:cubicBezTo>
                    <a:pt x="5389" y="9931"/>
                    <a:pt x="5640" y="9832"/>
                    <a:pt x="5838" y="9657"/>
                  </a:cubicBezTo>
                  <a:cubicBezTo>
                    <a:pt x="5945" y="9596"/>
                    <a:pt x="6067" y="9558"/>
                    <a:pt x="6189" y="9542"/>
                  </a:cubicBezTo>
                  <a:close/>
                  <a:moveTo>
                    <a:pt x="1585" y="10347"/>
                  </a:moveTo>
                  <a:cubicBezTo>
                    <a:pt x="1666" y="10347"/>
                    <a:pt x="1746" y="10354"/>
                    <a:pt x="1829" y="10366"/>
                  </a:cubicBezTo>
                  <a:lnTo>
                    <a:pt x="1883" y="10381"/>
                  </a:lnTo>
                  <a:lnTo>
                    <a:pt x="1929" y="10396"/>
                  </a:lnTo>
                  <a:lnTo>
                    <a:pt x="1936" y="10396"/>
                  </a:lnTo>
                  <a:cubicBezTo>
                    <a:pt x="1989" y="10411"/>
                    <a:pt x="2043" y="10426"/>
                    <a:pt x="2119" y="10442"/>
                  </a:cubicBezTo>
                  <a:lnTo>
                    <a:pt x="2226" y="10465"/>
                  </a:lnTo>
                  <a:lnTo>
                    <a:pt x="2317" y="10487"/>
                  </a:lnTo>
                  <a:cubicBezTo>
                    <a:pt x="2386" y="10510"/>
                    <a:pt x="2454" y="10526"/>
                    <a:pt x="2515" y="10548"/>
                  </a:cubicBezTo>
                  <a:lnTo>
                    <a:pt x="2538" y="10556"/>
                  </a:lnTo>
                  <a:lnTo>
                    <a:pt x="2584" y="10571"/>
                  </a:lnTo>
                  <a:lnTo>
                    <a:pt x="2637" y="10587"/>
                  </a:lnTo>
                  <a:cubicBezTo>
                    <a:pt x="2813" y="10648"/>
                    <a:pt x="2965" y="10747"/>
                    <a:pt x="3095" y="10869"/>
                  </a:cubicBezTo>
                  <a:lnTo>
                    <a:pt x="3140" y="10907"/>
                  </a:lnTo>
                  <a:lnTo>
                    <a:pt x="3140" y="10945"/>
                  </a:lnTo>
                  <a:lnTo>
                    <a:pt x="3140" y="10975"/>
                  </a:lnTo>
                  <a:cubicBezTo>
                    <a:pt x="2828" y="10708"/>
                    <a:pt x="2447" y="10526"/>
                    <a:pt x="2035" y="10457"/>
                  </a:cubicBezTo>
                  <a:cubicBezTo>
                    <a:pt x="1976" y="10452"/>
                    <a:pt x="1917" y="10446"/>
                    <a:pt x="1857" y="10446"/>
                  </a:cubicBezTo>
                  <a:cubicBezTo>
                    <a:pt x="1833" y="10446"/>
                    <a:pt x="1808" y="10447"/>
                    <a:pt x="1784" y="10449"/>
                  </a:cubicBezTo>
                  <a:cubicBezTo>
                    <a:pt x="1639" y="10449"/>
                    <a:pt x="1502" y="10480"/>
                    <a:pt x="1365" y="10526"/>
                  </a:cubicBezTo>
                  <a:cubicBezTo>
                    <a:pt x="1250" y="10556"/>
                    <a:pt x="1144" y="10617"/>
                    <a:pt x="1044" y="10693"/>
                  </a:cubicBezTo>
                  <a:cubicBezTo>
                    <a:pt x="991" y="10731"/>
                    <a:pt x="953" y="10785"/>
                    <a:pt x="907" y="10838"/>
                  </a:cubicBezTo>
                  <a:cubicBezTo>
                    <a:pt x="951" y="10558"/>
                    <a:pt x="1188" y="10350"/>
                    <a:pt x="1465" y="10350"/>
                  </a:cubicBezTo>
                  <a:cubicBezTo>
                    <a:pt x="1475" y="10350"/>
                    <a:pt x="1484" y="10350"/>
                    <a:pt x="1494" y="10350"/>
                  </a:cubicBezTo>
                  <a:cubicBezTo>
                    <a:pt x="1525" y="10348"/>
                    <a:pt x="1555" y="10347"/>
                    <a:pt x="1585" y="10347"/>
                  </a:cubicBezTo>
                  <a:close/>
                  <a:moveTo>
                    <a:pt x="5137" y="10655"/>
                  </a:moveTo>
                  <a:lnTo>
                    <a:pt x="5069" y="10663"/>
                  </a:lnTo>
                  <a:cubicBezTo>
                    <a:pt x="4657" y="10663"/>
                    <a:pt x="4261" y="10777"/>
                    <a:pt x="3910" y="10983"/>
                  </a:cubicBezTo>
                  <a:cubicBezTo>
                    <a:pt x="3796" y="11051"/>
                    <a:pt x="3689" y="11143"/>
                    <a:pt x="3598" y="11250"/>
                  </a:cubicBezTo>
                  <a:cubicBezTo>
                    <a:pt x="3575" y="11257"/>
                    <a:pt x="3560" y="11272"/>
                    <a:pt x="3544" y="11280"/>
                  </a:cubicBezTo>
                  <a:lnTo>
                    <a:pt x="3521" y="11280"/>
                  </a:lnTo>
                  <a:cubicBezTo>
                    <a:pt x="3521" y="11173"/>
                    <a:pt x="3537" y="11067"/>
                    <a:pt x="3537" y="10960"/>
                  </a:cubicBezTo>
                  <a:cubicBezTo>
                    <a:pt x="3872" y="10777"/>
                    <a:pt x="4284" y="10686"/>
                    <a:pt x="4840" y="10663"/>
                  </a:cubicBezTo>
                  <a:cubicBezTo>
                    <a:pt x="4939" y="10663"/>
                    <a:pt x="5046" y="10655"/>
                    <a:pt x="5137" y="10655"/>
                  </a:cubicBezTo>
                  <a:close/>
                  <a:moveTo>
                    <a:pt x="1826" y="10515"/>
                  </a:moveTo>
                  <a:cubicBezTo>
                    <a:pt x="1917" y="10515"/>
                    <a:pt x="2008" y="10524"/>
                    <a:pt x="2096" y="10541"/>
                  </a:cubicBezTo>
                  <a:cubicBezTo>
                    <a:pt x="2485" y="10617"/>
                    <a:pt x="2835" y="10800"/>
                    <a:pt x="3133" y="11059"/>
                  </a:cubicBezTo>
                  <a:cubicBezTo>
                    <a:pt x="3125" y="11158"/>
                    <a:pt x="3125" y="11257"/>
                    <a:pt x="3125" y="11356"/>
                  </a:cubicBezTo>
                  <a:lnTo>
                    <a:pt x="3125" y="11478"/>
                  </a:lnTo>
                  <a:lnTo>
                    <a:pt x="3125" y="11539"/>
                  </a:lnTo>
                  <a:cubicBezTo>
                    <a:pt x="3056" y="11524"/>
                    <a:pt x="2996" y="11501"/>
                    <a:pt x="2935" y="11478"/>
                  </a:cubicBezTo>
                  <a:cubicBezTo>
                    <a:pt x="2820" y="11425"/>
                    <a:pt x="2721" y="11349"/>
                    <a:pt x="2637" y="11257"/>
                  </a:cubicBezTo>
                  <a:cubicBezTo>
                    <a:pt x="2599" y="11219"/>
                    <a:pt x="2561" y="11189"/>
                    <a:pt x="2523" y="11158"/>
                  </a:cubicBezTo>
                  <a:cubicBezTo>
                    <a:pt x="2325" y="10990"/>
                    <a:pt x="2104" y="10823"/>
                    <a:pt x="1799" y="10800"/>
                  </a:cubicBezTo>
                  <a:lnTo>
                    <a:pt x="1746" y="10792"/>
                  </a:lnTo>
                  <a:cubicBezTo>
                    <a:pt x="1669" y="10777"/>
                    <a:pt x="1586" y="10777"/>
                    <a:pt x="1494" y="10777"/>
                  </a:cubicBezTo>
                  <a:lnTo>
                    <a:pt x="1441" y="10777"/>
                  </a:lnTo>
                  <a:cubicBezTo>
                    <a:pt x="1334" y="10792"/>
                    <a:pt x="1235" y="10838"/>
                    <a:pt x="1159" y="10907"/>
                  </a:cubicBezTo>
                  <a:lnTo>
                    <a:pt x="1136" y="10922"/>
                  </a:lnTo>
                  <a:cubicBezTo>
                    <a:pt x="1014" y="10998"/>
                    <a:pt x="923" y="11105"/>
                    <a:pt x="862" y="11234"/>
                  </a:cubicBezTo>
                  <a:cubicBezTo>
                    <a:pt x="862" y="11151"/>
                    <a:pt x="862" y="11067"/>
                    <a:pt x="877" y="10983"/>
                  </a:cubicBezTo>
                  <a:lnTo>
                    <a:pt x="930" y="10914"/>
                  </a:lnTo>
                  <a:cubicBezTo>
                    <a:pt x="968" y="10861"/>
                    <a:pt x="1006" y="10815"/>
                    <a:pt x="1052" y="10762"/>
                  </a:cubicBezTo>
                  <a:cubicBezTo>
                    <a:pt x="1144" y="10686"/>
                    <a:pt x="1258" y="10625"/>
                    <a:pt x="1380" y="10594"/>
                  </a:cubicBezTo>
                  <a:lnTo>
                    <a:pt x="1380" y="10587"/>
                  </a:lnTo>
                  <a:cubicBezTo>
                    <a:pt x="1523" y="10539"/>
                    <a:pt x="1675" y="10515"/>
                    <a:pt x="1826" y="10515"/>
                  </a:cubicBezTo>
                  <a:close/>
                  <a:moveTo>
                    <a:pt x="1567" y="10840"/>
                  </a:moveTo>
                  <a:cubicBezTo>
                    <a:pt x="1587" y="10840"/>
                    <a:pt x="1608" y="10842"/>
                    <a:pt x="1631" y="10846"/>
                  </a:cubicBezTo>
                  <a:cubicBezTo>
                    <a:pt x="1776" y="10846"/>
                    <a:pt x="1921" y="10876"/>
                    <a:pt x="2058" y="10922"/>
                  </a:cubicBezTo>
                  <a:cubicBezTo>
                    <a:pt x="2249" y="11013"/>
                    <a:pt x="2424" y="11135"/>
                    <a:pt x="2576" y="11280"/>
                  </a:cubicBezTo>
                  <a:cubicBezTo>
                    <a:pt x="2630" y="11333"/>
                    <a:pt x="2691" y="11387"/>
                    <a:pt x="2752" y="11433"/>
                  </a:cubicBezTo>
                  <a:cubicBezTo>
                    <a:pt x="2843" y="11509"/>
                    <a:pt x="2942" y="11554"/>
                    <a:pt x="3049" y="11585"/>
                  </a:cubicBezTo>
                  <a:lnTo>
                    <a:pt x="3117" y="11600"/>
                  </a:lnTo>
                  <a:lnTo>
                    <a:pt x="3117" y="11676"/>
                  </a:lnTo>
                  <a:lnTo>
                    <a:pt x="3117" y="11806"/>
                  </a:lnTo>
                  <a:lnTo>
                    <a:pt x="3117" y="11867"/>
                  </a:lnTo>
                  <a:cubicBezTo>
                    <a:pt x="3056" y="11836"/>
                    <a:pt x="2996" y="11806"/>
                    <a:pt x="2942" y="11760"/>
                  </a:cubicBezTo>
                  <a:cubicBezTo>
                    <a:pt x="2881" y="11699"/>
                    <a:pt x="2828" y="11631"/>
                    <a:pt x="2774" y="11554"/>
                  </a:cubicBezTo>
                  <a:cubicBezTo>
                    <a:pt x="2744" y="11516"/>
                    <a:pt x="2714" y="11478"/>
                    <a:pt x="2683" y="11440"/>
                  </a:cubicBezTo>
                  <a:lnTo>
                    <a:pt x="2683" y="11433"/>
                  </a:lnTo>
                  <a:cubicBezTo>
                    <a:pt x="2493" y="11196"/>
                    <a:pt x="2241" y="11013"/>
                    <a:pt x="1951" y="10914"/>
                  </a:cubicBezTo>
                  <a:cubicBezTo>
                    <a:pt x="1845" y="10881"/>
                    <a:pt x="1733" y="10859"/>
                    <a:pt x="1621" y="10859"/>
                  </a:cubicBezTo>
                  <a:cubicBezTo>
                    <a:pt x="1604" y="10859"/>
                    <a:pt x="1587" y="10860"/>
                    <a:pt x="1570" y="10861"/>
                  </a:cubicBezTo>
                  <a:cubicBezTo>
                    <a:pt x="1456" y="10869"/>
                    <a:pt x="1342" y="10891"/>
                    <a:pt x="1235" y="10937"/>
                  </a:cubicBezTo>
                  <a:lnTo>
                    <a:pt x="1288" y="10907"/>
                  </a:lnTo>
                  <a:cubicBezTo>
                    <a:pt x="1357" y="10869"/>
                    <a:pt x="1426" y="10846"/>
                    <a:pt x="1502" y="10846"/>
                  </a:cubicBezTo>
                  <a:cubicBezTo>
                    <a:pt x="1525" y="10842"/>
                    <a:pt x="1546" y="10840"/>
                    <a:pt x="1567" y="10840"/>
                  </a:cubicBezTo>
                  <a:close/>
                  <a:moveTo>
                    <a:pt x="5224" y="10742"/>
                  </a:moveTo>
                  <a:cubicBezTo>
                    <a:pt x="5431" y="10742"/>
                    <a:pt x="5636" y="10766"/>
                    <a:pt x="5831" y="10815"/>
                  </a:cubicBezTo>
                  <a:cubicBezTo>
                    <a:pt x="6044" y="10853"/>
                    <a:pt x="6242" y="10929"/>
                    <a:pt x="6425" y="11036"/>
                  </a:cubicBezTo>
                  <a:cubicBezTo>
                    <a:pt x="6425" y="11090"/>
                    <a:pt x="6425" y="11151"/>
                    <a:pt x="6418" y="11204"/>
                  </a:cubicBezTo>
                  <a:cubicBezTo>
                    <a:pt x="6257" y="11181"/>
                    <a:pt x="6097" y="11151"/>
                    <a:pt x="5937" y="11112"/>
                  </a:cubicBezTo>
                  <a:cubicBezTo>
                    <a:pt x="5777" y="11067"/>
                    <a:pt x="5617" y="11036"/>
                    <a:pt x="5450" y="11013"/>
                  </a:cubicBezTo>
                  <a:cubicBezTo>
                    <a:pt x="5366" y="11006"/>
                    <a:pt x="5274" y="11006"/>
                    <a:pt x="5183" y="11006"/>
                  </a:cubicBezTo>
                  <a:cubicBezTo>
                    <a:pt x="5008" y="11013"/>
                    <a:pt x="4840" y="11044"/>
                    <a:pt x="4672" y="11090"/>
                  </a:cubicBezTo>
                  <a:cubicBezTo>
                    <a:pt x="4276" y="11204"/>
                    <a:pt x="3895" y="11471"/>
                    <a:pt x="3514" y="11905"/>
                  </a:cubicBezTo>
                  <a:lnTo>
                    <a:pt x="3514" y="11875"/>
                  </a:lnTo>
                  <a:lnTo>
                    <a:pt x="3514" y="11806"/>
                  </a:lnTo>
                  <a:lnTo>
                    <a:pt x="3514" y="11615"/>
                  </a:lnTo>
                  <a:lnTo>
                    <a:pt x="3514" y="11554"/>
                  </a:lnTo>
                  <a:cubicBezTo>
                    <a:pt x="3605" y="11341"/>
                    <a:pt x="3758" y="11166"/>
                    <a:pt x="3956" y="11051"/>
                  </a:cubicBezTo>
                  <a:cubicBezTo>
                    <a:pt x="4299" y="10861"/>
                    <a:pt x="4680" y="10754"/>
                    <a:pt x="5069" y="10747"/>
                  </a:cubicBezTo>
                  <a:cubicBezTo>
                    <a:pt x="5120" y="10744"/>
                    <a:pt x="5172" y="10742"/>
                    <a:pt x="5224" y="10742"/>
                  </a:cubicBezTo>
                  <a:close/>
                  <a:moveTo>
                    <a:pt x="1601" y="10929"/>
                  </a:moveTo>
                  <a:cubicBezTo>
                    <a:pt x="1793" y="10929"/>
                    <a:pt x="1978" y="10981"/>
                    <a:pt x="2150" y="11074"/>
                  </a:cubicBezTo>
                  <a:cubicBezTo>
                    <a:pt x="2386" y="11204"/>
                    <a:pt x="2592" y="11394"/>
                    <a:pt x="2736" y="11623"/>
                  </a:cubicBezTo>
                  <a:cubicBezTo>
                    <a:pt x="2797" y="11707"/>
                    <a:pt x="2874" y="11791"/>
                    <a:pt x="2950" y="11859"/>
                  </a:cubicBezTo>
                  <a:cubicBezTo>
                    <a:pt x="2996" y="11890"/>
                    <a:pt x="3049" y="11913"/>
                    <a:pt x="3102" y="11936"/>
                  </a:cubicBezTo>
                  <a:lnTo>
                    <a:pt x="3117" y="11936"/>
                  </a:lnTo>
                  <a:cubicBezTo>
                    <a:pt x="3117" y="12050"/>
                    <a:pt x="3117" y="12157"/>
                    <a:pt x="3125" y="12256"/>
                  </a:cubicBezTo>
                  <a:cubicBezTo>
                    <a:pt x="3133" y="12355"/>
                    <a:pt x="3133" y="12477"/>
                    <a:pt x="3140" y="12614"/>
                  </a:cubicBezTo>
                  <a:cubicBezTo>
                    <a:pt x="3117" y="12621"/>
                    <a:pt x="3095" y="12621"/>
                    <a:pt x="3079" y="12621"/>
                  </a:cubicBezTo>
                  <a:cubicBezTo>
                    <a:pt x="3071" y="12622"/>
                    <a:pt x="3064" y="12623"/>
                    <a:pt x="3056" y="12623"/>
                  </a:cubicBezTo>
                  <a:cubicBezTo>
                    <a:pt x="3005" y="12623"/>
                    <a:pt x="2960" y="12601"/>
                    <a:pt x="2927" y="12568"/>
                  </a:cubicBezTo>
                  <a:cubicBezTo>
                    <a:pt x="2919" y="12568"/>
                    <a:pt x="2919" y="12560"/>
                    <a:pt x="2912" y="12560"/>
                  </a:cubicBezTo>
                  <a:cubicBezTo>
                    <a:pt x="2782" y="12431"/>
                    <a:pt x="2675" y="12286"/>
                    <a:pt x="2592" y="12126"/>
                  </a:cubicBezTo>
                  <a:cubicBezTo>
                    <a:pt x="2553" y="12073"/>
                    <a:pt x="2523" y="12004"/>
                    <a:pt x="2493" y="11943"/>
                  </a:cubicBezTo>
                  <a:cubicBezTo>
                    <a:pt x="2386" y="11730"/>
                    <a:pt x="2271" y="11509"/>
                    <a:pt x="2073" y="11349"/>
                  </a:cubicBezTo>
                  <a:cubicBezTo>
                    <a:pt x="1914" y="11224"/>
                    <a:pt x="1717" y="11156"/>
                    <a:pt x="1517" y="11156"/>
                  </a:cubicBezTo>
                  <a:cubicBezTo>
                    <a:pt x="1497" y="11156"/>
                    <a:pt x="1476" y="11157"/>
                    <a:pt x="1456" y="11158"/>
                  </a:cubicBezTo>
                  <a:cubicBezTo>
                    <a:pt x="1273" y="11158"/>
                    <a:pt x="1090" y="11219"/>
                    <a:pt x="938" y="11333"/>
                  </a:cubicBezTo>
                  <a:cubicBezTo>
                    <a:pt x="976" y="11257"/>
                    <a:pt x="1022" y="11189"/>
                    <a:pt x="1075" y="11135"/>
                  </a:cubicBezTo>
                  <a:cubicBezTo>
                    <a:pt x="1159" y="11044"/>
                    <a:pt x="1265" y="10983"/>
                    <a:pt x="1387" y="10952"/>
                  </a:cubicBezTo>
                  <a:cubicBezTo>
                    <a:pt x="1441" y="10937"/>
                    <a:pt x="1502" y="10929"/>
                    <a:pt x="1563" y="10929"/>
                  </a:cubicBezTo>
                  <a:cubicBezTo>
                    <a:pt x="1576" y="10929"/>
                    <a:pt x="1589" y="10929"/>
                    <a:pt x="1601" y="10929"/>
                  </a:cubicBezTo>
                  <a:close/>
                  <a:moveTo>
                    <a:pt x="5264" y="11102"/>
                  </a:moveTo>
                  <a:cubicBezTo>
                    <a:pt x="5358" y="11102"/>
                    <a:pt x="5452" y="11109"/>
                    <a:pt x="5541" y="11120"/>
                  </a:cubicBezTo>
                  <a:cubicBezTo>
                    <a:pt x="5686" y="11143"/>
                    <a:pt x="5815" y="11166"/>
                    <a:pt x="5953" y="11204"/>
                  </a:cubicBezTo>
                  <a:cubicBezTo>
                    <a:pt x="6097" y="11242"/>
                    <a:pt x="6250" y="11265"/>
                    <a:pt x="6395" y="11288"/>
                  </a:cubicBezTo>
                  <a:lnTo>
                    <a:pt x="6395" y="11318"/>
                  </a:lnTo>
                  <a:cubicBezTo>
                    <a:pt x="6349" y="11509"/>
                    <a:pt x="6341" y="11707"/>
                    <a:pt x="6364" y="11897"/>
                  </a:cubicBezTo>
                  <a:cubicBezTo>
                    <a:pt x="6265" y="11852"/>
                    <a:pt x="6158" y="11814"/>
                    <a:pt x="6044" y="11791"/>
                  </a:cubicBezTo>
                  <a:cubicBezTo>
                    <a:pt x="5907" y="11756"/>
                    <a:pt x="5761" y="11739"/>
                    <a:pt x="5613" y="11739"/>
                  </a:cubicBezTo>
                  <a:cubicBezTo>
                    <a:pt x="5564" y="11739"/>
                    <a:pt x="5514" y="11741"/>
                    <a:pt x="5465" y="11745"/>
                  </a:cubicBezTo>
                  <a:cubicBezTo>
                    <a:pt x="5160" y="11760"/>
                    <a:pt x="4848" y="11814"/>
                    <a:pt x="4550" y="11913"/>
                  </a:cubicBezTo>
                  <a:cubicBezTo>
                    <a:pt x="4123" y="12080"/>
                    <a:pt x="3765" y="12378"/>
                    <a:pt x="3514" y="12759"/>
                  </a:cubicBezTo>
                  <a:lnTo>
                    <a:pt x="3514" y="12256"/>
                  </a:lnTo>
                  <a:lnTo>
                    <a:pt x="3514" y="12111"/>
                  </a:lnTo>
                  <a:lnTo>
                    <a:pt x="3514" y="12050"/>
                  </a:lnTo>
                  <a:cubicBezTo>
                    <a:pt x="3895" y="11593"/>
                    <a:pt x="4284" y="11311"/>
                    <a:pt x="4703" y="11181"/>
                  </a:cubicBezTo>
                  <a:cubicBezTo>
                    <a:pt x="4855" y="11135"/>
                    <a:pt x="5008" y="11105"/>
                    <a:pt x="5160" y="11105"/>
                  </a:cubicBezTo>
                  <a:cubicBezTo>
                    <a:pt x="5195" y="11103"/>
                    <a:pt x="5229" y="11102"/>
                    <a:pt x="5264" y="11102"/>
                  </a:cubicBezTo>
                  <a:close/>
                  <a:moveTo>
                    <a:pt x="1478" y="11226"/>
                  </a:moveTo>
                  <a:cubicBezTo>
                    <a:pt x="1759" y="11226"/>
                    <a:pt x="2022" y="11360"/>
                    <a:pt x="2195" y="11577"/>
                  </a:cubicBezTo>
                  <a:cubicBezTo>
                    <a:pt x="2294" y="11715"/>
                    <a:pt x="2378" y="11859"/>
                    <a:pt x="2454" y="12012"/>
                  </a:cubicBezTo>
                  <a:cubicBezTo>
                    <a:pt x="2515" y="12134"/>
                    <a:pt x="2584" y="12256"/>
                    <a:pt x="2653" y="12370"/>
                  </a:cubicBezTo>
                  <a:cubicBezTo>
                    <a:pt x="2790" y="12560"/>
                    <a:pt x="2957" y="12736"/>
                    <a:pt x="3156" y="12865"/>
                  </a:cubicBezTo>
                  <a:cubicBezTo>
                    <a:pt x="3171" y="13086"/>
                    <a:pt x="3186" y="13300"/>
                    <a:pt x="3209" y="13513"/>
                  </a:cubicBezTo>
                  <a:cubicBezTo>
                    <a:pt x="2843" y="13384"/>
                    <a:pt x="2508" y="12934"/>
                    <a:pt x="2172" y="12500"/>
                  </a:cubicBezTo>
                  <a:cubicBezTo>
                    <a:pt x="1814" y="12019"/>
                    <a:pt x="1471" y="11562"/>
                    <a:pt x="1083" y="11478"/>
                  </a:cubicBezTo>
                  <a:cubicBezTo>
                    <a:pt x="1043" y="11467"/>
                    <a:pt x="1004" y="11460"/>
                    <a:pt x="965" y="11460"/>
                  </a:cubicBezTo>
                  <a:cubicBezTo>
                    <a:pt x="951" y="11460"/>
                    <a:pt x="937" y="11461"/>
                    <a:pt x="923" y="11463"/>
                  </a:cubicBezTo>
                  <a:cubicBezTo>
                    <a:pt x="923" y="11455"/>
                    <a:pt x="923" y="11455"/>
                    <a:pt x="923" y="11448"/>
                  </a:cubicBezTo>
                  <a:cubicBezTo>
                    <a:pt x="923" y="11440"/>
                    <a:pt x="923" y="11440"/>
                    <a:pt x="923" y="11433"/>
                  </a:cubicBezTo>
                  <a:cubicBezTo>
                    <a:pt x="1067" y="11303"/>
                    <a:pt x="1243" y="11227"/>
                    <a:pt x="1433" y="11227"/>
                  </a:cubicBezTo>
                  <a:cubicBezTo>
                    <a:pt x="1448" y="11226"/>
                    <a:pt x="1463" y="11226"/>
                    <a:pt x="1478" y="11226"/>
                  </a:cubicBezTo>
                  <a:close/>
                  <a:moveTo>
                    <a:pt x="6654" y="0"/>
                  </a:moveTo>
                  <a:lnTo>
                    <a:pt x="6608" y="23"/>
                  </a:lnTo>
                  <a:cubicBezTo>
                    <a:pt x="6410" y="122"/>
                    <a:pt x="6196" y="199"/>
                    <a:pt x="5983" y="252"/>
                  </a:cubicBezTo>
                  <a:cubicBezTo>
                    <a:pt x="5541" y="389"/>
                    <a:pt x="5091" y="526"/>
                    <a:pt x="4832" y="984"/>
                  </a:cubicBezTo>
                  <a:cubicBezTo>
                    <a:pt x="4611" y="1380"/>
                    <a:pt x="4581" y="1814"/>
                    <a:pt x="4588" y="2226"/>
                  </a:cubicBezTo>
                  <a:cubicBezTo>
                    <a:pt x="4588" y="2546"/>
                    <a:pt x="4695" y="2843"/>
                    <a:pt x="4794" y="3125"/>
                  </a:cubicBezTo>
                  <a:cubicBezTo>
                    <a:pt x="4825" y="3224"/>
                    <a:pt x="4848" y="3293"/>
                    <a:pt x="4870" y="3361"/>
                  </a:cubicBezTo>
                  <a:lnTo>
                    <a:pt x="4855" y="3392"/>
                  </a:lnTo>
                  <a:lnTo>
                    <a:pt x="4848" y="3422"/>
                  </a:lnTo>
                  <a:cubicBezTo>
                    <a:pt x="4238" y="2858"/>
                    <a:pt x="4444" y="2028"/>
                    <a:pt x="4611" y="1349"/>
                  </a:cubicBezTo>
                  <a:cubicBezTo>
                    <a:pt x="4687" y="1060"/>
                    <a:pt x="4748" y="808"/>
                    <a:pt x="4733" y="618"/>
                  </a:cubicBezTo>
                  <a:lnTo>
                    <a:pt x="4718" y="503"/>
                  </a:lnTo>
                  <a:lnTo>
                    <a:pt x="4657" y="603"/>
                  </a:lnTo>
                  <a:cubicBezTo>
                    <a:pt x="4535" y="763"/>
                    <a:pt x="4436" y="900"/>
                    <a:pt x="4345" y="1037"/>
                  </a:cubicBezTo>
                  <a:cubicBezTo>
                    <a:pt x="4329" y="1037"/>
                    <a:pt x="4314" y="1052"/>
                    <a:pt x="4314" y="1067"/>
                  </a:cubicBezTo>
                  <a:lnTo>
                    <a:pt x="4306" y="1098"/>
                  </a:lnTo>
                  <a:cubicBezTo>
                    <a:pt x="4245" y="1197"/>
                    <a:pt x="4184" y="1281"/>
                    <a:pt x="4139" y="1372"/>
                  </a:cubicBezTo>
                  <a:cubicBezTo>
                    <a:pt x="4123" y="1372"/>
                    <a:pt x="4116" y="1388"/>
                    <a:pt x="4116" y="1395"/>
                  </a:cubicBezTo>
                  <a:lnTo>
                    <a:pt x="4116" y="1403"/>
                  </a:lnTo>
                  <a:cubicBezTo>
                    <a:pt x="3902" y="1738"/>
                    <a:pt x="3750" y="2112"/>
                    <a:pt x="3659" y="2500"/>
                  </a:cubicBezTo>
                  <a:cubicBezTo>
                    <a:pt x="3560" y="2958"/>
                    <a:pt x="3697" y="3377"/>
                    <a:pt x="3834" y="3697"/>
                  </a:cubicBezTo>
                  <a:cubicBezTo>
                    <a:pt x="3941" y="3925"/>
                    <a:pt x="4070" y="4154"/>
                    <a:pt x="4215" y="4360"/>
                  </a:cubicBezTo>
                  <a:cubicBezTo>
                    <a:pt x="4284" y="4459"/>
                    <a:pt x="4337" y="4550"/>
                    <a:pt x="4390" y="4627"/>
                  </a:cubicBezTo>
                  <a:cubicBezTo>
                    <a:pt x="4367" y="4695"/>
                    <a:pt x="4345" y="4764"/>
                    <a:pt x="4322" y="4825"/>
                  </a:cubicBezTo>
                  <a:cubicBezTo>
                    <a:pt x="4108" y="4710"/>
                    <a:pt x="4009" y="4497"/>
                    <a:pt x="3895" y="4268"/>
                  </a:cubicBezTo>
                  <a:cubicBezTo>
                    <a:pt x="3857" y="4185"/>
                    <a:pt x="3811" y="4093"/>
                    <a:pt x="3765" y="4009"/>
                  </a:cubicBezTo>
                  <a:cubicBezTo>
                    <a:pt x="3681" y="3864"/>
                    <a:pt x="3613" y="3712"/>
                    <a:pt x="3552" y="3560"/>
                  </a:cubicBezTo>
                  <a:lnTo>
                    <a:pt x="3552" y="3552"/>
                  </a:lnTo>
                  <a:cubicBezTo>
                    <a:pt x="3438" y="3262"/>
                    <a:pt x="3308" y="2958"/>
                    <a:pt x="3125" y="2775"/>
                  </a:cubicBezTo>
                  <a:lnTo>
                    <a:pt x="3095" y="2744"/>
                  </a:lnTo>
                  <a:lnTo>
                    <a:pt x="3064" y="2782"/>
                  </a:lnTo>
                  <a:cubicBezTo>
                    <a:pt x="2584" y="3308"/>
                    <a:pt x="2477" y="4146"/>
                    <a:pt x="2782" y="4924"/>
                  </a:cubicBezTo>
                  <a:cubicBezTo>
                    <a:pt x="2912" y="5259"/>
                    <a:pt x="3148" y="5503"/>
                    <a:pt x="3369" y="5739"/>
                  </a:cubicBezTo>
                  <a:cubicBezTo>
                    <a:pt x="3567" y="5915"/>
                    <a:pt x="3727" y="6128"/>
                    <a:pt x="3857" y="6357"/>
                  </a:cubicBezTo>
                  <a:cubicBezTo>
                    <a:pt x="3841" y="6418"/>
                    <a:pt x="3826" y="6486"/>
                    <a:pt x="3811" y="6547"/>
                  </a:cubicBezTo>
                  <a:cubicBezTo>
                    <a:pt x="3720" y="6425"/>
                    <a:pt x="3620" y="6303"/>
                    <a:pt x="3514" y="6197"/>
                  </a:cubicBezTo>
                  <a:cubicBezTo>
                    <a:pt x="3445" y="6128"/>
                    <a:pt x="3369" y="6059"/>
                    <a:pt x="3285" y="5976"/>
                  </a:cubicBezTo>
                  <a:cubicBezTo>
                    <a:pt x="2980" y="5686"/>
                    <a:pt x="2607" y="5320"/>
                    <a:pt x="2325" y="4893"/>
                  </a:cubicBezTo>
                  <a:lnTo>
                    <a:pt x="2249" y="4779"/>
                  </a:lnTo>
                  <a:lnTo>
                    <a:pt x="2249" y="4916"/>
                  </a:lnTo>
                  <a:cubicBezTo>
                    <a:pt x="2241" y="5640"/>
                    <a:pt x="2111" y="5915"/>
                    <a:pt x="1944" y="6265"/>
                  </a:cubicBezTo>
                  <a:cubicBezTo>
                    <a:pt x="1883" y="6387"/>
                    <a:pt x="1829" y="6509"/>
                    <a:pt x="1768" y="6662"/>
                  </a:cubicBezTo>
                  <a:lnTo>
                    <a:pt x="1738" y="6722"/>
                  </a:lnTo>
                  <a:cubicBezTo>
                    <a:pt x="1669" y="6898"/>
                    <a:pt x="1563" y="7149"/>
                    <a:pt x="1601" y="7294"/>
                  </a:cubicBezTo>
                  <a:cubicBezTo>
                    <a:pt x="1639" y="7447"/>
                    <a:pt x="1768" y="7523"/>
                    <a:pt x="1890" y="7599"/>
                  </a:cubicBezTo>
                  <a:cubicBezTo>
                    <a:pt x="1929" y="7622"/>
                    <a:pt x="1967" y="7645"/>
                    <a:pt x="1997" y="7668"/>
                  </a:cubicBezTo>
                  <a:cubicBezTo>
                    <a:pt x="1986" y="7671"/>
                    <a:pt x="1976" y="7673"/>
                    <a:pt x="1967" y="7673"/>
                  </a:cubicBezTo>
                  <a:cubicBezTo>
                    <a:pt x="1957" y="7673"/>
                    <a:pt x="1948" y="7671"/>
                    <a:pt x="1936" y="7668"/>
                  </a:cubicBezTo>
                  <a:cubicBezTo>
                    <a:pt x="1845" y="7637"/>
                    <a:pt x="1761" y="7584"/>
                    <a:pt x="1692" y="7515"/>
                  </a:cubicBezTo>
                  <a:cubicBezTo>
                    <a:pt x="1639" y="7462"/>
                    <a:pt x="1578" y="7424"/>
                    <a:pt x="1517" y="7393"/>
                  </a:cubicBezTo>
                  <a:cubicBezTo>
                    <a:pt x="1511" y="7392"/>
                    <a:pt x="1505" y="7392"/>
                    <a:pt x="1500" y="7392"/>
                  </a:cubicBezTo>
                  <a:cubicBezTo>
                    <a:pt x="1460" y="7392"/>
                    <a:pt x="1424" y="7414"/>
                    <a:pt x="1410" y="7454"/>
                  </a:cubicBezTo>
                  <a:cubicBezTo>
                    <a:pt x="1265" y="7889"/>
                    <a:pt x="1144" y="8331"/>
                    <a:pt x="1052" y="8788"/>
                  </a:cubicBezTo>
                  <a:cubicBezTo>
                    <a:pt x="938" y="9390"/>
                    <a:pt x="1334" y="9710"/>
                    <a:pt x="1715" y="10023"/>
                  </a:cubicBezTo>
                  <a:cubicBezTo>
                    <a:pt x="1829" y="10122"/>
                    <a:pt x="1951" y="10213"/>
                    <a:pt x="2050" y="10312"/>
                  </a:cubicBezTo>
                  <a:cubicBezTo>
                    <a:pt x="1997" y="10312"/>
                    <a:pt x="1936" y="10297"/>
                    <a:pt x="1875" y="10289"/>
                  </a:cubicBezTo>
                  <a:cubicBezTo>
                    <a:pt x="1780" y="10278"/>
                    <a:pt x="1690" y="10271"/>
                    <a:pt x="1600" y="10271"/>
                  </a:cubicBezTo>
                  <a:cubicBezTo>
                    <a:pt x="1567" y="10271"/>
                    <a:pt x="1534" y="10272"/>
                    <a:pt x="1502" y="10274"/>
                  </a:cubicBezTo>
                  <a:cubicBezTo>
                    <a:pt x="1357" y="10274"/>
                    <a:pt x="1220" y="10312"/>
                    <a:pt x="1105" y="10388"/>
                  </a:cubicBezTo>
                  <a:cubicBezTo>
                    <a:pt x="785" y="10602"/>
                    <a:pt x="740" y="11189"/>
                    <a:pt x="816" y="11532"/>
                  </a:cubicBezTo>
                  <a:lnTo>
                    <a:pt x="823" y="11570"/>
                  </a:lnTo>
                  <a:lnTo>
                    <a:pt x="862" y="11562"/>
                  </a:lnTo>
                  <a:cubicBezTo>
                    <a:pt x="896" y="11554"/>
                    <a:pt x="930" y="11551"/>
                    <a:pt x="964" y="11551"/>
                  </a:cubicBezTo>
                  <a:cubicBezTo>
                    <a:pt x="999" y="11551"/>
                    <a:pt x="1033" y="11554"/>
                    <a:pt x="1067" y="11562"/>
                  </a:cubicBezTo>
                  <a:cubicBezTo>
                    <a:pt x="1426" y="11646"/>
                    <a:pt x="1776" y="12103"/>
                    <a:pt x="2119" y="12553"/>
                  </a:cubicBezTo>
                  <a:cubicBezTo>
                    <a:pt x="2462" y="13003"/>
                    <a:pt x="2828" y="13490"/>
                    <a:pt x="3232" y="13612"/>
                  </a:cubicBezTo>
                  <a:cubicBezTo>
                    <a:pt x="3232" y="13635"/>
                    <a:pt x="3239" y="13650"/>
                    <a:pt x="3239" y="13673"/>
                  </a:cubicBezTo>
                  <a:lnTo>
                    <a:pt x="3247" y="13711"/>
                  </a:lnTo>
                  <a:cubicBezTo>
                    <a:pt x="3201" y="13688"/>
                    <a:pt x="3156" y="13666"/>
                    <a:pt x="3110" y="13650"/>
                  </a:cubicBezTo>
                  <a:cubicBezTo>
                    <a:pt x="2996" y="13612"/>
                    <a:pt x="2866" y="13574"/>
                    <a:pt x="2744" y="13559"/>
                  </a:cubicBezTo>
                  <a:cubicBezTo>
                    <a:pt x="2584" y="13528"/>
                    <a:pt x="2432" y="13506"/>
                    <a:pt x="2279" y="13483"/>
                  </a:cubicBezTo>
                  <a:cubicBezTo>
                    <a:pt x="2180" y="13475"/>
                    <a:pt x="2089" y="13460"/>
                    <a:pt x="1989" y="13445"/>
                  </a:cubicBezTo>
                  <a:cubicBezTo>
                    <a:pt x="1746" y="13414"/>
                    <a:pt x="1502" y="13361"/>
                    <a:pt x="1265" y="13277"/>
                  </a:cubicBezTo>
                  <a:cubicBezTo>
                    <a:pt x="1144" y="13239"/>
                    <a:pt x="1037" y="13185"/>
                    <a:pt x="938" y="13109"/>
                  </a:cubicBezTo>
                  <a:cubicBezTo>
                    <a:pt x="846" y="13025"/>
                    <a:pt x="778" y="12919"/>
                    <a:pt x="747" y="12804"/>
                  </a:cubicBezTo>
                  <a:lnTo>
                    <a:pt x="732" y="12804"/>
                  </a:lnTo>
                  <a:cubicBezTo>
                    <a:pt x="747" y="12934"/>
                    <a:pt x="816" y="13056"/>
                    <a:pt x="907" y="13140"/>
                  </a:cubicBezTo>
                  <a:cubicBezTo>
                    <a:pt x="1006" y="13231"/>
                    <a:pt x="1121" y="13300"/>
                    <a:pt x="1243" y="13345"/>
                  </a:cubicBezTo>
                  <a:cubicBezTo>
                    <a:pt x="1479" y="13429"/>
                    <a:pt x="1730" y="13498"/>
                    <a:pt x="1982" y="13528"/>
                  </a:cubicBezTo>
                  <a:cubicBezTo>
                    <a:pt x="2127" y="13551"/>
                    <a:pt x="2279" y="13566"/>
                    <a:pt x="2424" y="13582"/>
                  </a:cubicBezTo>
                  <a:cubicBezTo>
                    <a:pt x="2523" y="13597"/>
                    <a:pt x="2630" y="13612"/>
                    <a:pt x="2729" y="13620"/>
                  </a:cubicBezTo>
                  <a:cubicBezTo>
                    <a:pt x="2858" y="13635"/>
                    <a:pt x="2980" y="13666"/>
                    <a:pt x="3095" y="13696"/>
                  </a:cubicBezTo>
                  <a:cubicBezTo>
                    <a:pt x="3148" y="13711"/>
                    <a:pt x="3201" y="13727"/>
                    <a:pt x="3247" y="13757"/>
                  </a:cubicBezTo>
                  <a:cubicBezTo>
                    <a:pt x="3262" y="13833"/>
                    <a:pt x="3270" y="13909"/>
                    <a:pt x="3278" y="13986"/>
                  </a:cubicBezTo>
                  <a:cubicBezTo>
                    <a:pt x="3232" y="13955"/>
                    <a:pt x="3186" y="13925"/>
                    <a:pt x="3133" y="13894"/>
                  </a:cubicBezTo>
                  <a:cubicBezTo>
                    <a:pt x="2996" y="13826"/>
                    <a:pt x="2835" y="13772"/>
                    <a:pt x="2675" y="13757"/>
                  </a:cubicBezTo>
                  <a:cubicBezTo>
                    <a:pt x="2616" y="13752"/>
                    <a:pt x="2553" y="13746"/>
                    <a:pt x="2489" y="13746"/>
                  </a:cubicBezTo>
                  <a:cubicBezTo>
                    <a:pt x="2462" y="13746"/>
                    <a:pt x="2435" y="13747"/>
                    <a:pt x="2409" y="13749"/>
                  </a:cubicBezTo>
                  <a:cubicBezTo>
                    <a:pt x="2348" y="13749"/>
                    <a:pt x="2279" y="13757"/>
                    <a:pt x="2203" y="13765"/>
                  </a:cubicBezTo>
                  <a:cubicBezTo>
                    <a:pt x="2081" y="13780"/>
                    <a:pt x="1959" y="13803"/>
                    <a:pt x="1837" y="13833"/>
                  </a:cubicBezTo>
                  <a:lnTo>
                    <a:pt x="1738" y="13856"/>
                  </a:lnTo>
                  <a:cubicBezTo>
                    <a:pt x="1433" y="13932"/>
                    <a:pt x="1128" y="13986"/>
                    <a:pt x="823" y="14024"/>
                  </a:cubicBezTo>
                  <a:lnTo>
                    <a:pt x="747" y="14024"/>
                  </a:lnTo>
                  <a:cubicBezTo>
                    <a:pt x="725" y="14025"/>
                    <a:pt x="703" y="14026"/>
                    <a:pt x="681" y="14026"/>
                  </a:cubicBezTo>
                  <a:cubicBezTo>
                    <a:pt x="573" y="14026"/>
                    <a:pt x="467" y="14011"/>
                    <a:pt x="366" y="13986"/>
                  </a:cubicBezTo>
                  <a:cubicBezTo>
                    <a:pt x="290" y="13970"/>
                    <a:pt x="221" y="13940"/>
                    <a:pt x="160" y="13894"/>
                  </a:cubicBezTo>
                  <a:cubicBezTo>
                    <a:pt x="99" y="13848"/>
                    <a:pt x="54" y="13788"/>
                    <a:pt x="16" y="13719"/>
                  </a:cubicBezTo>
                  <a:lnTo>
                    <a:pt x="0" y="13719"/>
                  </a:lnTo>
                  <a:cubicBezTo>
                    <a:pt x="31" y="13795"/>
                    <a:pt x="77" y="13864"/>
                    <a:pt x="138" y="13917"/>
                  </a:cubicBezTo>
                  <a:cubicBezTo>
                    <a:pt x="198" y="13970"/>
                    <a:pt x="267" y="14009"/>
                    <a:pt x="351" y="14039"/>
                  </a:cubicBezTo>
                  <a:cubicBezTo>
                    <a:pt x="478" y="14071"/>
                    <a:pt x="610" y="14087"/>
                    <a:pt x="743" y="14087"/>
                  </a:cubicBezTo>
                  <a:cubicBezTo>
                    <a:pt x="770" y="14087"/>
                    <a:pt x="797" y="14086"/>
                    <a:pt x="823" y="14085"/>
                  </a:cubicBezTo>
                  <a:cubicBezTo>
                    <a:pt x="1128" y="14062"/>
                    <a:pt x="1433" y="14016"/>
                    <a:pt x="1730" y="13940"/>
                  </a:cubicBezTo>
                  <a:lnTo>
                    <a:pt x="1753" y="13932"/>
                  </a:lnTo>
                  <a:lnTo>
                    <a:pt x="1852" y="13909"/>
                  </a:lnTo>
                  <a:cubicBezTo>
                    <a:pt x="1974" y="13879"/>
                    <a:pt x="2089" y="13856"/>
                    <a:pt x="2211" y="13841"/>
                  </a:cubicBezTo>
                  <a:cubicBezTo>
                    <a:pt x="2287" y="13826"/>
                    <a:pt x="2363" y="13818"/>
                    <a:pt x="2439" y="13818"/>
                  </a:cubicBezTo>
                  <a:cubicBezTo>
                    <a:pt x="2477" y="13814"/>
                    <a:pt x="2515" y="13812"/>
                    <a:pt x="2553" y="13812"/>
                  </a:cubicBezTo>
                  <a:cubicBezTo>
                    <a:pt x="2592" y="13812"/>
                    <a:pt x="2630" y="13814"/>
                    <a:pt x="2668" y="13818"/>
                  </a:cubicBezTo>
                  <a:cubicBezTo>
                    <a:pt x="2820" y="13833"/>
                    <a:pt x="2973" y="13871"/>
                    <a:pt x="3110" y="13932"/>
                  </a:cubicBezTo>
                  <a:cubicBezTo>
                    <a:pt x="3156" y="13955"/>
                    <a:pt x="3209" y="13986"/>
                    <a:pt x="3262" y="14016"/>
                  </a:cubicBezTo>
                  <a:lnTo>
                    <a:pt x="3285" y="14024"/>
                  </a:lnTo>
                  <a:lnTo>
                    <a:pt x="3285" y="14039"/>
                  </a:lnTo>
                  <a:cubicBezTo>
                    <a:pt x="3285" y="14062"/>
                    <a:pt x="3293" y="14085"/>
                    <a:pt x="3293" y="14108"/>
                  </a:cubicBezTo>
                  <a:lnTo>
                    <a:pt x="3293" y="14130"/>
                  </a:lnTo>
                  <a:lnTo>
                    <a:pt x="3285" y="14130"/>
                  </a:lnTo>
                  <a:cubicBezTo>
                    <a:pt x="3224" y="14108"/>
                    <a:pt x="3163" y="14092"/>
                    <a:pt x="3095" y="14092"/>
                  </a:cubicBezTo>
                  <a:cubicBezTo>
                    <a:pt x="3077" y="14090"/>
                    <a:pt x="3061" y="14090"/>
                    <a:pt x="3044" y="14090"/>
                  </a:cubicBezTo>
                  <a:cubicBezTo>
                    <a:pt x="2995" y="14090"/>
                    <a:pt x="2948" y="14098"/>
                    <a:pt x="2896" y="14115"/>
                  </a:cubicBezTo>
                  <a:cubicBezTo>
                    <a:pt x="2835" y="14138"/>
                    <a:pt x="2782" y="14176"/>
                    <a:pt x="2729" y="14222"/>
                  </a:cubicBezTo>
                  <a:cubicBezTo>
                    <a:pt x="2691" y="14268"/>
                    <a:pt x="2645" y="14313"/>
                    <a:pt x="2607" y="14367"/>
                  </a:cubicBezTo>
                  <a:cubicBezTo>
                    <a:pt x="2531" y="14458"/>
                    <a:pt x="2447" y="14550"/>
                    <a:pt x="2355" y="14633"/>
                  </a:cubicBezTo>
                  <a:cubicBezTo>
                    <a:pt x="2180" y="14801"/>
                    <a:pt x="1959" y="14908"/>
                    <a:pt x="1715" y="14931"/>
                  </a:cubicBezTo>
                  <a:lnTo>
                    <a:pt x="1685" y="14931"/>
                  </a:lnTo>
                  <a:cubicBezTo>
                    <a:pt x="1570" y="14931"/>
                    <a:pt x="1464" y="14923"/>
                    <a:pt x="1357" y="14893"/>
                  </a:cubicBezTo>
                  <a:cubicBezTo>
                    <a:pt x="1304" y="14877"/>
                    <a:pt x="1243" y="14855"/>
                    <a:pt x="1189" y="14832"/>
                  </a:cubicBezTo>
                  <a:cubicBezTo>
                    <a:pt x="1136" y="14801"/>
                    <a:pt x="1098" y="14755"/>
                    <a:pt x="1098" y="14694"/>
                  </a:cubicBezTo>
                  <a:lnTo>
                    <a:pt x="1075" y="14694"/>
                  </a:lnTo>
                  <a:cubicBezTo>
                    <a:pt x="1075" y="14725"/>
                    <a:pt x="1083" y="14763"/>
                    <a:pt x="1098" y="14794"/>
                  </a:cubicBezTo>
                  <a:cubicBezTo>
                    <a:pt x="1121" y="14816"/>
                    <a:pt x="1144" y="14839"/>
                    <a:pt x="1174" y="14862"/>
                  </a:cubicBezTo>
                  <a:cubicBezTo>
                    <a:pt x="1227" y="14893"/>
                    <a:pt x="1281" y="14923"/>
                    <a:pt x="1342" y="14938"/>
                  </a:cubicBezTo>
                  <a:cubicBezTo>
                    <a:pt x="1471" y="14984"/>
                    <a:pt x="1601" y="14999"/>
                    <a:pt x="1723" y="14999"/>
                  </a:cubicBezTo>
                  <a:cubicBezTo>
                    <a:pt x="1860" y="14992"/>
                    <a:pt x="1982" y="14961"/>
                    <a:pt x="2104" y="14908"/>
                  </a:cubicBezTo>
                  <a:cubicBezTo>
                    <a:pt x="2218" y="14855"/>
                    <a:pt x="2325" y="14786"/>
                    <a:pt x="2424" y="14694"/>
                  </a:cubicBezTo>
                  <a:cubicBezTo>
                    <a:pt x="2515" y="14611"/>
                    <a:pt x="2599" y="14512"/>
                    <a:pt x="2675" y="14412"/>
                  </a:cubicBezTo>
                  <a:cubicBezTo>
                    <a:pt x="2744" y="14313"/>
                    <a:pt x="2828" y="14230"/>
                    <a:pt x="2927" y="14176"/>
                  </a:cubicBezTo>
                  <a:cubicBezTo>
                    <a:pt x="2973" y="14161"/>
                    <a:pt x="3011" y="14146"/>
                    <a:pt x="3056" y="14146"/>
                  </a:cubicBezTo>
                  <a:cubicBezTo>
                    <a:pt x="3133" y="14146"/>
                    <a:pt x="3201" y="14153"/>
                    <a:pt x="3270" y="14176"/>
                  </a:cubicBezTo>
                  <a:lnTo>
                    <a:pt x="3308" y="14191"/>
                  </a:lnTo>
                  <a:cubicBezTo>
                    <a:pt x="3392" y="14733"/>
                    <a:pt x="3506" y="15274"/>
                    <a:pt x="3666" y="15800"/>
                  </a:cubicBezTo>
                  <a:lnTo>
                    <a:pt x="3666" y="15807"/>
                  </a:lnTo>
                  <a:lnTo>
                    <a:pt x="3750" y="15792"/>
                  </a:lnTo>
                  <a:cubicBezTo>
                    <a:pt x="3697" y="15388"/>
                    <a:pt x="3643" y="14969"/>
                    <a:pt x="3613" y="14550"/>
                  </a:cubicBezTo>
                  <a:cubicBezTo>
                    <a:pt x="3620" y="14542"/>
                    <a:pt x="3636" y="14527"/>
                    <a:pt x="3643" y="14512"/>
                  </a:cubicBezTo>
                  <a:cubicBezTo>
                    <a:pt x="3712" y="14451"/>
                    <a:pt x="3796" y="14397"/>
                    <a:pt x="3880" y="14352"/>
                  </a:cubicBezTo>
                  <a:cubicBezTo>
                    <a:pt x="3963" y="14306"/>
                    <a:pt x="4055" y="14275"/>
                    <a:pt x="4146" y="14245"/>
                  </a:cubicBezTo>
                  <a:cubicBezTo>
                    <a:pt x="4215" y="14222"/>
                    <a:pt x="4299" y="14207"/>
                    <a:pt x="4375" y="14199"/>
                  </a:cubicBezTo>
                  <a:lnTo>
                    <a:pt x="4421" y="14199"/>
                  </a:lnTo>
                  <a:cubicBezTo>
                    <a:pt x="4505" y="14199"/>
                    <a:pt x="4596" y="14230"/>
                    <a:pt x="4665" y="14283"/>
                  </a:cubicBezTo>
                  <a:cubicBezTo>
                    <a:pt x="4733" y="14344"/>
                    <a:pt x="4779" y="14420"/>
                    <a:pt x="4794" y="14512"/>
                  </a:cubicBezTo>
                  <a:cubicBezTo>
                    <a:pt x="4802" y="14603"/>
                    <a:pt x="4787" y="14694"/>
                    <a:pt x="4733" y="14771"/>
                  </a:cubicBezTo>
                  <a:cubicBezTo>
                    <a:pt x="4687" y="14855"/>
                    <a:pt x="4611" y="14915"/>
                    <a:pt x="4527" y="14954"/>
                  </a:cubicBezTo>
                  <a:lnTo>
                    <a:pt x="4535" y="14969"/>
                  </a:lnTo>
                  <a:cubicBezTo>
                    <a:pt x="4626" y="14938"/>
                    <a:pt x="4718" y="14885"/>
                    <a:pt x="4779" y="14801"/>
                  </a:cubicBezTo>
                  <a:cubicBezTo>
                    <a:pt x="4840" y="14717"/>
                    <a:pt x="4870" y="14611"/>
                    <a:pt x="4863" y="14504"/>
                  </a:cubicBezTo>
                  <a:cubicBezTo>
                    <a:pt x="4848" y="14397"/>
                    <a:pt x="4802" y="14291"/>
                    <a:pt x="4718" y="14222"/>
                  </a:cubicBezTo>
                  <a:cubicBezTo>
                    <a:pt x="4634" y="14153"/>
                    <a:pt x="4527" y="14115"/>
                    <a:pt x="4421" y="14115"/>
                  </a:cubicBezTo>
                  <a:cubicBezTo>
                    <a:pt x="4314" y="14115"/>
                    <a:pt x="4215" y="14130"/>
                    <a:pt x="4116" y="14169"/>
                  </a:cubicBezTo>
                  <a:cubicBezTo>
                    <a:pt x="4024" y="14199"/>
                    <a:pt x="3933" y="14237"/>
                    <a:pt x="3841" y="14291"/>
                  </a:cubicBezTo>
                  <a:cubicBezTo>
                    <a:pt x="3758" y="14344"/>
                    <a:pt x="3674" y="14405"/>
                    <a:pt x="3605" y="14481"/>
                  </a:cubicBezTo>
                  <a:cubicBezTo>
                    <a:pt x="3605" y="14443"/>
                    <a:pt x="3598" y="14397"/>
                    <a:pt x="3598" y="14359"/>
                  </a:cubicBezTo>
                  <a:lnTo>
                    <a:pt x="3590" y="14298"/>
                  </a:lnTo>
                  <a:cubicBezTo>
                    <a:pt x="3712" y="14123"/>
                    <a:pt x="3841" y="13963"/>
                    <a:pt x="3994" y="13810"/>
                  </a:cubicBezTo>
                  <a:cubicBezTo>
                    <a:pt x="4177" y="13612"/>
                    <a:pt x="4398" y="13452"/>
                    <a:pt x="4649" y="13330"/>
                  </a:cubicBezTo>
                  <a:cubicBezTo>
                    <a:pt x="4886" y="13216"/>
                    <a:pt x="5145" y="13155"/>
                    <a:pt x="5411" y="13140"/>
                  </a:cubicBezTo>
                  <a:lnTo>
                    <a:pt x="5419" y="13140"/>
                  </a:lnTo>
                  <a:cubicBezTo>
                    <a:pt x="5556" y="13140"/>
                    <a:pt x="5693" y="13147"/>
                    <a:pt x="5831" y="13163"/>
                  </a:cubicBezTo>
                  <a:cubicBezTo>
                    <a:pt x="5960" y="13185"/>
                    <a:pt x="6097" y="13208"/>
                    <a:pt x="6227" y="13246"/>
                  </a:cubicBezTo>
                  <a:lnTo>
                    <a:pt x="6235" y="13231"/>
                  </a:lnTo>
                  <a:cubicBezTo>
                    <a:pt x="6105" y="13178"/>
                    <a:pt x="5975" y="13140"/>
                    <a:pt x="5838" y="13117"/>
                  </a:cubicBezTo>
                  <a:cubicBezTo>
                    <a:pt x="5701" y="13086"/>
                    <a:pt x="5564" y="13071"/>
                    <a:pt x="5419" y="13071"/>
                  </a:cubicBezTo>
                  <a:cubicBezTo>
                    <a:pt x="5137" y="13071"/>
                    <a:pt x="4863" y="13132"/>
                    <a:pt x="4604" y="13254"/>
                  </a:cubicBezTo>
                  <a:cubicBezTo>
                    <a:pt x="4352" y="13376"/>
                    <a:pt x="4131" y="13551"/>
                    <a:pt x="3941" y="13757"/>
                  </a:cubicBezTo>
                  <a:cubicBezTo>
                    <a:pt x="3803" y="13902"/>
                    <a:pt x="3689" y="14062"/>
                    <a:pt x="3590" y="14237"/>
                  </a:cubicBezTo>
                  <a:cubicBezTo>
                    <a:pt x="3575" y="14092"/>
                    <a:pt x="3567" y="13948"/>
                    <a:pt x="3560" y="13810"/>
                  </a:cubicBezTo>
                  <a:cubicBezTo>
                    <a:pt x="3575" y="13742"/>
                    <a:pt x="3590" y="13666"/>
                    <a:pt x="3605" y="13597"/>
                  </a:cubicBezTo>
                  <a:lnTo>
                    <a:pt x="3620" y="13551"/>
                  </a:lnTo>
                  <a:cubicBezTo>
                    <a:pt x="3636" y="13483"/>
                    <a:pt x="3651" y="13422"/>
                    <a:pt x="3681" y="13353"/>
                  </a:cubicBezTo>
                  <a:cubicBezTo>
                    <a:pt x="3742" y="13201"/>
                    <a:pt x="3841" y="13063"/>
                    <a:pt x="3971" y="12964"/>
                  </a:cubicBezTo>
                  <a:cubicBezTo>
                    <a:pt x="4108" y="12865"/>
                    <a:pt x="4253" y="12789"/>
                    <a:pt x="4421" y="12743"/>
                  </a:cubicBezTo>
                  <a:cubicBezTo>
                    <a:pt x="4497" y="12721"/>
                    <a:pt x="4581" y="12705"/>
                    <a:pt x="4665" y="12690"/>
                  </a:cubicBezTo>
                  <a:cubicBezTo>
                    <a:pt x="4709" y="12681"/>
                    <a:pt x="4757" y="12677"/>
                    <a:pt x="4805" y="12677"/>
                  </a:cubicBezTo>
                  <a:cubicBezTo>
                    <a:pt x="4839" y="12677"/>
                    <a:pt x="4874" y="12679"/>
                    <a:pt x="4908" y="12682"/>
                  </a:cubicBezTo>
                  <a:cubicBezTo>
                    <a:pt x="5008" y="12690"/>
                    <a:pt x="5091" y="12698"/>
                    <a:pt x="5183" y="12713"/>
                  </a:cubicBezTo>
                  <a:cubicBezTo>
                    <a:pt x="5274" y="12728"/>
                    <a:pt x="5343" y="12736"/>
                    <a:pt x="5419" y="12743"/>
                  </a:cubicBezTo>
                  <a:cubicBezTo>
                    <a:pt x="5495" y="12751"/>
                    <a:pt x="5572" y="12751"/>
                    <a:pt x="5648" y="12751"/>
                  </a:cubicBezTo>
                  <a:cubicBezTo>
                    <a:pt x="5747" y="12743"/>
                    <a:pt x="5846" y="12728"/>
                    <a:pt x="5937" y="12690"/>
                  </a:cubicBezTo>
                  <a:cubicBezTo>
                    <a:pt x="6021" y="12660"/>
                    <a:pt x="6097" y="12606"/>
                    <a:pt x="6158" y="12545"/>
                  </a:cubicBezTo>
                  <a:cubicBezTo>
                    <a:pt x="6189" y="12507"/>
                    <a:pt x="6212" y="12469"/>
                    <a:pt x="6219" y="12423"/>
                  </a:cubicBezTo>
                  <a:cubicBezTo>
                    <a:pt x="6235" y="12378"/>
                    <a:pt x="6235" y="12332"/>
                    <a:pt x="6219" y="12286"/>
                  </a:cubicBezTo>
                  <a:lnTo>
                    <a:pt x="6204" y="12286"/>
                  </a:lnTo>
                  <a:cubicBezTo>
                    <a:pt x="6219" y="12370"/>
                    <a:pt x="6189" y="12454"/>
                    <a:pt x="6136" y="12515"/>
                  </a:cubicBezTo>
                  <a:cubicBezTo>
                    <a:pt x="6075" y="12576"/>
                    <a:pt x="6006" y="12614"/>
                    <a:pt x="5922" y="12637"/>
                  </a:cubicBezTo>
                  <a:cubicBezTo>
                    <a:pt x="5819" y="12666"/>
                    <a:pt x="5712" y="12683"/>
                    <a:pt x="5605" y="12683"/>
                  </a:cubicBezTo>
                  <a:cubicBezTo>
                    <a:pt x="5546" y="12683"/>
                    <a:pt x="5486" y="12678"/>
                    <a:pt x="5427" y="12667"/>
                  </a:cubicBezTo>
                  <a:lnTo>
                    <a:pt x="5251" y="12637"/>
                  </a:lnTo>
                  <a:cubicBezTo>
                    <a:pt x="5145" y="12621"/>
                    <a:pt x="5030" y="12606"/>
                    <a:pt x="4916" y="12599"/>
                  </a:cubicBezTo>
                  <a:cubicBezTo>
                    <a:pt x="4870" y="12595"/>
                    <a:pt x="4827" y="12593"/>
                    <a:pt x="4783" y="12593"/>
                  </a:cubicBezTo>
                  <a:cubicBezTo>
                    <a:pt x="4739" y="12593"/>
                    <a:pt x="4695" y="12595"/>
                    <a:pt x="4649" y="12599"/>
                  </a:cubicBezTo>
                  <a:cubicBezTo>
                    <a:pt x="4566" y="12606"/>
                    <a:pt x="4474" y="12629"/>
                    <a:pt x="4390" y="12652"/>
                  </a:cubicBezTo>
                  <a:cubicBezTo>
                    <a:pt x="4223" y="12705"/>
                    <a:pt x="4063" y="12781"/>
                    <a:pt x="3925" y="12888"/>
                  </a:cubicBezTo>
                  <a:cubicBezTo>
                    <a:pt x="3781" y="13003"/>
                    <a:pt x="3674" y="13147"/>
                    <a:pt x="3613" y="13323"/>
                  </a:cubicBezTo>
                  <a:cubicBezTo>
                    <a:pt x="3590" y="13391"/>
                    <a:pt x="3575" y="13460"/>
                    <a:pt x="3560" y="13528"/>
                  </a:cubicBezTo>
                  <a:lnTo>
                    <a:pt x="3544" y="13574"/>
                  </a:lnTo>
                  <a:cubicBezTo>
                    <a:pt x="3537" y="13368"/>
                    <a:pt x="3529" y="13147"/>
                    <a:pt x="3521" y="12919"/>
                  </a:cubicBezTo>
                  <a:cubicBezTo>
                    <a:pt x="3742" y="12477"/>
                    <a:pt x="4230" y="12103"/>
                    <a:pt x="4588" y="11981"/>
                  </a:cubicBezTo>
                  <a:cubicBezTo>
                    <a:pt x="4878" y="11890"/>
                    <a:pt x="5175" y="11829"/>
                    <a:pt x="5480" y="11821"/>
                  </a:cubicBezTo>
                  <a:cubicBezTo>
                    <a:pt x="5529" y="11817"/>
                    <a:pt x="5578" y="11815"/>
                    <a:pt x="5626" y="11815"/>
                  </a:cubicBezTo>
                  <a:cubicBezTo>
                    <a:pt x="5765" y="11815"/>
                    <a:pt x="5901" y="11831"/>
                    <a:pt x="6036" y="11859"/>
                  </a:cubicBezTo>
                  <a:cubicBezTo>
                    <a:pt x="6166" y="11890"/>
                    <a:pt x="6288" y="11936"/>
                    <a:pt x="6402" y="12004"/>
                  </a:cubicBezTo>
                  <a:lnTo>
                    <a:pt x="6478" y="12050"/>
                  </a:lnTo>
                  <a:lnTo>
                    <a:pt x="6463" y="11958"/>
                  </a:lnTo>
                  <a:cubicBezTo>
                    <a:pt x="6433" y="11745"/>
                    <a:pt x="6440" y="11524"/>
                    <a:pt x="6486" y="11318"/>
                  </a:cubicBezTo>
                  <a:cubicBezTo>
                    <a:pt x="6509" y="11211"/>
                    <a:pt x="6524" y="11105"/>
                    <a:pt x="6524" y="10998"/>
                  </a:cubicBezTo>
                  <a:lnTo>
                    <a:pt x="6524" y="10975"/>
                  </a:lnTo>
                  <a:lnTo>
                    <a:pt x="6509" y="10960"/>
                  </a:lnTo>
                  <a:cubicBezTo>
                    <a:pt x="6311" y="10846"/>
                    <a:pt x="6090" y="10762"/>
                    <a:pt x="5869" y="10708"/>
                  </a:cubicBezTo>
                  <a:cubicBezTo>
                    <a:pt x="5671" y="10670"/>
                    <a:pt x="5472" y="10640"/>
                    <a:pt x="5267" y="10640"/>
                  </a:cubicBezTo>
                  <a:lnTo>
                    <a:pt x="5472" y="10640"/>
                  </a:lnTo>
                  <a:cubicBezTo>
                    <a:pt x="5602" y="10632"/>
                    <a:pt x="6067" y="10594"/>
                    <a:pt x="6349" y="10289"/>
                  </a:cubicBezTo>
                  <a:cubicBezTo>
                    <a:pt x="6478" y="10144"/>
                    <a:pt x="6539" y="9954"/>
                    <a:pt x="6517" y="9756"/>
                  </a:cubicBezTo>
                  <a:cubicBezTo>
                    <a:pt x="6494" y="9581"/>
                    <a:pt x="6463" y="9405"/>
                    <a:pt x="6440" y="9230"/>
                  </a:cubicBezTo>
                  <a:cubicBezTo>
                    <a:pt x="6364" y="8895"/>
                    <a:pt x="6334" y="8552"/>
                    <a:pt x="6349" y="8209"/>
                  </a:cubicBezTo>
                  <a:cubicBezTo>
                    <a:pt x="6372" y="7919"/>
                    <a:pt x="6425" y="7637"/>
                    <a:pt x="6509" y="7370"/>
                  </a:cubicBezTo>
                  <a:cubicBezTo>
                    <a:pt x="6555" y="7233"/>
                    <a:pt x="6585" y="7096"/>
                    <a:pt x="6616" y="6959"/>
                  </a:cubicBezTo>
                  <a:lnTo>
                    <a:pt x="6616" y="6951"/>
                  </a:lnTo>
                  <a:cubicBezTo>
                    <a:pt x="6646" y="6783"/>
                    <a:pt x="6692" y="6623"/>
                    <a:pt x="6745" y="6463"/>
                  </a:cubicBezTo>
                  <a:lnTo>
                    <a:pt x="6799" y="6303"/>
                  </a:lnTo>
                  <a:lnTo>
                    <a:pt x="6677" y="6418"/>
                  </a:lnTo>
                  <a:cubicBezTo>
                    <a:pt x="6532" y="6532"/>
                    <a:pt x="6357" y="6585"/>
                    <a:pt x="6174" y="6585"/>
                  </a:cubicBezTo>
                  <a:cubicBezTo>
                    <a:pt x="5968" y="6585"/>
                    <a:pt x="5762" y="6570"/>
                    <a:pt x="5556" y="6540"/>
                  </a:cubicBezTo>
                  <a:cubicBezTo>
                    <a:pt x="5465" y="6524"/>
                    <a:pt x="5381" y="6509"/>
                    <a:pt x="5305" y="6501"/>
                  </a:cubicBezTo>
                  <a:cubicBezTo>
                    <a:pt x="5518" y="6326"/>
                    <a:pt x="5808" y="6296"/>
                    <a:pt x="6090" y="6273"/>
                  </a:cubicBezTo>
                  <a:cubicBezTo>
                    <a:pt x="6486" y="6227"/>
                    <a:pt x="6898" y="6189"/>
                    <a:pt x="7058" y="5732"/>
                  </a:cubicBezTo>
                  <a:cubicBezTo>
                    <a:pt x="7134" y="5473"/>
                    <a:pt x="7187" y="5198"/>
                    <a:pt x="7203" y="4924"/>
                  </a:cubicBezTo>
                  <a:cubicBezTo>
                    <a:pt x="7218" y="4771"/>
                    <a:pt x="7233" y="4619"/>
                    <a:pt x="7256" y="4474"/>
                  </a:cubicBezTo>
                  <a:cubicBezTo>
                    <a:pt x="7279" y="4360"/>
                    <a:pt x="7309" y="4253"/>
                    <a:pt x="7340" y="4146"/>
                  </a:cubicBezTo>
                  <a:cubicBezTo>
                    <a:pt x="7424" y="3925"/>
                    <a:pt x="7462" y="3697"/>
                    <a:pt x="7454" y="3468"/>
                  </a:cubicBezTo>
                  <a:lnTo>
                    <a:pt x="7446" y="3369"/>
                  </a:lnTo>
                  <a:lnTo>
                    <a:pt x="7370" y="3461"/>
                  </a:lnTo>
                  <a:cubicBezTo>
                    <a:pt x="7012" y="3864"/>
                    <a:pt x="6448" y="4139"/>
                    <a:pt x="5983" y="4162"/>
                  </a:cubicBezTo>
                  <a:lnTo>
                    <a:pt x="5983" y="4154"/>
                  </a:lnTo>
                  <a:cubicBezTo>
                    <a:pt x="6143" y="4047"/>
                    <a:pt x="6326" y="3964"/>
                    <a:pt x="6517" y="3918"/>
                  </a:cubicBezTo>
                  <a:cubicBezTo>
                    <a:pt x="6783" y="3842"/>
                    <a:pt x="7058" y="3750"/>
                    <a:pt x="7225" y="3522"/>
                  </a:cubicBezTo>
                  <a:cubicBezTo>
                    <a:pt x="7500" y="3148"/>
                    <a:pt x="7667" y="2058"/>
                    <a:pt x="7370" y="1555"/>
                  </a:cubicBezTo>
                  <a:lnTo>
                    <a:pt x="7309" y="1448"/>
                  </a:lnTo>
                  <a:lnTo>
                    <a:pt x="7294" y="1570"/>
                  </a:lnTo>
                  <a:cubicBezTo>
                    <a:pt x="7248" y="1959"/>
                    <a:pt x="7088" y="2325"/>
                    <a:pt x="6829" y="2630"/>
                  </a:cubicBezTo>
                  <a:cubicBezTo>
                    <a:pt x="6677" y="2775"/>
                    <a:pt x="6494" y="2897"/>
                    <a:pt x="6296" y="2980"/>
                  </a:cubicBezTo>
                  <a:cubicBezTo>
                    <a:pt x="6501" y="2874"/>
                    <a:pt x="6669" y="2729"/>
                    <a:pt x="6806" y="2546"/>
                  </a:cubicBezTo>
                  <a:cubicBezTo>
                    <a:pt x="7401" y="1791"/>
                    <a:pt x="7119" y="1121"/>
                    <a:pt x="6821" y="420"/>
                  </a:cubicBezTo>
                  <a:lnTo>
                    <a:pt x="6821" y="412"/>
                  </a:lnTo>
                  <a:lnTo>
                    <a:pt x="6806" y="382"/>
                  </a:lnTo>
                  <a:cubicBezTo>
                    <a:pt x="6806" y="374"/>
                    <a:pt x="6806" y="359"/>
                    <a:pt x="6791" y="351"/>
                  </a:cubicBezTo>
                  <a:cubicBezTo>
                    <a:pt x="6753" y="252"/>
                    <a:pt x="6707" y="153"/>
                    <a:pt x="6669" y="46"/>
                  </a:cubicBezTo>
                  <a:lnTo>
                    <a:pt x="66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528"/>
        <p:cNvGrpSpPr/>
        <p:nvPr/>
      </p:nvGrpSpPr>
      <p:grpSpPr>
        <a:xfrm>
          <a:off x="0" y="0"/>
          <a:ext cx="0" cy="0"/>
          <a:chOff x="0" y="0"/>
          <a:chExt cx="0" cy="0"/>
        </a:xfrm>
      </p:grpSpPr>
      <p:grpSp>
        <p:nvGrpSpPr>
          <p:cNvPr id="8529" name="Google Shape;8529;p54"/>
          <p:cNvGrpSpPr/>
          <p:nvPr/>
        </p:nvGrpSpPr>
        <p:grpSpPr>
          <a:xfrm>
            <a:off x="5724559" y="1057193"/>
            <a:ext cx="1428818" cy="1428914"/>
            <a:chOff x="4273756" y="1374896"/>
            <a:chExt cx="615525" cy="615593"/>
          </a:xfrm>
        </p:grpSpPr>
        <p:sp>
          <p:nvSpPr>
            <p:cNvPr id="8530" name="Google Shape;8530;p54"/>
            <p:cNvSpPr/>
            <p:nvPr/>
          </p:nvSpPr>
          <p:spPr>
            <a:xfrm>
              <a:off x="4273756" y="1374896"/>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4"/>
            <p:cNvSpPr/>
            <p:nvPr/>
          </p:nvSpPr>
          <p:spPr>
            <a:xfrm>
              <a:off x="4342601" y="1443741"/>
              <a:ext cx="477835" cy="47790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54"/>
          <p:cNvGrpSpPr/>
          <p:nvPr/>
        </p:nvGrpSpPr>
        <p:grpSpPr>
          <a:xfrm>
            <a:off x="1156055" y="298750"/>
            <a:ext cx="6831890" cy="4546001"/>
            <a:chOff x="1156055" y="298750"/>
            <a:chExt cx="6831890" cy="4546001"/>
          </a:xfrm>
        </p:grpSpPr>
        <p:grpSp>
          <p:nvGrpSpPr>
            <p:cNvPr id="8533" name="Google Shape;8533;p54"/>
            <p:cNvGrpSpPr/>
            <p:nvPr/>
          </p:nvGrpSpPr>
          <p:grpSpPr>
            <a:xfrm>
              <a:off x="1156055" y="510392"/>
              <a:ext cx="198576" cy="4114917"/>
              <a:chOff x="9353514" y="751142"/>
              <a:chExt cx="198576" cy="4114917"/>
            </a:xfrm>
          </p:grpSpPr>
          <p:sp>
            <p:nvSpPr>
              <p:cNvPr id="8534" name="Google Shape;8534;p54"/>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4"/>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4"/>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4"/>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4"/>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4"/>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4"/>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4"/>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4"/>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4"/>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4"/>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4"/>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4"/>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4"/>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4"/>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4"/>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4"/>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4"/>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4"/>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4"/>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4"/>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4"/>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4"/>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4"/>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4"/>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4"/>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4"/>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4"/>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4"/>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4"/>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4"/>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4"/>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4"/>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4"/>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4"/>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4"/>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4"/>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4"/>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4"/>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4"/>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4"/>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4"/>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4"/>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4"/>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4"/>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4"/>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4"/>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4"/>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4"/>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4"/>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4"/>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4"/>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4"/>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4"/>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4"/>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4"/>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4"/>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4"/>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4"/>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4"/>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4"/>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4"/>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54"/>
            <p:cNvGrpSpPr/>
            <p:nvPr/>
          </p:nvGrpSpPr>
          <p:grpSpPr>
            <a:xfrm>
              <a:off x="1354426" y="4646076"/>
              <a:ext cx="6435094" cy="198675"/>
              <a:chOff x="9562474" y="4886827"/>
              <a:chExt cx="4127971" cy="198675"/>
            </a:xfrm>
          </p:grpSpPr>
          <p:sp>
            <p:nvSpPr>
              <p:cNvPr id="8597" name="Google Shape;8597;p54"/>
              <p:cNvSpPr/>
              <p:nvPr/>
            </p:nvSpPr>
            <p:spPr>
              <a:xfrm>
                <a:off x="9583340" y="5025086"/>
                <a:ext cx="4086238" cy="10581"/>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4"/>
              <p:cNvSpPr/>
              <p:nvPr/>
            </p:nvSpPr>
            <p:spPr>
              <a:xfrm>
                <a:off x="960430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4"/>
              <p:cNvSpPr/>
              <p:nvPr/>
            </p:nvSpPr>
            <p:spPr>
              <a:xfrm>
                <a:off x="967738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4"/>
              <p:cNvSpPr/>
              <p:nvPr/>
            </p:nvSpPr>
            <p:spPr>
              <a:xfrm>
                <a:off x="9740085"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4"/>
              <p:cNvSpPr/>
              <p:nvPr/>
            </p:nvSpPr>
            <p:spPr>
              <a:xfrm>
                <a:off x="980288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4"/>
              <p:cNvSpPr/>
              <p:nvPr/>
            </p:nvSpPr>
            <p:spPr>
              <a:xfrm>
                <a:off x="9875963"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4"/>
              <p:cNvSpPr/>
              <p:nvPr/>
            </p:nvSpPr>
            <p:spPr>
              <a:xfrm>
                <a:off x="9938661"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4"/>
              <p:cNvSpPr/>
              <p:nvPr/>
            </p:nvSpPr>
            <p:spPr>
              <a:xfrm>
                <a:off x="10011841"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4"/>
              <p:cNvSpPr/>
              <p:nvPr/>
            </p:nvSpPr>
            <p:spPr>
              <a:xfrm>
                <a:off x="1007453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4"/>
              <p:cNvSpPr/>
              <p:nvPr/>
            </p:nvSpPr>
            <p:spPr>
              <a:xfrm>
                <a:off x="1014772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4"/>
              <p:cNvSpPr/>
              <p:nvPr/>
            </p:nvSpPr>
            <p:spPr>
              <a:xfrm>
                <a:off x="10210417"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4"/>
              <p:cNvSpPr/>
              <p:nvPr/>
            </p:nvSpPr>
            <p:spPr>
              <a:xfrm>
                <a:off x="10283499"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4"/>
              <p:cNvSpPr/>
              <p:nvPr/>
            </p:nvSpPr>
            <p:spPr>
              <a:xfrm>
                <a:off x="10346296"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4"/>
              <p:cNvSpPr/>
              <p:nvPr/>
            </p:nvSpPr>
            <p:spPr>
              <a:xfrm>
                <a:off x="1041937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4"/>
              <p:cNvSpPr/>
              <p:nvPr/>
            </p:nvSpPr>
            <p:spPr>
              <a:xfrm>
                <a:off x="1048207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4"/>
              <p:cNvSpPr/>
              <p:nvPr/>
            </p:nvSpPr>
            <p:spPr>
              <a:xfrm>
                <a:off x="10555256"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4"/>
              <p:cNvSpPr/>
              <p:nvPr/>
            </p:nvSpPr>
            <p:spPr>
              <a:xfrm>
                <a:off x="10617953"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4"/>
              <p:cNvSpPr/>
              <p:nvPr/>
            </p:nvSpPr>
            <p:spPr>
              <a:xfrm>
                <a:off x="10691134"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4"/>
              <p:cNvSpPr/>
              <p:nvPr/>
            </p:nvSpPr>
            <p:spPr>
              <a:xfrm>
                <a:off x="10753832"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4"/>
              <p:cNvSpPr/>
              <p:nvPr/>
            </p:nvSpPr>
            <p:spPr>
              <a:xfrm>
                <a:off x="10826913"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4"/>
              <p:cNvSpPr/>
              <p:nvPr/>
            </p:nvSpPr>
            <p:spPr>
              <a:xfrm>
                <a:off x="1088971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4"/>
              <p:cNvSpPr/>
              <p:nvPr/>
            </p:nvSpPr>
            <p:spPr>
              <a:xfrm>
                <a:off x="1096279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4"/>
              <p:cNvSpPr/>
              <p:nvPr/>
            </p:nvSpPr>
            <p:spPr>
              <a:xfrm>
                <a:off x="1102548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4"/>
              <p:cNvSpPr/>
              <p:nvPr/>
            </p:nvSpPr>
            <p:spPr>
              <a:xfrm>
                <a:off x="11098670"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4"/>
              <p:cNvSpPr/>
              <p:nvPr/>
            </p:nvSpPr>
            <p:spPr>
              <a:xfrm>
                <a:off x="11161368"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4"/>
              <p:cNvSpPr/>
              <p:nvPr/>
            </p:nvSpPr>
            <p:spPr>
              <a:xfrm>
                <a:off x="11234548"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4"/>
              <p:cNvSpPr/>
              <p:nvPr/>
            </p:nvSpPr>
            <p:spPr>
              <a:xfrm>
                <a:off x="11297246"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4"/>
              <p:cNvSpPr/>
              <p:nvPr/>
            </p:nvSpPr>
            <p:spPr>
              <a:xfrm>
                <a:off x="11370327"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4"/>
              <p:cNvSpPr/>
              <p:nvPr/>
            </p:nvSpPr>
            <p:spPr>
              <a:xfrm>
                <a:off x="11433124"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4"/>
              <p:cNvSpPr/>
              <p:nvPr/>
            </p:nvSpPr>
            <p:spPr>
              <a:xfrm>
                <a:off x="1150620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4"/>
              <p:cNvSpPr/>
              <p:nvPr/>
            </p:nvSpPr>
            <p:spPr>
              <a:xfrm>
                <a:off x="11568904"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4"/>
              <p:cNvSpPr/>
              <p:nvPr/>
            </p:nvSpPr>
            <p:spPr>
              <a:xfrm>
                <a:off x="11642084"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4"/>
              <p:cNvSpPr/>
              <p:nvPr/>
            </p:nvSpPr>
            <p:spPr>
              <a:xfrm>
                <a:off x="1170478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4"/>
              <p:cNvSpPr/>
              <p:nvPr/>
            </p:nvSpPr>
            <p:spPr>
              <a:xfrm>
                <a:off x="11777962"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4"/>
              <p:cNvSpPr/>
              <p:nvPr/>
            </p:nvSpPr>
            <p:spPr>
              <a:xfrm>
                <a:off x="1184066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4"/>
              <p:cNvSpPr/>
              <p:nvPr/>
            </p:nvSpPr>
            <p:spPr>
              <a:xfrm>
                <a:off x="1191374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4"/>
              <p:cNvSpPr/>
              <p:nvPr/>
            </p:nvSpPr>
            <p:spPr>
              <a:xfrm>
                <a:off x="11976539"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4"/>
              <p:cNvSpPr/>
              <p:nvPr/>
            </p:nvSpPr>
            <p:spPr>
              <a:xfrm>
                <a:off x="12049620"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4"/>
              <p:cNvSpPr/>
              <p:nvPr/>
            </p:nvSpPr>
            <p:spPr>
              <a:xfrm>
                <a:off x="12112318"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4"/>
              <p:cNvSpPr/>
              <p:nvPr/>
            </p:nvSpPr>
            <p:spPr>
              <a:xfrm>
                <a:off x="12185498"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4"/>
              <p:cNvSpPr/>
              <p:nvPr/>
            </p:nvSpPr>
            <p:spPr>
              <a:xfrm>
                <a:off x="1224819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4"/>
              <p:cNvSpPr/>
              <p:nvPr/>
            </p:nvSpPr>
            <p:spPr>
              <a:xfrm>
                <a:off x="12321377"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4"/>
              <p:cNvSpPr/>
              <p:nvPr/>
            </p:nvSpPr>
            <p:spPr>
              <a:xfrm>
                <a:off x="1238407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4"/>
              <p:cNvSpPr/>
              <p:nvPr/>
            </p:nvSpPr>
            <p:spPr>
              <a:xfrm>
                <a:off x="1245715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4"/>
              <p:cNvSpPr/>
              <p:nvPr/>
            </p:nvSpPr>
            <p:spPr>
              <a:xfrm>
                <a:off x="12519953"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4"/>
              <p:cNvSpPr/>
              <p:nvPr/>
            </p:nvSpPr>
            <p:spPr>
              <a:xfrm>
                <a:off x="12593034"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4"/>
              <p:cNvSpPr/>
              <p:nvPr/>
            </p:nvSpPr>
            <p:spPr>
              <a:xfrm>
                <a:off x="1265573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4"/>
              <p:cNvSpPr/>
              <p:nvPr/>
            </p:nvSpPr>
            <p:spPr>
              <a:xfrm>
                <a:off x="12728913"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4"/>
              <p:cNvSpPr/>
              <p:nvPr/>
            </p:nvSpPr>
            <p:spPr>
              <a:xfrm>
                <a:off x="12791611"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4"/>
              <p:cNvSpPr/>
              <p:nvPr/>
            </p:nvSpPr>
            <p:spPr>
              <a:xfrm>
                <a:off x="1286479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4"/>
              <p:cNvSpPr/>
              <p:nvPr/>
            </p:nvSpPr>
            <p:spPr>
              <a:xfrm>
                <a:off x="12927489"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4"/>
              <p:cNvSpPr/>
              <p:nvPr/>
            </p:nvSpPr>
            <p:spPr>
              <a:xfrm>
                <a:off x="13000570"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4"/>
              <p:cNvSpPr/>
              <p:nvPr/>
            </p:nvSpPr>
            <p:spPr>
              <a:xfrm>
                <a:off x="13073751" y="4949525"/>
                <a:ext cx="52413" cy="83762"/>
              </a:xfrm>
              <a:custGeom>
                <a:avLst/>
                <a:gdLst/>
                <a:ahLst/>
                <a:cxnLst/>
                <a:rect l="l" t="t" r="r" b="b"/>
                <a:pathLst>
                  <a:path w="530" h="847" extrusionOk="0">
                    <a:moveTo>
                      <a:pt x="1" y="846"/>
                    </a:moveTo>
                    <a:lnTo>
                      <a:pt x="1" y="846"/>
                    </a:lnTo>
                    <a:lnTo>
                      <a:pt x="529" y="1"/>
                    </a:lnTo>
                    <a:lnTo>
                      <a:pt x="529"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1313644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4"/>
              <p:cNvSpPr/>
              <p:nvPr/>
            </p:nvSpPr>
            <p:spPr>
              <a:xfrm>
                <a:off x="1319914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4"/>
              <p:cNvSpPr/>
              <p:nvPr/>
            </p:nvSpPr>
            <p:spPr>
              <a:xfrm>
                <a:off x="13272327"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4"/>
              <p:cNvSpPr/>
              <p:nvPr/>
            </p:nvSpPr>
            <p:spPr>
              <a:xfrm>
                <a:off x="1333502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1340820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4"/>
              <p:cNvSpPr/>
              <p:nvPr/>
            </p:nvSpPr>
            <p:spPr>
              <a:xfrm>
                <a:off x="13470903"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4"/>
              <p:cNvSpPr/>
              <p:nvPr/>
            </p:nvSpPr>
            <p:spPr>
              <a:xfrm>
                <a:off x="1354398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4"/>
              <p:cNvSpPr/>
              <p:nvPr/>
            </p:nvSpPr>
            <p:spPr>
              <a:xfrm>
                <a:off x="1360678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9562474" y="4886827"/>
                <a:ext cx="4127971" cy="31448"/>
              </a:xfrm>
              <a:custGeom>
                <a:avLst/>
                <a:gdLst/>
                <a:ahLst/>
                <a:cxnLst/>
                <a:rect l="l" t="t" r="r" b="b"/>
                <a:pathLst>
                  <a:path w="41742" h="318" extrusionOk="0">
                    <a:moveTo>
                      <a:pt x="212" y="1"/>
                    </a:moveTo>
                    <a:cubicBezTo>
                      <a:pt x="1" y="1"/>
                      <a:pt x="1" y="318"/>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4"/>
              <p:cNvSpPr/>
              <p:nvPr/>
            </p:nvSpPr>
            <p:spPr>
              <a:xfrm>
                <a:off x="9562474" y="5064537"/>
                <a:ext cx="4127971"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0" name="Google Shape;8660;p54"/>
            <p:cNvSpPr/>
            <p:nvPr/>
          </p:nvSpPr>
          <p:spPr>
            <a:xfrm>
              <a:off x="7847119"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12085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54"/>
            <p:cNvGrpSpPr/>
            <p:nvPr/>
          </p:nvGrpSpPr>
          <p:grpSpPr>
            <a:xfrm>
              <a:off x="1354510" y="298750"/>
              <a:ext cx="6435094" cy="198675"/>
              <a:chOff x="9562474" y="539512"/>
              <a:chExt cx="4127971" cy="198675"/>
            </a:xfrm>
          </p:grpSpPr>
          <p:sp>
            <p:nvSpPr>
              <p:cNvPr id="8663" name="Google Shape;8663;p54"/>
              <p:cNvSpPr/>
              <p:nvPr/>
            </p:nvSpPr>
            <p:spPr>
              <a:xfrm>
                <a:off x="9583340" y="680153"/>
                <a:ext cx="4086238" cy="10581"/>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4"/>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4"/>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4"/>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4"/>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4"/>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4"/>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4"/>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4"/>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4"/>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4"/>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4"/>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4"/>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4"/>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4"/>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4"/>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4"/>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4"/>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4"/>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4"/>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4"/>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4"/>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4"/>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4"/>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4"/>
              <p:cNvSpPr/>
              <p:nvPr/>
            </p:nvSpPr>
            <p:spPr>
              <a:xfrm>
                <a:off x="9562474" y="539512"/>
                <a:ext cx="4127971"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9562474" y="717222"/>
                <a:ext cx="4127971"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6" name="Google Shape;8726;p54"/>
            <p:cNvSpPr/>
            <p:nvPr/>
          </p:nvSpPr>
          <p:spPr>
            <a:xfrm>
              <a:off x="7848602"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12099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8" name="Google Shape;8728;p54"/>
            <p:cNvGrpSpPr/>
            <p:nvPr/>
          </p:nvGrpSpPr>
          <p:grpSpPr>
            <a:xfrm>
              <a:off x="7789369" y="510392"/>
              <a:ext cx="198576" cy="4114917"/>
              <a:chOff x="13700828" y="751142"/>
              <a:chExt cx="198576" cy="4114917"/>
            </a:xfrm>
          </p:grpSpPr>
          <p:sp>
            <p:nvSpPr>
              <p:cNvPr id="8729" name="Google Shape;8729;p54"/>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4"/>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4"/>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4"/>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4"/>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4"/>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4"/>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4"/>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4"/>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4"/>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4"/>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4"/>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4"/>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4"/>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4"/>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4"/>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4"/>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4"/>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4"/>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4"/>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4"/>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4"/>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4"/>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4"/>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4"/>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4"/>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4"/>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4"/>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4"/>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4"/>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4"/>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4"/>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4"/>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4"/>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4"/>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4"/>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4"/>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4"/>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4"/>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4"/>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4"/>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4"/>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4"/>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4"/>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4"/>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4"/>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4"/>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4"/>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4"/>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4"/>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4"/>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4"/>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4"/>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4"/>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4"/>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4"/>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4"/>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791" name="Google Shape;8791;p54"/>
          <p:cNvSpPr txBox="1">
            <a:spLocks noGrp="1"/>
          </p:cNvSpPr>
          <p:nvPr>
            <p:ph type="title"/>
          </p:nvPr>
        </p:nvSpPr>
        <p:spPr>
          <a:xfrm flipH="1">
            <a:off x="1985925" y="2701488"/>
            <a:ext cx="29814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Events</a:t>
            </a:r>
            <a:endParaRPr/>
          </a:p>
        </p:txBody>
      </p:sp>
      <p:sp>
        <p:nvSpPr>
          <p:cNvPr id="8792" name="Google Shape;8792;p54"/>
          <p:cNvSpPr txBox="1">
            <a:spLocks noGrp="1"/>
          </p:cNvSpPr>
          <p:nvPr>
            <p:ph type="title" idx="2"/>
          </p:nvPr>
        </p:nvSpPr>
        <p:spPr>
          <a:xfrm flipH="1">
            <a:off x="5729175" y="1095303"/>
            <a:ext cx="1428900" cy="100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8793" name="Google Shape;8793;p54"/>
          <p:cNvSpPr txBox="1">
            <a:spLocks noGrp="1"/>
          </p:cNvSpPr>
          <p:nvPr>
            <p:ph type="subTitle" idx="1"/>
          </p:nvPr>
        </p:nvSpPr>
        <p:spPr>
          <a:xfrm flipH="1">
            <a:off x="1985925" y="3530425"/>
            <a:ext cx="2981400" cy="549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enter a subtitle here if you need it</a:t>
            </a:r>
            <a:endParaRPr/>
          </a:p>
        </p:txBody>
      </p:sp>
      <p:grpSp>
        <p:nvGrpSpPr>
          <p:cNvPr id="8794" name="Google Shape;8794;p54"/>
          <p:cNvGrpSpPr/>
          <p:nvPr/>
        </p:nvGrpSpPr>
        <p:grpSpPr>
          <a:xfrm rot="1633306">
            <a:off x="297447" y="447043"/>
            <a:ext cx="1636708" cy="1696691"/>
            <a:chOff x="3645075" y="3469775"/>
            <a:chExt cx="493500" cy="511600"/>
          </a:xfrm>
        </p:grpSpPr>
        <p:sp>
          <p:nvSpPr>
            <p:cNvPr id="8795" name="Google Shape;8795;p54"/>
            <p:cNvSpPr/>
            <p:nvPr/>
          </p:nvSpPr>
          <p:spPr>
            <a:xfrm>
              <a:off x="3645075" y="3469775"/>
              <a:ext cx="493500" cy="511600"/>
            </a:xfrm>
            <a:custGeom>
              <a:avLst/>
              <a:gdLst/>
              <a:ahLst/>
              <a:cxnLst/>
              <a:rect l="l" t="t" r="r" b="b"/>
              <a:pathLst>
                <a:path w="19740" h="20464" extrusionOk="0">
                  <a:moveTo>
                    <a:pt x="11074" y="0"/>
                  </a:moveTo>
                  <a:cubicBezTo>
                    <a:pt x="10823" y="0"/>
                    <a:pt x="10563" y="16"/>
                    <a:pt x="10312" y="61"/>
                  </a:cubicBezTo>
                  <a:cubicBezTo>
                    <a:pt x="9931" y="130"/>
                    <a:pt x="9565" y="282"/>
                    <a:pt x="9237" y="503"/>
                  </a:cubicBezTo>
                  <a:cubicBezTo>
                    <a:pt x="9169" y="473"/>
                    <a:pt x="9100" y="442"/>
                    <a:pt x="9032" y="420"/>
                  </a:cubicBezTo>
                  <a:cubicBezTo>
                    <a:pt x="8963" y="374"/>
                    <a:pt x="8902" y="336"/>
                    <a:pt x="8833" y="305"/>
                  </a:cubicBezTo>
                  <a:cubicBezTo>
                    <a:pt x="8544" y="160"/>
                    <a:pt x="8216" y="92"/>
                    <a:pt x="7896" y="92"/>
                  </a:cubicBezTo>
                  <a:cubicBezTo>
                    <a:pt x="7050" y="92"/>
                    <a:pt x="6219" y="549"/>
                    <a:pt x="5671" y="930"/>
                  </a:cubicBezTo>
                  <a:cubicBezTo>
                    <a:pt x="5564" y="1006"/>
                    <a:pt x="5472" y="1083"/>
                    <a:pt x="5389" y="1144"/>
                  </a:cubicBezTo>
                  <a:cubicBezTo>
                    <a:pt x="5282" y="1220"/>
                    <a:pt x="5221" y="1265"/>
                    <a:pt x="5167" y="1296"/>
                  </a:cubicBezTo>
                  <a:lnTo>
                    <a:pt x="5129" y="1296"/>
                  </a:lnTo>
                  <a:cubicBezTo>
                    <a:pt x="4901" y="1296"/>
                    <a:pt x="4672" y="1319"/>
                    <a:pt x="4443" y="1349"/>
                  </a:cubicBezTo>
                  <a:cubicBezTo>
                    <a:pt x="4093" y="1365"/>
                    <a:pt x="3742" y="1456"/>
                    <a:pt x="3430" y="1616"/>
                  </a:cubicBezTo>
                  <a:cubicBezTo>
                    <a:pt x="3056" y="1814"/>
                    <a:pt x="2744" y="2111"/>
                    <a:pt x="2523" y="2477"/>
                  </a:cubicBezTo>
                  <a:cubicBezTo>
                    <a:pt x="2500" y="2515"/>
                    <a:pt x="2470" y="2553"/>
                    <a:pt x="2447" y="2592"/>
                  </a:cubicBezTo>
                  <a:cubicBezTo>
                    <a:pt x="2287" y="2797"/>
                    <a:pt x="2180" y="3041"/>
                    <a:pt x="2111" y="3293"/>
                  </a:cubicBezTo>
                  <a:lnTo>
                    <a:pt x="2088" y="3354"/>
                  </a:lnTo>
                  <a:cubicBezTo>
                    <a:pt x="2043" y="3377"/>
                    <a:pt x="1974" y="3407"/>
                    <a:pt x="1921" y="3438"/>
                  </a:cubicBezTo>
                  <a:lnTo>
                    <a:pt x="1814" y="3483"/>
                  </a:lnTo>
                  <a:cubicBezTo>
                    <a:pt x="1006" y="3857"/>
                    <a:pt x="343" y="4840"/>
                    <a:pt x="214" y="5869"/>
                  </a:cubicBezTo>
                  <a:cubicBezTo>
                    <a:pt x="145" y="6334"/>
                    <a:pt x="214" y="6799"/>
                    <a:pt x="404" y="7218"/>
                  </a:cubicBezTo>
                  <a:cubicBezTo>
                    <a:pt x="0" y="8125"/>
                    <a:pt x="160" y="9230"/>
                    <a:pt x="595" y="9977"/>
                  </a:cubicBezTo>
                  <a:cubicBezTo>
                    <a:pt x="671" y="10106"/>
                    <a:pt x="762" y="10228"/>
                    <a:pt x="861" y="10350"/>
                  </a:cubicBezTo>
                  <a:cubicBezTo>
                    <a:pt x="770" y="10670"/>
                    <a:pt x="633" y="11288"/>
                    <a:pt x="1075" y="11821"/>
                  </a:cubicBezTo>
                  <a:cubicBezTo>
                    <a:pt x="1334" y="12149"/>
                    <a:pt x="1685" y="12408"/>
                    <a:pt x="2073" y="12560"/>
                  </a:cubicBezTo>
                  <a:cubicBezTo>
                    <a:pt x="2378" y="12698"/>
                    <a:pt x="2706" y="12766"/>
                    <a:pt x="3041" y="12774"/>
                  </a:cubicBezTo>
                  <a:cubicBezTo>
                    <a:pt x="3201" y="12774"/>
                    <a:pt x="3361" y="12751"/>
                    <a:pt x="3521" y="12713"/>
                  </a:cubicBezTo>
                  <a:cubicBezTo>
                    <a:pt x="3567" y="12728"/>
                    <a:pt x="3613" y="12743"/>
                    <a:pt x="3666" y="12759"/>
                  </a:cubicBezTo>
                  <a:cubicBezTo>
                    <a:pt x="3803" y="12789"/>
                    <a:pt x="3940" y="12804"/>
                    <a:pt x="4078" y="12804"/>
                  </a:cubicBezTo>
                  <a:cubicBezTo>
                    <a:pt x="4087" y="12804"/>
                    <a:pt x="4096" y="12804"/>
                    <a:pt x="4105" y="12804"/>
                  </a:cubicBezTo>
                  <a:cubicBezTo>
                    <a:pt x="4529" y="12804"/>
                    <a:pt x="4930" y="12630"/>
                    <a:pt x="5221" y="12324"/>
                  </a:cubicBezTo>
                  <a:cubicBezTo>
                    <a:pt x="5373" y="12164"/>
                    <a:pt x="5488" y="11974"/>
                    <a:pt x="5564" y="11768"/>
                  </a:cubicBezTo>
                  <a:lnTo>
                    <a:pt x="5709" y="11768"/>
                  </a:lnTo>
                  <a:cubicBezTo>
                    <a:pt x="6334" y="11775"/>
                    <a:pt x="6951" y="11935"/>
                    <a:pt x="7500" y="12233"/>
                  </a:cubicBezTo>
                  <a:cubicBezTo>
                    <a:pt x="7599" y="12316"/>
                    <a:pt x="7690" y="12408"/>
                    <a:pt x="7774" y="12499"/>
                  </a:cubicBezTo>
                  <a:cubicBezTo>
                    <a:pt x="7652" y="12797"/>
                    <a:pt x="7530" y="13094"/>
                    <a:pt x="7408" y="13368"/>
                  </a:cubicBezTo>
                  <a:cubicBezTo>
                    <a:pt x="6981" y="14374"/>
                    <a:pt x="6532" y="15784"/>
                    <a:pt x="6425" y="16310"/>
                  </a:cubicBezTo>
                  <a:lnTo>
                    <a:pt x="6417" y="16310"/>
                  </a:lnTo>
                  <a:cubicBezTo>
                    <a:pt x="6265" y="16996"/>
                    <a:pt x="6250" y="17705"/>
                    <a:pt x="6372" y="18398"/>
                  </a:cubicBezTo>
                  <a:cubicBezTo>
                    <a:pt x="6463" y="18909"/>
                    <a:pt x="6791" y="19450"/>
                    <a:pt x="7286" y="19923"/>
                  </a:cubicBezTo>
                  <a:cubicBezTo>
                    <a:pt x="7492" y="20220"/>
                    <a:pt x="7827" y="20395"/>
                    <a:pt x="8186" y="20403"/>
                  </a:cubicBezTo>
                  <a:lnTo>
                    <a:pt x="12370" y="20464"/>
                  </a:lnTo>
                  <a:cubicBezTo>
                    <a:pt x="12376" y="20464"/>
                    <a:pt x="12383" y="20464"/>
                    <a:pt x="12389" y="20464"/>
                  </a:cubicBezTo>
                  <a:cubicBezTo>
                    <a:pt x="12801" y="20464"/>
                    <a:pt x="13181" y="20229"/>
                    <a:pt x="13368" y="19862"/>
                  </a:cubicBezTo>
                  <a:cubicBezTo>
                    <a:pt x="13566" y="19633"/>
                    <a:pt x="13726" y="19366"/>
                    <a:pt x="13841" y="19092"/>
                  </a:cubicBezTo>
                  <a:cubicBezTo>
                    <a:pt x="14671" y="16996"/>
                    <a:pt x="14191" y="14938"/>
                    <a:pt x="12233" y="12256"/>
                  </a:cubicBezTo>
                  <a:cubicBezTo>
                    <a:pt x="12324" y="12156"/>
                    <a:pt x="12431" y="12057"/>
                    <a:pt x="12515" y="11981"/>
                  </a:cubicBezTo>
                  <a:lnTo>
                    <a:pt x="12583" y="11913"/>
                  </a:lnTo>
                  <a:cubicBezTo>
                    <a:pt x="12873" y="11730"/>
                    <a:pt x="13185" y="11585"/>
                    <a:pt x="13521" y="11493"/>
                  </a:cubicBezTo>
                  <a:cubicBezTo>
                    <a:pt x="13635" y="11638"/>
                    <a:pt x="13780" y="11760"/>
                    <a:pt x="13947" y="11852"/>
                  </a:cubicBezTo>
                  <a:cubicBezTo>
                    <a:pt x="14153" y="11958"/>
                    <a:pt x="14389" y="12019"/>
                    <a:pt x="14618" y="12019"/>
                  </a:cubicBezTo>
                  <a:cubicBezTo>
                    <a:pt x="14727" y="11997"/>
                    <a:pt x="14836" y="11986"/>
                    <a:pt x="14944" y="11986"/>
                  </a:cubicBezTo>
                  <a:cubicBezTo>
                    <a:pt x="15324" y="11986"/>
                    <a:pt x="15694" y="12118"/>
                    <a:pt x="15990" y="12355"/>
                  </a:cubicBezTo>
                  <a:cubicBezTo>
                    <a:pt x="16089" y="12355"/>
                    <a:pt x="16180" y="12347"/>
                    <a:pt x="16279" y="12339"/>
                  </a:cubicBezTo>
                  <a:lnTo>
                    <a:pt x="16371" y="12339"/>
                  </a:lnTo>
                  <a:cubicBezTo>
                    <a:pt x="16381" y="12340"/>
                    <a:pt x="16391" y="12340"/>
                    <a:pt x="16402" y="12340"/>
                  </a:cubicBezTo>
                  <a:cubicBezTo>
                    <a:pt x="16901" y="12340"/>
                    <a:pt x="17385" y="12157"/>
                    <a:pt x="17758" y="11821"/>
                  </a:cubicBezTo>
                  <a:cubicBezTo>
                    <a:pt x="17941" y="11806"/>
                    <a:pt x="18124" y="11768"/>
                    <a:pt x="18292" y="11684"/>
                  </a:cubicBezTo>
                  <a:cubicBezTo>
                    <a:pt x="18680" y="11478"/>
                    <a:pt x="19000" y="11150"/>
                    <a:pt x="19198" y="10746"/>
                  </a:cubicBezTo>
                  <a:cubicBezTo>
                    <a:pt x="19442" y="10419"/>
                    <a:pt x="19595" y="10030"/>
                    <a:pt x="19640" y="9626"/>
                  </a:cubicBezTo>
                  <a:cubicBezTo>
                    <a:pt x="19663" y="9420"/>
                    <a:pt x="19740" y="8414"/>
                    <a:pt x="19328" y="7690"/>
                  </a:cubicBezTo>
                  <a:lnTo>
                    <a:pt x="19320" y="7667"/>
                  </a:lnTo>
                  <a:cubicBezTo>
                    <a:pt x="19534" y="7035"/>
                    <a:pt x="19519" y="6349"/>
                    <a:pt x="19275" y="5732"/>
                  </a:cubicBezTo>
                  <a:cubicBezTo>
                    <a:pt x="19214" y="5564"/>
                    <a:pt x="19137" y="5412"/>
                    <a:pt x="19054" y="5267"/>
                  </a:cubicBezTo>
                  <a:cubicBezTo>
                    <a:pt x="18947" y="5038"/>
                    <a:pt x="18817" y="4832"/>
                    <a:pt x="18650" y="4657"/>
                  </a:cubicBezTo>
                  <a:cubicBezTo>
                    <a:pt x="18551" y="4558"/>
                    <a:pt x="18444" y="4466"/>
                    <a:pt x="18322" y="4390"/>
                  </a:cubicBezTo>
                  <a:cubicBezTo>
                    <a:pt x="18192" y="4268"/>
                    <a:pt x="18040" y="4169"/>
                    <a:pt x="17872" y="4093"/>
                  </a:cubicBezTo>
                  <a:cubicBezTo>
                    <a:pt x="17872" y="3994"/>
                    <a:pt x="17857" y="3895"/>
                    <a:pt x="17834" y="3803"/>
                  </a:cubicBezTo>
                  <a:cubicBezTo>
                    <a:pt x="17781" y="3567"/>
                    <a:pt x="17682" y="3338"/>
                    <a:pt x="17545" y="3140"/>
                  </a:cubicBezTo>
                  <a:cubicBezTo>
                    <a:pt x="16950" y="2050"/>
                    <a:pt x="15639" y="1288"/>
                    <a:pt x="14306" y="1258"/>
                  </a:cubicBezTo>
                  <a:cubicBezTo>
                    <a:pt x="13635" y="343"/>
                    <a:pt x="12248" y="0"/>
                    <a:pt x="11074"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4"/>
            <p:cNvSpPr/>
            <p:nvPr/>
          </p:nvSpPr>
          <p:spPr>
            <a:xfrm>
              <a:off x="3839225" y="3860950"/>
              <a:ext cx="35450" cy="12850"/>
            </a:xfrm>
            <a:custGeom>
              <a:avLst/>
              <a:gdLst/>
              <a:ahLst/>
              <a:cxnLst/>
              <a:rect l="l" t="t" r="r" b="b"/>
              <a:pathLst>
                <a:path w="1418" h="514" extrusionOk="0">
                  <a:moveTo>
                    <a:pt x="1281" y="0"/>
                  </a:moveTo>
                  <a:lnTo>
                    <a:pt x="900" y="8"/>
                  </a:lnTo>
                  <a:cubicBezTo>
                    <a:pt x="869" y="23"/>
                    <a:pt x="862" y="53"/>
                    <a:pt x="854" y="84"/>
                  </a:cubicBezTo>
                  <a:cubicBezTo>
                    <a:pt x="846" y="152"/>
                    <a:pt x="877" y="259"/>
                    <a:pt x="953" y="274"/>
                  </a:cubicBezTo>
                  <a:cubicBezTo>
                    <a:pt x="907" y="259"/>
                    <a:pt x="884" y="221"/>
                    <a:pt x="884" y="175"/>
                  </a:cubicBezTo>
                  <a:cubicBezTo>
                    <a:pt x="889" y="96"/>
                    <a:pt x="934" y="60"/>
                    <a:pt x="988" y="60"/>
                  </a:cubicBezTo>
                  <a:cubicBezTo>
                    <a:pt x="1027" y="60"/>
                    <a:pt x="1070" y="79"/>
                    <a:pt x="1105" y="114"/>
                  </a:cubicBezTo>
                  <a:cubicBezTo>
                    <a:pt x="1204" y="213"/>
                    <a:pt x="1088" y="338"/>
                    <a:pt x="973" y="338"/>
                  </a:cubicBezTo>
                  <a:cubicBezTo>
                    <a:pt x="964" y="338"/>
                    <a:pt x="955" y="337"/>
                    <a:pt x="945" y="335"/>
                  </a:cubicBezTo>
                  <a:cubicBezTo>
                    <a:pt x="801" y="297"/>
                    <a:pt x="740" y="137"/>
                    <a:pt x="816" y="8"/>
                  </a:cubicBezTo>
                  <a:lnTo>
                    <a:pt x="816" y="8"/>
                  </a:lnTo>
                  <a:lnTo>
                    <a:pt x="92" y="23"/>
                  </a:lnTo>
                  <a:cubicBezTo>
                    <a:pt x="61" y="137"/>
                    <a:pt x="31" y="244"/>
                    <a:pt x="0" y="358"/>
                  </a:cubicBezTo>
                  <a:cubicBezTo>
                    <a:pt x="105" y="308"/>
                    <a:pt x="217" y="283"/>
                    <a:pt x="328" y="283"/>
                  </a:cubicBezTo>
                  <a:cubicBezTo>
                    <a:pt x="451" y="283"/>
                    <a:pt x="574" y="313"/>
                    <a:pt x="686" y="373"/>
                  </a:cubicBezTo>
                  <a:cubicBezTo>
                    <a:pt x="724" y="396"/>
                    <a:pt x="763" y="427"/>
                    <a:pt x="801" y="457"/>
                  </a:cubicBezTo>
                  <a:cubicBezTo>
                    <a:pt x="876" y="492"/>
                    <a:pt x="959" y="513"/>
                    <a:pt x="1038" y="513"/>
                  </a:cubicBezTo>
                  <a:cubicBezTo>
                    <a:pt x="1136" y="513"/>
                    <a:pt x="1229" y="480"/>
                    <a:pt x="1296" y="396"/>
                  </a:cubicBezTo>
                  <a:cubicBezTo>
                    <a:pt x="1403" y="267"/>
                    <a:pt x="1418" y="76"/>
                    <a:pt x="1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4"/>
            <p:cNvSpPr/>
            <p:nvPr/>
          </p:nvSpPr>
          <p:spPr>
            <a:xfrm>
              <a:off x="3833875" y="3879425"/>
              <a:ext cx="4425" cy="19450"/>
            </a:xfrm>
            <a:custGeom>
              <a:avLst/>
              <a:gdLst/>
              <a:ahLst/>
              <a:cxnLst/>
              <a:rect l="l" t="t" r="r" b="b"/>
              <a:pathLst>
                <a:path w="177" h="778" extrusionOk="0">
                  <a:moveTo>
                    <a:pt x="115" y="0"/>
                  </a:moveTo>
                  <a:cubicBezTo>
                    <a:pt x="62" y="198"/>
                    <a:pt x="24" y="397"/>
                    <a:pt x="1" y="595"/>
                  </a:cubicBezTo>
                  <a:cubicBezTo>
                    <a:pt x="47" y="663"/>
                    <a:pt x="108" y="724"/>
                    <a:pt x="176" y="778"/>
                  </a:cubicBezTo>
                  <a:cubicBezTo>
                    <a:pt x="161" y="724"/>
                    <a:pt x="153" y="679"/>
                    <a:pt x="153" y="641"/>
                  </a:cubicBezTo>
                  <a:cubicBezTo>
                    <a:pt x="123" y="458"/>
                    <a:pt x="115" y="267"/>
                    <a:pt x="115" y="84"/>
                  </a:cubicBezTo>
                  <a:lnTo>
                    <a:pt x="1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4"/>
            <p:cNvSpPr/>
            <p:nvPr/>
          </p:nvSpPr>
          <p:spPr>
            <a:xfrm>
              <a:off x="3838275" y="3869550"/>
              <a:ext cx="39850" cy="32575"/>
            </a:xfrm>
            <a:custGeom>
              <a:avLst/>
              <a:gdLst/>
              <a:ahLst/>
              <a:cxnLst/>
              <a:rect l="l" t="t" r="r" b="b"/>
              <a:pathLst>
                <a:path w="1594" h="1303" extrusionOk="0">
                  <a:moveTo>
                    <a:pt x="357" y="1"/>
                  </a:moveTo>
                  <a:cubicBezTo>
                    <a:pt x="239" y="1"/>
                    <a:pt x="120" y="33"/>
                    <a:pt x="16" y="90"/>
                  </a:cubicBezTo>
                  <a:lnTo>
                    <a:pt x="8" y="121"/>
                  </a:lnTo>
                  <a:cubicBezTo>
                    <a:pt x="0" y="235"/>
                    <a:pt x="0" y="350"/>
                    <a:pt x="0" y="464"/>
                  </a:cubicBezTo>
                  <a:cubicBezTo>
                    <a:pt x="0" y="601"/>
                    <a:pt x="8" y="731"/>
                    <a:pt x="16" y="860"/>
                  </a:cubicBezTo>
                  <a:cubicBezTo>
                    <a:pt x="23" y="982"/>
                    <a:pt x="38" y="1096"/>
                    <a:pt x="69" y="1218"/>
                  </a:cubicBezTo>
                  <a:cubicBezTo>
                    <a:pt x="137" y="1257"/>
                    <a:pt x="221" y="1287"/>
                    <a:pt x="305" y="1302"/>
                  </a:cubicBezTo>
                  <a:lnTo>
                    <a:pt x="1121" y="1287"/>
                  </a:lnTo>
                  <a:cubicBezTo>
                    <a:pt x="1128" y="1081"/>
                    <a:pt x="1403" y="997"/>
                    <a:pt x="1593" y="967"/>
                  </a:cubicBezTo>
                  <a:cubicBezTo>
                    <a:pt x="1372" y="929"/>
                    <a:pt x="1174" y="799"/>
                    <a:pt x="1044" y="616"/>
                  </a:cubicBezTo>
                  <a:cubicBezTo>
                    <a:pt x="1037" y="654"/>
                    <a:pt x="1022" y="685"/>
                    <a:pt x="1006" y="715"/>
                  </a:cubicBezTo>
                  <a:cubicBezTo>
                    <a:pt x="914" y="857"/>
                    <a:pt x="767" y="959"/>
                    <a:pt x="610" y="959"/>
                  </a:cubicBezTo>
                  <a:cubicBezTo>
                    <a:pt x="547" y="959"/>
                    <a:pt x="483" y="943"/>
                    <a:pt x="419" y="906"/>
                  </a:cubicBezTo>
                  <a:cubicBezTo>
                    <a:pt x="229" y="792"/>
                    <a:pt x="198" y="532"/>
                    <a:pt x="343" y="372"/>
                  </a:cubicBezTo>
                  <a:cubicBezTo>
                    <a:pt x="398" y="314"/>
                    <a:pt x="477" y="286"/>
                    <a:pt x="553" y="286"/>
                  </a:cubicBezTo>
                  <a:cubicBezTo>
                    <a:pt x="677" y="286"/>
                    <a:pt x="796" y="361"/>
                    <a:pt x="801" y="502"/>
                  </a:cubicBezTo>
                  <a:cubicBezTo>
                    <a:pt x="823" y="593"/>
                    <a:pt x="762" y="677"/>
                    <a:pt x="679" y="700"/>
                  </a:cubicBezTo>
                  <a:cubicBezTo>
                    <a:pt x="660" y="706"/>
                    <a:pt x="641" y="708"/>
                    <a:pt x="622" y="708"/>
                  </a:cubicBezTo>
                  <a:cubicBezTo>
                    <a:pt x="588" y="708"/>
                    <a:pt x="556" y="700"/>
                    <a:pt x="526" y="685"/>
                  </a:cubicBezTo>
                  <a:cubicBezTo>
                    <a:pt x="519" y="685"/>
                    <a:pt x="511" y="677"/>
                    <a:pt x="511" y="677"/>
                  </a:cubicBezTo>
                  <a:cubicBezTo>
                    <a:pt x="496" y="662"/>
                    <a:pt x="488" y="639"/>
                    <a:pt x="480" y="624"/>
                  </a:cubicBezTo>
                  <a:cubicBezTo>
                    <a:pt x="480" y="609"/>
                    <a:pt x="480" y="601"/>
                    <a:pt x="488" y="593"/>
                  </a:cubicBezTo>
                  <a:cubicBezTo>
                    <a:pt x="488" y="578"/>
                    <a:pt x="488" y="571"/>
                    <a:pt x="488" y="563"/>
                  </a:cubicBezTo>
                  <a:cubicBezTo>
                    <a:pt x="496" y="517"/>
                    <a:pt x="519" y="479"/>
                    <a:pt x="557" y="464"/>
                  </a:cubicBezTo>
                  <a:cubicBezTo>
                    <a:pt x="575" y="455"/>
                    <a:pt x="592" y="451"/>
                    <a:pt x="610" y="451"/>
                  </a:cubicBezTo>
                  <a:cubicBezTo>
                    <a:pt x="623" y="451"/>
                    <a:pt x="635" y="453"/>
                    <a:pt x="648" y="456"/>
                  </a:cubicBezTo>
                  <a:cubicBezTo>
                    <a:pt x="686" y="464"/>
                    <a:pt x="724" y="487"/>
                    <a:pt x="747" y="517"/>
                  </a:cubicBezTo>
                  <a:cubicBezTo>
                    <a:pt x="740" y="502"/>
                    <a:pt x="740" y="487"/>
                    <a:pt x="740" y="472"/>
                  </a:cubicBezTo>
                  <a:cubicBezTo>
                    <a:pt x="709" y="393"/>
                    <a:pt x="641" y="348"/>
                    <a:pt x="564" y="348"/>
                  </a:cubicBezTo>
                  <a:cubicBezTo>
                    <a:pt x="544" y="348"/>
                    <a:pt x="524" y="351"/>
                    <a:pt x="503" y="357"/>
                  </a:cubicBezTo>
                  <a:cubicBezTo>
                    <a:pt x="412" y="380"/>
                    <a:pt x="343" y="449"/>
                    <a:pt x="320" y="540"/>
                  </a:cubicBezTo>
                  <a:cubicBezTo>
                    <a:pt x="291" y="723"/>
                    <a:pt x="431" y="899"/>
                    <a:pt x="617" y="899"/>
                  </a:cubicBezTo>
                  <a:cubicBezTo>
                    <a:pt x="625" y="899"/>
                    <a:pt x="633" y="899"/>
                    <a:pt x="640" y="898"/>
                  </a:cubicBezTo>
                  <a:cubicBezTo>
                    <a:pt x="831" y="875"/>
                    <a:pt x="976" y="723"/>
                    <a:pt x="999" y="540"/>
                  </a:cubicBezTo>
                  <a:cubicBezTo>
                    <a:pt x="983" y="502"/>
                    <a:pt x="968" y="456"/>
                    <a:pt x="961" y="418"/>
                  </a:cubicBezTo>
                  <a:cubicBezTo>
                    <a:pt x="961" y="411"/>
                    <a:pt x="968" y="395"/>
                    <a:pt x="976" y="395"/>
                  </a:cubicBezTo>
                  <a:cubicBezTo>
                    <a:pt x="938" y="304"/>
                    <a:pt x="877" y="228"/>
                    <a:pt x="808" y="167"/>
                  </a:cubicBezTo>
                  <a:cubicBezTo>
                    <a:pt x="778" y="151"/>
                    <a:pt x="747" y="136"/>
                    <a:pt x="724" y="113"/>
                  </a:cubicBezTo>
                  <a:cubicBezTo>
                    <a:pt x="717" y="113"/>
                    <a:pt x="709" y="106"/>
                    <a:pt x="709" y="98"/>
                  </a:cubicBezTo>
                  <a:cubicBezTo>
                    <a:pt x="648" y="60"/>
                    <a:pt x="587" y="37"/>
                    <a:pt x="519" y="22"/>
                  </a:cubicBezTo>
                  <a:cubicBezTo>
                    <a:pt x="466" y="7"/>
                    <a:pt x="411"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4"/>
            <p:cNvSpPr/>
            <p:nvPr/>
          </p:nvSpPr>
          <p:spPr>
            <a:xfrm>
              <a:off x="3833125" y="3896575"/>
              <a:ext cx="6300" cy="5925"/>
            </a:xfrm>
            <a:custGeom>
              <a:avLst/>
              <a:gdLst/>
              <a:ahLst/>
              <a:cxnLst/>
              <a:rect l="l" t="t" r="r" b="b"/>
              <a:pathLst>
                <a:path w="252" h="237" extrusionOk="0">
                  <a:moveTo>
                    <a:pt x="23" y="0"/>
                  </a:moveTo>
                  <a:cubicBezTo>
                    <a:pt x="16" y="76"/>
                    <a:pt x="8" y="153"/>
                    <a:pt x="1" y="236"/>
                  </a:cubicBezTo>
                  <a:lnTo>
                    <a:pt x="252" y="229"/>
                  </a:lnTo>
                  <a:cubicBezTo>
                    <a:pt x="244" y="214"/>
                    <a:pt x="237" y="198"/>
                    <a:pt x="229" y="183"/>
                  </a:cubicBezTo>
                  <a:cubicBezTo>
                    <a:pt x="153" y="137"/>
                    <a:pt x="77" y="76"/>
                    <a:pt x="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4"/>
            <p:cNvSpPr/>
            <p:nvPr/>
          </p:nvSpPr>
          <p:spPr>
            <a:xfrm>
              <a:off x="3847025" y="3940575"/>
              <a:ext cx="13950" cy="7075"/>
            </a:xfrm>
            <a:custGeom>
              <a:avLst/>
              <a:gdLst/>
              <a:ahLst/>
              <a:cxnLst/>
              <a:rect l="l" t="t" r="r" b="b"/>
              <a:pathLst>
                <a:path w="558" h="283" extrusionOk="0">
                  <a:moveTo>
                    <a:pt x="268" y="1"/>
                  </a:moveTo>
                  <a:lnTo>
                    <a:pt x="1" y="8"/>
                  </a:lnTo>
                  <a:cubicBezTo>
                    <a:pt x="24" y="47"/>
                    <a:pt x="47" y="85"/>
                    <a:pt x="62" y="100"/>
                  </a:cubicBezTo>
                  <a:cubicBezTo>
                    <a:pt x="108" y="168"/>
                    <a:pt x="169" y="229"/>
                    <a:pt x="230" y="275"/>
                  </a:cubicBezTo>
                  <a:lnTo>
                    <a:pt x="557" y="283"/>
                  </a:lnTo>
                  <a:cubicBezTo>
                    <a:pt x="428" y="214"/>
                    <a:pt x="306" y="123"/>
                    <a:pt x="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4"/>
            <p:cNvSpPr/>
            <p:nvPr/>
          </p:nvSpPr>
          <p:spPr>
            <a:xfrm>
              <a:off x="3833125" y="3905525"/>
              <a:ext cx="3075" cy="11650"/>
            </a:xfrm>
            <a:custGeom>
              <a:avLst/>
              <a:gdLst/>
              <a:ahLst/>
              <a:cxnLst/>
              <a:rect l="l" t="t" r="r" b="b"/>
              <a:pathLst>
                <a:path w="123" h="466" extrusionOk="0">
                  <a:moveTo>
                    <a:pt x="1" y="0"/>
                  </a:moveTo>
                  <a:cubicBezTo>
                    <a:pt x="1" y="130"/>
                    <a:pt x="8" y="260"/>
                    <a:pt x="23" y="382"/>
                  </a:cubicBezTo>
                  <a:cubicBezTo>
                    <a:pt x="23" y="412"/>
                    <a:pt x="31" y="435"/>
                    <a:pt x="39" y="465"/>
                  </a:cubicBezTo>
                  <a:cubicBezTo>
                    <a:pt x="31" y="305"/>
                    <a:pt x="54" y="145"/>
                    <a:pt x="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3884750" y="3888000"/>
              <a:ext cx="21175" cy="12975"/>
            </a:xfrm>
            <a:custGeom>
              <a:avLst/>
              <a:gdLst/>
              <a:ahLst/>
              <a:cxnLst/>
              <a:rect l="l" t="t" r="r" b="b"/>
              <a:pathLst>
                <a:path w="847" h="519" extrusionOk="0">
                  <a:moveTo>
                    <a:pt x="542" y="0"/>
                  </a:moveTo>
                  <a:cubicBezTo>
                    <a:pt x="390" y="130"/>
                    <a:pt x="199" y="206"/>
                    <a:pt x="1" y="221"/>
                  </a:cubicBezTo>
                  <a:cubicBezTo>
                    <a:pt x="176" y="244"/>
                    <a:pt x="321" y="358"/>
                    <a:pt x="382" y="519"/>
                  </a:cubicBezTo>
                  <a:lnTo>
                    <a:pt x="847" y="511"/>
                  </a:lnTo>
                  <a:cubicBezTo>
                    <a:pt x="771" y="435"/>
                    <a:pt x="702" y="358"/>
                    <a:pt x="641" y="275"/>
                  </a:cubicBezTo>
                  <a:cubicBezTo>
                    <a:pt x="580" y="198"/>
                    <a:pt x="542" y="99"/>
                    <a:pt x="5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3868000" y="3894900"/>
              <a:ext cx="24600" cy="6825"/>
            </a:xfrm>
            <a:custGeom>
              <a:avLst/>
              <a:gdLst/>
              <a:ahLst/>
              <a:cxnLst/>
              <a:rect l="l" t="t" r="r" b="b"/>
              <a:pathLst>
                <a:path w="984" h="273" extrusionOk="0">
                  <a:moveTo>
                    <a:pt x="547" y="0"/>
                  </a:moveTo>
                  <a:cubicBezTo>
                    <a:pt x="519" y="0"/>
                    <a:pt x="492" y="2"/>
                    <a:pt x="465" y="6"/>
                  </a:cubicBezTo>
                  <a:cubicBezTo>
                    <a:pt x="320" y="29"/>
                    <a:pt x="23" y="90"/>
                    <a:pt x="0" y="273"/>
                  </a:cubicBezTo>
                  <a:lnTo>
                    <a:pt x="983" y="250"/>
                  </a:lnTo>
                  <a:cubicBezTo>
                    <a:pt x="924" y="85"/>
                    <a:pt x="727" y="0"/>
                    <a:pt x="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3855425" y="3940400"/>
              <a:ext cx="18500" cy="7450"/>
            </a:xfrm>
            <a:custGeom>
              <a:avLst/>
              <a:gdLst/>
              <a:ahLst/>
              <a:cxnLst/>
              <a:rect l="l" t="t" r="r" b="b"/>
              <a:pathLst>
                <a:path w="740" h="298" extrusionOk="0">
                  <a:moveTo>
                    <a:pt x="419" y="0"/>
                  </a:moveTo>
                  <a:lnTo>
                    <a:pt x="0" y="8"/>
                  </a:lnTo>
                  <a:cubicBezTo>
                    <a:pt x="54" y="130"/>
                    <a:pt x="214" y="221"/>
                    <a:pt x="358" y="290"/>
                  </a:cubicBezTo>
                  <a:lnTo>
                    <a:pt x="739" y="297"/>
                  </a:lnTo>
                  <a:cubicBezTo>
                    <a:pt x="610" y="221"/>
                    <a:pt x="503" y="114"/>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4"/>
            <p:cNvSpPr/>
            <p:nvPr/>
          </p:nvSpPr>
          <p:spPr>
            <a:xfrm>
              <a:off x="3899425" y="3878600"/>
              <a:ext cx="30525" cy="22375"/>
            </a:xfrm>
            <a:custGeom>
              <a:avLst/>
              <a:gdLst/>
              <a:ahLst/>
              <a:cxnLst/>
              <a:rect l="l" t="t" r="r" b="b"/>
              <a:pathLst>
                <a:path w="1221" h="895" extrusionOk="0">
                  <a:moveTo>
                    <a:pt x="637" y="0"/>
                  </a:moveTo>
                  <a:cubicBezTo>
                    <a:pt x="616" y="0"/>
                    <a:pt x="594" y="1"/>
                    <a:pt x="572" y="3"/>
                  </a:cubicBezTo>
                  <a:cubicBezTo>
                    <a:pt x="405" y="10"/>
                    <a:pt x="237" y="71"/>
                    <a:pt x="100" y="178"/>
                  </a:cubicBezTo>
                  <a:cubicBezTo>
                    <a:pt x="85" y="216"/>
                    <a:pt x="69" y="247"/>
                    <a:pt x="54" y="277"/>
                  </a:cubicBezTo>
                  <a:cubicBezTo>
                    <a:pt x="39" y="292"/>
                    <a:pt x="24" y="308"/>
                    <a:pt x="16" y="323"/>
                  </a:cubicBezTo>
                  <a:cubicBezTo>
                    <a:pt x="1" y="376"/>
                    <a:pt x="8" y="437"/>
                    <a:pt x="24" y="483"/>
                  </a:cubicBezTo>
                  <a:cubicBezTo>
                    <a:pt x="69" y="597"/>
                    <a:pt x="138" y="696"/>
                    <a:pt x="214" y="780"/>
                  </a:cubicBezTo>
                  <a:cubicBezTo>
                    <a:pt x="267" y="834"/>
                    <a:pt x="321" y="872"/>
                    <a:pt x="389" y="895"/>
                  </a:cubicBezTo>
                  <a:lnTo>
                    <a:pt x="1220" y="872"/>
                  </a:lnTo>
                  <a:cubicBezTo>
                    <a:pt x="1190" y="849"/>
                    <a:pt x="1167" y="826"/>
                    <a:pt x="1152" y="795"/>
                  </a:cubicBezTo>
                  <a:cubicBezTo>
                    <a:pt x="1113" y="719"/>
                    <a:pt x="1098" y="628"/>
                    <a:pt x="1113" y="544"/>
                  </a:cubicBezTo>
                  <a:lnTo>
                    <a:pt x="1113" y="544"/>
                  </a:lnTo>
                  <a:cubicBezTo>
                    <a:pt x="1098" y="559"/>
                    <a:pt x="1083" y="574"/>
                    <a:pt x="1060" y="590"/>
                  </a:cubicBezTo>
                  <a:cubicBezTo>
                    <a:pt x="980" y="651"/>
                    <a:pt x="866" y="700"/>
                    <a:pt x="766" y="700"/>
                  </a:cubicBezTo>
                  <a:cubicBezTo>
                    <a:pt x="666" y="700"/>
                    <a:pt x="580" y="651"/>
                    <a:pt x="557" y="513"/>
                  </a:cubicBezTo>
                  <a:cubicBezTo>
                    <a:pt x="521" y="392"/>
                    <a:pt x="615" y="316"/>
                    <a:pt x="708" y="316"/>
                  </a:cubicBezTo>
                  <a:cubicBezTo>
                    <a:pt x="772" y="316"/>
                    <a:pt x="836" y="353"/>
                    <a:pt x="854" y="437"/>
                  </a:cubicBezTo>
                  <a:cubicBezTo>
                    <a:pt x="880" y="533"/>
                    <a:pt x="808" y="579"/>
                    <a:pt x="732" y="579"/>
                  </a:cubicBezTo>
                  <a:cubicBezTo>
                    <a:pt x="694" y="579"/>
                    <a:pt x="654" y="567"/>
                    <a:pt x="626" y="544"/>
                  </a:cubicBezTo>
                  <a:lnTo>
                    <a:pt x="626" y="544"/>
                  </a:lnTo>
                  <a:cubicBezTo>
                    <a:pt x="641" y="590"/>
                    <a:pt x="679" y="628"/>
                    <a:pt x="725" y="643"/>
                  </a:cubicBezTo>
                  <a:cubicBezTo>
                    <a:pt x="741" y="646"/>
                    <a:pt x="759" y="648"/>
                    <a:pt x="778" y="648"/>
                  </a:cubicBezTo>
                  <a:cubicBezTo>
                    <a:pt x="804" y="648"/>
                    <a:pt x="832" y="644"/>
                    <a:pt x="854" y="635"/>
                  </a:cubicBezTo>
                  <a:cubicBezTo>
                    <a:pt x="946" y="605"/>
                    <a:pt x="1030" y="552"/>
                    <a:pt x="1091" y="483"/>
                  </a:cubicBezTo>
                  <a:cubicBezTo>
                    <a:pt x="1197" y="338"/>
                    <a:pt x="1098" y="155"/>
                    <a:pt x="953" y="79"/>
                  </a:cubicBezTo>
                  <a:cubicBezTo>
                    <a:pt x="923" y="64"/>
                    <a:pt x="900" y="49"/>
                    <a:pt x="870" y="41"/>
                  </a:cubicBezTo>
                  <a:lnTo>
                    <a:pt x="862" y="41"/>
                  </a:lnTo>
                  <a:cubicBezTo>
                    <a:pt x="854" y="41"/>
                    <a:pt x="847" y="33"/>
                    <a:pt x="839" y="33"/>
                  </a:cubicBezTo>
                  <a:cubicBezTo>
                    <a:pt x="775" y="10"/>
                    <a:pt x="707"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4"/>
            <p:cNvSpPr/>
            <p:nvPr/>
          </p:nvSpPr>
          <p:spPr>
            <a:xfrm>
              <a:off x="3924975" y="3875600"/>
              <a:ext cx="15450" cy="12600"/>
            </a:xfrm>
            <a:custGeom>
              <a:avLst/>
              <a:gdLst/>
              <a:ahLst/>
              <a:cxnLst/>
              <a:rect l="l" t="t" r="r" b="b"/>
              <a:pathLst>
                <a:path w="618" h="504" extrusionOk="0">
                  <a:moveTo>
                    <a:pt x="518" y="1"/>
                  </a:moveTo>
                  <a:lnTo>
                    <a:pt x="495" y="24"/>
                  </a:lnTo>
                  <a:cubicBezTo>
                    <a:pt x="388" y="143"/>
                    <a:pt x="258" y="164"/>
                    <a:pt x="118" y="164"/>
                  </a:cubicBezTo>
                  <a:cubicBezTo>
                    <a:pt x="79" y="164"/>
                    <a:pt x="40" y="163"/>
                    <a:pt x="0" y="161"/>
                  </a:cubicBezTo>
                  <a:lnTo>
                    <a:pt x="0" y="161"/>
                  </a:lnTo>
                  <a:cubicBezTo>
                    <a:pt x="114" y="237"/>
                    <a:pt x="175" y="367"/>
                    <a:pt x="168" y="504"/>
                  </a:cubicBezTo>
                  <a:cubicBezTo>
                    <a:pt x="175" y="496"/>
                    <a:pt x="191" y="481"/>
                    <a:pt x="206" y="473"/>
                  </a:cubicBezTo>
                  <a:cubicBezTo>
                    <a:pt x="277" y="416"/>
                    <a:pt x="366" y="386"/>
                    <a:pt x="456" y="386"/>
                  </a:cubicBezTo>
                  <a:cubicBezTo>
                    <a:pt x="511" y="386"/>
                    <a:pt x="566" y="397"/>
                    <a:pt x="617" y="420"/>
                  </a:cubicBezTo>
                  <a:cubicBezTo>
                    <a:pt x="549" y="298"/>
                    <a:pt x="511" y="153"/>
                    <a:pt x="5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3898100" y="3859600"/>
              <a:ext cx="41950" cy="20800"/>
            </a:xfrm>
            <a:custGeom>
              <a:avLst/>
              <a:gdLst/>
              <a:ahLst/>
              <a:cxnLst/>
              <a:rect l="l" t="t" r="r" b="b"/>
              <a:pathLst>
                <a:path w="1678" h="832" extrusionOk="0">
                  <a:moveTo>
                    <a:pt x="1448" y="1"/>
                  </a:moveTo>
                  <a:lnTo>
                    <a:pt x="1212" y="8"/>
                  </a:lnTo>
                  <a:cubicBezTo>
                    <a:pt x="1144" y="24"/>
                    <a:pt x="1083" y="46"/>
                    <a:pt x="1022" y="92"/>
                  </a:cubicBezTo>
                  <a:cubicBezTo>
                    <a:pt x="900" y="184"/>
                    <a:pt x="907" y="420"/>
                    <a:pt x="1090" y="450"/>
                  </a:cubicBezTo>
                  <a:lnTo>
                    <a:pt x="1136" y="450"/>
                  </a:lnTo>
                  <a:cubicBezTo>
                    <a:pt x="1014" y="427"/>
                    <a:pt x="1075" y="237"/>
                    <a:pt x="1182" y="229"/>
                  </a:cubicBezTo>
                  <a:cubicBezTo>
                    <a:pt x="1185" y="229"/>
                    <a:pt x="1188" y="229"/>
                    <a:pt x="1191" y="229"/>
                  </a:cubicBezTo>
                  <a:cubicBezTo>
                    <a:pt x="1300" y="229"/>
                    <a:pt x="1363" y="361"/>
                    <a:pt x="1296" y="450"/>
                  </a:cubicBezTo>
                  <a:cubicBezTo>
                    <a:pt x="1259" y="502"/>
                    <a:pt x="1205" y="523"/>
                    <a:pt x="1149" y="523"/>
                  </a:cubicBezTo>
                  <a:cubicBezTo>
                    <a:pt x="1057" y="523"/>
                    <a:pt x="958" y="465"/>
                    <a:pt x="915" y="389"/>
                  </a:cubicBezTo>
                  <a:cubicBezTo>
                    <a:pt x="824" y="229"/>
                    <a:pt x="900" y="100"/>
                    <a:pt x="1029" y="8"/>
                  </a:cubicBezTo>
                  <a:lnTo>
                    <a:pt x="1029" y="8"/>
                  </a:lnTo>
                  <a:lnTo>
                    <a:pt x="77" y="31"/>
                  </a:lnTo>
                  <a:cubicBezTo>
                    <a:pt x="77" y="39"/>
                    <a:pt x="77" y="39"/>
                    <a:pt x="69" y="46"/>
                  </a:cubicBezTo>
                  <a:cubicBezTo>
                    <a:pt x="16" y="123"/>
                    <a:pt x="0" y="222"/>
                    <a:pt x="39" y="313"/>
                  </a:cubicBezTo>
                  <a:cubicBezTo>
                    <a:pt x="99" y="359"/>
                    <a:pt x="145" y="420"/>
                    <a:pt x="176" y="488"/>
                  </a:cubicBezTo>
                  <a:cubicBezTo>
                    <a:pt x="236" y="531"/>
                    <a:pt x="311" y="554"/>
                    <a:pt x="386" y="554"/>
                  </a:cubicBezTo>
                  <a:cubicBezTo>
                    <a:pt x="405" y="554"/>
                    <a:pt x="424" y="553"/>
                    <a:pt x="442" y="549"/>
                  </a:cubicBezTo>
                  <a:cubicBezTo>
                    <a:pt x="549" y="527"/>
                    <a:pt x="839" y="389"/>
                    <a:pt x="709" y="237"/>
                  </a:cubicBezTo>
                  <a:cubicBezTo>
                    <a:pt x="694" y="222"/>
                    <a:pt x="686" y="214"/>
                    <a:pt x="671" y="199"/>
                  </a:cubicBezTo>
                  <a:lnTo>
                    <a:pt x="671" y="199"/>
                  </a:lnTo>
                  <a:cubicBezTo>
                    <a:pt x="679" y="267"/>
                    <a:pt x="641" y="336"/>
                    <a:pt x="587" y="374"/>
                  </a:cubicBezTo>
                  <a:cubicBezTo>
                    <a:pt x="564" y="389"/>
                    <a:pt x="540" y="396"/>
                    <a:pt x="518" y="396"/>
                  </a:cubicBezTo>
                  <a:cubicBezTo>
                    <a:pt x="427" y="396"/>
                    <a:pt x="353" y="290"/>
                    <a:pt x="420" y="199"/>
                  </a:cubicBezTo>
                  <a:cubicBezTo>
                    <a:pt x="464" y="131"/>
                    <a:pt x="525" y="99"/>
                    <a:pt x="585" y="99"/>
                  </a:cubicBezTo>
                  <a:cubicBezTo>
                    <a:pt x="660" y="99"/>
                    <a:pt x="736" y="148"/>
                    <a:pt x="778" y="237"/>
                  </a:cubicBezTo>
                  <a:cubicBezTo>
                    <a:pt x="854" y="397"/>
                    <a:pt x="686" y="534"/>
                    <a:pt x="557" y="580"/>
                  </a:cubicBezTo>
                  <a:cubicBezTo>
                    <a:pt x="500" y="603"/>
                    <a:pt x="441" y="614"/>
                    <a:pt x="381" y="614"/>
                  </a:cubicBezTo>
                  <a:cubicBezTo>
                    <a:pt x="322" y="614"/>
                    <a:pt x="263" y="603"/>
                    <a:pt x="206" y="580"/>
                  </a:cubicBezTo>
                  <a:lnTo>
                    <a:pt x="206" y="588"/>
                  </a:lnTo>
                  <a:cubicBezTo>
                    <a:pt x="214" y="671"/>
                    <a:pt x="206" y="755"/>
                    <a:pt x="191" y="831"/>
                  </a:cubicBezTo>
                  <a:cubicBezTo>
                    <a:pt x="332" y="734"/>
                    <a:pt x="498" y="687"/>
                    <a:pt x="664" y="687"/>
                  </a:cubicBezTo>
                  <a:cubicBezTo>
                    <a:pt x="759" y="687"/>
                    <a:pt x="854" y="702"/>
                    <a:pt x="945" y="732"/>
                  </a:cubicBezTo>
                  <a:cubicBezTo>
                    <a:pt x="1030" y="737"/>
                    <a:pt x="1130" y="755"/>
                    <a:pt x="1225" y="755"/>
                  </a:cubicBezTo>
                  <a:cubicBezTo>
                    <a:pt x="1302" y="755"/>
                    <a:pt x="1375" y="743"/>
                    <a:pt x="1433" y="702"/>
                  </a:cubicBezTo>
                  <a:cubicBezTo>
                    <a:pt x="1502" y="656"/>
                    <a:pt x="1555" y="588"/>
                    <a:pt x="1593" y="511"/>
                  </a:cubicBezTo>
                  <a:cubicBezTo>
                    <a:pt x="1662" y="359"/>
                    <a:pt x="1677" y="161"/>
                    <a:pt x="1555" y="62"/>
                  </a:cubicBezTo>
                  <a:cubicBezTo>
                    <a:pt x="1525" y="31"/>
                    <a:pt x="1487" y="8"/>
                    <a:pt x="1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4"/>
            <p:cNvSpPr/>
            <p:nvPr/>
          </p:nvSpPr>
          <p:spPr>
            <a:xfrm>
              <a:off x="3937550" y="3938675"/>
              <a:ext cx="6675" cy="10325"/>
            </a:xfrm>
            <a:custGeom>
              <a:avLst/>
              <a:gdLst/>
              <a:ahLst/>
              <a:cxnLst/>
              <a:rect l="l" t="t" r="r" b="b"/>
              <a:pathLst>
                <a:path w="267" h="413" extrusionOk="0">
                  <a:moveTo>
                    <a:pt x="267" y="1"/>
                  </a:moveTo>
                  <a:lnTo>
                    <a:pt x="0" y="8"/>
                  </a:lnTo>
                  <a:cubicBezTo>
                    <a:pt x="15" y="145"/>
                    <a:pt x="23" y="275"/>
                    <a:pt x="15" y="412"/>
                  </a:cubicBezTo>
                  <a:lnTo>
                    <a:pt x="107" y="412"/>
                  </a:lnTo>
                  <a:cubicBezTo>
                    <a:pt x="198" y="298"/>
                    <a:pt x="252" y="153"/>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4"/>
            <p:cNvSpPr/>
            <p:nvPr/>
          </p:nvSpPr>
          <p:spPr>
            <a:xfrm>
              <a:off x="3963075" y="3902675"/>
              <a:ext cx="7250" cy="23450"/>
            </a:xfrm>
            <a:custGeom>
              <a:avLst/>
              <a:gdLst/>
              <a:ahLst/>
              <a:cxnLst/>
              <a:rect l="l" t="t" r="r" b="b"/>
              <a:pathLst>
                <a:path w="290" h="938" extrusionOk="0">
                  <a:moveTo>
                    <a:pt x="259" y="0"/>
                  </a:moveTo>
                  <a:lnTo>
                    <a:pt x="122" y="8"/>
                  </a:lnTo>
                  <a:cubicBezTo>
                    <a:pt x="115" y="61"/>
                    <a:pt x="130" y="122"/>
                    <a:pt x="168" y="175"/>
                  </a:cubicBezTo>
                  <a:cubicBezTo>
                    <a:pt x="178" y="201"/>
                    <a:pt x="157" y="223"/>
                    <a:pt x="138" y="223"/>
                  </a:cubicBezTo>
                  <a:cubicBezTo>
                    <a:pt x="129" y="223"/>
                    <a:pt x="120" y="218"/>
                    <a:pt x="115" y="206"/>
                  </a:cubicBezTo>
                  <a:cubicBezTo>
                    <a:pt x="76" y="145"/>
                    <a:pt x="54" y="76"/>
                    <a:pt x="61" y="8"/>
                  </a:cubicBezTo>
                  <a:lnTo>
                    <a:pt x="0" y="8"/>
                  </a:lnTo>
                  <a:cubicBezTo>
                    <a:pt x="8" y="84"/>
                    <a:pt x="16" y="168"/>
                    <a:pt x="38" y="244"/>
                  </a:cubicBezTo>
                  <a:lnTo>
                    <a:pt x="221" y="244"/>
                  </a:lnTo>
                  <a:cubicBezTo>
                    <a:pt x="252" y="274"/>
                    <a:pt x="252" y="320"/>
                    <a:pt x="221" y="351"/>
                  </a:cubicBezTo>
                  <a:lnTo>
                    <a:pt x="54" y="351"/>
                  </a:lnTo>
                  <a:cubicBezTo>
                    <a:pt x="107" y="541"/>
                    <a:pt x="137" y="739"/>
                    <a:pt x="153" y="938"/>
                  </a:cubicBezTo>
                  <a:cubicBezTo>
                    <a:pt x="244" y="633"/>
                    <a:pt x="290" y="313"/>
                    <a:pt x="2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4"/>
            <p:cNvSpPr/>
            <p:nvPr/>
          </p:nvSpPr>
          <p:spPr>
            <a:xfrm>
              <a:off x="3834850" y="3902850"/>
              <a:ext cx="132625" cy="34900"/>
            </a:xfrm>
            <a:custGeom>
              <a:avLst/>
              <a:gdLst/>
              <a:ahLst/>
              <a:cxnLst/>
              <a:rect l="l" t="t" r="r" b="b"/>
              <a:pathLst>
                <a:path w="5305" h="1396" extrusionOk="0">
                  <a:moveTo>
                    <a:pt x="5068" y="1"/>
                  </a:moveTo>
                  <a:lnTo>
                    <a:pt x="130" y="100"/>
                  </a:lnTo>
                  <a:cubicBezTo>
                    <a:pt x="0" y="344"/>
                    <a:pt x="31" y="641"/>
                    <a:pt x="61" y="931"/>
                  </a:cubicBezTo>
                  <a:cubicBezTo>
                    <a:pt x="122" y="1091"/>
                    <a:pt x="198" y="1251"/>
                    <a:pt x="290" y="1395"/>
                  </a:cubicBezTo>
                  <a:lnTo>
                    <a:pt x="374" y="1395"/>
                  </a:lnTo>
                  <a:cubicBezTo>
                    <a:pt x="385" y="1392"/>
                    <a:pt x="396" y="1390"/>
                    <a:pt x="407" y="1390"/>
                  </a:cubicBezTo>
                  <a:cubicBezTo>
                    <a:pt x="417" y="1390"/>
                    <a:pt x="427" y="1392"/>
                    <a:pt x="435" y="1395"/>
                  </a:cubicBezTo>
                  <a:lnTo>
                    <a:pt x="762" y="1388"/>
                  </a:lnTo>
                  <a:cubicBezTo>
                    <a:pt x="766" y="1380"/>
                    <a:pt x="774" y="1376"/>
                    <a:pt x="782" y="1376"/>
                  </a:cubicBezTo>
                  <a:cubicBezTo>
                    <a:pt x="791" y="1376"/>
                    <a:pt x="800" y="1380"/>
                    <a:pt x="808" y="1388"/>
                  </a:cubicBezTo>
                  <a:lnTo>
                    <a:pt x="5122" y="1296"/>
                  </a:lnTo>
                  <a:cubicBezTo>
                    <a:pt x="5305" y="1014"/>
                    <a:pt x="5205" y="671"/>
                    <a:pt x="5122" y="344"/>
                  </a:cubicBezTo>
                  <a:lnTo>
                    <a:pt x="5015" y="344"/>
                  </a:lnTo>
                  <a:cubicBezTo>
                    <a:pt x="5007" y="344"/>
                    <a:pt x="5000" y="344"/>
                    <a:pt x="4992" y="336"/>
                  </a:cubicBezTo>
                  <a:lnTo>
                    <a:pt x="213" y="435"/>
                  </a:lnTo>
                  <a:cubicBezTo>
                    <a:pt x="130" y="435"/>
                    <a:pt x="130" y="306"/>
                    <a:pt x="213" y="306"/>
                  </a:cubicBezTo>
                  <a:lnTo>
                    <a:pt x="5015" y="214"/>
                  </a:lnTo>
                  <a:lnTo>
                    <a:pt x="5030" y="214"/>
                  </a:lnTo>
                  <a:cubicBezTo>
                    <a:pt x="5038" y="203"/>
                    <a:pt x="5049" y="197"/>
                    <a:pt x="5060" y="197"/>
                  </a:cubicBezTo>
                  <a:cubicBezTo>
                    <a:pt x="5070" y="197"/>
                    <a:pt x="5080" y="203"/>
                    <a:pt x="5084" y="214"/>
                  </a:cubicBezTo>
                  <a:cubicBezTo>
                    <a:pt x="5091" y="214"/>
                    <a:pt x="5091" y="222"/>
                    <a:pt x="5099" y="222"/>
                  </a:cubicBezTo>
                  <a:cubicBezTo>
                    <a:pt x="5084" y="153"/>
                    <a:pt x="5068" y="77"/>
                    <a:pt x="50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4"/>
            <p:cNvSpPr/>
            <p:nvPr/>
          </p:nvSpPr>
          <p:spPr>
            <a:xfrm>
              <a:off x="3941925" y="3881700"/>
              <a:ext cx="28025" cy="18525"/>
            </a:xfrm>
            <a:custGeom>
              <a:avLst/>
              <a:gdLst/>
              <a:ahLst/>
              <a:cxnLst/>
              <a:rect l="l" t="t" r="r" b="b"/>
              <a:pathLst>
                <a:path w="1121" h="741" extrusionOk="0">
                  <a:moveTo>
                    <a:pt x="1029" y="1"/>
                  </a:moveTo>
                  <a:cubicBezTo>
                    <a:pt x="1006" y="153"/>
                    <a:pt x="922" y="290"/>
                    <a:pt x="793" y="382"/>
                  </a:cubicBezTo>
                  <a:cubicBezTo>
                    <a:pt x="712" y="438"/>
                    <a:pt x="609" y="463"/>
                    <a:pt x="503" y="463"/>
                  </a:cubicBezTo>
                  <a:cubicBezTo>
                    <a:pt x="378" y="463"/>
                    <a:pt x="248" y="428"/>
                    <a:pt x="145" y="367"/>
                  </a:cubicBezTo>
                  <a:lnTo>
                    <a:pt x="145" y="367"/>
                  </a:lnTo>
                  <a:cubicBezTo>
                    <a:pt x="198" y="511"/>
                    <a:pt x="130" y="671"/>
                    <a:pt x="0" y="740"/>
                  </a:cubicBezTo>
                  <a:lnTo>
                    <a:pt x="1098" y="717"/>
                  </a:lnTo>
                  <a:lnTo>
                    <a:pt x="1121" y="717"/>
                  </a:lnTo>
                  <a:cubicBezTo>
                    <a:pt x="1113" y="519"/>
                    <a:pt x="1090" y="321"/>
                    <a:pt x="1052" y="123"/>
                  </a:cubicBezTo>
                  <a:cubicBezTo>
                    <a:pt x="1044" y="85"/>
                    <a:pt x="1037" y="46"/>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3937925" y="3859425"/>
              <a:ext cx="29750" cy="32400"/>
            </a:xfrm>
            <a:custGeom>
              <a:avLst/>
              <a:gdLst/>
              <a:ahLst/>
              <a:cxnLst/>
              <a:rect l="l" t="t" r="r" b="b"/>
              <a:pathLst>
                <a:path w="1190" h="1296" extrusionOk="0">
                  <a:moveTo>
                    <a:pt x="374" y="0"/>
                  </a:moveTo>
                  <a:lnTo>
                    <a:pt x="0" y="8"/>
                  </a:lnTo>
                  <a:cubicBezTo>
                    <a:pt x="16" y="23"/>
                    <a:pt x="31" y="38"/>
                    <a:pt x="46" y="61"/>
                  </a:cubicBezTo>
                  <a:cubicBezTo>
                    <a:pt x="130" y="213"/>
                    <a:pt x="137" y="396"/>
                    <a:pt x="61" y="556"/>
                  </a:cubicBezTo>
                  <a:cubicBezTo>
                    <a:pt x="46" y="671"/>
                    <a:pt x="54" y="793"/>
                    <a:pt x="84" y="907"/>
                  </a:cubicBezTo>
                  <a:cubicBezTo>
                    <a:pt x="137" y="1067"/>
                    <a:pt x="259" y="1181"/>
                    <a:pt x="419" y="1235"/>
                  </a:cubicBezTo>
                  <a:cubicBezTo>
                    <a:pt x="505" y="1261"/>
                    <a:pt x="604" y="1295"/>
                    <a:pt x="701" y="1295"/>
                  </a:cubicBezTo>
                  <a:cubicBezTo>
                    <a:pt x="743" y="1295"/>
                    <a:pt x="784" y="1289"/>
                    <a:pt x="823" y="1273"/>
                  </a:cubicBezTo>
                  <a:cubicBezTo>
                    <a:pt x="983" y="1204"/>
                    <a:pt x="1098" y="1052"/>
                    <a:pt x="1136" y="884"/>
                  </a:cubicBezTo>
                  <a:cubicBezTo>
                    <a:pt x="1189" y="709"/>
                    <a:pt x="1098" y="518"/>
                    <a:pt x="922" y="457"/>
                  </a:cubicBezTo>
                  <a:cubicBezTo>
                    <a:pt x="858" y="434"/>
                    <a:pt x="788" y="414"/>
                    <a:pt x="722" y="414"/>
                  </a:cubicBezTo>
                  <a:cubicBezTo>
                    <a:pt x="639" y="414"/>
                    <a:pt x="562" y="445"/>
                    <a:pt x="511" y="534"/>
                  </a:cubicBezTo>
                  <a:cubicBezTo>
                    <a:pt x="473" y="587"/>
                    <a:pt x="450" y="656"/>
                    <a:pt x="458" y="724"/>
                  </a:cubicBezTo>
                  <a:cubicBezTo>
                    <a:pt x="465" y="793"/>
                    <a:pt x="503" y="854"/>
                    <a:pt x="564" y="884"/>
                  </a:cubicBezTo>
                  <a:cubicBezTo>
                    <a:pt x="503" y="846"/>
                    <a:pt x="488" y="755"/>
                    <a:pt x="541" y="694"/>
                  </a:cubicBezTo>
                  <a:cubicBezTo>
                    <a:pt x="576" y="666"/>
                    <a:pt x="614" y="654"/>
                    <a:pt x="651" y="654"/>
                  </a:cubicBezTo>
                  <a:cubicBezTo>
                    <a:pt x="739" y="654"/>
                    <a:pt x="820" y="722"/>
                    <a:pt x="831" y="823"/>
                  </a:cubicBezTo>
                  <a:cubicBezTo>
                    <a:pt x="827" y="924"/>
                    <a:pt x="741" y="967"/>
                    <a:pt x="650" y="967"/>
                  </a:cubicBezTo>
                  <a:cubicBezTo>
                    <a:pt x="570" y="967"/>
                    <a:pt x="486" y="934"/>
                    <a:pt x="450" y="877"/>
                  </a:cubicBezTo>
                  <a:cubicBezTo>
                    <a:pt x="351" y="716"/>
                    <a:pt x="397" y="503"/>
                    <a:pt x="557" y="396"/>
                  </a:cubicBezTo>
                  <a:cubicBezTo>
                    <a:pt x="511" y="396"/>
                    <a:pt x="473" y="374"/>
                    <a:pt x="442" y="343"/>
                  </a:cubicBezTo>
                  <a:cubicBezTo>
                    <a:pt x="397" y="290"/>
                    <a:pt x="366" y="229"/>
                    <a:pt x="351" y="160"/>
                  </a:cubicBezTo>
                  <a:cubicBezTo>
                    <a:pt x="343" y="107"/>
                    <a:pt x="351" y="53"/>
                    <a:pt x="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3949150" y="3938300"/>
              <a:ext cx="11475" cy="10875"/>
            </a:xfrm>
            <a:custGeom>
              <a:avLst/>
              <a:gdLst/>
              <a:ahLst/>
              <a:cxnLst/>
              <a:rect l="l" t="t" r="r" b="b"/>
              <a:pathLst>
                <a:path w="459" h="435" extrusionOk="0">
                  <a:moveTo>
                    <a:pt x="458" y="0"/>
                  </a:moveTo>
                  <a:lnTo>
                    <a:pt x="230" y="8"/>
                  </a:lnTo>
                  <a:cubicBezTo>
                    <a:pt x="184" y="160"/>
                    <a:pt x="108" y="305"/>
                    <a:pt x="1" y="435"/>
                  </a:cubicBezTo>
                  <a:lnTo>
                    <a:pt x="100" y="435"/>
                  </a:lnTo>
                  <a:cubicBezTo>
                    <a:pt x="222" y="328"/>
                    <a:pt x="336" y="214"/>
                    <a:pt x="428" y="84"/>
                  </a:cubicBezTo>
                  <a:cubicBezTo>
                    <a:pt x="443" y="54"/>
                    <a:pt x="451" y="31"/>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4"/>
            <p:cNvSpPr/>
            <p:nvPr/>
          </p:nvSpPr>
          <p:spPr>
            <a:xfrm>
              <a:off x="3948025" y="3859025"/>
              <a:ext cx="17550" cy="12800"/>
            </a:xfrm>
            <a:custGeom>
              <a:avLst/>
              <a:gdLst/>
              <a:ahLst/>
              <a:cxnLst/>
              <a:rect l="l" t="t" r="r" b="b"/>
              <a:pathLst>
                <a:path w="702" h="512" extrusionOk="0">
                  <a:moveTo>
                    <a:pt x="381" y="1"/>
                  </a:moveTo>
                  <a:lnTo>
                    <a:pt x="31" y="8"/>
                  </a:lnTo>
                  <a:cubicBezTo>
                    <a:pt x="8" y="54"/>
                    <a:pt x="0" y="108"/>
                    <a:pt x="8" y="153"/>
                  </a:cubicBezTo>
                  <a:cubicBezTo>
                    <a:pt x="23" y="222"/>
                    <a:pt x="69" y="329"/>
                    <a:pt x="145" y="344"/>
                  </a:cubicBezTo>
                  <a:cubicBezTo>
                    <a:pt x="158" y="346"/>
                    <a:pt x="171" y="348"/>
                    <a:pt x="185" y="348"/>
                  </a:cubicBezTo>
                  <a:cubicBezTo>
                    <a:pt x="249" y="348"/>
                    <a:pt x="313" y="318"/>
                    <a:pt x="351" y="268"/>
                  </a:cubicBezTo>
                  <a:cubicBezTo>
                    <a:pt x="381" y="237"/>
                    <a:pt x="435" y="176"/>
                    <a:pt x="397" y="130"/>
                  </a:cubicBezTo>
                  <a:cubicBezTo>
                    <a:pt x="389" y="123"/>
                    <a:pt x="381" y="115"/>
                    <a:pt x="374" y="108"/>
                  </a:cubicBezTo>
                  <a:lnTo>
                    <a:pt x="374" y="108"/>
                  </a:lnTo>
                  <a:cubicBezTo>
                    <a:pt x="381" y="123"/>
                    <a:pt x="381" y="146"/>
                    <a:pt x="374" y="161"/>
                  </a:cubicBezTo>
                  <a:cubicBezTo>
                    <a:pt x="354" y="205"/>
                    <a:pt x="312" y="230"/>
                    <a:pt x="268" y="230"/>
                  </a:cubicBezTo>
                  <a:cubicBezTo>
                    <a:pt x="244" y="230"/>
                    <a:pt x="220" y="223"/>
                    <a:pt x="198" y="207"/>
                  </a:cubicBezTo>
                  <a:cubicBezTo>
                    <a:pt x="145" y="153"/>
                    <a:pt x="160" y="62"/>
                    <a:pt x="229" y="31"/>
                  </a:cubicBezTo>
                  <a:cubicBezTo>
                    <a:pt x="252" y="22"/>
                    <a:pt x="275" y="18"/>
                    <a:pt x="298" y="18"/>
                  </a:cubicBezTo>
                  <a:cubicBezTo>
                    <a:pt x="352" y="18"/>
                    <a:pt x="405" y="42"/>
                    <a:pt x="442" y="85"/>
                  </a:cubicBezTo>
                  <a:cubicBezTo>
                    <a:pt x="511" y="161"/>
                    <a:pt x="450" y="275"/>
                    <a:pt x="381" y="329"/>
                  </a:cubicBezTo>
                  <a:cubicBezTo>
                    <a:pt x="366" y="336"/>
                    <a:pt x="351" y="351"/>
                    <a:pt x="336" y="359"/>
                  </a:cubicBezTo>
                  <a:cubicBezTo>
                    <a:pt x="473" y="367"/>
                    <a:pt x="602" y="420"/>
                    <a:pt x="701" y="511"/>
                  </a:cubicBezTo>
                  <a:cubicBezTo>
                    <a:pt x="663" y="344"/>
                    <a:pt x="618" y="168"/>
                    <a:pt x="564" y="1"/>
                  </a:cubicBezTo>
                  <a:lnTo>
                    <a:pt x="427" y="1"/>
                  </a:lnTo>
                  <a:cubicBezTo>
                    <a:pt x="419" y="5"/>
                    <a:pt x="412" y="7"/>
                    <a:pt x="404" y="7"/>
                  </a:cubicBezTo>
                  <a:cubicBezTo>
                    <a:pt x="397" y="7"/>
                    <a:pt x="389" y="5"/>
                    <a:pt x="3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4"/>
            <p:cNvSpPr/>
            <p:nvPr/>
          </p:nvSpPr>
          <p:spPr>
            <a:xfrm>
              <a:off x="3884750" y="3939625"/>
              <a:ext cx="31475" cy="8975"/>
            </a:xfrm>
            <a:custGeom>
              <a:avLst/>
              <a:gdLst/>
              <a:ahLst/>
              <a:cxnLst/>
              <a:rect l="l" t="t" r="r" b="b"/>
              <a:pathLst>
                <a:path w="1259" h="359" extrusionOk="0">
                  <a:moveTo>
                    <a:pt x="809" y="1"/>
                  </a:moveTo>
                  <a:lnTo>
                    <a:pt x="1" y="16"/>
                  </a:lnTo>
                  <a:cubicBezTo>
                    <a:pt x="92" y="85"/>
                    <a:pt x="191" y="145"/>
                    <a:pt x="306" y="191"/>
                  </a:cubicBezTo>
                  <a:cubicBezTo>
                    <a:pt x="397" y="245"/>
                    <a:pt x="496" y="298"/>
                    <a:pt x="603" y="351"/>
                  </a:cubicBezTo>
                  <a:lnTo>
                    <a:pt x="1258" y="359"/>
                  </a:lnTo>
                  <a:lnTo>
                    <a:pt x="1258" y="359"/>
                  </a:lnTo>
                  <a:lnTo>
                    <a:pt x="1243" y="351"/>
                  </a:lnTo>
                  <a:cubicBezTo>
                    <a:pt x="1083" y="252"/>
                    <a:pt x="938" y="130"/>
                    <a:pt x="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4"/>
            <p:cNvSpPr/>
            <p:nvPr/>
          </p:nvSpPr>
          <p:spPr>
            <a:xfrm>
              <a:off x="3868000" y="3940000"/>
              <a:ext cx="28225" cy="8225"/>
            </a:xfrm>
            <a:custGeom>
              <a:avLst/>
              <a:gdLst/>
              <a:ahLst/>
              <a:cxnLst/>
              <a:rect l="l" t="t" r="r" b="b"/>
              <a:pathLst>
                <a:path w="1129" h="329" extrusionOk="0">
                  <a:moveTo>
                    <a:pt x="595" y="1"/>
                  </a:moveTo>
                  <a:lnTo>
                    <a:pt x="0" y="16"/>
                  </a:lnTo>
                  <a:cubicBezTo>
                    <a:pt x="92" y="138"/>
                    <a:pt x="214" y="245"/>
                    <a:pt x="358" y="321"/>
                  </a:cubicBezTo>
                  <a:lnTo>
                    <a:pt x="1128" y="329"/>
                  </a:lnTo>
                  <a:cubicBezTo>
                    <a:pt x="1029" y="275"/>
                    <a:pt x="938" y="222"/>
                    <a:pt x="831" y="176"/>
                  </a:cubicBezTo>
                  <a:cubicBezTo>
                    <a:pt x="739" y="130"/>
                    <a:pt x="656" y="70"/>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4"/>
            <p:cNvSpPr/>
            <p:nvPr/>
          </p:nvSpPr>
          <p:spPr>
            <a:xfrm>
              <a:off x="3907050" y="3939250"/>
              <a:ext cx="23275" cy="9550"/>
            </a:xfrm>
            <a:custGeom>
              <a:avLst/>
              <a:gdLst/>
              <a:ahLst/>
              <a:cxnLst/>
              <a:rect l="l" t="t" r="r" b="b"/>
              <a:pathLst>
                <a:path w="931" h="382" extrusionOk="0">
                  <a:moveTo>
                    <a:pt x="610" y="0"/>
                  </a:moveTo>
                  <a:lnTo>
                    <a:pt x="1" y="8"/>
                  </a:lnTo>
                  <a:cubicBezTo>
                    <a:pt x="138" y="145"/>
                    <a:pt x="290" y="260"/>
                    <a:pt x="450" y="351"/>
                  </a:cubicBezTo>
                  <a:cubicBezTo>
                    <a:pt x="473" y="359"/>
                    <a:pt x="496" y="366"/>
                    <a:pt x="511" y="374"/>
                  </a:cubicBezTo>
                  <a:lnTo>
                    <a:pt x="930" y="381"/>
                  </a:lnTo>
                  <a:cubicBezTo>
                    <a:pt x="831" y="252"/>
                    <a:pt x="725" y="122"/>
                    <a:pt x="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4"/>
            <p:cNvSpPr/>
            <p:nvPr/>
          </p:nvSpPr>
          <p:spPr>
            <a:xfrm>
              <a:off x="3924200" y="3938875"/>
              <a:ext cx="12600" cy="9925"/>
            </a:xfrm>
            <a:custGeom>
              <a:avLst/>
              <a:gdLst/>
              <a:ahLst/>
              <a:cxnLst/>
              <a:rect l="l" t="t" r="r" b="b"/>
              <a:pathLst>
                <a:path w="504" h="397" extrusionOk="0">
                  <a:moveTo>
                    <a:pt x="473" y="0"/>
                  </a:moveTo>
                  <a:lnTo>
                    <a:pt x="1" y="8"/>
                  </a:lnTo>
                  <a:cubicBezTo>
                    <a:pt x="115" y="130"/>
                    <a:pt x="222" y="259"/>
                    <a:pt x="313" y="396"/>
                  </a:cubicBezTo>
                  <a:lnTo>
                    <a:pt x="488" y="396"/>
                  </a:lnTo>
                  <a:cubicBezTo>
                    <a:pt x="504" y="267"/>
                    <a:pt x="496" y="13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4"/>
            <p:cNvSpPr/>
            <p:nvPr/>
          </p:nvSpPr>
          <p:spPr>
            <a:xfrm>
              <a:off x="3942300" y="3938475"/>
              <a:ext cx="11075" cy="10525"/>
            </a:xfrm>
            <a:custGeom>
              <a:avLst/>
              <a:gdLst/>
              <a:ahLst/>
              <a:cxnLst/>
              <a:rect l="l" t="t" r="r" b="b"/>
              <a:pathLst>
                <a:path w="443" h="421" extrusionOk="0">
                  <a:moveTo>
                    <a:pt x="443" y="1"/>
                  </a:moveTo>
                  <a:lnTo>
                    <a:pt x="145" y="9"/>
                  </a:lnTo>
                  <a:cubicBezTo>
                    <a:pt x="130" y="153"/>
                    <a:pt x="84" y="298"/>
                    <a:pt x="1" y="420"/>
                  </a:cubicBezTo>
                  <a:lnTo>
                    <a:pt x="191" y="420"/>
                  </a:lnTo>
                  <a:cubicBezTo>
                    <a:pt x="305" y="306"/>
                    <a:pt x="397" y="16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4"/>
            <p:cNvSpPr/>
            <p:nvPr/>
          </p:nvSpPr>
          <p:spPr>
            <a:xfrm>
              <a:off x="3861700" y="3860375"/>
              <a:ext cx="40225" cy="31975"/>
            </a:xfrm>
            <a:custGeom>
              <a:avLst/>
              <a:gdLst/>
              <a:ahLst/>
              <a:cxnLst/>
              <a:rect l="l" t="t" r="r" b="b"/>
              <a:pathLst>
                <a:path w="1609" h="1279" extrusionOk="0">
                  <a:moveTo>
                    <a:pt x="1449" y="0"/>
                  </a:moveTo>
                  <a:lnTo>
                    <a:pt x="466" y="23"/>
                  </a:lnTo>
                  <a:lnTo>
                    <a:pt x="481" y="38"/>
                  </a:lnTo>
                  <a:cubicBezTo>
                    <a:pt x="595" y="175"/>
                    <a:pt x="511" y="396"/>
                    <a:pt x="397" y="496"/>
                  </a:cubicBezTo>
                  <a:cubicBezTo>
                    <a:pt x="318" y="563"/>
                    <a:pt x="214" y="602"/>
                    <a:pt x="110" y="602"/>
                  </a:cubicBezTo>
                  <a:cubicBezTo>
                    <a:pt x="73" y="602"/>
                    <a:pt x="36" y="597"/>
                    <a:pt x="1" y="587"/>
                  </a:cubicBezTo>
                  <a:lnTo>
                    <a:pt x="1" y="587"/>
                  </a:lnTo>
                  <a:cubicBezTo>
                    <a:pt x="77" y="671"/>
                    <a:pt x="115" y="778"/>
                    <a:pt x="123" y="892"/>
                  </a:cubicBezTo>
                  <a:cubicBezTo>
                    <a:pt x="206" y="1021"/>
                    <a:pt x="321" y="1128"/>
                    <a:pt x="466" y="1204"/>
                  </a:cubicBezTo>
                  <a:cubicBezTo>
                    <a:pt x="568" y="1253"/>
                    <a:pt x="682" y="1279"/>
                    <a:pt x="797" y="1279"/>
                  </a:cubicBezTo>
                  <a:cubicBezTo>
                    <a:pt x="844" y="1279"/>
                    <a:pt x="891" y="1274"/>
                    <a:pt x="938" y="1265"/>
                  </a:cubicBezTo>
                  <a:cubicBezTo>
                    <a:pt x="1144" y="1242"/>
                    <a:pt x="1342" y="1143"/>
                    <a:pt x="1487" y="991"/>
                  </a:cubicBezTo>
                  <a:lnTo>
                    <a:pt x="1487" y="983"/>
                  </a:lnTo>
                  <a:cubicBezTo>
                    <a:pt x="1502" y="945"/>
                    <a:pt x="1525" y="907"/>
                    <a:pt x="1555" y="877"/>
                  </a:cubicBezTo>
                  <a:cubicBezTo>
                    <a:pt x="1594" y="793"/>
                    <a:pt x="1609" y="694"/>
                    <a:pt x="1594" y="602"/>
                  </a:cubicBezTo>
                  <a:cubicBezTo>
                    <a:pt x="1586" y="564"/>
                    <a:pt x="1578" y="526"/>
                    <a:pt x="1563" y="488"/>
                  </a:cubicBezTo>
                  <a:cubicBezTo>
                    <a:pt x="1555" y="480"/>
                    <a:pt x="1540" y="465"/>
                    <a:pt x="1533" y="457"/>
                  </a:cubicBezTo>
                  <a:cubicBezTo>
                    <a:pt x="1495" y="412"/>
                    <a:pt x="1464" y="366"/>
                    <a:pt x="1441" y="320"/>
                  </a:cubicBezTo>
                  <a:cubicBezTo>
                    <a:pt x="1380" y="267"/>
                    <a:pt x="1312" y="229"/>
                    <a:pt x="1235" y="206"/>
                  </a:cubicBezTo>
                  <a:cubicBezTo>
                    <a:pt x="1193" y="194"/>
                    <a:pt x="1148" y="188"/>
                    <a:pt x="1104" y="188"/>
                  </a:cubicBezTo>
                  <a:cubicBezTo>
                    <a:pt x="972" y="188"/>
                    <a:pt x="841" y="243"/>
                    <a:pt x="778" y="374"/>
                  </a:cubicBezTo>
                  <a:cubicBezTo>
                    <a:pt x="702" y="526"/>
                    <a:pt x="778" y="800"/>
                    <a:pt x="984" y="800"/>
                  </a:cubicBezTo>
                  <a:cubicBezTo>
                    <a:pt x="1091" y="800"/>
                    <a:pt x="1197" y="785"/>
                    <a:pt x="1220" y="656"/>
                  </a:cubicBezTo>
                  <a:cubicBezTo>
                    <a:pt x="1220" y="648"/>
                    <a:pt x="1220" y="640"/>
                    <a:pt x="1220" y="640"/>
                  </a:cubicBezTo>
                  <a:cubicBezTo>
                    <a:pt x="1204" y="700"/>
                    <a:pt x="1153" y="736"/>
                    <a:pt x="1098" y="736"/>
                  </a:cubicBezTo>
                  <a:cubicBezTo>
                    <a:pt x="1075" y="736"/>
                    <a:pt x="1052" y="730"/>
                    <a:pt x="1030" y="717"/>
                  </a:cubicBezTo>
                  <a:cubicBezTo>
                    <a:pt x="881" y="632"/>
                    <a:pt x="1002" y="438"/>
                    <a:pt x="1144" y="438"/>
                  </a:cubicBezTo>
                  <a:cubicBezTo>
                    <a:pt x="1169" y="438"/>
                    <a:pt x="1195" y="444"/>
                    <a:pt x="1220" y="457"/>
                  </a:cubicBezTo>
                  <a:cubicBezTo>
                    <a:pt x="1312" y="503"/>
                    <a:pt x="1281" y="663"/>
                    <a:pt x="1251" y="739"/>
                  </a:cubicBezTo>
                  <a:cubicBezTo>
                    <a:pt x="1215" y="818"/>
                    <a:pt x="1132" y="870"/>
                    <a:pt x="1041" y="870"/>
                  </a:cubicBezTo>
                  <a:cubicBezTo>
                    <a:pt x="1035" y="870"/>
                    <a:pt x="1028" y="869"/>
                    <a:pt x="1022" y="869"/>
                  </a:cubicBezTo>
                  <a:cubicBezTo>
                    <a:pt x="786" y="869"/>
                    <a:pt x="588" y="602"/>
                    <a:pt x="702" y="374"/>
                  </a:cubicBezTo>
                  <a:cubicBezTo>
                    <a:pt x="786" y="210"/>
                    <a:pt x="943" y="132"/>
                    <a:pt x="1105" y="132"/>
                  </a:cubicBezTo>
                  <a:cubicBezTo>
                    <a:pt x="1207" y="132"/>
                    <a:pt x="1312" y="162"/>
                    <a:pt x="1403" y="221"/>
                  </a:cubicBezTo>
                  <a:cubicBezTo>
                    <a:pt x="1388" y="145"/>
                    <a:pt x="1403" y="69"/>
                    <a:pt x="1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4"/>
            <p:cNvSpPr/>
            <p:nvPr/>
          </p:nvSpPr>
          <p:spPr>
            <a:xfrm>
              <a:off x="3794075" y="3645450"/>
              <a:ext cx="89175" cy="118900"/>
            </a:xfrm>
            <a:custGeom>
              <a:avLst/>
              <a:gdLst/>
              <a:ahLst/>
              <a:cxnLst/>
              <a:rect l="l" t="t" r="r" b="b"/>
              <a:pathLst>
                <a:path w="3567" h="4756" extrusionOk="0">
                  <a:moveTo>
                    <a:pt x="366" y="0"/>
                  </a:moveTo>
                  <a:cubicBezTo>
                    <a:pt x="366" y="46"/>
                    <a:pt x="366" y="92"/>
                    <a:pt x="358" y="137"/>
                  </a:cubicBezTo>
                  <a:cubicBezTo>
                    <a:pt x="488" y="206"/>
                    <a:pt x="610" y="282"/>
                    <a:pt x="739" y="343"/>
                  </a:cubicBezTo>
                  <a:cubicBezTo>
                    <a:pt x="854" y="381"/>
                    <a:pt x="945" y="458"/>
                    <a:pt x="1006" y="549"/>
                  </a:cubicBezTo>
                  <a:cubicBezTo>
                    <a:pt x="1028" y="581"/>
                    <a:pt x="1000" y="614"/>
                    <a:pt x="971" y="614"/>
                  </a:cubicBezTo>
                  <a:cubicBezTo>
                    <a:pt x="959" y="614"/>
                    <a:pt x="946" y="608"/>
                    <a:pt x="938" y="595"/>
                  </a:cubicBezTo>
                  <a:cubicBezTo>
                    <a:pt x="869" y="480"/>
                    <a:pt x="747" y="442"/>
                    <a:pt x="640" y="389"/>
                  </a:cubicBezTo>
                  <a:cubicBezTo>
                    <a:pt x="526" y="336"/>
                    <a:pt x="450" y="282"/>
                    <a:pt x="351" y="229"/>
                  </a:cubicBezTo>
                  <a:cubicBezTo>
                    <a:pt x="343" y="282"/>
                    <a:pt x="328" y="328"/>
                    <a:pt x="313" y="381"/>
                  </a:cubicBezTo>
                  <a:cubicBezTo>
                    <a:pt x="450" y="412"/>
                    <a:pt x="579" y="458"/>
                    <a:pt x="701" y="526"/>
                  </a:cubicBezTo>
                  <a:cubicBezTo>
                    <a:pt x="869" y="579"/>
                    <a:pt x="1021" y="686"/>
                    <a:pt x="1128" y="831"/>
                  </a:cubicBezTo>
                  <a:cubicBezTo>
                    <a:pt x="1144" y="863"/>
                    <a:pt x="1111" y="896"/>
                    <a:pt x="1079" y="896"/>
                  </a:cubicBezTo>
                  <a:cubicBezTo>
                    <a:pt x="1066" y="896"/>
                    <a:pt x="1053" y="890"/>
                    <a:pt x="1044" y="877"/>
                  </a:cubicBezTo>
                  <a:cubicBezTo>
                    <a:pt x="945" y="747"/>
                    <a:pt x="808" y="656"/>
                    <a:pt x="656" y="602"/>
                  </a:cubicBezTo>
                  <a:cubicBezTo>
                    <a:pt x="526" y="534"/>
                    <a:pt x="396" y="488"/>
                    <a:pt x="259" y="465"/>
                  </a:cubicBezTo>
                  <a:cubicBezTo>
                    <a:pt x="229" y="511"/>
                    <a:pt x="198" y="549"/>
                    <a:pt x="160" y="587"/>
                  </a:cubicBezTo>
                  <a:cubicBezTo>
                    <a:pt x="114" y="633"/>
                    <a:pt x="61" y="679"/>
                    <a:pt x="0" y="717"/>
                  </a:cubicBezTo>
                  <a:cubicBezTo>
                    <a:pt x="191" y="816"/>
                    <a:pt x="412" y="839"/>
                    <a:pt x="617" y="907"/>
                  </a:cubicBezTo>
                  <a:cubicBezTo>
                    <a:pt x="823" y="991"/>
                    <a:pt x="1021" y="1098"/>
                    <a:pt x="1204" y="1212"/>
                  </a:cubicBezTo>
                  <a:cubicBezTo>
                    <a:pt x="1677" y="1486"/>
                    <a:pt x="2066" y="1890"/>
                    <a:pt x="2416" y="2302"/>
                  </a:cubicBezTo>
                  <a:cubicBezTo>
                    <a:pt x="2599" y="2500"/>
                    <a:pt x="2759" y="2706"/>
                    <a:pt x="2896" y="2934"/>
                  </a:cubicBezTo>
                  <a:cubicBezTo>
                    <a:pt x="3011" y="3140"/>
                    <a:pt x="3102" y="3354"/>
                    <a:pt x="3186" y="3575"/>
                  </a:cubicBezTo>
                  <a:cubicBezTo>
                    <a:pt x="3270" y="3811"/>
                    <a:pt x="3354" y="4047"/>
                    <a:pt x="3437" y="4283"/>
                  </a:cubicBezTo>
                  <a:cubicBezTo>
                    <a:pt x="3475" y="4398"/>
                    <a:pt x="3491" y="4634"/>
                    <a:pt x="3567" y="4756"/>
                  </a:cubicBezTo>
                  <a:cubicBezTo>
                    <a:pt x="3475" y="3803"/>
                    <a:pt x="3026" y="2851"/>
                    <a:pt x="2477" y="2111"/>
                  </a:cubicBezTo>
                  <a:cubicBezTo>
                    <a:pt x="2149" y="1662"/>
                    <a:pt x="1776" y="1250"/>
                    <a:pt x="1433" y="816"/>
                  </a:cubicBezTo>
                  <a:cubicBezTo>
                    <a:pt x="1151" y="473"/>
                    <a:pt x="854" y="8"/>
                    <a:pt x="3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4"/>
            <p:cNvSpPr/>
            <p:nvPr/>
          </p:nvSpPr>
          <p:spPr>
            <a:xfrm>
              <a:off x="3894675" y="3596100"/>
              <a:ext cx="31450" cy="173975"/>
            </a:xfrm>
            <a:custGeom>
              <a:avLst/>
              <a:gdLst/>
              <a:ahLst/>
              <a:cxnLst/>
              <a:rect l="l" t="t" r="r" b="b"/>
              <a:pathLst>
                <a:path w="1258" h="6959" extrusionOk="0">
                  <a:moveTo>
                    <a:pt x="953" y="0"/>
                  </a:moveTo>
                  <a:cubicBezTo>
                    <a:pt x="861" y="198"/>
                    <a:pt x="732" y="366"/>
                    <a:pt x="564" y="511"/>
                  </a:cubicBezTo>
                  <a:cubicBezTo>
                    <a:pt x="579" y="519"/>
                    <a:pt x="579" y="541"/>
                    <a:pt x="564" y="549"/>
                  </a:cubicBezTo>
                  <a:cubicBezTo>
                    <a:pt x="457" y="717"/>
                    <a:pt x="465" y="915"/>
                    <a:pt x="442" y="1105"/>
                  </a:cubicBezTo>
                  <a:cubicBezTo>
                    <a:pt x="412" y="1311"/>
                    <a:pt x="404" y="1509"/>
                    <a:pt x="397" y="1715"/>
                  </a:cubicBezTo>
                  <a:cubicBezTo>
                    <a:pt x="397" y="1746"/>
                    <a:pt x="376" y="1761"/>
                    <a:pt x="355" y="1761"/>
                  </a:cubicBezTo>
                  <a:cubicBezTo>
                    <a:pt x="334" y="1761"/>
                    <a:pt x="313" y="1746"/>
                    <a:pt x="313" y="1715"/>
                  </a:cubicBezTo>
                  <a:cubicBezTo>
                    <a:pt x="313" y="1486"/>
                    <a:pt x="343" y="1258"/>
                    <a:pt x="366" y="1029"/>
                  </a:cubicBezTo>
                  <a:cubicBezTo>
                    <a:pt x="374" y="877"/>
                    <a:pt x="404" y="724"/>
                    <a:pt x="457" y="587"/>
                  </a:cubicBezTo>
                  <a:lnTo>
                    <a:pt x="457" y="587"/>
                  </a:lnTo>
                  <a:cubicBezTo>
                    <a:pt x="374" y="633"/>
                    <a:pt x="275" y="663"/>
                    <a:pt x="176" y="671"/>
                  </a:cubicBezTo>
                  <a:cubicBezTo>
                    <a:pt x="122" y="1212"/>
                    <a:pt x="23" y="1746"/>
                    <a:pt x="15" y="2287"/>
                  </a:cubicBezTo>
                  <a:cubicBezTo>
                    <a:pt x="0" y="2843"/>
                    <a:pt x="61" y="3399"/>
                    <a:pt x="92" y="3956"/>
                  </a:cubicBezTo>
                  <a:cubicBezTo>
                    <a:pt x="115" y="4512"/>
                    <a:pt x="153" y="5061"/>
                    <a:pt x="183" y="5617"/>
                  </a:cubicBezTo>
                  <a:cubicBezTo>
                    <a:pt x="206" y="6067"/>
                    <a:pt x="275" y="6509"/>
                    <a:pt x="313" y="6959"/>
                  </a:cubicBezTo>
                  <a:cubicBezTo>
                    <a:pt x="275" y="5777"/>
                    <a:pt x="328" y="4596"/>
                    <a:pt x="465" y="3422"/>
                  </a:cubicBezTo>
                  <a:cubicBezTo>
                    <a:pt x="541" y="2790"/>
                    <a:pt x="679" y="2165"/>
                    <a:pt x="816" y="1547"/>
                  </a:cubicBezTo>
                  <a:cubicBezTo>
                    <a:pt x="877" y="1243"/>
                    <a:pt x="991" y="953"/>
                    <a:pt x="1060" y="648"/>
                  </a:cubicBezTo>
                  <a:cubicBezTo>
                    <a:pt x="1098" y="450"/>
                    <a:pt x="1166" y="259"/>
                    <a:pt x="1258" y="84"/>
                  </a:cubicBezTo>
                  <a:cubicBezTo>
                    <a:pt x="1197" y="54"/>
                    <a:pt x="1128" y="31"/>
                    <a:pt x="1052" y="23"/>
                  </a:cubicBezTo>
                  <a:cubicBezTo>
                    <a:pt x="1021" y="122"/>
                    <a:pt x="968" y="221"/>
                    <a:pt x="938" y="328"/>
                  </a:cubicBezTo>
                  <a:cubicBezTo>
                    <a:pt x="877" y="534"/>
                    <a:pt x="808" y="732"/>
                    <a:pt x="770" y="945"/>
                  </a:cubicBezTo>
                  <a:cubicBezTo>
                    <a:pt x="671" y="1387"/>
                    <a:pt x="496" y="1814"/>
                    <a:pt x="496" y="2279"/>
                  </a:cubicBezTo>
                  <a:cubicBezTo>
                    <a:pt x="492" y="2306"/>
                    <a:pt x="473" y="2319"/>
                    <a:pt x="454" y="2319"/>
                  </a:cubicBezTo>
                  <a:cubicBezTo>
                    <a:pt x="435" y="2319"/>
                    <a:pt x="416" y="2306"/>
                    <a:pt x="412" y="2279"/>
                  </a:cubicBezTo>
                  <a:cubicBezTo>
                    <a:pt x="412" y="1860"/>
                    <a:pt x="549" y="1471"/>
                    <a:pt x="648" y="1075"/>
                  </a:cubicBezTo>
                  <a:cubicBezTo>
                    <a:pt x="709" y="839"/>
                    <a:pt x="762" y="610"/>
                    <a:pt x="831" y="381"/>
                  </a:cubicBezTo>
                  <a:cubicBezTo>
                    <a:pt x="869" y="259"/>
                    <a:pt x="930" y="137"/>
                    <a:pt x="968" y="8"/>
                  </a:cubicBezTo>
                  <a:lnTo>
                    <a:pt x="9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4"/>
            <p:cNvSpPr/>
            <p:nvPr/>
          </p:nvSpPr>
          <p:spPr>
            <a:xfrm>
              <a:off x="3839600" y="3609250"/>
              <a:ext cx="57375" cy="165975"/>
            </a:xfrm>
            <a:custGeom>
              <a:avLst/>
              <a:gdLst/>
              <a:ahLst/>
              <a:cxnLst/>
              <a:rect l="l" t="t" r="r" b="b"/>
              <a:pathLst>
                <a:path w="2295" h="6639" extrusionOk="0">
                  <a:moveTo>
                    <a:pt x="1792" y="0"/>
                  </a:moveTo>
                  <a:cubicBezTo>
                    <a:pt x="1754" y="31"/>
                    <a:pt x="1715" y="69"/>
                    <a:pt x="1677" y="99"/>
                  </a:cubicBezTo>
                  <a:cubicBezTo>
                    <a:pt x="1677" y="107"/>
                    <a:pt x="1677" y="107"/>
                    <a:pt x="1677" y="115"/>
                  </a:cubicBezTo>
                  <a:cubicBezTo>
                    <a:pt x="1677" y="496"/>
                    <a:pt x="1586" y="922"/>
                    <a:pt x="1731" y="1281"/>
                  </a:cubicBezTo>
                  <a:cubicBezTo>
                    <a:pt x="1745" y="1314"/>
                    <a:pt x="1717" y="1336"/>
                    <a:pt x="1689" y="1336"/>
                  </a:cubicBezTo>
                  <a:cubicBezTo>
                    <a:pt x="1672" y="1336"/>
                    <a:pt x="1655" y="1328"/>
                    <a:pt x="1647" y="1311"/>
                  </a:cubicBezTo>
                  <a:cubicBezTo>
                    <a:pt x="1517" y="960"/>
                    <a:pt x="1586" y="549"/>
                    <a:pt x="1593" y="183"/>
                  </a:cubicBezTo>
                  <a:lnTo>
                    <a:pt x="1593" y="183"/>
                  </a:lnTo>
                  <a:cubicBezTo>
                    <a:pt x="1510" y="267"/>
                    <a:pt x="1411" y="336"/>
                    <a:pt x="1296" y="374"/>
                  </a:cubicBezTo>
                  <a:cubicBezTo>
                    <a:pt x="1319" y="732"/>
                    <a:pt x="1464" y="1067"/>
                    <a:pt x="1533" y="1418"/>
                  </a:cubicBezTo>
                  <a:cubicBezTo>
                    <a:pt x="1571" y="1540"/>
                    <a:pt x="1593" y="1662"/>
                    <a:pt x="1601" y="1791"/>
                  </a:cubicBezTo>
                  <a:cubicBezTo>
                    <a:pt x="1593" y="1906"/>
                    <a:pt x="1555" y="2050"/>
                    <a:pt x="1632" y="2149"/>
                  </a:cubicBezTo>
                  <a:cubicBezTo>
                    <a:pt x="1653" y="2182"/>
                    <a:pt x="1625" y="2214"/>
                    <a:pt x="1596" y="2214"/>
                  </a:cubicBezTo>
                  <a:cubicBezTo>
                    <a:pt x="1584" y="2214"/>
                    <a:pt x="1572" y="2209"/>
                    <a:pt x="1563" y="2195"/>
                  </a:cubicBezTo>
                  <a:cubicBezTo>
                    <a:pt x="1510" y="2104"/>
                    <a:pt x="1487" y="1997"/>
                    <a:pt x="1510" y="1890"/>
                  </a:cubicBezTo>
                  <a:cubicBezTo>
                    <a:pt x="1510" y="1715"/>
                    <a:pt x="1487" y="1540"/>
                    <a:pt x="1441" y="1372"/>
                  </a:cubicBezTo>
                  <a:cubicBezTo>
                    <a:pt x="1365" y="1037"/>
                    <a:pt x="1243" y="724"/>
                    <a:pt x="1212" y="381"/>
                  </a:cubicBezTo>
                  <a:lnTo>
                    <a:pt x="1167" y="381"/>
                  </a:lnTo>
                  <a:cubicBezTo>
                    <a:pt x="953" y="366"/>
                    <a:pt x="748" y="290"/>
                    <a:pt x="580" y="153"/>
                  </a:cubicBezTo>
                  <a:lnTo>
                    <a:pt x="565" y="175"/>
                  </a:lnTo>
                  <a:lnTo>
                    <a:pt x="580" y="191"/>
                  </a:lnTo>
                  <a:cubicBezTo>
                    <a:pt x="709" y="381"/>
                    <a:pt x="763" y="633"/>
                    <a:pt x="923" y="800"/>
                  </a:cubicBezTo>
                  <a:cubicBezTo>
                    <a:pt x="951" y="835"/>
                    <a:pt x="924" y="878"/>
                    <a:pt x="893" y="878"/>
                  </a:cubicBezTo>
                  <a:cubicBezTo>
                    <a:pt x="882" y="878"/>
                    <a:pt x="871" y="873"/>
                    <a:pt x="862" y="861"/>
                  </a:cubicBezTo>
                  <a:cubicBezTo>
                    <a:pt x="778" y="762"/>
                    <a:pt x="709" y="640"/>
                    <a:pt x="656" y="518"/>
                  </a:cubicBezTo>
                  <a:cubicBezTo>
                    <a:pt x="641" y="465"/>
                    <a:pt x="610" y="419"/>
                    <a:pt x="587" y="374"/>
                  </a:cubicBezTo>
                  <a:cubicBezTo>
                    <a:pt x="583" y="376"/>
                    <a:pt x="579" y="377"/>
                    <a:pt x="574" y="377"/>
                  </a:cubicBezTo>
                  <a:cubicBezTo>
                    <a:pt x="563" y="377"/>
                    <a:pt x="553" y="371"/>
                    <a:pt x="542" y="366"/>
                  </a:cubicBezTo>
                  <a:lnTo>
                    <a:pt x="473" y="290"/>
                  </a:lnTo>
                  <a:lnTo>
                    <a:pt x="443" y="290"/>
                  </a:lnTo>
                  <a:cubicBezTo>
                    <a:pt x="420" y="313"/>
                    <a:pt x="397" y="336"/>
                    <a:pt x="374" y="351"/>
                  </a:cubicBezTo>
                  <a:cubicBezTo>
                    <a:pt x="473" y="511"/>
                    <a:pt x="648" y="618"/>
                    <a:pt x="732" y="785"/>
                  </a:cubicBezTo>
                  <a:cubicBezTo>
                    <a:pt x="748" y="822"/>
                    <a:pt x="721" y="855"/>
                    <a:pt x="695" y="855"/>
                  </a:cubicBezTo>
                  <a:cubicBezTo>
                    <a:pt x="683" y="855"/>
                    <a:pt x="671" y="848"/>
                    <a:pt x="664" y="831"/>
                  </a:cubicBezTo>
                  <a:cubicBezTo>
                    <a:pt x="580" y="663"/>
                    <a:pt x="412" y="557"/>
                    <a:pt x="305" y="404"/>
                  </a:cubicBezTo>
                  <a:lnTo>
                    <a:pt x="290" y="404"/>
                  </a:lnTo>
                  <a:cubicBezTo>
                    <a:pt x="199" y="457"/>
                    <a:pt x="100" y="488"/>
                    <a:pt x="1" y="518"/>
                  </a:cubicBezTo>
                  <a:cubicBezTo>
                    <a:pt x="298" y="869"/>
                    <a:pt x="679" y="1136"/>
                    <a:pt x="938" y="1517"/>
                  </a:cubicBezTo>
                  <a:cubicBezTo>
                    <a:pt x="1258" y="1982"/>
                    <a:pt x="1418" y="2607"/>
                    <a:pt x="1571" y="3148"/>
                  </a:cubicBezTo>
                  <a:cubicBezTo>
                    <a:pt x="1746" y="3742"/>
                    <a:pt x="1967" y="4314"/>
                    <a:pt x="2066" y="4931"/>
                  </a:cubicBezTo>
                  <a:cubicBezTo>
                    <a:pt x="2150" y="5480"/>
                    <a:pt x="2203" y="6021"/>
                    <a:pt x="2211" y="6570"/>
                  </a:cubicBezTo>
                  <a:cubicBezTo>
                    <a:pt x="2218" y="6593"/>
                    <a:pt x="2234" y="6616"/>
                    <a:pt x="2234" y="6638"/>
                  </a:cubicBezTo>
                  <a:cubicBezTo>
                    <a:pt x="2234" y="6616"/>
                    <a:pt x="2234" y="6600"/>
                    <a:pt x="2241" y="6577"/>
                  </a:cubicBezTo>
                  <a:cubicBezTo>
                    <a:pt x="2249" y="6555"/>
                    <a:pt x="2264" y="6532"/>
                    <a:pt x="2295" y="6524"/>
                  </a:cubicBezTo>
                  <a:cubicBezTo>
                    <a:pt x="2272" y="5876"/>
                    <a:pt x="2211" y="5236"/>
                    <a:pt x="2112" y="4596"/>
                  </a:cubicBezTo>
                  <a:cubicBezTo>
                    <a:pt x="2074" y="4413"/>
                    <a:pt x="2043" y="4238"/>
                    <a:pt x="2005" y="4062"/>
                  </a:cubicBezTo>
                  <a:cubicBezTo>
                    <a:pt x="1967" y="3895"/>
                    <a:pt x="1967" y="3719"/>
                    <a:pt x="1921" y="3559"/>
                  </a:cubicBezTo>
                  <a:cubicBezTo>
                    <a:pt x="1875" y="3422"/>
                    <a:pt x="1837" y="3285"/>
                    <a:pt x="1807" y="3140"/>
                  </a:cubicBezTo>
                  <a:cubicBezTo>
                    <a:pt x="1784" y="3003"/>
                    <a:pt x="1738" y="2873"/>
                    <a:pt x="1662" y="2759"/>
                  </a:cubicBezTo>
                  <a:cubicBezTo>
                    <a:pt x="1635" y="2727"/>
                    <a:pt x="1665" y="2694"/>
                    <a:pt x="1696" y="2694"/>
                  </a:cubicBezTo>
                  <a:cubicBezTo>
                    <a:pt x="1709" y="2694"/>
                    <a:pt x="1722" y="2700"/>
                    <a:pt x="1731" y="2713"/>
                  </a:cubicBezTo>
                  <a:cubicBezTo>
                    <a:pt x="1815" y="2835"/>
                    <a:pt x="1868" y="2973"/>
                    <a:pt x="1883" y="3110"/>
                  </a:cubicBezTo>
                  <a:cubicBezTo>
                    <a:pt x="1914" y="3262"/>
                    <a:pt x="1967" y="3392"/>
                    <a:pt x="1997" y="3537"/>
                  </a:cubicBezTo>
                  <a:cubicBezTo>
                    <a:pt x="2074" y="3872"/>
                    <a:pt x="2135" y="4222"/>
                    <a:pt x="2188" y="4565"/>
                  </a:cubicBezTo>
                  <a:cubicBezTo>
                    <a:pt x="2165" y="4139"/>
                    <a:pt x="2150" y="3712"/>
                    <a:pt x="2119" y="3285"/>
                  </a:cubicBezTo>
                  <a:cubicBezTo>
                    <a:pt x="2081" y="2729"/>
                    <a:pt x="2028" y="2165"/>
                    <a:pt x="2058" y="1608"/>
                  </a:cubicBezTo>
                  <a:cubicBezTo>
                    <a:pt x="2097" y="1121"/>
                    <a:pt x="2165" y="633"/>
                    <a:pt x="2211" y="137"/>
                  </a:cubicBezTo>
                  <a:cubicBezTo>
                    <a:pt x="2173" y="130"/>
                    <a:pt x="2142" y="122"/>
                    <a:pt x="2104" y="115"/>
                  </a:cubicBezTo>
                  <a:cubicBezTo>
                    <a:pt x="2104" y="252"/>
                    <a:pt x="2081" y="389"/>
                    <a:pt x="2089" y="526"/>
                  </a:cubicBezTo>
                  <a:cubicBezTo>
                    <a:pt x="2085" y="553"/>
                    <a:pt x="2064" y="566"/>
                    <a:pt x="2043" y="566"/>
                  </a:cubicBezTo>
                  <a:cubicBezTo>
                    <a:pt x="2022" y="566"/>
                    <a:pt x="2001" y="553"/>
                    <a:pt x="1997" y="526"/>
                  </a:cubicBezTo>
                  <a:cubicBezTo>
                    <a:pt x="1997" y="381"/>
                    <a:pt x="2020" y="229"/>
                    <a:pt x="2020" y="84"/>
                  </a:cubicBezTo>
                  <a:cubicBezTo>
                    <a:pt x="1975" y="61"/>
                    <a:pt x="1921" y="38"/>
                    <a:pt x="1875" y="8"/>
                  </a:cubicBezTo>
                  <a:lnTo>
                    <a:pt x="1875" y="8"/>
                  </a:lnTo>
                  <a:lnTo>
                    <a:pt x="1898" y="983"/>
                  </a:lnTo>
                  <a:cubicBezTo>
                    <a:pt x="1898" y="1010"/>
                    <a:pt x="1877" y="1023"/>
                    <a:pt x="1856" y="1023"/>
                  </a:cubicBezTo>
                  <a:cubicBezTo>
                    <a:pt x="1835" y="1023"/>
                    <a:pt x="1815" y="1010"/>
                    <a:pt x="1815" y="983"/>
                  </a:cubicBezTo>
                  <a:lnTo>
                    <a:pt x="17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4"/>
            <p:cNvSpPr/>
            <p:nvPr/>
          </p:nvSpPr>
          <p:spPr>
            <a:xfrm>
              <a:off x="3922475" y="3661075"/>
              <a:ext cx="93600" cy="95100"/>
            </a:xfrm>
            <a:custGeom>
              <a:avLst/>
              <a:gdLst/>
              <a:ahLst/>
              <a:cxnLst/>
              <a:rect l="l" t="t" r="r" b="b"/>
              <a:pathLst>
                <a:path w="3744" h="3804" extrusionOk="0">
                  <a:moveTo>
                    <a:pt x="3118" y="0"/>
                  </a:moveTo>
                  <a:cubicBezTo>
                    <a:pt x="2325" y="557"/>
                    <a:pt x="1617" y="1235"/>
                    <a:pt x="1022" y="2005"/>
                  </a:cubicBezTo>
                  <a:cubicBezTo>
                    <a:pt x="595" y="2561"/>
                    <a:pt x="199" y="3148"/>
                    <a:pt x="1" y="3803"/>
                  </a:cubicBezTo>
                  <a:cubicBezTo>
                    <a:pt x="47" y="3712"/>
                    <a:pt x="92" y="3628"/>
                    <a:pt x="138" y="3544"/>
                  </a:cubicBezTo>
                  <a:cubicBezTo>
                    <a:pt x="352" y="3110"/>
                    <a:pt x="626" y="2622"/>
                    <a:pt x="984" y="2294"/>
                  </a:cubicBezTo>
                  <a:cubicBezTo>
                    <a:pt x="1197" y="2088"/>
                    <a:pt x="1426" y="1906"/>
                    <a:pt x="1662" y="1730"/>
                  </a:cubicBezTo>
                  <a:cubicBezTo>
                    <a:pt x="1891" y="1563"/>
                    <a:pt x="2150" y="1433"/>
                    <a:pt x="2371" y="1273"/>
                  </a:cubicBezTo>
                  <a:cubicBezTo>
                    <a:pt x="2752" y="983"/>
                    <a:pt x="3171" y="701"/>
                    <a:pt x="3652" y="602"/>
                  </a:cubicBezTo>
                  <a:cubicBezTo>
                    <a:pt x="3667" y="526"/>
                    <a:pt x="3720" y="480"/>
                    <a:pt x="3743" y="412"/>
                  </a:cubicBezTo>
                  <a:cubicBezTo>
                    <a:pt x="3667" y="397"/>
                    <a:pt x="3598" y="366"/>
                    <a:pt x="3530" y="336"/>
                  </a:cubicBezTo>
                  <a:cubicBezTo>
                    <a:pt x="3530" y="343"/>
                    <a:pt x="3522" y="343"/>
                    <a:pt x="3514" y="343"/>
                  </a:cubicBezTo>
                  <a:cubicBezTo>
                    <a:pt x="3377" y="374"/>
                    <a:pt x="3225" y="496"/>
                    <a:pt x="3103" y="564"/>
                  </a:cubicBezTo>
                  <a:cubicBezTo>
                    <a:pt x="2943" y="648"/>
                    <a:pt x="2790" y="755"/>
                    <a:pt x="2638" y="839"/>
                  </a:cubicBezTo>
                  <a:cubicBezTo>
                    <a:pt x="2333" y="999"/>
                    <a:pt x="2036" y="1159"/>
                    <a:pt x="1807" y="1410"/>
                  </a:cubicBezTo>
                  <a:cubicBezTo>
                    <a:pt x="1798" y="1419"/>
                    <a:pt x="1788" y="1423"/>
                    <a:pt x="1779" y="1423"/>
                  </a:cubicBezTo>
                  <a:cubicBezTo>
                    <a:pt x="1748" y="1423"/>
                    <a:pt x="1723" y="1384"/>
                    <a:pt x="1746" y="1349"/>
                  </a:cubicBezTo>
                  <a:cubicBezTo>
                    <a:pt x="2005" y="1067"/>
                    <a:pt x="2333" y="922"/>
                    <a:pt x="2653" y="717"/>
                  </a:cubicBezTo>
                  <a:cubicBezTo>
                    <a:pt x="2828" y="610"/>
                    <a:pt x="3011" y="511"/>
                    <a:pt x="3187" y="419"/>
                  </a:cubicBezTo>
                  <a:cubicBezTo>
                    <a:pt x="3270" y="366"/>
                    <a:pt x="3347" y="320"/>
                    <a:pt x="3431" y="282"/>
                  </a:cubicBezTo>
                  <a:cubicBezTo>
                    <a:pt x="3331" y="214"/>
                    <a:pt x="3240" y="137"/>
                    <a:pt x="3156" y="46"/>
                  </a:cubicBezTo>
                  <a:cubicBezTo>
                    <a:pt x="3141" y="31"/>
                    <a:pt x="3133" y="15"/>
                    <a:pt x="31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3904200" y="3597800"/>
              <a:ext cx="45375" cy="173425"/>
            </a:xfrm>
            <a:custGeom>
              <a:avLst/>
              <a:gdLst/>
              <a:ahLst/>
              <a:cxnLst/>
              <a:rect l="l" t="t" r="r" b="b"/>
              <a:pathLst>
                <a:path w="1815" h="6937" extrusionOk="0">
                  <a:moveTo>
                    <a:pt x="1471" y="1"/>
                  </a:moveTo>
                  <a:cubicBezTo>
                    <a:pt x="1456" y="24"/>
                    <a:pt x="1433" y="39"/>
                    <a:pt x="1410" y="47"/>
                  </a:cubicBezTo>
                  <a:cubicBezTo>
                    <a:pt x="1349" y="47"/>
                    <a:pt x="1288" y="85"/>
                    <a:pt x="1227" y="100"/>
                  </a:cubicBezTo>
                  <a:cubicBezTo>
                    <a:pt x="1151" y="252"/>
                    <a:pt x="1090" y="405"/>
                    <a:pt x="1037" y="573"/>
                  </a:cubicBezTo>
                  <a:cubicBezTo>
                    <a:pt x="961" y="763"/>
                    <a:pt x="915" y="969"/>
                    <a:pt x="915" y="1182"/>
                  </a:cubicBezTo>
                  <a:cubicBezTo>
                    <a:pt x="915" y="1209"/>
                    <a:pt x="894" y="1222"/>
                    <a:pt x="873" y="1222"/>
                  </a:cubicBezTo>
                  <a:cubicBezTo>
                    <a:pt x="852" y="1222"/>
                    <a:pt x="831" y="1209"/>
                    <a:pt x="831" y="1182"/>
                  </a:cubicBezTo>
                  <a:cubicBezTo>
                    <a:pt x="869" y="803"/>
                    <a:pt x="967" y="439"/>
                    <a:pt x="1126" y="98"/>
                  </a:cubicBezTo>
                  <a:lnTo>
                    <a:pt x="1126" y="98"/>
                  </a:lnTo>
                  <a:cubicBezTo>
                    <a:pt x="1129" y="99"/>
                    <a:pt x="1132" y="99"/>
                    <a:pt x="1136" y="100"/>
                  </a:cubicBezTo>
                  <a:lnTo>
                    <a:pt x="1128" y="92"/>
                  </a:lnTo>
                  <a:cubicBezTo>
                    <a:pt x="1127" y="94"/>
                    <a:pt x="1126" y="96"/>
                    <a:pt x="1126" y="98"/>
                  </a:cubicBezTo>
                  <a:lnTo>
                    <a:pt x="1126" y="98"/>
                  </a:lnTo>
                  <a:cubicBezTo>
                    <a:pt x="1082" y="90"/>
                    <a:pt x="1034" y="76"/>
                    <a:pt x="999" y="62"/>
                  </a:cubicBezTo>
                  <a:lnTo>
                    <a:pt x="961" y="47"/>
                  </a:lnTo>
                  <a:cubicBezTo>
                    <a:pt x="823" y="283"/>
                    <a:pt x="793" y="534"/>
                    <a:pt x="709" y="794"/>
                  </a:cubicBezTo>
                  <a:cubicBezTo>
                    <a:pt x="618" y="1076"/>
                    <a:pt x="541" y="1365"/>
                    <a:pt x="488" y="1662"/>
                  </a:cubicBezTo>
                  <a:cubicBezTo>
                    <a:pt x="389" y="2280"/>
                    <a:pt x="214" y="2882"/>
                    <a:pt x="153" y="3514"/>
                  </a:cubicBezTo>
                  <a:cubicBezTo>
                    <a:pt x="92" y="4124"/>
                    <a:pt x="23" y="4726"/>
                    <a:pt x="16" y="5336"/>
                  </a:cubicBezTo>
                  <a:cubicBezTo>
                    <a:pt x="0" y="5869"/>
                    <a:pt x="16" y="6403"/>
                    <a:pt x="23" y="6936"/>
                  </a:cubicBezTo>
                  <a:lnTo>
                    <a:pt x="23" y="6929"/>
                  </a:lnTo>
                  <a:cubicBezTo>
                    <a:pt x="23" y="6896"/>
                    <a:pt x="52" y="6874"/>
                    <a:pt x="80" y="6874"/>
                  </a:cubicBezTo>
                  <a:cubicBezTo>
                    <a:pt x="84" y="6874"/>
                    <a:pt x="88" y="6874"/>
                    <a:pt x="92" y="6875"/>
                  </a:cubicBezTo>
                  <a:cubicBezTo>
                    <a:pt x="84" y="6670"/>
                    <a:pt x="92" y="6471"/>
                    <a:pt x="92" y="6273"/>
                  </a:cubicBezTo>
                  <a:cubicBezTo>
                    <a:pt x="84" y="5869"/>
                    <a:pt x="61" y="5465"/>
                    <a:pt x="76" y="5062"/>
                  </a:cubicBezTo>
                  <a:cubicBezTo>
                    <a:pt x="69" y="4673"/>
                    <a:pt x="122" y="4284"/>
                    <a:pt x="214" y="3903"/>
                  </a:cubicBezTo>
                  <a:cubicBezTo>
                    <a:pt x="298" y="3621"/>
                    <a:pt x="282" y="3286"/>
                    <a:pt x="458" y="3027"/>
                  </a:cubicBezTo>
                  <a:cubicBezTo>
                    <a:pt x="466" y="3016"/>
                    <a:pt x="478" y="3011"/>
                    <a:pt x="490" y="3011"/>
                  </a:cubicBezTo>
                  <a:cubicBezTo>
                    <a:pt x="519" y="3011"/>
                    <a:pt x="548" y="3040"/>
                    <a:pt x="526" y="3072"/>
                  </a:cubicBezTo>
                  <a:cubicBezTo>
                    <a:pt x="442" y="3202"/>
                    <a:pt x="397" y="3354"/>
                    <a:pt x="381" y="3514"/>
                  </a:cubicBezTo>
                  <a:cubicBezTo>
                    <a:pt x="358" y="3682"/>
                    <a:pt x="298" y="3834"/>
                    <a:pt x="267" y="3995"/>
                  </a:cubicBezTo>
                  <a:cubicBezTo>
                    <a:pt x="198" y="4368"/>
                    <a:pt x="160" y="4749"/>
                    <a:pt x="160" y="5130"/>
                  </a:cubicBezTo>
                  <a:lnTo>
                    <a:pt x="160" y="5526"/>
                  </a:lnTo>
                  <a:cubicBezTo>
                    <a:pt x="214" y="4764"/>
                    <a:pt x="374" y="4017"/>
                    <a:pt x="640" y="3309"/>
                  </a:cubicBezTo>
                  <a:cubicBezTo>
                    <a:pt x="861" y="2737"/>
                    <a:pt x="1121" y="2173"/>
                    <a:pt x="1319" y="1594"/>
                  </a:cubicBezTo>
                  <a:cubicBezTo>
                    <a:pt x="1441" y="1220"/>
                    <a:pt x="1608" y="870"/>
                    <a:pt x="1814" y="542"/>
                  </a:cubicBezTo>
                  <a:cubicBezTo>
                    <a:pt x="1799" y="519"/>
                    <a:pt x="1776" y="496"/>
                    <a:pt x="1753" y="473"/>
                  </a:cubicBezTo>
                  <a:cubicBezTo>
                    <a:pt x="1662" y="633"/>
                    <a:pt x="1570" y="794"/>
                    <a:pt x="1494" y="961"/>
                  </a:cubicBezTo>
                  <a:cubicBezTo>
                    <a:pt x="1410" y="1129"/>
                    <a:pt x="1319" y="1297"/>
                    <a:pt x="1250" y="1472"/>
                  </a:cubicBezTo>
                  <a:cubicBezTo>
                    <a:pt x="1174" y="1639"/>
                    <a:pt x="1083" y="1807"/>
                    <a:pt x="1022" y="1982"/>
                  </a:cubicBezTo>
                  <a:cubicBezTo>
                    <a:pt x="953" y="2158"/>
                    <a:pt x="861" y="2280"/>
                    <a:pt x="854" y="2455"/>
                  </a:cubicBezTo>
                  <a:cubicBezTo>
                    <a:pt x="854" y="2482"/>
                    <a:pt x="833" y="2495"/>
                    <a:pt x="812" y="2495"/>
                  </a:cubicBezTo>
                  <a:cubicBezTo>
                    <a:pt x="791" y="2495"/>
                    <a:pt x="770" y="2482"/>
                    <a:pt x="770" y="2455"/>
                  </a:cubicBezTo>
                  <a:cubicBezTo>
                    <a:pt x="793" y="2295"/>
                    <a:pt x="839" y="2143"/>
                    <a:pt x="915" y="2005"/>
                  </a:cubicBezTo>
                  <a:cubicBezTo>
                    <a:pt x="999" y="1815"/>
                    <a:pt x="1090" y="1624"/>
                    <a:pt x="1174" y="1426"/>
                  </a:cubicBezTo>
                  <a:cubicBezTo>
                    <a:pt x="1311" y="1060"/>
                    <a:pt x="1486" y="717"/>
                    <a:pt x="1707" y="405"/>
                  </a:cubicBezTo>
                  <a:cubicBezTo>
                    <a:pt x="1639" y="291"/>
                    <a:pt x="1593" y="161"/>
                    <a:pt x="1570" y="31"/>
                  </a:cubicBezTo>
                  <a:cubicBezTo>
                    <a:pt x="1486" y="207"/>
                    <a:pt x="1425" y="397"/>
                    <a:pt x="1342" y="573"/>
                  </a:cubicBezTo>
                  <a:cubicBezTo>
                    <a:pt x="1220" y="809"/>
                    <a:pt x="1128" y="1068"/>
                    <a:pt x="1083" y="1327"/>
                  </a:cubicBezTo>
                  <a:cubicBezTo>
                    <a:pt x="1079" y="1350"/>
                    <a:pt x="1062" y="1360"/>
                    <a:pt x="1044" y="1360"/>
                  </a:cubicBezTo>
                  <a:cubicBezTo>
                    <a:pt x="1020" y="1360"/>
                    <a:pt x="994" y="1342"/>
                    <a:pt x="999" y="1312"/>
                  </a:cubicBezTo>
                  <a:cubicBezTo>
                    <a:pt x="1044" y="1060"/>
                    <a:pt x="1128" y="816"/>
                    <a:pt x="1243" y="588"/>
                  </a:cubicBezTo>
                  <a:cubicBezTo>
                    <a:pt x="1334" y="397"/>
                    <a:pt x="1403" y="199"/>
                    <a:pt x="1486" y="9"/>
                  </a:cubicBezTo>
                  <a:lnTo>
                    <a:pt x="14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4"/>
            <p:cNvSpPr/>
            <p:nvPr/>
          </p:nvSpPr>
          <p:spPr>
            <a:xfrm>
              <a:off x="3951250" y="3850850"/>
              <a:ext cx="4975" cy="5350"/>
            </a:xfrm>
            <a:custGeom>
              <a:avLst/>
              <a:gdLst/>
              <a:ahLst/>
              <a:cxnLst/>
              <a:rect l="l" t="t" r="r" b="b"/>
              <a:pathLst>
                <a:path w="199" h="214" extrusionOk="0">
                  <a:moveTo>
                    <a:pt x="77" y="0"/>
                  </a:moveTo>
                  <a:lnTo>
                    <a:pt x="77" y="0"/>
                  </a:lnTo>
                  <a:cubicBezTo>
                    <a:pt x="74" y="4"/>
                    <a:pt x="72" y="9"/>
                    <a:pt x="71" y="14"/>
                  </a:cubicBezTo>
                  <a:lnTo>
                    <a:pt x="71" y="14"/>
                  </a:lnTo>
                  <a:cubicBezTo>
                    <a:pt x="73" y="9"/>
                    <a:pt x="75" y="5"/>
                    <a:pt x="77" y="0"/>
                  </a:cubicBezTo>
                  <a:close/>
                  <a:moveTo>
                    <a:pt x="71" y="14"/>
                  </a:moveTo>
                  <a:cubicBezTo>
                    <a:pt x="60" y="31"/>
                    <a:pt x="40" y="46"/>
                    <a:pt x="16" y="46"/>
                  </a:cubicBezTo>
                  <a:lnTo>
                    <a:pt x="1" y="46"/>
                  </a:lnTo>
                  <a:cubicBezTo>
                    <a:pt x="8" y="46"/>
                    <a:pt x="8" y="53"/>
                    <a:pt x="16" y="61"/>
                  </a:cubicBezTo>
                  <a:cubicBezTo>
                    <a:pt x="31" y="92"/>
                    <a:pt x="46" y="122"/>
                    <a:pt x="46" y="160"/>
                  </a:cubicBezTo>
                  <a:cubicBezTo>
                    <a:pt x="46" y="175"/>
                    <a:pt x="54" y="191"/>
                    <a:pt x="54" y="214"/>
                  </a:cubicBezTo>
                  <a:lnTo>
                    <a:pt x="199" y="214"/>
                  </a:lnTo>
                  <a:cubicBezTo>
                    <a:pt x="176" y="160"/>
                    <a:pt x="146" y="107"/>
                    <a:pt x="123" y="46"/>
                  </a:cubicBezTo>
                  <a:cubicBezTo>
                    <a:pt x="116" y="51"/>
                    <a:pt x="109" y="53"/>
                    <a:pt x="103" y="53"/>
                  </a:cubicBezTo>
                  <a:cubicBezTo>
                    <a:pt x="83" y="53"/>
                    <a:pt x="66" y="34"/>
                    <a:pt x="71" y="1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4"/>
            <p:cNvSpPr/>
            <p:nvPr/>
          </p:nvSpPr>
          <p:spPr>
            <a:xfrm>
              <a:off x="3917350" y="3645825"/>
              <a:ext cx="80600" cy="111875"/>
            </a:xfrm>
            <a:custGeom>
              <a:avLst/>
              <a:gdLst/>
              <a:ahLst/>
              <a:cxnLst/>
              <a:rect l="l" t="t" r="r" b="b"/>
              <a:pathLst>
                <a:path w="3224" h="4475" extrusionOk="0">
                  <a:moveTo>
                    <a:pt x="3018" y="0"/>
                  </a:moveTo>
                  <a:cubicBezTo>
                    <a:pt x="2630" y="321"/>
                    <a:pt x="2302" y="709"/>
                    <a:pt x="1951" y="1075"/>
                  </a:cubicBezTo>
                  <a:cubicBezTo>
                    <a:pt x="1578" y="1441"/>
                    <a:pt x="1235" y="1845"/>
                    <a:pt x="938" y="2279"/>
                  </a:cubicBezTo>
                  <a:cubicBezTo>
                    <a:pt x="686" y="2676"/>
                    <a:pt x="435" y="3087"/>
                    <a:pt x="221" y="3506"/>
                  </a:cubicBezTo>
                  <a:cubicBezTo>
                    <a:pt x="153" y="3628"/>
                    <a:pt x="92" y="3758"/>
                    <a:pt x="38" y="3895"/>
                  </a:cubicBezTo>
                  <a:cubicBezTo>
                    <a:pt x="15" y="4086"/>
                    <a:pt x="8" y="4284"/>
                    <a:pt x="0" y="4474"/>
                  </a:cubicBezTo>
                  <a:cubicBezTo>
                    <a:pt x="191" y="3796"/>
                    <a:pt x="579" y="3179"/>
                    <a:pt x="1021" y="2607"/>
                  </a:cubicBezTo>
                  <a:cubicBezTo>
                    <a:pt x="1639" y="1792"/>
                    <a:pt x="2386" y="1075"/>
                    <a:pt x="3224" y="481"/>
                  </a:cubicBezTo>
                  <a:cubicBezTo>
                    <a:pt x="3186" y="427"/>
                    <a:pt x="3155" y="366"/>
                    <a:pt x="3125" y="305"/>
                  </a:cubicBezTo>
                  <a:cubicBezTo>
                    <a:pt x="2934" y="458"/>
                    <a:pt x="2751" y="618"/>
                    <a:pt x="2576" y="793"/>
                  </a:cubicBezTo>
                  <a:cubicBezTo>
                    <a:pt x="2409" y="946"/>
                    <a:pt x="2210" y="1106"/>
                    <a:pt x="2127" y="1327"/>
                  </a:cubicBezTo>
                  <a:cubicBezTo>
                    <a:pt x="2117" y="1345"/>
                    <a:pt x="2098" y="1354"/>
                    <a:pt x="2080" y="1354"/>
                  </a:cubicBezTo>
                  <a:cubicBezTo>
                    <a:pt x="2053" y="1354"/>
                    <a:pt x="2029" y="1335"/>
                    <a:pt x="2043" y="1304"/>
                  </a:cubicBezTo>
                  <a:cubicBezTo>
                    <a:pt x="2119" y="1090"/>
                    <a:pt x="2294" y="930"/>
                    <a:pt x="2454" y="778"/>
                  </a:cubicBezTo>
                  <a:cubicBezTo>
                    <a:pt x="2660" y="580"/>
                    <a:pt x="2866" y="397"/>
                    <a:pt x="3087" y="229"/>
                  </a:cubicBezTo>
                  <a:cubicBezTo>
                    <a:pt x="3056" y="153"/>
                    <a:pt x="3033" y="77"/>
                    <a:pt x="30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4"/>
            <p:cNvSpPr/>
            <p:nvPr/>
          </p:nvSpPr>
          <p:spPr>
            <a:xfrm>
              <a:off x="3777875" y="3664875"/>
              <a:ext cx="102725" cy="108825"/>
            </a:xfrm>
            <a:custGeom>
              <a:avLst/>
              <a:gdLst/>
              <a:ahLst/>
              <a:cxnLst/>
              <a:rect l="l" t="t" r="r" b="b"/>
              <a:pathLst>
                <a:path w="4109" h="4353" extrusionOk="0">
                  <a:moveTo>
                    <a:pt x="564" y="1"/>
                  </a:moveTo>
                  <a:cubicBezTo>
                    <a:pt x="412" y="92"/>
                    <a:pt x="244" y="145"/>
                    <a:pt x="69" y="153"/>
                  </a:cubicBezTo>
                  <a:cubicBezTo>
                    <a:pt x="69" y="176"/>
                    <a:pt x="61" y="199"/>
                    <a:pt x="54" y="222"/>
                  </a:cubicBezTo>
                  <a:cubicBezTo>
                    <a:pt x="381" y="245"/>
                    <a:pt x="701" y="321"/>
                    <a:pt x="999" y="450"/>
                  </a:cubicBezTo>
                  <a:cubicBezTo>
                    <a:pt x="1144" y="504"/>
                    <a:pt x="1288" y="565"/>
                    <a:pt x="1426" y="641"/>
                  </a:cubicBezTo>
                  <a:cubicBezTo>
                    <a:pt x="1578" y="732"/>
                    <a:pt x="1715" y="847"/>
                    <a:pt x="1852" y="953"/>
                  </a:cubicBezTo>
                  <a:cubicBezTo>
                    <a:pt x="1889" y="972"/>
                    <a:pt x="1872" y="1025"/>
                    <a:pt x="1839" y="1025"/>
                  </a:cubicBezTo>
                  <a:cubicBezTo>
                    <a:pt x="1832" y="1025"/>
                    <a:pt x="1823" y="1022"/>
                    <a:pt x="1814" y="1014"/>
                  </a:cubicBezTo>
                  <a:cubicBezTo>
                    <a:pt x="1700" y="946"/>
                    <a:pt x="1586" y="869"/>
                    <a:pt x="1486" y="786"/>
                  </a:cubicBezTo>
                  <a:cubicBezTo>
                    <a:pt x="1342" y="656"/>
                    <a:pt x="1151" y="595"/>
                    <a:pt x="976" y="534"/>
                  </a:cubicBezTo>
                  <a:cubicBezTo>
                    <a:pt x="679" y="397"/>
                    <a:pt x="366" y="321"/>
                    <a:pt x="46" y="305"/>
                  </a:cubicBezTo>
                  <a:cubicBezTo>
                    <a:pt x="31" y="366"/>
                    <a:pt x="16" y="427"/>
                    <a:pt x="0" y="496"/>
                  </a:cubicBezTo>
                  <a:cubicBezTo>
                    <a:pt x="541" y="542"/>
                    <a:pt x="938" y="915"/>
                    <a:pt x="1464" y="1045"/>
                  </a:cubicBezTo>
                  <a:cubicBezTo>
                    <a:pt x="1707" y="1106"/>
                    <a:pt x="1883" y="1136"/>
                    <a:pt x="2081" y="1289"/>
                  </a:cubicBezTo>
                  <a:cubicBezTo>
                    <a:pt x="2310" y="1464"/>
                    <a:pt x="2523" y="1662"/>
                    <a:pt x="2729" y="1860"/>
                  </a:cubicBezTo>
                  <a:cubicBezTo>
                    <a:pt x="3125" y="2257"/>
                    <a:pt x="3453" y="2714"/>
                    <a:pt x="3712" y="3209"/>
                  </a:cubicBezTo>
                  <a:cubicBezTo>
                    <a:pt x="3834" y="3430"/>
                    <a:pt x="3986" y="3682"/>
                    <a:pt x="4055" y="3933"/>
                  </a:cubicBezTo>
                  <a:cubicBezTo>
                    <a:pt x="4078" y="4070"/>
                    <a:pt x="4085" y="4208"/>
                    <a:pt x="4085" y="4352"/>
                  </a:cubicBezTo>
                  <a:lnTo>
                    <a:pt x="4085" y="4009"/>
                  </a:lnTo>
                  <a:cubicBezTo>
                    <a:pt x="4078" y="3987"/>
                    <a:pt x="4093" y="3971"/>
                    <a:pt x="4108" y="3971"/>
                  </a:cubicBezTo>
                  <a:cubicBezTo>
                    <a:pt x="4093" y="3895"/>
                    <a:pt x="4078" y="3827"/>
                    <a:pt x="4062" y="3750"/>
                  </a:cubicBezTo>
                  <a:cubicBezTo>
                    <a:pt x="4009" y="3545"/>
                    <a:pt x="3941" y="3346"/>
                    <a:pt x="3864" y="3156"/>
                  </a:cubicBezTo>
                  <a:cubicBezTo>
                    <a:pt x="3773" y="2874"/>
                    <a:pt x="3659" y="2592"/>
                    <a:pt x="3529" y="2325"/>
                  </a:cubicBezTo>
                  <a:cubicBezTo>
                    <a:pt x="3399" y="2081"/>
                    <a:pt x="3232" y="1860"/>
                    <a:pt x="3049" y="1654"/>
                  </a:cubicBezTo>
                  <a:cubicBezTo>
                    <a:pt x="2675" y="1212"/>
                    <a:pt x="2264" y="763"/>
                    <a:pt x="1746" y="481"/>
                  </a:cubicBezTo>
                  <a:cubicBezTo>
                    <a:pt x="1540" y="351"/>
                    <a:pt x="1311" y="245"/>
                    <a:pt x="1075" y="168"/>
                  </a:cubicBezTo>
                  <a:cubicBezTo>
                    <a:pt x="900" y="138"/>
                    <a:pt x="724" y="77"/>
                    <a:pt x="5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4"/>
            <p:cNvSpPr/>
            <p:nvPr/>
          </p:nvSpPr>
          <p:spPr>
            <a:xfrm>
              <a:off x="3758425" y="3721650"/>
              <a:ext cx="93775" cy="28600"/>
            </a:xfrm>
            <a:custGeom>
              <a:avLst/>
              <a:gdLst/>
              <a:ahLst/>
              <a:cxnLst/>
              <a:rect l="l" t="t" r="r" b="b"/>
              <a:pathLst>
                <a:path w="3751" h="1144" extrusionOk="0">
                  <a:moveTo>
                    <a:pt x="1106" y="1"/>
                  </a:moveTo>
                  <a:cubicBezTo>
                    <a:pt x="976" y="24"/>
                    <a:pt x="870" y="85"/>
                    <a:pt x="740" y="100"/>
                  </a:cubicBezTo>
                  <a:cubicBezTo>
                    <a:pt x="580" y="130"/>
                    <a:pt x="428" y="146"/>
                    <a:pt x="298" y="237"/>
                  </a:cubicBezTo>
                  <a:cubicBezTo>
                    <a:pt x="260" y="306"/>
                    <a:pt x="207" y="367"/>
                    <a:pt x="138" y="420"/>
                  </a:cubicBezTo>
                  <a:cubicBezTo>
                    <a:pt x="107" y="445"/>
                    <a:pt x="70" y="460"/>
                    <a:pt x="32" y="460"/>
                  </a:cubicBezTo>
                  <a:cubicBezTo>
                    <a:pt x="24" y="460"/>
                    <a:pt x="16" y="459"/>
                    <a:pt x="9" y="458"/>
                  </a:cubicBezTo>
                  <a:lnTo>
                    <a:pt x="9" y="458"/>
                  </a:lnTo>
                  <a:cubicBezTo>
                    <a:pt x="9" y="466"/>
                    <a:pt x="16" y="473"/>
                    <a:pt x="16" y="481"/>
                  </a:cubicBezTo>
                  <a:cubicBezTo>
                    <a:pt x="16" y="481"/>
                    <a:pt x="16" y="489"/>
                    <a:pt x="16" y="489"/>
                  </a:cubicBezTo>
                  <a:lnTo>
                    <a:pt x="16" y="511"/>
                  </a:lnTo>
                  <a:cubicBezTo>
                    <a:pt x="9" y="534"/>
                    <a:pt x="9" y="557"/>
                    <a:pt x="1" y="580"/>
                  </a:cubicBezTo>
                  <a:lnTo>
                    <a:pt x="1" y="588"/>
                  </a:lnTo>
                  <a:cubicBezTo>
                    <a:pt x="348" y="393"/>
                    <a:pt x="748" y="309"/>
                    <a:pt x="1151" y="309"/>
                  </a:cubicBezTo>
                  <a:cubicBezTo>
                    <a:pt x="1474" y="309"/>
                    <a:pt x="1798" y="363"/>
                    <a:pt x="2097" y="458"/>
                  </a:cubicBezTo>
                  <a:cubicBezTo>
                    <a:pt x="2264" y="511"/>
                    <a:pt x="2417" y="565"/>
                    <a:pt x="2569" y="626"/>
                  </a:cubicBezTo>
                  <a:cubicBezTo>
                    <a:pt x="2981" y="748"/>
                    <a:pt x="3377" y="923"/>
                    <a:pt x="3751" y="1144"/>
                  </a:cubicBezTo>
                  <a:cubicBezTo>
                    <a:pt x="3118" y="565"/>
                    <a:pt x="2333" y="184"/>
                    <a:pt x="1487" y="31"/>
                  </a:cubicBezTo>
                  <a:lnTo>
                    <a:pt x="1479" y="39"/>
                  </a:lnTo>
                  <a:cubicBezTo>
                    <a:pt x="1358" y="8"/>
                    <a:pt x="1236" y="1"/>
                    <a:pt x="11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4"/>
            <p:cNvSpPr/>
            <p:nvPr/>
          </p:nvSpPr>
          <p:spPr>
            <a:xfrm>
              <a:off x="3772925" y="3681275"/>
              <a:ext cx="101950" cy="86900"/>
            </a:xfrm>
            <a:custGeom>
              <a:avLst/>
              <a:gdLst/>
              <a:ahLst/>
              <a:cxnLst/>
              <a:rect l="l" t="t" r="r" b="b"/>
              <a:pathLst>
                <a:path w="4078" h="3476" extrusionOk="0">
                  <a:moveTo>
                    <a:pt x="153" y="0"/>
                  </a:moveTo>
                  <a:lnTo>
                    <a:pt x="153" y="8"/>
                  </a:lnTo>
                  <a:cubicBezTo>
                    <a:pt x="122" y="99"/>
                    <a:pt x="76" y="183"/>
                    <a:pt x="23" y="267"/>
                  </a:cubicBezTo>
                  <a:cubicBezTo>
                    <a:pt x="31" y="366"/>
                    <a:pt x="31" y="465"/>
                    <a:pt x="23" y="572"/>
                  </a:cubicBezTo>
                  <a:cubicBezTo>
                    <a:pt x="15" y="595"/>
                    <a:pt x="8" y="617"/>
                    <a:pt x="0" y="640"/>
                  </a:cubicBezTo>
                  <a:cubicBezTo>
                    <a:pt x="328" y="686"/>
                    <a:pt x="648" y="770"/>
                    <a:pt x="953" y="877"/>
                  </a:cubicBezTo>
                  <a:cubicBezTo>
                    <a:pt x="961" y="871"/>
                    <a:pt x="969" y="869"/>
                    <a:pt x="977" y="869"/>
                  </a:cubicBezTo>
                  <a:cubicBezTo>
                    <a:pt x="991" y="869"/>
                    <a:pt x="1004" y="877"/>
                    <a:pt x="1014" y="892"/>
                  </a:cubicBezTo>
                  <a:lnTo>
                    <a:pt x="1014" y="899"/>
                  </a:lnTo>
                  <a:cubicBezTo>
                    <a:pt x="1065" y="914"/>
                    <a:pt x="1046" y="984"/>
                    <a:pt x="998" y="984"/>
                  </a:cubicBezTo>
                  <a:cubicBezTo>
                    <a:pt x="996" y="984"/>
                    <a:pt x="993" y="984"/>
                    <a:pt x="991" y="983"/>
                  </a:cubicBezTo>
                  <a:cubicBezTo>
                    <a:pt x="663" y="877"/>
                    <a:pt x="343" y="762"/>
                    <a:pt x="0" y="724"/>
                  </a:cubicBezTo>
                  <a:lnTo>
                    <a:pt x="0" y="724"/>
                  </a:lnTo>
                  <a:cubicBezTo>
                    <a:pt x="46" y="808"/>
                    <a:pt x="69" y="907"/>
                    <a:pt x="61" y="1006"/>
                  </a:cubicBezTo>
                  <a:cubicBezTo>
                    <a:pt x="1616" y="1014"/>
                    <a:pt x="3087" y="1951"/>
                    <a:pt x="3872" y="3277"/>
                  </a:cubicBezTo>
                  <a:cubicBezTo>
                    <a:pt x="3940" y="3338"/>
                    <a:pt x="4017" y="3407"/>
                    <a:pt x="4078" y="3475"/>
                  </a:cubicBezTo>
                  <a:cubicBezTo>
                    <a:pt x="4017" y="3209"/>
                    <a:pt x="3918" y="2957"/>
                    <a:pt x="3796" y="2713"/>
                  </a:cubicBezTo>
                  <a:cubicBezTo>
                    <a:pt x="3544" y="2294"/>
                    <a:pt x="3224" y="1928"/>
                    <a:pt x="2828" y="1639"/>
                  </a:cubicBezTo>
                  <a:cubicBezTo>
                    <a:pt x="2431" y="1326"/>
                    <a:pt x="1989" y="1067"/>
                    <a:pt x="1593" y="747"/>
                  </a:cubicBezTo>
                  <a:cubicBezTo>
                    <a:pt x="1250" y="480"/>
                    <a:pt x="762" y="587"/>
                    <a:pt x="412" y="335"/>
                  </a:cubicBezTo>
                  <a:cubicBezTo>
                    <a:pt x="375" y="311"/>
                    <a:pt x="397" y="256"/>
                    <a:pt x="428" y="256"/>
                  </a:cubicBezTo>
                  <a:cubicBezTo>
                    <a:pt x="435" y="256"/>
                    <a:pt x="442" y="259"/>
                    <a:pt x="450" y="267"/>
                  </a:cubicBezTo>
                  <a:cubicBezTo>
                    <a:pt x="808" y="511"/>
                    <a:pt x="1296" y="412"/>
                    <a:pt x="1654" y="686"/>
                  </a:cubicBezTo>
                  <a:cubicBezTo>
                    <a:pt x="2073" y="1014"/>
                    <a:pt x="2530" y="1288"/>
                    <a:pt x="2942" y="1623"/>
                  </a:cubicBezTo>
                  <a:cubicBezTo>
                    <a:pt x="3117" y="1761"/>
                    <a:pt x="3277" y="1913"/>
                    <a:pt x="3430" y="2073"/>
                  </a:cubicBezTo>
                  <a:cubicBezTo>
                    <a:pt x="3277" y="1837"/>
                    <a:pt x="3094" y="1616"/>
                    <a:pt x="2896" y="1410"/>
                  </a:cubicBezTo>
                  <a:cubicBezTo>
                    <a:pt x="2706" y="1204"/>
                    <a:pt x="2492" y="1014"/>
                    <a:pt x="2271" y="838"/>
                  </a:cubicBezTo>
                  <a:cubicBezTo>
                    <a:pt x="2020" y="640"/>
                    <a:pt x="1784" y="617"/>
                    <a:pt x="1494" y="518"/>
                  </a:cubicBezTo>
                  <a:cubicBezTo>
                    <a:pt x="1029" y="358"/>
                    <a:pt x="656" y="31"/>
                    <a:pt x="1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4"/>
            <p:cNvSpPr/>
            <p:nvPr/>
          </p:nvSpPr>
          <p:spPr>
            <a:xfrm>
              <a:off x="3767200" y="3708500"/>
              <a:ext cx="97400" cy="50325"/>
            </a:xfrm>
            <a:custGeom>
              <a:avLst/>
              <a:gdLst/>
              <a:ahLst/>
              <a:cxnLst/>
              <a:rect l="l" t="t" r="r" b="b"/>
              <a:pathLst>
                <a:path w="3896" h="2013" extrusionOk="0">
                  <a:moveTo>
                    <a:pt x="282" y="1"/>
                  </a:moveTo>
                  <a:cubicBezTo>
                    <a:pt x="267" y="85"/>
                    <a:pt x="244" y="176"/>
                    <a:pt x="206" y="260"/>
                  </a:cubicBezTo>
                  <a:cubicBezTo>
                    <a:pt x="332" y="207"/>
                    <a:pt x="477" y="193"/>
                    <a:pt x="623" y="193"/>
                  </a:cubicBezTo>
                  <a:cubicBezTo>
                    <a:pt x="768" y="193"/>
                    <a:pt x="915" y="207"/>
                    <a:pt x="1045" y="207"/>
                  </a:cubicBezTo>
                  <a:cubicBezTo>
                    <a:pt x="1098" y="207"/>
                    <a:pt x="1098" y="291"/>
                    <a:pt x="1045" y="291"/>
                  </a:cubicBezTo>
                  <a:cubicBezTo>
                    <a:pt x="917" y="291"/>
                    <a:pt x="763" y="274"/>
                    <a:pt x="611" y="274"/>
                  </a:cubicBezTo>
                  <a:cubicBezTo>
                    <a:pt x="436" y="274"/>
                    <a:pt x="264" y="296"/>
                    <a:pt x="138" y="390"/>
                  </a:cubicBezTo>
                  <a:cubicBezTo>
                    <a:pt x="100" y="458"/>
                    <a:pt x="61" y="527"/>
                    <a:pt x="8" y="580"/>
                  </a:cubicBezTo>
                  <a:cubicBezTo>
                    <a:pt x="8" y="603"/>
                    <a:pt x="8" y="618"/>
                    <a:pt x="1" y="634"/>
                  </a:cubicBezTo>
                  <a:cubicBezTo>
                    <a:pt x="100" y="595"/>
                    <a:pt x="199" y="573"/>
                    <a:pt x="305" y="557"/>
                  </a:cubicBezTo>
                  <a:cubicBezTo>
                    <a:pt x="435" y="542"/>
                    <a:pt x="557" y="481"/>
                    <a:pt x="686" y="451"/>
                  </a:cubicBezTo>
                  <a:cubicBezTo>
                    <a:pt x="728" y="443"/>
                    <a:pt x="770" y="439"/>
                    <a:pt x="812" y="439"/>
                  </a:cubicBezTo>
                  <a:cubicBezTo>
                    <a:pt x="854" y="439"/>
                    <a:pt x="896" y="443"/>
                    <a:pt x="938" y="451"/>
                  </a:cubicBezTo>
                  <a:cubicBezTo>
                    <a:pt x="1433" y="496"/>
                    <a:pt x="1913" y="641"/>
                    <a:pt x="2356" y="862"/>
                  </a:cubicBezTo>
                  <a:cubicBezTo>
                    <a:pt x="2798" y="1091"/>
                    <a:pt x="3247" y="1365"/>
                    <a:pt x="3583" y="1739"/>
                  </a:cubicBezTo>
                  <a:cubicBezTo>
                    <a:pt x="3613" y="1777"/>
                    <a:pt x="3651" y="1815"/>
                    <a:pt x="3682" y="1853"/>
                  </a:cubicBezTo>
                  <a:cubicBezTo>
                    <a:pt x="3758" y="1906"/>
                    <a:pt x="3826" y="1960"/>
                    <a:pt x="3895" y="2013"/>
                  </a:cubicBezTo>
                  <a:cubicBezTo>
                    <a:pt x="3102" y="824"/>
                    <a:pt x="1723" y="1"/>
                    <a:pt x="2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4"/>
            <p:cNvSpPr/>
            <p:nvPr/>
          </p:nvSpPr>
          <p:spPr>
            <a:xfrm>
              <a:off x="3944975" y="3851800"/>
              <a:ext cx="5925" cy="4200"/>
            </a:xfrm>
            <a:custGeom>
              <a:avLst/>
              <a:gdLst/>
              <a:ahLst/>
              <a:cxnLst/>
              <a:rect l="l" t="t" r="r" b="b"/>
              <a:pathLst>
                <a:path w="237" h="168" extrusionOk="0">
                  <a:moveTo>
                    <a:pt x="31" y="0"/>
                  </a:moveTo>
                  <a:lnTo>
                    <a:pt x="0" y="8"/>
                  </a:lnTo>
                  <a:cubicBezTo>
                    <a:pt x="31" y="61"/>
                    <a:pt x="61" y="115"/>
                    <a:pt x="84" y="168"/>
                  </a:cubicBezTo>
                  <a:lnTo>
                    <a:pt x="237" y="168"/>
                  </a:lnTo>
                  <a:cubicBezTo>
                    <a:pt x="237" y="160"/>
                    <a:pt x="237" y="153"/>
                    <a:pt x="237" y="137"/>
                  </a:cubicBezTo>
                  <a:cubicBezTo>
                    <a:pt x="229" y="107"/>
                    <a:pt x="221" y="76"/>
                    <a:pt x="206" y="46"/>
                  </a:cubicBezTo>
                  <a:cubicBezTo>
                    <a:pt x="188" y="24"/>
                    <a:pt x="168" y="14"/>
                    <a:pt x="148" y="14"/>
                  </a:cubicBezTo>
                  <a:cubicBezTo>
                    <a:pt x="126" y="14"/>
                    <a:pt x="104" y="26"/>
                    <a:pt x="84" y="46"/>
                  </a:cubicBezTo>
                  <a:cubicBezTo>
                    <a:pt x="73" y="55"/>
                    <a:pt x="62" y="59"/>
                    <a:pt x="54" y="59"/>
                  </a:cubicBezTo>
                  <a:cubicBezTo>
                    <a:pt x="27" y="59"/>
                    <a:pt x="14" y="23"/>
                    <a:pt x="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4"/>
            <p:cNvSpPr/>
            <p:nvPr/>
          </p:nvSpPr>
          <p:spPr>
            <a:xfrm>
              <a:off x="3843800" y="3854075"/>
              <a:ext cx="4025" cy="4225"/>
            </a:xfrm>
            <a:custGeom>
              <a:avLst/>
              <a:gdLst/>
              <a:ahLst/>
              <a:cxnLst/>
              <a:rect l="l" t="t" r="r" b="b"/>
              <a:pathLst>
                <a:path w="161" h="169" extrusionOk="0">
                  <a:moveTo>
                    <a:pt x="54" y="1"/>
                  </a:moveTo>
                  <a:cubicBezTo>
                    <a:pt x="38" y="54"/>
                    <a:pt x="23" y="115"/>
                    <a:pt x="0" y="168"/>
                  </a:cubicBezTo>
                  <a:lnTo>
                    <a:pt x="77" y="168"/>
                  </a:lnTo>
                  <a:cubicBezTo>
                    <a:pt x="84" y="153"/>
                    <a:pt x="84" y="145"/>
                    <a:pt x="92" y="130"/>
                  </a:cubicBezTo>
                  <a:cubicBezTo>
                    <a:pt x="107" y="85"/>
                    <a:pt x="130" y="39"/>
                    <a:pt x="160" y="1"/>
                  </a:cubicBezTo>
                  <a:close/>
                </a:path>
              </a:pathLst>
            </a:custGeom>
            <a:solidFill>
              <a:srgbClr val="FAD9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3801875" y="3634200"/>
              <a:ext cx="85950" cy="146750"/>
            </a:xfrm>
            <a:custGeom>
              <a:avLst/>
              <a:gdLst/>
              <a:ahLst/>
              <a:cxnLst/>
              <a:rect l="l" t="t" r="r" b="b"/>
              <a:pathLst>
                <a:path w="3438" h="5870" extrusionOk="0">
                  <a:moveTo>
                    <a:pt x="1" y="1"/>
                  </a:moveTo>
                  <a:cubicBezTo>
                    <a:pt x="54" y="31"/>
                    <a:pt x="54" y="130"/>
                    <a:pt x="54" y="191"/>
                  </a:cubicBezTo>
                  <a:cubicBezTo>
                    <a:pt x="54" y="206"/>
                    <a:pt x="46" y="214"/>
                    <a:pt x="39" y="229"/>
                  </a:cubicBezTo>
                  <a:lnTo>
                    <a:pt x="39" y="374"/>
                  </a:lnTo>
                  <a:cubicBezTo>
                    <a:pt x="466" y="374"/>
                    <a:pt x="816" y="740"/>
                    <a:pt x="1045" y="1068"/>
                  </a:cubicBezTo>
                  <a:cubicBezTo>
                    <a:pt x="1395" y="1555"/>
                    <a:pt x="1822" y="1982"/>
                    <a:pt x="2180" y="2470"/>
                  </a:cubicBezTo>
                  <a:cubicBezTo>
                    <a:pt x="2881" y="3423"/>
                    <a:pt x="3438" y="4665"/>
                    <a:pt x="3324" y="5869"/>
                  </a:cubicBezTo>
                  <a:cubicBezTo>
                    <a:pt x="3339" y="5861"/>
                    <a:pt x="3362" y="5861"/>
                    <a:pt x="3377" y="5861"/>
                  </a:cubicBezTo>
                  <a:lnTo>
                    <a:pt x="3384" y="5869"/>
                  </a:lnTo>
                  <a:cubicBezTo>
                    <a:pt x="3384" y="5778"/>
                    <a:pt x="3392" y="5694"/>
                    <a:pt x="3400" y="5610"/>
                  </a:cubicBezTo>
                  <a:cubicBezTo>
                    <a:pt x="3400" y="5602"/>
                    <a:pt x="3407" y="5587"/>
                    <a:pt x="3407" y="5579"/>
                  </a:cubicBezTo>
                  <a:cubicBezTo>
                    <a:pt x="3301" y="3369"/>
                    <a:pt x="2013" y="1060"/>
                    <a:pt x="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4"/>
            <p:cNvSpPr/>
            <p:nvPr/>
          </p:nvSpPr>
          <p:spPr>
            <a:xfrm>
              <a:off x="3881325" y="3766825"/>
              <a:ext cx="3850" cy="17550"/>
            </a:xfrm>
            <a:custGeom>
              <a:avLst/>
              <a:gdLst/>
              <a:ahLst/>
              <a:cxnLst/>
              <a:rect l="l" t="t" r="r" b="b"/>
              <a:pathLst>
                <a:path w="154" h="702" extrusionOk="0">
                  <a:moveTo>
                    <a:pt x="24" y="0"/>
                  </a:moveTo>
                  <a:lnTo>
                    <a:pt x="39" y="434"/>
                  </a:lnTo>
                  <a:cubicBezTo>
                    <a:pt x="39" y="450"/>
                    <a:pt x="24" y="465"/>
                    <a:pt x="8" y="473"/>
                  </a:cubicBezTo>
                  <a:cubicBezTo>
                    <a:pt x="31" y="503"/>
                    <a:pt x="24" y="541"/>
                    <a:pt x="1" y="572"/>
                  </a:cubicBezTo>
                  <a:cubicBezTo>
                    <a:pt x="8" y="587"/>
                    <a:pt x="8" y="602"/>
                    <a:pt x="16" y="617"/>
                  </a:cubicBezTo>
                  <a:lnTo>
                    <a:pt x="54" y="617"/>
                  </a:lnTo>
                  <a:cubicBezTo>
                    <a:pt x="115" y="617"/>
                    <a:pt x="115" y="701"/>
                    <a:pt x="54" y="701"/>
                  </a:cubicBezTo>
                  <a:lnTo>
                    <a:pt x="153" y="701"/>
                  </a:lnTo>
                  <a:cubicBezTo>
                    <a:pt x="115" y="686"/>
                    <a:pt x="100" y="640"/>
                    <a:pt x="115" y="610"/>
                  </a:cubicBezTo>
                  <a:lnTo>
                    <a:pt x="115" y="610"/>
                  </a:lnTo>
                  <a:cubicBezTo>
                    <a:pt x="110" y="611"/>
                    <a:pt x="104" y="612"/>
                    <a:pt x="99" y="612"/>
                  </a:cubicBezTo>
                  <a:cubicBezTo>
                    <a:pt x="80" y="612"/>
                    <a:pt x="63" y="601"/>
                    <a:pt x="69" y="572"/>
                  </a:cubicBezTo>
                  <a:cubicBezTo>
                    <a:pt x="85" y="396"/>
                    <a:pt x="85" y="221"/>
                    <a:pt x="77" y="46"/>
                  </a:cubicBezTo>
                  <a:cubicBezTo>
                    <a:pt x="54" y="31"/>
                    <a:pt x="39" y="15"/>
                    <a:pt x="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4"/>
            <p:cNvSpPr/>
            <p:nvPr/>
          </p:nvSpPr>
          <p:spPr>
            <a:xfrm>
              <a:off x="3927450" y="3886750"/>
              <a:ext cx="18300" cy="13475"/>
            </a:xfrm>
            <a:custGeom>
              <a:avLst/>
              <a:gdLst/>
              <a:ahLst/>
              <a:cxnLst/>
              <a:rect l="l" t="t" r="r" b="b"/>
              <a:pathLst>
                <a:path w="732" h="539" extrusionOk="0">
                  <a:moveTo>
                    <a:pt x="328" y="1"/>
                  </a:moveTo>
                  <a:cubicBezTo>
                    <a:pt x="228" y="1"/>
                    <a:pt x="134" y="43"/>
                    <a:pt x="84" y="142"/>
                  </a:cubicBezTo>
                  <a:cubicBezTo>
                    <a:pt x="0" y="279"/>
                    <a:pt x="61" y="462"/>
                    <a:pt x="206" y="530"/>
                  </a:cubicBezTo>
                  <a:cubicBezTo>
                    <a:pt x="206" y="530"/>
                    <a:pt x="213" y="538"/>
                    <a:pt x="213" y="538"/>
                  </a:cubicBezTo>
                  <a:lnTo>
                    <a:pt x="396" y="538"/>
                  </a:lnTo>
                  <a:cubicBezTo>
                    <a:pt x="305" y="485"/>
                    <a:pt x="259" y="386"/>
                    <a:pt x="274" y="287"/>
                  </a:cubicBezTo>
                  <a:cubicBezTo>
                    <a:pt x="284" y="211"/>
                    <a:pt x="345" y="162"/>
                    <a:pt x="405" y="162"/>
                  </a:cubicBezTo>
                  <a:cubicBezTo>
                    <a:pt x="443" y="162"/>
                    <a:pt x="480" y="182"/>
                    <a:pt x="503" y="226"/>
                  </a:cubicBezTo>
                  <a:cubicBezTo>
                    <a:pt x="540" y="293"/>
                    <a:pt x="503" y="399"/>
                    <a:pt x="436" y="399"/>
                  </a:cubicBezTo>
                  <a:cubicBezTo>
                    <a:pt x="419" y="399"/>
                    <a:pt x="401" y="393"/>
                    <a:pt x="381" y="378"/>
                  </a:cubicBezTo>
                  <a:cubicBezTo>
                    <a:pt x="343" y="348"/>
                    <a:pt x="328" y="302"/>
                    <a:pt x="351" y="256"/>
                  </a:cubicBezTo>
                  <a:lnTo>
                    <a:pt x="351" y="256"/>
                  </a:lnTo>
                  <a:cubicBezTo>
                    <a:pt x="343" y="264"/>
                    <a:pt x="343" y="271"/>
                    <a:pt x="335" y="279"/>
                  </a:cubicBezTo>
                  <a:cubicBezTo>
                    <a:pt x="328" y="317"/>
                    <a:pt x="343" y="363"/>
                    <a:pt x="366" y="408"/>
                  </a:cubicBezTo>
                  <a:cubicBezTo>
                    <a:pt x="399" y="465"/>
                    <a:pt x="437" y="501"/>
                    <a:pt x="483" y="501"/>
                  </a:cubicBezTo>
                  <a:cubicBezTo>
                    <a:pt x="512" y="501"/>
                    <a:pt x="544" y="487"/>
                    <a:pt x="579" y="454"/>
                  </a:cubicBezTo>
                  <a:cubicBezTo>
                    <a:pt x="648" y="386"/>
                    <a:pt x="732" y="271"/>
                    <a:pt x="671" y="180"/>
                  </a:cubicBezTo>
                  <a:cubicBezTo>
                    <a:pt x="602" y="72"/>
                    <a:pt x="459"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4"/>
            <p:cNvSpPr/>
            <p:nvPr/>
          </p:nvSpPr>
          <p:spPr>
            <a:xfrm>
              <a:off x="3847425" y="3851975"/>
              <a:ext cx="98150" cy="6325"/>
            </a:xfrm>
            <a:custGeom>
              <a:avLst/>
              <a:gdLst/>
              <a:ahLst/>
              <a:cxnLst/>
              <a:rect l="l" t="t" r="r" b="b"/>
              <a:pathLst>
                <a:path w="3926" h="253" extrusionOk="0">
                  <a:moveTo>
                    <a:pt x="3857" y="1"/>
                  </a:moveTo>
                  <a:lnTo>
                    <a:pt x="61" y="85"/>
                  </a:lnTo>
                  <a:cubicBezTo>
                    <a:pt x="69" y="92"/>
                    <a:pt x="69" y="115"/>
                    <a:pt x="61" y="123"/>
                  </a:cubicBezTo>
                  <a:cubicBezTo>
                    <a:pt x="31" y="161"/>
                    <a:pt x="15" y="207"/>
                    <a:pt x="0" y="252"/>
                  </a:cubicBezTo>
                  <a:lnTo>
                    <a:pt x="3925" y="169"/>
                  </a:lnTo>
                  <a:cubicBezTo>
                    <a:pt x="3902" y="123"/>
                    <a:pt x="3879" y="85"/>
                    <a:pt x="3857" y="39"/>
                  </a:cubicBezTo>
                  <a:cubicBezTo>
                    <a:pt x="3849" y="31"/>
                    <a:pt x="3849" y="16"/>
                    <a:pt x="38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3914475" y="3785675"/>
              <a:ext cx="6500" cy="2500"/>
            </a:xfrm>
            <a:custGeom>
              <a:avLst/>
              <a:gdLst/>
              <a:ahLst/>
              <a:cxnLst/>
              <a:rect l="l" t="t" r="r" b="b"/>
              <a:pathLst>
                <a:path w="260" h="100" extrusionOk="0">
                  <a:moveTo>
                    <a:pt x="69" y="1"/>
                  </a:moveTo>
                  <a:cubicBezTo>
                    <a:pt x="54" y="31"/>
                    <a:pt x="31" y="54"/>
                    <a:pt x="1" y="54"/>
                  </a:cubicBezTo>
                  <a:cubicBezTo>
                    <a:pt x="85" y="77"/>
                    <a:pt x="176" y="92"/>
                    <a:pt x="260" y="100"/>
                  </a:cubicBezTo>
                  <a:lnTo>
                    <a:pt x="229" y="77"/>
                  </a:lnTo>
                  <a:cubicBezTo>
                    <a:pt x="214" y="62"/>
                    <a:pt x="191" y="46"/>
                    <a:pt x="184" y="31"/>
                  </a:cubicBezTo>
                  <a:lnTo>
                    <a:pt x="1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3869525" y="3787325"/>
              <a:ext cx="44225" cy="2950"/>
            </a:xfrm>
            <a:custGeom>
              <a:avLst/>
              <a:gdLst/>
              <a:ahLst/>
              <a:cxnLst/>
              <a:rect l="l" t="t" r="r" b="b"/>
              <a:pathLst>
                <a:path w="1769" h="118" extrusionOk="0">
                  <a:moveTo>
                    <a:pt x="396" y="1"/>
                  </a:moveTo>
                  <a:cubicBezTo>
                    <a:pt x="284" y="1"/>
                    <a:pt x="172" y="1"/>
                    <a:pt x="61" y="3"/>
                  </a:cubicBezTo>
                  <a:cubicBezTo>
                    <a:pt x="38" y="41"/>
                    <a:pt x="23" y="79"/>
                    <a:pt x="0" y="118"/>
                  </a:cubicBezTo>
                  <a:lnTo>
                    <a:pt x="1768" y="79"/>
                  </a:lnTo>
                  <a:cubicBezTo>
                    <a:pt x="1685" y="64"/>
                    <a:pt x="1601" y="49"/>
                    <a:pt x="1547" y="41"/>
                  </a:cubicBezTo>
                  <a:cubicBezTo>
                    <a:pt x="1169" y="12"/>
                    <a:pt x="782" y="1"/>
                    <a:pt x="3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4"/>
            <p:cNvSpPr/>
            <p:nvPr/>
          </p:nvSpPr>
          <p:spPr>
            <a:xfrm>
              <a:off x="3882275" y="3784350"/>
              <a:ext cx="25" cy="25"/>
            </a:xfrm>
            <a:custGeom>
              <a:avLst/>
              <a:gdLst/>
              <a:ahLst/>
              <a:cxnLst/>
              <a:rect l="l" t="t" r="r" b="b"/>
              <a:pathLst>
                <a:path w="1" h="1" extrusionOk="0">
                  <a:moveTo>
                    <a:pt x="1" y="0"/>
                  </a:moveTo>
                  <a:close/>
                </a:path>
              </a:pathLst>
            </a:custGeom>
            <a:solidFill>
              <a:srgbClr val="FAD9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4"/>
            <p:cNvSpPr/>
            <p:nvPr/>
          </p:nvSpPr>
          <p:spPr>
            <a:xfrm>
              <a:off x="3913725" y="3751575"/>
              <a:ext cx="1725" cy="7075"/>
            </a:xfrm>
            <a:custGeom>
              <a:avLst/>
              <a:gdLst/>
              <a:ahLst/>
              <a:cxnLst/>
              <a:rect l="l" t="t" r="r" b="b"/>
              <a:pathLst>
                <a:path w="69" h="283" extrusionOk="0">
                  <a:moveTo>
                    <a:pt x="69" y="0"/>
                  </a:moveTo>
                  <a:lnTo>
                    <a:pt x="69" y="0"/>
                  </a:lnTo>
                  <a:cubicBezTo>
                    <a:pt x="38" y="92"/>
                    <a:pt x="16" y="191"/>
                    <a:pt x="0" y="282"/>
                  </a:cubicBezTo>
                  <a:cubicBezTo>
                    <a:pt x="9" y="273"/>
                    <a:pt x="21" y="270"/>
                    <a:pt x="33" y="270"/>
                  </a:cubicBezTo>
                  <a:cubicBezTo>
                    <a:pt x="42" y="270"/>
                    <a:pt x="52" y="272"/>
                    <a:pt x="61" y="275"/>
                  </a:cubicBezTo>
                  <a:cubicBezTo>
                    <a:pt x="61" y="183"/>
                    <a:pt x="61" y="92"/>
                    <a:pt x="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3872575" y="3783400"/>
              <a:ext cx="7825" cy="1150"/>
            </a:xfrm>
            <a:custGeom>
              <a:avLst/>
              <a:gdLst/>
              <a:ahLst/>
              <a:cxnLst/>
              <a:rect l="l" t="t" r="r" b="b"/>
              <a:pathLst>
                <a:path w="313" h="46" extrusionOk="0">
                  <a:moveTo>
                    <a:pt x="23" y="0"/>
                  </a:moveTo>
                  <a:cubicBezTo>
                    <a:pt x="23" y="15"/>
                    <a:pt x="15" y="31"/>
                    <a:pt x="0" y="46"/>
                  </a:cubicBezTo>
                  <a:lnTo>
                    <a:pt x="313" y="38"/>
                  </a:lnTo>
                  <a:cubicBezTo>
                    <a:pt x="214" y="31"/>
                    <a:pt x="122" y="15"/>
                    <a:pt x="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4"/>
            <p:cNvSpPr/>
            <p:nvPr/>
          </p:nvSpPr>
          <p:spPr>
            <a:xfrm>
              <a:off x="3870850" y="3774625"/>
              <a:ext cx="5350" cy="7075"/>
            </a:xfrm>
            <a:custGeom>
              <a:avLst/>
              <a:gdLst/>
              <a:ahLst/>
              <a:cxnLst/>
              <a:rect l="l" t="t" r="r" b="b"/>
              <a:pathLst>
                <a:path w="214" h="283" extrusionOk="0">
                  <a:moveTo>
                    <a:pt x="1" y="1"/>
                  </a:moveTo>
                  <a:cubicBezTo>
                    <a:pt x="31" y="77"/>
                    <a:pt x="77" y="153"/>
                    <a:pt x="138" y="214"/>
                  </a:cubicBezTo>
                  <a:cubicBezTo>
                    <a:pt x="153" y="229"/>
                    <a:pt x="153" y="252"/>
                    <a:pt x="138" y="267"/>
                  </a:cubicBezTo>
                  <a:lnTo>
                    <a:pt x="214" y="283"/>
                  </a:lnTo>
                  <a:cubicBezTo>
                    <a:pt x="191" y="222"/>
                    <a:pt x="161" y="168"/>
                    <a:pt x="138" y="115"/>
                  </a:cubicBezTo>
                  <a:cubicBezTo>
                    <a:pt x="115" y="107"/>
                    <a:pt x="92" y="92"/>
                    <a:pt x="69" y="77"/>
                  </a:cubicBezTo>
                  <a:cubicBezTo>
                    <a:pt x="46" y="46"/>
                    <a:pt x="23" y="2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4"/>
            <p:cNvSpPr/>
            <p:nvPr/>
          </p:nvSpPr>
          <p:spPr>
            <a:xfrm>
              <a:off x="3810650" y="3620475"/>
              <a:ext cx="81950" cy="150750"/>
            </a:xfrm>
            <a:custGeom>
              <a:avLst/>
              <a:gdLst/>
              <a:ahLst/>
              <a:cxnLst/>
              <a:rect l="l" t="t" r="r" b="b"/>
              <a:pathLst>
                <a:path w="3278" h="6030" extrusionOk="0">
                  <a:moveTo>
                    <a:pt x="663" y="1"/>
                  </a:moveTo>
                  <a:cubicBezTo>
                    <a:pt x="640" y="39"/>
                    <a:pt x="610" y="77"/>
                    <a:pt x="579" y="123"/>
                  </a:cubicBezTo>
                  <a:cubicBezTo>
                    <a:pt x="678" y="191"/>
                    <a:pt x="770" y="283"/>
                    <a:pt x="846" y="374"/>
                  </a:cubicBezTo>
                  <a:cubicBezTo>
                    <a:pt x="976" y="511"/>
                    <a:pt x="1128" y="618"/>
                    <a:pt x="1220" y="793"/>
                  </a:cubicBezTo>
                  <a:cubicBezTo>
                    <a:pt x="1236" y="826"/>
                    <a:pt x="1206" y="858"/>
                    <a:pt x="1177" y="858"/>
                  </a:cubicBezTo>
                  <a:cubicBezTo>
                    <a:pt x="1165" y="858"/>
                    <a:pt x="1152" y="853"/>
                    <a:pt x="1143" y="839"/>
                  </a:cubicBezTo>
                  <a:cubicBezTo>
                    <a:pt x="1067" y="679"/>
                    <a:pt x="930" y="580"/>
                    <a:pt x="808" y="458"/>
                  </a:cubicBezTo>
                  <a:cubicBezTo>
                    <a:pt x="724" y="367"/>
                    <a:pt x="633" y="237"/>
                    <a:pt x="518" y="184"/>
                  </a:cubicBezTo>
                  <a:cubicBezTo>
                    <a:pt x="496" y="207"/>
                    <a:pt x="480" y="237"/>
                    <a:pt x="450" y="260"/>
                  </a:cubicBezTo>
                  <a:cubicBezTo>
                    <a:pt x="816" y="473"/>
                    <a:pt x="1052" y="832"/>
                    <a:pt x="1311" y="1152"/>
                  </a:cubicBezTo>
                  <a:cubicBezTo>
                    <a:pt x="1338" y="1195"/>
                    <a:pt x="1307" y="1231"/>
                    <a:pt x="1276" y="1231"/>
                  </a:cubicBezTo>
                  <a:cubicBezTo>
                    <a:pt x="1263" y="1231"/>
                    <a:pt x="1251" y="1226"/>
                    <a:pt x="1242" y="1213"/>
                  </a:cubicBezTo>
                  <a:cubicBezTo>
                    <a:pt x="991" y="885"/>
                    <a:pt x="755" y="534"/>
                    <a:pt x="396" y="329"/>
                  </a:cubicBezTo>
                  <a:cubicBezTo>
                    <a:pt x="282" y="428"/>
                    <a:pt x="145" y="496"/>
                    <a:pt x="0" y="527"/>
                  </a:cubicBezTo>
                  <a:cubicBezTo>
                    <a:pt x="1448" y="1403"/>
                    <a:pt x="2508" y="2927"/>
                    <a:pt x="2980" y="4566"/>
                  </a:cubicBezTo>
                  <a:cubicBezTo>
                    <a:pt x="2942" y="4376"/>
                    <a:pt x="2904" y="4185"/>
                    <a:pt x="2866" y="3994"/>
                  </a:cubicBezTo>
                  <a:cubicBezTo>
                    <a:pt x="2805" y="3651"/>
                    <a:pt x="2744" y="3286"/>
                    <a:pt x="2584" y="2981"/>
                  </a:cubicBezTo>
                  <a:cubicBezTo>
                    <a:pt x="2447" y="2722"/>
                    <a:pt x="2294" y="2485"/>
                    <a:pt x="2248" y="2196"/>
                  </a:cubicBezTo>
                  <a:cubicBezTo>
                    <a:pt x="2244" y="2164"/>
                    <a:pt x="2270" y="2143"/>
                    <a:pt x="2294" y="2143"/>
                  </a:cubicBezTo>
                  <a:cubicBezTo>
                    <a:pt x="2311" y="2143"/>
                    <a:pt x="2326" y="2152"/>
                    <a:pt x="2332" y="2173"/>
                  </a:cubicBezTo>
                  <a:cubicBezTo>
                    <a:pt x="2378" y="2508"/>
                    <a:pt x="2599" y="2760"/>
                    <a:pt x="2713" y="3065"/>
                  </a:cubicBezTo>
                  <a:cubicBezTo>
                    <a:pt x="2820" y="3408"/>
                    <a:pt x="2912" y="3766"/>
                    <a:pt x="2973" y="4124"/>
                  </a:cubicBezTo>
                  <a:cubicBezTo>
                    <a:pt x="3125" y="4749"/>
                    <a:pt x="3224" y="5389"/>
                    <a:pt x="3277" y="6029"/>
                  </a:cubicBezTo>
                  <a:cubicBezTo>
                    <a:pt x="3262" y="5465"/>
                    <a:pt x="3209" y="4909"/>
                    <a:pt x="3110" y="4360"/>
                  </a:cubicBezTo>
                  <a:cubicBezTo>
                    <a:pt x="2995" y="3773"/>
                    <a:pt x="2790" y="3217"/>
                    <a:pt x="2622" y="2645"/>
                  </a:cubicBezTo>
                  <a:cubicBezTo>
                    <a:pt x="2454" y="2089"/>
                    <a:pt x="2294" y="1403"/>
                    <a:pt x="1906" y="961"/>
                  </a:cubicBezTo>
                  <a:cubicBezTo>
                    <a:pt x="1639" y="656"/>
                    <a:pt x="1311" y="397"/>
                    <a:pt x="1060" y="77"/>
                  </a:cubicBezTo>
                  <a:cubicBezTo>
                    <a:pt x="1006" y="85"/>
                    <a:pt x="953" y="85"/>
                    <a:pt x="900" y="85"/>
                  </a:cubicBezTo>
                  <a:cubicBezTo>
                    <a:pt x="938" y="108"/>
                    <a:pt x="976" y="138"/>
                    <a:pt x="1006" y="176"/>
                  </a:cubicBezTo>
                  <a:cubicBezTo>
                    <a:pt x="1060" y="260"/>
                    <a:pt x="1082" y="428"/>
                    <a:pt x="1189" y="466"/>
                  </a:cubicBezTo>
                  <a:cubicBezTo>
                    <a:pt x="1233" y="480"/>
                    <a:pt x="1221" y="550"/>
                    <a:pt x="1174" y="550"/>
                  </a:cubicBezTo>
                  <a:cubicBezTo>
                    <a:pt x="1171" y="550"/>
                    <a:pt x="1169" y="550"/>
                    <a:pt x="1166" y="550"/>
                  </a:cubicBezTo>
                  <a:cubicBezTo>
                    <a:pt x="1052" y="511"/>
                    <a:pt x="1021" y="397"/>
                    <a:pt x="976" y="298"/>
                  </a:cubicBezTo>
                  <a:cubicBezTo>
                    <a:pt x="930" y="199"/>
                    <a:pt x="816" y="123"/>
                    <a:pt x="724" y="39"/>
                  </a:cubicBezTo>
                  <a:cubicBezTo>
                    <a:pt x="701" y="24"/>
                    <a:pt x="686" y="16"/>
                    <a:pt x="6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4"/>
            <p:cNvSpPr/>
            <p:nvPr/>
          </p:nvSpPr>
          <p:spPr>
            <a:xfrm>
              <a:off x="3955650" y="3850725"/>
              <a:ext cx="5725" cy="5100"/>
            </a:xfrm>
            <a:custGeom>
              <a:avLst/>
              <a:gdLst/>
              <a:ahLst/>
              <a:cxnLst/>
              <a:rect l="l" t="t" r="r" b="b"/>
              <a:pathLst>
                <a:path w="229" h="204" extrusionOk="0">
                  <a:moveTo>
                    <a:pt x="95" y="0"/>
                  </a:moveTo>
                  <a:cubicBezTo>
                    <a:pt x="63" y="0"/>
                    <a:pt x="31" y="4"/>
                    <a:pt x="0" y="13"/>
                  </a:cubicBezTo>
                  <a:cubicBezTo>
                    <a:pt x="31" y="81"/>
                    <a:pt x="61" y="142"/>
                    <a:pt x="92" y="203"/>
                  </a:cubicBezTo>
                  <a:lnTo>
                    <a:pt x="229" y="203"/>
                  </a:lnTo>
                  <a:cubicBezTo>
                    <a:pt x="206" y="142"/>
                    <a:pt x="191" y="74"/>
                    <a:pt x="168" y="5"/>
                  </a:cubicBezTo>
                  <a:cubicBezTo>
                    <a:pt x="142" y="2"/>
                    <a:pt x="119" y="0"/>
                    <a:pt x="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3679375" y="3501750"/>
              <a:ext cx="427225" cy="259750"/>
            </a:xfrm>
            <a:custGeom>
              <a:avLst/>
              <a:gdLst/>
              <a:ahLst/>
              <a:cxnLst/>
              <a:rect l="l" t="t" r="r" b="b"/>
              <a:pathLst>
                <a:path w="17089" h="10390" extrusionOk="0">
                  <a:moveTo>
                    <a:pt x="9994" y="1"/>
                  </a:moveTo>
                  <a:cubicBezTo>
                    <a:pt x="9639" y="1"/>
                    <a:pt x="9289" y="39"/>
                    <a:pt x="8940" y="116"/>
                  </a:cubicBezTo>
                  <a:lnTo>
                    <a:pt x="8871" y="131"/>
                  </a:lnTo>
                  <a:cubicBezTo>
                    <a:pt x="8559" y="299"/>
                    <a:pt x="8254" y="482"/>
                    <a:pt x="7957" y="680"/>
                  </a:cubicBezTo>
                  <a:cubicBezTo>
                    <a:pt x="7957" y="680"/>
                    <a:pt x="7949" y="688"/>
                    <a:pt x="7949" y="688"/>
                  </a:cubicBezTo>
                  <a:cubicBezTo>
                    <a:pt x="7936" y="714"/>
                    <a:pt x="7911" y="735"/>
                    <a:pt x="7885" y="735"/>
                  </a:cubicBezTo>
                  <a:cubicBezTo>
                    <a:pt x="7881" y="735"/>
                    <a:pt x="7877" y="734"/>
                    <a:pt x="7873" y="733"/>
                  </a:cubicBezTo>
                  <a:lnTo>
                    <a:pt x="7858" y="741"/>
                  </a:lnTo>
                  <a:cubicBezTo>
                    <a:pt x="7831" y="757"/>
                    <a:pt x="7802" y="765"/>
                    <a:pt x="7773" y="765"/>
                  </a:cubicBezTo>
                  <a:cubicBezTo>
                    <a:pt x="7735" y="765"/>
                    <a:pt x="7697" y="752"/>
                    <a:pt x="7667" y="726"/>
                  </a:cubicBezTo>
                  <a:cubicBezTo>
                    <a:pt x="7268" y="358"/>
                    <a:pt x="6905" y="128"/>
                    <a:pt x="6458" y="128"/>
                  </a:cubicBezTo>
                  <a:cubicBezTo>
                    <a:pt x="6257" y="128"/>
                    <a:pt x="6038" y="174"/>
                    <a:pt x="5792" y="276"/>
                  </a:cubicBezTo>
                  <a:cubicBezTo>
                    <a:pt x="5434" y="421"/>
                    <a:pt x="5099" y="627"/>
                    <a:pt x="4802" y="878"/>
                  </a:cubicBezTo>
                  <a:cubicBezTo>
                    <a:pt x="4763" y="924"/>
                    <a:pt x="4725" y="977"/>
                    <a:pt x="4687" y="1038"/>
                  </a:cubicBezTo>
                  <a:cubicBezTo>
                    <a:pt x="4641" y="1137"/>
                    <a:pt x="4535" y="1206"/>
                    <a:pt x="4420" y="1214"/>
                  </a:cubicBezTo>
                  <a:cubicBezTo>
                    <a:pt x="4276" y="1313"/>
                    <a:pt x="4024" y="1320"/>
                    <a:pt x="3872" y="1320"/>
                  </a:cubicBezTo>
                  <a:cubicBezTo>
                    <a:pt x="3843" y="1320"/>
                    <a:pt x="3813" y="1320"/>
                    <a:pt x="3784" y="1320"/>
                  </a:cubicBezTo>
                  <a:cubicBezTo>
                    <a:pt x="3125" y="1320"/>
                    <a:pt x="2522" y="1334"/>
                    <a:pt x="2157" y="1999"/>
                  </a:cubicBezTo>
                  <a:cubicBezTo>
                    <a:pt x="1997" y="2296"/>
                    <a:pt x="1936" y="2563"/>
                    <a:pt x="1806" y="2784"/>
                  </a:cubicBezTo>
                  <a:cubicBezTo>
                    <a:pt x="1806" y="2860"/>
                    <a:pt x="1806" y="2944"/>
                    <a:pt x="1814" y="3027"/>
                  </a:cubicBezTo>
                  <a:cubicBezTo>
                    <a:pt x="1814" y="3073"/>
                    <a:pt x="1776" y="3111"/>
                    <a:pt x="1730" y="3119"/>
                  </a:cubicBezTo>
                  <a:cubicBezTo>
                    <a:pt x="1676" y="3113"/>
                    <a:pt x="1619" y="3108"/>
                    <a:pt x="1562" y="3108"/>
                  </a:cubicBezTo>
                  <a:cubicBezTo>
                    <a:pt x="1539" y="3108"/>
                    <a:pt x="1516" y="3109"/>
                    <a:pt x="1494" y="3111"/>
                  </a:cubicBezTo>
                  <a:cubicBezTo>
                    <a:pt x="1440" y="3149"/>
                    <a:pt x="1380" y="3180"/>
                    <a:pt x="1326" y="3203"/>
                  </a:cubicBezTo>
                  <a:cubicBezTo>
                    <a:pt x="816" y="3424"/>
                    <a:pt x="313" y="3751"/>
                    <a:pt x="213" y="4338"/>
                  </a:cubicBezTo>
                  <a:cubicBezTo>
                    <a:pt x="137" y="4712"/>
                    <a:pt x="0" y="5421"/>
                    <a:pt x="419" y="5687"/>
                  </a:cubicBezTo>
                  <a:cubicBezTo>
                    <a:pt x="495" y="5725"/>
                    <a:pt x="518" y="5817"/>
                    <a:pt x="480" y="5885"/>
                  </a:cubicBezTo>
                  <a:cubicBezTo>
                    <a:pt x="175" y="6594"/>
                    <a:pt x="0" y="7196"/>
                    <a:pt x="434" y="7897"/>
                  </a:cubicBezTo>
                  <a:cubicBezTo>
                    <a:pt x="495" y="7989"/>
                    <a:pt x="549" y="8088"/>
                    <a:pt x="595" y="8179"/>
                  </a:cubicBezTo>
                  <a:cubicBezTo>
                    <a:pt x="602" y="8149"/>
                    <a:pt x="610" y="8118"/>
                    <a:pt x="617" y="8088"/>
                  </a:cubicBezTo>
                  <a:cubicBezTo>
                    <a:pt x="623" y="8067"/>
                    <a:pt x="640" y="8058"/>
                    <a:pt x="658" y="8058"/>
                  </a:cubicBezTo>
                  <a:cubicBezTo>
                    <a:pt x="684" y="8058"/>
                    <a:pt x="710" y="8079"/>
                    <a:pt x="701" y="8111"/>
                  </a:cubicBezTo>
                  <a:cubicBezTo>
                    <a:pt x="678" y="8179"/>
                    <a:pt x="671" y="8263"/>
                    <a:pt x="678" y="8340"/>
                  </a:cubicBezTo>
                  <a:cubicBezTo>
                    <a:pt x="724" y="8431"/>
                    <a:pt x="762" y="8530"/>
                    <a:pt x="793" y="8629"/>
                  </a:cubicBezTo>
                  <a:cubicBezTo>
                    <a:pt x="808" y="8675"/>
                    <a:pt x="816" y="8713"/>
                    <a:pt x="823" y="8759"/>
                  </a:cubicBezTo>
                  <a:cubicBezTo>
                    <a:pt x="838" y="8782"/>
                    <a:pt x="846" y="8812"/>
                    <a:pt x="861" y="8827"/>
                  </a:cubicBezTo>
                  <a:cubicBezTo>
                    <a:pt x="930" y="8949"/>
                    <a:pt x="1014" y="9056"/>
                    <a:pt x="1105" y="9155"/>
                  </a:cubicBezTo>
                  <a:cubicBezTo>
                    <a:pt x="1197" y="9216"/>
                    <a:pt x="1280" y="9277"/>
                    <a:pt x="1364" y="9346"/>
                  </a:cubicBezTo>
                  <a:cubicBezTo>
                    <a:pt x="1393" y="9380"/>
                    <a:pt x="1365" y="9420"/>
                    <a:pt x="1333" y="9420"/>
                  </a:cubicBezTo>
                  <a:cubicBezTo>
                    <a:pt x="1323" y="9420"/>
                    <a:pt x="1312" y="9416"/>
                    <a:pt x="1303" y="9407"/>
                  </a:cubicBezTo>
                  <a:cubicBezTo>
                    <a:pt x="1227" y="9323"/>
                    <a:pt x="915" y="9163"/>
                    <a:pt x="899" y="9147"/>
                  </a:cubicBezTo>
                  <a:cubicBezTo>
                    <a:pt x="892" y="9147"/>
                    <a:pt x="884" y="9140"/>
                    <a:pt x="877" y="9132"/>
                  </a:cubicBezTo>
                  <a:lnTo>
                    <a:pt x="793" y="9064"/>
                  </a:lnTo>
                  <a:cubicBezTo>
                    <a:pt x="777" y="9163"/>
                    <a:pt x="747" y="9262"/>
                    <a:pt x="716" y="9346"/>
                  </a:cubicBezTo>
                  <a:cubicBezTo>
                    <a:pt x="563" y="9926"/>
                    <a:pt x="1079" y="10196"/>
                    <a:pt x="1575" y="10196"/>
                  </a:cubicBezTo>
                  <a:cubicBezTo>
                    <a:pt x="1795" y="10196"/>
                    <a:pt x="2012" y="10142"/>
                    <a:pt x="2165" y="10039"/>
                  </a:cubicBezTo>
                  <a:cubicBezTo>
                    <a:pt x="2187" y="10026"/>
                    <a:pt x="2215" y="10018"/>
                    <a:pt x="2242" y="10018"/>
                  </a:cubicBezTo>
                  <a:cubicBezTo>
                    <a:pt x="2279" y="10018"/>
                    <a:pt x="2317" y="10032"/>
                    <a:pt x="2347" y="10062"/>
                  </a:cubicBezTo>
                  <a:cubicBezTo>
                    <a:pt x="2472" y="10191"/>
                    <a:pt x="2588" y="10241"/>
                    <a:pt x="2686" y="10241"/>
                  </a:cubicBezTo>
                  <a:cubicBezTo>
                    <a:pt x="2943" y="10241"/>
                    <a:pt x="3085" y="9901"/>
                    <a:pt x="2980" y="9719"/>
                  </a:cubicBezTo>
                  <a:lnTo>
                    <a:pt x="2980" y="9719"/>
                  </a:lnTo>
                  <a:cubicBezTo>
                    <a:pt x="2942" y="9749"/>
                    <a:pt x="2904" y="9788"/>
                    <a:pt x="2873" y="9826"/>
                  </a:cubicBezTo>
                  <a:cubicBezTo>
                    <a:pt x="2857" y="9842"/>
                    <a:pt x="2834" y="9850"/>
                    <a:pt x="2812" y="9850"/>
                  </a:cubicBezTo>
                  <a:cubicBezTo>
                    <a:pt x="2792" y="9850"/>
                    <a:pt x="2773" y="9844"/>
                    <a:pt x="2759" y="9833"/>
                  </a:cubicBezTo>
                  <a:cubicBezTo>
                    <a:pt x="2713" y="9925"/>
                    <a:pt x="2645" y="10009"/>
                    <a:pt x="2561" y="10085"/>
                  </a:cubicBezTo>
                  <a:cubicBezTo>
                    <a:pt x="2553" y="10091"/>
                    <a:pt x="2544" y="10094"/>
                    <a:pt x="2535" y="10094"/>
                  </a:cubicBezTo>
                  <a:cubicBezTo>
                    <a:pt x="2502" y="10094"/>
                    <a:pt x="2470" y="10054"/>
                    <a:pt x="2500" y="10024"/>
                  </a:cubicBezTo>
                  <a:cubicBezTo>
                    <a:pt x="2729" y="9833"/>
                    <a:pt x="3033" y="9193"/>
                    <a:pt x="2660" y="9018"/>
                  </a:cubicBezTo>
                  <a:cubicBezTo>
                    <a:pt x="2620" y="8998"/>
                    <a:pt x="2644" y="8937"/>
                    <a:pt x="2681" y="8937"/>
                  </a:cubicBezTo>
                  <a:cubicBezTo>
                    <a:pt x="2686" y="8937"/>
                    <a:pt x="2692" y="8939"/>
                    <a:pt x="2698" y="8942"/>
                  </a:cubicBezTo>
                  <a:cubicBezTo>
                    <a:pt x="2850" y="9018"/>
                    <a:pt x="2942" y="9185"/>
                    <a:pt x="2911" y="9361"/>
                  </a:cubicBezTo>
                  <a:cubicBezTo>
                    <a:pt x="2930" y="9353"/>
                    <a:pt x="2948" y="9349"/>
                    <a:pt x="2965" y="9349"/>
                  </a:cubicBezTo>
                  <a:cubicBezTo>
                    <a:pt x="2982" y="9349"/>
                    <a:pt x="2999" y="9353"/>
                    <a:pt x="3018" y="9361"/>
                  </a:cubicBezTo>
                  <a:cubicBezTo>
                    <a:pt x="3018" y="9353"/>
                    <a:pt x="3026" y="9346"/>
                    <a:pt x="3033" y="9338"/>
                  </a:cubicBezTo>
                  <a:cubicBezTo>
                    <a:pt x="3041" y="9300"/>
                    <a:pt x="3041" y="9262"/>
                    <a:pt x="3041" y="9224"/>
                  </a:cubicBezTo>
                  <a:cubicBezTo>
                    <a:pt x="3033" y="9224"/>
                    <a:pt x="3033" y="9216"/>
                    <a:pt x="3041" y="9216"/>
                  </a:cubicBezTo>
                  <a:lnTo>
                    <a:pt x="3010" y="9208"/>
                  </a:lnTo>
                  <a:cubicBezTo>
                    <a:pt x="2961" y="9201"/>
                    <a:pt x="2977" y="9123"/>
                    <a:pt x="3022" y="9123"/>
                  </a:cubicBezTo>
                  <a:cubicBezTo>
                    <a:pt x="3025" y="9123"/>
                    <a:pt x="3029" y="9123"/>
                    <a:pt x="3033" y="9125"/>
                  </a:cubicBezTo>
                  <a:cubicBezTo>
                    <a:pt x="3091" y="9134"/>
                    <a:pt x="3143" y="9162"/>
                    <a:pt x="3192" y="9162"/>
                  </a:cubicBezTo>
                  <a:cubicBezTo>
                    <a:pt x="3221" y="9162"/>
                    <a:pt x="3249" y="9153"/>
                    <a:pt x="3277" y="9125"/>
                  </a:cubicBezTo>
                  <a:lnTo>
                    <a:pt x="3292" y="9117"/>
                  </a:lnTo>
                  <a:cubicBezTo>
                    <a:pt x="3285" y="9102"/>
                    <a:pt x="3292" y="9086"/>
                    <a:pt x="3300" y="9079"/>
                  </a:cubicBezTo>
                  <a:cubicBezTo>
                    <a:pt x="3331" y="9041"/>
                    <a:pt x="3361" y="9003"/>
                    <a:pt x="3399" y="8972"/>
                  </a:cubicBezTo>
                  <a:cubicBezTo>
                    <a:pt x="3414" y="8957"/>
                    <a:pt x="3422" y="8934"/>
                    <a:pt x="3430" y="8911"/>
                  </a:cubicBezTo>
                  <a:cubicBezTo>
                    <a:pt x="3430" y="8896"/>
                    <a:pt x="3430" y="8888"/>
                    <a:pt x="3437" y="8873"/>
                  </a:cubicBezTo>
                  <a:cubicBezTo>
                    <a:pt x="3376" y="8850"/>
                    <a:pt x="3361" y="8782"/>
                    <a:pt x="3399" y="8736"/>
                  </a:cubicBezTo>
                  <a:lnTo>
                    <a:pt x="3430" y="8705"/>
                  </a:lnTo>
                  <a:cubicBezTo>
                    <a:pt x="3392" y="8591"/>
                    <a:pt x="3315" y="8500"/>
                    <a:pt x="3209" y="8446"/>
                  </a:cubicBezTo>
                  <a:cubicBezTo>
                    <a:pt x="3170" y="8421"/>
                    <a:pt x="3191" y="8363"/>
                    <a:pt x="3226" y="8363"/>
                  </a:cubicBezTo>
                  <a:cubicBezTo>
                    <a:pt x="3232" y="8363"/>
                    <a:pt x="3239" y="8365"/>
                    <a:pt x="3247" y="8370"/>
                  </a:cubicBezTo>
                  <a:cubicBezTo>
                    <a:pt x="3353" y="8423"/>
                    <a:pt x="3437" y="8515"/>
                    <a:pt x="3483" y="8622"/>
                  </a:cubicBezTo>
                  <a:cubicBezTo>
                    <a:pt x="3590" y="8446"/>
                    <a:pt x="3689" y="8172"/>
                    <a:pt x="3605" y="8012"/>
                  </a:cubicBezTo>
                  <a:cubicBezTo>
                    <a:pt x="3597" y="8012"/>
                    <a:pt x="3590" y="8004"/>
                    <a:pt x="3582" y="8004"/>
                  </a:cubicBezTo>
                  <a:cubicBezTo>
                    <a:pt x="3525" y="8090"/>
                    <a:pt x="3428" y="8142"/>
                    <a:pt x="3328" y="8142"/>
                  </a:cubicBezTo>
                  <a:cubicBezTo>
                    <a:pt x="3321" y="8142"/>
                    <a:pt x="3314" y="8142"/>
                    <a:pt x="3308" y="8141"/>
                  </a:cubicBezTo>
                  <a:cubicBezTo>
                    <a:pt x="3257" y="8141"/>
                    <a:pt x="3254" y="8057"/>
                    <a:pt x="3302" y="8057"/>
                  </a:cubicBezTo>
                  <a:cubicBezTo>
                    <a:pt x="3304" y="8057"/>
                    <a:pt x="3306" y="8057"/>
                    <a:pt x="3308" y="8058"/>
                  </a:cubicBezTo>
                  <a:cubicBezTo>
                    <a:pt x="3314" y="8058"/>
                    <a:pt x="3319" y="8058"/>
                    <a:pt x="3325" y="8058"/>
                  </a:cubicBezTo>
                  <a:cubicBezTo>
                    <a:pt x="3411" y="8058"/>
                    <a:pt x="3494" y="8006"/>
                    <a:pt x="3536" y="7928"/>
                  </a:cubicBezTo>
                  <a:cubicBezTo>
                    <a:pt x="3521" y="7890"/>
                    <a:pt x="3536" y="7852"/>
                    <a:pt x="3574" y="7829"/>
                  </a:cubicBezTo>
                  <a:cubicBezTo>
                    <a:pt x="3582" y="7768"/>
                    <a:pt x="3590" y="7715"/>
                    <a:pt x="3597" y="7654"/>
                  </a:cubicBezTo>
                  <a:lnTo>
                    <a:pt x="3597" y="7654"/>
                  </a:lnTo>
                  <a:cubicBezTo>
                    <a:pt x="3460" y="7776"/>
                    <a:pt x="3308" y="7890"/>
                    <a:pt x="3155" y="7981"/>
                  </a:cubicBezTo>
                  <a:cubicBezTo>
                    <a:pt x="3141" y="7990"/>
                    <a:pt x="3125" y="7994"/>
                    <a:pt x="3108" y="7994"/>
                  </a:cubicBezTo>
                  <a:cubicBezTo>
                    <a:pt x="3081" y="7994"/>
                    <a:pt x="3055" y="7982"/>
                    <a:pt x="3041" y="7958"/>
                  </a:cubicBezTo>
                  <a:cubicBezTo>
                    <a:pt x="2873" y="8221"/>
                    <a:pt x="2586" y="8370"/>
                    <a:pt x="2280" y="8370"/>
                  </a:cubicBezTo>
                  <a:cubicBezTo>
                    <a:pt x="2239" y="8370"/>
                    <a:pt x="2198" y="8368"/>
                    <a:pt x="2157" y="8362"/>
                  </a:cubicBezTo>
                  <a:cubicBezTo>
                    <a:pt x="2106" y="8362"/>
                    <a:pt x="2104" y="8278"/>
                    <a:pt x="2151" y="8278"/>
                  </a:cubicBezTo>
                  <a:cubicBezTo>
                    <a:pt x="2153" y="8278"/>
                    <a:pt x="2155" y="8278"/>
                    <a:pt x="2157" y="8279"/>
                  </a:cubicBezTo>
                  <a:cubicBezTo>
                    <a:pt x="2195" y="8283"/>
                    <a:pt x="2232" y="8285"/>
                    <a:pt x="2268" y="8285"/>
                  </a:cubicBezTo>
                  <a:cubicBezTo>
                    <a:pt x="2909" y="8285"/>
                    <a:pt x="3223" y="7658"/>
                    <a:pt x="3216" y="7059"/>
                  </a:cubicBezTo>
                  <a:cubicBezTo>
                    <a:pt x="3216" y="7032"/>
                    <a:pt x="3237" y="7019"/>
                    <a:pt x="3258" y="7019"/>
                  </a:cubicBezTo>
                  <a:cubicBezTo>
                    <a:pt x="3279" y="7019"/>
                    <a:pt x="3300" y="7032"/>
                    <a:pt x="3300" y="7059"/>
                  </a:cubicBezTo>
                  <a:cubicBezTo>
                    <a:pt x="3308" y="7311"/>
                    <a:pt x="3254" y="7555"/>
                    <a:pt x="3148" y="7783"/>
                  </a:cubicBezTo>
                  <a:cubicBezTo>
                    <a:pt x="3414" y="7608"/>
                    <a:pt x="3681" y="7387"/>
                    <a:pt x="3757" y="7059"/>
                  </a:cubicBezTo>
                  <a:cubicBezTo>
                    <a:pt x="3795" y="6914"/>
                    <a:pt x="3826" y="6770"/>
                    <a:pt x="3849" y="6625"/>
                  </a:cubicBezTo>
                  <a:cubicBezTo>
                    <a:pt x="3841" y="6609"/>
                    <a:pt x="3841" y="6594"/>
                    <a:pt x="3849" y="6579"/>
                  </a:cubicBezTo>
                  <a:cubicBezTo>
                    <a:pt x="3864" y="6442"/>
                    <a:pt x="3841" y="6312"/>
                    <a:pt x="3780" y="6190"/>
                  </a:cubicBezTo>
                  <a:cubicBezTo>
                    <a:pt x="3748" y="6121"/>
                    <a:pt x="3809" y="6060"/>
                    <a:pt x="3864" y="6060"/>
                  </a:cubicBezTo>
                  <a:cubicBezTo>
                    <a:pt x="3888" y="6060"/>
                    <a:pt x="3911" y="6071"/>
                    <a:pt x="3925" y="6099"/>
                  </a:cubicBezTo>
                  <a:cubicBezTo>
                    <a:pt x="3986" y="6228"/>
                    <a:pt x="4017" y="6373"/>
                    <a:pt x="4017" y="6518"/>
                  </a:cubicBezTo>
                  <a:cubicBezTo>
                    <a:pt x="4291" y="6503"/>
                    <a:pt x="4550" y="6358"/>
                    <a:pt x="4710" y="6129"/>
                  </a:cubicBezTo>
                  <a:cubicBezTo>
                    <a:pt x="4809" y="5977"/>
                    <a:pt x="4786" y="5771"/>
                    <a:pt x="4779" y="5596"/>
                  </a:cubicBezTo>
                  <a:cubicBezTo>
                    <a:pt x="4763" y="5588"/>
                    <a:pt x="4756" y="5573"/>
                    <a:pt x="4763" y="5565"/>
                  </a:cubicBezTo>
                  <a:lnTo>
                    <a:pt x="4763" y="5337"/>
                  </a:lnTo>
                  <a:cubicBezTo>
                    <a:pt x="4756" y="5329"/>
                    <a:pt x="4763" y="5314"/>
                    <a:pt x="4779" y="5306"/>
                  </a:cubicBezTo>
                  <a:cubicBezTo>
                    <a:pt x="4512" y="5306"/>
                    <a:pt x="4260" y="5230"/>
                    <a:pt x="4039" y="5100"/>
                  </a:cubicBezTo>
                  <a:cubicBezTo>
                    <a:pt x="3994" y="5108"/>
                    <a:pt x="3956" y="5116"/>
                    <a:pt x="3917" y="5116"/>
                  </a:cubicBezTo>
                  <a:cubicBezTo>
                    <a:pt x="3845" y="5120"/>
                    <a:pt x="3756" y="5129"/>
                    <a:pt x="3665" y="5129"/>
                  </a:cubicBezTo>
                  <a:cubicBezTo>
                    <a:pt x="3461" y="5129"/>
                    <a:pt x="3253" y="5086"/>
                    <a:pt x="3232" y="4864"/>
                  </a:cubicBezTo>
                  <a:cubicBezTo>
                    <a:pt x="3228" y="4837"/>
                    <a:pt x="3247" y="4824"/>
                    <a:pt x="3268" y="4824"/>
                  </a:cubicBezTo>
                  <a:cubicBezTo>
                    <a:pt x="3289" y="4824"/>
                    <a:pt x="3312" y="4837"/>
                    <a:pt x="3315" y="4864"/>
                  </a:cubicBezTo>
                  <a:cubicBezTo>
                    <a:pt x="3327" y="5008"/>
                    <a:pt x="3494" y="5057"/>
                    <a:pt x="3680" y="5057"/>
                  </a:cubicBezTo>
                  <a:cubicBezTo>
                    <a:pt x="3730" y="5057"/>
                    <a:pt x="3783" y="5054"/>
                    <a:pt x="3834" y="5047"/>
                  </a:cubicBezTo>
                  <a:lnTo>
                    <a:pt x="3895" y="5047"/>
                  </a:lnTo>
                  <a:cubicBezTo>
                    <a:pt x="4146" y="5039"/>
                    <a:pt x="4375" y="4895"/>
                    <a:pt x="4481" y="4666"/>
                  </a:cubicBezTo>
                  <a:cubicBezTo>
                    <a:pt x="4596" y="4544"/>
                    <a:pt x="4695" y="4415"/>
                    <a:pt x="4809" y="4293"/>
                  </a:cubicBezTo>
                  <a:cubicBezTo>
                    <a:pt x="4818" y="4283"/>
                    <a:pt x="4828" y="4280"/>
                    <a:pt x="4838" y="4280"/>
                  </a:cubicBezTo>
                  <a:cubicBezTo>
                    <a:pt x="4868" y="4280"/>
                    <a:pt x="4893" y="4319"/>
                    <a:pt x="4870" y="4354"/>
                  </a:cubicBezTo>
                  <a:cubicBezTo>
                    <a:pt x="4680" y="4552"/>
                    <a:pt x="4489" y="4857"/>
                    <a:pt x="4230" y="5009"/>
                  </a:cubicBezTo>
                  <a:cubicBezTo>
                    <a:pt x="4430" y="5096"/>
                    <a:pt x="4641" y="5141"/>
                    <a:pt x="4854" y="5141"/>
                  </a:cubicBezTo>
                  <a:cubicBezTo>
                    <a:pt x="4885" y="5141"/>
                    <a:pt x="4916" y="5140"/>
                    <a:pt x="4946" y="5139"/>
                  </a:cubicBezTo>
                  <a:lnTo>
                    <a:pt x="4984" y="5139"/>
                  </a:lnTo>
                  <a:cubicBezTo>
                    <a:pt x="5015" y="5139"/>
                    <a:pt x="5045" y="5139"/>
                    <a:pt x="5076" y="5131"/>
                  </a:cubicBezTo>
                  <a:cubicBezTo>
                    <a:pt x="5449" y="5108"/>
                    <a:pt x="5647" y="4887"/>
                    <a:pt x="5838" y="4597"/>
                  </a:cubicBezTo>
                  <a:cubicBezTo>
                    <a:pt x="5853" y="4575"/>
                    <a:pt x="5869" y="4567"/>
                    <a:pt x="5891" y="4559"/>
                  </a:cubicBezTo>
                  <a:cubicBezTo>
                    <a:pt x="5900" y="4557"/>
                    <a:pt x="5908" y="4556"/>
                    <a:pt x="5916" y="4556"/>
                  </a:cubicBezTo>
                  <a:cubicBezTo>
                    <a:pt x="5938" y="4556"/>
                    <a:pt x="5958" y="4563"/>
                    <a:pt x="5975" y="4575"/>
                  </a:cubicBezTo>
                  <a:cubicBezTo>
                    <a:pt x="5983" y="4582"/>
                    <a:pt x="5990" y="4590"/>
                    <a:pt x="5990" y="4605"/>
                  </a:cubicBezTo>
                  <a:cubicBezTo>
                    <a:pt x="6038" y="4660"/>
                    <a:pt x="6111" y="4690"/>
                    <a:pt x="6186" y="4690"/>
                  </a:cubicBezTo>
                  <a:cubicBezTo>
                    <a:pt x="6195" y="4690"/>
                    <a:pt x="6203" y="4690"/>
                    <a:pt x="6211" y="4689"/>
                  </a:cubicBezTo>
                  <a:cubicBezTo>
                    <a:pt x="6211" y="4661"/>
                    <a:pt x="6231" y="4644"/>
                    <a:pt x="6252" y="4644"/>
                  </a:cubicBezTo>
                  <a:cubicBezTo>
                    <a:pt x="6265" y="4644"/>
                    <a:pt x="6279" y="4651"/>
                    <a:pt x="6288" y="4666"/>
                  </a:cubicBezTo>
                  <a:cubicBezTo>
                    <a:pt x="6295" y="4674"/>
                    <a:pt x="6295" y="4674"/>
                    <a:pt x="6303" y="4681"/>
                  </a:cubicBezTo>
                  <a:cubicBezTo>
                    <a:pt x="6425" y="4658"/>
                    <a:pt x="6547" y="4613"/>
                    <a:pt x="6661" y="4552"/>
                  </a:cubicBezTo>
                  <a:cubicBezTo>
                    <a:pt x="6676" y="4536"/>
                    <a:pt x="6699" y="4536"/>
                    <a:pt x="6714" y="4536"/>
                  </a:cubicBezTo>
                  <a:lnTo>
                    <a:pt x="6714" y="4521"/>
                  </a:lnTo>
                  <a:cubicBezTo>
                    <a:pt x="6714" y="4521"/>
                    <a:pt x="6714" y="4514"/>
                    <a:pt x="6714" y="4514"/>
                  </a:cubicBezTo>
                  <a:cubicBezTo>
                    <a:pt x="6714" y="4498"/>
                    <a:pt x="6722" y="4491"/>
                    <a:pt x="6730" y="4483"/>
                  </a:cubicBezTo>
                  <a:lnTo>
                    <a:pt x="6852" y="4354"/>
                  </a:lnTo>
                  <a:cubicBezTo>
                    <a:pt x="6821" y="4315"/>
                    <a:pt x="6783" y="4277"/>
                    <a:pt x="6745" y="4239"/>
                  </a:cubicBezTo>
                  <a:cubicBezTo>
                    <a:pt x="6745" y="4232"/>
                    <a:pt x="6745" y="4224"/>
                    <a:pt x="6737" y="4224"/>
                  </a:cubicBezTo>
                  <a:cubicBezTo>
                    <a:pt x="6707" y="4178"/>
                    <a:pt x="6676" y="4133"/>
                    <a:pt x="6654" y="4087"/>
                  </a:cubicBezTo>
                  <a:cubicBezTo>
                    <a:pt x="6638" y="4056"/>
                    <a:pt x="6661" y="4026"/>
                    <a:pt x="6692" y="4026"/>
                  </a:cubicBezTo>
                  <a:cubicBezTo>
                    <a:pt x="6432" y="3950"/>
                    <a:pt x="5998" y="3835"/>
                    <a:pt x="5968" y="3515"/>
                  </a:cubicBezTo>
                  <a:cubicBezTo>
                    <a:pt x="5964" y="3489"/>
                    <a:pt x="5983" y="3475"/>
                    <a:pt x="6004" y="3475"/>
                  </a:cubicBezTo>
                  <a:cubicBezTo>
                    <a:pt x="6025" y="3475"/>
                    <a:pt x="6048" y="3489"/>
                    <a:pt x="6051" y="3515"/>
                  </a:cubicBezTo>
                  <a:cubicBezTo>
                    <a:pt x="6082" y="3790"/>
                    <a:pt x="6539" y="3896"/>
                    <a:pt x="6753" y="3950"/>
                  </a:cubicBezTo>
                  <a:cubicBezTo>
                    <a:pt x="6832" y="3971"/>
                    <a:pt x="6913" y="3988"/>
                    <a:pt x="6993" y="3988"/>
                  </a:cubicBezTo>
                  <a:cubicBezTo>
                    <a:pt x="7081" y="3988"/>
                    <a:pt x="7168" y="3968"/>
                    <a:pt x="7248" y="3911"/>
                  </a:cubicBezTo>
                  <a:cubicBezTo>
                    <a:pt x="7385" y="3812"/>
                    <a:pt x="7507" y="3698"/>
                    <a:pt x="7614" y="3569"/>
                  </a:cubicBezTo>
                  <a:cubicBezTo>
                    <a:pt x="7623" y="3559"/>
                    <a:pt x="7634" y="3555"/>
                    <a:pt x="7644" y="3555"/>
                  </a:cubicBezTo>
                  <a:cubicBezTo>
                    <a:pt x="7676" y="3555"/>
                    <a:pt x="7704" y="3593"/>
                    <a:pt x="7675" y="3622"/>
                  </a:cubicBezTo>
                  <a:cubicBezTo>
                    <a:pt x="7538" y="3767"/>
                    <a:pt x="7393" y="3965"/>
                    <a:pt x="7202" y="4033"/>
                  </a:cubicBezTo>
                  <a:cubicBezTo>
                    <a:pt x="7129" y="4059"/>
                    <a:pt x="7053" y="4071"/>
                    <a:pt x="6978" y="4071"/>
                  </a:cubicBezTo>
                  <a:cubicBezTo>
                    <a:pt x="6943" y="4071"/>
                    <a:pt x="6908" y="4069"/>
                    <a:pt x="6875" y="4064"/>
                  </a:cubicBezTo>
                  <a:cubicBezTo>
                    <a:pt x="6867" y="4072"/>
                    <a:pt x="6852" y="4079"/>
                    <a:pt x="6836" y="4079"/>
                  </a:cubicBezTo>
                  <a:cubicBezTo>
                    <a:pt x="6829" y="4079"/>
                    <a:pt x="6821" y="4072"/>
                    <a:pt x="6814" y="4072"/>
                  </a:cubicBezTo>
                  <a:cubicBezTo>
                    <a:pt x="6821" y="4079"/>
                    <a:pt x="6829" y="4087"/>
                    <a:pt x="6829" y="4094"/>
                  </a:cubicBezTo>
                  <a:cubicBezTo>
                    <a:pt x="6844" y="4094"/>
                    <a:pt x="6859" y="4102"/>
                    <a:pt x="6875" y="4117"/>
                  </a:cubicBezTo>
                  <a:cubicBezTo>
                    <a:pt x="6905" y="4155"/>
                    <a:pt x="6943" y="4201"/>
                    <a:pt x="6989" y="4247"/>
                  </a:cubicBezTo>
                  <a:cubicBezTo>
                    <a:pt x="7004" y="4247"/>
                    <a:pt x="7019" y="4262"/>
                    <a:pt x="7027" y="4277"/>
                  </a:cubicBezTo>
                  <a:lnTo>
                    <a:pt x="7050" y="4300"/>
                  </a:lnTo>
                  <a:cubicBezTo>
                    <a:pt x="7065" y="4308"/>
                    <a:pt x="7073" y="4315"/>
                    <a:pt x="7080" y="4323"/>
                  </a:cubicBezTo>
                  <a:cubicBezTo>
                    <a:pt x="7222" y="4441"/>
                    <a:pt x="7391" y="4541"/>
                    <a:pt x="7556" y="4541"/>
                  </a:cubicBezTo>
                  <a:cubicBezTo>
                    <a:pt x="7604" y="4541"/>
                    <a:pt x="7651" y="4532"/>
                    <a:pt x="7698" y="4514"/>
                  </a:cubicBezTo>
                  <a:cubicBezTo>
                    <a:pt x="7858" y="4453"/>
                    <a:pt x="7972" y="4308"/>
                    <a:pt x="8094" y="4193"/>
                  </a:cubicBezTo>
                  <a:cubicBezTo>
                    <a:pt x="8063" y="4140"/>
                    <a:pt x="8094" y="4072"/>
                    <a:pt x="8155" y="4064"/>
                  </a:cubicBezTo>
                  <a:cubicBezTo>
                    <a:pt x="8287" y="4249"/>
                    <a:pt x="8487" y="4338"/>
                    <a:pt x="8686" y="4338"/>
                  </a:cubicBezTo>
                  <a:cubicBezTo>
                    <a:pt x="8938" y="4338"/>
                    <a:pt x="9188" y="4198"/>
                    <a:pt x="9298" y="3934"/>
                  </a:cubicBezTo>
                  <a:cubicBezTo>
                    <a:pt x="9313" y="3911"/>
                    <a:pt x="9329" y="3889"/>
                    <a:pt x="9336" y="3866"/>
                  </a:cubicBezTo>
                  <a:cubicBezTo>
                    <a:pt x="9451" y="3675"/>
                    <a:pt x="9542" y="3485"/>
                    <a:pt x="9641" y="3294"/>
                  </a:cubicBezTo>
                  <a:cubicBezTo>
                    <a:pt x="9344" y="3187"/>
                    <a:pt x="9077" y="2982"/>
                    <a:pt x="9001" y="2738"/>
                  </a:cubicBezTo>
                  <a:cubicBezTo>
                    <a:pt x="8996" y="2710"/>
                    <a:pt x="9021" y="2690"/>
                    <a:pt x="9044" y="2690"/>
                  </a:cubicBezTo>
                  <a:cubicBezTo>
                    <a:pt x="9058" y="2690"/>
                    <a:pt x="9071" y="2697"/>
                    <a:pt x="9077" y="2715"/>
                  </a:cubicBezTo>
                  <a:cubicBezTo>
                    <a:pt x="9153" y="2936"/>
                    <a:pt x="9405" y="3126"/>
                    <a:pt x="9687" y="3218"/>
                  </a:cubicBezTo>
                  <a:lnTo>
                    <a:pt x="9702" y="3195"/>
                  </a:lnTo>
                  <a:cubicBezTo>
                    <a:pt x="9748" y="3218"/>
                    <a:pt x="9809" y="3233"/>
                    <a:pt x="9862" y="3233"/>
                  </a:cubicBezTo>
                  <a:cubicBezTo>
                    <a:pt x="9862" y="3241"/>
                    <a:pt x="9862" y="3248"/>
                    <a:pt x="9854" y="3256"/>
                  </a:cubicBezTo>
                  <a:lnTo>
                    <a:pt x="9854" y="3264"/>
                  </a:lnTo>
                  <a:cubicBezTo>
                    <a:pt x="9921" y="3276"/>
                    <a:pt x="9988" y="3283"/>
                    <a:pt x="10053" y="3283"/>
                  </a:cubicBezTo>
                  <a:cubicBezTo>
                    <a:pt x="10224" y="3283"/>
                    <a:pt x="10382" y="3235"/>
                    <a:pt x="10487" y="3119"/>
                  </a:cubicBezTo>
                  <a:cubicBezTo>
                    <a:pt x="10497" y="3107"/>
                    <a:pt x="10507" y="3103"/>
                    <a:pt x="10517" y="3103"/>
                  </a:cubicBezTo>
                  <a:cubicBezTo>
                    <a:pt x="10547" y="3103"/>
                    <a:pt x="10571" y="3144"/>
                    <a:pt x="10548" y="3172"/>
                  </a:cubicBezTo>
                  <a:cubicBezTo>
                    <a:pt x="10420" y="3312"/>
                    <a:pt x="10234" y="3370"/>
                    <a:pt x="10036" y="3370"/>
                  </a:cubicBezTo>
                  <a:cubicBezTo>
                    <a:pt x="9964" y="3370"/>
                    <a:pt x="9890" y="3362"/>
                    <a:pt x="9816" y="3348"/>
                  </a:cubicBezTo>
                  <a:cubicBezTo>
                    <a:pt x="9771" y="3416"/>
                    <a:pt x="9733" y="3500"/>
                    <a:pt x="9694" y="3576"/>
                  </a:cubicBezTo>
                  <a:cubicBezTo>
                    <a:pt x="9710" y="3576"/>
                    <a:pt x="9717" y="3584"/>
                    <a:pt x="9717" y="3599"/>
                  </a:cubicBezTo>
                  <a:cubicBezTo>
                    <a:pt x="9740" y="3607"/>
                    <a:pt x="9755" y="3630"/>
                    <a:pt x="9763" y="3660"/>
                  </a:cubicBezTo>
                  <a:cubicBezTo>
                    <a:pt x="9839" y="3675"/>
                    <a:pt x="9908" y="3698"/>
                    <a:pt x="9976" y="3729"/>
                  </a:cubicBezTo>
                  <a:cubicBezTo>
                    <a:pt x="10036" y="3758"/>
                    <a:pt x="10104" y="3802"/>
                    <a:pt x="10171" y="3802"/>
                  </a:cubicBezTo>
                  <a:cubicBezTo>
                    <a:pt x="10190" y="3802"/>
                    <a:pt x="10209" y="3798"/>
                    <a:pt x="10228" y="3790"/>
                  </a:cubicBezTo>
                  <a:cubicBezTo>
                    <a:pt x="10281" y="3767"/>
                    <a:pt x="10335" y="3751"/>
                    <a:pt x="10396" y="3744"/>
                  </a:cubicBezTo>
                  <a:cubicBezTo>
                    <a:pt x="10396" y="3729"/>
                    <a:pt x="10403" y="3721"/>
                    <a:pt x="10411" y="3713"/>
                  </a:cubicBezTo>
                  <a:cubicBezTo>
                    <a:pt x="10426" y="3683"/>
                    <a:pt x="10441" y="3652"/>
                    <a:pt x="10457" y="3614"/>
                  </a:cubicBezTo>
                  <a:cubicBezTo>
                    <a:pt x="10449" y="3561"/>
                    <a:pt x="10464" y="3500"/>
                    <a:pt x="10495" y="3454"/>
                  </a:cubicBezTo>
                  <a:cubicBezTo>
                    <a:pt x="10449" y="3431"/>
                    <a:pt x="10403" y="3408"/>
                    <a:pt x="10358" y="3386"/>
                  </a:cubicBezTo>
                  <a:cubicBezTo>
                    <a:pt x="10318" y="3359"/>
                    <a:pt x="10341" y="3305"/>
                    <a:pt x="10377" y="3305"/>
                  </a:cubicBezTo>
                  <a:cubicBezTo>
                    <a:pt x="10383" y="3305"/>
                    <a:pt x="10389" y="3306"/>
                    <a:pt x="10396" y="3309"/>
                  </a:cubicBezTo>
                  <a:cubicBezTo>
                    <a:pt x="10464" y="3348"/>
                    <a:pt x="10540" y="3378"/>
                    <a:pt x="10617" y="3408"/>
                  </a:cubicBezTo>
                  <a:cubicBezTo>
                    <a:pt x="10624" y="3407"/>
                    <a:pt x="10632" y="3406"/>
                    <a:pt x="10639" y="3406"/>
                  </a:cubicBezTo>
                  <a:cubicBezTo>
                    <a:pt x="10662" y="3406"/>
                    <a:pt x="10683" y="3414"/>
                    <a:pt x="10700" y="3431"/>
                  </a:cubicBezTo>
                  <a:cubicBezTo>
                    <a:pt x="10792" y="3454"/>
                    <a:pt x="10883" y="3462"/>
                    <a:pt x="10975" y="3462"/>
                  </a:cubicBezTo>
                  <a:cubicBezTo>
                    <a:pt x="11028" y="3462"/>
                    <a:pt x="11028" y="3553"/>
                    <a:pt x="10975" y="3553"/>
                  </a:cubicBezTo>
                  <a:cubicBezTo>
                    <a:pt x="10891" y="3553"/>
                    <a:pt x="10800" y="3538"/>
                    <a:pt x="10716" y="3523"/>
                  </a:cubicBezTo>
                  <a:lnTo>
                    <a:pt x="10716" y="3690"/>
                  </a:lnTo>
                  <a:lnTo>
                    <a:pt x="10716" y="3767"/>
                  </a:lnTo>
                  <a:lnTo>
                    <a:pt x="10716" y="3790"/>
                  </a:lnTo>
                  <a:cubicBezTo>
                    <a:pt x="10723" y="3873"/>
                    <a:pt x="10739" y="3950"/>
                    <a:pt x="10769" y="4026"/>
                  </a:cubicBezTo>
                  <a:cubicBezTo>
                    <a:pt x="10792" y="4117"/>
                    <a:pt x="10845" y="4201"/>
                    <a:pt x="10914" y="4270"/>
                  </a:cubicBezTo>
                  <a:lnTo>
                    <a:pt x="10921" y="4262"/>
                  </a:lnTo>
                  <a:cubicBezTo>
                    <a:pt x="10960" y="4300"/>
                    <a:pt x="11005" y="4331"/>
                    <a:pt x="11051" y="4361"/>
                  </a:cubicBezTo>
                  <a:cubicBezTo>
                    <a:pt x="11051" y="4361"/>
                    <a:pt x="11051" y="4369"/>
                    <a:pt x="11051" y="4369"/>
                  </a:cubicBezTo>
                  <a:cubicBezTo>
                    <a:pt x="11104" y="4399"/>
                    <a:pt x="11158" y="4415"/>
                    <a:pt x="11211" y="4430"/>
                  </a:cubicBezTo>
                  <a:cubicBezTo>
                    <a:pt x="11280" y="4445"/>
                    <a:pt x="11341" y="4453"/>
                    <a:pt x="11409" y="4453"/>
                  </a:cubicBezTo>
                  <a:cubicBezTo>
                    <a:pt x="11516" y="4453"/>
                    <a:pt x="11615" y="4422"/>
                    <a:pt x="11706" y="4376"/>
                  </a:cubicBezTo>
                  <a:lnTo>
                    <a:pt x="11867" y="4338"/>
                  </a:lnTo>
                  <a:cubicBezTo>
                    <a:pt x="11876" y="4336"/>
                    <a:pt x="11884" y="4334"/>
                    <a:pt x="11893" y="4334"/>
                  </a:cubicBezTo>
                  <a:cubicBezTo>
                    <a:pt x="11980" y="4334"/>
                    <a:pt x="12010" y="4470"/>
                    <a:pt x="11912" y="4498"/>
                  </a:cubicBezTo>
                  <a:cubicBezTo>
                    <a:pt x="11806" y="4521"/>
                    <a:pt x="11676" y="4559"/>
                    <a:pt x="11562" y="4582"/>
                  </a:cubicBezTo>
                  <a:cubicBezTo>
                    <a:pt x="11562" y="4590"/>
                    <a:pt x="11554" y="4597"/>
                    <a:pt x="11546" y="4597"/>
                  </a:cubicBezTo>
                  <a:cubicBezTo>
                    <a:pt x="11424" y="4696"/>
                    <a:pt x="11325" y="4811"/>
                    <a:pt x="11249" y="4948"/>
                  </a:cubicBezTo>
                  <a:cubicBezTo>
                    <a:pt x="11165" y="5078"/>
                    <a:pt x="11097" y="5200"/>
                    <a:pt x="11013" y="5329"/>
                  </a:cubicBezTo>
                  <a:cubicBezTo>
                    <a:pt x="11003" y="5344"/>
                    <a:pt x="10990" y="5350"/>
                    <a:pt x="10977" y="5350"/>
                  </a:cubicBezTo>
                  <a:cubicBezTo>
                    <a:pt x="10949" y="5350"/>
                    <a:pt x="10924" y="5322"/>
                    <a:pt x="10944" y="5291"/>
                  </a:cubicBezTo>
                  <a:cubicBezTo>
                    <a:pt x="11051" y="5123"/>
                    <a:pt x="11143" y="4948"/>
                    <a:pt x="11264" y="4788"/>
                  </a:cubicBezTo>
                  <a:cubicBezTo>
                    <a:pt x="11310" y="4727"/>
                    <a:pt x="11356" y="4666"/>
                    <a:pt x="11409" y="4613"/>
                  </a:cubicBezTo>
                  <a:lnTo>
                    <a:pt x="11409" y="4613"/>
                  </a:lnTo>
                  <a:cubicBezTo>
                    <a:pt x="11371" y="4616"/>
                    <a:pt x="11333" y="4618"/>
                    <a:pt x="11296" y="4618"/>
                  </a:cubicBezTo>
                  <a:cubicBezTo>
                    <a:pt x="11259" y="4618"/>
                    <a:pt x="11223" y="4616"/>
                    <a:pt x="11188" y="4613"/>
                  </a:cubicBezTo>
                  <a:cubicBezTo>
                    <a:pt x="11104" y="4765"/>
                    <a:pt x="10937" y="4933"/>
                    <a:pt x="10960" y="5116"/>
                  </a:cubicBezTo>
                  <a:cubicBezTo>
                    <a:pt x="10964" y="5143"/>
                    <a:pt x="10943" y="5159"/>
                    <a:pt x="10921" y="5159"/>
                  </a:cubicBezTo>
                  <a:cubicBezTo>
                    <a:pt x="10901" y="5159"/>
                    <a:pt x="10879" y="5145"/>
                    <a:pt x="10876" y="5116"/>
                  </a:cubicBezTo>
                  <a:cubicBezTo>
                    <a:pt x="10853" y="4918"/>
                    <a:pt x="11013" y="4750"/>
                    <a:pt x="11104" y="4590"/>
                  </a:cubicBezTo>
                  <a:cubicBezTo>
                    <a:pt x="11051" y="4575"/>
                    <a:pt x="10998" y="4552"/>
                    <a:pt x="10952" y="4521"/>
                  </a:cubicBezTo>
                  <a:cubicBezTo>
                    <a:pt x="10647" y="4963"/>
                    <a:pt x="10495" y="5489"/>
                    <a:pt x="10312" y="6000"/>
                  </a:cubicBezTo>
                  <a:cubicBezTo>
                    <a:pt x="10129" y="6503"/>
                    <a:pt x="9885" y="6991"/>
                    <a:pt x="9710" y="7501"/>
                  </a:cubicBezTo>
                  <a:cubicBezTo>
                    <a:pt x="9367" y="8439"/>
                    <a:pt x="9283" y="9391"/>
                    <a:pt x="9283" y="10390"/>
                  </a:cubicBezTo>
                  <a:cubicBezTo>
                    <a:pt x="9291" y="10313"/>
                    <a:pt x="9298" y="10237"/>
                    <a:pt x="9313" y="10161"/>
                  </a:cubicBezTo>
                  <a:cubicBezTo>
                    <a:pt x="9313" y="10153"/>
                    <a:pt x="9313" y="10146"/>
                    <a:pt x="9313" y="10138"/>
                  </a:cubicBezTo>
                  <a:cubicBezTo>
                    <a:pt x="9306" y="9620"/>
                    <a:pt x="9313" y="9064"/>
                    <a:pt x="9443" y="8561"/>
                  </a:cubicBezTo>
                  <a:cubicBezTo>
                    <a:pt x="9573" y="8096"/>
                    <a:pt x="9755" y="7646"/>
                    <a:pt x="9999" y="7227"/>
                  </a:cubicBezTo>
                  <a:cubicBezTo>
                    <a:pt x="10251" y="6792"/>
                    <a:pt x="10479" y="6327"/>
                    <a:pt x="10761" y="5916"/>
                  </a:cubicBezTo>
                  <a:cubicBezTo>
                    <a:pt x="11051" y="5504"/>
                    <a:pt x="11394" y="5131"/>
                    <a:pt x="11684" y="4712"/>
                  </a:cubicBezTo>
                  <a:cubicBezTo>
                    <a:pt x="11693" y="4698"/>
                    <a:pt x="11705" y="4693"/>
                    <a:pt x="11718" y="4693"/>
                  </a:cubicBezTo>
                  <a:cubicBezTo>
                    <a:pt x="11749" y="4693"/>
                    <a:pt x="11779" y="4725"/>
                    <a:pt x="11752" y="4757"/>
                  </a:cubicBezTo>
                  <a:cubicBezTo>
                    <a:pt x="11470" y="5169"/>
                    <a:pt x="11120" y="5542"/>
                    <a:pt x="10838" y="5962"/>
                  </a:cubicBezTo>
                  <a:cubicBezTo>
                    <a:pt x="10563" y="6358"/>
                    <a:pt x="10350" y="6792"/>
                    <a:pt x="10106" y="7212"/>
                  </a:cubicBezTo>
                  <a:cubicBezTo>
                    <a:pt x="9847" y="7638"/>
                    <a:pt x="9656" y="8096"/>
                    <a:pt x="9527" y="8583"/>
                  </a:cubicBezTo>
                  <a:cubicBezTo>
                    <a:pt x="9435" y="9003"/>
                    <a:pt x="9390" y="9429"/>
                    <a:pt x="9397" y="9864"/>
                  </a:cubicBezTo>
                  <a:cubicBezTo>
                    <a:pt x="9420" y="9788"/>
                    <a:pt x="9443" y="9711"/>
                    <a:pt x="9473" y="9635"/>
                  </a:cubicBezTo>
                  <a:cubicBezTo>
                    <a:pt x="9489" y="9544"/>
                    <a:pt x="9504" y="9437"/>
                    <a:pt x="9519" y="9338"/>
                  </a:cubicBezTo>
                  <a:cubicBezTo>
                    <a:pt x="9633" y="8766"/>
                    <a:pt x="9893" y="8233"/>
                    <a:pt x="10167" y="7730"/>
                  </a:cubicBezTo>
                  <a:cubicBezTo>
                    <a:pt x="10449" y="7227"/>
                    <a:pt x="10761" y="6770"/>
                    <a:pt x="11082" y="6305"/>
                  </a:cubicBezTo>
                  <a:cubicBezTo>
                    <a:pt x="11333" y="5931"/>
                    <a:pt x="11600" y="5550"/>
                    <a:pt x="11988" y="5314"/>
                  </a:cubicBezTo>
                  <a:cubicBezTo>
                    <a:pt x="11998" y="5308"/>
                    <a:pt x="12007" y="5306"/>
                    <a:pt x="12015" y="5306"/>
                  </a:cubicBezTo>
                  <a:cubicBezTo>
                    <a:pt x="12053" y="5306"/>
                    <a:pt x="12072" y="5357"/>
                    <a:pt x="12034" y="5382"/>
                  </a:cubicBezTo>
                  <a:cubicBezTo>
                    <a:pt x="11607" y="5649"/>
                    <a:pt x="11318" y="6099"/>
                    <a:pt x="11043" y="6510"/>
                  </a:cubicBezTo>
                  <a:cubicBezTo>
                    <a:pt x="10746" y="6945"/>
                    <a:pt x="10457" y="7372"/>
                    <a:pt x="10205" y="7844"/>
                  </a:cubicBezTo>
                  <a:cubicBezTo>
                    <a:pt x="9954" y="8309"/>
                    <a:pt x="9710" y="8812"/>
                    <a:pt x="9603" y="9346"/>
                  </a:cubicBezTo>
                  <a:cubicBezTo>
                    <a:pt x="9618" y="9323"/>
                    <a:pt x="9626" y="9307"/>
                    <a:pt x="9633" y="9292"/>
                  </a:cubicBezTo>
                  <a:cubicBezTo>
                    <a:pt x="9870" y="8827"/>
                    <a:pt x="10129" y="8378"/>
                    <a:pt x="10418" y="7951"/>
                  </a:cubicBezTo>
                  <a:cubicBezTo>
                    <a:pt x="10731" y="7516"/>
                    <a:pt x="11082" y="7112"/>
                    <a:pt x="11455" y="6731"/>
                  </a:cubicBezTo>
                  <a:cubicBezTo>
                    <a:pt x="11798" y="6373"/>
                    <a:pt x="12126" y="5985"/>
                    <a:pt x="12514" y="5680"/>
                  </a:cubicBezTo>
                  <a:cubicBezTo>
                    <a:pt x="12507" y="5611"/>
                    <a:pt x="12499" y="5535"/>
                    <a:pt x="12491" y="5466"/>
                  </a:cubicBezTo>
                  <a:cubicBezTo>
                    <a:pt x="12400" y="5596"/>
                    <a:pt x="12293" y="5718"/>
                    <a:pt x="12171" y="5824"/>
                  </a:cubicBezTo>
                  <a:cubicBezTo>
                    <a:pt x="11950" y="6030"/>
                    <a:pt x="11760" y="6259"/>
                    <a:pt x="11592" y="6510"/>
                  </a:cubicBezTo>
                  <a:cubicBezTo>
                    <a:pt x="11585" y="6525"/>
                    <a:pt x="11573" y="6531"/>
                    <a:pt x="11560" y="6531"/>
                  </a:cubicBezTo>
                  <a:cubicBezTo>
                    <a:pt x="11532" y="6531"/>
                    <a:pt x="11503" y="6501"/>
                    <a:pt x="11524" y="6465"/>
                  </a:cubicBezTo>
                  <a:cubicBezTo>
                    <a:pt x="11661" y="6251"/>
                    <a:pt x="11821" y="6045"/>
                    <a:pt x="12011" y="5870"/>
                  </a:cubicBezTo>
                  <a:cubicBezTo>
                    <a:pt x="12164" y="5718"/>
                    <a:pt x="12446" y="5497"/>
                    <a:pt x="12476" y="5276"/>
                  </a:cubicBezTo>
                  <a:cubicBezTo>
                    <a:pt x="12476" y="5268"/>
                    <a:pt x="12484" y="5260"/>
                    <a:pt x="12484" y="5253"/>
                  </a:cubicBezTo>
                  <a:lnTo>
                    <a:pt x="12484" y="5001"/>
                  </a:lnTo>
                  <a:cubicBezTo>
                    <a:pt x="12286" y="4895"/>
                    <a:pt x="12149" y="4719"/>
                    <a:pt x="12179" y="4491"/>
                  </a:cubicBezTo>
                  <a:cubicBezTo>
                    <a:pt x="12182" y="4468"/>
                    <a:pt x="12199" y="4458"/>
                    <a:pt x="12216" y="4458"/>
                  </a:cubicBezTo>
                  <a:cubicBezTo>
                    <a:pt x="12241" y="4458"/>
                    <a:pt x="12267" y="4478"/>
                    <a:pt x="12263" y="4514"/>
                  </a:cubicBezTo>
                  <a:cubicBezTo>
                    <a:pt x="12240" y="4689"/>
                    <a:pt x="12339" y="4826"/>
                    <a:pt x="12491" y="4918"/>
                  </a:cubicBezTo>
                  <a:cubicBezTo>
                    <a:pt x="12508" y="4881"/>
                    <a:pt x="12540" y="4865"/>
                    <a:pt x="12571" y="4865"/>
                  </a:cubicBezTo>
                  <a:cubicBezTo>
                    <a:pt x="12612" y="4865"/>
                    <a:pt x="12652" y="4893"/>
                    <a:pt x="12652" y="4940"/>
                  </a:cubicBezTo>
                  <a:lnTo>
                    <a:pt x="12652" y="4986"/>
                  </a:lnTo>
                  <a:cubicBezTo>
                    <a:pt x="12782" y="5033"/>
                    <a:pt x="12929" y="5056"/>
                    <a:pt x="13069" y="5056"/>
                  </a:cubicBezTo>
                  <a:cubicBezTo>
                    <a:pt x="13248" y="5056"/>
                    <a:pt x="13414" y="5018"/>
                    <a:pt x="13513" y="4940"/>
                  </a:cubicBezTo>
                  <a:cubicBezTo>
                    <a:pt x="13519" y="4935"/>
                    <a:pt x="13525" y="4933"/>
                    <a:pt x="13531" y="4933"/>
                  </a:cubicBezTo>
                  <a:cubicBezTo>
                    <a:pt x="13563" y="4933"/>
                    <a:pt x="13590" y="4991"/>
                    <a:pt x="13558" y="5017"/>
                  </a:cubicBezTo>
                  <a:cubicBezTo>
                    <a:pt x="13445" y="5104"/>
                    <a:pt x="13268" y="5146"/>
                    <a:pt x="13080" y="5146"/>
                  </a:cubicBezTo>
                  <a:cubicBezTo>
                    <a:pt x="12939" y="5146"/>
                    <a:pt x="12792" y="5123"/>
                    <a:pt x="12659" y="5078"/>
                  </a:cubicBezTo>
                  <a:lnTo>
                    <a:pt x="12659" y="5078"/>
                  </a:lnTo>
                  <a:cubicBezTo>
                    <a:pt x="12652" y="5459"/>
                    <a:pt x="12636" y="5794"/>
                    <a:pt x="12873" y="6137"/>
                  </a:cubicBezTo>
                  <a:cubicBezTo>
                    <a:pt x="13013" y="6337"/>
                    <a:pt x="13322" y="6640"/>
                    <a:pt x="13606" y="6640"/>
                  </a:cubicBezTo>
                  <a:cubicBezTo>
                    <a:pt x="13690" y="6640"/>
                    <a:pt x="13773" y="6613"/>
                    <a:pt x="13848" y="6548"/>
                  </a:cubicBezTo>
                  <a:cubicBezTo>
                    <a:pt x="13863" y="6533"/>
                    <a:pt x="13879" y="6526"/>
                    <a:pt x="13901" y="6526"/>
                  </a:cubicBezTo>
                  <a:cubicBezTo>
                    <a:pt x="13749" y="6305"/>
                    <a:pt x="13635" y="6053"/>
                    <a:pt x="13627" y="5939"/>
                  </a:cubicBezTo>
                  <a:cubicBezTo>
                    <a:pt x="13627" y="5911"/>
                    <a:pt x="13647" y="5896"/>
                    <a:pt x="13668" y="5896"/>
                  </a:cubicBezTo>
                  <a:cubicBezTo>
                    <a:pt x="13688" y="5896"/>
                    <a:pt x="13707" y="5909"/>
                    <a:pt x="13711" y="5939"/>
                  </a:cubicBezTo>
                  <a:cubicBezTo>
                    <a:pt x="13723" y="6133"/>
                    <a:pt x="14139" y="6860"/>
                    <a:pt x="14404" y="6860"/>
                  </a:cubicBezTo>
                  <a:cubicBezTo>
                    <a:pt x="14461" y="6860"/>
                    <a:pt x="14512" y="6826"/>
                    <a:pt x="14549" y="6747"/>
                  </a:cubicBezTo>
                  <a:cubicBezTo>
                    <a:pt x="14557" y="6730"/>
                    <a:pt x="14569" y="6723"/>
                    <a:pt x="14581" y="6723"/>
                  </a:cubicBezTo>
                  <a:cubicBezTo>
                    <a:pt x="14607" y="6723"/>
                    <a:pt x="14636" y="6754"/>
                    <a:pt x="14625" y="6785"/>
                  </a:cubicBezTo>
                  <a:cubicBezTo>
                    <a:pt x="14568" y="6903"/>
                    <a:pt x="14494" y="6951"/>
                    <a:pt x="14413" y="6951"/>
                  </a:cubicBezTo>
                  <a:cubicBezTo>
                    <a:pt x="14278" y="6951"/>
                    <a:pt x="14123" y="6819"/>
                    <a:pt x="13985" y="6648"/>
                  </a:cubicBezTo>
                  <a:cubicBezTo>
                    <a:pt x="13978" y="6655"/>
                    <a:pt x="13978" y="6663"/>
                    <a:pt x="13970" y="6663"/>
                  </a:cubicBezTo>
                  <a:cubicBezTo>
                    <a:pt x="13879" y="6747"/>
                    <a:pt x="13764" y="6792"/>
                    <a:pt x="13642" y="6800"/>
                  </a:cubicBezTo>
                  <a:cubicBezTo>
                    <a:pt x="13604" y="6907"/>
                    <a:pt x="13528" y="6991"/>
                    <a:pt x="13536" y="7105"/>
                  </a:cubicBezTo>
                  <a:cubicBezTo>
                    <a:pt x="13543" y="7257"/>
                    <a:pt x="13619" y="7402"/>
                    <a:pt x="13749" y="7486"/>
                  </a:cubicBezTo>
                  <a:cubicBezTo>
                    <a:pt x="13726" y="7425"/>
                    <a:pt x="13719" y="7349"/>
                    <a:pt x="13726" y="7280"/>
                  </a:cubicBezTo>
                  <a:cubicBezTo>
                    <a:pt x="13729" y="7255"/>
                    <a:pt x="13745" y="7244"/>
                    <a:pt x="13761" y="7244"/>
                  </a:cubicBezTo>
                  <a:cubicBezTo>
                    <a:pt x="13784" y="7244"/>
                    <a:pt x="13810" y="7264"/>
                    <a:pt x="13810" y="7295"/>
                  </a:cubicBezTo>
                  <a:cubicBezTo>
                    <a:pt x="13773" y="7517"/>
                    <a:pt x="13930" y="7654"/>
                    <a:pt x="14109" y="7654"/>
                  </a:cubicBezTo>
                  <a:cubicBezTo>
                    <a:pt x="14151" y="7654"/>
                    <a:pt x="14195" y="7647"/>
                    <a:pt x="14237" y="7631"/>
                  </a:cubicBezTo>
                  <a:lnTo>
                    <a:pt x="14237" y="7615"/>
                  </a:lnTo>
                  <a:cubicBezTo>
                    <a:pt x="14237" y="7566"/>
                    <a:pt x="14280" y="7528"/>
                    <a:pt x="14325" y="7528"/>
                  </a:cubicBezTo>
                  <a:cubicBezTo>
                    <a:pt x="14342" y="7528"/>
                    <a:pt x="14359" y="7534"/>
                    <a:pt x="14374" y="7547"/>
                  </a:cubicBezTo>
                  <a:cubicBezTo>
                    <a:pt x="14465" y="7494"/>
                    <a:pt x="14549" y="7425"/>
                    <a:pt x="14633" y="7356"/>
                  </a:cubicBezTo>
                  <a:cubicBezTo>
                    <a:pt x="14640" y="7351"/>
                    <a:pt x="14648" y="7349"/>
                    <a:pt x="14654" y="7349"/>
                  </a:cubicBezTo>
                  <a:cubicBezTo>
                    <a:pt x="14689" y="7349"/>
                    <a:pt x="14711" y="7407"/>
                    <a:pt x="14679" y="7433"/>
                  </a:cubicBezTo>
                  <a:cubicBezTo>
                    <a:pt x="14603" y="7494"/>
                    <a:pt x="14504" y="7570"/>
                    <a:pt x="14412" y="7638"/>
                  </a:cubicBezTo>
                  <a:cubicBezTo>
                    <a:pt x="14420" y="7829"/>
                    <a:pt x="14496" y="8019"/>
                    <a:pt x="14709" y="8027"/>
                  </a:cubicBezTo>
                  <a:cubicBezTo>
                    <a:pt x="14694" y="7920"/>
                    <a:pt x="14709" y="7806"/>
                    <a:pt x="14755" y="7707"/>
                  </a:cubicBezTo>
                  <a:cubicBezTo>
                    <a:pt x="14762" y="7694"/>
                    <a:pt x="14772" y="7688"/>
                    <a:pt x="14783" y="7688"/>
                  </a:cubicBezTo>
                  <a:cubicBezTo>
                    <a:pt x="14810" y="7688"/>
                    <a:pt x="14840" y="7720"/>
                    <a:pt x="14824" y="7753"/>
                  </a:cubicBezTo>
                  <a:cubicBezTo>
                    <a:pt x="14786" y="7852"/>
                    <a:pt x="14770" y="7966"/>
                    <a:pt x="14801" y="8073"/>
                  </a:cubicBezTo>
                  <a:cubicBezTo>
                    <a:pt x="14808" y="8088"/>
                    <a:pt x="14808" y="8096"/>
                    <a:pt x="14808" y="8111"/>
                  </a:cubicBezTo>
                  <a:cubicBezTo>
                    <a:pt x="14831" y="8202"/>
                    <a:pt x="14877" y="8279"/>
                    <a:pt x="14946" y="8340"/>
                  </a:cubicBezTo>
                  <a:cubicBezTo>
                    <a:pt x="15007" y="8286"/>
                    <a:pt x="15068" y="8240"/>
                    <a:pt x="15136" y="8202"/>
                  </a:cubicBezTo>
                  <a:cubicBezTo>
                    <a:pt x="15144" y="8195"/>
                    <a:pt x="15151" y="8195"/>
                    <a:pt x="15159" y="8195"/>
                  </a:cubicBezTo>
                  <a:cubicBezTo>
                    <a:pt x="15060" y="7974"/>
                    <a:pt x="15029" y="7722"/>
                    <a:pt x="15128" y="7577"/>
                  </a:cubicBezTo>
                  <a:cubicBezTo>
                    <a:pt x="15140" y="7564"/>
                    <a:pt x="15154" y="7558"/>
                    <a:pt x="15167" y="7558"/>
                  </a:cubicBezTo>
                  <a:cubicBezTo>
                    <a:pt x="15199" y="7558"/>
                    <a:pt x="15226" y="7589"/>
                    <a:pt x="15205" y="7615"/>
                  </a:cubicBezTo>
                  <a:cubicBezTo>
                    <a:pt x="15022" y="7870"/>
                    <a:pt x="15371" y="8579"/>
                    <a:pt x="15686" y="8579"/>
                  </a:cubicBezTo>
                  <a:cubicBezTo>
                    <a:pt x="15738" y="8579"/>
                    <a:pt x="15789" y="8559"/>
                    <a:pt x="15837" y="8515"/>
                  </a:cubicBezTo>
                  <a:cubicBezTo>
                    <a:pt x="15847" y="8506"/>
                    <a:pt x="15857" y="8502"/>
                    <a:pt x="15867" y="8502"/>
                  </a:cubicBezTo>
                  <a:cubicBezTo>
                    <a:pt x="15899" y="8502"/>
                    <a:pt x="15927" y="8539"/>
                    <a:pt x="15898" y="8568"/>
                  </a:cubicBezTo>
                  <a:cubicBezTo>
                    <a:pt x="15829" y="8632"/>
                    <a:pt x="15756" y="8660"/>
                    <a:pt x="15683" y="8660"/>
                  </a:cubicBezTo>
                  <a:cubicBezTo>
                    <a:pt x="15520" y="8660"/>
                    <a:pt x="15356" y="8523"/>
                    <a:pt x="15235" y="8340"/>
                  </a:cubicBezTo>
                  <a:cubicBezTo>
                    <a:pt x="15235" y="8340"/>
                    <a:pt x="15228" y="8340"/>
                    <a:pt x="15228" y="8347"/>
                  </a:cubicBezTo>
                  <a:cubicBezTo>
                    <a:pt x="15182" y="8370"/>
                    <a:pt x="15136" y="8400"/>
                    <a:pt x="15098" y="8439"/>
                  </a:cubicBezTo>
                  <a:cubicBezTo>
                    <a:pt x="15105" y="8459"/>
                    <a:pt x="15087" y="8486"/>
                    <a:pt x="15062" y="8486"/>
                  </a:cubicBezTo>
                  <a:cubicBezTo>
                    <a:pt x="15059" y="8486"/>
                    <a:pt x="15056" y="8485"/>
                    <a:pt x="15052" y="8484"/>
                  </a:cubicBezTo>
                  <a:cubicBezTo>
                    <a:pt x="14991" y="8561"/>
                    <a:pt x="14946" y="8652"/>
                    <a:pt x="14930" y="8751"/>
                  </a:cubicBezTo>
                  <a:cubicBezTo>
                    <a:pt x="14938" y="8782"/>
                    <a:pt x="14938" y="8820"/>
                    <a:pt x="14915" y="8850"/>
                  </a:cubicBezTo>
                  <a:cubicBezTo>
                    <a:pt x="14900" y="9003"/>
                    <a:pt x="14930" y="9163"/>
                    <a:pt x="14999" y="9300"/>
                  </a:cubicBezTo>
                  <a:cubicBezTo>
                    <a:pt x="15031" y="9369"/>
                    <a:pt x="14970" y="9434"/>
                    <a:pt x="14915" y="9434"/>
                  </a:cubicBezTo>
                  <a:cubicBezTo>
                    <a:pt x="14891" y="9434"/>
                    <a:pt x="14868" y="9421"/>
                    <a:pt x="14854" y="9391"/>
                  </a:cubicBezTo>
                  <a:cubicBezTo>
                    <a:pt x="14770" y="9216"/>
                    <a:pt x="14732" y="9025"/>
                    <a:pt x="14747" y="8835"/>
                  </a:cubicBezTo>
                  <a:cubicBezTo>
                    <a:pt x="14536" y="8775"/>
                    <a:pt x="14340" y="8752"/>
                    <a:pt x="14145" y="8752"/>
                  </a:cubicBezTo>
                  <a:cubicBezTo>
                    <a:pt x="13847" y="8752"/>
                    <a:pt x="13555" y="8804"/>
                    <a:pt x="13223" y="8850"/>
                  </a:cubicBezTo>
                  <a:cubicBezTo>
                    <a:pt x="13101" y="8858"/>
                    <a:pt x="12979" y="8881"/>
                    <a:pt x="12857" y="8911"/>
                  </a:cubicBezTo>
                  <a:cubicBezTo>
                    <a:pt x="12895" y="8964"/>
                    <a:pt x="12934" y="9033"/>
                    <a:pt x="12956" y="9102"/>
                  </a:cubicBezTo>
                  <a:cubicBezTo>
                    <a:pt x="13058" y="9344"/>
                    <a:pt x="13203" y="9401"/>
                    <a:pt x="13365" y="9401"/>
                  </a:cubicBezTo>
                  <a:cubicBezTo>
                    <a:pt x="13458" y="9401"/>
                    <a:pt x="13557" y="9382"/>
                    <a:pt x="13658" y="9368"/>
                  </a:cubicBezTo>
                  <a:lnTo>
                    <a:pt x="13635" y="9353"/>
                  </a:lnTo>
                  <a:cubicBezTo>
                    <a:pt x="13574" y="9300"/>
                    <a:pt x="13528" y="9208"/>
                    <a:pt x="13459" y="9163"/>
                  </a:cubicBezTo>
                  <a:cubicBezTo>
                    <a:pt x="13421" y="9137"/>
                    <a:pt x="13447" y="9079"/>
                    <a:pt x="13483" y="9079"/>
                  </a:cubicBezTo>
                  <a:cubicBezTo>
                    <a:pt x="13490" y="9079"/>
                    <a:pt x="13498" y="9081"/>
                    <a:pt x="13505" y="9086"/>
                  </a:cubicBezTo>
                  <a:cubicBezTo>
                    <a:pt x="13612" y="9163"/>
                    <a:pt x="13673" y="9277"/>
                    <a:pt x="13787" y="9353"/>
                  </a:cubicBezTo>
                  <a:lnTo>
                    <a:pt x="13810" y="9353"/>
                  </a:lnTo>
                  <a:cubicBezTo>
                    <a:pt x="13909" y="9353"/>
                    <a:pt x="14008" y="9376"/>
                    <a:pt x="14100" y="9429"/>
                  </a:cubicBezTo>
                  <a:cubicBezTo>
                    <a:pt x="14176" y="9429"/>
                    <a:pt x="14252" y="9414"/>
                    <a:pt x="14343" y="9407"/>
                  </a:cubicBezTo>
                  <a:cubicBezTo>
                    <a:pt x="14397" y="9407"/>
                    <a:pt x="14397" y="9490"/>
                    <a:pt x="14343" y="9490"/>
                  </a:cubicBezTo>
                  <a:cubicBezTo>
                    <a:pt x="14283" y="9490"/>
                    <a:pt x="14252" y="9498"/>
                    <a:pt x="14214" y="9506"/>
                  </a:cubicBezTo>
                  <a:cubicBezTo>
                    <a:pt x="14252" y="9536"/>
                    <a:pt x="14283" y="9567"/>
                    <a:pt x="14321" y="9605"/>
                  </a:cubicBezTo>
                  <a:cubicBezTo>
                    <a:pt x="14467" y="9739"/>
                    <a:pt x="14684" y="9808"/>
                    <a:pt x="14904" y="9808"/>
                  </a:cubicBezTo>
                  <a:cubicBezTo>
                    <a:pt x="15222" y="9808"/>
                    <a:pt x="15549" y="9665"/>
                    <a:pt x="15692" y="9368"/>
                  </a:cubicBezTo>
                  <a:lnTo>
                    <a:pt x="15692" y="9368"/>
                  </a:lnTo>
                  <a:cubicBezTo>
                    <a:pt x="15624" y="9376"/>
                    <a:pt x="15555" y="9384"/>
                    <a:pt x="15494" y="9384"/>
                  </a:cubicBezTo>
                  <a:cubicBezTo>
                    <a:pt x="15441" y="9376"/>
                    <a:pt x="15441" y="9307"/>
                    <a:pt x="15494" y="9300"/>
                  </a:cubicBezTo>
                  <a:cubicBezTo>
                    <a:pt x="15685" y="9300"/>
                    <a:pt x="15868" y="9269"/>
                    <a:pt x="16005" y="9132"/>
                  </a:cubicBezTo>
                  <a:cubicBezTo>
                    <a:pt x="16096" y="9033"/>
                    <a:pt x="16173" y="8934"/>
                    <a:pt x="16272" y="8843"/>
                  </a:cubicBezTo>
                  <a:cubicBezTo>
                    <a:pt x="16280" y="8836"/>
                    <a:pt x="16288" y="8833"/>
                    <a:pt x="16297" y="8833"/>
                  </a:cubicBezTo>
                  <a:cubicBezTo>
                    <a:pt x="16331" y="8833"/>
                    <a:pt x="16363" y="8873"/>
                    <a:pt x="16333" y="8904"/>
                  </a:cubicBezTo>
                  <a:cubicBezTo>
                    <a:pt x="16195" y="9025"/>
                    <a:pt x="16096" y="9193"/>
                    <a:pt x="15936" y="9285"/>
                  </a:cubicBezTo>
                  <a:lnTo>
                    <a:pt x="15921" y="9292"/>
                  </a:lnTo>
                  <a:cubicBezTo>
                    <a:pt x="15994" y="9310"/>
                    <a:pt x="16062" y="9318"/>
                    <a:pt x="16126" y="9318"/>
                  </a:cubicBezTo>
                  <a:cubicBezTo>
                    <a:pt x="17088" y="9318"/>
                    <a:pt x="17032" y="7428"/>
                    <a:pt x="16767" y="6777"/>
                  </a:cubicBezTo>
                  <a:cubicBezTo>
                    <a:pt x="16767" y="6770"/>
                    <a:pt x="16767" y="6762"/>
                    <a:pt x="16767" y="6762"/>
                  </a:cubicBezTo>
                  <a:cubicBezTo>
                    <a:pt x="16729" y="6752"/>
                    <a:pt x="16692" y="6746"/>
                    <a:pt x="16656" y="6746"/>
                  </a:cubicBezTo>
                  <a:cubicBezTo>
                    <a:pt x="16634" y="6746"/>
                    <a:pt x="16612" y="6748"/>
                    <a:pt x="16592" y="6754"/>
                  </a:cubicBezTo>
                  <a:cubicBezTo>
                    <a:pt x="16584" y="6777"/>
                    <a:pt x="16577" y="6800"/>
                    <a:pt x="16569" y="6830"/>
                  </a:cubicBezTo>
                  <a:cubicBezTo>
                    <a:pt x="16493" y="7044"/>
                    <a:pt x="16287" y="7341"/>
                    <a:pt x="16043" y="7372"/>
                  </a:cubicBezTo>
                  <a:cubicBezTo>
                    <a:pt x="16041" y="7372"/>
                    <a:pt x="16039" y="7372"/>
                    <a:pt x="16036" y="7372"/>
                  </a:cubicBezTo>
                  <a:cubicBezTo>
                    <a:pt x="15990" y="7372"/>
                    <a:pt x="15992" y="7295"/>
                    <a:pt x="16043" y="7288"/>
                  </a:cubicBezTo>
                  <a:cubicBezTo>
                    <a:pt x="16234" y="7265"/>
                    <a:pt x="16462" y="6960"/>
                    <a:pt x="16500" y="6777"/>
                  </a:cubicBezTo>
                  <a:cubicBezTo>
                    <a:pt x="16500" y="6754"/>
                    <a:pt x="16508" y="6739"/>
                    <a:pt x="16508" y="6724"/>
                  </a:cubicBezTo>
                  <a:cubicBezTo>
                    <a:pt x="16470" y="6693"/>
                    <a:pt x="16470" y="6640"/>
                    <a:pt x="16508" y="6609"/>
                  </a:cubicBezTo>
                  <a:cubicBezTo>
                    <a:pt x="16516" y="6609"/>
                    <a:pt x="16523" y="6602"/>
                    <a:pt x="16531" y="6594"/>
                  </a:cubicBezTo>
                  <a:cubicBezTo>
                    <a:pt x="16561" y="6373"/>
                    <a:pt x="16516" y="6152"/>
                    <a:pt x="16386" y="5969"/>
                  </a:cubicBezTo>
                  <a:cubicBezTo>
                    <a:pt x="16356" y="5940"/>
                    <a:pt x="16387" y="5896"/>
                    <a:pt x="16416" y="5896"/>
                  </a:cubicBezTo>
                  <a:cubicBezTo>
                    <a:pt x="16424" y="5896"/>
                    <a:pt x="16433" y="5900"/>
                    <a:pt x="16439" y="5908"/>
                  </a:cubicBezTo>
                  <a:cubicBezTo>
                    <a:pt x="16531" y="6023"/>
                    <a:pt x="16584" y="6152"/>
                    <a:pt x="16607" y="6289"/>
                  </a:cubicBezTo>
                  <a:cubicBezTo>
                    <a:pt x="16611" y="6288"/>
                    <a:pt x="16615" y="6288"/>
                    <a:pt x="16619" y="6288"/>
                  </a:cubicBezTo>
                  <a:cubicBezTo>
                    <a:pt x="16643" y="6288"/>
                    <a:pt x="16660" y="6308"/>
                    <a:pt x="16660" y="6327"/>
                  </a:cubicBezTo>
                  <a:lnTo>
                    <a:pt x="16660" y="6457"/>
                  </a:lnTo>
                  <a:cubicBezTo>
                    <a:pt x="16676" y="6442"/>
                    <a:pt x="16683" y="6427"/>
                    <a:pt x="16691" y="6411"/>
                  </a:cubicBezTo>
                  <a:cubicBezTo>
                    <a:pt x="16676" y="6084"/>
                    <a:pt x="16782" y="5763"/>
                    <a:pt x="16752" y="5375"/>
                  </a:cubicBezTo>
                  <a:cubicBezTo>
                    <a:pt x="16698" y="4590"/>
                    <a:pt x="16363" y="4056"/>
                    <a:pt x="15685" y="3782"/>
                  </a:cubicBezTo>
                  <a:cubicBezTo>
                    <a:pt x="15578" y="3782"/>
                    <a:pt x="15464" y="3782"/>
                    <a:pt x="15327" y="3797"/>
                  </a:cubicBezTo>
                  <a:cubicBezTo>
                    <a:pt x="15266" y="3797"/>
                    <a:pt x="15228" y="3744"/>
                    <a:pt x="15243" y="3690"/>
                  </a:cubicBezTo>
                  <a:cubicBezTo>
                    <a:pt x="15250" y="3645"/>
                    <a:pt x="15258" y="3607"/>
                    <a:pt x="15266" y="3569"/>
                  </a:cubicBezTo>
                  <a:cubicBezTo>
                    <a:pt x="15266" y="3561"/>
                    <a:pt x="15266" y="3553"/>
                    <a:pt x="15266" y="3538"/>
                  </a:cubicBezTo>
                  <a:cubicBezTo>
                    <a:pt x="15319" y="2829"/>
                    <a:pt x="14991" y="2143"/>
                    <a:pt x="14404" y="1739"/>
                  </a:cubicBezTo>
                  <a:cubicBezTo>
                    <a:pt x="14100" y="1511"/>
                    <a:pt x="13757" y="1343"/>
                    <a:pt x="13383" y="1267"/>
                  </a:cubicBezTo>
                  <a:lnTo>
                    <a:pt x="13330" y="1259"/>
                  </a:lnTo>
                  <a:cubicBezTo>
                    <a:pt x="12987" y="1259"/>
                    <a:pt x="12644" y="1297"/>
                    <a:pt x="12309" y="1358"/>
                  </a:cubicBezTo>
                  <a:cubicBezTo>
                    <a:pt x="12290" y="1368"/>
                    <a:pt x="12268" y="1374"/>
                    <a:pt x="12245" y="1374"/>
                  </a:cubicBezTo>
                  <a:cubicBezTo>
                    <a:pt x="12231" y="1374"/>
                    <a:pt x="12216" y="1372"/>
                    <a:pt x="12202" y="1366"/>
                  </a:cubicBezTo>
                  <a:lnTo>
                    <a:pt x="12194" y="1366"/>
                  </a:lnTo>
                  <a:cubicBezTo>
                    <a:pt x="12133" y="1358"/>
                    <a:pt x="12095" y="1297"/>
                    <a:pt x="12095" y="1236"/>
                  </a:cubicBezTo>
                  <a:cubicBezTo>
                    <a:pt x="12095" y="1114"/>
                    <a:pt x="12065" y="993"/>
                    <a:pt x="12011" y="878"/>
                  </a:cubicBezTo>
                  <a:cubicBezTo>
                    <a:pt x="11905" y="695"/>
                    <a:pt x="11760" y="543"/>
                    <a:pt x="11577" y="421"/>
                  </a:cubicBezTo>
                  <a:cubicBezTo>
                    <a:pt x="11264" y="246"/>
                    <a:pt x="10914" y="124"/>
                    <a:pt x="10556" y="78"/>
                  </a:cubicBezTo>
                  <a:cubicBezTo>
                    <a:pt x="10403" y="55"/>
                    <a:pt x="10251" y="25"/>
                    <a:pt x="10091" y="2"/>
                  </a:cubicBezTo>
                  <a:cubicBezTo>
                    <a:pt x="10058" y="1"/>
                    <a:pt x="10026" y="1"/>
                    <a:pt x="99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3933725" y="3801675"/>
              <a:ext cx="25550" cy="48225"/>
            </a:xfrm>
            <a:custGeom>
              <a:avLst/>
              <a:gdLst/>
              <a:ahLst/>
              <a:cxnLst/>
              <a:rect l="l" t="t" r="r" b="b"/>
              <a:pathLst>
                <a:path w="1022" h="1929" extrusionOk="0">
                  <a:moveTo>
                    <a:pt x="1" y="1"/>
                  </a:moveTo>
                  <a:cubicBezTo>
                    <a:pt x="130" y="184"/>
                    <a:pt x="244" y="374"/>
                    <a:pt x="359" y="572"/>
                  </a:cubicBezTo>
                  <a:cubicBezTo>
                    <a:pt x="580" y="992"/>
                    <a:pt x="808" y="1441"/>
                    <a:pt x="831" y="1929"/>
                  </a:cubicBezTo>
                  <a:cubicBezTo>
                    <a:pt x="877" y="1912"/>
                    <a:pt x="927" y="1903"/>
                    <a:pt x="975" y="1903"/>
                  </a:cubicBezTo>
                  <a:cubicBezTo>
                    <a:pt x="991" y="1903"/>
                    <a:pt x="1007" y="1904"/>
                    <a:pt x="1022" y="1906"/>
                  </a:cubicBezTo>
                  <a:cubicBezTo>
                    <a:pt x="793" y="1213"/>
                    <a:pt x="450" y="57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4"/>
            <p:cNvSpPr/>
            <p:nvPr/>
          </p:nvSpPr>
          <p:spPr>
            <a:xfrm>
              <a:off x="3846850" y="3791200"/>
              <a:ext cx="106150" cy="59675"/>
            </a:xfrm>
            <a:custGeom>
              <a:avLst/>
              <a:gdLst/>
              <a:ahLst/>
              <a:cxnLst/>
              <a:rect l="l" t="t" r="r" b="b"/>
              <a:pathLst>
                <a:path w="4246" h="2387" extrusionOk="0">
                  <a:moveTo>
                    <a:pt x="3095" y="1"/>
                  </a:moveTo>
                  <a:lnTo>
                    <a:pt x="854" y="46"/>
                  </a:lnTo>
                  <a:cubicBezTo>
                    <a:pt x="755" y="222"/>
                    <a:pt x="640" y="389"/>
                    <a:pt x="534" y="565"/>
                  </a:cubicBezTo>
                  <a:cubicBezTo>
                    <a:pt x="511" y="626"/>
                    <a:pt x="488" y="694"/>
                    <a:pt x="465" y="755"/>
                  </a:cubicBezTo>
                  <a:cubicBezTo>
                    <a:pt x="351" y="1037"/>
                    <a:pt x="259" y="1327"/>
                    <a:pt x="191" y="1632"/>
                  </a:cubicBezTo>
                  <a:cubicBezTo>
                    <a:pt x="130" y="1868"/>
                    <a:pt x="15" y="2119"/>
                    <a:pt x="8" y="2371"/>
                  </a:cubicBezTo>
                  <a:cubicBezTo>
                    <a:pt x="8" y="2378"/>
                    <a:pt x="0" y="2386"/>
                    <a:pt x="0" y="2386"/>
                  </a:cubicBezTo>
                  <a:lnTo>
                    <a:pt x="4192" y="2302"/>
                  </a:lnTo>
                  <a:cubicBezTo>
                    <a:pt x="4215" y="2302"/>
                    <a:pt x="4230" y="2310"/>
                    <a:pt x="4245" y="2333"/>
                  </a:cubicBezTo>
                  <a:cubicBezTo>
                    <a:pt x="4215" y="1830"/>
                    <a:pt x="3963" y="1357"/>
                    <a:pt x="3727" y="930"/>
                  </a:cubicBezTo>
                  <a:cubicBezTo>
                    <a:pt x="3552" y="633"/>
                    <a:pt x="3354" y="351"/>
                    <a:pt x="3163" y="69"/>
                  </a:cubicBezTo>
                  <a:cubicBezTo>
                    <a:pt x="3140" y="46"/>
                    <a:pt x="3117" y="23"/>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4"/>
            <p:cNvSpPr/>
            <p:nvPr/>
          </p:nvSpPr>
          <p:spPr>
            <a:xfrm>
              <a:off x="3920775" y="3678400"/>
              <a:ext cx="115875" cy="86925"/>
            </a:xfrm>
            <a:custGeom>
              <a:avLst/>
              <a:gdLst/>
              <a:ahLst/>
              <a:cxnLst/>
              <a:rect l="l" t="t" r="r" b="b"/>
              <a:pathLst>
                <a:path w="4635" h="3477" extrusionOk="0">
                  <a:moveTo>
                    <a:pt x="3704" y="1"/>
                  </a:moveTo>
                  <a:cubicBezTo>
                    <a:pt x="3255" y="92"/>
                    <a:pt x="2851" y="382"/>
                    <a:pt x="2485" y="649"/>
                  </a:cubicBezTo>
                  <a:cubicBezTo>
                    <a:pt x="2279" y="801"/>
                    <a:pt x="2043" y="908"/>
                    <a:pt x="1837" y="1060"/>
                  </a:cubicBezTo>
                  <a:cubicBezTo>
                    <a:pt x="1631" y="1213"/>
                    <a:pt x="1418" y="1380"/>
                    <a:pt x="1220" y="1556"/>
                  </a:cubicBezTo>
                  <a:cubicBezTo>
                    <a:pt x="869" y="1876"/>
                    <a:pt x="633" y="2264"/>
                    <a:pt x="404" y="2676"/>
                  </a:cubicBezTo>
                  <a:cubicBezTo>
                    <a:pt x="282" y="2874"/>
                    <a:pt x="54" y="3194"/>
                    <a:pt x="0" y="3476"/>
                  </a:cubicBezTo>
                  <a:lnTo>
                    <a:pt x="38" y="3408"/>
                  </a:lnTo>
                  <a:cubicBezTo>
                    <a:pt x="69" y="3347"/>
                    <a:pt x="99" y="3293"/>
                    <a:pt x="138" y="3240"/>
                  </a:cubicBezTo>
                  <a:cubicBezTo>
                    <a:pt x="389" y="2805"/>
                    <a:pt x="663" y="2356"/>
                    <a:pt x="1067" y="2066"/>
                  </a:cubicBezTo>
                  <a:cubicBezTo>
                    <a:pt x="2111" y="1312"/>
                    <a:pt x="3354" y="885"/>
                    <a:pt x="4634" y="847"/>
                  </a:cubicBezTo>
                  <a:cubicBezTo>
                    <a:pt x="4611" y="786"/>
                    <a:pt x="4596" y="717"/>
                    <a:pt x="4581" y="656"/>
                  </a:cubicBezTo>
                  <a:cubicBezTo>
                    <a:pt x="4534" y="673"/>
                    <a:pt x="4482" y="683"/>
                    <a:pt x="4431" y="683"/>
                  </a:cubicBezTo>
                  <a:cubicBezTo>
                    <a:pt x="4390" y="683"/>
                    <a:pt x="4351" y="677"/>
                    <a:pt x="4314" y="664"/>
                  </a:cubicBezTo>
                  <a:cubicBezTo>
                    <a:pt x="4276" y="656"/>
                    <a:pt x="4238" y="633"/>
                    <a:pt x="4207" y="610"/>
                  </a:cubicBezTo>
                  <a:cubicBezTo>
                    <a:pt x="4192" y="631"/>
                    <a:pt x="4170" y="641"/>
                    <a:pt x="4146" y="641"/>
                  </a:cubicBezTo>
                  <a:cubicBezTo>
                    <a:pt x="4134" y="641"/>
                    <a:pt x="4121" y="638"/>
                    <a:pt x="4108" y="633"/>
                  </a:cubicBezTo>
                  <a:cubicBezTo>
                    <a:pt x="4047" y="603"/>
                    <a:pt x="3986" y="565"/>
                    <a:pt x="3933" y="527"/>
                  </a:cubicBezTo>
                  <a:cubicBezTo>
                    <a:pt x="3834" y="565"/>
                    <a:pt x="3742" y="633"/>
                    <a:pt x="3666" y="671"/>
                  </a:cubicBezTo>
                  <a:cubicBezTo>
                    <a:pt x="3552" y="725"/>
                    <a:pt x="3445" y="778"/>
                    <a:pt x="3331" y="839"/>
                  </a:cubicBezTo>
                  <a:cubicBezTo>
                    <a:pt x="3110" y="953"/>
                    <a:pt x="2874" y="1014"/>
                    <a:pt x="2675" y="1182"/>
                  </a:cubicBezTo>
                  <a:cubicBezTo>
                    <a:pt x="2665" y="1191"/>
                    <a:pt x="2654" y="1194"/>
                    <a:pt x="2644" y="1194"/>
                  </a:cubicBezTo>
                  <a:cubicBezTo>
                    <a:pt x="2608" y="1194"/>
                    <a:pt x="2579" y="1151"/>
                    <a:pt x="2614" y="1121"/>
                  </a:cubicBezTo>
                  <a:cubicBezTo>
                    <a:pt x="2835" y="931"/>
                    <a:pt x="3095" y="862"/>
                    <a:pt x="3354" y="732"/>
                  </a:cubicBezTo>
                  <a:cubicBezTo>
                    <a:pt x="3514" y="664"/>
                    <a:pt x="3666" y="588"/>
                    <a:pt x="3819" y="504"/>
                  </a:cubicBezTo>
                  <a:cubicBezTo>
                    <a:pt x="3842" y="489"/>
                    <a:pt x="3857" y="473"/>
                    <a:pt x="3872" y="466"/>
                  </a:cubicBezTo>
                  <a:cubicBezTo>
                    <a:pt x="3803" y="397"/>
                    <a:pt x="3750" y="306"/>
                    <a:pt x="3727" y="207"/>
                  </a:cubicBezTo>
                  <a:cubicBezTo>
                    <a:pt x="3712" y="138"/>
                    <a:pt x="3704" y="69"/>
                    <a:pt x="37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4"/>
            <p:cNvSpPr/>
            <p:nvPr/>
          </p:nvSpPr>
          <p:spPr>
            <a:xfrm>
              <a:off x="3933725" y="3701450"/>
              <a:ext cx="117775" cy="46725"/>
            </a:xfrm>
            <a:custGeom>
              <a:avLst/>
              <a:gdLst/>
              <a:ahLst/>
              <a:cxnLst/>
              <a:rect l="l" t="t" r="r" b="b"/>
              <a:pathLst>
                <a:path w="4711" h="1869" extrusionOk="0">
                  <a:moveTo>
                    <a:pt x="4169" y="1"/>
                  </a:moveTo>
                  <a:cubicBezTo>
                    <a:pt x="3057" y="47"/>
                    <a:pt x="1952" y="336"/>
                    <a:pt x="1007" y="931"/>
                  </a:cubicBezTo>
                  <a:cubicBezTo>
                    <a:pt x="610" y="1175"/>
                    <a:pt x="275" y="1495"/>
                    <a:pt x="1" y="1868"/>
                  </a:cubicBezTo>
                  <a:cubicBezTo>
                    <a:pt x="92" y="1784"/>
                    <a:pt x="191" y="1708"/>
                    <a:pt x="290" y="1640"/>
                  </a:cubicBezTo>
                  <a:cubicBezTo>
                    <a:pt x="305" y="1632"/>
                    <a:pt x="313" y="1617"/>
                    <a:pt x="336" y="1601"/>
                  </a:cubicBezTo>
                  <a:cubicBezTo>
                    <a:pt x="778" y="1236"/>
                    <a:pt x="1235" y="908"/>
                    <a:pt x="1776" y="710"/>
                  </a:cubicBezTo>
                  <a:cubicBezTo>
                    <a:pt x="2066" y="611"/>
                    <a:pt x="2363" y="534"/>
                    <a:pt x="2660" y="481"/>
                  </a:cubicBezTo>
                  <a:cubicBezTo>
                    <a:pt x="2942" y="420"/>
                    <a:pt x="3224" y="367"/>
                    <a:pt x="3506" y="329"/>
                  </a:cubicBezTo>
                  <a:cubicBezTo>
                    <a:pt x="3666" y="312"/>
                    <a:pt x="3827" y="303"/>
                    <a:pt x="3987" y="303"/>
                  </a:cubicBezTo>
                  <a:cubicBezTo>
                    <a:pt x="4040" y="303"/>
                    <a:pt x="4093" y="304"/>
                    <a:pt x="4147" y="306"/>
                  </a:cubicBezTo>
                  <a:cubicBezTo>
                    <a:pt x="4261" y="313"/>
                    <a:pt x="4421" y="321"/>
                    <a:pt x="4482" y="435"/>
                  </a:cubicBezTo>
                  <a:cubicBezTo>
                    <a:pt x="4498" y="467"/>
                    <a:pt x="4469" y="503"/>
                    <a:pt x="4440" y="503"/>
                  </a:cubicBezTo>
                  <a:cubicBezTo>
                    <a:pt x="4427" y="503"/>
                    <a:pt x="4415" y="497"/>
                    <a:pt x="4406" y="481"/>
                  </a:cubicBezTo>
                  <a:cubicBezTo>
                    <a:pt x="4363" y="399"/>
                    <a:pt x="4239" y="378"/>
                    <a:pt x="4115" y="378"/>
                  </a:cubicBezTo>
                  <a:cubicBezTo>
                    <a:pt x="4020" y="378"/>
                    <a:pt x="3924" y="391"/>
                    <a:pt x="3865" y="397"/>
                  </a:cubicBezTo>
                  <a:cubicBezTo>
                    <a:pt x="3651" y="397"/>
                    <a:pt x="3438" y="420"/>
                    <a:pt x="3224" y="451"/>
                  </a:cubicBezTo>
                  <a:cubicBezTo>
                    <a:pt x="2760" y="550"/>
                    <a:pt x="2249" y="611"/>
                    <a:pt x="1807" y="786"/>
                  </a:cubicBezTo>
                  <a:cubicBezTo>
                    <a:pt x="1525" y="893"/>
                    <a:pt x="1258" y="1030"/>
                    <a:pt x="1014" y="1182"/>
                  </a:cubicBezTo>
                  <a:cubicBezTo>
                    <a:pt x="946" y="1228"/>
                    <a:pt x="877" y="1281"/>
                    <a:pt x="808" y="1327"/>
                  </a:cubicBezTo>
                  <a:cubicBezTo>
                    <a:pt x="1174" y="1144"/>
                    <a:pt x="1563" y="1015"/>
                    <a:pt x="1967" y="931"/>
                  </a:cubicBezTo>
                  <a:cubicBezTo>
                    <a:pt x="2058" y="900"/>
                    <a:pt x="2157" y="870"/>
                    <a:pt x="2257" y="839"/>
                  </a:cubicBezTo>
                  <a:cubicBezTo>
                    <a:pt x="2273" y="766"/>
                    <a:pt x="2335" y="722"/>
                    <a:pt x="2401" y="722"/>
                  </a:cubicBezTo>
                  <a:cubicBezTo>
                    <a:pt x="2424" y="722"/>
                    <a:pt x="2448" y="728"/>
                    <a:pt x="2470" y="740"/>
                  </a:cubicBezTo>
                  <a:cubicBezTo>
                    <a:pt x="2485" y="748"/>
                    <a:pt x="2493" y="763"/>
                    <a:pt x="2508" y="771"/>
                  </a:cubicBezTo>
                  <a:cubicBezTo>
                    <a:pt x="2928" y="651"/>
                    <a:pt x="3363" y="575"/>
                    <a:pt x="3785" y="575"/>
                  </a:cubicBezTo>
                  <a:cubicBezTo>
                    <a:pt x="4060" y="575"/>
                    <a:pt x="4330" y="607"/>
                    <a:pt x="4589" y="679"/>
                  </a:cubicBezTo>
                  <a:cubicBezTo>
                    <a:pt x="4612" y="588"/>
                    <a:pt x="4657" y="496"/>
                    <a:pt x="4711" y="420"/>
                  </a:cubicBezTo>
                  <a:cubicBezTo>
                    <a:pt x="4642" y="359"/>
                    <a:pt x="4596" y="283"/>
                    <a:pt x="4566" y="199"/>
                  </a:cubicBezTo>
                  <a:lnTo>
                    <a:pt x="4551" y="199"/>
                  </a:lnTo>
                  <a:cubicBezTo>
                    <a:pt x="4543" y="199"/>
                    <a:pt x="4536" y="200"/>
                    <a:pt x="4529" y="200"/>
                  </a:cubicBezTo>
                  <a:cubicBezTo>
                    <a:pt x="4377" y="200"/>
                    <a:pt x="4242" y="125"/>
                    <a:pt x="4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4"/>
            <p:cNvSpPr/>
            <p:nvPr/>
          </p:nvSpPr>
          <p:spPr>
            <a:xfrm>
              <a:off x="3662400" y="3493575"/>
              <a:ext cx="451400" cy="464000"/>
            </a:xfrm>
            <a:custGeom>
              <a:avLst/>
              <a:gdLst/>
              <a:ahLst/>
              <a:cxnLst/>
              <a:rect l="l" t="t" r="r" b="b"/>
              <a:pathLst>
                <a:path w="18056" h="18560" extrusionOk="0">
                  <a:moveTo>
                    <a:pt x="11030" y="3605"/>
                  </a:moveTo>
                  <a:cubicBezTo>
                    <a:pt x="11005" y="3620"/>
                    <a:pt x="10998" y="3661"/>
                    <a:pt x="11029" y="3682"/>
                  </a:cubicBezTo>
                  <a:cubicBezTo>
                    <a:pt x="11075" y="3705"/>
                    <a:pt x="11120" y="3720"/>
                    <a:pt x="11166" y="3743"/>
                  </a:cubicBezTo>
                  <a:cubicBezTo>
                    <a:pt x="11136" y="3789"/>
                    <a:pt x="11120" y="3850"/>
                    <a:pt x="11128" y="3911"/>
                  </a:cubicBezTo>
                  <a:cubicBezTo>
                    <a:pt x="11120" y="3941"/>
                    <a:pt x="11105" y="3972"/>
                    <a:pt x="11082" y="4002"/>
                  </a:cubicBezTo>
                  <a:cubicBezTo>
                    <a:pt x="11075" y="4010"/>
                    <a:pt x="11067" y="4025"/>
                    <a:pt x="11067" y="4033"/>
                  </a:cubicBezTo>
                  <a:cubicBezTo>
                    <a:pt x="11006" y="4040"/>
                    <a:pt x="10953" y="4056"/>
                    <a:pt x="10899" y="4078"/>
                  </a:cubicBezTo>
                  <a:cubicBezTo>
                    <a:pt x="10882" y="4087"/>
                    <a:pt x="10864" y="4091"/>
                    <a:pt x="10845" y="4091"/>
                  </a:cubicBezTo>
                  <a:cubicBezTo>
                    <a:pt x="10780" y="4091"/>
                    <a:pt x="10709" y="4049"/>
                    <a:pt x="10655" y="4025"/>
                  </a:cubicBezTo>
                  <a:cubicBezTo>
                    <a:pt x="10579" y="3987"/>
                    <a:pt x="10511" y="3964"/>
                    <a:pt x="10434" y="3949"/>
                  </a:cubicBezTo>
                  <a:cubicBezTo>
                    <a:pt x="10427" y="3926"/>
                    <a:pt x="10412" y="3903"/>
                    <a:pt x="10396" y="3888"/>
                  </a:cubicBezTo>
                  <a:cubicBezTo>
                    <a:pt x="10389" y="3880"/>
                    <a:pt x="10381" y="3873"/>
                    <a:pt x="10366" y="3865"/>
                  </a:cubicBezTo>
                  <a:cubicBezTo>
                    <a:pt x="10412" y="3789"/>
                    <a:pt x="10450" y="3713"/>
                    <a:pt x="10488" y="3636"/>
                  </a:cubicBezTo>
                  <a:cubicBezTo>
                    <a:pt x="10566" y="3654"/>
                    <a:pt x="10646" y="3663"/>
                    <a:pt x="10723" y="3663"/>
                  </a:cubicBezTo>
                  <a:cubicBezTo>
                    <a:pt x="10832" y="3663"/>
                    <a:pt x="10938" y="3645"/>
                    <a:pt x="11030" y="3605"/>
                  </a:cubicBezTo>
                  <a:close/>
                  <a:moveTo>
                    <a:pt x="15015" y="8308"/>
                  </a:moveTo>
                  <a:cubicBezTo>
                    <a:pt x="15099" y="8438"/>
                    <a:pt x="15244" y="8514"/>
                    <a:pt x="15396" y="8514"/>
                  </a:cubicBezTo>
                  <a:lnTo>
                    <a:pt x="15411" y="8514"/>
                  </a:lnTo>
                  <a:cubicBezTo>
                    <a:pt x="15442" y="8598"/>
                    <a:pt x="15495" y="8667"/>
                    <a:pt x="15564" y="8727"/>
                  </a:cubicBezTo>
                  <a:cubicBezTo>
                    <a:pt x="15503" y="8804"/>
                    <a:pt x="15465" y="8895"/>
                    <a:pt x="15442" y="8994"/>
                  </a:cubicBezTo>
                  <a:cubicBezTo>
                    <a:pt x="15181" y="8922"/>
                    <a:pt x="14909" y="8890"/>
                    <a:pt x="14632" y="8890"/>
                  </a:cubicBezTo>
                  <a:cubicBezTo>
                    <a:pt x="14211" y="8890"/>
                    <a:pt x="13779" y="8963"/>
                    <a:pt x="13361" y="9078"/>
                  </a:cubicBezTo>
                  <a:cubicBezTo>
                    <a:pt x="13346" y="9070"/>
                    <a:pt x="13338" y="9063"/>
                    <a:pt x="13323" y="9055"/>
                  </a:cubicBezTo>
                  <a:cubicBezTo>
                    <a:pt x="13300" y="9041"/>
                    <a:pt x="13275" y="9034"/>
                    <a:pt x="13251" y="9034"/>
                  </a:cubicBezTo>
                  <a:cubicBezTo>
                    <a:pt x="13187" y="9034"/>
                    <a:pt x="13126" y="9080"/>
                    <a:pt x="13110" y="9147"/>
                  </a:cubicBezTo>
                  <a:cubicBezTo>
                    <a:pt x="13018" y="9177"/>
                    <a:pt x="12919" y="9208"/>
                    <a:pt x="12820" y="9246"/>
                  </a:cubicBezTo>
                  <a:cubicBezTo>
                    <a:pt x="12416" y="9322"/>
                    <a:pt x="12027" y="9452"/>
                    <a:pt x="11661" y="9642"/>
                  </a:cubicBezTo>
                  <a:cubicBezTo>
                    <a:pt x="11722" y="9589"/>
                    <a:pt x="11791" y="9543"/>
                    <a:pt x="11860" y="9497"/>
                  </a:cubicBezTo>
                  <a:cubicBezTo>
                    <a:pt x="12111" y="9337"/>
                    <a:pt x="12378" y="9208"/>
                    <a:pt x="12652" y="9101"/>
                  </a:cubicBezTo>
                  <a:cubicBezTo>
                    <a:pt x="13102" y="8918"/>
                    <a:pt x="13605" y="8857"/>
                    <a:pt x="14077" y="8766"/>
                  </a:cubicBezTo>
                  <a:cubicBezTo>
                    <a:pt x="14291" y="8727"/>
                    <a:pt x="14504" y="8712"/>
                    <a:pt x="14718" y="8705"/>
                  </a:cubicBezTo>
                  <a:cubicBezTo>
                    <a:pt x="14779" y="8701"/>
                    <a:pt x="14878" y="8689"/>
                    <a:pt x="14975" y="8689"/>
                  </a:cubicBezTo>
                  <a:cubicBezTo>
                    <a:pt x="15097" y="8689"/>
                    <a:pt x="15216" y="8708"/>
                    <a:pt x="15259" y="8788"/>
                  </a:cubicBezTo>
                  <a:cubicBezTo>
                    <a:pt x="15266" y="8804"/>
                    <a:pt x="15276" y="8811"/>
                    <a:pt x="15288" y="8811"/>
                  </a:cubicBezTo>
                  <a:cubicBezTo>
                    <a:pt x="15314" y="8811"/>
                    <a:pt x="15343" y="8775"/>
                    <a:pt x="15327" y="8743"/>
                  </a:cubicBezTo>
                  <a:cubicBezTo>
                    <a:pt x="15266" y="8628"/>
                    <a:pt x="15114" y="8621"/>
                    <a:pt x="14992" y="8613"/>
                  </a:cubicBezTo>
                  <a:cubicBezTo>
                    <a:pt x="14954" y="8612"/>
                    <a:pt x="14917" y="8611"/>
                    <a:pt x="14879" y="8611"/>
                  </a:cubicBezTo>
                  <a:cubicBezTo>
                    <a:pt x="14705" y="8611"/>
                    <a:pt x="14535" y="8625"/>
                    <a:pt x="14359" y="8644"/>
                  </a:cubicBezTo>
                  <a:cubicBezTo>
                    <a:pt x="14077" y="8674"/>
                    <a:pt x="13795" y="8727"/>
                    <a:pt x="13513" y="8796"/>
                  </a:cubicBezTo>
                  <a:cubicBezTo>
                    <a:pt x="13216" y="8842"/>
                    <a:pt x="12919" y="8918"/>
                    <a:pt x="12629" y="9017"/>
                  </a:cubicBezTo>
                  <a:cubicBezTo>
                    <a:pt x="12081" y="9215"/>
                    <a:pt x="11623" y="9551"/>
                    <a:pt x="11181" y="9909"/>
                  </a:cubicBezTo>
                  <a:cubicBezTo>
                    <a:pt x="11166" y="9924"/>
                    <a:pt x="11151" y="9939"/>
                    <a:pt x="11136" y="9955"/>
                  </a:cubicBezTo>
                  <a:cubicBezTo>
                    <a:pt x="11037" y="10023"/>
                    <a:pt x="10945" y="10099"/>
                    <a:pt x="10854" y="10176"/>
                  </a:cubicBezTo>
                  <a:cubicBezTo>
                    <a:pt x="11120" y="9802"/>
                    <a:pt x="11463" y="9490"/>
                    <a:pt x="11852" y="9246"/>
                  </a:cubicBezTo>
                  <a:cubicBezTo>
                    <a:pt x="12797" y="8644"/>
                    <a:pt x="13902" y="8354"/>
                    <a:pt x="15015" y="8308"/>
                  </a:cubicBezTo>
                  <a:close/>
                  <a:moveTo>
                    <a:pt x="4939" y="9124"/>
                  </a:moveTo>
                  <a:cubicBezTo>
                    <a:pt x="5069" y="9124"/>
                    <a:pt x="5191" y="9131"/>
                    <a:pt x="5313" y="9162"/>
                  </a:cubicBezTo>
                  <a:cubicBezTo>
                    <a:pt x="6159" y="9307"/>
                    <a:pt x="6944" y="9695"/>
                    <a:pt x="7576" y="10267"/>
                  </a:cubicBezTo>
                  <a:cubicBezTo>
                    <a:pt x="7203" y="10046"/>
                    <a:pt x="6814" y="9878"/>
                    <a:pt x="6403" y="9756"/>
                  </a:cubicBezTo>
                  <a:cubicBezTo>
                    <a:pt x="6250" y="9688"/>
                    <a:pt x="6098" y="9634"/>
                    <a:pt x="5930" y="9581"/>
                  </a:cubicBezTo>
                  <a:cubicBezTo>
                    <a:pt x="5632" y="9486"/>
                    <a:pt x="5307" y="9432"/>
                    <a:pt x="4984" y="9432"/>
                  </a:cubicBezTo>
                  <a:cubicBezTo>
                    <a:pt x="4582" y="9432"/>
                    <a:pt x="4181" y="9516"/>
                    <a:pt x="3834" y="9711"/>
                  </a:cubicBezTo>
                  <a:lnTo>
                    <a:pt x="3834" y="9703"/>
                  </a:lnTo>
                  <a:cubicBezTo>
                    <a:pt x="3842" y="9680"/>
                    <a:pt x="3842" y="9657"/>
                    <a:pt x="3850" y="9634"/>
                  </a:cubicBezTo>
                  <a:lnTo>
                    <a:pt x="3850" y="9612"/>
                  </a:lnTo>
                  <a:cubicBezTo>
                    <a:pt x="3850" y="9612"/>
                    <a:pt x="3850" y="9604"/>
                    <a:pt x="3850" y="9604"/>
                  </a:cubicBezTo>
                  <a:cubicBezTo>
                    <a:pt x="3842" y="9596"/>
                    <a:pt x="3842" y="9589"/>
                    <a:pt x="3842" y="9581"/>
                  </a:cubicBezTo>
                  <a:lnTo>
                    <a:pt x="3842" y="9581"/>
                  </a:lnTo>
                  <a:cubicBezTo>
                    <a:pt x="3850" y="9582"/>
                    <a:pt x="3858" y="9583"/>
                    <a:pt x="3865" y="9583"/>
                  </a:cubicBezTo>
                  <a:cubicBezTo>
                    <a:pt x="3903" y="9583"/>
                    <a:pt x="3940" y="9568"/>
                    <a:pt x="3971" y="9543"/>
                  </a:cubicBezTo>
                  <a:cubicBezTo>
                    <a:pt x="4040" y="9490"/>
                    <a:pt x="4093" y="9429"/>
                    <a:pt x="4132" y="9360"/>
                  </a:cubicBezTo>
                  <a:cubicBezTo>
                    <a:pt x="4261" y="9261"/>
                    <a:pt x="4414" y="9253"/>
                    <a:pt x="4574" y="9231"/>
                  </a:cubicBezTo>
                  <a:cubicBezTo>
                    <a:pt x="4703" y="9208"/>
                    <a:pt x="4810" y="9147"/>
                    <a:pt x="4939" y="9124"/>
                  </a:cubicBezTo>
                  <a:close/>
                  <a:moveTo>
                    <a:pt x="13521" y="6700"/>
                  </a:moveTo>
                  <a:cubicBezTo>
                    <a:pt x="13529" y="6708"/>
                    <a:pt x="13544" y="6723"/>
                    <a:pt x="13552" y="6738"/>
                  </a:cubicBezTo>
                  <a:cubicBezTo>
                    <a:pt x="13635" y="6830"/>
                    <a:pt x="13727" y="6906"/>
                    <a:pt x="13834" y="6975"/>
                  </a:cubicBezTo>
                  <a:cubicBezTo>
                    <a:pt x="13750" y="7013"/>
                    <a:pt x="13666" y="7058"/>
                    <a:pt x="13582" y="7112"/>
                  </a:cubicBezTo>
                  <a:cubicBezTo>
                    <a:pt x="13407" y="7203"/>
                    <a:pt x="13224" y="7302"/>
                    <a:pt x="13049" y="7409"/>
                  </a:cubicBezTo>
                  <a:cubicBezTo>
                    <a:pt x="12728" y="7615"/>
                    <a:pt x="12401" y="7760"/>
                    <a:pt x="12142" y="8042"/>
                  </a:cubicBezTo>
                  <a:cubicBezTo>
                    <a:pt x="12118" y="8082"/>
                    <a:pt x="12148" y="8123"/>
                    <a:pt x="12181" y="8123"/>
                  </a:cubicBezTo>
                  <a:cubicBezTo>
                    <a:pt x="12191" y="8123"/>
                    <a:pt x="12201" y="8119"/>
                    <a:pt x="12210" y="8110"/>
                  </a:cubicBezTo>
                  <a:lnTo>
                    <a:pt x="12203" y="8103"/>
                  </a:lnTo>
                  <a:cubicBezTo>
                    <a:pt x="12431" y="7851"/>
                    <a:pt x="12728" y="7683"/>
                    <a:pt x="13033" y="7531"/>
                  </a:cubicBezTo>
                  <a:cubicBezTo>
                    <a:pt x="13186" y="7447"/>
                    <a:pt x="13338" y="7340"/>
                    <a:pt x="13498" y="7257"/>
                  </a:cubicBezTo>
                  <a:cubicBezTo>
                    <a:pt x="13620" y="7188"/>
                    <a:pt x="13773" y="7066"/>
                    <a:pt x="13910" y="7036"/>
                  </a:cubicBezTo>
                  <a:cubicBezTo>
                    <a:pt x="13917" y="7036"/>
                    <a:pt x="13925" y="7036"/>
                    <a:pt x="13933" y="7028"/>
                  </a:cubicBezTo>
                  <a:cubicBezTo>
                    <a:pt x="13994" y="7066"/>
                    <a:pt x="14070" y="7089"/>
                    <a:pt x="14138" y="7104"/>
                  </a:cubicBezTo>
                  <a:cubicBezTo>
                    <a:pt x="14116" y="7173"/>
                    <a:pt x="14055" y="7218"/>
                    <a:pt x="14047" y="7295"/>
                  </a:cubicBezTo>
                  <a:cubicBezTo>
                    <a:pt x="13567" y="7386"/>
                    <a:pt x="13155" y="7676"/>
                    <a:pt x="12774" y="7965"/>
                  </a:cubicBezTo>
                  <a:cubicBezTo>
                    <a:pt x="12546" y="8125"/>
                    <a:pt x="12286" y="8255"/>
                    <a:pt x="12058" y="8423"/>
                  </a:cubicBezTo>
                  <a:cubicBezTo>
                    <a:pt x="11822" y="8598"/>
                    <a:pt x="11593" y="8788"/>
                    <a:pt x="11379" y="8987"/>
                  </a:cubicBezTo>
                  <a:cubicBezTo>
                    <a:pt x="11021" y="9314"/>
                    <a:pt x="10747" y="9802"/>
                    <a:pt x="10533" y="10237"/>
                  </a:cubicBezTo>
                  <a:cubicBezTo>
                    <a:pt x="10495" y="10320"/>
                    <a:pt x="10442" y="10404"/>
                    <a:pt x="10396" y="10496"/>
                  </a:cubicBezTo>
                  <a:cubicBezTo>
                    <a:pt x="10602" y="9840"/>
                    <a:pt x="10998" y="9253"/>
                    <a:pt x="11425" y="8697"/>
                  </a:cubicBezTo>
                  <a:cubicBezTo>
                    <a:pt x="12012" y="7927"/>
                    <a:pt x="12721" y="7249"/>
                    <a:pt x="13521" y="6700"/>
                  </a:cubicBezTo>
                  <a:close/>
                  <a:moveTo>
                    <a:pt x="13216" y="6090"/>
                  </a:moveTo>
                  <a:cubicBezTo>
                    <a:pt x="13231" y="6167"/>
                    <a:pt x="13254" y="6243"/>
                    <a:pt x="13285" y="6319"/>
                  </a:cubicBezTo>
                  <a:cubicBezTo>
                    <a:pt x="13064" y="6487"/>
                    <a:pt x="12850" y="6670"/>
                    <a:pt x="12652" y="6868"/>
                  </a:cubicBezTo>
                  <a:cubicBezTo>
                    <a:pt x="12492" y="7020"/>
                    <a:pt x="12317" y="7180"/>
                    <a:pt x="12233" y="7394"/>
                  </a:cubicBezTo>
                  <a:cubicBezTo>
                    <a:pt x="12224" y="7421"/>
                    <a:pt x="12250" y="7440"/>
                    <a:pt x="12275" y="7440"/>
                  </a:cubicBezTo>
                  <a:cubicBezTo>
                    <a:pt x="12293" y="7440"/>
                    <a:pt x="12311" y="7431"/>
                    <a:pt x="12317" y="7409"/>
                  </a:cubicBezTo>
                  <a:cubicBezTo>
                    <a:pt x="12401" y="7188"/>
                    <a:pt x="12599" y="7028"/>
                    <a:pt x="12767" y="6875"/>
                  </a:cubicBezTo>
                  <a:cubicBezTo>
                    <a:pt x="12934" y="6700"/>
                    <a:pt x="13125" y="6540"/>
                    <a:pt x="13315" y="6388"/>
                  </a:cubicBezTo>
                  <a:cubicBezTo>
                    <a:pt x="13346" y="6449"/>
                    <a:pt x="13376" y="6510"/>
                    <a:pt x="13414" y="6563"/>
                  </a:cubicBezTo>
                  <a:cubicBezTo>
                    <a:pt x="12576" y="7157"/>
                    <a:pt x="11829" y="7874"/>
                    <a:pt x="11212" y="8689"/>
                  </a:cubicBezTo>
                  <a:cubicBezTo>
                    <a:pt x="10770" y="9261"/>
                    <a:pt x="10381" y="9878"/>
                    <a:pt x="10191" y="10564"/>
                  </a:cubicBezTo>
                  <a:cubicBezTo>
                    <a:pt x="10198" y="10374"/>
                    <a:pt x="10206" y="10168"/>
                    <a:pt x="10229" y="9977"/>
                  </a:cubicBezTo>
                  <a:cubicBezTo>
                    <a:pt x="10282" y="9848"/>
                    <a:pt x="10343" y="9718"/>
                    <a:pt x="10412" y="9589"/>
                  </a:cubicBezTo>
                  <a:cubicBezTo>
                    <a:pt x="10625" y="9177"/>
                    <a:pt x="10869" y="8758"/>
                    <a:pt x="11128" y="8369"/>
                  </a:cubicBezTo>
                  <a:cubicBezTo>
                    <a:pt x="11425" y="7935"/>
                    <a:pt x="11768" y="7531"/>
                    <a:pt x="12149" y="7165"/>
                  </a:cubicBezTo>
                  <a:cubicBezTo>
                    <a:pt x="12500" y="6799"/>
                    <a:pt x="12820" y="6411"/>
                    <a:pt x="13216" y="6090"/>
                  </a:cubicBezTo>
                  <a:close/>
                  <a:moveTo>
                    <a:pt x="10114" y="10305"/>
                  </a:moveTo>
                  <a:cubicBezTo>
                    <a:pt x="10114" y="10412"/>
                    <a:pt x="10114" y="10503"/>
                    <a:pt x="10114" y="10595"/>
                  </a:cubicBezTo>
                  <a:lnTo>
                    <a:pt x="10107" y="10595"/>
                  </a:lnTo>
                  <a:cubicBezTo>
                    <a:pt x="10099" y="10587"/>
                    <a:pt x="10090" y="10583"/>
                    <a:pt x="10080" y="10583"/>
                  </a:cubicBezTo>
                  <a:cubicBezTo>
                    <a:pt x="10070" y="10583"/>
                    <a:pt x="10061" y="10587"/>
                    <a:pt x="10053" y="10595"/>
                  </a:cubicBezTo>
                  <a:cubicBezTo>
                    <a:pt x="10069" y="10496"/>
                    <a:pt x="10091" y="10397"/>
                    <a:pt x="10114" y="10305"/>
                  </a:cubicBezTo>
                  <a:close/>
                  <a:moveTo>
                    <a:pt x="4467" y="8590"/>
                  </a:moveTo>
                  <a:cubicBezTo>
                    <a:pt x="5907" y="8598"/>
                    <a:pt x="7279" y="9421"/>
                    <a:pt x="8079" y="10610"/>
                  </a:cubicBezTo>
                  <a:cubicBezTo>
                    <a:pt x="8011" y="10557"/>
                    <a:pt x="7942" y="10503"/>
                    <a:pt x="7866" y="10450"/>
                  </a:cubicBezTo>
                  <a:cubicBezTo>
                    <a:pt x="7836" y="10412"/>
                    <a:pt x="7805" y="10366"/>
                    <a:pt x="7767" y="10328"/>
                  </a:cubicBezTo>
                  <a:cubicBezTo>
                    <a:pt x="7432" y="9962"/>
                    <a:pt x="6982" y="9688"/>
                    <a:pt x="6548" y="9459"/>
                  </a:cubicBezTo>
                  <a:cubicBezTo>
                    <a:pt x="6098" y="9231"/>
                    <a:pt x="5618" y="9093"/>
                    <a:pt x="5130" y="9040"/>
                  </a:cubicBezTo>
                  <a:cubicBezTo>
                    <a:pt x="5092" y="9037"/>
                    <a:pt x="5055" y="9035"/>
                    <a:pt x="5020" y="9035"/>
                  </a:cubicBezTo>
                  <a:cubicBezTo>
                    <a:pt x="4969" y="9035"/>
                    <a:pt x="4920" y="9039"/>
                    <a:pt x="4871" y="9048"/>
                  </a:cubicBezTo>
                  <a:cubicBezTo>
                    <a:pt x="4749" y="9070"/>
                    <a:pt x="4627" y="9131"/>
                    <a:pt x="4490" y="9154"/>
                  </a:cubicBezTo>
                  <a:cubicBezTo>
                    <a:pt x="4391" y="9162"/>
                    <a:pt x="4284" y="9192"/>
                    <a:pt x="4185" y="9231"/>
                  </a:cubicBezTo>
                  <a:cubicBezTo>
                    <a:pt x="4185" y="9215"/>
                    <a:pt x="4193" y="9192"/>
                    <a:pt x="4193" y="9177"/>
                  </a:cubicBezTo>
                  <a:cubicBezTo>
                    <a:pt x="4246" y="9116"/>
                    <a:pt x="4292" y="9055"/>
                    <a:pt x="4322" y="8987"/>
                  </a:cubicBezTo>
                  <a:cubicBezTo>
                    <a:pt x="4452" y="8890"/>
                    <a:pt x="4631" y="8870"/>
                    <a:pt x="4811" y="8870"/>
                  </a:cubicBezTo>
                  <a:cubicBezTo>
                    <a:pt x="4941" y="8870"/>
                    <a:pt x="5072" y="8880"/>
                    <a:pt x="5186" y="8880"/>
                  </a:cubicBezTo>
                  <a:cubicBezTo>
                    <a:pt x="5201" y="8880"/>
                    <a:pt x="5215" y="8880"/>
                    <a:pt x="5229" y="8880"/>
                  </a:cubicBezTo>
                  <a:cubicBezTo>
                    <a:pt x="5282" y="8880"/>
                    <a:pt x="5282" y="8796"/>
                    <a:pt x="5229" y="8796"/>
                  </a:cubicBezTo>
                  <a:cubicBezTo>
                    <a:pt x="5109" y="8796"/>
                    <a:pt x="4975" y="8786"/>
                    <a:pt x="4841" y="8786"/>
                  </a:cubicBezTo>
                  <a:cubicBezTo>
                    <a:pt x="4684" y="8786"/>
                    <a:pt x="4526" y="8800"/>
                    <a:pt x="4391" y="8857"/>
                  </a:cubicBezTo>
                  <a:cubicBezTo>
                    <a:pt x="4429" y="8766"/>
                    <a:pt x="4452" y="8682"/>
                    <a:pt x="4467" y="8590"/>
                  </a:cubicBezTo>
                  <a:close/>
                  <a:moveTo>
                    <a:pt x="10747" y="313"/>
                  </a:moveTo>
                  <a:cubicBezTo>
                    <a:pt x="10907" y="336"/>
                    <a:pt x="11067" y="367"/>
                    <a:pt x="11212" y="390"/>
                  </a:cubicBezTo>
                  <a:cubicBezTo>
                    <a:pt x="11578" y="435"/>
                    <a:pt x="11921" y="557"/>
                    <a:pt x="12241" y="740"/>
                  </a:cubicBezTo>
                  <a:cubicBezTo>
                    <a:pt x="12416" y="855"/>
                    <a:pt x="12561" y="1007"/>
                    <a:pt x="12675" y="1190"/>
                  </a:cubicBezTo>
                  <a:cubicBezTo>
                    <a:pt x="12728" y="1304"/>
                    <a:pt x="12751" y="1426"/>
                    <a:pt x="12751" y="1548"/>
                  </a:cubicBezTo>
                  <a:cubicBezTo>
                    <a:pt x="12751" y="1617"/>
                    <a:pt x="12797" y="1670"/>
                    <a:pt x="12858" y="1685"/>
                  </a:cubicBezTo>
                  <a:lnTo>
                    <a:pt x="12866" y="1685"/>
                  </a:lnTo>
                  <a:cubicBezTo>
                    <a:pt x="12875" y="1688"/>
                    <a:pt x="12884" y="1688"/>
                    <a:pt x="12894" y="1688"/>
                  </a:cubicBezTo>
                  <a:cubicBezTo>
                    <a:pt x="12918" y="1688"/>
                    <a:pt x="12943" y="1683"/>
                    <a:pt x="12965" y="1678"/>
                  </a:cubicBezTo>
                  <a:cubicBezTo>
                    <a:pt x="13308" y="1609"/>
                    <a:pt x="13643" y="1579"/>
                    <a:pt x="13986" y="1571"/>
                  </a:cubicBezTo>
                  <a:lnTo>
                    <a:pt x="14039" y="1579"/>
                  </a:lnTo>
                  <a:cubicBezTo>
                    <a:pt x="14413" y="1662"/>
                    <a:pt x="14763" y="1823"/>
                    <a:pt x="15061" y="2051"/>
                  </a:cubicBezTo>
                  <a:cubicBezTo>
                    <a:pt x="15647" y="2463"/>
                    <a:pt x="15975" y="3141"/>
                    <a:pt x="15929" y="3857"/>
                  </a:cubicBezTo>
                  <a:cubicBezTo>
                    <a:pt x="15929" y="3865"/>
                    <a:pt x="15929" y="3873"/>
                    <a:pt x="15929" y="3880"/>
                  </a:cubicBezTo>
                  <a:cubicBezTo>
                    <a:pt x="15914" y="3918"/>
                    <a:pt x="15907" y="3964"/>
                    <a:pt x="15899" y="4002"/>
                  </a:cubicBezTo>
                  <a:cubicBezTo>
                    <a:pt x="15884" y="4056"/>
                    <a:pt x="15929" y="4109"/>
                    <a:pt x="15983" y="4109"/>
                  </a:cubicBezTo>
                  <a:cubicBezTo>
                    <a:pt x="16120" y="4101"/>
                    <a:pt x="16234" y="4094"/>
                    <a:pt x="16349" y="4094"/>
                  </a:cubicBezTo>
                  <a:cubicBezTo>
                    <a:pt x="17027" y="4368"/>
                    <a:pt x="17362" y="4902"/>
                    <a:pt x="17416" y="5687"/>
                  </a:cubicBezTo>
                  <a:cubicBezTo>
                    <a:pt x="17438" y="6075"/>
                    <a:pt x="17332" y="6395"/>
                    <a:pt x="17347" y="6723"/>
                  </a:cubicBezTo>
                  <a:cubicBezTo>
                    <a:pt x="17339" y="6738"/>
                    <a:pt x="17332" y="6754"/>
                    <a:pt x="17317" y="6769"/>
                  </a:cubicBezTo>
                  <a:lnTo>
                    <a:pt x="17317" y="6639"/>
                  </a:lnTo>
                  <a:cubicBezTo>
                    <a:pt x="17317" y="6616"/>
                    <a:pt x="17294" y="6601"/>
                    <a:pt x="17271" y="6601"/>
                  </a:cubicBezTo>
                  <a:cubicBezTo>
                    <a:pt x="17248" y="6464"/>
                    <a:pt x="17187" y="6334"/>
                    <a:pt x="17103" y="6220"/>
                  </a:cubicBezTo>
                  <a:cubicBezTo>
                    <a:pt x="17095" y="6212"/>
                    <a:pt x="17085" y="6208"/>
                    <a:pt x="17076" y="6208"/>
                  </a:cubicBezTo>
                  <a:cubicBezTo>
                    <a:pt x="17043" y="6208"/>
                    <a:pt x="17013" y="6251"/>
                    <a:pt x="17042" y="6281"/>
                  </a:cubicBezTo>
                  <a:cubicBezTo>
                    <a:pt x="17172" y="6464"/>
                    <a:pt x="17225" y="6693"/>
                    <a:pt x="17187" y="6906"/>
                  </a:cubicBezTo>
                  <a:cubicBezTo>
                    <a:pt x="17179" y="6914"/>
                    <a:pt x="17172" y="6921"/>
                    <a:pt x="17164" y="6929"/>
                  </a:cubicBezTo>
                  <a:cubicBezTo>
                    <a:pt x="17126" y="6952"/>
                    <a:pt x="17126" y="7013"/>
                    <a:pt x="17164" y="7036"/>
                  </a:cubicBezTo>
                  <a:cubicBezTo>
                    <a:pt x="17164" y="7051"/>
                    <a:pt x="17164" y="7074"/>
                    <a:pt x="17156" y="7089"/>
                  </a:cubicBezTo>
                  <a:cubicBezTo>
                    <a:pt x="17126" y="7279"/>
                    <a:pt x="16897" y="7577"/>
                    <a:pt x="16707" y="7600"/>
                  </a:cubicBezTo>
                  <a:cubicBezTo>
                    <a:pt x="16651" y="7607"/>
                    <a:pt x="16653" y="7685"/>
                    <a:pt x="16695" y="7685"/>
                  </a:cubicBezTo>
                  <a:cubicBezTo>
                    <a:pt x="16699" y="7685"/>
                    <a:pt x="16703" y="7685"/>
                    <a:pt x="16707" y="7683"/>
                  </a:cubicBezTo>
                  <a:cubicBezTo>
                    <a:pt x="16951" y="7653"/>
                    <a:pt x="17149" y="7356"/>
                    <a:pt x="17225" y="7142"/>
                  </a:cubicBezTo>
                  <a:cubicBezTo>
                    <a:pt x="17233" y="7119"/>
                    <a:pt x="17240" y="7089"/>
                    <a:pt x="17248" y="7066"/>
                  </a:cubicBezTo>
                  <a:cubicBezTo>
                    <a:pt x="17271" y="7060"/>
                    <a:pt x="17295" y="7058"/>
                    <a:pt x="17317" y="7058"/>
                  </a:cubicBezTo>
                  <a:cubicBezTo>
                    <a:pt x="17354" y="7058"/>
                    <a:pt x="17390" y="7064"/>
                    <a:pt x="17423" y="7074"/>
                  </a:cubicBezTo>
                  <a:cubicBezTo>
                    <a:pt x="17423" y="7081"/>
                    <a:pt x="17423" y="7081"/>
                    <a:pt x="17431" y="7089"/>
                  </a:cubicBezTo>
                  <a:cubicBezTo>
                    <a:pt x="17688" y="7739"/>
                    <a:pt x="17744" y="9630"/>
                    <a:pt x="16789" y="9630"/>
                  </a:cubicBezTo>
                  <a:cubicBezTo>
                    <a:pt x="16725" y="9630"/>
                    <a:pt x="16657" y="9621"/>
                    <a:pt x="16585" y="9604"/>
                  </a:cubicBezTo>
                  <a:lnTo>
                    <a:pt x="16592" y="9596"/>
                  </a:lnTo>
                  <a:cubicBezTo>
                    <a:pt x="16760" y="9505"/>
                    <a:pt x="16852" y="9337"/>
                    <a:pt x="16989" y="9215"/>
                  </a:cubicBezTo>
                  <a:cubicBezTo>
                    <a:pt x="17024" y="9192"/>
                    <a:pt x="16996" y="9150"/>
                    <a:pt x="16960" y="9150"/>
                  </a:cubicBezTo>
                  <a:cubicBezTo>
                    <a:pt x="16949" y="9150"/>
                    <a:pt x="16938" y="9153"/>
                    <a:pt x="16928" y="9162"/>
                  </a:cubicBezTo>
                  <a:cubicBezTo>
                    <a:pt x="16836" y="9246"/>
                    <a:pt x="16760" y="9352"/>
                    <a:pt x="16661" y="9444"/>
                  </a:cubicBezTo>
                  <a:cubicBezTo>
                    <a:pt x="16524" y="9581"/>
                    <a:pt x="16341" y="9612"/>
                    <a:pt x="16150" y="9612"/>
                  </a:cubicBezTo>
                  <a:cubicBezTo>
                    <a:pt x="16105" y="9619"/>
                    <a:pt x="16105" y="9688"/>
                    <a:pt x="16150" y="9695"/>
                  </a:cubicBezTo>
                  <a:cubicBezTo>
                    <a:pt x="16219" y="9695"/>
                    <a:pt x="16288" y="9688"/>
                    <a:pt x="16349" y="9680"/>
                  </a:cubicBezTo>
                  <a:lnTo>
                    <a:pt x="16349" y="9680"/>
                  </a:lnTo>
                  <a:cubicBezTo>
                    <a:pt x="16209" y="9978"/>
                    <a:pt x="15883" y="10123"/>
                    <a:pt x="15564" y="10123"/>
                  </a:cubicBezTo>
                  <a:cubicBezTo>
                    <a:pt x="15343" y="10123"/>
                    <a:pt x="15126" y="10054"/>
                    <a:pt x="14977" y="9916"/>
                  </a:cubicBezTo>
                  <a:cubicBezTo>
                    <a:pt x="14946" y="9886"/>
                    <a:pt x="14908" y="9855"/>
                    <a:pt x="14870" y="9817"/>
                  </a:cubicBezTo>
                  <a:cubicBezTo>
                    <a:pt x="14908" y="9810"/>
                    <a:pt x="14954" y="9810"/>
                    <a:pt x="15000" y="9802"/>
                  </a:cubicBezTo>
                  <a:cubicBezTo>
                    <a:pt x="15045" y="9802"/>
                    <a:pt x="15053" y="9718"/>
                    <a:pt x="15000" y="9718"/>
                  </a:cubicBezTo>
                  <a:cubicBezTo>
                    <a:pt x="14908" y="9726"/>
                    <a:pt x="14832" y="9741"/>
                    <a:pt x="14756" y="9741"/>
                  </a:cubicBezTo>
                  <a:cubicBezTo>
                    <a:pt x="14681" y="9700"/>
                    <a:pt x="14593" y="9671"/>
                    <a:pt x="14499" y="9671"/>
                  </a:cubicBezTo>
                  <a:cubicBezTo>
                    <a:pt x="14488" y="9671"/>
                    <a:pt x="14477" y="9672"/>
                    <a:pt x="14466" y="9673"/>
                  </a:cubicBezTo>
                  <a:lnTo>
                    <a:pt x="14451" y="9673"/>
                  </a:lnTo>
                  <a:cubicBezTo>
                    <a:pt x="14329" y="9596"/>
                    <a:pt x="14276" y="9482"/>
                    <a:pt x="14161" y="9406"/>
                  </a:cubicBezTo>
                  <a:cubicBezTo>
                    <a:pt x="14153" y="9400"/>
                    <a:pt x="14145" y="9398"/>
                    <a:pt x="14138" y="9398"/>
                  </a:cubicBezTo>
                  <a:cubicBezTo>
                    <a:pt x="14105" y="9398"/>
                    <a:pt x="14085" y="9449"/>
                    <a:pt x="14123" y="9474"/>
                  </a:cubicBezTo>
                  <a:cubicBezTo>
                    <a:pt x="14192" y="9520"/>
                    <a:pt x="14230" y="9612"/>
                    <a:pt x="14291" y="9665"/>
                  </a:cubicBezTo>
                  <a:lnTo>
                    <a:pt x="14321" y="9688"/>
                  </a:lnTo>
                  <a:cubicBezTo>
                    <a:pt x="14225" y="9701"/>
                    <a:pt x="14130" y="9717"/>
                    <a:pt x="14041" y="9717"/>
                  </a:cubicBezTo>
                  <a:cubicBezTo>
                    <a:pt x="13870" y="9717"/>
                    <a:pt x="13720" y="9659"/>
                    <a:pt x="13620" y="9413"/>
                  </a:cubicBezTo>
                  <a:cubicBezTo>
                    <a:pt x="13590" y="9345"/>
                    <a:pt x="13559" y="9284"/>
                    <a:pt x="13513" y="9223"/>
                  </a:cubicBezTo>
                  <a:cubicBezTo>
                    <a:pt x="13635" y="9200"/>
                    <a:pt x="13757" y="9177"/>
                    <a:pt x="13879" y="9162"/>
                  </a:cubicBezTo>
                  <a:cubicBezTo>
                    <a:pt x="14210" y="9117"/>
                    <a:pt x="14498" y="9066"/>
                    <a:pt x="14789" y="9066"/>
                  </a:cubicBezTo>
                  <a:cubicBezTo>
                    <a:pt x="14987" y="9066"/>
                    <a:pt x="15187" y="9089"/>
                    <a:pt x="15404" y="9154"/>
                  </a:cubicBezTo>
                  <a:cubicBezTo>
                    <a:pt x="15396" y="9345"/>
                    <a:pt x="15426" y="9535"/>
                    <a:pt x="15510" y="9703"/>
                  </a:cubicBezTo>
                  <a:cubicBezTo>
                    <a:pt x="15524" y="9733"/>
                    <a:pt x="15547" y="9746"/>
                    <a:pt x="15571" y="9746"/>
                  </a:cubicBezTo>
                  <a:cubicBezTo>
                    <a:pt x="15627" y="9746"/>
                    <a:pt x="15687" y="9680"/>
                    <a:pt x="15655" y="9612"/>
                  </a:cubicBezTo>
                  <a:cubicBezTo>
                    <a:pt x="15586" y="9474"/>
                    <a:pt x="15556" y="9314"/>
                    <a:pt x="15571" y="9162"/>
                  </a:cubicBezTo>
                  <a:cubicBezTo>
                    <a:pt x="15594" y="9131"/>
                    <a:pt x="15602" y="9093"/>
                    <a:pt x="15586" y="9063"/>
                  </a:cubicBezTo>
                  <a:cubicBezTo>
                    <a:pt x="15609" y="8971"/>
                    <a:pt x="15655" y="8880"/>
                    <a:pt x="15716" y="8796"/>
                  </a:cubicBezTo>
                  <a:cubicBezTo>
                    <a:pt x="15719" y="8797"/>
                    <a:pt x="15722" y="8798"/>
                    <a:pt x="15725" y="8798"/>
                  </a:cubicBezTo>
                  <a:cubicBezTo>
                    <a:pt x="15745" y="8798"/>
                    <a:pt x="15762" y="8777"/>
                    <a:pt x="15762" y="8750"/>
                  </a:cubicBezTo>
                  <a:cubicBezTo>
                    <a:pt x="15800" y="8712"/>
                    <a:pt x="15838" y="8682"/>
                    <a:pt x="15884" y="8659"/>
                  </a:cubicBezTo>
                  <a:cubicBezTo>
                    <a:pt x="15891" y="8659"/>
                    <a:pt x="15891" y="8651"/>
                    <a:pt x="15899" y="8651"/>
                  </a:cubicBezTo>
                  <a:cubicBezTo>
                    <a:pt x="16014" y="8835"/>
                    <a:pt x="16177" y="8972"/>
                    <a:pt x="16339" y="8972"/>
                  </a:cubicBezTo>
                  <a:cubicBezTo>
                    <a:pt x="16412" y="8972"/>
                    <a:pt x="16486" y="8944"/>
                    <a:pt x="16554" y="8880"/>
                  </a:cubicBezTo>
                  <a:cubicBezTo>
                    <a:pt x="16584" y="8856"/>
                    <a:pt x="16554" y="8814"/>
                    <a:pt x="16521" y="8814"/>
                  </a:cubicBezTo>
                  <a:cubicBezTo>
                    <a:pt x="16512" y="8814"/>
                    <a:pt x="16502" y="8818"/>
                    <a:pt x="16493" y="8827"/>
                  </a:cubicBezTo>
                  <a:cubicBezTo>
                    <a:pt x="16445" y="8871"/>
                    <a:pt x="16394" y="8891"/>
                    <a:pt x="16341" y="8891"/>
                  </a:cubicBezTo>
                  <a:cubicBezTo>
                    <a:pt x="16028" y="8891"/>
                    <a:pt x="15686" y="8188"/>
                    <a:pt x="15868" y="7927"/>
                  </a:cubicBezTo>
                  <a:cubicBezTo>
                    <a:pt x="15889" y="7896"/>
                    <a:pt x="15860" y="7868"/>
                    <a:pt x="15830" y="7868"/>
                  </a:cubicBezTo>
                  <a:cubicBezTo>
                    <a:pt x="15816" y="7868"/>
                    <a:pt x="15802" y="7875"/>
                    <a:pt x="15792" y="7889"/>
                  </a:cubicBezTo>
                  <a:cubicBezTo>
                    <a:pt x="15686" y="8034"/>
                    <a:pt x="15716" y="8285"/>
                    <a:pt x="15823" y="8506"/>
                  </a:cubicBezTo>
                  <a:cubicBezTo>
                    <a:pt x="15815" y="8506"/>
                    <a:pt x="15807" y="8514"/>
                    <a:pt x="15800" y="8514"/>
                  </a:cubicBezTo>
                  <a:cubicBezTo>
                    <a:pt x="15731" y="8552"/>
                    <a:pt x="15663" y="8598"/>
                    <a:pt x="15609" y="8659"/>
                  </a:cubicBezTo>
                  <a:cubicBezTo>
                    <a:pt x="15541" y="8598"/>
                    <a:pt x="15487" y="8514"/>
                    <a:pt x="15472" y="8423"/>
                  </a:cubicBezTo>
                  <a:cubicBezTo>
                    <a:pt x="15465" y="8415"/>
                    <a:pt x="15465" y="8400"/>
                    <a:pt x="15457" y="8392"/>
                  </a:cubicBezTo>
                  <a:cubicBezTo>
                    <a:pt x="15434" y="8285"/>
                    <a:pt x="15442" y="8171"/>
                    <a:pt x="15487" y="8064"/>
                  </a:cubicBezTo>
                  <a:cubicBezTo>
                    <a:pt x="15503" y="8033"/>
                    <a:pt x="15473" y="8002"/>
                    <a:pt x="15445" y="8002"/>
                  </a:cubicBezTo>
                  <a:cubicBezTo>
                    <a:pt x="15431" y="8002"/>
                    <a:pt x="15419" y="8009"/>
                    <a:pt x="15411" y="8026"/>
                  </a:cubicBezTo>
                  <a:cubicBezTo>
                    <a:pt x="15365" y="8125"/>
                    <a:pt x="15350" y="8232"/>
                    <a:pt x="15365" y="8339"/>
                  </a:cubicBezTo>
                  <a:cubicBezTo>
                    <a:pt x="15152" y="8331"/>
                    <a:pt x="15083" y="8141"/>
                    <a:pt x="15068" y="7950"/>
                  </a:cubicBezTo>
                  <a:cubicBezTo>
                    <a:pt x="15167" y="7889"/>
                    <a:pt x="15259" y="7805"/>
                    <a:pt x="15335" y="7744"/>
                  </a:cubicBezTo>
                  <a:cubicBezTo>
                    <a:pt x="15372" y="7720"/>
                    <a:pt x="15349" y="7665"/>
                    <a:pt x="15319" y="7665"/>
                  </a:cubicBezTo>
                  <a:cubicBezTo>
                    <a:pt x="15312" y="7665"/>
                    <a:pt x="15304" y="7668"/>
                    <a:pt x="15297" y="7676"/>
                  </a:cubicBezTo>
                  <a:cubicBezTo>
                    <a:pt x="15213" y="7737"/>
                    <a:pt x="15129" y="7805"/>
                    <a:pt x="15038" y="7866"/>
                  </a:cubicBezTo>
                  <a:cubicBezTo>
                    <a:pt x="15022" y="7852"/>
                    <a:pt x="15003" y="7846"/>
                    <a:pt x="14984" y="7846"/>
                  </a:cubicBezTo>
                  <a:cubicBezTo>
                    <a:pt x="14941" y="7846"/>
                    <a:pt x="14901" y="7879"/>
                    <a:pt x="14901" y="7927"/>
                  </a:cubicBezTo>
                  <a:lnTo>
                    <a:pt x="14901" y="7942"/>
                  </a:lnTo>
                  <a:cubicBezTo>
                    <a:pt x="14857" y="7959"/>
                    <a:pt x="14812" y="7966"/>
                    <a:pt x="14769" y="7966"/>
                  </a:cubicBezTo>
                  <a:cubicBezTo>
                    <a:pt x="14589" y="7966"/>
                    <a:pt x="14435" y="7830"/>
                    <a:pt x="14466" y="7615"/>
                  </a:cubicBezTo>
                  <a:cubicBezTo>
                    <a:pt x="14471" y="7583"/>
                    <a:pt x="14442" y="7562"/>
                    <a:pt x="14417" y="7562"/>
                  </a:cubicBezTo>
                  <a:cubicBezTo>
                    <a:pt x="14400" y="7562"/>
                    <a:pt x="14385" y="7571"/>
                    <a:pt x="14382" y="7592"/>
                  </a:cubicBezTo>
                  <a:cubicBezTo>
                    <a:pt x="14375" y="7660"/>
                    <a:pt x="14382" y="7737"/>
                    <a:pt x="14405" y="7805"/>
                  </a:cubicBezTo>
                  <a:cubicBezTo>
                    <a:pt x="14276" y="7714"/>
                    <a:pt x="14199" y="7569"/>
                    <a:pt x="14192" y="7417"/>
                  </a:cubicBezTo>
                  <a:cubicBezTo>
                    <a:pt x="14184" y="7302"/>
                    <a:pt x="14268" y="7218"/>
                    <a:pt x="14298" y="7112"/>
                  </a:cubicBezTo>
                  <a:cubicBezTo>
                    <a:pt x="14420" y="7104"/>
                    <a:pt x="14535" y="7058"/>
                    <a:pt x="14626" y="6982"/>
                  </a:cubicBezTo>
                  <a:cubicBezTo>
                    <a:pt x="14634" y="6975"/>
                    <a:pt x="14641" y="6967"/>
                    <a:pt x="14641" y="6959"/>
                  </a:cubicBezTo>
                  <a:cubicBezTo>
                    <a:pt x="14779" y="7131"/>
                    <a:pt x="14938" y="7266"/>
                    <a:pt x="15073" y="7266"/>
                  </a:cubicBezTo>
                  <a:cubicBezTo>
                    <a:pt x="15154" y="7266"/>
                    <a:pt x="15227" y="7217"/>
                    <a:pt x="15282" y="7097"/>
                  </a:cubicBezTo>
                  <a:cubicBezTo>
                    <a:pt x="15297" y="7065"/>
                    <a:pt x="15267" y="7034"/>
                    <a:pt x="15239" y="7034"/>
                  </a:cubicBezTo>
                  <a:cubicBezTo>
                    <a:pt x="15226" y="7034"/>
                    <a:pt x="15213" y="7041"/>
                    <a:pt x="15205" y="7058"/>
                  </a:cubicBezTo>
                  <a:cubicBezTo>
                    <a:pt x="15169" y="7138"/>
                    <a:pt x="15119" y="7172"/>
                    <a:pt x="15062" y="7172"/>
                  </a:cubicBezTo>
                  <a:cubicBezTo>
                    <a:pt x="14799" y="7172"/>
                    <a:pt x="14380" y="6451"/>
                    <a:pt x="14367" y="6251"/>
                  </a:cubicBezTo>
                  <a:cubicBezTo>
                    <a:pt x="14367" y="6224"/>
                    <a:pt x="14346" y="6211"/>
                    <a:pt x="14325" y="6211"/>
                  </a:cubicBezTo>
                  <a:cubicBezTo>
                    <a:pt x="14304" y="6211"/>
                    <a:pt x="14283" y="6224"/>
                    <a:pt x="14283" y="6251"/>
                  </a:cubicBezTo>
                  <a:cubicBezTo>
                    <a:pt x="14291" y="6365"/>
                    <a:pt x="14405" y="6616"/>
                    <a:pt x="14558" y="6845"/>
                  </a:cubicBezTo>
                  <a:cubicBezTo>
                    <a:pt x="14542" y="6845"/>
                    <a:pt x="14519" y="6853"/>
                    <a:pt x="14504" y="6860"/>
                  </a:cubicBezTo>
                  <a:cubicBezTo>
                    <a:pt x="14428" y="6927"/>
                    <a:pt x="14345" y="6955"/>
                    <a:pt x="14260" y="6955"/>
                  </a:cubicBezTo>
                  <a:cubicBezTo>
                    <a:pt x="13977" y="6955"/>
                    <a:pt x="13671" y="6648"/>
                    <a:pt x="13536" y="6449"/>
                  </a:cubicBezTo>
                  <a:cubicBezTo>
                    <a:pt x="13300" y="6106"/>
                    <a:pt x="13315" y="5770"/>
                    <a:pt x="13315" y="5389"/>
                  </a:cubicBezTo>
                  <a:lnTo>
                    <a:pt x="13315" y="5389"/>
                  </a:lnTo>
                  <a:cubicBezTo>
                    <a:pt x="13455" y="5436"/>
                    <a:pt x="13605" y="5461"/>
                    <a:pt x="13748" y="5461"/>
                  </a:cubicBezTo>
                  <a:cubicBezTo>
                    <a:pt x="13932" y="5461"/>
                    <a:pt x="14103" y="5419"/>
                    <a:pt x="14215" y="5328"/>
                  </a:cubicBezTo>
                  <a:cubicBezTo>
                    <a:pt x="14252" y="5304"/>
                    <a:pt x="14229" y="5249"/>
                    <a:pt x="14195" y="5249"/>
                  </a:cubicBezTo>
                  <a:cubicBezTo>
                    <a:pt x="14187" y="5249"/>
                    <a:pt x="14178" y="5252"/>
                    <a:pt x="14169" y="5260"/>
                  </a:cubicBezTo>
                  <a:cubicBezTo>
                    <a:pt x="14076" y="5336"/>
                    <a:pt x="13916" y="5372"/>
                    <a:pt x="13740" y="5372"/>
                  </a:cubicBezTo>
                  <a:cubicBezTo>
                    <a:pt x="13601" y="5372"/>
                    <a:pt x="13450" y="5349"/>
                    <a:pt x="13315" y="5305"/>
                  </a:cubicBezTo>
                  <a:lnTo>
                    <a:pt x="13315" y="5252"/>
                  </a:lnTo>
                  <a:cubicBezTo>
                    <a:pt x="13311" y="5205"/>
                    <a:pt x="13270" y="5177"/>
                    <a:pt x="13230" y="5177"/>
                  </a:cubicBezTo>
                  <a:cubicBezTo>
                    <a:pt x="13199" y="5177"/>
                    <a:pt x="13168" y="5193"/>
                    <a:pt x="13155" y="5229"/>
                  </a:cubicBezTo>
                  <a:cubicBezTo>
                    <a:pt x="12995" y="5130"/>
                    <a:pt x="12896" y="5001"/>
                    <a:pt x="12927" y="4825"/>
                  </a:cubicBezTo>
                  <a:cubicBezTo>
                    <a:pt x="12931" y="4793"/>
                    <a:pt x="12903" y="4772"/>
                    <a:pt x="12877" y="4772"/>
                  </a:cubicBezTo>
                  <a:cubicBezTo>
                    <a:pt x="12861" y="4772"/>
                    <a:pt x="12846" y="4781"/>
                    <a:pt x="12843" y="4802"/>
                  </a:cubicBezTo>
                  <a:cubicBezTo>
                    <a:pt x="12805" y="5031"/>
                    <a:pt x="12942" y="5206"/>
                    <a:pt x="13148" y="5321"/>
                  </a:cubicBezTo>
                  <a:lnTo>
                    <a:pt x="13148" y="5565"/>
                  </a:lnTo>
                  <a:cubicBezTo>
                    <a:pt x="13140" y="5572"/>
                    <a:pt x="13140" y="5580"/>
                    <a:pt x="13140" y="5587"/>
                  </a:cubicBezTo>
                  <a:cubicBezTo>
                    <a:pt x="13102" y="5808"/>
                    <a:pt x="12820" y="6030"/>
                    <a:pt x="12675" y="6182"/>
                  </a:cubicBezTo>
                  <a:cubicBezTo>
                    <a:pt x="12485" y="6357"/>
                    <a:pt x="12317" y="6563"/>
                    <a:pt x="12180" y="6784"/>
                  </a:cubicBezTo>
                  <a:cubicBezTo>
                    <a:pt x="12159" y="6815"/>
                    <a:pt x="12188" y="6843"/>
                    <a:pt x="12218" y="6843"/>
                  </a:cubicBezTo>
                  <a:cubicBezTo>
                    <a:pt x="12232" y="6843"/>
                    <a:pt x="12246" y="6837"/>
                    <a:pt x="12256" y="6822"/>
                  </a:cubicBezTo>
                  <a:cubicBezTo>
                    <a:pt x="12416" y="6571"/>
                    <a:pt x="12614" y="6342"/>
                    <a:pt x="12835" y="6144"/>
                  </a:cubicBezTo>
                  <a:cubicBezTo>
                    <a:pt x="12949" y="6030"/>
                    <a:pt x="13064" y="5908"/>
                    <a:pt x="13155" y="5778"/>
                  </a:cubicBezTo>
                  <a:cubicBezTo>
                    <a:pt x="13163" y="5847"/>
                    <a:pt x="13163" y="5923"/>
                    <a:pt x="13178" y="5991"/>
                  </a:cubicBezTo>
                  <a:cubicBezTo>
                    <a:pt x="12782" y="6304"/>
                    <a:pt x="12462" y="6685"/>
                    <a:pt x="12119" y="7043"/>
                  </a:cubicBezTo>
                  <a:cubicBezTo>
                    <a:pt x="11745" y="7424"/>
                    <a:pt x="11410" y="7836"/>
                    <a:pt x="11105" y="8270"/>
                  </a:cubicBezTo>
                  <a:cubicBezTo>
                    <a:pt x="10808" y="8697"/>
                    <a:pt x="10549" y="9147"/>
                    <a:pt x="10312" y="9612"/>
                  </a:cubicBezTo>
                  <a:cubicBezTo>
                    <a:pt x="10305" y="9627"/>
                    <a:pt x="10297" y="9650"/>
                    <a:pt x="10290" y="9665"/>
                  </a:cubicBezTo>
                  <a:cubicBezTo>
                    <a:pt x="10389" y="9139"/>
                    <a:pt x="10633" y="8636"/>
                    <a:pt x="10884" y="8164"/>
                  </a:cubicBezTo>
                  <a:cubicBezTo>
                    <a:pt x="11136" y="7691"/>
                    <a:pt x="11433" y="7264"/>
                    <a:pt x="11722" y="6830"/>
                  </a:cubicBezTo>
                  <a:cubicBezTo>
                    <a:pt x="11997" y="6418"/>
                    <a:pt x="12279" y="5969"/>
                    <a:pt x="12713" y="5709"/>
                  </a:cubicBezTo>
                  <a:cubicBezTo>
                    <a:pt x="12752" y="5684"/>
                    <a:pt x="12731" y="5626"/>
                    <a:pt x="12692" y="5626"/>
                  </a:cubicBezTo>
                  <a:cubicBezTo>
                    <a:pt x="12684" y="5626"/>
                    <a:pt x="12676" y="5628"/>
                    <a:pt x="12667" y="5633"/>
                  </a:cubicBezTo>
                  <a:cubicBezTo>
                    <a:pt x="12279" y="5877"/>
                    <a:pt x="12012" y="6258"/>
                    <a:pt x="11761" y="6632"/>
                  </a:cubicBezTo>
                  <a:cubicBezTo>
                    <a:pt x="11440" y="7097"/>
                    <a:pt x="11120" y="7561"/>
                    <a:pt x="10846" y="8049"/>
                  </a:cubicBezTo>
                  <a:cubicBezTo>
                    <a:pt x="10572" y="8545"/>
                    <a:pt x="10312" y="9101"/>
                    <a:pt x="10198" y="9665"/>
                  </a:cubicBezTo>
                  <a:cubicBezTo>
                    <a:pt x="10183" y="9756"/>
                    <a:pt x="10168" y="9855"/>
                    <a:pt x="10152" y="9955"/>
                  </a:cubicBezTo>
                  <a:cubicBezTo>
                    <a:pt x="10122" y="10031"/>
                    <a:pt x="10099" y="10107"/>
                    <a:pt x="10076" y="10183"/>
                  </a:cubicBezTo>
                  <a:cubicBezTo>
                    <a:pt x="10069" y="9756"/>
                    <a:pt x="10114" y="9322"/>
                    <a:pt x="10206" y="8903"/>
                  </a:cubicBezTo>
                  <a:cubicBezTo>
                    <a:pt x="10335" y="8423"/>
                    <a:pt x="10526" y="7958"/>
                    <a:pt x="10785" y="7531"/>
                  </a:cubicBezTo>
                  <a:cubicBezTo>
                    <a:pt x="11029" y="7112"/>
                    <a:pt x="11242" y="6677"/>
                    <a:pt x="11517" y="6281"/>
                  </a:cubicBezTo>
                  <a:cubicBezTo>
                    <a:pt x="11799" y="5862"/>
                    <a:pt x="12149" y="5496"/>
                    <a:pt x="12431" y="5077"/>
                  </a:cubicBezTo>
                  <a:cubicBezTo>
                    <a:pt x="12457" y="5046"/>
                    <a:pt x="12430" y="5018"/>
                    <a:pt x="12401" y="5018"/>
                  </a:cubicBezTo>
                  <a:cubicBezTo>
                    <a:pt x="12387" y="5018"/>
                    <a:pt x="12372" y="5024"/>
                    <a:pt x="12363" y="5039"/>
                  </a:cubicBezTo>
                  <a:cubicBezTo>
                    <a:pt x="12073" y="5450"/>
                    <a:pt x="11730" y="5824"/>
                    <a:pt x="11440" y="6243"/>
                  </a:cubicBezTo>
                  <a:cubicBezTo>
                    <a:pt x="11151" y="6654"/>
                    <a:pt x="10930" y="7112"/>
                    <a:pt x="10678" y="7546"/>
                  </a:cubicBezTo>
                  <a:cubicBezTo>
                    <a:pt x="10434" y="7965"/>
                    <a:pt x="10252" y="8415"/>
                    <a:pt x="10122" y="8880"/>
                  </a:cubicBezTo>
                  <a:cubicBezTo>
                    <a:pt x="9992" y="9383"/>
                    <a:pt x="9985" y="9947"/>
                    <a:pt x="9992" y="10458"/>
                  </a:cubicBezTo>
                  <a:cubicBezTo>
                    <a:pt x="9992" y="10465"/>
                    <a:pt x="9992" y="10473"/>
                    <a:pt x="9992" y="10480"/>
                  </a:cubicBezTo>
                  <a:cubicBezTo>
                    <a:pt x="9977" y="10557"/>
                    <a:pt x="9970" y="10633"/>
                    <a:pt x="9962" y="10709"/>
                  </a:cubicBezTo>
                  <a:cubicBezTo>
                    <a:pt x="9962" y="9718"/>
                    <a:pt x="10046" y="8758"/>
                    <a:pt x="10381" y="7790"/>
                  </a:cubicBezTo>
                  <a:cubicBezTo>
                    <a:pt x="10556" y="7279"/>
                    <a:pt x="10800" y="6799"/>
                    <a:pt x="10983" y="6289"/>
                  </a:cubicBezTo>
                  <a:cubicBezTo>
                    <a:pt x="11174" y="5786"/>
                    <a:pt x="11318" y="5260"/>
                    <a:pt x="11623" y="4810"/>
                  </a:cubicBezTo>
                  <a:cubicBezTo>
                    <a:pt x="11669" y="4841"/>
                    <a:pt x="11722" y="4863"/>
                    <a:pt x="11776" y="4879"/>
                  </a:cubicBezTo>
                  <a:cubicBezTo>
                    <a:pt x="11684" y="5046"/>
                    <a:pt x="11524" y="5214"/>
                    <a:pt x="11547" y="5412"/>
                  </a:cubicBezTo>
                  <a:cubicBezTo>
                    <a:pt x="11551" y="5439"/>
                    <a:pt x="11576" y="5452"/>
                    <a:pt x="11598" y="5452"/>
                  </a:cubicBezTo>
                  <a:cubicBezTo>
                    <a:pt x="11620" y="5452"/>
                    <a:pt x="11639" y="5439"/>
                    <a:pt x="11631" y="5412"/>
                  </a:cubicBezTo>
                  <a:cubicBezTo>
                    <a:pt x="11608" y="5222"/>
                    <a:pt x="11776" y="5062"/>
                    <a:pt x="11860" y="4902"/>
                  </a:cubicBezTo>
                  <a:cubicBezTo>
                    <a:pt x="11898" y="4909"/>
                    <a:pt x="11934" y="4913"/>
                    <a:pt x="11970" y="4913"/>
                  </a:cubicBezTo>
                  <a:cubicBezTo>
                    <a:pt x="12006" y="4913"/>
                    <a:pt x="12043" y="4909"/>
                    <a:pt x="12081" y="4902"/>
                  </a:cubicBezTo>
                  <a:lnTo>
                    <a:pt x="12081" y="4902"/>
                  </a:lnTo>
                  <a:cubicBezTo>
                    <a:pt x="12027" y="4963"/>
                    <a:pt x="11982" y="5016"/>
                    <a:pt x="11936" y="5077"/>
                  </a:cubicBezTo>
                  <a:cubicBezTo>
                    <a:pt x="11822" y="5245"/>
                    <a:pt x="11722" y="5412"/>
                    <a:pt x="11616" y="5580"/>
                  </a:cubicBezTo>
                  <a:cubicBezTo>
                    <a:pt x="11595" y="5617"/>
                    <a:pt x="11624" y="5646"/>
                    <a:pt x="11652" y="5646"/>
                  </a:cubicBezTo>
                  <a:cubicBezTo>
                    <a:pt x="11665" y="5646"/>
                    <a:pt x="11677" y="5640"/>
                    <a:pt x="11684" y="5626"/>
                  </a:cubicBezTo>
                  <a:cubicBezTo>
                    <a:pt x="11768" y="5496"/>
                    <a:pt x="11844" y="5374"/>
                    <a:pt x="11921" y="5245"/>
                  </a:cubicBezTo>
                  <a:cubicBezTo>
                    <a:pt x="11997" y="5107"/>
                    <a:pt x="12096" y="4985"/>
                    <a:pt x="12218" y="4894"/>
                  </a:cubicBezTo>
                  <a:cubicBezTo>
                    <a:pt x="12225" y="4886"/>
                    <a:pt x="12233" y="4886"/>
                    <a:pt x="12233" y="4879"/>
                  </a:cubicBezTo>
                  <a:cubicBezTo>
                    <a:pt x="12347" y="4856"/>
                    <a:pt x="12469" y="4818"/>
                    <a:pt x="12584" y="4787"/>
                  </a:cubicBezTo>
                  <a:cubicBezTo>
                    <a:pt x="12695" y="4766"/>
                    <a:pt x="12653" y="4623"/>
                    <a:pt x="12563" y="4623"/>
                  </a:cubicBezTo>
                  <a:cubicBezTo>
                    <a:pt x="12555" y="4623"/>
                    <a:pt x="12547" y="4625"/>
                    <a:pt x="12538" y="4627"/>
                  </a:cubicBezTo>
                  <a:lnTo>
                    <a:pt x="12378" y="4665"/>
                  </a:lnTo>
                  <a:cubicBezTo>
                    <a:pt x="12286" y="4719"/>
                    <a:pt x="12187" y="4742"/>
                    <a:pt x="12081" y="4749"/>
                  </a:cubicBezTo>
                  <a:cubicBezTo>
                    <a:pt x="12020" y="4749"/>
                    <a:pt x="11951" y="4742"/>
                    <a:pt x="11882" y="4719"/>
                  </a:cubicBezTo>
                  <a:cubicBezTo>
                    <a:pt x="11829" y="4711"/>
                    <a:pt x="11776" y="4688"/>
                    <a:pt x="11722" y="4665"/>
                  </a:cubicBezTo>
                  <a:cubicBezTo>
                    <a:pt x="11722" y="4658"/>
                    <a:pt x="11722" y="4658"/>
                    <a:pt x="11722" y="4650"/>
                  </a:cubicBezTo>
                  <a:cubicBezTo>
                    <a:pt x="11677" y="4627"/>
                    <a:pt x="11639" y="4589"/>
                    <a:pt x="11593" y="4559"/>
                  </a:cubicBezTo>
                  <a:lnTo>
                    <a:pt x="11593" y="4566"/>
                  </a:lnTo>
                  <a:cubicBezTo>
                    <a:pt x="11517" y="4498"/>
                    <a:pt x="11471" y="4414"/>
                    <a:pt x="11440" y="4322"/>
                  </a:cubicBezTo>
                  <a:cubicBezTo>
                    <a:pt x="11410" y="4246"/>
                    <a:pt x="11395" y="4162"/>
                    <a:pt x="11395" y="4086"/>
                  </a:cubicBezTo>
                  <a:lnTo>
                    <a:pt x="11395" y="4056"/>
                  </a:lnTo>
                  <a:lnTo>
                    <a:pt x="11395" y="3987"/>
                  </a:lnTo>
                  <a:lnTo>
                    <a:pt x="11395" y="3819"/>
                  </a:lnTo>
                  <a:cubicBezTo>
                    <a:pt x="11479" y="3835"/>
                    <a:pt x="11562" y="3842"/>
                    <a:pt x="11646" y="3842"/>
                  </a:cubicBezTo>
                  <a:cubicBezTo>
                    <a:pt x="11700" y="3842"/>
                    <a:pt x="11700" y="3758"/>
                    <a:pt x="11646" y="3758"/>
                  </a:cubicBezTo>
                  <a:cubicBezTo>
                    <a:pt x="11555" y="3758"/>
                    <a:pt x="11463" y="3743"/>
                    <a:pt x="11372" y="3728"/>
                  </a:cubicBezTo>
                  <a:cubicBezTo>
                    <a:pt x="11353" y="3709"/>
                    <a:pt x="11329" y="3695"/>
                    <a:pt x="11304" y="3695"/>
                  </a:cubicBezTo>
                  <a:cubicBezTo>
                    <a:pt x="11299" y="3695"/>
                    <a:pt x="11293" y="3696"/>
                    <a:pt x="11288" y="3697"/>
                  </a:cubicBezTo>
                  <a:cubicBezTo>
                    <a:pt x="11212" y="3675"/>
                    <a:pt x="11143" y="3644"/>
                    <a:pt x="11075" y="3606"/>
                  </a:cubicBezTo>
                  <a:cubicBezTo>
                    <a:pt x="11066" y="3601"/>
                    <a:pt x="11058" y="3599"/>
                    <a:pt x="11050" y="3599"/>
                  </a:cubicBezTo>
                  <a:cubicBezTo>
                    <a:pt x="11047" y="3599"/>
                    <a:pt x="11043" y="3599"/>
                    <a:pt x="11040" y="3600"/>
                  </a:cubicBezTo>
                  <a:lnTo>
                    <a:pt x="11040" y="3600"/>
                  </a:lnTo>
                  <a:cubicBezTo>
                    <a:pt x="11108" y="3569"/>
                    <a:pt x="11169" y="3526"/>
                    <a:pt x="11219" y="3469"/>
                  </a:cubicBezTo>
                  <a:cubicBezTo>
                    <a:pt x="11249" y="3439"/>
                    <a:pt x="11219" y="3396"/>
                    <a:pt x="11186" y="3396"/>
                  </a:cubicBezTo>
                  <a:cubicBezTo>
                    <a:pt x="11177" y="3396"/>
                    <a:pt x="11167" y="3399"/>
                    <a:pt x="11158" y="3408"/>
                  </a:cubicBezTo>
                  <a:cubicBezTo>
                    <a:pt x="11050" y="3528"/>
                    <a:pt x="10886" y="3575"/>
                    <a:pt x="10707" y="3575"/>
                  </a:cubicBezTo>
                  <a:cubicBezTo>
                    <a:pt x="10648" y="3575"/>
                    <a:pt x="10587" y="3570"/>
                    <a:pt x="10526" y="3560"/>
                  </a:cubicBezTo>
                  <a:lnTo>
                    <a:pt x="10526" y="3553"/>
                  </a:lnTo>
                  <a:cubicBezTo>
                    <a:pt x="10533" y="3545"/>
                    <a:pt x="10533" y="3537"/>
                    <a:pt x="10533" y="3530"/>
                  </a:cubicBezTo>
                  <a:cubicBezTo>
                    <a:pt x="10480" y="3522"/>
                    <a:pt x="10427" y="3507"/>
                    <a:pt x="10373" y="3492"/>
                  </a:cubicBezTo>
                  <a:lnTo>
                    <a:pt x="10358" y="3514"/>
                  </a:lnTo>
                  <a:cubicBezTo>
                    <a:pt x="10076" y="3415"/>
                    <a:pt x="9825" y="3225"/>
                    <a:pt x="9756" y="3004"/>
                  </a:cubicBezTo>
                  <a:cubicBezTo>
                    <a:pt x="9747" y="2986"/>
                    <a:pt x="9732" y="2979"/>
                    <a:pt x="9717" y="2979"/>
                  </a:cubicBezTo>
                  <a:cubicBezTo>
                    <a:pt x="9692" y="2979"/>
                    <a:pt x="9668" y="2998"/>
                    <a:pt x="9672" y="3027"/>
                  </a:cubicBezTo>
                  <a:cubicBezTo>
                    <a:pt x="9748" y="3271"/>
                    <a:pt x="10015" y="3484"/>
                    <a:pt x="10320" y="3591"/>
                  </a:cubicBezTo>
                  <a:cubicBezTo>
                    <a:pt x="10213" y="3781"/>
                    <a:pt x="10130" y="3972"/>
                    <a:pt x="10015" y="4162"/>
                  </a:cubicBezTo>
                  <a:cubicBezTo>
                    <a:pt x="10000" y="4185"/>
                    <a:pt x="9985" y="4200"/>
                    <a:pt x="9970" y="4223"/>
                  </a:cubicBezTo>
                  <a:cubicBezTo>
                    <a:pt x="9859" y="4490"/>
                    <a:pt x="9610" y="4632"/>
                    <a:pt x="9359" y="4632"/>
                  </a:cubicBezTo>
                  <a:cubicBezTo>
                    <a:pt x="9159" y="4632"/>
                    <a:pt x="8958" y="4542"/>
                    <a:pt x="8826" y="4353"/>
                  </a:cubicBezTo>
                  <a:cubicBezTo>
                    <a:pt x="8765" y="4368"/>
                    <a:pt x="8735" y="4437"/>
                    <a:pt x="8773" y="4490"/>
                  </a:cubicBezTo>
                  <a:cubicBezTo>
                    <a:pt x="8643" y="4604"/>
                    <a:pt x="8529" y="4749"/>
                    <a:pt x="8369" y="4810"/>
                  </a:cubicBezTo>
                  <a:cubicBezTo>
                    <a:pt x="8323" y="4829"/>
                    <a:pt x="8275" y="4837"/>
                    <a:pt x="8227" y="4837"/>
                  </a:cubicBezTo>
                  <a:cubicBezTo>
                    <a:pt x="8063" y="4837"/>
                    <a:pt x="7893" y="4738"/>
                    <a:pt x="7752" y="4620"/>
                  </a:cubicBezTo>
                  <a:cubicBezTo>
                    <a:pt x="7744" y="4604"/>
                    <a:pt x="7736" y="4597"/>
                    <a:pt x="7721" y="4597"/>
                  </a:cubicBezTo>
                  <a:lnTo>
                    <a:pt x="7698" y="4574"/>
                  </a:lnTo>
                  <a:cubicBezTo>
                    <a:pt x="7691" y="4551"/>
                    <a:pt x="7683" y="4543"/>
                    <a:pt x="7668" y="4536"/>
                  </a:cubicBezTo>
                  <a:cubicBezTo>
                    <a:pt x="7622" y="4498"/>
                    <a:pt x="7576" y="4452"/>
                    <a:pt x="7546" y="4406"/>
                  </a:cubicBezTo>
                  <a:cubicBezTo>
                    <a:pt x="7538" y="4399"/>
                    <a:pt x="7523" y="4383"/>
                    <a:pt x="7508" y="4383"/>
                  </a:cubicBezTo>
                  <a:cubicBezTo>
                    <a:pt x="7500" y="4376"/>
                    <a:pt x="7493" y="4368"/>
                    <a:pt x="7493" y="4360"/>
                  </a:cubicBezTo>
                  <a:lnTo>
                    <a:pt x="7493" y="4360"/>
                  </a:lnTo>
                  <a:cubicBezTo>
                    <a:pt x="7493" y="4368"/>
                    <a:pt x="7508" y="4368"/>
                    <a:pt x="7515" y="4368"/>
                  </a:cubicBezTo>
                  <a:cubicBezTo>
                    <a:pt x="7523" y="4368"/>
                    <a:pt x="7538" y="4368"/>
                    <a:pt x="7546" y="4353"/>
                  </a:cubicBezTo>
                  <a:cubicBezTo>
                    <a:pt x="7586" y="4361"/>
                    <a:pt x="7627" y="4366"/>
                    <a:pt x="7668" y="4366"/>
                  </a:cubicBezTo>
                  <a:cubicBezTo>
                    <a:pt x="7737" y="4366"/>
                    <a:pt x="7807" y="4354"/>
                    <a:pt x="7874" y="4330"/>
                  </a:cubicBezTo>
                  <a:cubicBezTo>
                    <a:pt x="8064" y="4254"/>
                    <a:pt x="8217" y="4063"/>
                    <a:pt x="8346" y="3918"/>
                  </a:cubicBezTo>
                  <a:cubicBezTo>
                    <a:pt x="8376" y="3889"/>
                    <a:pt x="8346" y="3845"/>
                    <a:pt x="8313" y="3845"/>
                  </a:cubicBezTo>
                  <a:cubicBezTo>
                    <a:pt x="8303" y="3845"/>
                    <a:pt x="8294" y="3849"/>
                    <a:pt x="8285" y="3857"/>
                  </a:cubicBezTo>
                  <a:cubicBezTo>
                    <a:pt x="8178" y="3987"/>
                    <a:pt x="8057" y="4101"/>
                    <a:pt x="7919" y="4208"/>
                  </a:cubicBezTo>
                  <a:cubicBezTo>
                    <a:pt x="7841" y="4263"/>
                    <a:pt x="7759" y="4281"/>
                    <a:pt x="7674" y="4281"/>
                  </a:cubicBezTo>
                  <a:cubicBezTo>
                    <a:pt x="7593" y="4281"/>
                    <a:pt x="7509" y="4265"/>
                    <a:pt x="7424" y="4246"/>
                  </a:cubicBezTo>
                  <a:cubicBezTo>
                    <a:pt x="7211" y="4193"/>
                    <a:pt x="6753" y="4086"/>
                    <a:pt x="6723" y="3812"/>
                  </a:cubicBezTo>
                  <a:cubicBezTo>
                    <a:pt x="6719" y="3785"/>
                    <a:pt x="6696" y="3772"/>
                    <a:pt x="6675" y="3772"/>
                  </a:cubicBezTo>
                  <a:cubicBezTo>
                    <a:pt x="6654" y="3772"/>
                    <a:pt x="6635" y="3785"/>
                    <a:pt x="6639" y="3812"/>
                  </a:cubicBezTo>
                  <a:cubicBezTo>
                    <a:pt x="6677" y="4132"/>
                    <a:pt x="7111" y="4246"/>
                    <a:pt x="7363" y="4315"/>
                  </a:cubicBezTo>
                  <a:cubicBezTo>
                    <a:pt x="7333" y="4315"/>
                    <a:pt x="7310" y="4353"/>
                    <a:pt x="7325" y="4376"/>
                  </a:cubicBezTo>
                  <a:cubicBezTo>
                    <a:pt x="7348" y="4429"/>
                    <a:pt x="7378" y="4475"/>
                    <a:pt x="7409" y="4513"/>
                  </a:cubicBezTo>
                  <a:cubicBezTo>
                    <a:pt x="7409" y="4520"/>
                    <a:pt x="7409" y="4520"/>
                    <a:pt x="7424" y="4528"/>
                  </a:cubicBezTo>
                  <a:cubicBezTo>
                    <a:pt x="7454" y="4574"/>
                    <a:pt x="7493" y="4604"/>
                    <a:pt x="7531" y="4642"/>
                  </a:cubicBezTo>
                  <a:lnTo>
                    <a:pt x="7401" y="4780"/>
                  </a:lnTo>
                  <a:cubicBezTo>
                    <a:pt x="7393" y="4787"/>
                    <a:pt x="7386" y="4795"/>
                    <a:pt x="7386" y="4802"/>
                  </a:cubicBezTo>
                  <a:cubicBezTo>
                    <a:pt x="7386" y="4810"/>
                    <a:pt x="7386" y="4810"/>
                    <a:pt x="7386" y="4818"/>
                  </a:cubicBezTo>
                  <a:lnTo>
                    <a:pt x="7386" y="4833"/>
                  </a:lnTo>
                  <a:cubicBezTo>
                    <a:pt x="7381" y="4831"/>
                    <a:pt x="7376" y="4830"/>
                    <a:pt x="7371" y="4830"/>
                  </a:cubicBezTo>
                  <a:cubicBezTo>
                    <a:pt x="7358" y="4830"/>
                    <a:pt x="7343" y="4835"/>
                    <a:pt x="7333" y="4841"/>
                  </a:cubicBezTo>
                  <a:cubicBezTo>
                    <a:pt x="7218" y="4909"/>
                    <a:pt x="7096" y="4955"/>
                    <a:pt x="6974" y="4970"/>
                  </a:cubicBezTo>
                  <a:cubicBezTo>
                    <a:pt x="6967" y="4970"/>
                    <a:pt x="6967" y="4963"/>
                    <a:pt x="6967" y="4955"/>
                  </a:cubicBezTo>
                  <a:cubicBezTo>
                    <a:pt x="6956" y="4944"/>
                    <a:pt x="6941" y="4939"/>
                    <a:pt x="6928" y="4939"/>
                  </a:cubicBezTo>
                  <a:cubicBezTo>
                    <a:pt x="6904" y="4939"/>
                    <a:pt x="6883" y="4954"/>
                    <a:pt x="6883" y="4978"/>
                  </a:cubicBezTo>
                  <a:cubicBezTo>
                    <a:pt x="6870" y="4980"/>
                    <a:pt x="6858" y="4981"/>
                    <a:pt x="6846" y="4981"/>
                  </a:cubicBezTo>
                  <a:cubicBezTo>
                    <a:pt x="6777" y="4981"/>
                    <a:pt x="6715" y="4946"/>
                    <a:pt x="6669" y="4894"/>
                  </a:cubicBezTo>
                  <a:cubicBezTo>
                    <a:pt x="6662" y="4886"/>
                    <a:pt x="6654" y="4879"/>
                    <a:pt x="6647" y="4871"/>
                  </a:cubicBezTo>
                  <a:cubicBezTo>
                    <a:pt x="6632" y="4856"/>
                    <a:pt x="6614" y="4848"/>
                    <a:pt x="6595" y="4848"/>
                  </a:cubicBezTo>
                  <a:cubicBezTo>
                    <a:pt x="6584" y="4848"/>
                    <a:pt x="6574" y="4850"/>
                    <a:pt x="6563" y="4856"/>
                  </a:cubicBezTo>
                  <a:cubicBezTo>
                    <a:pt x="6540" y="4856"/>
                    <a:pt x="6525" y="4871"/>
                    <a:pt x="6517" y="4886"/>
                  </a:cubicBezTo>
                  <a:cubicBezTo>
                    <a:pt x="6326" y="5184"/>
                    <a:pt x="6121" y="5397"/>
                    <a:pt x="5755" y="5427"/>
                  </a:cubicBezTo>
                  <a:cubicBezTo>
                    <a:pt x="5717" y="5427"/>
                    <a:pt x="5686" y="5427"/>
                    <a:pt x="5656" y="5435"/>
                  </a:cubicBezTo>
                  <a:cubicBezTo>
                    <a:pt x="5648" y="5431"/>
                    <a:pt x="5642" y="5429"/>
                    <a:pt x="5637" y="5429"/>
                  </a:cubicBezTo>
                  <a:cubicBezTo>
                    <a:pt x="5631" y="5429"/>
                    <a:pt x="5625" y="5431"/>
                    <a:pt x="5618" y="5435"/>
                  </a:cubicBezTo>
                  <a:cubicBezTo>
                    <a:pt x="5572" y="5439"/>
                    <a:pt x="5527" y="5442"/>
                    <a:pt x="5481" y="5442"/>
                  </a:cubicBezTo>
                  <a:cubicBezTo>
                    <a:pt x="5288" y="5442"/>
                    <a:pt x="5094" y="5404"/>
                    <a:pt x="4909" y="5336"/>
                  </a:cubicBezTo>
                  <a:cubicBezTo>
                    <a:pt x="5168" y="5176"/>
                    <a:pt x="5351" y="4879"/>
                    <a:pt x="5541" y="4673"/>
                  </a:cubicBezTo>
                  <a:cubicBezTo>
                    <a:pt x="5571" y="4643"/>
                    <a:pt x="5541" y="4600"/>
                    <a:pt x="5508" y="4600"/>
                  </a:cubicBezTo>
                  <a:cubicBezTo>
                    <a:pt x="5499" y="4600"/>
                    <a:pt x="5489" y="4603"/>
                    <a:pt x="5481" y="4612"/>
                  </a:cubicBezTo>
                  <a:cubicBezTo>
                    <a:pt x="5374" y="4734"/>
                    <a:pt x="5267" y="4863"/>
                    <a:pt x="5160" y="4985"/>
                  </a:cubicBezTo>
                  <a:cubicBezTo>
                    <a:pt x="5046" y="5214"/>
                    <a:pt x="4825" y="5359"/>
                    <a:pt x="4566" y="5366"/>
                  </a:cubicBezTo>
                  <a:lnTo>
                    <a:pt x="4513" y="5366"/>
                  </a:lnTo>
                  <a:cubicBezTo>
                    <a:pt x="4462" y="5373"/>
                    <a:pt x="4409" y="5377"/>
                    <a:pt x="4359" y="5377"/>
                  </a:cubicBezTo>
                  <a:cubicBezTo>
                    <a:pt x="4173" y="5377"/>
                    <a:pt x="4005" y="5327"/>
                    <a:pt x="3987" y="5184"/>
                  </a:cubicBezTo>
                  <a:cubicBezTo>
                    <a:pt x="3983" y="5157"/>
                    <a:pt x="3960" y="5144"/>
                    <a:pt x="3939" y="5144"/>
                  </a:cubicBezTo>
                  <a:cubicBezTo>
                    <a:pt x="3918" y="5144"/>
                    <a:pt x="3899" y="5157"/>
                    <a:pt x="3903" y="5184"/>
                  </a:cubicBezTo>
                  <a:cubicBezTo>
                    <a:pt x="3930" y="5413"/>
                    <a:pt x="4154" y="5451"/>
                    <a:pt x="4362" y="5451"/>
                  </a:cubicBezTo>
                  <a:cubicBezTo>
                    <a:pt x="4444" y="5451"/>
                    <a:pt x="4524" y="5445"/>
                    <a:pt x="4589" y="5443"/>
                  </a:cubicBezTo>
                  <a:cubicBezTo>
                    <a:pt x="4635" y="5435"/>
                    <a:pt x="4673" y="5427"/>
                    <a:pt x="4711" y="5420"/>
                  </a:cubicBezTo>
                  <a:cubicBezTo>
                    <a:pt x="4932" y="5557"/>
                    <a:pt x="5191" y="5626"/>
                    <a:pt x="5450" y="5626"/>
                  </a:cubicBezTo>
                  <a:cubicBezTo>
                    <a:pt x="5442" y="5633"/>
                    <a:pt x="5435" y="5648"/>
                    <a:pt x="5435" y="5664"/>
                  </a:cubicBezTo>
                  <a:lnTo>
                    <a:pt x="5435" y="5885"/>
                  </a:lnTo>
                  <a:cubicBezTo>
                    <a:pt x="5435" y="5900"/>
                    <a:pt x="5442" y="5908"/>
                    <a:pt x="5450" y="5915"/>
                  </a:cubicBezTo>
                  <a:cubicBezTo>
                    <a:pt x="5458" y="6098"/>
                    <a:pt x="5481" y="6296"/>
                    <a:pt x="5389" y="6449"/>
                  </a:cubicBezTo>
                  <a:cubicBezTo>
                    <a:pt x="5229" y="6677"/>
                    <a:pt x="4970" y="6822"/>
                    <a:pt x="4688" y="6837"/>
                  </a:cubicBezTo>
                  <a:cubicBezTo>
                    <a:pt x="4696" y="6693"/>
                    <a:pt x="4665" y="6555"/>
                    <a:pt x="4604" y="6426"/>
                  </a:cubicBezTo>
                  <a:cubicBezTo>
                    <a:pt x="4588" y="6395"/>
                    <a:pt x="4563" y="6383"/>
                    <a:pt x="4539" y="6383"/>
                  </a:cubicBezTo>
                  <a:cubicBezTo>
                    <a:pt x="4484" y="6383"/>
                    <a:pt x="4428" y="6446"/>
                    <a:pt x="4459" y="6510"/>
                  </a:cubicBezTo>
                  <a:cubicBezTo>
                    <a:pt x="4513" y="6632"/>
                    <a:pt x="4535" y="6769"/>
                    <a:pt x="4520" y="6898"/>
                  </a:cubicBezTo>
                  <a:cubicBezTo>
                    <a:pt x="4520" y="6914"/>
                    <a:pt x="4520" y="6929"/>
                    <a:pt x="4520" y="6944"/>
                  </a:cubicBezTo>
                  <a:cubicBezTo>
                    <a:pt x="4497" y="7097"/>
                    <a:pt x="4467" y="7241"/>
                    <a:pt x="4436" y="7386"/>
                  </a:cubicBezTo>
                  <a:cubicBezTo>
                    <a:pt x="4360" y="7706"/>
                    <a:pt x="4093" y="7935"/>
                    <a:pt x="3819" y="8110"/>
                  </a:cubicBezTo>
                  <a:cubicBezTo>
                    <a:pt x="3926" y="7882"/>
                    <a:pt x="3979" y="7630"/>
                    <a:pt x="3979" y="7386"/>
                  </a:cubicBezTo>
                  <a:cubicBezTo>
                    <a:pt x="3979" y="7356"/>
                    <a:pt x="3958" y="7340"/>
                    <a:pt x="3937" y="7340"/>
                  </a:cubicBezTo>
                  <a:cubicBezTo>
                    <a:pt x="3916" y="7340"/>
                    <a:pt x="3895" y="7356"/>
                    <a:pt x="3895" y="7386"/>
                  </a:cubicBezTo>
                  <a:cubicBezTo>
                    <a:pt x="3895" y="7978"/>
                    <a:pt x="3587" y="8611"/>
                    <a:pt x="2946" y="8611"/>
                  </a:cubicBezTo>
                  <a:cubicBezTo>
                    <a:pt x="2910" y="8611"/>
                    <a:pt x="2874" y="8610"/>
                    <a:pt x="2836" y="8606"/>
                  </a:cubicBezTo>
                  <a:cubicBezTo>
                    <a:pt x="2834" y="8605"/>
                    <a:pt x="2831" y="8605"/>
                    <a:pt x="2829" y="8605"/>
                  </a:cubicBezTo>
                  <a:cubicBezTo>
                    <a:pt x="2783" y="8605"/>
                    <a:pt x="2785" y="8682"/>
                    <a:pt x="2836" y="8689"/>
                  </a:cubicBezTo>
                  <a:cubicBezTo>
                    <a:pt x="2876" y="8695"/>
                    <a:pt x="2915" y="8697"/>
                    <a:pt x="2955" y="8697"/>
                  </a:cubicBezTo>
                  <a:cubicBezTo>
                    <a:pt x="3262" y="8697"/>
                    <a:pt x="3551" y="8541"/>
                    <a:pt x="3720" y="8278"/>
                  </a:cubicBezTo>
                  <a:cubicBezTo>
                    <a:pt x="3734" y="8302"/>
                    <a:pt x="3757" y="8314"/>
                    <a:pt x="3782" y="8314"/>
                  </a:cubicBezTo>
                  <a:cubicBezTo>
                    <a:pt x="3797" y="8314"/>
                    <a:pt x="3812" y="8309"/>
                    <a:pt x="3827" y="8301"/>
                  </a:cubicBezTo>
                  <a:cubicBezTo>
                    <a:pt x="3987" y="8209"/>
                    <a:pt x="4132" y="8095"/>
                    <a:pt x="4269" y="7973"/>
                  </a:cubicBezTo>
                  <a:lnTo>
                    <a:pt x="4269" y="7973"/>
                  </a:lnTo>
                  <a:cubicBezTo>
                    <a:pt x="4269" y="8034"/>
                    <a:pt x="4261" y="8095"/>
                    <a:pt x="4246" y="8156"/>
                  </a:cubicBezTo>
                  <a:cubicBezTo>
                    <a:pt x="4215" y="8171"/>
                    <a:pt x="4200" y="8209"/>
                    <a:pt x="4208" y="8247"/>
                  </a:cubicBezTo>
                  <a:cubicBezTo>
                    <a:pt x="4172" y="8326"/>
                    <a:pt x="4090" y="8378"/>
                    <a:pt x="4004" y="8378"/>
                  </a:cubicBezTo>
                  <a:cubicBezTo>
                    <a:pt x="3998" y="8378"/>
                    <a:pt x="3993" y="8377"/>
                    <a:pt x="3987" y="8377"/>
                  </a:cubicBezTo>
                  <a:cubicBezTo>
                    <a:pt x="3926" y="8377"/>
                    <a:pt x="3933" y="8461"/>
                    <a:pt x="3987" y="8461"/>
                  </a:cubicBezTo>
                  <a:cubicBezTo>
                    <a:pt x="3993" y="8461"/>
                    <a:pt x="4000" y="8461"/>
                    <a:pt x="4007" y="8461"/>
                  </a:cubicBezTo>
                  <a:cubicBezTo>
                    <a:pt x="4107" y="8461"/>
                    <a:pt x="4204" y="8409"/>
                    <a:pt x="4261" y="8324"/>
                  </a:cubicBezTo>
                  <a:cubicBezTo>
                    <a:pt x="4261" y="8331"/>
                    <a:pt x="4269" y="8331"/>
                    <a:pt x="4276" y="8339"/>
                  </a:cubicBezTo>
                  <a:cubicBezTo>
                    <a:pt x="4368" y="8491"/>
                    <a:pt x="4269" y="8766"/>
                    <a:pt x="4162" y="8941"/>
                  </a:cubicBezTo>
                  <a:cubicBezTo>
                    <a:pt x="4116" y="8834"/>
                    <a:pt x="4032" y="8750"/>
                    <a:pt x="3926" y="8689"/>
                  </a:cubicBezTo>
                  <a:cubicBezTo>
                    <a:pt x="3920" y="8686"/>
                    <a:pt x="3914" y="8685"/>
                    <a:pt x="3908" y="8685"/>
                  </a:cubicBezTo>
                  <a:cubicBezTo>
                    <a:pt x="3870" y="8685"/>
                    <a:pt x="3841" y="8746"/>
                    <a:pt x="3888" y="8766"/>
                  </a:cubicBezTo>
                  <a:cubicBezTo>
                    <a:pt x="3994" y="8819"/>
                    <a:pt x="4071" y="8918"/>
                    <a:pt x="4101" y="9032"/>
                  </a:cubicBezTo>
                  <a:lnTo>
                    <a:pt x="4078" y="9063"/>
                  </a:lnTo>
                  <a:cubicBezTo>
                    <a:pt x="4040" y="9109"/>
                    <a:pt x="4055" y="9177"/>
                    <a:pt x="4109" y="9200"/>
                  </a:cubicBezTo>
                  <a:cubicBezTo>
                    <a:pt x="4109" y="9208"/>
                    <a:pt x="4109" y="9223"/>
                    <a:pt x="4101" y="9231"/>
                  </a:cubicBezTo>
                  <a:cubicBezTo>
                    <a:pt x="4101" y="9253"/>
                    <a:pt x="4093" y="9276"/>
                    <a:pt x="4078" y="9299"/>
                  </a:cubicBezTo>
                  <a:cubicBezTo>
                    <a:pt x="4040" y="9330"/>
                    <a:pt x="4002" y="9360"/>
                    <a:pt x="3971" y="9398"/>
                  </a:cubicBezTo>
                  <a:cubicBezTo>
                    <a:pt x="3964" y="9413"/>
                    <a:pt x="3964" y="9429"/>
                    <a:pt x="3964" y="9436"/>
                  </a:cubicBezTo>
                  <a:lnTo>
                    <a:pt x="3956" y="9452"/>
                  </a:lnTo>
                  <a:cubicBezTo>
                    <a:pt x="3928" y="9480"/>
                    <a:pt x="3899" y="9489"/>
                    <a:pt x="3869" y="9489"/>
                  </a:cubicBezTo>
                  <a:cubicBezTo>
                    <a:pt x="3817" y="9489"/>
                    <a:pt x="3763" y="9461"/>
                    <a:pt x="3705" y="9452"/>
                  </a:cubicBezTo>
                  <a:cubicBezTo>
                    <a:pt x="3700" y="9450"/>
                    <a:pt x="3696" y="9450"/>
                    <a:pt x="3692" y="9450"/>
                  </a:cubicBezTo>
                  <a:cubicBezTo>
                    <a:pt x="3649" y="9450"/>
                    <a:pt x="3641" y="9521"/>
                    <a:pt x="3689" y="9528"/>
                  </a:cubicBezTo>
                  <a:lnTo>
                    <a:pt x="3712" y="9535"/>
                  </a:lnTo>
                  <a:cubicBezTo>
                    <a:pt x="3712" y="9543"/>
                    <a:pt x="3712" y="9543"/>
                    <a:pt x="3712" y="9543"/>
                  </a:cubicBezTo>
                  <a:cubicBezTo>
                    <a:pt x="3720" y="9581"/>
                    <a:pt x="3720" y="9627"/>
                    <a:pt x="3705" y="9657"/>
                  </a:cubicBezTo>
                  <a:cubicBezTo>
                    <a:pt x="3705" y="9665"/>
                    <a:pt x="3697" y="9673"/>
                    <a:pt x="3689" y="9680"/>
                  </a:cubicBezTo>
                  <a:cubicBezTo>
                    <a:pt x="3674" y="9673"/>
                    <a:pt x="3657" y="9669"/>
                    <a:pt x="3640" y="9669"/>
                  </a:cubicBezTo>
                  <a:cubicBezTo>
                    <a:pt x="3623" y="9669"/>
                    <a:pt x="3606" y="9673"/>
                    <a:pt x="3590" y="9680"/>
                  </a:cubicBezTo>
                  <a:cubicBezTo>
                    <a:pt x="3613" y="9512"/>
                    <a:pt x="3529" y="9345"/>
                    <a:pt x="3377" y="9269"/>
                  </a:cubicBezTo>
                  <a:cubicBezTo>
                    <a:pt x="3371" y="9265"/>
                    <a:pt x="3364" y="9264"/>
                    <a:pt x="3358" y="9264"/>
                  </a:cubicBezTo>
                  <a:cubicBezTo>
                    <a:pt x="3320" y="9264"/>
                    <a:pt x="3293" y="9318"/>
                    <a:pt x="3339" y="9337"/>
                  </a:cubicBezTo>
                  <a:cubicBezTo>
                    <a:pt x="3705" y="9520"/>
                    <a:pt x="3400" y="10160"/>
                    <a:pt x="3179" y="10351"/>
                  </a:cubicBezTo>
                  <a:cubicBezTo>
                    <a:pt x="3149" y="10374"/>
                    <a:pt x="3179" y="10416"/>
                    <a:pt x="3212" y="10416"/>
                  </a:cubicBezTo>
                  <a:cubicBezTo>
                    <a:pt x="3221" y="10416"/>
                    <a:pt x="3231" y="10413"/>
                    <a:pt x="3240" y="10404"/>
                  </a:cubicBezTo>
                  <a:cubicBezTo>
                    <a:pt x="3316" y="10336"/>
                    <a:pt x="3385" y="10244"/>
                    <a:pt x="3438" y="10153"/>
                  </a:cubicBezTo>
                  <a:cubicBezTo>
                    <a:pt x="3451" y="10166"/>
                    <a:pt x="3468" y="10172"/>
                    <a:pt x="3484" y="10172"/>
                  </a:cubicBezTo>
                  <a:cubicBezTo>
                    <a:pt x="3506" y="10172"/>
                    <a:pt x="3528" y="10162"/>
                    <a:pt x="3545" y="10145"/>
                  </a:cubicBezTo>
                  <a:cubicBezTo>
                    <a:pt x="3583" y="10107"/>
                    <a:pt x="3621" y="10076"/>
                    <a:pt x="3659" y="10038"/>
                  </a:cubicBezTo>
                  <a:lnTo>
                    <a:pt x="3659" y="10038"/>
                  </a:lnTo>
                  <a:cubicBezTo>
                    <a:pt x="3764" y="10220"/>
                    <a:pt x="3622" y="10561"/>
                    <a:pt x="3362" y="10561"/>
                  </a:cubicBezTo>
                  <a:cubicBezTo>
                    <a:pt x="3263" y="10561"/>
                    <a:pt x="3146" y="10510"/>
                    <a:pt x="3019" y="10381"/>
                  </a:cubicBezTo>
                  <a:cubicBezTo>
                    <a:pt x="2993" y="10355"/>
                    <a:pt x="2957" y="10342"/>
                    <a:pt x="2920" y="10342"/>
                  </a:cubicBezTo>
                  <a:cubicBezTo>
                    <a:pt x="2891" y="10342"/>
                    <a:pt x="2862" y="10350"/>
                    <a:pt x="2836" y="10366"/>
                  </a:cubicBezTo>
                  <a:cubicBezTo>
                    <a:pt x="2688" y="10467"/>
                    <a:pt x="2474" y="10519"/>
                    <a:pt x="2254" y="10519"/>
                  </a:cubicBezTo>
                  <a:cubicBezTo>
                    <a:pt x="1759" y="10519"/>
                    <a:pt x="1237" y="10253"/>
                    <a:pt x="1395" y="9673"/>
                  </a:cubicBezTo>
                  <a:cubicBezTo>
                    <a:pt x="1418" y="9573"/>
                    <a:pt x="1449" y="9482"/>
                    <a:pt x="1472" y="9383"/>
                  </a:cubicBezTo>
                  <a:lnTo>
                    <a:pt x="1556" y="9459"/>
                  </a:lnTo>
                  <a:cubicBezTo>
                    <a:pt x="1556" y="9467"/>
                    <a:pt x="1563" y="9467"/>
                    <a:pt x="1571" y="9467"/>
                  </a:cubicBezTo>
                  <a:cubicBezTo>
                    <a:pt x="1594" y="9490"/>
                    <a:pt x="1898" y="9642"/>
                    <a:pt x="1982" y="9734"/>
                  </a:cubicBezTo>
                  <a:cubicBezTo>
                    <a:pt x="1991" y="9742"/>
                    <a:pt x="2000" y="9746"/>
                    <a:pt x="2009" y="9746"/>
                  </a:cubicBezTo>
                  <a:cubicBezTo>
                    <a:pt x="2040" y="9746"/>
                    <a:pt x="2065" y="9702"/>
                    <a:pt x="2036" y="9673"/>
                  </a:cubicBezTo>
                  <a:cubicBezTo>
                    <a:pt x="1959" y="9596"/>
                    <a:pt x="1876" y="9535"/>
                    <a:pt x="1784" y="9482"/>
                  </a:cubicBezTo>
                  <a:cubicBezTo>
                    <a:pt x="1685" y="9383"/>
                    <a:pt x="1609" y="9269"/>
                    <a:pt x="1540" y="9154"/>
                  </a:cubicBezTo>
                  <a:cubicBezTo>
                    <a:pt x="1525" y="9131"/>
                    <a:pt x="1510" y="9109"/>
                    <a:pt x="1495" y="9086"/>
                  </a:cubicBezTo>
                  <a:cubicBezTo>
                    <a:pt x="1495" y="9040"/>
                    <a:pt x="1487" y="8994"/>
                    <a:pt x="1472" y="8949"/>
                  </a:cubicBezTo>
                  <a:cubicBezTo>
                    <a:pt x="1441" y="8849"/>
                    <a:pt x="1395" y="8758"/>
                    <a:pt x="1350" y="8659"/>
                  </a:cubicBezTo>
                  <a:cubicBezTo>
                    <a:pt x="1342" y="8583"/>
                    <a:pt x="1350" y="8506"/>
                    <a:pt x="1373" y="8430"/>
                  </a:cubicBezTo>
                  <a:cubicBezTo>
                    <a:pt x="1386" y="8399"/>
                    <a:pt x="1362" y="8380"/>
                    <a:pt x="1337" y="8380"/>
                  </a:cubicBezTo>
                  <a:cubicBezTo>
                    <a:pt x="1320" y="8380"/>
                    <a:pt x="1303" y="8389"/>
                    <a:pt x="1296" y="8407"/>
                  </a:cubicBezTo>
                  <a:cubicBezTo>
                    <a:pt x="1289" y="8438"/>
                    <a:pt x="1281" y="8476"/>
                    <a:pt x="1274" y="8506"/>
                  </a:cubicBezTo>
                  <a:cubicBezTo>
                    <a:pt x="1220" y="8407"/>
                    <a:pt x="1167" y="8316"/>
                    <a:pt x="1106" y="8217"/>
                  </a:cubicBezTo>
                  <a:cubicBezTo>
                    <a:pt x="671" y="7516"/>
                    <a:pt x="847" y="6914"/>
                    <a:pt x="1159" y="6212"/>
                  </a:cubicBezTo>
                  <a:cubicBezTo>
                    <a:pt x="1197" y="6136"/>
                    <a:pt x="1167" y="6045"/>
                    <a:pt x="1098" y="6007"/>
                  </a:cubicBezTo>
                  <a:cubicBezTo>
                    <a:pt x="679" y="5748"/>
                    <a:pt x="816" y="5039"/>
                    <a:pt x="870" y="4650"/>
                  </a:cubicBezTo>
                  <a:lnTo>
                    <a:pt x="877" y="4650"/>
                  </a:lnTo>
                  <a:cubicBezTo>
                    <a:pt x="969" y="4063"/>
                    <a:pt x="1472" y="3735"/>
                    <a:pt x="1982" y="3522"/>
                  </a:cubicBezTo>
                  <a:cubicBezTo>
                    <a:pt x="2043" y="3492"/>
                    <a:pt x="2104" y="3461"/>
                    <a:pt x="2158" y="3423"/>
                  </a:cubicBezTo>
                  <a:cubicBezTo>
                    <a:pt x="2234" y="3423"/>
                    <a:pt x="2310" y="3423"/>
                    <a:pt x="2386" y="3431"/>
                  </a:cubicBezTo>
                  <a:cubicBezTo>
                    <a:pt x="2440" y="3431"/>
                    <a:pt x="2470" y="3393"/>
                    <a:pt x="2470" y="3347"/>
                  </a:cubicBezTo>
                  <a:cubicBezTo>
                    <a:pt x="2470" y="3255"/>
                    <a:pt x="2462" y="3172"/>
                    <a:pt x="2462" y="3095"/>
                  </a:cubicBezTo>
                  <a:cubicBezTo>
                    <a:pt x="2592" y="2874"/>
                    <a:pt x="2653" y="2608"/>
                    <a:pt x="2813" y="2318"/>
                  </a:cubicBezTo>
                  <a:cubicBezTo>
                    <a:pt x="3194" y="1617"/>
                    <a:pt x="3842" y="1640"/>
                    <a:pt x="4528" y="1632"/>
                  </a:cubicBezTo>
                  <a:cubicBezTo>
                    <a:pt x="4680" y="1632"/>
                    <a:pt x="4932" y="1632"/>
                    <a:pt x="5077" y="1525"/>
                  </a:cubicBezTo>
                  <a:cubicBezTo>
                    <a:pt x="5191" y="1525"/>
                    <a:pt x="5298" y="1457"/>
                    <a:pt x="5351" y="1350"/>
                  </a:cubicBezTo>
                  <a:cubicBezTo>
                    <a:pt x="5381" y="1297"/>
                    <a:pt x="5420" y="1243"/>
                    <a:pt x="5465" y="1190"/>
                  </a:cubicBezTo>
                  <a:cubicBezTo>
                    <a:pt x="5763" y="938"/>
                    <a:pt x="6098" y="740"/>
                    <a:pt x="6456" y="588"/>
                  </a:cubicBezTo>
                  <a:cubicBezTo>
                    <a:pt x="6702" y="486"/>
                    <a:pt x="6920" y="439"/>
                    <a:pt x="7120" y="439"/>
                  </a:cubicBezTo>
                  <a:cubicBezTo>
                    <a:pt x="7565" y="439"/>
                    <a:pt x="7926" y="670"/>
                    <a:pt x="8331" y="1038"/>
                  </a:cubicBezTo>
                  <a:cubicBezTo>
                    <a:pt x="8361" y="1063"/>
                    <a:pt x="8396" y="1077"/>
                    <a:pt x="8432" y="1077"/>
                  </a:cubicBezTo>
                  <a:cubicBezTo>
                    <a:pt x="8460" y="1077"/>
                    <a:pt x="8487" y="1069"/>
                    <a:pt x="8514" y="1053"/>
                  </a:cubicBezTo>
                  <a:lnTo>
                    <a:pt x="8529" y="1045"/>
                  </a:lnTo>
                  <a:cubicBezTo>
                    <a:pt x="8534" y="1046"/>
                    <a:pt x="8539" y="1047"/>
                    <a:pt x="8545" y="1047"/>
                  </a:cubicBezTo>
                  <a:cubicBezTo>
                    <a:pt x="8572" y="1047"/>
                    <a:pt x="8600" y="1031"/>
                    <a:pt x="8613" y="999"/>
                  </a:cubicBezTo>
                  <a:cubicBezTo>
                    <a:pt x="8613" y="999"/>
                    <a:pt x="8613" y="992"/>
                    <a:pt x="8621" y="992"/>
                  </a:cubicBezTo>
                  <a:cubicBezTo>
                    <a:pt x="8910" y="794"/>
                    <a:pt x="9215" y="611"/>
                    <a:pt x="9527" y="443"/>
                  </a:cubicBezTo>
                  <a:lnTo>
                    <a:pt x="9604" y="428"/>
                  </a:lnTo>
                  <a:cubicBezTo>
                    <a:pt x="9977" y="344"/>
                    <a:pt x="10366" y="313"/>
                    <a:pt x="10747" y="313"/>
                  </a:cubicBezTo>
                  <a:close/>
                  <a:moveTo>
                    <a:pt x="5625" y="6083"/>
                  </a:moveTo>
                  <a:cubicBezTo>
                    <a:pt x="6113" y="6083"/>
                    <a:pt x="6410" y="6555"/>
                    <a:pt x="6685" y="6898"/>
                  </a:cubicBezTo>
                  <a:cubicBezTo>
                    <a:pt x="7043" y="7325"/>
                    <a:pt x="7409" y="7744"/>
                    <a:pt x="7736" y="8194"/>
                  </a:cubicBezTo>
                  <a:cubicBezTo>
                    <a:pt x="8285" y="8933"/>
                    <a:pt x="8735" y="9886"/>
                    <a:pt x="8819" y="10839"/>
                  </a:cubicBezTo>
                  <a:cubicBezTo>
                    <a:pt x="8750" y="10709"/>
                    <a:pt x="8735" y="10473"/>
                    <a:pt x="8689" y="10358"/>
                  </a:cubicBezTo>
                  <a:cubicBezTo>
                    <a:pt x="8605" y="10122"/>
                    <a:pt x="8529" y="9886"/>
                    <a:pt x="8438" y="9650"/>
                  </a:cubicBezTo>
                  <a:cubicBezTo>
                    <a:pt x="8361" y="9429"/>
                    <a:pt x="8262" y="9223"/>
                    <a:pt x="8156" y="9017"/>
                  </a:cubicBezTo>
                  <a:cubicBezTo>
                    <a:pt x="8018" y="8788"/>
                    <a:pt x="7851" y="8575"/>
                    <a:pt x="7675" y="8385"/>
                  </a:cubicBezTo>
                  <a:cubicBezTo>
                    <a:pt x="7325" y="7965"/>
                    <a:pt x="6936" y="7569"/>
                    <a:pt x="6464" y="7295"/>
                  </a:cubicBezTo>
                  <a:cubicBezTo>
                    <a:pt x="6281" y="7173"/>
                    <a:pt x="6083" y="7074"/>
                    <a:pt x="5877" y="6990"/>
                  </a:cubicBezTo>
                  <a:cubicBezTo>
                    <a:pt x="5671" y="6914"/>
                    <a:pt x="5450" y="6898"/>
                    <a:pt x="5260" y="6799"/>
                  </a:cubicBezTo>
                  <a:cubicBezTo>
                    <a:pt x="5313" y="6761"/>
                    <a:pt x="5374" y="6715"/>
                    <a:pt x="5420" y="6670"/>
                  </a:cubicBezTo>
                  <a:cubicBezTo>
                    <a:pt x="5458" y="6632"/>
                    <a:pt x="5488" y="6594"/>
                    <a:pt x="5519" y="6548"/>
                  </a:cubicBezTo>
                  <a:cubicBezTo>
                    <a:pt x="5656" y="6571"/>
                    <a:pt x="5785" y="6616"/>
                    <a:pt x="5915" y="6685"/>
                  </a:cubicBezTo>
                  <a:cubicBezTo>
                    <a:pt x="6067" y="6731"/>
                    <a:pt x="6205" y="6830"/>
                    <a:pt x="6304" y="6959"/>
                  </a:cubicBezTo>
                  <a:cubicBezTo>
                    <a:pt x="6314" y="6969"/>
                    <a:pt x="6327" y="6974"/>
                    <a:pt x="6339" y="6974"/>
                  </a:cubicBezTo>
                  <a:cubicBezTo>
                    <a:pt x="6375" y="6974"/>
                    <a:pt x="6410" y="6942"/>
                    <a:pt x="6387" y="6914"/>
                  </a:cubicBezTo>
                  <a:lnTo>
                    <a:pt x="6387" y="6906"/>
                  </a:lnTo>
                  <a:cubicBezTo>
                    <a:pt x="6281" y="6761"/>
                    <a:pt x="6128" y="6662"/>
                    <a:pt x="5961" y="6601"/>
                  </a:cubicBezTo>
                  <a:cubicBezTo>
                    <a:pt x="5839" y="6540"/>
                    <a:pt x="5702" y="6494"/>
                    <a:pt x="5564" y="6456"/>
                  </a:cubicBezTo>
                  <a:cubicBezTo>
                    <a:pt x="5587" y="6411"/>
                    <a:pt x="5602" y="6357"/>
                    <a:pt x="5610" y="6304"/>
                  </a:cubicBezTo>
                  <a:cubicBezTo>
                    <a:pt x="5702" y="6357"/>
                    <a:pt x="5801" y="6418"/>
                    <a:pt x="5892" y="6464"/>
                  </a:cubicBezTo>
                  <a:cubicBezTo>
                    <a:pt x="5991" y="6517"/>
                    <a:pt x="6128" y="6563"/>
                    <a:pt x="6197" y="6670"/>
                  </a:cubicBezTo>
                  <a:cubicBezTo>
                    <a:pt x="6204" y="6687"/>
                    <a:pt x="6217" y="6694"/>
                    <a:pt x="6230" y="6694"/>
                  </a:cubicBezTo>
                  <a:cubicBezTo>
                    <a:pt x="6258" y="6694"/>
                    <a:pt x="6286" y="6663"/>
                    <a:pt x="6266" y="6632"/>
                  </a:cubicBezTo>
                  <a:cubicBezTo>
                    <a:pt x="6197" y="6533"/>
                    <a:pt x="6105" y="6464"/>
                    <a:pt x="5999" y="6426"/>
                  </a:cubicBezTo>
                  <a:cubicBezTo>
                    <a:pt x="5869" y="6365"/>
                    <a:pt x="5747" y="6281"/>
                    <a:pt x="5618" y="6220"/>
                  </a:cubicBezTo>
                  <a:cubicBezTo>
                    <a:pt x="5618" y="6174"/>
                    <a:pt x="5625" y="6129"/>
                    <a:pt x="5625" y="6083"/>
                  </a:cubicBezTo>
                  <a:close/>
                  <a:moveTo>
                    <a:pt x="14039" y="7386"/>
                  </a:moveTo>
                  <a:cubicBezTo>
                    <a:pt x="14039" y="7455"/>
                    <a:pt x="14047" y="7523"/>
                    <a:pt x="14062" y="7592"/>
                  </a:cubicBezTo>
                  <a:cubicBezTo>
                    <a:pt x="14085" y="7691"/>
                    <a:pt x="14131" y="7782"/>
                    <a:pt x="14207" y="7851"/>
                  </a:cubicBezTo>
                  <a:cubicBezTo>
                    <a:pt x="14184" y="7866"/>
                    <a:pt x="14169" y="7874"/>
                    <a:pt x="14154" y="7889"/>
                  </a:cubicBezTo>
                  <a:cubicBezTo>
                    <a:pt x="14001" y="7981"/>
                    <a:pt x="13849" y="8057"/>
                    <a:pt x="13689" y="8118"/>
                  </a:cubicBezTo>
                  <a:cubicBezTo>
                    <a:pt x="13430" y="8247"/>
                    <a:pt x="13170" y="8324"/>
                    <a:pt x="12942" y="8514"/>
                  </a:cubicBezTo>
                  <a:cubicBezTo>
                    <a:pt x="12912" y="8538"/>
                    <a:pt x="12942" y="8580"/>
                    <a:pt x="12975" y="8580"/>
                  </a:cubicBezTo>
                  <a:cubicBezTo>
                    <a:pt x="12984" y="8580"/>
                    <a:pt x="12994" y="8576"/>
                    <a:pt x="13003" y="8567"/>
                  </a:cubicBezTo>
                  <a:cubicBezTo>
                    <a:pt x="13209" y="8400"/>
                    <a:pt x="13437" y="8339"/>
                    <a:pt x="13666" y="8224"/>
                  </a:cubicBezTo>
                  <a:cubicBezTo>
                    <a:pt x="13780" y="8171"/>
                    <a:pt x="13887" y="8110"/>
                    <a:pt x="14001" y="8057"/>
                  </a:cubicBezTo>
                  <a:cubicBezTo>
                    <a:pt x="14077" y="8019"/>
                    <a:pt x="14169" y="7950"/>
                    <a:pt x="14260" y="7912"/>
                  </a:cubicBezTo>
                  <a:cubicBezTo>
                    <a:pt x="14321" y="7958"/>
                    <a:pt x="14375" y="7988"/>
                    <a:pt x="14443" y="8019"/>
                  </a:cubicBezTo>
                  <a:cubicBezTo>
                    <a:pt x="14453" y="8024"/>
                    <a:pt x="14465" y="8026"/>
                    <a:pt x="14477" y="8026"/>
                  </a:cubicBezTo>
                  <a:cubicBezTo>
                    <a:pt x="14502" y="8026"/>
                    <a:pt x="14527" y="8016"/>
                    <a:pt x="14542" y="7996"/>
                  </a:cubicBezTo>
                  <a:cubicBezTo>
                    <a:pt x="14573" y="8026"/>
                    <a:pt x="14611" y="8042"/>
                    <a:pt x="14641" y="8057"/>
                  </a:cubicBezTo>
                  <a:cubicBezTo>
                    <a:pt x="14677" y="8066"/>
                    <a:pt x="14715" y="8070"/>
                    <a:pt x="14752" y="8070"/>
                  </a:cubicBezTo>
                  <a:cubicBezTo>
                    <a:pt x="14809" y="8070"/>
                    <a:pt x="14865" y="8060"/>
                    <a:pt x="14916" y="8042"/>
                  </a:cubicBezTo>
                  <a:cubicBezTo>
                    <a:pt x="14923" y="8103"/>
                    <a:pt x="14946" y="8171"/>
                    <a:pt x="14969" y="8232"/>
                  </a:cubicBezTo>
                  <a:cubicBezTo>
                    <a:pt x="13689" y="8270"/>
                    <a:pt x="12446" y="8697"/>
                    <a:pt x="11402" y="9452"/>
                  </a:cubicBezTo>
                  <a:cubicBezTo>
                    <a:pt x="10998" y="9749"/>
                    <a:pt x="10724" y="10198"/>
                    <a:pt x="10465" y="10633"/>
                  </a:cubicBezTo>
                  <a:cubicBezTo>
                    <a:pt x="10434" y="10686"/>
                    <a:pt x="10404" y="10740"/>
                    <a:pt x="10373" y="10793"/>
                  </a:cubicBezTo>
                  <a:lnTo>
                    <a:pt x="10328" y="10869"/>
                  </a:lnTo>
                  <a:cubicBezTo>
                    <a:pt x="10381" y="10579"/>
                    <a:pt x="10617" y="10267"/>
                    <a:pt x="10739" y="10061"/>
                  </a:cubicBezTo>
                  <a:cubicBezTo>
                    <a:pt x="10968" y="9650"/>
                    <a:pt x="11197" y="9261"/>
                    <a:pt x="11555" y="8941"/>
                  </a:cubicBezTo>
                  <a:cubicBezTo>
                    <a:pt x="11753" y="8766"/>
                    <a:pt x="11959" y="8606"/>
                    <a:pt x="12164" y="8453"/>
                  </a:cubicBezTo>
                  <a:cubicBezTo>
                    <a:pt x="12378" y="8293"/>
                    <a:pt x="12614" y="8186"/>
                    <a:pt x="12820" y="8034"/>
                  </a:cubicBezTo>
                  <a:cubicBezTo>
                    <a:pt x="13186" y="7760"/>
                    <a:pt x="13582" y="7478"/>
                    <a:pt x="14039" y="7386"/>
                  </a:cubicBezTo>
                  <a:close/>
                  <a:moveTo>
                    <a:pt x="4574" y="7500"/>
                  </a:moveTo>
                  <a:cubicBezTo>
                    <a:pt x="5077" y="7531"/>
                    <a:pt x="5450" y="7866"/>
                    <a:pt x="5915" y="8019"/>
                  </a:cubicBezTo>
                  <a:cubicBezTo>
                    <a:pt x="6205" y="8110"/>
                    <a:pt x="6441" y="8141"/>
                    <a:pt x="6692" y="8339"/>
                  </a:cubicBezTo>
                  <a:cubicBezTo>
                    <a:pt x="6913" y="8522"/>
                    <a:pt x="7119" y="8712"/>
                    <a:pt x="7317" y="8910"/>
                  </a:cubicBezTo>
                  <a:cubicBezTo>
                    <a:pt x="7515" y="9116"/>
                    <a:pt x="7698" y="9337"/>
                    <a:pt x="7851" y="9573"/>
                  </a:cubicBezTo>
                  <a:cubicBezTo>
                    <a:pt x="7698" y="9413"/>
                    <a:pt x="7538" y="9261"/>
                    <a:pt x="7363" y="9124"/>
                  </a:cubicBezTo>
                  <a:cubicBezTo>
                    <a:pt x="6951" y="8788"/>
                    <a:pt x="6487" y="8514"/>
                    <a:pt x="6067" y="8186"/>
                  </a:cubicBezTo>
                  <a:cubicBezTo>
                    <a:pt x="5717" y="7912"/>
                    <a:pt x="5229" y="8011"/>
                    <a:pt x="4871" y="7767"/>
                  </a:cubicBezTo>
                  <a:cubicBezTo>
                    <a:pt x="4862" y="7760"/>
                    <a:pt x="4853" y="7757"/>
                    <a:pt x="4846" y="7757"/>
                  </a:cubicBezTo>
                  <a:cubicBezTo>
                    <a:pt x="4813" y="7757"/>
                    <a:pt x="4794" y="7811"/>
                    <a:pt x="4825" y="7836"/>
                  </a:cubicBezTo>
                  <a:cubicBezTo>
                    <a:pt x="5183" y="8080"/>
                    <a:pt x="5671" y="7981"/>
                    <a:pt x="6014" y="8247"/>
                  </a:cubicBezTo>
                  <a:cubicBezTo>
                    <a:pt x="6410" y="8567"/>
                    <a:pt x="6852" y="8827"/>
                    <a:pt x="7249" y="9139"/>
                  </a:cubicBezTo>
                  <a:cubicBezTo>
                    <a:pt x="7637" y="9429"/>
                    <a:pt x="7965" y="9794"/>
                    <a:pt x="8217" y="10214"/>
                  </a:cubicBezTo>
                  <a:cubicBezTo>
                    <a:pt x="8339" y="10458"/>
                    <a:pt x="8430" y="10709"/>
                    <a:pt x="8499" y="10976"/>
                  </a:cubicBezTo>
                  <a:cubicBezTo>
                    <a:pt x="8430" y="10907"/>
                    <a:pt x="8361" y="10839"/>
                    <a:pt x="8285" y="10778"/>
                  </a:cubicBezTo>
                  <a:cubicBezTo>
                    <a:pt x="7508" y="9452"/>
                    <a:pt x="6037" y="8522"/>
                    <a:pt x="4482" y="8506"/>
                  </a:cubicBezTo>
                  <a:cubicBezTo>
                    <a:pt x="4490" y="8407"/>
                    <a:pt x="4467" y="8308"/>
                    <a:pt x="4421" y="8224"/>
                  </a:cubicBezTo>
                  <a:lnTo>
                    <a:pt x="4421" y="8224"/>
                  </a:lnTo>
                  <a:cubicBezTo>
                    <a:pt x="4764" y="8263"/>
                    <a:pt x="5084" y="8377"/>
                    <a:pt x="5412" y="8484"/>
                  </a:cubicBezTo>
                  <a:cubicBezTo>
                    <a:pt x="5416" y="8485"/>
                    <a:pt x="5421" y="8485"/>
                    <a:pt x="5425" y="8485"/>
                  </a:cubicBezTo>
                  <a:cubicBezTo>
                    <a:pt x="5469" y="8485"/>
                    <a:pt x="5484" y="8414"/>
                    <a:pt x="5435" y="8400"/>
                  </a:cubicBezTo>
                  <a:lnTo>
                    <a:pt x="5435" y="8392"/>
                  </a:lnTo>
                  <a:cubicBezTo>
                    <a:pt x="5426" y="8380"/>
                    <a:pt x="5416" y="8374"/>
                    <a:pt x="5404" y="8374"/>
                  </a:cubicBezTo>
                  <a:cubicBezTo>
                    <a:pt x="5394" y="8374"/>
                    <a:pt x="5384" y="8378"/>
                    <a:pt x="5374" y="8385"/>
                  </a:cubicBezTo>
                  <a:cubicBezTo>
                    <a:pt x="5069" y="8270"/>
                    <a:pt x="4749" y="8186"/>
                    <a:pt x="4421" y="8148"/>
                  </a:cubicBezTo>
                  <a:cubicBezTo>
                    <a:pt x="4429" y="8118"/>
                    <a:pt x="4436" y="8095"/>
                    <a:pt x="4444" y="8072"/>
                  </a:cubicBezTo>
                  <a:cubicBezTo>
                    <a:pt x="4452" y="7965"/>
                    <a:pt x="4452" y="7866"/>
                    <a:pt x="4444" y="7767"/>
                  </a:cubicBezTo>
                  <a:cubicBezTo>
                    <a:pt x="4497" y="7683"/>
                    <a:pt x="4543" y="7600"/>
                    <a:pt x="4574" y="7508"/>
                  </a:cubicBezTo>
                  <a:lnTo>
                    <a:pt x="4574" y="7500"/>
                  </a:lnTo>
                  <a:close/>
                  <a:moveTo>
                    <a:pt x="10244" y="4101"/>
                  </a:moveTo>
                  <a:lnTo>
                    <a:pt x="10259" y="4109"/>
                  </a:lnTo>
                  <a:cubicBezTo>
                    <a:pt x="10221" y="4231"/>
                    <a:pt x="10160" y="4353"/>
                    <a:pt x="10122" y="4482"/>
                  </a:cubicBezTo>
                  <a:cubicBezTo>
                    <a:pt x="10053" y="4711"/>
                    <a:pt x="10000" y="4940"/>
                    <a:pt x="9939" y="5168"/>
                  </a:cubicBezTo>
                  <a:cubicBezTo>
                    <a:pt x="9840" y="5572"/>
                    <a:pt x="9703" y="5961"/>
                    <a:pt x="9703" y="6380"/>
                  </a:cubicBezTo>
                  <a:cubicBezTo>
                    <a:pt x="9707" y="6403"/>
                    <a:pt x="9726" y="6414"/>
                    <a:pt x="9745" y="6414"/>
                  </a:cubicBezTo>
                  <a:cubicBezTo>
                    <a:pt x="9764" y="6414"/>
                    <a:pt x="9783" y="6403"/>
                    <a:pt x="9787" y="6380"/>
                  </a:cubicBezTo>
                  <a:cubicBezTo>
                    <a:pt x="9787" y="5915"/>
                    <a:pt x="9962" y="5488"/>
                    <a:pt x="10061" y="5039"/>
                  </a:cubicBezTo>
                  <a:cubicBezTo>
                    <a:pt x="10099" y="4833"/>
                    <a:pt x="10168" y="4627"/>
                    <a:pt x="10229" y="4429"/>
                  </a:cubicBezTo>
                  <a:cubicBezTo>
                    <a:pt x="10259" y="4322"/>
                    <a:pt x="10312" y="4223"/>
                    <a:pt x="10343" y="4117"/>
                  </a:cubicBezTo>
                  <a:cubicBezTo>
                    <a:pt x="10419" y="4124"/>
                    <a:pt x="10488" y="4147"/>
                    <a:pt x="10549" y="4178"/>
                  </a:cubicBezTo>
                  <a:cubicBezTo>
                    <a:pt x="10457" y="4360"/>
                    <a:pt x="10389" y="4551"/>
                    <a:pt x="10351" y="4749"/>
                  </a:cubicBezTo>
                  <a:cubicBezTo>
                    <a:pt x="10282" y="5054"/>
                    <a:pt x="10175" y="5344"/>
                    <a:pt x="10107" y="5648"/>
                  </a:cubicBezTo>
                  <a:cubicBezTo>
                    <a:pt x="9970" y="6266"/>
                    <a:pt x="9832" y="6891"/>
                    <a:pt x="9756" y="7516"/>
                  </a:cubicBezTo>
                  <a:cubicBezTo>
                    <a:pt x="9619" y="8689"/>
                    <a:pt x="9566" y="9871"/>
                    <a:pt x="9604" y="11060"/>
                  </a:cubicBezTo>
                  <a:cubicBezTo>
                    <a:pt x="9566" y="10610"/>
                    <a:pt x="9497" y="10168"/>
                    <a:pt x="9474" y="9711"/>
                  </a:cubicBezTo>
                  <a:cubicBezTo>
                    <a:pt x="9451" y="9162"/>
                    <a:pt x="9413" y="8606"/>
                    <a:pt x="9383" y="8049"/>
                  </a:cubicBezTo>
                  <a:cubicBezTo>
                    <a:pt x="9352" y="7493"/>
                    <a:pt x="9291" y="6944"/>
                    <a:pt x="9306" y="6388"/>
                  </a:cubicBezTo>
                  <a:cubicBezTo>
                    <a:pt x="9314" y="5847"/>
                    <a:pt x="9406" y="5313"/>
                    <a:pt x="9459" y="4772"/>
                  </a:cubicBezTo>
                  <a:cubicBezTo>
                    <a:pt x="9566" y="4764"/>
                    <a:pt x="9657" y="4734"/>
                    <a:pt x="9748" y="4688"/>
                  </a:cubicBezTo>
                  <a:lnTo>
                    <a:pt x="9748" y="4688"/>
                  </a:lnTo>
                  <a:cubicBezTo>
                    <a:pt x="9695" y="4825"/>
                    <a:pt x="9665" y="4978"/>
                    <a:pt x="9657" y="5130"/>
                  </a:cubicBezTo>
                  <a:cubicBezTo>
                    <a:pt x="9642" y="5359"/>
                    <a:pt x="9611" y="5587"/>
                    <a:pt x="9611" y="5816"/>
                  </a:cubicBezTo>
                  <a:cubicBezTo>
                    <a:pt x="9611" y="5848"/>
                    <a:pt x="9634" y="5863"/>
                    <a:pt x="9655" y="5863"/>
                  </a:cubicBezTo>
                  <a:cubicBezTo>
                    <a:pt x="9676" y="5863"/>
                    <a:pt x="9695" y="5850"/>
                    <a:pt x="9695" y="5824"/>
                  </a:cubicBezTo>
                  <a:lnTo>
                    <a:pt x="9688" y="5816"/>
                  </a:lnTo>
                  <a:cubicBezTo>
                    <a:pt x="9688" y="5610"/>
                    <a:pt x="9703" y="5405"/>
                    <a:pt x="9733" y="5206"/>
                  </a:cubicBezTo>
                  <a:cubicBezTo>
                    <a:pt x="9756" y="5016"/>
                    <a:pt x="9748" y="4818"/>
                    <a:pt x="9855" y="4650"/>
                  </a:cubicBezTo>
                  <a:cubicBezTo>
                    <a:pt x="9870" y="4635"/>
                    <a:pt x="9870" y="4620"/>
                    <a:pt x="9855" y="4604"/>
                  </a:cubicBezTo>
                  <a:cubicBezTo>
                    <a:pt x="10023" y="4467"/>
                    <a:pt x="10152" y="4292"/>
                    <a:pt x="10244" y="4101"/>
                  </a:cubicBezTo>
                  <a:close/>
                  <a:moveTo>
                    <a:pt x="11143" y="4170"/>
                  </a:moveTo>
                  <a:lnTo>
                    <a:pt x="11158" y="4178"/>
                  </a:lnTo>
                  <a:cubicBezTo>
                    <a:pt x="11075" y="4368"/>
                    <a:pt x="11006" y="4566"/>
                    <a:pt x="10915" y="4757"/>
                  </a:cubicBezTo>
                  <a:cubicBezTo>
                    <a:pt x="10793" y="4978"/>
                    <a:pt x="10716" y="5222"/>
                    <a:pt x="10671" y="5473"/>
                  </a:cubicBezTo>
                  <a:cubicBezTo>
                    <a:pt x="10666" y="5505"/>
                    <a:pt x="10695" y="5526"/>
                    <a:pt x="10720" y="5526"/>
                  </a:cubicBezTo>
                  <a:cubicBezTo>
                    <a:pt x="10736" y="5526"/>
                    <a:pt x="10751" y="5517"/>
                    <a:pt x="10755" y="5496"/>
                  </a:cubicBezTo>
                  <a:cubicBezTo>
                    <a:pt x="10800" y="5229"/>
                    <a:pt x="10892" y="4978"/>
                    <a:pt x="11014" y="4742"/>
                  </a:cubicBezTo>
                  <a:cubicBezTo>
                    <a:pt x="11097" y="4566"/>
                    <a:pt x="11158" y="4376"/>
                    <a:pt x="11242" y="4200"/>
                  </a:cubicBezTo>
                  <a:cubicBezTo>
                    <a:pt x="11265" y="4330"/>
                    <a:pt x="11311" y="4452"/>
                    <a:pt x="11379" y="4566"/>
                  </a:cubicBezTo>
                  <a:cubicBezTo>
                    <a:pt x="11158" y="4886"/>
                    <a:pt x="10976" y="5229"/>
                    <a:pt x="10846" y="5587"/>
                  </a:cubicBezTo>
                  <a:cubicBezTo>
                    <a:pt x="10762" y="5786"/>
                    <a:pt x="10671" y="5976"/>
                    <a:pt x="10587" y="6174"/>
                  </a:cubicBezTo>
                  <a:cubicBezTo>
                    <a:pt x="10511" y="6312"/>
                    <a:pt x="10457" y="6464"/>
                    <a:pt x="10442" y="6616"/>
                  </a:cubicBezTo>
                  <a:cubicBezTo>
                    <a:pt x="10442" y="6643"/>
                    <a:pt x="10463" y="6656"/>
                    <a:pt x="10484" y="6656"/>
                  </a:cubicBezTo>
                  <a:cubicBezTo>
                    <a:pt x="10505" y="6656"/>
                    <a:pt x="10526" y="6643"/>
                    <a:pt x="10526" y="6616"/>
                  </a:cubicBezTo>
                  <a:cubicBezTo>
                    <a:pt x="10533" y="6441"/>
                    <a:pt x="10633" y="6312"/>
                    <a:pt x="10686" y="6144"/>
                  </a:cubicBezTo>
                  <a:cubicBezTo>
                    <a:pt x="10747" y="5984"/>
                    <a:pt x="10846" y="5801"/>
                    <a:pt x="10915" y="5633"/>
                  </a:cubicBezTo>
                  <a:cubicBezTo>
                    <a:pt x="10991" y="5458"/>
                    <a:pt x="11082" y="5290"/>
                    <a:pt x="11166" y="5123"/>
                  </a:cubicBezTo>
                  <a:cubicBezTo>
                    <a:pt x="11242" y="4955"/>
                    <a:pt x="11326" y="4795"/>
                    <a:pt x="11425" y="4642"/>
                  </a:cubicBezTo>
                  <a:cubicBezTo>
                    <a:pt x="11448" y="4665"/>
                    <a:pt x="11463" y="4688"/>
                    <a:pt x="11486" y="4703"/>
                  </a:cubicBezTo>
                  <a:cubicBezTo>
                    <a:pt x="11280" y="5031"/>
                    <a:pt x="11113" y="5382"/>
                    <a:pt x="10991" y="5755"/>
                  </a:cubicBezTo>
                  <a:cubicBezTo>
                    <a:pt x="10785" y="6334"/>
                    <a:pt x="10533" y="6898"/>
                    <a:pt x="10312" y="7470"/>
                  </a:cubicBezTo>
                  <a:cubicBezTo>
                    <a:pt x="10046" y="8179"/>
                    <a:pt x="9878" y="8926"/>
                    <a:pt x="9825" y="9688"/>
                  </a:cubicBezTo>
                  <a:cubicBezTo>
                    <a:pt x="9825" y="9558"/>
                    <a:pt x="9825" y="9429"/>
                    <a:pt x="9825" y="9299"/>
                  </a:cubicBezTo>
                  <a:cubicBezTo>
                    <a:pt x="9832" y="8918"/>
                    <a:pt x="9870" y="8537"/>
                    <a:pt x="9939" y="8164"/>
                  </a:cubicBezTo>
                  <a:cubicBezTo>
                    <a:pt x="9970" y="7996"/>
                    <a:pt x="10030" y="7843"/>
                    <a:pt x="10053" y="7676"/>
                  </a:cubicBezTo>
                  <a:cubicBezTo>
                    <a:pt x="10069" y="7523"/>
                    <a:pt x="10114" y="7371"/>
                    <a:pt x="10198" y="7234"/>
                  </a:cubicBezTo>
                  <a:cubicBezTo>
                    <a:pt x="10219" y="7203"/>
                    <a:pt x="10190" y="7175"/>
                    <a:pt x="10160" y="7175"/>
                  </a:cubicBezTo>
                  <a:cubicBezTo>
                    <a:pt x="10146" y="7175"/>
                    <a:pt x="10132" y="7181"/>
                    <a:pt x="10122" y="7196"/>
                  </a:cubicBezTo>
                  <a:cubicBezTo>
                    <a:pt x="9954" y="7447"/>
                    <a:pt x="9970" y="7782"/>
                    <a:pt x="9886" y="8072"/>
                  </a:cubicBezTo>
                  <a:cubicBezTo>
                    <a:pt x="9787" y="8445"/>
                    <a:pt x="9741" y="8834"/>
                    <a:pt x="9741" y="9223"/>
                  </a:cubicBezTo>
                  <a:cubicBezTo>
                    <a:pt x="9733" y="9627"/>
                    <a:pt x="9756" y="10031"/>
                    <a:pt x="9764" y="10435"/>
                  </a:cubicBezTo>
                  <a:cubicBezTo>
                    <a:pt x="9764" y="10633"/>
                    <a:pt x="9756" y="10839"/>
                    <a:pt x="9764" y="11037"/>
                  </a:cubicBezTo>
                  <a:cubicBezTo>
                    <a:pt x="9726" y="11037"/>
                    <a:pt x="9695" y="11060"/>
                    <a:pt x="9688" y="11090"/>
                  </a:cubicBezTo>
                  <a:lnTo>
                    <a:pt x="9688" y="11098"/>
                  </a:lnTo>
                  <a:cubicBezTo>
                    <a:pt x="9680" y="10564"/>
                    <a:pt x="9672" y="10031"/>
                    <a:pt x="9680" y="9497"/>
                  </a:cubicBezTo>
                  <a:cubicBezTo>
                    <a:pt x="9695" y="8888"/>
                    <a:pt x="9756" y="8285"/>
                    <a:pt x="9817" y="7676"/>
                  </a:cubicBezTo>
                  <a:cubicBezTo>
                    <a:pt x="9886" y="7051"/>
                    <a:pt x="10061" y="6441"/>
                    <a:pt x="10152" y="5824"/>
                  </a:cubicBezTo>
                  <a:cubicBezTo>
                    <a:pt x="10213" y="5527"/>
                    <a:pt x="10282" y="5245"/>
                    <a:pt x="10381" y="4963"/>
                  </a:cubicBezTo>
                  <a:cubicBezTo>
                    <a:pt x="10457" y="4703"/>
                    <a:pt x="10495" y="4444"/>
                    <a:pt x="10633" y="4216"/>
                  </a:cubicBezTo>
                  <a:lnTo>
                    <a:pt x="10663" y="4223"/>
                  </a:lnTo>
                  <a:cubicBezTo>
                    <a:pt x="10709" y="4246"/>
                    <a:pt x="10755" y="4254"/>
                    <a:pt x="10808" y="4261"/>
                  </a:cubicBezTo>
                  <a:cubicBezTo>
                    <a:pt x="10640" y="4604"/>
                    <a:pt x="10541" y="4970"/>
                    <a:pt x="10503" y="5351"/>
                  </a:cubicBezTo>
                  <a:cubicBezTo>
                    <a:pt x="10499" y="5378"/>
                    <a:pt x="10520" y="5391"/>
                    <a:pt x="10542" y="5391"/>
                  </a:cubicBezTo>
                  <a:cubicBezTo>
                    <a:pt x="10564" y="5391"/>
                    <a:pt x="10587" y="5378"/>
                    <a:pt x="10587" y="5351"/>
                  </a:cubicBezTo>
                  <a:lnTo>
                    <a:pt x="10579" y="5344"/>
                  </a:lnTo>
                  <a:cubicBezTo>
                    <a:pt x="10587" y="5138"/>
                    <a:pt x="10633" y="4924"/>
                    <a:pt x="10709" y="4734"/>
                  </a:cubicBezTo>
                  <a:cubicBezTo>
                    <a:pt x="10755" y="4574"/>
                    <a:pt x="10823" y="4414"/>
                    <a:pt x="10899" y="4261"/>
                  </a:cubicBezTo>
                  <a:cubicBezTo>
                    <a:pt x="10960" y="4254"/>
                    <a:pt x="11021" y="4216"/>
                    <a:pt x="11082" y="4208"/>
                  </a:cubicBezTo>
                  <a:cubicBezTo>
                    <a:pt x="11105" y="4208"/>
                    <a:pt x="11128" y="4193"/>
                    <a:pt x="11143" y="4170"/>
                  </a:cubicBezTo>
                  <a:close/>
                  <a:moveTo>
                    <a:pt x="6601" y="5084"/>
                  </a:moveTo>
                  <a:cubicBezTo>
                    <a:pt x="6616" y="5100"/>
                    <a:pt x="6639" y="5107"/>
                    <a:pt x="6662" y="5123"/>
                  </a:cubicBezTo>
                  <a:cubicBezTo>
                    <a:pt x="6746" y="5206"/>
                    <a:pt x="6860" y="5267"/>
                    <a:pt x="6913" y="5382"/>
                  </a:cubicBezTo>
                  <a:cubicBezTo>
                    <a:pt x="6959" y="5496"/>
                    <a:pt x="6990" y="5595"/>
                    <a:pt x="7104" y="5633"/>
                  </a:cubicBezTo>
                  <a:cubicBezTo>
                    <a:pt x="7108" y="5634"/>
                    <a:pt x="7112" y="5635"/>
                    <a:pt x="7116" y="5635"/>
                  </a:cubicBezTo>
                  <a:cubicBezTo>
                    <a:pt x="7159" y="5635"/>
                    <a:pt x="7168" y="5563"/>
                    <a:pt x="7119" y="5549"/>
                  </a:cubicBezTo>
                  <a:cubicBezTo>
                    <a:pt x="7020" y="5511"/>
                    <a:pt x="6997" y="5344"/>
                    <a:pt x="6944" y="5260"/>
                  </a:cubicBezTo>
                  <a:cubicBezTo>
                    <a:pt x="6913" y="5222"/>
                    <a:pt x="6875" y="5191"/>
                    <a:pt x="6830" y="5168"/>
                  </a:cubicBezTo>
                  <a:cubicBezTo>
                    <a:pt x="6883" y="5168"/>
                    <a:pt x="6944" y="5168"/>
                    <a:pt x="6997" y="5161"/>
                  </a:cubicBezTo>
                  <a:cubicBezTo>
                    <a:pt x="7249" y="5481"/>
                    <a:pt x="7576" y="5732"/>
                    <a:pt x="7843" y="6045"/>
                  </a:cubicBezTo>
                  <a:cubicBezTo>
                    <a:pt x="8232" y="6494"/>
                    <a:pt x="8384" y="7173"/>
                    <a:pt x="8552" y="7729"/>
                  </a:cubicBezTo>
                  <a:cubicBezTo>
                    <a:pt x="8727" y="8301"/>
                    <a:pt x="8933" y="8849"/>
                    <a:pt x="9047" y="9444"/>
                  </a:cubicBezTo>
                  <a:cubicBezTo>
                    <a:pt x="9146" y="9993"/>
                    <a:pt x="9200" y="10557"/>
                    <a:pt x="9207" y="11113"/>
                  </a:cubicBezTo>
                  <a:cubicBezTo>
                    <a:pt x="9162" y="10473"/>
                    <a:pt x="9063" y="9833"/>
                    <a:pt x="8910" y="9208"/>
                  </a:cubicBezTo>
                  <a:cubicBezTo>
                    <a:pt x="8842" y="8849"/>
                    <a:pt x="8758" y="8499"/>
                    <a:pt x="8643" y="8148"/>
                  </a:cubicBezTo>
                  <a:cubicBezTo>
                    <a:pt x="8529" y="7843"/>
                    <a:pt x="8316" y="7592"/>
                    <a:pt x="8262" y="7257"/>
                  </a:cubicBezTo>
                  <a:cubicBezTo>
                    <a:pt x="8259" y="7235"/>
                    <a:pt x="8244" y="7226"/>
                    <a:pt x="8228" y="7226"/>
                  </a:cubicBezTo>
                  <a:cubicBezTo>
                    <a:pt x="8204" y="7226"/>
                    <a:pt x="8177" y="7247"/>
                    <a:pt x="8186" y="7279"/>
                  </a:cubicBezTo>
                  <a:cubicBezTo>
                    <a:pt x="8224" y="7561"/>
                    <a:pt x="8384" y="7805"/>
                    <a:pt x="8514" y="8064"/>
                  </a:cubicBezTo>
                  <a:cubicBezTo>
                    <a:pt x="8674" y="8369"/>
                    <a:pt x="8735" y="8735"/>
                    <a:pt x="8803" y="9078"/>
                  </a:cubicBezTo>
                  <a:cubicBezTo>
                    <a:pt x="8842" y="9269"/>
                    <a:pt x="8880" y="9459"/>
                    <a:pt x="8918" y="9650"/>
                  </a:cubicBezTo>
                  <a:cubicBezTo>
                    <a:pt x="8445" y="8003"/>
                    <a:pt x="7393" y="6479"/>
                    <a:pt x="5938" y="5610"/>
                  </a:cubicBezTo>
                  <a:cubicBezTo>
                    <a:pt x="6083" y="5587"/>
                    <a:pt x="6220" y="5519"/>
                    <a:pt x="6334" y="5412"/>
                  </a:cubicBezTo>
                  <a:cubicBezTo>
                    <a:pt x="6692" y="5626"/>
                    <a:pt x="6929" y="5976"/>
                    <a:pt x="7180" y="6296"/>
                  </a:cubicBezTo>
                  <a:cubicBezTo>
                    <a:pt x="7186" y="6306"/>
                    <a:pt x="7196" y="6310"/>
                    <a:pt x="7206" y="6310"/>
                  </a:cubicBezTo>
                  <a:cubicBezTo>
                    <a:pt x="7236" y="6310"/>
                    <a:pt x="7271" y="6277"/>
                    <a:pt x="7249" y="6243"/>
                  </a:cubicBezTo>
                  <a:lnTo>
                    <a:pt x="7241" y="6243"/>
                  </a:lnTo>
                  <a:cubicBezTo>
                    <a:pt x="6990" y="5915"/>
                    <a:pt x="6746" y="5557"/>
                    <a:pt x="6387" y="5344"/>
                  </a:cubicBezTo>
                  <a:cubicBezTo>
                    <a:pt x="6410" y="5321"/>
                    <a:pt x="6433" y="5290"/>
                    <a:pt x="6456" y="5267"/>
                  </a:cubicBezTo>
                  <a:cubicBezTo>
                    <a:pt x="6570" y="5321"/>
                    <a:pt x="6654" y="5458"/>
                    <a:pt x="6746" y="5542"/>
                  </a:cubicBezTo>
                  <a:cubicBezTo>
                    <a:pt x="6860" y="5664"/>
                    <a:pt x="7005" y="5763"/>
                    <a:pt x="7081" y="5923"/>
                  </a:cubicBezTo>
                  <a:cubicBezTo>
                    <a:pt x="7088" y="5936"/>
                    <a:pt x="7099" y="5942"/>
                    <a:pt x="7111" y="5942"/>
                  </a:cubicBezTo>
                  <a:cubicBezTo>
                    <a:pt x="7140" y="5942"/>
                    <a:pt x="7173" y="5909"/>
                    <a:pt x="7157" y="5877"/>
                  </a:cubicBezTo>
                  <a:cubicBezTo>
                    <a:pt x="7073" y="5709"/>
                    <a:pt x="6913" y="5595"/>
                    <a:pt x="6784" y="5458"/>
                  </a:cubicBezTo>
                  <a:cubicBezTo>
                    <a:pt x="6700" y="5366"/>
                    <a:pt x="6616" y="5275"/>
                    <a:pt x="6517" y="5206"/>
                  </a:cubicBezTo>
                  <a:cubicBezTo>
                    <a:pt x="6548" y="5168"/>
                    <a:pt x="6578" y="5123"/>
                    <a:pt x="6601" y="5084"/>
                  </a:cubicBezTo>
                  <a:close/>
                  <a:moveTo>
                    <a:pt x="5183" y="6837"/>
                  </a:moveTo>
                  <a:cubicBezTo>
                    <a:pt x="5343" y="6921"/>
                    <a:pt x="5519" y="6975"/>
                    <a:pt x="5694" y="7013"/>
                  </a:cubicBezTo>
                  <a:cubicBezTo>
                    <a:pt x="5930" y="7089"/>
                    <a:pt x="6159" y="7196"/>
                    <a:pt x="6372" y="7325"/>
                  </a:cubicBezTo>
                  <a:cubicBezTo>
                    <a:pt x="6883" y="7600"/>
                    <a:pt x="7294" y="8049"/>
                    <a:pt x="7668" y="8491"/>
                  </a:cubicBezTo>
                  <a:cubicBezTo>
                    <a:pt x="7851" y="8697"/>
                    <a:pt x="8018" y="8926"/>
                    <a:pt x="8156" y="9170"/>
                  </a:cubicBezTo>
                  <a:cubicBezTo>
                    <a:pt x="8278" y="9436"/>
                    <a:pt x="8392" y="9711"/>
                    <a:pt x="8483" y="9993"/>
                  </a:cubicBezTo>
                  <a:cubicBezTo>
                    <a:pt x="8560" y="10191"/>
                    <a:pt x="8628" y="10389"/>
                    <a:pt x="8681" y="10595"/>
                  </a:cubicBezTo>
                  <a:cubicBezTo>
                    <a:pt x="8697" y="10663"/>
                    <a:pt x="8712" y="10740"/>
                    <a:pt x="8735" y="10808"/>
                  </a:cubicBezTo>
                  <a:cubicBezTo>
                    <a:pt x="8712" y="10816"/>
                    <a:pt x="8697" y="10831"/>
                    <a:pt x="8704" y="10846"/>
                  </a:cubicBezTo>
                  <a:lnTo>
                    <a:pt x="8712" y="11189"/>
                  </a:lnTo>
                  <a:cubicBezTo>
                    <a:pt x="8704" y="11052"/>
                    <a:pt x="8697" y="10907"/>
                    <a:pt x="8674" y="10770"/>
                  </a:cubicBezTo>
                  <a:cubicBezTo>
                    <a:pt x="8605" y="10519"/>
                    <a:pt x="8453" y="10275"/>
                    <a:pt x="8331" y="10046"/>
                  </a:cubicBezTo>
                  <a:cubicBezTo>
                    <a:pt x="8072" y="9551"/>
                    <a:pt x="7744" y="9101"/>
                    <a:pt x="7348" y="8705"/>
                  </a:cubicBezTo>
                  <a:cubicBezTo>
                    <a:pt x="7142" y="8499"/>
                    <a:pt x="6929" y="8308"/>
                    <a:pt x="6700" y="8133"/>
                  </a:cubicBezTo>
                  <a:cubicBezTo>
                    <a:pt x="6502" y="7973"/>
                    <a:pt x="6326" y="7942"/>
                    <a:pt x="6083" y="7889"/>
                  </a:cubicBezTo>
                  <a:cubicBezTo>
                    <a:pt x="5557" y="7760"/>
                    <a:pt x="5160" y="7386"/>
                    <a:pt x="4619" y="7333"/>
                  </a:cubicBezTo>
                  <a:cubicBezTo>
                    <a:pt x="4635" y="7272"/>
                    <a:pt x="4650" y="7211"/>
                    <a:pt x="4665" y="7142"/>
                  </a:cubicBezTo>
                  <a:cubicBezTo>
                    <a:pt x="4985" y="7165"/>
                    <a:pt x="5298" y="7241"/>
                    <a:pt x="5595" y="7371"/>
                  </a:cubicBezTo>
                  <a:cubicBezTo>
                    <a:pt x="5770" y="7439"/>
                    <a:pt x="5961" y="7500"/>
                    <a:pt x="6105" y="7622"/>
                  </a:cubicBezTo>
                  <a:cubicBezTo>
                    <a:pt x="6205" y="7706"/>
                    <a:pt x="6319" y="7790"/>
                    <a:pt x="6433" y="7859"/>
                  </a:cubicBezTo>
                  <a:cubicBezTo>
                    <a:pt x="6443" y="7869"/>
                    <a:pt x="6453" y="7873"/>
                    <a:pt x="6462" y="7873"/>
                  </a:cubicBezTo>
                  <a:cubicBezTo>
                    <a:pt x="6492" y="7873"/>
                    <a:pt x="6507" y="7821"/>
                    <a:pt x="6471" y="7798"/>
                  </a:cubicBezTo>
                  <a:lnTo>
                    <a:pt x="6471" y="7790"/>
                  </a:lnTo>
                  <a:cubicBezTo>
                    <a:pt x="6334" y="7691"/>
                    <a:pt x="6197" y="7569"/>
                    <a:pt x="6045" y="7485"/>
                  </a:cubicBezTo>
                  <a:cubicBezTo>
                    <a:pt x="5907" y="7409"/>
                    <a:pt x="5763" y="7340"/>
                    <a:pt x="5618" y="7295"/>
                  </a:cubicBezTo>
                  <a:cubicBezTo>
                    <a:pt x="5320" y="7165"/>
                    <a:pt x="5000" y="7089"/>
                    <a:pt x="4673" y="7066"/>
                  </a:cubicBezTo>
                  <a:cubicBezTo>
                    <a:pt x="4673" y="7036"/>
                    <a:pt x="4680" y="7013"/>
                    <a:pt x="4688" y="6990"/>
                  </a:cubicBezTo>
                  <a:cubicBezTo>
                    <a:pt x="4863" y="6982"/>
                    <a:pt x="5031" y="6936"/>
                    <a:pt x="5183" y="6837"/>
                  </a:cubicBezTo>
                  <a:close/>
                  <a:moveTo>
                    <a:pt x="8880" y="4627"/>
                  </a:moveTo>
                  <a:lnTo>
                    <a:pt x="8895" y="5603"/>
                  </a:lnTo>
                  <a:cubicBezTo>
                    <a:pt x="8895" y="5633"/>
                    <a:pt x="8916" y="5648"/>
                    <a:pt x="8937" y="5648"/>
                  </a:cubicBezTo>
                  <a:cubicBezTo>
                    <a:pt x="8958" y="5648"/>
                    <a:pt x="8979" y="5633"/>
                    <a:pt x="8979" y="5603"/>
                  </a:cubicBezTo>
                  <a:lnTo>
                    <a:pt x="8963" y="4635"/>
                  </a:lnTo>
                  <a:lnTo>
                    <a:pt x="8963" y="4635"/>
                  </a:lnTo>
                  <a:cubicBezTo>
                    <a:pt x="9009" y="4658"/>
                    <a:pt x="9055" y="4681"/>
                    <a:pt x="9108" y="4703"/>
                  </a:cubicBezTo>
                  <a:cubicBezTo>
                    <a:pt x="9108" y="4856"/>
                    <a:pt x="9085" y="5001"/>
                    <a:pt x="9085" y="5153"/>
                  </a:cubicBezTo>
                  <a:cubicBezTo>
                    <a:pt x="9089" y="5176"/>
                    <a:pt x="9108" y="5187"/>
                    <a:pt x="9127" y="5187"/>
                  </a:cubicBezTo>
                  <a:cubicBezTo>
                    <a:pt x="9146" y="5187"/>
                    <a:pt x="9165" y="5176"/>
                    <a:pt x="9169" y="5153"/>
                  </a:cubicBezTo>
                  <a:cubicBezTo>
                    <a:pt x="9169" y="5016"/>
                    <a:pt x="9185" y="4879"/>
                    <a:pt x="9192" y="4734"/>
                  </a:cubicBezTo>
                  <a:cubicBezTo>
                    <a:pt x="9223" y="4749"/>
                    <a:pt x="9261" y="4757"/>
                    <a:pt x="9291" y="4764"/>
                  </a:cubicBezTo>
                  <a:cubicBezTo>
                    <a:pt x="9253" y="5252"/>
                    <a:pt x="9177" y="5740"/>
                    <a:pt x="9146" y="6235"/>
                  </a:cubicBezTo>
                  <a:cubicBezTo>
                    <a:pt x="9101" y="6792"/>
                    <a:pt x="9169" y="7356"/>
                    <a:pt x="9207" y="7912"/>
                  </a:cubicBezTo>
                  <a:cubicBezTo>
                    <a:pt x="9230" y="8331"/>
                    <a:pt x="9253" y="8758"/>
                    <a:pt x="9276" y="9185"/>
                  </a:cubicBezTo>
                  <a:cubicBezTo>
                    <a:pt x="9223" y="8849"/>
                    <a:pt x="9162" y="8499"/>
                    <a:pt x="9085" y="8164"/>
                  </a:cubicBezTo>
                  <a:cubicBezTo>
                    <a:pt x="9047" y="8019"/>
                    <a:pt x="8994" y="7882"/>
                    <a:pt x="8971" y="7737"/>
                  </a:cubicBezTo>
                  <a:cubicBezTo>
                    <a:pt x="8948" y="7592"/>
                    <a:pt x="8895" y="7455"/>
                    <a:pt x="8819" y="7333"/>
                  </a:cubicBezTo>
                  <a:cubicBezTo>
                    <a:pt x="8810" y="7322"/>
                    <a:pt x="8797" y="7317"/>
                    <a:pt x="8785" y="7317"/>
                  </a:cubicBezTo>
                  <a:cubicBezTo>
                    <a:pt x="8753" y="7317"/>
                    <a:pt x="8721" y="7346"/>
                    <a:pt x="8742" y="7379"/>
                  </a:cubicBezTo>
                  <a:cubicBezTo>
                    <a:pt x="8819" y="7493"/>
                    <a:pt x="8872" y="7622"/>
                    <a:pt x="8887" y="7760"/>
                  </a:cubicBezTo>
                  <a:cubicBezTo>
                    <a:pt x="8918" y="7904"/>
                    <a:pt x="8963" y="8049"/>
                    <a:pt x="9002" y="8186"/>
                  </a:cubicBezTo>
                  <a:cubicBezTo>
                    <a:pt x="9047" y="8346"/>
                    <a:pt x="9055" y="8522"/>
                    <a:pt x="9085" y="8682"/>
                  </a:cubicBezTo>
                  <a:cubicBezTo>
                    <a:pt x="9124" y="8857"/>
                    <a:pt x="9162" y="9040"/>
                    <a:pt x="9192" y="9215"/>
                  </a:cubicBezTo>
                  <a:cubicBezTo>
                    <a:pt x="9299" y="9855"/>
                    <a:pt x="9360" y="10503"/>
                    <a:pt x="9375" y="11151"/>
                  </a:cubicBezTo>
                  <a:cubicBezTo>
                    <a:pt x="9352" y="11159"/>
                    <a:pt x="9329" y="11182"/>
                    <a:pt x="9329" y="11204"/>
                  </a:cubicBezTo>
                  <a:cubicBezTo>
                    <a:pt x="9329" y="11227"/>
                    <a:pt x="9329" y="11243"/>
                    <a:pt x="9322" y="11265"/>
                  </a:cubicBezTo>
                  <a:cubicBezTo>
                    <a:pt x="9314" y="11243"/>
                    <a:pt x="9306" y="11220"/>
                    <a:pt x="9299" y="11197"/>
                  </a:cubicBezTo>
                  <a:cubicBezTo>
                    <a:pt x="9284" y="10648"/>
                    <a:pt x="9238" y="10107"/>
                    <a:pt x="9146" y="9558"/>
                  </a:cubicBezTo>
                  <a:cubicBezTo>
                    <a:pt x="9047" y="8941"/>
                    <a:pt x="8834" y="8369"/>
                    <a:pt x="8659" y="7775"/>
                  </a:cubicBezTo>
                  <a:cubicBezTo>
                    <a:pt x="8499" y="7234"/>
                    <a:pt x="8346" y="6609"/>
                    <a:pt x="8026" y="6144"/>
                  </a:cubicBezTo>
                  <a:cubicBezTo>
                    <a:pt x="7767" y="5763"/>
                    <a:pt x="7378" y="5496"/>
                    <a:pt x="7089" y="5145"/>
                  </a:cubicBezTo>
                  <a:cubicBezTo>
                    <a:pt x="7188" y="5123"/>
                    <a:pt x="7279" y="5084"/>
                    <a:pt x="7371" y="5031"/>
                  </a:cubicBezTo>
                  <a:cubicBezTo>
                    <a:pt x="7374" y="5035"/>
                    <a:pt x="7378" y="5037"/>
                    <a:pt x="7382" y="5037"/>
                  </a:cubicBezTo>
                  <a:cubicBezTo>
                    <a:pt x="7386" y="5037"/>
                    <a:pt x="7390" y="5035"/>
                    <a:pt x="7393" y="5031"/>
                  </a:cubicBezTo>
                  <a:cubicBezTo>
                    <a:pt x="7493" y="5184"/>
                    <a:pt x="7660" y="5290"/>
                    <a:pt x="7744" y="5458"/>
                  </a:cubicBezTo>
                  <a:cubicBezTo>
                    <a:pt x="7754" y="5475"/>
                    <a:pt x="7767" y="5482"/>
                    <a:pt x="7780" y="5482"/>
                  </a:cubicBezTo>
                  <a:cubicBezTo>
                    <a:pt x="7809" y="5482"/>
                    <a:pt x="7836" y="5449"/>
                    <a:pt x="7820" y="5412"/>
                  </a:cubicBezTo>
                  <a:lnTo>
                    <a:pt x="7813" y="5412"/>
                  </a:lnTo>
                  <a:cubicBezTo>
                    <a:pt x="7729" y="5245"/>
                    <a:pt x="7554" y="5138"/>
                    <a:pt x="7454" y="4978"/>
                  </a:cubicBezTo>
                  <a:cubicBezTo>
                    <a:pt x="7485" y="4963"/>
                    <a:pt x="7508" y="4940"/>
                    <a:pt x="7531" y="4917"/>
                  </a:cubicBezTo>
                  <a:lnTo>
                    <a:pt x="7554" y="4917"/>
                  </a:lnTo>
                  <a:lnTo>
                    <a:pt x="7630" y="4993"/>
                  </a:lnTo>
                  <a:cubicBezTo>
                    <a:pt x="7637" y="5001"/>
                    <a:pt x="7653" y="5001"/>
                    <a:pt x="7668" y="5001"/>
                  </a:cubicBezTo>
                  <a:cubicBezTo>
                    <a:pt x="7698" y="5046"/>
                    <a:pt x="7721" y="5092"/>
                    <a:pt x="7744" y="5145"/>
                  </a:cubicBezTo>
                  <a:cubicBezTo>
                    <a:pt x="7790" y="5267"/>
                    <a:pt x="7858" y="5389"/>
                    <a:pt x="7950" y="5488"/>
                  </a:cubicBezTo>
                  <a:cubicBezTo>
                    <a:pt x="7958" y="5497"/>
                    <a:pt x="7968" y="5500"/>
                    <a:pt x="7977" y="5500"/>
                  </a:cubicBezTo>
                  <a:cubicBezTo>
                    <a:pt x="8008" y="5500"/>
                    <a:pt x="8035" y="5457"/>
                    <a:pt x="8011" y="5427"/>
                  </a:cubicBezTo>
                  <a:cubicBezTo>
                    <a:pt x="7851" y="5260"/>
                    <a:pt x="7790" y="5008"/>
                    <a:pt x="7660" y="4818"/>
                  </a:cubicBezTo>
                  <a:lnTo>
                    <a:pt x="7653" y="4795"/>
                  </a:lnTo>
                  <a:lnTo>
                    <a:pt x="7660" y="4780"/>
                  </a:lnTo>
                  <a:cubicBezTo>
                    <a:pt x="7828" y="4917"/>
                    <a:pt x="8034" y="4993"/>
                    <a:pt x="8247" y="5008"/>
                  </a:cubicBezTo>
                  <a:lnTo>
                    <a:pt x="8293" y="5008"/>
                  </a:lnTo>
                  <a:cubicBezTo>
                    <a:pt x="8323" y="5351"/>
                    <a:pt x="8453" y="5664"/>
                    <a:pt x="8521" y="5999"/>
                  </a:cubicBezTo>
                  <a:cubicBezTo>
                    <a:pt x="8575" y="6167"/>
                    <a:pt x="8598" y="6342"/>
                    <a:pt x="8590" y="6517"/>
                  </a:cubicBezTo>
                  <a:cubicBezTo>
                    <a:pt x="8575" y="6616"/>
                    <a:pt x="8590" y="6731"/>
                    <a:pt x="8643" y="6815"/>
                  </a:cubicBezTo>
                  <a:cubicBezTo>
                    <a:pt x="8652" y="6828"/>
                    <a:pt x="8666" y="6834"/>
                    <a:pt x="8679" y="6834"/>
                  </a:cubicBezTo>
                  <a:cubicBezTo>
                    <a:pt x="8710" y="6834"/>
                    <a:pt x="8741" y="6803"/>
                    <a:pt x="8720" y="6776"/>
                  </a:cubicBezTo>
                  <a:cubicBezTo>
                    <a:pt x="8643" y="6677"/>
                    <a:pt x="8674" y="6533"/>
                    <a:pt x="8689" y="6418"/>
                  </a:cubicBezTo>
                  <a:cubicBezTo>
                    <a:pt x="8681" y="6289"/>
                    <a:pt x="8659" y="6159"/>
                    <a:pt x="8621" y="6037"/>
                  </a:cubicBezTo>
                  <a:cubicBezTo>
                    <a:pt x="8544" y="5687"/>
                    <a:pt x="8407" y="5359"/>
                    <a:pt x="8377" y="4993"/>
                  </a:cubicBezTo>
                  <a:cubicBezTo>
                    <a:pt x="8491" y="4963"/>
                    <a:pt x="8598" y="4894"/>
                    <a:pt x="8681" y="4802"/>
                  </a:cubicBezTo>
                  <a:lnTo>
                    <a:pt x="8681" y="4802"/>
                  </a:lnTo>
                  <a:cubicBezTo>
                    <a:pt x="8674" y="5176"/>
                    <a:pt x="8598" y="5580"/>
                    <a:pt x="8735" y="5930"/>
                  </a:cubicBezTo>
                  <a:cubicBezTo>
                    <a:pt x="8744" y="5952"/>
                    <a:pt x="8761" y="5961"/>
                    <a:pt x="8778" y="5961"/>
                  </a:cubicBezTo>
                  <a:cubicBezTo>
                    <a:pt x="8804" y="5961"/>
                    <a:pt x="8828" y="5940"/>
                    <a:pt x="8819" y="5908"/>
                  </a:cubicBezTo>
                  <a:cubicBezTo>
                    <a:pt x="8674" y="5542"/>
                    <a:pt x="8765" y="5115"/>
                    <a:pt x="8765" y="4734"/>
                  </a:cubicBezTo>
                  <a:cubicBezTo>
                    <a:pt x="8765" y="4734"/>
                    <a:pt x="8765" y="4726"/>
                    <a:pt x="8765" y="4726"/>
                  </a:cubicBezTo>
                  <a:cubicBezTo>
                    <a:pt x="8803" y="4688"/>
                    <a:pt x="8842" y="4658"/>
                    <a:pt x="8880" y="4627"/>
                  </a:cubicBezTo>
                  <a:close/>
                  <a:moveTo>
                    <a:pt x="5625" y="5618"/>
                  </a:moveTo>
                  <a:cubicBezTo>
                    <a:pt x="7597" y="6684"/>
                    <a:pt x="8885" y="8989"/>
                    <a:pt x="8994" y="11198"/>
                  </a:cubicBezTo>
                  <a:lnTo>
                    <a:pt x="8994" y="11198"/>
                  </a:lnTo>
                  <a:cubicBezTo>
                    <a:pt x="8986" y="11212"/>
                    <a:pt x="8986" y="11220"/>
                    <a:pt x="8986" y="11227"/>
                  </a:cubicBezTo>
                  <a:cubicBezTo>
                    <a:pt x="8971" y="11311"/>
                    <a:pt x="8971" y="11403"/>
                    <a:pt x="8971" y="11486"/>
                  </a:cubicBezTo>
                  <a:lnTo>
                    <a:pt x="8956" y="11479"/>
                  </a:lnTo>
                  <a:cubicBezTo>
                    <a:pt x="8941" y="11479"/>
                    <a:pt x="8925" y="11479"/>
                    <a:pt x="8910" y="11486"/>
                  </a:cubicBezTo>
                  <a:cubicBezTo>
                    <a:pt x="9024" y="10282"/>
                    <a:pt x="8468" y="9032"/>
                    <a:pt x="7767" y="8087"/>
                  </a:cubicBezTo>
                  <a:cubicBezTo>
                    <a:pt x="7409" y="7600"/>
                    <a:pt x="6974" y="7173"/>
                    <a:pt x="6631" y="6685"/>
                  </a:cubicBezTo>
                  <a:cubicBezTo>
                    <a:pt x="6395" y="6357"/>
                    <a:pt x="6052" y="5999"/>
                    <a:pt x="5625" y="5991"/>
                  </a:cubicBezTo>
                  <a:lnTo>
                    <a:pt x="5625" y="5847"/>
                  </a:lnTo>
                  <a:cubicBezTo>
                    <a:pt x="5633" y="5839"/>
                    <a:pt x="5633" y="5824"/>
                    <a:pt x="5633" y="5808"/>
                  </a:cubicBezTo>
                  <a:cubicBezTo>
                    <a:pt x="5633" y="5748"/>
                    <a:pt x="5633" y="5648"/>
                    <a:pt x="5580" y="5618"/>
                  </a:cubicBezTo>
                  <a:close/>
                  <a:moveTo>
                    <a:pt x="8339" y="11243"/>
                  </a:moveTo>
                  <a:lnTo>
                    <a:pt x="8339" y="11243"/>
                  </a:lnTo>
                  <a:cubicBezTo>
                    <a:pt x="8361" y="11265"/>
                    <a:pt x="8392" y="11288"/>
                    <a:pt x="8415" y="11311"/>
                  </a:cubicBezTo>
                  <a:cubicBezTo>
                    <a:pt x="8430" y="11334"/>
                    <a:pt x="8453" y="11349"/>
                    <a:pt x="8483" y="11357"/>
                  </a:cubicBezTo>
                  <a:cubicBezTo>
                    <a:pt x="8506" y="11410"/>
                    <a:pt x="8529" y="11464"/>
                    <a:pt x="8552" y="11517"/>
                  </a:cubicBezTo>
                  <a:lnTo>
                    <a:pt x="8468" y="11502"/>
                  </a:lnTo>
                  <a:cubicBezTo>
                    <a:pt x="8491" y="11486"/>
                    <a:pt x="8491" y="11464"/>
                    <a:pt x="8468" y="11448"/>
                  </a:cubicBezTo>
                  <a:cubicBezTo>
                    <a:pt x="8415" y="11387"/>
                    <a:pt x="8369" y="11319"/>
                    <a:pt x="8339" y="11243"/>
                  </a:cubicBezTo>
                  <a:close/>
                  <a:moveTo>
                    <a:pt x="8422" y="11578"/>
                  </a:moveTo>
                  <a:cubicBezTo>
                    <a:pt x="8521" y="11601"/>
                    <a:pt x="8621" y="11616"/>
                    <a:pt x="8720" y="11624"/>
                  </a:cubicBezTo>
                  <a:lnTo>
                    <a:pt x="8407" y="11624"/>
                  </a:lnTo>
                  <a:cubicBezTo>
                    <a:pt x="8415" y="11616"/>
                    <a:pt x="8422" y="11593"/>
                    <a:pt x="8422" y="11578"/>
                  </a:cubicBezTo>
                  <a:close/>
                  <a:moveTo>
                    <a:pt x="8781" y="10922"/>
                  </a:moveTo>
                  <a:cubicBezTo>
                    <a:pt x="8796" y="10938"/>
                    <a:pt x="8811" y="10953"/>
                    <a:pt x="8834" y="10968"/>
                  </a:cubicBezTo>
                  <a:cubicBezTo>
                    <a:pt x="8842" y="11143"/>
                    <a:pt x="8842" y="11326"/>
                    <a:pt x="8826" y="11502"/>
                  </a:cubicBezTo>
                  <a:cubicBezTo>
                    <a:pt x="8826" y="11525"/>
                    <a:pt x="8840" y="11535"/>
                    <a:pt x="8856" y="11535"/>
                  </a:cubicBezTo>
                  <a:cubicBezTo>
                    <a:pt x="8861" y="11535"/>
                    <a:pt x="8867" y="11534"/>
                    <a:pt x="8872" y="11532"/>
                  </a:cubicBezTo>
                  <a:lnTo>
                    <a:pt x="8872" y="11532"/>
                  </a:lnTo>
                  <a:cubicBezTo>
                    <a:pt x="8857" y="11570"/>
                    <a:pt x="8872" y="11608"/>
                    <a:pt x="8910" y="11624"/>
                  </a:cubicBezTo>
                  <a:lnTo>
                    <a:pt x="8811" y="11624"/>
                  </a:lnTo>
                  <a:cubicBezTo>
                    <a:pt x="8872" y="11624"/>
                    <a:pt x="8872" y="11540"/>
                    <a:pt x="8811" y="11540"/>
                  </a:cubicBezTo>
                  <a:lnTo>
                    <a:pt x="8773" y="11540"/>
                  </a:lnTo>
                  <a:cubicBezTo>
                    <a:pt x="8765" y="11525"/>
                    <a:pt x="8765" y="11509"/>
                    <a:pt x="8758" y="11502"/>
                  </a:cubicBezTo>
                  <a:cubicBezTo>
                    <a:pt x="8781" y="11471"/>
                    <a:pt x="8788" y="11433"/>
                    <a:pt x="8773" y="11403"/>
                  </a:cubicBezTo>
                  <a:lnTo>
                    <a:pt x="8765" y="11395"/>
                  </a:lnTo>
                  <a:cubicBezTo>
                    <a:pt x="8781" y="11395"/>
                    <a:pt x="8796" y="11380"/>
                    <a:pt x="8796" y="11357"/>
                  </a:cubicBezTo>
                  <a:lnTo>
                    <a:pt x="8781" y="10922"/>
                  </a:lnTo>
                  <a:close/>
                  <a:moveTo>
                    <a:pt x="10229" y="11677"/>
                  </a:moveTo>
                  <a:lnTo>
                    <a:pt x="10259" y="11707"/>
                  </a:lnTo>
                  <a:cubicBezTo>
                    <a:pt x="10274" y="11730"/>
                    <a:pt x="10290" y="11738"/>
                    <a:pt x="10312" y="11753"/>
                  </a:cubicBezTo>
                  <a:lnTo>
                    <a:pt x="10343" y="11776"/>
                  </a:lnTo>
                  <a:cubicBezTo>
                    <a:pt x="10252" y="11768"/>
                    <a:pt x="10168" y="11753"/>
                    <a:pt x="10084" y="11738"/>
                  </a:cubicBezTo>
                  <a:cubicBezTo>
                    <a:pt x="10107" y="11730"/>
                    <a:pt x="10137" y="11707"/>
                    <a:pt x="10145" y="11685"/>
                  </a:cubicBezTo>
                  <a:lnTo>
                    <a:pt x="10229" y="11677"/>
                  </a:lnTo>
                  <a:close/>
                  <a:moveTo>
                    <a:pt x="8674" y="11743"/>
                  </a:moveTo>
                  <a:cubicBezTo>
                    <a:pt x="9060" y="11743"/>
                    <a:pt x="9448" y="11754"/>
                    <a:pt x="9832" y="11784"/>
                  </a:cubicBezTo>
                  <a:cubicBezTo>
                    <a:pt x="9884" y="11797"/>
                    <a:pt x="9947" y="11810"/>
                    <a:pt x="10016" y="11822"/>
                  </a:cubicBezTo>
                  <a:lnTo>
                    <a:pt x="10016" y="11822"/>
                  </a:lnTo>
                  <a:lnTo>
                    <a:pt x="8278" y="11860"/>
                  </a:lnTo>
                  <a:cubicBezTo>
                    <a:pt x="8300" y="11822"/>
                    <a:pt x="8323" y="11784"/>
                    <a:pt x="8339" y="11746"/>
                  </a:cubicBezTo>
                  <a:cubicBezTo>
                    <a:pt x="8450" y="11744"/>
                    <a:pt x="8562" y="11743"/>
                    <a:pt x="8674" y="11743"/>
                  </a:cubicBezTo>
                  <a:close/>
                  <a:moveTo>
                    <a:pt x="10854" y="12325"/>
                  </a:moveTo>
                  <a:cubicBezTo>
                    <a:pt x="11303" y="12896"/>
                    <a:pt x="11646" y="13537"/>
                    <a:pt x="11875" y="14230"/>
                  </a:cubicBezTo>
                  <a:cubicBezTo>
                    <a:pt x="11858" y="14226"/>
                    <a:pt x="11840" y="14224"/>
                    <a:pt x="11822" y="14224"/>
                  </a:cubicBezTo>
                  <a:cubicBezTo>
                    <a:pt x="11776" y="14224"/>
                    <a:pt x="11728" y="14237"/>
                    <a:pt x="11684" y="14253"/>
                  </a:cubicBezTo>
                  <a:cubicBezTo>
                    <a:pt x="11661" y="13765"/>
                    <a:pt x="11433" y="13316"/>
                    <a:pt x="11212" y="12896"/>
                  </a:cubicBezTo>
                  <a:cubicBezTo>
                    <a:pt x="11097" y="12698"/>
                    <a:pt x="10983" y="12515"/>
                    <a:pt x="10854" y="12325"/>
                  </a:cubicBezTo>
                  <a:close/>
                  <a:moveTo>
                    <a:pt x="10480" y="11906"/>
                  </a:moveTo>
                  <a:cubicBezTo>
                    <a:pt x="10495" y="11928"/>
                    <a:pt x="10518" y="11951"/>
                    <a:pt x="10541" y="11974"/>
                  </a:cubicBezTo>
                  <a:cubicBezTo>
                    <a:pt x="10732" y="12256"/>
                    <a:pt x="10930" y="12538"/>
                    <a:pt x="11105" y="12835"/>
                  </a:cubicBezTo>
                  <a:cubicBezTo>
                    <a:pt x="11349" y="13262"/>
                    <a:pt x="11593" y="13735"/>
                    <a:pt x="11623" y="14238"/>
                  </a:cubicBezTo>
                  <a:cubicBezTo>
                    <a:pt x="11608" y="14215"/>
                    <a:pt x="11593" y="14207"/>
                    <a:pt x="11570" y="14207"/>
                  </a:cubicBezTo>
                  <a:lnTo>
                    <a:pt x="7378" y="14291"/>
                  </a:lnTo>
                  <a:cubicBezTo>
                    <a:pt x="7386" y="14283"/>
                    <a:pt x="7386" y="14283"/>
                    <a:pt x="7386" y="14268"/>
                  </a:cubicBezTo>
                  <a:cubicBezTo>
                    <a:pt x="7393" y="14024"/>
                    <a:pt x="7508" y="13773"/>
                    <a:pt x="7569" y="13537"/>
                  </a:cubicBezTo>
                  <a:cubicBezTo>
                    <a:pt x="7637" y="13232"/>
                    <a:pt x="7729" y="12942"/>
                    <a:pt x="7843" y="12653"/>
                  </a:cubicBezTo>
                  <a:cubicBezTo>
                    <a:pt x="7866" y="12592"/>
                    <a:pt x="7896" y="12531"/>
                    <a:pt x="7919" y="12470"/>
                  </a:cubicBezTo>
                  <a:cubicBezTo>
                    <a:pt x="8018" y="12294"/>
                    <a:pt x="8133" y="12127"/>
                    <a:pt x="8239" y="11951"/>
                  </a:cubicBezTo>
                  <a:lnTo>
                    <a:pt x="10480" y="11906"/>
                  </a:lnTo>
                  <a:close/>
                  <a:moveTo>
                    <a:pt x="11824" y="14286"/>
                  </a:moveTo>
                  <a:cubicBezTo>
                    <a:pt x="11846" y="14286"/>
                    <a:pt x="11868" y="14288"/>
                    <a:pt x="11890" y="14291"/>
                  </a:cubicBezTo>
                  <a:cubicBezTo>
                    <a:pt x="11913" y="14360"/>
                    <a:pt x="11936" y="14428"/>
                    <a:pt x="11959" y="14489"/>
                  </a:cubicBezTo>
                  <a:lnTo>
                    <a:pt x="11822" y="14489"/>
                  </a:lnTo>
                  <a:cubicBezTo>
                    <a:pt x="11799" y="14428"/>
                    <a:pt x="11768" y="14360"/>
                    <a:pt x="11730" y="14299"/>
                  </a:cubicBezTo>
                  <a:cubicBezTo>
                    <a:pt x="11761" y="14290"/>
                    <a:pt x="11793" y="14286"/>
                    <a:pt x="11824" y="14286"/>
                  </a:cubicBezTo>
                  <a:close/>
                  <a:moveTo>
                    <a:pt x="11625" y="14297"/>
                  </a:moveTo>
                  <a:cubicBezTo>
                    <a:pt x="11620" y="14319"/>
                    <a:pt x="11638" y="14343"/>
                    <a:pt x="11659" y="14343"/>
                  </a:cubicBezTo>
                  <a:cubicBezTo>
                    <a:pt x="11665" y="14343"/>
                    <a:pt x="11671" y="14341"/>
                    <a:pt x="11677" y="14337"/>
                  </a:cubicBezTo>
                  <a:cubicBezTo>
                    <a:pt x="11700" y="14390"/>
                    <a:pt x="11730" y="14444"/>
                    <a:pt x="11753" y="14497"/>
                  </a:cubicBezTo>
                  <a:lnTo>
                    <a:pt x="11608" y="14497"/>
                  </a:lnTo>
                  <a:cubicBezTo>
                    <a:pt x="11600" y="14482"/>
                    <a:pt x="11600" y="14459"/>
                    <a:pt x="11600" y="14444"/>
                  </a:cubicBezTo>
                  <a:cubicBezTo>
                    <a:pt x="11593" y="14405"/>
                    <a:pt x="11585" y="14375"/>
                    <a:pt x="11562" y="14344"/>
                  </a:cubicBezTo>
                  <a:cubicBezTo>
                    <a:pt x="11562" y="14337"/>
                    <a:pt x="11562" y="14337"/>
                    <a:pt x="11555" y="14329"/>
                  </a:cubicBezTo>
                  <a:lnTo>
                    <a:pt x="11570" y="14329"/>
                  </a:lnTo>
                  <a:cubicBezTo>
                    <a:pt x="11595" y="14329"/>
                    <a:pt x="11614" y="14314"/>
                    <a:pt x="11625" y="14297"/>
                  </a:cubicBezTo>
                  <a:close/>
                  <a:moveTo>
                    <a:pt x="11458" y="14351"/>
                  </a:moveTo>
                  <a:cubicBezTo>
                    <a:pt x="11481" y="14351"/>
                    <a:pt x="11502" y="14361"/>
                    <a:pt x="11517" y="14383"/>
                  </a:cubicBezTo>
                  <a:cubicBezTo>
                    <a:pt x="11532" y="14413"/>
                    <a:pt x="11540" y="14444"/>
                    <a:pt x="11540" y="14482"/>
                  </a:cubicBezTo>
                  <a:cubicBezTo>
                    <a:pt x="11540" y="14489"/>
                    <a:pt x="11540" y="14497"/>
                    <a:pt x="11547" y="14512"/>
                  </a:cubicBezTo>
                  <a:lnTo>
                    <a:pt x="11387" y="14512"/>
                  </a:lnTo>
                  <a:cubicBezTo>
                    <a:pt x="11364" y="14451"/>
                    <a:pt x="11341" y="14398"/>
                    <a:pt x="11303" y="14352"/>
                  </a:cubicBezTo>
                  <a:lnTo>
                    <a:pt x="11341" y="14352"/>
                  </a:lnTo>
                  <a:cubicBezTo>
                    <a:pt x="11318" y="14364"/>
                    <a:pt x="11340" y="14390"/>
                    <a:pt x="11366" y="14390"/>
                  </a:cubicBezTo>
                  <a:cubicBezTo>
                    <a:pt x="11373" y="14390"/>
                    <a:pt x="11380" y="14388"/>
                    <a:pt x="11387" y="14383"/>
                  </a:cubicBezTo>
                  <a:cubicBezTo>
                    <a:pt x="11407" y="14363"/>
                    <a:pt x="11433" y="14351"/>
                    <a:pt x="11458" y="14351"/>
                  </a:cubicBezTo>
                  <a:close/>
                  <a:moveTo>
                    <a:pt x="7409" y="14413"/>
                  </a:moveTo>
                  <a:cubicBezTo>
                    <a:pt x="7378" y="14451"/>
                    <a:pt x="7355" y="14497"/>
                    <a:pt x="7348" y="14550"/>
                  </a:cubicBezTo>
                  <a:cubicBezTo>
                    <a:pt x="7340" y="14558"/>
                    <a:pt x="7333" y="14573"/>
                    <a:pt x="7325" y="14581"/>
                  </a:cubicBezTo>
                  <a:lnTo>
                    <a:pt x="7249" y="14581"/>
                  </a:lnTo>
                  <a:cubicBezTo>
                    <a:pt x="7279" y="14535"/>
                    <a:pt x="7294" y="14482"/>
                    <a:pt x="7310" y="14421"/>
                  </a:cubicBezTo>
                  <a:lnTo>
                    <a:pt x="7310" y="14413"/>
                  </a:lnTo>
                  <a:close/>
                  <a:moveTo>
                    <a:pt x="11258" y="14337"/>
                  </a:moveTo>
                  <a:cubicBezTo>
                    <a:pt x="11242" y="14344"/>
                    <a:pt x="11242" y="14360"/>
                    <a:pt x="11250" y="14375"/>
                  </a:cubicBezTo>
                  <a:cubicBezTo>
                    <a:pt x="11273" y="14413"/>
                    <a:pt x="11303" y="14459"/>
                    <a:pt x="11318" y="14505"/>
                  </a:cubicBezTo>
                  <a:lnTo>
                    <a:pt x="7401" y="14581"/>
                  </a:lnTo>
                  <a:cubicBezTo>
                    <a:pt x="7409" y="14535"/>
                    <a:pt x="7432" y="14497"/>
                    <a:pt x="7462" y="14459"/>
                  </a:cubicBezTo>
                  <a:cubicBezTo>
                    <a:pt x="7470" y="14444"/>
                    <a:pt x="7470" y="14428"/>
                    <a:pt x="7462" y="14421"/>
                  </a:cubicBezTo>
                  <a:lnTo>
                    <a:pt x="7454" y="14413"/>
                  </a:lnTo>
                  <a:lnTo>
                    <a:pt x="11258" y="14337"/>
                  </a:lnTo>
                  <a:close/>
                  <a:moveTo>
                    <a:pt x="11997" y="14619"/>
                  </a:moveTo>
                  <a:cubicBezTo>
                    <a:pt x="12043" y="14786"/>
                    <a:pt x="12088" y="14954"/>
                    <a:pt x="12126" y="15129"/>
                  </a:cubicBezTo>
                  <a:cubicBezTo>
                    <a:pt x="12027" y="15038"/>
                    <a:pt x="11898" y="14985"/>
                    <a:pt x="11761" y="14977"/>
                  </a:cubicBezTo>
                  <a:cubicBezTo>
                    <a:pt x="11776" y="14969"/>
                    <a:pt x="11799" y="14954"/>
                    <a:pt x="11806" y="14947"/>
                  </a:cubicBezTo>
                  <a:cubicBezTo>
                    <a:pt x="11875" y="14886"/>
                    <a:pt x="11936" y="14771"/>
                    <a:pt x="11867" y="14695"/>
                  </a:cubicBezTo>
                  <a:cubicBezTo>
                    <a:pt x="11830" y="14658"/>
                    <a:pt x="11778" y="14636"/>
                    <a:pt x="11725" y="14636"/>
                  </a:cubicBezTo>
                  <a:cubicBezTo>
                    <a:pt x="11701" y="14636"/>
                    <a:pt x="11677" y="14640"/>
                    <a:pt x="11654" y="14649"/>
                  </a:cubicBezTo>
                  <a:cubicBezTo>
                    <a:pt x="11585" y="14680"/>
                    <a:pt x="11570" y="14771"/>
                    <a:pt x="11623" y="14825"/>
                  </a:cubicBezTo>
                  <a:cubicBezTo>
                    <a:pt x="11645" y="14841"/>
                    <a:pt x="11670" y="14848"/>
                    <a:pt x="11695" y="14848"/>
                  </a:cubicBezTo>
                  <a:cubicBezTo>
                    <a:pt x="11741" y="14848"/>
                    <a:pt x="11784" y="14823"/>
                    <a:pt x="11799" y="14779"/>
                  </a:cubicBezTo>
                  <a:cubicBezTo>
                    <a:pt x="11806" y="14756"/>
                    <a:pt x="11806" y="14741"/>
                    <a:pt x="11799" y="14726"/>
                  </a:cubicBezTo>
                  <a:lnTo>
                    <a:pt x="11799" y="14726"/>
                  </a:lnTo>
                  <a:cubicBezTo>
                    <a:pt x="11806" y="14733"/>
                    <a:pt x="11822" y="14741"/>
                    <a:pt x="11822" y="14748"/>
                  </a:cubicBezTo>
                  <a:cubicBezTo>
                    <a:pt x="11860" y="14794"/>
                    <a:pt x="11806" y="14855"/>
                    <a:pt x="11776" y="14886"/>
                  </a:cubicBezTo>
                  <a:cubicBezTo>
                    <a:pt x="11738" y="14936"/>
                    <a:pt x="11679" y="14966"/>
                    <a:pt x="11612" y="14966"/>
                  </a:cubicBezTo>
                  <a:cubicBezTo>
                    <a:pt x="11599" y="14966"/>
                    <a:pt x="11584" y="14964"/>
                    <a:pt x="11570" y="14962"/>
                  </a:cubicBezTo>
                  <a:cubicBezTo>
                    <a:pt x="11494" y="14947"/>
                    <a:pt x="11448" y="14840"/>
                    <a:pt x="11433" y="14771"/>
                  </a:cubicBezTo>
                  <a:cubicBezTo>
                    <a:pt x="11425" y="14718"/>
                    <a:pt x="11433" y="14672"/>
                    <a:pt x="11456" y="14626"/>
                  </a:cubicBezTo>
                  <a:lnTo>
                    <a:pt x="11806" y="14619"/>
                  </a:lnTo>
                  <a:cubicBezTo>
                    <a:pt x="11814" y="14626"/>
                    <a:pt x="11822" y="14630"/>
                    <a:pt x="11829" y="14630"/>
                  </a:cubicBezTo>
                  <a:cubicBezTo>
                    <a:pt x="11837" y="14630"/>
                    <a:pt x="11844" y="14626"/>
                    <a:pt x="11852" y="14619"/>
                  </a:cubicBezTo>
                  <a:close/>
                  <a:moveTo>
                    <a:pt x="8354" y="14695"/>
                  </a:moveTo>
                  <a:cubicBezTo>
                    <a:pt x="8491" y="14771"/>
                    <a:pt x="8476" y="14962"/>
                    <a:pt x="8369" y="15091"/>
                  </a:cubicBezTo>
                  <a:cubicBezTo>
                    <a:pt x="8302" y="15179"/>
                    <a:pt x="8210" y="15214"/>
                    <a:pt x="8113" y="15214"/>
                  </a:cubicBezTo>
                  <a:cubicBezTo>
                    <a:pt x="8033" y="15214"/>
                    <a:pt x="7949" y="15190"/>
                    <a:pt x="7874" y="15152"/>
                  </a:cubicBezTo>
                  <a:cubicBezTo>
                    <a:pt x="7843" y="15122"/>
                    <a:pt x="7805" y="15091"/>
                    <a:pt x="7759" y="15076"/>
                  </a:cubicBezTo>
                  <a:cubicBezTo>
                    <a:pt x="7646" y="15011"/>
                    <a:pt x="7521" y="14979"/>
                    <a:pt x="7396" y="14979"/>
                  </a:cubicBezTo>
                  <a:cubicBezTo>
                    <a:pt x="7286" y="14979"/>
                    <a:pt x="7177" y="15003"/>
                    <a:pt x="7073" y="15053"/>
                  </a:cubicBezTo>
                  <a:cubicBezTo>
                    <a:pt x="7104" y="14939"/>
                    <a:pt x="7134" y="14825"/>
                    <a:pt x="7172" y="14718"/>
                  </a:cubicBezTo>
                  <a:lnTo>
                    <a:pt x="7889" y="14703"/>
                  </a:lnTo>
                  <a:lnTo>
                    <a:pt x="7889" y="14703"/>
                  </a:lnTo>
                  <a:cubicBezTo>
                    <a:pt x="7813" y="14832"/>
                    <a:pt x="7881" y="14992"/>
                    <a:pt x="8018" y="15030"/>
                  </a:cubicBezTo>
                  <a:cubicBezTo>
                    <a:pt x="8028" y="15032"/>
                    <a:pt x="8037" y="15033"/>
                    <a:pt x="8046" y="15033"/>
                  </a:cubicBezTo>
                  <a:cubicBezTo>
                    <a:pt x="8161" y="15033"/>
                    <a:pt x="8278" y="14908"/>
                    <a:pt x="8186" y="14809"/>
                  </a:cubicBezTo>
                  <a:cubicBezTo>
                    <a:pt x="8148" y="14774"/>
                    <a:pt x="8102" y="14755"/>
                    <a:pt x="8063" y="14755"/>
                  </a:cubicBezTo>
                  <a:cubicBezTo>
                    <a:pt x="8008" y="14755"/>
                    <a:pt x="7965" y="14791"/>
                    <a:pt x="7965" y="14870"/>
                  </a:cubicBezTo>
                  <a:cubicBezTo>
                    <a:pt x="7957" y="14916"/>
                    <a:pt x="7980" y="14954"/>
                    <a:pt x="8026" y="14969"/>
                  </a:cubicBezTo>
                  <a:cubicBezTo>
                    <a:pt x="7942" y="14962"/>
                    <a:pt x="7912" y="14847"/>
                    <a:pt x="7927" y="14779"/>
                  </a:cubicBezTo>
                  <a:cubicBezTo>
                    <a:pt x="7935" y="14748"/>
                    <a:pt x="7950" y="14726"/>
                    <a:pt x="7973" y="14703"/>
                  </a:cubicBezTo>
                  <a:lnTo>
                    <a:pt x="8354" y="14695"/>
                  </a:lnTo>
                  <a:close/>
                  <a:moveTo>
                    <a:pt x="10876" y="14634"/>
                  </a:moveTo>
                  <a:cubicBezTo>
                    <a:pt x="10922" y="14649"/>
                    <a:pt x="10960" y="14665"/>
                    <a:pt x="10991" y="14695"/>
                  </a:cubicBezTo>
                  <a:cubicBezTo>
                    <a:pt x="11113" y="14802"/>
                    <a:pt x="11090" y="14992"/>
                    <a:pt x="11021" y="15145"/>
                  </a:cubicBezTo>
                  <a:lnTo>
                    <a:pt x="11021" y="15152"/>
                  </a:lnTo>
                  <a:cubicBezTo>
                    <a:pt x="10983" y="15229"/>
                    <a:pt x="10930" y="15290"/>
                    <a:pt x="10869" y="15343"/>
                  </a:cubicBezTo>
                  <a:cubicBezTo>
                    <a:pt x="10809" y="15382"/>
                    <a:pt x="10733" y="15393"/>
                    <a:pt x="10653" y="15393"/>
                  </a:cubicBezTo>
                  <a:cubicBezTo>
                    <a:pt x="10559" y="15393"/>
                    <a:pt x="10460" y="15377"/>
                    <a:pt x="10373" y="15373"/>
                  </a:cubicBezTo>
                  <a:cubicBezTo>
                    <a:pt x="10282" y="15340"/>
                    <a:pt x="10187" y="15324"/>
                    <a:pt x="10092" y="15324"/>
                  </a:cubicBezTo>
                  <a:cubicBezTo>
                    <a:pt x="9928" y="15324"/>
                    <a:pt x="9764" y="15373"/>
                    <a:pt x="9619" y="15465"/>
                  </a:cubicBezTo>
                  <a:cubicBezTo>
                    <a:pt x="9642" y="15389"/>
                    <a:pt x="9642" y="15305"/>
                    <a:pt x="9634" y="15229"/>
                  </a:cubicBezTo>
                  <a:lnTo>
                    <a:pt x="9634" y="15213"/>
                  </a:lnTo>
                  <a:cubicBezTo>
                    <a:pt x="9691" y="15236"/>
                    <a:pt x="9752" y="15248"/>
                    <a:pt x="9813" y="15248"/>
                  </a:cubicBezTo>
                  <a:cubicBezTo>
                    <a:pt x="9874" y="15248"/>
                    <a:pt x="9935" y="15236"/>
                    <a:pt x="9992" y="15213"/>
                  </a:cubicBezTo>
                  <a:cubicBezTo>
                    <a:pt x="10114" y="15175"/>
                    <a:pt x="10282" y="15015"/>
                    <a:pt x="10213" y="14870"/>
                  </a:cubicBezTo>
                  <a:cubicBezTo>
                    <a:pt x="10170" y="14788"/>
                    <a:pt x="10090" y="14738"/>
                    <a:pt x="10010" y="14738"/>
                  </a:cubicBezTo>
                  <a:cubicBezTo>
                    <a:pt x="9950" y="14738"/>
                    <a:pt x="9890" y="14767"/>
                    <a:pt x="9848" y="14832"/>
                  </a:cubicBezTo>
                  <a:cubicBezTo>
                    <a:pt x="9781" y="14923"/>
                    <a:pt x="9858" y="15032"/>
                    <a:pt x="9950" y="15032"/>
                  </a:cubicBezTo>
                  <a:cubicBezTo>
                    <a:pt x="9974" y="15032"/>
                    <a:pt x="9999" y="15025"/>
                    <a:pt x="10023" y="15008"/>
                  </a:cubicBezTo>
                  <a:cubicBezTo>
                    <a:pt x="10076" y="14969"/>
                    <a:pt x="10107" y="14908"/>
                    <a:pt x="10107" y="14840"/>
                  </a:cubicBezTo>
                  <a:cubicBezTo>
                    <a:pt x="10114" y="14847"/>
                    <a:pt x="10130" y="14855"/>
                    <a:pt x="10137" y="14870"/>
                  </a:cubicBezTo>
                  <a:cubicBezTo>
                    <a:pt x="10267" y="15030"/>
                    <a:pt x="9985" y="15160"/>
                    <a:pt x="9878" y="15183"/>
                  </a:cubicBezTo>
                  <a:cubicBezTo>
                    <a:pt x="9853" y="15189"/>
                    <a:pt x="9827" y="15192"/>
                    <a:pt x="9803" y="15192"/>
                  </a:cubicBezTo>
                  <a:cubicBezTo>
                    <a:pt x="9730" y="15192"/>
                    <a:pt x="9660" y="15167"/>
                    <a:pt x="9604" y="15122"/>
                  </a:cubicBezTo>
                  <a:cubicBezTo>
                    <a:pt x="9573" y="15053"/>
                    <a:pt x="9527" y="14992"/>
                    <a:pt x="9467" y="14947"/>
                  </a:cubicBezTo>
                  <a:cubicBezTo>
                    <a:pt x="9436" y="14863"/>
                    <a:pt x="9444" y="14756"/>
                    <a:pt x="9505" y="14680"/>
                  </a:cubicBezTo>
                  <a:cubicBezTo>
                    <a:pt x="9505" y="14680"/>
                    <a:pt x="9505" y="14672"/>
                    <a:pt x="9505" y="14665"/>
                  </a:cubicBezTo>
                  <a:lnTo>
                    <a:pt x="10465" y="14649"/>
                  </a:lnTo>
                  <a:lnTo>
                    <a:pt x="10465" y="14649"/>
                  </a:lnTo>
                  <a:cubicBezTo>
                    <a:pt x="10328" y="14733"/>
                    <a:pt x="10252" y="14870"/>
                    <a:pt x="10343" y="15023"/>
                  </a:cubicBezTo>
                  <a:cubicBezTo>
                    <a:pt x="10386" y="15099"/>
                    <a:pt x="10485" y="15160"/>
                    <a:pt x="10578" y="15160"/>
                  </a:cubicBezTo>
                  <a:cubicBezTo>
                    <a:pt x="10634" y="15160"/>
                    <a:pt x="10687" y="15138"/>
                    <a:pt x="10724" y="15084"/>
                  </a:cubicBezTo>
                  <a:cubicBezTo>
                    <a:pt x="10798" y="14995"/>
                    <a:pt x="10735" y="14862"/>
                    <a:pt x="10619" y="14862"/>
                  </a:cubicBezTo>
                  <a:cubicBezTo>
                    <a:pt x="10616" y="14862"/>
                    <a:pt x="10613" y="14863"/>
                    <a:pt x="10610" y="14863"/>
                  </a:cubicBezTo>
                  <a:cubicBezTo>
                    <a:pt x="10503" y="14878"/>
                    <a:pt x="10442" y="15068"/>
                    <a:pt x="10572" y="15091"/>
                  </a:cubicBezTo>
                  <a:lnTo>
                    <a:pt x="10526" y="15091"/>
                  </a:lnTo>
                  <a:cubicBezTo>
                    <a:pt x="10335" y="15053"/>
                    <a:pt x="10328" y="14825"/>
                    <a:pt x="10457" y="14726"/>
                  </a:cubicBezTo>
                  <a:cubicBezTo>
                    <a:pt x="10511" y="14687"/>
                    <a:pt x="10572" y="14657"/>
                    <a:pt x="10640" y="14642"/>
                  </a:cubicBezTo>
                  <a:lnTo>
                    <a:pt x="10876" y="14634"/>
                  </a:lnTo>
                  <a:close/>
                  <a:moveTo>
                    <a:pt x="11014" y="15290"/>
                  </a:moveTo>
                  <a:cubicBezTo>
                    <a:pt x="11014" y="15434"/>
                    <a:pt x="11044" y="15579"/>
                    <a:pt x="11120" y="15709"/>
                  </a:cubicBezTo>
                  <a:cubicBezTo>
                    <a:pt x="11065" y="15684"/>
                    <a:pt x="11007" y="15672"/>
                    <a:pt x="10949" y="15672"/>
                  </a:cubicBezTo>
                  <a:cubicBezTo>
                    <a:pt x="10862" y="15672"/>
                    <a:pt x="10777" y="15700"/>
                    <a:pt x="10709" y="15754"/>
                  </a:cubicBezTo>
                  <a:cubicBezTo>
                    <a:pt x="10694" y="15770"/>
                    <a:pt x="10678" y="15777"/>
                    <a:pt x="10671" y="15793"/>
                  </a:cubicBezTo>
                  <a:cubicBezTo>
                    <a:pt x="10678" y="15655"/>
                    <a:pt x="10617" y="15518"/>
                    <a:pt x="10503" y="15442"/>
                  </a:cubicBezTo>
                  <a:lnTo>
                    <a:pt x="10503" y="15442"/>
                  </a:lnTo>
                  <a:cubicBezTo>
                    <a:pt x="10552" y="15446"/>
                    <a:pt x="10601" y="15450"/>
                    <a:pt x="10649" y="15450"/>
                  </a:cubicBezTo>
                  <a:cubicBezTo>
                    <a:pt x="10778" y="15450"/>
                    <a:pt x="10898" y="15424"/>
                    <a:pt x="10998" y="15312"/>
                  </a:cubicBezTo>
                  <a:lnTo>
                    <a:pt x="11014" y="15290"/>
                  </a:lnTo>
                  <a:close/>
                  <a:moveTo>
                    <a:pt x="11395" y="14626"/>
                  </a:moveTo>
                  <a:lnTo>
                    <a:pt x="11395" y="14626"/>
                  </a:lnTo>
                  <a:cubicBezTo>
                    <a:pt x="11372" y="14680"/>
                    <a:pt x="11364" y="14733"/>
                    <a:pt x="11372" y="14786"/>
                  </a:cubicBezTo>
                  <a:cubicBezTo>
                    <a:pt x="11387" y="14855"/>
                    <a:pt x="11418" y="14916"/>
                    <a:pt x="11463" y="14969"/>
                  </a:cubicBezTo>
                  <a:cubicBezTo>
                    <a:pt x="11494" y="15000"/>
                    <a:pt x="11532" y="15023"/>
                    <a:pt x="11570" y="15030"/>
                  </a:cubicBezTo>
                  <a:cubicBezTo>
                    <a:pt x="11418" y="15129"/>
                    <a:pt x="11372" y="15343"/>
                    <a:pt x="11463" y="15503"/>
                  </a:cubicBezTo>
                  <a:cubicBezTo>
                    <a:pt x="11502" y="15559"/>
                    <a:pt x="11586" y="15591"/>
                    <a:pt x="11666" y="15591"/>
                  </a:cubicBezTo>
                  <a:cubicBezTo>
                    <a:pt x="11758" y="15591"/>
                    <a:pt x="11844" y="15548"/>
                    <a:pt x="11844" y="15450"/>
                  </a:cubicBezTo>
                  <a:cubicBezTo>
                    <a:pt x="11839" y="15348"/>
                    <a:pt x="11755" y="15280"/>
                    <a:pt x="11669" y="15280"/>
                  </a:cubicBezTo>
                  <a:cubicBezTo>
                    <a:pt x="11632" y="15280"/>
                    <a:pt x="11594" y="15293"/>
                    <a:pt x="11562" y="15320"/>
                  </a:cubicBezTo>
                  <a:cubicBezTo>
                    <a:pt x="11509" y="15381"/>
                    <a:pt x="11517" y="15472"/>
                    <a:pt x="11585" y="15511"/>
                  </a:cubicBezTo>
                  <a:cubicBezTo>
                    <a:pt x="11524" y="15480"/>
                    <a:pt x="11486" y="15419"/>
                    <a:pt x="11471" y="15350"/>
                  </a:cubicBezTo>
                  <a:cubicBezTo>
                    <a:pt x="11471" y="15282"/>
                    <a:pt x="11494" y="15213"/>
                    <a:pt x="11532" y="15160"/>
                  </a:cubicBezTo>
                  <a:cubicBezTo>
                    <a:pt x="11583" y="15071"/>
                    <a:pt x="11660" y="15041"/>
                    <a:pt x="11743" y="15041"/>
                  </a:cubicBezTo>
                  <a:cubicBezTo>
                    <a:pt x="11809" y="15041"/>
                    <a:pt x="11879" y="15060"/>
                    <a:pt x="11943" y="15084"/>
                  </a:cubicBezTo>
                  <a:cubicBezTo>
                    <a:pt x="12119" y="15145"/>
                    <a:pt x="12210" y="15335"/>
                    <a:pt x="12149" y="15511"/>
                  </a:cubicBezTo>
                  <a:cubicBezTo>
                    <a:pt x="12119" y="15686"/>
                    <a:pt x="11997" y="15831"/>
                    <a:pt x="11844" y="15899"/>
                  </a:cubicBezTo>
                  <a:cubicBezTo>
                    <a:pt x="11805" y="15916"/>
                    <a:pt x="11762" y="15922"/>
                    <a:pt x="11718" y="15922"/>
                  </a:cubicBezTo>
                  <a:cubicBezTo>
                    <a:pt x="11621" y="15922"/>
                    <a:pt x="11520" y="15890"/>
                    <a:pt x="11440" y="15869"/>
                  </a:cubicBezTo>
                  <a:cubicBezTo>
                    <a:pt x="11280" y="15815"/>
                    <a:pt x="11158" y="15693"/>
                    <a:pt x="11105" y="15541"/>
                  </a:cubicBezTo>
                  <a:cubicBezTo>
                    <a:pt x="11067" y="15419"/>
                    <a:pt x="11059" y="15305"/>
                    <a:pt x="11075" y="15183"/>
                  </a:cubicBezTo>
                  <a:cubicBezTo>
                    <a:pt x="11151" y="15023"/>
                    <a:pt x="11151" y="14840"/>
                    <a:pt x="11067" y="14687"/>
                  </a:cubicBezTo>
                  <a:cubicBezTo>
                    <a:pt x="11052" y="14665"/>
                    <a:pt x="11037" y="14649"/>
                    <a:pt x="11021" y="14634"/>
                  </a:cubicBezTo>
                  <a:lnTo>
                    <a:pt x="11395" y="14626"/>
                  </a:lnTo>
                  <a:close/>
                  <a:moveTo>
                    <a:pt x="9436" y="14672"/>
                  </a:moveTo>
                  <a:lnTo>
                    <a:pt x="9436" y="14672"/>
                  </a:lnTo>
                  <a:cubicBezTo>
                    <a:pt x="9390" y="14741"/>
                    <a:pt x="9375" y="14817"/>
                    <a:pt x="9390" y="14901"/>
                  </a:cubicBezTo>
                  <a:cubicBezTo>
                    <a:pt x="9298" y="14839"/>
                    <a:pt x="9191" y="14806"/>
                    <a:pt x="9087" y="14806"/>
                  </a:cubicBezTo>
                  <a:cubicBezTo>
                    <a:pt x="8924" y="14806"/>
                    <a:pt x="8768" y="14886"/>
                    <a:pt x="8689" y="15053"/>
                  </a:cubicBezTo>
                  <a:cubicBezTo>
                    <a:pt x="8575" y="15274"/>
                    <a:pt x="8773" y="15541"/>
                    <a:pt x="9009" y="15541"/>
                  </a:cubicBezTo>
                  <a:cubicBezTo>
                    <a:pt x="9016" y="15542"/>
                    <a:pt x="9022" y="15542"/>
                    <a:pt x="9029" y="15542"/>
                  </a:cubicBezTo>
                  <a:cubicBezTo>
                    <a:pt x="9114" y="15542"/>
                    <a:pt x="9195" y="15496"/>
                    <a:pt x="9238" y="15411"/>
                  </a:cubicBezTo>
                  <a:cubicBezTo>
                    <a:pt x="9268" y="15335"/>
                    <a:pt x="9299" y="15183"/>
                    <a:pt x="9200" y="15129"/>
                  </a:cubicBezTo>
                  <a:cubicBezTo>
                    <a:pt x="9176" y="15116"/>
                    <a:pt x="9152" y="15110"/>
                    <a:pt x="9129" y="15110"/>
                  </a:cubicBezTo>
                  <a:cubicBezTo>
                    <a:pt x="8990" y="15110"/>
                    <a:pt x="8867" y="15312"/>
                    <a:pt x="9017" y="15396"/>
                  </a:cubicBezTo>
                  <a:cubicBezTo>
                    <a:pt x="9037" y="15406"/>
                    <a:pt x="9058" y="15411"/>
                    <a:pt x="9079" y="15411"/>
                  </a:cubicBezTo>
                  <a:cubicBezTo>
                    <a:pt x="9136" y="15411"/>
                    <a:pt x="9189" y="15374"/>
                    <a:pt x="9200" y="15312"/>
                  </a:cubicBezTo>
                  <a:cubicBezTo>
                    <a:pt x="9207" y="15320"/>
                    <a:pt x="9207" y="15320"/>
                    <a:pt x="9200" y="15328"/>
                  </a:cubicBezTo>
                  <a:cubicBezTo>
                    <a:pt x="9186" y="15443"/>
                    <a:pt x="9100" y="15474"/>
                    <a:pt x="9006" y="15474"/>
                  </a:cubicBezTo>
                  <a:cubicBezTo>
                    <a:pt x="8995" y="15474"/>
                    <a:pt x="8983" y="15473"/>
                    <a:pt x="8971" y="15472"/>
                  </a:cubicBezTo>
                  <a:cubicBezTo>
                    <a:pt x="8758" y="15472"/>
                    <a:pt x="8689" y="15198"/>
                    <a:pt x="8765" y="15046"/>
                  </a:cubicBezTo>
                  <a:cubicBezTo>
                    <a:pt x="8827" y="14917"/>
                    <a:pt x="8953" y="14867"/>
                    <a:pt x="9083" y="14867"/>
                  </a:cubicBezTo>
                  <a:cubicBezTo>
                    <a:pt x="9130" y="14867"/>
                    <a:pt x="9178" y="14873"/>
                    <a:pt x="9223" y="14886"/>
                  </a:cubicBezTo>
                  <a:cubicBezTo>
                    <a:pt x="9299" y="14901"/>
                    <a:pt x="9367" y="14939"/>
                    <a:pt x="9428" y="14992"/>
                  </a:cubicBezTo>
                  <a:cubicBezTo>
                    <a:pt x="9451" y="15046"/>
                    <a:pt x="9482" y="15091"/>
                    <a:pt x="9512" y="15129"/>
                  </a:cubicBezTo>
                  <a:cubicBezTo>
                    <a:pt x="9527" y="15145"/>
                    <a:pt x="9535" y="15152"/>
                    <a:pt x="9550" y="15168"/>
                  </a:cubicBezTo>
                  <a:cubicBezTo>
                    <a:pt x="9566" y="15198"/>
                    <a:pt x="9573" y="15236"/>
                    <a:pt x="9581" y="15282"/>
                  </a:cubicBezTo>
                  <a:cubicBezTo>
                    <a:pt x="9588" y="15373"/>
                    <a:pt x="9581" y="15465"/>
                    <a:pt x="9543" y="15549"/>
                  </a:cubicBezTo>
                  <a:cubicBezTo>
                    <a:pt x="9512" y="15579"/>
                    <a:pt x="9489" y="15617"/>
                    <a:pt x="9474" y="15655"/>
                  </a:cubicBezTo>
                  <a:lnTo>
                    <a:pt x="9474" y="15663"/>
                  </a:lnTo>
                  <a:cubicBezTo>
                    <a:pt x="9329" y="15815"/>
                    <a:pt x="9131" y="15914"/>
                    <a:pt x="8925" y="15937"/>
                  </a:cubicBezTo>
                  <a:cubicBezTo>
                    <a:pt x="8879" y="15946"/>
                    <a:pt x="8831" y="15951"/>
                    <a:pt x="8784" y="15951"/>
                  </a:cubicBezTo>
                  <a:cubicBezTo>
                    <a:pt x="8669" y="15951"/>
                    <a:pt x="8553" y="15925"/>
                    <a:pt x="8445" y="15876"/>
                  </a:cubicBezTo>
                  <a:cubicBezTo>
                    <a:pt x="8308" y="15800"/>
                    <a:pt x="8194" y="15693"/>
                    <a:pt x="8110" y="15564"/>
                  </a:cubicBezTo>
                  <a:cubicBezTo>
                    <a:pt x="8102" y="15450"/>
                    <a:pt x="8064" y="15343"/>
                    <a:pt x="7988" y="15259"/>
                  </a:cubicBezTo>
                  <a:lnTo>
                    <a:pt x="7988" y="15259"/>
                  </a:lnTo>
                  <a:cubicBezTo>
                    <a:pt x="8028" y="15270"/>
                    <a:pt x="8069" y="15275"/>
                    <a:pt x="8109" y="15275"/>
                  </a:cubicBezTo>
                  <a:cubicBezTo>
                    <a:pt x="8214" y="15275"/>
                    <a:pt x="8315" y="15239"/>
                    <a:pt x="8392" y="15168"/>
                  </a:cubicBezTo>
                  <a:cubicBezTo>
                    <a:pt x="8499" y="15061"/>
                    <a:pt x="8582" y="14847"/>
                    <a:pt x="8468" y="14710"/>
                  </a:cubicBezTo>
                  <a:lnTo>
                    <a:pt x="8468" y="14710"/>
                  </a:lnTo>
                  <a:lnTo>
                    <a:pt x="8468" y="14718"/>
                  </a:lnTo>
                  <a:lnTo>
                    <a:pt x="8453" y="14695"/>
                  </a:lnTo>
                  <a:lnTo>
                    <a:pt x="9436" y="14672"/>
                  </a:lnTo>
                  <a:close/>
                  <a:moveTo>
                    <a:pt x="6974" y="15434"/>
                  </a:moveTo>
                  <a:lnTo>
                    <a:pt x="6974" y="15526"/>
                  </a:lnTo>
                  <a:cubicBezTo>
                    <a:pt x="6974" y="15709"/>
                    <a:pt x="6982" y="15892"/>
                    <a:pt x="7012" y="16075"/>
                  </a:cubicBezTo>
                  <a:cubicBezTo>
                    <a:pt x="7012" y="16113"/>
                    <a:pt x="7020" y="16166"/>
                    <a:pt x="7035" y="16212"/>
                  </a:cubicBezTo>
                  <a:cubicBezTo>
                    <a:pt x="6967" y="16166"/>
                    <a:pt x="6906" y="16105"/>
                    <a:pt x="6860" y="16036"/>
                  </a:cubicBezTo>
                  <a:cubicBezTo>
                    <a:pt x="6883" y="15831"/>
                    <a:pt x="6921" y="15632"/>
                    <a:pt x="6974" y="15434"/>
                  </a:cubicBezTo>
                  <a:close/>
                  <a:moveTo>
                    <a:pt x="12210" y="15526"/>
                  </a:moveTo>
                  <a:cubicBezTo>
                    <a:pt x="12218" y="15571"/>
                    <a:pt x="12225" y="15610"/>
                    <a:pt x="12233" y="15655"/>
                  </a:cubicBezTo>
                  <a:lnTo>
                    <a:pt x="12233" y="15648"/>
                  </a:lnTo>
                  <a:cubicBezTo>
                    <a:pt x="12271" y="15846"/>
                    <a:pt x="12294" y="16044"/>
                    <a:pt x="12302" y="16242"/>
                  </a:cubicBezTo>
                  <a:lnTo>
                    <a:pt x="12279" y="16242"/>
                  </a:lnTo>
                  <a:lnTo>
                    <a:pt x="11181" y="16265"/>
                  </a:lnTo>
                  <a:cubicBezTo>
                    <a:pt x="11311" y="16196"/>
                    <a:pt x="11372" y="16036"/>
                    <a:pt x="11326" y="15892"/>
                  </a:cubicBezTo>
                  <a:lnTo>
                    <a:pt x="11326" y="15892"/>
                  </a:lnTo>
                  <a:cubicBezTo>
                    <a:pt x="11429" y="15953"/>
                    <a:pt x="11556" y="15988"/>
                    <a:pt x="11680" y="15988"/>
                  </a:cubicBezTo>
                  <a:cubicBezTo>
                    <a:pt x="11786" y="15988"/>
                    <a:pt x="11890" y="15963"/>
                    <a:pt x="11974" y="15907"/>
                  </a:cubicBezTo>
                  <a:cubicBezTo>
                    <a:pt x="12096" y="15815"/>
                    <a:pt x="12187" y="15678"/>
                    <a:pt x="12210" y="15526"/>
                  </a:cubicBezTo>
                  <a:close/>
                  <a:moveTo>
                    <a:pt x="10933" y="15732"/>
                  </a:moveTo>
                  <a:cubicBezTo>
                    <a:pt x="11065" y="15732"/>
                    <a:pt x="11208" y="15803"/>
                    <a:pt x="11273" y="15907"/>
                  </a:cubicBezTo>
                  <a:cubicBezTo>
                    <a:pt x="11334" y="16006"/>
                    <a:pt x="11250" y="16120"/>
                    <a:pt x="11181" y="16181"/>
                  </a:cubicBezTo>
                  <a:cubicBezTo>
                    <a:pt x="11145" y="16215"/>
                    <a:pt x="11112" y="16230"/>
                    <a:pt x="11082" y="16230"/>
                  </a:cubicBezTo>
                  <a:cubicBezTo>
                    <a:pt x="11038" y="16230"/>
                    <a:pt x="11000" y="16195"/>
                    <a:pt x="10968" y="16135"/>
                  </a:cubicBezTo>
                  <a:cubicBezTo>
                    <a:pt x="10945" y="16097"/>
                    <a:pt x="10937" y="16052"/>
                    <a:pt x="10937" y="16006"/>
                  </a:cubicBezTo>
                  <a:cubicBezTo>
                    <a:pt x="10945" y="15998"/>
                    <a:pt x="10945" y="15991"/>
                    <a:pt x="10953" y="15983"/>
                  </a:cubicBezTo>
                  <a:lnTo>
                    <a:pt x="10953" y="15983"/>
                  </a:lnTo>
                  <a:cubicBezTo>
                    <a:pt x="10930" y="16021"/>
                    <a:pt x="10945" y="16075"/>
                    <a:pt x="10983" y="16097"/>
                  </a:cubicBezTo>
                  <a:lnTo>
                    <a:pt x="10983" y="16105"/>
                  </a:lnTo>
                  <a:cubicBezTo>
                    <a:pt x="11003" y="16120"/>
                    <a:pt x="11021" y="16127"/>
                    <a:pt x="11038" y="16127"/>
                  </a:cubicBezTo>
                  <a:cubicBezTo>
                    <a:pt x="11105" y="16127"/>
                    <a:pt x="11143" y="16021"/>
                    <a:pt x="11113" y="15960"/>
                  </a:cubicBezTo>
                  <a:cubicBezTo>
                    <a:pt x="11086" y="15913"/>
                    <a:pt x="11048" y="15893"/>
                    <a:pt x="11011" y="15893"/>
                  </a:cubicBezTo>
                  <a:cubicBezTo>
                    <a:pt x="10950" y="15893"/>
                    <a:pt x="10890" y="15943"/>
                    <a:pt x="10876" y="16014"/>
                  </a:cubicBezTo>
                  <a:cubicBezTo>
                    <a:pt x="10861" y="16120"/>
                    <a:pt x="10907" y="16219"/>
                    <a:pt x="10998" y="16273"/>
                  </a:cubicBezTo>
                  <a:lnTo>
                    <a:pt x="10823" y="16273"/>
                  </a:lnTo>
                  <a:cubicBezTo>
                    <a:pt x="10815" y="16265"/>
                    <a:pt x="10808" y="16265"/>
                    <a:pt x="10808" y="16265"/>
                  </a:cubicBezTo>
                  <a:cubicBezTo>
                    <a:pt x="10663" y="16196"/>
                    <a:pt x="10602" y="16014"/>
                    <a:pt x="10686" y="15876"/>
                  </a:cubicBezTo>
                  <a:cubicBezTo>
                    <a:pt x="10736" y="15774"/>
                    <a:pt x="10831" y="15732"/>
                    <a:pt x="10933" y="15732"/>
                  </a:cubicBezTo>
                  <a:close/>
                  <a:moveTo>
                    <a:pt x="10133" y="15401"/>
                  </a:moveTo>
                  <a:cubicBezTo>
                    <a:pt x="10198" y="15401"/>
                    <a:pt x="10265" y="15410"/>
                    <a:pt x="10328" y="15427"/>
                  </a:cubicBezTo>
                  <a:cubicBezTo>
                    <a:pt x="10335" y="15434"/>
                    <a:pt x="10343" y="15434"/>
                    <a:pt x="10351" y="15434"/>
                  </a:cubicBezTo>
                  <a:cubicBezTo>
                    <a:pt x="10381" y="15450"/>
                    <a:pt x="10412" y="15457"/>
                    <a:pt x="10442" y="15472"/>
                  </a:cubicBezTo>
                  <a:cubicBezTo>
                    <a:pt x="10587" y="15549"/>
                    <a:pt x="10686" y="15732"/>
                    <a:pt x="10579" y="15876"/>
                  </a:cubicBezTo>
                  <a:cubicBezTo>
                    <a:pt x="10518" y="15953"/>
                    <a:pt x="10434" y="16006"/>
                    <a:pt x="10343" y="16029"/>
                  </a:cubicBezTo>
                  <a:cubicBezTo>
                    <a:pt x="10309" y="16040"/>
                    <a:pt x="10276" y="16047"/>
                    <a:pt x="10243" y="16047"/>
                  </a:cubicBezTo>
                  <a:cubicBezTo>
                    <a:pt x="10230" y="16047"/>
                    <a:pt x="10218" y="16046"/>
                    <a:pt x="10206" y="16044"/>
                  </a:cubicBezTo>
                  <a:cubicBezTo>
                    <a:pt x="10160" y="16029"/>
                    <a:pt x="10130" y="15991"/>
                    <a:pt x="10114" y="15945"/>
                  </a:cubicBezTo>
                  <a:lnTo>
                    <a:pt x="10114" y="15945"/>
                  </a:lnTo>
                  <a:cubicBezTo>
                    <a:pt x="10142" y="15967"/>
                    <a:pt x="10179" y="15978"/>
                    <a:pt x="10217" y="15978"/>
                  </a:cubicBezTo>
                  <a:cubicBezTo>
                    <a:pt x="10294" y="15978"/>
                    <a:pt x="10369" y="15931"/>
                    <a:pt x="10343" y="15838"/>
                  </a:cubicBezTo>
                  <a:cubicBezTo>
                    <a:pt x="10324" y="15751"/>
                    <a:pt x="10261" y="15714"/>
                    <a:pt x="10197" y="15714"/>
                  </a:cubicBezTo>
                  <a:cubicBezTo>
                    <a:pt x="10104" y="15714"/>
                    <a:pt x="10010" y="15793"/>
                    <a:pt x="10046" y="15914"/>
                  </a:cubicBezTo>
                  <a:cubicBezTo>
                    <a:pt x="10069" y="16052"/>
                    <a:pt x="10154" y="16101"/>
                    <a:pt x="10254" y="16101"/>
                  </a:cubicBezTo>
                  <a:cubicBezTo>
                    <a:pt x="10354" y="16101"/>
                    <a:pt x="10469" y="16052"/>
                    <a:pt x="10549" y="15991"/>
                  </a:cubicBezTo>
                  <a:cubicBezTo>
                    <a:pt x="10572" y="15975"/>
                    <a:pt x="10587" y="15953"/>
                    <a:pt x="10602" y="15937"/>
                  </a:cubicBezTo>
                  <a:lnTo>
                    <a:pt x="10602" y="15937"/>
                  </a:lnTo>
                  <a:cubicBezTo>
                    <a:pt x="10587" y="16021"/>
                    <a:pt x="10602" y="16113"/>
                    <a:pt x="10640" y="16196"/>
                  </a:cubicBezTo>
                  <a:cubicBezTo>
                    <a:pt x="10655" y="16219"/>
                    <a:pt x="10678" y="16250"/>
                    <a:pt x="10709" y="16273"/>
                  </a:cubicBezTo>
                  <a:lnTo>
                    <a:pt x="9886" y="16288"/>
                  </a:lnTo>
                  <a:cubicBezTo>
                    <a:pt x="9820" y="16266"/>
                    <a:pt x="9761" y="16230"/>
                    <a:pt x="9709" y="16180"/>
                  </a:cubicBezTo>
                  <a:lnTo>
                    <a:pt x="9709" y="16180"/>
                  </a:lnTo>
                  <a:cubicBezTo>
                    <a:pt x="9626" y="16089"/>
                    <a:pt x="9558" y="15990"/>
                    <a:pt x="9520" y="15884"/>
                  </a:cubicBezTo>
                  <a:cubicBezTo>
                    <a:pt x="9497" y="15831"/>
                    <a:pt x="9489" y="15777"/>
                    <a:pt x="9505" y="15724"/>
                  </a:cubicBezTo>
                  <a:cubicBezTo>
                    <a:pt x="9520" y="15709"/>
                    <a:pt x="9527" y="15693"/>
                    <a:pt x="9543" y="15671"/>
                  </a:cubicBezTo>
                  <a:cubicBezTo>
                    <a:pt x="9558" y="15640"/>
                    <a:pt x="9573" y="15610"/>
                    <a:pt x="9588" y="15579"/>
                  </a:cubicBezTo>
                  <a:cubicBezTo>
                    <a:pt x="9726" y="15472"/>
                    <a:pt x="9893" y="15404"/>
                    <a:pt x="10069" y="15404"/>
                  </a:cubicBezTo>
                  <a:cubicBezTo>
                    <a:pt x="10090" y="15402"/>
                    <a:pt x="10111" y="15401"/>
                    <a:pt x="10133" y="15401"/>
                  </a:cubicBezTo>
                  <a:close/>
                  <a:moveTo>
                    <a:pt x="9436" y="15785"/>
                  </a:moveTo>
                  <a:cubicBezTo>
                    <a:pt x="9436" y="15884"/>
                    <a:pt x="9467" y="15983"/>
                    <a:pt x="9535" y="16059"/>
                  </a:cubicBezTo>
                  <a:cubicBezTo>
                    <a:pt x="9596" y="16143"/>
                    <a:pt x="9665" y="16219"/>
                    <a:pt x="9741" y="16296"/>
                  </a:cubicBezTo>
                  <a:lnTo>
                    <a:pt x="9268" y="16303"/>
                  </a:lnTo>
                  <a:cubicBezTo>
                    <a:pt x="9207" y="16143"/>
                    <a:pt x="9063" y="16029"/>
                    <a:pt x="8895" y="16006"/>
                  </a:cubicBezTo>
                  <a:cubicBezTo>
                    <a:pt x="9093" y="15991"/>
                    <a:pt x="9284" y="15914"/>
                    <a:pt x="9436" y="15785"/>
                  </a:cubicBezTo>
                  <a:close/>
                  <a:moveTo>
                    <a:pt x="8776" y="16053"/>
                  </a:moveTo>
                  <a:cubicBezTo>
                    <a:pt x="8951" y="16053"/>
                    <a:pt x="9148" y="16138"/>
                    <a:pt x="9207" y="16303"/>
                  </a:cubicBezTo>
                  <a:lnTo>
                    <a:pt x="9207" y="16311"/>
                  </a:lnTo>
                  <a:lnTo>
                    <a:pt x="8224" y="16326"/>
                  </a:lnTo>
                  <a:cubicBezTo>
                    <a:pt x="8239" y="16143"/>
                    <a:pt x="8544" y="16082"/>
                    <a:pt x="8697" y="16059"/>
                  </a:cubicBezTo>
                  <a:cubicBezTo>
                    <a:pt x="8722" y="16055"/>
                    <a:pt x="8749" y="16053"/>
                    <a:pt x="8776" y="16053"/>
                  </a:cubicBezTo>
                  <a:close/>
                  <a:moveTo>
                    <a:pt x="7392" y="15040"/>
                  </a:moveTo>
                  <a:cubicBezTo>
                    <a:pt x="7446" y="15040"/>
                    <a:pt x="7501" y="15046"/>
                    <a:pt x="7554" y="15061"/>
                  </a:cubicBezTo>
                  <a:cubicBezTo>
                    <a:pt x="7622" y="15076"/>
                    <a:pt x="7683" y="15099"/>
                    <a:pt x="7744" y="15137"/>
                  </a:cubicBezTo>
                  <a:cubicBezTo>
                    <a:pt x="7744" y="15145"/>
                    <a:pt x="7752" y="15152"/>
                    <a:pt x="7759" y="15152"/>
                  </a:cubicBezTo>
                  <a:cubicBezTo>
                    <a:pt x="7782" y="15175"/>
                    <a:pt x="7813" y="15190"/>
                    <a:pt x="7843" y="15206"/>
                  </a:cubicBezTo>
                  <a:cubicBezTo>
                    <a:pt x="7912" y="15267"/>
                    <a:pt x="7973" y="15343"/>
                    <a:pt x="8011" y="15434"/>
                  </a:cubicBezTo>
                  <a:cubicBezTo>
                    <a:pt x="8003" y="15434"/>
                    <a:pt x="7996" y="15450"/>
                    <a:pt x="7996" y="15457"/>
                  </a:cubicBezTo>
                  <a:cubicBezTo>
                    <a:pt x="8003" y="15495"/>
                    <a:pt x="8018" y="15541"/>
                    <a:pt x="8034" y="15579"/>
                  </a:cubicBezTo>
                  <a:cubicBezTo>
                    <a:pt x="8011" y="15762"/>
                    <a:pt x="7866" y="15914"/>
                    <a:pt x="7675" y="15937"/>
                  </a:cubicBezTo>
                  <a:cubicBezTo>
                    <a:pt x="7668" y="15938"/>
                    <a:pt x="7660" y="15938"/>
                    <a:pt x="7652" y="15938"/>
                  </a:cubicBezTo>
                  <a:cubicBezTo>
                    <a:pt x="7466" y="15938"/>
                    <a:pt x="7326" y="15762"/>
                    <a:pt x="7355" y="15579"/>
                  </a:cubicBezTo>
                  <a:cubicBezTo>
                    <a:pt x="7378" y="15488"/>
                    <a:pt x="7447" y="15419"/>
                    <a:pt x="7538" y="15396"/>
                  </a:cubicBezTo>
                  <a:cubicBezTo>
                    <a:pt x="7559" y="15390"/>
                    <a:pt x="7579" y="15387"/>
                    <a:pt x="7599" y="15387"/>
                  </a:cubicBezTo>
                  <a:cubicBezTo>
                    <a:pt x="7676" y="15387"/>
                    <a:pt x="7744" y="15432"/>
                    <a:pt x="7775" y="15511"/>
                  </a:cubicBezTo>
                  <a:cubicBezTo>
                    <a:pt x="7775" y="15526"/>
                    <a:pt x="7775" y="15541"/>
                    <a:pt x="7782" y="15556"/>
                  </a:cubicBezTo>
                  <a:cubicBezTo>
                    <a:pt x="7752" y="15526"/>
                    <a:pt x="7721" y="15503"/>
                    <a:pt x="7683" y="15495"/>
                  </a:cubicBezTo>
                  <a:cubicBezTo>
                    <a:pt x="7670" y="15492"/>
                    <a:pt x="7657" y="15490"/>
                    <a:pt x="7643" y="15490"/>
                  </a:cubicBezTo>
                  <a:cubicBezTo>
                    <a:pt x="7624" y="15490"/>
                    <a:pt x="7605" y="15494"/>
                    <a:pt x="7592" y="15503"/>
                  </a:cubicBezTo>
                  <a:cubicBezTo>
                    <a:pt x="7554" y="15518"/>
                    <a:pt x="7523" y="15556"/>
                    <a:pt x="7523" y="15602"/>
                  </a:cubicBezTo>
                  <a:cubicBezTo>
                    <a:pt x="7523" y="15610"/>
                    <a:pt x="7523" y="15617"/>
                    <a:pt x="7523" y="15632"/>
                  </a:cubicBezTo>
                  <a:cubicBezTo>
                    <a:pt x="7515" y="15640"/>
                    <a:pt x="7515" y="15648"/>
                    <a:pt x="7515" y="15663"/>
                  </a:cubicBezTo>
                  <a:cubicBezTo>
                    <a:pt x="7523" y="15678"/>
                    <a:pt x="7531" y="15701"/>
                    <a:pt x="7546" y="15716"/>
                  </a:cubicBezTo>
                  <a:cubicBezTo>
                    <a:pt x="7546" y="15716"/>
                    <a:pt x="7554" y="15724"/>
                    <a:pt x="7561" y="15724"/>
                  </a:cubicBezTo>
                  <a:cubicBezTo>
                    <a:pt x="7591" y="15739"/>
                    <a:pt x="7623" y="15747"/>
                    <a:pt x="7657" y="15747"/>
                  </a:cubicBezTo>
                  <a:cubicBezTo>
                    <a:pt x="7676" y="15747"/>
                    <a:pt x="7695" y="15745"/>
                    <a:pt x="7714" y="15739"/>
                  </a:cubicBezTo>
                  <a:cubicBezTo>
                    <a:pt x="7797" y="15716"/>
                    <a:pt x="7858" y="15632"/>
                    <a:pt x="7836" y="15541"/>
                  </a:cubicBezTo>
                  <a:cubicBezTo>
                    <a:pt x="7826" y="15403"/>
                    <a:pt x="7706" y="15327"/>
                    <a:pt x="7582" y="15327"/>
                  </a:cubicBezTo>
                  <a:cubicBezTo>
                    <a:pt x="7508" y="15327"/>
                    <a:pt x="7433" y="15354"/>
                    <a:pt x="7378" y="15411"/>
                  </a:cubicBezTo>
                  <a:cubicBezTo>
                    <a:pt x="7233" y="15571"/>
                    <a:pt x="7264" y="15831"/>
                    <a:pt x="7454" y="15945"/>
                  </a:cubicBezTo>
                  <a:cubicBezTo>
                    <a:pt x="7519" y="15983"/>
                    <a:pt x="7585" y="16000"/>
                    <a:pt x="7649" y="16000"/>
                  </a:cubicBezTo>
                  <a:cubicBezTo>
                    <a:pt x="7804" y="16000"/>
                    <a:pt x="7950" y="15900"/>
                    <a:pt x="8041" y="15754"/>
                  </a:cubicBezTo>
                  <a:cubicBezTo>
                    <a:pt x="8057" y="15724"/>
                    <a:pt x="8072" y="15693"/>
                    <a:pt x="8079" y="15655"/>
                  </a:cubicBezTo>
                  <a:cubicBezTo>
                    <a:pt x="8209" y="15838"/>
                    <a:pt x="8407" y="15968"/>
                    <a:pt x="8628" y="16006"/>
                  </a:cubicBezTo>
                  <a:cubicBezTo>
                    <a:pt x="8438" y="16036"/>
                    <a:pt x="8171" y="16120"/>
                    <a:pt x="8156" y="16326"/>
                  </a:cubicBezTo>
                  <a:lnTo>
                    <a:pt x="7333" y="16341"/>
                  </a:lnTo>
                  <a:cubicBezTo>
                    <a:pt x="7249" y="16326"/>
                    <a:pt x="7172" y="16296"/>
                    <a:pt x="7096" y="16257"/>
                  </a:cubicBezTo>
                  <a:cubicBezTo>
                    <a:pt x="7066" y="16135"/>
                    <a:pt x="7051" y="16014"/>
                    <a:pt x="7051" y="15899"/>
                  </a:cubicBezTo>
                  <a:cubicBezTo>
                    <a:pt x="7035" y="15762"/>
                    <a:pt x="7035" y="15632"/>
                    <a:pt x="7028" y="15503"/>
                  </a:cubicBezTo>
                  <a:cubicBezTo>
                    <a:pt x="7035" y="15389"/>
                    <a:pt x="7035" y="15274"/>
                    <a:pt x="7043" y="15160"/>
                  </a:cubicBezTo>
                  <a:lnTo>
                    <a:pt x="7051" y="15129"/>
                  </a:lnTo>
                  <a:cubicBezTo>
                    <a:pt x="7155" y="15072"/>
                    <a:pt x="7274" y="15040"/>
                    <a:pt x="7392" y="15040"/>
                  </a:cubicBezTo>
                  <a:close/>
                  <a:moveTo>
                    <a:pt x="6852" y="16120"/>
                  </a:moveTo>
                  <a:lnTo>
                    <a:pt x="6852" y="16128"/>
                  </a:lnTo>
                  <a:cubicBezTo>
                    <a:pt x="6906" y="16196"/>
                    <a:pt x="6982" y="16257"/>
                    <a:pt x="7058" y="16311"/>
                  </a:cubicBezTo>
                  <a:cubicBezTo>
                    <a:pt x="7066" y="16318"/>
                    <a:pt x="7073" y="16334"/>
                    <a:pt x="7081" y="16349"/>
                  </a:cubicBezTo>
                  <a:lnTo>
                    <a:pt x="6830" y="16356"/>
                  </a:lnTo>
                  <a:cubicBezTo>
                    <a:pt x="6837" y="16273"/>
                    <a:pt x="6845" y="16196"/>
                    <a:pt x="6852" y="16120"/>
                  </a:cubicBezTo>
                  <a:close/>
                  <a:moveTo>
                    <a:pt x="6951" y="16478"/>
                  </a:moveTo>
                  <a:cubicBezTo>
                    <a:pt x="6883" y="16631"/>
                    <a:pt x="6852" y="16783"/>
                    <a:pt x="6868" y="16943"/>
                  </a:cubicBezTo>
                  <a:cubicBezTo>
                    <a:pt x="6860" y="16913"/>
                    <a:pt x="6852" y="16890"/>
                    <a:pt x="6852" y="16860"/>
                  </a:cubicBezTo>
                  <a:cubicBezTo>
                    <a:pt x="6837" y="16738"/>
                    <a:pt x="6830" y="16608"/>
                    <a:pt x="6830" y="16478"/>
                  </a:cubicBezTo>
                  <a:close/>
                  <a:moveTo>
                    <a:pt x="12309" y="16364"/>
                  </a:moveTo>
                  <a:cubicBezTo>
                    <a:pt x="12317" y="16684"/>
                    <a:pt x="12271" y="16997"/>
                    <a:pt x="12172" y="17302"/>
                  </a:cubicBezTo>
                  <a:cubicBezTo>
                    <a:pt x="12164" y="17103"/>
                    <a:pt x="12134" y="16905"/>
                    <a:pt x="12081" y="16715"/>
                  </a:cubicBezTo>
                  <a:lnTo>
                    <a:pt x="12248" y="16715"/>
                  </a:lnTo>
                  <a:cubicBezTo>
                    <a:pt x="12279" y="16684"/>
                    <a:pt x="12279" y="16638"/>
                    <a:pt x="12248" y="16608"/>
                  </a:cubicBezTo>
                  <a:lnTo>
                    <a:pt x="12058" y="16608"/>
                  </a:lnTo>
                  <a:cubicBezTo>
                    <a:pt x="12043" y="16532"/>
                    <a:pt x="12027" y="16448"/>
                    <a:pt x="12027" y="16372"/>
                  </a:cubicBezTo>
                  <a:lnTo>
                    <a:pt x="12081" y="16372"/>
                  </a:lnTo>
                  <a:cubicBezTo>
                    <a:pt x="12081" y="16440"/>
                    <a:pt x="12096" y="16509"/>
                    <a:pt x="12134" y="16570"/>
                  </a:cubicBezTo>
                  <a:cubicBezTo>
                    <a:pt x="12141" y="16581"/>
                    <a:pt x="12150" y="16586"/>
                    <a:pt x="12160" y="16586"/>
                  </a:cubicBezTo>
                  <a:cubicBezTo>
                    <a:pt x="12182" y="16586"/>
                    <a:pt x="12203" y="16561"/>
                    <a:pt x="12187" y="16539"/>
                  </a:cubicBezTo>
                  <a:cubicBezTo>
                    <a:pt x="12157" y="16486"/>
                    <a:pt x="12142" y="16425"/>
                    <a:pt x="12149" y="16364"/>
                  </a:cubicBezTo>
                  <a:close/>
                  <a:moveTo>
                    <a:pt x="11959" y="16364"/>
                  </a:moveTo>
                  <a:cubicBezTo>
                    <a:pt x="11966" y="16440"/>
                    <a:pt x="11974" y="16517"/>
                    <a:pt x="11989" y="16593"/>
                  </a:cubicBezTo>
                  <a:cubicBezTo>
                    <a:pt x="11989" y="16593"/>
                    <a:pt x="11982" y="16585"/>
                    <a:pt x="11974" y="16578"/>
                  </a:cubicBezTo>
                  <a:cubicBezTo>
                    <a:pt x="11970" y="16570"/>
                    <a:pt x="11961" y="16566"/>
                    <a:pt x="11951" y="16566"/>
                  </a:cubicBezTo>
                  <a:cubicBezTo>
                    <a:pt x="11942" y="16566"/>
                    <a:pt x="11932" y="16570"/>
                    <a:pt x="11928" y="16578"/>
                  </a:cubicBezTo>
                  <a:lnTo>
                    <a:pt x="11905" y="16578"/>
                  </a:lnTo>
                  <a:lnTo>
                    <a:pt x="7104" y="16677"/>
                  </a:lnTo>
                  <a:cubicBezTo>
                    <a:pt x="7020" y="16677"/>
                    <a:pt x="7020" y="16799"/>
                    <a:pt x="7104" y="16799"/>
                  </a:cubicBezTo>
                  <a:lnTo>
                    <a:pt x="11882" y="16707"/>
                  </a:lnTo>
                  <a:cubicBezTo>
                    <a:pt x="11890" y="16715"/>
                    <a:pt x="11898" y="16715"/>
                    <a:pt x="11905" y="16715"/>
                  </a:cubicBezTo>
                  <a:lnTo>
                    <a:pt x="12012" y="16715"/>
                  </a:lnTo>
                  <a:cubicBezTo>
                    <a:pt x="12096" y="17042"/>
                    <a:pt x="12195" y="17385"/>
                    <a:pt x="12020" y="17667"/>
                  </a:cubicBezTo>
                  <a:lnTo>
                    <a:pt x="7698" y="17751"/>
                  </a:lnTo>
                  <a:cubicBezTo>
                    <a:pt x="7691" y="17747"/>
                    <a:pt x="7683" y="17745"/>
                    <a:pt x="7675" y="17745"/>
                  </a:cubicBezTo>
                  <a:cubicBezTo>
                    <a:pt x="7668" y="17745"/>
                    <a:pt x="7660" y="17747"/>
                    <a:pt x="7653" y="17751"/>
                  </a:cubicBezTo>
                  <a:lnTo>
                    <a:pt x="7333" y="17759"/>
                  </a:lnTo>
                  <a:lnTo>
                    <a:pt x="7180" y="17759"/>
                  </a:lnTo>
                  <a:cubicBezTo>
                    <a:pt x="7089" y="17614"/>
                    <a:pt x="7012" y="17462"/>
                    <a:pt x="6959" y="17302"/>
                  </a:cubicBezTo>
                  <a:cubicBezTo>
                    <a:pt x="6921" y="17012"/>
                    <a:pt x="6890" y="16715"/>
                    <a:pt x="7020" y="16471"/>
                  </a:cubicBezTo>
                  <a:lnTo>
                    <a:pt x="11959" y="16364"/>
                  </a:lnTo>
                  <a:close/>
                  <a:moveTo>
                    <a:pt x="7653" y="17888"/>
                  </a:moveTo>
                  <a:cubicBezTo>
                    <a:pt x="7691" y="18010"/>
                    <a:pt x="7813" y="18094"/>
                    <a:pt x="7935" y="18170"/>
                  </a:cubicBezTo>
                  <a:lnTo>
                    <a:pt x="7615" y="18163"/>
                  </a:lnTo>
                  <a:cubicBezTo>
                    <a:pt x="7546" y="18109"/>
                    <a:pt x="7493" y="18056"/>
                    <a:pt x="7447" y="17987"/>
                  </a:cubicBezTo>
                  <a:cubicBezTo>
                    <a:pt x="7432" y="17965"/>
                    <a:pt x="7401" y="17927"/>
                    <a:pt x="7378" y="17896"/>
                  </a:cubicBezTo>
                  <a:lnTo>
                    <a:pt x="7653" y="17888"/>
                  </a:lnTo>
                  <a:close/>
                  <a:moveTo>
                    <a:pt x="8140" y="17873"/>
                  </a:moveTo>
                  <a:cubicBezTo>
                    <a:pt x="8224" y="17995"/>
                    <a:pt x="8331" y="18094"/>
                    <a:pt x="8453" y="18178"/>
                  </a:cubicBezTo>
                  <a:lnTo>
                    <a:pt x="8072" y="18170"/>
                  </a:lnTo>
                  <a:cubicBezTo>
                    <a:pt x="7927" y="18094"/>
                    <a:pt x="7767" y="18010"/>
                    <a:pt x="7721" y="17881"/>
                  </a:cubicBezTo>
                  <a:lnTo>
                    <a:pt x="8140" y="17873"/>
                  </a:lnTo>
                  <a:close/>
                  <a:moveTo>
                    <a:pt x="8811" y="17858"/>
                  </a:moveTo>
                  <a:cubicBezTo>
                    <a:pt x="8872" y="17934"/>
                    <a:pt x="8956" y="17987"/>
                    <a:pt x="9047" y="18033"/>
                  </a:cubicBezTo>
                  <a:cubicBezTo>
                    <a:pt x="9139" y="18087"/>
                    <a:pt x="9238" y="18140"/>
                    <a:pt x="9337" y="18186"/>
                  </a:cubicBezTo>
                  <a:lnTo>
                    <a:pt x="8575" y="18178"/>
                  </a:lnTo>
                  <a:cubicBezTo>
                    <a:pt x="8430" y="18102"/>
                    <a:pt x="8308" y="17995"/>
                    <a:pt x="8217" y="17873"/>
                  </a:cubicBezTo>
                  <a:lnTo>
                    <a:pt x="8811" y="17858"/>
                  </a:lnTo>
                  <a:close/>
                  <a:moveTo>
                    <a:pt x="9695" y="17843"/>
                  </a:moveTo>
                  <a:cubicBezTo>
                    <a:pt x="9825" y="17972"/>
                    <a:pt x="9970" y="18094"/>
                    <a:pt x="10130" y="18193"/>
                  </a:cubicBezTo>
                  <a:lnTo>
                    <a:pt x="10152" y="18201"/>
                  </a:lnTo>
                  <a:lnTo>
                    <a:pt x="9489" y="18193"/>
                  </a:lnTo>
                  <a:cubicBezTo>
                    <a:pt x="9390" y="18140"/>
                    <a:pt x="9291" y="18087"/>
                    <a:pt x="9192" y="18033"/>
                  </a:cubicBezTo>
                  <a:cubicBezTo>
                    <a:pt x="9085" y="17987"/>
                    <a:pt x="8986" y="17927"/>
                    <a:pt x="8895" y="17858"/>
                  </a:cubicBezTo>
                  <a:lnTo>
                    <a:pt x="9695" y="17843"/>
                  </a:lnTo>
                  <a:close/>
                  <a:moveTo>
                    <a:pt x="10396" y="17827"/>
                  </a:moveTo>
                  <a:cubicBezTo>
                    <a:pt x="10503" y="17949"/>
                    <a:pt x="10610" y="18079"/>
                    <a:pt x="10709" y="18208"/>
                  </a:cubicBezTo>
                  <a:lnTo>
                    <a:pt x="10297" y="18208"/>
                  </a:lnTo>
                  <a:cubicBezTo>
                    <a:pt x="10274" y="18193"/>
                    <a:pt x="10252" y="18186"/>
                    <a:pt x="10236" y="18178"/>
                  </a:cubicBezTo>
                  <a:cubicBezTo>
                    <a:pt x="10069" y="18087"/>
                    <a:pt x="9916" y="17972"/>
                    <a:pt x="9787" y="17843"/>
                  </a:cubicBezTo>
                  <a:lnTo>
                    <a:pt x="10396" y="17827"/>
                  </a:lnTo>
                  <a:close/>
                  <a:moveTo>
                    <a:pt x="10945" y="17820"/>
                  </a:moveTo>
                  <a:cubicBezTo>
                    <a:pt x="10968" y="17949"/>
                    <a:pt x="10976" y="18079"/>
                    <a:pt x="10960" y="18216"/>
                  </a:cubicBezTo>
                  <a:lnTo>
                    <a:pt x="10777" y="18216"/>
                  </a:lnTo>
                  <a:cubicBezTo>
                    <a:pt x="10686" y="18079"/>
                    <a:pt x="10587" y="17949"/>
                    <a:pt x="10473" y="17827"/>
                  </a:cubicBezTo>
                  <a:lnTo>
                    <a:pt x="10945" y="17820"/>
                  </a:lnTo>
                  <a:close/>
                  <a:moveTo>
                    <a:pt x="11273" y="17805"/>
                  </a:moveTo>
                  <a:lnTo>
                    <a:pt x="11273" y="17805"/>
                  </a:lnTo>
                  <a:cubicBezTo>
                    <a:pt x="11265" y="17957"/>
                    <a:pt x="11204" y="18102"/>
                    <a:pt x="11113" y="18216"/>
                  </a:cubicBezTo>
                  <a:lnTo>
                    <a:pt x="11021" y="18216"/>
                  </a:lnTo>
                  <a:cubicBezTo>
                    <a:pt x="11029" y="18079"/>
                    <a:pt x="11029" y="17949"/>
                    <a:pt x="11006" y="17812"/>
                  </a:cubicBezTo>
                  <a:lnTo>
                    <a:pt x="11273" y="17805"/>
                  </a:lnTo>
                  <a:close/>
                  <a:moveTo>
                    <a:pt x="11631" y="17797"/>
                  </a:moveTo>
                  <a:lnTo>
                    <a:pt x="11631" y="17797"/>
                  </a:lnTo>
                  <a:cubicBezTo>
                    <a:pt x="11585" y="17957"/>
                    <a:pt x="11501" y="18102"/>
                    <a:pt x="11387" y="18216"/>
                  </a:cubicBezTo>
                  <a:lnTo>
                    <a:pt x="11189" y="18216"/>
                  </a:lnTo>
                  <a:cubicBezTo>
                    <a:pt x="11273" y="18094"/>
                    <a:pt x="11326" y="17949"/>
                    <a:pt x="11334" y="17805"/>
                  </a:cubicBezTo>
                  <a:lnTo>
                    <a:pt x="11631" y="17797"/>
                  </a:lnTo>
                  <a:close/>
                  <a:moveTo>
                    <a:pt x="11936" y="17797"/>
                  </a:moveTo>
                  <a:cubicBezTo>
                    <a:pt x="11921" y="17820"/>
                    <a:pt x="11913" y="17850"/>
                    <a:pt x="11898" y="17873"/>
                  </a:cubicBezTo>
                  <a:cubicBezTo>
                    <a:pt x="11806" y="18003"/>
                    <a:pt x="11692" y="18117"/>
                    <a:pt x="11570" y="18224"/>
                  </a:cubicBezTo>
                  <a:lnTo>
                    <a:pt x="11479" y="18224"/>
                  </a:lnTo>
                  <a:cubicBezTo>
                    <a:pt x="11585" y="18102"/>
                    <a:pt x="11661" y="17957"/>
                    <a:pt x="11707" y="17797"/>
                  </a:cubicBezTo>
                  <a:close/>
                  <a:moveTo>
                    <a:pt x="10408" y="1"/>
                  </a:moveTo>
                  <a:cubicBezTo>
                    <a:pt x="10177" y="1"/>
                    <a:pt x="9966" y="17"/>
                    <a:pt x="9794" y="47"/>
                  </a:cubicBezTo>
                  <a:cubicBezTo>
                    <a:pt x="9413" y="108"/>
                    <a:pt x="9063" y="359"/>
                    <a:pt x="8742" y="573"/>
                  </a:cubicBezTo>
                  <a:cubicBezTo>
                    <a:pt x="8674" y="618"/>
                    <a:pt x="8598" y="649"/>
                    <a:pt x="8514" y="649"/>
                  </a:cubicBezTo>
                  <a:cubicBezTo>
                    <a:pt x="8369" y="489"/>
                    <a:pt x="8140" y="390"/>
                    <a:pt x="7927" y="321"/>
                  </a:cubicBezTo>
                  <a:cubicBezTo>
                    <a:pt x="7866" y="275"/>
                    <a:pt x="7805" y="237"/>
                    <a:pt x="7736" y="207"/>
                  </a:cubicBezTo>
                  <a:cubicBezTo>
                    <a:pt x="7574" y="127"/>
                    <a:pt x="7399" y="93"/>
                    <a:pt x="7217" y="93"/>
                  </a:cubicBezTo>
                  <a:cubicBezTo>
                    <a:pt x="6622" y="93"/>
                    <a:pt x="5968" y="458"/>
                    <a:pt x="5541" y="756"/>
                  </a:cubicBezTo>
                  <a:cubicBezTo>
                    <a:pt x="5191" y="999"/>
                    <a:pt x="5000" y="1213"/>
                    <a:pt x="4650" y="1304"/>
                  </a:cubicBezTo>
                  <a:cubicBezTo>
                    <a:pt x="4571" y="1300"/>
                    <a:pt x="4493" y="1297"/>
                    <a:pt x="4414" y="1297"/>
                  </a:cubicBezTo>
                  <a:cubicBezTo>
                    <a:pt x="4234" y="1297"/>
                    <a:pt x="4053" y="1310"/>
                    <a:pt x="3872" y="1342"/>
                  </a:cubicBezTo>
                  <a:cubicBezTo>
                    <a:pt x="3636" y="1350"/>
                    <a:pt x="3392" y="1403"/>
                    <a:pt x="3179" y="1510"/>
                  </a:cubicBezTo>
                  <a:cubicBezTo>
                    <a:pt x="2950" y="1624"/>
                    <a:pt x="2775" y="1845"/>
                    <a:pt x="2630" y="2074"/>
                  </a:cubicBezTo>
                  <a:cubicBezTo>
                    <a:pt x="2600" y="2112"/>
                    <a:pt x="2569" y="2150"/>
                    <a:pt x="2539" y="2188"/>
                  </a:cubicBezTo>
                  <a:cubicBezTo>
                    <a:pt x="2447" y="2318"/>
                    <a:pt x="2386" y="2463"/>
                    <a:pt x="2348" y="2623"/>
                  </a:cubicBezTo>
                  <a:cubicBezTo>
                    <a:pt x="2333" y="2661"/>
                    <a:pt x="2318" y="2707"/>
                    <a:pt x="2302" y="2745"/>
                  </a:cubicBezTo>
                  <a:cubicBezTo>
                    <a:pt x="2173" y="3141"/>
                    <a:pt x="1898" y="3225"/>
                    <a:pt x="1540" y="3393"/>
                  </a:cubicBezTo>
                  <a:cubicBezTo>
                    <a:pt x="671" y="3789"/>
                    <a:pt x="1" y="5504"/>
                    <a:pt x="839" y="6190"/>
                  </a:cubicBezTo>
                  <a:cubicBezTo>
                    <a:pt x="816" y="6235"/>
                    <a:pt x="801" y="6289"/>
                    <a:pt x="778" y="6334"/>
                  </a:cubicBezTo>
                  <a:cubicBezTo>
                    <a:pt x="306" y="6921"/>
                    <a:pt x="359" y="7904"/>
                    <a:pt x="725" y="8537"/>
                  </a:cubicBezTo>
                  <a:cubicBezTo>
                    <a:pt x="809" y="8674"/>
                    <a:pt x="908" y="8796"/>
                    <a:pt x="1037" y="8895"/>
                  </a:cubicBezTo>
                  <a:cubicBezTo>
                    <a:pt x="1083" y="8926"/>
                    <a:pt x="1121" y="8956"/>
                    <a:pt x="1159" y="8994"/>
                  </a:cubicBezTo>
                  <a:cubicBezTo>
                    <a:pt x="1182" y="9093"/>
                    <a:pt x="1190" y="9192"/>
                    <a:pt x="1182" y="9291"/>
                  </a:cubicBezTo>
                  <a:cubicBezTo>
                    <a:pt x="1152" y="9581"/>
                    <a:pt x="892" y="9985"/>
                    <a:pt x="1121" y="10259"/>
                  </a:cubicBezTo>
                  <a:cubicBezTo>
                    <a:pt x="1289" y="10473"/>
                    <a:pt x="1502" y="10625"/>
                    <a:pt x="1754" y="10724"/>
                  </a:cubicBezTo>
                  <a:cubicBezTo>
                    <a:pt x="1933" y="10809"/>
                    <a:pt x="2126" y="10855"/>
                    <a:pt x="2321" y="10855"/>
                  </a:cubicBezTo>
                  <a:cubicBezTo>
                    <a:pt x="2424" y="10855"/>
                    <a:pt x="2528" y="10842"/>
                    <a:pt x="2630" y="10816"/>
                  </a:cubicBezTo>
                  <a:cubicBezTo>
                    <a:pt x="2691" y="10793"/>
                    <a:pt x="2752" y="10762"/>
                    <a:pt x="2805" y="10724"/>
                  </a:cubicBezTo>
                  <a:cubicBezTo>
                    <a:pt x="2819" y="10722"/>
                    <a:pt x="2832" y="10721"/>
                    <a:pt x="2845" y="10721"/>
                  </a:cubicBezTo>
                  <a:cubicBezTo>
                    <a:pt x="2885" y="10721"/>
                    <a:pt x="2925" y="10730"/>
                    <a:pt x="2965" y="10747"/>
                  </a:cubicBezTo>
                  <a:lnTo>
                    <a:pt x="2988" y="10762"/>
                  </a:lnTo>
                  <a:cubicBezTo>
                    <a:pt x="3042" y="10808"/>
                    <a:pt x="3110" y="10846"/>
                    <a:pt x="3186" y="10869"/>
                  </a:cubicBezTo>
                  <a:cubicBezTo>
                    <a:pt x="3258" y="10885"/>
                    <a:pt x="3325" y="10892"/>
                    <a:pt x="3388" y="10892"/>
                  </a:cubicBezTo>
                  <a:cubicBezTo>
                    <a:pt x="3784" y="10892"/>
                    <a:pt x="4014" y="10602"/>
                    <a:pt x="3994" y="10267"/>
                  </a:cubicBezTo>
                  <a:cubicBezTo>
                    <a:pt x="4010" y="10168"/>
                    <a:pt x="3994" y="10069"/>
                    <a:pt x="3964" y="9977"/>
                  </a:cubicBezTo>
                  <a:lnTo>
                    <a:pt x="3987" y="9977"/>
                  </a:lnTo>
                  <a:cubicBezTo>
                    <a:pt x="4321" y="9894"/>
                    <a:pt x="4663" y="9854"/>
                    <a:pt x="5005" y="9854"/>
                  </a:cubicBezTo>
                  <a:cubicBezTo>
                    <a:pt x="5819" y="9854"/>
                    <a:pt x="6634" y="10080"/>
                    <a:pt x="7348" y="10488"/>
                  </a:cubicBezTo>
                  <a:cubicBezTo>
                    <a:pt x="7675" y="10747"/>
                    <a:pt x="7950" y="11060"/>
                    <a:pt x="8178" y="11410"/>
                  </a:cubicBezTo>
                  <a:cubicBezTo>
                    <a:pt x="8163" y="11418"/>
                    <a:pt x="8163" y="11433"/>
                    <a:pt x="8156" y="11441"/>
                  </a:cubicBezTo>
                  <a:cubicBezTo>
                    <a:pt x="7973" y="11868"/>
                    <a:pt x="7775" y="12355"/>
                    <a:pt x="7592" y="12774"/>
                  </a:cubicBezTo>
                  <a:cubicBezTo>
                    <a:pt x="7218" y="13674"/>
                    <a:pt x="6906" y="14596"/>
                    <a:pt x="6662" y="15541"/>
                  </a:cubicBezTo>
                  <a:cubicBezTo>
                    <a:pt x="6532" y="16105"/>
                    <a:pt x="6517" y="16699"/>
                    <a:pt x="6616" y="17271"/>
                  </a:cubicBezTo>
                  <a:cubicBezTo>
                    <a:pt x="6677" y="17599"/>
                    <a:pt x="6944" y="18010"/>
                    <a:pt x="7355" y="18369"/>
                  </a:cubicBezTo>
                  <a:cubicBezTo>
                    <a:pt x="7371" y="18445"/>
                    <a:pt x="7432" y="18490"/>
                    <a:pt x="7508" y="18490"/>
                  </a:cubicBezTo>
                  <a:lnTo>
                    <a:pt x="11684" y="18559"/>
                  </a:lnTo>
                  <a:cubicBezTo>
                    <a:pt x="11783" y="18559"/>
                    <a:pt x="11860" y="18468"/>
                    <a:pt x="11844" y="18369"/>
                  </a:cubicBezTo>
                  <a:lnTo>
                    <a:pt x="11875" y="18369"/>
                  </a:lnTo>
                  <a:cubicBezTo>
                    <a:pt x="12043" y="18201"/>
                    <a:pt x="12180" y="18003"/>
                    <a:pt x="12264" y="17789"/>
                  </a:cubicBezTo>
                  <a:cubicBezTo>
                    <a:pt x="12866" y="16280"/>
                    <a:pt x="12850" y="14588"/>
                    <a:pt x="10533" y="11547"/>
                  </a:cubicBezTo>
                  <a:cubicBezTo>
                    <a:pt x="10495" y="11304"/>
                    <a:pt x="10541" y="11060"/>
                    <a:pt x="10671" y="10846"/>
                  </a:cubicBezTo>
                  <a:cubicBezTo>
                    <a:pt x="10846" y="10640"/>
                    <a:pt x="11037" y="10450"/>
                    <a:pt x="11242" y="10267"/>
                  </a:cubicBezTo>
                  <a:cubicBezTo>
                    <a:pt x="11265" y="10244"/>
                    <a:pt x="11288" y="10221"/>
                    <a:pt x="11311" y="10206"/>
                  </a:cubicBezTo>
                  <a:cubicBezTo>
                    <a:pt x="11936" y="9779"/>
                    <a:pt x="12774" y="9512"/>
                    <a:pt x="13285" y="9497"/>
                  </a:cubicBezTo>
                  <a:lnTo>
                    <a:pt x="13308" y="9497"/>
                  </a:lnTo>
                  <a:cubicBezTo>
                    <a:pt x="13338" y="9596"/>
                    <a:pt x="13399" y="9695"/>
                    <a:pt x="13475" y="9779"/>
                  </a:cubicBezTo>
                  <a:cubicBezTo>
                    <a:pt x="13513" y="9894"/>
                    <a:pt x="13590" y="9993"/>
                    <a:pt x="13704" y="10061"/>
                  </a:cubicBezTo>
                  <a:cubicBezTo>
                    <a:pt x="13783" y="10099"/>
                    <a:pt x="13866" y="10118"/>
                    <a:pt x="13950" y="10118"/>
                  </a:cubicBezTo>
                  <a:cubicBezTo>
                    <a:pt x="14021" y="10118"/>
                    <a:pt x="14092" y="10104"/>
                    <a:pt x="14161" y="10076"/>
                  </a:cubicBezTo>
                  <a:cubicBezTo>
                    <a:pt x="14173" y="10077"/>
                    <a:pt x="14185" y="10078"/>
                    <a:pt x="14197" y="10078"/>
                  </a:cubicBezTo>
                  <a:cubicBezTo>
                    <a:pt x="14275" y="10078"/>
                    <a:pt x="14347" y="10057"/>
                    <a:pt x="14413" y="10031"/>
                  </a:cubicBezTo>
                  <a:cubicBezTo>
                    <a:pt x="14435" y="10028"/>
                    <a:pt x="14457" y="10026"/>
                    <a:pt x="14480" y="10026"/>
                  </a:cubicBezTo>
                  <a:cubicBezTo>
                    <a:pt x="14518" y="10026"/>
                    <a:pt x="14557" y="10031"/>
                    <a:pt x="14596" y="10046"/>
                  </a:cubicBezTo>
                  <a:cubicBezTo>
                    <a:pt x="14792" y="10298"/>
                    <a:pt x="14999" y="10455"/>
                    <a:pt x="15299" y="10455"/>
                  </a:cubicBezTo>
                  <a:cubicBezTo>
                    <a:pt x="15371" y="10455"/>
                    <a:pt x="15449" y="10446"/>
                    <a:pt x="15533" y="10427"/>
                  </a:cubicBezTo>
                  <a:cubicBezTo>
                    <a:pt x="15588" y="10433"/>
                    <a:pt x="15643" y="10436"/>
                    <a:pt x="15698" y="10436"/>
                  </a:cubicBezTo>
                  <a:cubicBezTo>
                    <a:pt x="16064" y="10436"/>
                    <a:pt x="16418" y="10299"/>
                    <a:pt x="16577" y="9955"/>
                  </a:cubicBezTo>
                  <a:cubicBezTo>
                    <a:pt x="16585" y="9939"/>
                    <a:pt x="17088" y="9932"/>
                    <a:pt x="17179" y="9886"/>
                  </a:cubicBezTo>
                  <a:cubicBezTo>
                    <a:pt x="17400" y="9772"/>
                    <a:pt x="17568" y="9589"/>
                    <a:pt x="17675" y="9360"/>
                  </a:cubicBezTo>
                  <a:cubicBezTo>
                    <a:pt x="17682" y="9345"/>
                    <a:pt x="17690" y="9322"/>
                    <a:pt x="17698" y="9299"/>
                  </a:cubicBezTo>
                  <a:cubicBezTo>
                    <a:pt x="17880" y="9093"/>
                    <a:pt x="17987" y="8842"/>
                    <a:pt x="18018" y="8575"/>
                  </a:cubicBezTo>
                  <a:cubicBezTo>
                    <a:pt x="18056" y="8217"/>
                    <a:pt x="18041" y="7500"/>
                    <a:pt x="17774" y="7135"/>
                  </a:cubicBezTo>
                  <a:cubicBezTo>
                    <a:pt x="17705" y="6959"/>
                    <a:pt x="17675" y="6769"/>
                    <a:pt x="17675" y="6578"/>
                  </a:cubicBezTo>
                  <a:cubicBezTo>
                    <a:pt x="17880" y="6113"/>
                    <a:pt x="17896" y="5587"/>
                    <a:pt x="17713" y="5115"/>
                  </a:cubicBezTo>
                  <a:cubicBezTo>
                    <a:pt x="17659" y="4985"/>
                    <a:pt x="17599" y="4871"/>
                    <a:pt x="17530" y="4757"/>
                  </a:cubicBezTo>
                  <a:cubicBezTo>
                    <a:pt x="17469" y="4612"/>
                    <a:pt x="17385" y="4475"/>
                    <a:pt x="17278" y="4353"/>
                  </a:cubicBezTo>
                  <a:cubicBezTo>
                    <a:pt x="17210" y="4292"/>
                    <a:pt x="17134" y="4238"/>
                    <a:pt x="17057" y="4193"/>
                  </a:cubicBezTo>
                  <a:lnTo>
                    <a:pt x="17012" y="4147"/>
                  </a:lnTo>
                  <a:cubicBezTo>
                    <a:pt x="16928" y="4063"/>
                    <a:pt x="16821" y="4002"/>
                    <a:pt x="16707" y="3964"/>
                  </a:cubicBezTo>
                  <a:cubicBezTo>
                    <a:pt x="16471" y="3819"/>
                    <a:pt x="16257" y="3682"/>
                    <a:pt x="16257" y="3675"/>
                  </a:cubicBezTo>
                  <a:cubicBezTo>
                    <a:pt x="16265" y="3553"/>
                    <a:pt x="16265" y="3438"/>
                    <a:pt x="16250" y="3316"/>
                  </a:cubicBezTo>
                  <a:cubicBezTo>
                    <a:pt x="16257" y="3225"/>
                    <a:pt x="16250" y="3133"/>
                    <a:pt x="16227" y="3042"/>
                  </a:cubicBezTo>
                  <a:cubicBezTo>
                    <a:pt x="16196" y="2912"/>
                    <a:pt x="16135" y="2790"/>
                    <a:pt x="16059" y="2684"/>
                  </a:cubicBezTo>
                  <a:cubicBezTo>
                    <a:pt x="15613" y="1817"/>
                    <a:pt x="14540" y="1257"/>
                    <a:pt x="13564" y="1257"/>
                  </a:cubicBezTo>
                  <a:cubicBezTo>
                    <a:pt x="13390" y="1257"/>
                    <a:pt x="13220" y="1275"/>
                    <a:pt x="13056" y="1312"/>
                  </a:cubicBezTo>
                  <a:cubicBezTo>
                    <a:pt x="12863" y="329"/>
                    <a:pt x="11435" y="1"/>
                    <a:pt x="10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54"/>
          <p:cNvGrpSpPr/>
          <p:nvPr/>
        </p:nvGrpSpPr>
        <p:grpSpPr>
          <a:xfrm rot="-961683">
            <a:off x="2729669" y="1403172"/>
            <a:ext cx="2036621" cy="688287"/>
            <a:chOff x="2726125" y="3983650"/>
            <a:chExt cx="737575" cy="249250"/>
          </a:xfrm>
        </p:grpSpPr>
        <p:sp>
          <p:nvSpPr>
            <p:cNvPr id="8853" name="Google Shape;8853;p54"/>
            <p:cNvSpPr/>
            <p:nvPr/>
          </p:nvSpPr>
          <p:spPr>
            <a:xfrm>
              <a:off x="2726125" y="3983650"/>
              <a:ext cx="737575" cy="249250"/>
            </a:xfrm>
            <a:custGeom>
              <a:avLst/>
              <a:gdLst/>
              <a:ahLst/>
              <a:cxnLst/>
              <a:rect l="l" t="t" r="r" b="b"/>
              <a:pathLst>
                <a:path w="29503" h="9970" extrusionOk="0">
                  <a:moveTo>
                    <a:pt x="3758" y="0"/>
                  </a:moveTo>
                  <a:cubicBezTo>
                    <a:pt x="3620" y="0"/>
                    <a:pt x="3483" y="31"/>
                    <a:pt x="3354" y="84"/>
                  </a:cubicBezTo>
                  <a:lnTo>
                    <a:pt x="3293" y="92"/>
                  </a:lnTo>
                  <a:lnTo>
                    <a:pt x="3186" y="92"/>
                  </a:lnTo>
                  <a:cubicBezTo>
                    <a:pt x="2683" y="145"/>
                    <a:pt x="2188" y="275"/>
                    <a:pt x="1723" y="480"/>
                  </a:cubicBezTo>
                  <a:cubicBezTo>
                    <a:pt x="1479" y="541"/>
                    <a:pt x="1265" y="686"/>
                    <a:pt x="1121" y="884"/>
                  </a:cubicBezTo>
                  <a:cubicBezTo>
                    <a:pt x="915" y="1151"/>
                    <a:pt x="854" y="1509"/>
                    <a:pt x="953" y="1837"/>
                  </a:cubicBezTo>
                  <a:cubicBezTo>
                    <a:pt x="1029" y="2111"/>
                    <a:pt x="1029" y="2431"/>
                    <a:pt x="1022" y="2805"/>
                  </a:cubicBezTo>
                  <a:cubicBezTo>
                    <a:pt x="1022" y="2934"/>
                    <a:pt x="1029" y="3056"/>
                    <a:pt x="1029" y="3178"/>
                  </a:cubicBezTo>
                  <a:lnTo>
                    <a:pt x="1029" y="3521"/>
                  </a:lnTo>
                  <a:cubicBezTo>
                    <a:pt x="84" y="4093"/>
                    <a:pt x="0" y="4863"/>
                    <a:pt x="107" y="5427"/>
                  </a:cubicBezTo>
                  <a:cubicBezTo>
                    <a:pt x="160" y="5739"/>
                    <a:pt x="275" y="6044"/>
                    <a:pt x="435" y="6318"/>
                  </a:cubicBezTo>
                  <a:cubicBezTo>
                    <a:pt x="427" y="6372"/>
                    <a:pt x="427" y="6417"/>
                    <a:pt x="435" y="6471"/>
                  </a:cubicBezTo>
                  <a:cubicBezTo>
                    <a:pt x="473" y="7195"/>
                    <a:pt x="1121" y="7683"/>
                    <a:pt x="1616" y="7987"/>
                  </a:cubicBezTo>
                  <a:cubicBezTo>
                    <a:pt x="3194" y="8971"/>
                    <a:pt x="5084" y="9428"/>
                    <a:pt x="6730" y="9748"/>
                  </a:cubicBezTo>
                  <a:cubicBezTo>
                    <a:pt x="7523" y="9893"/>
                    <a:pt x="8337" y="9970"/>
                    <a:pt x="9145" y="9970"/>
                  </a:cubicBezTo>
                  <a:cubicBezTo>
                    <a:pt x="9183" y="9970"/>
                    <a:pt x="9222" y="9969"/>
                    <a:pt x="9260" y="9969"/>
                  </a:cubicBezTo>
                  <a:cubicBezTo>
                    <a:pt x="10099" y="9961"/>
                    <a:pt x="10937" y="9908"/>
                    <a:pt x="11775" y="9809"/>
                  </a:cubicBezTo>
                  <a:cubicBezTo>
                    <a:pt x="12438" y="9733"/>
                    <a:pt x="13216" y="9626"/>
                    <a:pt x="14016" y="9314"/>
                  </a:cubicBezTo>
                  <a:cubicBezTo>
                    <a:pt x="14268" y="9207"/>
                    <a:pt x="14511" y="9085"/>
                    <a:pt x="14740" y="8932"/>
                  </a:cubicBezTo>
                  <a:cubicBezTo>
                    <a:pt x="14862" y="8864"/>
                    <a:pt x="14992" y="8788"/>
                    <a:pt x="15106" y="8719"/>
                  </a:cubicBezTo>
                  <a:cubicBezTo>
                    <a:pt x="15312" y="8681"/>
                    <a:pt x="15517" y="8635"/>
                    <a:pt x="15716" y="8597"/>
                  </a:cubicBezTo>
                  <a:cubicBezTo>
                    <a:pt x="16165" y="8498"/>
                    <a:pt x="16584" y="8407"/>
                    <a:pt x="17011" y="8346"/>
                  </a:cubicBezTo>
                  <a:cubicBezTo>
                    <a:pt x="17895" y="8208"/>
                    <a:pt x="18795" y="8132"/>
                    <a:pt x="19694" y="8125"/>
                  </a:cubicBezTo>
                  <a:cubicBezTo>
                    <a:pt x="19854" y="8125"/>
                    <a:pt x="20022" y="8132"/>
                    <a:pt x="20174" y="8132"/>
                  </a:cubicBezTo>
                  <a:cubicBezTo>
                    <a:pt x="21112" y="8155"/>
                    <a:pt x="22041" y="8323"/>
                    <a:pt x="22933" y="8620"/>
                  </a:cubicBezTo>
                  <a:cubicBezTo>
                    <a:pt x="23192" y="8727"/>
                    <a:pt x="23451" y="8856"/>
                    <a:pt x="23695" y="9001"/>
                  </a:cubicBezTo>
                  <a:cubicBezTo>
                    <a:pt x="24206" y="9298"/>
                    <a:pt x="24785" y="9634"/>
                    <a:pt x="25578" y="9687"/>
                  </a:cubicBezTo>
                  <a:cubicBezTo>
                    <a:pt x="25669" y="9695"/>
                    <a:pt x="25776" y="9695"/>
                    <a:pt x="25890" y="9695"/>
                  </a:cubicBezTo>
                  <a:cubicBezTo>
                    <a:pt x="26043" y="9695"/>
                    <a:pt x="26210" y="9687"/>
                    <a:pt x="26340" y="9679"/>
                  </a:cubicBezTo>
                  <a:cubicBezTo>
                    <a:pt x="26469" y="9679"/>
                    <a:pt x="26591" y="9672"/>
                    <a:pt x="26713" y="9672"/>
                  </a:cubicBezTo>
                  <a:lnTo>
                    <a:pt x="26873" y="9672"/>
                  </a:lnTo>
                  <a:cubicBezTo>
                    <a:pt x="26988" y="9687"/>
                    <a:pt x="27102" y="9710"/>
                    <a:pt x="27216" y="9740"/>
                  </a:cubicBezTo>
                  <a:cubicBezTo>
                    <a:pt x="27468" y="9817"/>
                    <a:pt x="27727" y="9862"/>
                    <a:pt x="27986" y="9870"/>
                  </a:cubicBezTo>
                  <a:lnTo>
                    <a:pt x="28016" y="9870"/>
                  </a:lnTo>
                  <a:cubicBezTo>
                    <a:pt x="28512" y="9870"/>
                    <a:pt x="28977" y="9603"/>
                    <a:pt x="29221" y="9169"/>
                  </a:cubicBezTo>
                  <a:cubicBezTo>
                    <a:pt x="29495" y="8704"/>
                    <a:pt x="29503" y="8132"/>
                    <a:pt x="29236" y="7660"/>
                  </a:cubicBezTo>
                  <a:cubicBezTo>
                    <a:pt x="28809" y="6882"/>
                    <a:pt x="27978" y="6379"/>
                    <a:pt x="27376" y="6006"/>
                  </a:cubicBezTo>
                  <a:lnTo>
                    <a:pt x="27315" y="5968"/>
                  </a:lnTo>
                  <a:cubicBezTo>
                    <a:pt x="26485" y="5449"/>
                    <a:pt x="25433" y="5053"/>
                    <a:pt x="24206" y="4786"/>
                  </a:cubicBezTo>
                  <a:cubicBezTo>
                    <a:pt x="23590" y="4656"/>
                    <a:pt x="22961" y="4588"/>
                    <a:pt x="22332" y="4588"/>
                  </a:cubicBezTo>
                  <a:cubicBezTo>
                    <a:pt x="22298" y="4588"/>
                    <a:pt x="22265" y="4588"/>
                    <a:pt x="22232" y="4588"/>
                  </a:cubicBezTo>
                  <a:cubicBezTo>
                    <a:pt x="21256" y="4588"/>
                    <a:pt x="20288" y="4710"/>
                    <a:pt x="19359" y="4832"/>
                  </a:cubicBezTo>
                  <a:cubicBezTo>
                    <a:pt x="18947" y="4886"/>
                    <a:pt x="18520" y="4939"/>
                    <a:pt x="18109" y="4985"/>
                  </a:cubicBezTo>
                  <a:cubicBezTo>
                    <a:pt x="17430" y="5068"/>
                    <a:pt x="16752" y="5190"/>
                    <a:pt x="16081" y="5350"/>
                  </a:cubicBezTo>
                  <a:lnTo>
                    <a:pt x="15586" y="5465"/>
                  </a:lnTo>
                  <a:cubicBezTo>
                    <a:pt x="15609" y="5381"/>
                    <a:pt x="15639" y="5289"/>
                    <a:pt x="15670" y="5206"/>
                  </a:cubicBezTo>
                  <a:lnTo>
                    <a:pt x="15693" y="5152"/>
                  </a:lnTo>
                  <a:cubicBezTo>
                    <a:pt x="15738" y="5007"/>
                    <a:pt x="15799" y="4870"/>
                    <a:pt x="15876" y="4733"/>
                  </a:cubicBezTo>
                  <a:cubicBezTo>
                    <a:pt x="16333" y="4558"/>
                    <a:pt x="16615" y="4085"/>
                    <a:pt x="16546" y="3590"/>
                  </a:cubicBezTo>
                  <a:cubicBezTo>
                    <a:pt x="16501" y="3186"/>
                    <a:pt x="16226" y="2843"/>
                    <a:pt x="15845" y="2698"/>
                  </a:cubicBezTo>
                  <a:cubicBezTo>
                    <a:pt x="15533" y="2370"/>
                    <a:pt x="15167" y="2111"/>
                    <a:pt x="14755" y="1921"/>
                  </a:cubicBezTo>
                  <a:lnTo>
                    <a:pt x="14702" y="1890"/>
                  </a:lnTo>
                  <a:cubicBezTo>
                    <a:pt x="14489" y="1624"/>
                    <a:pt x="14168" y="1471"/>
                    <a:pt x="13833" y="1471"/>
                  </a:cubicBezTo>
                  <a:lnTo>
                    <a:pt x="13749" y="1471"/>
                  </a:lnTo>
                  <a:cubicBezTo>
                    <a:pt x="13543" y="1433"/>
                    <a:pt x="13330" y="1395"/>
                    <a:pt x="13124" y="1349"/>
                  </a:cubicBezTo>
                  <a:lnTo>
                    <a:pt x="13071" y="1349"/>
                  </a:lnTo>
                  <a:cubicBezTo>
                    <a:pt x="12896" y="1220"/>
                    <a:pt x="12682" y="1151"/>
                    <a:pt x="12461" y="1143"/>
                  </a:cubicBezTo>
                  <a:cubicBezTo>
                    <a:pt x="12396" y="1159"/>
                    <a:pt x="12330" y="1166"/>
                    <a:pt x="12264" y="1166"/>
                  </a:cubicBezTo>
                  <a:cubicBezTo>
                    <a:pt x="12198" y="1166"/>
                    <a:pt x="12134" y="1159"/>
                    <a:pt x="12073" y="1143"/>
                  </a:cubicBezTo>
                  <a:cubicBezTo>
                    <a:pt x="11928" y="1082"/>
                    <a:pt x="11775" y="1044"/>
                    <a:pt x="11623" y="1044"/>
                  </a:cubicBezTo>
                  <a:lnTo>
                    <a:pt x="11585" y="1044"/>
                  </a:lnTo>
                  <a:cubicBezTo>
                    <a:pt x="11486" y="1006"/>
                    <a:pt x="11379" y="991"/>
                    <a:pt x="11272" y="991"/>
                  </a:cubicBezTo>
                  <a:lnTo>
                    <a:pt x="11242" y="991"/>
                  </a:lnTo>
                  <a:cubicBezTo>
                    <a:pt x="11135" y="953"/>
                    <a:pt x="11013" y="930"/>
                    <a:pt x="10899" y="930"/>
                  </a:cubicBezTo>
                  <a:cubicBezTo>
                    <a:pt x="10861" y="930"/>
                    <a:pt x="10815" y="938"/>
                    <a:pt x="10777" y="938"/>
                  </a:cubicBezTo>
                  <a:cubicBezTo>
                    <a:pt x="10685" y="915"/>
                    <a:pt x="10594" y="900"/>
                    <a:pt x="10503" y="900"/>
                  </a:cubicBezTo>
                  <a:cubicBezTo>
                    <a:pt x="10137" y="785"/>
                    <a:pt x="9763" y="709"/>
                    <a:pt x="9382" y="671"/>
                  </a:cubicBezTo>
                  <a:lnTo>
                    <a:pt x="9314" y="663"/>
                  </a:lnTo>
                  <a:cubicBezTo>
                    <a:pt x="9146" y="549"/>
                    <a:pt x="8955" y="496"/>
                    <a:pt x="8757" y="488"/>
                  </a:cubicBezTo>
                  <a:cubicBezTo>
                    <a:pt x="8689" y="496"/>
                    <a:pt x="8620" y="496"/>
                    <a:pt x="8551" y="511"/>
                  </a:cubicBezTo>
                  <a:cubicBezTo>
                    <a:pt x="8300" y="473"/>
                    <a:pt x="8041" y="427"/>
                    <a:pt x="7789" y="358"/>
                  </a:cubicBezTo>
                  <a:cubicBezTo>
                    <a:pt x="7728" y="358"/>
                    <a:pt x="7675" y="358"/>
                    <a:pt x="7614" y="374"/>
                  </a:cubicBezTo>
                  <a:cubicBezTo>
                    <a:pt x="7568" y="366"/>
                    <a:pt x="7515" y="358"/>
                    <a:pt x="7462" y="358"/>
                  </a:cubicBezTo>
                  <a:cubicBezTo>
                    <a:pt x="7424" y="358"/>
                    <a:pt x="7385" y="366"/>
                    <a:pt x="7347" y="366"/>
                  </a:cubicBezTo>
                  <a:cubicBezTo>
                    <a:pt x="7254" y="340"/>
                    <a:pt x="7156" y="328"/>
                    <a:pt x="7058" y="328"/>
                  </a:cubicBezTo>
                  <a:cubicBezTo>
                    <a:pt x="7012" y="328"/>
                    <a:pt x="6966" y="331"/>
                    <a:pt x="6921" y="336"/>
                  </a:cubicBezTo>
                  <a:cubicBezTo>
                    <a:pt x="6829" y="305"/>
                    <a:pt x="6730" y="290"/>
                    <a:pt x="6639" y="282"/>
                  </a:cubicBezTo>
                  <a:cubicBezTo>
                    <a:pt x="6616" y="275"/>
                    <a:pt x="6585" y="259"/>
                    <a:pt x="6562" y="252"/>
                  </a:cubicBezTo>
                  <a:cubicBezTo>
                    <a:pt x="6448" y="214"/>
                    <a:pt x="6326" y="191"/>
                    <a:pt x="6212" y="191"/>
                  </a:cubicBezTo>
                  <a:cubicBezTo>
                    <a:pt x="6151" y="191"/>
                    <a:pt x="6090" y="198"/>
                    <a:pt x="6036" y="206"/>
                  </a:cubicBezTo>
                  <a:cubicBezTo>
                    <a:pt x="5913" y="163"/>
                    <a:pt x="5787" y="139"/>
                    <a:pt x="5662" y="139"/>
                  </a:cubicBezTo>
                  <a:cubicBezTo>
                    <a:pt x="5608" y="139"/>
                    <a:pt x="5555" y="144"/>
                    <a:pt x="5503" y="153"/>
                  </a:cubicBezTo>
                  <a:lnTo>
                    <a:pt x="5488" y="153"/>
                  </a:lnTo>
                  <a:cubicBezTo>
                    <a:pt x="5373" y="107"/>
                    <a:pt x="5259" y="84"/>
                    <a:pt x="5137" y="84"/>
                  </a:cubicBezTo>
                  <a:cubicBezTo>
                    <a:pt x="5080" y="95"/>
                    <a:pt x="5021" y="101"/>
                    <a:pt x="4962" y="101"/>
                  </a:cubicBezTo>
                  <a:cubicBezTo>
                    <a:pt x="4903" y="101"/>
                    <a:pt x="4844" y="95"/>
                    <a:pt x="4787" y="84"/>
                  </a:cubicBezTo>
                  <a:cubicBezTo>
                    <a:pt x="4741" y="84"/>
                    <a:pt x="4695" y="92"/>
                    <a:pt x="4642" y="99"/>
                  </a:cubicBezTo>
                  <a:lnTo>
                    <a:pt x="4588" y="99"/>
                  </a:lnTo>
                  <a:cubicBezTo>
                    <a:pt x="4482" y="59"/>
                    <a:pt x="4368" y="38"/>
                    <a:pt x="4255" y="38"/>
                  </a:cubicBezTo>
                  <a:cubicBezTo>
                    <a:pt x="4198" y="38"/>
                    <a:pt x="4141" y="43"/>
                    <a:pt x="4085" y="54"/>
                  </a:cubicBezTo>
                  <a:cubicBezTo>
                    <a:pt x="3979" y="15"/>
                    <a:pt x="3872" y="0"/>
                    <a:pt x="3758" y="0"/>
                  </a:cubicBezTo>
                  <a:close/>
                </a:path>
              </a:pathLst>
            </a:custGeom>
            <a:solidFill>
              <a:srgbClr val="FFFFFF"/>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4"/>
            <p:cNvSpPr/>
            <p:nvPr/>
          </p:nvSpPr>
          <p:spPr>
            <a:xfrm>
              <a:off x="2749925" y="4007775"/>
              <a:ext cx="690925" cy="201600"/>
            </a:xfrm>
            <a:custGeom>
              <a:avLst/>
              <a:gdLst/>
              <a:ahLst/>
              <a:cxnLst/>
              <a:rect l="l" t="t" r="r" b="b"/>
              <a:pathLst>
                <a:path w="27637" h="8064" extrusionOk="0">
                  <a:moveTo>
                    <a:pt x="1083" y="3486"/>
                  </a:moveTo>
                  <a:lnTo>
                    <a:pt x="1121" y="3524"/>
                  </a:lnTo>
                  <a:lnTo>
                    <a:pt x="1068" y="3494"/>
                  </a:lnTo>
                  <a:lnTo>
                    <a:pt x="1083" y="3486"/>
                  </a:lnTo>
                  <a:close/>
                  <a:moveTo>
                    <a:pt x="13331" y="5483"/>
                  </a:moveTo>
                  <a:cubicBezTo>
                    <a:pt x="13346" y="5529"/>
                    <a:pt x="13354" y="5582"/>
                    <a:pt x="13354" y="5628"/>
                  </a:cubicBezTo>
                  <a:cubicBezTo>
                    <a:pt x="13354" y="5651"/>
                    <a:pt x="13361" y="5666"/>
                    <a:pt x="13361" y="5681"/>
                  </a:cubicBezTo>
                  <a:cubicBezTo>
                    <a:pt x="13300" y="5689"/>
                    <a:pt x="13232" y="5696"/>
                    <a:pt x="13171" y="5704"/>
                  </a:cubicBezTo>
                  <a:lnTo>
                    <a:pt x="13171" y="5673"/>
                  </a:lnTo>
                  <a:cubicBezTo>
                    <a:pt x="13239" y="5628"/>
                    <a:pt x="13293" y="5559"/>
                    <a:pt x="13331" y="5483"/>
                  </a:cubicBezTo>
                  <a:close/>
                  <a:moveTo>
                    <a:pt x="2812" y="1"/>
                  </a:moveTo>
                  <a:cubicBezTo>
                    <a:pt x="2771" y="1"/>
                    <a:pt x="2756" y="53"/>
                    <a:pt x="2783" y="87"/>
                  </a:cubicBezTo>
                  <a:cubicBezTo>
                    <a:pt x="2714" y="87"/>
                    <a:pt x="2646" y="87"/>
                    <a:pt x="2577" y="95"/>
                  </a:cubicBezTo>
                  <a:cubicBezTo>
                    <a:pt x="2570" y="84"/>
                    <a:pt x="2559" y="80"/>
                    <a:pt x="2547" y="80"/>
                  </a:cubicBezTo>
                  <a:cubicBezTo>
                    <a:pt x="2532" y="80"/>
                    <a:pt x="2517" y="86"/>
                    <a:pt x="2508" y="95"/>
                  </a:cubicBezTo>
                  <a:cubicBezTo>
                    <a:pt x="2432" y="102"/>
                    <a:pt x="2356" y="110"/>
                    <a:pt x="2280" y="117"/>
                  </a:cubicBezTo>
                  <a:cubicBezTo>
                    <a:pt x="2270" y="101"/>
                    <a:pt x="2254" y="93"/>
                    <a:pt x="2239" y="93"/>
                  </a:cubicBezTo>
                  <a:cubicBezTo>
                    <a:pt x="2219" y="93"/>
                    <a:pt x="2200" y="107"/>
                    <a:pt x="2196" y="133"/>
                  </a:cubicBezTo>
                  <a:cubicBezTo>
                    <a:pt x="2082" y="148"/>
                    <a:pt x="1975" y="163"/>
                    <a:pt x="1876" y="186"/>
                  </a:cubicBezTo>
                  <a:cubicBezTo>
                    <a:pt x="1838" y="178"/>
                    <a:pt x="1800" y="156"/>
                    <a:pt x="1777" y="125"/>
                  </a:cubicBezTo>
                  <a:cubicBezTo>
                    <a:pt x="1767" y="108"/>
                    <a:pt x="1752" y="101"/>
                    <a:pt x="1737" y="101"/>
                  </a:cubicBezTo>
                  <a:cubicBezTo>
                    <a:pt x="1705" y="101"/>
                    <a:pt x="1672" y="134"/>
                    <a:pt x="1693" y="171"/>
                  </a:cubicBezTo>
                  <a:cubicBezTo>
                    <a:pt x="1701" y="186"/>
                    <a:pt x="1716" y="201"/>
                    <a:pt x="1723" y="209"/>
                  </a:cubicBezTo>
                  <a:cubicBezTo>
                    <a:pt x="1669" y="224"/>
                    <a:pt x="1612" y="232"/>
                    <a:pt x="1556" y="232"/>
                  </a:cubicBezTo>
                  <a:cubicBezTo>
                    <a:pt x="1525" y="232"/>
                    <a:pt x="1494" y="230"/>
                    <a:pt x="1464" y="224"/>
                  </a:cubicBezTo>
                  <a:cubicBezTo>
                    <a:pt x="1460" y="223"/>
                    <a:pt x="1455" y="222"/>
                    <a:pt x="1451" y="222"/>
                  </a:cubicBezTo>
                  <a:cubicBezTo>
                    <a:pt x="1399" y="222"/>
                    <a:pt x="1377" y="302"/>
                    <a:pt x="1434" y="316"/>
                  </a:cubicBezTo>
                  <a:lnTo>
                    <a:pt x="1464" y="316"/>
                  </a:lnTo>
                  <a:cubicBezTo>
                    <a:pt x="1434" y="338"/>
                    <a:pt x="1396" y="354"/>
                    <a:pt x="1365" y="369"/>
                  </a:cubicBezTo>
                  <a:cubicBezTo>
                    <a:pt x="1365" y="369"/>
                    <a:pt x="1365" y="361"/>
                    <a:pt x="1358" y="354"/>
                  </a:cubicBezTo>
                  <a:cubicBezTo>
                    <a:pt x="1351" y="337"/>
                    <a:pt x="1337" y="330"/>
                    <a:pt x="1322" y="330"/>
                  </a:cubicBezTo>
                  <a:cubicBezTo>
                    <a:pt x="1290" y="330"/>
                    <a:pt x="1253" y="365"/>
                    <a:pt x="1274" y="407"/>
                  </a:cubicBezTo>
                  <a:cubicBezTo>
                    <a:pt x="1281" y="415"/>
                    <a:pt x="1281" y="422"/>
                    <a:pt x="1281" y="422"/>
                  </a:cubicBezTo>
                  <a:cubicBezTo>
                    <a:pt x="1259" y="445"/>
                    <a:pt x="1236" y="468"/>
                    <a:pt x="1205" y="483"/>
                  </a:cubicBezTo>
                  <a:lnTo>
                    <a:pt x="1167" y="491"/>
                  </a:lnTo>
                  <a:cubicBezTo>
                    <a:pt x="1138" y="462"/>
                    <a:pt x="1097" y="448"/>
                    <a:pt x="1056" y="448"/>
                  </a:cubicBezTo>
                  <a:cubicBezTo>
                    <a:pt x="970" y="448"/>
                    <a:pt x="884" y="509"/>
                    <a:pt x="916" y="613"/>
                  </a:cubicBezTo>
                  <a:cubicBezTo>
                    <a:pt x="1037" y="1024"/>
                    <a:pt x="1037" y="1444"/>
                    <a:pt x="1030" y="1870"/>
                  </a:cubicBezTo>
                  <a:cubicBezTo>
                    <a:pt x="1022" y="2343"/>
                    <a:pt x="1106" y="2861"/>
                    <a:pt x="885" y="3303"/>
                  </a:cubicBezTo>
                  <a:lnTo>
                    <a:pt x="885" y="3311"/>
                  </a:lnTo>
                  <a:cubicBezTo>
                    <a:pt x="857" y="3292"/>
                    <a:pt x="827" y="3282"/>
                    <a:pt x="797" y="3282"/>
                  </a:cubicBezTo>
                  <a:cubicBezTo>
                    <a:pt x="778" y="3282"/>
                    <a:pt x="758" y="3287"/>
                    <a:pt x="740" y="3296"/>
                  </a:cubicBezTo>
                  <a:cubicBezTo>
                    <a:pt x="321" y="3509"/>
                    <a:pt x="1" y="3753"/>
                    <a:pt x="100" y="4294"/>
                  </a:cubicBezTo>
                  <a:cubicBezTo>
                    <a:pt x="161" y="4652"/>
                    <a:pt x="329" y="4972"/>
                    <a:pt x="573" y="5239"/>
                  </a:cubicBezTo>
                  <a:cubicBezTo>
                    <a:pt x="146" y="5551"/>
                    <a:pt x="885" y="6047"/>
                    <a:pt x="1167" y="6222"/>
                  </a:cubicBezTo>
                  <a:cubicBezTo>
                    <a:pt x="2592" y="7099"/>
                    <a:pt x="4345" y="7541"/>
                    <a:pt x="5961" y="7853"/>
                  </a:cubicBezTo>
                  <a:cubicBezTo>
                    <a:pt x="6736" y="8004"/>
                    <a:pt x="7526" y="8064"/>
                    <a:pt x="8318" y="8064"/>
                  </a:cubicBezTo>
                  <a:cubicBezTo>
                    <a:pt x="9123" y="8064"/>
                    <a:pt x="9929" y="8002"/>
                    <a:pt x="10724" y="7914"/>
                  </a:cubicBezTo>
                  <a:cubicBezTo>
                    <a:pt x="11425" y="7838"/>
                    <a:pt x="12073" y="7739"/>
                    <a:pt x="12729" y="7480"/>
                  </a:cubicBezTo>
                  <a:cubicBezTo>
                    <a:pt x="13026" y="7358"/>
                    <a:pt x="13445" y="7061"/>
                    <a:pt x="13849" y="6862"/>
                  </a:cubicBezTo>
                  <a:cubicBezTo>
                    <a:pt x="14543" y="6725"/>
                    <a:pt x="15228" y="6550"/>
                    <a:pt x="15930" y="6443"/>
                  </a:cubicBezTo>
                  <a:cubicBezTo>
                    <a:pt x="16866" y="6295"/>
                    <a:pt x="17813" y="6223"/>
                    <a:pt x="18757" y="6223"/>
                  </a:cubicBezTo>
                  <a:cubicBezTo>
                    <a:pt x="18927" y="6223"/>
                    <a:pt x="19098" y="6225"/>
                    <a:pt x="19268" y="6230"/>
                  </a:cubicBezTo>
                  <a:cubicBezTo>
                    <a:pt x="20304" y="6253"/>
                    <a:pt x="21326" y="6436"/>
                    <a:pt x="22309" y="6771"/>
                  </a:cubicBezTo>
                  <a:cubicBezTo>
                    <a:pt x="23162" y="7076"/>
                    <a:pt x="23764" y="7724"/>
                    <a:pt x="24687" y="7777"/>
                  </a:cubicBezTo>
                  <a:cubicBezTo>
                    <a:pt x="24777" y="7783"/>
                    <a:pt x="24867" y="7786"/>
                    <a:pt x="24957" y="7786"/>
                  </a:cubicBezTo>
                  <a:cubicBezTo>
                    <a:pt x="25228" y="7786"/>
                    <a:pt x="25497" y="7764"/>
                    <a:pt x="25768" y="7764"/>
                  </a:cubicBezTo>
                  <a:cubicBezTo>
                    <a:pt x="25839" y="7764"/>
                    <a:pt x="25911" y="7766"/>
                    <a:pt x="25982" y="7769"/>
                  </a:cubicBezTo>
                  <a:cubicBezTo>
                    <a:pt x="26348" y="7785"/>
                    <a:pt x="26699" y="7960"/>
                    <a:pt x="27057" y="7967"/>
                  </a:cubicBezTo>
                  <a:cubicBezTo>
                    <a:pt x="27446" y="7967"/>
                    <a:pt x="27636" y="7495"/>
                    <a:pt x="27453" y="7167"/>
                  </a:cubicBezTo>
                  <a:cubicBezTo>
                    <a:pt x="27133" y="6588"/>
                    <a:pt x="26417" y="6161"/>
                    <a:pt x="25860" y="5818"/>
                  </a:cubicBezTo>
                  <a:cubicBezTo>
                    <a:pt x="25022" y="5292"/>
                    <a:pt x="24008" y="4965"/>
                    <a:pt x="23048" y="4751"/>
                  </a:cubicBezTo>
                  <a:cubicBezTo>
                    <a:pt x="22464" y="4625"/>
                    <a:pt x="21880" y="4577"/>
                    <a:pt x="21297" y="4577"/>
                  </a:cubicBezTo>
                  <a:cubicBezTo>
                    <a:pt x="19948" y="4577"/>
                    <a:pt x="18602" y="4834"/>
                    <a:pt x="17256" y="4972"/>
                  </a:cubicBezTo>
                  <a:cubicBezTo>
                    <a:pt x="16059" y="5087"/>
                    <a:pt x="14901" y="5483"/>
                    <a:pt x="13704" y="5643"/>
                  </a:cubicBezTo>
                  <a:lnTo>
                    <a:pt x="13636" y="5651"/>
                  </a:lnTo>
                  <a:cubicBezTo>
                    <a:pt x="13636" y="5643"/>
                    <a:pt x="13636" y="5635"/>
                    <a:pt x="13636" y="5635"/>
                  </a:cubicBezTo>
                  <a:cubicBezTo>
                    <a:pt x="13636" y="5551"/>
                    <a:pt x="13620" y="5468"/>
                    <a:pt x="13590" y="5391"/>
                  </a:cubicBezTo>
                  <a:cubicBezTo>
                    <a:pt x="13582" y="5361"/>
                    <a:pt x="13575" y="5323"/>
                    <a:pt x="13567" y="5300"/>
                  </a:cubicBezTo>
                  <a:cubicBezTo>
                    <a:pt x="13567" y="5285"/>
                    <a:pt x="13567" y="5277"/>
                    <a:pt x="13567" y="5270"/>
                  </a:cubicBezTo>
                  <a:lnTo>
                    <a:pt x="13567" y="5262"/>
                  </a:lnTo>
                  <a:cubicBezTo>
                    <a:pt x="13598" y="5193"/>
                    <a:pt x="13575" y="5109"/>
                    <a:pt x="13514" y="5071"/>
                  </a:cubicBezTo>
                  <a:cubicBezTo>
                    <a:pt x="13521" y="5056"/>
                    <a:pt x="13529" y="5041"/>
                    <a:pt x="13529" y="5026"/>
                  </a:cubicBezTo>
                  <a:cubicBezTo>
                    <a:pt x="13636" y="4652"/>
                    <a:pt x="13689" y="4271"/>
                    <a:pt x="13826" y="3905"/>
                  </a:cubicBezTo>
                  <a:cubicBezTo>
                    <a:pt x="13956" y="3578"/>
                    <a:pt x="14154" y="2998"/>
                    <a:pt x="14543" y="2899"/>
                  </a:cubicBezTo>
                  <a:cubicBezTo>
                    <a:pt x="14703" y="2848"/>
                    <a:pt x="14654" y="2623"/>
                    <a:pt x="14503" y="2623"/>
                  </a:cubicBezTo>
                  <a:cubicBezTo>
                    <a:pt x="14496" y="2623"/>
                    <a:pt x="14489" y="2624"/>
                    <a:pt x="14482" y="2625"/>
                  </a:cubicBezTo>
                  <a:cubicBezTo>
                    <a:pt x="14367" y="2655"/>
                    <a:pt x="14261" y="2701"/>
                    <a:pt x="14169" y="2770"/>
                  </a:cubicBezTo>
                  <a:cubicBezTo>
                    <a:pt x="14215" y="2640"/>
                    <a:pt x="14154" y="2518"/>
                    <a:pt x="14032" y="2411"/>
                  </a:cubicBezTo>
                  <a:cubicBezTo>
                    <a:pt x="14062" y="2389"/>
                    <a:pt x="14085" y="2373"/>
                    <a:pt x="14101" y="2343"/>
                  </a:cubicBezTo>
                  <a:cubicBezTo>
                    <a:pt x="14143" y="2295"/>
                    <a:pt x="14096" y="2243"/>
                    <a:pt x="14042" y="2243"/>
                  </a:cubicBezTo>
                  <a:cubicBezTo>
                    <a:pt x="14020" y="2243"/>
                    <a:pt x="13997" y="2252"/>
                    <a:pt x="13979" y="2274"/>
                  </a:cubicBezTo>
                  <a:cubicBezTo>
                    <a:pt x="13963" y="2290"/>
                    <a:pt x="13948" y="2312"/>
                    <a:pt x="13925" y="2328"/>
                  </a:cubicBezTo>
                  <a:lnTo>
                    <a:pt x="13895" y="2305"/>
                  </a:lnTo>
                  <a:cubicBezTo>
                    <a:pt x="13887" y="2297"/>
                    <a:pt x="13887" y="2297"/>
                    <a:pt x="13887" y="2297"/>
                  </a:cubicBezTo>
                  <a:cubicBezTo>
                    <a:pt x="13834" y="2259"/>
                    <a:pt x="13849" y="2221"/>
                    <a:pt x="13887" y="2168"/>
                  </a:cubicBezTo>
                  <a:cubicBezTo>
                    <a:pt x="13919" y="2114"/>
                    <a:pt x="13868" y="2060"/>
                    <a:pt x="13819" y="2060"/>
                  </a:cubicBezTo>
                  <a:cubicBezTo>
                    <a:pt x="13799" y="2060"/>
                    <a:pt x="13779" y="2069"/>
                    <a:pt x="13765" y="2091"/>
                  </a:cubicBezTo>
                  <a:cubicBezTo>
                    <a:pt x="13742" y="2129"/>
                    <a:pt x="13727" y="2168"/>
                    <a:pt x="13719" y="2206"/>
                  </a:cubicBezTo>
                  <a:cubicBezTo>
                    <a:pt x="13658" y="2168"/>
                    <a:pt x="13582" y="2137"/>
                    <a:pt x="13506" y="2107"/>
                  </a:cubicBezTo>
                  <a:lnTo>
                    <a:pt x="13582" y="1985"/>
                  </a:lnTo>
                  <a:cubicBezTo>
                    <a:pt x="13620" y="1931"/>
                    <a:pt x="13570" y="1877"/>
                    <a:pt x="13519" y="1877"/>
                  </a:cubicBezTo>
                  <a:cubicBezTo>
                    <a:pt x="13497" y="1877"/>
                    <a:pt x="13476" y="1886"/>
                    <a:pt x="13460" y="1908"/>
                  </a:cubicBezTo>
                  <a:lnTo>
                    <a:pt x="13392" y="2030"/>
                  </a:lnTo>
                  <a:cubicBezTo>
                    <a:pt x="13380" y="2023"/>
                    <a:pt x="13367" y="2019"/>
                    <a:pt x="13354" y="2019"/>
                  </a:cubicBezTo>
                  <a:cubicBezTo>
                    <a:pt x="13340" y="2019"/>
                    <a:pt x="13327" y="2023"/>
                    <a:pt x="13316" y="2030"/>
                  </a:cubicBezTo>
                  <a:lnTo>
                    <a:pt x="13201" y="1992"/>
                  </a:lnTo>
                  <a:lnTo>
                    <a:pt x="13293" y="1847"/>
                  </a:lnTo>
                  <a:cubicBezTo>
                    <a:pt x="13324" y="1789"/>
                    <a:pt x="13279" y="1738"/>
                    <a:pt x="13230" y="1738"/>
                  </a:cubicBezTo>
                  <a:cubicBezTo>
                    <a:pt x="13209" y="1738"/>
                    <a:pt x="13187" y="1748"/>
                    <a:pt x="13171" y="1771"/>
                  </a:cubicBezTo>
                  <a:lnTo>
                    <a:pt x="13064" y="1947"/>
                  </a:lnTo>
                  <a:lnTo>
                    <a:pt x="12912" y="1901"/>
                  </a:lnTo>
                  <a:cubicBezTo>
                    <a:pt x="12950" y="1825"/>
                    <a:pt x="12988" y="1748"/>
                    <a:pt x="13018" y="1680"/>
                  </a:cubicBezTo>
                  <a:cubicBezTo>
                    <a:pt x="13076" y="1569"/>
                    <a:pt x="12981" y="1462"/>
                    <a:pt x="12889" y="1462"/>
                  </a:cubicBezTo>
                  <a:cubicBezTo>
                    <a:pt x="12848" y="1462"/>
                    <a:pt x="12808" y="1483"/>
                    <a:pt x="12782" y="1535"/>
                  </a:cubicBezTo>
                  <a:cubicBezTo>
                    <a:pt x="12729" y="1626"/>
                    <a:pt x="12683" y="1726"/>
                    <a:pt x="12645" y="1817"/>
                  </a:cubicBezTo>
                  <a:lnTo>
                    <a:pt x="12462" y="1771"/>
                  </a:lnTo>
                  <a:cubicBezTo>
                    <a:pt x="12462" y="1764"/>
                    <a:pt x="12462" y="1756"/>
                    <a:pt x="12462" y="1748"/>
                  </a:cubicBezTo>
                  <a:cubicBezTo>
                    <a:pt x="12477" y="1748"/>
                    <a:pt x="12485" y="1733"/>
                    <a:pt x="12492" y="1726"/>
                  </a:cubicBezTo>
                  <a:cubicBezTo>
                    <a:pt x="12538" y="1657"/>
                    <a:pt x="12569" y="1573"/>
                    <a:pt x="12584" y="1489"/>
                  </a:cubicBezTo>
                  <a:cubicBezTo>
                    <a:pt x="12591" y="1444"/>
                    <a:pt x="12559" y="1421"/>
                    <a:pt x="12524" y="1421"/>
                  </a:cubicBezTo>
                  <a:cubicBezTo>
                    <a:pt x="12489" y="1421"/>
                    <a:pt x="12450" y="1444"/>
                    <a:pt x="12447" y="1489"/>
                  </a:cubicBezTo>
                  <a:cubicBezTo>
                    <a:pt x="12431" y="1550"/>
                    <a:pt x="12409" y="1604"/>
                    <a:pt x="12370" y="1657"/>
                  </a:cubicBezTo>
                  <a:cubicBezTo>
                    <a:pt x="12363" y="1665"/>
                    <a:pt x="12363" y="1680"/>
                    <a:pt x="12363" y="1687"/>
                  </a:cubicBezTo>
                  <a:cubicBezTo>
                    <a:pt x="12348" y="1695"/>
                    <a:pt x="12340" y="1703"/>
                    <a:pt x="12332" y="1718"/>
                  </a:cubicBezTo>
                  <a:lnTo>
                    <a:pt x="12325" y="1733"/>
                  </a:lnTo>
                  <a:lnTo>
                    <a:pt x="12172" y="1687"/>
                  </a:lnTo>
                  <a:cubicBezTo>
                    <a:pt x="12195" y="1604"/>
                    <a:pt x="12233" y="1520"/>
                    <a:pt x="12256" y="1436"/>
                  </a:cubicBezTo>
                  <a:cubicBezTo>
                    <a:pt x="12270" y="1385"/>
                    <a:pt x="12224" y="1348"/>
                    <a:pt x="12181" y="1348"/>
                  </a:cubicBezTo>
                  <a:cubicBezTo>
                    <a:pt x="12154" y="1348"/>
                    <a:pt x="12128" y="1362"/>
                    <a:pt x="12119" y="1398"/>
                  </a:cubicBezTo>
                  <a:cubicBezTo>
                    <a:pt x="12096" y="1482"/>
                    <a:pt x="12066" y="1566"/>
                    <a:pt x="12043" y="1649"/>
                  </a:cubicBezTo>
                  <a:lnTo>
                    <a:pt x="11906" y="1604"/>
                  </a:lnTo>
                  <a:cubicBezTo>
                    <a:pt x="11959" y="1527"/>
                    <a:pt x="11967" y="1436"/>
                    <a:pt x="11936" y="1352"/>
                  </a:cubicBezTo>
                  <a:cubicBezTo>
                    <a:pt x="11920" y="1331"/>
                    <a:pt x="11898" y="1322"/>
                    <a:pt x="11878" y="1322"/>
                  </a:cubicBezTo>
                  <a:cubicBezTo>
                    <a:pt x="11830" y="1322"/>
                    <a:pt x="11785" y="1368"/>
                    <a:pt x="11806" y="1421"/>
                  </a:cubicBezTo>
                  <a:cubicBezTo>
                    <a:pt x="11829" y="1466"/>
                    <a:pt x="11791" y="1520"/>
                    <a:pt x="11768" y="1558"/>
                  </a:cubicBezTo>
                  <a:lnTo>
                    <a:pt x="11532" y="1482"/>
                  </a:lnTo>
                  <a:lnTo>
                    <a:pt x="11585" y="1230"/>
                  </a:lnTo>
                  <a:cubicBezTo>
                    <a:pt x="11599" y="1179"/>
                    <a:pt x="11554" y="1145"/>
                    <a:pt x="11511" y="1145"/>
                  </a:cubicBezTo>
                  <a:cubicBezTo>
                    <a:pt x="11484" y="1145"/>
                    <a:pt x="11457" y="1159"/>
                    <a:pt x="11448" y="1192"/>
                  </a:cubicBezTo>
                  <a:lnTo>
                    <a:pt x="11395" y="1436"/>
                  </a:lnTo>
                  <a:lnTo>
                    <a:pt x="11174" y="1375"/>
                  </a:lnTo>
                  <a:cubicBezTo>
                    <a:pt x="11166" y="1322"/>
                    <a:pt x="11166" y="1268"/>
                    <a:pt x="11174" y="1215"/>
                  </a:cubicBezTo>
                  <a:cubicBezTo>
                    <a:pt x="11182" y="1165"/>
                    <a:pt x="11149" y="1141"/>
                    <a:pt x="11114" y="1141"/>
                  </a:cubicBezTo>
                  <a:cubicBezTo>
                    <a:pt x="11079" y="1141"/>
                    <a:pt x="11041" y="1165"/>
                    <a:pt x="11037" y="1215"/>
                  </a:cubicBezTo>
                  <a:cubicBezTo>
                    <a:pt x="11029" y="1253"/>
                    <a:pt x="11029" y="1299"/>
                    <a:pt x="11037" y="1337"/>
                  </a:cubicBezTo>
                  <a:lnTo>
                    <a:pt x="10740" y="1261"/>
                  </a:lnTo>
                  <a:cubicBezTo>
                    <a:pt x="10762" y="1200"/>
                    <a:pt x="10762" y="1139"/>
                    <a:pt x="10740" y="1078"/>
                  </a:cubicBezTo>
                  <a:cubicBezTo>
                    <a:pt x="10725" y="1051"/>
                    <a:pt x="10702" y="1040"/>
                    <a:pt x="10680" y="1040"/>
                  </a:cubicBezTo>
                  <a:cubicBezTo>
                    <a:pt x="10632" y="1040"/>
                    <a:pt x="10584" y="1089"/>
                    <a:pt x="10610" y="1146"/>
                  </a:cubicBezTo>
                  <a:cubicBezTo>
                    <a:pt x="10618" y="1169"/>
                    <a:pt x="10618" y="1200"/>
                    <a:pt x="10602" y="1223"/>
                  </a:cubicBezTo>
                  <a:lnTo>
                    <a:pt x="10419" y="1177"/>
                  </a:lnTo>
                  <a:cubicBezTo>
                    <a:pt x="10435" y="1123"/>
                    <a:pt x="10419" y="1062"/>
                    <a:pt x="10381" y="1017"/>
                  </a:cubicBezTo>
                  <a:cubicBezTo>
                    <a:pt x="10368" y="997"/>
                    <a:pt x="10351" y="989"/>
                    <a:pt x="10334" y="989"/>
                  </a:cubicBezTo>
                  <a:cubicBezTo>
                    <a:pt x="10284" y="989"/>
                    <a:pt x="10235" y="1059"/>
                    <a:pt x="10275" y="1116"/>
                  </a:cubicBezTo>
                  <a:cubicBezTo>
                    <a:pt x="10282" y="1123"/>
                    <a:pt x="10282" y="1131"/>
                    <a:pt x="10282" y="1146"/>
                  </a:cubicBezTo>
                  <a:lnTo>
                    <a:pt x="10031" y="1085"/>
                  </a:lnTo>
                  <a:cubicBezTo>
                    <a:pt x="10031" y="1055"/>
                    <a:pt x="10031" y="1017"/>
                    <a:pt x="10023" y="986"/>
                  </a:cubicBezTo>
                  <a:cubicBezTo>
                    <a:pt x="10014" y="948"/>
                    <a:pt x="9984" y="931"/>
                    <a:pt x="9954" y="931"/>
                  </a:cubicBezTo>
                  <a:cubicBezTo>
                    <a:pt x="9913" y="931"/>
                    <a:pt x="9873" y="964"/>
                    <a:pt x="9886" y="1017"/>
                  </a:cubicBezTo>
                  <a:cubicBezTo>
                    <a:pt x="9886" y="1032"/>
                    <a:pt x="9886" y="1047"/>
                    <a:pt x="9886" y="1055"/>
                  </a:cubicBezTo>
                  <a:lnTo>
                    <a:pt x="9627" y="1002"/>
                  </a:lnTo>
                  <a:lnTo>
                    <a:pt x="9627" y="963"/>
                  </a:lnTo>
                  <a:cubicBezTo>
                    <a:pt x="9623" y="921"/>
                    <a:pt x="9583" y="898"/>
                    <a:pt x="9546" y="898"/>
                  </a:cubicBezTo>
                  <a:cubicBezTo>
                    <a:pt x="9511" y="898"/>
                    <a:pt x="9478" y="919"/>
                    <a:pt x="9482" y="963"/>
                  </a:cubicBezTo>
                  <a:lnTo>
                    <a:pt x="9482" y="979"/>
                  </a:lnTo>
                  <a:lnTo>
                    <a:pt x="9192" y="918"/>
                  </a:lnTo>
                  <a:lnTo>
                    <a:pt x="9192" y="872"/>
                  </a:lnTo>
                  <a:cubicBezTo>
                    <a:pt x="9188" y="825"/>
                    <a:pt x="9149" y="800"/>
                    <a:pt x="9112" y="800"/>
                  </a:cubicBezTo>
                  <a:cubicBezTo>
                    <a:pt x="9077" y="800"/>
                    <a:pt x="9044" y="823"/>
                    <a:pt x="9048" y="872"/>
                  </a:cubicBezTo>
                  <a:lnTo>
                    <a:pt x="9048" y="895"/>
                  </a:lnTo>
                  <a:lnTo>
                    <a:pt x="8758" y="841"/>
                  </a:lnTo>
                  <a:cubicBezTo>
                    <a:pt x="8758" y="796"/>
                    <a:pt x="8750" y="750"/>
                    <a:pt x="8735" y="704"/>
                  </a:cubicBezTo>
                  <a:cubicBezTo>
                    <a:pt x="8723" y="670"/>
                    <a:pt x="8692" y="655"/>
                    <a:pt x="8662" y="655"/>
                  </a:cubicBezTo>
                  <a:cubicBezTo>
                    <a:pt x="8620" y="655"/>
                    <a:pt x="8580" y="685"/>
                    <a:pt x="8598" y="735"/>
                  </a:cubicBezTo>
                  <a:cubicBezTo>
                    <a:pt x="8606" y="765"/>
                    <a:pt x="8613" y="788"/>
                    <a:pt x="8613" y="819"/>
                  </a:cubicBezTo>
                  <a:lnTo>
                    <a:pt x="8301" y="765"/>
                  </a:lnTo>
                  <a:cubicBezTo>
                    <a:pt x="8293" y="735"/>
                    <a:pt x="8278" y="704"/>
                    <a:pt x="8255" y="681"/>
                  </a:cubicBezTo>
                  <a:cubicBezTo>
                    <a:pt x="8241" y="663"/>
                    <a:pt x="8225" y="656"/>
                    <a:pt x="8209" y="656"/>
                  </a:cubicBezTo>
                  <a:cubicBezTo>
                    <a:pt x="8171" y="656"/>
                    <a:pt x="8135" y="697"/>
                    <a:pt x="8141" y="735"/>
                  </a:cubicBezTo>
                  <a:lnTo>
                    <a:pt x="7935" y="704"/>
                  </a:lnTo>
                  <a:cubicBezTo>
                    <a:pt x="7920" y="643"/>
                    <a:pt x="7897" y="582"/>
                    <a:pt x="7866" y="529"/>
                  </a:cubicBezTo>
                  <a:cubicBezTo>
                    <a:pt x="7852" y="506"/>
                    <a:pt x="7831" y="496"/>
                    <a:pt x="7809" y="496"/>
                  </a:cubicBezTo>
                  <a:cubicBezTo>
                    <a:pt x="7761" y="496"/>
                    <a:pt x="7713" y="545"/>
                    <a:pt x="7744" y="598"/>
                  </a:cubicBezTo>
                  <a:cubicBezTo>
                    <a:pt x="7760" y="628"/>
                    <a:pt x="7767" y="651"/>
                    <a:pt x="7782" y="681"/>
                  </a:cubicBezTo>
                  <a:lnTo>
                    <a:pt x="7432" y="620"/>
                  </a:lnTo>
                  <a:cubicBezTo>
                    <a:pt x="7409" y="559"/>
                    <a:pt x="7371" y="506"/>
                    <a:pt x="7318" y="476"/>
                  </a:cubicBezTo>
                  <a:cubicBezTo>
                    <a:pt x="7304" y="466"/>
                    <a:pt x="7291" y="462"/>
                    <a:pt x="7279" y="462"/>
                  </a:cubicBezTo>
                  <a:cubicBezTo>
                    <a:pt x="7222" y="462"/>
                    <a:pt x="7185" y="553"/>
                    <a:pt x="7241" y="598"/>
                  </a:cubicBezTo>
                  <a:lnTo>
                    <a:pt x="7005" y="559"/>
                  </a:lnTo>
                  <a:cubicBezTo>
                    <a:pt x="6990" y="483"/>
                    <a:pt x="6944" y="415"/>
                    <a:pt x="6883" y="369"/>
                  </a:cubicBezTo>
                  <a:cubicBezTo>
                    <a:pt x="6871" y="362"/>
                    <a:pt x="6860" y="359"/>
                    <a:pt x="6849" y="359"/>
                  </a:cubicBezTo>
                  <a:cubicBezTo>
                    <a:pt x="6787" y="359"/>
                    <a:pt x="6742" y="452"/>
                    <a:pt x="6807" y="491"/>
                  </a:cubicBezTo>
                  <a:cubicBezTo>
                    <a:pt x="6822" y="506"/>
                    <a:pt x="6830" y="514"/>
                    <a:pt x="6845" y="529"/>
                  </a:cubicBezTo>
                  <a:lnTo>
                    <a:pt x="6609" y="483"/>
                  </a:lnTo>
                  <a:cubicBezTo>
                    <a:pt x="6601" y="460"/>
                    <a:pt x="6586" y="430"/>
                    <a:pt x="6571" y="399"/>
                  </a:cubicBezTo>
                  <a:cubicBezTo>
                    <a:pt x="6558" y="375"/>
                    <a:pt x="6539" y="364"/>
                    <a:pt x="6519" y="364"/>
                  </a:cubicBezTo>
                  <a:cubicBezTo>
                    <a:pt x="6477" y="364"/>
                    <a:pt x="6433" y="409"/>
                    <a:pt x="6449" y="460"/>
                  </a:cubicBezTo>
                  <a:lnTo>
                    <a:pt x="6190" y="415"/>
                  </a:lnTo>
                  <a:lnTo>
                    <a:pt x="6190" y="384"/>
                  </a:lnTo>
                  <a:cubicBezTo>
                    <a:pt x="6179" y="348"/>
                    <a:pt x="6149" y="331"/>
                    <a:pt x="6120" y="331"/>
                  </a:cubicBezTo>
                  <a:cubicBezTo>
                    <a:pt x="6088" y="331"/>
                    <a:pt x="6056" y="352"/>
                    <a:pt x="6052" y="392"/>
                  </a:cubicBezTo>
                  <a:lnTo>
                    <a:pt x="5717" y="338"/>
                  </a:lnTo>
                  <a:cubicBezTo>
                    <a:pt x="5709" y="331"/>
                    <a:pt x="5702" y="323"/>
                    <a:pt x="5694" y="308"/>
                  </a:cubicBezTo>
                  <a:cubicBezTo>
                    <a:pt x="5684" y="295"/>
                    <a:pt x="5668" y="289"/>
                    <a:pt x="5652" y="289"/>
                  </a:cubicBezTo>
                  <a:cubicBezTo>
                    <a:pt x="5630" y="289"/>
                    <a:pt x="5608" y="298"/>
                    <a:pt x="5595" y="316"/>
                  </a:cubicBezTo>
                  <a:lnTo>
                    <a:pt x="5374" y="285"/>
                  </a:lnTo>
                  <a:cubicBezTo>
                    <a:pt x="5359" y="239"/>
                    <a:pt x="5321" y="209"/>
                    <a:pt x="5283" y="194"/>
                  </a:cubicBezTo>
                  <a:cubicBezTo>
                    <a:pt x="5275" y="190"/>
                    <a:pt x="5268" y="188"/>
                    <a:pt x="5261" y="188"/>
                  </a:cubicBezTo>
                  <a:cubicBezTo>
                    <a:pt x="5228" y="188"/>
                    <a:pt x="5210" y="230"/>
                    <a:pt x="5229" y="262"/>
                  </a:cubicBezTo>
                  <a:cubicBezTo>
                    <a:pt x="5084" y="239"/>
                    <a:pt x="4940" y="224"/>
                    <a:pt x="4795" y="201"/>
                  </a:cubicBezTo>
                  <a:lnTo>
                    <a:pt x="4772" y="163"/>
                  </a:lnTo>
                  <a:cubicBezTo>
                    <a:pt x="4763" y="146"/>
                    <a:pt x="4749" y="139"/>
                    <a:pt x="4733" y="139"/>
                  </a:cubicBezTo>
                  <a:cubicBezTo>
                    <a:pt x="4708" y="139"/>
                    <a:pt x="4681" y="160"/>
                    <a:pt x="4681" y="194"/>
                  </a:cubicBezTo>
                  <a:cubicBezTo>
                    <a:pt x="4551" y="178"/>
                    <a:pt x="4421" y="163"/>
                    <a:pt x="4292" y="148"/>
                  </a:cubicBezTo>
                  <a:cubicBezTo>
                    <a:pt x="4269" y="125"/>
                    <a:pt x="4238" y="102"/>
                    <a:pt x="4208" y="87"/>
                  </a:cubicBezTo>
                  <a:cubicBezTo>
                    <a:pt x="4204" y="86"/>
                    <a:pt x="4200" y="85"/>
                    <a:pt x="4196" y="85"/>
                  </a:cubicBezTo>
                  <a:cubicBezTo>
                    <a:pt x="4168" y="85"/>
                    <a:pt x="4140" y="106"/>
                    <a:pt x="4147" y="133"/>
                  </a:cubicBezTo>
                  <a:lnTo>
                    <a:pt x="3949" y="117"/>
                  </a:lnTo>
                  <a:lnTo>
                    <a:pt x="3857" y="87"/>
                  </a:lnTo>
                  <a:cubicBezTo>
                    <a:pt x="3835" y="87"/>
                    <a:pt x="3819" y="95"/>
                    <a:pt x="3804" y="110"/>
                  </a:cubicBezTo>
                  <a:cubicBezTo>
                    <a:pt x="3659" y="95"/>
                    <a:pt x="3514" y="87"/>
                    <a:pt x="3370" y="87"/>
                  </a:cubicBezTo>
                  <a:cubicBezTo>
                    <a:pt x="3362" y="79"/>
                    <a:pt x="3354" y="72"/>
                    <a:pt x="3347" y="64"/>
                  </a:cubicBezTo>
                  <a:cubicBezTo>
                    <a:pt x="3337" y="48"/>
                    <a:pt x="3320" y="40"/>
                    <a:pt x="3303" y="40"/>
                  </a:cubicBezTo>
                  <a:cubicBezTo>
                    <a:pt x="3281" y="40"/>
                    <a:pt x="3260" y="53"/>
                    <a:pt x="3255" y="79"/>
                  </a:cubicBezTo>
                  <a:lnTo>
                    <a:pt x="2935" y="79"/>
                  </a:lnTo>
                  <a:cubicBezTo>
                    <a:pt x="2912" y="49"/>
                    <a:pt x="2874" y="18"/>
                    <a:pt x="2829" y="3"/>
                  </a:cubicBezTo>
                  <a:cubicBezTo>
                    <a:pt x="2823" y="1"/>
                    <a:pt x="2817" y="1"/>
                    <a:pt x="2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4"/>
            <p:cNvSpPr/>
            <p:nvPr/>
          </p:nvSpPr>
          <p:spPr>
            <a:xfrm>
              <a:off x="3072500" y="4041550"/>
              <a:ext cx="66875" cy="52425"/>
            </a:xfrm>
            <a:custGeom>
              <a:avLst/>
              <a:gdLst/>
              <a:ahLst/>
              <a:cxnLst/>
              <a:rect l="l" t="t" r="r" b="b"/>
              <a:pathLst>
                <a:path w="2675" h="2097" extrusionOk="0">
                  <a:moveTo>
                    <a:pt x="1355" y="0"/>
                  </a:moveTo>
                  <a:cubicBezTo>
                    <a:pt x="1272" y="0"/>
                    <a:pt x="1186" y="10"/>
                    <a:pt x="1098" y="32"/>
                  </a:cubicBezTo>
                  <a:cubicBezTo>
                    <a:pt x="192" y="253"/>
                    <a:pt x="1" y="1457"/>
                    <a:pt x="794" y="1945"/>
                  </a:cubicBezTo>
                  <a:cubicBezTo>
                    <a:pt x="961" y="2044"/>
                    <a:pt x="1152" y="2097"/>
                    <a:pt x="1350" y="2097"/>
                  </a:cubicBezTo>
                  <a:cubicBezTo>
                    <a:pt x="1708" y="2097"/>
                    <a:pt x="2043" y="1906"/>
                    <a:pt x="2234" y="1602"/>
                  </a:cubicBezTo>
                  <a:cubicBezTo>
                    <a:pt x="2675" y="879"/>
                    <a:pt x="2133" y="0"/>
                    <a:pt x="13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3103050" y="4066225"/>
              <a:ext cx="6025" cy="4025"/>
            </a:xfrm>
            <a:custGeom>
              <a:avLst/>
              <a:gdLst/>
              <a:ahLst/>
              <a:cxnLst/>
              <a:rect l="l" t="t" r="r" b="b"/>
              <a:pathLst>
                <a:path w="241" h="161" extrusionOk="0">
                  <a:moveTo>
                    <a:pt x="143" y="1"/>
                  </a:moveTo>
                  <a:cubicBezTo>
                    <a:pt x="130" y="1"/>
                    <a:pt x="116" y="4"/>
                    <a:pt x="105" y="13"/>
                  </a:cubicBezTo>
                  <a:cubicBezTo>
                    <a:pt x="102" y="12"/>
                    <a:pt x="100" y="12"/>
                    <a:pt x="97" y="12"/>
                  </a:cubicBezTo>
                  <a:cubicBezTo>
                    <a:pt x="34" y="12"/>
                    <a:pt x="1" y="98"/>
                    <a:pt x="59" y="142"/>
                  </a:cubicBezTo>
                  <a:cubicBezTo>
                    <a:pt x="78" y="155"/>
                    <a:pt x="98" y="161"/>
                    <a:pt x="117" y="161"/>
                  </a:cubicBezTo>
                  <a:cubicBezTo>
                    <a:pt x="154" y="161"/>
                    <a:pt x="189" y="139"/>
                    <a:pt x="204" y="104"/>
                  </a:cubicBezTo>
                  <a:cubicBezTo>
                    <a:pt x="240" y="50"/>
                    <a:pt x="191" y="1"/>
                    <a:pt x="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4"/>
            <p:cNvSpPr/>
            <p:nvPr/>
          </p:nvSpPr>
          <p:spPr>
            <a:xfrm>
              <a:off x="2994100" y="4010650"/>
              <a:ext cx="56325" cy="52850"/>
            </a:xfrm>
            <a:custGeom>
              <a:avLst/>
              <a:gdLst/>
              <a:ahLst/>
              <a:cxnLst/>
              <a:rect l="l" t="t" r="r" b="b"/>
              <a:pathLst>
                <a:path w="2253" h="2114" extrusionOk="0">
                  <a:moveTo>
                    <a:pt x="1102" y="1"/>
                  </a:moveTo>
                  <a:cubicBezTo>
                    <a:pt x="503" y="1"/>
                    <a:pt x="1" y="559"/>
                    <a:pt x="134" y="1207"/>
                  </a:cubicBezTo>
                  <a:cubicBezTo>
                    <a:pt x="149" y="1390"/>
                    <a:pt x="218" y="1565"/>
                    <a:pt x="332" y="1710"/>
                  </a:cubicBezTo>
                  <a:cubicBezTo>
                    <a:pt x="523" y="1961"/>
                    <a:pt x="820" y="2106"/>
                    <a:pt x="1133" y="2106"/>
                  </a:cubicBezTo>
                  <a:lnTo>
                    <a:pt x="1133" y="2114"/>
                  </a:lnTo>
                  <a:cubicBezTo>
                    <a:pt x="1575" y="2106"/>
                    <a:pt x="1971" y="1816"/>
                    <a:pt x="2093" y="1382"/>
                  </a:cubicBezTo>
                  <a:cubicBezTo>
                    <a:pt x="2253" y="818"/>
                    <a:pt x="1994" y="277"/>
                    <a:pt x="1468" y="71"/>
                  </a:cubicBezTo>
                  <a:cubicBezTo>
                    <a:pt x="1345" y="23"/>
                    <a:pt x="1221" y="1"/>
                    <a:pt x="11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4"/>
            <p:cNvSpPr/>
            <p:nvPr/>
          </p:nvSpPr>
          <p:spPr>
            <a:xfrm>
              <a:off x="3020250" y="4034425"/>
              <a:ext cx="3900" cy="5200"/>
            </a:xfrm>
            <a:custGeom>
              <a:avLst/>
              <a:gdLst/>
              <a:ahLst/>
              <a:cxnLst/>
              <a:rect l="l" t="t" r="r" b="b"/>
              <a:pathLst>
                <a:path w="156" h="208" extrusionOk="0">
                  <a:moveTo>
                    <a:pt x="60" y="0"/>
                  </a:moveTo>
                  <a:cubicBezTo>
                    <a:pt x="14" y="0"/>
                    <a:pt x="1" y="75"/>
                    <a:pt x="48" y="96"/>
                  </a:cubicBezTo>
                  <a:cubicBezTo>
                    <a:pt x="48" y="111"/>
                    <a:pt x="41" y="126"/>
                    <a:pt x="41" y="149"/>
                  </a:cubicBezTo>
                  <a:cubicBezTo>
                    <a:pt x="27" y="185"/>
                    <a:pt x="56" y="208"/>
                    <a:pt x="86" y="208"/>
                  </a:cubicBezTo>
                  <a:cubicBezTo>
                    <a:pt x="106" y="208"/>
                    <a:pt x="126" y="197"/>
                    <a:pt x="132" y="172"/>
                  </a:cubicBezTo>
                  <a:cubicBezTo>
                    <a:pt x="155" y="103"/>
                    <a:pt x="155" y="35"/>
                    <a:pt x="79" y="4"/>
                  </a:cubicBezTo>
                  <a:cubicBezTo>
                    <a:pt x="72" y="2"/>
                    <a:pt x="66"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2746325" y="3990425"/>
              <a:ext cx="62900" cy="50025"/>
            </a:xfrm>
            <a:custGeom>
              <a:avLst/>
              <a:gdLst/>
              <a:ahLst/>
              <a:cxnLst/>
              <a:rect l="l" t="t" r="r" b="b"/>
              <a:pathLst>
                <a:path w="2516" h="2001" extrusionOk="0">
                  <a:moveTo>
                    <a:pt x="1226" y="0"/>
                  </a:moveTo>
                  <a:cubicBezTo>
                    <a:pt x="868" y="0"/>
                    <a:pt x="511" y="190"/>
                    <a:pt x="328" y="552"/>
                  </a:cubicBezTo>
                  <a:cubicBezTo>
                    <a:pt x="0" y="1215"/>
                    <a:pt x="480" y="2000"/>
                    <a:pt x="1227" y="2000"/>
                  </a:cubicBezTo>
                  <a:cubicBezTo>
                    <a:pt x="2050" y="1993"/>
                    <a:pt x="2515" y="1055"/>
                    <a:pt x="2020" y="400"/>
                  </a:cubicBezTo>
                  <a:cubicBezTo>
                    <a:pt x="1820" y="130"/>
                    <a:pt x="1522" y="0"/>
                    <a:pt x="1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4"/>
            <p:cNvSpPr/>
            <p:nvPr/>
          </p:nvSpPr>
          <p:spPr>
            <a:xfrm>
              <a:off x="2775425" y="4014100"/>
              <a:ext cx="2875" cy="2475"/>
            </a:xfrm>
            <a:custGeom>
              <a:avLst/>
              <a:gdLst/>
              <a:ahLst/>
              <a:cxnLst/>
              <a:rect l="l" t="t" r="r" b="b"/>
              <a:pathLst>
                <a:path w="115" h="99" extrusionOk="0">
                  <a:moveTo>
                    <a:pt x="56" y="1"/>
                  </a:moveTo>
                  <a:cubicBezTo>
                    <a:pt x="36" y="1"/>
                    <a:pt x="16" y="12"/>
                    <a:pt x="10" y="40"/>
                  </a:cubicBezTo>
                  <a:cubicBezTo>
                    <a:pt x="1" y="76"/>
                    <a:pt x="29" y="98"/>
                    <a:pt x="57" y="98"/>
                  </a:cubicBezTo>
                  <a:cubicBezTo>
                    <a:pt x="76" y="98"/>
                    <a:pt x="95" y="88"/>
                    <a:pt x="101" y="63"/>
                  </a:cubicBezTo>
                  <a:cubicBezTo>
                    <a:pt x="115" y="26"/>
                    <a:pt x="85" y="1"/>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4"/>
            <p:cNvSpPr/>
            <p:nvPr/>
          </p:nvSpPr>
          <p:spPr>
            <a:xfrm>
              <a:off x="2773000" y="4019350"/>
              <a:ext cx="333650" cy="137150"/>
            </a:xfrm>
            <a:custGeom>
              <a:avLst/>
              <a:gdLst/>
              <a:ahLst/>
              <a:cxnLst/>
              <a:rect l="l" t="t" r="r" b="b"/>
              <a:pathLst>
                <a:path w="13346" h="5486" extrusionOk="0">
                  <a:moveTo>
                    <a:pt x="508" y="0"/>
                  </a:moveTo>
                  <a:cubicBezTo>
                    <a:pt x="377" y="0"/>
                    <a:pt x="253" y="11"/>
                    <a:pt x="137" y="36"/>
                  </a:cubicBezTo>
                  <a:cubicBezTo>
                    <a:pt x="0" y="958"/>
                    <a:pt x="435" y="1903"/>
                    <a:pt x="122" y="2855"/>
                  </a:cubicBezTo>
                  <a:lnTo>
                    <a:pt x="23" y="2855"/>
                  </a:lnTo>
                  <a:cubicBezTo>
                    <a:pt x="419" y="3465"/>
                    <a:pt x="2447" y="4364"/>
                    <a:pt x="3354" y="4646"/>
                  </a:cubicBezTo>
                  <a:cubicBezTo>
                    <a:pt x="4489" y="4997"/>
                    <a:pt x="5792" y="5233"/>
                    <a:pt x="6989" y="5401"/>
                  </a:cubicBezTo>
                  <a:cubicBezTo>
                    <a:pt x="7420" y="5461"/>
                    <a:pt x="7944" y="5486"/>
                    <a:pt x="8506" y="5486"/>
                  </a:cubicBezTo>
                  <a:cubicBezTo>
                    <a:pt x="9723" y="5486"/>
                    <a:pt x="11115" y="5371"/>
                    <a:pt x="12111" y="5256"/>
                  </a:cubicBezTo>
                  <a:cubicBezTo>
                    <a:pt x="12789" y="5180"/>
                    <a:pt x="12339" y="3465"/>
                    <a:pt x="13345" y="2459"/>
                  </a:cubicBezTo>
                  <a:cubicBezTo>
                    <a:pt x="11158" y="1811"/>
                    <a:pt x="8727" y="2322"/>
                    <a:pt x="6524" y="1697"/>
                  </a:cubicBezTo>
                  <a:cubicBezTo>
                    <a:pt x="5488" y="1400"/>
                    <a:pt x="4413" y="1064"/>
                    <a:pt x="3384" y="752"/>
                  </a:cubicBezTo>
                  <a:cubicBezTo>
                    <a:pt x="2599" y="513"/>
                    <a:pt x="1402" y="0"/>
                    <a:pt x="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4"/>
            <p:cNvSpPr/>
            <p:nvPr/>
          </p:nvSpPr>
          <p:spPr>
            <a:xfrm>
              <a:off x="2776050" y="4009500"/>
              <a:ext cx="335350" cy="75050"/>
            </a:xfrm>
            <a:custGeom>
              <a:avLst/>
              <a:gdLst/>
              <a:ahLst/>
              <a:cxnLst/>
              <a:rect l="l" t="t" r="r" b="b"/>
              <a:pathLst>
                <a:path w="13414" h="3002" extrusionOk="0">
                  <a:moveTo>
                    <a:pt x="1943" y="1"/>
                  </a:moveTo>
                  <a:cubicBezTo>
                    <a:pt x="993" y="1"/>
                    <a:pt x="212" y="153"/>
                    <a:pt x="0" y="620"/>
                  </a:cubicBezTo>
                  <a:lnTo>
                    <a:pt x="107" y="620"/>
                  </a:lnTo>
                  <a:cubicBezTo>
                    <a:pt x="1829" y="1466"/>
                    <a:pt x="3308" y="1596"/>
                    <a:pt x="5145" y="1984"/>
                  </a:cubicBezTo>
                  <a:cubicBezTo>
                    <a:pt x="6844" y="2342"/>
                    <a:pt x="8544" y="2762"/>
                    <a:pt x="10289" y="2937"/>
                  </a:cubicBezTo>
                  <a:cubicBezTo>
                    <a:pt x="10491" y="2955"/>
                    <a:pt x="11108" y="3002"/>
                    <a:pt x="11715" y="3002"/>
                  </a:cubicBezTo>
                  <a:cubicBezTo>
                    <a:pt x="12369" y="3002"/>
                    <a:pt x="13010" y="2948"/>
                    <a:pt x="13109" y="2746"/>
                  </a:cubicBezTo>
                  <a:cubicBezTo>
                    <a:pt x="13414" y="2121"/>
                    <a:pt x="11447" y="1733"/>
                    <a:pt x="11028" y="1588"/>
                  </a:cubicBezTo>
                  <a:cubicBezTo>
                    <a:pt x="9481" y="1047"/>
                    <a:pt x="7812" y="765"/>
                    <a:pt x="6196" y="513"/>
                  </a:cubicBezTo>
                  <a:cubicBezTo>
                    <a:pt x="5483" y="405"/>
                    <a:pt x="3489" y="1"/>
                    <a:pt x="1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3068900" y="4129925"/>
              <a:ext cx="356700" cy="56775"/>
            </a:xfrm>
            <a:custGeom>
              <a:avLst/>
              <a:gdLst/>
              <a:ahLst/>
              <a:cxnLst/>
              <a:rect l="l" t="t" r="r" b="b"/>
              <a:pathLst>
                <a:path w="14268" h="2271" extrusionOk="0">
                  <a:moveTo>
                    <a:pt x="4041" y="494"/>
                  </a:moveTo>
                  <a:cubicBezTo>
                    <a:pt x="3974" y="505"/>
                    <a:pt x="3907" y="518"/>
                    <a:pt x="3841" y="531"/>
                  </a:cubicBezTo>
                  <a:lnTo>
                    <a:pt x="3841" y="531"/>
                  </a:lnTo>
                  <a:cubicBezTo>
                    <a:pt x="3907" y="518"/>
                    <a:pt x="3974" y="506"/>
                    <a:pt x="4041" y="494"/>
                  </a:cubicBezTo>
                  <a:close/>
                  <a:moveTo>
                    <a:pt x="3841" y="531"/>
                  </a:moveTo>
                  <a:cubicBezTo>
                    <a:pt x="2562" y="764"/>
                    <a:pt x="1281" y="1007"/>
                    <a:pt x="0" y="1100"/>
                  </a:cubicBezTo>
                  <a:cubicBezTo>
                    <a:pt x="38" y="1100"/>
                    <a:pt x="76" y="1108"/>
                    <a:pt x="114" y="1123"/>
                  </a:cubicBezTo>
                  <a:cubicBezTo>
                    <a:pt x="147" y="1110"/>
                    <a:pt x="182" y="1103"/>
                    <a:pt x="215" y="1103"/>
                  </a:cubicBezTo>
                  <a:cubicBezTo>
                    <a:pt x="284" y="1103"/>
                    <a:pt x="345" y="1135"/>
                    <a:pt x="366" y="1222"/>
                  </a:cubicBezTo>
                  <a:cubicBezTo>
                    <a:pt x="393" y="1320"/>
                    <a:pt x="327" y="1364"/>
                    <a:pt x="250" y="1364"/>
                  </a:cubicBezTo>
                  <a:cubicBezTo>
                    <a:pt x="220" y="1364"/>
                    <a:pt x="188" y="1357"/>
                    <a:pt x="160" y="1344"/>
                  </a:cubicBezTo>
                  <a:lnTo>
                    <a:pt x="160" y="1344"/>
                  </a:lnTo>
                  <a:cubicBezTo>
                    <a:pt x="154" y="1427"/>
                    <a:pt x="185" y="1462"/>
                    <a:pt x="258" y="1462"/>
                  </a:cubicBezTo>
                  <a:cubicBezTo>
                    <a:pt x="272" y="1462"/>
                    <a:pt x="288" y="1461"/>
                    <a:pt x="305" y="1458"/>
                  </a:cubicBezTo>
                  <a:cubicBezTo>
                    <a:pt x="374" y="1458"/>
                    <a:pt x="435" y="1458"/>
                    <a:pt x="503" y="1450"/>
                  </a:cubicBezTo>
                  <a:cubicBezTo>
                    <a:pt x="587" y="1435"/>
                    <a:pt x="671" y="1420"/>
                    <a:pt x="755" y="1397"/>
                  </a:cubicBezTo>
                  <a:cubicBezTo>
                    <a:pt x="1021" y="1321"/>
                    <a:pt x="1288" y="1252"/>
                    <a:pt x="1555" y="1169"/>
                  </a:cubicBezTo>
                  <a:cubicBezTo>
                    <a:pt x="2180" y="970"/>
                    <a:pt x="2812" y="795"/>
                    <a:pt x="3445" y="620"/>
                  </a:cubicBezTo>
                  <a:cubicBezTo>
                    <a:pt x="3576" y="586"/>
                    <a:pt x="3708" y="556"/>
                    <a:pt x="3841" y="531"/>
                  </a:cubicBezTo>
                  <a:close/>
                  <a:moveTo>
                    <a:pt x="8280" y="0"/>
                  </a:moveTo>
                  <a:cubicBezTo>
                    <a:pt x="6871" y="0"/>
                    <a:pt x="5457" y="237"/>
                    <a:pt x="4041" y="494"/>
                  </a:cubicBezTo>
                  <a:lnTo>
                    <a:pt x="4041" y="494"/>
                  </a:lnTo>
                  <a:cubicBezTo>
                    <a:pt x="4494" y="416"/>
                    <a:pt x="4955" y="367"/>
                    <a:pt x="5404" y="277"/>
                  </a:cubicBezTo>
                  <a:cubicBezTo>
                    <a:pt x="5709" y="216"/>
                    <a:pt x="6021" y="178"/>
                    <a:pt x="6341" y="162"/>
                  </a:cubicBezTo>
                  <a:cubicBezTo>
                    <a:pt x="6477" y="153"/>
                    <a:pt x="6603" y="122"/>
                    <a:pt x="6730" y="122"/>
                  </a:cubicBezTo>
                  <a:cubicBezTo>
                    <a:pt x="6803" y="122"/>
                    <a:pt x="6876" y="132"/>
                    <a:pt x="6951" y="162"/>
                  </a:cubicBezTo>
                  <a:cubicBezTo>
                    <a:pt x="7002" y="140"/>
                    <a:pt x="7057" y="127"/>
                    <a:pt x="7108" y="127"/>
                  </a:cubicBezTo>
                  <a:cubicBezTo>
                    <a:pt x="7212" y="127"/>
                    <a:pt x="7301" y="178"/>
                    <a:pt x="7317" y="300"/>
                  </a:cubicBezTo>
                  <a:cubicBezTo>
                    <a:pt x="7328" y="405"/>
                    <a:pt x="7239" y="456"/>
                    <a:pt x="7154" y="456"/>
                  </a:cubicBezTo>
                  <a:cubicBezTo>
                    <a:pt x="7072" y="456"/>
                    <a:pt x="6993" y="408"/>
                    <a:pt x="7012" y="315"/>
                  </a:cubicBezTo>
                  <a:lnTo>
                    <a:pt x="7012" y="315"/>
                  </a:lnTo>
                  <a:cubicBezTo>
                    <a:pt x="6882" y="368"/>
                    <a:pt x="6768" y="467"/>
                    <a:pt x="6981" y="505"/>
                  </a:cubicBezTo>
                  <a:cubicBezTo>
                    <a:pt x="7088" y="528"/>
                    <a:pt x="7195" y="536"/>
                    <a:pt x="7309" y="536"/>
                  </a:cubicBezTo>
                  <a:cubicBezTo>
                    <a:pt x="7507" y="536"/>
                    <a:pt x="7713" y="521"/>
                    <a:pt x="7911" y="505"/>
                  </a:cubicBezTo>
                  <a:cubicBezTo>
                    <a:pt x="8285" y="475"/>
                    <a:pt x="8650" y="384"/>
                    <a:pt x="9024" y="345"/>
                  </a:cubicBezTo>
                  <a:cubicBezTo>
                    <a:pt x="9284" y="320"/>
                    <a:pt x="9577" y="287"/>
                    <a:pt x="9867" y="287"/>
                  </a:cubicBezTo>
                  <a:cubicBezTo>
                    <a:pt x="10182" y="287"/>
                    <a:pt x="10493" y="325"/>
                    <a:pt x="10754" y="452"/>
                  </a:cubicBezTo>
                  <a:cubicBezTo>
                    <a:pt x="10783" y="448"/>
                    <a:pt x="10812" y="446"/>
                    <a:pt x="10841" y="446"/>
                  </a:cubicBezTo>
                  <a:cubicBezTo>
                    <a:pt x="10921" y="446"/>
                    <a:pt x="11001" y="460"/>
                    <a:pt x="11074" y="483"/>
                  </a:cubicBezTo>
                  <a:cubicBezTo>
                    <a:pt x="11714" y="673"/>
                    <a:pt x="12271" y="1016"/>
                    <a:pt x="12857" y="1321"/>
                  </a:cubicBezTo>
                  <a:cubicBezTo>
                    <a:pt x="13178" y="1481"/>
                    <a:pt x="13467" y="1687"/>
                    <a:pt x="13719" y="1931"/>
                  </a:cubicBezTo>
                  <a:cubicBezTo>
                    <a:pt x="13800" y="2032"/>
                    <a:pt x="14030" y="2271"/>
                    <a:pt x="14193" y="2271"/>
                  </a:cubicBezTo>
                  <a:cubicBezTo>
                    <a:pt x="14214" y="2271"/>
                    <a:pt x="14234" y="2267"/>
                    <a:pt x="14252" y="2258"/>
                  </a:cubicBezTo>
                  <a:cubicBezTo>
                    <a:pt x="14252" y="2228"/>
                    <a:pt x="14260" y="2197"/>
                    <a:pt x="14267" y="2159"/>
                  </a:cubicBezTo>
                  <a:cubicBezTo>
                    <a:pt x="13498" y="1466"/>
                    <a:pt x="12606" y="925"/>
                    <a:pt x="11638" y="559"/>
                  </a:cubicBezTo>
                  <a:cubicBezTo>
                    <a:pt x="10522" y="150"/>
                    <a:pt x="9402" y="0"/>
                    <a:pt x="8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756225" y="4111500"/>
              <a:ext cx="668800" cy="85175"/>
            </a:xfrm>
            <a:custGeom>
              <a:avLst/>
              <a:gdLst/>
              <a:ahLst/>
              <a:cxnLst/>
              <a:rect l="l" t="t" r="r" b="b"/>
              <a:pathLst>
                <a:path w="26752" h="3407" extrusionOk="0">
                  <a:moveTo>
                    <a:pt x="77" y="0"/>
                  </a:moveTo>
                  <a:cubicBezTo>
                    <a:pt x="0" y="877"/>
                    <a:pt x="2104" y="1951"/>
                    <a:pt x="2744" y="2134"/>
                  </a:cubicBezTo>
                  <a:cubicBezTo>
                    <a:pt x="4063" y="2515"/>
                    <a:pt x="5427" y="2751"/>
                    <a:pt x="6799" y="2851"/>
                  </a:cubicBezTo>
                  <a:cubicBezTo>
                    <a:pt x="7076" y="2868"/>
                    <a:pt x="7350" y="2876"/>
                    <a:pt x="7620" y="2876"/>
                  </a:cubicBezTo>
                  <a:cubicBezTo>
                    <a:pt x="8531" y="2876"/>
                    <a:pt x="9413" y="2787"/>
                    <a:pt x="10335" y="2675"/>
                  </a:cubicBezTo>
                  <a:cubicBezTo>
                    <a:pt x="11303" y="2553"/>
                    <a:pt x="12263" y="2683"/>
                    <a:pt x="13231" y="2469"/>
                  </a:cubicBezTo>
                  <a:cubicBezTo>
                    <a:pt x="13399" y="2431"/>
                    <a:pt x="13559" y="2393"/>
                    <a:pt x="13719" y="2363"/>
                  </a:cubicBezTo>
                  <a:cubicBezTo>
                    <a:pt x="13872" y="2269"/>
                    <a:pt x="14043" y="2223"/>
                    <a:pt x="14216" y="2223"/>
                  </a:cubicBezTo>
                  <a:cubicBezTo>
                    <a:pt x="14241" y="2223"/>
                    <a:pt x="14266" y="2224"/>
                    <a:pt x="14291" y="2226"/>
                  </a:cubicBezTo>
                  <a:cubicBezTo>
                    <a:pt x="14306" y="2226"/>
                    <a:pt x="14321" y="2226"/>
                    <a:pt x="14329" y="2233"/>
                  </a:cubicBezTo>
                  <a:lnTo>
                    <a:pt x="14374" y="2226"/>
                  </a:lnTo>
                  <a:cubicBezTo>
                    <a:pt x="14961" y="2035"/>
                    <a:pt x="15533" y="1799"/>
                    <a:pt x="16135" y="1669"/>
                  </a:cubicBezTo>
                  <a:cubicBezTo>
                    <a:pt x="16493" y="1593"/>
                    <a:pt x="16859" y="1540"/>
                    <a:pt x="17232" y="1494"/>
                  </a:cubicBezTo>
                  <a:cubicBezTo>
                    <a:pt x="17598" y="1448"/>
                    <a:pt x="17949" y="1364"/>
                    <a:pt x="18315" y="1326"/>
                  </a:cubicBezTo>
                  <a:cubicBezTo>
                    <a:pt x="18341" y="1323"/>
                    <a:pt x="18369" y="1321"/>
                    <a:pt x="18396" y="1321"/>
                  </a:cubicBezTo>
                  <a:cubicBezTo>
                    <a:pt x="18666" y="1321"/>
                    <a:pt x="18965" y="1478"/>
                    <a:pt x="19214" y="1547"/>
                  </a:cubicBezTo>
                  <a:cubicBezTo>
                    <a:pt x="19515" y="1639"/>
                    <a:pt x="19828" y="1680"/>
                    <a:pt x="20147" y="1680"/>
                  </a:cubicBezTo>
                  <a:cubicBezTo>
                    <a:pt x="20199" y="1680"/>
                    <a:pt x="20252" y="1679"/>
                    <a:pt x="20304" y="1677"/>
                  </a:cubicBezTo>
                  <a:cubicBezTo>
                    <a:pt x="20873" y="1634"/>
                    <a:pt x="21422" y="1399"/>
                    <a:pt x="21995" y="1399"/>
                  </a:cubicBezTo>
                  <a:cubicBezTo>
                    <a:pt x="22036" y="1399"/>
                    <a:pt x="22077" y="1400"/>
                    <a:pt x="22118" y="1402"/>
                  </a:cubicBezTo>
                  <a:cubicBezTo>
                    <a:pt x="22137" y="1397"/>
                    <a:pt x="22155" y="1395"/>
                    <a:pt x="22174" y="1395"/>
                  </a:cubicBezTo>
                  <a:cubicBezTo>
                    <a:pt x="22238" y="1395"/>
                    <a:pt x="22297" y="1424"/>
                    <a:pt x="22339" y="1471"/>
                  </a:cubicBezTo>
                  <a:cubicBezTo>
                    <a:pt x="22486" y="1605"/>
                    <a:pt x="22415" y="1876"/>
                    <a:pt x="22230" y="1876"/>
                  </a:cubicBezTo>
                  <a:cubicBezTo>
                    <a:pt x="22204" y="1876"/>
                    <a:pt x="22177" y="1871"/>
                    <a:pt x="22148" y="1860"/>
                  </a:cubicBezTo>
                  <a:cubicBezTo>
                    <a:pt x="22073" y="1832"/>
                    <a:pt x="22096" y="1718"/>
                    <a:pt x="22163" y="1718"/>
                  </a:cubicBezTo>
                  <a:cubicBezTo>
                    <a:pt x="22170" y="1718"/>
                    <a:pt x="22178" y="1720"/>
                    <a:pt x="22186" y="1723"/>
                  </a:cubicBezTo>
                  <a:cubicBezTo>
                    <a:pt x="22131" y="1679"/>
                    <a:pt x="22089" y="1657"/>
                    <a:pt x="22062" y="1657"/>
                  </a:cubicBezTo>
                  <a:cubicBezTo>
                    <a:pt x="22017" y="1657"/>
                    <a:pt x="22011" y="1713"/>
                    <a:pt x="22049" y="1822"/>
                  </a:cubicBezTo>
                  <a:lnTo>
                    <a:pt x="22156" y="1989"/>
                  </a:lnTo>
                  <a:cubicBezTo>
                    <a:pt x="22293" y="2104"/>
                    <a:pt x="22445" y="2187"/>
                    <a:pt x="22613" y="2248"/>
                  </a:cubicBezTo>
                  <a:cubicBezTo>
                    <a:pt x="22834" y="2348"/>
                    <a:pt x="23070" y="2416"/>
                    <a:pt x="23307" y="2439"/>
                  </a:cubicBezTo>
                  <a:cubicBezTo>
                    <a:pt x="23672" y="2477"/>
                    <a:pt x="24054" y="2485"/>
                    <a:pt x="24412" y="2561"/>
                  </a:cubicBezTo>
                  <a:cubicBezTo>
                    <a:pt x="24724" y="2630"/>
                    <a:pt x="25547" y="2889"/>
                    <a:pt x="25540" y="3315"/>
                  </a:cubicBezTo>
                  <a:cubicBezTo>
                    <a:pt x="25677" y="3315"/>
                    <a:pt x="25814" y="3323"/>
                    <a:pt x="25944" y="3338"/>
                  </a:cubicBezTo>
                  <a:cubicBezTo>
                    <a:pt x="26104" y="3354"/>
                    <a:pt x="26264" y="3376"/>
                    <a:pt x="26416" y="3407"/>
                  </a:cubicBezTo>
                  <a:lnTo>
                    <a:pt x="26431" y="3407"/>
                  </a:lnTo>
                  <a:cubicBezTo>
                    <a:pt x="25707" y="2942"/>
                    <a:pt x="25075" y="2325"/>
                    <a:pt x="24214" y="2127"/>
                  </a:cubicBezTo>
                  <a:cubicBezTo>
                    <a:pt x="24052" y="2084"/>
                    <a:pt x="24111" y="1847"/>
                    <a:pt x="24253" y="1847"/>
                  </a:cubicBezTo>
                  <a:cubicBezTo>
                    <a:pt x="24265" y="1847"/>
                    <a:pt x="24277" y="1849"/>
                    <a:pt x="24290" y="1852"/>
                  </a:cubicBezTo>
                  <a:cubicBezTo>
                    <a:pt x="25242" y="2073"/>
                    <a:pt x="25921" y="2782"/>
                    <a:pt x="26736" y="3270"/>
                  </a:cubicBezTo>
                  <a:cubicBezTo>
                    <a:pt x="26744" y="3224"/>
                    <a:pt x="26752" y="3178"/>
                    <a:pt x="26752" y="3133"/>
                  </a:cubicBezTo>
                  <a:lnTo>
                    <a:pt x="26752" y="3133"/>
                  </a:lnTo>
                  <a:cubicBezTo>
                    <a:pt x="26739" y="3134"/>
                    <a:pt x="26726" y="3135"/>
                    <a:pt x="26714" y="3135"/>
                  </a:cubicBezTo>
                  <a:cubicBezTo>
                    <a:pt x="26558" y="3135"/>
                    <a:pt x="26399" y="3010"/>
                    <a:pt x="26287" y="2912"/>
                  </a:cubicBezTo>
                  <a:cubicBezTo>
                    <a:pt x="25921" y="2584"/>
                    <a:pt x="25517" y="2302"/>
                    <a:pt x="25082" y="2066"/>
                  </a:cubicBezTo>
                  <a:cubicBezTo>
                    <a:pt x="24595" y="1791"/>
                    <a:pt x="24092" y="1494"/>
                    <a:pt x="23543" y="1357"/>
                  </a:cubicBezTo>
                  <a:cubicBezTo>
                    <a:pt x="23470" y="1337"/>
                    <a:pt x="23391" y="1323"/>
                    <a:pt x="23314" y="1323"/>
                  </a:cubicBezTo>
                  <a:cubicBezTo>
                    <a:pt x="23158" y="1323"/>
                    <a:pt x="23010" y="1379"/>
                    <a:pt x="22933" y="1547"/>
                  </a:cubicBezTo>
                  <a:cubicBezTo>
                    <a:pt x="22849" y="1730"/>
                    <a:pt x="22842" y="1989"/>
                    <a:pt x="23063" y="2088"/>
                  </a:cubicBezTo>
                  <a:cubicBezTo>
                    <a:pt x="23107" y="2111"/>
                    <a:pt x="23246" y="2148"/>
                    <a:pt x="23373" y="2148"/>
                  </a:cubicBezTo>
                  <a:cubicBezTo>
                    <a:pt x="23507" y="2148"/>
                    <a:pt x="23627" y="2107"/>
                    <a:pt x="23612" y="1966"/>
                  </a:cubicBezTo>
                  <a:cubicBezTo>
                    <a:pt x="23596" y="1913"/>
                    <a:pt x="23573" y="1860"/>
                    <a:pt x="23535" y="1814"/>
                  </a:cubicBezTo>
                  <a:cubicBezTo>
                    <a:pt x="23535" y="1898"/>
                    <a:pt x="23497" y="1974"/>
                    <a:pt x="23429" y="2027"/>
                  </a:cubicBezTo>
                  <a:cubicBezTo>
                    <a:pt x="23400" y="2047"/>
                    <a:pt x="23373" y="2055"/>
                    <a:pt x="23348" y="2055"/>
                  </a:cubicBezTo>
                  <a:cubicBezTo>
                    <a:pt x="23205" y="2055"/>
                    <a:pt x="23129" y="1779"/>
                    <a:pt x="23246" y="1669"/>
                  </a:cubicBezTo>
                  <a:cubicBezTo>
                    <a:pt x="23292" y="1625"/>
                    <a:pt x="23346" y="1607"/>
                    <a:pt x="23402" y="1607"/>
                  </a:cubicBezTo>
                  <a:cubicBezTo>
                    <a:pt x="23541" y="1607"/>
                    <a:pt x="23688" y="1722"/>
                    <a:pt x="23726" y="1852"/>
                  </a:cubicBezTo>
                  <a:cubicBezTo>
                    <a:pt x="23825" y="2165"/>
                    <a:pt x="23505" y="2294"/>
                    <a:pt x="23246" y="2294"/>
                  </a:cubicBezTo>
                  <a:cubicBezTo>
                    <a:pt x="22926" y="2279"/>
                    <a:pt x="22651" y="1974"/>
                    <a:pt x="22743" y="1654"/>
                  </a:cubicBezTo>
                  <a:cubicBezTo>
                    <a:pt x="22781" y="1486"/>
                    <a:pt x="22895" y="1334"/>
                    <a:pt x="23048" y="1250"/>
                  </a:cubicBezTo>
                  <a:cubicBezTo>
                    <a:pt x="22847" y="1186"/>
                    <a:pt x="22620" y="1167"/>
                    <a:pt x="22400" y="1167"/>
                  </a:cubicBezTo>
                  <a:cubicBezTo>
                    <a:pt x="22226" y="1167"/>
                    <a:pt x="22055" y="1179"/>
                    <a:pt x="21904" y="1189"/>
                  </a:cubicBezTo>
                  <a:cubicBezTo>
                    <a:pt x="21485" y="1220"/>
                    <a:pt x="21089" y="1311"/>
                    <a:pt x="20677" y="1357"/>
                  </a:cubicBezTo>
                  <a:cubicBezTo>
                    <a:pt x="20560" y="1368"/>
                    <a:pt x="20184" y="1434"/>
                    <a:pt x="19845" y="1434"/>
                  </a:cubicBezTo>
                  <a:cubicBezTo>
                    <a:pt x="19522" y="1434"/>
                    <a:pt x="19233" y="1374"/>
                    <a:pt x="19237" y="1151"/>
                  </a:cubicBezTo>
                  <a:cubicBezTo>
                    <a:pt x="19244" y="1098"/>
                    <a:pt x="19267" y="1044"/>
                    <a:pt x="19298" y="1006"/>
                  </a:cubicBezTo>
                  <a:cubicBezTo>
                    <a:pt x="19261" y="1002"/>
                    <a:pt x="19224" y="1000"/>
                    <a:pt x="19186" y="1000"/>
                  </a:cubicBezTo>
                  <a:cubicBezTo>
                    <a:pt x="19025" y="1000"/>
                    <a:pt x="18853" y="1033"/>
                    <a:pt x="18711" y="1052"/>
                  </a:cubicBezTo>
                  <a:cubicBezTo>
                    <a:pt x="18406" y="1082"/>
                    <a:pt x="18116" y="1128"/>
                    <a:pt x="17819" y="1181"/>
                  </a:cubicBezTo>
                  <a:cubicBezTo>
                    <a:pt x="17293" y="1281"/>
                    <a:pt x="16737" y="1311"/>
                    <a:pt x="16219" y="1441"/>
                  </a:cubicBezTo>
                  <a:cubicBezTo>
                    <a:pt x="15236" y="1677"/>
                    <a:pt x="14283" y="2020"/>
                    <a:pt x="13300" y="2271"/>
                  </a:cubicBezTo>
                  <a:cubicBezTo>
                    <a:pt x="13175" y="2305"/>
                    <a:pt x="13008" y="2345"/>
                    <a:pt x="12852" y="2345"/>
                  </a:cubicBezTo>
                  <a:cubicBezTo>
                    <a:pt x="12760" y="2345"/>
                    <a:pt x="12672" y="2331"/>
                    <a:pt x="12599" y="2294"/>
                  </a:cubicBezTo>
                  <a:cubicBezTo>
                    <a:pt x="12477" y="2241"/>
                    <a:pt x="12416" y="2096"/>
                    <a:pt x="12477" y="1974"/>
                  </a:cubicBezTo>
                  <a:cubicBezTo>
                    <a:pt x="12256" y="1974"/>
                    <a:pt x="11997" y="2203"/>
                    <a:pt x="11821" y="2294"/>
                  </a:cubicBezTo>
                  <a:cubicBezTo>
                    <a:pt x="11654" y="2393"/>
                    <a:pt x="11433" y="2523"/>
                    <a:pt x="11219" y="2538"/>
                  </a:cubicBezTo>
                  <a:cubicBezTo>
                    <a:pt x="11204" y="2539"/>
                    <a:pt x="11188" y="2540"/>
                    <a:pt x="11172" y="2540"/>
                  </a:cubicBezTo>
                  <a:cubicBezTo>
                    <a:pt x="10977" y="2540"/>
                    <a:pt x="10721" y="2457"/>
                    <a:pt x="10693" y="2302"/>
                  </a:cubicBezTo>
                  <a:cubicBezTo>
                    <a:pt x="10350" y="2386"/>
                    <a:pt x="10053" y="2630"/>
                    <a:pt x="9687" y="2683"/>
                  </a:cubicBezTo>
                  <a:cubicBezTo>
                    <a:pt x="9496" y="2714"/>
                    <a:pt x="9302" y="2730"/>
                    <a:pt x="9109" y="2730"/>
                  </a:cubicBezTo>
                  <a:cubicBezTo>
                    <a:pt x="8971" y="2730"/>
                    <a:pt x="8833" y="2722"/>
                    <a:pt x="8696" y="2706"/>
                  </a:cubicBezTo>
                  <a:cubicBezTo>
                    <a:pt x="8498" y="2668"/>
                    <a:pt x="8293" y="2546"/>
                    <a:pt x="8376" y="2309"/>
                  </a:cubicBezTo>
                  <a:cubicBezTo>
                    <a:pt x="8407" y="2248"/>
                    <a:pt x="8460" y="2203"/>
                    <a:pt x="8521" y="2180"/>
                  </a:cubicBezTo>
                  <a:lnTo>
                    <a:pt x="8521" y="2180"/>
                  </a:lnTo>
                  <a:cubicBezTo>
                    <a:pt x="7988" y="2210"/>
                    <a:pt x="7500" y="2645"/>
                    <a:pt x="6936" y="2660"/>
                  </a:cubicBezTo>
                  <a:cubicBezTo>
                    <a:pt x="6926" y="2660"/>
                    <a:pt x="6916" y="2661"/>
                    <a:pt x="6906" y="2661"/>
                  </a:cubicBezTo>
                  <a:cubicBezTo>
                    <a:pt x="6538" y="2661"/>
                    <a:pt x="5709" y="2397"/>
                    <a:pt x="6250" y="1997"/>
                  </a:cubicBezTo>
                  <a:lnTo>
                    <a:pt x="6250" y="1997"/>
                  </a:lnTo>
                  <a:cubicBezTo>
                    <a:pt x="6166" y="2005"/>
                    <a:pt x="6082" y="2027"/>
                    <a:pt x="6014" y="2073"/>
                  </a:cubicBezTo>
                  <a:cubicBezTo>
                    <a:pt x="5854" y="2165"/>
                    <a:pt x="5633" y="2157"/>
                    <a:pt x="5465" y="2218"/>
                  </a:cubicBezTo>
                  <a:cubicBezTo>
                    <a:pt x="5252" y="2293"/>
                    <a:pt x="5031" y="2330"/>
                    <a:pt x="4808" y="2330"/>
                  </a:cubicBezTo>
                  <a:cubicBezTo>
                    <a:pt x="4712" y="2330"/>
                    <a:pt x="4616" y="2323"/>
                    <a:pt x="4520" y="2309"/>
                  </a:cubicBezTo>
                  <a:cubicBezTo>
                    <a:pt x="4108" y="2264"/>
                    <a:pt x="3910" y="1784"/>
                    <a:pt x="4223" y="1585"/>
                  </a:cubicBezTo>
                  <a:cubicBezTo>
                    <a:pt x="4154" y="1585"/>
                    <a:pt x="4093" y="1593"/>
                    <a:pt x="4025" y="1608"/>
                  </a:cubicBezTo>
                  <a:cubicBezTo>
                    <a:pt x="3872" y="1646"/>
                    <a:pt x="3735" y="1700"/>
                    <a:pt x="3583" y="1745"/>
                  </a:cubicBezTo>
                  <a:cubicBezTo>
                    <a:pt x="3408" y="1818"/>
                    <a:pt x="3220" y="1852"/>
                    <a:pt x="3032" y="1852"/>
                  </a:cubicBezTo>
                  <a:cubicBezTo>
                    <a:pt x="2981" y="1852"/>
                    <a:pt x="2931" y="1849"/>
                    <a:pt x="2881" y="1845"/>
                  </a:cubicBezTo>
                  <a:cubicBezTo>
                    <a:pt x="2607" y="1799"/>
                    <a:pt x="2066" y="1654"/>
                    <a:pt x="2188" y="1273"/>
                  </a:cubicBezTo>
                  <a:cubicBezTo>
                    <a:pt x="2234" y="1113"/>
                    <a:pt x="2424" y="1021"/>
                    <a:pt x="2607" y="1014"/>
                  </a:cubicBezTo>
                  <a:cubicBezTo>
                    <a:pt x="2499" y="935"/>
                    <a:pt x="2305" y="914"/>
                    <a:pt x="2121" y="914"/>
                  </a:cubicBezTo>
                  <a:cubicBezTo>
                    <a:pt x="1929" y="914"/>
                    <a:pt x="1747" y="937"/>
                    <a:pt x="1685" y="945"/>
                  </a:cubicBezTo>
                  <a:cubicBezTo>
                    <a:pt x="1585" y="955"/>
                    <a:pt x="1483" y="964"/>
                    <a:pt x="1381" y="964"/>
                  </a:cubicBezTo>
                  <a:cubicBezTo>
                    <a:pt x="1233" y="964"/>
                    <a:pt x="1085" y="944"/>
                    <a:pt x="946" y="877"/>
                  </a:cubicBezTo>
                  <a:cubicBezTo>
                    <a:pt x="808" y="808"/>
                    <a:pt x="557" y="686"/>
                    <a:pt x="633" y="473"/>
                  </a:cubicBezTo>
                  <a:cubicBezTo>
                    <a:pt x="670" y="341"/>
                    <a:pt x="790" y="259"/>
                    <a:pt x="921" y="259"/>
                  </a:cubicBezTo>
                  <a:cubicBezTo>
                    <a:pt x="926" y="259"/>
                    <a:pt x="932" y="259"/>
                    <a:pt x="938" y="259"/>
                  </a:cubicBezTo>
                  <a:cubicBezTo>
                    <a:pt x="991" y="267"/>
                    <a:pt x="1037" y="282"/>
                    <a:pt x="1083" y="305"/>
                  </a:cubicBezTo>
                  <a:lnTo>
                    <a:pt x="1098" y="305"/>
                  </a:lnTo>
                  <a:cubicBezTo>
                    <a:pt x="862" y="61"/>
                    <a:pt x="443" y="137"/>
                    <a:pt x="130" y="23"/>
                  </a:cubicBezTo>
                  <a:cubicBezTo>
                    <a:pt x="115" y="15"/>
                    <a:pt x="92" y="8"/>
                    <a:pt x="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4"/>
            <p:cNvSpPr/>
            <p:nvPr/>
          </p:nvSpPr>
          <p:spPr>
            <a:xfrm>
              <a:off x="3142450" y="4148050"/>
              <a:ext cx="248475" cy="46950"/>
            </a:xfrm>
            <a:custGeom>
              <a:avLst/>
              <a:gdLst/>
              <a:ahLst/>
              <a:cxnLst/>
              <a:rect l="l" t="t" r="r" b="b"/>
              <a:pathLst>
                <a:path w="9939" h="1878" extrusionOk="0">
                  <a:moveTo>
                    <a:pt x="2927" y="1"/>
                  </a:moveTo>
                  <a:cubicBezTo>
                    <a:pt x="2879" y="1"/>
                    <a:pt x="2833" y="6"/>
                    <a:pt x="2789" y="17"/>
                  </a:cubicBezTo>
                  <a:cubicBezTo>
                    <a:pt x="2073" y="207"/>
                    <a:pt x="1296" y="162"/>
                    <a:pt x="587" y="375"/>
                  </a:cubicBezTo>
                  <a:cubicBezTo>
                    <a:pt x="389" y="436"/>
                    <a:pt x="191" y="504"/>
                    <a:pt x="0" y="565"/>
                  </a:cubicBezTo>
                  <a:cubicBezTo>
                    <a:pt x="965" y="396"/>
                    <a:pt x="1946" y="309"/>
                    <a:pt x="2930" y="309"/>
                  </a:cubicBezTo>
                  <a:cubicBezTo>
                    <a:pt x="3142" y="309"/>
                    <a:pt x="3355" y="313"/>
                    <a:pt x="3567" y="322"/>
                  </a:cubicBezTo>
                  <a:cubicBezTo>
                    <a:pt x="4527" y="375"/>
                    <a:pt x="5541" y="474"/>
                    <a:pt x="6448" y="802"/>
                  </a:cubicBezTo>
                  <a:cubicBezTo>
                    <a:pt x="6852" y="931"/>
                    <a:pt x="7233" y="1107"/>
                    <a:pt x="7599" y="1305"/>
                  </a:cubicBezTo>
                  <a:cubicBezTo>
                    <a:pt x="8063" y="1579"/>
                    <a:pt x="8406" y="1869"/>
                    <a:pt x="8986" y="1876"/>
                  </a:cubicBezTo>
                  <a:cubicBezTo>
                    <a:pt x="9031" y="1877"/>
                    <a:pt x="9077" y="1878"/>
                    <a:pt x="9123" y="1878"/>
                  </a:cubicBezTo>
                  <a:cubicBezTo>
                    <a:pt x="9397" y="1878"/>
                    <a:pt x="9670" y="1861"/>
                    <a:pt x="9938" y="1861"/>
                  </a:cubicBezTo>
                  <a:cubicBezTo>
                    <a:pt x="9938" y="1587"/>
                    <a:pt x="9222" y="1312"/>
                    <a:pt x="9031" y="1274"/>
                  </a:cubicBezTo>
                  <a:cubicBezTo>
                    <a:pt x="8643" y="1183"/>
                    <a:pt x="8246" y="1175"/>
                    <a:pt x="7850" y="1122"/>
                  </a:cubicBezTo>
                  <a:cubicBezTo>
                    <a:pt x="7469" y="1076"/>
                    <a:pt x="6539" y="893"/>
                    <a:pt x="6448" y="405"/>
                  </a:cubicBezTo>
                  <a:cubicBezTo>
                    <a:pt x="6440" y="291"/>
                    <a:pt x="6463" y="177"/>
                    <a:pt x="6516" y="85"/>
                  </a:cubicBezTo>
                  <a:lnTo>
                    <a:pt x="6516" y="85"/>
                  </a:lnTo>
                  <a:cubicBezTo>
                    <a:pt x="5945" y="93"/>
                    <a:pt x="5411" y="352"/>
                    <a:pt x="4840" y="360"/>
                  </a:cubicBezTo>
                  <a:cubicBezTo>
                    <a:pt x="4779" y="363"/>
                    <a:pt x="4718" y="364"/>
                    <a:pt x="4657" y="364"/>
                  </a:cubicBezTo>
                  <a:cubicBezTo>
                    <a:pt x="4413" y="364"/>
                    <a:pt x="4170" y="340"/>
                    <a:pt x="3933" y="291"/>
                  </a:cubicBezTo>
                  <a:cubicBezTo>
                    <a:pt x="3654" y="218"/>
                    <a:pt x="3249" y="1"/>
                    <a:pt x="2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4"/>
            <p:cNvSpPr/>
            <p:nvPr/>
          </p:nvSpPr>
          <p:spPr>
            <a:xfrm>
              <a:off x="2766900" y="4143700"/>
              <a:ext cx="310975" cy="58700"/>
            </a:xfrm>
            <a:custGeom>
              <a:avLst/>
              <a:gdLst/>
              <a:ahLst/>
              <a:cxnLst/>
              <a:rect l="l" t="t" r="r" b="b"/>
              <a:pathLst>
                <a:path w="12439" h="2348" extrusionOk="0">
                  <a:moveTo>
                    <a:pt x="92" y="0"/>
                  </a:moveTo>
                  <a:lnTo>
                    <a:pt x="92" y="0"/>
                  </a:lnTo>
                  <a:cubicBezTo>
                    <a:pt x="0" y="191"/>
                    <a:pt x="1296" y="899"/>
                    <a:pt x="1296" y="899"/>
                  </a:cubicBezTo>
                  <a:cubicBezTo>
                    <a:pt x="1982" y="1204"/>
                    <a:pt x="2698" y="1463"/>
                    <a:pt x="3422" y="1669"/>
                  </a:cubicBezTo>
                  <a:cubicBezTo>
                    <a:pt x="4753" y="2053"/>
                    <a:pt x="6098" y="2325"/>
                    <a:pt x="7495" y="2325"/>
                  </a:cubicBezTo>
                  <a:cubicBezTo>
                    <a:pt x="7515" y="2325"/>
                    <a:pt x="7534" y="2325"/>
                    <a:pt x="7553" y="2325"/>
                  </a:cubicBezTo>
                  <a:cubicBezTo>
                    <a:pt x="8826" y="2317"/>
                    <a:pt x="10320" y="2348"/>
                    <a:pt x="11539" y="1921"/>
                  </a:cubicBezTo>
                  <a:lnTo>
                    <a:pt x="11691" y="1860"/>
                  </a:lnTo>
                  <a:lnTo>
                    <a:pt x="11691" y="1860"/>
                  </a:lnTo>
                  <a:cubicBezTo>
                    <a:pt x="11463" y="1890"/>
                    <a:pt x="11234" y="1913"/>
                    <a:pt x="11006" y="1928"/>
                  </a:cubicBezTo>
                  <a:cubicBezTo>
                    <a:pt x="10702" y="1944"/>
                    <a:pt x="10396" y="1992"/>
                    <a:pt x="10093" y="1992"/>
                  </a:cubicBezTo>
                  <a:cubicBezTo>
                    <a:pt x="9939" y="1992"/>
                    <a:pt x="9785" y="1980"/>
                    <a:pt x="9634" y="1944"/>
                  </a:cubicBezTo>
                  <a:cubicBezTo>
                    <a:pt x="9577" y="1929"/>
                    <a:pt x="9593" y="1843"/>
                    <a:pt x="9644" y="1843"/>
                  </a:cubicBezTo>
                  <a:cubicBezTo>
                    <a:pt x="9648" y="1843"/>
                    <a:pt x="9652" y="1843"/>
                    <a:pt x="9657" y="1845"/>
                  </a:cubicBezTo>
                  <a:cubicBezTo>
                    <a:pt x="9814" y="1884"/>
                    <a:pt x="9976" y="1898"/>
                    <a:pt x="10139" y="1898"/>
                  </a:cubicBezTo>
                  <a:cubicBezTo>
                    <a:pt x="10451" y="1898"/>
                    <a:pt x="10769" y="1847"/>
                    <a:pt x="11074" y="1822"/>
                  </a:cubicBezTo>
                  <a:cubicBezTo>
                    <a:pt x="11409" y="1791"/>
                    <a:pt x="11745" y="1753"/>
                    <a:pt x="12073" y="1707"/>
                  </a:cubicBezTo>
                  <a:cubicBezTo>
                    <a:pt x="12194" y="1646"/>
                    <a:pt x="12316" y="1593"/>
                    <a:pt x="12438" y="1532"/>
                  </a:cubicBezTo>
                  <a:lnTo>
                    <a:pt x="12438" y="1532"/>
                  </a:lnTo>
                  <a:lnTo>
                    <a:pt x="12393" y="1540"/>
                  </a:lnTo>
                  <a:cubicBezTo>
                    <a:pt x="11341" y="1684"/>
                    <a:pt x="10282" y="1616"/>
                    <a:pt x="9230" y="1768"/>
                  </a:cubicBezTo>
                  <a:cubicBezTo>
                    <a:pt x="8631" y="1855"/>
                    <a:pt x="8029" y="1899"/>
                    <a:pt x="7428" y="1899"/>
                  </a:cubicBezTo>
                  <a:cubicBezTo>
                    <a:pt x="7073" y="1899"/>
                    <a:pt x="6718" y="1883"/>
                    <a:pt x="6364" y="1852"/>
                  </a:cubicBezTo>
                  <a:cubicBezTo>
                    <a:pt x="4550" y="1692"/>
                    <a:pt x="2317" y="1486"/>
                    <a:pt x="747" y="480"/>
                  </a:cubicBezTo>
                  <a:cubicBezTo>
                    <a:pt x="519" y="336"/>
                    <a:pt x="298" y="175"/>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4"/>
            <p:cNvSpPr/>
            <p:nvPr/>
          </p:nvSpPr>
          <p:spPr>
            <a:xfrm>
              <a:off x="2781375" y="4031275"/>
              <a:ext cx="8225" cy="67675"/>
            </a:xfrm>
            <a:custGeom>
              <a:avLst/>
              <a:gdLst/>
              <a:ahLst/>
              <a:cxnLst/>
              <a:rect l="l" t="t" r="r" b="b"/>
              <a:pathLst>
                <a:path w="329" h="2707" extrusionOk="0">
                  <a:moveTo>
                    <a:pt x="313" y="1"/>
                  </a:moveTo>
                  <a:cubicBezTo>
                    <a:pt x="313" y="100"/>
                    <a:pt x="305" y="199"/>
                    <a:pt x="305" y="305"/>
                  </a:cubicBezTo>
                  <a:cubicBezTo>
                    <a:pt x="290" y="610"/>
                    <a:pt x="313" y="923"/>
                    <a:pt x="305" y="1235"/>
                  </a:cubicBezTo>
                  <a:cubicBezTo>
                    <a:pt x="290" y="1738"/>
                    <a:pt x="237" y="2211"/>
                    <a:pt x="1" y="2660"/>
                  </a:cubicBezTo>
                  <a:lnTo>
                    <a:pt x="77" y="2706"/>
                  </a:lnTo>
                  <a:cubicBezTo>
                    <a:pt x="328" y="2272"/>
                    <a:pt x="313" y="1685"/>
                    <a:pt x="321" y="1205"/>
                  </a:cubicBezTo>
                  <a:cubicBezTo>
                    <a:pt x="328" y="808"/>
                    <a:pt x="321" y="404"/>
                    <a:pt x="3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4"/>
            <p:cNvSpPr/>
            <p:nvPr/>
          </p:nvSpPr>
          <p:spPr>
            <a:xfrm>
              <a:off x="2759075" y="4097775"/>
              <a:ext cx="306800" cy="78150"/>
            </a:xfrm>
            <a:custGeom>
              <a:avLst/>
              <a:gdLst/>
              <a:ahLst/>
              <a:cxnLst/>
              <a:rect l="l" t="t" r="r" b="b"/>
              <a:pathLst>
                <a:path w="12272" h="3126" extrusionOk="0">
                  <a:moveTo>
                    <a:pt x="367" y="0"/>
                  </a:moveTo>
                  <a:cubicBezTo>
                    <a:pt x="207" y="84"/>
                    <a:pt x="77" y="214"/>
                    <a:pt x="1" y="381"/>
                  </a:cubicBezTo>
                  <a:cubicBezTo>
                    <a:pt x="153" y="481"/>
                    <a:pt x="694" y="519"/>
                    <a:pt x="778" y="549"/>
                  </a:cubicBezTo>
                  <a:cubicBezTo>
                    <a:pt x="953" y="618"/>
                    <a:pt x="1098" y="747"/>
                    <a:pt x="1182" y="915"/>
                  </a:cubicBezTo>
                  <a:cubicBezTo>
                    <a:pt x="1190" y="915"/>
                    <a:pt x="1197" y="923"/>
                    <a:pt x="1197" y="930"/>
                  </a:cubicBezTo>
                  <a:cubicBezTo>
                    <a:pt x="1220" y="953"/>
                    <a:pt x="1228" y="976"/>
                    <a:pt x="1228" y="1006"/>
                  </a:cubicBezTo>
                  <a:cubicBezTo>
                    <a:pt x="1228" y="1014"/>
                    <a:pt x="1235" y="1029"/>
                    <a:pt x="1243" y="1037"/>
                  </a:cubicBezTo>
                  <a:cubicBezTo>
                    <a:pt x="1251" y="1067"/>
                    <a:pt x="1235" y="1106"/>
                    <a:pt x="1205" y="1113"/>
                  </a:cubicBezTo>
                  <a:cubicBezTo>
                    <a:pt x="1205" y="1151"/>
                    <a:pt x="1182" y="1174"/>
                    <a:pt x="1152" y="1182"/>
                  </a:cubicBezTo>
                  <a:lnTo>
                    <a:pt x="1136" y="1182"/>
                  </a:lnTo>
                  <a:lnTo>
                    <a:pt x="1136" y="1189"/>
                  </a:lnTo>
                  <a:cubicBezTo>
                    <a:pt x="1119" y="1213"/>
                    <a:pt x="1097" y="1223"/>
                    <a:pt x="1074" y="1223"/>
                  </a:cubicBezTo>
                  <a:cubicBezTo>
                    <a:pt x="1067" y="1223"/>
                    <a:pt x="1060" y="1222"/>
                    <a:pt x="1053" y="1220"/>
                  </a:cubicBezTo>
                  <a:cubicBezTo>
                    <a:pt x="999" y="1205"/>
                    <a:pt x="953" y="1174"/>
                    <a:pt x="923" y="1128"/>
                  </a:cubicBezTo>
                  <a:cubicBezTo>
                    <a:pt x="862" y="1098"/>
                    <a:pt x="832" y="1045"/>
                    <a:pt x="832" y="984"/>
                  </a:cubicBezTo>
                  <a:cubicBezTo>
                    <a:pt x="801" y="1029"/>
                    <a:pt x="793" y="1121"/>
                    <a:pt x="816" y="1258"/>
                  </a:cubicBezTo>
                  <a:cubicBezTo>
                    <a:pt x="960" y="1330"/>
                    <a:pt x="1120" y="1368"/>
                    <a:pt x="1283" y="1368"/>
                  </a:cubicBezTo>
                  <a:cubicBezTo>
                    <a:pt x="1310" y="1368"/>
                    <a:pt x="1338" y="1367"/>
                    <a:pt x="1365" y="1365"/>
                  </a:cubicBezTo>
                  <a:cubicBezTo>
                    <a:pt x="1549" y="1353"/>
                    <a:pt x="1764" y="1298"/>
                    <a:pt x="1963" y="1298"/>
                  </a:cubicBezTo>
                  <a:cubicBezTo>
                    <a:pt x="2027" y="1298"/>
                    <a:pt x="2090" y="1304"/>
                    <a:pt x="2150" y="1319"/>
                  </a:cubicBezTo>
                  <a:cubicBezTo>
                    <a:pt x="2325" y="1357"/>
                    <a:pt x="2577" y="1410"/>
                    <a:pt x="2676" y="1578"/>
                  </a:cubicBezTo>
                  <a:cubicBezTo>
                    <a:pt x="2805" y="1609"/>
                    <a:pt x="2905" y="1723"/>
                    <a:pt x="2897" y="1860"/>
                  </a:cubicBezTo>
                  <a:cubicBezTo>
                    <a:pt x="2897" y="1975"/>
                    <a:pt x="2802" y="2029"/>
                    <a:pt x="2700" y="2029"/>
                  </a:cubicBezTo>
                  <a:cubicBezTo>
                    <a:pt x="2586" y="2029"/>
                    <a:pt x="2463" y="1962"/>
                    <a:pt x="2455" y="1837"/>
                  </a:cubicBezTo>
                  <a:cubicBezTo>
                    <a:pt x="2447" y="1799"/>
                    <a:pt x="2478" y="1769"/>
                    <a:pt x="2516" y="1769"/>
                  </a:cubicBezTo>
                  <a:cubicBezTo>
                    <a:pt x="2505" y="1767"/>
                    <a:pt x="2493" y="1766"/>
                    <a:pt x="2480" y="1766"/>
                  </a:cubicBezTo>
                  <a:cubicBezTo>
                    <a:pt x="2307" y="1766"/>
                    <a:pt x="2039" y="1910"/>
                    <a:pt x="2295" y="2081"/>
                  </a:cubicBezTo>
                  <a:cubicBezTo>
                    <a:pt x="2333" y="2104"/>
                    <a:pt x="2363" y="2119"/>
                    <a:pt x="2402" y="2142"/>
                  </a:cubicBezTo>
                  <a:cubicBezTo>
                    <a:pt x="2516" y="2188"/>
                    <a:pt x="2630" y="2226"/>
                    <a:pt x="2752" y="2249"/>
                  </a:cubicBezTo>
                  <a:cubicBezTo>
                    <a:pt x="2805" y="2257"/>
                    <a:pt x="2856" y="2260"/>
                    <a:pt x="2907" y="2260"/>
                  </a:cubicBezTo>
                  <a:cubicBezTo>
                    <a:pt x="3150" y="2260"/>
                    <a:pt x="3374" y="2178"/>
                    <a:pt x="3613" y="2096"/>
                  </a:cubicBezTo>
                  <a:cubicBezTo>
                    <a:pt x="3727" y="2058"/>
                    <a:pt x="3997" y="1988"/>
                    <a:pt x="4237" y="1988"/>
                  </a:cubicBezTo>
                  <a:cubicBezTo>
                    <a:pt x="4382" y="1988"/>
                    <a:pt x="4516" y="2014"/>
                    <a:pt x="4596" y="2089"/>
                  </a:cubicBezTo>
                  <a:cubicBezTo>
                    <a:pt x="4825" y="2188"/>
                    <a:pt x="4886" y="2462"/>
                    <a:pt x="4520" y="2569"/>
                  </a:cubicBezTo>
                  <a:cubicBezTo>
                    <a:pt x="4501" y="2575"/>
                    <a:pt x="4483" y="2577"/>
                    <a:pt x="4466" y="2577"/>
                  </a:cubicBezTo>
                  <a:cubicBezTo>
                    <a:pt x="4301" y="2577"/>
                    <a:pt x="4300" y="2309"/>
                    <a:pt x="4461" y="2309"/>
                  </a:cubicBezTo>
                  <a:cubicBezTo>
                    <a:pt x="4494" y="2309"/>
                    <a:pt x="4534" y="2320"/>
                    <a:pt x="4581" y="2348"/>
                  </a:cubicBezTo>
                  <a:cubicBezTo>
                    <a:pt x="4581" y="2333"/>
                    <a:pt x="4581" y="2317"/>
                    <a:pt x="4574" y="2302"/>
                  </a:cubicBezTo>
                  <a:cubicBezTo>
                    <a:pt x="4551" y="2294"/>
                    <a:pt x="4536" y="2279"/>
                    <a:pt x="4536" y="2256"/>
                  </a:cubicBezTo>
                  <a:cubicBezTo>
                    <a:pt x="4528" y="2226"/>
                    <a:pt x="4513" y="2211"/>
                    <a:pt x="4497" y="2195"/>
                  </a:cubicBezTo>
                  <a:cubicBezTo>
                    <a:pt x="4459" y="2189"/>
                    <a:pt x="4424" y="2186"/>
                    <a:pt x="4393" y="2186"/>
                  </a:cubicBezTo>
                  <a:cubicBezTo>
                    <a:pt x="4159" y="2186"/>
                    <a:pt x="4135" y="2362"/>
                    <a:pt x="4330" y="2698"/>
                  </a:cubicBezTo>
                  <a:cubicBezTo>
                    <a:pt x="4475" y="2729"/>
                    <a:pt x="4627" y="2752"/>
                    <a:pt x="4779" y="2752"/>
                  </a:cubicBezTo>
                  <a:cubicBezTo>
                    <a:pt x="5039" y="2736"/>
                    <a:pt x="5260" y="2615"/>
                    <a:pt x="5519" y="2569"/>
                  </a:cubicBezTo>
                  <a:cubicBezTo>
                    <a:pt x="5806" y="2515"/>
                    <a:pt x="6027" y="2403"/>
                    <a:pt x="6274" y="2403"/>
                  </a:cubicBezTo>
                  <a:cubicBezTo>
                    <a:pt x="6374" y="2403"/>
                    <a:pt x="6479" y="2421"/>
                    <a:pt x="6593" y="2470"/>
                  </a:cubicBezTo>
                  <a:cubicBezTo>
                    <a:pt x="6807" y="2508"/>
                    <a:pt x="6982" y="2622"/>
                    <a:pt x="6852" y="2828"/>
                  </a:cubicBezTo>
                  <a:cubicBezTo>
                    <a:pt x="6793" y="2937"/>
                    <a:pt x="6678" y="3011"/>
                    <a:pt x="6565" y="3011"/>
                  </a:cubicBezTo>
                  <a:cubicBezTo>
                    <a:pt x="6505" y="3011"/>
                    <a:pt x="6446" y="2990"/>
                    <a:pt x="6395" y="2942"/>
                  </a:cubicBezTo>
                  <a:cubicBezTo>
                    <a:pt x="6273" y="2813"/>
                    <a:pt x="6441" y="2729"/>
                    <a:pt x="6540" y="2729"/>
                  </a:cubicBezTo>
                  <a:cubicBezTo>
                    <a:pt x="6578" y="2736"/>
                    <a:pt x="6609" y="2759"/>
                    <a:pt x="6609" y="2797"/>
                  </a:cubicBezTo>
                  <a:cubicBezTo>
                    <a:pt x="6670" y="2729"/>
                    <a:pt x="6685" y="2676"/>
                    <a:pt x="6662" y="2637"/>
                  </a:cubicBezTo>
                  <a:lnTo>
                    <a:pt x="6662" y="2637"/>
                  </a:lnTo>
                  <a:cubicBezTo>
                    <a:pt x="6652" y="2641"/>
                    <a:pt x="6643" y="2642"/>
                    <a:pt x="6634" y="2642"/>
                  </a:cubicBezTo>
                  <a:cubicBezTo>
                    <a:pt x="6621" y="2642"/>
                    <a:pt x="6610" y="2639"/>
                    <a:pt x="6601" y="2630"/>
                  </a:cubicBezTo>
                  <a:cubicBezTo>
                    <a:pt x="6555" y="2607"/>
                    <a:pt x="6509" y="2584"/>
                    <a:pt x="6456" y="2569"/>
                  </a:cubicBezTo>
                  <a:lnTo>
                    <a:pt x="6441" y="2569"/>
                  </a:lnTo>
                  <a:cubicBezTo>
                    <a:pt x="6342" y="2576"/>
                    <a:pt x="6250" y="2615"/>
                    <a:pt x="6182" y="2676"/>
                  </a:cubicBezTo>
                  <a:cubicBezTo>
                    <a:pt x="5902" y="2956"/>
                    <a:pt x="6584" y="3065"/>
                    <a:pt x="6739" y="3065"/>
                  </a:cubicBezTo>
                  <a:cubicBezTo>
                    <a:pt x="6745" y="3065"/>
                    <a:pt x="6749" y="3064"/>
                    <a:pt x="6753" y="3064"/>
                  </a:cubicBezTo>
                  <a:cubicBezTo>
                    <a:pt x="7035" y="3057"/>
                    <a:pt x="7302" y="2950"/>
                    <a:pt x="7561" y="2836"/>
                  </a:cubicBezTo>
                  <a:cubicBezTo>
                    <a:pt x="7859" y="2709"/>
                    <a:pt x="8164" y="2582"/>
                    <a:pt x="8478" y="2582"/>
                  </a:cubicBezTo>
                  <a:cubicBezTo>
                    <a:pt x="8598" y="2582"/>
                    <a:pt x="8719" y="2601"/>
                    <a:pt x="8842" y="2645"/>
                  </a:cubicBezTo>
                  <a:cubicBezTo>
                    <a:pt x="8979" y="2645"/>
                    <a:pt x="9108" y="2676"/>
                    <a:pt x="9146" y="2813"/>
                  </a:cubicBezTo>
                  <a:cubicBezTo>
                    <a:pt x="9185" y="2935"/>
                    <a:pt x="9002" y="3064"/>
                    <a:pt x="8910" y="3087"/>
                  </a:cubicBezTo>
                  <a:cubicBezTo>
                    <a:pt x="8897" y="3091"/>
                    <a:pt x="8885" y="3092"/>
                    <a:pt x="8874" y="3092"/>
                  </a:cubicBezTo>
                  <a:cubicBezTo>
                    <a:pt x="8728" y="3092"/>
                    <a:pt x="8767" y="2818"/>
                    <a:pt x="8908" y="2818"/>
                  </a:cubicBezTo>
                  <a:cubicBezTo>
                    <a:pt x="8923" y="2818"/>
                    <a:pt x="8939" y="2821"/>
                    <a:pt x="8956" y="2828"/>
                  </a:cubicBezTo>
                  <a:cubicBezTo>
                    <a:pt x="8933" y="2805"/>
                    <a:pt x="8903" y="2790"/>
                    <a:pt x="8864" y="2782"/>
                  </a:cubicBezTo>
                  <a:cubicBezTo>
                    <a:pt x="8861" y="2786"/>
                    <a:pt x="8855" y="2788"/>
                    <a:pt x="8849" y="2788"/>
                  </a:cubicBezTo>
                  <a:cubicBezTo>
                    <a:pt x="8844" y="2788"/>
                    <a:pt x="8838" y="2786"/>
                    <a:pt x="8834" y="2782"/>
                  </a:cubicBezTo>
                  <a:lnTo>
                    <a:pt x="8819" y="2782"/>
                  </a:lnTo>
                  <a:cubicBezTo>
                    <a:pt x="8697" y="2790"/>
                    <a:pt x="8575" y="2813"/>
                    <a:pt x="8461" y="2851"/>
                  </a:cubicBezTo>
                  <a:cubicBezTo>
                    <a:pt x="8441" y="3029"/>
                    <a:pt x="8495" y="3116"/>
                    <a:pt x="8630" y="3116"/>
                  </a:cubicBezTo>
                  <a:cubicBezTo>
                    <a:pt x="8650" y="3116"/>
                    <a:pt x="8673" y="3114"/>
                    <a:pt x="8697" y="3110"/>
                  </a:cubicBezTo>
                  <a:lnTo>
                    <a:pt x="8880" y="3125"/>
                  </a:lnTo>
                  <a:cubicBezTo>
                    <a:pt x="9032" y="3125"/>
                    <a:pt x="9185" y="3125"/>
                    <a:pt x="9337" y="3110"/>
                  </a:cubicBezTo>
                  <a:cubicBezTo>
                    <a:pt x="9703" y="3072"/>
                    <a:pt x="9977" y="2935"/>
                    <a:pt x="10313" y="2782"/>
                  </a:cubicBezTo>
                  <a:cubicBezTo>
                    <a:pt x="10412" y="2736"/>
                    <a:pt x="10518" y="2698"/>
                    <a:pt x="10625" y="2683"/>
                  </a:cubicBezTo>
                  <a:cubicBezTo>
                    <a:pt x="10648" y="2660"/>
                    <a:pt x="10663" y="2637"/>
                    <a:pt x="10694" y="2615"/>
                  </a:cubicBezTo>
                  <a:cubicBezTo>
                    <a:pt x="10747" y="2563"/>
                    <a:pt x="10805" y="2541"/>
                    <a:pt x="10859" y="2541"/>
                  </a:cubicBezTo>
                  <a:cubicBezTo>
                    <a:pt x="11019" y="2541"/>
                    <a:pt x="11147" y="2735"/>
                    <a:pt x="11044" y="2912"/>
                  </a:cubicBezTo>
                  <a:cubicBezTo>
                    <a:pt x="11037" y="2927"/>
                    <a:pt x="11021" y="2942"/>
                    <a:pt x="11006" y="2950"/>
                  </a:cubicBezTo>
                  <a:cubicBezTo>
                    <a:pt x="11059" y="2950"/>
                    <a:pt x="11113" y="2935"/>
                    <a:pt x="11159" y="2927"/>
                  </a:cubicBezTo>
                  <a:cubicBezTo>
                    <a:pt x="11258" y="2897"/>
                    <a:pt x="11349" y="2866"/>
                    <a:pt x="11440" y="2820"/>
                  </a:cubicBezTo>
                  <a:cubicBezTo>
                    <a:pt x="11585" y="2744"/>
                    <a:pt x="11730" y="2660"/>
                    <a:pt x="11875" y="2569"/>
                  </a:cubicBezTo>
                  <a:cubicBezTo>
                    <a:pt x="11997" y="2485"/>
                    <a:pt x="12126" y="2424"/>
                    <a:pt x="12271" y="2386"/>
                  </a:cubicBezTo>
                  <a:lnTo>
                    <a:pt x="12271" y="2386"/>
                  </a:lnTo>
                  <a:cubicBezTo>
                    <a:pt x="12149" y="2394"/>
                    <a:pt x="12027" y="2401"/>
                    <a:pt x="11905" y="2409"/>
                  </a:cubicBezTo>
                  <a:cubicBezTo>
                    <a:pt x="11090" y="2438"/>
                    <a:pt x="10287" y="2517"/>
                    <a:pt x="9481" y="2517"/>
                  </a:cubicBezTo>
                  <a:cubicBezTo>
                    <a:pt x="9241" y="2517"/>
                    <a:pt x="9000" y="2510"/>
                    <a:pt x="8758" y="2493"/>
                  </a:cubicBezTo>
                  <a:cubicBezTo>
                    <a:pt x="7843" y="2424"/>
                    <a:pt x="6944" y="2310"/>
                    <a:pt x="6052" y="2142"/>
                  </a:cubicBezTo>
                  <a:cubicBezTo>
                    <a:pt x="4947" y="1936"/>
                    <a:pt x="3819" y="1700"/>
                    <a:pt x="2775" y="1281"/>
                  </a:cubicBezTo>
                  <a:cubicBezTo>
                    <a:pt x="2470" y="1166"/>
                    <a:pt x="2181" y="1029"/>
                    <a:pt x="1891" y="884"/>
                  </a:cubicBezTo>
                  <a:cubicBezTo>
                    <a:pt x="1881" y="887"/>
                    <a:pt x="1870" y="888"/>
                    <a:pt x="1860" y="888"/>
                  </a:cubicBezTo>
                  <a:cubicBezTo>
                    <a:pt x="1803" y="888"/>
                    <a:pt x="1749" y="853"/>
                    <a:pt x="1723" y="801"/>
                  </a:cubicBezTo>
                  <a:cubicBezTo>
                    <a:pt x="1296" y="564"/>
                    <a:pt x="877" y="313"/>
                    <a:pt x="450" y="54"/>
                  </a:cubicBezTo>
                  <a:lnTo>
                    <a:pt x="389" y="16"/>
                  </a:lnTo>
                  <a:cubicBezTo>
                    <a:pt x="382" y="16"/>
                    <a:pt x="374" y="8"/>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4"/>
            <p:cNvSpPr/>
            <p:nvPr/>
          </p:nvSpPr>
          <p:spPr>
            <a:xfrm>
              <a:off x="2748975" y="4014975"/>
              <a:ext cx="691250" cy="195175"/>
            </a:xfrm>
            <a:custGeom>
              <a:avLst/>
              <a:gdLst/>
              <a:ahLst/>
              <a:cxnLst/>
              <a:rect l="l" t="t" r="r" b="b"/>
              <a:pathLst>
                <a:path w="27650" h="7807" extrusionOk="0">
                  <a:moveTo>
                    <a:pt x="1609" y="653"/>
                  </a:moveTo>
                  <a:cubicBezTo>
                    <a:pt x="1617" y="1056"/>
                    <a:pt x="1624" y="1453"/>
                    <a:pt x="1617" y="1857"/>
                  </a:cubicBezTo>
                  <a:cubicBezTo>
                    <a:pt x="1609" y="2337"/>
                    <a:pt x="1624" y="2924"/>
                    <a:pt x="1373" y="3358"/>
                  </a:cubicBezTo>
                  <a:lnTo>
                    <a:pt x="1304" y="3312"/>
                  </a:lnTo>
                  <a:cubicBezTo>
                    <a:pt x="1540" y="2863"/>
                    <a:pt x="1594" y="2390"/>
                    <a:pt x="1601" y="1887"/>
                  </a:cubicBezTo>
                  <a:cubicBezTo>
                    <a:pt x="1609" y="1575"/>
                    <a:pt x="1586" y="1262"/>
                    <a:pt x="1601" y="957"/>
                  </a:cubicBezTo>
                  <a:cubicBezTo>
                    <a:pt x="1601" y="851"/>
                    <a:pt x="1609" y="752"/>
                    <a:pt x="1609" y="653"/>
                  </a:cubicBezTo>
                  <a:close/>
                  <a:moveTo>
                    <a:pt x="771" y="3328"/>
                  </a:moveTo>
                  <a:cubicBezTo>
                    <a:pt x="778" y="3335"/>
                    <a:pt x="786" y="3335"/>
                    <a:pt x="793" y="3343"/>
                  </a:cubicBezTo>
                  <a:lnTo>
                    <a:pt x="854" y="3381"/>
                  </a:lnTo>
                  <a:cubicBezTo>
                    <a:pt x="1274" y="3640"/>
                    <a:pt x="1693" y="3892"/>
                    <a:pt x="2127" y="4128"/>
                  </a:cubicBezTo>
                  <a:cubicBezTo>
                    <a:pt x="2155" y="4183"/>
                    <a:pt x="2213" y="4213"/>
                    <a:pt x="2274" y="4213"/>
                  </a:cubicBezTo>
                  <a:cubicBezTo>
                    <a:pt x="2281" y="4213"/>
                    <a:pt x="2288" y="4213"/>
                    <a:pt x="2295" y="4212"/>
                  </a:cubicBezTo>
                  <a:cubicBezTo>
                    <a:pt x="2577" y="4357"/>
                    <a:pt x="2874" y="4494"/>
                    <a:pt x="3171" y="4608"/>
                  </a:cubicBezTo>
                  <a:cubicBezTo>
                    <a:pt x="4223" y="5020"/>
                    <a:pt x="5343" y="5256"/>
                    <a:pt x="6449" y="5469"/>
                  </a:cubicBezTo>
                  <a:cubicBezTo>
                    <a:pt x="7348" y="5637"/>
                    <a:pt x="8247" y="5751"/>
                    <a:pt x="9154" y="5820"/>
                  </a:cubicBezTo>
                  <a:cubicBezTo>
                    <a:pt x="9398" y="5837"/>
                    <a:pt x="9640" y="5844"/>
                    <a:pt x="9882" y="5844"/>
                  </a:cubicBezTo>
                  <a:cubicBezTo>
                    <a:pt x="10691" y="5844"/>
                    <a:pt x="11494" y="5765"/>
                    <a:pt x="12309" y="5736"/>
                  </a:cubicBezTo>
                  <a:cubicBezTo>
                    <a:pt x="12431" y="5728"/>
                    <a:pt x="12546" y="5721"/>
                    <a:pt x="12668" y="5713"/>
                  </a:cubicBezTo>
                  <a:lnTo>
                    <a:pt x="12668" y="5713"/>
                  </a:lnTo>
                  <a:cubicBezTo>
                    <a:pt x="12530" y="5751"/>
                    <a:pt x="12401" y="5812"/>
                    <a:pt x="12279" y="5896"/>
                  </a:cubicBezTo>
                  <a:cubicBezTo>
                    <a:pt x="12134" y="5988"/>
                    <a:pt x="11997" y="6071"/>
                    <a:pt x="11837" y="6148"/>
                  </a:cubicBezTo>
                  <a:cubicBezTo>
                    <a:pt x="11753" y="6193"/>
                    <a:pt x="11662" y="6224"/>
                    <a:pt x="11563" y="6254"/>
                  </a:cubicBezTo>
                  <a:cubicBezTo>
                    <a:pt x="11517" y="6262"/>
                    <a:pt x="11463" y="6270"/>
                    <a:pt x="11410" y="6277"/>
                  </a:cubicBezTo>
                  <a:cubicBezTo>
                    <a:pt x="11425" y="6270"/>
                    <a:pt x="11441" y="6254"/>
                    <a:pt x="11448" y="6239"/>
                  </a:cubicBezTo>
                  <a:cubicBezTo>
                    <a:pt x="11551" y="6062"/>
                    <a:pt x="11419" y="5868"/>
                    <a:pt x="11256" y="5868"/>
                  </a:cubicBezTo>
                  <a:cubicBezTo>
                    <a:pt x="11202" y="5868"/>
                    <a:pt x="11144" y="5890"/>
                    <a:pt x="11090" y="5942"/>
                  </a:cubicBezTo>
                  <a:cubicBezTo>
                    <a:pt x="11067" y="5965"/>
                    <a:pt x="11044" y="5988"/>
                    <a:pt x="11029" y="6010"/>
                  </a:cubicBezTo>
                  <a:cubicBezTo>
                    <a:pt x="10915" y="6026"/>
                    <a:pt x="10808" y="6056"/>
                    <a:pt x="10709" y="6109"/>
                  </a:cubicBezTo>
                  <a:cubicBezTo>
                    <a:pt x="10381" y="6262"/>
                    <a:pt x="10107" y="6399"/>
                    <a:pt x="9733" y="6437"/>
                  </a:cubicBezTo>
                  <a:cubicBezTo>
                    <a:pt x="9581" y="6452"/>
                    <a:pt x="9436" y="6452"/>
                    <a:pt x="9284" y="6452"/>
                  </a:cubicBezTo>
                  <a:lnTo>
                    <a:pt x="9101" y="6437"/>
                  </a:lnTo>
                  <a:cubicBezTo>
                    <a:pt x="9077" y="6441"/>
                    <a:pt x="9054" y="6443"/>
                    <a:pt x="9034" y="6443"/>
                  </a:cubicBezTo>
                  <a:cubicBezTo>
                    <a:pt x="8899" y="6443"/>
                    <a:pt x="8845" y="6357"/>
                    <a:pt x="8865" y="6178"/>
                  </a:cubicBezTo>
                  <a:cubicBezTo>
                    <a:pt x="8979" y="6132"/>
                    <a:pt x="9101" y="6109"/>
                    <a:pt x="9215" y="6109"/>
                  </a:cubicBezTo>
                  <a:lnTo>
                    <a:pt x="9230" y="6109"/>
                  </a:lnTo>
                  <a:cubicBezTo>
                    <a:pt x="9238" y="6113"/>
                    <a:pt x="9244" y="6115"/>
                    <a:pt x="9249" y="6115"/>
                  </a:cubicBezTo>
                  <a:cubicBezTo>
                    <a:pt x="9255" y="6115"/>
                    <a:pt x="9261" y="6113"/>
                    <a:pt x="9268" y="6109"/>
                  </a:cubicBezTo>
                  <a:cubicBezTo>
                    <a:pt x="9299" y="6117"/>
                    <a:pt x="9337" y="6132"/>
                    <a:pt x="9360" y="6155"/>
                  </a:cubicBezTo>
                  <a:cubicBezTo>
                    <a:pt x="9343" y="6148"/>
                    <a:pt x="9326" y="6145"/>
                    <a:pt x="9311" y="6145"/>
                  </a:cubicBezTo>
                  <a:cubicBezTo>
                    <a:pt x="9170" y="6145"/>
                    <a:pt x="9132" y="6418"/>
                    <a:pt x="9282" y="6418"/>
                  </a:cubicBezTo>
                  <a:cubicBezTo>
                    <a:pt x="9292" y="6418"/>
                    <a:pt x="9302" y="6417"/>
                    <a:pt x="9314" y="6414"/>
                  </a:cubicBezTo>
                  <a:cubicBezTo>
                    <a:pt x="9406" y="6391"/>
                    <a:pt x="9589" y="6262"/>
                    <a:pt x="9550" y="6140"/>
                  </a:cubicBezTo>
                  <a:cubicBezTo>
                    <a:pt x="9508" y="6014"/>
                    <a:pt x="9395" y="5971"/>
                    <a:pt x="9277" y="5971"/>
                  </a:cubicBezTo>
                  <a:cubicBezTo>
                    <a:pt x="9266" y="5971"/>
                    <a:pt x="9256" y="5972"/>
                    <a:pt x="9246" y="5972"/>
                  </a:cubicBezTo>
                  <a:cubicBezTo>
                    <a:pt x="9122" y="5926"/>
                    <a:pt x="9000" y="5906"/>
                    <a:pt x="8879" y="5906"/>
                  </a:cubicBezTo>
                  <a:cubicBezTo>
                    <a:pt x="8567" y="5906"/>
                    <a:pt x="8262" y="6036"/>
                    <a:pt x="7965" y="6163"/>
                  </a:cubicBezTo>
                  <a:cubicBezTo>
                    <a:pt x="7706" y="6277"/>
                    <a:pt x="7439" y="6384"/>
                    <a:pt x="7150" y="6391"/>
                  </a:cubicBezTo>
                  <a:cubicBezTo>
                    <a:pt x="7035" y="6391"/>
                    <a:pt x="6296" y="6292"/>
                    <a:pt x="6578" y="6003"/>
                  </a:cubicBezTo>
                  <a:cubicBezTo>
                    <a:pt x="6654" y="5942"/>
                    <a:pt x="6746" y="5904"/>
                    <a:pt x="6837" y="5896"/>
                  </a:cubicBezTo>
                  <a:lnTo>
                    <a:pt x="6860" y="5896"/>
                  </a:lnTo>
                  <a:cubicBezTo>
                    <a:pt x="6906" y="5911"/>
                    <a:pt x="6959" y="5934"/>
                    <a:pt x="7005" y="5957"/>
                  </a:cubicBezTo>
                  <a:cubicBezTo>
                    <a:pt x="7014" y="5966"/>
                    <a:pt x="7025" y="5970"/>
                    <a:pt x="7036" y="5970"/>
                  </a:cubicBezTo>
                  <a:cubicBezTo>
                    <a:pt x="7044" y="5970"/>
                    <a:pt x="7052" y="5968"/>
                    <a:pt x="7058" y="5965"/>
                  </a:cubicBezTo>
                  <a:lnTo>
                    <a:pt x="7058" y="5965"/>
                  </a:lnTo>
                  <a:cubicBezTo>
                    <a:pt x="7089" y="6003"/>
                    <a:pt x="7066" y="6056"/>
                    <a:pt x="7013" y="6125"/>
                  </a:cubicBezTo>
                  <a:cubicBezTo>
                    <a:pt x="7005" y="6087"/>
                    <a:pt x="6982" y="6064"/>
                    <a:pt x="6944" y="6056"/>
                  </a:cubicBezTo>
                  <a:cubicBezTo>
                    <a:pt x="6845" y="6056"/>
                    <a:pt x="6670" y="6140"/>
                    <a:pt x="6792" y="6270"/>
                  </a:cubicBezTo>
                  <a:cubicBezTo>
                    <a:pt x="6842" y="6317"/>
                    <a:pt x="6902" y="6338"/>
                    <a:pt x="6962" y="6338"/>
                  </a:cubicBezTo>
                  <a:cubicBezTo>
                    <a:pt x="7075" y="6338"/>
                    <a:pt x="7192" y="6265"/>
                    <a:pt x="7256" y="6155"/>
                  </a:cubicBezTo>
                  <a:cubicBezTo>
                    <a:pt x="7386" y="5949"/>
                    <a:pt x="7211" y="5835"/>
                    <a:pt x="6990" y="5797"/>
                  </a:cubicBezTo>
                  <a:cubicBezTo>
                    <a:pt x="6877" y="5748"/>
                    <a:pt x="6774" y="5730"/>
                    <a:pt x="6675" y="5730"/>
                  </a:cubicBezTo>
                  <a:cubicBezTo>
                    <a:pt x="6431" y="5730"/>
                    <a:pt x="6208" y="5842"/>
                    <a:pt x="5915" y="5896"/>
                  </a:cubicBezTo>
                  <a:cubicBezTo>
                    <a:pt x="5664" y="5942"/>
                    <a:pt x="5443" y="6064"/>
                    <a:pt x="5176" y="6071"/>
                  </a:cubicBezTo>
                  <a:cubicBezTo>
                    <a:pt x="5031" y="6071"/>
                    <a:pt x="4879" y="6056"/>
                    <a:pt x="4734" y="6026"/>
                  </a:cubicBezTo>
                  <a:cubicBezTo>
                    <a:pt x="4539" y="5684"/>
                    <a:pt x="4557" y="5513"/>
                    <a:pt x="4787" y="5513"/>
                  </a:cubicBezTo>
                  <a:cubicBezTo>
                    <a:pt x="4819" y="5513"/>
                    <a:pt x="4854" y="5516"/>
                    <a:pt x="4894" y="5523"/>
                  </a:cubicBezTo>
                  <a:cubicBezTo>
                    <a:pt x="4917" y="5538"/>
                    <a:pt x="4932" y="5553"/>
                    <a:pt x="4932" y="5576"/>
                  </a:cubicBezTo>
                  <a:cubicBezTo>
                    <a:pt x="4932" y="5599"/>
                    <a:pt x="4955" y="5622"/>
                    <a:pt x="4978" y="5629"/>
                  </a:cubicBezTo>
                  <a:cubicBezTo>
                    <a:pt x="4978" y="5645"/>
                    <a:pt x="4978" y="5660"/>
                    <a:pt x="4978" y="5675"/>
                  </a:cubicBezTo>
                  <a:cubicBezTo>
                    <a:pt x="4931" y="5645"/>
                    <a:pt x="4891" y="5633"/>
                    <a:pt x="4858" y="5633"/>
                  </a:cubicBezTo>
                  <a:cubicBezTo>
                    <a:pt x="4703" y="5633"/>
                    <a:pt x="4705" y="5904"/>
                    <a:pt x="4871" y="5904"/>
                  </a:cubicBezTo>
                  <a:cubicBezTo>
                    <a:pt x="4887" y="5904"/>
                    <a:pt x="4905" y="5902"/>
                    <a:pt x="4924" y="5896"/>
                  </a:cubicBezTo>
                  <a:cubicBezTo>
                    <a:pt x="5282" y="5789"/>
                    <a:pt x="5229" y="5515"/>
                    <a:pt x="5000" y="5416"/>
                  </a:cubicBezTo>
                  <a:cubicBezTo>
                    <a:pt x="4920" y="5341"/>
                    <a:pt x="4785" y="5315"/>
                    <a:pt x="4639" y="5315"/>
                  </a:cubicBezTo>
                  <a:cubicBezTo>
                    <a:pt x="4398" y="5315"/>
                    <a:pt x="4126" y="5386"/>
                    <a:pt x="4017" y="5424"/>
                  </a:cubicBezTo>
                  <a:cubicBezTo>
                    <a:pt x="3778" y="5505"/>
                    <a:pt x="3554" y="5587"/>
                    <a:pt x="3307" y="5587"/>
                  </a:cubicBezTo>
                  <a:cubicBezTo>
                    <a:pt x="3255" y="5587"/>
                    <a:pt x="3203" y="5584"/>
                    <a:pt x="3149" y="5576"/>
                  </a:cubicBezTo>
                  <a:cubicBezTo>
                    <a:pt x="3034" y="5553"/>
                    <a:pt x="2912" y="5515"/>
                    <a:pt x="2806" y="5469"/>
                  </a:cubicBezTo>
                  <a:cubicBezTo>
                    <a:pt x="2767" y="5446"/>
                    <a:pt x="2729" y="5431"/>
                    <a:pt x="2699" y="5408"/>
                  </a:cubicBezTo>
                  <a:cubicBezTo>
                    <a:pt x="2436" y="5238"/>
                    <a:pt x="2710" y="5094"/>
                    <a:pt x="2878" y="5094"/>
                  </a:cubicBezTo>
                  <a:cubicBezTo>
                    <a:pt x="2890" y="5094"/>
                    <a:pt x="2902" y="5094"/>
                    <a:pt x="2912" y="5096"/>
                  </a:cubicBezTo>
                  <a:cubicBezTo>
                    <a:pt x="2882" y="5096"/>
                    <a:pt x="2851" y="5126"/>
                    <a:pt x="2851" y="5164"/>
                  </a:cubicBezTo>
                  <a:cubicBezTo>
                    <a:pt x="2863" y="5289"/>
                    <a:pt x="2986" y="5356"/>
                    <a:pt x="3100" y="5356"/>
                  </a:cubicBezTo>
                  <a:cubicBezTo>
                    <a:pt x="3202" y="5356"/>
                    <a:pt x="3297" y="5302"/>
                    <a:pt x="3301" y="5187"/>
                  </a:cubicBezTo>
                  <a:cubicBezTo>
                    <a:pt x="3301" y="5050"/>
                    <a:pt x="3209" y="4928"/>
                    <a:pt x="3072" y="4905"/>
                  </a:cubicBezTo>
                  <a:cubicBezTo>
                    <a:pt x="2981" y="4745"/>
                    <a:pt x="2729" y="4684"/>
                    <a:pt x="2554" y="4646"/>
                  </a:cubicBezTo>
                  <a:cubicBezTo>
                    <a:pt x="2494" y="4631"/>
                    <a:pt x="2431" y="4625"/>
                    <a:pt x="2366" y="4625"/>
                  </a:cubicBezTo>
                  <a:cubicBezTo>
                    <a:pt x="2164" y="4625"/>
                    <a:pt x="1946" y="4680"/>
                    <a:pt x="1761" y="4692"/>
                  </a:cubicBezTo>
                  <a:cubicBezTo>
                    <a:pt x="1735" y="4694"/>
                    <a:pt x="1708" y="4695"/>
                    <a:pt x="1682" y="4695"/>
                  </a:cubicBezTo>
                  <a:cubicBezTo>
                    <a:pt x="1524" y="4695"/>
                    <a:pt x="1364" y="4657"/>
                    <a:pt x="1220" y="4585"/>
                  </a:cubicBezTo>
                  <a:cubicBezTo>
                    <a:pt x="1197" y="4448"/>
                    <a:pt x="1197" y="4357"/>
                    <a:pt x="1236" y="4311"/>
                  </a:cubicBezTo>
                  <a:lnTo>
                    <a:pt x="1236" y="4311"/>
                  </a:lnTo>
                  <a:cubicBezTo>
                    <a:pt x="1228" y="4372"/>
                    <a:pt x="1266" y="4425"/>
                    <a:pt x="1319" y="4456"/>
                  </a:cubicBezTo>
                  <a:cubicBezTo>
                    <a:pt x="1350" y="4501"/>
                    <a:pt x="1403" y="4532"/>
                    <a:pt x="1457" y="4547"/>
                  </a:cubicBezTo>
                  <a:cubicBezTo>
                    <a:pt x="1462" y="4548"/>
                    <a:pt x="1467" y="4549"/>
                    <a:pt x="1473" y="4549"/>
                  </a:cubicBezTo>
                  <a:cubicBezTo>
                    <a:pt x="1497" y="4549"/>
                    <a:pt x="1520" y="4535"/>
                    <a:pt x="1533" y="4517"/>
                  </a:cubicBezTo>
                  <a:lnTo>
                    <a:pt x="1533" y="4509"/>
                  </a:lnTo>
                  <a:lnTo>
                    <a:pt x="1556" y="4509"/>
                  </a:lnTo>
                  <a:cubicBezTo>
                    <a:pt x="1586" y="4501"/>
                    <a:pt x="1609" y="4471"/>
                    <a:pt x="1601" y="4440"/>
                  </a:cubicBezTo>
                  <a:cubicBezTo>
                    <a:pt x="1639" y="4433"/>
                    <a:pt x="1655" y="4395"/>
                    <a:pt x="1639" y="4364"/>
                  </a:cubicBezTo>
                  <a:cubicBezTo>
                    <a:pt x="1639" y="4357"/>
                    <a:pt x="1632" y="4341"/>
                    <a:pt x="1632" y="4334"/>
                  </a:cubicBezTo>
                  <a:cubicBezTo>
                    <a:pt x="1624" y="4303"/>
                    <a:pt x="1617" y="4280"/>
                    <a:pt x="1601" y="4257"/>
                  </a:cubicBezTo>
                  <a:cubicBezTo>
                    <a:pt x="1594" y="4250"/>
                    <a:pt x="1594" y="4242"/>
                    <a:pt x="1586" y="4242"/>
                  </a:cubicBezTo>
                  <a:cubicBezTo>
                    <a:pt x="1495" y="4082"/>
                    <a:pt x="1350" y="3960"/>
                    <a:pt x="1182" y="3899"/>
                  </a:cubicBezTo>
                  <a:cubicBezTo>
                    <a:pt x="1091" y="3861"/>
                    <a:pt x="550" y="3823"/>
                    <a:pt x="397" y="3724"/>
                  </a:cubicBezTo>
                  <a:cubicBezTo>
                    <a:pt x="473" y="3556"/>
                    <a:pt x="603" y="3411"/>
                    <a:pt x="771" y="3328"/>
                  </a:cubicBezTo>
                  <a:close/>
                  <a:moveTo>
                    <a:pt x="21065" y="4593"/>
                  </a:moveTo>
                  <a:cubicBezTo>
                    <a:pt x="22192" y="4593"/>
                    <a:pt x="23316" y="4745"/>
                    <a:pt x="24435" y="5157"/>
                  </a:cubicBezTo>
                  <a:cubicBezTo>
                    <a:pt x="25403" y="5515"/>
                    <a:pt x="26295" y="6056"/>
                    <a:pt x="27064" y="6757"/>
                  </a:cubicBezTo>
                  <a:cubicBezTo>
                    <a:pt x="27064" y="6788"/>
                    <a:pt x="27064" y="6826"/>
                    <a:pt x="27057" y="6856"/>
                  </a:cubicBezTo>
                  <a:lnTo>
                    <a:pt x="27049" y="6856"/>
                  </a:lnTo>
                  <a:cubicBezTo>
                    <a:pt x="27030" y="6865"/>
                    <a:pt x="27010" y="6869"/>
                    <a:pt x="26990" y="6869"/>
                  </a:cubicBezTo>
                  <a:cubicBezTo>
                    <a:pt x="26823" y="6869"/>
                    <a:pt x="26597" y="6623"/>
                    <a:pt x="26516" y="6529"/>
                  </a:cubicBezTo>
                  <a:cubicBezTo>
                    <a:pt x="26264" y="6285"/>
                    <a:pt x="25975" y="6079"/>
                    <a:pt x="25654" y="5919"/>
                  </a:cubicBezTo>
                  <a:cubicBezTo>
                    <a:pt x="25068" y="5614"/>
                    <a:pt x="24511" y="5263"/>
                    <a:pt x="23871" y="5081"/>
                  </a:cubicBezTo>
                  <a:cubicBezTo>
                    <a:pt x="23798" y="5055"/>
                    <a:pt x="23725" y="5043"/>
                    <a:pt x="23652" y="5043"/>
                  </a:cubicBezTo>
                  <a:cubicBezTo>
                    <a:pt x="23618" y="5043"/>
                    <a:pt x="23585" y="5045"/>
                    <a:pt x="23551" y="5050"/>
                  </a:cubicBezTo>
                  <a:cubicBezTo>
                    <a:pt x="23289" y="4921"/>
                    <a:pt x="22981" y="4882"/>
                    <a:pt x="22671" y="4882"/>
                  </a:cubicBezTo>
                  <a:cubicBezTo>
                    <a:pt x="22377" y="4882"/>
                    <a:pt x="22081" y="4917"/>
                    <a:pt x="21821" y="4943"/>
                  </a:cubicBezTo>
                  <a:cubicBezTo>
                    <a:pt x="21447" y="4982"/>
                    <a:pt x="21082" y="5073"/>
                    <a:pt x="20708" y="5096"/>
                  </a:cubicBezTo>
                  <a:cubicBezTo>
                    <a:pt x="20510" y="5111"/>
                    <a:pt x="20304" y="5126"/>
                    <a:pt x="20106" y="5134"/>
                  </a:cubicBezTo>
                  <a:cubicBezTo>
                    <a:pt x="19992" y="5134"/>
                    <a:pt x="19885" y="5119"/>
                    <a:pt x="19771" y="5103"/>
                  </a:cubicBezTo>
                  <a:cubicBezTo>
                    <a:pt x="19565" y="5058"/>
                    <a:pt x="19679" y="4966"/>
                    <a:pt x="19809" y="4913"/>
                  </a:cubicBezTo>
                  <a:lnTo>
                    <a:pt x="19809" y="4913"/>
                  </a:lnTo>
                  <a:cubicBezTo>
                    <a:pt x="19790" y="5005"/>
                    <a:pt x="19867" y="5053"/>
                    <a:pt x="19948" y="5053"/>
                  </a:cubicBezTo>
                  <a:cubicBezTo>
                    <a:pt x="20033" y="5053"/>
                    <a:pt x="20122" y="5000"/>
                    <a:pt x="20106" y="4890"/>
                  </a:cubicBezTo>
                  <a:cubicBezTo>
                    <a:pt x="20091" y="4771"/>
                    <a:pt x="20001" y="4722"/>
                    <a:pt x="19896" y="4722"/>
                  </a:cubicBezTo>
                  <a:cubicBezTo>
                    <a:pt x="19845" y="4722"/>
                    <a:pt x="19792" y="4733"/>
                    <a:pt x="19740" y="4753"/>
                  </a:cubicBezTo>
                  <a:cubicBezTo>
                    <a:pt x="19671" y="4726"/>
                    <a:pt x="19602" y="4717"/>
                    <a:pt x="19533" y="4717"/>
                  </a:cubicBezTo>
                  <a:cubicBezTo>
                    <a:pt x="19405" y="4717"/>
                    <a:pt x="19274" y="4748"/>
                    <a:pt x="19131" y="4753"/>
                  </a:cubicBezTo>
                  <a:cubicBezTo>
                    <a:pt x="18818" y="4776"/>
                    <a:pt x="18506" y="4814"/>
                    <a:pt x="18193" y="4875"/>
                  </a:cubicBezTo>
                  <a:cubicBezTo>
                    <a:pt x="17553" y="4997"/>
                    <a:pt x="16882" y="5050"/>
                    <a:pt x="16242" y="5218"/>
                  </a:cubicBezTo>
                  <a:cubicBezTo>
                    <a:pt x="15609" y="5385"/>
                    <a:pt x="14977" y="5568"/>
                    <a:pt x="14352" y="5767"/>
                  </a:cubicBezTo>
                  <a:cubicBezTo>
                    <a:pt x="14085" y="5850"/>
                    <a:pt x="13818" y="5911"/>
                    <a:pt x="13552" y="5995"/>
                  </a:cubicBezTo>
                  <a:cubicBezTo>
                    <a:pt x="13468" y="6018"/>
                    <a:pt x="13384" y="6033"/>
                    <a:pt x="13300" y="6041"/>
                  </a:cubicBezTo>
                  <a:cubicBezTo>
                    <a:pt x="13232" y="6056"/>
                    <a:pt x="13171" y="6056"/>
                    <a:pt x="13102" y="6056"/>
                  </a:cubicBezTo>
                  <a:cubicBezTo>
                    <a:pt x="13087" y="6058"/>
                    <a:pt x="13073" y="6059"/>
                    <a:pt x="13060" y="6059"/>
                  </a:cubicBezTo>
                  <a:cubicBezTo>
                    <a:pt x="12981" y="6059"/>
                    <a:pt x="12944" y="6020"/>
                    <a:pt x="12957" y="5942"/>
                  </a:cubicBezTo>
                  <a:lnTo>
                    <a:pt x="12957" y="5942"/>
                  </a:lnTo>
                  <a:cubicBezTo>
                    <a:pt x="12986" y="5953"/>
                    <a:pt x="13019" y="5960"/>
                    <a:pt x="13050" y="5960"/>
                  </a:cubicBezTo>
                  <a:cubicBezTo>
                    <a:pt x="13123" y="5960"/>
                    <a:pt x="13184" y="5922"/>
                    <a:pt x="13163" y="5820"/>
                  </a:cubicBezTo>
                  <a:cubicBezTo>
                    <a:pt x="13144" y="5728"/>
                    <a:pt x="13087" y="5697"/>
                    <a:pt x="13023" y="5697"/>
                  </a:cubicBezTo>
                  <a:cubicBezTo>
                    <a:pt x="12986" y="5697"/>
                    <a:pt x="12947" y="5707"/>
                    <a:pt x="12911" y="5721"/>
                  </a:cubicBezTo>
                  <a:cubicBezTo>
                    <a:pt x="12873" y="5706"/>
                    <a:pt x="12835" y="5698"/>
                    <a:pt x="12797" y="5698"/>
                  </a:cubicBezTo>
                  <a:cubicBezTo>
                    <a:pt x="15554" y="5493"/>
                    <a:pt x="18318" y="4593"/>
                    <a:pt x="21065" y="4593"/>
                  </a:cubicBezTo>
                  <a:close/>
                  <a:moveTo>
                    <a:pt x="18672" y="5316"/>
                  </a:moveTo>
                  <a:cubicBezTo>
                    <a:pt x="18990" y="5316"/>
                    <a:pt x="19401" y="5534"/>
                    <a:pt x="19679" y="5606"/>
                  </a:cubicBezTo>
                  <a:cubicBezTo>
                    <a:pt x="19917" y="5655"/>
                    <a:pt x="20160" y="5680"/>
                    <a:pt x="20403" y="5680"/>
                  </a:cubicBezTo>
                  <a:cubicBezTo>
                    <a:pt x="20464" y="5680"/>
                    <a:pt x="20525" y="5678"/>
                    <a:pt x="20586" y="5675"/>
                  </a:cubicBezTo>
                  <a:cubicBezTo>
                    <a:pt x="21158" y="5667"/>
                    <a:pt x="21691" y="5408"/>
                    <a:pt x="22263" y="5401"/>
                  </a:cubicBezTo>
                  <a:lnTo>
                    <a:pt x="22263" y="5401"/>
                  </a:lnTo>
                  <a:cubicBezTo>
                    <a:pt x="22202" y="5492"/>
                    <a:pt x="22179" y="5606"/>
                    <a:pt x="22194" y="5721"/>
                  </a:cubicBezTo>
                  <a:cubicBezTo>
                    <a:pt x="22286" y="6209"/>
                    <a:pt x="23216" y="6384"/>
                    <a:pt x="23597" y="6437"/>
                  </a:cubicBezTo>
                  <a:cubicBezTo>
                    <a:pt x="23993" y="6491"/>
                    <a:pt x="24389" y="6498"/>
                    <a:pt x="24786" y="6582"/>
                  </a:cubicBezTo>
                  <a:cubicBezTo>
                    <a:pt x="24969" y="6635"/>
                    <a:pt x="25685" y="6902"/>
                    <a:pt x="25685" y="7176"/>
                  </a:cubicBezTo>
                  <a:cubicBezTo>
                    <a:pt x="25365" y="7176"/>
                    <a:pt x="25045" y="7199"/>
                    <a:pt x="24732" y="7199"/>
                  </a:cubicBezTo>
                  <a:cubicBezTo>
                    <a:pt x="24153" y="7184"/>
                    <a:pt x="23810" y="6894"/>
                    <a:pt x="23345" y="6628"/>
                  </a:cubicBezTo>
                  <a:cubicBezTo>
                    <a:pt x="22979" y="6422"/>
                    <a:pt x="22598" y="6247"/>
                    <a:pt x="22194" y="6117"/>
                  </a:cubicBezTo>
                  <a:cubicBezTo>
                    <a:pt x="21287" y="5789"/>
                    <a:pt x="20274" y="5698"/>
                    <a:pt x="19306" y="5637"/>
                  </a:cubicBezTo>
                  <a:cubicBezTo>
                    <a:pt x="19096" y="5629"/>
                    <a:pt x="18886" y="5625"/>
                    <a:pt x="18676" y="5625"/>
                  </a:cubicBezTo>
                  <a:cubicBezTo>
                    <a:pt x="17695" y="5625"/>
                    <a:pt x="16713" y="5713"/>
                    <a:pt x="15747" y="5888"/>
                  </a:cubicBezTo>
                  <a:cubicBezTo>
                    <a:pt x="15937" y="5820"/>
                    <a:pt x="16135" y="5759"/>
                    <a:pt x="16333" y="5698"/>
                  </a:cubicBezTo>
                  <a:cubicBezTo>
                    <a:pt x="17042" y="5477"/>
                    <a:pt x="17820" y="5515"/>
                    <a:pt x="18536" y="5332"/>
                  </a:cubicBezTo>
                  <a:cubicBezTo>
                    <a:pt x="18579" y="5321"/>
                    <a:pt x="18624" y="5316"/>
                    <a:pt x="18672" y="5316"/>
                  </a:cubicBezTo>
                  <a:close/>
                  <a:moveTo>
                    <a:pt x="351" y="3869"/>
                  </a:moveTo>
                  <a:cubicBezTo>
                    <a:pt x="374" y="3876"/>
                    <a:pt x="390" y="3884"/>
                    <a:pt x="412" y="3892"/>
                  </a:cubicBezTo>
                  <a:cubicBezTo>
                    <a:pt x="725" y="4006"/>
                    <a:pt x="1144" y="3930"/>
                    <a:pt x="1373" y="4174"/>
                  </a:cubicBezTo>
                  <a:lnTo>
                    <a:pt x="1365" y="4174"/>
                  </a:lnTo>
                  <a:cubicBezTo>
                    <a:pt x="1319" y="4151"/>
                    <a:pt x="1266" y="4136"/>
                    <a:pt x="1220" y="4128"/>
                  </a:cubicBezTo>
                  <a:cubicBezTo>
                    <a:pt x="1210" y="4127"/>
                    <a:pt x="1199" y="4126"/>
                    <a:pt x="1189" y="4126"/>
                  </a:cubicBezTo>
                  <a:cubicBezTo>
                    <a:pt x="1058" y="4126"/>
                    <a:pt x="950" y="4214"/>
                    <a:pt x="908" y="4341"/>
                  </a:cubicBezTo>
                  <a:cubicBezTo>
                    <a:pt x="839" y="4547"/>
                    <a:pt x="1083" y="4677"/>
                    <a:pt x="1228" y="4745"/>
                  </a:cubicBezTo>
                  <a:cubicBezTo>
                    <a:pt x="1361" y="4807"/>
                    <a:pt x="1503" y="4825"/>
                    <a:pt x="1649" y="4825"/>
                  </a:cubicBezTo>
                  <a:cubicBezTo>
                    <a:pt x="1755" y="4825"/>
                    <a:pt x="1862" y="4816"/>
                    <a:pt x="1967" y="4806"/>
                  </a:cubicBezTo>
                  <a:cubicBezTo>
                    <a:pt x="2030" y="4802"/>
                    <a:pt x="2212" y="4780"/>
                    <a:pt x="2403" y="4780"/>
                  </a:cubicBezTo>
                  <a:cubicBezTo>
                    <a:pt x="2586" y="4780"/>
                    <a:pt x="2778" y="4800"/>
                    <a:pt x="2882" y="4875"/>
                  </a:cubicBezTo>
                  <a:cubicBezTo>
                    <a:pt x="2699" y="4890"/>
                    <a:pt x="2516" y="4974"/>
                    <a:pt x="2463" y="5142"/>
                  </a:cubicBezTo>
                  <a:cubicBezTo>
                    <a:pt x="2348" y="5523"/>
                    <a:pt x="2882" y="5667"/>
                    <a:pt x="3156" y="5713"/>
                  </a:cubicBezTo>
                  <a:cubicBezTo>
                    <a:pt x="3208" y="5718"/>
                    <a:pt x="3259" y="5720"/>
                    <a:pt x="3310" y="5720"/>
                  </a:cubicBezTo>
                  <a:cubicBezTo>
                    <a:pt x="3499" y="5720"/>
                    <a:pt x="3685" y="5686"/>
                    <a:pt x="3865" y="5614"/>
                  </a:cubicBezTo>
                  <a:cubicBezTo>
                    <a:pt x="4010" y="5568"/>
                    <a:pt x="4147" y="5515"/>
                    <a:pt x="4307" y="5469"/>
                  </a:cubicBezTo>
                  <a:cubicBezTo>
                    <a:pt x="4368" y="5462"/>
                    <a:pt x="4437" y="5454"/>
                    <a:pt x="4505" y="5446"/>
                  </a:cubicBezTo>
                  <a:lnTo>
                    <a:pt x="4505" y="5446"/>
                  </a:lnTo>
                  <a:cubicBezTo>
                    <a:pt x="4193" y="5652"/>
                    <a:pt x="4383" y="6132"/>
                    <a:pt x="4795" y="6178"/>
                  </a:cubicBezTo>
                  <a:cubicBezTo>
                    <a:pt x="4891" y="6192"/>
                    <a:pt x="4987" y="6199"/>
                    <a:pt x="5082" y="6199"/>
                  </a:cubicBezTo>
                  <a:cubicBezTo>
                    <a:pt x="5306" y="6199"/>
                    <a:pt x="5526" y="6161"/>
                    <a:pt x="5740" y="6087"/>
                  </a:cubicBezTo>
                  <a:cubicBezTo>
                    <a:pt x="5915" y="6018"/>
                    <a:pt x="6136" y="6033"/>
                    <a:pt x="6289" y="5942"/>
                  </a:cubicBezTo>
                  <a:cubicBezTo>
                    <a:pt x="6365" y="5896"/>
                    <a:pt x="6441" y="5873"/>
                    <a:pt x="6525" y="5858"/>
                  </a:cubicBezTo>
                  <a:lnTo>
                    <a:pt x="6525" y="5858"/>
                  </a:lnTo>
                  <a:cubicBezTo>
                    <a:pt x="5984" y="6266"/>
                    <a:pt x="6820" y="6529"/>
                    <a:pt x="7189" y="6529"/>
                  </a:cubicBezTo>
                  <a:cubicBezTo>
                    <a:pt x="7199" y="6529"/>
                    <a:pt x="7209" y="6529"/>
                    <a:pt x="7218" y="6529"/>
                  </a:cubicBezTo>
                  <a:cubicBezTo>
                    <a:pt x="7775" y="6506"/>
                    <a:pt x="8262" y="6071"/>
                    <a:pt x="8804" y="6041"/>
                  </a:cubicBezTo>
                  <a:lnTo>
                    <a:pt x="8804" y="6041"/>
                  </a:lnTo>
                  <a:cubicBezTo>
                    <a:pt x="8735" y="6064"/>
                    <a:pt x="8682" y="6117"/>
                    <a:pt x="8651" y="6178"/>
                  </a:cubicBezTo>
                  <a:cubicBezTo>
                    <a:pt x="8567" y="6414"/>
                    <a:pt x="8773" y="6529"/>
                    <a:pt x="8979" y="6567"/>
                  </a:cubicBezTo>
                  <a:cubicBezTo>
                    <a:pt x="9124" y="6587"/>
                    <a:pt x="9270" y="6597"/>
                    <a:pt x="9417" y="6597"/>
                  </a:cubicBezTo>
                  <a:cubicBezTo>
                    <a:pt x="9602" y="6597"/>
                    <a:pt x="9787" y="6581"/>
                    <a:pt x="9970" y="6552"/>
                  </a:cubicBezTo>
                  <a:cubicBezTo>
                    <a:pt x="10335" y="6498"/>
                    <a:pt x="10633" y="6247"/>
                    <a:pt x="10976" y="6170"/>
                  </a:cubicBezTo>
                  <a:cubicBezTo>
                    <a:pt x="10997" y="6319"/>
                    <a:pt x="11254" y="6408"/>
                    <a:pt x="11449" y="6408"/>
                  </a:cubicBezTo>
                  <a:cubicBezTo>
                    <a:pt x="11465" y="6408"/>
                    <a:pt x="11480" y="6408"/>
                    <a:pt x="11494" y="6407"/>
                  </a:cubicBezTo>
                  <a:cubicBezTo>
                    <a:pt x="11715" y="6384"/>
                    <a:pt x="11921" y="6270"/>
                    <a:pt x="12104" y="6163"/>
                  </a:cubicBezTo>
                  <a:cubicBezTo>
                    <a:pt x="12287" y="6064"/>
                    <a:pt x="12530" y="5843"/>
                    <a:pt x="12759" y="5843"/>
                  </a:cubicBezTo>
                  <a:cubicBezTo>
                    <a:pt x="12698" y="5965"/>
                    <a:pt x="12751" y="6109"/>
                    <a:pt x="12873" y="6163"/>
                  </a:cubicBezTo>
                  <a:cubicBezTo>
                    <a:pt x="12944" y="6198"/>
                    <a:pt x="13029" y="6211"/>
                    <a:pt x="13118" y="6211"/>
                  </a:cubicBezTo>
                  <a:cubicBezTo>
                    <a:pt x="13277" y="6211"/>
                    <a:pt x="13450" y="6169"/>
                    <a:pt x="13582" y="6140"/>
                  </a:cubicBezTo>
                  <a:cubicBezTo>
                    <a:pt x="14558" y="5888"/>
                    <a:pt x="15510" y="5545"/>
                    <a:pt x="16501" y="5309"/>
                  </a:cubicBezTo>
                  <a:cubicBezTo>
                    <a:pt x="17019" y="5180"/>
                    <a:pt x="17568" y="5142"/>
                    <a:pt x="18094" y="5050"/>
                  </a:cubicBezTo>
                  <a:cubicBezTo>
                    <a:pt x="18399" y="4997"/>
                    <a:pt x="18688" y="4943"/>
                    <a:pt x="18993" y="4913"/>
                  </a:cubicBezTo>
                  <a:cubicBezTo>
                    <a:pt x="19144" y="4900"/>
                    <a:pt x="19329" y="4864"/>
                    <a:pt x="19499" y="4864"/>
                  </a:cubicBezTo>
                  <a:cubicBezTo>
                    <a:pt x="19526" y="4864"/>
                    <a:pt x="19554" y="4865"/>
                    <a:pt x="19580" y="4867"/>
                  </a:cubicBezTo>
                  <a:cubicBezTo>
                    <a:pt x="19542" y="4913"/>
                    <a:pt x="19519" y="4966"/>
                    <a:pt x="19519" y="5020"/>
                  </a:cubicBezTo>
                  <a:cubicBezTo>
                    <a:pt x="19512" y="5243"/>
                    <a:pt x="19801" y="5303"/>
                    <a:pt x="20124" y="5303"/>
                  </a:cubicBezTo>
                  <a:cubicBezTo>
                    <a:pt x="20463" y="5303"/>
                    <a:pt x="20839" y="5237"/>
                    <a:pt x="20952" y="5225"/>
                  </a:cubicBezTo>
                  <a:cubicBezTo>
                    <a:pt x="21364" y="5180"/>
                    <a:pt x="21768" y="5088"/>
                    <a:pt x="22179" y="5058"/>
                  </a:cubicBezTo>
                  <a:cubicBezTo>
                    <a:pt x="22330" y="5045"/>
                    <a:pt x="22497" y="5033"/>
                    <a:pt x="22667" y="5033"/>
                  </a:cubicBezTo>
                  <a:cubicBezTo>
                    <a:pt x="22893" y="5033"/>
                    <a:pt x="23122" y="5054"/>
                    <a:pt x="23322" y="5119"/>
                  </a:cubicBezTo>
                  <a:cubicBezTo>
                    <a:pt x="23170" y="5203"/>
                    <a:pt x="23056" y="5347"/>
                    <a:pt x="23017" y="5523"/>
                  </a:cubicBezTo>
                  <a:cubicBezTo>
                    <a:pt x="22934" y="5835"/>
                    <a:pt x="23200" y="6148"/>
                    <a:pt x="23520" y="6155"/>
                  </a:cubicBezTo>
                  <a:cubicBezTo>
                    <a:pt x="23528" y="6155"/>
                    <a:pt x="23535" y="6156"/>
                    <a:pt x="23542" y="6156"/>
                  </a:cubicBezTo>
                  <a:cubicBezTo>
                    <a:pt x="23797" y="6156"/>
                    <a:pt x="24104" y="6025"/>
                    <a:pt x="24001" y="5721"/>
                  </a:cubicBezTo>
                  <a:cubicBezTo>
                    <a:pt x="23963" y="5590"/>
                    <a:pt x="23816" y="5475"/>
                    <a:pt x="23680" y="5475"/>
                  </a:cubicBezTo>
                  <a:cubicBezTo>
                    <a:pt x="23625" y="5475"/>
                    <a:pt x="23572" y="5494"/>
                    <a:pt x="23528" y="5538"/>
                  </a:cubicBezTo>
                  <a:cubicBezTo>
                    <a:pt x="23411" y="5648"/>
                    <a:pt x="23482" y="5924"/>
                    <a:pt x="23623" y="5924"/>
                  </a:cubicBezTo>
                  <a:cubicBezTo>
                    <a:pt x="23648" y="5924"/>
                    <a:pt x="23675" y="5915"/>
                    <a:pt x="23703" y="5896"/>
                  </a:cubicBezTo>
                  <a:cubicBezTo>
                    <a:pt x="23772" y="5843"/>
                    <a:pt x="23810" y="5767"/>
                    <a:pt x="23818" y="5683"/>
                  </a:cubicBezTo>
                  <a:cubicBezTo>
                    <a:pt x="23856" y="5728"/>
                    <a:pt x="23879" y="5774"/>
                    <a:pt x="23886" y="5835"/>
                  </a:cubicBezTo>
                  <a:cubicBezTo>
                    <a:pt x="23902" y="5973"/>
                    <a:pt x="23780" y="6013"/>
                    <a:pt x="23646" y="6013"/>
                  </a:cubicBezTo>
                  <a:cubicBezTo>
                    <a:pt x="23521" y="6013"/>
                    <a:pt x="23385" y="5979"/>
                    <a:pt x="23338" y="5957"/>
                  </a:cubicBezTo>
                  <a:cubicBezTo>
                    <a:pt x="23124" y="5850"/>
                    <a:pt x="23124" y="5599"/>
                    <a:pt x="23216" y="5408"/>
                  </a:cubicBezTo>
                  <a:cubicBezTo>
                    <a:pt x="23287" y="5240"/>
                    <a:pt x="23437" y="5188"/>
                    <a:pt x="23595" y="5188"/>
                  </a:cubicBezTo>
                  <a:cubicBezTo>
                    <a:pt x="23673" y="5188"/>
                    <a:pt x="23752" y="5200"/>
                    <a:pt x="23825" y="5218"/>
                  </a:cubicBezTo>
                  <a:cubicBezTo>
                    <a:pt x="24374" y="5363"/>
                    <a:pt x="24869" y="5660"/>
                    <a:pt x="25365" y="5934"/>
                  </a:cubicBezTo>
                  <a:cubicBezTo>
                    <a:pt x="25792" y="6170"/>
                    <a:pt x="26188" y="6460"/>
                    <a:pt x="26554" y="6788"/>
                  </a:cubicBezTo>
                  <a:cubicBezTo>
                    <a:pt x="26677" y="6889"/>
                    <a:pt x="26834" y="7018"/>
                    <a:pt x="26999" y="7018"/>
                  </a:cubicBezTo>
                  <a:cubicBezTo>
                    <a:pt x="27008" y="7018"/>
                    <a:pt x="27017" y="7017"/>
                    <a:pt x="27026" y="7016"/>
                  </a:cubicBezTo>
                  <a:lnTo>
                    <a:pt x="27026" y="7016"/>
                  </a:lnTo>
                  <a:cubicBezTo>
                    <a:pt x="27034" y="7047"/>
                    <a:pt x="27026" y="7093"/>
                    <a:pt x="27019" y="7131"/>
                  </a:cubicBezTo>
                  <a:cubicBezTo>
                    <a:pt x="26196" y="6651"/>
                    <a:pt x="25525" y="5942"/>
                    <a:pt x="24572" y="5721"/>
                  </a:cubicBezTo>
                  <a:cubicBezTo>
                    <a:pt x="24559" y="5717"/>
                    <a:pt x="24546" y="5716"/>
                    <a:pt x="24534" y="5716"/>
                  </a:cubicBezTo>
                  <a:cubicBezTo>
                    <a:pt x="24386" y="5716"/>
                    <a:pt x="24327" y="5952"/>
                    <a:pt x="24496" y="5988"/>
                  </a:cubicBezTo>
                  <a:cubicBezTo>
                    <a:pt x="25350" y="6193"/>
                    <a:pt x="25982" y="6811"/>
                    <a:pt x="26706" y="7276"/>
                  </a:cubicBezTo>
                  <a:lnTo>
                    <a:pt x="26699" y="7276"/>
                  </a:lnTo>
                  <a:cubicBezTo>
                    <a:pt x="26539" y="7245"/>
                    <a:pt x="26386" y="7222"/>
                    <a:pt x="26226" y="7207"/>
                  </a:cubicBezTo>
                  <a:cubicBezTo>
                    <a:pt x="26089" y="7192"/>
                    <a:pt x="25959" y="7184"/>
                    <a:pt x="25822" y="7184"/>
                  </a:cubicBezTo>
                  <a:cubicBezTo>
                    <a:pt x="25830" y="6757"/>
                    <a:pt x="25007" y="6498"/>
                    <a:pt x="24694" y="6430"/>
                  </a:cubicBezTo>
                  <a:cubicBezTo>
                    <a:pt x="24336" y="6353"/>
                    <a:pt x="23955" y="6346"/>
                    <a:pt x="23589" y="6308"/>
                  </a:cubicBezTo>
                  <a:cubicBezTo>
                    <a:pt x="23345" y="6277"/>
                    <a:pt x="23109" y="6216"/>
                    <a:pt x="22888" y="6117"/>
                  </a:cubicBezTo>
                  <a:cubicBezTo>
                    <a:pt x="22720" y="6056"/>
                    <a:pt x="22568" y="5972"/>
                    <a:pt x="22431" y="5858"/>
                  </a:cubicBezTo>
                  <a:lnTo>
                    <a:pt x="22324" y="5690"/>
                  </a:lnTo>
                  <a:cubicBezTo>
                    <a:pt x="22291" y="5582"/>
                    <a:pt x="22296" y="5526"/>
                    <a:pt x="22340" y="5526"/>
                  </a:cubicBezTo>
                  <a:cubicBezTo>
                    <a:pt x="22368" y="5526"/>
                    <a:pt x="22410" y="5548"/>
                    <a:pt x="22469" y="5591"/>
                  </a:cubicBezTo>
                  <a:cubicBezTo>
                    <a:pt x="22460" y="5588"/>
                    <a:pt x="22453" y="5587"/>
                    <a:pt x="22445" y="5587"/>
                  </a:cubicBezTo>
                  <a:cubicBezTo>
                    <a:pt x="22379" y="5587"/>
                    <a:pt x="22355" y="5701"/>
                    <a:pt x="22431" y="5728"/>
                  </a:cubicBezTo>
                  <a:cubicBezTo>
                    <a:pt x="22457" y="5738"/>
                    <a:pt x="22482" y="5742"/>
                    <a:pt x="22506" y="5742"/>
                  </a:cubicBezTo>
                  <a:cubicBezTo>
                    <a:pt x="22689" y="5742"/>
                    <a:pt x="22763" y="5475"/>
                    <a:pt x="22621" y="5340"/>
                  </a:cubicBezTo>
                  <a:cubicBezTo>
                    <a:pt x="22581" y="5288"/>
                    <a:pt x="22520" y="5263"/>
                    <a:pt x="22456" y="5263"/>
                  </a:cubicBezTo>
                  <a:cubicBezTo>
                    <a:pt x="22435" y="5263"/>
                    <a:pt x="22413" y="5265"/>
                    <a:pt x="22392" y="5271"/>
                  </a:cubicBezTo>
                  <a:cubicBezTo>
                    <a:pt x="22352" y="5269"/>
                    <a:pt x="22312" y="5267"/>
                    <a:pt x="22271" y="5267"/>
                  </a:cubicBezTo>
                  <a:cubicBezTo>
                    <a:pt x="21704" y="5267"/>
                    <a:pt x="21148" y="5503"/>
                    <a:pt x="20579" y="5545"/>
                  </a:cubicBezTo>
                  <a:cubicBezTo>
                    <a:pt x="20527" y="5548"/>
                    <a:pt x="20476" y="5549"/>
                    <a:pt x="20425" y="5549"/>
                  </a:cubicBezTo>
                  <a:cubicBezTo>
                    <a:pt x="20109" y="5549"/>
                    <a:pt x="19790" y="5508"/>
                    <a:pt x="19489" y="5416"/>
                  </a:cubicBezTo>
                  <a:cubicBezTo>
                    <a:pt x="19235" y="5345"/>
                    <a:pt x="18936" y="5184"/>
                    <a:pt x="18657" y="5184"/>
                  </a:cubicBezTo>
                  <a:cubicBezTo>
                    <a:pt x="18635" y="5184"/>
                    <a:pt x="18612" y="5185"/>
                    <a:pt x="18589" y="5187"/>
                  </a:cubicBezTo>
                  <a:cubicBezTo>
                    <a:pt x="18231" y="5233"/>
                    <a:pt x="17873" y="5317"/>
                    <a:pt x="17507" y="5363"/>
                  </a:cubicBezTo>
                  <a:cubicBezTo>
                    <a:pt x="17149" y="5408"/>
                    <a:pt x="16776" y="5462"/>
                    <a:pt x="16410" y="5538"/>
                  </a:cubicBezTo>
                  <a:cubicBezTo>
                    <a:pt x="15808" y="5667"/>
                    <a:pt x="15236" y="5904"/>
                    <a:pt x="14657" y="6094"/>
                  </a:cubicBezTo>
                  <a:lnTo>
                    <a:pt x="14611" y="6102"/>
                  </a:lnTo>
                  <a:cubicBezTo>
                    <a:pt x="14596" y="6094"/>
                    <a:pt x="14581" y="6094"/>
                    <a:pt x="14573" y="6087"/>
                  </a:cubicBezTo>
                  <a:cubicBezTo>
                    <a:pt x="14559" y="6086"/>
                    <a:pt x="14545" y="6086"/>
                    <a:pt x="14530" y="6086"/>
                  </a:cubicBezTo>
                  <a:cubicBezTo>
                    <a:pt x="14347" y="6086"/>
                    <a:pt x="14164" y="6132"/>
                    <a:pt x="14001" y="6224"/>
                  </a:cubicBezTo>
                  <a:cubicBezTo>
                    <a:pt x="13841" y="6262"/>
                    <a:pt x="13674" y="6300"/>
                    <a:pt x="13514" y="6330"/>
                  </a:cubicBezTo>
                  <a:cubicBezTo>
                    <a:pt x="12546" y="6552"/>
                    <a:pt x="11585" y="6422"/>
                    <a:pt x="10617" y="6544"/>
                  </a:cubicBezTo>
                  <a:cubicBezTo>
                    <a:pt x="9689" y="6656"/>
                    <a:pt x="8811" y="6744"/>
                    <a:pt x="7902" y="6744"/>
                  </a:cubicBezTo>
                  <a:cubicBezTo>
                    <a:pt x="7632" y="6744"/>
                    <a:pt x="7359" y="6737"/>
                    <a:pt x="7081" y="6719"/>
                  </a:cubicBezTo>
                  <a:cubicBezTo>
                    <a:pt x="5702" y="6620"/>
                    <a:pt x="4345" y="6384"/>
                    <a:pt x="3019" y="6003"/>
                  </a:cubicBezTo>
                  <a:cubicBezTo>
                    <a:pt x="2379" y="5820"/>
                    <a:pt x="275" y="4745"/>
                    <a:pt x="351" y="3869"/>
                  </a:cubicBezTo>
                  <a:close/>
                  <a:moveTo>
                    <a:pt x="816" y="5149"/>
                  </a:moveTo>
                  <a:lnTo>
                    <a:pt x="816" y="5149"/>
                  </a:lnTo>
                  <a:cubicBezTo>
                    <a:pt x="1015" y="5332"/>
                    <a:pt x="1236" y="5492"/>
                    <a:pt x="1464" y="5629"/>
                  </a:cubicBezTo>
                  <a:cubicBezTo>
                    <a:pt x="3034" y="6635"/>
                    <a:pt x="5267" y="6841"/>
                    <a:pt x="7081" y="7001"/>
                  </a:cubicBezTo>
                  <a:cubicBezTo>
                    <a:pt x="7445" y="7033"/>
                    <a:pt x="7811" y="7050"/>
                    <a:pt x="8177" y="7050"/>
                  </a:cubicBezTo>
                  <a:cubicBezTo>
                    <a:pt x="8767" y="7050"/>
                    <a:pt x="9358" y="7007"/>
                    <a:pt x="9947" y="6917"/>
                  </a:cubicBezTo>
                  <a:cubicBezTo>
                    <a:pt x="10999" y="6765"/>
                    <a:pt x="12058" y="6833"/>
                    <a:pt x="13110" y="6696"/>
                  </a:cubicBezTo>
                  <a:lnTo>
                    <a:pt x="13163" y="6689"/>
                  </a:lnTo>
                  <a:lnTo>
                    <a:pt x="13163" y="6689"/>
                  </a:lnTo>
                  <a:cubicBezTo>
                    <a:pt x="13033" y="6742"/>
                    <a:pt x="12911" y="6803"/>
                    <a:pt x="12790" y="6856"/>
                  </a:cubicBezTo>
                  <a:cubicBezTo>
                    <a:pt x="12462" y="6902"/>
                    <a:pt x="12126" y="6940"/>
                    <a:pt x="11791" y="6971"/>
                  </a:cubicBezTo>
                  <a:cubicBezTo>
                    <a:pt x="11496" y="7000"/>
                    <a:pt x="11182" y="7049"/>
                    <a:pt x="10873" y="7049"/>
                  </a:cubicBezTo>
                  <a:cubicBezTo>
                    <a:pt x="10704" y="7049"/>
                    <a:pt x="10536" y="7034"/>
                    <a:pt x="10374" y="6994"/>
                  </a:cubicBezTo>
                  <a:cubicBezTo>
                    <a:pt x="10369" y="6992"/>
                    <a:pt x="10365" y="6992"/>
                    <a:pt x="10361" y="6992"/>
                  </a:cubicBezTo>
                  <a:cubicBezTo>
                    <a:pt x="10310" y="6992"/>
                    <a:pt x="10294" y="7078"/>
                    <a:pt x="10351" y="7093"/>
                  </a:cubicBezTo>
                  <a:cubicBezTo>
                    <a:pt x="10502" y="7131"/>
                    <a:pt x="10655" y="7145"/>
                    <a:pt x="10809" y="7145"/>
                  </a:cubicBezTo>
                  <a:cubicBezTo>
                    <a:pt x="11113" y="7145"/>
                    <a:pt x="11419" y="7093"/>
                    <a:pt x="11723" y="7077"/>
                  </a:cubicBezTo>
                  <a:cubicBezTo>
                    <a:pt x="11951" y="7062"/>
                    <a:pt x="12180" y="7039"/>
                    <a:pt x="12416" y="7009"/>
                  </a:cubicBezTo>
                  <a:lnTo>
                    <a:pt x="12416" y="7009"/>
                  </a:lnTo>
                  <a:lnTo>
                    <a:pt x="12256" y="7070"/>
                  </a:lnTo>
                  <a:cubicBezTo>
                    <a:pt x="11037" y="7497"/>
                    <a:pt x="9543" y="7466"/>
                    <a:pt x="8270" y="7474"/>
                  </a:cubicBezTo>
                  <a:cubicBezTo>
                    <a:pt x="8233" y="7474"/>
                    <a:pt x="8197" y="7474"/>
                    <a:pt x="8160" y="7474"/>
                  </a:cubicBezTo>
                  <a:cubicBezTo>
                    <a:pt x="6782" y="7474"/>
                    <a:pt x="5453" y="7197"/>
                    <a:pt x="4139" y="6818"/>
                  </a:cubicBezTo>
                  <a:cubicBezTo>
                    <a:pt x="3415" y="6612"/>
                    <a:pt x="2706" y="6361"/>
                    <a:pt x="2013" y="6048"/>
                  </a:cubicBezTo>
                  <a:cubicBezTo>
                    <a:pt x="2013" y="6048"/>
                    <a:pt x="717" y="5340"/>
                    <a:pt x="816" y="5149"/>
                  </a:cubicBezTo>
                  <a:close/>
                  <a:moveTo>
                    <a:pt x="2141" y="0"/>
                  </a:moveTo>
                  <a:cubicBezTo>
                    <a:pt x="2108" y="0"/>
                    <a:pt x="2076" y="37"/>
                    <a:pt x="2097" y="73"/>
                  </a:cubicBezTo>
                  <a:cubicBezTo>
                    <a:pt x="2127" y="127"/>
                    <a:pt x="2142" y="188"/>
                    <a:pt x="2135" y="249"/>
                  </a:cubicBezTo>
                  <a:cubicBezTo>
                    <a:pt x="2127" y="264"/>
                    <a:pt x="2135" y="287"/>
                    <a:pt x="2150" y="294"/>
                  </a:cubicBezTo>
                  <a:cubicBezTo>
                    <a:pt x="2142" y="310"/>
                    <a:pt x="2135" y="317"/>
                    <a:pt x="2127" y="332"/>
                  </a:cubicBezTo>
                  <a:cubicBezTo>
                    <a:pt x="2089" y="584"/>
                    <a:pt x="2158" y="828"/>
                    <a:pt x="2158" y="1079"/>
                  </a:cubicBezTo>
                  <a:cubicBezTo>
                    <a:pt x="2158" y="1430"/>
                    <a:pt x="2112" y="1788"/>
                    <a:pt x="2082" y="2139"/>
                  </a:cubicBezTo>
                  <a:cubicBezTo>
                    <a:pt x="2043" y="2596"/>
                    <a:pt x="2028" y="3244"/>
                    <a:pt x="1800" y="3648"/>
                  </a:cubicBezTo>
                  <a:cubicBezTo>
                    <a:pt x="1731" y="3610"/>
                    <a:pt x="1655" y="3572"/>
                    <a:pt x="1586" y="3533"/>
                  </a:cubicBezTo>
                  <a:cubicBezTo>
                    <a:pt x="1754" y="3229"/>
                    <a:pt x="1838" y="2886"/>
                    <a:pt x="1830" y="2543"/>
                  </a:cubicBezTo>
                  <a:cubicBezTo>
                    <a:pt x="1853" y="1765"/>
                    <a:pt x="1876" y="996"/>
                    <a:pt x="1845" y="218"/>
                  </a:cubicBezTo>
                  <a:cubicBezTo>
                    <a:pt x="1841" y="125"/>
                    <a:pt x="1766" y="77"/>
                    <a:pt x="1693" y="77"/>
                  </a:cubicBezTo>
                  <a:cubicBezTo>
                    <a:pt x="1623" y="77"/>
                    <a:pt x="1556" y="121"/>
                    <a:pt x="1556" y="211"/>
                  </a:cubicBezTo>
                  <a:cubicBezTo>
                    <a:pt x="1563" y="355"/>
                    <a:pt x="1571" y="500"/>
                    <a:pt x="1571" y="637"/>
                  </a:cubicBezTo>
                  <a:cubicBezTo>
                    <a:pt x="1571" y="538"/>
                    <a:pt x="1556" y="432"/>
                    <a:pt x="1518" y="340"/>
                  </a:cubicBezTo>
                  <a:cubicBezTo>
                    <a:pt x="1505" y="303"/>
                    <a:pt x="1475" y="287"/>
                    <a:pt x="1446" y="287"/>
                  </a:cubicBezTo>
                  <a:cubicBezTo>
                    <a:pt x="1403" y="287"/>
                    <a:pt x="1362" y="321"/>
                    <a:pt x="1380" y="371"/>
                  </a:cubicBezTo>
                  <a:cubicBezTo>
                    <a:pt x="1518" y="752"/>
                    <a:pt x="1411" y="1270"/>
                    <a:pt x="1426" y="1666"/>
                  </a:cubicBezTo>
                  <a:cubicBezTo>
                    <a:pt x="1434" y="2230"/>
                    <a:pt x="1411" y="2779"/>
                    <a:pt x="1144" y="3282"/>
                  </a:cubicBezTo>
                  <a:lnTo>
                    <a:pt x="1075" y="3244"/>
                  </a:lnTo>
                  <a:cubicBezTo>
                    <a:pt x="1098" y="3229"/>
                    <a:pt x="1114" y="3213"/>
                    <a:pt x="1121" y="3190"/>
                  </a:cubicBezTo>
                  <a:cubicBezTo>
                    <a:pt x="1357" y="2733"/>
                    <a:pt x="1327" y="2253"/>
                    <a:pt x="1312" y="1750"/>
                  </a:cubicBezTo>
                  <a:cubicBezTo>
                    <a:pt x="1304" y="1255"/>
                    <a:pt x="1342" y="774"/>
                    <a:pt x="1197" y="287"/>
                  </a:cubicBezTo>
                  <a:cubicBezTo>
                    <a:pt x="1176" y="216"/>
                    <a:pt x="1118" y="185"/>
                    <a:pt x="1060" y="185"/>
                  </a:cubicBezTo>
                  <a:cubicBezTo>
                    <a:pt x="975" y="185"/>
                    <a:pt x="891" y="251"/>
                    <a:pt x="923" y="355"/>
                  </a:cubicBezTo>
                  <a:cubicBezTo>
                    <a:pt x="1045" y="767"/>
                    <a:pt x="1037" y="1178"/>
                    <a:pt x="1030" y="1605"/>
                  </a:cubicBezTo>
                  <a:cubicBezTo>
                    <a:pt x="1030" y="2085"/>
                    <a:pt x="1114" y="2596"/>
                    <a:pt x="885" y="3046"/>
                  </a:cubicBezTo>
                  <a:cubicBezTo>
                    <a:pt x="865" y="3029"/>
                    <a:pt x="840" y="3022"/>
                    <a:pt x="814" y="3022"/>
                  </a:cubicBezTo>
                  <a:cubicBezTo>
                    <a:pt x="792" y="3022"/>
                    <a:pt x="769" y="3027"/>
                    <a:pt x="748" y="3038"/>
                  </a:cubicBezTo>
                  <a:cubicBezTo>
                    <a:pt x="321" y="3244"/>
                    <a:pt x="1" y="3495"/>
                    <a:pt x="100" y="4036"/>
                  </a:cubicBezTo>
                  <a:cubicBezTo>
                    <a:pt x="169" y="4387"/>
                    <a:pt x="329" y="4715"/>
                    <a:pt x="572" y="4974"/>
                  </a:cubicBezTo>
                  <a:cubicBezTo>
                    <a:pt x="146" y="5294"/>
                    <a:pt x="885" y="5789"/>
                    <a:pt x="1175" y="5965"/>
                  </a:cubicBezTo>
                  <a:cubicBezTo>
                    <a:pt x="2592" y="6841"/>
                    <a:pt x="4345" y="7276"/>
                    <a:pt x="5968" y="7596"/>
                  </a:cubicBezTo>
                  <a:cubicBezTo>
                    <a:pt x="6743" y="7747"/>
                    <a:pt x="7533" y="7806"/>
                    <a:pt x="8325" y="7806"/>
                  </a:cubicBezTo>
                  <a:cubicBezTo>
                    <a:pt x="9130" y="7806"/>
                    <a:pt x="9937" y="7745"/>
                    <a:pt x="10732" y="7657"/>
                  </a:cubicBezTo>
                  <a:cubicBezTo>
                    <a:pt x="11425" y="7573"/>
                    <a:pt x="12073" y="7474"/>
                    <a:pt x="12729" y="7215"/>
                  </a:cubicBezTo>
                  <a:cubicBezTo>
                    <a:pt x="13033" y="7100"/>
                    <a:pt x="13453" y="6803"/>
                    <a:pt x="13857" y="6597"/>
                  </a:cubicBezTo>
                  <a:cubicBezTo>
                    <a:pt x="14542" y="6460"/>
                    <a:pt x="15236" y="6285"/>
                    <a:pt x="15930" y="6186"/>
                  </a:cubicBezTo>
                  <a:cubicBezTo>
                    <a:pt x="16898" y="6032"/>
                    <a:pt x="17878" y="5960"/>
                    <a:pt x="18860" y="5960"/>
                  </a:cubicBezTo>
                  <a:cubicBezTo>
                    <a:pt x="18998" y="5960"/>
                    <a:pt x="19137" y="5962"/>
                    <a:pt x="19275" y="5965"/>
                  </a:cubicBezTo>
                  <a:cubicBezTo>
                    <a:pt x="20312" y="5988"/>
                    <a:pt x="21333" y="6170"/>
                    <a:pt x="22309" y="6506"/>
                  </a:cubicBezTo>
                  <a:cubicBezTo>
                    <a:pt x="23170" y="6811"/>
                    <a:pt x="23772" y="7458"/>
                    <a:pt x="24694" y="7519"/>
                  </a:cubicBezTo>
                  <a:cubicBezTo>
                    <a:pt x="24764" y="7523"/>
                    <a:pt x="24833" y="7525"/>
                    <a:pt x="24903" y="7525"/>
                  </a:cubicBezTo>
                  <a:cubicBezTo>
                    <a:pt x="25191" y="7525"/>
                    <a:pt x="25479" y="7499"/>
                    <a:pt x="25770" y="7499"/>
                  </a:cubicBezTo>
                  <a:cubicBezTo>
                    <a:pt x="25841" y="7499"/>
                    <a:pt x="25911" y="7500"/>
                    <a:pt x="25982" y="7504"/>
                  </a:cubicBezTo>
                  <a:cubicBezTo>
                    <a:pt x="26348" y="7527"/>
                    <a:pt x="26706" y="7695"/>
                    <a:pt x="27064" y="7710"/>
                  </a:cubicBezTo>
                  <a:cubicBezTo>
                    <a:pt x="27067" y="7710"/>
                    <a:pt x="27071" y="7710"/>
                    <a:pt x="27074" y="7710"/>
                  </a:cubicBezTo>
                  <a:cubicBezTo>
                    <a:pt x="27464" y="7710"/>
                    <a:pt x="27650" y="7235"/>
                    <a:pt x="27468" y="6917"/>
                  </a:cubicBezTo>
                  <a:cubicBezTo>
                    <a:pt x="27141" y="6330"/>
                    <a:pt x="26424" y="5904"/>
                    <a:pt x="25875" y="5568"/>
                  </a:cubicBezTo>
                  <a:cubicBezTo>
                    <a:pt x="25060" y="5004"/>
                    <a:pt x="24046" y="4677"/>
                    <a:pt x="23086" y="4463"/>
                  </a:cubicBezTo>
                  <a:cubicBezTo>
                    <a:pt x="22502" y="4337"/>
                    <a:pt x="21918" y="4289"/>
                    <a:pt x="21335" y="4289"/>
                  </a:cubicBezTo>
                  <a:cubicBezTo>
                    <a:pt x="19986" y="4289"/>
                    <a:pt x="18640" y="4546"/>
                    <a:pt x="17294" y="4684"/>
                  </a:cubicBezTo>
                  <a:cubicBezTo>
                    <a:pt x="16097" y="4799"/>
                    <a:pt x="14939" y="5195"/>
                    <a:pt x="13742" y="5355"/>
                  </a:cubicBezTo>
                  <a:lnTo>
                    <a:pt x="13674" y="5363"/>
                  </a:lnTo>
                  <a:cubicBezTo>
                    <a:pt x="13674" y="5355"/>
                    <a:pt x="13674" y="5347"/>
                    <a:pt x="13674" y="5347"/>
                  </a:cubicBezTo>
                  <a:cubicBezTo>
                    <a:pt x="13674" y="5263"/>
                    <a:pt x="13658" y="5180"/>
                    <a:pt x="13628" y="5103"/>
                  </a:cubicBezTo>
                  <a:cubicBezTo>
                    <a:pt x="13620" y="5073"/>
                    <a:pt x="13613" y="5035"/>
                    <a:pt x="13605" y="5012"/>
                  </a:cubicBezTo>
                  <a:cubicBezTo>
                    <a:pt x="13605" y="4997"/>
                    <a:pt x="13605" y="4989"/>
                    <a:pt x="13605" y="4982"/>
                  </a:cubicBezTo>
                  <a:lnTo>
                    <a:pt x="13605" y="4974"/>
                  </a:lnTo>
                  <a:cubicBezTo>
                    <a:pt x="13636" y="4905"/>
                    <a:pt x="13613" y="4821"/>
                    <a:pt x="13552" y="4783"/>
                  </a:cubicBezTo>
                  <a:cubicBezTo>
                    <a:pt x="13559" y="4768"/>
                    <a:pt x="13567" y="4753"/>
                    <a:pt x="13567" y="4738"/>
                  </a:cubicBezTo>
                  <a:cubicBezTo>
                    <a:pt x="13674" y="4364"/>
                    <a:pt x="13727" y="3983"/>
                    <a:pt x="13864" y="3617"/>
                  </a:cubicBezTo>
                  <a:cubicBezTo>
                    <a:pt x="13994" y="3290"/>
                    <a:pt x="14192" y="2710"/>
                    <a:pt x="14581" y="2611"/>
                  </a:cubicBezTo>
                  <a:cubicBezTo>
                    <a:pt x="14741" y="2560"/>
                    <a:pt x="14692" y="2335"/>
                    <a:pt x="14541" y="2335"/>
                  </a:cubicBezTo>
                  <a:cubicBezTo>
                    <a:pt x="14534" y="2335"/>
                    <a:pt x="14527" y="2336"/>
                    <a:pt x="14520" y="2337"/>
                  </a:cubicBezTo>
                  <a:cubicBezTo>
                    <a:pt x="13658" y="2550"/>
                    <a:pt x="13483" y="3975"/>
                    <a:pt x="13300" y="4661"/>
                  </a:cubicBezTo>
                  <a:cubicBezTo>
                    <a:pt x="13277" y="4722"/>
                    <a:pt x="13308" y="4791"/>
                    <a:pt x="13361" y="4821"/>
                  </a:cubicBezTo>
                  <a:cubicBezTo>
                    <a:pt x="13315" y="4913"/>
                    <a:pt x="13308" y="5012"/>
                    <a:pt x="13346" y="5111"/>
                  </a:cubicBezTo>
                  <a:cubicBezTo>
                    <a:pt x="13376" y="5187"/>
                    <a:pt x="13392" y="5263"/>
                    <a:pt x="13399" y="5347"/>
                  </a:cubicBezTo>
                  <a:cubicBezTo>
                    <a:pt x="13399" y="5363"/>
                    <a:pt x="13399" y="5385"/>
                    <a:pt x="13407" y="5401"/>
                  </a:cubicBezTo>
                  <a:cubicBezTo>
                    <a:pt x="13338" y="5408"/>
                    <a:pt x="13277" y="5416"/>
                    <a:pt x="13209" y="5424"/>
                  </a:cubicBezTo>
                  <a:cubicBezTo>
                    <a:pt x="13178" y="5225"/>
                    <a:pt x="13232" y="4997"/>
                    <a:pt x="13270" y="4806"/>
                  </a:cubicBezTo>
                  <a:cubicBezTo>
                    <a:pt x="13315" y="4570"/>
                    <a:pt x="13331" y="4318"/>
                    <a:pt x="13361" y="4075"/>
                  </a:cubicBezTo>
                  <a:cubicBezTo>
                    <a:pt x="13399" y="3724"/>
                    <a:pt x="13491" y="3381"/>
                    <a:pt x="13628" y="3053"/>
                  </a:cubicBezTo>
                  <a:cubicBezTo>
                    <a:pt x="13696" y="2901"/>
                    <a:pt x="13887" y="2436"/>
                    <a:pt x="14070" y="2405"/>
                  </a:cubicBezTo>
                  <a:cubicBezTo>
                    <a:pt x="14164" y="2391"/>
                    <a:pt x="14135" y="2267"/>
                    <a:pt x="14053" y="2267"/>
                  </a:cubicBezTo>
                  <a:cubicBezTo>
                    <a:pt x="14049" y="2267"/>
                    <a:pt x="14044" y="2267"/>
                    <a:pt x="14039" y="2268"/>
                  </a:cubicBezTo>
                  <a:cubicBezTo>
                    <a:pt x="13849" y="2299"/>
                    <a:pt x="13757" y="2512"/>
                    <a:pt x="13681" y="2665"/>
                  </a:cubicBezTo>
                  <a:cubicBezTo>
                    <a:pt x="13506" y="2985"/>
                    <a:pt x="13369" y="3320"/>
                    <a:pt x="13277" y="3671"/>
                  </a:cubicBezTo>
                  <a:cubicBezTo>
                    <a:pt x="13186" y="4075"/>
                    <a:pt x="13186" y="4501"/>
                    <a:pt x="13102" y="4913"/>
                  </a:cubicBezTo>
                  <a:cubicBezTo>
                    <a:pt x="13064" y="5081"/>
                    <a:pt x="13049" y="5256"/>
                    <a:pt x="13064" y="5431"/>
                  </a:cubicBezTo>
                  <a:lnTo>
                    <a:pt x="12934" y="5446"/>
                  </a:lnTo>
                  <a:cubicBezTo>
                    <a:pt x="12927" y="5424"/>
                    <a:pt x="12919" y="5408"/>
                    <a:pt x="12911" y="5393"/>
                  </a:cubicBezTo>
                  <a:cubicBezTo>
                    <a:pt x="12919" y="5347"/>
                    <a:pt x="12904" y="5309"/>
                    <a:pt x="12873" y="5279"/>
                  </a:cubicBezTo>
                  <a:cubicBezTo>
                    <a:pt x="12927" y="5263"/>
                    <a:pt x="12965" y="5210"/>
                    <a:pt x="12972" y="5157"/>
                  </a:cubicBezTo>
                  <a:cubicBezTo>
                    <a:pt x="13064" y="4120"/>
                    <a:pt x="13171" y="3030"/>
                    <a:pt x="13696" y="2108"/>
                  </a:cubicBezTo>
                  <a:cubicBezTo>
                    <a:pt x="13760" y="1997"/>
                    <a:pt x="13662" y="1894"/>
                    <a:pt x="13569" y="1894"/>
                  </a:cubicBezTo>
                  <a:cubicBezTo>
                    <a:pt x="13527" y="1894"/>
                    <a:pt x="13486" y="1914"/>
                    <a:pt x="13460" y="1963"/>
                  </a:cubicBezTo>
                  <a:cubicBezTo>
                    <a:pt x="12904" y="2924"/>
                    <a:pt x="12782" y="4059"/>
                    <a:pt x="12690" y="5149"/>
                  </a:cubicBezTo>
                  <a:cubicBezTo>
                    <a:pt x="12683" y="5187"/>
                    <a:pt x="12690" y="5218"/>
                    <a:pt x="12721" y="5248"/>
                  </a:cubicBezTo>
                  <a:cubicBezTo>
                    <a:pt x="12690" y="5256"/>
                    <a:pt x="12668" y="5271"/>
                    <a:pt x="12660" y="5294"/>
                  </a:cubicBezTo>
                  <a:cubicBezTo>
                    <a:pt x="12629" y="5347"/>
                    <a:pt x="12622" y="5416"/>
                    <a:pt x="12637" y="5469"/>
                  </a:cubicBezTo>
                  <a:lnTo>
                    <a:pt x="12508" y="5485"/>
                  </a:lnTo>
                  <a:cubicBezTo>
                    <a:pt x="12454" y="5256"/>
                    <a:pt x="12515" y="4974"/>
                    <a:pt x="12523" y="4753"/>
                  </a:cubicBezTo>
                  <a:cubicBezTo>
                    <a:pt x="12538" y="4448"/>
                    <a:pt x="12591" y="4143"/>
                    <a:pt x="12668" y="3846"/>
                  </a:cubicBezTo>
                  <a:cubicBezTo>
                    <a:pt x="12736" y="3549"/>
                    <a:pt x="12820" y="3259"/>
                    <a:pt x="12896" y="2962"/>
                  </a:cubicBezTo>
                  <a:cubicBezTo>
                    <a:pt x="12980" y="2634"/>
                    <a:pt x="13094" y="2093"/>
                    <a:pt x="13399" y="1880"/>
                  </a:cubicBezTo>
                  <a:cubicBezTo>
                    <a:pt x="13413" y="1897"/>
                    <a:pt x="13433" y="1905"/>
                    <a:pt x="13453" y="1905"/>
                  </a:cubicBezTo>
                  <a:cubicBezTo>
                    <a:pt x="13477" y="1905"/>
                    <a:pt x="13501" y="1893"/>
                    <a:pt x="13514" y="1872"/>
                  </a:cubicBezTo>
                  <a:lnTo>
                    <a:pt x="13628" y="1689"/>
                  </a:lnTo>
                  <a:cubicBezTo>
                    <a:pt x="13660" y="1631"/>
                    <a:pt x="13610" y="1580"/>
                    <a:pt x="13562" y="1580"/>
                  </a:cubicBezTo>
                  <a:cubicBezTo>
                    <a:pt x="13541" y="1580"/>
                    <a:pt x="13520" y="1590"/>
                    <a:pt x="13506" y="1613"/>
                  </a:cubicBezTo>
                  <a:lnTo>
                    <a:pt x="13430" y="1735"/>
                  </a:lnTo>
                  <a:cubicBezTo>
                    <a:pt x="13418" y="1727"/>
                    <a:pt x="13405" y="1723"/>
                    <a:pt x="13393" y="1723"/>
                  </a:cubicBezTo>
                  <a:cubicBezTo>
                    <a:pt x="13380" y="1723"/>
                    <a:pt x="13369" y="1727"/>
                    <a:pt x="13361" y="1735"/>
                  </a:cubicBezTo>
                  <a:cubicBezTo>
                    <a:pt x="13117" y="1887"/>
                    <a:pt x="13018" y="2154"/>
                    <a:pt x="12911" y="2413"/>
                  </a:cubicBezTo>
                  <a:cubicBezTo>
                    <a:pt x="12744" y="2817"/>
                    <a:pt x="12683" y="3267"/>
                    <a:pt x="12561" y="3693"/>
                  </a:cubicBezTo>
                  <a:cubicBezTo>
                    <a:pt x="12469" y="4036"/>
                    <a:pt x="12408" y="4395"/>
                    <a:pt x="12378" y="4753"/>
                  </a:cubicBezTo>
                  <a:cubicBezTo>
                    <a:pt x="12355" y="4982"/>
                    <a:pt x="12325" y="5256"/>
                    <a:pt x="12370" y="5492"/>
                  </a:cubicBezTo>
                  <a:cubicBezTo>
                    <a:pt x="12287" y="5500"/>
                    <a:pt x="12195" y="5507"/>
                    <a:pt x="12111" y="5515"/>
                  </a:cubicBezTo>
                  <a:cubicBezTo>
                    <a:pt x="12111" y="5515"/>
                    <a:pt x="12111" y="5507"/>
                    <a:pt x="12111" y="5500"/>
                  </a:cubicBezTo>
                  <a:cubicBezTo>
                    <a:pt x="12248" y="4959"/>
                    <a:pt x="12149" y="4334"/>
                    <a:pt x="12264" y="3762"/>
                  </a:cubicBezTo>
                  <a:cubicBezTo>
                    <a:pt x="12424" y="3000"/>
                    <a:pt x="12706" y="2078"/>
                    <a:pt x="13064" y="1384"/>
                  </a:cubicBezTo>
                  <a:cubicBezTo>
                    <a:pt x="13122" y="1273"/>
                    <a:pt x="13023" y="1170"/>
                    <a:pt x="12929" y="1170"/>
                  </a:cubicBezTo>
                  <a:cubicBezTo>
                    <a:pt x="12887" y="1170"/>
                    <a:pt x="12846" y="1190"/>
                    <a:pt x="12820" y="1239"/>
                  </a:cubicBezTo>
                  <a:cubicBezTo>
                    <a:pt x="12477" y="1902"/>
                    <a:pt x="12271" y="2710"/>
                    <a:pt x="12058" y="3434"/>
                  </a:cubicBezTo>
                  <a:cubicBezTo>
                    <a:pt x="11974" y="3747"/>
                    <a:pt x="11913" y="4067"/>
                    <a:pt x="11875" y="4387"/>
                  </a:cubicBezTo>
                  <a:cubicBezTo>
                    <a:pt x="11837" y="4715"/>
                    <a:pt x="11921" y="5103"/>
                    <a:pt x="11837" y="5424"/>
                  </a:cubicBezTo>
                  <a:cubicBezTo>
                    <a:pt x="11829" y="5454"/>
                    <a:pt x="11837" y="5492"/>
                    <a:pt x="11852" y="5523"/>
                  </a:cubicBezTo>
                  <a:cubicBezTo>
                    <a:pt x="11814" y="5523"/>
                    <a:pt x="11768" y="5523"/>
                    <a:pt x="11730" y="5530"/>
                  </a:cubicBezTo>
                  <a:cubicBezTo>
                    <a:pt x="11631" y="5340"/>
                    <a:pt x="11738" y="4905"/>
                    <a:pt x="11753" y="4707"/>
                  </a:cubicBezTo>
                  <a:cubicBezTo>
                    <a:pt x="11776" y="4326"/>
                    <a:pt x="11837" y="3953"/>
                    <a:pt x="11890" y="3579"/>
                  </a:cubicBezTo>
                  <a:cubicBezTo>
                    <a:pt x="12005" y="2855"/>
                    <a:pt x="12119" y="2146"/>
                    <a:pt x="12492" y="1499"/>
                  </a:cubicBezTo>
                  <a:cubicBezTo>
                    <a:pt x="12500" y="1491"/>
                    <a:pt x="12500" y="1476"/>
                    <a:pt x="12508" y="1468"/>
                  </a:cubicBezTo>
                  <a:cubicBezTo>
                    <a:pt x="12515" y="1460"/>
                    <a:pt x="12523" y="1453"/>
                    <a:pt x="12530" y="1438"/>
                  </a:cubicBezTo>
                  <a:cubicBezTo>
                    <a:pt x="12576" y="1369"/>
                    <a:pt x="12614" y="1285"/>
                    <a:pt x="12629" y="1201"/>
                  </a:cubicBezTo>
                  <a:cubicBezTo>
                    <a:pt x="12633" y="1156"/>
                    <a:pt x="12601" y="1133"/>
                    <a:pt x="12566" y="1133"/>
                  </a:cubicBezTo>
                  <a:cubicBezTo>
                    <a:pt x="12530" y="1133"/>
                    <a:pt x="12492" y="1156"/>
                    <a:pt x="12485" y="1201"/>
                  </a:cubicBezTo>
                  <a:cubicBezTo>
                    <a:pt x="12469" y="1262"/>
                    <a:pt x="12447" y="1316"/>
                    <a:pt x="12416" y="1369"/>
                  </a:cubicBezTo>
                  <a:cubicBezTo>
                    <a:pt x="12408" y="1377"/>
                    <a:pt x="12401" y="1392"/>
                    <a:pt x="12401" y="1399"/>
                  </a:cubicBezTo>
                  <a:cubicBezTo>
                    <a:pt x="12393" y="1407"/>
                    <a:pt x="12386" y="1415"/>
                    <a:pt x="12378" y="1430"/>
                  </a:cubicBezTo>
                  <a:cubicBezTo>
                    <a:pt x="11974" y="2116"/>
                    <a:pt x="11860" y="2886"/>
                    <a:pt x="11738" y="3671"/>
                  </a:cubicBezTo>
                  <a:cubicBezTo>
                    <a:pt x="11677" y="4059"/>
                    <a:pt x="11623" y="4440"/>
                    <a:pt x="11601" y="4837"/>
                  </a:cubicBezTo>
                  <a:cubicBezTo>
                    <a:pt x="11585" y="5050"/>
                    <a:pt x="11517" y="5332"/>
                    <a:pt x="11585" y="5545"/>
                  </a:cubicBezTo>
                  <a:lnTo>
                    <a:pt x="11319" y="5561"/>
                  </a:lnTo>
                  <a:cubicBezTo>
                    <a:pt x="11380" y="4982"/>
                    <a:pt x="11387" y="4387"/>
                    <a:pt x="11433" y="3808"/>
                  </a:cubicBezTo>
                  <a:cubicBezTo>
                    <a:pt x="11509" y="3023"/>
                    <a:pt x="11700" y="2253"/>
                    <a:pt x="11982" y="1521"/>
                  </a:cubicBezTo>
                  <a:cubicBezTo>
                    <a:pt x="12005" y="1460"/>
                    <a:pt x="11982" y="1384"/>
                    <a:pt x="11921" y="1361"/>
                  </a:cubicBezTo>
                  <a:cubicBezTo>
                    <a:pt x="11974" y="1278"/>
                    <a:pt x="12020" y="1171"/>
                    <a:pt x="11974" y="1079"/>
                  </a:cubicBezTo>
                  <a:cubicBezTo>
                    <a:pt x="11957" y="1055"/>
                    <a:pt x="11934" y="1044"/>
                    <a:pt x="11912" y="1044"/>
                  </a:cubicBezTo>
                  <a:cubicBezTo>
                    <a:pt x="11866" y="1044"/>
                    <a:pt x="11824" y="1089"/>
                    <a:pt x="11844" y="1140"/>
                  </a:cubicBezTo>
                  <a:cubicBezTo>
                    <a:pt x="11867" y="1186"/>
                    <a:pt x="11822" y="1255"/>
                    <a:pt x="11799" y="1293"/>
                  </a:cubicBezTo>
                  <a:cubicBezTo>
                    <a:pt x="11784" y="1316"/>
                    <a:pt x="11784" y="1338"/>
                    <a:pt x="11799" y="1361"/>
                  </a:cubicBezTo>
                  <a:cubicBezTo>
                    <a:pt x="11753" y="1377"/>
                    <a:pt x="11723" y="1407"/>
                    <a:pt x="11707" y="1445"/>
                  </a:cubicBezTo>
                  <a:cubicBezTo>
                    <a:pt x="11479" y="2063"/>
                    <a:pt x="11281" y="2672"/>
                    <a:pt x="11189" y="3328"/>
                  </a:cubicBezTo>
                  <a:cubicBezTo>
                    <a:pt x="11090" y="4067"/>
                    <a:pt x="11113" y="4821"/>
                    <a:pt x="11029" y="5561"/>
                  </a:cubicBezTo>
                  <a:lnTo>
                    <a:pt x="11029" y="5568"/>
                  </a:lnTo>
                  <a:lnTo>
                    <a:pt x="10953" y="5568"/>
                  </a:lnTo>
                  <a:cubicBezTo>
                    <a:pt x="10762" y="5302"/>
                    <a:pt x="10846" y="4806"/>
                    <a:pt x="10861" y="4509"/>
                  </a:cubicBezTo>
                  <a:cubicBezTo>
                    <a:pt x="10884" y="4120"/>
                    <a:pt x="10983" y="3770"/>
                    <a:pt x="11052" y="3396"/>
                  </a:cubicBezTo>
                  <a:cubicBezTo>
                    <a:pt x="11120" y="3061"/>
                    <a:pt x="11212" y="2748"/>
                    <a:pt x="11303" y="2421"/>
                  </a:cubicBezTo>
                  <a:cubicBezTo>
                    <a:pt x="11395" y="2093"/>
                    <a:pt x="11585" y="1773"/>
                    <a:pt x="11662" y="1438"/>
                  </a:cubicBezTo>
                  <a:cubicBezTo>
                    <a:pt x="11671" y="1381"/>
                    <a:pt x="11626" y="1345"/>
                    <a:pt x="11584" y="1345"/>
                  </a:cubicBezTo>
                  <a:cubicBezTo>
                    <a:pt x="11558" y="1345"/>
                    <a:pt x="11533" y="1360"/>
                    <a:pt x="11524" y="1392"/>
                  </a:cubicBezTo>
                  <a:cubicBezTo>
                    <a:pt x="11441" y="1765"/>
                    <a:pt x="11235" y="2123"/>
                    <a:pt x="11136" y="2489"/>
                  </a:cubicBezTo>
                  <a:cubicBezTo>
                    <a:pt x="11082" y="2680"/>
                    <a:pt x="11006" y="2855"/>
                    <a:pt x="10968" y="3046"/>
                  </a:cubicBezTo>
                  <a:cubicBezTo>
                    <a:pt x="10938" y="3259"/>
                    <a:pt x="10892" y="3472"/>
                    <a:pt x="10831" y="3671"/>
                  </a:cubicBezTo>
                  <a:cubicBezTo>
                    <a:pt x="10701" y="4044"/>
                    <a:pt x="10724" y="4471"/>
                    <a:pt x="10694" y="4860"/>
                  </a:cubicBezTo>
                  <a:cubicBezTo>
                    <a:pt x="10671" y="5103"/>
                    <a:pt x="10701" y="5347"/>
                    <a:pt x="10793" y="5576"/>
                  </a:cubicBezTo>
                  <a:lnTo>
                    <a:pt x="10640" y="5576"/>
                  </a:lnTo>
                  <a:cubicBezTo>
                    <a:pt x="10640" y="5545"/>
                    <a:pt x="10633" y="5523"/>
                    <a:pt x="10625" y="5500"/>
                  </a:cubicBezTo>
                  <a:cubicBezTo>
                    <a:pt x="10358" y="4989"/>
                    <a:pt x="10678" y="4090"/>
                    <a:pt x="10694" y="3526"/>
                  </a:cubicBezTo>
                  <a:cubicBezTo>
                    <a:pt x="10701" y="3076"/>
                    <a:pt x="10739" y="2626"/>
                    <a:pt x="10831" y="2184"/>
                  </a:cubicBezTo>
                  <a:cubicBezTo>
                    <a:pt x="10915" y="1841"/>
                    <a:pt x="11052" y="1544"/>
                    <a:pt x="11082" y="1186"/>
                  </a:cubicBezTo>
                  <a:cubicBezTo>
                    <a:pt x="11097" y="1199"/>
                    <a:pt x="11115" y="1204"/>
                    <a:pt x="11131" y="1204"/>
                  </a:cubicBezTo>
                  <a:cubicBezTo>
                    <a:pt x="11175" y="1204"/>
                    <a:pt x="11215" y="1167"/>
                    <a:pt x="11204" y="1117"/>
                  </a:cubicBezTo>
                  <a:cubicBezTo>
                    <a:pt x="11197" y="1056"/>
                    <a:pt x="11197" y="996"/>
                    <a:pt x="11204" y="927"/>
                  </a:cubicBezTo>
                  <a:cubicBezTo>
                    <a:pt x="11208" y="881"/>
                    <a:pt x="11176" y="858"/>
                    <a:pt x="11141" y="858"/>
                  </a:cubicBezTo>
                  <a:cubicBezTo>
                    <a:pt x="11107" y="858"/>
                    <a:pt x="11071" y="881"/>
                    <a:pt x="11067" y="927"/>
                  </a:cubicBezTo>
                  <a:cubicBezTo>
                    <a:pt x="11059" y="988"/>
                    <a:pt x="11059" y="1049"/>
                    <a:pt x="11067" y="1110"/>
                  </a:cubicBezTo>
                  <a:cubicBezTo>
                    <a:pt x="11035" y="1069"/>
                    <a:pt x="10991" y="1050"/>
                    <a:pt x="10947" y="1050"/>
                  </a:cubicBezTo>
                  <a:cubicBezTo>
                    <a:pt x="10877" y="1050"/>
                    <a:pt x="10810" y="1098"/>
                    <a:pt x="10800" y="1178"/>
                  </a:cubicBezTo>
                  <a:cubicBezTo>
                    <a:pt x="10762" y="1590"/>
                    <a:pt x="10556" y="1933"/>
                    <a:pt x="10511" y="2337"/>
                  </a:cubicBezTo>
                  <a:cubicBezTo>
                    <a:pt x="10442" y="2893"/>
                    <a:pt x="10419" y="3450"/>
                    <a:pt x="10396" y="4014"/>
                  </a:cubicBezTo>
                  <a:cubicBezTo>
                    <a:pt x="10381" y="4524"/>
                    <a:pt x="10130" y="5073"/>
                    <a:pt x="10351" y="5576"/>
                  </a:cubicBezTo>
                  <a:lnTo>
                    <a:pt x="10145" y="5576"/>
                  </a:lnTo>
                  <a:lnTo>
                    <a:pt x="10160" y="5507"/>
                  </a:lnTo>
                  <a:cubicBezTo>
                    <a:pt x="10168" y="5477"/>
                    <a:pt x="10153" y="5439"/>
                    <a:pt x="10122" y="5424"/>
                  </a:cubicBezTo>
                  <a:cubicBezTo>
                    <a:pt x="10122" y="5332"/>
                    <a:pt x="10130" y="5233"/>
                    <a:pt x="10130" y="5142"/>
                  </a:cubicBezTo>
                  <a:cubicBezTo>
                    <a:pt x="10130" y="4959"/>
                    <a:pt x="10122" y="4776"/>
                    <a:pt x="10122" y="4593"/>
                  </a:cubicBezTo>
                  <a:cubicBezTo>
                    <a:pt x="10122" y="4219"/>
                    <a:pt x="10168" y="3854"/>
                    <a:pt x="10252" y="3495"/>
                  </a:cubicBezTo>
                  <a:cubicBezTo>
                    <a:pt x="10335" y="3137"/>
                    <a:pt x="10366" y="2764"/>
                    <a:pt x="10435" y="2398"/>
                  </a:cubicBezTo>
                  <a:cubicBezTo>
                    <a:pt x="10511" y="2002"/>
                    <a:pt x="10457" y="1590"/>
                    <a:pt x="10640" y="1209"/>
                  </a:cubicBezTo>
                  <a:cubicBezTo>
                    <a:pt x="10648" y="1194"/>
                    <a:pt x="10648" y="1171"/>
                    <a:pt x="10640" y="1156"/>
                  </a:cubicBezTo>
                  <a:cubicBezTo>
                    <a:pt x="10663" y="1156"/>
                    <a:pt x="10686" y="1140"/>
                    <a:pt x="10694" y="1125"/>
                  </a:cubicBezTo>
                  <a:cubicBezTo>
                    <a:pt x="10755" y="1026"/>
                    <a:pt x="10823" y="912"/>
                    <a:pt x="10762" y="805"/>
                  </a:cubicBezTo>
                  <a:cubicBezTo>
                    <a:pt x="10750" y="778"/>
                    <a:pt x="10729" y="767"/>
                    <a:pt x="10707" y="767"/>
                  </a:cubicBezTo>
                  <a:cubicBezTo>
                    <a:pt x="10662" y="767"/>
                    <a:pt x="10615" y="815"/>
                    <a:pt x="10640" y="866"/>
                  </a:cubicBezTo>
                  <a:cubicBezTo>
                    <a:pt x="10663" y="919"/>
                    <a:pt x="10595" y="1011"/>
                    <a:pt x="10572" y="1049"/>
                  </a:cubicBezTo>
                  <a:cubicBezTo>
                    <a:pt x="10572" y="1049"/>
                    <a:pt x="10572" y="1056"/>
                    <a:pt x="10564" y="1064"/>
                  </a:cubicBezTo>
                  <a:cubicBezTo>
                    <a:pt x="10558" y="1032"/>
                    <a:pt x="10530" y="1016"/>
                    <a:pt x="10504" y="1016"/>
                  </a:cubicBezTo>
                  <a:cubicBezTo>
                    <a:pt x="10498" y="1016"/>
                    <a:pt x="10493" y="1017"/>
                    <a:pt x="10488" y="1018"/>
                  </a:cubicBezTo>
                  <a:cubicBezTo>
                    <a:pt x="10476" y="1022"/>
                    <a:pt x="10465" y="1024"/>
                    <a:pt x="10454" y="1024"/>
                  </a:cubicBezTo>
                  <a:cubicBezTo>
                    <a:pt x="10442" y="1024"/>
                    <a:pt x="10431" y="1022"/>
                    <a:pt x="10419" y="1018"/>
                  </a:cubicBezTo>
                  <a:cubicBezTo>
                    <a:pt x="10419" y="980"/>
                    <a:pt x="10442" y="942"/>
                    <a:pt x="10450" y="904"/>
                  </a:cubicBezTo>
                  <a:cubicBezTo>
                    <a:pt x="10457" y="851"/>
                    <a:pt x="10442" y="782"/>
                    <a:pt x="10412" y="736"/>
                  </a:cubicBezTo>
                  <a:cubicBezTo>
                    <a:pt x="10397" y="719"/>
                    <a:pt x="10379" y="712"/>
                    <a:pt x="10362" y="712"/>
                  </a:cubicBezTo>
                  <a:cubicBezTo>
                    <a:pt x="10311" y="712"/>
                    <a:pt x="10265" y="778"/>
                    <a:pt x="10305" y="835"/>
                  </a:cubicBezTo>
                  <a:cubicBezTo>
                    <a:pt x="10328" y="866"/>
                    <a:pt x="10297" y="912"/>
                    <a:pt x="10290" y="942"/>
                  </a:cubicBezTo>
                  <a:cubicBezTo>
                    <a:pt x="10274" y="988"/>
                    <a:pt x="10267" y="1026"/>
                    <a:pt x="10274" y="1072"/>
                  </a:cubicBezTo>
                  <a:cubicBezTo>
                    <a:pt x="10285" y="1143"/>
                    <a:pt x="10359" y="1163"/>
                    <a:pt x="10431" y="1163"/>
                  </a:cubicBezTo>
                  <a:cubicBezTo>
                    <a:pt x="10459" y="1163"/>
                    <a:pt x="10487" y="1160"/>
                    <a:pt x="10511" y="1156"/>
                  </a:cubicBezTo>
                  <a:lnTo>
                    <a:pt x="10511" y="1156"/>
                  </a:lnTo>
                  <a:cubicBezTo>
                    <a:pt x="10381" y="1468"/>
                    <a:pt x="10320" y="1803"/>
                    <a:pt x="10328" y="2139"/>
                  </a:cubicBezTo>
                  <a:cubicBezTo>
                    <a:pt x="10320" y="2398"/>
                    <a:pt x="10229" y="2665"/>
                    <a:pt x="10175" y="2924"/>
                  </a:cubicBezTo>
                  <a:cubicBezTo>
                    <a:pt x="10137" y="3130"/>
                    <a:pt x="10137" y="3343"/>
                    <a:pt x="10092" y="3556"/>
                  </a:cubicBezTo>
                  <a:cubicBezTo>
                    <a:pt x="10023" y="3892"/>
                    <a:pt x="9985" y="4235"/>
                    <a:pt x="9977" y="4585"/>
                  </a:cubicBezTo>
                  <a:cubicBezTo>
                    <a:pt x="9962" y="4791"/>
                    <a:pt x="9985" y="4997"/>
                    <a:pt x="9985" y="5203"/>
                  </a:cubicBezTo>
                  <a:cubicBezTo>
                    <a:pt x="9970" y="5324"/>
                    <a:pt x="9970" y="5454"/>
                    <a:pt x="9985" y="5576"/>
                  </a:cubicBezTo>
                  <a:lnTo>
                    <a:pt x="9718" y="5576"/>
                  </a:lnTo>
                  <a:cubicBezTo>
                    <a:pt x="9855" y="4959"/>
                    <a:pt x="9787" y="4326"/>
                    <a:pt x="9878" y="3701"/>
                  </a:cubicBezTo>
                  <a:cubicBezTo>
                    <a:pt x="9932" y="3328"/>
                    <a:pt x="9939" y="2947"/>
                    <a:pt x="9962" y="2573"/>
                  </a:cubicBezTo>
                  <a:cubicBezTo>
                    <a:pt x="9992" y="2169"/>
                    <a:pt x="9962" y="1651"/>
                    <a:pt x="10137" y="1278"/>
                  </a:cubicBezTo>
                  <a:cubicBezTo>
                    <a:pt x="10180" y="1177"/>
                    <a:pt x="10108" y="1063"/>
                    <a:pt x="9998" y="1063"/>
                  </a:cubicBezTo>
                  <a:cubicBezTo>
                    <a:pt x="9991" y="1063"/>
                    <a:pt x="9984" y="1063"/>
                    <a:pt x="9977" y="1064"/>
                  </a:cubicBezTo>
                  <a:cubicBezTo>
                    <a:pt x="10038" y="957"/>
                    <a:pt x="10061" y="835"/>
                    <a:pt x="10046" y="714"/>
                  </a:cubicBezTo>
                  <a:cubicBezTo>
                    <a:pt x="10036" y="675"/>
                    <a:pt x="10007" y="658"/>
                    <a:pt x="9977" y="658"/>
                  </a:cubicBezTo>
                  <a:cubicBezTo>
                    <a:pt x="9935" y="658"/>
                    <a:pt x="9892" y="691"/>
                    <a:pt x="9901" y="744"/>
                  </a:cubicBezTo>
                  <a:cubicBezTo>
                    <a:pt x="9916" y="828"/>
                    <a:pt x="9901" y="919"/>
                    <a:pt x="9855" y="988"/>
                  </a:cubicBezTo>
                  <a:cubicBezTo>
                    <a:pt x="9825" y="1041"/>
                    <a:pt x="9863" y="1095"/>
                    <a:pt x="9924" y="1095"/>
                  </a:cubicBezTo>
                  <a:cubicBezTo>
                    <a:pt x="9909" y="1110"/>
                    <a:pt x="9901" y="1117"/>
                    <a:pt x="9893" y="1133"/>
                  </a:cubicBezTo>
                  <a:cubicBezTo>
                    <a:pt x="9650" y="1643"/>
                    <a:pt x="9703" y="2238"/>
                    <a:pt x="9665" y="2794"/>
                  </a:cubicBezTo>
                  <a:cubicBezTo>
                    <a:pt x="9604" y="3686"/>
                    <a:pt x="9642" y="4692"/>
                    <a:pt x="9429" y="5561"/>
                  </a:cubicBezTo>
                  <a:cubicBezTo>
                    <a:pt x="9429" y="5561"/>
                    <a:pt x="9429" y="5568"/>
                    <a:pt x="9429" y="5568"/>
                  </a:cubicBezTo>
                  <a:lnTo>
                    <a:pt x="9406" y="5568"/>
                  </a:lnTo>
                  <a:cubicBezTo>
                    <a:pt x="9314" y="5568"/>
                    <a:pt x="9223" y="5561"/>
                    <a:pt x="9131" y="5553"/>
                  </a:cubicBezTo>
                  <a:cubicBezTo>
                    <a:pt x="9398" y="5012"/>
                    <a:pt x="9398" y="4341"/>
                    <a:pt x="9421" y="3762"/>
                  </a:cubicBezTo>
                  <a:cubicBezTo>
                    <a:pt x="9436" y="3411"/>
                    <a:pt x="9436" y="3053"/>
                    <a:pt x="9467" y="2703"/>
                  </a:cubicBezTo>
                  <a:cubicBezTo>
                    <a:pt x="9489" y="2520"/>
                    <a:pt x="9497" y="2345"/>
                    <a:pt x="9489" y="2162"/>
                  </a:cubicBezTo>
                  <a:cubicBezTo>
                    <a:pt x="9467" y="1956"/>
                    <a:pt x="9467" y="1750"/>
                    <a:pt x="9512" y="1552"/>
                  </a:cubicBezTo>
                  <a:cubicBezTo>
                    <a:pt x="9526" y="1497"/>
                    <a:pt x="9482" y="1461"/>
                    <a:pt x="9440" y="1461"/>
                  </a:cubicBezTo>
                  <a:cubicBezTo>
                    <a:pt x="9412" y="1461"/>
                    <a:pt x="9384" y="1477"/>
                    <a:pt x="9375" y="1514"/>
                  </a:cubicBezTo>
                  <a:cubicBezTo>
                    <a:pt x="9329" y="1758"/>
                    <a:pt x="9322" y="2009"/>
                    <a:pt x="9360" y="2261"/>
                  </a:cubicBezTo>
                  <a:cubicBezTo>
                    <a:pt x="9360" y="2405"/>
                    <a:pt x="9352" y="2558"/>
                    <a:pt x="9322" y="2703"/>
                  </a:cubicBezTo>
                  <a:cubicBezTo>
                    <a:pt x="9299" y="2893"/>
                    <a:pt x="9322" y="3084"/>
                    <a:pt x="9307" y="3274"/>
                  </a:cubicBezTo>
                  <a:cubicBezTo>
                    <a:pt x="9253" y="3998"/>
                    <a:pt x="9337" y="4844"/>
                    <a:pt x="9002" y="5500"/>
                  </a:cubicBezTo>
                  <a:cubicBezTo>
                    <a:pt x="8994" y="5515"/>
                    <a:pt x="8994" y="5530"/>
                    <a:pt x="9002" y="5545"/>
                  </a:cubicBezTo>
                  <a:cubicBezTo>
                    <a:pt x="8918" y="5538"/>
                    <a:pt x="8842" y="5538"/>
                    <a:pt x="8765" y="5530"/>
                  </a:cubicBezTo>
                  <a:cubicBezTo>
                    <a:pt x="8910" y="5012"/>
                    <a:pt x="8880" y="4471"/>
                    <a:pt x="8941" y="3945"/>
                  </a:cubicBezTo>
                  <a:cubicBezTo>
                    <a:pt x="9047" y="3175"/>
                    <a:pt x="9093" y="2405"/>
                    <a:pt x="9070" y="1636"/>
                  </a:cubicBezTo>
                  <a:cubicBezTo>
                    <a:pt x="9066" y="1542"/>
                    <a:pt x="8991" y="1495"/>
                    <a:pt x="8918" y="1495"/>
                  </a:cubicBezTo>
                  <a:cubicBezTo>
                    <a:pt x="8848" y="1495"/>
                    <a:pt x="8781" y="1539"/>
                    <a:pt x="8781" y="1628"/>
                  </a:cubicBezTo>
                  <a:cubicBezTo>
                    <a:pt x="8804" y="2230"/>
                    <a:pt x="8781" y="2825"/>
                    <a:pt x="8712" y="3427"/>
                  </a:cubicBezTo>
                  <a:cubicBezTo>
                    <a:pt x="8651" y="4082"/>
                    <a:pt x="8674" y="4844"/>
                    <a:pt x="8483" y="5477"/>
                  </a:cubicBezTo>
                  <a:cubicBezTo>
                    <a:pt x="8483" y="5485"/>
                    <a:pt x="8483" y="5492"/>
                    <a:pt x="8483" y="5500"/>
                  </a:cubicBezTo>
                  <a:lnTo>
                    <a:pt x="8301" y="5485"/>
                  </a:lnTo>
                  <a:cubicBezTo>
                    <a:pt x="8316" y="5469"/>
                    <a:pt x="8323" y="5462"/>
                    <a:pt x="8331" y="5439"/>
                  </a:cubicBezTo>
                  <a:cubicBezTo>
                    <a:pt x="8522" y="4814"/>
                    <a:pt x="8552" y="4189"/>
                    <a:pt x="8575" y="3533"/>
                  </a:cubicBezTo>
                  <a:cubicBezTo>
                    <a:pt x="8613" y="2825"/>
                    <a:pt x="8666" y="2123"/>
                    <a:pt x="8636" y="1407"/>
                  </a:cubicBezTo>
                  <a:cubicBezTo>
                    <a:pt x="8636" y="1361"/>
                    <a:pt x="8600" y="1338"/>
                    <a:pt x="8563" y="1338"/>
                  </a:cubicBezTo>
                  <a:cubicBezTo>
                    <a:pt x="8527" y="1338"/>
                    <a:pt x="8491" y="1361"/>
                    <a:pt x="8491" y="1407"/>
                  </a:cubicBezTo>
                  <a:cubicBezTo>
                    <a:pt x="8514" y="2078"/>
                    <a:pt x="8499" y="2748"/>
                    <a:pt x="8445" y="3419"/>
                  </a:cubicBezTo>
                  <a:cubicBezTo>
                    <a:pt x="8400" y="4090"/>
                    <a:pt x="8400" y="4753"/>
                    <a:pt x="8194" y="5408"/>
                  </a:cubicBezTo>
                  <a:cubicBezTo>
                    <a:pt x="8186" y="5431"/>
                    <a:pt x="8194" y="5462"/>
                    <a:pt x="8217" y="5477"/>
                  </a:cubicBezTo>
                  <a:lnTo>
                    <a:pt x="8034" y="5454"/>
                  </a:lnTo>
                  <a:cubicBezTo>
                    <a:pt x="8057" y="4821"/>
                    <a:pt x="8156" y="4196"/>
                    <a:pt x="8156" y="3564"/>
                  </a:cubicBezTo>
                  <a:cubicBezTo>
                    <a:pt x="8156" y="2863"/>
                    <a:pt x="8186" y="2162"/>
                    <a:pt x="8255" y="1468"/>
                  </a:cubicBezTo>
                  <a:cubicBezTo>
                    <a:pt x="8266" y="1375"/>
                    <a:pt x="8197" y="1327"/>
                    <a:pt x="8123" y="1327"/>
                  </a:cubicBezTo>
                  <a:cubicBezTo>
                    <a:pt x="8052" y="1327"/>
                    <a:pt x="7976" y="1371"/>
                    <a:pt x="7965" y="1460"/>
                  </a:cubicBezTo>
                  <a:cubicBezTo>
                    <a:pt x="7904" y="2162"/>
                    <a:pt x="7866" y="2855"/>
                    <a:pt x="7874" y="3556"/>
                  </a:cubicBezTo>
                  <a:cubicBezTo>
                    <a:pt x="7874" y="4181"/>
                    <a:pt x="7775" y="4799"/>
                    <a:pt x="7752" y="5424"/>
                  </a:cubicBezTo>
                  <a:lnTo>
                    <a:pt x="7523" y="5385"/>
                  </a:lnTo>
                  <a:cubicBezTo>
                    <a:pt x="7592" y="4791"/>
                    <a:pt x="7668" y="4227"/>
                    <a:pt x="7683" y="3625"/>
                  </a:cubicBezTo>
                  <a:cubicBezTo>
                    <a:pt x="7691" y="3312"/>
                    <a:pt x="7706" y="3008"/>
                    <a:pt x="7729" y="2703"/>
                  </a:cubicBezTo>
                  <a:cubicBezTo>
                    <a:pt x="7752" y="2413"/>
                    <a:pt x="7622" y="1925"/>
                    <a:pt x="7775" y="1674"/>
                  </a:cubicBezTo>
                  <a:cubicBezTo>
                    <a:pt x="7807" y="1620"/>
                    <a:pt x="7759" y="1566"/>
                    <a:pt x="7710" y="1566"/>
                  </a:cubicBezTo>
                  <a:cubicBezTo>
                    <a:pt x="7689" y="1566"/>
                    <a:pt x="7668" y="1575"/>
                    <a:pt x="7653" y="1598"/>
                  </a:cubicBezTo>
                  <a:cubicBezTo>
                    <a:pt x="7538" y="1796"/>
                    <a:pt x="7577" y="2002"/>
                    <a:pt x="7599" y="2223"/>
                  </a:cubicBezTo>
                  <a:cubicBezTo>
                    <a:pt x="7630" y="2550"/>
                    <a:pt x="7569" y="2901"/>
                    <a:pt x="7546" y="3229"/>
                  </a:cubicBezTo>
                  <a:cubicBezTo>
                    <a:pt x="7523" y="3579"/>
                    <a:pt x="7531" y="3937"/>
                    <a:pt x="7516" y="4288"/>
                  </a:cubicBezTo>
                  <a:cubicBezTo>
                    <a:pt x="7500" y="4646"/>
                    <a:pt x="7424" y="5004"/>
                    <a:pt x="7386" y="5370"/>
                  </a:cubicBezTo>
                  <a:lnTo>
                    <a:pt x="7150" y="5332"/>
                  </a:lnTo>
                  <a:cubicBezTo>
                    <a:pt x="7157" y="5317"/>
                    <a:pt x="7157" y="5302"/>
                    <a:pt x="7157" y="5286"/>
                  </a:cubicBezTo>
                  <a:cubicBezTo>
                    <a:pt x="7157" y="4677"/>
                    <a:pt x="7188" y="4067"/>
                    <a:pt x="7249" y="3457"/>
                  </a:cubicBezTo>
                  <a:cubicBezTo>
                    <a:pt x="7302" y="2802"/>
                    <a:pt x="7546" y="2200"/>
                    <a:pt x="7546" y="1537"/>
                  </a:cubicBezTo>
                  <a:cubicBezTo>
                    <a:pt x="7546" y="1443"/>
                    <a:pt x="7473" y="1396"/>
                    <a:pt x="7401" y="1396"/>
                  </a:cubicBezTo>
                  <a:cubicBezTo>
                    <a:pt x="7332" y="1396"/>
                    <a:pt x="7264" y="1439"/>
                    <a:pt x="7264" y="1529"/>
                  </a:cubicBezTo>
                  <a:cubicBezTo>
                    <a:pt x="7264" y="2116"/>
                    <a:pt x="7081" y="2657"/>
                    <a:pt x="6997" y="3236"/>
                  </a:cubicBezTo>
                  <a:cubicBezTo>
                    <a:pt x="6898" y="3915"/>
                    <a:pt x="6860" y="4600"/>
                    <a:pt x="6875" y="5279"/>
                  </a:cubicBezTo>
                  <a:cubicBezTo>
                    <a:pt x="6761" y="5263"/>
                    <a:pt x="6654" y="5241"/>
                    <a:pt x="6540" y="5218"/>
                  </a:cubicBezTo>
                  <a:cubicBezTo>
                    <a:pt x="6654" y="4943"/>
                    <a:pt x="6654" y="4623"/>
                    <a:pt x="6692" y="4334"/>
                  </a:cubicBezTo>
                  <a:cubicBezTo>
                    <a:pt x="6753" y="3907"/>
                    <a:pt x="6852" y="3495"/>
                    <a:pt x="6898" y="3076"/>
                  </a:cubicBezTo>
                  <a:cubicBezTo>
                    <a:pt x="6944" y="2703"/>
                    <a:pt x="6997" y="2322"/>
                    <a:pt x="7013" y="1948"/>
                  </a:cubicBezTo>
                  <a:cubicBezTo>
                    <a:pt x="7028" y="1750"/>
                    <a:pt x="7066" y="1460"/>
                    <a:pt x="6974" y="1278"/>
                  </a:cubicBezTo>
                  <a:cubicBezTo>
                    <a:pt x="6962" y="1251"/>
                    <a:pt x="6940" y="1239"/>
                    <a:pt x="6918" y="1239"/>
                  </a:cubicBezTo>
                  <a:cubicBezTo>
                    <a:pt x="6871" y="1239"/>
                    <a:pt x="6821" y="1289"/>
                    <a:pt x="6852" y="1346"/>
                  </a:cubicBezTo>
                  <a:cubicBezTo>
                    <a:pt x="6952" y="1552"/>
                    <a:pt x="6875" y="2032"/>
                    <a:pt x="6845" y="2245"/>
                  </a:cubicBezTo>
                  <a:cubicBezTo>
                    <a:pt x="6799" y="2520"/>
                    <a:pt x="6784" y="2794"/>
                    <a:pt x="6761" y="3069"/>
                  </a:cubicBezTo>
                  <a:cubicBezTo>
                    <a:pt x="6723" y="3442"/>
                    <a:pt x="6631" y="3808"/>
                    <a:pt x="6571" y="4181"/>
                  </a:cubicBezTo>
                  <a:cubicBezTo>
                    <a:pt x="6517" y="4501"/>
                    <a:pt x="6532" y="4898"/>
                    <a:pt x="6395" y="5195"/>
                  </a:cubicBezTo>
                  <a:cubicBezTo>
                    <a:pt x="6273" y="5172"/>
                    <a:pt x="6151" y="5149"/>
                    <a:pt x="6029" y="5119"/>
                  </a:cubicBezTo>
                  <a:cubicBezTo>
                    <a:pt x="6037" y="5103"/>
                    <a:pt x="6045" y="5088"/>
                    <a:pt x="6052" y="5065"/>
                  </a:cubicBezTo>
                  <a:cubicBezTo>
                    <a:pt x="6403" y="3808"/>
                    <a:pt x="6357" y="2535"/>
                    <a:pt x="6548" y="1255"/>
                  </a:cubicBezTo>
                  <a:cubicBezTo>
                    <a:pt x="6559" y="1165"/>
                    <a:pt x="6491" y="1119"/>
                    <a:pt x="6418" y="1119"/>
                  </a:cubicBezTo>
                  <a:cubicBezTo>
                    <a:pt x="6348" y="1119"/>
                    <a:pt x="6273" y="1161"/>
                    <a:pt x="6258" y="1247"/>
                  </a:cubicBezTo>
                  <a:cubicBezTo>
                    <a:pt x="6067" y="2505"/>
                    <a:pt x="6121" y="3754"/>
                    <a:pt x="5778" y="4989"/>
                  </a:cubicBezTo>
                  <a:cubicBezTo>
                    <a:pt x="5770" y="5020"/>
                    <a:pt x="5770" y="5042"/>
                    <a:pt x="5778" y="5073"/>
                  </a:cubicBezTo>
                  <a:lnTo>
                    <a:pt x="5572" y="5027"/>
                  </a:lnTo>
                  <a:cubicBezTo>
                    <a:pt x="5686" y="4776"/>
                    <a:pt x="5702" y="4509"/>
                    <a:pt x="5763" y="4235"/>
                  </a:cubicBezTo>
                  <a:cubicBezTo>
                    <a:pt x="5839" y="3915"/>
                    <a:pt x="5900" y="3587"/>
                    <a:pt x="5938" y="3259"/>
                  </a:cubicBezTo>
                  <a:cubicBezTo>
                    <a:pt x="5968" y="2863"/>
                    <a:pt x="5953" y="2466"/>
                    <a:pt x="5968" y="2070"/>
                  </a:cubicBezTo>
                  <a:cubicBezTo>
                    <a:pt x="5976" y="1781"/>
                    <a:pt x="6029" y="1476"/>
                    <a:pt x="5991" y="1194"/>
                  </a:cubicBezTo>
                  <a:cubicBezTo>
                    <a:pt x="5988" y="1157"/>
                    <a:pt x="5964" y="1141"/>
                    <a:pt x="5936" y="1141"/>
                  </a:cubicBezTo>
                  <a:cubicBezTo>
                    <a:pt x="5896" y="1141"/>
                    <a:pt x="5850" y="1174"/>
                    <a:pt x="5854" y="1224"/>
                  </a:cubicBezTo>
                  <a:cubicBezTo>
                    <a:pt x="5869" y="1468"/>
                    <a:pt x="5862" y="1712"/>
                    <a:pt x="5839" y="1948"/>
                  </a:cubicBezTo>
                  <a:cubicBezTo>
                    <a:pt x="5816" y="2299"/>
                    <a:pt x="5816" y="2649"/>
                    <a:pt x="5801" y="2992"/>
                  </a:cubicBezTo>
                  <a:cubicBezTo>
                    <a:pt x="5785" y="3358"/>
                    <a:pt x="5740" y="3724"/>
                    <a:pt x="5656" y="4082"/>
                  </a:cubicBezTo>
                  <a:cubicBezTo>
                    <a:pt x="5587" y="4379"/>
                    <a:pt x="5580" y="4707"/>
                    <a:pt x="5435" y="4989"/>
                  </a:cubicBezTo>
                  <a:cubicBezTo>
                    <a:pt x="5435" y="4989"/>
                    <a:pt x="5435" y="4997"/>
                    <a:pt x="5435" y="4997"/>
                  </a:cubicBezTo>
                  <a:lnTo>
                    <a:pt x="5290" y="4966"/>
                  </a:lnTo>
                  <a:cubicBezTo>
                    <a:pt x="5290" y="4959"/>
                    <a:pt x="5298" y="4951"/>
                    <a:pt x="5298" y="4943"/>
                  </a:cubicBezTo>
                  <a:cubicBezTo>
                    <a:pt x="5519" y="3686"/>
                    <a:pt x="5519" y="2383"/>
                    <a:pt x="5633" y="1110"/>
                  </a:cubicBezTo>
                  <a:cubicBezTo>
                    <a:pt x="5641" y="1020"/>
                    <a:pt x="5571" y="973"/>
                    <a:pt x="5498" y="973"/>
                  </a:cubicBezTo>
                  <a:cubicBezTo>
                    <a:pt x="5428" y="973"/>
                    <a:pt x="5355" y="1017"/>
                    <a:pt x="5343" y="1110"/>
                  </a:cubicBezTo>
                  <a:cubicBezTo>
                    <a:pt x="5237" y="2345"/>
                    <a:pt x="5237" y="3633"/>
                    <a:pt x="5023" y="4860"/>
                  </a:cubicBezTo>
                  <a:cubicBezTo>
                    <a:pt x="5023" y="4875"/>
                    <a:pt x="5023" y="4890"/>
                    <a:pt x="5023" y="4905"/>
                  </a:cubicBezTo>
                  <a:lnTo>
                    <a:pt x="5008" y="4905"/>
                  </a:lnTo>
                  <a:cubicBezTo>
                    <a:pt x="4917" y="4882"/>
                    <a:pt x="4825" y="4860"/>
                    <a:pt x="4741" y="4837"/>
                  </a:cubicBezTo>
                  <a:cubicBezTo>
                    <a:pt x="4795" y="4578"/>
                    <a:pt x="4886" y="4341"/>
                    <a:pt x="4924" y="4082"/>
                  </a:cubicBezTo>
                  <a:lnTo>
                    <a:pt x="5061" y="2939"/>
                  </a:lnTo>
                  <a:cubicBezTo>
                    <a:pt x="5161" y="2215"/>
                    <a:pt x="5191" y="1483"/>
                    <a:pt x="5161" y="752"/>
                  </a:cubicBezTo>
                  <a:cubicBezTo>
                    <a:pt x="5157" y="702"/>
                    <a:pt x="5121" y="677"/>
                    <a:pt x="5085" y="677"/>
                  </a:cubicBezTo>
                  <a:cubicBezTo>
                    <a:pt x="5050" y="677"/>
                    <a:pt x="5016" y="702"/>
                    <a:pt x="5016" y="752"/>
                  </a:cubicBezTo>
                  <a:cubicBezTo>
                    <a:pt x="5046" y="1399"/>
                    <a:pt x="5031" y="2047"/>
                    <a:pt x="4955" y="2695"/>
                  </a:cubicBezTo>
                  <a:cubicBezTo>
                    <a:pt x="4924" y="3030"/>
                    <a:pt x="4871" y="3366"/>
                    <a:pt x="4825" y="3701"/>
                  </a:cubicBezTo>
                  <a:cubicBezTo>
                    <a:pt x="4779" y="4082"/>
                    <a:pt x="4680" y="4433"/>
                    <a:pt x="4604" y="4799"/>
                  </a:cubicBezTo>
                  <a:cubicBezTo>
                    <a:pt x="4513" y="4776"/>
                    <a:pt x="4421" y="4745"/>
                    <a:pt x="4330" y="4722"/>
                  </a:cubicBezTo>
                  <a:cubicBezTo>
                    <a:pt x="4315" y="3442"/>
                    <a:pt x="4779" y="2223"/>
                    <a:pt x="4658" y="935"/>
                  </a:cubicBezTo>
                  <a:cubicBezTo>
                    <a:pt x="4650" y="845"/>
                    <a:pt x="4570" y="797"/>
                    <a:pt x="4498" y="797"/>
                  </a:cubicBezTo>
                  <a:cubicBezTo>
                    <a:pt x="4428" y="797"/>
                    <a:pt x="4364" y="841"/>
                    <a:pt x="4376" y="935"/>
                  </a:cubicBezTo>
                  <a:cubicBezTo>
                    <a:pt x="4490" y="2184"/>
                    <a:pt x="4048" y="3381"/>
                    <a:pt x="4040" y="4631"/>
                  </a:cubicBezTo>
                  <a:cubicBezTo>
                    <a:pt x="3934" y="4593"/>
                    <a:pt x="3819" y="4555"/>
                    <a:pt x="3705" y="4517"/>
                  </a:cubicBezTo>
                  <a:cubicBezTo>
                    <a:pt x="3827" y="3945"/>
                    <a:pt x="3979" y="3373"/>
                    <a:pt x="4048" y="2802"/>
                  </a:cubicBezTo>
                  <a:cubicBezTo>
                    <a:pt x="4094" y="2451"/>
                    <a:pt x="4101" y="2093"/>
                    <a:pt x="4132" y="1742"/>
                  </a:cubicBezTo>
                  <a:cubicBezTo>
                    <a:pt x="4155" y="1422"/>
                    <a:pt x="4094" y="1095"/>
                    <a:pt x="4147" y="774"/>
                  </a:cubicBezTo>
                  <a:cubicBezTo>
                    <a:pt x="4156" y="723"/>
                    <a:pt x="4111" y="686"/>
                    <a:pt x="4071" y="686"/>
                  </a:cubicBezTo>
                  <a:cubicBezTo>
                    <a:pt x="4046" y="686"/>
                    <a:pt x="4023" y="701"/>
                    <a:pt x="4017" y="736"/>
                  </a:cubicBezTo>
                  <a:cubicBezTo>
                    <a:pt x="3987" y="957"/>
                    <a:pt x="3979" y="1178"/>
                    <a:pt x="4002" y="1407"/>
                  </a:cubicBezTo>
                  <a:cubicBezTo>
                    <a:pt x="4002" y="1735"/>
                    <a:pt x="3987" y="2070"/>
                    <a:pt x="3941" y="2405"/>
                  </a:cubicBezTo>
                  <a:cubicBezTo>
                    <a:pt x="3895" y="3099"/>
                    <a:pt x="3720" y="3785"/>
                    <a:pt x="3568" y="4471"/>
                  </a:cubicBezTo>
                  <a:lnTo>
                    <a:pt x="3408" y="4410"/>
                  </a:lnTo>
                  <a:cubicBezTo>
                    <a:pt x="3499" y="3876"/>
                    <a:pt x="3453" y="3328"/>
                    <a:pt x="3537" y="2787"/>
                  </a:cubicBezTo>
                  <a:cubicBezTo>
                    <a:pt x="3629" y="2169"/>
                    <a:pt x="3659" y="1567"/>
                    <a:pt x="3728" y="957"/>
                  </a:cubicBezTo>
                  <a:cubicBezTo>
                    <a:pt x="3736" y="864"/>
                    <a:pt x="3666" y="816"/>
                    <a:pt x="3593" y="816"/>
                  </a:cubicBezTo>
                  <a:cubicBezTo>
                    <a:pt x="3523" y="816"/>
                    <a:pt x="3449" y="860"/>
                    <a:pt x="3438" y="950"/>
                  </a:cubicBezTo>
                  <a:cubicBezTo>
                    <a:pt x="3385" y="1483"/>
                    <a:pt x="3347" y="2017"/>
                    <a:pt x="3270" y="2550"/>
                  </a:cubicBezTo>
                  <a:cubicBezTo>
                    <a:pt x="3194" y="3130"/>
                    <a:pt x="3232" y="3724"/>
                    <a:pt x="3133" y="4296"/>
                  </a:cubicBezTo>
                  <a:cubicBezTo>
                    <a:pt x="3027" y="4250"/>
                    <a:pt x="2920" y="4204"/>
                    <a:pt x="2813" y="4158"/>
                  </a:cubicBezTo>
                  <a:cubicBezTo>
                    <a:pt x="3362" y="3069"/>
                    <a:pt x="3149" y="1758"/>
                    <a:pt x="3126" y="592"/>
                  </a:cubicBezTo>
                  <a:cubicBezTo>
                    <a:pt x="3126" y="542"/>
                    <a:pt x="3089" y="517"/>
                    <a:pt x="3054" y="517"/>
                  </a:cubicBezTo>
                  <a:cubicBezTo>
                    <a:pt x="3019" y="517"/>
                    <a:pt x="2985" y="542"/>
                    <a:pt x="2988" y="592"/>
                  </a:cubicBezTo>
                  <a:cubicBezTo>
                    <a:pt x="3011" y="1735"/>
                    <a:pt x="3225" y="3030"/>
                    <a:pt x="2684" y="4097"/>
                  </a:cubicBezTo>
                  <a:cubicBezTo>
                    <a:pt x="2585" y="4052"/>
                    <a:pt x="2493" y="4014"/>
                    <a:pt x="2402" y="3968"/>
                  </a:cubicBezTo>
                  <a:cubicBezTo>
                    <a:pt x="2524" y="3411"/>
                    <a:pt x="2630" y="2855"/>
                    <a:pt x="2714" y="2291"/>
                  </a:cubicBezTo>
                  <a:cubicBezTo>
                    <a:pt x="2813" y="1659"/>
                    <a:pt x="2623" y="1102"/>
                    <a:pt x="2684" y="485"/>
                  </a:cubicBezTo>
                  <a:cubicBezTo>
                    <a:pt x="2691" y="392"/>
                    <a:pt x="2622" y="344"/>
                    <a:pt x="2549" y="344"/>
                  </a:cubicBezTo>
                  <a:cubicBezTo>
                    <a:pt x="2478" y="344"/>
                    <a:pt x="2405" y="388"/>
                    <a:pt x="2394" y="477"/>
                  </a:cubicBezTo>
                  <a:cubicBezTo>
                    <a:pt x="2348" y="996"/>
                    <a:pt x="2516" y="1491"/>
                    <a:pt x="2470" y="2017"/>
                  </a:cubicBezTo>
                  <a:cubicBezTo>
                    <a:pt x="2402" y="2626"/>
                    <a:pt x="2287" y="3236"/>
                    <a:pt x="2142" y="3831"/>
                  </a:cubicBezTo>
                  <a:cubicBezTo>
                    <a:pt x="2066" y="3793"/>
                    <a:pt x="1998" y="3754"/>
                    <a:pt x="1921" y="3716"/>
                  </a:cubicBezTo>
                  <a:cubicBezTo>
                    <a:pt x="2112" y="3381"/>
                    <a:pt x="2127" y="2901"/>
                    <a:pt x="2173" y="2527"/>
                  </a:cubicBezTo>
                  <a:cubicBezTo>
                    <a:pt x="2219" y="2177"/>
                    <a:pt x="2257" y="1819"/>
                    <a:pt x="2287" y="1468"/>
                  </a:cubicBezTo>
                  <a:cubicBezTo>
                    <a:pt x="2303" y="1293"/>
                    <a:pt x="2303" y="1125"/>
                    <a:pt x="2303" y="957"/>
                  </a:cubicBezTo>
                  <a:cubicBezTo>
                    <a:pt x="2303" y="767"/>
                    <a:pt x="2234" y="569"/>
                    <a:pt x="2264" y="371"/>
                  </a:cubicBezTo>
                  <a:cubicBezTo>
                    <a:pt x="2272" y="340"/>
                    <a:pt x="2257" y="302"/>
                    <a:pt x="2219" y="287"/>
                  </a:cubicBezTo>
                  <a:cubicBezTo>
                    <a:pt x="2226" y="287"/>
                    <a:pt x="2226" y="279"/>
                    <a:pt x="2226" y="271"/>
                  </a:cubicBezTo>
                  <a:cubicBezTo>
                    <a:pt x="2242" y="188"/>
                    <a:pt x="2226" y="104"/>
                    <a:pt x="2181" y="28"/>
                  </a:cubicBezTo>
                  <a:cubicBezTo>
                    <a:pt x="2171" y="8"/>
                    <a:pt x="2156" y="0"/>
                    <a:pt x="2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4"/>
            <p:cNvSpPr/>
            <p:nvPr/>
          </p:nvSpPr>
          <p:spPr>
            <a:xfrm>
              <a:off x="3103050" y="4066225"/>
              <a:ext cx="6025" cy="4025"/>
            </a:xfrm>
            <a:custGeom>
              <a:avLst/>
              <a:gdLst/>
              <a:ahLst/>
              <a:cxnLst/>
              <a:rect l="l" t="t" r="r" b="b"/>
              <a:pathLst>
                <a:path w="241" h="161" extrusionOk="0">
                  <a:moveTo>
                    <a:pt x="143" y="1"/>
                  </a:moveTo>
                  <a:cubicBezTo>
                    <a:pt x="130" y="1"/>
                    <a:pt x="116" y="4"/>
                    <a:pt x="105" y="13"/>
                  </a:cubicBezTo>
                  <a:cubicBezTo>
                    <a:pt x="102" y="12"/>
                    <a:pt x="100" y="12"/>
                    <a:pt x="97" y="12"/>
                  </a:cubicBezTo>
                  <a:cubicBezTo>
                    <a:pt x="34" y="12"/>
                    <a:pt x="1" y="98"/>
                    <a:pt x="59" y="142"/>
                  </a:cubicBezTo>
                  <a:cubicBezTo>
                    <a:pt x="78" y="155"/>
                    <a:pt x="98" y="161"/>
                    <a:pt x="117" y="161"/>
                  </a:cubicBezTo>
                  <a:cubicBezTo>
                    <a:pt x="154" y="161"/>
                    <a:pt x="189" y="139"/>
                    <a:pt x="204" y="104"/>
                  </a:cubicBezTo>
                  <a:cubicBezTo>
                    <a:pt x="240" y="50"/>
                    <a:pt x="191"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4"/>
            <p:cNvSpPr/>
            <p:nvPr/>
          </p:nvSpPr>
          <p:spPr>
            <a:xfrm>
              <a:off x="3092125" y="4059150"/>
              <a:ext cx="11275" cy="10500"/>
            </a:xfrm>
            <a:custGeom>
              <a:avLst/>
              <a:gdLst/>
              <a:ahLst/>
              <a:cxnLst/>
              <a:rect l="l" t="t" r="r" b="b"/>
              <a:pathLst>
                <a:path w="451" h="420" extrusionOk="0">
                  <a:moveTo>
                    <a:pt x="126" y="0"/>
                  </a:moveTo>
                  <a:cubicBezTo>
                    <a:pt x="105" y="0"/>
                    <a:pt x="84" y="11"/>
                    <a:pt x="70" y="36"/>
                  </a:cubicBezTo>
                  <a:cubicBezTo>
                    <a:pt x="1" y="151"/>
                    <a:pt x="1" y="273"/>
                    <a:pt x="115" y="356"/>
                  </a:cubicBezTo>
                  <a:cubicBezTo>
                    <a:pt x="124" y="365"/>
                    <a:pt x="136" y="369"/>
                    <a:pt x="148" y="369"/>
                  </a:cubicBezTo>
                  <a:cubicBezTo>
                    <a:pt x="157" y="369"/>
                    <a:pt x="167" y="367"/>
                    <a:pt x="176" y="364"/>
                  </a:cubicBezTo>
                  <a:cubicBezTo>
                    <a:pt x="185" y="400"/>
                    <a:pt x="215" y="420"/>
                    <a:pt x="245" y="420"/>
                  </a:cubicBezTo>
                  <a:cubicBezTo>
                    <a:pt x="267" y="420"/>
                    <a:pt x="290" y="409"/>
                    <a:pt x="306" y="387"/>
                  </a:cubicBezTo>
                  <a:cubicBezTo>
                    <a:pt x="336" y="349"/>
                    <a:pt x="382" y="326"/>
                    <a:pt x="413" y="288"/>
                  </a:cubicBezTo>
                  <a:cubicBezTo>
                    <a:pt x="450" y="234"/>
                    <a:pt x="400" y="183"/>
                    <a:pt x="348" y="183"/>
                  </a:cubicBezTo>
                  <a:cubicBezTo>
                    <a:pt x="327" y="183"/>
                    <a:pt x="306" y="192"/>
                    <a:pt x="291" y="212"/>
                  </a:cubicBezTo>
                  <a:cubicBezTo>
                    <a:pt x="268" y="235"/>
                    <a:pt x="245" y="257"/>
                    <a:pt x="222" y="280"/>
                  </a:cubicBezTo>
                  <a:cubicBezTo>
                    <a:pt x="214" y="265"/>
                    <a:pt x="207" y="250"/>
                    <a:pt x="192" y="235"/>
                  </a:cubicBezTo>
                  <a:cubicBezTo>
                    <a:pt x="146" y="204"/>
                    <a:pt x="161" y="158"/>
                    <a:pt x="192" y="113"/>
                  </a:cubicBezTo>
                  <a:cubicBezTo>
                    <a:pt x="223" y="54"/>
                    <a:pt x="174" y="0"/>
                    <a:pt x="1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4"/>
            <p:cNvSpPr/>
            <p:nvPr/>
          </p:nvSpPr>
          <p:spPr>
            <a:xfrm>
              <a:off x="3075400" y="4051075"/>
              <a:ext cx="7600" cy="8100"/>
            </a:xfrm>
            <a:custGeom>
              <a:avLst/>
              <a:gdLst/>
              <a:ahLst/>
              <a:cxnLst/>
              <a:rect l="l" t="t" r="r" b="b"/>
              <a:pathLst>
                <a:path w="304" h="324" extrusionOk="0">
                  <a:moveTo>
                    <a:pt x="202" y="0"/>
                  </a:moveTo>
                  <a:cubicBezTo>
                    <a:pt x="181" y="0"/>
                    <a:pt x="160" y="9"/>
                    <a:pt x="144" y="32"/>
                  </a:cubicBezTo>
                  <a:lnTo>
                    <a:pt x="37" y="215"/>
                  </a:lnTo>
                  <a:cubicBezTo>
                    <a:pt x="0" y="273"/>
                    <a:pt x="48" y="324"/>
                    <a:pt x="98" y="324"/>
                  </a:cubicBezTo>
                  <a:cubicBezTo>
                    <a:pt x="120" y="324"/>
                    <a:pt x="143" y="314"/>
                    <a:pt x="159" y="291"/>
                  </a:cubicBezTo>
                  <a:lnTo>
                    <a:pt x="266" y="108"/>
                  </a:lnTo>
                  <a:cubicBezTo>
                    <a:pt x="304" y="54"/>
                    <a:pt x="25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4"/>
            <p:cNvSpPr/>
            <p:nvPr/>
          </p:nvSpPr>
          <p:spPr>
            <a:xfrm>
              <a:off x="3050250" y="4041300"/>
              <a:ext cx="6250" cy="10550"/>
            </a:xfrm>
            <a:custGeom>
              <a:avLst/>
              <a:gdLst/>
              <a:ahLst/>
              <a:cxnLst/>
              <a:rect l="l" t="t" r="r" b="b"/>
              <a:pathLst>
                <a:path w="250" h="422" extrusionOk="0">
                  <a:moveTo>
                    <a:pt x="164" y="0"/>
                  </a:moveTo>
                  <a:cubicBezTo>
                    <a:pt x="136" y="0"/>
                    <a:pt x="108" y="15"/>
                    <a:pt x="98" y="49"/>
                  </a:cubicBezTo>
                  <a:cubicBezTo>
                    <a:pt x="75" y="141"/>
                    <a:pt x="37" y="232"/>
                    <a:pt x="15" y="331"/>
                  </a:cubicBezTo>
                  <a:cubicBezTo>
                    <a:pt x="1" y="386"/>
                    <a:pt x="42" y="422"/>
                    <a:pt x="84" y="422"/>
                  </a:cubicBezTo>
                  <a:cubicBezTo>
                    <a:pt x="111" y="422"/>
                    <a:pt x="140" y="406"/>
                    <a:pt x="152" y="369"/>
                  </a:cubicBezTo>
                  <a:cubicBezTo>
                    <a:pt x="175" y="270"/>
                    <a:pt x="213" y="186"/>
                    <a:pt x="236" y="87"/>
                  </a:cubicBezTo>
                  <a:cubicBezTo>
                    <a:pt x="249" y="33"/>
                    <a:pt x="206"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4"/>
            <p:cNvSpPr/>
            <p:nvPr/>
          </p:nvSpPr>
          <p:spPr>
            <a:xfrm>
              <a:off x="3033800" y="4036250"/>
              <a:ext cx="5925" cy="11750"/>
            </a:xfrm>
            <a:custGeom>
              <a:avLst/>
              <a:gdLst/>
              <a:ahLst/>
              <a:cxnLst/>
              <a:rect l="l" t="t" r="r" b="b"/>
              <a:pathLst>
                <a:path w="237" h="470" extrusionOk="0">
                  <a:moveTo>
                    <a:pt x="150" y="1"/>
                  </a:moveTo>
                  <a:cubicBezTo>
                    <a:pt x="122" y="1"/>
                    <a:pt x="95" y="16"/>
                    <a:pt x="86" y="53"/>
                  </a:cubicBezTo>
                  <a:lnTo>
                    <a:pt x="9" y="381"/>
                  </a:lnTo>
                  <a:cubicBezTo>
                    <a:pt x="0" y="432"/>
                    <a:pt x="48" y="469"/>
                    <a:pt x="90" y="469"/>
                  </a:cubicBezTo>
                  <a:cubicBezTo>
                    <a:pt x="117" y="469"/>
                    <a:pt x="141" y="454"/>
                    <a:pt x="147" y="419"/>
                  </a:cubicBezTo>
                  <a:lnTo>
                    <a:pt x="223" y="91"/>
                  </a:lnTo>
                  <a:cubicBezTo>
                    <a:pt x="237" y="36"/>
                    <a:pt x="193"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4"/>
            <p:cNvSpPr/>
            <p:nvPr/>
          </p:nvSpPr>
          <p:spPr>
            <a:xfrm>
              <a:off x="2985450" y="4030050"/>
              <a:ext cx="5150" cy="15275"/>
            </a:xfrm>
            <a:custGeom>
              <a:avLst/>
              <a:gdLst/>
              <a:ahLst/>
              <a:cxnLst/>
              <a:rect l="l" t="t" r="r" b="b"/>
              <a:pathLst>
                <a:path w="206" h="611" extrusionOk="0">
                  <a:moveTo>
                    <a:pt x="118" y="1"/>
                  </a:moveTo>
                  <a:cubicBezTo>
                    <a:pt x="82" y="1"/>
                    <a:pt x="50" y="24"/>
                    <a:pt x="53" y="72"/>
                  </a:cubicBezTo>
                  <a:cubicBezTo>
                    <a:pt x="61" y="232"/>
                    <a:pt x="0" y="385"/>
                    <a:pt x="8" y="545"/>
                  </a:cubicBezTo>
                  <a:cubicBezTo>
                    <a:pt x="12" y="588"/>
                    <a:pt x="51" y="611"/>
                    <a:pt x="88" y="611"/>
                  </a:cubicBezTo>
                  <a:cubicBezTo>
                    <a:pt x="123" y="611"/>
                    <a:pt x="156" y="590"/>
                    <a:pt x="152" y="545"/>
                  </a:cubicBezTo>
                  <a:cubicBezTo>
                    <a:pt x="145" y="385"/>
                    <a:pt x="206" y="232"/>
                    <a:pt x="198" y="72"/>
                  </a:cubicBezTo>
                  <a:cubicBezTo>
                    <a:pt x="194" y="26"/>
                    <a:pt x="155" y="1"/>
                    <a:pt x="1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4"/>
            <p:cNvSpPr/>
            <p:nvPr/>
          </p:nvSpPr>
          <p:spPr>
            <a:xfrm>
              <a:off x="2974575" y="4027525"/>
              <a:ext cx="8225" cy="25850"/>
            </a:xfrm>
            <a:custGeom>
              <a:avLst/>
              <a:gdLst/>
              <a:ahLst/>
              <a:cxnLst/>
              <a:rect l="l" t="t" r="r" b="b"/>
              <a:pathLst>
                <a:path w="329" h="1034" extrusionOk="0">
                  <a:moveTo>
                    <a:pt x="115" y="1"/>
                  </a:moveTo>
                  <a:cubicBezTo>
                    <a:pt x="81" y="1"/>
                    <a:pt x="50" y="22"/>
                    <a:pt x="54" y="67"/>
                  </a:cubicBezTo>
                  <a:cubicBezTo>
                    <a:pt x="69" y="272"/>
                    <a:pt x="1" y="516"/>
                    <a:pt x="100" y="707"/>
                  </a:cubicBezTo>
                  <a:cubicBezTo>
                    <a:pt x="112" y="732"/>
                    <a:pt x="141" y="747"/>
                    <a:pt x="167" y="747"/>
                  </a:cubicBezTo>
                  <a:cubicBezTo>
                    <a:pt x="173" y="747"/>
                    <a:pt x="178" y="746"/>
                    <a:pt x="183" y="745"/>
                  </a:cubicBezTo>
                  <a:lnTo>
                    <a:pt x="183" y="745"/>
                  </a:lnTo>
                  <a:cubicBezTo>
                    <a:pt x="168" y="836"/>
                    <a:pt x="123" y="913"/>
                    <a:pt x="168" y="1004"/>
                  </a:cubicBezTo>
                  <a:cubicBezTo>
                    <a:pt x="185" y="1025"/>
                    <a:pt x="206" y="1034"/>
                    <a:pt x="227" y="1034"/>
                  </a:cubicBezTo>
                  <a:cubicBezTo>
                    <a:pt x="274" y="1034"/>
                    <a:pt x="319" y="988"/>
                    <a:pt x="298" y="936"/>
                  </a:cubicBezTo>
                  <a:cubicBezTo>
                    <a:pt x="267" y="882"/>
                    <a:pt x="321" y="791"/>
                    <a:pt x="328" y="730"/>
                  </a:cubicBezTo>
                  <a:cubicBezTo>
                    <a:pt x="328" y="687"/>
                    <a:pt x="295" y="664"/>
                    <a:pt x="258" y="664"/>
                  </a:cubicBezTo>
                  <a:cubicBezTo>
                    <a:pt x="248" y="664"/>
                    <a:pt x="239" y="666"/>
                    <a:pt x="229" y="669"/>
                  </a:cubicBezTo>
                  <a:cubicBezTo>
                    <a:pt x="229" y="661"/>
                    <a:pt x="229" y="646"/>
                    <a:pt x="222" y="638"/>
                  </a:cubicBezTo>
                  <a:cubicBezTo>
                    <a:pt x="130" y="478"/>
                    <a:pt x="199" y="242"/>
                    <a:pt x="191" y="67"/>
                  </a:cubicBezTo>
                  <a:cubicBezTo>
                    <a:pt x="187" y="24"/>
                    <a:pt x="150" y="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4"/>
            <p:cNvSpPr/>
            <p:nvPr/>
          </p:nvSpPr>
          <p:spPr>
            <a:xfrm>
              <a:off x="2964225" y="4023750"/>
              <a:ext cx="9225" cy="26900"/>
            </a:xfrm>
            <a:custGeom>
              <a:avLst/>
              <a:gdLst/>
              <a:ahLst/>
              <a:cxnLst/>
              <a:rect l="l" t="t" r="r" b="b"/>
              <a:pathLst>
                <a:path w="369" h="1076" extrusionOk="0">
                  <a:moveTo>
                    <a:pt x="84" y="1"/>
                  </a:moveTo>
                  <a:cubicBezTo>
                    <a:pt x="41" y="1"/>
                    <a:pt x="0" y="34"/>
                    <a:pt x="18" y="88"/>
                  </a:cubicBezTo>
                  <a:cubicBezTo>
                    <a:pt x="79" y="256"/>
                    <a:pt x="3" y="439"/>
                    <a:pt x="18" y="606"/>
                  </a:cubicBezTo>
                  <a:cubicBezTo>
                    <a:pt x="22" y="653"/>
                    <a:pt x="62" y="678"/>
                    <a:pt x="99" y="678"/>
                  </a:cubicBezTo>
                  <a:cubicBezTo>
                    <a:pt x="134" y="678"/>
                    <a:pt x="167" y="655"/>
                    <a:pt x="163" y="606"/>
                  </a:cubicBezTo>
                  <a:lnTo>
                    <a:pt x="163" y="538"/>
                  </a:lnTo>
                  <a:cubicBezTo>
                    <a:pt x="209" y="683"/>
                    <a:pt x="216" y="835"/>
                    <a:pt x="194" y="987"/>
                  </a:cubicBezTo>
                  <a:cubicBezTo>
                    <a:pt x="184" y="1039"/>
                    <a:pt x="232" y="1076"/>
                    <a:pt x="274" y="1076"/>
                  </a:cubicBezTo>
                  <a:cubicBezTo>
                    <a:pt x="301" y="1076"/>
                    <a:pt x="325" y="1061"/>
                    <a:pt x="331" y="1026"/>
                  </a:cubicBezTo>
                  <a:cubicBezTo>
                    <a:pt x="369" y="827"/>
                    <a:pt x="346" y="629"/>
                    <a:pt x="277" y="439"/>
                  </a:cubicBezTo>
                  <a:cubicBezTo>
                    <a:pt x="264" y="416"/>
                    <a:pt x="239" y="401"/>
                    <a:pt x="215" y="401"/>
                  </a:cubicBezTo>
                  <a:cubicBezTo>
                    <a:pt x="199" y="401"/>
                    <a:pt x="183" y="408"/>
                    <a:pt x="171" y="423"/>
                  </a:cubicBezTo>
                  <a:cubicBezTo>
                    <a:pt x="194" y="302"/>
                    <a:pt x="194" y="172"/>
                    <a:pt x="155" y="50"/>
                  </a:cubicBezTo>
                  <a:cubicBezTo>
                    <a:pt x="143" y="16"/>
                    <a:pt x="113" y="1"/>
                    <a:pt x="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4"/>
            <p:cNvSpPr/>
            <p:nvPr/>
          </p:nvSpPr>
          <p:spPr>
            <a:xfrm>
              <a:off x="2952625" y="4023725"/>
              <a:ext cx="9600" cy="22800"/>
            </a:xfrm>
            <a:custGeom>
              <a:avLst/>
              <a:gdLst/>
              <a:ahLst/>
              <a:cxnLst/>
              <a:rect l="l" t="t" r="r" b="b"/>
              <a:pathLst>
                <a:path w="384" h="912" extrusionOk="0">
                  <a:moveTo>
                    <a:pt x="96" y="1"/>
                  </a:moveTo>
                  <a:cubicBezTo>
                    <a:pt x="45" y="1"/>
                    <a:pt x="0" y="70"/>
                    <a:pt x="40" y="127"/>
                  </a:cubicBezTo>
                  <a:cubicBezTo>
                    <a:pt x="63" y="173"/>
                    <a:pt x="71" y="226"/>
                    <a:pt x="63" y="280"/>
                  </a:cubicBezTo>
                  <a:lnTo>
                    <a:pt x="63" y="478"/>
                  </a:lnTo>
                  <a:cubicBezTo>
                    <a:pt x="69" y="519"/>
                    <a:pt x="102" y="546"/>
                    <a:pt x="138" y="546"/>
                  </a:cubicBezTo>
                  <a:cubicBezTo>
                    <a:pt x="148" y="546"/>
                    <a:pt x="159" y="544"/>
                    <a:pt x="170" y="539"/>
                  </a:cubicBezTo>
                  <a:cubicBezTo>
                    <a:pt x="231" y="623"/>
                    <a:pt x="200" y="729"/>
                    <a:pt x="177" y="821"/>
                  </a:cubicBezTo>
                  <a:cubicBezTo>
                    <a:pt x="168" y="876"/>
                    <a:pt x="214" y="911"/>
                    <a:pt x="255" y="911"/>
                  </a:cubicBezTo>
                  <a:cubicBezTo>
                    <a:pt x="283" y="911"/>
                    <a:pt x="309" y="895"/>
                    <a:pt x="315" y="859"/>
                  </a:cubicBezTo>
                  <a:cubicBezTo>
                    <a:pt x="353" y="706"/>
                    <a:pt x="383" y="562"/>
                    <a:pt x="269" y="440"/>
                  </a:cubicBezTo>
                  <a:cubicBezTo>
                    <a:pt x="257" y="423"/>
                    <a:pt x="242" y="414"/>
                    <a:pt x="225" y="414"/>
                  </a:cubicBezTo>
                  <a:cubicBezTo>
                    <a:pt x="219" y="414"/>
                    <a:pt x="214" y="415"/>
                    <a:pt x="208" y="417"/>
                  </a:cubicBezTo>
                  <a:cubicBezTo>
                    <a:pt x="208" y="280"/>
                    <a:pt x="231" y="143"/>
                    <a:pt x="147" y="28"/>
                  </a:cubicBezTo>
                  <a:cubicBezTo>
                    <a:pt x="131" y="9"/>
                    <a:pt x="114" y="1"/>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4"/>
            <p:cNvSpPr/>
            <p:nvPr/>
          </p:nvSpPr>
          <p:spPr>
            <a:xfrm>
              <a:off x="2942550" y="4019850"/>
              <a:ext cx="7100" cy="15250"/>
            </a:xfrm>
            <a:custGeom>
              <a:avLst/>
              <a:gdLst/>
              <a:ahLst/>
              <a:cxnLst/>
              <a:rect l="l" t="t" r="r" b="b"/>
              <a:pathLst>
                <a:path w="284" h="610" extrusionOk="0">
                  <a:moveTo>
                    <a:pt x="94" y="0"/>
                  </a:moveTo>
                  <a:cubicBezTo>
                    <a:pt x="47" y="0"/>
                    <a:pt x="1" y="50"/>
                    <a:pt x="32" y="107"/>
                  </a:cubicBezTo>
                  <a:cubicBezTo>
                    <a:pt x="93" y="206"/>
                    <a:pt x="146" y="381"/>
                    <a:pt x="55" y="488"/>
                  </a:cubicBezTo>
                  <a:cubicBezTo>
                    <a:pt x="8" y="535"/>
                    <a:pt x="51" y="609"/>
                    <a:pt x="102" y="609"/>
                  </a:cubicBezTo>
                  <a:cubicBezTo>
                    <a:pt x="117" y="609"/>
                    <a:pt x="132" y="603"/>
                    <a:pt x="146" y="587"/>
                  </a:cubicBezTo>
                  <a:cubicBezTo>
                    <a:pt x="283" y="442"/>
                    <a:pt x="245" y="206"/>
                    <a:pt x="154" y="38"/>
                  </a:cubicBezTo>
                  <a:cubicBezTo>
                    <a:pt x="139" y="11"/>
                    <a:pt x="116" y="0"/>
                    <a:pt x="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4"/>
            <p:cNvSpPr/>
            <p:nvPr/>
          </p:nvSpPr>
          <p:spPr>
            <a:xfrm>
              <a:off x="2929300" y="4018900"/>
              <a:ext cx="7950" cy="14125"/>
            </a:xfrm>
            <a:custGeom>
              <a:avLst/>
              <a:gdLst/>
              <a:ahLst/>
              <a:cxnLst/>
              <a:rect l="l" t="t" r="r" b="b"/>
              <a:pathLst>
                <a:path w="318" h="565" extrusionOk="0">
                  <a:moveTo>
                    <a:pt x="105" y="1"/>
                  </a:moveTo>
                  <a:cubicBezTo>
                    <a:pt x="43" y="1"/>
                    <a:pt x="0" y="98"/>
                    <a:pt x="66" y="137"/>
                  </a:cubicBezTo>
                  <a:cubicBezTo>
                    <a:pt x="173" y="206"/>
                    <a:pt x="104" y="389"/>
                    <a:pt x="104" y="496"/>
                  </a:cubicBezTo>
                  <a:cubicBezTo>
                    <a:pt x="104" y="541"/>
                    <a:pt x="141" y="564"/>
                    <a:pt x="177" y="564"/>
                  </a:cubicBezTo>
                  <a:cubicBezTo>
                    <a:pt x="213" y="564"/>
                    <a:pt x="249" y="541"/>
                    <a:pt x="249" y="496"/>
                  </a:cubicBezTo>
                  <a:cubicBezTo>
                    <a:pt x="249" y="320"/>
                    <a:pt x="318" y="130"/>
                    <a:pt x="135" y="8"/>
                  </a:cubicBezTo>
                  <a:cubicBezTo>
                    <a:pt x="125" y="3"/>
                    <a:pt x="115" y="1"/>
                    <a:pt x="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4"/>
            <p:cNvSpPr/>
            <p:nvPr/>
          </p:nvSpPr>
          <p:spPr>
            <a:xfrm>
              <a:off x="2918475" y="4016475"/>
              <a:ext cx="7925" cy="15400"/>
            </a:xfrm>
            <a:custGeom>
              <a:avLst/>
              <a:gdLst/>
              <a:ahLst/>
              <a:cxnLst/>
              <a:rect l="l" t="t" r="r" b="b"/>
              <a:pathLst>
                <a:path w="317" h="616" extrusionOk="0">
                  <a:moveTo>
                    <a:pt x="95" y="0"/>
                  </a:moveTo>
                  <a:cubicBezTo>
                    <a:pt x="38" y="0"/>
                    <a:pt x="1" y="91"/>
                    <a:pt x="57" y="135"/>
                  </a:cubicBezTo>
                  <a:cubicBezTo>
                    <a:pt x="179" y="219"/>
                    <a:pt x="126" y="425"/>
                    <a:pt x="111" y="547"/>
                  </a:cubicBezTo>
                  <a:cubicBezTo>
                    <a:pt x="107" y="593"/>
                    <a:pt x="141" y="615"/>
                    <a:pt x="177" y="615"/>
                  </a:cubicBezTo>
                  <a:cubicBezTo>
                    <a:pt x="213" y="615"/>
                    <a:pt x="252" y="593"/>
                    <a:pt x="255" y="547"/>
                  </a:cubicBezTo>
                  <a:cubicBezTo>
                    <a:pt x="271" y="356"/>
                    <a:pt x="316" y="135"/>
                    <a:pt x="133" y="13"/>
                  </a:cubicBezTo>
                  <a:cubicBezTo>
                    <a:pt x="120" y="4"/>
                    <a:pt x="107" y="0"/>
                    <a:pt x="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4"/>
            <p:cNvSpPr/>
            <p:nvPr/>
          </p:nvSpPr>
          <p:spPr>
            <a:xfrm>
              <a:off x="2910325" y="4016550"/>
              <a:ext cx="7125" cy="13675"/>
            </a:xfrm>
            <a:custGeom>
              <a:avLst/>
              <a:gdLst/>
              <a:ahLst/>
              <a:cxnLst/>
              <a:rect l="l" t="t" r="r" b="b"/>
              <a:pathLst>
                <a:path w="285" h="547" extrusionOk="0">
                  <a:moveTo>
                    <a:pt x="102" y="0"/>
                  </a:moveTo>
                  <a:cubicBezTo>
                    <a:pt x="54" y="0"/>
                    <a:pt x="1" y="51"/>
                    <a:pt x="33" y="109"/>
                  </a:cubicBezTo>
                  <a:cubicBezTo>
                    <a:pt x="71" y="201"/>
                    <a:pt x="132" y="338"/>
                    <a:pt x="78" y="437"/>
                  </a:cubicBezTo>
                  <a:cubicBezTo>
                    <a:pt x="47" y="495"/>
                    <a:pt x="96" y="546"/>
                    <a:pt x="144" y="546"/>
                  </a:cubicBezTo>
                  <a:cubicBezTo>
                    <a:pt x="165" y="546"/>
                    <a:pt x="186" y="537"/>
                    <a:pt x="200" y="513"/>
                  </a:cubicBezTo>
                  <a:cubicBezTo>
                    <a:pt x="284" y="353"/>
                    <a:pt x="223" y="186"/>
                    <a:pt x="155" y="33"/>
                  </a:cubicBezTo>
                  <a:cubicBezTo>
                    <a:pt x="143" y="10"/>
                    <a:pt x="123" y="0"/>
                    <a:pt x="1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4"/>
            <p:cNvSpPr/>
            <p:nvPr/>
          </p:nvSpPr>
          <p:spPr>
            <a:xfrm>
              <a:off x="2900700" y="4015725"/>
              <a:ext cx="6300" cy="14175"/>
            </a:xfrm>
            <a:custGeom>
              <a:avLst/>
              <a:gdLst/>
              <a:ahLst/>
              <a:cxnLst/>
              <a:rect l="l" t="t" r="r" b="b"/>
              <a:pathLst>
                <a:path w="252" h="567" extrusionOk="0">
                  <a:moveTo>
                    <a:pt x="83" y="0"/>
                  </a:moveTo>
                  <a:cubicBezTo>
                    <a:pt x="42" y="0"/>
                    <a:pt x="0" y="35"/>
                    <a:pt x="14" y="89"/>
                  </a:cubicBezTo>
                  <a:cubicBezTo>
                    <a:pt x="44" y="241"/>
                    <a:pt x="14" y="409"/>
                    <a:pt x="105" y="539"/>
                  </a:cubicBezTo>
                  <a:cubicBezTo>
                    <a:pt x="119" y="558"/>
                    <a:pt x="136" y="566"/>
                    <a:pt x="153" y="566"/>
                  </a:cubicBezTo>
                  <a:cubicBezTo>
                    <a:pt x="203" y="566"/>
                    <a:pt x="252" y="498"/>
                    <a:pt x="212" y="447"/>
                  </a:cubicBezTo>
                  <a:cubicBezTo>
                    <a:pt x="181" y="386"/>
                    <a:pt x="166" y="325"/>
                    <a:pt x="174" y="264"/>
                  </a:cubicBezTo>
                  <a:cubicBezTo>
                    <a:pt x="174" y="196"/>
                    <a:pt x="166" y="127"/>
                    <a:pt x="151" y="59"/>
                  </a:cubicBezTo>
                  <a:cubicBezTo>
                    <a:pt x="141" y="18"/>
                    <a:pt x="112" y="0"/>
                    <a:pt x="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4"/>
            <p:cNvSpPr/>
            <p:nvPr/>
          </p:nvSpPr>
          <p:spPr>
            <a:xfrm>
              <a:off x="2888425" y="4014700"/>
              <a:ext cx="7725" cy="13800"/>
            </a:xfrm>
            <a:custGeom>
              <a:avLst/>
              <a:gdLst/>
              <a:ahLst/>
              <a:cxnLst/>
              <a:rect l="l" t="t" r="r" b="b"/>
              <a:pathLst>
                <a:path w="309" h="552" extrusionOk="0">
                  <a:moveTo>
                    <a:pt x="103" y="0"/>
                  </a:moveTo>
                  <a:cubicBezTo>
                    <a:pt x="47" y="0"/>
                    <a:pt x="1" y="70"/>
                    <a:pt x="47" y="122"/>
                  </a:cubicBezTo>
                  <a:cubicBezTo>
                    <a:pt x="147" y="222"/>
                    <a:pt x="108" y="389"/>
                    <a:pt x="162" y="511"/>
                  </a:cubicBezTo>
                  <a:cubicBezTo>
                    <a:pt x="175" y="539"/>
                    <a:pt x="197" y="551"/>
                    <a:pt x="220" y="551"/>
                  </a:cubicBezTo>
                  <a:cubicBezTo>
                    <a:pt x="264" y="551"/>
                    <a:pt x="309" y="506"/>
                    <a:pt x="284" y="450"/>
                  </a:cubicBezTo>
                  <a:cubicBezTo>
                    <a:pt x="223" y="305"/>
                    <a:pt x="261" y="145"/>
                    <a:pt x="154" y="23"/>
                  </a:cubicBezTo>
                  <a:cubicBezTo>
                    <a:pt x="138" y="7"/>
                    <a:pt x="120" y="0"/>
                    <a:pt x="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4"/>
            <p:cNvSpPr/>
            <p:nvPr/>
          </p:nvSpPr>
          <p:spPr>
            <a:xfrm>
              <a:off x="2872825" y="4014500"/>
              <a:ext cx="7650" cy="13750"/>
            </a:xfrm>
            <a:custGeom>
              <a:avLst/>
              <a:gdLst/>
              <a:ahLst/>
              <a:cxnLst/>
              <a:rect l="l" t="t" r="r" b="b"/>
              <a:pathLst>
                <a:path w="306" h="550" extrusionOk="0">
                  <a:moveTo>
                    <a:pt x="105" y="1"/>
                  </a:moveTo>
                  <a:cubicBezTo>
                    <a:pt x="51" y="1"/>
                    <a:pt x="0" y="71"/>
                    <a:pt x="46" y="123"/>
                  </a:cubicBezTo>
                  <a:cubicBezTo>
                    <a:pt x="123" y="222"/>
                    <a:pt x="161" y="351"/>
                    <a:pt x="153" y="481"/>
                  </a:cubicBezTo>
                  <a:cubicBezTo>
                    <a:pt x="153" y="527"/>
                    <a:pt x="189" y="550"/>
                    <a:pt x="226" y="550"/>
                  </a:cubicBezTo>
                  <a:cubicBezTo>
                    <a:pt x="262" y="550"/>
                    <a:pt x="298" y="527"/>
                    <a:pt x="298" y="481"/>
                  </a:cubicBezTo>
                  <a:cubicBezTo>
                    <a:pt x="306" y="313"/>
                    <a:pt x="252" y="153"/>
                    <a:pt x="153" y="24"/>
                  </a:cubicBezTo>
                  <a:cubicBezTo>
                    <a:pt x="139" y="7"/>
                    <a:pt x="122" y="1"/>
                    <a:pt x="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4"/>
            <p:cNvSpPr/>
            <p:nvPr/>
          </p:nvSpPr>
          <p:spPr>
            <a:xfrm>
              <a:off x="2858600" y="4012950"/>
              <a:ext cx="7100" cy="12550"/>
            </a:xfrm>
            <a:custGeom>
              <a:avLst/>
              <a:gdLst/>
              <a:ahLst/>
              <a:cxnLst/>
              <a:rect l="l" t="t" r="r" b="b"/>
              <a:pathLst>
                <a:path w="284" h="502" extrusionOk="0">
                  <a:moveTo>
                    <a:pt x="87" y="0"/>
                  </a:moveTo>
                  <a:cubicBezTo>
                    <a:pt x="43" y="0"/>
                    <a:pt x="0" y="33"/>
                    <a:pt x="13" y="86"/>
                  </a:cubicBezTo>
                  <a:cubicBezTo>
                    <a:pt x="44" y="215"/>
                    <a:pt x="82" y="345"/>
                    <a:pt x="135" y="467"/>
                  </a:cubicBezTo>
                  <a:cubicBezTo>
                    <a:pt x="148" y="491"/>
                    <a:pt x="168" y="502"/>
                    <a:pt x="190" y="502"/>
                  </a:cubicBezTo>
                  <a:cubicBezTo>
                    <a:pt x="235" y="502"/>
                    <a:pt x="283" y="455"/>
                    <a:pt x="257" y="398"/>
                  </a:cubicBezTo>
                  <a:cubicBezTo>
                    <a:pt x="212" y="284"/>
                    <a:pt x="181" y="170"/>
                    <a:pt x="158" y="55"/>
                  </a:cubicBezTo>
                  <a:cubicBezTo>
                    <a:pt x="149" y="17"/>
                    <a:pt x="118" y="0"/>
                    <a:pt x="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4"/>
            <p:cNvSpPr/>
            <p:nvPr/>
          </p:nvSpPr>
          <p:spPr>
            <a:xfrm>
              <a:off x="2849200" y="4015275"/>
              <a:ext cx="5200" cy="9450"/>
            </a:xfrm>
            <a:custGeom>
              <a:avLst/>
              <a:gdLst/>
              <a:ahLst/>
              <a:cxnLst/>
              <a:rect l="l" t="t" r="r" b="b"/>
              <a:pathLst>
                <a:path w="208" h="378" extrusionOk="0">
                  <a:moveTo>
                    <a:pt x="73" y="0"/>
                  </a:moveTo>
                  <a:cubicBezTo>
                    <a:pt x="37" y="0"/>
                    <a:pt x="1" y="23"/>
                    <a:pt x="1" y="69"/>
                  </a:cubicBezTo>
                  <a:cubicBezTo>
                    <a:pt x="8" y="160"/>
                    <a:pt x="31" y="244"/>
                    <a:pt x="62" y="328"/>
                  </a:cubicBezTo>
                  <a:cubicBezTo>
                    <a:pt x="74" y="363"/>
                    <a:pt x="102" y="378"/>
                    <a:pt x="130" y="378"/>
                  </a:cubicBezTo>
                  <a:cubicBezTo>
                    <a:pt x="169" y="378"/>
                    <a:pt x="208" y="347"/>
                    <a:pt x="199" y="298"/>
                  </a:cubicBezTo>
                  <a:cubicBezTo>
                    <a:pt x="168" y="221"/>
                    <a:pt x="153" y="145"/>
                    <a:pt x="146" y="69"/>
                  </a:cubicBezTo>
                  <a:cubicBezTo>
                    <a:pt x="146" y="23"/>
                    <a:pt x="109" y="0"/>
                    <a:pt x="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4"/>
            <p:cNvSpPr/>
            <p:nvPr/>
          </p:nvSpPr>
          <p:spPr>
            <a:xfrm>
              <a:off x="2835425" y="4012725"/>
              <a:ext cx="10375" cy="11725"/>
            </a:xfrm>
            <a:custGeom>
              <a:avLst/>
              <a:gdLst/>
              <a:ahLst/>
              <a:cxnLst/>
              <a:rect l="l" t="t" r="r" b="b"/>
              <a:pathLst>
                <a:path w="415" h="469" extrusionOk="0">
                  <a:moveTo>
                    <a:pt x="184" y="0"/>
                  </a:moveTo>
                  <a:cubicBezTo>
                    <a:pt x="145" y="0"/>
                    <a:pt x="112" y="32"/>
                    <a:pt x="117" y="72"/>
                  </a:cubicBezTo>
                  <a:cubicBezTo>
                    <a:pt x="112" y="71"/>
                    <a:pt x="107" y="70"/>
                    <a:pt x="102" y="70"/>
                  </a:cubicBezTo>
                  <a:cubicBezTo>
                    <a:pt x="35" y="70"/>
                    <a:pt x="0" y="159"/>
                    <a:pt x="64" y="201"/>
                  </a:cubicBezTo>
                  <a:lnTo>
                    <a:pt x="72" y="209"/>
                  </a:lnTo>
                  <a:cubicBezTo>
                    <a:pt x="67" y="249"/>
                    <a:pt x="105" y="277"/>
                    <a:pt x="143" y="277"/>
                  </a:cubicBezTo>
                  <a:cubicBezTo>
                    <a:pt x="169" y="277"/>
                    <a:pt x="196" y="263"/>
                    <a:pt x="209" y="232"/>
                  </a:cubicBezTo>
                  <a:cubicBezTo>
                    <a:pt x="209" y="224"/>
                    <a:pt x="209" y="217"/>
                    <a:pt x="209" y="209"/>
                  </a:cubicBezTo>
                  <a:cubicBezTo>
                    <a:pt x="239" y="262"/>
                    <a:pt x="254" y="323"/>
                    <a:pt x="247" y="377"/>
                  </a:cubicBezTo>
                  <a:cubicBezTo>
                    <a:pt x="237" y="433"/>
                    <a:pt x="286" y="469"/>
                    <a:pt x="328" y="469"/>
                  </a:cubicBezTo>
                  <a:cubicBezTo>
                    <a:pt x="354" y="469"/>
                    <a:pt x="378" y="455"/>
                    <a:pt x="384" y="422"/>
                  </a:cubicBezTo>
                  <a:cubicBezTo>
                    <a:pt x="415" y="262"/>
                    <a:pt x="346" y="102"/>
                    <a:pt x="224" y="11"/>
                  </a:cubicBezTo>
                  <a:cubicBezTo>
                    <a:pt x="211" y="3"/>
                    <a:pt x="197"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4"/>
            <p:cNvSpPr/>
            <p:nvPr/>
          </p:nvSpPr>
          <p:spPr>
            <a:xfrm>
              <a:off x="2827275" y="4012600"/>
              <a:ext cx="7975" cy="12800"/>
            </a:xfrm>
            <a:custGeom>
              <a:avLst/>
              <a:gdLst/>
              <a:ahLst/>
              <a:cxnLst/>
              <a:rect l="l" t="t" r="r" b="b"/>
              <a:pathLst>
                <a:path w="319" h="512" extrusionOk="0">
                  <a:moveTo>
                    <a:pt x="105" y="0"/>
                  </a:moveTo>
                  <a:cubicBezTo>
                    <a:pt x="51" y="0"/>
                    <a:pt x="1" y="70"/>
                    <a:pt x="47" y="123"/>
                  </a:cubicBezTo>
                  <a:cubicBezTo>
                    <a:pt x="138" y="214"/>
                    <a:pt x="146" y="344"/>
                    <a:pt x="169" y="466"/>
                  </a:cubicBezTo>
                  <a:cubicBezTo>
                    <a:pt x="182" y="497"/>
                    <a:pt x="210" y="512"/>
                    <a:pt x="239" y="512"/>
                  </a:cubicBezTo>
                  <a:cubicBezTo>
                    <a:pt x="279" y="512"/>
                    <a:pt x="318" y="484"/>
                    <a:pt x="314" y="435"/>
                  </a:cubicBezTo>
                  <a:cubicBezTo>
                    <a:pt x="276" y="283"/>
                    <a:pt x="260" y="138"/>
                    <a:pt x="154" y="24"/>
                  </a:cubicBezTo>
                  <a:cubicBezTo>
                    <a:pt x="139" y="7"/>
                    <a:pt x="122" y="0"/>
                    <a:pt x="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4"/>
            <p:cNvSpPr/>
            <p:nvPr/>
          </p:nvSpPr>
          <p:spPr>
            <a:xfrm>
              <a:off x="2946900" y="4032875"/>
              <a:ext cx="6400" cy="11025"/>
            </a:xfrm>
            <a:custGeom>
              <a:avLst/>
              <a:gdLst/>
              <a:ahLst/>
              <a:cxnLst/>
              <a:rect l="l" t="t" r="r" b="b"/>
              <a:pathLst>
                <a:path w="256" h="441" extrusionOk="0">
                  <a:moveTo>
                    <a:pt x="99" y="0"/>
                  </a:moveTo>
                  <a:cubicBezTo>
                    <a:pt x="50" y="0"/>
                    <a:pt x="1" y="68"/>
                    <a:pt x="41" y="119"/>
                  </a:cubicBezTo>
                  <a:cubicBezTo>
                    <a:pt x="71" y="158"/>
                    <a:pt x="56" y="219"/>
                    <a:pt x="63" y="257"/>
                  </a:cubicBezTo>
                  <a:cubicBezTo>
                    <a:pt x="63" y="318"/>
                    <a:pt x="79" y="371"/>
                    <a:pt x="117" y="417"/>
                  </a:cubicBezTo>
                  <a:cubicBezTo>
                    <a:pt x="130" y="434"/>
                    <a:pt x="146" y="441"/>
                    <a:pt x="162" y="441"/>
                  </a:cubicBezTo>
                  <a:cubicBezTo>
                    <a:pt x="210" y="441"/>
                    <a:pt x="256" y="375"/>
                    <a:pt x="216" y="318"/>
                  </a:cubicBezTo>
                  <a:cubicBezTo>
                    <a:pt x="193" y="280"/>
                    <a:pt x="201" y="226"/>
                    <a:pt x="201" y="180"/>
                  </a:cubicBezTo>
                  <a:cubicBezTo>
                    <a:pt x="201" y="127"/>
                    <a:pt x="185" y="66"/>
                    <a:pt x="147" y="28"/>
                  </a:cubicBezTo>
                  <a:cubicBezTo>
                    <a:pt x="134" y="9"/>
                    <a:pt x="117" y="0"/>
                    <a:pt x="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4"/>
            <p:cNvSpPr/>
            <p:nvPr/>
          </p:nvSpPr>
          <p:spPr>
            <a:xfrm>
              <a:off x="2936150" y="4032400"/>
              <a:ext cx="4525" cy="13100"/>
            </a:xfrm>
            <a:custGeom>
              <a:avLst/>
              <a:gdLst/>
              <a:ahLst/>
              <a:cxnLst/>
              <a:rect l="l" t="t" r="r" b="b"/>
              <a:pathLst>
                <a:path w="181" h="524" extrusionOk="0">
                  <a:moveTo>
                    <a:pt x="95" y="1"/>
                  </a:moveTo>
                  <a:cubicBezTo>
                    <a:pt x="49" y="1"/>
                    <a:pt x="0" y="49"/>
                    <a:pt x="21" y="100"/>
                  </a:cubicBezTo>
                  <a:cubicBezTo>
                    <a:pt x="36" y="169"/>
                    <a:pt x="36" y="230"/>
                    <a:pt x="21" y="291"/>
                  </a:cubicBezTo>
                  <a:cubicBezTo>
                    <a:pt x="13" y="329"/>
                    <a:pt x="13" y="367"/>
                    <a:pt x="21" y="413"/>
                  </a:cubicBezTo>
                  <a:lnTo>
                    <a:pt x="21" y="420"/>
                  </a:lnTo>
                  <a:lnTo>
                    <a:pt x="29" y="466"/>
                  </a:lnTo>
                  <a:cubicBezTo>
                    <a:pt x="29" y="474"/>
                    <a:pt x="29" y="481"/>
                    <a:pt x="36" y="481"/>
                  </a:cubicBezTo>
                  <a:cubicBezTo>
                    <a:pt x="47" y="512"/>
                    <a:pt x="69" y="524"/>
                    <a:pt x="92" y="524"/>
                  </a:cubicBezTo>
                  <a:cubicBezTo>
                    <a:pt x="132" y="524"/>
                    <a:pt x="176" y="485"/>
                    <a:pt x="166" y="436"/>
                  </a:cubicBezTo>
                  <a:lnTo>
                    <a:pt x="150" y="390"/>
                  </a:lnTo>
                  <a:lnTo>
                    <a:pt x="150" y="382"/>
                  </a:lnTo>
                  <a:cubicBezTo>
                    <a:pt x="150" y="329"/>
                    <a:pt x="158" y="276"/>
                    <a:pt x="166" y="230"/>
                  </a:cubicBezTo>
                  <a:cubicBezTo>
                    <a:pt x="181" y="161"/>
                    <a:pt x="173" y="100"/>
                    <a:pt x="150" y="39"/>
                  </a:cubicBezTo>
                  <a:cubicBezTo>
                    <a:pt x="138" y="12"/>
                    <a:pt x="117" y="1"/>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4"/>
            <p:cNvSpPr/>
            <p:nvPr/>
          </p:nvSpPr>
          <p:spPr>
            <a:xfrm>
              <a:off x="2921800" y="4035275"/>
              <a:ext cx="11825" cy="10850"/>
            </a:xfrm>
            <a:custGeom>
              <a:avLst/>
              <a:gdLst/>
              <a:ahLst/>
              <a:cxnLst/>
              <a:rect l="l" t="t" r="r" b="b"/>
              <a:pathLst>
                <a:path w="473" h="434" extrusionOk="0">
                  <a:moveTo>
                    <a:pt x="98" y="1"/>
                  </a:moveTo>
                  <a:cubicBezTo>
                    <a:pt x="63" y="1"/>
                    <a:pt x="27" y="23"/>
                    <a:pt x="23" y="69"/>
                  </a:cubicBezTo>
                  <a:cubicBezTo>
                    <a:pt x="0" y="168"/>
                    <a:pt x="0" y="275"/>
                    <a:pt x="16" y="374"/>
                  </a:cubicBezTo>
                  <a:cubicBezTo>
                    <a:pt x="23" y="405"/>
                    <a:pt x="46" y="427"/>
                    <a:pt x="84" y="427"/>
                  </a:cubicBezTo>
                  <a:cubicBezTo>
                    <a:pt x="103" y="424"/>
                    <a:pt x="122" y="422"/>
                    <a:pt x="142" y="422"/>
                  </a:cubicBezTo>
                  <a:cubicBezTo>
                    <a:pt x="162" y="422"/>
                    <a:pt x="183" y="424"/>
                    <a:pt x="206" y="427"/>
                  </a:cubicBezTo>
                  <a:cubicBezTo>
                    <a:pt x="216" y="431"/>
                    <a:pt x="226" y="433"/>
                    <a:pt x="237" y="433"/>
                  </a:cubicBezTo>
                  <a:cubicBezTo>
                    <a:pt x="266" y="433"/>
                    <a:pt x="294" y="418"/>
                    <a:pt x="305" y="389"/>
                  </a:cubicBezTo>
                  <a:cubicBezTo>
                    <a:pt x="317" y="417"/>
                    <a:pt x="341" y="430"/>
                    <a:pt x="366" y="430"/>
                  </a:cubicBezTo>
                  <a:cubicBezTo>
                    <a:pt x="389" y="430"/>
                    <a:pt x="413" y="419"/>
                    <a:pt x="427" y="397"/>
                  </a:cubicBezTo>
                  <a:cubicBezTo>
                    <a:pt x="458" y="328"/>
                    <a:pt x="473" y="252"/>
                    <a:pt x="473" y="176"/>
                  </a:cubicBezTo>
                  <a:cubicBezTo>
                    <a:pt x="473" y="126"/>
                    <a:pt x="439" y="102"/>
                    <a:pt x="403" y="102"/>
                  </a:cubicBezTo>
                  <a:cubicBezTo>
                    <a:pt x="368" y="102"/>
                    <a:pt x="332" y="126"/>
                    <a:pt x="328" y="176"/>
                  </a:cubicBezTo>
                  <a:cubicBezTo>
                    <a:pt x="328" y="222"/>
                    <a:pt x="328" y="275"/>
                    <a:pt x="305" y="328"/>
                  </a:cubicBezTo>
                  <a:lnTo>
                    <a:pt x="305" y="336"/>
                  </a:lnTo>
                  <a:cubicBezTo>
                    <a:pt x="298" y="321"/>
                    <a:pt x="290" y="313"/>
                    <a:pt x="275" y="305"/>
                  </a:cubicBezTo>
                  <a:cubicBezTo>
                    <a:pt x="237" y="290"/>
                    <a:pt x="191" y="283"/>
                    <a:pt x="145" y="283"/>
                  </a:cubicBezTo>
                  <a:cubicBezTo>
                    <a:pt x="145" y="214"/>
                    <a:pt x="153" y="138"/>
                    <a:pt x="161" y="69"/>
                  </a:cubicBezTo>
                  <a:cubicBezTo>
                    <a:pt x="164" y="23"/>
                    <a:pt x="132" y="1"/>
                    <a:pt x="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4"/>
            <p:cNvSpPr/>
            <p:nvPr/>
          </p:nvSpPr>
          <p:spPr>
            <a:xfrm>
              <a:off x="2926075" y="4027250"/>
              <a:ext cx="5250" cy="5025"/>
            </a:xfrm>
            <a:custGeom>
              <a:avLst/>
              <a:gdLst/>
              <a:ahLst/>
              <a:cxnLst/>
              <a:rect l="l" t="t" r="r" b="b"/>
              <a:pathLst>
                <a:path w="210" h="201" extrusionOk="0">
                  <a:moveTo>
                    <a:pt x="75" y="1"/>
                  </a:moveTo>
                  <a:cubicBezTo>
                    <a:pt x="37" y="1"/>
                    <a:pt x="0" y="29"/>
                    <a:pt x="5" y="78"/>
                  </a:cubicBezTo>
                  <a:cubicBezTo>
                    <a:pt x="12" y="131"/>
                    <a:pt x="43" y="169"/>
                    <a:pt x="81" y="192"/>
                  </a:cubicBezTo>
                  <a:cubicBezTo>
                    <a:pt x="92" y="198"/>
                    <a:pt x="103" y="200"/>
                    <a:pt x="113" y="200"/>
                  </a:cubicBezTo>
                  <a:cubicBezTo>
                    <a:pt x="172" y="200"/>
                    <a:pt x="209" y="116"/>
                    <a:pt x="157" y="70"/>
                  </a:cubicBezTo>
                  <a:lnTo>
                    <a:pt x="142" y="70"/>
                  </a:lnTo>
                  <a:cubicBezTo>
                    <a:pt x="142" y="70"/>
                    <a:pt x="150" y="62"/>
                    <a:pt x="142" y="47"/>
                  </a:cubicBezTo>
                  <a:cubicBezTo>
                    <a:pt x="129" y="15"/>
                    <a:pt x="102" y="1"/>
                    <a:pt x="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4"/>
            <p:cNvSpPr/>
            <p:nvPr/>
          </p:nvSpPr>
          <p:spPr>
            <a:xfrm>
              <a:off x="2913025" y="4030925"/>
              <a:ext cx="6550" cy="11575"/>
            </a:xfrm>
            <a:custGeom>
              <a:avLst/>
              <a:gdLst/>
              <a:ahLst/>
              <a:cxnLst/>
              <a:rect l="l" t="t" r="r" b="b"/>
              <a:pathLst>
                <a:path w="262" h="463" extrusionOk="0">
                  <a:moveTo>
                    <a:pt x="168" y="1"/>
                  </a:moveTo>
                  <a:cubicBezTo>
                    <a:pt x="147" y="1"/>
                    <a:pt x="124" y="11"/>
                    <a:pt x="108" y="37"/>
                  </a:cubicBezTo>
                  <a:cubicBezTo>
                    <a:pt x="39" y="159"/>
                    <a:pt x="1" y="312"/>
                    <a:pt x="92" y="434"/>
                  </a:cubicBezTo>
                  <a:cubicBezTo>
                    <a:pt x="107" y="454"/>
                    <a:pt x="124" y="462"/>
                    <a:pt x="141" y="462"/>
                  </a:cubicBezTo>
                  <a:cubicBezTo>
                    <a:pt x="188" y="462"/>
                    <a:pt x="231" y="398"/>
                    <a:pt x="191" y="342"/>
                  </a:cubicBezTo>
                  <a:cubicBezTo>
                    <a:pt x="146" y="274"/>
                    <a:pt x="191" y="167"/>
                    <a:pt x="230" y="106"/>
                  </a:cubicBezTo>
                  <a:cubicBezTo>
                    <a:pt x="261" y="53"/>
                    <a:pt x="216" y="1"/>
                    <a:pt x="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4"/>
            <p:cNvSpPr/>
            <p:nvPr/>
          </p:nvSpPr>
          <p:spPr>
            <a:xfrm>
              <a:off x="2902150" y="4030425"/>
              <a:ext cx="5200" cy="9800"/>
            </a:xfrm>
            <a:custGeom>
              <a:avLst/>
              <a:gdLst/>
              <a:ahLst/>
              <a:cxnLst/>
              <a:rect l="l" t="t" r="r" b="b"/>
              <a:pathLst>
                <a:path w="208" h="392" extrusionOk="0">
                  <a:moveTo>
                    <a:pt x="86" y="0"/>
                  </a:moveTo>
                  <a:cubicBezTo>
                    <a:pt x="46" y="0"/>
                    <a:pt x="8" y="31"/>
                    <a:pt x="17" y="80"/>
                  </a:cubicBezTo>
                  <a:cubicBezTo>
                    <a:pt x="32" y="149"/>
                    <a:pt x="70" y="217"/>
                    <a:pt x="32" y="278"/>
                  </a:cubicBezTo>
                  <a:cubicBezTo>
                    <a:pt x="0" y="337"/>
                    <a:pt x="49" y="391"/>
                    <a:pt x="97" y="391"/>
                  </a:cubicBezTo>
                  <a:cubicBezTo>
                    <a:pt x="119" y="391"/>
                    <a:pt x="140" y="380"/>
                    <a:pt x="154" y="355"/>
                  </a:cubicBezTo>
                  <a:cubicBezTo>
                    <a:pt x="207" y="248"/>
                    <a:pt x="177" y="156"/>
                    <a:pt x="154" y="50"/>
                  </a:cubicBezTo>
                  <a:cubicBezTo>
                    <a:pt x="141" y="15"/>
                    <a:pt x="113" y="0"/>
                    <a:pt x="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4"/>
            <p:cNvSpPr/>
            <p:nvPr/>
          </p:nvSpPr>
          <p:spPr>
            <a:xfrm>
              <a:off x="2907725" y="4030800"/>
              <a:ext cx="4950" cy="7225"/>
            </a:xfrm>
            <a:custGeom>
              <a:avLst/>
              <a:gdLst/>
              <a:ahLst/>
              <a:cxnLst/>
              <a:rect l="l" t="t" r="r" b="b"/>
              <a:pathLst>
                <a:path w="198" h="289" extrusionOk="0">
                  <a:moveTo>
                    <a:pt x="100" y="0"/>
                  </a:moveTo>
                  <a:cubicBezTo>
                    <a:pt x="53" y="0"/>
                    <a:pt x="7" y="46"/>
                    <a:pt x="38" y="103"/>
                  </a:cubicBezTo>
                  <a:cubicBezTo>
                    <a:pt x="53" y="141"/>
                    <a:pt x="45" y="149"/>
                    <a:pt x="22" y="187"/>
                  </a:cubicBezTo>
                  <a:cubicBezTo>
                    <a:pt x="1" y="242"/>
                    <a:pt x="45" y="288"/>
                    <a:pt x="91" y="288"/>
                  </a:cubicBezTo>
                  <a:cubicBezTo>
                    <a:pt x="110" y="288"/>
                    <a:pt x="129" y="281"/>
                    <a:pt x="144" y="263"/>
                  </a:cubicBezTo>
                  <a:cubicBezTo>
                    <a:pt x="198" y="195"/>
                    <a:pt x="198" y="103"/>
                    <a:pt x="160" y="35"/>
                  </a:cubicBezTo>
                  <a:cubicBezTo>
                    <a:pt x="145" y="10"/>
                    <a:pt x="122"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4"/>
            <p:cNvSpPr/>
            <p:nvPr/>
          </p:nvSpPr>
          <p:spPr>
            <a:xfrm>
              <a:off x="2891475" y="4029375"/>
              <a:ext cx="5575" cy="9425"/>
            </a:xfrm>
            <a:custGeom>
              <a:avLst/>
              <a:gdLst/>
              <a:ahLst/>
              <a:cxnLst/>
              <a:rect l="l" t="t" r="r" b="b"/>
              <a:pathLst>
                <a:path w="223" h="377" extrusionOk="0">
                  <a:moveTo>
                    <a:pt x="117" y="0"/>
                  </a:moveTo>
                  <a:cubicBezTo>
                    <a:pt x="70" y="0"/>
                    <a:pt x="24" y="50"/>
                    <a:pt x="55" y="107"/>
                  </a:cubicBezTo>
                  <a:cubicBezTo>
                    <a:pt x="70" y="160"/>
                    <a:pt x="63" y="221"/>
                    <a:pt x="32" y="267"/>
                  </a:cubicBezTo>
                  <a:cubicBezTo>
                    <a:pt x="0" y="325"/>
                    <a:pt x="50" y="376"/>
                    <a:pt x="98" y="376"/>
                  </a:cubicBezTo>
                  <a:cubicBezTo>
                    <a:pt x="119" y="376"/>
                    <a:pt x="140" y="367"/>
                    <a:pt x="154" y="343"/>
                  </a:cubicBezTo>
                  <a:cubicBezTo>
                    <a:pt x="215" y="252"/>
                    <a:pt x="223" y="138"/>
                    <a:pt x="177" y="38"/>
                  </a:cubicBezTo>
                  <a:cubicBezTo>
                    <a:pt x="162" y="11"/>
                    <a:pt x="140" y="0"/>
                    <a:pt x="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4"/>
            <p:cNvSpPr/>
            <p:nvPr/>
          </p:nvSpPr>
          <p:spPr>
            <a:xfrm>
              <a:off x="2883675" y="4019075"/>
              <a:ext cx="5000" cy="15850"/>
            </a:xfrm>
            <a:custGeom>
              <a:avLst/>
              <a:gdLst/>
              <a:ahLst/>
              <a:cxnLst/>
              <a:rect l="l" t="t" r="r" b="b"/>
              <a:pathLst>
                <a:path w="200" h="634" extrusionOk="0">
                  <a:moveTo>
                    <a:pt x="97" y="1"/>
                  </a:moveTo>
                  <a:cubicBezTo>
                    <a:pt x="50" y="1"/>
                    <a:pt x="1" y="51"/>
                    <a:pt x="32" y="107"/>
                  </a:cubicBezTo>
                  <a:cubicBezTo>
                    <a:pt x="55" y="146"/>
                    <a:pt x="47" y="153"/>
                    <a:pt x="24" y="191"/>
                  </a:cubicBezTo>
                  <a:cubicBezTo>
                    <a:pt x="70" y="252"/>
                    <a:pt x="70" y="336"/>
                    <a:pt x="24" y="389"/>
                  </a:cubicBezTo>
                  <a:cubicBezTo>
                    <a:pt x="47" y="443"/>
                    <a:pt x="24" y="511"/>
                    <a:pt x="9" y="565"/>
                  </a:cubicBezTo>
                  <a:cubicBezTo>
                    <a:pt x="5" y="610"/>
                    <a:pt x="39" y="633"/>
                    <a:pt x="75" y="633"/>
                  </a:cubicBezTo>
                  <a:cubicBezTo>
                    <a:pt x="112" y="633"/>
                    <a:pt x="150" y="610"/>
                    <a:pt x="154" y="565"/>
                  </a:cubicBezTo>
                  <a:cubicBezTo>
                    <a:pt x="176" y="481"/>
                    <a:pt x="176" y="397"/>
                    <a:pt x="146" y="321"/>
                  </a:cubicBezTo>
                  <a:cubicBezTo>
                    <a:pt x="138" y="306"/>
                    <a:pt x="131" y="298"/>
                    <a:pt x="116" y="290"/>
                  </a:cubicBezTo>
                  <a:cubicBezTo>
                    <a:pt x="123" y="283"/>
                    <a:pt x="131" y="275"/>
                    <a:pt x="138" y="268"/>
                  </a:cubicBezTo>
                  <a:cubicBezTo>
                    <a:pt x="192" y="199"/>
                    <a:pt x="199" y="107"/>
                    <a:pt x="154" y="39"/>
                  </a:cubicBezTo>
                  <a:cubicBezTo>
                    <a:pt x="141" y="12"/>
                    <a:pt x="120" y="1"/>
                    <a:pt x="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4"/>
            <p:cNvSpPr/>
            <p:nvPr/>
          </p:nvSpPr>
          <p:spPr>
            <a:xfrm>
              <a:off x="2894550" y="4019750"/>
              <a:ext cx="5550" cy="5875"/>
            </a:xfrm>
            <a:custGeom>
              <a:avLst/>
              <a:gdLst/>
              <a:ahLst/>
              <a:cxnLst/>
              <a:rect l="l" t="t" r="r" b="b"/>
              <a:pathLst>
                <a:path w="222" h="235" extrusionOk="0">
                  <a:moveTo>
                    <a:pt x="112" y="0"/>
                  </a:moveTo>
                  <a:cubicBezTo>
                    <a:pt x="54" y="0"/>
                    <a:pt x="0" y="71"/>
                    <a:pt x="54" y="119"/>
                  </a:cubicBezTo>
                  <a:cubicBezTo>
                    <a:pt x="69" y="126"/>
                    <a:pt x="69" y="134"/>
                    <a:pt x="62" y="149"/>
                  </a:cubicBezTo>
                  <a:cubicBezTo>
                    <a:pt x="38" y="200"/>
                    <a:pt x="80" y="234"/>
                    <a:pt x="125" y="234"/>
                  </a:cubicBezTo>
                  <a:cubicBezTo>
                    <a:pt x="154" y="234"/>
                    <a:pt x="184" y="220"/>
                    <a:pt x="199" y="187"/>
                  </a:cubicBezTo>
                  <a:cubicBezTo>
                    <a:pt x="222" y="126"/>
                    <a:pt x="206" y="58"/>
                    <a:pt x="161" y="20"/>
                  </a:cubicBezTo>
                  <a:cubicBezTo>
                    <a:pt x="146" y="6"/>
                    <a:pt x="129"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4"/>
            <p:cNvSpPr/>
            <p:nvPr/>
          </p:nvSpPr>
          <p:spPr>
            <a:xfrm>
              <a:off x="2867500" y="4028775"/>
              <a:ext cx="4600" cy="10950"/>
            </a:xfrm>
            <a:custGeom>
              <a:avLst/>
              <a:gdLst/>
              <a:ahLst/>
              <a:cxnLst/>
              <a:rect l="l" t="t" r="r" b="b"/>
              <a:pathLst>
                <a:path w="184" h="438" extrusionOk="0">
                  <a:moveTo>
                    <a:pt x="84" y="0"/>
                  </a:moveTo>
                  <a:cubicBezTo>
                    <a:pt x="57" y="0"/>
                    <a:pt x="30" y="17"/>
                    <a:pt x="23" y="55"/>
                  </a:cubicBezTo>
                  <a:cubicBezTo>
                    <a:pt x="0" y="169"/>
                    <a:pt x="46" y="268"/>
                    <a:pt x="38" y="375"/>
                  </a:cubicBezTo>
                  <a:cubicBezTo>
                    <a:pt x="42" y="417"/>
                    <a:pt x="75" y="438"/>
                    <a:pt x="108" y="438"/>
                  </a:cubicBezTo>
                  <a:cubicBezTo>
                    <a:pt x="141" y="438"/>
                    <a:pt x="176" y="417"/>
                    <a:pt x="183" y="375"/>
                  </a:cubicBezTo>
                  <a:cubicBezTo>
                    <a:pt x="183" y="283"/>
                    <a:pt x="138" y="184"/>
                    <a:pt x="153" y="93"/>
                  </a:cubicBezTo>
                  <a:cubicBezTo>
                    <a:pt x="166" y="35"/>
                    <a:pt x="124" y="0"/>
                    <a:pt x="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4"/>
            <p:cNvSpPr/>
            <p:nvPr/>
          </p:nvSpPr>
          <p:spPr>
            <a:xfrm>
              <a:off x="2869025" y="4016975"/>
              <a:ext cx="4750" cy="7175"/>
            </a:xfrm>
            <a:custGeom>
              <a:avLst/>
              <a:gdLst/>
              <a:ahLst/>
              <a:cxnLst/>
              <a:rect l="l" t="t" r="r" b="b"/>
              <a:pathLst>
                <a:path w="190" h="287" extrusionOk="0">
                  <a:moveTo>
                    <a:pt x="69" y="1"/>
                  </a:moveTo>
                  <a:cubicBezTo>
                    <a:pt x="35" y="1"/>
                    <a:pt x="0" y="24"/>
                    <a:pt x="0" y="70"/>
                  </a:cubicBezTo>
                  <a:cubicBezTo>
                    <a:pt x="0" y="123"/>
                    <a:pt x="16" y="184"/>
                    <a:pt x="38" y="237"/>
                  </a:cubicBezTo>
                  <a:cubicBezTo>
                    <a:pt x="48" y="271"/>
                    <a:pt x="76" y="286"/>
                    <a:pt x="104" y="286"/>
                  </a:cubicBezTo>
                  <a:cubicBezTo>
                    <a:pt x="146" y="286"/>
                    <a:pt x="189" y="254"/>
                    <a:pt x="176" y="199"/>
                  </a:cubicBezTo>
                  <a:cubicBezTo>
                    <a:pt x="153" y="161"/>
                    <a:pt x="145" y="115"/>
                    <a:pt x="138" y="70"/>
                  </a:cubicBezTo>
                  <a:cubicBezTo>
                    <a:pt x="138" y="24"/>
                    <a:pt x="103" y="1"/>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4"/>
            <p:cNvSpPr/>
            <p:nvPr/>
          </p:nvSpPr>
          <p:spPr>
            <a:xfrm>
              <a:off x="2856025" y="4025050"/>
              <a:ext cx="7125" cy="9200"/>
            </a:xfrm>
            <a:custGeom>
              <a:avLst/>
              <a:gdLst/>
              <a:ahLst/>
              <a:cxnLst/>
              <a:rect l="l" t="t" r="r" b="b"/>
              <a:pathLst>
                <a:path w="285" h="368" extrusionOk="0">
                  <a:moveTo>
                    <a:pt x="93" y="0"/>
                  </a:moveTo>
                  <a:cubicBezTo>
                    <a:pt x="36" y="0"/>
                    <a:pt x="0" y="90"/>
                    <a:pt x="63" y="128"/>
                  </a:cubicBezTo>
                  <a:cubicBezTo>
                    <a:pt x="109" y="166"/>
                    <a:pt x="124" y="204"/>
                    <a:pt x="78" y="242"/>
                  </a:cubicBezTo>
                  <a:cubicBezTo>
                    <a:pt x="31" y="296"/>
                    <a:pt x="76" y="368"/>
                    <a:pt x="131" y="368"/>
                  </a:cubicBezTo>
                  <a:cubicBezTo>
                    <a:pt x="146" y="368"/>
                    <a:pt x="162" y="362"/>
                    <a:pt x="177" y="349"/>
                  </a:cubicBezTo>
                  <a:cubicBezTo>
                    <a:pt x="284" y="250"/>
                    <a:pt x="261" y="74"/>
                    <a:pt x="132" y="13"/>
                  </a:cubicBezTo>
                  <a:cubicBezTo>
                    <a:pt x="118" y="4"/>
                    <a:pt x="105"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4"/>
            <p:cNvSpPr/>
            <p:nvPr/>
          </p:nvSpPr>
          <p:spPr>
            <a:xfrm>
              <a:off x="2834825" y="4019925"/>
              <a:ext cx="13650" cy="14025"/>
            </a:xfrm>
            <a:custGeom>
              <a:avLst/>
              <a:gdLst/>
              <a:ahLst/>
              <a:cxnLst/>
              <a:rect l="l" t="t" r="r" b="b"/>
              <a:pathLst>
                <a:path w="546" h="561" extrusionOk="0">
                  <a:moveTo>
                    <a:pt x="68" y="0"/>
                  </a:moveTo>
                  <a:cubicBezTo>
                    <a:pt x="33" y="0"/>
                    <a:pt x="0" y="21"/>
                    <a:pt x="4" y="66"/>
                  </a:cubicBezTo>
                  <a:cubicBezTo>
                    <a:pt x="11" y="226"/>
                    <a:pt x="70" y="561"/>
                    <a:pt x="268" y="561"/>
                  </a:cubicBezTo>
                  <a:cubicBezTo>
                    <a:pt x="297" y="561"/>
                    <a:pt x="328" y="554"/>
                    <a:pt x="362" y="538"/>
                  </a:cubicBezTo>
                  <a:cubicBezTo>
                    <a:pt x="370" y="531"/>
                    <a:pt x="385" y="516"/>
                    <a:pt x="393" y="500"/>
                  </a:cubicBezTo>
                  <a:cubicBezTo>
                    <a:pt x="408" y="528"/>
                    <a:pt x="431" y="539"/>
                    <a:pt x="453" y="539"/>
                  </a:cubicBezTo>
                  <a:cubicBezTo>
                    <a:pt x="500" y="539"/>
                    <a:pt x="546" y="491"/>
                    <a:pt x="515" y="439"/>
                  </a:cubicBezTo>
                  <a:cubicBezTo>
                    <a:pt x="477" y="378"/>
                    <a:pt x="454" y="317"/>
                    <a:pt x="423" y="256"/>
                  </a:cubicBezTo>
                  <a:cubicBezTo>
                    <a:pt x="406" y="229"/>
                    <a:pt x="381" y="218"/>
                    <a:pt x="358" y="218"/>
                  </a:cubicBezTo>
                  <a:cubicBezTo>
                    <a:pt x="308" y="218"/>
                    <a:pt x="263" y="266"/>
                    <a:pt x="294" y="317"/>
                  </a:cubicBezTo>
                  <a:cubicBezTo>
                    <a:pt x="309" y="348"/>
                    <a:pt x="324" y="378"/>
                    <a:pt x="339" y="409"/>
                  </a:cubicBezTo>
                  <a:cubicBezTo>
                    <a:pt x="332" y="405"/>
                    <a:pt x="324" y="403"/>
                    <a:pt x="317" y="403"/>
                  </a:cubicBezTo>
                  <a:cubicBezTo>
                    <a:pt x="309" y="403"/>
                    <a:pt x="301" y="405"/>
                    <a:pt x="294" y="409"/>
                  </a:cubicBezTo>
                  <a:cubicBezTo>
                    <a:pt x="287" y="412"/>
                    <a:pt x="280" y="413"/>
                    <a:pt x="273" y="413"/>
                  </a:cubicBezTo>
                  <a:cubicBezTo>
                    <a:pt x="182" y="413"/>
                    <a:pt x="148" y="130"/>
                    <a:pt x="141" y="66"/>
                  </a:cubicBezTo>
                  <a:cubicBezTo>
                    <a:pt x="141" y="23"/>
                    <a:pt x="104" y="0"/>
                    <a:pt x="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4"/>
            <p:cNvSpPr/>
            <p:nvPr/>
          </p:nvSpPr>
          <p:spPr>
            <a:xfrm>
              <a:off x="2824375" y="4019050"/>
              <a:ext cx="6000" cy="8025"/>
            </a:xfrm>
            <a:custGeom>
              <a:avLst/>
              <a:gdLst/>
              <a:ahLst/>
              <a:cxnLst/>
              <a:rect l="l" t="t" r="r" b="b"/>
              <a:pathLst>
                <a:path w="240" h="321" extrusionOk="0">
                  <a:moveTo>
                    <a:pt x="93" y="0"/>
                  </a:moveTo>
                  <a:cubicBezTo>
                    <a:pt x="40" y="0"/>
                    <a:pt x="1" y="88"/>
                    <a:pt x="56" y="131"/>
                  </a:cubicBezTo>
                  <a:cubicBezTo>
                    <a:pt x="87" y="154"/>
                    <a:pt x="56" y="192"/>
                    <a:pt x="49" y="215"/>
                  </a:cubicBezTo>
                  <a:cubicBezTo>
                    <a:pt x="22" y="268"/>
                    <a:pt x="72" y="320"/>
                    <a:pt x="118" y="320"/>
                  </a:cubicBezTo>
                  <a:cubicBezTo>
                    <a:pt x="139" y="320"/>
                    <a:pt x="159" y="310"/>
                    <a:pt x="171" y="284"/>
                  </a:cubicBezTo>
                  <a:cubicBezTo>
                    <a:pt x="239" y="200"/>
                    <a:pt x="216" y="78"/>
                    <a:pt x="133" y="17"/>
                  </a:cubicBezTo>
                  <a:cubicBezTo>
                    <a:pt x="119" y="5"/>
                    <a:pt x="106"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4"/>
            <p:cNvSpPr/>
            <p:nvPr/>
          </p:nvSpPr>
          <p:spPr>
            <a:xfrm>
              <a:off x="2817950" y="4025300"/>
              <a:ext cx="5575" cy="8350"/>
            </a:xfrm>
            <a:custGeom>
              <a:avLst/>
              <a:gdLst/>
              <a:ahLst/>
              <a:cxnLst/>
              <a:rect l="l" t="t" r="r" b="b"/>
              <a:pathLst>
                <a:path w="223" h="334" extrusionOk="0">
                  <a:moveTo>
                    <a:pt x="79" y="0"/>
                  </a:moveTo>
                  <a:cubicBezTo>
                    <a:pt x="43" y="0"/>
                    <a:pt x="8" y="23"/>
                    <a:pt x="8" y="72"/>
                  </a:cubicBezTo>
                  <a:cubicBezTo>
                    <a:pt x="1" y="148"/>
                    <a:pt x="24" y="232"/>
                    <a:pt x="62" y="301"/>
                  </a:cubicBezTo>
                  <a:cubicBezTo>
                    <a:pt x="76" y="324"/>
                    <a:pt x="98" y="334"/>
                    <a:pt x="120" y="334"/>
                  </a:cubicBezTo>
                  <a:cubicBezTo>
                    <a:pt x="171" y="334"/>
                    <a:pt x="223" y="285"/>
                    <a:pt x="191" y="232"/>
                  </a:cubicBezTo>
                  <a:cubicBezTo>
                    <a:pt x="161" y="186"/>
                    <a:pt x="146" y="125"/>
                    <a:pt x="153" y="72"/>
                  </a:cubicBezTo>
                  <a:cubicBezTo>
                    <a:pt x="153" y="25"/>
                    <a:pt x="116" y="0"/>
                    <a:pt x="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4"/>
            <p:cNvSpPr/>
            <p:nvPr/>
          </p:nvSpPr>
          <p:spPr>
            <a:xfrm>
              <a:off x="2829000" y="4029025"/>
              <a:ext cx="5750" cy="13675"/>
            </a:xfrm>
            <a:custGeom>
              <a:avLst/>
              <a:gdLst/>
              <a:ahLst/>
              <a:cxnLst/>
              <a:rect l="l" t="t" r="r" b="b"/>
              <a:pathLst>
                <a:path w="230" h="547" extrusionOk="0">
                  <a:moveTo>
                    <a:pt x="81" y="0"/>
                  </a:moveTo>
                  <a:cubicBezTo>
                    <a:pt x="53" y="0"/>
                    <a:pt x="25" y="16"/>
                    <a:pt x="16" y="52"/>
                  </a:cubicBezTo>
                  <a:cubicBezTo>
                    <a:pt x="1" y="121"/>
                    <a:pt x="8" y="190"/>
                    <a:pt x="31" y="251"/>
                  </a:cubicBezTo>
                  <a:cubicBezTo>
                    <a:pt x="54" y="304"/>
                    <a:pt x="100" y="380"/>
                    <a:pt x="69" y="434"/>
                  </a:cubicBezTo>
                  <a:cubicBezTo>
                    <a:pt x="38" y="492"/>
                    <a:pt x="87" y="546"/>
                    <a:pt x="135" y="546"/>
                  </a:cubicBezTo>
                  <a:cubicBezTo>
                    <a:pt x="156" y="546"/>
                    <a:pt x="177" y="535"/>
                    <a:pt x="191" y="510"/>
                  </a:cubicBezTo>
                  <a:cubicBezTo>
                    <a:pt x="222" y="449"/>
                    <a:pt x="229" y="373"/>
                    <a:pt x="207" y="304"/>
                  </a:cubicBezTo>
                  <a:cubicBezTo>
                    <a:pt x="184" y="235"/>
                    <a:pt x="130" y="167"/>
                    <a:pt x="153" y="91"/>
                  </a:cubicBezTo>
                  <a:cubicBezTo>
                    <a:pt x="167" y="36"/>
                    <a:pt x="123" y="0"/>
                    <a:pt x="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4"/>
            <p:cNvSpPr/>
            <p:nvPr/>
          </p:nvSpPr>
          <p:spPr>
            <a:xfrm>
              <a:off x="2819300" y="4014175"/>
              <a:ext cx="3625" cy="7475"/>
            </a:xfrm>
            <a:custGeom>
              <a:avLst/>
              <a:gdLst/>
              <a:ahLst/>
              <a:cxnLst/>
              <a:rect l="l" t="t" r="r" b="b"/>
              <a:pathLst>
                <a:path w="145" h="299" extrusionOk="0">
                  <a:moveTo>
                    <a:pt x="60" y="1"/>
                  </a:moveTo>
                  <a:cubicBezTo>
                    <a:pt x="41" y="1"/>
                    <a:pt x="22" y="12"/>
                    <a:pt x="15" y="37"/>
                  </a:cubicBezTo>
                  <a:cubicBezTo>
                    <a:pt x="0" y="121"/>
                    <a:pt x="15" y="204"/>
                    <a:pt x="61" y="281"/>
                  </a:cubicBezTo>
                  <a:cubicBezTo>
                    <a:pt x="67" y="292"/>
                    <a:pt x="80" y="299"/>
                    <a:pt x="93" y="299"/>
                  </a:cubicBezTo>
                  <a:cubicBezTo>
                    <a:pt x="98" y="299"/>
                    <a:pt x="103" y="298"/>
                    <a:pt x="107" y="296"/>
                  </a:cubicBezTo>
                  <a:cubicBezTo>
                    <a:pt x="122" y="296"/>
                    <a:pt x="137" y="281"/>
                    <a:pt x="145" y="265"/>
                  </a:cubicBezTo>
                  <a:cubicBezTo>
                    <a:pt x="145" y="258"/>
                    <a:pt x="145" y="258"/>
                    <a:pt x="145" y="250"/>
                  </a:cubicBezTo>
                  <a:cubicBezTo>
                    <a:pt x="145" y="243"/>
                    <a:pt x="145" y="243"/>
                    <a:pt x="145" y="235"/>
                  </a:cubicBezTo>
                  <a:cubicBezTo>
                    <a:pt x="114" y="182"/>
                    <a:pt x="99" y="121"/>
                    <a:pt x="107" y="60"/>
                  </a:cubicBezTo>
                  <a:cubicBezTo>
                    <a:pt x="116" y="24"/>
                    <a:pt x="88" y="1"/>
                    <a:pt x="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4"/>
            <p:cNvSpPr/>
            <p:nvPr/>
          </p:nvSpPr>
          <p:spPr>
            <a:xfrm>
              <a:off x="2810650" y="4014375"/>
              <a:ext cx="9125" cy="7625"/>
            </a:xfrm>
            <a:custGeom>
              <a:avLst/>
              <a:gdLst/>
              <a:ahLst/>
              <a:cxnLst/>
              <a:rect l="l" t="t" r="r" b="b"/>
              <a:pathLst>
                <a:path w="365" h="305" extrusionOk="0">
                  <a:moveTo>
                    <a:pt x="59" y="1"/>
                  </a:moveTo>
                  <a:cubicBezTo>
                    <a:pt x="29" y="1"/>
                    <a:pt x="0" y="30"/>
                    <a:pt x="11" y="67"/>
                  </a:cubicBezTo>
                  <a:cubicBezTo>
                    <a:pt x="49" y="113"/>
                    <a:pt x="64" y="181"/>
                    <a:pt x="49" y="242"/>
                  </a:cubicBezTo>
                  <a:cubicBezTo>
                    <a:pt x="49" y="265"/>
                    <a:pt x="57" y="288"/>
                    <a:pt x="79" y="295"/>
                  </a:cubicBezTo>
                  <a:cubicBezTo>
                    <a:pt x="118" y="303"/>
                    <a:pt x="156" y="303"/>
                    <a:pt x="201" y="303"/>
                  </a:cubicBezTo>
                  <a:lnTo>
                    <a:pt x="285" y="303"/>
                  </a:lnTo>
                  <a:cubicBezTo>
                    <a:pt x="289" y="304"/>
                    <a:pt x="293" y="305"/>
                    <a:pt x="297" y="305"/>
                  </a:cubicBezTo>
                  <a:cubicBezTo>
                    <a:pt x="343" y="305"/>
                    <a:pt x="364" y="226"/>
                    <a:pt x="308" y="212"/>
                  </a:cubicBezTo>
                  <a:cubicBezTo>
                    <a:pt x="281" y="208"/>
                    <a:pt x="255" y="206"/>
                    <a:pt x="228" y="206"/>
                  </a:cubicBezTo>
                  <a:cubicBezTo>
                    <a:pt x="201" y="206"/>
                    <a:pt x="175" y="208"/>
                    <a:pt x="148" y="212"/>
                  </a:cubicBezTo>
                  <a:cubicBezTo>
                    <a:pt x="148" y="143"/>
                    <a:pt x="133" y="74"/>
                    <a:pt x="95" y="21"/>
                  </a:cubicBezTo>
                  <a:cubicBezTo>
                    <a:pt x="85" y="7"/>
                    <a:pt x="72" y="1"/>
                    <a:pt x="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4"/>
            <p:cNvSpPr/>
            <p:nvPr/>
          </p:nvSpPr>
          <p:spPr>
            <a:xfrm>
              <a:off x="2797200" y="4016675"/>
              <a:ext cx="5925" cy="6425"/>
            </a:xfrm>
            <a:custGeom>
              <a:avLst/>
              <a:gdLst/>
              <a:ahLst/>
              <a:cxnLst/>
              <a:rect l="l" t="t" r="r" b="b"/>
              <a:pathLst>
                <a:path w="237" h="257" extrusionOk="0">
                  <a:moveTo>
                    <a:pt x="56" y="1"/>
                  </a:moveTo>
                  <a:cubicBezTo>
                    <a:pt x="38" y="1"/>
                    <a:pt x="21" y="11"/>
                    <a:pt x="15" y="36"/>
                  </a:cubicBezTo>
                  <a:cubicBezTo>
                    <a:pt x="0" y="89"/>
                    <a:pt x="23" y="158"/>
                    <a:pt x="76" y="188"/>
                  </a:cubicBezTo>
                  <a:cubicBezTo>
                    <a:pt x="76" y="188"/>
                    <a:pt x="76" y="196"/>
                    <a:pt x="69" y="196"/>
                  </a:cubicBezTo>
                  <a:cubicBezTo>
                    <a:pt x="55" y="233"/>
                    <a:pt x="86" y="256"/>
                    <a:pt x="118" y="256"/>
                  </a:cubicBezTo>
                  <a:cubicBezTo>
                    <a:pt x="139" y="256"/>
                    <a:pt x="159" y="247"/>
                    <a:pt x="168" y="226"/>
                  </a:cubicBezTo>
                  <a:cubicBezTo>
                    <a:pt x="172" y="228"/>
                    <a:pt x="176" y="228"/>
                    <a:pt x="180" y="228"/>
                  </a:cubicBezTo>
                  <a:cubicBezTo>
                    <a:pt x="200" y="228"/>
                    <a:pt x="221" y="213"/>
                    <a:pt x="221" y="188"/>
                  </a:cubicBezTo>
                  <a:cubicBezTo>
                    <a:pt x="236" y="165"/>
                    <a:pt x="221" y="135"/>
                    <a:pt x="191" y="135"/>
                  </a:cubicBezTo>
                  <a:cubicBezTo>
                    <a:pt x="153" y="120"/>
                    <a:pt x="99" y="112"/>
                    <a:pt x="114" y="59"/>
                  </a:cubicBezTo>
                  <a:cubicBezTo>
                    <a:pt x="124" y="30"/>
                    <a:pt x="88" y="1"/>
                    <a:pt x="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4"/>
            <p:cNvSpPr/>
            <p:nvPr/>
          </p:nvSpPr>
          <p:spPr>
            <a:xfrm>
              <a:off x="2781175" y="4015725"/>
              <a:ext cx="3475" cy="6300"/>
            </a:xfrm>
            <a:custGeom>
              <a:avLst/>
              <a:gdLst/>
              <a:ahLst/>
              <a:cxnLst/>
              <a:rect l="l" t="t" r="r" b="b"/>
              <a:pathLst>
                <a:path w="139" h="252" extrusionOk="0">
                  <a:moveTo>
                    <a:pt x="65" y="1"/>
                  </a:moveTo>
                  <a:cubicBezTo>
                    <a:pt x="35" y="1"/>
                    <a:pt x="1" y="37"/>
                    <a:pt x="16" y="74"/>
                  </a:cubicBezTo>
                  <a:cubicBezTo>
                    <a:pt x="31" y="112"/>
                    <a:pt x="31" y="150"/>
                    <a:pt x="16" y="188"/>
                  </a:cubicBezTo>
                  <a:cubicBezTo>
                    <a:pt x="7" y="226"/>
                    <a:pt x="38" y="252"/>
                    <a:pt x="69" y="252"/>
                  </a:cubicBezTo>
                  <a:cubicBezTo>
                    <a:pt x="88" y="252"/>
                    <a:pt x="106" y="242"/>
                    <a:pt x="115" y="219"/>
                  </a:cubicBezTo>
                  <a:cubicBezTo>
                    <a:pt x="138" y="150"/>
                    <a:pt x="130" y="81"/>
                    <a:pt x="100" y="28"/>
                  </a:cubicBezTo>
                  <a:cubicBezTo>
                    <a:pt x="93" y="9"/>
                    <a:pt x="79"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4"/>
            <p:cNvSpPr/>
            <p:nvPr/>
          </p:nvSpPr>
          <p:spPr>
            <a:xfrm>
              <a:off x="3020275" y="4034425"/>
              <a:ext cx="3875" cy="4975"/>
            </a:xfrm>
            <a:custGeom>
              <a:avLst/>
              <a:gdLst/>
              <a:ahLst/>
              <a:cxnLst/>
              <a:rect l="l" t="t" r="r" b="b"/>
              <a:pathLst>
                <a:path w="155" h="199" extrusionOk="0">
                  <a:moveTo>
                    <a:pt x="59" y="0"/>
                  </a:moveTo>
                  <a:cubicBezTo>
                    <a:pt x="13" y="0"/>
                    <a:pt x="1" y="76"/>
                    <a:pt x="55" y="103"/>
                  </a:cubicBezTo>
                  <a:cubicBezTo>
                    <a:pt x="47" y="118"/>
                    <a:pt x="40" y="134"/>
                    <a:pt x="40" y="149"/>
                  </a:cubicBezTo>
                  <a:cubicBezTo>
                    <a:pt x="35" y="181"/>
                    <a:pt x="60" y="199"/>
                    <a:pt x="86" y="199"/>
                  </a:cubicBezTo>
                  <a:cubicBezTo>
                    <a:pt x="104" y="199"/>
                    <a:pt x="122" y="190"/>
                    <a:pt x="131" y="172"/>
                  </a:cubicBezTo>
                  <a:cubicBezTo>
                    <a:pt x="154" y="103"/>
                    <a:pt x="154" y="35"/>
                    <a:pt x="78" y="4"/>
                  </a:cubicBezTo>
                  <a:cubicBezTo>
                    <a:pt x="71" y="2"/>
                    <a:pt x="65"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4"/>
            <p:cNvSpPr/>
            <p:nvPr/>
          </p:nvSpPr>
          <p:spPr>
            <a:xfrm>
              <a:off x="2879850" y="4012325"/>
              <a:ext cx="4825" cy="5400"/>
            </a:xfrm>
            <a:custGeom>
              <a:avLst/>
              <a:gdLst/>
              <a:ahLst/>
              <a:cxnLst/>
              <a:rect l="l" t="t" r="r" b="b"/>
              <a:pathLst>
                <a:path w="193" h="216" extrusionOk="0">
                  <a:moveTo>
                    <a:pt x="67" y="0"/>
                  </a:moveTo>
                  <a:cubicBezTo>
                    <a:pt x="19" y="0"/>
                    <a:pt x="1" y="75"/>
                    <a:pt x="55" y="95"/>
                  </a:cubicBezTo>
                  <a:cubicBezTo>
                    <a:pt x="78" y="111"/>
                    <a:pt x="93" y="134"/>
                    <a:pt x="93" y="156"/>
                  </a:cubicBezTo>
                  <a:cubicBezTo>
                    <a:pt x="80" y="192"/>
                    <a:pt x="109" y="215"/>
                    <a:pt x="136" y="215"/>
                  </a:cubicBezTo>
                  <a:cubicBezTo>
                    <a:pt x="155" y="215"/>
                    <a:pt x="174" y="204"/>
                    <a:pt x="177" y="179"/>
                  </a:cubicBezTo>
                  <a:cubicBezTo>
                    <a:pt x="192" y="111"/>
                    <a:pt x="154" y="35"/>
                    <a:pt x="86" y="4"/>
                  </a:cubicBezTo>
                  <a:cubicBezTo>
                    <a:pt x="79" y="2"/>
                    <a:pt x="7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4"/>
            <p:cNvSpPr/>
            <p:nvPr/>
          </p:nvSpPr>
          <p:spPr>
            <a:xfrm>
              <a:off x="2866650" y="4011250"/>
              <a:ext cx="3875" cy="3775"/>
            </a:xfrm>
            <a:custGeom>
              <a:avLst/>
              <a:gdLst/>
              <a:ahLst/>
              <a:cxnLst/>
              <a:rect l="l" t="t" r="r" b="b"/>
              <a:pathLst>
                <a:path w="155" h="151" extrusionOk="0">
                  <a:moveTo>
                    <a:pt x="63" y="1"/>
                  </a:moveTo>
                  <a:cubicBezTo>
                    <a:pt x="32" y="1"/>
                    <a:pt x="1" y="30"/>
                    <a:pt x="12" y="62"/>
                  </a:cubicBezTo>
                  <a:lnTo>
                    <a:pt x="50" y="123"/>
                  </a:lnTo>
                  <a:cubicBezTo>
                    <a:pt x="59" y="143"/>
                    <a:pt x="74" y="150"/>
                    <a:pt x="89" y="150"/>
                  </a:cubicBezTo>
                  <a:cubicBezTo>
                    <a:pt x="122" y="150"/>
                    <a:pt x="154" y="114"/>
                    <a:pt x="133" y="78"/>
                  </a:cubicBezTo>
                  <a:lnTo>
                    <a:pt x="95" y="17"/>
                  </a:lnTo>
                  <a:cubicBezTo>
                    <a:pt x="87" y="6"/>
                    <a:pt x="75" y="1"/>
                    <a:pt x="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4"/>
            <p:cNvSpPr/>
            <p:nvPr/>
          </p:nvSpPr>
          <p:spPr>
            <a:xfrm>
              <a:off x="2852950" y="4009700"/>
              <a:ext cx="6425" cy="4725"/>
            </a:xfrm>
            <a:custGeom>
              <a:avLst/>
              <a:gdLst/>
              <a:ahLst/>
              <a:cxnLst/>
              <a:rect l="l" t="t" r="r" b="b"/>
              <a:pathLst>
                <a:path w="257" h="189" extrusionOk="0">
                  <a:moveTo>
                    <a:pt x="69" y="1"/>
                  </a:moveTo>
                  <a:cubicBezTo>
                    <a:pt x="28" y="1"/>
                    <a:pt x="0" y="80"/>
                    <a:pt x="56" y="101"/>
                  </a:cubicBezTo>
                  <a:cubicBezTo>
                    <a:pt x="110" y="124"/>
                    <a:pt x="133" y="170"/>
                    <a:pt x="178" y="185"/>
                  </a:cubicBezTo>
                  <a:cubicBezTo>
                    <a:pt x="184" y="188"/>
                    <a:pt x="190" y="189"/>
                    <a:pt x="195" y="189"/>
                  </a:cubicBezTo>
                  <a:cubicBezTo>
                    <a:pt x="237" y="189"/>
                    <a:pt x="256" y="114"/>
                    <a:pt x="209" y="94"/>
                  </a:cubicBezTo>
                  <a:cubicBezTo>
                    <a:pt x="156" y="71"/>
                    <a:pt x="125" y="25"/>
                    <a:pt x="79" y="2"/>
                  </a:cubicBezTo>
                  <a:cubicBezTo>
                    <a:pt x="76" y="1"/>
                    <a:pt x="72" y="1"/>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4"/>
            <p:cNvSpPr/>
            <p:nvPr/>
          </p:nvSpPr>
          <p:spPr>
            <a:xfrm>
              <a:off x="2844025" y="4009850"/>
              <a:ext cx="5575" cy="4325"/>
            </a:xfrm>
            <a:custGeom>
              <a:avLst/>
              <a:gdLst/>
              <a:ahLst/>
              <a:cxnLst/>
              <a:rect l="l" t="t" r="r" b="b"/>
              <a:pathLst>
                <a:path w="223" h="173" extrusionOk="0">
                  <a:moveTo>
                    <a:pt x="66" y="1"/>
                  </a:moveTo>
                  <a:cubicBezTo>
                    <a:pt x="13" y="1"/>
                    <a:pt x="1" y="82"/>
                    <a:pt x="55" y="95"/>
                  </a:cubicBezTo>
                  <a:lnTo>
                    <a:pt x="101" y="111"/>
                  </a:lnTo>
                  <a:cubicBezTo>
                    <a:pt x="92" y="147"/>
                    <a:pt x="124" y="173"/>
                    <a:pt x="154" y="173"/>
                  </a:cubicBezTo>
                  <a:cubicBezTo>
                    <a:pt x="174" y="173"/>
                    <a:pt x="194" y="161"/>
                    <a:pt x="200" y="134"/>
                  </a:cubicBezTo>
                  <a:lnTo>
                    <a:pt x="215" y="88"/>
                  </a:lnTo>
                  <a:cubicBezTo>
                    <a:pt x="223" y="65"/>
                    <a:pt x="208" y="34"/>
                    <a:pt x="177" y="27"/>
                  </a:cubicBezTo>
                  <a:lnTo>
                    <a:pt x="86" y="4"/>
                  </a:lnTo>
                  <a:cubicBezTo>
                    <a:pt x="79" y="2"/>
                    <a:pt x="7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4"/>
            <p:cNvSpPr/>
            <p:nvPr/>
          </p:nvSpPr>
          <p:spPr>
            <a:xfrm>
              <a:off x="2830775" y="4008575"/>
              <a:ext cx="6025" cy="5600"/>
            </a:xfrm>
            <a:custGeom>
              <a:avLst/>
              <a:gdLst/>
              <a:ahLst/>
              <a:cxnLst/>
              <a:rect l="l" t="t" r="r" b="b"/>
              <a:pathLst>
                <a:path w="241" h="224" extrusionOk="0">
                  <a:moveTo>
                    <a:pt x="66" y="1"/>
                  </a:moveTo>
                  <a:cubicBezTo>
                    <a:pt x="33" y="1"/>
                    <a:pt x="0" y="34"/>
                    <a:pt x="21" y="70"/>
                  </a:cubicBezTo>
                  <a:cubicBezTo>
                    <a:pt x="52" y="124"/>
                    <a:pt x="105" y="154"/>
                    <a:pt x="136" y="200"/>
                  </a:cubicBezTo>
                  <a:cubicBezTo>
                    <a:pt x="145" y="217"/>
                    <a:pt x="160" y="224"/>
                    <a:pt x="175" y="224"/>
                  </a:cubicBezTo>
                  <a:cubicBezTo>
                    <a:pt x="208" y="224"/>
                    <a:pt x="240" y="191"/>
                    <a:pt x="219" y="154"/>
                  </a:cubicBezTo>
                  <a:cubicBezTo>
                    <a:pt x="189" y="108"/>
                    <a:pt x="136" y="70"/>
                    <a:pt x="105" y="24"/>
                  </a:cubicBezTo>
                  <a:cubicBezTo>
                    <a:pt x="96" y="8"/>
                    <a:pt x="81"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4"/>
            <p:cNvSpPr/>
            <p:nvPr/>
          </p:nvSpPr>
          <p:spPr>
            <a:xfrm>
              <a:off x="2818475" y="4007550"/>
              <a:ext cx="5600" cy="5700"/>
            </a:xfrm>
            <a:custGeom>
              <a:avLst/>
              <a:gdLst/>
              <a:ahLst/>
              <a:cxnLst/>
              <a:rect l="l" t="t" r="r" b="b"/>
              <a:pathLst>
                <a:path w="224" h="228" extrusionOk="0">
                  <a:moveTo>
                    <a:pt x="60" y="1"/>
                  </a:moveTo>
                  <a:cubicBezTo>
                    <a:pt x="14" y="1"/>
                    <a:pt x="1" y="76"/>
                    <a:pt x="48" y="96"/>
                  </a:cubicBezTo>
                  <a:cubicBezTo>
                    <a:pt x="71" y="104"/>
                    <a:pt x="132" y="149"/>
                    <a:pt x="132" y="172"/>
                  </a:cubicBezTo>
                  <a:cubicBezTo>
                    <a:pt x="125" y="195"/>
                    <a:pt x="140" y="226"/>
                    <a:pt x="170" y="226"/>
                  </a:cubicBezTo>
                  <a:cubicBezTo>
                    <a:pt x="174" y="227"/>
                    <a:pt x="179" y="228"/>
                    <a:pt x="183" y="228"/>
                  </a:cubicBezTo>
                  <a:cubicBezTo>
                    <a:pt x="203" y="228"/>
                    <a:pt x="224" y="214"/>
                    <a:pt x="224" y="195"/>
                  </a:cubicBezTo>
                  <a:cubicBezTo>
                    <a:pt x="224" y="187"/>
                    <a:pt x="224" y="180"/>
                    <a:pt x="224" y="172"/>
                  </a:cubicBezTo>
                  <a:cubicBezTo>
                    <a:pt x="216" y="88"/>
                    <a:pt x="155" y="27"/>
                    <a:pt x="79" y="5"/>
                  </a:cubicBezTo>
                  <a:cubicBezTo>
                    <a:pt x="72" y="2"/>
                    <a:pt x="66" y="1"/>
                    <a:pt x="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4"/>
            <p:cNvSpPr/>
            <p:nvPr/>
          </p:nvSpPr>
          <p:spPr>
            <a:xfrm>
              <a:off x="2811550" y="4009450"/>
              <a:ext cx="10625" cy="4875"/>
            </a:xfrm>
            <a:custGeom>
              <a:avLst/>
              <a:gdLst/>
              <a:ahLst/>
              <a:cxnLst/>
              <a:rect l="l" t="t" r="r" b="b"/>
              <a:pathLst>
                <a:path w="425" h="195" extrusionOk="0">
                  <a:moveTo>
                    <a:pt x="72" y="0"/>
                  </a:moveTo>
                  <a:cubicBezTo>
                    <a:pt x="34" y="0"/>
                    <a:pt x="0" y="45"/>
                    <a:pt x="36" y="81"/>
                  </a:cubicBezTo>
                  <a:cubicBezTo>
                    <a:pt x="105" y="145"/>
                    <a:pt x="178" y="194"/>
                    <a:pt x="261" y="194"/>
                  </a:cubicBezTo>
                  <a:cubicBezTo>
                    <a:pt x="296" y="194"/>
                    <a:pt x="332" y="185"/>
                    <a:pt x="371" y="165"/>
                  </a:cubicBezTo>
                  <a:cubicBezTo>
                    <a:pt x="425" y="145"/>
                    <a:pt x="390" y="77"/>
                    <a:pt x="344" y="77"/>
                  </a:cubicBezTo>
                  <a:cubicBezTo>
                    <a:pt x="338" y="77"/>
                    <a:pt x="332" y="78"/>
                    <a:pt x="325" y="81"/>
                  </a:cubicBezTo>
                  <a:cubicBezTo>
                    <a:pt x="301" y="93"/>
                    <a:pt x="279" y="98"/>
                    <a:pt x="259" y="98"/>
                  </a:cubicBezTo>
                  <a:cubicBezTo>
                    <a:pt x="201" y="98"/>
                    <a:pt x="155" y="57"/>
                    <a:pt x="104" y="12"/>
                  </a:cubicBezTo>
                  <a:cubicBezTo>
                    <a:pt x="94" y="4"/>
                    <a:pt x="83" y="0"/>
                    <a:pt x="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4"/>
            <p:cNvSpPr/>
            <p:nvPr/>
          </p:nvSpPr>
          <p:spPr>
            <a:xfrm>
              <a:off x="2804125" y="4009775"/>
              <a:ext cx="5100" cy="5100"/>
            </a:xfrm>
            <a:custGeom>
              <a:avLst/>
              <a:gdLst/>
              <a:ahLst/>
              <a:cxnLst/>
              <a:rect l="l" t="t" r="r" b="b"/>
              <a:pathLst>
                <a:path w="204" h="204" extrusionOk="0">
                  <a:moveTo>
                    <a:pt x="71" y="0"/>
                  </a:moveTo>
                  <a:cubicBezTo>
                    <a:pt x="35" y="0"/>
                    <a:pt x="1" y="38"/>
                    <a:pt x="28" y="76"/>
                  </a:cubicBezTo>
                  <a:cubicBezTo>
                    <a:pt x="36" y="91"/>
                    <a:pt x="58" y="114"/>
                    <a:pt x="74" y="121"/>
                  </a:cubicBezTo>
                  <a:cubicBezTo>
                    <a:pt x="81" y="129"/>
                    <a:pt x="89" y="129"/>
                    <a:pt x="89" y="137"/>
                  </a:cubicBezTo>
                  <a:cubicBezTo>
                    <a:pt x="89" y="137"/>
                    <a:pt x="89" y="144"/>
                    <a:pt x="89" y="152"/>
                  </a:cubicBezTo>
                  <a:cubicBezTo>
                    <a:pt x="89" y="185"/>
                    <a:pt x="115" y="203"/>
                    <a:pt x="141" y="203"/>
                  </a:cubicBezTo>
                  <a:cubicBezTo>
                    <a:pt x="157" y="203"/>
                    <a:pt x="172" y="197"/>
                    <a:pt x="180" y="182"/>
                  </a:cubicBezTo>
                  <a:lnTo>
                    <a:pt x="196" y="137"/>
                  </a:lnTo>
                  <a:cubicBezTo>
                    <a:pt x="203" y="114"/>
                    <a:pt x="196" y="91"/>
                    <a:pt x="173" y="83"/>
                  </a:cubicBezTo>
                  <a:cubicBezTo>
                    <a:pt x="173" y="76"/>
                    <a:pt x="173" y="76"/>
                    <a:pt x="173" y="76"/>
                  </a:cubicBezTo>
                  <a:cubicBezTo>
                    <a:pt x="150" y="53"/>
                    <a:pt x="127" y="45"/>
                    <a:pt x="112" y="22"/>
                  </a:cubicBezTo>
                  <a:cubicBezTo>
                    <a:pt x="101" y="7"/>
                    <a:pt x="86" y="0"/>
                    <a:pt x="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4"/>
            <p:cNvSpPr/>
            <p:nvPr/>
          </p:nvSpPr>
          <p:spPr>
            <a:xfrm>
              <a:off x="2784150" y="4010075"/>
              <a:ext cx="14400" cy="5600"/>
            </a:xfrm>
            <a:custGeom>
              <a:avLst/>
              <a:gdLst/>
              <a:ahLst/>
              <a:cxnLst/>
              <a:rect l="l" t="t" r="r" b="b"/>
              <a:pathLst>
                <a:path w="576" h="224" extrusionOk="0">
                  <a:moveTo>
                    <a:pt x="350" y="0"/>
                  </a:moveTo>
                  <a:cubicBezTo>
                    <a:pt x="322" y="0"/>
                    <a:pt x="297" y="30"/>
                    <a:pt x="316" y="64"/>
                  </a:cubicBezTo>
                  <a:cubicBezTo>
                    <a:pt x="324" y="79"/>
                    <a:pt x="332" y="94"/>
                    <a:pt x="347" y="109"/>
                  </a:cubicBezTo>
                  <a:cubicBezTo>
                    <a:pt x="295" y="119"/>
                    <a:pt x="240" y="125"/>
                    <a:pt x="184" y="125"/>
                  </a:cubicBezTo>
                  <a:cubicBezTo>
                    <a:pt x="150" y="125"/>
                    <a:pt x="115" y="123"/>
                    <a:pt x="80" y="117"/>
                  </a:cubicBezTo>
                  <a:cubicBezTo>
                    <a:pt x="75" y="116"/>
                    <a:pt x="71" y="115"/>
                    <a:pt x="67" y="115"/>
                  </a:cubicBezTo>
                  <a:cubicBezTo>
                    <a:pt x="16" y="115"/>
                    <a:pt x="1" y="195"/>
                    <a:pt x="57" y="216"/>
                  </a:cubicBezTo>
                  <a:cubicBezTo>
                    <a:pt x="95" y="221"/>
                    <a:pt x="134" y="224"/>
                    <a:pt x="173" y="224"/>
                  </a:cubicBezTo>
                  <a:cubicBezTo>
                    <a:pt x="244" y="224"/>
                    <a:pt x="316" y="216"/>
                    <a:pt x="385" y="201"/>
                  </a:cubicBezTo>
                  <a:cubicBezTo>
                    <a:pt x="408" y="193"/>
                    <a:pt x="423" y="178"/>
                    <a:pt x="423" y="155"/>
                  </a:cubicBezTo>
                  <a:cubicBezTo>
                    <a:pt x="453" y="170"/>
                    <a:pt x="484" y="185"/>
                    <a:pt x="514" y="193"/>
                  </a:cubicBezTo>
                  <a:lnTo>
                    <a:pt x="545" y="193"/>
                  </a:lnTo>
                  <a:cubicBezTo>
                    <a:pt x="568" y="178"/>
                    <a:pt x="575" y="155"/>
                    <a:pt x="568" y="132"/>
                  </a:cubicBezTo>
                  <a:cubicBezTo>
                    <a:pt x="560" y="125"/>
                    <a:pt x="553" y="117"/>
                    <a:pt x="537" y="109"/>
                  </a:cubicBezTo>
                  <a:cubicBezTo>
                    <a:pt x="484" y="102"/>
                    <a:pt x="431" y="79"/>
                    <a:pt x="393" y="41"/>
                  </a:cubicBezTo>
                  <a:cubicBezTo>
                    <a:pt x="384" y="12"/>
                    <a:pt x="366" y="0"/>
                    <a:pt x="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4"/>
            <p:cNvSpPr/>
            <p:nvPr/>
          </p:nvSpPr>
          <p:spPr>
            <a:xfrm>
              <a:off x="2775425" y="4014100"/>
              <a:ext cx="2975" cy="2475"/>
            </a:xfrm>
            <a:custGeom>
              <a:avLst/>
              <a:gdLst/>
              <a:ahLst/>
              <a:cxnLst/>
              <a:rect l="l" t="t" r="r" b="b"/>
              <a:pathLst>
                <a:path w="119" h="99" extrusionOk="0">
                  <a:moveTo>
                    <a:pt x="56" y="1"/>
                  </a:moveTo>
                  <a:cubicBezTo>
                    <a:pt x="36" y="1"/>
                    <a:pt x="16" y="12"/>
                    <a:pt x="10" y="40"/>
                  </a:cubicBezTo>
                  <a:cubicBezTo>
                    <a:pt x="1" y="76"/>
                    <a:pt x="29" y="98"/>
                    <a:pt x="58" y="98"/>
                  </a:cubicBezTo>
                  <a:cubicBezTo>
                    <a:pt x="79" y="98"/>
                    <a:pt x="100" y="88"/>
                    <a:pt x="109" y="63"/>
                  </a:cubicBezTo>
                  <a:cubicBezTo>
                    <a:pt x="118" y="26"/>
                    <a:pt x="86" y="1"/>
                    <a:pt x="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4"/>
            <p:cNvSpPr/>
            <p:nvPr/>
          </p:nvSpPr>
          <p:spPr>
            <a:xfrm>
              <a:off x="2999100" y="4050375"/>
              <a:ext cx="6750" cy="21950"/>
            </a:xfrm>
            <a:custGeom>
              <a:avLst/>
              <a:gdLst/>
              <a:ahLst/>
              <a:cxnLst/>
              <a:rect l="l" t="t" r="r" b="b"/>
              <a:pathLst>
                <a:path w="270" h="878" extrusionOk="0">
                  <a:moveTo>
                    <a:pt x="128" y="1"/>
                  </a:moveTo>
                  <a:cubicBezTo>
                    <a:pt x="99" y="1"/>
                    <a:pt x="73" y="24"/>
                    <a:pt x="87" y="60"/>
                  </a:cubicBezTo>
                  <a:cubicBezTo>
                    <a:pt x="170" y="311"/>
                    <a:pt x="87" y="570"/>
                    <a:pt x="10" y="814"/>
                  </a:cubicBezTo>
                  <a:cubicBezTo>
                    <a:pt x="1" y="852"/>
                    <a:pt x="35" y="878"/>
                    <a:pt x="66" y="878"/>
                  </a:cubicBezTo>
                  <a:cubicBezTo>
                    <a:pt x="86" y="878"/>
                    <a:pt x="104" y="868"/>
                    <a:pt x="109" y="845"/>
                  </a:cubicBezTo>
                  <a:cubicBezTo>
                    <a:pt x="178" y="586"/>
                    <a:pt x="269" y="304"/>
                    <a:pt x="178" y="37"/>
                  </a:cubicBezTo>
                  <a:cubicBezTo>
                    <a:pt x="169" y="12"/>
                    <a:pt x="148" y="1"/>
                    <a:pt x="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4"/>
            <p:cNvSpPr/>
            <p:nvPr/>
          </p:nvSpPr>
          <p:spPr>
            <a:xfrm>
              <a:off x="2973425" y="4105775"/>
              <a:ext cx="4500" cy="32175"/>
            </a:xfrm>
            <a:custGeom>
              <a:avLst/>
              <a:gdLst/>
              <a:ahLst/>
              <a:cxnLst/>
              <a:rect l="l" t="t" r="r" b="b"/>
              <a:pathLst>
                <a:path w="180" h="1287" extrusionOk="0">
                  <a:moveTo>
                    <a:pt x="132" y="1"/>
                  </a:moveTo>
                  <a:cubicBezTo>
                    <a:pt x="108" y="1"/>
                    <a:pt x="81" y="16"/>
                    <a:pt x="77" y="46"/>
                  </a:cubicBezTo>
                  <a:cubicBezTo>
                    <a:pt x="62" y="244"/>
                    <a:pt x="24" y="435"/>
                    <a:pt x="16" y="633"/>
                  </a:cubicBezTo>
                  <a:cubicBezTo>
                    <a:pt x="1" y="824"/>
                    <a:pt x="85" y="1022"/>
                    <a:pt x="39" y="1228"/>
                  </a:cubicBezTo>
                  <a:cubicBezTo>
                    <a:pt x="34" y="1264"/>
                    <a:pt x="65" y="1286"/>
                    <a:pt x="93" y="1286"/>
                  </a:cubicBezTo>
                  <a:cubicBezTo>
                    <a:pt x="113" y="1286"/>
                    <a:pt x="132" y="1275"/>
                    <a:pt x="138" y="1250"/>
                  </a:cubicBezTo>
                  <a:cubicBezTo>
                    <a:pt x="169" y="1060"/>
                    <a:pt x="130" y="892"/>
                    <a:pt x="115" y="702"/>
                  </a:cubicBezTo>
                  <a:cubicBezTo>
                    <a:pt x="92" y="488"/>
                    <a:pt x="161" y="260"/>
                    <a:pt x="176" y="46"/>
                  </a:cubicBezTo>
                  <a:cubicBezTo>
                    <a:pt x="180" y="16"/>
                    <a:pt x="157"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4"/>
            <p:cNvSpPr/>
            <p:nvPr/>
          </p:nvSpPr>
          <p:spPr>
            <a:xfrm>
              <a:off x="2903550" y="4080800"/>
              <a:ext cx="14075" cy="58550"/>
            </a:xfrm>
            <a:custGeom>
              <a:avLst/>
              <a:gdLst/>
              <a:ahLst/>
              <a:cxnLst/>
              <a:rect l="l" t="t" r="r" b="b"/>
              <a:pathLst>
                <a:path w="563" h="2342" extrusionOk="0">
                  <a:moveTo>
                    <a:pt x="450" y="0"/>
                  </a:moveTo>
                  <a:cubicBezTo>
                    <a:pt x="415" y="0"/>
                    <a:pt x="382" y="33"/>
                    <a:pt x="403" y="70"/>
                  </a:cubicBezTo>
                  <a:cubicBezTo>
                    <a:pt x="471" y="161"/>
                    <a:pt x="342" y="428"/>
                    <a:pt x="319" y="527"/>
                  </a:cubicBezTo>
                  <a:cubicBezTo>
                    <a:pt x="288" y="672"/>
                    <a:pt x="281" y="824"/>
                    <a:pt x="288" y="969"/>
                  </a:cubicBezTo>
                  <a:cubicBezTo>
                    <a:pt x="319" y="1419"/>
                    <a:pt x="227" y="1868"/>
                    <a:pt x="22" y="2265"/>
                  </a:cubicBezTo>
                  <a:cubicBezTo>
                    <a:pt x="1" y="2307"/>
                    <a:pt x="34" y="2342"/>
                    <a:pt x="67" y="2342"/>
                  </a:cubicBezTo>
                  <a:cubicBezTo>
                    <a:pt x="81" y="2342"/>
                    <a:pt x="96" y="2335"/>
                    <a:pt x="106" y="2318"/>
                  </a:cubicBezTo>
                  <a:cubicBezTo>
                    <a:pt x="319" y="1929"/>
                    <a:pt x="418" y="1487"/>
                    <a:pt x="388" y="1045"/>
                  </a:cubicBezTo>
                  <a:cubicBezTo>
                    <a:pt x="372" y="809"/>
                    <a:pt x="395" y="573"/>
                    <a:pt x="471" y="352"/>
                  </a:cubicBezTo>
                  <a:cubicBezTo>
                    <a:pt x="509" y="237"/>
                    <a:pt x="563" y="131"/>
                    <a:pt x="494" y="24"/>
                  </a:cubicBezTo>
                  <a:cubicBezTo>
                    <a:pt x="482" y="7"/>
                    <a:pt x="466" y="0"/>
                    <a:pt x="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4"/>
            <p:cNvSpPr/>
            <p:nvPr/>
          </p:nvSpPr>
          <p:spPr>
            <a:xfrm>
              <a:off x="2860975" y="4082525"/>
              <a:ext cx="8250" cy="48375"/>
            </a:xfrm>
            <a:custGeom>
              <a:avLst/>
              <a:gdLst/>
              <a:ahLst/>
              <a:cxnLst/>
              <a:rect l="l" t="t" r="r" b="b"/>
              <a:pathLst>
                <a:path w="330" h="1935" extrusionOk="0">
                  <a:moveTo>
                    <a:pt x="280" y="1"/>
                  </a:moveTo>
                  <a:cubicBezTo>
                    <a:pt x="256" y="1"/>
                    <a:pt x="231" y="16"/>
                    <a:pt x="231" y="46"/>
                  </a:cubicBezTo>
                  <a:cubicBezTo>
                    <a:pt x="200" y="374"/>
                    <a:pt x="155" y="694"/>
                    <a:pt x="94" y="1014"/>
                  </a:cubicBezTo>
                  <a:cubicBezTo>
                    <a:pt x="48" y="1304"/>
                    <a:pt x="78" y="1594"/>
                    <a:pt x="10" y="1876"/>
                  </a:cubicBezTo>
                  <a:cubicBezTo>
                    <a:pt x="1" y="1912"/>
                    <a:pt x="29" y="1934"/>
                    <a:pt x="58" y="1934"/>
                  </a:cubicBezTo>
                  <a:cubicBezTo>
                    <a:pt x="79" y="1934"/>
                    <a:pt x="100" y="1923"/>
                    <a:pt x="109" y="1898"/>
                  </a:cubicBezTo>
                  <a:cubicBezTo>
                    <a:pt x="178" y="1594"/>
                    <a:pt x="147" y="1273"/>
                    <a:pt x="200" y="961"/>
                  </a:cubicBezTo>
                  <a:cubicBezTo>
                    <a:pt x="261" y="656"/>
                    <a:pt x="299" y="351"/>
                    <a:pt x="330" y="46"/>
                  </a:cubicBezTo>
                  <a:cubicBezTo>
                    <a:pt x="330" y="16"/>
                    <a:pt x="305" y="1"/>
                    <a:pt x="2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4"/>
            <p:cNvSpPr/>
            <p:nvPr/>
          </p:nvSpPr>
          <p:spPr>
            <a:xfrm>
              <a:off x="2813525" y="4079100"/>
              <a:ext cx="7700" cy="33625"/>
            </a:xfrm>
            <a:custGeom>
              <a:avLst/>
              <a:gdLst/>
              <a:ahLst/>
              <a:cxnLst/>
              <a:rect l="l" t="t" r="r" b="b"/>
              <a:pathLst>
                <a:path w="308" h="1345" extrusionOk="0">
                  <a:moveTo>
                    <a:pt x="261" y="1"/>
                  </a:moveTo>
                  <a:cubicBezTo>
                    <a:pt x="237" y="1"/>
                    <a:pt x="212" y="16"/>
                    <a:pt x="208" y="46"/>
                  </a:cubicBezTo>
                  <a:cubicBezTo>
                    <a:pt x="185" y="458"/>
                    <a:pt x="117" y="877"/>
                    <a:pt x="10" y="1281"/>
                  </a:cubicBezTo>
                  <a:cubicBezTo>
                    <a:pt x="1" y="1319"/>
                    <a:pt x="32" y="1345"/>
                    <a:pt x="63" y="1345"/>
                  </a:cubicBezTo>
                  <a:cubicBezTo>
                    <a:pt x="82" y="1345"/>
                    <a:pt x="100" y="1335"/>
                    <a:pt x="109" y="1311"/>
                  </a:cubicBezTo>
                  <a:cubicBezTo>
                    <a:pt x="216" y="892"/>
                    <a:pt x="285" y="473"/>
                    <a:pt x="307" y="46"/>
                  </a:cubicBezTo>
                  <a:cubicBezTo>
                    <a:pt x="307" y="16"/>
                    <a:pt x="285" y="1"/>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4"/>
          <p:cNvGrpSpPr/>
          <p:nvPr/>
        </p:nvGrpSpPr>
        <p:grpSpPr>
          <a:xfrm rot="9963309">
            <a:off x="7313718" y="637068"/>
            <a:ext cx="1307773" cy="662323"/>
            <a:chOff x="6893875" y="2013700"/>
            <a:chExt cx="396325" cy="200725"/>
          </a:xfrm>
        </p:grpSpPr>
        <p:sp>
          <p:nvSpPr>
            <p:cNvPr id="8928" name="Google Shape;8928;p54"/>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4"/>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4"/>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4"/>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4"/>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4"/>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4"/>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4"/>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4"/>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4"/>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4"/>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4"/>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4"/>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4"/>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4"/>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4"/>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4"/>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4"/>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4"/>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4"/>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4"/>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4"/>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4"/>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4"/>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4"/>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54"/>
          <p:cNvGrpSpPr/>
          <p:nvPr/>
        </p:nvGrpSpPr>
        <p:grpSpPr>
          <a:xfrm>
            <a:off x="6385814" y="2782200"/>
            <a:ext cx="1815082" cy="2181360"/>
            <a:chOff x="2876650" y="4425500"/>
            <a:chExt cx="475775" cy="571800"/>
          </a:xfrm>
        </p:grpSpPr>
        <p:sp>
          <p:nvSpPr>
            <p:cNvPr id="8954" name="Google Shape;8954;p54"/>
            <p:cNvSpPr/>
            <p:nvPr/>
          </p:nvSpPr>
          <p:spPr>
            <a:xfrm>
              <a:off x="2876650" y="4425500"/>
              <a:ext cx="475775" cy="571800"/>
            </a:xfrm>
            <a:custGeom>
              <a:avLst/>
              <a:gdLst/>
              <a:ahLst/>
              <a:cxnLst/>
              <a:rect l="l" t="t" r="r" b="b"/>
              <a:pathLst>
                <a:path w="19031" h="22872" extrusionOk="0">
                  <a:moveTo>
                    <a:pt x="8711" y="6981"/>
                  </a:moveTo>
                  <a:lnTo>
                    <a:pt x="8711" y="6981"/>
                  </a:lnTo>
                  <a:cubicBezTo>
                    <a:pt x="9344" y="7180"/>
                    <a:pt x="10038" y="7362"/>
                    <a:pt x="10868" y="7545"/>
                  </a:cubicBezTo>
                  <a:cubicBezTo>
                    <a:pt x="11166" y="7606"/>
                    <a:pt x="11478" y="7705"/>
                    <a:pt x="11798" y="7812"/>
                  </a:cubicBezTo>
                  <a:cubicBezTo>
                    <a:pt x="12103" y="7911"/>
                    <a:pt x="12408" y="8010"/>
                    <a:pt x="12736" y="8086"/>
                  </a:cubicBezTo>
                  <a:cubicBezTo>
                    <a:pt x="13917" y="8384"/>
                    <a:pt x="15312" y="9390"/>
                    <a:pt x="15853" y="10342"/>
                  </a:cubicBezTo>
                  <a:cubicBezTo>
                    <a:pt x="16188" y="10937"/>
                    <a:pt x="16348" y="11539"/>
                    <a:pt x="16295" y="12034"/>
                  </a:cubicBezTo>
                  <a:cubicBezTo>
                    <a:pt x="16249" y="12431"/>
                    <a:pt x="16150" y="12697"/>
                    <a:pt x="15944" y="12949"/>
                  </a:cubicBezTo>
                  <a:cubicBezTo>
                    <a:pt x="15578" y="13040"/>
                    <a:pt x="15220" y="13178"/>
                    <a:pt x="14885" y="13345"/>
                  </a:cubicBezTo>
                  <a:cubicBezTo>
                    <a:pt x="14709" y="13429"/>
                    <a:pt x="14542" y="13505"/>
                    <a:pt x="14397" y="13551"/>
                  </a:cubicBezTo>
                  <a:lnTo>
                    <a:pt x="14366" y="13551"/>
                  </a:lnTo>
                  <a:cubicBezTo>
                    <a:pt x="14161" y="13498"/>
                    <a:pt x="13947" y="13475"/>
                    <a:pt x="13734" y="13467"/>
                  </a:cubicBezTo>
                  <a:cubicBezTo>
                    <a:pt x="13635" y="13460"/>
                    <a:pt x="13528" y="13452"/>
                    <a:pt x="13414" y="13444"/>
                  </a:cubicBezTo>
                  <a:cubicBezTo>
                    <a:pt x="13246" y="13437"/>
                    <a:pt x="13071" y="13429"/>
                    <a:pt x="12888" y="13429"/>
                  </a:cubicBezTo>
                  <a:lnTo>
                    <a:pt x="12713" y="13429"/>
                  </a:lnTo>
                  <a:cubicBezTo>
                    <a:pt x="12461" y="13437"/>
                    <a:pt x="12210" y="13467"/>
                    <a:pt x="11966" y="13513"/>
                  </a:cubicBezTo>
                  <a:cubicBezTo>
                    <a:pt x="11493" y="12240"/>
                    <a:pt x="10830" y="11021"/>
                    <a:pt x="10175" y="9839"/>
                  </a:cubicBezTo>
                  <a:cubicBezTo>
                    <a:pt x="9672" y="8910"/>
                    <a:pt x="9153" y="7972"/>
                    <a:pt x="8711" y="6981"/>
                  </a:cubicBezTo>
                  <a:close/>
                  <a:moveTo>
                    <a:pt x="6417" y="0"/>
                  </a:moveTo>
                  <a:cubicBezTo>
                    <a:pt x="5975" y="0"/>
                    <a:pt x="5541" y="76"/>
                    <a:pt x="5129" y="229"/>
                  </a:cubicBezTo>
                  <a:cubicBezTo>
                    <a:pt x="4733" y="374"/>
                    <a:pt x="4466" y="739"/>
                    <a:pt x="4443" y="1159"/>
                  </a:cubicBezTo>
                  <a:cubicBezTo>
                    <a:pt x="4436" y="1204"/>
                    <a:pt x="4428" y="1258"/>
                    <a:pt x="4436" y="1303"/>
                  </a:cubicBezTo>
                  <a:lnTo>
                    <a:pt x="4436" y="2431"/>
                  </a:lnTo>
                  <a:cubicBezTo>
                    <a:pt x="4322" y="2546"/>
                    <a:pt x="4230" y="2675"/>
                    <a:pt x="4161" y="2820"/>
                  </a:cubicBezTo>
                  <a:cubicBezTo>
                    <a:pt x="4062" y="2980"/>
                    <a:pt x="4009" y="3163"/>
                    <a:pt x="4009" y="3346"/>
                  </a:cubicBezTo>
                  <a:lnTo>
                    <a:pt x="4009" y="3689"/>
                  </a:lnTo>
                  <a:lnTo>
                    <a:pt x="4009" y="3819"/>
                  </a:lnTo>
                  <a:cubicBezTo>
                    <a:pt x="4009" y="3918"/>
                    <a:pt x="4001" y="4032"/>
                    <a:pt x="4009" y="4154"/>
                  </a:cubicBezTo>
                  <a:cubicBezTo>
                    <a:pt x="4032" y="4733"/>
                    <a:pt x="4253" y="5061"/>
                    <a:pt x="4489" y="5244"/>
                  </a:cubicBezTo>
                  <a:cubicBezTo>
                    <a:pt x="3956" y="6867"/>
                    <a:pt x="3178" y="8323"/>
                    <a:pt x="2424" y="9733"/>
                  </a:cubicBezTo>
                  <a:cubicBezTo>
                    <a:pt x="1182" y="12065"/>
                    <a:pt x="0" y="14260"/>
                    <a:pt x="0" y="16927"/>
                  </a:cubicBezTo>
                  <a:cubicBezTo>
                    <a:pt x="0" y="19709"/>
                    <a:pt x="701" y="21058"/>
                    <a:pt x="1563" y="22422"/>
                  </a:cubicBezTo>
                  <a:cubicBezTo>
                    <a:pt x="1738" y="22697"/>
                    <a:pt x="2043" y="22864"/>
                    <a:pt x="2370" y="22864"/>
                  </a:cubicBezTo>
                  <a:lnTo>
                    <a:pt x="10259" y="22872"/>
                  </a:lnTo>
                  <a:cubicBezTo>
                    <a:pt x="10480" y="22872"/>
                    <a:pt x="10685" y="22796"/>
                    <a:pt x="10853" y="22666"/>
                  </a:cubicBezTo>
                  <a:cubicBezTo>
                    <a:pt x="11371" y="22781"/>
                    <a:pt x="11890" y="22849"/>
                    <a:pt x="12423" y="22857"/>
                  </a:cubicBezTo>
                  <a:cubicBezTo>
                    <a:pt x="12789" y="22857"/>
                    <a:pt x="13155" y="22819"/>
                    <a:pt x="13505" y="22735"/>
                  </a:cubicBezTo>
                  <a:cubicBezTo>
                    <a:pt x="13604" y="22720"/>
                    <a:pt x="13703" y="22697"/>
                    <a:pt x="13795" y="22659"/>
                  </a:cubicBezTo>
                  <a:cubicBezTo>
                    <a:pt x="13886" y="22628"/>
                    <a:pt x="13970" y="22598"/>
                    <a:pt x="14062" y="22560"/>
                  </a:cubicBezTo>
                  <a:lnTo>
                    <a:pt x="14069" y="22560"/>
                  </a:lnTo>
                  <a:cubicBezTo>
                    <a:pt x="14214" y="22537"/>
                    <a:pt x="14359" y="22506"/>
                    <a:pt x="14496" y="22453"/>
                  </a:cubicBezTo>
                  <a:cubicBezTo>
                    <a:pt x="14831" y="22338"/>
                    <a:pt x="15144" y="22171"/>
                    <a:pt x="15433" y="21957"/>
                  </a:cubicBezTo>
                  <a:cubicBezTo>
                    <a:pt x="15830" y="21645"/>
                    <a:pt x="16287" y="21279"/>
                    <a:pt x="16607" y="20814"/>
                  </a:cubicBezTo>
                  <a:cubicBezTo>
                    <a:pt x="16653" y="20753"/>
                    <a:pt x="16683" y="20692"/>
                    <a:pt x="16714" y="20624"/>
                  </a:cubicBezTo>
                  <a:cubicBezTo>
                    <a:pt x="17141" y="19991"/>
                    <a:pt x="17407" y="19259"/>
                    <a:pt x="17506" y="18505"/>
                  </a:cubicBezTo>
                  <a:cubicBezTo>
                    <a:pt x="17583" y="17949"/>
                    <a:pt x="17560" y="17377"/>
                    <a:pt x="17438" y="16828"/>
                  </a:cubicBezTo>
                  <a:cubicBezTo>
                    <a:pt x="17423" y="16775"/>
                    <a:pt x="17415" y="16714"/>
                    <a:pt x="17400" y="16645"/>
                  </a:cubicBezTo>
                  <a:cubicBezTo>
                    <a:pt x="17385" y="16531"/>
                    <a:pt x="17362" y="16401"/>
                    <a:pt x="17324" y="16264"/>
                  </a:cubicBezTo>
                  <a:lnTo>
                    <a:pt x="17331" y="16241"/>
                  </a:lnTo>
                  <a:cubicBezTo>
                    <a:pt x="17346" y="16211"/>
                    <a:pt x="17354" y="16180"/>
                    <a:pt x="17362" y="16158"/>
                  </a:cubicBezTo>
                  <a:cubicBezTo>
                    <a:pt x="17392" y="16097"/>
                    <a:pt x="17407" y="16028"/>
                    <a:pt x="17423" y="15967"/>
                  </a:cubicBezTo>
                  <a:cubicBezTo>
                    <a:pt x="17453" y="15860"/>
                    <a:pt x="17491" y="15761"/>
                    <a:pt x="17514" y="15655"/>
                  </a:cubicBezTo>
                  <a:cubicBezTo>
                    <a:pt x="17522" y="15624"/>
                    <a:pt x="17529" y="15594"/>
                    <a:pt x="17537" y="15563"/>
                  </a:cubicBezTo>
                  <a:cubicBezTo>
                    <a:pt x="17636" y="15312"/>
                    <a:pt x="17728" y="15068"/>
                    <a:pt x="17819" y="14824"/>
                  </a:cubicBezTo>
                  <a:cubicBezTo>
                    <a:pt x="18909" y="13719"/>
                    <a:pt x="19031" y="11851"/>
                    <a:pt x="18634" y="10381"/>
                  </a:cubicBezTo>
                  <a:cubicBezTo>
                    <a:pt x="18223" y="8864"/>
                    <a:pt x="17202" y="7606"/>
                    <a:pt x="15510" y="6524"/>
                  </a:cubicBezTo>
                  <a:cubicBezTo>
                    <a:pt x="14793" y="6067"/>
                    <a:pt x="14092" y="5846"/>
                    <a:pt x="13421" y="5632"/>
                  </a:cubicBezTo>
                  <a:cubicBezTo>
                    <a:pt x="13269" y="5587"/>
                    <a:pt x="13117" y="5533"/>
                    <a:pt x="12957" y="5480"/>
                  </a:cubicBezTo>
                  <a:cubicBezTo>
                    <a:pt x="12690" y="5396"/>
                    <a:pt x="12415" y="5297"/>
                    <a:pt x="12156" y="5206"/>
                  </a:cubicBezTo>
                  <a:cubicBezTo>
                    <a:pt x="11585" y="5007"/>
                    <a:pt x="10990" y="4794"/>
                    <a:pt x="10365" y="4626"/>
                  </a:cubicBezTo>
                  <a:cubicBezTo>
                    <a:pt x="10190" y="4573"/>
                    <a:pt x="9992" y="4535"/>
                    <a:pt x="9778" y="4489"/>
                  </a:cubicBezTo>
                  <a:cubicBezTo>
                    <a:pt x="9382" y="4413"/>
                    <a:pt x="8993" y="4314"/>
                    <a:pt x="8620" y="4184"/>
                  </a:cubicBezTo>
                  <a:cubicBezTo>
                    <a:pt x="8620" y="4093"/>
                    <a:pt x="8620" y="4009"/>
                    <a:pt x="8620" y="3933"/>
                  </a:cubicBezTo>
                  <a:lnTo>
                    <a:pt x="8620" y="3163"/>
                  </a:lnTo>
                  <a:cubicBezTo>
                    <a:pt x="8620" y="2927"/>
                    <a:pt x="8544" y="2691"/>
                    <a:pt x="8391" y="2500"/>
                  </a:cubicBezTo>
                  <a:cubicBezTo>
                    <a:pt x="8346" y="2447"/>
                    <a:pt x="8300" y="2393"/>
                    <a:pt x="8247" y="2355"/>
                  </a:cubicBezTo>
                  <a:lnTo>
                    <a:pt x="8239" y="2340"/>
                  </a:lnTo>
                  <a:lnTo>
                    <a:pt x="8239" y="1303"/>
                  </a:lnTo>
                  <a:cubicBezTo>
                    <a:pt x="8239" y="1128"/>
                    <a:pt x="8193" y="953"/>
                    <a:pt x="8109" y="793"/>
                  </a:cubicBezTo>
                  <a:cubicBezTo>
                    <a:pt x="8079" y="739"/>
                    <a:pt x="8056" y="694"/>
                    <a:pt x="8026" y="648"/>
                  </a:cubicBezTo>
                  <a:cubicBezTo>
                    <a:pt x="7644" y="61"/>
                    <a:pt x="6951" y="23"/>
                    <a:pt x="6661" y="8"/>
                  </a:cubicBezTo>
                  <a:lnTo>
                    <a:pt x="6646" y="8"/>
                  </a:lnTo>
                  <a:cubicBezTo>
                    <a:pt x="6570" y="0"/>
                    <a:pt x="6494" y="0"/>
                    <a:pt x="6417" y="0"/>
                  </a:cubicBezTo>
                  <a:close/>
                </a:path>
              </a:pathLst>
            </a:custGeom>
            <a:solidFill>
              <a:schemeClr val="lt1"/>
            </a:solidFill>
            <a:ln w="2475" cap="flat" cmpd="sng">
              <a:solidFill>
                <a:srgbClr val="FFFFFF"/>
              </a:solidFill>
              <a:prstDash val="solid"/>
              <a:miter lim="7621"/>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4"/>
            <p:cNvSpPr/>
            <p:nvPr/>
          </p:nvSpPr>
          <p:spPr>
            <a:xfrm>
              <a:off x="3260575" y="4780450"/>
              <a:ext cx="29550" cy="32050"/>
            </a:xfrm>
            <a:custGeom>
              <a:avLst/>
              <a:gdLst/>
              <a:ahLst/>
              <a:cxnLst/>
              <a:rect l="l" t="t" r="r" b="b"/>
              <a:pathLst>
                <a:path w="1182" h="1282" extrusionOk="0">
                  <a:moveTo>
                    <a:pt x="861" y="1"/>
                  </a:moveTo>
                  <a:cubicBezTo>
                    <a:pt x="724" y="85"/>
                    <a:pt x="564" y="161"/>
                    <a:pt x="427" y="252"/>
                  </a:cubicBezTo>
                  <a:cubicBezTo>
                    <a:pt x="275" y="359"/>
                    <a:pt x="130" y="473"/>
                    <a:pt x="0" y="603"/>
                  </a:cubicBezTo>
                  <a:cubicBezTo>
                    <a:pt x="145" y="763"/>
                    <a:pt x="298" y="923"/>
                    <a:pt x="450" y="1083"/>
                  </a:cubicBezTo>
                  <a:cubicBezTo>
                    <a:pt x="511" y="1144"/>
                    <a:pt x="564" y="1213"/>
                    <a:pt x="610" y="1281"/>
                  </a:cubicBezTo>
                  <a:cubicBezTo>
                    <a:pt x="717" y="1129"/>
                    <a:pt x="823" y="969"/>
                    <a:pt x="915" y="809"/>
                  </a:cubicBezTo>
                  <a:cubicBezTo>
                    <a:pt x="991" y="664"/>
                    <a:pt x="1105" y="496"/>
                    <a:pt x="1182" y="329"/>
                  </a:cubicBezTo>
                  <a:cubicBezTo>
                    <a:pt x="1136" y="260"/>
                    <a:pt x="1075" y="191"/>
                    <a:pt x="1006" y="138"/>
                  </a:cubicBezTo>
                  <a:cubicBezTo>
                    <a:pt x="961" y="92"/>
                    <a:pt x="915" y="47"/>
                    <a:pt x="8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4"/>
            <p:cNvSpPr/>
            <p:nvPr/>
          </p:nvSpPr>
          <p:spPr>
            <a:xfrm>
              <a:off x="3284575" y="4778750"/>
              <a:ext cx="7275" cy="6675"/>
            </a:xfrm>
            <a:custGeom>
              <a:avLst/>
              <a:gdLst/>
              <a:ahLst/>
              <a:cxnLst/>
              <a:rect l="l" t="t" r="r" b="b"/>
              <a:pathLst>
                <a:path w="291" h="267" extrusionOk="0">
                  <a:moveTo>
                    <a:pt x="1" y="0"/>
                  </a:moveTo>
                  <a:cubicBezTo>
                    <a:pt x="54" y="54"/>
                    <a:pt x="107" y="107"/>
                    <a:pt x="161" y="153"/>
                  </a:cubicBezTo>
                  <a:cubicBezTo>
                    <a:pt x="206" y="191"/>
                    <a:pt x="237" y="229"/>
                    <a:pt x="275" y="267"/>
                  </a:cubicBezTo>
                  <a:cubicBezTo>
                    <a:pt x="283" y="252"/>
                    <a:pt x="290" y="237"/>
                    <a:pt x="290" y="221"/>
                  </a:cubicBezTo>
                  <a:cubicBezTo>
                    <a:pt x="275" y="214"/>
                    <a:pt x="260" y="198"/>
                    <a:pt x="244" y="183"/>
                  </a:cubicBezTo>
                  <a:cubicBezTo>
                    <a:pt x="199" y="107"/>
                    <a:pt x="123" y="46"/>
                    <a:pt x="39" y="31"/>
                  </a:cubicBezTo>
                  <a:cubicBezTo>
                    <a:pt x="39" y="23"/>
                    <a:pt x="46" y="15"/>
                    <a:pt x="46" y="8"/>
                  </a:cubicBezTo>
                  <a:cubicBezTo>
                    <a:pt x="31" y="0"/>
                    <a:pt x="1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4"/>
            <p:cNvSpPr/>
            <p:nvPr/>
          </p:nvSpPr>
          <p:spPr>
            <a:xfrm>
              <a:off x="3144725" y="4826950"/>
              <a:ext cx="138550" cy="129750"/>
            </a:xfrm>
            <a:custGeom>
              <a:avLst/>
              <a:gdLst/>
              <a:ahLst/>
              <a:cxnLst/>
              <a:rect l="l" t="t" r="r" b="b"/>
              <a:pathLst>
                <a:path w="5542" h="5190" extrusionOk="0">
                  <a:moveTo>
                    <a:pt x="2386" y="4352"/>
                  </a:moveTo>
                  <a:cubicBezTo>
                    <a:pt x="2546" y="4352"/>
                    <a:pt x="2546" y="4589"/>
                    <a:pt x="2386" y="4589"/>
                  </a:cubicBezTo>
                  <a:cubicBezTo>
                    <a:pt x="2234" y="4589"/>
                    <a:pt x="2234" y="4352"/>
                    <a:pt x="2386" y="4352"/>
                  </a:cubicBezTo>
                  <a:close/>
                  <a:moveTo>
                    <a:pt x="5236" y="0"/>
                  </a:moveTo>
                  <a:cubicBezTo>
                    <a:pt x="5160" y="885"/>
                    <a:pt x="4832" y="1799"/>
                    <a:pt x="4459" y="2599"/>
                  </a:cubicBezTo>
                  <a:cubicBezTo>
                    <a:pt x="4139" y="3285"/>
                    <a:pt x="3727" y="3971"/>
                    <a:pt x="2950" y="4177"/>
                  </a:cubicBezTo>
                  <a:cubicBezTo>
                    <a:pt x="2940" y="4179"/>
                    <a:pt x="2930" y="4180"/>
                    <a:pt x="2921" y="4180"/>
                  </a:cubicBezTo>
                  <a:cubicBezTo>
                    <a:pt x="2791" y="4180"/>
                    <a:pt x="2753" y="3991"/>
                    <a:pt x="2881" y="3948"/>
                  </a:cubicBezTo>
                  <a:cubicBezTo>
                    <a:pt x="3613" y="3758"/>
                    <a:pt x="3956" y="3110"/>
                    <a:pt x="4261" y="2477"/>
                  </a:cubicBezTo>
                  <a:cubicBezTo>
                    <a:pt x="4543" y="1898"/>
                    <a:pt x="4756" y="1288"/>
                    <a:pt x="4901" y="664"/>
                  </a:cubicBezTo>
                  <a:lnTo>
                    <a:pt x="4901" y="664"/>
                  </a:lnTo>
                  <a:cubicBezTo>
                    <a:pt x="4810" y="923"/>
                    <a:pt x="4703" y="1182"/>
                    <a:pt x="4589" y="1433"/>
                  </a:cubicBezTo>
                  <a:cubicBezTo>
                    <a:pt x="4299" y="2058"/>
                    <a:pt x="3964" y="2676"/>
                    <a:pt x="3506" y="3194"/>
                  </a:cubicBezTo>
                  <a:cubicBezTo>
                    <a:pt x="2691" y="4124"/>
                    <a:pt x="1395" y="4680"/>
                    <a:pt x="168" y="4726"/>
                  </a:cubicBezTo>
                  <a:cubicBezTo>
                    <a:pt x="115" y="4840"/>
                    <a:pt x="61" y="4954"/>
                    <a:pt x="0" y="5061"/>
                  </a:cubicBezTo>
                  <a:cubicBezTo>
                    <a:pt x="8" y="5084"/>
                    <a:pt x="16" y="5099"/>
                    <a:pt x="31" y="5114"/>
                  </a:cubicBezTo>
                  <a:cubicBezTo>
                    <a:pt x="39" y="5114"/>
                    <a:pt x="54" y="5107"/>
                    <a:pt x="69" y="5107"/>
                  </a:cubicBezTo>
                  <a:cubicBezTo>
                    <a:pt x="648" y="5084"/>
                    <a:pt x="1228" y="4970"/>
                    <a:pt x="1784" y="4764"/>
                  </a:cubicBezTo>
                  <a:cubicBezTo>
                    <a:pt x="1798" y="4758"/>
                    <a:pt x="1811" y="4756"/>
                    <a:pt x="1824" y="4756"/>
                  </a:cubicBezTo>
                  <a:cubicBezTo>
                    <a:pt x="1932" y="4756"/>
                    <a:pt x="1968" y="4945"/>
                    <a:pt x="1845" y="4992"/>
                  </a:cubicBezTo>
                  <a:cubicBezTo>
                    <a:pt x="1647" y="5061"/>
                    <a:pt x="1456" y="5122"/>
                    <a:pt x="1250" y="5175"/>
                  </a:cubicBezTo>
                  <a:cubicBezTo>
                    <a:pt x="1418" y="5183"/>
                    <a:pt x="1583" y="5190"/>
                    <a:pt x="1747" y="5190"/>
                  </a:cubicBezTo>
                  <a:cubicBezTo>
                    <a:pt x="2076" y="5190"/>
                    <a:pt x="2401" y="5163"/>
                    <a:pt x="2737" y="5061"/>
                  </a:cubicBezTo>
                  <a:cubicBezTo>
                    <a:pt x="3400" y="4855"/>
                    <a:pt x="3964" y="4398"/>
                    <a:pt x="4398" y="3872"/>
                  </a:cubicBezTo>
                  <a:cubicBezTo>
                    <a:pt x="4832" y="3346"/>
                    <a:pt x="5069" y="2714"/>
                    <a:pt x="5236" y="2073"/>
                  </a:cubicBezTo>
                  <a:cubicBezTo>
                    <a:pt x="5374" y="1563"/>
                    <a:pt x="5541" y="900"/>
                    <a:pt x="5419" y="351"/>
                  </a:cubicBezTo>
                  <a:cubicBezTo>
                    <a:pt x="5404" y="305"/>
                    <a:pt x="5389" y="260"/>
                    <a:pt x="5366" y="221"/>
                  </a:cubicBezTo>
                  <a:lnTo>
                    <a:pt x="5366" y="221"/>
                  </a:lnTo>
                  <a:cubicBezTo>
                    <a:pt x="5374" y="382"/>
                    <a:pt x="5389" y="542"/>
                    <a:pt x="5381" y="702"/>
                  </a:cubicBezTo>
                  <a:cubicBezTo>
                    <a:pt x="5366" y="892"/>
                    <a:pt x="5335" y="1075"/>
                    <a:pt x="5297" y="1258"/>
                  </a:cubicBezTo>
                  <a:cubicBezTo>
                    <a:pt x="5229" y="1685"/>
                    <a:pt x="5038" y="2051"/>
                    <a:pt x="4886" y="2455"/>
                  </a:cubicBezTo>
                  <a:cubicBezTo>
                    <a:pt x="4877" y="2482"/>
                    <a:pt x="4854" y="2493"/>
                    <a:pt x="4831" y="2493"/>
                  </a:cubicBezTo>
                  <a:cubicBezTo>
                    <a:pt x="4795" y="2493"/>
                    <a:pt x="4761" y="2466"/>
                    <a:pt x="4779" y="2424"/>
                  </a:cubicBezTo>
                  <a:cubicBezTo>
                    <a:pt x="4916" y="2051"/>
                    <a:pt x="5092" y="1708"/>
                    <a:pt x="5168" y="1319"/>
                  </a:cubicBezTo>
                  <a:cubicBezTo>
                    <a:pt x="5244" y="885"/>
                    <a:pt x="5267" y="443"/>
                    <a:pt x="52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4"/>
            <p:cNvSpPr/>
            <p:nvPr/>
          </p:nvSpPr>
          <p:spPr>
            <a:xfrm>
              <a:off x="3151400" y="4852475"/>
              <a:ext cx="134525" cy="110350"/>
            </a:xfrm>
            <a:custGeom>
              <a:avLst/>
              <a:gdLst/>
              <a:ahLst/>
              <a:cxnLst/>
              <a:rect l="l" t="t" r="r" b="b"/>
              <a:pathLst>
                <a:path w="5381" h="4414" extrusionOk="0">
                  <a:moveTo>
                    <a:pt x="5289" y="1"/>
                  </a:moveTo>
                  <a:cubicBezTo>
                    <a:pt x="5259" y="275"/>
                    <a:pt x="5206" y="557"/>
                    <a:pt x="5145" y="831"/>
                  </a:cubicBezTo>
                  <a:cubicBezTo>
                    <a:pt x="5007" y="1533"/>
                    <a:pt x="4725" y="2196"/>
                    <a:pt x="4322" y="2783"/>
                  </a:cubicBezTo>
                  <a:cubicBezTo>
                    <a:pt x="3933" y="3347"/>
                    <a:pt x="3384" y="3789"/>
                    <a:pt x="2759" y="4055"/>
                  </a:cubicBezTo>
                  <a:cubicBezTo>
                    <a:pt x="2424" y="4192"/>
                    <a:pt x="2066" y="4276"/>
                    <a:pt x="1707" y="4299"/>
                  </a:cubicBezTo>
                  <a:cubicBezTo>
                    <a:pt x="1319" y="4299"/>
                    <a:pt x="930" y="4284"/>
                    <a:pt x="541" y="4246"/>
                  </a:cubicBezTo>
                  <a:cubicBezTo>
                    <a:pt x="366" y="4276"/>
                    <a:pt x="183" y="4292"/>
                    <a:pt x="0" y="4307"/>
                  </a:cubicBezTo>
                  <a:cubicBezTo>
                    <a:pt x="355" y="4379"/>
                    <a:pt x="714" y="4413"/>
                    <a:pt x="1075" y="4413"/>
                  </a:cubicBezTo>
                  <a:cubicBezTo>
                    <a:pt x="1171" y="4413"/>
                    <a:pt x="1268" y="4411"/>
                    <a:pt x="1364" y="4406"/>
                  </a:cubicBezTo>
                  <a:lnTo>
                    <a:pt x="1540" y="4406"/>
                  </a:lnTo>
                  <a:cubicBezTo>
                    <a:pt x="1654" y="4391"/>
                    <a:pt x="1761" y="4375"/>
                    <a:pt x="1860" y="4375"/>
                  </a:cubicBezTo>
                  <a:cubicBezTo>
                    <a:pt x="2752" y="4353"/>
                    <a:pt x="3643" y="3949"/>
                    <a:pt x="4322" y="3377"/>
                  </a:cubicBezTo>
                  <a:cubicBezTo>
                    <a:pt x="4901" y="2889"/>
                    <a:pt x="5190" y="2112"/>
                    <a:pt x="5328" y="1388"/>
                  </a:cubicBezTo>
                  <a:cubicBezTo>
                    <a:pt x="5366" y="1213"/>
                    <a:pt x="5381" y="1030"/>
                    <a:pt x="5381" y="847"/>
                  </a:cubicBezTo>
                  <a:lnTo>
                    <a:pt x="5381" y="847"/>
                  </a:lnTo>
                  <a:cubicBezTo>
                    <a:pt x="5297" y="1167"/>
                    <a:pt x="5190" y="1472"/>
                    <a:pt x="5091" y="1784"/>
                  </a:cubicBezTo>
                  <a:cubicBezTo>
                    <a:pt x="4962" y="2196"/>
                    <a:pt x="4748" y="2699"/>
                    <a:pt x="4428" y="2996"/>
                  </a:cubicBezTo>
                  <a:cubicBezTo>
                    <a:pt x="4416" y="3008"/>
                    <a:pt x="4403" y="3013"/>
                    <a:pt x="4389" y="3013"/>
                  </a:cubicBezTo>
                  <a:cubicBezTo>
                    <a:pt x="4344" y="3013"/>
                    <a:pt x="4303" y="2953"/>
                    <a:pt x="4344" y="2912"/>
                  </a:cubicBezTo>
                  <a:cubicBezTo>
                    <a:pt x="4657" y="2622"/>
                    <a:pt x="4840" y="2142"/>
                    <a:pt x="4977" y="1754"/>
                  </a:cubicBezTo>
                  <a:cubicBezTo>
                    <a:pt x="5137" y="1304"/>
                    <a:pt x="5305" y="816"/>
                    <a:pt x="5343" y="336"/>
                  </a:cubicBezTo>
                  <a:cubicBezTo>
                    <a:pt x="5328" y="229"/>
                    <a:pt x="5305" y="123"/>
                    <a:pt x="5289" y="8"/>
                  </a:cubicBezTo>
                  <a:lnTo>
                    <a:pt x="52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4"/>
            <p:cNvSpPr/>
            <p:nvPr/>
          </p:nvSpPr>
          <p:spPr>
            <a:xfrm>
              <a:off x="3277525" y="4791900"/>
              <a:ext cx="14500" cy="27450"/>
            </a:xfrm>
            <a:custGeom>
              <a:avLst/>
              <a:gdLst/>
              <a:ahLst/>
              <a:cxnLst/>
              <a:rect l="l" t="t" r="r" b="b"/>
              <a:pathLst>
                <a:path w="580" h="1098" extrusionOk="0">
                  <a:moveTo>
                    <a:pt x="572" y="0"/>
                  </a:moveTo>
                  <a:cubicBezTo>
                    <a:pt x="496" y="137"/>
                    <a:pt x="405" y="274"/>
                    <a:pt x="336" y="404"/>
                  </a:cubicBezTo>
                  <a:cubicBezTo>
                    <a:pt x="237" y="587"/>
                    <a:pt x="123" y="762"/>
                    <a:pt x="1" y="930"/>
                  </a:cubicBezTo>
                  <a:cubicBezTo>
                    <a:pt x="31" y="983"/>
                    <a:pt x="62" y="1044"/>
                    <a:pt x="92" y="1098"/>
                  </a:cubicBezTo>
                  <a:cubicBezTo>
                    <a:pt x="153" y="999"/>
                    <a:pt x="206" y="899"/>
                    <a:pt x="252" y="785"/>
                  </a:cubicBezTo>
                  <a:cubicBezTo>
                    <a:pt x="290" y="648"/>
                    <a:pt x="344" y="511"/>
                    <a:pt x="397" y="381"/>
                  </a:cubicBezTo>
                  <a:cubicBezTo>
                    <a:pt x="427" y="343"/>
                    <a:pt x="450" y="313"/>
                    <a:pt x="473" y="274"/>
                  </a:cubicBezTo>
                  <a:cubicBezTo>
                    <a:pt x="511" y="191"/>
                    <a:pt x="542" y="92"/>
                    <a:pt x="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4"/>
            <p:cNvSpPr/>
            <p:nvPr/>
          </p:nvSpPr>
          <p:spPr>
            <a:xfrm>
              <a:off x="3075225" y="4861625"/>
              <a:ext cx="3225" cy="2025"/>
            </a:xfrm>
            <a:custGeom>
              <a:avLst/>
              <a:gdLst/>
              <a:ahLst/>
              <a:cxnLst/>
              <a:rect l="l" t="t" r="r" b="b"/>
              <a:pathLst>
                <a:path w="129" h="81" extrusionOk="0">
                  <a:moveTo>
                    <a:pt x="6" y="1"/>
                  </a:moveTo>
                  <a:lnTo>
                    <a:pt x="6" y="1"/>
                  </a:lnTo>
                  <a:cubicBezTo>
                    <a:pt x="1" y="67"/>
                    <a:pt x="7" y="81"/>
                    <a:pt x="54" y="81"/>
                  </a:cubicBezTo>
                  <a:cubicBezTo>
                    <a:pt x="72" y="81"/>
                    <a:pt x="97" y="79"/>
                    <a:pt x="128" y="77"/>
                  </a:cubicBezTo>
                  <a:cubicBezTo>
                    <a:pt x="105" y="77"/>
                    <a:pt x="83" y="69"/>
                    <a:pt x="67" y="62"/>
                  </a:cubicBezTo>
                  <a:cubicBezTo>
                    <a:pt x="44" y="46"/>
                    <a:pt x="22" y="23"/>
                    <a:pt x="6" y="1"/>
                  </a:cubicBezTo>
                  <a:close/>
                </a:path>
              </a:pathLst>
            </a:custGeom>
            <a:solidFill>
              <a:srgbClr val="FDDF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4"/>
            <p:cNvSpPr/>
            <p:nvPr/>
          </p:nvSpPr>
          <p:spPr>
            <a:xfrm>
              <a:off x="3017075" y="4469500"/>
              <a:ext cx="2500" cy="32050"/>
            </a:xfrm>
            <a:custGeom>
              <a:avLst/>
              <a:gdLst/>
              <a:ahLst/>
              <a:cxnLst/>
              <a:rect l="l" t="t" r="r" b="b"/>
              <a:pathLst>
                <a:path w="100" h="1282" extrusionOk="0">
                  <a:moveTo>
                    <a:pt x="0" y="1"/>
                  </a:moveTo>
                  <a:lnTo>
                    <a:pt x="0" y="1281"/>
                  </a:lnTo>
                  <a:lnTo>
                    <a:pt x="38" y="1281"/>
                  </a:lnTo>
                  <a:cubicBezTo>
                    <a:pt x="99" y="1182"/>
                    <a:pt x="69" y="1045"/>
                    <a:pt x="61" y="931"/>
                  </a:cubicBezTo>
                  <a:cubicBezTo>
                    <a:pt x="46" y="786"/>
                    <a:pt x="61" y="626"/>
                    <a:pt x="61" y="481"/>
                  </a:cubicBezTo>
                  <a:cubicBezTo>
                    <a:pt x="61" y="466"/>
                    <a:pt x="61" y="450"/>
                    <a:pt x="54" y="435"/>
                  </a:cubicBezTo>
                  <a:cubicBezTo>
                    <a:pt x="31" y="298"/>
                    <a:pt x="8" y="15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4"/>
            <p:cNvSpPr/>
            <p:nvPr/>
          </p:nvSpPr>
          <p:spPr>
            <a:xfrm>
              <a:off x="3017075" y="4455150"/>
              <a:ext cx="35825" cy="46400"/>
            </a:xfrm>
            <a:custGeom>
              <a:avLst/>
              <a:gdLst/>
              <a:ahLst/>
              <a:cxnLst/>
              <a:rect l="l" t="t" r="r" b="b"/>
              <a:pathLst>
                <a:path w="1433" h="1856" extrusionOk="0">
                  <a:moveTo>
                    <a:pt x="778" y="0"/>
                  </a:moveTo>
                  <a:cubicBezTo>
                    <a:pt x="663" y="0"/>
                    <a:pt x="549" y="9"/>
                    <a:pt x="435" y="26"/>
                  </a:cubicBezTo>
                  <a:lnTo>
                    <a:pt x="435" y="316"/>
                  </a:lnTo>
                  <a:cubicBezTo>
                    <a:pt x="435" y="354"/>
                    <a:pt x="406" y="373"/>
                    <a:pt x="377" y="373"/>
                  </a:cubicBezTo>
                  <a:cubicBezTo>
                    <a:pt x="349" y="373"/>
                    <a:pt x="320" y="354"/>
                    <a:pt x="320" y="316"/>
                  </a:cubicBezTo>
                  <a:lnTo>
                    <a:pt x="320" y="41"/>
                  </a:lnTo>
                  <a:cubicBezTo>
                    <a:pt x="214" y="56"/>
                    <a:pt x="107" y="87"/>
                    <a:pt x="0" y="117"/>
                  </a:cubicBezTo>
                  <a:lnTo>
                    <a:pt x="0" y="582"/>
                  </a:lnTo>
                  <a:cubicBezTo>
                    <a:pt x="0" y="529"/>
                    <a:pt x="31" y="491"/>
                    <a:pt x="76" y="476"/>
                  </a:cubicBezTo>
                  <a:cubicBezTo>
                    <a:pt x="84" y="361"/>
                    <a:pt x="84" y="255"/>
                    <a:pt x="84" y="148"/>
                  </a:cubicBezTo>
                  <a:cubicBezTo>
                    <a:pt x="84" y="106"/>
                    <a:pt x="114" y="85"/>
                    <a:pt x="145" y="85"/>
                  </a:cubicBezTo>
                  <a:cubicBezTo>
                    <a:pt x="175" y="85"/>
                    <a:pt x="206" y="106"/>
                    <a:pt x="206" y="148"/>
                  </a:cubicBezTo>
                  <a:cubicBezTo>
                    <a:pt x="206" y="255"/>
                    <a:pt x="198" y="361"/>
                    <a:pt x="198" y="468"/>
                  </a:cubicBezTo>
                  <a:cubicBezTo>
                    <a:pt x="366" y="499"/>
                    <a:pt x="442" y="704"/>
                    <a:pt x="435" y="895"/>
                  </a:cubicBezTo>
                  <a:cubicBezTo>
                    <a:pt x="450" y="1078"/>
                    <a:pt x="404" y="1261"/>
                    <a:pt x="221" y="1314"/>
                  </a:cubicBezTo>
                  <a:lnTo>
                    <a:pt x="175" y="1314"/>
                  </a:lnTo>
                  <a:cubicBezTo>
                    <a:pt x="191" y="1482"/>
                    <a:pt x="229" y="1695"/>
                    <a:pt x="168" y="1855"/>
                  </a:cubicBezTo>
                  <a:lnTo>
                    <a:pt x="320" y="1855"/>
                  </a:lnTo>
                  <a:lnTo>
                    <a:pt x="320" y="1390"/>
                  </a:lnTo>
                  <a:cubicBezTo>
                    <a:pt x="320" y="1352"/>
                    <a:pt x="349" y="1333"/>
                    <a:pt x="377" y="1333"/>
                  </a:cubicBezTo>
                  <a:cubicBezTo>
                    <a:pt x="406" y="1333"/>
                    <a:pt x="435" y="1352"/>
                    <a:pt x="435" y="1390"/>
                  </a:cubicBezTo>
                  <a:lnTo>
                    <a:pt x="435" y="1855"/>
                  </a:lnTo>
                  <a:lnTo>
                    <a:pt x="1433" y="1855"/>
                  </a:lnTo>
                  <a:lnTo>
                    <a:pt x="1433" y="125"/>
                  </a:lnTo>
                  <a:cubicBezTo>
                    <a:pt x="1425" y="117"/>
                    <a:pt x="1418" y="102"/>
                    <a:pt x="1410" y="95"/>
                  </a:cubicBezTo>
                  <a:cubicBezTo>
                    <a:pt x="1357" y="12"/>
                    <a:pt x="1142" y="2"/>
                    <a:pt x="995" y="2"/>
                  </a:cubicBezTo>
                  <a:cubicBezTo>
                    <a:pt x="954" y="2"/>
                    <a:pt x="917" y="3"/>
                    <a:pt x="892" y="3"/>
                  </a:cubicBezTo>
                  <a:cubicBezTo>
                    <a:pt x="854" y="1"/>
                    <a:pt x="816" y="0"/>
                    <a:pt x="7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4"/>
            <p:cNvSpPr/>
            <p:nvPr/>
          </p:nvSpPr>
          <p:spPr>
            <a:xfrm>
              <a:off x="3006400" y="4508375"/>
              <a:ext cx="3250" cy="25175"/>
            </a:xfrm>
            <a:custGeom>
              <a:avLst/>
              <a:gdLst/>
              <a:ahLst/>
              <a:cxnLst/>
              <a:rect l="l" t="t" r="r" b="b"/>
              <a:pathLst>
                <a:path w="130" h="1007" extrusionOk="0">
                  <a:moveTo>
                    <a:pt x="16" y="1"/>
                  </a:moveTo>
                  <a:cubicBezTo>
                    <a:pt x="16" y="138"/>
                    <a:pt x="0" y="260"/>
                    <a:pt x="0" y="374"/>
                  </a:cubicBezTo>
                  <a:lnTo>
                    <a:pt x="0" y="694"/>
                  </a:lnTo>
                  <a:lnTo>
                    <a:pt x="0" y="846"/>
                  </a:lnTo>
                  <a:cubicBezTo>
                    <a:pt x="0" y="885"/>
                    <a:pt x="8" y="915"/>
                    <a:pt x="16" y="953"/>
                  </a:cubicBezTo>
                  <a:cubicBezTo>
                    <a:pt x="16" y="953"/>
                    <a:pt x="16" y="961"/>
                    <a:pt x="23" y="968"/>
                  </a:cubicBezTo>
                  <a:cubicBezTo>
                    <a:pt x="46" y="976"/>
                    <a:pt x="69" y="991"/>
                    <a:pt x="77" y="1007"/>
                  </a:cubicBezTo>
                  <a:lnTo>
                    <a:pt x="130" y="1007"/>
                  </a:lnTo>
                  <a:lnTo>
                    <a:pt x="1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4"/>
            <p:cNvSpPr/>
            <p:nvPr/>
          </p:nvSpPr>
          <p:spPr>
            <a:xfrm>
              <a:off x="3012675" y="4507225"/>
              <a:ext cx="50525" cy="26325"/>
            </a:xfrm>
            <a:custGeom>
              <a:avLst/>
              <a:gdLst/>
              <a:ahLst/>
              <a:cxnLst/>
              <a:rect l="l" t="t" r="r" b="b"/>
              <a:pathLst>
                <a:path w="2021" h="1053" extrusionOk="0">
                  <a:moveTo>
                    <a:pt x="1" y="1"/>
                  </a:moveTo>
                  <a:lnTo>
                    <a:pt x="1" y="1053"/>
                  </a:lnTo>
                  <a:lnTo>
                    <a:pt x="146" y="1053"/>
                  </a:lnTo>
                  <a:lnTo>
                    <a:pt x="146" y="671"/>
                  </a:lnTo>
                  <a:cubicBezTo>
                    <a:pt x="146" y="633"/>
                    <a:pt x="176" y="614"/>
                    <a:pt x="207" y="614"/>
                  </a:cubicBezTo>
                  <a:cubicBezTo>
                    <a:pt x="237" y="614"/>
                    <a:pt x="268" y="633"/>
                    <a:pt x="268" y="671"/>
                  </a:cubicBezTo>
                  <a:lnTo>
                    <a:pt x="268" y="1053"/>
                  </a:lnTo>
                  <a:lnTo>
                    <a:pt x="1868" y="1053"/>
                  </a:lnTo>
                  <a:cubicBezTo>
                    <a:pt x="1883" y="1022"/>
                    <a:pt x="1921" y="1014"/>
                    <a:pt x="1952" y="1014"/>
                  </a:cubicBezTo>
                  <a:lnTo>
                    <a:pt x="1960" y="999"/>
                  </a:lnTo>
                  <a:cubicBezTo>
                    <a:pt x="2021" y="839"/>
                    <a:pt x="1998" y="649"/>
                    <a:pt x="1998" y="481"/>
                  </a:cubicBezTo>
                  <a:lnTo>
                    <a:pt x="1998" y="1"/>
                  </a:lnTo>
                  <a:lnTo>
                    <a:pt x="237" y="1"/>
                  </a:lnTo>
                  <a:lnTo>
                    <a:pt x="237" y="176"/>
                  </a:lnTo>
                  <a:cubicBezTo>
                    <a:pt x="237" y="214"/>
                    <a:pt x="209" y="233"/>
                    <a:pt x="180" y="233"/>
                  </a:cubicBezTo>
                  <a:cubicBezTo>
                    <a:pt x="151" y="233"/>
                    <a:pt x="123" y="214"/>
                    <a:pt x="123" y="176"/>
                  </a:cubicBezTo>
                  <a:lnTo>
                    <a:pt x="1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4"/>
            <p:cNvSpPr/>
            <p:nvPr/>
          </p:nvSpPr>
          <p:spPr>
            <a:xfrm>
              <a:off x="3047550" y="4539250"/>
              <a:ext cx="270575" cy="240275"/>
            </a:xfrm>
            <a:custGeom>
              <a:avLst/>
              <a:gdLst/>
              <a:ahLst/>
              <a:cxnLst/>
              <a:rect l="l" t="t" r="r" b="b"/>
              <a:pathLst>
                <a:path w="10823" h="9611" extrusionOk="0">
                  <a:moveTo>
                    <a:pt x="1" y="0"/>
                  </a:moveTo>
                  <a:cubicBezTo>
                    <a:pt x="16" y="23"/>
                    <a:pt x="31" y="46"/>
                    <a:pt x="39" y="61"/>
                  </a:cubicBezTo>
                  <a:cubicBezTo>
                    <a:pt x="39" y="69"/>
                    <a:pt x="46" y="84"/>
                    <a:pt x="46" y="99"/>
                  </a:cubicBezTo>
                  <a:cubicBezTo>
                    <a:pt x="84" y="137"/>
                    <a:pt x="123" y="175"/>
                    <a:pt x="161" y="214"/>
                  </a:cubicBezTo>
                  <a:lnTo>
                    <a:pt x="176" y="236"/>
                  </a:lnTo>
                  <a:cubicBezTo>
                    <a:pt x="183" y="244"/>
                    <a:pt x="191" y="252"/>
                    <a:pt x="199" y="252"/>
                  </a:cubicBezTo>
                  <a:cubicBezTo>
                    <a:pt x="519" y="541"/>
                    <a:pt x="877" y="770"/>
                    <a:pt x="1273" y="945"/>
                  </a:cubicBezTo>
                  <a:cubicBezTo>
                    <a:pt x="2142" y="1342"/>
                    <a:pt x="3148" y="1601"/>
                    <a:pt x="4086" y="1791"/>
                  </a:cubicBezTo>
                  <a:cubicBezTo>
                    <a:pt x="4451" y="1867"/>
                    <a:pt x="4810" y="1974"/>
                    <a:pt x="5153" y="2119"/>
                  </a:cubicBezTo>
                  <a:cubicBezTo>
                    <a:pt x="5442" y="2233"/>
                    <a:pt x="5755" y="2256"/>
                    <a:pt x="6052" y="2332"/>
                  </a:cubicBezTo>
                  <a:cubicBezTo>
                    <a:pt x="6738" y="2515"/>
                    <a:pt x="7393" y="2866"/>
                    <a:pt x="7988" y="3239"/>
                  </a:cubicBezTo>
                  <a:cubicBezTo>
                    <a:pt x="9116" y="3948"/>
                    <a:pt x="10046" y="4870"/>
                    <a:pt x="10465" y="6158"/>
                  </a:cubicBezTo>
                  <a:cubicBezTo>
                    <a:pt x="10670" y="6806"/>
                    <a:pt x="10701" y="7500"/>
                    <a:pt x="10549" y="8155"/>
                  </a:cubicBezTo>
                  <a:cubicBezTo>
                    <a:pt x="10427" y="8689"/>
                    <a:pt x="10091" y="9062"/>
                    <a:pt x="9748" y="9443"/>
                  </a:cubicBezTo>
                  <a:cubicBezTo>
                    <a:pt x="9764" y="9451"/>
                    <a:pt x="9779" y="9466"/>
                    <a:pt x="9794" y="9481"/>
                  </a:cubicBezTo>
                  <a:cubicBezTo>
                    <a:pt x="10046" y="9298"/>
                    <a:pt x="10221" y="9047"/>
                    <a:pt x="10312" y="8757"/>
                  </a:cubicBezTo>
                  <a:cubicBezTo>
                    <a:pt x="10321" y="8731"/>
                    <a:pt x="10344" y="8719"/>
                    <a:pt x="10367" y="8719"/>
                  </a:cubicBezTo>
                  <a:cubicBezTo>
                    <a:pt x="10403" y="8719"/>
                    <a:pt x="10441" y="8748"/>
                    <a:pt x="10427" y="8795"/>
                  </a:cubicBezTo>
                  <a:cubicBezTo>
                    <a:pt x="10335" y="9100"/>
                    <a:pt x="10137" y="9374"/>
                    <a:pt x="9878" y="9565"/>
                  </a:cubicBezTo>
                  <a:cubicBezTo>
                    <a:pt x="9893" y="9580"/>
                    <a:pt x="9908" y="9595"/>
                    <a:pt x="9916" y="9611"/>
                  </a:cubicBezTo>
                  <a:cubicBezTo>
                    <a:pt x="9931" y="9603"/>
                    <a:pt x="9939" y="9603"/>
                    <a:pt x="9946" y="9595"/>
                  </a:cubicBezTo>
                  <a:cubicBezTo>
                    <a:pt x="10610" y="9085"/>
                    <a:pt x="10823" y="8109"/>
                    <a:pt x="10800" y="7317"/>
                  </a:cubicBezTo>
                  <a:cubicBezTo>
                    <a:pt x="10800" y="6372"/>
                    <a:pt x="10503" y="5442"/>
                    <a:pt x="9954" y="4664"/>
                  </a:cubicBezTo>
                  <a:cubicBezTo>
                    <a:pt x="9497" y="4017"/>
                    <a:pt x="8849" y="3514"/>
                    <a:pt x="8194" y="3072"/>
                  </a:cubicBezTo>
                  <a:cubicBezTo>
                    <a:pt x="7424" y="2553"/>
                    <a:pt x="6646" y="2317"/>
                    <a:pt x="5762" y="2058"/>
                  </a:cubicBezTo>
                  <a:cubicBezTo>
                    <a:pt x="4970" y="1822"/>
                    <a:pt x="4223" y="1486"/>
                    <a:pt x="3423" y="1265"/>
                  </a:cubicBezTo>
                  <a:cubicBezTo>
                    <a:pt x="2859" y="1105"/>
                    <a:pt x="2279" y="983"/>
                    <a:pt x="1715" y="816"/>
                  </a:cubicBezTo>
                  <a:cubicBezTo>
                    <a:pt x="1197" y="671"/>
                    <a:pt x="618" y="427"/>
                    <a:pt x="298" y="0"/>
                  </a:cubicBezTo>
                  <a:lnTo>
                    <a:pt x="237" y="0"/>
                  </a:lnTo>
                  <a:cubicBezTo>
                    <a:pt x="283" y="92"/>
                    <a:pt x="359" y="160"/>
                    <a:pt x="443" y="214"/>
                  </a:cubicBezTo>
                  <a:cubicBezTo>
                    <a:pt x="494" y="246"/>
                    <a:pt x="464" y="321"/>
                    <a:pt x="412" y="321"/>
                  </a:cubicBezTo>
                  <a:cubicBezTo>
                    <a:pt x="403" y="321"/>
                    <a:pt x="392" y="319"/>
                    <a:pt x="382" y="313"/>
                  </a:cubicBezTo>
                  <a:cubicBezTo>
                    <a:pt x="260" y="236"/>
                    <a:pt x="168" y="130"/>
                    <a:pt x="1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4"/>
            <p:cNvSpPr/>
            <p:nvPr/>
          </p:nvSpPr>
          <p:spPr>
            <a:xfrm>
              <a:off x="3150450" y="4791900"/>
              <a:ext cx="120625" cy="150350"/>
            </a:xfrm>
            <a:custGeom>
              <a:avLst/>
              <a:gdLst/>
              <a:ahLst/>
              <a:cxnLst/>
              <a:rect l="l" t="t" r="r" b="b"/>
              <a:pathLst>
                <a:path w="4825" h="6014" extrusionOk="0">
                  <a:moveTo>
                    <a:pt x="1463" y="4596"/>
                  </a:moveTo>
                  <a:cubicBezTo>
                    <a:pt x="1616" y="4596"/>
                    <a:pt x="1616" y="4824"/>
                    <a:pt x="1463" y="4824"/>
                  </a:cubicBezTo>
                  <a:cubicBezTo>
                    <a:pt x="1311" y="4824"/>
                    <a:pt x="1311" y="4596"/>
                    <a:pt x="1463" y="4596"/>
                  </a:cubicBezTo>
                  <a:close/>
                  <a:moveTo>
                    <a:pt x="2229" y="0"/>
                  </a:moveTo>
                  <a:cubicBezTo>
                    <a:pt x="1642" y="0"/>
                    <a:pt x="1188" y="215"/>
                    <a:pt x="648" y="511"/>
                  </a:cubicBezTo>
                  <a:cubicBezTo>
                    <a:pt x="632" y="519"/>
                    <a:pt x="613" y="523"/>
                    <a:pt x="595" y="523"/>
                  </a:cubicBezTo>
                  <a:cubicBezTo>
                    <a:pt x="561" y="523"/>
                    <a:pt x="528" y="510"/>
                    <a:pt x="503" y="480"/>
                  </a:cubicBezTo>
                  <a:lnTo>
                    <a:pt x="503" y="480"/>
                  </a:lnTo>
                  <a:cubicBezTo>
                    <a:pt x="526" y="587"/>
                    <a:pt x="549" y="686"/>
                    <a:pt x="572" y="793"/>
                  </a:cubicBezTo>
                  <a:cubicBezTo>
                    <a:pt x="617" y="747"/>
                    <a:pt x="671" y="701"/>
                    <a:pt x="717" y="656"/>
                  </a:cubicBezTo>
                  <a:cubicBezTo>
                    <a:pt x="823" y="587"/>
                    <a:pt x="930" y="534"/>
                    <a:pt x="1037" y="480"/>
                  </a:cubicBezTo>
                  <a:cubicBezTo>
                    <a:pt x="1250" y="366"/>
                    <a:pt x="1524" y="396"/>
                    <a:pt x="1723" y="267"/>
                  </a:cubicBezTo>
                  <a:cubicBezTo>
                    <a:pt x="1732" y="261"/>
                    <a:pt x="1742" y="258"/>
                    <a:pt x="1751" y="258"/>
                  </a:cubicBezTo>
                  <a:cubicBezTo>
                    <a:pt x="1799" y="258"/>
                    <a:pt x="1834" y="335"/>
                    <a:pt x="1776" y="374"/>
                  </a:cubicBezTo>
                  <a:cubicBezTo>
                    <a:pt x="1692" y="412"/>
                    <a:pt x="1601" y="442"/>
                    <a:pt x="1502" y="450"/>
                  </a:cubicBezTo>
                  <a:cubicBezTo>
                    <a:pt x="1334" y="480"/>
                    <a:pt x="1174" y="541"/>
                    <a:pt x="1021" y="625"/>
                  </a:cubicBezTo>
                  <a:cubicBezTo>
                    <a:pt x="877" y="701"/>
                    <a:pt x="747" y="785"/>
                    <a:pt x="625" y="884"/>
                  </a:cubicBezTo>
                  <a:lnTo>
                    <a:pt x="595" y="915"/>
                  </a:lnTo>
                  <a:cubicBezTo>
                    <a:pt x="656" y="1273"/>
                    <a:pt x="694" y="1631"/>
                    <a:pt x="709" y="1989"/>
                  </a:cubicBezTo>
                  <a:cubicBezTo>
                    <a:pt x="724" y="1966"/>
                    <a:pt x="747" y="1944"/>
                    <a:pt x="777" y="1928"/>
                  </a:cubicBezTo>
                  <a:cubicBezTo>
                    <a:pt x="930" y="1822"/>
                    <a:pt x="1075" y="1707"/>
                    <a:pt x="1212" y="1585"/>
                  </a:cubicBezTo>
                  <a:cubicBezTo>
                    <a:pt x="1224" y="1576"/>
                    <a:pt x="1237" y="1572"/>
                    <a:pt x="1249" y="1572"/>
                  </a:cubicBezTo>
                  <a:cubicBezTo>
                    <a:pt x="1278" y="1572"/>
                    <a:pt x="1306" y="1594"/>
                    <a:pt x="1311" y="1631"/>
                  </a:cubicBezTo>
                  <a:lnTo>
                    <a:pt x="1311" y="1654"/>
                  </a:lnTo>
                  <a:cubicBezTo>
                    <a:pt x="1311" y="1692"/>
                    <a:pt x="1281" y="1715"/>
                    <a:pt x="1242" y="1715"/>
                  </a:cubicBezTo>
                  <a:cubicBezTo>
                    <a:pt x="1128" y="1814"/>
                    <a:pt x="1006" y="1905"/>
                    <a:pt x="884" y="1989"/>
                  </a:cubicBezTo>
                  <a:cubicBezTo>
                    <a:pt x="816" y="2043"/>
                    <a:pt x="755" y="2104"/>
                    <a:pt x="701" y="2165"/>
                  </a:cubicBezTo>
                  <a:lnTo>
                    <a:pt x="701" y="2264"/>
                  </a:lnTo>
                  <a:lnTo>
                    <a:pt x="701" y="2553"/>
                  </a:lnTo>
                  <a:cubicBezTo>
                    <a:pt x="846" y="2569"/>
                    <a:pt x="846" y="2774"/>
                    <a:pt x="701" y="2790"/>
                  </a:cubicBezTo>
                  <a:cubicBezTo>
                    <a:pt x="694" y="3354"/>
                    <a:pt x="625" y="3925"/>
                    <a:pt x="511" y="4482"/>
                  </a:cubicBezTo>
                  <a:cubicBezTo>
                    <a:pt x="633" y="4428"/>
                    <a:pt x="747" y="4360"/>
                    <a:pt x="854" y="4314"/>
                  </a:cubicBezTo>
                  <a:cubicBezTo>
                    <a:pt x="1044" y="4245"/>
                    <a:pt x="1227" y="4154"/>
                    <a:pt x="1402" y="4055"/>
                  </a:cubicBezTo>
                  <a:cubicBezTo>
                    <a:pt x="1639" y="3895"/>
                    <a:pt x="2050" y="3674"/>
                    <a:pt x="2203" y="3430"/>
                  </a:cubicBezTo>
                  <a:cubicBezTo>
                    <a:pt x="2215" y="3408"/>
                    <a:pt x="2233" y="3399"/>
                    <a:pt x="2250" y="3399"/>
                  </a:cubicBezTo>
                  <a:cubicBezTo>
                    <a:pt x="2289" y="3399"/>
                    <a:pt x="2328" y="3441"/>
                    <a:pt x="2302" y="3483"/>
                  </a:cubicBezTo>
                  <a:cubicBezTo>
                    <a:pt x="2226" y="3590"/>
                    <a:pt x="2134" y="3681"/>
                    <a:pt x="2027" y="3750"/>
                  </a:cubicBezTo>
                  <a:cubicBezTo>
                    <a:pt x="1837" y="3887"/>
                    <a:pt x="1654" y="4024"/>
                    <a:pt x="1463" y="4154"/>
                  </a:cubicBezTo>
                  <a:cubicBezTo>
                    <a:pt x="1258" y="4268"/>
                    <a:pt x="1052" y="4367"/>
                    <a:pt x="831" y="4451"/>
                  </a:cubicBezTo>
                  <a:cubicBezTo>
                    <a:pt x="709" y="4504"/>
                    <a:pt x="602" y="4565"/>
                    <a:pt x="488" y="4611"/>
                  </a:cubicBezTo>
                  <a:cubicBezTo>
                    <a:pt x="450" y="4779"/>
                    <a:pt x="404" y="4946"/>
                    <a:pt x="351" y="5106"/>
                  </a:cubicBezTo>
                  <a:cubicBezTo>
                    <a:pt x="374" y="5099"/>
                    <a:pt x="396" y="5084"/>
                    <a:pt x="419" y="5068"/>
                  </a:cubicBezTo>
                  <a:cubicBezTo>
                    <a:pt x="436" y="5060"/>
                    <a:pt x="453" y="5057"/>
                    <a:pt x="469" y="5057"/>
                  </a:cubicBezTo>
                  <a:cubicBezTo>
                    <a:pt x="576" y="5057"/>
                    <a:pt x="653" y="5214"/>
                    <a:pt x="534" y="5274"/>
                  </a:cubicBezTo>
                  <a:cubicBezTo>
                    <a:pt x="427" y="5335"/>
                    <a:pt x="335" y="5404"/>
                    <a:pt x="229" y="5457"/>
                  </a:cubicBezTo>
                  <a:cubicBezTo>
                    <a:pt x="160" y="5648"/>
                    <a:pt x="84" y="5830"/>
                    <a:pt x="0" y="6013"/>
                  </a:cubicBezTo>
                  <a:cubicBezTo>
                    <a:pt x="1220" y="5945"/>
                    <a:pt x="2363" y="5411"/>
                    <a:pt x="3193" y="4520"/>
                  </a:cubicBezTo>
                  <a:cubicBezTo>
                    <a:pt x="3613" y="4062"/>
                    <a:pt x="3902" y="3491"/>
                    <a:pt x="4169" y="2942"/>
                  </a:cubicBezTo>
                  <a:cubicBezTo>
                    <a:pt x="4306" y="2660"/>
                    <a:pt x="4421" y="2378"/>
                    <a:pt x="4512" y="2081"/>
                  </a:cubicBezTo>
                  <a:cubicBezTo>
                    <a:pt x="4550" y="1974"/>
                    <a:pt x="4824" y="1220"/>
                    <a:pt x="4718" y="1159"/>
                  </a:cubicBezTo>
                  <a:lnTo>
                    <a:pt x="4710" y="1159"/>
                  </a:lnTo>
                  <a:cubicBezTo>
                    <a:pt x="4649" y="1905"/>
                    <a:pt x="4085" y="2515"/>
                    <a:pt x="3651" y="3087"/>
                  </a:cubicBezTo>
                  <a:cubicBezTo>
                    <a:pt x="3178" y="3704"/>
                    <a:pt x="2713" y="4375"/>
                    <a:pt x="1959" y="4649"/>
                  </a:cubicBezTo>
                  <a:cubicBezTo>
                    <a:pt x="1944" y="4655"/>
                    <a:pt x="1930" y="4657"/>
                    <a:pt x="1918" y="4657"/>
                  </a:cubicBezTo>
                  <a:cubicBezTo>
                    <a:pt x="1811" y="4657"/>
                    <a:pt x="1775" y="4476"/>
                    <a:pt x="1898" y="4428"/>
                  </a:cubicBezTo>
                  <a:cubicBezTo>
                    <a:pt x="2629" y="4154"/>
                    <a:pt x="3087" y="3445"/>
                    <a:pt x="3536" y="2851"/>
                  </a:cubicBezTo>
                  <a:cubicBezTo>
                    <a:pt x="3879" y="2401"/>
                    <a:pt x="4314" y="1921"/>
                    <a:pt x="4443" y="1357"/>
                  </a:cubicBezTo>
                  <a:lnTo>
                    <a:pt x="4443" y="1357"/>
                  </a:lnTo>
                  <a:cubicBezTo>
                    <a:pt x="4321" y="1578"/>
                    <a:pt x="4192" y="1791"/>
                    <a:pt x="4047" y="2005"/>
                  </a:cubicBezTo>
                  <a:cubicBezTo>
                    <a:pt x="3826" y="2340"/>
                    <a:pt x="3506" y="2607"/>
                    <a:pt x="3285" y="2942"/>
                  </a:cubicBezTo>
                  <a:cubicBezTo>
                    <a:pt x="3274" y="2960"/>
                    <a:pt x="3257" y="2967"/>
                    <a:pt x="3241" y="2967"/>
                  </a:cubicBezTo>
                  <a:cubicBezTo>
                    <a:pt x="3201" y="2967"/>
                    <a:pt x="3159" y="2924"/>
                    <a:pt x="3186" y="2881"/>
                  </a:cubicBezTo>
                  <a:cubicBezTo>
                    <a:pt x="3407" y="2546"/>
                    <a:pt x="3719" y="2271"/>
                    <a:pt x="3948" y="1944"/>
                  </a:cubicBezTo>
                  <a:cubicBezTo>
                    <a:pt x="4146" y="1662"/>
                    <a:pt x="4321" y="1364"/>
                    <a:pt x="4481" y="1052"/>
                  </a:cubicBezTo>
                  <a:lnTo>
                    <a:pt x="4481" y="991"/>
                  </a:lnTo>
                  <a:cubicBezTo>
                    <a:pt x="4481" y="960"/>
                    <a:pt x="4497" y="922"/>
                    <a:pt x="4527" y="907"/>
                  </a:cubicBezTo>
                  <a:cubicBezTo>
                    <a:pt x="4504" y="877"/>
                    <a:pt x="4481" y="854"/>
                    <a:pt x="4459" y="823"/>
                  </a:cubicBezTo>
                  <a:cubicBezTo>
                    <a:pt x="3956" y="854"/>
                    <a:pt x="3521" y="1098"/>
                    <a:pt x="3064" y="1281"/>
                  </a:cubicBezTo>
                  <a:cubicBezTo>
                    <a:pt x="2492" y="1509"/>
                    <a:pt x="1936" y="1814"/>
                    <a:pt x="1540" y="2294"/>
                  </a:cubicBezTo>
                  <a:cubicBezTo>
                    <a:pt x="1517" y="2322"/>
                    <a:pt x="1491" y="2333"/>
                    <a:pt x="1464" y="2333"/>
                  </a:cubicBezTo>
                  <a:cubicBezTo>
                    <a:pt x="1383" y="2333"/>
                    <a:pt x="1305" y="2221"/>
                    <a:pt x="1380" y="2134"/>
                  </a:cubicBezTo>
                  <a:cubicBezTo>
                    <a:pt x="1761" y="1669"/>
                    <a:pt x="2271" y="1380"/>
                    <a:pt x="2805" y="1136"/>
                  </a:cubicBezTo>
                  <a:cubicBezTo>
                    <a:pt x="3277" y="922"/>
                    <a:pt x="3773" y="671"/>
                    <a:pt x="4291" y="602"/>
                  </a:cubicBezTo>
                  <a:lnTo>
                    <a:pt x="4260" y="564"/>
                  </a:lnTo>
                  <a:cubicBezTo>
                    <a:pt x="4177" y="579"/>
                    <a:pt x="4086" y="584"/>
                    <a:pt x="3994" y="584"/>
                  </a:cubicBezTo>
                  <a:cubicBezTo>
                    <a:pt x="3880" y="584"/>
                    <a:pt x="3763" y="577"/>
                    <a:pt x="3656" y="577"/>
                  </a:cubicBezTo>
                  <a:cubicBezTo>
                    <a:pt x="3592" y="577"/>
                    <a:pt x="3531" y="579"/>
                    <a:pt x="3475" y="587"/>
                  </a:cubicBezTo>
                  <a:cubicBezTo>
                    <a:pt x="3003" y="648"/>
                    <a:pt x="2629" y="976"/>
                    <a:pt x="2172" y="1082"/>
                  </a:cubicBezTo>
                  <a:cubicBezTo>
                    <a:pt x="2167" y="1083"/>
                    <a:pt x="2163" y="1084"/>
                    <a:pt x="2159" y="1084"/>
                  </a:cubicBezTo>
                  <a:cubicBezTo>
                    <a:pt x="2093" y="1084"/>
                    <a:pt x="2070" y="982"/>
                    <a:pt x="2142" y="968"/>
                  </a:cubicBezTo>
                  <a:cubicBezTo>
                    <a:pt x="2523" y="877"/>
                    <a:pt x="2866" y="633"/>
                    <a:pt x="3254" y="518"/>
                  </a:cubicBezTo>
                  <a:cubicBezTo>
                    <a:pt x="3445" y="465"/>
                    <a:pt x="3643" y="442"/>
                    <a:pt x="3841" y="442"/>
                  </a:cubicBezTo>
                  <a:cubicBezTo>
                    <a:pt x="3902" y="442"/>
                    <a:pt x="3977" y="446"/>
                    <a:pt x="4054" y="446"/>
                  </a:cubicBezTo>
                  <a:cubicBezTo>
                    <a:pt x="4092" y="446"/>
                    <a:pt x="4131" y="445"/>
                    <a:pt x="4169" y="442"/>
                  </a:cubicBezTo>
                  <a:lnTo>
                    <a:pt x="4146" y="412"/>
                  </a:lnTo>
                  <a:cubicBezTo>
                    <a:pt x="3620" y="419"/>
                    <a:pt x="3087" y="480"/>
                    <a:pt x="2569" y="587"/>
                  </a:cubicBezTo>
                  <a:cubicBezTo>
                    <a:pt x="2043" y="701"/>
                    <a:pt x="1562" y="1044"/>
                    <a:pt x="1113" y="1319"/>
                  </a:cubicBezTo>
                  <a:cubicBezTo>
                    <a:pt x="1093" y="1329"/>
                    <a:pt x="1074" y="1334"/>
                    <a:pt x="1056" y="1334"/>
                  </a:cubicBezTo>
                  <a:cubicBezTo>
                    <a:pt x="956" y="1334"/>
                    <a:pt x="894" y="1192"/>
                    <a:pt x="991" y="1120"/>
                  </a:cubicBezTo>
                  <a:cubicBezTo>
                    <a:pt x="1479" y="823"/>
                    <a:pt x="1959" y="526"/>
                    <a:pt x="2508" y="358"/>
                  </a:cubicBezTo>
                  <a:cubicBezTo>
                    <a:pt x="2889" y="259"/>
                    <a:pt x="3277" y="198"/>
                    <a:pt x="3666" y="191"/>
                  </a:cubicBezTo>
                  <a:cubicBezTo>
                    <a:pt x="3643" y="183"/>
                    <a:pt x="3620" y="175"/>
                    <a:pt x="3590" y="168"/>
                  </a:cubicBezTo>
                  <a:cubicBezTo>
                    <a:pt x="3428" y="157"/>
                    <a:pt x="3266" y="150"/>
                    <a:pt x="3104" y="150"/>
                  </a:cubicBezTo>
                  <a:cubicBezTo>
                    <a:pt x="3045" y="150"/>
                    <a:pt x="2986" y="151"/>
                    <a:pt x="2927" y="153"/>
                  </a:cubicBezTo>
                  <a:cubicBezTo>
                    <a:pt x="2683" y="160"/>
                    <a:pt x="2477" y="267"/>
                    <a:pt x="2241" y="290"/>
                  </a:cubicBezTo>
                  <a:cubicBezTo>
                    <a:pt x="2239" y="290"/>
                    <a:pt x="2236" y="290"/>
                    <a:pt x="2234" y="290"/>
                  </a:cubicBezTo>
                  <a:cubicBezTo>
                    <a:pt x="2172" y="290"/>
                    <a:pt x="2174" y="183"/>
                    <a:pt x="2241" y="175"/>
                  </a:cubicBezTo>
                  <a:cubicBezTo>
                    <a:pt x="2431" y="153"/>
                    <a:pt x="2614" y="84"/>
                    <a:pt x="2805" y="53"/>
                  </a:cubicBezTo>
                  <a:cubicBezTo>
                    <a:pt x="2729" y="46"/>
                    <a:pt x="2645" y="38"/>
                    <a:pt x="2569" y="23"/>
                  </a:cubicBezTo>
                  <a:cubicBezTo>
                    <a:pt x="2450" y="8"/>
                    <a:pt x="2337" y="0"/>
                    <a:pt x="22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4"/>
            <p:cNvSpPr/>
            <p:nvPr/>
          </p:nvSpPr>
          <p:spPr>
            <a:xfrm>
              <a:off x="3253700" y="4779125"/>
              <a:ext cx="25175" cy="14125"/>
            </a:xfrm>
            <a:custGeom>
              <a:avLst/>
              <a:gdLst/>
              <a:ahLst/>
              <a:cxnLst/>
              <a:rect l="l" t="t" r="r" b="b"/>
              <a:pathLst>
                <a:path w="1007" h="565" extrusionOk="0">
                  <a:moveTo>
                    <a:pt x="1007" y="0"/>
                  </a:moveTo>
                  <a:cubicBezTo>
                    <a:pt x="816" y="54"/>
                    <a:pt x="641" y="130"/>
                    <a:pt x="473" y="222"/>
                  </a:cubicBezTo>
                  <a:cubicBezTo>
                    <a:pt x="321" y="298"/>
                    <a:pt x="169" y="366"/>
                    <a:pt x="1" y="420"/>
                  </a:cubicBezTo>
                  <a:cubicBezTo>
                    <a:pt x="54" y="458"/>
                    <a:pt x="108" y="496"/>
                    <a:pt x="161" y="534"/>
                  </a:cubicBezTo>
                  <a:lnTo>
                    <a:pt x="207" y="564"/>
                  </a:lnTo>
                  <a:cubicBezTo>
                    <a:pt x="321" y="443"/>
                    <a:pt x="451" y="336"/>
                    <a:pt x="588" y="244"/>
                  </a:cubicBezTo>
                  <a:cubicBezTo>
                    <a:pt x="717" y="153"/>
                    <a:pt x="862" y="77"/>
                    <a:pt x="10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4"/>
            <p:cNvSpPr/>
            <p:nvPr/>
          </p:nvSpPr>
          <p:spPr>
            <a:xfrm>
              <a:off x="3038775" y="4539250"/>
              <a:ext cx="66350" cy="176075"/>
            </a:xfrm>
            <a:custGeom>
              <a:avLst/>
              <a:gdLst/>
              <a:ahLst/>
              <a:cxnLst/>
              <a:rect l="l" t="t" r="r" b="b"/>
              <a:pathLst>
                <a:path w="2654" h="7043" extrusionOk="0">
                  <a:moveTo>
                    <a:pt x="1" y="0"/>
                  </a:moveTo>
                  <a:lnTo>
                    <a:pt x="1" y="7042"/>
                  </a:lnTo>
                  <a:cubicBezTo>
                    <a:pt x="877" y="7004"/>
                    <a:pt x="1762" y="6966"/>
                    <a:pt x="2653" y="6951"/>
                  </a:cubicBezTo>
                  <a:cubicBezTo>
                    <a:pt x="2516" y="6669"/>
                    <a:pt x="2379" y="6395"/>
                    <a:pt x="2242" y="6120"/>
                  </a:cubicBezTo>
                  <a:cubicBezTo>
                    <a:pt x="1883" y="5419"/>
                    <a:pt x="1541" y="4710"/>
                    <a:pt x="1190" y="4009"/>
                  </a:cubicBezTo>
                  <a:cubicBezTo>
                    <a:pt x="565" y="2767"/>
                    <a:pt x="54" y="1463"/>
                    <a:pt x="39" y="69"/>
                  </a:cubicBezTo>
                  <a:cubicBezTo>
                    <a:pt x="31" y="46"/>
                    <a:pt x="24" y="23"/>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4"/>
            <p:cNvSpPr/>
            <p:nvPr/>
          </p:nvSpPr>
          <p:spPr>
            <a:xfrm>
              <a:off x="2948100" y="4539250"/>
              <a:ext cx="82150" cy="178925"/>
            </a:xfrm>
            <a:custGeom>
              <a:avLst/>
              <a:gdLst/>
              <a:ahLst/>
              <a:cxnLst/>
              <a:rect l="l" t="t" r="r" b="b"/>
              <a:pathLst>
                <a:path w="3286" h="7157" extrusionOk="0">
                  <a:moveTo>
                    <a:pt x="3186" y="0"/>
                  </a:moveTo>
                  <a:cubicBezTo>
                    <a:pt x="2622" y="2210"/>
                    <a:pt x="1631" y="4085"/>
                    <a:pt x="717" y="5792"/>
                  </a:cubicBezTo>
                  <a:cubicBezTo>
                    <a:pt x="473" y="6250"/>
                    <a:pt x="229" y="6707"/>
                    <a:pt x="0" y="7157"/>
                  </a:cubicBezTo>
                  <a:cubicBezTo>
                    <a:pt x="1121" y="7149"/>
                    <a:pt x="2203" y="7103"/>
                    <a:pt x="3285" y="7058"/>
                  </a:cubicBezTo>
                  <a:lnTo>
                    <a:pt x="3285" y="336"/>
                  </a:lnTo>
                  <a:cubicBezTo>
                    <a:pt x="3262" y="404"/>
                    <a:pt x="3239" y="480"/>
                    <a:pt x="3216" y="549"/>
                  </a:cubicBezTo>
                  <a:cubicBezTo>
                    <a:pt x="3133" y="808"/>
                    <a:pt x="3125" y="1105"/>
                    <a:pt x="3049" y="1372"/>
                  </a:cubicBezTo>
                  <a:cubicBezTo>
                    <a:pt x="2889" y="1921"/>
                    <a:pt x="2698" y="2462"/>
                    <a:pt x="2477" y="2988"/>
                  </a:cubicBezTo>
                  <a:cubicBezTo>
                    <a:pt x="2012" y="4078"/>
                    <a:pt x="1448" y="5129"/>
                    <a:pt x="922" y="6189"/>
                  </a:cubicBezTo>
                  <a:cubicBezTo>
                    <a:pt x="913" y="6210"/>
                    <a:pt x="897" y="6219"/>
                    <a:pt x="880" y="6219"/>
                  </a:cubicBezTo>
                  <a:cubicBezTo>
                    <a:pt x="843" y="6219"/>
                    <a:pt x="802" y="6175"/>
                    <a:pt x="823" y="6128"/>
                  </a:cubicBezTo>
                  <a:cubicBezTo>
                    <a:pt x="1311" y="5137"/>
                    <a:pt x="1860" y="4161"/>
                    <a:pt x="2287" y="3140"/>
                  </a:cubicBezTo>
                  <a:cubicBezTo>
                    <a:pt x="2508" y="2614"/>
                    <a:pt x="2706" y="2081"/>
                    <a:pt x="2873" y="1540"/>
                  </a:cubicBezTo>
                  <a:cubicBezTo>
                    <a:pt x="2973" y="1242"/>
                    <a:pt x="3041" y="930"/>
                    <a:pt x="3079" y="610"/>
                  </a:cubicBezTo>
                  <a:cubicBezTo>
                    <a:pt x="3110" y="396"/>
                    <a:pt x="3209" y="221"/>
                    <a:pt x="3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4"/>
            <p:cNvSpPr/>
            <p:nvPr/>
          </p:nvSpPr>
          <p:spPr>
            <a:xfrm>
              <a:off x="3033075" y="4539250"/>
              <a:ext cx="2875" cy="176250"/>
            </a:xfrm>
            <a:custGeom>
              <a:avLst/>
              <a:gdLst/>
              <a:ahLst/>
              <a:cxnLst/>
              <a:rect l="l" t="t" r="r" b="b"/>
              <a:pathLst>
                <a:path w="115" h="7050" extrusionOk="0">
                  <a:moveTo>
                    <a:pt x="0" y="0"/>
                  </a:moveTo>
                  <a:lnTo>
                    <a:pt x="0" y="7050"/>
                  </a:lnTo>
                  <a:lnTo>
                    <a:pt x="115" y="7050"/>
                  </a:lnTo>
                  <a:lnTo>
                    <a:pt x="1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4"/>
            <p:cNvSpPr/>
            <p:nvPr/>
          </p:nvSpPr>
          <p:spPr>
            <a:xfrm>
              <a:off x="3043550" y="4555425"/>
              <a:ext cx="73000" cy="157425"/>
            </a:xfrm>
            <a:custGeom>
              <a:avLst/>
              <a:gdLst/>
              <a:ahLst/>
              <a:cxnLst/>
              <a:rect l="l" t="t" r="r" b="b"/>
              <a:pathLst>
                <a:path w="2920" h="6297" extrusionOk="0">
                  <a:moveTo>
                    <a:pt x="1" y="1"/>
                  </a:moveTo>
                  <a:lnTo>
                    <a:pt x="1" y="1"/>
                  </a:lnTo>
                  <a:cubicBezTo>
                    <a:pt x="145" y="1304"/>
                    <a:pt x="702" y="2501"/>
                    <a:pt x="1289" y="3682"/>
                  </a:cubicBezTo>
                  <a:cubicBezTo>
                    <a:pt x="1639" y="4383"/>
                    <a:pt x="1982" y="5092"/>
                    <a:pt x="2348" y="5793"/>
                  </a:cubicBezTo>
                  <a:cubicBezTo>
                    <a:pt x="2432" y="5953"/>
                    <a:pt x="2508" y="6129"/>
                    <a:pt x="2584" y="6296"/>
                  </a:cubicBezTo>
                  <a:lnTo>
                    <a:pt x="2920" y="6289"/>
                  </a:lnTo>
                  <a:cubicBezTo>
                    <a:pt x="2737" y="5946"/>
                    <a:pt x="2546" y="5610"/>
                    <a:pt x="2363" y="5260"/>
                  </a:cubicBezTo>
                  <a:cubicBezTo>
                    <a:pt x="1502" y="3690"/>
                    <a:pt x="565" y="1983"/>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4"/>
            <p:cNvSpPr/>
            <p:nvPr/>
          </p:nvSpPr>
          <p:spPr>
            <a:xfrm>
              <a:off x="2909425" y="4712625"/>
              <a:ext cx="250175" cy="260675"/>
            </a:xfrm>
            <a:custGeom>
              <a:avLst/>
              <a:gdLst/>
              <a:ahLst/>
              <a:cxnLst/>
              <a:rect l="l" t="t" r="r" b="b"/>
              <a:pathLst>
                <a:path w="10007" h="10427" extrusionOk="0">
                  <a:moveTo>
                    <a:pt x="4031" y="2320"/>
                  </a:moveTo>
                  <a:cubicBezTo>
                    <a:pt x="4402" y="2320"/>
                    <a:pt x="4712" y="2681"/>
                    <a:pt x="4863" y="2996"/>
                  </a:cubicBezTo>
                  <a:cubicBezTo>
                    <a:pt x="5145" y="2721"/>
                    <a:pt x="5335" y="2500"/>
                    <a:pt x="5777" y="2470"/>
                  </a:cubicBezTo>
                  <a:cubicBezTo>
                    <a:pt x="5793" y="2469"/>
                    <a:pt x="5809" y="2468"/>
                    <a:pt x="5824" y="2468"/>
                  </a:cubicBezTo>
                  <a:cubicBezTo>
                    <a:pt x="6163" y="2468"/>
                    <a:pt x="6377" y="2780"/>
                    <a:pt x="6486" y="3057"/>
                  </a:cubicBezTo>
                  <a:cubicBezTo>
                    <a:pt x="6768" y="3773"/>
                    <a:pt x="6173" y="4360"/>
                    <a:pt x="5602" y="4894"/>
                  </a:cubicBezTo>
                  <a:cubicBezTo>
                    <a:pt x="5747" y="4863"/>
                    <a:pt x="5884" y="4802"/>
                    <a:pt x="5990" y="4703"/>
                  </a:cubicBezTo>
                  <a:cubicBezTo>
                    <a:pt x="6120" y="4596"/>
                    <a:pt x="6204" y="4436"/>
                    <a:pt x="6341" y="4345"/>
                  </a:cubicBezTo>
                  <a:cubicBezTo>
                    <a:pt x="6422" y="4286"/>
                    <a:pt x="6527" y="4236"/>
                    <a:pt x="6623" y="4236"/>
                  </a:cubicBezTo>
                  <a:cubicBezTo>
                    <a:pt x="6690" y="4236"/>
                    <a:pt x="6752" y="4260"/>
                    <a:pt x="6798" y="4322"/>
                  </a:cubicBezTo>
                  <a:cubicBezTo>
                    <a:pt x="6806" y="4345"/>
                    <a:pt x="6806" y="4368"/>
                    <a:pt x="6798" y="4383"/>
                  </a:cubicBezTo>
                  <a:cubicBezTo>
                    <a:pt x="6762" y="4452"/>
                    <a:pt x="6712" y="4478"/>
                    <a:pt x="6667" y="4478"/>
                  </a:cubicBezTo>
                  <a:cubicBezTo>
                    <a:pt x="6589" y="4478"/>
                    <a:pt x="6527" y="4400"/>
                    <a:pt x="6585" y="4337"/>
                  </a:cubicBezTo>
                  <a:lnTo>
                    <a:pt x="6585" y="4337"/>
                  </a:lnTo>
                  <a:cubicBezTo>
                    <a:pt x="6539" y="4352"/>
                    <a:pt x="6501" y="4368"/>
                    <a:pt x="6463" y="4398"/>
                  </a:cubicBezTo>
                  <a:cubicBezTo>
                    <a:pt x="6372" y="4452"/>
                    <a:pt x="6295" y="4520"/>
                    <a:pt x="6242" y="4604"/>
                  </a:cubicBezTo>
                  <a:lnTo>
                    <a:pt x="6189" y="4657"/>
                  </a:lnTo>
                  <a:cubicBezTo>
                    <a:pt x="6486" y="4650"/>
                    <a:pt x="6753" y="4566"/>
                    <a:pt x="7035" y="4535"/>
                  </a:cubicBezTo>
                  <a:cubicBezTo>
                    <a:pt x="7263" y="4505"/>
                    <a:pt x="7477" y="4459"/>
                    <a:pt x="7629" y="4276"/>
                  </a:cubicBezTo>
                  <a:cubicBezTo>
                    <a:pt x="7721" y="4162"/>
                    <a:pt x="7949" y="3827"/>
                    <a:pt x="7766" y="3674"/>
                  </a:cubicBezTo>
                  <a:cubicBezTo>
                    <a:pt x="7652" y="3583"/>
                    <a:pt x="7515" y="3537"/>
                    <a:pt x="7362" y="3537"/>
                  </a:cubicBezTo>
                  <a:cubicBezTo>
                    <a:pt x="7350" y="3535"/>
                    <a:pt x="7337" y="3535"/>
                    <a:pt x="7324" y="3535"/>
                  </a:cubicBezTo>
                  <a:cubicBezTo>
                    <a:pt x="7150" y="3535"/>
                    <a:pt x="7004" y="3679"/>
                    <a:pt x="7004" y="3857"/>
                  </a:cubicBezTo>
                  <a:cubicBezTo>
                    <a:pt x="7012" y="4033"/>
                    <a:pt x="7084" y="4094"/>
                    <a:pt x="7160" y="4094"/>
                  </a:cubicBezTo>
                  <a:cubicBezTo>
                    <a:pt x="7233" y="4094"/>
                    <a:pt x="7310" y="4038"/>
                    <a:pt x="7339" y="3971"/>
                  </a:cubicBezTo>
                  <a:lnTo>
                    <a:pt x="7339" y="3971"/>
                  </a:lnTo>
                  <a:cubicBezTo>
                    <a:pt x="7319" y="4010"/>
                    <a:pt x="7281" y="4028"/>
                    <a:pt x="7244" y="4028"/>
                  </a:cubicBezTo>
                  <a:cubicBezTo>
                    <a:pt x="7185" y="4028"/>
                    <a:pt x="7126" y="3985"/>
                    <a:pt x="7126" y="3910"/>
                  </a:cubicBezTo>
                  <a:cubicBezTo>
                    <a:pt x="7129" y="3769"/>
                    <a:pt x="7219" y="3709"/>
                    <a:pt x="7323" y="3709"/>
                  </a:cubicBezTo>
                  <a:cubicBezTo>
                    <a:pt x="7510" y="3709"/>
                    <a:pt x="7740" y="3902"/>
                    <a:pt x="7583" y="4162"/>
                  </a:cubicBezTo>
                  <a:cubicBezTo>
                    <a:pt x="7501" y="4294"/>
                    <a:pt x="7387" y="4349"/>
                    <a:pt x="7269" y="4349"/>
                  </a:cubicBezTo>
                  <a:cubicBezTo>
                    <a:pt x="6941" y="4349"/>
                    <a:pt x="6590" y="3919"/>
                    <a:pt x="6859" y="3560"/>
                  </a:cubicBezTo>
                  <a:cubicBezTo>
                    <a:pt x="6989" y="3384"/>
                    <a:pt x="7161" y="3301"/>
                    <a:pt x="7360" y="3301"/>
                  </a:cubicBezTo>
                  <a:cubicBezTo>
                    <a:pt x="7429" y="3301"/>
                    <a:pt x="7501" y="3312"/>
                    <a:pt x="7576" y="3331"/>
                  </a:cubicBezTo>
                  <a:cubicBezTo>
                    <a:pt x="7835" y="3400"/>
                    <a:pt x="8124" y="3583"/>
                    <a:pt x="8056" y="3903"/>
                  </a:cubicBezTo>
                  <a:cubicBezTo>
                    <a:pt x="7888" y="4779"/>
                    <a:pt x="6875" y="4894"/>
                    <a:pt x="6128" y="4901"/>
                  </a:cubicBezTo>
                  <a:cubicBezTo>
                    <a:pt x="6082" y="4901"/>
                    <a:pt x="6044" y="4871"/>
                    <a:pt x="6029" y="4825"/>
                  </a:cubicBezTo>
                  <a:cubicBezTo>
                    <a:pt x="6021" y="4833"/>
                    <a:pt x="6013" y="4840"/>
                    <a:pt x="6006" y="4848"/>
                  </a:cubicBezTo>
                  <a:cubicBezTo>
                    <a:pt x="5846" y="4962"/>
                    <a:pt x="5655" y="5023"/>
                    <a:pt x="5465" y="5023"/>
                  </a:cubicBezTo>
                  <a:cubicBezTo>
                    <a:pt x="5205" y="5267"/>
                    <a:pt x="4962" y="5496"/>
                    <a:pt x="4840" y="5732"/>
                  </a:cubicBezTo>
                  <a:cubicBezTo>
                    <a:pt x="4817" y="5762"/>
                    <a:pt x="4786" y="5785"/>
                    <a:pt x="4756" y="5793"/>
                  </a:cubicBezTo>
                  <a:cubicBezTo>
                    <a:pt x="4744" y="5801"/>
                    <a:pt x="4731" y="5806"/>
                    <a:pt x="4717" y="5806"/>
                  </a:cubicBezTo>
                  <a:cubicBezTo>
                    <a:pt x="4694" y="5806"/>
                    <a:pt x="4671" y="5794"/>
                    <a:pt x="4657" y="5770"/>
                  </a:cubicBezTo>
                  <a:cubicBezTo>
                    <a:pt x="4398" y="5633"/>
                    <a:pt x="4161" y="5351"/>
                    <a:pt x="3940" y="5069"/>
                  </a:cubicBezTo>
                  <a:cubicBezTo>
                    <a:pt x="3788" y="5038"/>
                    <a:pt x="3643" y="4985"/>
                    <a:pt x="3521" y="4894"/>
                  </a:cubicBezTo>
                  <a:cubicBezTo>
                    <a:pt x="3498" y="4878"/>
                    <a:pt x="3475" y="4863"/>
                    <a:pt x="3453" y="4848"/>
                  </a:cubicBezTo>
                  <a:cubicBezTo>
                    <a:pt x="3437" y="4878"/>
                    <a:pt x="3399" y="4901"/>
                    <a:pt x="3361" y="4901"/>
                  </a:cubicBezTo>
                  <a:cubicBezTo>
                    <a:pt x="2614" y="4901"/>
                    <a:pt x="1601" y="4779"/>
                    <a:pt x="1433" y="3903"/>
                  </a:cubicBezTo>
                  <a:cubicBezTo>
                    <a:pt x="1372" y="3583"/>
                    <a:pt x="1654" y="3400"/>
                    <a:pt x="1913" y="3331"/>
                  </a:cubicBezTo>
                  <a:cubicBezTo>
                    <a:pt x="1988" y="3312"/>
                    <a:pt x="2060" y="3301"/>
                    <a:pt x="2129" y="3301"/>
                  </a:cubicBezTo>
                  <a:cubicBezTo>
                    <a:pt x="2328" y="3301"/>
                    <a:pt x="2501" y="3384"/>
                    <a:pt x="2637" y="3560"/>
                  </a:cubicBezTo>
                  <a:cubicBezTo>
                    <a:pt x="2900" y="3924"/>
                    <a:pt x="2550" y="4350"/>
                    <a:pt x="2222" y="4350"/>
                  </a:cubicBezTo>
                  <a:cubicBezTo>
                    <a:pt x="2103" y="4350"/>
                    <a:pt x="1988" y="4295"/>
                    <a:pt x="1905" y="4162"/>
                  </a:cubicBezTo>
                  <a:cubicBezTo>
                    <a:pt x="1750" y="3904"/>
                    <a:pt x="1976" y="3714"/>
                    <a:pt x="2162" y="3714"/>
                  </a:cubicBezTo>
                  <a:cubicBezTo>
                    <a:pt x="2268" y="3714"/>
                    <a:pt x="2360" y="3775"/>
                    <a:pt x="2363" y="3918"/>
                  </a:cubicBezTo>
                  <a:cubicBezTo>
                    <a:pt x="2363" y="3987"/>
                    <a:pt x="2304" y="4032"/>
                    <a:pt x="2245" y="4032"/>
                  </a:cubicBezTo>
                  <a:cubicBezTo>
                    <a:pt x="2208" y="4032"/>
                    <a:pt x="2170" y="4013"/>
                    <a:pt x="2149" y="3971"/>
                  </a:cubicBezTo>
                  <a:lnTo>
                    <a:pt x="2149" y="3971"/>
                  </a:lnTo>
                  <a:cubicBezTo>
                    <a:pt x="2180" y="4039"/>
                    <a:pt x="2259" y="4098"/>
                    <a:pt x="2332" y="4098"/>
                  </a:cubicBezTo>
                  <a:cubicBezTo>
                    <a:pt x="2407" y="4098"/>
                    <a:pt x="2477" y="4038"/>
                    <a:pt x="2485" y="3865"/>
                  </a:cubicBezTo>
                  <a:cubicBezTo>
                    <a:pt x="2485" y="3680"/>
                    <a:pt x="2339" y="3535"/>
                    <a:pt x="2164" y="3535"/>
                  </a:cubicBezTo>
                  <a:cubicBezTo>
                    <a:pt x="2152" y="3535"/>
                    <a:pt x="2139" y="3535"/>
                    <a:pt x="2126" y="3537"/>
                  </a:cubicBezTo>
                  <a:cubicBezTo>
                    <a:pt x="1974" y="3537"/>
                    <a:pt x="1837" y="3590"/>
                    <a:pt x="1723" y="3674"/>
                  </a:cubicBezTo>
                  <a:cubicBezTo>
                    <a:pt x="1540" y="3827"/>
                    <a:pt x="1768" y="4162"/>
                    <a:pt x="1860" y="4276"/>
                  </a:cubicBezTo>
                  <a:cubicBezTo>
                    <a:pt x="2012" y="4459"/>
                    <a:pt x="2226" y="4512"/>
                    <a:pt x="2454" y="4535"/>
                  </a:cubicBezTo>
                  <a:cubicBezTo>
                    <a:pt x="2736" y="4573"/>
                    <a:pt x="2995" y="4650"/>
                    <a:pt x="3285" y="4665"/>
                  </a:cubicBezTo>
                  <a:lnTo>
                    <a:pt x="3186" y="4543"/>
                  </a:lnTo>
                  <a:cubicBezTo>
                    <a:pt x="3146" y="4492"/>
                    <a:pt x="2982" y="4321"/>
                    <a:pt x="2871" y="4321"/>
                  </a:cubicBezTo>
                  <a:cubicBezTo>
                    <a:pt x="2832" y="4321"/>
                    <a:pt x="2800" y="4342"/>
                    <a:pt x="2782" y="4398"/>
                  </a:cubicBezTo>
                  <a:cubicBezTo>
                    <a:pt x="2791" y="4370"/>
                    <a:pt x="2816" y="4357"/>
                    <a:pt x="2840" y="4357"/>
                  </a:cubicBezTo>
                  <a:cubicBezTo>
                    <a:pt x="2875" y="4357"/>
                    <a:pt x="2910" y="4384"/>
                    <a:pt x="2896" y="4429"/>
                  </a:cubicBezTo>
                  <a:cubicBezTo>
                    <a:pt x="2872" y="4495"/>
                    <a:pt x="2830" y="4522"/>
                    <a:pt x="2787" y="4522"/>
                  </a:cubicBezTo>
                  <a:cubicBezTo>
                    <a:pt x="2677" y="4522"/>
                    <a:pt x="2563" y="4351"/>
                    <a:pt x="2744" y="4230"/>
                  </a:cubicBezTo>
                  <a:cubicBezTo>
                    <a:pt x="2776" y="4208"/>
                    <a:pt x="2812" y="4198"/>
                    <a:pt x="2849" y="4198"/>
                  </a:cubicBezTo>
                  <a:cubicBezTo>
                    <a:pt x="2985" y="4198"/>
                    <a:pt x="3138" y="4326"/>
                    <a:pt x="3216" y="4398"/>
                  </a:cubicBezTo>
                  <a:cubicBezTo>
                    <a:pt x="3430" y="4604"/>
                    <a:pt x="3567" y="4817"/>
                    <a:pt x="3826" y="4916"/>
                  </a:cubicBezTo>
                  <a:cubicBezTo>
                    <a:pt x="3727" y="4779"/>
                    <a:pt x="3628" y="4657"/>
                    <a:pt x="3536" y="4551"/>
                  </a:cubicBezTo>
                  <a:cubicBezTo>
                    <a:pt x="3140" y="4093"/>
                    <a:pt x="2942" y="3552"/>
                    <a:pt x="3026" y="2950"/>
                  </a:cubicBezTo>
                  <a:cubicBezTo>
                    <a:pt x="3094" y="2508"/>
                    <a:pt x="3590" y="2379"/>
                    <a:pt x="3956" y="2325"/>
                  </a:cubicBezTo>
                  <a:cubicBezTo>
                    <a:pt x="3981" y="2322"/>
                    <a:pt x="4006" y="2320"/>
                    <a:pt x="4031" y="2320"/>
                  </a:cubicBezTo>
                  <a:close/>
                  <a:moveTo>
                    <a:pt x="7775" y="4696"/>
                  </a:moveTo>
                  <a:cubicBezTo>
                    <a:pt x="7876" y="4696"/>
                    <a:pt x="7981" y="4727"/>
                    <a:pt x="8056" y="4779"/>
                  </a:cubicBezTo>
                  <a:cubicBezTo>
                    <a:pt x="8201" y="4886"/>
                    <a:pt x="8147" y="5092"/>
                    <a:pt x="8079" y="5221"/>
                  </a:cubicBezTo>
                  <a:cubicBezTo>
                    <a:pt x="8020" y="5339"/>
                    <a:pt x="7891" y="5372"/>
                    <a:pt x="7764" y="5372"/>
                  </a:cubicBezTo>
                  <a:cubicBezTo>
                    <a:pt x="7694" y="5372"/>
                    <a:pt x="7625" y="5362"/>
                    <a:pt x="7568" y="5351"/>
                  </a:cubicBezTo>
                  <a:cubicBezTo>
                    <a:pt x="7294" y="5305"/>
                    <a:pt x="7035" y="5229"/>
                    <a:pt x="6768" y="5168"/>
                  </a:cubicBezTo>
                  <a:lnTo>
                    <a:pt x="6768" y="5168"/>
                  </a:lnTo>
                  <a:cubicBezTo>
                    <a:pt x="6951" y="5237"/>
                    <a:pt x="7111" y="5358"/>
                    <a:pt x="7210" y="5526"/>
                  </a:cubicBezTo>
                  <a:cubicBezTo>
                    <a:pt x="7294" y="5671"/>
                    <a:pt x="7332" y="6006"/>
                    <a:pt x="7195" y="6143"/>
                  </a:cubicBezTo>
                  <a:cubicBezTo>
                    <a:pt x="7107" y="6225"/>
                    <a:pt x="6942" y="6271"/>
                    <a:pt x="6776" y="6271"/>
                  </a:cubicBezTo>
                  <a:cubicBezTo>
                    <a:pt x="6496" y="6271"/>
                    <a:pt x="6215" y="6141"/>
                    <a:pt x="6311" y="5839"/>
                  </a:cubicBezTo>
                  <a:cubicBezTo>
                    <a:pt x="6359" y="5671"/>
                    <a:pt x="6498" y="5590"/>
                    <a:pt x="6627" y="5590"/>
                  </a:cubicBezTo>
                  <a:cubicBezTo>
                    <a:pt x="6780" y="5590"/>
                    <a:pt x="6919" y="5704"/>
                    <a:pt x="6882" y="5922"/>
                  </a:cubicBezTo>
                  <a:cubicBezTo>
                    <a:pt x="6875" y="5983"/>
                    <a:pt x="6821" y="6029"/>
                    <a:pt x="6760" y="6037"/>
                  </a:cubicBezTo>
                  <a:lnTo>
                    <a:pt x="6798" y="6037"/>
                  </a:lnTo>
                  <a:cubicBezTo>
                    <a:pt x="7027" y="5999"/>
                    <a:pt x="7103" y="5884"/>
                    <a:pt x="7027" y="5701"/>
                  </a:cubicBezTo>
                  <a:cubicBezTo>
                    <a:pt x="6937" y="5445"/>
                    <a:pt x="6614" y="5309"/>
                    <a:pt x="6356" y="5309"/>
                  </a:cubicBezTo>
                  <a:cubicBezTo>
                    <a:pt x="6330" y="5309"/>
                    <a:pt x="6304" y="5310"/>
                    <a:pt x="6280" y="5313"/>
                  </a:cubicBezTo>
                  <a:cubicBezTo>
                    <a:pt x="5998" y="5343"/>
                    <a:pt x="5731" y="5465"/>
                    <a:pt x="5518" y="5663"/>
                  </a:cubicBezTo>
                  <a:cubicBezTo>
                    <a:pt x="5545" y="5659"/>
                    <a:pt x="5571" y="5657"/>
                    <a:pt x="5597" y="5657"/>
                  </a:cubicBezTo>
                  <a:cubicBezTo>
                    <a:pt x="5705" y="5657"/>
                    <a:pt x="5805" y="5693"/>
                    <a:pt x="5891" y="5755"/>
                  </a:cubicBezTo>
                  <a:cubicBezTo>
                    <a:pt x="6204" y="5961"/>
                    <a:pt x="5952" y="6364"/>
                    <a:pt x="5640" y="6372"/>
                  </a:cubicBezTo>
                  <a:cubicBezTo>
                    <a:pt x="5310" y="6372"/>
                    <a:pt x="5351" y="5847"/>
                    <a:pt x="5591" y="5847"/>
                  </a:cubicBezTo>
                  <a:cubicBezTo>
                    <a:pt x="5607" y="5847"/>
                    <a:pt x="5623" y="5849"/>
                    <a:pt x="5640" y="5854"/>
                  </a:cubicBezTo>
                  <a:cubicBezTo>
                    <a:pt x="5731" y="5884"/>
                    <a:pt x="5853" y="5999"/>
                    <a:pt x="5747" y="6098"/>
                  </a:cubicBezTo>
                  <a:cubicBezTo>
                    <a:pt x="5720" y="6119"/>
                    <a:pt x="5693" y="6129"/>
                    <a:pt x="5670" y="6129"/>
                  </a:cubicBezTo>
                  <a:cubicBezTo>
                    <a:pt x="5626" y="6129"/>
                    <a:pt x="5592" y="6094"/>
                    <a:pt x="5587" y="6029"/>
                  </a:cubicBezTo>
                  <a:lnTo>
                    <a:pt x="5533" y="6029"/>
                  </a:lnTo>
                  <a:cubicBezTo>
                    <a:pt x="5487" y="6098"/>
                    <a:pt x="5510" y="6189"/>
                    <a:pt x="5579" y="6235"/>
                  </a:cubicBezTo>
                  <a:cubicBezTo>
                    <a:pt x="5604" y="6248"/>
                    <a:pt x="5632" y="6253"/>
                    <a:pt x="5660" y="6253"/>
                  </a:cubicBezTo>
                  <a:cubicBezTo>
                    <a:pt x="5683" y="6253"/>
                    <a:pt x="5707" y="6249"/>
                    <a:pt x="5731" y="6243"/>
                  </a:cubicBezTo>
                  <a:cubicBezTo>
                    <a:pt x="5930" y="6197"/>
                    <a:pt x="5968" y="5930"/>
                    <a:pt x="5792" y="5823"/>
                  </a:cubicBezTo>
                  <a:cubicBezTo>
                    <a:pt x="5733" y="5786"/>
                    <a:pt x="5671" y="5769"/>
                    <a:pt x="5609" y="5769"/>
                  </a:cubicBezTo>
                  <a:cubicBezTo>
                    <a:pt x="5409" y="5769"/>
                    <a:pt x="5211" y="5942"/>
                    <a:pt x="5106" y="6128"/>
                  </a:cubicBezTo>
                  <a:cubicBezTo>
                    <a:pt x="5305" y="6204"/>
                    <a:pt x="5434" y="6349"/>
                    <a:pt x="5434" y="6509"/>
                  </a:cubicBezTo>
                  <a:cubicBezTo>
                    <a:pt x="5434" y="6761"/>
                    <a:pt x="5122" y="6967"/>
                    <a:pt x="4725" y="6967"/>
                  </a:cubicBezTo>
                  <a:cubicBezTo>
                    <a:pt x="4329" y="6967"/>
                    <a:pt x="4017" y="6761"/>
                    <a:pt x="4017" y="6509"/>
                  </a:cubicBezTo>
                  <a:cubicBezTo>
                    <a:pt x="4017" y="6334"/>
                    <a:pt x="4169" y="6182"/>
                    <a:pt x="4390" y="6105"/>
                  </a:cubicBezTo>
                  <a:cubicBezTo>
                    <a:pt x="4306" y="5999"/>
                    <a:pt x="4222" y="5900"/>
                    <a:pt x="4131" y="5801"/>
                  </a:cubicBezTo>
                  <a:cubicBezTo>
                    <a:pt x="4045" y="5763"/>
                    <a:pt x="3953" y="5744"/>
                    <a:pt x="3860" y="5744"/>
                  </a:cubicBezTo>
                  <a:cubicBezTo>
                    <a:pt x="3821" y="5744"/>
                    <a:pt x="3781" y="5748"/>
                    <a:pt x="3742" y="5755"/>
                  </a:cubicBezTo>
                  <a:cubicBezTo>
                    <a:pt x="3605" y="5762"/>
                    <a:pt x="3483" y="5846"/>
                    <a:pt x="3430" y="5976"/>
                  </a:cubicBezTo>
                  <a:cubicBezTo>
                    <a:pt x="3392" y="6113"/>
                    <a:pt x="3483" y="6250"/>
                    <a:pt x="3628" y="6258"/>
                  </a:cubicBezTo>
                  <a:lnTo>
                    <a:pt x="3742" y="6235"/>
                  </a:lnTo>
                  <a:cubicBezTo>
                    <a:pt x="3803" y="6189"/>
                    <a:pt x="3818" y="6151"/>
                    <a:pt x="3803" y="6113"/>
                  </a:cubicBezTo>
                  <a:lnTo>
                    <a:pt x="3803" y="6113"/>
                  </a:lnTo>
                  <a:cubicBezTo>
                    <a:pt x="3787" y="6145"/>
                    <a:pt x="3759" y="6158"/>
                    <a:pt x="3728" y="6158"/>
                  </a:cubicBezTo>
                  <a:cubicBezTo>
                    <a:pt x="3640" y="6158"/>
                    <a:pt x="3530" y="6056"/>
                    <a:pt x="3597" y="5983"/>
                  </a:cubicBezTo>
                  <a:cubicBezTo>
                    <a:pt x="3644" y="5936"/>
                    <a:pt x="3690" y="5916"/>
                    <a:pt x="3733" y="5916"/>
                  </a:cubicBezTo>
                  <a:cubicBezTo>
                    <a:pt x="3923" y="5916"/>
                    <a:pt x="4040" y="6302"/>
                    <a:pt x="3742" y="6364"/>
                  </a:cubicBezTo>
                  <a:cubicBezTo>
                    <a:pt x="3709" y="6372"/>
                    <a:pt x="3677" y="6375"/>
                    <a:pt x="3647" y="6375"/>
                  </a:cubicBezTo>
                  <a:cubicBezTo>
                    <a:pt x="3323" y="6375"/>
                    <a:pt x="3180" y="5992"/>
                    <a:pt x="3445" y="5755"/>
                  </a:cubicBezTo>
                  <a:cubicBezTo>
                    <a:pt x="3552" y="5665"/>
                    <a:pt x="3683" y="5613"/>
                    <a:pt x="3819" y="5613"/>
                  </a:cubicBezTo>
                  <a:cubicBezTo>
                    <a:pt x="3857" y="5613"/>
                    <a:pt x="3895" y="5617"/>
                    <a:pt x="3933" y="5625"/>
                  </a:cubicBezTo>
                  <a:cubicBezTo>
                    <a:pt x="3727" y="5442"/>
                    <a:pt x="3475" y="5336"/>
                    <a:pt x="3209" y="5305"/>
                  </a:cubicBezTo>
                  <a:cubicBezTo>
                    <a:pt x="3186" y="5302"/>
                    <a:pt x="3162" y="5301"/>
                    <a:pt x="3138" y="5301"/>
                  </a:cubicBezTo>
                  <a:cubicBezTo>
                    <a:pt x="2883" y="5301"/>
                    <a:pt x="2553" y="5444"/>
                    <a:pt x="2469" y="5694"/>
                  </a:cubicBezTo>
                  <a:cubicBezTo>
                    <a:pt x="2393" y="5884"/>
                    <a:pt x="2462" y="5991"/>
                    <a:pt x="2690" y="6029"/>
                  </a:cubicBezTo>
                  <a:lnTo>
                    <a:pt x="2729" y="6029"/>
                  </a:lnTo>
                  <a:cubicBezTo>
                    <a:pt x="2668" y="6022"/>
                    <a:pt x="2622" y="5976"/>
                    <a:pt x="2614" y="5915"/>
                  </a:cubicBezTo>
                  <a:cubicBezTo>
                    <a:pt x="2577" y="5696"/>
                    <a:pt x="2714" y="5582"/>
                    <a:pt x="2866" y="5582"/>
                  </a:cubicBezTo>
                  <a:cubicBezTo>
                    <a:pt x="2995" y="5582"/>
                    <a:pt x="3133" y="5663"/>
                    <a:pt x="3186" y="5831"/>
                  </a:cubicBezTo>
                  <a:cubicBezTo>
                    <a:pt x="3277" y="6133"/>
                    <a:pt x="2994" y="6263"/>
                    <a:pt x="2713" y="6263"/>
                  </a:cubicBezTo>
                  <a:cubicBezTo>
                    <a:pt x="2547" y="6263"/>
                    <a:pt x="2382" y="6218"/>
                    <a:pt x="2294" y="6136"/>
                  </a:cubicBezTo>
                  <a:cubicBezTo>
                    <a:pt x="2157" y="5999"/>
                    <a:pt x="2195" y="5663"/>
                    <a:pt x="2279" y="5519"/>
                  </a:cubicBezTo>
                  <a:cubicBezTo>
                    <a:pt x="2401" y="5328"/>
                    <a:pt x="2591" y="5191"/>
                    <a:pt x="2812" y="5130"/>
                  </a:cubicBezTo>
                  <a:lnTo>
                    <a:pt x="2812" y="5130"/>
                  </a:lnTo>
                  <a:cubicBezTo>
                    <a:pt x="2607" y="5137"/>
                    <a:pt x="2393" y="5191"/>
                    <a:pt x="2210" y="5290"/>
                  </a:cubicBezTo>
                  <a:cubicBezTo>
                    <a:pt x="2030" y="5383"/>
                    <a:pt x="1827" y="5512"/>
                    <a:pt x="1621" y="5512"/>
                  </a:cubicBezTo>
                  <a:cubicBezTo>
                    <a:pt x="1591" y="5512"/>
                    <a:pt x="1562" y="5509"/>
                    <a:pt x="1532" y="5503"/>
                  </a:cubicBezTo>
                  <a:cubicBezTo>
                    <a:pt x="1143" y="5442"/>
                    <a:pt x="922" y="5031"/>
                    <a:pt x="1288" y="4779"/>
                  </a:cubicBezTo>
                  <a:cubicBezTo>
                    <a:pt x="1347" y="4738"/>
                    <a:pt x="1405" y="4720"/>
                    <a:pt x="1459" y="4720"/>
                  </a:cubicBezTo>
                  <a:cubicBezTo>
                    <a:pt x="1664" y="4720"/>
                    <a:pt x="1802" y="4976"/>
                    <a:pt x="1639" y="5176"/>
                  </a:cubicBezTo>
                  <a:cubicBezTo>
                    <a:pt x="1612" y="5207"/>
                    <a:pt x="1579" y="5220"/>
                    <a:pt x="1546" y="5220"/>
                  </a:cubicBezTo>
                  <a:cubicBezTo>
                    <a:pt x="1403" y="5220"/>
                    <a:pt x="1251" y="4974"/>
                    <a:pt x="1486" y="4924"/>
                  </a:cubicBezTo>
                  <a:cubicBezTo>
                    <a:pt x="1492" y="4922"/>
                    <a:pt x="1498" y="4921"/>
                    <a:pt x="1504" y="4921"/>
                  </a:cubicBezTo>
                  <a:cubicBezTo>
                    <a:pt x="1560" y="4921"/>
                    <a:pt x="1579" y="5017"/>
                    <a:pt x="1517" y="5031"/>
                  </a:cubicBezTo>
                  <a:cubicBezTo>
                    <a:pt x="1692" y="4995"/>
                    <a:pt x="1537" y="4882"/>
                    <a:pt x="1397" y="4882"/>
                  </a:cubicBezTo>
                  <a:cubicBezTo>
                    <a:pt x="1360" y="4882"/>
                    <a:pt x="1324" y="4890"/>
                    <a:pt x="1296" y="4909"/>
                  </a:cubicBezTo>
                  <a:cubicBezTo>
                    <a:pt x="976" y="5130"/>
                    <a:pt x="1441" y="5397"/>
                    <a:pt x="1631" y="5404"/>
                  </a:cubicBezTo>
                  <a:cubicBezTo>
                    <a:pt x="1635" y="5404"/>
                    <a:pt x="1640" y="5404"/>
                    <a:pt x="1644" y="5404"/>
                  </a:cubicBezTo>
                  <a:cubicBezTo>
                    <a:pt x="1883" y="5404"/>
                    <a:pt x="2100" y="5205"/>
                    <a:pt x="2317" y="5122"/>
                  </a:cubicBezTo>
                  <a:cubicBezTo>
                    <a:pt x="2478" y="5058"/>
                    <a:pt x="2650" y="5024"/>
                    <a:pt x="2823" y="5024"/>
                  </a:cubicBezTo>
                  <a:cubicBezTo>
                    <a:pt x="2937" y="5024"/>
                    <a:pt x="3051" y="5039"/>
                    <a:pt x="3163" y="5069"/>
                  </a:cubicBezTo>
                  <a:cubicBezTo>
                    <a:pt x="3171" y="5069"/>
                    <a:pt x="3179" y="5069"/>
                    <a:pt x="3187" y="5069"/>
                  </a:cubicBezTo>
                  <a:cubicBezTo>
                    <a:pt x="3787" y="5069"/>
                    <a:pt x="4311" y="5616"/>
                    <a:pt x="4641" y="6067"/>
                  </a:cubicBezTo>
                  <a:cubicBezTo>
                    <a:pt x="4664" y="6067"/>
                    <a:pt x="4695" y="6060"/>
                    <a:pt x="4725" y="6060"/>
                  </a:cubicBezTo>
                  <a:cubicBezTo>
                    <a:pt x="4763" y="6060"/>
                    <a:pt x="4809" y="6067"/>
                    <a:pt x="4847" y="6067"/>
                  </a:cubicBezTo>
                  <a:cubicBezTo>
                    <a:pt x="5061" y="5778"/>
                    <a:pt x="5358" y="5442"/>
                    <a:pt x="5708" y="5244"/>
                  </a:cubicBezTo>
                  <a:cubicBezTo>
                    <a:pt x="5785" y="5183"/>
                    <a:pt x="5876" y="5130"/>
                    <a:pt x="5960" y="5084"/>
                  </a:cubicBezTo>
                  <a:cubicBezTo>
                    <a:pt x="6087" y="5023"/>
                    <a:pt x="6224" y="4993"/>
                    <a:pt x="6360" y="4993"/>
                  </a:cubicBezTo>
                  <a:cubicBezTo>
                    <a:pt x="6428" y="4993"/>
                    <a:pt x="6496" y="5000"/>
                    <a:pt x="6562" y="5016"/>
                  </a:cubicBezTo>
                  <a:cubicBezTo>
                    <a:pt x="6836" y="5054"/>
                    <a:pt x="7111" y="5115"/>
                    <a:pt x="7378" y="5191"/>
                  </a:cubicBezTo>
                  <a:cubicBezTo>
                    <a:pt x="7492" y="5221"/>
                    <a:pt x="7606" y="5244"/>
                    <a:pt x="7728" y="5259"/>
                  </a:cubicBezTo>
                  <a:cubicBezTo>
                    <a:pt x="7740" y="5261"/>
                    <a:pt x="7752" y="5261"/>
                    <a:pt x="7764" y="5261"/>
                  </a:cubicBezTo>
                  <a:cubicBezTo>
                    <a:pt x="7903" y="5261"/>
                    <a:pt x="7990" y="5176"/>
                    <a:pt x="8025" y="4993"/>
                  </a:cubicBezTo>
                  <a:cubicBezTo>
                    <a:pt x="8038" y="4858"/>
                    <a:pt x="7955" y="4807"/>
                    <a:pt x="7872" y="4807"/>
                  </a:cubicBezTo>
                  <a:cubicBezTo>
                    <a:pt x="7809" y="4807"/>
                    <a:pt x="7748" y="4836"/>
                    <a:pt x="7728" y="4878"/>
                  </a:cubicBezTo>
                  <a:cubicBezTo>
                    <a:pt x="7818" y="4910"/>
                    <a:pt x="7865" y="5132"/>
                    <a:pt x="7690" y="5132"/>
                  </a:cubicBezTo>
                  <a:cubicBezTo>
                    <a:pt x="7657" y="5132"/>
                    <a:pt x="7617" y="5125"/>
                    <a:pt x="7568" y="5107"/>
                  </a:cubicBezTo>
                  <a:cubicBezTo>
                    <a:pt x="7461" y="5069"/>
                    <a:pt x="7439" y="4886"/>
                    <a:pt x="7507" y="4802"/>
                  </a:cubicBezTo>
                  <a:cubicBezTo>
                    <a:pt x="7569" y="4729"/>
                    <a:pt x="7670" y="4696"/>
                    <a:pt x="7775" y="4696"/>
                  </a:cubicBezTo>
                  <a:close/>
                  <a:moveTo>
                    <a:pt x="8277" y="1"/>
                  </a:moveTo>
                  <a:lnTo>
                    <a:pt x="7942" y="8"/>
                  </a:lnTo>
                  <a:cubicBezTo>
                    <a:pt x="8010" y="161"/>
                    <a:pt x="8086" y="305"/>
                    <a:pt x="8163" y="443"/>
                  </a:cubicBezTo>
                  <a:cubicBezTo>
                    <a:pt x="8285" y="641"/>
                    <a:pt x="8429" y="847"/>
                    <a:pt x="8429" y="1083"/>
                  </a:cubicBezTo>
                  <a:cubicBezTo>
                    <a:pt x="8429" y="1121"/>
                    <a:pt x="8399" y="1140"/>
                    <a:pt x="8368" y="1140"/>
                  </a:cubicBezTo>
                  <a:cubicBezTo>
                    <a:pt x="8338" y="1140"/>
                    <a:pt x="8307" y="1121"/>
                    <a:pt x="8307" y="1083"/>
                  </a:cubicBezTo>
                  <a:cubicBezTo>
                    <a:pt x="8307" y="786"/>
                    <a:pt x="8048" y="496"/>
                    <a:pt x="7926" y="237"/>
                  </a:cubicBezTo>
                  <a:cubicBezTo>
                    <a:pt x="7896" y="161"/>
                    <a:pt x="7858" y="84"/>
                    <a:pt x="7820" y="8"/>
                  </a:cubicBezTo>
                  <a:cubicBezTo>
                    <a:pt x="6928" y="31"/>
                    <a:pt x="6051" y="69"/>
                    <a:pt x="5175" y="107"/>
                  </a:cubicBezTo>
                  <a:lnTo>
                    <a:pt x="5175" y="1487"/>
                  </a:lnTo>
                  <a:lnTo>
                    <a:pt x="5236" y="1487"/>
                  </a:lnTo>
                  <a:cubicBezTo>
                    <a:pt x="5312" y="1487"/>
                    <a:pt x="5312" y="1609"/>
                    <a:pt x="5236" y="1609"/>
                  </a:cubicBezTo>
                  <a:lnTo>
                    <a:pt x="5122" y="1609"/>
                  </a:lnTo>
                  <a:cubicBezTo>
                    <a:pt x="5076" y="1609"/>
                    <a:pt x="5053" y="1571"/>
                    <a:pt x="5068" y="1533"/>
                  </a:cubicBezTo>
                  <a:cubicBezTo>
                    <a:pt x="5061" y="1525"/>
                    <a:pt x="5061" y="1517"/>
                    <a:pt x="5068" y="1510"/>
                  </a:cubicBezTo>
                  <a:lnTo>
                    <a:pt x="5068" y="115"/>
                  </a:lnTo>
                  <a:lnTo>
                    <a:pt x="4946" y="115"/>
                  </a:lnTo>
                  <a:lnTo>
                    <a:pt x="4946" y="1357"/>
                  </a:lnTo>
                  <a:cubicBezTo>
                    <a:pt x="4946" y="1395"/>
                    <a:pt x="4918" y="1414"/>
                    <a:pt x="4889" y="1414"/>
                  </a:cubicBezTo>
                  <a:cubicBezTo>
                    <a:pt x="4861" y="1414"/>
                    <a:pt x="4832" y="1395"/>
                    <a:pt x="4832" y="1357"/>
                  </a:cubicBezTo>
                  <a:lnTo>
                    <a:pt x="4832" y="123"/>
                  </a:lnTo>
                  <a:cubicBezTo>
                    <a:pt x="3750" y="168"/>
                    <a:pt x="2668" y="214"/>
                    <a:pt x="1547" y="222"/>
                  </a:cubicBezTo>
                  <a:cubicBezTo>
                    <a:pt x="686" y="1914"/>
                    <a:pt x="0" y="3590"/>
                    <a:pt x="0" y="5435"/>
                  </a:cubicBezTo>
                  <a:cubicBezTo>
                    <a:pt x="0" y="7912"/>
                    <a:pt x="549" y="8971"/>
                    <a:pt x="1471" y="10427"/>
                  </a:cubicBezTo>
                  <a:lnTo>
                    <a:pt x="1768" y="10427"/>
                  </a:lnTo>
                  <a:cubicBezTo>
                    <a:pt x="1684" y="10229"/>
                    <a:pt x="1601" y="10030"/>
                    <a:pt x="1509" y="9832"/>
                  </a:cubicBezTo>
                  <a:cubicBezTo>
                    <a:pt x="1364" y="9504"/>
                    <a:pt x="1204" y="9184"/>
                    <a:pt x="1067" y="8857"/>
                  </a:cubicBezTo>
                  <a:cubicBezTo>
                    <a:pt x="770" y="8133"/>
                    <a:pt x="564" y="7371"/>
                    <a:pt x="457" y="6601"/>
                  </a:cubicBezTo>
                  <a:cubicBezTo>
                    <a:pt x="343" y="5823"/>
                    <a:pt x="335" y="5046"/>
                    <a:pt x="434" y="4269"/>
                  </a:cubicBezTo>
                  <a:cubicBezTo>
                    <a:pt x="473" y="3895"/>
                    <a:pt x="526" y="3522"/>
                    <a:pt x="610" y="3156"/>
                  </a:cubicBezTo>
                  <a:cubicBezTo>
                    <a:pt x="678" y="2851"/>
                    <a:pt x="701" y="2531"/>
                    <a:pt x="831" y="2249"/>
                  </a:cubicBezTo>
                  <a:cubicBezTo>
                    <a:pt x="841" y="2226"/>
                    <a:pt x="858" y="2217"/>
                    <a:pt x="876" y="2217"/>
                  </a:cubicBezTo>
                  <a:cubicBezTo>
                    <a:pt x="912" y="2217"/>
                    <a:pt x="950" y="2256"/>
                    <a:pt x="930" y="2302"/>
                  </a:cubicBezTo>
                  <a:cubicBezTo>
                    <a:pt x="793" y="2607"/>
                    <a:pt x="770" y="2973"/>
                    <a:pt x="694" y="3285"/>
                  </a:cubicBezTo>
                  <a:cubicBezTo>
                    <a:pt x="617" y="3682"/>
                    <a:pt x="556" y="4086"/>
                    <a:pt x="518" y="4490"/>
                  </a:cubicBezTo>
                  <a:cubicBezTo>
                    <a:pt x="442" y="5252"/>
                    <a:pt x="473" y="6029"/>
                    <a:pt x="602" y="6784"/>
                  </a:cubicBezTo>
                  <a:cubicBezTo>
                    <a:pt x="716" y="7515"/>
                    <a:pt x="922" y="8232"/>
                    <a:pt x="1219" y="8910"/>
                  </a:cubicBezTo>
                  <a:cubicBezTo>
                    <a:pt x="1357" y="9230"/>
                    <a:pt x="1509" y="9550"/>
                    <a:pt x="1654" y="9870"/>
                  </a:cubicBezTo>
                  <a:cubicBezTo>
                    <a:pt x="1738" y="10053"/>
                    <a:pt x="1814" y="10236"/>
                    <a:pt x="1898" y="10427"/>
                  </a:cubicBezTo>
                  <a:lnTo>
                    <a:pt x="3117" y="10427"/>
                  </a:lnTo>
                  <a:cubicBezTo>
                    <a:pt x="3140" y="10328"/>
                    <a:pt x="3232" y="10297"/>
                    <a:pt x="3315" y="10274"/>
                  </a:cubicBezTo>
                  <a:cubicBezTo>
                    <a:pt x="3529" y="10206"/>
                    <a:pt x="3727" y="10122"/>
                    <a:pt x="3948" y="10068"/>
                  </a:cubicBezTo>
                  <a:cubicBezTo>
                    <a:pt x="4123" y="10040"/>
                    <a:pt x="4303" y="10025"/>
                    <a:pt x="4483" y="10025"/>
                  </a:cubicBezTo>
                  <a:cubicBezTo>
                    <a:pt x="4546" y="10025"/>
                    <a:pt x="4609" y="10026"/>
                    <a:pt x="4672" y="10030"/>
                  </a:cubicBezTo>
                  <a:cubicBezTo>
                    <a:pt x="4954" y="10030"/>
                    <a:pt x="5236" y="10030"/>
                    <a:pt x="5510" y="10061"/>
                  </a:cubicBezTo>
                  <a:cubicBezTo>
                    <a:pt x="5724" y="10091"/>
                    <a:pt x="5930" y="10137"/>
                    <a:pt x="6135" y="10198"/>
                  </a:cubicBezTo>
                  <a:cubicBezTo>
                    <a:pt x="6295" y="10221"/>
                    <a:pt x="6455" y="10290"/>
                    <a:pt x="6577" y="10396"/>
                  </a:cubicBezTo>
                  <a:cubicBezTo>
                    <a:pt x="6585" y="10404"/>
                    <a:pt x="6593" y="10419"/>
                    <a:pt x="6593" y="10427"/>
                  </a:cubicBezTo>
                  <a:lnTo>
                    <a:pt x="8086" y="10427"/>
                  </a:lnTo>
                  <a:cubicBezTo>
                    <a:pt x="8117" y="10381"/>
                    <a:pt x="8147" y="10335"/>
                    <a:pt x="8170" y="10297"/>
                  </a:cubicBezTo>
                  <a:cubicBezTo>
                    <a:pt x="8330" y="10023"/>
                    <a:pt x="8467" y="9741"/>
                    <a:pt x="8582" y="9451"/>
                  </a:cubicBezTo>
                  <a:cubicBezTo>
                    <a:pt x="8856" y="8857"/>
                    <a:pt x="9085" y="8239"/>
                    <a:pt x="9268" y="7614"/>
                  </a:cubicBezTo>
                  <a:cubicBezTo>
                    <a:pt x="9412" y="7012"/>
                    <a:pt x="9496" y="6395"/>
                    <a:pt x="9504" y="5778"/>
                  </a:cubicBezTo>
                  <a:cubicBezTo>
                    <a:pt x="9519" y="5297"/>
                    <a:pt x="9656" y="4627"/>
                    <a:pt x="9397" y="4192"/>
                  </a:cubicBezTo>
                  <a:cubicBezTo>
                    <a:pt x="9370" y="4149"/>
                    <a:pt x="9408" y="4106"/>
                    <a:pt x="9449" y="4106"/>
                  </a:cubicBezTo>
                  <a:cubicBezTo>
                    <a:pt x="9466" y="4106"/>
                    <a:pt x="9483" y="4114"/>
                    <a:pt x="9496" y="4131"/>
                  </a:cubicBezTo>
                  <a:cubicBezTo>
                    <a:pt x="9740" y="4543"/>
                    <a:pt x="9649" y="5137"/>
                    <a:pt x="9626" y="5587"/>
                  </a:cubicBezTo>
                  <a:cubicBezTo>
                    <a:pt x="9603" y="6243"/>
                    <a:pt x="9534" y="6898"/>
                    <a:pt x="9405" y="7538"/>
                  </a:cubicBezTo>
                  <a:cubicBezTo>
                    <a:pt x="9268" y="8178"/>
                    <a:pt x="8978" y="8819"/>
                    <a:pt x="8719" y="9413"/>
                  </a:cubicBezTo>
                  <a:cubicBezTo>
                    <a:pt x="8582" y="9733"/>
                    <a:pt x="8445" y="10046"/>
                    <a:pt x="8277" y="10350"/>
                  </a:cubicBezTo>
                  <a:cubicBezTo>
                    <a:pt x="8262" y="10373"/>
                    <a:pt x="8246" y="10404"/>
                    <a:pt x="8231" y="10427"/>
                  </a:cubicBezTo>
                  <a:lnTo>
                    <a:pt x="8528" y="10427"/>
                  </a:lnTo>
                  <a:cubicBezTo>
                    <a:pt x="9451" y="8971"/>
                    <a:pt x="10007" y="7912"/>
                    <a:pt x="10007" y="5442"/>
                  </a:cubicBezTo>
                  <a:cubicBezTo>
                    <a:pt x="10007" y="3514"/>
                    <a:pt x="9222" y="1776"/>
                    <a:pt x="82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4"/>
            <p:cNvSpPr/>
            <p:nvPr/>
          </p:nvSpPr>
          <p:spPr>
            <a:xfrm>
              <a:off x="2992300" y="4965850"/>
              <a:ext cx="77750" cy="7450"/>
            </a:xfrm>
            <a:custGeom>
              <a:avLst/>
              <a:gdLst/>
              <a:ahLst/>
              <a:cxnLst/>
              <a:rect l="l" t="t" r="r" b="b"/>
              <a:pathLst>
                <a:path w="3110" h="298" extrusionOk="0">
                  <a:moveTo>
                    <a:pt x="1236" y="15"/>
                  </a:moveTo>
                  <a:cubicBezTo>
                    <a:pt x="982" y="15"/>
                    <a:pt x="733" y="24"/>
                    <a:pt x="488" y="100"/>
                  </a:cubicBezTo>
                  <a:cubicBezTo>
                    <a:pt x="351" y="161"/>
                    <a:pt x="214" y="206"/>
                    <a:pt x="77" y="252"/>
                  </a:cubicBezTo>
                  <a:cubicBezTo>
                    <a:pt x="73" y="251"/>
                    <a:pt x="69" y="250"/>
                    <a:pt x="65" y="250"/>
                  </a:cubicBezTo>
                  <a:cubicBezTo>
                    <a:pt x="38" y="250"/>
                    <a:pt x="14" y="271"/>
                    <a:pt x="0" y="298"/>
                  </a:cubicBezTo>
                  <a:lnTo>
                    <a:pt x="3110" y="298"/>
                  </a:lnTo>
                  <a:cubicBezTo>
                    <a:pt x="2942" y="183"/>
                    <a:pt x="2691" y="153"/>
                    <a:pt x="2500" y="107"/>
                  </a:cubicBezTo>
                  <a:cubicBezTo>
                    <a:pt x="2172" y="0"/>
                    <a:pt x="1807" y="23"/>
                    <a:pt x="1471" y="16"/>
                  </a:cubicBezTo>
                  <a:cubicBezTo>
                    <a:pt x="1392" y="16"/>
                    <a:pt x="1314" y="15"/>
                    <a:pt x="1236" y="15"/>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4"/>
            <p:cNvSpPr/>
            <p:nvPr/>
          </p:nvSpPr>
          <p:spPr>
            <a:xfrm>
              <a:off x="2998200" y="4815650"/>
              <a:ext cx="27650" cy="34200"/>
            </a:xfrm>
            <a:custGeom>
              <a:avLst/>
              <a:gdLst/>
              <a:ahLst/>
              <a:cxnLst/>
              <a:rect l="l" t="t" r="r" b="b"/>
              <a:pathLst>
                <a:path w="1106" h="1368" extrusionOk="0">
                  <a:moveTo>
                    <a:pt x="158" y="1"/>
                  </a:moveTo>
                  <a:cubicBezTo>
                    <a:pt x="101" y="1"/>
                    <a:pt x="45" y="18"/>
                    <a:pt x="1" y="56"/>
                  </a:cubicBezTo>
                  <a:cubicBezTo>
                    <a:pt x="191" y="346"/>
                    <a:pt x="450" y="605"/>
                    <a:pt x="671" y="864"/>
                  </a:cubicBezTo>
                  <a:cubicBezTo>
                    <a:pt x="801" y="1047"/>
                    <a:pt x="946" y="1215"/>
                    <a:pt x="1106" y="1367"/>
                  </a:cubicBezTo>
                  <a:lnTo>
                    <a:pt x="1106" y="902"/>
                  </a:lnTo>
                  <a:cubicBezTo>
                    <a:pt x="1106" y="895"/>
                    <a:pt x="1106" y="895"/>
                    <a:pt x="1106" y="895"/>
                  </a:cubicBezTo>
                  <a:cubicBezTo>
                    <a:pt x="1098" y="887"/>
                    <a:pt x="1090" y="879"/>
                    <a:pt x="1083" y="864"/>
                  </a:cubicBezTo>
                  <a:cubicBezTo>
                    <a:pt x="877" y="727"/>
                    <a:pt x="687" y="605"/>
                    <a:pt x="542" y="399"/>
                  </a:cubicBezTo>
                  <a:cubicBezTo>
                    <a:pt x="481" y="315"/>
                    <a:pt x="427" y="224"/>
                    <a:pt x="389" y="125"/>
                  </a:cubicBezTo>
                  <a:cubicBezTo>
                    <a:pt x="328" y="71"/>
                    <a:pt x="260" y="33"/>
                    <a:pt x="191" y="3"/>
                  </a:cubicBezTo>
                  <a:cubicBezTo>
                    <a:pt x="180" y="2"/>
                    <a:pt x="169"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4"/>
            <p:cNvSpPr/>
            <p:nvPr/>
          </p:nvSpPr>
          <p:spPr>
            <a:xfrm>
              <a:off x="3008500" y="4799975"/>
              <a:ext cx="39075" cy="35775"/>
            </a:xfrm>
            <a:custGeom>
              <a:avLst/>
              <a:gdLst/>
              <a:ahLst/>
              <a:cxnLst/>
              <a:rect l="l" t="t" r="r" b="b"/>
              <a:pathLst>
                <a:path w="1563" h="1431" extrusionOk="0">
                  <a:moveTo>
                    <a:pt x="324" y="1"/>
                  </a:moveTo>
                  <a:cubicBezTo>
                    <a:pt x="262" y="1"/>
                    <a:pt x="204" y="26"/>
                    <a:pt x="153" y="73"/>
                  </a:cubicBezTo>
                  <a:cubicBezTo>
                    <a:pt x="153" y="104"/>
                    <a:pt x="130" y="127"/>
                    <a:pt x="107" y="127"/>
                  </a:cubicBezTo>
                  <a:cubicBezTo>
                    <a:pt x="61" y="188"/>
                    <a:pt x="23" y="256"/>
                    <a:pt x="0" y="333"/>
                  </a:cubicBezTo>
                  <a:cubicBezTo>
                    <a:pt x="8" y="439"/>
                    <a:pt x="31" y="546"/>
                    <a:pt x="76" y="653"/>
                  </a:cubicBezTo>
                  <a:cubicBezTo>
                    <a:pt x="198" y="1026"/>
                    <a:pt x="465" y="1201"/>
                    <a:pt x="770" y="1422"/>
                  </a:cubicBezTo>
                  <a:cubicBezTo>
                    <a:pt x="770" y="1422"/>
                    <a:pt x="770" y="1430"/>
                    <a:pt x="778" y="1430"/>
                  </a:cubicBezTo>
                  <a:cubicBezTo>
                    <a:pt x="922" y="1217"/>
                    <a:pt x="1212" y="1079"/>
                    <a:pt x="1380" y="858"/>
                  </a:cubicBezTo>
                  <a:cubicBezTo>
                    <a:pt x="1509" y="698"/>
                    <a:pt x="1563" y="493"/>
                    <a:pt x="1540" y="287"/>
                  </a:cubicBezTo>
                  <a:cubicBezTo>
                    <a:pt x="1505" y="159"/>
                    <a:pt x="1392" y="86"/>
                    <a:pt x="1275" y="86"/>
                  </a:cubicBezTo>
                  <a:cubicBezTo>
                    <a:pt x="1211" y="86"/>
                    <a:pt x="1144" y="108"/>
                    <a:pt x="1090" y="157"/>
                  </a:cubicBezTo>
                  <a:cubicBezTo>
                    <a:pt x="1052" y="188"/>
                    <a:pt x="976" y="287"/>
                    <a:pt x="938" y="333"/>
                  </a:cubicBezTo>
                  <a:cubicBezTo>
                    <a:pt x="928" y="347"/>
                    <a:pt x="915" y="356"/>
                    <a:pt x="901" y="356"/>
                  </a:cubicBezTo>
                  <a:cubicBezTo>
                    <a:pt x="893" y="356"/>
                    <a:pt x="885" y="353"/>
                    <a:pt x="877" y="348"/>
                  </a:cubicBezTo>
                  <a:cubicBezTo>
                    <a:pt x="861" y="348"/>
                    <a:pt x="839" y="348"/>
                    <a:pt x="823" y="333"/>
                  </a:cubicBezTo>
                  <a:cubicBezTo>
                    <a:pt x="808" y="333"/>
                    <a:pt x="785" y="325"/>
                    <a:pt x="778" y="310"/>
                  </a:cubicBezTo>
                  <a:cubicBezTo>
                    <a:pt x="701" y="211"/>
                    <a:pt x="610" y="127"/>
                    <a:pt x="503" y="66"/>
                  </a:cubicBezTo>
                  <a:cubicBezTo>
                    <a:pt x="441" y="22"/>
                    <a:pt x="381" y="1"/>
                    <a:pt x="3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4"/>
            <p:cNvSpPr/>
            <p:nvPr/>
          </p:nvSpPr>
          <p:spPr>
            <a:xfrm>
              <a:off x="3031550" y="4780475"/>
              <a:ext cx="24975" cy="23625"/>
            </a:xfrm>
            <a:custGeom>
              <a:avLst/>
              <a:gdLst/>
              <a:ahLst/>
              <a:cxnLst/>
              <a:rect l="l" t="t" r="r" b="b"/>
              <a:pathLst>
                <a:path w="999" h="945" extrusionOk="0">
                  <a:moveTo>
                    <a:pt x="823" y="1"/>
                  </a:moveTo>
                  <a:cubicBezTo>
                    <a:pt x="758" y="1"/>
                    <a:pt x="693" y="10"/>
                    <a:pt x="633" y="30"/>
                  </a:cubicBezTo>
                  <a:cubicBezTo>
                    <a:pt x="404" y="99"/>
                    <a:pt x="237" y="366"/>
                    <a:pt x="61" y="518"/>
                  </a:cubicBezTo>
                  <a:cubicBezTo>
                    <a:pt x="46" y="533"/>
                    <a:pt x="23" y="549"/>
                    <a:pt x="0" y="549"/>
                  </a:cubicBezTo>
                  <a:lnTo>
                    <a:pt x="0" y="945"/>
                  </a:lnTo>
                  <a:cubicBezTo>
                    <a:pt x="107" y="816"/>
                    <a:pt x="208" y="715"/>
                    <a:pt x="383" y="715"/>
                  </a:cubicBezTo>
                  <a:cubicBezTo>
                    <a:pt x="395" y="715"/>
                    <a:pt x="407" y="715"/>
                    <a:pt x="420" y="716"/>
                  </a:cubicBezTo>
                  <a:cubicBezTo>
                    <a:pt x="458" y="716"/>
                    <a:pt x="496" y="731"/>
                    <a:pt x="534" y="754"/>
                  </a:cubicBezTo>
                  <a:cubicBezTo>
                    <a:pt x="580" y="457"/>
                    <a:pt x="747" y="190"/>
                    <a:pt x="999" y="23"/>
                  </a:cubicBezTo>
                  <a:cubicBezTo>
                    <a:pt x="941" y="8"/>
                    <a:pt x="8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4"/>
            <p:cNvSpPr/>
            <p:nvPr/>
          </p:nvSpPr>
          <p:spPr>
            <a:xfrm>
              <a:off x="2986400" y="4784450"/>
              <a:ext cx="22300" cy="30150"/>
            </a:xfrm>
            <a:custGeom>
              <a:avLst/>
              <a:gdLst/>
              <a:ahLst/>
              <a:cxnLst/>
              <a:rect l="l" t="t" r="r" b="b"/>
              <a:pathLst>
                <a:path w="892" h="1206" extrusionOk="0">
                  <a:moveTo>
                    <a:pt x="206" y="1"/>
                  </a:moveTo>
                  <a:lnTo>
                    <a:pt x="206" y="1"/>
                  </a:lnTo>
                  <a:cubicBezTo>
                    <a:pt x="0" y="336"/>
                    <a:pt x="244" y="915"/>
                    <a:pt x="412" y="1205"/>
                  </a:cubicBezTo>
                  <a:cubicBezTo>
                    <a:pt x="465" y="1167"/>
                    <a:pt x="534" y="1144"/>
                    <a:pt x="602" y="1136"/>
                  </a:cubicBezTo>
                  <a:cubicBezTo>
                    <a:pt x="611" y="1135"/>
                    <a:pt x="620" y="1135"/>
                    <a:pt x="629" y="1135"/>
                  </a:cubicBezTo>
                  <a:cubicBezTo>
                    <a:pt x="688" y="1135"/>
                    <a:pt x="747" y="1157"/>
                    <a:pt x="800" y="1190"/>
                  </a:cubicBezTo>
                  <a:cubicBezTo>
                    <a:pt x="762" y="1083"/>
                    <a:pt x="755" y="961"/>
                    <a:pt x="770" y="847"/>
                  </a:cubicBezTo>
                  <a:cubicBezTo>
                    <a:pt x="777" y="755"/>
                    <a:pt x="823" y="664"/>
                    <a:pt x="892" y="595"/>
                  </a:cubicBezTo>
                  <a:cubicBezTo>
                    <a:pt x="869" y="550"/>
                    <a:pt x="846" y="512"/>
                    <a:pt x="816" y="481"/>
                  </a:cubicBezTo>
                  <a:cubicBezTo>
                    <a:pt x="770" y="405"/>
                    <a:pt x="717" y="329"/>
                    <a:pt x="663" y="260"/>
                  </a:cubicBezTo>
                  <a:cubicBezTo>
                    <a:pt x="549" y="123"/>
                    <a:pt x="381" y="3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4"/>
            <p:cNvSpPr/>
            <p:nvPr/>
          </p:nvSpPr>
          <p:spPr>
            <a:xfrm>
              <a:off x="2977625" y="4861625"/>
              <a:ext cx="3225" cy="1925"/>
            </a:xfrm>
            <a:custGeom>
              <a:avLst/>
              <a:gdLst/>
              <a:ahLst/>
              <a:cxnLst/>
              <a:rect l="l" t="t" r="r" b="b"/>
              <a:pathLst>
                <a:path w="129" h="77" extrusionOk="0">
                  <a:moveTo>
                    <a:pt x="122" y="1"/>
                  </a:moveTo>
                  <a:cubicBezTo>
                    <a:pt x="100" y="23"/>
                    <a:pt x="84" y="39"/>
                    <a:pt x="61" y="54"/>
                  </a:cubicBezTo>
                  <a:cubicBezTo>
                    <a:pt x="39" y="69"/>
                    <a:pt x="23" y="77"/>
                    <a:pt x="1" y="77"/>
                  </a:cubicBezTo>
                  <a:cubicBezTo>
                    <a:pt x="18" y="77"/>
                    <a:pt x="33" y="77"/>
                    <a:pt x="47" y="77"/>
                  </a:cubicBezTo>
                  <a:cubicBezTo>
                    <a:pt x="119" y="77"/>
                    <a:pt x="129" y="71"/>
                    <a:pt x="122" y="1"/>
                  </a:cubicBezTo>
                  <a:close/>
                </a:path>
              </a:pathLst>
            </a:custGeom>
            <a:solidFill>
              <a:srgbClr val="FDDF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4"/>
            <p:cNvSpPr/>
            <p:nvPr/>
          </p:nvSpPr>
          <p:spPr>
            <a:xfrm>
              <a:off x="2993825" y="4777225"/>
              <a:ext cx="34900" cy="27075"/>
            </a:xfrm>
            <a:custGeom>
              <a:avLst/>
              <a:gdLst/>
              <a:ahLst/>
              <a:cxnLst/>
              <a:rect l="l" t="t" r="r" b="b"/>
              <a:pathLst>
                <a:path w="1396" h="1083" extrusionOk="0">
                  <a:moveTo>
                    <a:pt x="538" y="0"/>
                  </a:moveTo>
                  <a:cubicBezTo>
                    <a:pt x="399" y="0"/>
                    <a:pt x="253" y="35"/>
                    <a:pt x="107" y="107"/>
                  </a:cubicBezTo>
                  <a:cubicBezTo>
                    <a:pt x="69" y="130"/>
                    <a:pt x="31" y="153"/>
                    <a:pt x="0" y="183"/>
                  </a:cubicBezTo>
                  <a:cubicBezTo>
                    <a:pt x="168" y="237"/>
                    <a:pt x="320" y="336"/>
                    <a:pt x="450" y="465"/>
                  </a:cubicBezTo>
                  <a:cubicBezTo>
                    <a:pt x="519" y="549"/>
                    <a:pt x="587" y="640"/>
                    <a:pt x="641" y="740"/>
                  </a:cubicBezTo>
                  <a:cubicBezTo>
                    <a:pt x="656" y="762"/>
                    <a:pt x="679" y="793"/>
                    <a:pt x="694" y="823"/>
                  </a:cubicBezTo>
                  <a:cubicBezTo>
                    <a:pt x="736" y="807"/>
                    <a:pt x="782" y="799"/>
                    <a:pt x="831" y="799"/>
                  </a:cubicBezTo>
                  <a:cubicBezTo>
                    <a:pt x="1026" y="799"/>
                    <a:pt x="1255" y="924"/>
                    <a:pt x="1395" y="1083"/>
                  </a:cubicBezTo>
                  <a:lnTo>
                    <a:pt x="1395" y="640"/>
                  </a:lnTo>
                  <a:cubicBezTo>
                    <a:pt x="1349" y="640"/>
                    <a:pt x="1311" y="610"/>
                    <a:pt x="1296" y="564"/>
                  </a:cubicBezTo>
                  <a:cubicBezTo>
                    <a:pt x="1156" y="199"/>
                    <a:pt x="869" y="0"/>
                    <a:pt x="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4"/>
            <p:cNvSpPr/>
            <p:nvPr/>
          </p:nvSpPr>
          <p:spPr>
            <a:xfrm>
              <a:off x="3028500" y="4812375"/>
              <a:ext cx="33175" cy="35375"/>
            </a:xfrm>
            <a:custGeom>
              <a:avLst/>
              <a:gdLst/>
              <a:ahLst/>
              <a:cxnLst/>
              <a:rect l="l" t="t" r="r" b="b"/>
              <a:pathLst>
                <a:path w="1327" h="1415" extrusionOk="0">
                  <a:moveTo>
                    <a:pt x="1231" y="0"/>
                  </a:moveTo>
                  <a:cubicBezTo>
                    <a:pt x="1199" y="0"/>
                    <a:pt x="1167" y="4"/>
                    <a:pt x="1136" y="12"/>
                  </a:cubicBezTo>
                  <a:cubicBezTo>
                    <a:pt x="1083" y="12"/>
                    <a:pt x="1022" y="19"/>
                    <a:pt x="968" y="35"/>
                  </a:cubicBezTo>
                  <a:cubicBezTo>
                    <a:pt x="900" y="50"/>
                    <a:pt x="869" y="103"/>
                    <a:pt x="816" y="141"/>
                  </a:cubicBezTo>
                  <a:cubicBezTo>
                    <a:pt x="785" y="210"/>
                    <a:pt x="755" y="271"/>
                    <a:pt x="724" y="332"/>
                  </a:cubicBezTo>
                  <a:cubicBezTo>
                    <a:pt x="648" y="484"/>
                    <a:pt x="526" y="583"/>
                    <a:pt x="404" y="698"/>
                  </a:cubicBezTo>
                  <a:cubicBezTo>
                    <a:pt x="313" y="797"/>
                    <a:pt x="130" y="904"/>
                    <a:pt x="54" y="1010"/>
                  </a:cubicBezTo>
                  <a:cubicBezTo>
                    <a:pt x="46" y="1033"/>
                    <a:pt x="23" y="1041"/>
                    <a:pt x="0" y="1041"/>
                  </a:cubicBezTo>
                  <a:lnTo>
                    <a:pt x="0" y="1414"/>
                  </a:lnTo>
                  <a:cubicBezTo>
                    <a:pt x="275" y="1026"/>
                    <a:pt x="648" y="713"/>
                    <a:pt x="1006" y="401"/>
                  </a:cubicBezTo>
                  <a:cubicBezTo>
                    <a:pt x="1128" y="286"/>
                    <a:pt x="1243" y="157"/>
                    <a:pt x="1327" y="12"/>
                  </a:cubicBezTo>
                  <a:cubicBezTo>
                    <a:pt x="1296" y="4"/>
                    <a:pt x="1264" y="0"/>
                    <a:pt x="1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4"/>
            <p:cNvSpPr/>
            <p:nvPr/>
          </p:nvSpPr>
          <p:spPr>
            <a:xfrm>
              <a:off x="3015550" y="4870000"/>
              <a:ext cx="23825" cy="11075"/>
            </a:xfrm>
            <a:custGeom>
              <a:avLst/>
              <a:gdLst/>
              <a:ahLst/>
              <a:cxnLst/>
              <a:rect l="l" t="t" r="r" b="b"/>
              <a:pathLst>
                <a:path w="953" h="443" extrusionOk="0">
                  <a:moveTo>
                    <a:pt x="480" y="1"/>
                  </a:moveTo>
                  <a:cubicBezTo>
                    <a:pt x="206" y="1"/>
                    <a:pt x="0" y="115"/>
                    <a:pt x="0" y="222"/>
                  </a:cubicBezTo>
                  <a:cubicBezTo>
                    <a:pt x="0" y="329"/>
                    <a:pt x="206" y="443"/>
                    <a:pt x="480" y="443"/>
                  </a:cubicBezTo>
                  <a:cubicBezTo>
                    <a:pt x="747" y="443"/>
                    <a:pt x="953" y="329"/>
                    <a:pt x="953" y="222"/>
                  </a:cubicBezTo>
                  <a:cubicBezTo>
                    <a:pt x="953" y="115"/>
                    <a:pt x="747" y="1"/>
                    <a:pt x="4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4"/>
            <p:cNvSpPr/>
            <p:nvPr/>
          </p:nvSpPr>
          <p:spPr>
            <a:xfrm>
              <a:off x="3047350" y="4782925"/>
              <a:ext cx="20425" cy="28225"/>
            </a:xfrm>
            <a:custGeom>
              <a:avLst/>
              <a:gdLst/>
              <a:ahLst/>
              <a:cxnLst/>
              <a:rect l="l" t="t" r="r" b="b"/>
              <a:pathLst>
                <a:path w="817" h="1129" extrusionOk="0">
                  <a:moveTo>
                    <a:pt x="512" y="1"/>
                  </a:moveTo>
                  <a:cubicBezTo>
                    <a:pt x="245" y="77"/>
                    <a:pt x="1" y="504"/>
                    <a:pt x="9" y="763"/>
                  </a:cubicBezTo>
                  <a:cubicBezTo>
                    <a:pt x="9" y="763"/>
                    <a:pt x="9" y="763"/>
                    <a:pt x="9" y="771"/>
                  </a:cubicBezTo>
                  <a:cubicBezTo>
                    <a:pt x="47" y="824"/>
                    <a:pt x="70" y="877"/>
                    <a:pt x="92" y="938"/>
                  </a:cubicBezTo>
                  <a:cubicBezTo>
                    <a:pt x="115" y="999"/>
                    <a:pt x="123" y="1068"/>
                    <a:pt x="115" y="1129"/>
                  </a:cubicBezTo>
                  <a:lnTo>
                    <a:pt x="131" y="1121"/>
                  </a:lnTo>
                  <a:cubicBezTo>
                    <a:pt x="199" y="1091"/>
                    <a:pt x="268" y="1076"/>
                    <a:pt x="344" y="1076"/>
                  </a:cubicBezTo>
                  <a:cubicBezTo>
                    <a:pt x="377" y="1070"/>
                    <a:pt x="409" y="1068"/>
                    <a:pt x="441" y="1068"/>
                  </a:cubicBezTo>
                  <a:cubicBezTo>
                    <a:pt x="505" y="1068"/>
                    <a:pt x="567" y="1078"/>
                    <a:pt x="634" y="1098"/>
                  </a:cubicBezTo>
                  <a:cubicBezTo>
                    <a:pt x="717" y="938"/>
                    <a:pt x="771" y="763"/>
                    <a:pt x="786" y="588"/>
                  </a:cubicBezTo>
                  <a:cubicBezTo>
                    <a:pt x="816" y="352"/>
                    <a:pt x="710" y="123"/>
                    <a:pt x="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4"/>
            <p:cNvSpPr/>
            <p:nvPr/>
          </p:nvSpPr>
          <p:spPr>
            <a:xfrm>
              <a:off x="3200550" y="4935750"/>
              <a:ext cx="7850" cy="5925"/>
            </a:xfrm>
            <a:custGeom>
              <a:avLst/>
              <a:gdLst/>
              <a:ahLst/>
              <a:cxnLst/>
              <a:rect l="l" t="t" r="r" b="b"/>
              <a:pathLst>
                <a:path w="314" h="237" extrusionOk="0">
                  <a:moveTo>
                    <a:pt x="153" y="0"/>
                  </a:moveTo>
                  <a:cubicBezTo>
                    <a:pt x="1" y="0"/>
                    <a:pt x="1" y="237"/>
                    <a:pt x="153" y="237"/>
                  </a:cubicBezTo>
                  <a:cubicBezTo>
                    <a:pt x="313" y="237"/>
                    <a:pt x="313" y="0"/>
                    <a:pt x="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4"/>
            <p:cNvSpPr/>
            <p:nvPr/>
          </p:nvSpPr>
          <p:spPr>
            <a:xfrm>
              <a:off x="3183200" y="4906775"/>
              <a:ext cx="7650" cy="5750"/>
            </a:xfrm>
            <a:custGeom>
              <a:avLst/>
              <a:gdLst/>
              <a:ahLst/>
              <a:cxnLst/>
              <a:rect l="l" t="t" r="r" b="b"/>
              <a:pathLst>
                <a:path w="306" h="230" extrusionOk="0">
                  <a:moveTo>
                    <a:pt x="153" y="1"/>
                  </a:moveTo>
                  <a:cubicBezTo>
                    <a:pt x="1" y="1"/>
                    <a:pt x="1" y="229"/>
                    <a:pt x="153" y="229"/>
                  </a:cubicBezTo>
                  <a:cubicBezTo>
                    <a:pt x="306" y="229"/>
                    <a:pt x="306" y="1"/>
                    <a:pt x="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4"/>
            <p:cNvSpPr/>
            <p:nvPr/>
          </p:nvSpPr>
          <p:spPr>
            <a:xfrm>
              <a:off x="2917800" y="4768050"/>
              <a:ext cx="39075" cy="205250"/>
            </a:xfrm>
            <a:custGeom>
              <a:avLst/>
              <a:gdLst/>
              <a:ahLst/>
              <a:cxnLst/>
              <a:rect l="l" t="t" r="r" b="b"/>
              <a:pathLst>
                <a:path w="1563" h="8210" extrusionOk="0">
                  <a:moveTo>
                    <a:pt x="541" y="0"/>
                  </a:moveTo>
                  <a:cubicBezTo>
                    <a:pt x="523" y="0"/>
                    <a:pt x="506" y="9"/>
                    <a:pt x="496" y="32"/>
                  </a:cubicBezTo>
                  <a:cubicBezTo>
                    <a:pt x="366" y="314"/>
                    <a:pt x="343" y="634"/>
                    <a:pt x="275" y="939"/>
                  </a:cubicBezTo>
                  <a:cubicBezTo>
                    <a:pt x="191" y="1305"/>
                    <a:pt x="138" y="1678"/>
                    <a:pt x="99" y="2052"/>
                  </a:cubicBezTo>
                  <a:cubicBezTo>
                    <a:pt x="0" y="2829"/>
                    <a:pt x="8" y="3606"/>
                    <a:pt x="122" y="4384"/>
                  </a:cubicBezTo>
                  <a:cubicBezTo>
                    <a:pt x="229" y="5161"/>
                    <a:pt x="435" y="5916"/>
                    <a:pt x="732" y="6640"/>
                  </a:cubicBezTo>
                  <a:cubicBezTo>
                    <a:pt x="877" y="6967"/>
                    <a:pt x="1029" y="7287"/>
                    <a:pt x="1174" y="7615"/>
                  </a:cubicBezTo>
                  <a:cubicBezTo>
                    <a:pt x="1266" y="7813"/>
                    <a:pt x="1349" y="8012"/>
                    <a:pt x="1433" y="8210"/>
                  </a:cubicBezTo>
                  <a:lnTo>
                    <a:pt x="1563" y="8210"/>
                  </a:lnTo>
                  <a:cubicBezTo>
                    <a:pt x="1479" y="8027"/>
                    <a:pt x="1403" y="7836"/>
                    <a:pt x="1319" y="7653"/>
                  </a:cubicBezTo>
                  <a:cubicBezTo>
                    <a:pt x="1174" y="7333"/>
                    <a:pt x="1022" y="7013"/>
                    <a:pt x="884" y="6693"/>
                  </a:cubicBezTo>
                  <a:cubicBezTo>
                    <a:pt x="587" y="6015"/>
                    <a:pt x="381" y="5298"/>
                    <a:pt x="267" y="4567"/>
                  </a:cubicBezTo>
                  <a:cubicBezTo>
                    <a:pt x="138" y="3812"/>
                    <a:pt x="107" y="3035"/>
                    <a:pt x="183" y="2273"/>
                  </a:cubicBezTo>
                  <a:cubicBezTo>
                    <a:pt x="221" y="1869"/>
                    <a:pt x="282" y="1472"/>
                    <a:pt x="359" y="1076"/>
                  </a:cubicBezTo>
                  <a:cubicBezTo>
                    <a:pt x="435" y="748"/>
                    <a:pt x="465" y="390"/>
                    <a:pt x="595" y="85"/>
                  </a:cubicBezTo>
                  <a:cubicBezTo>
                    <a:pt x="615" y="39"/>
                    <a:pt x="577" y="0"/>
                    <a:pt x="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4"/>
            <p:cNvSpPr/>
            <p:nvPr/>
          </p:nvSpPr>
          <p:spPr>
            <a:xfrm>
              <a:off x="2900650" y="4449375"/>
              <a:ext cx="426625" cy="523925"/>
            </a:xfrm>
            <a:custGeom>
              <a:avLst/>
              <a:gdLst/>
              <a:ahLst/>
              <a:cxnLst/>
              <a:rect l="l" t="t" r="r" b="b"/>
              <a:pathLst>
                <a:path w="17065" h="20957" extrusionOk="0">
                  <a:moveTo>
                    <a:pt x="5427" y="231"/>
                  </a:moveTo>
                  <a:cubicBezTo>
                    <a:pt x="5465" y="231"/>
                    <a:pt x="5503" y="232"/>
                    <a:pt x="5541" y="234"/>
                  </a:cubicBezTo>
                  <a:cubicBezTo>
                    <a:pt x="5568" y="234"/>
                    <a:pt x="5606" y="233"/>
                    <a:pt x="5648" y="233"/>
                  </a:cubicBezTo>
                  <a:cubicBezTo>
                    <a:pt x="5796" y="233"/>
                    <a:pt x="6008" y="243"/>
                    <a:pt x="6067" y="326"/>
                  </a:cubicBezTo>
                  <a:cubicBezTo>
                    <a:pt x="6067" y="333"/>
                    <a:pt x="6075" y="348"/>
                    <a:pt x="6090" y="356"/>
                  </a:cubicBezTo>
                  <a:lnTo>
                    <a:pt x="6090" y="2086"/>
                  </a:lnTo>
                  <a:lnTo>
                    <a:pt x="5092" y="2086"/>
                  </a:lnTo>
                  <a:lnTo>
                    <a:pt x="5092" y="1621"/>
                  </a:lnTo>
                  <a:cubicBezTo>
                    <a:pt x="5092" y="1583"/>
                    <a:pt x="5063" y="1564"/>
                    <a:pt x="5034" y="1564"/>
                  </a:cubicBezTo>
                  <a:cubicBezTo>
                    <a:pt x="5006" y="1564"/>
                    <a:pt x="4977" y="1583"/>
                    <a:pt x="4977" y="1621"/>
                  </a:cubicBezTo>
                  <a:lnTo>
                    <a:pt x="4977" y="2086"/>
                  </a:lnTo>
                  <a:lnTo>
                    <a:pt x="4825" y="2086"/>
                  </a:lnTo>
                  <a:cubicBezTo>
                    <a:pt x="4886" y="1926"/>
                    <a:pt x="4848" y="1720"/>
                    <a:pt x="4832" y="1545"/>
                  </a:cubicBezTo>
                  <a:lnTo>
                    <a:pt x="4878" y="1545"/>
                  </a:lnTo>
                  <a:cubicBezTo>
                    <a:pt x="5061" y="1492"/>
                    <a:pt x="5107" y="1309"/>
                    <a:pt x="5092" y="1133"/>
                  </a:cubicBezTo>
                  <a:cubicBezTo>
                    <a:pt x="5099" y="935"/>
                    <a:pt x="5023" y="737"/>
                    <a:pt x="4855" y="699"/>
                  </a:cubicBezTo>
                  <a:cubicBezTo>
                    <a:pt x="4855" y="592"/>
                    <a:pt x="4863" y="486"/>
                    <a:pt x="4863" y="379"/>
                  </a:cubicBezTo>
                  <a:cubicBezTo>
                    <a:pt x="4863" y="341"/>
                    <a:pt x="4832" y="322"/>
                    <a:pt x="4802" y="322"/>
                  </a:cubicBezTo>
                  <a:cubicBezTo>
                    <a:pt x="4771" y="322"/>
                    <a:pt x="4741" y="341"/>
                    <a:pt x="4741" y="379"/>
                  </a:cubicBezTo>
                  <a:cubicBezTo>
                    <a:pt x="4741" y="486"/>
                    <a:pt x="4741" y="600"/>
                    <a:pt x="4733" y="707"/>
                  </a:cubicBezTo>
                  <a:cubicBezTo>
                    <a:pt x="4688" y="722"/>
                    <a:pt x="4657" y="760"/>
                    <a:pt x="4657" y="813"/>
                  </a:cubicBezTo>
                  <a:cubicBezTo>
                    <a:pt x="4665" y="958"/>
                    <a:pt x="4688" y="1103"/>
                    <a:pt x="4718" y="1248"/>
                  </a:cubicBezTo>
                  <a:lnTo>
                    <a:pt x="4718" y="1286"/>
                  </a:lnTo>
                  <a:cubicBezTo>
                    <a:pt x="4718" y="1438"/>
                    <a:pt x="4703" y="1591"/>
                    <a:pt x="4718" y="1743"/>
                  </a:cubicBezTo>
                  <a:cubicBezTo>
                    <a:pt x="4726" y="1850"/>
                    <a:pt x="4756" y="1987"/>
                    <a:pt x="4695" y="2094"/>
                  </a:cubicBezTo>
                  <a:lnTo>
                    <a:pt x="4657" y="2094"/>
                  </a:lnTo>
                  <a:lnTo>
                    <a:pt x="4657" y="348"/>
                  </a:lnTo>
                  <a:cubicBezTo>
                    <a:pt x="4756" y="318"/>
                    <a:pt x="4863" y="287"/>
                    <a:pt x="4970" y="272"/>
                  </a:cubicBezTo>
                  <a:lnTo>
                    <a:pt x="4970" y="547"/>
                  </a:lnTo>
                  <a:cubicBezTo>
                    <a:pt x="4970" y="585"/>
                    <a:pt x="5000" y="604"/>
                    <a:pt x="5031" y="604"/>
                  </a:cubicBezTo>
                  <a:cubicBezTo>
                    <a:pt x="5061" y="604"/>
                    <a:pt x="5092" y="585"/>
                    <a:pt x="5092" y="547"/>
                  </a:cubicBezTo>
                  <a:lnTo>
                    <a:pt x="5092" y="257"/>
                  </a:lnTo>
                  <a:cubicBezTo>
                    <a:pt x="5200" y="240"/>
                    <a:pt x="5313" y="231"/>
                    <a:pt x="5427" y="231"/>
                  </a:cubicBezTo>
                  <a:close/>
                  <a:moveTo>
                    <a:pt x="4360" y="2361"/>
                  </a:moveTo>
                  <a:lnTo>
                    <a:pt x="4368" y="3367"/>
                  </a:lnTo>
                  <a:lnTo>
                    <a:pt x="4314" y="3367"/>
                  </a:lnTo>
                  <a:cubicBezTo>
                    <a:pt x="4299" y="3344"/>
                    <a:pt x="4276" y="3328"/>
                    <a:pt x="4253" y="3328"/>
                  </a:cubicBezTo>
                  <a:cubicBezTo>
                    <a:pt x="4253" y="3321"/>
                    <a:pt x="4246" y="3313"/>
                    <a:pt x="4246" y="3313"/>
                  </a:cubicBezTo>
                  <a:cubicBezTo>
                    <a:pt x="4238" y="3275"/>
                    <a:pt x="4230" y="3245"/>
                    <a:pt x="4230" y="3206"/>
                  </a:cubicBezTo>
                  <a:lnTo>
                    <a:pt x="4230" y="3054"/>
                  </a:lnTo>
                  <a:lnTo>
                    <a:pt x="4230" y="2726"/>
                  </a:lnTo>
                  <a:cubicBezTo>
                    <a:pt x="4230" y="2620"/>
                    <a:pt x="4246" y="2498"/>
                    <a:pt x="4246" y="2361"/>
                  </a:cubicBezTo>
                  <a:close/>
                  <a:moveTo>
                    <a:pt x="6471" y="2315"/>
                  </a:moveTo>
                  <a:lnTo>
                    <a:pt x="6471" y="2795"/>
                  </a:lnTo>
                  <a:cubicBezTo>
                    <a:pt x="6471" y="2963"/>
                    <a:pt x="6502" y="3153"/>
                    <a:pt x="6441" y="3313"/>
                  </a:cubicBezTo>
                  <a:lnTo>
                    <a:pt x="6425" y="3313"/>
                  </a:lnTo>
                  <a:cubicBezTo>
                    <a:pt x="6395" y="3313"/>
                    <a:pt x="6364" y="3328"/>
                    <a:pt x="6341" y="3351"/>
                  </a:cubicBezTo>
                  <a:lnTo>
                    <a:pt x="4741" y="3367"/>
                  </a:lnTo>
                  <a:lnTo>
                    <a:pt x="4741" y="2985"/>
                  </a:lnTo>
                  <a:cubicBezTo>
                    <a:pt x="4741" y="2947"/>
                    <a:pt x="4712" y="2928"/>
                    <a:pt x="4684" y="2928"/>
                  </a:cubicBezTo>
                  <a:cubicBezTo>
                    <a:pt x="4655" y="2928"/>
                    <a:pt x="4627" y="2947"/>
                    <a:pt x="4627" y="2985"/>
                  </a:cubicBezTo>
                  <a:lnTo>
                    <a:pt x="4627" y="3367"/>
                  </a:lnTo>
                  <a:lnTo>
                    <a:pt x="4482" y="3367"/>
                  </a:lnTo>
                  <a:lnTo>
                    <a:pt x="4482" y="2315"/>
                  </a:lnTo>
                  <a:lnTo>
                    <a:pt x="4596" y="2315"/>
                  </a:lnTo>
                  <a:lnTo>
                    <a:pt x="4596" y="2490"/>
                  </a:lnTo>
                  <a:cubicBezTo>
                    <a:pt x="4596" y="2528"/>
                    <a:pt x="4625" y="2547"/>
                    <a:pt x="4653" y="2547"/>
                  </a:cubicBezTo>
                  <a:cubicBezTo>
                    <a:pt x="4682" y="2547"/>
                    <a:pt x="4711" y="2528"/>
                    <a:pt x="4711" y="2490"/>
                  </a:cubicBezTo>
                  <a:lnTo>
                    <a:pt x="4711" y="2315"/>
                  </a:lnTo>
                  <a:close/>
                  <a:moveTo>
                    <a:pt x="15358" y="13175"/>
                  </a:moveTo>
                  <a:cubicBezTo>
                    <a:pt x="15373" y="13175"/>
                    <a:pt x="15388" y="13175"/>
                    <a:pt x="15396" y="13183"/>
                  </a:cubicBezTo>
                  <a:cubicBezTo>
                    <a:pt x="15396" y="13190"/>
                    <a:pt x="15396" y="13198"/>
                    <a:pt x="15388" y="13206"/>
                  </a:cubicBezTo>
                  <a:cubicBezTo>
                    <a:pt x="15378" y="13196"/>
                    <a:pt x="15368" y="13185"/>
                    <a:pt x="15358" y="13175"/>
                  </a:cubicBezTo>
                  <a:close/>
                  <a:moveTo>
                    <a:pt x="6174" y="3603"/>
                  </a:moveTo>
                  <a:cubicBezTo>
                    <a:pt x="6486" y="4030"/>
                    <a:pt x="7073" y="4273"/>
                    <a:pt x="7584" y="4418"/>
                  </a:cubicBezTo>
                  <a:cubicBezTo>
                    <a:pt x="8155" y="4586"/>
                    <a:pt x="8727" y="4708"/>
                    <a:pt x="9299" y="4868"/>
                  </a:cubicBezTo>
                  <a:cubicBezTo>
                    <a:pt x="10091" y="5089"/>
                    <a:pt x="10846" y="5424"/>
                    <a:pt x="11631" y="5653"/>
                  </a:cubicBezTo>
                  <a:cubicBezTo>
                    <a:pt x="12515" y="5920"/>
                    <a:pt x="13292" y="6148"/>
                    <a:pt x="14070" y="6674"/>
                  </a:cubicBezTo>
                  <a:cubicBezTo>
                    <a:pt x="14717" y="7109"/>
                    <a:pt x="15373" y="7612"/>
                    <a:pt x="15830" y="8259"/>
                  </a:cubicBezTo>
                  <a:cubicBezTo>
                    <a:pt x="16371" y="9044"/>
                    <a:pt x="16668" y="9967"/>
                    <a:pt x="16676" y="10919"/>
                  </a:cubicBezTo>
                  <a:cubicBezTo>
                    <a:pt x="16699" y="11704"/>
                    <a:pt x="16493" y="12680"/>
                    <a:pt x="15822" y="13190"/>
                  </a:cubicBezTo>
                  <a:lnTo>
                    <a:pt x="15815" y="13198"/>
                  </a:lnTo>
                  <a:cubicBezTo>
                    <a:pt x="15807" y="13198"/>
                    <a:pt x="15800" y="13198"/>
                    <a:pt x="15792" y="13206"/>
                  </a:cubicBezTo>
                  <a:cubicBezTo>
                    <a:pt x="15777" y="13190"/>
                    <a:pt x="15769" y="13175"/>
                    <a:pt x="15754" y="13160"/>
                  </a:cubicBezTo>
                  <a:cubicBezTo>
                    <a:pt x="16013" y="12969"/>
                    <a:pt x="16204" y="12695"/>
                    <a:pt x="16303" y="12390"/>
                  </a:cubicBezTo>
                  <a:cubicBezTo>
                    <a:pt x="16316" y="12345"/>
                    <a:pt x="16281" y="12316"/>
                    <a:pt x="16246" y="12316"/>
                  </a:cubicBezTo>
                  <a:cubicBezTo>
                    <a:pt x="16222" y="12316"/>
                    <a:pt x="16198" y="12329"/>
                    <a:pt x="16188" y="12360"/>
                  </a:cubicBezTo>
                  <a:cubicBezTo>
                    <a:pt x="16097" y="12649"/>
                    <a:pt x="15914" y="12901"/>
                    <a:pt x="15670" y="13076"/>
                  </a:cubicBezTo>
                  <a:cubicBezTo>
                    <a:pt x="15655" y="13069"/>
                    <a:pt x="15640" y="13053"/>
                    <a:pt x="15624" y="13038"/>
                  </a:cubicBezTo>
                  <a:cubicBezTo>
                    <a:pt x="15967" y="12657"/>
                    <a:pt x="16303" y="12291"/>
                    <a:pt x="16417" y="11758"/>
                  </a:cubicBezTo>
                  <a:cubicBezTo>
                    <a:pt x="16569" y="11095"/>
                    <a:pt x="16539" y="10401"/>
                    <a:pt x="16341" y="9761"/>
                  </a:cubicBezTo>
                  <a:cubicBezTo>
                    <a:pt x="15914" y="8465"/>
                    <a:pt x="14992" y="7551"/>
                    <a:pt x="13864" y="6842"/>
                  </a:cubicBezTo>
                  <a:cubicBezTo>
                    <a:pt x="13269" y="6468"/>
                    <a:pt x="12606" y="6110"/>
                    <a:pt x="11928" y="5935"/>
                  </a:cubicBezTo>
                  <a:cubicBezTo>
                    <a:pt x="11631" y="5851"/>
                    <a:pt x="11318" y="5836"/>
                    <a:pt x="11029" y="5722"/>
                  </a:cubicBezTo>
                  <a:cubicBezTo>
                    <a:pt x="10686" y="5577"/>
                    <a:pt x="10327" y="5470"/>
                    <a:pt x="9962" y="5394"/>
                  </a:cubicBezTo>
                  <a:cubicBezTo>
                    <a:pt x="9024" y="5203"/>
                    <a:pt x="8011" y="4944"/>
                    <a:pt x="7142" y="4540"/>
                  </a:cubicBezTo>
                  <a:cubicBezTo>
                    <a:pt x="6753" y="4373"/>
                    <a:pt x="6387" y="4136"/>
                    <a:pt x="6075" y="3854"/>
                  </a:cubicBezTo>
                  <a:cubicBezTo>
                    <a:pt x="6059" y="3854"/>
                    <a:pt x="6052" y="3847"/>
                    <a:pt x="6052" y="3839"/>
                  </a:cubicBezTo>
                  <a:lnTo>
                    <a:pt x="6029" y="3816"/>
                  </a:lnTo>
                  <a:cubicBezTo>
                    <a:pt x="5991" y="3778"/>
                    <a:pt x="5953" y="3740"/>
                    <a:pt x="5922" y="3694"/>
                  </a:cubicBezTo>
                  <a:cubicBezTo>
                    <a:pt x="5922" y="3687"/>
                    <a:pt x="5915" y="3671"/>
                    <a:pt x="5907" y="3656"/>
                  </a:cubicBezTo>
                  <a:cubicBezTo>
                    <a:pt x="5907" y="3649"/>
                    <a:pt x="5884" y="3618"/>
                    <a:pt x="5877" y="3603"/>
                  </a:cubicBezTo>
                  <a:lnTo>
                    <a:pt x="5976" y="3603"/>
                  </a:lnTo>
                  <a:cubicBezTo>
                    <a:pt x="6037" y="3732"/>
                    <a:pt x="6136" y="3839"/>
                    <a:pt x="6258" y="3915"/>
                  </a:cubicBezTo>
                  <a:cubicBezTo>
                    <a:pt x="6267" y="3921"/>
                    <a:pt x="6276" y="3923"/>
                    <a:pt x="6284" y="3923"/>
                  </a:cubicBezTo>
                  <a:cubicBezTo>
                    <a:pt x="6334" y="3923"/>
                    <a:pt x="6369" y="3842"/>
                    <a:pt x="6311" y="3816"/>
                  </a:cubicBezTo>
                  <a:cubicBezTo>
                    <a:pt x="6227" y="3763"/>
                    <a:pt x="6159" y="3687"/>
                    <a:pt x="6105" y="3603"/>
                  </a:cubicBezTo>
                  <a:close/>
                  <a:moveTo>
                    <a:pt x="15388" y="13206"/>
                  </a:moveTo>
                  <a:lnTo>
                    <a:pt x="15388" y="13206"/>
                  </a:lnTo>
                  <a:cubicBezTo>
                    <a:pt x="15480" y="13221"/>
                    <a:pt x="15556" y="13282"/>
                    <a:pt x="15594" y="13358"/>
                  </a:cubicBezTo>
                  <a:cubicBezTo>
                    <a:pt x="15609" y="13373"/>
                    <a:pt x="15624" y="13389"/>
                    <a:pt x="15640" y="13396"/>
                  </a:cubicBezTo>
                  <a:cubicBezTo>
                    <a:pt x="15640" y="13419"/>
                    <a:pt x="15632" y="13434"/>
                    <a:pt x="15624" y="13442"/>
                  </a:cubicBezTo>
                  <a:cubicBezTo>
                    <a:pt x="15594" y="13404"/>
                    <a:pt x="15556" y="13366"/>
                    <a:pt x="15525" y="13335"/>
                  </a:cubicBezTo>
                  <a:lnTo>
                    <a:pt x="15518" y="13335"/>
                  </a:lnTo>
                  <a:cubicBezTo>
                    <a:pt x="15474" y="13292"/>
                    <a:pt x="15431" y="13249"/>
                    <a:pt x="15388" y="13206"/>
                  </a:cubicBezTo>
                  <a:close/>
                  <a:moveTo>
                    <a:pt x="15121" y="13190"/>
                  </a:moveTo>
                  <a:lnTo>
                    <a:pt x="15121" y="13190"/>
                  </a:lnTo>
                  <a:cubicBezTo>
                    <a:pt x="14984" y="13267"/>
                    <a:pt x="14832" y="13343"/>
                    <a:pt x="14702" y="13427"/>
                  </a:cubicBezTo>
                  <a:cubicBezTo>
                    <a:pt x="14565" y="13526"/>
                    <a:pt x="14443" y="13633"/>
                    <a:pt x="14329" y="13754"/>
                  </a:cubicBezTo>
                  <a:lnTo>
                    <a:pt x="14321" y="13754"/>
                  </a:lnTo>
                  <a:lnTo>
                    <a:pt x="14275" y="13716"/>
                  </a:lnTo>
                  <a:cubicBezTo>
                    <a:pt x="14222" y="13686"/>
                    <a:pt x="14169" y="13648"/>
                    <a:pt x="14123" y="13610"/>
                  </a:cubicBezTo>
                  <a:cubicBezTo>
                    <a:pt x="14283" y="13556"/>
                    <a:pt x="14435" y="13488"/>
                    <a:pt x="14588" y="13412"/>
                  </a:cubicBezTo>
                  <a:cubicBezTo>
                    <a:pt x="14755" y="13320"/>
                    <a:pt x="14931" y="13244"/>
                    <a:pt x="15121" y="13190"/>
                  </a:cubicBezTo>
                  <a:close/>
                  <a:moveTo>
                    <a:pt x="6037" y="4144"/>
                  </a:moveTo>
                  <a:cubicBezTo>
                    <a:pt x="6517" y="4533"/>
                    <a:pt x="7134" y="4807"/>
                    <a:pt x="7607" y="4967"/>
                  </a:cubicBezTo>
                  <a:cubicBezTo>
                    <a:pt x="8430" y="5249"/>
                    <a:pt x="9260" y="5478"/>
                    <a:pt x="10106" y="5653"/>
                  </a:cubicBezTo>
                  <a:cubicBezTo>
                    <a:pt x="10747" y="5790"/>
                    <a:pt x="11364" y="6049"/>
                    <a:pt x="12004" y="6209"/>
                  </a:cubicBezTo>
                  <a:cubicBezTo>
                    <a:pt x="13376" y="6545"/>
                    <a:pt x="15015" y="7673"/>
                    <a:pt x="15716" y="8915"/>
                  </a:cubicBezTo>
                  <a:cubicBezTo>
                    <a:pt x="16097" y="9578"/>
                    <a:pt x="16364" y="10386"/>
                    <a:pt x="16280" y="11171"/>
                  </a:cubicBezTo>
                  <a:cubicBezTo>
                    <a:pt x="16226" y="11727"/>
                    <a:pt x="16066" y="12192"/>
                    <a:pt x="15701" y="12627"/>
                  </a:cubicBezTo>
                  <a:cubicBezTo>
                    <a:pt x="15609" y="12733"/>
                    <a:pt x="15510" y="12832"/>
                    <a:pt x="15411" y="12931"/>
                  </a:cubicBezTo>
                  <a:cubicBezTo>
                    <a:pt x="15373" y="12919"/>
                    <a:pt x="15333" y="12913"/>
                    <a:pt x="15292" y="12913"/>
                  </a:cubicBezTo>
                  <a:cubicBezTo>
                    <a:pt x="15258" y="12913"/>
                    <a:pt x="15224" y="12917"/>
                    <a:pt x="15190" y="12924"/>
                  </a:cubicBezTo>
                  <a:cubicBezTo>
                    <a:pt x="14679" y="13030"/>
                    <a:pt x="14214" y="13343"/>
                    <a:pt x="13711" y="13503"/>
                  </a:cubicBezTo>
                  <a:cubicBezTo>
                    <a:pt x="13673" y="13518"/>
                    <a:pt x="13643" y="13549"/>
                    <a:pt x="13643" y="13587"/>
                  </a:cubicBezTo>
                  <a:cubicBezTo>
                    <a:pt x="13346" y="13572"/>
                    <a:pt x="13048" y="13465"/>
                    <a:pt x="12751" y="13457"/>
                  </a:cubicBezTo>
                  <a:cubicBezTo>
                    <a:pt x="12483" y="13451"/>
                    <a:pt x="12216" y="13423"/>
                    <a:pt x="11953" y="13423"/>
                  </a:cubicBezTo>
                  <a:cubicBezTo>
                    <a:pt x="11901" y="13423"/>
                    <a:pt x="11850" y="13424"/>
                    <a:pt x="11798" y="13427"/>
                  </a:cubicBezTo>
                  <a:cubicBezTo>
                    <a:pt x="11295" y="13442"/>
                    <a:pt x="10808" y="13526"/>
                    <a:pt x="10411" y="13838"/>
                  </a:cubicBezTo>
                  <a:cubicBezTo>
                    <a:pt x="10000" y="12299"/>
                    <a:pt x="9207" y="10851"/>
                    <a:pt x="8384" y="9334"/>
                  </a:cubicBezTo>
                  <a:lnTo>
                    <a:pt x="8376" y="9334"/>
                  </a:lnTo>
                  <a:cubicBezTo>
                    <a:pt x="7492" y="7718"/>
                    <a:pt x="6585" y="6057"/>
                    <a:pt x="6037" y="4144"/>
                  </a:cubicBezTo>
                  <a:close/>
                  <a:moveTo>
                    <a:pt x="15258" y="13244"/>
                  </a:moveTo>
                  <a:cubicBezTo>
                    <a:pt x="15304" y="13290"/>
                    <a:pt x="15350" y="13335"/>
                    <a:pt x="15403" y="13381"/>
                  </a:cubicBezTo>
                  <a:cubicBezTo>
                    <a:pt x="15472" y="13434"/>
                    <a:pt x="15525" y="13503"/>
                    <a:pt x="15579" y="13572"/>
                  </a:cubicBezTo>
                  <a:cubicBezTo>
                    <a:pt x="15502" y="13739"/>
                    <a:pt x="15388" y="13907"/>
                    <a:pt x="15304" y="14052"/>
                  </a:cubicBezTo>
                  <a:cubicBezTo>
                    <a:pt x="15213" y="14212"/>
                    <a:pt x="15114" y="14372"/>
                    <a:pt x="15007" y="14524"/>
                  </a:cubicBezTo>
                  <a:cubicBezTo>
                    <a:pt x="14954" y="14456"/>
                    <a:pt x="14900" y="14387"/>
                    <a:pt x="14847" y="14326"/>
                  </a:cubicBezTo>
                  <a:cubicBezTo>
                    <a:pt x="14695" y="14166"/>
                    <a:pt x="14542" y="14006"/>
                    <a:pt x="14390" y="13846"/>
                  </a:cubicBezTo>
                  <a:cubicBezTo>
                    <a:pt x="14527" y="13716"/>
                    <a:pt x="14672" y="13602"/>
                    <a:pt x="14824" y="13495"/>
                  </a:cubicBezTo>
                  <a:cubicBezTo>
                    <a:pt x="14961" y="13396"/>
                    <a:pt x="15114" y="13328"/>
                    <a:pt x="15258" y="13244"/>
                  </a:cubicBezTo>
                  <a:close/>
                  <a:moveTo>
                    <a:pt x="15647" y="13701"/>
                  </a:moveTo>
                  <a:cubicBezTo>
                    <a:pt x="15617" y="13793"/>
                    <a:pt x="15586" y="13884"/>
                    <a:pt x="15548" y="13983"/>
                  </a:cubicBezTo>
                  <a:cubicBezTo>
                    <a:pt x="15525" y="14021"/>
                    <a:pt x="15495" y="14052"/>
                    <a:pt x="15472" y="14090"/>
                  </a:cubicBezTo>
                  <a:cubicBezTo>
                    <a:pt x="15411" y="14219"/>
                    <a:pt x="15365" y="14357"/>
                    <a:pt x="15327" y="14494"/>
                  </a:cubicBezTo>
                  <a:cubicBezTo>
                    <a:pt x="15274" y="14600"/>
                    <a:pt x="15220" y="14700"/>
                    <a:pt x="15167" y="14806"/>
                  </a:cubicBezTo>
                  <a:cubicBezTo>
                    <a:pt x="15137" y="14745"/>
                    <a:pt x="15106" y="14692"/>
                    <a:pt x="15068" y="14639"/>
                  </a:cubicBezTo>
                  <a:cubicBezTo>
                    <a:pt x="15190" y="14463"/>
                    <a:pt x="15304" y="14288"/>
                    <a:pt x="15411" y="14113"/>
                  </a:cubicBezTo>
                  <a:cubicBezTo>
                    <a:pt x="15480" y="13983"/>
                    <a:pt x="15571" y="13846"/>
                    <a:pt x="15640" y="13701"/>
                  </a:cubicBezTo>
                  <a:close/>
                  <a:moveTo>
                    <a:pt x="12197" y="13706"/>
                  </a:moveTo>
                  <a:cubicBezTo>
                    <a:pt x="12308" y="13706"/>
                    <a:pt x="12423" y="13714"/>
                    <a:pt x="12545" y="13732"/>
                  </a:cubicBezTo>
                  <a:cubicBezTo>
                    <a:pt x="12629" y="13747"/>
                    <a:pt x="12705" y="13747"/>
                    <a:pt x="12789" y="13754"/>
                  </a:cubicBezTo>
                  <a:cubicBezTo>
                    <a:pt x="12599" y="13793"/>
                    <a:pt x="12416" y="13861"/>
                    <a:pt x="12225" y="13884"/>
                  </a:cubicBezTo>
                  <a:cubicBezTo>
                    <a:pt x="12151" y="13891"/>
                    <a:pt x="12149" y="13999"/>
                    <a:pt x="12218" y="13999"/>
                  </a:cubicBezTo>
                  <a:cubicBezTo>
                    <a:pt x="12220" y="13999"/>
                    <a:pt x="12223" y="13999"/>
                    <a:pt x="12225" y="13998"/>
                  </a:cubicBezTo>
                  <a:cubicBezTo>
                    <a:pt x="12461" y="13975"/>
                    <a:pt x="12667" y="13861"/>
                    <a:pt x="12911" y="13854"/>
                  </a:cubicBezTo>
                  <a:cubicBezTo>
                    <a:pt x="12952" y="13852"/>
                    <a:pt x="12992" y="13852"/>
                    <a:pt x="13033" y="13852"/>
                  </a:cubicBezTo>
                  <a:cubicBezTo>
                    <a:pt x="13213" y="13852"/>
                    <a:pt x="13394" y="13864"/>
                    <a:pt x="13574" y="13876"/>
                  </a:cubicBezTo>
                  <a:cubicBezTo>
                    <a:pt x="13597" y="13884"/>
                    <a:pt x="13628" y="13892"/>
                    <a:pt x="13650" y="13899"/>
                  </a:cubicBezTo>
                  <a:cubicBezTo>
                    <a:pt x="13254" y="13907"/>
                    <a:pt x="12873" y="13968"/>
                    <a:pt x="12492" y="14067"/>
                  </a:cubicBezTo>
                  <a:cubicBezTo>
                    <a:pt x="11943" y="14235"/>
                    <a:pt x="11463" y="14532"/>
                    <a:pt x="10975" y="14829"/>
                  </a:cubicBezTo>
                  <a:cubicBezTo>
                    <a:pt x="10871" y="14901"/>
                    <a:pt x="10934" y="15040"/>
                    <a:pt x="11036" y="15040"/>
                  </a:cubicBezTo>
                  <a:cubicBezTo>
                    <a:pt x="11053" y="15040"/>
                    <a:pt x="11071" y="15036"/>
                    <a:pt x="11090" y="15027"/>
                  </a:cubicBezTo>
                  <a:cubicBezTo>
                    <a:pt x="11547" y="14753"/>
                    <a:pt x="12027" y="14402"/>
                    <a:pt x="12553" y="14288"/>
                  </a:cubicBezTo>
                  <a:cubicBezTo>
                    <a:pt x="13071" y="14189"/>
                    <a:pt x="13597" y="14128"/>
                    <a:pt x="14131" y="14120"/>
                  </a:cubicBezTo>
                  <a:lnTo>
                    <a:pt x="14153" y="14151"/>
                  </a:lnTo>
                  <a:cubicBezTo>
                    <a:pt x="14129" y="14152"/>
                    <a:pt x="14105" y="14153"/>
                    <a:pt x="14080" y="14153"/>
                  </a:cubicBezTo>
                  <a:cubicBezTo>
                    <a:pt x="14013" y="14153"/>
                    <a:pt x="13947" y="14149"/>
                    <a:pt x="13887" y="14149"/>
                  </a:cubicBezTo>
                  <a:cubicBezTo>
                    <a:pt x="13866" y="14149"/>
                    <a:pt x="13845" y="14149"/>
                    <a:pt x="13826" y="14151"/>
                  </a:cubicBezTo>
                  <a:cubicBezTo>
                    <a:pt x="13620" y="14151"/>
                    <a:pt x="13422" y="14174"/>
                    <a:pt x="13231" y="14227"/>
                  </a:cubicBezTo>
                  <a:cubicBezTo>
                    <a:pt x="12850" y="14341"/>
                    <a:pt x="12507" y="14585"/>
                    <a:pt x="12118" y="14677"/>
                  </a:cubicBezTo>
                  <a:cubicBezTo>
                    <a:pt x="12054" y="14691"/>
                    <a:pt x="12077" y="14785"/>
                    <a:pt x="12136" y="14785"/>
                  </a:cubicBezTo>
                  <a:cubicBezTo>
                    <a:pt x="12140" y="14785"/>
                    <a:pt x="12144" y="14784"/>
                    <a:pt x="12149" y="14783"/>
                  </a:cubicBezTo>
                  <a:cubicBezTo>
                    <a:pt x="12606" y="14684"/>
                    <a:pt x="12987" y="14357"/>
                    <a:pt x="13460" y="14296"/>
                  </a:cubicBezTo>
                  <a:cubicBezTo>
                    <a:pt x="13517" y="14288"/>
                    <a:pt x="13579" y="14285"/>
                    <a:pt x="13646" y="14285"/>
                  </a:cubicBezTo>
                  <a:cubicBezTo>
                    <a:pt x="13740" y="14285"/>
                    <a:pt x="13842" y="14290"/>
                    <a:pt x="13943" y="14290"/>
                  </a:cubicBezTo>
                  <a:cubicBezTo>
                    <a:pt x="14047" y="14290"/>
                    <a:pt x="14150" y="14285"/>
                    <a:pt x="14245" y="14265"/>
                  </a:cubicBezTo>
                  <a:lnTo>
                    <a:pt x="14275" y="14311"/>
                  </a:lnTo>
                  <a:cubicBezTo>
                    <a:pt x="13757" y="14379"/>
                    <a:pt x="13262" y="14631"/>
                    <a:pt x="12789" y="14844"/>
                  </a:cubicBezTo>
                  <a:cubicBezTo>
                    <a:pt x="12248" y="15088"/>
                    <a:pt x="11745" y="15378"/>
                    <a:pt x="11364" y="15843"/>
                  </a:cubicBezTo>
                  <a:cubicBezTo>
                    <a:pt x="11289" y="15929"/>
                    <a:pt x="11367" y="16042"/>
                    <a:pt x="11449" y="16042"/>
                  </a:cubicBezTo>
                  <a:cubicBezTo>
                    <a:pt x="11475" y="16042"/>
                    <a:pt x="11502" y="16031"/>
                    <a:pt x="11524" y="16003"/>
                  </a:cubicBezTo>
                  <a:cubicBezTo>
                    <a:pt x="11920" y="15523"/>
                    <a:pt x="12469" y="15218"/>
                    <a:pt x="13041" y="14989"/>
                  </a:cubicBezTo>
                  <a:cubicBezTo>
                    <a:pt x="13506" y="14806"/>
                    <a:pt x="13940" y="14555"/>
                    <a:pt x="14435" y="14532"/>
                  </a:cubicBezTo>
                  <a:cubicBezTo>
                    <a:pt x="14458" y="14555"/>
                    <a:pt x="14481" y="14585"/>
                    <a:pt x="14504" y="14616"/>
                  </a:cubicBezTo>
                  <a:cubicBezTo>
                    <a:pt x="14481" y="14631"/>
                    <a:pt x="14466" y="14669"/>
                    <a:pt x="14466" y="14700"/>
                  </a:cubicBezTo>
                  <a:lnTo>
                    <a:pt x="14466" y="14760"/>
                  </a:lnTo>
                  <a:cubicBezTo>
                    <a:pt x="14306" y="15065"/>
                    <a:pt x="14131" y="15370"/>
                    <a:pt x="13932" y="15652"/>
                  </a:cubicBezTo>
                  <a:cubicBezTo>
                    <a:pt x="13696" y="15980"/>
                    <a:pt x="13384" y="16254"/>
                    <a:pt x="13170" y="16590"/>
                  </a:cubicBezTo>
                  <a:cubicBezTo>
                    <a:pt x="13143" y="16633"/>
                    <a:pt x="13185" y="16676"/>
                    <a:pt x="13225" y="16676"/>
                  </a:cubicBezTo>
                  <a:cubicBezTo>
                    <a:pt x="13242" y="16676"/>
                    <a:pt x="13258" y="16668"/>
                    <a:pt x="13269" y="16651"/>
                  </a:cubicBezTo>
                  <a:cubicBezTo>
                    <a:pt x="13490" y="16315"/>
                    <a:pt x="13810" y="16049"/>
                    <a:pt x="14031" y="15713"/>
                  </a:cubicBezTo>
                  <a:cubicBezTo>
                    <a:pt x="14176" y="15500"/>
                    <a:pt x="14298" y="15286"/>
                    <a:pt x="14428" y="15065"/>
                  </a:cubicBezTo>
                  <a:lnTo>
                    <a:pt x="14428" y="15065"/>
                  </a:lnTo>
                  <a:cubicBezTo>
                    <a:pt x="14298" y="15629"/>
                    <a:pt x="13864" y="16109"/>
                    <a:pt x="13521" y="16559"/>
                  </a:cubicBezTo>
                  <a:cubicBezTo>
                    <a:pt x="13071" y="17154"/>
                    <a:pt x="12614" y="17862"/>
                    <a:pt x="11882" y="18137"/>
                  </a:cubicBezTo>
                  <a:cubicBezTo>
                    <a:pt x="11752" y="18178"/>
                    <a:pt x="11788" y="18366"/>
                    <a:pt x="11901" y="18366"/>
                  </a:cubicBezTo>
                  <a:cubicBezTo>
                    <a:pt x="11914" y="18366"/>
                    <a:pt x="11928" y="18363"/>
                    <a:pt x="11943" y="18358"/>
                  </a:cubicBezTo>
                  <a:cubicBezTo>
                    <a:pt x="12698" y="18076"/>
                    <a:pt x="13163" y="17413"/>
                    <a:pt x="13635" y="16795"/>
                  </a:cubicBezTo>
                  <a:cubicBezTo>
                    <a:pt x="14070" y="16224"/>
                    <a:pt x="14634" y="15614"/>
                    <a:pt x="14695" y="14860"/>
                  </a:cubicBezTo>
                  <a:lnTo>
                    <a:pt x="14702" y="14867"/>
                  </a:lnTo>
                  <a:cubicBezTo>
                    <a:pt x="14809" y="14921"/>
                    <a:pt x="14534" y="15675"/>
                    <a:pt x="14496" y="15789"/>
                  </a:cubicBezTo>
                  <a:cubicBezTo>
                    <a:pt x="14405" y="16087"/>
                    <a:pt x="14291" y="16369"/>
                    <a:pt x="14153" y="16651"/>
                  </a:cubicBezTo>
                  <a:cubicBezTo>
                    <a:pt x="13887" y="17199"/>
                    <a:pt x="13597" y="17771"/>
                    <a:pt x="13178" y="18228"/>
                  </a:cubicBezTo>
                  <a:cubicBezTo>
                    <a:pt x="12339" y="19112"/>
                    <a:pt x="11196" y="19646"/>
                    <a:pt x="9977" y="19722"/>
                  </a:cubicBezTo>
                  <a:cubicBezTo>
                    <a:pt x="10076" y="19531"/>
                    <a:pt x="10152" y="19349"/>
                    <a:pt x="10221" y="19158"/>
                  </a:cubicBezTo>
                  <a:cubicBezTo>
                    <a:pt x="10320" y="19105"/>
                    <a:pt x="10419" y="19028"/>
                    <a:pt x="10526" y="18975"/>
                  </a:cubicBezTo>
                  <a:cubicBezTo>
                    <a:pt x="10637" y="18916"/>
                    <a:pt x="10569" y="18763"/>
                    <a:pt x="10461" y="18763"/>
                  </a:cubicBezTo>
                  <a:cubicBezTo>
                    <a:pt x="10443" y="18763"/>
                    <a:pt x="10423" y="18767"/>
                    <a:pt x="10404" y="18777"/>
                  </a:cubicBezTo>
                  <a:cubicBezTo>
                    <a:pt x="10381" y="18785"/>
                    <a:pt x="10358" y="18800"/>
                    <a:pt x="10335" y="18815"/>
                  </a:cubicBezTo>
                  <a:cubicBezTo>
                    <a:pt x="10388" y="18655"/>
                    <a:pt x="10434" y="18487"/>
                    <a:pt x="10472" y="18312"/>
                  </a:cubicBezTo>
                  <a:cubicBezTo>
                    <a:pt x="10587" y="18274"/>
                    <a:pt x="10693" y="18213"/>
                    <a:pt x="10815" y="18160"/>
                  </a:cubicBezTo>
                  <a:cubicBezTo>
                    <a:pt x="11029" y="18076"/>
                    <a:pt x="11242" y="17977"/>
                    <a:pt x="11440" y="17855"/>
                  </a:cubicBezTo>
                  <a:cubicBezTo>
                    <a:pt x="11631" y="17733"/>
                    <a:pt x="11821" y="17588"/>
                    <a:pt x="12004" y="17458"/>
                  </a:cubicBezTo>
                  <a:cubicBezTo>
                    <a:pt x="12118" y="17390"/>
                    <a:pt x="12210" y="17298"/>
                    <a:pt x="12286" y="17192"/>
                  </a:cubicBezTo>
                  <a:cubicBezTo>
                    <a:pt x="12313" y="17149"/>
                    <a:pt x="12271" y="17105"/>
                    <a:pt x="12229" y="17105"/>
                  </a:cubicBezTo>
                  <a:cubicBezTo>
                    <a:pt x="12211" y="17105"/>
                    <a:pt x="12193" y="17113"/>
                    <a:pt x="12179" y="17131"/>
                  </a:cubicBezTo>
                  <a:cubicBezTo>
                    <a:pt x="12027" y="17375"/>
                    <a:pt x="11623" y="17603"/>
                    <a:pt x="11379" y="17756"/>
                  </a:cubicBezTo>
                  <a:cubicBezTo>
                    <a:pt x="11212" y="17862"/>
                    <a:pt x="11029" y="17946"/>
                    <a:pt x="10838" y="18022"/>
                  </a:cubicBezTo>
                  <a:cubicBezTo>
                    <a:pt x="10731" y="18068"/>
                    <a:pt x="10617" y="18137"/>
                    <a:pt x="10495" y="18183"/>
                  </a:cubicBezTo>
                  <a:cubicBezTo>
                    <a:pt x="10609" y="17626"/>
                    <a:pt x="10670" y="17062"/>
                    <a:pt x="10686" y="16498"/>
                  </a:cubicBezTo>
                  <a:cubicBezTo>
                    <a:pt x="10830" y="16483"/>
                    <a:pt x="10830" y="16277"/>
                    <a:pt x="10686" y="16262"/>
                  </a:cubicBezTo>
                  <a:lnTo>
                    <a:pt x="10686" y="15972"/>
                  </a:lnTo>
                  <a:lnTo>
                    <a:pt x="10686" y="15873"/>
                  </a:lnTo>
                  <a:cubicBezTo>
                    <a:pt x="10739" y="15805"/>
                    <a:pt x="10800" y="15751"/>
                    <a:pt x="10861" y="15698"/>
                  </a:cubicBezTo>
                  <a:cubicBezTo>
                    <a:pt x="10991" y="15606"/>
                    <a:pt x="11112" y="15523"/>
                    <a:pt x="11227" y="15416"/>
                  </a:cubicBezTo>
                  <a:cubicBezTo>
                    <a:pt x="11231" y="15417"/>
                    <a:pt x="11235" y="15417"/>
                    <a:pt x="11239" y="15417"/>
                  </a:cubicBezTo>
                  <a:cubicBezTo>
                    <a:pt x="11266" y="15417"/>
                    <a:pt x="11295" y="15396"/>
                    <a:pt x="11295" y="15363"/>
                  </a:cubicBezTo>
                  <a:lnTo>
                    <a:pt x="11295" y="15332"/>
                  </a:lnTo>
                  <a:cubicBezTo>
                    <a:pt x="11290" y="15301"/>
                    <a:pt x="11263" y="15280"/>
                    <a:pt x="11235" y="15280"/>
                  </a:cubicBezTo>
                  <a:cubicBezTo>
                    <a:pt x="11222" y="15280"/>
                    <a:pt x="11208" y="15284"/>
                    <a:pt x="11196" y="15294"/>
                  </a:cubicBezTo>
                  <a:cubicBezTo>
                    <a:pt x="11059" y="15416"/>
                    <a:pt x="10907" y="15530"/>
                    <a:pt x="10754" y="15637"/>
                  </a:cubicBezTo>
                  <a:cubicBezTo>
                    <a:pt x="10731" y="15652"/>
                    <a:pt x="10709" y="15675"/>
                    <a:pt x="10686" y="15698"/>
                  </a:cubicBezTo>
                  <a:cubicBezTo>
                    <a:pt x="10678" y="15340"/>
                    <a:pt x="10640" y="14974"/>
                    <a:pt x="10571" y="14623"/>
                  </a:cubicBezTo>
                  <a:lnTo>
                    <a:pt x="10609" y="14593"/>
                  </a:lnTo>
                  <a:cubicBezTo>
                    <a:pt x="10731" y="14494"/>
                    <a:pt x="10861" y="14402"/>
                    <a:pt x="10998" y="14334"/>
                  </a:cubicBezTo>
                  <a:cubicBezTo>
                    <a:pt x="11151" y="14250"/>
                    <a:pt x="11318" y="14189"/>
                    <a:pt x="11486" y="14158"/>
                  </a:cubicBezTo>
                  <a:cubicBezTo>
                    <a:pt x="11585" y="14151"/>
                    <a:pt x="11676" y="14120"/>
                    <a:pt x="11760" y="14075"/>
                  </a:cubicBezTo>
                  <a:cubicBezTo>
                    <a:pt x="11812" y="14042"/>
                    <a:pt x="11782" y="13967"/>
                    <a:pt x="11730" y="13967"/>
                  </a:cubicBezTo>
                  <a:cubicBezTo>
                    <a:pt x="11720" y="13967"/>
                    <a:pt x="11710" y="13970"/>
                    <a:pt x="11699" y="13975"/>
                  </a:cubicBezTo>
                  <a:cubicBezTo>
                    <a:pt x="11501" y="14097"/>
                    <a:pt x="11227" y="14075"/>
                    <a:pt x="11021" y="14189"/>
                  </a:cubicBezTo>
                  <a:cubicBezTo>
                    <a:pt x="10907" y="14235"/>
                    <a:pt x="10800" y="14296"/>
                    <a:pt x="10701" y="14364"/>
                  </a:cubicBezTo>
                  <a:cubicBezTo>
                    <a:pt x="10648" y="14402"/>
                    <a:pt x="10609" y="14456"/>
                    <a:pt x="10548" y="14494"/>
                  </a:cubicBezTo>
                  <a:cubicBezTo>
                    <a:pt x="10533" y="14395"/>
                    <a:pt x="10510" y="14288"/>
                    <a:pt x="10488" y="14189"/>
                  </a:cubicBezTo>
                  <a:lnTo>
                    <a:pt x="10488" y="14189"/>
                  </a:lnTo>
                  <a:cubicBezTo>
                    <a:pt x="10507" y="14213"/>
                    <a:pt x="10538" y="14228"/>
                    <a:pt x="10570" y="14228"/>
                  </a:cubicBezTo>
                  <a:cubicBezTo>
                    <a:pt x="10589" y="14228"/>
                    <a:pt x="10608" y="14223"/>
                    <a:pt x="10625" y="14212"/>
                  </a:cubicBezTo>
                  <a:cubicBezTo>
                    <a:pt x="11168" y="13924"/>
                    <a:pt x="11620" y="13706"/>
                    <a:pt x="12197" y="13706"/>
                  </a:cubicBezTo>
                  <a:close/>
                  <a:moveTo>
                    <a:pt x="14992" y="15103"/>
                  </a:moveTo>
                  <a:lnTo>
                    <a:pt x="14999" y="15111"/>
                  </a:lnTo>
                  <a:cubicBezTo>
                    <a:pt x="15022" y="15546"/>
                    <a:pt x="14999" y="15988"/>
                    <a:pt x="14923" y="16422"/>
                  </a:cubicBezTo>
                  <a:cubicBezTo>
                    <a:pt x="14847" y="16811"/>
                    <a:pt x="14672" y="17161"/>
                    <a:pt x="14534" y="17527"/>
                  </a:cubicBezTo>
                  <a:cubicBezTo>
                    <a:pt x="14516" y="17569"/>
                    <a:pt x="14551" y="17596"/>
                    <a:pt x="14586" y="17596"/>
                  </a:cubicBezTo>
                  <a:cubicBezTo>
                    <a:pt x="14609" y="17596"/>
                    <a:pt x="14632" y="17585"/>
                    <a:pt x="14641" y="17558"/>
                  </a:cubicBezTo>
                  <a:cubicBezTo>
                    <a:pt x="14794" y="17154"/>
                    <a:pt x="14984" y="16795"/>
                    <a:pt x="15053" y="16369"/>
                  </a:cubicBezTo>
                  <a:cubicBezTo>
                    <a:pt x="15091" y="16186"/>
                    <a:pt x="15121" y="15995"/>
                    <a:pt x="15137" y="15812"/>
                  </a:cubicBezTo>
                  <a:cubicBezTo>
                    <a:pt x="15144" y="15645"/>
                    <a:pt x="15129" y="15485"/>
                    <a:pt x="15121" y="15324"/>
                  </a:cubicBezTo>
                  <a:lnTo>
                    <a:pt x="15121" y="15324"/>
                  </a:lnTo>
                  <a:cubicBezTo>
                    <a:pt x="15144" y="15363"/>
                    <a:pt x="15159" y="15408"/>
                    <a:pt x="15175" y="15454"/>
                  </a:cubicBezTo>
                  <a:cubicBezTo>
                    <a:pt x="15297" y="16003"/>
                    <a:pt x="15129" y="16666"/>
                    <a:pt x="14992" y="17184"/>
                  </a:cubicBezTo>
                  <a:cubicBezTo>
                    <a:pt x="14824" y="17817"/>
                    <a:pt x="14573" y="18464"/>
                    <a:pt x="14153" y="18975"/>
                  </a:cubicBezTo>
                  <a:cubicBezTo>
                    <a:pt x="13727" y="19493"/>
                    <a:pt x="13155" y="19958"/>
                    <a:pt x="12492" y="20164"/>
                  </a:cubicBezTo>
                  <a:cubicBezTo>
                    <a:pt x="12162" y="20266"/>
                    <a:pt x="11835" y="20296"/>
                    <a:pt x="11505" y="20296"/>
                  </a:cubicBezTo>
                  <a:cubicBezTo>
                    <a:pt x="11339" y="20296"/>
                    <a:pt x="11173" y="20289"/>
                    <a:pt x="11006" y="20278"/>
                  </a:cubicBezTo>
                  <a:cubicBezTo>
                    <a:pt x="11212" y="20225"/>
                    <a:pt x="11402" y="20164"/>
                    <a:pt x="11600" y="20095"/>
                  </a:cubicBezTo>
                  <a:cubicBezTo>
                    <a:pt x="11723" y="20048"/>
                    <a:pt x="11687" y="19859"/>
                    <a:pt x="11579" y="19859"/>
                  </a:cubicBezTo>
                  <a:cubicBezTo>
                    <a:pt x="11567" y="19859"/>
                    <a:pt x="11553" y="19861"/>
                    <a:pt x="11539" y="19867"/>
                  </a:cubicBezTo>
                  <a:cubicBezTo>
                    <a:pt x="10983" y="20073"/>
                    <a:pt x="10404" y="20195"/>
                    <a:pt x="9824" y="20217"/>
                  </a:cubicBezTo>
                  <a:cubicBezTo>
                    <a:pt x="9809" y="20217"/>
                    <a:pt x="9802" y="20217"/>
                    <a:pt x="9794" y="20225"/>
                  </a:cubicBezTo>
                  <a:lnTo>
                    <a:pt x="9786" y="20217"/>
                  </a:lnTo>
                  <a:cubicBezTo>
                    <a:pt x="9779" y="20202"/>
                    <a:pt x="9763" y="20187"/>
                    <a:pt x="9756" y="20164"/>
                  </a:cubicBezTo>
                  <a:cubicBezTo>
                    <a:pt x="9817" y="20057"/>
                    <a:pt x="9878" y="19943"/>
                    <a:pt x="9931" y="19829"/>
                  </a:cubicBezTo>
                  <a:cubicBezTo>
                    <a:pt x="11151" y="19783"/>
                    <a:pt x="12454" y="19227"/>
                    <a:pt x="13262" y="18304"/>
                  </a:cubicBezTo>
                  <a:cubicBezTo>
                    <a:pt x="13719" y="17779"/>
                    <a:pt x="14054" y="17161"/>
                    <a:pt x="14344" y="16536"/>
                  </a:cubicBezTo>
                  <a:cubicBezTo>
                    <a:pt x="14458" y="16285"/>
                    <a:pt x="14565" y="16026"/>
                    <a:pt x="14656" y="15767"/>
                  </a:cubicBezTo>
                  <a:lnTo>
                    <a:pt x="14656" y="15767"/>
                  </a:lnTo>
                  <a:cubicBezTo>
                    <a:pt x="14512" y="16391"/>
                    <a:pt x="14298" y="17001"/>
                    <a:pt x="14016" y="17588"/>
                  </a:cubicBezTo>
                  <a:cubicBezTo>
                    <a:pt x="13711" y="18213"/>
                    <a:pt x="13368" y="18868"/>
                    <a:pt x="12637" y="19059"/>
                  </a:cubicBezTo>
                  <a:cubicBezTo>
                    <a:pt x="12509" y="19102"/>
                    <a:pt x="12546" y="19283"/>
                    <a:pt x="12675" y="19283"/>
                  </a:cubicBezTo>
                  <a:cubicBezTo>
                    <a:pt x="12685" y="19283"/>
                    <a:pt x="12695" y="19282"/>
                    <a:pt x="12705" y="19280"/>
                  </a:cubicBezTo>
                  <a:cubicBezTo>
                    <a:pt x="13483" y="19082"/>
                    <a:pt x="13894" y="18388"/>
                    <a:pt x="14214" y="17702"/>
                  </a:cubicBezTo>
                  <a:cubicBezTo>
                    <a:pt x="14588" y="16910"/>
                    <a:pt x="14916" y="15988"/>
                    <a:pt x="14992" y="15103"/>
                  </a:cubicBezTo>
                  <a:close/>
                  <a:moveTo>
                    <a:pt x="15319" y="16117"/>
                  </a:moveTo>
                  <a:lnTo>
                    <a:pt x="15319" y="16132"/>
                  </a:lnTo>
                  <a:cubicBezTo>
                    <a:pt x="15335" y="16247"/>
                    <a:pt x="15358" y="16353"/>
                    <a:pt x="15373" y="16460"/>
                  </a:cubicBezTo>
                  <a:lnTo>
                    <a:pt x="15365" y="16460"/>
                  </a:lnTo>
                  <a:cubicBezTo>
                    <a:pt x="15335" y="16940"/>
                    <a:pt x="15167" y="17428"/>
                    <a:pt x="15007" y="17878"/>
                  </a:cubicBezTo>
                  <a:cubicBezTo>
                    <a:pt x="14870" y="18266"/>
                    <a:pt x="14679" y="18746"/>
                    <a:pt x="14374" y="19036"/>
                  </a:cubicBezTo>
                  <a:cubicBezTo>
                    <a:pt x="14333" y="19077"/>
                    <a:pt x="14374" y="19137"/>
                    <a:pt x="14419" y="19137"/>
                  </a:cubicBezTo>
                  <a:cubicBezTo>
                    <a:pt x="14433" y="19137"/>
                    <a:pt x="14446" y="19132"/>
                    <a:pt x="14458" y="19120"/>
                  </a:cubicBezTo>
                  <a:cubicBezTo>
                    <a:pt x="14771" y="18823"/>
                    <a:pt x="14992" y="18320"/>
                    <a:pt x="15121" y="17908"/>
                  </a:cubicBezTo>
                  <a:cubicBezTo>
                    <a:pt x="15213" y="17596"/>
                    <a:pt x="15327" y="17291"/>
                    <a:pt x="15403" y="16971"/>
                  </a:cubicBezTo>
                  <a:lnTo>
                    <a:pt x="15403" y="16971"/>
                  </a:lnTo>
                  <a:cubicBezTo>
                    <a:pt x="15403" y="17154"/>
                    <a:pt x="15388" y="17337"/>
                    <a:pt x="15358" y="17512"/>
                  </a:cubicBezTo>
                  <a:cubicBezTo>
                    <a:pt x="15220" y="18236"/>
                    <a:pt x="14931" y="19013"/>
                    <a:pt x="14344" y="19501"/>
                  </a:cubicBezTo>
                  <a:cubicBezTo>
                    <a:pt x="13666" y="20073"/>
                    <a:pt x="12782" y="20477"/>
                    <a:pt x="11882" y="20499"/>
                  </a:cubicBezTo>
                  <a:cubicBezTo>
                    <a:pt x="11791" y="20499"/>
                    <a:pt x="11676" y="20515"/>
                    <a:pt x="11570" y="20530"/>
                  </a:cubicBezTo>
                  <a:lnTo>
                    <a:pt x="11387" y="20530"/>
                  </a:lnTo>
                  <a:cubicBezTo>
                    <a:pt x="11290" y="20535"/>
                    <a:pt x="11194" y="20537"/>
                    <a:pt x="11097" y="20537"/>
                  </a:cubicBezTo>
                  <a:cubicBezTo>
                    <a:pt x="10737" y="20537"/>
                    <a:pt x="10377" y="20503"/>
                    <a:pt x="10023" y="20431"/>
                  </a:cubicBezTo>
                  <a:cubicBezTo>
                    <a:pt x="10206" y="20416"/>
                    <a:pt x="10388" y="20400"/>
                    <a:pt x="10571" y="20370"/>
                  </a:cubicBezTo>
                  <a:cubicBezTo>
                    <a:pt x="10960" y="20408"/>
                    <a:pt x="11349" y="20423"/>
                    <a:pt x="11737" y="20423"/>
                  </a:cubicBezTo>
                  <a:cubicBezTo>
                    <a:pt x="12103" y="20400"/>
                    <a:pt x="12454" y="20316"/>
                    <a:pt x="12789" y="20179"/>
                  </a:cubicBezTo>
                  <a:cubicBezTo>
                    <a:pt x="13414" y="19905"/>
                    <a:pt x="13963" y="19471"/>
                    <a:pt x="14352" y="18907"/>
                  </a:cubicBezTo>
                  <a:cubicBezTo>
                    <a:pt x="14755" y="18320"/>
                    <a:pt x="15037" y="17649"/>
                    <a:pt x="15175" y="16948"/>
                  </a:cubicBezTo>
                  <a:cubicBezTo>
                    <a:pt x="15236" y="16673"/>
                    <a:pt x="15289" y="16399"/>
                    <a:pt x="15319" y="16117"/>
                  </a:cubicBezTo>
                  <a:close/>
                  <a:moveTo>
                    <a:pt x="5460" y="0"/>
                  </a:moveTo>
                  <a:cubicBezTo>
                    <a:pt x="5137" y="0"/>
                    <a:pt x="4816" y="54"/>
                    <a:pt x="4512" y="158"/>
                  </a:cubicBezTo>
                  <a:cubicBezTo>
                    <a:pt x="4459" y="181"/>
                    <a:pt x="4421" y="242"/>
                    <a:pt x="4436" y="303"/>
                  </a:cubicBezTo>
                  <a:cubicBezTo>
                    <a:pt x="4429" y="318"/>
                    <a:pt x="4429" y="333"/>
                    <a:pt x="4429" y="348"/>
                  </a:cubicBezTo>
                  <a:lnTo>
                    <a:pt x="4429" y="2094"/>
                  </a:lnTo>
                  <a:lnTo>
                    <a:pt x="4360" y="2094"/>
                  </a:lnTo>
                  <a:cubicBezTo>
                    <a:pt x="4354" y="2070"/>
                    <a:pt x="4335" y="2061"/>
                    <a:pt x="4316" y="2061"/>
                  </a:cubicBezTo>
                  <a:cubicBezTo>
                    <a:pt x="4310" y="2061"/>
                    <a:pt x="4304" y="2061"/>
                    <a:pt x="4299" y="2063"/>
                  </a:cubicBezTo>
                  <a:cubicBezTo>
                    <a:pt x="4162" y="2109"/>
                    <a:pt x="4070" y="2216"/>
                    <a:pt x="4040" y="2353"/>
                  </a:cubicBezTo>
                  <a:cubicBezTo>
                    <a:pt x="4025" y="2361"/>
                    <a:pt x="4017" y="2376"/>
                    <a:pt x="4002" y="2391"/>
                  </a:cubicBezTo>
                  <a:lnTo>
                    <a:pt x="4002" y="2734"/>
                  </a:lnTo>
                  <a:cubicBezTo>
                    <a:pt x="4002" y="2871"/>
                    <a:pt x="3994" y="3016"/>
                    <a:pt x="4002" y="3153"/>
                  </a:cubicBezTo>
                  <a:cubicBezTo>
                    <a:pt x="4009" y="3292"/>
                    <a:pt x="4030" y="3566"/>
                    <a:pt x="4209" y="3566"/>
                  </a:cubicBezTo>
                  <a:cubicBezTo>
                    <a:pt x="4216" y="3566"/>
                    <a:pt x="4223" y="3566"/>
                    <a:pt x="4230" y="3565"/>
                  </a:cubicBezTo>
                  <a:cubicBezTo>
                    <a:pt x="4253" y="3588"/>
                    <a:pt x="4284" y="3603"/>
                    <a:pt x="4314" y="3603"/>
                  </a:cubicBezTo>
                  <a:lnTo>
                    <a:pt x="4726" y="3603"/>
                  </a:lnTo>
                  <a:cubicBezTo>
                    <a:pt x="4185" y="5699"/>
                    <a:pt x="3240" y="7482"/>
                    <a:pt x="2310" y="9227"/>
                  </a:cubicBezTo>
                  <a:cubicBezTo>
                    <a:pt x="1121" y="11445"/>
                    <a:pt x="0" y="13541"/>
                    <a:pt x="0" y="15972"/>
                  </a:cubicBezTo>
                  <a:cubicBezTo>
                    <a:pt x="0" y="18426"/>
                    <a:pt x="549" y="19577"/>
                    <a:pt x="1410" y="20957"/>
                  </a:cubicBezTo>
                  <a:lnTo>
                    <a:pt x="1822" y="20957"/>
                  </a:lnTo>
                  <a:cubicBezTo>
                    <a:pt x="900" y="19501"/>
                    <a:pt x="351" y="18442"/>
                    <a:pt x="351" y="15972"/>
                  </a:cubicBezTo>
                  <a:cubicBezTo>
                    <a:pt x="351" y="13633"/>
                    <a:pt x="1449" y="11575"/>
                    <a:pt x="2615" y="9395"/>
                  </a:cubicBezTo>
                  <a:cubicBezTo>
                    <a:pt x="3529" y="7680"/>
                    <a:pt x="4520" y="5813"/>
                    <a:pt x="5084" y="3603"/>
                  </a:cubicBezTo>
                  <a:lnTo>
                    <a:pt x="5122" y="3603"/>
                  </a:lnTo>
                  <a:cubicBezTo>
                    <a:pt x="5107" y="3816"/>
                    <a:pt x="5008" y="3991"/>
                    <a:pt x="4977" y="4213"/>
                  </a:cubicBezTo>
                  <a:cubicBezTo>
                    <a:pt x="4947" y="4525"/>
                    <a:pt x="4878" y="4837"/>
                    <a:pt x="4779" y="5142"/>
                  </a:cubicBezTo>
                  <a:cubicBezTo>
                    <a:pt x="4604" y="5683"/>
                    <a:pt x="4406" y="6209"/>
                    <a:pt x="4185" y="6735"/>
                  </a:cubicBezTo>
                  <a:cubicBezTo>
                    <a:pt x="3758" y="7764"/>
                    <a:pt x="3209" y="8740"/>
                    <a:pt x="2721" y="9730"/>
                  </a:cubicBezTo>
                  <a:cubicBezTo>
                    <a:pt x="2700" y="9778"/>
                    <a:pt x="2741" y="9818"/>
                    <a:pt x="2779" y="9818"/>
                  </a:cubicBezTo>
                  <a:cubicBezTo>
                    <a:pt x="2795" y="9818"/>
                    <a:pt x="2811" y="9810"/>
                    <a:pt x="2820" y="9791"/>
                  </a:cubicBezTo>
                  <a:cubicBezTo>
                    <a:pt x="3346" y="8724"/>
                    <a:pt x="3910" y="7680"/>
                    <a:pt x="4375" y="6583"/>
                  </a:cubicBezTo>
                  <a:cubicBezTo>
                    <a:pt x="4604" y="6057"/>
                    <a:pt x="4794" y="5516"/>
                    <a:pt x="4947" y="4967"/>
                  </a:cubicBezTo>
                  <a:cubicBezTo>
                    <a:pt x="5023" y="4700"/>
                    <a:pt x="5031" y="4411"/>
                    <a:pt x="5114" y="4144"/>
                  </a:cubicBezTo>
                  <a:cubicBezTo>
                    <a:pt x="5137" y="4075"/>
                    <a:pt x="5160" y="4007"/>
                    <a:pt x="5183" y="3931"/>
                  </a:cubicBezTo>
                  <a:lnTo>
                    <a:pt x="5183" y="11887"/>
                  </a:lnTo>
                  <a:cubicBezTo>
                    <a:pt x="5183" y="11925"/>
                    <a:pt x="5212" y="11944"/>
                    <a:pt x="5240" y="11944"/>
                  </a:cubicBezTo>
                  <a:cubicBezTo>
                    <a:pt x="5269" y="11944"/>
                    <a:pt x="5297" y="11925"/>
                    <a:pt x="5297" y="11887"/>
                  </a:cubicBezTo>
                  <a:lnTo>
                    <a:pt x="5297" y="3603"/>
                  </a:lnTo>
                  <a:lnTo>
                    <a:pt x="5412" y="3603"/>
                  </a:lnTo>
                  <a:lnTo>
                    <a:pt x="5412" y="12040"/>
                  </a:lnTo>
                  <a:cubicBezTo>
                    <a:pt x="5412" y="12047"/>
                    <a:pt x="5412" y="12063"/>
                    <a:pt x="5412" y="12063"/>
                  </a:cubicBezTo>
                  <a:cubicBezTo>
                    <a:pt x="5404" y="12101"/>
                    <a:pt x="5427" y="12139"/>
                    <a:pt x="5465" y="12139"/>
                  </a:cubicBezTo>
                  <a:lnTo>
                    <a:pt x="5579" y="12139"/>
                  </a:lnTo>
                  <a:cubicBezTo>
                    <a:pt x="5663" y="12139"/>
                    <a:pt x="5663" y="12024"/>
                    <a:pt x="5579" y="12024"/>
                  </a:cubicBezTo>
                  <a:lnTo>
                    <a:pt x="5526" y="12024"/>
                  </a:lnTo>
                  <a:lnTo>
                    <a:pt x="5526" y="3603"/>
                  </a:lnTo>
                  <a:lnTo>
                    <a:pt x="5541" y="3603"/>
                  </a:lnTo>
                  <a:cubicBezTo>
                    <a:pt x="5541" y="3626"/>
                    <a:pt x="5549" y="3641"/>
                    <a:pt x="5556" y="3664"/>
                  </a:cubicBezTo>
                  <a:cubicBezTo>
                    <a:pt x="5579" y="5066"/>
                    <a:pt x="6090" y="6369"/>
                    <a:pt x="6707" y="7604"/>
                  </a:cubicBezTo>
                  <a:cubicBezTo>
                    <a:pt x="7058" y="8313"/>
                    <a:pt x="7401" y="9022"/>
                    <a:pt x="7759" y="9723"/>
                  </a:cubicBezTo>
                  <a:cubicBezTo>
                    <a:pt x="7942" y="10066"/>
                    <a:pt x="8117" y="10409"/>
                    <a:pt x="8277" y="10767"/>
                  </a:cubicBezTo>
                  <a:cubicBezTo>
                    <a:pt x="8399" y="11034"/>
                    <a:pt x="8666" y="11316"/>
                    <a:pt x="8658" y="11620"/>
                  </a:cubicBezTo>
                  <a:cubicBezTo>
                    <a:pt x="8658" y="11659"/>
                    <a:pt x="8687" y="11678"/>
                    <a:pt x="8716" y="11678"/>
                  </a:cubicBezTo>
                  <a:cubicBezTo>
                    <a:pt x="8744" y="11678"/>
                    <a:pt x="8773" y="11659"/>
                    <a:pt x="8773" y="11620"/>
                  </a:cubicBezTo>
                  <a:cubicBezTo>
                    <a:pt x="8773" y="11377"/>
                    <a:pt x="8628" y="11178"/>
                    <a:pt x="8514" y="10980"/>
                  </a:cubicBezTo>
                  <a:cubicBezTo>
                    <a:pt x="8338" y="10683"/>
                    <a:pt x="8216" y="10348"/>
                    <a:pt x="8056" y="10035"/>
                  </a:cubicBezTo>
                  <a:cubicBezTo>
                    <a:pt x="7690" y="9342"/>
                    <a:pt x="7347" y="8633"/>
                    <a:pt x="6997" y="7932"/>
                  </a:cubicBezTo>
                  <a:cubicBezTo>
                    <a:pt x="6402" y="6750"/>
                    <a:pt x="5854" y="5546"/>
                    <a:pt x="5709" y="4243"/>
                  </a:cubicBezTo>
                  <a:lnTo>
                    <a:pt x="5709" y="4243"/>
                  </a:lnTo>
                  <a:cubicBezTo>
                    <a:pt x="6281" y="6225"/>
                    <a:pt x="7203" y="7932"/>
                    <a:pt x="8072" y="9509"/>
                  </a:cubicBezTo>
                  <a:cubicBezTo>
                    <a:pt x="9245" y="11651"/>
                    <a:pt x="10358" y="13678"/>
                    <a:pt x="10358" y="15972"/>
                  </a:cubicBezTo>
                  <a:cubicBezTo>
                    <a:pt x="10358" y="18442"/>
                    <a:pt x="9802" y="19501"/>
                    <a:pt x="8879" y="20957"/>
                  </a:cubicBezTo>
                  <a:lnTo>
                    <a:pt x="9291" y="20957"/>
                  </a:lnTo>
                  <a:cubicBezTo>
                    <a:pt x="9360" y="20850"/>
                    <a:pt x="9428" y="20736"/>
                    <a:pt x="9489" y="20629"/>
                  </a:cubicBezTo>
                  <a:cubicBezTo>
                    <a:pt x="10131" y="20798"/>
                    <a:pt x="10797" y="20937"/>
                    <a:pt x="11452" y="20937"/>
                  </a:cubicBezTo>
                  <a:cubicBezTo>
                    <a:pt x="11770" y="20937"/>
                    <a:pt x="12084" y="20904"/>
                    <a:pt x="12393" y="20827"/>
                  </a:cubicBezTo>
                  <a:cubicBezTo>
                    <a:pt x="12423" y="20827"/>
                    <a:pt x="12454" y="20820"/>
                    <a:pt x="12477" y="20804"/>
                  </a:cubicBezTo>
                  <a:cubicBezTo>
                    <a:pt x="12591" y="20774"/>
                    <a:pt x="12705" y="20736"/>
                    <a:pt x="12820" y="20682"/>
                  </a:cubicBezTo>
                  <a:cubicBezTo>
                    <a:pt x="12949" y="20667"/>
                    <a:pt x="13071" y="20637"/>
                    <a:pt x="13193" y="20598"/>
                  </a:cubicBezTo>
                  <a:cubicBezTo>
                    <a:pt x="13445" y="20515"/>
                    <a:pt x="13673" y="20393"/>
                    <a:pt x="13879" y="20240"/>
                  </a:cubicBezTo>
                  <a:cubicBezTo>
                    <a:pt x="14230" y="19974"/>
                    <a:pt x="14611" y="19669"/>
                    <a:pt x="14862" y="19303"/>
                  </a:cubicBezTo>
                  <a:cubicBezTo>
                    <a:pt x="14877" y="19288"/>
                    <a:pt x="14885" y="19265"/>
                    <a:pt x="14885" y="19242"/>
                  </a:cubicBezTo>
                  <a:cubicBezTo>
                    <a:pt x="15266" y="18701"/>
                    <a:pt x="15518" y="18076"/>
                    <a:pt x="15601" y="17413"/>
                  </a:cubicBezTo>
                  <a:cubicBezTo>
                    <a:pt x="15662" y="16971"/>
                    <a:pt x="15640" y="16513"/>
                    <a:pt x="15540" y="16079"/>
                  </a:cubicBezTo>
                  <a:cubicBezTo>
                    <a:pt x="15487" y="15835"/>
                    <a:pt x="15457" y="15515"/>
                    <a:pt x="15350" y="15256"/>
                  </a:cubicBezTo>
                  <a:cubicBezTo>
                    <a:pt x="15419" y="15126"/>
                    <a:pt x="15480" y="14989"/>
                    <a:pt x="15518" y="14844"/>
                  </a:cubicBezTo>
                  <a:cubicBezTo>
                    <a:pt x="15525" y="14829"/>
                    <a:pt x="15533" y="14806"/>
                    <a:pt x="15525" y="14783"/>
                  </a:cubicBezTo>
                  <a:cubicBezTo>
                    <a:pt x="15571" y="14677"/>
                    <a:pt x="15609" y="14570"/>
                    <a:pt x="15640" y="14456"/>
                  </a:cubicBezTo>
                  <a:cubicBezTo>
                    <a:pt x="15640" y="14440"/>
                    <a:pt x="15640" y="14418"/>
                    <a:pt x="15624" y="14402"/>
                  </a:cubicBezTo>
                  <a:cubicBezTo>
                    <a:pt x="15761" y="14105"/>
                    <a:pt x="15876" y="13793"/>
                    <a:pt x="15983" y="13480"/>
                  </a:cubicBezTo>
                  <a:cubicBezTo>
                    <a:pt x="15998" y="13450"/>
                    <a:pt x="15990" y="13412"/>
                    <a:pt x="15975" y="13389"/>
                  </a:cubicBezTo>
                  <a:lnTo>
                    <a:pt x="15975" y="13373"/>
                  </a:lnTo>
                  <a:cubicBezTo>
                    <a:pt x="17034" y="12573"/>
                    <a:pt x="17065" y="10843"/>
                    <a:pt x="16752" y="9669"/>
                  </a:cubicBezTo>
                  <a:cubicBezTo>
                    <a:pt x="16356" y="8206"/>
                    <a:pt x="15289" y="7162"/>
                    <a:pt x="14039" y="6369"/>
                  </a:cubicBezTo>
                  <a:cubicBezTo>
                    <a:pt x="13277" y="5882"/>
                    <a:pt x="12545" y="5706"/>
                    <a:pt x="11699" y="5424"/>
                  </a:cubicBezTo>
                  <a:cubicBezTo>
                    <a:pt x="10853" y="5142"/>
                    <a:pt x="10023" y="4815"/>
                    <a:pt x="9161" y="4578"/>
                  </a:cubicBezTo>
                  <a:cubicBezTo>
                    <a:pt x="8453" y="4388"/>
                    <a:pt x="7058" y="4235"/>
                    <a:pt x="6456" y="3595"/>
                  </a:cubicBezTo>
                  <a:cubicBezTo>
                    <a:pt x="6479" y="3588"/>
                    <a:pt x="6509" y="3580"/>
                    <a:pt x="6524" y="3557"/>
                  </a:cubicBezTo>
                  <a:cubicBezTo>
                    <a:pt x="6562" y="3557"/>
                    <a:pt x="6601" y="3534"/>
                    <a:pt x="6616" y="3504"/>
                  </a:cubicBezTo>
                  <a:cubicBezTo>
                    <a:pt x="6715" y="3336"/>
                    <a:pt x="6715" y="3161"/>
                    <a:pt x="6715" y="2970"/>
                  </a:cubicBezTo>
                  <a:lnTo>
                    <a:pt x="6715" y="2200"/>
                  </a:lnTo>
                  <a:cubicBezTo>
                    <a:pt x="6715" y="2178"/>
                    <a:pt x="6700" y="2147"/>
                    <a:pt x="6684" y="2132"/>
                  </a:cubicBezTo>
                  <a:cubicBezTo>
                    <a:pt x="6684" y="2124"/>
                    <a:pt x="6677" y="2124"/>
                    <a:pt x="6669" y="2117"/>
                  </a:cubicBezTo>
                  <a:cubicBezTo>
                    <a:pt x="6654" y="2109"/>
                    <a:pt x="6639" y="2101"/>
                    <a:pt x="6616" y="2094"/>
                  </a:cubicBezTo>
                  <a:lnTo>
                    <a:pt x="6326" y="2094"/>
                  </a:lnTo>
                  <a:lnTo>
                    <a:pt x="6326" y="356"/>
                  </a:lnTo>
                  <a:cubicBezTo>
                    <a:pt x="6326" y="326"/>
                    <a:pt x="6311" y="295"/>
                    <a:pt x="6288" y="272"/>
                  </a:cubicBezTo>
                  <a:cubicBezTo>
                    <a:pt x="6288" y="249"/>
                    <a:pt x="6281" y="234"/>
                    <a:pt x="6265" y="219"/>
                  </a:cubicBezTo>
                  <a:cubicBezTo>
                    <a:pt x="6143" y="28"/>
                    <a:pt x="5831" y="21"/>
                    <a:pt x="5633" y="5"/>
                  </a:cubicBezTo>
                  <a:cubicBezTo>
                    <a:pt x="5575" y="2"/>
                    <a:pt x="5517" y="0"/>
                    <a:pt x="5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4"/>
            <p:cNvSpPr/>
            <p:nvPr/>
          </p:nvSpPr>
          <p:spPr>
            <a:xfrm>
              <a:off x="3111750" y="4815325"/>
              <a:ext cx="41375" cy="157975"/>
            </a:xfrm>
            <a:custGeom>
              <a:avLst/>
              <a:gdLst/>
              <a:ahLst/>
              <a:cxnLst/>
              <a:rect l="l" t="t" r="r" b="b"/>
              <a:pathLst>
                <a:path w="1655" h="6319" extrusionOk="0">
                  <a:moveTo>
                    <a:pt x="1356" y="1"/>
                  </a:moveTo>
                  <a:cubicBezTo>
                    <a:pt x="1317" y="1"/>
                    <a:pt x="1278" y="43"/>
                    <a:pt x="1304" y="84"/>
                  </a:cubicBezTo>
                  <a:cubicBezTo>
                    <a:pt x="1571" y="519"/>
                    <a:pt x="1426" y="1189"/>
                    <a:pt x="1419" y="1670"/>
                  </a:cubicBezTo>
                  <a:cubicBezTo>
                    <a:pt x="1403" y="2287"/>
                    <a:pt x="1327" y="2904"/>
                    <a:pt x="1182" y="3506"/>
                  </a:cubicBezTo>
                  <a:cubicBezTo>
                    <a:pt x="999" y="4131"/>
                    <a:pt x="771" y="4749"/>
                    <a:pt x="489" y="5343"/>
                  </a:cubicBezTo>
                  <a:cubicBezTo>
                    <a:pt x="374" y="5633"/>
                    <a:pt x="237" y="5915"/>
                    <a:pt x="85" y="6189"/>
                  </a:cubicBezTo>
                  <a:cubicBezTo>
                    <a:pt x="54" y="6227"/>
                    <a:pt x="31" y="6273"/>
                    <a:pt x="1" y="6319"/>
                  </a:cubicBezTo>
                  <a:lnTo>
                    <a:pt x="146" y="6319"/>
                  </a:lnTo>
                  <a:cubicBezTo>
                    <a:pt x="153" y="6296"/>
                    <a:pt x="169" y="6273"/>
                    <a:pt x="184" y="6242"/>
                  </a:cubicBezTo>
                  <a:cubicBezTo>
                    <a:pt x="352" y="5938"/>
                    <a:pt x="496" y="5625"/>
                    <a:pt x="634" y="5313"/>
                  </a:cubicBezTo>
                  <a:cubicBezTo>
                    <a:pt x="893" y="4711"/>
                    <a:pt x="1182" y="4070"/>
                    <a:pt x="1312" y="3438"/>
                  </a:cubicBezTo>
                  <a:cubicBezTo>
                    <a:pt x="1441" y="2790"/>
                    <a:pt x="1518" y="2135"/>
                    <a:pt x="1540" y="1479"/>
                  </a:cubicBezTo>
                  <a:cubicBezTo>
                    <a:pt x="1563" y="1029"/>
                    <a:pt x="1655" y="435"/>
                    <a:pt x="1403" y="31"/>
                  </a:cubicBezTo>
                  <a:cubicBezTo>
                    <a:pt x="1391" y="10"/>
                    <a:pt x="1373"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4"/>
            <p:cNvSpPr/>
            <p:nvPr/>
          </p:nvSpPr>
          <p:spPr>
            <a:xfrm>
              <a:off x="2932475" y="4830275"/>
              <a:ext cx="181800" cy="56725"/>
            </a:xfrm>
            <a:custGeom>
              <a:avLst/>
              <a:gdLst/>
              <a:ahLst/>
              <a:cxnLst/>
              <a:rect l="l" t="t" r="r" b="b"/>
              <a:pathLst>
                <a:path w="7272" h="2269" extrusionOk="0">
                  <a:moveTo>
                    <a:pt x="5716" y="1255"/>
                  </a:moveTo>
                  <a:lnTo>
                    <a:pt x="5716" y="1255"/>
                  </a:lnTo>
                  <a:cubicBezTo>
                    <a:pt x="5732" y="1277"/>
                    <a:pt x="5754" y="1300"/>
                    <a:pt x="5777" y="1316"/>
                  </a:cubicBezTo>
                  <a:cubicBezTo>
                    <a:pt x="5800" y="1323"/>
                    <a:pt x="5815" y="1331"/>
                    <a:pt x="5838" y="1331"/>
                  </a:cubicBezTo>
                  <a:cubicBezTo>
                    <a:pt x="5810" y="1331"/>
                    <a:pt x="5787" y="1332"/>
                    <a:pt x="5770" y="1332"/>
                  </a:cubicBezTo>
                  <a:cubicBezTo>
                    <a:pt x="5718" y="1332"/>
                    <a:pt x="5711" y="1323"/>
                    <a:pt x="5716" y="1255"/>
                  </a:cubicBezTo>
                  <a:close/>
                  <a:moveTo>
                    <a:pt x="3803" y="1590"/>
                  </a:moveTo>
                  <a:cubicBezTo>
                    <a:pt x="4070" y="1590"/>
                    <a:pt x="4276" y="1704"/>
                    <a:pt x="4276" y="1811"/>
                  </a:cubicBezTo>
                  <a:cubicBezTo>
                    <a:pt x="4276" y="1918"/>
                    <a:pt x="4070" y="2032"/>
                    <a:pt x="3803" y="2032"/>
                  </a:cubicBezTo>
                  <a:cubicBezTo>
                    <a:pt x="3529" y="2032"/>
                    <a:pt x="3323" y="1918"/>
                    <a:pt x="3323" y="1811"/>
                  </a:cubicBezTo>
                  <a:cubicBezTo>
                    <a:pt x="3323" y="1704"/>
                    <a:pt x="3529" y="1590"/>
                    <a:pt x="3803" y="1590"/>
                  </a:cubicBezTo>
                  <a:close/>
                  <a:moveTo>
                    <a:pt x="6851" y="1"/>
                  </a:moveTo>
                  <a:cubicBezTo>
                    <a:pt x="6747" y="1"/>
                    <a:pt x="6646" y="31"/>
                    <a:pt x="6585" y="104"/>
                  </a:cubicBezTo>
                  <a:cubicBezTo>
                    <a:pt x="6517" y="188"/>
                    <a:pt x="6539" y="370"/>
                    <a:pt x="6646" y="416"/>
                  </a:cubicBezTo>
                  <a:cubicBezTo>
                    <a:pt x="6693" y="432"/>
                    <a:pt x="6732" y="439"/>
                    <a:pt x="6764" y="439"/>
                  </a:cubicBezTo>
                  <a:cubicBezTo>
                    <a:pt x="6943" y="439"/>
                    <a:pt x="6897" y="220"/>
                    <a:pt x="6806" y="188"/>
                  </a:cubicBezTo>
                  <a:cubicBezTo>
                    <a:pt x="6826" y="141"/>
                    <a:pt x="6890" y="110"/>
                    <a:pt x="6953" y="110"/>
                  </a:cubicBezTo>
                  <a:cubicBezTo>
                    <a:pt x="7035" y="110"/>
                    <a:pt x="7116" y="161"/>
                    <a:pt x="7103" y="294"/>
                  </a:cubicBezTo>
                  <a:cubicBezTo>
                    <a:pt x="7068" y="477"/>
                    <a:pt x="6981" y="563"/>
                    <a:pt x="6842" y="563"/>
                  </a:cubicBezTo>
                  <a:cubicBezTo>
                    <a:pt x="6830" y="563"/>
                    <a:pt x="6818" y="562"/>
                    <a:pt x="6806" y="561"/>
                  </a:cubicBezTo>
                  <a:cubicBezTo>
                    <a:pt x="6684" y="546"/>
                    <a:pt x="6570" y="523"/>
                    <a:pt x="6463" y="492"/>
                  </a:cubicBezTo>
                  <a:cubicBezTo>
                    <a:pt x="6189" y="416"/>
                    <a:pt x="5914" y="355"/>
                    <a:pt x="5640" y="317"/>
                  </a:cubicBezTo>
                  <a:cubicBezTo>
                    <a:pt x="5574" y="302"/>
                    <a:pt x="5506" y="294"/>
                    <a:pt x="5439" y="294"/>
                  </a:cubicBezTo>
                  <a:cubicBezTo>
                    <a:pt x="5303" y="294"/>
                    <a:pt x="5168" y="325"/>
                    <a:pt x="5046" y="386"/>
                  </a:cubicBezTo>
                  <a:cubicBezTo>
                    <a:pt x="4954" y="431"/>
                    <a:pt x="4870" y="485"/>
                    <a:pt x="4786" y="546"/>
                  </a:cubicBezTo>
                  <a:cubicBezTo>
                    <a:pt x="4436" y="744"/>
                    <a:pt x="4146" y="1079"/>
                    <a:pt x="3925" y="1369"/>
                  </a:cubicBezTo>
                  <a:cubicBezTo>
                    <a:pt x="3887" y="1369"/>
                    <a:pt x="3841" y="1361"/>
                    <a:pt x="3803" y="1361"/>
                  </a:cubicBezTo>
                  <a:cubicBezTo>
                    <a:pt x="3773" y="1361"/>
                    <a:pt x="3750" y="1361"/>
                    <a:pt x="3719" y="1369"/>
                  </a:cubicBezTo>
                  <a:cubicBezTo>
                    <a:pt x="3389" y="925"/>
                    <a:pt x="2872" y="370"/>
                    <a:pt x="2265" y="370"/>
                  </a:cubicBezTo>
                  <a:cubicBezTo>
                    <a:pt x="2257" y="370"/>
                    <a:pt x="2249" y="370"/>
                    <a:pt x="2241" y="370"/>
                  </a:cubicBezTo>
                  <a:cubicBezTo>
                    <a:pt x="2129" y="340"/>
                    <a:pt x="2015" y="326"/>
                    <a:pt x="1901" y="326"/>
                  </a:cubicBezTo>
                  <a:cubicBezTo>
                    <a:pt x="1728" y="326"/>
                    <a:pt x="1556" y="359"/>
                    <a:pt x="1395" y="424"/>
                  </a:cubicBezTo>
                  <a:cubicBezTo>
                    <a:pt x="1178" y="506"/>
                    <a:pt x="961" y="706"/>
                    <a:pt x="722" y="706"/>
                  </a:cubicBezTo>
                  <a:cubicBezTo>
                    <a:pt x="718" y="706"/>
                    <a:pt x="713" y="706"/>
                    <a:pt x="709" y="706"/>
                  </a:cubicBezTo>
                  <a:cubicBezTo>
                    <a:pt x="519" y="698"/>
                    <a:pt x="54" y="431"/>
                    <a:pt x="374" y="210"/>
                  </a:cubicBezTo>
                  <a:cubicBezTo>
                    <a:pt x="402" y="191"/>
                    <a:pt x="438" y="184"/>
                    <a:pt x="475" y="184"/>
                  </a:cubicBezTo>
                  <a:cubicBezTo>
                    <a:pt x="615" y="184"/>
                    <a:pt x="770" y="296"/>
                    <a:pt x="595" y="332"/>
                  </a:cubicBezTo>
                  <a:cubicBezTo>
                    <a:pt x="659" y="318"/>
                    <a:pt x="636" y="224"/>
                    <a:pt x="577" y="224"/>
                  </a:cubicBezTo>
                  <a:cubicBezTo>
                    <a:pt x="573" y="224"/>
                    <a:pt x="569" y="225"/>
                    <a:pt x="564" y="226"/>
                  </a:cubicBezTo>
                  <a:cubicBezTo>
                    <a:pt x="330" y="275"/>
                    <a:pt x="480" y="524"/>
                    <a:pt x="623" y="524"/>
                  </a:cubicBezTo>
                  <a:cubicBezTo>
                    <a:pt x="656" y="524"/>
                    <a:pt x="689" y="511"/>
                    <a:pt x="717" y="477"/>
                  </a:cubicBezTo>
                  <a:cubicBezTo>
                    <a:pt x="880" y="272"/>
                    <a:pt x="741" y="14"/>
                    <a:pt x="537" y="14"/>
                  </a:cubicBezTo>
                  <a:cubicBezTo>
                    <a:pt x="483" y="14"/>
                    <a:pt x="425" y="32"/>
                    <a:pt x="366" y="73"/>
                  </a:cubicBezTo>
                  <a:cubicBezTo>
                    <a:pt x="0" y="325"/>
                    <a:pt x="221" y="736"/>
                    <a:pt x="610" y="813"/>
                  </a:cubicBezTo>
                  <a:cubicBezTo>
                    <a:pt x="638" y="818"/>
                    <a:pt x="667" y="821"/>
                    <a:pt x="695" y="821"/>
                  </a:cubicBezTo>
                  <a:cubicBezTo>
                    <a:pt x="903" y="821"/>
                    <a:pt x="1107" y="686"/>
                    <a:pt x="1288" y="599"/>
                  </a:cubicBezTo>
                  <a:cubicBezTo>
                    <a:pt x="1471" y="500"/>
                    <a:pt x="1685" y="439"/>
                    <a:pt x="1890" y="431"/>
                  </a:cubicBezTo>
                  <a:lnTo>
                    <a:pt x="1890" y="431"/>
                  </a:lnTo>
                  <a:cubicBezTo>
                    <a:pt x="1677" y="492"/>
                    <a:pt x="1479" y="630"/>
                    <a:pt x="1357" y="820"/>
                  </a:cubicBezTo>
                  <a:cubicBezTo>
                    <a:pt x="1273" y="965"/>
                    <a:pt x="1235" y="1300"/>
                    <a:pt x="1372" y="1437"/>
                  </a:cubicBezTo>
                  <a:cubicBezTo>
                    <a:pt x="1463" y="1519"/>
                    <a:pt x="1629" y="1565"/>
                    <a:pt x="1794" y="1565"/>
                  </a:cubicBezTo>
                  <a:cubicBezTo>
                    <a:pt x="2075" y="1565"/>
                    <a:pt x="2355" y="1435"/>
                    <a:pt x="2264" y="1133"/>
                  </a:cubicBezTo>
                  <a:cubicBezTo>
                    <a:pt x="2211" y="965"/>
                    <a:pt x="2073" y="884"/>
                    <a:pt x="1944" y="884"/>
                  </a:cubicBezTo>
                  <a:cubicBezTo>
                    <a:pt x="1792" y="884"/>
                    <a:pt x="1655" y="998"/>
                    <a:pt x="1692" y="1216"/>
                  </a:cubicBezTo>
                  <a:cubicBezTo>
                    <a:pt x="1700" y="1277"/>
                    <a:pt x="1745" y="1322"/>
                    <a:pt x="1805" y="1331"/>
                  </a:cubicBezTo>
                  <a:lnTo>
                    <a:pt x="1805" y="1331"/>
                  </a:lnTo>
                  <a:cubicBezTo>
                    <a:pt x="1826" y="1329"/>
                    <a:pt x="1846" y="1322"/>
                    <a:pt x="1860" y="1316"/>
                  </a:cubicBezTo>
                  <a:cubicBezTo>
                    <a:pt x="1883" y="1300"/>
                    <a:pt x="1906" y="1277"/>
                    <a:pt x="1921" y="1262"/>
                  </a:cubicBezTo>
                  <a:lnTo>
                    <a:pt x="1921" y="1262"/>
                  </a:lnTo>
                  <a:cubicBezTo>
                    <a:pt x="1932" y="1322"/>
                    <a:pt x="1927" y="1335"/>
                    <a:pt x="1882" y="1335"/>
                  </a:cubicBezTo>
                  <a:cubicBezTo>
                    <a:pt x="1864" y="1335"/>
                    <a:pt x="1840" y="1333"/>
                    <a:pt x="1807" y="1331"/>
                  </a:cubicBezTo>
                  <a:cubicBezTo>
                    <a:pt x="1806" y="1331"/>
                    <a:pt x="1806" y="1331"/>
                    <a:pt x="1805" y="1331"/>
                  </a:cubicBezTo>
                  <a:lnTo>
                    <a:pt x="1805" y="1331"/>
                  </a:lnTo>
                  <a:cubicBezTo>
                    <a:pt x="1803" y="1331"/>
                    <a:pt x="1801" y="1331"/>
                    <a:pt x="1799" y="1331"/>
                  </a:cubicBezTo>
                  <a:lnTo>
                    <a:pt x="1768" y="1331"/>
                  </a:lnTo>
                  <a:cubicBezTo>
                    <a:pt x="1547" y="1293"/>
                    <a:pt x="1471" y="1186"/>
                    <a:pt x="1547" y="995"/>
                  </a:cubicBezTo>
                  <a:cubicBezTo>
                    <a:pt x="1638" y="745"/>
                    <a:pt x="1963" y="603"/>
                    <a:pt x="2216" y="603"/>
                  </a:cubicBezTo>
                  <a:cubicBezTo>
                    <a:pt x="2240" y="603"/>
                    <a:pt x="2264" y="604"/>
                    <a:pt x="2287" y="607"/>
                  </a:cubicBezTo>
                  <a:cubicBezTo>
                    <a:pt x="2553" y="637"/>
                    <a:pt x="2813" y="744"/>
                    <a:pt x="3011" y="927"/>
                  </a:cubicBezTo>
                  <a:cubicBezTo>
                    <a:pt x="2973" y="919"/>
                    <a:pt x="2935" y="915"/>
                    <a:pt x="2897" y="915"/>
                  </a:cubicBezTo>
                  <a:cubicBezTo>
                    <a:pt x="2761" y="915"/>
                    <a:pt x="2630" y="967"/>
                    <a:pt x="2523" y="1056"/>
                  </a:cubicBezTo>
                  <a:cubicBezTo>
                    <a:pt x="2258" y="1293"/>
                    <a:pt x="2407" y="1677"/>
                    <a:pt x="2726" y="1677"/>
                  </a:cubicBezTo>
                  <a:cubicBezTo>
                    <a:pt x="2756" y="1677"/>
                    <a:pt x="2787" y="1673"/>
                    <a:pt x="2820" y="1666"/>
                  </a:cubicBezTo>
                  <a:cubicBezTo>
                    <a:pt x="3119" y="1604"/>
                    <a:pt x="3001" y="1220"/>
                    <a:pt x="2810" y="1220"/>
                  </a:cubicBezTo>
                  <a:cubicBezTo>
                    <a:pt x="2767" y="1220"/>
                    <a:pt x="2721" y="1239"/>
                    <a:pt x="2675" y="1285"/>
                  </a:cubicBezTo>
                  <a:cubicBezTo>
                    <a:pt x="2608" y="1358"/>
                    <a:pt x="2722" y="1460"/>
                    <a:pt x="2809" y="1460"/>
                  </a:cubicBezTo>
                  <a:cubicBezTo>
                    <a:pt x="2840" y="1460"/>
                    <a:pt x="2867" y="1447"/>
                    <a:pt x="2881" y="1415"/>
                  </a:cubicBezTo>
                  <a:lnTo>
                    <a:pt x="2881" y="1415"/>
                  </a:lnTo>
                  <a:cubicBezTo>
                    <a:pt x="2896" y="1453"/>
                    <a:pt x="2881" y="1498"/>
                    <a:pt x="2828" y="1537"/>
                  </a:cubicBezTo>
                  <a:lnTo>
                    <a:pt x="2706" y="1567"/>
                  </a:lnTo>
                  <a:cubicBezTo>
                    <a:pt x="2569" y="1552"/>
                    <a:pt x="2470" y="1415"/>
                    <a:pt x="2508" y="1277"/>
                  </a:cubicBezTo>
                  <a:cubicBezTo>
                    <a:pt x="2561" y="1155"/>
                    <a:pt x="2683" y="1064"/>
                    <a:pt x="2820" y="1056"/>
                  </a:cubicBezTo>
                  <a:cubicBezTo>
                    <a:pt x="2859" y="1050"/>
                    <a:pt x="2899" y="1046"/>
                    <a:pt x="2938" y="1046"/>
                  </a:cubicBezTo>
                  <a:cubicBezTo>
                    <a:pt x="3031" y="1046"/>
                    <a:pt x="3123" y="1065"/>
                    <a:pt x="3209" y="1102"/>
                  </a:cubicBezTo>
                  <a:cubicBezTo>
                    <a:pt x="3300" y="1201"/>
                    <a:pt x="3384" y="1300"/>
                    <a:pt x="3468" y="1415"/>
                  </a:cubicBezTo>
                  <a:cubicBezTo>
                    <a:pt x="3247" y="1491"/>
                    <a:pt x="3095" y="1636"/>
                    <a:pt x="3095" y="1811"/>
                  </a:cubicBezTo>
                  <a:cubicBezTo>
                    <a:pt x="3095" y="2062"/>
                    <a:pt x="3407" y="2268"/>
                    <a:pt x="3803" y="2268"/>
                  </a:cubicBezTo>
                  <a:cubicBezTo>
                    <a:pt x="4200" y="2268"/>
                    <a:pt x="4512" y="2062"/>
                    <a:pt x="4512" y="1811"/>
                  </a:cubicBezTo>
                  <a:cubicBezTo>
                    <a:pt x="4512" y="1643"/>
                    <a:pt x="4383" y="1506"/>
                    <a:pt x="4184" y="1430"/>
                  </a:cubicBezTo>
                  <a:cubicBezTo>
                    <a:pt x="4289" y="1244"/>
                    <a:pt x="4487" y="1071"/>
                    <a:pt x="4687" y="1071"/>
                  </a:cubicBezTo>
                  <a:cubicBezTo>
                    <a:pt x="4749" y="1071"/>
                    <a:pt x="4811" y="1087"/>
                    <a:pt x="4870" y="1125"/>
                  </a:cubicBezTo>
                  <a:cubicBezTo>
                    <a:pt x="5046" y="1232"/>
                    <a:pt x="5008" y="1498"/>
                    <a:pt x="4809" y="1544"/>
                  </a:cubicBezTo>
                  <a:cubicBezTo>
                    <a:pt x="4785" y="1551"/>
                    <a:pt x="4761" y="1555"/>
                    <a:pt x="4738" y="1555"/>
                  </a:cubicBezTo>
                  <a:cubicBezTo>
                    <a:pt x="4710" y="1555"/>
                    <a:pt x="4682" y="1549"/>
                    <a:pt x="4657" y="1537"/>
                  </a:cubicBezTo>
                  <a:cubicBezTo>
                    <a:pt x="4588" y="1491"/>
                    <a:pt x="4565" y="1399"/>
                    <a:pt x="4611" y="1331"/>
                  </a:cubicBezTo>
                  <a:lnTo>
                    <a:pt x="4665" y="1331"/>
                  </a:lnTo>
                  <a:cubicBezTo>
                    <a:pt x="4665" y="1395"/>
                    <a:pt x="4700" y="1431"/>
                    <a:pt x="4746" y="1431"/>
                  </a:cubicBezTo>
                  <a:cubicBezTo>
                    <a:pt x="4771" y="1431"/>
                    <a:pt x="4798" y="1421"/>
                    <a:pt x="4825" y="1399"/>
                  </a:cubicBezTo>
                  <a:cubicBezTo>
                    <a:pt x="4931" y="1300"/>
                    <a:pt x="4809" y="1186"/>
                    <a:pt x="4718" y="1155"/>
                  </a:cubicBezTo>
                  <a:cubicBezTo>
                    <a:pt x="4701" y="1151"/>
                    <a:pt x="4685" y="1149"/>
                    <a:pt x="4670" y="1149"/>
                  </a:cubicBezTo>
                  <a:cubicBezTo>
                    <a:pt x="4432" y="1149"/>
                    <a:pt x="4396" y="1674"/>
                    <a:pt x="4711" y="1674"/>
                  </a:cubicBezTo>
                  <a:cubicBezTo>
                    <a:pt x="4714" y="1674"/>
                    <a:pt x="4716" y="1674"/>
                    <a:pt x="4718" y="1674"/>
                  </a:cubicBezTo>
                  <a:cubicBezTo>
                    <a:pt x="5030" y="1674"/>
                    <a:pt x="5282" y="1262"/>
                    <a:pt x="4969" y="1056"/>
                  </a:cubicBezTo>
                  <a:cubicBezTo>
                    <a:pt x="4883" y="995"/>
                    <a:pt x="4783" y="958"/>
                    <a:pt x="4675" y="958"/>
                  </a:cubicBezTo>
                  <a:cubicBezTo>
                    <a:pt x="4649" y="958"/>
                    <a:pt x="4623" y="960"/>
                    <a:pt x="4596" y="965"/>
                  </a:cubicBezTo>
                  <a:cubicBezTo>
                    <a:pt x="4809" y="767"/>
                    <a:pt x="5076" y="645"/>
                    <a:pt x="5358" y="614"/>
                  </a:cubicBezTo>
                  <a:cubicBezTo>
                    <a:pt x="5382" y="612"/>
                    <a:pt x="5406" y="610"/>
                    <a:pt x="5431" y="610"/>
                  </a:cubicBezTo>
                  <a:cubicBezTo>
                    <a:pt x="5690" y="610"/>
                    <a:pt x="6015" y="753"/>
                    <a:pt x="6105" y="1003"/>
                  </a:cubicBezTo>
                  <a:cubicBezTo>
                    <a:pt x="6181" y="1194"/>
                    <a:pt x="6105" y="1300"/>
                    <a:pt x="5876" y="1338"/>
                  </a:cubicBezTo>
                  <a:lnTo>
                    <a:pt x="5838" y="1338"/>
                  </a:lnTo>
                  <a:cubicBezTo>
                    <a:pt x="5899" y="1331"/>
                    <a:pt x="5953" y="1285"/>
                    <a:pt x="5960" y="1224"/>
                  </a:cubicBezTo>
                  <a:cubicBezTo>
                    <a:pt x="5993" y="1005"/>
                    <a:pt x="5854" y="891"/>
                    <a:pt x="5702" y="891"/>
                  </a:cubicBezTo>
                  <a:cubicBezTo>
                    <a:pt x="5574" y="891"/>
                    <a:pt x="5437" y="973"/>
                    <a:pt x="5389" y="1140"/>
                  </a:cubicBezTo>
                  <a:cubicBezTo>
                    <a:pt x="5293" y="1442"/>
                    <a:pt x="5574" y="1572"/>
                    <a:pt x="5854" y="1572"/>
                  </a:cubicBezTo>
                  <a:cubicBezTo>
                    <a:pt x="6020" y="1572"/>
                    <a:pt x="6185" y="1527"/>
                    <a:pt x="6273" y="1445"/>
                  </a:cubicBezTo>
                  <a:cubicBezTo>
                    <a:pt x="6410" y="1308"/>
                    <a:pt x="6372" y="973"/>
                    <a:pt x="6288" y="828"/>
                  </a:cubicBezTo>
                  <a:cubicBezTo>
                    <a:pt x="6189" y="660"/>
                    <a:pt x="6029" y="538"/>
                    <a:pt x="5846" y="470"/>
                  </a:cubicBezTo>
                  <a:lnTo>
                    <a:pt x="5846" y="470"/>
                  </a:lnTo>
                  <a:cubicBezTo>
                    <a:pt x="6113" y="531"/>
                    <a:pt x="6372" y="607"/>
                    <a:pt x="6646" y="652"/>
                  </a:cubicBezTo>
                  <a:cubicBezTo>
                    <a:pt x="6703" y="663"/>
                    <a:pt x="6772" y="673"/>
                    <a:pt x="6842" y="673"/>
                  </a:cubicBezTo>
                  <a:cubicBezTo>
                    <a:pt x="6969" y="673"/>
                    <a:pt x="7098" y="641"/>
                    <a:pt x="7157" y="523"/>
                  </a:cubicBezTo>
                  <a:cubicBezTo>
                    <a:pt x="7218" y="393"/>
                    <a:pt x="7271" y="188"/>
                    <a:pt x="7134" y="81"/>
                  </a:cubicBezTo>
                  <a:cubicBezTo>
                    <a:pt x="7061" y="31"/>
                    <a:pt x="6955" y="1"/>
                    <a:pt x="6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4"/>
            <p:cNvSpPr/>
            <p:nvPr/>
          </p:nvSpPr>
          <p:spPr>
            <a:xfrm>
              <a:off x="2943700" y="4770625"/>
              <a:ext cx="168850" cy="87150"/>
            </a:xfrm>
            <a:custGeom>
              <a:avLst/>
              <a:gdLst/>
              <a:ahLst/>
              <a:cxnLst/>
              <a:rect l="l" t="t" r="r" b="b"/>
              <a:pathLst>
                <a:path w="6754" h="3486" extrusionOk="0">
                  <a:moveTo>
                    <a:pt x="4337" y="395"/>
                  </a:moveTo>
                  <a:cubicBezTo>
                    <a:pt x="4396" y="395"/>
                    <a:pt x="4455" y="402"/>
                    <a:pt x="4513" y="417"/>
                  </a:cubicBezTo>
                  <a:cubicBezTo>
                    <a:pt x="4261" y="584"/>
                    <a:pt x="4094" y="851"/>
                    <a:pt x="4048" y="1148"/>
                  </a:cubicBezTo>
                  <a:cubicBezTo>
                    <a:pt x="4010" y="1125"/>
                    <a:pt x="3972" y="1110"/>
                    <a:pt x="3934" y="1103"/>
                  </a:cubicBezTo>
                  <a:cubicBezTo>
                    <a:pt x="3927" y="1102"/>
                    <a:pt x="3920" y="1102"/>
                    <a:pt x="3913" y="1102"/>
                  </a:cubicBezTo>
                  <a:cubicBezTo>
                    <a:pt x="3721" y="1102"/>
                    <a:pt x="3625" y="1206"/>
                    <a:pt x="3514" y="1339"/>
                  </a:cubicBezTo>
                  <a:lnTo>
                    <a:pt x="3514" y="943"/>
                  </a:lnTo>
                  <a:cubicBezTo>
                    <a:pt x="3537" y="935"/>
                    <a:pt x="3560" y="927"/>
                    <a:pt x="3575" y="912"/>
                  </a:cubicBezTo>
                  <a:cubicBezTo>
                    <a:pt x="3743" y="760"/>
                    <a:pt x="3918" y="485"/>
                    <a:pt x="4147" y="424"/>
                  </a:cubicBezTo>
                  <a:cubicBezTo>
                    <a:pt x="4207" y="404"/>
                    <a:pt x="4272" y="395"/>
                    <a:pt x="4337" y="395"/>
                  </a:cubicBezTo>
                  <a:close/>
                  <a:moveTo>
                    <a:pt x="2543" y="264"/>
                  </a:moveTo>
                  <a:cubicBezTo>
                    <a:pt x="2874" y="264"/>
                    <a:pt x="3161" y="463"/>
                    <a:pt x="3301" y="828"/>
                  </a:cubicBezTo>
                  <a:cubicBezTo>
                    <a:pt x="3316" y="874"/>
                    <a:pt x="3354" y="904"/>
                    <a:pt x="3400" y="904"/>
                  </a:cubicBezTo>
                  <a:lnTo>
                    <a:pt x="3400" y="1347"/>
                  </a:lnTo>
                  <a:cubicBezTo>
                    <a:pt x="3253" y="1188"/>
                    <a:pt x="3028" y="1063"/>
                    <a:pt x="2835" y="1063"/>
                  </a:cubicBezTo>
                  <a:cubicBezTo>
                    <a:pt x="2787" y="1063"/>
                    <a:pt x="2741" y="1071"/>
                    <a:pt x="2699" y="1087"/>
                  </a:cubicBezTo>
                  <a:cubicBezTo>
                    <a:pt x="2684" y="1057"/>
                    <a:pt x="2661" y="1026"/>
                    <a:pt x="2646" y="996"/>
                  </a:cubicBezTo>
                  <a:cubicBezTo>
                    <a:pt x="2592" y="904"/>
                    <a:pt x="2524" y="813"/>
                    <a:pt x="2455" y="729"/>
                  </a:cubicBezTo>
                  <a:cubicBezTo>
                    <a:pt x="2325" y="600"/>
                    <a:pt x="2173" y="501"/>
                    <a:pt x="2005" y="447"/>
                  </a:cubicBezTo>
                  <a:cubicBezTo>
                    <a:pt x="2036" y="417"/>
                    <a:pt x="2074" y="394"/>
                    <a:pt x="2112" y="371"/>
                  </a:cubicBezTo>
                  <a:cubicBezTo>
                    <a:pt x="2258" y="299"/>
                    <a:pt x="2404" y="264"/>
                    <a:pt x="2543" y="264"/>
                  </a:cubicBezTo>
                  <a:close/>
                  <a:moveTo>
                    <a:pt x="4665" y="493"/>
                  </a:moveTo>
                  <a:cubicBezTo>
                    <a:pt x="4856" y="615"/>
                    <a:pt x="4962" y="844"/>
                    <a:pt x="4932" y="1080"/>
                  </a:cubicBezTo>
                  <a:cubicBezTo>
                    <a:pt x="4917" y="1255"/>
                    <a:pt x="4863" y="1423"/>
                    <a:pt x="4780" y="1583"/>
                  </a:cubicBezTo>
                  <a:cubicBezTo>
                    <a:pt x="4726" y="1565"/>
                    <a:pt x="4670" y="1558"/>
                    <a:pt x="4612" y="1558"/>
                  </a:cubicBezTo>
                  <a:cubicBezTo>
                    <a:pt x="4572" y="1558"/>
                    <a:pt x="4531" y="1561"/>
                    <a:pt x="4490" y="1568"/>
                  </a:cubicBezTo>
                  <a:cubicBezTo>
                    <a:pt x="4421" y="1568"/>
                    <a:pt x="4353" y="1583"/>
                    <a:pt x="4284" y="1613"/>
                  </a:cubicBezTo>
                  <a:lnTo>
                    <a:pt x="4261" y="1621"/>
                  </a:lnTo>
                  <a:cubicBezTo>
                    <a:pt x="4269" y="1560"/>
                    <a:pt x="4261" y="1491"/>
                    <a:pt x="4246" y="1430"/>
                  </a:cubicBezTo>
                  <a:cubicBezTo>
                    <a:pt x="4223" y="1369"/>
                    <a:pt x="4193" y="1316"/>
                    <a:pt x="4155" y="1263"/>
                  </a:cubicBezTo>
                  <a:cubicBezTo>
                    <a:pt x="4162" y="1255"/>
                    <a:pt x="4162" y="1255"/>
                    <a:pt x="4155" y="1255"/>
                  </a:cubicBezTo>
                  <a:cubicBezTo>
                    <a:pt x="4155" y="988"/>
                    <a:pt x="4391" y="569"/>
                    <a:pt x="4665" y="493"/>
                  </a:cubicBezTo>
                  <a:close/>
                  <a:moveTo>
                    <a:pt x="1914" y="554"/>
                  </a:moveTo>
                  <a:cubicBezTo>
                    <a:pt x="2089" y="584"/>
                    <a:pt x="2257" y="676"/>
                    <a:pt x="2371" y="813"/>
                  </a:cubicBezTo>
                  <a:cubicBezTo>
                    <a:pt x="2425" y="882"/>
                    <a:pt x="2478" y="958"/>
                    <a:pt x="2524" y="1034"/>
                  </a:cubicBezTo>
                  <a:cubicBezTo>
                    <a:pt x="2554" y="1065"/>
                    <a:pt x="2577" y="1103"/>
                    <a:pt x="2600" y="1148"/>
                  </a:cubicBezTo>
                  <a:cubicBezTo>
                    <a:pt x="2531" y="1217"/>
                    <a:pt x="2485" y="1308"/>
                    <a:pt x="2478" y="1400"/>
                  </a:cubicBezTo>
                  <a:cubicBezTo>
                    <a:pt x="2463" y="1514"/>
                    <a:pt x="2470" y="1636"/>
                    <a:pt x="2508" y="1743"/>
                  </a:cubicBezTo>
                  <a:cubicBezTo>
                    <a:pt x="2455" y="1710"/>
                    <a:pt x="2396" y="1688"/>
                    <a:pt x="2337" y="1688"/>
                  </a:cubicBezTo>
                  <a:cubicBezTo>
                    <a:pt x="2328" y="1688"/>
                    <a:pt x="2319" y="1688"/>
                    <a:pt x="2310" y="1689"/>
                  </a:cubicBezTo>
                  <a:cubicBezTo>
                    <a:pt x="2242" y="1697"/>
                    <a:pt x="2173" y="1720"/>
                    <a:pt x="2120" y="1758"/>
                  </a:cubicBezTo>
                  <a:cubicBezTo>
                    <a:pt x="1960" y="1468"/>
                    <a:pt x="1716" y="889"/>
                    <a:pt x="1914" y="554"/>
                  </a:cubicBezTo>
                  <a:close/>
                  <a:moveTo>
                    <a:pt x="2916" y="1175"/>
                  </a:moveTo>
                  <a:cubicBezTo>
                    <a:pt x="2973" y="1175"/>
                    <a:pt x="3033" y="1196"/>
                    <a:pt x="3095" y="1240"/>
                  </a:cubicBezTo>
                  <a:cubicBezTo>
                    <a:pt x="3202" y="1301"/>
                    <a:pt x="3293" y="1385"/>
                    <a:pt x="3370" y="1484"/>
                  </a:cubicBezTo>
                  <a:cubicBezTo>
                    <a:pt x="3377" y="1499"/>
                    <a:pt x="3400" y="1507"/>
                    <a:pt x="3415" y="1507"/>
                  </a:cubicBezTo>
                  <a:cubicBezTo>
                    <a:pt x="3431" y="1522"/>
                    <a:pt x="3453" y="1522"/>
                    <a:pt x="3469" y="1522"/>
                  </a:cubicBezTo>
                  <a:cubicBezTo>
                    <a:pt x="3477" y="1527"/>
                    <a:pt x="3485" y="1530"/>
                    <a:pt x="3493" y="1530"/>
                  </a:cubicBezTo>
                  <a:cubicBezTo>
                    <a:pt x="3507" y="1530"/>
                    <a:pt x="3520" y="1521"/>
                    <a:pt x="3530" y="1507"/>
                  </a:cubicBezTo>
                  <a:cubicBezTo>
                    <a:pt x="3568" y="1461"/>
                    <a:pt x="3644" y="1362"/>
                    <a:pt x="3682" y="1331"/>
                  </a:cubicBezTo>
                  <a:cubicBezTo>
                    <a:pt x="3736" y="1282"/>
                    <a:pt x="3803" y="1260"/>
                    <a:pt x="3867" y="1260"/>
                  </a:cubicBezTo>
                  <a:cubicBezTo>
                    <a:pt x="3984" y="1260"/>
                    <a:pt x="4097" y="1333"/>
                    <a:pt x="4132" y="1461"/>
                  </a:cubicBezTo>
                  <a:cubicBezTo>
                    <a:pt x="4155" y="1667"/>
                    <a:pt x="4101" y="1872"/>
                    <a:pt x="3972" y="2032"/>
                  </a:cubicBezTo>
                  <a:cubicBezTo>
                    <a:pt x="3804" y="2253"/>
                    <a:pt x="3514" y="2391"/>
                    <a:pt x="3370" y="2604"/>
                  </a:cubicBezTo>
                  <a:cubicBezTo>
                    <a:pt x="3362" y="2604"/>
                    <a:pt x="3362" y="2596"/>
                    <a:pt x="3362" y="2596"/>
                  </a:cubicBezTo>
                  <a:cubicBezTo>
                    <a:pt x="3057" y="2375"/>
                    <a:pt x="2790" y="2200"/>
                    <a:pt x="2668" y="1827"/>
                  </a:cubicBezTo>
                  <a:cubicBezTo>
                    <a:pt x="2623" y="1720"/>
                    <a:pt x="2600" y="1613"/>
                    <a:pt x="2592" y="1507"/>
                  </a:cubicBezTo>
                  <a:cubicBezTo>
                    <a:pt x="2615" y="1430"/>
                    <a:pt x="2653" y="1362"/>
                    <a:pt x="2699" y="1301"/>
                  </a:cubicBezTo>
                  <a:cubicBezTo>
                    <a:pt x="2722" y="1301"/>
                    <a:pt x="2745" y="1278"/>
                    <a:pt x="2745" y="1247"/>
                  </a:cubicBezTo>
                  <a:cubicBezTo>
                    <a:pt x="2796" y="1200"/>
                    <a:pt x="2854" y="1175"/>
                    <a:pt x="2916" y="1175"/>
                  </a:cubicBezTo>
                  <a:close/>
                  <a:moveTo>
                    <a:pt x="4623" y="1670"/>
                  </a:moveTo>
                  <a:cubicBezTo>
                    <a:pt x="4656" y="1670"/>
                    <a:pt x="4688" y="1674"/>
                    <a:pt x="4719" y="1682"/>
                  </a:cubicBezTo>
                  <a:cubicBezTo>
                    <a:pt x="4627" y="1827"/>
                    <a:pt x="4520" y="1956"/>
                    <a:pt x="4398" y="2071"/>
                  </a:cubicBezTo>
                  <a:cubicBezTo>
                    <a:pt x="4040" y="2383"/>
                    <a:pt x="3667" y="2696"/>
                    <a:pt x="3392" y="3084"/>
                  </a:cubicBezTo>
                  <a:lnTo>
                    <a:pt x="3400" y="2711"/>
                  </a:lnTo>
                  <a:cubicBezTo>
                    <a:pt x="3423" y="2711"/>
                    <a:pt x="3438" y="2703"/>
                    <a:pt x="3453" y="2688"/>
                  </a:cubicBezTo>
                  <a:cubicBezTo>
                    <a:pt x="3522" y="2574"/>
                    <a:pt x="3705" y="2467"/>
                    <a:pt x="3796" y="2368"/>
                  </a:cubicBezTo>
                  <a:cubicBezTo>
                    <a:pt x="3918" y="2253"/>
                    <a:pt x="4040" y="2162"/>
                    <a:pt x="4116" y="2002"/>
                  </a:cubicBezTo>
                  <a:cubicBezTo>
                    <a:pt x="4147" y="1941"/>
                    <a:pt x="4177" y="1880"/>
                    <a:pt x="4208" y="1811"/>
                  </a:cubicBezTo>
                  <a:cubicBezTo>
                    <a:pt x="4261" y="1773"/>
                    <a:pt x="4292" y="1720"/>
                    <a:pt x="4360" y="1705"/>
                  </a:cubicBezTo>
                  <a:cubicBezTo>
                    <a:pt x="4414" y="1689"/>
                    <a:pt x="4467" y="1682"/>
                    <a:pt x="4528" y="1682"/>
                  </a:cubicBezTo>
                  <a:cubicBezTo>
                    <a:pt x="4559" y="1674"/>
                    <a:pt x="4591" y="1670"/>
                    <a:pt x="4623" y="1670"/>
                  </a:cubicBezTo>
                  <a:close/>
                  <a:moveTo>
                    <a:pt x="2338" y="1802"/>
                  </a:moveTo>
                  <a:cubicBezTo>
                    <a:pt x="2349" y="1802"/>
                    <a:pt x="2360" y="1803"/>
                    <a:pt x="2371" y="1804"/>
                  </a:cubicBezTo>
                  <a:cubicBezTo>
                    <a:pt x="2447" y="1834"/>
                    <a:pt x="2516" y="1872"/>
                    <a:pt x="2569" y="1926"/>
                  </a:cubicBezTo>
                  <a:cubicBezTo>
                    <a:pt x="2615" y="2025"/>
                    <a:pt x="2661" y="2116"/>
                    <a:pt x="2722" y="2200"/>
                  </a:cubicBezTo>
                  <a:cubicBezTo>
                    <a:pt x="2874" y="2406"/>
                    <a:pt x="3065" y="2528"/>
                    <a:pt x="3263" y="2665"/>
                  </a:cubicBezTo>
                  <a:cubicBezTo>
                    <a:pt x="3270" y="2680"/>
                    <a:pt x="3278" y="2688"/>
                    <a:pt x="3286" y="2696"/>
                  </a:cubicBezTo>
                  <a:cubicBezTo>
                    <a:pt x="3286" y="2696"/>
                    <a:pt x="3286" y="2696"/>
                    <a:pt x="3286" y="2703"/>
                  </a:cubicBezTo>
                  <a:lnTo>
                    <a:pt x="3286" y="3168"/>
                  </a:lnTo>
                  <a:cubicBezTo>
                    <a:pt x="3126" y="3016"/>
                    <a:pt x="2981" y="2848"/>
                    <a:pt x="2851" y="2665"/>
                  </a:cubicBezTo>
                  <a:cubicBezTo>
                    <a:pt x="2623" y="2406"/>
                    <a:pt x="2371" y="2147"/>
                    <a:pt x="2181" y="1857"/>
                  </a:cubicBezTo>
                  <a:cubicBezTo>
                    <a:pt x="2225" y="1819"/>
                    <a:pt x="2281" y="1802"/>
                    <a:pt x="2338" y="1802"/>
                  </a:cubicBezTo>
                  <a:close/>
                  <a:moveTo>
                    <a:pt x="2660" y="0"/>
                  </a:moveTo>
                  <a:cubicBezTo>
                    <a:pt x="2635" y="0"/>
                    <a:pt x="2610" y="2"/>
                    <a:pt x="2585" y="5"/>
                  </a:cubicBezTo>
                  <a:cubicBezTo>
                    <a:pt x="2219" y="59"/>
                    <a:pt x="1723" y="188"/>
                    <a:pt x="1655" y="630"/>
                  </a:cubicBezTo>
                  <a:cubicBezTo>
                    <a:pt x="1571" y="1232"/>
                    <a:pt x="1769" y="1773"/>
                    <a:pt x="2165" y="2231"/>
                  </a:cubicBezTo>
                  <a:cubicBezTo>
                    <a:pt x="2264" y="2337"/>
                    <a:pt x="2356" y="2459"/>
                    <a:pt x="2455" y="2596"/>
                  </a:cubicBezTo>
                  <a:cubicBezTo>
                    <a:pt x="2196" y="2497"/>
                    <a:pt x="2059" y="2284"/>
                    <a:pt x="1845" y="2078"/>
                  </a:cubicBezTo>
                  <a:cubicBezTo>
                    <a:pt x="1773" y="2006"/>
                    <a:pt x="1617" y="1878"/>
                    <a:pt x="1479" y="1878"/>
                  </a:cubicBezTo>
                  <a:cubicBezTo>
                    <a:pt x="1442" y="1878"/>
                    <a:pt x="1405" y="1888"/>
                    <a:pt x="1373" y="1910"/>
                  </a:cubicBezTo>
                  <a:cubicBezTo>
                    <a:pt x="1192" y="2031"/>
                    <a:pt x="1306" y="2202"/>
                    <a:pt x="1416" y="2202"/>
                  </a:cubicBezTo>
                  <a:cubicBezTo>
                    <a:pt x="1459" y="2202"/>
                    <a:pt x="1501" y="2175"/>
                    <a:pt x="1525" y="2109"/>
                  </a:cubicBezTo>
                  <a:cubicBezTo>
                    <a:pt x="1539" y="2067"/>
                    <a:pt x="1503" y="2040"/>
                    <a:pt x="1466" y="2040"/>
                  </a:cubicBezTo>
                  <a:cubicBezTo>
                    <a:pt x="1444" y="2040"/>
                    <a:pt x="1422" y="2050"/>
                    <a:pt x="1412" y="2074"/>
                  </a:cubicBezTo>
                  <a:lnTo>
                    <a:pt x="1412" y="2074"/>
                  </a:lnTo>
                  <a:cubicBezTo>
                    <a:pt x="1432" y="2021"/>
                    <a:pt x="1465" y="2001"/>
                    <a:pt x="1504" y="2001"/>
                  </a:cubicBezTo>
                  <a:cubicBezTo>
                    <a:pt x="1615" y="2001"/>
                    <a:pt x="1775" y="2172"/>
                    <a:pt x="1815" y="2223"/>
                  </a:cubicBezTo>
                  <a:lnTo>
                    <a:pt x="1914" y="2345"/>
                  </a:lnTo>
                  <a:cubicBezTo>
                    <a:pt x="1624" y="2330"/>
                    <a:pt x="1365" y="2246"/>
                    <a:pt x="1083" y="2215"/>
                  </a:cubicBezTo>
                  <a:cubicBezTo>
                    <a:pt x="855" y="2192"/>
                    <a:pt x="641" y="2139"/>
                    <a:pt x="489" y="1956"/>
                  </a:cubicBezTo>
                  <a:cubicBezTo>
                    <a:pt x="397" y="1842"/>
                    <a:pt x="169" y="1507"/>
                    <a:pt x="352" y="1354"/>
                  </a:cubicBezTo>
                  <a:cubicBezTo>
                    <a:pt x="466" y="1270"/>
                    <a:pt x="611" y="1217"/>
                    <a:pt x="755" y="1217"/>
                  </a:cubicBezTo>
                  <a:cubicBezTo>
                    <a:pt x="768" y="1215"/>
                    <a:pt x="781" y="1215"/>
                    <a:pt x="793" y="1215"/>
                  </a:cubicBezTo>
                  <a:cubicBezTo>
                    <a:pt x="968" y="1215"/>
                    <a:pt x="1114" y="1360"/>
                    <a:pt x="1114" y="1545"/>
                  </a:cubicBezTo>
                  <a:cubicBezTo>
                    <a:pt x="1106" y="1718"/>
                    <a:pt x="1036" y="1778"/>
                    <a:pt x="961" y="1778"/>
                  </a:cubicBezTo>
                  <a:cubicBezTo>
                    <a:pt x="888" y="1778"/>
                    <a:pt x="809" y="1719"/>
                    <a:pt x="778" y="1651"/>
                  </a:cubicBezTo>
                  <a:lnTo>
                    <a:pt x="778" y="1651"/>
                  </a:lnTo>
                  <a:cubicBezTo>
                    <a:pt x="799" y="1693"/>
                    <a:pt x="837" y="1712"/>
                    <a:pt x="874" y="1712"/>
                  </a:cubicBezTo>
                  <a:cubicBezTo>
                    <a:pt x="933" y="1712"/>
                    <a:pt x="992" y="1667"/>
                    <a:pt x="992" y="1598"/>
                  </a:cubicBezTo>
                  <a:cubicBezTo>
                    <a:pt x="989" y="1455"/>
                    <a:pt x="897" y="1394"/>
                    <a:pt x="791" y="1394"/>
                  </a:cubicBezTo>
                  <a:cubicBezTo>
                    <a:pt x="605" y="1394"/>
                    <a:pt x="379" y="1584"/>
                    <a:pt x="534" y="1842"/>
                  </a:cubicBezTo>
                  <a:cubicBezTo>
                    <a:pt x="617" y="1975"/>
                    <a:pt x="733" y="2030"/>
                    <a:pt x="851" y="2030"/>
                  </a:cubicBezTo>
                  <a:cubicBezTo>
                    <a:pt x="1179" y="2030"/>
                    <a:pt x="1529" y="1606"/>
                    <a:pt x="1266" y="1247"/>
                  </a:cubicBezTo>
                  <a:cubicBezTo>
                    <a:pt x="1130" y="1066"/>
                    <a:pt x="956" y="982"/>
                    <a:pt x="757" y="982"/>
                  </a:cubicBezTo>
                  <a:cubicBezTo>
                    <a:pt x="688" y="982"/>
                    <a:pt x="616" y="992"/>
                    <a:pt x="542" y="1011"/>
                  </a:cubicBezTo>
                  <a:cubicBezTo>
                    <a:pt x="283" y="1080"/>
                    <a:pt x="1" y="1263"/>
                    <a:pt x="62" y="1583"/>
                  </a:cubicBezTo>
                  <a:cubicBezTo>
                    <a:pt x="230" y="2459"/>
                    <a:pt x="1243" y="2581"/>
                    <a:pt x="1990" y="2581"/>
                  </a:cubicBezTo>
                  <a:cubicBezTo>
                    <a:pt x="2028" y="2581"/>
                    <a:pt x="2066" y="2558"/>
                    <a:pt x="2082" y="2528"/>
                  </a:cubicBezTo>
                  <a:cubicBezTo>
                    <a:pt x="2104" y="2543"/>
                    <a:pt x="2127" y="2558"/>
                    <a:pt x="2150" y="2574"/>
                  </a:cubicBezTo>
                  <a:cubicBezTo>
                    <a:pt x="2272" y="2665"/>
                    <a:pt x="2417" y="2718"/>
                    <a:pt x="2569" y="2749"/>
                  </a:cubicBezTo>
                  <a:cubicBezTo>
                    <a:pt x="2790" y="3031"/>
                    <a:pt x="3027" y="3313"/>
                    <a:pt x="3293" y="3450"/>
                  </a:cubicBezTo>
                  <a:cubicBezTo>
                    <a:pt x="3303" y="3474"/>
                    <a:pt x="3324" y="3486"/>
                    <a:pt x="3346" y="3486"/>
                  </a:cubicBezTo>
                  <a:cubicBezTo>
                    <a:pt x="3360" y="3486"/>
                    <a:pt x="3373" y="3481"/>
                    <a:pt x="3385" y="3473"/>
                  </a:cubicBezTo>
                  <a:cubicBezTo>
                    <a:pt x="3423" y="3465"/>
                    <a:pt x="3453" y="3442"/>
                    <a:pt x="3469" y="3412"/>
                  </a:cubicBezTo>
                  <a:cubicBezTo>
                    <a:pt x="3591" y="3183"/>
                    <a:pt x="3834" y="2947"/>
                    <a:pt x="4094" y="2703"/>
                  </a:cubicBezTo>
                  <a:cubicBezTo>
                    <a:pt x="4284" y="2703"/>
                    <a:pt x="4475" y="2642"/>
                    <a:pt x="4635" y="2528"/>
                  </a:cubicBezTo>
                  <a:cubicBezTo>
                    <a:pt x="4642" y="2520"/>
                    <a:pt x="4650" y="2513"/>
                    <a:pt x="4658" y="2505"/>
                  </a:cubicBezTo>
                  <a:cubicBezTo>
                    <a:pt x="4673" y="2551"/>
                    <a:pt x="4711" y="2581"/>
                    <a:pt x="4764" y="2581"/>
                  </a:cubicBezTo>
                  <a:cubicBezTo>
                    <a:pt x="5504" y="2581"/>
                    <a:pt x="6517" y="2459"/>
                    <a:pt x="6692" y="1583"/>
                  </a:cubicBezTo>
                  <a:cubicBezTo>
                    <a:pt x="6753" y="1270"/>
                    <a:pt x="6464" y="1087"/>
                    <a:pt x="6205" y="1011"/>
                  </a:cubicBezTo>
                  <a:cubicBezTo>
                    <a:pt x="6132" y="992"/>
                    <a:pt x="6061" y="981"/>
                    <a:pt x="5992" y="981"/>
                  </a:cubicBezTo>
                  <a:cubicBezTo>
                    <a:pt x="5795" y="981"/>
                    <a:pt x="5618" y="1064"/>
                    <a:pt x="5488" y="1240"/>
                  </a:cubicBezTo>
                  <a:cubicBezTo>
                    <a:pt x="5219" y="1604"/>
                    <a:pt x="5568" y="2030"/>
                    <a:pt x="5896" y="2030"/>
                  </a:cubicBezTo>
                  <a:cubicBezTo>
                    <a:pt x="6014" y="2030"/>
                    <a:pt x="6130" y="1975"/>
                    <a:pt x="6212" y="1842"/>
                  </a:cubicBezTo>
                  <a:cubicBezTo>
                    <a:pt x="6369" y="1583"/>
                    <a:pt x="6139" y="1392"/>
                    <a:pt x="5952" y="1392"/>
                  </a:cubicBezTo>
                  <a:cubicBezTo>
                    <a:pt x="5848" y="1392"/>
                    <a:pt x="5758" y="1451"/>
                    <a:pt x="5755" y="1590"/>
                  </a:cubicBezTo>
                  <a:cubicBezTo>
                    <a:pt x="5755" y="1665"/>
                    <a:pt x="5814" y="1708"/>
                    <a:pt x="5875" y="1708"/>
                  </a:cubicBezTo>
                  <a:cubicBezTo>
                    <a:pt x="5913" y="1708"/>
                    <a:pt x="5952" y="1690"/>
                    <a:pt x="5976" y="1651"/>
                  </a:cubicBezTo>
                  <a:lnTo>
                    <a:pt x="5976" y="1651"/>
                  </a:lnTo>
                  <a:cubicBezTo>
                    <a:pt x="5946" y="1719"/>
                    <a:pt x="5866" y="1777"/>
                    <a:pt x="5791" y="1777"/>
                  </a:cubicBezTo>
                  <a:cubicBezTo>
                    <a:pt x="5713" y="1777"/>
                    <a:pt x="5641" y="1715"/>
                    <a:pt x="5633" y="1537"/>
                  </a:cubicBezTo>
                  <a:cubicBezTo>
                    <a:pt x="5633" y="1359"/>
                    <a:pt x="5779" y="1215"/>
                    <a:pt x="5960" y="1215"/>
                  </a:cubicBezTo>
                  <a:cubicBezTo>
                    <a:pt x="5973" y="1215"/>
                    <a:pt x="5986" y="1215"/>
                    <a:pt x="5999" y="1217"/>
                  </a:cubicBezTo>
                  <a:cubicBezTo>
                    <a:pt x="6144" y="1217"/>
                    <a:pt x="6281" y="1263"/>
                    <a:pt x="6403" y="1354"/>
                  </a:cubicBezTo>
                  <a:cubicBezTo>
                    <a:pt x="6586" y="1507"/>
                    <a:pt x="6350" y="1842"/>
                    <a:pt x="6258" y="1956"/>
                  </a:cubicBezTo>
                  <a:cubicBezTo>
                    <a:pt x="6106" y="2139"/>
                    <a:pt x="5892" y="2192"/>
                    <a:pt x="5671" y="2215"/>
                  </a:cubicBezTo>
                  <a:cubicBezTo>
                    <a:pt x="5382" y="2253"/>
                    <a:pt x="5115" y="2330"/>
                    <a:pt x="4825" y="2345"/>
                  </a:cubicBezTo>
                  <a:lnTo>
                    <a:pt x="4871" y="2292"/>
                  </a:lnTo>
                  <a:cubicBezTo>
                    <a:pt x="4932" y="2208"/>
                    <a:pt x="5008" y="2132"/>
                    <a:pt x="5092" y="2078"/>
                  </a:cubicBezTo>
                  <a:cubicBezTo>
                    <a:pt x="5130" y="2048"/>
                    <a:pt x="5168" y="2032"/>
                    <a:pt x="5214" y="2017"/>
                  </a:cubicBezTo>
                  <a:lnTo>
                    <a:pt x="5214" y="2017"/>
                  </a:lnTo>
                  <a:cubicBezTo>
                    <a:pt x="5156" y="2080"/>
                    <a:pt x="5218" y="2158"/>
                    <a:pt x="5296" y="2158"/>
                  </a:cubicBezTo>
                  <a:cubicBezTo>
                    <a:pt x="5341" y="2158"/>
                    <a:pt x="5391" y="2132"/>
                    <a:pt x="5427" y="2063"/>
                  </a:cubicBezTo>
                  <a:cubicBezTo>
                    <a:pt x="5443" y="2048"/>
                    <a:pt x="5443" y="2025"/>
                    <a:pt x="5427" y="2010"/>
                  </a:cubicBezTo>
                  <a:cubicBezTo>
                    <a:pt x="5381" y="1944"/>
                    <a:pt x="5316" y="1919"/>
                    <a:pt x="5247" y="1919"/>
                  </a:cubicBezTo>
                  <a:cubicBezTo>
                    <a:pt x="5149" y="1919"/>
                    <a:pt x="5042" y="1971"/>
                    <a:pt x="4970" y="2025"/>
                  </a:cubicBezTo>
                  <a:cubicBezTo>
                    <a:pt x="4848" y="2109"/>
                    <a:pt x="4749" y="2276"/>
                    <a:pt x="4619" y="2383"/>
                  </a:cubicBezTo>
                  <a:cubicBezTo>
                    <a:pt x="4513" y="2482"/>
                    <a:pt x="4376" y="2543"/>
                    <a:pt x="4231" y="2574"/>
                  </a:cubicBezTo>
                  <a:cubicBezTo>
                    <a:pt x="4802" y="2040"/>
                    <a:pt x="5397" y="1461"/>
                    <a:pt x="5115" y="737"/>
                  </a:cubicBezTo>
                  <a:cubicBezTo>
                    <a:pt x="5005" y="467"/>
                    <a:pt x="4791" y="148"/>
                    <a:pt x="4452" y="148"/>
                  </a:cubicBezTo>
                  <a:cubicBezTo>
                    <a:pt x="4437" y="148"/>
                    <a:pt x="4422" y="149"/>
                    <a:pt x="4406" y="150"/>
                  </a:cubicBezTo>
                  <a:cubicBezTo>
                    <a:pt x="3964" y="180"/>
                    <a:pt x="3774" y="401"/>
                    <a:pt x="3492" y="683"/>
                  </a:cubicBezTo>
                  <a:cubicBezTo>
                    <a:pt x="3341" y="362"/>
                    <a:pt x="3031" y="0"/>
                    <a:pt x="2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4"/>
            <p:cNvSpPr/>
            <p:nvPr/>
          </p:nvSpPr>
          <p:spPr>
            <a:xfrm>
              <a:off x="2987350" y="4963050"/>
              <a:ext cx="87100" cy="10250"/>
            </a:xfrm>
            <a:custGeom>
              <a:avLst/>
              <a:gdLst/>
              <a:ahLst/>
              <a:cxnLst/>
              <a:rect l="l" t="t" r="r" b="b"/>
              <a:pathLst>
                <a:path w="3484" h="410" extrusionOk="0">
                  <a:moveTo>
                    <a:pt x="1380" y="0"/>
                  </a:moveTo>
                  <a:cubicBezTo>
                    <a:pt x="1197" y="0"/>
                    <a:pt x="1016" y="17"/>
                    <a:pt x="839" y="51"/>
                  </a:cubicBezTo>
                  <a:cubicBezTo>
                    <a:pt x="618" y="97"/>
                    <a:pt x="412" y="181"/>
                    <a:pt x="206" y="250"/>
                  </a:cubicBezTo>
                  <a:cubicBezTo>
                    <a:pt x="122" y="280"/>
                    <a:pt x="31" y="311"/>
                    <a:pt x="0" y="402"/>
                  </a:cubicBezTo>
                  <a:lnTo>
                    <a:pt x="198" y="410"/>
                  </a:lnTo>
                  <a:cubicBezTo>
                    <a:pt x="212" y="383"/>
                    <a:pt x="236" y="362"/>
                    <a:pt x="263" y="362"/>
                  </a:cubicBezTo>
                  <a:cubicBezTo>
                    <a:pt x="267" y="362"/>
                    <a:pt x="271" y="363"/>
                    <a:pt x="275" y="364"/>
                  </a:cubicBezTo>
                  <a:cubicBezTo>
                    <a:pt x="412" y="318"/>
                    <a:pt x="549" y="273"/>
                    <a:pt x="686" y="212"/>
                  </a:cubicBezTo>
                  <a:cubicBezTo>
                    <a:pt x="931" y="136"/>
                    <a:pt x="1180" y="127"/>
                    <a:pt x="1434" y="127"/>
                  </a:cubicBezTo>
                  <a:cubicBezTo>
                    <a:pt x="1512" y="127"/>
                    <a:pt x="1590" y="128"/>
                    <a:pt x="1669" y="128"/>
                  </a:cubicBezTo>
                  <a:cubicBezTo>
                    <a:pt x="2005" y="135"/>
                    <a:pt x="2363" y="112"/>
                    <a:pt x="2698" y="212"/>
                  </a:cubicBezTo>
                  <a:cubicBezTo>
                    <a:pt x="2889" y="273"/>
                    <a:pt x="3140" y="295"/>
                    <a:pt x="3308" y="402"/>
                  </a:cubicBezTo>
                  <a:lnTo>
                    <a:pt x="3483" y="402"/>
                  </a:lnTo>
                  <a:cubicBezTo>
                    <a:pt x="3483" y="394"/>
                    <a:pt x="3476" y="387"/>
                    <a:pt x="3468" y="379"/>
                  </a:cubicBezTo>
                  <a:cubicBezTo>
                    <a:pt x="3338" y="273"/>
                    <a:pt x="3186" y="204"/>
                    <a:pt x="3018" y="181"/>
                  </a:cubicBezTo>
                  <a:cubicBezTo>
                    <a:pt x="2820" y="120"/>
                    <a:pt x="2607" y="67"/>
                    <a:pt x="2401" y="36"/>
                  </a:cubicBezTo>
                  <a:cubicBezTo>
                    <a:pt x="2119" y="6"/>
                    <a:pt x="1845" y="13"/>
                    <a:pt x="1563" y="6"/>
                  </a:cubicBezTo>
                  <a:cubicBezTo>
                    <a:pt x="1502" y="2"/>
                    <a:pt x="1441" y="0"/>
                    <a:pt x="1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4"/>
            <p:cNvSpPr/>
            <p:nvPr/>
          </p:nvSpPr>
          <p:spPr>
            <a:xfrm>
              <a:off x="2935900" y="4970618"/>
              <a:ext cx="197225" cy="25"/>
            </a:xfrm>
            <a:custGeom>
              <a:avLst/>
              <a:gdLst/>
              <a:ahLst/>
              <a:cxnLst/>
              <a:rect l="l" t="t" r="r" b="b"/>
              <a:pathLst>
                <a:path w="7889" h="1" fill="none" extrusionOk="0">
                  <a:moveTo>
                    <a:pt x="0" y="1"/>
                  </a:moveTo>
                  <a:lnTo>
                    <a:pt x="7889" y="1"/>
                  </a:lnTo>
                </a:path>
              </a:pathLst>
            </a:custGeom>
            <a:solidFill>
              <a:schemeClr val="dk2"/>
            </a:solidFill>
            <a:ln w="19050" cap="flat" cmpd="sng">
              <a:solidFill>
                <a:schemeClr val="dk2"/>
              </a:solidFill>
              <a:prstDash val="solid"/>
              <a:miter lim="76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995"/>
        <p:cNvGrpSpPr/>
        <p:nvPr/>
      </p:nvGrpSpPr>
      <p:grpSpPr>
        <a:xfrm>
          <a:off x="0" y="0"/>
          <a:ext cx="0" cy="0"/>
          <a:chOff x="0" y="0"/>
          <a:chExt cx="0" cy="0"/>
        </a:xfrm>
      </p:grpSpPr>
      <p:grpSp>
        <p:nvGrpSpPr>
          <p:cNvPr id="8996" name="Google Shape;8996;p55"/>
          <p:cNvGrpSpPr/>
          <p:nvPr/>
        </p:nvGrpSpPr>
        <p:grpSpPr>
          <a:xfrm>
            <a:off x="1953348" y="1421957"/>
            <a:ext cx="4425035" cy="2909786"/>
            <a:chOff x="-4436852" y="1046398"/>
            <a:chExt cx="4425035" cy="2909786"/>
          </a:xfrm>
        </p:grpSpPr>
        <p:grpSp>
          <p:nvGrpSpPr>
            <p:cNvPr id="8997" name="Google Shape;8997;p55"/>
            <p:cNvGrpSpPr/>
            <p:nvPr/>
          </p:nvGrpSpPr>
          <p:grpSpPr>
            <a:xfrm>
              <a:off x="-4436852" y="1046398"/>
              <a:ext cx="4425035" cy="2909786"/>
              <a:chOff x="235800" y="830650"/>
              <a:chExt cx="6978450" cy="4588844"/>
            </a:xfrm>
          </p:grpSpPr>
          <p:sp>
            <p:nvSpPr>
              <p:cNvPr id="8998" name="Google Shape;8998;p55"/>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5"/>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5"/>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5"/>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5"/>
              <p:cNvSpPr/>
              <p:nvPr/>
            </p:nvSpPr>
            <p:spPr>
              <a:xfrm>
                <a:off x="5879068" y="3705075"/>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5"/>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55"/>
            <p:cNvGrpSpPr/>
            <p:nvPr/>
          </p:nvGrpSpPr>
          <p:grpSpPr>
            <a:xfrm>
              <a:off x="-4436852" y="1046398"/>
              <a:ext cx="4425035" cy="2909786"/>
              <a:chOff x="235800" y="830650"/>
              <a:chExt cx="6978450" cy="4588844"/>
            </a:xfrm>
          </p:grpSpPr>
          <p:sp>
            <p:nvSpPr>
              <p:cNvPr id="9005" name="Google Shape;9005;p55"/>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5"/>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5"/>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5"/>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5"/>
              <p:cNvSpPr/>
              <p:nvPr/>
            </p:nvSpPr>
            <p:spPr>
              <a:xfrm>
                <a:off x="5879068" y="3705075"/>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5"/>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11" name="Google Shape;9011;p55"/>
          <p:cNvSpPr txBox="1">
            <a:spLocks noGrp="1"/>
          </p:cNvSpPr>
          <p:nvPr>
            <p:ph type="title"/>
          </p:nvPr>
        </p:nvSpPr>
        <p:spPr>
          <a:xfrm>
            <a:off x="709050" y="540275"/>
            <a:ext cx="772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Past events: locations &amp; months</a:t>
            </a:r>
            <a:endParaRPr/>
          </a:p>
        </p:txBody>
      </p:sp>
      <p:sp>
        <p:nvSpPr>
          <p:cNvPr id="9012" name="Google Shape;9012;p55"/>
          <p:cNvSpPr txBox="1"/>
          <p:nvPr/>
        </p:nvSpPr>
        <p:spPr>
          <a:xfrm>
            <a:off x="6471000" y="1952475"/>
            <a:ext cx="1972200" cy="34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a:solidFill>
                  <a:schemeClr val="dk1"/>
                </a:solidFill>
                <a:latin typeface="IM Fell English SC"/>
                <a:ea typeface="IM Fell English SC"/>
                <a:cs typeface="IM Fell English SC"/>
                <a:sym typeface="IM Fell English SC"/>
              </a:rPr>
              <a:t>April</a:t>
            </a:r>
            <a:endParaRPr sz="2600">
              <a:solidFill>
                <a:schemeClr val="dk1"/>
              </a:solidFill>
              <a:latin typeface="IM Fell English SC"/>
              <a:ea typeface="IM Fell English SC"/>
              <a:cs typeface="IM Fell English SC"/>
              <a:sym typeface="IM Fell English SC"/>
            </a:endParaRPr>
          </a:p>
        </p:txBody>
      </p:sp>
      <p:sp>
        <p:nvSpPr>
          <p:cNvPr id="9013" name="Google Shape;9013;p55"/>
          <p:cNvSpPr txBox="1"/>
          <p:nvPr/>
        </p:nvSpPr>
        <p:spPr>
          <a:xfrm>
            <a:off x="6471000" y="2307700"/>
            <a:ext cx="19722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ira Sans Condensed"/>
                <a:ea typeface="Fira Sans Condensed"/>
                <a:cs typeface="Fira Sans Condensed"/>
                <a:sym typeface="Fira Sans Condensed"/>
              </a:rPr>
              <a:t>Mercury is the closest planet to the Sun</a:t>
            </a:r>
            <a:endParaRPr>
              <a:solidFill>
                <a:schemeClr val="dk1"/>
              </a:solidFill>
              <a:latin typeface="Fira Sans Condensed"/>
              <a:ea typeface="Fira Sans Condensed"/>
              <a:cs typeface="Fira Sans Condensed"/>
              <a:sym typeface="Fira Sans Condensed"/>
            </a:endParaRPr>
          </a:p>
        </p:txBody>
      </p:sp>
      <p:sp>
        <p:nvSpPr>
          <p:cNvPr id="9014" name="Google Shape;9014;p55"/>
          <p:cNvSpPr txBox="1"/>
          <p:nvPr/>
        </p:nvSpPr>
        <p:spPr>
          <a:xfrm>
            <a:off x="710325" y="3619500"/>
            <a:ext cx="1972200" cy="34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a:solidFill>
                  <a:schemeClr val="dk1"/>
                </a:solidFill>
                <a:latin typeface="IM Fell English SC"/>
                <a:ea typeface="IM Fell English SC"/>
                <a:cs typeface="IM Fell English SC"/>
                <a:sym typeface="IM Fell English SC"/>
              </a:rPr>
              <a:t>March</a:t>
            </a:r>
            <a:endParaRPr sz="2600">
              <a:solidFill>
                <a:schemeClr val="dk1"/>
              </a:solidFill>
              <a:latin typeface="IM Fell English SC"/>
              <a:ea typeface="IM Fell English SC"/>
              <a:cs typeface="IM Fell English SC"/>
              <a:sym typeface="IM Fell English SC"/>
            </a:endParaRPr>
          </a:p>
        </p:txBody>
      </p:sp>
      <p:sp>
        <p:nvSpPr>
          <p:cNvPr id="9015" name="Google Shape;9015;p55"/>
          <p:cNvSpPr txBox="1"/>
          <p:nvPr/>
        </p:nvSpPr>
        <p:spPr>
          <a:xfrm>
            <a:off x="710325" y="3974575"/>
            <a:ext cx="1972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Fira Sans Condensed"/>
                <a:ea typeface="Fira Sans Condensed"/>
                <a:cs typeface="Fira Sans Condensed"/>
                <a:sym typeface="Fira Sans Condensed"/>
              </a:rPr>
              <a:t>Despite being red, Mars is a cold place</a:t>
            </a:r>
            <a:endParaRPr>
              <a:solidFill>
                <a:schemeClr val="dk1"/>
              </a:solidFill>
              <a:latin typeface="Fira Sans Condensed"/>
              <a:ea typeface="Fira Sans Condensed"/>
              <a:cs typeface="Fira Sans Condensed"/>
              <a:sym typeface="Fira Sans Condensed"/>
            </a:endParaRPr>
          </a:p>
        </p:txBody>
      </p:sp>
      <p:sp>
        <p:nvSpPr>
          <p:cNvPr id="9016" name="Google Shape;9016;p55"/>
          <p:cNvSpPr txBox="1"/>
          <p:nvPr/>
        </p:nvSpPr>
        <p:spPr>
          <a:xfrm>
            <a:off x="6471050" y="3619500"/>
            <a:ext cx="1972200" cy="34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a:solidFill>
                  <a:schemeClr val="dk1"/>
                </a:solidFill>
                <a:latin typeface="IM Fell English SC"/>
                <a:ea typeface="IM Fell English SC"/>
                <a:cs typeface="IM Fell English SC"/>
                <a:sym typeface="IM Fell English SC"/>
              </a:rPr>
              <a:t>May</a:t>
            </a:r>
            <a:endParaRPr sz="2600">
              <a:solidFill>
                <a:schemeClr val="dk1"/>
              </a:solidFill>
              <a:latin typeface="IM Fell English SC"/>
              <a:ea typeface="IM Fell English SC"/>
              <a:cs typeface="IM Fell English SC"/>
              <a:sym typeface="IM Fell English SC"/>
            </a:endParaRPr>
          </a:p>
        </p:txBody>
      </p:sp>
      <p:sp>
        <p:nvSpPr>
          <p:cNvPr id="9017" name="Google Shape;9017;p55"/>
          <p:cNvSpPr txBox="1"/>
          <p:nvPr/>
        </p:nvSpPr>
        <p:spPr>
          <a:xfrm>
            <a:off x="6471050" y="3974575"/>
            <a:ext cx="19722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ira Sans Condensed"/>
                <a:ea typeface="Fira Sans Condensed"/>
                <a:cs typeface="Fira Sans Condensed"/>
                <a:sym typeface="Fira Sans Condensed"/>
              </a:rPr>
              <a:t>Jupiter is the biggest planet of them all</a:t>
            </a:r>
            <a:endParaRPr>
              <a:solidFill>
                <a:schemeClr val="dk1"/>
              </a:solidFill>
              <a:latin typeface="Fira Sans Condensed"/>
              <a:ea typeface="Fira Sans Condensed"/>
              <a:cs typeface="Fira Sans Condensed"/>
              <a:sym typeface="Fira Sans Condensed"/>
            </a:endParaRPr>
          </a:p>
        </p:txBody>
      </p:sp>
      <p:grpSp>
        <p:nvGrpSpPr>
          <p:cNvPr id="9018" name="Google Shape;9018;p55"/>
          <p:cNvGrpSpPr/>
          <p:nvPr/>
        </p:nvGrpSpPr>
        <p:grpSpPr>
          <a:xfrm rot="3420234">
            <a:off x="2035825" y="2099091"/>
            <a:ext cx="922072" cy="466987"/>
            <a:chOff x="6893875" y="2013700"/>
            <a:chExt cx="396325" cy="200725"/>
          </a:xfrm>
        </p:grpSpPr>
        <p:sp>
          <p:nvSpPr>
            <p:cNvPr id="9019" name="Google Shape;9019;p55"/>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5"/>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5"/>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5"/>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5"/>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5"/>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5"/>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5"/>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5"/>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5"/>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5"/>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5"/>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5"/>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5"/>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5"/>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5"/>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5"/>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5"/>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5"/>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5"/>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5"/>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5"/>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5"/>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5"/>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5"/>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55"/>
          <p:cNvGrpSpPr/>
          <p:nvPr/>
        </p:nvGrpSpPr>
        <p:grpSpPr>
          <a:xfrm rot="1723085">
            <a:off x="5983774" y="2828836"/>
            <a:ext cx="389160" cy="1012645"/>
            <a:chOff x="5254325" y="1799550"/>
            <a:chExt cx="239150" cy="622300"/>
          </a:xfrm>
        </p:grpSpPr>
        <p:sp>
          <p:nvSpPr>
            <p:cNvPr id="9045" name="Google Shape;9045;p55"/>
            <p:cNvSpPr/>
            <p:nvPr/>
          </p:nvSpPr>
          <p:spPr>
            <a:xfrm>
              <a:off x="5254325" y="1799550"/>
              <a:ext cx="239150" cy="622300"/>
            </a:xfrm>
            <a:custGeom>
              <a:avLst/>
              <a:gdLst/>
              <a:ahLst/>
              <a:cxnLst/>
              <a:rect l="l" t="t" r="r" b="b"/>
              <a:pathLst>
                <a:path w="9566" h="24892" extrusionOk="0">
                  <a:moveTo>
                    <a:pt x="3057" y="0"/>
                  </a:moveTo>
                  <a:cubicBezTo>
                    <a:pt x="2782" y="0"/>
                    <a:pt x="2523" y="122"/>
                    <a:pt x="2340" y="328"/>
                  </a:cubicBezTo>
                  <a:cubicBezTo>
                    <a:pt x="2287" y="381"/>
                    <a:pt x="2233" y="442"/>
                    <a:pt x="2195" y="511"/>
                  </a:cubicBezTo>
                  <a:cubicBezTo>
                    <a:pt x="1936" y="846"/>
                    <a:pt x="1730" y="1220"/>
                    <a:pt x="1593" y="1616"/>
                  </a:cubicBezTo>
                  <a:cubicBezTo>
                    <a:pt x="1357" y="1723"/>
                    <a:pt x="1174" y="1913"/>
                    <a:pt x="1083" y="2157"/>
                  </a:cubicBezTo>
                  <a:lnTo>
                    <a:pt x="1006" y="2378"/>
                  </a:lnTo>
                  <a:cubicBezTo>
                    <a:pt x="724" y="3148"/>
                    <a:pt x="755" y="4733"/>
                    <a:pt x="831" y="5244"/>
                  </a:cubicBezTo>
                  <a:cubicBezTo>
                    <a:pt x="846" y="5320"/>
                    <a:pt x="854" y="5396"/>
                    <a:pt x="869" y="5480"/>
                  </a:cubicBezTo>
                  <a:cubicBezTo>
                    <a:pt x="961" y="6120"/>
                    <a:pt x="1060" y="6852"/>
                    <a:pt x="1441" y="7568"/>
                  </a:cubicBezTo>
                  <a:lnTo>
                    <a:pt x="1456" y="7591"/>
                  </a:lnTo>
                  <a:cubicBezTo>
                    <a:pt x="1365" y="7751"/>
                    <a:pt x="1326" y="7927"/>
                    <a:pt x="1334" y="8109"/>
                  </a:cubicBezTo>
                  <a:lnTo>
                    <a:pt x="1334" y="8201"/>
                  </a:lnTo>
                  <a:cubicBezTo>
                    <a:pt x="1349" y="8407"/>
                    <a:pt x="1349" y="8612"/>
                    <a:pt x="1349" y="8826"/>
                  </a:cubicBezTo>
                  <a:cubicBezTo>
                    <a:pt x="1334" y="8894"/>
                    <a:pt x="1326" y="8963"/>
                    <a:pt x="1334" y="9032"/>
                  </a:cubicBezTo>
                  <a:lnTo>
                    <a:pt x="1334" y="9199"/>
                  </a:lnTo>
                  <a:cubicBezTo>
                    <a:pt x="1288" y="9984"/>
                    <a:pt x="1128" y="10762"/>
                    <a:pt x="762" y="11966"/>
                  </a:cubicBezTo>
                  <a:lnTo>
                    <a:pt x="724" y="12080"/>
                  </a:lnTo>
                  <a:cubicBezTo>
                    <a:pt x="625" y="12400"/>
                    <a:pt x="435" y="13002"/>
                    <a:pt x="679" y="13574"/>
                  </a:cubicBezTo>
                  <a:cubicBezTo>
                    <a:pt x="420" y="13780"/>
                    <a:pt x="237" y="14062"/>
                    <a:pt x="138" y="14374"/>
                  </a:cubicBezTo>
                  <a:cubicBezTo>
                    <a:pt x="69" y="14588"/>
                    <a:pt x="31" y="14809"/>
                    <a:pt x="23" y="15030"/>
                  </a:cubicBezTo>
                  <a:cubicBezTo>
                    <a:pt x="8" y="15129"/>
                    <a:pt x="0" y="15228"/>
                    <a:pt x="16" y="15327"/>
                  </a:cubicBezTo>
                  <a:cubicBezTo>
                    <a:pt x="16" y="15731"/>
                    <a:pt x="69" y="17324"/>
                    <a:pt x="702" y="18200"/>
                  </a:cubicBezTo>
                  <a:cubicBezTo>
                    <a:pt x="366" y="18368"/>
                    <a:pt x="168" y="18718"/>
                    <a:pt x="183" y="19092"/>
                  </a:cubicBezTo>
                  <a:cubicBezTo>
                    <a:pt x="206" y="19488"/>
                    <a:pt x="351" y="19862"/>
                    <a:pt x="610" y="20166"/>
                  </a:cubicBezTo>
                  <a:lnTo>
                    <a:pt x="618" y="20174"/>
                  </a:lnTo>
                  <a:cubicBezTo>
                    <a:pt x="823" y="20433"/>
                    <a:pt x="1083" y="20639"/>
                    <a:pt x="1380" y="20784"/>
                  </a:cubicBezTo>
                  <a:cubicBezTo>
                    <a:pt x="1487" y="20837"/>
                    <a:pt x="1593" y="20875"/>
                    <a:pt x="1708" y="20898"/>
                  </a:cubicBezTo>
                  <a:cubicBezTo>
                    <a:pt x="1715" y="20913"/>
                    <a:pt x="1723" y="20929"/>
                    <a:pt x="1730" y="20944"/>
                  </a:cubicBezTo>
                  <a:cubicBezTo>
                    <a:pt x="1875" y="21172"/>
                    <a:pt x="2081" y="21355"/>
                    <a:pt x="2325" y="21470"/>
                  </a:cubicBezTo>
                  <a:cubicBezTo>
                    <a:pt x="2317" y="21561"/>
                    <a:pt x="2317" y="21653"/>
                    <a:pt x="2325" y="21744"/>
                  </a:cubicBezTo>
                  <a:cubicBezTo>
                    <a:pt x="2371" y="22148"/>
                    <a:pt x="2592" y="22521"/>
                    <a:pt x="2927" y="22758"/>
                  </a:cubicBezTo>
                  <a:cubicBezTo>
                    <a:pt x="3095" y="22878"/>
                    <a:pt x="3290" y="22936"/>
                    <a:pt x="3484" y="22936"/>
                  </a:cubicBezTo>
                  <a:cubicBezTo>
                    <a:pt x="3757" y="22936"/>
                    <a:pt x="4028" y="22820"/>
                    <a:pt x="4215" y="22598"/>
                  </a:cubicBezTo>
                  <a:lnTo>
                    <a:pt x="4245" y="22552"/>
                  </a:lnTo>
                  <a:cubicBezTo>
                    <a:pt x="4329" y="22826"/>
                    <a:pt x="4436" y="23101"/>
                    <a:pt x="4566" y="23360"/>
                  </a:cubicBezTo>
                  <a:cubicBezTo>
                    <a:pt x="4794" y="23840"/>
                    <a:pt x="5122" y="24282"/>
                    <a:pt x="5518" y="24640"/>
                  </a:cubicBezTo>
                  <a:cubicBezTo>
                    <a:pt x="5694" y="24800"/>
                    <a:pt x="5922" y="24892"/>
                    <a:pt x="6151" y="24892"/>
                  </a:cubicBezTo>
                  <a:cubicBezTo>
                    <a:pt x="6379" y="24884"/>
                    <a:pt x="6600" y="24808"/>
                    <a:pt x="6776" y="24655"/>
                  </a:cubicBezTo>
                  <a:lnTo>
                    <a:pt x="6844" y="24602"/>
                  </a:lnTo>
                  <a:cubicBezTo>
                    <a:pt x="7203" y="24290"/>
                    <a:pt x="7271" y="23756"/>
                    <a:pt x="7012" y="23360"/>
                  </a:cubicBezTo>
                  <a:cubicBezTo>
                    <a:pt x="6936" y="23230"/>
                    <a:pt x="6860" y="23101"/>
                    <a:pt x="6799" y="22963"/>
                  </a:cubicBezTo>
                  <a:cubicBezTo>
                    <a:pt x="6730" y="22826"/>
                    <a:pt x="6677" y="22689"/>
                    <a:pt x="6639" y="22544"/>
                  </a:cubicBezTo>
                  <a:cubicBezTo>
                    <a:pt x="6547" y="22224"/>
                    <a:pt x="6486" y="21904"/>
                    <a:pt x="6456" y="21576"/>
                  </a:cubicBezTo>
                  <a:cubicBezTo>
                    <a:pt x="6448" y="21538"/>
                    <a:pt x="6440" y="21500"/>
                    <a:pt x="6440" y="21462"/>
                  </a:cubicBezTo>
                  <a:lnTo>
                    <a:pt x="6440" y="21462"/>
                  </a:lnTo>
                  <a:lnTo>
                    <a:pt x="6456" y="21477"/>
                  </a:lnTo>
                  <a:cubicBezTo>
                    <a:pt x="6657" y="21720"/>
                    <a:pt x="6924" y="21828"/>
                    <a:pt x="7186" y="21828"/>
                  </a:cubicBezTo>
                  <a:cubicBezTo>
                    <a:pt x="7690" y="21828"/>
                    <a:pt x="8178" y="21431"/>
                    <a:pt x="8148" y="20830"/>
                  </a:cubicBezTo>
                  <a:cubicBezTo>
                    <a:pt x="8399" y="20715"/>
                    <a:pt x="8628" y="20548"/>
                    <a:pt x="8803" y="20334"/>
                  </a:cubicBezTo>
                  <a:cubicBezTo>
                    <a:pt x="8963" y="20144"/>
                    <a:pt x="9100" y="19930"/>
                    <a:pt x="9207" y="19709"/>
                  </a:cubicBezTo>
                  <a:cubicBezTo>
                    <a:pt x="9420" y="19252"/>
                    <a:pt x="9253" y="18703"/>
                    <a:pt x="8811" y="18459"/>
                  </a:cubicBezTo>
                  <a:lnTo>
                    <a:pt x="8757" y="18436"/>
                  </a:lnTo>
                  <a:cubicBezTo>
                    <a:pt x="8940" y="18223"/>
                    <a:pt x="9085" y="17987"/>
                    <a:pt x="9199" y="17735"/>
                  </a:cubicBezTo>
                  <a:cubicBezTo>
                    <a:pt x="9321" y="17438"/>
                    <a:pt x="9420" y="17133"/>
                    <a:pt x="9489" y="16821"/>
                  </a:cubicBezTo>
                  <a:cubicBezTo>
                    <a:pt x="9565" y="16478"/>
                    <a:pt x="9451" y="16119"/>
                    <a:pt x="9192" y="15891"/>
                  </a:cubicBezTo>
                  <a:cubicBezTo>
                    <a:pt x="9314" y="15578"/>
                    <a:pt x="9397" y="15243"/>
                    <a:pt x="9436" y="14908"/>
                  </a:cubicBezTo>
                  <a:cubicBezTo>
                    <a:pt x="9466" y="14588"/>
                    <a:pt x="9458" y="14252"/>
                    <a:pt x="9397" y="13932"/>
                  </a:cubicBezTo>
                  <a:cubicBezTo>
                    <a:pt x="9359" y="13643"/>
                    <a:pt x="9329" y="13414"/>
                    <a:pt x="9382" y="13140"/>
                  </a:cubicBezTo>
                  <a:lnTo>
                    <a:pt x="9413" y="13010"/>
                  </a:lnTo>
                  <a:cubicBezTo>
                    <a:pt x="9443" y="12850"/>
                    <a:pt x="9436" y="12682"/>
                    <a:pt x="9382" y="12530"/>
                  </a:cubicBezTo>
                  <a:cubicBezTo>
                    <a:pt x="9535" y="11966"/>
                    <a:pt x="9405" y="11409"/>
                    <a:pt x="9314" y="11006"/>
                  </a:cubicBezTo>
                  <a:cubicBezTo>
                    <a:pt x="9276" y="10853"/>
                    <a:pt x="9245" y="10708"/>
                    <a:pt x="9222" y="10571"/>
                  </a:cubicBezTo>
                  <a:lnTo>
                    <a:pt x="9207" y="10495"/>
                  </a:lnTo>
                  <a:cubicBezTo>
                    <a:pt x="9192" y="10396"/>
                    <a:pt x="9169" y="10304"/>
                    <a:pt x="9131" y="10221"/>
                  </a:cubicBezTo>
                  <a:cubicBezTo>
                    <a:pt x="9138" y="10129"/>
                    <a:pt x="9154" y="10030"/>
                    <a:pt x="9154" y="9939"/>
                  </a:cubicBezTo>
                  <a:cubicBezTo>
                    <a:pt x="9138" y="9527"/>
                    <a:pt x="9070" y="9131"/>
                    <a:pt x="8940" y="8750"/>
                  </a:cubicBezTo>
                  <a:cubicBezTo>
                    <a:pt x="8887" y="8590"/>
                    <a:pt x="8849" y="8430"/>
                    <a:pt x="8818" y="8269"/>
                  </a:cubicBezTo>
                  <a:lnTo>
                    <a:pt x="8780" y="8010"/>
                  </a:lnTo>
                  <a:cubicBezTo>
                    <a:pt x="8757" y="7827"/>
                    <a:pt x="8673" y="7652"/>
                    <a:pt x="8552" y="7515"/>
                  </a:cubicBezTo>
                  <a:cubicBezTo>
                    <a:pt x="8605" y="6860"/>
                    <a:pt x="8536" y="6204"/>
                    <a:pt x="8346" y="5579"/>
                  </a:cubicBezTo>
                  <a:cubicBezTo>
                    <a:pt x="8125" y="4893"/>
                    <a:pt x="6776" y="2363"/>
                    <a:pt x="6090" y="1852"/>
                  </a:cubicBezTo>
                  <a:lnTo>
                    <a:pt x="5998" y="1784"/>
                  </a:lnTo>
                  <a:cubicBezTo>
                    <a:pt x="5861" y="1685"/>
                    <a:pt x="5701" y="1624"/>
                    <a:pt x="5541" y="1601"/>
                  </a:cubicBezTo>
                  <a:cubicBezTo>
                    <a:pt x="5434" y="1479"/>
                    <a:pt x="5320" y="1364"/>
                    <a:pt x="5206" y="1258"/>
                  </a:cubicBezTo>
                  <a:cubicBezTo>
                    <a:pt x="4939" y="1037"/>
                    <a:pt x="4642" y="846"/>
                    <a:pt x="4329" y="694"/>
                  </a:cubicBezTo>
                  <a:cubicBezTo>
                    <a:pt x="4124" y="587"/>
                    <a:pt x="3910" y="473"/>
                    <a:pt x="3819" y="366"/>
                  </a:cubicBezTo>
                  <a:lnTo>
                    <a:pt x="3788" y="328"/>
                  </a:lnTo>
                  <a:cubicBezTo>
                    <a:pt x="3605" y="115"/>
                    <a:pt x="3339" y="0"/>
                    <a:pt x="3064"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5"/>
            <p:cNvSpPr/>
            <p:nvPr/>
          </p:nvSpPr>
          <p:spPr>
            <a:xfrm>
              <a:off x="5314150" y="1830025"/>
              <a:ext cx="56225" cy="132075"/>
            </a:xfrm>
            <a:custGeom>
              <a:avLst/>
              <a:gdLst/>
              <a:ahLst/>
              <a:cxnLst/>
              <a:rect l="l" t="t" r="r" b="b"/>
              <a:pathLst>
                <a:path w="2249" h="5283" extrusionOk="0">
                  <a:moveTo>
                    <a:pt x="564" y="1"/>
                  </a:moveTo>
                  <a:cubicBezTo>
                    <a:pt x="176" y="511"/>
                    <a:pt x="0" y="1159"/>
                    <a:pt x="69" y="1807"/>
                  </a:cubicBezTo>
                  <a:cubicBezTo>
                    <a:pt x="229" y="3377"/>
                    <a:pt x="1700" y="4810"/>
                    <a:pt x="2241" y="5282"/>
                  </a:cubicBezTo>
                  <a:cubicBezTo>
                    <a:pt x="2089" y="4795"/>
                    <a:pt x="1906" y="4314"/>
                    <a:pt x="1692" y="3842"/>
                  </a:cubicBezTo>
                  <a:lnTo>
                    <a:pt x="1769" y="3804"/>
                  </a:lnTo>
                  <a:cubicBezTo>
                    <a:pt x="1944" y="4093"/>
                    <a:pt x="2096" y="4391"/>
                    <a:pt x="2241" y="4688"/>
                  </a:cubicBezTo>
                  <a:cubicBezTo>
                    <a:pt x="2241" y="4657"/>
                    <a:pt x="2241" y="4619"/>
                    <a:pt x="2249" y="4589"/>
                  </a:cubicBezTo>
                  <a:cubicBezTo>
                    <a:pt x="2173" y="3689"/>
                    <a:pt x="1967" y="2775"/>
                    <a:pt x="1555" y="1975"/>
                  </a:cubicBezTo>
                  <a:cubicBezTo>
                    <a:pt x="1319" y="1525"/>
                    <a:pt x="1022" y="1106"/>
                    <a:pt x="785" y="656"/>
                  </a:cubicBezTo>
                  <a:cubicBezTo>
                    <a:pt x="686" y="473"/>
                    <a:pt x="564" y="222"/>
                    <a:pt x="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5"/>
            <p:cNvSpPr/>
            <p:nvPr/>
          </p:nvSpPr>
          <p:spPr>
            <a:xfrm>
              <a:off x="5332250" y="1828875"/>
              <a:ext cx="44225" cy="100475"/>
            </a:xfrm>
            <a:custGeom>
              <a:avLst/>
              <a:gdLst/>
              <a:ahLst/>
              <a:cxnLst/>
              <a:rect l="l" t="t" r="r" b="b"/>
              <a:pathLst>
                <a:path w="1769" h="4019" extrusionOk="0">
                  <a:moveTo>
                    <a:pt x="0" y="1"/>
                  </a:moveTo>
                  <a:lnTo>
                    <a:pt x="0" y="1"/>
                  </a:lnTo>
                  <a:cubicBezTo>
                    <a:pt x="54" y="191"/>
                    <a:pt x="191" y="367"/>
                    <a:pt x="298" y="534"/>
                  </a:cubicBezTo>
                  <a:cubicBezTo>
                    <a:pt x="427" y="748"/>
                    <a:pt x="557" y="954"/>
                    <a:pt x="686" y="1159"/>
                  </a:cubicBezTo>
                  <a:cubicBezTo>
                    <a:pt x="923" y="1540"/>
                    <a:pt x="1174" y="1876"/>
                    <a:pt x="1311" y="2303"/>
                  </a:cubicBezTo>
                  <a:cubicBezTo>
                    <a:pt x="1449" y="2752"/>
                    <a:pt x="1532" y="3217"/>
                    <a:pt x="1578" y="3682"/>
                  </a:cubicBezTo>
                  <a:cubicBezTo>
                    <a:pt x="1586" y="3789"/>
                    <a:pt x="1593" y="3895"/>
                    <a:pt x="1601" y="4002"/>
                  </a:cubicBezTo>
                  <a:cubicBezTo>
                    <a:pt x="1610" y="4012"/>
                    <a:pt x="1620" y="4018"/>
                    <a:pt x="1629" y="4018"/>
                  </a:cubicBezTo>
                  <a:cubicBezTo>
                    <a:pt x="1635" y="4018"/>
                    <a:pt x="1641" y="4016"/>
                    <a:pt x="1647" y="4010"/>
                  </a:cubicBezTo>
                  <a:cubicBezTo>
                    <a:pt x="1654" y="3987"/>
                    <a:pt x="1662" y="3972"/>
                    <a:pt x="1670" y="3956"/>
                  </a:cubicBezTo>
                  <a:cubicBezTo>
                    <a:pt x="1685" y="3857"/>
                    <a:pt x="1692" y="3766"/>
                    <a:pt x="1708" y="3659"/>
                  </a:cubicBezTo>
                  <a:cubicBezTo>
                    <a:pt x="1753" y="3423"/>
                    <a:pt x="1769" y="3187"/>
                    <a:pt x="1769" y="2943"/>
                  </a:cubicBezTo>
                  <a:cubicBezTo>
                    <a:pt x="1761" y="2691"/>
                    <a:pt x="1723" y="2440"/>
                    <a:pt x="1654" y="2196"/>
                  </a:cubicBezTo>
                  <a:cubicBezTo>
                    <a:pt x="1525" y="1708"/>
                    <a:pt x="1220" y="1358"/>
                    <a:pt x="892" y="992"/>
                  </a:cubicBezTo>
                  <a:cubicBezTo>
                    <a:pt x="732" y="809"/>
                    <a:pt x="557" y="649"/>
                    <a:pt x="404" y="466"/>
                  </a:cubicBezTo>
                  <a:cubicBezTo>
                    <a:pt x="275" y="306"/>
                    <a:pt x="138" y="14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5"/>
            <p:cNvSpPr/>
            <p:nvPr/>
          </p:nvSpPr>
          <p:spPr>
            <a:xfrm>
              <a:off x="5330350" y="1830400"/>
              <a:ext cx="39450" cy="92075"/>
            </a:xfrm>
            <a:custGeom>
              <a:avLst/>
              <a:gdLst/>
              <a:ahLst/>
              <a:cxnLst/>
              <a:rect l="l" t="t" r="r" b="b"/>
              <a:pathLst>
                <a:path w="1578" h="3683" extrusionOk="0">
                  <a:moveTo>
                    <a:pt x="8" y="1"/>
                  </a:moveTo>
                  <a:cubicBezTo>
                    <a:pt x="0" y="367"/>
                    <a:pt x="374" y="832"/>
                    <a:pt x="534" y="1098"/>
                  </a:cubicBezTo>
                  <a:cubicBezTo>
                    <a:pt x="785" y="1495"/>
                    <a:pt x="1006" y="1906"/>
                    <a:pt x="1197" y="2341"/>
                  </a:cubicBezTo>
                  <a:cubicBezTo>
                    <a:pt x="1364" y="2775"/>
                    <a:pt x="1494" y="3225"/>
                    <a:pt x="1578" y="3682"/>
                  </a:cubicBezTo>
                  <a:cubicBezTo>
                    <a:pt x="1570" y="3591"/>
                    <a:pt x="1563" y="3492"/>
                    <a:pt x="1547" y="3400"/>
                  </a:cubicBezTo>
                  <a:cubicBezTo>
                    <a:pt x="1486" y="2897"/>
                    <a:pt x="1403" y="2402"/>
                    <a:pt x="1189" y="1937"/>
                  </a:cubicBezTo>
                  <a:cubicBezTo>
                    <a:pt x="1006" y="1548"/>
                    <a:pt x="740" y="1190"/>
                    <a:pt x="503" y="824"/>
                  </a:cubicBezTo>
                  <a:cubicBezTo>
                    <a:pt x="374" y="626"/>
                    <a:pt x="252" y="420"/>
                    <a:pt x="122" y="222"/>
                  </a:cubicBezTo>
                  <a:cubicBezTo>
                    <a:pt x="76" y="153"/>
                    <a:pt x="38" y="77"/>
                    <a:pt x="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5"/>
            <p:cNvSpPr/>
            <p:nvPr/>
          </p:nvSpPr>
          <p:spPr>
            <a:xfrm>
              <a:off x="5393800" y="2131075"/>
              <a:ext cx="71075" cy="119050"/>
            </a:xfrm>
            <a:custGeom>
              <a:avLst/>
              <a:gdLst/>
              <a:ahLst/>
              <a:cxnLst/>
              <a:rect l="l" t="t" r="r" b="b"/>
              <a:pathLst>
                <a:path w="2843" h="4762" extrusionOk="0">
                  <a:moveTo>
                    <a:pt x="2744" y="0"/>
                  </a:moveTo>
                  <a:lnTo>
                    <a:pt x="2744" y="0"/>
                  </a:lnTo>
                  <a:cubicBezTo>
                    <a:pt x="2584" y="321"/>
                    <a:pt x="2454" y="656"/>
                    <a:pt x="2241" y="946"/>
                  </a:cubicBezTo>
                  <a:cubicBezTo>
                    <a:pt x="2027" y="1228"/>
                    <a:pt x="1776" y="1471"/>
                    <a:pt x="1479" y="1670"/>
                  </a:cubicBezTo>
                  <a:cubicBezTo>
                    <a:pt x="1197" y="1868"/>
                    <a:pt x="922" y="2081"/>
                    <a:pt x="656" y="2310"/>
                  </a:cubicBezTo>
                  <a:cubicBezTo>
                    <a:pt x="610" y="2363"/>
                    <a:pt x="557" y="2409"/>
                    <a:pt x="503" y="2455"/>
                  </a:cubicBezTo>
                  <a:cubicBezTo>
                    <a:pt x="351" y="2653"/>
                    <a:pt x="229" y="2874"/>
                    <a:pt x="130" y="3102"/>
                  </a:cubicBezTo>
                  <a:cubicBezTo>
                    <a:pt x="115" y="3293"/>
                    <a:pt x="99" y="3476"/>
                    <a:pt x="84" y="3659"/>
                  </a:cubicBezTo>
                  <a:cubicBezTo>
                    <a:pt x="54" y="4017"/>
                    <a:pt x="23" y="4383"/>
                    <a:pt x="0" y="4749"/>
                  </a:cubicBezTo>
                  <a:cubicBezTo>
                    <a:pt x="22" y="4757"/>
                    <a:pt x="45" y="4761"/>
                    <a:pt x="68" y="4761"/>
                  </a:cubicBezTo>
                  <a:cubicBezTo>
                    <a:pt x="166" y="4761"/>
                    <a:pt x="272" y="4689"/>
                    <a:pt x="358" y="4596"/>
                  </a:cubicBezTo>
                  <a:cubicBezTo>
                    <a:pt x="839" y="3941"/>
                    <a:pt x="1425" y="3369"/>
                    <a:pt x="2088" y="2897"/>
                  </a:cubicBezTo>
                  <a:cubicBezTo>
                    <a:pt x="2599" y="2538"/>
                    <a:pt x="2752" y="2119"/>
                    <a:pt x="2828" y="1517"/>
                  </a:cubicBezTo>
                  <a:cubicBezTo>
                    <a:pt x="2843" y="1281"/>
                    <a:pt x="2835" y="1045"/>
                    <a:pt x="2790" y="816"/>
                  </a:cubicBezTo>
                  <a:cubicBezTo>
                    <a:pt x="2744" y="549"/>
                    <a:pt x="2729" y="275"/>
                    <a:pt x="2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5"/>
            <p:cNvSpPr/>
            <p:nvPr/>
          </p:nvSpPr>
          <p:spPr>
            <a:xfrm>
              <a:off x="5336250" y="1831375"/>
              <a:ext cx="50900" cy="113375"/>
            </a:xfrm>
            <a:custGeom>
              <a:avLst/>
              <a:gdLst/>
              <a:ahLst/>
              <a:cxnLst/>
              <a:rect l="l" t="t" r="r" b="b"/>
              <a:pathLst>
                <a:path w="2036" h="4535" extrusionOk="0">
                  <a:moveTo>
                    <a:pt x="1" y="0"/>
                  </a:moveTo>
                  <a:lnTo>
                    <a:pt x="1" y="0"/>
                  </a:lnTo>
                  <a:cubicBezTo>
                    <a:pt x="107" y="122"/>
                    <a:pt x="206" y="244"/>
                    <a:pt x="313" y="358"/>
                  </a:cubicBezTo>
                  <a:cubicBezTo>
                    <a:pt x="481" y="549"/>
                    <a:pt x="664" y="732"/>
                    <a:pt x="831" y="922"/>
                  </a:cubicBezTo>
                  <a:cubicBezTo>
                    <a:pt x="1128" y="1265"/>
                    <a:pt x="1410" y="1593"/>
                    <a:pt x="1532" y="2035"/>
                  </a:cubicBezTo>
                  <a:cubicBezTo>
                    <a:pt x="1593" y="2264"/>
                    <a:pt x="1632" y="2500"/>
                    <a:pt x="1654" y="2736"/>
                  </a:cubicBezTo>
                  <a:cubicBezTo>
                    <a:pt x="1662" y="2980"/>
                    <a:pt x="1647" y="3224"/>
                    <a:pt x="1609" y="3468"/>
                  </a:cubicBezTo>
                  <a:cubicBezTo>
                    <a:pt x="1571" y="3727"/>
                    <a:pt x="1555" y="3986"/>
                    <a:pt x="1502" y="4245"/>
                  </a:cubicBezTo>
                  <a:cubicBezTo>
                    <a:pt x="1487" y="4321"/>
                    <a:pt x="1471" y="4398"/>
                    <a:pt x="1456" y="4474"/>
                  </a:cubicBezTo>
                  <a:cubicBezTo>
                    <a:pt x="1456" y="4504"/>
                    <a:pt x="1464" y="4535"/>
                    <a:pt x="1479" y="4535"/>
                  </a:cubicBezTo>
                  <a:cubicBezTo>
                    <a:pt x="1479" y="4535"/>
                    <a:pt x="1487" y="4535"/>
                    <a:pt x="1494" y="4520"/>
                  </a:cubicBezTo>
                  <a:cubicBezTo>
                    <a:pt x="1510" y="4497"/>
                    <a:pt x="1517" y="4474"/>
                    <a:pt x="1532" y="4451"/>
                  </a:cubicBezTo>
                  <a:cubicBezTo>
                    <a:pt x="1586" y="4245"/>
                    <a:pt x="1647" y="4047"/>
                    <a:pt x="1715" y="3841"/>
                  </a:cubicBezTo>
                  <a:cubicBezTo>
                    <a:pt x="1875" y="3353"/>
                    <a:pt x="2035" y="2850"/>
                    <a:pt x="1990" y="2279"/>
                  </a:cubicBezTo>
                  <a:cubicBezTo>
                    <a:pt x="1952" y="1692"/>
                    <a:pt x="1677" y="1143"/>
                    <a:pt x="1228" y="762"/>
                  </a:cubicBezTo>
                  <a:cubicBezTo>
                    <a:pt x="1022" y="594"/>
                    <a:pt x="801" y="450"/>
                    <a:pt x="565" y="335"/>
                  </a:cubicBezTo>
                  <a:cubicBezTo>
                    <a:pt x="366" y="244"/>
                    <a:pt x="183" y="13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5"/>
            <p:cNvSpPr/>
            <p:nvPr/>
          </p:nvSpPr>
          <p:spPr>
            <a:xfrm>
              <a:off x="5398175" y="2132975"/>
              <a:ext cx="60425" cy="64425"/>
            </a:xfrm>
            <a:custGeom>
              <a:avLst/>
              <a:gdLst/>
              <a:ahLst/>
              <a:cxnLst/>
              <a:rect l="l" t="t" r="r" b="b"/>
              <a:pathLst>
                <a:path w="2417" h="2577" extrusionOk="0">
                  <a:moveTo>
                    <a:pt x="2416" y="1"/>
                  </a:moveTo>
                  <a:lnTo>
                    <a:pt x="2416" y="1"/>
                  </a:lnTo>
                  <a:cubicBezTo>
                    <a:pt x="2394" y="31"/>
                    <a:pt x="2363" y="54"/>
                    <a:pt x="2340" y="85"/>
                  </a:cubicBezTo>
                  <a:cubicBezTo>
                    <a:pt x="2226" y="222"/>
                    <a:pt x="2112" y="351"/>
                    <a:pt x="2005" y="481"/>
                  </a:cubicBezTo>
                  <a:cubicBezTo>
                    <a:pt x="1807" y="725"/>
                    <a:pt x="1578" y="946"/>
                    <a:pt x="1327" y="1136"/>
                  </a:cubicBezTo>
                  <a:cubicBezTo>
                    <a:pt x="869" y="1479"/>
                    <a:pt x="305" y="1776"/>
                    <a:pt x="23" y="2295"/>
                  </a:cubicBezTo>
                  <a:cubicBezTo>
                    <a:pt x="16" y="2386"/>
                    <a:pt x="8" y="2485"/>
                    <a:pt x="0" y="2577"/>
                  </a:cubicBezTo>
                  <a:cubicBezTo>
                    <a:pt x="31" y="2539"/>
                    <a:pt x="69" y="2493"/>
                    <a:pt x="107" y="2455"/>
                  </a:cubicBezTo>
                  <a:cubicBezTo>
                    <a:pt x="351" y="2196"/>
                    <a:pt x="618" y="1959"/>
                    <a:pt x="907" y="1754"/>
                  </a:cubicBezTo>
                  <a:cubicBezTo>
                    <a:pt x="1288" y="1479"/>
                    <a:pt x="1715" y="1212"/>
                    <a:pt x="1982" y="816"/>
                  </a:cubicBezTo>
                  <a:cubicBezTo>
                    <a:pt x="2142" y="557"/>
                    <a:pt x="2287" y="283"/>
                    <a:pt x="2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5"/>
            <p:cNvSpPr/>
            <p:nvPr/>
          </p:nvSpPr>
          <p:spPr>
            <a:xfrm>
              <a:off x="5399325" y="2070100"/>
              <a:ext cx="69000" cy="113575"/>
            </a:xfrm>
            <a:custGeom>
              <a:avLst/>
              <a:gdLst/>
              <a:ahLst/>
              <a:cxnLst/>
              <a:rect l="l" t="t" r="r" b="b"/>
              <a:pathLst>
                <a:path w="2760" h="4543" extrusionOk="0">
                  <a:moveTo>
                    <a:pt x="2416" y="1"/>
                  </a:moveTo>
                  <a:lnTo>
                    <a:pt x="2416" y="130"/>
                  </a:lnTo>
                  <a:cubicBezTo>
                    <a:pt x="2424" y="130"/>
                    <a:pt x="2424" y="138"/>
                    <a:pt x="2424" y="145"/>
                  </a:cubicBezTo>
                  <a:cubicBezTo>
                    <a:pt x="2424" y="557"/>
                    <a:pt x="2500" y="976"/>
                    <a:pt x="2309" y="1357"/>
                  </a:cubicBezTo>
                  <a:cubicBezTo>
                    <a:pt x="2119" y="1738"/>
                    <a:pt x="1784" y="2066"/>
                    <a:pt x="1441" y="2333"/>
                  </a:cubicBezTo>
                  <a:cubicBezTo>
                    <a:pt x="1067" y="2638"/>
                    <a:pt x="694" y="2927"/>
                    <a:pt x="427" y="3339"/>
                  </a:cubicBezTo>
                  <a:cubicBezTo>
                    <a:pt x="259" y="3606"/>
                    <a:pt x="122" y="3888"/>
                    <a:pt x="23" y="4192"/>
                  </a:cubicBezTo>
                  <a:cubicBezTo>
                    <a:pt x="15" y="4307"/>
                    <a:pt x="8" y="4429"/>
                    <a:pt x="0" y="4543"/>
                  </a:cubicBezTo>
                  <a:cubicBezTo>
                    <a:pt x="168" y="4200"/>
                    <a:pt x="610" y="4002"/>
                    <a:pt x="640" y="3598"/>
                  </a:cubicBezTo>
                  <a:cubicBezTo>
                    <a:pt x="640" y="3583"/>
                    <a:pt x="648" y="3575"/>
                    <a:pt x="663" y="3575"/>
                  </a:cubicBezTo>
                  <a:cubicBezTo>
                    <a:pt x="793" y="2973"/>
                    <a:pt x="1364" y="2569"/>
                    <a:pt x="1875" y="2203"/>
                  </a:cubicBezTo>
                  <a:cubicBezTo>
                    <a:pt x="1997" y="2119"/>
                    <a:pt x="2111" y="2036"/>
                    <a:pt x="2218" y="1952"/>
                  </a:cubicBezTo>
                  <a:cubicBezTo>
                    <a:pt x="2759" y="1540"/>
                    <a:pt x="2637" y="1022"/>
                    <a:pt x="2500" y="420"/>
                  </a:cubicBezTo>
                  <a:cubicBezTo>
                    <a:pt x="2470" y="283"/>
                    <a:pt x="2439" y="145"/>
                    <a:pt x="2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5"/>
            <p:cNvSpPr/>
            <p:nvPr/>
          </p:nvSpPr>
          <p:spPr>
            <a:xfrm>
              <a:off x="5299100" y="1874050"/>
              <a:ext cx="86900" cy="170550"/>
            </a:xfrm>
            <a:custGeom>
              <a:avLst/>
              <a:gdLst/>
              <a:ahLst/>
              <a:cxnLst/>
              <a:rect l="l" t="t" r="r" b="b"/>
              <a:pathLst>
                <a:path w="3476" h="6822" extrusionOk="0">
                  <a:moveTo>
                    <a:pt x="122" y="0"/>
                  </a:moveTo>
                  <a:cubicBezTo>
                    <a:pt x="16" y="694"/>
                    <a:pt x="0" y="1403"/>
                    <a:pt x="69" y="2104"/>
                  </a:cubicBezTo>
                  <a:cubicBezTo>
                    <a:pt x="77" y="2188"/>
                    <a:pt x="92" y="2271"/>
                    <a:pt x="107" y="2348"/>
                  </a:cubicBezTo>
                  <a:cubicBezTo>
                    <a:pt x="191" y="2965"/>
                    <a:pt x="275" y="3544"/>
                    <a:pt x="572" y="4101"/>
                  </a:cubicBezTo>
                  <a:cubicBezTo>
                    <a:pt x="938" y="4825"/>
                    <a:pt x="1525" y="5411"/>
                    <a:pt x="2241" y="5785"/>
                  </a:cubicBezTo>
                  <a:cubicBezTo>
                    <a:pt x="2714" y="6044"/>
                    <a:pt x="3133" y="6395"/>
                    <a:pt x="3476" y="6821"/>
                  </a:cubicBezTo>
                  <a:cubicBezTo>
                    <a:pt x="3476" y="6783"/>
                    <a:pt x="3468" y="6738"/>
                    <a:pt x="3460" y="6699"/>
                  </a:cubicBezTo>
                  <a:cubicBezTo>
                    <a:pt x="3422" y="6303"/>
                    <a:pt x="3377" y="5907"/>
                    <a:pt x="3308" y="5518"/>
                  </a:cubicBezTo>
                  <a:lnTo>
                    <a:pt x="3300" y="5450"/>
                  </a:lnTo>
                  <a:cubicBezTo>
                    <a:pt x="3293" y="5427"/>
                    <a:pt x="3293" y="5396"/>
                    <a:pt x="3285" y="5366"/>
                  </a:cubicBezTo>
                  <a:cubicBezTo>
                    <a:pt x="3255" y="5183"/>
                    <a:pt x="3217" y="5000"/>
                    <a:pt x="3178" y="4817"/>
                  </a:cubicBezTo>
                  <a:cubicBezTo>
                    <a:pt x="3041" y="4314"/>
                    <a:pt x="2790" y="4093"/>
                    <a:pt x="2355" y="3697"/>
                  </a:cubicBezTo>
                  <a:lnTo>
                    <a:pt x="2211" y="3575"/>
                  </a:lnTo>
                  <a:cubicBezTo>
                    <a:pt x="1426" y="2866"/>
                    <a:pt x="282" y="1296"/>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5"/>
            <p:cNvSpPr/>
            <p:nvPr/>
          </p:nvSpPr>
          <p:spPr>
            <a:xfrm>
              <a:off x="5295475" y="2226525"/>
              <a:ext cx="79475" cy="65950"/>
            </a:xfrm>
            <a:custGeom>
              <a:avLst/>
              <a:gdLst/>
              <a:ahLst/>
              <a:cxnLst/>
              <a:rect l="l" t="t" r="r" b="b"/>
              <a:pathLst>
                <a:path w="3179" h="2638" extrusionOk="0">
                  <a:moveTo>
                    <a:pt x="842" y="0"/>
                  </a:moveTo>
                  <a:cubicBezTo>
                    <a:pt x="479" y="0"/>
                    <a:pt x="82" y="206"/>
                    <a:pt x="1" y="580"/>
                  </a:cubicBezTo>
                  <a:cubicBezTo>
                    <a:pt x="107" y="542"/>
                    <a:pt x="222" y="527"/>
                    <a:pt x="336" y="527"/>
                  </a:cubicBezTo>
                  <a:cubicBezTo>
                    <a:pt x="847" y="527"/>
                    <a:pt x="1502" y="801"/>
                    <a:pt x="1883" y="1060"/>
                  </a:cubicBezTo>
                  <a:lnTo>
                    <a:pt x="2005" y="1152"/>
                  </a:lnTo>
                  <a:lnTo>
                    <a:pt x="1853" y="1136"/>
                  </a:lnTo>
                  <a:cubicBezTo>
                    <a:pt x="1769" y="1136"/>
                    <a:pt x="1647" y="1114"/>
                    <a:pt x="1510" y="1098"/>
                  </a:cubicBezTo>
                  <a:cubicBezTo>
                    <a:pt x="1281" y="1053"/>
                    <a:pt x="1052" y="1030"/>
                    <a:pt x="816" y="1022"/>
                  </a:cubicBezTo>
                  <a:cubicBezTo>
                    <a:pt x="610" y="1022"/>
                    <a:pt x="465" y="1053"/>
                    <a:pt x="389" y="1129"/>
                  </a:cubicBezTo>
                  <a:cubicBezTo>
                    <a:pt x="336" y="1174"/>
                    <a:pt x="313" y="1312"/>
                    <a:pt x="336" y="1487"/>
                  </a:cubicBezTo>
                  <a:cubicBezTo>
                    <a:pt x="382" y="1868"/>
                    <a:pt x="580" y="2310"/>
                    <a:pt x="747" y="2402"/>
                  </a:cubicBezTo>
                  <a:cubicBezTo>
                    <a:pt x="805" y="2433"/>
                    <a:pt x="862" y="2449"/>
                    <a:pt x="923" y="2449"/>
                  </a:cubicBezTo>
                  <a:cubicBezTo>
                    <a:pt x="936" y="2449"/>
                    <a:pt x="948" y="2449"/>
                    <a:pt x="961" y="2447"/>
                  </a:cubicBezTo>
                  <a:cubicBezTo>
                    <a:pt x="1159" y="2440"/>
                    <a:pt x="1357" y="2402"/>
                    <a:pt x="1548" y="2348"/>
                  </a:cubicBezTo>
                  <a:cubicBezTo>
                    <a:pt x="1723" y="2295"/>
                    <a:pt x="1906" y="2264"/>
                    <a:pt x="2081" y="2249"/>
                  </a:cubicBezTo>
                  <a:lnTo>
                    <a:pt x="2119" y="2249"/>
                  </a:lnTo>
                  <a:cubicBezTo>
                    <a:pt x="2500" y="2280"/>
                    <a:pt x="2874" y="2409"/>
                    <a:pt x="3179" y="2638"/>
                  </a:cubicBezTo>
                  <a:lnTo>
                    <a:pt x="3179" y="2302"/>
                  </a:lnTo>
                  <a:cubicBezTo>
                    <a:pt x="2699" y="2028"/>
                    <a:pt x="2432" y="1350"/>
                    <a:pt x="2127" y="931"/>
                  </a:cubicBezTo>
                  <a:cubicBezTo>
                    <a:pt x="1868" y="580"/>
                    <a:pt x="1517" y="153"/>
                    <a:pt x="1075" y="31"/>
                  </a:cubicBezTo>
                  <a:cubicBezTo>
                    <a:pt x="1002" y="10"/>
                    <a:pt x="922" y="0"/>
                    <a:pt x="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5"/>
            <p:cNvSpPr/>
            <p:nvPr/>
          </p:nvSpPr>
          <p:spPr>
            <a:xfrm>
              <a:off x="5378925" y="1872325"/>
              <a:ext cx="26700" cy="103675"/>
            </a:xfrm>
            <a:custGeom>
              <a:avLst/>
              <a:gdLst/>
              <a:ahLst/>
              <a:cxnLst/>
              <a:rect l="l" t="t" r="r" b="b"/>
              <a:pathLst>
                <a:path w="1068" h="4147" extrusionOk="0">
                  <a:moveTo>
                    <a:pt x="603" y="1"/>
                  </a:moveTo>
                  <a:lnTo>
                    <a:pt x="603" y="1"/>
                  </a:lnTo>
                  <a:cubicBezTo>
                    <a:pt x="984" y="2127"/>
                    <a:pt x="435" y="3240"/>
                    <a:pt x="8" y="3743"/>
                  </a:cubicBezTo>
                  <a:cubicBezTo>
                    <a:pt x="1" y="3781"/>
                    <a:pt x="1" y="3811"/>
                    <a:pt x="8" y="3849"/>
                  </a:cubicBezTo>
                  <a:cubicBezTo>
                    <a:pt x="46" y="3949"/>
                    <a:pt x="85" y="4048"/>
                    <a:pt x="115" y="4147"/>
                  </a:cubicBezTo>
                  <a:cubicBezTo>
                    <a:pt x="260" y="3872"/>
                    <a:pt x="450" y="3628"/>
                    <a:pt x="603" y="3362"/>
                  </a:cubicBezTo>
                  <a:cubicBezTo>
                    <a:pt x="816" y="2996"/>
                    <a:pt x="999" y="2592"/>
                    <a:pt x="1030" y="2165"/>
                  </a:cubicBezTo>
                  <a:cubicBezTo>
                    <a:pt x="1068" y="1738"/>
                    <a:pt x="969" y="1296"/>
                    <a:pt x="862" y="877"/>
                  </a:cubicBezTo>
                  <a:cubicBezTo>
                    <a:pt x="816" y="694"/>
                    <a:pt x="763" y="519"/>
                    <a:pt x="717" y="336"/>
                  </a:cubicBezTo>
                  <a:cubicBezTo>
                    <a:pt x="687" y="222"/>
                    <a:pt x="649" y="107"/>
                    <a:pt x="6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5"/>
            <p:cNvSpPr/>
            <p:nvPr/>
          </p:nvSpPr>
          <p:spPr>
            <a:xfrm>
              <a:off x="5283850" y="2204200"/>
              <a:ext cx="39475" cy="27300"/>
            </a:xfrm>
            <a:custGeom>
              <a:avLst/>
              <a:gdLst/>
              <a:ahLst/>
              <a:cxnLst/>
              <a:rect l="l" t="t" r="r" b="b"/>
              <a:pathLst>
                <a:path w="1579" h="1092" extrusionOk="0">
                  <a:moveTo>
                    <a:pt x="585" y="0"/>
                  </a:moveTo>
                  <a:cubicBezTo>
                    <a:pt x="498" y="0"/>
                    <a:pt x="412" y="16"/>
                    <a:pt x="336" y="55"/>
                  </a:cubicBezTo>
                  <a:cubicBezTo>
                    <a:pt x="237" y="109"/>
                    <a:pt x="153" y="185"/>
                    <a:pt x="107" y="284"/>
                  </a:cubicBezTo>
                  <a:cubicBezTo>
                    <a:pt x="84" y="345"/>
                    <a:pt x="46" y="406"/>
                    <a:pt x="1" y="459"/>
                  </a:cubicBezTo>
                  <a:cubicBezTo>
                    <a:pt x="46" y="673"/>
                    <a:pt x="107" y="886"/>
                    <a:pt x="191" y="1092"/>
                  </a:cubicBezTo>
                  <a:cubicBezTo>
                    <a:pt x="191" y="1061"/>
                    <a:pt x="191" y="1031"/>
                    <a:pt x="199" y="1008"/>
                  </a:cubicBezTo>
                  <a:cubicBezTo>
                    <a:pt x="214" y="955"/>
                    <a:pt x="229" y="909"/>
                    <a:pt x="245" y="863"/>
                  </a:cubicBezTo>
                  <a:cubicBezTo>
                    <a:pt x="275" y="787"/>
                    <a:pt x="313" y="726"/>
                    <a:pt x="351" y="665"/>
                  </a:cubicBezTo>
                  <a:cubicBezTo>
                    <a:pt x="466" y="528"/>
                    <a:pt x="610" y="421"/>
                    <a:pt x="778" y="360"/>
                  </a:cubicBezTo>
                  <a:cubicBezTo>
                    <a:pt x="893" y="308"/>
                    <a:pt x="1014" y="285"/>
                    <a:pt x="1138" y="285"/>
                  </a:cubicBezTo>
                  <a:cubicBezTo>
                    <a:pt x="1196" y="285"/>
                    <a:pt x="1254" y="290"/>
                    <a:pt x="1312" y="299"/>
                  </a:cubicBezTo>
                  <a:cubicBezTo>
                    <a:pt x="1403" y="322"/>
                    <a:pt x="1494" y="368"/>
                    <a:pt x="1578" y="421"/>
                  </a:cubicBezTo>
                  <a:cubicBezTo>
                    <a:pt x="1411" y="284"/>
                    <a:pt x="1220" y="170"/>
                    <a:pt x="1022" y="94"/>
                  </a:cubicBezTo>
                  <a:cubicBezTo>
                    <a:pt x="892" y="46"/>
                    <a:pt x="735"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5"/>
            <p:cNvSpPr/>
            <p:nvPr/>
          </p:nvSpPr>
          <p:spPr>
            <a:xfrm>
              <a:off x="5280425" y="2180200"/>
              <a:ext cx="23075" cy="12450"/>
            </a:xfrm>
            <a:custGeom>
              <a:avLst/>
              <a:gdLst/>
              <a:ahLst/>
              <a:cxnLst/>
              <a:rect l="l" t="t" r="r" b="b"/>
              <a:pathLst>
                <a:path w="923" h="498" extrusionOk="0">
                  <a:moveTo>
                    <a:pt x="414" y="1"/>
                  </a:moveTo>
                  <a:cubicBezTo>
                    <a:pt x="338" y="1"/>
                    <a:pt x="262" y="16"/>
                    <a:pt x="191" y="48"/>
                  </a:cubicBezTo>
                  <a:cubicBezTo>
                    <a:pt x="115" y="93"/>
                    <a:pt x="46" y="154"/>
                    <a:pt x="0" y="230"/>
                  </a:cubicBezTo>
                  <a:cubicBezTo>
                    <a:pt x="0" y="314"/>
                    <a:pt x="0" y="406"/>
                    <a:pt x="16" y="497"/>
                  </a:cubicBezTo>
                  <a:cubicBezTo>
                    <a:pt x="168" y="307"/>
                    <a:pt x="389" y="192"/>
                    <a:pt x="625" y="162"/>
                  </a:cubicBezTo>
                  <a:cubicBezTo>
                    <a:pt x="683" y="153"/>
                    <a:pt x="742" y="149"/>
                    <a:pt x="800" y="149"/>
                  </a:cubicBezTo>
                  <a:cubicBezTo>
                    <a:pt x="841" y="149"/>
                    <a:pt x="882" y="151"/>
                    <a:pt x="923" y="154"/>
                  </a:cubicBezTo>
                  <a:cubicBezTo>
                    <a:pt x="816" y="93"/>
                    <a:pt x="694" y="48"/>
                    <a:pt x="572" y="25"/>
                  </a:cubicBezTo>
                  <a:cubicBezTo>
                    <a:pt x="521" y="9"/>
                    <a:pt x="468"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5"/>
            <p:cNvSpPr/>
            <p:nvPr/>
          </p:nvSpPr>
          <p:spPr>
            <a:xfrm>
              <a:off x="5382925" y="1870425"/>
              <a:ext cx="36050" cy="109700"/>
            </a:xfrm>
            <a:custGeom>
              <a:avLst/>
              <a:gdLst/>
              <a:ahLst/>
              <a:cxnLst/>
              <a:rect l="l" t="t" r="r" b="b"/>
              <a:pathLst>
                <a:path w="1442" h="4388" extrusionOk="0">
                  <a:moveTo>
                    <a:pt x="466" y="0"/>
                  </a:moveTo>
                  <a:lnTo>
                    <a:pt x="466" y="0"/>
                  </a:lnTo>
                  <a:cubicBezTo>
                    <a:pt x="519" y="115"/>
                    <a:pt x="565" y="237"/>
                    <a:pt x="595" y="359"/>
                  </a:cubicBezTo>
                  <a:cubicBezTo>
                    <a:pt x="649" y="549"/>
                    <a:pt x="710" y="740"/>
                    <a:pt x="763" y="938"/>
                  </a:cubicBezTo>
                  <a:cubicBezTo>
                    <a:pt x="870" y="1357"/>
                    <a:pt x="976" y="1807"/>
                    <a:pt x="931" y="2241"/>
                  </a:cubicBezTo>
                  <a:cubicBezTo>
                    <a:pt x="877" y="2645"/>
                    <a:pt x="748" y="3026"/>
                    <a:pt x="542" y="3377"/>
                  </a:cubicBezTo>
                  <a:cubicBezTo>
                    <a:pt x="382" y="3666"/>
                    <a:pt x="176" y="3941"/>
                    <a:pt x="16" y="4238"/>
                  </a:cubicBezTo>
                  <a:cubicBezTo>
                    <a:pt x="8" y="4253"/>
                    <a:pt x="1" y="4276"/>
                    <a:pt x="1" y="4306"/>
                  </a:cubicBezTo>
                  <a:cubicBezTo>
                    <a:pt x="7" y="4339"/>
                    <a:pt x="19" y="4388"/>
                    <a:pt x="55" y="4388"/>
                  </a:cubicBezTo>
                  <a:cubicBezTo>
                    <a:pt x="62" y="4388"/>
                    <a:pt x="69" y="4386"/>
                    <a:pt x="77" y="4383"/>
                  </a:cubicBezTo>
                  <a:cubicBezTo>
                    <a:pt x="100" y="4375"/>
                    <a:pt x="115" y="4360"/>
                    <a:pt x="130" y="4352"/>
                  </a:cubicBezTo>
                  <a:cubicBezTo>
                    <a:pt x="153" y="4329"/>
                    <a:pt x="504" y="4025"/>
                    <a:pt x="610" y="3941"/>
                  </a:cubicBezTo>
                  <a:cubicBezTo>
                    <a:pt x="900" y="3712"/>
                    <a:pt x="1113" y="3407"/>
                    <a:pt x="1228" y="3064"/>
                  </a:cubicBezTo>
                  <a:cubicBezTo>
                    <a:pt x="1418" y="2432"/>
                    <a:pt x="1441" y="1692"/>
                    <a:pt x="1190" y="1067"/>
                  </a:cubicBezTo>
                  <a:cubicBezTo>
                    <a:pt x="976" y="694"/>
                    <a:pt x="732" y="336"/>
                    <a:pt x="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5"/>
            <p:cNvSpPr/>
            <p:nvPr/>
          </p:nvSpPr>
          <p:spPr>
            <a:xfrm>
              <a:off x="5400275" y="2082300"/>
              <a:ext cx="58700" cy="87275"/>
            </a:xfrm>
            <a:custGeom>
              <a:avLst/>
              <a:gdLst/>
              <a:ahLst/>
              <a:cxnLst/>
              <a:rect l="l" t="t" r="r" b="b"/>
              <a:pathLst>
                <a:path w="2348" h="3491" extrusionOk="0">
                  <a:moveTo>
                    <a:pt x="2332" y="0"/>
                  </a:moveTo>
                  <a:cubicBezTo>
                    <a:pt x="2279" y="260"/>
                    <a:pt x="2203" y="511"/>
                    <a:pt x="2104" y="763"/>
                  </a:cubicBezTo>
                  <a:cubicBezTo>
                    <a:pt x="2005" y="1067"/>
                    <a:pt x="1822" y="1342"/>
                    <a:pt x="1578" y="1555"/>
                  </a:cubicBezTo>
                  <a:cubicBezTo>
                    <a:pt x="1052" y="2012"/>
                    <a:pt x="336" y="2302"/>
                    <a:pt x="38" y="2965"/>
                  </a:cubicBezTo>
                  <a:cubicBezTo>
                    <a:pt x="38" y="2973"/>
                    <a:pt x="31" y="2980"/>
                    <a:pt x="23" y="2980"/>
                  </a:cubicBezTo>
                  <a:cubicBezTo>
                    <a:pt x="23" y="3049"/>
                    <a:pt x="16" y="3118"/>
                    <a:pt x="16" y="3186"/>
                  </a:cubicBezTo>
                  <a:lnTo>
                    <a:pt x="0" y="3491"/>
                  </a:lnTo>
                  <a:cubicBezTo>
                    <a:pt x="77" y="3300"/>
                    <a:pt x="168" y="3110"/>
                    <a:pt x="267" y="2935"/>
                  </a:cubicBezTo>
                  <a:cubicBezTo>
                    <a:pt x="503" y="2554"/>
                    <a:pt x="816" y="2226"/>
                    <a:pt x="1174" y="1959"/>
                  </a:cubicBezTo>
                  <a:cubicBezTo>
                    <a:pt x="1540" y="1662"/>
                    <a:pt x="1929" y="1365"/>
                    <a:pt x="2165" y="945"/>
                  </a:cubicBezTo>
                  <a:cubicBezTo>
                    <a:pt x="2340" y="641"/>
                    <a:pt x="2348" y="328"/>
                    <a:pt x="2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5"/>
            <p:cNvSpPr/>
            <p:nvPr/>
          </p:nvSpPr>
          <p:spPr>
            <a:xfrm>
              <a:off x="5401225" y="2015225"/>
              <a:ext cx="56050" cy="128875"/>
            </a:xfrm>
            <a:custGeom>
              <a:avLst/>
              <a:gdLst/>
              <a:ahLst/>
              <a:cxnLst/>
              <a:rect l="l" t="t" r="r" b="b"/>
              <a:pathLst>
                <a:path w="2242" h="5155" extrusionOk="0">
                  <a:moveTo>
                    <a:pt x="1959" y="1"/>
                  </a:moveTo>
                  <a:cubicBezTo>
                    <a:pt x="1753" y="862"/>
                    <a:pt x="1410" y="1129"/>
                    <a:pt x="1067" y="1388"/>
                  </a:cubicBezTo>
                  <a:cubicBezTo>
                    <a:pt x="976" y="1456"/>
                    <a:pt x="885" y="1533"/>
                    <a:pt x="801" y="1609"/>
                  </a:cubicBezTo>
                  <a:cubicBezTo>
                    <a:pt x="488" y="1906"/>
                    <a:pt x="221" y="2249"/>
                    <a:pt x="0" y="2630"/>
                  </a:cubicBezTo>
                  <a:cubicBezTo>
                    <a:pt x="16" y="2897"/>
                    <a:pt x="31" y="3164"/>
                    <a:pt x="31" y="3430"/>
                  </a:cubicBezTo>
                  <a:cubicBezTo>
                    <a:pt x="39" y="3468"/>
                    <a:pt x="39" y="3499"/>
                    <a:pt x="39" y="3529"/>
                  </a:cubicBezTo>
                  <a:cubicBezTo>
                    <a:pt x="69" y="3910"/>
                    <a:pt x="69" y="4299"/>
                    <a:pt x="31" y="4688"/>
                  </a:cubicBezTo>
                  <a:cubicBezTo>
                    <a:pt x="31" y="4840"/>
                    <a:pt x="16" y="4993"/>
                    <a:pt x="8" y="5145"/>
                  </a:cubicBezTo>
                  <a:cubicBezTo>
                    <a:pt x="16" y="5151"/>
                    <a:pt x="27" y="5154"/>
                    <a:pt x="41" y="5154"/>
                  </a:cubicBezTo>
                  <a:cubicBezTo>
                    <a:pt x="94" y="5154"/>
                    <a:pt x="181" y="5114"/>
                    <a:pt x="229" y="5084"/>
                  </a:cubicBezTo>
                  <a:cubicBezTo>
                    <a:pt x="427" y="4947"/>
                    <a:pt x="618" y="4795"/>
                    <a:pt x="808" y="4657"/>
                  </a:cubicBezTo>
                  <a:cubicBezTo>
                    <a:pt x="816" y="4650"/>
                    <a:pt x="824" y="4650"/>
                    <a:pt x="831" y="4650"/>
                  </a:cubicBezTo>
                  <a:cubicBezTo>
                    <a:pt x="961" y="4551"/>
                    <a:pt x="1098" y="4467"/>
                    <a:pt x="1227" y="4360"/>
                  </a:cubicBezTo>
                  <a:cubicBezTo>
                    <a:pt x="1532" y="4131"/>
                    <a:pt x="1799" y="3865"/>
                    <a:pt x="1944" y="3491"/>
                  </a:cubicBezTo>
                  <a:cubicBezTo>
                    <a:pt x="2089" y="3103"/>
                    <a:pt x="2233" y="2683"/>
                    <a:pt x="2233" y="2264"/>
                  </a:cubicBezTo>
                  <a:lnTo>
                    <a:pt x="2233" y="2264"/>
                  </a:lnTo>
                  <a:cubicBezTo>
                    <a:pt x="1982" y="2493"/>
                    <a:pt x="1685" y="2676"/>
                    <a:pt x="1357" y="2782"/>
                  </a:cubicBezTo>
                  <a:lnTo>
                    <a:pt x="1258" y="2813"/>
                  </a:lnTo>
                  <a:lnTo>
                    <a:pt x="1311" y="2722"/>
                  </a:lnTo>
                  <a:cubicBezTo>
                    <a:pt x="1426" y="2523"/>
                    <a:pt x="1570" y="2348"/>
                    <a:pt x="1738" y="2196"/>
                  </a:cubicBezTo>
                  <a:cubicBezTo>
                    <a:pt x="1990" y="1937"/>
                    <a:pt x="2233" y="1685"/>
                    <a:pt x="2241" y="1296"/>
                  </a:cubicBezTo>
                  <a:cubicBezTo>
                    <a:pt x="2241" y="1007"/>
                    <a:pt x="2150" y="702"/>
                    <a:pt x="2066" y="405"/>
                  </a:cubicBezTo>
                  <a:cubicBezTo>
                    <a:pt x="2028" y="275"/>
                    <a:pt x="1990" y="130"/>
                    <a:pt x="19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5"/>
            <p:cNvSpPr/>
            <p:nvPr/>
          </p:nvSpPr>
          <p:spPr>
            <a:xfrm>
              <a:off x="5399700" y="2128600"/>
              <a:ext cx="61000" cy="57750"/>
            </a:xfrm>
            <a:custGeom>
              <a:avLst/>
              <a:gdLst/>
              <a:ahLst/>
              <a:cxnLst/>
              <a:rect l="l" t="t" r="r" b="b"/>
              <a:pathLst>
                <a:path w="2440" h="2310" extrusionOk="0">
                  <a:moveTo>
                    <a:pt x="2439" y="0"/>
                  </a:moveTo>
                  <a:cubicBezTo>
                    <a:pt x="2127" y="282"/>
                    <a:pt x="1830" y="503"/>
                    <a:pt x="1540" y="717"/>
                  </a:cubicBezTo>
                  <a:cubicBezTo>
                    <a:pt x="1273" y="915"/>
                    <a:pt x="991" y="1128"/>
                    <a:pt x="717" y="1372"/>
                  </a:cubicBezTo>
                  <a:lnTo>
                    <a:pt x="709" y="1372"/>
                  </a:lnTo>
                  <a:lnTo>
                    <a:pt x="694" y="1387"/>
                  </a:lnTo>
                  <a:cubicBezTo>
                    <a:pt x="679" y="1403"/>
                    <a:pt x="671" y="1410"/>
                    <a:pt x="648" y="1410"/>
                  </a:cubicBezTo>
                  <a:cubicBezTo>
                    <a:pt x="526" y="1761"/>
                    <a:pt x="115" y="1951"/>
                    <a:pt x="0" y="2310"/>
                  </a:cubicBezTo>
                  <a:cubicBezTo>
                    <a:pt x="267" y="1913"/>
                    <a:pt x="702" y="1654"/>
                    <a:pt x="1083" y="1380"/>
                  </a:cubicBezTo>
                  <a:cubicBezTo>
                    <a:pt x="1349" y="1197"/>
                    <a:pt x="1593" y="976"/>
                    <a:pt x="1814" y="732"/>
                  </a:cubicBezTo>
                  <a:cubicBezTo>
                    <a:pt x="1929" y="595"/>
                    <a:pt x="2035" y="458"/>
                    <a:pt x="2150" y="328"/>
                  </a:cubicBezTo>
                  <a:cubicBezTo>
                    <a:pt x="2256" y="221"/>
                    <a:pt x="2348" y="115"/>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5"/>
            <p:cNvSpPr/>
            <p:nvPr/>
          </p:nvSpPr>
          <p:spPr>
            <a:xfrm>
              <a:off x="5397400" y="1924625"/>
              <a:ext cx="47300" cy="133500"/>
            </a:xfrm>
            <a:custGeom>
              <a:avLst/>
              <a:gdLst/>
              <a:ahLst/>
              <a:cxnLst/>
              <a:rect l="l" t="t" r="r" b="b"/>
              <a:pathLst>
                <a:path w="1892" h="5340" extrusionOk="0">
                  <a:moveTo>
                    <a:pt x="1203" y="1"/>
                  </a:moveTo>
                  <a:cubicBezTo>
                    <a:pt x="1195" y="1"/>
                    <a:pt x="1190" y="8"/>
                    <a:pt x="1190" y="27"/>
                  </a:cubicBezTo>
                  <a:cubicBezTo>
                    <a:pt x="1198" y="50"/>
                    <a:pt x="1205" y="73"/>
                    <a:pt x="1205" y="96"/>
                  </a:cubicBezTo>
                  <a:cubicBezTo>
                    <a:pt x="1266" y="340"/>
                    <a:pt x="1304" y="599"/>
                    <a:pt x="1312" y="850"/>
                  </a:cubicBezTo>
                  <a:cubicBezTo>
                    <a:pt x="1312" y="1361"/>
                    <a:pt x="1205" y="1857"/>
                    <a:pt x="999" y="2321"/>
                  </a:cubicBezTo>
                  <a:cubicBezTo>
                    <a:pt x="672" y="3091"/>
                    <a:pt x="176" y="3838"/>
                    <a:pt x="1" y="4661"/>
                  </a:cubicBezTo>
                  <a:cubicBezTo>
                    <a:pt x="31" y="4890"/>
                    <a:pt x="62" y="5111"/>
                    <a:pt x="85" y="5339"/>
                  </a:cubicBezTo>
                  <a:cubicBezTo>
                    <a:pt x="275" y="5065"/>
                    <a:pt x="550" y="4699"/>
                    <a:pt x="885" y="4257"/>
                  </a:cubicBezTo>
                  <a:cubicBezTo>
                    <a:pt x="1129" y="3930"/>
                    <a:pt x="1358" y="3617"/>
                    <a:pt x="1487" y="3434"/>
                  </a:cubicBezTo>
                  <a:cubicBezTo>
                    <a:pt x="1891" y="2847"/>
                    <a:pt x="1883" y="1658"/>
                    <a:pt x="1640" y="896"/>
                  </a:cubicBezTo>
                  <a:cubicBezTo>
                    <a:pt x="1525" y="591"/>
                    <a:pt x="1396" y="309"/>
                    <a:pt x="1243" y="27"/>
                  </a:cubicBezTo>
                  <a:cubicBezTo>
                    <a:pt x="1230" y="14"/>
                    <a:pt x="1214"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5"/>
            <p:cNvSpPr/>
            <p:nvPr/>
          </p:nvSpPr>
          <p:spPr>
            <a:xfrm>
              <a:off x="5313775" y="2005500"/>
              <a:ext cx="73950" cy="77850"/>
            </a:xfrm>
            <a:custGeom>
              <a:avLst/>
              <a:gdLst/>
              <a:ahLst/>
              <a:cxnLst/>
              <a:rect l="l" t="t" r="r" b="b"/>
              <a:pathLst>
                <a:path w="2958" h="3114" extrusionOk="0">
                  <a:moveTo>
                    <a:pt x="0" y="1"/>
                  </a:moveTo>
                  <a:lnTo>
                    <a:pt x="0" y="1"/>
                  </a:lnTo>
                  <a:cubicBezTo>
                    <a:pt x="8" y="230"/>
                    <a:pt x="8" y="458"/>
                    <a:pt x="0" y="679"/>
                  </a:cubicBezTo>
                  <a:cubicBezTo>
                    <a:pt x="8" y="695"/>
                    <a:pt x="15" y="710"/>
                    <a:pt x="15" y="733"/>
                  </a:cubicBezTo>
                  <a:lnTo>
                    <a:pt x="23" y="733"/>
                  </a:lnTo>
                  <a:cubicBezTo>
                    <a:pt x="214" y="1030"/>
                    <a:pt x="511" y="1228"/>
                    <a:pt x="800" y="1411"/>
                  </a:cubicBezTo>
                  <a:cubicBezTo>
                    <a:pt x="1121" y="1601"/>
                    <a:pt x="1448" y="1784"/>
                    <a:pt x="1753" y="2005"/>
                  </a:cubicBezTo>
                  <a:cubicBezTo>
                    <a:pt x="2043" y="2219"/>
                    <a:pt x="2309" y="2447"/>
                    <a:pt x="2561" y="2707"/>
                  </a:cubicBezTo>
                  <a:cubicBezTo>
                    <a:pt x="2599" y="2745"/>
                    <a:pt x="2637" y="2790"/>
                    <a:pt x="2675" y="2836"/>
                  </a:cubicBezTo>
                  <a:cubicBezTo>
                    <a:pt x="2682" y="2836"/>
                    <a:pt x="2927" y="3114"/>
                    <a:pt x="2955" y="3114"/>
                  </a:cubicBezTo>
                  <a:cubicBezTo>
                    <a:pt x="2956" y="3114"/>
                    <a:pt x="2957" y="3113"/>
                    <a:pt x="2957" y="3111"/>
                  </a:cubicBezTo>
                  <a:cubicBezTo>
                    <a:pt x="2950" y="2920"/>
                    <a:pt x="2889" y="2729"/>
                    <a:pt x="2782" y="2562"/>
                  </a:cubicBezTo>
                  <a:cubicBezTo>
                    <a:pt x="2492" y="2265"/>
                    <a:pt x="2188" y="1983"/>
                    <a:pt x="1860" y="1723"/>
                  </a:cubicBezTo>
                  <a:lnTo>
                    <a:pt x="1707" y="1586"/>
                  </a:lnTo>
                  <a:cubicBezTo>
                    <a:pt x="1418" y="1350"/>
                    <a:pt x="1136" y="1076"/>
                    <a:pt x="869" y="809"/>
                  </a:cubicBezTo>
                  <a:cubicBezTo>
                    <a:pt x="602" y="542"/>
                    <a:pt x="297" y="24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5"/>
            <p:cNvSpPr/>
            <p:nvPr/>
          </p:nvSpPr>
          <p:spPr>
            <a:xfrm>
              <a:off x="5289375" y="2212750"/>
              <a:ext cx="85950" cy="64300"/>
            </a:xfrm>
            <a:custGeom>
              <a:avLst/>
              <a:gdLst/>
              <a:ahLst/>
              <a:cxnLst/>
              <a:rect l="l" t="t" r="r" b="b"/>
              <a:pathLst>
                <a:path w="3438" h="2572" extrusionOk="0">
                  <a:moveTo>
                    <a:pt x="913" y="0"/>
                  </a:moveTo>
                  <a:cubicBezTo>
                    <a:pt x="771" y="0"/>
                    <a:pt x="630" y="34"/>
                    <a:pt x="504" y="102"/>
                  </a:cubicBezTo>
                  <a:cubicBezTo>
                    <a:pt x="336" y="178"/>
                    <a:pt x="191" y="308"/>
                    <a:pt x="100" y="476"/>
                  </a:cubicBezTo>
                  <a:cubicBezTo>
                    <a:pt x="62" y="559"/>
                    <a:pt x="31" y="651"/>
                    <a:pt x="24" y="750"/>
                  </a:cubicBezTo>
                  <a:cubicBezTo>
                    <a:pt x="24" y="780"/>
                    <a:pt x="16" y="803"/>
                    <a:pt x="1" y="826"/>
                  </a:cubicBezTo>
                  <a:cubicBezTo>
                    <a:pt x="39" y="910"/>
                    <a:pt x="92" y="994"/>
                    <a:pt x="145" y="1070"/>
                  </a:cubicBezTo>
                  <a:cubicBezTo>
                    <a:pt x="229" y="773"/>
                    <a:pt x="542" y="529"/>
                    <a:pt x="839" y="460"/>
                  </a:cubicBezTo>
                  <a:cubicBezTo>
                    <a:pt x="907" y="445"/>
                    <a:pt x="974" y="438"/>
                    <a:pt x="1040" y="438"/>
                  </a:cubicBezTo>
                  <a:cubicBezTo>
                    <a:pt x="1348" y="438"/>
                    <a:pt x="1639" y="587"/>
                    <a:pt x="1883" y="788"/>
                  </a:cubicBezTo>
                  <a:cubicBezTo>
                    <a:pt x="2226" y="1101"/>
                    <a:pt x="2516" y="1459"/>
                    <a:pt x="2744" y="1863"/>
                  </a:cubicBezTo>
                  <a:cubicBezTo>
                    <a:pt x="2835" y="2013"/>
                    <a:pt x="3177" y="2572"/>
                    <a:pt x="3421" y="2572"/>
                  </a:cubicBezTo>
                  <a:cubicBezTo>
                    <a:pt x="3424" y="2572"/>
                    <a:pt x="3427" y="2572"/>
                    <a:pt x="3430" y="2571"/>
                  </a:cubicBezTo>
                  <a:cubicBezTo>
                    <a:pt x="3430" y="2518"/>
                    <a:pt x="3430" y="2472"/>
                    <a:pt x="3438" y="2419"/>
                  </a:cubicBezTo>
                  <a:cubicBezTo>
                    <a:pt x="3125" y="2305"/>
                    <a:pt x="2897" y="1992"/>
                    <a:pt x="2737" y="1718"/>
                  </a:cubicBezTo>
                  <a:cubicBezTo>
                    <a:pt x="2615" y="1520"/>
                    <a:pt x="2516" y="1314"/>
                    <a:pt x="2394" y="1116"/>
                  </a:cubicBezTo>
                  <a:cubicBezTo>
                    <a:pt x="2272" y="918"/>
                    <a:pt x="2127" y="742"/>
                    <a:pt x="1952" y="582"/>
                  </a:cubicBezTo>
                  <a:cubicBezTo>
                    <a:pt x="1845" y="476"/>
                    <a:pt x="1723" y="376"/>
                    <a:pt x="1601" y="277"/>
                  </a:cubicBezTo>
                  <a:lnTo>
                    <a:pt x="1594" y="277"/>
                  </a:lnTo>
                  <a:cubicBezTo>
                    <a:pt x="1441" y="209"/>
                    <a:pt x="1312" y="87"/>
                    <a:pt x="1152" y="34"/>
                  </a:cubicBezTo>
                  <a:cubicBezTo>
                    <a:pt x="1074" y="11"/>
                    <a:pt x="993" y="0"/>
                    <a:pt x="9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5"/>
            <p:cNvSpPr/>
            <p:nvPr/>
          </p:nvSpPr>
          <p:spPr>
            <a:xfrm>
              <a:off x="5325200" y="2037150"/>
              <a:ext cx="66700" cy="61975"/>
            </a:xfrm>
            <a:custGeom>
              <a:avLst/>
              <a:gdLst/>
              <a:ahLst/>
              <a:cxnLst/>
              <a:rect l="l" t="t" r="r" b="b"/>
              <a:pathLst>
                <a:path w="2668" h="2479" extrusionOk="0">
                  <a:moveTo>
                    <a:pt x="0" y="0"/>
                  </a:moveTo>
                  <a:lnTo>
                    <a:pt x="0" y="0"/>
                  </a:lnTo>
                  <a:cubicBezTo>
                    <a:pt x="122" y="114"/>
                    <a:pt x="244" y="221"/>
                    <a:pt x="366" y="328"/>
                  </a:cubicBezTo>
                  <a:cubicBezTo>
                    <a:pt x="702" y="572"/>
                    <a:pt x="1014" y="846"/>
                    <a:pt x="1304" y="1143"/>
                  </a:cubicBezTo>
                  <a:cubicBezTo>
                    <a:pt x="1586" y="1448"/>
                    <a:pt x="1845" y="1776"/>
                    <a:pt x="2119" y="2096"/>
                  </a:cubicBezTo>
                  <a:cubicBezTo>
                    <a:pt x="2173" y="2157"/>
                    <a:pt x="2226" y="2226"/>
                    <a:pt x="2287" y="2294"/>
                  </a:cubicBezTo>
                  <a:cubicBezTo>
                    <a:pt x="2337" y="2359"/>
                    <a:pt x="2429" y="2478"/>
                    <a:pt x="2490" y="2478"/>
                  </a:cubicBezTo>
                  <a:cubicBezTo>
                    <a:pt x="2494" y="2478"/>
                    <a:pt x="2497" y="2478"/>
                    <a:pt x="2500" y="2477"/>
                  </a:cubicBezTo>
                  <a:cubicBezTo>
                    <a:pt x="2668" y="2424"/>
                    <a:pt x="2020" y="1441"/>
                    <a:pt x="1997" y="1418"/>
                  </a:cubicBezTo>
                  <a:cubicBezTo>
                    <a:pt x="1723" y="1143"/>
                    <a:pt x="1418" y="892"/>
                    <a:pt x="1098" y="671"/>
                  </a:cubicBezTo>
                  <a:cubicBezTo>
                    <a:pt x="763" y="450"/>
                    <a:pt x="343" y="25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5"/>
            <p:cNvSpPr/>
            <p:nvPr/>
          </p:nvSpPr>
          <p:spPr>
            <a:xfrm>
              <a:off x="5385600" y="1903000"/>
              <a:ext cx="37550" cy="95900"/>
            </a:xfrm>
            <a:custGeom>
              <a:avLst/>
              <a:gdLst/>
              <a:ahLst/>
              <a:cxnLst/>
              <a:rect l="l" t="t" r="r" b="b"/>
              <a:pathLst>
                <a:path w="1502" h="3836" extrusionOk="0">
                  <a:moveTo>
                    <a:pt x="1228" y="1"/>
                  </a:moveTo>
                  <a:lnTo>
                    <a:pt x="1228" y="1"/>
                  </a:lnTo>
                  <a:cubicBezTo>
                    <a:pt x="1372" y="557"/>
                    <a:pt x="1365" y="1136"/>
                    <a:pt x="1205" y="1685"/>
                  </a:cubicBezTo>
                  <a:cubicBezTo>
                    <a:pt x="1121" y="2020"/>
                    <a:pt x="938" y="2325"/>
                    <a:pt x="679" y="2561"/>
                  </a:cubicBezTo>
                  <a:cubicBezTo>
                    <a:pt x="557" y="2676"/>
                    <a:pt x="420" y="2782"/>
                    <a:pt x="290" y="2889"/>
                  </a:cubicBezTo>
                  <a:lnTo>
                    <a:pt x="237" y="2935"/>
                  </a:lnTo>
                  <a:cubicBezTo>
                    <a:pt x="214" y="2958"/>
                    <a:pt x="191" y="2973"/>
                    <a:pt x="168" y="2996"/>
                  </a:cubicBezTo>
                  <a:cubicBezTo>
                    <a:pt x="115" y="3049"/>
                    <a:pt x="69" y="3118"/>
                    <a:pt x="31" y="3186"/>
                  </a:cubicBezTo>
                  <a:cubicBezTo>
                    <a:pt x="8" y="3263"/>
                    <a:pt x="0" y="3339"/>
                    <a:pt x="8" y="3415"/>
                  </a:cubicBezTo>
                  <a:cubicBezTo>
                    <a:pt x="54" y="3583"/>
                    <a:pt x="61" y="3720"/>
                    <a:pt x="122" y="3834"/>
                  </a:cubicBezTo>
                  <a:cubicBezTo>
                    <a:pt x="127" y="3835"/>
                    <a:pt x="132" y="3835"/>
                    <a:pt x="137" y="3835"/>
                  </a:cubicBezTo>
                  <a:cubicBezTo>
                    <a:pt x="293" y="3835"/>
                    <a:pt x="458" y="3484"/>
                    <a:pt x="458" y="3484"/>
                  </a:cubicBezTo>
                  <a:cubicBezTo>
                    <a:pt x="633" y="3194"/>
                    <a:pt x="831" y="2927"/>
                    <a:pt x="999" y="2645"/>
                  </a:cubicBezTo>
                  <a:cubicBezTo>
                    <a:pt x="1250" y="2257"/>
                    <a:pt x="1410" y="1822"/>
                    <a:pt x="1471" y="1373"/>
                  </a:cubicBezTo>
                  <a:cubicBezTo>
                    <a:pt x="1502" y="1121"/>
                    <a:pt x="1494" y="870"/>
                    <a:pt x="1433" y="626"/>
                  </a:cubicBezTo>
                  <a:cubicBezTo>
                    <a:pt x="1380" y="435"/>
                    <a:pt x="1311" y="245"/>
                    <a:pt x="1250" y="54"/>
                  </a:cubicBezTo>
                  <a:lnTo>
                    <a:pt x="12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5"/>
            <p:cNvSpPr/>
            <p:nvPr/>
          </p:nvSpPr>
          <p:spPr>
            <a:xfrm>
              <a:off x="5314150" y="2026475"/>
              <a:ext cx="73575" cy="85200"/>
            </a:xfrm>
            <a:custGeom>
              <a:avLst/>
              <a:gdLst/>
              <a:ahLst/>
              <a:cxnLst/>
              <a:rect l="l" t="t" r="r" b="b"/>
              <a:pathLst>
                <a:path w="2943" h="3408" extrusionOk="0">
                  <a:moveTo>
                    <a:pt x="0" y="0"/>
                  </a:moveTo>
                  <a:cubicBezTo>
                    <a:pt x="0" y="99"/>
                    <a:pt x="0" y="191"/>
                    <a:pt x="8" y="290"/>
                  </a:cubicBezTo>
                  <a:cubicBezTo>
                    <a:pt x="46" y="450"/>
                    <a:pt x="107" y="602"/>
                    <a:pt x="191" y="740"/>
                  </a:cubicBezTo>
                  <a:cubicBezTo>
                    <a:pt x="321" y="945"/>
                    <a:pt x="465" y="1136"/>
                    <a:pt x="618" y="1311"/>
                  </a:cubicBezTo>
                  <a:cubicBezTo>
                    <a:pt x="763" y="1487"/>
                    <a:pt x="923" y="1639"/>
                    <a:pt x="1106" y="1776"/>
                  </a:cubicBezTo>
                  <a:cubicBezTo>
                    <a:pt x="1296" y="1906"/>
                    <a:pt x="1494" y="2035"/>
                    <a:pt x="1685" y="2172"/>
                  </a:cubicBezTo>
                  <a:cubicBezTo>
                    <a:pt x="2020" y="2416"/>
                    <a:pt x="2333" y="2653"/>
                    <a:pt x="2592" y="2980"/>
                  </a:cubicBezTo>
                  <a:cubicBezTo>
                    <a:pt x="2653" y="3064"/>
                    <a:pt x="2714" y="3148"/>
                    <a:pt x="2759" y="3232"/>
                  </a:cubicBezTo>
                  <a:lnTo>
                    <a:pt x="2767" y="3239"/>
                  </a:lnTo>
                  <a:cubicBezTo>
                    <a:pt x="2805" y="3293"/>
                    <a:pt x="2851" y="3346"/>
                    <a:pt x="2904" y="3384"/>
                  </a:cubicBezTo>
                  <a:cubicBezTo>
                    <a:pt x="2919" y="3392"/>
                    <a:pt x="2927" y="3399"/>
                    <a:pt x="2935" y="3407"/>
                  </a:cubicBezTo>
                  <a:cubicBezTo>
                    <a:pt x="2935" y="3300"/>
                    <a:pt x="2942" y="3194"/>
                    <a:pt x="2942" y="3095"/>
                  </a:cubicBezTo>
                  <a:cubicBezTo>
                    <a:pt x="2912" y="3041"/>
                    <a:pt x="2881" y="2996"/>
                    <a:pt x="2851" y="2957"/>
                  </a:cubicBezTo>
                  <a:cubicBezTo>
                    <a:pt x="2782" y="2881"/>
                    <a:pt x="2729" y="2805"/>
                    <a:pt x="2668" y="2736"/>
                  </a:cubicBezTo>
                  <a:cubicBezTo>
                    <a:pt x="2668" y="2736"/>
                    <a:pt x="2668" y="2729"/>
                    <a:pt x="2668" y="2729"/>
                  </a:cubicBezTo>
                  <a:cubicBezTo>
                    <a:pt x="2576" y="2622"/>
                    <a:pt x="2493" y="2523"/>
                    <a:pt x="2401" y="2416"/>
                  </a:cubicBezTo>
                  <a:cubicBezTo>
                    <a:pt x="2134" y="2096"/>
                    <a:pt x="1868" y="1768"/>
                    <a:pt x="1578" y="1471"/>
                  </a:cubicBezTo>
                  <a:cubicBezTo>
                    <a:pt x="1441" y="1319"/>
                    <a:pt x="1288" y="1182"/>
                    <a:pt x="1128" y="1052"/>
                  </a:cubicBezTo>
                  <a:cubicBezTo>
                    <a:pt x="961" y="923"/>
                    <a:pt x="785" y="816"/>
                    <a:pt x="633" y="671"/>
                  </a:cubicBezTo>
                  <a:cubicBezTo>
                    <a:pt x="481" y="526"/>
                    <a:pt x="343" y="389"/>
                    <a:pt x="199" y="244"/>
                  </a:cubicBezTo>
                  <a:cubicBezTo>
                    <a:pt x="122" y="176"/>
                    <a:pt x="61" y="9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5"/>
            <p:cNvSpPr/>
            <p:nvPr/>
          </p:nvSpPr>
          <p:spPr>
            <a:xfrm>
              <a:off x="5390750" y="1919575"/>
              <a:ext cx="38700" cy="117975"/>
            </a:xfrm>
            <a:custGeom>
              <a:avLst/>
              <a:gdLst/>
              <a:ahLst/>
              <a:cxnLst/>
              <a:rect l="l" t="t" r="r" b="b"/>
              <a:pathLst>
                <a:path w="1548" h="4719" extrusionOk="0">
                  <a:moveTo>
                    <a:pt x="1296" y="1"/>
                  </a:moveTo>
                  <a:cubicBezTo>
                    <a:pt x="1342" y="222"/>
                    <a:pt x="1349" y="443"/>
                    <a:pt x="1326" y="664"/>
                  </a:cubicBezTo>
                  <a:cubicBezTo>
                    <a:pt x="1281" y="1075"/>
                    <a:pt x="1151" y="1472"/>
                    <a:pt x="945" y="1837"/>
                  </a:cubicBezTo>
                  <a:cubicBezTo>
                    <a:pt x="640" y="2386"/>
                    <a:pt x="176" y="2882"/>
                    <a:pt x="0" y="3499"/>
                  </a:cubicBezTo>
                  <a:cubicBezTo>
                    <a:pt x="99" y="3903"/>
                    <a:pt x="176" y="4307"/>
                    <a:pt x="244" y="4718"/>
                  </a:cubicBezTo>
                  <a:cubicBezTo>
                    <a:pt x="435" y="3987"/>
                    <a:pt x="854" y="3324"/>
                    <a:pt x="1151" y="2630"/>
                  </a:cubicBezTo>
                  <a:cubicBezTo>
                    <a:pt x="1380" y="2112"/>
                    <a:pt x="1547" y="1571"/>
                    <a:pt x="1517" y="999"/>
                  </a:cubicBezTo>
                  <a:cubicBezTo>
                    <a:pt x="1509" y="717"/>
                    <a:pt x="1464" y="443"/>
                    <a:pt x="1372" y="176"/>
                  </a:cubicBezTo>
                  <a:cubicBezTo>
                    <a:pt x="1349" y="123"/>
                    <a:pt x="1319" y="62"/>
                    <a:pt x="1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5"/>
            <p:cNvSpPr/>
            <p:nvPr/>
          </p:nvSpPr>
          <p:spPr>
            <a:xfrm>
              <a:off x="5314725" y="2040000"/>
              <a:ext cx="72425" cy="97375"/>
            </a:xfrm>
            <a:custGeom>
              <a:avLst/>
              <a:gdLst/>
              <a:ahLst/>
              <a:cxnLst/>
              <a:rect l="l" t="t" r="r" b="b"/>
              <a:pathLst>
                <a:path w="2897" h="3895" extrusionOk="0">
                  <a:moveTo>
                    <a:pt x="0" y="0"/>
                  </a:moveTo>
                  <a:lnTo>
                    <a:pt x="0" y="0"/>
                  </a:lnTo>
                  <a:cubicBezTo>
                    <a:pt x="16" y="351"/>
                    <a:pt x="138" y="686"/>
                    <a:pt x="343" y="976"/>
                  </a:cubicBezTo>
                  <a:cubicBezTo>
                    <a:pt x="656" y="1403"/>
                    <a:pt x="1083" y="1677"/>
                    <a:pt x="1502" y="1990"/>
                  </a:cubicBezTo>
                  <a:cubicBezTo>
                    <a:pt x="1890" y="2287"/>
                    <a:pt x="2302" y="2622"/>
                    <a:pt x="2538" y="3064"/>
                  </a:cubicBezTo>
                  <a:cubicBezTo>
                    <a:pt x="2675" y="3331"/>
                    <a:pt x="2782" y="3605"/>
                    <a:pt x="2858" y="3895"/>
                  </a:cubicBezTo>
                  <a:cubicBezTo>
                    <a:pt x="2874" y="3643"/>
                    <a:pt x="2889" y="3384"/>
                    <a:pt x="2896" y="3133"/>
                  </a:cubicBezTo>
                  <a:cubicBezTo>
                    <a:pt x="2843" y="3003"/>
                    <a:pt x="2782" y="2874"/>
                    <a:pt x="2706" y="2752"/>
                  </a:cubicBezTo>
                  <a:cubicBezTo>
                    <a:pt x="2698" y="2744"/>
                    <a:pt x="2691" y="2737"/>
                    <a:pt x="2691" y="2729"/>
                  </a:cubicBezTo>
                  <a:cubicBezTo>
                    <a:pt x="2691" y="2729"/>
                    <a:pt x="2691" y="2721"/>
                    <a:pt x="2691" y="2721"/>
                  </a:cubicBezTo>
                  <a:cubicBezTo>
                    <a:pt x="2614" y="2599"/>
                    <a:pt x="2523" y="2477"/>
                    <a:pt x="2432" y="2371"/>
                  </a:cubicBezTo>
                  <a:cubicBezTo>
                    <a:pt x="2134" y="2020"/>
                    <a:pt x="1761" y="1769"/>
                    <a:pt x="1380" y="1502"/>
                  </a:cubicBezTo>
                  <a:cubicBezTo>
                    <a:pt x="1204" y="1395"/>
                    <a:pt x="1029" y="1273"/>
                    <a:pt x="862" y="1136"/>
                  </a:cubicBezTo>
                  <a:cubicBezTo>
                    <a:pt x="709" y="991"/>
                    <a:pt x="564" y="839"/>
                    <a:pt x="435" y="671"/>
                  </a:cubicBezTo>
                  <a:cubicBezTo>
                    <a:pt x="298" y="503"/>
                    <a:pt x="176" y="328"/>
                    <a:pt x="69" y="145"/>
                  </a:cubicBezTo>
                  <a:cubicBezTo>
                    <a:pt x="38" y="100"/>
                    <a:pt x="16" y="4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5"/>
            <p:cNvSpPr/>
            <p:nvPr/>
          </p:nvSpPr>
          <p:spPr>
            <a:xfrm>
              <a:off x="5281000" y="2185225"/>
              <a:ext cx="95300" cy="86500"/>
            </a:xfrm>
            <a:custGeom>
              <a:avLst/>
              <a:gdLst/>
              <a:ahLst/>
              <a:cxnLst/>
              <a:rect l="l" t="t" r="r" b="b"/>
              <a:pathLst>
                <a:path w="3812" h="3460" extrusionOk="0">
                  <a:moveTo>
                    <a:pt x="742" y="0"/>
                  </a:moveTo>
                  <a:cubicBezTo>
                    <a:pt x="672" y="0"/>
                    <a:pt x="602" y="10"/>
                    <a:pt x="534" y="29"/>
                  </a:cubicBezTo>
                  <a:cubicBezTo>
                    <a:pt x="320" y="75"/>
                    <a:pt x="130" y="205"/>
                    <a:pt x="0" y="388"/>
                  </a:cubicBezTo>
                  <a:cubicBezTo>
                    <a:pt x="23" y="639"/>
                    <a:pt x="54" y="891"/>
                    <a:pt x="107" y="1150"/>
                  </a:cubicBezTo>
                  <a:cubicBezTo>
                    <a:pt x="153" y="1081"/>
                    <a:pt x="168" y="997"/>
                    <a:pt x="221" y="936"/>
                  </a:cubicBezTo>
                  <a:cubicBezTo>
                    <a:pt x="275" y="868"/>
                    <a:pt x="343" y="807"/>
                    <a:pt x="427" y="769"/>
                  </a:cubicBezTo>
                  <a:cubicBezTo>
                    <a:pt x="526" y="726"/>
                    <a:pt x="630" y="704"/>
                    <a:pt x="737" y="704"/>
                  </a:cubicBezTo>
                  <a:cubicBezTo>
                    <a:pt x="803" y="704"/>
                    <a:pt x="870" y="713"/>
                    <a:pt x="938" y="731"/>
                  </a:cubicBezTo>
                  <a:cubicBezTo>
                    <a:pt x="1387" y="822"/>
                    <a:pt x="1746" y="1135"/>
                    <a:pt x="2089" y="1424"/>
                  </a:cubicBezTo>
                  <a:cubicBezTo>
                    <a:pt x="2287" y="1577"/>
                    <a:pt x="2462" y="1752"/>
                    <a:pt x="2622" y="1950"/>
                  </a:cubicBezTo>
                  <a:cubicBezTo>
                    <a:pt x="2752" y="2125"/>
                    <a:pt x="2866" y="2308"/>
                    <a:pt x="2965" y="2506"/>
                  </a:cubicBezTo>
                  <a:cubicBezTo>
                    <a:pt x="3156" y="2857"/>
                    <a:pt x="3392" y="3307"/>
                    <a:pt x="3781" y="3459"/>
                  </a:cubicBezTo>
                  <a:cubicBezTo>
                    <a:pt x="3788" y="3284"/>
                    <a:pt x="3796" y="3101"/>
                    <a:pt x="3811" y="2918"/>
                  </a:cubicBezTo>
                  <a:cubicBezTo>
                    <a:pt x="3537" y="2819"/>
                    <a:pt x="3316" y="2590"/>
                    <a:pt x="3125" y="2377"/>
                  </a:cubicBezTo>
                  <a:cubicBezTo>
                    <a:pt x="2790" y="1996"/>
                    <a:pt x="2569" y="1538"/>
                    <a:pt x="2233" y="1165"/>
                  </a:cubicBezTo>
                  <a:cubicBezTo>
                    <a:pt x="1944" y="837"/>
                    <a:pt x="1662" y="487"/>
                    <a:pt x="1319" y="220"/>
                  </a:cubicBezTo>
                  <a:cubicBezTo>
                    <a:pt x="1227" y="151"/>
                    <a:pt x="1121" y="90"/>
                    <a:pt x="1014" y="52"/>
                  </a:cubicBezTo>
                  <a:cubicBezTo>
                    <a:pt x="927" y="17"/>
                    <a:pt x="835" y="0"/>
                    <a:pt x="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5"/>
            <p:cNvSpPr/>
            <p:nvPr/>
          </p:nvSpPr>
          <p:spPr>
            <a:xfrm>
              <a:off x="5280625" y="2169850"/>
              <a:ext cx="96050" cy="87000"/>
            </a:xfrm>
            <a:custGeom>
              <a:avLst/>
              <a:gdLst/>
              <a:ahLst/>
              <a:cxnLst/>
              <a:rect l="l" t="t" r="r" b="b"/>
              <a:pathLst>
                <a:path w="3842" h="3480" extrusionOk="0">
                  <a:moveTo>
                    <a:pt x="702" y="1"/>
                  </a:moveTo>
                  <a:cubicBezTo>
                    <a:pt x="664" y="1"/>
                    <a:pt x="625" y="4"/>
                    <a:pt x="587" y="12"/>
                  </a:cubicBezTo>
                  <a:cubicBezTo>
                    <a:pt x="23" y="119"/>
                    <a:pt x="0" y="507"/>
                    <a:pt x="0" y="545"/>
                  </a:cubicBezTo>
                  <a:cubicBezTo>
                    <a:pt x="31" y="500"/>
                    <a:pt x="76" y="462"/>
                    <a:pt x="122" y="431"/>
                  </a:cubicBezTo>
                  <a:cubicBezTo>
                    <a:pt x="219" y="382"/>
                    <a:pt x="323" y="357"/>
                    <a:pt x="428" y="357"/>
                  </a:cubicBezTo>
                  <a:cubicBezTo>
                    <a:pt x="520" y="357"/>
                    <a:pt x="612" y="377"/>
                    <a:pt x="701" y="416"/>
                  </a:cubicBezTo>
                  <a:cubicBezTo>
                    <a:pt x="1166" y="583"/>
                    <a:pt x="1555" y="911"/>
                    <a:pt x="1883" y="1277"/>
                  </a:cubicBezTo>
                  <a:cubicBezTo>
                    <a:pt x="2073" y="1490"/>
                    <a:pt x="2271" y="1696"/>
                    <a:pt x="2447" y="1917"/>
                  </a:cubicBezTo>
                  <a:cubicBezTo>
                    <a:pt x="2622" y="2146"/>
                    <a:pt x="2759" y="2367"/>
                    <a:pt x="2911" y="2588"/>
                  </a:cubicBezTo>
                  <a:cubicBezTo>
                    <a:pt x="3132" y="2908"/>
                    <a:pt x="3437" y="3320"/>
                    <a:pt x="3826" y="3480"/>
                  </a:cubicBezTo>
                  <a:cubicBezTo>
                    <a:pt x="3834" y="3403"/>
                    <a:pt x="3834" y="3327"/>
                    <a:pt x="3841" y="3251"/>
                  </a:cubicBezTo>
                  <a:lnTo>
                    <a:pt x="3841" y="3236"/>
                  </a:lnTo>
                  <a:cubicBezTo>
                    <a:pt x="3681" y="3091"/>
                    <a:pt x="3536" y="2931"/>
                    <a:pt x="3422" y="2748"/>
                  </a:cubicBezTo>
                  <a:cubicBezTo>
                    <a:pt x="3132" y="2344"/>
                    <a:pt x="2896" y="1894"/>
                    <a:pt x="2599" y="1490"/>
                  </a:cubicBezTo>
                  <a:cubicBezTo>
                    <a:pt x="2271" y="1025"/>
                    <a:pt x="1852" y="545"/>
                    <a:pt x="1364" y="248"/>
                  </a:cubicBezTo>
                  <a:cubicBezTo>
                    <a:pt x="1168" y="130"/>
                    <a:pt x="937" y="1"/>
                    <a:pt x="7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5"/>
            <p:cNvSpPr/>
            <p:nvPr/>
          </p:nvSpPr>
          <p:spPr>
            <a:xfrm>
              <a:off x="5281000" y="2110500"/>
              <a:ext cx="98150" cy="137400"/>
            </a:xfrm>
            <a:custGeom>
              <a:avLst/>
              <a:gdLst/>
              <a:ahLst/>
              <a:cxnLst/>
              <a:rect l="l" t="t" r="r" b="b"/>
              <a:pathLst>
                <a:path w="3926" h="5496" extrusionOk="0">
                  <a:moveTo>
                    <a:pt x="625" y="0"/>
                  </a:moveTo>
                  <a:lnTo>
                    <a:pt x="625" y="0"/>
                  </a:lnTo>
                  <a:cubicBezTo>
                    <a:pt x="450" y="473"/>
                    <a:pt x="397" y="816"/>
                    <a:pt x="1014" y="1121"/>
                  </a:cubicBezTo>
                  <a:cubicBezTo>
                    <a:pt x="1136" y="1182"/>
                    <a:pt x="1265" y="1235"/>
                    <a:pt x="1387" y="1288"/>
                  </a:cubicBezTo>
                  <a:cubicBezTo>
                    <a:pt x="1875" y="1494"/>
                    <a:pt x="2340" y="1692"/>
                    <a:pt x="2462" y="2333"/>
                  </a:cubicBezTo>
                  <a:lnTo>
                    <a:pt x="2477" y="2432"/>
                  </a:lnTo>
                  <a:lnTo>
                    <a:pt x="2393" y="2378"/>
                  </a:lnTo>
                  <a:cubicBezTo>
                    <a:pt x="2058" y="2134"/>
                    <a:pt x="1342" y="1791"/>
                    <a:pt x="778" y="1791"/>
                  </a:cubicBezTo>
                  <a:cubicBezTo>
                    <a:pt x="397" y="1791"/>
                    <a:pt x="160" y="1944"/>
                    <a:pt x="54" y="2256"/>
                  </a:cubicBezTo>
                  <a:cubicBezTo>
                    <a:pt x="31" y="2340"/>
                    <a:pt x="16" y="2432"/>
                    <a:pt x="0" y="2515"/>
                  </a:cubicBezTo>
                  <a:cubicBezTo>
                    <a:pt x="138" y="2359"/>
                    <a:pt x="375" y="2280"/>
                    <a:pt x="594" y="2280"/>
                  </a:cubicBezTo>
                  <a:cubicBezTo>
                    <a:pt x="631" y="2280"/>
                    <a:pt x="667" y="2282"/>
                    <a:pt x="702" y="2287"/>
                  </a:cubicBezTo>
                  <a:cubicBezTo>
                    <a:pt x="1235" y="2340"/>
                    <a:pt x="1662" y="2698"/>
                    <a:pt x="2035" y="3064"/>
                  </a:cubicBezTo>
                  <a:cubicBezTo>
                    <a:pt x="2477" y="3514"/>
                    <a:pt x="2851" y="4024"/>
                    <a:pt x="3156" y="4581"/>
                  </a:cubicBezTo>
                  <a:cubicBezTo>
                    <a:pt x="3316" y="4848"/>
                    <a:pt x="3537" y="5251"/>
                    <a:pt x="3834" y="5495"/>
                  </a:cubicBezTo>
                  <a:cubicBezTo>
                    <a:pt x="3864" y="5137"/>
                    <a:pt x="3895" y="4779"/>
                    <a:pt x="3925" y="4421"/>
                  </a:cubicBezTo>
                  <a:lnTo>
                    <a:pt x="3925" y="4406"/>
                  </a:lnTo>
                  <a:cubicBezTo>
                    <a:pt x="3590" y="3399"/>
                    <a:pt x="3392" y="2249"/>
                    <a:pt x="2576" y="1517"/>
                  </a:cubicBezTo>
                  <a:cubicBezTo>
                    <a:pt x="2150" y="1136"/>
                    <a:pt x="1624" y="991"/>
                    <a:pt x="1151" y="686"/>
                  </a:cubicBezTo>
                  <a:cubicBezTo>
                    <a:pt x="968" y="580"/>
                    <a:pt x="808" y="427"/>
                    <a:pt x="694" y="244"/>
                  </a:cubicBezTo>
                  <a:cubicBezTo>
                    <a:pt x="648" y="168"/>
                    <a:pt x="625" y="84"/>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5"/>
            <p:cNvSpPr/>
            <p:nvPr/>
          </p:nvSpPr>
          <p:spPr>
            <a:xfrm>
              <a:off x="5297950" y="2044000"/>
              <a:ext cx="87875" cy="166550"/>
            </a:xfrm>
            <a:custGeom>
              <a:avLst/>
              <a:gdLst/>
              <a:ahLst/>
              <a:cxnLst/>
              <a:rect l="l" t="t" r="r" b="b"/>
              <a:pathLst>
                <a:path w="3515" h="6662" extrusionOk="0">
                  <a:moveTo>
                    <a:pt x="580" y="0"/>
                  </a:moveTo>
                  <a:cubicBezTo>
                    <a:pt x="504" y="763"/>
                    <a:pt x="344" y="1510"/>
                    <a:pt x="100" y="2234"/>
                  </a:cubicBezTo>
                  <a:lnTo>
                    <a:pt x="84" y="2272"/>
                  </a:lnTo>
                  <a:cubicBezTo>
                    <a:pt x="54" y="2493"/>
                    <a:pt x="1" y="2737"/>
                    <a:pt x="145" y="2927"/>
                  </a:cubicBezTo>
                  <a:cubicBezTo>
                    <a:pt x="237" y="3041"/>
                    <a:pt x="344" y="3141"/>
                    <a:pt x="466" y="3224"/>
                  </a:cubicBezTo>
                  <a:cubicBezTo>
                    <a:pt x="671" y="3346"/>
                    <a:pt x="885" y="3453"/>
                    <a:pt x="1106" y="3552"/>
                  </a:cubicBezTo>
                  <a:cubicBezTo>
                    <a:pt x="1555" y="3750"/>
                    <a:pt x="1959" y="4047"/>
                    <a:pt x="2272" y="4429"/>
                  </a:cubicBezTo>
                  <a:cubicBezTo>
                    <a:pt x="2767" y="5046"/>
                    <a:pt x="2981" y="5831"/>
                    <a:pt x="3209" y="6593"/>
                  </a:cubicBezTo>
                  <a:lnTo>
                    <a:pt x="3217" y="6608"/>
                  </a:lnTo>
                  <a:cubicBezTo>
                    <a:pt x="3240" y="6631"/>
                    <a:pt x="3263" y="6654"/>
                    <a:pt x="3285" y="6662"/>
                  </a:cubicBezTo>
                  <a:cubicBezTo>
                    <a:pt x="3354" y="5999"/>
                    <a:pt x="3415" y="5335"/>
                    <a:pt x="3468" y="4680"/>
                  </a:cubicBezTo>
                  <a:cubicBezTo>
                    <a:pt x="3484" y="4467"/>
                    <a:pt x="3499" y="4253"/>
                    <a:pt x="3514" y="4040"/>
                  </a:cubicBezTo>
                  <a:cubicBezTo>
                    <a:pt x="3385" y="3590"/>
                    <a:pt x="3270" y="3125"/>
                    <a:pt x="2988" y="2752"/>
                  </a:cubicBezTo>
                  <a:cubicBezTo>
                    <a:pt x="2638" y="2287"/>
                    <a:pt x="2173" y="1959"/>
                    <a:pt x="1708" y="1616"/>
                  </a:cubicBezTo>
                  <a:cubicBezTo>
                    <a:pt x="1334" y="1342"/>
                    <a:pt x="969" y="1029"/>
                    <a:pt x="763" y="610"/>
                  </a:cubicBezTo>
                  <a:cubicBezTo>
                    <a:pt x="671" y="412"/>
                    <a:pt x="610" y="206"/>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5"/>
            <p:cNvSpPr/>
            <p:nvPr/>
          </p:nvSpPr>
          <p:spPr>
            <a:xfrm>
              <a:off x="5277950" y="1823350"/>
              <a:ext cx="192650" cy="574500"/>
            </a:xfrm>
            <a:custGeom>
              <a:avLst/>
              <a:gdLst/>
              <a:ahLst/>
              <a:cxnLst/>
              <a:rect l="l" t="t" r="r" b="b"/>
              <a:pathLst>
                <a:path w="7706" h="22980" extrusionOk="0">
                  <a:moveTo>
                    <a:pt x="2112" y="283"/>
                  </a:moveTo>
                  <a:cubicBezTo>
                    <a:pt x="2142" y="359"/>
                    <a:pt x="2180" y="435"/>
                    <a:pt x="2226" y="504"/>
                  </a:cubicBezTo>
                  <a:cubicBezTo>
                    <a:pt x="2348" y="702"/>
                    <a:pt x="2477" y="908"/>
                    <a:pt x="2607" y="1106"/>
                  </a:cubicBezTo>
                  <a:cubicBezTo>
                    <a:pt x="2836" y="1472"/>
                    <a:pt x="3102" y="1830"/>
                    <a:pt x="3285" y="2219"/>
                  </a:cubicBezTo>
                  <a:cubicBezTo>
                    <a:pt x="3499" y="2684"/>
                    <a:pt x="3582" y="3179"/>
                    <a:pt x="3651" y="3682"/>
                  </a:cubicBezTo>
                  <a:cubicBezTo>
                    <a:pt x="3659" y="3774"/>
                    <a:pt x="3674" y="3873"/>
                    <a:pt x="3682" y="3964"/>
                  </a:cubicBezTo>
                  <a:cubicBezTo>
                    <a:pt x="3598" y="3507"/>
                    <a:pt x="3460" y="3057"/>
                    <a:pt x="3293" y="2623"/>
                  </a:cubicBezTo>
                  <a:cubicBezTo>
                    <a:pt x="3110" y="2188"/>
                    <a:pt x="2889" y="1777"/>
                    <a:pt x="2637" y="1380"/>
                  </a:cubicBezTo>
                  <a:cubicBezTo>
                    <a:pt x="2477" y="1114"/>
                    <a:pt x="2104" y="649"/>
                    <a:pt x="2112" y="283"/>
                  </a:cubicBezTo>
                  <a:close/>
                  <a:moveTo>
                    <a:pt x="2172" y="222"/>
                  </a:moveTo>
                  <a:lnTo>
                    <a:pt x="2172" y="222"/>
                  </a:lnTo>
                  <a:cubicBezTo>
                    <a:pt x="2317" y="374"/>
                    <a:pt x="2454" y="527"/>
                    <a:pt x="2584" y="687"/>
                  </a:cubicBezTo>
                  <a:cubicBezTo>
                    <a:pt x="2736" y="877"/>
                    <a:pt x="2912" y="1037"/>
                    <a:pt x="3072" y="1220"/>
                  </a:cubicBezTo>
                  <a:cubicBezTo>
                    <a:pt x="3400" y="1586"/>
                    <a:pt x="3697" y="1937"/>
                    <a:pt x="3834" y="2425"/>
                  </a:cubicBezTo>
                  <a:cubicBezTo>
                    <a:pt x="3895" y="2668"/>
                    <a:pt x="3933" y="2920"/>
                    <a:pt x="3948" y="3171"/>
                  </a:cubicBezTo>
                  <a:cubicBezTo>
                    <a:pt x="3948" y="3408"/>
                    <a:pt x="3925" y="3652"/>
                    <a:pt x="3887" y="3888"/>
                  </a:cubicBezTo>
                  <a:cubicBezTo>
                    <a:pt x="3872" y="3979"/>
                    <a:pt x="3857" y="4078"/>
                    <a:pt x="3849" y="4177"/>
                  </a:cubicBezTo>
                  <a:cubicBezTo>
                    <a:pt x="3842" y="4200"/>
                    <a:pt x="3834" y="4216"/>
                    <a:pt x="3826" y="4238"/>
                  </a:cubicBezTo>
                  <a:cubicBezTo>
                    <a:pt x="3820" y="4243"/>
                    <a:pt x="3814" y="4245"/>
                    <a:pt x="3808" y="4245"/>
                  </a:cubicBezTo>
                  <a:cubicBezTo>
                    <a:pt x="3795" y="4245"/>
                    <a:pt x="3786" y="4234"/>
                    <a:pt x="3781" y="4223"/>
                  </a:cubicBezTo>
                  <a:lnTo>
                    <a:pt x="3781" y="4231"/>
                  </a:lnTo>
                  <a:cubicBezTo>
                    <a:pt x="3773" y="4124"/>
                    <a:pt x="3765" y="4017"/>
                    <a:pt x="3750" y="3911"/>
                  </a:cubicBezTo>
                  <a:cubicBezTo>
                    <a:pt x="3712" y="3438"/>
                    <a:pt x="3628" y="2981"/>
                    <a:pt x="3491" y="2531"/>
                  </a:cubicBezTo>
                  <a:cubicBezTo>
                    <a:pt x="3346" y="2104"/>
                    <a:pt x="3095" y="1761"/>
                    <a:pt x="2866" y="1388"/>
                  </a:cubicBezTo>
                  <a:cubicBezTo>
                    <a:pt x="2736" y="1175"/>
                    <a:pt x="2607" y="969"/>
                    <a:pt x="2477" y="763"/>
                  </a:cubicBezTo>
                  <a:cubicBezTo>
                    <a:pt x="2371" y="595"/>
                    <a:pt x="2233" y="420"/>
                    <a:pt x="2172" y="222"/>
                  </a:cubicBezTo>
                  <a:close/>
                  <a:moveTo>
                    <a:pt x="2348" y="329"/>
                  </a:moveTo>
                  <a:lnTo>
                    <a:pt x="2348" y="329"/>
                  </a:lnTo>
                  <a:cubicBezTo>
                    <a:pt x="2523" y="451"/>
                    <a:pt x="2714" y="565"/>
                    <a:pt x="2904" y="664"/>
                  </a:cubicBezTo>
                  <a:cubicBezTo>
                    <a:pt x="3140" y="771"/>
                    <a:pt x="3369" y="915"/>
                    <a:pt x="3575" y="1083"/>
                  </a:cubicBezTo>
                  <a:cubicBezTo>
                    <a:pt x="4024" y="1464"/>
                    <a:pt x="4299" y="2013"/>
                    <a:pt x="4337" y="2600"/>
                  </a:cubicBezTo>
                  <a:cubicBezTo>
                    <a:pt x="4383" y="3171"/>
                    <a:pt x="4215" y="3674"/>
                    <a:pt x="4063" y="4170"/>
                  </a:cubicBezTo>
                  <a:cubicBezTo>
                    <a:pt x="3994" y="4368"/>
                    <a:pt x="3925" y="4574"/>
                    <a:pt x="3880" y="4772"/>
                  </a:cubicBezTo>
                  <a:cubicBezTo>
                    <a:pt x="3872" y="4795"/>
                    <a:pt x="3857" y="4825"/>
                    <a:pt x="3849" y="4848"/>
                  </a:cubicBezTo>
                  <a:cubicBezTo>
                    <a:pt x="3833" y="4854"/>
                    <a:pt x="3828" y="4859"/>
                    <a:pt x="3824" y="4859"/>
                  </a:cubicBezTo>
                  <a:cubicBezTo>
                    <a:pt x="3823" y="4859"/>
                    <a:pt x="3821" y="4858"/>
                    <a:pt x="3819" y="4856"/>
                  </a:cubicBezTo>
                  <a:lnTo>
                    <a:pt x="3819" y="4863"/>
                  </a:lnTo>
                  <a:cubicBezTo>
                    <a:pt x="3811" y="4863"/>
                    <a:pt x="3803" y="4825"/>
                    <a:pt x="3803" y="4795"/>
                  </a:cubicBezTo>
                  <a:cubicBezTo>
                    <a:pt x="3811" y="4719"/>
                    <a:pt x="3826" y="4650"/>
                    <a:pt x="3842" y="4574"/>
                  </a:cubicBezTo>
                  <a:cubicBezTo>
                    <a:pt x="3903" y="4315"/>
                    <a:pt x="3918" y="4048"/>
                    <a:pt x="3948" y="3789"/>
                  </a:cubicBezTo>
                  <a:cubicBezTo>
                    <a:pt x="3994" y="3545"/>
                    <a:pt x="4009" y="3309"/>
                    <a:pt x="3994" y="3065"/>
                  </a:cubicBezTo>
                  <a:cubicBezTo>
                    <a:pt x="3979" y="2821"/>
                    <a:pt x="3933" y="2592"/>
                    <a:pt x="3872" y="2356"/>
                  </a:cubicBezTo>
                  <a:cubicBezTo>
                    <a:pt x="3750" y="1914"/>
                    <a:pt x="3468" y="1586"/>
                    <a:pt x="3171" y="1251"/>
                  </a:cubicBezTo>
                  <a:cubicBezTo>
                    <a:pt x="3003" y="1060"/>
                    <a:pt x="2820" y="877"/>
                    <a:pt x="2653" y="687"/>
                  </a:cubicBezTo>
                  <a:cubicBezTo>
                    <a:pt x="2554" y="565"/>
                    <a:pt x="2454" y="443"/>
                    <a:pt x="2348" y="329"/>
                  </a:cubicBezTo>
                  <a:close/>
                  <a:moveTo>
                    <a:pt x="2012" y="268"/>
                  </a:moveTo>
                  <a:cubicBezTo>
                    <a:pt x="2012" y="496"/>
                    <a:pt x="2134" y="740"/>
                    <a:pt x="2233" y="923"/>
                  </a:cubicBezTo>
                  <a:cubicBezTo>
                    <a:pt x="2470" y="1373"/>
                    <a:pt x="2767" y="1792"/>
                    <a:pt x="3003" y="2242"/>
                  </a:cubicBezTo>
                  <a:cubicBezTo>
                    <a:pt x="3415" y="3049"/>
                    <a:pt x="3621" y="3956"/>
                    <a:pt x="3697" y="4856"/>
                  </a:cubicBezTo>
                  <a:cubicBezTo>
                    <a:pt x="3697" y="4894"/>
                    <a:pt x="3689" y="4924"/>
                    <a:pt x="3682" y="4962"/>
                  </a:cubicBezTo>
                  <a:cubicBezTo>
                    <a:pt x="3544" y="4658"/>
                    <a:pt x="3384" y="4360"/>
                    <a:pt x="3217" y="4071"/>
                  </a:cubicBezTo>
                  <a:lnTo>
                    <a:pt x="3140" y="4116"/>
                  </a:lnTo>
                  <a:cubicBezTo>
                    <a:pt x="3346" y="4581"/>
                    <a:pt x="3529" y="5062"/>
                    <a:pt x="3689" y="5549"/>
                  </a:cubicBezTo>
                  <a:cubicBezTo>
                    <a:pt x="3148" y="5077"/>
                    <a:pt x="1677" y="3644"/>
                    <a:pt x="1517" y="2074"/>
                  </a:cubicBezTo>
                  <a:cubicBezTo>
                    <a:pt x="1441" y="1434"/>
                    <a:pt x="1624" y="786"/>
                    <a:pt x="2012" y="268"/>
                  </a:cubicBezTo>
                  <a:close/>
                  <a:moveTo>
                    <a:pt x="4642" y="1960"/>
                  </a:moveTo>
                  <a:lnTo>
                    <a:pt x="4642" y="1960"/>
                  </a:lnTo>
                  <a:cubicBezTo>
                    <a:pt x="4688" y="2074"/>
                    <a:pt x="4718" y="2188"/>
                    <a:pt x="4749" y="2303"/>
                  </a:cubicBezTo>
                  <a:cubicBezTo>
                    <a:pt x="4802" y="2478"/>
                    <a:pt x="4855" y="2661"/>
                    <a:pt x="4901" y="2836"/>
                  </a:cubicBezTo>
                  <a:cubicBezTo>
                    <a:pt x="5008" y="3263"/>
                    <a:pt x="5107" y="3690"/>
                    <a:pt x="5069" y="4132"/>
                  </a:cubicBezTo>
                  <a:cubicBezTo>
                    <a:pt x="5031" y="4566"/>
                    <a:pt x="4855" y="4955"/>
                    <a:pt x="4642" y="5321"/>
                  </a:cubicBezTo>
                  <a:cubicBezTo>
                    <a:pt x="4489" y="5587"/>
                    <a:pt x="4299" y="5839"/>
                    <a:pt x="4154" y="6106"/>
                  </a:cubicBezTo>
                  <a:cubicBezTo>
                    <a:pt x="4116" y="6007"/>
                    <a:pt x="4078" y="5908"/>
                    <a:pt x="4047" y="5808"/>
                  </a:cubicBezTo>
                  <a:cubicBezTo>
                    <a:pt x="4040" y="5778"/>
                    <a:pt x="4040" y="5740"/>
                    <a:pt x="4047" y="5702"/>
                  </a:cubicBezTo>
                  <a:lnTo>
                    <a:pt x="4047" y="5709"/>
                  </a:lnTo>
                  <a:cubicBezTo>
                    <a:pt x="4474" y="5199"/>
                    <a:pt x="5015" y="4094"/>
                    <a:pt x="4642" y="1960"/>
                  </a:cubicBezTo>
                  <a:close/>
                  <a:moveTo>
                    <a:pt x="4672" y="1876"/>
                  </a:moveTo>
                  <a:lnTo>
                    <a:pt x="4672" y="1876"/>
                  </a:lnTo>
                  <a:cubicBezTo>
                    <a:pt x="4939" y="2219"/>
                    <a:pt x="5175" y="2577"/>
                    <a:pt x="5389" y="2950"/>
                  </a:cubicBezTo>
                  <a:cubicBezTo>
                    <a:pt x="5640" y="3575"/>
                    <a:pt x="5625" y="4315"/>
                    <a:pt x="5427" y="4947"/>
                  </a:cubicBezTo>
                  <a:cubicBezTo>
                    <a:pt x="5312" y="5290"/>
                    <a:pt x="5099" y="5595"/>
                    <a:pt x="4809" y="5824"/>
                  </a:cubicBezTo>
                  <a:cubicBezTo>
                    <a:pt x="4703" y="5908"/>
                    <a:pt x="4352" y="6220"/>
                    <a:pt x="4337" y="6235"/>
                  </a:cubicBezTo>
                  <a:cubicBezTo>
                    <a:pt x="4314" y="6250"/>
                    <a:pt x="4299" y="6258"/>
                    <a:pt x="4276" y="6266"/>
                  </a:cubicBezTo>
                  <a:cubicBezTo>
                    <a:pt x="4268" y="6269"/>
                    <a:pt x="4261" y="6271"/>
                    <a:pt x="4254" y="6271"/>
                  </a:cubicBezTo>
                  <a:cubicBezTo>
                    <a:pt x="4218" y="6271"/>
                    <a:pt x="4206" y="6222"/>
                    <a:pt x="4200" y="6189"/>
                  </a:cubicBezTo>
                  <a:cubicBezTo>
                    <a:pt x="4200" y="6167"/>
                    <a:pt x="4207" y="6136"/>
                    <a:pt x="4215" y="6121"/>
                  </a:cubicBezTo>
                  <a:cubicBezTo>
                    <a:pt x="4375" y="5824"/>
                    <a:pt x="4581" y="5557"/>
                    <a:pt x="4741" y="5260"/>
                  </a:cubicBezTo>
                  <a:cubicBezTo>
                    <a:pt x="4947" y="4909"/>
                    <a:pt x="5076" y="4528"/>
                    <a:pt x="5130" y="4124"/>
                  </a:cubicBezTo>
                  <a:cubicBezTo>
                    <a:pt x="5175" y="3690"/>
                    <a:pt x="5069" y="3240"/>
                    <a:pt x="4962" y="2821"/>
                  </a:cubicBezTo>
                  <a:cubicBezTo>
                    <a:pt x="4909" y="2630"/>
                    <a:pt x="4855" y="2432"/>
                    <a:pt x="4802" y="2242"/>
                  </a:cubicBezTo>
                  <a:cubicBezTo>
                    <a:pt x="4764" y="2112"/>
                    <a:pt x="4726" y="1990"/>
                    <a:pt x="4672" y="1876"/>
                  </a:cubicBezTo>
                  <a:close/>
                  <a:moveTo>
                    <a:pt x="5534" y="3179"/>
                  </a:moveTo>
                  <a:lnTo>
                    <a:pt x="5564" y="3232"/>
                  </a:lnTo>
                  <a:cubicBezTo>
                    <a:pt x="5617" y="3423"/>
                    <a:pt x="5694" y="3613"/>
                    <a:pt x="5739" y="3804"/>
                  </a:cubicBezTo>
                  <a:cubicBezTo>
                    <a:pt x="5800" y="4048"/>
                    <a:pt x="5808" y="4299"/>
                    <a:pt x="5777" y="4551"/>
                  </a:cubicBezTo>
                  <a:cubicBezTo>
                    <a:pt x="5716" y="5008"/>
                    <a:pt x="5556" y="5443"/>
                    <a:pt x="5312" y="5824"/>
                  </a:cubicBezTo>
                  <a:cubicBezTo>
                    <a:pt x="5137" y="6113"/>
                    <a:pt x="4939" y="6380"/>
                    <a:pt x="4764" y="6662"/>
                  </a:cubicBezTo>
                  <a:cubicBezTo>
                    <a:pt x="4764" y="6669"/>
                    <a:pt x="4602" y="7014"/>
                    <a:pt x="4447" y="7014"/>
                  </a:cubicBezTo>
                  <a:cubicBezTo>
                    <a:pt x="4441" y="7014"/>
                    <a:pt x="4435" y="7014"/>
                    <a:pt x="4428" y="7013"/>
                  </a:cubicBezTo>
                  <a:cubicBezTo>
                    <a:pt x="4367" y="6898"/>
                    <a:pt x="4360" y="6761"/>
                    <a:pt x="4314" y="6593"/>
                  </a:cubicBezTo>
                  <a:cubicBezTo>
                    <a:pt x="4306" y="6517"/>
                    <a:pt x="4314" y="6441"/>
                    <a:pt x="4345" y="6365"/>
                  </a:cubicBezTo>
                  <a:cubicBezTo>
                    <a:pt x="4375" y="6296"/>
                    <a:pt x="4421" y="6235"/>
                    <a:pt x="4474" y="6174"/>
                  </a:cubicBezTo>
                  <a:cubicBezTo>
                    <a:pt x="4497" y="6159"/>
                    <a:pt x="4520" y="6136"/>
                    <a:pt x="4543" y="6113"/>
                  </a:cubicBezTo>
                  <a:lnTo>
                    <a:pt x="4596" y="6075"/>
                  </a:lnTo>
                  <a:cubicBezTo>
                    <a:pt x="4726" y="5961"/>
                    <a:pt x="4863" y="5854"/>
                    <a:pt x="4992" y="5740"/>
                  </a:cubicBezTo>
                  <a:cubicBezTo>
                    <a:pt x="5244" y="5504"/>
                    <a:pt x="5427" y="5199"/>
                    <a:pt x="5518" y="4863"/>
                  </a:cubicBezTo>
                  <a:cubicBezTo>
                    <a:pt x="5671" y="4315"/>
                    <a:pt x="5678" y="3735"/>
                    <a:pt x="5534" y="3179"/>
                  </a:cubicBezTo>
                  <a:close/>
                  <a:moveTo>
                    <a:pt x="5816" y="3850"/>
                  </a:moveTo>
                  <a:lnTo>
                    <a:pt x="5816" y="3850"/>
                  </a:lnTo>
                  <a:cubicBezTo>
                    <a:pt x="5838" y="3911"/>
                    <a:pt x="5861" y="3972"/>
                    <a:pt x="5884" y="4025"/>
                  </a:cubicBezTo>
                  <a:cubicBezTo>
                    <a:pt x="5976" y="4292"/>
                    <a:pt x="6029" y="4566"/>
                    <a:pt x="6029" y="4848"/>
                  </a:cubicBezTo>
                  <a:cubicBezTo>
                    <a:pt x="6067" y="5420"/>
                    <a:pt x="5892" y="5961"/>
                    <a:pt x="5671" y="6487"/>
                  </a:cubicBezTo>
                  <a:cubicBezTo>
                    <a:pt x="5373" y="7165"/>
                    <a:pt x="4947" y="7836"/>
                    <a:pt x="4756" y="8567"/>
                  </a:cubicBezTo>
                  <a:cubicBezTo>
                    <a:pt x="4695" y="8156"/>
                    <a:pt x="4619" y="7752"/>
                    <a:pt x="4520" y="7348"/>
                  </a:cubicBezTo>
                  <a:cubicBezTo>
                    <a:pt x="4688" y="6738"/>
                    <a:pt x="5152" y="6235"/>
                    <a:pt x="5465" y="5686"/>
                  </a:cubicBezTo>
                  <a:cubicBezTo>
                    <a:pt x="5663" y="5321"/>
                    <a:pt x="5793" y="4924"/>
                    <a:pt x="5846" y="4513"/>
                  </a:cubicBezTo>
                  <a:cubicBezTo>
                    <a:pt x="5869" y="4292"/>
                    <a:pt x="5854" y="4071"/>
                    <a:pt x="5816" y="3850"/>
                  </a:cubicBezTo>
                  <a:close/>
                  <a:moveTo>
                    <a:pt x="968" y="2028"/>
                  </a:moveTo>
                  <a:cubicBezTo>
                    <a:pt x="1128" y="3324"/>
                    <a:pt x="2279" y="4901"/>
                    <a:pt x="3064" y="5603"/>
                  </a:cubicBezTo>
                  <a:lnTo>
                    <a:pt x="3201" y="5732"/>
                  </a:lnTo>
                  <a:cubicBezTo>
                    <a:pt x="3636" y="6121"/>
                    <a:pt x="3887" y="6342"/>
                    <a:pt x="4032" y="6845"/>
                  </a:cubicBezTo>
                  <a:cubicBezTo>
                    <a:pt x="4070" y="7028"/>
                    <a:pt x="4101" y="7211"/>
                    <a:pt x="4131" y="7394"/>
                  </a:cubicBezTo>
                  <a:cubicBezTo>
                    <a:pt x="4131" y="7424"/>
                    <a:pt x="4146" y="7455"/>
                    <a:pt x="4146" y="7485"/>
                  </a:cubicBezTo>
                  <a:lnTo>
                    <a:pt x="4162" y="7546"/>
                  </a:lnTo>
                  <a:cubicBezTo>
                    <a:pt x="4223" y="7942"/>
                    <a:pt x="4276" y="8331"/>
                    <a:pt x="4314" y="8727"/>
                  </a:cubicBezTo>
                  <a:cubicBezTo>
                    <a:pt x="4314" y="8773"/>
                    <a:pt x="4314" y="8811"/>
                    <a:pt x="4322" y="8849"/>
                  </a:cubicBezTo>
                  <a:cubicBezTo>
                    <a:pt x="3986" y="8423"/>
                    <a:pt x="3567" y="8072"/>
                    <a:pt x="3087" y="7813"/>
                  </a:cubicBezTo>
                  <a:lnTo>
                    <a:pt x="3087" y="7820"/>
                  </a:lnTo>
                  <a:cubicBezTo>
                    <a:pt x="2363" y="7439"/>
                    <a:pt x="1784" y="6853"/>
                    <a:pt x="1410" y="6136"/>
                  </a:cubicBezTo>
                  <a:cubicBezTo>
                    <a:pt x="1121" y="5580"/>
                    <a:pt x="1029" y="4993"/>
                    <a:pt x="945" y="4383"/>
                  </a:cubicBezTo>
                  <a:cubicBezTo>
                    <a:pt x="938" y="4299"/>
                    <a:pt x="923" y="4223"/>
                    <a:pt x="907" y="4139"/>
                  </a:cubicBezTo>
                  <a:cubicBezTo>
                    <a:pt x="839" y="3438"/>
                    <a:pt x="862" y="2722"/>
                    <a:pt x="968" y="2028"/>
                  </a:cubicBezTo>
                  <a:close/>
                  <a:moveTo>
                    <a:pt x="5980" y="4052"/>
                  </a:moveTo>
                  <a:cubicBezTo>
                    <a:pt x="5992" y="4052"/>
                    <a:pt x="6008" y="4065"/>
                    <a:pt x="6021" y="4078"/>
                  </a:cubicBezTo>
                  <a:lnTo>
                    <a:pt x="6021" y="4086"/>
                  </a:lnTo>
                  <a:cubicBezTo>
                    <a:pt x="6174" y="4360"/>
                    <a:pt x="6303" y="4650"/>
                    <a:pt x="6410" y="4947"/>
                  </a:cubicBezTo>
                  <a:cubicBezTo>
                    <a:pt x="6654" y="5709"/>
                    <a:pt x="6669" y="6906"/>
                    <a:pt x="6265" y="7493"/>
                  </a:cubicBezTo>
                  <a:cubicBezTo>
                    <a:pt x="6136" y="7676"/>
                    <a:pt x="5907" y="7981"/>
                    <a:pt x="5655" y="8308"/>
                  </a:cubicBezTo>
                  <a:cubicBezTo>
                    <a:pt x="5320" y="8758"/>
                    <a:pt x="5046" y="9124"/>
                    <a:pt x="4863" y="9390"/>
                  </a:cubicBezTo>
                  <a:cubicBezTo>
                    <a:pt x="4832" y="9169"/>
                    <a:pt x="4809" y="8941"/>
                    <a:pt x="4779" y="8720"/>
                  </a:cubicBezTo>
                  <a:cubicBezTo>
                    <a:pt x="4954" y="7897"/>
                    <a:pt x="5450" y="7150"/>
                    <a:pt x="5770" y="6380"/>
                  </a:cubicBezTo>
                  <a:cubicBezTo>
                    <a:pt x="5983" y="5915"/>
                    <a:pt x="6090" y="5412"/>
                    <a:pt x="6082" y="4909"/>
                  </a:cubicBezTo>
                  <a:cubicBezTo>
                    <a:pt x="6075" y="4650"/>
                    <a:pt x="6044" y="4398"/>
                    <a:pt x="5983" y="4147"/>
                  </a:cubicBezTo>
                  <a:cubicBezTo>
                    <a:pt x="5976" y="4124"/>
                    <a:pt x="5968" y="4101"/>
                    <a:pt x="5960" y="4078"/>
                  </a:cubicBezTo>
                  <a:cubicBezTo>
                    <a:pt x="5964" y="4059"/>
                    <a:pt x="5971" y="4052"/>
                    <a:pt x="5980" y="4052"/>
                  </a:cubicBezTo>
                  <a:close/>
                  <a:moveTo>
                    <a:pt x="1433" y="7302"/>
                  </a:moveTo>
                  <a:lnTo>
                    <a:pt x="1433" y="7302"/>
                  </a:lnTo>
                  <a:cubicBezTo>
                    <a:pt x="1730" y="7538"/>
                    <a:pt x="2020" y="7820"/>
                    <a:pt x="2302" y="8095"/>
                  </a:cubicBezTo>
                  <a:lnTo>
                    <a:pt x="2302" y="8102"/>
                  </a:lnTo>
                  <a:cubicBezTo>
                    <a:pt x="2569" y="8369"/>
                    <a:pt x="2851" y="8644"/>
                    <a:pt x="3140" y="8887"/>
                  </a:cubicBezTo>
                  <a:lnTo>
                    <a:pt x="3293" y="9017"/>
                  </a:lnTo>
                  <a:cubicBezTo>
                    <a:pt x="3621" y="9276"/>
                    <a:pt x="3925" y="9558"/>
                    <a:pt x="4215" y="9863"/>
                  </a:cubicBezTo>
                  <a:cubicBezTo>
                    <a:pt x="4322" y="10023"/>
                    <a:pt x="4375" y="10214"/>
                    <a:pt x="4383" y="10412"/>
                  </a:cubicBezTo>
                  <a:cubicBezTo>
                    <a:pt x="4383" y="10414"/>
                    <a:pt x="4382" y="10415"/>
                    <a:pt x="4380" y="10415"/>
                  </a:cubicBezTo>
                  <a:cubicBezTo>
                    <a:pt x="4353" y="10415"/>
                    <a:pt x="4115" y="10137"/>
                    <a:pt x="4108" y="10130"/>
                  </a:cubicBezTo>
                  <a:cubicBezTo>
                    <a:pt x="4070" y="10084"/>
                    <a:pt x="4032" y="10046"/>
                    <a:pt x="3994" y="10000"/>
                  </a:cubicBezTo>
                  <a:cubicBezTo>
                    <a:pt x="3742" y="9749"/>
                    <a:pt x="3468" y="9512"/>
                    <a:pt x="3179" y="9299"/>
                  </a:cubicBezTo>
                  <a:cubicBezTo>
                    <a:pt x="2881" y="9078"/>
                    <a:pt x="2554" y="8903"/>
                    <a:pt x="2233" y="8705"/>
                  </a:cubicBezTo>
                  <a:cubicBezTo>
                    <a:pt x="1944" y="8529"/>
                    <a:pt x="1647" y="8323"/>
                    <a:pt x="1456" y="8034"/>
                  </a:cubicBezTo>
                  <a:lnTo>
                    <a:pt x="1448" y="8026"/>
                  </a:lnTo>
                  <a:cubicBezTo>
                    <a:pt x="1441" y="8011"/>
                    <a:pt x="1441" y="7996"/>
                    <a:pt x="1433" y="7981"/>
                  </a:cubicBezTo>
                  <a:cubicBezTo>
                    <a:pt x="1441" y="7752"/>
                    <a:pt x="1441" y="7523"/>
                    <a:pt x="1433" y="7302"/>
                  </a:cubicBezTo>
                  <a:close/>
                  <a:moveTo>
                    <a:pt x="1890" y="8552"/>
                  </a:moveTo>
                  <a:cubicBezTo>
                    <a:pt x="2241" y="8804"/>
                    <a:pt x="2653" y="9002"/>
                    <a:pt x="2988" y="9223"/>
                  </a:cubicBezTo>
                  <a:cubicBezTo>
                    <a:pt x="3308" y="9444"/>
                    <a:pt x="3613" y="9695"/>
                    <a:pt x="3887" y="9970"/>
                  </a:cubicBezTo>
                  <a:cubicBezTo>
                    <a:pt x="3910" y="9993"/>
                    <a:pt x="4558" y="10976"/>
                    <a:pt x="4390" y="11029"/>
                  </a:cubicBezTo>
                  <a:cubicBezTo>
                    <a:pt x="4387" y="11030"/>
                    <a:pt x="4384" y="11030"/>
                    <a:pt x="4381" y="11030"/>
                  </a:cubicBezTo>
                  <a:cubicBezTo>
                    <a:pt x="4320" y="11030"/>
                    <a:pt x="4228" y="10897"/>
                    <a:pt x="4177" y="10846"/>
                  </a:cubicBezTo>
                  <a:cubicBezTo>
                    <a:pt x="4124" y="10793"/>
                    <a:pt x="4063" y="10709"/>
                    <a:pt x="4009" y="10648"/>
                  </a:cubicBezTo>
                  <a:cubicBezTo>
                    <a:pt x="3735" y="10328"/>
                    <a:pt x="3476" y="10000"/>
                    <a:pt x="3194" y="9695"/>
                  </a:cubicBezTo>
                  <a:cubicBezTo>
                    <a:pt x="2904" y="9398"/>
                    <a:pt x="2592" y="9124"/>
                    <a:pt x="2256" y="8880"/>
                  </a:cubicBezTo>
                  <a:cubicBezTo>
                    <a:pt x="2127" y="8773"/>
                    <a:pt x="2005" y="8666"/>
                    <a:pt x="1890" y="8552"/>
                  </a:cubicBezTo>
                  <a:close/>
                  <a:moveTo>
                    <a:pt x="1441" y="8125"/>
                  </a:moveTo>
                  <a:lnTo>
                    <a:pt x="1441" y="8125"/>
                  </a:lnTo>
                  <a:cubicBezTo>
                    <a:pt x="1502" y="8209"/>
                    <a:pt x="1563" y="8293"/>
                    <a:pt x="1639" y="8369"/>
                  </a:cubicBezTo>
                  <a:cubicBezTo>
                    <a:pt x="1784" y="8514"/>
                    <a:pt x="1929" y="8651"/>
                    <a:pt x="2073" y="8788"/>
                  </a:cubicBezTo>
                  <a:cubicBezTo>
                    <a:pt x="2226" y="8933"/>
                    <a:pt x="2401" y="9040"/>
                    <a:pt x="2569" y="9169"/>
                  </a:cubicBezTo>
                  <a:cubicBezTo>
                    <a:pt x="2729" y="9299"/>
                    <a:pt x="2881" y="9444"/>
                    <a:pt x="3026" y="9596"/>
                  </a:cubicBezTo>
                  <a:cubicBezTo>
                    <a:pt x="3308" y="9893"/>
                    <a:pt x="3575" y="10221"/>
                    <a:pt x="3842" y="10534"/>
                  </a:cubicBezTo>
                  <a:cubicBezTo>
                    <a:pt x="3933" y="10640"/>
                    <a:pt x="4024" y="10747"/>
                    <a:pt x="4108" y="10854"/>
                  </a:cubicBezTo>
                  <a:cubicBezTo>
                    <a:pt x="4108" y="10854"/>
                    <a:pt x="4108" y="10854"/>
                    <a:pt x="4108" y="10861"/>
                  </a:cubicBezTo>
                  <a:cubicBezTo>
                    <a:pt x="4169" y="10930"/>
                    <a:pt x="4230" y="10999"/>
                    <a:pt x="4284" y="11075"/>
                  </a:cubicBezTo>
                  <a:cubicBezTo>
                    <a:pt x="4314" y="11121"/>
                    <a:pt x="4345" y="11166"/>
                    <a:pt x="4375" y="11212"/>
                  </a:cubicBezTo>
                  <a:cubicBezTo>
                    <a:pt x="4383" y="11319"/>
                    <a:pt x="4383" y="11425"/>
                    <a:pt x="4375" y="11532"/>
                  </a:cubicBezTo>
                  <a:cubicBezTo>
                    <a:pt x="4367" y="11524"/>
                    <a:pt x="4352" y="11517"/>
                    <a:pt x="4345" y="11509"/>
                  </a:cubicBezTo>
                  <a:cubicBezTo>
                    <a:pt x="4291" y="11471"/>
                    <a:pt x="4245" y="11418"/>
                    <a:pt x="4207" y="11364"/>
                  </a:cubicBezTo>
                  <a:lnTo>
                    <a:pt x="4207" y="11357"/>
                  </a:lnTo>
                  <a:cubicBezTo>
                    <a:pt x="4154" y="11273"/>
                    <a:pt x="4093" y="11189"/>
                    <a:pt x="4032" y="11105"/>
                  </a:cubicBezTo>
                  <a:cubicBezTo>
                    <a:pt x="3781" y="10770"/>
                    <a:pt x="3460" y="10534"/>
                    <a:pt x="3125" y="10297"/>
                  </a:cubicBezTo>
                  <a:cubicBezTo>
                    <a:pt x="2935" y="10153"/>
                    <a:pt x="2744" y="10031"/>
                    <a:pt x="2546" y="9893"/>
                  </a:cubicBezTo>
                  <a:cubicBezTo>
                    <a:pt x="2371" y="9764"/>
                    <a:pt x="2203" y="9612"/>
                    <a:pt x="2066" y="9436"/>
                  </a:cubicBezTo>
                  <a:cubicBezTo>
                    <a:pt x="1906" y="9253"/>
                    <a:pt x="1769" y="9063"/>
                    <a:pt x="1639" y="8865"/>
                  </a:cubicBezTo>
                  <a:cubicBezTo>
                    <a:pt x="1555" y="8720"/>
                    <a:pt x="1494" y="8575"/>
                    <a:pt x="1456" y="8415"/>
                  </a:cubicBezTo>
                  <a:cubicBezTo>
                    <a:pt x="1456" y="8316"/>
                    <a:pt x="1448" y="8224"/>
                    <a:pt x="1441" y="8125"/>
                  </a:cubicBezTo>
                  <a:close/>
                  <a:moveTo>
                    <a:pt x="1471" y="8666"/>
                  </a:moveTo>
                  <a:cubicBezTo>
                    <a:pt x="1487" y="8712"/>
                    <a:pt x="1509" y="8766"/>
                    <a:pt x="1540" y="8811"/>
                  </a:cubicBezTo>
                  <a:cubicBezTo>
                    <a:pt x="1647" y="8994"/>
                    <a:pt x="1769" y="9169"/>
                    <a:pt x="1906" y="9337"/>
                  </a:cubicBezTo>
                  <a:cubicBezTo>
                    <a:pt x="2028" y="9505"/>
                    <a:pt x="2172" y="9657"/>
                    <a:pt x="2333" y="9802"/>
                  </a:cubicBezTo>
                  <a:cubicBezTo>
                    <a:pt x="2500" y="9939"/>
                    <a:pt x="2675" y="10061"/>
                    <a:pt x="2851" y="10168"/>
                  </a:cubicBezTo>
                  <a:cubicBezTo>
                    <a:pt x="3224" y="10435"/>
                    <a:pt x="3598" y="10686"/>
                    <a:pt x="3903" y="11037"/>
                  </a:cubicBezTo>
                  <a:cubicBezTo>
                    <a:pt x="3994" y="11143"/>
                    <a:pt x="4078" y="11265"/>
                    <a:pt x="4162" y="11387"/>
                  </a:cubicBezTo>
                  <a:cubicBezTo>
                    <a:pt x="4162" y="11387"/>
                    <a:pt x="4162" y="11395"/>
                    <a:pt x="4162" y="11395"/>
                  </a:cubicBezTo>
                  <a:cubicBezTo>
                    <a:pt x="4162" y="11403"/>
                    <a:pt x="4169" y="11410"/>
                    <a:pt x="4177" y="11425"/>
                  </a:cubicBezTo>
                  <a:cubicBezTo>
                    <a:pt x="4253" y="11540"/>
                    <a:pt x="4314" y="11669"/>
                    <a:pt x="4367" y="11806"/>
                  </a:cubicBezTo>
                  <a:cubicBezTo>
                    <a:pt x="4360" y="12050"/>
                    <a:pt x="4345" y="12309"/>
                    <a:pt x="4329" y="12561"/>
                  </a:cubicBezTo>
                  <a:cubicBezTo>
                    <a:pt x="4253" y="12271"/>
                    <a:pt x="4146" y="11997"/>
                    <a:pt x="4009" y="11730"/>
                  </a:cubicBezTo>
                  <a:cubicBezTo>
                    <a:pt x="3773" y="11296"/>
                    <a:pt x="3361" y="10953"/>
                    <a:pt x="2973" y="10663"/>
                  </a:cubicBezTo>
                  <a:cubicBezTo>
                    <a:pt x="2561" y="10343"/>
                    <a:pt x="2127" y="10069"/>
                    <a:pt x="1814" y="9642"/>
                  </a:cubicBezTo>
                  <a:cubicBezTo>
                    <a:pt x="1609" y="9352"/>
                    <a:pt x="1487" y="9017"/>
                    <a:pt x="1471" y="8666"/>
                  </a:cubicBezTo>
                  <a:close/>
                  <a:moveTo>
                    <a:pt x="6890" y="7676"/>
                  </a:moveTo>
                  <a:cubicBezTo>
                    <a:pt x="6921" y="7813"/>
                    <a:pt x="6959" y="7950"/>
                    <a:pt x="6997" y="8087"/>
                  </a:cubicBezTo>
                  <a:cubicBezTo>
                    <a:pt x="7081" y="8384"/>
                    <a:pt x="7172" y="8689"/>
                    <a:pt x="7172" y="8971"/>
                  </a:cubicBezTo>
                  <a:cubicBezTo>
                    <a:pt x="7172" y="9368"/>
                    <a:pt x="6928" y="9612"/>
                    <a:pt x="6669" y="9878"/>
                  </a:cubicBezTo>
                  <a:cubicBezTo>
                    <a:pt x="6501" y="10031"/>
                    <a:pt x="6364" y="10206"/>
                    <a:pt x="6242" y="10397"/>
                  </a:cubicBezTo>
                  <a:lnTo>
                    <a:pt x="6189" y="10496"/>
                  </a:lnTo>
                  <a:lnTo>
                    <a:pt x="6189" y="10496"/>
                  </a:lnTo>
                  <a:lnTo>
                    <a:pt x="6296" y="10465"/>
                  </a:lnTo>
                  <a:cubicBezTo>
                    <a:pt x="6616" y="10351"/>
                    <a:pt x="6913" y="10175"/>
                    <a:pt x="7164" y="9939"/>
                  </a:cubicBezTo>
                  <a:lnTo>
                    <a:pt x="7164" y="9939"/>
                  </a:lnTo>
                  <a:cubicBezTo>
                    <a:pt x="7164" y="10366"/>
                    <a:pt x="7020" y="10778"/>
                    <a:pt x="6875" y="11174"/>
                  </a:cubicBezTo>
                  <a:cubicBezTo>
                    <a:pt x="6730" y="11540"/>
                    <a:pt x="6463" y="11814"/>
                    <a:pt x="6158" y="12043"/>
                  </a:cubicBezTo>
                  <a:cubicBezTo>
                    <a:pt x="6029" y="12142"/>
                    <a:pt x="5892" y="12233"/>
                    <a:pt x="5762" y="12332"/>
                  </a:cubicBezTo>
                  <a:cubicBezTo>
                    <a:pt x="5760" y="12330"/>
                    <a:pt x="5757" y="12329"/>
                    <a:pt x="5755" y="12329"/>
                  </a:cubicBezTo>
                  <a:cubicBezTo>
                    <a:pt x="5749" y="12329"/>
                    <a:pt x="5744" y="12332"/>
                    <a:pt x="5739" y="12332"/>
                  </a:cubicBezTo>
                  <a:cubicBezTo>
                    <a:pt x="5549" y="12477"/>
                    <a:pt x="5358" y="12622"/>
                    <a:pt x="5160" y="12767"/>
                  </a:cubicBezTo>
                  <a:cubicBezTo>
                    <a:pt x="5114" y="12796"/>
                    <a:pt x="5033" y="12833"/>
                    <a:pt x="4983" y="12833"/>
                  </a:cubicBezTo>
                  <a:cubicBezTo>
                    <a:pt x="4967" y="12833"/>
                    <a:pt x="4954" y="12829"/>
                    <a:pt x="4947" y="12820"/>
                  </a:cubicBezTo>
                  <a:cubicBezTo>
                    <a:pt x="4947" y="12668"/>
                    <a:pt x="4954" y="12523"/>
                    <a:pt x="4962" y="12363"/>
                  </a:cubicBezTo>
                  <a:cubicBezTo>
                    <a:pt x="5000" y="11982"/>
                    <a:pt x="5000" y="11593"/>
                    <a:pt x="4970" y="11212"/>
                  </a:cubicBezTo>
                  <a:lnTo>
                    <a:pt x="4970" y="11113"/>
                  </a:lnTo>
                  <a:cubicBezTo>
                    <a:pt x="4962" y="10846"/>
                    <a:pt x="4954" y="10579"/>
                    <a:pt x="4939" y="10313"/>
                  </a:cubicBezTo>
                  <a:cubicBezTo>
                    <a:pt x="5152" y="9932"/>
                    <a:pt x="5419" y="9589"/>
                    <a:pt x="5732" y="9284"/>
                  </a:cubicBezTo>
                  <a:cubicBezTo>
                    <a:pt x="5823" y="9208"/>
                    <a:pt x="5907" y="9139"/>
                    <a:pt x="5998" y="9070"/>
                  </a:cubicBezTo>
                  <a:cubicBezTo>
                    <a:pt x="6341" y="8811"/>
                    <a:pt x="6684" y="8545"/>
                    <a:pt x="6890" y="7676"/>
                  </a:cubicBezTo>
                  <a:close/>
                  <a:moveTo>
                    <a:pt x="7233" y="10366"/>
                  </a:moveTo>
                  <a:lnTo>
                    <a:pt x="7233" y="10366"/>
                  </a:lnTo>
                  <a:cubicBezTo>
                    <a:pt x="7241" y="10694"/>
                    <a:pt x="7233" y="11006"/>
                    <a:pt x="7058" y="11311"/>
                  </a:cubicBezTo>
                  <a:cubicBezTo>
                    <a:pt x="6822" y="11730"/>
                    <a:pt x="6433" y="12027"/>
                    <a:pt x="6067" y="12325"/>
                  </a:cubicBezTo>
                  <a:cubicBezTo>
                    <a:pt x="5709" y="12584"/>
                    <a:pt x="5404" y="12919"/>
                    <a:pt x="5160" y="13293"/>
                  </a:cubicBezTo>
                  <a:cubicBezTo>
                    <a:pt x="5061" y="13476"/>
                    <a:pt x="4970" y="13658"/>
                    <a:pt x="4893" y="13849"/>
                  </a:cubicBezTo>
                  <a:cubicBezTo>
                    <a:pt x="4893" y="13750"/>
                    <a:pt x="4901" y="13651"/>
                    <a:pt x="4909" y="13552"/>
                  </a:cubicBezTo>
                  <a:cubicBezTo>
                    <a:pt x="4909" y="13483"/>
                    <a:pt x="4916" y="13415"/>
                    <a:pt x="4916" y="13346"/>
                  </a:cubicBezTo>
                  <a:cubicBezTo>
                    <a:pt x="4924" y="13346"/>
                    <a:pt x="4931" y="13338"/>
                    <a:pt x="4931" y="13331"/>
                  </a:cubicBezTo>
                  <a:cubicBezTo>
                    <a:pt x="5236" y="12668"/>
                    <a:pt x="5953" y="12378"/>
                    <a:pt x="6471" y="11921"/>
                  </a:cubicBezTo>
                  <a:cubicBezTo>
                    <a:pt x="6715" y="11707"/>
                    <a:pt x="6898" y="11433"/>
                    <a:pt x="7004" y="11128"/>
                  </a:cubicBezTo>
                  <a:cubicBezTo>
                    <a:pt x="7096" y="10877"/>
                    <a:pt x="7172" y="10625"/>
                    <a:pt x="7233" y="10366"/>
                  </a:cubicBezTo>
                  <a:close/>
                  <a:moveTo>
                    <a:pt x="7271" y="9878"/>
                  </a:moveTo>
                  <a:cubicBezTo>
                    <a:pt x="7294" y="10015"/>
                    <a:pt x="7325" y="10153"/>
                    <a:pt x="7355" y="10290"/>
                  </a:cubicBezTo>
                  <a:cubicBezTo>
                    <a:pt x="7492" y="10892"/>
                    <a:pt x="7614" y="11410"/>
                    <a:pt x="7073" y="11829"/>
                  </a:cubicBezTo>
                  <a:cubicBezTo>
                    <a:pt x="6966" y="11913"/>
                    <a:pt x="6852" y="11989"/>
                    <a:pt x="6730" y="12081"/>
                  </a:cubicBezTo>
                  <a:cubicBezTo>
                    <a:pt x="6219" y="12439"/>
                    <a:pt x="5648" y="12843"/>
                    <a:pt x="5511" y="13445"/>
                  </a:cubicBezTo>
                  <a:cubicBezTo>
                    <a:pt x="5503" y="13445"/>
                    <a:pt x="5495" y="13460"/>
                    <a:pt x="5495" y="13468"/>
                  </a:cubicBezTo>
                  <a:cubicBezTo>
                    <a:pt x="5465" y="13879"/>
                    <a:pt x="5023" y="14070"/>
                    <a:pt x="4848" y="14413"/>
                  </a:cubicBezTo>
                  <a:cubicBezTo>
                    <a:pt x="4863" y="14291"/>
                    <a:pt x="4870" y="14177"/>
                    <a:pt x="4878" y="14062"/>
                  </a:cubicBezTo>
                  <a:lnTo>
                    <a:pt x="4878" y="14070"/>
                  </a:lnTo>
                  <a:cubicBezTo>
                    <a:pt x="4970" y="13765"/>
                    <a:pt x="5107" y="13476"/>
                    <a:pt x="5282" y="13209"/>
                  </a:cubicBezTo>
                  <a:cubicBezTo>
                    <a:pt x="5541" y="12797"/>
                    <a:pt x="5922" y="12508"/>
                    <a:pt x="6296" y="12210"/>
                  </a:cubicBezTo>
                  <a:cubicBezTo>
                    <a:pt x="6639" y="11936"/>
                    <a:pt x="6959" y="11631"/>
                    <a:pt x="7164" y="11235"/>
                  </a:cubicBezTo>
                  <a:cubicBezTo>
                    <a:pt x="7363" y="10839"/>
                    <a:pt x="7279" y="10427"/>
                    <a:pt x="7279" y="10023"/>
                  </a:cubicBezTo>
                  <a:cubicBezTo>
                    <a:pt x="7279" y="10015"/>
                    <a:pt x="7271" y="10008"/>
                    <a:pt x="7271" y="10000"/>
                  </a:cubicBezTo>
                  <a:lnTo>
                    <a:pt x="7271" y="9878"/>
                  </a:lnTo>
                  <a:close/>
                  <a:moveTo>
                    <a:pt x="7302" y="12210"/>
                  </a:moveTo>
                  <a:lnTo>
                    <a:pt x="7302" y="12210"/>
                  </a:lnTo>
                  <a:cubicBezTo>
                    <a:pt x="7210" y="12325"/>
                    <a:pt x="7119" y="12431"/>
                    <a:pt x="7012" y="12538"/>
                  </a:cubicBezTo>
                  <a:cubicBezTo>
                    <a:pt x="6898" y="12668"/>
                    <a:pt x="6791" y="12805"/>
                    <a:pt x="6677" y="12942"/>
                  </a:cubicBezTo>
                  <a:cubicBezTo>
                    <a:pt x="6456" y="13186"/>
                    <a:pt x="6212" y="13407"/>
                    <a:pt x="5945" y="13590"/>
                  </a:cubicBezTo>
                  <a:cubicBezTo>
                    <a:pt x="5564" y="13864"/>
                    <a:pt x="5130" y="14123"/>
                    <a:pt x="4863" y="14520"/>
                  </a:cubicBezTo>
                  <a:cubicBezTo>
                    <a:pt x="4977" y="14161"/>
                    <a:pt x="5389" y="13971"/>
                    <a:pt x="5511" y="13620"/>
                  </a:cubicBezTo>
                  <a:cubicBezTo>
                    <a:pt x="5534" y="13620"/>
                    <a:pt x="5541" y="13613"/>
                    <a:pt x="5556" y="13597"/>
                  </a:cubicBezTo>
                  <a:lnTo>
                    <a:pt x="5572" y="13582"/>
                  </a:lnTo>
                  <a:cubicBezTo>
                    <a:pt x="5854" y="13331"/>
                    <a:pt x="6136" y="13125"/>
                    <a:pt x="6402" y="12927"/>
                  </a:cubicBezTo>
                  <a:cubicBezTo>
                    <a:pt x="6684" y="12713"/>
                    <a:pt x="6989" y="12485"/>
                    <a:pt x="7302" y="12210"/>
                  </a:cubicBezTo>
                  <a:close/>
                  <a:moveTo>
                    <a:pt x="518" y="14275"/>
                  </a:moveTo>
                  <a:cubicBezTo>
                    <a:pt x="570" y="14275"/>
                    <a:pt x="622" y="14283"/>
                    <a:pt x="671" y="14299"/>
                  </a:cubicBezTo>
                  <a:cubicBezTo>
                    <a:pt x="801" y="14322"/>
                    <a:pt x="915" y="14367"/>
                    <a:pt x="1022" y="14428"/>
                  </a:cubicBezTo>
                  <a:cubicBezTo>
                    <a:pt x="981" y="14425"/>
                    <a:pt x="940" y="14423"/>
                    <a:pt x="899" y="14423"/>
                  </a:cubicBezTo>
                  <a:cubicBezTo>
                    <a:pt x="841" y="14423"/>
                    <a:pt x="782" y="14427"/>
                    <a:pt x="724" y="14436"/>
                  </a:cubicBezTo>
                  <a:cubicBezTo>
                    <a:pt x="488" y="14466"/>
                    <a:pt x="267" y="14588"/>
                    <a:pt x="115" y="14771"/>
                  </a:cubicBezTo>
                  <a:cubicBezTo>
                    <a:pt x="107" y="14680"/>
                    <a:pt x="107" y="14588"/>
                    <a:pt x="99" y="14504"/>
                  </a:cubicBezTo>
                  <a:cubicBezTo>
                    <a:pt x="145" y="14428"/>
                    <a:pt x="214" y="14367"/>
                    <a:pt x="290" y="14329"/>
                  </a:cubicBezTo>
                  <a:cubicBezTo>
                    <a:pt x="363" y="14293"/>
                    <a:pt x="441" y="14275"/>
                    <a:pt x="518" y="14275"/>
                  </a:cubicBezTo>
                  <a:close/>
                  <a:moveTo>
                    <a:pt x="7233" y="12386"/>
                  </a:moveTo>
                  <a:lnTo>
                    <a:pt x="7233" y="12386"/>
                  </a:lnTo>
                  <a:cubicBezTo>
                    <a:pt x="7104" y="12668"/>
                    <a:pt x="6959" y="12942"/>
                    <a:pt x="6791" y="13209"/>
                  </a:cubicBezTo>
                  <a:cubicBezTo>
                    <a:pt x="6524" y="13605"/>
                    <a:pt x="6097" y="13879"/>
                    <a:pt x="5724" y="14146"/>
                  </a:cubicBezTo>
                  <a:cubicBezTo>
                    <a:pt x="5434" y="14352"/>
                    <a:pt x="5168" y="14588"/>
                    <a:pt x="4924" y="14847"/>
                  </a:cubicBezTo>
                  <a:cubicBezTo>
                    <a:pt x="4878" y="14885"/>
                    <a:pt x="4840" y="14924"/>
                    <a:pt x="4809" y="14969"/>
                  </a:cubicBezTo>
                  <a:cubicBezTo>
                    <a:pt x="4817" y="14878"/>
                    <a:pt x="4825" y="14779"/>
                    <a:pt x="4832" y="14687"/>
                  </a:cubicBezTo>
                  <a:cubicBezTo>
                    <a:pt x="5122" y="14169"/>
                    <a:pt x="5678" y="13872"/>
                    <a:pt x="6143" y="13529"/>
                  </a:cubicBezTo>
                  <a:cubicBezTo>
                    <a:pt x="6387" y="13338"/>
                    <a:pt x="6616" y="13117"/>
                    <a:pt x="6814" y="12873"/>
                  </a:cubicBezTo>
                  <a:cubicBezTo>
                    <a:pt x="6928" y="12744"/>
                    <a:pt x="7035" y="12607"/>
                    <a:pt x="7149" y="12477"/>
                  </a:cubicBezTo>
                  <a:cubicBezTo>
                    <a:pt x="7172" y="12447"/>
                    <a:pt x="7203" y="12416"/>
                    <a:pt x="7233" y="12386"/>
                  </a:cubicBezTo>
                  <a:close/>
                  <a:moveTo>
                    <a:pt x="1380" y="8826"/>
                  </a:moveTo>
                  <a:cubicBezTo>
                    <a:pt x="1410" y="9040"/>
                    <a:pt x="1471" y="9246"/>
                    <a:pt x="1563" y="9436"/>
                  </a:cubicBezTo>
                  <a:cubicBezTo>
                    <a:pt x="1769" y="9855"/>
                    <a:pt x="2142" y="10168"/>
                    <a:pt x="2508" y="10442"/>
                  </a:cubicBezTo>
                  <a:cubicBezTo>
                    <a:pt x="2973" y="10785"/>
                    <a:pt x="3438" y="11113"/>
                    <a:pt x="3788" y="11578"/>
                  </a:cubicBezTo>
                  <a:cubicBezTo>
                    <a:pt x="4070" y="11951"/>
                    <a:pt x="4185" y="12416"/>
                    <a:pt x="4314" y="12866"/>
                  </a:cubicBezTo>
                  <a:cubicBezTo>
                    <a:pt x="4299" y="13079"/>
                    <a:pt x="4284" y="13293"/>
                    <a:pt x="4268" y="13506"/>
                  </a:cubicBezTo>
                  <a:cubicBezTo>
                    <a:pt x="4207" y="14169"/>
                    <a:pt x="4154" y="14825"/>
                    <a:pt x="4093" y="15488"/>
                  </a:cubicBezTo>
                  <a:cubicBezTo>
                    <a:pt x="4063" y="15480"/>
                    <a:pt x="4040" y="15457"/>
                    <a:pt x="4017" y="15434"/>
                  </a:cubicBezTo>
                  <a:lnTo>
                    <a:pt x="4009" y="15419"/>
                  </a:lnTo>
                  <a:cubicBezTo>
                    <a:pt x="3781" y="14657"/>
                    <a:pt x="3575" y="13879"/>
                    <a:pt x="3072" y="13255"/>
                  </a:cubicBezTo>
                  <a:cubicBezTo>
                    <a:pt x="2759" y="12873"/>
                    <a:pt x="2355" y="12576"/>
                    <a:pt x="1906" y="12378"/>
                  </a:cubicBezTo>
                  <a:cubicBezTo>
                    <a:pt x="1685" y="12279"/>
                    <a:pt x="1471" y="12172"/>
                    <a:pt x="1266" y="12050"/>
                  </a:cubicBezTo>
                  <a:cubicBezTo>
                    <a:pt x="1144" y="11967"/>
                    <a:pt x="1037" y="11867"/>
                    <a:pt x="945" y="11753"/>
                  </a:cubicBezTo>
                  <a:cubicBezTo>
                    <a:pt x="801" y="11563"/>
                    <a:pt x="854" y="11319"/>
                    <a:pt x="884" y="11105"/>
                  </a:cubicBezTo>
                  <a:lnTo>
                    <a:pt x="900" y="11067"/>
                  </a:lnTo>
                  <a:cubicBezTo>
                    <a:pt x="1144" y="10336"/>
                    <a:pt x="1304" y="9589"/>
                    <a:pt x="1380" y="8826"/>
                  </a:cubicBezTo>
                  <a:close/>
                  <a:moveTo>
                    <a:pt x="820" y="15234"/>
                  </a:moveTo>
                  <a:cubicBezTo>
                    <a:pt x="971" y="15234"/>
                    <a:pt x="1128" y="15280"/>
                    <a:pt x="1258" y="15328"/>
                  </a:cubicBezTo>
                  <a:cubicBezTo>
                    <a:pt x="1456" y="15404"/>
                    <a:pt x="1647" y="15518"/>
                    <a:pt x="1807" y="15655"/>
                  </a:cubicBezTo>
                  <a:cubicBezTo>
                    <a:pt x="1730" y="15602"/>
                    <a:pt x="1639" y="15556"/>
                    <a:pt x="1540" y="15533"/>
                  </a:cubicBezTo>
                  <a:cubicBezTo>
                    <a:pt x="1484" y="15524"/>
                    <a:pt x="1428" y="15519"/>
                    <a:pt x="1372" y="15519"/>
                  </a:cubicBezTo>
                  <a:cubicBezTo>
                    <a:pt x="1250" y="15519"/>
                    <a:pt x="1129" y="15542"/>
                    <a:pt x="1014" y="15594"/>
                  </a:cubicBezTo>
                  <a:cubicBezTo>
                    <a:pt x="846" y="15655"/>
                    <a:pt x="702" y="15762"/>
                    <a:pt x="587" y="15899"/>
                  </a:cubicBezTo>
                  <a:cubicBezTo>
                    <a:pt x="542" y="15960"/>
                    <a:pt x="503" y="16021"/>
                    <a:pt x="481" y="16097"/>
                  </a:cubicBezTo>
                  <a:cubicBezTo>
                    <a:pt x="458" y="16143"/>
                    <a:pt x="442" y="16189"/>
                    <a:pt x="435" y="16242"/>
                  </a:cubicBezTo>
                  <a:cubicBezTo>
                    <a:pt x="435" y="16265"/>
                    <a:pt x="427" y="16295"/>
                    <a:pt x="427" y="16326"/>
                  </a:cubicBezTo>
                  <a:cubicBezTo>
                    <a:pt x="343" y="16120"/>
                    <a:pt x="282" y="15907"/>
                    <a:pt x="237" y="15693"/>
                  </a:cubicBezTo>
                  <a:cubicBezTo>
                    <a:pt x="282" y="15640"/>
                    <a:pt x="313" y="15579"/>
                    <a:pt x="336" y="15518"/>
                  </a:cubicBezTo>
                  <a:cubicBezTo>
                    <a:pt x="389" y="15419"/>
                    <a:pt x="465" y="15343"/>
                    <a:pt x="564" y="15289"/>
                  </a:cubicBezTo>
                  <a:cubicBezTo>
                    <a:pt x="643" y="15250"/>
                    <a:pt x="731" y="15234"/>
                    <a:pt x="820" y="15234"/>
                  </a:cubicBezTo>
                  <a:close/>
                  <a:moveTo>
                    <a:pt x="747" y="11486"/>
                  </a:moveTo>
                  <a:cubicBezTo>
                    <a:pt x="747" y="11570"/>
                    <a:pt x="770" y="11654"/>
                    <a:pt x="816" y="11730"/>
                  </a:cubicBezTo>
                  <a:cubicBezTo>
                    <a:pt x="930" y="11913"/>
                    <a:pt x="1090" y="12066"/>
                    <a:pt x="1281" y="12180"/>
                  </a:cubicBezTo>
                  <a:cubicBezTo>
                    <a:pt x="1746" y="12477"/>
                    <a:pt x="2272" y="12622"/>
                    <a:pt x="2698" y="13003"/>
                  </a:cubicBezTo>
                  <a:cubicBezTo>
                    <a:pt x="3521" y="13735"/>
                    <a:pt x="3712" y="14893"/>
                    <a:pt x="4055" y="15892"/>
                  </a:cubicBezTo>
                  <a:lnTo>
                    <a:pt x="4055" y="15907"/>
                  </a:lnTo>
                  <a:cubicBezTo>
                    <a:pt x="4017" y="16265"/>
                    <a:pt x="3986" y="16623"/>
                    <a:pt x="3956" y="16981"/>
                  </a:cubicBezTo>
                  <a:cubicBezTo>
                    <a:pt x="3674" y="16745"/>
                    <a:pt x="3445" y="16334"/>
                    <a:pt x="3285" y="16067"/>
                  </a:cubicBezTo>
                  <a:cubicBezTo>
                    <a:pt x="2973" y="15510"/>
                    <a:pt x="2599" y="15007"/>
                    <a:pt x="2157" y="14550"/>
                  </a:cubicBezTo>
                  <a:cubicBezTo>
                    <a:pt x="1784" y="14184"/>
                    <a:pt x="1357" y="13834"/>
                    <a:pt x="824" y="13773"/>
                  </a:cubicBezTo>
                  <a:cubicBezTo>
                    <a:pt x="789" y="13768"/>
                    <a:pt x="753" y="13766"/>
                    <a:pt x="717" y="13766"/>
                  </a:cubicBezTo>
                  <a:cubicBezTo>
                    <a:pt x="500" y="13766"/>
                    <a:pt x="267" y="13845"/>
                    <a:pt x="130" y="14001"/>
                  </a:cubicBezTo>
                  <a:cubicBezTo>
                    <a:pt x="138" y="13918"/>
                    <a:pt x="153" y="13826"/>
                    <a:pt x="183" y="13742"/>
                  </a:cubicBezTo>
                  <a:cubicBezTo>
                    <a:pt x="282" y="13430"/>
                    <a:pt x="526" y="13277"/>
                    <a:pt x="907" y="13277"/>
                  </a:cubicBezTo>
                  <a:cubicBezTo>
                    <a:pt x="1479" y="13277"/>
                    <a:pt x="2180" y="13628"/>
                    <a:pt x="2515" y="13864"/>
                  </a:cubicBezTo>
                  <a:lnTo>
                    <a:pt x="2599" y="13925"/>
                  </a:lnTo>
                  <a:lnTo>
                    <a:pt x="2584" y="13819"/>
                  </a:lnTo>
                  <a:cubicBezTo>
                    <a:pt x="2462" y="13178"/>
                    <a:pt x="1997" y="12988"/>
                    <a:pt x="1509" y="12774"/>
                  </a:cubicBezTo>
                  <a:cubicBezTo>
                    <a:pt x="1387" y="12729"/>
                    <a:pt x="1266" y="12668"/>
                    <a:pt x="1136" y="12607"/>
                  </a:cubicBezTo>
                  <a:cubicBezTo>
                    <a:pt x="519" y="12302"/>
                    <a:pt x="572" y="11967"/>
                    <a:pt x="747" y="11486"/>
                  </a:cubicBezTo>
                  <a:close/>
                  <a:moveTo>
                    <a:pt x="7386" y="12317"/>
                  </a:moveTo>
                  <a:cubicBezTo>
                    <a:pt x="7370" y="12584"/>
                    <a:pt x="7386" y="12858"/>
                    <a:pt x="7431" y="13125"/>
                  </a:cubicBezTo>
                  <a:cubicBezTo>
                    <a:pt x="7477" y="13361"/>
                    <a:pt x="7485" y="13597"/>
                    <a:pt x="7469" y="13826"/>
                  </a:cubicBezTo>
                  <a:cubicBezTo>
                    <a:pt x="7386" y="14428"/>
                    <a:pt x="7241" y="14847"/>
                    <a:pt x="6722" y="15206"/>
                  </a:cubicBezTo>
                  <a:cubicBezTo>
                    <a:pt x="6059" y="15678"/>
                    <a:pt x="5480" y="16250"/>
                    <a:pt x="5000" y="16913"/>
                  </a:cubicBezTo>
                  <a:cubicBezTo>
                    <a:pt x="4914" y="16999"/>
                    <a:pt x="4803" y="17070"/>
                    <a:pt x="4707" y="17070"/>
                  </a:cubicBezTo>
                  <a:cubicBezTo>
                    <a:pt x="4684" y="17070"/>
                    <a:pt x="4662" y="17066"/>
                    <a:pt x="4642" y="17058"/>
                  </a:cubicBezTo>
                  <a:cubicBezTo>
                    <a:pt x="4665" y="16692"/>
                    <a:pt x="4695" y="16334"/>
                    <a:pt x="4726" y="15968"/>
                  </a:cubicBezTo>
                  <a:cubicBezTo>
                    <a:pt x="4741" y="15785"/>
                    <a:pt x="4756" y="15602"/>
                    <a:pt x="4771" y="15419"/>
                  </a:cubicBezTo>
                  <a:cubicBezTo>
                    <a:pt x="4870" y="15183"/>
                    <a:pt x="4992" y="14969"/>
                    <a:pt x="5145" y="14771"/>
                  </a:cubicBezTo>
                  <a:cubicBezTo>
                    <a:pt x="5191" y="14718"/>
                    <a:pt x="5244" y="14672"/>
                    <a:pt x="5297" y="14619"/>
                  </a:cubicBezTo>
                  <a:cubicBezTo>
                    <a:pt x="5564" y="14390"/>
                    <a:pt x="5838" y="14177"/>
                    <a:pt x="6120" y="13979"/>
                  </a:cubicBezTo>
                  <a:cubicBezTo>
                    <a:pt x="6410" y="13780"/>
                    <a:pt x="6669" y="13537"/>
                    <a:pt x="6882" y="13255"/>
                  </a:cubicBezTo>
                  <a:cubicBezTo>
                    <a:pt x="7096" y="12973"/>
                    <a:pt x="7225" y="12630"/>
                    <a:pt x="7386" y="12317"/>
                  </a:cubicBezTo>
                  <a:close/>
                  <a:moveTo>
                    <a:pt x="810" y="13868"/>
                  </a:moveTo>
                  <a:cubicBezTo>
                    <a:pt x="1039" y="13868"/>
                    <a:pt x="1268" y="13992"/>
                    <a:pt x="1464" y="14116"/>
                  </a:cubicBezTo>
                  <a:cubicBezTo>
                    <a:pt x="1959" y="14413"/>
                    <a:pt x="2378" y="14893"/>
                    <a:pt x="2706" y="15350"/>
                  </a:cubicBezTo>
                  <a:cubicBezTo>
                    <a:pt x="2996" y="15762"/>
                    <a:pt x="3232" y="16212"/>
                    <a:pt x="3521" y="16616"/>
                  </a:cubicBezTo>
                  <a:cubicBezTo>
                    <a:pt x="3643" y="16798"/>
                    <a:pt x="3781" y="16959"/>
                    <a:pt x="3941" y="17103"/>
                  </a:cubicBezTo>
                  <a:lnTo>
                    <a:pt x="3948" y="17119"/>
                  </a:lnTo>
                  <a:cubicBezTo>
                    <a:pt x="3941" y="17195"/>
                    <a:pt x="3933" y="17263"/>
                    <a:pt x="3933" y="17340"/>
                  </a:cubicBezTo>
                  <a:cubicBezTo>
                    <a:pt x="3544" y="17187"/>
                    <a:pt x="3232" y="16768"/>
                    <a:pt x="3018" y="16456"/>
                  </a:cubicBezTo>
                  <a:cubicBezTo>
                    <a:pt x="2858" y="16227"/>
                    <a:pt x="2721" y="15998"/>
                    <a:pt x="2554" y="15785"/>
                  </a:cubicBezTo>
                  <a:cubicBezTo>
                    <a:pt x="2386" y="15579"/>
                    <a:pt x="2180" y="15350"/>
                    <a:pt x="1990" y="15145"/>
                  </a:cubicBezTo>
                  <a:cubicBezTo>
                    <a:pt x="1654" y="14779"/>
                    <a:pt x="1273" y="14443"/>
                    <a:pt x="801" y="14276"/>
                  </a:cubicBezTo>
                  <a:cubicBezTo>
                    <a:pt x="717" y="14241"/>
                    <a:pt x="628" y="14224"/>
                    <a:pt x="539" y="14224"/>
                  </a:cubicBezTo>
                  <a:cubicBezTo>
                    <a:pt x="432" y="14224"/>
                    <a:pt x="325" y="14249"/>
                    <a:pt x="229" y="14299"/>
                  </a:cubicBezTo>
                  <a:cubicBezTo>
                    <a:pt x="176" y="14329"/>
                    <a:pt x="138" y="14367"/>
                    <a:pt x="99" y="14405"/>
                  </a:cubicBezTo>
                  <a:cubicBezTo>
                    <a:pt x="99" y="14375"/>
                    <a:pt x="130" y="13986"/>
                    <a:pt x="694" y="13879"/>
                  </a:cubicBezTo>
                  <a:cubicBezTo>
                    <a:pt x="733" y="13872"/>
                    <a:pt x="772" y="13868"/>
                    <a:pt x="810" y="13868"/>
                  </a:cubicBezTo>
                  <a:close/>
                  <a:moveTo>
                    <a:pt x="865" y="14482"/>
                  </a:moveTo>
                  <a:cubicBezTo>
                    <a:pt x="954" y="14482"/>
                    <a:pt x="1043" y="14498"/>
                    <a:pt x="1128" y="14527"/>
                  </a:cubicBezTo>
                  <a:cubicBezTo>
                    <a:pt x="1235" y="14573"/>
                    <a:pt x="1342" y="14634"/>
                    <a:pt x="1433" y="14703"/>
                  </a:cubicBezTo>
                  <a:cubicBezTo>
                    <a:pt x="1784" y="14969"/>
                    <a:pt x="2058" y="15320"/>
                    <a:pt x="2348" y="15640"/>
                  </a:cubicBezTo>
                  <a:cubicBezTo>
                    <a:pt x="2683" y="16021"/>
                    <a:pt x="2912" y="16478"/>
                    <a:pt x="3247" y="16859"/>
                  </a:cubicBezTo>
                  <a:cubicBezTo>
                    <a:pt x="3438" y="17073"/>
                    <a:pt x="3659" y="17294"/>
                    <a:pt x="3925" y="17401"/>
                  </a:cubicBezTo>
                  <a:cubicBezTo>
                    <a:pt x="3918" y="17576"/>
                    <a:pt x="3910" y="17759"/>
                    <a:pt x="3903" y="17934"/>
                  </a:cubicBezTo>
                  <a:lnTo>
                    <a:pt x="3903" y="17942"/>
                  </a:lnTo>
                  <a:cubicBezTo>
                    <a:pt x="3514" y="17789"/>
                    <a:pt x="3270" y="17332"/>
                    <a:pt x="3087" y="16989"/>
                  </a:cubicBezTo>
                  <a:cubicBezTo>
                    <a:pt x="2988" y="16791"/>
                    <a:pt x="2866" y="16600"/>
                    <a:pt x="2736" y="16425"/>
                  </a:cubicBezTo>
                  <a:cubicBezTo>
                    <a:pt x="2576" y="16234"/>
                    <a:pt x="2401" y="16059"/>
                    <a:pt x="2211" y="15899"/>
                  </a:cubicBezTo>
                  <a:cubicBezTo>
                    <a:pt x="1868" y="15617"/>
                    <a:pt x="1502" y="15305"/>
                    <a:pt x="1052" y="15206"/>
                  </a:cubicBezTo>
                  <a:cubicBezTo>
                    <a:pt x="988" y="15188"/>
                    <a:pt x="921" y="15179"/>
                    <a:pt x="854" y="15179"/>
                  </a:cubicBezTo>
                  <a:cubicBezTo>
                    <a:pt x="747" y="15179"/>
                    <a:pt x="640" y="15201"/>
                    <a:pt x="542" y="15244"/>
                  </a:cubicBezTo>
                  <a:cubicBezTo>
                    <a:pt x="458" y="15282"/>
                    <a:pt x="389" y="15343"/>
                    <a:pt x="336" y="15419"/>
                  </a:cubicBezTo>
                  <a:cubicBezTo>
                    <a:pt x="282" y="15480"/>
                    <a:pt x="267" y="15564"/>
                    <a:pt x="221" y="15625"/>
                  </a:cubicBezTo>
                  <a:cubicBezTo>
                    <a:pt x="176" y="15373"/>
                    <a:pt x="138" y="15122"/>
                    <a:pt x="122" y="14863"/>
                  </a:cubicBezTo>
                  <a:cubicBezTo>
                    <a:pt x="244" y="14680"/>
                    <a:pt x="435" y="14558"/>
                    <a:pt x="656" y="14512"/>
                  </a:cubicBezTo>
                  <a:cubicBezTo>
                    <a:pt x="723" y="14492"/>
                    <a:pt x="794" y="14482"/>
                    <a:pt x="865" y="14482"/>
                  </a:cubicBezTo>
                  <a:close/>
                  <a:moveTo>
                    <a:pt x="1373" y="15576"/>
                  </a:moveTo>
                  <a:cubicBezTo>
                    <a:pt x="1454" y="15576"/>
                    <a:pt x="1536" y="15587"/>
                    <a:pt x="1616" y="15610"/>
                  </a:cubicBezTo>
                  <a:cubicBezTo>
                    <a:pt x="1776" y="15655"/>
                    <a:pt x="1898" y="15792"/>
                    <a:pt x="2051" y="15853"/>
                  </a:cubicBezTo>
                  <a:lnTo>
                    <a:pt x="2058" y="15853"/>
                  </a:lnTo>
                  <a:cubicBezTo>
                    <a:pt x="2180" y="15945"/>
                    <a:pt x="2302" y="16052"/>
                    <a:pt x="2416" y="16158"/>
                  </a:cubicBezTo>
                  <a:cubicBezTo>
                    <a:pt x="2584" y="16318"/>
                    <a:pt x="2736" y="16494"/>
                    <a:pt x="2858" y="16692"/>
                  </a:cubicBezTo>
                  <a:cubicBezTo>
                    <a:pt x="2980" y="16890"/>
                    <a:pt x="3079" y="17096"/>
                    <a:pt x="3194" y="17294"/>
                  </a:cubicBezTo>
                  <a:cubicBezTo>
                    <a:pt x="3354" y="17568"/>
                    <a:pt x="3590" y="17881"/>
                    <a:pt x="3903" y="17995"/>
                  </a:cubicBezTo>
                  <a:cubicBezTo>
                    <a:pt x="3895" y="18048"/>
                    <a:pt x="3895" y="18094"/>
                    <a:pt x="3895" y="18147"/>
                  </a:cubicBezTo>
                  <a:cubicBezTo>
                    <a:pt x="3890" y="18148"/>
                    <a:pt x="3885" y="18148"/>
                    <a:pt x="3881" y="18148"/>
                  </a:cubicBezTo>
                  <a:cubicBezTo>
                    <a:pt x="3637" y="18148"/>
                    <a:pt x="3291" y="17588"/>
                    <a:pt x="3201" y="17439"/>
                  </a:cubicBezTo>
                  <a:cubicBezTo>
                    <a:pt x="2973" y="17042"/>
                    <a:pt x="2683" y="16677"/>
                    <a:pt x="2348" y="16364"/>
                  </a:cubicBezTo>
                  <a:cubicBezTo>
                    <a:pt x="2107" y="16166"/>
                    <a:pt x="1821" y="16019"/>
                    <a:pt x="1514" y="16019"/>
                  </a:cubicBezTo>
                  <a:cubicBezTo>
                    <a:pt x="1442" y="16019"/>
                    <a:pt x="1370" y="16027"/>
                    <a:pt x="1296" y="16044"/>
                  </a:cubicBezTo>
                  <a:cubicBezTo>
                    <a:pt x="999" y="16113"/>
                    <a:pt x="694" y="16349"/>
                    <a:pt x="610" y="16646"/>
                  </a:cubicBezTo>
                  <a:cubicBezTo>
                    <a:pt x="549" y="16570"/>
                    <a:pt x="503" y="16486"/>
                    <a:pt x="465" y="16402"/>
                  </a:cubicBezTo>
                  <a:cubicBezTo>
                    <a:pt x="473" y="16379"/>
                    <a:pt x="481" y="16356"/>
                    <a:pt x="481" y="16326"/>
                  </a:cubicBezTo>
                  <a:cubicBezTo>
                    <a:pt x="488" y="16234"/>
                    <a:pt x="519" y="16135"/>
                    <a:pt x="564" y="16052"/>
                  </a:cubicBezTo>
                  <a:cubicBezTo>
                    <a:pt x="656" y="15884"/>
                    <a:pt x="793" y="15754"/>
                    <a:pt x="961" y="15678"/>
                  </a:cubicBezTo>
                  <a:cubicBezTo>
                    <a:pt x="1092" y="15610"/>
                    <a:pt x="1232" y="15576"/>
                    <a:pt x="1373" y="15576"/>
                  </a:cubicBezTo>
                  <a:close/>
                  <a:moveTo>
                    <a:pt x="1543" y="16127"/>
                  </a:moveTo>
                  <a:cubicBezTo>
                    <a:pt x="1623" y="16127"/>
                    <a:pt x="1703" y="16137"/>
                    <a:pt x="1776" y="16158"/>
                  </a:cubicBezTo>
                  <a:cubicBezTo>
                    <a:pt x="2218" y="16280"/>
                    <a:pt x="2569" y="16707"/>
                    <a:pt x="2828" y="17058"/>
                  </a:cubicBezTo>
                  <a:cubicBezTo>
                    <a:pt x="3125" y="17477"/>
                    <a:pt x="3400" y="18155"/>
                    <a:pt x="3880" y="18429"/>
                  </a:cubicBezTo>
                  <a:cubicBezTo>
                    <a:pt x="3880" y="18544"/>
                    <a:pt x="3880" y="18658"/>
                    <a:pt x="3880" y="18765"/>
                  </a:cubicBezTo>
                  <a:lnTo>
                    <a:pt x="3880" y="18772"/>
                  </a:lnTo>
                  <a:cubicBezTo>
                    <a:pt x="3575" y="18536"/>
                    <a:pt x="3201" y="18407"/>
                    <a:pt x="2820" y="18376"/>
                  </a:cubicBezTo>
                  <a:lnTo>
                    <a:pt x="2782" y="18376"/>
                  </a:lnTo>
                  <a:cubicBezTo>
                    <a:pt x="2599" y="18391"/>
                    <a:pt x="2424" y="18422"/>
                    <a:pt x="2249" y="18475"/>
                  </a:cubicBezTo>
                  <a:cubicBezTo>
                    <a:pt x="2058" y="18529"/>
                    <a:pt x="1860" y="18567"/>
                    <a:pt x="1662" y="18574"/>
                  </a:cubicBezTo>
                  <a:cubicBezTo>
                    <a:pt x="1649" y="18576"/>
                    <a:pt x="1636" y="18576"/>
                    <a:pt x="1624" y="18576"/>
                  </a:cubicBezTo>
                  <a:cubicBezTo>
                    <a:pt x="1560" y="18576"/>
                    <a:pt x="1498" y="18560"/>
                    <a:pt x="1441" y="18529"/>
                  </a:cubicBezTo>
                  <a:cubicBezTo>
                    <a:pt x="1281" y="18437"/>
                    <a:pt x="1083" y="17995"/>
                    <a:pt x="1037" y="17622"/>
                  </a:cubicBezTo>
                  <a:cubicBezTo>
                    <a:pt x="1014" y="17439"/>
                    <a:pt x="1037" y="17309"/>
                    <a:pt x="1090" y="17256"/>
                  </a:cubicBezTo>
                  <a:cubicBezTo>
                    <a:pt x="1166" y="17187"/>
                    <a:pt x="1311" y="17149"/>
                    <a:pt x="1517" y="17149"/>
                  </a:cubicBezTo>
                  <a:cubicBezTo>
                    <a:pt x="1746" y="17157"/>
                    <a:pt x="1982" y="17180"/>
                    <a:pt x="2211" y="17225"/>
                  </a:cubicBezTo>
                  <a:cubicBezTo>
                    <a:pt x="2348" y="17241"/>
                    <a:pt x="2470" y="17263"/>
                    <a:pt x="2554" y="17263"/>
                  </a:cubicBezTo>
                  <a:lnTo>
                    <a:pt x="2706" y="17279"/>
                  </a:lnTo>
                  <a:lnTo>
                    <a:pt x="2576" y="17187"/>
                  </a:lnTo>
                  <a:cubicBezTo>
                    <a:pt x="2195" y="16928"/>
                    <a:pt x="1548" y="16661"/>
                    <a:pt x="1029" y="16661"/>
                  </a:cubicBezTo>
                  <a:cubicBezTo>
                    <a:pt x="1010" y="16660"/>
                    <a:pt x="991" y="16659"/>
                    <a:pt x="973" y="16659"/>
                  </a:cubicBezTo>
                  <a:cubicBezTo>
                    <a:pt x="879" y="16659"/>
                    <a:pt x="789" y="16675"/>
                    <a:pt x="694" y="16707"/>
                  </a:cubicBezTo>
                  <a:cubicBezTo>
                    <a:pt x="781" y="16333"/>
                    <a:pt x="1179" y="16127"/>
                    <a:pt x="1543" y="16127"/>
                  </a:cubicBezTo>
                  <a:close/>
                  <a:moveTo>
                    <a:pt x="2119" y="1"/>
                  </a:moveTo>
                  <a:lnTo>
                    <a:pt x="2089" y="39"/>
                  </a:lnTo>
                  <a:lnTo>
                    <a:pt x="2081" y="47"/>
                  </a:lnTo>
                  <a:cubicBezTo>
                    <a:pt x="2073" y="54"/>
                    <a:pt x="2058" y="62"/>
                    <a:pt x="2058" y="70"/>
                  </a:cubicBezTo>
                  <a:lnTo>
                    <a:pt x="2058" y="85"/>
                  </a:lnTo>
                  <a:cubicBezTo>
                    <a:pt x="1586" y="634"/>
                    <a:pt x="1365" y="1358"/>
                    <a:pt x="1441" y="2082"/>
                  </a:cubicBezTo>
                  <a:cubicBezTo>
                    <a:pt x="1616" y="3796"/>
                    <a:pt x="3323" y="5344"/>
                    <a:pt x="3742" y="5702"/>
                  </a:cubicBezTo>
                  <a:cubicBezTo>
                    <a:pt x="3811" y="5923"/>
                    <a:pt x="3872" y="6151"/>
                    <a:pt x="3925" y="6380"/>
                  </a:cubicBezTo>
                  <a:cubicBezTo>
                    <a:pt x="3773" y="6121"/>
                    <a:pt x="3560" y="5930"/>
                    <a:pt x="3262" y="5664"/>
                  </a:cubicBezTo>
                  <a:lnTo>
                    <a:pt x="3125" y="5542"/>
                  </a:lnTo>
                  <a:cubicBezTo>
                    <a:pt x="2294" y="4802"/>
                    <a:pt x="1060" y="3088"/>
                    <a:pt x="1045" y="1769"/>
                  </a:cubicBezTo>
                  <a:lnTo>
                    <a:pt x="1045" y="1533"/>
                  </a:lnTo>
                  <a:lnTo>
                    <a:pt x="961" y="1754"/>
                  </a:lnTo>
                  <a:cubicBezTo>
                    <a:pt x="770" y="2287"/>
                    <a:pt x="770" y="3659"/>
                    <a:pt x="839" y="4147"/>
                  </a:cubicBezTo>
                  <a:cubicBezTo>
                    <a:pt x="854" y="4231"/>
                    <a:pt x="862" y="4315"/>
                    <a:pt x="877" y="4391"/>
                  </a:cubicBezTo>
                  <a:cubicBezTo>
                    <a:pt x="961" y="4985"/>
                    <a:pt x="1045" y="5603"/>
                    <a:pt x="1349" y="6174"/>
                  </a:cubicBezTo>
                  <a:cubicBezTo>
                    <a:pt x="1730" y="6906"/>
                    <a:pt x="2325" y="7508"/>
                    <a:pt x="3057" y="7889"/>
                  </a:cubicBezTo>
                  <a:cubicBezTo>
                    <a:pt x="3567" y="8163"/>
                    <a:pt x="4009" y="8545"/>
                    <a:pt x="4345" y="9017"/>
                  </a:cubicBezTo>
                  <a:cubicBezTo>
                    <a:pt x="4367" y="9314"/>
                    <a:pt x="4383" y="9612"/>
                    <a:pt x="4390" y="9909"/>
                  </a:cubicBezTo>
                  <a:cubicBezTo>
                    <a:pt x="4078" y="9558"/>
                    <a:pt x="3727" y="9230"/>
                    <a:pt x="3354" y="8941"/>
                  </a:cubicBezTo>
                  <a:lnTo>
                    <a:pt x="3201" y="8811"/>
                  </a:lnTo>
                  <a:cubicBezTo>
                    <a:pt x="2912" y="8575"/>
                    <a:pt x="2630" y="8301"/>
                    <a:pt x="2363" y="8034"/>
                  </a:cubicBezTo>
                  <a:cubicBezTo>
                    <a:pt x="2066" y="7729"/>
                    <a:pt x="1746" y="7439"/>
                    <a:pt x="1410" y="7165"/>
                  </a:cubicBezTo>
                  <a:lnTo>
                    <a:pt x="1342" y="7104"/>
                  </a:lnTo>
                  <a:lnTo>
                    <a:pt x="1342" y="7203"/>
                  </a:lnTo>
                  <a:cubicBezTo>
                    <a:pt x="1357" y="7478"/>
                    <a:pt x="1357" y="7752"/>
                    <a:pt x="1349" y="8026"/>
                  </a:cubicBezTo>
                  <a:cubicBezTo>
                    <a:pt x="1342" y="8034"/>
                    <a:pt x="1334" y="8049"/>
                    <a:pt x="1342" y="8057"/>
                  </a:cubicBezTo>
                  <a:lnTo>
                    <a:pt x="1342" y="8255"/>
                  </a:lnTo>
                  <a:cubicBezTo>
                    <a:pt x="1288" y="9215"/>
                    <a:pt x="1075" y="10130"/>
                    <a:pt x="724" y="11296"/>
                  </a:cubicBezTo>
                  <a:cubicBezTo>
                    <a:pt x="542" y="11875"/>
                    <a:pt x="343" y="12309"/>
                    <a:pt x="1098" y="12683"/>
                  </a:cubicBezTo>
                  <a:cubicBezTo>
                    <a:pt x="1220" y="12752"/>
                    <a:pt x="1349" y="12805"/>
                    <a:pt x="1479" y="12858"/>
                  </a:cubicBezTo>
                  <a:cubicBezTo>
                    <a:pt x="1936" y="13049"/>
                    <a:pt x="2333" y="13216"/>
                    <a:pt x="2470" y="13735"/>
                  </a:cubicBezTo>
                  <a:cubicBezTo>
                    <a:pt x="2104" y="13498"/>
                    <a:pt x="1441" y="13194"/>
                    <a:pt x="900" y="13194"/>
                  </a:cubicBezTo>
                  <a:cubicBezTo>
                    <a:pt x="488" y="13194"/>
                    <a:pt x="206" y="13369"/>
                    <a:pt x="99" y="13719"/>
                  </a:cubicBezTo>
                  <a:cubicBezTo>
                    <a:pt x="54" y="13872"/>
                    <a:pt x="23" y="14032"/>
                    <a:pt x="23" y="14192"/>
                  </a:cubicBezTo>
                  <a:cubicBezTo>
                    <a:pt x="16" y="14230"/>
                    <a:pt x="16" y="14268"/>
                    <a:pt x="23" y="14306"/>
                  </a:cubicBezTo>
                  <a:cubicBezTo>
                    <a:pt x="0" y="15152"/>
                    <a:pt x="221" y="16425"/>
                    <a:pt x="625" y="16798"/>
                  </a:cubicBezTo>
                  <a:lnTo>
                    <a:pt x="641" y="16814"/>
                  </a:lnTo>
                  <a:lnTo>
                    <a:pt x="671" y="16806"/>
                  </a:lnTo>
                  <a:cubicBezTo>
                    <a:pt x="771" y="16766"/>
                    <a:pt x="876" y="16744"/>
                    <a:pt x="988" y="16744"/>
                  </a:cubicBezTo>
                  <a:cubicBezTo>
                    <a:pt x="1004" y="16744"/>
                    <a:pt x="1020" y="16744"/>
                    <a:pt x="1037" y="16745"/>
                  </a:cubicBezTo>
                  <a:cubicBezTo>
                    <a:pt x="1464" y="16745"/>
                    <a:pt x="2005" y="16936"/>
                    <a:pt x="2378" y="17157"/>
                  </a:cubicBezTo>
                  <a:lnTo>
                    <a:pt x="2226" y="17134"/>
                  </a:lnTo>
                  <a:cubicBezTo>
                    <a:pt x="1990" y="17096"/>
                    <a:pt x="1753" y="17065"/>
                    <a:pt x="1517" y="17058"/>
                  </a:cubicBezTo>
                  <a:cubicBezTo>
                    <a:pt x="1288" y="17058"/>
                    <a:pt x="1128" y="17103"/>
                    <a:pt x="1037" y="17187"/>
                  </a:cubicBezTo>
                  <a:cubicBezTo>
                    <a:pt x="938" y="17279"/>
                    <a:pt x="938" y="17477"/>
                    <a:pt x="953" y="17622"/>
                  </a:cubicBezTo>
                  <a:cubicBezTo>
                    <a:pt x="999" y="17995"/>
                    <a:pt x="1197" y="18490"/>
                    <a:pt x="1403" y="18605"/>
                  </a:cubicBezTo>
                  <a:cubicBezTo>
                    <a:pt x="1476" y="18638"/>
                    <a:pt x="1549" y="18660"/>
                    <a:pt x="1627" y="18660"/>
                  </a:cubicBezTo>
                  <a:cubicBezTo>
                    <a:pt x="1638" y="18660"/>
                    <a:pt x="1650" y="18659"/>
                    <a:pt x="1662" y="18658"/>
                  </a:cubicBezTo>
                  <a:cubicBezTo>
                    <a:pt x="1868" y="18650"/>
                    <a:pt x="2073" y="18612"/>
                    <a:pt x="2272" y="18551"/>
                  </a:cubicBezTo>
                  <a:cubicBezTo>
                    <a:pt x="2447" y="18498"/>
                    <a:pt x="2630" y="18468"/>
                    <a:pt x="2820" y="18460"/>
                  </a:cubicBezTo>
                  <a:cubicBezTo>
                    <a:pt x="3201" y="18490"/>
                    <a:pt x="3575" y="18635"/>
                    <a:pt x="3880" y="18871"/>
                  </a:cubicBezTo>
                  <a:lnTo>
                    <a:pt x="3880" y="19047"/>
                  </a:lnTo>
                  <a:cubicBezTo>
                    <a:pt x="3819" y="19001"/>
                    <a:pt x="3750" y="18955"/>
                    <a:pt x="3674" y="18917"/>
                  </a:cubicBezTo>
                  <a:cubicBezTo>
                    <a:pt x="3543" y="18855"/>
                    <a:pt x="3400" y="18822"/>
                    <a:pt x="3253" y="18822"/>
                  </a:cubicBezTo>
                  <a:cubicBezTo>
                    <a:pt x="3203" y="18822"/>
                    <a:pt x="3153" y="18826"/>
                    <a:pt x="3102" y="18833"/>
                  </a:cubicBezTo>
                  <a:cubicBezTo>
                    <a:pt x="2912" y="18849"/>
                    <a:pt x="2721" y="18894"/>
                    <a:pt x="2538" y="18925"/>
                  </a:cubicBezTo>
                  <a:cubicBezTo>
                    <a:pt x="2355" y="18963"/>
                    <a:pt x="2172" y="18978"/>
                    <a:pt x="1982" y="18986"/>
                  </a:cubicBezTo>
                  <a:cubicBezTo>
                    <a:pt x="1847" y="18991"/>
                    <a:pt x="1712" y="18997"/>
                    <a:pt x="1580" y="18997"/>
                  </a:cubicBezTo>
                  <a:cubicBezTo>
                    <a:pt x="1526" y="18997"/>
                    <a:pt x="1472" y="18996"/>
                    <a:pt x="1418" y="18993"/>
                  </a:cubicBezTo>
                  <a:cubicBezTo>
                    <a:pt x="1327" y="18993"/>
                    <a:pt x="1227" y="18978"/>
                    <a:pt x="1144" y="18971"/>
                  </a:cubicBezTo>
                  <a:cubicBezTo>
                    <a:pt x="1052" y="18963"/>
                    <a:pt x="961" y="18940"/>
                    <a:pt x="869" y="18910"/>
                  </a:cubicBezTo>
                  <a:cubicBezTo>
                    <a:pt x="702" y="18833"/>
                    <a:pt x="549" y="18727"/>
                    <a:pt x="427" y="18589"/>
                  </a:cubicBezTo>
                  <a:cubicBezTo>
                    <a:pt x="298" y="18452"/>
                    <a:pt x="206" y="18277"/>
                    <a:pt x="183" y="18094"/>
                  </a:cubicBezTo>
                  <a:lnTo>
                    <a:pt x="183" y="18094"/>
                  </a:lnTo>
                  <a:cubicBezTo>
                    <a:pt x="199" y="18285"/>
                    <a:pt x="267" y="18468"/>
                    <a:pt x="397" y="18612"/>
                  </a:cubicBezTo>
                  <a:cubicBezTo>
                    <a:pt x="519" y="18765"/>
                    <a:pt x="671" y="18887"/>
                    <a:pt x="846" y="18971"/>
                  </a:cubicBezTo>
                  <a:cubicBezTo>
                    <a:pt x="892" y="18993"/>
                    <a:pt x="938" y="19009"/>
                    <a:pt x="991" y="19016"/>
                  </a:cubicBezTo>
                  <a:cubicBezTo>
                    <a:pt x="1037" y="19032"/>
                    <a:pt x="1083" y="19039"/>
                    <a:pt x="1128" y="19039"/>
                  </a:cubicBezTo>
                  <a:cubicBezTo>
                    <a:pt x="1227" y="19054"/>
                    <a:pt x="1319" y="19062"/>
                    <a:pt x="1418" y="19070"/>
                  </a:cubicBezTo>
                  <a:cubicBezTo>
                    <a:pt x="1513" y="19073"/>
                    <a:pt x="1609" y="19075"/>
                    <a:pt x="1704" y="19075"/>
                  </a:cubicBezTo>
                  <a:cubicBezTo>
                    <a:pt x="1799" y="19075"/>
                    <a:pt x="1894" y="19073"/>
                    <a:pt x="1990" y="19070"/>
                  </a:cubicBezTo>
                  <a:cubicBezTo>
                    <a:pt x="2180" y="19062"/>
                    <a:pt x="2371" y="19039"/>
                    <a:pt x="2561" y="19001"/>
                  </a:cubicBezTo>
                  <a:cubicBezTo>
                    <a:pt x="2752" y="18963"/>
                    <a:pt x="2927" y="18917"/>
                    <a:pt x="3110" y="18894"/>
                  </a:cubicBezTo>
                  <a:cubicBezTo>
                    <a:pt x="3163" y="18885"/>
                    <a:pt x="3217" y="18881"/>
                    <a:pt x="3271" y="18881"/>
                  </a:cubicBezTo>
                  <a:cubicBezTo>
                    <a:pt x="3403" y="18881"/>
                    <a:pt x="3535" y="18907"/>
                    <a:pt x="3659" y="18955"/>
                  </a:cubicBezTo>
                  <a:cubicBezTo>
                    <a:pt x="3735" y="18986"/>
                    <a:pt x="3811" y="19032"/>
                    <a:pt x="3880" y="19077"/>
                  </a:cubicBezTo>
                  <a:cubicBezTo>
                    <a:pt x="3880" y="19131"/>
                    <a:pt x="3880" y="19184"/>
                    <a:pt x="3887" y="19237"/>
                  </a:cubicBezTo>
                  <a:cubicBezTo>
                    <a:pt x="3834" y="19230"/>
                    <a:pt x="3788" y="19222"/>
                    <a:pt x="3735" y="19222"/>
                  </a:cubicBezTo>
                  <a:cubicBezTo>
                    <a:pt x="3483" y="19237"/>
                    <a:pt x="3232" y="19298"/>
                    <a:pt x="2996" y="19390"/>
                  </a:cubicBezTo>
                  <a:cubicBezTo>
                    <a:pt x="2752" y="19466"/>
                    <a:pt x="2515" y="19557"/>
                    <a:pt x="2279" y="19618"/>
                  </a:cubicBezTo>
                  <a:cubicBezTo>
                    <a:pt x="2186" y="19642"/>
                    <a:pt x="2093" y="19652"/>
                    <a:pt x="2000" y="19652"/>
                  </a:cubicBezTo>
                  <a:cubicBezTo>
                    <a:pt x="1971" y="19652"/>
                    <a:pt x="1942" y="19651"/>
                    <a:pt x="1913" y="19649"/>
                  </a:cubicBezTo>
                  <a:cubicBezTo>
                    <a:pt x="1791" y="19641"/>
                    <a:pt x="1677" y="19588"/>
                    <a:pt x="1593" y="19489"/>
                  </a:cubicBezTo>
                  <a:lnTo>
                    <a:pt x="1593" y="19489"/>
                  </a:lnTo>
                  <a:cubicBezTo>
                    <a:pt x="1662" y="19596"/>
                    <a:pt x="1776" y="19672"/>
                    <a:pt x="1906" y="19695"/>
                  </a:cubicBezTo>
                  <a:cubicBezTo>
                    <a:pt x="1952" y="19700"/>
                    <a:pt x="1998" y="19703"/>
                    <a:pt x="2043" y="19703"/>
                  </a:cubicBezTo>
                  <a:cubicBezTo>
                    <a:pt x="2126" y="19703"/>
                    <a:pt x="2208" y="19694"/>
                    <a:pt x="2287" y="19679"/>
                  </a:cubicBezTo>
                  <a:cubicBezTo>
                    <a:pt x="2538" y="19626"/>
                    <a:pt x="2782" y="19557"/>
                    <a:pt x="3018" y="19466"/>
                  </a:cubicBezTo>
                  <a:cubicBezTo>
                    <a:pt x="3133" y="19428"/>
                    <a:pt x="3255" y="19390"/>
                    <a:pt x="3369" y="19352"/>
                  </a:cubicBezTo>
                  <a:cubicBezTo>
                    <a:pt x="3491" y="19321"/>
                    <a:pt x="3613" y="19298"/>
                    <a:pt x="3735" y="19291"/>
                  </a:cubicBezTo>
                  <a:cubicBezTo>
                    <a:pt x="3748" y="19288"/>
                    <a:pt x="3762" y="19288"/>
                    <a:pt x="3777" y="19288"/>
                  </a:cubicBezTo>
                  <a:cubicBezTo>
                    <a:pt x="3812" y="19288"/>
                    <a:pt x="3850" y="19293"/>
                    <a:pt x="3887" y="19298"/>
                  </a:cubicBezTo>
                  <a:cubicBezTo>
                    <a:pt x="3895" y="19504"/>
                    <a:pt x="3910" y="19710"/>
                    <a:pt x="3933" y="19908"/>
                  </a:cubicBezTo>
                  <a:lnTo>
                    <a:pt x="3903" y="19893"/>
                  </a:lnTo>
                  <a:cubicBezTo>
                    <a:pt x="3781" y="19817"/>
                    <a:pt x="3651" y="19763"/>
                    <a:pt x="3506" y="19748"/>
                  </a:cubicBezTo>
                  <a:cubicBezTo>
                    <a:pt x="3471" y="19744"/>
                    <a:pt x="3435" y="19742"/>
                    <a:pt x="3399" y="19742"/>
                  </a:cubicBezTo>
                  <a:cubicBezTo>
                    <a:pt x="3295" y="19742"/>
                    <a:pt x="3189" y="19758"/>
                    <a:pt x="3087" y="19786"/>
                  </a:cubicBezTo>
                  <a:cubicBezTo>
                    <a:pt x="2813" y="19870"/>
                    <a:pt x="2576" y="20038"/>
                    <a:pt x="2424" y="20281"/>
                  </a:cubicBezTo>
                  <a:cubicBezTo>
                    <a:pt x="2340" y="20396"/>
                    <a:pt x="2310" y="20541"/>
                    <a:pt x="2317" y="20685"/>
                  </a:cubicBezTo>
                  <a:cubicBezTo>
                    <a:pt x="2333" y="20823"/>
                    <a:pt x="2409" y="20945"/>
                    <a:pt x="2523" y="21028"/>
                  </a:cubicBezTo>
                  <a:cubicBezTo>
                    <a:pt x="2424" y="20937"/>
                    <a:pt x="2363" y="20815"/>
                    <a:pt x="2355" y="20678"/>
                  </a:cubicBezTo>
                  <a:cubicBezTo>
                    <a:pt x="2355" y="20548"/>
                    <a:pt x="2401" y="20419"/>
                    <a:pt x="2477" y="20312"/>
                  </a:cubicBezTo>
                  <a:cubicBezTo>
                    <a:pt x="2630" y="20099"/>
                    <a:pt x="2858" y="19946"/>
                    <a:pt x="3110" y="19870"/>
                  </a:cubicBezTo>
                  <a:cubicBezTo>
                    <a:pt x="3205" y="19838"/>
                    <a:pt x="3302" y="19823"/>
                    <a:pt x="3400" y="19823"/>
                  </a:cubicBezTo>
                  <a:cubicBezTo>
                    <a:pt x="3561" y="19823"/>
                    <a:pt x="3722" y="19865"/>
                    <a:pt x="3864" y="19946"/>
                  </a:cubicBezTo>
                  <a:cubicBezTo>
                    <a:pt x="3887" y="19961"/>
                    <a:pt x="3910" y="19977"/>
                    <a:pt x="3933" y="19992"/>
                  </a:cubicBezTo>
                  <a:cubicBezTo>
                    <a:pt x="3964" y="20259"/>
                    <a:pt x="4002" y="20525"/>
                    <a:pt x="4063" y="20792"/>
                  </a:cubicBezTo>
                  <a:cubicBezTo>
                    <a:pt x="4146" y="21204"/>
                    <a:pt x="4276" y="21600"/>
                    <a:pt x="4459" y="21981"/>
                  </a:cubicBezTo>
                  <a:cubicBezTo>
                    <a:pt x="4642" y="22354"/>
                    <a:pt x="4893" y="22697"/>
                    <a:pt x="5198" y="22979"/>
                  </a:cubicBezTo>
                  <a:lnTo>
                    <a:pt x="5259" y="22926"/>
                  </a:lnTo>
                  <a:cubicBezTo>
                    <a:pt x="5152" y="22758"/>
                    <a:pt x="5061" y="22583"/>
                    <a:pt x="4977" y="22400"/>
                  </a:cubicBezTo>
                  <a:cubicBezTo>
                    <a:pt x="4893" y="22225"/>
                    <a:pt x="4825" y="22042"/>
                    <a:pt x="4771" y="21859"/>
                  </a:cubicBezTo>
                  <a:cubicBezTo>
                    <a:pt x="4665" y="21486"/>
                    <a:pt x="4588" y="21097"/>
                    <a:pt x="4550" y="20716"/>
                  </a:cubicBezTo>
                  <a:cubicBezTo>
                    <a:pt x="4512" y="20335"/>
                    <a:pt x="4497" y="19954"/>
                    <a:pt x="4497" y="19573"/>
                  </a:cubicBezTo>
                  <a:cubicBezTo>
                    <a:pt x="4588" y="19519"/>
                    <a:pt x="4680" y="19474"/>
                    <a:pt x="4771" y="19443"/>
                  </a:cubicBezTo>
                  <a:cubicBezTo>
                    <a:pt x="4878" y="19405"/>
                    <a:pt x="4985" y="19374"/>
                    <a:pt x="5091" y="19359"/>
                  </a:cubicBezTo>
                  <a:cubicBezTo>
                    <a:pt x="5119" y="19357"/>
                    <a:pt x="5147" y="19356"/>
                    <a:pt x="5175" y="19356"/>
                  </a:cubicBezTo>
                  <a:cubicBezTo>
                    <a:pt x="5368" y="19356"/>
                    <a:pt x="5558" y="19402"/>
                    <a:pt x="5724" y="19489"/>
                  </a:cubicBezTo>
                  <a:cubicBezTo>
                    <a:pt x="5930" y="19596"/>
                    <a:pt x="6105" y="19740"/>
                    <a:pt x="6242" y="19916"/>
                  </a:cubicBezTo>
                  <a:cubicBezTo>
                    <a:pt x="6181" y="19817"/>
                    <a:pt x="6113" y="19725"/>
                    <a:pt x="6029" y="19641"/>
                  </a:cubicBezTo>
                  <a:cubicBezTo>
                    <a:pt x="5953" y="19565"/>
                    <a:pt x="5861" y="19489"/>
                    <a:pt x="5755" y="19435"/>
                  </a:cubicBezTo>
                  <a:cubicBezTo>
                    <a:pt x="5578" y="19327"/>
                    <a:pt x="5372" y="19273"/>
                    <a:pt x="5163" y="19273"/>
                  </a:cubicBezTo>
                  <a:cubicBezTo>
                    <a:pt x="5136" y="19273"/>
                    <a:pt x="5110" y="19274"/>
                    <a:pt x="5084" y="19275"/>
                  </a:cubicBezTo>
                  <a:cubicBezTo>
                    <a:pt x="4878" y="19306"/>
                    <a:pt x="4680" y="19374"/>
                    <a:pt x="4497" y="19489"/>
                  </a:cubicBezTo>
                  <a:lnTo>
                    <a:pt x="4497" y="19291"/>
                  </a:lnTo>
                  <a:lnTo>
                    <a:pt x="4512" y="19268"/>
                  </a:lnTo>
                  <a:cubicBezTo>
                    <a:pt x="4566" y="19115"/>
                    <a:pt x="4657" y="18971"/>
                    <a:pt x="4771" y="18864"/>
                  </a:cubicBezTo>
                  <a:cubicBezTo>
                    <a:pt x="4893" y="18764"/>
                    <a:pt x="5034" y="18711"/>
                    <a:pt x="5183" y="18711"/>
                  </a:cubicBezTo>
                  <a:cubicBezTo>
                    <a:pt x="5193" y="18711"/>
                    <a:pt x="5203" y="18711"/>
                    <a:pt x="5213" y="18711"/>
                  </a:cubicBezTo>
                  <a:cubicBezTo>
                    <a:pt x="5381" y="18727"/>
                    <a:pt x="5541" y="18750"/>
                    <a:pt x="5701" y="18803"/>
                  </a:cubicBezTo>
                  <a:cubicBezTo>
                    <a:pt x="5861" y="18841"/>
                    <a:pt x="6014" y="18902"/>
                    <a:pt x="6174" y="18955"/>
                  </a:cubicBezTo>
                  <a:cubicBezTo>
                    <a:pt x="6302" y="19004"/>
                    <a:pt x="6440" y="19028"/>
                    <a:pt x="6579" y="19028"/>
                  </a:cubicBezTo>
                  <a:cubicBezTo>
                    <a:pt x="6614" y="19028"/>
                    <a:pt x="6649" y="19027"/>
                    <a:pt x="6684" y="19024"/>
                  </a:cubicBezTo>
                  <a:cubicBezTo>
                    <a:pt x="6860" y="18993"/>
                    <a:pt x="7012" y="18902"/>
                    <a:pt x="7119" y="18765"/>
                  </a:cubicBezTo>
                  <a:cubicBezTo>
                    <a:pt x="7233" y="18635"/>
                    <a:pt x="7317" y="18490"/>
                    <a:pt x="7393" y="18338"/>
                  </a:cubicBezTo>
                  <a:lnTo>
                    <a:pt x="7393" y="18338"/>
                  </a:lnTo>
                  <a:cubicBezTo>
                    <a:pt x="7309" y="18483"/>
                    <a:pt x="7203" y="18612"/>
                    <a:pt x="7088" y="18734"/>
                  </a:cubicBezTo>
                  <a:cubicBezTo>
                    <a:pt x="6982" y="18856"/>
                    <a:pt x="6837" y="18940"/>
                    <a:pt x="6677" y="18963"/>
                  </a:cubicBezTo>
                  <a:cubicBezTo>
                    <a:pt x="6661" y="18964"/>
                    <a:pt x="6644" y="18964"/>
                    <a:pt x="6628" y="18964"/>
                  </a:cubicBezTo>
                  <a:cubicBezTo>
                    <a:pt x="6483" y="18964"/>
                    <a:pt x="6334" y="18934"/>
                    <a:pt x="6197" y="18879"/>
                  </a:cubicBezTo>
                  <a:cubicBezTo>
                    <a:pt x="6044" y="18826"/>
                    <a:pt x="5884" y="18765"/>
                    <a:pt x="5724" y="18719"/>
                  </a:cubicBezTo>
                  <a:cubicBezTo>
                    <a:pt x="5556" y="18673"/>
                    <a:pt x="5389" y="18643"/>
                    <a:pt x="5221" y="18635"/>
                  </a:cubicBezTo>
                  <a:cubicBezTo>
                    <a:pt x="5212" y="18635"/>
                    <a:pt x="5203" y="18635"/>
                    <a:pt x="5193" y="18635"/>
                  </a:cubicBezTo>
                  <a:cubicBezTo>
                    <a:pt x="5021" y="18635"/>
                    <a:pt x="4856" y="18702"/>
                    <a:pt x="4733" y="18811"/>
                  </a:cubicBezTo>
                  <a:cubicBezTo>
                    <a:pt x="4634" y="18910"/>
                    <a:pt x="4550" y="19032"/>
                    <a:pt x="4505" y="19169"/>
                  </a:cubicBezTo>
                  <a:cubicBezTo>
                    <a:pt x="4512" y="18986"/>
                    <a:pt x="4512" y="18803"/>
                    <a:pt x="4527" y="18620"/>
                  </a:cubicBezTo>
                  <a:cubicBezTo>
                    <a:pt x="4642" y="18460"/>
                    <a:pt x="4771" y="18308"/>
                    <a:pt x="4909" y="18170"/>
                  </a:cubicBezTo>
                  <a:cubicBezTo>
                    <a:pt x="5076" y="17980"/>
                    <a:pt x="5282" y="17820"/>
                    <a:pt x="5503" y="17698"/>
                  </a:cubicBezTo>
                  <a:cubicBezTo>
                    <a:pt x="5739" y="17583"/>
                    <a:pt x="5983" y="17492"/>
                    <a:pt x="6227" y="17408"/>
                  </a:cubicBezTo>
                  <a:cubicBezTo>
                    <a:pt x="6479" y="17332"/>
                    <a:pt x="6715" y="17202"/>
                    <a:pt x="6921" y="17042"/>
                  </a:cubicBezTo>
                  <a:cubicBezTo>
                    <a:pt x="7119" y="16867"/>
                    <a:pt x="7279" y="16646"/>
                    <a:pt x="7378" y="16402"/>
                  </a:cubicBezTo>
                  <a:cubicBezTo>
                    <a:pt x="7485" y="16166"/>
                    <a:pt x="7561" y="15914"/>
                    <a:pt x="7614" y="15655"/>
                  </a:cubicBezTo>
                  <a:lnTo>
                    <a:pt x="7614" y="15655"/>
                  </a:lnTo>
                  <a:cubicBezTo>
                    <a:pt x="7546" y="15907"/>
                    <a:pt x="7454" y="16151"/>
                    <a:pt x="7340" y="16387"/>
                  </a:cubicBezTo>
                  <a:cubicBezTo>
                    <a:pt x="7233" y="16616"/>
                    <a:pt x="7073" y="16821"/>
                    <a:pt x="6875" y="16981"/>
                  </a:cubicBezTo>
                  <a:cubicBezTo>
                    <a:pt x="6669" y="17134"/>
                    <a:pt x="6440" y="17248"/>
                    <a:pt x="6197" y="17332"/>
                  </a:cubicBezTo>
                  <a:cubicBezTo>
                    <a:pt x="5945" y="17408"/>
                    <a:pt x="5701" y="17507"/>
                    <a:pt x="5465" y="17614"/>
                  </a:cubicBezTo>
                  <a:cubicBezTo>
                    <a:pt x="5236" y="17744"/>
                    <a:pt x="5023" y="17911"/>
                    <a:pt x="4848" y="18109"/>
                  </a:cubicBezTo>
                  <a:cubicBezTo>
                    <a:pt x="4741" y="18231"/>
                    <a:pt x="4634" y="18361"/>
                    <a:pt x="4543" y="18490"/>
                  </a:cubicBezTo>
                  <a:cubicBezTo>
                    <a:pt x="4543" y="18445"/>
                    <a:pt x="4543" y="18399"/>
                    <a:pt x="4543" y="18361"/>
                  </a:cubicBezTo>
                  <a:cubicBezTo>
                    <a:pt x="4558" y="18109"/>
                    <a:pt x="4573" y="17865"/>
                    <a:pt x="4596" y="17614"/>
                  </a:cubicBezTo>
                  <a:cubicBezTo>
                    <a:pt x="4764" y="17362"/>
                    <a:pt x="4931" y="17126"/>
                    <a:pt x="5107" y="16898"/>
                  </a:cubicBezTo>
                  <a:cubicBezTo>
                    <a:pt x="5137" y="16867"/>
                    <a:pt x="5168" y="16829"/>
                    <a:pt x="5191" y="16791"/>
                  </a:cubicBezTo>
                  <a:cubicBezTo>
                    <a:pt x="5640" y="16212"/>
                    <a:pt x="6166" y="15693"/>
                    <a:pt x="6768" y="15267"/>
                  </a:cubicBezTo>
                  <a:cubicBezTo>
                    <a:pt x="7309" y="14893"/>
                    <a:pt x="7469" y="14443"/>
                    <a:pt x="7546" y="13834"/>
                  </a:cubicBezTo>
                  <a:cubicBezTo>
                    <a:pt x="7568" y="13590"/>
                    <a:pt x="7553" y="13346"/>
                    <a:pt x="7507" y="13110"/>
                  </a:cubicBezTo>
                  <a:cubicBezTo>
                    <a:pt x="7439" y="12744"/>
                    <a:pt x="7439" y="12370"/>
                    <a:pt x="7500" y="12005"/>
                  </a:cubicBezTo>
                  <a:lnTo>
                    <a:pt x="7530" y="11867"/>
                  </a:lnTo>
                  <a:lnTo>
                    <a:pt x="7431" y="11967"/>
                  </a:lnTo>
                  <a:cubicBezTo>
                    <a:pt x="7096" y="12287"/>
                    <a:pt x="6738" y="12584"/>
                    <a:pt x="6357" y="12851"/>
                  </a:cubicBezTo>
                  <a:cubicBezTo>
                    <a:pt x="6105" y="13034"/>
                    <a:pt x="5854" y="13224"/>
                    <a:pt x="5602" y="13445"/>
                  </a:cubicBezTo>
                  <a:cubicBezTo>
                    <a:pt x="5732" y="12881"/>
                    <a:pt x="6280" y="12492"/>
                    <a:pt x="6776" y="12142"/>
                  </a:cubicBezTo>
                  <a:cubicBezTo>
                    <a:pt x="6898" y="12058"/>
                    <a:pt x="7020" y="11974"/>
                    <a:pt x="7126" y="11890"/>
                  </a:cubicBezTo>
                  <a:cubicBezTo>
                    <a:pt x="7706" y="11441"/>
                    <a:pt x="7576" y="10869"/>
                    <a:pt x="7439" y="10267"/>
                  </a:cubicBezTo>
                  <a:cubicBezTo>
                    <a:pt x="7401" y="10107"/>
                    <a:pt x="7363" y="9932"/>
                    <a:pt x="7332" y="9756"/>
                  </a:cubicBezTo>
                  <a:lnTo>
                    <a:pt x="7325" y="9680"/>
                  </a:lnTo>
                  <a:lnTo>
                    <a:pt x="7264" y="9733"/>
                  </a:lnTo>
                  <a:cubicBezTo>
                    <a:pt x="6974" y="10000"/>
                    <a:pt x="6715" y="10214"/>
                    <a:pt x="6379" y="10343"/>
                  </a:cubicBezTo>
                  <a:cubicBezTo>
                    <a:pt x="6486" y="10198"/>
                    <a:pt x="6601" y="10061"/>
                    <a:pt x="6730" y="9932"/>
                  </a:cubicBezTo>
                  <a:cubicBezTo>
                    <a:pt x="6989" y="9672"/>
                    <a:pt x="7248" y="9406"/>
                    <a:pt x="7256" y="8979"/>
                  </a:cubicBezTo>
                  <a:cubicBezTo>
                    <a:pt x="7256" y="8674"/>
                    <a:pt x="7164" y="8362"/>
                    <a:pt x="7081" y="8064"/>
                  </a:cubicBezTo>
                  <a:cubicBezTo>
                    <a:pt x="7012" y="7866"/>
                    <a:pt x="6966" y="7660"/>
                    <a:pt x="6928" y="7455"/>
                  </a:cubicBezTo>
                  <a:lnTo>
                    <a:pt x="6890" y="7196"/>
                  </a:lnTo>
                  <a:lnTo>
                    <a:pt x="6844" y="7455"/>
                  </a:lnTo>
                  <a:cubicBezTo>
                    <a:pt x="6661" y="8453"/>
                    <a:pt x="6303" y="8735"/>
                    <a:pt x="5945" y="9002"/>
                  </a:cubicBezTo>
                  <a:cubicBezTo>
                    <a:pt x="5854" y="9070"/>
                    <a:pt x="5762" y="9147"/>
                    <a:pt x="5678" y="9223"/>
                  </a:cubicBezTo>
                  <a:cubicBezTo>
                    <a:pt x="5389" y="9497"/>
                    <a:pt x="5137" y="9810"/>
                    <a:pt x="4924" y="10153"/>
                  </a:cubicBezTo>
                  <a:cubicBezTo>
                    <a:pt x="4909" y="9939"/>
                    <a:pt x="4893" y="9726"/>
                    <a:pt x="4878" y="9520"/>
                  </a:cubicBezTo>
                  <a:cubicBezTo>
                    <a:pt x="5091" y="9200"/>
                    <a:pt x="5450" y="8735"/>
                    <a:pt x="5732" y="8354"/>
                  </a:cubicBezTo>
                  <a:cubicBezTo>
                    <a:pt x="5983" y="8026"/>
                    <a:pt x="6212" y="7721"/>
                    <a:pt x="6341" y="7531"/>
                  </a:cubicBezTo>
                  <a:cubicBezTo>
                    <a:pt x="6761" y="6929"/>
                    <a:pt x="6745" y="5702"/>
                    <a:pt x="6501" y="4917"/>
                  </a:cubicBezTo>
                  <a:cubicBezTo>
                    <a:pt x="6273" y="4200"/>
                    <a:pt x="4992" y="1967"/>
                    <a:pt x="4581" y="1662"/>
                  </a:cubicBezTo>
                  <a:lnTo>
                    <a:pt x="4489" y="1594"/>
                  </a:lnTo>
                  <a:lnTo>
                    <a:pt x="4512" y="1708"/>
                  </a:lnTo>
                  <a:cubicBezTo>
                    <a:pt x="4939" y="3789"/>
                    <a:pt x="4505" y="4932"/>
                    <a:pt x="4093" y="5511"/>
                  </a:cubicBezTo>
                  <a:lnTo>
                    <a:pt x="4070" y="5534"/>
                  </a:lnTo>
                  <a:cubicBezTo>
                    <a:pt x="4052" y="5552"/>
                    <a:pt x="4030" y="5579"/>
                    <a:pt x="3999" y="5579"/>
                  </a:cubicBezTo>
                  <a:cubicBezTo>
                    <a:pt x="3990" y="5579"/>
                    <a:pt x="3981" y="5577"/>
                    <a:pt x="3971" y="5572"/>
                  </a:cubicBezTo>
                  <a:lnTo>
                    <a:pt x="3956" y="5565"/>
                  </a:lnTo>
                  <a:cubicBezTo>
                    <a:pt x="3925" y="5496"/>
                    <a:pt x="3903" y="5427"/>
                    <a:pt x="3872" y="5359"/>
                  </a:cubicBezTo>
                  <a:cubicBezTo>
                    <a:pt x="3880" y="4962"/>
                    <a:pt x="4002" y="4589"/>
                    <a:pt x="4131" y="4193"/>
                  </a:cubicBezTo>
                  <a:cubicBezTo>
                    <a:pt x="4291" y="3690"/>
                    <a:pt x="4459" y="3179"/>
                    <a:pt x="4413" y="2592"/>
                  </a:cubicBezTo>
                  <a:cubicBezTo>
                    <a:pt x="4375" y="1982"/>
                    <a:pt x="4093" y="1411"/>
                    <a:pt x="3628" y="1015"/>
                  </a:cubicBezTo>
                  <a:cubicBezTo>
                    <a:pt x="3415" y="847"/>
                    <a:pt x="3186" y="702"/>
                    <a:pt x="2950" y="588"/>
                  </a:cubicBezTo>
                  <a:cubicBezTo>
                    <a:pt x="2660" y="435"/>
                    <a:pt x="2363" y="283"/>
                    <a:pt x="2157" y="39"/>
                  </a:cubicBezTo>
                  <a:lnTo>
                    <a:pt x="2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55"/>
          <p:cNvGrpSpPr/>
          <p:nvPr/>
        </p:nvGrpSpPr>
        <p:grpSpPr>
          <a:xfrm>
            <a:off x="4571994" y="1507344"/>
            <a:ext cx="509340" cy="938983"/>
            <a:chOff x="6082950" y="1898650"/>
            <a:chExt cx="240300" cy="443000"/>
          </a:xfrm>
        </p:grpSpPr>
        <p:sp>
          <p:nvSpPr>
            <p:cNvPr id="9076" name="Google Shape;9076;p55"/>
            <p:cNvSpPr/>
            <p:nvPr/>
          </p:nvSpPr>
          <p:spPr>
            <a:xfrm>
              <a:off x="6082950" y="1898650"/>
              <a:ext cx="240300" cy="443000"/>
            </a:xfrm>
            <a:custGeom>
              <a:avLst/>
              <a:gdLst/>
              <a:ahLst/>
              <a:cxnLst/>
              <a:rect l="l" t="t" r="r" b="b"/>
              <a:pathLst>
                <a:path w="9612" h="17720" extrusionOk="0">
                  <a:moveTo>
                    <a:pt x="7713" y="0"/>
                  </a:moveTo>
                  <a:cubicBezTo>
                    <a:pt x="7567" y="0"/>
                    <a:pt x="7419" y="34"/>
                    <a:pt x="7279" y="106"/>
                  </a:cubicBezTo>
                  <a:lnTo>
                    <a:pt x="7241" y="129"/>
                  </a:lnTo>
                  <a:cubicBezTo>
                    <a:pt x="7089" y="198"/>
                    <a:pt x="6936" y="251"/>
                    <a:pt x="6776" y="297"/>
                  </a:cubicBezTo>
                  <a:cubicBezTo>
                    <a:pt x="6532" y="358"/>
                    <a:pt x="6304" y="449"/>
                    <a:pt x="6075" y="548"/>
                  </a:cubicBezTo>
                  <a:lnTo>
                    <a:pt x="6037" y="540"/>
                  </a:lnTo>
                  <a:cubicBezTo>
                    <a:pt x="5953" y="517"/>
                    <a:pt x="5869" y="506"/>
                    <a:pt x="5785" y="506"/>
                  </a:cubicBezTo>
                  <a:cubicBezTo>
                    <a:pt x="5487" y="506"/>
                    <a:pt x="5200" y="649"/>
                    <a:pt x="5016" y="899"/>
                  </a:cubicBezTo>
                  <a:lnTo>
                    <a:pt x="4955" y="990"/>
                  </a:lnTo>
                  <a:cubicBezTo>
                    <a:pt x="4863" y="1120"/>
                    <a:pt x="4779" y="1234"/>
                    <a:pt x="4703" y="1341"/>
                  </a:cubicBezTo>
                  <a:cubicBezTo>
                    <a:pt x="4619" y="1425"/>
                    <a:pt x="4558" y="1524"/>
                    <a:pt x="4513" y="1630"/>
                  </a:cubicBezTo>
                  <a:lnTo>
                    <a:pt x="4436" y="1760"/>
                  </a:lnTo>
                  <a:cubicBezTo>
                    <a:pt x="4391" y="1813"/>
                    <a:pt x="4353" y="1874"/>
                    <a:pt x="4330" y="1935"/>
                  </a:cubicBezTo>
                  <a:cubicBezTo>
                    <a:pt x="4170" y="2202"/>
                    <a:pt x="4040" y="2476"/>
                    <a:pt x="3933" y="2766"/>
                  </a:cubicBezTo>
                  <a:cubicBezTo>
                    <a:pt x="3750" y="2804"/>
                    <a:pt x="3583" y="2903"/>
                    <a:pt x="3446" y="3048"/>
                  </a:cubicBezTo>
                  <a:lnTo>
                    <a:pt x="3415" y="3078"/>
                  </a:lnTo>
                  <a:cubicBezTo>
                    <a:pt x="2965" y="3604"/>
                    <a:pt x="2722" y="4275"/>
                    <a:pt x="2729" y="4961"/>
                  </a:cubicBezTo>
                  <a:cubicBezTo>
                    <a:pt x="2501" y="5144"/>
                    <a:pt x="2363" y="5411"/>
                    <a:pt x="2363" y="5708"/>
                  </a:cubicBezTo>
                  <a:lnTo>
                    <a:pt x="2363" y="5845"/>
                  </a:lnTo>
                  <a:cubicBezTo>
                    <a:pt x="2356" y="6356"/>
                    <a:pt x="2295" y="6493"/>
                    <a:pt x="2150" y="6790"/>
                  </a:cubicBezTo>
                  <a:cubicBezTo>
                    <a:pt x="2089" y="6920"/>
                    <a:pt x="2020" y="7064"/>
                    <a:pt x="1944" y="7255"/>
                  </a:cubicBezTo>
                  <a:lnTo>
                    <a:pt x="1921" y="7301"/>
                  </a:lnTo>
                  <a:cubicBezTo>
                    <a:pt x="1860" y="7445"/>
                    <a:pt x="1815" y="7590"/>
                    <a:pt x="1769" y="7743"/>
                  </a:cubicBezTo>
                  <a:cubicBezTo>
                    <a:pt x="1693" y="7834"/>
                    <a:pt x="1632" y="7941"/>
                    <a:pt x="1586" y="8055"/>
                  </a:cubicBezTo>
                  <a:cubicBezTo>
                    <a:pt x="1418" y="8543"/>
                    <a:pt x="1281" y="9046"/>
                    <a:pt x="1182" y="9557"/>
                  </a:cubicBezTo>
                  <a:cubicBezTo>
                    <a:pt x="1091" y="9976"/>
                    <a:pt x="1159" y="10410"/>
                    <a:pt x="1357" y="10791"/>
                  </a:cubicBezTo>
                  <a:cubicBezTo>
                    <a:pt x="915" y="11302"/>
                    <a:pt x="824" y="12079"/>
                    <a:pt x="953" y="12674"/>
                  </a:cubicBezTo>
                  <a:lnTo>
                    <a:pt x="961" y="12712"/>
                  </a:lnTo>
                  <a:cubicBezTo>
                    <a:pt x="984" y="12849"/>
                    <a:pt x="1045" y="12971"/>
                    <a:pt x="1121" y="13085"/>
                  </a:cubicBezTo>
                  <a:cubicBezTo>
                    <a:pt x="946" y="13261"/>
                    <a:pt x="847" y="13497"/>
                    <a:pt x="847" y="13748"/>
                  </a:cubicBezTo>
                  <a:cubicBezTo>
                    <a:pt x="809" y="13756"/>
                    <a:pt x="778" y="13771"/>
                    <a:pt x="748" y="13786"/>
                  </a:cubicBezTo>
                  <a:lnTo>
                    <a:pt x="725" y="13786"/>
                  </a:lnTo>
                  <a:cubicBezTo>
                    <a:pt x="252" y="13977"/>
                    <a:pt x="1" y="14503"/>
                    <a:pt x="168" y="14983"/>
                  </a:cubicBezTo>
                  <a:cubicBezTo>
                    <a:pt x="252" y="15227"/>
                    <a:pt x="389" y="15433"/>
                    <a:pt x="588" y="15600"/>
                  </a:cubicBezTo>
                  <a:cubicBezTo>
                    <a:pt x="740" y="15738"/>
                    <a:pt x="923" y="15837"/>
                    <a:pt x="1121" y="15898"/>
                  </a:cubicBezTo>
                  <a:lnTo>
                    <a:pt x="1136" y="15898"/>
                  </a:lnTo>
                  <a:lnTo>
                    <a:pt x="1228" y="15920"/>
                  </a:lnTo>
                  <a:cubicBezTo>
                    <a:pt x="1258" y="16050"/>
                    <a:pt x="1312" y="16164"/>
                    <a:pt x="1380" y="16271"/>
                  </a:cubicBezTo>
                  <a:cubicBezTo>
                    <a:pt x="1464" y="16401"/>
                    <a:pt x="1571" y="16507"/>
                    <a:pt x="1693" y="16591"/>
                  </a:cubicBezTo>
                  <a:lnTo>
                    <a:pt x="1700" y="16599"/>
                  </a:lnTo>
                  <a:cubicBezTo>
                    <a:pt x="1830" y="16683"/>
                    <a:pt x="1967" y="16751"/>
                    <a:pt x="2112" y="16797"/>
                  </a:cubicBezTo>
                  <a:lnTo>
                    <a:pt x="2142" y="16812"/>
                  </a:lnTo>
                  <a:cubicBezTo>
                    <a:pt x="2348" y="16873"/>
                    <a:pt x="2554" y="16904"/>
                    <a:pt x="2767" y="16904"/>
                  </a:cubicBezTo>
                  <a:lnTo>
                    <a:pt x="2821" y="16904"/>
                  </a:lnTo>
                  <a:cubicBezTo>
                    <a:pt x="3080" y="16896"/>
                    <a:pt x="3331" y="16835"/>
                    <a:pt x="3568" y="16728"/>
                  </a:cubicBezTo>
                  <a:cubicBezTo>
                    <a:pt x="3613" y="16705"/>
                    <a:pt x="3667" y="16683"/>
                    <a:pt x="3720" y="16652"/>
                  </a:cubicBezTo>
                  <a:cubicBezTo>
                    <a:pt x="3750" y="16782"/>
                    <a:pt x="3789" y="16904"/>
                    <a:pt x="3827" y="17033"/>
                  </a:cubicBezTo>
                  <a:lnTo>
                    <a:pt x="3827" y="17041"/>
                  </a:lnTo>
                  <a:cubicBezTo>
                    <a:pt x="3949" y="17445"/>
                    <a:pt x="4314" y="17719"/>
                    <a:pt x="4734" y="17719"/>
                  </a:cubicBezTo>
                  <a:cubicBezTo>
                    <a:pt x="4810" y="17719"/>
                    <a:pt x="4878" y="17711"/>
                    <a:pt x="4947" y="17696"/>
                  </a:cubicBezTo>
                  <a:lnTo>
                    <a:pt x="5031" y="17681"/>
                  </a:lnTo>
                  <a:cubicBezTo>
                    <a:pt x="5427" y="17590"/>
                    <a:pt x="5724" y="17262"/>
                    <a:pt x="5770" y="16858"/>
                  </a:cubicBezTo>
                  <a:cubicBezTo>
                    <a:pt x="5808" y="16850"/>
                    <a:pt x="5854" y="16843"/>
                    <a:pt x="5892" y="16835"/>
                  </a:cubicBezTo>
                  <a:cubicBezTo>
                    <a:pt x="6174" y="16744"/>
                    <a:pt x="6426" y="16568"/>
                    <a:pt x="6608" y="16332"/>
                  </a:cubicBezTo>
                  <a:lnTo>
                    <a:pt x="6624" y="16317"/>
                  </a:lnTo>
                  <a:cubicBezTo>
                    <a:pt x="6822" y="16042"/>
                    <a:pt x="6921" y="15707"/>
                    <a:pt x="6883" y="15364"/>
                  </a:cubicBezTo>
                  <a:cubicBezTo>
                    <a:pt x="6875" y="15265"/>
                    <a:pt x="6860" y="15166"/>
                    <a:pt x="6829" y="15074"/>
                  </a:cubicBezTo>
                  <a:lnTo>
                    <a:pt x="6829" y="15074"/>
                  </a:lnTo>
                  <a:cubicBezTo>
                    <a:pt x="6906" y="15082"/>
                    <a:pt x="6990" y="15105"/>
                    <a:pt x="7058" y="15128"/>
                  </a:cubicBezTo>
                  <a:cubicBezTo>
                    <a:pt x="7140" y="15149"/>
                    <a:pt x="7222" y="15160"/>
                    <a:pt x="7302" y="15160"/>
                  </a:cubicBezTo>
                  <a:cubicBezTo>
                    <a:pt x="7705" y="15160"/>
                    <a:pt x="8076" y="14903"/>
                    <a:pt x="8209" y="14503"/>
                  </a:cubicBezTo>
                  <a:lnTo>
                    <a:pt x="8217" y="14480"/>
                  </a:lnTo>
                  <a:cubicBezTo>
                    <a:pt x="8293" y="14251"/>
                    <a:pt x="8270" y="13992"/>
                    <a:pt x="8163" y="13771"/>
                  </a:cubicBezTo>
                  <a:lnTo>
                    <a:pt x="8186" y="13725"/>
                  </a:lnTo>
                  <a:cubicBezTo>
                    <a:pt x="8415" y="13520"/>
                    <a:pt x="8529" y="13207"/>
                    <a:pt x="8491" y="12895"/>
                  </a:cubicBezTo>
                  <a:lnTo>
                    <a:pt x="8483" y="12803"/>
                  </a:lnTo>
                  <a:cubicBezTo>
                    <a:pt x="8460" y="12689"/>
                    <a:pt x="8468" y="12567"/>
                    <a:pt x="8499" y="12453"/>
                  </a:cubicBezTo>
                  <a:cubicBezTo>
                    <a:pt x="8529" y="12293"/>
                    <a:pt x="8544" y="12133"/>
                    <a:pt x="8552" y="11973"/>
                  </a:cubicBezTo>
                  <a:lnTo>
                    <a:pt x="8552" y="11950"/>
                  </a:lnTo>
                  <a:cubicBezTo>
                    <a:pt x="8552" y="11774"/>
                    <a:pt x="8506" y="11599"/>
                    <a:pt x="8415" y="11447"/>
                  </a:cubicBezTo>
                  <a:cubicBezTo>
                    <a:pt x="8521" y="11188"/>
                    <a:pt x="8567" y="10906"/>
                    <a:pt x="8537" y="10624"/>
                  </a:cubicBezTo>
                  <a:cubicBezTo>
                    <a:pt x="8514" y="10418"/>
                    <a:pt x="8476" y="10220"/>
                    <a:pt x="8445" y="10037"/>
                  </a:cubicBezTo>
                  <a:cubicBezTo>
                    <a:pt x="8392" y="9778"/>
                    <a:pt x="8361" y="9511"/>
                    <a:pt x="8369" y="9236"/>
                  </a:cubicBezTo>
                  <a:cubicBezTo>
                    <a:pt x="8392" y="9031"/>
                    <a:pt x="8430" y="8825"/>
                    <a:pt x="8491" y="8619"/>
                  </a:cubicBezTo>
                  <a:cubicBezTo>
                    <a:pt x="8544" y="8451"/>
                    <a:pt x="8582" y="8284"/>
                    <a:pt x="8613" y="8139"/>
                  </a:cubicBezTo>
                  <a:lnTo>
                    <a:pt x="8613" y="8124"/>
                  </a:lnTo>
                  <a:cubicBezTo>
                    <a:pt x="8643" y="8002"/>
                    <a:pt x="8674" y="7880"/>
                    <a:pt x="8712" y="7758"/>
                  </a:cubicBezTo>
                  <a:lnTo>
                    <a:pt x="8765" y="7598"/>
                  </a:lnTo>
                  <a:cubicBezTo>
                    <a:pt x="8788" y="7545"/>
                    <a:pt x="8803" y="7491"/>
                    <a:pt x="8811" y="7438"/>
                  </a:cubicBezTo>
                  <a:cubicBezTo>
                    <a:pt x="8895" y="7308"/>
                    <a:pt x="8971" y="7171"/>
                    <a:pt x="9024" y="7019"/>
                  </a:cubicBezTo>
                  <a:cubicBezTo>
                    <a:pt x="9131" y="6683"/>
                    <a:pt x="9192" y="6333"/>
                    <a:pt x="9215" y="5982"/>
                  </a:cubicBezTo>
                  <a:cubicBezTo>
                    <a:pt x="9223" y="5845"/>
                    <a:pt x="9238" y="5708"/>
                    <a:pt x="9261" y="5609"/>
                  </a:cubicBezTo>
                  <a:cubicBezTo>
                    <a:pt x="9276" y="5533"/>
                    <a:pt x="9291" y="5464"/>
                    <a:pt x="9314" y="5395"/>
                  </a:cubicBezTo>
                  <a:cubicBezTo>
                    <a:pt x="9436" y="5068"/>
                    <a:pt x="9482" y="4717"/>
                    <a:pt x="9466" y="4374"/>
                  </a:cubicBezTo>
                  <a:lnTo>
                    <a:pt x="9459" y="4267"/>
                  </a:lnTo>
                  <a:cubicBezTo>
                    <a:pt x="9459" y="4222"/>
                    <a:pt x="9451" y="4176"/>
                    <a:pt x="9444" y="4138"/>
                  </a:cubicBezTo>
                  <a:cubicBezTo>
                    <a:pt x="9604" y="3452"/>
                    <a:pt x="9611" y="2606"/>
                    <a:pt x="9261" y="2019"/>
                  </a:cubicBezTo>
                  <a:lnTo>
                    <a:pt x="9200" y="1912"/>
                  </a:lnTo>
                  <a:cubicBezTo>
                    <a:pt x="9154" y="1836"/>
                    <a:pt x="9101" y="1768"/>
                    <a:pt x="9040" y="1707"/>
                  </a:cubicBezTo>
                  <a:cubicBezTo>
                    <a:pt x="8963" y="1478"/>
                    <a:pt x="8880" y="1257"/>
                    <a:pt x="8781" y="1044"/>
                  </a:cubicBezTo>
                  <a:cubicBezTo>
                    <a:pt x="8765" y="975"/>
                    <a:pt x="8735" y="914"/>
                    <a:pt x="8704" y="853"/>
                  </a:cubicBezTo>
                  <a:cubicBezTo>
                    <a:pt x="8674" y="784"/>
                    <a:pt x="8651" y="716"/>
                    <a:pt x="8620" y="655"/>
                  </a:cubicBezTo>
                  <a:lnTo>
                    <a:pt x="8605" y="609"/>
                  </a:lnTo>
                  <a:cubicBezTo>
                    <a:pt x="8457" y="229"/>
                    <a:pt x="8093" y="0"/>
                    <a:pt x="7713"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5"/>
            <p:cNvSpPr/>
            <p:nvPr/>
          </p:nvSpPr>
          <p:spPr>
            <a:xfrm>
              <a:off x="6198225" y="2160600"/>
              <a:ext cx="72800" cy="33750"/>
            </a:xfrm>
            <a:custGeom>
              <a:avLst/>
              <a:gdLst/>
              <a:ahLst/>
              <a:cxnLst/>
              <a:rect l="l" t="t" r="r" b="b"/>
              <a:pathLst>
                <a:path w="2912" h="1350" extrusionOk="0">
                  <a:moveTo>
                    <a:pt x="2665" y="0"/>
                  </a:moveTo>
                  <a:cubicBezTo>
                    <a:pt x="2595" y="0"/>
                    <a:pt x="2486" y="24"/>
                    <a:pt x="2295" y="115"/>
                  </a:cubicBezTo>
                  <a:cubicBezTo>
                    <a:pt x="2097" y="290"/>
                    <a:pt x="1853" y="382"/>
                    <a:pt x="1586" y="389"/>
                  </a:cubicBezTo>
                  <a:cubicBezTo>
                    <a:pt x="1090" y="420"/>
                    <a:pt x="481" y="412"/>
                    <a:pt x="46" y="702"/>
                  </a:cubicBezTo>
                  <a:cubicBezTo>
                    <a:pt x="39" y="786"/>
                    <a:pt x="31" y="870"/>
                    <a:pt x="31" y="953"/>
                  </a:cubicBezTo>
                  <a:cubicBezTo>
                    <a:pt x="16" y="1083"/>
                    <a:pt x="8" y="1213"/>
                    <a:pt x="1" y="1350"/>
                  </a:cubicBezTo>
                  <a:cubicBezTo>
                    <a:pt x="499" y="1087"/>
                    <a:pt x="1091" y="1044"/>
                    <a:pt x="1670" y="1044"/>
                  </a:cubicBezTo>
                  <a:cubicBezTo>
                    <a:pt x="1728" y="1044"/>
                    <a:pt x="1787" y="1044"/>
                    <a:pt x="1845" y="1045"/>
                  </a:cubicBezTo>
                  <a:cubicBezTo>
                    <a:pt x="2119" y="1045"/>
                    <a:pt x="2516" y="969"/>
                    <a:pt x="2744" y="717"/>
                  </a:cubicBezTo>
                  <a:cubicBezTo>
                    <a:pt x="2859" y="595"/>
                    <a:pt x="2912" y="420"/>
                    <a:pt x="2897" y="252"/>
                  </a:cubicBezTo>
                  <a:cubicBezTo>
                    <a:pt x="2889" y="199"/>
                    <a:pt x="2882" y="153"/>
                    <a:pt x="2874" y="107"/>
                  </a:cubicBezTo>
                  <a:cubicBezTo>
                    <a:pt x="2859" y="62"/>
                    <a:pt x="2821" y="31"/>
                    <a:pt x="2782" y="24"/>
                  </a:cubicBezTo>
                  <a:cubicBezTo>
                    <a:pt x="2755" y="17"/>
                    <a:pt x="2724" y="0"/>
                    <a:pt x="2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5"/>
            <p:cNvSpPr/>
            <p:nvPr/>
          </p:nvSpPr>
          <p:spPr>
            <a:xfrm>
              <a:off x="6199550" y="2124400"/>
              <a:ext cx="67300" cy="52225"/>
            </a:xfrm>
            <a:custGeom>
              <a:avLst/>
              <a:gdLst/>
              <a:ahLst/>
              <a:cxnLst/>
              <a:rect l="l" t="t" r="r" b="b"/>
              <a:pathLst>
                <a:path w="2692" h="2089" extrusionOk="0">
                  <a:moveTo>
                    <a:pt x="2691" y="1"/>
                  </a:moveTo>
                  <a:lnTo>
                    <a:pt x="2691" y="1"/>
                  </a:lnTo>
                  <a:cubicBezTo>
                    <a:pt x="2661" y="69"/>
                    <a:pt x="2638" y="138"/>
                    <a:pt x="2607" y="206"/>
                  </a:cubicBezTo>
                  <a:cubicBezTo>
                    <a:pt x="2547" y="367"/>
                    <a:pt x="2455" y="511"/>
                    <a:pt x="2348" y="649"/>
                  </a:cubicBezTo>
                  <a:cubicBezTo>
                    <a:pt x="2127" y="923"/>
                    <a:pt x="1830" y="1129"/>
                    <a:pt x="1502" y="1243"/>
                  </a:cubicBezTo>
                  <a:cubicBezTo>
                    <a:pt x="1037" y="1395"/>
                    <a:pt x="443" y="1350"/>
                    <a:pt x="39" y="1647"/>
                  </a:cubicBezTo>
                  <a:cubicBezTo>
                    <a:pt x="24" y="1792"/>
                    <a:pt x="9" y="1944"/>
                    <a:pt x="1" y="2089"/>
                  </a:cubicBezTo>
                  <a:cubicBezTo>
                    <a:pt x="367" y="1853"/>
                    <a:pt x="862" y="1822"/>
                    <a:pt x="1289" y="1807"/>
                  </a:cubicBezTo>
                  <a:cubicBezTo>
                    <a:pt x="1601" y="1792"/>
                    <a:pt x="1937" y="1784"/>
                    <a:pt x="2181" y="1555"/>
                  </a:cubicBezTo>
                  <a:cubicBezTo>
                    <a:pt x="2318" y="1411"/>
                    <a:pt x="2417" y="1243"/>
                    <a:pt x="2493" y="1060"/>
                  </a:cubicBezTo>
                  <a:cubicBezTo>
                    <a:pt x="2577" y="862"/>
                    <a:pt x="2630" y="656"/>
                    <a:pt x="2653" y="443"/>
                  </a:cubicBezTo>
                  <a:cubicBezTo>
                    <a:pt x="2653" y="435"/>
                    <a:pt x="2668" y="237"/>
                    <a:pt x="2676" y="138"/>
                  </a:cubicBezTo>
                  <a:cubicBezTo>
                    <a:pt x="2676" y="92"/>
                    <a:pt x="2684" y="39"/>
                    <a:pt x="2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5"/>
            <p:cNvSpPr/>
            <p:nvPr/>
          </p:nvSpPr>
          <p:spPr>
            <a:xfrm>
              <a:off x="6137825" y="2193075"/>
              <a:ext cx="50150" cy="26250"/>
            </a:xfrm>
            <a:custGeom>
              <a:avLst/>
              <a:gdLst/>
              <a:ahLst/>
              <a:cxnLst/>
              <a:rect l="l" t="t" r="r" b="b"/>
              <a:pathLst>
                <a:path w="2006" h="1050" extrusionOk="0">
                  <a:moveTo>
                    <a:pt x="433" y="0"/>
                  </a:moveTo>
                  <a:cubicBezTo>
                    <a:pt x="340" y="0"/>
                    <a:pt x="246" y="24"/>
                    <a:pt x="161" y="66"/>
                  </a:cubicBezTo>
                  <a:cubicBezTo>
                    <a:pt x="100" y="96"/>
                    <a:pt x="46" y="135"/>
                    <a:pt x="1" y="180"/>
                  </a:cubicBezTo>
                  <a:cubicBezTo>
                    <a:pt x="24" y="157"/>
                    <a:pt x="54" y="142"/>
                    <a:pt x="77" y="127"/>
                  </a:cubicBezTo>
                  <a:cubicBezTo>
                    <a:pt x="209" y="68"/>
                    <a:pt x="352" y="36"/>
                    <a:pt x="496" y="36"/>
                  </a:cubicBezTo>
                  <a:cubicBezTo>
                    <a:pt x="610" y="36"/>
                    <a:pt x="723" y="56"/>
                    <a:pt x="831" y="96"/>
                  </a:cubicBezTo>
                  <a:cubicBezTo>
                    <a:pt x="1113" y="196"/>
                    <a:pt x="1365" y="371"/>
                    <a:pt x="1548" y="607"/>
                  </a:cubicBezTo>
                  <a:cubicBezTo>
                    <a:pt x="1632" y="721"/>
                    <a:pt x="1715" y="828"/>
                    <a:pt x="1815" y="935"/>
                  </a:cubicBezTo>
                  <a:cubicBezTo>
                    <a:pt x="1868" y="981"/>
                    <a:pt x="1936" y="1026"/>
                    <a:pt x="2005" y="1049"/>
                  </a:cubicBezTo>
                  <a:lnTo>
                    <a:pt x="2005" y="973"/>
                  </a:lnTo>
                  <a:lnTo>
                    <a:pt x="2005" y="760"/>
                  </a:lnTo>
                  <a:lnTo>
                    <a:pt x="1929" y="744"/>
                  </a:lnTo>
                  <a:cubicBezTo>
                    <a:pt x="1822" y="721"/>
                    <a:pt x="1723" y="668"/>
                    <a:pt x="1632" y="600"/>
                  </a:cubicBezTo>
                  <a:cubicBezTo>
                    <a:pt x="1418" y="424"/>
                    <a:pt x="1205" y="188"/>
                    <a:pt x="946" y="89"/>
                  </a:cubicBezTo>
                  <a:cubicBezTo>
                    <a:pt x="801" y="36"/>
                    <a:pt x="656" y="13"/>
                    <a:pt x="504" y="5"/>
                  </a:cubicBezTo>
                  <a:cubicBezTo>
                    <a:pt x="480" y="2"/>
                    <a:pt x="457" y="0"/>
                    <a:pt x="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5"/>
            <p:cNvSpPr/>
            <p:nvPr/>
          </p:nvSpPr>
          <p:spPr>
            <a:xfrm>
              <a:off x="6200525" y="2120975"/>
              <a:ext cx="66500" cy="43075"/>
            </a:xfrm>
            <a:custGeom>
              <a:avLst/>
              <a:gdLst/>
              <a:ahLst/>
              <a:cxnLst/>
              <a:rect l="l" t="t" r="r" b="b"/>
              <a:pathLst>
                <a:path w="2660" h="1723" extrusionOk="0">
                  <a:moveTo>
                    <a:pt x="2660" y="1"/>
                  </a:moveTo>
                  <a:cubicBezTo>
                    <a:pt x="2648" y="17"/>
                    <a:pt x="2638" y="33"/>
                    <a:pt x="2630" y="51"/>
                  </a:cubicBezTo>
                  <a:lnTo>
                    <a:pt x="2630" y="51"/>
                  </a:lnTo>
                  <a:cubicBezTo>
                    <a:pt x="2640" y="34"/>
                    <a:pt x="2650" y="18"/>
                    <a:pt x="2660" y="1"/>
                  </a:cubicBezTo>
                  <a:close/>
                  <a:moveTo>
                    <a:pt x="2630" y="51"/>
                  </a:moveTo>
                  <a:cubicBezTo>
                    <a:pt x="2542" y="190"/>
                    <a:pt x="2430" y="310"/>
                    <a:pt x="2294" y="412"/>
                  </a:cubicBezTo>
                  <a:cubicBezTo>
                    <a:pt x="2088" y="557"/>
                    <a:pt x="1837" y="648"/>
                    <a:pt x="1585" y="671"/>
                  </a:cubicBezTo>
                  <a:cubicBezTo>
                    <a:pt x="1273" y="702"/>
                    <a:pt x="968" y="770"/>
                    <a:pt x="678" y="862"/>
                  </a:cubicBezTo>
                  <a:cubicBezTo>
                    <a:pt x="534" y="915"/>
                    <a:pt x="396" y="984"/>
                    <a:pt x="267" y="1068"/>
                  </a:cubicBezTo>
                  <a:cubicBezTo>
                    <a:pt x="206" y="1113"/>
                    <a:pt x="137" y="1159"/>
                    <a:pt x="76" y="1212"/>
                  </a:cubicBezTo>
                  <a:lnTo>
                    <a:pt x="61" y="1228"/>
                  </a:lnTo>
                  <a:cubicBezTo>
                    <a:pt x="38" y="1395"/>
                    <a:pt x="23" y="1555"/>
                    <a:pt x="0" y="1723"/>
                  </a:cubicBezTo>
                  <a:cubicBezTo>
                    <a:pt x="358" y="1487"/>
                    <a:pt x="838" y="1487"/>
                    <a:pt x="1250" y="1388"/>
                  </a:cubicBezTo>
                  <a:cubicBezTo>
                    <a:pt x="1601" y="1311"/>
                    <a:pt x="1928" y="1129"/>
                    <a:pt x="2172" y="869"/>
                  </a:cubicBezTo>
                  <a:cubicBezTo>
                    <a:pt x="2309" y="725"/>
                    <a:pt x="2416" y="565"/>
                    <a:pt x="2500" y="389"/>
                  </a:cubicBezTo>
                  <a:cubicBezTo>
                    <a:pt x="2546" y="298"/>
                    <a:pt x="2576" y="199"/>
                    <a:pt x="2614" y="100"/>
                  </a:cubicBezTo>
                  <a:cubicBezTo>
                    <a:pt x="2618" y="82"/>
                    <a:pt x="2623" y="66"/>
                    <a:pt x="2630" y="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5"/>
            <p:cNvSpPr/>
            <p:nvPr/>
          </p:nvSpPr>
          <p:spPr>
            <a:xfrm>
              <a:off x="6197475" y="2190650"/>
              <a:ext cx="73375" cy="30000"/>
            </a:xfrm>
            <a:custGeom>
              <a:avLst/>
              <a:gdLst/>
              <a:ahLst/>
              <a:cxnLst/>
              <a:rect l="l" t="t" r="r" b="b"/>
              <a:pathLst>
                <a:path w="2935" h="1200" extrusionOk="0">
                  <a:moveTo>
                    <a:pt x="1701" y="1"/>
                  </a:moveTo>
                  <a:cubicBezTo>
                    <a:pt x="1232" y="1"/>
                    <a:pt x="774" y="111"/>
                    <a:pt x="450" y="315"/>
                  </a:cubicBezTo>
                  <a:cubicBezTo>
                    <a:pt x="252" y="422"/>
                    <a:pt x="92" y="605"/>
                    <a:pt x="8" y="818"/>
                  </a:cubicBezTo>
                  <a:cubicBezTo>
                    <a:pt x="8" y="902"/>
                    <a:pt x="0" y="986"/>
                    <a:pt x="0" y="1078"/>
                  </a:cubicBezTo>
                  <a:cubicBezTo>
                    <a:pt x="0" y="1116"/>
                    <a:pt x="0" y="1161"/>
                    <a:pt x="0" y="1200"/>
                  </a:cubicBezTo>
                  <a:cubicBezTo>
                    <a:pt x="313" y="841"/>
                    <a:pt x="709" y="498"/>
                    <a:pt x="1174" y="369"/>
                  </a:cubicBezTo>
                  <a:cubicBezTo>
                    <a:pt x="1364" y="311"/>
                    <a:pt x="1558" y="284"/>
                    <a:pt x="1753" y="284"/>
                  </a:cubicBezTo>
                  <a:cubicBezTo>
                    <a:pt x="1817" y="284"/>
                    <a:pt x="1880" y="287"/>
                    <a:pt x="1944" y="293"/>
                  </a:cubicBezTo>
                  <a:cubicBezTo>
                    <a:pt x="2279" y="331"/>
                    <a:pt x="2591" y="445"/>
                    <a:pt x="2919" y="475"/>
                  </a:cubicBezTo>
                  <a:cubicBezTo>
                    <a:pt x="2927" y="422"/>
                    <a:pt x="2934" y="361"/>
                    <a:pt x="2934" y="300"/>
                  </a:cubicBezTo>
                  <a:cubicBezTo>
                    <a:pt x="2751" y="193"/>
                    <a:pt x="2546" y="117"/>
                    <a:pt x="2340" y="72"/>
                  </a:cubicBezTo>
                  <a:cubicBezTo>
                    <a:pt x="2132" y="24"/>
                    <a:pt x="1915"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5"/>
            <p:cNvSpPr/>
            <p:nvPr/>
          </p:nvSpPr>
          <p:spPr>
            <a:xfrm>
              <a:off x="6203000" y="2086500"/>
              <a:ext cx="72425" cy="57375"/>
            </a:xfrm>
            <a:custGeom>
              <a:avLst/>
              <a:gdLst/>
              <a:ahLst/>
              <a:cxnLst/>
              <a:rect l="l" t="t" r="r" b="b"/>
              <a:pathLst>
                <a:path w="2897" h="2295" extrusionOk="0">
                  <a:moveTo>
                    <a:pt x="2896" y="0"/>
                  </a:moveTo>
                  <a:lnTo>
                    <a:pt x="2896" y="0"/>
                  </a:lnTo>
                  <a:cubicBezTo>
                    <a:pt x="2743" y="91"/>
                    <a:pt x="2556" y="120"/>
                    <a:pt x="2361" y="120"/>
                  </a:cubicBezTo>
                  <a:cubicBezTo>
                    <a:pt x="2178" y="120"/>
                    <a:pt x="1987" y="94"/>
                    <a:pt x="1806" y="69"/>
                  </a:cubicBezTo>
                  <a:cubicBezTo>
                    <a:pt x="1684" y="53"/>
                    <a:pt x="1563" y="38"/>
                    <a:pt x="1463" y="31"/>
                  </a:cubicBezTo>
                  <a:lnTo>
                    <a:pt x="1395" y="23"/>
                  </a:lnTo>
                  <a:lnTo>
                    <a:pt x="1357" y="31"/>
                  </a:lnTo>
                  <a:cubicBezTo>
                    <a:pt x="1121" y="99"/>
                    <a:pt x="899" y="213"/>
                    <a:pt x="694" y="366"/>
                  </a:cubicBezTo>
                  <a:cubicBezTo>
                    <a:pt x="557" y="457"/>
                    <a:pt x="419" y="595"/>
                    <a:pt x="267" y="694"/>
                  </a:cubicBezTo>
                  <a:cubicBezTo>
                    <a:pt x="175" y="1181"/>
                    <a:pt x="92" y="1669"/>
                    <a:pt x="23" y="2157"/>
                  </a:cubicBezTo>
                  <a:cubicBezTo>
                    <a:pt x="15" y="2203"/>
                    <a:pt x="8" y="2256"/>
                    <a:pt x="0" y="2294"/>
                  </a:cubicBezTo>
                  <a:cubicBezTo>
                    <a:pt x="92" y="2286"/>
                    <a:pt x="183" y="2264"/>
                    <a:pt x="267" y="2233"/>
                  </a:cubicBezTo>
                  <a:cubicBezTo>
                    <a:pt x="389" y="2195"/>
                    <a:pt x="511" y="2149"/>
                    <a:pt x="640" y="2119"/>
                  </a:cubicBezTo>
                  <a:cubicBezTo>
                    <a:pt x="747" y="2088"/>
                    <a:pt x="861" y="2058"/>
                    <a:pt x="976" y="2043"/>
                  </a:cubicBezTo>
                  <a:cubicBezTo>
                    <a:pt x="1029" y="2039"/>
                    <a:pt x="1081" y="2039"/>
                    <a:pt x="1132" y="2039"/>
                  </a:cubicBezTo>
                  <a:cubicBezTo>
                    <a:pt x="1183" y="2039"/>
                    <a:pt x="1235" y="2039"/>
                    <a:pt x="1288" y="2035"/>
                  </a:cubicBezTo>
                  <a:lnTo>
                    <a:pt x="1326" y="2027"/>
                  </a:lnTo>
                  <a:lnTo>
                    <a:pt x="1364" y="2027"/>
                  </a:lnTo>
                  <a:cubicBezTo>
                    <a:pt x="1601" y="1997"/>
                    <a:pt x="1837" y="1966"/>
                    <a:pt x="2043" y="1844"/>
                  </a:cubicBezTo>
                  <a:cubicBezTo>
                    <a:pt x="2287" y="1692"/>
                    <a:pt x="2477" y="1471"/>
                    <a:pt x="2599" y="1212"/>
                  </a:cubicBezTo>
                  <a:cubicBezTo>
                    <a:pt x="2622" y="1075"/>
                    <a:pt x="2660" y="937"/>
                    <a:pt x="2698" y="800"/>
                  </a:cubicBezTo>
                  <a:cubicBezTo>
                    <a:pt x="2744" y="671"/>
                    <a:pt x="2774" y="526"/>
                    <a:pt x="2805" y="389"/>
                  </a:cubicBezTo>
                  <a:cubicBezTo>
                    <a:pt x="2835" y="252"/>
                    <a:pt x="2866" y="122"/>
                    <a:pt x="28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5"/>
            <p:cNvSpPr/>
            <p:nvPr/>
          </p:nvSpPr>
          <p:spPr>
            <a:xfrm>
              <a:off x="6139925" y="2125925"/>
              <a:ext cx="50700" cy="49200"/>
            </a:xfrm>
            <a:custGeom>
              <a:avLst/>
              <a:gdLst/>
              <a:ahLst/>
              <a:cxnLst/>
              <a:rect l="l" t="t" r="r" b="b"/>
              <a:pathLst>
                <a:path w="2028" h="1968" extrusionOk="0">
                  <a:moveTo>
                    <a:pt x="69" y="1"/>
                  </a:moveTo>
                  <a:cubicBezTo>
                    <a:pt x="46" y="85"/>
                    <a:pt x="23" y="168"/>
                    <a:pt x="0" y="252"/>
                  </a:cubicBezTo>
                  <a:cubicBezTo>
                    <a:pt x="206" y="778"/>
                    <a:pt x="755" y="1007"/>
                    <a:pt x="1212" y="1273"/>
                  </a:cubicBezTo>
                  <a:cubicBezTo>
                    <a:pt x="1433" y="1395"/>
                    <a:pt x="1639" y="1555"/>
                    <a:pt x="1807" y="1746"/>
                  </a:cubicBezTo>
                  <a:lnTo>
                    <a:pt x="1830" y="1769"/>
                  </a:lnTo>
                  <a:cubicBezTo>
                    <a:pt x="1860" y="1799"/>
                    <a:pt x="1891" y="1830"/>
                    <a:pt x="1913" y="1868"/>
                  </a:cubicBezTo>
                  <a:cubicBezTo>
                    <a:pt x="1936" y="1898"/>
                    <a:pt x="1959" y="1929"/>
                    <a:pt x="1982" y="1959"/>
                  </a:cubicBezTo>
                  <a:lnTo>
                    <a:pt x="1997" y="1967"/>
                  </a:lnTo>
                  <a:cubicBezTo>
                    <a:pt x="2005" y="1845"/>
                    <a:pt x="2020" y="1723"/>
                    <a:pt x="2028" y="1601"/>
                  </a:cubicBezTo>
                  <a:cubicBezTo>
                    <a:pt x="1982" y="1472"/>
                    <a:pt x="1921" y="1357"/>
                    <a:pt x="1852" y="1243"/>
                  </a:cubicBezTo>
                  <a:cubicBezTo>
                    <a:pt x="1685" y="1007"/>
                    <a:pt x="1471" y="824"/>
                    <a:pt x="1212" y="702"/>
                  </a:cubicBezTo>
                  <a:cubicBezTo>
                    <a:pt x="953" y="565"/>
                    <a:pt x="671" y="481"/>
                    <a:pt x="427" y="321"/>
                  </a:cubicBezTo>
                  <a:cubicBezTo>
                    <a:pt x="298" y="237"/>
                    <a:pt x="138" y="145"/>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5"/>
            <p:cNvSpPr/>
            <p:nvPr/>
          </p:nvSpPr>
          <p:spPr>
            <a:xfrm>
              <a:off x="6135150" y="2133925"/>
              <a:ext cx="54350" cy="56800"/>
            </a:xfrm>
            <a:custGeom>
              <a:avLst/>
              <a:gdLst/>
              <a:ahLst/>
              <a:cxnLst/>
              <a:rect l="l" t="t" r="r" b="b"/>
              <a:pathLst>
                <a:path w="2174" h="2272" extrusionOk="0">
                  <a:moveTo>
                    <a:pt x="176" y="1"/>
                  </a:moveTo>
                  <a:cubicBezTo>
                    <a:pt x="146" y="123"/>
                    <a:pt x="123" y="229"/>
                    <a:pt x="108" y="321"/>
                  </a:cubicBezTo>
                  <a:cubicBezTo>
                    <a:pt x="1" y="877"/>
                    <a:pt x="359" y="1167"/>
                    <a:pt x="740" y="1479"/>
                  </a:cubicBezTo>
                  <a:cubicBezTo>
                    <a:pt x="893" y="1594"/>
                    <a:pt x="1030" y="1716"/>
                    <a:pt x="1159" y="1853"/>
                  </a:cubicBezTo>
                  <a:lnTo>
                    <a:pt x="1213" y="1914"/>
                  </a:lnTo>
                  <a:cubicBezTo>
                    <a:pt x="1236" y="1929"/>
                    <a:pt x="1258" y="1937"/>
                    <a:pt x="1281" y="1952"/>
                  </a:cubicBezTo>
                  <a:lnTo>
                    <a:pt x="1350" y="1967"/>
                  </a:lnTo>
                  <a:cubicBezTo>
                    <a:pt x="1403" y="1982"/>
                    <a:pt x="1449" y="1998"/>
                    <a:pt x="1495" y="2013"/>
                  </a:cubicBezTo>
                  <a:cubicBezTo>
                    <a:pt x="1579" y="2043"/>
                    <a:pt x="1670" y="2066"/>
                    <a:pt x="1754" y="2104"/>
                  </a:cubicBezTo>
                  <a:cubicBezTo>
                    <a:pt x="1792" y="2120"/>
                    <a:pt x="1822" y="2135"/>
                    <a:pt x="1861" y="2158"/>
                  </a:cubicBezTo>
                  <a:cubicBezTo>
                    <a:pt x="1868" y="2158"/>
                    <a:pt x="1868" y="2158"/>
                    <a:pt x="1876" y="2165"/>
                  </a:cubicBezTo>
                  <a:cubicBezTo>
                    <a:pt x="1944" y="2203"/>
                    <a:pt x="2013" y="2234"/>
                    <a:pt x="2089" y="2249"/>
                  </a:cubicBezTo>
                  <a:cubicBezTo>
                    <a:pt x="2112" y="2257"/>
                    <a:pt x="2127" y="2264"/>
                    <a:pt x="2143" y="2272"/>
                  </a:cubicBezTo>
                  <a:cubicBezTo>
                    <a:pt x="2143" y="2173"/>
                    <a:pt x="2150" y="2081"/>
                    <a:pt x="2158" y="1990"/>
                  </a:cubicBezTo>
                  <a:cubicBezTo>
                    <a:pt x="2158" y="1944"/>
                    <a:pt x="2165" y="1899"/>
                    <a:pt x="2173" y="1845"/>
                  </a:cubicBezTo>
                  <a:cubicBezTo>
                    <a:pt x="2165" y="1830"/>
                    <a:pt x="2158" y="1807"/>
                    <a:pt x="2158" y="1792"/>
                  </a:cubicBezTo>
                  <a:cubicBezTo>
                    <a:pt x="2104" y="1655"/>
                    <a:pt x="2028" y="1525"/>
                    <a:pt x="1929" y="1411"/>
                  </a:cubicBezTo>
                  <a:cubicBezTo>
                    <a:pt x="1731" y="1213"/>
                    <a:pt x="1502" y="1045"/>
                    <a:pt x="1251" y="923"/>
                  </a:cubicBezTo>
                  <a:cubicBezTo>
                    <a:pt x="839" y="687"/>
                    <a:pt x="382" y="450"/>
                    <a:pt x="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5"/>
            <p:cNvSpPr/>
            <p:nvPr/>
          </p:nvSpPr>
          <p:spPr>
            <a:xfrm>
              <a:off x="6132875" y="2195275"/>
              <a:ext cx="55650" cy="42900"/>
            </a:xfrm>
            <a:custGeom>
              <a:avLst/>
              <a:gdLst/>
              <a:ahLst/>
              <a:cxnLst/>
              <a:rect l="l" t="t" r="r" b="b"/>
              <a:pathLst>
                <a:path w="2226" h="1716" extrusionOk="0">
                  <a:moveTo>
                    <a:pt x="692" y="1"/>
                  </a:moveTo>
                  <a:cubicBezTo>
                    <a:pt x="616" y="1"/>
                    <a:pt x="540" y="8"/>
                    <a:pt x="465" y="24"/>
                  </a:cubicBezTo>
                  <a:cubicBezTo>
                    <a:pt x="336" y="54"/>
                    <a:pt x="229" y="115"/>
                    <a:pt x="145" y="207"/>
                  </a:cubicBezTo>
                  <a:cubicBezTo>
                    <a:pt x="77" y="275"/>
                    <a:pt x="31" y="351"/>
                    <a:pt x="1" y="435"/>
                  </a:cubicBezTo>
                  <a:cubicBezTo>
                    <a:pt x="171" y="310"/>
                    <a:pt x="371" y="248"/>
                    <a:pt x="571" y="248"/>
                  </a:cubicBezTo>
                  <a:cubicBezTo>
                    <a:pt x="775" y="248"/>
                    <a:pt x="979" y="312"/>
                    <a:pt x="1151" y="443"/>
                  </a:cubicBezTo>
                  <a:cubicBezTo>
                    <a:pt x="1395" y="641"/>
                    <a:pt x="1510" y="946"/>
                    <a:pt x="1662" y="1213"/>
                  </a:cubicBezTo>
                  <a:cubicBezTo>
                    <a:pt x="1746" y="1373"/>
                    <a:pt x="1860" y="1525"/>
                    <a:pt x="1982" y="1655"/>
                  </a:cubicBezTo>
                  <a:lnTo>
                    <a:pt x="1997" y="1655"/>
                  </a:lnTo>
                  <a:cubicBezTo>
                    <a:pt x="2038" y="1695"/>
                    <a:pt x="2092" y="1716"/>
                    <a:pt x="2146" y="1716"/>
                  </a:cubicBezTo>
                  <a:cubicBezTo>
                    <a:pt x="2173" y="1716"/>
                    <a:pt x="2201" y="1711"/>
                    <a:pt x="2226" y="1700"/>
                  </a:cubicBezTo>
                  <a:cubicBezTo>
                    <a:pt x="2218" y="1579"/>
                    <a:pt x="2218" y="1457"/>
                    <a:pt x="2211" y="1335"/>
                  </a:cubicBezTo>
                  <a:cubicBezTo>
                    <a:pt x="2211" y="1220"/>
                    <a:pt x="2211" y="1121"/>
                    <a:pt x="2203" y="1015"/>
                  </a:cubicBezTo>
                  <a:cubicBezTo>
                    <a:pt x="2142" y="992"/>
                    <a:pt x="2089" y="969"/>
                    <a:pt x="2035" y="931"/>
                  </a:cubicBezTo>
                  <a:cubicBezTo>
                    <a:pt x="1952" y="862"/>
                    <a:pt x="1883" y="786"/>
                    <a:pt x="1822" y="702"/>
                  </a:cubicBezTo>
                  <a:cubicBezTo>
                    <a:pt x="1670" y="466"/>
                    <a:pt x="1471" y="275"/>
                    <a:pt x="1235" y="146"/>
                  </a:cubicBezTo>
                  <a:cubicBezTo>
                    <a:pt x="1067" y="48"/>
                    <a:pt x="880" y="1"/>
                    <a:pt x="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5"/>
            <p:cNvSpPr/>
            <p:nvPr/>
          </p:nvSpPr>
          <p:spPr>
            <a:xfrm>
              <a:off x="6131150" y="2184975"/>
              <a:ext cx="57200" cy="26150"/>
            </a:xfrm>
            <a:custGeom>
              <a:avLst/>
              <a:gdLst/>
              <a:ahLst/>
              <a:cxnLst/>
              <a:rect l="l" t="t" r="r" b="b"/>
              <a:pathLst>
                <a:path w="2288" h="1046" extrusionOk="0">
                  <a:moveTo>
                    <a:pt x="994" y="1"/>
                  </a:moveTo>
                  <a:cubicBezTo>
                    <a:pt x="835" y="1"/>
                    <a:pt x="676" y="28"/>
                    <a:pt x="527" y="78"/>
                  </a:cubicBezTo>
                  <a:cubicBezTo>
                    <a:pt x="405" y="108"/>
                    <a:pt x="291" y="169"/>
                    <a:pt x="199" y="253"/>
                  </a:cubicBezTo>
                  <a:cubicBezTo>
                    <a:pt x="138" y="329"/>
                    <a:pt x="77" y="398"/>
                    <a:pt x="24" y="474"/>
                  </a:cubicBezTo>
                  <a:cubicBezTo>
                    <a:pt x="9" y="581"/>
                    <a:pt x="1" y="680"/>
                    <a:pt x="9" y="786"/>
                  </a:cubicBezTo>
                  <a:cubicBezTo>
                    <a:pt x="62" y="634"/>
                    <a:pt x="161" y="504"/>
                    <a:pt x="291" y="420"/>
                  </a:cubicBezTo>
                  <a:cubicBezTo>
                    <a:pt x="382" y="352"/>
                    <a:pt x="481" y="306"/>
                    <a:pt x="588" y="283"/>
                  </a:cubicBezTo>
                  <a:cubicBezTo>
                    <a:pt x="620" y="281"/>
                    <a:pt x="653" y="280"/>
                    <a:pt x="686" y="280"/>
                  </a:cubicBezTo>
                  <a:cubicBezTo>
                    <a:pt x="775" y="280"/>
                    <a:pt x="862" y="287"/>
                    <a:pt x="946" y="299"/>
                  </a:cubicBezTo>
                  <a:cubicBezTo>
                    <a:pt x="1228" y="329"/>
                    <a:pt x="1449" y="474"/>
                    <a:pt x="1662" y="657"/>
                  </a:cubicBezTo>
                  <a:cubicBezTo>
                    <a:pt x="1792" y="763"/>
                    <a:pt x="1921" y="924"/>
                    <a:pt x="2074" y="977"/>
                  </a:cubicBezTo>
                  <a:cubicBezTo>
                    <a:pt x="2143" y="1007"/>
                    <a:pt x="2211" y="1030"/>
                    <a:pt x="2280" y="1045"/>
                  </a:cubicBezTo>
                  <a:lnTo>
                    <a:pt x="2280" y="855"/>
                  </a:lnTo>
                  <a:cubicBezTo>
                    <a:pt x="2280" y="756"/>
                    <a:pt x="2280" y="657"/>
                    <a:pt x="2287" y="558"/>
                  </a:cubicBezTo>
                  <a:cubicBezTo>
                    <a:pt x="1990" y="291"/>
                    <a:pt x="1632" y="108"/>
                    <a:pt x="1243" y="24"/>
                  </a:cubicBezTo>
                  <a:cubicBezTo>
                    <a:pt x="1161" y="8"/>
                    <a:pt x="1078" y="1"/>
                    <a:pt x="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5"/>
            <p:cNvSpPr/>
            <p:nvPr/>
          </p:nvSpPr>
          <p:spPr>
            <a:xfrm>
              <a:off x="6166600" y="2047625"/>
              <a:ext cx="37750" cy="52225"/>
            </a:xfrm>
            <a:custGeom>
              <a:avLst/>
              <a:gdLst/>
              <a:ahLst/>
              <a:cxnLst/>
              <a:rect l="l" t="t" r="r" b="b"/>
              <a:pathLst>
                <a:path w="1510" h="2089" extrusionOk="0">
                  <a:moveTo>
                    <a:pt x="46" y="0"/>
                  </a:moveTo>
                  <a:cubicBezTo>
                    <a:pt x="39" y="160"/>
                    <a:pt x="23" y="328"/>
                    <a:pt x="0" y="488"/>
                  </a:cubicBezTo>
                  <a:cubicBezTo>
                    <a:pt x="8" y="496"/>
                    <a:pt x="8" y="503"/>
                    <a:pt x="8" y="511"/>
                  </a:cubicBezTo>
                  <a:cubicBezTo>
                    <a:pt x="46" y="701"/>
                    <a:pt x="115" y="892"/>
                    <a:pt x="199" y="1067"/>
                  </a:cubicBezTo>
                  <a:cubicBezTo>
                    <a:pt x="290" y="1273"/>
                    <a:pt x="420" y="1456"/>
                    <a:pt x="580" y="1616"/>
                  </a:cubicBezTo>
                  <a:cubicBezTo>
                    <a:pt x="656" y="1685"/>
                    <a:pt x="732" y="1753"/>
                    <a:pt x="816" y="1814"/>
                  </a:cubicBezTo>
                  <a:cubicBezTo>
                    <a:pt x="877" y="1852"/>
                    <a:pt x="946" y="1883"/>
                    <a:pt x="1014" y="1913"/>
                  </a:cubicBezTo>
                  <a:cubicBezTo>
                    <a:pt x="1136" y="1967"/>
                    <a:pt x="1266" y="2066"/>
                    <a:pt x="1403" y="2089"/>
                  </a:cubicBezTo>
                  <a:cubicBezTo>
                    <a:pt x="1418" y="2020"/>
                    <a:pt x="1433" y="1951"/>
                    <a:pt x="1449" y="1883"/>
                  </a:cubicBezTo>
                  <a:cubicBezTo>
                    <a:pt x="1464" y="1814"/>
                    <a:pt x="1487" y="1715"/>
                    <a:pt x="1510" y="1639"/>
                  </a:cubicBezTo>
                  <a:cubicBezTo>
                    <a:pt x="1418" y="1486"/>
                    <a:pt x="1304" y="1349"/>
                    <a:pt x="1182" y="1220"/>
                  </a:cubicBezTo>
                  <a:cubicBezTo>
                    <a:pt x="1113" y="1159"/>
                    <a:pt x="1037" y="1083"/>
                    <a:pt x="953" y="1006"/>
                  </a:cubicBezTo>
                  <a:cubicBezTo>
                    <a:pt x="625" y="701"/>
                    <a:pt x="313" y="359"/>
                    <a:pt x="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5"/>
            <p:cNvSpPr/>
            <p:nvPr/>
          </p:nvSpPr>
          <p:spPr>
            <a:xfrm>
              <a:off x="6150775" y="2063825"/>
              <a:ext cx="49950" cy="59275"/>
            </a:xfrm>
            <a:custGeom>
              <a:avLst/>
              <a:gdLst/>
              <a:ahLst/>
              <a:cxnLst/>
              <a:rect l="l" t="t" r="r" b="b"/>
              <a:pathLst>
                <a:path w="1998" h="2371" extrusionOk="0">
                  <a:moveTo>
                    <a:pt x="603" y="0"/>
                  </a:moveTo>
                  <a:cubicBezTo>
                    <a:pt x="550" y="214"/>
                    <a:pt x="466" y="427"/>
                    <a:pt x="367" y="625"/>
                  </a:cubicBezTo>
                  <a:cubicBezTo>
                    <a:pt x="306" y="739"/>
                    <a:pt x="252" y="861"/>
                    <a:pt x="191" y="1014"/>
                  </a:cubicBezTo>
                  <a:lnTo>
                    <a:pt x="169" y="1082"/>
                  </a:lnTo>
                  <a:cubicBezTo>
                    <a:pt x="108" y="1227"/>
                    <a:pt x="1" y="1479"/>
                    <a:pt x="31" y="1601"/>
                  </a:cubicBezTo>
                  <a:cubicBezTo>
                    <a:pt x="62" y="1723"/>
                    <a:pt x="176" y="1784"/>
                    <a:pt x="283" y="1860"/>
                  </a:cubicBezTo>
                  <a:cubicBezTo>
                    <a:pt x="336" y="1890"/>
                    <a:pt x="390" y="1928"/>
                    <a:pt x="443" y="1974"/>
                  </a:cubicBezTo>
                  <a:lnTo>
                    <a:pt x="451" y="1982"/>
                  </a:lnTo>
                  <a:cubicBezTo>
                    <a:pt x="489" y="1985"/>
                    <a:pt x="529" y="1987"/>
                    <a:pt x="569" y="1987"/>
                  </a:cubicBezTo>
                  <a:cubicBezTo>
                    <a:pt x="609" y="1987"/>
                    <a:pt x="649" y="1985"/>
                    <a:pt x="687" y="1982"/>
                  </a:cubicBezTo>
                  <a:cubicBezTo>
                    <a:pt x="748" y="1982"/>
                    <a:pt x="809" y="1989"/>
                    <a:pt x="862" y="1997"/>
                  </a:cubicBezTo>
                  <a:cubicBezTo>
                    <a:pt x="984" y="2012"/>
                    <a:pt x="1106" y="2050"/>
                    <a:pt x="1228" y="2104"/>
                  </a:cubicBezTo>
                  <a:lnTo>
                    <a:pt x="1266" y="2126"/>
                  </a:lnTo>
                  <a:cubicBezTo>
                    <a:pt x="1388" y="2172"/>
                    <a:pt x="1510" y="2210"/>
                    <a:pt x="1617" y="2264"/>
                  </a:cubicBezTo>
                  <a:cubicBezTo>
                    <a:pt x="1693" y="2302"/>
                    <a:pt x="1769" y="2332"/>
                    <a:pt x="1845" y="2370"/>
                  </a:cubicBezTo>
                  <a:cubicBezTo>
                    <a:pt x="1891" y="2111"/>
                    <a:pt x="1937" y="1860"/>
                    <a:pt x="1998" y="1601"/>
                  </a:cubicBezTo>
                  <a:cubicBezTo>
                    <a:pt x="1792" y="1486"/>
                    <a:pt x="1594" y="1364"/>
                    <a:pt x="1403" y="1220"/>
                  </a:cubicBezTo>
                  <a:cubicBezTo>
                    <a:pt x="1274" y="1151"/>
                    <a:pt x="1167" y="1052"/>
                    <a:pt x="1083" y="938"/>
                  </a:cubicBezTo>
                  <a:cubicBezTo>
                    <a:pt x="1076" y="930"/>
                    <a:pt x="1076" y="922"/>
                    <a:pt x="1076" y="922"/>
                  </a:cubicBezTo>
                  <a:lnTo>
                    <a:pt x="1053" y="892"/>
                  </a:lnTo>
                  <a:cubicBezTo>
                    <a:pt x="915" y="739"/>
                    <a:pt x="816" y="572"/>
                    <a:pt x="748" y="381"/>
                  </a:cubicBezTo>
                  <a:cubicBezTo>
                    <a:pt x="702" y="259"/>
                    <a:pt x="641" y="13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5"/>
            <p:cNvSpPr/>
            <p:nvPr/>
          </p:nvSpPr>
          <p:spPr>
            <a:xfrm>
              <a:off x="6142025" y="2108600"/>
              <a:ext cx="54325" cy="51650"/>
            </a:xfrm>
            <a:custGeom>
              <a:avLst/>
              <a:gdLst/>
              <a:ahLst/>
              <a:cxnLst/>
              <a:rect l="l" t="t" r="r" b="b"/>
              <a:pathLst>
                <a:path w="2173" h="2066" extrusionOk="0">
                  <a:moveTo>
                    <a:pt x="191" y="0"/>
                  </a:moveTo>
                  <a:cubicBezTo>
                    <a:pt x="191" y="0"/>
                    <a:pt x="191" y="0"/>
                    <a:pt x="191" y="8"/>
                  </a:cubicBezTo>
                  <a:cubicBezTo>
                    <a:pt x="130" y="153"/>
                    <a:pt x="69" y="374"/>
                    <a:pt x="0" y="602"/>
                  </a:cubicBezTo>
                  <a:cubicBezTo>
                    <a:pt x="38" y="747"/>
                    <a:pt x="168" y="838"/>
                    <a:pt x="275" y="907"/>
                  </a:cubicBezTo>
                  <a:cubicBezTo>
                    <a:pt x="389" y="983"/>
                    <a:pt x="511" y="1052"/>
                    <a:pt x="633" y="1113"/>
                  </a:cubicBezTo>
                  <a:cubicBezTo>
                    <a:pt x="892" y="1235"/>
                    <a:pt x="1151" y="1326"/>
                    <a:pt x="1387" y="1486"/>
                  </a:cubicBezTo>
                  <a:cubicBezTo>
                    <a:pt x="1486" y="1555"/>
                    <a:pt x="1578" y="1631"/>
                    <a:pt x="1662" y="1715"/>
                  </a:cubicBezTo>
                  <a:cubicBezTo>
                    <a:pt x="1662" y="1715"/>
                    <a:pt x="1883" y="1959"/>
                    <a:pt x="1974" y="2066"/>
                  </a:cubicBezTo>
                  <a:cubicBezTo>
                    <a:pt x="2005" y="1776"/>
                    <a:pt x="2043" y="1494"/>
                    <a:pt x="2081" y="1204"/>
                  </a:cubicBezTo>
                  <a:cubicBezTo>
                    <a:pt x="2111" y="1044"/>
                    <a:pt x="2142" y="877"/>
                    <a:pt x="2172" y="709"/>
                  </a:cubicBezTo>
                  <a:cubicBezTo>
                    <a:pt x="2073" y="671"/>
                    <a:pt x="1990" y="617"/>
                    <a:pt x="1898" y="564"/>
                  </a:cubicBezTo>
                  <a:cubicBezTo>
                    <a:pt x="1807" y="496"/>
                    <a:pt x="1708" y="435"/>
                    <a:pt x="1601" y="374"/>
                  </a:cubicBezTo>
                  <a:lnTo>
                    <a:pt x="1586" y="366"/>
                  </a:lnTo>
                  <a:lnTo>
                    <a:pt x="1578" y="366"/>
                  </a:lnTo>
                  <a:lnTo>
                    <a:pt x="1555" y="351"/>
                  </a:lnTo>
                  <a:cubicBezTo>
                    <a:pt x="1395" y="275"/>
                    <a:pt x="1220" y="236"/>
                    <a:pt x="1044" y="229"/>
                  </a:cubicBezTo>
                  <a:cubicBezTo>
                    <a:pt x="1003" y="233"/>
                    <a:pt x="961" y="235"/>
                    <a:pt x="918" y="235"/>
                  </a:cubicBezTo>
                  <a:cubicBezTo>
                    <a:pt x="875" y="235"/>
                    <a:pt x="831" y="233"/>
                    <a:pt x="785" y="229"/>
                  </a:cubicBezTo>
                  <a:cubicBezTo>
                    <a:pt x="757" y="263"/>
                    <a:pt x="711" y="280"/>
                    <a:pt x="667" y="280"/>
                  </a:cubicBezTo>
                  <a:cubicBezTo>
                    <a:pt x="653" y="280"/>
                    <a:pt x="639" y="278"/>
                    <a:pt x="625" y="275"/>
                  </a:cubicBezTo>
                  <a:cubicBezTo>
                    <a:pt x="519" y="236"/>
                    <a:pt x="427" y="175"/>
                    <a:pt x="343" y="99"/>
                  </a:cubicBezTo>
                  <a:cubicBezTo>
                    <a:pt x="305" y="53"/>
                    <a:pt x="252" y="23"/>
                    <a:pt x="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5"/>
            <p:cNvSpPr/>
            <p:nvPr/>
          </p:nvSpPr>
          <p:spPr>
            <a:xfrm>
              <a:off x="6173850" y="1993500"/>
              <a:ext cx="41550" cy="85000"/>
            </a:xfrm>
            <a:custGeom>
              <a:avLst/>
              <a:gdLst/>
              <a:ahLst/>
              <a:cxnLst/>
              <a:rect l="l" t="t" r="r" b="b"/>
              <a:pathLst>
                <a:path w="1662" h="3400" extrusionOk="0">
                  <a:moveTo>
                    <a:pt x="526" y="1"/>
                  </a:moveTo>
                  <a:cubicBezTo>
                    <a:pt x="92" y="504"/>
                    <a:pt x="0" y="1296"/>
                    <a:pt x="282" y="2036"/>
                  </a:cubicBezTo>
                  <a:cubicBezTo>
                    <a:pt x="412" y="2356"/>
                    <a:pt x="640" y="2592"/>
                    <a:pt x="854" y="2821"/>
                  </a:cubicBezTo>
                  <a:cubicBezTo>
                    <a:pt x="1037" y="2996"/>
                    <a:pt x="1189" y="3187"/>
                    <a:pt x="1326" y="3400"/>
                  </a:cubicBezTo>
                  <a:cubicBezTo>
                    <a:pt x="1425" y="3034"/>
                    <a:pt x="1532" y="2676"/>
                    <a:pt x="1646" y="2318"/>
                  </a:cubicBezTo>
                  <a:lnTo>
                    <a:pt x="1662" y="2264"/>
                  </a:lnTo>
                  <a:cubicBezTo>
                    <a:pt x="1646" y="2211"/>
                    <a:pt x="1646" y="2158"/>
                    <a:pt x="1631" y="2104"/>
                  </a:cubicBezTo>
                  <a:cubicBezTo>
                    <a:pt x="1608" y="2051"/>
                    <a:pt x="1593" y="2005"/>
                    <a:pt x="1570" y="1960"/>
                  </a:cubicBezTo>
                  <a:cubicBezTo>
                    <a:pt x="1562" y="1937"/>
                    <a:pt x="1547" y="1914"/>
                    <a:pt x="1532" y="1891"/>
                  </a:cubicBezTo>
                  <a:cubicBezTo>
                    <a:pt x="1418" y="1754"/>
                    <a:pt x="1326" y="1609"/>
                    <a:pt x="1258" y="1441"/>
                  </a:cubicBezTo>
                  <a:cubicBezTo>
                    <a:pt x="1220" y="1357"/>
                    <a:pt x="1174" y="1274"/>
                    <a:pt x="1128" y="1190"/>
                  </a:cubicBezTo>
                  <a:cubicBezTo>
                    <a:pt x="1044" y="1037"/>
                    <a:pt x="976" y="885"/>
                    <a:pt x="915" y="725"/>
                  </a:cubicBezTo>
                  <a:cubicBezTo>
                    <a:pt x="800" y="450"/>
                    <a:pt x="686" y="176"/>
                    <a:pt x="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5"/>
            <p:cNvSpPr/>
            <p:nvPr/>
          </p:nvSpPr>
          <p:spPr>
            <a:xfrm>
              <a:off x="6197475" y="2199475"/>
              <a:ext cx="72600" cy="42525"/>
            </a:xfrm>
            <a:custGeom>
              <a:avLst/>
              <a:gdLst/>
              <a:ahLst/>
              <a:cxnLst/>
              <a:rect l="l" t="t" r="r" b="b"/>
              <a:pathLst>
                <a:path w="2904" h="1701" extrusionOk="0">
                  <a:moveTo>
                    <a:pt x="1756" y="0"/>
                  </a:moveTo>
                  <a:cubicBezTo>
                    <a:pt x="1566" y="0"/>
                    <a:pt x="1378" y="29"/>
                    <a:pt x="1197" y="84"/>
                  </a:cubicBezTo>
                  <a:cubicBezTo>
                    <a:pt x="717" y="237"/>
                    <a:pt x="328" y="572"/>
                    <a:pt x="0" y="961"/>
                  </a:cubicBezTo>
                  <a:lnTo>
                    <a:pt x="0" y="1167"/>
                  </a:lnTo>
                  <a:lnTo>
                    <a:pt x="0" y="1700"/>
                  </a:lnTo>
                  <a:cubicBezTo>
                    <a:pt x="252" y="1311"/>
                    <a:pt x="617" y="1007"/>
                    <a:pt x="1052" y="831"/>
                  </a:cubicBezTo>
                  <a:cubicBezTo>
                    <a:pt x="1268" y="759"/>
                    <a:pt x="1675" y="663"/>
                    <a:pt x="2086" y="663"/>
                  </a:cubicBezTo>
                  <a:cubicBezTo>
                    <a:pt x="2239" y="663"/>
                    <a:pt x="2393" y="676"/>
                    <a:pt x="2538" y="709"/>
                  </a:cubicBezTo>
                  <a:cubicBezTo>
                    <a:pt x="2652" y="732"/>
                    <a:pt x="2759" y="770"/>
                    <a:pt x="2866" y="824"/>
                  </a:cubicBezTo>
                  <a:cubicBezTo>
                    <a:pt x="2843" y="626"/>
                    <a:pt x="2851" y="427"/>
                    <a:pt x="2896" y="229"/>
                  </a:cubicBezTo>
                  <a:lnTo>
                    <a:pt x="2904" y="191"/>
                  </a:lnTo>
                  <a:cubicBezTo>
                    <a:pt x="2614" y="161"/>
                    <a:pt x="2332" y="62"/>
                    <a:pt x="2050" y="23"/>
                  </a:cubicBezTo>
                  <a:cubicBezTo>
                    <a:pt x="1952" y="8"/>
                    <a:pt x="1854" y="0"/>
                    <a:pt x="17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5"/>
            <p:cNvSpPr/>
            <p:nvPr/>
          </p:nvSpPr>
          <p:spPr>
            <a:xfrm>
              <a:off x="6131925" y="2180750"/>
              <a:ext cx="56425" cy="16475"/>
            </a:xfrm>
            <a:custGeom>
              <a:avLst/>
              <a:gdLst/>
              <a:ahLst/>
              <a:cxnLst/>
              <a:rect l="l" t="t" r="r" b="b"/>
              <a:pathLst>
                <a:path w="2257" h="659" extrusionOk="0">
                  <a:moveTo>
                    <a:pt x="655" y="0"/>
                  </a:moveTo>
                  <a:cubicBezTo>
                    <a:pt x="508" y="0"/>
                    <a:pt x="369" y="22"/>
                    <a:pt x="252" y="102"/>
                  </a:cubicBezTo>
                  <a:cubicBezTo>
                    <a:pt x="115" y="216"/>
                    <a:pt x="23" y="368"/>
                    <a:pt x="0" y="544"/>
                  </a:cubicBezTo>
                  <a:cubicBezTo>
                    <a:pt x="46" y="475"/>
                    <a:pt x="99" y="414"/>
                    <a:pt x="153" y="361"/>
                  </a:cubicBezTo>
                  <a:cubicBezTo>
                    <a:pt x="252" y="285"/>
                    <a:pt x="366" y="231"/>
                    <a:pt x="481" y="193"/>
                  </a:cubicBezTo>
                  <a:cubicBezTo>
                    <a:pt x="632" y="145"/>
                    <a:pt x="790" y="119"/>
                    <a:pt x="951" y="119"/>
                  </a:cubicBezTo>
                  <a:cubicBezTo>
                    <a:pt x="1018" y="119"/>
                    <a:pt x="1085" y="123"/>
                    <a:pt x="1151" y="132"/>
                  </a:cubicBezTo>
                  <a:cubicBezTo>
                    <a:pt x="1555" y="201"/>
                    <a:pt x="1944" y="384"/>
                    <a:pt x="2256" y="658"/>
                  </a:cubicBezTo>
                  <a:lnTo>
                    <a:pt x="2256" y="567"/>
                  </a:lnTo>
                  <a:cubicBezTo>
                    <a:pt x="2104" y="437"/>
                    <a:pt x="1951" y="300"/>
                    <a:pt x="1753" y="239"/>
                  </a:cubicBezTo>
                  <a:cubicBezTo>
                    <a:pt x="1730" y="231"/>
                    <a:pt x="1654" y="208"/>
                    <a:pt x="1647" y="208"/>
                  </a:cubicBezTo>
                  <a:cubicBezTo>
                    <a:pt x="1570" y="186"/>
                    <a:pt x="1502" y="163"/>
                    <a:pt x="1426" y="140"/>
                  </a:cubicBezTo>
                  <a:cubicBezTo>
                    <a:pt x="1357" y="125"/>
                    <a:pt x="1288" y="109"/>
                    <a:pt x="1227" y="94"/>
                  </a:cubicBezTo>
                  <a:cubicBezTo>
                    <a:pt x="1159" y="79"/>
                    <a:pt x="1105" y="71"/>
                    <a:pt x="1045" y="48"/>
                  </a:cubicBezTo>
                  <a:lnTo>
                    <a:pt x="1037" y="48"/>
                  </a:lnTo>
                  <a:cubicBezTo>
                    <a:pt x="999" y="41"/>
                    <a:pt x="968" y="26"/>
                    <a:pt x="938" y="18"/>
                  </a:cubicBezTo>
                  <a:cubicBezTo>
                    <a:pt x="843" y="9"/>
                    <a:pt x="748"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5"/>
            <p:cNvSpPr/>
            <p:nvPr/>
          </p:nvSpPr>
          <p:spPr>
            <a:xfrm>
              <a:off x="6224900" y="1969300"/>
              <a:ext cx="73200" cy="74150"/>
            </a:xfrm>
            <a:custGeom>
              <a:avLst/>
              <a:gdLst/>
              <a:ahLst/>
              <a:cxnLst/>
              <a:rect l="l" t="t" r="r" b="b"/>
              <a:pathLst>
                <a:path w="2928" h="2966" extrusionOk="0">
                  <a:moveTo>
                    <a:pt x="2813" y="1"/>
                  </a:moveTo>
                  <a:lnTo>
                    <a:pt x="2813" y="1"/>
                  </a:lnTo>
                  <a:cubicBezTo>
                    <a:pt x="2805" y="626"/>
                    <a:pt x="2439" y="1190"/>
                    <a:pt x="1868" y="1449"/>
                  </a:cubicBezTo>
                  <a:cubicBezTo>
                    <a:pt x="1487" y="1609"/>
                    <a:pt x="1090" y="1723"/>
                    <a:pt x="725" y="1922"/>
                  </a:cubicBezTo>
                  <a:cubicBezTo>
                    <a:pt x="618" y="1982"/>
                    <a:pt x="511" y="2043"/>
                    <a:pt x="412" y="2112"/>
                  </a:cubicBezTo>
                  <a:cubicBezTo>
                    <a:pt x="344" y="2150"/>
                    <a:pt x="283" y="2203"/>
                    <a:pt x="222" y="2249"/>
                  </a:cubicBezTo>
                  <a:cubicBezTo>
                    <a:pt x="145" y="2485"/>
                    <a:pt x="69" y="2729"/>
                    <a:pt x="1" y="2966"/>
                  </a:cubicBezTo>
                  <a:cubicBezTo>
                    <a:pt x="62" y="2912"/>
                    <a:pt x="115" y="2859"/>
                    <a:pt x="184" y="2806"/>
                  </a:cubicBezTo>
                  <a:cubicBezTo>
                    <a:pt x="511" y="2546"/>
                    <a:pt x="900" y="2394"/>
                    <a:pt x="1289" y="2249"/>
                  </a:cubicBezTo>
                  <a:cubicBezTo>
                    <a:pt x="1449" y="2097"/>
                    <a:pt x="1670" y="2028"/>
                    <a:pt x="1891" y="1960"/>
                  </a:cubicBezTo>
                  <a:cubicBezTo>
                    <a:pt x="2150" y="1883"/>
                    <a:pt x="2409" y="1800"/>
                    <a:pt x="2561" y="1586"/>
                  </a:cubicBezTo>
                  <a:cubicBezTo>
                    <a:pt x="2782" y="1289"/>
                    <a:pt x="2927" y="527"/>
                    <a:pt x="2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5"/>
            <p:cNvSpPr/>
            <p:nvPr/>
          </p:nvSpPr>
          <p:spPr>
            <a:xfrm>
              <a:off x="6200525" y="1963400"/>
              <a:ext cx="22125" cy="72425"/>
            </a:xfrm>
            <a:custGeom>
              <a:avLst/>
              <a:gdLst/>
              <a:ahLst/>
              <a:cxnLst/>
              <a:rect l="l" t="t" r="r" b="b"/>
              <a:pathLst>
                <a:path w="885" h="2897" extrusionOk="0">
                  <a:moveTo>
                    <a:pt x="435" y="1"/>
                  </a:moveTo>
                  <a:cubicBezTo>
                    <a:pt x="282" y="275"/>
                    <a:pt x="168" y="565"/>
                    <a:pt x="99" y="877"/>
                  </a:cubicBezTo>
                  <a:cubicBezTo>
                    <a:pt x="0" y="1312"/>
                    <a:pt x="137" y="1715"/>
                    <a:pt x="267" y="2020"/>
                  </a:cubicBezTo>
                  <a:cubicBezTo>
                    <a:pt x="374" y="2249"/>
                    <a:pt x="503" y="2470"/>
                    <a:pt x="648" y="2676"/>
                  </a:cubicBezTo>
                  <a:cubicBezTo>
                    <a:pt x="694" y="2744"/>
                    <a:pt x="739" y="2821"/>
                    <a:pt x="793" y="2897"/>
                  </a:cubicBezTo>
                  <a:cubicBezTo>
                    <a:pt x="823" y="2813"/>
                    <a:pt x="854" y="2737"/>
                    <a:pt x="884" y="2661"/>
                  </a:cubicBezTo>
                  <a:cubicBezTo>
                    <a:pt x="709" y="2462"/>
                    <a:pt x="564" y="2241"/>
                    <a:pt x="457" y="1997"/>
                  </a:cubicBezTo>
                  <a:cubicBezTo>
                    <a:pt x="404" y="1860"/>
                    <a:pt x="381" y="1715"/>
                    <a:pt x="381" y="1563"/>
                  </a:cubicBezTo>
                  <a:cubicBezTo>
                    <a:pt x="374" y="1411"/>
                    <a:pt x="335" y="1266"/>
                    <a:pt x="335" y="1113"/>
                  </a:cubicBezTo>
                  <a:cubicBezTo>
                    <a:pt x="335" y="1075"/>
                    <a:pt x="335" y="1037"/>
                    <a:pt x="328" y="999"/>
                  </a:cubicBezTo>
                  <a:cubicBezTo>
                    <a:pt x="320" y="946"/>
                    <a:pt x="320" y="885"/>
                    <a:pt x="328" y="824"/>
                  </a:cubicBezTo>
                  <a:lnTo>
                    <a:pt x="328" y="816"/>
                  </a:lnTo>
                  <a:cubicBezTo>
                    <a:pt x="335" y="542"/>
                    <a:pt x="366" y="267"/>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5"/>
            <p:cNvSpPr/>
            <p:nvPr/>
          </p:nvSpPr>
          <p:spPr>
            <a:xfrm>
              <a:off x="6231375" y="1965500"/>
              <a:ext cx="62725" cy="57175"/>
            </a:xfrm>
            <a:custGeom>
              <a:avLst/>
              <a:gdLst/>
              <a:ahLst/>
              <a:cxnLst/>
              <a:rect l="l" t="t" r="r" b="b"/>
              <a:pathLst>
                <a:path w="2509" h="2287" extrusionOk="0">
                  <a:moveTo>
                    <a:pt x="2485" y="0"/>
                  </a:moveTo>
                  <a:cubicBezTo>
                    <a:pt x="2424" y="359"/>
                    <a:pt x="2264" y="686"/>
                    <a:pt x="2028" y="953"/>
                  </a:cubicBezTo>
                  <a:cubicBezTo>
                    <a:pt x="1822" y="1174"/>
                    <a:pt x="1487" y="1334"/>
                    <a:pt x="1235" y="1433"/>
                  </a:cubicBezTo>
                  <a:cubicBezTo>
                    <a:pt x="1113" y="1479"/>
                    <a:pt x="984" y="1517"/>
                    <a:pt x="862" y="1548"/>
                  </a:cubicBezTo>
                  <a:cubicBezTo>
                    <a:pt x="801" y="1570"/>
                    <a:pt x="740" y="1586"/>
                    <a:pt x="679" y="1609"/>
                  </a:cubicBezTo>
                  <a:cubicBezTo>
                    <a:pt x="572" y="1647"/>
                    <a:pt x="466" y="1692"/>
                    <a:pt x="374" y="1753"/>
                  </a:cubicBezTo>
                  <a:cubicBezTo>
                    <a:pt x="252" y="1830"/>
                    <a:pt x="153" y="1936"/>
                    <a:pt x="77" y="2058"/>
                  </a:cubicBezTo>
                  <a:cubicBezTo>
                    <a:pt x="46" y="2127"/>
                    <a:pt x="24" y="2203"/>
                    <a:pt x="1" y="2287"/>
                  </a:cubicBezTo>
                  <a:cubicBezTo>
                    <a:pt x="62" y="2234"/>
                    <a:pt x="130" y="2195"/>
                    <a:pt x="176" y="2165"/>
                  </a:cubicBezTo>
                  <a:cubicBezTo>
                    <a:pt x="435" y="1997"/>
                    <a:pt x="710" y="1860"/>
                    <a:pt x="999" y="1753"/>
                  </a:cubicBezTo>
                  <a:cubicBezTo>
                    <a:pt x="1411" y="1601"/>
                    <a:pt x="1853" y="1479"/>
                    <a:pt x="2142" y="1121"/>
                  </a:cubicBezTo>
                  <a:cubicBezTo>
                    <a:pt x="2386" y="801"/>
                    <a:pt x="2508" y="404"/>
                    <a:pt x="24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5"/>
            <p:cNvSpPr/>
            <p:nvPr/>
          </p:nvSpPr>
          <p:spPr>
            <a:xfrm>
              <a:off x="6222425" y="2011800"/>
              <a:ext cx="71275" cy="40025"/>
            </a:xfrm>
            <a:custGeom>
              <a:avLst/>
              <a:gdLst/>
              <a:ahLst/>
              <a:cxnLst/>
              <a:rect l="l" t="t" r="r" b="b"/>
              <a:pathLst>
                <a:path w="2851" h="1601" extrusionOk="0">
                  <a:moveTo>
                    <a:pt x="2851" y="0"/>
                  </a:moveTo>
                  <a:cubicBezTo>
                    <a:pt x="2456" y="396"/>
                    <a:pt x="1885" y="657"/>
                    <a:pt x="1415" y="657"/>
                  </a:cubicBezTo>
                  <a:cubicBezTo>
                    <a:pt x="1396" y="657"/>
                    <a:pt x="1376" y="657"/>
                    <a:pt x="1357" y="656"/>
                  </a:cubicBezTo>
                  <a:lnTo>
                    <a:pt x="1296" y="656"/>
                  </a:lnTo>
                  <a:cubicBezTo>
                    <a:pt x="968" y="778"/>
                    <a:pt x="633" y="907"/>
                    <a:pt x="351" y="1128"/>
                  </a:cubicBezTo>
                  <a:cubicBezTo>
                    <a:pt x="244" y="1220"/>
                    <a:pt x="145" y="1311"/>
                    <a:pt x="54" y="1410"/>
                  </a:cubicBezTo>
                  <a:lnTo>
                    <a:pt x="1" y="1601"/>
                  </a:lnTo>
                  <a:cubicBezTo>
                    <a:pt x="328" y="1228"/>
                    <a:pt x="831" y="1022"/>
                    <a:pt x="1304" y="930"/>
                  </a:cubicBezTo>
                  <a:cubicBezTo>
                    <a:pt x="1647" y="869"/>
                    <a:pt x="2043" y="869"/>
                    <a:pt x="2356" y="702"/>
                  </a:cubicBezTo>
                  <a:cubicBezTo>
                    <a:pt x="2615" y="542"/>
                    <a:pt x="2790" y="290"/>
                    <a:pt x="2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5"/>
            <p:cNvSpPr/>
            <p:nvPr/>
          </p:nvSpPr>
          <p:spPr>
            <a:xfrm>
              <a:off x="6216525" y="2016000"/>
              <a:ext cx="77175" cy="58325"/>
            </a:xfrm>
            <a:custGeom>
              <a:avLst/>
              <a:gdLst/>
              <a:ahLst/>
              <a:cxnLst/>
              <a:rect l="l" t="t" r="r" b="b"/>
              <a:pathLst>
                <a:path w="3087" h="2333" extrusionOk="0">
                  <a:moveTo>
                    <a:pt x="3087" y="0"/>
                  </a:moveTo>
                  <a:lnTo>
                    <a:pt x="3087" y="0"/>
                  </a:lnTo>
                  <a:cubicBezTo>
                    <a:pt x="3026" y="191"/>
                    <a:pt x="2912" y="358"/>
                    <a:pt x="2759" y="488"/>
                  </a:cubicBezTo>
                  <a:cubicBezTo>
                    <a:pt x="2523" y="678"/>
                    <a:pt x="2188" y="724"/>
                    <a:pt x="1883" y="762"/>
                  </a:cubicBezTo>
                  <a:cubicBezTo>
                    <a:pt x="1281" y="846"/>
                    <a:pt x="587" y="1037"/>
                    <a:pt x="206" y="1540"/>
                  </a:cubicBezTo>
                  <a:cubicBezTo>
                    <a:pt x="130" y="1806"/>
                    <a:pt x="61" y="2066"/>
                    <a:pt x="0" y="2332"/>
                  </a:cubicBezTo>
                  <a:cubicBezTo>
                    <a:pt x="115" y="2218"/>
                    <a:pt x="229" y="2111"/>
                    <a:pt x="343" y="2005"/>
                  </a:cubicBezTo>
                  <a:cubicBezTo>
                    <a:pt x="587" y="1784"/>
                    <a:pt x="854" y="1601"/>
                    <a:pt x="1143" y="1463"/>
                  </a:cubicBezTo>
                  <a:cubicBezTo>
                    <a:pt x="1441" y="1334"/>
                    <a:pt x="1761" y="1235"/>
                    <a:pt x="2073" y="1159"/>
                  </a:cubicBezTo>
                  <a:cubicBezTo>
                    <a:pt x="2249" y="1120"/>
                    <a:pt x="2409" y="1052"/>
                    <a:pt x="2553" y="953"/>
                  </a:cubicBezTo>
                  <a:cubicBezTo>
                    <a:pt x="2691" y="839"/>
                    <a:pt x="2820" y="717"/>
                    <a:pt x="2935" y="587"/>
                  </a:cubicBezTo>
                  <a:cubicBezTo>
                    <a:pt x="2950" y="518"/>
                    <a:pt x="2973" y="457"/>
                    <a:pt x="2988" y="396"/>
                  </a:cubicBezTo>
                  <a:cubicBezTo>
                    <a:pt x="3034" y="267"/>
                    <a:pt x="3064" y="137"/>
                    <a:pt x="30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5"/>
            <p:cNvSpPr/>
            <p:nvPr/>
          </p:nvSpPr>
          <p:spPr>
            <a:xfrm>
              <a:off x="6210800" y="2037900"/>
              <a:ext cx="77950" cy="61200"/>
            </a:xfrm>
            <a:custGeom>
              <a:avLst/>
              <a:gdLst/>
              <a:ahLst/>
              <a:cxnLst/>
              <a:rect l="l" t="t" r="r" b="b"/>
              <a:pathLst>
                <a:path w="3118" h="2448" extrusionOk="0">
                  <a:moveTo>
                    <a:pt x="3118" y="1"/>
                  </a:moveTo>
                  <a:cubicBezTo>
                    <a:pt x="3072" y="77"/>
                    <a:pt x="3019" y="145"/>
                    <a:pt x="2958" y="206"/>
                  </a:cubicBezTo>
                  <a:cubicBezTo>
                    <a:pt x="2851" y="344"/>
                    <a:pt x="2737" y="481"/>
                    <a:pt x="2622" y="610"/>
                  </a:cubicBezTo>
                  <a:cubicBezTo>
                    <a:pt x="2386" y="892"/>
                    <a:pt x="2104" y="1136"/>
                    <a:pt x="1754" y="1258"/>
                  </a:cubicBezTo>
                  <a:cubicBezTo>
                    <a:pt x="1388" y="1388"/>
                    <a:pt x="999" y="1449"/>
                    <a:pt x="679" y="1670"/>
                  </a:cubicBezTo>
                  <a:cubicBezTo>
                    <a:pt x="420" y="1860"/>
                    <a:pt x="199" y="2089"/>
                    <a:pt x="24" y="2348"/>
                  </a:cubicBezTo>
                  <a:cubicBezTo>
                    <a:pt x="16" y="2378"/>
                    <a:pt x="8" y="2417"/>
                    <a:pt x="1" y="2447"/>
                  </a:cubicBezTo>
                  <a:lnTo>
                    <a:pt x="8" y="2447"/>
                  </a:lnTo>
                  <a:cubicBezTo>
                    <a:pt x="100" y="2378"/>
                    <a:pt x="199" y="2318"/>
                    <a:pt x="306" y="2279"/>
                  </a:cubicBezTo>
                  <a:cubicBezTo>
                    <a:pt x="405" y="2218"/>
                    <a:pt x="504" y="2157"/>
                    <a:pt x="603" y="2096"/>
                  </a:cubicBezTo>
                  <a:cubicBezTo>
                    <a:pt x="740" y="2005"/>
                    <a:pt x="892" y="1944"/>
                    <a:pt x="1060" y="1914"/>
                  </a:cubicBezTo>
                  <a:cubicBezTo>
                    <a:pt x="1091" y="1906"/>
                    <a:pt x="1113" y="1898"/>
                    <a:pt x="1144" y="1898"/>
                  </a:cubicBezTo>
                  <a:cubicBezTo>
                    <a:pt x="1380" y="1654"/>
                    <a:pt x="1715" y="1609"/>
                    <a:pt x="2043" y="1586"/>
                  </a:cubicBezTo>
                  <a:cubicBezTo>
                    <a:pt x="2432" y="1540"/>
                    <a:pt x="2798" y="1502"/>
                    <a:pt x="2942" y="1098"/>
                  </a:cubicBezTo>
                  <a:cubicBezTo>
                    <a:pt x="3019" y="839"/>
                    <a:pt x="3064" y="572"/>
                    <a:pt x="3080" y="305"/>
                  </a:cubicBezTo>
                  <a:cubicBezTo>
                    <a:pt x="3095" y="199"/>
                    <a:pt x="3103" y="100"/>
                    <a:pt x="3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5"/>
            <p:cNvSpPr/>
            <p:nvPr/>
          </p:nvSpPr>
          <p:spPr>
            <a:xfrm>
              <a:off x="6211950" y="2032950"/>
              <a:ext cx="77375" cy="60800"/>
            </a:xfrm>
            <a:custGeom>
              <a:avLst/>
              <a:gdLst/>
              <a:ahLst/>
              <a:cxnLst/>
              <a:rect l="l" t="t" r="r" b="b"/>
              <a:pathLst>
                <a:path w="3095" h="2432" extrusionOk="0">
                  <a:moveTo>
                    <a:pt x="3095" y="0"/>
                  </a:moveTo>
                  <a:cubicBezTo>
                    <a:pt x="2896" y="206"/>
                    <a:pt x="2698" y="397"/>
                    <a:pt x="2409" y="488"/>
                  </a:cubicBezTo>
                  <a:cubicBezTo>
                    <a:pt x="2104" y="580"/>
                    <a:pt x="1784" y="633"/>
                    <a:pt x="1479" y="763"/>
                  </a:cubicBezTo>
                  <a:cubicBezTo>
                    <a:pt x="1166" y="900"/>
                    <a:pt x="877" y="1083"/>
                    <a:pt x="625" y="1304"/>
                  </a:cubicBezTo>
                  <a:cubicBezTo>
                    <a:pt x="511" y="1403"/>
                    <a:pt x="404" y="1509"/>
                    <a:pt x="290" y="1616"/>
                  </a:cubicBezTo>
                  <a:cubicBezTo>
                    <a:pt x="244" y="1654"/>
                    <a:pt x="199" y="1700"/>
                    <a:pt x="160" y="1746"/>
                  </a:cubicBezTo>
                  <a:cubicBezTo>
                    <a:pt x="99" y="1974"/>
                    <a:pt x="46" y="2203"/>
                    <a:pt x="0" y="2432"/>
                  </a:cubicBezTo>
                  <a:cubicBezTo>
                    <a:pt x="138" y="2241"/>
                    <a:pt x="298" y="2066"/>
                    <a:pt x="481" y="1921"/>
                  </a:cubicBezTo>
                  <a:cubicBezTo>
                    <a:pt x="763" y="1700"/>
                    <a:pt x="1090" y="1586"/>
                    <a:pt x="1433" y="1494"/>
                  </a:cubicBezTo>
                  <a:cubicBezTo>
                    <a:pt x="1639" y="1449"/>
                    <a:pt x="1830" y="1365"/>
                    <a:pt x="2012" y="1258"/>
                  </a:cubicBezTo>
                  <a:cubicBezTo>
                    <a:pt x="2180" y="1151"/>
                    <a:pt x="2333" y="1022"/>
                    <a:pt x="2470" y="869"/>
                  </a:cubicBezTo>
                  <a:cubicBezTo>
                    <a:pt x="2584" y="740"/>
                    <a:pt x="2698" y="595"/>
                    <a:pt x="2813" y="458"/>
                  </a:cubicBezTo>
                  <a:cubicBezTo>
                    <a:pt x="2927" y="328"/>
                    <a:pt x="3057" y="176"/>
                    <a:pt x="30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5"/>
            <p:cNvSpPr/>
            <p:nvPr/>
          </p:nvSpPr>
          <p:spPr>
            <a:xfrm>
              <a:off x="6238625" y="1940150"/>
              <a:ext cx="52225" cy="61200"/>
            </a:xfrm>
            <a:custGeom>
              <a:avLst/>
              <a:gdLst/>
              <a:ahLst/>
              <a:cxnLst/>
              <a:rect l="l" t="t" r="r" b="b"/>
              <a:pathLst>
                <a:path w="2089" h="2448" extrusionOk="0">
                  <a:moveTo>
                    <a:pt x="1708" y="1"/>
                  </a:moveTo>
                  <a:lnTo>
                    <a:pt x="1708" y="1"/>
                  </a:lnTo>
                  <a:cubicBezTo>
                    <a:pt x="1700" y="176"/>
                    <a:pt x="1723" y="351"/>
                    <a:pt x="1654" y="527"/>
                  </a:cubicBezTo>
                  <a:cubicBezTo>
                    <a:pt x="1570" y="748"/>
                    <a:pt x="1448" y="946"/>
                    <a:pt x="1288" y="1114"/>
                  </a:cubicBezTo>
                  <a:cubicBezTo>
                    <a:pt x="1121" y="1281"/>
                    <a:pt x="930" y="1418"/>
                    <a:pt x="724" y="1540"/>
                  </a:cubicBezTo>
                  <a:cubicBezTo>
                    <a:pt x="549" y="1662"/>
                    <a:pt x="298" y="1792"/>
                    <a:pt x="168" y="1990"/>
                  </a:cubicBezTo>
                  <a:cubicBezTo>
                    <a:pt x="115" y="2142"/>
                    <a:pt x="54" y="2295"/>
                    <a:pt x="0" y="2447"/>
                  </a:cubicBezTo>
                  <a:cubicBezTo>
                    <a:pt x="168" y="2386"/>
                    <a:pt x="336" y="2356"/>
                    <a:pt x="511" y="2348"/>
                  </a:cubicBezTo>
                  <a:cubicBezTo>
                    <a:pt x="595" y="2341"/>
                    <a:pt x="671" y="2333"/>
                    <a:pt x="732" y="2325"/>
                  </a:cubicBezTo>
                  <a:cubicBezTo>
                    <a:pt x="1075" y="2264"/>
                    <a:pt x="1387" y="2066"/>
                    <a:pt x="1593" y="1784"/>
                  </a:cubicBezTo>
                  <a:cubicBezTo>
                    <a:pt x="2089" y="1152"/>
                    <a:pt x="1951" y="603"/>
                    <a:pt x="1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5"/>
            <p:cNvSpPr/>
            <p:nvPr/>
          </p:nvSpPr>
          <p:spPr>
            <a:xfrm>
              <a:off x="6213275" y="1940550"/>
              <a:ext cx="17000" cy="72425"/>
            </a:xfrm>
            <a:custGeom>
              <a:avLst/>
              <a:gdLst/>
              <a:ahLst/>
              <a:cxnLst/>
              <a:rect l="l" t="t" r="r" b="b"/>
              <a:pathLst>
                <a:path w="680" h="2897" extrusionOk="0">
                  <a:moveTo>
                    <a:pt x="511" y="0"/>
                  </a:moveTo>
                  <a:lnTo>
                    <a:pt x="511" y="0"/>
                  </a:lnTo>
                  <a:cubicBezTo>
                    <a:pt x="412" y="137"/>
                    <a:pt x="321" y="274"/>
                    <a:pt x="237" y="396"/>
                  </a:cubicBezTo>
                  <a:cubicBezTo>
                    <a:pt x="130" y="884"/>
                    <a:pt x="1" y="1395"/>
                    <a:pt x="100" y="1890"/>
                  </a:cubicBezTo>
                  <a:cubicBezTo>
                    <a:pt x="161" y="2279"/>
                    <a:pt x="351" y="2629"/>
                    <a:pt x="633" y="2896"/>
                  </a:cubicBezTo>
                  <a:cubicBezTo>
                    <a:pt x="649" y="2858"/>
                    <a:pt x="664" y="2812"/>
                    <a:pt x="679" y="2774"/>
                  </a:cubicBezTo>
                  <a:cubicBezTo>
                    <a:pt x="8" y="2180"/>
                    <a:pt x="229" y="1273"/>
                    <a:pt x="397" y="602"/>
                  </a:cubicBezTo>
                  <a:cubicBezTo>
                    <a:pt x="450" y="404"/>
                    <a:pt x="496" y="198"/>
                    <a:pt x="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5"/>
            <p:cNvSpPr/>
            <p:nvPr/>
          </p:nvSpPr>
          <p:spPr>
            <a:xfrm>
              <a:off x="6208525" y="1954650"/>
              <a:ext cx="19825" cy="63450"/>
            </a:xfrm>
            <a:custGeom>
              <a:avLst/>
              <a:gdLst/>
              <a:ahLst/>
              <a:cxnLst/>
              <a:rect l="l" t="t" r="r" b="b"/>
              <a:pathLst>
                <a:path w="793" h="2538" extrusionOk="0">
                  <a:moveTo>
                    <a:pt x="320" y="0"/>
                  </a:moveTo>
                  <a:cubicBezTo>
                    <a:pt x="290" y="46"/>
                    <a:pt x="259" y="99"/>
                    <a:pt x="236" y="137"/>
                  </a:cubicBezTo>
                  <a:cubicBezTo>
                    <a:pt x="130" y="595"/>
                    <a:pt x="0" y="1075"/>
                    <a:pt x="122" y="1540"/>
                  </a:cubicBezTo>
                  <a:cubicBezTo>
                    <a:pt x="214" y="1898"/>
                    <a:pt x="427" y="2317"/>
                    <a:pt x="739" y="2538"/>
                  </a:cubicBezTo>
                  <a:lnTo>
                    <a:pt x="793" y="2401"/>
                  </a:lnTo>
                  <a:cubicBezTo>
                    <a:pt x="480" y="2111"/>
                    <a:pt x="275" y="1723"/>
                    <a:pt x="214" y="1296"/>
                  </a:cubicBezTo>
                  <a:cubicBezTo>
                    <a:pt x="145" y="869"/>
                    <a:pt x="229" y="427"/>
                    <a:pt x="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5"/>
            <p:cNvSpPr/>
            <p:nvPr/>
          </p:nvSpPr>
          <p:spPr>
            <a:xfrm>
              <a:off x="6211575" y="1999225"/>
              <a:ext cx="13725" cy="28800"/>
            </a:xfrm>
            <a:custGeom>
              <a:avLst/>
              <a:gdLst/>
              <a:ahLst/>
              <a:cxnLst/>
              <a:rect l="l" t="t" r="r" b="b"/>
              <a:pathLst>
                <a:path w="549" h="1152" extrusionOk="0">
                  <a:moveTo>
                    <a:pt x="0" y="0"/>
                  </a:moveTo>
                  <a:cubicBezTo>
                    <a:pt x="0" y="23"/>
                    <a:pt x="8" y="46"/>
                    <a:pt x="8" y="77"/>
                  </a:cubicBezTo>
                  <a:cubicBezTo>
                    <a:pt x="0" y="237"/>
                    <a:pt x="23" y="397"/>
                    <a:pt x="76" y="549"/>
                  </a:cubicBezTo>
                  <a:cubicBezTo>
                    <a:pt x="183" y="763"/>
                    <a:pt x="313" y="968"/>
                    <a:pt x="465" y="1151"/>
                  </a:cubicBezTo>
                  <a:cubicBezTo>
                    <a:pt x="496" y="1083"/>
                    <a:pt x="518" y="1014"/>
                    <a:pt x="549" y="946"/>
                  </a:cubicBezTo>
                  <a:cubicBezTo>
                    <a:pt x="534" y="915"/>
                    <a:pt x="526" y="885"/>
                    <a:pt x="518" y="846"/>
                  </a:cubicBezTo>
                  <a:cubicBezTo>
                    <a:pt x="511" y="808"/>
                    <a:pt x="496" y="770"/>
                    <a:pt x="473" y="732"/>
                  </a:cubicBezTo>
                  <a:cubicBezTo>
                    <a:pt x="259" y="526"/>
                    <a:pt x="99" y="2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5"/>
            <p:cNvSpPr/>
            <p:nvPr/>
          </p:nvSpPr>
          <p:spPr>
            <a:xfrm>
              <a:off x="6244525" y="1941500"/>
              <a:ext cx="35275" cy="44025"/>
            </a:xfrm>
            <a:custGeom>
              <a:avLst/>
              <a:gdLst/>
              <a:ahLst/>
              <a:cxnLst/>
              <a:rect l="l" t="t" r="r" b="b"/>
              <a:pathLst>
                <a:path w="1411" h="1761" extrusionOk="0">
                  <a:moveTo>
                    <a:pt x="1403" y="0"/>
                  </a:moveTo>
                  <a:lnTo>
                    <a:pt x="1403" y="0"/>
                  </a:lnTo>
                  <a:cubicBezTo>
                    <a:pt x="1319" y="183"/>
                    <a:pt x="1197" y="351"/>
                    <a:pt x="1045" y="488"/>
                  </a:cubicBezTo>
                  <a:cubicBezTo>
                    <a:pt x="778" y="724"/>
                    <a:pt x="466" y="861"/>
                    <a:pt x="237" y="1143"/>
                  </a:cubicBezTo>
                  <a:lnTo>
                    <a:pt x="214" y="1204"/>
                  </a:lnTo>
                  <a:lnTo>
                    <a:pt x="214" y="1212"/>
                  </a:lnTo>
                  <a:cubicBezTo>
                    <a:pt x="214" y="1220"/>
                    <a:pt x="214" y="1220"/>
                    <a:pt x="214" y="1227"/>
                  </a:cubicBezTo>
                  <a:cubicBezTo>
                    <a:pt x="145" y="1403"/>
                    <a:pt x="69" y="1585"/>
                    <a:pt x="1" y="1761"/>
                  </a:cubicBezTo>
                  <a:cubicBezTo>
                    <a:pt x="69" y="1700"/>
                    <a:pt x="138" y="1646"/>
                    <a:pt x="214" y="1601"/>
                  </a:cubicBezTo>
                  <a:cubicBezTo>
                    <a:pt x="420" y="1448"/>
                    <a:pt x="648" y="1326"/>
                    <a:pt x="847" y="1166"/>
                  </a:cubicBezTo>
                  <a:cubicBezTo>
                    <a:pt x="1068" y="983"/>
                    <a:pt x="1235" y="755"/>
                    <a:pt x="1342" y="496"/>
                  </a:cubicBezTo>
                  <a:cubicBezTo>
                    <a:pt x="1395" y="336"/>
                    <a:pt x="1411" y="168"/>
                    <a:pt x="1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5"/>
            <p:cNvSpPr/>
            <p:nvPr/>
          </p:nvSpPr>
          <p:spPr>
            <a:xfrm>
              <a:off x="6251775" y="1936725"/>
              <a:ext cx="27275" cy="29375"/>
            </a:xfrm>
            <a:custGeom>
              <a:avLst/>
              <a:gdLst/>
              <a:ahLst/>
              <a:cxnLst/>
              <a:rect l="l" t="t" r="r" b="b"/>
              <a:pathLst>
                <a:path w="1091" h="1175" extrusionOk="0">
                  <a:moveTo>
                    <a:pt x="1090" y="1"/>
                  </a:moveTo>
                  <a:lnTo>
                    <a:pt x="1090" y="1"/>
                  </a:lnTo>
                  <a:cubicBezTo>
                    <a:pt x="1067" y="54"/>
                    <a:pt x="1044" y="100"/>
                    <a:pt x="999" y="130"/>
                  </a:cubicBezTo>
                  <a:cubicBezTo>
                    <a:pt x="900" y="229"/>
                    <a:pt x="785" y="313"/>
                    <a:pt x="671" y="389"/>
                  </a:cubicBezTo>
                  <a:cubicBezTo>
                    <a:pt x="374" y="618"/>
                    <a:pt x="137" y="847"/>
                    <a:pt x="0" y="1174"/>
                  </a:cubicBezTo>
                  <a:cubicBezTo>
                    <a:pt x="160" y="1014"/>
                    <a:pt x="336" y="877"/>
                    <a:pt x="526" y="755"/>
                  </a:cubicBezTo>
                  <a:cubicBezTo>
                    <a:pt x="679" y="664"/>
                    <a:pt x="808" y="542"/>
                    <a:pt x="907" y="397"/>
                  </a:cubicBezTo>
                  <a:cubicBezTo>
                    <a:pt x="999" y="275"/>
                    <a:pt x="1060" y="145"/>
                    <a:pt x="10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5"/>
            <p:cNvSpPr/>
            <p:nvPr/>
          </p:nvSpPr>
          <p:spPr>
            <a:xfrm>
              <a:off x="6241850" y="1925475"/>
              <a:ext cx="36050" cy="53200"/>
            </a:xfrm>
            <a:custGeom>
              <a:avLst/>
              <a:gdLst/>
              <a:ahLst/>
              <a:cxnLst/>
              <a:rect l="l" t="t" r="r" b="b"/>
              <a:pathLst>
                <a:path w="1442" h="2128" extrusionOk="0">
                  <a:moveTo>
                    <a:pt x="1327" y="1"/>
                  </a:moveTo>
                  <a:cubicBezTo>
                    <a:pt x="1190" y="153"/>
                    <a:pt x="1037" y="298"/>
                    <a:pt x="885" y="435"/>
                  </a:cubicBezTo>
                  <a:cubicBezTo>
                    <a:pt x="733" y="565"/>
                    <a:pt x="588" y="710"/>
                    <a:pt x="451" y="855"/>
                  </a:cubicBezTo>
                  <a:cubicBezTo>
                    <a:pt x="275" y="1045"/>
                    <a:pt x="153" y="1281"/>
                    <a:pt x="92" y="1541"/>
                  </a:cubicBezTo>
                  <a:cubicBezTo>
                    <a:pt x="62" y="1701"/>
                    <a:pt x="1" y="1975"/>
                    <a:pt x="92" y="2127"/>
                  </a:cubicBezTo>
                  <a:cubicBezTo>
                    <a:pt x="153" y="2013"/>
                    <a:pt x="207" y="1891"/>
                    <a:pt x="268" y="1777"/>
                  </a:cubicBezTo>
                  <a:cubicBezTo>
                    <a:pt x="352" y="1464"/>
                    <a:pt x="527" y="1190"/>
                    <a:pt x="778" y="977"/>
                  </a:cubicBezTo>
                  <a:cubicBezTo>
                    <a:pt x="893" y="877"/>
                    <a:pt x="1030" y="778"/>
                    <a:pt x="1159" y="687"/>
                  </a:cubicBezTo>
                  <a:cubicBezTo>
                    <a:pt x="1236" y="634"/>
                    <a:pt x="1312" y="573"/>
                    <a:pt x="1373" y="496"/>
                  </a:cubicBezTo>
                  <a:cubicBezTo>
                    <a:pt x="1419" y="428"/>
                    <a:pt x="1441" y="344"/>
                    <a:pt x="1441" y="268"/>
                  </a:cubicBezTo>
                  <a:cubicBezTo>
                    <a:pt x="1403" y="176"/>
                    <a:pt x="1365" y="92"/>
                    <a:pt x="1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5"/>
            <p:cNvSpPr/>
            <p:nvPr/>
          </p:nvSpPr>
          <p:spPr>
            <a:xfrm>
              <a:off x="6226225" y="1926250"/>
              <a:ext cx="45950" cy="75275"/>
            </a:xfrm>
            <a:custGeom>
              <a:avLst/>
              <a:gdLst/>
              <a:ahLst/>
              <a:cxnLst/>
              <a:rect l="l" t="t" r="r" b="b"/>
              <a:pathLst>
                <a:path w="1838" h="3011" extrusionOk="0">
                  <a:moveTo>
                    <a:pt x="1838" y="0"/>
                  </a:moveTo>
                  <a:lnTo>
                    <a:pt x="1838" y="0"/>
                  </a:lnTo>
                  <a:cubicBezTo>
                    <a:pt x="1678" y="61"/>
                    <a:pt x="1518" y="115"/>
                    <a:pt x="1350" y="168"/>
                  </a:cubicBezTo>
                  <a:cubicBezTo>
                    <a:pt x="900" y="305"/>
                    <a:pt x="481" y="427"/>
                    <a:pt x="245" y="854"/>
                  </a:cubicBezTo>
                  <a:cubicBezTo>
                    <a:pt x="24" y="1235"/>
                    <a:pt x="1" y="1662"/>
                    <a:pt x="1" y="2066"/>
                  </a:cubicBezTo>
                  <a:cubicBezTo>
                    <a:pt x="1" y="2371"/>
                    <a:pt x="108" y="2660"/>
                    <a:pt x="207" y="2935"/>
                  </a:cubicBezTo>
                  <a:cubicBezTo>
                    <a:pt x="230" y="2973"/>
                    <a:pt x="260" y="2996"/>
                    <a:pt x="298" y="3011"/>
                  </a:cubicBezTo>
                  <a:cubicBezTo>
                    <a:pt x="382" y="2820"/>
                    <a:pt x="474" y="2637"/>
                    <a:pt x="557" y="2447"/>
                  </a:cubicBezTo>
                  <a:cubicBezTo>
                    <a:pt x="580" y="2302"/>
                    <a:pt x="580" y="2157"/>
                    <a:pt x="573" y="2013"/>
                  </a:cubicBezTo>
                  <a:cubicBezTo>
                    <a:pt x="542" y="1708"/>
                    <a:pt x="725" y="1243"/>
                    <a:pt x="725" y="1243"/>
                  </a:cubicBezTo>
                  <a:cubicBezTo>
                    <a:pt x="763" y="1159"/>
                    <a:pt x="801" y="1075"/>
                    <a:pt x="847" y="1007"/>
                  </a:cubicBezTo>
                  <a:cubicBezTo>
                    <a:pt x="999" y="793"/>
                    <a:pt x="1175" y="603"/>
                    <a:pt x="1380" y="435"/>
                  </a:cubicBezTo>
                  <a:cubicBezTo>
                    <a:pt x="1540" y="290"/>
                    <a:pt x="1693" y="145"/>
                    <a:pt x="1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5"/>
            <p:cNvSpPr/>
            <p:nvPr/>
          </p:nvSpPr>
          <p:spPr>
            <a:xfrm>
              <a:off x="6132500" y="2202675"/>
              <a:ext cx="57550" cy="57800"/>
            </a:xfrm>
            <a:custGeom>
              <a:avLst/>
              <a:gdLst/>
              <a:ahLst/>
              <a:cxnLst/>
              <a:rect l="l" t="t" r="r" b="b"/>
              <a:pathLst>
                <a:path w="2302" h="2312" extrusionOk="0">
                  <a:moveTo>
                    <a:pt x="561" y="0"/>
                  </a:moveTo>
                  <a:cubicBezTo>
                    <a:pt x="360" y="0"/>
                    <a:pt x="160" y="68"/>
                    <a:pt x="0" y="216"/>
                  </a:cubicBezTo>
                  <a:cubicBezTo>
                    <a:pt x="0" y="223"/>
                    <a:pt x="0" y="231"/>
                    <a:pt x="0" y="238"/>
                  </a:cubicBezTo>
                  <a:cubicBezTo>
                    <a:pt x="8" y="238"/>
                    <a:pt x="0" y="246"/>
                    <a:pt x="0" y="254"/>
                  </a:cubicBezTo>
                  <a:cubicBezTo>
                    <a:pt x="54" y="254"/>
                    <a:pt x="115" y="254"/>
                    <a:pt x="168" y="269"/>
                  </a:cubicBezTo>
                  <a:cubicBezTo>
                    <a:pt x="549" y="360"/>
                    <a:pt x="892" y="810"/>
                    <a:pt x="1258" y="1290"/>
                  </a:cubicBezTo>
                  <a:cubicBezTo>
                    <a:pt x="1593" y="1732"/>
                    <a:pt x="1936" y="2189"/>
                    <a:pt x="2302" y="2311"/>
                  </a:cubicBezTo>
                  <a:cubicBezTo>
                    <a:pt x="2279" y="2090"/>
                    <a:pt x="2264" y="1869"/>
                    <a:pt x="2249" y="1648"/>
                  </a:cubicBezTo>
                  <a:cubicBezTo>
                    <a:pt x="2058" y="1511"/>
                    <a:pt x="1890" y="1343"/>
                    <a:pt x="1753" y="1153"/>
                  </a:cubicBezTo>
                  <a:cubicBezTo>
                    <a:pt x="1586" y="894"/>
                    <a:pt x="1479" y="604"/>
                    <a:pt x="1296" y="360"/>
                  </a:cubicBezTo>
                  <a:cubicBezTo>
                    <a:pt x="1119" y="130"/>
                    <a:pt x="839"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5"/>
            <p:cNvSpPr/>
            <p:nvPr/>
          </p:nvSpPr>
          <p:spPr>
            <a:xfrm>
              <a:off x="6109825" y="1922250"/>
              <a:ext cx="191700" cy="395200"/>
            </a:xfrm>
            <a:custGeom>
              <a:avLst/>
              <a:gdLst/>
              <a:ahLst/>
              <a:cxnLst/>
              <a:rect l="l" t="t" r="r" b="b"/>
              <a:pathLst>
                <a:path w="7668" h="15808" extrusionOk="0">
                  <a:moveTo>
                    <a:pt x="6738" y="648"/>
                  </a:moveTo>
                  <a:lnTo>
                    <a:pt x="6738" y="648"/>
                  </a:lnTo>
                  <a:cubicBezTo>
                    <a:pt x="6707" y="747"/>
                    <a:pt x="6661" y="846"/>
                    <a:pt x="6600" y="938"/>
                  </a:cubicBezTo>
                  <a:lnTo>
                    <a:pt x="6585" y="968"/>
                  </a:lnTo>
                  <a:cubicBezTo>
                    <a:pt x="6478" y="1113"/>
                    <a:pt x="6349" y="1235"/>
                    <a:pt x="6204" y="1327"/>
                  </a:cubicBezTo>
                  <a:lnTo>
                    <a:pt x="6181" y="1342"/>
                  </a:lnTo>
                  <a:cubicBezTo>
                    <a:pt x="6014" y="1448"/>
                    <a:pt x="5854" y="1570"/>
                    <a:pt x="5701" y="1708"/>
                  </a:cubicBezTo>
                  <a:cubicBezTo>
                    <a:pt x="5854" y="1410"/>
                    <a:pt x="6075" y="1159"/>
                    <a:pt x="6349" y="976"/>
                  </a:cubicBezTo>
                  <a:lnTo>
                    <a:pt x="6433" y="915"/>
                  </a:lnTo>
                  <a:cubicBezTo>
                    <a:pt x="6524" y="854"/>
                    <a:pt x="6600" y="785"/>
                    <a:pt x="6684" y="717"/>
                  </a:cubicBezTo>
                  <a:cubicBezTo>
                    <a:pt x="6700" y="694"/>
                    <a:pt x="6722" y="671"/>
                    <a:pt x="6738" y="648"/>
                  </a:cubicBezTo>
                  <a:close/>
                  <a:moveTo>
                    <a:pt x="6623" y="153"/>
                  </a:moveTo>
                  <a:cubicBezTo>
                    <a:pt x="6654" y="229"/>
                    <a:pt x="6684" y="313"/>
                    <a:pt x="6722" y="404"/>
                  </a:cubicBezTo>
                  <a:lnTo>
                    <a:pt x="6722" y="412"/>
                  </a:lnTo>
                  <a:cubicBezTo>
                    <a:pt x="6722" y="488"/>
                    <a:pt x="6700" y="564"/>
                    <a:pt x="6654" y="625"/>
                  </a:cubicBezTo>
                  <a:cubicBezTo>
                    <a:pt x="6608" y="686"/>
                    <a:pt x="6547" y="740"/>
                    <a:pt x="6471" y="785"/>
                  </a:cubicBezTo>
                  <a:lnTo>
                    <a:pt x="6440" y="808"/>
                  </a:lnTo>
                  <a:cubicBezTo>
                    <a:pt x="6311" y="900"/>
                    <a:pt x="6181" y="999"/>
                    <a:pt x="6059" y="1098"/>
                  </a:cubicBezTo>
                  <a:cubicBezTo>
                    <a:pt x="5815" y="1311"/>
                    <a:pt x="5640" y="1593"/>
                    <a:pt x="5556" y="1906"/>
                  </a:cubicBezTo>
                  <a:cubicBezTo>
                    <a:pt x="5495" y="2012"/>
                    <a:pt x="5442" y="2127"/>
                    <a:pt x="5389" y="2241"/>
                  </a:cubicBezTo>
                  <a:cubicBezTo>
                    <a:pt x="5305" y="2096"/>
                    <a:pt x="5358" y="1868"/>
                    <a:pt x="5389" y="1708"/>
                  </a:cubicBezTo>
                  <a:lnTo>
                    <a:pt x="5396" y="1670"/>
                  </a:lnTo>
                  <a:cubicBezTo>
                    <a:pt x="5450" y="1418"/>
                    <a:pt x="5572" y="1182"/>
                    <a:pt x="5747" y="991"/>
                  </a:cubicBezTo>
                  <a:cubicBezTo>
                    <a:pt x="5869" y="854"/>
                    <a:pt x="5998" y="732"/>
                    <a:pt x="6143" y="618"/>
                  </a:cubicBezTo>
                  <a:lnTo>
                    <a:pt x="6181" y="580"/>
                  </a:lnTo>
                  <a:cubicBezTo>
                    <a:pt x="6341" y="442"/>
                    <a:pt x="6486" y="305"/>
                    <a:pt x="6623" y="153"/>
                  </a:cubicBezTo>
                  <a:close/>
                  <a:moveTo>
                    <a:pt x="6776" y="816"/>
                  </a:moveTo>
                  <a:cubicBezTo>
                    <a:pt x="6776" y="831"/>
                    <a:pt x="6776" y="846"/>
                    <a:pt x="6776" y="854"/>
                  </a:cubicBezTo>
                  <a:lnTo>
                    <a:pt x="6783" y="854"/>
                  </a:lnTo>
                  <a:cubicBezTo>
                    <a:pt x="6783" y="991"/>
                    <a:pt x="6768" y="1128"/>
                    <a:pt x="6722" y="1258"/>
                  </a:cubicBezTo>
                  <a:cubicBezTo>
                    <a:pt x="6616" y="1517"/>
                    <a:pt x="6448" y="1746"/>
                    <a:pt x="6227" y="1929"/>
                  </a:cubicBezTo>
                  <a:cubicBezTo>
                    <a:pt x="6105" y="2020"/>
                    <a:pt x="5975" y="2104"/>
                    <a:pt x="5846" y="2188"/>
                  </a:cubicBezTo>
                  <a:cubicBezTo>
                    <a:pt x="5762" y="2241"/>
                    <a:pt x="5671" y="2294"/>
                    <a:pt x="5587" y="2355"/>
                  </a:cubicBezTo>
                  <a:cubicBezTo>
                    <a:pt x="5526" y="2401"/>
                    <a:pt x="5465" y="2447"/>
                    <a:pt x="5411" y="2500"/>
                  </a:cubicBezTo>
                  <a:cubicBezTo>
                    <a:pt x="5472" y="2325"/>
                    <a:pt x="5541" y="2157"/>
                    <a:pt x="5610" y="1997"/>
                  </a:cubicBezTo>
                  <a:cubicBezTo>
                    <a:pt x="5610" y="1990"/>
                    <a:pt x="5610" y="1990"/>
                    <a:pt x="5610" y="1982"/>
                  </a:cubicBezTo>
                  <a:lnTo>
                    <a:pt x="5625" y="1936"/>
                  </a:lnTo>
                  <a:lnTo>
                    <a:pt x="5633" y="1913"/>
                  </a:lnTo>
                  <a:cubicBezTo>
                    <a:pt x="5770" y="1761"/>
                    <a:pt x="5922" y="1624"/>
                    <a:pt x="6097" y="1509"/>
                  </a:cubicBezTo>
                  <a:cubicBezTo>
                    <a:pt x="6212" y="1433"/>
                    <a:pt x="6326" y="1349"/>
                    <a:pt x="6425" y="1258"/>
                  </a:cubicBezTo>
                  <a:cubicBezTo>
                    <a:pt x="6570" y="1136"/>
                    <a:pt x="6684" y="984"/>
                    <a:pt x="6776" y="816"/>
                  </a:cubicBezTo>
                  <a:close/>
                  <a:moveTo>
                    <a:pt x="6867" y="770"/>
                  </a:moveTo>
                  <a:lnTo>
                    <a:pt x="6867" y="770"/>
                  </a:lnTo>
                  <a:cubicBezTo>
                    <a:pt x="7088" y="1319"/>
                    <a:pt x="7233" y="1875"/>
                    <a:pt x="6745" y="2500"/>
                  </a:cubicBezTo>
                  <a:cubicBezTo>
                    <a:pt x="6532" y="2782"/>
                    <a:pt x="6227" y="2973"/>
                    <a:pt x="5884" y="3034"/>
                  </a:cubicBezTo>
                  <a:cubicBezTo>
                    <a:pt x="5831" y="3041"/>
                    <a:pt x="5754" y="3049"/>
                    <a:pt x="5671" y="3057"/>
                  </a:cubicBezTo>
                  <a:cubicBezTo>
                    <a:pt x="5503" y="3064"/>
                    <a:pt x="5335" y="3095"/>
                    <a:pt x="5175" y="3148"/>
                  </a:cubicBezTo>
                  <a:cubicBezTo>
                    <a:pt x="5221" y="3019"/>
                    <a:pt x="5267" y="2889"/>
                    <a:pt x="5320" y="2767"/>
                  </a:cubicBezTo>
                  <a:lnTo>
                    <a:pt x="5335" y="2714"/>
                  </a:lnTo>
                  <a:cubicBezTo>
                    <a:pt x="5442" y="2554"/>
                    <a:pt x="5633" y="2432"/>
                    <a:pt x="5800" y="2333"/>
                  </a:cubicBezTo>
                  <a:lnTo>
                    <a:pt x="5884" y="2272"/>
                  </a:lnTo>
                  <a:lnTo>
                    <a:pt x="5907" y="2256"/>
                  </a:lnTo>
                  <a:cubicBezTo>
                    <a:pt x="6105" y="2142"/>
                    <a:pt x="6288" y="2005"/>
                    <a:pt x="6448" y="1845"/>
                  </a:cubicBezTo>
                  <a:cubicBezTo>
                    <a:pt x="6608" y="1677"/>
                    <a:pt x="6738" y="1471"/>
                    <a:pt x="6821" y="1250"/>
                  </a:cubicBezTo>
                  <a:cubicBezTo>
                    <a:pt x="6860" y="1128"/>
                    <a:pt x="6875" y="999"/>
                    <a:pt x="6867" y="869"/>
                  </a:cubicBezTo>
                  <a:lnTo>
                    <a:pt x="6867" y="770"/>
                  </a:lnTo>
                  <a:close/>
                  <a:moveTo>
                    <a:pt x="6463" y="191"/>
                  </a:moveTo>
                  <a:lnTo>
                    <a:pt x="6463" y="191"/>
                  </a:lnTo>
                  <a:cubicBezTo>
                    <a:pt x="6311" y="343"/>
                    <a:pt x="6174" y="473"/>
                    <a:pt x="6029" y="595"/>
                  </a:cubicBezTo>
                  <a:lnTo>
                    <a:pt x="6036" y="587"/>
                  </a:lnTo>
                  <a:lnTo>
                    <a:pt x="6036" y="587"/>
                  </a:lnTo>
                  <a:cubicBezTo>
                    <a:pt x="5831" y="755"/>
                    <a:pt x="5655" y="945"/>
                    <a:pt x="5503" y="1159"/>
                  </a:cubicBezTo>
                  <a:cubicBezTo>
                    <a:pt x="5457" y="1235"/>
                    <a:pt x="5411" y="1319"/>
                    <a:pt x="5381" y="1403"/>
                  </a:cubicBezTo>
                  <a:cubicBezTo>
                    <a:pt x="5358" y="1448"/>
                    <a:pt x="5190" y="1883"/>
                    <a:pt x="5221" y="2180"/>
                  </a:cubicBezTo>
                  <a:cubicBezTo>
                    <a:pt x="5236" y="2325"/>
                    <a:pt x="5229" y="2462"/>
                    <a:pt x="5213" y="2607"/>
                  </a:cubicBezTo>
                  <a:cubicBezTo>
                    <a:pt x="5122" y="2797"/>
                    <a:pt x="5038" y="2988"/>
                    <a:pt x="4962" y="3163"/>
                  </a:cubicBezTo>
                  <a:cubicBezTo>
                    <a:pt x="4924" y="3156"/>
                    <a:pt x="4901" y="3133"/>
                    <a:pt x="4878" y="3102"/>
                  </a:cubicBezTo>
                  <a:cubicBezTo>
                    <a:pt x="4764" y="2828"/>
                    <a:pt x="4695" y="2531"/>
                    <a:pt x="4672" y="2233"/>
                  </a:cubicBezTo>
                  <a:cubicBezTo>
                    <a:pt x="4672" y="1830"/>
                    <a:pt x="4695" y="1410"/>
                    <a:pt x="4908" y="1029"/>
                  </a:cubicBezTo>
                  <a:cubicBezTo>
                    <a:pt x="5152" y="603"/>
                    <a:pt x="5572" y="481"/>
                    <a:pt x="6014" y="343"/>
                  </a:cubicBezTo>
                  <a:cubicBezTo>
                    <a:pt x="6166" y="298"/>
                    <a:pt x="6318" y="244"/>
                    <a:pt x="6463" y="191"/>
                  </a:cubicBezTo>
                  <a:close/>
                  <a:moveTo>
                    <a:pt x="6181" y="3034"/>
                  </a:moveTo>
                  <a:lnTo>
                    <a:pt x="6067" y="3087"/>
                  </a:lnTo>
                  <a:cubicBezTo>
                    <a:pt x="5953" y="3125"/>
                    <a:pt x="5823" y="3163"/>
                    <a:pt x="5701" y="3201"/>
                  </a:cubicBezTo>
                  <a:cubicBezTo>
                    <a:pt x="5472" y="3255"/>
                    <a:pt x="5259" y="3339"/>
                    <a:pt x="5061" y="3453"/>
                  </a:cubicBezTo>
                  <a:lnTo>
                    <a:pt x="5130" y="3262"/>
                  </a:lnTo>
                  <a:cubicBezTo>
                    <a:pt x="5244" y="3179"/>
                    <a:pt x="5480" y="3156"/>
                    <a:pt x="5671" y="3140"/>
                  </a:cubicBezTo>
                  <a:cubicBezTo>
                    <a:pt x="5754" y="3133"/>
                    <a:pt x="5838" y="3125"/>
                    <a:pt x="5899" y="3110"/>
                  </a:cubicBezTo>
                  <a:cubicBezTo>
                    <a:pt x="5998" y="3095"/>
                    <a:pt x="6090" y="3064"/>
                    <a:pt x="6181" y="3034"/>
                  </a:cubicBezTo>
                  <a:close/>
                  <a:moveTo>
                    <a:pt x="4649" y="763"/>
                  </a:moveTo>
                  <a:lnTo>
                    <a:pt x="4649" y="763"/>
                  </a:lnTo>
                  <a:cubicBezTo>
                    <a:pt x="4619" y="953"/>
                    <a:pt x="4581" y="1144"/>
                    <a:pt x="4527" y="1334"/>
                  </a:cubicBezTo>
                  <a:cubicBezTo>
                    <a:pt x="4360" y="1997"/>
                    <a:pt x="4131" y="2912"/>
                    <a:pt x="4809" y="3506"/>
                  </a:cubicBezTo>
                  <a:lnTo>
                    <a:pt x="4779" y="3582"/>
                  </a:lnTo>
                  <a:lnTo>
                    <a:pt x="4771" y="3613"/>
                  </a:lnTo>
                  <a:cubicBezTo>
                    <a:pt x="4497" y="3346"/>
                    <a:pt x="4314" y="2996"/>
                    <a:pt x="4253" y="2622"/>
                  </a:cubicBezTo>
                  <a:cubicBezTo>
                    <a:pt x="4154" y="2142"/>
                    <a:pt x="4268" y="1654"/>
                    <a:pt x="4375" y="1182"/>
                  </a:cubicBezTo>
                  <a:lnTo>
                    <a:pt x="4390" y="1136"/>
                  </a:lnTo>
                  <a:cubicBezTo>
                    <a:pt x="4466" y="1014"/>
                    <a:pt x="4550" y="892"/>
                    <a:pt x="4649" y="763"/>
                  </a:cubicBezTo>
                  <a:close/>
                  <a:moveTo>
                    <a:pt x="4245" y="1342"/>
                  </a:moveTo>
                  <a:lnTo>
                    <a:pt x="4245" y="1342"/>
                  </a:lnTo>
                  <a:cubicBezTo>
                    <a:pt x="4162" y="1753"/>
                    <a:pt x="4085" y="2180"/>
                    <a:pt x="4154" y="2599"/>
                  </a:cubicBezTo>
                  <a:lnTo>
                    <a:pt x="4154" y="2592"/>
                  </a:lnTo>
                  <a:cubicBezTo>
                    <a:pt x="4215" y="3019"/>
                    <a:pt x="4413" y="3407"/>
                    <a:pt x="4726" y="3704"/>
                  </a:cubicBezTo>
                  <a:lnTo>
                    <a:pt x="4703" y="3750"/>
                  </a:lnTo>
                  <a:lnTo>
                    <a:pt x="4680" y="3819"/>
                  </a:lnTo>
                  <a:cubicBezTo>
                    <a:pt x="4360" y="3590"/>
                    <a:pt x="4154" y="3163"/>
                    <a:pt x="4070" y="2836"/>
                  </a:cubicBezTo>
                  <a:cubicBezTo>
                    <a:pt x="3963" y="2401"/>
                    <a:pt x="4063" y="1959"/>
                    <a:pt x="4169" y="1525"/>
                  </a:cubicBezTo>
                  <a:lnTo>
                    <a:pt x="4184" y="1433"/>
                  </a:lnTo>
                  <a:lnTo>
                    <a:pt x="4245" y="1342"/>
                  </a:lnTo>
                  <a:close/>
                  <a:moveTo>
                    <a:pt x="7332" y="1807"/>
                  </a:moveTo>
                  <a:lnTo>
                    <a:pt x="7332" y="1807"/>
                  </a:lnTo>
                  <a:cubicBezTo>
                    <a:pt x="7340" y="2188"/>
                    <a:pt x="7218" y="2554"/>
                    <a:pt x="6989" y="2851"/>
                  </a:cubicBezTo>
                  <a:cubicBezTo>
                    <a:pt x="6738" y="3163"/>
                    <a:pt x="6364" y="3300"/>
                    <a:pt x="5998" y="3430"/>
                  </a:cubicBezTo>
                  <a:lnTo>
                    <a:pt x="5854" y="3483"/>
                  </a:lnTo>
                  <a:cubicBezTo>
                    <a:pt x="5564" y="3590"/>
                    <a:pt x="5290" y="3727"/>
                    <a:pt x="5030" y="3895"/>
                  </a:cubicBezTo>
                  <a:lnTo>
                    <a:pt x="4992" y="3918"/>
                  </a:lnTo>
                  <a:cubicBezTo>
                    <a:pt x="4962" y="3941"/>
                    <a:pt x="4916" y="3964"/>
                    <a:pt x="4870" y="3994"/>
                  </a:cubicBezTo>
                  <a:lnTo>
                    <a:pt x="4924" y="3849"/>
                  </a:lnTo>
                  <a:lnTo>
                    <a:pt x="4939" y="3788"/>
                  </a:lnTo>
                  <a:cubicBezTo>
                    <a:pt x="5015" y="3666"/>
                    <a:pt x="5114" y="3567"/>
                    <a:pt x="5229" y="3483"/>
                  </a:cubicBezTo>
                  <a:cubicBezTo>
                    <a:pt x="5328" y="3430"/>
                    <a:pt x="5434" y="3377"/>
                    <a:pt x="5541" y="3339"/>
                  </a:cubicBezTo>
                  <a:lnTo>
                    <a:pt x="5716" y="3285"/>
                  </a:lnTo>
                  <a:lnTo>
                    <a:pt x="5732" y="3285"/>
                  </a:lnTo>
                  <a:cubicBezTo>
                    <a:pt x="5854" y="3255"/>
                    <a:pt x="5983" y="3217"/>
                    <a:pt x="6097" y="3171"/>
                  </a:cubicBezTo>
                  <a:cubicBezTo>
                    <a:pt x="6349" y="3072"/>
                    <a:pt x="6684" y="2912"/>
                    <a:pt x="6890" y="2691"/>
                  </a:cubicBezTo>
                  <a:cubicBezTo>
                    <a:pt x="7111" y="2439"/>
                    <a:pt x="7263" y="2134"/>
                    <a:pt x="7332" y="1807"/>
                  </a:cubicBezTo>
                  <a:close/>
                  <a:moveTo>
                    <a:pt x="4085" y="3148"/>
                  </a:moveTo>
                  <a:cubicBezTo>
                    <a:pt x="4184" y="3400"/>
                    <a:pt x="4337" y="3628"/>
                    <a:pt x="4535" y="3811"/>
                  </a:cubicBezTo>
                  <a:cubicBezTo>
                    <a:pt x="4558" y="3842"/>
                    <a:pt x="4573" y="3880"/>
                    <a:pt x="4581" y="3925"/>
                  </a:cubicBezTo>
                  <a:cubicBezTo>
                    <a:pt x="4588" y="3956"/>
                    <a:pt x="4596" y="3986"/>
                    <a:pt x="4604" y="4017"/>
                  </a:cubicBezTo>
                  <a:lnTo>
                    <a:pt x="4588" y="4055"/>
                  </a:lnTo>
                  <a:lnTo>
                    <a:pt x="4535" y="4207"/>
                  </a:lnTo>
                  <a:cubicBezTo>
                    <a:pt x="4383" y="4032"/>
                    <a:pt x="4253" y="3834"/>
                    <a:pt x="4154" y="3621"/>
                  </a:cubicBezTo>
                  <a:cubicBezTo>
                    <a:pt x="4108" y="3499"/>
                    <a:pt x="4085" y="3361"/>
                    <a:pt x="4085" y="3232"/>
                  </a:cubicBezTo>
                  <a:lnTo>
                    <a:pt x="4085" y="3148"/>
                  </a:lnTo>
                  <a:close/>
                  <a:moveTo>
                    <a:pt x="4032" y="1692"/>
                  </a:moveTo>
                  <a:lnTo>
                    <a:pt x="4032" y="1692"/>
                  </a:lnTo>
                  <a:cubicBezTo>
                    <a:pt x="3979" y="1944"/>
                    <a:pt x="3948" y="2195"/>
                    <a:pt x="3948" y="2455"/>
                  </a:cubicBezTo>
                  <a:cubicBezTo>
                    <a:pt x="3948" y="2455"/>
                    <a:pt x="3948" y="2455"/>
                    <a:pt x="3948" y="2462"/>
                  </a:cubicBezTo>
                  <a:cubicBezTo>
                    <a:pt x="3941" y="2508"/>
                    <a:pt x="3941" y="2554"/>
                    <a:pt x="3948" y="2599"/>
                  </a:cubicBezTo>
                  <a:lnTo>
                    <a:pt x="3948" y="2637"/>
                  </a:lnTo>
                  <a:lnTo>
                    <a:pt x="3948" y="2668"/>
                  </a:lnTo>
                  <a:lnTo>
                    <a:pt x="3948" y="2752"/>
                  </a:lnTo>
                  <a:cubicBezTo>
                    <a:pt x="3948" y="2836"/>
                    <a:pt x="3963" y="2919"/>
                    <a:pt x="3971" y="3003"/>
                  </a:cubicBezTo>
                  <a:cubicBezTo>
                    <a:pt x="3986" y="3064"/>
                    <a:pt x="3994" y="3133"/>
                    <a:pt x="3994" y="3201"/>
                  </a:cubicBezTo>
                  <a:lnTo>
                    <a:pt x="3994" y="3232"/>
                  </a:lnTo>
                  <a:cubicBezTo>
                    <a:pt x="4002" y="3369"/>
                    <a:pt x="4024" y="3506"/>
                    <a:pt x="4070" y="3643"/>
                  </a:cubicBezTo>
                  <a:cubicBezTo>
                    <a:pt x="4169" y="3864"/>
                    <a:pt x="4299" y="4070"/>
                    <a:pt x="4459" y="4253"/>
                  </a:cubicBezTo>
                  <a:lnTo>
                    <a:pt x="4489" y="4299"/>
                  </a:lnTo>
                  <a:cubicBezTo>
                    <a:pt x="4466" y="4367"/>
                    <a:pt x="4444" y="4436"/>
                    <a:pt x="4413" y="4512"/>
                  </a:cubicBezTo>
                  <a:cubicBezTo>
                    <a:pt x="4375" y="4444"/>
                    <a:pt x="4329" y="4375"/>
                    <a:pt x="4276" y="4299"/>
                  </a:cubicBezTo>
                  <a:cubicBezTo>
                    <a:pt x="4131" y="4093"/>
                    <a:pt x="4009" y="3880"/>
                    <a:pt x="3902" y="3651"/>
                  </a:cubicBezTo>
                  <a:cubicBezTo>
                    <a:pt x="3773" y="3346"/>
                    <a:pt x="3636" y="2942"/>
                    <a:pt x="3735" y="2508"/>
                  </a:cubicBezTo>
                  <a:cubicBezTo>
                    <a:pt x="3796" y="2226"/>
                    <a:pt x="3895" y="1952"/>
                    <a:pt x="4032" y="1692"/>
                  </a:cubicBezTo>
                  <a:close/>
                  <a:moveTo>
                    <a:pt x="7424" y="1959"/>
                  </a:moveTo>
                  <a:cubicBezTo>
                    <a:pt x="7507" y="2485"/>
                    <a:pt x="7363" y="3186"/>
                    <a:pt x="7157" y="3468"/>
                  </a:cubicBezTo>
                  <a:cubicBezTo>
                    <a:pt x="7004" y="3674"/>
                    <a:pt x="6745" y="3758"/>
                    <a:pt x="6494" y="3834"/>
                  </a:cubicBezTo>
                  <a:cubicBezTo>
                    <a:pt x="6280" y="3903"/>
                    <a:pt x="6052" y="3979"/>
                    <a:pt x="5884" y="4124"/>
                  </a:cubicBezTo>
                  <a:lnTo>
                    <a:pt x="5869" y="4131"/>
                  </a:lnTo>
                  <a:cubicBezTo>
                    <a:pt x="5488" y="4276"/>
                    <a:pt x="5099" y="4421"/>
                    <a:pt x="4771" y="4688"/>
                  </a:cubicBezTo>
                  <a:cubicBezTo>
                    <a:pt x="4718" y="4726"/>
                    <a:pt x="4665" y="4771"/>
                    <a:pt x="4619" y="4817"/>
                  </a:cubicBezTo>
                  <a:cubicBezTo>
                    <a:pt x="4687" y="4573"/>
                    <a:pt x="4756" y="4345"/>
                    <a:pt x="4825" y="4139"/>
                  </a:cubicBezTo>
                  <a:cubicBezTo>
                    <a:pt x="4878" y="4101"/>
                    <a:pt x="4931" y="4063"/>
                    <a:pt x="4985" y="4025"/>
                  </a:cubicBezTo>
                  <a:lnTo>
                    <a:pt x="5015" y="4002"/>
                  </a:lnTo>
                  <a:cubicBezTo>
                    <a:pt x="5114" y="3933"/>
                    <a:pt x="5221" y="3872"/>
                    <a:pt x="5328" y="3811"/>
                  </a:cubicBezTo>
                  <a:cubicBezTo>
                    <a:pt x="5564" y="3697"/>
                    <a:pt x="5800" y="3590"/>
                    <a:pt x="6044" y="3506"/>
                  </a:cubicBezTo>
                  <a:cubicBezTo>
                    <a:pt x="6189" y="3453"/>
                    <a:pt x="6334" y="3400"/>
                    <a:pt x="6471" y="3339"/>
                  </a:cubicBezTo>
                  <a:cubicBezTo>
                    <a:pt x="7020" y="3095"/>
                    <a:pt x="7385" y="2561"/>
                    <a:pt x="7424" y="1959"/>
                  </a:cubicBezTo>
                  <a:close/>
                  <a:moveTo>
                    <a:pt x="7340" y="3613"/>
                  </a:moveTo>
                  <a:lnTo>
                    <a:pt x="7340" y="3613"/>
                  </a:lnTo>
                  <a:cubicBezTo>
                    <a:pt x="7279" y="3887"/>
                    <a:pt x="7103" y="4131"/>
                    <a:pt x="6860" y="4276"/>
                  </a:cubicBezTo>
                  <a:cubicBezTo>
                    <a:pt x="6639" y="4398"/>
                    <a:pt x="6372" y="4428"/>
                    <a:pt x="6113" y="4459"/>
                  </a:cubicBezTo>
                  <a:cubicBezTo>
                    <a:pt x="6014" y="4474"/>
                    <a:pt x="5907" y="4489"/>
                    <a:pt x="5800" y="4505"/>
                  </a:cubicBezTo>
                  <a:cubicBezTo>
                    <a:pt x="5488" y="4566"/>
                    <a:pt x="4916" y="4726"/>
                    <a:pt x="4520" y="5145"/>
                  </a:cubicBezTo>
                  <a:lnTo>
                    <a:pt x="4543" y="5084"/>
                  </a:lnTo>
                  <a:lnTo>
                    <a:pt x="4566" y="5000"/>
                  </a:lnTo>
                  <a:cubicBezTo>
                    <a:pt x="4657" y="4901"/>
                    <a:pt x="4756" y="4810"/>
                    <a:pt x="4863" y="4726"/>
                  </a:cubicBezTo>
                  <a:cubicBezTo>
                    <a:pt x="5145" y="4497"/>
                    <a:pt x="5495" y="4367"/>
                    <a:pt x="5808" y="4246"/>
                  </a:cubicBezTo>
                  <a:lnTo>
                    <a:pt x="5975" y="4246"/>
                  </a:lnTo>
                  <a:cubicBezTo>
                    <a:pt x="6433" y="4230"/>
                    <a:pt x="6959" y="3979"/>
                    <a:pt x="7340" y="3613"/>
                  </a:cubicBezTo>
                  <a:close/>
                  <a:moveTo>
                    <a:pt x="7347" y="3826"/>
                  </a:moveTo>
                  <a:lnTo>
                    <a:pt x="7347" y="3826"/>
                  </a:lnTo>
                  <a:cubicBezTo>
                    <a:pt x="7324" y="3933"/>
                    <a:pt x="7294" y="4040"/>
                    <a:pt x="7263" y="4139"/>
                  </a:cubicBezTo>
                  <a:cubicBezTo>
                    <a:pt x="7241" y="4200"/>
                    <a:pt x="7225" y="4268"/>
                    <a:pt x="7203" y="4329"/>
                  </a:cubicBezTo>
                  <a:lnTo>
                    <a:pt x="7134" y="4398"/>
                  </a:lnTo>
                  <a:cubicBezTo>
                    <a:pt x="7042" y="4505"/>
                    <a:pt x="6936" y="4604"/>
                    <a:pt x="6821" y="4695"/>
                  </a:cubicBezTo>
                  <a:cubicBezTo>
                    <a:pt x="6677" y="4794"/>
                    <a:pt x="6517" y="4863"/>
                    <a:pt x="6341" y="4901"/>
                  </a:cubicBezTo>
                  <a:lnTo>
                    <a:pt x="6349" y="4901"/>
                  </a:lnTo>
                  <a:lnTo>
                    <a:pt x="6166" y="4947"/>
                  </a:lnTo>
                  <a:cubicBezTo>
                    <a:pt x="5907" y="5008"/>
                    <a:pt x="5655" y="5092"/>
                    <a:pt x="5411" y="5198"/>
                  </a:cubicBezTo>
                  <a:cubicBezTo>
                    <a:pt x="5122" y="5343"/>
                    <a:pt x="4855" y="5526"/>
                    <a:pt x="4619" y="5739"/>
                  </a:cubicBezTo>
                  <a:cubicBezTo>
                    <a:pt x="4505" y="5846"/>
                    <a:pt x="4390" y="5953"/>
                    <a:pt x="4284" y="6052"/>
                  </a:cubicBezTo>
                  <a:cubicBezTo>
                    <a:pt x="4352" y="5793"/>
                    <a:pt x="4421" y="5541"/>
                    <a:pt x="4489" y="5297"/>
                  </a:cubicBezTo>
                  <a:cubicBezTo>
                    <a:pt x="4802" y="4886"/>
                    <a:pt x="5343" y="4627"/>
                    <a:pt x="6158" y="4520"/>
                  </a:cubicBezTo>
                  <a:lnTo>
                    <a:pt x="6181" y="4520"/>
                  </a:lnTo>
                  <a:cubicBezTo>
                    <a:pt x="6471" y="4482"/>
                    <a:pt x="6806" y="4436"/>
                    <a:pt x="7042" y="4238"/>
                  </a:cubicBezTo>
                  <a:cubicBezTo>
                    <a:pt x="7180" y="4131"/>
                    <a:pt x="7279" y="3986"/>
                    <a:pt x="7347" y="3826"/>
                  </a:cubicBezTo>
                  <a:close/>
                  <a:moveTo>
                    <a:pt x="3087" y="2866"/>
                  </a:moveTo>
                  <a:cubicBezTo>
                    <a:pt x="3239" y="3034"/>
                    <a:pt x="3354" y="3308"/>
                    <a:pt x="3468" y="3575"/>
                  </a:cubicBezTo>
                  <a:cubicBezTo>
                    <a:pt x="3529" y="3735"/>
                    <a:pt x="3605" y="3887"/>
                    <a:pt x="3681" y="4040"/>
                  </a:cubicBezTo>
                  <a:cubicBezTo>
                    <a:pt x="3735" y="4124"/>
                    <a:pt x="3781" y="4215"/>
                    <a:pt x="3819" y="4299"/>
                  </a:cubicBezTo>
                  <a:cubicBezTo>
                    <a:pt x="3887" y="4459"/>
                    <a:pt x="3979" y="4604"/>
                    <a:pt x="4085" y="4741"/>
                  </a:cubicBezTo>
                  <a:cubicBezTo>
                    <a:pt x="4101" y="4764"/>
                    <a:pt x="4116" y="4787"/>
                    <a:pt x="4123" y="4810"/>
                  </a:cubicBezTo>
                  <a:cubicBezTo>
                    <a:pt x="4146" y="4848"/>
                    <a:pt x="4162" y="4893"/>
                    <a:pt x="4177" y="4954"/>
                  </a:cubicBezTo>
                  <a:cubicBezTo>
                    <a:pt x="4192" y="4977"/>
                    <a:pt x="4200" y="5008"/>
                    <a:pt x="4200" y="5038"/>
                  </a:cubicBezTo>
                  <a:cubicBezTo>
                    <a:pt x="4207" y="5061"/>
                    <a:pt x="4207" y="5084"/>
                    <a:pt x="4215" y="5107"/>
                  </a:cubicBezTo>
                  <a:lnTo>
                    <a:pt x="4207" y="5130"/>
                  </a:lnTo>
                  <a:lnTo>
                    <a:pt x="4200" y="5168"/>
                  </a:lnTo>
                  <a:cubicBezTo>
                    <a:pt x="4085" y="5503"/>
                    <a:pt x="3986" y="5861"/>
                    <a:pt x="3887" y="6219"/>
                  </a:cubicBezTo>
                  <a:cubicBezTo>
                    <a:pt x="3750" y="6021"/>
                    <a:pt x="3598" y="5831"/>
                    <a:pt x="3430" y="5663"/>
                  </a:cubicBezTo>
                  <a:cubicBezTo>
                    <a:pt x="3209" y="5434"/>
                    <a:pt x="2980" y="5198"/>
                    <a:pt x="2858" y="4878"/>
                  </a:cubicBezTo>
                  <a:cubicBezTo>
                    <a:pt x="2569" y="4154"/>
                    <a:pt x="2668" y="3369"/>
                    <a:pt x="3087" y="2866"/>
                  </a:cubicBezTo>
                  <a:close/>
                  <a:moveTo>
                    <a:pt x="7180" y="4459"/>
                  </a:moveTo>
                  <a:lnTo>
                    <a:pt x="7180" y="4459"/>
                  </a:lnTo>
                  <a:cubicBezTo>
                    <a:pt x="7119" y="4611"/>
                    <a:pt x="7035" y="4749"/>
                    <a:pt x="6921" y="4863"/>
                  </a:cubicBezTo>
                  <a:lnTo>
                    <a:pt x="6898" y="4878"/>
                  </a:lnTo>
                  <a:cubicBezTo>
                    <a:pt x="6844" y="4939"/>
                    <a:pt x="6799" y="4992"/>
                    <a:pt x="6753" y="5046"/>
                  </a:cubicBezTo>
                  <a:cubicBezTo>
                    <a:pt x="6692" y="5122"/>
                    <a:pt x="6616" y="5213"/>
                    <a:pt x="6547" y="5290"/>
                  </a:cubicBezTo>
                  <a:cubicBezTo>
                    <a:pt x="6410" y="5442"/>
                    <a:pt x="6265" y="5572"/>
                    <a:pt x="6097" y="5678"/>
                  </a:cubicBezTo>
                  <a:cubicBezTo>
                    <a:pt x="5915" y="5785"/>
                    <a:pt x="5724" y="5861"/>
                    <a:pt x="5526" y="5915"/>
                  </a:cubicBezTo>
                  <a:cubicBezTo>
                    <a:pt x="5152" y="6014"/>
                    <a:pt x="4848" y="6128"/>
                    <a:pt x="4573" y="6341"/>
                  </a:cubicBezTo>
                  <a:cubicBezTo>
                    <a:pt x="4398" y="6479"/>
                    <a:pt x="4245" y="6639"/>
                    <a:pt x="4108" y="6814"/>
                  </a:cubicBezTo>
                  <a:cubicBezTo>
                    <a:pt x="4162" y="6585"/>
                    <a:pt x="4207" y="6380"/>
                    <a:pt x="4261" y="6174"/>
                  </a:cubicBezTo>
                  <a:cubicBezTo>
                    <a:pt x="4291" y="6136"/>
                    <a:pt x="4329" y="6098"/>
                    <a:pt x="4367" y="6067"/>
                  </a:cubicBezTo>
                  <a:lnTo>
                    <a:pt x="4390" y="6044"/>
                  </a:lnTo>
                  <a:lnTo>
                    <a:pt x="4451" y="5983"/>
                  </a:lnTo>
                  <a:cubicBezTo>
                    <a:pt x="4543" y="5899"/>
                    <a:pt x="4626" y="5816"/>
                    <a:pt x="4718" y="5732"/>
                  </a:cubicBezTo>
                  <a:cubicBezTo>
                    <a:pt x="4977" y="5511"/>
                    <a:pt x="5267" y="5328"/>
                    <a:pt x="5579" y="5191"/>
                  </a:cubicBezTo>
                  <a:cubicBezTo>
                    <a:pt x="5762" y="5114"/>
                    <a:pt x="5953" y="5061"/>
                    <a:pt x="6151" y="5015"/>
                  </a:cubicBezTo>
                  <a:cubicBezTo>
                    <a:pt x="6273" y="4985"/>
                    <a:pt x="6395" y="4954"/>
                    <a:pt x="6509" y="4924"/>
                  </a:cubicBezTo>
                  <a:cubicBezTo>
                    <a:pt x="6783" y="4832"/>
                    <a:pt x="6974" y="4657"/>
                    <a:pt x="7180" y="4459"/>
                  </a:cubicBezTo>
                  <a:close/>
                  <a:moveTo>
                    <a:pt x="7149" y="4680"/>
                  </a:moveTo>
                  <a:lnTo>
                    <a:pt x="7149" y="4680"/>
                  </a:lnTo>
                  <a:cubicBezTo>
                    <a:pt x="7142" y="4771"/>
                    <a:pt x="7134" y="4855"/>
                    <a:pt x="7119" y="4947"/>
                  </a:cubicBezTo>
                  <a:cubicBezTo>
                    <a:pt x="7103" y="5213"/>
                    <a:pt x="7058" y="5480"/>
                    <a:pt x="6981" y="5739"/>
                  </a:cubicBezTo>
                  <a:cubicBezTo>
                    <a:pt x="6837" y="6136"/>
                    <a:pt x="6478" y="6174"/>
                    <a:pt x="6090" y="6212"/>
                  </a:cubicBezTo>
                  <a:cubicBezTo>
                    <a:pt x="5754" y="6235"/>
                    <a:pt x="5419" y="6265"/>
                    <a:pt x="5175" y="6517"/>
                  </a:cubicBezTo>
                  <a:lnTo>
                    <a:pt x="5175" y="6524"/>
                  </a:lnTo>
                  <a:cubicBezTo>
                    <a:pt x="5152" y="6524"/>
                    <a:pt x="5122" y="6532"/>
                    <a:pt x="5099" y="6540"/>
                  </a:cubicBezTo>
                  <a:cubicBezTo>
                    <a:pt x="4931" y="6570"/>
                    <a:pt x="4771" y="6631"/>
                    <a:pt x="4634" y="6730"/>
                  </a:cubicBezTo>
                  <a:lnTo>
                    <a:pt x="4444" y="6844"/>
                  </a:lnTo>
                  <a:lnTo>
                    <a:pt x="4352" y="6905"/>
                  </a:lnTo>
                  <a:cubicBezTo>
                    <a:pt x="4245" y="6951"/>
                    <a:pt x="4154" y="7004"/>
                    <a:pt x="4063" y="7073"/>
                  </a:cubicBezTo>
                  <a:cubicBezTo>
                    <a:pt x="4070" y="7043"/>
                    <a:pt x="4078" y="7020"/>
                    <a:pt x="4085" y="6989"/>
                  </a:cubicBezTo>
                  <a:cubicBezTo>
                    <a:pt x="4261" y="6730"/>
                    <a:pt x="4482" y="6501"/>
                    <a:pt x="4733" y="6319"/>
                  </a:cubicBezTo>
                  <a:cubicBezTo>
                    <a:pt x="4969" y="6174"/>
                    <a:pt x="5229" y="6067"/>
                    <a:pt x="5495" y="6006"/>
                  </a:cubicBezTo>
                  <a:cubicBezTo>
                    <a:pt x="5602" y="5976"/>
                    <a:pt x="5709" y="5945"/>
                    <a:pt x="5808" y="5915"/>
                  </a:cubicBezTo>
                  <a:cubicBezTo>
                    <a:pt x="6113" y="5808"/>
                    <a:pt x="6395" y="5602"/>
                    <a:pt x="6684" y="5259"/>
                  </a:cubicBezTo>
                  <a:cubicBezTo>
                    <a:pt x="6768" y="5160"/>
                    <a:pt x="6852" y="5061"/>
                    <a:pt x="6936" y="4954"/>
                  </a:cubicBezTo>
                  <a:lnTo>
                    <a:pt x="7020" y="4855"/>
                  </a:lnTo>
                  <a:cubicBezTo>
                    <a:pt x="7065" y="4802"/>
                    <a:pt x="7111" y="4741"/>
                    <a:pt x="7149" y="4680"/>
                  </a:cubicBezTo>
                  <a:close/>
                  <a:moveTo>
                    <a:pt x="2325" y="5053"/>
                  </a:moveTo>
                  <a:cubicBezTo>
                    <a:pt x="2592" y="5404"/>
                    <a:pt x="2896" y="5732"/>
                    <a:pt x="3224" y="6037"/>
                  </a:cubicBezTo>
                  <a:cubicBezTo>
                    <a:pt x="3293" y="6105"/>
                    <a:pt x="3377" y="6181"/>
                    <a:pt x="3445" y="6250"/>
                  </a:cubicBezTo>
                  <a:cubicBezTo>
                    <a:pt x="3567" y="6372"/>
                    <a:pt x="3681" y="6509"/>
                    <a:pt x="3773" y="6662"/>
                  </a:cubicBezTo>
                  <a:lnTo>
                    <a:pt x="3758" y="6722"/>
                  </a:lnTo>
                  <a:cubicBezTo>
                    <a:pt x="3742" y="6783"/>
                    <a:pt x="3727" y="6844"/>
                    <a:pt x="3712" y="6905"/>
                  </a:cubicBezTo>
                  <a:cubicBezTo>
                    <a:pt x="3704" y="6959"/>
                    <a:pt x="3689" y="7012"/>
                    <a:pt x="3674" y="7065"/>
                  </a:cubicBezTo>
                  <a:lnTo>
                    <a:pt x="3666" y="7096"/>
                  </a:lnTo>
                  <a:cubicBezTo>
                    <a:pt x="3582" y="7073"/>
                    <a:pt x="3491" y="7035"/>
                    <a:pt x="3415" y="6989"/>
                  </a:cubicBezTo>
                  <a:cubicBezTo>
                    <a:pt x="3369" y="6966"/>
                    <a:pt x="3331" y="6944"/>
                    <a:pt x="3293" y="6928"/>
                  </a:cubicBezTo>
                  <a:cubicBezTo>
                    <a:pt x="3239" y="6898"/>
                    <a:pt x="3163" y="6867"/>
                    <a:pt x="3095" y="6829"/>
                  </a:cubicBezTo>
                  <a:cubicBezTo>
                    <a:pt x="3011" y="6768"/>
                    <a:pt x="2935" y="6700"/>
                    <a:pt x="2858" y="6631"/>
                  </a:cubicBezTo>
                  <a:cubicBezTo>
                    <a:pt x="2698" y="6471"/>
                    <a:pt x="2569" y="6288"/>
                    <a:pt x="2485" y="6082"/>
                  </a:cubicBezTo>
                  <a:lnTo>
                    <a:pt x="2462" y="6029"/>
                  </a:lnTo>
                  <a:cubicBezTo>
                    <a:pt x="2386" y="5877"/>
                    <a:pt x="2325" y="5709"/>
                    <a:pt x="2294" y="5534"/>
                  </a:cubicBezTo>
                  <a:cubicBezTo>
                    <a:pt x="2287" y="5526"/>
                    <a:pt x="2287" y="5518"/>
                    <a:pt x="2279" y="5511"/>
                  </a:cubicBezTo>
                  <a:cubicBezTo>
                    <a:pt x="2310" y="5358"/>
                    <a:pt x="2325" y="5206"/>
                    <a:pt x="2325" y="5053"/>
                  </a:cubicBezTo>
                  <a:close/>
                  <a:moveTo>
                    <a:pt x="2249" y="5709"/>
                  </a:moveTo>
                  <a:cubicBezTo>
                    <a:pt x="2271" y="5793"/>
                    <a:pt x="2310" y="5877"/>
                    <a:pt x="2340" y="5953"/>
                  </a:cubicBezTo>
                  <a:cubicBezTo>
                    <a:pt x="2355" y="5991"/>
                    <a:pt x="2371" y="6029"/>
                    <a:pt x="2386" y="6059"/>
                  </a:cubicBezTo>
                  <a:cubicBezTo>
                    <a:pt x="2454" y="6250"/>
                    <a:pt x="2553" y="6425"/>
                    <a:pt x="2691" y="6578"/>
                  </a:cubicBezTo>
                  <a:lnTo>
                    <a:pt x="2698" y="6585"/>
                  </a:lnTo>
                  <a:lnTo>
                    <a:pt x="2706" y="6593"/>
                  </a:lnTo>
                  <a:cubicBezTo>
                    <a:pt x="2706" y="6601"/>
                    <a:pt x="2714" y="6608"/>
                    <a:pt x="2714" y="6608"/>
                  </a:cubicBezTo>
                  <a:cubicBezTo>
                    <a:pt x="2797" y="6730"/>
                    <a:pt x="2912" y="6829"/>
                    <a:pt x="3041" y="6898"/>
                  </a:cubicBezTo>
                  <a:cubicBezTo>
                    <a:pt x="3224" y="7035"/>
                    <a:pt x="3422" y="7165"/>
                    <a:pt x="3628" y="7279"/>
                  </a:cubicBezTo>
                  <a:cubicBezTo>
                    <a:pt x="3575" y="7507"/>
                    <a:pt x="3529" y="7751"/>
                    <a:pt x="3476" y="8026"/>
                  </a:cubicBezTo>
                  <a:cubicBezTo>
                    <a:pt x="3438" y="8003"/>
                    <a:pt x="3392" y="7980"/>
                    <a:pt x="3346" y="7965"/>
                  </a:cubicBezTo>
                  <a:lnTo>
                    <a:pt x="3262" y="7927"/>
                  </a:lnTo>
                  <a:cubicBezTo>
                    <a:pt x="3186" y="7889"/>
                    <a:pt x="3110" y="7858"/>
                    <a:pt x="3026" y="7828"/>
                  </a:cubicBezTo>
                  <a:lnTo>
                    <a:pt x="2912" y="7789"/>
                  </a:lnTo>
                  <a:lnTo>
                    <a:pt x="2874" y="7767"/>
                  </a:lnTo>
                  <a:cubicBezTo>
                    <a:pt x="2759" y="7713"/>
                    <a:pt x="2637" y="7675"/>
                    <a:pt x="2508" y="7652"/>
                  </a:cubicBezTo>
                  <a:cubicBezTo>
                    <a:pt x="2454" y="7645"/>
                    <a:pt x="2401" y="7645"/>
                    <a:pt x="2348" y="7645"/>
                  </a:cubicBezTo>
                  <a:lnTo>
                    <a:pt x="2096" y="7645"/>
                  </a:lnTo>
                  <a:cubicBezTo>
                    <a:pt x="2050" y="7599"/>
                    <a:pt x="1997" y="7561"/>
                    <a:pt x="1936" y="7523"/>
                  </a:cubicBezTo>
                  <a:cubicBezTo>
                    <a:pt x="1829" y="7454"/>
                    <a:pt x="1715" y="7378"/>
                    <a:pt x="1692" y="7271"/>
                  </a:cubicBezTo>
                  <a:cubicBezTo>
                    <a:pt x="1662" y="7165"/>
                    <a:pt x="1761" y="6905"/>
                    <a:pt x="1822" y="6761"/>
                  </a:cubicBezTo>
                  <a:lnTo>
                    <a:pt x="1829" y="6738"/>
                  </a:lnTo>
                  <a:lnTo>
                    <a:pt x="1845" y="6692"/>
                  </a:lnTo>
                  <a:cubicBezTo>
                    <a:pt x="1906" y="6540"/>
                    <a:pt x="1967" y="6425"/>
                    <a:pt x="2020" y="6303"/>
                  </a:cubicBezTo>
                  <a:cubicBezTo>
                    <a:pt x="2119" y="6113"/>
                    <a:pt x="2195" y="5915"/>
                    <a:pt x="2249" y="5709"/>
                  </a:cubicBezTo>
                  <a:close/>
                  <a:moveTo>
                    <a:pt x="6616" y="6578"/>
                  </a:moveTo>
                  <a:lnTo>
                    <a:pt x="6616" y="6578"/>
                  </a:lnTo>
                  <a:cubicBezTo>
                    <a:pt x="6578" y="6692"/>
                    <a:pt x="6547" y="6822"/>
                    <a:pt x="6517" y="6944"/>
                  </a:cubicBezTo>
                  <a:cubicBezTo>
                    <a:pt x="6486" y="7065"/>
                    <a:pt x="6456" y="7218"/>
                    <a:pt x="6410" y="7355"/>
                  </a:cubicBezTo>
                  <a:cubicBezTo>
                    <a:pt x="6372" y="7485"/>
                    <a:pt x="6334" y="7622"/>
                    <a:pt x="6311" y="7767"/>
                  </a:cubicBezTo>
                  <a:cubicBezTo>
                    <a:pt x="6196" y="8018"/>
                    <a:pt x="5998" y="8239"/>
                    <a:pt x="5762" y="8392"/>
                  </a:cubicBezTo>
                  <a:cubicBezTo>
                    <a:pt x="5564" y="8521"/>
                    <a:pt x="5328" y="8552"/>
                    <a:pt x="5099" y="8574"/>
                  </a:cubicBezTo>
                  <a:lnTo>
                    <a:pt x="5099" y="8582"/>
                  </a:lnTo>
                  <a:lnTo>
                    <a:pt x="5061" y="8582"/>
                  </a:lnTo>
                  <a:lnTo>
                    <a:pt x="5015" y="8590"/>
                  </a:lnTo>
                  <a:cubicBezTo>
                    <a:pt x="4969" y="8590"/>
                    <a:pt x="4916" y="8597"/>
                    <a:pt x="4870" y="8597"/>
                  </a:cubicBezTo>
                  <a:lnTo>
                    <a:pt x="4794" y="8597"/>
                  </a:lnTo>
                  <a:cubicBezTo>
                    <a:pt x="4756" y="8597"/>
                    <a:pt x="4733" y="8597"/>
                    <a:pt x="4703" y="8605"/>
                  </a:cubicBezTo>
                  <a:cubicBezTo>
                    <a:pt x="4588" y="8620"/>
                    <a:pt x="4474" y="8643"/>
                    <a:pt x="4367" y="8674"/>
                  </a:cubicBezTo>
                  <a:cubicBezTo>
                    <a:pt x="4276" y="8696"/>
                    <a:pt x="4184" y="8727"/>
                    <a:pt x="4093" y="8750"/>
                  </a:cubicBezTo>
                  <a:lnTo>
                    <a:pt x="3994" y="8788"/>
                  </a:lnTo>
                  <a:lnTo>
                    <a:pt x="3979" y="8788"/>
                  </a:lnTo>
                  <a:cubicBezTo>
                    <a:pt x="3902" y="8811"/>
                    <a:pt x="3826" y="8834"/>
                    <a:pt x="3742" y="8849"/>
                  </a:cubicBezTo>
                  <a:lnTo>
                    <a:pt x="3750" y="8803"/>
                  </a:lnTo>
                  <a:cubicBezTo>
                    <a:pt x="3750" y="8780"/>
                    <a:pt x="3758" y="8750"/>
                    <a:pt x="3758" y="8719"/>
                  </a:cubicBezTo>
                  <a:cubicBezTo>
                    <a:pt x="3826" y="8232"/>
                    <a:pt x="3910" y="7744"/>
                    <a:pt x="4009" y="7264"/>
                  </a:cubicBezTo>
                  <a:cubicBezTo>
                    <a:pt x="4085" y="7210"/>
                    <a:pt x="4154" y="7157"/>
                    <a:pt x="4223" y="7096"/>
                  </a:cubicBezTo>
                  <a:cubicBezTo>
                    <a:pt x="4291" y="7035"/>
                    <a:pt x="4360" y="6982"/>
                    <a:pt x="4428" y="6936"/>
                  </a:cubicBezTo>
                  <a:cubicBezTo>
                    <a:pt x="4626" y="6783"/>
                    <a:pt x="4855" y="6677"/>
                    <a:pt x="5084" y="6601"/>
                  </a:cubicBezTo>
                  <a:lnTo>
                    <a:pt x="5190" y="6601"/>
                  </a:lnTo>
                  <a:cubicBezTo>
                    <a:pt x="5290" y="6601"/>
                    <a:pt x="5411" y="6616"/>
                    <a:pt x="5533" y="6639"/>
                  </a:cubicBezTo>
                  <a:lnTo>
                    <a:pt x="5541" y="6639"/>
                  </a:lnTo>
                  <a:cubicBezTo>
                    <a:pt x="5747" y="6669"/>
                    <a:pt x="5960" y="6684"/>
                    <a:pt x="6166" y="6684"/>
                  </a:cubicBezTo>
                  <a:cubicBezTo>
                    <a:pt x="6326" y="6684"/>
                    <a:pt x="6478" y="6646"/>
                    <a:pt x="6616" y="6578"/>
                  </a:cubicBezTo>
                  <a:close/>
                  <a:moveTo>
                    <a:pt x="1486" y="7469"/>
                  </a:moveTo>
                  <a:cubicBezTo>
                    <a:pt x="1540" y="7492"/>
                    <a:pt x="1586" y="7523"/>
                    <a:pt x="1624" y="7568"/>
                  </a:cubicBezTo>
                  <a:cubicBezTo>
                    <a:pt x="1708" y="7645"/>
                    <a:pt x="1807" y="7706"/>
                    <a:pt x="1913" y="7744"/>
                  </a:cubicBezTo>
                  <a:cubicBezTo>
                    <a:pt x="1927" y="7748"/>
                    <a:pt x="1941" y="7749"/>
                    <a:pt x="1956" y="7749"/>
                  </a:cubicBezTo>
                  <a:cubicBezTo>
                    <a:pt x="2000" y="7749"/>
                    <a:pt x="2047" y="7732"/>
                    <a:pt x="2081" y="7698"/>
                  </a:cubicBezTo>
                  <a:cubicBezTo>
                    <a:pt x="2119" y="7706"/>
                    <a:pt x="2157" y="7706"/>
                    <a:pt x="2195" y="7706"/>
                  </a:cubicBezTo>
                  <a:lnTo>
                    <a:pt x="2332" y="7706"/>
                  </a:lnTo>
                  <a:cubicBezTo>
                    <a:pt x="2508" y="7713"/>
                    <a:pt x="2683" y="7751"/>
                    <a:pt x="2835" y="7828"/>
                  </a:cubicBezTo>
                  <a:lnTo>
                    <a:pt x="2858" y="7835"/>
                  </a:lnTo>
                  <a:lnTo>
                    <a:pt x="2866" y="7835"/>
                  </a:lnTo>
                  <a:cubicBezTo>
                    <a:pt x="2866" y="7835"/>
                    <a:pt x="2874" y="7835"/>
                    <a:pt x="2874" y="7843"/>
                  </a:cubicBezTo>
                  <a:lnTo>
                    <a:pt x="2889" y="7843"/>
                  </a:lnTo>
                  <a:cubicBezTo>
                    <a:pt x="2965" y="7881"/>
                    <a:pt x="3041" y="7927"/>
                    <a:pt x="3110" y="7980"/>
                  </a:cubicBezTo>
                  <a:lnTo>
                    <a:pt x="3186" y="8026"/>
                  </a:lnTo>
                  <a:cubicBezTo>
                    <a:pt x="3255" y="8071"/>
                    <a:pt x="3331" y="8117"/>
                    <a:pt x="3407" y="8155"/>
                  </a:cubicBezTo>
                  <a:lnTo>
                    <a:pt x="3445" y="8171"/>
                  </a:lnTo>
                  <a:cubicBezTo>
                    <a:pt x="3415" y="8361"/>
                    <a:pt x="3384" y="8514"/>
                    <a:pt x="3361" y="8658"/>
                  </a:cubicBezTo>
                  <a:cubicBezTo>
                    <a:pt x="3323" y="8925"/>
                    <a:pt x="3285" y="9199"/>
                    <a:pt x="3255" y="9497"/>
                  </a:cubicBezTo>
                  <a:cubicBezTo>
                    <a:pt x="3156" y="9382"/>
                    <a:pt x="2965" y="9169"/>
                    <a:pt x="2957" y="9161"/>
                  </a:cubicBezTo>
                  <a:cubicBezTo>
                    <a:pt x="2874" y="9078"/>
                    <a:pt x="2782" y="9001"/>
                    <a:pt x="2683" y="8933"/>
                  </a:cubicBezTo>
                  <a:cubicBezTo>
                    <a:pt x="2515" y="8826"/>
                    <a:pt x="2332" y="8735"/>
                    <a:pt x="2150" y="8666"/>
                  </a:cubicBezTo>
                  <a:cubicBezTo>
                    <a:pt x="2073" y="8628"/>
                    <a:pt x="1997" y="8597"/>
                    <a:pt x="1929" y="8567"/>
                  </a:cubicBezTo>
                  <a:cubicBezTo>
                    <a:pt x="1814" y="8514"/>
                    <a:pt x="1708" y="8445"/>
                    <a:pt x="1608" y="8376"/>
                  </a:cubicBezTo>
                  <a:lnTo>
                    <a:pt x="1570" y="8353"/>
                  </a:lnTo>
                  <a:cubicBezTo>
                    <a:pt x="1448" y="8270"/>
                    <a:pt x="1334" y="8186"/>
                    <a:pt x="1304" y="8064"/>
                  </a:cubicBezTo>
                  <a:cubicBezTo>
                    <a:pt x="1372" y="7812"/>
                    <a:pt x="1433" y="7607"/>
                    <a:pt x="1486" y="7469"/>
                  </a:cubicBezTo>
                  <a:close/>
                  <a:moveTo>
                    <a:pt x="6273" y="8750"/>
                  </a:moveTo>
                  <a:cubicBezTo>
                    <a:pt x="6288" y="8917"/>
                    <a:pt x="6318" y="9078"/>
                    <a:pt x="6349" y="9268"/>
                  </a:cubicBezTo>
                  <a:cubicBezTo>
                    <a:pt x="6357" y="9329"/>
                    <a:pt x="6372" y="9405"/>
                    <a:pt x="6387" y="9481"/>
                  </a:cubicBezTo>
                  <a:cubicBezTo>
                    <a:pt x="6351" y="9473"/>
                    <a:pt x="6316" y="9469"/>
                    <a:pt x="6278" y="9469"/>
                  </a:cubicBezTo>
                  <a:cubicBezTo>
                    <a:pt x="6252" y="9469"/>
                    <a:pt x="6225" y="9471"/>
                    <a:pt x="6196" y="9474"/>
                  </a:cubicBezTo>
                  <a:lnTo>
                    <a:pt x="6204" y="9474"/>
                  </a:lnTo>
                  <a:cubicBezTo>
                    <a:pt x="6113" y="9489"/>
                    <a:pt x="6029" y="9504"/>
                    <a:pt x="5945" y="9542"/>
                  </a:cubicBezTo>
                  <a:cubicBezTo>
                    <a:pt x="6029" y="9413"/>
                    <a:pt x="6105" y="9268"/>
                    <a:pt x="6151" y="9123"/>
                  </a:cubicBezTo>
                  <a:lnTo>
                    <a:pt x="6174" y="9078"/>
                  </a:lnTo>
                  <a:cubicBezTo>
                    <a:pt x="6212" y="8971"/>
                    <a:pt x="6250" y="8864"/>
                    <a:pt x="6273" y="8750"/>
                  </a:cubicBezTo>
                  <a:close/>
                  <a:moveTo>
                    <a:pt x="6219" y="8071"/>
                  </a:moveTo>
                  <a:cubicBezTo>
                    <a:pt x="6181" y="8171"/>
                    <a:pt x="6151" y="8254"/>
                    <a:pt x="6120" y="8338"/>
                  </a:cubicBezTo>
                  <a:cubicBezTo>
                    <a:pt x="6036" y="8514"/>
                    <a:pt x="5930" y="8674"/>
                    <a:pt x="5800" y="8811"/>
                  </a:cubicBezTo>
                  <a:cubicBezTo>
                    <a:pt x="5549" y="9078"/>
                    <a:pt x="5229" y="9253"/>
                    <a:pt x="4878" y="9329"/>
                  </a:cubicBezTo>
                  <a:cubicBezTo>
                    <a:pt x="4756" y="9359"/>
                    <a:pt x="4626" y="9382"/>
                    <a:pt x="4497" y="9398"/>
                  </a:cubicBezTo>
                  <a:cubicBezTo>
                    <a:pt x="4200" y="9451"/>
                    <a:pt x="3887" y="9497"/>
                    <a:pt x="3636" y="9657"/>
                  </a:cubicBezTo>
                  <a:cubicBezTo>
                    <a:pt x="3659" y="9497"/>
                    <a:pt x="3674" y="9344"/>
                    <a:pt x="3689" y="9184"/>
                  </a:cubicBezTo>
                  <a:lnTo>
                    <a:pt x="3712" y="9169"/>
                  </a:lnTo>
                  <a:cubicBezTo>
                    <a:pt x="3773" y="9123"/>
                    <a:pt x="3834" y="9070"/>
                    <a:pt x="3902" y="9024"/>
                  </a:cubicBezTo>
                  <a:cubicBezTo>
                    <a:pt x="4024" y="8940"/>
                    <a:pt x="4162" y="8872"/>
                    <a:pt x="4306" y="8826"/>
                  </a:cubicBezTo>
                  <a:cubicBezTo>
                    <a:pt x="4596" y="8727"/>
                    <a:pt x="4901" y="8666"/>
                    <a:pt x="5206" y="8635"/>
                  </a:cubicBezTo>
                  <a:lnTo>
                    <a:pt x="5213" y="8635"/>
                  </a:lnTo>
                  <a:cubicBezTo>
                    <a:pt x="5465" y="8605"/>
                    <a:pt x="5716" y="8521"/>
                    <a:pt x="5930" y="8369"/>
                  </a:cubicBezTo>
                  <a:cubicBezTo>
                    <a:pt x="6036" y="8285"/>
                    <a:pt x="6136" y="8186"/>
                    <a:pt x="6219" y="8071"/>
                  </a:cubicBezTo>
                  <a:close/>
                  <a:moveTo>
                    <a:pt x="1273" y="8171"/>
                  </a:moveTo>
                  <a:cubicBezTo>
                    <a:pt x="1349" y="8277"/>
                    <a:pt x="1448" y="8369"/>
                    <a:pt x="1570" y="8430"/>
                  </a:cubicBezTo>
                  <a:lnTo>
                    <a:pt x="1624" y="8468"/>
                  </a:lnTo>
                  <a:cubicBezTo>
                    <a:pt x="1776" y="8559"/>
                    <a:pt x="1944" y="8643"/>
                    <a:pt x="2111" y="8712"/>
                  </a:cubicBezTo>
                  <a:cubicBezTo>
                    <a:pt x="2211" y="8757"/>
                    <a:pt x="2317" y="8796"/>
                    <a:pt x="2416" y="8849"/>
                  </a:cubicBezTo>
                  <a:cubicBezTo>
                    <a:pt x="2668" y="8971"/>
                    <a:pt x="2889" y="9161"/>
                    <a:pt x="3049" y="9390"/>
                  </a:cubicBezTo>
                  <a:cubicBezTo>
                    <a:pt x="3110" y="9474"/>
                    <a:pt x="3156" y="9573"/>
                    <a:pt x="3194" y="9672"/>
                  </a:cubicBezTo>
                  <a:lnTo>
                    <a:pt x="3232" y="9748"/>
                  </a:lnTo>
                  <a:cubicBezTo>
                    <a:pt x="3217" y="9870"/>
                    <a:pt x="3201" y="9992"/>
                    <a:pt x="3194" y="10099"/>
                  </a:cubicBezTo>
                  <a:cubicBezTo>
                    <a:pt x="3178" y="10076"/>
                    <a:pt x="3163" y="10061"/>
                    <a:pt x="3156" y="10045"/>
                  </a:cubicBezTo>
                  <a:cubicBezTo>
                    <a:pt x="3148" y="10030"/>
                    <a:pt x="3140" y="10015"/>
                    <a:pt x="3125" y="10007"/>
                  </a:cubicBezTo>
                  <a:lnTo>
                    <a:pt x="3110" y="9984"/>
                  </a:lnTo>
                  <a:cubicBezTo>
                    <a:pt x="3095" y="9954"/>
                    <a:pt x="3072" y="9931"/>
                    <a:pt x="3041" y="9908"/>
                  </a:cubicBezTo>
                  <a:lnTo>
                    <a:pt x="3034" y="9901"/>
                  </a:lnTo>
                  <a:lnTo>
                    <a:pt x="3018" y="9885"/>
                  </a:lnTo>
                  <a:cubicBezTo>
                    <a:pt x="2851" y="9695"/>
                    <a:pt x="2645" y="9535"/>
                    <a:pt x="2424" y="9413"/>
                  </a:cubicBezTo>
                  <a:cubicBezTo>
                    <a:pt x="2348" y="9367"/>
                    <a:pt x="2271" y="9329"/>
                    <a:pt x="2203" y="9283"/>
                  </a:cubicBezTo>
                  <a:cubicBezTo>
                    <a:pt x="1799" y="9062"/>
                    <a:pt x="1387" y="8834"/>
                    <a:pt x="1220" y="8392"/>
                  </a:cubicBezTo>
                  <a:cubicBezTo>
                    <a:pt x="1235" y="8323"/>
                    <a:pt x="1250" y="8247"/>
                    <a:pt x="1273" y="8171"/>
                  </a:cubicBezTo>
                  <a:close/>
                  <a:moveTo>
                    <a:pt x="6265" y="8148"/>
                  </a:moveTo>
                  <a:cubicBezTo>
                    <a:pt x="6265" y="8171"/>
                    <a:pt x="6265" y="8193"/>
                    <a:pt x="6257" y="8216"/>
                  </a:cubicBezTo>
                  <a:lnTo>
                    <a:pt x="6250" y="8346"/>
                  </a:lnTo>
                  <a:cubicBezTo>
                    <a:pt x="6242" y="8430"/>
                    <a:pt x="6235" y="8514"/>
                    <a:pt x="6235" y="8521"/>
                  </a:cubicBezTo>
                  <a:cubicBezTo>
                    <a:pt x="6219" y="8735"/>
                    <a:pt x="6158" y="8940"/>
                    <a:pt x="6075" y="9138"/>
                  </a:cubicBezTo>
                  <a:cubicBezTo>
                    <a:pt x="6006" y="9321"/>
                    <a:pt x="5899" y="9489"/>
                    <a:pt x="5770" y="9634"/>
                  </a:cubicBezTo>
                  <a:cubicBezTo>
                    <a:pt x="5533" y="9847"/>
                    <a:pt x="5229" y="9863"/>
                    <a:pt x="4924" y="9878"/>
                  </a:cubicBezTo>
                  <a:lnTo>
                    <a:pt x="4878" y="9878"/>
                  </a:lnTo>
                  <a:cubicBezTo>
                    <a:pt x="4497" y="9901"/>
                    <a:pt x="3986" y="9923"/>
                    <a:pt x="3598" y="10160"/>
                  </a:cubicBezTo>
                  <a:cubicBezTo>
                    <a:pt x="3605" y="10030"/>
                    <a:pt x="3620" y="9901"/>
                    <a:pt x="3636" y="9741"/>
                  </a:cubicBezTo>
                  <a:cubicBezTo>
                    <a:pt x="3887" y="9558"/>
                    <a:pt x="4207" y="9504"/>
                    <a:pt x="4527" y="9451"/>
                  </a:cubicBezTo>
                  <a:cubicBezTo>
                    <a:pt x="4718" y="9428"/>
                    <a:pt x="4908" y="9390"/>
                    <a:pt x="5091" y="9329"/>
                  </a:cubicBezTo>
                  <a:cubicBezTo>
                    <a:pt x="5427" y="9222"/>
                    <a:pt x="5724" y="9009"/>
                    <a:pt x="5953" y="8735"/>
                  </a:cubicBezTo>
                  <a:cubicBezTo>
                    <a:pt x="6059" y="8605"/>
                    <a:pt x="6151" y="8453"/>
                    <a:pt x="6212" y="8292"/>
                  </a:cubicBezTo>
                  <a:cubicBezTo>
                    <a:pt x="6227" y="8254"/>
                    <a:pt x="6242" y="8216"/>
                    <a:pt x="6250" y="8186"/>
                  </a:cubicBezTo>
                  <a:lnTo>
                    <a:pt x="6265" y="8148"/>
                  </a:lnTo>
                  <a:close/>
                  <a:moveTo>
                    <a:pt x="1197" y="8498"/>
                  </a:moveTo>
                  <a:cubicBezTo>
                    <a:pt x="1395" y="8902"/>
                    <a:pt x="1799" y="9131"/>
                    <a:pt x="2188" y="9359"/>
                  </a:cubicBezTo>
                  <a:lnTo>
                    <a:pt x="2264" y="9398"/>
                  </a:lnTo>
                  <a:cubicBezTo>
                    <a:pt x="2515" y="9527"/>
                    <a:pt x="2744" y="9695"/>
                    <a:pt x="2942" y="9893"/>
                  </a:cubicBezTo>
                  <a:cubicBezTo>
                    <a:pt x="3041" y="10000"/>
                    <a:pt x="3117" y="10122"/>
                    <a:pt x="3163" y="10266"/>
                  </a:cubicBezTo>
                  <a:cubicBezTo>
                    <a:pt x="3171" y="10282"/>
                    <a:pt x="3171" y="10297"/>
                    <a:pt x="3178" y="10312"/>
                  </a:cubicBezTo>
                  <a:cubicBezTo>
                    <a:pt x="3178" y="10335"/>
                    <a:pt x="3178" y="10350"/>
                    <a:pt x="3171" y="10373"/>
                  </a:cubicBezTo>
                  <a:cubicBezTo>
                    <a:pt x="3171" y="10396"/>
                    <a:pt x="3171" y="10426"/>
                    <a:pt x="3171" y="10457"/>
                  </a:cubicBezTo>
                  <a:cubicBezTo>
                    <a:pt x="3163" y="10533"/>
                    <a:pt x="3156" y="10617"/>
                    <a:pt x="3148" y="10724"/>
                  </a:cubicBezTo>
                  <a:lnTo>
                    <a:pt x="3110" y="10708"/>
                  </a:lnTo>
                  <a:lnTo>
                    <a:pt x="3041" y="10686"/>
                  </a:lnTo>
                  <a:cubicBezTo>
                    <a:pt x="2988" y="10678"/>
                    <a:pt x="2942" y="10655"/>
                    <a:pt x="2896" y="10625"/>
                  </a:cubicBezTo>
                  <a:cubicBezTo>
                    <a:pt x="2889" y="10617"/>
                    <a:pt x="2881" y="10617"/>
                    <a:pt x="2881" y="10617"/>
                  </a:cubicBezTo>
                  <a:cubicBezTo>
                    <a:pt x="2843" y="10594"/>
                    <a:pt x="2805" y="10571"/>
                    <a:pt x="2767" y="10556"/>
                  </a:cubicBezTo>
                  <a:cubicBezTo>
                    <a:pt x="2721" y="10541"/>
                    <a:pt x="2668" y="10518"/>
                    <a:pt x="2614" y="10503"/>
                  </a:cubicBezTo>
                  <a:lnTo>
                    <a:pt x="2515" y="10472"/>
                  </a:lnTo>
                  <a:cubicBezTo>
                    <a:pt x="2470" y="10457"/>
                    <a:pt x="2416" y="10442"/>
                    <a:pt x="2371" y="10426"/>
                  </a:cubicBezTo>
                  <a:lnTo>
                    <a:pt x="2302" y="10404"/>
                  </a:lnTo>
                  <a:cubicBezTo>
                    <a:pt x="2279" y="10396"/>
                    <a:pt x="2256" y="10388"/>
                    <a:pt x="2233" y="10373"/>
                  </a:cubicBezTo>
                  <a:lnTo>
                    <a:pt x="2188" y="10320"/>
                  </a:lnTo>
                  <a:cubicBezTo>
                    <a:pt x="2058" y="10183"/>
                    <a:pt x="1913" y="10053"/>
                    <a:pt x="1768" y="9939"/>
                  </a:cubicBezTo>
                  <a:cubicBezTo>
                    <a:pt x="1387" y="9626"/>
                    <a:pt x="1029" y="9337"/>
                    <a:pt x="1128" y="8788"/>
                  </a:cubicBezTo>
                  <a:cubicBezTo>
                    <a:pt x="1144" y="8704"/>
                    <a:pt x="1166" y="8605"/>
                    <a:pt x="1197" y="8498"/>
                  </a:cubicBezTo>
                  <a:close/>
                  <a:moveTo>
                    <a:pt x="6189" y="9542"/>
                  </a:moveTo>
                  <a:cubicBezTo>
                    <a:pt x="6219" y="9542"/>
                    <a:pt x="6257" y="9550"/>
                    <a:pt x="6288" y="9558"/>
                  </a:cubicBezTo>
                  <a:lnTo>
                    <a:pt x="6318" y="9565"/>
                  </a:lnTo>
                  <a:cubicBezTo>
                    <a:pt x="6357" y="9573"/>
                    <a:pt x="6387" y="9603"/>
                    <a:pt x="6402" y="9641"/>
                  </a:cubicBezTo>
                  <a:cubicBezTo>
                    <a:pt x="6410" y="9695"/>
                    <a:pt x="6418" y="9741"/>
                    <a:pt x="6425" y="9786"/>
                  </a:cubicBezTo>
                  <a:cubicBezTo>
                    <a:pt x="6440" y="9954"/>
                    <a:pt x="6387" y="10122"/>
                    <a:pt x="6273" y="10251"/>
                  </a:cubicBezTo>
                  <a:cubicBezTo>
                    <a:pt x="6021" y="10526"/>
                    <a:pt x="5587" y="10564"/>
                    <a:pt x="5457" y="10571"/>
                  </a:cubicBezTo>
                  <a:lnTo>
                    <a:pt x="5381" y="10571"/>
                  </a:lnTo>
                  <a:cubicBezTo>
                    <a:pt x="5236" y="10571"/>
                    <a:pt x="5038" y="10571"/>
                    <a:pt x="4840" y="10579"/>
                  </a:cubicBezTo>
                  <a:cubicBezTo>
                    <a:pt x="4299" y="10602"/>
                    <a:pt x="3887" y="10693"/>
                    <a:pt x="3552" y="10861"/>
                  </a:cubicBezTo>
                  <a:cubicBezTo>
                    <a:pt x="3560" y="10739"/>
                    <a:pt x="3567" y="10617"/>
                    <a:pt x="3575" y="10487"/>
                  </a:cubicBezTo>
                  <a:cubicBezTo>
                    <a:pt x="3575" y="10426"/>
                    <a:pt x="3582" y="10373"/>
                    <a:pt x="3590" y="10312"/>
                  </a:cubicBezTo>
                  <a:lnTo>
                    <a:pt x="3590" y="10244"/>
                  </a:lnTo>
                  <a:cubicBezTo>
                    <a:pt x="3971" y="9992"/>
                    <a:pt x="4489" y="9962"/>
                    <a:pt x="4947" y="9946"/>
                  </a:cubicBezTo>
                  <a:lnTo>
                    <a:pt x="5130" y="9939"/>
                  </a:lnTo>
                  <a:cubicBezTo>
                    <a:pt x="5389" y="9931"/>
                    <a:pt x="5640" y="9832"/>
                    <a:pt x="5838" y="9657"/>
                  </a:cubicBezTo>
                  <a:cubicBezTo>
                    <a:pt x="5945" y="9596"/>
                    <a:pt x="6067" y="9558"/>
                    <a:pt x="6189" y="9542"/>
                  </a:cubicBezTo>
                  <a:close/>
                  <a:moveTo>
                    <a:pt x="1585" y="10347"/>
                  </a:moveTo>
                  <a:cubicBezTo>
                    <a:pt x="1666" y="10347"/>
                    <a:pt x="1746" y="10354"/>
                    <a:pt x="1829" y="10366"/>
                  </a:cubicBezTo>
                  <a:lnTo>
                    <a:pt x="1883" y="10381"/>
                  </a:lnTo>
                  <a:lnTo>
                    <a:pt x="1929" y="10396"/>
                  </a:lnTo>
                  <a:lnTo>
                    <a:pt x="1936" y="10396"/>
                  </a:lnTo>
                  <a:cubicBezTo>
                    <a:pt x="1989" y="10411"/>
                    <a:pt x="2043" y="10426"/>
                    <a:pt x="2119" y="10442"/>
                  </a:cubicBezTo>
                  <a:lnTo>
                    <a:pt x="2226" y="10465"/>
                  </a:lnTo>
                  <a:lnTo>
                    <a:pt x="2317" y="10487"/>
                  </a:lnTo>
                  <a:cubicBezTo>
                    <a:pt x="2386" y="10510"/>
                    <a:pt x="2454" y="10526"/>
                    <a:pt x="2515" y="10548"/>
                  </a:cubicBezTo>
                  <a:lnTo>
                    <a:pt x="2538" y="10556"/>
                  </a:lnTo>
                  <a:lnTo>
                    <a:pt x="2584" y="10571"/>
                  </a:lnTo>
                  <a:lnTo>
                    <a:pt x="2637" y="10587"/>
                  </a:lnTo>
                  <a:cubicBezTo>
                    <a:pt x="2813" y="10648"/>
                    <a:pt x="2965" y="10747"/>
                    <a:pt x="3095" y="10869"/>
                  </a:cubicBezTo>
                  <a:lnTo>
                    <a:pt x="3140" y="10907"/>
                  </a:lnTo>
                  <a:lnTo>
                    <a:pt x="3140" y="10945"/>
                  </a:lnTo>
                  <a:lnTo>
                    <a:pt x="3140" y="10975"/>
                  </a:lnTo>
                  <a:cubicBezTo>
                    <a:pt x="2828" y="10708"/>
                    <a:pt x="2447" y="10526"/>
                    <a:pt x="2035" y="10457"/>
                  </a:cubicBezTo>
                  <a:cubicBezTo>
                    <a:pt x="1976" y="10452"/>
                    <a:pt x="1917" y="10446"/>
                    <a:pt x="1857" y="10446"/>
                  </a:cubicBezTo>
                  <a:cubicBezTo>
                    <a:pt x="1833" y="10446"/>
                    <a:pt x="1808" y="10447"/>
                    <a:pt x="1784" y="10449"/>
                  </a:cubicBezTo>
                  <a:cubicBezTo>
                    <a:pt x="1639" y="10449"/>
                    <a:pt x="1502" y="10480"/>
                    <a:pt x="1365" y="10526"/>
                  </a:cubicBezTo>
                  <a:cubicBezTo>
                    <a:pt x="1250" y="10556"/>
                    <a:pt x="1144" y="10617"/>
                    <a:pt x="1044" y="10693"/>
                  </a:cubicBezTo>
                  <a:cubicBezTo>
                    <a:pt x="991" y="10731"/>
                    <a:pt x="953" y="10785"/>
                    <a:pt x="907" y="10838"/>
                  </a:cubicBezTo>
                  <a:cubicBezTo>
                    <a:pt x="951" y="10558"/>
                    <a:pt x="1188" y="10350"/>
                    <a:pt x="1465" y="10350"/>
                  </a:cubicBezTo>
                  <a:cubicBezTo>
                    <a:pt x="1475" y="10350"/>
                    <a:pt x="1484" y="10350"/>
                    <a:pt x="1494" y="10350"/>
                  </a:cubicBezTo>
                  <a:cubicBezTo>
                    <a:pt x="1525" y="10348"/>
                    <a:pt x="1555" y="10347"/>
                    <a:pt x="1585" y="10347"/>
                  </a:cubicBezTo>
                  <a:close/>
                  <a:moveTo>
                    <a:pt x="5137" y="10655"/>
                  </a:moveTo>
                  <a:lnTo>
                    <a:pt x="5069" y="10663"/>
                  </a:lnTo>
                  <a:cubicBezTo>
                    <a:pt x="4657" y="10663"/>
                    <a:pt x="4261" y="10777"/>
                    <a:pt x="3910" y="10983"/>
                  </a:cubicBezTo>
                  <a:cubicBezTo>
                    <a:pt x="3796" y="11051"/>
                    <a:pt x="3689" y="11143"/>
                    <a:pt x="3598" y="11250"/>
                  </a:cubicBezTo>
                  <a:cubicBezTo>
                    <a:pt x="3575" y="11257"/>
                    <a:pt x="3560" y="11272"/>
                    <a:pt x="3544" y="11280"/>
                  </a:cubicBezTo>
                  <a:lnTo>
                    <a:pt x="3521" y="11280"/>
                  </a:lnTo>
                  <a:cubicBezTo>
                    <a:pt x="3521" y="11173"/>
                    <a:pt x="3537" y="11067"/>
                    <a:pt x="3537" y="10960"/>
                  </a:cubicBezTo>
                  <a:cubicBezTo>
                    <a:pt x="3872" y="10777"/>
                    <a:pt x="4284" y="10686"/>
                    <a:pt x="4840" y="10663"/>
                  </a:cubicBezTo>
                  <a:cubicBezTo>
                    <a:pt x="4939" y="10663"/>
                    <a:pt x="5046" y="10655"/>
                    <a:pt x="5137" y="10655"/>
                  </a:cubicBezTo>
                  <a:close/>
                  <a:moveTo>
                    <a:pt x="1826" y="10515"/>
                  </a:moveTo>
                  <a:cubicBezTo>
                    <a:pt x="1917" y="10515"/>
                    <a:pt x="2008" y="10524"/>
                    <a:pt x="2096" y="10541"/>
                  </a:cubicBezTo>
                  <a:cubicBezTo>
                    <a:pt x="2485" y="10617"/>
                    <a:pt x="2835" y="10800"/>
                    <a:pt x="3133" y="11059"/>
                  </a:cubicBezTo>
                  <a:cubicBezTo>
                    <a:pt x="3125" y="11158"/>
                    <a:pt x="3125" y="11257"/>
                    <a:pt x="3125" y="11356"/>
                  </a:cubicBezTo>
                  <a:lnTo>
                    <a:pt x="3125" y="11478"/>
                  </a:lnTo>
                  <a:lnTo>
                    <a:pt x="3125" y="11539"/>
                  </a:lnTo>
                  <a:cubicBezTo>
                    <a:pt x="3056" y="11524"/>
                    <a:pt x="2996" y="11501"/>
                    <a:pt x="2935" y="11478"/>
                  </a:cubicBezTo>
                  <a:cubicBezTo>
                    <a:pt x="2820" y="11425"/>
                    <a:pt x="2721" y="11349"/>
                    <a:pt x="2637" y="11257"/>
                  </a:cubicBezTo>
                  <a:cubicBezTo>
                    <a:pt x="2599" y="11219"/>
                    <a:pt x="2561" y="11189"/>
                    <a:pt x="2523" y="11158"/>
                  </a:cubicBezTo>
                  <a:cubicBezTo>
                    <a:pt x="2325" y="10990"/>
                    <a:pt x="2104" y="10823"/>
                    <a:pt x="1799" y="10800"/>
                  </a:cubicBezTo>
                  <a:lnTo>
                    <a:pt x="1746" y="10792"/>
                  </a:lnTo>
                  <a:cubicBezTo>
                    <a:pt x="1669" y="10777"/>
                    <a:pt x="1586" y="10777"/>
                    <a:pt x="1494" y="10777"/>
                  </a:cubicBezTo>
                  <a:lnTo>
                    <a:pt x="1441" y="10777"/>
                  </a:lnTo>
                  <a:cubicBezTo>
                    <a:pt x="1334" y="10792"/>
                    <a:pt x="1235" y="10838"/>
                    <a:pt x="1159" y="10907"/>
                  </a:cubicBezTo>
                  <a:lnTo>
                    <a:pt x="1136" y="10922"/>
                  </a:lnTo>
                  <a:cubicBezTo>
                    <a:pt x="1014" y="10998"/>
                    <a:pt x="923" y="11105"/>
                    <a:pt x="862" y="11234"/>
                  </a:cubicBezTo>
                  <a:cubicBezTo>
                    <a:pt x="862" y="11151"/>
                    <a:pt x="862" y="11067"/>
                    <a:pt x="877" y="10983"/>
                  </a:cubicBezTo>
                  <a:lnTo>
                    <a:pt x="930" y="10914"/>
                  </a:lnTo>
                  <a:cubicBezTo>
                    <a:pt x="968" y="10861"/>
                    <a:pt x="1006" y="10815"/>
                    <a:pt x="1052" y="10762"/>
                  </a:cubicBezTo>
                  <a:cubicBezTo>
                    <a:pt x="1144" y="10686"/>
                    <a:pt x="1258" y="10625"/>
                    <a:pt x="1380" y="10594"/>
                  </a:cubicBezTo>
                  <a:lnTo>
                    <a:pt x="1380" y="10587"/>
                  </a:lnTo>
                  <a:cubicBezTo>
                    <a:pt x="1523" y="10539"/>
                    <a:pt x="1675" y="10515"/>
                    <a:pt x="1826" y="10515"/>
                  </a:cubicBezTo>
                  <a:close/>
                  <a:moveTo>
                    <a:pt x="1567" y="10840"/>
                  </a:moveTo>
                  <a:cubicBezTo>
                    <a:pt x="1587" y="10840"/>
                    <a:pt x="1608" y="10842"/>
                    <a:pt x="1631" y="10846"/>
                  </a:cubicBezTo>
                  <a:cubicBezTo>
                    <a:pt x="1776" y="10846"/>
                    <a:pt x="1921" y="10876"/>
                    <a:pt x="2058" y="10922"/>
                  </a:cubicBezTo>
                  <a:cubicBezTo>
                    <a:pt x="2249" y="11013"/>
                    <a:pt x="2424" y="11135"/>
                    <a:pt x="2576" y="11280"/>
                  </a:cubicBezTo>
                  <a:cubicBezTo>
                    <a:pt x="2630" y="11333"/>
                    <a:pt x="2691" y="11387"/>
                    <a:pt x="2752" y="11433"/>
                  </a:cubicBezTo>
                  <a:cubicBezTo>
                    <a:pt x="2843" y="11509"/>
                    <a:pt x="2942" y="11554"/>
                    <a:pt x="3049" y="11585"/>
                  </a:cubicBezTo>
                  <a:lnTo>
                    <a:pt x="3117" y="11600"/>
                  </a:lnTo>
                  <a:lnTo>
                    <a:pt x="3117" y="11676"/>
                  </a:lnTo>
                  <a:lnTo>
                    <a:pt x="3117" y="11806"/>
                  </a:lnTo>
                  <a:lnTo>
                    <a:pt x="3117" y="11867"/>
                  </a:lnTo>
                  <a:cubicBezTo>
                    <a:pt x="3056" y="11836"/>
                    <a:pt x="2996" y="11806"/>
                    <a:pt x="2942" y="11760"/>
                  </a:cubicBezTo>
                  <a:cubicBezTo>
                    <a:pt x="2881" y="11699"/>
                    <a:pt x="2828" y="11631"/>
                    <a:pt x="2774" y="11554"/>
                  </a:cubicBezTo>
                  <a:cubicBezTo>
                    <a:pt x="2744" y="11516"/>
                    <a:pt x="2714" y="11478"/>
                    <a:pt x="2683" y="11440"/>
                  </a:cubicBezTo>
                  <a:lnTo>
                    <a:pt x="2683" y="11433"/>
                  </a:lnTo>
                  <a:cubicBezTo>
                    <a:pt x="2493" y="11196"/>
                    <a:pt x="2241" y="11013"/>
                    <a:pt x="1951" y="10914"/>
                  </a:cubicBezTo>
                  <a:cubicBezTo>
                    <a:pt x="1845" y="10881"/>
                    <a:pt x="1733" y="10859"/>
                    <a:pt x="1621" y="10859"/>
                  </a:cubicBezTo>
                  <a:cubicBezTo>
                    <a:pt x="1604" y="10859"/>
                    <a:pt x="1587" y="10860"/>
                    <a:pt x="1570" y="10861"/>
                  </a:cubicBezTo>
                  <a:cubicBezTo>
                    <a:pt x="1456" y="10869"/>
                    <a:pt x="1342" y="10891"/>
                    <a:pt x="1235" y="10937"/>
                  </a:cubicBezTo>
                  <a:lnTo>
                    <a:pt x="1288" y="10907"/>
                  </a:lnTo>
                  <a:cubicBezTo>
                    <a:pt x="1357" y="10869"/>
                    <a:pt x="1426" y="10846"/>
                    <a:pt x="1502" y="10846"/>
                  </a:cubicBezTo>
                  <a:cubicBezTo>
                    <a:pt x="1525" y="10842"/>
                    <a:pt x="1546" y="10840"/>
                    <a:pt x="1567" y="10840"/>
                  </a:cubicBezTo>
                  <a:close/>
                  <a:moveTo>
                    <a:pt x="5224" y="10742"/>
                  </a:moveTo>
                  <a:cubicBezTo>
                    <a:pt x="5431" y="10742"/>
                    <a:pt x="5636" y="10766"/>
                    <a:pt x="5831" y="10815"/>
                  </a:cubicBezTo>
                  <a:cubicBezTo>
                    <a:pt x="6044" y="10853"/>
                    <a:pt x="6242" y="10929"/>
                    <a:pt x="6425" y="11036"/>
                  </a:cubicBezTo>
                  <a:cubicBezTo>
                    <a:pt x="6425" y="11090"/>
                    <a:pt x="6425" y="11151"/>
                    <a:pt x="6418" y="11204"/>
                  </a:cubicBezTo>
                  <a:cubicBezTo>
                    <a:pt x="6257" y="11181"/>
                    <a:pt x="6097" y="11151"/>
                    <a:pt x="5937" y="11112"/>
                  </a:cubicBezTo>
                  <a:cubicBezTo>
                    <a:pt x="5777" y="11067"/>
                    <a:pt x="5617" y="11036"/>
                    <a:pt x="5450" y="11013"/>
                  </a:cubicBezTo>
                  <a:cubicBezTo>
                    <a:pt x="5366" y="11006"/>
                    <a:pt x="5274" y="11006"/>
                    <a:pt x="5183" y="11006"/>
                  </a:cubicBezTo>
                  <a:cubicBezTo>
                    <a:pt x="5008" y="11013"/>
                    <a:pt x="4840" y="11044"/>
                    <a:pt x="4672" y="11090"/>
                  </a:cubicBezTo>
                  <a:cubicBezTo>
                    <a:pt x="4276" y="11204"/>
                    <a:pt x="3895" y="11471"/>
                    <a:pt x="3514" y="11905"/>
                  </a:cubicBezTo>
                  <a:lnTo>
                    <a:pt x="3514" y="11875"/>
                  </a:lnTo>
                  <a:lnTo>
                    <a:pt x="3514" y="11806"/>
                  </a:lnTo>
                  <a:lnTo>
                    <a:pt x="3514" y="11615"/>
                  </a:lnTo>
                  <a:lnTo>
                    <a:pt x="3514" y="11554"/>
                  </a:lnTo>
                  <a:cubicBezTo>
                    <a:pt x="3605" y="11341"/>
                    <a:pt x="3758" y="11166"/>
                    <a:pt x="3956" y="11051"/>
                  </a:cubicBezTo>
                  <a:cubicBezTo>
                    <a:pt x="4299" y="10861"/>
                    <a:pt x="4680" y="10754"/>
                    <a:pt x="5069" y="10747"/>
                  </a:cubicBezTo>
                  <a:cubicBezTo>
                    <a:pt x="5120" y="10744"/>
                    <a:pt x="5172" y="10742"/>
                    <a:pt x="5224" y="10742"/>
                  </a:cubicBezTo>
                  <a:close/>
                  <a:moveTo>
                    <a:pt x="1601" y="10929"/>
                  </a:moveTo>
                  <a:cubicBezTo>
                    <a:pt x="1793" y="10929"/>
                    <a:pt x="1978" y="10981"/>
                    <a:pt x="2150" y="11074"/>
                  </a:cubicBezTo>
                  <a:cubicBezTo>
                    <a:pt x="2386" y="11204"/>
                    <a:pt x="2592" y="11394"/>
                    <a:pt x="2736" y="11623"/>
                  </a:cubicBezTo>
                  <a:cubicBezTo>
                    <a:pt x="2797" y="11707"/>
                    <a:pt x="2874" y="11791"/>
                    <a:pt x="2950" y="11859"/>
                  </a:cubicBezTo>
                  <a:cubicBezTo>
                    <a:pt x="2996" y="11890"/>
                    <a:pt x="3049" y="11913"/>
                    <a:pt x="3102" y="11936"/>
                  </a:cubicBezTo>
                  <a:lnTo>
                    <a:pt x="3117" y="11936"/>
                  </a:lnTo>
                  <a:cubicBezTo>
                    <a:pt x="3117" y="12050"/>
                    <a:pt x="3117" y="12157"/>
                    <a:pt x="3125" y="12256"/>
                  </a:cubicBezTo>
                  <a:cubicBezTo>
                    <a:pt x="3133" y="12355"/>
                    <a:pt x="3133" y="12477"/>
                    <a:pt x="3140" y="12614"/>
                  </a:cubicBezTo>
                  <a:cubicBezTo>
                    <a:pt x="3117" y="12621"/>
                    <a:pt x="3095" y="12621"/>
                    <a:pt x="3079" y="12621"/>
                  </a:cubicBezTo>
                  <a:cubicBezTo>
                    <a:pt x="3071" y="12622"/>
                    <a:pt x="3064" y="12623"/>
                    <a:pt x="3056" y="12623"/>
                  </a:cubicBezTo>
                  <a:cubicBezTo>
                    <a:pt x="3005" y="12623"/>
                    <a:pt x="2960" y="12601"/>
                    <a:pt x="2927" y="12568"/>
                  </a:cubicBezTo>
                  <a:cubicBezTo>
                    <a:pt x="2919" y="12568"/>
                    <a:pt x="2919" y="12560"/>
                    <a:pt x="2912" y="12560"/>
                  </a:cubicBezTo>
                  <a:cubicBezTo>
                    <a:pt x="2782" y="12431"/>
                    <a:pt x="2675" y="12286"/>
                    <a:pt x="2592" y="12126"/>
                  </a:cubicBezTo>
                  <a:cubicBezTo>
                    <a:pt x="2553" y="12073"/>
                    <a:pt x="2523" y="12004"/>
                    <a:pt x="2493" y="11943"/>
                  </a:cubicBezTo>
                  <a:cubicBezTo>
                    <a:pt x="2386" y="11730"/>
                    <a:pt x="2271" y="11509"/>
                    <a:pt x="2073" y="11349"/>
                  </a:cubicBezTo>
                  <a:cubicBezTo>
                    <a:pt x="1914" y="11224"/>
                    <a:pt x="1717" y="11156"/>
                    <a:pt x="1517" y="11156"/>
                  </a:cubicBezTo>
                  <a:cubicBezTo>
                    <a:pt x="1497" y="11156"/>
                    <a:pt x="1476" y="11157"/>
                    <a:pt x="1456" y="11158"/>
                  </a:cubicBezTo>
                  <a:cubicBezTo>
                    <a:pt x="1273" y="11158"/>
                    <a:pt x="1090" y="11219"/>
                    <a:pt x="938" y="11333"/>
                  </a:cubicBezTo>
                  <a:cubicBezTo>
                    <a:pt x="976" y="11257"/>
                    <a:pt x="1022" y="11189"/>
                    <a:pt x="1075" y="11135"/>
                  </a:cubicBezTo>
                  <a:cubicBezTo>
                    <a:pt x="1159" y="11044"/>
                    <a:pt x="1265" y="10983"/>
                    <a:pt x="1387" y="10952"/>
                  </a:cubicBezTo>
                  <a:cubicBezTo>
                    <a:pt x="1441" y="10937"/>
                    <a:pt x="1502" y="10929"/>
                    <a:pt x="1563" y="10929"/>
                  </a:cubicBezTo>
                  <a:cubicBezTo>
                    <a:pt x="1576" y="10929"/>
                    <a:pt x="1589" y="10929"/>
                    <a:pt x="1601" y="10929"/>
                  </a:cubicBezTo>
                  <a:close/>
                  <a:moveTo>
                    <a:pt x="5264" y="11102"/>
                  </a:moveTo>
                  <a:cubicBezTo>
                    <a:pt x="5358" y="11102"/>
                    <a:pt x="5452" y="11109"/>
                    <a:pt x="5541" y="11120"/>
                  </a:cubicBezTo>
                  <a:cubicBezTo>
                    <a:pt x="5686" y="11143"/>
                    <a:pt x="5815" y="11166"/>
                    <a:pt x="5953" y="11204"/>
                  </a:cubicBezTo>
                  <a:cubicBezTo>
                    <a:pt x="6097" y="11242"/>
                    <a:pt x="6250" y="11265"/>
                    <a:pt x="6395" y="11288"/>
                  </a:cubicBezTo>
                  <a:lnTo>
                    <a:pt x="6395" y="11318"/>
                  </a:lnTo>
                  <a:cubicBezTo>
                    <a:pt x="6349" y="11509"/>
                    <a:pt x="6341" y="11707"/>
                    <a:pt x="6364" y="11897"/>
                  </a:cubicBezTo>
                  <a:cubicBezTo>
                    <a:pt x="6265" y="11852"/>
                    <a:pt x="6158" y="11814"/>
                    <a:pt x="6044" y="11791"/>
                  </a:cubicBezTo>
                  <a:cubicBezTo>
                    <a:pt x="5907" y="11756"/>
                    <a:pt x="5761" y="11739"/>
                    <a:pt x="5613" y="11739"/>
                  </a:cubicBezTo>
                  <a:cubicBezTo>
                    <a:pt x="5564" y="11739"/>
                    <a:pt x="5514" y="11741"/>
                    <a:pt x="5465" y="11745"/>
                  </a:cubicBezTo>
                  <a:cubicBezTo>
                    <a:pt x="5160" y="11760"/>
                    <a:pt x="4848" y="11814"/>
                    <a:pt x="4550" y="11913"/>
                  </a:cubicBezTo>
                  <a:cubicBezTo>
                    <a:pt x="4123" y="12080"/>
                    <a:pt x="3765" y="12378"/>
                    <a:pt x="3514" y="12759"/>
                  </a:cubicBezTo>
                  <a:lnTo>
                    <a:pt x="3514" y="12256"/>
                  </a:lnTo>
                  <a:lnTo>
                    <a:pt x="3514" y="12111"/>
                  </a:lnTo>
                  <a:lnTo>
                    <a:pt x="3514" y="12050"/>
                  </a:lnTo>
                  <a:cubicBezTo>
                    <a:pt x="3895" y="11593"/>
                    <a:pt x="4284" y="11311"/>
                    <a:pt x="4703" y="11181"/>
                  </a:cubicBezTo>
                  <a:cubicBezTo>
                    <a:pt x="4855" y="11135"/>
                    <a:pt x="5008" y="11105"/>
                    <a:pt x="5160" y="11105"/>
                  </a:cubicBezTo>
                  <a:cubicBezTo>
                    <a:pt x="5195" y="11103"/>
                    <a:pt x="5229" y="11102"/>
                    <a:pt x="5264" y="11102"/>
                  </a:cubicBezTo>
                  <a:close/>
                  <a:moveTo>
                    <a:pt x="1478" y="11226"/>
                  </a:moveTo>
                  <a:cubicBezTo>
                    <a:pt x="1759" y="11226"/>
                    <a:pt x="2022" y="11360"/>
                    <a:pt x="2195" y="11577"/>
                  </a:cubicBezTo>
                  <a:cubicBezTo>
                    <a:pt x="2294" y="11715"/>
                    <a:pt x="2378" y="11859"/>
                    <a:pt x="2454" y="12012"/>
                  </a:cubicBezTo>
                  <a:cubicBezTo>
                    <a:pt x="2515" y="12134"/>
                    <a:pt x="2584" y="12256"/>
                    <a:pt x="2653" y="12370"/>
                  </a:cubicBezTo>
                  <a:cubicBezTo>
                    <a:pt x="2790" y="12560"/>
                    <a:pt x="2957" y="12736"/>
                    <a:pt x="3156" y="12865"/>
                  </a:cubicBezTo>
                  <a:cubicBezTo>
                    <a:pt x="3171" y="13086"/>
                    <a:pt x="3186" y="13300"/>
                    <a:pt x="3209" y="13513"/>
                  </a:cubicBezTo>
                  <a:cubicBezTo>
                    <a:pt x="2843" y="13384"/>
                    <a:pt x="2508" y="12934"/>
                    <a:pt x="2172" y="12500"/>
                  </a:cubicBezTo>
                  <a:cubicBezTo>
                    <a:pt x="1814" y="12019"/>
                    <a:pt x="1471" y="11562"/>
                    <a:pt x="1083" y="11478"/>
                  </a:cubicBezTo>
                  <a:cubicBezTo>
                    <a:pt x="1043" y="11467"/>
                    <a:pt x="1004" y="11460"/>
                    <a:pt x="965" y="11460"/>
                  </a:cubicBezTo>
                  <a:cubicBezTo>
                    <a:pt x="951" y="11460"/>
                    <a:pt x="937" y="11461"/>
                    <a:pt x="923" y="11463"/>
                  </a:cubicBezTo>
                  <a:cubicBezTo>
                    <a:pt x="923" y="11455"/>
                    <a:pt x="923" y="11455"/>
                    <a:pt x="923" y="11448"/>
                  </a:cubicBezTo>
                  <a:cubicBezTo>
                    <a:pt x="923" y="11440"/>
                    <a:pt x="923" y="11440"/>
                    <a:pt x="923" y="11433"/>
                  </a:cubicBezTo>
                  <a:cubicBezTo>
                    <a:pt x="1067" y="11303"/>
                    <a:pt x="1243" y="11227"/>
                    <a:pt x="1433" y="11227"/>
                  </a:cubicBezTo>
                  <a:cubicBezTo>
                    <a:pt x="1448" y="11226"/>
                    <a:pt x="1463" y="11226"/>
                    <a:pt x="1478" y="11226"/>
                  </a:cubicBezTo>
                  <a:close/>
                  <a:moveTo>
                    <a:pt x="6654" y="0"/>
                  </a:moveTo>
                  <a:lnTo>
                    <a:pt x="6608" y="23"/>
                  </a:lnTo>
                  <a:cubicBezTo>
                    <a:pt x="6410" y="122"/>
                    <a:pt x="6196" y="199"/>
                    <a:pt x="5983" y="252"/>
                  </a:cubicBezTo>
                  <a:cubicBezTo>
                    <a:pt x="5541" y="389"/>
                    <a:pt x="5091" y="526"/>
                    <a:pt x="4832" y="984"/>
                  </a:cubicBezTo>
                  <a:cubicBezTo>
                    <a:pt x="4611" y="1380"/>
                    <a:pt x="4581" y="1814"/>
                    <a:pt x="4588" y="2226"/>
                  </a:cubicBezTo>
                  <a:cubicBezTo>
                    <a:pt x="4588" y="2546"/>
                    <a:pt x="4695" y="2843"/>
                    <a:pt x="4794" y="3125"/>
                  </a:cubicBezTo>
                  <a:cubicBezTo>
                    <a:pt x="4825" y="3224"/>
                    <a:pt x="4848" y="3293"/>
                    <a:pt x="4870" y="3361"/>
                  </a:cubicBezTo>
                  <a:lnTo>
                    <a:pt x="4855" y="3392"/>
                  </a:lnTo>
                  <a:lnTo>
                    <a:pt x="4848" y="3422"/>
                  </a:lnTo>
                  <a:cubicBezTo>
                    <a:pt x="4238" y="2858"/>
                    <a:pt x="4444" y="2028"/>
                    <a:pt x="4611" y="1349"/>
                  </a:cubicBezTo>
                  <a:cubicBezTo>
                    <a:pt x="4687" y="1060"/>
                    <a:pt x="4748" y="808"/>
                    <a:pt x="4733" y="618"/>
                  </a:cubicBezTo>
                  <a:lnTo>
                    <a:pt x="4718" y="503"/>
                  </a:lnTo>
                  <a:lnTo>
                    <a:pt x="4657" y="603"/>
                  </a:lnTo>
                  <a:cubicBezTo>
                    <a:pt x="4535" y="763"/>
                    <a:pt x="4436" y="900"/>
                    <a:pt x="4345" y="1037"/>
                  </a:cubicBezTo>
                  <a:cubicBezTo>
                    <a:pt x="4329" y="1037"/>
                    <a:pt x="4314" y="1052"/>
                    <a:pt x="4314" y="1067"/>
                  </a:cubicBezTo>
                  <a:lnTo>
                    <a:pt x="4306" y="1098"/>
                  </a:lnTo>
                  <a:cubicBezTo>
                    <a:pt x="4245" y="1197"/>
                    <a:pt x="4184" y="1281"/>
                    <a:pt x="4139" y="1372"/>
                  </a:cubicBezTo>
                  <a:cubicBezTo>
                    <a:pt x="4123" y="1372"/>
                    <a:pt x="4116" y="1388"/>
                    <a:pt x="4116" y="1395"/>
                  </a:cubicBezTo>
                  <a:lnTo>
                    <a:pt x="4116" y="1403"/>
                  </a:lnTo>
                  <a:cubicBezTo>
                    <a:pt x="3902" y="1738"/>
                    <a:pt x="3750" y="2112"/>
                    <a:pt x="3659" y="2500"/>
                  </a:cubicBezTo>
                  <a:cubicBezTo>
                    <a:pt x="3560" y="2958"/>
                    <a:pt x="3697" y="3377"/>
                    <a:pt x="3834" y="3697"/>
                  </a:cubicBezTo>
                  <a:cubicBezTo>
                    <a:pt x="3941" y="3925"/>
                    <a:pt x="4070" y="4154"/>
                    <a:pt x="4215" y="4360"/>
                  </a:cubicBezTo>
                  <a:cubicBezTo>
                    <a:pt x="4284" y="4459"/>
                    <a:pt x="4337" y="4550"/>
                    <a:pt x="4390" y="4627"/>
                  </a:cubicBezTo>
                  <a:cubicBezTo>
                    <a:pt x="4367" y="4695"/>
                    <a:pt x="4345" y="4764"/>
                    <a:pt x="4322" y="4825"/>
                  </a:cubicBezTo>
                  <a:cubicBezTo>
                    <a:pt x="4108" y="4710"/>
                    <a:pt x="4009" y="4497"/>
                    <a:pt x="3895" y="4268"/>
                  </a:cubicBezTo>
                  <a:cubicBezTo>
                    <a:pt x="3857" y="4185"/>
                    <a:pt x="3811" y="4093"/>
                    <a:pt x="3765" y="4009"/>
                  </a:cubicBezTo>
                  <a:cubicBezTo>
                    <a:pt x="3681" y="3864"/>
                    <a:pt x="3613" y="3712"/>
                    <a:pt x="3552" y="3560"/>
                  </a:cubicBezTo>
                  <a:lnTo>
                    <a:pt x="3552" y="3552"/>
                  </a:lnTo>
                  <a:cubicBezTo>
                    <a:pt x="3438" y="3262"/>
                    <a:pt x="3308" y="2958"/>
                    <a:pt x="3125" y="2775"/>
                  </a:cubicBezTo>
                  <a:lnTo>
                    <a:pt x="3095" y="2744"/>
                  </a:lnTo>
                  <a:lnTo>
                    <a:pt x="3064" y="2782"/>
                  </a:lnTo>
                  <a:cubicBezTo>
                    <a:pt x="2584" y="3308"/>
                    <a:pt x="2477" y="4146"/>
                    <a:pt x="2782" y="4924"/>
                  </a:cubicBezTo>
                  <a:cubicBezTo>
                    <a:pt x="2912" y="5259"/>
                    <a:pt x="3148" y="5503"/>
                    <a:pt x="3369" y="5739"/>
                  </a:cubicBezTo>
                  <a:cubicBezTo>
                    <a:pt x="3567" y="5915"/>
                    <a:pt x="3727" y="6128"/>
                    <a:pt x="3857" y="6357"/>
                  </a:cubicBezTo>
                  <a:cubicBezTo>
                    <a:pt x="3841" y="6418"/>
                    <a:pt x="3826" y="6486"/>
                    <a:pt x="3811" y="6547"/>
                  </a:cubicBezTo>
                  <a:cubicBezTo>
                    <a:pt x="3720" y="6425"/>
                    <a:pt x="3620" y="6303"/>
                    <a:pt x="3514" y="6197"/>
                  </a:cubicBezTo>
                  <a:cubicBezTo>
                    <a:pt x="3445" y="6128"/>
                    <a:pt x="3369" y="6059"/>
                    <a:pt x="3285" y="5976"/>
                  </a:cubicBezTo>
                  <a:cubicBezTo>
                    <a:pt x="2980" y="5686"/>
                    <a:pt x="2607" y="5320"/>
                    <a:pt x="2325" y="4893"/>
                  </a:cubicBezTo>
                  <a:lnTo>
                    <a:pt x="2249" y="4779"/>
                  </a:lnTo>
                  <a:lnTo>
                    <a:pt x="2249" y="4916"/>
                  </a:lnTo>
                  <a:cubicBezTo>
                    <a:pt x="2241" y="5640"/>
                    <a:pt x="2111" y="5915"/>
                    <a:pt x="1944" y="6265"/>
                  </a:cubicBezTo>
                  <a:cubicBezTo>
                    <a:pt x="1883" y="6387"/>
                    <a:pt x="1829" y="6509"/>
                    <a:pt x="1768" y="6662"/>
                  </a:cubicBezTo>
                  <a:lnTo>
                    <a:pt x="1738" y="6722"/>
                  </a:lnTo>
                  <a:cubicBezTo>
                    <a:pt x="1669" y="6898"/>
                    <a:pt x="1563" y="7149"/>
                    <a:pt x="1601" y="7294"/>
                  </a:cubicBezTo>
                  <a:cubicBezTo>
                    <a:pt x="1639" y="7447"/>
                    <a:pt x="1768" y="7523"/>
                    <a:pt x="1890" y="7599"/>
                  </a:cubicBezTo>
                  <a:cubicBezTo>
                    <a:pt x="1929" y="7622"/>
                    <a:pt x="1967" y="7645"/>
                    <a:pt x="1997" y="7668"/>
                  </a:cubicBezTo>
                  <a:cubicBezTo>
                    <a:pt x="1986" y="7671"/>
                    <a:pt x="1976" y="7673"/>
                    <a:pt x="1967" y="7673"/>
                  </a:cubicBezTo>
                  <a:cubicBezTo>
                    <a:pt x="1957" y="7673"/>
                    <a:pt x="1948" y="7671"/>
                    <a:pt x="1936" y="7668"/>
                  </a:cubicBezTo>
                  <a:cubicBezTo>
                    <a:pt x="1845" y="7637"/>
                    <a:pt x="1761" y="7584"/>
                    <a:pt x="1692" y="7515"/>
                  </a:cubicBezTo>
                  <a:cubicBezTo>
                    <a:pt x="1639" y="7462"/>
                    <a:pt x="1578" y="7424"/>
                    <a:pt x="1517" y="7393"/>
                  </a:cubicBezTo>
                  <a:cubicBezTo>
                    <a:pt x="1511" y="7392"/>
                    <a:pt x="1505" y="7392"/>
                    <a:pt x="1500" y="7392"/>
                  </a:cubicBezTo>
                  <a:cubicBezTo>
                    <a:pt x="1460" y="7392"/>
                    <a:pt x="1424" y="7414"/>
                    <a:pt x="1410" y="7454"/>
                  </a:cubicBezTo>
                  <a:cubicBezTo>
                    <a:pt x="1265" y="7889"/>
                    <a:pt x="1144" y="8331"/>
                    <a:pt x="1052" y="8788"/>
                  </a:cubicBezTo>
                  <a:cubicBezTo>
                    <a:pt x="938" y="9390"/>
                    <a:pt x="1334" y="9710"/>
                    <a:pt x="1715" y="10023"/>
                  </a:cubicBezTo>
                  <a:cubicBezTo>
                    <a:pt x="1829" y="10122"/>
                    <a:pt x="1951" y="10213"/>
                    <a:pt x="2050" y="10312"/>
                  </a:cubicBezTo>
                  <a:cubicBezTo>
                    <a:pt x="1997" y="10312"/>
                    <a:pt x="1936" y="10297"/>
                    <a:pt x="1875" y="10289"/>
                  </a:cubicBezTo>
                  <a:cubicBezTo>
                    <a:pt x="1780" y="10278"/>
                    <a:pt x="1690" y="10271"/>
                    <a:pt x="1600" y="10271"/>
                  </a:cubicBezTo>
                  <a:cubicBezTo>
                    <a:pt x="1567" y="10271"/>
                    <a:pt x="1534" y="10272"/>
                    <a:pt x="1502" y="10274"/>
                  </a:cubicBezTo>
                  <a:cubicBezTo>
                    <a:pt x="1357" y="10274"/>
                    <a:pt x="1220" y="10312"/>
                    <a:pt x="1105" y="10388"/>
                  </a:cubicBezTo>
                  <a:cubicBezTo>
                    <a:pt x="785" y="10602"/>
                    <a:pt x="740" y="11189"/>
                    <a:pt x="816" y="11532"/>
                  </a:cubicBezTo>
                  <a:lnTo>
                    <a:pt x="823" y="11570"/>
                  </a:lnTo>
                  <a:lnTo>
                    <a:pt x="862" y="11562"/>
                  </a:lnTo>
                  <a:cubicBezTo>
                    <a:pt x="896" y="11554"/>
                    <a:pt x="930" y="11551"/>
                    <a:pt x="964" y="11551"/>
                  </a:cubicBezTo>
                  <a:cubicBezTo>
                    <a:pt x="999" y="11551"/>
                    <a:pt x="1033" y="11554"/>
                    <a:pt x="1067" y="11562"/>
                  </a:cubicBezTo>
                  <a:cubicBezTo>
                    <a:pt x="1426" y="11646"/>
                    <a:pt x="1776" y="12103"/>
                    <a:pt x="2119" y="12553"/>
                  </a:cubicBezTo>
                  <a:cubicBezTo>
                    <a:pt x="2462" y="13003"/>
                    <a:pt x="2828" y="13490"/>
                    <a:pt x="3232" y="13612"/>
                  </a:cubicBezTo>
                  <a:cubicBezTo>
                    <a:pt x="3232" y="13635"/>
                    <a:pt x="3239" y="13650"/>
                    <a:pt x="3239" y="13673"/>
                  </a:cubicBezTo>
                  <a:lnTo>
                    <a:pt x="3247" y="13711"/>
                  </a:lnTo>
                  <a:cubicBezTo>
                    <a:pt x="3201" y="13688"/>
                    <a:pt x="3156" y="13666"/>
                    <a:pt x="3110" y="13650"/>
                  </a:cubicBezTo>
                  <a:cubicBezTo>
                    <a:pt x="2996" y="13612"/>
                    <a:pt x="2866" y="13574"/>
                    <a:pt x="2744" y="13559"/>
                  </a:cubicBezTo>
                  <a:cubicBezTo>
                    <a:pt x="2584" y="13528"/>
                    <a:pt x="2432" y="13506"/>
                    <a:pt x="2279" y="13483"/>
                  </a:cubicBezTo>
                  <a:cubicBezTo>
                    <a:pt x="2180" y="13475"/>
                    <a:pt x="2089" y="13460"/>
                    <a:pt x="1989" y="13445"/>
                  </a:cubicBezTo>
                  <a:cubicBezTo>
                    <a:pt x="1746" y="13414"/>
                    <a:pt x="1502" y="13361"/>
                    <a:pt x="1265" y="13277"/>
                  </a:cubicBezTo>
                  <a:cubicBezTo>
                    <a:pt x="1144" y="13239"/>
                    <a:pt x="1037" y="13185"/>
                    <a:pt x="938" y="13109"/>
                  </a:cubicBezTo>
                  <a:cubicBezTo>
                    <a:pt x="846" y="13025"/>
                    <a:pt x="778" y="12919"/>
                    <a:pt x="747" y="12804"/>
                  </a:cubicBezTo>
                  <a:lnTo>
                    <a:pt x="732" y="12804"/>
                  </a:lnTo>
                  <a:cubicBezTo>
                    <a:pt x="747" y="12934"/>
                    <a:pt x="816" y="13056"/>
                    <a:pt x="907" y="13140"/>
                  </a:cubicBezTo>
                  <a:cubicBezTo>
                    <a:pt x="1006" y="13231"/>
                    <a:pt x="1121" y="13300"/>
                    <a:pt x="1243" y="13345"/>
                  </a:cubicBezTo>
                  <a:cubicBezTo>
                    <a:pt x="1479" y="13429"/>
                    <a:pt x="1730" y="13498"/>
                    <a:pt x="1982" y="13528"/>
                  </a:cubicBezTo>
                  <a:cubicBezTo>
                    <a:pt x="2127" y="13551"/>
                    <a:pt x="2279" y="13566"/>
                    <a:pt x="2424" y="13582"/>
                  </a:cubicBezTo>
                  <a:cubicBezTo>
                    <a:pt x="2523" y="13597"/>
                    <a:pt x="2630" y="13612"/>
                    <a:pt x="2729" y="13620"/>
                  </a:cubicBezTo>
                  <a:cubicBezTo>
                    <a:pt x="2858" y="13635"/>
                    <a:pt x="2980" y="13666"/>
                    <a:pt x="3095" y="13696"/>
                  </a:cubicBezTo>
                  <a:cubicBezTo>
                    <a:pt x="3148" y="13711"/>
                    <a:pt x="3201" y="13727"/>
                    <a:pt x="3247" y="13757"/>
                  </a:cubicBezTo>
                  <a:cubicBezTo>
                    <a:pt x="3262" y="13833"/>
                    <a:pt x="3270" y="13909"/>
                    <a:pt x="3278" y="13986"/>
                  </a:cubicBezTo>
                  <a:cubicBezTo>
                    <a:pt x="3232" y="13955"/>
                    <a:pt x="3186" y="13925"/>
                    <a:pt x="3133" y="13894"/>
                  </a:cubicBezTo>
                  <a:cubicBezTo>
                    <a:pt x="2996" y="13826"/>
                    <a:pt x="2835" y="13772"/>
                    <a:pt x="2675" y="13757"/>
                  </a:cubicBezTo>
                  <a:cubicBezTo>
                    <a:pt x="2616" y="13752"/>
                    <a:pt x="2553" y="13746"/>
                    <a:pt x="2489" y="13746"/>
                  </a:cubicBezTo>
                  <a:cubicBezTo>
                    <a:pt x="2462" y="13746"/>
                    <a:pt x="2435" y="13747"/>
                    <a:pt x="2409" y="13749"/>
                  </a:cubicBezTo>
                  <a:cubicBezTo>
                    <a:pt x="2348" y="13749"/>
                    <a:pt x="2279" y="13757"/>
                    <a:pt x="2203" y="13765"/>
                  </a:cubicBezTo>
                  <a:cubicBezTo>
                    <a:pt x="2081" y="13780"/>
                    <a:pt x="1959" y="13803"/>
                    <a:pt x="1837" y="13833"/>
                  </a:cubicBezTo>
                  <a:lnTo>
                    <a:pt x="1738" y="13856"/>
                  </a:lnTo>
                  <a:cubicBezTo>
                    <a:pt x="1433" y="13932"/>
                    <a:pt x="1128" y="13986"/>
                    <a:pt x="823" y="14024"/>
                  </a:cubicBezTo>
                  <a:lnTo>
                    <a:pt x="747" y="14024"/>
                  </a:lnTo>
                  <a:cubicBezTo>
                    <a:pt x="725" y="14025"/>
                    <a:pt x="703" y="14026"/>
                    <a:pt x="681" y="14026"/>
                  </a:cubicBezTo>
                  <a:cubicBezTo>
                    <a:pt x="573" y="14026"/>
                    <a:pt x="467" y="14011"/>
                    <a:pt x="366" y="13986"/>
                  </a:cubicBezTo>
                  <a:cubicBezTo>
                    <a:pt x="290" y="13970"/>
                    <a:pt x="221" y="13940"/>
                    <a:pt x="160" y="13894"/>
                  </a:cubicBezTo>
                  <a:cubicBezTo>
                    <a:pt x="99" y="13848"/>
                    <a:pt x="54" y="13788"/>
                    <a:pt x="16" y="13719"/>
                  </a:cubicBezTo>
                  <a:lnTo>
                    <a:pt x="0" y="13719"/>
                  </a:lnTo>
                  <a:cubicBezTo>
                    <a:pt x="31" y="13795"/>
                    <a:pt x="77" y="13864"/>
                    <a:pt x="138" y="13917"/>
                  </a:cubicBezTo>
                  <a:cubicBezTo>
                    <a:pt x="198" y="13970"/>
                    <a:pt x="267" y="14009"/>
                    <a:pt x="351" y="14039"/>
                  </a:cubicBezTo>
                  <a:cubicBezTo>
                    <a:pt x="478" y="14071"/>
                    <a:pt x="610" y="14087"/>
                    <a:pt x="743" y="14087"/>
                  </a:cubicBezTo>
                  <a:cubicBezTo>
                    <a:pt x="770" y="14087"/>
                    <a:pt x="797" y="14086"/>
                    <a:pt x="823" y="14085"/>
                  </a:cubicBezTo>
                  <a:cubicBezTo>
                    <a:pt x="1128" y="14062"/>
                    <a:pt x="1433" y="14016"/>
                    <a:pt x="1730" y="13940"/>
                  </a:cubicBezTo>
                  <a:lnTo>
                    <a:pt x="1753" y="13932"/>
                  </a:lnTo>
                  <a:lnTo>
                    <a:pt x="1852" y="13909"/>
                  </a:lnTo>
                  <a:cubicBezTo>
                    <a:pt x="1974" y="13879"/>
                    <a:pt x="2089" y="13856"/>
                    <a:pt x="2211" y="13841"/>
                  </a:cubicBezTo>
                  <a:cubicBezTo>
                    <a:pt x="2287" y="13826"/>
                    <a:pt x="2363" y="13818"/>
                    <a:pt x="2439" y="13818"/>
                  </a:cubicBezTo>
                  <a:cubicBezTo>
                    <a:pt x="2477" y="13814"/>
                    <a:pt x="2515" y="13812"/>
                    <a:pt x="2553" y="13812"/>
                  </a:cubicBezTo>
                  <a:cubicBezTo>
                    <a:pt x="2592" y="13812"/>
                    <a:pt x="2630" y="13814"/>
                    <a:pt x="2668" y="13818"/>
                  </a:cubicBezTo>
                  <a:cubicBezTo>
                    <a:pt x="2820" y="13833"/>
                    <a:pt x="2973" y="13871"/>
                    <a:pt x="3110" y="13932"/>
                  </a:cubicBezTo>
                  <a:cubicBezTo>
                    <a:pt x="3156" y="13955"/>
                    <a:pt x="3209" y="13986"/>
                    <a:pt x="3262" y="14016"/>
                  </a:cubicBezTo>
                  <a:lnTo>
                    <a:pt x="3285" y="14024"/>
                  </a:lnTo>
                  <a:lnTo>
                    <a:pt x="3285" y="14039"/>
                  </a:lnTo>
                  <a:cubicBezTo>
                    <a:pt x="3285" y="14062"/>
                    <a:pt x="3293" y="14085"/>
                    <a:pt x="3293" y="14108"/>
                  </a:cubicBezTo>
                  <a:lnTo>
                    <a:pt x="3293" y="14130"/>
                  </a:lnTo>
                  <a:lnTo>
                    <a:pt x="3285" y="14130"/>
                  </a:lnTo>
                  <a:cubicBezTo>
                    <a:pt x="3224" y="14108"/>
                    <a:pt x="3163" y="14092"/>
                    <a:pt x="3095" y="14092"/>
                  </a:cubicBezTo>
                  <a:cubicBezTo>
                    <a:pt x="3077" y="14090"/>
                    <a:pt x="3061" y="14090"/>
                    <a:pt x="3044" y="14090"/>
                  </a:cubicBezTo>
                  <a:cubicBezTo>
                    <a:pt x="2995" y="14090"/>
                    <a:pt x="2948" y="14098"/>
                    <a:pt x="2896" y="14115"/>
                  </a:cubicBezTo>
                  <a:cubicBezTo>
                    <a:pt x="2835" y="14138"/>
                    <a:pt x="2782" y="14176"/>
                    <a:pt x="2729" y="14222"/>
                  </a:cubicBezTo>
                  <a:cubicBezTo>
                    <a:pt x="2691" y="14268"/>
                    <a:pt x="2645" y="14313"/>
                    <a:pt x="2607" y="14367"/>
                  </a:cubicBezTo>
                  <a:cubicBezTo>
                    <a:pt x="2531" y="14458"/>
                    <a:pt x="2447" y="14550"/>
                    <a:pt x="2355" y="14633"/>
                  </a:cubicBezTo>
                  <a:cubicBezTo>
                    <a:pt x="2180" y="14801"/>
                    <a:pt x="1959" y="14908"/>
                    <a:pt x="1715" y="14931"/>
                  </a:cubicBezTo>
                  <a:lnTo>
                    <a:pt x="1685" y="14931"/>
                  </a:lnTo>
                  <a:cubicBezTo>
                    <a:pt x="1570" y="14931"/>
                    <a:pt x="1464" y="14923"/>
                    <a:pt x="1357" y="14893"/>
                  </a:cubicBezTo>
                  <a:cubicBezTo>
                    <a:pt x="1304" y="14877"/>
                    <a:pt x="1243" y="14855"/>
                    <a:pt x="1189" y="14832"/>
                  </a:cubicBezTo>
                  <a:cubicBezTo>
                    <a:pt x="1136" y="14801"/>
                    <a:pt x="1098" y="14755"/>
                    <a:pt x="1098" y="14694"/>
                  </a:cubicBezTo>
                  <a:lnTo>
                    <a:pt x="1075" y="14694"/>
                  </a:lnTo>
                  <a:cubicBezTo>
                    <a:pt x="1075" y="14725"/>
                    <a:pt x="1083" y="14763"/>
                    <a:pt x="1098" y="14794"/>
                  </a:cubicBezTo>
                  <a:cubicBezTo>
                    <a:pt x="1121" y="14816"/>
                    <a:pt x="1144" y="14839"/>
                    <a:pt x="1174" y="14862"/>
                  </a:cubicBezTo>
                  <a:cubicBezTo>
                    <a:pt x="1227" y="14893"/>
                    <a:pt x="1281" y="14923"/>
                    <a:pt x="1342" y="14938"/>
                  </a:cubicBezTo>
                  <a:cubicBezTo>
                    <a:pt x="1471" y="14984"/>
                    <a:pt x="1601" y="14999"/>
                    <a:pt x="1723" y="14999"/>
                  </a:cubicBezTo>
                  <a:cubicBezTo>
                    <a:pt x="1860" y="14992"/>
                    <a:pt x="1982" y="14961"/>
                    <a:pt x="2104" y="14908"/>
                  </a:cubicBezTo>
                  <a:cubicBezTo>
                    <a:pt x="2218" y="14855"/>
                    <a:pt x="2325" y="14786"/>
                    <a:pt x="2424" y="14694"/>
                  </a:cubicBezTo>
                  <a:cubicBezTo>
                    <a:pt x="2515" y="14611"/>
                    <a:pt x="2599" y="14512"/>
                    <a:pt x="2675" y="14412"/>
                  </a:cubicBezTo>
                  <a:cubicBezTo>
                    <a:pt x="2744" y="14313"/>
                    <a:pt x="2828" y="14230"/>
                    <a:pt x="2927" y="14176"/>
                  </a:cubicBezTo>
                  <a:cubicBezTo>
                    <a:pt x="2973" y="14161"/>
                    <a:pt x="3011" y="14146"/>
                    <a:pt x="3056" y="14146"/>
                  </a:cubicBezTo>
                  <a:cubicBezTo>
                    <a:pt x="3133" y="14146"/>
                    <a:pt x="3201" y="14153"/>
                    <a:pt x="3270" y="14176"/>
                  </a:cubicBezTo>
                  <a:lnTo>
                    <a:pt x="3308" y="14191"/>
                  </a:lnTo>
                  <a:cubicBezTo>
                    <a:pt x="3392" y="14733"/>
                    <a:pt x="3506" y="15274"/>
                    <a:pt x="3666" y="15800"/>
                  </a:cubicBezTo>
                  <a:lnTo>
                    <a:pt x="3666" y="15807"/>
                  </a:lnTo>
                  <a:lnTo>
                    <a:pt x="3750" y="15792"/>
                  </a:lnTo>
                  <a:cubicBezTo>
                    <a:pt x="3697" y="15388"/>
                    <a:pt x="3643" y="14969"/>
                    <a:pt x="3613" y="14550"/>
                  </a:cubicBezTo>
                  <a:cubicBezTo>
                    <a:pt x="3620" y="14542"/>
                    <a:pt x="3636" y="14527"/>
                    <a:pt x="3643" y="14512"/>
                  </a:cubicBezTo>
                  <a:cubicBezTo>
                    <a:pt x="3712" y="14451"/>
                    <a:pt x="3796" y="14397"/>
                    <a:pt x="3880" y="14352"/>
                  </a:cubicBezTo>
                  <a:cubicBezTo>
                    <a:pt x="3963" y="14306"/>
                    <a:pt x="4055" y="14275"/>
                    <a:pt x="4146" y="14245"/>
                  </a:cubicBezTo>
                  <a:cubicBezTo>
                    <a:pt x="4215" y="14222"/>
                    <a:pt x="4299" y="14207"/>
                    <a:pt x="4375" y="14199"/>
                  </a:cubicBezTo>
                  <a:lnTo>
                    <a:pt x="4421" y="14199"/>
                  </a:lnTo>
                  <a:cubicBezTo>
                    <a:pt x="4505" y="14199"/>
                    <a:pt x="4596" y="14230"/>
                    <a:pt x="4665" y="14283"/>
                  </a:cubicBezTo>
                  <a:cubicBezTo>
                    <a:pt x="4733" y="14344"/>
                    <a:pt x="4779" y="14420"/>
                    <a:pt x="4794" y="14512"/>
                  </a:cubicBezTo>
                  <a:cubicBezTo>
                    <a:pt x="4802" y="14603"/>
                    <a:pt x="4787" y="14694"/>
                    <a:pt x="4733" y="14771"/>
                  </a:cubicBezTo>
                  <a:cubicBezTo>
                    <a:pt x="4687" y="14855"/>
                    <a:pt x="4611" y="14915"/>
                    <a:pt x="4527" y="14954"/>
                  </a:cubicBezTo>
                  <a:lnTo>
                    <a:pt x="4535" y="14969"/>
                  </a:lnTo>
                  <a:cubicBezTo>
                    <a:pt x="4626" y="14938"/>
                    <a:pt x="4718" y="14885"/>
                    <a:pt x="4779" y="14801"/>
                  </a:cubicBezTo>
                  <a:cubicBezTo>
                    <a:pt x="4840" y="14717"/>
                    <a:pt x="4870" y="14611"/>
                    <a:pt x="4863" y="14504"/>
                  </a:cubicBezTo>
                  <a:cubicBezTo>
                    <a:pt x="4848" y="14397"/>
                    <a:pt x="4802" y="14291"/>
                    <a:pt x="4718" y="14222"/>
                  </a:cubicBezTo>
                  <a:cubicBezTo>
                    <a:pt x="4634" y="14153"/>
                    <a:pt x="4527" y="14115"/>
                    <a:pt x="4421" y="14115"/>
                  </a:cubicBezTo>
                  <a:cubicBezTo>
                    <a:pt x="4314" y="14115"/>
                    <a:pt x="4215" y="14130"/>
                    <a:pt x="4116" y="14169"/>
                  </a:cubicBezTo>
                  <a:cubicBezTo>
                    <a:pt x="4024" y="14199"/>
                    <a:pt x="3933" y="14237"/>
                    <a:pt x="3841" y="14291"/>
                  </a:cubicBezTo>
                  <a:cubicBezTo>
                    <a:pt x="3758" y="14344"/>
                    <a:pt x="3674" y="14405"/>
                    <a:pt x="3605" y="14481"/>
                  </a:cubicBezTo>
                  <a:cubicBezTo>
                    <a:pt x="3605" y="14443"/>
                    <a:pt x="3598" y="14397"/>
                    <a:pt x="3598" y="14359"/>
                  </a:cubicBezTo>
                  <a:lnTo>
                    <a:pt x="3590" y="14298"/>
                  </a:lnTo>
                  <a:cubicBezTo>
                    <a:pt x="3712" y="14123"/>
                    <a:pt x="3841" y="13963"/>
                    <a:pt x="3994" y="13810"/>
                  </a:cubicBezTo>
                  <a:cubicBezTo>
                    <a:pt x="4177" y="13612"/>
                    <a:pt x="4398" y="13452"/>
                    <a:pt x="4649" y="13330"/>
                  </a:cubicBezTo>
                  <a:cubicBezTo>
                    <a:pt x="4886" y="13216"/>
                    <a:pt x="5145" y="13155"/>
                    <a:pt x="5411" y="13140"/>
                  </a:cubicBezTo>
                  <a:lnTo>
                    <a:pt x="5419" y="13140"/>
                  </a:lnTo>
                  <a:cubicBezTo>
                    <a:pt x="5556" y="13140"/>
                    <a:pt x="5693" y="13147"/>
                    <a:pt x="5831" y="13163"/>
                  </a:cubicBezTo>
                  <a:cubicBezTo>
                    <a:pt x="5960" y="13185"/>
                    <a:pt x="6097" y="13208"/>
                    <a:pt x="6227" y="13246"/>
                  </a:cubicBezTo>
                  <a:lnTo>
                    <a:pt x="6235" y="13231"/>
                  </a:lnTo>
                  <a:cubicBezTo>
                    <a:pt x="6105" y="13178"/>
                    <a:pt x="5975" y="13140"/>
                    <a:pt x="5838" y="13117"/>
                  </a:cubicBezTo>
                  <a:cubicBezTo>
                    <a:pt x="5701" y="13086"/>
                    <a:pt x="5564" y="13071"/>
                    <a:pt x="5419" y="13071"/>
                  </a:cubicBezTo>
                  <a:cubicBezTo>
                    <a:pt x="5137" y="13071"/>
                    <a:pt x="4863" y="13132"/>
                    <a:pt x="4604" y="13254"/>
                  </a:cubicBezTo>
                  <a:cubicBezTo>
                    <a:pt x="4352" y="13376"/>
                    <a:pt x="4131" y="13551"/>
                    <a:pt x="3941" y="13757"/>
                  </a:cubicBezTo>
                  <a:cubicBezTo>
                    <a:pt x="3803" y="13902"/>
                    <a:pt x="3689" y="14062"/>
                    <a:pt x="3590" y="14237"/>
                  </a:cubicBezTo>
                  <a:cubicBezTo>
                    <a:pt x="3575" y="14092"/>
                    <a:pt x="3567" y="13948"/>
                    <a:pt x="3560" y="13810"/>
                  </a:cubicBezTo>
                  <a:cubicBezTo>
                    <a:pt x="3575" y="13742"/>
                    <a:pt x="3590" y="13666"/>
                    <a:pt x="3605" y="13597"/>
                  </a:cubicBezTo>
                  <a:lnTo>
                    <a:pt x="3620" y="13551"/>
                  </a:lnTo>
                  <a:cubicBezTo>
                    <a:pt x="3636" y="13483"/>
                    <a:pt x="3651" y="13422"/>
                    <a:pt x="3681" y="13353"/>
                  </a:cubicBezTo>
                  <a:cubicBezTo>
                    <a:pt x="3742" y="13201"/>
                    <a:pt x="3841" y="13063"/>
                    <a:pt x="3971" y="12964"/>
                  </a:cubicBezTo>
                  <a:cubicBezTo>
                    <a:pt x="4108" y="12865"/>
                    <a:pt x="4253" y="12789"/>
                    <a:pt x="4421" y="12743"/>
                  </a:cubicBezTo>
                  <a:cubicBezTo>
                    <a:pt x="4497" y="12721"/>
                    <a:pt x="4581" y="12705"/>
                    <a:pt x="4665" y="12690"/>
                  </a:cubicBezTo>
                  <a:cubicBezTo>
                    <a:pt x="4709" y="12681"/>
                    <a:pt x="4757" y="12677"/>
                    <a:pt x="4805" y="12677"/>
                  </a:cubicBezTo>
                  <a:cubicBezTo>
                    <a:pt x="4839" y="12677"/>
                    <a:pt x="4874" y="12679"/>
                    <a:pt x="4908" y="12682"/>
                  </a:cubicBezTo>
                  <a:cubicBezTo>
                    <a:pt x="5008" y="12690"/>
                    <a:pt x="5091" y="12698"/>
                    <a:pt x="5183" y="12713"/>
                  </a:cubicBezTo>
                  <a:cubicBezTo>
                    <a:pt x="5274" y="12728"/>
                    <a:pt x="5343" y="12736"/>
                    <a:pt x="5419" y="12743"/>
                  </a:cubicBezTo>
                  <a:cubicBezTo>
                    <a:pt x="5495" y="12751"/>
                    <a:pt x="5572" y="12751"/>
                    <a:pt x="5648" y="12751"/>
                  </a:cubicBezTo>
                  <a:cubicBezTo>
                    <a:pt x="5747" y="12743"/>
                    <a:pt x="5846" y="12728"/>
                    <a:pt x="5937" y="12690"/>
                  </a:cubicBezTo>
                  <a:cubicBezTo>
                    <a:pt x="6021" y="12660"/>
                    <a:pt x="6097" y="12606"/>
                    <a:pt x="6158" y="12545"/>
                  </a:cubicBezTo>
                  <a:cubicBezTo>
                    <a:pt x="6189" y="12507"/>
                    <a:pt x="6212" y="12469"/>
                    <a:pt x="6219" y="12423"/>
                  </a:cubicBezTo>
                  <a:cubicBezTo>
                    <a:pt x="6235" y="12378"/>
                    <a:pt x="6235" y="12332"/>
                    <a:pt x="6219" y="12286"/>
                  </a:cubicBezTo>
                  <a:lnTo>
                    <a:pt x="6204" y="12286"/>
                  </a:lnTo>
                  <a:cubicBezTo>
                    <a:pt x="6219" y="12370"/>
                    <a:pt x="6189" y="12454"/>
                    <a:pt x="6136" y="12515"/>
                  </a:cubicBezTo>
                  <a:cubicBezTo>
                    <a:pt x="6075" y="12576"/>
                    <a:pt x="6006" y="12614"/>
                    <a:pt x="5922" y="12637"/>
                  </a:cubicBezTo>
                  <a:cubicBezTo>
                    <a:pt x="5819" y="12666"/>
                    <a:pt x="5712" y="12683"/>
                    <a:pt x="5605" y="12683"/>
                  </a:cubicBezTo>
                  <a:cubicBezTo>
                    <a:pt x="5546" y="12683"/>
                    <a:pt x="5486" y="12678"/>
                    <a:pt x="5427" y="12667"/>
                  </a:cubicBezTo>
                  <a:lnTo>
                    <a:pt x="5251" y="12637"/>
                  </a:lnTo>
                  <a:cubicBezTo>
                    <a:pt x="5145" y="12621"/>
                    <a:pt x="5030" y="12606"/>
                    <a:pt x="4916" y="12599"/>
                  </a:cubicBezTo>
                  <a:cubicBezTo>
                    <a:pt x="4870" y="12595"/>
                    <a:pt x="4827" y="12593"/>
                    <a:pt x="4783" y="12593"/>
                  </a:cubicBezTo>
                  <a:cubicBezTo>
                    <a:pt x="4739" y="12593"/>
                    <a:pt x="4695" y="12595"/>
                    <a:pt x="4649" y="12599"/>
                  </a:cubicBezTo>
                  <a:cubicBezTo>
                    <a:pt x="4566" y="12606"/>
                    <a:pt x="4474" y="12629"/>
                    <a:pt x="4390" y="12652"/>
                  </a:cubicBezTo>
                  <a:cubicBezTo>
                    <a:pt x="4223" y="12705"/>
                    <a:pt x="4063" y="12781"/>
                    <a:pt x="3925" y="12888"/>
                  </a:cubicBezTo>
                  <a:cubicBezTo>
                    <a:pt x="3781" y="13003"/>
                    <a:pt x="3674" y="13147"/>
                    <a:pt x="3613" y="13323"/>
                  </a:cubicBezTo>
                  <a:cubicBezTo>
                    <a:pt x="3590" y="13391"/>
                    <a:pt x="3575" y="13460"/>
                    <a:pt x="3560" y="13528"/>
                  </a:cubicBezTo>
                  <a:lnTo>
                    <a:pt x="3544" y="13574"/>
                  </a:lnTo>
                  <a:cubicBezTo>
                    <a:pt x="3537" y="13368"/>
                    <a:pt x="3529" y="13147"/>
                    <a:pt x="3521" y="12919"/>
                  </a:cubicBezTo>
                  <a:cubicBezTo>
                    <a:pt x="3742" y="12477"/>
                    <a:pt x="4230" y="12103"/>
                    <a:pt x="4588" y="11981"/>
                  </a:cubicBezTo>
                  <a:cubicBezTo>
                    <a:pt x="4878" y="11890"/>
                    <a:pt x="5175" y="11829"/>
                    <a:pt x="5480" y="11821"/>
                  </a:cubicBezTo>
                  <a:cubicBezTo>
                    <a:pt x="5529" y="11817"/>
                    <a:pt x="5578" y="11815"/>
                    <a:pt x="5626" y="11815"/>
                  </a:cubicBezTo>
                  <a:cubicBezTo>
                    <a:pt x="5765" y="11815"/>
                    <a:pt x="5901" y="11831"/>
                    <a:pt x="6036" y="11859"/>
                  </a:cubicBezTo>
                  <a:cubicBezTo>
                    <a:pt x="6166" y="11890"/>
                    <a:pt x="6288" y="11936"/>
                    <a:pt x="6402" y="12004"/>
                  </a:cubicBezTo>
                  <a:lnTo>
                    <a:pt x="6478" y="12050"/>
                  </a:lnTo>
                  <a:lnTo>
                    <a:pt x="6463" y="11958"/>
                  </a:lnTo>
                  <a:cubicBezTo>
                    <a:pt x="6433" y="11745"/>
                    <a:pt x="6440" y="11524"/>
                    <a:pt x="6486" y="11318"/>
                  </a:cubicBezTo>
                  <a:cubicBezTo>
                    <a:pt x="6509" y="11211"/>
                    <a:pt x="6524" y="11105"/>
                    <a:pt x="6524" y="10998"/>
                  </a:cubicBezTo>
                  <a:lnTo>
                    <a:pt x="6524" y="10975"/>
                  </a:lnTo>
                  <a:lnTo>
                    <a:pt x="6509" y="10960"/>
                  </a:lnTo>
                  <a:cubicBezTo>
                    <a:pt x="6311" y="10846"/>
                    <a:pt x="6090" y="10762"/>
                    <a:pt x="5869" y="10708"/>
                  </a:cubicBezTo>
                  <a:cubicBezTo>
                    <a:pt x="5671" y="10670"/>
                    <a:pt x="5472" y="10640"/>
                    <a:pt x="5267" y="10640"/>
                  </a:cubicBezTo>
                  <a:lnTo>
                    <a:pt x="5472" y="10640"/>
                  </a:lnTo>
                  <a:cubicBezTo>
                    <a:pt x="5602" y="10632"/>
                    <a:pt x="6067" y="10594"/>
                    <a:pt x="6349" y="10289"/>
                  </a:cubicBezTo>
                  <a:cubicBezTo>
                    <a:pt x="6478" y="10144"/>
                    <a:pt x="6539" y="9954"/>
                    <a:pt x="6517" y="9756"/>
                  </a:cubicBezTo>
                  <a:cubicBezTo>
                    <a:pt x="6494" y="9581"/>
                    <a:pt x="6463" y="9405"/>
                    <a:pt x="6440" y="9230"/>
                  </a:cubicBezTo>
                  <a:cubicBezTo>
                    <a:pt x="6364" y="8895"/>
                    <a:pt x="6334" y="8552"/>
                    <a:pt x="6349" y="8209"/>
                  </a:cubicBezTo>
                  <a:cubicBezTo>
                    <a:pt x="6372" y="7919"/>
                    <a:pt x="6425" y="7637"/>
                    <a:pt x="6509" y="7370"/>
                  </a:cubicBezTo>
                  <a:cubicBezTo>
                    <a:pt x="6555" y="7233"/>
                    <a:pt x="6585" y="7096"/>
                    <a:pt x="6616" y="6959"/>
                  </a:cubicBezTo>
                  <a:lnTo>
                    <a:pt x="6616" y="6951"/>
                  </a:lnTo>
                  <a:cubicBezTo>
                    <a:pt x="6646" y="6783"/>
                    <a:pt x="6692" y="6623"/>
                    <a:pt x="6745" y="6463"/>
                  </a:cubicBezTo>
                  <a:lnTo>
                    <a:pt x="6799" y="6303"/>
                  </a:lnTo>
                  <a:lnTo>
                    <a:pt x="6677" y="6418"/>
                  </a:lnTo>
                  <a:cubicBezTo>
                    <a:pt x="6532" y="6532"/>
                    <a:pt x="6357" y="6585"/>
                    <a:pt x="6174" y="6585"/>
                  </a:cubicBezTo>
                  <a:cubicBezTo>
                    <a:pt x="5968" y="6585"/>
                    <a:pt x="5762" y="6570"/>
                    <a:pt x="5556" y="6540"/>
                  </a:cubicBezTo>
                  <a:cubicBezTo>
                    <a:pt x="5465" y="6524"/>
                    <a:pt x="5381" y="6509"/>
                    <a:pt x="5305" y="6501"/>
                  </a:cubicBezTo>
                  <a:cubicBezTo>
                    <a:pt x="5518" y="6326"/>
                    <a:pt x="5808" y="6296"/>
                    <a:pt x="6090" y="6273"/>
                  </a:cubicBezTo>
                  <a:cubicBezTo>
                    <a:pt x="6486" y="6227"/>
                    <a:pt x="6898" y="6189"/>
                    <a:pt x="7058" y="5732"/>
                  </a:cubicBezTo>
                  <a:cubicBezTo>
                    <a:pt x="7134" y="5473"/>
                    <a:pt x="7187" y="5198"/>
                    <a:pt x="7203" y="4924"/>
                  </a:cubicBezTo>
                  <a:cubicBezTo>
                    <a:pt x="7218" y="4771"/>
                    <a:pt x="7233" y="4619"/>
                    <a:pt x="7256" y="4474"/>
                  </a:cubicBezTo>
                  <a:cubicBezTo>
                    <a:pt x="7279" y="4360"/>
                    <a:pt x="7309" y="4253"/>
                    <a:pt x="7340" y="4146"/>
                  </a:cubicBezTo>
                  <a:cubicBezTo>
                    <a:pt x="7424" y="3925"/>
                    <a:pt x="7462" y="3697"/>
                    <a:pt x="7454" y="3468"/>
                  </a:cubicBezTo>
                  <a:lnTo>
                    <a:pt x="7446" y="3369"/>
                  </a:lnTo>
                  <a:lnTo>
                    <a:pt x="7370" y="3461"/>
                  </a:lnTo>
                  <a:cubicBezTo>
                    <a:pt x="7012" y="3864"/>
                    <a:pt x="6448" y="4139"/>
                    <a:pt x="5983" y="4162"/>
                  </a:cubicBezTo>
                  <a:lnTo>
                    <a:pt x="5983" y="4154"/>
                  </a:lnTo>
                  <a:cubicBezTo>
                    <a:pt x="6143" y="4047"/>
                    <a:pt x="6326" y="3964"/>
                    <a:pt x="6517" y="3918"/>
                  </a:cubicBezTo>
                  <a:cubicBezTo>
                    <a:pt x="6783" y="3842"/>
                    <a:pt x="7058" y="3750"/>
                    <a:pt x="7225" y="3522"/>
                  </a:cubicBezTo>
                  <a:cubicBezTo>
                    <a:pt x="7500" y="3148"/>
                    <a:pt x="7667" y="2058"/>
                    <a:pt x="7370" y="1555"/>
                  </a:cubicBezTo>
                  <a:lnTo>
                    <a:pt x="7309" y="1448"/>
                  </a:lnTo>
                  <a:lnTo>
                    <a:pt x="7294" y="1570"/>
                  </a:lnTo>
                  <a:cubicBezTo>
                    <a:pt x="7248" y="1959"/>
                    <a:pt x="7088" y="2325"/>
                    <a:pt x="6829" y="2630"/>
                  </a:cubicBezTo>
                  <a:cubicBezTo>
                    <a:pt x="6677" y="2775"/>
                    <a:pt x="6494" y="2897"/>
                    <a:pt x="6296" y="2980"/>
                  </a:cubicBezTo>
                  <a:cubicBezTo>
                    <a:pt x="6501" y="2874"/>
                    <a:pt x="6669" y="2729"/>
                    <a:pt x="6806" y="2546"/>
                  </a:cubicBezTo>
                  <a:cubicBezTo>
                    <a:pt x="7401" y="1791"/>
                    <a:pt x="7119" y="1121"/>
                    <a:pt x="6821" y="420"/>
                  </a:cubicBezTo>
                  <a:lnTo>
                    <a:pt x="6821" y="412"/>
                  </a:lnTo>
                  <a:lnTo>
                    <a:pt x="6806" y="382"/>
                  </a:lnTo>
                  <a:cubicBezTo>
                    <a:pt x="6806" y="374"/>
                    <a:pt x="6806" y="359"/>
                    <a:pt x="6791" y="351"/>
                  </a:cubicBezTo>
                  <a:cubicBezTo>
                    <a:pt x="6753" y="252"/>
                    <a:pt x="6707" y="153"/>
                    <a:pt x="6669" y="46"/>
                  </a:cubicBezTo>
                  <a:lnTo>
                    <a:pt x="66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55"/>
          <p:cNvGrpSpPr/>
          <p:nvPr/>
        </p:nvGrpSpPr>
        <p:grpSpPr>
          <a:xfrm rot="899911">
            <a:off x="803927" y="3101671"/>
            <a:ext cx="922074" cy="466979"/>
            <a:chOff x="6893875" y="2013700"/>
            <a:chExt cx="396325" cy="200725"/>
          </a:xfrm>
        </p:grpSpPr>
        <p:sp>
          <p:nvSpPr>
            <p:cNvPr id="9111" name="Google Shape;9111;p55"/>
            <p:cNvSpPr/>
            <p:nvPr/>
          </p:nvSpPr>
          <p:spPr>
            <a:xfrm>
              <a:off x="6893875" y="2013700"/>
              <a:ext cx="396325" cy="200725"/>
            </a:xfrm>
            <a:custGeom>
              <a:avLst/>
              <a:gdLst/>
              <a:ahLst/>
              <a:cxnLst/>
              <a:rect l="l" t="t" r="r" b="b"/>
              <a:pathLst>
                <a:path w="15853" h="8029" extrusionOk="0">
                  <a:moveTo>
                    <a:pt x="8928" y="0"/>
                  </a:moveTo>
                  <a:cubicBezTo>
                    <a:pt x="8909" y="0"/>
                    <a:pt x="8890" y="0"/>
                    <a:pt x="8872" y="1"/>
                  </a:cubicBezTo>
                  <a:cubicBezTo>
                    <a:pt x="8490" y="8"/>
                    <a:pt x="8117" y="54"/>
                    <a:pt x="7744" y="123"/>
                  </a:cubicBezTo>
                  <a:lnTo>
                    <a:pt x="7385" y="184"/>
                  </a:lnTo>
                  <a:lnTo>
                    <a:pt x="7340" y="191"/>
                  </a:lnTo>
                  <a:cubicBezTo>
                    <a:pt x="7210" y="153"/>
                    <a:pt x="7081" y="130"/>
                    <a:pt x="6943" y="130"/>
                  </a:cubicBezTo>
                  <a:cubicBezTo>
                    <a:pt x="6898" y="130"/>
                    <a:pt x="6852" y="138"/>
                    <a:pt x="6814" y="138"/>
                  </a:cubicBezTo>
                  <a:lnTo>
                    <a:pt x="6753" y="153"/>
                  </a:lnTo>
                  <a:lnTo>
                    <a:pt x="6738" y="153"/>
                  </a:lnTo>
                  <a:cubicBezTo>
                    <a:pt x="6707" y="153"/>
                    <a:pt x="6677" y="161"/>
                    <a:pt x="6654" y="168"/>
                  </a:cubicBezTo>
                  <a:cubicBezTo>
                    <a:pt x="5960" y="351"/>
                    <a:pt x="5427" y="664"/>
                    <a:pt x="4954" y="953"/>
                  </a:cubicBezTo>
                  <a:lnTo>
                    <a:pt x="4947" y="953"/>
                  </a:lnTo>
                  <a:cubicBezTo>
                    <a:pt x="4604" y="1159"/>
                    <a:pt x="4306" y="1342"/>
                    <a:pt x="3994" y="1434"/>
                  </a:cubicBezTo>
                  <a:lnTo>
                    <a:pt x="3841" y="1487"/>
                  </a:lnTo>
                  <a:cubicBezTo>
                    <a:pt x="3659" y="1540"/>
                    <a:pt x="3498" y="1655"/>
                    <a:pt x="3384" y="1807"/>
                  </a:cubicBezTo>
                  <a:cubicBezTo>
                    <a:pt x="2957" y="1982"/>
                    <a:pt x="1121" y="2843"/>
                    <a:pt x="130" y="4795"/>
                  </a:cubicBezTo>
                  <a:cubicBezTo>
                    <a:pt x="38" y="4970"/>
                    <a:pt x="0" y="5176"/>
                    <a:pt x="23" y="5374"/>
                  </a:cubicBezTo>
                  <a:cubicBezTo>
                    <a:pt x="92" y="5999"/>
                    <a:pt x="663" y="6311"/>
                    <a:pt x="1197" y="6555"/>
                  </a:cubicBezTo>
                  <a:cubicBezTo>
                    <a:pt x="1540" y="6715"/>
                    <a:pt x="1890" y="6845"/>
                    <a:pt x="2256" y="6951"/>
                  </a:cubicBezTo>
                  <a:cubicBezTo>
                    <a:pt x="2355" y="7332"/>
                    <a:pt x="2691" y="7622"/>
                    <a:pt x="3087" y="7660"/>
                  </a:cubicBezTo>
                  <a:lnTo>
                    <a:pt x="3377" y="7683"/>
                  </a:lnTo>
                  <a:cubicBezTo>
                    <a:pt x="3552" y="7698"/>
                    <a:pt x="3727" y="7706"/>
                    <a:pt x="3895" y="7706"/>
                  </a:cubicBezTo>
                  <a:cubicBezTo>
                    <a:pt x="3986" y="7706"/>
                    <a:pt x="4078" y="7706"/>
                    <a:pt x="4162" y="7698"/>
                  </a:cubicBezTo>
                  <a:cubicBezTo>
                    <a:pt x="4337" y="7851"/>
                    <a:pt x="4558" y="7935"/>
                    <a:pt x="4794" y="7942"/>
                  </a:cubicBezTo>
                  <a:lnTo>
                    <a:pt x="4863" y="7942"/>
                  </a:lnTo>
                  <a:lnTo>
                    <a:pt x="5107" y="7957"/>
                  </a:lnTo>
                  <a:cubicBezTo>
                    <a:pt x="5450" y="7988"/>
                    <a:pt x="5922" y="8026"/>
                    <a:pt x="6456" y="8026"/>
                  </a:cubicBezTo>
                  <a:cubicBezTo>
                    <a:pt x="6510" y="8027"/>
                    <a:pt x="6564" y="8028"/>
                    <a:pt x="6619" y="8028"/>
                  </a:cubicBezTo>
                  <a:cubicBezTo>
                    <a:pt x="7160" y="8028"/>
                    <a:pt x="7705" y="7959"/>
                    <a:pt x="8231" y="7828"/>
                  </a:cubicBezTo>
                  <a:cubicBezTo>
                    <a:pt x="8361" y="7884"/>
                    <a:pt x="8504" y="7916"/>
                    <a:pt x="8647" y="7916"/>
                  </a:cubicBezTo>
                  <a:cubicBezTo>
                    <a:pt x="8696" y="7916"/>
                    <a:pt x="8746" y="7912"/>
                    <a:pt x="8795" y="7904"/>
                  </a:cubicBezTo>
                  <a:lnTo>
                    <a:pt x="9070" y="7858"/>
                  </a:lnTo>
                  <a:cubicBezTo>
                    <a:pt x="10739" y="7576"/>
                    <a:pt x="11409" y="6723"/>
                    <a:pt x="11752" y="5862"/>
                  </a:cubicBezTo>
                  <a:cubicBezTo>
                    <a:pt x="11912" y="5846"/>
                    <a:pt x="12065" y="5793"/>
                    <a:pt x="12194" y="5701"/>
                  </a:cubicBezTo>
                  <a:cubicBezTo>
                    <a:pt x="12469" y="5511"/>
                    <a:pt x="12682" y="5244"/>
                    <a:pt x="12812" y="4932"/>
                  </a:cubicBezTo>
                  <a:cubicBezTo>
                    <a:pt x="12850" y="4810"/>
                    <a:pt x="12888" y="4695"/>
                    <a:pt x="12903" y="4566"/>
                  </a:cubicBezTo>
                  <a:cubicBezTo>
                    <a:pt x="12987" y="4581"/>
                    <a:pt x="13063" y="4581"/>
                    <a:pt x="13147" y="4589"/>
                  </a:cubicBezTo>
                  <a:cubicBezTo>
                    <a:pt x="13292" y="4589"/>
                    <a:pt x="13444" y="4566"/>
                    <a:pt x="13582" y="4520"/>
                  </a:cubicBezTo>
                  <a:cubicBezTo>
                    <a:pt x="14100" y="4383"/>
                    <a:pt x="14443" y="3903"/>
                    <a:pt x="14405" y="3369"/>
                  </a:cubicBezTo>
                  <a:lnTo>
                    <a:pt x="14405" y="3369"/>
                  </a:lnTo>
                  <a:lnTo>
                    <a:pt x="14481" y="3392"/>
                  </a:lnTo>
                  <a:lnTo>
                    <a:pt x="14511" y="3400"/>
                  </a:lnTo>
                  <a:cubicBezTo>
                    <a:pt x="14594" y="3422"/>
                    <a:pt x="14677" y="3432"/>
                    <a:pt x="14759" y="3432"/>
                  </a:cubicBezTo>
                  <a:cubicBezTo>
                    <a:pt x="15130" y="3432"/>
                    <a:pt x="15474" y="3215"/>
                    <a:pt x="15624" y="2859"/>
                  </a:cubicBezTo>
                  <a:lnTo>
                    <a:pt x="15639" y="2828"/>
                  </a:lnTo>
                  <a:cubicBezTo>
                    <a:pt x="15853" y="2348"/>
                    <a:pt x="15632" y="1784"/>
                    <a:pt x="15152" y="1571"/>
                  </a:cubicBezTo>
                  <a:lnTo>
                    <a:pt x="15136" y="1563"/>
                  </a:lnTo>
                  <a:cubicBezTo>
                    <a:pt x="14763" y="1411"/>
                    <a:pt x="14359" y="1319"/>
                    <a:pt x="13955" y="1281"/>
                  </a:cubicBezTo>
                  <a:cubicBezTo>
                    <a:pt x="13932" y="892"/>
                    <a:pt x="13719" y="534"/>
                    <a:pt x="13383" y="336"/>
                  </a:cubicBezTo>
                  <a:cubicBezTo>
                    <a:pt x="13178" y="206"/>
                    <a:pt x="12949" y="146"/>
                    <a:pt x="12705" y="146"/>
                  </a:cubicBezTo>
                  <a:cubicBezTo>
                    <a:pt x="12499" y="146"/>
                    <a:pt x="12301" y="184"/>
                    <a:pt x="12118" y="267"/>
                  </a:cubicBezTo>
                  <a:cubicBezTo>
                    <a:pt x="11882" y="374"/>
                    <a:pt x="11676" y="542"/>
                    <a:pt x="11524" y="748"/>
                  </a:cubicBezTo>
                  <a:cubicBezTo>
                    <a:pt x="11470" y="694"/>
                    <a:pt x="11417" y="649"/>
                    <a:pt x="11356" y="603"/>
                  </a:cubicBezTo>
                  <a:cubicBezTo>
                    <a:pt x="11211" y="481"/>
                    <a:pt x="11051" y="382"/>
                    <a:pt x="10884" y="306"/>
                  </a:cubicBezTo>
                  <a:cubicBezTo>
                    <a:pt x="10663" y="199"/>
                    <a:pt x="10419" y="146"/>
                    <a:pt x="10175" y="146"/>
                  </a:cubicBezTo>
                  <a:lnTo>
                    <a:pt x="10061" y="146"/>
                  </a:lnTo>
                  <a:cubicBezTo>
                    <a:pt x="9992" y="146"/>
                    <a:pt x="9923" y="161"/>
                    <a:pt x="9862" y="176"/>
                  </a:cubicBezTo>
                  <a:cubicBezTo>
                    <a:pt x="9560" y="61"/>
                    <a:pt x="9244" y="0"/>
                    <a:pt x="89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5"/>
            <p:cNvSpPr/>
            <p:nvPr/>
          </p:nvSpPr>
          <p:spPr>
            <a:xfrm>
              <a:off x="7120800" y="2080775"/>
              <a:ext cx="62125" cy="101950"/>
            </a:xfrm>
            <a:custGeom>
              <a:avLst/>
              <a:gdLst/>
              <a:ahLst/>
              <a:cxnLst/>
              <a:rect l="l" t="t" r="r" b="b"/>
              <a:pathLst>
                <a:path w="2485" h="4078" extrusionOk="0">
                  <a:moveTo>
                    <a:pt x="2454" y="0"/>
                  </a:moveTo>
                  <a:lnTo>
                    <a:pt x="2332" y="39"/>
                  </a:lnTo>
                  <a:cubicBezTo>
                    <a:pt x="1951" y="427"/>
                    <a:pt x="1852" y="915"/>
                    <a:pt x="1769" y="1388"/>
                  </a:cubicBezTo>
                  <a:cubicBezTo>
                    <a:pt x="1738" y="1654"/>
                    <a:pt x="1669" y="1913"/>
                    <a:pt x="1578" y="2165"/>
                  </a:cubicBezTo>
                  <a:cubicBezTo>
                    <a:pt x="1433" y="2561"/>
                    <a:pt x="1220" y="2927"/>
                    <a:pt x="953" y="3247"/>
                  </a:cubicBezTo>
                  <a:cubicBezTo>
                    <a:pt x="755" y="3461"/>
                    <a:pt x="534" y="3659"/>
                    <a:pt x="298" y="3826"/>
                  </a:cubicBezTo>
                  <a:lnTo>
                    <a:pt x="160" y="3941"/>
                  </a:lnTo>
                  <a:lnTo>
                    <a:pt x="122" y="3971"/>
                  </a:lnTo>
                  <a:lnTo>
                    <a:pt x="115" y="3971"/>
                  </a:lnTo>
                  <a:cubicBezTo>
                    <a:pt x="77" y="4009"/>
                    <a:pt x="38" y="4047"/>
                    <a:pt x="0" y="4078"/>
                  </a:cubicBezTo>
                  <a:cubicBezTo>
                    <a:pt x="1448" y="3765"/>
                    <a:pt x="1685" y="2881"/>
                    <a:pt x="1929" y="1944"/>
                  </a:cubicBezTo>
                  <a:lnTo>
                    <a:pt x="1936" y="1929"/>
                  </a:lnTo>
                  <a:cubicBezTo>
                    <a:pt x="1967" y="1799"/>
                    <a:pt x="1997" y="1677"/>
                    <a:pt x="2028" y="1548"/>
                  </a:cubicBezTo>
                  <a:cubicBezTo>
                    <a:pt x="2111" y="1151"/>
                    <a:pt x="2226" y="770"/>
                    <a:pt x="2386" y="404"/>
                  </a:cubicBezTo>
                  <a:cubicBezTo>
                    <a:pt x="2401" y="366"/>
                    <a:pt x="2416" y="336"/>
                    <a:pt x="2432" y="298"/>
                  </a:cubicBezTo>
                  <a:cubicBezTo>
                    <a:pt x="2477" y="206"/>
                    <a:pt x="2485" y="100"/>
                    <a:pt x="2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5"/>
            <p:cNvSpPr/>
            <p:nvPr/>
          </p:nvSpPr>
          <p:spPr>
            <a:xfrm>
              <a:off x="7133950" y="2082875"/>
              <a:ext cx="42125" cy="87100"/>
            </a:xfrm>
            <a:custGeom>
              <a:avLst/>
              <a:gdLst/>
              <a:ahLst/>
              <a:cxnLst/>
              <a:rect l="l" t="t" r="r" b="b"/>
              <a:pathLst>
                <a:path w="1685" h="3484" extrusionOk="0">
                  <a:moveTo>
                    <a:pt x="1685" y="0"/>
                  </a:moveTo>
                  <a:cubicBezTo>
                    <a:pt x="1547" y="38"/>
                    <a:pt x="1418" y="84"/>
                    <a:pt x="1288" y="130"/>
                  </a:cubicBezTo>
                  <a:cubicBezTo>
                    <a:pt x="1128" y="320"/>
                    <a:pt x="1075" y="549"/>
                    <a:pt x="1021" y="770"/>
                  </a:cubicBezTo>
                  <a:lnTo>
                    <a:pt x="1006" y="854"/>
                  </a:lnTo>
                  <a:cubicBezTo>
                    <a:pt x="983" y="953"/>
                    <a:pt x="961" y="1060"/>
                    <a:pt x="938" y="1159"/>
                  </a:cubicBezTo>
                  <a:cubicBezTo>
                    <a:pt x="892" y="1395"/>
                    <a:pt x="839" y="1624"/>
                    <a:pt x="762" y="1852"/>
                  </a:cubicBezTo>
                  <a:cubicBezTo>
                    <a:pt x="732" y="1944"/>
                    <a:pt x="701" y="2035"/>
                    <a:pt x="671" y="2127"/>
                  </a:cubicBezTo>
                  <a:cubicBezTo>
                    <a:pt x="518" y="2592"/>
                    <a:pt x="358" y="3072"/>
                    <a:pt x="0" y="3483"/>
                  </a:cubicBezTo>
                  <a:cubicBezTo>
                    <a:pt x="130" y="3377"/>
                    <a:pt x="252" y="3262"/>
                    <a:pt x="358" y="3140"/>
                  </a:cubicBezTo>
                  <a:cubicBezTo>
                    <a:pt x="625" y="2820"/>
                    <a:pt x="839" y="2454"/>
                    <a:pt x="991" y="2073"/>
                  </a:cubicBezTo>
                  <a:cubicBezTo>
                    <a:pt x="1075" y="1814"/>
                    <a:pt x="1143" y="1555"/>
                    <a:pt x="1182" y="1296"/>
                  </a:cubicBezTo>
                  <a:cubicBezTo>
                    <a:pt x="1258" y="846"/>
                    <a:pt x="1342" y="381"/>
                    <a:pt x="1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5"/>
            <p:cNvSpPr/>
            <p:nvPr/>
          </p:nvSpPr>
          <p:spPr>
            <a:xfrm>
              <a:off x="6990650" y="2119075"/>
              <a:ext cx="75475" cy="58900"/>
            </a:xfrm>
            <a:custGeom>
              <a:avLst/>
              <a:gdLst/>
              <a:ahLst/>
              <a:cxnLst/>
              <a:rect l="l" t="t" r="r" b="b"/>
              <a:pathLst>
                <a:path w="3019" h="2356" extrusionOk="0">
                  <a:moveTo>
                    <a:pt x="3019" y="0"/>
                  </a:moveTo>
                  <a:cubicBezTo>
                    <a:pt x="2752" y="69"/>
                    <a:pt x="2486" y="138"/>
                    <a:pt x="2219" y="206"/>
                  </a:cubicBezTo>
                  <a:cubicBezTo>
                    <a:pt x="1883" y="389"/>
                    <a:pt x="1594" y="663"/>
                    <a:pt x="1396" y="991"/>
                  </a:cubicBezTo>
                  <a:cubicBezTo>
                    <a:pt x="1281" y="1166"/>
                    <a:pt x="1190" y="1357"/>
                    <a:pt x="1060" y="1532"/>
                  </a:cubicBezTo>
                  <a:cubicBezTo>
                    <a:pt x="999" y="1616"/>
                    <a:pt x="923" y="1692"/>
                    <a:pt x="839" y="1753"/>
                  </a:cubicBezTo>
                  <a:cubicBezTo>
                    <a:pt x="801" y="1784"/>
                    <a:pt x="755" y="1807"/>
                    <a:pt x="710" y="1829"/>
                  </a:cubicBezTo>
                  <a:lnTo>
                    <a:pt x="679" y="1883"/>
                  </a:lnTo>
                  <a:cubicBezTo>
                    <a:pt x="565" y="2050"/>
                    <a:pt x="359" y="2195"/>
                    <a:pt x="1" y="2355"/>
                  </a:cubicBezTo>
                  <a:cubicBezTo>
                    <a:pt x="85" y="2332"/>
                    <a:pt x="176" y="2310"/>
                    <a:pt x="268" y="2287"/>
                  </a:cubicBezTo>
                  <a:cubicBezTo>
                    <a:pt x="390" y="2256"/>
                    <a:pt x="512" y="2226"/>
                    <a:pt x="626" y="2195"/>
                  </a:cubicBezTo>
                  <a:cubicBezTo>
                    <a:pt x="938" y="2096"/>
                    <a:pt x="1220" y="1929"/>
                    <a:pt x="1464" y="1708"/>
                  </a:cubicBezTo>
                  <a:cubicBezTo>
                    <a:pt x="1678" y="1502"/>
                    <a:pt x="1868" y="1265"/>
                    <a:pt x="2028" y="1014"/>
                  </a:cubicBezTo>
                  <a:cubicBezTo>
                    <a:pt x="2219" y="740"/>
                    <a:pt x="2409" y="450"/>
                    <a:pt x="2699" y="221"/>
                  </a:cubicBezTo>
                  <a:cubicBezTo>
                    <a:pt x="2783" y="153"/>
                    <a:pt x="2897" y="77"/>
                    <a:pt x="30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5"/>
            <p:cNvSpPr/>
            <p:nvPr/>
          </p:nvSpPr>
          <p:spPr>
            <a:xfrm>
              <a:off x="6987050" y="2114500"/>
              <a:ext cx="94525" cy="65450"/>
            </a:xfrm>
            <a:custGeom>
              <a:avLst/>
              <a:gdLst/>
              <a:ahLst/>
              <a:cxnLst/>
              <a:rect l="l" t="t" r="r" b="b"/>
              <a:pathLst>
                <a:path w="3781" h="2618" extrusionOk="0">
                  <a:moveTo>
                    <a:pt x="3773" y="0"/>
                  </a:moveTo>
                  <a:lnTo>
                    <a:pt x="3773" y="0"/>
                  </a:lnTo>
                  <a:cubicBezTo>
                    <a:pt x="3605" y="54"/>
                    <a:pt x="3430" y="107"/>
                    <a:pt x="3254" y="153"/>
                  </a:cubicBezTo>
                  <a:cubicBezTo>
                    <a:pt x="3125" y="237"/>
                    <a:pt x="2995" y="328"/>
                    <a:pt x="2866" y="427"/>
                  </a:cubicBezTo>
                  <a:cubicBezTo>
                    <a:pt x="2576" y="648"/>
                    <a:pt x="2386" y="930"/>
                    <a:pt x="2203" y="1205"/>
                  </a:cubicBezTo>
                  <a:cubicBezTo>
                    <a:pt x="2043" y="1464"/>
                    <a:pt x="1845" y="1700"/>
                    <a:pt x="1631" y="1913"/>
                  </a:cubicBezTo>
                  <a:cubicBezTo>
                    <a:pt x="1387" y="2134"/>
                    <a:pt x="1090" y="2302"/>
                    <a:pt x="778" y="2401"/>
                  </a:cubicBezTo>
                  <a:cubicBezTo>
                    <a:pt x="663" y="2439"/>
                    <a:pt x="541" y="2462"/>
                    <a:pt x="419" y="2493"/>
                  </a:cubicBezTo>
                  <a:cubicBezTo>
                    <a:pt x="282" y="2523"/>
                    <a:pt x="137" y="2561"/>
                    <a:pt x="0" y="2615"/>
                  </a:cubicBezTo>
                  <a:cubicBezTo>
                    <a:pt x="57" y="2617"/>
                    <a:pt x="111" y="2618"/>
                    <a:pt x="165" y="2618"/>
                  </a:cubicBezTo>
                  <a:cubicBezTo>
                    <a:pt x="1363" y="2618"/>
                    <a:pt x="1771" y="2057"/>
                    <a:pt x="2165" y="1509"/>
                  </a:cubicBezTo>
                  <a:cubicBezTo>
                    <a:pt x="2271" y="1365"/>
                    <a:pt x="2386" y="1220"/>
                    <a:pt x="2500" y="1083"/>
                  </a:cubicBezTo>
                  <a:lnTo>
                    <a:pt x="2591" y="991"/>
                  </a:lnTo>
                  <a:lnTo>
                    <a:pt x="2607" y="1106"/>
                  </a:lnTo>
                  <a:cubicBezTo>
                    <a:pt x="2675" y="1548"/>
                    <a:pt x="2447" y="1936"/>
                    <a:pt x="2104" y="2256"/>
                  </a:cubicBezTo>
                  <a:cubicBezTo>
                    <a:pt x="2149" y="2218"/>
                    <a:pt x="2195" y="2188"/>
                    <a:pt x="2233" y="2150"/>
                  </a:cubicBezTo>
                  <a:cubicBezTo>
                    <a:pt x="2538" y="1891"/>
                    <a:pt x="2797" y="1586"/>
                    <a:pt x="3003" y="1243"/>
                  </a:cubicBezTo>
                  <a:cubicBezTo>
                    <a:pt x="3232" y="877"/>
                    <a:pt x="3415" y="488"/>
                    <a:pt x="3704" y="160"/>
                  </a:cubicBezTo>
                  <a:cubicBezTo>
                    <a:pt x="3712" y="145"/>
                    <a:pt x="3719" y="130"/>
                    <a:pt x="3735" y="115"/>
                  </a:cubicBezTo>
                  <a:cubicBezTo>
                    <a:pt x="3750" y="84"/>
                    <a:pt x="3780" y="39"/>
                    <a:pt x="37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5"/>
            <p:cNvSpPr/>
            <p:nvPr/>
          </p:nvSpPr>
          <p:spPr>
            <a:xfrm>
              <a:off x="7023425" y="2103075"/>
              <a:ext cx="93400" cy="81000"/>
            </a:xfrm>
            <a:custGeom>
              <a:avLst/>
              <a:gdLst/>
              <a:ahLst/>
              <a:cxnLst/>
              <a:rect l="l" t="t" r="r" b="b"/>
              <a:pathLst>
                <a:path w="3736" h="3240" extrusionOk="0">
                  <a:moveTo>
                    <a:pt x="3735" y="0"/>
                  </a:moveTo>
                  <a:lnTo>
                    <a:pt x="3735" y="0"/>
                  </a:lnTo>
                  <a:cubicBezTo>
                    <a:pt x="3354" y="130"/>
                    <a:pt x="2966" y="259"/>
                    <a:pt x="2577" y="381"/>
                  </a:cubicBezTo>
                  <a:cubicBezTo>
                    <a:pt x="2051" y="800"/>
                    <a:pt x="1845" y="1380"/>
                    <a:pt x="1495" y="1898"/>
                  </a:cubicBezTo>
                  <a:cubicBezTo>
                    <a:pt x="1274" y="2210"/>
                    <a:pt x="1014" y="2492"/>
                    <a:pt x="717" y="2729"/>
                  </a:cubicBezTo>
                  <a:cubicBezTo>
                    <a:pt x="572" y="2851"/>
                    <a:pt x="420" y="2957"/>
                    <a:pt x="268" y="3072"/>
                  </a:cubicBezTo>
                  <a:cubicBezTo>
                    <a:pt x="184" y="3133"/>
                    <a:pt x="92" y="3186"/>
                    <a:pt x="1" y="3239"/>
                  </a:cubicBezTo>
                  <a:cubicBezTo>
                    <a:pt x="24" y="3232"/>
                    <a:pt x="47" y="3224"/>
                    <a:pt x="62" y="3216"/>
                  </a:cubicBezTo>
                  <a:cubicBezTo>
                    <a:pt x="222" y="3171"/>
                    <a:pt x="367" y="3102"/>
                    <a:pt x="511" y="3041"/>
                  </a:cubicBezTo>
                  <a:cubicBezTo>
                    <a:pt x="572" y="3011"/>
                    <a:pt x="641" y="2980"/>
                    <a:pt x="710" y="2950"/>
                  </a:cubicBezTo>
                  <a:cubicBezTo>
                    <a:pt x="1213" y="2744"/>
                    <a:pt x="1533" y="2530"/>
                    <a:pt x="1815" y="2233"/>
                  </a:cubicBezTo>
                  <a:cubicBezTo>
                    <a:pt x="1998" y="2020"/>
                    <a:pt x="2158" y="1791"/>
                    <a:pt x="2287" y="1547"/>
                  </a:cubicBezTo>
                  <a:cubicBezTo>
                    <a:pt x="2363" y="1410"/>
                    <a:pt x="2440" y="1273"/>
                    <a:pt x="2531" y="1151"/>
                  </a:cubicBezTo>
                  <a:cubicBezTo>
                    <a:pt x="2767" y="808"/>
                    <a:pt x="3065" y="511"/>
                    <a:pt x="3400" y="259"/>
                  </a:cubicBezTo>
                  <a:lnTo>
                    <a:pt x="3438" y="236"/>
                  </a:lnTo>
                  <a:cubicBezTo>
                    <a:pt x="3530" y="160"/>
                    <a:pt x="3629" y="84"/>
                    <a:pt x="3720" y="15"/>
                  </a:cubicBezTo>
                  <a:lnTo>
                    <a:pt x="37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5"/>
            <p:cNvSpPr/>
            <p:nvPr/>
          </p:nvSpPr>
          <p:spPr>
            <a:xfrm>
              <a:off x="7022675" y="2106675"/>
              <a:ext cx="90900" cy="78475"/>
            </a:xfrm>
            <a:custGeom>
              <a:avLst/>
              <a:gdLst/>
              <a:ahLst/>
              <a:cxnLst/>
              <a:rect l="l" t="t" r="r" b="b"/>
              <a:pathLst>
                <a:path w="3636" h="3139" extrusionOk="0">
                  <a:moveTo>
                    <a:pt x="3636" y="1"/>
                  </a:moveTo>
                  <a:lnTo>
                    <a:pt x="3499" y="108"/>
                  </a:lnTo>
                  <a:lnTo>
                    <a:pt x="3460" y="138"/>
                  </a:lnTo>
                  <a:cubicBezTo>
                    <a:pt x="3125" y="382"/>
                    <a:pt x="2835" y="679"/>
                    <a:pt x="2592" y="1015"/>
                  </a:cubicBezTo>
                  <a:cubicBezTo>
                    <a:pt x="2508" y="1137"/>
                    <a:pt x="2432" y="1274"/>
                    <a:pt x="2355" y="1411"/>
                  </a:cubicBezTo>
                  <a:cubicBezTo>
                    <a:pt x="2218" y="1655"/>
                    <a:pt x="2058" y="1891"/>
                    <a:pt x="1875" y="2104"/>
                  </a:cubicBezTo>
                  <a:cubicBezTo>
                    <a:pt x="1593" y="2409"/>
                    <a:pt x="1265" y="2615"/>
                    <a:pt x="755" y="2828"/>
                  </a:cubicBezTo>
                  <a:lnTo>
                    <a:pt x="557" y="2920"/>
                  </a:lnTo>
                  <a:cubicBezTo>
                    <a:pt x="412" y="2981"/>
                    <a:pt x="267" y="3049"/>
                    <a:pt x="107" y="3095"/>
                  </a:cubicBezTo>
                  <a:cubicBezTo>
                    <a:pt x="84" y="3110"/>
                    <a:pt x="38" y="3118"/>
                    <a:pt x="0" y="3126"/>
                  </a:cubicBezTo>
                  <a:cubicBezTo>
                    <a:pt x="66" y="3134"/>
                    <a:pt x="133" y="3138"/>
                    <a:pt x="200" y="3138"/>
                  </a:cubicBezTo>
                  <a:cubicBezTo>
                    <a:pt x="619" y="3138"/>
                    <a:pt x="1065" y="2988"/>
                    <a:pt x="1426" y="2844"/>
                  </a:cubicBezTo>
                  <a:cubicBezTo>
                    <a:pt x="1982" y="2623"/>
                    <a:pt x="2249" y="2211"/>
                    <a:pt x="2508" y="1784"/>
                  </a:cubicBezTo>
                  <a:cubicBezTo>
                    <a:pt x="2744" y="1396"/>
                    <a:pt x="2927" y="992"/>
                    <a:pt x="3148" y="595"/>
                  </a:cubicBezTo>
                  <a:cubicBezTo>
                    <a:pt x="3285" y="374"/>
                    <a:pt x="3445" y="176"/>
                    <a:pt x="36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5"/>
            <p:cNvSpPr/>
            <p:nvPr/>
          </p:nvSpPr>
          <p:spPr>
            <a:xfrm>
              <a:off x="7133000" y="2088400"/>
              <a:ext cx="28225" cy="80625"/>
            </a:xfrm>
            <a:custGeom>
              <a:avLst/>
              <a:gdLst/>
              <a:ahLst/>
              <a:cxnLst/>
              <a:rect l="l" t="t" r="r" b="b"/>
              <a:pathLst>
                <a:path w="1129" h="3225" extrusionOk="0">
                  <a:moveTo>
                    <a:pt x="1120" y="0"/>
                  </a:moveTo>
                  <a:cubicBezTo>
                    <a:pt x="633" y="374"/>
                    <a:pt x="602" y="938"/>
                    <a:pt x="564" y="1532"/>
                  </a:cubicBezTo>
                  <a:cubicBezTo>
                    <a:pt x="564" y="1608"/>
                    <a:pt x="556" y="1692"/>
                    <a:pt x="556" y="1768"/>
                  </a:cubicBezTo>
                  <a:cubicBezTo>
                    <a:pt x="488" y="2294"/>
                    <a:pt x="305" y="2790"/>
                    <a:pt x="0" y="3224"/>
                  </a:cubicBezTo>
                  <a:cubicBezTo>
                    <a:pt x="343" y="2828"/>
                    <a:pt x="496" y="2355"/>
                    <a:pt x="648" y="1898"/>
                  </a:cubicBezTo>
                  <a:cubicBezTo>
                    <a:pt x="678" y="1799"/>
                    <a:pt x="709" y="1707"/>
                    <a:pt x="739" y="1616"/>
                  </a:cubicBezTo>
                  <a:cubicBezTo>
                    <a:pt x="816" y="1395"/>
                    <a:pt x="869" y="1166"/>
                    <a:pt x="915" y="930"/>
                  </a:cubicBezTo>
                  <a:cubicBezTo>
                    <a:pt x="938" y="831"/>
                    <a:pt x="960" y="724"/>
                    <a:pt x="983" y="625"/>
                  </a:cubicBezTo>
                  <a:lnTo>
                    <a:pt x="1006" y="541"/>
                  </a:lnTo>
                  <a:cubicBezTo>
                    <a:pt x="1029" y="419"/>
                    <a:pt x="1059" y="305"/>
                    <a:pt x="1098" y="191"/>
                  </a:cubicBezTo>
                  <a:cubicBezTo>
                    <a:pt x="1120" y="122"/>
                    <a:pt x="1128" y="61"/>
                    <a:pt x="11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5"/>
            <p:cNvSpPr/>
            <p:nvPr/>
          </p:nvSpPr>
          <p:spPr>
            <a:xfrm>
              <a:off x="6935775" y="2101575"/>
              <a:ext cx="106725" cy="23675"/>
            </a:xfrm>
            <a:custGeom>
              <a:avLst/>
              <a:gdLst/>
              <a:ahLst/>
              <a:cxnLst/>
              <a:rect l="l" t="t" r="r" b="b"/>
              <a:pathLst>
                <a:path w="4269" h="947" extrusionOk="0">
                  <a:moveTo>
                    <a:pt x="1557" y="0"/>
                  </a:moveTo>
                  <a:cubicBezTo>
                    <a:pt x="1423" y="0"/>
                    <a:pt x="1290" y="18"/>
                    <a:pt x="1159" y="53"/>
                  </a:cubicBezTo>
                  <a:cubicBezTo>
                    <a:pt x="984" y="98"/>
                    <a:pt x="824" y="182"/>
                    <a:pt x="649" y="220"/>
                  </a:cubicBezTo>
                  <a:cubicBezTo>
                    <a:pt x="413" y="426"/>
                    <a:pt x="199" y="647"/>
                    <a:pt x="1" y="883"/>
                  </a:cubicBezTo>
                  <a:cubicBezTo>
                    <a:pt x="70" y="883"/>
                    <a:pt x="131" y="883"/>
                    <a:pt x="192" y="868"/>
                  </a:cubicBezTo>
                  <a:cubicBezTo>
                    <a:pt x="283" y="853"/>
                    <a:pt x="374" y="822"/>
                    <a:pt x="466" y="807"/>
                  </a:cubicBezTo>
                  <a:cubicBezTo>
                    <a:pt x="737" y="725"/>
                    <a:pt x="1015" y="685"/>
                    <a:pt x="1295" y="685"/>
                  </a:cubicBezTo>
                  <a:cubicBezTo>
                    <a:pt x="1455" y="685"/>
                    <a:pt x="1616" y="698"/>
                    <a:pt x="1777" y="723"/>
                  </a:cubicBezTo>
                  <a:cubicBezTo>
                    <a:pt x="2219" y="792"/>
                    <a:pt x="2661" y="914"/>
                    <a:pt x="3118" y="944"/>
                  </a:cubicBezTo>
                  <a:cubicBezTo>
                    <a:pt x="3156" y="946"/>
                    <a:pt x="3194" y="946"/>
                    <a:pt x="3231" y="946"/>
                  </a:cubicBezTo>
                  <a:cubicBezTo>
                    <a:pt x="3412" y="946"/>
                    <a:pt x="3589" y="931"/>
                    <a:pt x="3766" y="906"/>
                  </a:cubicBezTo>
                  <a:cubicBezTo>
                    <a:pt x="3888" y="891"/>
                    <a:pt x="4025" y="876"/>
                    <a:pt x="4147" y="860"/>
                  </a:cubicBezTo>
                  <a:lnTo>
                    <a:pt x="4269" y="822"/>
                  </a:lnTo>
                  <a:cubicBezTo>
                    <a:pt x="4246" y="807"/>
                    <a:pt x="4223" y="799"/>
                    <a:pt x="4200" y="792"/>
                  </a:cubicBezTo>
                  <a:cubicBezTo>
                    <a:pt x="4162" y="777"/>
                    <a:pt x="4132" y="769"/>
                    <a:pt x="4101" y="754"/>
                  </a:cubicBezTo>
                  <a:lnTo>
                    <a:pt x="3972" y="731"/>
                  </a:lnTo>
                  <a:cubicBezTo>
                    <a:pt x="3636" y="655"/>
                    <a:pt x="3309" y="548"/>
                    <a:pt x="3004" y="395"/>
                  </a:cubicBezTo>
                  <a:cubicBezTo>
                    <a:pt x="2638" y="220"/>
                    <a:pt x="2249" y="98"/>
                    <a:pt x="1861" y="30"/>
                  </a:cubicBezTo>
                  <a:cubicBezTo>
                    <a:pt x="1759" y="10"/>
                    <a:pt x="1658" y="0"/>
                    <a:pt x="1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5"/>
            <p:cNvSpPr/>
            <p:nvPr/>
          </p:nvSpPr>
          <p:spPr>
            <a:xfrm>
              <a:off x="6968375" y="2125925"/>
              <a:ext cx="70900" cy="41025"/>
            </a:xfrm>
            <a:custGeom>
              <a:avLst/>
              <a:gdLst/>
              <a:ahLst/>
              <a:cxnLst/>
              <a:rect l="l" t="t" r="r" b="b"/>
              <a:pathLst>
                <a:path w="2836" h="1641" extrusionOk="0">
                  <a:moveTo>
                    <a:pt x="2835" y="1"/>
                  </a:moveTo>
                  <a:lnTo>
                    <a:pt x="2584" y="54"/>
                  </a:lnTo>
                  <a:cubicBezTo>
                    <a:pt x="2576" y="54"/>
                    <a:pt x="2569" y="62"/>
                    <a:pt x="2569" y="62"/>
                  </a:cubicBezTo>
                  <a:cubicBezTo>
                    <a:pt x="1944" y="252"/>
                    <a:pt x="1585" y="717"/>
                    <a:pt x="1143" y="1083"/>
                  </a:cubicBezTo>
                  <a:cubicBezTo>
                    <a:pt x="816" y="1350"/>
                    <a:pt x="419" y="1510"/>
                    <a:pt x="0" y="1548"/>
                  </a:cubicBezTo>
                  <a:cubicBezTo>
                    <a:pt x="262" y="1602"/>
                    <a:pt x="545" y="1640"/>
                    <a:pt x="819" y="1640"/>
                  </a:cubicBezTo>
                  <a:cubicBezTo>
                    <a:pt x="1048" y="1640"/>
                    <a:pt x="1270" y="1614"/>
                    <a:pt x="1471" y="1548"/>
                  </a:cubicBezTo>
                  <a:cubicBezTo>
                    <a:pt x="1555" y="1517"/>
                    <a:pt x="1639" y="1472"/>
                    <a:pt x="1715" y="1418"/>
                  </a:cubicBezTo>
                  <a:cubicBezTo>
                    <a:pt x="1814" y="1334"/>
                    <a:pt x="1898" y="1235"/>
                    <a:pt x="1959" y="1129"/>
                  </a:cubicBezTo>
                  <a:cubicBezTo>
                    <a:pt x="2081" y="953"/>
                    <a:pt x="2172" y="770"/>
                    <a:pt x="2287" y="595"/>
                  </a:cubicBezTo>
                  <a:cubicBezTo>
                    <a:pt x="2424" y="397"/>
                    <a:pt x="2584" y="222"/>
                    <a:pt x="2774" y="85"/>
                  </a:cubicBezTo>
                  <a:lnTo>
                    <a:pt x="2797" y="62"/>
                  </a:lnTo>
                  <a:lnTo>
                    <a:pt x="2813" y="31"/>
                  </a:lnTo>
                  <a:cubicBezTo>
                    <a:pt x="2820" y="24"/>
                    <a:pt x="2828" y="8"/>
                    <a:pt x="28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5"/>
            <p:cNvSpPr/>
            <p:nvPr/>
          </p:nvSpPr>
          <p:spPr>
            <a:xfrm>
              <a:off x="6921700" y="2120125"/>
              <a:ext cx="109575" cy="43200"/>
            </a:xfrm>
            <a:custGeom>
              <a:avLst/>
              <a:gdLst/>
              <a:ahLst/>
              <a:cxnLst/>
              <a:rect l="l" t="t" r="r" b="b"/>
              <a:pathLst>
                <a:path w="4383" h="1728" extrusionOk="0">
                  <a:moveTo>
                    <a:pt x="1831" y="1"/>
                  </a:moveTo>
                  <a:cubicBezTo>
                    <a:pt x="1688" y="1"/>
                    <a:pt x="1545" y="9"/>
                    <a:pt x="1402" y="27"/>
                  </a:cubicBezTo>
                  <a:cubicBezTo>
                    <a:pt x="1021" y="80"/>
                    <a:pt x="663" y="225"/>
                    <a:pt x="343" y="438"/>
                  </a:cubicBezTo>
                  <a:cubicBezTo>
                    <a:pt x="221" y="614"/>
                    <a:pt x="99" y="804"/>
                    <a:pt x="0" y="1010"/>
                  </a:cubicBezTo>
                  <a:cubicBezTo>
                    <a:pt x="30" y="1063"/>
                    <a:pt x="358" y="1277"/>
                    <a:pt x="915" y="1490"/>
                  </a:cubicBezTo>
                  <a:cubicBezTo>
                    <a:pt x="1151" y="1582"/>
                    <a:pt x="1387" y="1658"/>
                    <a:pt x="1631" y="1719"/>
                  </a:cubicBezTo>
                  <a:cubicBezTo>
                    <a:pt x="1683" y="1725"/>
                    <a:pt x="1736" y="1728"/>
                    <a:pt x="1787" y="1728"/>
                  </a:cubicBezTo>
                  <a:cubicBezTo>
                    <a:pt x="2330" y="1728"/>
                    <a:pt x="2830" y="1415"/>
                    <a:pt x="3170" y="1102"/>
                  </a:cubicBezTo>
                  <a:cubicBezTo>
                    <a:pt x="3475" y="827"/>
                    <a:pt x="3757" y="530"/>
                    <a:pt x="4154" y="347"/>
                  </a:cubicBezTo>
                  <a:lnTo>
                    <a:pt x="4154" y="347"/>
                  </a:lnTo>
                  <a:cubicBezTo>
                    <a:pt x="3834" y="408"/>
                    <a:pt x="3513" y="469"/>
                    <a:pt x="3186" y="515"/>
                  </a:cubicBezTo>
                  <a:cubicBezTo>
                    <a:pt x="3590" y="423"/>
                    <a:pt x="3986" y="317"/>
                    <a:pt x="4382" y="210"/>
                  </a:cubicBezTo>
                  <a:lnTo>
                    <a:pt x="4382" y="210"/>
                  </a:lnTo>
                  <a:cubicBezTo>
                    <a:pt x="4222" y="233"/>
                    <a:pt x="4055" y="248"/>
                    <a:pt x="3895" y="256"/>
                  </a:cubicBezTo>
                  <a:cubicBezTo>
                    <a:pt x="3864" y="257"/>
                    <a:pt x="3833" y="257"/>
                    <a:pt x="3803" y="257"/>
                  </a:cubicBezTo>
                  <a:cubicBezTo>
                    <a:pt x="3422" y="257"/>
                    <a:pt x="3043" y="173"/>
                    <a:pt x="2683" y="96"/>
                  </a:cubicBezTo>
                  <a:cubicBezTo>
                    <a:pt x="2403" y="35"/>
                    <a:pt x="2117" y="1"/>
                    <a:pt x="18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5"/>
            <p:cNvSpPr/>
            <p:nvPr/>
          </p:nvSpPr>
          <p:spPr>
            <a:xfrm>
              <a:off x="7034300" y="2104400"/>
              <a:ext cx="85375" cy="83425"/>
            </a:xfrm>
            <a:custGeom>
              <a:avLst/>
              <a:gdLst/>
              <a:ahLst/>
              <a:cxnLst/>
              <a:rect l="l" t="t" r="r" b="b"/>
              <a:pathLst>
                <a:path w="3415" h="3337" extrusionOk="0">
                  <a:moveTo>
                    <a:pt x="3415" y="0"/>
                  </a:moveTo>
                  <a:lnTo>
                    <a:pt x="3331" y="69"/>
                  </a:lnTo>
                  <a:cubicBezTo>
                    <a:pt x="3247" y="153"/>
                    <a:pt x="3163" y="237"/>
                    <a:pt x="3079" y="321"/>
                  </a:cubicBezTo>
                  <a:cubicBezTo>
                    <a:pt x="2896" y="534"/>
                    <a:pt x="2752" y="763"/>
                    <a:pt x="2637" y="1014"/>
                  </a:cubicBezTo>
                  <a:cubicBezTo>
                    <a:pt x="2409" y="1479"/>
                    <a:pt x="2149" y="1929"/>
                    <a:pt x="1860" y="2348"/>
                  </a:cubicBezTo>
                  <a:cubicBezTo>
                    <a:pt x="1616" y="2698"/>
                    <a:pt x="1303" y="2912"/>
                    <a:pt x="846" y="3080"/>
                  </a:cubicBezTo>
                  <a:cubicBezTo>
                    <a:pt x="572" y="3186"/>
                    <a:pt x="290" y="3262"/>
                    <a:pt x="0" y="3301"/>
                  </a:cubicBezTo>
                  <a:cubicBezTo>
                    <a:pt x="281" y="3324"/>
                    <a:pt x="565" y="3336"/>
                    <a:pt x="849" y="3336"/>
                  </a:cubicBezTo>
                  <a:cubicBezTo>
                    <a:pt x="1019" y="3336"/>
                    <a:pt x="1188" y="3332"/>
                    <a:pt x="1357" y="3323"/>
                  </a:cubicBezTo>
                  <a:cubicBezTo>
                    <a:pt x="1921" y="3041"/>
                    <a:pt x="2348" y="2538"/>
                    <a:pt x="2523" y="1929"/>
                  </a:cubicBezTo>
                  <a:cubicBezTo>
                    <a:pt x="2538" y="1875"/>
                    <a:pt x="2553" y="1814"/>
                    <a:pt x="2569" y="1753"/>
                  </a:cubicBezTo>
                  <a:cubicBezTo>
                    <a:pt x="2721" y="1159"/>
                    <a:pt x="2904" y="458"/>
                    <a:pt x="34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5"/>
            <p:cNvSpPr/>
            <p:nvPr/>
          </p:nvSpPr>
          <p:spPr>
            <a:xfrm>
              <a:off x="7099450" y="2045900"/>
              <a:ext cx="64800" cy="37200"/>
            </a:xfrm>
            <a:custGeom>
              <a:avLst/>
              <a:gdLst/>
              <a:ahLst/>
              <a:cxnLst/>
              <a:rect l="l" t="t" r="r" b="b"/>
              <a:pathLst>
                <a:path w="2592" h="1488" extrusionOk="0">
                  <a:moveTo>
                    <a:pt x="1" y="1"/>
                  </a:moveTo>
                  <a:cubicBezTo>
                    <a:pt x="397" y="161"/>
                    <a:pt x="755" y="412"/>
                    <a:pt x="1045" y="732"/>
                  </a:cubicBezTo>
                  <a:lnTo>
                    <a:pt x="1091" y="793"/>
                  </a:lnTo>
                  <a:cubicBezTo>
                    <a:pt x="1327" y="1052"/>
                    <a:pt x="1655" y="1411"/>
                    <a:pt x="2051" y="1479"/>
                  </a:cubicBezTo>
                  <a:cubicBezTo>
                    <a:pt x="2097" y="1485"/>
                    <a:pt x="2142" y="1488"/>
                    <a:pt x="2188" y="1488"/>
                  </a:cubicBezTo>
                  <a:cubicBezTo>
                    <a:pt x="2325" y="1488"/>
                    <a:pt x="2461" y="1462"/>
                    <a:pt x="2592" y="1411"/>
                  </a:cubicBezTo>
                  <a:cubicBezTo>
                    <a:pt x="2455" y="1342"/>
                    <a:pt x="2325" y="1258"/>
                    <a:pt x="2219" y="1152"/>
                  </a:cubicBezTo>
                  <a:cubicBezTo>
                    <a:pt x="2180" y="1121"/>
                    <a:pt x="2142" y="1083"/>
                    <a:pt x="2104" y="1060"/>
                  </a:cubicBezTo>
                  <a:cubicBezTo>
                    <a:pt x="1975" y="961"/>
                    <a:pt x="1860" y="854"/>
                    <a:pt x="1746" y="748"/>
                  </a:cubicBezTo>
                  <a:cubicBezTo>
                    <a:pt x="1639" y="641"/>
                    <a:pt x="1548" y="557"/>
                    <a:pt x="1441" y="473"/>
                  </a:cubicBezTo>
                  <a:cubicBezTo>
                    <a:pt x="1197" y="267"/>
                    <a:pt x="915" y="123"/>
                    <a:pt x="610" y="46"/>
                  </a:cubicBezTo>
                  <a:cubicBezTo>
                    <a:pt x="496" y="24"/>
                    <a:pt x="389" y="16"/>
                    <a:pt x="283" y="16"/>
                  </a:cubicBezTo>
                  <a:cubicBezTo>
                    <a:pt x="184" y="16"/>
                    <a:pt x="92" y="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5"/>
            <p:cNvSpPr/>
            <p:nvPr/>
          </p:nvSpPr>
          <p:spPr>
            <a:xfrm>
              <a:off x="7057150" y="2043425"/>
              <a:ext cx="85775" cy="47650"/>
            </a:xfrm>
            <a:custGeom>
              <a:avLst/>
              <a:gdLst/>
              <a:ahLst/>
              <a:cxnLst/>
              <a:rect l="l" t="t" r="r" b="b"/>
              <a:pathLst>
                <a:path w="3431" h="1906" extrusionOk="0">
                  <a:moveTo>
                    <a:pt x="412" y="1"/>
                  </a:moveTo>
                  <a:cubicBezTo>
                    <a:pt x="275" y="39"/>
                    <a:pt x="130" y="84"/>
                    <a:pt x="1" y="145"/>
                  </a:cubicBezTo>
                  <a:cubicBezTo>
                    <a:pt x="16" y="153"/>
                    <a:pt x="31" y="168"/>
                    <a:pt x="54" y="176"/>
                  </a:cubicBezTo>
                  <a:cubicBezTo>
                    <a:pt x="85" y="199"/>
                    <a:pt x="115" y="222"/>
                    <a:pt x="146" y="245"/>
                  </a:cubicBezTo>
                  <a:cubicBezTo>
                    <a:pt x="214" y="298"/>
                    <a:pt x="275" y="344"/>
                    <a:pt x="336" y="397"/>
                  </a:cubicBezTo>
                  <a:cubicBezTo>
                    <a:pt x="458" y="488"/>
                    <a:pt x="580" y="595"/>
                    <a:pt x="710" y="694"/>
                  </a:cubicBezTo>
                  <a:cubicBezTo>
                    <a:pt x="961" y="892"/>
                    <a:pt x="1220" y="1075"/>
                    <a:pt x="1495" y="1243"/>
                  </a:cubicBezTo>
                  <a:cubicBezTo>
                    <a:pt x="1777" y="1418"/>
                    <a:pt x="2074" y="1571"/>
                    <a:pt x="2379" y="1693"/>
                  </a:cubicBezTo>
                  <a:cubicBezTo>
                    <a:pt x="2638" y="1792"/>
                    <a:pt x="2897" y="1860"/>
                    <a:pt x="3171" y="1906"/>
                  </a:cubicBezTo>
                  <a:lnTo>
                    <a:pt x="3430" y="1815"/>
                  </a:lnTo>
                  <a:cubicBezTo>
                    <a:pt x="2684" y="1639"/>
                    <a:pt x="1022" y="466"/>
                    <a:pt x="603" y="62"/>
                  </a:cubicBezTo>
                  <a:cubicBezTo>
                    <a:pt x="550" y="23"/>
                    <a:pt x="481" y="8"/>
                    <a:pt x="4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5"/>
            <p:cNvSpPr/>
            <p:nvPr/>
          </p:nvSpPr>
          <p:spPr>
            <a:xfrm>
              <a:off x="7093175" y="2040200"/>
              <a:ext cx="77575" cy="40400"/>
            </a:xfrm>
            <a:custGeom>
              <a:avLst/>
              <a:gdLst/>
              <a:ahLst/>
              <a:cxnLst/>
              <a:rect l="l" t="t" r="r" b="b"/>
              <a:pathLst>
                <a:path w="3103" h="1616" extrusionOk="0">
                  <a:moveTo>
                    <a:pt x="902" y="0"/>
                  </a:moveTo>
                  <a:cubicBezTo>
                    <a:pt x="615" y="0"/>
                    <a:pt x="306" y="52"/>
                    <a:pt x="0" y="107"/>
                  </a:cubicBezTo>
                  <a:cubicBezTo>
                    <a:pt x="122" y="175"/>
                    <a:pt x="328" y="183"/>
                    <a:pt x="534" y="198"/>
                  </a:cubicBezTo>
                  <a:cubicBezTo>
                    <a:pt x="648" y="198"/>
                    <a:pt x="762" y="206"/>
                    <a:pt x="877" y="221"/>
                  </a:cubicBezTo>
                  <a:cubicBezTo>
                    <a:pt x="1189" y="297"/>
                    <a:pt x="1486" y="450"/>
                    <a:pt x="1730" y="663"/>
                  </a:cubicBezTo>
                  <a:cubicBezTo>
                    <a:pt x="1845" y="755"/>
                    <a:pt x="1944" y="846"/>
                    <a:pt x="2050" y="938"/>
                  </a:cubicBezTo>
                  <a:cubicBezTo>
                    <a:pt x="2149" y="1029"/>
                    <a:pt x="2271" y="1151"/>
                    <a:pt x="2393" y="1250"/>
                  </a:cubicBezTo>
                  <a:cubicBezTo>
                    <a:pt x="2439" y="1280"/>
                    <a:pt x="2477" y="1311"/>
                    <a:pt x="2515" y="1349"/>
                  </a:cubicBezTo>
                  <a:cubicBezTo>
                    <a:pt x="2630" y="1463"/>
                    <a:pt x="2774" y="1555"/>
                    <a:pt x="2927" y="1616"/>
                  </a:cubicBezTo>
                  <a:lnTo>
                    <a:pt x="2934" y="1616"/>
                  </a:lnTo>
                  <a:cubicBezTo>
                    <a:pt x="2988" y="1601"/>
                    <a:pt x="3041" y="1585"/>
                    <a:pt x="3102" y="1570"/>
                  </a:cubicBezTo>
                  <a:cubicBezTo>
                    <a:pt x="3095" y="1555"/>
                    <a:pt x="3087" y="1540"/>
                    <a:pt x="3072" y="1532"/>
                  </a:cubicBezTo>
                  <a:cubicBezTo>
                    <a:pt x="3049" y="1509"/>
                    <a:pt x="3026" y="1486"/>
                    <a:pt x="2995" y="1463"/>
                  </a:cubicBezTo>
                  <a:cubicBezTo>
                    <a:pt x="2492" y="1212"/>
                    <a:pt x="2180" y="823"/>
                    <a:pt x="1875" y="419"/>
                  </a:cubicBezTo>
                  <a:cubicBezTo>
                    <a:pt x="1642" y="98"/>
                    <a:pt x="1294" y="0"/>
                    <a:pt x="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5"/>
            <p:cNvSpPr/>
            <p:nvPr/>
          </p:nvSpPr>
          <p:spPr>
            <a:xfrm>
              <a:off x="7071250" y="2099625"/>
              <a:ext cx="56800" cy="86925"/>
            </a:xfrm>
            <a:custGeom>
              <a:avLst/>
              <a:gdLst/>
              <a:ahLst/>
              <a:cxnLst/>
              <a:rect l="l" t="t" r="r" b="b"/>
              <a:pathLst>
                <a:path w="2272" h="3477" extrusionOk="0">
                  <a:moveTo>
                    <a:pt x="2249" y="1"/>
                  </a:moveTo>
                  <a:cubicBezTo>
                    <a:pt x="1525" y="420"/>
                    <a:pt x="1296" y="1258"/>
                    <a:pt x="1121" y="1952"/>
                  </a:cubicBezTo>
                  <a:cubicBezTo>
                    <a:pt x="1106" y="2013"/>
                    <a:pt x="1091" y="2066"/>
                    <a:pt x="1075" y="2127"/>
                  </a:cubicBezTo>
                  <a:cubicBezTo>
                    <a:pt x="908" y="2699"/>
                    <a:pt x="519" y="3187"/>
                    <a:pt x="1" y="3476"/>
                  </a:cubicBezTo>
                  <a:cubicBezTo>
                    <a:pt x="191" y="3461"/>
                    <a:pt x="336" y="3316"/>
                    <a:pt x="450" y="3202"/>
                  </a:cubicBezTo>
                  <a:cubicBezTo>
                    <a:pt x="572" y="3095"/>
                    <a:pt x="679" y="2966"/>
                    <a:pt x="793" y="2851"/>
                  </a:cubicBezTo>
                  <a:cubicBezTo>
                    <a:pt x="1114" y="2524"/>
                    <a:pt x="1350" y="2120"/>
                    <a:pt x="1495" y="1678"/>
                  </a:cubicBezTo>
                  <a:cubicBezTo>
                    <a:pt x="1617" y="1281"/>
                    <a:pt x="1731" y="885"/>
                    <a:pt x="1982" y="519"/>
                  </a:cubicBezTo>
                  <a:lnTo>
                    <a:pt x="2036" y="443"/>
                  </a:lnTo>
                  <a:cubicBezTo>
                    <a:pt x="2036" y="435"/>
                    <a:pt x="2036" y="435"/>
                    <a:pt x="2036" y="435"/>
                  </a:cubicBezTo>
                  <a:cubicBezTo>
                    <a:pt x="2081" y="374"/>
                    <a:pt x="2120" y="313"/>
                    <a:pt x="2165" y="252"/>
                  </a:cubicBezTo>
                  <a:lnTo>
                    <a:pt x="2180" y="237"/>
                  </a:lnTo>
                  <a:cubicBezTo>
                    <a:pt x="2196" y="207"/>
                    <a:pt x="2272" y="54"/>
                    <a:pt x="2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5"/>
            <p:cNvSpPr/>
            <p:nvPr/>
          </p:nvSpPr>
          <p:spPr>
            <a:xfrm>
              <a:off x="7075825" y="2095625"/>
              <a:ext cx="62325" cy="91100"/>
            </a:xfrm>
            <a:custGeom>
              <a:avLst/>
              <a:gdLst/>
              <a:ahLst/>
              <a:cxnLst/>
              <a:rect l="l" t="t" r="r" b="b"/>
              <a:pathLst>
                <a:path w="2493" h="3644" extrusionOk="0">
                  <a:moveTo>
                    <a:pt x="2493" y="1"/>
                  </a:moveTo>
                  <a:lnTo>
                    <a:pt x="2447" y="16"/>
                  </a:lnTo>
                  <a:cubicBezTo>
                    <a:pt x="2165" y="252"/>
                    <a:pt x="1929" y="534"/>
                    <a:pt x="1754" y="862"/>
                  </a:cubicBezTo>
                  <a:cubicBezTo>
                    <a:pt x="1525" y="1258"/>
                    <a:pt x="1449" y="1700"/>
                    <a:pt x="1273" y="2112"/>
                  </a:cubicBezTo>
                  <a:cubicBezTo>
                    <a:pt x="1106" y="2485"/>
                    <a:pt x="870" y="2836"/>
                    <a:pt x="580" y="3126"/>
                  </a:cubicBezTo>
                  <a:cubicBezTo>
                    <a:pt x="435" y="3286"/>
                    <a:pt x="245" y="3537"/>
                    <a:pt x="1" y="3644"/>
                  </a:cubicBezTo>
                  <a:cubicBezTo>
                    <a:pt x="763" y="3552"/>
                    <a:pt x="1464" y="3316"/>
                    <a:pt x="1731" y="2752"/>
                  </a:cubicBezTo>
                  <a:cubicBezTo>
                    <a:pt x="1898" y="2394"/>
                    <a:pt x="1944" y="1975"/>
                    <a:pt x="1990" y="1579"/>
                  </a:cubicBezTo>
                  <a:cubicBezTo>
                    <a:pt x="2051" y="1030"/>
                    <a:pt x="2119" y="466"/>
                    <a:pt x="24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5"/>
            <p:cNvSpPr/>
            <p:nvPr/>
          </p:nvSpPr>
          <p:spPr>
            <a:xfrm>
              <a:off x="7046300" y="2047050"/>
              <a:ext cx="89375" cy="50525"/>
            </a:xfrm>
            <a:custGeom>
              <a:avLst/>
              <a:gdLst/>
              <a:ahLst/>
              <a:cxnLst/>
              <a:rect l="l" t="t" r="r" b="b"/>
              <a:pathLst>
                <a:path w="3575" h="2021" extrusionOk="0">
                  <a:moveTo>
                    <a:pt x="420" y="0"/>
                  </a:moveTo>
                  <a:cubicBezTo>
                    <a:pt x="275" y="54"/>
                    <a:pt x="138" y="122"/>
                    <a:pt x="0" y="199"/>
                  </a:cubicBezTo>
                  <a:lnTo>
                    <a:pt x="16" y="199"/>
                  </a:lnTo>
                  <a:cubicBezTo>
                    <a:pt x="54" y="199"/>
                    <a:pt x="99" y="206"/>
                    <a:pt x="138" y="221"/>
                  </a:cubicBezTo>
                  <a:cubicBezTo>
                    <a:pt x="214" y="244"/>
                    <a:pt x="290" y="275"/>
                    <a:pt x="366" y="313"/>
                  </a:cubicBezTo>
                  <a:cubicBezTo>
                    <a:pt x="503" y="389"/>
                    <a:pt x="625" y="473"/>
                    <a:pt x="747" y="572"/>
                  </a:cubicBezTo>
                  <a:cubicBezTo>
                    <a:pt x="984" y="763"/>
                    <a:pt x="1197" y="976"/>
                    <a:pt x="1433" y="1159"/>
                  </a:cubicBezTo>
                  <a:cubicBezTo>
                    <a:pt x="1677" y="1349"/>
                    <a:pt x="1929" y="1517"/>
                    <a:pt x="2195" y="1677"/>
                  </a:cubicBezTo>
                  <a:cubicBezTo>
                    <a:pt x="2325" y="1761"/>
                    <a:pt x="2462" y="1837"/>
                    <a:pt x="2607" y="1906"/>
                  </a:cubicBezTo>
                  <a:cubicBezTo>
                    <a:pt x="2675" y="1936"/>
                    <a:pt x="2752" y="1974"/>
                    <a:pt x="2820" y="2005"/>
                  </a:cubicBezTo>
                  <a:lnTo>
                    <a:pt x="2851" y="2020"/>
                  </a:lnTo>
                  <a:lnTo>
                    <a:pt x="3354" y="1845"/>
                  </a:lnTo>
                  <a:lnTo>
                    <a:pt x="3575" y="1769"/>
                  </a:lnTo>
                  <a:cubicBezTo>
                    <a:pt x="3476" y="1761"/>
                    <a:pt x="3384" y="1746"/>
                    <a:pt x="3285" y="1723"/>
                  </a:cubicBezTo>
                  <a:cubicBezTo>
                    <a:pt x="3118" y="1685"/>
                    <a:pt x="2950" y="1639"/>
                    <a:pt x="2790" y="1586"/>
                  </a:cubicBezTo>
                  <a:cubicBezTo>
                    <a:pt x="2470" y="1464"/>
                    <a:pt x="2165" y="1319"/>
                    <a:pt x="1883" y="1144"/>
                  </a:cubicBezTo>
                  <a:cubicBezTo>
                    <a:pt x="1608" y="968"/>
                    <a:pt x="1349" y="778"/>
                    <a:pt x="1098" y="572"/>
                  </a:cubicBezTo>
                  <a:cubicBezTo>
                    <a:pt x="984" y="465"/>
                    <a:pt x="862" y="366"/>
                    <a:pt x="747" y="260"/>
                  </a:cubicBezTo>
                  <a:cubicBezTo>
                    <a:pt x="686" y="206"/>
                    <a:pt x="625" y="160"/>
                    <a:pt x="564" y="107"/>
                  </a:cubicBezTo>
                  <a:cubicBezTo>
                    <a:pt x="542" y="84"/>
                    <a:pt x="511" y="54"/>
                    <a:pt x="473" y="31"/>
                  </a:cubicBezTo>
                  <a:cubicBezTo>
                    <a:pt x="458" y="23"/>
                    <a:pt x="442" y="8"/>
                    <a:pt x="4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5"/>
            <p:cNvSpPr/>
            <p:nvPr/>
          </p:nvSpPr>
          <p:spPr>
            <a:xfrm>
              <a:off x="6959600" y="2086950"/>
              <a:ext cx="92625" cy="33850"/>
            </a:xfrm>
            <a:custGeom>
              <a:avLst/>
              <a:gdLst/>
              <a:ahLst/>
              <a:cxnLst/>
              <a:rect l="l" t="t" r="r" b="b"/>
              <a:pathLst>
                <a:path w="3705" h="1354" extrusionOk="0">
                  <a:moveTo>
                    <a:pt x="976" y="0"/>
                  </a:moveTo>
                  <a:cubicBezTo>
                    <a:pt x="938" y="0"/>
                    <a:pt x="900" y="2"/>
                    <a:pt x="862" y="5"/>
                  </a:cubicBezTo>
                  <a:cubicBezTo>
                    <a:pt x="565" y="165"/>
                    <a:pt x="275" y="348"/>
                    <a:pt x="1" y="554"/>
                  </a:cubicBezTo>
                  <a:cubicBezTo>
                    <a:pt x="39" y="561"/>
                    <a:pt x="77" y="569"/>
                    <a:pt x="115" y="577"/>
                  </a:cubicBezTo>
                  <a:cubicBezTo>
                    <a:pt x="168" y="577"/>
                    <a:pt x="222" y="569"/>
                    <a:pt x="275" y="561"/>
                  </a:cubicBezTo>
                  <a:cubicBezTo>
                    <a:pt x="378" y="544"/>
                    <a:pt x="481" y="536"/>
                    <a:pt x="584" y="536"/>
                  </a:cubicBezTo>
                  <a:cubicBezTo>
                    <a:pt x="618" y="536"/>
                    <a:pt x="652" y="537"/>
                    <a:pt x="687" y="538"/>
                  </a:cubicBezTo>
                  <a:cubicBezTo>
                    <a:pt x="1068" y="569"/>
                    <a:pt x="1441" y="660"/>
                    <a:pt x="1792" y="813"/>
                  </a:cubicBezTo>
                  <a:cubicBezTo>
                    <a:pt x="2158" y="950"/>
                    <a:pt x="2478" y="1148"/>
                    <a:pt x="2866" y="1232"/>
                  </a:cubicBezTo>
                  <a:cubicBezTo>
                    <a:pt x="3080" y="1293"/>
                    <a:pt x="3285" y="1331"/>
                    <a:pt x="3506" y="1354"/>
                  </a:cubicBezTo>
                  <a:lnTo>
                    <a:pt x="3705" y="1293"/>
                  </a:lnTo>
                  <a:cubicBezTo>
                    <a:pt x="3689" y="1278"/>
                    <a:pt x="3667" y="1262"/>
                    <a:pt x="3644" y="1255"/>
                  </a:cubicBezTo>
                  <a:lnTo>
                    <a:pt x="3606" y="1240"/>
                  </a:lnTo>
                  <a:cubicBezTo>
                    <a:pt x="3240" y="1171"/>
                    <a:pt x="2897" y="1026"/>
                    <a:pt x="2584" y="820"/>
                  </a:cubicBezTo>
                  <a:cubicBezTo>
                    <a:pt x="2356" y="668"/>
                    <a:pt x="2142" y="493"/>
                    <a:pt x="1921" y="333"/>
                  </a:cubicBezTo>
                  <a:cubicBezTo>
                    <a:pt x="1921" y="333"/>
                    <a:pt x="1914" y="333"/>
                    <a:pt x="1914" y="325"/>
                  </a:cubicBezTo>
                  <a:cubicBezTo>
                    <a:pt x="1883" y="302"/>
                    <a:pt x="1845" y="279"/>
                    <a:pt x="1807" y="256"/>
                  </a:cubicBezTo>
                  <a:cubicBezTo>
                    <a:pt x="1776" y="234"/>
                    <a:pt x="1754" y="226"/>
                    <a:pt x="1738" y="211"/>
                  </a:cubicBezTo>
                  <a:cubicBezTo>
                    <a:pt x="1639" y="157"/>
                    <a:pt x="1540" y="119"/>
                    <a:pt x="1433" y="89"/>
                  </a:cubicBezTo>
                  <a:cubicBezTo>
                    <a:pt x="1292" y="27"/>
                    <a:pt x="1136" y="0"/>
                    <a:pt x="9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5"/>
            <p:cNvSpPr/>
            <p:nvPr/>
          </p:nvSpPr>
          <p:spPr>
            <a:xfrm>
              <a:off x="6988375" y="2082525"/>
              <a:ext cx="79675" cy="35225"/>
            </a:xfrm>
            <a:custGeom>
              <a:avLst/>
              <a:gdLst/>
              <a:ahLst/>
              <a:cxnLst/>
              <a:rect l="l" t="t" r="r" b="b"/>
              <a:pathLst>
                <a:path w="3187" h="1409" extrusionOk="0">
                  <a:moveTo>
                    <a:pt x="295" y="0"/>
                  </a:moveTo>
                  <a:cubicBezTo>
                    <a:pt x="219" y="0"/>
                    <a:pt x="146" y="5"/>
                    <a:pt x="77" y="14"/>
                  </a:cubicBezTo>
                  <a:lnTo>
                    <a:pt x="0" y="45"/>
                  </a:lnTo>
                  <a:cubicBezTo>
                    <a:pt x="183" y="90"/>
                    <a:pt x="366" y="167"/>
                    <a:pt x="526" y="273"/>
                  </a:cubicBezTo>
                  <a:cubicBezTo>
                    <a:pt x="770" y="418"/>
                    <a:pt x="999" y="586"/>
                    <a:pt x="1220" y="769"/>
                  </a:cubicBezTo>
                  <a:cubicBezTo>
                    <a:pt x="1654" y="1089"/>
                    <a:pt x="2157" y="1371"/>
                    <a:pt x="2767" y="1409"/>
                  </a:cubicBezTo>
                  <a:lnTo>
                    <a:pt x="3133" y="1295"/>
                  </a:lnTo>
                  <a:lnTo>
                    <a:pt x="3186" y="1279"/>
                  </a:lnTo>
                  <a:cubicBezTo>
                    <a:pt x="2935" y="1150"/>
                    <a:pt x="2714" y="982"/>
                    <a:pt x="2523" y="776"/>
                  </a:cubicBezTo>
                  <a:lnTo>
                    <a:pt x="2447" y="731"/>
                  </a:lnTo>
                  <a:cubicBezTo>
                    <a:pt x="1550" y="242"/>
                    <a:pt x="841" y="0"/>
                    <a:pt x="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5"/>
            <p:cNvSpPr/>
            <p:nvPr/>
          </p:nvSpPr>
          <p:spPr>
            <a:xfrm>
              <a:off x="7021325" y="2059250"/>
              <a:ext cx="84450" cy="46500"/>
            </a:xfrm>
            <a:custGeom>
              <a:avLst/>
              <a:gdLst/>
              <a:ahLst/>
              <a:cxnLst/>
              <a:rect l="l" t="t" r="r" b="b"/>
              <a:pathLst>
                <a:path w="3378" h="1860" extrusionOk="0">
                  <a:moveTo>
                    <a:pt x="489" y="0"/>
                  </a:moveTo>
                  <a:lnTo>
                    <a:pt x="435" y="31"/>
                  </a:lnTo>
                  <a:cubicBezTo>
                    <a:pt x="291" y="115"/>
                    <a:pt x="146" y="198"/>
                    <a:pt x="1" y="282"/>
                  </a:cubicBezTo>
                  <a:cubicBezTo>
                    <a:pt x="138" y="297"/>
                    <a:pt x="291" y="282"/>
                    <a:pt x="428" y="305"/>
                  </a:cubicBezTo>
                  <a:cubicBezTo>
                    <a:pt x="588" y="320"/>
                    <a:pt x="740" y="366"/>
                    <a:pt x="885" y="435"/>
                  </a:cubicBezTo>
                  <a:cubicBezTo>
                    <a:pt x="1159" y="549"/>
                    <a:pt x="1419" y="709"/>
                    <a:pt x="1640" y="915"/>
                  </a:cubicBezTo>
                  <a:cubicBezTo>
                    <a:pt x="1693" y="961"/>
                    <a:pt x="1746" y="1006"/>
                    <a:pt x="1800" y="1052"/>
                  </a:cubicBezTo>
                  <a:cubicBezTo>
                    <a:pt x="1845" y="1105"/>
                    <a:pt x="1899" y="1159"/>
                    <a:pt x="1937" y="1212"/>
                  </a:cubicBezTo>
                  <a:cubicBezTo>
                    <a:pt x="2021" y="1319"/>
                    <a:pt x="2112" y="1425"/>
                    <a:pt x="2211" y="1524"/>
                  </a:cubicBezTo>
                  <a:cubicBezTo>
                    <a:pt x="2318" y="1624"/>
                    <a:pt x="2440" y="1700"/>
                    <a:pt x="2569" y="1761"/>
                  </a:cubicBezTo>
                  <a:cubicBezTo>
                    <a:pt x="2676" y="1806"/>
                    <a:pt x="2798" y="1845"/>
                    <a:pt x="2912" y="1860"/>
                  </a:cubicBezTo>
                  <a:lnTo>
                    <a:pt x="3377" y="1700"/>
                  </a:lnTo>
                  <a:cubicBezTo>
                    <a:pt x="3339" y="1662"/>
                    <a:pt x="3293" y="1639"/>
                    <a:pt x="3240" y="1631"/>
                  </a:cubicBezTo>
                  <a:cubicBezTo>
                    <a:pt x="3141" y="1593"/>
                    <a:pt x="3042" y="1547"/>
                    <a:pt x="2950" y="1502"/>
                  </a:cubicBezTo>
                  <a:cubicBezTo>
                    <a:pt x="2874" y="1471"/>
                    <a:pt x="2806" y="1433"/>
                    <a:pt x="2737" y="1403"/>
                  </a:cubicBezTo>
                  <a:cubicBezTo>
                    <a:pt x="2600" y="1334"/>
                    <a:pt x="2470" y="1250"/>
                    <a:pt x="2341" y="1166"/>
                  </a:cubicBezTo>
                  <a:cubicBezTo>
                    <a:pt x="2211" y="1082"/>
                    <a:pt x="2089" y="1006"/>
                    <a:pt x="1967" y="915"/>
                  </a:cubicBezTo>
                  <a:cubicBezTo>
                    <a:pt x="1731" y="732"/>
                    <a:pt x="1510" y="541"/>
                    <a:pt x="1274" y="366"/>
                  </a:cubicBezTo>
                  <a:cubicBezTo>
                    <a:pt x="1152" y="275"/>
                    <a:pt x="1022" y="191"/>
                    <a:pt x="893" y="122"/>
                  </a:cubicBezTo>
                  <a:cubicBezTo>
                    <a:pt x="763" y="61"/>
                    <a:pt x="634" y="15"/>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5"/>
            <p:cNvSpPr/>
            <p:nvPr/>
          </p:nvSpPr>
          <p:spPr>
            <a:xfrm>
              <a:off x="7005150" y="2073525"/>
              <a:ext cx="74125" cy="40625"/>
            </a:xfrm>
            <a:custGeom>
              <a:avLst/>
              <a:gdLst/>
              <a:ahLst/>
              <a:cxnLst/>
              <a:rect l="l" t="t" r="r" b="b"/>
              <a:pathLst>
                <a:path w="2965" h="1625" extrusionOk="0">
                  <a:moveTo>
                    <a:pt x="46" y="1"/>
                  </a:moveTo>
                  <a:lnTo>
                    <a:pt x="0" y="16"/>
                  </a:lnTo>
                  <a:cubicBezTo>
                    <a:pt x="183" y="92"/>
                    <a:pt x="374" y="153"/>
                    <a:pt x="572" y="207"/>
                  </a:cubicBezTo>
                  <a:cubicBezTo>
                    <a:pt x="1136" y="374"/>
                    <a:pt x="1723" y="542"/>
                    <a:pt x="1867" y="1045"/>
                  </a:cubicBezTo>
                  <a:lnTo>
                    <a:pt x="1890" y="1136"/>
                  </a:lnTo>
                  <a:cubicBezTo>
                    <a:pt x="2081" y="1335"/>
                    <a:pt x="2302" y="1502"/>
                    <a:pt x="2553" y="1624"/>
                  </a:cubicBezTo>
                  <a:lnTo>
                    <a:pt x="2965" y="1487"/>
                  </a:lnTo>
                  <a:cubicBezTo>
                    <a:pt x="2858" y="1456"/>
                    <a:pt x="2759" y="1411"/>
                    <a:pt x="2660" y="1365"/>
                  </a:cubicBezTo>
                  <a:cubicBezTo>
                    <a:pt x="2523" y="1296"/>
                    <a:pt x="2401" y="1205"/>
                    <a:pt x="2302" y="1098"/>
                  </a:cubicBezTo>
                  <a:cubicBezTo>
                    <a:pt x="2096" y="885"/>
                    <a:pt x="2005" y="626"/>
                    <a:pt x="1784" y="450"/>
                  </a:cubicBezTo>
                  <a:cubicBezTo>
                    <a:pt x="1669" y="359"/>
                    <a:pt x="1540" y="283"/>
                    <a:pt x="1395" y="237"/>
                  </a:cubicBezTo>
                  <a:cubicBezTo>
                    <a:pt x="1242" y="184"/>
                    <a:pt x="1090" y="146"/>
                    <a:pt x="938" y="123"/>
                  </a:cubicBezTo>
                  <a:cubicBezTo>
                    <a:pt x="778" y="100"/>
                    <a:pt x="610" y="77"/>
                    <a:pt x="450" y="62"/>
                  </a:cubicBezTo>
                  <a:cubicBezTo>
                    <a:pt x="313" y="47"/>
                    <a:pt x="183" y="24"/>
                    <a:pt x="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5"/>
            <p:cNvSpPr/>
            <p:nvPr/>
          </p:nvSpPr>
          <p:spPr>
            <a:xfrm>
              <a:off x="7006675" y="2066475"/>
              <a:ext cx="87100" cy="44225"/>
            </a:xfrm>
            <a:custGeom>
              <a:avLst/>
              <a:gdLst/>
              <a:ahLst/>
              <a:cxnLst/>
              <a:rect l="l" t="t" r="r" b="b"/>
              <a:pathLst>
                <a:path w="3484" h="1769" extrusionOk="0">
                  <a:moveTo>
                    <a:pt x="579" y="1"/>
                  </a:moveTo>
                  <a:cubicBezTo>
                    <a:pt x="396" y="108"/>
                    <a:pt x="198" y="199"/>
                    <a:pt x="0" y="275"/>
                  </a:cubicBezTo>
                  <a:cubicBezTo>
                    <a:pt x="130" y="298"/>
                    <a:pt x="259" y="306"/>
                    <a:pt x="396" y="321"/>
                  </a:cubicBezTo>
                  <a:cubicBezTo>
                    <a:pt x="557" y="329"/>
                    <a:pt x="724" y="344"/>
                    <a:pt x="884" y="367"/>
                  </a:cubicBezTo>
                  <a:cubicBezTo>
                    <a:pt x="1044" y="382"/>
                    <a:pt x="1204" y="420"/>
                    <a:pt x="1364" y="473"/>
                  </a:cubicBezTo>
                  <a:cubicBezTo>
                    <a:pt x="1509" y="519"/>
                    <a:pt x="1646" y="595"/>
                    <a:pt x="1768" y="694"/>
                  </a:cubicBezTo>
                  <a:cubicBezTo>
                    <a:pt x="1875" y="786"/>
                    <a:pt x="1966" y="900"/>
                    <a:pt x="2043" y="1022"/>
                  </a:cubicBezTo>
                  <a:cubicBezTo>
                    <a:pt x="2111" y="1136"/>
                    <a:pt x="2195" y="1251"/>
                    <a:pt x="2279" y="1357"/>
                  </a:cubicBezTo>
                  <a:cubicBezTo>
                    <a:pt x="2454" y="1540"/>
                    <a:pt x="2675" y="1685"/>
                    <a:pt x="2919" y="1769"/>
                  </a:cubicBezTo>
                  <a:cubicBezTo>
                    <a:pt x="3110" y="1700"/>
                    <a:pt x="3293" y="1639"/>
                    <a:pt x="3483" y="1578"/>
                  </a:cubicBezTo>
                  <a:cubicBezTo>
                    <a:pt x="3361" y="1563"/>
                    <a:pt x="3247" y="1540"/>
                    <a:pt x="3140" y="1495"/>
                  </a:cubicBezTo>
                  <a:cubicBezTo>
                    <a:pt x="3003" y="1441"/>
                    <a:pt x="2873" y="1357"/>
                    <a:pt x="2759" y="1258"/>
                  </a:cubicBezTo>
                  <a:cubicBezTo>
                    <a:pt x="2652" y="1167"/>
                    <a:pt x="2561" y="1060"/>
                    <a:pt x="2469" y="953"/>
                  </a:cubicBezTo>
                  <a:cubicBezTo>
                    <a:pt x="2431" y="900"/>
                    <a:pt x="2386" y="847"/>
                    <a:pt x="2332" y="801"/>
                  </a:cubicBezTo>
                  <a:cubicBezTo>
                    <a:pt x="2279" y="755"/>
                    <a:pt x="2226" y="710"/>
                    <a:pt x="2172" y="664"/>
                  </a:cubicBezTo>
                  <a:cubicBezTo>
                    <a:pt x="1959" y="466"/>
                    <a:pt x="1715" y="306"/>
                    <a:pt x="1448" y="184"/>
                  </a:cubicBezTo>
                  <a:cubicBezTo>
                    <a:pt x="1311" y="115"/>
                    <a:pt x="1159" y="69"/>
                    <a:pt x="1006" y="47"/>
                  </a:cubicBezTo>
                  <a:cubicBezTo>
                    <a:pt x="930" y="31"/>
                    <a:pt x="846" y="31"/>
                    <a:pt x="770" y="24"/>
                  </a:cubicBezTo>
                  <a:cubicBezTo>
                    <a:pt x="709" y="24"/>
                    <a:pt x="640" y="16"/>
                    <a:pt x="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5"/>
            <p:cNvSpPr/>
            <p:nvPr/>
          </p:nvSpPr>
          <p:spPr>
            <a:xfrm>
              <a:off x="7033725" y="2052200"/>
              <a:ext cx="83475" cy="47850"/>
            </a:xfrm>
            <a:custGeom>
              <a:avLst/>
              <a:gdLst/>
              <a:ahLst/>
              <a:cxnLst/>
              <a:rect l="l" t="t" r="r" b="b"/>
              <a:pathLst>
                <a:path w="3339" h="1914" extrusionOk="0">
                  <a:moveTo>
                    <a:pt x="488" y="0"/>
                  </a:moveTo>
                  <a:cubicBezTo>
                    <a:pt x="320" y="92"/>
                    <a:pt x="160" y="183"/>
                    <a:pt x="0" y="282"/>
                  </a:cubicBezTo>
                  <a:cubicBezTo>
                    <a:pt x="138" y="290"/>
                    <a:pt x="275" y="328"/>
                    <a:pt x="412" y="389"/>
                  </a:cubicBezTo>
                  <a:cubicBezTo>
                    <a:pt x="549" y="450"/>
                    <a:pt x="686" y="526"/>
                    <a:pt x="816" y="618"/>
                  </a:cubicBezTo>
                  <a:cubicBezTo>
                    <a:pt x="1060" y="785"/>
                    <a:pt x="1281" y="983"/>
                    <a:pt x="1517" y="1159"/>
                  </a:cubicBezTo>
                  <a:cubicBezTo>
                    <a:pt x="1761" y="1342"/>
                    <a:pt x="2012" y="1502"/>
                    <a:pt x="2272" y="1654"/>
                  </a:cubicBezTo>
                  <a:cubicBezTo>
                    <a:pt x="2340" y="1692"/>
                    <a:pt x="2409" y="1723"/>
                    <a:pt x="2477" y="1761"/>
                  </a:cubicBezTo>
                  <a:cubicBezTo>
                    <a:pt x="2500" y="1768"/>
                    <a:pt x="2531" y="1784"/>
                    <a:pt x="2561" y="1791"/>
                  </a:cubicBezTo>
                  <a:cubicBezTo>
                    <a:pt x="2607" y="1806"/>
                    <a:pt x="2653" y="1822"/>
                    <a:pt x="2698" y="1829"/>
                  </a:cubicBezTo>
                  <a:lnTo>
                    <a:pt x="2797" y="1860"/>
                  </a:lnTo>
                  <a:cubicBezTo>
                    <a:pt x="2896" y="1883"/>
                    <a:pt x="2988" y="1898"/>
                    <a:pt x="3087" y="1913"/>
                  </a:cubicBezTo>
                  <a:lnTo>
                    <a:pt x="3339" y="1829"/>
                  </a:lnTo>
                  <a:lnTo>
                    <a:pt x="3316" y="1822"/>
                  </a:lnTo>
                  <a:cubicBezTo>
                    <a:pt x="3239" y="1791"/>
                    <a:pt x="3163" y="1761"/>
                    <a:pt x="3087" y="1723"/>
                  </a:cubicBezTo>
                  <a:cubicBezTo>
                    <a:pt x="2942" y="1662"/>
                    <a:pt x="2797" y="1585"/>
                    <a:pt x="2660" y="1502"/>
                  </a:cubicBezTo>
                  <a:cubicBezTo>
                    <a:pt x="2393" y="1349"/>
                    <a:pt x="2134" y="1182"/>
                    <a:pt x="1883" y="991"/>
                  </a:cubicBezTo>
                  <a:cubicBezTo>
                    <a:pt x="1647" y="800"/>
                    <a:pt x="1433" y="595"/>
                    <a:pt x="1212" y="397"/>
                  </a:cubicBezTo>
                  <a:cubicBezTo>
                    <a:pt x="1098" y="297"/>
                    <a:pt x="976" y="206"/>
                    <a:pt x="846" y="130"/>
                  </a:cubicBezTo>
                  <a:cubicBezTo>
                    <a:pt x="778" y="84"/>
                    <a:pt x="709" y="54"/>
                    <a:pt x="633" y="23"/>
                  </a:cubicBezTo>
                  <a:cubicBezTo>
                    <a:pt x="595" y="15"/>
                    <a:pt x="557" y="0"/>
                    <a:pt x="5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5"/>
            <p:cNvSpPr/>
            <p:nvPr/>
          </p:nvSpPr>
          <p:spPr>
            <a:xfrm>
              <a:off x="6918250" y="2037325"/>
              <a:ext cx="344900" cy="152650"/>
            </a:xfrm>
            <a:custGeom>
              <a:avLst/>
              <a:gdLst/>
              <a:ahLst/>
              <a:cxnLst/>
              <a:rect l="l" t="t" r="r" b="b"/>
              <a:pathLst>
                <a:path w="13796" h="6106" extrusionOk="0">
                  <a:moveTo>
                    <a:pt x="7904" y="130"/>
                  </a:moveTo>
                  <a:cubicBezTo>
                    <a:pt x="8354" y="130"/>
                    <a:pt x="8659" y="260"/>
                    <a:pt x="8864" y="542"/>
                  </a:cubicBezTo>
                  <a:cubicBezTo>
                    <a:pt x="9154" y="931"/>
                    <a:pt x="9482" y="1334"/>
                    <a:pt x="9992" y="1586"/>
                  </a:cubicBezTo>
                  <a:cubicBezTo>
                    <a:pt x="10015" y="1609"/>
                    <a:pt x="10046" y="1632"/>
                    <a:pt x="10069" y="1655"/>
                  </a:cubicBezTo>
                  <a:cubicBezTo>
                    <a:pt x="10069" y="1655"/>
                    <a:pt x="10076" y="1662"/>
                    <a:pt x="10076" y="1670"/>
                  </a:cubicBezTo>
                  <a:lnTo>
                    <a:pt x="9931" y="1708"/>
                  </a:lnTo>
                  <a:cubicBezTo>
                    <a:pt x="9787" y="1647"/>
                    <a:pt x="9649" y="1563"/>
                    <a:pt x="9535" y="1449"/>
                  </a:cubicBezTo>
                  <a:cubicBezTo>
                    <a:pt x="9489" y="1411"/>
                    <a:pt x="9451" y="1380"/>
                    <a:pt x="9413" y="1350"/>
                  </a:cubicBezTo>
                  <a:cubicBezTo>
                    <a:pt x="9291" y="1251"/>
                    <a:pt x="9177" y="1144"/>
                    <a:pt x="9063" y="1045"/>
                  </a:cubicBezTo>
                  <a:cubicBezTo>
                    <a:pt x="8971" y="953"/>
                    <a:pt x="8864" y="862"/>
                    <a:pt x="8750" y="771"/>
                  </a:cubicBezTo>
                  <a:cubicBezTo>
                    <a:pt x="8499" y="557"/>
                    <a:pt x="8201" y="405"/>
                    <a:pt x="7881" y="321"/>
                  </a:cubicBezTo>
                  <a:cubicBezTo>
                    <a:pt x="7767" y="306"/>
                    <a:pt x="7653" y="290"/>
                    <a:pt x="7538" y="290"/>
                  </a:cubicBezTo>
                  <a:cubicBezTo>
                    <a:pt x="7518" y="291"/>
                    <a:pt x="7498" y="292"/>
                    <a:pt x="7477" y="292"/>
                  </a:cubicBezTo>
                  <a:cubicBezTo>
                    <a:pt x="7338" y="292"/>
                    <a:pt x="7199" y="269"/>
                    <a:pt x="7066" y="229"/>
                  </a:cubicBezTo>
                  <a:cubicBezTo>
                    <a:pt x="7340" y="176"/>
                    <a:pt x="7622" y="146"/>
                    <a:pt x="7904" y="130"/>
                  </a:cubicBezTo>
                  <a:close/>
                  <a:moveTo>
                    <a:pt x="7355" y="367"/>
                  </a:moveTo>
                  <a:cubicBezTo>
                    <a:pt x="7416" y="374"/>
                    <a:pt x="7477" y="374"/>
                    <a:pt x="7531" y="374"/>
                  </a:cubicBezTo>
                  <a:lnTo>
                    <a:pt x="7531" y="382"/>
                  </a:lnTo>
                  <a:cubicBezTo>
                    <a:pt x="7637" y="382"/>
                    <a:pt x="7744" y="389"/>
                    <a:pt x="7851" y="405"/>
                  </a:cubicBezTo>
                  <a:cubicBezTo>
                    <a:pt x="8156" y="481"/>
                    <a:pt x="8438" y="626"/>
                    <a:pt x="8674" y="824"/>
                  </a:cubicBezTo>
                  <a:cubicBezTo>
                    <a:pt x="8781" y="915"/>
                    <a:pt x="8880" y="1007"/>
                    <a:pt x="8979" y="1098"/>
                  </a:cubicBezTo>
                  <a:lnTo>
                    <a:pt x="8986" y="1106"/>
                  </a:lnTo>
                  <a:cubicBezTo>
                    <a:pt x="9093" y="1205"/>
                    <a:pt x="9207" y="1312"/>
                    <a:pt x="9337" y="1411"/>
                  </a:cubicBezTo>
                  <a:cubicBezTo>
                    <a:pt x="9375" y="1441"/>
                    <a:pt x="9421" y="1479"/>
                    <a:pt x="9451" y="1510"/>
                  </a:cubicBezTo>
                  <a:cubicBezTo>
                    <a:pt x="9550" y="1601"/>
                    <a:pt x="9665" y="1685"/>
                    <a:pt x="9787" y="1746"/>
                  </a:cubicBezTo>
                  <a:cubicBezTo>
                    <a:pt x="9665" y="1784"/>
                    <a:pt x="9543" y="1807"/>
                    <a:pt x="9421" y="1815"/>
                  </a:cubicBezTo>
                  <a:cubicBezTo>
                    <a:pt x="9383" y="1815"/>
                    <a:pt x="9345" y="1807"/>
                    <a:pt x="9307" y="1799"/>
                  </a:cubicBezTo>
                  <a:cubicBezTo>
                    <a:pt x="8910" y="1731"/>
                    <a:pt x="8590" y="1373"/>
                    <a:pt x="8354" y="1113"/>
                  </a:cubicBezTo>
                  <a:lnTo>
                    <a:pt x="8308" y="1060"/>
                  </a:lnTo>
                  <a:cubicBezTo>
                    <a:pt x="8041" y="763"/>
                    <a:pt x="7721" y="527"/>
                    <a:pt x="7355" y="367"/>
                  </a:cubicBezTo>
                  <a:close/>
                  <a:moveTo>
                    <a:pt x="5984" y="267"/>
                  </a:moveTo>
                  <a:cubicBezTo>
                    <a:pt x="6045" y="275"/>
                    <a:pt x="6098" y="290"/>
                    <a:pt x="6151" y="321"/>
                  </a:cubicBezTo>
                  <a:cubicBezTo>
                    <a:pt x="6548" y="664"/>
                    <a:pt x="6967" y="976"/>
                    <a:pt x="7401" y="1251"/>
                  </a:cubicBezTo>
                  <a:cubicBezTo>
                    <a:pt x="7782" y="1502"/>
                    <a:pt x="8476" y="1929"/>
                    <a:pt x="8925" y="2066"/>
                  </a:cubicBezTo>
                  <a:lnTo>
                    <a:pt x="8720" y="2135"/>
                  </a:lnTo>
                  <a:cubicBezTo>
                    <a:pt x="8453" y="2089"/>
                    <a:pt x="8186" y="2020"/>
                    <a:pt x="7935" y="1921"/>
                  </a:cubicBezTo>
                  <a:cubicBezTo>
                    <a:pt x="7630" y="1799"/>
                    <a:pt x="7333" y="1655"/>
                    <a:pt x="7051" y="1479"/>
                  </a:cubicBezTo>
                  <a:cubicBezTo>
                    <a:pt x="6784" y="1304"/>
                    <a:pt x="6517" y="1121"/>
                    <a:pt x="6273" y="923"/>
                  </a:cubicBezTo>
                  <a:cubicBezTo>
                    <a:pt x="6159" y="839"/>
                    <a:pt x="6045" y="740"/>
                    <a:pt x="5930" y="656"/>
                  </a:cubicBezTo>
                  <a:lnTo>
                    <a:pt x="5877" y="610"/>
                  </a:lnTo>
                  <a:cubicBezTo>
                    <a:pt x="5824" y="557"/>
                    <a:pt x="5770" y="519"/>
                    <a:pt x="5717" y="473"/>
                  </a:cubicBezTo>
                  <a:lnTo>
                    <a:pt x="5717" y="481"/>
                  </a:lnTo>
                  <a:cubicBezTo>
                    <a:pt x="5686" y="450"/>
                    <a:pt x="5656" y="428"/>
                    <a:pt x="5625" y="405"/>
                  </a:cubicBezTo>
                  <a:lnTo>
                    <a:pt x="5610" y="397"/>
                  </a:lnTo>
                  <a:lnTo>
                    <a:pt x="5603" y="389"/>
                  </a:lnTo>
                  <a:cubicBezTo>
                    <a:pt x="5724" y="344"/>
                    <a:pt x="5846" y="298"/>
                    <a:pt x="5976" y="267"/>
                  </a:cubicBezTo>
                  <a:close/>
                  <a:moveTo>
                    <a:pt x="5542" y="420"/>
                  </a:moveTo>
                  <a:lnTo>
                    <a:pt x="5572" y="435"/>
                  </a:lnTo>
                  <a:lnTo>
                    <a:pt x="5580" y="443"/>
                  </a:lnTo>
                  <a:cubicBezTo>
                    <a:pt x="5618" y="473"/>
                    <a:pt x="5648" y="504"/>
                    <a:pt x="5679" y="519"/>
                  </a:cubicBezTo>
                  <a:cubicBezTo>
                    <a:pt x="5732" y="565"/>
                    <a:pt x="5793" y="618"/>
                    <a:pt x="5846" y="671"/>
                  </a:cubicBezTo>
                  <a:cubicBezTo>
                    <a:pt x="5961" y="763"/>
                    <a:pt x="6083" y="877"/>
                    <a:pt x="6205" y="976"/>
                  </a:cubicBezTo>
                  <a:cubicBezTo>
                    <a:pt x="6456" y="1182"/>
                    <a:pt x="6715" y="1380"/>
                    <a:pt x="6990" y="1548"/>
                  </a:cubicBezTo>
                  <a:cubicBezTo>
                    <a:pt x="7279" y="1731"/>
                    <a:pt x="7584" y="1876"/>
                    <a:pt x="7904" y="1998"/>
                  </a:cubicBezTo>
                  <a:cubicBezTo>
                    <a:pt x="8064" y="2051"/>
                    <a:pt x="8240" y="2104"/>
                    <a:pt x="8407" y="2135"/>
                  </a:cubicBezTo>
                  <a:cubicBezTo>
                    <a:pt x="8476" y="2150"/>
                    <a:pt x="8544" y="2165"/>
                    <a:pt x="8613" y="2173"/>
                  </a:cubicBezTo>
                  <a:lnTo>
                    <a:pt x="8468" y="2226"/>
                  </a:lnTo>
                  <a:lnTo>
                    <a:pt x="7980" y="2394"/>
                  </a:lnTo>
                  <a:lnTo>
                    <a:pt x="7958" y="2386"/>
                  </a:lnTo>
                  <a:cubicBezTo>
                    <a:pt x="7889" y="2356"/>
                    <a:pt x="7820" y="2318"/>
                    <a:pt x="7737" y="2280"/>
                  </a:cubicBezTo>
                  <a:cubicBezTo>
                    <a:pt x="7615" y="2219"/>
                    <a:pt x="7493" y="2150"/>
                    <a:pt x="7371" y="2081"/>
                  </a:cubicBezTo>
                  <a:lnTo>
                    <a:pt x="7333" y="2051"/>
                  </a:lnTo>
                  <a:cubicBezTo>
                    <a:pt x="7066" y="1898"/>
                    <a:pt x="6814" y="1723"/>
                    <a:pt x="6570" y="1540"/>
                  </a:cubicBezTo>
                  <a:cubicBezTo>
                    <a:pt x="6433" y="1426"/>
                    <a:pt x="6296" y="1312"/>
                    <a:pt x="6174" y="1197"/>
                  </a:cubicBezTo>
                  <a:cubicBezTo>
                    <a:pt x="6075" y="1121"/>
                    <a:pt x="5984" y="1037"/>
                    <a:pt x="5885" y="953"/>
                  </a:cubicBezTo>
                  <a:cubicBezTo>
                    <a:pt x="5763" y="854"/>
                    <a:pt x="5633" y="771"/>
                    <a:pt x="5496" y="694"/>
                  </a:cubicBezTo>
                  <a:cubicBezTo>
                    <a:pt x="5427" y="656"/>
                    <a:pt x="5351" y="618"/>
                    <a:pt x="5267" y="595"/>
                  </a:cubicBezTo>
                  <a:cubicBezTo>
                    <a:pt x="5244" y="588"/>
                    <a:pt x="5214" y="580"/>
                    <a:pt x="5191" y="580"/>
                  </a:cubicBezTo>
                  <a:cubicBezTo>
                    <a:pt x="5313" y="519"/>
                    <a:pt x="5427" y="466"/>
                    <a:pt x="5542" y="420"/>
                  </a:cubicBezTo>
                  <a:close/>
                  <a:moveTo>
                    <a:pt x="5138" y="618"/>
                  </a:moveTo>
                  <a:cubicBezTo>
                    <a:pt x="5176" y="626"/>
                    <a:pt x="5214" y="633"/>
                    <a:pt x="5252" y="649"/>
                  </a:cubicBezTo>
                  <a:cubicBezTo>
                    <a:pt x="5328" y="671"/>
                    <a:pt x="5397" y="702"/>
                    <a:pt x="5465" y="748"/>
                  </a:cubicBezTo>
                  <a:cubicBezTo>
                    <a:pt x="5595" y="824"/>
                    <a:pt x="5717" y="915"/>
                    <a:pt x="5824" y="1014"/>
                  </a:cubicBezTo>
                  <a:cubicBezTo>
                    <a:pt x="5892" y="1068"/>
                    <a:pt x="5961" y="1136"/>
                    <a:pt x="6037" y="1197"/>
                  </a:cubicBezTo>
                  <a:cubicBezTo>
                    <a:pt x="6182" y="1334"/>
                    <a:pt x="6334" y="1472"/>
                    <a:pt x="6502" y="1601"/>
                  </a:cubicBezTo>
                  <a:cubicBezTo>
                    <a:pt x="6746" y="1792"/>
                    <a:pt x="7005" y="1967"/>
                    <a:pt x="7279" y="2119"/>
                  </a:cubicBezTo>
                  <a:lnTo>
                    <a:pt x="7317" y="2135"/>
                  </a:lnTo>
                  <a:cubicBezTo>
                    <a:pt x="7439" y="2211"/>
                    <a:pt x="7569" y="2280"/>
                    <a:pt x="7706" y="2333"/>
                  </a:cubicBezTo>
                  <a:lnTo>
                    <a:pt x="7904" y="2417"/>
                  </a:lnTo>
                  <a:lnTo>
                    <a:pt x="7828" y="2447"/>
                  </a:lnTo>
                  <a:lnTo>
                    <a:pt x="7706" y="2485"/>
                  </a:lnTo>
                  <a:lnTo>
                    <a:pt x="7676" y="2485"/>
                  </a:lnTo>
                  <a:cubicBezTo>
                    <a:pt x="7599" y="2470"/>
                    <a:pt x="7515" y="2455"/>
                    <a:pt x="7432" y="2440"/>
                  </a:cubicBezTo>
                  <a:lnTo>
                    <a:pt x="7325" y="2409"/>
                  </a:lnTo>
                  <a:cubicBezTo>
                    <a:pt x="7287" y="2401"/>
                    <a:pt x="7249" y="2386"/>
                    <a:pt x="7203" y="2379"/>
                  </a:cubicBezTo>
                  <a:lnTo>
                    <a:pt x="7195" y="2379"/>
                  </a:lnTo>
                  <a:cubicBezTo>
                    <a:pt x="7157" y="2363"/>
                    <a:pt x="7134" y="2356"/>
                    <a:pt x="7112" y="2341"/>
                  </a:cubicBezTo>
                  <a:cubicBezTo>
                    <a:pt x="7043" y="2310"/>
                    <a:pt x="6974" y="2280"/>
                    <a:pt x="6906" y="2241"/>
                  </a:cubicBezTo>
                  <a:cubicBezTo>
                    <a:pt x="6647" y="2089"/>
                    <a:pt x="6395" y="1929"/>
                    <a:pt x="6151" y="1746"/>
                  </a:cubicBezTo>
                  <a:cubicBezTo>
                    <a:pt x="6060" y="1677"/>
                    <a:pt x="5968" y="1601"/>
                    <a:pt x="5885" y="1533"/>
                  </a:cubicBezTo>
                  <a:cubicBezTo>
                    <a:pt x="5747" y="1426"/>
                    <a:pt x="5595" y="1312"/>
                    <a:pt x="5450" y="1205"/>
                  </a:cubicBezTo>
                  <a:cubicBezTo>
                    <a:pt x="5321" y="1113"/>
                    <a:pt x="5183" y="1037"/>
                    <a:pt x="5046" y="969"/>
                  </a:cubicBezTo>
                  <a:cubicBezTo>
                    <a:pt x="4932" y="915"/>
                    <a:pt x="4810" y="885"/>
                    <a:pt x="4680" y="870"/>
                  </a:cubicBezTo>
                  <a:cubicBezTo>
                    <a:pt x="4802" y="793"/>
                    <a:pt x="4962" y="702"/>
                    <a:pt x="5122" y="618"/>
                  </a:cubicBezTo>
                  <a:close/>
                  <a:moveTo>
                    <a:pt x="4619" y="892"/>
                  </a:moveTo>
                  <a:cubicBezTo>
                    <a:pt x="4757" y="915"/>
                    <a:pt x="4886" y="953"/>
                    <a:pt x="5000" y="1022"/>
                  </a:cubicBezTo>
                  <a:cubicBezTo>
                    <a:pt x="5138" y="1091"/>
                    <a:pt x="5267" y="1167"/>
                    <a:pt x="5382" y="1258"/>
                  </a:cubicBezTo>
                  <a:cubicBezTo>
                    <a:pt x="5526" y="1357"/>
                    <a:pt x="5664" y="1472"/>
                    <a:pt x="5793" y="1578"/>
                  </a:cubicBezTo>
                  <a:cubicBezTo>
                    <a:pt x="5885" y="1647"/>
                    <a:pt x="5976" y="1731"/>
                    <a:pt x="6075" y="1807"/>
                  </a:cubicBezTo>
                  <a:cubicBezTo>
                    <a:pt x="6174" y="1883"/>
                    <a:pt x="6296" y="1959"/>
                    <a:pt x="6403" y="2028"/>
                  </a:cubicBezTo>
                  <a:lnTo>
                    <a:pt x="6456" y="2066"/>
                  </a:lnTo>
                  <a:cubicBezTo>
                    <a:pt x="6586" y="2150"/>
                    <a:pt x="6715" y="2226"/>
                    <a:pt x="6852" y="2295"/>
                  </a:cubicBezTo>
                  <a:cubicBezTo>
                    <a:pt x="6929" y="2333"/>
                    <a:pt x="6997" y="2371"/>
                    <a:pt x="7073" y="2401"/>
                  </a:cubicBezTo>
                  <a:lnTo>
                    <a:pt x="7119" y="2424"/>
                  </a:lnTo>
                  <a:cubicBezTo>
                    <a:pt x="7195" y="2462"/>
                    <a:pt x="7279" y="2501"/>
                    <a:pt x="7363" y="2531"/>
                  </a:cubicBezTo>
                  <a:cubicBezTo>
                    <a:pt x="7401" y="2539"/>
                    <a:pt x="7432" y="2554"/>
                    <a:pt x="7462" y="2569"/>
                  </a:cubicBezTo>
                  <a:lnTo>
                    <a:pt x="7386" y="2600"/>
                  </a:lnTo>
                  <a:lnTo>
                    <a:pt x="7035" y="2722"/>
                  </a:lnTo>
                  <a:cubicBezTo>
                    <a:pt x="6921" y="2699"/>
                    <a:pt x="6814" y="2668"/>
                    <a:pt x="6708" y="2623"/>
                  </a:cubicBezTo>
                  <a:cubicBezTo>
                    <a:pt x="6578" y="2562"/>
                    <a:pt x="6456" y="2485"/>
                    <a:pt x="6349" y="2386"/>
                  </a:cubicBezTo>
                  <a:cubicBezTo>
                    <a:pt x="6258" y="2287"/>
                    <a:pt x="6167" y="2188"/>
                    <a:pt x="6083" y="2081"/>
                  </a:cubicBezTo>
                  <a:lnTo>
                    <a:pt x="6060" y="2059"/>
                  </a:lnTo>
                  <a:cubicBezTo>
                    <a:pt x="6022" y="2005"/>
                    <a:pt x="5984" y="1959"/>
                    <a:pt x="5938" y="1921"/>
                  </a:cubicBezTo>
                  <a:cubicBezTo>
                    <a:pt x="5892" y="1876"/>
                    <a:pt x="5831" y="1822"/>
                    <a:pt x="5778" y="1777"/>
                  </a:cubicBezTo>
                  <a:cubicBezTo>
                    <a:pt x="5557" y="1571"/>
                    <a:pt x="5298" y="1411"/>
                    <a:pt x="5023" y="1289"/>
                  </a:cubicBezTo>
                  <a:cubicBezTo>
                    <a:pt x="4879" y="1228"/>
                    <a:pt x="4718" y="1182"/>
                    <a:pt x="4558" y="1159"/>
                  </a:cubicBezTo>
                  <a:cubicBezTo>
                    <a:pt x="4490" y="1152"/>
                    <a:pt x="4421" y="1152"/>
                    <a:pt x="4353" y="1152"/>
                  </a:cubicBezTo>
                  <a:cubicBezTo>
                    <a:pt x="4299" y="1152"/>
                    <a:pt x="4246" y="1152"/>
                    <a:pt x="4193" y="1144"/>
                  </a:cubicBezTo>
                  <a:cubicBezTo>
                    <a:pt x="4315" y="1075"/>
                    <a:pt x="4436" y="1007"/>
                    <a:pt x="4574" y="923"/>
                  </a:cubicBezTo>
                  <a:lnTo>
                    <a:pt x="4619" y="892"/>
                  </a:lnTo>
                  <a:close/>
                  <a:moveTo>
                    <a:pt x="4132" y="1182"/>
                  </a:moveTo>
                  <a:cubicBezTo>
                    <a:pt x="4185" y="1197"/>
                    <a:pt x="4246" y="1205"/>
                    <a:pt x="4307" y="1205"/>
                  </a:cubicBezTo>
                  <a:lnTo>
                    <a:pt x="4345" y="1205"/>
                  </a:lnTo>
                  <a:cubicBezTo>
                    <a:pt x="4414" y="1205"/>
                    <a:pt x="4482" y="1213"/>
                    <a:pt x="4543" y="1228"/>
                  </a:cubicBezTo>
                  <a:cubicBezTo>
                    <a:pt x="4696" y="1251"/>
                    <a:pt x="4840" y="1296"/>
                    <a:pt x="4978" y="1365"/>
                  </a:cubicBezTo>
                  <a:cubicBezTo>
                    <a:pt x="5244" y="1479"/>
                    <a:pt x="5488" y="1639"/>
                    <a:pt x="5702" y="1838"/>
                  </a:cubicBezTo>
                  <a:cubicBezTo>
                    <a:pt x="5755" y="1883"/>
                    <a:pt x="5808" y="1937"/>
                    <a:pt x="5862" y="1982"/>
                  </a:cubicBezTo>
                  <a:cubicBezTo>
                    <a:pt x="5907" y="2013"/>
                    <a:pt x="5945" y="2059"/>
                    <a:pt x="5976" y="2104"/>
                  </a:cubicBezTo>
                  <a:lnTo>
                    <a:pt x="5999" y="2135"/>
                  </a:lnTo>
                  <a:cubicBezTo>
                    <a:pt x="6083" y="2241"/>
                    <a:pt x="6182" y="2348"/>
                    <a:pt x="6281" y="2440"/>
                  </a:cubicBezTo>
                  <a:cubicBezTo>
                    <a:pt x="6395" y="2546"/>
                    <a:pt x="6532" y="2623"/>
                    <a:pt x="6670" y="2683"/>
                  </a:cubicBezTo>
                  <a:cubicBezTo>
                    <a:pt x="6761" y="2714"/>
                    <a:pt x="6845" y="2737"/>
                    <a:pt x="6936" y="2752"/>
                  </a:cubicBezTo>
                  <a:lnTo>
                    <a:pt x="6464" y="2912"/>
                  </a:lnTo>
                  <a:cubicBezTo>
                    <a:pt x="6227" y="2836"/>
                    <a:pt x="6014" y="2691"/>
                    <a:pt x="5839" y="2508"/>
                  </a:cubicBezTo>
                  <a:cubicBezTo>
                    <a:pt x="5763" y="2417"/>
                    <a:pt x="5686" y="2310"/>
                    <a:pt x="5625" y="2211"/>
                  </a:cubicBezTo>
                  <a:lnTo>
                    <a:pt x="5603" y="2180"/>
                  </a:lnTo>
                  <a:cubicBezTo>
                    <a:pt x="5534" y="2059"/>
                    <a:pt x="5435" y="1944"/>
                    <a:pt x="5328" y="1845"/>
                  </a:cubicBezTo>
                  <a:cubicBezTo>
                    <a:pt x="5206" y="1746"/>
                    <a:pt x="5069" y="1670"/>
                    <a:pt x="4917" y="1624"/>
                  </a:cubicBezTo>
                  <a:cubicBezTo>
                    <a:pt x="4757" y="1571"/>
                    <a:pt x="4597" y="1533"/>
                    <a:pt x="4429" y="1510"/>
                  </a:cubicBezTo>
                  <a:cubicBezTo>
                    <a:pt x="4299" y="1495"/>
                    <a:pt x="4170" y="1487"/>
                    <a:pt x="4048" y="1472"/>
                  </a:cubicBezTo>
                  <a:lnTo>
                    <a:pt x="3941" y="1464"/>
                  </a:lnTo>
                  <a:cubicBezTo>
                    <a:pt x="3819" y="1456"/>
                    <a:pt x="3712" y="1441"/>
                    <a:pt x="3613" y="1434"/>
                  </a:cubicBezTo>
                  <a:cubicBezTo>
                    <a:pt x="3796" y="1357"/>
                    <a:pt x="3964" y="1281"/>
                    <a:pt x="4132" y="1182"/>
                  </a:cubicBezTo>
                  <a:close/>
                  <a:moveTo>
                    <a:pt x="3530" y="1464"/>
                  </a:moveTo>
                  <a:cubicBezTo>
                    <a:pt x="3667" y="1495"/>
                    <a:pt x="3804" y="1510"/>
                    <a:pt x="3926" y="1525"/>
                  </a:cubicBezTo>
                  <a:lnTo>
                    <a:pt x="4025" y="1540"/>
                  </a:lnTo>
                  <a:cubicBezTo>
                    <a:pt x="4154" y="1556"/>
                    <a:pt x="4284" y="1571"/>
                    <a:pt x="4406" y="1594"/>
                  </a:cubicBezTo>
                  <a:cubicBezTo>
                    <a:pt x="4566" y="1609"/>
                    <a:pt x="4718" y="1647"/>
                    <a:pt x="4863" y="1700"/>
                  </a:cubicBezTo>
                  <a:cubicBezTo>
                    <a:pt x="5008" y="1746"/>
                    <a:pt x="5130" y="1822"/>
                    <a:pt x="5244" y="1914"/>
                  </a:cubicBezTo>
                  <a:cubicBezTo>
                    <a:pt x="5359" y="2013"/>
                    <a:pt x="5458" y="2127"/>
                    <a:pt x="5534" y="2264"/>
                  </a:cubicBezTo>
                  <a:lnTo>
                    <a:pt x="5542" y="2264"/>
                  </a:lnTo>
                  <a:cubicBezTo>
                    <a:pt x="5610" y="2363"/>
                    <a:pt x="5686" y="2462"/>
                    <a:pt x="5770" y="2554"/>
                  </a:cubicBezTo>
                  <a:cubicBezTo>
                    <a:pt x="5869" y="2668"/>
                    <a:pt x="5991" y="2760"/>
                    <a:pt x="6128" y="2828"/>
                  </a:cubicBezTo>
                  <a:cubicBezTo>
                    <a:pt x="6212" y="2874"/>
                    <a:pt x="6296" y="2904"/>
                    <a:pt x="6388" y="2935"/>
                  </a:cubicBezTo>
                  <a:lnTo>
                    <a:pt x="6037" y="3049"/>
                  </a:lnTo>
                  <a:cubicBezTo>
                    <a:pt x="5793" y="2935"/>
                    <a:pt x="5572" y="2767"/>
                    <a:pt x="5389" y="2569"/>
                  </a:cubicBezTo>
                  <a:lnTo>
                    <a:pt x="5366" y="2485"/>
                  </a:lnTo>
                  <a:cubicBezTo>
                    <a:pt x="5214" y="1975"/>
                    <a:pt x="4619" y="1799"/>
                    <a:pt x="4055" y="1632"/>
                  </a:cubicBezTo>
                  <a:cubicBezTo>
                    <a:pt x="3865" y="1578"/>
                    <a:pt x="3690" y="1533"/>
                    <a:pt x="3530" y="1464"/>
                  </a:cubicBezTo>
                  <a:close/>
                  <a:moveTo>
                    <a:pt x="3103" y="1830"/>
                  </a:moveTo>
                  <a:cubicBezTo>
                    <a:pt x="3644" y="1830"/>
                    <a:pt x="4345" y="2074"/>
                    <a:pt x="5237" y="2562"/>
                  </a:cubicBezTo>
                  <a:lnTo>
                    <a:pt x="5313" y="2607"/>
                  </a:lnTo>
                  <a:cubicBezTo>
                    <a:pt x="5496" y="2798"/>
                    <a:pt x="5709" y="2965"/>
                    <a:pt x="5938" y="3087"/>
                  </a:cubicBezTo>
                  <a:lnTo>
                    <a:pt x="5930" y="3087"/>
                  </a:lnTo>
                  <a:lnTo>
                    <a:pt x="5572" y="3202"/>
                  </a:lnTo>
                  <a:cubicBezTo>
                    <a:pt x="5061" y="3164"/>
                    <a:pt x="4574" y="2965"/>
                    <a:pt x="4040" y="2562"/>
                  </a:cubicBezTo>
                  <a:lnTo>
                    <a:pt x="3903" y="2455"/>
                  </a:lnTo>
                  <a:cubicBezTo>
                    <a:pt x="3728" y="2310"/>
                    <a:pt x="3545" y="2180"/>
                    <a:pt x="3347" y="2066"/>
                  </a:cubicBezTo>
                  <a:cubicBezTo>
                    <a:pt x="3202" y="1975"/>
                    <a:pt x="3042" y="1906"/>
                    <a:pt x="2874" y="1853"/>
                  </a:cubicBezTo>
                  <a:lnTo>
                    <a:pt x="2889" y="1845"/>
                  </a:lnTo>
                  <a:cubicBezTo>
                    <a:pt x="2958" y="1838"/>
                    <a:pt x="3034" y="1830"/>
                    <a:pt x="3103" y="1830"/>
                  </a:cubicBezTo>
                  <a:close/>
                  <a:moveTo>
                    <a:pt x="2620" y="2002"/>
                  </a:moveTo>
                  <a:cubicBezTo>
                    <a:pt x="2631" y="2002"/>
                    <a:pt x="2642" y="2003"/>
                    <a:pt x="2653" y="2005"/>
                  </a:cubicBezTo>
                  <a:cubicBezTo>
                    <a:pt x="2805" y="2005"/>
                    <a:pt x="2950" y="2028"/>
                    <a:pt x="3095" y="2089"/>
                  </a:cubicBezTo>
                  <a:lnTo>
                    <a:pt x="3171" y="2112"/>
                  </a:lnTo>
                  <a:cubicBezTo>
                    <a:pt x="3248" y="2135"/>
                    <a:pt x="3316" y="2165"/>
                    <a:pt x="3385" y="2211"/>
                  </a:cubicBezTo>
                  <a:cubicBezTo>
                    <a:pt x="3408" y="2219"/>
                    <a:pt x="3430" y="2234"/>
                    <a:pt x="3453" y="2249"/>
                  </a:cubicBezTo>
                  <a:lnTo>
                    <a:pt x="3461" y="2249"/>
                  </a:lnTo>
                  <a:cubicBezTo>
                    <a:pt x="3491" y="2272"/>
                    <a:pt x="3530" y="2295"/>
                    <a:pt x="3560" y="2325"/>
                  </a:cubicBezTo>
                  <a:cubicBezTo>
                    <a:pt x="3568" y="2325"/>
                    <a:pt x="3575" y="2333"/>
                    <a:pt x="3575" y="2333"/>
                  </a:cubicBezTo>
                  <a:cubicBezTo>
                    <a:pt x="3659" y="2386"/>
                    <a:pt x="3735" y="2447"/>
                    <a:pt x="3804" y="2501"/>
                  </a:cubicBezTo>
                  <a:cubicBezTo>
                    <a:pt x="3941" y="2607"/>
                    <a:pt x="4086" y="2722"/>
                    <a:pt x="4238" y="2821"/>
                  </a:cubicBezTo>
                  <a:cubicBezTo>
                    <a:pt x="4543" y="3026"/>
                    <a:pt x="4894" y="3171"/>
                    <a:pt x="5252" y="3240"/>
                  </a:cubicBezTo>
                  <a:lnTo>
                    <a:pt x="5260" y="3247"/>
                  </a:lnTo>
                  <a:lnTo>
                    <a:pt x="5290" y="3255"/>
                  </a:lnTo>
                  <a:lnTo>
                    <a:pt x="5321" y="3270"/>
                  </a:lnTo>
                  <a:lnTo>
                    <a:pt x="5160" y="3324"/>
                  </a:lnTo>
                  <a:cubicBezTo>
                    <a:pt x="4985" y="3301"/>
                    <a:pt x="4818" y="3270"/>
                    <a:pt x="4650" y="3225"/>
                  </a:cubicBezTo>
                  <a:lnTo>
                    <a:pt x="4635" y="3225"/>
                  </a:lnTo>
                  <a:lnTo>
                    <a:pt x="4536" y="3202"/>
                  </a:lnTo>
                  <a:cubicBezTo>
                    <a:pt x="4284" y="3133"/>
                    <a:pt x="4048" y="3049"/>
                    <a:pt x="3819" y="2935"/>
                  </a:cubicBezTo>
                  <a:cubicBezTo>
                    <a:pt x="3705" y="2882"/>
                    <a:pt x="3583" y="2828"/>
                    <a:pt x="3461" y="2775"/>
                  </a:cubicBezTo>
                  <a:cubicBezTo>
                    <a:pt x="3110" y="2623"/>
                    <a:pt x="2729" y="2531"/>
                    <a:pt x="2348" y="2501"/>
                  </a:cubicBezTo>
                  <a:lnTo>
                    <a:pt x="2242" y="2501"/>
                  </a:lnTo>
                  <a:cubicBezTo>
                    <a:pt x="2135" y="2501"/>
                    <a:pt x="2036" y="2508"/>
                    <a:pt x="1929" y="2531"/>
                  </a:cubicBezTo>
                  <a:cubicBezTo>
                    <a:pt x="1899" y="2539"/>
                    <a:pt x="1860" y="2539"/>
                    <a:pt x="1830" y="2539"/>
                  </a:cubicBezTo>
                  <a:lnTo>
                    <a:pt x="1777" y="2539"/>
                  </a:lnTo>
                  <a:cubicBezTo>
                    <a:pt x="1754" y="2539"/>
                    <a:pt x="1731" y="2531"/>
                    <a:pt x="1708" y="2531"/>
                  </a:cubicBezTo>
                  <a:cubicBezTo>
                    <a:pt x="1975" y="2333"/>
                    <a:pt x="2249" y="2158"/>
                    <a:pt x="2539" y="2013"/>
                  </a:cubicBezTo>
                  <a:cubicBezTo>
                    <a:pt x="2566" y="2007"/>
                    <a:pt x="2593" y="2002"/>
                    <a:pt x="2620" y="2002"/>
                  </a:cubicBezTo>
                  <a:close/>
                  <a:moveTo>
                    <a:pt x="2249" y="2592"/>
                  </a:moveTo>
                  <a:cubicBezTo>
                    <a:pt x="2356" y="2592"/>
                    <a:pt x="2455" y="2600"/>
                    <a:pt x="2554" y="2615"/>
                  </a:cubicBezTo>
                  <a:cubicBezTo>
                    <a:pt x="2950" y="2683"/>
                    <a:pt x="3339" y="2805"/>
                    <a:pt x="3697" y="2981"/>
                  </a:cubicBezTo>
                  <a:cubicBezTo>
                    <a:pt x="4010" y="3133"/>
                    <a:pt x="4337" y="3247"/>
                    <a:pt x="4673" y="3316"/>
                  </a:cubicBezTo>
                  <a:lnTo>
                    <a:pt x="4764" y="3339"/>
                  </a:lnTo>
                  <a:lnTo>
                    <a:pt x="4802" y="3347"/>
                  </a:lnTo>
                  <a:cubicBezTo>
                    <a:pt x="4840" y="3354"/>
                    <a:pt x="4871" y="3369"/>
                    <a:pt x="4901" y="3377"/>
                  </a:cubicBezTo>
                  <a:lnTo>
                    <a:pt x="4917" y="3385"/>
                  </a:lnTo>
                  <a:lnTo>
                    <a:pt x="4924" y="3385"/>
                  </a:lnTo>
                  <a:lnTo>
                    <a:pt x="4856" y="3408"/>
                  </a:lnTo>
                  <a:cubicBezTo>
                    <a:pt x="4772" y="3415"/>
                    <a:pt x="4688" y="3430"/>
                    <a:pt x="4612" y="3438"/>
                  </a:cubicBezTo>
                  <a:lnTo>
                    <a:pt x="4475" y="3453"/>
                  </a:lnTo>
                  <a:cubicBezTo>
                    <a:pt x="4299" y="3476"/>
                    <a:pt x="4132" y="3491"/>
                    <a:pt x="3956" y="3499"/>
                  </a:cubicBezTo>
                  <a:lnTo>
                    <a:pt x="3827" y="3499"/>
                  </a:lnTo>
                  <a:cubicBezTo>
                    <a:pt x="3537" y="3468"/>
                    <a:pt x="3240" y="3423"/>
                    <a:pt x="2950" y="3362"/>
                  </a:cubicBezTo>
                  <a:cubicBezTo>
                    <a:pt x="2798" y="3331"/>
                    <a:pt x="2645" y="3301"/>
                    <a:pt x="2493" y="3278"/>
                  </a:cubicBezTo>
                  <a:cubicBezTo>
                    <a:pt x="2333" y="3250"/>
                    <a:pt x="2172" y="3237"/>
                    <a:pt x="2012" y="3237"/>
                  </a:cubicBezTo>
                  <a:cubicBezTo>
                    <a:pt x="1729" y="3237"/>
                    <a:pt x="1447" y="3279"/>
                    <a:pt x="1175" y="3362"/>
                  </a:cubicBezTo>
                  <a:cubicBezTo>
                    <a:pt x="1136" y="3369"/>
                    <a:pt x="1091" y="3377"/>
                    <a:pt x="1053" y="3392"/>
                  </a:cubicBezTo>
                  <a:cubicBezTo>
                    <a:pt x="1007" y="3400"/>
                    <a:pt x="953" y="3415"/>
                    <a:pt x="900" y="3423"/>
                  </a:cubicBezTo>
                  <a:cubicBezTo>
                    <a:pt x="854" y="3430"/>
                    <a:pt x="809" y="3438"/>
                    <a:pt x="755" y="3438"/>
                  </a:cubicBezTo>
                  <a:cubicBezTo>
                    <a:pt x="938" y="3217"/>
                    <a:pt x="1144" y="3004"/>
                    <a:pt x="1365" y="2805"/>
                  </a:cubicBezTo>
                  <a:cubicBezTo>
                    <a:pt x="1464" y="2783"/>
                    <a:pt x="1556" y="2752"/>
                    <a:pt x="1647" y="2722"/>
                  </a:cubicBezTo>
                  <a:cubicBezTo>
                    <a:pt x="1723" y="2691"/>
                    <a:pt x="1799" y="2661"/>
                    <a:pt x="1876" y="2638"/>
                  </a:cubicBezTo>
                  <a:cubicBezTo>
                    <a:pt x="1998" y="2607"/>
                    <a:pt x="2120" y="2592"/>
                    <a:pt x="2249" y="2592"/>
                  </a:cubicBezTo>
                  <a:close/>
                  <a:moveTo>
                    <a:pt x="9695" y="2074"/>
                  </a:moveTo>
                  <a:cubicBezTo>
                    <a:pt x="9695" y="2104"/>
                    <a:pt x="9688" y="2142"/>
                    <a:pt x="9680" y="2180"/>
                  </a:cubicBezTo>
                  <a:cubicBezTo>
                    <a:pt x="9680" y="2196"/>
                    <a:pt x="9672" y="2211"/>
                    <a:pt x="9672" y="2219"/>
                  </a:cubicBezTo>
                  <a:cubicBezTo>
                    <a:pt x="9627" y="2341"/>
                    <a:pt x="9596" y="2455"/>
                    <a:pt x="9573" y="2577"/>
                  </a:cubicBezTo>
                  <a:lnTo>
                    <a:pt x="9566" y="2600"/>
                  </a:lnTo>
                  <a:lnTo>
                    <a:pt x="9550" y="2668"/>
                  </a:lnTo>
                  <a:cubicBezTo>
                    <a:pt x="9528" y="2767"/>
                    <a:pt x="9505" y="2874"/>
                    <a:pt x="9482" y="2973"/>
                  </a:cubicBezTo>
                  <a:cubicBezTo>
                    <a:pt x="9436" y="3202"/>
                    <a:pt x="9383" y="3430"/>
                    <a:pt x="9307" y="3651"/>
                  </a:cubicBezTo>
                  <a:cubicBezTo>
                    <a:pt x="9276" y="3743"/>
                    <a:pt x="9246" y="3834"/>
                    <a:pt x="9223" y="3918"/>
                  </a:cubicBezTo>
                  <a:lnTo>
                    <a:pt x="9223" y="3933"/>
                  </a:lnTo>
                  <a:cubicBezTo>
                    <a:pt x="9131" y="4238"/>
                    <a:pt x="9017" y="4535"/>
                    <a:pt x="8872" y="4817"/>
                  </a:cubicBezTo>
                  <a:cubicBezTo>
                    <a:pt x="9032" y="4505"/>
                    <a:pt x="9124" y="4162"/>
                    <a:pt x="9162" y="3811"/>
                  </a:cubicBezTo>
                  <a:cubicBezTo>
                    <a:pt x="9162" y="3743"/>
                    <a:pt x="9177" y="3674"/>
                    <a:pt x="9177" y="3613"/>
                  </a:cubicBezTo>
                  <a:lnTo>
                    <a:pt x="9177" y="3575"/>
                  </a:lnTo>
                  <a:cubicBezTo>
                    <a:pt x="9207" y="2988"/>
                    <a:pt x="9238" y="2440"/>
                    <a:pt x="9695" y="2074"/>
                  </a:cubicBezTo>
                  <a:close/>
                  <a:moveTo>
                    <a:pt x="1952" y="3331"/>
                  </a:moveTo>
                  <a:cubicBezTo>
                    <a:pt x="2242" y="3331"/>
                    <a:pt x="2531" y="3362"/>
                    <a:pt x="2813" y="3423"/>
                  </a:cubicBezTo>
                  <a:lnTo>
                    <a:pt x="2950" y="3453"/>
                  </a:lnTo>
                  <a:cubicBezTo>
                    <a:pt x="3270" y="3529"/>
                    <a:pt x="3598" y="3575"/>
                    <a:pt x="3933" y="3583"/>
                  </a:cubicBezTo>
                  <a:lnTo>
                    <a:pt x="4025" y="3583"/>
                  </a:lnTo>
                  <a:cubicBezTo>
                    <a:pt x="4109" y="3583"/>
                    <a:pt x="4185" y="3575"/>
                    <a:pt x="4269" y="3568"/>
                  </a:cubicBezTo>
                  <a:lnTo>
                    <a:pt x="4269" y="3568"/>
                  </a:lnTo>
                  <a:cubicBezTo>
                    <a:pt x="3933" y="3659"/>
                    <a:pt x="3621" y="3735"/>
                    <a:pt x="3316" y="3811"/>
                  </a:cubicBezTo>
                  <a:lnTo>
                    <a:pt x="3331" y="3850"/>
                  </a:lnTo>
                  <a:cubicBezTo>
                    <a:pt x="3598" y="3811"/>
                    <a:pt x="3872" y="3758"/>
                    <a:pt x="4162" y="3705"/>
                  </a:cubicBezTo>
                  <a:lnTo>
                    <a:pt x="4162" y="3705"/>
                  </a:lnTo>
                  <a:cubicBezTo>
                    <a:pt x="3895" y="3865"/>
                    <a:pt x="3644" y="4063"/>
                    <a:pt x="3423" y="4284"/>
                  </a:cubicBezTo>
                  <a:lnTo>
                    <a:pt x="3301" y="4398"/>
                  </a:lnTo>
                  <a:cubicBezTo>
                    <a:pt x="3042" y="4635"/>
                    <a:pt x="2523" y="5023"/>
                    <a:pt x="1921" y="5023"/>
                  </a:cubicBezTo>
                  <a:cubicBezTo>
                    <a:pt x="1868" y="5023"/>
                    <a:pt x="1822" y="5023"/>
                    <a:pt x="1777" y="5016"/>
                  </a:cubicBezTo>
                  <a:cubicBezTo>
                    <a:pt x="1533" y="4955"/>
                    <a:pt x="1296" y="4878"/>
                    <a:pt x="1060" y="4787"/>
                  </a:cubicBezTo>
                  <a:cubicBezTo>
                    <a:pt x="489" y="4566"/>
                    <a:pt x="207" y="4375"/>
                    <a:pt x="161" y="4322"/>
                  </a:cubicBezTo>
                  <a:cubicBezTo>
                    <a:pt x="260" y="4124"/>
                    <a:pt x="374" y="3941"/>
                    <a:pt x="496" y="3758"/>
                  </a:cubicBezTo>
                  <a:cubicBezTo>
                    <a:pt x="809" y="3552"/>
                    <a:pt x="1167" y="3415"/>
                    <a:pt x="1540" y="3362"/>
                  </a:cubicBezTo>
                  <a:cubicBezTo>
                    <a:pt x="1678" y="3339"/>
                    <a:pt x="1815" y="3331"/>
                    <a:pt x="1952" y="3331"/>
                  </a:cubicBezTo>
                  <a:close/>
                  <a:moveTo>
                    <a:pt x="10252" y="1860"/>
                  </a:moveTo>
                  <a:cubicBezTo>
                    <a:pt x="9947" y="2234"/>
                    <a:pt x="9863" y="2683"/>
                    <a:pt x="9787" y="3110"/>
                  </a:cubicBezTo>
                  <a:cubicBezTo>
                    <a:pt x="9749" y="3377"/>
                    <a:pt x="9688" y="3636"/>
                    <a:pt x="9596" y="3888"/>
                  </a:cubicBezTo>
                  <a:cubicBezTo>
                    <a:pt x="9451" y="4269"/>
                    <a:pt x="9238" y="4627"/>
                    <a:pt x="8979" y="4947"/>
                  </a:cubicBezTo>
                  <a:cubicBezTo>
                    <a:pt x="8918" y="5016"/>
                    <a:pt x="8857" y="5084"/>
                    <a:pt x="8788" y="5145"/>
                  </a:cubicBezTo>
                  <a:cubicBezTo>
                    <a:pt x="9055" y="4772"/>
                    <a:pt x="9192" y="4360"/>
                    <a:pt x="9322" y="3956"/>
                  </a:cubicBezTo>
                  <a:lnTo>
                    <a:pt x="9329" y="3918"/>
                  </a:lnTo>
                  <a:cubicBezTo>
                    <a:pt x="9360" y="3834"/>
                    <a:pt x="9383" y="3758"/>
                    <a:pt x="9413" y="3674"/>
                  </a:cubicBezTo>
                  <a:cubicBezTo>
                    <a:pt x="9482" y="3453"/>
                    <a:pt x="9543" y="3225"/>
                    <a:pt x="9589" y="2988"/>
                  </a:cubicBezTo>
                  <a:lnTo>
                    <a:pt x="9596" y="2958"/>
                  </a:lnTo>
                  <a:cubicBezTo>
                    <a:pt x="9611" y="2866"/>
                    <a:pt x="9634" y="2775"/>
                    <a:pt x="9657" y="2683"/>
                  </a:cubicBezTo>
                  <a:lnTo>
                    <a:pt x="9672" y="2592"/>
                  </a:lnTo>
                  <a:cubicBezTo>
                    <a:pt x="9726" y="2379"/>
                    <a:pt x="9779" y="2150"/>
                    <a:pt x="9931" y="1967"/>
                  </a:cubicBezTo>
                  <a:cubicBezTo>
                    <a:pt x="10031" y="1929"/>
                    <a:pt x="10137" y="1898"/>
                    <a:pt x="10252" y="1860"/>
                  </a:cubicBezTo>
                  <a:close/>
                  <a:moveTo>
                    <a:pt x="4810" y="3568"/>
                  </a:moveTo>
                  <a:lnTo>
                    <a:pt x="4810" y="3575"/>
                  </a:lnTo>
                  <a:lnTo>
                    <a:pt x="4802" y="3590"/>
                  </a:lnTo>
                  <a:lnTo>
                    <a:pt x="4779" y="3613"/>
                  </a:lnTo>
                  <a:cubicBezTo>
                    <a:pt x="4589" y="3758"/>
                    <a:pt x="4421" y="3933"/>
                    <a:pt x="4284" y="4132"/>
                  </a:cubicBezTo>
                  <a:cubicBezTo>
                    <a:pt x="4223" y="4223"/>
                    <a:pt x="4170" y="4314"/>
                    <a:pt x="4116" y="4406"/>
                  </a:cubicBezTo>
                  <a:cubicBezTo>
                    <a:pt x="4071" y="4490"/>
                    <a:pt x="4025" y="4581"/>
                    <a:pt x="3964" y="4665"/>
                  </a:cubicBezTo>
                  <a:cubicBezTo>
                    <a:pt x="3895" y="4772"/>
                    <a:pt x="3812" y="4863"/>
                    <a:pt x="3720" y="4947"/>
                  </a:cubicBezTo>
                  <a:cubicBezTo>
                    <a:pt x="3651" y="4993"/>
                    <a:pt x="3583" y="5031"/>
                    <a:pt x="3507" y="5061"/>
                  </a:cubicBezTo>
                  <a:lnTo>
                    <a:pt x="3484" y="5077"/>
                  </a:lnTo>
                  <a:cubicBezTo>
                    <a:pt x="3278" y="5138"/>
                    <a:pt x="3065" y="5168"/>
                    <a:pt x="2851" y="5168"/>
                  </a:cubicBezTo>
                  <a:cubicBezTo>
                    <a:pt x="2607" y="5160"/>
                    <a:pt x="2371" y="5138"/>
                    <a:pt x="2142" y="5092"/>
                  </a:cubicBezTo>
                  <a:cubicBezTo>
                    <a:pt x="2516" y="5031"/>
                    <a:pt x="2866" y="4878"/>
                    <a:pt x="3164" y="4642"/>
                  </a:cubicBezTo>
                  <a:lnTo>
                    <a:pt x="3171" y="4642"/>
                  </a:lnTo>
                  <a:cubicBezTo>
                    <a:pt x="3286" y="4543"/>
                    <a:pt x="3392" y="4452"/>
                    <a:pt x="3499" y="4345"/>
                  </a:cubicBezTo>
                  <a:cubicBezTo>
                    <a:pt x="3812" y="4063"/>
                    <a:pt x="4124" y="3766"/>
                    <a:pt x="4589" y="3621"/>
                  </a:cubicBezTo>
                  <a:cubicBezTo>
                    <a:pt x="4589" y="3621"/>
                    <a:pt x="4597" y="3621"/>
                    <a:pt x="4604" y="3613"/>
                  </a:cubicBezTo>
                  <a:lnTo>
                    <a:pt x="4810" y="3568"/>
                  </a:lnTo>
                  <a:close/>
                  <a:moveTo>
                    <a:pt x="5808" y="3324"/>
                  </a:moveTo>
                  <a:cubicBezTo>
                    <a:pt x="5717" y="3385"/>
                    <a:pt x="5641" y="3446"/>
                    <a:pt x="5587" y="3484"/>
                  </a:cubicBezTo>
                  <a:cubicBezTo>
                    <a:pt x="5290" y="3712"/>
                    <a:pt x="5100" y="4002"/>
                    <a:pt x="4909" y="4276"/>
                  </a:cubicBezTo>
                  <a:cubicBezTo>
                    <a:pt x="4749" y="4528"/>
                    <a:pt x="4558" y="4764"/>
                    <a:pt x="4345" y="4970"/>
                  </a:cubicBezTo>
                  <a:cubicBezTo>
                    <a:pt x="4109" y="5191"/>
                    <a:pt x="3827" y="5351"/>
                    <a:pt x="3514" y="5450"/>
                  </a:cubicBezTo>
                  <a:cubicBezTo>
                    <a:pt x="3408" y="5488"/>
                    <a:pt x="3278" y="5511"/>
                    <a:pt x="3171" y="5541"/>
                  </a:cubicBezTo>
                  <a:lnTo>
                    <a:pt x="3095" y="5564"/>
                  </a:lnTo>
                  <a:cubicBezTo>
                    <a:pt x="3293" y="5473"/>
                    <a:pt x="3461" y="5336"/>
                    <a:pt x="3590" y="5160"/>
                  </a:cubicBezTo>
                  <a:lnTo>
                    <a:pt x="3598" y="5160"/>
                  </a:lnTo>
                  <a:lnTo>
                    <a:pt x="3629" y="5115"/>
                  </a:lnTo>
                  <a:cubicBezTo>
                    <a:pt x="3674" y="5092"/>
                    <a:pt x="3712" y="5069"/>
                    <a:pt x="3751" y="5038"/>
                  </a:cubicBezTo>
                  <a:cubicBezTo>
                    <a:pt x="3834" y="4978"/>
                    <a:pt x="3918" y="4894"/>
                    <a:pt x="3979" y="4810"/>
                  </a:cubicBezTo>
                  <a:cubicBezTo>
                    <a:pt x="4055" y="4703"/>
                    <a:pt x="4124" y="4596"/>
                    <a:pt x="4185" y="4482"/>
                  </a:cubicBezTo>
                  <a:cubicBezTo>
                    <a:pt x="4223" y="4414"/>
                    <a:pt x="4269" y="4345"/>
                    <a:pt x="4307" y="4276"/>
                  </a:cubicBezTo>
                  <a:cubicBezTo>
                    <a:pt x="4513" y="3949"/>
                    <a:pt x="4795" y="3682"/>
                    <a:pt x="5130" y="3499"/>
                  </a:cubicBezTo>
                  <a:cubicBezTo>
                    <a:pt x="5351" y="3446"/>
                    <a:pt x="5580" y="3385"/>
                    <a:pt x="5808" y="3324"/>
                  </a:cubicBezTo>
                  <a:close/>
                  <a:moveTo>
                    <a:pt x="6509" y="3118"/>
                  </a:moveTo>
                  <a:cubicBezTo>
                    <a:pt x="6509" y="3141"/>
                    <a:pt x="6494" y="3156"/>
                    <a:pt x="6487" y="3179"/>
                  </a:cubicBezTo>
                  <a:lnTo>
                    <a:pt x="6471" y="3194"/>
                  </a:lnTo>
                  <a:cubicBezTo>
                    <a:pt x="6464" y="3209"/>
                    <a:pt x="6456" y="3225"/>
                    <a:pt x="6449" y="3232"/>
                  </a:cubicBezTo>
                  <a:cubicBezTo>
                    <a:pt x="6258" y="3468"/>
                    <a:pt x="6083" y="3728"/>
                    <a:pt x="5938" y="3994"/>
                  </a:cubicBezTo>
                  <a:lnTo>
                    <a:pt x="5938" y="4002"/>
                  </a:lnTo>
                  <a:cubicBezTo>
                    <a:pt x="5885" y="4109"/>
                    <a:pt x="5816" y="4215"/>
                    <a:pt x="5747" y="4322"/>
                  </a:cubicBezTo>
                  <a:cubicBezTo>
                    <a:pt x="5572" y="4619"/>
                    <a:pt x="5351" y="4886"/>
                    <a:pt x="5100" y="5122"/>
                  </a:cubicBezTo>
                  <a:cubicBezTo>
                    <a:pt x="5343" y="4817"/>
                    <a:pt x="5442" y="4505"/>
                    <a:pt x="5389" y="4185"/>
                  </a:cubicBezTo>
                  <a:lnTo>
                    <a:pt x="5366" y="4032"/>
                  </a:lnTo>
                  <a:lnTo>
                    <a:pt x="5252" y="4162"/>
                  </a:lnTo>
                  <a:cubicBezTo>
                    <a:pt x="5130" y="4299"/>
                    <a:pt x="5023" y="4436"/>
                    <a:pt x="4917" y="4589"/>
                  </a:cubicBezTo>
                  <a:cubicBezTo>
                    <a:pt x="4528" y="5130"/>
                    <a:pt x="4124" y="5686"/>
                    <a:pt x="2943" y="5686"/>
                  </a:cubicBezTo>
                  <a:lnTo>
                    <a:pt x="2866" y="5686"/>
                  </a:lnTo>
                  <a:cubicBezTo>
                    <a:pt x="2973" y="5648"/>
                    <a:pt x="3080" y="5625"/>
                    <a:pt x="3194" y="5602"/>
                  </a:cubicBezTo>
                  <a:cubicBezTo>
                    <a:pt x="3308" y="5572"/>
                    <a:pt x="3423" y="5541"/>
                    <a:pt x="3537" y="5503"/>
                  </a:cubicBezTo>
                  <a:lnTo>
                    <a:pt x="3545" y="5503"/>
                  </a:lnTo>
                  <a:cubicBezTo>
                    <a:pt x="3865" y="5404"/>
                    <a:pt x="4154" y="5237"/>
                    <a:pt x="4398" y="5016"/>
                  </a:cubicBezTo>
                  <a:cubicBezTo>
                    <a:pt x="4619" y="4802"/>
                    <a:pt x="4810" y="4566"/>
                    <a:pt x="4970" y="4307"/>
                  </a:cubicBezTo>
                  <a:cubicBezTo>
                    <a:pt x="5160" y="4032"/>
                    <a:pt x="5351" y="3750"/>
                    <a:pt x="5641" y="3529"/>
                  </a:cubicBezTo>
                  <a:cubicBezTo>
                    <a:pt x="5763" y="3430"/>
                    <a:pt x="5892" y="3339"/>
                    <a:pt x="6029" y="3263"/>
                  </a:cubicBezTo>
                  <a:cubicBezTo>
                    <a:pt x="6182" y="3217"/>
                    <a:pt x="6349" y="3164"/>
                    <a:pt x="6509" y="3118"/>
                  </a:cubicBezTo>
                  <a:close/>
                  <a:moveTo>
                    <a:pt x="7858" y="2683"/>
                  </a:moveTo>
                  <a:cubicBezTo>
                    <a:pt x="7790" y="2737"/>
                    <a:pt x="7721" y="2790"/>
                    <a:pt x="7645" y="2844"/>
                  </a:cubicBezTo>
                  <a:lnTo>
                    <a:pt x="7607" y="2882"/>
                  </a:lnTo>
                  <a:cubicBezTo>
                    <a:pt x="7264" y="3126"/>
                    <a:pt x="6967" y="3430"/>
                    <a:pt x="6730" y="3766"/>
                  </a:cubicBezTo>
                  <a:cubicBezTo>
                    <a:pt x="6639" y="3895"/>
                    <a:pt x="6563" y="4032"/>
                    <a:pt x="6487" y="4162"/>
                  </a:cubicBezTo>
                  <a:cubicBezTo>
                    <a:pt x="6357" y="4406"/>
                    <a:pt x="6197" y="4635"/>
                    <a:pt x="6022" y="4848"/>
                  </a:cubicBezTo>
                  <a:cubicBezTo>
                    <a:pt x="5740" y="5145"/>
                    <a:pt x="5420" y="5351"/>
                    <a:pt x="4917" y="5564"/>
                  </a:cubicBezTo>
                  <a:lnTo>
                    <a:pt x="4741" y="5641"/>
                  </a:lnTo>
                  <a:lnTo>
                    <a:pt x="4711" y="5656"/>
                  </a:lnTo>
                  <a:cubicBezTo>
                    <a:pt x="4612" y="5702"/>
                    <a:pt x="4497" y="5747"/>
                    <a:pt x="4391" y="5793"/>
                  </a:cubicBezTo>
                  <a:cubicBezTo>
                    <a:pt x="4429" y="5763"/>
                    <a:pt x="4467" y="5732"/>
                    <a:pt x="4497" y="5709"/>
                  </a:cubicBezTo>
                  <a:lnTo>
                    <a:pt x="4597" y="5641"/>
                  </a:lnTo>
                  <a:cubicBezTo>
                    <a:pt x="4711" y="5557"/>
                    <a:pt x="4833" y="5465"/>
                    <a:pt x="4947" y="5374"/>
                  </a:cubicBezTo>
                  <a:cubicBezTo>
                    <a:pt x="5244" y="5138"/>
                    <a:pt x="5503" y="4848"/>
                    <a:pt x="5724" y="4535"/>
                  </a:cubicBezTo>
                  <a:cubicBezTo>
                    <a:pt x="5839" y="4375"/>
                    <a:pt x="5930" y="4208"/>
                    <a:pt x="6022" y="4048"/>
                  </a:cubicBezTo>
                  <a:cubicBezTo>
                    <a:pt x="6227" y="3689"/>
                    <a:pt x="6441" y="3316"/>
                    <a:pt x="6799" y="3026"/>
                  </a:cubicBezTo>
                  <a:cubicBezTo>
                    <a:pt x="7127" y="2927"/>
                    <a:pt x="7470" y="2813"/>
                    <a:pt x="7858" y="2683"/>
                  </a:cubicBezTo>
                  <a:close/>
                  <a:moveTo>
                    <a:pt x="10534" y="1784"/>
                  </a:moveTo>
                  <a:lnTo>
                    <a:pt x="10534" y="1784"/>
                  </a:lnTo>
                  <a:cubicBezTo>
                    <a:pt x="10556" y="1868"/>
                    <a:pt x="10549" y="1959"/>
                    <a:pt x="10511" y="2043"/>
                  </a:cubicBezTo>
                  <a:lnTo>
                    <a:pt x="10511" y="2036"/>
                  </a:lnTo>
                  <a:cubicBezTo>
                    <a:pt x="10495" y="2074"/>
                    <a:pt x="10473" y="2104"/>
                    <a:pt x="10457" y="2142"/>
                  </a:cubicBezTo>
                  <a:cubicBezTo>
                    <a:pt x="10305" y="2508"/>
                    <a:pt x="10183" y="2889"/>
                    <a:pt x="10107" y="3286"/>
                  </a:cubicBezTo>
                  <a:cubicBezTo>
                    <a:pt x="10076" y="3415"/>
                    <a:pt x="10046" y="3537"/>
                    <a:pt x="10008" y="3667"/>
                  </a:cubicBezTo>
                  <a:lnTo>
                    <a:pt x="10008" y="3682"/>
                  </a:lnTo>
                  <a:cubicBezTo>
                    <a:pt x="9764" y="4596"/>
                    <a:pt x="9535" y="5465"/>
                    <a:pt x="8163" y="5793"/>
                  </a:cubicBezTo>
                  <a:lnTo>
                    <a:pt x="8224" y="5732"/>
                  </a:lnTo>
                  <a:lnTo>
                    <a:pt x="8270" y="5694"/>
                  </a:lnTo>
                  <a:lnTo>
                    <a:pt x="8407" y="5587"/>
                  </a:lnTo>
                  <a:lnTo>
                    <a:pt x="8415" y="5587"/>
                  </a:lnTo>
                  <a:cubicBezTo>
                    <a:pt x="8651" y="5420"/>
                    <a:pt x="8864" y="5221"/>
                    <a:pt x="9063" y="5008"/>
                  </a:cubicBezTo>
                  <a:cubicBezTo>
                    <a:pt x="9329" y="4680"/>
                    <a:pt x="9543" y="4314"/>
                    <a:pt x="9695" y="3926"/>
                  </a:cubicBezTo>
                  <a:cubicBezTo>
                    <a:pt x="9787" y="3667"/>
                    <a:pt x="9848" y="3408"/>
                    <a:pt x="9886" y="3141"/>
                  </a:cubicBezTo>
                  <a:lnTo>
                    <a:pt x="9886" y="3133"/>
                  </a:lnTo>
                  <a:cubicBezTo>
                    <a:pt x="9970" y="2668"/>
                    <a:pt x="10053" y="2180"/>
                    <a:pt x="10434" y="1807"/>
                  </a:cubicBezTo>
                  <a:lnTo>
                    <a:pt x="10534" y="1784"/>
                  </a:lnTo>
                  <a:close/>
                  <a:moveTo>
                    <a:pt x="7615" y="2950"/>
                  </a:moveTo>
                  <a:lnTo>
                    <a:pt x="7615" y="2950"/>
                  </a:lnTo>
                  <a:cubicBezTo>
                    <a:pt x="7493" y="3072"/>
                    <a:pt x="7394" y="3209"/>
                    <a:pt x="7302" y="3362"/>
                  </a:cubicBezTo>
                  <a:cubicBezTo>
                    <a:pt x="7211" y="3522"/>
                    <a:pt x="7127" y="3689"/>
                    <a:pt x="7043" y="3857"/>
                  </a:cubicBezTo>
                  <a:lnTo>
                    <a:pt x="7043" y="3865"/>
                  </a:lnTo>
                  <a:cubicBezTo>
                    <a:pt x="6921" y="4093"/>
                    <a:pt x="6799" y="4330"/>
                    <a:pt x="6662" y="4551"/>
                  </a:cubicBezTo>
                  <a:cubicBezTo>
                    <a:pt x="6410" y="4962"/>
                    <a:pt x="6151" y="5381"/>
                    <a:pt x="5587" y="5602"/>
                  </a:cubicBezTo>
                  <a:cubicBezTo>
                    <a:pt x="5237" y="5740"/>
                    <a:pt x="4779" y="5892"/>
                    <a:pt x="4353" y="5892"/>
                  </a:cubicBezTo>
                  <a:lnTo>
                    <a:pt x="4284" y="5892"/>
                  </a:lnTo>
                  <a:cubicBezTo>
                    <a:pt x="4452" y="5839"/>
                    <a:pt x="4597" y="5770"/>
                    <a:pt x="4741" y="5709"/>
                  </a:cubicBezTo>
                  <a:lnTo>
                    <a:pt x="4749" y="5709"/>
                  </a:lnTo>
                  <a:lnTo>
                    <a:pt x="4939" y="5625"/>
                  </a:lnTo>
                  <a:cubicBezTo>
                    <a:pt x="5450" y="5412"/>
                    <a:pt x="5778" y="5199"/>
                    <a:pt x="6067" y="4894"/>
                  </a:cubicBezTo>
                  <a:cubicBezTo>
                    <a:pt x="6250" y="4680"/>
                    <a:pt x="6410" y="4444"/>
                    <a:pt x="6540" y="4200"/>
                  </a:cubicBezTo>
                  <a:cubicBezTo>
                    <a:pt x="6616" y="4071"/>
                    <a:pt x="6692" y="3933"/>
                    <a:pt x="6784" y="3804"/>
                  </a:cubicBezTo>
                  <a:cubicBezTo>
                    <a:pt x="7012" y="3476"/>
                    <a:pt x="7294" y="3186"/>
                    <a:pt x="7615" y="2950"/>
                  </a:cubicBezTo>
                  <a:close/>
                  <a:moveTo>
                    <a:pt x="8361" y="2516"/>
                  </a:moveTo>
                  <a:lnTo>
                    <a:pt x="8361" y="2516"/>
                  </a:lnTo>
                  <a:cubicBezTo>
                    <a:pt x="8354" y="2592"/>
                    <a:pt x="8323" y="2661"/>
                    <a:pt x="8285" y="2722"/>
                  </a:cubicBezTo>
                  <a:lnTo>
                    <a:pt x="8278" y="2729"/>
                  </a:lnTo>
                  <a:cubicBezTo>
                    <a:pt x="8240" y="2783"/>
                    <a:pt x="8194" y="2844"/>
                    <a:pt x="8148" y="2912"/>
                  </a:cubicBezTo>
                  <a:cubicBezTo>
                    <a:pt x="8140" y="2912"/>
                    <a:pt x="8133" y="2920"/>
                    <a:pt x="8133" y="2927"/>
                  </a:cubicBezTo>
                  <a:lnTo>
                    <a:pt x="8087" y="3004"/>
                  </a:lnTo>
                  <a:cubicBezTo>
                    <a:pt x="7858" y="3339"/>
                    <a:pt x="7737" y="3712"/>
                    <a:pt x="7622" y="4078"/>
                  </a:cubicBezTo>
                  <a:lnTo>
                    <a:pt x="7592" y="4170"/>
                  </a:lnTo>
                  <a:cubicBezTo>
                    <a:pt x="7455" y="4604"/>
                    <a:pt x="7218" y="5008"/>
                    <a:pt x="6898" y="5336"/>
                  </a:cubicBezTo>
                  <a:cubicBezTo>
                    <a:pt x="6852" y="5381"/>
                    <a:pt x="6807" y="5427"/>
                    <a:pt x="6761" y="5481"/>
                  </a:cubicBezTo>
                  <a:cubicBezTo>
                    <a:pt x="6700" y="5549"/>
                    <a:pt x="6631" y="5618"/>
                    <a:pt x="6563" y="5686"/>
                  </a:cubicBezTo>
                  <a:lnTo>
                    <a:pt x="6555" y="5694"/>
                  </a:lnTo>
                  <a:cubicBezTo>
                    <a:pt x="6464" y="5785"/>
                    <a:pt x="6357" y="5862"/>
                    <a:pt x="6235" y="5923"/>
                  </a:cubicBezTo>
                  <a:cubicBezTo>
                    <a:pt x="6479" y="5770"/>
                    <a:pt x="6685" y="5580"/>
                    <a:pt x="6852" y="5359"/>
                  </a:cubicBezTo>
                  <a:cubicBezTo>
                    <a:pt x="7020" y="5138"/>
                    <a:pt x="7142" y="4886"/>
                    <a:pt x="7218" y="4619"/>
                  </a:cubicBezTo>
                  <a:cubicBezTo>
                    <a:pt x="7234" y="4574"/>
                    <a:pt x="7249" y="4513"/>
                    <a:pt x="7264" y="4444"/>
                  </a:cubicBezTo>
                  <a:cubicBezTo>
                    <a:pt x="7439" y="3773"/>
                    <a:pt x="7660" y="2943"/>
                    <a:pt x="8361" y="2516"/>
                  </a:cubicBezTo>
                  <a:close/>
                  <a:moveTo>
                    <a:pt x="8727" y="2394"/>
                  </a:moveTo>
                  <a:lnTo>
                    <a:pt x="8727" y="2394"/>
                  </a:lnTo>
                  <a:cubicBezTo>
                    <a:pt x="8392" y="2844"/>
                    <a:pt x="8331" y="3385"/>
                    <a:pt x="8270" y="3911"/>
                  </a:cubicBezTo>
                  <a:cubicBezTo>
                    <a:pt x="8232" y="4307"/>
                    <a:pt x="8186" y="4718"/>
                    <a:pt x="8019" y="5077"/>
                  </a:cubicBezTo>
                  <a:cubicBezTo>
                    <a:pt x="7797" y="5541"/>
                    <a:pt x="7256" y="5831"/>
                    <a:pt x="6410" y="5945"/>
                  </a:cubicBezTo>
                  <a:cubicBezTo>
                    <a:pt x="6563" y="5839"/>
                    <a:pt x="6692" y="5709"/>
                    <a:pt x="6814" y="5564"/>
                  </a:cubicBezTo>
                  <a:cubicBezTo>
                    <a:pt x="6845" y="5526"/>
                    <a:pt x="6868" y="5503"/>
                    <a:pt x="6898" y="5473"/>
                  </a:cubicBezTo>
                  <a:cubicBezTo>
                    <a:pt x="7188" y="5176"/>
                    <a:pt x="7424" y="4825"/>
                    <a:pt x="7592" y="4444"/>
                  </a:cubicBezTo>
                  <a:cubicBezTo>
                    <a:pt x="7660" y="4284"/>
                    <a:pt x="7714" y="4116"/>
                    <a:pt x="7767" y="3956"/>
                  </a:cubicBezTo>
                  <a:cubicBezTo>
                    <a:pt x="7843" y="3689"/>
                    <a:pt x="7942" y="3438"/>
                    <a:pt x="8072" y="3202"/>
                  </a:cubicBezTo>
                  <a:cubicBezTo>
                    <a:pt x="8240" y="2889"/>
                    <a:pt x="8461" y="2615"/>
                    <a:pt x="8727" y="2394"/>
                  </a:cubicBezTo>
                  <a:close/>
                  <a:moveTo>
                    <a:pt x="7759" y="3004"/>
                  </a:moveTo>
                  <a:cubicBezTo>
                    <a:pt x="7455" y="3430"/>
                    <a:pt x="7317" y="3964"/>
                    <a:pt x="7195" y="4429"/>
                  </a:cubicBezTo>
                  <a:lnTo>
                    <a:pt x="7150" y="4612"/>
                  </a:lnTo>
                  <a:cubicBezTo>
                    <a:pt x="6974" y="5206"/>
                    <a:pt x="6555" y="5709"/>
                    <a:pt x="5991" y="5984"/>
                  </a:cubicBezTo>
                  <a:cubicBezTo>
                    <a:pt x="5831" y="5991"/>
                    <a:pt x="5664" y="5999"/>
                    <a:pt x="5488" y="5999"/>
                  </a:cubicBezTo>
                  <a:cubicBezTo>
                    <a:pt x="5275" y="5999"/>
                    <a:pt x="5054" y="5991"/>
                    <a:pt x="4810" y="5976"/>
                  </a:cubicBezTo>
                  <a:cubicBezTo>
                    <a:pt x="5046" y="5930"/>
                    <a:pt x="5275" y="5862"/>
                    <a:pt x="5496" y="5778"/>
                  </a:cubicBezTo>
                  <a:cubicBezTo>
                    <a:pt x="5976" y="5610"/>
                    <a:pt x="6273" y="5389"/>
                    <a:pt x="6525" y="5046"/>
                  </a:cubicBezTo>
                  <a:cubicBezTo>
                    <a:pt x="6814" y="4619"/>
                    <a:pt x="7073" y="4177"/>
                    <a:pt x="7302" y="3712"/>
                  </a:cubicBezTo>
                  <a:cubicBezTo>
                    <a:pt x="7409" y="3461"/>
                    <a:pt x="7561" y="3225"/>
                    <a:pt x="7744" y="3019"/>
                  </a:cubicBezTo>
                  <a:lnTo>
                    <a:pt x="7759" y="3004"/>
                  </a:lnTo>
                  <a:close/>
                  <a:moveTo>
                    <a:pt x="7904" y="1"/>
                  </a:moveTo>
                  <a:cubicBezTo>
                    <a:pt x="7576" y="8"/>
                    <a:pt x="7256" y="46"/>
                    <a:pt x="6936" y="115"/>
                  </a:cubicBezTo>
                  <a:lnTo>
                    <a:pt x="6578" y="176"/>
                  </a:lnTo>
                  <a:lnTo>
                    <a:pt x="6776" y="260"/>
                  </a:lnTo>
                  <a:cubicBezTo>
                    <a:pt x="7462" y="549"/>
                    <a:pt x="7797" y="717"/>
                    <a:pt x="8186" y="1144"/>
                  </a:cubicBezTo>
                  <a:lnTo>
                    <a:pt x="8232" y="1197"/>
                  </a:lnTo>
                  <a:cubicBezTo>
                    <a:pt x="8483" y="1472"/>
                    <a:pt x="8819" y="1845"/>
                    <a:pt x="9268" y="1929"/>
                  </a:cubicBezTo>
                  <a:lnTo>
                    <a:pt x="9299" y="1937"/>
                  </a:lnTo>
                  <a:lnTo>
                    <a:pt x="9192" y="1967"/>
                  </a:lnTo>
                  <a:lnTo>
                    <a:pt x="9185" y="1967"/>
                  </a:lnTo>
                  <a:cubicBezTo>
                    <a:pt x="9177" y="1971"/>
                    <a:pt x="9171" y="1973"/>
                    <a:pt x="9166" y="1973"/>
                  </a:cubicBezTo>
                  <a:cubicBezTo>
                    <a:pt x="9160" y="1973"/>
                    <a:pt x="9154" y="1971"/>
                    <a:pt x="9146" y="1967"/>
                  </a:cubicBezTo>
                  <a:cubicBezTo>
                    <a:pt x="8659" y="1967"/>
                    <a:pt x="6769" y="717"/>
                    <a:pt x="6258" y="222"/>
                  </a:cubicBezTo>
                  <a:cubicBezTo>
                    <a:pt x="6174" y="161"/>
                    <a:pt x="6083" y="130"/>
                    <a:pt x="5984" y="123"/>
                  </a:cubicBezTo>
                  <a:lnTo>
                    <a:pt x="5938" y="123"/>
                  </a:lnTo>
                  <a:cubicBezTo>
                    <a:pt x="5374" y="275"/>
                    <a:pt x="4917" y="549"/>
                    <a:pt x="4482" y="809"/>
                  </a:cubicBezTo>
                  <a:cubicBezTo>
                    <a:pt x="4101" y="1037"/>
                    <a:pt x="3735" y="1251"/>
                    <a:pt x="3324" y="1380"/>
                  </a:cubicBezTo>
                  <a:lnTo>
                    <a:pt x="3171" y="1426"/>
                  </a:lnTo>
                  <a:lnTo>
                    <a:pt x="3308" y="1495"/>
                  </a:lnTo>
                  <a:cubicBezTo>
                    <a:pt x="3530" y="1594"/>
                    <a:pt x="3758" y="1670"/>
                    <a:pt x="3994" y="1738"/>
                  </a:cubicBezTo>
                  <a:cubicBezTo>
                    <a:pt x="4444" y="1868"/>
                    <a:pt x="4917" y="2005"/>
                    <a:pt x="5122" y="2318"/>
                  </a:cubicBezTo>
                  <a:cubicBezTo>
                    <a:pt x="4299" y="1883"/>
                    <a:pt x="3644" y="1677"/>
                    <a:pt x="3103" y="1677"/>
                  </a:cubicBezTo>
                  <a:cubicBezTo>
                    <a:pt x="3019" y="1677"/>
                    <a:pt x="2935" y="1685"/>
                    <a:pt x="2851" y="1693"/>
                  </a:cubicBezTo>
                  <a:lnTo>
                    <a:pt x="2836" y="1693"/>
                  </a:lnTo>
                  <a:cubicBezTo>
                    <a:pt x="2813" y="1700"/>
                    <a:pt x="953" y="2409"/>
                    <a:pt x="8" y="4261"/>
                  </a:cubicBezTo>
                  <a:cubicBezTo>
                    <a:pt x="1" y="4276"/>
                    <a:pt x="1" y="4284"/>
                    <a:pt x="1" y="4299"/>
                  </a:cubicBezTo>
                  <a:cubicBezTo>
                    <a:pt x="16" y="4429"/>
                    <a:pt x="443" y="4635"/>
                    <a:pt x="626" y="4726"/>
                  </a:cubicBezTo>
                  <a:cubicBezTo>
                    <a:pt x="1373" y="5061"/>
                    <a:pt x="2203" y="5267"/>
                    <a:pt x="2844" y="5267"/>
                  </a:cubicBezTo>
                  <a:cubicBezTo>
                    <a:pt x="3004" y="5267"/>
                    <a:pt x="3164" y="5260"/>
                    <a:pt x="3316" y="5229"/>
                  </a:cubicBezTo>
                  <a:lnTo>
                    <a:pt x="3316" y="5229"/>
                  </a:lnTo>
                  <a:cubicBezTo>
                    <a:pt x="3156" y="5359"/>
                    <a:pt x="2897" y="5488"/>
                    <a:pt x="2478" y="5648"/>
                  </a:cubicBezTo>
                  <a:lnTo>
                    <a:pt x="2211" y="5740"/>
                  </a:lnTo>
                  <a:lnTo>
                    <a:pt x="2501" y="5770"/>
                  </a:lnTo>
                  <a:cubicBezTo>
                    <a:pt x="2645" y="5778"/>
                    <a:pt x="2798" y="5785"/>
                    <a:pt x="2927" y="5785"/>
                  </a:cubicBezTo>
                  <a:cubicBezTo>
                    <a:pt x="4208" y="5785"/>
                    <a:pt x="4657" y="5168"/>
                    <a:pt x="5046" y="4627"/>
                  </a:cubicBezTo>
                  <a:lnTo>
                    <a:pt x="5054" y="4619"/>
                  </a:lnTo>
                  <a:cubicBezTo>
                    <a:pt x="5115" y="4535"/>
                    <a:pt x="5176" y="4452"/>
                    <a:pt x="5244" y="4368"/>
                  </a:cubicBezTo>
                  <a:lnTo>
                    <a:pt x="5244" y="4368"/>
                  </a:lnTo>
                  <a:cubicBezTo>
                    <a:pt x="5206" y="5046"/>
                    <a:pt x="4429" y="5572"/>
                    <a:pt x="3781" y="5900"/>
                  </a:cubicBezTo>
                  <a:lnTo>
                    <a:pt x="3758" y="5907"/>
                  </a:lnTo>
                  <a:lnTo>
                    <a:pt x="3834" y="6022"/>
                  </a:lnTo>
                  <a:lnTo>
                    <a:pt x="3865" y="6022"/>
                  </a:lnTo>
                  <a:cubicBezTo>
                    <a:pt x="3926" y="6022"/>
                    <a:pt x="4055" y="6029"/>
                    <a:pt x="4223" y="6045"/>
                  </a:cubicBezTo>
                  <a:cubicBezTo>
                    <a:pt x="4551" y="6067"/>
                    <a:pt x="5000" y="6105"/>
                    <a:pt x="5488" y="6105"/>
                  </a:cubicBezTo>
                  <a:cubicBezTo>
                    <a:pt x="6952" y="6105"/>
                    <a:pt x="7858" y="5770"/>
                    <a:pt x="8171" y="5099"/>
                  </a:cubicBezTo>
                  <a:cubicBezTo>
                    <a:pt x="8346" y="4726"/>
                    <a:pt x="8392" y="4307"/>
                    <a:pt x="8438" y="3895"/>
                  </a:cubicBezTo>
                  <a:cubicBezTo>
                    <a:pt x="8506" y="3316"/>
                    <a:pt x="8575" y="2714"/>
                    <a:pt x="9032" y="2257"/>
                  </a:cubicBezTo>
                  <a:lnTo>
                    <a:pt x="9436" y="2112"/>
                  </a:lnTo>
                  <a:lnTo>
                    <a:pt x="9436" y="2112"/>
                  </a:lnTo>
                  <a:cubicBezTo>
                    <a:pt x="9086" y="2508"/>
                    <a:pt x="9055" y="3042"/>
                    <a:pt x="9032" y="3552"/>
                  </a:cubicBezTo>
                  <a:lnTo>
                    <a:pt x="9032" y="3560"/>
                  </a:lnTo>
                  <a:cubicBezTo>
                    <a:pt x="9032" y="3644"/>
                    <a:pt x="9017" y="3712"/>
                    <a:pt x="9017" y="3789"/>
                  </a:cubicBezTo>
                  <a:cubicBezTo>
                    <a:pt x="8925" y="4604"/>
                    <a:pt x="8506" y="5343"/>
                    <a:pt x="7866" y="5854"/>
                  </a:cubicBezTo>
                  <a:lnTo>
                    <a:pt x="7668" y="6006"/>
                  </a:lnTo>
                  <a:lnTo>
                    <a:pt x="7668" y="6006"/>
                  </a:lnTo>
                  <a:lnTo>
                    <a:pt x="7935" y="5961"/>
                  </a:lnTo>
                  <a:cubicBezTo>
                    <a:pt x="9642" y="5671"/>
                    <a:pt x="9893" y="4711"/>
                    <a:pt x="10160" y="3705"/>
                  </a:cubicBezTo>
                  <a:lnTo>
                    <a:pt x="10168" y="3682"/>
                  </a:lnTo>
                  <a:cubicBezTo>
                    <a:pt x="10198" y="3560"/>
                    <a:pt x="10229" y="3430"/>
                    <a:pt x="10259" y="3301"/>
                  </a:cubicBezTo>
                  <a:cubicBezTo>
                    <a:pt x="10343" y="2920"/>
                    <a:pt x="10457" y="2539"/>
                    <a:pt x="10610" y="2180"/>
                  </a:cubicBezTo>
                  <a:cubicBezTo>
                    <a:pt x="10625" y="2142"/>
                    <a:pt x="10648" y="2104"/>
                    <a:pt x="10663" y="2066"/>
                  </a:cubicBezTo>
                  <a:lnTo>
                    <a:pt x="10671" y="2059"/>
                  </a:lnTo>
                  <a:cubicBezTo>
                    <a:pt x="10732" y="1937"/>
                    <a:pt x="10793" y="1815"/>
                    <a:pt x="10785" y="1723"/>
                  </a:cubicBezTo>
                  <a:cubicBezTo>
                    <a:pt x="10785" y="1716"/>
                    <a:pt x="10785" y="1708"/>
                    <a:pt x="10777" y="1700"/>
                  </a:cubicBezTo>
                  <a:cubicBezTo>
                    <a:pt x="10922" y="1655"/>
                    <a:pt x="11029" y="1624"/>
                    <a:pt x="11136" y="1601"/>
                  </a:cubicBezTo>
                  <a:cubicBezTo>
                    <a:pt x="11242" y="1578"/>
                    <a:pt x="11319" y="1556"/>
                    <a:pt x="11410" y="1533"/>
                  </a:cubicBezTo>
                  <a:lnTo>
                    <a:pt x="11410" y="1533"/>
                  </a:lnTo>
                  <a:cubicBezTo>
                    <a:pt x="11303" y="1594"/>
                    <a:pt x="11204" y="1662"/>
                    <a:pt x="11113" y="1746"/>
                  </a:cubicBezTo>
                  <a:cubicBezTo>
                    <a:pt x="10998" y="1838"/>
                    <a:pt x="10907" y="1959"/>
                    <a:pt x="10838" y="2089"/>
                  </a:cubicBezTo>
                  <a:cubicBezTo>
                    <a:pt x="10785" y="2219"/>
                    <a:pt x="10755" y="2356"/>
                    <a:pt x="10770" y="2501"/>
                  </a:cubicBezTo>
                  <a:cubicBezTo>
                    <a:pt x="10785" y="2638"/>
                    <a:pt x="10808" y="2775"/>
                    <a:pt x="10846" y="2912"/>
                  </a:cubicBezTo>
                  <a:cubicBezTo>
                    <a:pt x="10869" y="3026"/>
                    <a:pt x="10892" y="3133"/>
                    <a:pt x="10907" y="3247"/>
                  </a:cubicBezTo>
                  <a:cubicBezTo>
                    <a:pt x="10930" y="3369"/>
                    <a:pt x="10922" y="3499"/>
                    <a:pt x="10884" y="3613"/>
                  </a:cubicBezTo>
                  <a:cubicBezTo>
                    <a:pt x="10846" y="3743"/>
                    <a:pt x="10762" y="3850"/>
                    <a:pt x="10656" y="3933"/>
                  </a:cubicBezTo>
                  <a:lnTo>
                    <a:pt x="10678" y="3956"/>
                  </a:lnTo>
                  <a:cubicBezTo>
                    <a:pt x="10800" y="3880"/>
                    <a:pt x="10892" y="3766"/>
                    <a:pt x="10953" y="3629"/>
                  </a:cubicBezTo>
                  <a:cubicBezTo>
                    <a:pt x="10998" y="3507"/>
                    <a:pt x="11014" y="3377"/>
                    <a:pt x="11006" y="3240"/>
                  </a:cubicBezTo>
                  <a:cubicBezTo>
                    <a:pt x="10998" y="3126"/>
                    <a:pt x="10983" y="3004"/>
                    <a:pt x="10968" y="2889"/>
                  </a:cubicBezTo>
                  <a:cubicBezTo>
                    <a:pt x="10937" y="2760"/>
                    <a:pt x="10930" y="2623"/>
                    <a:pt x="10930" y="2493"/>
                  </a:cubicBezTo>
                  <a:cubicBezTo>
                    <a:pt x="10937" y="2371"/>
                    <a:pt x="10983" y="2257"/>
                    <a:pt x="11044" y="2158"/>
                  </a:cubicBezTo>
                  <a:cubicBezTo>
                    <a:pt x="11105" y="2043"/>
                    <a:pt x="11181" y="1937"/>
                    <a:pt x="11265" y="1845"/>
                  </a:cubicBezTo>
                  <a:cubicBezTo>
                    <a:pt x="11425" y="1670"/>
                    <a:pt x="11631" y="1533"/>
                    <a:pt x="11852" y="1449"/>
                  </a:cubicBezTo>
                  <a:lnTo>
                    <a:pt x="11905" y="1441"/>
                  </a:lnTo>
                  <a:lnTo>
                    <a:pt x="11905" y="1441"/>
                  </a:lnTo>
                  <a:cubicBezTo>
                    <a:pt x="11867" y="1464"/>
                    <a:pt x="11822" y="1487"/>
                    <a:pt x="11783" y="1510"/>
                  </a:cubicBezTo>
                  <a:cubicBezTo>
                    <a:pt x="11669" y="1578"/>
                    <a:pt x="11585" y="1677"/>
                    <a:pt x="11524" y="1799"/>
                  </a:cubicBezTo>
                  <a:cubicBezTo>
                    <a:pt x="11471" y="1906"/>
                    <a:pt x="11448" y="2020"/>
                    <a:pt x="11456" y="2135"/>
                  </a:cubicBezTo>
                  <a:cubicBezTo>
                    <a:pt x="11456" y="2257"/>
                    <a:pt x="11509" y="2371"/>
                    <a:pt x="11601" y="2455"/>
                  </a:cubicBezTo>
                  <a:cubicBezTo>
                    <a:pt x="11692" y="2546"/>
                    <a:pt x="11806" y="2615"/>
                    <a:pt x="11936" y="2645"/>
                  </a:cubicBezTo>
                  <a:cubicBezTo>
                    <a:pt x="12012" y="2668"/>
                    <a:pt x="12096" y="2683"/>
                    <a:pt x="12180" y="2683"/>
                  </a:cubicBezTo>
                  <a:cubicBezTo>
                    <a:pt x="12233" y="2683"/>
                    <a:pt x="12286" y="2676"/>
                    <a:pt x="12347" y="2661"/>
                  </a:cubicBezTo>
                  <a:cubicBezTo>
                    <a:pt x="12416" y="2645"/>
                    <a:pt x="12469" y="2592"/>
                    <a:pt x="12485" y="2523"/>
                  </a:cubicBezTo>
                  <a:cubicBezTo>
                    <a:pt x="12485" y="2462"/>
                    <a:pt x="12469" y="2409"/>
                    <a:pt x="12431" y="2363"/>
                  </a:cubicBezTo>
                  <a:lnTo>
                    <a:pt x="12393" y="2379"/>
                  </a:lnTo>
                  <a:cubicBezTo>
                    <a:pt x="12424" y="2424"/>
                    <a:pt x="12439" y="2470"/>
                    <a:pt x="12431" y="2516"/>
                  </a:cubicBezTo>
                  <a:cubicBezTo>
                    <a:pt x="12416" y="2562"/>
                    <a:pt x="12378" y="2600"/>
                    <a:pt x="12325" y="2607"/>
                  </a:cubicBezTo>
                  <a:cubicBezTo>
                    <a:pt x="12294" y="2615"/>
                    <a:pt x="12256" y="2623"/>
                    <a:pt x="12218" y="2623"/>
                  </a:cubicBezTo>
                  <a:cubicBezTo>
                    <a:pt x="12134" y="2615"/>
                    <a:pt x="12050" y="2600"/>
                    <a:pt x="11974" y="2569"/>
                  </a:cubicBezTo>
                  <a:cubicBezTo>
                    <a:pt x="11867" y="2539"/>
                    <a:pt x="11776" y="2478"/>
                    <a:pt x="11700" y="2394"/>
                  </a:cubicBezTo>
                  <a:cubicBezTo>
                    <a:pt x="11639" y="2325"/>
                    <a:pt x="11608" y="2234"/>
                    <a:pt x="11616" y="2142"/>
                  </a:cubicBezTo>
                  <a:cubicBezTo>
                    <a:pt x="11623" y="2043"/>
                    <a:pt x="11669" y="1952"/>
                    <a:pt x="11730" y="1876"/>
                  </a:cubicBezTo>
                  <a:cubicBezTo>
                    <a:pt x="11898" y="1647"/>
                    <a:pt x="12142" y="1472"/>
                    <a:pt x="12416" y="1388"/>
                  </a:cubicBezTo>
                  <a:lnTo>
                    <a:pt x="12462" y="1388"/>
                  </a:lnTo>
                  <a:cubicBezTo>
                    <a:pt x="12553" y="1380"/>
                    <a:pt x="12637" y="1380"/>
                    <a:pt x="12729" y="1380"/>
                  </a:cubicBezTo>
                  <a:cubicBezTo>
                    <a:pt x="12866" y="1380"/>
                    <a:pt x="12995" y="1388"/>
                    <a:pt x="13132" y="1403"/>
                  </a:cubicBezTo>
                  <a:cubicBezTo>
                    <a:pt x="13353" y="1426"/>
                    <a:pt x="13567" y="1472"/>
                    <a:pt x="13780" y="1533"/>
                  </a:cubicBezTo>
                  <a:lnTo>
                    <a:pt x="13796" y="1495"/>
                  </a:lnTo>
                  <a:lnTo>
                    <a:pt x="13796" y="1487"/>
                  </a:lnTo>
                  <a:cubicBezTo>
                    <a:pt x="13388" y="1327"/>
                    <a:pt x="12953" y="1250"/>
                    <a:pt x="12516" y="1250"/>
                  </a:cubicBezTo>
                  <a:cubicBezTo>
                    <a:pt x="12496" y="1250"/>
                    <a:pt x="12475" y="1250"/>
                    <a:pt x="12454" y="1251"/>
                  </a:cubicBezTo>
                  <a:cubicBezTo>
                    <a:pt x="12218" y="1251"/>
                    <a:pt x="11982" y="1266"/>
                    <a:pt x="11745" y="1304"/>
                  </a:cubicBezTo>
                  <a:lnTo>
                    <a:pt x="11662" y="1228"/>
                  </a:lnTo>
                  <a:cubicBezTo>
                    <a:pt x="11631" y="1197"/>
                    <a:pt x="11601" y="1167"/>
                    <a:pt x="11570" y="1136"/>
                  </a:cubicBezTo>
                  <a:cubicBezTo>
                    <a:pt x="11517" y="1075"/>
                    <a:pt x="11479" y="999"/>
                    <a:pt x="11448" y="923"/>
                  </a:cubicBezTo>
                  <a:cubicBezTo>
                    <a:pt x="11418" y="847"/>
                    <a:pt x="11402" y="771"/>
                    <a:pt x="11395" y="687"/>
                  </a:cubicBezTo>
                  <a:cubicBezTo>
                    <a:pt x="11387" y="610"/>
                    <a:pt x="11395" y="534"/>
                    <a:pt x="11433" y="458"/>
                  </a:cubicBezTo>
                  <a:cubicBezTo>
                    <a:pt x="11471" y="382"/>
                    <a:pt x="11532" y="321"/>
                    <a:pt x="11608" y="283"/>
                  </a:cubicBezTo>
                  <a:cubicBezTo>
                    <a:pt x="11654" y="252"/>
                    <a:pt x="11707" y="245"/>
                    <a:pt x="11761" y="245"/>
                  </a:cubicBezTo>
                  <a:cubicBezTo>
                    <a:pt x="11791" y="245"/>
                    <a:pt x="11829" y="252"/>
                    <a:pt x="11860" y="267"/>
                  </a:cubicBezTo>
                  <a:cubicBezTo>
                    <a:pt x="11936" y="298"/>
                    <a:pt x="11966" y="382"/>
                    <a:pt x="11944" y="458"/>
                  </a:cubicBezTo>
                  <a:cubicBezTo>
                    <a:pt x="11921" y="542"/>
                    <a:pt x="11875" y="618"/>
                    <a:pt x="11814" y="679"/>
                  </a:cubicBezTo>
                  <a:lnTo>
                    <a:pt x="11844" y="710"/>
                  </a:lnTo>
                  <a:cubicBezTo>
                    <a:pt x="11921" y="649"/>
                    <a:pt x="11982" y="565"/>
                    <a:pt x="12020" y="473"/>
                  </a:cubicBezTo>
                  <a:cubicBezTo>
                    <a:pt x="12065" y="367"/>
                    <a:pt x="12020" y="245"/>
                    <a:pt x="11928" y="191"/>
                  </a:cubicBezTo>
                  <a:cubicBezTo>
                    <a:pt x="11867" y="161"/>
                    <a:pt x="11806" y="146"/>
                    <a:pt x="11738" y="146"/>
                  </a:cubicBezTo>
                  <a:cubicBezTo>
                    <a:pt x="11677" y="146"/>
                    <a:pt x="11608" y="161"/>
                    <a:pt x="11547" y="184"/>
                  </a:cubicBezTo>
                  <a:cubicBezTo>
                    <a:pt x="11448" y="229"/>
                    <a:pt x="11357" y="306"/>
                    <a:pt x="11296" y="405"/>
                  </a:cubicBezTo>
                  <a:cubicBezTo>
                    <a:pt x="11242" y="489"/>
                    <a:pt x="11212" y="588"/>
                    <a:pt x="11212" y="687"/>
                  </a:cubicBezTo>
                  <a:cubicBezTo>
                    <a:pt x="11212" y="786"/>
                    <a:pt x="11227" y="877"/>
                    <a:pt x="11265" y="969"/>
                  </a:cubicBezTo>
                  <a:cubicBezTo>
                    <a:pt x="11303" y="1068"/>
                    <a:pt x="11364" y="1159"/>
                    <a:pt x="11441" y="1220"/>
                  </a:cubicBezTo>
                  <a:cubicBezTo>
                    <a:pt x="11486" y="1258"/>
                    <a:pt x="11540" y="1281"/>
                    <a:pt x="11593" y="1304"/>
                  </a:cubicBezTo>
                  <a:lnTo>
                    <a:pt x="11616" y="1319"/>
                  </a:lnTo>
                  <a:cubicBezTo>
                    <a:pt x="11486" y="1334"/>
                    <a:pt x="11349" y="1357"/>
                    <a:pt x="11212" y="1388"/>
                  </a:cubicBezTo>
                  <a:cubicBezTo>
                    <a:pt x="11044" y="1350"/>
                    <a:pt x="10892" y="1281"/>
                    <a:pt x="10747" y="1190"/>
                  </a:cubicBezTo>
                  <a:lnTo>
                    <a:pt x="10648" y="1113"/>
                  </a:lnTo>
                  <a:cubicBezTo>
                    <a:pt x="10511" y="1022"/>
                    <a:pt x="10381" y="923"/>
                    <a:pt x="10259" y="816"/>
                  </a:cubicBezTo>
                  <a:cubicBezTo>
                    <a:pt x="10213" y="771"/>
                    <a:pt x="10160" y="725"/>
                    <a:pt x="10114" y="679"/>
                  </a:cubicBezTo>
                  <a:cubicBezTo>
                    <a:pt x="10015" y="588"/>
                    <a:pt x="9909" y="481"/>
                    <a:pt x="9794" y="389"/>
                  </a:cubicBezTo>
                  <a:cubicBezTo>
                    <a:pt x="9710" y="321"/>
                    <a:pt x="9619" y="260"/>
                    <a:pt x="9520" y="207"/>
                  </a:cubicBezTo>
                  <a:cubicBezTo>
                    <a:pt x="9420" y="160"/>
                    <a:pt x="9314" y="137"/>
                    <a:pt x="9207" y="137"/>
                  </a:cubicBezTo>
                  <a:cubicBezTo>
                    <a:pt x="9192" y="137"/>
                    <a:pt x="9177" y="137"/>
                    <a:pt x="9162" y="138"/>
                  </a:cubicBezTo>
                  <a:lnTo>
                    <a:pt x="9162" y="176"/>
                  </a:lnTo>
                  <a:lnTo>
                    <a:pt x="9177" y="176"/>
                  </a:lnTo>
                  <a:cubicBezTo>
                    <a:pt x="9284" y="176"/>
                    <a:pt x="9390" y="207"/>
                    <a:pt x="9482" y="260"/>
                  </a:cubicBezTo>
                  <a:cubicBezTo>
                    <a:pt x="9566" y="313"/>
                    <a:pt x="9649" y="374"/>
                    <a:pt x="9726" y="450"/>
                  </a:cubicBezTo>
                  <a:cubicBezTo>
                    <a:pt x="9825" y="549"/>
                    <a:pt x="9916" y="656"/>
                    <a:pt x="10008" y="763"/>
                  </a:cubicBezTo>
                  <a:cubicBezTo>
                    <a:pt x="10053" y="809"/>
                    <a:pt x="10092" y="854"/>
                    <a:pt x="10130" y="900"/>
                  </a:cubicBezTo>
                  <a:lnTo>
                    <a:pt x="10198" y="969"/>
                  </a:lnTo>
                  <a:cubicBezTo>
                    <a:pt x="10305" y="1121"/>
                    <a:pt x="10450" y="1243"/>
                    <a:pt x="10610" y="1334"/>
                  </a:cubicBezTo>
                  <a:cubicBezTo>
                    <a:pt x="10709" y="1388"/>
                    <a:pt x="10823" y="1426"/>
                    <a:pt x="10930" y="1449"/>
                  </a:cubicBezTo>
                  <a:cubicBezTo>
                    <a:pt x="10739" y="1495"/>
                    <a:pt x="10549" y="1548"/>
                    <a:pt x="10358" y="1601"/>
                  </a:cubicBezTo>
                  <a:cubicBezTo>
                    <a:pt x="9710" y="1373"/>
                    <a:pt x="9345" y="938"/>
                    <a:pt x="9002" y="466"/>
                  </a:cubicBezTo>
                  <a:cubicBezTo>
                    <a:pt x="8765" y="153"/>
                    <a:pt x="8415"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55"/>
          <p:cNvGrpSpPr/>
          <p:nvPr/>
        </p:nvGrpSpPr>
        <p:grpSpPr>
          <a:xfrm rot="5400000">
            <a:off x="7612981" y="1164644"/>
            <a:ext cx="509340" cy="938983"/>
            <a:chOff x="6082950" y="1898650"/>
            <a:chExt cx="240300" cy="443000"/>
          </a:xfrm>
        </p:grpSpPr>
        <p:sp>
          <p:nvSpPr>
            <p:cNvPr id="9137" name="Google Shape;9137;p55"/>
            <p:cNvSpPr/>
            <p:nvPr/>
          </p:nvSpPr>
          <p:spPr>
            <a:xfrm>
              <a:off x="6082950" y="1898650"/>
              <a:ext cx="240300" cy="443000"/>
            </a:xfrm>
            <a:custGeom>
              <a:avLst/>
              <a:gdLst/>
              <a:ahLst/>
              <a:cxnLst/>
              <a:rect l="l" t="t" r="r" b="b"/>
              <a:pathLst>
                <a:path w="9612" h="17720" extrusionOk="0">
                  <a:moveTo>
                    <a:pt x="7713" y="0"/>
                  </a:moveTo>
                  <a:cubicBezTo>
                    <a:pt x="7567" y="0"/>
                    <a:pt x="7419" y="34"/>
                    <a:pt x="7279" y="106"/>
                  </a:cubicBezTo>
                  <a:lnTo>
                    <a:pt x="7241" y="129"/>
                  </a:lnTo>
                  <a:cubicBezTo>
                    <a:pt x="7089" y="198"/>
                    <a:pt x="6936" y="251"/>
                    <a:pt x="6776" y="297"/>
                  </a:cubicBezTo>
                  <a:cubicBezTo>
                    <a:pt x="6532" y="358"/>
                    <a:pt x="6304" y="449"/>
                    <a:pt x="6075" y="548"/>
                  </a:cubicBezTo>
                  <a:lnTo>
                    <a:pt x="6037" y="540"/>
                  </a:lnTo>
                  <a:cubicBezTo>
                    <a:pt x="5953" y="517"/>
                    <a:pt x="5869" y="506"/>
                    <a:pt x="5785" y="506"/>
                  </a:cubicBezTo>
                  <a:cubicBezTo>
                    <a:pt x="5487" y="506"/>
                    <a:pt x="5200" y="649"/>
                    <a:pt x="5016" y="899"/>
                  </a:cubicBezTo>
                  <a:lnTo>
                    <a:pt x="4955" y="990"/>
                  </a:lnTo>
                  <a:cubicBezTo>
                    <a:pt x="4863" y="1120"/>
                    <a:pt x="4779" y="1234"/>
                    <a:pt x="4703" y="1341"/>
                  </a:cubicBezTo>
                  <a:cubicBezTo>
                    <a:pt x="4619" y="1425"/>
                    <a:pt x="4558" y="1524"/>
                    <a:pt x="4513" y="1630"/>
                  </a:cubicBezTo>
                  <a:lnTo>
                    <a:pt x="4436" y="1760"/>
                  </a:lnTo>
                  <a:cubicBezTo>
                    <a:pt x="4391" y="1813"/>
                    <a:pt x="4353" y="1874"/>
                    <a:pt x="4330" y="1935"/>
                  </a:cubicBezTo>
                  <a:cubicBezTo>
                    <a:pt x="4170" y="2202"/>
                    <a:pt x="4040" y="2476"/>
                    <a:pt x="3933" y="2766"/>
                  </a:cubicBezTo>
                  <a:cubicBezTo>
                    <a:pt x="3750" y="2804"/>
                    <a:pt x="3583" y="2903"/>
                    <a:pt x="3446" y="3048"/>
                  </a:cubicBezTo>
                  <a:lnTo>
                    <a:pt x="3415" y="3078"/>
                  </a:lnTo>
                  <a:cubicBezTo>
                    <a:pt x="2965" y="3604"/>
                    <a:pt x="2722" y="4275"/>
                    <a:pt x="2729" y="4961"/>
                  </a:cubicBezTo>
                  <a:cubicBezTo>
                    <a:pt x="2501" y="5144"/>
                    <a:pt x="2363" y="5411"/>
                    <a:pt x="2363" y="5708"/>
                  </a:cubicBezTo>
                  <a:lnTo>
                    <a:pt x="2363" y="5845"/>
                  </a:lnTo>
                  <a:cubicBezTo>
                    <a:pt x="2356" y="6356"/>
                    <a:pt x="2295" y="6493"/>
                    <a:pt x="2150" y="6790"/>
                  </a:cubicBezTo>
                  <a:cubicBezTo>
                    <a:pt x="2089" y="6920"/>
                    <a:pt x="2020" y="7064"/>
                    <a:pt x="1944" y="7255"/>
                  </a:cubicBezTo>
                  <a:lnTo>
                    <a:pt x="1921" y="7301"/>
                  </a:lnTo>
                  <a:cubicBezTo>
                    <a:pt x="1860" y="7445"/>
                    <a:pt x="1815" y="7590"/>
                    <a:pt x="1769" y="7743"/>
                  </a:cubicBezTo>
                  <a:cubicBezTo>
                    <a:pt x="1693" y="7834"/>
                    <a:pt x="1632" y="7941"/>
                    <a:pt x="1586" y="8055"/>
                  </a:cubicBezTo>
                  <a:cubicBezTo>
                    <a:pt x="1418" y="8543"/>
                    <a:pt x="1281" y="9046"/>
                    <a:pt x="1182" y="9557"/>
                  </a:cubicBezTo>
                  <a:cubicBezTo>
                    <a:pt x="1091" y="9976"/>
                    <a:pt x="1159" y="10410"/>
                    <a:pt x="1357" y="10791"/>
                  </a:cubicBezTo>
                  <a:cubicBezTo>
                    <a:pt x="915" y="11302"/>
                    <a:pt x="824" y="12079"/>
                    <a:pt x="953" y="12674"/>
                  </a:cubicBezTo>
                  <a:lnTo>
                    <a:pt x="961" y="12712"/>
                  </a:lnTo>
                  <a:cubicBezTo>
                    <a:pt x="984" y="12849"/>
                    <a:pt x="1045" y="12971"/>
                    <a:pt x="1121" y="13085"/>
                  </a:cubicBezTo>
                  <a:cubicBezTo>
                    <a:pt x="946" y="13261"/>
                    <a:pt x="847" y="13497"/>
                    <a:pt x="847" y="13748"/>
                  </a:cubicBezTo>
                  <a:cubicBezTo>
                    <a:pt x="809" y="13756"/>
                    <a:pt x="778" y="13771"/>
                    <a:pt x="748" y="13786"/>
                  </a:cubicBezTo>
                  <a:lnTo>
                    <a:pt x="725" y="13786"/>
                  </a:lnTo>
                  <a:cubicBezTo>
                    <a:pt x="252" y="13977"/>
                    <a:pt x="1" y="14503"/>
                    <a:pt x="168" y="14983"/>
                  </a:cubicBezTo>
                  <a:cubicBezTo>
                    <a:pt x="252" y="15227"/>
                    <a:pt x="389" y="15433"/>
                    <a:pt x="588" y="15600"/>
                  </a:cubicBezTo>
                  <a:cubicBezTo>
                    <a:pt x="740" y="15738"/>
                    <a:pt x="923" y="15837"/>
                    <a:pt x="1121" y="15898"/>
                  </a:cubicBezTo>
                  <a:lnTo>
                    <a:pt x="1136" y="15898"/>
                  </a:lnTo>
                  <a:lnTo>
                    <a:pt x="1228" y="15920"/>
                  </a:lnTo>
                  <a:cubicBezTo>
                    <a:pt x="1258" y="16050"/>
                    <a:pt x="1312" y="16164"/>
                    <a:pt x="1380" y="16271"/>
                  </a:cubicBezTo>
                  <a:cubicBezTo>
                    <a:pt x="1464" y="16401"/>
                    <a:pt x="1571" y="16507"/>
                    <a:pt x="1693" y="16591"/>
                  </a:cubicBezTo>
                  <a:lnTo>
                    <a:pt x="1700" y="16599"/>
                  </a:lnTo>
                  <a:cubicBezTo>
                    <a:pt x="1830" y="16683"/>
                    <a:pt x="1967" y="16751"/>
                    <a:pt x="2112" y="16797"/>
                  </a:cubicBezTo>
                  <a:lnTo>
                    <a:pt x="2142" y="16812"/>
                  </a:lnTo>
                  <a:cubicBezTo>
                    <a:pt x="2348" y="16873"/>
                    <a:pt x="2554" y="16904"/>
                    <a:pt x="2767" y="16904"/>
                  </a:cubicBezTo>
                  <a:lnTo>
                    <a:pt x="2821" y="16904"/>
                  </a:lnTo>
                  <a:cubicBezTo>
                    <a:pt x="3080" y="16896"/>
                    <a:pt x="3331" y="16835"/>
                    <a:pt x="3568" y="16728"/>
                  </a:cubicBezTo>
                  <a:cubicBezTo>
                    <a:pt x="3613" y="16705"/>
                    <a:pt x="3667" y="16683"/>
                    <a:pt x="3720" y="16652"/>
                  </a:cubicBezTo>
                  <a:cubicBezTo>
                    <a:pt x="3750" y="16782"/>
                    <a:pt x="3789" y="16904"/>
                    <a:pt x="3827" y="17033"/>
                  </a:cubicBezTo>
                  <a:lnTo>
                    <a:pt x="3827" y="17041"/>
                  </a:lnTo>
                  <a:cubicBezTo>
                    <a:pt x="3949" y="17445"/>
                    <a:pt x="4314" y="17719"/>
                    <a:pt x="4734" y="17719"/>
                  </a:cubicBezTo>
                  <a:cubicBezTo>
                    <a:pt x="4810" y="17719"/>
                    <a:pt x="4878" y="17711"/>
                    <a:pt x="4947" y="17696"/>
                  </a:cubicBezTo>
                  <a:lnTo>
                    <a:pt x="5031" y="17681"/>
                  </a:lnTo>
                  <a:cubicBezTo>
                    <a:pt x="5427" y="17590"/>
                    <a:pt x="5724" y="17262"/>
                    <a:pt x="5770" y="16858"/>
                  </a:cubicBezTo>
                  <a:cubicBezTo>
                    <a:pt x="5808" y="16850"/>
                    <a:pt x="5854" y="16843"/>
                    <a:pt x="5892" y="16835"/>
                  </a:cubicBezTo>
                  <a:cubicBezTo>
                    <a:pt x="6174" y="16744"/>
                    <a:pt x="6426" y="16568"/>
                    <a:pt x="6608" y="16332"/>
                  </a:cubicBezTo>
                  <a:lnTo>
                    <a:pt x="6624" y="16317"/>
                  </a:lnTo>
                  <a:cubicBezTo>
                    <a:pt x="6822" y="16042"/>
                    <a:pt x="6921" y="15707"/>
                    <a:pt x="6883" y="15364"/>
                  </a:cubicBezTo>
                  <a:cubicBezTo>
                    <a:pt x="6875" y="15265"/>
                    <a:pt x="6860" y="15166"/>
                    <a:pt x="6829" y="15074"/>
                  </a:cubicBezTo>
                  <a:lnTo>
                    <a:pt x="6829" y="15074"/>
                  </a:lnTo>
                  <a:cubicBezTo>
                    <a:pt x="6906" y="15082"/>
                    <a:pt x="6990" y="15105"/>
                    <a:pt x="7058" y="15128"/>
                  </a:cubicBezTo>
                  <a:cubicBezTo>
                    <a:pt x="7140" y="15149"/>
                    <a:pt x="7222" y="15160"/>
                    <a:pt x="7302" y="15160"/>
                  </a:cubicBezTo>
                  <a:cubicBezTo>
                    <a:pt x="7705" y="15160"/>
                    <a:pt x="8076" y="14903"/>
                    <a:pt x="8209" y="14503"/>
                  </a:cubicBezTo>
                  <a:lnTo>
                    <a:pt x="8217" y="14480"/>
                  </a:lnTo>
                  <a:cubicBezTo>
                    <a:pt x="8293" y="14251"/>
                    <a:pt x="8270" y="13992"/>
                    <a:pt x="8163" y="13771"/>
                  </a:cubicBezTo>
                  <a:lnTo>
                    <a:pt x="8186" y="13725"/>
                  </a:lnTo>
                  <a:cubicBezTo>
                    <a:pt x="8415" y="13520"/>
                    <a:pt x="8529" y="13207"/>
                    <a:pt x="8491" y="12895"/>
                  </a:cubicBezTo>
                  <a:lnTo>
                    <a:pt x="8483" y="12803"/>
                  </a:lnTo>
                  <a:cubicBezTo>
                    <a:pt x="8460" y="12689"/>
                    <a:pt x="8468" y="12567"/>
                    <a:pt x="8499" y="12453"/>
                  </a:cubicBezTo>
                  <a:cubicBezTo>
                    <a:pt x="8529" y="12293"/>
                    <a:pt x="8544" y="12133"/>
                    <a:pt x="8552" y="11973"/>
                  </a:cubicBezTo>
                  <a:lnTo>
                    <a:pt x="8552" y="11950"/>
                  </a:lnTo>
                  <a:cubicBezTo>
                    <a:pt x="8552" y="11774"/>
                    <a:pt x="8506" y="11599"/>
                    <a:pt x="8415" y="11447"/>
                  </a:cubicBezTo>
                  <a:cubicBezTo>
                    <a:pt x="8521" y="11188"/>
                    <a:pt x="8567" y="10906"/>
                    <a:pt x="8537" y="10624"/>
                  </a:cubicBezTo>
                  <a:cubicBezTo>
                    <a:pt x="8514" y="10418"/>
                    <a:pt x="8476" y="10220"/>
                    <a:pt x="8445" y="10037"/>
                  </a:cubicBezTo>
                  <a:cubicBezTo>
                    <a:pt x="8392" y="9778"/>
                    <a:pt x="8361" y="9511"/>
                    <a:pt x="8369" y="9236"/>
                  </a:cubicBezTo>
                  <a:cubicBezTo>
                    <a:pt x="8392" y="9031"/>
                    <a:pt x="8430" y="8825"/>
                    <a:pt x="8491" y="8619"/>
                  </a:cubicBezTo>
                  <a:cubicBezTo>
                    <a:pt x="8544" y="8451"/>
                    <a:pt x="8582" y="8284"/>
                    <a:pt x="8613" y="8139"/>
                  </a:cubicBezTo>
                  <a:lnTo>
                    <a:pt x="8613" y="8124"/>
                  </a:lnTo>
                  <a:cubicBezTo>
                    <a:pt x="8643" y="8002"/>
                    <a:pt x="8674" y="7880"/>
                    <a:pt x="8712" y="7758"/>
                  </a:cubicBezTo>
                  <a:lnTo>
                    <a:pt x="8765" y="7598"/>
                  </a:lnTo>
                  <a:cubicBezTo>
                    <a:pt x="8788" y="7545"/>
                    <a:pt x="8803" y="7491"/>
                    <a:pt x="8811" y="7438"/>
                  </a:cubicBezTo>
                  <a:cubicBezTo>
                    <a:pt x="8895" y="7308"/>
                    <a:pt x="8971" y="7171"/>
                    <a:pt x="9024" y="7019"/>
                  </a:cubicBezTo>
                  <a:cubicBezTo>
                    <a:pt x="9131" y="6683"/>
                    <a:pt x="9192" y="6333"/>
                    <a:pt x="9215" y="5982"/>
                  </a:cubicBezTo>
                  <a:cubicBezTo>
                    <a:pt x="9223" y="5845"/>
                    <a:pt x="9238" y="5708"/>
                    <a:pt x="9261" y="5609"/>
                  </a:cubicBezTo>
                  <a:cubicBezTo>
                    <a:pt x="9276" y="5533"/>
                    <a:pt x="9291" y="5464"/>
                    <a:pt x="9314" y="5395"/>
                  </a:cubicBezTo>
                  <a:cubicBezTo>
                    <a:pt x="9436" y="5068"/>
                    <a:pt x="9482" y="4717"/>
                    <a:pt x="9466" y="4374"/>
                  </a:cubicBezTo>
                  <a:lnTo>
                    <a:pt x="9459" y="4267"/>
                  </a:lnTo>
                  <a:cubicBezTo>
                    <a:pt x="9459" y="4222"/>
                    <a:pt x="9451" y="4176"/>
                    <a:pt x="9444" y="4138"/>
                  </a:cubicBezTo>
                  <a:cubicBezTo>
                    <a:pt x="9604" y="3452"/>
                    <a:pt x="9611" y="2606"/>
                    <a:pt x="9261" y="2019"/>
                  </a:cubicBezTo>
                  <a:lnTo>
                    <a:pt x="9200" y="1912"/>
                  </a:lnTo>
                  <a:cubicBezTo>
                    <a:pt x="9154" y="1836"/>
                    <a:pt x="9101" y="1768"/>
                    <a:pt x="9040" y="1707"/>
                  </a:cubicBezTo>
                  <a:cubicBezTo>
                    <a:pt x="8963" y="1478"/>
                    <a:pt x="8880" y="1257"/>
                    <a:pt x="8781" y="1044"/>
                  </a:cubicBezTo>
                  <a:cubicBezTo>
                    <a:pt x="8765" y="975"/>
                    <a:pt x="8735" y="914"/>
                    <a:pt x="8704" y="853"/>
                  </a:cubicBezTo>
                  <a:cubicBezTo>
                    <a:pt x="8674" y="784"/>
                    <a:pt x="8651" y="716"/>
                    <a:pt x="8620" y="655"/>
                  </a:cubicBezTo>
                  <a:lnTo>
                    <a:pt x="8605" y="609"/>
                  </a:lnTo>
                  <a:cubicBezTo>
                    <a:pt x="8457" y="229"/>
                    <a:pt x="8093" y="0"/>
                    <a:pt x="7713"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5"/>
            <p:cNvSpPr/>
            <p:nvPr/>
          </p:nvSpPr>
          <p:spPr>
            <a:xfrm>
              <a:off x="6198225" y="2160600"/>
              <a:ext cx="72800" cy="33750"/>
            </a:xfrm>
            <a:custGeom>
              <a:avLst/>
              <a:gdLst/>
              <a:ahLst/>
              <a:cxnLst/>
              <a:rect l="l" t="t" r="r" b="b"/>
              <a:pathLst>
                <a:path w="2912" h="1350" extrusionOk="0">
                  <a:moveTo>
                    <a:pt x="2665" y="0"/>
                  </a:moveTo>
                  <a:cubicBezTo>
                    <a:pt x="2595" y="0"/>
                    <a:pt x="2486" y="24"/>
                    <a:pt x="2295" y="115"/>
                  </a:cubicBezTo>
                  <a:cubicBezTo>
                    <a:pt x="2097" y="290"/>
                    <a:pt x="1853" y="382"/>
                    <a:pt x="1586" y="389"/>
                  </a:cubicBezTo>
                  <a:cubicBezTo>
                    <a:pt x="1090" y="420"/>
                    <a:pt x="481" y="412"/>
                    <a:pt x="46" y="702"/>
                  </a:cubicBezTo>
                  <a:cubicBezTo>
                    <a:pt x="39" y="786"/>
                    <a:pt x="31" y="870"/>
                    <a:pt x="31" y="953"/>
                  </a:cubicBezTo>
                  <a:cubicBezTo>
                    <a:pt x="16" y="1083"/>
                    <a:pt x="8" y="1213"/>
                    <a:pt x="1" y="1350"/>
                  </a:cubicBezTo>
                  <a:cubicBezTo>
                    <a:pt x="499" y="1087"/>
                    <a:pt x="1091" y="1044"/>
                    <a:pt x="1670" y="1044"/>
                  </a:cubicBezTo>
                  <a:cubicBezTo>
                    <a:pt x="1728" y="1044"/>
                    <a:pt x="1787" y="1044"/>
                    <a:pt x="1845" y="1045"/>
                  </a:cubicBezTo>
                  <a:cubicBezTo>
                    <a:pt x="2119" y="1045"/>
                    <a:pt x="2516" y="969"/>
                    <a:pt x="2744" y="717"/>
                  </a:cubicBezTo>
                  <a:cubicBezTo>
                    <a:pt x="2859" y="595"/>
                    <a:pt x="2912" y="420"/>
                    <a:pt x="2897" y="252"/>
                  </a:cubicBezTo>
                  <a:cubicBezTo>
                    <a:pt x="2889" y="199"/>
                    <a:pt x="2882" y="153"/>
                    <a:pt x="2874" y="107"/>
                  </a:cubicBezTo>
                  <a:cubicBezTo>
                    <a:pt x="2859" y="62"/>
                    <a:pt x="2821" y="31"/>
                    <a:pt x="2782" y="24"/>
                  </a:cubicBezTo>
                  <a:cubicBezTo>
                    <a:pt x="2755" y="17"/>
                    <a:pt x="2724" y="0"/>
                    <a:pt x="2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5"/>
            <p:cNvSpPr/>
            <p:nvPr/>
          </p:nvSpPr>
          <p:spPr>
            <a:xfrm>
              <a:off x="6199550" y="2124400"/>
              <a:ext cx="67300" cy="52225"/>
            </a:xfrm>
            <a:custGeom>
              <a:avLst/>
              <a:gdLst/>
              <a:ahLst/>
              <a:cxnLst/>
              <a:rect l="l" t="t" r="r" b="b"/>
              <a:pathLst>
                <a:path w="2692" h="2089" extrusionOk="0">
                  <a:moveTo>
                    <a:pt x="2691" y="1"/>
                  </a:moveTo>
                  <a:lnTo>
                    <a:pt x="2691" y="1"/>
                  </a:lnTo>
                  <a:cubicBezTo>
                    <a:pt x="2661" y="69"/>
                    <a:pt x="2638" y="138"/>
                    <a:pt x="2607" y="206"/>
                  </a:cubicBezTo>
                  <a:cubicBezTo>
                    <a:pt x="2547" y="367"/>
                    <a:pt x="2455" y="511"/>
                    <a:pt x="2348" y="649"/>
                  </a:cubicBezTo>
                  <a:cubicBezTo>
                    <a:pt x="2127" y="923"/>
                    <a:pt x="1830" y="1129"/>
                    <a:pt x="1502" y="1243"/>
                  </a:cubicBezTo>
                  <a:cubicBezTo>
                    <a:pt x="1037" y="1395"/>
                    <a:pt x="443" y="1350"/>
                    <a:pt x="39" y="1647"/>
                  </a:cubicBezTo>
                  <a:cubicBezTo>
                    <a:pt x="24" y="1792"/>
                    <a:pt x="9" y="1944"/>
                    <a:pt x="1" y="2089"/>
                  </a:cubicBezTo>
                  <a:cubicBezTo>
                    <a:pt x="367" y="1853"/>
                    <a:pt x="862" y="1822"/>
                    <a:pt x="1289" y="1807"/>
                  </a:cubicBezTo>
                  <a:cubicBezTo>
                    <a:pt x="1601" y="1792"/>
                    <a:pt x="1937" y="1784"/>
                    <a:pt x="2181" y="1555"/>
                  </a:cubicBezTo>
                  <a:cubicBezTo>
                    <a:pt x="2318" y="1411"/>
                    <a:pt x="2417" y="1243"/>
                    <a:pt x="2493" y="1060"/>
                  </a:cubicBezTo>
                  <a:cubicBezTo>
                    <a:pt x="2577" y="862"/>
                    <a:pt x="2630" y="656"/>
                    <a:pt x="2653" y="443"/>
                  </a:cubicBezTo>
                  <a:cubicBezTo>
                    <a:pt x="2653" y="435"/>
                    <a:pt x="2668" y="237"/>
                    <a:pt x="2676" y="138"/>
                  </a:cubicBezTo>
                  <a:cubicBezTo>
                    <a:pt x="2676" y="92"/>
                    <a:pt x="2684" y="39"/>
                    <a:pt x="2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5"/>
            <p:cNvSpPr/>
            <p:nvPr/>
          </p:nvSpPr>
          <p:spPr>
            <a:xfrm>
              <a:off x="6137825" y="2193075"/>
              <a:ext cx="50150" cy="26250"/>
            </a:xfrm>
            <a:custGeom>
              <a:avLst/>
              <a:gdLst/>
              <a:ahLst/>
              <a:cxnLst/>
              <a:rect l="l" t="t" r="r" b="b"/>
              <a:pathLst>
                <a:path w="2006" h="1050" extrusionOk="0">
                  <a:moveTo>
                    <a:pt x="433" y="0"/>
                  </a:moveTo>
                  <a:cubicBezTo>
                    <a:pt x="340" y="0"/>
                    <a:pt x="246" y="24"/>
                    <a:pt x="161" y="66"/>
                  </a:cubicBezTo>
                  <a:cubicBezTo>
                    <a:pt x="100" y="96"/>
                    <a:pt x="46" y="135"/>
                    <a:pt x="1" y="180"/>
                  </a:cubicBezTo>
                  <a:cubicBezTo>
                    <a:pt x="24" y="157"/>
                    <a:pt x="54" y="142"/>
                    <a:pt x="77" y="127"/>
                  </a:cubicBezTo>
                  <a:cubicBezTo>
                    <a:pt x="209" y="68"/>
                    <a:pt x="352" y="36"/>
                    <a:pt x="496" y="36"/>
                  </a:cubicBezTo>
                  <a:cubicBezTo>
                    <a:pt x="610" y="36"/>
                    <a:pt x="723" y="56"/>
                    <a:pt x="831" y="96"/>
                  </a:cubicBezTo>
                  <a:cubicBezTo>
                    <a:pt x="1113" y="196"/>
                    <a:pt x="1365" y="371"/>
                    <a:pt x="1548" y="607"/>
                  </a:cubicBezTo>
                  <a:cubicBezTo>
                    <a:pt x="1632" y="721"/>
                    <a:pt x="1715" y="828"/>
                    <a:pt x="1815" y="935"/>
                  </a:cubicBezTo>
                  <a:cubicBezTo>
                    <a:pt x="1868" y="981"/>
                    <a:pt x="1936" y="1026"/>
                    <a:pt x="2005" y="1049"/>
                  </a:cubicBezTo>
                  <a:lnTo>
                    <a:pt x="2005" y="973"/>
                  </a:lnTo>
                  <a:lnTo>
                    <a:pt x="2005" y="760"/>
                  </a:lnTo>
                  <a:lnTo>
                    <a:pt x="1929" y="744"/>
                  </a:lnTo>
                  <a:cubicBezTo>
                    <a:pt x="1822" y="721"/>
                    <a:pt x="1723" y="668"/>
                    <a:pt x="1632" y="600"/>
                  </a:cubicBezTo>
                  <a:cubicBezTo>
                    <a:pt x="1418" y="424"/>
                    <a:pt x="1205" y="188"/>
                    <a:pt x="946" y="89"/>
                  </a:cubicBezTo>
                  <a:cubicBezTo>
                    <a:pt x="801" y="36"/>
                    <a:pt x="656" y="13"/>
                    <a:pt x="504" y="5"/>
                  </a:cubicBezTo>
                  <a:cubicBezTo>
                    <a:pt x="480" y="2"/>
                    <a:pt x="457" y="0"/>
                    <a:pt x="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5"/>
            <p:cNvSpPr/>
            <p:nvPr/>
          </p:nvSpPr>
          <p:spPr>
            <a:xfrm>
              <a:off x="6200525" y="2120975"/>
              <a:ext cx="66500" cy="43075"/>
            </a:xfrm>
            <a:custGeom>
              <a:avLst/>
              <a:gdLst/>
              <a:ahLst/>
              <a:cxnLst/>
              <a:rect l="l" t="t" r="r" b="b"/>
              <a:pathLst>
                <a:path w="2660" h="1723" extrusionOk="0">
                  <a:moveTo>
                    <a:pt x="2660" y="1"/>
                  </a:moveTo>
                  <a:cubicBezTo>
                    <a:pt x="2648" y="17"/>
                    <a:pt x="2638" y="33"/>
                    <a:pt x="2630" y="51"/>
                  </a:cubicBezTo>
                  <a:lnTo>
                    <a:pt x="2630" y="51"/>
                  </a:lnTo>
                  <a:cubicBezTo>
                    <a:pt x="2640" y="34"/>
                    <a:pt x="2650" y="18"/>
                    <a:pt x="2660" y="1"/>
                  </a:cubicBezTo>
                  <a:close/>
                  <a:moveTo>
                    <a:pt x="2630" y="51"/>
                  </a:moveTo>
                  <a:cubicBezTo>
                    <a:pt x="2542" y="190"/>
                    <a:pt x="2430" y="310"/>
                    <a:pt x="2294" y="412"/>
                  </a:cubicBezTo>
                  <a:cubicBezTo>
                    <a:pt x="2088" y="557"/>
                    <a:pt x="1837" y="648"/>
                    <a:pt x="1585" y="671"/>
                  </a:cubicBezTo>
                  <a:cubicBezTo>
                    <a:pt x="1273" y="702"/>
                    <a:pt x="968" y="770"/>
                    <a:pt x="678" y="862"/>
                  </a:cubicBezTo>
                  <a:cubicBezTo>
                    <a:pt x="534" y="915"/>
                    <a:pt x="396" y="984"/>
                    <a:pt x="267" y="1068"/>
                  </a:cubicBezTo>
                  <a:cubicBezTo>
                    <a:pt x="206" y="1113"/>
                    <a:pt x="137" y="1159"/>
                    <a:pt x="76" y="1212"/>
                  </a:cubicBezTo>
                  <a:lnTo>
                    <a:pt x="61" y="1228"/>
                  </a:lnTo>
                  <a:cubicBezTo>
                    <a:pt x="38" y="1395"/>
                    <a:pt x="23" y="1555"/>
                    <a:pt x="0" y="1723"/>
                  </a:cubicBezTo>
                  <a:cubicBezTo>
                    <a:pt x="358" y="1487"/>
                    <a:pt x="838" y="1487"/>
                    <a:pt x="1250" y="1388"/>
                  </a:cubicBezTo>
                  <a:cubicBezTo>
                    <a:pt x="1601" y="1311"/>
                    <a:pt x="1928" y="1129"/>
                    <a:pt x="2172" y="869"/>
                  </a:cubicBezTo>
                  <a:cubicBezTo>
                    <a:pt x="2309" y="725"/>
                    <a:pt x="2416" y="565"/>
                    <a:pt x="2500" y="389"/>
                  </a:cubicBezTo>
                  <a:cubicBezTo>
                    <a:pt x="2546" y="298"/>
                    <a:pt x="2576" y="199"/>
                    <a:pt x="2614" y="100"/>
                  </a:cubicBezTo>
                  <a:cubicBezTo>
                    <a:pt x="2618" y="82"/>
                    <a:pt x="2623" y="66"/>
                    <a:pt x="2630" y="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5"/>
            <p:cNvSpPr/>
            <p:nvPr/>
          </p:nvSpPr>
          <p:spPr>
            <a:xfrm>
              <a:off x="6197475" y="2190650"/>
              <a:ext cx="73375" cy="30000"/>
            </a:xfrm>
            <a:custGeom>
              <a:avLst/>
              <a:gdLst/>
              <a:ahLst/>
              <a:cxnLst/>
              <a:rect l="l" t="t" r="r" b="b"/>
              <a:pathLst>
                <a:path w="2935" h="1200" extrusionOk="0">
                  <a:moveTo>
                    <a:pt x="1701" y="1"/>
                  </a:moveTo>
                  <a:cubicBezTo>
                    <a:pt x="1232" y="1"/>
                    <a:pt x="774" y="111"/>
                    <a:pt x="450" y="315"/>
                  </a:cubicBezTo>
                  <a:cubicBezTo>
                    <a:pt x="252" y="422"/>
                    <a:pt x="92" y="605"/>
                    <a:pt x="8" y="818"/>
                  </a:cubicBezTo>
                  <a:cubicBezTo>
                    <a:pt x="8" y="902"/>
                    <a:pt x="0" y="986"/>
                    <a:pt x="0" y="1078"/>
                  </a:cubicBezTo>
                  <a:cubicBezTo>
                    <a:pt x="0" y="1116"/>
                    <a:pt x="0" y="1161"/>
                    <a:pt x="0" y="1200"/>
                  </a:cubicBezTo>
                  <a:cubicBezTo>
                    <a:pt x="313" y="841"/>
                    <a:pt x="709" y="498"/>
                    <a:pt x="1174" y="369"/>
                  </a:cubicBezTo>
                  <a:cubicBezTo>
                    <a:pt x="1364" y="311"/>
                    <a:pt x="1558" y="284"/>
                    <a:pt x="1753" y="284"/>
                  </a:cubicBezTo>
                  <a:cubicBezTo>
                    <a:pt x="1817" y="284"/>
                    <a:pt x="1880" y="287"/>
                    <a:pt x="1944" y="293"/>
                  </a:cubicBezTo>
                  <a:cubicBezTo>
                    <a:pt x="2279" y="331"/>
                    <a:pt x="2591" y="445"/>
                    <a:pt x="2919" y="475"/>
                  </a:cubicBezTo>
                  <a:cubicBezTo>
                    <a:pt x="2927" y="422"/>
                    <a:pt x="2934" y="361"/>
                    <a:pt x="2934" y="300"/>
                  </a:cubicBezTo>
                  <a:cubicBezTo>
                    <a:pt x="2751" y="193"/>
                    <a:pt x="2546" y="117"/>
                    <a:pt x="2340" y="72"/>
                  </a:cubicBezTo>
                  <a:cubicBezTo>
                    <a:pt x="2132" y="24"/>
                    <a:pt x="1915"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5"/>
            <p:cNvSpPr/>
            <p:nvPr/>
          </p:nvSpPr>
          <p:spPr>
            <a:xfrm>
              <a:off x="6203000" y="2086500"/>
              <a:ext cx="72425" cy="57375"/>
            </a:xfrm>
            <a:custGeom>
              <a:avLst/>
              <a:gdLst/>
              <a:ahLst/>
              <a:cxnLst/>
              <a:rect l="l" t="t" r="r" b="b"/>
              <a:pathLst>
                <a:path w="2897" h="2295" extrusionOk="0">
                  <a:moveTo>
                    <a:pt x="2896" y="0"/>
                  </a:moveTo>
                  <a:lnTo>
                    <a:pt x="2896" y="0"/>
                  </a:lnTo>
                  <a:cubicBezTo>
                    <a:pt x="2743" y="91"/>
                    <a:pt x="2556" y="120"/>
                    <a:pt x="2361" y="120"/>
                  </a:cubicBezTo>
                  <a:cubicBezTo>
                    <a:pt x="2178" y="120"/>
                    <a:pt x="1987" y="94"/>
                    <a:pt x="1806" y="69"/>
                  </a:cubicBezTo>
                  <a:cubicBezTo>
                    <a:pt x="1684" y="53"/>
                    <a:pt x="1563" y="38"/>
                    <a:pt x="1463" y="31"/>
                  </a:cubicBezTo>
                  <a:lnTo>
                    <a:pt x="1395" y="23"/>
                  </a:lnTo>
                  <a:lnTo>
                    <a:pt x="1357" y="31"/>
                  </a:lnTo>
                  <a:cubicBezTo>
                    <a:pt x="1121" y="99"/>
                    <a:pt x="899" y="213"/>
                    <a:pt x="694" y="366"/>
                  </a:cubicBezTo>
                  <a:cubicBezTo>
                    <a:pt x="557" y="457"/>
                    <a:pt x="419" y="595"/>
                    <a:pt x="267" y="694"/>
                  </a:cubicBezTo>
                  <a:cubicBezTo>
                    <a:pt x="175" y="1181"/>
                    <a:pt x="92" y="1669"/>
                    <a:pt x="23" y="2157"/>
                  </a:cubicBezTo>
                  <a:cubicBezTo>
                    <a:pt x="15" y="2203"/>
                    <a:pt x="8" y="2256"/>
                    <a:pt x="0" y="2294"/>
                  </a:cubicBezTo>
                  <a:cubicBezTo>
                    <a:pt x="92" y="2286"/>
                    <a:pt x="183" y="2264"/>
                    <a:pt x="267" y="2233"/>
                  </a:cubicBezTo>
                  <a:cubicBezTo>
                    <a:pt x="389" y="2195"/>
                    <a:pt x="511" y="2149"/>
                    <a:pt x="640" y="2119"/>
                  </a:cubicBezTo>
                  <a:cubicBezTo>
                    <a:pt x="747" y="2088"/>
                    <a:pt x="861" y="2058"/>
                    <a:pt x="976" y="2043"/>
                  </a:cubicBezTo>
                  <a:cubicBezTo>
                    <a:pt x="1029" y="2039"/>
                    <a:pt x="1081" y="2039"/>
                    <a:pt x="1132" y="2039"/>
                  </a:cubicBezTo>
                  <a:cubicBezTo>
                    <a:pt x="1183" y="2039"/>
                    <a:pt x="1235" y="2039"/>
                    <a:pt x="1288" y="2035"/>
                  </a:cubicBezTo>
                  <a:lnTo>
                    <a:pt x="1326" y="2027"/>
                  </a:lnTo>
                  <a:lnTo>
                    <a:pt x="1364" y="2027"/>
                  </a:lnTo>
                  <a:cubicBezTo>
                    <a:pt x="1601" y="1997"/>
                    <a:pt x="1837" y="1966"/>
                    <a:pt x="2043" y="1844"/>
                  </a:cubicBezTo>
                  <a:cubicBezTo>
                    <a:pt x="2287" y="1692"/>
                    <a:pt x="2477" y="1471"/>
                    <a:pt x="2599" y="1212"/>
                  </a:cubicBezTo>
                  <a:cubicBezTo>
                    <a:pt x="2622" y="1075"/>
                    <a:pt x="2660" y="937"/>
                    <a:pt x="2698" y="800"/>
                  </a:cubicBezTo>
                  <a:cubicBezTo>
                    <a:pt x="2744" y="671"/>
                    <a:pt x="2774" y="526"/>
                    <a:pt x="2805" y="389"/>
                  </a:cubicBezTo>
                  <a:cubicBezTo>
                    <a:pt x="2835" y="252"/>
                    <a:pt x="2866" y="122"/>
                    <a:pt x="28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5"/>
            <p:cNvSpPr/>
            <p:nvPr/>
          </p:nvSpPr>
          <p:spPr>
            <a:xfrm>
              <a:off x="6139925" y="2125925"/>
              <a:ext cx="50700" cy="49200"/>
            </a:xfrm>
            <a:custGeom>
              <a:avLst/>
              <a:gdLst/>
              <a:ahLst/>
              <a:cxnLst/>
              <a:rect l="l" t="t" r="r" b="b"/>
              <a:pathLst>
                <a:path w="2028" h="1968" extrusionOk="0">
                  <a:moveTo>
                    <a:pt x="69" y="1"/>
                  </a:moveTo>
                  <a:cubicBezTo>
                    <a:pt x="46" y="85"/>
                    <a:pt x="23" y="168"/>
                    <a:pt x="0" y="252"/>
                  </a:cubicBezTo>
                  <a:cubicBezTo>
                    <a:pt x="206" y="778"/>
                    <a:pt x="755" y="1007"/>
                    <a:pt x="1212" y="1273"/>
                  </a:cubicBezTo>
                  <a:cubicBezTo>
                    <a:pt x="1433" y="1395"/>
                    <a:pt x="1639" y="1555"/>
                    <a:pt x="1807" y="1746"/>
                  </a:cubicBezTo>
                  <a:lnTo>
                    <a:pt x="1830" y="1769"/>
                  </a:lnTo>
                  <a:cubicBezTo>
                    <a:pt x="1860" y="1799"/>
                    <a:pt x="1891" y="1830"/>
                    <a:pt x="1913" y="1868"/>
                  </a:cubicBezTo>
                  <a:cubicBezTo>
                    <a:pt x="1936" y="1898"/>
                    <a:pt x="1959" y="1929"/>
                    <a:pt x="1982" y="1959"/>
                  </a:cubicBezTo>
                  <a:lnTo>
                    <a:pt x="1997" y="1967"/>
                  </a:lnTo>
                  <a:cubicBezTo>
                    <a:pt x="2005" y="1845"/>
                    <a:pt x="2020" y="1723"/>
                    <a:pt x="2028" y="1601"/>
                  </a:cubicBezTo>
                  <a:cubicBezTo>
                    <a:pt x="1982" y="1472"/>
                    <a:pt x="1921" y="1357"/>
                    <a:pt x="1852" y="1243"/>
                  </a:cubicBezTo>
                  <a:cubicBezTo>
                    <a:pt x="1685" y="1007"/>
                    <a:pt x="1471" y="824"/>
                    <a:pt x="1212" y="702"/>
                  </a:cubicBezTo>
                  <a:cubicBezTo>
                    <a:pt x="953" y="565"/>
                    <a:pt x="671" y="481"/>
                    <a:pt x="427" y="321"/>
                  </a:cubicBezTo>
                  <a:cubicBezTo>
                    <a:pt x="298" y="237"/>
                    <a:pt x="138" y="145"/>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5"/>
            <p:cNvSpPr/>
            <p:nvPr/>
          </p:nvSpPr>
          <p:spPr>
            <a:xfrm>
              <a:off x="6135150" y="2133925"/>
              <a:ext cx="54350" cy="56800"/>
            </a:xfrm>
            <a:custGeom>
              <a:avLst/>
              <a:gdLst/>
              <a:ahLst/>
              <a:cxnLst/>
              <a:rect l="l" t="t" r="r" b="b"/>
              <a:pathLst>
                <a:path w="2174" h="2272" extrusionOk="0">
                  <a:moveTo>
                    <a:pt x="176" y="1"/>
                  </a:moveTo>
                  <a:cubicBezTo>
                    <a:pt x="146" y="123"/>
                    <a:pt x="123" y="229"/>
                    <a:pt x="108" y="321"/>
                  </a:cubicBezTo>
                  <a:cubicBezTo>
                    <a:pt x="1" y="877"/>
                    <a:pt x="359" y="1167"/>
                    <a:pt x="740" y="1479"/>
                  </a:cubicBezTo>
                  <a:cubicBezTo>
                    <a:pt x="893" y="1594"/>
                    <a:pt x="1030" y="1716"/>
                    <a:pt x="1159" y="1853"/>
                  </a:cubicBezTo>
                  <a:lnTo>
                    <a:pt x="1213" y="1914"/>
                  </a:lnTo>
                  <a:cubicBezTo>
                    <a:pt x="1236" y="1929"/>
                    <a:pt x="1258" y="1937"/>
                    <a:pt x="1281" y="1952"/>
                  </a:cubicBezTo>
                  <a:lnTo>
                    <a:pt x="1350" y="1967"/>
                  </a:lnTo>
                  <a:cubicBezTo>
                    <a:pt x="1403" y="1982"/>
                    <a:pt x="1449" y="1998"/>
                    <a:pt x="1495" y="2013"/>
                  </a:cubicBezTo>
                  <a:cubicBezTo>
                    <a:pt x="1579" y="2043"/>
                    <a:pt x="1670" y="2066"/>
                    <a:pt x="1754" y="2104"/>
                  </a:cubicBezTo>
                  <a:cubicBezTo>
                    <a:pt x="1792" y="2120"/>
                    <a:pt x="1822" y="2135"/>
                    <a:pt x="1861" y="2158"/>
                  </a:cubicBezTo>
                  <a:cubicBezTo>
                    <a:pt x="1868" y="2158"/>
                    <a:pt x="1868" y="2158"/>
                    <a:pt x="1876" y="2165"/>
                  </a:cubicBezTo>
                  <a:cubicBezTo>
                    <a:pt x="1944" y="2203"/>
                    <a:pt x="2013" y="2234"/>
                    <a:pt x="2089" y="2249"/>
                  </a:cubicBezTo>
                  <a:cubicBezTo>
                    <a:pt x="2112" y="2257"/>
                    <a:pt x="2127" y="2264"/>
                    <a:pt x="2143" y="2272"/>
                  </a:cubicBezTo>
                  <a:cubicBezTo>
                    <a:pt x="2143" y="2173"/>
                    <a:pt x="2150" y="2081"/>
                    <a:pt x="2158" y="1990"/>
                  </a:cubicBezTo>
                  <a:cubicBezTo>
                    <a:pt x="2158" y="1944"/>
                    <a:pt x="2165" y="1899"/>
                    <a:pt x="2173" y="1845"/>
                  </a:cubicBezTo>
                  <a:cubicBezTo>
                    <a:pt x="2165" y="1830"/>
                    <a:pt x="2158" y="1807"/>
                    <a:pt x="2158" y="1792"/>
                  </a:cubicBezTo>
                  <a:cubicBezTo>
                    <a:pt x="2104" y="1655"/>
                    <a:pt x="2028" y="1525"/>
                    <a:pt x="1929" y="1411"/>
                  </a:cubicBezTo>
                  <a:cubicBezTo>
                    <a:pt x="1731" y="1213"/>
                    <a:pt x="1502" y="1045"/>
                    <a:pt x="1251" y="923"/>
                  </a:cubicBezTo>
                  <a:cubicBezTo>
                    <a:pt x="839" y="687"/>
                    <a:pt x="382" y="450"/>
                    <a:pt x="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5"/>
            <p:cNvSpPr/>
            <p:nvPr/>
          </p:nvSpPr>
          <p:spPr>
            <a:xfrm>
              <a:off x="6132875" y="2195275"/>
              <a:ext cx="55650" cy="42900"/>
            </a:xfrm>
            <a:custGeom>
              <a:avLst/>
              <a:gdLst/>
              <a:ahLst/>
              <a:cxnLst/>
              <a:rect l="l" t="t" r="r" b="b"/>
              <a:pathLst>
                <a:path w="2226" h="1716" extrusionOk="0">
                  <a:moveTo>
                    <a:pt x="692" y="1"/>
                  </a:moveTo>
                  <a:cubicBezTo>
                    <a:pt x="616" y="1"/>
                    <a:pt x="540" y="8"/>
                    <a:pt x="465" y="24"/>
                  </a:cubicBezTo>
                  <a:cubicBezTo>
                    <a:pt x="336" y="54"/>
                    <a:pt x="229" y="115"/>
                    <a:pt x="145" y="207"/>
                  </a:cubicBezTo>
                  <a:cubicBezTo>
                    <a:pt x="77" y="275"/>
                    <a:pt x="31" y="351"/>
                    <a:pt x="1" y="435"/>
                  </a:cubicBezTo>
                  <a:cubicBezTo>
                    <a:pt x="171" y="310"/>
                    <a:pt x="371" y="248"/>
                    <a:pt x="571" y="248"/>
                  </a:cubicBezTo>
                  <a:cubicBezTo>
                    <a:pt x="775" y="248"/>
                    <a:pt x="979" y="312"/>
                    <a:pt x="1151" y="443"/>
                  </a:cubicBezTo>
                  <a:cubicBezTo>
                    <a:pt x="1395" y="641"/>
                    <a:pt x="1510" y="946"/>
                    <a:pt x="1662" y="1213"/>
                  </a:cubicBezTo>
                  <a:cubicBezTo>
                    <a:pt x="1746" y="1373"/>
                    <a:pt x="1860" y="1525"/>
                    <a:pt x="1982" y="1655"/>
                  </a:cubicBezTo>
                  <a:lnTo>
                    <a:pt x="1997" y="1655"/>
                  </a:lnTo>
                  <a:cubicBezTo>
                    <a:pt x="2038" y="1695"/>
                    <a:pt x="2092" y="1716"/>
                    <a:pt x="2146" y="1716"/>
                  </a:cubicBezTo>
                  <a:cubicBezTo>
                    <a:pt x="2173" y="1716"/>
                    <a:pt x="2201" y="1711"/>
                    <a:pt x="2226" y="1700"/>
                  </a:cubicBezTo>
                  <a:cubicBezTo>
                    <a:pt x="2218" y="1579"/>
                    <a:pt x="2218" y="1457"/>
                    <a:pt x="2211" y="1335"/>
                  </a:cubicBezTo>
                  <a:cubicBezTo>
                    <a:pt x="2211" y="1220"/>
                    <a:pt x="2211" y="1121"/>
                    <a:pt x="2203" y="1015"/>
                  </a:cubicBezTo>
                  <a:cubicBezTo>
                    <a:pt x="2142" y="992"/>
                    <a:pt x="2089" y="969"/>
                    <a:pt x="2035" y="931"/>
                  </a:cubicBezTo>
                  <a:cubicBezTo>
                    <a:pt x="1952" y="862"/>
                    <a:pt x="1883" y="786"/>
                    <a:pt x="1822" y="702"/>
                  </a:cubicBezTo>
                  <a:cubicBezTo>
                    <a:pt x="1670" y="466"/>
                    <a:pt x="1471" y="275"/>
                    <a:pt x="1235" y="146"/>
                  </a:cubicBezTo>
                  <a:cubicBezTo>
                    <a:pt x="1067" y="48"/>
                    <a:pt x="880" y="1"/>
                    <a:pt x="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5"/>
            <p:cNvSpPr/>
            <p:nvPr/>
          </p:nvSpPr>
          <p:spPr>
            <a:xfrm>
              <a:off x="6131150" y="2184975"/>
              <a:ext cx="57200" cy="26150"/>
            </a:xfrm>
            <a:custGeom>
              <a:avLst/>
              <a:gdLst/>
              <a:ahLst/>
              <a:cxnLst/>
              <a:rect l="l" t="t" r="r" b="b"/>
              <a:pathLst>
                <a:path w="2288" h="1046" extrusionOk="0">
                  <a:moveTo>
                    <a:pt x="994" y="1"/>
                  </a:moveTo>
                  <a:cubicBezTo>
                    <a:pt x="835" y="1"/>
                    <a:pt x="676" y="28"/>
                    <a:pt x="527" y="78"/>
                  </a:cubicBezTo>
                  <a:cubicBezTo>
                    <a:pt x="405" y="108"/>
                    <a:pt x="291" y="169"/>
                    <a:pt x="199" y="253"/>
                  </a:cubicBezTo>
                  <a:cubicBezTo>
                    <a:pt x="138" y="329"/>
                    <a:pt x="77" y="398"/>
                    <a:pt x="24" y="474"/>
                  </a:cubicBezTo>
                  <a:cubicBezTo>
                    <a:pt x="9" y="581"/>
                    <a:pt x="1" y="680"/>
                    <a:pt x="9" y="786"/>
                  </a:cubicBezTo>
                  <a:cubicBezTo>
                    <a:pt x="62" y="634"/>
                    <a:pt x="161" y="504"/>
                    <a:pt x="291" y="420"/>
                  </a:cubicBezTo>
                  <a:cubicBezTo>
                    <a:pt x="382" y="352"/>
                    <a:pt x="481" y="306"/>
                    <a:pt x="588" y="283"/>
                  </a:cubicBezTo>
                  <a:cubicBezTo>
                    <a:pt x="620" y="281"/>
                    <a:pt x="653" y="280"/>
                    <a:pt x="686" y="280"/>
                  </a:cubicBezTo>
                  <a:cubicBezTo>
                    <a:pt x="775" y="280"/>
                    <a:pt x="862" y="287"/>
                    <a:pt x="946" y="299"/>
                  </a:cubicBezTo>
                  <a:cubicBezTo>
                    <a:pt x="1228" y="329"/>
                    <a:pt x="1449" y="474"/>
                    <a:pt x="1662" y="657"/>
                  </a:cubicBezTo>
                  <a:cubicBezTo>
                    <a:pt x="1792" y="763"/>
                    <a:pt x="1921" y="924"/>
                    <a:pt x="2074" y="977"/>
                  </a:cubicBezTo>
                  <a:cubicBezTo>
                    <a:pt x="2143" y="1007"/>
                    <a:pt x="2211" y="1030"/>
                    <a:pt x="2280" y="1045"/>
                  </a:cubicBezTo>
                  <a:lnTo>
                    <a:pt x="2280" y="855"/>
                  </a:lnTo>
                  <a:cubicBezTo>
                    <a:pt x="2280" y="756"/>
                    <a:pt x="2280" y="657"/>
                    <a:pt x="2287" y="558"/>
                  </a:cubicBezTo>
                  <a:cubicBezTo>
                    <a:pt x="1990" y="291"/>
                    <a:pt x="1632" y="108"/>
                    <a:pt x="1243" y="24"/>
                  </a:cubicBezTo>
                  <a:cubicBezTo>
                    <a:pt x="1161" y="8"/>
                    <a:pt x="1078" y="1"/>
                    <a:pt x="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5"/>
            <p:cNvSpPr/>
            <p:nvPr/>
          </p:nvSpPr>
          <p:spPr>
            <a:xfrm>
              <a:off x="6166600" y="2047625"/>
              <a:ext cx="37750" cy="52225"/>
            </a:xfrm>
            <a:custGeom>
              <a:avLst/>
              <a:gdLst/>
              <a:ahLst/>
              <a:cxnLst/>
              <a:rect l="l" t="t" r="r" b="b"/>
              <a:pathLst>
                <a:path w="1510" h="2089" extrusionOk="0">
                  <a:moveTo>
                    <a:pt x="46" y="0"/>
                  </a:moveTo>
                  <a:cubicBezTo>
                    <a:pt x="39" y="160"/>
                    <a:pt x="23" y="328"/>
                    <a:pt x="0" y="488"/>
                  </a:cubicBezTo>
                  <a:cubicBezTo>
                    <a:pt x="8" y="496"/>
                    <a:pt x="8" y="503"/>
                    <a:pt x="8" y="511"/>
                  </a:cubicBezTo>
                  <a:cubicBezTo>
                    <a:pt x="46" y="701"/>
                    <a:pt x="115" y="892"/>
                    <a:pt x="199" y="1067"/>
                  </a:cubicBezTo>
                  <a:cubicBezTo>
                    <a:pt x="290" y="1273"/>
                    <a:pt x="420" y="1456"/>
                    <a:pt x="580" y="1616"/>
                  </a:cubicBezTo>
                  <a:cubicBezTo>
                    <a:pt x="656" y="1685"/>
                    <a:pt x="732" y="1753"/>
                    <a:pt x="816" y="1814"/>
                  </a:cubicBezTo>
                  <a:cubicBezTo>
                    <a:pt x="877" y="1852"/>
                    <a:pt x="946" y="1883"/>
                    <a:pt x="1014" y="1913"/>
                  </a:cubicBezTo>
                  <a:cubicBezTo>
                    <a:pt x="1136" y="1967"/>
                    <a:pt x="1266" y="2066"/>
                    <a:pt x="1403" y="2089"/>
                  </a:cubicBezTo>
                  <a:cubicBezTo>
                    <a:pt x="1418" y="2020"/>
                    <a:pt x="1433" y="1951"/>
                    <a:pt x="1449" y="1883"/>
                  </a:cubicBezTo>
                  <a:cubicBezTo>
                    <a:pt x="1464" y="1814"/>
                    <a:pt x="1487" y="1715"/>
                    <a:pt x="1510" y="1639"/>
                  </a:cubicBezTo>
                  <a:cubicBezTo>
                    <a:pt x="1418" y="1486"/>
                    <a:pt x="1304" y="1349"/>
                    <a:pt x="1182" y="1220"/>
                  </a:cubicBezTo>
                  <a:cubicBezTo>
                    <a:pt x="1113" y="1159"/>
                    <a:pt x="1037" y="1083"/>
                    <a:pt x="953" y="1006"/>
                  </a:cubicBezTo>
                  <a:cubicBezTo>
                    <a:pt x="625" y="701"/>
                    <a:pt x="313" y="359"/>
                    <a:pt x="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5"/>
            <p:cNvSpPr/>
            <p:nvPr/>
          </p:nvSpPr>
          <p:spPr>
            <a:xfrm>
              <a:off x="6150775" y="2063825"/>
              <a:ext cx="49950" cy="59275"/>
            </a:xfrm>
            <a:custGeom>
              <a:avLst/>
              <a:gdLst/>
              <a:ahLst/>
              <a:cxnLst/>
              <a:rect l="l" t="t" r="r" b="b"/>
              <a:pathLst>
                <a:path w="1998" h="2371" extrusionOk="0">
                  <a:moveTo>
                    <a:pt x="603" y="0"/>
                  </a:moveTo>
                  <a:cubicBezTo>
                    <a:pt x="550" y="214"/>
                    <a:pt x="466" y="427"/>
                    <a:pt x="367" y="625"/>
                  </a:cubicBezTo>
                  <a:cubicBezTo>
                    <a:pt x="306" y="739"/>
                    <a:pt x="252" y="861"/>
                    <a:pt x="191" y="1014"/>
                  </a:cubicBezTo>
                  <a:lnTo>
                    <a:pt x="169" y="1082"/>
                  </a:lnTo>
                  <a:cubicBezTo>
                    <a:pt x="108" y="1227"/>
                    <a:pt x="1" y="1479"/>
                    <a:pt x="31" y="1601"/>
                  </a:cubicBezTo>
                  <a:cubicBezTo>
                    <a:pt x="62" y="1723"/>
                    <a:pt x="176" y="1784"/>
                    <a:pt x="283" y="1860"/>
                  </a:cubicBezTo>
                  <a:cubicBezTo>
                    <a:pt x="336" y="1890"/>
                    <a:pt x="390" y="1928"/>
                    <a:pt x="443" y="1974"/>
                  </a:cubicBezTo>
                  <a:lnTo>
                    <a:pt x="451" y="1982"/>
                  </a:lnTo>
                  <a:cubicBezTo>
                    <a:pt x="489" y="1985"/>
                    <a:pt x="529" y="1987"/>
                    <a:pt x="569" y="1987"/>
                  </a:cubicBezTo>
                  <a:cubicBezTo>
                    <a:pt x="609" y="1987"/>
                    <a:pt x="649" y="1985"/>
                    <a:pt x="687" y="1982"/>
                  </a:cubicBezTo>
                  <a:cubicBezTo>
                    <a:pt x="748" y="1982"/>
                    <a:pt x="809" y="1989"/>
                    <a:pt x="862" y="1997"/>
                  </a:cubicBezTo>
                  <a:cubicBezTo>
                    <a:pt x="984" y="2012"/>
                    <a:pt x="1106" y="2050"/>
                    <a:pt x="1228" y="2104"/>
                  </a:cubicBezTo>
                  <a:lnTo>
                    <a:pt x="1266" y="2126"/>
                  </a:lnTo>
                  <a:cubicBezTo>
                    <a:pt x="1388" y="2172"/>
                    <a:pt x="1510" y="2210"/>
                    <a:pt x="1617" y="2264"/>
                  </a:cubicBezTo>
                  <a:cubicBezTo>
                    <a:pt x="1693" y="2302"/>
                    <a:pt x="1769" y="2332"/>
                    <a:pt x="1845" y="2370"/>
                  </a:cubicBezTo>
                  <a:cubicBezTo>
                    <a:pt x="1891" y="2111"/>
                    <a:pt x="1937" y="1860"/>
                    <a:pt x="1998" y="1601"/>
                  </a:cubicBezTo>
                  <a:cubicBezTo>
                    <a:pt x="1792" y="1486"/>
                    <a:pt x="1594" y="1364"/>
                    <a:pt x="1403" y="1220"/>
                  </a:cubicBezTo>
                  <a:cubicBezTo>
                    <a:pt x="1274" y="1151"/>
                    <a:pt x="1167" y="1052"/>
                    <a:pt x="1083" y="938"/>
                  </a:cubicBezTo>
                  <a:cubicBezTo>
                    <a:pt x="1076" y="930"/>
                    <a:pt x="1076" y="922"/>
                    <a:pt x="1076" y="922"/>
                  </a:cubicBezTo>
                  <a:lnTo>
                    <a:pt x="1053" y="892"/>
                  </a:lnTo>
                  <a:cubicBezTo>
                    <a:pt x="915" y="739"/>
                    <a:pt x="816" y="572"/>
                    <a:pt x="748" y="381"/>
                  </a:cubicBezTo>
                  <a:cubicBezTo>
                    <a:pt x="702" y="259"/>
                    <a:pt x="641" y="13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5"/>
            <p:cNvSpPr/>
            <p:nvPr/>
          </p:nvSpPr>
          <p:spPr>
            <a:xfrm>
              <a:off x="6142025" y="2108600"/>
              <a:ext cx="54325" cy="51650"/>
            </a:xfrm>
            <a:custGeom>
              <a:avLst/>
              <a:gdLst/>
              <a:ahLst/>
              <a:cxnLst/>
              <a:rect l="l" t="t" r="r" b="b"/>
              <a:pathLst>
                <a:path w="2173" h="2066" extrusionOk="0">
                  <a:moveTo>
                    <a:pt x="191" y="0"/>
                  </a:moveTo>
                  <a:cubicBezTo>
                    <a:pt x="191" y="0"/>
                    <a:pt x="191" y="0"/>
                    <a:pt x="191" y="8"/>
                  </a:cubicBezTo>
                  <a:cubicBezTo>
                    <a:pt x="130" y="153"/>
                    <a:pt x="69" y="374"/>
                    <a:pt x="0" y="602"/>
                  </a:cubicBezTo>
                  <a:cubicBezTo>
                    <a:pt x="38" y="747"/>
                    <a:pt x="168" y="838"/>
                    <a:pt x="275" y="907"/>
                  </a:cubicBezTo>
                  <a:cubicBezTo>
                    <a:pt x="389" y="983"/>
                    <a:pt x="511" y="1052"/>
                    <a:pt x="633" y="1113"/>
                  </a:cubicBezTo>
                  <a:cubicBezTo>
                    <a:pt x="892" y="1235"/>
                    <a:pt x="1151" y="1326"/>
                    <a:pt x="1387" y="1486"/>
                  </a:cubicBezTo>
                  <a:cubicBezTo>
                    <a:pt x="1486" y="1555"/>
                    <a:pt x="1578" y="1631"/>
                    <a:pt x="1662" y="1715"/>
                  </a:cubicBezTo>
                  <a:cubicBezTo>
                    <a:pt x="1662" y="1715"/>
                    <a:pt x="1883" y="1959"/>
                    <a:pt x="1974" y="2066"/>
                  </a:cubicBezTo>
                  <a:cubicBezTo>
                    <a:pt x="2005" y="1776"/>
                    <a:pt x="2043" y="1494"/>
                    <a:pt x="2081" y="1204"/>
                  </a:cubicBezTo>
                  <a:cubicBezTo>
                    <a:pt x="2111" y="1044"/>
                    <a:pt x="2142" y="877"/>
                    <a:pt x="2172" y="709"/>
                  </a:cubicBezTo>
                  <a:cubicBezTo>
                    <a:pt x="2073" y="671"/>
                    <a:pt x="1990" y="617"/>
                    <a:pt x="1898" y="564"/>
                  </a:cubicBezTo>
                  <a:cubicBezTo>
                    <a:pt x="1807" y="496"/>
                    <a:pt x="1708" y="435"/>
                    <a:pt x="1601" y="374"/>
                  </a:cubicBezTo>
                  <a:lnTo>
                    <a:pt x="1586" y="366"/>
                  </a:lnTo>
                  <a:lnTo>
                    <a:pt x="1578" y="366"/>
                  </a:lnTo>
                  <a:lnTo>
                    <a:pt x="1555" y="351"/>
                  </a:lnTo>
                  <a:cubicBezTo>
                    <a:pt x="1395" y="275"/>
                    <a:pt x="1220" y="236"/>
                    <a:pt x="1044" y="229"/>
                  </a:cubicBezTo>
                  <a:cubicBezTo>
                    <a:pt x="1003" y="233"/>
                    <a:pt x="961" y="235"/>
                    <a:pt x="918" y="235"/>
                  </a:cubicBezTo>
                  <a:cubicBezTo>
                    <a:pt x="875" y="235"/>
                    <a:pt x="831" y="233"/>
                    <a:pt x="785" y="229"/>
                  </a:cubicBezTo>
                  <a:cubicBezTo>
                    <a:pt x="757" y="263"/>
                    <a:pt x="711" y="280"/>
                    <a:pt x="667" y="280"/>
                  </a:cubicBezTo>
                  <a:cubicBezTo>
                    <a:pt x="653" y="280"/>
                    <a:pt x="639" y="278"/>
                    <a:pt x="625" y="275"/>
                  </a:cubicBezTo>
                  <a:cubicBezTo>
                    <a:pt x="519" y="236"/>
                    <a:pt x="427" y="175"/>
                    <a:pt x="343" y="99"/>
                  </a:cubicBezTo>
                  <a:cubicBezTo>
                    <a:pt x="305" y="53"/>
                    <a:pt x="252" y="23"/>
                    <a:pt x="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5"/>
            <p:cNvSpPr/>
            <p:nvPr/>
          </p:nvSpPr>
          <p:spPr>
            <a:xfrm>
              <a:off x="6173850" y="1993500"/>
              <a:ext cx="41550" cy="85000"/>
            </a:xfrm>
            <a:custGeom>
              <a:avLst/>
              <a:gdLst/>
              <a:ahLst/>
              <a:cxnLst/>
              <a:rect l="l" t="t" r="r" b="b"/>
              <a:pathLst>
                <a:path w="1662" h="3400" extrusionOk="0">
                  <a:moveTo>
                    <a:pt x="526" y="1"/>
                  </a:moveTo>
                  <a:cubicBezTo>
                    <a:pt x="92" y="504"/>
                    <a:pt x="0" y="1296"/>
                    <a:pt x="282" y="2036"/>
                  </a:cubicBezTo>
                  <a:cubicBezTo>
                    <a:pt x="412" y="2356"/>
                    <a:pt x="640" y="2592"/>
                    <a:pt x="854" y="2821"/>
                  </a:cubicBezTo>
                  <a:cubicBezTo>
                    <a:pt x="1037" y="2996"/>
                    <a:pt x="1189" y="3187"/>
                    <a:pt x="1326" y="3400"/>
                  </a:cubicBezTo>
                  <a:cubicBezTo>
                    <a:pt x="1425" y="3034"/>
                    <a:pt x="1532" y="2676"/>
                    <a:pt x="1646" y="2318"/>
                  </a:cubicBezTo>
                  <a:lnTo>
                    <a:pt x="1662" y="2264"/>
                  </a:lnTo>
                  <a:cubicBezTo>
                    <a:pt x="1646" y="2211"/>
                    <a:pt x="1646" y="2158"/>
                    <a:pt x="1631" y="2104"/>
                  </a:cubicBezTo>
                  <a:cubicBezTo>
                    <a:pt x="1608" y="2051"/>
                    <a:pt x="1593" y="2005"/>
                    <a:pt x="1570" y="1960"/>
                  </a:cubicBezTo>
                  <a:cubicBezTo>
                    <a:pt x="1562" y="1937"/>
                    <a:pt x="1547" y="1914"/>
                    <a:pt x="1532" y="1891"/>
                  </a:cubicBezTo>
                  <a:cubicBezTo>
                    <a:pt x="1418" y="1754"/>
                    <a:pt x="1326" y="1609"/>
                    <a:pt x="1258" y="1441"/>
                  </a:cubicBezTo>
                  <a:cubicBezTo>
                    <a:pt x="1220" y="1357"/>
                    <a:pt x="1174" y="1274"/>
                    <a:pt x="1128" y="1190"/>
                  </a:cubicBezTo>
                  <a:cubicBezTo>
                    <a:pt x="1044" y="1037"/>
                    <a:pt x="976" y="885"/>
                    <a:pt x="915" y="725"/>
                  </a:cubicBezTo>
                  <a:cubicBezTo>
                    <a:pt x="800" y="450"/>
                    <a:pt x="686" y="176"/>
                    <a:pt x="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5"/>
            <p:cNvSpPr/>
            <p:nvPr/>
          </p:nvSpPr>
          <p:spPr>
            <a:xfrm>
              <a:off x="6197475" y="2199475"/>
              <a:ext cx="72600" cy="42525"/>
            </a:xfrm>
            <a:custGeom>
              <a:avLst/>
              <a:gdLst/>
              <a:ahLst/>
              <a:cxnLst/>
              <a:rect l="l" t="t" r="r" b="b"/>
              <a:pathLst>
                <a:path w="2904" h="1701" extrusionOk="0">
                  <a:moveTo>
                    <a:pt x="1756" y="0"/>
                  </a:moveTo>
                  <a:cubicBezTo>
                    <a:pt x="1566" y="0"/>
                    <a:pt x="1378" y="29"/>
                    <a:pt x="1197" y="84"/>
                  </a:cubicBezTo>
                  <a:cubicBezTo>
                    <a:pt x="717" y="237"/>
                    <a:pt x="328" y="572"/>
                    <a:pt x="0" y="961"/>
                  </a:cubicBezTo>
                  <a:lnTo>
                    <a:pt x="0" y="1167"/>
                  </a:lnTo>
                  <a:lnTo>
                    <a:pt x="0" y="1700"/>
                  </a:lnTo>
                  <a:cubicBezTo>
                    <a:pt x="252" y="1311"/>
                    <a:pt x="617" y="1007"/>
                    <a:pt x="1052" y="831"/>
                  </a:cubicBezTo>
                  <a:cubicBezTo>
                    <a:pt x="1268" y="759"/>
                    <a:pt x="1675" y="663"/>
                    <a:pt x="2086" y="663"/>
                  </a:cubicBezTo>
                  <a:cubicBezTo>
                    <a:pt x="2239" y="663"/>
                    <a:pt x="2393" y="676"/>
                    <a:pt x="2538" y="709"/>
                  </a:cubicBezTo>
                  <a:cubicBezTo>
                    <a:pt x="2652" y="732"/>
                    <a:pt x="2759" y="770"/>
                    <a:pt x="2866" y="824"/>
                  </a:cubicBezTo>
                  <a:cubicBezTo>
                    <a:pt x="2843" y="626"/>
                    <a:pt x="2851" y="427"/>
                    <a:pt x="2896" y="229"/>
                  </a:cubicBezTo>
                  <a:lnTo>
                    <a:pt x="2904" y="191"/>
                  </a:lnTo>
                  <a:cubicBezTo>
                    <a:pt x="2614" y="161"/>
                    <a:pt x="2332" y="62"/>
                    <a:pt x="2050" y="23"/>
                  </a:cubicBezTo>
                  <a:cubicBezTo>
                    <a:pt x="1952" y="8"/>
                    <a:pt x="1854" y="0"/>
                    <a:pt x="17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5"/>
            <p:cNvSpPr/>
            <p:nvPr/>
          </p:nvSpPr>
          <p:spPr>
            <a:xfrm>
              <a:off x="6131925" y="2180750"/>
              <a:ext cx="56425" cy="16475"/>
            </a:xfrm>
            <a:custGeom>
              <a:avLst/>
              <a:gdLst/>
              <a:ahLst/>
              <a:cxnLst/>
              <a:rect l="l" t="t" r="r" b="b"/>
              <a:pathLst>
                <a:path w="2257" h="659" extrusionOk="0">
                  <a:moveTo>
                    <a:pt x="655" y="0"/>
                  </a:moveTo>
                  <a:cubicBezTo>
                    <a:pt x="508" y="0"/>
                    <a:pt x="369" y="22"/>
                    <a:pt x="252" y="102"/>
                  </a:cubicBezTo>
                  <a:cubicBezTo>
                    <a:pt x="115" y="216"/>
                    <a:pt x="23" y="368"/>
                    <a:pt x="0" y="544"/>
                  </a:cubicBezTo>
                  <a:cubicBezTo>
                    <a:pt x="46" y="475"/>
                    <a:pt x="99" y="414"/>
                    <a:pt x="153" y="361"/>
                  </a:cubicBezTo>
                  <a:cubicBezTo>
                    <a:pt x="252" y="285"/>
                    <a:pt x="366" y="231"/>
                    <a:pt x="481" y="193"/>
                  </a:cubicBezTo>
                  <a:cubicBezTo>
                    <a:pt x="632" y="145"/>
                    <a:pt x="790" y="119"/>
                    <a:pt x="951" y="119"/>
                  </a:cubicBezTo>
                  <a:cubicBezTo>
                    <a:pt x="1018" y="119"/>
                    <a:pt x="1085" y="123"/>
                    <a:pt x="1151" y="132"/>
                  </a:cubicBezTo>
                  <a:cubicBezTo>
                    <a:pt x="1555" y="201"/>
                    <a:pt x="1944" y="384"/>
                    <a:pt x="2256" y="658"/>
                  </a:cubicBezTo>
                  <a:lnTo>
                    <a:pt x="2256" y="567"/>
                  </a:lnTo>
                  <a:cubicBezTo>
                    <a:pt x="2104" y="437"/>
                    <a:pt x="1951" y="300"/>
                    <a:pt x="1753" y="239"/>
                  </a:cubicBezTo>
                  <a:cubicBezTo>
                    <a:pt x="1730" y="231"/>
                    <a:pt x="1654" y="208"/>
                    <a:pt x="1647" y="208"/>
                  </a:cubicBezTo>
                  <a:cubicBezTo>
                    <a:pt x="1570" y="186"/>
                    <a:pt x="1502" y="163"/>
                    <a:pt x="1426" y="140"/>
                  </a:cubicBezTo>
                  <a:cubicBezTo>
                    <a:pt x="1357" y="125"/>
                    <a:pt x="1288" y="109"/>
                    <a:pt x="1227" y="94"/>
                  </a:cubicBezTo>
                  <a:cubicBezTo>
                    <a:pt x="1159" y="79"/>
                    <a:pt x="1105" y="71"/>
                    <a:pt x="1045" y="48"/>
                  </a:cubicBezTo>
                  <a:lnTo>
                    <a:pt x="1037" y="48"/>
                  </a:lnTo>
                  <a:cubicBezTo>
                    <a:pt x="999" y="41"/>
                    <a:pt x="968" y="26"/>
                    <a:pt x="938" y="18"/>
                  </a:cubicBezTo>
                  <a:cubicBezTo>
                    <a:pt x="843" y="9"/>
                    <a:pt x="748"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5"/>
            <p:cNvSpPr/>
            <p:nvPr/>
          </p:nvSpPr>
          <p:spPr>
            <a:xfrm>
              <a:off x="6224900" y="1969300"/>
              <a:ext cx="73200" cy="74150"/>
            </a:xfrm>
            <a:custGeom>
              <a:avLst/>
              <a:gdLst/>
              <a:ahLst/>
              <a:cxnLst/>
              <a:rect l="l" t="t" r="r" b="b"/>
              <a:pathLst>
                <a:path w="2928" h="2966" extrusionOk="0">
                  <a:moveTo>
                    <a:pt x="2813" y="1"/>
                  </a:moveTo>
                  <a:lnTo>
                    <a:pt x="2813" y="1"/>
                  </a:lnTo>
                  <a:cubicBezTo>
                    <a:pt x="2805" y="626"/>
                    <a:pt x="2439" y="1190"/>
                    <a:pt x="1868" y="1449"/>
                  </a:cubicBezTo>
                  <a:cubicBezTo>
                    <a:pt x="1487" y="1609"/>
                    <a:pt x="1090" y="1723"/>
                    <a:pt x="725" y="1922"/>
                  </a:cubicBezTo>
                  <a:cubicBezTo>
                    <a:pt x="618" y="1982"/>
                    <a:pt x="511" y="2043"/>
                    <a:pt x="412" y="2112"/>
                  </a:cubicBezTo>
                  <a:cubicBezTo>
                    <a:pt x="344" y="2150"/>
                    <a:pt x="283" y="2203"/>
                    <a:pt x="222" y="2249"/>
                  </a:cubicBezTo>
                  <a:cubicBezTo>
                    <a:pt x="145" y="2485"/>
                    <a:pt x="69" y="2729"/>
                    <a:pt x="1" y="2966"/>
                  </a:cubicBezTo>
                  <a:cubicBezTo>
                    <a:pt x="62" y="2912"/>
                    <a:pt x="115" y="2859"/>
                    <a:pt x="184" y="2806"/>
                  </a:cubicBezTo>
                  <a:cubicBezTo>
                    <a:pt x="511" y="2546"/>
                    <a:pt x="900" y="2394"/>
                    <a:pt x="1289" y="2249"/>
                  </a:cubicBezTo>
                  <a:cubicBezTo>
                    <a:pt x="1449" y="2097"/>
                    <a:pt x="1670" y="2028"/>
                    <a:pt x="1891" y="1960"/>
                  </a:cubicBezTo>
                  <a:cubicBezTo>
                    <a:pt x="2150" y="1883"/>
                    <a:pt x="2409" y="1800"/>
                    <a:pt x="2561" y="1586"/>
                  </a:cubicBezTo>
                  <a:cubicBezTo>
                    <a:pt x="2782" y="1289"/>
                    <a:pt x="2927" y="527"/>
                    <a:pt x="2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5"/>
            <p:cNvSpPr/>
            <p:nvPr/>
          </p:nvSpPr>
          <p:spPr>
            <a:xfrm>
              <a:off x="6200525" y="1963400"/>
              <a:ext cx="22125" cy="72425"/>
            </a:xfrm>
            <a:custGeom>
              <a:avLst/>
              <a:gdLst/>
              <a:ahLst/>
              <a:cxnLst/>
              <a:rect l="l" t="t" r="r" b="b"/>
              <a:pathLst>
                <a:path w="885" h="2897" extrusionOk="0">
                  <a:moveTo>
                    <a:pt x="435" y="1"/>
                  </a:moveTo>
                  <a:cubicBezTo>
                    <a:pt x="282" y="275"/>
                    <a:pt x="168" y="565"/>
                    <a:pt x="99" y="877"/>
                  </a:cubicBezTo>
                  <a:cubicBezTo>
                    <a:pt x="0" y="1312"/>
                    <a:pt x="137" y="1715"/>
                    <a:pt x="267" y="2020"/>
                  </a:cubicBezTo>
                  <a:cubicBezTo>
                    <a:pt x="374" y="2249"/>
                    <a:pt x="503" y="2470"/>
                    <a:pt x="648" y="2676"/>
                  </a:cubicBezTo>
                  <a:cubicBezTo>
                    <a:pt x="694" y="2744"/>
                    <a:pt x="739" y="2821"/>
                    <a:pt x="793" y="2897"/>
                  </a:cubicBezTo>
                  <a:cubicBezTo>
                    <a:pt x="823" y="2813"/>
                    <a:pt x="854" y="2737"/>
                    <a:pt x="884" y="2661"/>
                  </a:cubicBezTo>
                  <a:cubicBezTo>
                    <a:pt x="709" y="2462"/>
                    <a:pt x="564" y="2241"/>
                    <a:pt x="457" y="1997"/>
                  </a:cubicBezTo>
                  <a:cubicBezTo>
                    <a:pt x="404" y="1860"/>
                    <a:pt x="381" y="1715"/>
                    <a:pt x="381" y="1563"/>
                  </a:cubicBezTo>
                  <a:cubicBezTo>
                    <a:pt x="374" y="1411"/>
                    <a:pt x="335" y="1266"/>
                    <a:pt x="335" y="1113"/>
                  </a:cubicBezTo>
                  <a:cubicBezTo>
                    <a:pt x="335" y="1075"/>
                    <a:pt x="335" y="1037"/>
                    <a:pt x="328" y="999"/>
                  </a:cubicBezTo>
                  <a:cubicBezTo>
                    <a:pt x="320" y="946"/>
                    <a:pt x="320" y="885"/>
                    <a:pt x="328" y="824"/>
                  </a:cubicBezTo>
                  <a:lnTo>
                    <a:pt x="328" y="816"/>
                  </a:lnTo>
                  <a:cubicBezTo>
                    <a:pt x="335" y="542"/>
                    <a:pt x="366" y="267"/>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5"/>
            <p:cNvSpPr/>
            <p:nvPr/>
          </p:nvSpPr>
          <p:spPr>
            <a:xfrm>
              <a:off x="6231375" y="1965500"/>
              <a:ext cx="62725" cy="57175"/>
            </a:xfrm>
            <a:custGeom>
              <a:avLst/>
              <a:gdLst/>
              <a:ahLst/>
              <a:cxnLst/>
              <a:rect l="l" t="t" r="r" b="b"/>
              <a:pathLst>
                <a:path w="2509" h="2287" extrusionOk="0">
                  <a:moveTo>
                    <a:pt x="2485" y="0"/>
                  </a:moveTo>
                  <a:cubicBezTo>
                    <a:pt x="2424" y="359"/>
                    <a:pt x="2264" y="686"/>
                    <a:pt x="2028" y="953"/>
                  </a:cubicBezTo>
                  <a:cubicBezTo>
                    <a:pt x="1822" y="1174"/>
                    <a:pt x="1487" y="1334"/>
                    <a:pt x="1235" y="1433"/>
                  </a:cubicBezTo>
                  <a:cubicBezTo>
                    <a:pt x="1113" y="1479"/>
                    <a:pt x="984" y="1517"/>
                    <a:pt x="862" y="1548"/>
                  </a:cubicBezTo>
                  <a:cubicBezTo>
                    <a:pt x="801" y="1570"/>
                    <a:pt x="740" y="1586"/>
                    <a:pt x="679" y="1609"/>
                  </a:cubicBezTo>
                  <a:cubicBezTo>
                    <a:pt x="572" y="1647"/>
                    <a:pt x="466" y="1692"/>
                    <a:pt x="374" y="1753"/>
                  </a:cubicBezTo>
                  <a:cubicBezTo>
                    <a:pt x="252" y="1830"/>
                    <a:pt x="153" y="1936"/>
                    <a:pt x="77" y="2058"/>
                  </a:cubicBezTo>
                  <a:cubicBezTo>
                    <a:pt x="46" y="2127"/>
                    <a:pt x="24" y="2203"/>
                    <a:pt x="1" y="2287"/>
                  </a:cubicBezTo>
                  <a:cubicBezTo>
                    <a:pt x="62" y="2234"/>
                    <a:pt x="130" y="2195"/>
                    <a:pt x="176" y="2165"/>
                  </a:cubicBezTo>
                  <a:cubicBezTo>
                    <a:pt x="435" y="1997"/>
                    <a:pt x="710" y="1860"/>
                    <a:pt x="999" y="1753"/>
                  </a:cubicBezTo>
                  <a:cubicBezTo>
                    <a:pt x="1411" y="1601"/>
                    <a:pt x="1853" y="1479"/>
                    <a:pt x="2142" y="1121"/>
                  </a:cubicBezTo>
                  <a:cubicBezTo>
                    <a:pt x="2386" y="801"/>
                    <a:pt x="2508" y="404"/>
                    <a:pt x="24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5"/>
            <p:cNvSpPr/>
            <p:nvPr/>
          </p:nvSpPr>
          <p:spPr>
            <a:xfrm>
              <a:off x="6222425" y="2011800"/>
              <a:ext cx="71275" cy="40025"/>
            </a:xfrm>
            <a:custGeom>
              <a:avLst/>
              <a:gdLst/>
              <a:ahLst/>
              <a:cxnLst/>
              <a:rect l="l" t="t" r="r" b="b"/>
              <a:pathLst>
                <a:path w="2851" h="1601" extrusionOk="0">
                  <a:moveTo>
                    <a:pt x="2851" y="0"/>
                  </a:moveTo>
                  <a:cubicBezTo>
                    <a:pt x="2456" y="396"/>
                    <a:pt x="1885" y="657"/>
                    <a:pt x="1415" y="657"/>
                  </a:cubicBezTo>
                  <a:cubicBezTo>
                    <a:pt x="1396" y="657"/>
                    <a:pt x="1376" y="657"/>
                    <a:pt x="1357" y="656"/>
                  </a:cubicBezTo>
                  <a:lnTo>
                    <a:pt x="1296" y="656"/>
                  </a:lnTo>
                  <a:cubicBezTo>
                    <a:pt x="968" y="778"/>
                    <a:pt x="633" y="907"/>
                    <a:pt x="351" y="1128"/>
                  </a:cubicBezTo>
                  <a:cubicBezTo>
                    <a:pt x="244" y="1220"/>
                    <a:pt x="145" y="1311"/>
                    <a:pt x="54" y="1410"/>
                  </a:cubicBezTo>
                  <a:lnTo>
                    <a:pt x="1" y="1601"/>
                  </a:lnTo>
                  <a:cubicBezTo>
                    <a:pt x="328" y="1228"/>
                    <a:pt x="831" y="1022"/>
                    <a:pt x="1304" y="930"/>
                  </a:cubicBezTo>
                  <a:cubicBezTo>
                    <a:pt x="1647" y="869"/>
                    <a:pt x="2043" y="869"/>
                    <a:pt x="2356" y="702"/>
                  </a:cubicBezTo>
                  <a:cubicBezTo>
                    <a:pt x="2615" y="542"/>
                    <a:pt x="2790" y="290"/>
                    <a:pt x="2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5"/>
            <p:cNvSpPr/>
            <p:nvPr/>
          </p:nvSpPr>
          <p:spPr>
            <a:xfrm>
              <a:off x="6216525" y="2016000"/>
              <a:ext cx="77175" cy="58325"/>
            </a:xfrm>
            <a:custGeom>
              <a:avLst/>
              <a:gdLst/>
              <a:ahLst/>
              <a:cxnLst/>
              <a:rect l="l" t="t" r="r" b="b"/>
              <a:pathLst>
                <a:path w="3087" h="2333" extrusionOk="0">
                  <a:moveTo>
                    <a:pt x="3087" y="0"/>
                  </a:moveTo>
                  <a:lnTo>
                    <a:pt x="3087" y="0"/>
                  </a:lnTo>
                  <a:cubicBezTo>
                    <a:pt x="3026" y="191"/>
                    <a:pt x="2912" y="358"/>
                    <a:pt x="2759" y="488"/>
                  </a:cubicBezTo>
                  <a:cubicBezTo>
                    <a:pt x="2523" y="678"/>
                    <a:pt x="2188" y="724"/>
                    <a:pt x="1883" y="762"/>
                  </a:cubicBezTo>
                  <a:cubicBezTo>
                    <a:pt x="1281" y="846"/>
                    <a:pt x="587" y="1037"/>
                    <a:pt x="206" y="1540"/>
                  </a:cubicBezTo>
                  <a:cubicBezTo>
                    <a:pt x="130" y="1806"/>
                    <a:pt x="61" y="2066"/>
                    <a:pt x="0" y="2332"/>
                  </a:cubicBezTo>
                  <a:cubicBezTo>
                    <a:pt x="115" y="2218"/>
                    <a:pt x="229" y="2111"/>
                    <a:pt x="343" y="2005"/>
                  </a:cubicBezTo>
                  <a:cubicBezTo>
                    <a:pt x="587" y="1784"/>
                    <a:pt x="854" y="1601"/>
                    <a:pt x="1143" y="1463"/>
                  </a:cubicBezTo>
                  <a:cubicBezTo>
                    <a:pt x="1441" y="1334"/>
                    <a:pt x="1761" y="1235"/>
                    <a:pt x="2073" y="1159"/>
                  </a:cubicBezTo>
                  <a:cubicBezTo>
                    <a:pt x="2249" y="1120"/>
                    <a:pt x="2409" y="1052"/>
                    <a:pt x="2553" y="953"/>
                  </a:cubicBezTo>
                  <a:cubicBezTo>
                    <a:pt x="2691" y="839"/>
                    <a:pt x="2820" y="717"/>
                    <a:pt x="2935" y="587"/>
                  </a:cubicBezTo>
                  <a:cubicBezTo>
                    <a:pt x="2950" y="518"/>
                    <a:pt x="2973" y="457"/>
                    <a:pt x="2988" y="396"/>
                  </a:cubicBezTo>
                  <a:cubicBezTo>
                    <a:pt x="3034" y="267"/>
                    <a:pt x="3064" y="137"/>
                    <a:pt x="30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5"/>
            <p:cNvSpPr/>
            <p:nvPr/>
          </p:nvSpPr>
          <p:spPr>
            <a:xfrm>
              <a:off x="6210800" y="2037900"/>
              <a:ext cx="77950" cy="61200"/>
            </a:xfrm>
            <a:custGeom>
              <a:avLst/>
              <a:gdLst/>
              <a:ahLst/>
              <a:cxnLst/>
              <a:rect l="l" t="t" r="r" b="b"/>
              <a:pathLst>
                <a:path w="3118" h="2448" extrusionOk="0">
                  <a:moveTo>
                    <a:pt x="3118" y="1"/>
                  </a:moveTo>
                  <a:cubicBezTo>
                    <a:pt x="3072" y="77"/>
                    <a:pt x="3019" y="145"/>
                    <a:pt x="2958" y="206"/>
                  </a:cubicBezTo>
                  <a:cubicBezTo>
                    <a:pt x="2851" y="344"/>
                    <a:pt x="2737" y="481"/>
                    <a:pt x="2622" y="610"/>
                  </a:cubicBezTo>
                  <a:cubicBezTo>
                    <a:pt x="2386" y="892"/>
                    <a:pt x="2104" y="1136"/>
                    <a:pt x="1754" y="1258"/>
                  </a:cubicBezTo>
                  <a:cubicBezTo>
                    <a:pt x="1388" y="1388"/>
                    <a:pt x="999" y="1449"/>
                    <a:pt x="679" y="1670"/>
                  </a:cubicBezTo>
                  <a:cubicBezTo>
                    <a:pt x="420" y="1860"/>
                    <a:pt x="199" y="2089"/>
                    <a:pt x="24" y="2348"/>
                  </a:cubicBezTo>
                  <a:cubicBezTo>
                    <a:pt x="16" y="2378"/>
                    <a:pt x="8" y="2417"/>
                    <a:pt x="1" y="2447"/>
                  </a:cubicBezTo>
                  <a:lnTo>
                    <a:pt x="8" y="2447"/>
                  </a:lnTo>
                  <a:cubicBezTo>
                    <a:pt x="100" y="2378"/>
                    <a:pt x="199" y="2318"/>
                    <a:pt x="306" y="2279"/>
                  </a:cubicBezTo>
                  <a:cubicBezTo>
                    <a:pt x="405" y="2218"/>
                    <a:pt x="504" y="2157"/>
                    <a:pt x="603" y="2096"/>
                  </a:cubicBezTo>
                  <a:cubicBezTo>
                    <a:pt x="740" y="2005"/>
                    <a:pt x="892" y="1944"/>
                    <a:pt x="1060" y="1914"/>
                  </a:cubicBezTo>
                  <a:cubicBezTo>
                    <a:pt x="1091" y="1906"/>
                    <a:pt x="1113" y="1898"/>
                    <a:pt x="1144" y="1898"/>
                  </a:cubicBezTo>
                  <a:cubicBezTo>
                    <a:pt x="1380" y="1654"/>
                    <a:pt x="1715" y="1609"/>
                    <a:pt x="2043" y="1586"/>
                  </a:cubicBezTo>
                  <a:cubicBezTo>
                    <a:pt x="2432" y="1540"/>
                    <a:pt x="2798" y="1502"/>
                    <a:pt x="2942" y="1098"/>
                  </a:cubicBezTo>
                  <a:cubicBezTo>
                    <a:pt x="3019" y="839"/>
                    <a:pt x="3064" y="572"/>
                    <a:pt x="3080" y="305"/>
                  </a:cubicBezTo>
                  <a:cubicBezTo>
                    <a:pt x="3095" y="199"/>
                    <a:pt x="3103" y="100"/>
                    <a:pt x="3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5"/>
            <p:cNvSpPr/>
            <p:nvPr/>
          </p:nvSpPr>
          <p:spPr>
            <a:xfrm>
              <a:off x="6211950" y="2032950"/>
              <a:ext cx="77375" cy="60800"/>
            </a:xfrm>
            <a:custGeom>
              <a:avLst/>
              <a:gdLst/>
              <a:ahLst/>
              <a:cxnLst/>
              <a:rect l="l" t="t" r="r" b="b"/>
              <a:pathLst>
                <a:path w="3095" h="2432" extrusionOk="0">
                  <a:moveTo>
                    <a:pt x="3095" y="0"/>
                  </a:moveTo>
                  <a:cubicBezTo>
                    <a:pt x="2896" y="206"/>
                    <a:pt x="2698" y="397"/>
                    <a:pt x="2409" y="488"/>
                  </a:cubicBezTo>
                  <a:cubicBezTo>
                    <a:pt x="2104" y="580"/>
                    <a:pt x="1784" y="633"/>
                    <a:pt x="1479" y="763"/>
                  </a:cubicBezTo>
                  <a:cubicBezTo>
                    <a:pt x="1166" y="900"/>
                    <a:pt x="877" y="1083"/>
                    <a:pt x="625" y="1304"/>
                  </a:cubicBezTo>
                  <a:cubicBezTo>
                    <a:pt x="511" y="1403"/>
                    <a:pt x="404" y="1509"/>
                    <a:pt x="290" y="1616"/>
                  </a:cubicBezTo>
                  <a:cubicBezTo>
                    <a:pt x="244" y="1654"/>
                    <a:pt x="199" y="1700"/>
                    <a:pt x="160" y="1746"/>
                  </a:cubicBezTo>
                  <a:cubicBezTo>
                    <a:pt x="99" y="1974"/>
                    <a:pt x="46" y="2203"/>
                    <a:pt x="0" y="2432"/>
                  </a:cubicBezTo>
                  <a:cubicBezTo>
                    <a:pt x="138" y="2241"/>
                    <a:pt x="298" y="2066"/>
                    <a:pt x="481" y="1921"/>
                  </a:cubicBezTo>
                  <a:cubicBezTo>
                    <a:pt x="763" y="1700"/>
                    <a:pt x="1090" y="1586"/>
                    <a:pt x="1433" y="1494"/>
                  </a:cubicBezTo>
                  <a:cubicBezTo>
                    <a:pt x="1639" y="1449"/>
                    <a:pt x="1830" y="1365"/>
                    <a:pt x="2012" y="1258"/>
                  </a:cubicBezTo>
                  <a:cubicBezTo>
                    <a:pt x="2180" y="1151"/>
                    <a:pt x="2333" y="1022"/>
                    <a:pt x="2470" y="869"/>
                  </a:cubicBezTo>
                  <a:cubicBezTo>
                    <a:pt x="2584" y="740"/>
                    <a:pt x="2698" y="595"/>
                    <a:pt x="2813" y="458"/>
                  </a:cubicBezTo>
                  <a:cubicBezTo>
                    <a:pt x="2927" y="328"/>
                    <a:pt x="3057" y="176"/>
                    <a:pt x="30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5"/>
            <p:cNvSpPr/>
            <p:nvPr/>
          </p:nvSpPr>
          <p:spPr>
            <a:xfrm>
              <a:off x="6238625" y="1940150"/>
              <a:ext cx="52225" cy="61200"/>
            </a:xfrm>
            <a:custGeom>
              <a:avLst/>
              <a:gdLst/>
              <a:ahLst/>
              <a:cxnLst/>
              <a:rect l="l" t="t" r="r" b="b"/>
              <a:pathLst>
                <a:path w="2089" h="2448" extrusionOk="0">
                  <a:moveTo>
                    <a:pt x="1708" y="1"/>
                  </a:moveTo>
                  <a:lnTo>
                    <a:pt x="1708" y="1"/>
                  </a:lnTo>
                  <a:cubicBezTo>
                    <a:pt x="1700" y="176"/>
                    <a:pt x="1723" y="351"/>
                    <a:pt x="1654" y="527"/>
                  </a:cubicBezTo>
                  <a:cubicBezTo>
                    <a:pt x="1570" y="748"/>
                    <a:pt x="1448" y="946"/>
                    <a:pt x="1288" y="1114"/>
                  </a:cubicBezTo>
                  <a:cubicBezTo>
                    <a:pt x="1121" y="1281"/>
                    <a:pt x="930" y="1418"/>
                    <a:pt x="724" y="1540"/>
                  </a:cubicBezTo>
                  <a:cubicBezTo>
                    <a:pt x="549" y="1662"/>
                    <a:pt x="298" y="1792"/>
                    <a:pt x="168" y="1990"/>
                  </a:cubicBezTo>
                  <a:cubicBezTo>
                    <a:pt x="115" y="2142"/>
                    <a:pt x="54" y="2295"/>
                    <a:pt x="0" y="2447"/>
                  </a:cubicBezTo>
                  <a:cubicBezTo>
                    <a:pt x="168" y="2386"/>
                    <a:pt x="336" y="2356"/>
                    <a:pt x="511" y="2348"/>
                  </a:cubicBezTo>
                  <a:cubicBezTo>
                    <a:pt x="595" y="2341"/>
                    <a:pt x="671" y="2333"/>
                    <a:pt x="732" y="2325"/>
                  </a:cubicBezTo>
                  <a:cubicBezTo>
                    <a:pt x="1075" y="2264"/>
                    <a:pt x="1387" y="2066"/>
                    <a:pt x="1593" y="1784"/>
                  </a:cubicBezTo>
                  <a:cubicBezTo>
                    <a:pt x="2089" y="1152"/>
                    <a:pt x="1951" y="603"/>
                    <a:pt x="1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5"/>
            <p:cNvSpPr/>
            <p:nvPr/>
          </p:nvSpPr>
          <p:spPr>
            <a:xfrm>
              <a:off x="6213275" y="1940550"/>
              <a:ext cx="17000" cy="72425"/>
            </a:xfrm>
            <a:custGeom>
              <a:avLst/>
              <a:gdLst/>
              <a:ahLst/>
              <a:cxnLst/>
              <a:rect l="l" t="t" r="r" b="b"/>
              <a:pathLst>
                <a:path w="680" h="2897" extrusionOk="0">
                  <a:moveTo>
                    <a:pt x="511" y="0"/>
                  </a:moveTo>
                  <a:lnTo>
                    <a:pt x="511" y="0"/>
                  </a:lnTo>
                  <a:cubicBezTo>
                    <a:pt x="412" y="137"/>
                    <a:pt x="321" y="274"/>
                    <a:pt x="237" y="396"/>
                  </a:cubicBezTo>
                  <a:cubicBezTo>
                    <a:pt x="130" y="884"/>
                    <a:pt x="1" y="1395"/>
                    <a:pt x="100" y="1890"/>
                  </a:cubicBezTo>
                  <a:cubicBezTo>
                    <a:pt x="161" y="2279"/>
                    <a:pt x="351" y="2629"/>
                    <a:pt x="633" y="2896"/>
                  </a:cubicBezTo>
                  <a:cubicBezTo>
                    <a:pt x="649" y="2858"/>
                    <a:pt x="664" y="2812"/>
                    <a:pt x="679" y="2774"/>
                  </a:cubicBezTo>
                  <a:cubicBezTo>
                    <a:pt x="8" y="2180"/>
                    <a:pt x="229" y="1273"/>
                    <a:pt x="397" y="602"/>
                  </a:cubicBezTo>
                  <a:cubicBezTo>
                    <a:pt x="450" y="404"/>
                    <a:pt x="496" y="198"/>
                    <a:pt x="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5"/>
            <p:cNvSpPr/>
            <p:nvPr/>
          </p:nvSpPr>
          <p:spPr>
            <a:xfrm>
              <a:off x="6208525" y="1954650"/>
              <a:ext cx="19825" cy="63450"/>
            </a:xfrm>
            <a:custGeom>
              <a:avLst/>
              <a:gdLst/>
              <a:ahLst/>
              <a:cxnLst/>
              <a:rect l="l" t="t" r="r" b="b"/>
              <a:pathLst>
                <a:path w="793" h="2538" extrusionOk="0">
                  <a:moveTo>
                    <a:pt x="320" y="0"/>
                  </a:moveTo>
                  <a:cubicBezTo>
                    <a:pt x="290" y="46"/>
                    <a:pt x="259" y="99"/>
                    <a:pt x="236" y="137"/>
                  </a:cubicBezTo>
                  <a:cubicBezTo>
                    <a:pt x="130" y="595"/>
                    <a:pt x="0" y="1075"/>
                    <a:pt x="122" y="1540"/>
                  </a:cubicBezTo>
                  <a:cubicBezTo>
                    <a:pt x="214" y="1898"/>
                    <a:pt x="427" y="2317"/>
                    <a:pt x="739" y="2538"/>
                  </a:cubicBezTo>
                  <a:lnTo>
                    <a:pt x="793" y="2401"/>
                  </a:lnTo>
                  <a:cubicBezTo>
                    <a:pt x="480" y="2111"/>
                    <a:pt x="275" y="1723"/>
                    <a:pt x="214" y="1296"/>
                  </a:cubicBezTo>
                  <a:cubicBezTo>
                    <a:pt x="145" y="869"/>
                    <a:pt x="229" y="427"/>
                    <a:pt x="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5"/>
            <p:cNvSpPr/>
            <p:nvPr/>
          </p:nvSpPr>
          <p:spPr>
            <a:xfrm>
              <a:off x="6211575" y="1999225"/>
              <a:ext cx="13725" cy="28800"/>
            </a:xfrm>
            <a:custGeom>
              <a:avLst/>
              <a:gdLst/>
              <a:ahLst/>
              <a:cxnLst/>
              <a:rect l="l" t="t" r="r" b="b"/>
              <a:pathLst>
                <a:path w="549" h="1152" extrusionOk="0">
                  <a:moveTo>
                    <a:pt x="0" y="0"/>
                  </a:moveTo>
                  <a:cubicBezTo>
                    <a:pt x="0" y="23"/>
                    <a:pt x="8" y="46"/>
                    <a:pt x="8" y="77"/>
                  </a:cubicBezTo>
                  <a:cubicBezTo>
                    <a:pt x="0" y="237"/>
                    <a:pt x="23" y="397"/>
                    <a:pt x="76" y="549"/>
                  </a:cubicBezTo>
                  <a:cubicBezTo>
                    <a:pt x="183" y="763"/>
                    <a:pt x="313" y="968"/>
                    <a:pt x="465" y="1151"/>
                  </a:cubicBezTo>
                  <a:cubicBezTo>
                    <a:pt x="496" y="1083"/>
                    <a:pt x="518" y="1014"/>
                    <a:pt x="549" y="946"/>
                  </a:cubicBezTo>
                  <a:cubicBezTo>
                    <a:pt x="534" y="915"/>
                    <a:pt x="526" y="885"/>
                    <a:pt x="518" y="846"/>
                  </a:cubicBezTo>
                  <a:cubicBezTo>
                    <a:pt x="511" y="808"/>
                    <a:pt x="496" y="770"/>
                    <a:pt x="473" y="732"/>
                  </a:cubicBezTo>
                  <a:cubicBezTo>
                    <a:pt x="259" y="526"/>
                    <a:pt x="99" y="2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5"/>
            <p:cNvSpPr/>
            <p:nvPr/>
          </p:nvSpPr>
          <p:spPr>
            <a:xfrm>
              <a:off x="6244525" y="1941500"/>
              <a:ext cx="35275" cy="44025"/>
            </a:xfrm>
            <a:custGeom>
              <a:avLst/>
              <a:gdLst/>
              <a:ahLst/>
              <a:cxnLst/>
              <a:rect l="l" t="t" r="r" b="b"/>
              <a:pathLst>
                <a:path w="1411" h="1761" extrusionOk="0">
                  <a:moveTo>
                    <a:pt x="1403" y="0"/>
                  </a:moveTo>
                  <a:lnTo>
                    <a:pt x="1403" y="0"/>
                  </a:lnTo>
                  <a:cubicBezTo>
                    <a:pt x="1319" y="183"/>
                    <a:pt x="1197" y="351"/>
                    <a:pt x="1045" y="488"/>
                  </a:cubicBezTo>
                  <a:cubicBezTo>
                    <a:pt x="778" y="724"/>
                    <a:pt x="466" y="861"/>
                    <a:pt x="237" y="1143"/>
                  </a:cubicBezTo>
                  <a:lnTo>
                    <a:pt x="214" y="1204"/>
                  </a:lnTo>
                  <a:lnTo>
                    <a:pt x="214" y="1212"/>
                  </a:lnTo>
                  <a:cubicBezTo>
                    <a:pt x="214" y="1220"/>
                    <a:pt x="214" y="1220"/>
                    <a:pt x="214" y="1227"/>
                  </a:cubicBezTo>
                  <a:cubicBezTo>
                    <a:pt x="145" y="1403"/>
                    <a:pt x="69" y="1585"/>
                    <a:pt x="1" y="1761"/>
                  </a:cubicBezTo>
                  <a:cubicBezTo>
                    <a:pt x="69" y="1700"/>
                    <a:pt x="138" y="1646"/>
                    <a:pt x="214" y="1601"/>
                  </a:cubicBezTo>
                  <a:cubicBezTo>
                    <a:pt x="420" y="1448"/>
                    <a:pt x="648" y="1326"/>
                    <a:pt x="847" y="1166"/>
                  </a:cubicBezTo>
                  <a:cubicBezTo>
                    <a:pt x="1068" y="983"/>
                    <a:pt x="1235" y="755"/>
                    <a:pt x="1342" y="496"/>
                  </a:cubicBezTo>
                  <a:cubicBezTo>
                    <a:pt x="1395" y="336"/>
                    <a:pt x="1411" y="168"/>
                    <a:pt x="1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5"/>
            <p:cNvSpPr/>
            <p:nvPr/>
          </p:nvSpPr>
          <p:spPr>
            <a:xfrm>
              <a:off x="6251775" y="1936725"/>
              <a:ext cx="27275" cy="29375"/>
            </a:xfrm>
            <a:custGeom>
              <a:avLst/>
              <a:gdLst/>
              <a:ahLst/>
              <a:cxnLst/>
              <a:rect l="l" t="t" r="r" b="b"/>
              <a:pathLst>
                <a:path w="1091" h="1175" extrusionOk="0">
                  <a:moveTo>
                    <a:pt x="1090" y="1"/>
                  </a:moveTo>
                  <a:lnTo>
                    <a:pt x="1090" y="1"/>
                  </a:lnTo>
                  <a:cubicBezTo>
                    <a:pt x="1067" y="54"/>
                    <a:pt x="1044" y="100"/>
                    <a:pt x="999" y="130"/>
                  </a:cubicBezTo>
                  <a:cubicBezTo>
                    <a:pt x="900" y="229"/>
                    <a:pt x="785" y="313"/>
                    <a:pt x="671" y="389"/>
                  </a:cubicBezTo>
                  <a:cubicBezTo>
                    <a:pt x="374" y="618"/>
                    <a:pt x="137" y="847"/>
                    <a:pt x="0" y="1174"/>
                  </a:cubicBezTo>
                  <a:cubicBezTo>
                    <a:pt x="160" y="1014"/>
                    <a:pt x="336" y="877"/>
                    <a:pt x="526" y="755"/>
                  </a:cubicBezTo>
                  <a:cubicBezTo>
                    <a:pt x="679" y="664"/>
                    <a:pt x="808" y="542"/>
                    <a:pt x="907" y="397"/>
                  </a:cubicBezTo>
                  <a:cubicBezTo>
                    <a:pt x="999" y="275"/>
                    <a:pt x="1060" y="145"/>
                    <a:pt x="10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5"/>
            <p:cNvSpPr/>
            <p:nvPr/>
          </p:nvSpPr>
          <p:spPr>
            <a:xfrm>
              <a:off x="6241850" y="1925475"/>
              <a:ext cx="36050" cy="53200"/>
            </a:xfrm>
            <a:custGeom>
              <a:avLst/>
              <a:gdLst/>
              <a:ahLst/>
              <a:cxnLst/>
              <a:rect l="l" t="t" r="r" b="b"/>
              <a:pathLst>
                <a:path w="1442" h="2128" extrusionOk="0">
                  <a:moveTo>
                    <a:pt x="1327" y="1"/>
                  </a:moveTo>
                  <a:cubicBezTo>
                    <a:pt x="1190" y="153"/>
                    <a:pt x="1037" y="298"/>
                    <a:pt x="885" y="435"/>
                  </a:cubicBezTo>
                  <a:cubicBezTo>
                    <a:pt x="733" y="565"/>
                    <a:pt x="588" y="710"/>
                    <a:pt x="451" y="855"/>
                  </a:cubicBezTo>
                  <a:cubicBezTo>
                    <a:pt x="275" y="1045"/>
                    <a:pt x="153" y="1281"/>
                    <a:pt x="92" y="1541"/>
                  </a:cubicBezTo>
                  <a:cubicBezTo>
                    <a:pt x="62" y="1701"/>
                    <a:pt x="1" y="1975"/>
                    <a:pt x="92" y="2127"/>
                  </a:cubicBezTo>
                  <a:cubicBezTo>
                    <a:pt x="153" y="2013"/>
                    <a:pt x="207" y="1891"/>
                    <a:pt x="268" y="1777"/>
                  </a:cubicBezTo>
                  <a:cubicBezTo>
                    <a:pt x="352" y="1464"/>
                    <a:pt x="527" y="1190"/>
                    <a:pt x="778" y="977"/>
                  </a:cubicBezTo>
                  <a:cubicBezTo>
                    <a:pt x="893" y="877"/>
                    <a:pt x="1030" y="778"/>
                    <a:pt x="1159" y="687"/>
                  </a:cubicBezTo>
                  <a:cubicBezTo>
                    <a:pt x="1236" y="634"/>
                    <a:pt x="1312" y="573"/>
                    <a:pt x="1373" y="496"/>
                  </a:cubicBezTo>
                  <a:cubicBezTo>
                    <a:pt x="1419" y="428"/>
                    <a:pt x="1441" y="344"/>
                    <a:pt x="1441" y="268"/>
                  </a:cubicBezTo>
                  <a:cubicBezTo>
                    <a:pt x="1403" y="176"/>
                    <a:pt x="1365" y="92"/>
                    <a:pt x="1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5"/>
            <p:cNvSpPr/>
            <p:nvPr/>
          </p:nvSpPr>
          <p:spPr>
            <a:xfrm>
              <a:off x="6226225" y="1926250"/>
              <a:ext cx="45950" cy="75275"/>
            </a:xfrm>
            <a:custGeom>
              <a:avLst/>
              <a:gdLst/>
              <a:ahLst/>
              <a:cxnLst/>
              <a:rect l="l" t="t" r="r" b="b"/>
              <a:pathLst>
                <a:path w="1838" h="3011" extrusionOk="0">
                  <a:moveTo>
                    <a:pt x="1838" y="0"/>
                  </a:moveTo>
                  <a:lnTo>
                    <a:pt x="1838" y="0"/>
                  </a:lnTo>
                  <a:cubicBezTo>
                    <a:pt x="1678" y="61"/>
                    <a:pt x="1518" y="115"/>
                    <a:pt x="1350" y="168"/>
                  </a:cubicBezTo>
                  <a:cubicBezTo>
                    <a:pt x="900" y="305"/>
                    <a:pt x="481" y="427"/>
                    <a:pt x="245" y="854"/>
                  </a:cubicBezTo>
                  <a:cubicBezTo>
                    <a:pt x="24" y="1235"/>
                    <a:pt x="1" y="1662"/>
                    <a:pt x="1" y="2066"/>
                  </a:cubicBezTo>
                  <a:cubicBezTo>
                    <a:pt x="1" y="2371"/>
                    <a:pt x="108" y="2660"/>
                    <a:pt x="207" y="2935"/>
                  </a:cubicBezTo>
                  <a:cubicBezTo>
                    <a:pt x="230" y="2973"/>
                    <a:pt x="260" y="2996"/>
                    <a:pt x="298" y="3011"/>
                  </a:cubicBezTo>
                  <a:cubicBezTo>
                    <a:pt x="382" y="2820"/>
                    <a:pt x="474" y="2637"/>
                    <a:pt x="557" y="2447"/>
                  </a:cubicBezTo>
                  <a:cubicBezTo>
                    <a:pt x="580" y="2302"/>
                    <a:pt x="580" y="2157"/>
                    <a:pt x="573" y="2013"/>
                  </a:cubicBezTo>
                  <a:cubicBezTo>
                    <a:pt x="542" y="1708"/>
                    <a:pt x="725" y="1243"/>
                    <a:pt x="725" y="1243"/>
                  </a:cubicBezTo>
                  <a:cubicBezTo>
                    <a:pt x="763" y="1159"/>
                    <a:pt x="801" y="1075"/>
                    <a:pt x="847" y="1007"/>
                  </a:cubicBezTo>
                  <a:cubicBezTo>
                    <a:pt x="999" y="793"/>
                    <a:pt x="1175" y="603"/>
                    <a:pt x="1380" y="435"/>
                  </a:cubicBezTo>
                  <a:cubicBezTo>
                    <a:pt x="1540" y="290"/>
                    <a:pt x="1693" y="145"/>
                    <a:pt x="1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5"/>
            <p:cNvSpPr/>
            <p:nvPr/>
          </p:nvSpPr>
          <p:spPr>
            <a:xfrm>
              <a:off x="6132500" y="2202675"/>
              <a:ext cx="57550" cy="57800"/>
            </a:xfrm>
            <a:custGeom>
              <a:avLst/>
              <a:gdLst/>
              <a:ahLst/>
              <a:cxnLst/>
              <a:rect l="l" t="t" r="r" b="b"/>
              <a:pathLst>
                <a:path w="2302" h="2312" extrusionOk="0">
                  <a:moveTo>
                    <a:pt x="561" y="0"/>
                  </a:moveTo>
                  <a:cubicBezTo>
                    <a:pt x="360" y="0"/>
                    <a:pt x="160" y="68"/>
                    <a:pt x="0" y="216"/>
                  </a:cubicBezTo>
                  <a:cubicBezTo>
                    <a:pt x="0" y="223"/>
                    <a:pt x="0" y="231"/>
                    <a:pt x="0" y="238"/>
                  </a:cubicBezTo>
                  <a:cubicBezTo>
                    <a:pt x="8" y="238"/>
                    <a:pt x="0" y="246"/>
                    <a:pt x="0" y="254"/>
                  </a:cubicBezTo>
                  <a:cubicBezTo>
                    <a:pt x="54" y="254"/>
                    <a:pt x="115" y="254"/>
                    <a:pt x="168" y="269"/>
                  </a:cubicBezTo>
                  <a:cubicBezTo>
                    <a:pt x="549" y="360"/>
                    <a:pt x="892" y="810"/>
                    <a:pt x="1258" y="1290"/>
                  </a:cubicBezTo>
                  <a:cubicBezTo>
                    <a:pt x="1593" y="1732"/>
                    <a:pt x="1936" y="2189"/>
                    <a:pt x="2302" y="2311"/>
                  </a:cubicBezTo>
                  <a:cubicBezTo>
                    <a:pt x="2279" y="2090"/>
                    <a:pt x="2264" y="1869"/>
                    <a:pt x="2249" y="1648"/>
                  </a:cubicBezTo>
                  <a:cubicBezTo>
                    <a:pt x="2058" y="1511"/>
                    <a:pt x="1890" y="1343"/>
                    <a:pt x="1753" y="1153"/>
                  </a:cubicBezTo>
                  <a:cubicBezTo>
                    <a:pt x="1586" y="894"/>
                    <a:pt x="1479" y="604"/>
                    <a:pt x="1296" y="360"/>
                  </a:cubicBezTo>
                  <a:cubicBezTo>
                    <a:pt x="1119" y="130"/>
                    <a:pt x="839"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5"/>
            <p:cNvSpPr/>
            <p:nvPr/>
          </p:nvSpPr>
          <p:spPr>
            <a:xfrm>
              <a:off x="6109825" y="1922250"/>
              <a:ext cx="191700" cy="395200"/>
            </a:xfrm>
            <a:custGeom>
              <a:avLst/>
              <a:gdLst/>
              <a:ahLst/>
              <a:cxnLst/>
              <a:rect l="l" t="t" r="r" b="b"/>
              <a:pathLst>
                <a:path w="7668" h="15808" extrusionOk="0">
                  <a:moveTo>
                    <a:pt x="6738" y="648"/>
                  </a:moveTo>
                  <a:lnTo>
                    <a:pt x="6738" y="648"/>
                  </a:lnTo>
                  <a:cubicBezTo>
                    <a:pt x="6707" y="747"/>
                    <a:pt x="6661" y="846"/>
                    <a:pt x="6600" y="938"/>
                  </a:cubicBezTo>
                  <a:lnTo>
                    <a:pt x="6585" y="968"/>
                  </a:lnTo>
                  <a:cubicBezTo>
                    <a:pt x="6478" y="1113"/>
                    <a:pt x="6349" y="1235"/>
                    <a:pt x="6204" y="1327"/>
                  </a:cubicBezTo>
                  <a:lnTo>
                    <a:pt x="6181" y="1342"/>
                  </a:lnTo>
                  <a:cubicBezTo>
                    <a:pt x="6014" y="1448"/>
                    <a:pt x="5854" y="1570"/>
                    <a:pt x="5701" y="1708"/>
                  </a:cubicBezTo>
                  <a:cubicBezTo>
                    <a:pt x="5854" y="1410"/>
                    <a:pt x="6075" y="1159"/>
                    <a:pt x="6349" y="976"/>
                  </a:cubicBezTo>
                  <a:lnTo>
                    <a:pt x="6433" y="915"/>
                  </a:lnTo>
                  <a:cubicBezTo>
                    <a:pt x="6524" y="854"/>
                    <a:pt x="6600" y="785"/>
                    <a:pt x="6684" y="717"/>
                  </a:cubicBezTo>
                  <a:cubicBezTo>
                    <a:pt x="6700" y="694"/>
                    <a:pt x="6722" y="671"/>
                    <a:pt x="6738" y="648"/>
                  </a:cubicBezTo>
                  <a:close/>
                  <a:moveTo>
                    <a:pt x="6623" y="153"/>
                  </a:moveTo>
                  <a:cubicBezTo>
                    <a:pt x="6654" y="229"/>
                    <a:pt x="6684" y="313"/>
                    <a:pt x="6722" y="404"/>
                  </a:cubicBezTo>
                  <a:lnTo>
                    <a:pt x="6722" y="412"/>
                  </a:lnTo>
                  <a:cubicBezTo>
                    <a:pt x="6722" y="488"/>
                    <a:pt x="6700" y="564"/>
                    <a:pt x="6654" y="625"/>
                  </a:cubicBezTo>
                  <a:cubicBezTo>
                    <a:pt x="6608" y="686"/>
                    <a:pt x="6547" y="740"/>
                    <a:pt x="6471" y="785"/>
                  </a:cubicBezTo>
                  <a:lnTo>
                    <a:pt x="6440" y="808"/>
                  </a:lnTo>
                  <a:cubicBezTo>
                    <a:pt x="6311" y="900"/>
                    <a:pt x="6181" y="999"/>
                    <a:pt x="6059" y="1098"/>
                  </a:cubicBezTo>
                  <a:cubicBezTo>
                    <a:pt x="5815" y="1311"/>
                    <a:pt x="5640" y="1593"/>
                    <a:pt x="5556" y="1906"/>
                  </a:cubicBezTo>
                  <a:cubicBezTo>
                    <a:pt x="5495" y="2012"/>
                    <a:pt x="5442" y="2127"/>
                    <a:pt x="5389" y="2241"/>
                  </a:cubicBezTo>
                  <a:cubicBezTo>
                    <a:pt x="5305" y="2096"/>
                    <a:pt x="5358" y="1868"/>
                    <a:pt x="5389" y="1708"/>
                  </a:cubicBezTo>
                  <a:lnTo>
                    <a:pt x="5396" y="1670"/>
                  </a:lnTo>
                  <a:cubicBezTo>
                    <a:pt x="5450" y="1418"/>
                    <a:pt x="5572" y="1182"/>
                    <a:pt x="5747" y="991"/>
                  </a:cubicBezTo>
                  <a:cubicBezTo>
                    <a:pt x="5869" y="854"/>
                    <a:pt x="5998" y="732"/>
                    <a:pt x="6143" y="618"/>
                  </a:cubicBezTo>
                  <a:lnTo>
                    <a:pt x="6181" y="580"/>
                  </a:lnTo>
                  <a:cubicBezTo>
                    <a:pt x="6341" y="442"/>
                    <a:pt x="6486" y="305"/>
                    <a:pt x="6623" y="153"/>
                  </a:cubicBezTo>
                  <a:close/>
                  <a:moveTo>
                    <a:pt x="6776" y="816"/>
                  </a:moveTo>
                  <a:cubicBezTo>
                    <a:pt x="6776" y="831"/>
                    <a:pt x="6776" y="846"/>
                    <a:pt x="6776" y="854"/>
                  </a:cubicBezTo>
                  <a:lnTo>
                    <a:pt x="6783" y="854"/>
                  </a:lnTo>
                  <a:cubicBezTo>
                    <a:pt x="6783" y="991"/>
                    <a:pt x="6768" y="1128"/>
                    <a:pt x="6722" y="1258"/>
                  </a:cubicBezTo>
                  <a:cubicBezTo>
                    <a:pt x="6616" y="1517"/>
                    <a:pt x="6448" y="1746"/>
                    <a:pt x="6227" y="1929"/>
                  </a:cubicBezTo>
                  <a:cubicBezTo>
                    <a:pt x="6105" y="2020"/>
                    <a:pt x="5975" y="2104"/>
                    <a:pt x="5846" y="2188"/>
                  </a:cubicBezTo>
                  <a:cubicBezTo>
                    <a:pt x="5762" y="2241"/>
                    <a:pt x="5671" y="2294"/>
                    <a:pt x="5587" y="2355"/>
                  </a:cubicBezTo>
                  <a:cubicBezTo>
                    <a:pt x="5526" y="2401"/>
                    <a:pt x="5465" y="2447"/>
                    <a:pt x="5411" y="2500"/>
                  </a:cubicBezTo>
                  <a:cubicBezTo>
                    <a:pt x="5472" y="2325"/>
                    <a:pt x="5541" y="2157"/>
                    <a:pt x="5610" y="1997"/>
                  </a:cubicBezTo>
                  <a:cubicBezTo>
                    <a:pt x="5610" y="1990"/>
                    <a:pt x="5610" y="1990"/>
                    <a:pt x="5610" y="1982"/>
                  </a:cubicBezTo>
                  <a:lnTo>
                    <a:pt x="5625" y="1936"/>
                  </a:lnTo>
                  <a:lnTo>
                    <a:pt x="5633" y="1913"/>
                  </a:lnTo>
                  <a:cubicBezTo>
                    <a:pt x="5770" y="1761"/>
                    <a:pt x="5922" y="1624"/>
                    <a:pt x="6097" y="1509"/>
                  </a:cubicBezTo>
                  <a:cubicBezTo>
                    <a:pt x="6212" y="1433"/>
                    <a:pt x="6326" y="1349"/>
                    <a:pt x="6425" y="1258"/>
                  </a:cubicBezTo>
                  <a:cubicBezTo>
                    <a:pt x="6570" y="1136"/>
                    <a:pt x="6684" y="984"/>
                    <a:pt x="6776" y="816"/>
                  </a:cubicBezTo>
                  <a:close/>
                  <a:moveTo>
                    <a:pt x="6867" y="770"/>
                  </a:moveTo>
                  <a:lnTo>
                    <a:pt x="6867" y="770"/>
                  </a:lnTo>
                  <a:cubicBezTo>
                    <a:pt x="7088" y="1319"/>
                    <a:pt x="7233" y="1875"/>
                    <a:pt x="6745" y="2500"/>
                  </a:cubicBezTo>
                  <a:cubicBezTo>
                    <a:pt x="6532" y="2782"/>
                    <a:pt x="6227" y="2973"/>
                    <a:pt x="5884" y="3034"/>
                  </a:cubicBezTo>
                  <a:cubicBezTo>
                    <a:pt x="5831" y="3041"/>
                    <a:pt x="5754" y="3049"/>
                    <a:pt x="5671" y="3057"/>
                  </a:cubicBezTo>
                  <a:cubicBezTo>
                    <a:pt x="5503" y="3064"/>
                    <a:pt x="5335" y="3095"/>
                    <a:pt x="5175" y="3148"/>
                  </a:cubicBezTo>
                  <a:cubicBezTo>
                    <a:pt x="5221" y="3019"/>
                    <a:pt x="5267" y="2889"/>
                    <a:pt x="5320" y="2767"/>
                  </a:cubicBezTo>
                  <a:lnTo>
                    <a:pt x="5335" y="2714"/>
                  </a:lnTo>
                  <a:cubicBezTo>
                    <a:pt x="5442" y="2554"/>
                    <a:pt x="5633" y="2432"/>
                    <a:pt x="5800" y="2333"/>
                  </a:cubicBezTo>
                  <a:lnTo>
                    <a:pt x="5884" y="2272"/>
                  </a:lnTo>
                  <a:lnTo>
                    <a:pt x="5907" y="2256"/>
                  </a:lnTo>
                  <a:cubicBezTo>
                    <a:pt x="6105" y="2142"/>
                    <a:pt x="6288" y="2005"/>
                    <a:pt x="6448" y="1845"/>
                  </a:cubicBezTo>
                  <a:cubicBezTo>
                    <a:pt x="6608" y="1677"/>
                    <a:pt x="6738" y="1471"/>
                    <a:pt x="6821" y="1250"/>
                  </a:cubicBezTo>
                  <a:cubicBezTo>
                    <a:pt x="6860" y="1128"/>
                    <a:pt x="6875" y="999"/>
                    <a:pt x="6867" y="869"/>
                  </a:cubicBezTo>
                  <a:lnTo>
                    <a:pt x="6867" y="770"/>
                  </a:lnTo>
                  <a:close/>
                  <a:moveTo>
                    <a:pt x="6463" y="191"/>
                  </a:moveTo>
                  <a:lnTo>
                    <a:pt x="6463" y="191"/>
                  </a:lnTo>
                  <a:cubicBezTo>
                    <a:pt x="6311" y="343"/>
                    <a:pt x="6174" y="473"/>
                    <a:pt x="6029" y="595"/>
                  </a:cubicBezTo>
                  <a:lnTo>
                    <a:pt x="6036" y="587"/>
                  </a:lnTo>
                  <a:lnTo>
                    <a:pt x="6036" y="587"/>
                  </a:lnTo>
                  <a:cubicBezTo>
                    <a:pt x="5831" y="755"/>
                    <a:pt x="5655" y="945"/>
                    <a:pt x="5503" y="1159"/>
                  </a:cubicBezTo>
                  <a:cubicBezTo>
                    <a:pt x="5457" y="1235"/>
                    <a:pt x="5411" y="1319"/>
                    <a:pt x="5381" y="1403"/>
                  </a:cubicBezTo>
                  <a:cubicBezTo>
                    <a:pt x="5358" y="1448"/>
                    <a:pt x="5190" y="1883"/>
                    <a:pt x="5221" y="2180"/>
                  </a:cubicBezTo>
                  <a:cubicBezTo>
                    <a:pt x="5236" y="2325"/>
                    <a:pt x="5229" y="2462"/>
                    <a:pt x="5213" y="2607"/>
                  </a:cubicBezTo>
                  <a:cubicBezTo>
                    <a:pt x="5122" y="2797"/>
                    <a:pt x="5038" y="2988"/>
                    <a:pt x="4962" y="3163"/>
                  </a:cubicBezTo>
                  <a:cubicBezTo>
                    <a:pt x="4924" y="3156"/>
                    <a:pt x="4901" y="3133"/>
                    <a:pt x="4878" y="3102"/>
                  </a:cubicBezTo>
                  <a:cubicBezTo>
                    <a:pt x="4764" y="2828"/>
                    <a:pt x="4695" y="2531"/>
                    <a:pt x="4672" y="2233"/>
                  </a:cubicBezTo>
                  <a:cubicBezTo>
                    <a:pt x="4672" y="1830"/>
                    <a:pt x="4695" y="1410"/>
                    <a:pt x="4908" y="1029"/>
                  </a:cubicBezTo>
                  <a:cubicBezTo>
                    <a:pt x="5152" y="603"/>
                    <a:pt x="5572" y="481"/>
                    <a:pt x="6014" y="343"/>
                  </a:cubicBezTo>
                  <a:cubicBezTo>
                    <a:pt x="6166" y="298"/>
                    <a:pt x="6318" y="244"/>
                    <a:pt x="6463" y="191"/>
                  </a:cubicBezTo>
                  <a:close/>
                  <a:moveTo>
                    <a:pt x="6181" y="3034"/>
                  </a:moveTo>
                  <a:lnTo>
                    <a:pt x="6067" y="3087"/>
                  </a:lnTo>
                  <a:cubicBezTo>
                    <a:pt x="5953" y="3125"/>
                    <a:pt x="5823" y="3163"/>
                    <a:pt x="5701" y="3201"/>
                  </a:cubicBezTo>
                  <a:cubicBezTo>
                    <a:pt x="5472" y="3255"/>
                    <a:pt x="5259" y="3339"/>
                    <a:pt x="5061" y="3453"/>
                  </a:cubicBezTo>
                  <a:lnTo>
                    <a:pt x="5130" y="3262"/>
                  </a:lnTo>
                  <a:cubicBezTo>
                    <a:pt x="5244" y="3179"/>
                    <a:pt x="5480" y="3156"/>
                    <a:pt x="5671" y="3140"/>
                  </a:cubicBezTo>
                  <a:cubicBezTo>
                    <a:pt x="5754" y="3133"/>
                    <a:pt x="5838" y="3125"/>
                    <a:pt x="5899" y="3110"/>
                  </a:cubicBezTo>
                  <a:cubicBezTo>
                    <a:pt x="5998" y="3095"/>
                    <a:pt x="6090" y="3064"/>
                    <a:pt x="6181" y="3034"/>
                  </a:cubicBezTo>
                  <a:close/>
                  <a:moveTo>
                    <a:pt x="4649" y="763"/>
                  </a:moveTo>
                  <a:lnTo>
                    <a:pt x="4649" y="763"/>
                  </a:lnTo>
                  <a:cubicBezTo>
                    <a:pt x="4619" y="953"/>
                    <a:pt x="4581" y="1144"/>
                    <a:pt x="4527" y="1334"/>
                  </a:cubicBezTo>
                  <a:cubicBezTo>
                    <a:pt x="4360" y="1997"/>
                    <a:pt x="4131" y="2912"/>
                    <a:pt x="4809" y="3506"/>
                  </a:cubicBezTo>
                  <a:lnTo>
                    <a:pt x="4779" y="3582"/>
                  </a:lnTo>
                  <a:lnTo>
                    <a:pt x="4771" y="3613"/>
                  </a:lnTo>
                  <a:cubicBezTo>
                    <a:pt x="4497" y="3346"/>
                    <a:pt x="4314" y="2996"/>
                    <a:pt x="4253" y="2622"/>
                  </a:cubicBezTo>
                  <a:cubicBezTo>
                    <a:pt x="4154" y="2142"/>
                    <a:pt x="4268" y="1654"/>
                    <a:pt x="4375" y="1182"/>
                  </a:cubicBezTo>
                  <a:lnTo>
                    <a:pt x="4390" y="1136"/>
                  </a:lnTo>
                  <a:cubicBezTo>
                    <a:pt x="4466" y="1014"/>
                    <a:pt x="4550" y="892"/>
                    <a:pt x="4649" y="763"/>
                  </a:cubicBezTo>
                  <a:close/>
                  <a:moveTo>
                    <a:pt x="4245" y="1342"/>
                  </a:moveTo>
                  <a:lnTo>
                    <a:pt x="4245" y="1342"/>
                  </a:lnTo>
                  <a:cubicBezTo>
                    <a:pt x="4162" y="1753"/>
                    <a:pt x="4085" y="2180"/>
                    <a:pt x="4154" y="2599"/>
                  </a:cubicBezTo>
                  <a:lnTo>
                    <a:pt x="4154" y="2592"/>
                  </a:lnTo>
                  <a:cubicBezTo>
                    <a:pt x="4215" y="3019"/>
                    <a:pt x="4413" y="3407"/>
                    <a:pt x="4726" y="3704"/>
                  </a:cubicBezTo>
                  <a:lnTo>
                    <a:pt x="4703" y="3750"/>
                  </a:lnTo>
                  <a:lnTo>
                    <a:pt x="4680" y="3819"/>
                  </a:lnTo>
                  <a:cubicBezTo>
                    <a:pt x="4360" y="3590"/>
                    <a:pt x="4154" y="3163"/>
                    <a:pt x="4070" y="2836"/>
                  </a:cubicBezTo>
                  <a:cubicBezTo>
                    <a:pt x="3963" y="2401"/>
                    <a:pt x="4063" y="1959"/>
                    <a:pt x="4169" y="1525"/>
                  </a:cubicBezTo>
                  <a:lnTo>
                    <a:pt x="4184" y="1433"/>
                  </a:lnTo>
                  <a:lnTo>
                    <a:pt x="4245" y="1342"/>
                  </a:lnTo>
                  <a:close/>
                  <a:moveTo>
                    <a:pt x="7332" y="1807"/>
                  </a:moveTo>
                  <a:lnTo>
                    <a:pt x="7332" y="1807"/>
                  </a:lnTo>
                  <a:cubicBezTo>
                    <a:pt x="7340" y="2188"/>
                    <a:pt x="7218" y="2554"/>
                    <a:pt x="6989" y="2851"/>
                  </a:cubicBezTo>
                  <a:cubicBezTo>
                    <a:pt x="6738" y="3163"/>
                    <a:pt x="6364" y="3300"/>
                    <a:pt x="5998" y="3430"/>
                  </a:cubicBezTo>
                  <a:lnTo>
                    <a:pt x="5854" y="3483"/>
                  </a:lnTo>
                  <a:cubicBezTo>
                    <a:pt x="5564" y="3590"/>
                    <a:pt x="5290" y="3727"/>
                    <a:pt x="5030" y="3895"/>
                  </a:cubicBezTo>
                  <a:lnTo>
                    <a:pt x="4992" y="3918"/>
                  </a:lnTo>
                  <a:cubicBezTo>
                    <a:pt x="4962" y="3941"/>
                    <a:pt x="4916" y="3964"/>
                    <a:pt x="4870" y="3994"/>
                  </a:cubicBezTo>
                  <a:lnTo>
                    <a:pt x="4924" y="3849"/>
                  </a:lnTo>
                  <a:lnTo>
                    <a:pt x="4939" y="3788"/>
                  </a:lnTo>
                  <a:cubicBezTo>
                    <a:pt x="5015" y="3666"/>
                    <a:pt x="5114" y="3567"/>
                    <a:pt x="5229" y="3483"/>
                  </a:cubicBezTo>
                  <a:cubicBezTo>
                    <a:pt x="5328" y="3430"/>
                    <a:pt x="5434" y="3377"/>
                    <a:pt x="5541" y="3339"/>
                  </a:cubicBezTo>
                  <a:lnTo>
                    <a:pt x="5716" y="3285"/>
                  </a:lnTo>
                  <a:lnTo>
                    <a:pt x="5732" y="3285"/>
                  </a:lnTo>
                  <a:cubicBezTo>
                    <a:pt x="5854" y="3255"/>
                    <a:pt x="5983" y="3217"/>
                    <a:pt x="6097" y="3171"/>
                  </a:cubicBezTo>
                  <a:cubicBezTo>
                    <a:pt x="6349" y="3072"/>
                    <a:pt x="6684" y="2912"/>
                    <a:pt x="6890" y="2691"/>
                  </a:cubicBezTo>
                  <a:cubicBezTo>
                    <a:pt x="7111" y="2439"/>
                    <a:pt x="7263" y="2134"/>
                    <a:pt x="7332" y="1807"/>
                  </a:cubicBezTo>
                  <a:close/>
                  <a:moveTo>
                    <a:pt x="4085" y="3148"/>
                  </a:moveTo>
                  <a:cubicBezTo>
                    <a:pt x="4184" y="3400"/>
                    <a:pt x="4337" y="3628"/>
                    <a:pt x="4535" y="3811"/>
                  </a:cubicBezTo>
                  <a:cubicBezTo>
                    <a:pt x="4558" y="3842"/>
                    <a:pt x="4573" y="3880"/>
                    <a:pt x="4581" y="3925"/>
                  </a:cubicBezTo>
                  <a:cubicBezTo>
                    <a:pt x="4588" y="3956"/>
                    <a:pt x="4596" y="3986"/>
                    <a:pt x="4604" y="4017"/>
                  </a:cubicBezTo>
                  <a:lnTo>
                    <a:pt x="4588" y="4055"/>
                  </a:lnTo>
                  <a:lnTo>
                    <a:pt x="4535" y="4207"/>
                  </a:lnTo>
                  <a:cubicBezTo>
                    <a:pt x="4383" y="4032"/>
                    <a:pt x="4253" y="3834"/>
                    <a:pt x="4154" y="3621"/>
                  </a:cubicBezTo>
                  <a:cubicBezTo>
                    <a:pt x="4108" y="3499"/>
                    <a:pt x="4085" y="3361"/>
                    <a:pt x="4085" y="3232"/>
                  </a:cubicBezTo>
                  <a:lnTo>
                    <a:pt x="4085" y="3148"/>
                  </a:lnTo>
                  <a:close/>
                  <a:moveTo>
                    <a:pt x="4032" y="1692"/>
                  </a:moveTo>
                  <a:lnTo>
                    <a:pt x="4032" y="1692"/>
                  </a:lnTo>
                  <a:cubicBezTo>
                    <a:pt x="3979" y="1944"/>
                    <a:pt x="3948" y="2195"/>
                    <a:pt x="3948" y="2455"/>
                  </a:cubicBezTo>
                  <a:cubicBezTo>
                    <a:pt x="3948" y="2455"/>
                    <a:pt x="3948" y="2455"/>
                    <a:pt x="3948" y="2462"/>
                  </a:cubicBezTo>
                  <a:cubicBezTo>
                    <a:pt x="3941" y="2508"/>
                    <a:pt x="3941" y="2554"/>
                    <a:pt x="3948" y="2599"/>
                  </a:cubicBezTo>
                  <a:lnTo>
                    <a:pt x="3948" y="2637"/>
                  </a:lnTo>
                  <a:lnTo>
                    <a:pt x="3948" y="2668"/>
                  </a:lnTo>
                  <a:lnTo>
                    <a:pt x="3948" y="2752"/>
                  </a:lnTo>
                  <a:cubicBezTo>
                    <a:pt x="3948" y="2836"/>
                    <a:pt x="3963" y="2919"/>
                    <a:pt x="3971" y="3003"/>
                  </a:cubicBezTo>
                  <a:cubicBezTo>
                    <a:pt x="3986" y="3064"/>
                    <a:pt x="3994" y="3133"/>
                    <a:pt x="3994" y="3201"/>
                  </a:cubicBezTo>
                  <a:lnTo>
                    <a:pt x="3994" y="3232"/>
                  </a:lnTo>
                  <a:cubicBezTo>
                    <a:pt x="4002" y="3369"/>
                    <a:pt x="4024" y="3506"/>
                    <a:pt x="4070" y="3643"/>
                  </a:cubicBezTo>
                  <a:cubicBezTo>
                    <a:pt x="4169" y="3864"/>
                    <a:pt x="4299" y="4070"/>
                    <a:pt x="4459" y="4253"/>
                  </a:cubicBezTo>
                  <a:lnTo>
                    <a:pt x="4489" y="4299"/>
                  </a:lnTo>
                  <a:cubicBezTo>
                    <a:pt x="4466" y="4367"/>
                    <a:pt x="4444" y="4436"/>
                    <a:pt x="4413" y="4512"/>
                  </a:cubicBezTo>
                  <a:cubicBezTo>
                    <a:pt x="4375" y="4444"/>
                    <a:pt x="4329" y="4375"/>
                    <a:pt x="4276" y="4299"/>
                  </a:cubicBezTo>
                  <a:cubicBezTo>
                    <a:pt x="4131" y="4093"/>
                    <a:pt x="4009" y="3880"/>
                    <a:pt x="3902" y="3651"/>
                  </a:cubicBezTo>
                  <a:cubicBezTo>
                    <a:pt x="3773" y="3346"/>
                    <a:pt x="3636" y="2942"/>
                    <a:pt x="3735" y="2508"/>
                  </a:cubicBezTo>
                  <a:cubicBezTo>
                    <a:pt x="3796" y="2226"/>
                    <a:pt x="3895" y="1952"/>
                    <a:pt x="4032" y="1692"/>
                  </a:cubicBezTo>
                  <a:close/>
                  <a:moveTo>
                    <a:pt x="7424" y="1959"/>
                  </a:moveTo>
                  <a:cubicBezTo>
                    <a:pt x="7507" y="2485"/>
                    <a:pt x="7363" y="3186"/>
                    <a:pt x="7157" y="3468"/>
                  </a:cubicBezTo>
                  <a:cubicBezTo>
                    <a:pt x="7004" y="3674"/>
                    <a:pt x="6745" y="3758"/>
                    <a:pt x="6494" y="3834"/>
                  </a:cubicBezTo>
                  <a:cubicBezTo>
                    <a:pt x="6280" y="3903"/>
                    <a:pt x="6052" y="3979"/>
                    <a:pt x="5884" y="4124"/>
                  </a:cubicBezTo>
                  <a:lnTo>
                    <a:pt x="5869" y="4131"/>
                  </a:lnTo>
                  <a:cubicBezTo>
                    <a:pt x="5488" y="4276"/>
                    <a:pt x="5099" y="4421"/>
                    <a:pt x="4771" y="4688"/>
                  </a:cubicBezTo>
                  <a:cubicBezTo>
                    <a:pt x="4718" y="4726"/>
                    <a:pt x="4665" y="4771"/>
                    <a:pt x="4619" y="4817"/>
                  </a:cubicBezTo>
                  <a:cubicBezTo>
                    <a:pt x="4687" y="4573"/>
                    <a:pt x="4756" y="4345"/>
                    <a:pt x="4825" y="4139"/>
                  </a:cubicBezTo>
                  <a:cubicBezTo>
                    <a:pt x="4878" y="4101"/>
                    <a:pt x="4931" y="4063"/>
                    <a:pt x="4985" y="4025"/>
                  </a:cubicBezTo>
                  <a:lnTo>
                    <a:pt x="5015" y="4002"/>
                  </a:lnTo>
                  <a:cubicBezTo>
                    <a:pt x="5114" y="3933"/>
                    <a:pt x="5221" y="3872"/>
                    <a:pt x="5328" y="3811"/>
                  </a:cubicBezTo>
                  <a:cubicBezTo>
                    <a:pt x="5564" y="3697"/>
                    <a:pt x="5800" y="3590"/>
                    <a:pt x="6044" y="3506"/>
                  </a:cubicBezTo>
                  <a:cubicBezTo>
                    <a:pt x="6189" y="3453"/>
                    <a:pt x="6334" y="3400"/>
                    <a:pt x="6471" y="3339"/>
                  </a:cubicBezTo>
                  <a:cubicBezTo>
                    <a:pt x="7020" y="3095"/>
                    <a:pt x="7385" y="2561"/>
                    <a:pt x="7424" y="1959"/>
                  </a:cubicBezTo>
                  <a:close/>
                  <a:moveTo>
                    <a:pt x="7340" y="3613"/>
                  </a:moveTo>
                  <a:lnTo>
                    <a:pt x="7340" y="3613"/>
                  </a:lnTo>
                  <a:cubicBezTo>
                    <a:pt x="7279" y="3887"/>
                    <a:pt x="7103" y="4131"/>
                    <a:pt x="6860" y="4276"/>
                  </a:cubicBezTo>
                  <a:cubicBezTo>
                    <a:pt x="6639" y="4398"/>
                    <a:pt x="6372" y="4428"/>
                    <a:pt x="6113" y="4459"/>
                  </a:cubicBezTo>
                  <a:cubicBezTo>
                    <a:pt x="6014" y="4474"/>
                    <a:pt x="5907" y="4489"/>
                    <a:pt x="5800" y="4505"/>
                  </a:cubicBezTo>
                  <a:cubicBezTo>
                    <a:pt x="5488" y="4566"/>
                    <a:pt x="4916" y="4726"/>
                    <a:pt x="4520" y="5145"/>
                  </a:cubicBezTo>
                  <a:lnTo>
                    <a:pt x="4543" y="5084"/>
                  </a:lnTo>
                  <a:lnTo>
                    <a:pt x="4566" y="5000"/>
                  </a:lnTo>
                  <a:cubicBezTo>
                    <a:pt x="4657" y="4901"/>
                    <a:pt x="4756" y="4810"/>
                    <a:pt x="4863" y="4726"/>
                  </a:cubicBezTo>
                  <a:cubicBezTo>
                    <a:pt x="5145" y="4497"/>
                    <a:pt x="5495" y="4367"/>
                    <a:pt x="5808" y="4246"/>
                  </a:cubicBezTo>
                  <a:lnTo>
                    <a:pt x="5975" y="4246"/>
                  </a:lnTo>
                  <a:cubicBezTo>
                    <a:pt x="6433" y="4230"/>
                    <a:pt x="6959" y="3979"/>
                    <a:pt x="7340" y="3613"/>
                  </a:cubicBezTo>
                  <a:close/>
                  <a:moveTo>
                    <a:pt x="7347" y="3826"/>
                  </a:moveTo>
                  <a:lnTo>
                    <a:pt x="7347" y="3826"/>
                  </a:lnTo>
                  <a:cubicBezTo>
                    <a:pt x="7324" y="3933"/>
                    <a:pt x="7294" y="4040"/>
                    <a:pt x="7263" y="4139"/>
                  </a:cubicBezTo>
                  <a:cubicBezTo>
                    <a:pt x="7241" y="4200"/>
                    <a:pt x="7225" y="4268"/>
                    <a:pt x="7203" y="4329"/>
                  </a:cubicBezTo>
                  <a:lnTo>
                    <a:pt x="7134" y="4398"/>
                  </a:lnTo>
                  <a:cubicBezTo>
                    <a:pt x="7042" y="4505"/>
                    <a:pt x="6936" y="4604"/>
                    <a:pt x="6821" y="4695"/>
                  </a:cubicBezTo>
                  <a:cubicBezTo>
                    <a:pt x="6677" y="4794"/>
                    <a:pt x="6517" y="4863"/>
                    <a:pt x="6341" y="4901"/>
                  </a:cubicBezTo>
                  <a:lnTo>
                    <a:pt x="6349" y="4901"/>
                  </a:lnTo>
                  <a:lnTo>
                    <a:pt x="6166" y="4947"/>
                  </a:lnTo>
                  <a:cubicBezTo>
                    <a:pt x="5907" y="5008"/>
                    <a:pt x="5655" y="5092"/>
                    <a:pt x="5411" y="5198"/>
                  </a:cubicBezTo>
                  <a:cubicBezTo>
                    <a:pt x="5122" y="5343"/>
                    <a:pt x="4855" y="5526"/>
                    <a:pt x="4619" y="5739"/>
                  </a:cubicBezTo>
                  <a:cubicBezTo>
                    <a:pt x="4505" y="5846"/>
                    <a:pt x="4390" y="5953"/>
                    <a:pt x="4284" y="6052"/>
                  </a:cubicBezTo>
                  <a:cubicBezTo>
                    <a:pt x="4352" y="5793"/>
                    <a:pt x="4421" y="5541"/>
                    <a:pt x="4489" y="5297"/>
                  </a:cubicBezTo>
                  <a:cubicBezTo>
                    <a:pt x="4802" y="4886"/>
                    <a:pt x="5343" y="4627"/>
                    <a:pt x="6158" y="4520"/>
                  </a:cubicBezTo>
                  <a:lnTo>
                    <a:pt x="6181" y="4520"/>
                  </a:lnTo>
                  <a:cubicBezTo>
                    <a:pt x="6471" y="4482"/>
                    <a:pt x="6806" y="4436"/>
                    <a:pt x="7042" y="4238"/>
                  </a:cubicBezTo>
                  <a:cubicBezTo>
                    <a:pt x="7180" y="4131"/>
                    <a:pt x="7279" y="3986"/>
                    <a:pt x="7347" y="3826"/>
                  </a:cubicBezTo>
                  <a:close/>
                  <a:moveTo>
                    <a:pt x="3087" y="2866"/>
                  </a:moveTo>
                  <a:cubicBezTo>
                    <a:pt x="3239" y="3034"/>
                    <a:pt x="3354" y="3308"/>
                    <a:pt x="3468" y="3575"/>
                  </a:cubicBezTo>
                  <a:cubicBezTo>
                    <a:pt x="3529" y="3735"/>
                    <a:pt x="3605" y="3887"/>
                    <a:pt x="3681" y="4040"/>
                  </a:cubicBezTo>
                  <a:cubicBezTo>
                    <a:pt x="3735" y="4124"/>
                    <a:pt x="3781" y="4215"/>
                    <a:pt x="3819" y="4299"/>
                  </a:cubicBezTo>
                  <a:cubicBezTo>
                    <a:pt x="3887" y="4459"/>
                    <a:pt x="3979" y="4604"/>
                    <a:pt x="4085" y="4741"/>
                  </a:cubicBezTo>
                  <a:cubicBezTo>
                    <a:pt x="4101" y="4764"/>
                    <a:pt x="4116" y="4787"/>
                    <a:pt x="4123" y="4810"/>
                  </a:cubicBezTo>
                  <a:cubicBezTo>
                    <a:pt x="4146" y="4848"/>
                    <a:pt x="4162" y="4893"/>
                    <a:pt x="4177" y="4954"/>
                  </a:cubicBezTo>
                  <a:cubicBezTo>
                    <a:pt x="4192" y="4977"/>
                    <a:pt x="4200" y="5008"/>
                    <a:pt x="4200" y="5038"/>
                  </a:cubicBezTo>
                  <a:cubicBezTo>
                    <a:pt x="4207" y="5061"/>
                    <a:pt x="4207" y="5084"/>
                    <a:pt x="4215" y="5107"/>
                  </a:cubicBezTo>
                  <a:lnTo>
                    <a:pt x="4207" y="5130"/>
                  </a:lnTo>
                  <a:lnTo>
                    <a:pt x="4200" y="5168"/>
                  </a:lnTo>
                  <a:cubicBezTo>
                    <a:pt x="4085" y="5503"/>
                    <a:pt x="3986" y="5861"/>
                    <a:pt x="3887" y="6219"/>
                  </a:cubicBezTo>
                  <a:cubicBezTo>
                    <a:pt x="3750" y="6021"/>
                    <a:pt x="3598" y="5831"/>
                    <a:pt x="3430" y="5663"/>
                  </a:cubicBezTo>
                  <a:cubicBezTo>
                    <a:pt x="3209" y="5434"/>
                    <a:pt x="2980" y="5198"/>
                    <a:pt x="2858" y="4878"/>
                  </a:cubicBezTo>
                  <a:cubicBezTo>
                    <a:pt x="2569" y="4154"/>
                    <a:pt x="2668" y="3369"/>
                    <a:pt x="3087" y="2866"/>
                  </a:cubicBezTo>
                  <a:close/>
                  <a:moveTo>
                    <a:pt x="7180" y="4459"/>
                  </a:moveTo>
                  <a:lnTo>
                    <a:pt x="7180" y="4459"/>
                  </a:lnTo>
                  <a:cubicBezTo>
                    <a:pt x="7119" y="4611"/>
                    <a:pt x="7035" y="4749"/>
                    <a:pt x="6921" y="4863"/>
                  </a:cubicBezTo>
                  <a:lnTo>
                    <a:pt x="6898" y="4878"/>
                  </a:lnTo>
                  <a:cubicBezTo>
                    <a:pt x="6844" y="4939"/>
                    <a:pt x="6799" y="4992"/>
                    <a:pt x="6753" y="5046"/>
                  </a:cubicBezTo>
                  <a:cubicBezTo>
                    <a:pt x="6692" y="5122"/>
                    <a:pt x="6616" y="5213"/>
                    <a:pt x="6547" y="5290"/>
                  </a:cubicBezTo>
                  <a:cubicBezTo>
                    <a:pt x="6410" y="5442"/>
                    <a:pt x="6265" y="5572"/>
                    <a:pt x="6097" y="5678"/>
                  </a:cubicBezTo>
                  <a:cubicBezTo>
                    <a:pt x="5915" y="5785"/>
                    <a:pt x="5724" y="5861"/>
                    <a:pt x="5526" y="5915"/>
                  </a:cubicBezTo>
                  <a:cubicBezTo>
                    <a:pt x="5152" y="6014"/>
                    <a:pt x="4848" y="6128"/>
                    <a:pt x="4573" y="6341"/>
                  </a:cubicBezTo>
                  <a:cubicBezTo>
                    <a:pt x="4398" y="6479"/>
                    <a:pt x="4245" y="6639"/>
                    <a:pt x="4108" y="6814"/>
                  </a:cubicBezTo>
                  <a:cubicBezTo>
                    <a:pt x="4162" y="6585"/>
                    <a:pt x="4207" y="6380"/>
                    <a:pt x="4261" y="6174"/>
                  </a:cubicBezTo>
                  <a:cubicBezTo>
                    <a:pt x="4291" y="6136"/>
                    <a:pt x="4329" y="6098"/>
                    <a:pt x="4367" y="6067"/>
                  </a:cubicBezTo>
                  <a:lnTo>
                    <a:pt x="4390" y="6044"/>
                  </a:lnTo>
                  <a:lnTo>
                    <a:pt x="4451" y="5983"/>
                  </a:lnTo>
                  <a:cubicBezTo>
                    <a:pt x="4543" y="5899"/>
                    <a:pt x="4626" y="5816"/>
                    <a:pt x="4718" y="5732"/>
                  </a:cubicBezTo>
                  <a:cubicBezTo>
                    <a:pt x="4977" y="5511"/>
                    <a:pt x="5267" y="5328"/>
                    <a:pt x="5579" y="5191"/>
                  </a:cubicBezTo>
                  <a:cubicBezTo>
                    <a:pt x="5762" y="5114"/>
                    <a:pt x="5953" y="5061"/>
                    <a:pt x="6151" y="5015"/>
                  </a:cubicBezTo>
                  <a:cubicBezTo>
                    <a:pt x="6273" y="4985"/>
                    <a:pt x="6395" y="4954"/>
                    <a:pt x="6509" y="4924"/>
                  </a:cubicBezTo>
                  <a:cubicBezTo>
                    <a:pt x="6783" y="4832"/>
                    <a:pt x="6974" y="4657"/>
                    <a:pt x="7180" y="4459"/>
                  </a:cubicBezTo>
                  <a:close/>
                  <a:moveTo>
                    <a:pt x="7149" y="4680"/>
                  </a:moveTo>
                  <a:lnTo>
                    <a:pt x="7149" y="4680"/>
                  </a:lnTo>
                  <a:cubicBezTo>
                    <a:pt x="7142" y="4771"/>
                    <a:pt x="7134" y="4855"/>
                    <a:pt x="7119" y="4947"/>
                  </a:cubicBezTo>
                  <a:cubicBezTo>
                    <a:pt x="7103" y="5213"/>
                    <a:pt x="7058" y="5480"/>
                    <a:pt x="6981" y="5739"/>
                  </a:cubicBezTo>
                  <a:cubicBezTo>
                    <a:pt x="6837" y="6136"/>
                    <a:pt x="6478" y="6174"/>
                    <a:pt x="6090" y="6212"/>
                  </a:cubicBezTo>
                  <a:cubicBezTo>
                    <a:pt x="5754" y="6235"/>
                    <a:pt x="5419" y="6265"/>
                    <a:pt x="5175" y="6517"/>
                  </a:cubicBezTo>
                  <a:lnTo>
                    <a:pt x="5175" y="6524"/>
                  </a:lnTo>
                  <a:cubicBezTo>
                    <a:pt x="5152" y="6524"/>
                    <a:pt x="5122" y="6532"/>
                    <a:pt x="5099" y="6540"/>
                  </a:cubicBezTo>
                  <a:cubicBezTo>
                    <a:pt x="4931" y="6570"/>
                    <a:pt x="4771" y="6631"/>
                    <a:pt x="4634" y="6730"/>
                  </a:cubicBezTo>
                  <a:lnTo>
                    <a:pt x="4444" y="6844"/>
                  </a:lnTo>
                  <a:lnTo>
                    <a:pt x="4352" y="6905"/>
                  </a:lnTo>
                  <a:cubicBezTo>
                    <a:pt x="4245" y="6951"/>
                    <a:pt x="4154" y="7004"/>
                    <a:pt x="4063" y="7073"/>
                  </a:cubicBezTo>
                  <a:cubicBezTo>
                    <a:pt x="4070" y="7043"/>
                    <a:pt x="4078" y="7020"/>
                    <a:pt x="4085" y="6989"/>
                  </a:cubicBezTo>
                  <a:cubicBezTo>
                    <a:pt x="4261" y="6730"/>
                    <a:pt x="4482" y="6501"/>
                    <a:pt x="4733" y="6319"/>
                  </a:cubicBezTo>
                  <a:cubicBezTo>
                    <a:pt x="4969" y="6174"/>
                    <a:pt x="5229" y="6067"/>
                    <a:pt x="5495" y="6006"/>
                  </a:cubicBezTo>
                  <a:cubicBezTo>
                    <a:pt x="5602" y="5976"/>
                    <a:pt x="5709" y="5945"/>
                    <a:pt x="5808" y="5915"/>
                  </a:cubicBezTo>
                  <a:cubicBezTo>
                    <a:pt x="6113" y="5808"/>
                    <a:pt x="6395" y="5602"/>
                    <a:pt x="6684" y="5259"/>
                  </a:cubicBezTo>
                  <a:cubicBezTo>
                    <a:pt x="6768" y="5160"/>
                    <a:pt x="6852" y="5061"/>
                    <a:pt x="6936" y="4954"/>
                  </a:cubicBezTo>
                  <a:lnTo>
                    <a:pt x="7020" y="4855"/>
                  </a:lnTo>
                  <a:cubicBezTo>
                    <a:pt x="7065" y="4802"/>
                    <a:pt x="7111" y="4741"/>
                    <a:pt x="7149" y="4680"/>
                  </a:cubicBezTo>
                  <a:close/>
                  <a:moveTo>
                    <a:pt x="2325" y="5053"/>
                  </a:moveTo>
                  <a:cubicBezTo>
                    <a:pt x="2592" y="5404"/>
                    <a:pt x="2896" y="5732"/>
                    <a:pt x="3224" y="6037"/>
                  </a:cubicBezTo>
                  <a:cubicBezTo>
                    <a:pt x="3293" y="6105"/>
                    <a:pt x="3377" y="6181"/>
                    <a:pt x="3445" y="6250"/>
                  </a:cubicBezTo>
                  <a:cubicBezTo>
                    <a:pt x="3567" y="6372"/>
                    <a:pt x="3681" y="6509"/>
                    <a:pt x="3773" y="6662"/>
                  </a:cubicBezTo>
                  <a:lnTo>
                    <a:pt x="3758" y="6722"/>
                  </a:lnTo>
                  <a:cubicBezTo>
                    <a:pt x="3742" y="6783"/>
                    <a:pt x="3727" y="6844"/>
                    <a:pt x="3712" y="6905"/>
                  </a:cubicBezTo>
                  <a:cubicBezTo>
                    <a:pt x="3704" y="6959"/>
                    <a:pt x="3689" y="7012"/>
                    <a:pt x="3674" y="7065"/>
                  </a:cubicBezTo>
                  <a:lnTo>
                    <a:pt x="3666" y="7096"/>
                  </a:lnTo>
                  <a:cubicBezTo>
                    <a:pt x="3582" y="7073"/>
                    <a:pt x="3491" y="7035"/>
                    <a:pt x="3415" y="6989"/>
                  </a:cubicBezTo>
                  <a:cubicBezTo>
                    <a:pt x="3369" y="6966"/>
                    <a:pt x="3331" y="6944"/>
                    <a:pt x="3293" y="6928"/>
                  </a:cubicBezTo>
                  <a:cubicBezTo>
                    <a:pt x="3239" y="6898"/>
                    <a:pt x="3163" y="6867"/>
                    <a:pt x="3095" y="6829"/>
                  </a:cubicBezTo>
                  <a:cubicBezTo>
                    <a:pt x="3011" y="6768"/>
                    <a:pt x="2935" y="6700"/>
                    <a:pt x="2858" y="6631"/>
                  </a:cubicBezTo>
                  <a:cubicBezTo>
                    <a:pt x="2698" y="6471"/>
                    <a:pt x="2569" y="6288"/>
                    <a:pt x="2485" y="6082"/>
                  </a:cubicBezTo>
                  <a:lnTo>
                    <a:pt x="2462" y="6029"/>
                  </a:lnTo>
                  <a:cubicBezTo>
                    <a:pt x="2386" y="5877"/>
                    <a:pt x="2325" y="5709"/>
                    <a:pt x="2294" y="5534"/>
                  </a:cubicBezTo>
                  <a:cubicBezTo>
                    <a:pt x="2287" y="5526"/>
                    <a:pt x="2287" y="5518"/>
                    <a:pt x="2279" y="5511"/>
                  </a:cubicBezTo>
                  <a:cubicBezTo>
                    <a:pt x="2310" y="5358"/>
                    <a:pt x="2325" y="5206"/>
                    <a:pt x="2325" y="5053"/>
                  </a:cubicBezTo>
                  <a:close/>
                  <a:moveTo>
                    <a:pt x="2249" y="5709"/>
                  </a:moveTo>
                  <a:cubicBezTo>
                    <a:pt x="2271" y="5793"/>
                    <a:pt x="2310" y="5877"/>
                    <a:pt x="2340" y="5953"/>
                  </a:cubicBezTo>
                  <a:cubicBezTo>
                    <a:pt x="2355" y="5991"/>
                    <a:pt x="2371" y="6029"/>
                    <a:pt x="2386" y="6059"/>
                  </a:cubicBezTo>
                  <a:cubicBezTo>
                    <a:pt x="2454" y="6250"/>
                    <a:pt x="2553" y="6425"/>
                    <a:pt x="2691" y="6578"/>
                  </a:cubicBezTo>
                  <a:lnTo>
                    <a:pt x="2698" y="6585"/>
                  </a:lnTo>
                  <a:lnTo>
                    <a:pt x="2706" y="6593"/>
                  </a:lnTo>
                  <a:cubicBezTo>
                    <a:pt x="2706" y="6601"/>
                    <a:pt x="2714" y="6608"/>
                    <a:pt x="2714" y="6608"/>
                  </a:cubicBezTo>
                  <a:cubicBezTo>
                    <a:pt x="2797" y="6730"/>
                    <a:pt x="2912" y="6829"/>
                    <a:pt x="3041" y="6898"/>
                  </a:cubicBezTo>
                  <a:cubicBezTo>
                    <a:pt x="3224" y="7035"/>
                    <a:pt x="3422" y="7165"/>
                    <a:pt x="3628" y="7279"/>
                  </a:cubicBezTo>
                  <a:cubicBezTo>
                    <a:pt x="3575" y="7507"/>
                    <a:pt x="3529" y="7751"/>
                    <a:pt x="3476" y="8026"/>
                  </a:cubicBezTo>
                  <a:cubicBezTo>
                    <a:pt x="3438" y="8003"/>
                    <a:pt x="3392" y="7980"/>
                    <a:pt x="3346" y="7965"/>
                  </a:cubicBezTo>
                  <a:lnTo>
                    <a:pt x="3262" y="7927"/>
                  </a:lnTo>
                  <a:cubicBezTo>
                    <a:pt x="3186" y="7889"/>
                    <a:pt x="3110" y="7858"/>
                    <a:pt x="3026" y="7828"/>
                  </a:cubicBezTo>
                  <a:lnTo>
                    <a:pt x="2912" y="7789"/>
                  </a:lnTo>
                  <a:lnTo>
                    <a:pt x="2874" y="7767"/>
                  </a:lnTo>
                  <a:cubicBezTo>
                    <a:pt x="2759" y="7713"/>
                    <a:pt x="2637" y="7675"/>
                    <a:pt x="2508" y="7652"/>
                  </a:cubicBezTo>
                  <a:cubicBezTo>
                    <a:pt x="2454" y="7645"/>
                    <a:pt x="2401" y="7645"/>
                    <a:pt x="2348" y="7645"/>
                  </a:cubicBezTo>
                  <a:lnTo>
                    <a:pt x="2096" y="7645"/>
                  </a:lnTo>
                  <a:cubicBezTo>
                    <a:pt x="2050" y="7599"/>
                    <a:pt x="1997" y="7561"/>
                    <a:pt x="1936" y="7523"/>
                  </a:cubicBezTo>
                  <a:cubicBezTo>
                    <a:pt x="1829" y="7454"/>
                    <a:pt x="1715" y="7378"/>
                    <a:pt x="1692" y="7271"/>
                  </a:cubicBezTo>
                  <a:cubicBezTo>
                    <a:pt x="1662" y="7165"/>
                    <a:pt x="1761" y="6905"/>
                    <a:pt x="1822" y="6761"/>
                  </a:cubicBezTo>
                  <a:lnTo>
                    <a:pt x="1829" y="6738"/>
                  </a:lnTo>
                  <a:lnTo>
                    <a:pt x="1845" y="6692"/>
                  </a:lnTo>
                  <a:cubicBezTo>
                    <a:pt x="1906" y="6540"/>
                    <a:pt x="1967" y="6425"/>
                    <a:pt x="2020" y="6303"/>
                  </a:cubicBezTo>
                  <a:cubicBezTo>
                    <a:pt x="2119" y="6113"/>
                    <a:pt x="2195" y="5915"/>
                    <a:pt x="2249" y="5709"/>
                  </a:cubicBezTo>
                  <a:close/>
                  <a:moveTo>
                    <a:pt x="6616" y="6578"/>
                  </a:moveTo>
                  <a:lnTo>
                    <a:pt x="6616" y="6578"/>
                  </a:lnTo>
                  <a:cubicBezTo>
                    <a:pt x="6578" y="6692"/>
                    <a:pt x="6547" y="6822"/>
                    <a:pt x="6517" y="6944"/>
                  </a:cubicBezTo>
                  <a:cubicBezTo>
                    <a:pt x="6486" y="7065"/>
                    <a:pt x="6456" y="7218"/>
                    <a:pt x="6410" y="7355"/>
                  </a:cubicBezTo>
                  <a:cubicBezTo>
                    <a:pt x="6372" y="7485"/>
                    <a:pt x="6334" y="7622"/>
                    <a:pt x="6311" y="7767"/>
                  </a:cubicBezTo>
                  <a:cubicBezTo>
                    <a:pt x="6196" y="8018"/>
                    <a:pt x="5998" y="8239"/>
                    <a:pt x="5762" y="8392"/>
                  </a:cubicBezTo>
                  <a:cubicBezTo>
                    <a:pt x="5564" y="8521"/>
                    <a:pt x="5328" y="8552"/>
                    <a:pt x="5099" y="8574"/>
                  </a:cubicBezTo>
                  <a:lnTo>
                    <a:pt x="5099" y="8582"/>
                  </a:lnTo>
                  <a:lnTo>
                    <a:pt x="5061" y="8582"/>
                  </a:lnTo>
                  <a:lnTo>
                    <a:pt x="5015" y="8590"/>
                  </a:lnTo>
                  <a:cubicBezTo>
                    <a:pt x="4969" y="8590"/>
                    <a:pt x="4916" y="8597"/>
                    <a:pt x="4870" y="8597"/>
                  </a:cubicBezTo>
                  <a:lnTo>
                    <a:pt x="4794" y="8597"/>
                  </a:lnTo>
                  <a:cubicBezTo>
                    <a:pt x="4756" y="8597"/>
                    <a:pt x="4733" y="8597"/>
                    <a:pt x="4703" y="8605"/>
                  </a:cubicBezTo>
                  <a:cubicBezTo>
                    <a:pt x="4588" y="8620"/>
                    <a:pt x="4474" y="8643"/>
                    <a:pt x="4367" y="8674"/>
                  </a:cubicBezTo>
                  <a:cubicBezTo>
                    <a:pt x="4276" y="8696"/>
                    <a:pt x="4184" y="8727"/>
                    <a:pt x="4093" y="8750"/>
                  </a:cubicBezTo>
                  <a:lnTo>
                    <a:pt x="3994" y="8788"/>
                  </a:lnTo>
                  <a:lnTo>
                    <a:pt x="3979" y="8788"/>
                  </a:lnTo>
                  <a:cubicBezTo>
                    <a:pt x="3902" y="8811"/>
                    <a:pt x="3826" y="8834"/>
                    <a:pt x="3742" y="8849"/>
                  </a:cubicBezTo>
                  <a:lnTo>
                    <a:pt x="3750" y="8803"/>
                  </a:lnTo>
                  <a:cubicBezTo>
                    <a:pt x="3750" y="8780"/>
                    <a:pt x="3758" y="8750"/>
                    <a:pt x="3758" y="8719"/>
                  </a:cubicBezTo>
                  <a:cubicBezTo>
                    <a:pt x="3826" y="8232"/>
                    <a:pt x="3910" y="7744"/>
                    <a:pt x="4009" y="7264"/>
                  </a:cubicBezTo>
                  <a:cubicBezTo>
                    <a:pt x="4085" y="7210"/>
                    <a:pt x="4154" y="7157"/>
                    <a:pt x="4223" y="7096"/>
                  </a:cubicBezTo>
                  <a:cubicBezTo>
                    <a:pt x="4291" y="7035"/>
                    <a:pt x="4360" y="6982"/>
                    <a:pt x="4428" y="6936"/>
                  </a:cubicBezTo>
                  <a:cubicBezTo>
                    <a:pt x="4626" y="6783"/>
                    <a:pt x="4855" y="6677"/>
                    <a:pt x="5084" y="6601"/>
                  </a:cubicBezTo>
                  <a:lnTo>
                    <a:pt x="5190" y="6601"/>
                  </a:lnTo>
                  <a:cubicBezTo>
                    <a:pt x="5290" y="6601"/>
                    <a:pt x="5411" y="6616"/>
                    <a:pt x="5533" y="6639"/>
                  </a:cubicBezTo>
                  <a:lnTo>
                    <a:pt x="5541" y="6639"/>
                  </a:lnTo>
                  <a:cubicBezTo>
                    <a:pt x="5747" y="6669"/>
                    <a:pt x="5960" y="6684"/>
                    <a:pt x="6166" y="6684"/>
                  </a:cubicBezTo>
                  <a:cubicBezTo>
                    <a:pt x="6326" y="6684"/>
                    <a:pt x="6478" y="6646"/>
                    <a:pt x="6616" y="6578"/>
                  </a:cubicBezTo>
                  <a:close/>
                  <a:moveTo>
                    <a:pt x="1486" y="7469"/>
                  </a:moveTo>
                  <a:cubicBezTo>
                    <a:pt x="1540" y="7492"/>
                    <a:pt x="1586" y="7523"/>
                    <a:pt x="1624" y="7568"/>
                  </a:cubicBezTo>
                  <a:cubicBezTo>
                    <a:pt x="1708" y="7645"/>
                    <a:pt x="1807" y="7706"/>
                    <a:pt x="1913" y="7744"/>
                  </a:cubicBezTo>
                  <a:cubicBezTo>
                    <a:pt x="1927" y="7748"/>
                    <a:pt x="1941" y="7749"/>
                    <a:pt x="1956" y="7749"/>
                  </a:cubicBezTo>
                  <a:cubicBezTo>
                    <a:pt x="2000" y="7749"/>
                    <a:pt x="2047" y="7732"/>
                    <a:pt x="2081" y="7698"/>
                  </a:cubicBezTo>
                  <a:cubicBezTo>
                    <a:pt x="2119" y="7706"/>
                    <a:pt x="2157" y="7706"/>
                    <a:pt x="2195" y="7706"/>
                  </a:cubicBezTo>
                  <a:lnTo>
                    <a:pt x="2332" y="7706"/>
                  </a:lnTo>
                  <a:cubicBezTo>
                    <a:pt x="2508" y="7713"/>
                    <a:pt x="2683" y="7751"/>
                    <a:pt x="2835" y="7828"/>
                  </a:cubicBezTo>
                  <a:lnTo>
                    <a:pt x="2858" y="7835"/>
                  </a:lnTo>
                  <a:lnTo>
                    <a:pt x="2866" y="7835"/>
                  </a:lnTo>
                  <a:cubicBezTo>
                    <a:pt x="2866" y="7835"/>
                    <a:pt x="2874" y="7835"/>
                    <a:pt x="2874" y="7843"/>
                  </a:cubicBezTo>
                  <a:lnTo>
                    <a:pt x="2889" y="7843"/>
                  </a:lnTo>
                  <a:cubicBezTo>
                    <a:pt x="2965" y="7881"/>
                    <a:pt x="3041" y="7927"/>
                    <a:pt x="3110" y="7980"/>
                  </a:cubicBezTo>
                  <a:lnTo>
                    <a:pt x="3186" y="8026"/>
                  </a:lnTo>
                  <a:cubicBezTo>
                    <a:pt x="3255" y="8071"/>
                    <a:pt x="3331" y="8117"/>
                    <a:pt x="3407" y="8155"/>
                  </a:cubicBezTo>
                  <a:lnTo>
                    <a:pt x="3445" y="8171"/>
                  </a:lnTo>
                  <a:cubicBezTo>
                    <a:pt x="3415" y="8361"/>
                    <a:pt x="3384" y="8514"/>
                    <a:pt x="3361" y="8658"/>
                  </a:cubicBezTo>
                  <a:cubicBezTo>
                    <a:pt x="3323" y="8925"/>
                    <a:pt x="3285" y="9199"/>
                    <a:pt x="3255" y="9497"/>
                  </a:cubicBezTo>
                  <a:cubicBezTo>
                    <a:pt x="3156" y="9382"/>
                    <a:pt x="2965" y="9169"/>
                    <a:pt x="2957" y="9161"/>
                  </a:cubicBezTo>
                  <a:cubicBezTo>
                    <a:pt x="2874" y="9078"/>
                    <a:pt x="2782" y="9001"/>
                    <a:pt x="2683" y="8933"/>
                  </a:cubicBezTo>
                  <a:cubicBezTo>
                    <a:pt x="2515" y="8826"/>
                    <a:pt x="2332" y="8735"/>
                    <a:pt x="2150" y="8666"/>
                  </a:cubicBezTo>
                  <a:cubicBezTo>
                    <a:pt x="2073" y="8628"/>
                    <a:pt x="1997" y="8597"/>
                    <a:pt x="1929" y="8567"/>
                  </a:cubicBezTo>
                  <a:cubicBezTo>
                    <a:pt x="1814" y="8514"/>
                    <a:pt x="1708" y="8445"/>
                    <a:pt x="1608" y="8376"/>
                  </a:cubicBezTo>
                  <a:lnTo>
                    <a:pt x="1570" y="8353"/>
                  </a:lnTo>
                  <a:cubicBezTo>
                    <a:pt x="1448" y="8270"/>
                    <a:pt x="1334" y="8186"/>
                    <a:pt x="1304" y="8064"/>
                  </a:cubicBezTo>
                  <a:cubicBezTo>
                    <a:pt x="1372" y="7812"/>
                    <a:pt x="1433" y="7607"/>
                    <a:pt x="1486" y="7469"/>
                  </a:cubicBezTo>
                  <a:close/>
                  <a:moveTo>
                    <a:pt x="6273" y="8750"/>
                  </a:moveTo>
                  <a:cubicBezTo>
                    <a:pt x="6288" y="8917"/>
                    <a:pt x="6318" y="9078"/>
                    <a:pt x="6349" y="9268"/>
                  </a:cubicBezTo>
                  <a:cubicBezTo>
                    <a:pt x="6357" y="9329"/>
                    <a:pt x="6372" y="9405"/>
                    <a:pt x="6387" y="9481"/>
                  </a:cubicBezTo>
                  <a:cubicBezTo>
                    <a:pt x="6351" y="9473"/>
                    <a:pt x="6316" y="9469"/>
                    <a:pt x="6278" y="9469"/>
                  </a:cubicBezTo>
                  <a:cubicBezTo>
                    <a:pt x="6252" y="9469"/>
                    <a:pt x="6225" y="9471"/>
                    <a:pt x="6196" y="9474"/>
                  </a:cubicBezTo>
                  <a:lnTo>
                    <a:pt x="6204" y="9474"/>
                  </a:lnTo>
                  <a:cubicBezTo>
                    <a:pt x="6113" y="9489"/>
                    <a:pt x="6029" y="9504"/>
                    <a:pt x="5945" y="9542"/>
                  </a:cubicBezTo>
                  <a:cubicBezTo>
                    <a:pt x="6029" y="9413"/>
                    <a:pt x="6105" y="9268"/>
                    <a:pt x="6151" y="9123"/>
                  </a:cubicBezTo>
                  <a:lnTo>
                    <a:pt x="6174" y="9078"/>
                  </a:lnTo>
                  <a:cubicBezTo>
                    <a:pt x="6212" y="8971"/>
                    <a:pt x="6250" y="8864"/>
                    <a:pt x="6273" y="8750"/>
                  </a:cubicBezTo>
                  <a:close/>
                  <a:moveTo>
                    <a:pt x="6219" y="8071"/>
                  </a:moveTo>
                  <a:cubicBezTo>
                    <a:pt x="6181" y="8171"/>
                    <a:pt x="6151" y="8254"/>
                    <a:pt x="6120" y="8338"/>
                  </a:cubicBezTo>
                  <a:cubicBezTo>
                    <a:pt x="6036" y="8514"/>
                    <a:pt x="5930" y="8674"/>
                    <a:pt x="5800" y="8811"/>
                  </a:cubicBezTo>
                  <a:cubicBezTo>
                    <a:pt x="5549" y="9078"/>
                    <a:pt x="5229" y="9253"/>
                    <a:pt x="4878" y="9329"/>
                  </a:cubicBezTo>
                  <a:cubicBezTo>
                    <a:pt x="4756" y="9359"/>
                    <a:pt x="4626" y="9382"/>
                    <a:pt x="4497" y="9398"/>
                  </a:cubicBezTo>
                  <a:cubicBezTo>
                    <a:pt x="4200" y="9451"/>
                    <a:pt x="3887" y="9497"/>
                    <a:pt x="3636" y="9657"/>
                  </a:cubicBezTo>
                  <a:cubicBezTo>
                    <a:pt x="3659" y="9497"/>
                    <a:pt x="3674" y="9344"/>
                    <a:pt x="3689" y="9184"/>
                  </a:cubicBezTo>
                  <a:lnTo>
                    <a:pt x="3712" y="9169"/>
                  </a:lnTo>
                  <a:cubicBezTo>
                    <a:pt x="3773" y="9123"/>
                    <a:pt x="3834" y="9070"/>
                    <a:pt x="3902" y="9024"/>
                  </a:cubicBezTo>
                  <a:cubicBezTo>
                    <a:pt x="4024" y="8940"/>
                    <a:pt x="4162" y="8872"/>
                    <a:pt x="4306" y="8826"/>
                  </a:cubicBezTo>
                  <a:cubicBezTo>
                    <a:pt x="4596" y="8727"/>
                    <a:pt x="4901" y="8666"/>
                    <a:pt x="5206" y="8635"/>
                  </a:cubicBezTo>
                  <a:lnTo>
                    <a:pt x="5213" y="8635"/>
                  </a:lnTo>
                  <a:cubicBezTo>
                    <a:pt x="5465" y="8605"/>
                    <a:pt x="5716" y="8521"/>
                    <a:pt x="5930" y="8369"/>
                  </a:cubicBezTo>
                  <a:cubicBezTo>
                    <a:pt x="6036" y="8285"/>
                    <a:pt x="6136" y="8186"/>
                    <a:pt x="6219" y="8071"/>
                  </a:cubicBezTo>
                  <a:close/>
                  <a:moveTo>
                    <a:pt x="1273" y="8171"/>
                  </a:moveTo>
                  <a:cubicBezTo>
                    <a:pt x="1349" y="8277"/>
                    <a:pt x="1448" y="8369"/>
                    <a:pt x="1570" y="8430"/>
                  </a:cubicBezTo>
                  <a:lnTo>
                    <a:pt x="1624" y="8468"/>
                  </a:lnTo>
                  <a:cubicBezTo>
                    <a:pt x="1776" y="8559"/>
                    <a:pt x="1944" y="8643"/>
                    <a:pt x="2111" y="8712"/>
                  </a:cubicBezTo>
                  <a:cubicBezTo>
                    <a:pt x="2211" y="8757"/>
                    <a:pt x="2317" y="8796"/>
                    <a:pt x="2416" y="8849"/>
                  </a:cubicBezTo>
                  <a:cubicBezTo>
                    <a:pt x="2668" y="8971"/>
                    <a:pt x="2889" y="9161"/>
                    <a:pt x="3049" y="9390"/>
                  </a:cubicBezTo>
                  <a:cubicBezTo>
                    <a:pt x="3110" y="9474"/>
                    <a:pt x="3156" y="9573"/>
                    <a:pt x="3194" y="9672"/>
                  </a:cubicBezTo>
                  <a:lnTo>
                    <a:pt x="3232" y="9748"/>
                  </a:lnTo>
                  <a:cubicBezTo>
                    <a:pt x="3217" y="9870"/>
                    <a:pt x="3201" y="9992"/>
                    <a:pt x="3194" y="10099"/>
                  </a:cubicBezTo>
                  <a:cubicBezTo>
                    <a:pt x="3178" y="10076"/>
                    <a:pt x="3163" y="10061"/>
                    <a:pt x="3156" y="10045"/>
                  </a:cubicBezTo>
                  <a:cubicBezTo>
                    <a:pt x="3148" y="10030"/>
                    <a:pt x="3140" y="10015"/>
                    <a:pt x="3125" y="10007"/>
                  </a:cubicBezTo>
                  <a:lnTo>
                    <a:pt x="3110" y="9984"/>
                  </a:lnTo>
                  <a:cubicBezTo>
                    <a:pt x="3095" y="9954"/>
                    <a:pt x="3072" y="9931"/>
                    <a:pt x="3041" y="9908"/>
                  </a:cubicBezTo>
                  <a:lnTo>
                    <a:pt x="3034" y="9901"/>
                  </a:lnTo>
                  <a:lnTo>
                    <a:pt x="3018" y="9885"/>
                  </a:lnTo>
                  <a:cubicBezTo>
                    <a:pt x="2851" y="9695"/>
                    <a:pt x="2645" y="9535"/>
                    <a:pt x="2424" y="9413"/>
                  </a:cubicBezTo>
                  <a:cubicBezTo>
                    <a:pt x="2348" y="9367"/>
                    <a:pt x="2271" y="9329"/>
                    <a:pt x="2203" y="9283"/>
                  </a:cubicBezTo>
                  <a:cubicBezTo>
                    <a:pt x="1799" y="9062"/>
                    <a:pt x="1387" y="8834"/>
                    <a:pt x="1220" y="8392"/>
                  </a:cubicBezTo>
                  <a:cubicBezTo>
                    <a:pt x="1235" y="8323"/>
                    <a:pt x="1250" y="8247"/>
                    <a:pt x="1273" y="8171"/>
                  </a:cubicBezTo>
                  <a:close/>
                  <a:moveTo>
                    <a:pt x="6265" y="8148"/>
                  </a:moveTo>
                  <a:cubicBezTo>
                    <a:pt x="6265" y="8171"/>
                    <a:pt x="6265" y="8193"/>
                    <a:pt x="6257" y="8216"/>
                  </a:cubicBezTo>
                  <a:lnTo>
                    <a:pt x="6250" y="8346"/>
                  </a:lnTo>
                  <a:cubicBezTo>
                    <a:pt x="6242" y="8430"/>
                    <a:pt x="6235" y="8514"/>
                    <a:pt x="6235" y="8521"/>
                  </a:cubicBezTo>
                  <a:cubicBezTo>
                    <a:pt x="6219" y="8735"/>
                    <a:pt x="6158" y="8940"/>
                    <a:pt x="6075" y="9138"/>
                  </a:cubicBezTo>
                  <a:cubicBezTo>
                    <a:pt x="6006" y="9321"/>
                    <a:pt x="5899" y="9489"/>
                    <a:pt x="5770" y="9634"/>
                  </a:cubicBezTo>
                  <a:cubicBezTo>
                    <a:pt x="5533" y="9847"/>
                    <a:pt x="5229" y="9863"/>
                    <a:pt x="4924" y="9878"/>
                  </a:cubicBezTo>
                  <a:lnTo>
                    <a:pt x="4878" y="9878"/>
                  </a:lnTo>
                  <a:cubicBezTo>
                    <a:pt x="4497" y="9901"/>
                    <a:pt x="3986" y="9923"/>
                    <a:pt x="3598" y="10160"/>
                  </a:cubicBezTo>
                  <a:cubicBezTo>
                    <a:pt x="3605" y="10030"/>
                    <a:pt x="3620" y="9901"/>
                    <a:pt x="3636" y="9741"/>
                  </a:cubicBezTo>
                  <a:cubicBezTo>
                    <a:pt x="3887" y="9558"/>
                    <a:pt x="4207" y="9504"/>
                    <a:pt x="4527" y="9451"/>
                  </a:cubicBezTo>
                  <a:cubicBezTo>
                    <a:pt x="4718" y="9428"/>
                    <a:pt x="4908" y="9390"/>
                    <a:pt x="5091" y="9329"/>
                  </a:cubicBezTo>
                  <a:cubicBezTo>
                    <a:pt x="5427" y="9222"/>
                    <a:pt x="5724" y="9009"/>
                    <a:pt x="5953" y="8735"/>
                  </a:cubicBezTo>
                  <a:cubicBezTo>
                    <a:pt x="6059" y="8605"/>
                    <a:pt x="6151" y="8453"/>
                    <a:pt x="6212" y="8292"/>
                  </a:cubicBezTo>
                  <a:cubicBezTo>
                    <a:pt x="6227" y="8254"/>
                    <a:pt x="6242" y="8216"/>
                    <a:pt x="6250" y="8186"/>
                  </a:cubicBezTo>
                  <a:lnTo>
                    <a:pt x="6265" y="8148"/>
                  </a:lnTo>
                  <a:close/>
                  <a:moveTo>
                    <a:pt x="1197" y="8498"/>
                  </a:moveTo>
                  <a:cubicBezTo>
                    <a:pt x="1395" y="8902"/>
                    <a:pt x="1799" y="9131"/>
                    <a:pt x="2188" y="9359"/>
                  </a:cubicBezTo>
                  <a:lnTo>
                    <a:pt x="2264" y="9398"/>
                  </a:lnTo>
                  <a:cubicBezTo>
                    <a:pt x="2515" y="9527"/>
                    <a:pt x="2744" y="9695"/>
                    <a:pt x="2942" y="9893"/>
                  </a:cubicBezTo>
                  <a:cubicBezTo>
                    <a:pt x="3041" y="10000"/>
                    <a:pt x="3117" y="10122"/>
                    <a:pt x="3163" y="10266"/>
                  </a:cubicBezTo>
                  <a:cubicBezTo>
                    <a:pt x="3171" y="10282"/>
                    <a:pt x="3171" y="10297"/>
                    <a:pt x="3178" y="10312"/>
                  </a:cubicBezTo>
                  <a:cubicBezTo>
                    <a:pt x="3178" y="10335"/>
                    <a:pt x="3178" y="10350"/>
                    <a:pt x="3171" y="10373"/>
                  </a:cubicBezTo>
                  <a:cubicBezTo>
                    <a:pt x="3171" y="10396"/>
                    <a:pt x="3171" y="10426"/>
                    <a:pt x="3171" y="10457"/>
                  </a:cubicBezTo>
                  <a:cubicBezTo>
                    <a:pt x="3163" y="10533"/>
                    <a:pt x="3156" y="10617"/>
                    <a:pt x="3148" y="10724"/>
                  </a:cubicBezTo>
                  <a:lnTo>
                    <a:pt x="3110" y="10708"/>
                  </a:lnTo>
                  <a:lnTo>
                    <a:pt x="3041" y="10686"/>
                  </a:lnTo>
                  <a:cubicBezTo>
                    <a:pt x="2988" y="10678"/>
                    <a:pt x="2942" y="10655"/>
                    <a:pt x="2896" y="10625"/>
                  </a:cubicBezTo>
                  <a:cubicBezTo>
                    <a:pt x="2889" y="10617"/>
                    <a:pt x="2881" y="10617"/>
                    <a:pt x="2881" y="10617"/>
                  </a:cubicBezTo>
                  <a:cubicBezTo>
                    <a:pt x="2843" y="10594"/>
                    <a:pt x="2805" y="10571"/>
                    <a:pt x="2767" y="10556"/>
                  </a:cubicBezTo>
                  <a:cubicBezTo>
                    <a:pt x="2721" y="10541"/>
                    <a:pt x="2668" y="10518"/>
                    <a:pt x="2614" y="10503"/>
                  </a:cubicBezTo>
                  <a:lnTo>
                    <a:pt x="2515" y="10472"/>
                  </a:lnTo>
                  <a:cubicBezTo>
                    <a:pt x="2470" y="10457"/>
                    <a:pt x="2416" y="10442"/>
                    <a:pt x="2371" y="10426"/>
                  </a:cubicBezTo>
                  <a:lnTo>
                    <a:pt x="2302" y="10404"/>
                  </a:lnTo>
                  <a:cubicBezTo>
                    <a:pt x="2279" y="10396"/>
                    <a:pt x="2256" y="10388"/>
                    <a:pt x="2233" y="10373"/>
                  </a:cubicBezTo>
                  <a:lnTo>
                    <a:pt x="2188" y="10320"/>
                  </a:lnTo>
                  <a:cubicBezTo>
                    <a:pt x="2058" y="10183"/>
                    <a:pt x="1913" y="10053"/>
                    <a:pt x="1768" y="9939"/>
                  </a:cubicBezTo>
                  <a:cubicBezTo>
                    <a:pt x="1387" y="9626"/>
                    <a:pt x="1029" y="9337"/>
                    <a:pt x="1128" y="8788"/>
                  </a:cubicBezTo>
                  <a:cubicBezTo>
                    <a:pt x="1144" y="8704"/>
                    <a:pt x="1166" y="8605"/>
                    <a:pt x="1197" y="8498"/>
                  </a:cubicBezTo>
                  <a:close/>
                  <a:moveTo>
                    <a:pt x="6189" y="9542"/>
                  </a:moveTo>
                  <a:cubicBezTo>
                    <a:pt x="6219" y="9542"/>
                    <a:pt x="6257" y="9550"/>
                    <a:pt x="6288" y="9558"/>
                  </a:cubicBezTo>
                  <a:lnTo>
                    <a:pt x="6318" y="9565"/>
                  </a:lnTo>
                  <a:cubicBezTo>
                    <a:pt x="6357" y="9573"/>
                    <a:pt x="6387" y="9603"/>
                    <a:pt x="6402" y="9641"/>
                  </a:cubicBezTo>
                  <a:cubicBezTo>
                    <a:pt x="6410" y="9695"/>
                    <a:pt x="6418" y="9741"/>
                    <a:pt x="6425" y="9786"/>
                  </a:cubicBezTo>
                  <a:cubicBezTo>
                    <a:pt x="6440" y="9954"/>
                    <a:pt x="6387" y="10122"/>
                    <a:pt x="6273" y="10251"/>
                  </a:cubicBezTo>
                  <a:cubicBezTo>
                    <a:pt x="6021" y="10526"/>
                    <a:pt x="5587" y="10564"/>
                    <a:pt x="5457" y="10571"/>
                  </a:cubicBezTo>
                  <a:lnTo>
                    <a:pt x="5381" y="10571"/>
                  </a:lnTo>
                  <a:cubicBezTo>
                    <a:pt x="5236" y="10571"/>
                    <a:pt x="5038" y="10571"/>
                    <a:pt x="4840" y="10579"/>
                  </a:cubicBezTo>
                  <a:cubicBezTo>
                    <a:pt x="4299" y="10602"/>
                    <a:pt x="3887" y="10693"/>
                    <a:pt x="3552" y="10861"/>
                  </a:cubicBezTo>
                  <a:cubicBezTo>
                    <a:pt x="3560" y="10739"/>
                    <a:pt x="3567" y="10617"/>
                    <a:pt x="3575" y="10487"/>
                  </a:cubicBezTo>
                  <a:cubicBezTo>
                    <a:pt x="3575" y="10426"/>
                    <a:pt x="3582" y="10373"/>
                    <a:pt x="3590" y="10312"/>
                  </a:cubicBezTo>
                  <a:lnTo>
                    <a:pt x="3590" y="10244"/>
                  </a:lnTo>
                  <a:cubicBezTo>
                    <a:pt x="3971" y="9992"/>
                    <a:pt x="4489" y="9962"/>
                    <a:pt x="4947" y="9946"/>
                  </a:cubicBezTo>
                  <a:lnTo>
                    <a:pt x="5130" y="9939"/>
                  </a:lnTo>
                  <a:cubicBezTo>
                    <a:pt x="5389" y="9931"/>
                    <a:pt x="5640" y="9832"/>
                    <a:pt x="5838" y="9657"/>
                  </a:cubicBezTo>
                  <a:cubicBezTo>
                    <a:pt x="5945" y="9596"/>
                    <a:pt x="6067" y="9558"/>
                    <a:pt x="6189" y="9542"/>
                  </a:cubicBezTo>
                  <a:close/>
                  <a:moveTo>
                    <a:pt x="1585" y="10347"/>
                  </a:moveTo>
                  <a:cubicBezTo>
                    <a:pt x="1666" y="10347"/>
                    <a:pt x="1746" y="10354"/>
                    <a:pt x="1829" y="10366"/>
                  </a:cubicBezTo>
                  <a:lnTo>
                    <a:pt x="1883" y="10381"/>
                  </a:lnTo>
                  <a:lnTo>
                    <a:pt x="1929" y="10396"/>
                  </a:lnTo>
                  <a:lnTo>
                    <a:pt x="1936" y="10396"/>
                  </a:lnTo>
                  <a:cubicBezTo>
                    <a:pt x="1989" y="10411"/>
                    <a:pt x="2043" y="10426"/>
                    <a:pt x="2119" y="10442"/>
                  </a:cubicBezTo>
                  <a:lnTo>
                    <a:pt x="2226" y="10465"/>
                  </a:lnTo>
                  <a:lnTo>
                    <a:pt x="2317" y="10487"/>
                  </a:lnTo>
                  <a:cubicBezTo>
                    <a:pt x="2386" y="10510"/>
                    <a:pt x="2454" y="10526"/>
                    <a:pt x="2515" y="10548"/>
                  </a:cubicBezTo>
                  <a:lnTo>
                    <a:pt x="2538" y="10556"/>
                  </a:lnTo>
                  <a:lnTo>
                    <a:pt x="2584" y="10571"/>
                  </a:lnTo>
                  <a:lnTo>
                    <a:pt x="2637" y="10587"/>
                  </a:lnTo>
                  <a:cubicBezTo>
                    <a:pt x="2813" y="10648"/>
                    <a:pt x="2965" y="10747"/>
                    <a:pt x="3095" y="10869"/>
                  </a:cubicBezTo>
                  <a:lnTo>
                    <a:pt x="3140" y="10907"/>
                  </a:lnTo>
                  <a:lnTo>
                    <a:pt x="3140" y="10945"/>
                  </a:lnTo>
                  <a:lnTo>
                    <a:pt x="3140" y="10975"/>
                  </a:lnTo>
                  <a:cubicBezTo>
                    <a:pt x="2828" y="10708"/>
                    <a:pt x="2447" y="10526"/>
                    <a:pt x="2035" y="10457"/>
                  </a:cubicBezTo>
                  <a:cubicBezTo>
                    <a:pt x="1976" y="10452"/>
                    <a:pt x="1917" y="10446"/>
                    <a:pt x="1857" y="10446"/>
                  </a:cubicBezTo>
                  <a:cubicBezTo>
                    <a:pt x="1833" y="10446"/>
                    <a:pt x="1808" y="10447"/>
                    <a:pt x="1784" y="10449"/>
                  </a:cubicBezTo>
                  <a:cubicBezTo>
                    <a:pt x="1639" y="10449"/>
                    <a:pt x="1502" y="10480"/>
                    <a:pt x="1365" y="10526"/>
                  </a:cubicBezTo>
                  <a:cubicBezTo>
                    <a:pt x="1250" y="10556"/>
                    <a:pt x="1144" y="10617"/>
                    <a:pt x="1044" y="10693"/>
                  </a:cubicBezTo>
                  <a:cubicBezTo>
                    <a:pt x="991" y="10731"/>
                    <a:pt x="953" y="10785"/>
                    <a:pt x="907" y="10838"/>
                  </a:cubicBezTo>
                  <a:cubicBezTo>
                    <a:pt x="951" y="10558"/>
                    <a:pt x="1188" y="10350"/>
                    <a:pt x="1465" y="10350"/>
                  </a:cubicBezTo>
                  <a:cubicBezTo>
                    <a:pt x="1475" y="10350"/>
                    <a:pt x="1484" y="10350"/>
                    <a:pt x="1494" y="10350"/>
                  </a:cubicBezTo>
                  <a:cubicBezTo>
                    <a:pt x="1525" y="10348"/>
                    <a:pt x="1555" y="10347"/>
                    <a:pt x="1585" y="10347"/>
                  </a:cubicBezTo>
                  <a:close/>
                  <a:moveTo>
                    <a:pt x="5137" y="10655"/>
                  </a:moveTo>
                  <a:lnTo>
                    <a:pt x="5069" y="10663"/>
                  </a:lnTo>
                  <a:cubicBezTo>
                    <a:pt x="4657" y="10663"/>
                    <a:pt x="4261" y="10777"/>
                    <a:pt x="3910" y="10983"/>
                  </a:cubicBezTo>
                  <a:cubicBezTo>
                    <a:pt x="3796" y="11051"/>
                    <a:pt x="3689" y="11143"/>
                    <a:pt x="3598" y="11250"/>
                  </a:cubicBezTo>
                  <a:cubicBezTo>
                    <a:pt x="3575" y="11257"/>
                    <a:pt x="3560" y="11272"/>
                    <a:pt x="3544" y="11280"/>
                  </a:cubicBezTo>
                  <a:lnTo>
                    <a:pt x="3521" y="11280"/>
                  </a:lnTo>
                  <a:cubicBezTo>
                    <a:pt x="3521" y="11173"/>
                    <a:pt x="3537" y="11067"/>
                    <a:pt x="3537" y="10960"/>
                  </a:cubicBezTo>
                  <a:cubicBezTo>
                    <a:pt x="3872" y="10777"/>
                    <a:pt x="4284" y="10686"/>
                    <a:pt x="4840" y="10663"/>
                  </a:cubicBezTo>
                  <a:cubicBezTo>
                    <a:pt x="4939" y="10663"/>
                    <a:pt x="5046" y="10655"/>
                    <a:pt x="5137" y="10655"/>
                  </a:cubicBezTo>
                  <a:close/>
                  <a:moveTo>
                    <a:pt x="1826" y="10515"/>
                  </a:moveTo>
                  <a:cubicBezTo>
                    <a:pt x="1917" y="10515"/>
                    <a:pt x="2008" y="10524"/>
                    <a:pt x="2096" y="10541"/>
                  </a:cubicBezTo>
                  <a:cubicBezTo>
                    <a:pt x="2485" y="10617"/>
                    <a:pt x="2835" y="10800"/>
                    <a:pt x="3133" y="11059"/>
                  </a:cubicBezTo>
                  <a:cubicBezTo>
                    <a:pt x="3125" y="11158"/>
                    <a:pt x="3125" y="11257"/>
                    <a:pt x="3125" y="11356"/>
                  </a:cubicBezTo>
                  <a:lnTo>
                    <a:pt x="3125" y="11478"/>
                  </a:lnTo>
                  <a:lnTo>
                    <a:pt x="3125" y="11539"/>
                  </a:lnTo>
                  <a:cubicBezTo>
                    <a:pt x="3056" y="11524"/>
                    <a:pt x="2996" y="11501"/>
                    <a:pt x="2935" y="11478"/>
                  </a:cubicBezTo>
                  <a:cubicBezTo>
                    <a:pt x="2820" y="11425"/>
                    <a:pt x="2721" y="11349"/>
                    <a:pt x="2637" y="11257"/>
                  </a:cubicBezTo>
                  <a:cubicBezTo>
                    <a:pt x="2599" y="11219"/>
                    <a:pt x="2561" y="11189"/>
                    <a:pt x="2523" y="11158"/>
                  </a:cubicBezTo>
                  <a:cubicBezTo>
                    <a:pt x="2325" y="10990"/>
                    <a:pt x="2104" y="10823"/>
                    <a:pt x="1799" y="10800"/>
                  </a:cubicBezTo>
                  <a:lnTo>
                    <a:pt x="1746" y="10792"/>
                  </a:lnTo>
                  <a:cubicBezTo>
                    <a:pt x="1669" y="10777"/>
                    <a:pt x="1586" y="10777"/>
                    <a:pt x="1494" y="10777"/>
                  </a:cubicBezTo>
                  <a:lnTo>
                    <a:pt x="1441" y="10777"/>
                  </a:lnTo>
                  <a:cubicBezTo>
                    <a:pt x="1334" y="10792"/>
                    <a:pt x="1235" y="10838"/>
                    <a:pt x="1159" y="10907"/>
                  </a:cubicBezTo>
                  <a:lnTo>
                    <a:pt x="1136" y="10922"/>
                  </a:lnTo>
                  <a:cubicBezTo>
                    <a:pt x="1014" y="10998"/>
                    <a:pt x="923" y="11105"/>
                    <a:pt x="862" y="11234"/>
                  </a:cubicBezTo>
                  <a:cubicBezTo>
                    <a:pt x="862" y="11151"/>
                    <a:pt x="862" y="11067"/>
                    <a:pt x="877" y="10983"/>
                  </a:cubicBezTo>
                  <a:lnTo>
                    <a:pt x="930" y="10914"/>
                  </a:lnTo>
                  <a:cubicBezTo>
                    <a:pt x="968" y="10861"/>
                    <a:pt x="1006" y="10815"/>
                    <a:pt x="1052" y="10762"/>
                  </a:cubicBezTo>
                  <a:cubicBezTo>
                    <a:pt x="1144" y="10686"/>
                    <a:pt x="1258" y="10625"/>
                    <a:pt x="1380" y="10594"/>
                  </a:cubicBezTo>
                  <a:lnTo>
                    <a:pt x="1380" y="10587"/>
                  </a:lnTo>
                  <a:cubicBezTo>
                    <a:pt x="1523" y="10539"/>
                    <a:pt x="1675" y="10515"/>
                    <a:pt x="1826" y="10515"/>
                  </a:cubicBezTo>
                  <a:close/>
                  <a:moveTo>
                    <a:pt x="1567" y="10840"/>
                  </a:moveTo>
                  <a:cubicBezTo>
                    <a:pt x="1587" y="10840"/>
                    <a:pt x="1608" y="10842"/>
                    <a:pt x="1631" y="10846"/>
                  </a:cubicBezTo>
                  <a:cubicBezTo>
                    <a:pt x="1776" y="10846"/>
                    <a:pt x="1921" y="10876"/>
                    <a:pt x="2058" y="10922"/>
                  </a:cubicBezTo>
                  <a:cubicBezTo>
                    <a:pt x="2249" y="11013"/>
                    <a:pt x="2424" y="11135"/>
                    <a:pt x="2576" y="11280"/>
                  </a:cubicBezTo>
                  <a:cubicBezTo>
                    <a:pt x="2630" y="11333"/>
                    <a:pt x="2691" y="11387"/>
                    <a:pt x="2752" y="11433"/>
                  </a:cubicBezTo>
                  <a:cubicBezTo>
                    <a:pt x="2843" y="11509"/>
                    <a:pt x="2942" y="11554"/>
                    <a:pt x="3049" y="11585"/>
                  </a:cubicBezTo>
                  <a:lnTo>
                    <a:pt x="3117" y="11600"/>
                  </a:lnTo>
                  <a:lnTo>
                    <a:pt x="3117" y="11676"/>
                  </a:lnTo>
                  <a:lnTo>
                    <a:pt x="3117" y="11806"/>
                  </a:lnTo>
                  <a:lnTo>
                    <a:pt x="3117" y="11867"/>
                  </a:lnTo>
                  <a:cubicBezTo>
                    <a:pt x="3056" y="11836"/>
                    <a:pt x="2996" y="11806"/>
                    <a:pt x="2942" y="11760"/>
                  </a:cubicBezTo>
                  <a:cubicBezTo>
                    <a:pt x="2881" y="11699"/>
                    <a:pt x="2828" y="11631"/>
                    <a:pt x="2774" y="11554"/>
                  </a:cubicBezTo>
                  <a:cubicBezTo>
                    <a:pt x="2744" y="11516"/>
                    <a:pt x="2714" y="11478"/>
                    <a:pt x="2683" y="11440"/>
                  </a:cubicBezTo>
                  <a:lnTo>
                    <a:pt x="2683" y="11433"/>
                  </a:lnTo>
                  <a:cubicBezTo>
                    <a:pt x="2493" y="11196"/>
                    <a:pt x="2241" y="11013"/>
                    <a:pt x="1951" y="10914"/>
                  </a:cubicBezTo>
                  <a:cubicBezTo>
                    <a:pt x="1845" y="10881"/>
                    <a:pt x="1733" y="10859"/>
                    <a:pt x="1621" y="10859"/>
                  </a:cubicBezTo>
                  <a:cubicBezTo>
                    <a:pt x="1604" y="10859"/>
                    <a:pt x="1587" y="10860"/>
                    <a:pt x="1570" y="10861"/>
                  </a:cubicBezTo>
                  <a:cubicBezTo>
                    <a:pt x="1456" y="10869"/>
                    <a:pt x="1342" y="10891"/>
                    <a:pt x="1235" y="10937"/>
                  </a:cubicBezTo>
                  <a:lnTo>
                    <a:pt x="1288" y="10907"/>
                  </a:lnTo>
                  <a:cubicBezTo>
                    <a:pt x="1357" y="10869"/>
                    <a:pt x="1426" y="10846"/>
                    <a:pt x="1502" y="10846"/>
                  </a:cubicBezTo>
                  <a:cubicBezTo>
                    <a:pt x="1525" y="10842"/>
                    <a:pt x="1546" y="10840"/>
                    <a:pt x="1567" y="10840"/>
                  </a:cubicBezTo>
                  <a:close/>
                  <a:moveTo>
                    <a:pt x="5224" y="10742"/>
                  </a:moveTo>
                  <a:cubicBezTo>
                    <a:pt x="5431" y="10742"/>
                    <a:pt x="5636" y="10766"/>
                    <a:pt x="5831" y="10815"/>
                  </a:cubicBezTo>
                  <a:cubicBezTo>
                    <a:pt x="6044" y="10853"/>
                    <a:pt x="6242" y="10929"/>
                    <a:pt x="6425" y="11036"/>
                  </a:cubicBezTo>
                  <a:cubicBezTo>
                    <a:pt x="6425" y="11090"/>
                    <a:pt x="6425" y="11151"/>
                    <a:pt x="6418" y="11204"/>
                  </a:cubicBezTo>
                  <a:cubicBezTo>
                    <a:pt x="6257" y="11181"/>
                    <a:pt x="6097" y="11151"/>
                    <a:pt x="5937" y="11112"/>
                  </a:cubicBezTo>
                  <a:cubicBezTo>
                    <a:pt x="5777" y="11067"/>
                    <a:pt x="5617" y="11036"/>
                    <a:pt x="5450" y="11013"/>
                  </a:cubicBezTo>
                  <a:cubicBezTo>
                    <a:pt x="5366" y="11006"/>
                    <a:pt x="5274" y="11006"/>
                    <a:pt x="5183" y="11006"/>
                  </a:cubicBezTo>
                  <a:cubicBezTo>
                    <a:pt x="5008" y="11013"/>
                    <a:pt x="4840" y="11044"/>
                    <a:pt x="4672" y="11090"/>
                  </a:cubicBezTo>
                  <a:cubicBezTo>
                    <a:pt x="4276" y="11204"/>
                    <a:pt x="3895" y="11471"/>
                    <a:pt x="3514" y="11905"/>
                  </a:cubicBezTo>
                  <a:lnTo>
                    <a:pt x="3514" y="11875"/>
                  </a:lnTo>
                  <a:lnTo>
                    <a:pt x="3514" y="11806"/>
                  </a:lnTo>
                  <a:lnTo>
                    <a:pt x="3514" y="11615"/>
                  </a:lnTo>
                  <a:lnTo>
                    <a:pt x="3514" y="11554"/>
                  </a:lnTo>
                  <a:cubicBezTo>
                    <a:pt x="3605" y="11341"/>
                    <a:pt x="3758" y="11166"/>
                    <a:pt x="3956" y="11051"/>
                  </a:cubicBezTo>
                  <a:cubicBezTo>
                    <a:pt x="4299" y="10861"/>
                    <a:pt x="4680" y="10754"/>
                    <a:pt x="5069" y="10747"/>
                  </a:cubicBezTo>
                  <a:cubicBezTo>
                    <a:pt x="5120" y="10744"/>
                    <a:pt x="5172" y="10742"/>
                    <a:pt x="5224" y="10742"/>
                  </a:cubicBezTo>
                  <a:close/>
                  <a:moveTo>
                    <a:pt x="1601" y="10929"/>
                  </a:moveTo>
                  <a:cubicBezTo>
                    <a:pt x="1793" y="10929"/>
                    <a:pt x="1978" y="10981"/>
                    <a:pt x="2150" y="11074"/>
                  </a:cubicBezTo>
                  <a:cubicBezTo>
                    <a:pt x="2386" y="11204"/>
                    <a:pt x="2592" y="11394"/>
                    <a:pt x="2736" y="11623"/>
                  </a:cubicBezTo>
                  <a:cubicBezTo>
                    <a:pt x="2797" y="11707"/>
                    <a:pt x="2874" y="11791"/>
                    <a:pt x="2950" y="11859"/>
                  </a:cubicBezTo>
                  <a:cubicBezTo>
                    <a:pt x="2996" y="11890"/>
                    <a:pt x="3049" y="11913"/>
                    <a:pt x="3102" y="11936"/>
                  </a:cubicBezTo>
                  <a:lnTo>
                    <a:pt x="3117" y="11936"/>
                  </a:lnTo>
                  <a:cubicBezTo>
                    <a:pt x="3117" y="12050"/>
                    <a:pt x="3117" y="12157"/>
                    <a:pt x="3125" y="12256"/>
                  </a:cubicBezTo>
                  <a:cubicBezTo>
                    <a:pt x="3133" y="12355"/>
                    <a:pt x="3133" y="12477"/>
                    <a:pt x="3140" y="12614"/>
                  </a:cubicBezTo>
                  <a:cubicBezTo>
                    <a:pt x="3117" y="12621"/>
                    <a:pt x="3095" y="12621"/>
                    <a:pt x="3079" y="12621"/>
                  </a:cubicBezTo>
                  <a:cubicBezTo>
                    <a:pt x="3071" y="12622"/>
                    <a:pt x="3064" y="12623"/>
                    <a:pt x="3056" y="12623"/>
                  </a:cubicBezTo>
                  <a:cubicBezTo>
                    <a:pt x="3005" y="12623"/>
                    <a:pt x="2960" y="12601"/>
                    <a:pt x="2927" y="12568"/>
                  </a:cubicBezTo>
                  <a:cubicBezTo>
                    <a:pt x="2919" y="12568"/>
                    <a:pt x="2919" y="12560"/>
                    <a:pt x="2912" y="12560"/>
                  </a:cubicBezTo>
                  <a:cubicBezTo>
                    <a:pt x="2782" y="12431"/>
                    <a:pt x="2675" y="12286"/>
                    <a:pt x="2592" y="12126"/>
                  </a:cubicBezTo>
                  <a:cubicBezTo>
                    <a:pt x="2553" y="12073"/>
                    <a:pt x="2523" y="12004"/>
                    <a:pt x="2493" y="11943"/>
                  </a:cubicBezTo>
                  <a:cubicBezTo>
                    <a:pt x="2386" y="11730"/>
                    <a:pt x="2271" y="11509"/>
                    <a:pt x="2073" y="11349"/>
                  </a:cubicBezTo>
                  <a:cubicBezTo>
                    <a:pt x="1914" y="11224"/>
                    <a:pt x="1717" y="11156"/>
                    <a:pt x="1517" y="11156"/>
                  </a:cubicBezTo>
                  <a:cubicBezTo>
                    <a:pt x="1497" y="11156"/>
                    <a:pt x="1476" y="11157"/>
                    <a:pt x="1456" y="11158"/>
                  </a:cubicBezTo>
                  <a:cubicBezTo>
                    <a:pt x="1273" y="11158"/>
                    <a:pt x="1090" y="11219"/>
                    <a:pt x="938" y="11333"/>
                  </a:cubicBezTo>
                  <a:cubicBezTo>
                    <a:pt x="976" y="11257"/>
                    <a:pt x="1022" y="11189"/>
                    <a:pt x="1075" y="11135"/>
                  </a:cubicBezTo>
                  <a:cubicBezTo>
                    <a:pt x="1159" y="11044"/>
                    <a:pt x="1265" y="10983"/>
                    <a:pt x="1387" y="10952"/>
                  </a:cubicBezTo>
                  <a:cubicBezTo>
                    <a:pt x="1441" y="10937"/>
                    <a:pt x="1502" y="10929"/>
                    <a:pt x="1563" y="10929"/>
                  </a:cubicBezTo>
                  <a:cubicBezTo>
                    <a:pt x="1576" y="10929"/>
                    <a:pt x="1589" y="10929"/>
                    <a:pt x="1601" y="10929"/>
                  </a:cubicBezTo>
                  <a:close/>
                  <a:moveTo>
                    <a:pt x="5264" y="11102"/>
                  </a:moveTo>
                  <a:cubicBezTo>
                    <a:pt x="5358" y="11102"/>
                    <a:pt x="5452" y="11109"/>
                    <a:pt x="5541" y="11120"/>
                  </a:cubicBezTo>
                  <a:cubicBezTo>
                    <a:pt x="5686" y="11143"/>
                    <a:pt x="5815" y="11166"/>
                    <a:pt x="5953" y="11204"/>
                  </a:cubicBezTo>
                  <a:cubicBezTo>
                    <a:pt x="6097" y="11242"/>
                    <a:pt x="6250" y="11265"/>
                    <a:pt x="6395" y="11288"/>
                  </a:cubicBezTo>
                  <a:lnTo>
                    <a:pt x="6395" y="11318"/>
                  </a:lnTo>
                  <a:cubicBezTo>
                    <a:pt x="6349" y="11509"/>
                    <a:pt x="6341" y="11707"/>
                    <a:pt x="6364" y="11897"/>
                  </a:cubicBezTo>
                  <a:cubicBezTo>
                    <a:pt x="6265" y="11852"/>
                    <a:pt x="6158" y="11814"/>
                    <a:pt x="6044" y="11791"/>
                  </a:cubicBezTo>
                  <a:cubicBezTo>
                    <a:pt x="5907" y="11756"/>
                    <a:pt x="5761" y="11739"/>
                    <a:pt x="5613" y="11739"/>
                  </a:cubicBezTo>
                  <a:cubicBezTo>
                    <a:pt x="5564" y="11739"/>
                    <a:pt x="5514" y="11741"/>
                    <a:pt x="5465" y="11745"/>
                  </a:cubicBezTo>
                  <a:cubicBezTo>
                    <a:pt x="5160" y="11760"/>
                    <a:pt x="4848" y="11814"/>
                    <a:pt x="4550" y="11913"/>
                  </a:cubicBezTo>
                  <a:cubicBezTo>
                    <a:pt x="4123" y="12080"/>
                    <a:pt x="3765" y="12378"/>
                    <a:pt x="3514" y="12759"/>
                  </a:cubicBezTo>
                  <a:lnTo>
                    <a:pt x="3514" y="12256"/>
                  </a:lnTo>
                  <a:lnTo>
                    <a:pt x="3514" y="12111"/>
                  </a:lnTo>
                  <a:lnTo>
                    <a:pt x="3514" y="12050"/>
                  </a:lnTo>
                  <a:cubicBezTo>
                    <a:pt x="3895" y="11593"/>
                    <a:pt x="4284" y="11311"/>
                    <a:pt x="4703" y="11181"/>
                  </a:cubicBezTo>
                  <a:cubicBezTo>
                    <a:pt x="4855" y="11135"/>
                    <a:pt x="5008" y="11105"/>
                    <a:pt x="5160" y="11105"/>
                  </a:cubicBezTo>
                  <a:cubicBezTo>
                    <a:pt x="5195" y="11103"/>
                    <a:pt x="5229" y="11102"/>
                    <a:pt x="5264" y="11102"/>
                  </a:cubicBezTo>
                  <a:close/>
                  <a:moveTo>
                    <a:pt x="1478" y="11226"/>
                  </a:moveTo>
                  <a:cubicBezTo>
                    <a:pt x="1759" y="11226"/>
                    <a:pt x="2022" y="11360"/>
                    <a:pt x="2195" y="11577"/>
                  </a:cubicBezTo>
                  <a:cubicBezTo>
                    <a:pt x="2294" y="11715"/>
                    <a:pt x="2378" y="11859"/>
                    <a:pt x="2454" y="12012"/>
                  </a:cubicBezTo>
                  <a:cubicBezTo>
                    <a:pt x="2515" y="12134"/>
                    <a:pt x="2584" y="12256"/>
                    <a:pt x="2653" y="12370"/>
                  </a:cubicBezTo>
                  <a:cubicBezTo>
                    <a:pt x="2790" y="12560"/>
                    <a:pt x="2957" y="12736"/>
                    <a:pt x="3156" y="12865"/>
                  </a:cubicBezTo>
                  <a:cubicBezTo>
                    <a:pt x="3171" y="13086"/>
                    <a:pt x="3186" y="13300"/>
                    <a:pt x="3209" y="13513"/>
                  </a:cubicBezTo>
                  <a:cubicBezTo>
                    <a:pt x="2843" y="13384"/>
                    <a:pt x="2508" y="12934"/>
                    <a:pt x="2172" y="12500"/>
                  </a:cubicBezTo>
                  <a:cubicBezTo>
                    <a:pt x="1814" y="12019"/>
                    <a:pt x="1471" y="11562"/>
                    <a:pt x="1083" y="11478"/>
                  </a:cubicBezTo>
                  <a:cubicBezTo>
                    <a:pt x="1043" y="11467"/>
                    <a:pt x="1004" y="11460"/>
                    <a:pt x="965" y="11460"/>
                  </a:cubicBezTo>
                  <a:cubicBezTo>
                    <a:pt x="951" y="11460"/>
                    <a:pt x="937" y="11461"/>
                    <a:pt x="923" y="11463"/>
                  </a:cubicBezTo>
                  <a:cubicBezTo>
                    <a:pt x="923" y="11455"/>
                    <a:pt x="923" y="11455"/>
                    <a:pt x="923" y="11448"/>
                  </a:cubicBezTo>
                  <a:cubicBezTo>
                    <a:pt x="923" y="11440"/>
                    <a:pt x="923" y="11440"/>
                    <a:pt x="923" y="11433"/>
                  </a:cubicBezTo>
                  <a:cubicBezTo>
                    <a:pt x="1067" y="11303"/>
                    <a:pt x="1243" y="11227"/>
                    <a:pt x="1433" y="11227"/>
                  </a:cubicBezTo>
                  <a:cubicBezTo>
                    <a:pt x="1448" y="11226"/>
                    <a:pt x="1463" y="11226"/>
                    <a:pt x="1478" y="11226"/>
                  </a:cubicBezTo>
                  <a:close/>
                  <a:moveTo>
                    <a:pt x="6654" y="0"/>
                  </a:moveTo>
                  <a:lnTo>
                    <a:pt x="6608" y="23"/>
                  </a:lnTo>
                  <a:cubicBezTo>
                    <a:pt x="6410" y="122"/>
                    <a:pt x="6196" y="199"/>
                    <a:pt x="5983" y="252"/>
                  </a:cubicBezTo>
                  <a:cubicBezTo>
                    <a:pt x="5541" y="389"/>
                    <a:pt x="5091" y="526"/>
                    <a:pt x="4832" y="984"/>
                  </a:cubicBezTo>
                  <a:cubicBezTo>
                    <a:pt x="4611" y="1380"/>
                    <a:pt x="4581" y="1814"/>
                    <a:pt x="4588" y="2226"/>
                  </a:cubicBezTo>
                  <a:cubicBezTo>
                    <a:pt x="4588" y="2546"/>
                    <a:pt x="4695" y="2843"/>
                    <a:pt x="4794" y="3125"/>
                  </a:cubicBezTo>
                  <a:cubicBezTo>
                    <a:pt x="4825" y="3224"/>
                    <a:pt x="4848" y="3293"/>
                    <a:pt x="4870" y="3361"/>
                  </a:cubicBezTo>
                  <a:lnTo>
                    <a:pt x="4855" y="3392"/>
                  </a:lnTo>
                  <a:lnTo>
                    <a:pt x="4848" y="3422"/>
                  </a:lnTo>
                  <a:cubicBezTo>
                    <a:pt x="4238" y="2858"/>
                    <a:pt x="4444" y="2028"/>
                    <a:pt x="4611" y="1349"/>
                  </a:cubicBezTo>
                  <a:cubicBezTo>
                    <a:pt x="4687" y="1060"/>
                    <a:pt x="4748" y="808"/>
                    <a:pt x="4733" y="618"/>
                  </a:cubicBezTo>
                  <a:lnTo>
                    <a:pt x="4718" y="503"/>
                  </a:lnTo>
                  <a:lnTo>
                    <a:pt x="4657" y="603"/>
                  </a:lnTo>
                  <a:cubicBezTo>
                    <a:pt x="4535" y="763"/>
                    <a:pt x="4436" y="900"/>
                    <a:pt x="4345" y="1037"/>
                  </a:cubicBezTo>
                  <a:cubicBezTo>
                    <a:pt x="4329" y="1037"/>
                    <a:pt x="4314" y="1052"/>
                    <a:pt x="4314" y="1067"/>
                  </a:cubicBezTo>
                  <a:lnTo>
                    <a:pt x="4306" y="1098"/>
                  </a:lnTo>
                  <a:cubicBezTo>
                    <a:pt x="4245" y="1197"/>
                    <a:pt x="4184" y="1281"/>
                    <a:pt x="4139" y="1372"/>
                  </a:cubicBezTo>
                  <a:cubicBezTo>
                    <a:pt x="4123" y="1372"/>
                    <a:pt x="4116" y="1388"/>
                    <a:pt x="4116" y="1395"/>
                  </a:cubicBezTo>
                  <a:lnTo>
                    <a:pt x="4116" y="1403"/>
                  </a:lnTo>
                  <a:cubicBezTo>
                    <a:pt x="3902" y="1738"/>
                    <a:pt x="3750" y="2112"/>
                    <a:pt x="3659" y="2500"/>
                  </a:cubicBezTo>
                  <a:cubicBezTo>
                    <a:pt x="3560" y="2958"/>
                    <a:pt x="3697" y="3377"/>
                    <a:pt x="3834" y="3697"/>
                  </a:cubicBezTo>
                  <a:cubicBezTo>
                    <a:pt x="3941" y="3925"/>
                    <a:pt x="4070" y="4154"/>
                    <a:pt x="4215" y="4360"/>
                  </a:cubicBezTo>
                  <a:cubicBezTo>
                    <a:pt x="4284" y="4459"/>
                    <a:pt x="4337" y="4550"/>
                    <a:pt x="4390" y="4627"/>
                  </a:cubicBezTo>
                  <a:cubicBezTo>
                    <a:pt x="4367" y="4695"/>
                    <a:pt x="4345" y="4764"/>
                    <a:pt x="4322" y="4825"/>
                  </a:cubicBezTo>
                  <a:cubicBezTo>
                    <a:pt x="4108" y="4710"/>
                    <a:pt x="4009" y="4497"/>
                    <a:pt x="3895" y="4268"/>
                  </a:cubicBezTo>
                  <a:cubicBezTo>
                    <a:pt x="3857" y="4185"/>
                    <a:pt x="3811" y="4093"/>
                    <a:pt x="3765" y="4009"/>
                  </a:cubicBezTo>
                  <a:cubicBezTo>
                    <a:pt x="3681" y="3864"/>
                    <a:pt x="3613" y="3712"/>
                    <a:pt x="3552" y="3560"/>
                  </a:cubicBezTo>
                  <a:lnTo>
                    <a:pt x="3552" y="3552"/>
                  </a:lnTo>
                  <a:cubicBezTo>
                    <a:pt x="3438" y="3262"/>
                    <a:pt x="3308" y="2958"/>
                    <a:pt x="3125" y="2775"/>
                  </a:cubicBezTo>
                  <a:lnTo>
                    <a:pt x="3095" y="2744"/>
                  </a:lnTo>
                  <a:lnTo>
                    <a:pt x="3064" y="2782"/>
                  </a:lnTo>
                  <a:cubicBezTo>
                    <a:pt x="2584" y="3308"/>
                    <a:pt x="2477" y="4146"/>
                    <a:pt x="2782" y="4924"/>
                  </a:cubicBezTo>
                  <a:cubicBezTo>
                    <a:pt x="2912" y="5259"/>
                    <a:pt x="3148" y="5503"/>
                    <a:pt x="3369" y="5739"/>
                  </a:cubicBezTo>
                  <a:cubicBezTo>
                    <a:pt x="3567" y="5915"/>
                    <a:pt x="3727" y="6128"/>
                    <a:pt x="3857" y="6357"/>
                  </a:cubicBezTo>
                  <a:cubicBezTo>
                    <a:pt x="3841" y="6418"/>
                    <a:pt x="3826" y="6486"/>
                    <a:pt x="3811" y="6547"/>
                  </a:cubicBezTo>
                  <a:cubicBezTo>
                    <a:pt x="3720" y="6425"/>
                    <a:pt x="3620" y="6303"/>
                    <a:pt x="3514" y="6197"/>
                  </a:cubicBezTo>
                  <a:cubicBezTo>
                    <a:pt x="3445" y="6128"/>
                    <a:pt x="3369" y="6059"/>
                    <a:pt x="3285" y="5976"/>
                  </a:cubicBezTo>
                  <a:cubicBezTo>
                    <a:pt x="2980" y="5686"/>
                    <a:pt x="2607" y="5320"/>
                    <a:pt x="2325" y="4893"/>
                  </a:cubicBezTo>
                  <a:lnTo>
                    <a:pt x="2249" y="4779"/>
                  </a:lnTo>
                  <a:lnTo>
                    <a:pt x="2249" y="4916"/>
                  </a:lnTo>
                  <a:cubicBezTo>
                    <a:pt x="2241" y="5640"/>
                    <a:pt x="2111" y="5915"/>
                    <a:pt x="1944" y="6265"/>
                  </a:cubicBezTo>
                  <a:cubicBezTo>
                    <a:pt x="1883" y="6387"/>
                    <a:pt x="1829" y="6509"/>
                    <a:pt x="1768" y="6662"/>
                  </a:cubicBezTo>
                  <a:lnTo>
                    <a:pt x="1738" y="6722"/>
                  </a:lnTo>
                  <a:cubicBezTo>
                    <a:pt x="1669" y="6898"/>
                    <a:pt x="1563" y="7149"/>
                    <a:pt x="1601" y="7294"/>
                  </a:cubicBezTo>
                  <a:cubicBezTo>
                    <a:pt x="1639" y="7447"/>
                    <a:pt x="1768" y="7523"/>
                    <a:pt x="1890" y="7599"/>
                  </a:cubicBezTo>
                  <a:cubicBezTo>
                    <a:pt x="1929" y="7622"/>
                    <a:pt x="1967" y="7645"/>
                    <a:pt x="1997" y="7668"/>
                  </a:cubicBezTo>
                  <a:cubicBezTo>
                    <a:pt x="1986" y="7671"/>
                    <a:pt x="1976" y="7673"/>
                    <a:pt x="1967" y="7673"/>
                  </a:cubicBezTo>
                  <a:cubicBezTo>
                    <a:pt x="1957" y="7673"/>
                    <a:pt x="1948" y="7671"/>
                    <a:pt x="1936" y="7668"/>
                  </a:cubicBezTo>
                  <a:cubicBezTo>
                    <a:pt x="1845" y="7637"/>
                    <a:pt x="1761" y="7584"/>
                    <a:pt x="1692" y="7515"/>
                  </a:cubicBezTo>
                  <a:cubicBezTo>
                    <a:pt x="1639" y="7462"/>
                    <a:pt x="1578" y="7424"/>
                    <a:pt x="1517" y="7393"/>
                  </a:cubicBezTo>
                  <a:cubicBezTo>
                    <a:pt x="1511" y="7392"/>
                    <a:pt x="1505" y="7392"/>
                    <a:pt x="1500" y="7392"/>
                  </a:cubicBezTo>
                  <a:cubicBezTo>
                    <a:pt x="1460" y="7392"/>
                    <a:pt x="1424" y="7414"/>
                    <a:pt x="1410" y="7454"/>
                  </a:cubicBezTo>
                  <a:cubicBezTo>
                    <a:pt x="1265" y="7889"/>
                    <a:pt x="1144" y="8331"/>
                    <a:pt x="1052" y="8788"/>
                  </a:cubicBezTo>
                  <a:cubicBezTo>
                    <a:pt x="938" y="9390"/>
                    <a:pt x="1334" y="9710"/>
                    <a:pt x="1715" y="10023"/>
                  </a:cubicBezTo>
                  <a:cubicBezTo>
                    <a:pt x="1829" y="10122"/>
                    <a:pt x="1951" y="10213"/>
                    <a:pt x="2050" y="10312"/>
                  </a:cubicBezTo>
                  <a:cubicBezTo>
                    <a:pt x="1997" y="10312"/>
                    <a:pt x="1936" y="10297"/>
                    <a:pt x="1875" y="10289"/>
                  </a:cubicBezTo>
                  <a:cubicBezTo>
                    <a:pt x="1780" y="10278"/>
                    <a:pt x="1690" y="10271"/>
                    <a:pt x="1600" y="10271"/>
                  </a:cubicBezTo>
                  <a:cubicBezTo>
                    <a:pt x="1567" y="10271"/>
                    <a:pt x="1534" y="10272"/>
                    <a:pt x="1502" y="10274"/>
                  </a:cubicBezTo>
                  <a:cubicBezTo>
                    <a:pt x="1357" y="10274"/>
                    <a:pt x="1220" y="10312"/>
                    <a:pt x="1105" y="10388"/>
                  </a:cubicBezTo>
                  <a:cubicBezTo>
                    <a:pt x="785" y="10602"/>
                    <a:pt x="740" y="11189"/>
                    <a:pt x="816" y="11532"/>
                  </a:cubicBezTo>
                  <a:lnTo>
                    <a:pt x="823" y="11570"/>
                  </a:lnTo>
                  <a:lnTo>
                    <a:pt x="862" y="11562"/>
                  </a:lnTo>
                  <a:cubicBezTo>
                    <a:pt x="896" y="11554"/>
                    <a:pt x="930" y="11551"/>
                    <a:pt x="964" y="11551"/>
                  </a:cubicBezTo>
                  <a:cubicBezTo>
                    <a:pt x="999" y="11551"/>
                    <a:pt x="1033" y="11554"/>
                    <a:pt x="1067" y="11562"/>
                  </a:cubicBezTo>
                  <a:cubicBezTo>
                    <a:pt x="1426" y="11646"/>
                    <a:pt x="1776" y="12103"/>
                    <a:pt x="2119" y="12553"/>
                  </a:cubicBezTo>
                  <a:cubicBezTo>
                    <a:pt x="2462" y="13003"/>
                    <a:pt x="2828" y="13490"/>
                    <a:pt x="3232" y="13612"/>
                  </a:cubicBezTo>
                  <a:cubicBezTo>
                    <a:pt x="3232" y="13635"/>
                    <a:pt x="3239" y="13650"/>
                    <a:pt x="3239" y="13673"/>
                  </a:cubicBezTo>
                  <a:lnTo>
                    <a:pt x="3247" y="13711"/>
                  </a:lnTo>
                  <a:cubicBezTo>
                    <a:pt x="3201" y="13688"/>
                    <a:pt x="3156" y="13666"/>
                    <a:pt x="3110" y="13650"/>
                  </a:cubicBezTo>
                  <a:cubicBezTo>
                    <a:pt x="2996" y="13612"/>
                    <a:pt x="2866" y="13574"/>
                    <a:pt x="2744" y="13559"/>
                  </a:cubicBezTo>
                  <a:cubicBezTo>
                    <a:pt x="2584" y="13528"/>
                    <a:pt x="2432" y="13506"/>
                    <a:pt x="2279" y="13483"/>
                  </a:cubicBezTo>
                  <a:cubicBezTo>
                    <a:pt x="2180" y="13475"/>
                    <a:pt x="2089" y="13460"/>
                    <a:pt x="1989" y="13445"/>
                  </a:cubicBezTo>
                  <a:cubicBezTo>
                    <a:pt x="1746" y="13414"/>
                    <a:pt x="1502" y="13361"/>
                    <a:pt x="1265" y="13277"/>
                  </a:cubicBezTo>
                  <a:cubicBezTo>
                    <a:pt x="1144" y="13239"/>
                    <a:pt x="1037" y="13185"/>
                    <a:pt x="938" y="13109"/>
                  </a:cubicBezTo>
                  <a:cubicBezTo>
                    <a:pt x="846" y="13025"/>
                    <a:pt x="778" y="12919"/>
                    <a:pt x="747" y="12804"/>
                  </a:cubicBezTo>
                  <a:lnTo>
                    <a:pt x="732" y="12804"/>
                  </a:lnTo>
                  <a:cubicBezTo>
                    <a:pt x="747" y="12934"/>
                    <a:pt x="816" y="13056"/>
                    <a:pt x="907" y="13140"/>
                  </a:cubicBezTo>
                  <a:cubicBezTo>
                    <a:pt x="1006" y="13231"/>
                    <a:pt x="1121" y="13300"/>
                    <a:pt x="1243" y="13345"/>
                  </a:cubicBezTo>
                  <a:cubicBezTo>
                    <a:pt x="1479" y="13429"/>
                    <a:pt x="1730" y="13498"/>
                    <a:pt x="1982" y="13528"/>
                  </a:cubicBezTo>
                  <a:cubicBezTo>
                    <a:pt x="2127" y="13551"/>
                    <a:pt x="2279" y="13566"/>
                    <a:pt x="2424" y="13582"/>
                  </a:cubicBezTo>
                  <a:cubicBezTo>
                    <a:pt x="2523" y="13597"/>
                    <a:pt x="2630" y="13612"/>
                    <a:pt x="2729" y="13620"/>
                  </a:cubicBezTo>
                  <a:cubicBezTo>
                    <a:pt x="2858" y="13635"/>
                    <a:pt x="2980" y="13666"/>
                    <a:pt x="3095" y="13696"/>
                  </a:cubicBezTo>
                  <a:cubicBezTo>
                    <a:pt x="3148" y="13711"/>
                    <a:pt x="3201" y="13727"/>
                    <a:pt x="3247" y="13757"/>
                  </a:cubicBezTo>
                  <a:cubicBezTo>
                    <a:pt x="3262" y="13833"/>
                    <a:pt x="3270" y="13909"/>
                    <a:pt x="3278" y="13986"/>
                  </a:cubicBezTo>
                  <a:cubicBezTo>
                    <a:pt x="3232" y="13955"/>
                    <a:pt x="3186" y="13925"/>
                    <a:pt x="3133" y="13894"/>
                  </a:cubicBezTo>
                  <a:cubicBezTo>
                    <a:pt x="2996" y="13826"/>
                    <a:pt x="2835" y="13772"/>
                    <a:pt x="2675" y="13757"/>
                  </a:cubicBezTo>
                  <a:cubicBezTo>
                    <a:pt x="2616" y="13752"/>
                    <a:pt x="2553" y="13746"/>
                    <a:pt x="2489" y="13746"/>
                  </a:cubicBezTo>
                  <a:cubicBezTo>
                    <a:pt x="2462" y="13746"/>
                    <a:pt x="2435" y="13747"/>
                    <a:pt x="2409" y="13749"/>
                  </a:cubicBezTo>
                  <a:cubicBezTo>
                    <a:pt x="2348" y="13749"/>
                    <a:pt x="2279" y="13757"/>
                    <a:pt x="2203" y="13765"/>
                  </a:cubicBezTo>
                  <a:cubicBezTo>
                    <a:pt x="2081" y="13780"/>
                    <a:pt x="1959" y="13803"/>
                    <a:pt x="1837" y="13833"/>
                  </a:cubicBezTo>
                  <a:lnTo>
                    <a:pt x="1738" y="13856"/>
                  </a:lnTo>
                  <a:cubicBezTo>
                    <a:pt x="1433" y="13932"/>
                    <a:pt x="1128" y="13986"/>
                    <a:pt x="823" y="14024"/>
                  </a:cubicBezTo>
                  <a:lnTo>
                    <a:pt x="747" y="14024"/>
                  </a:lnTo>
                  <a:cubicBezTo>
                    <a:pt x="725" y="14025"/>
                    <a:pt x="703" y="14026"/>
                    <a:pt x="681" y="14026"/>
                  </a:cubicBezTo>
                  <a:cubicBezTo>
                    <a:pt x="573" y="14026"/>
                    <a:pt x="467" y="14011"/>
                    <a:pt x="366" y="13986"/>
                  </a:cubicBezTo>
                  <a:cubicBezTo>
                    <a:pt x="290" y="13970"/>
                    <a:pt x="221" y="13940"/>
                    <a:pt x="160" y="13894"/>
                  </a:cubicBezTo>
                  <a:cubicBezTo>
                    <a:pt x="99" y="13848"/>
                    <a:pt x="54" y="13788"/>
                    <a:pt x="16" y="13719"/>
                  </a:cubicBezTo>
                  <a:lnTo>
                    <a:pt x="0" y="13719"/>
                  </a:lnTo>
                  <a:cubicBezTo>
                    <a:pt x="31" y="13795"/>
                    <a:pt x="77" y="13864"/>
                    <a:pt x="138" y="13917"/>
                  </a:cubicBezTo>
                  <a:cubicBezTo>
                    <a:pt x="198" y="13970"/>
                    <a:pt x="267" y="14009"/>
                    <a:pt x="351" y="14039"/>
                  </a:cubicBezTo>
                  <a:cubicBezTo>
                    <a:pt x="478" y="14071"/>
                    <a:pt x="610" y="14087"/>
                    <a:pt x="743" y="14087"/>
                  </a:cubicBezTo>
                  <a:cubicBezTo>
                    <a:pt x="770" y="14087"/>
                    <a:pt x="797" y="14086"/>
                    <a:pt x="823" y="14085"/>
                  </a:cubicBezTo>
                  <a:cubicBezTo>
                    <a:pt x="1128" y="14062"/>
                    <a:pt x="1433" y="14016"/>
                    <a:pt x="1730" y="13940"/>
                  </a:cubicBezTo>
                  <a:lnTo>
                    <a:pt x="1753" y="13932"/>
                  </a:lnTo>
                  <a:lnTo>
                    <a:pt x="1852" y="13909"/>
                  </a:lnTo>
                  <a:cubicBezTo>
                    <a:pt x="1974" y="13879"/>
                    <a:pt x="2089" y="13856"/>
                    <a:pt x="2211" y="13841"/>
                  </a:cubicBezTo>
                  <a:cubicBezTo>
                    <a:pt x="2287" y="13826"/>
                    <a:pt x="2363" y="13818"/>
                    <a:pt x="2439" y="13818"/>
                  </a:cubicBezTo>
                  <a:cubicBezTo>
                    <a:pt x="2477" y="13814"/>
                    <a:pt x="2515" y="13812"/>
                    <a:pt x="2553" y="13812"/>
                  </a:cubicBezTo>
                  <a:cubicBezTo>
                    <a:pt x="2592" y="13812"/>
                    <a:pt x="2630" y="13814"/>
                    <a:pt x="2668" y="13818"/>
                  </a:cubicBezTo>
                  <a:cubicBezTo>
                    <a:pt x="2820" y="13833"/>
                    <a:pt x="2973" y="13871"/>
                    <a:pt x="3110" y="13932"/>
                  </a:cubicBezTo>
                  <a:cubicBezTo>
                    <a:pt x="3156" y="13955"/>
                    <a:pt x="3209" y="13986"/>
                    <a:pt x="3262" y="14016"/>
                  </a:cubicBezTo>
                  <a:lnTo>
                    <a:pt x="3285" y="14024"/>
                  </a:lnTo>
                  <a:lnTo>
                    <a:pt x="3285" y="14039"/>
                  </a:lnTo>
                  <a:cubicBezTo>
                    <a:pt x="3285" y="14062"/>
                    <a:pt x="3293" y="14085"/>
                    <a:pt x="3293" y="14108"/>
                  </a:cubicBezTo>
                  <a:lnTo>
                    <a:pt x="3293" y="14130"/>
                  </a:lnTo>
                  <a:lnTo>
                    <a:pt x="3285" y="14130"/>
                  </a:lnTo>
                  <a:cubicBezTo>
                    <a:pt x="3224" y="14108"/>
                    <a:pt x="3163" y="14092"/>
                    <a:pt x="3095" y="14092"/>
                  </a:cubicBezTo>
                  <a:cubicBezTo>
                    <a:pt x="3077" y="14090"/>
                    <a:pt x="3061" y="14090"/>
                    <a:pt x="3044" y="14090"/>
                  </a:cubicBezTo>
                  <a:cubicBezTo>
                    <a:pt x="2995" y="14090"/>
                    <a:pt x="2948" y="14098"/>
                    <a:pt x="2896" y="14115"/>
                  </a:cubicBezTo>
                  <a:cubicBezTo>
                    <a:pt x="2835" y="14138"/>
                    <a:pt x="2782" y="14176"/>
                    <a:pt x="2729" y="14222"/>
                  </a:cubicBezTo>
                  <a:cubicBezTo>
                    <a:pt x="2691" y="14268"/>
                    <a:pt x="2645" y="14313"/>
                    <a:pt x="2607" y="14367"/>
                  </a:cubicBezTo>
                  <a:cubicBezTo>
                    <a:pt x="2531" y="14458"/>
                    <a:pt x="2447" y="14550"/>
                    <a:pt x="2355" y="14633"/>
                  </a:cubicBezTo>
                  <a:cubicBezTo>
                    <a:pt x="2180" y="14801"/>
                    <a:pt x="1959" y="14908"/>
                    <a:pt x="1715" y="14931"/>
                  </a:cubicBezTo>
                  <a:lnTo>
                    <a:pt x="1685" y="14931"/>
                  </a:lnTo>
                  <a:cubicBezTo>
                    <a:pt x="1570" y="14931"/>
                    <a:pt x="1464" y="14923"/>
                    <a:pt x="1357" y="14893"/>
                  </a:cubicBezTo>
                  <a:cubicBezTo>
                    <a:pt x="1304" y="14877"/>
                    <a:pt x="1243" y="14855"/>
                    <a:pt x="1189" y="14832"/>
                  </a:cubicBezTo>
                  <a:cubicBezTo>
                    <a:pt x="1136" y="14801"/>
                    <a:pt x="1098" y="14755"/>
                    <a:pt x="1098" y="14694"/>
                  </a:cubicBezTo>
                  <a:lnTo>
                    <a:pt x="1075" y="14694"/>
                  </a:lnTo>
                  <a:cubicBezTo>
                    <a:pt x="1075" y="14725"/>
                    <a:pt x="1083" y="14763"/>
                    <a:pt x="1098" y="14794"/>
                  </a:cubicBezTo>
                  <a:cubicBezTo>
                    <a:pt x="1121" y="14816"/>
                    <a:pt x="1144" y="14839"/>
                    <a:pt x="1174" y="14862"/>
                  </a:cubicBezTo>
                  <a:cubicBezTo>
                    <a:pt x="1227" y="14893"/>
                    <a:pt x="1281" y="14923"/>
                    <a:pt x="1342" y="14938"/>
                  </a:cubicBezTo>
                  <a:cubicBezTo>
                    <a:pt x="1471" y="14984"/>
                    <a:pt x="1601" y="14999"/>
                    <a:pt x="1723" y="14999"/>
                  </a:cubicBezTo>
                  <a:cubicBezTo>
                    <a:pt x="1860" y="14992"/>
                    <a:pt x="1982" y="14961"/>
                    <a:pt x="2104" y="14908"/>
                  </a:cubicBezTo>
                  <a:cubicBezTo>
                    <a:pt x="2218" y="14855"/>
                    <a:pt x="2325" y="14786"/>
                    <a:pt x="2424" y="14694"/>
                  </a:cubicBezTo>
                  <a:cubicBezTo>
                    <a:pt x="2515" y="14611"/>
                    <a:pt x="2599" y="14512"/>
                    <a:pt x="2675" y="14412"/>
                  </a:cubicBezTo>
                  <a:cubicBezTo>
                    <a:pt x="2744" y="14313"/>
                    <a:pt x="2828" y="14230"/>
                    <a:pt x="2927" y="14176"/>
                  </a:cubicBezTo>
                  <a:cubicBezTo>
                    <a:pt x="2973" y="14161"/>
                    <a:pt x="3011" y="14146"/>
                    <a:pt x="3056" y="14146"/>
                  </a:cubicBezTo>
                  <a:cubicBezTo>
                    <a:pt x="3133" y="14146"/>
                    <a:pt x="3201" y="14153"/>
                    <a:pt x="3270" y="14176"/>
                  </a:cubicBezTo>
                  <a:lnTo>
                    <a:pt x="3308" y="14191"/>
                  </a:lnTo>
                  <a:cubicBezTo>
                    <a:pt x="3392" y="14733"/>
                    <a:pt x="3506" y="15274"/>
                    <a:pt x="3666" y="15800"/>
                  </a:cubicBezTo>
                  <a:lnTo>
                    <a:pt x="3666" y="15807"/>
                  </a:lnTo>
                  <a:lnTo>
                    <a:pt x="3750" y="15792"/>
                  </a:lnTo>
                  <a:cubicBezTo>
                    <a:pt x="3697" y="15388"/>
                    <a:pt x="3643" y="14969"/>
                    <a:pt x="3613" y="14550"/>
                  </a:cubicBezTo>
                  <a:cubicBezTo>
                    <a:pt x="3620" y="14542"/>
                    <a:pt x="3636" y="14527"/>
                    <a:pt x="3643" y="14512"/>
                  </a:cubicBezTo>
                  <a:cubicBezTo>
                    <a:pt x="3712" y="14451"/>
                    <a:pt x="3796" y="14397"/>
                    <a:pt x="3880" y="14352"/>
                  </a:cubicBezTo>
                  <a:cubicBezTo>
                    <a:pt x="3963" y="14306"/>
                    <a:pt x="4055" y="14275"/>
                    <a:pt x="4146" y="14245"/>
                  </a:cubicBezTo>
                  <a:cubicBezTo>
                    <a:pt x="4215" y="14222"/>
                    <a:pt x="4299" y="14207"/>
                    <a:pt x="4375" y="14199"/>
                  </a:cubicBezTo>
                  <a:lnTo>
                    <a:pt x="4421" y="14199"/>
                  </a:lnTo>
                  <a:cubicBezTo>
                    <a:pt x="4505" y="14199"/>
                    <a:pt x="4596" y="14230"/>
                    <a:pt x="4665" y="14283"/>
                  </a:cubicBezTo>
                  <a:cubicBezTo>
                    <a:pt x="4733" y="14344"/>
                    <a:pt x="4779" y="14420"/>
                    <a:pt x="4794" y="14512"/>
                  </a:cubicBezTo>
                  <a:cubicBezTo>
                    <a:pt x="4802" y="14603"/>
                    <a:pt x="4787" y="14694"/>
                    <a:pt x="4733" y="14771"/>
                  </a:cubicBezTo>
                  <a:cubicBezTo>
                    <a:pt x="4687" y="14855"/>
                    <a:pt x="4611" y="14915"/>
                    <a:pt x="4527" y="14954"/>
                  </a:cubicBezTo>
                  <a:lnTo>
                    <a:pt x="4535" y="14969"/>
                  </a:lnTo>
                  <a:cubicBezTo>
                    <a:pt x="4626" y="14938"/>
                    <a:pt x="4718" y="14885"/>
                    <a:pt x="4779" y="14801"/>
                  </a:cubicBezTo>
                  <a:cubicBezTo>
                    <a:pt x="4840" y="14717"/>
                    <a:pt x="4870" y="14611"/>
                    <a:pt x="4863" y="14504"/>
                  </a:cubicBezTo>
                  <a:cubicBezTo>
                    <a:pt x="4848" y="14397"/>
                    <a:pt x="4802" y="14291"/>
                    <a:pt x="4718" y="14222"/>
                  </a:cubicBezTo>
                  <a:cubicBezTo>
                    <a:pt x="4634" y="14153"/>
                    <a:pt x="4527" y="14115"/>
                    <a:pt x="4421" y="14115"/>
                  </a:cubicBezTo>
                  <a:cubicBezTo>
                    <a:pt x="4314" y="14115"/>
                    <a:pt x="4215" y="14130"/>
                    <a:pt x="4116" y="14169"/>
                  </a:cubicBezTo>
                  <a:cubicBezTo>
                    <a:pt x="4024" y="14199"/>
                    <a:pt x="3933" y="14237"/>
                    <a:pt x="3841" y="14291"/>
                  </a:cubicBezTo>
                  <a:cubicBezTo>
                    <a:pt x="3758" y="14344"/>
                    <a:pt x="3674" y="14405"/>
                    <a:pt x="3605" y="14481"/>
                  </a:cubicBezTo>
                  <a:cubicBezTo>
                    <a:pt x="3605" y="14443"/>
                    <a:pt x="3598" y="14397"/>
                    <a:pt x="3598" y="14359"/>
                  </a:cubicBezTo>
                  <a:lnTo>
                    <a:pt x="3590" y="14298"/>
                  </a:lnTo>
                  <a:cubicBezTo>
                    <a:pt x="3712" y="14123"/>
                    <a:pt x="3841" y="13963"/>
                    <a:pt x="3994" y="13810"/>
                  </a:cubicBezTo>
                  <a:cubicBezTo>
                    <a:pt x="4177" y="13612"/>
                    <a:pt x="4398" y="13452"/>
                    <a:pt x="4649" y="13330"/>
                  </a:cubicBezTo>
                  <a:cubicBezTo>
                    <a:pt x="4886" y="13216"/>
                    <a:pt x="5145" y="13155"/>
                    <a:pt x="5411" y="13140"/>
                  </a:cubicBezTo>
                  <a:lnTo>
                    <a:pt x="5419" y="13140"/>
                  </a:lnTo>
                  <a:cubicBezTo>
                    <a:pt x="5556" y="13140"/>
                    <a:pt x="5693" y="13147"/>
                    <a:pt x="5831" y="13163"/>
                  </a:cubicBezTo>
                  <a:cubicBezTo>
                    <a:pt x="5960" y="13185"/>
                    <a:pt x="6097" y="13208"/>
                    <a:pt x="6227" y="13246"/>
                  </a:cubicBezTo>
                  <a:lnTo>
                    <a:pt x="6235" y="13231"/>
                  </a:lnTo>
                  <a:cubicBezTo>
                    <a:pt x="6105" y="13178"/>
                    <a:pt x="5975" y="13140"/>
                    <a:pt x="5838" y="13117"/>
                  </a:cubicBezTo>
                  <a:cubicBezTo>
                    <a:pt x="5701" y="13086"/>
                    <a:pt x="5564" y="13071"/>
                    <a:pt x="5419" y="13071"/>
                  </a:cubicBezTo>
                  <a:cubicBezTo>
                    <a:pt x="5137" y="13071"/>
                    <a:pt x="4863" y="13132"/>
                    <a:pt x="4604" y="13254"/>
                  </a:cubicBezTo>
                  <a:cubicBezTo>
                    <a:pt x="4352" y="13376"/>
                    <a:pt x="4131" y="13551"/>
                    <a:pt x="3941" y="13757"/>
                  </a:cubicBezTo>
                  <a:cubicBezTo>
                    <a:pt x="3803" y="13902"/>
                    <a:pt x="3689" y="14062"/>
                    <a:pt x="3590" y="14237"/>
                  </a:cubicBezTo>
                  <a:cubicBezTo>
                    <a:pt x="3575" y="14092"/>
                    <a:pt x="3567" y="13948"/>
                    <a:pt x="3560" y="13810"/>
                  </a:cubicBezTo>
                  <a:cubicBezTo>
                    <a:pt x="3575" y="13742"/>
                    <a:pt x="3590" y="13666"/>
                    <a:pt x="3605" y="13597"/>
                  </a:cubicBezTo>
                  <a:lnTo>
                    <a:pt x="3620" y="13551"/>
                  </a:lnTo>
                  <a:cubicBezTo>
                    <a:pt x="3636" y="13483"/>
                    <a:pt x="3651" y="13422"/>
                    <a:pt x="3681" y="13353"/>
                  </a:cubicBezTo>
                  <a:cubicBezTo>
                    <a:pt x="3742" y="13201"/>
                    <a:pt x="3841" y="13063"/>
                    <a:pt x="3971" y="12964"/>
                  </a:cubicBezTo>
                  <a:cubicBezTo>
                    <a:pt x="4108" y="12865"/>
                    <a:pt x="4253" y="12789"/>
                    <a:pt x="4421" y="12743"/>
                  </a:cubicBezTo>
                  <a:cubicBezTo>
                    <a:pt x="4497" y="12721"/>
                    <a:pt x="4581" y="12705"/>
                    <a:pt x="4665" y="12690"/>
                  </a:cubicBezTo>
                  <a:cubicBezTo>
                    <a:pt x="4709" y="12681"/>
                    <a:pt x="4757" y="12677"/>
                    <a:pt x="4805" y="12677"/>
                  </a:cubicBezTo>
                  <a:cubicBezTo>
                    <a:pt x="4839" y="12677"/>
                    <a:pt x="4874" y="12679"/>
                    <a:pt x="4908" y="12682"/>
                  </a:cubicBezTo>
                  <a:cubicBezTo>
                    <a:pt x="5008" y="12690"/>
                    <a:pt x="5091" y="12698"/>
                    <a:pt x="5183" y="12713"/>
                  </a:cubicBezTo>
                  <a:cubicBezTo>
                    <a:pt x="5274" y="12728"/>
                    <a:pt x="5343" y="12736"/>
                    <a:pt x="5419" y="12743"/>
                  </a:cubicBezTo>
                  <a:cubicBezTo>
                    <a:pt x="5495" y="12751"/>
                    <a:pt x="5572" y="12751"/>
                    <a:pt x="5648" y="12751"/>
                  </a:cubicBezTo>
                  <a:cubicBezTo>
                    <a:pt x="5747" y="12743"/>
                    <a:pt x="5846" y="12728"/>
                    <a:pt x="5937" y="12690"/>
                  </a:cubicBezTo>
                  <a:cubicBezTo>
                    <a:pt x="6021" y="12660"/>
                    <a:pt x="6097" y="12606"/>
                    <a:pt x="6158" y="12545"/>
                  </a:cubicBezTo>
                  <a:cubicBezTo>
                    <a:pt x="6189" y="12507"/>
                    <a:pt x="6212" y="12469"/>
                    <a:pt x="6219" y="12423"/>
                  </a:cubicBezTo>
                  <a:cubicBezTo>
                    <a:pt x="6235" y="12378"/>
                    <a:pt x="6235" y="12332"/>
                    <a:pt x="6219" y="12286"/>
                  </a:cubicBezTo>
                  <a:lnTo>
                    <a:pt x="6204" y="12286"/>
                  </a:lnTo>
                  <a:cubicBezTo>
                    <a:pt x="6219" y="12370"/>
                    <a:pt x="6189" y="12454"/>
                    <a:pt x="6136" y="12515"/>
                  </a:cubicBezTo>
                  <a:cubicBezTo>
                    <a:pt x="6075" y="12576"/>
                    <a:pt x="6006" y="12614"/>
                    <a:pt x="5922" y="12637"/>
                  </a:cubicBezTo>
                  <a:cubicBezTo>
                    <a:pt x="5819" y="12666"/>
                    <a:pt x="5712" y="12683"/>
                    <a:pt x="5605" y="12683"/>
                  </a:cubicBezTo>
                  <a:cubicBezTo>
                    <a:pt x="5546" y="12683"/>
                    <a:pt x="5486" y="12678"/>
                    <a:pt x="5427" y="12667"/>
                  </a:cubicBezTo>
                  <a:lnTo>
                    <a:pt x="5251" y="12637"/>
                  </a:lnTo>
                  <a:cubicBezTo>
                    <a:pt x="5145" y="12621"/>
                    <a:pt x="5030" y="12606"/>
                    <a:pt x="4916" y="12599"/>
                  </a:cubicBezTo>
                  <a:cubicBezTo>
                    <a:pt x="4870" y="12595"/>
                    <a:pt x="4827" y="12593"/>
                    <a:pt x="4783" y="12593"/>
                  </a:cubicBezTo>
                  <a:cubicBezTo>
                    <a:pt x="4739" y="12593"/>
                    <a:pt x="4695" y="12595"/>
                    <a:pt x="4649" y="12599"/>
                  </a:cubicBezTo>
                  <a:cubicBezTo>
                    <a:pt x="4566" y="12606"/>
                    <a:pt x="4474" y="12629"/>
                    <a:pt x="4390" y="12652"/>
                  </a:cubicBezTo>
                  <a:cubicBezTo>
                    <a:pt x="4223" y="12705"/>
                    <a:pt x="4063" y="12781"/>
                    <a:pt x="3925" y="12888"/>
                  </a:cubicBezTo>
                  <a:cubicBezTo>
                    <a:pt x="3781" y="13003"/>
                    <a:pt x="3674" y="13147"/>
                    <a:pt x="3613" y="13323"/>
                  </a:cubicBezTo>
                  <a:cubicBezTo>
                    <a:pt x="3590" y="13391"/>
                    <a:pt x="3575" y="13460"/>
                    <a:pt x="3560" y="13528"/>
                  </a:cubicBezTo>
                  <a:lnTo>
                    <a:pt x="3544" y="13574"/>
                  </a:lnTo>
                  <a:cubicBezTo>
                    <a:pt x="3537" y="13368"/>
                    <a:pt x="3529" y="13147"/>
                    <a:pt x="3521" y="12919"/>
                  </a:cubicBezTo>
                  <a:cubicBezTo>
                    <a:pt x="3742" y="12477"/>
                    <a:pt x="4230" y="12103"/>
                    <a:pt x="4588" y="11981"/>
                  </a:cubicBezTo>
                  <a:cubicBezTo>
                    <a:pt x="4878" y="11890"/>
                    <a:pt x="5175" y="11829"/>
                    <a:pt x="5480" y="11821"/>
                  </a:cubicBezTo>
                  <a:cubicBezTo>
                    <a:pt x="5529" y="11817"/>
                    <a:pt x="5578" y="11815"/>
                    <a:pt x="5626" y="11815"/>
                  </a:cubicBezTo>
                  <a:cubicBezTo>
                    <a:pt x="5765" y="11815"/>
                    <a:pt x="5901" y="11831"/>
                    <a:pt x="6036" y="11859"/>
                  </a:cubicBezTo>
                  <a:cubicBezTo>
                    <a:pt x="6166" y="11890"/>
                    <a:pt x="6288" y="11936"/>
                    <a:pt x="6402" y="12004"/>
                  </a:cubicBezTo>
                  <a:lnTo>
                    <a:pt x="6478" y="12050"/>
                  </a:lnTo>
                  <a:lnTo>
                    <a:pt x="6463" y="11958"/>
                  </a:lnTo>
                  <a:cubicBezTo>
                    <a:pt x="6433" y="11745"/>
                    <a:pt x="6440" y="11524"/>
                    <a:pt x="6486" y="11318"/>
                  </a:cubicBezTo>
                  <a:cubicBezTo>
                    <a:pt x="6509" y="11211"/>
                    <a:pt x="6524" y="11105"/>
                    <a:pt x="6524" y="10998"/>
                  </a:cubicBezTo>
                  <a:lnTo>
                    <a:pt x="6524" y="10975"/>
                  </a:lnTo>
                  <a:lnTo>
                    <a:pt x="6509" y="10960"/>
                  </a:lnTo>
                  <a:cubicBezTo>
                    <a:pt x="6311" y="10846"/>
                    <a:pt x="6090" y="10762"/>
                    <a:pt x="5869" y="10708"/>
                  </a:cubicBezTo>
                  <a:cubicBezTo>
                    <a:pt x="5671" y="10670"/>
                    <a:pt x="5472" y="10640"/>
                    <a:pt x="5267" y="10640"/>
                  </a:cubicBezTo>
                  <a:lnTo>
                    <a:pt x="5472" y="10640"/>
                  </a:lnTo>
                  <a:cubicBezTo>
                    <a:pt x="5602" y="10632"/>
                    <a:pt x="6067" y="10594"/>
                    <a:pt x="6349" y="10289"/>
                  </a:cubicBezTo>
                  <a:cubicBezTo>
                    <a:pt x="6478" y="10144"/>
                    <a:pt x="6539" y="9954"/>
                    <a:pt x="6517" y="9756"/>
                  </a:cubicBezTo>
                  <a:cubicBezTo>
                    <a:pt x="6494" y="9581"/>
                    <a:pt x="6463" y="9405"/>
                    <a:pt x="6440" y="9230"/>
                  </a:cubicBezTo>
                  <a:cubicBezTo>
                    <a:pt x="6364" y="8895"/>
                    <a:pt x="6334" y="8552"/>
                    <a:pt x="6349" y="8209"/>
                  </a:cubicBezTo>
                  <a:cubicBezTo>
                    <a:pt x="6372" y="7919"/>
                    <a:pt x="6425" y="7637"/>
                    <a:pt x="6509" y="7370"/>
                  </a:cubicBezTo>
                  <a:cubicBezTo>
                    <a:pt x="6555" y="7233"/>
                    <a:pt x="6585" y="7096"/>
                    <a:pt x="6616" y="6959"/>
                  </a:cubicBezTo>
                  <a:lnTo>
                    <a:pt x="6616" y="6951"/>
                  </a:lnTo>
                  <a:cubicBezTo>
                    <a:pt x="6646" y="6783"/>
                    <a:pt x="6692" y="6623"/>
                    <a:pt x="6745" y="6463"/>
                  </a:cubicBezTo>
                  <a:lnTo>
                    <a:pt x="6799" y="6303"/>
                  </a:lnTo>
                  <a:lnTo>
                    <a:pt x="6677" y="6418"/>
                  </a:lnTo>
                  <a:cubicBezTo>
                    <a:pt x="6532" y="6532"/>
                    <a:pt x="6357" y="6585"/>
                    <a:pt x="6174" y="6585"/>
                  </a:cubicBezTo>
                  <a:cubicBezTo>
                    <a:pt x="5968" y="6585"/>
                    <a:pt x="5762" y="6570"/>
                    <a:pt x="5556" y="6540"/>
                  </a:cubicBezTo>
                  <a:cubicBezTo>
                    <a:pt x="5465" y="6524"/>
                    <a:pt x="5381" y="6509"/>
                    <a:pt x="5305" y="6501"/>
                  </a:cubicBezTo>
                  <a:cubicBezTo>
                    <a:pt x="5518" y="6326"/>
                    <a:pt x="5808" y="6296"/>
                    <a:pt x="6090" y="6273"/>
                  </a:cubicBezTo>
                  <a:cubicBezTo>
                    <a:pt x="6486" y="6227"/>
                    <a:pt x="6898" y="6189"/>
                    <a:pt x="7058" y="5732"/>
                  </a:cubicBezTo>
                  <a:cubicBezTo>
                    <a:pt x="7134" y="5473"/>
                    <a:pt x="7187" y="5198"/>
                    <a:pt x="7203" y="4924"/>
                  </a:cubicBezTo>
                  <a:cubicBezTo>
                    <a:pt x="7218" y="4771"/>
                    <a:pt x="7233" y="4619"/>
                    <a:pt x="7256" y="4474"/>
                  </a:cubicBezTo>
                  <a:cubicBezTo>
                    <a:pt x="7279" y="4360"/>
                    <a:pt x="7309" y="4253"/>
                    <a:pt x="7340" y="4146"/>
                  </a:cubicBezTo>
                  <a:cubicBezTo>
                    <a:pt x="7424" y="3925"/>
                    <a:pt x="7462" y="3697"/>
                    <a:pt x="7454" y="3468"/>
                  </a:cubicBezTo>
                  <a:lnTo>
                    <a:pt x="7446" y="3369"/>
                  </a:lnTo>
                  <a:lnTo>
                    <a:pt x="7370" y="3461"/>
                  </a:lnTo>
                  <a:cubicBezTo>
                    <a:pt x="7012" y="3864"/>
                    <a:pt x="6448" y="4139"/>
                    <a:pt x="5983" y="4162"/>
                  </a:cubicBezTo>
                  <a:lnTo>
                    <a:pt x="5983" y="4154"/>
                  </a:lnTo>
                  <a:cubicBezTo>
                    <a:pt x="6143" y="4047"/>
                    <a:pt x="6326" y="3964"/>
                    <a:pt x="6517" y="3918"/>
                  </a:cubicBezTo>
                  <a:cubicBezTo>
                    <a:pt x="6783" y="3842"/>
                    <a:pt x="7058" y="3750"/>
                    <a:pt x="7225" y="3522"/>
                  </a:cubicBezTo>
                  <a:cubicBezTo>
                    <a:pt x="7500" y="3148"/>
                    <a:pt x="7667" y="2058"/>
                    <a:pt x="7370" y="1555"/>
                  </a:cubicBezTo>
                  <a:lnTo>
                    <a:pt x="7309" y="1448"/>
                  </a:lnTo>
                  <a:lnTo>
                    <a:pt x="7294" y="1570"/>
                  </a:lnTo>
                  <a:cubicBezTo>
                    <a:pt x="7248" y="1959"/>
                    <a:pt x="7088" y="2325"/>
                    <a:pt x="6829" y="2630"/>
                  </a:cubicBezTo>
                  <a:cubicBezTo>
                    <a:pt x="6677" y="2775"/>
                    <a:pt x="6494" y="2897"/>
                    <a:pt x="6296" y="2980"/>
                  </a:cubicBezTo>
                  <a:cubicBezTo>
                    <a:pt x="6501" y="2874"/>
                    <a:pt x="6669" y="2729"/>
                    <a:pt x="6806" y="2546"/>
                  </a:cubicBezTo>
                  <a:cubicBezTo>
                    <a:pt x="7401" y="1791"/>
                    <a:pt x="7119" y="1121"/>
                    <a:pt x="6821" y="420"/>
                  </a:cubicBezTo>
                  <a:lnTo>
                    <a:pt x="6821" y="412"/>
                  </a:lnTo>
                  <a:lnTo>
                    <a:pt x="6806" y="382"/>
                  </a:lnTo>
                  <a:cubicBezTo>
                    <a:pt x="6806" y="374"/>
                    <a:pt x="6806" y="359"/>
                    <a:pt x="6791" y="351"/>
                  </a:cubicBezTo>
                  <a:cubicBezTo>
                    <a:pt x="6753" y="252"/>
                    <a:pt x="6707" y="153"/>
                    <a:pt x="6669" y="46"/>
                  </a:cubicBezTo>
                  <a:lnTo>
                    <a:pt x="66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55"/>
          <p:cNvGrpSpPr/>
          <p:nvPr/>
        </p:nvGrpSpPr>
        <p:grpSpPr>
          <a:xfrm rot="5400000">
            <a:off x="7636240" y="2828828"/>
            <a:ext cx="389169" cy="1012669"/>
            <a:chOff x="5254325" y="1799550"/>
            <a:chExt cx="239150" cy="622300"/>
          </a:xfrm>
        </p:grpSpPr>
        <p:sp>
          <p:nvSpPr>
            <p:cNvPr id="9172" name="Google Shape;9172;p55"/>
            <p:cNvSpPr/>
            <p:nvPr/>
          </p:nvSpPr>
          <p:spPr>
            <a:xfrm>
              <a:off x="5254325" y="1799550"/>
              <a:ext cx="239150" cy="622300"/>
            </a:xfrm>
            <a:custGeom>
              <a:avLst/>
              <a:gdLst/>
              <a:ahLst/>
              <a:cxnLst/>
              <a:rect l="l" t="t" r="r" b="b"/>
              <a:pathLst>
                <a:path w="9566" h="24892" extrusionOk="0">
                  <a:moveTo>
                    <a:pt x="3057" y="0"/>
                  </a:moveTo>
                  <a:cubicBezTo>
                    <a:pt x="2782" y="0"/>
                    <a:pt x="2523" y="122"/>
                    <a:pt x="2340" y="328"/>
                  </a:cubicBezTo>
                  <a:cubicBezTo>
                    <a:pt x="2287" y="381"/>
                    <a:pt x="2233" y="442"/>
                    <a:pt x="2195" y="511"/>
                  </a:cubicBezTo>
                  <a:cubicBezTo>
                    <a:pt x="1936" y="846"/>
                    <a:pt x="1730" y="1220"/>
                    <a:pt x="1593" y="1616"/>
                  </a:cubicBezTo>
                  <a:cubicBezTo>
                    <a:pt x="1357" y="1723"/>
                    <a:pt x="1174" y="1913"/>
                    <a:pt x="1083" y="2157"/>
                  </a:cubicBezTo>
                  <a:lnTo>
                    <a:pt x="1006" y="2378"/>
                  </a:lnTo>
                  <a:cubicBezTo>
                    <a:pt x="724" y="3148"/>
                    <a:pt x="755" y="4733"/>
                    <a:pt x="831" y="5244"/>
                  </a:cubicBezTo>
                  <a:cubicBezTo>
                    <a:pt x="846" y="5320"/>
                    <a:pt x="854" y="5396"/>
                    <a:pt x="869" y="5480"/>
                  </a:cubicBezTo>
                  <a:cubicBezTo>
                    <a:pt x="961" y="6120"/>
                    <a:pt x="1060" y="6852"/>
                    <a:pt x="1441" y="7568"/>
                  </a:cubicBezTo>
                  <a:lnTo>
                    <a:pt x="1456" y="7591"/>
                  </a:lnTo>
                  <a:cubicBezTo>
                    <a:pt x="1365" y="7751"/>
                    <a:pt x="1326" y="7927"/>
                    <a:pt x="1334" y="8109"/>
                  </a:cubicBezTo>
                  <a:lnTo>
                    <a:pt x="1334" y="8201"/>
                  </a:lnTo>
                  <a:cubicBezTo>
                    <a:pt x="1349" y="8407"/>
                    <a:pt x="1349" y="8612"/>
                    <a:pt x="1349" y="8826"/>
                  </a:cubicBezTo>
                  <a:cubicBezTo>
                    <a:pt x="1334" y="8894"/>
                    <a:pt x="1326" y="8963"/>
                    <a:pt x="1334" y="9032"/>
                  </a:cubicBezTo>
                  <a:lnTo>
                    <a:pt x="1334" y="9199"/>
                  </a:lnTo>
                  <a:cubicBezTo>
                    <a:pt x="1288" y="9984"/>
                    <a:pt x="1128" y="10762"/>
                    <a:pt x="762" y="11966"/>
                  </a:cubicBezTo>
                  <a:lnTo>
                    <a:pt x="724" y="12080"/>
                  </a:lnTo>
                  <a:cubicBezTo>
                    <a:pt x="625" y="12400"/>
                    <a:pt x="435" y="13002"/>
                    <a:pt x="679" y="13574"/>
                  </a:cubicBezTo>
                  <a:cubicBezTo>
                    <a:pt x="420" y="13780"/>
                    <a:pt x="237" y="14062"/>
                    <a:pt x="138" y="14374"/>
                  </a:cubicBezTo>
                  <a:cubicBezTo>
                    <a:pt x="69" y="14588"/>
                    <a:pt x="31" y="14809"/>
                    <a:pt x="23" y="15030"/>
                  </a:cubicBezTo>
                  <a:cubicBezTo>
                    <a:pt x="8" y="15129"/>
                    <a:pt x="0" y="15228"/>
                    <a:pt x="16" y="15327"/>
                  </a:cubicBezTo>
                  <a:cubicBezTo>
                    <a:pt x="16" y="15731"/>
                    <a:pt x="69" y="17324"/>
                    <a:pt x="702" y="18200"/>
                  </a:cubicBezTo>
                  <a:cubicBezTo>
                    <a:pt x="366" y="18368"/>
                    <a:pt x="168" y="18718"/>
                    <a:pt x="183" y="19092"/>
                  </a:cubicBezTo>
                  <a:cubicBezTo>
                    <a:pt x="206" y="19488"/>
                    <a:pt x="351" y="19862"/>
                    <a:pt x="610" y="20166"/>
                  </a:cubicBezTo>
                  <a:lnTo>
                    <a:pt x="618" y="20174"/>
                  </a:lnTo>
                  <a:cubicBezTo>
                    <a:pt x="823" y="20433"/>
                    <a:pt x="1083" y="20639"/>
                    <a:pt x="1380" y="20784"/>
                  </a:cubicBezTo>
                  <a:cubicBezTo>
                    <a:pt x="1487" y="20837"/>
                    <a:pt x="1593" y="20875"/>
                    <a:pt x="1708" y="20898"/>
                  </a:cubicBezTo>
                  <a:cubicBezTo>
                    <a:pt x="1715" y="20913"/>
                    <a:pt x="1723" y="20929"/>
                    <a:pt x="1730" y="20944"/>
                  </a:cubicBezTo>
                  <a:cubicBezTo>
                    <a:pt x="1875" y="21172"/>
                    <a:pt x="2081" y="21355"/>
                    <a:pt x="2325" y="21470"/>
                  </a:cubicBezTo>
                  <a:cubicBezTo>
                    <a:pt x="2317" y="21561"/>
                    <a:pt x="2317" y="21653"/>
                    <a:pt x="2325" y="21744"/>
                  </a:cubicBezTo>
                  <a:cubicBezTo>
                    <a:pt x="2371" y="22148"/>
                    <a:pt x="2592" y="22521"/>
                    <a:pt x="2927" y="22758"/>
                  </a:cubicBezTo>
                  <a:cubicBezTo>
                    <a:pt x="3095" y="22878"/>
                    <a:pt x="3290" y="22936"/>
                    <a:pt x="3484" y="22936"/>
                  </a:cubicBezTo>
                  <a:cubicBezTo>
                    <a:pt x="3757" y="22936"/>
                    <a:pt x="4028" y="22820"/>
                    <a:pt x="4215" y="22598"/>
                  </a:cubicBezTo>
                  <a:lnTo>
                    <a:pt x="4245" y="22552"/>
                  </a:lnTo>
                  <a:cubicBezTo>
                    <a:pt x="4329" y="22826"/>
                    <a:pt x="4436" y="23101"/>
                    <a:pt x="4566" y="23360"/>
                  </a:cubicBezTo>
                  <a:cubicBezTo>
                    <a:pt x="4794" y="23840"/>
                    <a:pt x="5122" y="24282"/>
                    <a:pt x="5518" y="24640"/>
                  </a:cubicBezTo>
                  <a:cubicBezTo>
                    <a:pt x="5694" y="24800"/>
                    <a:pt x="5922" y="24892"/>
                    <a:pt x="6151" y="24892"/>
                  </a:cubicBezTo>
                  <a:cubicBezTo>
                    <a:pt x="6379" y="24884"/>
                    <a:pt x="6600" y="24808"/>
                    <a:pt x="6776" y="24655"/>
                  </a:cubicBezTo>
                  <a:lnTo>
                    <a:pt x="6844" y="24602"/>
                  </a:lnTo>
                  <a:cubicBezTo>
                    <a:pt x="7203" y="24290"/>
                    <a:pt x="7271" y="23756"/>
                    <a:pt x="7012" y="23360"/>
                  </a:cubicBezTo>
                  <a:cubicBezTo>
                    <a:pt x="6936" y="23230"/>
                    <a:pt x="6860" y="23101"/>
                    <a:pt x="6799" y="22963"/>
                  </a:cubicBezTo>
                  <a:cubicBezTo>
                    <a:pt x="6730" y="22826"/>
                    <a:pt x="6677" y="22689"/>
                    <a:pt x="6639" y="22544"/>
                  </a:cubicBezTo>
                  <a:cubicBezTo>
                    <a:pt x="6547" y="22224"/>
                    <a:pt x="6486" y="21904"/>
                    <a:pt x="6456" y="21576"/>
                  </a:cubicBezTo>
                  <a:cubicBezTo>
                    <a:pt x="6448" y="21538"/>
                    <a:pt x="6440" y="21500"/>
                    <a:pt x="6440" y="21462"/>
                  </a:cubicBezTo>
                  <a:lnTo>
                    <a:pt x="6440" y="21462"/>
                  </a:lnTo>
                  <a:lnTo>
                    <a:pt x="6456" y="21477"/>
                  </a:lnTo>
                  <a:cubicBezTo>
                    <a:pt x="6657" y="21720"/>
                    <a:pt x="6924" y="21828"/>
                    <a:pt x="7186" y="21828"/>
                  </a:cubicBezTo>
                  <a:cubicBezTo>
                    <a:pt x="7690" y="21828"/>
                    <a:pt x="8178" y="21431"/>
                    <a:pt x="8148" y="20830"/>
                  </a:cubicBezTo>
                  <a:cubicBezTo>
                    <a:pt x="8399" y="20715"/>
                    <a:pt x="8628" y="20548"/>
                    <a:pt x="8803" y="20334"/>
                  </a:cubicBezTo>
                  <a:cubicBezTo>
                    <a:pt x="8963" y="20144"/>
                    <a:pt x="9100" y="19930"/>
                    <a:pt x="9207" y="19709"/>
                  </a:cubicBezTo>
                  <a:cubicBezTo>
                    <a:pt x="9420" y="19252"/>
                    <a:pt x="9253" y="18703"/>
                    <a:pt x="8811" y="18459"/>
                  </a:cubicBezTo>
                  <a:lnTo>
                    <a:pt x="8757" y="18436"/>
                  </a:lnTo>
                  <a:cubicBezTo>
                    <a:pt x="8940" y="18223"/>
                    <a:pt x="9085" y="17987"/>
                    <a:pt x="9199" y="17735"/>
                  </a:cubicBezTo>
                  <a:cubicBezTo>
                    <a:pt x="9321" y="17438"/>
                    <a:pt x="9420" y="17133"/>
                    <a:pt x="9489" y="16821"/>
                  </a:cubicBezTo>
                  <a:cubicBezTo>
                    <a:pt x="9565" y="16478"/>
                    <a:pt x="9451" y="16119"/>
                    <a:pt x="9192" y="15891"/>
                  </a:cubicBezTo>
                  <a:cubicBezTo>
                    <a:pt x="9314" y="15578"/>
                    <a:pt x="9397" y="15243"/>
                    <a:pt x="9436" y="14908"/>
                  </a:cubicBezTo>
                  <a:cubicBezTo>
                    <a:pt x="9466" y="14588"/>
                    <a:pt x="9458" y="14252"/>
                    <a:pt x="9397" y="13932"/>
                  </a:cubicBezTo>
                  <a:cubicBezTo>
                    <a:pt x="9359" y="13643"/>
                    <a:pt x="9329" y="13414"/>
                    <a:pt x="9382" y="13140"/>
                  </a:cubicBezTo>
                  <a:lnTo>
                    <a:pt x="9413" y="13010"/>
                  </a:lnTo>
                  <a:cubicBezTo>
                    <a:pt x="9443" y="12850"/>
                    <a:pt x="9436" y="12682"/>
                    <a:pt x="9382" y="12530"/>
                  </a:cubicBezTo>
                  <a:cubicBezTo>
                    <a:pt x="9535" y="11966"/>
                    <a:pt x="9405" y="11409"/>
                    <a:pt x="9314" y="11006"/>
                  </a:cubicBezTo>
                  <a:cubicBezTo>
                    <a:pt x="9276" y="10853"/>
                    <a:pt x="9245" y="10708"/>
                    <a:pt x="9222" y="10571"/>
                  </a:cubicBezTo>
                  <a:lnTo>
                    <a:pt x="9207" y="10495"/>
                  </a:lnTo>
                  <a:cubicBezTo>
                    <a:pt x="9192" y="10396"/>
                    <a:pt x="9169" y="10304"/>
                    <a:pt x="9131" y="10221"/>
                  </a:cubicBezTo>
                  <a:cubicBezTo>
                    <a:pt x="9138" y="10129"/>
                    <a:pt x="9154" y="10030"/>
                    <a:pt x="9154" y="9939"/>
                  </a:cubicBezTo>
                  <a:cubicBezTo>
                    <a:pt x="9138" y="9527"/>
                    <a:pt x="9070" y="9131"/>
                    <a:pt x="8940" y="8750"/>
                  </a:cubicBezTo>
                  <a:cubicBezTo>
                    <a:pt x="8887" y="8590"/>
                    <a:pt x="8849" y="8430"/>
                    <a:pt x="8818" y="8269"/>
                  </a:cubicBezTo>
                  <a:lnTo>
                    <a:pt x="8780" y="8010"/>
                  </a:lnTo>
                  <a:cubicBezTo>
                    <a:pt x="8757" y="7827"/>
                    <a:pt x="8673" y="7652"/>
                    <a:pt x="8552" y="7515"/>
                  </a:cubicBezTo>
                  <a:cubicBezTo>
                    <a:pt x="8605" y="6860"/>
                    <a:pt x="8536" y="6204"/>
                    <a:pt x="8346" y="5579"/>
                  </a:cubicBezTo>
                  <a:cubicBezTo>
                    <a:pt x="8125" y="4893"/>
                    <a:pt x="6776" y="2363"/>
                    <a:pt x="6090" y="1852"/>
                  </a:cubicBezTo>
                  <a:lnTo>
                    <a:pt x="5998" y="1784"/>
                  </a:lnTo>
                  <a:cubicBezTo>
                    <a:pt x="5861" y="1685"/>
                    <a:pt x="5701" y="1624"/>
                    <a:pt x="5541" y="1601"/>
                  </a:cubicBezTo>
                  <a:cubicBezTo>
                    <a:pt x="5434" y="1479"/>
                    <a:pt x="5320" y="1364"/>
                    <a:pt x="5206" y="1258"/>
                  </a:cubicBezTo>
                  <a:cubicBezTo>
                    <a:pt x="4939" y="1037"/>
                    <a:pt x="4642" y="846"/>
                    <a:pt x="4329" y="694"/>
                  </a:cubicBezTo>
                  <a:cubicBezTo>
                    <a:pt x="4124" y="587"/>
                    <a:pt x="3910" y="473"/>
                    <a:pt x="3819" y="366"/>
                  </a:cubicBezTo>
                  <a:lnTo>
                    <a:pt x="3788" y="328"/>
                  </a:lnTo>
                  <a:cubicBezTo>
                    <a:pt x="3605" y="115"/>
                    <a:pt x="3339" y="0"/>
                    <a:pt x="3064"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5"/>
            <p:cNvSpPr/>
            <p:nvPr/>
          </p:nvSpPr>
          <p:spPr>
            <a:xfrm>
              <a:off x="5314150" y="1830025"/>
              <a:ext cx="56225" cy="132075"/>
            </a:xfrm>
            <a:custGeom>
              <a:avLst/>
              <a:gdLst/>
              <a:ahLst/>
              <a:cxnLst/>
              <a:rect l="l" t="t" r="r" b="b"/>
              <a:pathLst>
                <a:path w="2249" h="5283" extrusionOk="0">
                  <a:moveTo>
                    <a:pt x="564" y="1"/>
                  </a:moveTo>
                  <a:cubicBezTo>
                    <a:pt x="176" y="511"/>
                    <a:pt x="0" y="1159"/>
                    <a:pt x="69" y="1807"/>
                  </a:cubicBezTo>
                  <a:cubicBezTo>
                    <a:pt x="229" y="3377"/>
                    <a:pt x="1700" y="4810"/>
                    <a:pt x="2241" y="5282"/>
                  </a:cubicBezTo>
                  <a:cubicBezTo>
                    <a:pt x="2089" y="4795"/>
                    <a:pt x="1906" y="4314"/>
                    <a:pt x="1692" y="3842"/>
                  </a:cubicBezTo>
                  <a:lnTo>
                    <a:pt x="1769" y="3804"/>
                  </a:lnTo>
                  <a:cubicBezTo>
                    <a:pt x="1944" y="4093"/>
                    <a:pt x="2096" y="4391"/>
                    <a:pt x="2241" y="4688"/>
                  </a:cubicBezTo>
                  <a:cubicBezTo>
                    <a:pt x="2241" y="4657"/>
                    <a:pt x="2241" y="4619"/>
                    <a:pt x="2249" y="4589"/>
                  </a:cubicBezTo>
                  <a:cubicBezTo>
                    <a:pt x="2173" y="3689"/>
                    <a:pt x="1967" y="2775"/>
                    <a:pt x="1555" y="1975"/>
                  </a:cubicBezTo>
                  <a:cubicBezTo>
                    <a:pt x="1319" y="1525"/>
                    <a:pt x="1022" y="1106"/>
                    <a:pt x="785" y="656"/>
                  </a:cubicBezTo>
                  <a:cubicBezTo>
                    <a:pt x="686" y="473"/>
                    <a:pt x="564" y="222"/>
                    <a:pt x="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5"/>
            <p:cNvSpPr/>
            <p:nvPr/>
          </p:nvSpPr>
          <p:spPr>
            <a:xfrm>
              <a:off x="5332250" y="1828875"/>
              <a:ext cx="44225" cy="100475"/>
            </a:xfrm>
            <a:custGeom>
              <a:avLst/>
              <a:gdLst/>
              <a:ahLst/>
              <a:cxnLst/>
              <a:rect l="l" t="t" r="r" b="b"/>
              <a:pathLst>
                <a:path w="1769" h="4019" extrusionOk="0">
                  <a:moveTo>
                    <a:pt x="0" y="1"/>
                  </a:moveTo>
                  <a:lnTo>
                    <a:pt x="0" y="1"/>
                  </a:lnTo>
                  <a:cubicBezTo>
                    <a:pt x="54" y="191"/>
                    <a:pt x="191" y="367"/>
                    <a:pt x="298" y="534"/>
                  </a:cubicBezTo>
                  <a:cubicBezTo>
                    <a:pt x="427" y="748"/>
                    <a:pt x="557" y="954"/>
                    <a:pt x="686" y="1159"/>
                  </a:cubicBezTo>
                  <a:cubicBezTo>
                    <a:pt x="923" y="1540"/>
                    <a:pt x="1174" y="1876"/>
                    <a:pt x="1311" y="2303"/>
                  </a:cubicBezTo>
                  <a:cubicBezTo>
                    <a:pt x="1449" y="2752"/>
                    <a:pt x="1532" y="3217"/>
                    <a:pt x="1578" y="3682"/>
                  </a:cubicBezTo>
                  <a:cubicBezTo>
                    <a:pt x="1586" y="3789"/>
                    <a:pt x="1593" y="3895"/>
                    <a:pt x="1601" y="4002"/>
                  </a:cubicBezTo>
                  <a:cubicBezTo>
                    <a:pt x="1610" y="4012"/>
                    <a:pt x="1620" y="4018"/>
                    <a:pt x="1629" y="4018"/>
                  </a:cubicBezTo>
                  <a:cubicBezTo>
                    <a:pt x="1635" y="4018"/>
                    <a:pt x="1641" y="4016"/>
                    <a:pt x="1647" y="4010"/>
                  </a:cubicBezTo>
                  <a:cubicBezTo>
                    <a:pt x="1654" y="3987"/>
                    <a:pt x="1662" y="3972"/>
                    <a:pt x="1670" y="3956"/>
                  </a:cubicBezTo>
                  <a:cubicBezTo>
                    <a:pt x="1685" y="3857"/>
                    <a:pt x="1692" y="3766"/>
                    <a:pt x="1708" y="3659"/>
                  </a:cubicBezTo>
                  <a:cubicBezTo>
                    <a:pt x="1753" y="3423"/>
                    <a:pt x="1769" y="3187"/>
                    <a:pt x="1769" y="2943"/>
                  </a:cubicBezTo>
                  <a:cubicBezTo>
                    <a:pt x="1761" y="2691"/>
                    <a:pt x="1723" y="2440"/>
                    <a:pt x="1654" y="2196"/>
                  </a:cubicBezTo>
                  <a:cubicBezTo>
                    <a:pt x="1525" y="1708"/>
                    <a:pt x="1220" y="1358"/>
                    <a:pt x="892" y="992"/>
                  </a:cubicBezTo>
                  <a:cubicBezTo>
                    <a:pt x="732" y="809"/>
                    <a:pt x="557" y="649"/>
                    <a:pt x="404" y="466"/>
                  </a:cubicBezTo>
                  <a:cubicBezTo>
                    <a:pt x="275" y="306"/>
                    <a:pt x="138" y="14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5"/>
            <p:cNvSpPr/>
            <p:nvPr/>
          </p:nvSpPr>
          <p:spPr>
            <a:xfrm>
              <a:off x="5330350" y="1830400"/>
              <a:ext cx="39450" cy="92075"/>
            </a:xfrm>
            <a:custGeom>
              <a:avLst/>
              <a:gdLst/>
              <a:ahLst/>
              <a:cxnLst/>
              <a:rect l="l" t="t" r="r" b="b"/>
              <a:pathLst>
                <a:path w="1578" h="3683" extrusionOk="0">
                  <a:moveTo>
                    <a:pt x="8" y="1"/>
                  </a:moveTo>
                  <a:cubicBezTo>
                    <a:pt x="0" y="367"/>
                    <a:pt x="374" y="832"/>
                    <a:pt x="534" y="1098"/>
                  </a:cubicBezTo>
                  <a:cubicBezTo>
                    <a:pt x="785" y="1495"/>
                    <a:pt x="1006" y="1906"/>
                    <a:pt x="1197" y="2341"/>
                  </a:cubicBezTo>
                  <a:cubicBezTo>
                    <a:pt x="1364" y="2775"/>
                    <a:pt x="1494" y="3225"/>
                    <a:pt x="1578" y="3682"/>
                  </a:cubicBezTo>
                  <a:cubicBezTo>
                    <a:pt x="1570" y="3591"/>
                    <a:pt x="1563" y="3492"/>
                    <a:pt x="1547" y="3400"/>
                  </a:cubicBezTo>
                  <a:cubicBezTo>
                    <a:pt x="1486" y="2897"/>
                    <a:pt x="1403" y="2402"/>
                    <a:pt x="1189" y="1937"/>
                  </a:cubicBezTo>
                  <a:cubicBezTo>
                    <a:pt x="1006" y="1548"/>
                    <a:pt x="740" y="1190"/>
                    <a:pt x="503" y="824"/>
                  </a:cubicBezTo>
                  <a:cubicBezTo>
                    <a:pt x="374" y="626"/>
                    <a:pt x="252" y="420"/>
                    <a:pt x="122" y="222"/>
                  </a:cubicBezTo>
                  <a:cubicBezTo>
                    <a:pt x="76" y="153"/>
                    <a:pt x="38" y="77"/>
                    <a:pt x="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5"/>
            <p:cNvSpPr/>
            <p:nvPr/>
          </p:nvSpPr>
          <p:spPr>
            <a:xfrm>
              <a:off x="5393800" y="2131075"/>
              <a:ext cx="71075" cy="119050"/>
            </a:xfrm>
            <a:custGeom>
              <a:avLst/>
              <a:gdLst/>
              <a:ahLst/>
              <a:cxnLst/>
              <a:rect l="l" t="t" r="r" b="b"/>
              <a:pathLst>
                <a:path w="2843" h="4762" extrusionOk="0">
                  <a:moveTo>
                    <a:pt x="2744" y="0"/>
                  </a:moveTo>
                  <a:lnTo>
                    <a:pt x="2744" y="0"/>
                  </a:lnTo>
                  <a:cubicBezTo>
                    <a:pt x="2584" y="321"/>
                    <a:pt x="2454" y="656"/>
                    <a:pt x="2241" y="946"/>
                  </a:cubicBezTo>
                  <a:cubicBezTo>
                    <a:pt x="2027" y="1228"/>
                    <a:pt x="1776" y="1471"/>
                    <a:pt x="1479" y="1670"/>
                  </a:cubicBezTo>
                  <a:cubicBezTo>
                    <a:pt x="1197" y="1868"/>
                    <a:pt x="922" y="2081"/>
                    <a:pt x="656" y="2310"/>
                  </a:cubicBezTo>
                  <a:cubicBezTo>
                    <a:pt x="610" y="2363"/>
                    <a:pt x="557" y="2409"/>
                    <a:pt x="503" y="2455"/>
                  </a:cubicBezTo>
                  <a:cubicBezTo>
                    <a:pt x="351" y="2653"/>
                    <a:pt x="229" y="2874"/>
                    <a:pt x="130" y="3102"/>
                  </a:cubicBezTo>
                  <a:cubicBezTo>
                    <a:pt x="115" y="3293"/>
                    <a:pt x="99" y="3476"/>
                    <a:pt x="84" y="3659"/>
                  </a:cubicBezTo>
                  <a:cubicBezTo>
                    <a:pt x="54" y="4017"/>
                    <a:pt x="23" y="4383"/>
                    <a:pt x="0" y="4749"/>
                  </a:cubicBezTo>
                  <a:cubicBezTo>
                    <a:pt x="22" y="4757"/>
                    <a:pt x="45" y="4761"/>
                    <a:pt x="68" y="4761"/>
                  </a:cubicBezTo>
                  <a:cubicBezTo>
                    <a:pt x="166" y="4761"/>
                    <a:pt x="272" y="4689"/>
                    <a:pt x="358" y="4596"/>
                  </a:cubicBezTo>
                  <a:cubicBezTo>
                    <a:pt x="839" y="3941"/>
                    <a:pt x="1425" y="3369"/>
                    <a:pt x="2088" y="2897"/>
                  </a:cubicBezTo>
                  <a:cubicBezTo>
                    <a:pt x="2599" y="2538"/>
                    <a:pt x="2752" y="2119"/>
                    <a:pt x="2828" y="1517"/>
                  </a:cubicBezTo>
                  <a:cubicBezTo>
                    <a:pt x="2843" y="1281"/>
                    <a:pt x="2835" y="1045"/>
                    <a:pt x="2790" y="816"/>
                  </a:cubicBezTo>
                  <a:cubicBezTo>
                    <a:pt x="2744" y="549"/>
                    <a:pt x="2729" y="275"/>
                    <a:pt x="2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5"/>
            <p:cNvSpPr/>
            <p:nvPr/>
          </p:nvSpPr>
          <p:spPr>
            <a:xfrm>
              <a:off x="5336250" y="1831375"/>
              <a:ext cx="50900" cy="113375"/>
            </a:xfrm>
            <a:custGeom>
              <a:avLst/>
              <a:gdLst/>
              <a:ahLst/>
              <a:cxnLst/>
              <a:rect l="l" t="t" r="r" b="b"/>
              <a:pathLst>
                <a:path w="2036" h="4535" extrusionOk="0">
                  <a:moveTo>
                    <a:pt x="1" y="0"/>
                  </a:moveTo>
                  <a:lnTo>
                    <a:pt x="1" y="0"/>
                  </a:lnTo>
                  <a:cubicBezTo>
                    <a:pt x="107" y="122"/>
                    <a:pt x="206" y="244"/>
                    <a:pt x="313" y="358"/>
                  </a:cubicBezTo>
                  <a:cubicBezTo>
                    <a:pt x="481" y="549"/>
                    <a:pt x="664" y="732"/>
                    <a:pt x="831" y="922"/>
                  </a:cubicBezTo>
                  <a:cubicBezTo>
                    <a:pt x="1128" y="1265"/>
                    <a:pt x="1410" y="1593"/>
                    <a:pt x="1532" y="2035"/>
                  </a:cubicBezTo>
                  <a:cubicBezTo>
                    <a:pt x="1593" y="2264"/>
                    <a:pt x="1632" y="2500"/>
                    <a:pt x="1654" y="2736"/>
                  </a:cubicBezTo>
                  <a:cubicBezTo>
                    <a:pt x="1662" y="2980"/>
                    <a:pt x="1647" y="3224"/>
                    <a:pt x="1609" y="3468"/>
                  </a:cubicBezTo>
                  <a:cubicBezTo>
                    <a:pt x="1571" y="3727"/>
                    <a:pt x="1555" y="3986"/>
                    <a:pt x="1502" y="4245"/>
                  </a:cubicBezTo>
                  <a:cubicBezTo>
                    <a:pt x="1487" y="4321"/>
                    <a:pt x="1471" y="4398"/>
                    <a:pt x="1456" y="4474"/>
                  </a:cubicBezTo>
                  <a:cubicBezTo>
                    <a:pt x="1456" y="4504"/>
                    <a:pt x="1464" y="4535"/>
                    <a:pt x="1479" y="4535"/>
                  </a:cubicBezTo>
                  <a:cubicBezTo>
                    <a:pt x="1479" y="4535"/>
                    <a:pt x="1487" y="4535"/>
                    <a:pt x="1494" y="4520"/>
                  </a:cubicBezTo>
                  <a:cubicBezTo>
                    <a:pt x="1510" y="4497"/>
                    <a:pt x="1517" y="4474"/>
                    <a:pt x="1532" y="4451"/>
                  </a:cubicBezTo>
                  <a:cubicBezTo>
                    <a:pt x="1586" y="4245"/>
                    <a:pt x="1647" y="4047"/>
                    <a:pt x="1715" y="3841"/>
                  </a:cubicBezTo>
                  <a:cubicBezTo>
                    <a:pt x="1875" y="3353"/>
                    <a:pt x="2035" y="2850"/>
                    <a:pt x="1990" y="2279"/>
                  </a:cubicBezTo>
                  <a:cubicBezTo>
                    <a:pt x="1952" y="1692"/>
                    <a:pt x="1677" y="1143"/>
                    <a:pt x="1228" y="762"/>
                  </a:cubicBezTo>
                  <a:cubicBezTo>
                    <a:pt x="1022" y="594"/>
                    <a:pt x="801" y="450"/>
                    <a:pt x="565" y="335"/>
                  </a:cubicBezTo>
                  <a:cubicBezTo>
                    <a:pt x="366" y="244"/>
                    <a:pt x="183" y="13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5"/>
            <p:cNvSpPr/>
            <p:nvPr/>
          </p:nvSpPr>
          <p:spPr>
            <a:xfrm>
              <a:off x="5398175" y="2132975"/>
              <a:ext cx="60425" cy="64425"/>
            </a:xfrm>
            <a:custGeom>
              <a:avLst/>
              <a:gdLst/>
              <a:ahLst/>
              <a:cxnLst/>
              <a:rect l="l" t="t" r="r" b="b"/>
              <a:pathLst>
                <a:path w="2417" h="2577" extrusionOk="0">
                  <a:moveTo>
                    <a:pt x="2416" y="1"/>
                  </a:moveTo>
                  <a:lnTo>
                    <a:pt x="2416" y="1"/>
                  </a:lnTo>
                  <a:cubicBezTo>
                    <a:pt x="2394" y="31"/>
                    <a:pt x="2363" y="54"/>
                    <a:pt x="2340" y="85"/>
                  </a:cubicBezTo>
                  <a:cubicBezTo>
                    <a:pt x="2226" y="222"/>
                    <a:pt x="2112" y="351"/>
                    <a:pt x="2005" y="481"/>
                  </a:cubicBezTo>
                  <a:cubicBezTo>
                    <a:pt x="1807" y="725"/>
                    <a:pt x="1578" y="946"/>
                    <a:pt x="1327" y="1136"/>
                  </a:cubicBezTo>
                  <a:cubicBezTo>
                    <a:pt x="869" y="1479"/>
                    <a:pt x="305" y="1776"/>
                    <a:pt x="23" y="2295"/>
                  </a:cubicBezTo>
                  <a:cubicBezTo>
                    <a:pt x="16" y="2386"/>
                    <a:pt x="8" y="2485"/>
                    <a:pt x="0" y="2577"/>
                  </a:cubicBezTo>
                  <a:cubicBezTo>
                    <a:pt x="31" y="2539"/>
                    <a:pt x="69" y="2493"/>
                    <a:pt x="107" y="2455"/>
                  </a:cubicBezTo>
                  <a:cubicBezTo>
                    <a:pt x="351" y="2196"/>
                    <a:pt x="618" y="1959"/>
                    <a:pt x="907" y="1754"/>
                  </a:cubicBezTo>
                  <a:cubicBezTo>
                    <a:pt x="1288" y="1479"/>
                    <a:pt x="1715" y="1212"/>
                    <a:pt x="1982" y="816"/>
                  </a:cubicBezTo>
                  <a:cubicBezTo>
                    <a:pt x="2142" y="557"/>
                    <a:pt x="2287" y="283"/>
                    <a:pt x="2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5"/>
            <p:cNvSpPr/>
            <p:nvPr/>
          </p:nvSpPr>
          <p:spPr>
            <a:xfrm>
              <a:off x="5399325" y="2070100"/>
              <a:ext cx="69000" cy="113575"/>
            </a:xfrm>
            <a:custGeom>
              <a:avLst/>
              <a:gdLst/>
              <a:ahLst/>
              <a:cxnLst/>
              <a:rect l="l" t="t" r="r" b="b"/>
              <a:pathLst>
                <a:path w="2760" h="4543" extrusionOk="0">
                  <a:moveTo>
                    <a:pt x="2416" y="1"/>
                  </a:moveTo>
                  <a:lnTo>
                    <a:pt x="2416" y="130"/>
                  </a:lnTo>
                  <a:cubicBezTo>
                    <a:pt x="2424" y="130"/>
                    <a:pt x="2424" y="138"/>
                    <a:pt x="2424" y="145"/>
                  </a:cubicBezTo>
                  <a:cubicBezTo>
                    <a:pt x="2424" y="557"/>
                    <a:pt x="2500" y="976"/>
                    <a:pt x="2309" y="1357"/>
                  </a:cubicBezTo>
                  <a:cubicBezTo>
                    <a:pt x="2119" y="1738"/>
                    <a:pt x="1784" y="2066"/>
                    <a:pt x="1441" y="2333"/>
                  </a:cubicBezTo>
                  <a:cubicBezTo>
                    <a:pt x="1067" y="2638"/>
                    <a:pt x="694" y="2927"/>
                    <a:pt x="427" y="3339"/>
                  </a:cubicBezTo>
                  <a:cubicBezTo>
                    <a:pt x="259" y="3606"/>
                    <a:pt x="122" y="3888"/>
                    <a:pt x="23" y="4192"/>
                  </a:cubicBezTo>
                  <a:cubicBezTo>
                    <a:pt x="15" y="4307"/>
                    <a:pt x="8" y="4429"/>
                    <a:pt x="0" y="4543"/>
                  </a:cubicBezTo>
                  <a:cubicBezTo>
                    <a:pt x="168" y="4200"/>
                    <a:pt x="610" y="4002"/>
                    <a:pt x="640" y="3598"/>
                  </a:cubicBezTo>
                  <a:cubicBezTo>
                    <a:pt x="640" y="3583"/>
                    <a:pt x="648" y="3575"/>
                    <a:pt x="663" y="3575"/>
                  </a:cubicBezTo>
                  <a:cubicBezTo>
                    <a:pt x="793" y="2973"/>
                    <a:pt x="1364" y="2569"/>
                    <a:pt x="1875" y="2203"/>
                  </a:cubicBezTo>
                  <a:cubicBezTo>
                    <a:pt x="1997" y="2119"/>
                    <a:pt x="2111" y="2036"/>
                    <a:pt x="2218" y="1952"/>
                  </a:cubicBezTo>
                  <a:cubicBezTo>
                    <a:pt x="2759" y="1540"/>
                    <a:pt x="2637" y="1022"/>
                    <a:pt x="2500" y="420"/>
                  </a:cubicBezTo>
                  <a:cubicBezTo>
                    <a:pt x="2470" y="283"/>
                    <a:pt x="2439" y="145"/>
                    <a:pt x="2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5"/>
            <p:cNvSpPr/>
            <p:nvPr/>
          </p:nvSpPr>
          <p:spPr>
            <a:xfrm>
              <a:off x="5299100" y="1874050"/>
              <a:ext cx="86900" cy="170550"/>
            </a:xfrm>
            <a:custGeom>
              <a:avLst/>
              <a:gdLst/>
              <a:ahLst/>
              <a:cxnLst/>
              <a:rect l="l" t="t" r="r" b="b"/>
              <a:pathLst>
                <a:path w="3476" h="6822" extrusionOk="0">
                  <a:moveTo>
                    <a:pt x="122" y="0"/>
                  </a:moveTo>
                  <a:cubicBezTo>
                    <a:pt x="16" y="694"/>
                    <a:pt x="0" y="1403"/>
                    <a:pt x="69" y="2104"/>
                  </a:cubicBezTo>
                  <a:cubicBezTo>
                    <a:pt x="77" y="2188"/>
                    <a:pt x="92" y="2271"/>
                    <a:pt x="107" y="2348"/>
                  </a:cubicBezTo>
                  <a:cubicBezTo>
                    <a:pt x="191" y="2965"/>
                    <a:pt x="275" y="3544"/>
                    <a:pt x="572" y="4101"/>
                  </a:cubicBezTo>
                  <a:cubicBezTo>
                    <a:pt x="938" y="4825"/>
                    <a:pt x="1525" y="5411"/>
                    <a:pt x="2241" y="5785"/>
                  </a:cubicBezTo>
                  <a:cubicBezTo>
                    <a:pt x="2714" y="6044"/>
                    <a:pt x="3133" y="6395"/>
                    <a:pt x="3476" y="6821"/>
                  </a:cubicBezTo>
                  <a:cubicBezTo>
                    <a:pt x="3476" y="6783"/>
                    <a:pt x="3468" y="6738"/>
                    <a:pt x="3460" y="6699"/>
                  </a:cubicBezTo>
                  <a:cubicBezTo>
                    <a:pt x="3422" y="6303"/>
                    <a:pt x="3377" y="5907"/>
                    <a:pt x="3308" y="5518"/>
                  </a:cubicBezTo>
                  <a:lnTo>
                    <a:pt x="3300" y="5450"/>
                  </a:lnTo>
                  <a:cubicBezTo>
                    <a:pt x="3293" y="5427"/>
                    <a:pt x="3293" y="5396"/>
                    <a:pt x="3285" y="5366"/>
                  </a:cubicBezTo>
                  <a:cubicBezTo>
                    <a:pt x="3255" y="5183"/>
                    <a:pt x="3217" y="5000"/>
                    <a:pt x="3178" y="4817"/>
                  </a:cubicBezTo>
                  <a:cubicBezTo>
                    <a:pt x="3041" y="4314"/>
                    <a:pt x="2790" y="4093"/>
                    <a:pt x="2355" y="3697"/>
                  </a:cubicBezTo>
                  <a:lnTo>
                    <a:pt x="2211" y="3575"/>
                  </a:lnTo>
                  <a:cubicBezTo>
                    <a:pt x="1426" y="2866"/>
                    <a:pt x="282" y="1296"/>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5"/>
            <p:cNvSpPr/>
            <p:nvPr/>
          </p:nvSpPr>
          <p:spPr>
            <a:xfrm>
              <a:off x="5295475" y="2226525"/>
              <a:ext cx="79475" cy="65950"/>
            </a:xfrm>
            <a:custGeom>
              <a:avLst/>
              <a:gdLst/>
              <a:ahLst/>
              <a:cxnLst/>
              <a:rect l="l" t="t" r="r" b="b"/>
              <a:pathLst>
                <a:path w="3179" h="2638" extrusionOk="0">
                  <a:moveTo>
                    <a:pt x="842" y="0"/>
                  </a:moveTo>
                  <a:cubicBezTo>
                    <a:pt x="479" y="0"/>
                    <a:pt x="82" y="206"/>
                    <a:pt x="1" y="580"/>
                  </a:cubicBezTo>
                  <a:cubicBezTo>
                    <a:pt x="107" y="542"/>
                    <a:pt x="222" y="527"/>
                    <a:pt x="336" y="527"/>
                  </a:cubicBezTo>
                  <a:cubicBezTo>
                    <a:pt x="847" y="527"/>
                    <a:pt x="1502" y="801"/>
                    <a:pt x="1883" y="1060"/>
                  </a:cubicBezTo>
                  <a:lnTo>
                    <a:pt x="2005" y="1152"/>
                  </a:lnTo>
                  <a:lnTo>
                    <a:pt x="1853" y="1136"/>
                  </a:lnTo>
                  <a:cubicBezTo>
                    <a:pt x="1769" y="1136"/>
                    <a:pt x="1647" y="1114"/>
                    <a:pt x="1510" y="1098"/>
                  </a:cubicBezTo>
                  <a:cubicBezTo>
                    <a:pt x="1281" y="1053"/>
                    <a:pt x="1052" y="1030"/>
                    <a:pt x="816" y="1022"/>
                  </a:cubicBezTo>
                  <a:cubicBezTo>
                    <a:pt x="610" y="1022"/>
                    <a:pt x="465" y="1053"/>
                    <a:pt x="389" y="1129"/>
                  </a:cubicBezTo>
                  <a:cubicBezTo>
                    <a:pt x="336" y="1174"/>
                    <a:pt x="313" y="1312"/>
                    <a:pt x="336" y="1487"/>
                  </a:cubicBezTo>
                  <a:cubicBezTo>
                    <a:pt x="382" y="1868"/>
                    <a:pt x="580" y="2310"/>
                    <a:pt x="747" y="2402"/>
                  </a:cubicBezTo>
                  <a:cubicBezTo>
                    <a:pt x="805" y="2433"/>
                    <a:pt x="862" y="2449"/>
                    <a:pt x="923" y="2449"/>
                  </a:cubicBezTo>
                  <a:cubicBezTo>
                    <a:pt x="936" y="2449"/>
                    <a:pt x="948" y="2449"/>
                    <a:pt x="961" y="2447"/>
                  </a:cubicBezTo>
                  <a:cubicBezTo>
                    <a:pt x="1159" y="2440"/>
                    <a:pt x="1357" y="2402"/>
                    <a:pt x="1548" y="2348"/>
                  </a:cubicBezTo>
                  <a:cubicBezTo>
                    <a:pt x="1723" y="2295"/>
                    <a:pt x="1906" y="2264"/>
                    <a:pt x="2081" y="2249"/>
                  </a:cubicBezTo>
                  <a:lnTo>
                    <a:pt x="2119" y="2249"/>
                  </a:lnTo>
                  <a:cubicBezTo>
                    <a:pt x="2500" y="2280"/>
                    <a:pt x="2874" y="2409"/>
                    <a:pt x="3179" y="2638"/>
                  </a:cubicBezTo>
                  <a:lnTo>
                    <a:pt x="3179" y="2302"/>
                  </a:lnTo>
                  <a:cubicBezTo>
                    <a:pt x="2699" y="2028"/>
                    <a:pt x="2432" y="1350"/>
                    <a:pt x="2127" y="931"/>
                  </a:cubicBezTo>
                  <a:cubicBezTo>
                    <a:pt x="1868" y="580"/>
                    <a:pt x="1517" y="153"/>
                    <a:pt x="1075" y="31"/>
                  </a:cubicBezTo>
                  <a:cubicBezTo>
                    <a:pt x="1002" y="10"/>
                    <a:pt x="922" y="0"/>
                    <a:pt x="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5"/>
            <p:cNvSpPr/>
            <p:nvPr/>
          </p:nvSpPr>
          <p:spPr>
            <a:xfrm>
              <a:off x="5378925" y="1872325"/>
              <a:ext cx="26700" cy="103675"/>
            </a:xfrm>
            <a:custGeom>
              <a:avLst/>
              <a:gdLst/>
              <a:ahLst/>
              <a:cxnLst/>
              <a:rect l="l" t="t" r="r" b="b"/>
              <a:pathLst>
                <a:path w="1068" h="4147" extrusionOk="0">
                  <a:moveTo>
                    <a:pt x="603" y="1"/>
                  </a:moveTo>
                  <a:lnTo>
                    <a:pt x="603" y="1"/>
                  </a:lnTo>
                  <a:cubicBezTo>
                    <a:pt x="984" y="2127"/>
                    <a:pt x="435" y="3240"/>
                    <a:pt x="8" y="3743"/>
                  </a:cubicBezTo>
                  <a:cubicBezTo>
                    <a:pt x="1" y="3781"/>
                    <a:pt x="1" y="3811"/>
                    <a:pt x="8" y="3849"/>
                  </a:cubicBezTo>
                  <a:cubicBezTo>
                    <a:pt x="46" y="3949"/>
                    <a:pt x="85" y="4048"/>
                    <a:pt x="115" y="4147"/>
                  </a:cubicBezTo>
                  <a:cubicBezTo>
                    <a:pt x="260" y="3872"/>
                    <a:pt x="450" y="3628"/>
                    <a:pt x="603" y="3362"/>
                  </a:cubicBezTo>
                  <a:cubicBezTo>
                    <a:pt x="816" y="2996"/>
                    <a:pt x="999" y="2592"/>
                    <a:pt x="1030" y="2165"/>
                  </a:cubicBezTo>
                  <a:cubicBezTo>
                    <a:pt x="1068" y="1738"/>
                    <a:pt x="969" y="1296"/>
                    <a:pt x="862" y="877"/>
                  </a:cubicBezTo>
                  <a:cubicBezTo>
                    <a:pt x="816" y="694"/>
                    <a:pt x="763" y="519"/>
                    <a:pt x="717" y="336"/>
                  </a:cubicBezTo>
                  <a:cubicBezTo>
                    <a:pt x="687" y="222"/>
                    <a:pt x="649" y="107"/>
                    <a:pt x="6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5"/>
            <p:cNvSpPr/>
            <p:nvPr/>
          </p:nvSpPr>
          <p:spPr>
            <a:xfrm>
              <a:off x="5283850" y="2204200"/>
              <a:ext cx="39475" cy="27300"/>
            </a:xfrm>
            <a:custGeom>
              <a:avLst/>
              <a:gdLst/>
              <a:ahLst/>
              <a:cxnLst/>
              <a:rect l="l" t="t" r="r" b="b"/>
              <a:pathLst>
                <a:path w="1579" h="1092" extrusionOk="0">
                  <a:moveTo>
                    <a:pt x="585" y="0"/>
                  </a:moveTo>
                  <a:cubicBezTo>
                    <a:pt x="498" y="0"/>
                    <a:pt x="412" y="16"/>
                    <a:pt x="336" y="55"/>
                  </a:cubicBezTo>
                  <a:cubicBezTo>
                    <a:pt x="237" y="109"/>
                    <a:pt x="153" y="185"/>
                    <a:pt x="107" y="284"/>
                  </a:cubicBezTo>
                  <a:cubicBezTo>
                    <a:pt x="84" y="345"/>
                    <a:pt x="46" y="406"/>
                    <a:pt x="1" y="459"/>
                  </a:cubicBezTo>
                  <a:cubicBezTo>
                    <a:pt x="46" y="673"/>
                    <a:pt x="107" y="886"/>
                    <a:pt x="191" y="1092"/>
                  </a:cubicBezTo>
                  <a:cubicBezTo>
                    <a:pt x="191" y="1061"/>
                    <a:pt x="191" y="1031"/>
                    <a:pt x="199" y="1008"/>
                  </a:cubicBezTo>
                  <a:cubicBezTo>
                    <a:pt x="214" y="955"/>
                    <a:pt x="229" y="909"/>
                    <a:pt x="245" y="863"/>
                  </a:cubicBezTo>
                  <a:cubicBezTo>
                    <a:pt x="275" y="787"/>
                    <a:pt x="313" y="726"/>
                    <a:pt x="351" y="665"/>
                  </a:cubicBezTo>
                  <a:cubicBezTo>
                    <a:pt x="466" y="528"/>
                    <a:pt x="610" y="421"/>
                    <a:pt x="778" y="360"/>
                  </a:cubicBezTo>
                  <a:cubicBezTo>
                    <a:pt x="893" y="308"/>
                    <a:pt x="1014" y="285"/>
                    <a:pt x="1138" y="285"/>
                  </a:cubicBezTo>
                  <a:cubicBezTo>
                    <a:pt x="1196" y="285"/>
                    <a:pt x="1254" y="290"/>
                    <a:pt x="1312" y="299"/>
                  </a:cubicBezTo>
                  <a:cubicBezTo>
                    <a:pt x="1403" y="322"/>
                    <a:pt x="1494" y="368"/>
                    <a:pt x="1578" y="421"/>
                  </a:cubicBezTo>
                  <a:cubicBezTo>
                    <a:pt x="1411" y="284"/>
                    <a:pt x="1220" y="170"/>
                    <a:pt x="1022" y="94"/>
                  </a:cubicBezTo>
                  <a:cubicBezTo>
                    <a:pt x="892" y="46"/>
                    <a:pt x="735"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5"/>
            <p:cNvSpPr/>
            <p:nvPr/>
          </p:nvSpPr>
          <p:spPr>
            <a:xfrm>
              <a:off x="5280425" y="2180200"/>
              <a:ext cx="23075" cy="12450"/>
            </a:xfrm>
            <a:custGeom>
              <a:avLst/>
              <a:gdLst/>
              <a:ahLst/>
              <a:cxnLst/>
              <a:rect l="l" t="t" r="r" b="b"/>
              <a:pathLst>
                <a:path w="923" h="498" extrusionOk="0">
                  <a:moveTo>
                    <a:pt x="414" y="1"/>
                  </a:moveTo>
                  <a:cubicBezTo>
                    <a:pt x="338" y="1"/>
                    <a:pt x="262" y="16"/>
                    <a:pt x="191" y="48"/>
                  </a:cubicBezTo>
                  <a:cubicBezTo>
                    <a:pt x="115" y="93"/>
                    <a:pt x="46" y="154"/>
                    <a:pt x="0" y="230"/>
                  </a:cubicBezTo>
                  <a:cubicBezTo>
                    <a:pt x="0" y="314"/>
                    <a:pt x="0" y="406"/>
                    <a:pt x="16" y="497"/>
                  </a:cubicBezTo>
                  <a:cubicBezTo>
                    <a:pt x="168" y="307"/>
                    <a:pt x="389" y="192"/>
                    <a:pt x="625" y="162"/>
                  </a:cubicBezTo>
                  <a:cubicBezTo>
                    <a:pt x="683" y="153"/>
                    <a:pt x="742" y="149"/>
                    <a:pt x="800" y="149"/>
                  </a:cubicBezTo>
                  <a:cubicBezTo>
                    <a:pt x="841" y="149"/>
                    <a:pt x="882" y="151"/>
                    <a:pt x="923" y="154"/>
                  </a:cubicBezTo>
                  <a:cubicBezTo>
                    <a:pt x="816" y="93"/>
                    <a:pt x="694" y="48"/>
                    <a:pt x="572" y="25"/>
                  </a:cubicBezTo>
                  <a:cubicBezTo>
                    <a:pt x="521" y="9"/>
                    <a:pt x="468"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5"/>
            <p:cNvSpPr/>
            <p:nvPr/>
          </p:nvSpPr>
          <p:spPr>
            <a:xfrm>
              <a:off x="5382925" y="1870425"/>
              <a:ext cx="36050" cy="109700"/>
            </a:xfrm>
            <a:custGeom>
              <a:avLst/>
              <a:gdLst/>
              <a:ahLst/>
              <a:cxnLst/>
              <a:rect l="l" t="t" r="r" b="b"/>
              <a:pathLst>
                <a:path w="1442" h="4388" extrusionOk="0">
                  <a:moveTo>
                    <a:pt x="466" y="0"/>
                  </a:moveTo>
                  <a:lnTo>
                    <a:pt x="466" y="0"/>
                  </a:lnTo>
                  <a:cubicBezTo>
                    <a:pt x="519" y="115"/>
                    <a:pt x="565" y="237"/>
                    <a:pt x="595" y="359"/>
                  </a:cubicBezTo>
                  <a:cubicBezTo>
                    <a:pt x="649" y="549"/>
                    <a:pt x="710" y="740"/>
                    <a:pt x="763" y="938"/>
                  </a:cubicBezTo>
                  <a:cubicBezTo>
                    <a:pt x="870" y="1357"/>
                    <a:pt x="976" y="1807"/>
                    <a:pt x="931" y="2241"/>
                  </a:cubicBezTo>
                  <a:cubicBezTo>
                    <a:pt x="877" y="2645"/>
                    <a:pt x="748" y="3026"/>
                    <a:pt x="542" y="3377"/>
                  </a:cubicBezTo>
                  <a:cubicBezTo>
                    <a:pt x="382" y="3666"/>
                    <a:pt x="176" y="3941"/>
                    <a:pt x="16" y="4238"/>
                  </a:cubicBezTo>
                  <a:cubicBezTo>
                    <a:pt x="8" y="4253"/>
                    <a:pt x="1" y="4276"/>
                    <a:pt x="1" y="4306"/>
                  </a:cubicBezTo>
                  <a:cubicBezTo>
                    <a:pt x="7" y="4339"/>
                    <a:pt x="19" y="4388"/>
                    <a:pt x="55" y="4388"/>
                  </a:cubicBezTo>
                  <a:cubicBezTo>
                    <a:pt x="62" y="4388"/>
                    <a:pt x="69" y="4386"/>
                    <a:pt x="77" y="4383"/>
                  </a:cubicBezTo>
                  <a:cubicBezTo>
                    <a:pt x="100" y="4375"/>
                    <a:pt x="115" y="4360"/>
                    <a:pt x="130" y="4352"/>
                  </a:cubicBezTo>
                  <a:cubicBezTo>
                    <a:pt x="153" y="4329"/>
                    <a:pt x="504" y="4025"/>
                    <a:pt x="610" y="3941"/>
                  </a:cubicBezTo>
                  <a:cubicBezTo>
                    <a:pt x="900" y="3712"/>
                    <a:pt x="1113" y="3407"/>
                    <a:pt x="1228" y="3064"/>
                  </a:cubicBezTo>
                  <a:cubicBezTo>
                    <a:pt x="1418" y="2432"/>
                    <a:pt x="1441" y="1692"/>
                    <a:pt x="1190" y="1067"/>
                  </a:cubicBezTo>
                  <a:cubicBezTo>
                    <a:pt x="976" y="694"/>
                    <a:pt x="732" y="336"/>
                    <a:pt x="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5"/>
            <p:cNvSpPr/>
            <p:nvPr/>
          </p:nvSpPr>
          <p:spPr>
            <a:xfrm>
              <a:off x="5400275" y="2082300"/>
              <a:ext cx="58700" cy="87275"/>
            </a:xfrm>
            <a:custGeom>
              <a:avLst/>
              <a:gdLst/>
              <a:ahLst/>
              <a:cxnLst/>
              <a:rect l="l" t="t" r="r" b="b"/>
              <a:pathLst>
                <a:path w="2348" h="3491" extrusionOk="0">
                  <a:moveTo>
                    <a:pt x="2332" y="0"/>
                  </a:moveTo>
                  <a:cubicBezTo>
                    <a:pt x="2279" y="260"/>
                    <a:pt x="2203" y="511"/>
                    <a:pt x="2104" y="763"/>
                  </a:cubicBezTo>
                  <a:cubicBezTo>
                    <a:pt x="2005" y="1067"/>
                    <a:pt x="1822" y="1342"/>
                    <a:pt x="1578" y="1555"/>
                  </a:cubicBezTo>
                  <a:cubicBezTo>
                    <a:pt x="1052" y="2012"/>
                    <a:pt x="336" y="2302"/>
                    <a:pt x="38" y="2965"/>
                  </a:cubicBezTo>
                  <a:cubicBezTo>
                    <a:pt x="38" y="2973"/>
                    <a:pt x="31" y="2980"/>
                    <a:pt x="23" y="2980"/>
                  </a:cubicBezTo>
                  <a:cubicBezTo>
                    <a:pt x="23" y="3049"/>
                    <a:pt x="16" y="3118"/>
                    <a:pt x="16" y="3186"/>
                  </a:cubicBezTo>
                  <a:lnTo>
                    <a:pt x="0" y="3491"/>
                  </a:lnTo>
                  <a:cubicBezTo>
                    <a:pt x="77" y="3300"/>
                    <a:pt x="168" y="3110"/>
                    <a:pt x="267" y="2935"/>
                  </a:cubicBezTo>
                  <a:cubicBezTo>
                    <a:pt x="503" y="2554"/>
                    <a:pt x="816" y="2226"/>
                    <a:pt x="1174" y="1959"/>
                  </a:cubicBezTo>
                  <a:cubicBezTo>
                    <a:pt x="1540" y="1662"/>
                    <a:pt x="1929" y="1365"/>
                    <a:pt x="2165" y="945"/>
                  </a:cubicBezTo>
                  <a:cubicBezTo>
                    <a:pt x="2340" y="641"/>
                    <a:pt x="2348" y="328"/>
                    <a:pt x="2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5"/>
            <p:cNvSpPr/>
            <p:nvPr/>
          </p:nvSpPr>
          <p:spPr>
            <a:xfrm>
              <a:off x="5401225" y="2015225"/>
              <a:ext cx="56050" cy="128875"/>
            </a:xfrm>
            <a:custGeom>
              <a:avLst/>
              <a:gdLst/>
              <a:ahLst/>
              <a:cxnLst/>
              <a:rect l="l" t="t" r="r" b="b"/>
              <a:pathLst>
                <a:path w="2242" h="5155" extrusionOk="0">
                  <a:moveTo>
                    <a:pt x="1959" y="1"/>
                  </a:moveTo>
                  <a:cubicBezTo>
                    <a:pt x="1753" y="862"/>
                    <a:pt x="1410" y="1129"/>
                    <a:pt x="1067" y="1388"/>
                  </a:cubicBezTo>
                  <a:cubicBezTo>
                    <a:pt x="976" y="1456"/>
                    <a:pt x="885" y="1533"/>
                    <a:pt x="801" y="1609"/>
                  </a:cubicBezTo>
                  <a:cubicBezTo>
                    <a:pt x="488" y="1906"/>
                    <a:pt x="221" y="2249"/>
                    <a:pt x="0" y="2630"/>
                  </a:cubicBezTo>
                  <a:cubicBezTo>
                    <a:pt x="16" y="2897"/>
                    <a:pt x="31" y="3164"/>
                    <a:pt x="31" y="3430"/>
                  </a:cubicBezTo>
                  <a:cubicBezTo>
                    <a:pt x="39" y="3468"/>
                    <a:pt x="39" y="3499"/>
                    <a:pt x="39" y="3529"/>
                  </a:cubicBezTo>
                  <a:cubicBezTo>
                    <a:pt x="69" y="3910"/>
                    <a:pt x="69" y="4299"/>
                    <a:pt x="31" y="4688"/>
                  </a:cubicBezTo>
                  <a:cubicBezTo>
                    <a:pt x="31" y="4840"/>
                    <a:pt x="16" y="4993"/>
                    <a:pt x="8" y="5145"/>
                  </a:cubicBezTo>
                  <a:cubicBezTo>
                    <a:pt x="16" y="5151"/>
                    <a:pt x="27" y="5154"/>
                    <a:pt x="41" y="5154"/>
                  </a:cubicBezTo>
                  <a:cubicBezTo>
                    <a:pt x="94" y="5154"/>
                    <a:pt x="181" y="5114"/>
                    <a:pt x="229" y="5084"/>
                  </a:cubicBezTo>
                  <a:cubicBezTo>
                    <a:pt x="427" y="4947"/>
                    <a:pt x="618" y="4795"/>
                    <a:pt x="808" y="4657"/>
                  </a:cubicBezTo>
                  <a:cubicBezTo>
                    <a:pt x="816" y="4650"/>
                    <a:pt x="824" y="4650"/>
                    <a:pt x="831" y="4650"/>
                  </a:cubicBezTo>
                  <a:cubicBezTo>
                    <a:pt x="961" y="4551"/>
                    <a:pt x="1098" y="4467"/>
                    <a:pt x="1227" y="4360"/>
                  </a:cubicBezTo>
                  <a:cubicBezTo>
                    <a:pt x="1532" y="4131"/>
                    <a:pt x="1799" y="3865"/>
                    <a:pt x="1944" y="3491"/>
                  </a:cubicBezTo>
                  <a:cubicBezTo>
                    <a:pt x="2089" y="3103"/>
                    <a:pt x="2233" y="2683"/>
                    <a:pt x="2233" y="2264"/>
                  </a:cubicBezTo>
                  <a:lnTo>
                    <a:pt x="2233" y="2264"/>
                  </a:lnTo>
                  <a:cubicBezTo>
                    <a:pt x="1982" y="2493"/>
                    <a:pt x="1685" y="2676"/>
                    <a:pt x="1357" y="2782"/>
                  </a:cubicBezTo>
                  <a:lnTo>
                    <a:pt x="1258" y="2813"/>
                  </a:lnTo>
                  <a:lnTo>
                    <a:pt x="1311" y="2722"/>
                  </a:lnTo>
                  <a:cubicBezTo>
                    <a:pt x="1426" y="2523"/>
                    <a:pt x="1570" y="2348"/>
                    <a:pt x="1738" y="2196"/>
                  </a:cubicBezTo>
                  <a:cubicBezTo>
                    <a:pt x="1990" y="1937"/>
                    <a:pt x="2233" y="1685"/>
                    <a:pt x="2241" y="1296"/>
                  </a:cubicBezTo>
                  <a:cubicBezTo>
                    <a:pt x="2241" y="1007"/>
                    <a:pt x="2150" y="702"/>
                    <a:pt x="2066" y="405"/>
                  </a:cubicBezTo>
                  <a:cubicBezTo>
                    <a:pt x="2028" y="275"/>
                    <a:pt x="1990" y="130"/>
                    <a:pt x="19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5"/>
            <p:cNvSpPr/>
            <p:nvPr/>
          </p:nvSpPr>
          <p:spPr>
            <a:xfrm>
              <a:off x="5399700" y="2128600"/>
              <a:ext cx="61000" cy="57750"/>
            </a:xfrm>
            <a:custGeom>
              <a:avLst/>
              <a:gdLst/>
              <a:ahLst/>
              <a:cxnLst/>
              <a:rect l="l" t="t" r="r" b="b"/>
              <a:pathLst>
                <a:path w="2440" h="2310" extrusionOk="0">
                  <a:moveTo>
                    <a:pt x="2439" y="0"/>
                  </a:moveTo>
                  <a:cubicBezTo>
                    <a:pt x="2127" y="282"/>
                    <a:pt x="1830" y="503"/>
                    <a:pt x="1540" y="717"/>
                  </a:cubicBezTo>
                  <a:cubicBezTo>
                    <a:pt x="1273" y="915"/>
                    <a:pt x="991" y="1128"/>
                    <a:pt x="717" y="1372"/>
                  </a:cubicBezTo>
                  <a:lnTo>
                    <a:pt x="709" y="1372"/>
                  </a:lnTo>
                  <a:lnTo>
                    <a:pt x="694" y="1387"/>
                  </a:lnTo>
                  <a:cubicBezTo>
                    <a:pt x="679" y="1403"/>
                    <a:pt x="671" y="1410"/>
                    <a:pt x="648" y="1410"/>
                  </a:cubicBezTo>
                  <a:cubicBezTo>
                    <a:pt x="526" y="1761"/>
                    <a:pt x="115" y="1951"/>
                    <a:pt x="0" y="2310"/>
                  </a:cubicBezTo>
                  <a:cubicBezTo>
                    <a:pt x="267" y="1913"/>
                    <a:pt x="702" y="1654"/>
                    <a:pt x="1083" y="1380"/>
                  </a:cubicBezTo>
                  <a:cubicBezTo>
                    <a:pt x="1349" y="1197"/>
                    <a:pt x="1593" y="976"/>
                    <a:pt x="1814" y="732"/>
                  </a:cubicBezTo>
                  <a:cubicBezTo>
                    <a:pt x="1929" y="595"/>
                    <a:pt x="2035" y="458"/>
                    <a:pt x="2150" y="328"/>
                  </a:cubicBezTo>
                  <a:cubicBezTo>
                    <a:pt x="2256" y="221"/>
                    <a:pt x="2348" y="115"/>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5"/>
            <p:cNvSpPr/>
            <p:nvPr/>
          </p:nvSpPr>
          <p:spPr>
            <a:xfrm>
              <a:off x="5397400" y="1924625"/>
              <a:ext cx="47300" cy="133500"/>
            </a:xfrm>
            <a:custGeom>
              <a:avLst/>
              <a:gdLst/>
              <a:ahLst/>
              <a:cxnLst/>
              <a:rect l="l" t="t" r="r" b="b"/>
              <a:pathLst>
                <a:path w="1892" h="5340" extrusionOk="0">
                  <a:moveTo>
                    <a:pt x="1203" y="1"/>
                  </a:moveTo>
                  <a:cubicBezTo>
                    <a:pt x="1195" y="1"/>
                    <a:pt x="1190" y="8"/>
                    <a:pt x="1190" y="27"/>
                  </a:cubicBezTo>
                  <a:cubicBezTo>
                    <a:pt x="1198" y="50"/>
                    <a:pt x="1205" y="73"/>
                    <a:pt x="1205" y="96"/>
                  </a:cubicBezTo>
                  <a:cubicBezTo>
                    <a:pt x="1266" y="340"/>
                    <a:pt x="1304" y="599"/>
                    <a:pt x="1312" y="850"/>
                  </a:cubicBezTo>
                  <a:cubicBezTo>
                    <a:pt x="1312" y="1361"/>
                    <a:pt x="1205" y="1857"/>
                    <a:pt x="999" y="2321"/>
                  </a:cubicBezTo>
                  <a:cubicBezTo>
                    <a:pt x="672" y="3091"/>
                    <a:pt x="176" y="3838"/>
                    <a:pt x="1" y="4661"/>
                  </a:cubicBezTo>
                  <a:cubicBezTo>
                    <a:pt x="31" y="4890"/>
                    <a:pt x="62" y="5111"/>
                    <a:pt x="85" y="5339"/>
                  </a:cubicBezTo>
                  <a:cubicBezTo>
                    <a:pt x="275" y="5065"/>
                    <a:pt x="550" y="4699"/>
                    <a:pt x="885" y="4257"/>
                  </a:cubicBezTo>
                  <a:cubicBezTo>
                    <a:pt x="1129" y="3930"/>
                    <a:pt x="1358" y="3617"/>
                    <a:pt x="1487" y="3434"/>
                  </a:cubicBezTo>
                  <a:cubicBezTo>
                    <a:pt x="1891" y="2847"/>
                    <a:pt x="1883" y="1658"/>
                    <a:pt x="1640" y="896"/>
                  </a:cubicBezTo>
                  <a:cubicBezTo>
                    <a:pt x="1525" y="591"/>
                    <a:pt x="1396" y="309"/>
                    <a:pt x="1243" y="27"/>
                  </a:cubicBezTo>
                  <a:cubicBezTo>
                    <a:pt x="1230" y="14"/>
                    <a:pt x="1214"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5"/>
            <p:cNvSpPr/>
            <p:nvPr/>
          </p:nvSpPr>
          <p:spPr>
            <a:xfrm>
              <a:off x="5313775" y="2005500"/>
              <a:ext cx="73950" cy="77850"/>
            </a:xfrm>
            <a:custGeom>
              <a:avLst/>
              <a:gdLst/>
              <a:ahLst/>
              <a:cxnLst/>
              <a:rect l="l" t="t" r="r" b="b"/>
              <a:pathLst>
                <a:path w="2958" h="3114" extrusionOk="0">
                  <a:moveTo>
                    <a:pt x="0" y="1"/>
                  </a:moveTo>
                  <a:lnTo>
                    <a:pt x="0" y="1"/>
                  </a:lnTo>
                  <a:cubicBezTo>
                    <a:pt x="8" y="230"/>
                    <a:pt x="8" y="458"/>
                    <a:pt x="0" y="679"/>
                  </a:cubicBezTo>
                  <a:cubicBezTo>
                    <a:pt x="8" y="695"/>
                    <a:pt x="15" y="710"/>
                    <a:pt x="15" y="733"/>
                  </a:cubicBezTo>
                  <a:lnTo>
                    <a:pt x="23" y="733"/>
                  </a:lnTo>
                  <a:cubicBezTo>
                    <a:pt x="214" y="1030"/>
                    <a:pt x="511" y="1228"/>
                    <a:pt x="800" y="1411"/>
                  </a:cubicBezTo>
                  <a:cubicBezTo>
                    <a:pt x="1121" y="1601"/>
                    <a:pt x="1448" y="1784"/>
                    <a:pt x="1753" y="2005"/>
                  </a:cubicBezTo>
                  <a:cubicBezTo>
                    <a:pt x="2043" y="2219"/>
                    <a:pt x="2309" y="2447"/>
                    <a:pt x="2561" y="2707"/>
                  </a:cubicBezTo>
                  <a:cubicBezTo>
                    <a:pt x="2599" y="2745"/>
                    <a:pt x="2637" y="2790"/>
                    <a:pt x="2675" y="2836"/>
                  </a:cubicBezTo>
                  <a:cubicBezTo>
                    <a:pt x="2682" y="2836"/>
                    <a:pt x="2927" y="3114"/>
                    <a:pt x="2955" y="3114"/>
                  </a:cubicBezTo>
                  <a:cubicBezTo>
                    <a:pt x="2956" y="3114"/>
                    <a:pt x="2957" y="3113"/>
                    <a:pt x="2957" y="3111"/>
                  </a:cubicBezTo>
                  <a:cubicBezTo>
                    <a:pt x="2950" y="2920"/>
                    <a:pt x="2889" y="2729"/>
                    <a:pt x="2782" y="2562"/>
                  </a:cubicBezTo>
                  <a:cubicBezTo>
                    <a:pt x="2492" y="2265"/>
                    <a:pt x="2188" y="1983"/>
                    <a:pt x="1860" y="1723"/>
                  </a:cubicBezTo>
                  <a:lnTo>
                    <a:pt x="1707" y="1586"/>
                  </a:lnTo>
                  <a:cubicBezTo>
                    <a:pt x="1418" y="1350"/>
                    <a:pt x="1136" y="1076"/>
                    <a:pt x="869" y="809"/>
                  </a:cubicBezTo>
                  <a:cubicBezTo>
                    <a:pt x="602" y="542"/>
                    <a:pt x="297" y="24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5"/>
            <p:cNvSpPr/>
            <p:nvPr/>
          </p:nvSpPr>
          <p:spPr>
            <a:xfrm>
              <a:off x="5289375" y="2212750"/>
              <a:ext cx="85950" cy="64300"/>
            </a:xfrm>
            <a:custGeom>
              <a:avLst/>
              <a:gdLst/>
              <a:ahLst/>
              <a:cxnLst/>
              <a:rect l="l" t="t" r="r" b="b"/>
              <a:pathLst>
                <a:path w="3438" h="2572" extrusionOk="0">
                  <a:moveTo>
                    <a:pt x="913" y="0"/>
                  </a:moveTo>
                  <a:cubicBezTo>
                    <a:pt x="771" y="0"/>
                    <a:pt x="630" y="34"/>
                    <a:pt x="504" y="102"/>
                  </a:cubicBezTo>
                  <a:cubicBezTo>
                    <a:pt x="336" y="178"/>
                    <a:pt x="191" y="308"/>
                    <a:pt x="100" y="476"/>
                  </a:cubicBezTo>
                  <a:cubicBezTo>
                    <a:pt x="62" y="559"/>
                    <a:pt x="31" y="651"/>
                    <a:pt x="24" y="750"/>
                  </a:cubicBezTo>
                  <a:cubicBezTo>
                    <a:pt x="24" y="780"/>
                    <a:pt x="16" y="803"/>
                    <a:pt x="1" y="826"/>
                  </a:cubicBezTo>
                  <a:cubicBezTo>
                    <a:pt x="39" y="910"/>
                    <a:pt x="92" y="994"/>
                    <a:pt x="145" y="1070"/>
                  </a:cubicBezTo>
                  <a:cubicBezTo>
                    <a:pt x="229" y="773"/>
                    <a:pt x="542" y="529"/>
                    <a:pt x="839" y="460"/>
                  </a:cubicBezTo>
                  <a:cubicBezTo>
                    <a:pt x="907" y="445"/>
                    <a:pt x="974" y="438"/>
                    <a:pt x="1040" y="438"/>
                  </a:cubicBezTo>
                  <a:cubicBezTo>
                    <a:pt x="1348" y="438"/>
                    <a:pt x="1639" y="587"/>
                    <a:pt x="1883" y="788"/>
                  </a:cubicBezTo>
                  <a:cubicBezTo>
                    <a:pt x="2226" y="1101"/>
                    <a:pt x="2516" y="1459"/>
                    <a:pt x="2744" y="1863"/>
                  </a:cubicBezTo>
                  <a:cubicBezTo>
                    <a:pt x="2835" y="2013"/>
                    <a:pt x="3177" y="2572"/>
                    <a:pt x="3421" y="2572"/>
                  </a:cubicBezTo>
                  <a:cubicBezTo>
                    <a:pt x="3424" y="2572"/>
                    <a:pt x="3427" y="2572"/>
                    <a:pt x="3430" y="2571"/>
                  </a:cubicBezTo>
                  <a:cubicBezTo>
                    <a:pt x="3430" y="2518"/>
                    <a:pt x="3430" y="2472"/>
                    <a:pt x="3438" y="2419"/>
                  </a:cubicBezTo>
                  <a:cubicBezTo>
                    <a:pt x="3125" y="2305"/>
                    <a:pt x="2897" y="1992"/>
                    <a:pt x="2737" y="1718"/>
                  </a:cubicBezTo>
                  <a:cubicBezTo>
                    <a:pt x="2615" y="1520"/>
                    <a:pt x="2516" y="1314"/>
                    <a:pt x="2394" y="1116"/>
                  </a:cubicBezTo>
                  <a:cubicBezTo>
                    <a:pt x="2272" y="918"/>
                    <a:pt x="2127" y="742"/>
                    <a:pt x="1952" y="582"/>
                  </a:cubicBezTo>
                  <a:cubicBezTo>
                    <a:pt x="1845" y="476"/>
                    <a:pt x="1723" y="376"/>
                    <a:pt x="1601" y="277"/>
                  </a:cubicBezTo>
                  <a:lnTo>
                    <a:pt x="1594" y="277"/>
                  </a:lnTo>
                  <a:cubicBezTo>
                    <a:pt x="1441" y="209"/>
                    <a:pt x="1312" y="87"/>
                    <a:pt x="1152" y="34"/>
                  </a:cubicBezTo>
                  <a:cubicBezTo>
                    <a:pt x="1074" y="11"/>
                    <a:pt x="993" y="0"/>
                    <a:pt x="9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5"/>
            <p:cNvSpPr/>
            <p:nvPr/>
          </p:nvSpPr>
          <p:spPr>
            <a:xfrm>
              <a:off x="5325200" y="2037150"/>
              <a:ext cx="66700" cy="61975"/>
            </a:xfrm>
            <a:custGeom>
              <a:avLst/>
              <a:gdLst/>
              <a:ahLst/>
              <a:cxnLst/>
              <a:rect l="l" t="t" r="r" b="b"/>
              <a:pathLst>
                <a:path w="2668" h="2479" extrusionOk="0">
                  <a:moveTo>
                    <a:pt x="0" y="0"/>
                  </a:moveTo>
                  <a:lnTo>
                    <a:pt x="0" y="0"/>
                  </a:lnTo>
                  <a:cubicBezTo>
                    <a:pt x="122" y="114"/>
                    <a:pt x="244" y="221"/>
                    <a:pt x="366" y="328"/>
                  </a:cubicBezTo>
                  <a:cubicBezTo>
                    <a:pt x="702" y="572"/>
                    <a:pt x="1014" y="846"/>
                    <a:pt x="1304" y="1143"/>
                  </a:cubicBezTo>
                  <a:cubicBezTo>
                    <a:pt x="1586" y="1448"/>
                    <a:pt x="1845" y="1776"/>
                    <a:pt x="2119" y="2096"/>
                  </a:cubicBezTo>
                  <a:cubicBezTo>
                    <a:pt x="2173" y="2157"/>
                    <a:pt x="2226" y="2226"/>
                    <a:pt x="2287" y="2294"/>
                  </a:cubicBezTo>
                  <a:cubicBezTo>
                    <a:pt x="2337" y="2359"/>
                    <a:pt x="2429" y="2478"/>
                    <a:pt x="2490" y="2478"/>
                  </a:cubicBezTo>
                  <a:cubicBezTo>
                    <a:pt x="2494" y="2478"/>
                    <a:pt x="2497" y="2478"/>
                    <a:pt x="2500" y="2477"/>
                  </a:cubicBezTo>
                  <a:cubicBezTo>
                    <a:pt x="2668" y="2424"/>
                    <a:pt x="2020" y="1441"/>
                    <a:pt x="1997" y="1418"/>
                  </a:cubicBezTo>
                  <a:cubicBezTo>
                    <a:pt x="1723" y="1143"/>
                    <a:pt x="1418" y="892"/>
                    <a:pt x="1098" y="671"/>
                  </a:cubicBezTo>
                  <a:cubicBezTo>
                    <a:pt x="763" y="450"/>
                    <a:pt x="343" y="25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5"/>
            <p:cNvSpPr/>
            <p:nvPr/>
          </p:nvSpPr>
          <p:spPr>
            <a:xfrm>
              <a:off x="5385600" y="1903000"/>
              <a:ext cx="37550" cy="95900"/>
            </a:xfrm>
            <a:custGeom>
              <a:avLst/>
              <a:gdLst/>
              <a:ahLst/>
              <a:cxnLst/>
              <a:rect l="l" t="t" r="r" b="b"/>
              <a:pathLst>
                <a:path w="1502" h="3836" extrusionOk="0">
                  <a:moveTo>
                    <a:pt x="1228" y="1"/>
                  </a:moveTo>
                  <a:lnTo>
                    <a:pt x="1228" y="1"/>
                  </a:lnTo>
                  <a:cubicBezTo>
                    <a:pt x="1372" y="557"/>
                    <a:pt x="1365" y="1136"/>
                    <a:pt x="1205" y="1685"/>
                  </a:cubicBezTo>
                  <a:cubicBezTo>
                    <a:pt x="1121" y="2020"/>
                    <a:pt x="938" y="2325"/>
                    <a:pt x="679" y="2561"/>
                  </a:cubicBezTo>
                  <a:cubicBezTo>
                    <a:pt x="557" y="2676"/>
                    <a:pt x="420" y="2782"/>
                    <a:pt x="290" y="2889"/>
                  </a:cubicBezTo>
                  <a:lnTo>
                    <a:pt x="237" y="2935"/>
                  </a:lnTo>
                  <a:cubicBezTo>
                    <a:pt x="214" y="2958"/>
                    <a:pt x="191" y="2973"/>
                    <a:pt x="168" y="2996"/>
                  </a:cubicBezTo>
                  <a:cubicBezTo>
                    <a:pt x="115" y="3049"/>
                    <a:pt x="69" y="3118"/>
                    <a:pt x="31" y="3186"/>
                  </a:cubicBezTo>
                  <a:cubicBezTo>
                    <a:pt x="8" y="3263"/>
                    <a:pt x="0" y="3339"/>
                    <a:pt x="8" y="3415"/>
                  </a:cubicBezTo>
                  <a:cubicBezTo>
                    <a:pt x="54" y="3583"/>
                    <a:pt x="61" y="3720"/>
                    <a:pt x="122" y="3834"/>
                  </a:cubicBezTo>
                  <a:cubicBezTo>
                    <a:pt x="127" y="3835"/>
                    <a:pt x="132" y="3835"/>
                    <a:pt x="137" y="3835"/>
                  </a:cubicBezTo>
                  <a:cubicBezTo>
                    <a:pt x="293" y="3835"/>
                    <a:pt x="458" y="3484"/>
                    <a:pt x="458" y="3484"/>
                  </a:cubicBezTo>
                  <a:cubicBezTo>
                    <a:pt x="633" y="3194"/>
                    <a:pt x="831" y="2927"/>
                    <a:pt x="999" y="2645"/>
                  </a:cubicBezTo>
                  <a:cubicBezTo>
                    <a:pt x="1250" y="2257"/>
                    <a:pt x="1410" y="1822"/>
                    <a:pt x="1471" y="1373"/>
                  </a:cubicBezTo>
                  <a:cubicBezTo>
                    <a:pt x="1502" y="1121"/>
                    <a:pt x="1494" y="870"/>
                    <a:pt x="1433" y="626"/>
                  </a:cubicBezTo>
                  <a:cubicBezTo>
                    <a:pt x="1380" y="435"/>
                    <a:pt x="1311" y="245"/>
                    <a:pt x="1250" y="54"/>
                  </a:cubicBezTo>
                  <a:lnTo>
                    <a:pt x="12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5"/>
            <p:cNvSpPr/>
            <p:nvPr/>
          </p:nvSpPr>
          <p:spPr>
            <a:xfrm>
              <a:off x="5314150" y="2026475"/>
              <a:ext cx="73575" cy="85200"/>
            </a:xfrm>
            <a:custGeom>
              <a:avLst/>
              <a:gdLst/>
              <a:ahLst/>
              <a:cxnLst/>
              <a:rect l="l" t="t" r="r" b="b"/>
              <a:pathLst>
                <a:path w="2943" h="3408" extrusionOk="0">
                  <a:moveTo>
                    <a:pt x="0" y="0"/>
                  </a:moveTo>
                  <a:cubicBezTo>
                    <a:pt x="0" y="99"/>
                    <a:pt x="0" y="191"/>
                    <a:pt x="8" y="290"/>
                  </a:cubicBezTo>
                  <a:cubicBezTo>
                    <a:pt x="46" y="450"/>
                    <a:pt x="107" y="602"/>
                    <a:pt x="191" y="740"/>
                  </a:cubicBezTo>
                  <a:cubicBezTo>
                    <a:pt x="321" y="945"/>
                    <a:pt x="465" y="1136"/>
                    <a:pt x="618" y="1311"/>
                  </a:cubicBezTo>
                  <a:cubicBezTo>
                    <a:pt x="763" y="1487"/>
                    <a:pt x="923" y="1639"/>
                    <a:pt x="1106" y="1776"/>
                  </a:cubicBezTo>
                  <a:cubicBezTo>
                    <a:pt x="1296" y="1906"/>
                    <a:pt x="1494" y="2035"/>
                    <a:pt x="1685" y="2172"/>
                  </a:cubicBezTo>
                  <a:cubicBezTo>
                    <a:pt x="2020" y="2416"/>
                    <a:pt x="2333" y="2653"/>
                    <a:pt x="2592" y="2980"/>
                  </a:cubicBezTo>
                  <a:cubicBezTo>
                    <a:pt x="2653" y="3064"/>
                    <a:pt x="2714" y="3148"/>
                    <a:pt x="2759" y="3232"/>
                  </a:cubicBezTo>
                  <a:lnTo>
                    <a:pt x="2767" y="3239"/>
                  </a:lnTo>
                  <a:cubicBezTo>
                    <a:pt x="2805" y="3293"/>
                    <a:pt x="2851" y="3346"/>
                    <a:pt x="2904" y="3384"/>
                  </a:cubicBezTo>
                  <a:cubicBezTo>
                    <a:pt x="2919" y="3392"/>
                    <a:pt x="2927" y="3399"/>
                    <a:pt x="2935" y="3407"/>
                  </a:cubicBezTo>
                  <a:cubicBezTo>
                    <a:pt x="2935" y="3300"/>
                    <a:pt x="2942" y="3194"/>
                    <a:pt x="2942" y="3095"/>
                  </a:cubicBezTo>
                  <a:cubicBezTo>
                    <a:pt x="2912" y="3041"/>
                    <a:pt x="2881" y="2996"/>
                    <a:pt x="2851" y="2957"/>
                  </a:cubicBezTo>
                  <a:cubicBezTo>
                    <a:pt x="2782" y="2881"/>
                    <a:pt x="2729" y="2805"/>
                    <a:pt x="2668" y="2736"/>
                  </a:cubicBezTo>
                  <a:cubicBezTo>
                    <a:pt x="2668" y="2736"/>
                    <a:pt x="2668" y="2729"/>
                    <a:pt x="2668" y="2729"/>
                  </a:cubicBezTo>
                  <a:cubicBezTo>
                    <a:pt x="2576" y="2622"/>
                    <a:pt x="2493" y="2523"/>
                    <a:pt x="2401" y="2416"/>
                  </a:cubicBezTo>
                  <a:cubicBezTo>
                    <a:pt x="2134" y="2096"/>
                    <a:pt x="1868" y="1768"/>
                    <a:pt x="1578" y="1471"/>
                  </a:cubicBezTo>
                  <a:cubicBezTo>
                    <a:pt x="1441" y="1319"/>
                    <a:pt x="1288" y="1182"/>
                    <a:pt x="1128" y="1052"/>
                  </a:cubicBezTo>
                  <a:cubicBezTo>
                    <a:pt x="961" y="923"/>
                    <a:pt x="785" y="816"/>
                    <a:pt x="633" y="671"/>
                  </a:cubicBezTo>
                  <a:cubicBezTo>
                    <a:pt x="481" y="526"/>
                    <a:pt x="343" y="389"/>
                    <a:pt x="199" y="244"/>
                  </a:cubicBezTo>
                  <a:cubicBezTo>
                    <a:pt x="122" y="176"/>
                    <a:pt x="61" y="9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5"/>
            <p:cNvSpPr/>
            <p:nvPr/>
          </p:nvSpPr>
          <p:spPr>
            <a:xfrm>
              <a:off x="5390750" y="1919575"/>
              <a:ext cx="38700" cy="117975"/>
            </a:xfrm>
            <a:custGeom>
              <a:avLst/>
              <a:gdLst/>
              <a:ahLst/>
              <a:cxnLst/>
              <a:rect l="l" t="t" r="r" b="b"/>
              <a:pathLst>
                <a:path w="1548" h="4719" extrusionOk="0">
                  <a:moveTo>
                    <a:pt x="1296" y="1"/>
                  </a:moveTo>
                  <a:cubicBezTo>
                    <a:pt x="1342" y="222"/>
                    <a:pt x="1349" y="443"/>
                    <a:pt x="1326" y="664"/>
                  </a:cubicBezTo>
                  <a:cubicBezTo>
                    <a:pt x="1281" y="1075"/>
                    <a:pt x="1151" y="1472"/>
                    <a:pt x="945" y="1837"/>
                  </a:cubicBezTo>
                  <a:cubicBezTo>
                    <a:pt x="640" y="2386"/>
                    <a:pt x="176" y="2882"/>
                    <a:pt x="0" y="3499"/>
                  </a:cubicBezTo>
                  <a:cubicBezTo>
                    <a:pt x="99" y="3903"/>
                    <a:pt x="176" y="4307"/>
                    <a:pt x="244" y="4718"/>
                  </a:cubicBezTo>
                  <a:cubicBezTo>
                    <a:pt x="435" y="3987"/>
                    <a:pt x="854" y="3324"/>
                    <a:pt x="1151" y="2630"/>
                  </a:cubicBezTo>
                  <a:cubicBezTo>
                    <a:pt x="1380" y="2112"/>
                    <a:pt x="1547" y="1571"/>
                    <a:pt x="1517" y="999"/>
                  </a:cubicBezTo>
                  <a:cubicBezTo>
                    <a:pt x="1509" y="717"/>
                    <a:pt x="1464" y="443"/>
                    <a:pt x="1372" y="176"/>
                  </a:cubicBezTo>
                  <a:cubicBezTo>
                    <a:pt x="1349" y="123"/>
                    <a:pt x="1319" y="62"/>
                    <a:pt x="1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5"/>
            <p:cNvSpPr/>
            <p:nvPr/>
          </p:nvSpPr>
          <p:spPr>
            <a:xfrm>
              <a:off x="5314725" y="2040000"/>
              <a:ext cx="72425" cy="97375"/>
            </a:xfrm>
            <a:custGeom>
              <a:avLst/>
              <a:gdLst/>
              <a:ahLst/>
              <a:cxnLst/>
              <a:rect l="l" t="t" r="r" b="b"/>
              <a:pathLst>
                <a:path w="2897" h="3895" extrusionOk="0">
                  <a:moveTo>
                    <a:pt x="0" y="0"/>
                  </a:moveTo>
                  <a:lnTo>
                    <a:pt x="0" y="0"/>
                  </a:lnTo>
                  <a:cubicBezTo>
                    <a:pt x="16" y="351"/>
                    <a:pt x="138" y="686"/>
                    <a:pt x="343" y="976"/>
                  </a:cubicBezTo>
                  <a:cubicBezTo>
                    <a:pt x="656" y="1403"/>
                    <a:pt x="1083" y="1677"/>
                    <a:pt x="1502" y="1990"/>
                  </a:cubicBezTo>
                  <a:cubicBezTo>
                    <a:pt x="1890" y="2287"/>
                    <a:pt x="2302" y="2622"/>
                    <a:pt x="2538" y="3064"/>
                  </a:cubicBezTo>
                  <a:cubicBezTo>
                    <a:pt x="2675" y="3331"/>
                    <a:pt x="2782" y="3605"/>
                    <a:pt x="2858" y="3895"/>
                  </a:cubicBezTo>
                  <a:cubicBezTo>
                    <a:pt x="2874" y="3643"/>
                    <a:pt x="2889" y="3384"/>
                    <a:pt x="2896" y="3133"/>
                  </a:cubicBezTo>
                  <a:cubicBezTo>
                    <a:pt x="2843" y="3003"/>
                    <a:pt x="2782" y="2874"/>
                    <a:pt x="2706" y="2752"/>
                  </a:cubicBezTo>
                  <a:cubicBezTo>
                    <a:pt x="2698" y="2744"/>
                    <a:pt x="2691" y="2737"/>
                    <a:pt x="2691" y="2729"/>
                  </a:cubicBezTo>
                  <a:cubicBezTo>
                    <a:pt x="2691" y="2729"/>
                    <a:pt x="2691" y="2721"/>
                    <a:pt x="2691" y="2721"/>
                  </a:cubicBezTo>
                  <a:cubicBezTo>
                    <a:pt x="2614" y="2599"/>
                    <a:pt x="2523" y="2477"/>
                    <a:pt x="2432" y="2371"/>
                  </a:cubicBezTo>
                  <a:cubicBezTo>
                    <a:pt x="2134" y="2020"/>
                    <a:pt x="1761" y="1769"/>
                    <a:pt x="1380" y="1502"/>
                  </a:cubicBezTo>
                  <a:cubicBezTo>
                    <a:pt x="1204" y="1395"/>
                    <a:pt x="1029" y="1273"/>
                    <a:pt x="862" y="1136"/>
                  </a:cubicBezTo>
                  <a:cubicBezTo>
                    <a:pt x="709" y="991"/>
                    <a:pt x="564" y="839"/>
                    <a:pt x="435" y="671"/>
                  </a:cubicBezTo>
                  <a:cubicBezTo>
                    <a:pt x="298" y="503"/>
                    <a:pt x="176" y="328"/>
                    <a:pt x="69" y="145"/>
                  </a:cubicBezTo>
                  <a:cubicBezTo>
                    <a:pt x="38" y="100"/>
                    <a:pt x="16" y="4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5"/>
            <p:cNvSpPr/>
            <p:nvPr/>
          </p:nvSpPr>
          <p:spPr>
            <a:xfrm>
              <a:off x="5281000" y="2185225"/>
              <a:ext cx="95300" cy="86500"/>
            </a:xfrm>
            <a:custGeom>
              <a:avLst/>
              <a:gdLst/>
              <a:ahLst/>
              <a:cxnLst/>
              <a:rect l="l" t="t" r="r" b="b"/>
              <a:pathLst>
                <a:path w="3812" h="3460" extrusionOk="0">
                  <a:moveTo>
                    <a:pt x="742" y="0"/>
                  </a:moveTo>
                  <a:cubicBezTo>
                    <a:pt x="672" y="0"/>
                    <a:pt x="602" y="10"/>
                    <a:pt x="534" y="29"/>
                  </a:cubicBezTo>
                  <a:cubicBezTo>
                    <a:pt x="320" y="75"/>
                    <a:pt x="130" y="205"/>
                    <a:pt x="0" y="388"/>
                  </a:cubicBezTo>
                  <a:cubicBezTo>
                    <a:pt x="23" y="639"/>
                    <a:pt x="54" y="891"/>
                    <a:pt x="107" y="1150"/>
                  </a:cubicBezTo>
                  <a:cubicBezTo>
                    <a:pt x="153" y="1081"/>
                    <a:pt x="168" y="997"/>
                    <a:pt x="221" y="936"/>
                  </a:cubicBezTo>
                  <a:cubicBezTo>
                    <a:pt x="275" y="868"/>
                    <a:pt x="343" y="807"/>
                    <a:pt x="427" y="769"/>
                  </a:cubicBezTo>
                  <a:cubicBezTo>
                    <a:pt x="526" y="726"/>
                    <a:pt x="630" y="704"/>
                    <a:pt x="737" y="704"/>
                  </a:cubicBezTo>
                  <a:cubicBezTo>
                    <a:pt x="803" y="704"/>
                    <a:pt x="870" y="713"/>
                    <a:pt x="938" y="731"/>
                  </a:cubicBezTo>
                  <a:cubicBezTo>
                    <a:pt x="1387" y="822"/>
                    <a:pt x="1746" y="1135"/>
                    <a:pt x="2089" y="1424"/>
                  </a:cubicBezTo>
                  <a:cubicBezTo>
                    <a:pt x="2287" y="1577"/>
                    <a:pt x="2462" y="1752"/>
                    <a:pt x="2622" y="1950"/>
                  </a:cubicBezTo>
                  <a:cubicBezTo>
                    <a:pt x="2752" y="2125"/>
                    <a:pt x="2866" y="2308"/>
                    <a:pt x="2965" y="2506"/>
                  </a:cubicBezTo>
                  <a:cubicBezTo>
                    <a:pt x="3156" y="2857"/>
                    <a:pt x="3392" y="3307"/>
                    <a:pt x="3781" y="3459"/>
                  </a:cubicBezTo>
                  <a:cubicBezTo>
                    <a:pt x="3788" y="3284"/>
                    <a:pt x="3796" y="3101"/>
                    <a:pt x="3811" y="2918"/>
                  </a:cubicBezTo>
                  <a:cubicBezTo>
                    <a:pt x="3537" y="2819"/>
                    <a:pt x="3316" y="2590"/>
                    <a:pt x="3125" y="2377"/>
                  </a:cubicBezTo>
                  <a:cubicBezTo>
                    <a:pt x="2790" y="1996"/>
                    <a:pt x="2569" y="1538"/>
                    <a:pt x="2233" y="1165"/>
                  </a:cubicBezTo>
                  <a:cubicBezTo>
                    <a:pt x="1944" y="837"/>
                    <a:pt x="1662" y="487"/>
                    <a:pt x="1319" y="220"/>
                  </a:cubicBezTo>
                  <a:cubicBezTo>
                    <a:pt x="1227" y="151"/>
                    <a:pt x="1121" y="90"/>
                    <a:pt x="1014" y="52"/>
                  </a:cubicBezTo>
                  <a:cubicBezTo>
                    <a:pt x="927" y="17"/>
                    <a:pt x="835" y="0"/>
                    <a:pt x="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5"/>
            <p:cNvSpPr/>
            <p:nvPr/>
          </p:nvSpPr>
          <p:spPr>
            <a:xfrm>
              <a:off x="5280625" y="2169850"/>
              <a:ext cx="96050" cy="87000"/>
            </a:xfrm>
            <a:custGeom>
              <a:avLst/>
              <a:gdLst/>
              <a:ahLst/>
              <a:cxnLst/>
              <a:rect l="l" t="t" r="r" b="b"/>
              <a:pathLst>
                <a:path w="3842" h="3480" extrusionOk="0">
                  <a:moveTo>
                    <a:pt x="702" y="1"/>
                  </a:moveTo>
                  <a:cubicBezTo>
                    <a:pt x="664" y="1"/>
                    <a:pt x="625" y="4"/>
                    <a:pt x="587" y="12"/>
                  </a:cubicBezTo>
                  <a:cubicBezTo>
                    <a:pt x="23" y="119"/>
                    <a:pt x="0" y="507"/>
                    <a:pt x="0" y="545"/>
                  </a:cubicBezTo>
                  <a:cubicBezTo>
                    <a:pt x="31" y="500"/>
                    <a:pt x="76" y="462"/>
                    <a:pt x="122" y="431"/>
                  </a:cubicBezTo>
                  <a:cubicBezTo>
                    <a:pt x="219" y="382"/>
                    <a:pt x="323" y="357"/>
                    <a:pt x="428" y="357"/>
                  </a:cubicBezTo>
                  <a:cubicBezTo>
                    <a:pt x="520" y="357"/>
                    <a:pt x="612" y="377"/>
                    <a:pt x="701" y="416"/>
                  </a:cubicBezTo>
                  <a:cubicBezTo>
                    <a:pt x="1166" y="583"/>
                    <a:pt x="1555" y="911"/>
                    <a:pt x="1883" y="1277"/>
                  </a:cubicBezTo>
                  <a:cubicBezTo>
                    <a:pt x="2073" y="1490"/>
                    <a:pt x="2271" y="1696"/>
                    <a:pt x="2447" y="1917"/>
                  </a:cubicBezTo>
                  <a:cubicBezTo>
                    <a:pt x="2622" y="2146"/>
                    <a:pt x="2759" y="2367"/>
                    <a:pt x="2911" y="2588"/>
                  </a:cubicBezTo>
                  <a:cubicBezTo>
                    <a:pt x="3132" y="2908"/>
                    <a:pt x="3437" y="3320"/>
                    <a:pt x="3826" y="3480"/>
                  </a:cubicBezTo>
                  <a:cubicBezTo>
                    <a:pt x="3834" y="3403"/>
                    <a:pt x="3834" y="3327"/>
                    <a:pt x="3841" y="3251"/>
                  </a:cubicBezTo>
                  <a:lnTo>
                    <a:pt x="3841" y="3236"/>
                  </a:lnTo>
                  <a:cubicBezTo>
                    <a:pt x="3681" y="3091"/>
                    <a:pt x="3536" y="2931"/>
                    <a:pt x="3422" y="2748"/>
                  </a:cubicBezTo>
                  <a:cubicBezTo>
                    <a:pt x="3132" y="2344"/>
                    <a:pt x="2896" y="1894"/>
                    <a:pt x="2599" y="1490"/>
                  </a:cubicBezTo>
                  <a:cubicBezTo>
                    <a:pt x="2271" y="1025"/>
                    <a:pt x="1852" y="545"/>
                    <a:pt x="1364" y="248"/>
                  </a:cubicBezTo>
                  <a:cubicBezTo>
                    <a:pt x="1168" y="130"/>
                    <a:pt x="937" y="1"/>
                    <a:pt x="7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5"/>
            <p:cNvSpPr/>
            <p:nvPr/>
          </p:nvSpPr>
          <p:spPr>
            <a:xfrm>
              <a:off x="5281000" y="2110500"/>
              <a:ext cx="98150" cy="137400"/>
            </a:xfrm>
            <a:custGeom>
              <a:avLst/>
              <a:gdLst/>
              <a:ahLst/>
              <a:cxnLst/>
              <a:rect l="l" t="t" r="r" b="b"/>
              <a:pathLst>
                <a:path w="3926" h="5496" extrusionOk="0">
                  <a:moveTo>
                    <a:pt x="625" y="0"/>
                  </a:moveTo>
                  <a:lnTo>
                    <a:pt x="625" y="0"/>
                  </a:lnTo>
                  <a:cubicBezTo>
                    <a:pt x="450" y="473"/>
                    <a:pt x="397" y="816"/>
                    <a:pt x="1014" y="1121"/>
                  </a:cubicBezTo>
                  <a:cubicBezTo>
                    <a:pt x="1136" y="1182"/>
                    <a:pt x="1265" y="1235"/>
                    <a:pt x="1387" y="1288"/>
                  </a:cubicBezTo>
                  <a:cubicBezTo>
                    <a:pt x="1875" y="1494"/>
                    <a:pt x="2340" y="1692"/>
                    <a:pt x="2462" y="2333"/>
                  </a:cubicBezTo>
                  <a:lnTo>
                    <a:pt x="2477" y="2432"/>
                  </a:lnTo>
                  <a:lnTo>
                    <a:pt x="2393" y="2378"/>
                  </a:lnTo>
                  <a:cubicBezTo>
                    <a:pt x="2058" y="2134"/>
                    <a:pt x="1342" y="1791"/>
                    <a:pt x="778" y="1791"/>
                  </a:cubicBezTo>
                  <a:cubicBezTo>
                    <a:pt x="397" y="1791"/>
                    <a:pt x="160" y="1944"/>
                    <a:pt x="54" y="2256"/>
                  </a:cubicBezTo>
                  <a:cubicBezTo>
                    <a:pt x="31" y="2340"/>
                    <a:pt x="16" y="2432"/>
                    <a:pt x="0" y="2515"/>
                  </a:cubicBezTo>
                  <a:cubicBezTo>
                    <a:pt x="138" y="2359"/>
                    <a:pt x="375" y="2280"/>
                    <a:pt x="594" y="2280"/>
                  </a:cubicBezTo>
                  <a:cubicBezTo>
                    <a:pt x="631" y="2280"/>
                    <a:pt x="667" y="2282"/>
                    <a:pt x="702" y="2287"/>
                  </a:cubicBezTo>
                  <a:cubicBezTo>
                    <a:pt x="1235" y="2340"/>
                    <a:pt x="1662" y="2698"/>
                    <a:pt x="2035" y="3064"/>
                  </a:cubicBezTo>
                  <a:cubicBezTo>
                    <a:pt x="2477" y="3514"/>
                    <a:pt x="2851" y="4024"/>
                    <a:pt x="3156" y="4581"/>
                  </a:cubicBezTo>
                  <a:cubicBezTo>
                    <a:pt x="3316" y="4848"/>
                    <a:pt x="3537" y="5251"/>
                    <a:pt x="3834" y="5495"/>
                  </a:cubicBezTo>
                  <a:cubicBezTo>
                    <a:pt x="3864" y="5137"/>
                    <a:pt x="3895" y="4779"/>
                    <a:pt x="3925" y="4421"/>
                  </a:cubicBezTo>
                  <a:lnTo>
                    <a:pt x="3925" y="4406"/>
                  </a:lnTo>
                  <a:cubicBezTo>
                    <a:pt x="3590" y="3399"/>
                    <a:pt x="3392" y="2249"/>
                    <a:pt x="2576" y="1517"/>
                  </a:cubicBezTo>
                  <a:cubicBezTo>
                    <a:pt x="2150" y="1136"/>
                    <a:pt x="1624" y="991"/>
                    <a:pt x="1151" y="686"/>
                  </a:cubicBezTo>
                  <a:cubicBezTo>
                    <a:pt x="968" y="580"/>
                    <a:pt x="808" y="427"/>
                    <a:pt x="694" y="244"/>
                  </a:cubicBezTo>
                  <a:cubicBezTo>
                    <a:pt x="648" y="168"/>
                    <a:pt x="625" y="84"/>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5"/>
            <p:cNvSpPr/>
            <p:nvPr/>
          </p:nvSpPr>
          <p:spPr>
            <a:xfrm>
              <a:off x="5297950" y="2044000"/>
              <a:ext cx="87875" cy="166550"/>
            </a:xfrm>
            <a:custGeom>
              <a:avLst/>
              <a:gdLst/>
              <a:ahLst/>
              <a:cxnLst/>
              <a:rect l="l" t="t" r="r" b="b"/>
              <a:pathLst>
                <a:path w="3515" h="6662" extrusionOk="0">
                  <a:moveTo>
                    <a:pt x="580" y="0"/>
                  </a:moveTo>
                  <a:cubicBezTo>
                    <a:pt x="504" y="763"/>
                    <a:pt x="344" y="1510"/>
                    <a:pt x="100" y="2234"/>
                  </a:cubicBezTo>
                  <a:lnTo>
                    <a:pt x="84" y="2272"/>
                  </a:lnTo>
                  <a:cubicBezTo>
                    <a:pt x="54" y="2493"/>
                    <a:pt x="1" y="2737"/>
                    <a:pt x="145" y="2927"/>
                  </a:cubicBezTo>
                  <a:cubicBezTo>
                    <a:pt x="237" y="3041"/>
                    <a:pt x="344" y="3141"/>
                    <a:pt x="466" y="3224"/>
                  </a:cubicBezTo>
                  <a:cubicBezTo>
                    <a:pt x="671" y="3346"/>
                    <a:pt x="885" y="3453"/>
                    <a:pt x="1106" y="3552"/>
                  </a:cubicBezTo>
                  <a:cubicBezTo>
                    <a:pt x="1555" y="3750"/>
                    <a:pt x="1959" y="4047"/>
                    <a:pt x="2272" y="4429"/>
                  </a:cubicBezTo>
                  <a:cubicBezTo>
                    <a:pt x="2767" y="5046"/>
                    <a:pt x="2981" y="5831"/>
                    <a:pt x="3209" y="6593"/>
                  </a:cubicBezTo>
                  <a:lnTo>
                    <a:pt x="3217" y="6608"/>
                  </a:lnTo>
                  <a:cubicBezTo>
                    <a:pt x="3240" y="6631"/>
                    <a:pt x="3263" y="6654"/>
                    <a:pt x="3285" y="6662"/>
                  </a:cubicBezTo>
                  <a:cubicBezTo>
                    <a:pt x="3354" y="5999"/>
                    <a:pt x="3415" y="5335"/>
                    <a:pt x="3468" y="4680"/>
                  </a:cubicBezTo>
                  <a:cubicBezTo>
                    <a:pt x="3484" y="4467"/>
                    <a:pt x="3499" y="4253"/>
                    <a:pt x="3514" y="4040"/>
                  </a:cubicBezTo>
                  <a:cubicBezTo>
                    <a:pt x="3385" y="3590"/>
                    <a:pt x="3270" y="3125"/>
                    <a:pt x="2988" y="2752"/>
                  </a:cubicBezTo>
                  <a:cubicBezTo>
                    <a:pt x="2638" y="2287"/>
                    <a:pt x="2173" y="1959"/>
                    <a:pt x="1708" y="1616"/>
                  </a:cubicBezTo>
                  <a:cubicBezTo>
                    <a:pt x="1334" y="1342"/>
                    <a:pt x="969" y="1029"/>
                    <a:pt x="763" y="610"/>
                  </a:cubicBezTo>
                  <a:cubicBezTo>
                    <a:pt x="671" y="412"/>
                    <a:pt x="610" y="206"/>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5"/>
            <p:cNvSpPr/>
            <p:nvPr/>
          </p:nvSpPr>
          <p:spPr>
            <a:xfrm>
              <a:off x="5277950" y="1823350"/>
              <a:ext cx="192650" cy="574500"/>
            </a:xfrm>
            <a:custGeom>
              <a:avLst/>
              <a:gdLst/>
              <a:ahLst/>
              <a:cxnLst/>
              <a:rect l="l" t="t" r="r" b="b"/>
              <a:pathLst>
                <a:path w="7706" h="22980" extrusionOk="0">
                  <a:moveTo>
                    <a:pt x="2112" y="283"/>
                  </a:moveTo>
                  <a:cubicBezTo>
                    <a:pt x="2142" y="359"/>
                    <a:pt x="2180" y="435"/>
                    <a:pt x="2226" y="504"/>
                  </a:cubicBezTo>
                  <a:cubicBezTo>
                    <a:pt x="2348" y="702"/>
                    <a:pt x="2477" y="908"/>
                    <a:pt x="2607" y="1106"/>
                  </a:cubicBezTo>
                  <a:cubicBezTo>
                    <a:pt x="2836" y="1472"/>
                    <a:pt x="3102" y="1830"/>
                    <a:pt x="3285" y="2219"/>
                  </a:cubicBezTo>
                  <a:cubicBezTo>
                    <a:pt x="3499" y="2684"/>
                    <a:pt x="3582" y="3179"/>
                    <a:pt x="3651" y="3682"/>
                  </a:cubicBezTo>
                  <a:cubicBezTo>
                    <a:pt x="3659" y="3774"/>
                    <a:pt x="3674" y="3873"/>
                    <a:pt x="3682" y="3964"/>
                  </a:cubicBezTo>
                  <a:cubicBezTo>
                    <a:pt x="3598" y="3507"/>
                    <a:pt x="3460" y="3057"/>
                    <a:pt x="3293" y="2623"/>
                  </a:cubicBezTo>
                  <a:cubicBezTo>
                    <a:pt x="3110" y="2188"/>
                    <a:pt x="2889" y="1777"/>
                    <a:pt x="2637" y="1380"/>
                  </a:cubicBezTo>
                  <a:cubicBezTo>
                    <a:pt x="2477" y="1114"/>
                    <a:pt x="2104" y="649"/>
                    <a:pt x="2112" y="283"/>
                  </a:cubicBezTo>
                  <a:close/>
                  <a:moveTo>
                    <a:pt x="2172" y="222"/>
                  </a:moveTo>
                  <a:lnTo>
                    <a:pt x="2172" y="222"/>
                  </a:lnTo>
                  <a:cubicBezTo>
                    <a:pt x="2317" y="374"/>
                    <a:pt x="2454" y="527"/>
                    <a:pt x="2584" y="687"/>
                  </a:cubicBezTo>
                  <a:cubicBezTo>
                    <a:pt x="2736" y="877"/>
                    <a:pt x="2912" y="1037"/>
                    <a:pt x="3072" y="1220"/>
                  </a:cubicBezTo>
                  <a:cubicBezTo>
                    <a:pt x="3400" y="1586"/>
                    <a:pt x="3697" y="1937"/>
                    <a:pt x="3834" y="2425"/>
                  </a:cubicBezTo>
                  <a:cubicBezTo>
                    <a:pt x="3895" y="2668"/>
                    <a:pt x="3933" y="2920"/>
                    <a:pt x="3948" y="3171"/>
                  </a:cubicBezTo>
                  <a:cubicBezTo>
                    <a:pt x="3948" y="3408"/>
                    <a:pt x="3925" y="3652"/>
                    <a:pt x="3887" y="3888"/>
                  </a:cubicBezTo>
                  <a:cubicBezTo>
                    <a:pt x="3872" y="3979"/>
                    <a:pt x="3857" y="4078"/>
                    <a:pt x="3849" y="4177"/>
                  </a:cubicBezTo>
                  <a:cubicBezTo>
                    <a:pt x="3842" y="4200"/>
                    <a:pt x="3834" y="4216"/>
                    <a:pt x="3826" y="4238"/>
                  </a:cubicBezTo>
                  <a:cubicBezTo>
                    <a:pt x="3820" y="4243"/>
                    <a:pt x="3814" y="4245"/>
                    <a:pt x="3808" y="4245"/>
                  </a:cubicBezTo>
                  <a:cubicBezTo>
                    <a:pt x="3795" y="4245"/>
                    <a:pt x="3786" y="4234"/>
                    <a:pt x="3781" y="4223"/>
                  </a:cubicBezTo>
                  <a:lnTo>
                    <a:pt x="3781" y="4231"/>
                  </a:lnTo>
                  <a:cubicBezTo>
                    <a:pt x="3773" y="4124"/>
                    <a:pt x="3765" y="4017"/>
                    <a:pt x="3750" y="3911"/>
                  </a:cubicBezTo>
                  <a:cubicBezTo>
                    <a:pt x="3712" y="3438"/>
                    <a:pt x="3628" y="2981"/>
                    <a:pt x="3491" y="2531"/>
                  </a:cubicBezTo>
                  <a:cubicBezTo>
                    <a:pt x="3346" y="2104"/>
                    <a:pt x="3095" y="1761"/>
                    <a:pt x="2866" y="1388"/>
                  </a:cubicBezTo>
                  <a:cubicBezTo>
                    <a:pt x="2736" y="1175"/>
                    <a:pt x="2607" y="969"/>
                    <a:pt x="2477" y="763"/>
                  </a:cubicBezTo>
                  <a:cubicBezTo>
                    <a:pt x="2371" y="595"/>
                    <a:pt x="2233" y="420"/>
                    <a:pt x="2172" y="222"/>
                  </a:cubicBezTo>
                  <a:close/>
                  <a:moveTo>
                    <a:pt x="2348" y="329"/>
                  </a:moveTo>
                  <a:lnTo>
                    <a:pt x="2348" y="329"/>
                  </a:lnTo>
                  <a:cubicBezTo>
                    <a:pt x="2523" y="451"/>
                    <a:pt x="2714" y="565"/>
                    <a:pt x="2904" y="664"/>
                  </a:cubicBezTo>
                  <a:cubicBezTo>
                    <a:pt x="3140" y="771"/>
                    <a:pt x="3369" y="915"/>
                    <a:pt x="3575" y="1083"/>
                  </a:cubicBezTo>
                  <a:cubicBezTo>
                    <a:pt x="4024" y="1464"/>
                    <a:pt x="4299" y="2013"/>
                    <a:pt x="4337" y="2600"/>
                  </a:cubicBezTo>
                  <a:cubicBezTo>
                    <a:pt x="4383" y="3171"/>
                    <a:pt x="4215" y="3674"/>
                    <a:pt x="4063" y="4170"/>
                  </a:cubicBezTo>
                  <a:cubicBezTo>
                    <a:pt x="3994" y="4368"/>
                    <a:pt x="3925" y="4574"/>
                    <a:pt x="3880" y="4772"/>
                  </a:cubicBezTo>
                  <a:cubicBezTo>
                    <a:pt x="3872" y="4795"/>
                    <a:pt x="3857" y="4825"/>
                    <a:pt x="3849" y="4848"/>
                  </a:cubicBezTo>
                  <a:cubicBezTo>
                    <a:pt x="3833" y="4854"/>
                    <a:pt x="3828" y="4859"/>
                    <a:pt x="3824" y="4859"/>
                  </a:cubicBezTo>
                  <a:cubicBezTo>
                    <a:pt x="3823" y="4859"/>
                    <a:pt x="3821" y="4858"/>
                    <a:pt x="3819" y="4856"/>
                  </a:cubicBezTo>
                  <a:lnTo>
                    <a:pt x="3819" y="4863"/>
                  </a:lnTo>
                  <a:cubicBezTo>
                    <a:pt x="3811" y="4863"/>
                    <a:pt x="3803" y="4825"/>
                    <a:pt x="3803" y="4795"/>
                  </a:cubicBezTo>
                  <a:cubicBezTo>
                    <a:pt x="3811" y="4719"/>
                    <a:pt x="3826" y="4650"/>
                    <a:pt x="3842" y="4574"/>
                  </a:cubicBezTo>
                  <a:cubicBezTo>
                    <a:pt x="3903" y="4315"/>
                    <a:pt x="3918" y="4048"/>
                    <a:pt x="3948" y="3789"/>
                  </a:cubicBezTo>
                  <a:cubicBezTo>
                    <a:pt x="3994" y="3545"/>
                    <a:pt x="4009" y="3309"/>
                    <a:pt x="3994" y="3065"/>
                  </a:cubicBezTo>
                  <a:cubicBezTo>
                    <a:pt x="3979" y="2821"/>
                    <a:pt x="3933" y="2592"/>
                    <a:pt x="3872" y="2356"/>
                  </a:cubicBezTo>
                  <a:cubicBezTo>
                    <a:pt x="3750" y="1914"/>
                    <a:pt x="3468" y="1586"/>
                    <a:pt x="3171" y="1251"/>
                  </a:cubicBezTo>
                  <a:cubicBezTo>
                    <a:pt x="3003" y="1060"/>
                    <a:pt x="2820" y="877"/>
                    <a:pt x="2653" y="687"/>
                  </a:cubicBezTo>
                  <a:cubicBezTo>
                    <a:pt x="2554" y="565"/>
                    <a:pt x="2454" y="443"/>
                    <a:pt x="2348" y="329"/>
                  </a:cubicBezTo>
                  <a:close/>
                  <a:moveTo>
                    <a:pt x="2012" y="268"/>
                  </a:moveTo>
                  <a:cubicBezTo>
                    <a:pt x="2012" y="496"/>
                    <a:pt x="2134" y="740"/>
                    <a:pt x="2233" y="923"/>
                  </a:cubicBezTo>
                  <a:cubicBezTo>
                    <a:pt x="2470" y="1373"/>
                    <a:pt x="2767" y="1792"/>
                    <a:pt x="3003" y="2242"/>
                  </a:cubicBezTo>
                  <a:cubicBezTo>
                    <a:pt x="3415" y="3049"/>
                    <a:pt x="3621" y="3956"/>
                    <a:pt x="3697" y="4856"/>
                  </a:cubicBezTo>
                  <a:cubicBezTo>
                    <a:pt x="3697" y="4894"/>
                    <a:pt x="3689" y="4924"/>
                    <a:pt x="3682" y="4962"/>
                  </a:cubicBezTo>
                  <a:cubicBezTo>
                    <a:pt x="3544" y="4658"/>
                    <a:pt x="3384" y="4360"/>
                    <a:pt x="3217" y="4071"/>
                  </a:cubicBezTo>
                  <a:lnTo>
                    <a:pt x="3140" y="4116"/>
                  </a:lnTo>
                  <a:cubicBezTo>
                    <a:pt x="3346" y="4581"/>
                    <a:pt x="3529" y="5062"/>
                    <a:pt x="3689" y="5549"/>
                  </a:cubicBezTo>
                  <a:cubicBezTo>
                    <a:pt x="3148" y="5077"/>
                    <a:pt x="1677" y="3644"/>
                    <a:pt x="1517" y="2074"/>
                  </a:cubicBezTo>
                  <a:cubicBezTo>
                    <a:pt x="1441" y="1434"/>
                    <a:pt x="1624" y="786"/>
                    <a:pt x="2012" y="268"/>
                  </a:cubicBezTo>
                  <a:close/>
                  <a:moveTo>
                    <a:pt x="4642" y="1960"/>
                  </a:moveTo>
                  <a:lnTo>
                    <a:pt x="4642" y="1960"/>
                  </a:lnTo>
                  <a:cubicBezTo>
                    <a:pt x="4688" y="2074"/>
                    <a:pt x="4718" y="2188"/>
                    <a:pt x="4749" y="2303"/>
                  </a:cubicBezTo>
                  <a:cubicBezTo>
                    <a:pt x="4802" y="2478"/>
                    <a:pt x="4855" y="2661"/>
                    <a:pt x="4901" y="2836"/>
                  </a:cubicBezTo>
                  <a:cubicBezTo>
                    <a:pt x="5008" y="3263"/>
                    <a:pt x="5107" y="3690"/>
                    <a:pt x="5069" y="4132"/>
                  </a:cubicBezTo>
                  <a:cubicBezTo>
                    <a:pt x="5031" y="4566"/>
                    <a:pt x="4855" y="4955"/>
                    <a:pt x="4642" y="5321"/>
                  </a:cubicBezTo>
                  <a:cubicBezTo>
                    <a:pt x="4489" y="5587"/>
                    <a:pt x="4299" y="5839"/>
                    <a:pt x="4154" y="6106"/>
                  </a:cubicBezTo>
                  <a:cubicBezTo>
                    <a:pt x="4116" y="6007"/>
                    <a:pt x="4078" y="5908"/>
                    <a:pt x="4047" y="5808"/>
                  </a:cubicBezTo>
                  <a:cubicBezTo>
                    <a:pt x="4040" y="5778"/>
                    <a:pt x="4040" y="5740"/>
                    <a:pt x="4047" y="5702"/>
                  </a:cubicBezTo>
                  <a:lnTo>
                    <a:pt x="4047" y="5709"/>
                  </a:lnTo>
                  <a:cubicBezTo>
                    <a:pt x="4474" y="5199"/>
                    <a:pt x="5015" y="4094"/>
                    <a:pt x="4642" y="1960"/>
                  </a:cubicBezTo>
                  <a:close/>
                  <a:moveTo>
                    <a:pt x="4672" y="1876"/>
                  </a:moveTo>
                  <a:lnTo>
                    <a:pt x="4672" y="1876"/>
                  </a:lnTo>
                  <a:cubicBezTo>
                    <a:pt x="4939" y="2219"/>
                    <a:pt x="5175" y="2577"/>
                    <a:pt x="5389" y="2950"/>
                  </a:cubicBezTo>
                  <a:cubicBezTo>
                    <a:pt x="5640" y="3575"/>
                    <a:pt x="5625" y="4315"/>
                    <a:pt x="5427" y="4947"/>
                  </a:cubicBezTo>
                  <a:cubicBezTo>
                    <a:pt x="5312" y="5290"/>
                    <a:pt x="5099" y="5595"/>
                    <a:pt x="4809" y="5824"/>
                  </a:cubicBezTo>
                  <a:cubicBezTo>
                    <a:pt x="4703" y="5908"/>
                    <a:pt x="4352" y="6220"/>
                    <a:pt x="4337" y="6235"/>
                  </a:cubicBezTo>
                  <a:cubicBezTo>
                    <a:pt x="4314" y="6250"/>
                    <a:pt x="4299" y="6258"/>
                    <a:pt x="4276" y="6266"/>
                  </a:cubicBezTo>
                  <a:cubicBezTo>
                    <a:pt x="4268" y="6269"/>
                    <a:pt x="4261" y="6271"/>
                    <a:pt x="4254" y="6271"/>
                  </a:cubicBezTo>
                  <a:cubicBezTo>
                    <a:pt x="4218" y="6271"/>
                    <a:pt x="4206" y="6222"/>
                    <a:pt x="4200" y="6189"/>
                  </a:cubicBezTo>
                  <a:cubicBezTo>
                    <a:pt x="4200" y="6167"/>
                    <a:pt x="4207" y="6136"/>
                    <a:pt x="4215" y="6121"/>
                  </a:cubicBezTo>
                  <a:cubicBezTo>
                    <a:pt x="4375" y="5824"/>
                    <a:pt x="4581" y="5557"/>
                    <a:pt x="4741" y="5260"/>
                  </a:cubicBezTo>
                  <a:cubicBezTo>
                    <a:pt x="4947" y="4909"/>
                    <a:pt x="5076" y="4528"/>
                    <a:pt x="5130" y="4124"/>
                  </a:cubicBezTo>
                  <a:cubicBezTo>
                    <a:pt x="5175" y="3690"/>
                    <a:pt x="5069" y="3240"/>
                    <a:pt x="4962" y="2821"/>
                  </a:cubicBezTo>
                  <a:cubicBezTo>
                    <a:pt x="4909" y="2630"/>
                    <a:pt x="4855" y="2432"/>
                    <a:pt x="4802" y="2242"/>
                  </a:cubicBezTo>
                  <a:cubicBezTo>
                    <a:pt x="4764" y="2112"/>
                    <a:pt x="4726" y="1990"/>
                    <a:pt x="4672" y="1876"/>
                  </a:cubicBezTo>
                  <a:close/>
                  <a:moveTo>
                    <a:pt x="5534" y="3179"/>
                  </a:moveTo>
                  <a:lnTo>
                    <a:pt x="5564" y="3232"/>
                  </a:lnTo>
                  <a:cubicBezTo>
                    <a:pt x="5617" y="3423"/>
                    <a:pt x="5694" y="3613"/>
                    <a:pt x="5739" y="3804"/>
                  </a:cubicBezTo>
                  <a:cubicBezTo>
                    <a:pt x="5800" y="4048"/>
                    <a:pt x="5808" y="4299"/>
                    <a:pt x="5777" y="4551"/>
                  </a:cubicBezTo>
                  <a:cubicBezTo>
                    <a:pt x="5716" y="5008"/>
                    <a:pt x="5556" y="5443"/>
                    <a:pt x="5312" y="5824"/>
                  </a:cubicBezTo>
                  <a:cubicBezTo>
                    <a:pt x="5137" y="6113"/>
                    <a:pt x="4939" y="6380"/>
                    <a:pt x="4764" y="6662"/>
                  </a:cubicBezTo>
                  <a:cubicBezTo>
                    <a:pt x="4764" y="6669"/>
                    <a:pt x="4602" y="7014"/>
                    <a:pt x="4447" y="7014"/>
                  </a:cubicBezTo>
                  <a:cubicBezTo>
                    <a:pt x="4441" y="7014"/>
                    <a:pt x="4435" y="7014"/>
                    <a:pt x="4428" y="7013"/>
                  </a:cubicBezTo>
                  <a:cubicBezTo>
                    <a:pt x="4367" y="6898"/>
                    <a:pt x="4360" y="6761"/>
                    <a:pt x="4314" y="6593"/>
                  </a:cubicBezTo>
                  <a:cubicBezTo>
                    <a:pt x="4306" y="6517"/>
                    <a:pt x="4314" y="6441"/>
                    <a:pt x="4345" y="6365"/>
                  </a:cubicBezTo>
                  <a:cubicBezTo>
                    <a:pt x="4375" y="6296"/>
                    <a:pt x="4421" y="6235"/>
                    <a:pt x="4474" y="6174"/>
                  </a:cubicBezTo>
                  <a:cubicBezTo>
                    <a:pt x="4497" y="6159"/>
                    <a:pt x="4520" y="6136"/>
                    <a:pt x="4543" y="6113"/>
                  </a:cubicBezTo>
                  <a:lnTo>
                    <a:pt x="4596" y="6075"/>
                  </a:lnTo>
                  <a:cubicBezTo>
                    <a:pt x="4726" y="5961"/>
                    <a:pt x="4863" y="5854"/>
                    <a:pt x="4992" y="5740"/>
                  </a:cubicBezTo>
                  <a:cubicBezTo>
                    <a:pt x="5244" y="5504"/>
                    <a:pt x="5427" y="5199"/>
                    <a:pt x="5518" y="4863"/>
                  </a:cubicBezTo>
                  <a:cubicBezTo>
                    <a:pt x="5671" y="4315"/>
                    <a:pt x="5678" y="3735"/>
                    <a:pt x="5534" y="3179"/>
                  </a:cubicBezTo>
                  <a:close/>
                  <a:moveTo>
                    <a:pt x="5816" y="3850"/>
                  </a:moveTo>
                  <a:lnTo>
                    <a:pt x="5816" y="3850"/>
                  </a:lnTo>
                  <a:cubicBezTo>
                    <a:pt x="5838" y="3911"/>
                    <a:pt x="5861" y="3972"/>
                    <a:pt x="5884" y="4025"/>
                  </a:cubicBezTo>
                  <a:cubicBezTo>
                    <a:pt x="5976" y="4292"/>
                    <a:pt x="6029" y="4566"/>
                    <a:pt x="6029" y="4848"/>
                  </a:cubicBezTo>
                  <a:cubicBezTo>
                    <a:pt x="6067" y="5420"/>
                    <a:pt x="5892" y="5961"/>
                    <a:pt x="5671" y="6487"/>
                  </a:cubicBezTo>
                  <a:cubicBezTo>
                    <a:pt x="5373" y="7165"/>
                    <a:pt x="4947" y="7836"/>
                    <a:pt x="4756" y="8567"/>
                  </a:cubicBezTo>
                  <a:cubicBezTo>
                    <a:pt x="4695" y="8156"/>
                    <a:pt x="4619" y="7752"/>
                    <a:pt x="4520" y="7348"/>
                  </a:cubicBezTo>
                  <a:cubicBezTo>
                    <a:pt x="4688" y="6738"/>
                    <a:pt x="5152" y="6235"/>
                    <a:pt x="5465" y="5686"/>
                  </a:cubicBezTo>
                  <a:cubicBezTo>
                    <a:pt x="5663" y="5321"/>
                    <a:pt x="5793" y="4924"/>
                    <a:pt x="5846" y="4513"/>
                  </a:cubicBezTo>
                  <a:cubicBezTo>
                    <a:pt x="5869" y="4292"/>
                    <a:pt x="5854" y="4071"/>
                    <a:pt x="5816" y="3850"/>
                  </a:cubicBezTo>
                  <a:close/>
                  <a:moveTo>
                    <a:pt x="968" y="2028"/>
                  </a:moveTo>
                  <a:cubicBezTo>
                    <a:pt x="1128" y="3324"/>
                    <a:pt x="2279" y="4901"/>
                    <a:pt x="3064" y="5603"/>
                  </a:cubicBezTo>
                  <a:lnTo>
                    <a:pt x="3201" y="5732"/>
                  </a:lnTo>
                  <a:cubicBezTo>
                    <a:pt x="3636" y="6121"/>
                    <a:pt x="3887" y="6342"/>
                    <a:pt x="4032" y="6845"/>
                  </a:cubicBezTo>
                  <a:cubicBezTo>
                    <a:pt x="4070" y="7028"/>
                    <a:pt x="4101" y="7211"/>
                    <a:pt x="4131" y="7394"/>
                  </a:cubicBezTo>
                  <a:cubicBezTo>
                    <a:pt x="4131" y="7424"/>
                    <a:pt x="4146" y="7455"/>
                    <a:pt x="4146" y="7485"/>
                  </a:cubicBezTo>
                  <a:lnTo>
                    <a:pt x="4162" y="7546"/>
                  </a:lnTo>
                  <a:cubicBezTo>
                    <a:pt x="4223" y="7942"/>
                    <a:pt x="4276" y="8331"/>
                    <a:pt x="4314" y="8727"/>
                  </a:cubicBezTo>
                  <a:cubicBezTo>
                    <a:pt x="4314" y="8773"/>
                    <a:pt x="4314" y="8811"/>
                    <a:pt x="4322" y="8849"/>
                  </a:cubicBezTo>
                  <a:cubicBezTo>
                    <a:pt x="3986" y="8423"/>
                    <a:pt x="3567" y="8072"/>
                    <a:pt x="3087" y="7813"/>
                  </a:cubicBezTo>
                  <a:lnTo>
                    <a:pt x="3087" y="7820"/>
                  </a:lnTo>
                  <a:cubicBezTo>
                    <a:pt x="2363" y="7439"/>
                    <a:pt x="1784" y="6853"/>
                    <a:pt x="1410" y="6136"/>
                  </a:cubicBezTo>
                  <a:cubicBezTo>
                    <a:pt x="1121" y="5580"/>
                    <a:pt x="1029" y="4993"/>
                    <a:pt x="945" y="4383"/>
                  </a:cubicBezTo>
                  <a:cubicBezTo>
                    <a:pt x="938" y="4299"/>
                    <a:pt x="923" y="4223"/>
                    <a:pt x="907" y="4139"/>
                  </a:cubicBezTo>
                  <a:cubicBezTo>
                    <a:pt x="839" y="3438"/>
                    <a:pt x="862" y="2722"/>
                    <a:pt x="968" y="2028"/>
                  </a:cubicBezTo>
                  <a:close/>
                  <a:moveTo>
                    <a:pt x="5980" y="4052"/>
                  </a:moveTo>
                  <a:cubicBezTo>
                    <a:pt x="5992" y="4052"/>
                    <a:pt x="6008" y="4065"/>
                    <a:pt x="6021" y="4078"/>
                  </a:cubicBezTo>
                  <a:lnTo>
                    <a:pt x="6021" y="4086"/>
                  </a:lnTo>
                  <a:cubicBezTo>
                    <a:pt x="6174" y="4360"/>
                    <a:pt x="6303" y="4650"/>
                    <a:pt x="6410" y="4947"/>
                  </a:cubicBezTo>
                  <a:cubicBezTo>
                    <a:pt x="6654" y="5709"/>
                    <a:pt x="6669" y="6906"/>
                    <a:pt x="6265" y="7493"/>
                  </a:cubicBezTo>
                  <a:cubicBezTo>
                    <a:pt x="6136" y="7676"/>
                    <a:pt x="5907" y="7981"/>
                    <a:pt x="5655" y="8308"/>
                  </a:cubicBezTo>
                  <a:cubicBezTo>
                    <a:pt x="5320" y="8758"/>
                    <a:pt x="5046" y="9124"/>
                    <a:pt x="4863" y="9390"/>
                  </a:cubicBezTo>
                  <a:cubicBezTo>
                    <a:pt x="4832" y="9169"/>
                    <a:pt x="4809" y="8941"/>
                    <a:pt x="4779" y="8720"/>
                  </a:cubicBezTo>
                  <a:cubicBezTo>
                    <a:pt x="4954" y="7897"/>
                    <a:pt x="5450" y="7150"/>
                    <a:pt x="5770" y="6380"/>
                  </a:cubicBezTo>
                  <a:cubicBezTo>
                    <a:pt x="5983" y="5915"/>
                    <a:pt x="6090" y="5412"/>
                    <a:pt x="6082" y="4909"/>
                  </a:cubicBezTo>
                  <a:cubicBezTo>
                    <a:pt x="6075" y="4650"/>
                    <a:pt x="6044" y="4398"/>
                    <a:pt x="5983" y="4147"/>
                  </a:cubicBezTo>
                  <a:cubicBezTo>
                    <a:pt x="5976" y="4124"/>
                    <a:pt x="5968" y="4101"/>
                    <a:pt x="5960" y="4078"/>
                  </a:cubicBezTo>
                  <a:cubicBezTo>
                    <a:pt x="5964" y="4059"/>
                    <a:pt x="5971" y="4052"/>
                    <a:pt x="5980" y="4052"/>
                  </a:cubicBezTo>
                  <a:close/>
                  <a:moveTo>
                    <a:pt x="1433" y="7302"/>
                  </a:moveTo>
                  <a:lnTo>
                    <a:pt x="1433" y="7302"/>
                  </a:lnTo>
                  <a:cubicBezTo>
                    <a:pt x="1730" y="7538"/>
                    <a:pt x="2020" y="7820"/>
                    <a:pt x="2302" y="8095"/>
                  </a:cubicBezTo>
                  <a:lnTo>
                    <a:pt x="2302" y="8102"/>
                  </a:lnTo>
                  <a:cubicBezTo>
                    <a:pt x="2569" y="8369"/>
                    <a:pt x="2851" y="8644"/>
                    <a:pt x="3140" y="8887"/>
                  </a:cubicBezTo>
                  <a:lnTo>
                    <a:pt x="3293" y="9017"/>
                  </a:lnTo>
                  <a:cubicBezTo>
                    <a:pt x="3621" y="9276"/>
                    <a:pt x="3925" y="9558"/>
                    <a:pt x="4215" y="9863"/>
                  </a:cubicBezTo>
                  <a:cubicBezTo>
                    <a:pt x="4322" y="10023"/>
                    <a:pt x="4375" y="10214"/>
                    <a:pt x="4383" y="10412"/>
                  </a:cubicBezTo>
                  <a:cubicBezTo>
                    <a:pt x="4383" y="10414"/>
                    <a:pt x="4382" y="10415"/>
                    <a:pt x="4380" y="10415"/>
                  </a:cubicBezTo>
                  <a:cubicBezTo>
                    <a:pt x="4353" y="10415"/>
                    <a:pt x="4115" y="10137"/>
                    <a:pt x="4108" y="10130"/>
                  </a:cubicBezTo>
                  <a:cubicBezTo>
                    <a:pt x="4070" y="10084"/>
                    <a:pt x="4032" y="10046"/>
                    <a:pt x="3994" y="10000"/>
                  </a:cubicBezTo>
                  <a:cubicBezTo>
                    <a:pt x="3742" y="9749"/>
                    <a:pt x="3468" y="9512"/>
                    <a:pt x="3179" y="9299"/>
                  </a:cubicBezTo>
                  <a:cubicBezTo>
                    <a:pt x="2881" y="9078"/>
                    <a:pt x="2554" y="8903"/>
                    <a:pt x="2233" y="8705"/>
                  </a:cubicBezTo>
                  <a:cubicBezTo>
                    <a:pt x="1944" y="8529"/>
                    <a:pt x="1647" y="8323"/>
                    <a:pt x="1456" y="8034"/>
                  </a:cubicBezTo>
                  <a:lnTo>
                    <a:pt x="1448" y="8026"/>
                  </a:lnTo>
                  <a:cubicBezTo>
                    <a:pt x="1441" y="8011"/>
                    <a:pt x="1441" y="7996"/>
                    <a:pt x="1433" y="7981"/>
                  </a:cubicBezTo>
                  <a:cubicBezTo>
                    <a:pt x="1441" y="7752"/>
                    <a:pt x="1441" y="7523"/>
                    <a:pt x="1433" y="7302"/>
                  </a:cubicBezTo>
                  <a:close/>
                  <a:moveTo>
                    <a:pt x="1890" y="8552"/>
                  </a:moveTo>
                  <a:cubicBezTo>
                    <a:pt x="2241" y="8804"/>
                    <a:pt x="2653" y="9002"/>
                    <a:pt x="2988" y="9223"/>
                  </a:cubicBezTo>
                  <a:cubicBezTo>
                    <a:pt x="3308" y="9444"/>
                    <a:pt x="3613" y="9695"/>
                    <a:pt x="3887" y="9970"/>
                  </a:cubicBezTo>
                  <a:cubicBezTo>
                    <a:pt x="3910" y="9993"/>
                    <a:pt x="4558" y="10976"/>
                    <a:pt x="4390" y="11029"/>
                  </a:cubicBezTo>
                  <a:cubicBezTo>
                    <a:pt x="4387" y="11030"/>
                    <a:pt x="4384" y="11030"/>
                    <a:pt x="4381" y="11030"/>
                  </a:cubicBezTo>
                  <a:cubicBezTo>
                    <a:pt x="4320" y="11030"/>
                    <a:pt x="4228" y="10897"/>
                    <a:pt x="4177" y="10846"/>
                  </a:cubicBezTo>
                  <a:cubicBezTo>
                    <a:pt x="4124" y="10793"/>
                    <a:pt x="4063" y="10709"/>
                    <a:pt x="4009" y="10648"/>
                  </a:cubicBezTo>
                  <a:cubicBezTo>
                    <a:pt x="3735" y="10328"/>
                    <a:pt x="3476" y="10000"/>
                    <a:pt x="3194" y="9695"/>
                  </a:cubicBezTo>
                  <a:cubicBezTo>
                    <a:pt x="2904" y="9398"/>
                    <a:pt x="2592" y="9124"/>
                    <a:pt x="2256" y="8880"/>
                  </a:cubicBezTo>
                  <a:cubicBezTo>
                    <a:pt x="2127" y="8773"/>
                    <a:pt x="2005" y="8666"/>
                    <a:pt x="1890" y="8552"/>
                  </a:cubicBezTo>
                  <a:close/>
                  <a:moveTo>
                    <a:pt x="1441" y="8125"/>
                  </a:moveTo>
                  <a:lnTo>
                    <a:pt x="1441" y="8125"/>
                  </a:lnTo>
                  <a:cubicBezTo>
                    <a:pt x="1502" y="8209"/>
                    <a:pt x="1563" y="8293"/>
                    <a:pt x="1639" y="8369"/>
                  </a:cubicBezTo>
                  <a:cubicBezTo>
                    <a:pt x="1784" y="8514"/>
                    <a:pt x="1929" y="8651"/>
                    <a:pt x="2073" y="8788"/>
                  </a:cubicBezTo>
                  <a:cubicBezTo>
                    <a:pt x="2226" y="8933"/>
                    <a:pt x="2401" y="9040"/>
                    <a:pt x="2569" y="9169"/>
                  </a:cubicBezTo>
                  <a:cubicBezTo>
                    <a:pt x="2729" y="9299"/>
                    <a:pt x="2881" y="9444"/>
                    <a:pt x="3026" y="9596"/>
                  </a:cubicBezTo>
                  <a:cubicBezTo>
                    <a:pt x="3308" y="9893"/>
                    <a:pt x="3575" y="10221"/>
                    <a:pt x="3842" y="10534"/>
                  </a:cubicBezTo>
                  <a:cubicBezTo>
                    <a:pt x="3933" y="10640"/>
                    <a:pt x="4024" y="10747"/>
                    <a:pt x="4108" y="10854"/>
                  </a:cubicBezTo>
                  <a:cubicBezTo>
                    <a:pt x="4108" y="10854"/>
                    <a:pt x="4108" y="10854"/>
                    <a:pt x="4108" y="10861"/>
                  </a:cubicBezTo>
                  <a:cubicBezTo>
                    <a:pt x="4169" y="10930"/>
                    <a:pt x="4230" y="10999"/>
                    <a:pt x="4284" y="11075"/>
                  </a:cubicBezTo>
                  <a:cubicBezTo>
                    <a:pt x="4314" y="11121"/>
                    <a:pt x="4345" y="11166"/>
                    <a:pt x="4375" y="11212"/>
                  </a:cubicBezTo>
                  <a:cubicBezTo>
                    <a:pt x="4383" y="11319"/>
                    <a:pt x="4383" y="11425"/>
                    <a:pt x="4375" y="11532"/>
                  </a:cubicBezTo>
                  <a:cubicBezTo>
                    <a:pt x="4367" y="11524"/>
                    <a:pt x="4352" y="11517"/>
                    <a:pt x="4345" y="11509"/>
                  </a:cubicBezTo>
                  <a:cubicBezTo>
                    <a:pt x="4291" y="11471"/>
                    <a:pt x="4245" y="11418"/>
                    <a:pt x="4207" y="11364"/>
                  </a:cubicBezTo>
                  <a:lnTo>
                    <a:pt x="4207" y="11357"/>
                  </a:lnTo>
                  <a:cubicBezTo>
                    <a:pt x="4154" y="11273"/>
                    <a:pt x="4093" y="11189"/>
                    <a:pt x="4032" y="11105"/>
                  </a:cubicBezTo>
                  <a:cubicBezTo>
                    <a:pt x="3781" y="10770"/>
                    <a:pt x="3460" y="10534"/>
                    <a:pt x="3125" y="10297"/>
                  </a:cubicBezTo>
                  <a:cubicBezTo>
                    <a:pt x="2935" y="10153"/>
                    <a:pt x="2744" y="10031"/>
                    <a:pt x="2546" y="9893"/>
                  </a:cubicBezTo>
                  <a:cubicBezTo>
                    <a:pt x="2371" y="9764"/>
                    <a:pt x="2203" y="9612"/>
                    <a:pt x="2066" y="9436"/>
                  </a:cubicBezTo>
                  <a:cubicBezTo>
                    <a:pt x="1906" y="9253"/>
                    <a:pt x="1769" y="9063"/>
                    <a:pt x="1639" y="8865"/>
                  </a:cubicBezTo>
                  <a:cubicBezTo>
                    <a:pt x="1555" y="8720"/>
                    <a:pt x="1494" y="8575"/>
                    <a:pt x="1456" y="8415"/>
                  </a:cubicBezTo>
                  <a:cubicBezTo>
                    <a:pt x="1456" y="8316"/>
                    <a:pt x="1448" y="8224"/>
                    <a:pt x="1441" y="8125"/>
                  </a:cubicBezTo>
                  <a:close/>
                  <a:moveTo>
                    <a:pt x="1471" y="8666"/>
                  </a:moveTo>
                  <a:cubicBezTo>
                    <a:pt x="1487" y="8712"/>
                    <a:pt x="1509" y="8766"/>
                    <a:pt x="1540" y="8811"/>
                  </a:cubicBezTo>
                  <a:cubicBezTo>
                    <a:pt x="1647" y="8994"/>
                    <a:pt x="1769" y="9169"/>
                    <a:pt x="1906" y="9337"/>
                  </a:cubicBezTo>
                  <a:cubicBezTo>
                    <a:pt x="2028" y="9505"/>
                    <a:pt x="2172" y="9657"/>
                    <a:pt x="2333" y="9802"/>
                  </a:cubicBezTo>
                  <a:cubicBezTo>
                    <a:pt x="2500" y="9939"/>
                    <a:pt x="2675" y="10061"/>
                    <a:pt x="2851" y="10168"/>
                  </a:cubicBezTo>
                  <a:cubicBezTo>
                    <a:pt x="3224" y="10435"/>
                    <a:pt x="3598" y="10686"/>
                    <a:pt x="3903" y="11037"/>
                  </a:cubicBezTo>
                  <a:cubicBezTo>
                    <a:pt x="3994" y="11143"/>
                    <a:pt x="4078" y="11265"/>
                    <a:pt x="4162" y="11387"/>
                  </a:cubicBezTo>
                  <a:cubicBezTo>
                    <a:pt x="4162" y="11387"/>
                    <a:pt x="4162" y="11395"/>
                    <a:pt x="4162" y="11395"/>
                  </a:cubicBezTo>
                  <a:cubicBezTo>
                    <a:pt x="4162" y="11403"/>
                    <a:pt x="4169" y="11410"/>
                    <a:pt x="4177" y="11425"/>
                  </a:cubicBezTo>
                  <a:cubicBezTo>
                    <a:pt x="4253" y="11540"/>
                    <a:pt x="4314" y="11669"/>
                    <a:pt x="4367" y="11806"/>
                  </a:cubicBezTo>
                  <a:cubicBezTo>
                    <a:pt x="4360" y="12050"/>
                    <a:pt x="4345" y="12309"/>
                    <a:pt x="4329" y="12561"/>
                  </a:cubicBezTo>
                  <a:cubicBezTo>
                    <a:pt x="4253" y="12271"/>
                    <a:pt x="4146" y="11997"/>
                    <a:pt x="4009" y="11730"/>
                  </a:cubicBezTo>
                  <a:cubicBezTo>
                    <a:pt x="3773" y="11296"/>
                    <a:pt x="3361" y="10953"/>
                    <a:pt x="2973" y="10663"/>
                  </a:cubicBezTo>
                  <a:cubicBezTo>
                    <a:pt x="2561" y="10343"/>
                    <a:pt x="2127" y="10069"/>
                    <a:pt x="1814" y="9642"/>
                  </a:cubicBezTo>
                  <a:cubicBezTo>
                    <a:pt x="1609" y="9352"/>
                    <a:pt x="1487" y="9017"/>
                    <a:pt x="1471" y="8666"/>
                  </a:cubicBezTo>
                  <a:close/>
                  <a:moveTo>
                    <a:pt x="6890" y="7676"/>
                  </a:moveTo>
                  <a:cubicBezTo>
                    <a:pt x="6921" y="7813"/>
                    <a:pt x="6959" y="7950"/>
                    <a:pt x="6997" y="8087"/>
                  </a:cubicBezTo>
                  <a:cubicBezTo>
                    <a:pt x="7081" y="8384"/>
                    <a:pt x="7172" y="8689"/>
                    <a:pt x="7172" y="8971"/>
                  </a:cubicBezTo>
                  <a:cubicBezTo>
                    <a:pt x="7172" y="9368"/>
                    <a:pt x="6928" y="9612"/>
                    <a:pt x="6669" y="9878"/>
                  </a:cubicBezTo>
                  <a:cubicBezTo>
                    <a:pt x="6501" y="10031"/>
                    <a:pt x="6364" y="10206"/>
                    <a:pt x="6242" y="10397"/>
                  </a:cubicBezTo>
                  <a:lnTo>
                    <a:pt x="6189" y="10496"/>
                  </a:lnTo>
                  <a:lnTo>
                    <a:pt x="6189" y="10496"/>
                  </a:lnTo>
                  <a:lnTo>
                    <a:pt x="6296" y="10465"/>
                  </a:lnTo>
                  <a:cubicBezTo>
                    <a:pt x="6616" y="10351"/>
                    <a:pt x="6913" y="10175"/>
                    <a:pt x="7164" y="9939"/>
                  </a:cubicBezTo>
                  <a:lnTo>
                    <a:pt x="7164" y="9939"/>
                  </a:lnTo>
                  <a:cubicBezTo>
                    <a:pt x="7164" y="10366"/>
                    <a:pt x="7020" y="10778"/>
                    <a:pt x="6875" y="11174"/>
                  </a:cubicBezTo>
                  <a:cubicBezTo>
                    <a:pt x="6730" y="11540"/>
                    <a:pt x="6463" y="11814"/>
                    <a:pt x="6158" y="12043"/>
                  </a:cubicBezTo>
                  <a:cubicBezTo>
                    <a:pt x="6029" y="12142"/>
                    <a:pt x="5892" y="12233"/>
                    <a:pt x="5762" y="12332"/>
                  </a:cubicBezTo>
                  <a:cubicBezTo>
                    <a:pt x="5760" y="12330"/>
                    <a:pt x="5757" y="12329"/>
                    <a:pt x="5755" y="12329"/>
                  </a:cubicBezTo>
                  <a:cubicBezTo>
                    <a:pt x="5749" y="12329"/>
                    <a:pt x="5744" y="12332"/>
                    <a:pt x="5739" y="12332"/>
                  </a:cubicBezTo>
                  <a:cubicBezTo>
                    <a:pt x="5549" y="12477"/>
                    <a:pt x="5358" y="12622"/>
                    <a:pt x="5160" y="12767"/>
                  </a:cubicBezTo>
                  <a:cubicBezTo>
                    <a:pt x="5114" y="12796"/>
                    <a:pt x="5033" y="12833"/>
                    <a:pt x="4983" y="12833"/>
                  </a:cubicBezTo>
                  <a:cubicBezTo>
                    <a:pt x="4967" y="12833"/>
                    <a:pt x="4954" y="12829"/>
                    <a:pt x="4947" y="12820"/>
                  </a:cubicBezTo>
                  <a:cubicBezTo>
                    <a:pt x="4947" y="12668"/>
                    <a:pt x="4954" y="12523"/>
                    <a:pt x="4962" y="12363"/>
                  </a:cubicBezTo>
                  <a:cubicBezTo>
                    <a:pt x="5000" y="11982"/>
                    <a:pt x="5000" y="11593"/>
                    <a:pt x="4970" y="11212"/>
                  </a:cubicBezTo>
                  <a:lnTo>
                    <a:pt x="4970" y="11113"/>
                  </a:lnTo>
                  <a:cubicBezTo>
                    <a:pt x="4962" y="10846"/>
                    <a:pt x="4954" y="10579"/>
                    <a:pt x="4939" y="10313"/>
                  </a:cubicBezTo>
                  <a:cubicBezTo>
                    <a:pt x="5152" y="9932"/>
                    <a:pt x="5419" y="9589"/>
                    <a:pt x="5732" y="9284"/>
                  </a:cubicBezTo>
                  <a:cubicBezTo>
                    <a:pt x="5823" y="9208"/>
                    <a:pt x="5907" y="9139"/>
                    <a:pt x="5998" y="9070"/>
                  </a:cubicBezTo>
                  <a:cubicBezTo>
                    <a:pt x="6341" y="8811"/>
                    <a:pt x="6684" y="8545"/>
                    <a:pt x="6890" y="7676"/>
                  </a:cubicBezTo>
                  <a:close/>
                  <a:moveTo>
                    <a:pt x="7233" y="10366"/>
                  </a:moveTo>
                  <a:lnTo>
                    <a:pt x="7233" y="10366"/>
                  </a:lnTo>
                  <a:cubicBezTo>
                    <a:pt x="7241" y="10694"/>
                    <a:pt x="7233" y="11006"/>
                    <a:pt x="7058" y="11311"/>
                  </a:cubicBezTo>
                  <a:cubicBezTo>
                    <a:pt x="6822" y="11730"/>
                    <a:pt x="6433" y="12027"/>
                    <a:pt x="6067" y="12325"/>
                  </a:cubicBezTo>
                  <a:cubicBezTo>
                    <a:pt x="5709" y="12584"/>
                    <a:pt x="5404" y="12919"/>
                    <a:pt x="5160" y="13293"/>
                  </a:cubicBezTo>
                  <a:cubicBezTo>
                    <a:pt x="5061" y="13476"/>
                    <a:pt x="4970" y="13658"/>
                    <a:pt x="4893" y="13849"/>
                  </a:cubicBezTo>
                  <a:cubicBezTo>
                    <a:pt x="4893" y="13750"/>
                    <a:pt x="4901" y="13651"/>
                    <a:pt x="4909" y="13552"/>
                  </a:cubicBezTo>
                  <a:cubicBezTo>
                    <a:pt x="4909" y="13483"/>
                    <a:pt x="4916" y="13415"/>
                    <a:pt x="4916" y="13346"/>
                  </a:cubicBezTo>
                  <a:cubicBezTo>
                    <a:pt x="4924" y="13346"/>
                    <a:pt x="4931" y="13338"/>
                    <a:pt x="4931" y="13331"/>
                  </a:cubicBezTo>
                  <a:cubicBezTo>
                    <a:pt x="5236" y="12668"/>
                    <a:pt x="5953" y="12378"/>
                    <a:pt x="6471" y="11921"/>
                  </a:cubicBezTo>
                  <a:cubicBezTo>
                    <a:pt x="6715" y="11707"/>
                    <a:pt x="6898" y="11433"/>
                    <a:pt x="7004" y="11128"/>
                  </a:cubicBezTo>
                  <a:cubicBezTo>
                    <a:pt x="7096" y="10877"/>
                    <a:pt x="7172" y="10625"/>
                    <a:pt x="7233" y="10366"/>
                  </a:cubicBezTo>
                  <a:close/>
                  <a:moveTo>
                    <a:pt x="7271" y="9878"/>
                  </a:moveTo>
                  <a:cubicBezTo>
                    <a:pt x="7294" y="10015"/>
                    <a:pt x="7325" y="10153"/>
                    <a:pt x="7355" y="10290"/>
                  </a:cubicBezTo>
                  <a:cubicBezTo>
                    <a:pt x="7492" y="10892"/>
                    <a:pt x="7614" y="11410"/>
                    <a:pt x="7073" y="11829"/>
                  </a:cubicBezTo>
                  <a:cubicBezTo>
                    <a:pt x="6966" y="11913"/>
                    <a:pt x="6852" y="11989"/>
                    <a:pt x="6730" y="12081"/>
                  </a:cubicBezTo>
                  <a:cubicBezTo>
                    <a:pt x="6219" y="12439"/>
                    <a:pt x="5648" y="12843"/>
                    <a:pt x="5511" y="13445"/>
                  </a:cubicBezTo>
                  <a:cubicBezTo>
                    <a:pt x="5503" y="13445"/>
                    <a:pt x="5495" y="13460"/>
                    <a:pt x="5495" y="13468"/>
                  </a:cubicBezTo>
                  <a:cubicBezTo>
                    <a:pt x="5465" y="13879"/>
                    <a:pt x="5023" y="14070"/>
                    <a:pt x="4848" y="14413"/>
                  </a:cubicBezTo>
                  <a:cubicBezTo>
                    <a:pt x="4863" y="14291"/>
                    <a:pt x="4870" y="14177"/>
                    <a:pt x="4878" y="14062"/>
                  </a:cubicBezTo>
                  <a:lnTo>
                    <a:pt x="4878" y="14070"/>
                  </a:lnTo>
                  <a:cubicBezTo>
                    <a:pt x="4970" y="13765"/>
                    <a:pt x="5107" y="13476"/>
                    <a:pt x="5282" y="13209"/>
                  </a:cubicBezTo>
                  <a:cubicBezTo>
                    <a:pt x="5541" y="12797"/>
                    <a:pt x="5922" y="12508"/>
                    <a:pt x="6296" y="12210"/>
                  </a:cubicBezTo>
                  <a:cubicBezTo>
                    <a:pt x="6639" y="11936"/>
                    <a:pt x="6959" y="11631"/>
                    <a:pt x="7164" y="11235"/>
                  </a:cubicBezTo>
                  <a:cubicBezTo>
                    <a:pt x="7363" y="10839"/>
                    <a:pt x="7279" y="10427"/>
                    <a:pt x="7279" y="10023"/>
                  </a:cubicBezTo>
                  <a:cubicBezTo>
                    <a:pt x="7279" y="10015"/>
                    <a:pt x="7271" y="10008"/>
                    <a:pt x="7271" y="10000"/>
                  </a:cubicBezTo>
                  <a:lnTo>
                    <a:pt x="7271" y="9878"/>
                  </a:lnTo>
                  <a:close/>
                  <a:moveTo>
                    <a:pt x="7302" y="12210"/>
                  </a:moveTo>
                  <a:lnTo>
                    <a:pt x="7302" y="12210"/>
                  </a:lnTo>
                  <a:cubicBezTo>
                    <a:pt x="7210" y="12325"/>
                    <a:pt x="7119" y="12431"/>
                    <a:pt x="7012" y="12538"/>
                  </a:cubicBezTo>
                  <a:cubicBezTo>
                    <a:pt x="6898" y="12668"/>
                    <a:pt x="6791" y="12805"/>
                    <a:pt x="6677" y="12942"/>
                  </a:cubicBezTo>
                  <a:cubicBezTo>
                    <a:pt x="6456" y="13186"/>
                    <a:pt x="6212" y="13407"/>
                    <a:pt x="5945" y="13590"/>
                  </a:cubicBezTo>
                  <a:cubicBezTo>
                    <a:pt x="5564" y="13864"/>
                    <a:pt x="5130" y="14123"/>
                    <a:pt x="4863" y="14520"/>
                  </a:cubicBezTo>
                  <a:cubicBezTo>
                    <a:pt x="4977" y="14161"/>
                    <a:pt x="5389" y="13971"/>
                    <a:pt x="5511" y="13620"/>
                  </a:cubicBezTo>
                  <a:cubicBezTo>
                    <a:pt x="5534" y="13620"/>
                    <a:pt x="5541" y="13613"/>
                    <a:pt x="5556" y="13597"/>
                  </a:cubicBezTo>
                  <a:lnTo>
                    <a:pt x="5572" y="13582"/>
                  </a:lnTo>
                  <a:cubicBezTo>
                    <a:pt x="5854" y="13331"/>
                    <a:pt x="6136" y="13125"/>
                    <a:pt x="6402" y="12927"/>
                  </a:cubicBezTo>
                  <a:cubicBezTo>
                    <a:pt x="6684" y="12713"/>
                    <a:pt x="6989" y="12485"/>
                    <a:pt x="7302" y="12210"/>
                  </a:cubicBezTo>
                  <a:close/>
                  <a:moveTo>
                    <a:pt x="518" y="14275"/>
                  </a:moveTo>
                  <a:cubicBezTo>
                    <a:pt x="570" y="14275"/>
                    <a:pt x="622" y="14283"/>
                    <a:pt x="671" y="14299"/>
                  </a:cubicBezTo>
                  <a:cubicBezTo>
                    <a:pt x="801" y="14322"/>
                    <a:pt x="915" y="14367"/>
                    <a:pt x="1022" y="14428"/>
                  </a:cubicBezTo>
                  <a:cubicBezTo>
                    <a:pt x="981" y="14425"/>
                    <a:pt x="940" y="14423"/>
                    <a:pt x="899" y="14423"/>
                  </a:cubicBezTo>
                  <a:cubicBezTo>
                    <a:pt x="841" y="14423"/>
                    <a:pt x="782" y="14427"/>
                    <a:pt x="724" y="14436"/>
                  </a:cubicBezTo>
                  <a:cubicBezTo>
                    <a:pt x="488" y="14466"/>
                    <a:pt x="267" y="14588"/>
                    <a:pt x="115" y="14771"/>
                  </a:cubicBezTo>
                  <a:cubicBezTo>
                    <a:pt x="107" y="14680"/>
                    <a:pt x="107" y="14588"/>
                    <a:pt x="99" y="14504"/>
                  </a:cubicBezTo>
                  <a:cubicBezTo>
                    <a:pt x="145" y="14428"/>
                    <a:pt x="214" y="14367"/>
                    <a:pt x="290" y="14329"/>
                  </a:cubicBezTo>
                  <a:cubicBezTo>
                    <a:pt x="363" y="14293"/>
                    <a:pt x="441" y="14275"/>
                    <a:pt x="518" y="14275"/>
                  </a:cubicBezTo>
                  <a:close/>
                  <a:moveTo>
                    <a:pt x="7233" y="12386"/>
                  </a:moveTo>
                  <a:lnTo>
                    <a:pt x="7233" y="12386"/>
                  </a:lnTo>
                  <a:cubicBezTo>
                    <a:pt x="7104" y="12668"/>
                    <a:pt x="6959" y="12942"/>
                    <a:pt x="6791" y="13209"/>
                  </a:cubicBezTo>
                  <a:cubicBezTo>
                    <a:pt x="6524" y="13605"/>
                    <a:pt x="6097" y="13879"/>
                    <a:pt x="5724" y="14146"/>
                  </a:cubicBezTo>
                  <a:cubicBezTo>
                    <a:pt x="5434" y="14352"/>
                    <a:pt x="5168" y="14588"/>
                    <a:pt x="4924" y="14847"/>
                  </a:cubicBezTo>
                  <a:cubicBezTo>
                    <a:pt x="4878" y="14885"/>
                    <a:pt x="4840" y="14924"/>
                    <a:pt x="4809" y="14969"/>
                  </a:cubicBezTo>
                  <a:cubicBezTo>
                    <a:pt x="4817" y="14878"/>
                    <a:pt x="4825" y="14779"/>
                    <a:pt x="4832" y="14687"/>
                  </a:cubicBezTo>
                  <a:cubicBezTo>
                    <a:pt x="5122" y="14169"/>
                    <a:pt x="5678" y="13872"/>
                    <a:pt x="6143" y="13529"/>
                  </a:cubicBezTo>
                  <a:cubicBezTo>
                    <a:pt x="6387" y="13338"/>
                    <a:pt x="6616" y="13117"/>
                    <a:pt x="6814" y="12873"/>
                  </a:cubicBezTo>
                  <a:cubicBezTo>
                    <a:pt x="6928" y="12744"/>
                    <a:pt x="7035" y="12607"/>
                    <a:pt x="7149" y="12477"/>
                  </a:cubicBezTo>
                  <a:cubicBezTo>
                    <a:pt x="7172" y="12447"/>
                    <a:pt x="7203" y="12416"/>
                    <a:pt x="7233" y="12386"/>
                  </a:cubicBezTo>
                  <a:close/>
                  <a:moveTo>
                    <a:pt x="1380" y="8826"/>
                  </a:moveTo>
                  <a:cubicBezTo>
                    <a:pt x="1410" y="9040"/>
                    <a:pt x="1471" y="9246"/>
                    <a:pt x="1563" y="9436"/>
                  </a:cubicBezTo>
                  <a:cubicBezTo>
                    <a:pt x="1769" y="9855"/>
                    <a:pt x="2142" y="10168"/>
                    <a:pt x="2508" y="10442"/>
                  </a:cubicBezTo>
                  <a:cubicBezTo>
                    <a:pt x="2973" y="10785"/>
                    <a:pt x="3438" y="11113"/>
                    <a:pt x="3788" y="11578"/>
                  </a:cubicBezTo>
                  <a:cubicBezTo>
                    <a:pt x="4070" y="11951"/>
                    <a:pt x="4185" y="12416"/>
                    <a:pt x="4314" y="12866"/>
                  </a:cubicBezTo>
                  <a:cubicBezTo>
                    <a:pt x="4299" y="13079"/>
                    <a:pt x="4284" y="13293"/>
                    <a:pt x="4268" y="13506"/>
                  </a:cubicBezTo>
                  <a:cubicBezTo>
                    <a:pt x="4207" y="14169"/>
                    <a:pt x="4154" y="14825"/>
                    <a:pt x="4093" y="15488"/>
                  </a:cubicBezTo>
                  <a:cubicBezTo>
                    <a:pt x="4063" y="15480"/>
                    <a:pt x="4040" y="15457"/>
                    <a:pt x="4017" y="15434"/>
                  </a:cubicBezTo>
                  <a:lnTo>
                    <a:pt x="4009" y="15419"/>
                  </a:lnTo>
                  <a:cubicBezTo>
                    <a:pt x="3781" y="14657"/>
                    <a:pt x="3575" y="13879"/>
                    <a:pt x="3072" y="13255"/>
                  </a:cubicBezTo>
                  <a:cubicBezTo>
                    <a:pt x="2759" y="12873"/>
                    <a:pt x="2355" y="12576"/>
                    <a:pt x="1906" y="12378"/>
                  </a:cubicBezTo>
                  <a:cubicBezTo>
                    <a:pt x="1685" y="12279"/>
                    <a:pt x="1471" y="12172"/>
                    <a:pt x="1266" y="12050"/>
                  </a:cubicBezTo>
                  <a:cubicBezTo>
                    <a:pt x="1144" y="11967"/>
                    <a:pt x="1037" y="11867"/>
                    <a:pt x="945" y="11753"/>
                  </a:cubicBezTo>
                  <a:cubicBezTo>
                    <a:pt x="801" y="11563"/>
                    <a:pt x="854" y="11319"/>
                    <a:pt x="884" y="11105"/>
                  </a:cubicBezTo>
                  <a:lnTo>
                    <a:pt x="900" y="11067"/>
                  </a:lnTo>
                  <a:cubicBezTo>
                    <a:pt x="1144" y="10336"/>
                    <a:pt x="1304" y="9589"/>
                    <a:pt x="1380" y="8826"/>
                  </a:cubicBezTo>
                  <a:close/>
                  <a:moveTo>
                    <a:pt x="820" y="15234"/>
                  </a:moveTo>
                  <a:cubicBezTo>
                    <a:pt x="971" y="15234"/>
                    <a:pt x="1128" y="15280"/>
                    <a:pt x="1258" y="15328"/>
                  </a:cubicBezTo>
                  <a:cubicBezTo>
                    <a:pt x="1456" y="15404"/>
                    <a:pt x="1647" y="15518"/>
                    <a:pt x="1807" y="15655"/>
                  </a:cubicBezTo>
                  <a:cubicBezTo>
                    <a:pt x="1730" y="15602"/>
                    <a:pt x="1639" y="15556"/>
                    <a:pt x="1540" y="15533"/>
                  </a:cubicBezTo>
                  <a:cubicBezTo>
                    <a:pt x="1484" y="15524"/>
                    <a:pt x="1428" y="15519"/>
                    <a:pt x="1372" y="15519"/>
                  </a:cubicBezTo>
                  <a:cubicBezTo>
                    <a:pt x="1250" y="15519"/>
                    <a:pt x="1129" y="15542"/>
                    <a:pt x="1014" y="15594"/>
                  </a:cubicBezTo>
                  <a:cubicBezTo>
                    <a:pt x="846" y="15655"/>
                    <a:pt x="702" y="15762"/>
                    <a:pt x="587" y="15899"/>
                  </a:cubicBezTo>
                  <a:cubicBezTo>
                    <a:pt x="542" y="15960"/>
                    <a:pt x="503" y="16021"/>
                    <a:pt x="481" y="16097"/>
                  </a:cubicBezTo>
                  <a:cubicBezTo>
                    <a:pt x="458" y="16143"/>
                    <a:pt x="442" y="16189"/>
                    <a:pt x="435" y="16242"/>
                  </a:cubicBezTo>
                  <a:cubicBezTo>
                    <a:pt x="435" y="16265"/>
                    <a:pt x="427" y="16295"/>
                    <a:pt x="427" y="16326"/>
                  </a:cubicBezTo>
                  <a:cubicBezTo>
                    <a:pt x="343" y="16120"/>
                    <a:pt x="282" y="15907"/>
                    <a:pt x="237" y="15693"/>
                  </a:cubicBezTo>
                  <a:cubicBezTo>
                    <a:pt x="282" y="15640"/>
                    <a:pt x="313" y="15579"/>
                    <a:pt x="336" y="15518"/>
                  </a:cubicBezTo>
                  <a:cubicBezTo>
                    <a:pt x="389" y="15419"/>
                    <a:pt x="465" y="15343"/>
                    <a:pt x="564" y="15289"/>
                  </a:cubicBezTo>
                  <a:cubicBezTo>
                    <a:pt x="643" y="15250"/>
                    <a:pt x="731" y="15234"/>
                    <a:pt x="820" y="15234"/>
                  </a:cubicBezTo>
                  <a:close/>
                  <a:moveTo>
                    <a:pt x="747" y="11486"/>
                  </a:moveTo>
                  <a:cubicBezTo>
                    <a:pt x="747" y="11570"/>
                    <a:pt x="770" y="11654"/>
                    <a:pt x="816" y="11730"/>
                  </a:cubicBezTo>
                  <a:cubicBezTo>
                    <a:pt x="930" y="11913"/>
                    <a:pt x="1090" y="12066"/>
                    <a:pt x="1281" y="12180"/>
                  </a:cubicBezTo>
                  <a:cubicBezTo>
                    <a:pt x="1746" y="12477"/>
                    <a:pt x="2272" y="12622"/>
                    <a:pt x="2698" y="13003"/>
                  </a:cubicBezTo>
                  <a:cubicBezTo>
                    <a:pt x="3521" y="13735"/>
                    <a:pt x="3712" y="14893"/>
                    <a:pt x="4055" y="15892"/>
                  </a:cubicBezTo>
                  <a:lnTo>
                    <a:pt x="4055" y="15907"/>
                  </a:lnTo>
                  <a:cubicBezTo>
                    <a:pt x="4017" y="16265"/>
                    <a:pt x="3986" y="16623"/>
                    <a:pt x="3956" y="16981"/>
                  </a:cubicBezTo>
                  <a:cubicBezTo>
                    <a:pt x="3674" y="16745"/>
                    <a:pt x="3445" y="16334"/>
                    <a:pt x="3285" y="16067"/>
                  </a:cubicBezTo>
                  <a:cubicBezTo>
                    <a:pt x="2973" y="15510"/>
                    <a:pt x="2599" y="15007"/>
                    <a:pt x="2157" y="14550"/>
                  </a:cubicBezTo>
                  <a:cubicBezTo>
                    <a:pt x="1784" y="14184"/>
                    <a:pt x="1357" y="13834"/>
                    <a:pt x="824" y="13773"/>
                  </a:cubicBezTo>
                  <a:cubicBezTo>
                    <a:pt x="789" y="13768"/>
                    <a:pt x="753" y="13766"/>
                    <a:pt x="717" y="13766"/>
                  </a:cubicBezTo>
                  <a:cubicBezTo>
                    <a:pt x="500" y="13766"/>
                    <a:pt x="267" y="13845"/>
                    <a:pt x="130" y="14001"/>
                  </a:cubicBezTo>
                  <a:cubicBezTo>
                    <a:pt x="138" y="13918"/>
                    <a:pt x="153" y="13826"/>
                    <a:pt x="183" y="13742"/>
                  </a:cubicBezTo>
                  <a:cubicBezTo>
                    <a:pt x="282" y="13430"/>
                    <a:pt x="526" y="13277"/>
                    <a:pt x="907" y="13277"/>
                  </a:cubicBezTo>
                  <a:cubicBezTo>
                    <a:pt x="1479" y="13277"/>
                    <a:pt x="2180" y="13628"/>
                    <a:pt x="2515" y="13864"/>
                  </a:cubicBezTo>
                  <a:lnTo>
                    <a:pt x="2599" y="13925"/>
                  </a:lnTo>
                  <a:lnTo>
                    <a:pt x="2584" y="13819"/>
                  </a:lnTo>
                  <a:cubicBezTo>
                    <a:pt x="2462" y="13178"/>
                    <a:pt x="1997" y="12988"/>
                    <a:pt x="1509" y="12774"/>
                  </a:cubicBezTo>
                  <a:cubicBezTo>
                    <a:pt x="1387" y="12729"/>
                    <a:pt x="1266" y="12668"/>
                    <a:pt x="1136" y="12607"/>
                  </a:cubicBezTo>
                  <a:cubicBezTo>
                    <a:pt x="519" y="12302"/>
                    <a:pt x="572" y="11967"/>
                    <a:pt x="747" y="11486"/>
                  </a:cubicBezTo>
                  <a:close/>
                  <a:moveTo>
                    <a:pt x="7386" y="12317"/>
                  </a:moveTo>
                  <a:cubicBezTo>
                    <a:pt x="7370" y="12584"/>
                    <a:pt x="7386" y="12858"/>
                    <a:pt x="7431" y="13125"/>
                  </a:cubicBezTo>
                  <a:cubicBezTo>
                    <a:pt x="7477" y="13361"/>
                    <a:pt x="7485" y="13597"/>
                    <a:pt x="7469" y="13826"/>
                  </a:cubicBezTo>
                  <a:cubicBezTo>
                    <a:pt x="7386" y="14428"/>
                    <a:pt x="7241" y="14847"/>
                    <a:pt x="6722" y="15206"/>
                  </a:cubicBezTo>
                  <a:cubicBezTo>
                    <a:pt x="6059" y="15678"/>
                    <a:pt x="5480" y="16250"/>
                    <a:pt x="5000" y="16913"/>
                  </a:cubicBezTo>
                  <a:cubicBezTo>
                    <a:pt x="4914" y="16999"/>
                    <a:pt x="4803" y="17070"/>
                    <a:pt x="4707" y="17070"/>
                  </a:cubicBezTo>
                  <a:cubicBezTo>
                    <a:pt x="4684" y="17070"/>
                    <a:pt x="4662" y="17066"/>
                    <a:pt x="4642" y="17058"/>
                  </a:cubicBezTo>
                  <a:cubicBezTo>
                    <a:pt x="4665" y="16692"/>
                    <a:pt x="4695" y="16334"/>
                    <a:pt x="4726" y="15968"/>
                  </a:cubicBezTo>
                  <a:cubicBezTo>
                    <a:pt x="4741" y="15785"/>
                    <a:pt x="4756" y="15602"/>
                    <a:pt x="4771" y="15419"/>
                  </a:cubicBezTo>
                  <a:cubicBezTo>
                    <a:pt x="4870" y="15183"/>
                    <a:pt x="4992" y="14969"/>
                    <a:pt x="5145" y="14771"/>
                  </a:cubicBezTo>
                  <a:cubicBezTo>
                    <a:pt x="5191" y="14718"/>
                    <a:pt x="5244" y="14672"/>
                    <a:pt x="5297" y="14619"/>
                  </a:cubicBezTo>
                  <a:cubicBezTo>
                    <a:pt x="5564" y="14390"/>
                    <a:pt x="5838" y="14177"/>
                    <a:pt x="6120" y="13979"/>
                  </a:cubicBezTo>
                  <a:cubicBezTo>
                    <a:pt x="6410" y="13780"/>
                    <a:pt x="6669" y="13537"/>
                    <a:pt x="6882" y="13255"/>
                  </a:cubicBezTo>
                  <a:cubicBezTo>
                    <a:pt x="7096" y="12973"/>
                    <a:pt x="7225" y="12630"/>
                    <a:pt x="7386" y="12317"/>
                  </a:cubicBezTo>
                  <a:close/>
                  <a:moveTo>
                    <a:pt x="810" y="13868"/>
                  </a:moveTo>
                  <a:cubicBezTo>
                    <a:pt x="1039" y="13868"/>
                    <a:pt x="1268" y="13992"/>
                    <a:pt x="1464" y="14116"/>
                  </a:cubicBezTo>
                  <a:cubicBezTo>
                    <a:pt x="1959" y="14413"/>
                    <a:pt x="2378" y="14893"/>
                    <a:pt x="2706" y="15350"/>
                  </a:cubicBezTo>
                  <a:cubicBezTo>
                    <a:pt x="2996" y="15762"/>
                    <a:pt x="3232" y="16212"/>
                    <a:pt x="3521" y="16616"/>
                  </a:cubicBezTo>
                  <a:cubicBezTo>
                    <a:pt x="3643" y="16798"/>
                    <a:pt x="3781" y="16959"/>
                    <a:pt x="3941" y="17103"/>
                  </a:cubicBezTo>
                  <a:lnTo>
                    <a:pt x="3948" y="17119"/>
                  </a:lnTo>
                  <a:cubicBezTo>
                    <a:pt x="3941" y="17195"/>
                    <a:pt x="3933" y="17263"/>
                    <a:pt x="3933" y="17340"/>
                  </a:cubicBezTo>
                  <a:cubicBezTo>
                    <a:pt x="3544" y="17187"/>
                    <a:pt x="3232" y="16768"/>
                    <a:pt x="3018" y="16456"/>
                  </a:cubicBezTo>
                  <a:cubicBezTo>
                    <a:pt x="2858" y="16227"/>
                    <a:pt x="2721" y="15998"/>
                    <a:pt x="2554" y="15785"/>
                  </a:cubicBezTo>
                  <a:cubicBezTo>
                    <a:pt x="2386" y="15579"/>
                    <a:pt x="2180" y="15350"/>
                    <a:pt x="1990" y="15145"/>
                  </a:cubicBezTo>
                  <a:cubicBezTo>
                    <a:pt x="1654" y="14779"/>
                    <a:pt x="1273" y="14443"/>
                    <a:pt x="801" y="14276"/>
                  </a:cubicBezTo>
                  <a:cubicBezTo>
                    <a:pt x="717" y="14241"/>
                    <a:pt x="628" y="14224"/>
                    <a:pt x="539" y="14224"/>
                  </a:cubicBezTo>
                  <a:cubicBezTo>
                    <a:pt x="432" y="14224"/>
                    <a:pt x="325" y="14249"/>
                    <a:pt x="229" y="14299"/>
                  </a:cubicBezTo>
                  <a:cubicBezTo>
                    <a:pt x="176" y="14329"/>
                    <a:pt x="138" y="14367"/>
                    <a:pt x="99" y="14405"/>
                  </a:cubicBezTo>
                  <a:cubicBezTo>
                    <a:pt x="99" y="14375"/>
                    <a:pt x="130" y="13986"/>
                    <a:pt x="694" y="13879"/>
                  </a:cubicBezTo>
                  <a:cubicBezTo>
                    <a:pt x="733" y="13872"/>
                    <a:pt x="772" y="13868"/>
                    <a:pt x="810" y="13868"/>
                  </a:cubicBezTo>
                  <a:close/>
                  <a:moveTo>
                    <a:pt x="865" y="14482"/>
                  </a:moveTo>
                  <a:cubicBezTo>
                    <a:pt x="954" y="14482"/>
                    <a:pt x="1043" y="14498"/>
                    <a:pt x="1128" y="14527"/>
                  </a:cubicBezTo>
                  <a:cubicBezTo>
                    <a:pt x="1235" y="14573"/>
                    <a:pt x="1342" y="14634"/>
                    <a:pt x="1433" y="14703"/>
                  </a:cubicBezTo>
                  <a:cubicBezTo>
                    <a:pt x="1784" y="14969"/>
                    <a:pt x="2058" y="15320"/>
                    <a:pt x="2348" y="15640"/>
                  </a:cubicBezTo>
                  <a:cubicBezTo>
                    <a:pt x="2683" y="16021"/>
                    <a:pt x="2912" y="16478"/>
                    <a:pt x="3247" y="16859"/>
                  </a:cubicBezTo>
                  <a:cubicBezTo>
                    <a:pt x="3438" y="17073"/>
                    <a:pt x="3659" y="17294"/>
                    <a:pt x="3925" y="17401"/>
                  </a:cubicBezTo>
                  <a:cubicBezTo>
                    <a:pt x="3918" y="17576"/>
                    <a:pt x="3910" y="17759"/>
                    <a:pt x="3903" y="17934"/>
                  </a:cubicBezTo>
                  <a:lnTo>
                    <a:pt x="3903" y="17942"/>
                  </a:lnTo>
                  <a:cubicBezTo>
                    <a:pt x="3514" y="17789"/>
                    <a:pt x="3270" y="17332"/>
                    <a:pt x="3087" y="16989"/>
                  </a:cubicBezTo>
                  <a:cubicBezTo>
                    <a:pt x="2988" y="16791"/>
                    <a:pt x="2866" y="16600"/>
                    <a:pt x="2736" y="16425"/>
                  </a:cubicBezTo>
                  <a:cubicBezTo>
                    <a:pt x="2576" y="16234"/>
                    <a:pt x="2401" y="16059"/>
                    <a:pt x="2211" y="15899"/>
                  </a:cubicBezTo>
                  <a:cubicBezTo>
                    <a:pt x="1868" y="15617"/>
                    <a:pt x="1502" y="15305"/>
                    <a:pt x="1052" y="15206"/>
                  </a:cubicBezTo>
                  <a:cubicBezTo>
                    <a:pt x="988" y="15188"/>
                    <a:pt x="921" y="15179"/>
                    <a:pt x="854" y="15179"/>
                  </a:cubicBezTo>
                  <a:cubicBezTo>
                    <a:pt x="747" y="15179"/>
                    <a:pt x="640" y="15201"/>
                    <a:pt x="542" y="15244"/>
                  </a:cubicBezTo>
                  <a:cubicBezTo>
                    <a:pt x="458" y="15282"/>
                    <a:pt x="389" y="15343"/>
                    <a:pt x="336" y="15419"/>
                  </a:cubicBezTo>
                  <a:cubicBezTo>
                    <a:pt x="282" y="15480"/>
                    <a:pt x="267" y="15564"/>
                    <a:pt x="221" y="15625"/>
                  </a:cubicBezTo>
                  <a:cubicBezTo>
                    <a:pt x="176" y="15373"/>
                    <a:pt x="138" y="15122"/>
                    <a:pt x="122" y="14863"/>
                  </a:cubicBezTo>
                  <a:cubicBezTo>
                    <a:pt x="244" y="14680"/>
                    <a:pt x="435" y="14558"/>
                    <a:pt x="656" y="14512"/>
                  </a:cubicBezTo>
                  <a:cubicBezTo>
                    <a:pt x="723" y="14492"/>
                    <a:pt x="794" y="14482"/>
                    <a:pt x="865" y="14482"/>
                  </a:cubicBezTo>
                  <a:close/>
                  <a:moveTo>
                    <a:pt x="1373" y="15576"/>
                  </a:moveTo>
                  <a:cubicBezTo>
                    <a:pt x="1454" y="15576"/>
                    <a:pt x="1536" y="15587"/>
                    <a:pt x="1616" y="15610"/>
                  </a:cubicBezTo>
                  <a:cubicBezTo>
                    <a:pt x="1776" y="15655"/>
                    <a:pt x="1898" y="15792"/>
                    <a:pt x="2051" y="15853"/>
                  </a:cubicBezTo>
                  <a:lnTo>
                    <a:pt x="2058" y="15853"/>
                  </a:lnTo>
                  <a:cubicBezTo>
                    <a:pt x="2180" y="15945"/>
                    <a:pt x="2302" y="16052"/>
                    <a:pt x="2416" y="16158"/>
                  </a:cubicBezTo>
                  <a:cubicBezTo>
                    <a:pt x="2584" y="16318"/>
                    <a:pt x="2736" y="16494"/>
                    <a:pt x="2858" y="16692"/>
                  </a:cubicBezTo>
                  <a:cubicBezTo>
                    <a:pt x="2980" y="16890"/>
                    <a:pt x="3079" y="17096"/>
                    <a:pt x="3194" y="17294"/>
                  </a:cubicBezTo>
                  <a:cubicBezTo>
                    <a:pt x="3354" y="17568"/>
                    <a:pt x="3590" y="17881"/>
                    <a:pt x="3903" y="17995"/>
                  </a:cubicBezTo>
                  <a:cubicBezTo>
                    <a:pt x="3895" y="18048"/>
                    <a:pt x="3895" y="18094"/>
                    <a:pt x="3895" y="18147"/>
                  </a:cubicBezTo>
                  <a:cubicBezTo>
                    <a:pt x="3890" y="18148"/>
                    <a:pt x="3885" y="18148"/>
                    <a:pt x="3881" y="18148"/>
                  </a:cubicBezTo>
                  <a:cubicBezTo>
                    <a:pt x="3637" y="18148"/>
                    <a:pt x="3291" y="17588"/>
                    <a:pt x="3201" y="17439"/>
                  </a:cubicBezTo>
                  <a:cubicBezTo>
                    <a:pt x="2973" y="17042"/>
                    <a:pt x="2683" y="16677"/>
                    <a:pt x="2348" y="16364"/>
                  </a:cubicBezTo>
                  <a:cubicBezTo>
                    <a:pt x="2107" y="16166"/>
                    <a:pt x="1821" y="16019"/>
                    <a:pt x="1514" y="16019"/>
                  </a:cubicBezTo>
                  <a:cubicBezTo>
                    <a:pt x="1442" y="16019"/>
                    <a:pt x="1370" y="16027"/>
                    <a:pt x="1296" y="16044"/>
                  </a:cubicBezTo>
                  <a:cubicBezTo>
                    <a:pt x="999" y="16113"/>
                    <a:pt x="694" y="16349"/>
                    <a:pt x="610" y="16646"/>
                  </a:cubicBezTo>
                  <a:cubicBezTo>
                    <a:pt x="549" y="16570"/>
                    <a:pt x="503" y="16486"/>
                    <a:pt x="465" y="16402"/>
                  </a:cubicBezTo>
                  <a:cubicBezTo>
                    <a:pt x="473" y="16379"/>
                    <a:pt x="481" y="16356"/>
                    <a:pt x="481" y="16326"/>
                  </a:cubicBezTo>
                  <a:cubicBezTo>
                    <a:pt x="488" y="16234"/>
                    <a:pt x="519" y="16135"/>
                    <a:pt x="564" y="16052"/>
                  </a:cubicBezTo>
                  <a:cubicBezTo>
                    <a:pt x="656" y="15884"/>
                    <a:pt x="793" y="15754"/>
                    <a:pt x="961" y="15678"/>
                  </a:cubicBezTo>
                  <a:cubicBezTo>
                    <a:pt x="1092" y="15610"/>
                    <a:pt x="1232" y="15576"/>
                    <a:pt x="1373" y="15576"/>
                  </a:cubicBezTo>
                  <a:close/>
                  <a:moveTo>
                    <a:pt x="1543" y="16127"/>
                  </a:moveTo>
                  <a:cubicBezTo>
                    <a:pt x="1623" y="16127"/>
                    <a:pt x="1703" y="16137"/>
                    <a:pt x="1776" y="16158"/>
                  </a:cubicBezTo>
                  <a:cubicBezTo>
                    <a:pt x="2218" y="16280"/>
                    <a:pt x="2569" y="16707"/>
                    <a:pt x="2828" y="17058"/>
                  </a:cubicBezTo>
                  <a:cubicBezTo>
                    <a:pt x="3125" y="17477"/>
                    <a:pt x="3400" y="18155"/>
                    <a:pt x="3880" y="18429"/>
                  </a:cubicBezTo>
                  <a:cubicBezTo>
                    <a:pt x="3880" y="18544"/>
                    <a:pt x="3880" y="18658"/>
                    <a:pt x="3880" y="18765"/>
                  </a:cubicBezTo>
                  <a:lnTo>
                    <a:pt x="3880" y="18772"/>
                  </a:lnTo>
                  <a:cubicBezTo>
                    <a:pt x="3575" y="18536"/>
                    <a:pt x="3201" y="18407"/>
                    <a:pt x="2820" y="18376"/>
                  </a:cubicBezTo>
                  <a:lnTo>
                    <a:pt x="2782" y="18376"/>
                  </a:lnTo>
                  <a:cubicBezTo>
                    <a:pt x="2599" y="18391"/>
                    <a:pt x="2424" y="18422"/>
                    <a:pt x="2249" y="18475"/>
                  </a:cubicBezTo>
                  <a:cubicBezTo>
                    <a:pt x="2058" y="18529"/>
                    <a:pt x="1860" y="18567"/>
                    <a:pt x="1662" y="18574"/>
                  </a:cubicBezTo>
                  <a:cubicBezTo>
                    <a:pt x="1649" y="18576"/>
                    <a:pt x="1636" y="18576"/>
                    <a:pt x="1624" y="18576"/>
                  </a:cubicBezTo>
                  <a:cubicBezTo>
                    <a:pt x="1560" y="18576"/>
                    <a:pt x="1498" y="18560"/>
                    <a:pt x="1441" y="18529"/>
                  </a:cubicBezTo>
                  <a:cubicBezTo>
                    <a:pt x="1281" y="18437"/>
                    <a:pt x="1083" y="17995"/>
                    <a:pt x="1037" y="17622"/>
                  </a:cubicBezTo>
                  <a:cubicBezTo>
                    <a:pt x="1014" y="17439"/>
                    <a:pt x="1037" y="17309"/>
                    <a:pt x="1090" y="17256"/>
                  </a:cubicBezTo>
                  <a:cubicBezTo>
                    <a:pt x="1166" y="17187"/>
                    <a:pt x="1311" y="17149"/>
                    <a:pt x="1517" y="17149"/>
                  </a:cubicBezTo>
                  <a:cubicBezTo>
                    <a:pt x="1746" y="17157"/>
                    <a:pt x="1982" y="17180"/>
                    <a:pt x="2211" y="17225"/>
                  </a:cubicBezTo>
                  <a:cubicBezTo>
                    <a:pt x="2348" y="17241"/>
                    <a:pt x="2470" y="17263"/>
                    <a:pt x="2554" y="17263"/>
                  </a:cubicBezTo>
                  <a:lnTo>
                    <a:pt x="2706" y="17279"/>
                  </a:lnTo>
                  <a:lnTo>
                    <a:pt x="2576" y="17187"/>
                  </a:lnTo>
                  <a:cubicBezTo>
                    <a:pt x="2195" y="16928"/>
                    <a:pt x="1548" y="16661"/>
                    <a:pt x="1029" y="16661"/>
                  </a:cubicBezTo>
                  <a:cubicBezTo>
                    <a:pt x="1010" y="16660"/>
                    <a:pt x="991" y="16659"/>
                    <a:pt x="973" y="16659"/>
                  </a:cubicBezTo>
                  <a:cubicBezTo>
                    <a:pt x="879" y="16659"/>
                    <a:pt x="789" y="16675"/>
                    <a:pt x="694" y="16707"/>
                  </a:cubicBezTo>
                  <a:cubicBezTo>
                    <a:pt x="781" y="16333"/>
                    <a:pt x="1179" y="16127"/>
                    <a:pt x="1543" y="16127"/>
                  </a:cubicBezTo>
                  <a:close/>
                  <a:moveTo>
                    <a:pt x="2119" y="1"/>
                  </a:moveTo>
                  <a:lnTo>
                    <a:pt x="2089" y="39"/>
                  </a:lnTo>
                  <a:lnTo>
                    <a:pt x="2081" y="47"/>
                  </a:lnTo>
                  <a:cubicBezTo>
                    <a:pt x="2073" y="54"/>
                    <a:pt x="2058" y="62"/>
                    <a:pt x="2058" y="70"/>
                  </a:cubicBezTo>
                  <a:lnTo>
                    <a:pt x="2058" y="85"/>
                  </a:lnTo>
                  <a:cubicBezTo>
                    <a:pt x="1586" y="634"/>
                    <a:pt x="1365" y="1358"/>
                    <a:pt x="1441" y="2082"/>
                  </a:cubicBezTo>
                  <a:cubicBezTo>
                    <a:pt x="1616" y="3796"/>
                    <a:pt x="3323" y="5344"/>
                    <a:pt x="3742" y="5702"/>
                  </a:cubicBezTo>
                  <a:cubicBezTo>
                    <a:pt x="3811" y="5923"/>
                    <a:pt x="3872" y="6151"/>
                    <a:pt x="3925" y="6380"/>
                  </a:cubicBezTo>
                  <a:cubicBezTo>
                    <a:pt x="3773" y="6121"/>
                    <a:pt x="3560" y="5930"/>
                    <a:pt x="3262" y="5664"/>
                  </a:cubicBezTo>
                  <a:lnTo>
                    <a:pt x="3125" y="5542"/>
                  </a:lnTo>
                  <a:cubicBezTo>
                    <a:pt x="2294" y="4802"/>
                    <a:pt x="1060" y="3088"/>
                    <a:pt x="1045" y="1769"/>
                  </a:cubicBezTo>
                  <a:lnTo>
                    <a:pt x="1045" y="1533"/>
                  </a:lnTo>
                  <a:lnTo>
                    <a:pt x="961" y="1754"/>
                  </a:lnTo>
                  <a:cubicBezTo>
                    <a:pt x="770" y="2287"/>
                    <a:pt x="770" y="3659"/>
                    <a:pt x="839" y="4147"/>
                  </a:cubicBezTo>
                  <a:cubicBezTo>
                    <a:pt x="854" y="4231"/>
                    <a:pt x="862" y="4315"/>
                    <a:pt x="877" y="4391"/>
                  </a:cubicBezTo>
                  <a:cubicBezTo>
                    <a:pt x="961" y="4985"/>
                    <a:pt x="1045" y="5603"/>
                    <a:pt x="1349" y="6174"/>
                  </a:cubicBezTo>
                  <a:cubicBezTo>
                    <a:pt x="1730" y="6906"/>
                    <a:pt x="2325" y="7508"/>
                    <a:pt x="3057" y="7889"/>
                  </a:cubicBezTo>
                  <a:cubicBezTo>
                    <a:pt x="3567" y="8163"/>
                    <a:pt x="4009" y="8545"/>
                    <a:pt x="4345" y="9017"/>
                  </a:cubicBezTo>
                  <a:cubicBezTo>
                    <a:pt x="4367" y="9314"/>
                    <a:pt x="4383" y="9612"/>
                    <a:pt x="4390" y="9909"/>
                  </a:cubicBezTo>
                  <a:cubicBezTo>
                    <a:pt x="4078" y="9558"/>
                    <a:pt x="3727" y="9230"/>
                    <a:pt x="3354" y="8941"/>
                  </a:cubicBezTo>
                  <a:lnTo>
                    <a:pt x="3201" y="8811"/>
                  </a:lnTo>
                  <a:cubicBezTo>
                    <a:pt x="2912" y="8575"/>
                    <a:pt x="2630" y="8301"/>
                    <a:pt x="2363" y="8034"/>
                  </a:cubicBezTo>
                  <a:cubicBezTo>
                    <a:pt x="2066" y="7729"/>
                    <a:pt x="1746" y="7439"/>
                    <a:pt x="1410" y="7165"/>
                  </a:cubicBezTo>
                  <a:lnTo>
                    <a:pt x="1342" y="7104"/>
                  </a:lnTo>
                  <a:lnTo>
                    <a:pt x="1342" y="7203"/>
                  </a:lnTo>
                  <a:cubicBezTo>
                    <a:pt x="1357" y="7478"/>
                    <a:pt x="1357" y="7752"/>
                    <a:pt x="1349" y="8026"/>
                  </a:cubicBezTo>
                  <a:cubicBezTo>
                    <a:pt x="1342" y="8034"/>
                    <a:pt x="1334" y="8049"/>
                    <a:pt x="1342" y="8057"/>
                  </a:cubicBezTo>
                  <a:lnTo>
                    <a:pt x="1342" y="8255"/>
                  </a:lnTo>
                  <a:cubicBezTo>
                    <a:pt x="1288" y="9215"/>
                    <a:pt x="1075" y="10130"/>
                    <a:pt x="724" y="11296"/>
                  </a:cubicBezTo>
                  <a:cubicBezTo>
                    <a:pt x="542" y="11875"/>
                    <a:pt x="343" y="12309"/>
                    <a:pt x="1098" y="12683"/>
                  </a:cubicBezTo>
                  <a:cubicBezTo>
                    <a:pt x="1220" y="12752"/>
                    <a:pt x="1349" y="12805"/>
                    <a:pt x="1479" y="12858"/>
                  </a:cubicBezTo>
                  <a:cubicBezTo>
                    <a:pt x="1936" y="13049"/>
                    <a:pt x="2333" y="13216"/>
                    <a:pt x="2470" y="13735"/>
                  </a:cubicBezTo>
                  <a:cubicBezTo>
                    <a:pt x="2104" y="13498"/>
                    <a:pt x="1441" y="13194"/>
                    <a:pt x="900" y="13194"/>
                  </a:cubicBezTo>
                  <a:cubicBezTo>
                    <a:pt x="488" y="13194"/>
                    <a:pt x="206" y="13369"/>
                    <a:pt x="99" y="13719"/>
                  </a:cubicBezTo>
                  <a:cubicBezTo>
                    <a:pt x="54" y="13872"/>
                    <a:pt x="23" y="14032"/>
                    <a:pt x="23" y="14192"/>
                  </a:cubicBezTo>
                  <a:cubicBezTo>
                    <a:pt x="16" y="14230"/>
                    <a:pt x="16" y="14268"/>
                    <a:pt x="23" y="14306"/>
                  </a:cubicBezTo>
                  <a:cubicBezTo>
                    <a:pt x="0" y="15152"/>
                    <a:pt x="221" y="16425"/>
                    <a:pt x="625" y="16798"/>
                  </a:cubicBezTo>
                  <a:lnTo>
                    <a:pt x="641" y="16814"/>
                  </a:lnTo>
                  <a:lnTo>
                    <a:pt x="671" y="16806"/>
                  </a:lnTo>
                  <a:cubicBezTo>
                    <a:pt x="771" y="16766"/>
                    <a:pt x="876" y="16744"/>
                    <a:pt x="988" y="16744"/>
                  </a:cubicBezTo>
                  <a:cubicBezTo>
                    <a:pt x="1004" y="16744"/>
                    <a:pt x="1020" y="16744"/>
                    <a:pt x="1037" y="16745"/>
                  </a:cubicBezTo>
                  <a:cubicBezTo>
                    <a:pt x="1464" y="16745"/>
                    <a:pt x="2005" y="16936"/>
                    <a:pt x="2378" y="17157"/>
                  </a:cubicBezTo>
                  <a:lnTo>
                    <a:pt x="2226" y="17134"/>
                  </a:lnTo>
                  <a:cubicBezTo>
                    <a:pt x="1990" y="17096"/>
                    <a:pt x="1753" y="17065"/>
                    <a:pt x="1517" y="17058"/>
                  </a:cubicBezTo>
                  <a:cubicBezTo>
                    <a:pt x="1288" y="17058"/>
                    <a:pt x="1128" y="17103"/>
                    <a:pt x="1037" y="17187"/>
                  </a:cubicBezTo>
                  <a:cubicBezTo>
                    <a:pt x="938" y="17279"/>
                    <a:pt x="938" y="17477"/>
                    <a:pt x="953" y="17622"/>
                  </a:cubicBezTo>
                  <a:cubicBezTo>
                    <a:pt x="999" y="17995"/>
                    <a:pt x="1197" y="18490"/>
                    <a:pt x="1403" y="18605"/>
                  </a:cubicBezTo>
                  <a:cubicBezTo>
                    <a:pt x="1476" y="18638"/>
                    <a:pt x="1549" y="18660"/>
                    <a:pt x="1627" y="18660"/>
                  </a:cubicBezTo>
                  <a:cubicBezTo>
                    <a:pt x="1638" y="18660"/>
                    <a:pt x="1650" y="18659"/>
                    <a:pt x="1662" y="18658"/>
                  </a:cubicBezTo>
                  <a:cubicBezTo>
                    <a:pt x="1868" y="18650"/>
                    <a:pt x="2073" y="18612"/>
                    <a:pt x="2272" y="18551"/>
                  </a:cubicBezTo>
                  <a:cubicBezTo>
                    <a:pt x="2447" y="18498"/>
                    <a:pt x="2630" y="18468"/>
                    <a:pt x="2820" y="18460"/>
                  </a:cubicBezTo>
                  <a:cubicBezTo>
                    <a:pt x="3201" y="18490"/>
                    <a:pt x="3575" y="18635"/>
                    <a:pt x="3880" y="18871"/>
                  </a:cubicBezTo>
                  <a:lnTo>
                    <a:pt x="3880" y="19047"/>
                  </a:lnTo>
                  <a:cubicBezTo>
                    <a:pt x="3819" y="19001"/>
                    <a:pt x="3750" y="18955"/>
                    <a:pt x="3674" y="18917"/>
                  </a:cubicBezTo>
                  <a:cubicBezTo>
                    <a:pt x="3543" y="18855"/>
                    <a:pt x="3400" y="18822"/>
                    <a:pt x="3253" y="18822"/>
                  </a:cubicBezTo>
                  <a:cubicBezTo>
                    <a:pt x="3203" y="18822"/>
                    <a:pt x="3153" y="18826"/>
                    <a:pt x="3102" y="18833"/>
                  </a:cubicBezTo>
                  <a:cubicBezTo>
                    <a:pt x="2912" y="18849"/>
                    <a:pt x="2721" y="18894"/>
                    <a:pt x="2538" y="18925"/>
                  </a:cubicBezTo>
                  <a:cubicBezTo>
                    <a:pt x="2355" y="18963"/>
                    <a:pt x="2172" y="18978"/>
                    <a:pt x="1982" y="18986"/>
                  </a:cubicBezTo>
                  <a:cubicBezTo>
                    <a:pt x="1847" y="18991"/>
                    <a:pt x="1712" y="18997"/>
                    <a:pt x="1580" y="18997"/>
                  </a:cubicBezTo>
                  <a:cubicBezTo>
                    <a:pt x="1526" y="18997"/>
                    <a:pt x="1472" y="18996"/>
                    <a:pt x="1418" y="18993"/>
                  </a:cubicBezTo>
                  <a:cubicBezTo>
                    <a:pt x="1327" y="18993"/>
                    <a:pt x="1227" y="18978"/>
                    <a:pt x="1144" y="18971"/>
                  </a:cubicBezTo>
                  <a:cubicBezTo>
                    <a:pt x="1052" y="18963"/>
                    <a:pt x="961" y="18940"/>
                    <a:pt x="869" y="18910"/>
                  </a:cubicBezTo>
                  <a:cubicBezTo>
                    <a:pt x="702" y="18833"/>
                    <a:pt x="549" y="18727"/>
                    <a:pt x="427" y="18589"/>
                  </a:cubicBezTo>
                  <a:cubicBezTo>
                    <a:pt x="298" y="18452"/>
                    <a:pt x="206" y="18277"/>
                    <a:pt x="183" y="18094"/>
                  </a:cubicBezTo>
                  <a:lnTo>
                    <a:pt x="183" y="18094"/>
                  </a:lnTo>
                  <a:cubicBezTo>
                    <a:pt x="199" y="18285"/>
                    <a:pt x="267" y="18468"/>
                    <a:pt x="397" y="18612"/>
                  </a:cubicBezTo>
                  <a:cubicBezTo>
                    <a:pt x="519" y="18765"/>
                    <a:pt x="671" y="18887"/>
                    <a:pt x="846" y="18971"/>
                  </a:cubicBezTo>
                  <a:cubicBezTo>
                    <a:pt x="892" y="18993"/>
                    <a:pt x="938" y="19009"/>
                    <a:pt x="991" y="19016"/>
                  </a:cubicBezTo>
                  <a:cubicBezTo>
                    <a:pt x="1037" y="19032"/>
                    <a:pt x="1083" y="19039"/>
                    <a:pt x="1128" y="19039"/>
                  </a:cubicBezTo>
                  <a:cubicBezTo>
                    <a:pt x="1227" y="19054"/>
                    <a:pt x="1319" y="19062"/>
                    <a:pt x="1418" y="19070"/>
                  </a:cubicBezTo>
                  <a:cubicBezTo>
                    <a:pt x="1513" y="19073"/>
                    <a:pt x="1609" y="19075"/>
                    <a:pt x="1704" y="19075"/>
                  </a:cubicBezTo>
                  <a:cubicBezTo>
                    <a:pt x="1799" y="19075"/>
                    <a:pt x="1894" y="19073"/>
                    <a:pt x="1990" y="19070"/>
                  </a:cubicBezTo>
                  <a:cubicBezTo>
                    <a:pt x="2180" y="19062"/>
                    <a:pt x="2371" y="19039"/>
                    <a:pt x="2561" y="19001"/>
                  </a:cubicBezTo>
                  <a:cubicBezTo>
                    <a:pt x="2752" y="18963"/>
                    <a:pt x="2927" y="18917"/>
                    <a:pt x="3110" y="18894"/>
                  </a:cubicBezTo>
                  <a:cubicBezTo>
                    <a:pt x="3163" y="18885"/>
                    <a:pt x="3217" y="18881"/>
                    <a:pt x="3271" y="18881"/>
                  </a:cubicBezTo>
                  <a:cubicBezTo>
                    <a:pt x="3403" y="18881"/>
                    <a:pt x="3535" y="18907"/>
                    <a:pt x="3659" y="18955"/>
                  </a:cubicBezTo>
                  <a:cubicBezTo>
                    <a:pt x="3735" y="18986"/>
                    <a:pt x="3811" y="19032"/>
                    <a:pt x="3880" y="19077"/>
                  </a:cubicBezTo>
                  <a:cubicBezTo>
                    <a:pt x="3880" y="19131"/>
                    <a:pt x="3880" y="19184"/>
                    <a:pt x="3887" y="19237"/>
                  </a:cubicBezTo>
                  <a:cubicBezTo>
                    <a:pt x="3834" y="19230"/>
                    <a:pt x="3788" y="19222"/>
                    <a:pt x="3735" y="19222"/>
                  </a:cubicBezTo>
                  <a:cubicBezTo>
                    <a:pt x="3483" y="19237"/>
                    <a:pt x="3232" y="19298"/>
                    <a:pt x="2996" y="19390"/>
                  </a:cubicBezTo>
                  <a:cubicBezTo>
                    <a:pt x="2752" y="19466"/>
                    <a:pt x="2515" y="19557"/>
                    <a:pt x="2279" y="19618"/>
                  </a:cubicBezTo>
                  <a:cubicBezTo>
                    <a:pt x="2186" y="19642"/>
                    <a:pt x="2093" y="19652"/>
                    <a:pt x="2000" y="19652"/>
                  </a:cubicBezTo>
                  <a:cubicBezTo>
                    <a:pt x="1971" y="19652"/>
                    <a:pt x="1942" y="19651"/>
                    <a:pt x="1913" y="19649"/>
                  </a:cubicBezTo>
                  <a:cubicBezTo>
                    <a:pt x="1791" y="19641"/>
                    <a:pt x="1677" y="19588"/>
                    <a:pt x="1593" y="19489"/>
                  </a:cubicBezTo>
                  <a:lnTo>
                    <a:pt x="1593" y="19489"/>
                  </a:lnTo>
                  <a:cubicBezTo>
                    <a:pt x="1662" y="19596"/>
                    <a:pt x="1776" y="19672"/>
                    <a:pt x="1906" y="19695"/>
                  </a:cubicBezTo>
                  <a:cubicBezTo>
                    <a:pt x="1952" y="19700"/>
                    <a:pt x="1998" y="19703"/>
                    <a:pt x="2043" y="19703"/>
                  </a:cubicBezTo>
                  <a:cubicBezTo>
                    <a:pt x="2126" y="19703"/>
                    <a:pt x="2208" y="19694"/>
                    <a:pt x="2287" y="19679"/>
                  </a:cubicBezTo>
                  <a:cubicBezTo>
                    <a:pt x="2538" y="19626"/>
                    <a:pt x="2782" y="19557"/>
                    <a:pt x="3018" y="19466"/>
                  </a:cubicBezTo>
                  <a:cubicBezTo>
                    <a:pt x="3133" y="19428"/>
                    <a:pt x="3255" y="19390"/>
                    <a:pt x="3369" y="19352"/>
                  </a:cubicBezTo>
                  <a:cubicBezTo>
                    <a:pt x="3491" y="19321"/>
                    <a:pt x="3613" y="19298"/>
                    <a:pt x="3735" y="19291"/>
                  </a:cubicBezTo>
                  <a:cubicBezTo>
                    <a:pt x="3748" y="19288"/>
                    <a:pt x="3762" y="19288"/>
                    <a:pt x="3777" y="19288"/>
                  </a:cubicBezTo>
                  <a:cubicBezTo>
                    <a:pt x="3812" y="19288"/>
                    <a:pt x="3850" y="19293"/>
                    <a:pt x="3887" y="19298"/>
                  </a:cubicBezTo>
                  <a:cubicBezTo>
                    <a:pt x="3895" y="19504"/>
                    <a:pt x="3910" y="19710"/>
                    <a:pt x="3933" y="19908"/>
                  </a:cubicBezTo>
                  <a:lnTo>
                    <a:pt x="3903" y="19893"/>
                  </a:lnTo>
                  <a:cubicBezTo>
                    <a:pt x="3781" y="19817"/>
                    <a:pt x="3651" y="19763"/>
                    <a:pt x="3506" y="19748"/>
                  </a:cubicBezTo>
                  <a:cubicBezTo>
                    <a:pt x="3471" y="19744"/>
                    <a:pt x="3435" y="19742"/>
                    <a:pt x="3399" y="19742"/>
                  </a:cubicBezTo>
                  <a:cubicBezTo>
                    <a:pt x="3295" y="19742"/>
                    <a:pt x="3189" y="19758"/>
                    <a:pt x="3087" y="19786"/>
                  </a:cubicBezTo>
                  <a:cubicBezTo>
                    <a:pt x="2813" y="19870"/>
                    <a:pt x="2576" y="20038"/>
                    <a:pt x="2424" y="20281"/>
                  </a:cubicBezTo>
                  <a:cubicBezTo>
                    <a:pt x="2340" y="20396"/>
                    <a:pt x="2310" y="20541"/>
                    <a:pt x="2317" y="20685"/>
                  </a:cubicBezTo>
                  <a:cubicBezTo>
                    <a:pt x="2333" y="20823"/>
                    <a:pt x="2409" y="20945"/>
                    <a:pt x="2523" y="21028"/>
                  </a:cubicBezTo>
                  <a:cubicBezTo>
                    <a:pt x="2424" y="20937"/>
                    <a:pt x="2363" y="20815"/>
                    <a:pt x="2355" y="20678"/>
                  </a:cubicBezTo>
                  <a:cubicBezTo>
                    <a:pt x="2355" y="20548"/>
                    <a:pt x="2401" y="20419"/>
                    <a:pt x="2477" y="20312"/>
                  </a:cubicBezTo>
                  <a:cubicBezTo>
                    <a:pt x="2630" y="20099"/>
                    <a:pt x="2858" y="19946"/>
                    <a:pt x="3110" y="19870"/>
                  </a:cubicBezTo>
                  <a:cubicBezTo>
                    <a:pt x="3205" y="19838"/>
                    <a:pt x="3302" y="19823"/>
                    <a:pt x="3400" y="19823"/>
                  </a:cubicBezTo>
                  <a:cubicBezTo>
                    <a:pt x="3561" y="19823"/>
                    <a:pt x="3722" y="19865"/>
                    <a:pt x="3864" y="19946"/>
                  </a:cubicBezTo>
                  <a:cubicBezTo>
                    <a:pt x="3887" y="19961"/>
                    <a:pt x="3910" y="19977"/>
                    <a:pt x="3933" y="19992"/>
                  </a:cubicBezTo>
                  <a:cubicBezTo>
                    <a:pt x="3964" y="20259"/>
                    <a:pt x="4002" y="20525"/>
                    <a:pt x="4063" y="20792"/>
                  </a:cubicBezTo>
                  <a:cubicBezTo>
                    <a:pt x="4146" y="21204"/>
                    <a:pt x="4276" y="21600"/>
                    <a:pt x="4459" y="21981"/>
                  </a:cubicBezTo>
                  <a:cubicBezTo>
                    <a:pt x="4642" y="22354"/>
                    <a:pt x="4893" y="22697"/>
                    <a:pt x="5198" y="22979"/>
                  </a:cubicBezTo>
                  <a:lnTo>
                    <a:pt x="5259" y="22926"/>
                  </a:lnTo>
                  <a:cubicBezTo>
                    <a:pt x="5152" y="22758"/>
                    <a:pt x="5061" y="22583"/>
                    <a:pt x="4977" y="22400"/>
                  </a:cubicBezTo>
                  <a:cubicBezTo>
                    <a:pt x="4893" y="22225"/>
                    <a:pt x="4825" y="22042"/>
                    <a:pt x="4771" y="21859"/>
                  </a:cubicBezTo>
                  <a:cubicBezTo>
                    <a:pt x="4665" y="21486"/>
                    <a:pt x="4588" y="21097"/>
                    <a:pt x="4550" y="20716"/>
                  </a:cubicBezTo>
                  <a:cubicBezTo>
                    <a:pt x="4512" y="20335"/>
                    <a:pt x="4497" y="19954"/>
                    <a:pt x="4497" y="19573"/>
                  </a:cubicBezTo>
                  <a:cubicBezTo>
                    <a:pt x="4588" y="19519"/>
                    <a:pt x="4680" y="19474"/>
                    <a:pt x="4771" y="19443"/>
                  </a:cubicBezTo>
                  <a:cubicBezTo>
                    <a:pt x="4878" y="19405"/>
                    <a:pt x="4985" y="19374"/>
                    <a:pt x="5091" y="19359"/>
                  </a:cubicBezTo>
                  <a:cubicBezTo>
                    <a:pt x="5119" y="19357"/>
                    <a:pt x="5147" y="19356"/>
                    <a:pt x="5175" y="19356"/>
                  </a:cubicBezTo>
                  <a:cubicBezTo>
                    <a:pt x="5368" y="19356"/>
                    <a:pt x="5558" y="19402"/>
                    <a:pt x="5724" y="19489"/>
                  </a:cubicBezTo>
                  <a:cubicBezTo>
                    <a:pt x="5930" y="19596"/>
                    <a:pt x="6105" y="19740"/>
                    <a:pt x="6242" y="19916"/>
                  </a:cubicBezTo>
                  <a:cubicBezTo>
                    <a:pt x="6181" y="19817"/>
                    <a:pt x="6113" y="19725"/>
                    <a:pt x="6029" y="19641"/>
                  </a:cubicBezTo>
                  <a:cubicBezTo>
                    <a:pt x="5953" y="19565"/>
                    <a:pt x="5861" y="19489"/>
                    <a:pt x="5755" y="19435"/>
                  </a:cubicBezTo>
                  <a:cubicBezTo>
                    <a:pt x="5578" y="19327"/>
                    <a:pt x="5372" y="19273"/>
                    <a:pt x="5163" y="19273"/>
                  </a:cubicBezTo>
                  <a:cubicBezTo>
                    <a:pt x="5136" y="19273"/>
                    <a:pt x="5110" y="19274"/>
                    <a:pt x="5084" y="19275"/>
                  </a:cubicBezTo>
                  <a:cubicBezTo>
                    <a:pt x="4878" y="19306"/>
                    <a:pt x="4680" y="19374"/>
                    <a:pt x="4497" y="19489"/>
                  </a:cubicBezTo>
                  <a:lnTo>
                    <a:pt x="4497" y="19291"/>
                  </a:lnTo>
                  <a:lnTo>
                    <a:pt x="4512" y="19268"/>
                  </a:lnTo>
                  <a:cubicBezTo>
                    <a:pt x="4566" y="19115"/>
                    <a:pt x="4657" y="18971"/>
                    <a:pt x="4771" y="18864"/>
                  </a:cubicBezTo>
                  <a:cubicBezTo>
                    <a:pt x="4893" y="18764"/>
                    <a:pt x="5034" y="18711"/>
                    <a:pt x="5183" y="18711"/>
                  </a:cubicBezTo>
                  <a:cubicBezTo>
                    <a:pt x="5193" y="18711"/>
                    <a:pt x="5203" y="18711"/>
                    <a:pt x="5213" y="18711"/>
                  </a:cubicBezTo>
                  <a:cubicBezTo>
                    <a:pt x="5381" y="18727"/>
                    <a:pt x="5541" y="18750"/>
                    <a:pt x="5701" y="18803"/>
                  </a:cubicBezTo>
                  <a:cubicBezTo>
                    <a:pt x="5861" y="18841"/>
                    <a:pt x="6014" y="18902"/>
                    <a:pt x="6174" y="18955"/>
                  </a:cubicBezTo>
                  <a:cubicBezTo>
                    <a:pt x="6302" y="19004"/>
                    <a:pt x="6440" y="19028"/>
                    <a:pt x="6579" y="19028"/>
                  </a:cubicBezTo>
                  <a:cubicBezTo>
                    <a:pt x="6614" y="19028"/>
                    <a:pt x="6649" y="19027"/>
                    <a:pt x="6684" y="19024"/>
                  </a:cubicBezTo>
                  <a:cubicBezTo>
                    <a:pt x="6860" y="18993"/>
                    <a:pt x="7012" y="18902"/>
                    <a:pt x="7119" y="18765"/>
                  </a:cubicBezTo>
                  <a:cubicBezTo>
                    <a:pt x="7233" y="18635"/>
                    <a:pt x="7317" y="18490"/>
                    <a:pt x="7393" y="18338"/>
                  </a:cubicBezTo>
                  <a:lnTo>
                    <a:pt x="7393" y="18338"/>
                  </a:lnTo>
                  <a:cubicBezTo>
                    <a:pt x="7309" y="18483"/>
                    <a:pt x="7203" y="18612"/>
                    <a:pt x="7088" y="18734"/>
                  </a:cubicBezTo>
                  <a:cubicBezTo>
                    <a:pt x="6982" y="18856"/>
                    <a:pt x="6837" y="18940"/>
                    <a:pt x="6677" y="18963"/>
                  </a:cubicBezTo>
                  <a:cubicBezTo>
                    <a:pt x="6661" y="18964"/>
                    <a:pt x="6644" y="18964"/>
                    <a:pt x="6628" y="18964"/>
                  </a:cubicBezTo>
                  <a:cubicBezTo>
                    <a:pt x="6483" y="18964"/>
                    <a:pt x="6334" y="18934"/>
                    <a:pt x="6197" y="18879"/>
                  </a:cubicBezTo>
                  <a:cubicBezTo>
                    <a:pt x="6044" y="18826"/>
                    <a:pt x="5884" y="18765"/>
                    <a:pt x="5724" y="18719"/>
                  </a:cubicBezTo>
                  <a:cubicBezTo>
                    <a:pt x="5556" y="18673"/>
                    <a:pt x="5389" y="18643"/>
                    <a:pt x="5221" y="18635"/>
                  </a:cubicBezTo>
                  <a:cubicBezTo>
                    <a:pt x="5212" y="18635"/>
                    <a:pt x="5203" y="18635"/>
                    <a:pt x="5193" y="18635"/>
                  </a:cubicBezTo>
                  <a:cubicBezTo>
                    <a:pt x="5021" y="18635"/>
                    <a:pt x="4856" y="18702"/>
                    <a:pt x="4733" y="18811"/>
                  </a:cubicBezTo>
                  <a:cubicBezTo>
                    <a:pt x="4634" y="18910"/>
                    <a:pt x="4550" y="19032"/>
                    <a:pt x="4505" y="19169"/>
                  </a:cubicBezTo>
                  <a:cubicBezTo>
                    <a:pt x="4512" y="18986"/>
                    <a:pt x="4512" y="18803"/>
                    <a:pt x="4527" y="18620"/>
                  </a:cubicBezTo>
                  <a:cubicBezTo>
                    <a:pt x="4642" y="18460"/>
                    <a:pt x="4771" y="18308"/>
                    <a:pt x="4909" y="18170"/>
                  </a:cubicBezTo>
                  <a:cubicBezTo>
                    <a:pt x="5076" y="17980"/>
                    <a:pt x="5282" y="17820"/>
                    <a:pt x="5503" y="17698"/>
                  </a:cubicBezTo>
                  <a:cubicBezTo>
                    <a:pt x="5739" y="17583"/>
                    <a:pt x="5983" y="17492"/>
                    <a:pt x="6227" y="17408"/>
                  </a:cubicBezTo>
                  <a:cubicBezTo>
                    <a:pt x="6479" y="17332"/>
                    <a:pt x="6715" y="17202"/>
                    <a:pt x="6921" y="17042"/>
                  </a:cubicBezTo>
                  <a:cubicBezTo>
                    <a:pt x="7119" y="16867"/>
                    <a:pt x="7279" y="16646"/>
                    <a:pt x="7378" y="16402"/>
                  </a:cubicBezTo>
                  <a:cubicBezTo>
                    <a:pt x="7485" y="16166"/>
                    <a:pt x="7561" y="15914"/>
                    <a:pt x="7614" y="15655"/>
                  </a:cubicBezTo>
                  <a:lnTo>
                    <a:pt x="7614" y="15655"/>
                  </a:lnTo>
                  <a:cubicBezTo>
                    <a:pt x="7546" y="15907"/>
                    <a:pt x="7454" y="16151"/>
                    <a:pt x="7340" y="16387"/>
                  </a:cubicBezTo>
                  <a:cubicBezTo>
                    <a:pt x="7233" y="16616"/>
                    <a:pt x="7073" y="16821"/>
                    <a:pt x="6875" y="16981"/>
                  </a:cubicBezTo>
                  <a:cubicBezTo>
                    <a:pt x="6669" y="17134"/>
                    <a:pt x="6440" y="17248"/>
                    <a:pt x="6197" y="17332"/>
                  </a:cubicBezTo>
                  <a:cubicBezTo>
                    <a:pt x="5945" y="17408"/>
                    <a:pt x="5701" y="17507"/>
                    <a:pt x="5465" y="17614"/>
                  </a:cubicBezTo>
                  <a:cubicBezTo>
                    <a:pt x="5236" y="17744"/>
                    <a:pt x="5023" y="17911"/>
                    <a:pt x="4848" y="18109"/>
                  </a:cubicBezTo>
                  <a:cubicBezTo>
                    <a:pt x="4741" y="18231"/>
                    <a:pt x="4634" y="18361"/>
                    <a:pt x="4543" y="18490"/>
                  </a:cubicBezTo>
                  <a:cubicBezTo>
                    <a:pt x="4543" y="18445"/>
                    <a:pt x="4543" y="18399"/>
                    <a:pt x="4543" y="18361"/>
                  </a:cubicBezTo>
                  <a:cubicBezTo>
                    <a:pt x="4558" y="18109"/>
                    <a:pt x="4573" y="17865"/>
                    <a:pt x="4596" y="17614"/>
                  </a:cubicBezTo>
                  <a:cubicBezTo>
                    <a:pt x="4764" y="17362"/>
                    <a:pt x="4931" y="17126"/>
                    <a:pt x="5107" y="16898"/>
                  </a:cubicBezTo>
                  <a:cubicBezTo>
                    <a:pt x="5137" y="16867"/>
                    <a:pt x="5168" y="16829"/>
                    <a:pt x="5191" y="16791"/>
                  </a:cubicBezTo>
                  <a:cubicBezTo>
                    <a:pt x="5640" y="16212"/>
                    <a:pt x="6166" y="15693"/>
                    <a:pt x="6768" y="15267"/>
                  </a:cubicBezTo>
                  <a:cubicBezTo>
                    <a:pt x="7309" y="14893"/>
                    <a:pt x="7469" y="14443"/>
                    <a:pt x="7546" y="13834"/>
                  </a:cubicBezTo>
                  <a:cubicBezTo>
                    <a:pt x="7568" y="13590"/>
                    <a:pt x="7553" y="13346"/>
                    <a:pt x="7507" y="13110"/>
                  </a:cubicBezTo>
                  <a:cubicBezTo>
                    <a:pt x="7439" y="12744"/>
                    <a:pt x="7439" y="12370"/>
                    <a:pt x="7500" y="12005"/>
                  </a:cubicBezTo>
                  <a:lnTo>
                    <a:pt x="7530" y="11867"/>
                  </a:lnTo>
                  <a:lnTo>
                    <a:pt x="7431" y="11967"/>
                  </a:lnTo>
                  <a:cubicBezTo>
                    <a:pt x="7096" y="12287"/>
                    <a:pt x="6738" y="12584"/>
                    <a:pt x="6357" y="12851"/>
                  </a:cubicBezTo>
                  <a:cubicBezTo>
                    <a:pt x="6105" y="13034"/>
                    <a:pt x="5854" y="13224"/>
                    <a:pt x="5602" y="13445"/>
                  </a:cubicBezTo>
                  <a:cubicBezTo>
                    <a:pt x="5732" y="12881"/>
                    <a:pt x="6280" y="12492"/>
                    <a:pt x="6776" y="12142"/>
                  </a:cubicBezTo>
                  <a:cubicBezTo>
                    <a:pt x="6898" y="12058"/>
                    <a:pt x="7020" y="11974"/>
                    <a:pt x="7126" y="11890"/>
                  </a:cubicBezTo>
                  <a:cubicBezTo>
                    <a:pt x="7706" y="11441"/>
                    <a:pt x="7576" y="10869"/>
                    <a:pt x="7439" y="10267"/>
                  </a:cubicBezTo>
                  <a:cubicBezTo>
                    <a:pt x="7401" y="10107"/>
                    <a:pt x="7363" y="9932"/>
                    <a:pt x="7332" y="9756"/>
                  </a:cubicBezTo>
                  <a:lnTo>
                    <a:pt x="7325" y="9680"/>
                  </a:lnTo>
                  <a:lnTo>
                    <a:pt x="7264" y="9733"/>
                  </a:lnTo>
                  <a:cubicBezTo>
                    <a:pt x="6974" y="10000"/>
                    <a:pt x="6715" y="10214"/>
                    <a:pt x="6379" y="10343"/>
                  </a:cubicBezTo>
                  <a:cubicBezTo>
                    <a:pt x="6486" y="10198"/>
                    <a:pt x="6601" y="10061"/>
                    <a:pt x="6730" y="9932"/>
                  </a:cubicBezTo>
                  <a:cubicBezTo>
                    <a:pt x="6989" y="9672"/>
                    <a:pt x="7248" y="9406"/>
                    <a:pt x="7256" y="8979"/>
                  </a:cubicBezTo>
                  <a:cubicBezTo>
                    <a:pt x="7256" y="8674"/>
                    <a:pt x="7164" y="8362"/>
                    <a:pt x="7081" y="8064"/>
                  </a:cubicBezTo>
                  <a:cubicBezTo>
                    <a:pt x="7012" y="7866"/>
                    <a:pt x="6966" y="7660"/>
                    <a:pt x="6928" y="7455"/>
                  </a:cubicBezTo>
                  <a:lnTo>
                    <a:pt x="6890" y="7196"/>
                  </a:lnTo>
                  <a:lnTo>
                    <a:pt x="6844" y="7455"/>
                  </a:lnTo>
                  <a:cubicBezTo>
                    <a:pt x="6661" y="8453"/>
                    <a:pt x="6303" y="8735"/>
                    <a:pt x="5945" y="9002"/>
                  </a:cubicBezTo>
                  <a:cubicBezTo>
                    <a:pt x="5854" y="9070"/>
                    <a:pt x="5762" y="9147"/>
                    <a:pt x="5678" y="9223"/>
                  </a:cubicBezTo>
                  <a:cubicBezTo>
                    <a:pt x="5389" y="9497"/>
                    <a:pt x="5137" y="9810"/>
                    <a:pt x="4924" y="10153"/>
                  </a:cubicBezTo>
                  <a:cubicBezTo>
                    <a:pt x="4909" y="9939"/>
                    <a:pt x="4893" y="9726"/>
                    <a:pt x="4878" y="9520"/>
                  </a:cubicBezTo>
                  <a:cubicBezTo>
                    <a:pt x="5091" y="9200"/>
                    <a:pt x="5450" y="8735"/>
                    <a:pt x="5732" y="8354"/>
                  </a:cubicBezTo>
                  <a:cubicBezTo>
                    <a:pt x="5983" y="8026"/>
                    <a:pt x="6212" y="7721"/>
                    <a:pt x="6341" y="7531"/>
                  </a:cubicBezTo>
                  <a:cubicBezTo>
                    <a:pt x="6761" y="6929"/>
                    <a:pt x="6745" y="5702"/>
                    <a:pt x="6501" y="4917"/>
                  </a:cubicBezTo>
                  <a:cubicBezTo>
                    <a:pt x="6273" y="4200"/>
                    <a:pt x="4992" y="1967"/>
                    <a:pt x="4581" y="1662"/>
                  </a:cubicBezTo>
                  <a:lnTo>
                    <a:pt x="4489" y="1594"/>
                  </a:lnTo>
                  <a:lnTo>
                    <a:pt x="4512" y="1708"/>
                  </a:lnTo>
                  <a:cubicBezTo>
                    <a:pt x="4939" y="3789"/>
                    <a:pt x="4505" y="4932"/>
                    <a:pt x="4093" y="5511"/>
                  </a:cubicBezTo>
                  <a:lnTo>
                    <a:pt x="4070" y="5534"/>
                  </a:lnTo>
                  <a:cubicBezTo>
                    <a:pt x="4052" y="5552"/>
                    <a:pt x="4030" y="5579"/>
                    <a:pt x="3999" y="5579"/>
                  </a:cubicBezTo>
                  <a:cubicBezTo>
                    <a:pt x="3990" y="5579"/>
                    <a:pt x="3981" y="5577"/>
                    <a:pt x="3971" y="5572"/>
                  </a:cubicBezTo>
                  <a:lnTo>
                    <a:pt x="3956" y="5565"/>
                  </a:lnTo>
                  <a:cubicBezTo>
                    <a:pt x="3925" y="5496"/>
                    <a:pt x="3903" y="5427"/>
                    <a:pt x="3872" y="5359"/>
                  </a:cubicBezTo>
                  <a:cubicBezTo>
                    <a:pt x="3880" y="4962"/>
                    <a:pt x="4002" y="4589"/>
                    <a:pt x="4131" y="4193"/>
                  </a:cubicBezTo>
                  <a:cubicBezTo>
                    <a:pt x="4291" y="3690"/>
                    <a:pt x="4459" y="3179"/>
                    <a:pt x="4413" y="2592"/>
                  </a:cubicBezTo>
                  <a:cubicBezTo>
                    <a:pt x="4375" y="1982"/>
                    <a:pt x="4093" y="1411"/>
                    <a:pt x="3628" y="1015"/>
                  </a:cubicBezTo>
                  <a:cubicBezTo>
                    <a:pt x="3415" y="847"/>
                    <a:pt x="3186" y="702"/>
                    <a:pt x="2950" y="588"/>
                  </a:cubicBezTo>
                  <a:cubicBezTo>
                    <a:pt x="2660" y="435"/>
                    <a:pt x="2363" y="283"/>
                    <a:pt x="2157" y="39"/>
                  </a:cubicBezTo>
                  <a:lnTo>
                    <a:pt x="2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61"/>
        <p:cNvGrpSpPr/>
        <p:nvPr/>
      </p:nvGrpSpPr>
      <p:grpSpPr>
        <a:xfrm>
          <a:off x="0" y="0"/>
          <a:ext cx="0" cy="0"/>
          <a:chOff x="0" y="0"/>
          <a:chExt cx="0" cy="0"/>
        </a:xfrm>
      </p:grpSpPr>
      <p:grpSp>
        <p:nvGrpSpPr>
          <p:cNvPr id="5464" name="Google Shape;5464;p35"/>
          <p:cNvGrpSpPr/>
          <p:nvPr/>
        </p:nvGrpSpPr>
        <p:grpSpPr>
          <a:xfrm rot="-8956298">
            <a:off x="7449150" y="469330"/>
            <a:ext cx="1495614" cy="476375"/>
            <a:chOff x="4440625" y="1955050"/>
            <a:chExt cx="825550" cy="262950"/>
          </a:xfrm>
        </p:grpSpPr>
        <p:sp>
          <p:nvSpPr>
            <p:cNvPr id="5465" name="Google Shape;5465;p35"/>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35"/>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35"/>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35"/>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35"/>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35"/>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35"/>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35"/>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35"/>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35"/>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35"/>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35"/>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35"/>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35"/>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35"/>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 Placeholder 2">
            <a:extLst>
              <a:ext uri="{FF2B5EF4-FFF2-40B4-BE49-F238E27FC236}">
                <a16:creationId xmlns:a16="http://schemas.microsoft.com/office/drawing/2014/main" id="{FF50CB7D-C1F8-4AFC-A4D8-EDC2E16ABCC3}"/>
              </a:ext>
            </a:extLst>
          </p:cNvPr>
          <p:cNvSpPr>
            <a:spLocks noGrp="1"/>
          </p:cNvSpPr>
          <p:nvPr>
            <p:ph type="body" idx="1"/>
          </p:nvPr>
        </p:nvSpPr>
        <p:spPr>
          <a:xfrm>
            <a:off x="1181349" y="586551"/>
            <a:ext cx="6816747" cy="830645"/>
          </a:xfrm>
        </p:spPr>
        <p:txBody>
          <a:bodyPr/>
          <a:lstStyle/>
          <a:p>
            <a:pPr marL="152400" indent="0">
              <a:buNone/>
            </a:pPr>
            <a:r>
              <a:rPr lang="en-US" sz="2000" b="1" dirty="0">
                <a:solidFill>
                  <a:schemeClr val="tx1"/>
                </a:solidFill>
              </a:rPr>
              <a:t>Surat </a:t>
            </a:r>
            <a:r>
              <a:rPr lang="en-US" sz="2000" b="1" dirty="0" err="1">
                <a:solidFill>
                  <a:schemeClr val="tx1"/>
                </a:solidFill>
              </a:rPr>
              <a:t>adalah</a:t>
            </a:r>
            <a:r>
              <a:rPr lang="en-US" sz="2000" b="1" dirty="0">
                <a:solidFill>
                  <a:schemeClr val="tx1"/>
                </a:solidFill>
              </a:rPr>
              <a:t> salah </a:t>
            </a:r>
            <a:r>
              <a:rPr lang="en-US" sz="2000" b="1" dirty="0" err="1">
                <a:solidFill>
                  <a:schemeClr val="tx1"/>
                </a:solidFill>
              </a:rPr>
              <a:t>satu</a:t>
            </a:r>
            <a:r>
              <a:rPr lang="en-US" sz="2000" b="1" dirty="0">
                <a:solidFill>
                  <a:schemeClr val="tx1"/>
                </a:solidFill>
              </a:rPr>
              <a:t> </a:t>
            </a:r>
            <a:r>
              <a:rPr lang="id-ID" sz="2000" b="1" dirty="0">
                <a:solidFill>
                  <a:schemeClr val="tx1"/>
                </a:solidFill>
              </a:rPr>
              <a:t>sarana untuk menyampaikan informasi secara tertulis dari pihak satu ke pihak yang lain</a:t>
            </a:r>
            <a:r>
              <a:rPr lang="en-US" sz="2000" b="1" dirty="0">
                <a:solidFill>
                  <a:schemeClr val="tx1"/>
                </a:solidFill>
              </a:rPr>
              <a:t>.</a:t>
            </a:r>
          </a:p>
          <a:p>
            <a:endParaRPr lang="en-ID" sz="2000" dirty="0">
              <a:solidFill>
                <a:schemeClr val="tx1"/>
              </a:solidFill>
            </a:endParaRPr>
          </a:p>
        </p:txBody>
      </p:sp>
      <p:sp>
        <p:nvSpPr>
          <p:cNvPr id="24" name="Text Placeholder 2">
            <a:extLst>
              <a:ext uri="{FF2B5EF4-FFF2-40B4-BE49-F238E27FC236}">
                <a16:creationId xmlns:a16="http://schemas.microsoft.com/office/drawing/2014/main" id="{7FE0736E-7660-4A12-938F-EB577060AF42}"/>
              </a:ext>
            </a:extLst>
          </p:cNvPr>
          <p:cNvSpPr txBox="1">
            <a:spLocks/>
          </p:cNvSpPr>
          <p:nvPr/>
        </p:nvSpPr>
        <p:spPr>
          <a:xfrm>
            <a:off x="-139826" y="1470655"/>
            <a:ext cx="2642349" cy="830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ra Sans Condensed"/>
              <a:buAutoNum type="arabicPeriod"/>
              <a:defRPr sz="1200" b="0" i="0" u="none" strike="noStrike" cap="none">
                <a:solidFill>
                  <a:schemeClr val="dk1"/>
                </a:solidFill>
                <a:latin typeface="Fira Sans Condensed"/>
                <a:ea typeface="Fira Sans Condensed"/>
                <a:cs typeface="Fira Sans Condensed"/>
                <a:sym typeface="Fira Sans Condensed"/>
              </a:defRPr>
            </a:lvl1pPr>
            <a:lvl2pPr marL="914400" marR="0" lvl="1"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9pPr>
          </a:lstStyle>
          <a:p>
            <a:pPr marL="152400" indent="0">
              <a:buFont typeface="Fira Sans Condensed"/>
              <a:buNone/>
            </a:pPr>
            <a:r>
              <a:rPr lang="en-US" sz="2000" b="1" dirty="0">
                <a:solidFill>
                  <a:schemeClr val="bg1">
                    <a:lumMod val="25000"/>
                  </a:schemeClr>
                </a:solidFill>
              </a:rPr>
              <a:t>	</a:t>
            </a:r>
            <a:r>
              <a:rPr lang="en-US" sz="2000" b="1" dirty="0" err="1">
                <a:solidFill>
                  <a:schemeClr val="bg1">
                    <a:lumMod val="25000"/>
                  </a:schemeClr>
                </a:solidFill>
              </a:rPr>
              <a:t>Fungsi</a:t>
            </a:r>
            <a:r>
              <a:rPr lang="en-US" sz="2000" b="1" dirty="0">
                <a:solidFill>
                  <a:schemeClr val="bg1">
                    <a:lumMod val="25000"/>
                  </a:schemeClr>
                </a:solidFill>
              </a:rPr>
              <a:t> Surat :</a:t>
            </a:r>
          </a:p>
        </p:txBody>
      </p:sp>
      <p:sp>
        <p:nvSpPr>
          <p:cNvPr id="28" name="Text Placeholder 2">
            <a:extLst>
              <a:ext uri="{FF2B5EF4-FFF2-40B4-BE49-F238E27FC236}">
                <a16:creationId xmlns:a16="http://schemas.microsoft.com/office/drawing/2014/main" id="{FB6A5034-35D4-4360-B782-C0DA1222A2B6}"/>
              </a:ext>
            </a:extLst>
          </p:cNvPr>
          <p:cNvSpPr txBox="1">
            <a:spLocks/>
          </p:cNvSpPr>
          <p:nvPr/>
        </p:nvSpPr>
        <p:spPr>
          <a:xfrm>
            <a:off x="2367253" y="2048241"/>
            <a:ext cx="4973347" cy="830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ra Sans Condensed"/>
              <a:buAutoNum type="arabicPeriod"/>
              <a:defRPr sz="1200" b="0" i="0" u="none" strike="noStrike" cap="none">
                <a:solidFill>
                  <a:schemeClr val="dk1"/>
                </a:solidFill>
                <a:latin typeface="Fira Sans Condensed"/>
                <a:ea typeface="Fira Sans Condensed"/>
                <a:cs typeface="Fira Sans Condensed"/>
                <a:sym typeface="Fira Sans Condensed"/>
              </a:defRPr>
            </a:lvl1pPr>
            <a:lvl2pPr marL="914400" marR="0" lvl="1"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9pPr>
          </a:lstStyle>
          <a:p>
            <a:pPr marL="495300" indent="-342900">
              <a:buFont typeface="Wingdings" panose="05000000000000000000" pitchFamily="2" charset="2"/>
              <a:buChar char="q"/>
            </a:pPr>
            <a:r>
              <a:rPr lang="en-US" sz="1700" b="1" dirty="0">
                <a:solidFill>
                  <a:schemeClr val="bg1">
                    <a:lumMod val="25000"/>
                  </a:schemeClr>
                </a:solidFill>
              </a:rPr>
              <a:t>Alat </a:t>
            </a:r>
            <a:r>
              <a:rPr lang="en-US" sz="1700" b="1" dirty="0" err="1">
                <a:solidFill>
                  <a:schemeClr val="bg1">
                    <a:lumMod val="25000"/>
                  </a:schemeClr>
                </a:solidFill>
              </a:rPr>
              <a:t>pengingat</a:t>
            </a:r>
            <a:r>
              <a:rPr lang="en-US" sz="1700" b="1" dirty="0">
                <a:solidFill>
                  <a:schemeClr val="bg1">
                    <a:lumMod val="25000"/>
                  </a:schemeClr>
                </a:solidFill>
              </a:rPr>
              <a:t> </a:t>
            </a:r>
          </a:p>
          <a:p>
            <a:pPr marL="152400" indent="0">
              <a:buNone/>
            </a:pPr>
            <a:r>
              <a:rPr lang="en-US" sz="1700" b="1" dirty="0">
                <a:solidFill>
                  <a:schemeClr val="bg1">
                    <a:lumMod val="25000"/>
                  </a:schemeClr>
                </a:solidFill>
              </a:rPr>
              <a:t>       </a:t>
            </a:r>
            <a:r>
              <a:rPr lang="en-US" sz="1700" b="1" dirty="0" err="1">
                <a:solidFill>
                  <a:schemeClr val="bg1">
                    <a:lumMod val="25000"/>
                  </a:schemeClr>
                </a:solidFill>
              </a:rPr>
              <a:t>contoh</a:t>
            </a:r>
            <a:r>
              <a:rPr lang="en-US" sz="1700" b="1" dirty="0">
                <a:solidFill>
                  <a:schemeClr val="bg1">
                    <a:lumMod val="25000"/>
                  </a:schemeClr>
                </a:solidFill>
              </a:rPr>
              <a:t>: </a:t>
            </a:r>
            <a:r>
              <a:rPr lang="en-US" sz="1700" b="1" dirty="0" err="1">
                <a:solidFill>
                  <a:schemeClr val="bg1">
                    <a:lumMod val="25000"/>
                  </a:schemeClr>
                </a:solidFill>
              </a:rPr>
              <a:t>surat</a:t>
            </a:r>
            <a:r>
              <a:rPr lang="en-US" sz="1700" b="1" dirty="0">
                <a:solidFill>
                  <a:schemeClr val="bg1">
                    <a:lumMod val="25000"/>
                  </a:schemeClr>
                </a:solidFill>
              </a:rPr>
              <a:t> yang </a:t>
            </a:r>
            <a:r>
              <a:rPr lang="en-US" sz="1700" b="1" dirty="0" err="1">
                <a:solidFill>
                  <a:schemeClr val="bg1">
                    <a:lumMod val="25000"/>
                  </a:schemeClr>
                </a:solidFill>
              </a:rPr>
              <a:t>telah</a:t>
            </a:r>
            <a:r>
              <a:rPr lang="en-US" sz="1700" b="1" dirty="0">
                <a:solidFill>
                  <a:schemeClr val="bg1">
                    <a:lumMod val="25000"/>
                  </a:schemeClr>
                </a:solidFill>
              </a:rPr>
              <a:t> </a:t>
            </a:r>
            <a:r>
              <a:rPr lang="en-US" sz="1700" b="1" dirty="0" err="1">
                <a:solidFill>
                  <a:schemeClr val="bg1">
                    <a:lumMod val="25000"/>
                  </a:schemeClr>
                </a:solidFill>
              </a:rPr>
              <a:t>diarsipkan</a:t>
            </a:r>
            <a:endParaRPr lang="en-US" sz="1700" b="1" dirty="0">
              <a:solidFill>
                <a:schemeClr val="bg1">
                  <a:lumMod val="25000"/>
                </a:schemeClr>
              </a:solidFill>
            </a:endParaRPr>
          </a:p>
          <a:p>
            <a:pPr marL="152400" indent="0">
              <a:buNone/>
            </a:pPr>
            <a:endParaRPr lang="en-US" sz="1700" b="1" dirty="0">
              <a:solidFill>
                <a:schemeClr val="bg1">
                  <a:lumMod val="25000"/>
                </a:schemeClr>
              </a:solidFill>
            </a:endParaRPr>
          </a:p>
        </p:txBody>
      </p:sp>
      <p:sp>
        <p:nvSpPr>
          <p:cNvPr id="31" name="Text Placeholder 2">
            <a:extLst>
              <a:ext uri="{FF2B5EF4-FFF2-40B4-BE49-F238E27FC236}">
                <a16:creationId xmlns:a16="http://schemas.microsoft.com/office/drawing/2014/main" id="{40D8E8B8-98C2-4C9D-8677-4ED5BD92CDA8}"/>
              </a:ext>
            </a:extLst>
          </p:cNvPr>
          <p:cNvSpPr txBox="1">
            <a:spLocks/>
          </p:cNvSpPr>
          <p:nvPr/>
        </p:nvSpPr>
        <p:spPr>
          <a:xfrm>
            <a:off x="2367253" y="1389661"/>
            <a:ext cx="4566947" cy="830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ra Sans Condensed"/>
              <a:buAutoNum type="arabicPeriod"/>
              <a:defRPr sz="1200" b="0" i="0" u="none" strike="noStrike" cap="none">
                <a:solidFill>
                  <a:schemeClr val="dk1"/>
                </a:solidFill>
                <a:latin typeface="Fira Sans Condensed"/>
                <a:ea typeface="Fira Sans Condensed"/>
                <a:cs typeface="Fira Sans Condensed"/>
                <a:sym typeface="Fira Sans Condensed"/>
              </a:defRPr>
            </a:lvl1pPr>
            <a:lvl2pPr marL="914400" marR="0" lvl="1"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9pPr>
          </a:lstStyle>
          <a:p>
            <a:pPr marL="495300" indent="-342900">
              <a:buFont typeface="Wingdings" panose="05000000000000000000" pitchFamily="2" charset="2"/>
              <a:buChar char="q"/>
            </a:pPr>
            <a:r>
              <a:rPr lang="en-US" sz="1700" b="1" dirty="0">
                <a:solidFill>
                  <a:schemeClr val="bg1">
                    <a:lumMod val="25000"/>
                  </a:schemeClr>
                </a:solidFill>
              </a:rPr>
              <a:t>Tanda </a:t>
            </a:r>
            <a:r>
              <a:rPr lang="en-US" sz="1700" b="1" dirty="0" err="1">
                <a:solidFill>
                  <a:schemeClr val="bg1">
                    <a:lumMod val="25000"/>
                  </a:schemeClr>
                </a:solidFill>
              </a:rPr>
              <a:t>bukti</a:t>
            </a:r>
            <a:r>
              <a:rPr lang="en-US" sz="1700" b="1" dirty="0">
                <a:solidFill>
                  <a:schemeClr val="bg1">
                    <a:lumMod val="25000"/>
                  </a:schemeClr>
                </a:solidFill>
              </a:rPr>
              <a:t> </a:t>
            </a:r>
            <a:r>
              <a:rPr lang="en-US" sz="1700" b="1" dirty="0" err="1">
                <a:solidFill>
                  <a:schemeClr val="bg1">
                    <a:lumMod val="25000"/>
                  </a:schemeClr>
                </a:solidFill>
              </a:rPr>
              <a:t>tertulis</a:t>
            </a:r>
            <a:r>
              <a:rPr lang="en-US" sz="1700" b="1" dirty="0">
                <a:solidFill>
                  <a:schemeClr val="bg1">
                    <a:lumMod val="25000"/>
                  </a:schemeClr>
                </a:solidFill>
              </a:rPr>
              <a:t> yang </a:t>
            </a:r>
            <a:r>
              <a:rPr lang="en-US" sz="1700" b="1" dirty="0" err="1">
                <a:solidFill>
                  <a:schemeClr val="bg1">
                    <a:lumMod val="25000"/>
                  </a:schemeClr>
                </a:solidFill>
              </a:rPr>
              <a:t>autentik</a:t>
            </a:r>
            <a:r>
              <a:rPr lang="en-US" sz="1700" b="1" dirty="0">
                <a:solidFill>
                  <a:schemeClr val="bg1">
                    <a:lumMod val="25000"/>
                  </a:schemeClr>
                </a:solidFill>
              </a:rPr>
              <a:t> </a:t>
            </a:r>
          </a:p>
          <a:p>
            <a:pPr marL="152400" indent="0">
              <a:buFont typeface="Fira Sans Condensed"/>
              <a:buNone/>
            </a:pPr>
            <a:r>
              <a:rPr lang="en-US" sz="1700" b="1" dirty="0">
                <a:solidFill>
                  <a:schemeClr val="bg1">
                    <a:lumMod val="25000"/>
                  </a:schemeClr>
                </a:solidFill>
              </a:rPr>
              <a:t>       </a:t>
            </a:r>
            <a:r>
              <a:rPr lang="en-US" sz="1700" b="1" dirty="0" err="1">
                <a:solidFill>
                  <a:schemeClr val="bg1">
                    <a:lumMod val="25000"/>
                  </a:schemeClr>
                </a:solidFill>
              </a:rPr>
              <a:t>contoh</a:t>
            </a:r>
            <a:r>
              <a:rPr lang="en-US" sz="1700" b="1" dirty="0">
                <a:solidFill>
                  <a:schemeClr val="bg1">
                    <a:lumMod val="25000"/>
                  </a:schemeClr>
                </a:solidFill>
              </a:rPr>
              <a:t>: </a:t>
            </a:r>
            <a:r>
              <a:rPr lang="en-US" sz="1700" b="1" dirty="0" err="1">
                <a:solidFill>
                  <a:schemeClr val="bg1">
                    <a:lumMod val="25000"/>
                  </a:schemeClr>
                </a:solidFill>
              </a:rPr>
              <a:t>surat</a:t>
            </a:r>
            <a:r>
              <a:rPr lang="en-US" sz="1700" b="1" dirty="0">
                <a:solidFill>
                  <a:schemeClr val="bg1">
                    <a:lumMod val="25000"/>
                  </a:schemeClr>
                </a:solidFill>
              </a:rPr>
              <a:t> </a:t>
            </a:r>
            <a:r>
              <a:rPr lang="en-US" sz="1700" b="1" dirty="0" err="1">
                <a:solidFill>
                  <a:schemeClr val="bg1">
                    <a:lumMod val="25000"/>
                  </a:schemeClr>
                </a:solidFill>
              </a:rPr>
              <a:t>perjanjian</a:t>
            </a:r>
            <a:endParaRPr lang="en-US" sz="1700" b="1" dirty="0">
              <a:solidFill>
                <a:schemeClr val="bg1">
                  <a:lumMod val="25000"/>
                </a:schemeClr>
              </a:solidFill>
            </a:endParaRPr>
          </a:p>
        </p:txBody>
      </p:sp>
      <p:sp>
        <p:nvSpPr>
          <p:cNvPr id="34" name="Text Placeholder 2">
            <a:extLst>
              <a:ext uri="{FF2B5EF4-FFF2-40B4-BE49-F238E27FC236}">
                <a16:creationId xmlns:a16="http://schemas.microsoft.com/office/drawing/2014/main" id="{70EF753A-B35F-435C-9F5B-83E7E06F46DD}"/>
              </a:ext>
            </a:extLst>
          </p:cNvPr>
          <p:cNvSpPr txBox="1">
            <a:spLocks/>
          </p:cNvSpPr>
          <p:nvPr/>
        </p:nvSpPr>
        <p:spPr>
          <a:xfrm>
            <a:off x="2339891" y="2732473"/>
            <a:ext cx="5614149" cy="830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ra Sans Condensed"/>
              <a:buAutoNum type="arabicPeriod"/>
              <a:defRPr sz="1200" b="0" i="0" u="none" strike="noStrike" cap="none">
                <a:solidFill>
                  <a:schemeClr val="dk1"/>
                </a:solidFill>
                <a:latin typeface="Fira Sans Condensed"/>
                <a:ea typeface="Fira Sans Condensed"/>
                <a:cs typeface="Fira Sans Condensed"/>
                <a:sym typeface="Fira Sans Condensed"/>
              </a:defRPr>
            </a:lvl1pPr>
            <a:lvl2pPr marL="914400" marR="0" lvl="1"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9pPr>
          </a:lstStyle>
          <a:p>
            <a:pPr marL="495300" indent="-342900">
              <a:buFont typeface="Wingdings" panose="05000000000000000000" pitchFamily="2" charset="2"/>
              <a:buChar char="q"/>
            </a:pPr>
            <a:r>
              <a:rPr lang="en-US" sz="1700" b="1" dirty="0" err="1">
                <a:solidFill>
                  <a:schemeClr val="bg1">
                    <a:lumMod val="25000"/>
                  </a:schemeClr>
                </a:solidFill>
              </a:rPr>
              <a:t>Dokumen</a:t>
            </a:r>
            <a:r>
              <a:rPr lang="en-US" sz="1700" b="1" dirty="0">
                <a:solidFill>
                  <a:schemeClr val="bg1">
                    <a:lumMod val="25000"/>
                  </a:schemeClr>
                </a:solidFill>
              </a:rPr>
              <a:t> </a:t>
            </a:r>
            <a:r>
              <a:rPr lang="en-US" sz="1700" b="1" dirty="0" err="1">
                <a:solidFill>
                  <a:schemeClr val="bg1">
                    <a:lumMod val="25000"/>
                  </a:schemeClr>
                </a:solidFill>
              </a:rPr>
              <a:t>historis</a:t>
            </a:r>
            <a:endParaRPr lang="en-US" sz="1700" b="1" dirty="0">
              <a:solidFill>
                <a:schemeClr val="bg1">
                  <a:lumMod val="25000"/>
                </a:schemeClr>
              </a:solidFill>
            </a:endParaRPr>
          </a:p>
          <a:p>
            <a:pPr marL="152400" indent="0">
              <a:buNone/>
            </a:pPr>
            <a:r>
              <a:rPr lang="en-US" sz="1700" b="1" dirty="0">
                <a:solidFill>
                  <a:schemeClr val="bg1">
                    <a:lumMod val="25000"/>
                  </a:schemeClr>
                </a:solidFill>
              </a:rPr>
              <a:t>	</a:t>
            </a:r>
            <a:r>
              <a:rPr lang="en-US" sz="1700" b="1" dirty="0" err="1">
                <a:solidFill>
                  <a:schemeClr val="bg1">
                    <a:lumMod val="25000"/>
                  </a:schemeClr>
                </a:solidFill>
              </a:rPr>
              <a:t>contoh</a:t>
            </a:r>
            <a:r>
              <a:rPr lang="en-US" sz="1700" b="1" dirty="0">
                <a:solidFill>
                  <a:schemeClr val="bg1">
                    <a:lumMod val="25000"/>
                  </a:schemeClr>
                </a:solidFill>
              </a:rPr>
              <a:t>: </a:t>
            </a:r>
            <a:r>
              <a:rPr lang="en-US" sz="1700" b="1" dirty="0" err="1">
                <a:solidFill>
                  <a:schemeClr val="bg1">
                    <a:lumMod val="25000"/>
                  </a:schemeClr>
                </a:solidFill>
              </a:rPr>
              <a:t>surat</a:t>
            </a:r>
            <a:r>
              <a:rPr lang="en-US" sz="1700" b="1" dirty="0">
                <a:solidFill>
                  <a:schemeClr val="bg1">
                    <a:lumMod val="25000"/>
                  </a:schemeClr>
                </a:solidFill>
              </a:rPr>
              <a:t> </a:t>
            </a:r>
            <a:r>
              <a:rPr lang="en-US" sz="1700" b="1" dirty="0" err="1">
                <a:solidFill>
                  <a:schemeClr val="bg1">
                    <a:lumMod val="25000"/>
                  </a:schemeClr>
                </a:solidFill>
              </a:rPr>
              <a:t>dalam</a:t>
            </a:r>
            <a:r>
              <a:rPr lang="en-US" sz="1700" b="1" dirty="0">
                <a:solidFill>
                  <a:schemeClr val="bg1">
                    <a:lumMod val="25000"/>
                  </a:schemeClr>
                </a:solidFill>
              </a:rPr>
              <a:t> </a:t>
            </a:r>
            <a:r>
              <a:rPr lang="en-US" sz="1700" b="1" dirty="0" err="1">
                <a:solidFill>
                  <a:schemeClr val="bg1">
                    <a:lumMod val="25000"/>
                  </a:schemeClr>
                </a:solidFill>
              </a:rPr>
              <a:t>arsip</a:t>
            </a:r>
            <a:r>
              <a:rPr lang="en-US" sz="1700" b="1" dirty="0">
                <a:solidFill>
                  <a:schemeClr val="bg1">
                    <a:lumMod val="25000"/>
                  </a:schemeClr>
                </a:solidFill>
              </a:rPr>
              <a:t> lama </a:t>
            </a:r>
            <a:r>
              <a:rPr lang="en-US" sz="1700" b="1" dirty="0" err="1">
                <a:solidFill>
                  <a:schemeClr val="bg1">
                    <a:lumMod val="25000"/>
                  </a:schemeClr>
                </a:solidFill>
              </a:rPr>
              <a:t>untuk</a:t>
            </a:r>
            <a:r>
              <a:rPr lang="en-US" sz="1700" b="1" dirty="0">
                <a:solidFill>
                  <a:schemeClr val="bg1">
                    <a:lumMod val="25000"/>
                  </a:schemeClr>
                </a:solidFill>
              </a:rPr>
              <a:t> </a:t>
            </a:r>
          </a:p>
          <a:p>
            <a:pPr marL="152400" indent="0">
              <a:buNone/>
            </a:pPr>
            <a:r>
              <a:rPr lang="en-US" sz="1700" b="1" dirty="0">
                <a:solidFill>
                  <a:schemeClr val="bg1">
                    <a:lumMod val="25000"/>
                  </a:schemeClr>
                </a:solidFill>
              </a:rPr>
              <a:t>	</a:t>
            </a:r>
            <a:r>
              <a:rPr lang="en-US" sz="1700" b="1" dirty="0" err="1">
                <a:solidFill>
                  <a:schemeClr val="bg1">
                    <a:lumMod val="25000"/>
                  </a:schemeClr>
                </a:solidFill>
              </a:rPr>
              <a:t>mengetahui</a:t>
            </a:r>
            <a:r>
              <a:rPr lang="en-US" sz="1700" b="1" dirty="0">
                <a:solidFill>
                  <a:schemeClr val="bg1">
                    <a:lumMod val="25000"/>
                  </a:schemeClr>
                </a:solidFill>
              </a:rPr>
              <a:t> </a:t>
            </a:r>
            <a:r>
              <a:rPr lang="en-US" sz="1700" b="1" dirty="0" err="1">
                <a:solidFill>
                  <a:schemeClr val="bg1">
                    <a:lumMod val="25000"/>
                  </a:schemeClr>
                </a:solidFill>
              </a:rPr>
              <a:t>perkembangan</a:t>
            </a:r>
            <a:r>
              <a:rPr lang="en-US" sz="1700" b="1" dirty="0">
                <a:solidFill>
                  <a:schemeClr val="bg1">
                    <a:lumMod val="25000"/>
                  </a:schemeClr>
                </a:solidFill>
              </a:rPr>
              <a:t> masa </a:t>
            </a:r>
            <a:r>
              <a:rPr lang="en-US" sz="1700" b="1" dirty="0" err="1">
                <a:solidFill>
                  <a:schemeClr val="bg1">
                    <a:lumMod val="25000"/>
                  </a:schemeClr>
                </a:solidFill>
              </a:rPr>
              <a:t>lampau</a:t>
            </a:r>
            <a:endParaRPr lang="en-US" sz="1700" b="1" dirty="0">
              <a:solidFill>
                <a:schemeClr val="bg1">
                  <a:lumMod val="25000"/>
                </a:schemeClr>
              </a:solidFill>
            </a:endParaRPr>
          </a:p>
          <a:p>
            <a:pPr marL="152400" indent="0">
              <a:buNone/>
            </a:pPr>
            <a:r>
              <a:rPr lang="en-US" sz="1700" b="1" dirty="0">
                <a:solidFill>
                  <a:schemeClr val="bg1">
                    <a:lumMod val="25000"/>
                  </a:schemeClr>
                </a:solidFill>
              </a:rPr>
              <a:t>		</a:t>
            </a:r>
          </a:p>
        </p:txBody>
      </p:sp>
      <p:sp>
        <p:nvSpPr>
          <p:cNvPr id="36" name="Text Placeholder 2">
            <a:extLst>
              <a:ext uri="{FF2B5EF4-FFF2-40B4-BE49-F238E27FC236}">
                <a16:creationId xmlns:a16="http://schemas.microsoft.com/office/drawing/2014/main" id="{51756739-9D3F-48CB-9C9E-B7172897ED31}"/>
              </a:ext>
            </a:extLst>
          </p:cNvPr>
          <p:cNvSpPr txBox="1">
            <a:spLocks/>
          </p:cNvSpPr>
          <p:nvPr/>
        </p:nvSpPr>
        <p:spPr>
          <a:xfrm>
            <a:off x="2349858" y="3667718"/>
            <a:ext cx="6091087" cy="830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ra Sans Condensed"/>
              <a:buAutoNum type="arabicPeriod"/>
              <a:defRPr sz="1200" b="0" i="0" u="none" strike="noStrike" cap="none">
                <a:solidFill>
                  <a:schemeClr val="dk1"/>
                </a:solidFill>
                <a:latin typeface="Fira Sans Condensed"/>
                <a:ea typeface="Fira Sans Condensed"/>
                <a:cs typeface="Fira Sans Condensed"/>
                <a:sym typeface="Fira Sans Condensed"/>
              </a:defRPr>
            </a:lvl1pPr>
            <a:lvl2pPr marL="914400" marR="0" lvl="1"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9pPr>
          </a:lstStyle>
          <a:p>
            <a:pPr marL="495300" indent="-342900">
              <a:buFont typeface="Wingdings" panose="05000000000000000000" pitchFamily="2" charset="2"/>
              <a:buChar char="q"/>
            </a:pPr>
            <a:r>
              <a:rPr lang="en-US" sz="1700" b="1" dirty="0" err="1">
                <a:solidFill>
                  <a:schemeClr val="bg1">
                    <a:lumMod val="25000"/>
                  </a:schemeClr>
                </a:solidFill>
              </a:rPr>
              <a:t>Pedoman</a:t>
            </a:r>
            <a:r>
              <a:rPr lang="en-US" sz="1700" b="1" dirty="0">
                <a:solidFill>
                  <a:schemeClr val="bg1">
                    <a:lumMod val="25000"/>
                  </a:schemeClr>
                </a:solidFill>
              </a:rPr>
              <a:t>/ </a:t>
            </a:r>
            <a:r>
              <a:rPr lang="en-US" sz="1700" b="1" dirty="0" err="1">
                <a:solidFill>
                  <a:schemeClr val="bg1">
                    <a:lumMod val="25000"/>
                  </a:schemeClr>
                </a:solidFill>
              </a:rPr>
              <a:t>dasar</a:t>
            </a:r>
            <a:r>
              <a:rPr lang="en-US" sz="1700" b="1" dirty="0">
                <a:solidFill>
                  <a:schemeClr val="bg1">
                    <a:lumMod val="25000"/>
                  </a:schemeClr>
                </a:solidFill>
              </a:rPr>
              <a:t> </a:t>
            </a:r>
            <a:r>
              <a:rPr lang="en-US" sz="1700" b="1" dirty="0" err="1">
                <a:solidFill>
                  <a:schemeClr val="bg1">
                    <a:lumMod val="25000"/>
                  </a:schemeClr>
                </a:solidFill>
              </a:rPr>
              <a:t>bertindak</a:t>
            </a:r>
            <a:endParaRPr lang="en-US" sz="1700" b="1" dirty="0">
              <a:solidFill>
                <a:schemeClr val="bg1">
                  <a:lumMod val="25000"/>
                </a:schemeClr>
              </a:solidFill>
            </a:endParaRPr>
          </a:p>
          <a:p>
            <a:pPr marL="152400" indent="0">
              <a:buNone/>
            </a:pPr>
            <a:r>
              <a:rPr lang="en-US" sz="1700" b="1" dirty="0">
                <a:solidFill>
                  <a:schemeClr val="bg1">
                    <a:lumMod val="25000"/>
                  </a:schemeClr>
                </a:solidFill>
              </a:rPr>
              <a:t>	</a:t>
            </a:r>
            <a:r>
              <a:rPr lang="en-US" sz="1700" b="1" dirty="0" err="1">
                <a:solidFill>
                  <a:schemeClr val="bg1">
                    <a:lumMod val="25000"/>
                  </a:schemeClr>
                </a:solidFill>
              </a:rPr>
              <a:t>contoh</a:t>
            </a:r>
            <a:r>
              <a:rPr lang="en-US" sz="1700" b="1" dirty="0">
                <a:solidFill>
                  <a:schemeClr val="bg1">
                    <a:lumMod val="25000"/>
                  </a:schemeClr>
                </a:solidFill>
              </a:rPr>
              <a:t>: </a:t>
            </a:r>
            <a:r>
              <a:rPr lang="en-US" sz="1700" b="1" dirty="0" err="1">
                <a:solidFill>
                  <a:schemeClr val="bg1">
                    <a:lumMod val="25000"/>
                  </a:schemeClr>
                </a:solidFill>
              </a:rPr>
              <a:t>surat</a:t>
            </a:r>
            <a:r>
              <a:rPr lang="en-US" sz="1700" b="1" dirty="0">
                <a:solidFill>
                  <a:schemeClr val="bg1">
                    <a:lumMod val="25000"/>
                  </a:schemeClr>
                </a:solidFill>
              </a:rPr>
              <a:t> </a:t>
            </a:r>
            <a:r>
              <a:rPr lang="en-US" sz="1700" b="1" dirty="0" err="1">
                <a:solidFill>
                  <a:schemeClr val="bg1">
                    <a:lumMod val="25000"/>
                  </a:schemeClr>
                </a:solidFill>
              </a:rPr>
              <a:t>keputusan</a:t>
            </a:r>
            <a:r>
              <a:rPr lang="en-US" sz="1700" b="1" dirty="0">
                <a:solidFill>
                  <a:schemeClr val="bg1">
                    <a:lumMod val="25000"/>
                  </a:schemeClr>
                </a:solidFill>
              </a:rPr>
              <a:t>, </a:t>
            </a:r>
            <a:r>
              <a:rPr lang="en-US" sz="1700" b="1" dirty="0" err="1">
                <a:solidFill>
                  <a:schemeClr val="bg1">
                    <a:lumMod val="25000"/>
                  </a:schemeClr>
                </a:solidFill>
              </a:rPr>
              <a:t>perintah</a:t>
            </a:r>
            <a:r>
              <a:rPr lang="en-US" sz="1700" b="1" dirty="0">
                <a:solidFill>
                  <a:schemeClr val="bg1">
                    <a:lumMod val="25000"/>
                  </a:schemeClr>
                </a:solidFill>
              </a:rPr>
              <a:t>		</a:t>
            </a:r>
          </a:p>
        </p:txBody>
      </p:sp>
      <p:sp>
        <p:nvSpPr>
          <p:cNvPr id="37" name="Text Placeholder 2">
            <a:extLst>
              <a:ext uri="{FF2B5EF4-FFF2-40B4-BE49-F238E27FC236}">
                <a16:creationId xmlns:a16="http://schemas.microsoft.com/office/drawing/2014/main" id="{31A07FDD-B237-46E6-AE1A-B46AB91F1F5A}"/>
              </a:ext>
            </a:extLst>
          </p:cNvPr>
          <p:cNvSpPr txBox="1">
            <a:spLocks/>
          </p:cNvSpPr>
          <p:nvPr/>
        </p:nvSpPr>
        <p:spPr>
          <a:xfrm>
            <a:off x="2421373" y="4463072"/>
            <a:ext cx="6091087" cy="830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ra Sans Condensed"/>
              <a:buAutoNum type="arabicPeriod"/>
              <a:defRPr sz="1200" b="0" i="0" u="none" strike="noStrike" cap="none">
                <a:solidFill>
                  <a:schemeClr val="dk1"/>
                </a:solidFill>
                <a:latin typeface="Fira Sans Condensed"/>
                <a:ea typeface="Fira Sans Condensed"/>
                <a:cs typeface="Fira Sans Condensed"/>
                <a:sym typeface="Fira Sans Condensed"/>
              </a:defRPr>
            </a:lvl1pPr>
            <a:lvl2pPr marL="914400" marR="0" lvl="1"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l" rtl="0">
              <a:lnSpc>
                <a:spcPct val="115000"/>
              </a:lnSpc>
              <a:spcBef>
                <a:spcPts val="0"/>
              </a:spcBef>
              <a:spcAft>
                <a:spcPts val="0"/>
              </a:spcAft>
              <a:buClr>
                <a:schemeClr val="dk1"/>
              </a:buClr>
              <a:buSzPts val="1400"/>
              <a:buFont typeface="Fira Sans Condensed"/>
              <a:buAutoNum type="arabicPeriod"/>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l" rtl="0">
              <a:lnSpc>
                <a:spcPct val="115000"/>
              </a:lnSpc>
              <a:spcBef>
                <a:spcPts val="0"/>
              </a:spcBef>
              <a:spcAft>
                <a:spcPts val="0"/>
              </a:spcAft>
              <a:buClr>
                <a:schemeClr val="dk1"/>
              </a:buClr>
              <a:buSzPts val="1400"/>
              <a:buFont typeface="Fira Sans Condensed"/>
              <a:buAutoNum type="alphaLcPeriod"/>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l" rtl="0">
              <a:lnSpc>
                <a:spcPct val="115000"/>
              </a:lnSpc>
              <a:spcBef>
                <a:spcPts val="0"/>
              </a:spcBef>
              <a:spcAft>
                <a:spcPts val="0"/>
              </a:spcAft>
              <a:buClr>
                <a:schemeClr val="dk1"/>
              </a:buClr>
              <a:buSzPts val="1400"/>
              <a:buFont typeface="Fira Sans Condensed"/>
              <a:buAutoNum type="romanLcPeriod"/>
              <a:defRPr sz="1400" b="0" i="0" u="none" strike="noStrike" cap="none">
                <a:solidFill>
                  <a:schemeClr val="dk1"/>
                </a:solidFill>
                <a:latin typeface="Fira Sans Condensed"/>
                <a:ea typeface="Fira Sans Condensed"/>
                <a:cs typeface="Fira Sans Condensed"/>
                <a:sym typeface="Fira Sans Condensed"/>
              </a:defRPr>
            </a:lvl9pPr>
          </a:lstStyle>
          <a:p>
            <a:pPr marL="495300" indent="-342900">
              <a:buFont typeface="Wingdings" panose="05000000000000000000" pitchFamily="2" charset="2"/>
              <a:buChar char="q"/>
            </a:pPr>
            <a:r>
              <a:rPr lang="en-US" sz="1700" b="1" dirty="0">
                <a:solidFill>
                  <a:schemeClr val="bg1">
                    <a:lumMod val="25000"/>
                  </a:schemeClr>
                </a:solidFill>
              </a:rPr>
              <a:t>Media </a:t>
            </a:r>
            <a:r>
              <a:rPr lang="en-US" sz="1700" b="1" dirty="0" err="1">
                <a:solidFill>
                  <a:schemeClr val="bg1">
                    <a:lumMod val="25000"/>
                  </a:schemeClr>
                </a:solidFill>
              </a:rPr>
              <a:t>Komunikasi</a:t>
            </a:r>
            <a:endParaRPr lang="en-US" sz="1700" b="1" dirty="0">
              <a:solidFill>
                <a:schemeClr val="bg1">
                  <a:lumMod val="25000"/>
                </a:schemeClr>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205"/>
        <p:cNvGrpSpPr/>
        <p:nvPr/>
      </p:nvGrpSpPr>
      <p:grpSpPr>
        <a:xfrm>
          <a:off x="0" y="0"/>
          <a:ext cx="0" cy="0"/>
          <a:chOff x="0" y="0"/>
          <a:chExt cx="0" cy="0"/>
        </a:xfrm>
      </p:grpSpPr>
      <p:cxnSp>
        <p:nvCxnSpPr>
          <p:cNvPr id="9206" name="Google Shape;9206;p56"/>
          <p:cNvCxnSpPr>
            <a:stCxn id="9207" idx="2"/>
            <a:endCxn id="9208" idx="0"/>
          </p:cNvCxnSpPr>
          <p:nvPr/>
        </p:nvCxnSpPr>
        <p:spPr>
          <a:xfrm>
            <a:off x="1584450" y="2186981"/>
            <a:ext cx="0" cy="1394400"/>
          </a:xfrm>
          <a:prstGeom prst="straightConnector1">
            <a:avLst/>
          </a:prstGeom>
          <a:noFill/>
          <a:ln w="19050" cap="flat" cmpd="sng">
            <a:solidFill>
              <a:schemeClr val="dk2"/>
            </a:solidFill>
            <a:prstDash val="solid"/>
            <a:round/>
            <a:headEnd type="none" w="med" len="med"/>
            <a:tailEnd type="diamond" w="med" len="med"/>
          </a:ln>
        </p:spPr>
      </p:cxnSp>
      <p:cxnSp>
        <p:nvCxnSpPr>
          <p:cNvPr id="9209" name="Google Shape;9209;p56"/>
          <p:cNvCxnSpPr>
            <a:stCxn id="9210" idx="2"/>
            <a:endCxn id="9211" idx="0"/>
          </p:cNvCxnSpPr>
          <p:nvPr/>
        </p:nvCxnSpPr>
        <p:spPr>
          <a:xfrm>
            <a:off x="3576150" y="2186981"/>
            <a:ext cx="0" cy="1394400"/>
          </a:xfrm>
          <a:prstGeom prst="straightConnector1">
            <a:avLst/>
          </a:prstGeom>
          <a:noFill/>
          <a:ln w="19050" cap="flat" cmpd="sng">
            <a:solidFill>
              <a:schemeClr val="dk2"/>
            </a:solidFill>
            <a:prstDash val="solid"/>
            <a:round/>
            <a:headEnd type="none" w="med" len="med"/>
            <a:tailEnd type="diamond" w="med" len="med"/>
          </a:ln>
        </p:spPr>
      </p:cxnSp>
      <p:cxnSp>
        <p:nvCxnSpPr>
          <p:cNvPr id="9212" name="Google Shape;9212;p56"/>
          <p:cNvCxnSpPr>
            <a:stCxn id="9213" idx="2"/>
            <a:endCxn id="9214" idx="0"/>
          </p:cNvCxnSpPr>
          <p:nvPr/>
        </p:nvCxnSpPr>
        <p:spPr>
          <a:xfrm>
            <a:off x="5567850" y="2186981"/>
            <a:ext cx="0" cy="1394400"/>
          </a:xfrm>
          <a:prstGeom prst="straightConnector1">
            <a:avLst/>
          </a:prstGeom>
          <a:noFill/>
          <a:ln w="19050" cap="flat" cmpd="sng">
            <a:solidFill>
              <a:schemeClr val="dk2"/>
            </a:solidFill>
            <a:prstDash val="solid"/>
            <a:round/>
            <a:headEnd type="none" w="med" len="med"/>
            <a:tailEnd type="diamond" w="med" len="med"/>
          </a:ln>
        </p:spPr>
      </p:cxnSp>
      <p:cxnSp>
        <p:nvCxnSpPr>
          <p:cNvPr id="9215" name="Google Shape;9215;p56"/>
          <p:cNvCxnSpPr>
            <a:stCxn id="9216" idx="2"/>
            <a:endCxn id="9217" idx="0"/>
          </p:cNvCxnSpPr>
          <p:nvPr/>
        </p:nvCxnSpPr>
        <p:spPr>
          <a:xfrm>
            <a:off x="7559550" y="2186981"/>
            <a:ext cx="0" cy="1394400"/>
          </a:xfrm>
          <a:prstGeom prst="straightConnector1">
            <a:avLst/>
          </a:prstGeom>
          <a:noFill/>
          <a:ln w="19050" cap="flat" cmpd="sng">
            <a:solidFill>
              <a:schemeClr val="dk2"/>
            </a:solidFill>
            <a:prstDash val="solid"/>
            <a:round/>
            <a:headEnd type="none" w="med" len="med"/>
            <a:tailEnd type="diamond" w="med" len="med"/>
          </a:ln>
        </p:spPr>
      </p:cxnSp>
      <p:cxnSp>
        <p:nvCxnSpPr>
          <p:cNvPr id="9218" name="Google Shape;9218;p56"/>
          <p:cNvCxnSpPr/>
          <p:nvPr/>
        </p:nvCxnSpPr>
        <p:spPr>
          <a:xfrm rot="10800000">
            <a:off x="1190550" y="2847975"/>
            <a:ext cx="6639000" cy="0"/>
          </a:xfrm>
          <a:prstGeom prst="straightConnector1">
            <a:avLst/>
          </a:prstGeom>
          <a:noFill/>
          <a:ln w="38100" cap="flat" cmpd="sng">
            <a:solidFill>
              <a:schemeClr val="lt1"/>
            </a:solidFill>
            <a:prstDash val="solid"/>
            <a:round/>
            <a:headEnd type="none" w="med" len="med"/>
            <a:tailEnd type="none" w="med" len="med"/>
          </a:ln>
          <a:effectLst>
            <a:outerShdw blurRad="57150" dist="19050" dir="5400000" algn="bl" rotWithShape="0">
              <a:schemeClr val="dk2">
                <a:alpha val="50000"/>
              </a:schemeClr>
            </a:outerShdw>
          </a:effectLst>
        </p:spPr>
      </p:cxnSp>
      <p:sp>
        <p:nvSpPr>
          <p:cNvPr id="9219" name="Google Shape;9219;p56"/>
          <p:cNvSpPr txBox="1">
            <a:spLocks noGrp="1"/>
          </p:cNvSpPr>
          <p:nvPr>
            <p:ph type="title"/>
          </p:nvPr>
        </p:nvSpPr>
        <p:spPr>
          <a:xfrm>
            <a:off x="1964550" y="540275"/>
            <a:ext cx="5214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events</a:t>
            </a:r>
            <a:endParaRPr/>
          </a:p>
        </p:txBody>
      </p:sp>
      <p:sp>
        <p:nvSpPr>
          <p:cNvPr id="9207" name="Google Shape;9207;p56"/>
          <p:cNvSpPr txBox="1"/>
          <p:nvPr/>
        </p:nvSpPr>
        <p:spPr>
          <a:xfrm>
            <a:off x="689850" y="1708481"/>
            <a:ext cx="1789200" cy="478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September</a:t>
            </a:r>
            <a:endParaRPr sz="2600">
              <a:solidFill>
                <a:schemeClr val="dk1"/>
              </a:solidFill>
              <a:latin typeface="IM Fell English SC"/>
              <a:ea typeface="IM Fell English SC"/>
              <a:cs typeface="IM Fell English SC"/>
              <a:sym typeface="IM Fell English SC"/>
            </a:endParaRPr>
          </a:p>
        </p:txBody>
      </p:sp>
      <p:sp>
        <p:nvSpPr>
          <p:cNvPr id="9210" name="Google Shape;9210;p56"/>
          <p:cNvSpPr txBox="1"/>
          <p:nvPr/>
        </p:nvSpPr>
        <p:spPr>
          <a:xfrm>
            <a:off x="2681550" y="1708481"/>
            <a:ext cx="1789200" cy="478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October</a:t>
            </a:r>
            <a:endParaRPr sz="2600">
              <a:solidFill>
                <a:schemeClr val="dk1"/>
              </a:solidFill>
              <a:latin typeface="IM Fell English SC"/>
              <a:ea typeface="IM Fell English SC"/>
              <a:cs typeface="IM Fell English SC"/>
              <a:sym typeface="IM Fell English SC"/>
            </a:endParaRPr>
          </a:p>
        </p:txBody>
      </p:sp>
      <p:sp>
        <p:nvSpPr>
          <p:cNvPr id="9216" name="Google Shape;9216;p56"/>
          <p:cNvSpPr txBox="1"/>
          <p:nvPr/>
        </p:nvSpPr>
        <p:spPr>
          <a:xfrm>
            <a:off x="6664950" y="1708481"/>
            <a:ext cx="1789200" cy="478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December</a:t>
            </a:r>
            <a:endParaRPr sz="2600">
              <a:solidFill>
                <a:schemeClr val="dk1"/>
              </a:solidFill>
              <a:latin typeface="IM Fell English SC"/>
              <a:ea typeface="IM Fell English SC"/>
              <a:cs typeface="IM Fell English SC"/>
              <a:sym typeface="IM Fell English SC"/>
            </a:endParaRPr>
          </a:p>
        </p:txBody>
      </p:sp>
      <p:sp>
        <p:nvSpPr>
          <p:cNvPr id="9213" name="Google Shape;9213;p56"/>
          <p:cNvSpPr txBox="1"/>
          <p:nvPr/>
        </p:nvSpPr>
        <p:spPr>
          <a:xfrm>
            <a:off x="4673250" y="1708481"/>
            <a:ext cx="1789200" cy="478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600">
                <a:solidFill>
                  <a:schemeClr val="dk1"/>
                </a:solidFill>
                <a:latin typeface="IM Fell English SC"/>
                <a:ea typeface="IM Fell English SC"/>
                <a:cs typeface="IM Fell English SC"/>
                <a:sym typeface="IM Fell English SC"/>
              </a:rPr>
              <a:t>November</a:t>
            </a:r>
            <a:endParaRPr sz="2600">
              <a:solidFill>
                <a:schemeClr val="dk1"/>
              </a:solidFill>
              <a:latin typeface="IM Fell English SC"/>
              <a:ea typeface="IM Fell English SC"/>
              <a:cs typeface="IM Fell English SC"/>
              <a:sym typeface="IM Fell English SC"/>
            </a:endParaRPr>
          </a:p>
        </p:txBody>
      </p:sp>
      <p:sp>
        <p:nvSpPr>
          <p:cNvPr id="9211" name="Google Shape;9211;p56"/>
          <p:cNvSpPr txBox="1"/>
          <p:nvPr/>
        </p:nvSpPr>
        <p:spPr>
          <a:xfrm>
            <a:off x="2681550" y="3581400"/>
            <a:ext cx="1789200" cy="758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Fira Sans Condensed"/>
                <a:ea typeface="Fira Sans Condensed"/>
                <a:cs typeface="Fira Sans Condensed"/>
                <a:sym typeface="Fira Sans Condensed"/>
              </a:rPr>
              <a:t>Despite being red, Mars is actually a very cold place</a:t>
            </a:r>
            <a:endParaRPr>
              <a:solidFill>
                <a:schemeClr val="dk1"/>
              </a:solidFill>
              <a:latin typeface="Fira Sans Condensed"/>
              <a:ea typeface="Fira Sans Condensed"/>
              <a:cs typeface="Fira Sans Condensed"/>
              <a:sym typeface="Fira Sans Condensed"/>
            </a:endParaRPr>
          </a:p>
        </p:txBody>
      </p:sp>
      <p:sp>
        <p:nvSpPr>
          <p:cNvPr id="9217" name="Google Shape;9217;p56"/>
          <p:cNvSpPr txBox="1"/>
          <p:nvPr/>
        </p:nvSpPr>
        <p:spPr>
          <a:xfrm>
            <a:off x="6664950" y="3581400"/>
            <a:ext cx="1789200" cy="758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Fira Sans Condensed"/>
                <a:ea typeface="Fira Sans Condensed"/>
                <a:cs typeface="Fira Sans Condensed"/>
                <a:sym typeface="Fira Sans Condensed"/>
              </a:rPr>
              <a:t>Mercury is the smallest planet in the Solar System</a:t>
            </a:r>
            <a:endParaRPr>
              <a:solidFill>
                <a:schemeClr val="dk1"/>
              </a:solidFill>
              <a:latin typeface="Fira Sans Condensed"/>
              <a:ea typeface="Fira Sans Condensed"/>
              <a:cs typeface="Fira Sans Condensed"/>
              <a:sym typeface="Fira Sans Condensed"/>
            </a:endParaRPr>
          </a:p>
        </p:txBody>
      </p:sp>
      <p:sp>
        <p:nvSpPr>
          <p:cNvPr id="9214" name="Google Shape;9214;p56"/>
          <p:cNvSpPr txBox="1"/>
          <p:nvPr/>
        </p:nvSpPr>
        <p:spPr>
          <a:xfrm>
            <a:off x="4673250" y="3581400"/>
            <a:ext cx="1789200" cy="758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Fira Sans Condensed"/>
                <a:ea typeface="Fira Sans Condensed"/>
                <a:cs typeface="Fira Sans Condensed"/>
                <a:sym typeface="Fira Sans Condensed"/>
              </a:rPr>
              <a:t>Venus is the second planet from the Sun and is terribly hot</a:t>
            </a:r>
            <a:endParaRPr>
              <a:solidFill>
                <a:schemeClr val="dk1"/>
              </a:solidFill>
              <a:latin typeface="Fira Sans Condensed"/>
              <a:ea typeface="Fira Sans Condensed"/>
              <a:cs typeface="Fira Sans Condensed"/>
              <a:sym typeface="Fira Sans Condensed"/>
            </a:endParaRPr>
          </a:p>
        </p:txBody>
      </p:sp>
      <p:sp>
        <p:nvSpPr>
          <p:cNvPr id="9208" name="Google Shape;9208;p56"/>
          <p:cNvSpPr txBox="1"/>
          <p:nvPr/>
        </p:nvSpPr>
        <p:spPr>
          <a:xfrm>
            <a:off x="689850" y="3581400"/>
            <a:ext cx="1789200" cy="758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Fira Sans Condensed"/>
                <a:ea typeface="Fira Sans Condensed"/>
                <a:cs typeface="Fira Sans Condensed"/>
                <a:sym typeface="Fira Sans Condensed"/>
              </a:rPr>
              <a:t>Jupiter is a gas giant and the biggest planet of them all</a:t>
            </a:r>
            <a:endParaRPr>
              <a:solidFill>
                <a:schemeClr val="dk1"/>
              </a:solidFill>
              <a:latin typeface="Fira Sans Condensed"/>
              <a:ea typeface="Fira Sans Condensed"/>
              <a:cs typeface="Fira Sans Condensed"/>
              <a:sym typeface="Fira Sans Condensed"/>
            </a:endParaRPr>
          </a:p>
        </p:txBody>
      </p:sp>
      <p:grpSp>
        <p:nvGrpSpPr>
          <p:cNvPr id="9220" name="Google Shape;9220;p56"/>
          <p:cNvGrpSpPr/>
          <p:nvPr/>
        </p:nvGrpSpPr>
        <p:grpSpPr>
          <a:xfrm rot="4792611">
            <a:off x="1298096" y="2236507"/>
            <a:ext cx="572708" cy="1055803"/>
            <a:chOff x="6082950" y="1898650"/>
            <a:chExt cx="240300" cy="443000"/>
          </a:xfrm>
        </p:grpSpPr>
        <p:sp>
          <p:nvSpPr>
            <p:cNvPr id="9221" name="Google Shape;9221;p56"/>
            <p:cNvSpPr/>
            <p:nvPr/>
          </p:nvSpPr>
          <p:spPr>
            <a:xfrm>
              <a:off x="6082950" y="1898650"/>
              <a:ext cx="240300" cy="443000"/>
            </a:xfrm>
            <a:custGeom>
              <a:avLst/>
              <a:gdLst/>
              <a:ahLst/>
              <a:cxnLst/>
              <a:rect l="l" t="t" r="r" b="b"/>
              <a:pathLst>
                <a:path w="9612" h="17720" extrusionOk="0">
                  <a:moveTo>
                    <a:pt x="7713" y="0"/>
                  </a:moveTo>
                  <a:cubicBezTo>
                    <a:pt x="7567" y="0"/>
                    <a:pt x="7419" y="34"/>
                    <a:pt x="7279" y="106"/>
                  </a:cubicBezTo>
                  <a:lnTo>
                    <a:pt x="7241" y="129"/>
                  </a:lnTo>
                  <a:cubicBezTo>
                    <a:pt x="7089" y="198"/>
                    <a:pt x="6936" y="251"/>
                    <a:pt x="6776" y="297"/>
                  </a:cubicBezTo>
                  <a:cubicBezTo>
                    <a:pt x="6532" y="358"/>
                    <a:pt x="6304" y="449"/>
                    <a:pt x="6075" y="548"/>
                  </a:cubicBezTo>
                  <a:lnTo>
                    <a:pt x="6037" y="540"/>
                  </a:lnTo>
                  <a:cubicBezTo>
                    <a:pt x="5953" y="517"/>
                    <a:pt x="5869" y="506"/>
                    <a:pt x="5785" y="506"/>
                  </a:cubicBezTo>
                  <a:cubicBezTo>
                    <a:pt x="5487" y="506"/>
                    <a:pt x="5200" y="649"/>
                    <a:pt x="5016" y="899"/>
                  </a:cubicBezTo>
                  <a:lnTo>
                    <a:pt x="4955" y="990"/>
                  </a:lnTo>
                  <a:cubicBezTo>
                    <a:pt x="4863" y="1120"/>
                    <a:pt x="4779" y="1234"/>
                    <a:pt x="4703" y="1341"/>
                  </a:cubicBezTo>
                  <a:cubicBezTo>
                    <a:pt x="4619" y="1425"/>
                    <a:pt x="4558" y="1524"/>
                    <a:pt x="4513" y="1630"/>
                  </a:cubicBezTo>
                  <a:lnTo>
                    <a:pt x="4436" y="1760"/>
                  </a:lnTo>
                  <a:cubicBezTo>
                    <a:pt x="4391" y="1813"/>
                    <a:pt x="4353" y="1874"/>
                    <a:pt x="4330" y="1935"/>
                  </a:cubicBezTo>
                  <a:cubicBezTo>
                    <a:pt x="4170" y="2202"/>
                    <a:pt x="4040" y="2476"/>
                    <a:pt x="3933" y="2766"/>
                  </a:cubicBezTo>
                  <a:cubicBezTo>
                    <a:pt x="3750" y="2804"/>
                    <a:pt x="3583" y="2903"/>
                    <a:pt x="3446" y="3048"/>
                  </a:cubicBezTo>
                  <a:lnTo>
                    <a:pt x="3415" y="3078"/>
                  </a:lnTo>
                  <a:cubicBezTo>
                    <a:pt x="2965" y="3604"/>
                    <a:pt x="2722" y="4275"/>
                    <a:pt x="2729" y="4961"/>
                  </a:cubicBezTo>
                  <a:cubicBezTo>
                    <a:pt x="2501" y="5144"/>
                    <a:pt x="2363" y="5411"/>
                    <a:pt x="2363" y="5708"/>
                  </a:cubicBezTo>
                  <a:lnTo>
                    <a:pt x="2363" y="5845"/>
                  </a:lnTo>
                  <a:cubicBezTo>
                    <a:pt x="2356" y="6356"/>
                    <a:pt x="2295" y="6493"/>
                    <a:pt x="2150" y="6790"/>
                  </a:cubicBezTo>
                  <a:cubicBezTo>
                    <a:pt x="2089" y="6920"/>
                    <a:pt x="2020" y="7064"/>
                    <a:pt x="1944" y="7255"/>
                  </a:cubicBezTo>
                  <a:lnTo>
                    <a:pt x="1921" y="7301"/>
                  </a:lnTo>
                  <a:cubicBezTo>
                    <a:pt x="1860" y="7445"/>
                    <a:pt x="1815" y="7590"/>
                    <a:pt x="1769" y="7743"/>
                  </a:cubicBezTo>
                  <a:cubicBezTo>
                    <a:pt x="1693" y="7834"/>
                    <a:pt x="1632" y="7941"/>
                    <a:pt x="1586" y="8055"/>
                  </a:cubicBezTo>
                  <a:cubicBezTo>
                    <a:pt x="1418" y="8543"/>
                    <a:pt x="1281" y="9046"/>
                    <a:pt x="1182" y="9557"/>
                  </a:cubicBezTo>
                  <a:cubicBezTo>
                    <a:pt x="1091" y="9976"/>
                    <a:pt x="1159" y="10410"/>
                    <a:pt x="1357" y="10791"/>
                  </a:cubicBezTo>
                  <a:cubicBezTo>
                    <a:pt x="915" y="11302"/>
                    <a:pt x="824" y="12079"/>
                    <a:pt x="953" y="12674"/>
                  </a:cubicBezTo>
                  <a:lnTo>
                    <a:pt x="961" y="12712"/>
                  </a:lnTo>
                  <a:cubicBezTo>
                    <a:pt x="984" y="12849"/>
                    <a:pt x="1045" y="12971"/>
                    <a:pt x="1121" y="13085"/>
                  </a:cubicBezTo>
                  <a:cubicBezTo>
                    <a:pt x="946" y="13261"/>
                    <a:pt x="847" y="13497"/>
                    <a:pt x="847" y="13748"/>
                  </a:cubicBezTo>
                  <a:cubicBezTo>
                    <a:pt x="809" y="13756"/>
                    <a:pt x="778" y="13771"/>
                    <a:pt x="748" y="13786"/>
                  </a:cubicBezTo>
                  <a:lnTo>
                    <a:pt x="725" y="13786"/>
                  </a:lnTo>
                  <a:cubicBezTo>
                    <a:pt x="252" y="13977"/>
                    <a:pt x="1" y="14503"/>
                    <a:pt x="168" y="14983"/>
                  </a:cubicBezTo>
                  <a:cubicBezTo>
                    <a:pt x="252" y="15227"/>
                    <a:pt x="389" y="15433"/>
                    <a:pt x="588" y="15600"/>
                  </a:cubicBezTo>
                  <a:cubicBezTo>
                    <a:pt x="740" y="15738"/>
                    <a:pt x="923" y="15837"/>
                    <a:pt x="1121" y="15898"/>
                  </a:cubicBezTo>
                  <a:lnTo>
                    <a:pt x="1136" y="15898"/>
                  </a:lnTo>
                  <a:lnTo>
                    <a:pt x="1228" y="15920"/>
                  </a:lnTo>
                  <a:cubicBezTo>
                    <a:pt x="1258" y="16050"/>
                    <a:pt x="1312" y="16164"/>
                    <a:pt x="1380" y="16271"/>
                  </a:cubicBezTo>
                  <a:cubicBezTo>
                    <a:pt x="1464" y="16401"/>
                    <a:pt x="1571" y="16507"/>
                    <a:pt x="1693" y="16591"/>
                  </a:cubicBezTo>
                  <a:lnTo>
                    <a:pt x="1700" y="16599"/>
                  </a:lnTo>
                  <a:cubicBezTo>
                    <a:pt x="1830" y="16683"/>
                    <a:pt x="1967" y="16751"/>
                    <a:pt x="2112" y="16797"/>
                  </a:cubicBezTo>
                  <a:lnTo>
                    <a:pt x="2142" y="16812"/>
                  </a:lnTo>
                  <a:cubicBezTo>
                    <a:pt x="2348" y="16873"/>
                    <a:pt x="2554" y="16904"/>
                    <a:pt x="2767" y="16904"/>
                  </a:cubicBezTo>
                  <a:lnTo>
                    <a:pt x="2821" y="16904"/>
                  </a:lnTo>
                  <a:cubicBezTo>
                    <a:pt x="3080" y="16896"/>
                    <a:pt x="3331" y="16835"/>
                    <a:pt x="3568" y="16728"/>
                  </a:cubicBezTo>
                  <a:cubicBezTo>
                    <a:pt x="3613" y="16705"/>
                    <a:pt x="3667" y="16683"/>
                    <a:pt x="3720" y="16652"/>
                  </a:cubicBezTo>
                  <a:cubicBezTo>
                    <a:pt x="3750" y="16782"/>
                    <a:pt x="3789" y="16904"/>
                    <a:pt x="3827" y="17033"/>
                  </a:cubicBezTo>
                  <a:lnTo>
                    <a:pt x="3827" y="17041"/>
                  </a:lnTo>
                  <a:cubicBezTo>
                    <a:pt x="3949" y="17445"/>
                    <a:pt x="4314" y="17719"/>
                    <a:pt x="4734" y="17719"/>
                  </a:cubicBezTo>
                  <a:cubicBezTo>
                    <a:pt x="4810" y="17719"/>
                    <a:pt x="4878" y="17711"/>
                    <a:pt x="4947" y="17696"/>
                  </a:cubicBezTo>
                  <a:lnTo>
                    <a:pt x="5031" y="17681"/>
                  </a:lnTo>
                  <a:cubicBezTo>
                    <a:pt x="5427" y="17590"/>
                    <a:pt x="5724" y="17262"/>
                    <a:pt x="5770" y="16858"/>
                  </a:cubicBezTo>
                  <a:cubicBezTo>
                    <a:pt x="5808" y="16850"/>
                    <a:pt x="5854" y="16843"/>
                    <a:pt x="5892" y="16835"/>
                  </a:cubicBezTo>
                  <a:cubicBezTo>
                    <a:pt x="6174" y="16744"/>
                    <a:pt x="6426" y="16568"/>
                    <a:pt x="6608" y="16332"/>
                  </a:cubicBezTo>
                  <a:lnTo>
                    <a:pt x="6624" y="16317"/>
                  </a:lnTo>
                  <a:cubicBezTo>
                    <a:pt x="6822" y="16042"/>
                    <a:pt x="6921" y="15707"/>
                    <a:pt x="6883" y="15364"/>
                  </a:cubicBezTo>
                  <a:cubicBezTo>
                    <a:pt x="6875" y="15265"/>
                    <a:pt x="6860" y="15166"/>
                    <a:pt x="6829" y="15074"/>
                  </a:cubicBezTo>
                  <a:lnTo>
                    <a:pt x="6829" y="15074"/>
                  </a:lnTo>
                  <a:cubicBezTo>
                    <a:pt x="6906" y="15082"/>
                    <a:pt x="6990" y="15105"/>
                    <a:pt x="7058" y="15128"/>
                  </a:cubicBezTo>
                  <a:cubicBezTo>
                    <a:pt x="7140" y="15149"/>
                    <a:pt x="7222" y="15160"/>
                    <a:pt x="7302" y="15160"/>
                  </a:cubicBezTo>
                  <a:cubicBezTo>
                    <a:pt x="7705" y="15160"/>
                    <a:pt x="8076" y="14903"/>
                    <a:pt x="8209" y="14503"/>
                  </a:cubicBezTo>
                  <a:lnTo>
                    <a:pt x="8217" y="14480"/>
                  </a:lnTo>
                  <a:cubicBezTo>
                    <a:pt x="8293" y="14251"/>
                    <a:pt x="8270" y="13992"/>
                    <a:pt x="8163" y="13771"/>
                  </a:cubicBezTo>
                  <a:lnTo>
                    <a:pt x="8186" y="13725"/>
                  </a:lnTo>
                  <a:cubicBezTo>
                    <a:pt x="8415" y="13520"/>
                    <a:pt x="8529" y="13207"/>
                    <a:pt x="8491" y="12895"/>
                  </a:cubicBezTo>
                  <a:lnTo>
                    <a:pt x="8483" y="12803"/>
                  </a:lnTo>
                  <a:cubicBezTo>
                    <a:pt x="8460" y="12689"/>
                    <a:pt x="8468" y="12567"/>
                    <a:pt x="8499" y="12453"/>
                  </a:cubicBezTo>
                  <a:cubicBezTo>
                    <a:pt x="8529" y="12293"/>
                    <a:pt x="8544" y="12133"/>
                    <a:pt x="8552" y="11973"/>
                  </a:cubicBezTo>
                  <a:lnTo>
                    <a:pt x="8552" y="11950"/>
                  </a:lnTo>
                  <a:cubicBezTo>
                    <a:pt x="8552" y="11774"/>
                    <a:pt x="8506" y="11599"/>
                    <a:pt x="8415" y="11447"/>
                  </a:cubicBezTo>
                  <a:cubicBezTo>
                    <a:pt x="8521" y="11188"/>
                    <a:pt x="8567" y="10906"/>
                    <a:pt x="8537" y="10624"/>
                  </a:cubicBezTo>
                  <a:cubicBezTo>
                    <a:pt x="8514" y="10418"/>
                    <a:pt x="8476" y="10220"/>
                    <a:pt x="8445" y="10037"/>
                  </a:cubicBezTo>
                  <a:cubicBezTo>
                    <a:pt x="8392" y="9778"/>
                    <a:pt x="8361" y="9511"/>
                    <a:pt x="8369" y="9236"/>
                  </a:cubicBezTo>
                  <a:cubicBezTo>
                    <a:pt x="8392" y="9031"/>
                    <a:pt x="8430" y="8825"/>
                    <a:pt x="8491" y="8619"/>
                  </a:cubicBezTo>
                  <a:cubicBezTo>
                    <a:pt x="8544" y="8451"/>
                    <a:pt x="8582" y="8284"/>
                    <a:pt x="8613" y="8139"/>
                  </a:cubicBezTo>
                  <a:lnTo>
                    <a:pt x="8613" y="8124"/>
                  </a:lnTo>
                  <a:cubicBezTo>
                    <a:pt x="8643" y="8002"/>
                    <a:pt x="8674" y="7880"/>
                    <a:pt x="8712" y="7758"/>
                  </a:cubicBezTo>
                  <a:lnTo>
                    <a:pt x="8765" y="7598"/>
                  </a:lnTo>
                  <a:cubicBezTo>
                    <a:pt x="8788" y="7545"/>
                    <a:pt x="8803" y="7491"/>
                    <a:pt x="8811" y="7438"/>
                  </a:cubicBezTo>
                  <a:cubicBezTo>
                    <a:pt x="8895" y="7308"/>
                    <a:pt x="8971" y="7171"/>
                    <a:pt x="9024" y="7019"/>
                  </a:cubicBezTo>
                  <a:cubicBezTo>
                    <a:pt x="9131" y="6683"/>
                    <a:pt x="9192" y="6333"/>
                    <a:pt x="9215" y="5982"/>
                  </a:cubicBezTo>
                  <a:cubicBezTo>
                    <a:pt x="9223" y="5845"/>
                    <a:pt x="9238" y="5708"/>
                    <a:pt x="9261" y="5609"/>
                  </a:cubicBezTo>
                  <a:cubicBezTo>
                    <a:pt x="9276" y="5533"/>
                    <a:pt x="9291" y="5464"/>
                    <a:pt x="9314" y="5395"/>
                  </a:cubicBezTo>
                  <a:cubicBezTo>
                    <a:pt x="9436" y="5068"/>
                    <a:pt x="9482" y="4717"/>
                    <a:pt x="9466" y="4374"/>
                  </a:cubicBezTo>
                  <a:lnTo>
                    <a:pt x="9459" y="4267"/>
                  </a:lnTo>
                  <a:cubicBezTo>
                    <a:pt x="9459" y="4222"/>
                    <a:pt x="9451" y="4176"/>
                    <a:pt x="9444" y="4138"/>
                  </a:cubicBezTo>
                  <a:cubicBezTo>
                    <a:pt x="9604" y="3452"/>
                    <a:pt x="9611" y="2606"/>
                    <a:pt x="9261" y="2019"/>
                  </a:cubicBezTo>
                  <a:lnTo>
                    <a:pt x="9200" y="1912"/>
                  </a:lnTo>
                  <a:cubicBezTo>
                    <a:pt x="9154" y="1836"/>
                    <a:pt x="9101" y="1768"/>
                    <a:pt x="9040" y="1707"/>
                  </a:cubicBezTo>
                  <a:cubicBezTo>
                    <a:pt x="8963" y="1478"/>
                    <a:pt x="8880" y="1257"/>
                    <a:pt x="8781" y="1044"/>
                  </a:cubicBezTo>
                  <a:cubicBezTo>
                    <a:pt x="8765" y="975"/>
                    <a:pt x="8735" y="914"/>
                    <a:pt x="8704" y="853"/>
                  </a:cubicBezTo>
                  <a:cubicBezTo>
                    <a:pt x="8674" y="784"/>
                    <a:pt x="8651" y="716"/>
                    <a:pt x="8620" y="655"/>
                  </a:cubicBezTo>
                  <a:lnTo>
                    <a:pt x="8605" y="609"/>
                  </a:lnTo>
                  <a:cubicBezTo>
                    <a:pt x="8457" y="229"/>
                    <a:pt x="8093" y="0"/>
                    <a:pt x="7713"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6"/>
            <p:cNvSpPr/>
            <p:nvPr/>
          </p:nvSpPr>
          <p:spPr>
            <a:xfrm>
              <a:off x="6198225" y="2160600"/>
              <a:ext cx="72800" cy="33750"/>
            </a:xfrm>
            <a:custGeom>
              <a:avLst/>
              <a:gdLst/>
              <a:ahLst/>
              <a:cxnLst/>
              <a:rect l="l" t="t" r="r" b="b"/>
              <a:pathLst>
                <a:path w="2912" h="1350" extrusionOk="0">
                  <a:moveTo>
                    <a:pt x="2665" y="0"/>
                  </a:moveTo>
                  <a:cubicBezTo>
                    <a:pt x="2595" y="0"/>
                    <a:pt x="2486" y="24"/>
                    <a:pt x="2295" y="115"/>
                  </a:cubicBezTo>
                  <a:cubicBezTo>
                    <a:pt x="2097" y="290"/>
                    <a:pt x="1853" y="382"/>
                    <a:pt x="1586" y="389"/>
                  </a:cubicBezTo>
                  <a:cubicBezTo>
                    <a:pt x="1090" y="420"/>
                    <a:pt x="481" y="412"/>
                    <a:pt x="46" y="702"/>
                  </a:cubicBezTo>
                  <a:cubicBezTo>
                    <a:pt x="39" y="786"/>
                    <a:pt x="31" y="870"/>
                    <a:pt x="31" y="953"/>
                  </a:cubicBezTo>
                  <a:cubicBezTo>
                    <a:pt x="16" y="1083"/>
                    <a:pt x="8" y="1213"/>
                    <a:pt x="1" y="1350"/>
                  </a:cubicBezTo>
                  <a:cubicBezTo>
                    <a:pt x="499" y="1087"/>
                    <a:pt x="1091" y="1044"/>
                    <a:pt x="1670" y="1044"/>
                  </a:cubicBezTo>
                  <a:cubicBezTo>
                    <a:pt x="1728" y="1044"/>
                    <a:pt x="1787" y="1044"/>
                    <a:pt x="1845" y="1045"/>
                  </a:cubicBezTo>
                  <a:cubicBezTo>
                    <a:pt x="2119" y="1045"/>
                    <a:pt x="2516" y="969"/>
                    <a:pt x="2744" y="717"/>
                  </a:cubicBezTo>
                  <a:cubicBezTo>
                    <a:pt x="2859" y="595"/>
                    <a:pt x="2912" y="420"/>
                    <a:pt x="2897" y="252"/>
                  </a:cubicBezTo>
                  <a:cubicBezTo>
                    <a:pt x="2889" y="199"/>
                    <a:pt x="2882" y="153"/>
                    <a:pt x="2874" y="107"/>
                  </a:cubicBezTo>
                  <a:cubicBezTo>
                    <a:pt x="2859" y="62"/>
                    <a:pt x="2821" y="31"/>
                    <a:pt x="2782" y="24"/>
                  </a:cubicBezTo>
                  <a:cubicBezTo>
                    <a:pt x="2755" y="17"/>
                    <a:pt x="2724" y="0"/>
                    <a:pt x="2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6"/>
            <p:cNvSpPr/>
            <p:nvPr/>
          </p:nvSpPr>
          <p:spPr>
            <a:xfrm>
              <a:off x="6199550" y="2124400"/>
              <a:ext cx="67300" cy="52225"/>
            </a:xfrm>
            <a:custGeom>
              <a:avLst/>
              <a:gdLst/>
              <a:ahLst/>
              <a:cxnLst/>
              <a:rect l="l" t="t" r="r" b="b"/>
              <a:pathLst>
                <a:path w="2692" h="2089" extrusionOk="0">
                  <a:moveTo>
                    <a:pt x="2691" y="1"/>
                  </a:moveTo>
                  <a:lnTo>
                    <a:pt x="2691" y="1"/>
                  </a:lnTo>
                  <a:cubicBezTo>
                    <a:pt x="2661" y="69"/>
                    <a:pt x="2638" y="138"/>
                    <a:pt x="2607" y="206"/>
                  </a:cubicBezTo>
                  <a:cubicBezTo>
                    <a:pt x="2547" y="367"/>
                    <a:pt x="2455" y="511"/>
                    <a:pt x="2348" y="649"/>
                  </a:cubicBezTo>
                  <a:cubicBezTo>
                    <a:pt x="2127" y="923"/>
                    <a:pt x="1830" y="1129"/>
                    <a:pt x="1502" y="1243"/>
                  </a:cubicBezTo>
                  <a:cubicBezTo>
                    <a:pt x="1037" y="1395"/>
                    <a:pt x="443" y="1350"/>
                    <a:pt x="39" y="1647"/>
                  </a:cubicBezTo>
                  <a:cubicBezTo>
                    <a:pt x="24" y="1792"/>
                    <a:pt x="9" y="1944"/>
                    <a:pt x="1" y="2089"/>
                  </a:cubicBezTo>
                  <a:cubicBezTo>
                    <a:pt x="367" y="1853"/>
                    <a:pt x="862" y="1822"/>
                    <a:pt x="1289" y="1807"/>
                  </a:cubicBezTo>
                  <a:cubicBezTo>
                    <a:pt x="1601" y="1792"/>
                    <a:pt x="1937" y="1784"/>
                    <a:pt x="2181" y="1555"/>
                  </a:cubicBezTo>
                  <a:cubicBezTo>
                    <a:pt x="2318" y="1411"/>
                    <a:pt x="2417" y="1243"/>
                    <a:pt x="2493" y="1060"/>
                  </a:cubicBezTo>
                  <a:cubicBezTo>
                    <a:pt x="2577" y="862"/>
                    <a:pt x="2630" y="656"/>
                    <a:pt x="2653" y="443"/>
                  </a:cubicBezTo>
                  <a:cubicBezTo>
                    <a:pt x="2653" y="435"/>
                    <a:pt x="2668" y="237"/>
                    <a:pt x="2676" y="138"/>
                  </a:cubicBezTo>
                  <a:cubicBezTo>
                    <a:pt x="2676" y="92"/>
                    <a:pt x="2684" y="39"/>
                    <a:pt x="2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6"/>
            <p:cNvSpPr/>
            <p:nvPr/>
          </p:nvSpPr>
          <p:spPr>
            <a:xfrm>
              <a:off x="6137825" y="2193075"/>
              <a:ext cx="50150" cy="26250"/>
            </a:xfrm>
            <a:custGeom>
              <a:avLst/>
              <a:gdLst/>
              <a:ahLst/>
              <a:cxnLst/>
              <a:rect l="l" t="t" r="r" b="b"/>
              <a:pathLst>
                <a:path w="2006" h="1050" extrusionOk="0">
                  <a:moveTo>
                    <a:pt x="433" y="0"/>
                  </a:moveTo>
                  <a:cubicBezTo>
                    <a:pt x="340" y="0"/>
                    <a:pt x="246" y="24"/>
                    <a:pt x="161" y="66"/>
                  </a:cubicBezTo>
                  <a:cubicBezTo>
                    <a:pt x="100" y="96"/>
                    <a:pt x="46" y="135"/>
                    <a:pt x="1" y="180"/>
                  </a:cubicBezTo>
                  <a:cubicBezTo>
                    <a:pt x="24" y="157"/>
                    <a:pt x="54" y="142"/>
                    <a:pt x="77" y="127"/>
                  </a:cubicBezTo>
                  <a:cubicBezTo>
                    <a:pt x="209" y="68"/>
                    <a:pt x="352" y="36"/>
                    <a:pt x="496" y="36"/>
                  </a:cubicBezTo>
                  <a:cubicBezTo>
                    <a:pt x="610" y="36"/>
                    <a:pt x="723" y="56"/>
                    <a:pt x="831" y="96"/>
                  </a:cubicBezTo>
                  <a:cubicBezTo>
                    <a:pt x="1113" y="196"/>
                    <a:pt x="1365" y="371"/>
                    <a:pt x="1548" y="607"/>
                  </a:cubicBezTo>
                  <a:cubicBezTo>
                    <a:pt x="1632" y="721"/>
                    <a:pt x="1715" y="828"/>
                    <a:pt x="1815" y="935"/>
                  </a:cubicBezTo>
                  <a:cubicBezTo>
                    <a:pt x="1868" y="981"/>
                    <a:pt x="1936" y="1026"/>
                    <a:pt x="2005" y="1049"/>
                  </a:cubicBezTo>
                  <a:lnTo>
                    <a:pt x="2005" y="973"/>
                  </a:lnTo>
                  <a:lnTo>
                    <a:pt x="2005" y="760"/>
                  </a:lnTo>
                  <a:lnTo>
                    <a:pt x="1929" y="744"/>
                  </a:lnTo>
                  <a:cubicBezTo>
                    <a:pt x="1822" y="721"/>
                    <a:pt x="1723" y="668"/>
                    <a:pt x="1632" y="600"/>
                  </a:cubicBezTo>
                  <a:cubicBezTo>
                    <a:pt x="1418" y="424"/>
                    <a:pt x="1205" y="188"/>
                    <a:pt x="946" y="89"/>
                  </a:cubicBezTo>
                  <a:cubicBezTo>
                    <a:pt x="801" y="36"/>
                    <a:pt x="656" y="13"/>
                    <a:pt x="504" y="5"/>
                  </a:cubicBezTo>
                  <a:cubicBezTo>
                    <a:pt x="480" y="2"/>
                    <a:pt x="457" y="0"/>
                    <a:pt x="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6200525" y="2120975"/>
              <a:ext cx="66500" cy="43075"/>
            </a:xfrm>
            <a:custGeom>
              <a:avLst/>
              <a:gdLst/>
              <a:ahLst/>
              <a:cxnLst/>
              <a:rect l="l" t="t" r="r" b="b"/>
              <a:pathLst>
                <a:path w="2660" h="1723" extrusionOk="0">
                  <a:moveTo>
                    <a:pt x="2660" y="1"/>
                  </a:moveTo>
                  <a:cubicBezTo>
                    <a:pt x="2648" y="17"/>
                    <a:pt x="2638" y="33"/>
                    <a:pt x="2630" y="51"/>
                  </a:cubicBezTo>
                  <a:lnTo>
                    <a:pt x="2630" y="51"/>
                  </a:lnTo>
                  <a:cubicBezTo>
                    <a:pt x="2640" y="34"/>
                    <a:pt x="2650" y="18"/>
                    <a:pt x="2660" y="1"/>
                  </a:cubicBezTo>
                  <a:close/>
                  <a:moveTo>
                    <a:pt x="2630" y="51"/>
                  </a:moveTo>
                  <a:cubicBezTo>
                    <a:pt x="2542" y="190"/>
                    <a:pt x="2430" y="310"/>
                    <a:pt x="2294" y="412"/>
                  </a:cubicBezTo>
                  <a:cubicBezTo>
                    <a:pt x="2088" y="557"/>
                    <a:pt x="1837" y="648"/>
                    <a:pt x="1585" y="671"/>
                  </a:cubicBezTo>
                  <a:cubicBezTo>
                    <a:pt x="1273" y="702"/>
                    <a:pt x="968" y="770"/>
                    <a:pt x="678" y="862"/>
                  </a:cubicBezTo>
                  <a:cubicBezTo>
                    <a:pt x="534" y="915"/>
                    <a:pt x="396" y="984"/>
                    <a:pt x="267" y="1068"/>
                  </a:cubicBezTo>
                  <a:cubicBezTo>
                    <a:pt x="206" y="1113"/>
                    <a:pt x="137" y="1159"/>
                    <a:pt x="76" y="1212"/>
                  </a:cubicBezTo>
                  <a:lnTo>
                    <a:pt x="61" y="1228"/>
                  </a:lnTo>
                  <a:cubicBezTo>
                    <a:pt x="38" y="1395"/>
                    <a:pt x="23" y="1555"/>
                    <a:pt x="0" y="1723"/>
                  </a:cubicBezTo>
                  <a:cubicBezTo>
                    <a:pt x="358" y="1487"/>
                    <a:pt x="838" y="1487"/>
                    <a:pt x="1250" y="1388"/>
                  </a:cubicBezTo>
                  <a:cubicBezTo>
                    <a:pt x="1601" y="1311"/>
                    <a:pt x="1928" y="1129"/>
                    <a:pt x="2172" y="869"/>
                  </a:cubicBezTo>
                  <a:cubicBezTo>
                    <a:pt x="2309" y="725"/>
                    <a:pt x="2416" y="565"/>
                    <a:pt x="2500" y="389"/>
                  </a:cubicBezTo>
                  <a:cubicBezTo>
                    <a:pt x="2546" y="298"/>
                    <a:pt x="2576" y="199"/>
                    <a:pt x="2614" y="100"/>
                  </a:cubicBezTo>
                  <a:cubicBezTo>
                    <a:pt x="2618" y="82"/>
                    <a:pt x="2623" y="66"/>
                    <a:pt x="2630" y="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6"/>
            <p:cNvSpPr/>
            <p:nvPr/>
          </p:nvSpPr>
          <p:spPr>
            <a:xfrm>
              <a:off x="6197475" y="2190650"/>
              <a:ext cx="73375" cy="30000"/>
            </a:xfrm>
            <a:custGeom>
              <a:avLst/>
              <a:gdLst/>
              <a:ahLst/>
              <a:cxnLst/>
              <a:rect l="l" t="t" r="r" b="b"/>
              <a:pathLst>
                <a:path w="2935" h="1200" extrusionOk="0">
                  <a:moveTo>
                    <a:pt x="1701" y="1"/>
                  </a:moveTo>
                  <a:cubicBezTo>
                    <a:pt x="1232" y="1"/>
                    <a:pt x="774" y="111"/>
                    <a:pt x="450" y="315"/>
                  </a:cubicBezTo>
                  <a:cubicBezTo>
                    <a:pt x="252" y="422"/>
                    <a:pt x="92" y="605"/>
                    <a:pt x="8" y="818"/>
                  </a:cubicBezTo>
                  <a:cubicBezTo>
                    <a:pt x="8" y="902"/>
                    <a:pt x="0" y="986"/>
                    <a:pt x="0" y="1078"/>
                  </a:cubicBezTo>
                  <a:cubicBezTo>
                    <a:pt x="0" y="1116"/>
                    <a:pt x="0" y="1161"/>
                    <a:pt x="0" y="1200"/>
                  </a:cubicBezTo>
                  <a:cubicBezTo>
                    <a:pt x="313" y="841"/>
                    <a:pt x="709" y="498"/>
                    <a:pt x="1174" y="369"/>
                  </a:cubicBezTo>
                  <a:cubicBezTo>
                    <a:pt x="1364" y="311"/>
                    <a:pt x="1558" y="284"/>
                    <a:pt x="1753" y="284"/>
                  </a:cubicBezTo>
                  <a:cubicBezTo>
                    <a:pt x="1817" y="284"/>
                    <a:pt x="1880" y="287"/>
                    <a:pt x="1944" y="293"/>
                  </a:cubicBezTo>
                  <a:cubicBezTo>
                    <a:pt x="2279" y="331"/>
                    <a:pt x="2591" y="445"/>
                    <a:pt x="2919" y="475"/>
                  </a:cubicBezTo>
                  <a:cubicBezTo>
                    <a:pt x="2927" y="422"/>
                    <a:pt x="2934" y="361"/>
                    <a:pt x="2934" y="300"/>
                  </a:cubicBezTo>
                  <a:cubicBezTo>
                    <a:pt x="2751" y="193"/>
                    <a:pt x="2546" y="117"/>
                    <a:pt x="2340" y="72"/>
                  </a:cubicBezTo>
                  <a:cubicBezTo>
                    <a:pt x="2132" y="24"/>
                    <a:pt x="1915"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6"/>
            <p:cNvSpPr/>
            <p:nvPr/>
          </p:nvSpPr>
          <p:spPr>
            <a:xfrm>
              <a:off x="6203000" y="2086500"/>
              <a:ext cx="72425" cy="57375"/>
            </a:xfrm>
            <a:custGeom>
              <a:avLst/>
              <a:gdLst/>
              <a:ahLst/>
              <a:cxnLst/>
              <a:rect l="l" t="t" r="r" b="b"/>
              <a:pathLst>
                <a:path w="2897" h="2295" extrusionOk="0">
                  <a:moveTo>
                    <a:pt x="2896" y="0"/>
                  </a:moveTo>
                  <a:lnTo>
                    <a:pt x="2896" y="0"/>
                  </a:lnTo>
                  <a:cubicBezTo>
                    <a:pt x="2743" y="91"/>
                    <a:pt x="2556" y="120"/>
                    <a:pt x="2361" y="120"/>
                  </a:cubicBezTo>
                  <a:cubicBezTo>
                    <a:pt x="2178" y="120"/>
                    <a:pt x="1987" y="94"/>
                    <a:pt x="1806" y="69"/>
                  </a:cubicBezTo>
                  <a:cubicBezTo>
                    <a:pt x="1684" y="53"/>
                    <a:pt x="1563" y="38"/>
                    <a:pt x="1463" y="31"/>
                  </a:cubicBezTo>
                  <a:lnTo>
                    <a:pt x="1395" y="23"/>
                  </a:lnTo>
                  <a:lnTo>
                    <a:pt x="1357" y="31"/>
                  </a:lnTo>
                  <a:cubicBezTo>
                    <a:pt x="1121" y="99"/>
                    <a:pt x="899" y="213"/>
                    <a:pt x="694" y="366"/>
                  </a:cubicBezTo>
                  <a:cubicBezTo>
                    <a:pt x="557" y="457"/>
                    <a:pt x="419" y="595"/>
                    <a:pt x="267" y="694"/>
                  </a:cubicBezTo>
                  <a:cubicBezTo>
                    <a:pt x="175" y="1181"/>
                    <a:pt x="92" y="1669"/>
                    <a:pt x="23" y="2157"/>
                  </a:cubicBezTo>
                  <a:cubicBezTo>
                    <a:pt x="15" y="2203"/>
                    <a:pt x="8" y="2256"/>
                    <a:pt x="0" y="2294"/>
                  </a:cubicBezTo>
                  <a:cubicBezTo>
                    <a:pt x="92" y="2286"/>
                    <a:pt x="183" y="2264"/>
                    <a:pt x="267" y="2233"/>
                  </a:cubicBezTo>
                  <a:cubicBezTo>
                    <a:pt x="389" y="2195"/>
                    <a:pt x="511" y="2149"/>
                    <a:pt x="640" y="2119"/>
                  </a:cubicBezTo>
                  <a:cubicBezTo>
                    <a:pt x="747" y="2088"/>
                    <a:pt x="861" y="2058"/>
                    <a:pt x="976" y="2043"/>
                  </a:cubicBezTo>
                  <a:cubicBezTo>
                    <a:pt x="1029" y="2039"/>
                    <a:pt x="1081" y="2039"/>
                    <a:pt x="1132" y="2039"/>
                  </a:cubicBezTo>
                  <a:cubicBezTo>
                    <a:pt x="1183" y="2039"/>
                    <a:pt x="1235" y="2039"/>
                    <a:pt x="1288" y="2035"/>
                  </a:cubicBezTo>
                  <a:lnTo>
                    <a:pt x="1326" y="2027"/>
                  </a:lnTo>
                  <a:lnTo>
                    <a:pt x="1364" y="2027"/>
                  </a:lnTo>
                  <a:cubicBezTo>
                    <a:pt x="1601" y="1997"/>
                    <a:pt x="1837" y="1966"/>
                    <a:pt x="2043" y="1844"/>
                  </a:cubicBezTo>
                  <a:cubicBezTo>
                    <a:pt x="2287" y="1692"/>
                    <a:pt x="2477" y="1471"/>
                    <a:pt x="2599" y="1212"/>
                  </a:cubicBezTo>
                  <a:cubicBezTo>
                    <a:pt x="2622" y="1075"/>
                    <a:pt x="2660" y="937"/>
                    <a:pt x="2698" y="800"/>
                  </a:cubicBezTo>
                  <a:cubicBezTo>
                    <a:pt x="2744" y="671"/>
                    <a:pt x="2774" y="526"/>
                    <a:pt x="2805" y="389"/>
                  </a:cubicBezTo>
                  <a:cubicBezTo>
                    <a:pt x="2835" y="252"/>
                    <a:pt x="2866" y="122"/>
                    <a:pt x="28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6"/>
            <p:cNvSpPr/>
            <p:nvPr/>
          </p:nvSpPr>
          <p:spPr>
            <a:xfrm>
              <a:off x="6139925" y="2125925"/>
              <a:ext cx="50700" cy="49200"/>
            </a:xfrm>
            <a:custGeom>
              <a:avLst/>
              <a:gdLst/>
              <a:ahLst/>
              <a:cxnLst/>
              <a:rect l="l" t="t" r="r" b="b"/>
              <a:pathLst>
                <a:path w="2028" h="1968" extrusionOk="0">
                  <a:moveTo>
                    <a:pt x="69" y="1"/>
                  </a:moveTo>
                  <a:cubicBezTo>
                    <a:pt x="46" y="85"/>
                    <a:pt x="23" y="168"/>
                    <a:pt x="0" y="252"/>
                  </a:cubicBezTo>
                  <a:cubicBezTo>
                    <a:pt x="206" y="778"/>
                    <a:pt x="755" y="1007"/>
                    <a:pt x="1212" y="1273"/>
                  </a:cubicBezTo>
                  <a:cubicBezTo>
                    <a:pt x="1433" y="1395"/>
                    <a:pt x="1639" y="1555"/>
                    <a:pt x="1807" y="1746"/>
                  </a:cubicBezTo>
                  <a:lnTo>
                    <a:pt x="1830" y="1769"/>
                  </a:lnTo>
                  <a:cubicBezTo>
                    <a:pt x="1860" y="1799"/>
                    <a:pt x="1891" y="1830"/>
                    <a:pt x="1913" y="1868"/>
                  </a:cubicBezTo>
                  <a:cubicBezTo>
                    <a:pt x="1936" y="1898"/>
                    <a:pt x="1959" y="1929"/>
                    <a:pt x="1982" y="1959"/>
                  </a:cubicBezTo>
                  <a:lnTo>
                    <a:pt x="1997" y="1967"/>
                  </a:lnTo>
                  <a:cubicBezTo>
                    <a:pt x="2005" y="1845"/>
                    <a:pt x="2020" y="1723"/>
                    <a:pt x="2028" y="1601"/>
                  </a:cubicBezTo>
                  <a:cubicBezTo>
                    <a:pt x="1982" y="1472"/>
                    <a:pt x="1921" y="1357"/>
                    <a:pt x="1852" y="1243"/>
                  </a:cubicBezTo>
                  <a:cubicBezTo>
                    <a:pt x="1685" y="1007"/>
                    <a:pt x="1471" y="824"/>
                    <a:pt x="1212" y="702"/>
                  </a:cubicBezTo>
                  <a:cubicBezTo>
                    <a:pt x="953" y="565"/>
                    <a:pt x="671" y="481"/>
                    <a:pt x="427" y="321"/>
                  </a:cubicBezTo>
                  <a:cubicBezTo>
                    <a:pt x="298" y="237"/>
                    <a:pt x="138" y="145"/>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6135150" y="2133925"/>
              <a:ext cx="54350" cy="56800"/>
            </a:xfrm>
            <a:custGeom>
              <a:avLst/>
              <a:gdLst/>
              <a:ahLst/>
              <a:cxnLst/>
              <a:rect l="l" t="t" r="r" b="b"/>
              <a:pathLst>
                <a:path w="2174" h="2272" extrusionOk="0">
                  <a:moveTo>
                    <a:pt x="176" y="1"/>
                  </a:moveTo>
                  <a:cubicBezTo>
                    <a:pt x="146" y="123"/>
                    <a:pt x="123" y="229"/>
                    <a:pt x="108" y="321"/>
                  </a:cubicBezTo>
                  <a:cubicBezTo>
                    <a:pt x="1" y="877"/>
                    <a:pt x="359" y="1167"/>
                    <a:pt x="740" y="1479"/>
                  </a:cubicBezTo>
                  <a:cubicBezTo>
                    <a:pt x="893" y="1594"/>
                    <a:pt x="1030" y="1716"/>
                    <a:pt x="1159" y="1853"/>
                  </a:cubicBezTo>
                  <a:lnTo>
                    <a:pt x="1213" y="1914"/>
                  </a:lnTo>
                  <a:cubicBezTo>
                    <a:pt x="1236" y="1929"/>
                    <a:pt x="1258" y="1937"/>
                    <a:pt x="1281" y="1952"/>
                  </a:cubicBezTo>
                  <a:lnTo>
                    <a:pt x="1350" y="1967"/>
                  </a:lnTo>
                  <a:cubicBezTo>
                    <a:pt x="1403" y="1982"/>
                    <a:pt x="1449" y="1998"/>
                    <a:pt x="1495" y="2013"/>
                  </a:cubicBezTo>
                  <a:cubicBezTo>
                    <a:pt x="1579" y="2043"/>
                    <a:pt x="1670" y="2066"/>
                    <a:pt x="1754" y="2104"/>
                  </a:cubicBezTo>
                  <a:cubicBezTo>
                    <a:pt x="1792" y="2120"/>
                    <a:pt x="1822" y="2135"/>
                    <a:pt x="1861" y="2158"/>
                  </a:cubicBezTo>
                  <a:cubicBezTo>
                    <a:pt x="1868" y="2158"/>
                    <a:pt x="1868" y="2158"/>
                    <a:pt x="1876" y="2165"/>
                  </a:cubicBezTo>
                  <a:cubicBezTo>
                    <a:pt x="1944" y="2203"/>
                    <a:pt x="2013" y="2234"/>
                    <a:pt x="2089" y="2249"/>
                  </a:cubicBezTo>
                  <a:cubicBezTo>
                    <a:pt x="2112" y="2257"/>
                    <a:pt x="2127" y="2264"/>
                    <a:pt x="2143" y="2272"/>
                  </a:cubicBezTo>
                  <a:cubicBezTo>
                    <a:pt x="2143" y="2173"/>
                    <a:pt x="2150" y="2081"/>
                    <a:pt x="2158" y="1990"/>
                  </a:cubicBezTo>
                  <a:cubicBezTo>
                    <a:pt x="2158" y="1944"/>
                    <a:pt x="2165" y="1899"/>
                    <a:pt x="2173" y="1845"/>
                  </a:cubicBezTo>
                  <a:cubicBezTo>
                    <a:pt x="2165" y="1830"/>
                    <a:pt x="2158" y="1807"/>
                    <a:pt x="2158" y="1792"/>
                  </a:cubicBezTo>
                  <a:cubicBezTo>
                    <a:pt x="2104" y="1655"/>
                    <a:pt x="2028" y="1525"/>
                    <a:pt x="1929" y="1411"/>
                  </a:cubicBezTo>
                  <a:cubicBezTo>
                    <a:pt x="1731" y="1213"/>
                    <a:pt x="1502" y="1045"/>
                    <a:pt x="1251" y="923"/>
                  </a:cubicBezTo>
                  <a:cubicBezTo>
                    <a:pt x="839" y="687"/>
                    <a:pt x="382" y="450"/>
                    <a:pt x="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6"/>
            <p:cNvSpPr/>
            <p:nvPr/>
          </p:nvSpPr>
          <p:spPr>
            <a:xfrm>
              <a:off x="6132875" y="2195275"/>
              <a:ext cx="55650" cy="42900"/>
            </a:xfrm>
            <a:custGeom>
              <a:avLst/>
              <a:gdLst/>
              <a:ahLst/>
              <a:cxnLst/>
              <a:rect l="l" t="t" r="r" b="b"/>
              <a:pathLst>
                <a:path w="2226" h="1716" extrusionOk="0">
                  <a:moveTo>
                    <a:pt x="692" y="1"/>
                  </a:moveTo>
                  <a:cubicBezTo>
                    <a:pt x="616" y="1"/>
                    <a:pt x="540" y="8"/>
                    <a:pt x="465" y="24"/>
                  </a:cubicBezTo>
                  <a:cubicBezTo>
                    <a:pt x="336" y="54"/>
                    <a:pt x="229" y="115"/>
                    <a:pt x="145" y="207"/>
                  </a:cubicBezTo>
                  <a:cubicBezTo>
                    <a:pt x="77" y="275"/>
                    <a:pt x="31" y="351"/>
                    <a:pt x="1" y="435"/>
                  </a:cubicBezTo>
                  <a:cubicBezTo>
                    <a:pt x="171" y="310"/>
                    <a:pt x="371" y="248"/>
                    <a:pt x="571" y="248"/>
                  </a:cubicBezTo>
                  <a:cubicBezTo>
                    <a:pt x="775" y="248"/>
                    <a:pt x="979" y="312"/>
                    <a:pt x="1151" y="443"/>
                  </a:cubicBezTo>
                  <a:cubicBezTo>
                    <a:pt x="1395" y="641"/>
                    <a:pt x="1510" y="946"/>
                    <a:pt x="1662" y="1213"/>
                  </a:cubicBezTo>
                  <a:cubicBezTo>
                    <a:pt x="1746" y="1373"/>
                    <a:pt x="1860" y="1525"/>
                    <a:pt x="1982" y="1655"/>
                  </a:cubicBezTo>
                  <a:lnTo>
                    <a:pt x="1997" y="1655"/>
                  </a:lnTo>
                  <a:cubicBezTo>
                    <a:pt x="2038" y="1695"/>
                    <a:pt x="2092" y="1716"/>
                    <a:pt x="2146" y="1716"/>
                  </a:cubicBezTo>
                  <a:cubicBezTo>
                    <a:pt x="2173" y="1716"/>
                    <a:pt x="2201" y="1711"/>
                    <a:pt x="2226" y="1700"/>
                  </a:cubicBezTo>
                  <a:cubicBezTo>
                    <a:pt x="2218" y="1579"/>
                    <a:pt x="2218" y="1457"/>
                    <a:pt x="2211" y="1335"/>
                  </a:cubicBezTo>
                  <a:cubicBezTo>
                    <a:pt x="2211" y="1220"/>
                    <a:pt x="2211" y="1121"/>
                    <a:pt x="2203" y="1015"/>
                  </a:cubicBezTo>
                  <a:cubicBezTo>
                    <a:pt x="2142" y="992"/>
                    <a:pt x="2089" y="969"/>
                    <a:pt x="2035" y="931"/>
                  </a:cubicBezTo>
                  <a:cubicBezTo>
                    <a:pt x="1952" y="862"/>
                    <a:pt x="1883" y="786"/>
                    <a:pt x="1822" y="702"/>
                  </a:cubicBezTo>
                  <a:cubicBezTo>
                    <a:pt x="1670" y="466"/>
                    <a:pt x="1471" y="275"/>
                    <a:pt x="1235" y="146"/>
                  </a:cubicBezTo>
                  <a:cubicBezTo>
                    <a:pt x="1067" y="48"/>
                    <a:pt x="880" y="1"/>
                    <a:pt x="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6"/>
            <p:cNvSpPr/>
            <p:nvPr/>
          </p:nvSpPr>
          <p:spPr>
            <a:xfrm>
              <a:off x="6131150" y="2184975"/>
              <a:ext cx="57200" cy="26150"/>
            </a:xfrm>
            <a:custGeom>
              <a:avLst/>
              <a:gdLst/>
              <a:ahLst/>
              <a:cxnLst/>
              <a:rect l="l" t="t" r="r" b="b"/>
              <a:pathLst>
                <a:path w="2288" h="1046" extrusionOk="0">
                  <a:moveTo>
                    <a:pt x="994" y="1"/>
                  </a:moveTo>
                  <a:cubicBezTo>
                    <a:pt x="835" y="1"/>
                    <a:pt x="676" y="28"/>
                    <a:pt x="527" y="78"/>
                  </a:cubicBezTo>
                  <a:cubicBezTo>
                    <a:pt x="405" y="108"/>
                    <a:pt x="291" y="169"/>
                    <a:pt x="199" y="253"/>
                  </a:cubicBezTo>
                  <a:cubicBezTo>
                    <a:pt x="138" y="329"/>
                    <a:pt x="77" y="398"/>
                    <a:pt x="24" y="474"/>
                  </a:cubicBezTo>
                  <a:cubicBezTo>
                    <a:pt x="9" y="581"/>
                    <a:pt x="1" y="680"/>
                    <a:pt x="9" y="786"/>
                  </a:cubicBezTo>
                  <a:cubicBezTo>
                    <a:pt x="62" y="634"/>
                    <a:pt x="161" y="504"/>
                    <a:pt x="291" y="420"/>
                  </a:cubicBezTo>
                  <a:cubicBezTo>
                    <a:pt x="382" y="352"/>
                    <a:pt x="481" y="306"/>
                    <a:pt x="588" y="283"/>
                  </a:cubicBezTo>
                  <a:cubicBezTo>
                    <a:pt x="620" y="281"/>
                    <a:pt x="653" y="280"/>
                    <a:pt x="686" y="280"/>
                  </a:cubicBezTo>
                  <a:cubicBezTo>
                    <a:pt x="775" y="280"/>
                    <a:pt x="862" y="287"/>
                    <a:pt x="946" y="299"/>
                  </a:cubicBezTo>
                  <a:cubicBezTo>
                    <a:pt x="1228" y="329"/>
                    <a:pt x="1449" y="474"/>
                    <a:pt x="1662" y="657"/>
                  </a:cubicBezTo>
                  <a:cubicBezTo>
                    <a:pt x="1792" y="763"/>
                    <a:pt x="1921" y="924"/>
                    <a:pt x="2074" y="977"/>
                  </a:cubicBezTo>
                  <a:cubicBezTo>
                    <a:pt x="2143" y="1007"/>
                    <a:pt x="2211" y="1030"/>
                    <a:pt x="2280" y="1045"/>
                  </a:cubicBezTo>
                  <a:lnTo>
                    <a:pt x="2280" y="855"/>
                  </a:lnTo>
                  <a:cubicBezTo>
                    <a:pt x="2280" y="756"/>
                    <a:pt x="2280" y="657"/>
                    <a:pt x="2287" y="558"/>
                  </a:cubicBezTo>
                  <a:cubicBezTo>
                    <a:pt x="1990" y="291"/>
                    <a:pt x="1632" y="108"/>
                    <a:pt x="1243" y="24"/>
                  </a:cubicBezTo>
                  <a:cubicBezTo>
                    <a:pt x="1161" y="8"/>
                    <a:pt x="1078" y="1"/>
                    <a:pt x="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6166600" y="2047625"/>
              <a:ext cx="37750" cy="52225"/>
            </a:xfrm>
            <a:custGeom>
              <a:avLst/>
              <a:gdLst/>
              <a:ahLst/>
              <a:cxnLst/>
              <a:rect l="l" t="t" r="r" b="b"/>
              <a:pathLst>
                <a:path w="1510" h="2089" extrusionOk="0">
                  <a:moveTo>
                    <a:pt x="46" y="0"/>
                  </a:moveTo>
                  <a:cubicBezTo>
                    <a:pt x="39" y="160"/>
                    <a:pt x="23" y="328"/>
                    <a:pt x="0" y="488"/>
                  </a:cubicBezTo>
                  <a:cubicBezTo>
                    <a:pt x="8" y="496"/>
                    <a:pt x="8" y="503"/>
                    <a:pt x="8" y="511"/>
                  </a:cubicBezTo>
                  <a:cubicBezTo>
                    <a:pt x="46" y="701"/>
                    <a:pt x="115" y="892"/>
                    <a:pt x="199" y="1067"/>
                  </a:cubicBezTo>
                  <a:cubicBezTo>
                    <a:pt x="290" y="1273"/>
                    <a:pt x="420" y="1456"/>
                    <a:pt x="580" y="1616"/>
                  </a:cubicBezTo>
                  <a:cubicBezTo>
                    <a:pt x="656" y="1685"/>
                    <a:pt x="732" y="1753"/>
                    <a:pt x="816" y="1814"/>
                  </a:cubicBezTo>
                  <a:cubicBezTo>
                    <a:pt x="877" y="1852"/>
                    <a:pt x="946" y="1883"/>
                    <a:pt x="1014" y="1913"/>
                  </a:cubicBezTo>
                  <a:cubicBezTo>
                    <a:pt x="1136" y="1967"/>
                    <a:pt x="1266" y="2066"/>
                    <a:pt x="1403" y="2089"/>
                  </a:cubicBezTo>
                  <a:cubicBezTo>
                    <a:pt x="1418" y="2020"/>
                    <a:pt x="1433" y="1951"/>
                    <a:pt x="1449" y="1883"/>
                  </a:cubicBezTo>
                  <a:cubicBezTo>
                    <a:pt x="1464" y="1814"/>
                    <a:pt x="1487" y="1715"/>
                    <a:pt x="1510" y="1639"/>
                  </a:cubicBezTo>
                  <a:cubicBezTo>
                    <a:pt x="1418" y="1486"/>
                    <a:pt x="1304" y="1349"/>
                    <a:pt x="1182" y="1220"/>
                  </a:cubicBezTo>
                  <a:cubicBezTo>
                    <a:pt x="1113" y="1159"/>
                    <a:pt x="1037" y="1083"/>
                    <a:pt x="953" y="1006"/>
                  </a:cubicBezTo>
                  <a:cubicBezTo>
                    <a:pt x="625" y="701"/>
                    <a:pt x="313" y="359"/>
                    <a:pt x="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6"/>
            <p:cNvSpPr/>
            <p:nvPr/>
          </p:nvSpPr>
          <p:spPr>
            <a:xfrm>
              <a:off x="6150775" y="2063825"/>
              <a:ext cx="49950" cy="59275"/>
            </a:xfrm>
            <a:custGeom>
              <a:avLst/>
              <a:gdLst/>
              <a:ahLst/>
              <a:cxnLst/>
              <a:rect l="l" t="t" r="r" b="b"/>
              <a:pathLst>
                <a:path w="1998" h="2371" extrusionOk="0">
                  <a:moveTo>
                    <a:pt x="603" y="0"/>
                  </a:moveTo>
                  <a:cubicBezTo>
                    <a:pt x="550" y="214"/>
                    <a:pt x="466" y="427"/>
                    <a:pt x="367" y="625"/>
                  </a:cubicBezTo>
                  <a:cubicBezTo>
                    <a:pt x="306" y="739"/>
                    <a:pt x="252" y="861"/>
                    <a:pt x="191" y="1014"/>
                  </a:cubicBezTo>
                  <a:lnTo>
                    <a:pt x="169" y="1082"/>
                  </a:lnTo>
                  <a:cubicBezTo>
                    <a:pt x="108" y="1227"/>
                    <a:pt x="1" y="1479"/>
                    <a:pt x="31" y="1601"/>
                  </a:cubicBezTo>
                  <a:cubicBezTo>
                    <a:pt x="62" y="1723"/>
                    <a:pt x="176" y="1784"/>
                    <a:pt x="283" y="1860"/>
                  </a:cubicBezTo>
                  <a:cubicBezTo>
                    <a:pt x="336" y="1890"/>
                    <a:pt x="390" y="1928"/>
                    <a:pt x="443" y="1974"/>
                  </a:cubicBezTo>
                  <a:lnTo>
                    <a:pt x="451" y="1982"/>
                  </a:lnTo>
                  <a:cubicBezTo>
                    <a:pt x="489" y="1985"/>
                    <a:pt x="529" y="1987"/>
                    <a:pt x="569" y="1987"/>
                  </a:cubicBezTo>
                  <a:cubicBezTo>
                    <a:pt x="609" y="1987"/>
                    <a:pt x="649" y="1985"/>
                    <a:pt x="687" y="1982"/>
                  </a:cubicBezTo>
                  <a:cubicBezTo>
                    <a:pt x="748" y="1982"/>
                    <a:pt x="809" y="1989"/>
                    <a:pt x="862" y="1997"/>
                  </a:cubicBezTo>
                  <a:cubicBezTo>
                    <a:pt x="984" y="2012"/>
                    <a:pt x="1106" y="2050"/>
                    <a:pt x="1228" y="2104"/>
                  </a:cubicBezTo>
                  <a:lnTo>
                    <a:pt x="1266" y="2126"/>
                  </a:lnTo>
                  <a:cubicBezTo>
                    <a:pt x="1388" y="2172"/>
                    <a:pt x="1510" y="2210"/>
                    <a:pt x="1617" y="2264"/>
                  </a:cubicBezTo>
                  <a:cubicBezTo>
                    <a:pt x="1693" y="2302"/>
                    <a:pt x="1769" y="2332"/>
                    <a:pt x="1845" y="2370"/>
                  </a:cubicBezTo>
                  <a:cubicBezTo>
                    <a:pt x="1891" y="2111"/>
                    <a:pt x="1937" y="1860"/>
                    <a:pt x="1998" y="1601"/>
                  </a:cubicBezTo>
                  <a:cubicBezTo>
                    <a:pt x="1792" y="1486"/>
                    <a:pt x="1594" y="1364"/>
                    <a:pt x="1403" y="1220"/>
                  </a:cubicBezTo>
                  <a:cubicBezTo>
                    <a:pt x="1274" y="1151"/>
                    <a:pt x="1167" y="1052"/>
                    <a:pt x="1083" y="938"/>
                  </a:cubicBezTo>
                  <a:cubicBezTo>
                    <a:pt x="1076" y="930"/>
                    <a:pt x="1076" y="922"/>
                    <a:pt x="1076" y="922"/>
                  </a:cubicBezTo>
                  <a:lnTo>
                    <a:pt x="1053" y="892"/>
                  </a:lnTo>
                  <a:cubicBezTo>
                    <a:pt x="915" y="739"/>
                    <a:pt x="816" y="572"/>
                    <a:pt x="748" y="381"/>
                  </a:cubicBezTo>
                  <a:cubicBezTo>
                    <a:pt x="702" y="259"/>
                    <a:pt x="641" y="13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6"/>
            <p:cNvSpPr/>
            <p:nvPr/>
          </p:nvSpPr>
          <p:spPr>
            <a:xfrm>
              <a:off x="6142025" y="2108600"/>
              <a:ext cx="54325" cy="51650"/>
            </a:xfrm>
            <a:custGeom>
              <a:avLst/>
              <a:gdLst/>
              <a:ahLst/>
              <a:cxnLst/>
              <a:rect l="l" t="t" r="r" b="b"/>
              <a:pathLst>
                <a:path w="2173" h="2066" extrusionOk="0">
                  <a:moveTo>
                    <a:pt x="191" y="0"/>
                  </a:moveTo>
                  <a:cubicBezTo>
                    <a:pt x="191" y="0"/>
                    <a:pt x="191" y="0"/>
                    <a:pt x="191" y="8"/>
                  </a:cubicBezTo>
                  <a:cubicBezTo>
                    <a:pt x="130" y="153"/>
                    <a:pt x="69" y="374"/>
                    <a:pt x="0" y="602"/>
                  </a:cubicBezTo>
                  <a:cubicBezTo>
                    <a:pt x="38" y="747"/>
                    <a:pt x="168" y="838"/>
                    <a:pt x="275" y="907"/>
                  </a:cubicBezTo>
                  <a:cubicBezTo>
                    <a:pt x="389" y="983"/>
                    <a:pt x="511" y="1052"/>
                    <a:pt x="633" y="1113"/>
                  </a:cubicBezTo>
                  <a:cubicBezTo>
                    <a:pt x="892" y="1235"/>
                    <a:pt x="1151" y="1326"/>
                    <a:pt x="1387" y="1486"/>
                  </a:cubicBezTo>
                  <a:cubicBezTo>
                    <a:pt x="1486" y="1555"/>
                    <a:pt x="1578" y="1631"/>
                    <a:pt x="1662" y="1715"/>
                  </a:cubicBezTo>
                  <a:cubicBezTo>
                    <a:pt x="1662" y="1715"/>
                    <a:pt x="1883" y="1959"/>
                    <a:pt x="1974" y="2066"/>
                  </a:cubicBezTo>
                  <a:cubicBezTo>
                    <a:pt x="2005" y="1776"/>
                    <a:pt x="2043" y="1494"/>
                    <a:pt x="2081" y="1204"/>
                  </a:cubicBezTo>
                  <a:cubicBezTo>
                    <a:pt x="2111" y="1044"/>
                    <a:pt x="2142" y="877"/>
                    <a:pt x="2172" y="709"/>
                  </a:cubicBezTo>
                  <a:cubicBezTo>
                    <a:pt x="2073" y="671"/>
                    <a:pt x="1990" y="617"/>
                    <a:pt x="1898" y="564"/>
                  </a:cubicBezTo>
                  <a:cubicBezTo>
                    <a:pt x="1807" y="496"/>
                    <a:pt x="1708" y="435"/>
                    <a:pt x="1601" y="374"/>
                  </a:cubicBezTo>
                  <a:lnTo>
                    <a:pt x="1586" y="366"/>
                  </a:lnTo>
                  <a:lnTo>
                    <a:pt x="1578" y="366"/>
                  </a:lnTo>
                  <a:lnTo>
                    <a:pt x="1555" y="351"/>
                  </a:lnTo>
                  <a:cubicBezTo>
                    <a:pt x="1395" y="275"/>
                    <a:pt x="1220" y="236"/>
                    <a:pt x="1044" y="229"/>
                  </a:cubicBezTo>
                  <a:cubicBezTo>
                    <a:pt x="1003" y="233"/>
                    <a:pt x="961" y="235"/>
                    <a:pt x="918" y="235"/>
                  </a:cubicBezTo>
                  <a:cubicBezTo>
                    <a:pt x="875" y="235"/>
                    <a:pt x="831" y="233"/>
                    <a:pt x="785" y="229"/>
                  </a:cubicBezTo>
                  <a:cubicBezTo>
                    <a:pt x="757" y="263"/>
                    <a:pt x="711" y="280"/>
                    <a:pt x="667" y="280"/>
                  </a:cubicBezTo>
                  <a:cubicBezTo>
                    <a:pt x="653" y="280"/>
                    <a:pt x="639" y="278"/>
                    <a:pt x="625" y="275"/>
                  </a:cubicBezTo>
                  <a:cubicBezTo>
                    <a:pt x="519" y="236"/>
                    <a:pt x="427" y="175"/>
                    <a:pt x="343" y="99"/>
                  </a:cubicBezTo>
                  <a:cubicBezTo>
                    <a:pt x="305" y="53"/>
                    <a:pt x="252" y="23"/>
                    <a:pt x="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6"/>
            <p:cNvSpPr/>
            <p:nvPr/>
          </p:nvSpPr>
          <p:spPr>
            <a:xfrm>
              <a:off x="6173850" y="1993500"/>
              <a:ext cx="41550" cy="85000"/>
            </a:xfrm>
            <a:custGeom>
              <a:avLst/>
              <a:gdLst/>
              <a:ahLst/>
              <a:cxnLst/>
              <a:rect l="l" t="t" r="r" b="b"/>
              <a:pathLst>
                <a:path w="1662" h="3400" extrusionOk="0">
                  <a:moveTo>
                    <a:pt x="526" y="1"/>
                  </a:moveTo>
                  <a:cubicBezTo>
                    <a:pt x="92" y="504"/>
                    <a:pt x="0" y="1296"/>
                    <a:pt x="282" y="2036"/>
                  </a:cubicBezTo>
                  <a:cubicBezTo>
                    <a:pt x="412" y="2356"/>
                    <a:pt x="640" y="2592"/>
                    <a:pt x="854" y="2821"/>
                  </a:cubicBezTo>
                  <a:cubicBezTo>
                    <a:pt x="1037" y="2996"/>
                    <a:pt x="1189" y="3187"/>
                    <a:pt x="1326" y="3400"/>
                  </a:cubicBezTo>
                  <a:cubicBezTo>
                    <a:pt x="1425" y="3034"/>
                    <a:pt x="1532" y="2676"/>
                    <a:pt x="1646" y="2318"/>
                  </a:cubicBezTo>
                  <a:lnTo>
                    <a:pt x="1662" y="2264"/>
                  </a:lnTo>
                  <a:cubicBezTo>
                    <a:pt x="1646" y="2211"/>
                    <a:pt x="1646" y="2158"/>
                    <a:pt x="1631" y="2104"/>
                  </a:cubicBezTo>
                  <a:cubicBezTo>
                    <a:pt x="1608" y="2051"/>
                    <a:pt x="1593" y="2005"/>
                    <a:pt x="1570" y="1960"/>
                  </a:cubicBezTo>
                  <a:cubicBezTo>
                    <a:pt x="1562" y="1937"/>
                    <a:pt x="1547" y="1914"/>
                    <a:pt x="1532" y="1891"/>
                  </a:cubicBezTo>
                  <a:cubicBezTo>
                    <a:pt x="1418" y="1754"/>
                    <a:pt x="1326" y="1609"/>
                    <a:pt x="1258" y="1441"/>
                  </a:cubicBezTo>
                  <a:cubicBezTo>
                    <a:pt x="1220" y="1357"/>
                    <a:pt x="1174" y="1274"/>
                    <a:pt x="1128" y="1190"/>
                  </a:cubicBezTo>
                  <a:cubicBezTo>
                    <a:pt x="1044" y="1037"/>
                    <a:pt x="976" y="885"/>
                    <a:pt x="915" y="725"/>
                  </a:cubicBezTo>
                  <a:cubicBezTo>
                    <a:pt x="800" y="450"/>
                    <a:pt x="686" y="176"/>
                    <a:pt x="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6"/>
            <p:cNvSpPr/>
            <p:nvPr/>
          </p:nvSpPr>
          <p:spPr>
            <a:xfrm>
              <a:off x="6197475" y="2199475"/>
              <a:ext cx="72600" cy="42525"/>
            </a:xfrm>
            <a:custGeom>
              <a:avLst/>
              <a:gdLst/>
              <a:ahLst/>
              <a:cxnLst/>
              <a:rect l="l" t="t" r="r" b="b"/>
              <a:pathLst>
                <a:path w="2904" h="1701" extrusionOk="0">
                  <a:moveTo>
                    <a:pt x="1756" y="0"/>
                  </a:moveTo>
                  <a:cubicBezTo>
                    <a:pt x="1566" y="0"/>
                    <a:pt x="1378" y="29"/>
                    <a:pt x="1197" y="84"/>
                  </a:cubicBezTo>
                  <a:cubicBezTo>
                    <a:pt x="717" y="237"/>
                    <a:pt x="328" y="572"/>
                    <a:pt x="0" y="961"/>
                  </a:cubicBezTo>
                  <a:lnTo>
                    <a:pt x="0" y="1167"/>
                  </a:lnTo>
                  <a:lnTo>
                    <a:pt x="0" y="1700"/>
                  </a:lnTo>
                  <a:cubicBezTo>
                    <a:pt x="252" y="1311"/>
                    <a:pt x="617" y="1007"/>
                    <a:pt x="1052" y="831"/>
                  </a:cubicBezTo>
                  <a:cubicBezTo>
                    <a:pt x="1268" y="759"/>
                    <a:pt x="1675" y="663"/>
                    <a:pt x="2086" y="663"/>
                  </a:cubicBezTo>
                  <a:cubicBezTo>
                    <a:pt x="2239" y="663"/>
                    <a:pt x="2393" y="676"/>
                    <a:pt x="2538" y="709"/>
                  </a:cubicBezTo>
                  <a:cubicBezTo>
                    <a:pt x="2652" y="732"/>
                    <a:pt x="2759" y="770"/>
                    <a:pt x="2866" y="824"/>
                  </a:cubicBezTo>
                  <a:cubicBezTo>
                    <a:pt x="2843" y="626"/>
                    <a:pt x="2851" y="427"/>
                    <a:pt x="2896" y="229"/>
                  </a:cubicBezTo>
                  <a:lnTo>
                    <a:pt x="2904" y="191"/>
                  </a:lnTo>
                  <a:cubicBezTo>
                    <a:pt x="2614" y="161"/>
                    <a:pt x="2332" y="62"/>
                    <a:pt x="2050" y="23"/>
                  </a:cubicBezTo>
                  <a:cubicBezTo>
                    <a:pt x="1952" y="8"/>
                    <a:pt x="1854" y="0"/>
                    <a:pt x="17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6"/>
            <p:cNvSpPr/>
            <p:nvPr/>
          </p:nvSpPr>
          <p:spPr>
            <a:xfrm>
              <a:off x="6131925" y="2180750"/>
              <a:ext cx="56425" cy="16475"/>
            </a:xfrm>
            <a:custGeom>
              <a:avLst/>
              <a:gdLst/>
              <a:ahLst/>
              <a:cxnLst/>
              <a:rect l="l" t="t" r="r" b="b"/>
              <a:pathLst>
                <a:path w="2257" h="659" extrusionOk="0">
                  <a:moveTo>
                    <a:pt x="655" y="0"/>
                  </a:moveTo>
                  <a:cubicBezTo>
                    <a:pt x="508" y="0"/>
                    <a:pt x="369" y="22"/>
                    <a:pt x="252" y="102"/>
                  </a:cubicBezTo>
                  <a:cubicBezTo>
                    <a:pt x="115" y="216"/>
                    <a:pt x="23" y="368"/>
                    <a:pt x="0" y="544"/>
                  </a:cubicBezTo>
                  <a:cubicBezTo>
                    <a:pt x="46" y="475"/>
                    <a:pt x="99" y="414"/>
                    <a:pt x="153" y="361"/>
                  </a:cubicBezTo>
                  <a:cubicBezTo>
                    <a:pt x="252" y="285"/>
                    <a:pt x="366" y="231"/>
                    <a:pt x="481" y="193"/>
                  </a:cubicBezTo>
                  <a:cubicBezTo>
                    <a:pt x="632" y="145"/>
                    <a:pt x="790" y="119"/>
                    <a:pt x="951" y="119"/>
                  </a:cubicBezTo>
                  <a:cubicBezTo>
                    <a:pt x="1018" y="119"/>
                    <a:pt x="1085" y="123"/>
                    <a:pt x="1151" y="132"/>
                  </a:cubicBezTo>
                  <a:cubicBezTo>
                    <a:pt x="1555" y="201"/>
                    <a:pt x="1944" y="384"/>
                    <a:pt x="2256" y="658"/>
                  </a:cubicBezTo>
                  <a:lnTo>
                    <a:pt x="2256" y="567"/>
                  </a:lnTo>
                  <a:cubicBezTo>
                    <a:pt x="2104" y="437"/>
                    <a:pt x="1951" y="300"/>
                    <a:pt x="1753" y="239"/>
                  </a:cubicBezTo>
                  <a:cubicBezTo>
                    <a:pt x="1730" y="231"/>
                    <a:pt x="1654" y="208"/>
                    <a:pt x="1647" y="208"/>
                  </a:cubicBezTo>
                  <a:cubicBezTo>
                    <a:pt x="1570" y="186"/>
                    <a:pt x="1502" y="163"/>
                    <a:pt x="1426" y="140"/>
                  </a:cubicBezTo>
                  <a:cubicBezTo>
                    <a:pt x="1357" y="125"/>
                    <a:pt x="1288" y="109"/>
                    <a:pt x="1227" y="94"/>
                  </a:cubicBezTo>
                  <a:cubicBezTo>
                    <a:pt x="1159" y="79"/>
                    <a:pt x="1105" y="71"/>
                    <a:pt x="1045" y="48"/>
                  </a:cubicBezTo>
                  <a:lnTo>
                    <a:pt x="1037" y="48"/>
                  </a:lnTo>
                  <a:cubicBezTo>
                    <a:pt x="999" y="41"/>
                    <a:pt x="968" y="26"/>
                    <a:pt x="938" y="18"/>
                  </a:cubicBezTo>
                  <a:cubicBezTo>
                    <a:pt x="843" y="9"/>
                    <a:pt x="748"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6224900" y="1969300"/>
              <a:ext cx="73200" cy="74150"/>
            </a:xfrm>
            <a:custGeom>
              <a:avLst/>
              <a:gdLst/>
              <a:ahLst/>
              <a:cxnLst/>
              <a:rect l="l" t="t" r="r" b="b"/>
              <a:pathLst>
                <a:path w="2928" h="2966" extrusionOk="0">
                  <a:moveTo>
                    <a:pt x="2813" y="1"/>
                  </a:moveTo>
                  <a:lnTo>
                    <a:pt x="2813" y="1"/>
                  </a:lnTo>
                  <a:cubicBezTo>
                    <a:pt x="2805" y="626"/>
                    <a:pt x="2439" y="1190"/>
                    <a:pt x="1868" y="1449"/>
                  </a:cubicBezTo>
                  <a:cubicBezTo>
                    <a:pt x="1487" y="1609"/>
                    <a:pt x="1090" y="1723"/>
                    <a:pt x="725" y="1922"/>
                  </a:cubicBezTo>
                  <a:cubicBezTo>
                    <a:pt x="618" y="1982"/>
                    <a:pt x="511" y="2043"/>
                    <a:pt x="412" y="2112"/>
                  </a:cubicBezTo>
                  <a:cubicBezTo>
                    <a:pt x="344" y="2150"/>
                    <a:pt x="283" y="2203"/>
                    <a:pt x="222" y="2249"/>
                  </a:cubicBezTo>
                  <a:cubicBezTo>
                    <a:pt x="145" y="2485"/>
                    <a:pt x="69" y="2729"/>
                    <a:pt x="1" y="2966"/>
                  </a:cubicBezTo>
                  <a:cubicBezTo>
                    <a:pt x="62" y="2912"/>
                    <a:pt x="115" y="2859"/>
                    <a:pt x="184" y="2806"/>
                  </a:cubicBezTo>
                  <a:cubicBezTo>
                    <a:pt x="511" y="2546"/>
                    <a:pt x="900" y="2394"/>
                    <a:pt x="1289" y="2249"/>
                  </a:cubicBezTo>
                  <a:cubicBezTo>
                    <a:pt x="1449" y="2097"/>
                    <a:pt x="1670" y="2028"/>
                    <a:pt x="1891" y="1960"/>
                  </a:cubicBezTo>
                  <a:cubicBezTo>
                    <a:pt x="2150" y="1883"/>
                    <a:pt x="2409" y="1800"/>
                    <a:pt x="2561" y="1586"/>
                  </a:cubicBezTo>
                  <a:cubicBezTo>
                    <a:pt x="2782" y="1289"/>
                    <a:pt x="2927" y="527"/>
                    <a:pt x="2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6"/>
            <p:cNvSpPr/>
            <p:nvPr/>
          </p:nvSpPr>
          <p:spPr>
            <a:xfrm>
              <a:off x="6200525" y="1963400"/>
              <a:ext cx="22125" cy="72425"/>
            </a:xfrm>
            <a:custGeom>
              <a:avLst/>
              <a:gdLst/>
              <a:ahLst/>
              <a:cxnLst/>
              <a:rect l="l" t="t" r="r" b="b"/>
              <a:pathLst>
                <a:path w="885" h="2897" extrusionOk="0">
                  <a:moveTo>
                    <a:pt x="435" y="1"/>
                  </a:moveTo>
                  <a:cubicBezTo>
                    <a:pt x="282" y="275"/>
                    <a:pt x="168" y="565"/>
                    <a:pt x="99" y="877"/>
                  </a:cubicBezTo>
                  <a:cubicBezTo>
                    <a:pt x="0" y="1312"/>
                    <a:pt x="137" y="1715"/>
                    <a:pt x="267" y="2020"/>
                  </a:cubicBezTo>
                  <a:cubicBezTo>
                    <a:pt x="374" y="2249"/>
                    <a:pt x="503" y="2470"/>
                    <a:pt x="648" y="2676"/>
                  </a:cubicBezTo>
                  <a:cubicBezTo>
                    <a:pt x="694" y="2744"/>
                    <a:pt x="739" y="2821"/>
                    <a:pt x="793" y="2897"/>
                  </a:cubicBezTo>
                  <a:cubicBezTo>
                    <a:pt x="823" y="2813"/>
                    <a:pt x="854" y="2737"/>
                    <a:pt x="884" y="2661"/>
                  </a:cubicBezTo>
                  <a:cubicBezTo>
                    <a:pt x="709" y="2462"/>
                    <a:pt x="564" y="2241"/>
                    <a:pt x="457" y="1997"/>
                  </a:cubicBezTo>
                  <a:cubicBezTo>
                    <a:pt x="404" y="1860"/>
                    <a:pt x="381" y="1715"/>
                    <a:pt x="381" y="1563"/>
                  </a:cubicBezTo>
                  <a:cubicBezTo>
                    <a:pt x="374" y="1411"/>
                    <a:pt x="335" y="1266"/>
                    <a:pt x="335" y="1113"/>
                  </a:cubicBezTo>
                  <a:cubicBezTo>
                    <a:pt x="335" y="1075"/>
                    <a:pt x="335" y="1037"/>
                    <a:pt x="328" y="999"/>
                  </a:cubicBezTo>
                  <a:cubicBezTo>
                    <a:pt x="320" y="946"/>
                    <a:pt x="320" y="885"/>
                    <a:pt x="328" y="824"/>
                  </a:cubicBezTo>
                  <a:lnTo>
                    <a:pt x="328" y="816"/>
                  </a:lnTo>
                  <a:cubicBezTo>
                    <a:pt x="335" y="542"/>
                    <a:pt x="366" y="267"/>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6"/>
            <p:cNvSpPr/>
            <p:nvPr/>
          </p:nvSpPr>
          <p:spPr>
            <a:xfrm>
              <a:off x="6231375" y="1965500"/>
              <a:ext cx="62725" cy="57175"/>
            </a:xfrm>
            <a:custGeom>
              <a:avLst/>
              <a:gdLst/>
              <a:ahLst/>
              <a:cxnLst/>
              <a:rect l="l" t="t" r="r" b="b"/>
              <a:pathLst>
                <a:path w="2509" h="2287" extrusionOk="0">
                  <a:moveTo>
                    <a:pt x="2485" y="0"/>
                  </a:moveTo>
                  <a:cubicBezTo>
                    <a:pt x="2424" y="359"/>
                    <a:pt x="2264" y="686"/>
                    <a:pt x="2028" y="953"/>
                  </a:cubicBezTo>
                  <a:cubicBezTo>
                    <a:pt x="1822" y="1174"/>
                    <a:pt x="1487" y="1334"/>
                    <a:pt x="1235" y="1433"/>
                  </a:cubicBezTo>
                  <a:cubicBezTo>
                    <a:pt x="1113" y="1479"/>
                    <a:pt x="984" y="1517"/>
                    <a:pt x="862" y="1548"/>
                  </a:cubicBezTo>
                  <a:cubicBezTo>
                    <a:pt x="801" y="1570"/>
                    <a:pt x="740" y="1586"/>
                    <a:pt x="679" y="1609"/>
                  </a:cubicBezTo>
                  <a:cubicBezTo>
                    <a:pt x="572" y="1647"/>
                    <a:pt x="466" y="1692"/>
                    <a:pt x="374" y="1753"/>
                  </a:cubicBezTo>
                  <a:cubicBezTo>
                    <a:pt x="252" y="1830"/>
                    <a:pt x="153" y="1936"/>
                    <a:pt x="77" y="2058"/>
                  </a:cubicBezTo>
                  <a:cubicBezTo>
                    <a:pt x="46" y="2127"/>
                    <a:pt x="24" y="2203"/>
                    <a:pt x="1" y="2287"/>
                  </a:cubicBezTo>
                  <a:cubicBezTo>
                    <a:pt x="62" y="2234"/>
                    <a:pt x="130" y="2195"/>
                    <a:pt x="176" y="2165"/>
                  </a:cubicBezTo>
                  <a:cubicBezTo>
                    <a:pt x="435" y="1997"/>
                    <a:pt x="710" y="1860"/>
                    <a:pt x="999" y="1753"/>
                  </a:cubicBezTo>
                  <a:cubicBezTo>
                    <a:pt x="1411" y="1601"/>
                    <a:pt x="1853" y="1479"/>
                    <a:pt x="2142" y="1121"/>
                  </a:cubicBezTo>
                  <a:cubicBezTo>
                    <a:pt x="2386" y="801"/>
                    <a:pt x="2508" y="404"/>
                    <a:pt x="24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6"/>
            <p:cNvSpPr/>
            <p:nvPr/>
          </p:nvSpPr>
          <p:spPr>
            <a:xfrm>
              <a:off x="6222425" y="2011800"/>
              <a:ext cx="71275" cy="40025"/>
            </a:xfrm>
            <a:custGeom>
              <a:avLst/>
              <a:gdLst/>
              <a:ahLst/>
              <a:cxnLst/>
              <a:rect l="l" t="t" r="r" b="b"/>
              <a:pathLst>
                <a:path w="2851" h="1601" extrusionOk="0">
                  <a:moveTo>
                    <a:pt x="2851" y="0"/>
                  </a:moveTo>
                  <a:cubicBezTo>
                    <a:pt x="2456" y="396"/>
                    <a:pt x="1885" y="657"/>
                    <a:pt x="1415" y="657"/>
                  </a:cubicBezTo>
                  <a:cubicBezTo>
                    <a:pt x="1396" y="657"/>
                    <a:pt x="1376" y="657"/>
                    <a:pt x="1357" y="656"/>
                  </a:cubicBezTo>
                  <a:lnTo>
                    <a:pt x="1296" y="656"/>
                  </a:lnTo>
                  <a:cubicBezTo>
                    <a:pt x="968" y="778"/>
                    <a:pt x="633" y="907"/>
                    <a:pt x="351" y="1128"/>
                  </a:cubicBezTo>
                  <a:cubicBezTo>
                    <a:pt x="244" y="1220"/>
                    <a:pt x="145" y="1311"/>
                    <a:pt x="54" y="1410"/>
                  </a:cubicBezTo>
                  <a:lnTo>
                    <a:pt x="1" y="1601"/>
                  </a:lnTo>
                  <a:cubicBezTo>
                    <a:pt x="328" y="1228"/>
                    <a:pt x="831" y="1022"/>
                    <a:pt x="1304" y="930"/>
                  </a:cubicBezTo>
                  <a:cubicBezTo>
                    <a:pt x="1647" y="869"/>
                    <a:pt x="2043" y="869"/>
                    <a:pt x="2356" y="702"/>
                  </a:cubicBezTo>
                  <a:cubicBezTo>
                    <a:pt x="2615" y="542"/>
                    <a:pt x="2790" y="290"/>
                    <a:pt x="2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6"/>
            <p:cNvSpPr/>
            <p:nvPr/>
          </p:nvSpPr>
          <p:spPr>
            <a:xfrm>
              <a:off x="6216525" y="2016000"/>
              <a:ext cx="77175" cy="58325"/>
            </a:xfrm>
            <a:custGeom>
              <a:avLst/>
              <a:gdLst/>
              <a:ahLst/>
              <a:cxnLst/>
              <a:rect l="l" t="t" r="r" b="b"/>
              <a:pathLst>
                <a:path w="3087" h="2333" extrusionOk="0">
                  <a:moveTo>
                    <a:pt x="3087" y="0"/>
                  </a:moveTo>
                  <a:lnTo>
                    <a:pt x="3087" y="0"/>
                  </a:lnTo>
                  <a:cubicBezTo>
                    <a:pt x="3026" y="191"/>
                    <a:pt x="2912" y="358"/>
                    <a:pt x="2759" y="488"/>
                  </a:cubicBezTo>
                  <a:cubicBezTo>
                    <a:pt x="2523" y="678"/>
                    <a:pt x="2188" y="724"/>
                    <a:pt x="1883" y="762"/>
                  </a:cubicBezTo>
                  <a:cubicBezTo>
                    <a:pt x="1281" y="846"/>
                    <a:pt x="587" y="1037"/>
                    <a:pt x="206" y="1540"/>
                  </a:cubicBezTo>
                  <a:cubicBezTo>
                    <a:pt x="130" y="1806"/>
                    <a:pt x="61" y="2066"/>
                    <a:pt x="0" y="2332"/>
                  </a:cubicBezTo>
                  <a:cubicBezTo>
                    <a:pt x="115" y="2218"/>
                    <a:pt x="229" y="2111"/>
                    <a:pt x="343" y="2005"/>
                  </a:cubicBezTo>
                  <a:cubicBezTo>
                    <a:pt x="587" y="1784"/>
                    <a:pt x="854" y="1601"/>
                    <a:pt x="1143" y="1463"/>
                  </a:cubicBezTo>
                  <a:cubicBezTo>
                    <a:pt x="1441" y="1334"/>
                    <a:pt x="1761" y="1235"/>
                    <a:pt x="2073" y="1159"/>
                  </a:cubicBezTo>
                  <a:cubicBezTo>
                    <a:pt x="2249" y="1120"/>
                    <a:pt x="2409" y="1052"/>
                    <a:pt x="2553" y="953"/>
                  </a:cubicBezTo>
                  <a:cubicBezTo>
                    <a:pt x="2691" y="839"/>
                    <a:pt x="2820" y="717"/>
                    <a:pt x="2935" y="587"/>
                  </a:cubicBezTo>
                  <a:cubicBezTo>
                    <a:pt x="2950" y="518"/>
                    <a:pt x="2973" y="457"/>
                    <a:pt x="2988" y="396"/>
                  </a:cubicBezTo>
                  <a:cubicBezTo>
                    <a:pt x="3034" y="267"/>
                    <a:pt x="3064" y="137"/>
                    <a:pt x="30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6"/>
            <p:cNvSpPr/>
            <p:nvPr/>
          </p:nvSpPr>
          <p:spPr>
            <a:xfrm>
              <a:off x="6210800" y="2037900"/>
              <a:ext cx="77950" cy="61200"/>
            </a:xfrm>
            <a:custGeom>
              <a:avLst/>
              <a:gdLst/>
              <a:ahLst/>
              <a:cxnLst/>
              <a:rect l="l" t="t" r="r" b="b"/>
              <a:pathLst>
                <a:path w="3118" h="2448" extrusionOk="0">
                  <a:moveTo>
                    <a:pt x="3118" y="1"/>
                  </a:moveTo>
                  <a:cubicBezTo>
                    <a:pt x="3072" y="77"/>
                    <a:pt x="3019" y="145"/>
                    <a:pt x="2958" y="206"/>
                  </a:cubicBezTo>
                  <a:cubicBezTo>
                    <a:pt x="2851" y="344"/>
                    <a:pt x="2737" y="481"/>
                    <a:pt x="2622" y="610"/>
                  </a:cubicBezTo>
                  <a:cubicBezTo>
                    <a:pt x="2386" y="892"/>
                    <a:pt x="2104" y="1136"/>
                    <a:pt x="1754" y="1258"/>
                  </a:cubicBezTo>
                  <a:cubicBezTo>
                    <a:pt x="1388" y="1388"/>
                    <a:pt x="999" y="1449"/>
                    <a:pt x="679" y="1670"/>
                  </a:cubicBezTo>
                  <a:cubicBezTo>
                    <a:pt x="420" y="1860"/>
                    <a:pt x="199" y="2089"/>
                    <a:pt x="24" y="2348"/>
                  </a:cubicBezTo>
                  <a:cubicBezTo>
                    <a:pt x="16" y="2378"/>
                    <a:pt x="8" y="2417"/>
                    <a:pt x="1" y="2447"/>
                  </a:cubicBezTo>
                  <a:lnTo>
                    <a:pt x="8" y="2447"/>
                  </a:lnTo>
                  <a:cubicBezTo>
                    <a:pt x="100" y="2378"/>
                    <a:pt x="199" y="2318"/>
                    <a:pt x="306" y="2279"/>
                  </a:cubicBezTo>
                  <a:cubicBezTo>
                    <a:pt x="405" y="2218"/>
                    <a:pt x="504" y="2157"/>
                    <a:pt x="603" y="2096"/>
                  </a:cubicBezTo>
                  <a:cubicBezTo>
                    <a:pt x="740" y="2005"/>
                    <a:pt x="892" y="1944"/>
                    <a:pt x="1060" y="1914"/>
                  </a:cubicBezTo>
                  <a:cubicBezTo>
                    <a:pt x="1091" y="1906"/>
                    <a:pt x="1113" y="1898"/>
                    <a:pt x="1144" y="1898"/>
                  </a:cubicBezTo>
                  <a:cubicBezTo>
                    <a:pt x="1380" y="1654"/>
                    <a:pt x="1715" y="1609"/>
                    <a:pt x="2043" y="1586"/>
                  </a:cubicBezTo>
                  <a:cubicBezTo>
                    <a:pt x="2432" y="1540"/>
                    <a:pt x="2798" y="1502"/>
                    <a:pt x="2942" y="1098"/>
                  </a:cubicBezTo>
                  <a:cubicBezTo>
                    <a:pt x="3019" y="839"/>
                    <a:pt x="3064" y="572"/>
                    <a:pt x="3080" y="305"/>
                  </a:cubicBezTo>
                  <a:cubicBezTo>
                    <a:pt x="3095" y="199"/>
                    <a:pt x="3103" y="100"/>
                    <a:pt x="3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6"/>
            <p:cNvSpPr/>
            <p:nvPr/>
          </p:nvSpPr>
          <p:spPr>
            <a:xfrm>
              <a:off x="6211950" y="2032950"/>
              <a:ext cx="77375" cy="60800"/>
            </a:xfrm>
            <a:custGeom>
              <a:avLst/>
              <a:gdLst/>
              <a:ahLst/>
              <a:cxnLst/>
              <a:rect l="l" t="t" r="r" b="b"/>
              <a:pathLst>
                <a:path w="3095" h="2432" extrusionOk="0">
                  <a:moveTo>
                    <a:pt x="3095" y="0"/>
                  </a:moveTo>
                  <a:cubicBezTo>
                    <a:pt x="2896" y="206"/>
                    <a:pt x="2698" y="397"/>
                    <a:pt x="2409" y="488"/>
                  </a:cubicBezTo>
                  <a:cubicBezTo>
                    <a:pt x="2104" y="580"/>
                    <a:pt x="1784" y="633"/>
                    <a:pt x="1479" y="763"/>
                  </a:cubicBezTo>
                  <a:cubicBezTo>
                    <a:pt x="1166" y="900"/>
                    <a:pt x="877" y="1083"/>
                    <a:pt x="625" y="1304"/>
                  </a:cubicBezTo>
                  <a:cubicBezTo>
                    <a:pt x="511" y="1403"/>
                    <a:pt x="404" y="1509"/>
                    <a:pt x="290" y="1616"/>
                  </a:cubicBezTo>
                  <a:cubicBezTo>
                    <a:pt x="244" y="1654"/>
                    <a:pt x="199" y="1700"/>
                    <a:pt x="160" y="1746"/>
                  </a:cubicBezTo>
                  <a:cubicBezTo>
                    <a:pt x="99" y="1974"/>
                    <a:pt x="46" y="2203"/>
                    <a:pt x="0" y="2432"/>
                  </a:cubicBezTo>
                  <a:cubicBezTo>
                    <a:pt x="138" y="2241"/>
                    <a:pt x="298" y="2066"/>
                    <a:pt x="481" y="1921"/>
                  </a:cubicBezTo>
                  <a:cubicBezTo>
                    <a:pt x="763" y="1700"/>
                    <a:pt x="1090" y="1586"/>
                    <a:pt x="1433" y="1494"/>
                  </a:cubicBezTo>
                  <a:cubicBezTo>
                    <a:pt x="1639" y="1449"/>
                    <a:pt x="1830" y="1365"/>
                    <a:pt x="2012" y="1258"/>
                  </a:cubicBezTo>
                  <a:cubicBezTo>
                    <a:pt x="2180" y="1151"/>
                    <a:pt x="2333" y="1022"/>
                    <a:pt x="2470" y="869"/>
                  </a:cubicBezTo>
                  <a:cubicBezTo>
                    <a:pt x="2584" y="740"/>
                    <a:pt x="2698" y="595"/>
                    <a:pt x="2813" y="458"/>
                  </a:cubicBezTo>
                  <a:cubicBezTo>
                    <a:pt x="2927" y="328"/>
                    <a:pt x="3057" y="176"/>
                    <a:pt x="30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6"/>
            <p:cNvSpPr/>
            <p:nvPr/>
          </p:nvSpPr>
          <p:spPr>
            <a:xfrm>
              <a:off x="6238625" y="1940150"/>
              <a:ext cx="52225" cy="61200"/>
            </a:xfrm>
            <a:custGeom>
              <a:avLst/>
              <a:gdLst/>
              <a:ahLst/>
              <a:cxnLst/>
              <a:rect l="l" t="t" r="r" b="b"/>
              <a:pathLst>
                <a:path w="2089" h="2448" extrusionOk="0">
                  <a:moveTo>
                    <a:pt x="1708" y="1"/>
                  </a:moveTo>
                  <a:lnTo>
                    <a:pt x="1708" y="1"/>
                  </a:lnTo>
                  <a:cubicBezTo>
                    <a:pt x="1700" y="176"/>
                    <a:pt x="1723" y="351"/>
                    <a:pt x="1654" y="527"/>
                  </a:cubicBezTo>
                  <a:cubicBezTo>
                    <a:pt x="1570" y="748"/>
                    <a:pt x="1448" y="946"/>
                    <a:pt x="1288" y="1114"/>
                  </a:cubicBezTo>
                  <a:cubicBezTo>
                    <a:pt x="1121" y="1281"/>
                    <a:pt x="930" y="1418"/>
                    <a:pt x="724" y="1540"/>
                  </a:cubicBezTo>
                  <a:cubicBezTo>
                    <a:pt x="549" y="1662"/>
                    <a:pt x="298" y="1792"/>
                    <a:pt x="168" y="1990"/>
                  </a:cubicBezTo>
                  <a:cubicBezTo>
                    <a:pt x="115" y="2142"/>
                    <a:pt x="54" y="2295"/>
                    <a:pt x="0" y="2447"/>
                  </a:cubicBezTo>
                  <a:cubicBezTo>
                    <a:pt x="168" y="2386"/>
                    <a:pt x="336" y="2356"/>
                    <a:pt x="511" y="2348"/>
                  </a:cubicBezTo>
                  <a:cubicBezTo>
                    <a:pt x="595" y="2341"/>
                    <a:pt x="671" y="2333"/>
                    <a:pt x="732" y="2325"/>
                  </a:cubicBezTo>
                  <a:cubicBezTo>
                    <a:pt x="1075" y="2264"/>
                    <a:pt x="1387" y="2066"/>
                    <a:pt x="1593" y="1784"/>
                  </a:cubicBezTo>
                  <a:cubicBezTo>
                    <a:pt x="2089" y="1152"/>
                    <a:pt x="1951" y="603"/>
                    <a:pt x="1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6"/>
            <p:cNvSpPr/>
            <p:nvPr/>
          </p:nvSpPr>
          <p:spPr>
            <a:xfrm>
              <a:off x="6213275" y="1940550"/>
              <a:ext cx="17000" cy="72425"/>
            </a:xfrm>
            <a:custGeom>
              <a:avLst/>
              <a:gdLst/>
              <a:ahLst/>
              <a:cxnLst/>
              <a:rect l="l" t="t" r="r" b="b"/>
              <a:pathLst>
                <a:path w="680" h="2897" extrusionOk="0">
                  <a:moveTo>
                    <a:pt x="511" y="0"/>
                  </a:moveTo>
                  <a:lnTo>
                    <a:pt x="511" y="0"/>
                  </a:lnTo>
                  <a:cubicBezTo>
                    <a:pt x="412" y="137"/>
                    <a:pt x="321" y="274"/>
                    <a:pt x="237" y="396"/>
                  </a:cubicBezTo>
                  <a:cubicBezTo>
                    <a:pt x="130" y="884"/>
                    <a:pt x="1" y="1395"/>
                    <a:pt x="100" y="1890"/>
                  </a:cubicBezTo>
                  <a:cubicBezTo>
                    <a:pt x="161" y="2279"/>
                    <a:pt x="351" y="2629"/>
                    <a:pt x="633" y="2896"/>
                  </a:cubicBezTo>
                  <a:cubicBezTo>
                    <a:pt x="649" y="2858"/>
                    <a:pt x="664" y="2812"/>
                    <a:pt x="679" y="2774"/>
                  </a:cubicBezTo>
                  <a:cubicBezTo>
                    <a:pt x="8" y="2180"/>
                    <a:pt x="229" y="1273"/>
                    <a:pt x="397" y="602"/>
                  </a:cubicBezTo>
                  <a:cubicBezTo>
                    <a:pt x="450" y="404"/>
                    <a:pt x="496" y="198"/>
                    <a:pt x="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6"/>
            <p:cNvSpPr/>
            <p:nvPr/>
          </p:nvSpPr>
          <p:spPr>
            <a:xfrm>
              <a:off x="6208525" y="1954650"/>
              <a:ext cx="19825" cy="63450"/>
            </a:xfrm>
            <a:custGeom>
              <a:avLst/>
              <a:gdLst/>
              <a:ahLst/>
              <a:cxnLst/>
              <a:rect l="l" t="t" r="r" b="b"/>
              <a:pathLst>
                <a:path w="793" h="2538" extrusionOk="0">
                  <a:moveTo>
                    <a:pt x="320" y="0"/>
                  </a:moveTo>
                  <a:cubicBezTo>
                    <a:pt x="290" y="46"/>
                    <a:pt x="259" y="99"/>
                    <a:pt x="236" y="137"/>
                  </a:cubicBezTo>
                  <a:cubicBezTo>
                    <a:pt x="130" y="595"/>
                    <a:pt x="0" y="1075"/>
                    <a:pt x="122" y="1540"/>
                  </a:cubicBezTo>
                  <a:cubicBezTo>
                    <a:pt x="214" y="1898"/>
                    <a:pt x="427" y="2317"/>
                    <a:pt x="739" y="2538"/>
                  </a:cubicBezTo>
                  <a:lnTo>
                    <a:pt x="793" y="2401"/>
                  </a:lnTo>
                  <a:cubicBezTo>
                    <a:pt x="480" y="2111"/>
                    <a:pt x="275" y="1723"/>
                    <a:pt x="214" y="1296"/>
                  </a:cubicBezTo>
                  <a:cubicBezTo>
                    <a:pt x="145" y="869"/>
                    <a:pt x="229" y="427"/>
                    <a:pt x="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6"/>
            <p:cNvSpPr/>
            <p:nvPr/>
          </p:nvSpPr>
          <p:spPr>
            <a:xfrm>
              <a:off x="6211575" y="1999225"/>
              <a:ext cx="13725" cy="28800"/>
            </a:xfrm>
            <a:custGeom>
              <a:avLst/>
              <a:gdLst/>
              <a:ahLst/>
              <a:cxnLst/>
              <a:rect l="l" t="t" r="r" b="b"/>
              <a:pathLst>
                <a:path w="549" h="1152" extrusionOk="0">
                  <a:moveTo>
                    <a:pt x="0" y="0"/>
                  </a:moveTo>
                  <a:cubicBezTo>
                    <a:pt x="0" y="23"/>
                    <a:pt x="8" y="46"/>
                    <a:pt x="8" y="77"/>
                  </a:cubicBezTo>
                  <a:cubicBezTo>
                    <a:pt x="0" y="237"/>
                    <a:pt x="23" y="397"/>
                    <a:pt x="76" y="549"/>
                  </a:cubicBezTo>
                  <a:cubicBezTo>
                    <a:pt x="183" y="763"/>
                    <a:pt x="313" y="968"/>
                    <a:pt x="465" y="1151"/>
                  </a:cubicBezTo>
                  <a:cubicBezTo>
                    <a:pt x="496" y="1083"/>
                    <a:pt x="518" y="1014"/>
                    <a:pt x="549" y="946"/>
                  </a:cubicBezTo>
                  <a:cubicBezTo>
                    <a:pt x="534" y="915"/>
                    <a:pt x="526" y="885"/>
                    <a:pt x="518" y="846"/>
                  </a:cubicBezTo>
                  <a:cubicBezTo>
                    <a:pt x="511" y="808"/>
                    <a:pt x="496" y="770"/>
                    <a:pt x="473" y="732"/>
                  </a:cubicBezTo>
                  <a:cubicBezTo>
                    <a:pt x="259" y="526"/>
                    <a:pt x="99" y="2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6"/>
            <p:cNvSpPr/>
            <p:nvPr/>
          </p:nvSpPr>
          <p:spPr>
            <a:xfrm>
              <a:off x="6244525" y="1941500"/>
              <a:ext cx="35275" cy="44025"/>
            </a:xfrm>
            <a:custGeom>
              <a:avLst/>
              <a:gdLst/>
              <a:ahLst/>
              <a:cxnLst/>
              <a:rect l="l" t="t" r="r" b="b"/>
              <a:pathLst>
                <a:path w="1411" h="1761" extrusionOk="0">
                  <a:moveTo>
                    <a:pt x="1403" y="0"/>
                  </a:moveTo>
                  <a:lnTo>
                    <a:pt x="1403" y="0"/>
                  </a:lnTo>
                  <a:cubicBezTo>
                    <a:pt x="1319" y="183"/>
                    <a:pt x="1197" y="351"/>
                    <a:pt x="1045" y="488"/>
                  </a:cubicBezTo>
                  <a:cubicBezTo>
                    <a:pt x="778" y="724"/>
                    <a:pt x="466" y="861"/>
                    <a:pt x="237" y="1143"/>
                  </a:cubicBezTo>
                  <a:lnTo>
                    <a:pt x="214" y="1204"/>
                  </a:lnTo>
                  <a:lnTo>
                    <a:pt x="214" y="1212"/>
                  </a:lnTo>
                  <a:cubicBezTo>
                    <a:pt x="214" y="1220"/>
                    <a:pt x="214" y="1220"/>
                    <a:pt x="214" y="1227"/>
                  </a:cubicBezTo>
                  <a:cubicBezTo>
                    <a:pt x="145" y="1403"/>
                    <a:pt x="69" y="1585"/>
                    <a:pt x="1" y="1761"/>
                  </a:cubicBezTo>
                  <a:cubicBezTo>
                    <a:pt x="69" y="1700"/>
                    <a:pt x="138" y="1646"/>
                    <a:pt x="214" y="1601"/>
                  </a:cubicBezTo>
                  <a:cubicBezTo>
                    <a:pt x="420" y="1448"/>
                    <a:pt x="648" y="1326"/>
                    <a:pt x="847" y="1166"/>
                  </a:cubicBezTo>
                  <a:cubicBezTo>
                    <a:pt x="1068" y="983"/>
                    <a:pt x="1235" y="755"/>
                    <a:pt x="1342" y="496"/>
                  </a:cubicBezTo>
                  <a:cubicBezTo>
                    <a:pt x="1395" y="336"/>
                    <a:pt x="1411" y="168"/>
                    <a:pt x="1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6"/>
            <p:cNvSpPr/>
            <p:nvPr/>
          </p:nvSpPr>
          <p:spPr>
            <a:xfrm>
              <a:off x="6251775" y="1936725"/>
              <a:ext cx="27275" cy="29375"/>
            </a:xfrm>
            <a:custGeom>
              <a:avLst/>
              <a:gdLst/>
              <a:ahLst/>
              <a:cxnLst/>
              <a:rect l="l" t="t" r="r" b="b"/>
              <a:pathLst>
                <a:path w="1091" h="1175" extrusionOk="0">
                  <a:moveTo>
                    <a:pt x="1090" y="1"/>
                  </a:moveTo>
                  <a:lnTo>
                    <a:pt x="1090" y="1"/>
                  </a:lnTo>
                  <a:cubicBezTo>
                    <a:pt x="1067" y="54"/>
                    <a:pt x="1044" y="100"/>
                    <a:pt x="999" y="130"/>
                  </a:cubicBezTo>
                  <a:cubicBezTo>
                    <a:pt x="900" y="229"/>
                    <a:pt x="785" y="313"/>
                    <a:pt x="671" y="389"/>
                  </a:cubicBezTo>
                  <a:cubicBezTo>
                    <a:pt x="374" y="618"/>
                    <a:pt x="137" y="847"/>
                    <a:pt x="0" y="1174"/>
                  </a:cubicBezTo>
                  <a:cubicBezTo>
                    <a:pt x="160" y="1014"/>
                    <a:pt x="336" y="877"/>
                    <a:pt x="526" y="755"/>
                  </a:cubicBezTo>
                  <a:cubicBezTo>
                    <a:pt x="679" y="664"/>
                    <a:pt x="808" y="542"/>
                    <a:pt x="907" y="397"/>
                  </a:cubicBezTo>
                  <a:cubicBezTo>
                    <a:pt x="999" y="275"/>
                    <a:pt x="1060" y="145"/>
                    <a:pt x="10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6"/>
            <p:cNvSpPr/>
            <p:nvPr/>
          </p:nvSpPr>
          <p:spPr>
            <a:xfrm>
              <a:off x="6241850" y="1925475"/>
              <a:ext cx="36050" cy="53200"/>
            </a:xfrm>
            <a:custGeom>
              <a:avLst/>
              <a:gdLst/>
              <a:ahLst/>
              <a:cxnLst/>
              <a:rect l="l" t="t" r="r" b="b"/>
              <a:pathLst>
                <a:path w="1442" h="2128" extrusionOk="0">
                  <a:moveTo>
                    <a:pt x="1327" y="1"/>
                  </a:moveTo>
                  <a:cubicBezTo>
                    <a:pt x="1190" y="153"/>
                    <a:pt x="1037" y="298"/>
                    <a:pt x="885" y="435"/>
                  </a:cubicBezTo>
                  <a:cubicBezTo>
                    <a:pt x="733" y="565"/>
                    <a:pt x="588" y="710"/>
                    <a:pt x="451" y="855"/>
                  </a:cubicBezTo>
                  <a:cubicBezTo>
                    <a:pt x="275" y="1045"/>
                    <a:pt x="153" y="1281"/>
                    <a:pt x="92" y="1541"/>
                  </a:cubicBezTo>
                  <a:cubicBezTo>
                    <a:pt x="62" y="1701"/>
                    <a:pt x="1" y="1975"/>
                    <a:pt x="92" y="2127"/>
                  </a:cubicBezTo>
                  <a:cubicBezTo>
                    <a:pt x="153" y="2013"/>
                    <a:pt x="207" y="1891"/>
                    <a:pt x="268" y="1777"/>
                  </a:cubicBezTo>
                  <a:cubicBezTo>
                    <a:pt x="352" y="1464"/>
                    <a:pt x="527" y="1190"/>
                    <a:pt x="778" y="977"/>
                  </a:cubicBezTo>
                  <a:cubicBezTo>
                    <a:pt x="893" y="877"/>
                    <a:pt x="1030" y="778"/>
                    <a:pt x="1159" y="687"/>
                  </a:cubicBezTo>
                  <a:cubicBezTo>
                    <a:pt x="1236" y="634"/>
                    <a:pt x="1312" y="573"/>
                    <a:pt x="1373" y="496"/>
                  </a:cubicBezTo>
                  <a:cubicBezTo>
                    <a:pt x="1419" y="428"/>
                    <a:pt x="1441" y="344"/>
                    <a:pt x="1441" y="268"/>
                  </a:cubicBezTo>
                  <a:cubicBezTo>
                    <a:pt x="1403" y="176"/>
                    <a:pt x="1365" y="92"/>
                    <a:pt x="1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6"/>
            <p:cNvSpPr/>
            <p:nvPr/>
          </p:nvSpPr>
          <p:spPr>
            <a:xfrm>
              <a:off x="6226225" y="1926250"/>
              <a:ext cx="45950" cy="75275"/>
            </a:xfrm>
            <a:custGeom>
              <a:avLst/>
              <a:gdLst/>
              <a:ahLst/>
              <a:cxnLst/>
              <a:rect l="l" t="t" r="r" b="b"/>
              <a:pathLst>
                <a:path w="1838" h="3011" extrusionOk="0">
                  <a:moveTo>
                    <a:pt x="1838" y="0"/>
                  </a:moveTo>
                  <a:lnTo>
                    <a:pt x="1838" y="0"/>
                  </a:lnTo>
                  <a:cubicBezTo>
                    <a:pt x="1678" y="61"/>
                    <a:pt x="1518" y="115"/>
                    <a:pt x="1350" y="168"/>
                  </a:cubicBezTo>
                  <a:cubicBezTo>
                    <a:pt x="900" y="305"/>
                    <a:pt x="481" y="427"/>
                    <a:pt x="245" y="854"/>
                  </a:cubicBezTo>
                  <a:cubicBezTo>
                    <a:pt x="24" y="1235"/>
                    <a:pt x="1" y="1662"/>
                    <a:pt x="1" y="2066"/>
                  </a:cubicBezTo>
                  <a:cubicBezTo>
                    <a:pt x="1" y="2371"/>
                    <a:pt x="108" y="2660"/>
                    <a:pt x="207" y="2935"/>
                  </a:cubicBezTo>
                  <a:cubicBezTo>
                    <a:pt x="230" y="2973"/>
                    <a:pt x="260" y="2996"/>
                    <a:pt x="298" y="3011"/>
                  </a:cubicBezTo>
                  <a:cubicBezTo>
                    <a:pt x="382" y="2820"/>
                    <a:pt x="474" y="2637"/>
                    <a:pt x="557" y="2447"/>
                  </a:cubicBezTo>
                  <a:cubicBezTo>
                    <a:pt x="580" y="2302"/>
                    <a:pt x="580" y="2157"/>
                    <a:pt x="573" y="2013"/>
                  </a:cubicBezTo>
                  <a:cubicBezTo>
                    <a:pt x="542" y="1708"/>
                    <a:pt x="725" y="1243"/>
                    <a:pt x="725" y="1243"/>
                  </a:cubicBezTo>
                  <a:cubicBezTo>
                    <a:pt x="763" y="1159"/>
                    <a:pt x="801" y="1075"/>
                    <a:pt x="847" y="1007"/>
                  </a:cubicBezTo>
                  <a:cubicBezTo>
                    <a:pt x="999" y="793"/>
                    <a:pt x="1175" y="603"/>
                    <a:pt x="1380" y="435"/>
                  </a:cubicBezTo>
                  <a:cubicBezTo>
                    <a:pt x="1540" y="290"/>
                    <a:pt x="1693" y="145"/>
                    <a:pt x="1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6"/>
            <p:cNvSpPr/>
            <p:nvPr/>
          </p:nvSpPr>
          <p:spPr>
            <a:xfrm>
              <a:off x="6132500" y="2202675"/>
              <a:ext cx="57550" cy="57800"/>
            </a:xfrm>
            <a:custGeom>
              <a:avLst/>
              <a:gdLst/>
              <a:ahLst/>
              <a:cxnLst/>
              <a:rect l="l" t="t" r="r" b="b"/>
              <a:pathLst>
                <a:path w="2302" h="2312" extrusionOk="0">
                  <a:moveTo>
                    <a:pt x="561" y="0"/>
                  </a:moveTo>
                  <a:cubicBezTo>
                    <a:pt x="360" y="0"/>
                    <a:pt x="160" y="68"/>
                    <a:pt x="0" y="216"/>
                  </a:cubicBezTo>
                  <a:cubicBezTo>
                    <a:pt x="0" y="223"/>
                    <a:pt x="0" y="231"/>
                    <a:pt x="0" y="238"/>
                  </a:cubicBezTo>
                  <a:cubicBezTo>
                    <a:pt x="8" y="238"/>
                    <a:pt x="0" y="246"/>
                    <a:pt x="0" y="254"/>
                  </a:cubicBezTo>
                  <a:cubicBezTo>
                    <a:pt x="54" y="254"/>
                    <a:pt x="115" y="254"/>
                    <a:pt x="168" y="269"/>
                  </a:cubicBezTo>
                  <a:cubicBezTo>
                    <a:pt x="549" y="360"/>
                    <a:pt x="892" y="810"/>
                    <a:pt x="1258" y="1290"/>
                  </a:cubicBezTo>
                  <a:cubicBezTo>
                    <a:pt x="1593" y="1732"/>
                    <a:pt x="1936" y="2189"/>
                    <a:pt x="2302" y="2311"/>
                  </a:cubicBezTo>
                  <a:cubicBezTo>
                    <a:pt x="2279" y="2090"/>
                    <a:pt x="2264" y="1869"/>
                    <a:pt x="2249" y="1648"/>
                  </a:cubicBezTo>
                  <a:cubicBezTo>
                    <a:pt x="2058" y="1511"/>
                    <a:pt x="1890" y="1343"/>
                    <a:pt x="1753" y="1153"/>
                  </a:cubicBezTo>
                  <a:cubicBezTo>
                    <a:pt x="1586" y="894"/>
                    <a:pt x="1479" y="604"/>
                    <a:pt x="1296" y="360"/>
                  </a:cubicBezTo>
                  <a:cubicBezTo>
                    <a:pt x="1119" y="130"/>
                    <a:pt x="839"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6"/>
            <p:cNvSpPr/>
            <p:nvPr/>
          </p:nvSpPr>
          <p:spPr>
            <a:xfrm>
              <a:off x="6109825" y="1922250"/>
              <a:ext cx="191700" cy="395200"/>
            </a:xfrm>
            <a:custGeom>
              <a:avLst/>
              <a:gdLst/>
              <a:ahLst/>
              <a:cxnLst/>
              <a:rect l="l" t="t" r="r" b="b"/>
              <a:pathLst>
                <a:path w="7668" h="15808" extrusionOk="0">
                  <a:moveTo>
                    <a:pt x="6738" y="648"/>
                  </a:moveTo>
                  <a:lnTo>
                    <a:pt x="6738" y="648"/>
                  </a:lnTo>
                  <a:cubicBezTo>
                    <a:pt x="6707" y="747"/>
                    <a:pt x="6661" y="846"/>
                    <a:pt x="6600" y="938"/>
                  </a:cubicBezTo>
                  <a:lnTo>
                    <a:pt x="6585" y="968"/>
                  </a:lnTo>
                  <a:cubicBezTo>
                    <a:pt x="6478" y="1113"/>
                    <a:pt x="6349" y="1235"/>
                    <a:pt x="6204" y="1327"/>
                  </a:cubicBezTo>
                  <a:lnTo>
                    <a:pt x="6181" y="1342"/>
                  </a:lnTo>
                  <a:cubicBezTo>
                    <a:pt x="6014" y="1448"/>
                    <a:pt x="5854" y="1570"/>
                    <a:pt x="5701" y="1708"/>
                  </a:cubicBezTo>
                  <a:cubicBezTo>
                    <a:pt x="5854" y="1410"/>
                    <a:pt x="6075" y="1159"/>
                    <a:pt x="6349" y="976"/>
                  </a:cubicBezTo>
                  <a:lnTo>
                    <a:pt x="6433" y="915"/>
                  </a:lnTo>
                  <a:cubicBezTo>
                    <a:pt x="6524" y="854"/>
                    <a:pt x="6600" y="785"/>
                    <a:pt x="6684" y="717"/>
                  </a:cubicBezTo>
                  <a:cubicBezTo>
                    <a:pt x="6700" y="694"/>
                    <a:pt x="6722" y="671"/>
                    <a:pt x="6738" y="648"/>
                  </a:cubicBezTo>
                  <a:close/>
                  <a:moveTo>
                    <a:pt x="6623" y="153"/>
                  </a:moveTo>
                  <a:cubicBezTo>
                    <a:pt x="6654" y="229"/>
                    <a:pt x="6684" y="313"/>
                    <a:pt x="6722" y="404"/>
                  </a:cubicBezTo>
                  <a:lnTo>
                    <a:pt x="6722" y="412"/>
                  </a:lnTo>
                  <a:cubicBezTo>
                    <a:pt x="6722" y="488"/>
                    <a:pt x="6700" y="564"/>
                    <a:pt x="6654" y="625"/>
                  </a:cubicBezTo>
                  <a:cubicBezTo>
                    <a:pt x="6608" y="686"/>
                    <a:pt x="6547" y="740"/>
                    <a:pt x="6471" y="785"/>
                  </a:cubicBezTo>
                  <a:lnTo>
                    <a:pt x="6440" y="808"/>
                  </a:lnTo>
                  <a:cubicBezTo>
                    <a:pt x="6311" y="900"/>
                    <a:pt x="6181" y="999"/>
                    <a:pt x="6059" y="1098"/>
                  </a:cubicBezTo>
                  <a:cubicBezTo>
                    <a:pt x="5815" y="1311"/>
                    <a:pt x="5640" y="1593"/>
                    <a:pt x="5556" y="1906"/>
                  </a:cubicBezTo>
                  <a:cubicBezTo>
                    <a:pt x="5495" y="2012"/>
                    <a:pt x="5442" y="2127"/>
                    <a:pt x="5389" y="2241"/>
                  </a:cubicBezTo>
                  <a:cubicBezTo>
                    <a:pt x="5305" y="2096"/>
                    <a:pt x="5358" y="1868"/>
                    <a:pt x="5389" y="1708"/>
                  </a:cubicBezTo>
                  <a:lnTo>
                    <a:pt x="5396" y="1670"/>
                  </a:lnTo>
                  <a:cubicBezTo>
                    <a:pt x="5450" y="1418"/>
                    <a:pt x="5572" y="1182"/>
                    <a:pt x="5747" y="991"/>
                  </a:cubicBezTo>
                  <a:cubicBezTo>
                    <a:pt x="5869" y="854"/>
                    <a:pt x="5998" y="732"/>
                    <a:pt x="6143" y="618"/>
                  </a:cubicBezTo>
                  <a:lnTo>
                    <a:pt x="6181" y="580"/>
                  </a:lnTo>
                  <a:cubicBezTo>
                    <a:pt x="6341" y="442"/>
                    <a:pt x="6486" y="305"/>
                    <a:pt x="6623" y="153"/>
                  </a:cubicBezTo>
                  <a:close/>
                  <a:moveTo>
                    <a:pt x="6776" y="816"/>
                  </a:moveTo>
                  <a:cubicBezTo>
                    <a:pt x="6776" y="831"/>
                    <a:pt x="6776" y="846"/>
                    <a:pt x="6776" y="854"/>
                  </a:cubicBezTo>
                  <a:lnTo>
                    <a:pt x="6783" y="854"/>
                  </a:lnTo>
                  <a:cubicBezTo>
                    <a:pt x="6783" y="991"/>
                    <a:pt x="6768" y="1128"/>
                    <a:pt x="6722" y="1258"/>
                  </a:cubicBezTo>
                  <a:cubicBezTo>
                    <a:pt x="6616" y="1517"/>
                    <a:pt x="6448" y="1746"/>
                    <a:pt x="6227" y="1929"/>
                  </a:cubicBezTo>
                  <a:cubicBezTo>
                    <a:pt x="6105" y="2020"/>
                    <a:pt x="5975" y="2104"/>
                    <a:pt x="5846" y="2188"/>
                  </a:cubicBezTo>
                  <a:cubicBezTo>
                    <a:pt x="5762" y="2241"/>
                    <a:pt x="5671" y="2294"/>
                    <a:pt x="5587" y="2355"/>
                  </a:cubicBezTo>
                  <a:cubicBezTo>
                    <a:pt x="5526" y="2401"/>
                    <a:pt x="5465" y="2447"/>
                    <a:pt x="5411" y="2500"/>
                  </a:cubicBezTo>
                  <a:cubicBezTo>
                    <a:pt x="5472" y="2325"/>
                    <a:pt x="5541" y="2157"/>
                    <a:pt x="5610" y="1997"/>
                  </a:cubicBezTo>
                  <a:cubicBezTo>
                    <a:pt x="5610" y="1990"/>
                    <a:pt x="5610" y="1990"/>
                    <a:pt x="5610" y="1982"/>
                  </a:cubicBezTo>
                  <a:lnTo>
                    <a:pt x="5625" y="1936"/>
                  </a:lnTo>
                  <a:lnTo>
                    <a:pt x="5633" y="1913"/>
                  </a:lnTo>
                  <a:cubicBezTo>
                    <a:pt x="5770" y="1761"/>
                    <a:pt x="5922" y="1624"/>
                    <a:pt x="6097" y="1509"/>
                  </a:cubicBezTo>
                  <a:cubicBezTo>
                    <a:pt x="6212" y="1433"/>
                    <a:pt x="6326" y="1349"/>
                    <a:pt x="6425" y="1258"/>
                  </a:cubicBezTo>
                  <a:cubicBezTo>
                    <a:pt x="6570" y="1136"/>
                    <a:pt x="6684" y="984"/>
                    <a:pt x="6776" y="816"/>
                  </a:cubicBezTo>
                  <a:close/>
                  <a:moveTo>
                    <a:pt x="6867" y="770"/>
                  </a:moveTo>
                  <a:lnTo>
                    <a:pt x="6867" y="770"/>
                  </a:lnTo>
                  <a:cubicBezTo>
                    <a:pt x="7088" y="1319"/>
                    <a:pt x="7233" y="1875"/>
                    <a:pt x="6745" y="2500"/>
                  </a:cubicBezTo>
                  <a:cubicBezTo>
                    <a:pt x="6532" y="2782"/>
                    <a:pt x="6227" y="2973"/>
                    <a:pt x="5884" y="3034"/>
                  </a:cubicBezTo>
                  <a:cubicBezTo>
                    <a:pt x="5831" y="3041"/>
                    <a:pt x="5754" y="3049"/>
                    <a:pt x="5671" y="3057"/>
                  </a:cubicBezTo>
                  <a:cubicBezTo>
                    <a:pt x="5503" y="3064"/>
                    <a:pt x="5335" y="3095"/>
                    <a:pt x="5175" y="3148"/>
                  </a:cubicBezTo>
                  <a:cubicBezTo>
                    <a:pt x="5221" y="3019"/>
                    <a:pt x="5267" y="2889"/>
                    <a:pt x="5320" y="2767"/>
                  </a:cubicBezTo>
                  <a:lnTo>
                    <a:pt x="5335" y="2714"/>
                  </a:lnTo>
                  <a:cubicBezTo>
                    <a:pt x="5442" y="2554"/>
                    <a:pt x="5633" y="2432"/>
                    <a:pt x="5800" y="2333"/>
                  </a:cubicBezTo>
                  <a:lnTo>
                    <a:pt x="5884" y="2272"/>
                  </a:lnTo>
                  <a:lnTo>
                    <a:pt x="5907" y="2256"/>
                  </a:lnTo>
                  <a:cubicBezTo>
                    <a:pt x="6105" y="2142"/>
                    <a:pt x="6288" y="2005"/>
                    <a:pt x="6448" y="1845"/>
                  </a:cubicBezTo>
                  <a:cubicBezTo>
                    <a:pt x="6608" y="1677"/>
                    <a:pt x="6738" y="1471"/>
                    <a:pt x="6821" y="1250"/>
                  </a:cubicBezTo>
                  <a:cubicBezTo>
                    <a:pt x="6860" y="1128"/>
                    <a:pt x="6875" y="999"/>
                    <a:pt x="6867" y="869"/>
                  </a:cubicBezTo>
                  <a:lnTo>
                    <a:pt x="6867" y="770"/>
                  </a:lnTo>
                  <a:close/>
                  <a:moveTo>
                    <a:pt x="6463" y="191"/>
                  </a:moveTo>
                  <a:lnTo>
                    <a:pt x="6463" y="191"/>
                  </a:lnTo>
                  <a:cubicBezTo>
                    <a:pt x="6311" y="343"/>
                    <a:pt x="6174" y="473"/>
                    <a:pt x="6029" y="595"/>
                  </a:cubicBezTo>
                  <a:lnTo>
                    <a:pt x="6036" y="587"/>
                  </a:lnTo>
                  <a:lnTo>
                    <a:pt x="6036" y="587"/>
                  </a:lnTo>
                  <a:cubicBezTo>
                    <a:pt x="5831" y="755"/>
                    <a:pt x="5655" y="945"/>
                    <a:pt x="5503" y="1159"/>
                  </a:cubicBezTo>
                  <a:cubicBezTo>
                    <a:pt x="5457" y="1235"/>
                    <a:pt x="5411" y="1319"/>
                    <a:pt x="5381" y="1403"/>
                  </a:cubicBezTo>
                  <a:cubicBezTo>
                    <a:pt x="5358" y="1448"/>
                    <a:pt x="5190" y="1883"/>
                    <a:pt x="5221" y="2180"/>
                  </a:cubicBezTo>
                  <a:cubicBezTo>
                    <a:pt x="5236" y="2325"/>
                    <a:pt x="5229" y="2462"/>
                    <a:pt x="5213" y="2607"/>
                  </a:cubicBezTo>
                  <a:cubicBezTo>
                    <a:pt x="5122" y="2797"/>
                    <a:pt x="5038" y="2988"/>
                    <a:pt x="4962" y="3163"/>
                  </a:cubicBezTo>
                  <a:cubicBezTo>
                    <a:pt x="4924" y="3156"/>
                    <a:pt x="4901" y="3133"/>
                    <a:pt x="4878" y="3102"/>
                  </a:cubicBezTo>
                  <a:cubicBezTo>
                    <a:pt x="4764" y="2828"/>
                    <a:pt x="4695" y="2531"/>
                    <a:pt x="4672" y="2233"/>
                  </a:cubicBezTo>
                  <a:cubicBezTo>
                    <a:pt x="4672" y="1830"/>
                    <a:pt x="4695" y="1410"/>
                    <a:pt x="4908" y="1029"/>
                  </a:cubicBezTo>
                  <a:cubicBezTo>
                    <a:pt x="5152" y="603"/>
                    <a:pt x="5572" y="481"/>
                    <a:pt x="6014" y="343"/>
                  </a:cubicBezTo>
                  <a:cubicBezTo>
                    <a:pt x="6166" y="298"/>
                    <a:pt x="6318" y="244"/>
                    <a:pt x="6463" y="191"/>
                  </a:cubicBezTo>
                  <a:close/>
                  <a:moveTo>
                    <a:pt x="6181" y="3034"/>
                  </a:moveTo>
                  <a:lnTo>
                    <a:pt x="6067" y="3087"/>
                  </a:lnTo>
                  <a:cubicBezTo>
                    <a:pt x="5953" y="3125"/>
                    <a:pt x="5823" y="3163"/>
                    <a:pt x="5701" y="3201"/>
                  </a:cubicBezTo>
                  <a:cubicBezTo>
                    <a:pt x="5472" y="3255"/>
                    <a:pt x="5259" y="3339"/>
                    <a:pt x="5061" y="3453"/>
                  </a:cubicBezTo>
                  <a:lnTo>
                    <a:pt x="5130" y="3262"/>
                  </a:lnTo>
                  <a:cubicBezTo>
                    <a:pt x="5244" y="3179"/>
                    <a:pt x="5480" y="3156"/>
                    <a:pt x="5671" y="3140"/>
                  </a:cubicBezTo>
                  <a:cubicBezTo>
                    <a:pt x="5754" y="3133"/>
                    <a:pt x="5838" y="3125"/>
                    <a:pt x="5899" y="3110"/>
                  </a:cubicBezTo>
                  <a:cubicBezTo>
                    <a:pt x="5998" y="3095"/>
                    <a:pt x="6090" y="3064"/>
                    <a:pt x="6181" y="3034"/>
                  </a:cubicBezTo>
                  <a:close/>
                  <a:moveTo>
                    <a:pt x="4649" y="763"/>
                  </a:moveTo>
                  <a:lnTo>
                    <a:pt x="4649" y="763"/>
                  </a:lnTo>
                  <a:cubicBezTo>
                    <a:pt x="4619" y="953"/>
                    <a:pt x="4581" y="1144"/>
                    <a:pt x="4527" y="1334"/>
                  </a:cubicBezTo>
                  <a:cubicBezTo>
                    <a:pt x="4360" y="1997"/>
                    <a:pt x="4131" y="2912"/>
                    <a:pt x="4809" y="3506"/>
                  </a:cubicBezTo>
                  <a:lnTo>
                    <a:pt x="4779" y="3582"/>
                  </a:lnTo>
                  <a:lnTo>
                    <a:pt x="4771" y="3613"/>
                  </a:lnTo>
                  <a:cubicBezTo>
                    <a:pt x="4497" y="3346"/>
                    <a:pt x="4314" y="2996"/>
                    <a:pt x="4253" y="2622"/>
                  </a:cubicBezTo>
                  <a:cubicBezTo>
                    <a:pt x="4154" y="2142"/>
                    <a:pt x="4268" y="1654"/>
                    <a:pt x="4375" y="1182"/>
                  </a:cubicBezTo>
                  <a:lnTo>
                    <a:pt x="4390" y="1136"/>
                  </a:lnTo>
                  <a:cubicBezTo>
                    <a:pt x="4466" y="1014"/>
                    <a:pt x="4550" y="892"/>
                    <a:pt x="4649" y="763"/>
                  </a:cubicBezTo>
                  <a:close/>
                  <a:moveTo>
                    <a:pt x="4245" y="1342"/>
                  </a:moveTo>
                  <a:lnTo>
                    <a:pt x="4245" y="1342"/>
                  </a:lnTo>
                  <a:cubicBezTo>
                    <a:pt x="4162" y="1753"/>
                    <a:pt x="4085" y="2180"/>
                    <a:pt x="4154" y="2599"/>
                  </a:cubicBezTo>
                  <a:lnTo>
                    <a:pt x="4154" y="2592"/>
                  </a:lnTo>
                  <a:cubicBezTo>
                    <a:pt x="4215" y="3019"/>
                    <a:pt x="4413" y="3407"/>
                    <a:pt x="4726" y="3704"/>
                  </a:cubicBezTo>
                  <a:lnTo>
                    <a:pt x="4703" y="3750"/>
                  </a:lnTo>
                  <a:lnTo>
                    <a:pt x="4680" y="3819"/>
                  </a:lnTo>
                  <a:cubicBezTo>
                    <a:pt x="4360" y="3590"/>
                    <a:pt x="4154" y="3163"/>
                    <a:pt x="4070" y="2836"/>
                  </a:cubicBezTo>
                  <a:cubicBezTo>
                    <a:pt x="3963" y="2401"/>
                    <a:pt x="4063" y="1959"/>
                    <a:pt x="4169" y="1525"/>
                  </a:cubicBezTo>
                  <a:lnTo>
                    <a:pt x="4184" y="1433"/>
                  </a:lnTo>
                  <a:lnTo>
                    <a:pt x="4245" y="1342"/>
                  </a:lnTo>
                  <a:close/>
                  <a:moveTo>
                    <a:pt x="7332" y="1807"/>
                  </a:moveTo>
                  <a:lnTo>
                    <a:pt x="7332" y="1807"/>
                  </a:lnTo>
                  <a:cubicBezTo>
                    <a:pt x="7340" y="2188"/>
                    <a:pt x="7218" y="2554"/>
                    <a:pt x="6989" y="2851"/>
                  </a:cubicBezTo>
                  <a:cubicBezTo>
                    <a:pt x="6738" y="3163"/>
                    <a:pt x="6364" y="3300"/>
                    <a:pt x="5998" y="3430"/>
                  </a:cubicBezTo>
                  <a:lnTo>
                    <a:pt x="5854" y="3483"/>
                  </a:lnTo>
                  <a:cubicBezTo>
                    <a:pt x="5564" y="3590"/>
                    <a:pt x="5290" y="3727"/>
                    <a:pt x="5030" y="3895"/>
                  </a:cubicBezTo>
                  <a:lnTo>
                    <a:pt x="4992" y="3918"/>
                  </a:lnTo>
                  <a:cubicBezTo>
                    <a:pt x="4962" y="3941"/>
                    <a:pt x="4916" y="3964"/>
                    <a:pt x="4870" y="3994"/>
                  </a:cubicBezTo>
                  <a:lnTo>
                    <a:pt x="4924" y="3849"/>
                  </a:lnTo>
                  <a:lnTo>
                    <a:pt x="4939" y="3788"/>
                  </a:lnTo>
                  <a:cubicBezTo>
                    <a:pt x="5015" y="3666"/>
                    <a:pt x="5114" y="3567"/>
                    <a:pt x="5229" y="3483"/>
                  </a:cubicBezTo>
                  <a:cubicBezTo>
                    <a:pt x="5328" y="3430"/>
                    <a:pt x="5434" y="3377"/>
                    <a:pt x="5541" y="3339"/>
                  </a:cubicBezTo>
                  <a:lnTo>
                    <a:pt x="5716" y="3285"/>
                  </a:lnTo>
                  <a:lnTo>
                    <a:pt x="5732" y="3285"/>
                  </a:lnTo>
                  <a:cubicBezTo>
                    <a:pt x="5854" y="3255"/>
                    <a:pt x="5983" y="3217"/>
                    <a:pt x="6097" y="3171"/>
                  </a:cubicBezTo>
                  <a:cubicBezTo>
                    <a:pt x="6349" y="3072"/>
                    <a:pt x="6684" y="2912"/>
                    <a:pt x="6890" y="2691"/>
                  </a:cubicBezTo>
                  <a:cubicBezTo>
                    <a:pt x="7111" y="2439"/>
                    <a:pt x="7263" y="2134"/>
                    <a:pt x="7332" y="1807"/>
                  </a:cubicBezTo>
                  <a:close/>
                  <a:moveTo>
                    <a:pt x="4085" y="3148"/>
                  </a:moveTo>
                  <a:cubicBezTo>
                    <a:pt x="4184" y="3400"/>
                    <a:pt x="4337" y="3628"/>
                    <a:pt x="4535" y="3811"/>
                  </a:cubicBezTo>
                  <a:cubicBezTo>
                    <a:pt x="4558" y="3842"/>
                    <a:pt x="4573" y="3880"/>
                    <a:pt x="4581" y="3925"/>
                  </a:cubicBezTo>
                  <a:cubicBezTo>
                    <a:pt x="4588" y="3956"/>
                    <a:pt x="4596" y="3986"/>
                    <a:pt x="4604" y="4017"/>
                  </a:cubicBezTo>
                  <a:lnTo>
                    <a:pt x="4588" y="4055"/>
                  </a:lnTo>
                  <a:lnTo>
                    <a:pt x="4535" y="4207"/>
                  </a:lnTo>
                  <a:cubicBezTo>
                    <a:pt x="4383" y="4032"/>
                    <a:pt x="4253" y="3834"/>
                    <a:pt x="4154" y="3621"/>
                  </a:cubicBezTo>
                  <a:cubicBezTo>
                    <a:pt x="4108" y="3499"/>
                    <a:pt x="4085" y="3361"/>
                    <a:pt x="4085" y="3232"/>
                  </a:cubicBezTo>
                  <a:lnTo>
                    <a:pt x="4085" y="3148"/>
                  </a:lnTo>
                  <a:close/>
                  <a:moveTo>
                    <a:pt x="4032" y="1692"/>
                  </a:moveTo>
                  <a:lnTo>
                    <a:pt x="4032" y="1692"/>
                  </a:lnTo>
                  <a:cubicBezTo>
                    <a:pt x="3979" y="1944"/>
                    <a:pt x="3948" y="2195"/>
                    <a:pt x="3948" y="2455"/>
                  </a:cubicBezTo>
                  <a:cubicBezTo>
                    <a:pt x="3948" y="2455"/>
                    <a:pt x="3948" y="2455"/>
                    <a:pt x="3948" y="2462"/>
                  </a:cubicBezTo>
                  <a:cubicBezTo>
                    <a:pt x="3941" y="2508"/>
                    <a:pt x="3941" y="2554"/>
                    <a:pt x="3948" y="2599"/>
                  </a:cubicBezTo>
                  <a:lnTo>
                    <a:pt x="3948" y="2637"/>
                  </a:lnTo>
                  <a:lnTo>
                    <a:pt x="3948" y="2668"/>
                  </a:lnTo>
                  <a:lnTo>
                    <a:pt x="3948" y="2752"/>
                  </a:lnTo>
                  <a:cubicBezTo>
                    <a:pt x="3948" y="2836"/>
                    <a:pt x="3963" y="2919"/>
                    <a:pt x="3971" y="3003"/>
                  </a:cubicBezTo>
                  <a:cubicBezTo>
                    <a:pt x="3986" y="3064"/>
                    <a:pt x="3994" y="3133"/>
                    <a:pt x="3994" y="3201"/>
                  </a:cubicBezTo>
                  <a:lnTo>
                    <a:pt x="3994" y="3232"/>
                  </a:lnTo>
                  <a:cubicBezTo>
                    <a:pt x="4002" y="3369"/>
                    <a:pt x="4024" y="3506"/>
                    <a:pt x="4070" y="3643"/>
                  </a:cubicBezTo>
                  <a:cubicBezTo>
                    <a:pt x="4169" y="3864"/>
                    <a:pt x="4299" y="4070"/>
                    <a:pt x="4459" y="4253"/>
                  </a:cubicBezTo>
                  <a:lnTo>
                    <a:pt x="4489" y="4299"/>
                  </a:lnTo>
                  <a:cubicBezTo>
                    <a:pt x="4466" y="4367"/>
                    <a:pt x="4444" y="4436"/>
                    <a:pt x="4413" y="4512"/>
                  </a:cubicBezTo>
                  <a:cubicBezTo>
                    <a:pt x="4375" y="4444"/>
                    <a:pt x="4329" y="4375"/>
                    <a:pt x="4276" y="4299"/>
                  </a:cubicBezTo>
                  <a:cubicBezTo>
                    <a:pt x="4131" y="4093"/>
                    <a:pt x="4009" y="3880"/>
                    <a:pt x="3902" y="3651"/>
                  </a:cubicBezTo>
                  <a:cubicBezTo>
                    <a:pt x="3773" y="3346"/>
                    <a:pt x="3636" y="2942"/>
                    <a:pt x="3735" y="2508"/>
                  </a:cubicBezTo>
                  <a:cubicBezTo>
                    <a:pt x="3796" y="2226"/>
                    <a:pt x="3895" y="1952"/>
                    <a:pt x="4032" y="1692"/>
                  </a:cubicBezTo>
                  <a:close/>
                  <a:moveTo>
                    <a:pt x="7424" y="1959"/>
                  </a:moveTo>
                  <a:cubicBezTo>
                    <a:pt x="7507" y="2485"/>
                    <a:pt x="7363" y="3186"/>
                    <a:pt x="7157" y="3468"/>
                  </a:cubicBezTo>
                  <a:cubicBezTo>
                    <a:pt x="7004" y="3674"/>
                    <a:pt x="6745" y="3758"/>
                    <a:pt x="6494" y="3834"/>
                  </a:cubicBezTo>
                  <a:cubicBezTo>
                    <a:pt x="6280" y="3903"/>
                    <a:pt x="6052" y="3979"/>
                    <a:pt x="5884" y="4124"/>
                  </a:cubicBezTo>
                  <a:lnTo>
                    <a:pt x="5869" y="4131"/>
                  </a:lnTo>
                  <a:cubicBezTo>
                    <a:pt x="5488" y="4276"/>
                    <a:pt x="5099" y="4421"/>
                    <a:pt x="4771" y="4688"/>
                  </a:cubicBezTo>
                  <a:cubicBezTo>
                    <a:pt x="4718" y="4726"/>
                    <a:pt x="4665" y="4771"/>
                    <a:pt x="4619" y="4817"/>
                  </a:cubicBezTo>
                  <a:cubicBezTo>
                    <a:pt x="4687" y="4573"/>
                    <a:pt x="4756" y="4345"/>
                    <a:pt x="4825" y="4139"/>
                  </a:cubicBezTo>
                  <a:cubicBezTo>
                    <a:pt x="4878" y="4101"/>
                    <a:pt x="4931" y="4063"/>
                    <a:pt x="4985" y="4025"/>
                  </a:cubicBezTo>
                  <a:lnTo>
                    <a:pt x="5015" y="4002"/>
                  </a:lnTo>
                  <a:cubicBezTo>
                    <a:pt x="5114" y="3933"/>
                    <a:pt x="5221" y="3872"/>
                    <a:pt x="5328" y="3811"/>
                  </a:cubicBezTo>
                  <a:cubicBezTo>
                    <a:pt x="5564" y="3697"/>
                    <a:pt x="5800" y="3590"/>
                    <a:pt x="6044" y="3506"/>
                  </a:cubicBezTo>
                  <a:cubicBezTo>
                    <a:pt x="6189" y="3453"/>
                    <a:pt x="6334" y="3400"/>
                    <a:pt x="6471" y="3339"/>
                  </a:cubicBezTo>
                  <a:cubicBezTo>
                    <a:pt x="7020" y="3095"/>
                    <a:pt x="7385" y="2561"/>
                    <a:pt x="7424" y="1959"/>
                  </a:cubicBezTo>
                  <a:close/>
                  <a:moveTo>
                    <a:pt x="7340" y="3613"/>
                  </a:moveTo>
                  <a:lnTo>
                    <a:pt x="7340" y="3613"/>
                  </a:lnTo>
                  <a:cubicBezTo>
                    <a:pt x="7279" y="3887"/>
                    <a:pt x="7103" y="4131"/>
                    <a:pt x="6860" y="4276"/>
                  </a:cubicBezTo>
                  <a:cubicBezTo>
                    <a:pt x="6639" y="4398"/>
                    <a:pt x="6372" y="4428"/>
                    <a:pt x="6113" y="4459"/>
                  </a:cubicBezTo>
                  <a:cubicBezTo>
                    <a:pt x="6014" y="4474"/>
                    <a:pt x="5907" y="4489"/>
                    <a:pt x="5800" y="4505"/>
                  </a:cubicBezTo>
                  <a:cubicBezTo>
                    <a:pt x="5488" y="4566"/>
                    <a:pt x="4916" y="4726"/>
                    <a:pt x="4520" y="5145"/>
                  </a:cubicBezTo>
                  <a:lnTo>
                    <a:pt x="4543" y="5084"/>
                  </a:lnTo>
                  <a:lnTo>
                    <a:pt x="4566" y="5000"/>
                  </a:lnTo>
                  <a:cubicBezTo>
                    <a:pt x="4657" y="4901"/>
                    <a:pt x="4756" y="4810"/>
                    <a:pt x="4863" y="4726"/>
                  </a:cubicBezTo>
                  <a:cubicBezTo>
                    <a:pt x="5145" y="4497"/>
                    <a:pt x="5495" y="4367"/>
                    <a:pt x="5808" y="4246"/>
                  </a:cubicBezTo>
                  <a:lnTo>
                    <a:pt x="5975" y="4246"/>
                  </a:lnTo>
                  <a:cubicBezTo>
                    <a:pt x="6433" y="4230"/>
                    <a:pt x="6959" y="3979"/>
                    <a:pt x="7340" y="3613"/>
                  </a:cubicBezTo>
                  <a:close/>
                  <a:moveTo>
                    <a:pt x="7347" y="3826"/>
                  </a:moveTo>
                  <a:lnTo>
                    <a:pt x="7347" y="3826"/>
                  </a:lnTo>
                  <a:cubicBezTo>
                    <a:pt x="7324" y="3933"/>
                    <a:pt x="7294" y="4040"/>
                    <a:pt x="7263" y="4139"/>
                  </a:cubicBezTo>
                  <a:cubicBezTo>
                    <a:pt x="7241" y="4200"/>
                    <a:pt x="7225" y="4268"/>
                    <a:pt x="7203" y="4329"/>
                  </a:cubicBezTo>
                  <a:lnTo>
                    <a:pt x="7134" y="4398"/>
                  </a:lnTo>
                  <a:cubicBezTo>
                    <a:pt x="7042" y="4505"/>
                    <a:pt x="6936" y="4604"/>
                    <a:pt x="6821" y="4695"/>
                  </a:cubicBezTo>
                  <a:cubicBezTo>
                    <a:pt x="6677" y="4794"/>
                    <a:pt x="6517" y="4863"/>
                    <a:pt x="6341" y="4901"/>
                  </a:cubicBezTo>
                  <a:lnTo>
                    <a:pt x="6349" y="4901"/>
                  </a:lnTo>
                  <a:lnTo>
                    <a:pt x="6166" y="4947"/>
                  </a:lnTo>
                  <a:cubicBezTo>
                    <a:pt x="5907" y="5008"/>
                    <a:pt x="5655" y="5092"/>
                    <a:pt x="5411" y="5198"/>
                  </a:cubicBezTo>
                  <a:cubicBezTo>
                    <a:pt x="5122" y="5343"/>
                    <a:pt x="4855" y="5526"/>
                    <a:pt x="4619" y="5739"/>
                  </a:cubicBezTo>
                  <a:cubicBezTo>
                    <a:pt x="4505" y="5846"/>
                    <a:pt x="4390" y="5953"/>
                    <a:pt x="4284" y="6052"/>
                  </a:cubicBezTo>
                  <a:cubicBezTo>
                    <a:pt x="4352" y="5793"/>
                    <a:pt x="4421" y="5541"/>
                    <a:pt x="4489" y="5297"/>
                  </a:cubicBezTo>
                  <a:cubicBezTo>
                    <a:pt x="4802" y="4886"/>
                    <a:pt x="5343" y="4627"/>
                    <a:pt x="6158" y="4520"/>
                  </a:cubicBezTo>
                  <a:lnTo>
                    <a:pt x="6181" y="4520"/>
                  </a:lnTo>
                  <a:cubicBezTo>
                    <a:pt x="6471" y="4482"/>
                    <a:pt x="6806" y="4436"/>
                    <a:pt x="7042" y="4238"/>
                  </a:cubicBezTo>
                  <a:cubicBezTo>
                    <a:pt x="7180" y="4131"/>
                    <a:pt x="7279" y="3986"/>
                    <a:pt x="7347" y="3826"/>
                  </a:cubicBezTo>
                  <a:close/>
                  <a:moveTo>
                    <a:pt x="3087" y="2866"/>
                  </a:moveTo>
                  <a:cubicBezTo>
                    <a:pt x="3239" y="3034"/>
                    <a:pt x="3354" y="3308"/>
                    <a:pt x="3468" y="3575"/>
                  </a:cubicBezTo>
                  <a:cubicBezTo>
                    <a:pt x="3529" y="3735"/>
                    <a:pt x="3605" y="3887"/>
                    <a:pt x="3681" y="4040"/>
                  </a:cubicBezTo>
                  <a:cubicBezTo>
                    <a:pt x="3735" y="4124"/>
                    <a:pt x="3781" y="4215"/>
                    <a:pt x="3819" y="4299"/>
                  </a:cubicBezTo>
                  <a:cubicBezTo>
                    <a:pt x="3887" y="4459"/>
                    <a:pt x="3979" y="4604"/>
                    <a:pt x="4085" y="4741"/>
                  </a:cubicBezTo>
                  <a:cubicBezTo>
                    <a:pt x="4101" y="4764"/>
                    <a:pt x="4116" y="4787"/>
                    <a:pt x="4123" y="4810"/>
                  </a:cubicBezTo>
                  <a:cubicBezTo>
                    <a:pt x="4146" y="4848"/>
                    <a:pt x="4162" y="4893"/>
                    <a:pt x="4177" y="4954"/>
                  </a:cubicBezTo>
                  <a:cubicBezTo>
                    <a:pt x="4192" y="4977"/>
                    <a:pt x="4200" y="5008"/>
                    <a:pt x="4200" y="5038"/>
                  </a:cubicBezTo>
                  <a:cubicBezTo>
                    <a:pt x="4207" y="5061"/>
                    <a:pt x="4207" y="5084"/>
                    <a:pt x="4215" y="5107"/>
                  </a:cubicBezTo>
                  <a:lnTo>
                    <a:pt x="4207" y="5130"/>
                  </a:lnTo>
                  <a:lnTo>
                    <a:pt x="4200" y="5168"/>
                  </a:lnTo>
                  <a:cubicBezTo>
                    <a:pt x="4085" y="5503"/>
                    <a:pt x="3986" y="5861"/>
                    <a:pt x="3887" y="6219"/>
                  </a:cubicBezTo>
                  <a:cubicBezTo>
                    <a:pt x="3750" y="6021"/>
                    <a:pt x="3598" y="5831"/>
                    <a:pt x="3430" y="5663"/>
                  </a:cubicBezTo>
                  <a:cubicBezTo>
                    <a:pt x="3209" y="5434"/>
                    <a:pt x="2980" y="5198"/>
                    <a:pt x="2858" y="4878"/>
                  </a:cubicBezTo>
                  <a:cubicBezTo>
                    <a:pt x="2569" y="4154"/>
                    <a:pt x="2668" y="3369"/>
                    <a:pt x="3087" y="2866"/>
                  </a:cubicBezTo>
                  <a:close/>
                  <a:moveTo>
                    <a:pt x="7180" y="4459"/>
                  </a:moveTo>
                  <a:lnTo>
                    <a:pt x="7180" y="4459"/>
                  </a:lnTo>
                  <a:cubicBezTo>
                    <a:pt x="7119" y="4611"/>
                    <a:pt x="7035" y="4749"/>
                    <a:pt x="6921" y="4863"/>
                  </a:cubicBezTo>
                  <a:lnTo>
                    <a:pt x="6898" y="4878"/>
                  </a:lnTo>
                  <a:cubicBezTo>
                    <a:pt x="6844" y="4939"/>
                    <a:pt x="6799" y="4992"/>
                    <a:pt x="6753" y="5046"/>
                  </a:cubicBezTo>
                  <a:cubicBezTo>
                    <a:pt x="6692" y="5122"/>
                    <a:pt x="6616" y="5213"/>
                    <a:pt x="6547" y="5290"/>
                  </a:cubicBezTo>
                  <a:cubicBezTo>
                    <a:pt x="6410" y="5442"/>
                    <a:pt x="6265" y="5572"/>
                    <a:pt x="6097" y="5678"/>
                  </a:cubicBezTo>
                  <a:cubicBezTo>
                    <a:pt x="5915" y="5785"/>
                    <a:pt x="5724" y="5861"/>
                    <a:pt x="5526" y="5915"/>
                  </a:cubicBezTo>
                  <a:cubicBezTo>
                    <a:pt x="5152" y="6014"/>
                    <a:pt x="4848" y="6128"/>
                    <a:pt x="4573" y="6341"/>
                  </a:cubicBezTo>
                  <a:cubicBezTo>
                    <a:pt x="4398" y="6479"/>
                    <a:pt x="4245" y="6639"/>
                    <a:pt x="4108" y="6814"/>
                  </a:cubicBezTo>
                  <a:cubicBezTo>
                    <a:pt x="4162" y="6585"/>
                    <a:pt x="4207" y="6380"/>
                    <a:pt x="4261" y="6174"/>
                  </a:cubicBezTo>
                  <a:cubicBezTo>
                    <a:pt x="4291" y="6136"/>
                    <a:pt x="4329" y="6098"/>
                    <a:pt x="4367" y="6067"/>
                  </a:cubicBezTo>
                  <a:lnTo>
                    <a:pt x="4390" y="6044"/>
                  </a:lnTo>
                  <a:lnTo>
                    <a:pt x="4451" y="5983"/>
                  </a:lnTo>
                  <a:cubicBezTo>
                    <a:pt x="4543" y="5899"/>
                    <a:pt x="4626" y="5816"/>
                    <a:pt x="4718" y="5732"/>
                  </a:cubicBezTo>
                  <a:cubicBezTo>
                    <a:pt x="4977" y="5511"/>
                    <a:pt x="5267" y="5328"/>
                    <a:pt x="5579" y="5191"/>
                  </a:cubicBezTo>
                  <a:cubicBezTo>
                    <a:pt x="5762" y="5114"/>
                    <a:pt x="5953" y="5061"/>
                    <a:pt x="6151" y="5015"/>
                  </a:cubicBezTo>
                  <a:cubicBezTo>
                    <a:pt x="6273" y="4985"/>
                    <a:pt x="6395" y="4954"/>
                    <a:pt x="6509" y="4924"/>
                  </a:cubicBezTo>
                  <a:cubicBezTo>
                    <a:pt x="6783" y="4832"/>
                    <a:pt x="6974" y="4657"/>
                    <a:pt x="7180" y="4459"/>
                  </a:cubicBezTo>
                  <a:close/>
                  <a:moveTo>
                    <a:pt x="7149" y="4680"/>
                  </a:moveTo>
                  <a:lnTo>
                    <a:pt x="7149" y="4680"/>
                  </a:lnTo>
                  <a:cubicBezTo>
                    <a:pt x="7142" y="4771"/>
                    <a:pt x="7134" y="4855"/>
                    <a:pt x="7119" y="4947"/>
                  </a:cubicBezTo>
                  <a:cubicBezTo>
                    <a:pt x="7103" y="5213"/>
                    <a:pt x="7058" y="5480"/>
                    <a:pt x="6981" y="5739"/>
                  </a:cubicBezTo>
                  <a:cubicBezTo>
                    <a:pt x="6837" y="6136"/>
                    <a:pt x="6478" y="6174"/>
                    <a:pt x="6090" y="6212"/>
                  </a:cubicBezTo>
                  <a:cubicBezTo>
                    <a:pt x="5754" y="6235"/>
                    <a:pt x="5419" y="6265"/>
                    <a:pt x="5175" y="6517"/>
                  </a:cubicBezTo>
                  <a:lnTo>
                    <a:pt x="5175" y="6524"/>
                  </a:lnTo>
                  <a:cubicBezTo>
                    <a:pt x="5152" y="6524"/>
                    <a:pt x="5122" y="6532"/>
                    <a:pt x="5099" y="6540"/>
                  </a:cubicBezTo>
                  <a:cubicBezTo>
                    <a:pt x="4931" y="6570"/>
                    <a:pt x="4771" y="6631"/>
                    <a:pt x="4634" y="6730"/>
                  </a:cubicBezTo>
                  <a:lnTo>
                    <a:pt x="4444" y="6844"/>
                  </a:lnTo>
                  <a:lnTo>
                    <a:pt x="4352" y="6905"/>
                  </a:lnTo>
                  <a:cubicBezTo>
                    <a:pt x="4245" y="6951"/>
                    <a:pt x="4154" y="7004"/>
                    <a:pt x="4063" y="7073"/>
                  </a:cubicBezTo>
                  <a:cubicBezTo>
                    <a:pt x="4070" y="7043"/>
                    <a:pt x="4078" y="7020"/>
                    <a:pt x="4085" y="6989"/>
                  </a:cubicBezTo>
                  <a:cubicBezTo>
                    <a:pt x="4261" y="6730"/>
                    <a:pt x="4482" y="6501"/>
                    <a:pt x="4733" y="6319"/>
                  </a:cubicBezTo>
                  <a:cubicBezTo>
                    <a:pt x="4969" y="6174"/>
                    <a:pt x="5229" y="6067"/>
                    <a:pt x="5495" y="6006"/>
                  </a:cubicBezTo>
                  <a:cubicBezTo>
                    <a:pt x="5602" y="5976"/>
                    <a:pt x="5709" y="5945"/>
                    <a:pt x="5808" y="5915"/>
                  </a:cubicBezTo>
                  <a:cubicBezTo>
                    <a:pt x="6113" y="5808"/>
                    <a:pt x="6395" y="5602"/>
                    <a:pt x="6684" y="5259"/>
                  </a:cubicBezTo>
                  <a:cubicBezTo>
                    <a:pt x="6768" y="5160"/>
                    <a:pt x="6852" y="5061"/>
                    <a:pt x="6936" y="4954"/>
                  </a:cubicBezTo>
                  <a:lnTo>
                    <a:pt x="7020" y="4855"/>
                  </a:lnTo>
                  <a:cubicBezTo>
                    <a:pt x="7065" y="4802"/>
                    <a:pt x="7111" y="4741"/>
                    <a:pt x="7149" y="4680"/>
                  </a:cubicBezTo>
                  <a:close/>
                  <a:moveTo>
                    <a:pt x="2325" y="5053"/>
                  </a:moveTo>
                  <a:cubicBezTo>
                    <a:pt x="2592" y="5404"/>
                    <a:pt x="2896" y="5732"/>
                    <a:pt x="3224" y="6037"/>
                  </a:cubicBezTo>
                  <a:cubicBezTo>
                    <a:pt x="3293" y="6105"/>
                    <a:pt x="3377" y="6181"/>
                    <a:pt x="3445" y="6250"/>
                  </a:cubicBezTo>
                  <a:cubicBezTo>
                    <a:pt x="3567" y="6372"/>
                    <a:pt x="3681" y="6509"/>
                    <a:pt x="3773" y="6662"/>
                  </a:cubicBezTo>
                  <a:lnTo>
                    <a:pt x="3758" y="6722"/>
                  </a:lnTo>
                  <a:cubicBezTo>
                    <a:pt x="3742" y="6783"/>
                    <a:pt x="3727" y="6844"/>
                    <a:pt x="3712" y="6905"/>
                  </a:cubicBezTo>
                  <a:cubicBezTo>
                    <a:pt x="3704" y="6959"/>
                    <a:pt x="3689" y="7012"/>
                    <a:pt x="3674" y="7065"/>
                  </a:cubicBezTo>
                  <a:lnTo>
                    <a:pt x="3666" y="7096"/>
                  </a:lnTo>
                  <a:cubicBezTo>
                    <a:pt x="3582" y="7073"/>
                    <a:pt x="3491" y="7035"/>
                    <a:pt x="3415" y="6989"/>
                  </a:cubicBezTo>
                  <a:cubicBezTo>
                    <a:pt x="3369" y="6966"/>
                    <a:pt x="3331" y="6944"/>
                    <a:pt x="3293" y="6928"/>
                  </a:cubicBezTo>
                  <a:cubicBezTo>
                    <a:pt x="3239" y="6898"/>
                    <a:pt x="3163" y="6867"/>
                    <a:pt x="3095" y="6829"/>
                  </a:cubicBezTo>
                  <a:cubicBezTo>
                    <a:pt x="3011" y="6768"/>
                    <a:pt x="2935" y="6700"/>
                    <a:pt x="2858" y="6631"/>
                  </a:cubicBezTo>
                  <a:cubicBezTo>
                    <a:pt x="2698" y="6471"/>
                    <a:pt x="2569" y="6288"/>
                    <a:pt x="2485" y="6082"/>
                  </a:cubicBezTo>
                  <a:lnTo>
                    <a:pt x="2462" y="6029"/>
                  </a:lnTo>
                  <a:cubicBezTo>
                    <a:pt x="2386" y="5877"/>
                    <a:pt x="2325" y="5709"/>
                    <a:pt x="2294" y="5534"/>
                  </a:cubicBezTo>
                  <a:cubicBezTo>
                    <a:pt x="2287" y="5526"/>
                    <a:pt x="2287" y="5518"/>
                    <a:pt x="2279" y="5511"/>
                  </a:cubicBezTo>
                  <a:cubicBezTo>
                    <a:pt x="2310" y="5358"/>
                    <a:pt x="2325" y="5206"/>
                    <a:pt x="2325" y="5053"/>
                  </a:cubicBezTo>
                  <a:close/>
                  <a:moveTo>
                    <a:pt x="2249" y="5709"/>
                  </a:moveTo>
                  <a:cubicBezTo>
                    <a:pt x="2271" y="5793"/>
                    <a:pt x="2310" y="5877"/>
                    <a:pt x="2340" y="5953"/>
                  </a:cubicBezTo>
                  <a:cubicBezTo>
                    <a:pt x="2355" y="5991"/>
                    <a:pt x="2371" y="6029"/>
                    <a:pt x="2386" y="6059"/>
                  </a:cubicBezTo>
                  <a:cubicBezTo>
                    <a:pt x="2454" y="6250"/>
                    <a:pt x="2553" y="6425"/>
                    <a:pt x="2691" y="6578"/>
                  </a:cubicBezTo>
                  <a:lnTo>
                    <a:pt x="2698" y="6585"/>
                  </a:lnTo>
                  <a:lnTo>
                    <a:pt x="2706" y="6593"/>
                  </a:lnTo>
                  <a:cubicBezTo>
                    <a:pt x="2706" y="6601"/>
                    <a:pt x="2714" y="6608"/>
                    <a:pt x="2714" y="6608"/>
                  </a:cubicBezTo>
                  <a:cubicBezTo>
                    <a:pt x="2797" y="6730"/>
                    <a:pt x="2912" y="6829"/>
                    <a:pt x="3041" y="6898"/>
                  </a:cubicBezTo>
                  <a:cubicBezTo>
                    <a:pt x="3224" y="7035"/>
                    <a:pt x="3422" y="7165"/>
                    <a:pt x="3628" y="7279"/>
                  </a:cubicBezTo>
                  <a:cubicBezTo>
                    <a:pt x="3575" y="7507"/>
                    <a:pt x="3529" y="7751"/>
                    <a:pt x="3476" y="8026"/>
                  </a:cubicBezTo>
                  <a:cubicBezTo>
                    <a:pt x="3438" y="8003"/>
                    <a:pt x="3392" y="7980"/>
                    <a:pt x="3346" y="7965"/>
                  </a:cubicBezTo>
                  <a:lnTo>
                    <a:pt x="3262" y="7927"/>
                  </a:lnTo>
                  <a:cubicBezTo>
                    <a:pt x="3186" y="7889"/>
                    <a:pt x="3110" y="7858"/>
                    <a:pt x="3026" y="7828"/>
                  </a:cubicBezTo>
                  <a:lnTo>
                    <a:pt x="2912" y="7789"/>
                  </a:lnTo>
                  <a:lnTo>
                    <a:pt x="2874" y="7767"/>
                  </a:lnTo>
                  <a:cubicBezTo>
                    <a:pt x="2759" y="7713"/>
                    <a:pt x="2637" y="7675"/>
                    <a:pt x="2508" y="7652"/>
                  </a:cubicBezTo>
                  <a:cubicBezTo>
                    <a:pt x="2454" y="7645"/>
                    <a:pt x="2401" y="7645"/>
                    <a:pt x="2348" y="7645"/>
                  </a:cubicBezTo>
                  <a:lnTo>
                    <a:pt x="2096" y="7645"/>
                  </a:lnTo>
                  <a:cubicBezTo>
                    <a:pt x="2050" y="7599"/>
                    <a:pt x="1997" y="7561"/>
                    <a:pt x="1936" y="7523"/>
                  </a:cubicBezTo>
                  <a:cubicBezTo>
                    <a:pt x="1829" y="7454"/>
                    <a:pt x="1715" y="7378"/>
                    <a:pt x="1692" y="7271"/>
                  </a:cubicBezTo>
                  <a:cubicBezTo>
                    <a:pt x="1662" y="7165"/>
                    <a:pt x="1761" y="6905"/>
                    <a:pt x="1822" y="6761"/>
                  </a:cubicBezTo>
                  <a:lnTo>
                    <a:pt x="1829" y="6738"/>
                  </a:lnTo>
                  <a:lnTo>
                    <a:pt x="1845" y="6692"/>
                  </a:lnTo>
                  <a:cubicBezTo>
                    <a:pt x="1906" y="6540"/>
                    <a:pt x="1967" y="6425"/>
                    <a:pt x="2020" y="6303"/>
                  </a:cubicBezTo>
                  <a:cubicBezTo>
                    <a:pt x="2119" y="6113"/>
                    <a:pt x="2195" y="5915"/>
                    <a:pt x="2249" y="5709"/>
                  </a:cubicBezTo>
                  <a:close/>
                  <a:moveTo>
                    <a:pt x="6616" y="6578"/>
                  </a:moveTo>
                  <a:lnTo>
                    <a:pt x="6616" y="6578"/>
                  </a:lnTo>
                  <a:cubicBezTo>
                    <a:pt x="6578" y="6692"/>
                    <a:pt x="6547" y="6822"/>
                    <a:pt x="6517" y="6944"/>
                  </a:cubicBezTo>
                  <a:cubicBezTo>
                    <a:pt x="6486" y="7065"/>
                    <a:pt x="6456" y="7218"/>
                    <a:pt x="6410" y="7355"/>
                  </a:cubicBezTo>
                  <a:cubicBezTo>
                    <a:pt x="6372" y="7485"/>
                    <a:pt x="6334" y="7622"/>
                    <a:pt x="6311" y="7767"/>
                  </a:cubicBezTo>
                  <a:cubicBezTo>
                    <a:pt x="6196" y="8018"/>
                    <a:pt x="5998" y="8239"/>
                    <a:pt x="5762" y="8392"/>
                  </a:cubicBezTo>
                  <a:cubicBezTo>
                    <a:pt x="5564" y="8521"/>
                    <a:pt x="5328" y="8552"/>
                    <a:pt x="5099" y="8574"/>
                  </a:cubicBezTo>
                  <a:lnTo>
                    <a:pt x="5099" y="8582"/>
                  </a:lnTo>
                  <a:lnTo>
                    <a:pt x="5061" y="8582"/>
                  </a:lnTo>
                  <a:lnTo>
                    <a:pt x="5015" y="8590"/>
                  </a:lnTo>
                  <a:cubicBezTo>
                    <a:pt x="4969" y="8590"/>
                    <a:pt x="4916" y="8597"/>
                    <a:pt x="4870" y="8597"/>
                  </a:cubicBezTo>
                  <a:lnTo>
                    <a:pt x="4794" y="8597"/>
                  </a:lnTo>
                  <a:cubicBezTo>
                    <a:pt x="4756" y="8597"/>
                    <a:pt x="4733" y="8597"/>
                    <a:pt x="4703" y="8605"/>
                  </a:cubicBezTo>
                  <a:cubicBezTo>
                    <a:pt x="4588" y="8620"/>
                    <a:pt x="4474" y="8643"/>
                    <a:pt x="4367" y="8674"/>
                  </a:cubicBezTo>
                  <a:cubicBezTo>
                    <a:pt x="4276" y="8696"/>
                    <a:pt x="4184" y="8727"/>
                    <a:pt x="4093" y="8750"/>
                  </a:cubicBezTo>
                  <a:lnTo>
                    <a:pt x="3994" y="8788"/>
                  </a:lnTo>
                  <a:lnTo>
                    <a:pt x="3979" y="8788"/>
                  </a:lnTo>
                  <a:cubicBezTo>
                    <a:pt x="3902" y="8811"/>
                    <a:pt x="3826" y="8834"/>
                    <a:pt x="3742" y="8849"/>
                  </a:cubicBezTo>
                  <a:lnTo>
                    <a:pt x="3750" y="8803"/>
                  </a:lnTo>
                  <a:cubicBezTo>
                    <a:pt x="3750" y="8780"/>
                    <a:pt x="3758" y="8750"/>
                    <a:pt x="3758" y="8719"/>
                  </a:cubicBezTo>
                  <a:cubicBezTo>
                    <a:pt x="3826" y="8232"/>
                    <a:pt x="3910" y="7744"/>
                    <a:pt x="4009" y="7264"/>
                  </a:cubicBezTo>
                  <a:cubicBezTo>
                    <a:pt x="4085" y="7210"/>
                    <a:pt x="4154" y="7157"/>
                    <a:pt x="4223" y="7096"/>
                  </a:cubicBezTo>
                  <a:cubicBezTo>
                    <a:pt x="4291" y="7035"/>
                    <a:pt x="4360" y="6982"/>
                    <a:pt x="4428" y="6936"/>
                  </a:cubicBezTo>
                  <a:cubicBezTo>
                    <a:pt x="4626" y="6783"/>
                    <a:pt x="4855" y="6677"/>
                    <a:pt x="5084" y="6601"/>
                  </a:cubicBezTo>
                  <a:lnTo>
                    <a:pt x="5190" y="6601"/>
                  </a:lnTo>
                  <a:cubicBezTo>
                    <a:pt x="5290" y="6601"/>
                    <a:pt x="5411" y="6616"/>
                    <a:pt x="5533" y="6639"/>
                  </a:cubicBezTo>
                  <a:lnTo>
                    <a:pt x="5541" y="6639"/>
                  </a:lnTo>
                  <a:cubicBezTo>
                    <a:pt x="5747" y="6669"/>
                    <a:pt x="5960" y="6684"/>
                    <a:pt x="6166" y="6684"/>
                  </a:cubicBezTo>
                  <a:cubicBezTo>
                    <a:pt x="6326" y="6684"/>
                    <a:pt x="6478" y="6646"/>
                    <a:pt x="6616" y="6578"/>
                  </a:cubicBezTo>
                  <a:close/>
                  <a:moveTo>
                    <a:pt x="1486" y="7469"/>
                  </a:moveTo>
                  <a:cubicBezTo>
                    <a:pt x="1540" y="7492"/>
                    <a:pt x="1586" y="7523"/>
                    <a:pt x="1624" y="7568"/>
                  </a:cubicBezTo>
                  <a:cubicBezTo>
                    <a:pt x="1708" y="7645"/>
                    <a:pt x="1807" y="7706"/>
                    <a:pt x="1913" y="7744"/>
                  </a:cubicBezTo>
                  <a:cubicBezTo>
                    <a:pt x="1927" y="7748"/>
                    <a:pt x="1941" y="7749"/>
                    <a:pt x="1956" y="7749"/>
                  </a:cubicBezTo>
                  <a:cubicBezTo>
                    <a:pt x="2000" y="7749"/>
                    <a:pt x="2047" y="7732"/>
                    <a:pt x="2081" y="7698"/>
                  </a:cubicBezTo>
                  <a:cubicBezTo>
                    <a:pt x="2119" y="7706"/>
                    <a:pt x="2157" y="7706"/>
                    <a:pt x="2195" y="7706"/>
                  </a:cubicBezTo>
                  <a:lnTo>
                    <a:pt x="2332" y="7706"/>
                  </a:lnTo>
                  <a:cubicBezTo>
                    <a:pt x="2508" y="7713"/>
                    <a:pt x="2683" y="7751"/>
                    <a:pt x="2835" y="7828"/>
                  </a:cubicBezTo>
                  <a:lnTo>
                    <a:pt x="2858" y="7835"/>
                  </a:lnTo>
                  <a:lnTo>
                    <a:pt x="2866" y="7835"/>
                  </a:lnTo>
                  <a:cubicBezTo>
                    <a:pt x="2866" y="7835"/>
                    <a:pt x="2874" y="7835"/>
                    <a:pt x="2874" y="7843"/>
                  </a:cubicBezTo>
                  <a:lnTo>
                    <a:pt x="2889" y="7843"/>
                  </a:lnTo>
                  <a:cubicBezTo>
                    <a:pt x="2965" y="7881"/>
                    <a:pt x="3041" y="7927"/>
                    <a:pt x="3110" y="7980"/>
                  </a:cubicBezTo>
                  <a:lnTo>
                    <a:pt x="3186" y="8026"/>
                  </a:lnTo>
                  <a:cubicBezTo>
                    <a:pt x="3255" y="8071"/>
                    <a:pt x="3331" y="8117"/>
                    <a:pt x="3407" y="8155"/>
                  </a:cubicBezTo>
                  <a:lnTo>
                    <a:pt x="3445" y="8171"/>
                  </a:lnTo>
                  <a:cubicBezTo>
                    <a:pt x="3415" y="8361"/>
                    <a:pt x="3384" y="8514"/>
                    <a:pt x="3361" y="8658"/>
                  </a:cubicBezTo>
                  <a:cubicBezTo>
                    <a:pt x="3323" y="8925"/>
                    <a:pt x="3285" y="9199"/>
                    <a:pt x="3255" y="9497"/>
                  </a:cubicBezTo>
                  <a:cubicBezTo>
                    <a:pt x="3156" y="9382"/>
                    <a:pt x="2965" y="9169"/>
                    <a:pt x="2957" y="9161"/>
                  </a:cubicBezTo>
                  <a:cubicBezTo>
                    <a:pt x="2874" y="9078"/>
                    <a:pt x="2782" y="9001"/>
                    <a:pt x="2683" y="8933"/>
                  </a:cubicBezTo>
                  <a:cubicBezTo>
                    <a:pt x="2515" y="8826"/>
                    <a:pt x="2332" y="8735"/>
                    <a:pt x="2150" y="8666"/>
                  </a:cubicBezTo>
                  <a:cubicBezTo>
                    <a:pt x="2073" y="8628"/>
                    <a:pt x="1997" y="8597"/>
                    <a:pt x="1929" y="8567"/>
                  </a:cubicBezTo>
                  <a:cubicBezTo>
                    <a:pt x="1814" y="8514"/>
                    <a:pt x="1708" y="8445"/>
                    <a:pt x="1608" y="8376"/>
                  </a:cubicBezTo>
                  <a:lnTo>
                    <a:pt x="1570" y="8353"/>
                  </a:lnTo>
                  <a:cubicBezTo>
                    <a:pt x="1448" y="8270"/>
                    <a:pt x="1334" y="8186"/>
                    <a:pt x="1304" y="8064"/>
                  </a:cubicBezTo>
                  <a:cubicBezTo>
                    <a:pt x="1372" y="7812"/>
                    <a:pt x="1433" y="7607"/>
                    <a:pt x="1486" y="7469"/>
                  </a:cubicBezTo>
                  <a:close/>
                  <a:moveTo>
                    <a:pt x="6273" y="8750"/>
                  </a:moveTo>
                  <a:cubicBezTo>
                    <a:pt x="6288" y="8917"/>
                    <a:pt x="6318" y="9078"/>
                    <a:pt x="6349" y="9268"/>
                  </a:cubicBezTo>
                  <a:cubicBezTo>
                    <a:pt x="6357" y="9329"/>
                    <a:pt x="6372" y="9405"/>
                    <a:pt x="6387" y="9481"/>
                  </a:cubicBezTo>
                  <a:cubicBezTo>
                    <a:pt x="6351" y="9473"/>
                    <a:pt x="6316" y="9469"/>
                    <a:pt x="6278" y="9469"/>
                  </a:cubicBezTo>
                  <a:cubicBezTo>
                    <a:pt x="6252" y="9469"/>
                    <a:pt x="6225" y="9471"/>
                    <a:pt x="6196" y="9474"/>
                  </a:cubicBezTo>
                  <a:lnTo>
                    <a:pt x="6204" y="9474"/>
                  </a:lnTo>
                  <a:cubicBezTo>
                    <a:pt x="6113" y="9489"/>
                    <a:pt x="6029" y="9504"/>
                    <a:pt x="5945" y="9542"/>
                  </a:cubicBezTo>
                  <a:cubicBezTo>
                    <a:pt x="6029" y="9413"/>
                    <a:pt x="6105" y="9268"/>
                    <a:pt x="6151" y="9123"/>
                  </a:cubicBezTo>
                  <a:lnTo>
                    <a:pt x="6174" y="9078"/>
                  </a:lnTo>
                  <a:cubicBezTo>
                    <a:pt x="6212" y="8971"/>
                    <a:pt x="6250" y="8864"/>
                    <a:pt x="6273" y="8750"/>
                  </a:cubicBezTo>
                  <a:close/>
                  <a:moveTo>
                    <a:pt x="6219" y="8071"/>
                  </a:moveTo>
                  <a:cubicBezTo>
                    <a:pt x="6181" y="8171"/>
                    <a:pt x="6151" y="8254"/>
                    <a:pt x="6120" y="8338"/>
                  </a:cubicBezTo>
                  <a:cubicBezTo>
                    <a:pt x="6036" y="8514"/>
                    <a:pt x="5930" y="8674"/>
                    <a:pt x="5800" y="8811"/>
                  </a:cubicBezTo>
                  <a:cubicBezTo>
                    <a:pt x="5549" y="9078"/>
                    <a:pt x="5229" y="9253"/>
                    <a:pt x="4878" y="9329"/>
                  </a:cubicBezTo>
                  <a:cubicBezTo>
                    <a:pt x="4756" y="9359"/>
                    <a:pt x="4626" y="9382"/>
                    <a:pt x="4497" y="9398"/>
                  </a:cubicBezTo>
                  <a:cubicBezTo>
                    <a:pt x="4200" y="9451"/>
                    <a:pt x="3887" y="9497"/>
                    <a:pt x="3636" y="9657"/>
                  </a:cubicBezTo>
                  <a:cubicBezTo>
                    <a:pt x="3659" y="9497"/>
                    <a:pt x="3674" y="9344"/>
                    <a:pt x="3689" y="9184"/>
                  </a:cubicBezTo>
                  <a:lnTo>
                    <a:pt x="3712" y="9169"/>
                  </a:lnTo>
                  <a:cubicBezTo>
                    <a:pt x="3773" y="9123"/>
                    <a:pt x="3834" y="9070"/>
                    <a:pt x="3902" y="9024"/>
                  </a:cubicBezTo>
                  <a:cubicBezTo>
                    <a:pt x="4024" y="8940"/>
                    <a:pt x="4162" y="8872"/>
                    <a:pt x="4306" y="8826"/>
                  </a:cubicBezTo>
                  <a:cubicBezTo>
                    <a:pt x="4596" y="8727"/>
                    <a:pt x="4901" y="8666"/>
                    <a:pt x="5206" y="8635"/>
                  </a:cubicBezTo>
                  <a:lnTo>
                    <a:pt x="5213" y="8635"/>
                  </a:lnTo>
                  <a:cubicBezTo>
                    <a:pt x="5465" y="8605"/>
                    <a:pt x="5716" y="8521"/>
                    <a:pt x="5930" y="8369"/>
                  </a:cubicBezTo>
                  <a:cubicBezTo>
                    <a:pt x="6036" y="8285"/>
                    <a:pt x="6136" y="8186"/>
                    <a:pt x="6219" y="8071"/>
                  </a:cubicBezTo>
                  <a:close/>
                  <a:moveTo>
                    <a:pt x="1273" y="8171"/>
                  </a:moveTo>
                  <a:cubicBezTo>
                    <a:pt x="1349" y="8277"/>
                    <a:pt x="1448" y="8369"/>
                    <a:pt x="1570" y="8430"/>
                  </a:cubicBezTo>
                  <a:lnTo>
                    <a:pt x="1624" y="8468"/>
                  </a:lnTo>
                  <a:cubicBezTo>
                    <a:pt x="1776" y="8559"/>
                    <a:pt x="1944" y="8643"/>
                    <a:pt x="2111" y="8712"/>
                  </a:cubicBezTo>
                  <a:cubicBezTo>
                    <a:pt x="2211" y="8757"/>
                    <a:pt x="2317" y="8796"/>
                    <a:pt x="2416" y="8849"/>
                  </a:cubicBezTo>
                  <a:cubicBezTo>
                    <a:pt x="2668" y="8971"/>
                    <a:pt x="2889" y="9161"/>
                    <a:pt x="3049" y="9390"/>
                  </a:cubicBezTo>
                  <a:cubicBezTo>
                    <a:pt x="3110" y="9474"/>
                    <a:pt x="3156" y="9573"/>
                    <a:pt x="3194" y="9672"/>
                  </a:cubicBezTo>
                  <a:lnTo>
                    <a:pt x="3232" y="9748"/>
                  </a:lnTo>
                  <a:cubicBezTo>
                    <a:pt x="3217" y="9870"/>
                    <a:pt x="3201" y="9992"/>
                    <a:pt x="3194" y="10099"/>
                  </a:cubicBezTo>
                  <a:cubicBezTo>
                    <a:pt x="3178" y="10076"/>
                    <a:pt x="3163" y="10061"/>
                    <a:pt x="3156" y="10045"/>
                  </a:cubicBezTo>
                  <a:cubicBezTo>
                    <a:pt x="3148" y="10030"/>
                    <a:pt x="3140" y="10015"/>
                    <a:pt x="3125" y="10007"/>
                  </a:cubicBezTo>
                  <a:lnTo>
                    <a:pt x="3110" y="9984"/>
                  </a:lnTo>
                  <a:cubicBezTo>
                    <a:pt x="3095" y="9954"/>
                    <a:pt x="3072" y="9931"/>
                    <a:pt x="3041" y="9908"/>
                  </a:cubicBezTo>
                  <a:lnTo>
                    <a:pt x="3034" y="9901"/>
                  </a:lnTo>
                  <a:lnTo>
                    <a:pt x="3018" y="9885"/>
                  </a:lnTo>
                  <a:cubicBezTo>
                    <a:pt x="2851" y="9695"/>
                    <a:pt x="2645" y="9535"/>
                    <a:pt x="2424" y="9413"/>
                  </a:cubicBezTo>
                  <a:cubicBezTo>
                    <a:pt x="2348" y="9367"/>
                    <a:pt x="2271" y="9329"/>
                    <a:pt x="2203" y="9283"/>
                  </a:cubicBezTo>
                  <a:cubicBezTo>
                    <a:pt x="1799" y="9062"/>
                    <a:pt x="1387" y="8834"/>
                    <a:pt x="1220" y="8392"/>
                  </a:cubicBezTo>
                  <a:cubicBezTo>
                    <a:pt x="1235" y="8323"/>
                    <a:pt x="1250" y="8247"/>
                    <a:pt x="1273" y="8171"/>
                  </a:cubicBezTo>
                  <a:close/>
                  <a:moveTo>
                    <a:pt x="6265" y="8148"/>
                  </a:moveTo>
                  <a:cubicBezTo>
                    <a:pt x="6265" y="8171"/>
                    <a:pt x="6265" y="8193"/>
                    <a:pt x="6257" y="8216"/>
                  </a:cubicBezTo>
                  <a:lnTo>
                    <a:pt x="6250" y="8346"/>
                  </a:lnTo>
                  <a:cubicBezTo>
                    <a:pt x="6242" y="8430"/>
                    <a:pt x="6235" y="8514"/>
                    <a:pt x="6235" y="8521"/>
                  </a:cubicBezTo>
                  <a:cubicBezTo>
                    <a:pt x="6219" y="8735"/>
                    <a:pt x="6158" y="8940"/>
                    <a:pt x="6075" y="9138"/>
                  </a:cubicBezTo>
                  <a:cubicBezTo>
                    <a:pt x="6006" y="9321"/>
                    <a:pt x="5899" y="9489"/>
                    <a:pt x="5770" y="9634"/>
                  </a:cubicBezTo>
                  <a:cubicBezTo>
                    <a:pt x="5533" y="9847"/>
                    <a:pt x="5229" y="9863"/>
                    <a:pt x="4924" y="9878"/>
                  </a:cubicBezTo>
                  <a:lnTo>
                    <a:pt x="4878" y="9878"/>
                  </a:lnTo>
                  <a:cubicBezTo>
                    <a:pt x="4497" y="9901"/>
                    <a:pt x="3986" y="9923"/>
                    <a:pt x="3598" y="10160"/>
                  </a:cubicBezTo>
                  <a:cubicBezTo>
                    <a:pt x="3605" y="10030"/>
                    <a:pt x="3620" y="9901"/>
                    <a:pt x="3636" y="9741"/>
                  </a:cubicBezTo>
                  <a:cubicBezTo>
                    <a:pt x="3887" y="9558"/>
                    <a:pt x="4207" y="9504"/>
                    <a:pt x="4527" y="9451"/>
                  </a:cubicBezTo>
                  <a:cubicBezTo>
                    <a:pt x="4718" y="9428"/>
                    <a:pt x="4908" y="9390"/>
                    <a:pt x="5091" y="9329"/>
                  </a:cubicBezTo>
                  <a:cubicBezTo>
                    <a:pt x="5427" y="9222"/>
                    <a:pt x="5724" y="9009"/>
                    <a:pt x="5953" y="8735"/>
                  </a:cubicBezTo>
                  <a:cubicBezTo>
                    <a:pt x="6059" y="8605"/>
                    <a:pt x="6151" y="8453"/>
                    <a:pt x="6212" y="8292"/>
                  </a:cubicBezTo>
                  <a:cubicBezTo>
                    <a:pt x="6227" y="8254"/>
                    <a:pt x="6242" y="8216"/>
                    <a:pt x="6250" y="8186"/>
                  </a:cubicBezTo>
                  <a:lnTo>
                    <a:pt x="6265" y="8148"/>
                  </a:lnTo>
                  <a:close/>
                  <a:moveTo>
                    <a:pt x="1197" y="8498"/>
                  </a:moveTo>
                  <a:cubicBezTo>
                    <a:pt x="1395" y="8902"/>
                    <a:pt x="1799" y="9131"/>
                    <a:pt x="2188" y="9359"/>
                  </a:cubicBezTo>
                  <a:lnTo>
                    <a:pt x="2264" y="9398"/>
                  </a:lnTo>
                  <a:cubicBezTo>
                    <a:pt x="2515" y="9527"/>
                    <a:pt x="2744" y="9695"/>
                    <a:pt x="2942" y="9893"/>
                  </a:cubicBezTo>
                  <a:cubicBezTo>
                    <a:pt x="3041" y="10000"/>
                    <a:pt x="3117" y="10122"/>
                    <a:pt x="3163" y="10266"/>
                  </a:cubicBezTo>
                  <a:cubicBezTo>
                    <a:pt x="3171" y="10282"/>
                    <a:pt x="3171" y="10297"/>
                    <a:pt x="3178" y="10312"/>
                  </a:cubicBezTo>
                  <a:cubicBezTo>
                    <a:pt x="3178" y="10335"/>
                    <a:pt x="3178" y="10350"/>
                    <a:pt x="3171" y="10373"/>
                  </a:cubicBezTo>
                  <a:cubicBezTo>
                    <a:pt x="3171" y="10396"/>
                    <a:pt x="3171" y="10426"/>
                    <a:pt x="3171" y="10457"/>
                  </a:cubicBezTo>
                  <a:cubicBezTo>
                    <a:pt x="3163" y="10533"/>
                    <a:pt x="3156" y="10617"/>
                    <a:pt x="3148" y="10724"/>
                  </a:cubicBezTo>
                  <a:lnTo>
                    <a:pt x="3110" y="10708"/>
                  </a:lnTo>
                  <a:lnTo>
                    <a:pt x="3041" y="10686"/>
                  </a:lnTo>
                  <a:cubicBezTo>
                    <a:pt x="2988" y="10678"/>
                    <a:pt x="2942" y="10655"/>
                    <a:pt x="2896" y="10625"/>
                  </a:cubicBezTo>
                  <a:cubicBezTo>
                    <a:pt x="2889" y="10617"/>
                    <a:pt x="2881" y="10617"/>
                    <a:pt x="2881" y="10617"/>
                  </a:cubicBezTo>
                  <a:cubicBezTo>
                    <a:pt x="2843" y="10594"/>
                    <a:pt x="2805" y="10571"/>
                    <a:pt x="2767" y="10556"/>
                  </a:cubicBezTo>
                  <a:cubicBezTo>
                    <a:pt x="2721" y="10541"/>
                    <a:pt x="2668" y="10518"/>
                    <a:pt x="2614" y="10503"/>
                  </a:cubicBezTo>
                  <a:lnTo>
                    <a:pt x="2515" y="10472"/>
                  </a:lnTo>
                  <a:cubicBezTo>
                    <a:pt x="2470" y="10457"/>
                    <a:pt x="2416" y="10442"/>
                    <a:pt x="2371" y="10426"/>
                  </a:cubicBezTo>
                  <a:lnTo>
                    <a:pt x="2302" y="10404"/>
                  </a:lnTo>
                  <a:cubicBezTo>
                    <a:pt x="2279" y="10396"/>
                    <a:pt x="2256" y="10388"/>
                    <a:pt x="2233" y="10373"/>
                  </a:cubicBezTo>
                  <a:lnTo>
                    <a:pt x="2188" y="10320"/>
                  </a:lnTo>
                  <a:cubicBezTo>
                    <a:pt x="2058" y="10183"/>
                    <a:pt x="1913" y="10053"/>
                    <a:pt x="1768" y="9939"/>
                  </a:cubicBezTo>
                  <a:cubicBezTo>
                    <a:pt x="1387" y="9626"/>
                    <a:pt x="1029" y="9337"/>
                    <a:pt x="1128" y="8788"/>
                  </a:cubicBezTo>
                  <a:cubicBezTo>
                    <a:pt x="1144" y="8704"/>
                    <a:pt x="1166" y="8605"/>
                    <a:pt x="1197" y="8498"/>
                  </a:cubicBezTo>
                  <a:close/>
                  <a:moveTo>
                    <a:pt x="6189" y="9542"/>
                  </a:moveTo>
                  <a:cubicBezTo>
                    <a:pt x="6219" y="9542"/>
                    <a:pt x="6257" y="9550"/>
                    <a:pt x="6288" y="9558"/>
                  </a:cubicBezTo>
                  <a:lnTo>
                    <a:pt x="6318" y="9565"/>
                  </a:lnTo>
                  <a:cubicBezTo>
                    <a:pt x="6357" y="9573"/>
                    <a:pt x="6387" y="9603"/>
                    <a:pt x="6402" y="9641"/>
                  </a:cubicBezTo>
                  <a:cubicBezTo>
                    <a:pt x="6410" y="9695"/>
                    <a:pt x="6418" y="9741"/>
                    <a:pt x="6425" y="9786"/>
                  </a:cubicBezTo>
                  <a:cubicBezTo>
                    <a:pt x="6440" y="9954"/>
                    <a:pt x="6387" y="10122"/>
                    <a:pt x="6273" y="10251"/>
                  </a:cubicBezTo>
                  <a:cubicBezTo>
                    <a:pt x="6021" y="10526"/>
                    <a:pt x="5587" y="10564"/>
                    <a:pt x="5457" y="10571"/>
                  </a:cubicBezTo>
                  <a:lnTo>
                    <a:pt x="5381" y="10571"/>
                  </a:lnTo>
                  <a:cubicBezTo>
                    <a:pt x="5236" y="10571"/>
                    <a:pt x="5038" y="10571"/>
                    <a:pt x="4840" y="10579"/>
                  </a:cubicBezTo>
                  <a:cubicBezTo>
                    <a:pt x="4299" y="10602"/>
                    <a:pt x="3887" y="10693"/>
                    <a:pt x="3552" y="10861"/>
                  </a:cubicBezTo>
                  <a:cubicBezTo>
                    <a:pt x="3560" y="10739"/>
                    <a:pt x="3567" y="10617"/>
                    <a:pt x="3575" y="10487"/>
                  </a:cubicBezTo>
                  <a:cubicBezTo>
                    <a:pt x="3575" y="10426"/>
                    <a:pt x="3582" y="10373"/>
                    <a:pt x="3590" y="10312"/>
                  </a:cubicBezTo>
                  <a:lnTo>
                    <a:pt x="3590" y="10244"/>
                  </a:lnTo>
                  <a:cubicBezTo>
                    <a:pt x="3971" y="9992"/>
                    <a:pt x="4489" y="9962"/>
                    <a:pt x="4947" y="9946"/>
                  </a:cubicBezTo>
                  <a:lnTo>
                    <a:pt x="5130" y="9939"/>
                  </a:lnTo>
                  <a:cubicBezTo>
                    <a:pt x="5389" y="9931"/>
                    <a:pt x="5640" y="9832"/>
                    <a:pt x="5838" y="9657"/>
                  </a:cubicBezTo>
                  <a:cubicBezTo>
                    <a:pt x="5945" y="9596"/>
                    <a:pt x="6067" y="9558"/>
                    <a:pt x="6189" y="9542"/>
                  </a:cubicBezTo>
                  <a:close/>
                  <a:moveTo>
                    <a:pt x="1585" y="10347"/>
                  </a:moveTo>
                  <a:cubicBezTo>
                    <a:pt x="1666" y="10347"/>
                    <a:pt x="1746" y="10354"/>
                    <a:pt x="1829" y="10366"/>
                  </a:cubicBezTo>
                  <a:lnTo>
                    <a:pt x="1883" y="10381"/>
                  </a:lnTo>
                  <a:lnTo>
                    <a:pt x="1929" y="10396"/>
                  </a:lnTo>
                  <a:lnTo>
                    <a:pt x="1936" y="10396"/>
                  </a:lnTo>
                  <a:cubicBezTo>
                    <a:pt x="1989" y="10411"/>
                    <a:pt x="2043" y="10426"/>
                    <a:pt x="2119" y="10442"/>
                  </a:cubicBezTo>
                  <a:lnTo>
                    <a:pt x="2226" y="10465"/>
                  </a:lnTo>
                  <a:lnTo>
                    <a:pt x="2317" y="10487"/>
                  </a:lnTo>
                  <a:cubicBezTo>
                    <a:pt x="2386" y="10510"/>
                    <a:pt x="2454" y="10526"/>
                    <a:pt x="2515" y="10548"/>
                  </a:cubicBezTo>
                  <a:lnTo>
                    <a:pt x="2538" y="10556"/>
                  </a:lnTo>
                  <a:lnTo>
                    <a:pt x="2584" y="10571"/>
                  </a:lnTo>
                  <a:lnTo>
                    <a:pt x="2637" y="10587"/>
                  </a:lnTo>
                  <a:cubicBezTo>
                    <a:pt x="2813" y="10648"/>
                    <a:pt x="2965" y="10747"/>
                    <a:pt x="3095" y="10869"/>
                  </a:cubicBezTo>
                  <a:lnTo>
                    <a:pt x="3140" y="10907"/>
                  </a:lnTo>
                  <a:lnTo>
                    <a:pt x="3140" y="10945"/>
                  </a:lnTo>
                  <a:lnTo>
                    <a:pt x="3140" y="10975"/>
                  </a:lnTo>
                  <a:cubicBezTo>
                    <a:pt x="2828" y="10708"/>
                    <a:pt x="2447" y="10526"/>
                    <a:pt x="2035" y="10457"/>
                  </a:cubicBezTo>
                  <a:cubicBezTo>
                    <a:pt x="1976" y="10452"/>
                    <a:pt x="1917" y="10446"/>
                    <a:pt x="1857" y="10446"/>
                  </a:cubicBezTo>
                  <a:cubicBezTo>
                    <a:pt x="1833" y="10446"/>
                    <a:pt x="1808" y="10447"/>
                    <a:pt x="1784" y="10449"/>
                  </a:cubicBezTo>
                  <a:cubicBezTo>
                    <a:pt x="1639" y="10449"/>
                    <a:pt x="1502" y="10480"/>
                    <a:pt x="1365" y="10526"/>
                  </a:cubicBezTo>
                  <a:cubicBezTo>
                    <a:pt x="1250" y="10556"/>
                    <a:pt x="1144" y="10617"/>
                    <a:pt x="1044" y="10693"/>
                  </a:cubicBezTo>
                  <a:cubicBezTo>
                    <a:pt x="991" y="10731"/>
                    <a:pt x="953" y="10785"/>
                    <a:pt x="907" y="10838"/>
                  </a:cubicBezTo>
                  <a:cubicBezTo>
                    <a:pt x="951" y="10558"/>
                    <a:pt x="1188" y="10350"/>
                    <a:pt x="1465" y="10350"/>
                  </a:cubicBezTo>
                  <a:cubicBezTo>
                    <a:pt x="1475" y="10350"/>
                    <a:pt x="1484" y="10350"/>
                    <a:pt x="1494" y="10350"/>
                  </a:cubicBezTo>
                  <a:cubicBezTo>
                    <a:pt x="1525" y="10348"/>
                    <a:pt x="1555" y="10347"/>
                    <a:pt x="1585" y="10347"/>
                  </a:cubicBezTo>
                  <a:close/>
                  <a:moveTo>
                    <a:pt x="5137" y="10655"/>
                  </a:moveTo>
                  <a:lnTo>
                    <a:pt x="5069" y="10663"/>
                  </a:lnTo>
                  <a:cubicBezTo>
                    <a:pt x="4657" y="10663"/>
                    <a:pt x="4261" y="10777"/>
                    <a:pt x="3910" y="10983"/>
                  </a:cubicBezTo>
                  <a:cubicBezTo>
                    <a:pt x="3796" y="11051"/>
                    <a:pt x="3689" y="11143"/>
                    <a:pt x="3598" y="11250"/>
                  </a:cubicBezTo>
                  <a:cubicBezTo>
                    <a:pt x="3575" y="11257"/>
                    <a:pt x="3560" y="11272"/>
                    <a:pt x="3544" y="11280"/>
                  </a:cubicBezTo>
                  <a:lnTo>
                    <a:pt x="3521" y="11280"/>
                  </a:lnTo>
                  <a:cubicBezTo>
                    <a:pt x="3521" y="11173"/>
                    <a:pt x="3537" y="11067"/>
                    <a:pt x="3537" y="10960"/>
                  </a:cubicBezTo>
                  <a:cubicBezTo>
                    <a:pt x="3872" y="10777"/>
                    <a:pt x="4284" y="10686"/>
                    <a:pt x="4840" y="10663"/>
                  </a:cubicBezTo>
                  <a:cubicBezTo>
                    <a:pt x="4939" y="10663"/>
                    <a:pt x="5046" y="10655"/>
                    <a:pt x="5137" y="10655"/>
                  </a:cubicBezTo>
                  <a:close/>
                  <a:moveTo>
                    <a:pt x="1826" y="10515"/>
                  </a:moveTo>
                  <a:cubicBezTo>
                    <a:pt x="1917" y="10515"/>
                    <a:pt x="2008" y="10524"/>
                    <a:pt x="2096" y="10541"/>
                  </a:cubicBezTo>
                  <a:cubicBezTo>
                    <a:pt x="2485" y="10617"/>
                    <a:pt x="2835" y="10800"/>
                    <a:pt x="3133" y="11059"/>
                  </a:cubicBezTo>
                  <a:cubicBezTo>
                    <a:pt x="3125" y="11158"/>
                    <a:pt x="3125" y="11257"/>
                    <a:pt x="3125" y="11356"/>
                  </a:cubicBezTo>
                  <a:lnTo>
                    <a:pt x="3125" y="11478"/>
                  </a:lnTo>
                  <a:lnTo>
                    <a:pt x="3125" y="11539"/>
                  </a:lnTo>
                  <a:cubicBezTo>
                    <a:pt x="3056" y="11524"/>
                    <a:pt x="2996" y="11501"/>
                    <a:pt x="2935" y="11478"/>
                  </a:cubicBezTo>
                  <a:cubicBezTo>
                    <a:pt x="2820" y="11425"/>
                    <a:pt x="2721" y="11349"/>
                    <a:pt x="2637" y="11257"/>
                  </a:cubicBezTo>
                  <a:cubicBezTo>
                    <a:pt x="2599" y="11219"/>
                    <a:pt x="2561" y="11189"/>
                    <a:pt x="2523" y="11158"/>
                  </a:cubicBezTo>
                  <a:cubicBezTo>
                    <a:pt x="2325" y="10990"/>
                    <a:pt x="2104" y="10823"/>
                    <a:pt x="1799" y="10800"/>
                  </a:cubicBezTo>
                  <a:lnTo>
                    <a:pt x="1746" y="10792"/>
                  </a:lnTo>
                  <a:cubicBezTo>
                    <a:pt x="1669" y="10777"/>
                    <a:pt x="1586" y="10777"/>
                    <a:pt x="1494" y="10777"/>
                  </a:cubicBezTo>
                  <a:lnTo>
                    <a:pt x="1441" y="10777"/>
                  </a:lnTo>
                  <a:cubicBezTo>
                    <a:pt x="1334" y="10792"/>
                    <a:pt x="1235" y="10838"/>
                    <a:pt x="1159" y="10907"/>
                  </a:cubicBezTo>
                  <a:lnTo>
                    <a:pt x="1136" y="10922"/>
                  </a:lnTo>
                  <a:cubicBezTo>
                    <a:pt x="1014" y="10998"/>
                    <a:pt x="923" y="11105"/>
                    <a:pt x="862" y="11234"/>
                  </a:cubicBezTo>
                  <a:cubicBezTo>
                    <a:pt x="862" y="11151"/>
                    <a:pt x="862" y="11067"/>
                    <a:pt x="877" y="10983"/>
                  </a:cubicBezTo>
                  <a:lnTo>
                    <a:pt x="930" y="10914"/>
                  </a:lnTo>
                  <a:cubicBezTo>
                    <a:pt x="968" y="10861"/>
                    <a:pt x="1006" y="10815"/>
                    <a:pt x="1052" y="10762"/>
                  </a:cubicBezTo>
                  <a:cubicBezTo>
                    <a:pt x="1144" y="10686"/>
                    <a:pt x="1258" y="10625"/>
                    <a:pt x="1380" y="10594"/>
                  </a:cubicBezTo>
                  <a:lnTo>
                    <a:pt x="1380" y="10587"/>
                  </a:lnTo>
                  <a:cubicBezTo>
                    <a:pt x="1523" y="10539"/>
                    <a:pt x="1675" y="10515"/>
                    <a:pt x="1826" y="10515"/>
                  </a:cubicBezTo>
                  <a:close/>
                  <a:moveTo>
                    <a:pt x="1567" y="10840"/>
                  </a:moveTo>
                  <a:cubicBezTo>
                    <a:pt x="1587" y="10840"/>
                    <a:pt x="1608" y="10842"/>
                    <a:pt x="1631" y="10846"/>
                  </a:cubicBezTo>
                  <a:cubicBezTo>
                    <a:pt x="1776" y="10846"/>
                    <a:pt x="1921" y="10876"/>
                    <a:pt x="2058" y="10922"/>
                  </a:cubicBezTo>
                  <a:cubicBezTo>
                    <a:pt x="2249" y="11013"/>
                    <a:pt x="2424" y="11135"/>
                    <a:pt x="2576" y="11280"/>
                  </a:cubicBezTo>
                  <a:cubicBezTo>
                    <a:pt x="2630" y="11333"/>
                    <a:pt x="2691" y="11387"/>
                    <a:pt x="2752" y="11433"/>
                  </a:cubicBezTo>
                  <a:cubicBezTo>
                    <a:pt x="2843" y="11509"/>
                    <a:pt x="2942" y="11554"/>
                    <a:pt x="3049" y="11585"/>
                  </a:cubicBezTo>
                  <a:lnTo>
                    <a:pt x="3117" y="11600"/>
                  </a:lnTo>
                  <a:lnTo>
                    <a:pt x="3117" y="11676"/>
                  </a:lnTo>
                  <a:lnTo>
                    <a:pt x="3117" y="11806"/>
                  </a:lnTo>
                  <a:lnTo>
                    <a:pt x="3117" y="11867"/>
                  </a:lnTo>
                  <a:cubicBezTo>
                    <a:pt x="3056" y="11836"/>
                    <a:pt x="2996" y="11806"/>
                    <a:pt x="2942" y="11760"/>
                  </a:cubicBezTo>
                  <a:cubicBezTo>
                    <a:pt x="2881" y="11699"/>
                    <a:pt x="2828" y="11631"/>
                    <a:pt x="2774" y="11554"/>
                  </a:cubicBezTo>
                  <a:cubicBezTo>
                    <a:pt x="2744" y="11516"/>
                    <a:pt x="2714" y="11478"/>
                    <a:pt x="2683" y="11440"/>
                  </a:cubicBezTo>
                  <a:lnTo>
                    <a:pt x="2683" y="11433"/>
                  </a:lnTo>
                  <a:cubicBezTo>
                    <a:pt x="2493" y="11196"/>
                    <a:pt x="2241" y="11013"/>
                    <a:pt x="1951" y="10914"/>
                  </a:cubicBezTo>
                  <a:cubicBezTo>
                    <a:pt x="1845" y="10881"/>
                    <a:pt x="1733" y="10859"/>
                    <a:pt x="1621" y="10859"/>
                  </a:cubicBezTo>
                  <a:cubicBezTo>
                    <a:pt x="1604" y="10859"/>
                    <a:pt x="1587" y="10860"/>
                    <a:pt x="1570" y="10861"/>
                  </a:cubicBezTo>
                  <a:cubicBezTo>
                    <a:pt x="1456" y="10869"/>
                    <a:pt x="1342" y="10891"/>
                    <a:pt x="1235" y="10937"/>
                  </a:cubicBezTo>
                  <a:lnTo>
                    <a:pt x="1288" y="10907"/>
                  </a:lnTo>
                  <a:cubicBezTo>
                    <a:pt x="1357" y="10869"/>
                    <a:pt x="1426" y="10846"/>
                    <a:pt x="1502" y="10846"/>
                  </a:cubicBezTo>
                  <a:cubicBezTo>
                    <a:pt x="1525" y="10842"/>
                    <a:pt x="1546" y="10840"/>
                    <a:pt x="1567" y="10840"/>
                  </a:cubicBezTo>
                  <a:close/>
                  <a:moveTo>
                    <a:pt x="5224" y="10742"/>
                  </a:moveTo>
                  <a:cubicBezTo>
                    <a:pt x="5431" y="10742"/>
                    <a:pt x="5636" y="10766"/>
                    <a:pt x="5831" y="10815"/>
                  </a:cubicBezTo>
                  <a:cubicBezTo>
                    <a:pt x="6044" y="10853"/>
                    <a:pt x="6242" y="10929"/>
                    <a:pt x="6425" y="11036"/>
                  </a:cubicBezTo>
                  <a:cubicBezTo>
                    <a:pt x="6425" y="11090"/>
                    <a:pt x="6425" y="11151"/>
                    <a:pt x="6418" y="11204"/>
                  </a:cubicBezTo>
                  <a:cubicBezTo>
                    <a:pt x="6257" y="11181"/>
                    <a:pt x="6097" y="11151"/>
                    <a:pt x="5937" y="11112"/>
                  </a:cubicBezTo>
                  <a:cubicBezTo>
                    <a:pt x="5777" y="11067"/>
                    <a:pt x="5617" y="11036"/>
                    <a:pt x="5450" y="11013"/>
                  </a:cubicBezTo>
                  <a:cubicBezTo>
                    <a:pt x="5366" y="11006"/>
                    <a:pt x="5274" y="11006"/>
                    <a:pt x="5183" y="11006"/>
                  </a:cubicBezTo>
                  <a:cubicBezTo>
                    <a:pt x="5008" y="11013"/>
                    <a:pt x="4840" y="11044"/>
                    <a:pt x="4672" y="11090"/>
                  </a:cubicBezTo>
                  <a:cubicBezTo>
                    <a:pt x="4276" y="11204"/>
                    <a:pt x="3895" y="11471"/>
                    <a:pt x="3514" y="11905"/>
                  </a:cubicBezTo>
                  <a:lnTo>
                    <a:pt x="3514" y="11875"/>
                  </a:lnTo>
                  <a:lnTo>
                    <a:pt x="3514" y="11806"/>
                  </a:lnTo>
                  <a:lnTo>
                    <a:pt x="3514" y="11615"/>
                  </a:lnTo>
                  <a:lnTo>
                    <a:pt x="3514" y="11554"/>
                  </a:lnTo>
                  <a:cubicBezTo>
                    <a:pt x="3605" y="11341"/>
                    <a:pt x="3758" y="11166"/>
                    <a:pt x="3956" y="11051"/>
                  </a:cubicBezTo>
                  <a:cubicBezTo>
                    <a:pt x="4299" y="10861"/>
                    <a:pt x="4680" y="10754"/>
                    <a:pt x="5069" y="10747"/>
                  </a:cubicBezTo>
                  <a:cubicBezTo>
                    <a:pt x="5120" y="10744"/>
                    <a:pt x="5172" y="10742"/>
                    <a:pt x="5224" y="10742"/>
                  </a:cubicBezTo>
                  <a:close/>
                  <a:moveTo>
                    <a:pt x="1601" y="10929"/>
                  </a:moveTo>
                  <a:cubicBezTo>
                    <a:pt x="1793" y="10929"/>
                    <a:pt x="1978" y="10981"/>
                    <a:pt x="2150" y="11074"/>
                  </a:cubicBezTo>
                  <a:cubicBezTo>
                    <a:pt x="2386" y="11204"/>
                    <a:pt x="2592" y="11394"/>
                    <a:pt x="2736" y="11623"/>
                  </a:cubicBezTo>
                  <a:cubicBezTo>
                    <a:pt x="2797" y="11707"/>
                    <a:pt x="2874" y="11791"/>
                    <a:pt x="2950" y="11859"/>
                  </a:cubicBezTo>
                  <a:cubicBezTo>
                    <a:pt x="2996" y="11890"/>
                    <a:pt x="3049" y="11913"/>
                    <a:pt x="3102" y="11936"/>
                  </a:cubicBezTo>
                  <a:lnTo>
                    <a:pt x="3117" y="11936"/>
                  </a:lnTo>
                  <a:cubicBezTo>
                    <a:pt x="3117" y="12050"/>
                    <a:pt x="3117" y="12157"/>
                    <a:pt x="3125" y="12256"/>
                  </a:cubicBezTo>
                  <a:cubicBezTo>
                    <a:pt x="3133" y="12355"/>
                    <a:pt x="3133" y="12477"/>
                    <a:pt x="3140" y="12614"/>
                  </a:cubicBezTo>
                  <a:cubicBezTo>
                    <a:pt x="3117" y="12621"/>
                    <a:pt x="3095" y="12621"/>
                    <a:pt x="3079" y="12621"/>
                  </a:cubicBezTo>
                  <a:cubicBezTo>
                    <a:pt x="3071" y="12622"/>
                    <a:pt x="3064" y="12623"/>
                    <a:pt x="3056" y="12623"/>
                  </a:cubicBezTo>
                  <a:cubicBezTo>
                    <a:pt x="3005" y="12623"/>
                    <a:pt x="2960" y="12601"/>
                    <a:pt x="2927" y="12568"/>
                  </a:cubicBezTo>
                  <a:cubicBezTo>
                    <a:pt x="2919" y="12568"/>
                    <a:pt x="2919" y="12560"/>
                    <a:pt x="2912" y="12560"/>
                  </a:cubicBezTo>
                  <a:cubicBezTo>
                    <a:pt x="2782" y="12431"/>
                    <a:pt x="2675" y="12286"/>
                    <a:pt x="2592" y="12126"/>
                  </a:cubicBezTo>
                  <a:cubicBezTo>
                    <a:pt x="2553" y="12073"/>
                    <a:pt x="2523" y="12004"/>
                    <a:pt x="2493" y="11943"/>
                  </a:cubicBezTo>
                  <a:cubicBezTo>
                    <a:pt x="2386" y="11730"/>
                    <a:pt x="2271" y="11509"/>
                    <a:pt x="2073" y="11349"/>
                  </a:cubicBezTo>
                  <a:cubicBezTo>
                    <a:pt x="1914" y="11224"/>
                    <a:pt x="1717" y="11156"/>
                    <a:pt x="1517" y="11156"/>
                  </a:cubicBezTo>
                  <a:cubicBezTo>
                    <a:pt x="1497" y="11156"/>
                    <a:pt x="1476" y="11157"/>
                    <a:pt x="1456" y="11158"/>
                  </a:cubicBezTo>
                  <a:cubicBezTo>
                    <a:pt x="1273" y="11158"/>
                    <a:pt x="1090" y="11219"/>
                    <a:pt x="938" y="11333"/>
                  </a:cubicBezTo>
                  <a:cubicBezTo>
                    <a:pt x="976" y="11257"/>
                    <a:pt x="1022" y="11189"/>
                    <a:pt x="1075" y="11135"/>
                  </a:cubicBezTo>
                  <a:cubicBezTo>
                    <a:pt x="1159" y="11044"/>
                    <a:pt x="1265" y="10983"/>
                    <a:pt x="1387" y="10952"/>
                  </a:cubicBezTo>
                  <a:cubicBezTo>
                    <a:pt x="1441" y="10937"/>
                    <a:pt x="1502" y="10929"/>
                    <a:pt x="1563" y="10929"/>
                  </a:cubicBezTo>
                  <a:cubicBezTo>
                    <a:pt x="1576" y="10929"/>
                    <a:pt x="1589" y="10929"/>
                    <a:pt x="1601" y="10929"/>
                  </a:cubicBezTo>
                  <a:close/>
                  <a:moveTo>
                    <a:pt x="5264" y="11102"/>
                  </a:moveTo>
                  <a:cubicBezTo>
                    <a:pt x="5358" y="11102"/>
                    <a:pt x="5452" y="11109"/>
                    <a:pt x="5541" y="11120"/>
                  </a:cubicBezTo>
                  <a:cubicBezTo>
                    <a:pt x="5686" y="11143"/>
                    <a:pt x="5815" y="11166"/>
                    <a:pt x="5953" y="11204"/>
                  </a:cubicBezTo>
                  <a:cubicBezTo>
                    <a:pt x="6097" y="11242"/>
                    <a:pt x="6250" y="11265"/>
                    <a:pt x="6395" y="11288"/>
                  </a:cubicBezTo>
                  <a:lnTo>
                    <a:pt x="6395" y="11318"/>
                  </a:lnTo>
                  <a:cubicBezTo>
                    <a:pt x="6349" y="11509"/>
                    <a:pt x="6341" y="11707"/>
                    <a:pt x="6364" y="11897"/>
                  </a:cubicBezTo>
                  <a:cubicBezTo>
                    <a:pt x="6265" y="11852"/>
                    <a:pt x="6158" y="11814"/>
                    <a:pt x="6044" y="11791"/>
                  </a:cubicBezTo>
                  <a:cubicBezTo>
                    <a:pt x="5907" y="11756"/>
                    <a:pt x="5761" y="11739"/>
                    <a:pt x="5613" y="11739"/>
                  </a:cubicBezTo>
                  <a:cubicBezTo>
                    <a:pt x="5564" y="11739"/>
                    <a:pt x="5514" y="11741"/>
                    <a:pt x="5465" y="11745"/>
                  </a:cubicBezTo>
                  <a:cubicBezTo>
                    <a:pt x="5160" y="11760"/>
                    <a:pt x="4848" y="11814"/>
                    <a:pt x="4550" y="11913"/>
                  </a:cubicBezTo>
                  <a:cubicBezTo>
                    <a:pt x="4123" y="12080"/>
                    <a:pt x="3765" y="12378"/>
                    <a:pt x="3514" y="12759"/>
                  </a:cubicBezTo>
                  <a:lnTo>
                    <a:pt x="3514" y="12256"/>
                  </a:lnTo>
                  <a:lnTo>
                    <a:pt x="3514" y="12111"/>
                  </a:lnTo>
                  <a:lnTo>
                    <a:pt x="3514" y="12050"/>
                  </a:lnTo>
                  <a:cubicBezTo>
                    <a:pt x="3895" y="11593"/>
                    <a:pt x="4284" y="11311"/>
                    <a:pt x="4703" y="11181"/>
                  </a:cubicBezTo>
                  <a:cubicBezTo>
                    <a:pt x="4855" y="11135"/>
                    <a:pt x="5008" y="11105"/>
                    <a:pt x="5160" y="11105"/>
                  </a:cubicBezTo>
                  <a:cubicBezTo>
                    <a:pt x="5195" y="11103"/>
                    <a:pt x="5229" y="11102"/>
                    <a:pt x="5264" y="11102"/>
                  </a:cubicBezTo>
                  <a:close/>
                  <a:moveTo>
                    <a:pt x="1478" y="11226"/>
                  </a:moveTo>
                  <a:cubicBezTo>
                    <a:pt x="1759" y="11226"/>
                    <a:pt x="2022" y="11360"/>
                    <a:pt x="2195" y="11577"/>
                  </a:cubicBezTo>
                  <a:cubicBezTo>
                    <a:pt x="2294" y="11715"/>
                    <a:pt x="2378" y="11859"/>
                    <a:pt x="2454" y="12012"/>
                  </a:cubicBezTo>
                  <a:cubicBezTo>
                    <a:pt x="2515" y="12134"/>
                    <a:pt x="2584" y="12256"/>
                    <a:pt x="2653" y="12370"/>
                  </a:cubicBezTo>
                  <a:cubicBezTo>
                    <a:pt x="2790" y="12560"/>
                    <a:pt x="2957" y="12736"/>
                    <a:pt x="3156" y="12865"/>
                  </a:cubicBezTo>
                  <a:cubicBezTo>
                    <a:pt x="3171" y="13086"/>
                    <a:pt x="3186" y="13300"/>
                    <a:pt x="3209" y="13513"/>
                  </a:cubicBezTo>
                  <a:cubicBezTo>
                    <a:pt x="2843" y="13384"/>
                    <a:pt x="2508" y="12934"/>
                    <a:pt x="2172" y="12500"/>
                  </a:cubicBezTo>
                  <a:cubicBezTo>
                    <a:pt x="1814" y="12019"/>
                    <a:pt x="1471" y="11562"/>
                    <a:pt x="1083" y="11478"/>
                  </a:cubicBezTo>
                  <a:cubicBezTo>
                    <a:pt x="1043" y="11467"/>
                    <a:pt x="1004" y="11460"/>
                    <a:pt x="965" y="11460"/>
                  </a:cubicBezTo>
                  <a:cubicBezTo>
                    <a:pt x="951" y="11460"/>
                    <a:pt x="937" y="11461"/>
                    <a:pt x="923" y="11463"/>
                  </a:cubicBezTo>
                  <a:cubicBezTo>
                    <a:pt x="923" y="11455"/>
                    <a:pt x="923" y="11455"/>
                    <a:pt x="923" y="11448"/>
                  </a:cubicBezTo>
                  <a:cubicBezTo>
                    <a:pt x="923" y="11440"/>
                    <a:pt x="923" y="11440"/>
                    <a:pt x="923" y="11433"/>
                  </a:cubicBezTo>
                  <a:cubicBezTo>
                    <a:pt x="1067" y="11303"/>
                    <a:pt x="1243" y="11227"/>
                    <a:pt x="1433" y="11227"/>
                  </a:cubicBezTo>
                  <a:cubicBezTo>
                    <a:pt x="1448" y="11226"/>
                    <a:pt x="1463" y="11226"/>
                    <a:pt x="1478" y="11226"/>
                  </a:cubicBezTo>
                  <a:close/>
                  <a:moveTo>
                    <a:pt x="6654" y="0"/>
                  </a:moveTo>
                  <a:lnTo>
                    <a:pt x="6608" y="23"/>
                  </a:lnTo>
                  <a:cubicBezTo>
                    <a:pt x="6410" y="122"/>
                    <a:pt x="6196" y="199"/>
                    <a:pt x="5983" y="252"/>
                  </a:cubicBezTo>
                  <a:cubicBezTo>
                    <a:pt x="5541" y="389"/>
                    <a:pt x="5091" y="526"/>
                    <a:pt x="4832" y="984"/>
                  </a:cubicBezTo>
                  <a:cubicBezTo>
                    <a:pt x="4611" y="1380"/>
                    <a:pt x="4581" y="1814"/>
                    <a:pt x="4588" y="2226"/>
                  </a:cubicBezTo>
                  <a:cubicBezTo>
                    <a:pt x="4588" y="2546"/>
                    <a:pt x="4695" y="2843"/>
                    <a:pt x="4794" y="3125"/>
                  </a:cubicBezTo>
                  <a:cubicBezTo>
                    <a:pt x="4825" y="3224"/>
                    <a:pt x="4848" y="3293"/>
                    <a:pt x="4870" y="3361"/>
                  </a:cubicBezTo>
                  <a:lnTo>
                    <a:pt x="4855" y="3392"/>
                  </a:lnTo>
                  <a:lnTo>
                    <a:pt x="4848" y="3422"/>
                  </a:lnTo>
                  <a:cubicBezTo>
                    <a:pt x="4238" y="2858"/>
                    <a:pt x="4444" y="2028"/>
                    <a:pt x="4611" y="1349"/>
                  </a:cubicBezTo>
                  <a:cubicBezTo>
                    <a:pt x="4687" y="1060"/>
                    <a:pt x="4748" y="808"/>
                    <a:pt x="4733" y="618"/>
                  </a:cubicBezTo>
                  <a:lnTo>
                    <a:pt x="4718" y="503"/>
                  </a:lnTo>
                  <a:lnTo>
                    <a:pt x="4657" y="603"/>
                  </a:lnTo>
                  <a:cubicBezTo>
                    <a:pt x="4535" y="763"/>
                    <a:pt x="4436" y="900"/>
                    <a:pt x="4345" y="1037"/>
                  </a:cubicBezTo>
                  <a:cubicBezTo>
                    <a:pt x="4329" y="1037"/>
                    <a:pt x="4314" y="1052"/>
                    <a:pt x="4314" y="1067"/>
                  </a:cubicBezTo>
                  <a:lnTo>
                    <a:pt x="4306" y="1098"/>
                  </a:lnTo>
                  <a:cubicBezTo>
                    <a:pt x="4245" y="1197"/>
                    <a:pt x="4184" y="1281"/>
                    <a:pt x="4139" y="1372"/>
                  </a:cubicBezTo>
                  <a:cubicBezTo>
                    <a:pt x="4123" y="1372"/>
                    <a:pt x="4116" y="1388"/>
                    <a:pt x="4116" y="1395"/>
                  </a:cubicBezTo>
                  <a:lnTo>
                    <a:pt x="4116" y="1403"/>
                  </a:lnTo>
                  <a:cubicBezTo>
                    <a:pt x="3902" y="1738"/>
                    <a:pt x="3750" y="2112"/>
                    <a:pt x="3659" y="2500"/>
                  </a:cubicBezTo>
                  <a:cubicBezTo>
                    <a:pt x="3560" y="2958"/>
                    <a:pt x="3697" y="3377"/>
                    <a:pt x="3834" y="3697"/>
                  </a:cubicBezTo>
                  <a:cubicBezTo>
                    <a:pt x="3941" y="3925"/>
                    <a:pt x="4070" y="4154"/>
                    <a:pt x="4215" y="4360"/>
                  </a:cubicBezTo>
                  <a:cubicBezTo>
                    <a:pt x="4284" y="4459"/>
                    <a:pt x="4337" y="4550"/>
                    <a:pt x="4390" y="4627"/>
                  </a:cubicBezTo>
                  <a:cubicBezTo>
                    <a:pt x="4367" y="4695"/>
                    <a:pt x="4345" y="4764"/>
                    <a:pt x="4322" y="4825"/>
                  </a:cubicBezTo>
                  <a:cubicBezTo>
                    <a:pt x="4108" y="4710"/>
                    <a:pt x="4009" y="4497"/>
                    <a:pt x="3895" y="4268"/>
                  </a:cubicBezTo>
                  <a:cubicBezTo>
                    <a:pt x="3857" y="4185"/>
                    <a:pt x="3811" y="4093"/>
                    <a:pt x="3765" y="4009"/>
                  </a:cubicBezTo>
                  <a:cubicBezTo>
                    <a:pt x="3681" y="3864"/>
                    <a:pt x="3613" y="3712"/>
                    <a:pt x="3552" y="3560"/>
                  </a:cubicBezTo>
                  <a:lnTo>
                    <a:pt x="3552" y="3552"/>
                  </a:lnTo>
                  <a:cubicBezTo>
                    <a:pt x="3438" y="3262"/>
                    <a:pt x="3308" y="2958"/>
                    <a:pt x="3125" y="2775"/>
                  </a:cubicBezTo>
                  <a:lnTo>
                    <a:pt x="3095" y="2744"/>
                  </a:lnTo>
                  <a:lnTo>
                    <a:pt x="3064" y="2782"/>
                  </a:lnTo>
                  <a:cubicBezTo>
                    <a:pt x="2584" y="3308"/>
                    <a:pt x="2477" y="4146"/>
                    <a:pt x="2782" y="4924"/>
                  </a:cubicBezTo>
                  <a:cubicBezTo>
                    <a:pt x="2912" y="5259"/>
                    <a:pt x="3148" y="5503"/>
                    <a:pt x="3369" y="5739"/>
                  </a:cubicBezTo>
                  <a:cubicBezTo>
                    <a:pt x="3567" y="5915"/>
                    <a:pt x="3727" y="6128"/>
                    <a:pt x="3857" y="6357"/>
                  </a:cubicBezTo>
                  <a:cubicBezTo>
                    <a:pt x="3841" y="6418"/>
                    <a:pt x="3826" y="6486"/>
                    <a:pt x="3811" y="6547"/>
                  </a:cubicBezTo>
                  <a:cubicBezTo>
                    <a:pt x="3720" y="6425"/>
                    <a:pt x="3620" y="6303"/>
                    <a:pt x="3514" y="6197"/>
                  </a:cubicBezTo>
                  <a:cubicBezTo>
                    <a:pt x="3445" y="6128"/>
                    <a:pt x="3369" y="6059"/>
                    <a:pt x="3285" y="5976"/>
                  </a:cubicBezTo>
                  <a:cubicBezTo>
                    <a:pt x="2980" y="5686"/>
                    <a:pt x="2607" y="5320"/>
                    <a:pt x="2325" y="4893"/>
                  </a:cubicBezTo>
                  <a:lnTo>
                    <a:pt x="2249" y="4779"/>
                  </a:lnTo>
                  <a:lnTo>
                    <a:pt x="2249" y="4916"/>
                  </a:lnTo>
                  <a:cubicBezTo>
                    <a:pt x="2241" y="5640"/>
                    <a:pt x="2111" y="5915"/>
                    <a:pt x="1944" y="6265"/>
                  </a:cubicBezTo>
                  <a:cubicBezTo>
                    <a:pt x="1883" y="6387"/>
                    <a:pt x="1829" y="6509"/>
                    <a:pt x="1768" y="6662"/>
                  </a:cubicBezTo>
                  <a:lnTo>
                    <a:pt x="1738" y="6722"/>
                  </a:lnTo>
                  <a:cubicBezTo>
                    <a:pt x="1669" y="6898"/>
                    <a:pt x="1563" y="7149"/>
                    <a:pt x="1601" y="7294"/>
                  </a:cubicBezTo>
                  <a:cubicBezTo>
                    <a:pt x="1639" y="7447"/>
                    <a:pt x="1768" y="7523"/>
                    <a:pt x="1890" y="7599"/>
                  </a:cubicBezTo>
                  <a:cubicBezTo>
                    <a:pt x="1929" y="7622"/>
                    <a:pt x="1967" y="7645"/>
                    <a:pt x="1997" y="7668"/>
                  </a:cubicBezTo>
                  <a:cubicBezTo>
                    <a:pt x="1986" y="7671"/>
                    <a:pt x="1976" y="7673"/>
                    <a:pt x="1967" y="7673"/>
                  </a:cubicBezTo>
                  <a:cubicBezTo>
                    <a:pt x="1957" y="7673"/>
                    <a:pt x="1948" y="7671"/>
                    <a:pt x="1936" y="7668"/>
                  </a:cubicBezTo>
                  <a:cubicBezTo>
                    <a:pt x="1845" y="7637"/>
                    <a:pt x="1761" y="7584"/>
                    <a:pt x="1692" y="7515"/>
                  </a:cubicBezTo>
                  <a:cubicBezTo>
                    <a:pt x="1639" y="7462"/>
                    <a:pt x="1578" y="7424"/>
                    <a:pt x="1517" y="7393"/>
                  </a:cubicBezTo>
                  <a:cubicBezTo>
                    <a:pt x="1511" y="7392"/>
                    <a:pt x="1505" y="7392"/>
                    <a:pt x="1500" y="7392"/>
                  </a:cubicBezTo>
                  <a:cubicBezTo>
                    <a:pt x="1460" y="7392"/>
                    <a:pt x="1424" y="7414"/>
                    <a:pt x="1410" y="7454"/>
                  </a:cubicBezTo>
                  <a:cubicBezTo>
                    <a:pt x="1265" y="7889"/>
                    <a:pt x="1144" y="8331"/>
                    <a:pt x="1052" y="8788"/>
                  </a:cubicBezTo>
                  <a:cubicBezTo>
                    <a:pt x="938" y="9390"/>
                    <a:pt x="1334" y="9710"/>
                    <a:pt x="1715" y="10023"/>
                  </a:cubicBezTo>
                  <a:cubicBezTo>
                    <a:pt x="1829" y="10122"/>
                    <a:pt x="1951" y="10213"/>
                    <a:pt x="2050" y="10312"/>
                  </a:cubicBezTo>
                  <a:cubicBezTo>
                    <a:pt x="1997" y="10312"/>
                    <a:pt x="1936" y="10297"/>
                    <a:pt x="1875" y="10289"/>
                  </a:cubicBezTo>
                  <a:cubicBezTo>
                    <a:pt x="1780" y="10278"/>
                    <a:pt x="1690" y="10271"/>
                    <a:pt x="1600" y="10271"/>
                  </a:cubicBezTo>
                  <a:cubicBezTo>
                    <a:pt x="1567" y="10271"/>
                    <a:pt x="1534" y="10272"/>
                    <a:pt x="1502" y="10274"/>
                  </a:cubicBezTo>
                  <a:cubicBezTo>
                    <a:pt x="1357" y="10274"/>
                    <a:pt x="1220" y="10312"/>
                    <a:pt x="1105" y="10388"/>
                  </a:cubicBezTo>
                  <a:cubicBezTo>
                    <a:pt x="785" y="10602"/>
                    <a:pt x="740" y="11189"/>
                    <a:pt x="816" y="11532"/>
                  </a:cubicBezTo>
                  <a:lnTo>
                    <a:pt x="823" y="11570"/>
                  </a:lnTo>
                  <a:lnTo>
                    <a:pt x="862" y="11562"/>
                  </a:lnTo>
                  <a:cubicBezTo>
                    <a:pt x="896" y="11554"/>
                    <a:pt x="930" y="11551"/>
                    <a:pt x="964" y="11551"/>
                  </a:cubicBezTo>
                  <a:cubicBezTo>
                    <a:pt x="999" y="11551"/>
                    <a:pt x="1033" y="11554"/>
                    <a:pt x="1067" y="11562"/>
                  </a:cubicBezTo>
                  <a:cubicBezTo>
                    <a:pt x="1426" y="11646"/>
                    <a:pt x="1776" y="12103"/>
                    <a:pt x="2119" y="12553"/>
                  </a:cubicBezTo>
                  <a:cubicBezTo>
                    <a:pt x="2462" y="13003"/>
                    <a:pt x="2828" y="13490"/>
                    <a:pt x="3232" y="13612"/>
                  </a:cubicBezTo>
                  <a:cubicBezTo>
                    <a:pt x="3232" y="13635"/>
                    <a:pt x="3239" y="13650"/>
                    <a:pt x="3239" y="13673"/>
                  </a:cubicBezTo>
                  <a:lnTo>
                    <a:pt x="3247" y="13711"/>
                  </a:lnTo>
                  <a:cubicBezTo>
                    <a:pt x="3201" y="13688"/>
                    <a:pt x="3156" y="13666"/>
                    <a:pt x="3110" y="13650"/>
                  </a:cubicBezTo>
                  <a:cubicBezTo>
                    <a:pt x="2996" y="13612"/>
                    <a:pt x="2866" y="13574"/>
                    <a:pt x="2744" y="13559"/>
                  </a:cubicBezTo>
                  <a:cubicBezTo>
                    <a:pt x="2584" y="13528"/>
                    <a:pt x="2432" y="13506"/>
                    <a:pt x="2279" y="13483"/>
                  </a:cubicBezTo>
                  <a:cubicBezTo>
                    <a:pt x="2180" y="13475"/>
                    <a:pt x="2089" y="13460"/>
                    <a:pt x="1989" y="13445"/>
                  </a:cubicBezTo>
                  <a:cubicBezTo>
                    <a:pt x="1746" y="13414"/>
                    <a:pt x="1502" y="13361"/>
                    <a:pt x="1265" y="13277"/>
                  </a:cubicBezTo>
                  <a:cubicBezTo>
                    <a:pt x="1144" y="13239"/>
                    <a:pt x="1037" y="13185"/>
                    <a:pt x="938" y="13109"/>
                  </a:cubicBezTo>
                  <a:cubicBezTo>
                    <a:pt x="846" y="13025"/>
                    <a:pt x="778" y="12919"/>
                    <a:pt x="747" y="12804"/>
                  </a:cubicBezTo>
                  <a:lnTo>
                    <a:pt x="732" y="12804"/>
                  </a:lnTo>
                  <a:cubicBezTo>
                    <a:pt x="747" y="12934"/>
                    <a:pt x="816" y="13056"/>
                    <a:pt x="907" y="13140"/>
                  </a:cubicBezTo>
                  <a:cubicBezTo>
                    <a:pt x="1006" y="13231"/>
                    <a:pt x="1121" y="13300"/>
                    <a:pt x="1243" y="13345"/>
                  </a:cubicBezTo>
                  <a:cubicBezTo>
                    <a:pt x="1479" y="13429"/>
                    <a:pt x="1730" y="13498"/>
                    <a:pt x="1982" y="13528"/>
                  </a:cubicBezTo>
                  <a:cubicBezTo>
                    <a:pt x="2127" y="13551"/>
                    <a:pt x="2279" y="13566"/>
                    <a:pt x="2424" y="13582"/>
                  </a:cubicBezTo>
                  <a:cubicBezTo>
                    <a:pt x="2523" y="13597"/>
                    <a:pt x="2630" y="13612"/>
                    <a:pt x="2729" y="13620"/>
                  </a:cubicBezTo>
                  <a:cubicBezTo>
                    <a:pt x="2858" y="13635"/>
                    <a:pt x="2980" y="13666"/>
                    <a:pt x="3095" y="13696"/>
                  </a:cubicBezTo>
                  <a:cubicBezTo>
                    <a:pt x="3148" y="13711"/>
                    <a:pt x="3201" y="13727"/>
                    <a:pt x="3247" y="13757"/>
                  </a:cubicBezTo>
                  <a:cubicBezTo>
                    <a:pt x="3262" y="13833"/>
                    <a:pt x="3270" y="13909"/>
                    <a:pt x="3278" y="13986"/>
                  </a:cubicBezTo>
                  <a:cubicBezTo>
                    <a:pt x="3232" y="13955"/>
                    <a:pt x="3186" y="13925"/>
                    <a:pt x="3133" y="13894"/>
                  </a:cubicBezTo>
                  <a:cubicBezTo>
                    <a:pt x="2996" y="13826"/>
                    <a:pt x="2835" y="13772"/>
                    <a:pt x="2675" y="13757"/>
                  </a:cubicBezTo>
                  <a:cubicBezTo>
                    <a:pt x="2616" y="13752"/>
                    <a:pt x="2553" y="13746"/>
                    <a:pt x="2489" y="13746"/>
                  </a:cubicBezTo>
                  <a:cubicBezTo>
                    <a:pt x="2462" y="13746"/>
                    <a:pt x="2435" y="13747"/>
                    <a:pt x="2409" y="13749"/>
                  </a:cubicBezTo>
                  <a:cubicBezTo>
                    <a:pt x="2348" y="13749"/>
                    <a:pt x="2279" y="13757"/>
                    <a:pt x="2203" y="13765"/>
                  </a:cubicBezTo>
                  <a:cubicBezTo>
                    <a:pt x="2081" y="13780"/>
                    <a:pt x="1959" y="13803"/>
                    <a:pt x="1837" y="13833"/>
                  </a:cubicBezTo>
                  <a:lnTo>
                    <a:pt x="1738" y="13856"/>
                  </a:lnTo>
                  <a:cubicBezTo>
                    <a:pt x="1433" y="13932"/>
                    <a:pt x="1128" y="13986"/>
                    <a:pt x="823" y="14024"/>
                  </a:cubicBezTo>
                  <a:lnTo>
                    <a:pt x="747" y="14024"/>
                  </a:lnTo>
                  <a:cubicBezTo>
                    <a:pt x="725" y="14025"/>
                    <a:pt x="703" y="14026"/>
                    <a:pt x="681" y="14026"/>
                  </a:cubicBezTo>
                  <a:cubicBezTo>
                    <a:pt x="573" y="14026"/>
                    <a:pt x="467" y="14011"/>
                    <a:pt x="366" y="13986"/>
                  </a:cubicBezTo>
                  <a:cubicBezTo>
                    <a:pt x="290" y="13970"/>
                    <a:pt x="221" y="13940"/>
                    <a:pt x="160" y="13894"/>
                  </a:cubicBezTo>
                  <a:cubicBezTo>
                    <a:pt x="99" y="13848"/>
                    <a:pt x="54" y="13788"/>
                    <a:pt x="16" y="13719"/>
                  </a:cubicBezTo>
                  <a:lnTo>
                    <a:pt x="0" y="13719"/>
                  </a:lnTo>
                  <a:cubicBezTo>
                    <a:pt x="31" y="13795"/>
                    <a:pt x="77" y="13864"/>
                    <a:pt x="138" y="13917"/>
                  </a:cubicBezTo>
                  <a:cubicBezTo>
                    <a:pt x="198" y="13970"/>
                    <a:pt x="267" y="14009"/>
                    <a:pt x="351" y="14039"/>
                  </a:cubicBezTo>
                  <a:cubicBezTo>
                    <a:pt x="478" y="14071"/>
                    <a:pt x="610" y="14087"/>
                    <a:pt x="743" y="14087"/>
                  </a:cubicBezTo>
                  <a:cubicBezTo>
                    <a:pt x="770" y="14087"/>
                    <a:pt x="797" y="14086"/>
                    <a:pt x="823" y="14085"/>
                  </a:cubicBezTo>
                  <a:cubicBezTo>
                    <a:pt x="1128" y="14062"/>
                    <a:pt x="1433" y="14016"/>
                    <a:pt x="1730" y="13940"/>
                  </a:cubicBezTo>
                  <a:lnTo>
                    <a:pt x="1753" y="13932"/>
                  </a:lnTo>
                  <a:lnTo>
                    <a:pt x="1852" y="13909"/>
                  </a:lnTo>
                  <a:cubicBezTo>
                    <a:pt x="1974" y="13879"/>
                    <a:pt x="2089" y="13856"/>
                    <a:pt x="2211" y="13841"/>
                  </a:cubicBezTo>
                  <a:cubicBezTo>
                    <a:pt x="2287" y="13826"/>
                    <a:pt x="2363" y="13818"/>
                    <a:pt x="2439" y="13818"/>
                  </a:cubicBezTo>
                  <a:cubicBezTo>
                    <a:pt x="2477" y="13814"/>
                    <a:pt x="2515" y="13812"/>
                    <a:pt x="2553" y="13812"/>
                  </a:cubicBezTo>
                  <a:cubicBezTo>
                    <a:pt x="2592" y="13812"/>
                    <a:pt x="2630" y="13814"/>
                    <a:pt x="2668" y="13818"/>
                  </a:cubicBezTo>
                  <a:cubicBezTo>
                    <a:pt x="2820" y="13833"/>
                    <a:pt x="2973" y="13871"/>
                    <a:pt x="3110" y="13932"/>
                  </a:cubicBezTo>
                  <a:cubicBezTo>
                    <a:pt x="3156" y="13955"/>
                    <a:pt x="3209" y="13986"/>
                    <a:pt x="3262" y="14016"/>
                  </a:cubicBezTo>
                  <a:lnTo>
                    <a:pt x="3285" y="14024"/>
                  </a:lnTo>
                  <a:lnTo>
                    <a:pt x="3285" y="14039"/>
                  </a:lnTo>
                  <a:cubicBezTo>
                    <a:pt x="3285" y="14062"/>
                    <a:pt x="3293" y="14085"/>
                    <a:pt x="3293" y="14108"/>
                  </a:cubicBezTo>
                  <a:lnTo>
                    <a:pt x="3293" y="14130"/>
                  </a:lnTo>
                  <a:lnTo>
                    <a:pt x="3285" y="14130"/>
                  </a:lnTo>
                  <a:cubicBezTo>
                    <a:pt x="3224" y="14108"/>
                    <a:pt x="3163" y="14092"/>
                    <a:pt x="3095" y="14092"/>
                  </a:cubicBezTo>
                  <a:cubicBezTo>
                    <a:pt x="3077" y="14090"/>
                    <a:pt x="3061" y="14090"/>
                    <a:pt x="3044" y="14090"/>
                  </a:cubicBezTo>
                  <a:cubicBezTo>
                    <a:pt x="2995" y="14090"/>
                    <a:pt x="2948" y="14098"/>
                    <a:pt x="2896" y="14115"/>
                  </a:cubicBezTo>
                  <a:cubicBezTo>
                    <a:pt x="2835" y="14138"/>
                    <a:pt x="2782" y="14176"/>
                    <a:pt x="2729" y="14222"/>
                  </a:cubicBezTo>
                  <a:cubicBezTo>
                    <a:pt x="2691" y="14268"/>
                    <a:pt x="2645" y="14313"/>
                    <a:pt x="2607" y="14367"/>
                  </a:cubicBezTo>
                  <a:cubicBezTo>
                    <a:pt x="2531" y="14458"/>
                    <a:pt x="2447" y="14550"/>
                    <a:pt x="2355" y="14633"/>
                  </a:cubicBezTo>
                  <a:cubicBezTo>
                    <a:pt x="2180" y="14801"/>
                    <a:pt x="1959" y="14908"/>
                    <a:pt x="1715" y="14931"/>
                  </a:cubicBezTo>
                  <a:lnTo>
                    <a:pt x="1685" y="14931"/>
                  </a:lnTo>
                  <a:cubicBezTo>
                    <a:pt x="1570" y="14931"/>
                    <a:pt x="1464" y="14923"/>
                    <a:pt x="1357" y="14893"/>
                  </a:cubicBezTo>
                  <a:cubicBezTo>
                    <a:pt x="1304" y="14877"/>
                    <a:pt x="1243" y="14855"/>
                    <a:pt x="1189" y="14832"/>
                  </a:cubicBezTo>
                  <a:cubicBezTo>
                    <a:pt x="1136" y="14801"/>
                    <a:pt x="1098" y="14755"/>
                    <a:pt x="1098" y="14694"/>
                  </a:cubicBezTo>
                  <a:lnTo>
                    <a:pt x="1075" y="14694"/>
                  </a:lnTo>
                  <a:cubicBezTo>
                    <a:pt x="1075" y="14725"/>
                    <a:pt x="1083" y="14763"/>
                    <a:pt x="1098" y="14794"/>
                  </a:cubicBezTo>
                  <a:cubicBezTo>
                    <a:pt x="1121" y="14816"/>
                    <a:pt x="1144" y="14839"/>
                    <a:pt x="1174" y="14862"/>
                  </a:cubicBezTo>
                  <a:cubicBezTo>
                    <a:pt x="1227" y="14893"/>
                    <a:pt x="1281" y="14923"/>
                    <a:pt x="1342" y="14938"/>
                  </a:cubicBezTo>
                  <a:cubicBezTo>
                    <a:pt x="1471" y="14984"/>
                    <a:pt x="1601" y="14999"/>
                    <a:pt x="1723" y="14999"/>
                  </a:cubicBezTo>
                  <a:cubicBezTo>
                    <a:pt x="1860" y="14992"/>
                    <a:pt x="1982" y="14961"/>
                    <a:pt x="2104" y="14908"/>
                  </a:cubicBezTo>
                  <a:cubicBezTo>
                    <a:pt x="2218" y="14855"/>
                    <a:pt x="2325" y="14786"/>
                    <a:pt x="2424" y="14694"/>
                  </a:cubicBezTo>
                  <a:cubicBezTo>
                    <a:pt x="2515" y="14611"/>
                    <a:pt x="2599" y="14512"/>
                    <a:pt x="2675" y="14412"/>
                  </a:cubicBezTo>
                  <a:cubicBezTo>
                    <a:pt x="2744" y="14313"/>
                    <a:pt x="2828" y="14230"/>
                    <a:pt x="2927" y="14176"/>
                  </a:cubicBezTo>
                  <a:cubicBezTo>
                    <a:pt x="2973" y="14161"/>
                    <a:pt x="3011" y="14146"/>
                    <a:pt x="3056" y="14146"/>
                  </a:cubicBezTo>
                  <a:cubicBezTo>
                    <a:pt x="3133" y="14146"/>
                    <a:pt x="3201" y="14153"/>
                    <a:pt x="3270" y="14176"/>
                  </a:cubicBezTo>
                  <a:lnTo>
                    <a:pt x="3308" y="14191"/>
                  </a:lnTo>
                  <a:cubicBezTo>
                    <a:pt x="3392" y="14733"/>
                    <a:pt x="3506" y="15274"/>
                    <a:pt x="3666" y="15800"/>
                  </a:cubicBezTo>
                  <a:lnTo>
                    <a:pt x="3666" y="15807"/>
                  </a:lnTo>
                  <a:lnTo>
                    <a:pt x="3750" y="15792"/>
                  </a:lnTo>
                  <a:cubicBezTo>
                    <a:pt x="3697" y="15388"/>
                    <a:pt x="3643" y="14969"/>
                    <a:pt x="3613" y="14550"/>
                  </a:cubicBezTo>
                  <a:cubicBezTo>
                    <a:pt x="3620" y="14542"/>
                    <a:pt x="3636" y="14527"/>
                    <a:pt x="3643" y="14512"/>
                  </a:cubicBezTo>
                  <a:cubicBezTo>
                    <a:pt x="3712" y="14451"/>
                    <a:pt x="3796" y="14397"/>
                    <a:pt x="3880" y="14352"/>
                  </a:cubicBezTo>
                  <a:cubicBezTo>
                    <a:pt x="3963" y="14306"/>
                    <a:pt x="4055" y="14275"/>
                    <a:pt x="4146" y="14245"/>
                  </a:cubicBezTo>
                  <a:cubicBezTo>
                    <a:pt x="4215" y="14222"/>
                    <a:pt x="4299" y="14207"/>
                    <a:pt x="4375" y="14199"/>
                  </a:cubicBezTo>
                  <a:lnTo>
                    <a:pt x="4421" y="14199"/>
                  </a:lnTo>
                  <a:cubicBezTo>
                    <a:pt x="4505" y="14199"/>
                    <a:pt x="4596" y="14230"/>
                    <a:pt x="4665" y="14283"/>
                  </a:cubicBezTo>
                  <a:cubicBezTo>
                    <a:pt x="4733" y="14344"/>
                    <a:pt x="4779" y="14420"/>
                    <a:pt x="4794" y="14512"/>
                  </a:cubicBezTo>
                  <a:cubicBezTo>
                    <a:pt x="4802" y="14603"/>
                    <a:pt x="4787" y="14694"/>
                    <a:pt x="4733" y="14771"/>
                  </a:cubicBezTo>
                  <a:cubicBezTo>
                    <a:pt x="4687" y="14855"/>
                    <a:pt x="4611" y="14915"/>
                    <a:pt x="4527" y="14954"/>
                  </a:cubicBezTo>
                  <a:lnTo>
                    <a:pt x="4535" y="14969"/>
                  </a:lnTo>
                  <a:cubicBezTo>
                    <a:pt x="4626" y="14938"/>
                    <a:pt x="4718" y="14885"/>
                    <a:pt x="4779" y="14801"/>
                  </a:cubicBezTo>
                  <a:cubicBezTo>
                    <a:pt x="4840" y="14717"/>
                    <a:pt x="4870" y="14611"/>
                    <a:pt x="4863" y="14504"/>
                  </a:cubicBezTo>
                  <a:cubicBezTo>
                    <a:pt x="4848" y="14397"/>
                    <a:pt x="4802" y="14291"/>
                    <a:pt x="4718" y="14222"/>
                  </a:cubicBezTo>
                  <a:cubicBezTo>
                    <a:pt x="4634" y="14153"/>
                    <a:pt x="4527" y="14115"/>
                    <a:pt x="4421" y="14115"/>
                  </a:cubicBezTo>
                  <a:cubicBezTo>
                    <a:pt x="4314" y="14115"/>
                    <a:pt x="4215" y="14130"/>
                    <a:pt x="4116" y="14169"/>
                  </a:cubicBezTo>
                  <a:cubicBezTo>
                    <a:pt x="4024" y="14199"/>
                    <a:pt x="3933" y="14237"/>
                    <a:pt x="3841" y="14291"/>
                  </a:cubicBezTo>
                  <a:cubicBezTo>
                    <a:pt x="3758" y="14344"/>
                    <a:pt x="3674" y="14405"/>
                    <a:pt x="3605" y="14481"/>
                  </a:cubicBezTo>
                  <a:cubicBezTo>
                    <a:pt x="3605" y="14443"/>
                    <a:pt x="3598" y="14397"/>
                    <a:pt x="3598" y="14359"/>
                  </a:cubicBezTo>
                  <a:lnTo>
                    <a:pt x="3590" y="14298"/>
                  </a:lnTo>
                  <a:cubicBezTo>
                    <a:pt x="3712" y="14123"/>
                    <a:pt x="3841" y="13963"/>
                    <a:pt x="3994" y="13810"/>
                  </a:cubicBezTo>
                  <a:cubicBezTo>
                    <a:pt x="4177" y="13612"/>
                    <a:pt x="4398" y="13452"/>
                    <a:pt x="4649" y="13330"/>
                  </a:cubicBezTo>
                  <a:cubicBezTo>
                    <a:pt x="4886" y="13216"/>
                    <a:pt x="5145" y="13155"/>
                    <a:pt x="5411" y="13140"/>
                  </a:cubicBezTo>
                  <a:lnTo>
                    <a:pt x="5419" y="13140"/>
                  </a:lnTo>
                  <a:cubicBezTo>
                    <a:pt x="5556" y="13140"/>
                    <a:pt x="5693" y="13147"/>
                    <a:pt x="5831" y="13163"/>
                  </a:cubicBezTo>
                  <a:cubicBezTo>
                    <a:pt x="5960" y="13185"/>
                    <a:pt x="6097" y="13208"/>
                    <a:pt x="6227" y="13246"/>
                  </a:cubicBezTo>
                  <a:lnTo>
                    <a:pt x="6235" y="13231"/>
                  </a:lnTo>
                  <a:cubicBezTo>
                    <a:pt x="6105" y="13178"/>
                    <a:pt x="5975" y="13140"/>
                    <a:pt x="5838" y="13117"/>
                  </a:cubicBezTo>
                  <a:cubicBezTo>
                    <a:pt x="5701" y="13086"/>
                    <a:pt x="5564" y="13071"/>
                    <a:pt x="5419" y="13071"/>
                  </a:cubicBezTo>
                  <a:cubicBezTo>
                    <a:pt x="5137" y="13071"/>
                    <a:pt x="4863" y="13132"/>
                    <a:pt x="4604" y="13254"/>
                  </a:cubicBezTo>
                  <a:cubicBezTo>
                    <a:pt x="4352" y="13376"/>
                    <a:pt x="4131" y="13551"/>
                    <a:pt x="3941" y="13757"/>
                  </a:cubicBezTo>
                  <a:cubicBezTo>
                    <a:pt x="3803" y="13902"/>
                    <a:pt x="3689" y="14062"/>
                    <a:pt x="3590" y="14237"/>
                  </a:cubicBezTo>
                  <a:cubicBezTo>
                    <a:pt x="3575" y="14092"/>
                    <a:pt x="3567" y="13948"/>
                    <a:pt x="3560" y="13810"/>
                  </a:cubicBezTo>
                  <a:cubicBezTo>
                    <a:pt x="3575" y="13742"/>
                    <a:pt x="3590" y="13666"/>
                    <a:pt x="3605" y="13597"/>
                  </a:cubicBezTo>
                  <a:lnTo>
                    <a:pt x="3620" y="13551"/>
                  </a:lnTo>
                  <a:cubicBezTo>
                    <a:pt x="3636" y="13483"/>
                    <a:pt x="3651" y="13422"/>
                    <a:pt x="3681" y="13353"/>
                  </a:cubicBezTo>
                  <a:cubicBezTo>
                    <a:pt x="3742" y="13201"/>
                    <a:pt x="3841" y="13063"/>
                    <a:pt x="3971" y="12964"/>
                  </a:cubicBezTo>
                  <a:cubicBezTo>
                    <a:pt x="4108" y="12865"/>
                    <a:pt x="4253" y="12789"/>
                    <a:pt x="4421" y="12743"/>
                  </a:cubicBezTo>
                  <a:cubicBezTo>
                    <a:pt x="4497" y="12721"/>
                    <a:pt x="4581" y="12705"/>
                    <a:pt x="4665" y="12690"/>
                  </a:cubicBezTo>
                  <a:cubicBezTo>
                    <a:pt x="4709" y="12681"/>
                    <a:pt x="4757" y="12677"/>
                    <a:pt x="4805" y="12677"/>
                  </a:cubicBezTo>
                  <a:cubicBezTo>
                    <a:pt x="4839" y="12677"/>
                    <a:pt x="4874" y="12679"/>
                    <a:pt x="4908" y="12682"/>
                  </a:cubicBezTo>
                  <a:cubicBezTo>
                    <a:pt x="5008" y="12690"/>
                    <a:pt x="5091" y="12698"/>
                    <a:pt x="5183" y="12713"/>
                  </a:cubicBezTo>
                  <a:cubicBezTo>
                    <a:pt x="5274" y="12728"/>
                    <a:pt x="5343" y="12736"/>
                    <a:pt x="5419" y="12743"/>
                  </a:cubicBezTo>
                  <a:cubicBezTo>
                    <a:pt x="5495" y="12751"/>
                    <a:pt x="5572" y="12751"/>
                    <a:pt x="5648" y="12751"/>
                  </a:cubicBezTo>
                  <a:cubicBezTo>
                    <a:pt x="5747" y="12743"/>
                    <a:pt x="5846" y="12728"/>
                    <a:pt x="5937" y="12690"/>
                  </a:cubicBezTo>
                  <a:cubicBezTo>
                    <a:pt x="6021" y="12660"/>
                    <a:pt x="6097" y="12606"/>
                    <a:pt x="6158" y="12545"/>
                  </a:cubicBezTo>
                  <a:cubicBezTo>
                    <a:pt x="6189" y="12507"/>
                    <a:pt x="6212" y="12469"/>
                    <a:pt x="6219" y="12423"/>
                  </a:cubicBezTo>
                  <a:cubicBezTo>
                    <a:pt x="6235" y="12378"/>
                    <a:pt x="6235" y="12332"/>
                    <a:pt x="6219" y="12286"/>
                  </a:cubicBezTo>
                  <a:lnTo>
                    <a:pt x="6204" y="12286"/>
                  </a:lnTo>
                  <a:cubicBezTo>
                    <a:pt x="6219" y="12370"/>
                    <a:pt x="6189" y="12454"/>
                    <a:pt x="6136" y="12515"/>
                  </a:cubicBezTo>
                  <a:cubicBezTo>
                    <a:pt x="6075" y="12576"/>
                    <a:pt x="6006" y="12614"/>
                    <a:pt x="5922" y="12637"/>
                  </a:cubicBezTo>
                  <a:cubicBezTo>
                    <a:pt x="5819" y="12666"/>
                    <a:pt x="5712" y="12683"/>
                    <a:pt x="5605" y="12683"/>
                  </a:cubicBezTo>
                  <a:cubicBezTo>
                    <a:pt x="5546" y="12683"/>
                    <a:pt x="5486" y="12678"/>
                    <a:pt x="5427" y="12667"/>
                  </a:cubicBezTo>
                  <a:lnTo>
                    <a:pt x="5251" y="12637"/>
                  </a:lnTo>
                  <a:cubicBezTo>
                    <a:pt x="5145" y="12621"/>
                    <a:pt x="5030" y="12606"/>
                    <a:pt x="4916" y="12599"/>
                  </a:cubicBezTo>
                  <a:cubicBezTo>
                    <a:pt x="4870" y="12595"/>
                    <a:pt x="4827" y="12593"/>
                    <a:pt x="4783" y="12593"/>
                  </a:cubicBezTo>
                  <a:cubicBezTo>
                    <a:pt x="4739" y="12593"/>
                    <a:pt x="4695" y="12595"/>
                    <a:pt x="4649" y="12599"/>
                  </a:cubicBezTo>
                  <a:cubicBezTo>
                    <a:pt x="4566" y="12606"/>
                    <a:pt x="4474" y="12629"/>
                    <a:pt x="4390" y="12652"/>
                  </a:cubicBezTo>
                  <a:cubicBezTo>
                    <a:pt x="4223" y="12705"/>
                    <a:pt x="4063" y="12781"/>
                    <a:pt x="3925" y="12888"/>
                  </a:cubicBezTo>
                  <a:cubicBezTo>
                    <a:pt x="3781" y="13003"/>
                    <a:pt x="3674" y="13147"/>
                    <a:pt x="3613" y="13323"/>
                  </a:cubicBezTo>
                  <a:cubicBezTo>
                    <a:pt x="3590" y="13391"/>
                    <a:pt x="3575" y="13460"/>
                    <a:pt x="3560" y="13528"/>
                  </a:cubicBezTo>
                  <a:lnTo>
                    <a:pt x="3544" y="13574"/>
                  </a:lnTo>
                  <a:cubicBezTo>
                    <a:pt x="3537" y="13368"/>
                    <a:pt x="3529" y="13147"/>
                    <a:pt x="3521" y="12919"/>
                  </a:cubicBezTo>
                  <a:cubicBezTo>
                    <a:pt x="3742" y="12477"/>
                    <a:pt x="4230" y="12103"/>
                    <a:pt x="4588" y="11981"/>
                  </a:cubicBezTo>
                  <a:cubicBezTo>
                    <a:pt x="4878" y="11890"/>
                    <a:pt x="5175" y="11829"/>
                    <a:pt x="5480" y="11821"/>
                  </a:cubicBezTo>
                  <a:cubicBezTo>
                    <a:pt x="5529" y="11817"/>
                    <a:pt x="5578" y="11815"/>
                    <a:pt x="5626" y="11815"/>
                  </a:cubicBezTo>
                  <a:cubicBezTo>
                    <a:pt x="5765" y="11815"/>
                    <a:pt x="5901" y="11831"/>
                    <a:pt x="6036" y="11859"/>
                  </a:cubicBezTo>
                  <a:cubicBezTo>
                    <a:pt x="6166" y="11890"/>
                    <a:pt x="6288" y="11936"/>
                    <a:pt x="6402" y="12004"/>
                  </a:cubicBezTo>
                  <a:lnTo>
                    <a:pt x="6478" y="12050"/>
                  </a:lnTo>
                  <a:lnTo>
                    <a:pt x="6463" y="11958"/>
                  </a:lnTo>
                  <a:cubicBezTo>
                    <a:pt x="6433" y="11745"/>
                    <a:pt x="6440" y="11524"/>
                    <a:pt x="6486" y="11318"/>
                  </a:cubicBezTo>
                  <a:cubicBezTo>
                    <a:pt x="6509" y="11211"/>
                    <a:pt x="6524" y="11105"/>
                    <a:pt x="6524" y="10998"/>
                  </a:cubicBezTo>
                  <a:lnTo>
                    <a:pt x="6524" y="10975"/>
                  </a:lnTo>
                  <a:lnTo>
                    <a:pt x="6509" y="10960"/>
                  </a:lnTo>
                  <a:cubicBezTo>
                    <a:pt x="6311" y="10846"/>
                    <a:pt x="6090" y="10762"/>
                    <a:pt x="5869" y="10708"/>
                  </a:cubicBezTo>
                  <a:cubicBezTo>
                    <a:pt x="5671" y="10670"/>
                    <a:pt x="5472" y="10640"/>
                    <a:pt x="5267" y="10640"/>
                  </a:cubicBezTo>
                  <a:lnTo>
                    <a:pt x="5472" y="10640"/>
                  </a:lnTo>
                  <a:cubicBezTo>
                    <a:pt x="5602" y="10632"/>
                    <a:pt x="6067" y="10594"/>
                    <a:pt x="6349" y="10289"/>
                  </a:cubicBezTo>
                  <a:cubicBezTo>
                    <a:pt x="6478" y="10144"/>
                    <a:pt x="6539" y="9954"/>
                    <a:pt x="6517" y="9756"/>
                  </a:cubicBezTo>
                  <a:cubicBezTo>
                    <a:pt x="6494" y="9581"/>
                    <a:pt x="6463" y="9405"/>
                    <a:pt x="6440" y="9230"/>
                  </a:cubicBezTo>
                  <a:cubicBezTo>
                    <a:pt x="6364" y="8895"/>
                    <a:pt x="6334" y="8552"/>
                    <a:pt x="6349" y="8209"/>
                  </a:cubicBezTo>
                  <a:cubicBezTo>
                    <a:pt x="6372" y="7919"/>
                    <a:pt x="6425" y="7637"/>
                    <a:pt x="6509" y="7370"/>
                  </a:cubicBezTo>
                  <a:cubicBezTo>
                    <a:pt x="6555" y="7233"/>
                    <a:pt x="6585" y="7096"/>
                    <a:pt x="6616" y="6959"/>
                  </a:cubicBezTo>
                  <a:lnTo>
                    <a:pt x="6616" y="6951"/>
                  </a:lnTo>
                  <a:cubicBezTo>
                    <a:pt x="6646" y="6783"/>
                    <a:pt x="6692" y="6623"/>
                    <a:pt x="6745" y="6463"/>
                  </a:cubicBezTo>
                  <a:lnTo>
                    <a:pt x="6799" y="6303"/>
                  </a:lnTo>
                  <a:lnTo>
                    <a:pt x="6677" y="6418"/>
                  </a:lnTo>
                  <a:cubicBezTo>
                    <a:pt x="6532" y="6532"/>
                    <a:pt x="6357" y="6585"/>
                    <a:pt x="6174" y="6585"/>
                  </a:cubicBezTo>
                  <a:cubicBezTo>
                    <a:pt x="5968" y="6585"/>
                    <a:pt x="5762" y="6570"/>
                    <a:pt x="5556" y="6540"/>
                  </a:cubicBezTo>
                  <a:cubicBezTo>
                    <a:pt x="5465" y="6524"/>
                    <a:pt x="5381" y="6509"/>
                    <a:pt x="5305" y="6501"/>
                  </a:cubicBezTo>
                  <a:cubicBezTo>
                    <a:pt x="5518" y="6326"/>
                    <a:pt x="5808" y="6296"/>
                    <a:pt x="6090" y="6273"/>
                  </a:cubicBezTo>
                  <a:cubicBezTo>
                    <a:pt x="6486" y="6227"/>
                    <a:pt x="6898" y="6189"/>
                    <a:pt x="7058" y="5732"/>
                  </a:cubicBezTo>
                  <a:cubicBezTo>
                    <a:pt x="7134" y="5473"/>
                    <a:pt x="7187" y="5198"/>
                    <a:pt x="7203" y="4924"/>
                  </a:cubicBezTo>
                  <a:cubicBezTo>
                    <a:pt x="7218" y="4771"/>
                    <a:pt x="7233" y="4619"/>
                    <a:pt x="7256" y="4474"/>
                  </a:cubicBezTo>
                  <a:cubicBezTo>
                    <a:pt x="7279" y="4360"/>
                    <a:pt x="7309" y="4253"/>
                    <a:pt x="7340" y="4146"/>
                  </a:cubicBezTo>
                  <a:cubicBezTo>
                    <a:pt x="7424" y="3925"/>
                    <a:pt x="7462" y="3697"/>
                    <a:pt x="7454" y="3468"/>
                  </a:cubicBezTo>
                  <a:lnTo>
                    <a:pt x="7446" y="3369"/>
                  </a:lnTo>
                  <a:lnTo>
                    <a:pt x="7370" y="3461"/>
                  </a:lnTo>
                  <a:cubicBezTo>
                    <a:pt x="7012" y="3864"/>
                    <a:pt x="6448" y="4139"/>
                    <a:pt x="5983" y="4162"/>
                  </a:cubicBezTo>
                  <a:lnTo>
                    <a:pt x="5983" y="4154"/>
                  </a:lnTo>
                  <a:cubicBezTo>
                    <a:pt x="6143" y="4047"/>
                    <a:pt x="6326" y="3964"/>
                    <a:pt x="6517" y="3918"/>
                  </a:cubicBezTo>
                  <a:cubicBezTo>
                    <a:pt x="6783" y="3842"/>
                    <a:pt x="7058" y="3750"/>
                    <a:pt x="7225" y="3522"/>
                  </a:cubicBezTo>
                  <a:cubicBezTo>
                    <a:pt x="7500" y="3148"/>
                    <a:pt x="7667" y="2058"/>
                    <a:pt x="7370" y="1555"/>
                  </a:cubicBezTo>
                  <a:lnTo>
                    <a:pt x="7309" y="1448"/>
                  </a:lnTo>
                  <a:lnTo>
                    <a:pt x="7294" y="1570"/>
                  </a:lnTo>
                  <a:cubicBezTo>
                    <a:pt x="7248" y="1959"/>
                    <a:pt x="7088" y="2325"/>
                    <a:pt x="6829" y="2630"/>
                  </a:cubicBezTo>
                  <a:cubicBezTo>
                    <a:pt x="6677" y="2775"/>
                    <a:pt x="6494" y="2897"/>
                    <a:pt x="6296" y="2980"/>
                  </a:cubicBezTo>
                  <a:cubicBezTo>
                    <a:pt x="6501" y="2874"/>
                    <a:pt x="6669" y="2729"/>
                    <a:pt x="6806" y="2546"/>
                  </a:cubicBezTo>
                  <a:cubicBezTo>
                    <a:pt x="7401" y="1791"/>
                    <a:pt x="7119" y="1121"/>
                    <a:pt x="6821" y="420"/>
                  </a:cubicBezTo>
                  <a:lnTo>
                    <a:pt x="6821" y="412"/>
                  </a:lnTo>
                  <a:lnTo>
                    <a:pt x="6806" y="382"/>
                  </a:lnTo>
                  <a:cubicBezTo>
                    <a:pt x="6806" y="374"/>
                    <a:pt x="6806" y="359"/>
                    <a:pt x="6791" y="351"/>
                  </a:cubicBezTo>
                  <a:cubicBezTo>
                    <a:pt x="6753" y="252"/>
                    <a:pt x="6707" y="153"/>
                    <a:pt x="6669" y="46"/>
                  </a:cubicBezTo>
                  <a:lnTo>
                    <a:pt x="66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56"/>
          <p:cNvGrpSpPr/>
          <p:nvPr/>
        </p:nvGrpSpPr>
        <p:grpSpPr>
          <a:xfrm rot="5697802">
            <a:off x="3357368" y="2276030"/>
            <a:ext cx="437563" cy="1138660"/>
            <a:chOff x="5254325" y="1799550"/>
            <a:chExt cx="239150" cy="622300"/>
          </a:xfrm>
        </p:grpSpPr>
        <p:sp>
          <p:nvSpPr>
            <p:cNvPr id="9256" name="Google Shape;9256;p56"/>
            <p:cNvSpPr/>
            <p:nvPr/>
          </p:nvSpPr>
          <p:spPr>
            <a:xfrm>
              <a:off x="5254325" y="1799550"/>
              <a:ext cx="239150" cy="622300"/>
            </a:xfrm>
            <a:custGeom>
              <a:avLst/>
              <a:gdLst/>
              <a:ahLst/>
              <a:cxnLst/>
              <a:rect l="l" t="t" r="r" b="b"/>
              <a:pathLst>
                <a:path w="9566" h="24892" extrusionOk="0">
                  <a:moveTo>
                    <a:pt x="3057" y="0"/>
                  </a:moveTo>
                  <a:cubicBezTo>
                    <a:pt x="2782" y="0"/>
                    <a:pt x="2523" y="122"/>
                    <a:pt x="2340" y="328"/>
                  </a:cubicBezTo>
                  <a:cubicBezTo>
                    <a:pt x="2287" y="381"/>
                    <a:pt x="2233" y="442"/>
                    <a:pt x="2195" y="511"/>
                  </a:cubicBezTo>
                  <a:cubicBezTo>
                    <a:pt x="1936" y="846"/>
                    <a:pt x="1730" y="1220"/>
                    <a:pt x="1593" y="1616"/>
                  </a:cubicBezTo>
                  <a:cubicBezTo>
                    <a:pt x="1357" y="1723"/>
                    <a:pt x="1174" y="1913"/>
                    <a:pt x="1083" y="2157"/>
                  </a:cubicBezTo>
                  <a:lnTo>
                    <a:pt x="1006" y="2378"/>
                  </a:lnTo>
                  <a:cubicBezTo>
                    <a:pt x="724" y="3148"/>
                    <a:pt x="755" y="4733"/>
                    <a:pt x="831" y="5244"/>
                  </a:cubicBezTo>
                  <a:cubicBezTo>
                    <a:pt x="846" y="5320"/>
                    <a:pt x="854" y="5396"/>
                    <a:pt x="869" y="5480"/>
                  </a:cubicBezTo>
                  <a:cubicBezTo>
                    <a:pt x="961" y="6120"/>
                    <a:pt x="1060" y="6852"/>
                    <a:pt x="1441" y="7568"/>
                  </a:cubicBezTo>
                  <a:lnTo>
                    <a:pt x="1456" y="7591"/>
                  </a:lnTo>
                  <a:cubicBezTo>
                    <a:pt x="1365" y="7751"/>
                    <a:pt x="1326" y="7927"/>
                    <a:pt x="1334" y="8109"/>
                  </a:cubicBezTo>
                  <a:lnTo>
                    <a:pt x="1334" y="8201"/>
                  </a:lnTo>
                  <a:cubicBezTo>
                    <a:pt x="1349" y="8407"/>
                    <a:pt x="1349" y="8612"/>
                    <a:pt x="1349" y="8826"/>
                  </a:cubicBezTo>
                  <a:cubicBezTo>
                    <a:pt x="1334" y="8894"/>
                    <a:pt x="1326" y="8963"/>
                    <a:pt x="1334" y="9032"/>
                  </a:cubicBezTo>
                  <a:lnTo>
                    <a:pt x="1334" y="9199"/>
                  </a:lnTo>
                  <a:cubicBezTo>
                    <a:pt x="1288" y="9984"/>
                    <a:pt x="1128" y="10762"/>
                    <a:pt x="762" y="11966"/>
                  </a:cubicBezTo>
                  <a:lnTo>
                    <a:pt x="724" y="12080"/>
                  </a:lnTo>
                  <a:cubicBezTo>
                    <a:pt x="625" y="12400"/>
                    <a:pt x="435" y="13002"/>
                    <a:pt x="679" y="13574"/>
                  </a:cubicBezTo>
                  <a:cubicBezTo>
                    <a:pt x="420" y="13780"/>
                    <a:pt x="237" y="14062"/>
                    <a:pt x="138" y="14374"/>
                  </a:cubicBezTo>
                  <a:cubicBezTo>
                    <a:pt x="69" y="14588"/>
                    <a:pt x="31" y="14809"/>
                    <a:pt x="23" y="15030"/>
                  </a:cubicBezTo>
                  <a:cubicBezTo>
                    <a:pt x="8" y="15129"/>
                    <a:pt x="0" y="15228"/>
                    <a:pt x="16" y="15327"/>
                  </a:cubicBezTo>
                  <a:cubicBezTo>
                    <a:pt x="16" y="15731"/>
                    <a:pt x="69" y="17324"/>
                    <a:pt x="702" y="18200"/>
                  </a:cubicBezTo>
                  <a:cubicBezTo>
                    <a:pt x="366" y="18368"/>
                    <a:pt x="168" y="18718"/>
                    <a:pt x="183" y="19092"/>
                  </a:cubicBezTo>
                  <a:cubicBezTo>
                    <a:pt x="206" y="19488"/>
                    <a:pt x="351" y="19862"/>
                    <a:pt x="610" y="20166"/>
                  </a:cubicBezTo>
                  <a:lnTo>
                    <a:pt x="618" y="20174"/>
                  </a:lnTo>
                  <a:cubicBezTo>
                    <a:pt x="823" y="20433"/>
                    <a:pt x="1083" y="20639"/>
                    <a:pt x="1380" y="20784"/>
                  </a:cubicBezTo>
                  <a:cubicBezTo>
                    <a:pt x="1487" y="20837"/>
                    <a:pt x="1593" y="20875"/>
                    <a:pt x="1708" y="20898"/>
                  </a:cubicBezTo>
                  <a:cubicBezTo>
                    <a:pt x="1715" y="20913"/>
                    <a:pt x="1723" y="20929"/>
                    <a:pt x="1730" y="20944"/>
                  </a:cubicBezTo>
                  <a:cubicBezTo>
                    <a:pt x="1875" y="21172"/>
                    <a:pt x="2081" y="21355"/>
                    <a:pt x="2325" y="21470"/>
                  </a:cubicBezTo>
                  <a:cubicBezTo>
                    <a:pt x="2317" y="21561"/>
                    <a:pt x="2317" y="21653"/>
                    <a:pt x="2325" y="21744"/>
                  </a:cubicBezTo>
                  <a:cubicBezTo>
                    <a:pt x="2371" y="22148"/>
                    <a:pt x="2592" y="22521"/>
                    <a:pt x="2927" y="22758"/>
                  </a:cubicBezTo>
                  <a:cubicBezTo>
                    <a:pt x="3095" y="22878"/>
                    <a:pt x="3290" y="22936"/>
                    <a:pt x="3484" y="22936"/>
                  </a:cubicBezTo>
                  <a:cubicBezTo>
                    <a:pt x="3757" y="22936"/>
                    <a:pt x="4028" y="22820"/>
                    <a:pt x="4215" y="22598"/>
                  </a:cubicBezTo>
                  <a:lnTo>
                    <a:pt x="4245" y="22552"/>
                  </a:lnTo>
                  <a:cubicBezTo>
                    <a:pt x="4329" y="22826"/>
                    <a:pt x="4436" y="23101"/>
                    <a:pt x="4566" y="23360"/>
                  </a:cubicBezTo>
                  <a:cubicBezTo>
                    <a:pt x="4794" y="23840"/>
                    <a:pt x="5122" y="24282"/>
                    <a:pt x="5518" y="24640"/>
                  </a:cubicBezTo>
                  <a:cubicBezTo>
                    <a:pt x="5694" y="24800"/>
                    <a:pt x="5922" y="24892"/>
                    <a:pt x="6151" y="24892"/>
                  </a:cubicBezTo>
                  <a:cubicBezTo>
                    <a:pt x="6379" y="24884"/>
                    <a:pt x="6600" y="24808"/>
                    <a:pt x="6776" y="24655"/>
                  </a:cubicBezTo>
                  <a:lnTo>
                    <a:pt x="6844" y="24602"/>
                  </a:lnTo>
                  <a:cubicBezTo>
                    <a:pt x="7203" y="24290"/>
                    <a:pt x="7271" y="23756"/>
                    <a:pt x="7012" y="23360"/>
                  </a:cubicBezTo>
                  <a:cubicBezTo>
                    <a:pt x="6936" y="23230"/>
                    <a:pt x="6860" y="23101"/>
                    <a:pt x="6799" y="22963"/>
                  </a:cubicBezTo>
                  <a:cubicBezTo>
                    <a:pt x="6730" y="22826"/>
                    <a:pt x="6677" y="22689"/>
                    <a:pt x="6639" y="22544"/>
                  </a:cubicBezTo>
                  <a:cubicBezTo>
                    <a:pt x="6547" y="22224"/>
                    <a:pt x="6486" y="21904"/>
                    <a:pt x="6456" y="21576"/>
                  </a:cubicBezTo>
                  <a:cubicBezTo>
                    <a:pt x="6448" y="21538"/>
                    <a:pt x="6440" y="21500"/>
                    <a:pt x="6440" y="21462"/>
                  </a:cubicBezTo>
                  <a:lnTo>
                    <a:pt x="6440" y="21462"/>
                  </a:lnTo>
                  <a:lnTo>
                    <a:pt x="6456" y="21477"/>
                  </a:lnTo>
                  <a:cubicBezTo>
                    <a:pt x="6657" y="21720"/>
                    <a:pt x="6924" y="21828"/>
                    <a:pt x="7186" y="21828"/>
                  </a:cubicBezTo>
                  <a:cubicBezTo>
                    <a:pt x="7690" y="21828"/>
                    <a:pt x="8178" y="21431"/>
                    <a:pt x="8148" y="20830"/>
                  </a:cubicBezTo>
                  <a:cubicBezTo>
                    <a:pt x="8399" y="20715"/>
                    <a:pt x="8628" y="20548"/>
                    <a:pt x="8803" y="20334"/>
                  </a:cubicBezTo>
                  <a:cubicBezTo>
                    <a:pt x="8963" y="20144"/>
                    <a:pt x="9100" y="19930"/>
                    <a:pt x="9207" y="19709"/>
                  </a:cubicBezTo>
                  <a:cubicBezTo>
                    <a:pt x="9420" y="19252"/>
                    <a:pt x="9253" y="18703"/>
                    <a:pt x="8811" y="18459"/>
                  </a:cubicBezTo>
                  <a:lnTo>
                    <a:pt x="8757" y="18436"/>
                  </a:lnTo>
                  <a:cubicBezTo>
                    <a:pt x="8940" y="18223"/>
                    <a:pt x="9085" y="17987"/>
                    <a:pt x="9199" y="17735"/>
                  </a:cubicBezTo>
                  <a:cubicBezTo>
                    <a:pt x="9321" y="17438"/>
                    <a:pt x="9420" y="17133"/>
                    <a:pt x="9489" y="16821"/>
                  </a:cubicBezTo>
                  <a:cubicBezTo>
                    <a:pt x="9565" y="16478"/>
                    <a:pt x="9451" y="16119"/>
                    <a:pt x="9192" y="15891"/>
                  </a:cubicBezTo>
                  <a:cubicBezTo>
                    <a:pt x="9314" y="15578"/>
                    <a:pt x="9397" y="15243"/>
                    <a:pt x="9436" y="14908"/>
                  </a:cubicBezTo>
                  <a:cubicBezTo>
                    <a:pt x="9466" y="14588"/>
                    <a:pt x="9458" y="14252"/>
                    <a:pt x="9397" y="13932"/>
                  </a:cubicBezTo>
                  <a:cubicBezTo>
                    <a:pt x="9359" y="13643"/>
                    <a:pt x="9329" y="13414"/>
                    <a:pt x="9382" y="13140"/>
                  </a:cubicBezTo>
                  <a:lnTo>
                    <a:pt x="9413" y="13010"/>
                  </a:lnTo>
                  <a:cubicBezTo>
                    <a:pt x="9443" y="12850"/>
                    <a:pt x="9436" y="12682"/>
                    <a:pt x="9382" y="12530"/>
                  </a:cubicBezTo>
                  <a:cubicBezTo>
                    <a:pt x="9535" y="11966"/>
                    <a:pt x="9405" y="11409"/>
                    <a:pt x="9314" y="11006"/>
                  </a:cubicBezTo>
                  <a:cubicBezTo>
                    <a:pt x="9276" y="10853"/>
                    <a:pt x="9245" y="10708"/>
                    <a:pt x="9222" y="10571"/>
                  </a:cubicBezTo>
                  <a:lnTo>
                    <a:pt x="9207" y="10495"/>
                  </a:lnTo>
                  <a:cubicBezTo>
                    <a:pt x="9192" y="10396"/>
                    <a:pt x="9169" y="10304"/>
                    <a:pt x="9131" y="10221"/>
                  </a:cubicBezTo>
                  <a:cubicBezTo>
                    <a:pt x="9138" y="10129"/>
                    <a:pt x="9154" y="10030"/>
                    <a:pt x="9154" y="9939"/>
                  </a:cubicBezTo>
                  <a:cubicBezTo>
                    <a:pt x="9138" y="9527"/>
                    <a:pt x="9070" y="9131"/>
                    <a:pt x="8940" y="8750"/>
                  </a:cubicBezTo>
                  <a:cubicBezTo>
                    <a:pt x="8887" y="8590"/>
                    <a:pt x="8849" y="8430"/>
                    <a:pt x="8818" y="8269"/>
                  </a:cubicBezTo>
                  <a:lnTo>
                    <a:pt x="8780" y="8010"/>
                  </a:lnTo>
                  <a:cubicBezTo>
                    <a:pt x="8757" y="7827"/>
                    <a:pt x="8673" y="7652"/>
                    <a:pt x="8552" y="7515"/>
                  </a:cubicBezTo>
                  <a:cubicBezTo>
                    <a:pt x="8605" y="6860"/>
                    <a:pt x="8536" y="6204"/>
                    <a:pt x="8346" y="5579"/>
                  </a:cubicBezTo>
                  <a:cubicBezTo>
                    <a:pt x="8125" y="4893"/>
                    <a:pt x="6776" y="2363"/>
                    <a:pt x="6090" y="1852"/>
                  </a:cubicBezTo>
                  <a:lnTo>
                    <a:pt x="5998" y="1784"/>
                  </a:lnTo>
                  <a:cubicBezTo>
                    <a:pt x="5861" y="1685"/>
                    <a:pt x="5701" y="1624"/>
                    <a:pt x="5541" y="1601"/>
                  </a:cubicBezTo>
                  <a:cubicBezTo>
                    <a:pt x="5434" y="1479"/>
                    <a:pt x="5320" y="1364"/>
                    <a:pt x="5206" y="1258"/>
                  </a:cubicBezTo>
                  <a:cubicBezTo>
                    <a:pt x="4939" y="1037"/>
                    <a:pt x="4642" y="846"/>
                    <a:pt x="4329" y="694"/>
                  </a:cubicBezTo>
                  <a:cubicBezTo>
                    <a:pt x="4124" y="587"/>
                    <a:pt x="3910" y="473"/>
                    <a:pt x="3819" y="366"/>
                  </a:cubicBezTo>
                  <a:lnTo>
                    <a:pt x="3788" y="328"/>
                  </a:lnTo>
                  <a:cubicBezTo>
                    <a:pt x="3605" y="115"/>
                    <a:pt x="3339" y="0"/>
                    <a:pt x="3064"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6"/>
            <p:cNvSpPr/>
            <p:nvPr/>
          </p:nvSpPr>
          <p:spPr>
            <a:xfrm>
              <a:off x="5314150" y="1830025"/>
              <a:ext cx="56225" cy="132075"/>
            </a:xfrm>
            <a:custGeom>
              <a:avLst/>
              <a:gdLst/>
              <a:ahLst/>
              <a:cxnLst/>
              <a:rect l="l" t="t" r="r" b="b"/>
              <a:pathLst>
                <a:path w="2249" h="5283" extrusionOk="0">
                  <a:moveTo>
                    <a:pt x="564" y="1"/>
                  </a:moveTo>
                  <a:cubicBezTo>
                    <a:pt x="176" y="511"/>
                    <a:pt x="0" y="1159"/>
                    <a:pt x="69" y="1807"/>
                  </a:cubicBezTo>
                  <a:cubicBezTo>
                    <a:pt x="229" y="3377"/>
                    <a:pt x="1700" y="4810"/>
                    <a:pt x="2241" y="5282"/>
                  </a:cubicBezTo>
                  <a:cubicBezTo>
                    <a:pt x="2089" y="4795"/>
                    <a:pt x="1906" y="4314"/>
                    <a:pt x="1692" y="3842"/>
                  </a:cubicBezTo>
                  <a:lnTo>
                    <a:pt x="1769" y="3804"/>
                  </a:lnTo>
                  <a:cubicBezTo>
                    <a:pt x="1944" y="4093"/>
                    <a:pt x="2096" y="4391"/>
                    <a:pt x="2241" y="4688"/>
                  </a:cubicBezTo>
                  <a:cubicBezTo>
                    <a:pt x="2241" y="4657"/>
                    <a:pt x="2241" y="4619"/>
                    <a:pt x="2249" y="4589"/>
                  </a:cubicBezTo>
                  <a:cubicBezTo>
                    <a:pt x="2173" y="3689"/>
                    <a:pt x="1967" y="2775"/>
                    <a:pt x="1555" y="1975"/>
                  </a:cubicBezTo>
                  <a:cubicBezTo>
                    <a:pt x="1319" y="1525"/>
                    <a:pt x="1022" y="1106"/>
                    <a:pt x="785" y="656"/>
                  </a:cubicBezTo>
                  <a:cubicBezTo>
                    <a:pt x="686" y="473"/>
                    <a:pt x="564" y="222"/>
                    <a:pt x="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6"/>
            <p:cNvSpPr/>
            <p:nvPr/>
          </p:nvSpPr>
          <p:spPr>
            <a:xfrm>
              <a:off x="5332250" y="1828875"/>
              <a:ext cx="44225" cy="100475"/>
            </a:xfrm>
            <a:custGeom>
              <a:avLst/>
              <a:gdLst/>
              <a:ahLst/>
              <a:cxnLst/>
              <a:rect l="l" t="t" r="r" b="b"/>
              <a:pathLst>
                <a:path w="1769" h="4019" extrusionOk="0">
                  <a:moveTo>
                    <a:pt x="0" y="1"/>
                  </a:moveTo>
                  <a:lnTo>
                    <a:pt x="0" y="1"/>
                  </a:lnTo>
                  <a:cubicBezTo>
                    <a:pt x="54" y="191"/>
                    <a:pt x="191" y="367"/>
                    <a:pt x="298" y="534"/>
                  </a:cubicBezTo>
                  <a:cubicBezTo>
                    <a:pt x="427" y="748"/>
                    <a:pt x="557" y="954"/>
                    <a:pt x="686" y="1159"/>
                  </a:cubicBezTo>
                  <a:cubicBezTo>
                    <a:pt x="923" y="1540"/>
                    <a:pt x="1174" y="1876"/>
                    <a:pt x="1311" y="2303"/>
                  </a:cubicBezTo>
                  <a:cubicBezTo>
                    <a:pt x="1449" y="2752"/>
                    <a:pt x="1532" y="3217"/>
                    <a:pt x="1578" y="3682"/>
                  </a:cubicBezTo>
                  <a:cubicBezTo>
                    <a:pt x="1586" y="3789"/>
                    <a:pt x="1593" y="3895"/>
                    <a:pt x="1601" y="4002"/>
                  </a:cubicBezTo>
                  <a:cubicBezTo>
                    <a:pt x="1610" y="4012"/>
                    <a:pt x="1620" y="4018"/>
                    <a:pt x="1629" y="4018"/>
                  </a:cubicBezTo>
                  <a:cubicBezTo>
                    <a:pt x="1635" y="4018"/>
                    <a:pt x="1641" y="4016"/>
                    <a:pt x="1647" y="4010"/>
                  </a:cubicBezTo>
                  <a:cubicBezTo>
                    <a:pt x="1654" y="3987"/>
                    <a:pt x="1662" y="3972"/>
                    <a:pt x="1670" y="3956"/>
                  </a:cubicBezTo>
                  <a:cubicBezTo>
                    <a:pt x="1685" y="3857"/>
                    <a:pt x="1692" y="3766"/>
                    <a:pt x="1708" y="3659"/>
                  </a:cubicBezTo>
                  <a:cubicBezTo>
                    <a:pt x="1753" y="3423"/>
                    <a:pt x="1769" y="3187"/>
                    <a:pt x="1769" y="2943"/>
                  </a:cubicBezTo>
                  <a:cubicBezTo>
                    <a:pt x="1761" y="2691"/>
                    <a:pt x="1723" y="2440"/>
                    <a:pt x="1654" y="2196"/>
                  </a:cubicBezTo>
                  <a:cubicBezTo>
                    <a:pt x="1525" y="1708"/>
                    <a:pt x="1220" y="1358"/>
                    <a:pt x="892" y="992"/>
                  </a:cubicBezTo>
                  <a:cubicBezTo>
                    <a:pt x="732" y="809"/>
                    <a:pt x="557" y="649"/>
                    <a:pt x="404" y="466"/>
                  </a:cubicBezTo>
                  <a:cubicBezTo>
                    <a:pt x="275" y="306"/>
                    <a:pt x="138" y="14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6"/>
            <p:cNvSpPr/>
            <p:nvPr/>
          </p:nvSpPr>
          <p:spPr>
            <a:xfrm>
              <a:off x="5330350" y="1830400"/>
              <a:ext cx="39450" cy="92075"/>
            </a:xfrm>
            <a:custGeom>
              <a:avLst/>
              <a:gdLst/>
              <a:ahLst/>
              <a:cxnLst/>
              <a:rect l="l" t="t" r="r" b="b"/>
              <a:pathLst>
                <a:path w="1578" h="3683" extrusionOk="0">
                  <a:moveTo>
                    <a:pt x="8" y="1"/>
                  </a:moveTo>
                  <a:cubicBezTo>
                    <a:pt x="0" y="367"/>
                    <a:pt x="374" y="832"/>
                    <a:pt x="534" y="1098"/>
                  </a:cubicBezTo>
                  <a:cubicBezTo>
                    <a:pt x="785" y="1495"/>
                    <a:pt x="1006" y="1906"/>
                    <a:pt x="1197" y="2341"/>
                  </a:cubicBezTo>
                  <a:cubicBezTo>
                    <a:pt x="1364" y="2775"/>
                    <a:pt x="1494" y="3225"/>
                    <a:pt x="1578" y="3682"/>
                  </a:cubicBezTo>
                  <a:cubicBezTo>
                    <a:pt x="1570" y="3591"/>
                    <a:pt x="1563" y="3492"/>
                    <a:pt x="1547" y="3400"/>
                  </a:cubicBezTo>
                  <a:cubicBezTo>
                    <a:pt x="1486" y="2897"/>
                    <a:pt x="1403" y="2402"/>
                    <a:pt x="1189" y="1937"/>
                  </a:cubicBezTo>
                  <a:cubicBezTo>
                    <a:pt x="1006" y="1548"/>
                    <a:pt x="740" y="1190"/>
                    <a:pt x="503" y="824"/>
                  </a:cubicBezTo>
                  <a:cubicBezTo>
                    <a:pt x="374" y="626"/>
                    <a:pt x="252" y="420"/>
                    <a:pt x="122" y="222"/>
                  </a:cubicBezTo>
                  <a:cubicBezTo>
                    <a:pt x="76" y="153"/>
                    <a:pt x="38" y="77"/>
                    <a:pt x="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6"/>
            <p:cNvSpPr/>
            <p:nvPr/>
          </p:nvSpPr>
          <p:spPr>
            <a:xfrm>
              <a:off x="5393800" y="2131075"/>
              <a:ext cx="71075" cy="119050"/>
            </a:xfrm>
            <a:custGeom>
              <a:avLst/>
              <a:gdLst/>
              <a:ahLst/>
              <a:cxnLst/>
              <a:rect l="l" t="t" r="r" b="b"/>
              <a:pathLst>
                <a:path w="2843" h="4762" extrusionOk="0">
                  <a:moveTo>
                    <a:pt x="2744" y="0"/>
                  </a:moveTo>
                  <a:lnTo>
                    <a:pt x="2744" y="0"/>
                  </a:lnTo>
                  <a:cubicBezTo>
                    <a:pt x="2584" y="321"/>
                    <a:pt x="2454" y="656"/>
                    <a:pt x="2241" y="946"/>
                  </a:cubicBezTo>
                  <a:cubicBezTo>
                    <a:pt x="2027" y="1228"/>
                    <a:pt x="1776" y="1471"/>
                    <a:pt x="1479" y="1670"/>
                  </a:cubicBezTo>
                  <a:cubicBezTo>
                    <a:pt x="1197" y="1868"/>
                    <a:pt x="922" y="2081"/>
                    <a:pt x="656" y="2310"/>
                  </a:cubicBezTo>
                  <a:cubicBezTo>
                    <a:pt x="610" y="2363"/>
                    <a:pt x="557" y="2409"/>
                    <a:pt x="503" y="2455"/>
                  </a:cubicBezTo>
                  <a:cubicBezTo>
                    <a:pt x="351" y="2653"/>
                    <a:pt x="229" y="2874"/>
                    <a:pt x="130" y="3102"/>
                  </a:cubicBezTo>
                  <a:cubicBezTo>
                    <a:pt x="115" y="3293"/>
                    <a:pt x="99" y="3476"/>
                    <a:pt x="84" y="3659"/>
                  </a:cubicBezTo>
                  <a:cubicBezTo>
                    <a:pt x="54" y="4017"/>
                    <a:pt x="23" y="4383"/>
                    <a:pt x="0" y="4749"/>
                  </a:cubicBezTo>
                  <a:cubicBezTo>
                    <a:pt x="22" y="4757"/>
                    <a:pt x="45" y="4761"/>
                    <a:pt x="68" y="4761"/>
                  </a:cubicBezTo>
                  <a:cubicBezTo>
                    <a:pt x="166" y="4761"/>
                    <a:pt x="272" y="4689"/>
                    <a:pt x="358" y="4596"/>
                  </a:cubicBezTo>
                  <a:cubicBezTo>
                    <a:pt x="839" y="3941"/>
                    <a:pt x="1425" y="3369"/>
                    <a:pt x="2088" y="2897"/>
                  </a:cubicBezTo>
                  <a:cubicBezTo>
                    <a:pt x="2599" y="2538"/>
                    <a:pt x="2752" y="2119"/>
                    <a:pt x="2828" y="1517"/>
                  </a:cubicBezTo>
                  <a:cubicBezTo>
                    <a:pt x="2843" y="1281"/>
                    <a:pt x="2835" y="1045"/>
                    <a:pt x="2790" y="816"/>
                  </a:cubicBezTo>
                  <a:cubicBezTo>
                    <a:pt x="2744" y="549"/>
                    <a:pt x="2729" y="275"/>
                    <a:pt x="2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6"/>
            <p:cNvSpPr/>
            <p:nvPr/>
          </p:nvSpPr>
          <p:spPr>
            <a:xfrm>
              <a:off x="5336250" y="1831375"/>
              <a:ext cx="50900" cy="113375"/>
            </a:xfrm>
            <a:custGeom>
              <a:avLst/>
              <a:gdLst/>
              <a:ahLst/>
              <a:cxnLst/>
              <a:rect l="l" t="t" r="r" b="b"/>
              <a:pathLst>
                <a:path w="2036" h="4535" extrusionOk="0">
                  <a:moveTo>
                    <a:pt x="1" y="0"/>
                  </a:moveTo>
                  <a:lnTo>
                    <a:pt x="1" y="0"/>
                  </a:lnTo>
                  <a:cubicBezTo>
                    <a:pt x="107" y="122"/>
                    <a:pt x="206" y="244"/>
                    <a:pt x="313" y="358"/>
                  </a:cubicBezTo>
                  <a:cubicBezTo>
                    <a:pt x="481" y="549"/>
                    <a:pt x="664" y="732"/>
                    <a:pt x="831" y="922"/>
                  </a:cubicBezTo>
                  <a:cubicBezTo>
                    <a:pt x="1128" y="1265"/>
                    <a:pt x="1410" y="1593"/>
                    <a:pt x="1532" y="2035"/>
                  </a:cubicBezTo>
                  <a:cubicBezTo>
                    <a:pt x="1593" y="2264"/>
                    <a:pt x="1632" y="2500"/>
                    <a:pt x="1654" y="2736"/>
                  </a:cubicBezTo>
                  <a:cubicBezTo>
                    <a:pt x="1662" y="2980"/>
                    <a:pt x="1647" y="3224"/>
                    <a:pt x="1609" y="3468"/>
                  </a:cubicBezTo>
                  <a:cubicBezTo>
                    <a:pt x="1571" y="3727"/>
                    <a:pt x="1555" y="3986"/>
                    <a:pt x="1502" y="4245"/>
                  </a:cubicBezTo>
                  <a:cubicBezTo>
                    <a:pt x="1487" y="4321"/>
                    <a:pt x="1471" y="4398"/>
                    <a:pt x="1456" y="4474"/>
                  </a:cubicBezTo>
                  <a:cubicBezTo>
                    <a:pt x="1456" y="4504"/>
                    <a:pt x="1464" y="4535"/>
                    <a:pt x="1479" y="4535"/>
                  </a:cubicBezTo>
                  <a:cubicBezTo>
                    <a:pt x="1479" y="4535"/>
                    <a:pt x="1487" y="4535"/>
                    <a:pt x="1494" y="4520"/>
                  </a:cubicBezTo>
                  <a:cubicBezTo>
                    <a:pt x="1510" y="4497"/>
                    <a:pt x="1517" y="4474"/>
                    <a:pt x="1532" y="4451"/>
                  </a:cubicBezTo>
                  <a:cubicBezTo>
                    <a:pt x="1586" y="4245"/>
                    <a:pt x="1647" y="4047"/>
                    <a:pt x="1715" y="3841"/>
                  </a:cubicBezTo>
                  <a:cubicBezTo>
                    <a:pt x="1875" y="3353"/>
                    <a:pt x="2035" y="2850"/>
                    <a:pt x="1990" y="2279"/>
                  </a:cubicBezTo>
                  <a:cubicBezTo>
                    <a:pt x="1952" y="1692"/>
                    <a:pt x="1677" y="1143"/>
                    <a:pt x="1228" y="762"/>
                  </a:cubicBezTo>
                  <a:cubicBezTo>
                    <a:pt x="1022" y="594"/>
                    <a:pt x="801" y="450"/>
                    <a:pt x="565" y="335"/>
                  </a:cubicBezTo>
                  <a:cubicBezTo>
                    <a:pt x="366" y="244"/>
                    <a:pt x="183" y="13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5398175" y="2132975"/>
              <a:ext cx="60425" cy="64425"/>
            </a:xfrm>
            <a:custGeom>
              <a:avLst/>
              <a:gdLst/>
              <a:ahLst/>
              <a:cxnLst/>
              <a:rect l="l" t="t" r="r" b="b"/>
              <a:pathLst>
                <a:path w="2417" h="2577" extrusionOk="0">
                  <a:moveTo>
                    <a:pt x="2416" y="1"/>
                  </a:moveTo>
                  <a:lnTo>
                    <a:pt x="2416" y="1"/>
                  </a:lnTo>
                  <a:cubicBezTo>
                    <a:pt x="2394" y="31"/>
                    <a:pt x="2363" y="54"/>
                    <a:pt x="2340" y="85"/>
                  </a:cubicBezTo>
                  <a:cubicBezTo>
                    <a:pt x="2226" y="222"/>
                    <a:pt x="2112" y="351"/>
                    <a:pt x="2005" y="481"/>
                  </a:cubicBezTo>
                  <a:cubicBezTo>
                    <a:pt x="1807" y="725"/>
                    <a:pt x="1578" y="946"/>
                    <a:pt x="1327" y="1136"/>
                  </a:cubicBezTo>
                  <a:cubicBezTo>
                    <a:pt x="869" y="1479"/>
                    <a:pt x="305" y="1776"/>
                    <a:pt x="23" y="2295"/>
                  </a:cubicBezTo>
                  <a:cubicBezTo>
                    <a:pt x="16" y="2386"/>
                    <a:pt x="8" y="2485"/>
                    <a:pt x="0" y="2577"/>
                  </a:cubicBezTo>
                  <a:cubicBezTo>
                    <a:pt x="31" y="2539"/>
                    <a:pt x="69" y="2493"/>
                    <a:pt x="107" y="2455"/>
                  </a:cubicBezTo>
                  <a:cubicBezTo>
                    <a:pt x="351" y="2196"/>
                    <a:pt x="618" y="1959"/>
                    <a:pt x="907" y="1754"/>
                  </a:cubicBezTo>
                  <a:cubicBezTo>
                    <a:pt x="1288" y="1479"/>
                    <a:pt x="1715" y="1212"/>
                    <a:pt x="1982" y="816"/>
                  </a:cubicBezTo>
                  <a:cubicBezTo>
                    <a:pt x="2142" y="557"/>
                    <a:pt x="2287" y="283"/>
                    <a:pt x="2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5399325" y="2070100"/>
              <a:ext cx="69000" cy="113575"/>
            </a:xfrm>
            <a:custGeom>
              <a:avLst/>
              <a:gdLst/>
              <a:ahLst/>
              <a:cxnLst/>
              <a:rect l="l" t="t" r="r" b="b"/>
              <a:pathLst>
                <a:path w="2760" h="4543" extrusionOk="0">
                  <a:moveTo>
                    <a:pt x="2416" y="1"/>
                  </a:moveTo>
                  <a:lnTo>
                    <a:pt x="2416" y="130"/>
                  </a:lnTo>
                  <a:cubicBezTo>
                    <a:pt x="2424" y="130"/>
                    <a:pt x="2424" y="138"/>
                    <a:pt x="2424" y="145"/>
                  </a:cubicBezTo>
                  <a:cubicBezTo>
                    <a:pt x="2424" y="557"/>
                    <a:pt x="2500" y="976"/>
                    <a:pt x="2309" y="1357"/>
                  </a:cubicBezTo>
                  <a:cubicBezTo>
                    <a:pt x="2119" y="1738"/>
                    <a:pt x="1784" y="2066"/>
                    <a:pt x="1441" y="2333"/>
                  </a:cubicBezTo>
                  <a:cubicBezTo>
                    <a:pt x="1067" y="2638"/>
                    <a:pt x="694" y="2927"/>
                    <a:pt x="427" y="3339"/>
                  </a:cubicBezTo>
                  <a:cubicBezTo>
                    <a:pt x="259" y="3606"/>
                    <a:pt x="122" y="3888"/>
                    <a:pt x="23" y="4192"/>
                  </a:cubicBezTo>
                  <a:cubicBezTo>
                    <a:pt x="15" y="4307"/>
                    <a:pt x="8" y="4429"/>
                    <a:pt x="0" y="4543"/>
                  </a:cubicBezTo>
                  <a:cubicBezTo>
                    <a:pt x="168" y="4200"/>
                    <a:pt x="610" y="4002"/>
                    <a:pt x="640" y="3598"/>
                  </a:cubicBezTo>
                  <a:cubicBezTo>
                    <a:pt x="640" y="3583"/>
                    <a:pt x="648" y="3575"/>
                    <a:pt x="663" y="3575"/>
                  </a:cubicBezTo>
                  <a:cubicBezTo>
                    <a:pt x="793" y="2973"/>
                    <a:pt x="1364" y="2569"/>
                    <a:pt x="1875" y="2203"/>
                  </a:cubicBezTo>
                  <a:cubicBezTo>
                    <a:pt x="1997" y="2119"/>
                    <a:pt x="2111" y="2036"/>
                    <a:pt x="2218" y="1952"/>
                  </a:cubicBezTo>
                  <a:cubicBezTo>
                    <a:pt x="2759" y="1540"/>
                    <a:pt x="2637" y="1022"/>
                    <a:pt x="2500" y="420"/>
                  </a:cubicBezTo>
                  <a:cubicBezTo>
                    <a:pt x="2470" y="283"/>
                    <a:pt x="2439" y="145"/>
                    <a:pt x="2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5299100" y="1874050"/>
              <a:ext cx="86900" cy="170550"/>
            </a:xfrm>
            <a:custGeom>
              <a:avLst/>
              <a:gdLst/>
              <a:ahLst/>
              <a:cxnLst/>
              <a:rect l="l" t="t" r="r" b="b"/>
              <a:pathLst>
                <a:path w="3476" h="6822" extrusionOk="0">
                  <a:moveTo>
                    <a:pt x="122" y="0"/>
                  </a:moveTo>
                  <a:cubicBezTo>
                    <a:pt x="16" y="694"/>
                    <a:pt x="0" y="1403"/>
                    <a:pt x="69" y="2104"/>
                  </a:cubicBezTo>
                  <a:cubicBezTo>
                    <a:pt x="77" y="2188"/>
                    <a:pt x="92" y="2271"/>
                    <a:pt x="107" y="2348"/>
                  </a:cubicBezTo>
                  <a:cubicBezTo>
                    <a:pt x="191" y="2965"/>
                    <a:pt x="275" y="3544"/>
                    <a:pt x="572" y="4101"/>
                  </a:cubicBezTo>
                  <a:cubicBezTo>
                    <a:pt x="938" y="4825"/>
                    <a:pt x="1525" y="5411"/>
                    <a:pt x="2241" y="5785"/>
                  </a:cubicBezTo>
                  <a:cubicBezTo>
                    <a:pt x="2714" y="6044"/>
                    <a:pt x="3133" y="6395"/>
                    <a:pt x="3476" y="6821"/>
                  </a:cubicBezTo>
                  <a:cubicBezTo>
                    <a:pt x="3476" y="6783"/>
                    <a:pt x="3468" y="6738"/>
                    <a:pt x="3460" y="6699"/>
                  </a:cubicBezTo>
                  <a:cubicBezTo>
                    <a:pt x="3422" y="6303"/>
                    <a:pt x="3377" y="5907"/>
                    <a:pt x="3308" y="5518"/>
                  </a:cubicBezTo>
                  <a:lnTo>
                    <a:pt x="3300" y="5450"/>
                  </a:lnTo>
                  <a:cubicBezTo>
                    <a:pt x="3293" y="5427"/>
                    <a:pt x="3293" y="5396"/>
                    <a:pt x="3285" y="5366"/>
                  </a:cubicBezTo>
                  <a:cubicBezTo>
                    <a:pt x="3255" y="5183"/>
                    <a:pt x="3217" y="5000"/>
                    <a:pt x="3178" y="4817"/>
                  </a:cubicBezTo>
                  <a:cubicBezTo>
                    <a:pt x="3041" y="4314"/>
                    <a:pt x="2790" y="4093"/>
                    <a:pt x="2355" y="3697"/>
                  </a:cubicBezTo>
                  <a:lnTo>
                    <a:pt x="2211" y="3575"/>
                  </a:lnTo>
                  <a:cubicBezTo>
                    <a:pt x="1426" y="2866"/>
                    <a:pt x="282" y="1296"/>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5295475" y="2226525"/>
              <a:ext cx="79475" cy="65950"/>
            </a:xfrm>
            <a:custGeom>
              <a:avLst/>
              <a:gdLst/>
              <a:ahLst/>
              <a:cxnLst/>
              <a:rect l="l" t="t" r="r" b="b"/>
              <a:pathLst>
                <a:path w="3179" h="2638" extrusionOk="0">
                  <a:moveTo>
                    <a:pt x="842" y="0"/>
                  </a:moveTo>
                  <a:cubicBezTo>
                    <a:pt x="479" y="0"/>
                    <a:pt x="82" y="206"/>
                    <a:pt x="1" y="580"/>
                  </a:cubicBezTo>
                  <a:cubicBezTo>
                    <a:pt x="107" y="542"/>
                    <a:pt x="222" y="527"/>
                    <a:pt x="336" y="527"/>
                  </a:cubicBezTo>
                  <a:cubicBezTo>
                    <a:pt x="847" y="527"/>
                    <a:pt x="1502" y="801"/>
                    <a:pt x="1883" y="1060"/>
                  </a:cubicBezTo>
                  <a:lnTo>
                    <a:pt x="2005" y="1152"/>
                  </a:lnTo>
                  <a:lnTo>
                    <a:pt x="1853" y="1136"/>
                  </a:lnTo>
                  <a:cubicBezTo>
                    <a:pt x="1769" y="1136"/>
                    <a:pt x="1647" y="1114"/>
                    <a:pt x="1510" y="1098"/>
                  </a:cubicBezTo>
                  <a:cubicBezTo>
                    <a:pt x="1281" y="1053"/>
                    <a:pt x="1052" y="1030"/>
                    <a:pt x="816" y="1022"/>
                  </a:cubicBezTo>
                  <a:cubicBezTo>
                    <a:pt x="610" y="1022"/>
                    <a:pt x="465" y="1053"/>
                    <a:pt x="389" y="1129"/>
                  </a:cubicBezTo>
                  <a:cubicBezTo>
                    <a:pt x="336" y="1174"/>
                    <a:pt x="313" y="1312"/>
                    <a:pt x="336" y="1487"/>
                  </a:cubicBezTo>
                  <a:cubicBezTo>
                    <a:pt x="382" y="1868"/>
                    <a:pt x="580" y="2310"/>
                    <a:pt x="747" y="2402"/>
                  </a:cubicBezTo>
                  <a:cubicBezTo>
                    <a:pt x="805" y="2433"/>
                    <a:pt x="862" y="2449"/>
                    <a:pt x="923" y="2449"/>
                  </a:cubicBezTo>
                  <a:cubicBezTo>
                    <a:pt x="936" y="2449"/>
                    <a:pt x="948" y="2449"/>
                    <a:pt x="961" y="2447"/>
                  </a:cubicBezTo>
                  <a:cubicBezTo>
                    <a:pt x="1159" y="2440"/>
                    <a:pt x="1357" y="2402"/>
                    <a:pt x="1548" y="2348"/>
                  </a:cubicBezTo>
                  <a:cubicBezTo>
                    <a:pt x="1723" y="2295"/>
                    <a:pt x="1906" y="2264"/>
                    <a:pt x="2081" y="2249"/>
                  </a:cubicBezTo>
                  <a:lnTo>
                    <a:pt x="2119" y="2249"/>
                  </a:lnTo>
                  <a:cubicBezTo>
                    <a:pt x="2500" y="2280"/>
                    <a:pt x="2874" y="2409"/>
                    <a:pt x="3179" y="2638"/>
                  </a:cubicBezTo>
                  <a:lnTo>
                    <a:pt x="3179" y="2302"/>
                  </a:lnTo>
                  <a:cubicBezTo>
                    <a:pt x="2699" y="2028"/>
                    <a:pt x="2432" y="1350"/>
                    <a:pt x="2127" y="931"/>
                  </a:cubicBezTo>
                  <a:cubicBezTo>
                    <a:pt x="1868" y="580"/>
                    <a:pt x="1517" y="153"/>
                    <a:pt x="1075" y="31"/>
                  </a:cubicBezTo>
                  <a:cubicBezTo>
                    <a:pt x="1002" y="10"/>
                    <a:pt x="922" y="0"/>
                    <a:pt x="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6"/>
            <p:cNvSpPr/>
            <p:nvPr/>
          </p:nvSpPr>
          <p:spPr>
            <a:xfrm>
              <a:off x="5378925" y="1872325"/>
              <a:ext cx="26700" cy="103675"/>
            </a:xfrm>
            <a:custGeom>
              <a:avLst/>
              <a:gdLst/>
              <a:ahLst/>
              <a:cxnLst/>
              <a:rect l="l" t="t" r="r" b="b"/>
              <a:pathLst>
                <a:path w="1068" h="4147" extrusionOk="0">
                  <a:moveTo>
                    <a:pt x="603" y="1"/>
                  </a:moveTo>
                  <a:lnTo>
                    <a:pt x="603" y="1"/>
                  </a:lnTo>
                  <a:cubicBezTo>
                    <a:pt x="984" y="2127"/>
                    <a:pt x="435" y="3240"/>
                    <a:pt x="8" y="3743"/>
                  </a:cubicBezTo>
                  <a:cubicBezTo>
                    <a:pt x="1" y="3781"/>
                    <a:pt x="1" y="3811"/>
                    <a:pt x="8" y="3849"/>
                  </a:cubicBezTo>
                  <a:cubicBezTo>
                    <a:pt x="46" y="3949"/>
                    <a:pt x="85" y="4048"/>
                    <a:pt x="115" y="4147"/>
                  </a:cubicBezTo>
                  <a:cubicBezTo>
                    <a:pt x="260" y="3872"/>
                    <a:pt x="450" y="3628"/>
                    <a:pt x="603" y="3362"/>
                  </a:cubicBezTo>
                  <a:cubicBezTo>
                    <a:pt x="816" y="2996"/>
                    <a:pt x="999" y="2592"/>
                    <a:pt x="1030" y="2165"/>
                  </a:cubicBezTo>
                  <a:cubicBezTo>
                    <a:pt x="1068" y="1738"/>
                    <a:pt x="969" y="1296"/>
                    <a:pt x="862" y="877"/>
                  </a:cubicBezTo>
                  <a:cubicBezTo>
                    <a:pt x="816" y="694"/>
                    <a:pt x="763" y="519"/>
                    <a:pt x="717" y="336"/>
                  </a:cubicBezTo>
                  <a:cubicBezTo>
                    <a:pt x="687" y="222"/>
                    <a:pt x="649" y="107"/>
                    <a:pt x="6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6"/>
            <p:cNvSpPr/>
            <p:nvPr/>
          </p:nvSpPr>
          <p:spPr>
            <a:xfrm>
              <a:off x="5283850" y="2204200"/>
              <a:ext cx="39475" cy="27300"/>
            </a:xfrm>
            <a:custGeom>
              <a:avLst/>
              <a:gdLst/>
              <a:ahLst/>
              <a:cxnLst/>
              <a:rect l="l" t="t" r="r" b="b"/>
              <a:pathLst>
                <a:path w="1579" h="1092" extrusionOk="0">
                  <a:moveTo>
                    <a:pt x="585" y="0"/>
                  </a:moveTo>
                  <a:cubicBezTo>
                    <a:pt x="498" y="0"/>
                    <a:pt x="412" y="16"/>
                    <a:pt x="336" y="55"/>
                  </a:cubicBezTo>
                  <a:cubicBezTo>
                    <a:pt x="237" y="109"/>
                    <a:pt x="153" y="185"/>
                    <a:pt x="107" y="284"/>
                  </a:cubicBezTo>
                  <a:cubicBezTo>
                    <a:pt x="84" y="345"/>
                    <a:pt x="46" y="406"/>
                    <a:pt x="1" y="459"/>
                  </a:cubicBezTo>
                  <a:cubicBezTo>
                    <a:pt x="46" y="673"/>
                    <a:pt x="107" y="886"/>
                    <a:pt x="191" y="1092"/>
                  </a:cubicBezTo>
                  <a:cubicBezTo>
                    <a:pt x="191" y="1061"/>
                    <a:pt x="191" y="1031"/>
                    <a:pt x="199" y="1008"/>
                  </a:cubicBezTo>
                  <a:cubicBezTo>
                    <a:pt x="214" y="955"/>
                    <a:pt x="229" y="909"/>
                    <a:pt x="245" y="863"/>
                  </a:cubicBezTo>
                  <a:cubicBezTo>
                    <a:pt x="275" y="787"/>
                    <a:pt x="313" y="726"/>
                    <a:pt x="351" y="665"/>
                  </a:cubicBezTo>
                  <a:cubicBezTo>
                    <a:pt x="466" y="528"/>
                    <a:pt x="610" y="421"/>
                    <a:pt x="778" y="360"/>
                  </a:cubicBezTo>
                  <a:cubicBezTo>
                    <a:pt x="893" y="308"/>
                    <a:pt x="1014" y="285"/>
                    <a:pt x="1138" y="285"/>
                  </a:cubicBezTo>
                  <a:cubicBezTo>
                    <a:pt x="1196" y="285"/>
                    <a:pt x="1254" y="290"/>
                    <a:pt x="1312" y="299"/>
                  </a:cubicBezTo>
                  <a:cubicBezTo>
                    <a:pt x="1403" y="322"/>
                    <a:pt x="1494" y="368"/>
                    <a:pt x="1578" y="421"/>
                  </a:cubicBezTo>
                  <a:cubicBezTo>
                    <a:pt x="1411" y="284"/>
                    <a:pt x="1220" y="170"/>
                    <a:pt x="1022" y="94"/>
                  </a:cubicBezTo>
                  <a:cubicBezTo>
                    <a:pt x="892" y="46"/>
                    <a:pt x="735"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5280425" y="2180200"/>
              <a:ext cx="23075" cy="12450"/>
            </a:xfrm>
            <a:custGeom>
              <a:avLst/>
              <a:gdLst/>
              <a:ahLst/>
              <a:cxnLst/>
              <a:rect l="l" t="t" r="r" b="b"/>
              <a:pathLst>
                <a:path w="923" h="498" extrusionOk="0">
                  <a:moveTo>
                    <a:pt x="414" y="1"/>
                  </a:moveTo>
                  <a:cubicBezTo>
                    <a:pt x="338" y="1"/>
                    <a:pt x="262" y="16"/>
                    <a:pt x="191" y="48"/>
                  </a:cubicBezTo>
                  <a:cubicBezTo>
                    <a:pt x="115" y="93"/>
                    <a:pt x="46" y="154"/>
                    <a:pt x="0" y="230"/>
                  </a:cubicBezTo>
                  <a:cubicBezTo>
                    <a:pt x="0" y="314"/>
                    <a:pt x="0" y="406"/>
                    <a:pt x="16" y="497"/>
                  </a:cubicBezTo>
                  <a:cubicBezTo>
                    <a:pt x="168" y="307"/>
                    <a:pt x="389" y="192"/>
                    <a:pt x="625" y="162"/>
                  </a:cubicBezTo>
                  <a:cubicBezTo>
                    <a:pt x="683" y="153"/>
                    <a:pt x="742" y="149"/>
                    <a:pt x="800" y="149"/>
                  </a:cubicBezTo>
                  <a:cubicBezTo>
                    <a:pt x="841" y="149"/>
                    <a:pt x="882" y="151"/>
                    <a:pt x="923" y="154"/>
                  </a:cubicBezTo>
                  <a:cubicBezTo>
                    <a:pt x="816" y="93"/>
                    <a:pt x="694" y="48"/>
                    <a:pt x="572" y="25"/>
                  </a:cubicBezTo>
                  <a:cubicBezTo>
                    <a:pt x="521" y="9"/>
                    <a:pt x="468"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5382925" y="1870425"/>
              <a:ext cx="36050" cy="109700"/>
            </a:xfrm>
            <a:custGeom>
              <a:avLst/>
              <a:gdLst/>
              <a:ahLst/>
              <a:cxnLst/>
              <a:rect l="l" t="t" r="r" b="b"/>
              <a:pathLst>
                <a:path w="1442" h="4388" extrusionOk="0">
                  <a:moveTo>
                    <a:pt x="466" y="0"/>
                  </a:moveTo>
                  <a:lnTo>
                    <a:pt x="466" y="0"/>
                  </a:lnTo>
                  <a:cubicBezTo>
                    <a:pt x="519" y="115"/>
                    <a:pt x="565" y="237"/>
                    <a:pt x="595" y="359"/>
                  </a:cubicBezTo>
                  <a:cubicBezTo>
                    <a:pt x="649" y="549"/>
                    <a:pt x="710" y="740"/>
                    <a:pt x="763" y="938"/>
                  </a:cubicBezTo>
                  <a:cubicBezTo>
                    <a:pt x="870" y="1357"/>
                    <a:pt x="976" y="1807"/>
                    <a:pt x="931" y="2241"/>
                  </a:cubicBezTo>
                  <a:cubicBezTo>
                    <a:pt x="877" y="2645"/>
                    <a:pt x="748" y="3026"/>
                    <a:pt x="542" y="3377"/>
                  </a:cubicBezTo>
                  <a:cubicBezTo>
                    <a:pt x="382" y="3666"/>
                    <a:pt x="176" y="3941"/>
                    <a:pt x="16" y="4238"/>
                  </a:cubicBezTo>
                  <a:cubicBezTo>
                    <a:pt x="8" y="4253"/>
                    <a:pt x="1" y="4276"/>
                    <a:pt x="1" y="4306"/>
                  </a:cubicBezTo>
                  <a:cubicBezTo>
                    <a:pt x="7" y="4339"/>
                    <a:pt x="19" y="4388"/>
                    <a:pt x="55" y="4388"/>
                  </a:cubicBezTo>
                  <a:cubicBezTo>
                    <a:pt x="62" y="4388"/>
                    <a:pt x="69" y="4386"/>
                    <a:pt x="77" y="4383"/>
                  </a:cubicBezTo>
                  <a:cubicBezTo>
                    <a:pt x="100" y="4375"/>
                    <a:pt x="115" y="4360"/>
                    <a:pt x="130" y="4352"/>
                  </a:cubicBezTo>
                  <a:cubicBezTo>
                    <a:pt x="153" y="4329"/>
                    <a:pt x="504" y="4025"/>
                    <a:pt x="610" y="3941"/>
                  </a:cubicBezTo>
                  <a:cubicBezTo>
                    <a:pt x="900" y="3712"/>
                    <a:pt x="1113" y="3407"/>
                    <a:pt x="1228" y="3064"/>
                  </a:cubicBezTo>
                  <a:cubicBezTo>
                    <a:pt x="1418" y="2432"/>
                    <a:pt x="1441" y="1692"/>
                    <a:pt x="1190" y="1067"/>
                  </a:cubicBezTo>
                  <a:cubicBezTo>
                    <a:pt x="976" y="694"/>
                    <a:pt x="732" y="336"/>
                    <a:pt x="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6"/>
            <p:cNvSpPr/>
            <p:nvPr/>
          </p:nvSpPr>
          <p:spPr>
            <a:xfrm>
              <a:off x="5400275" y="2082300"/>
              <a:ext cx="58700" cy="87275"/>
            </a:xfrm>
            <a:custGeom>
              <a:avLst/>
              <a:gdLst/>
              <a:ahLst/>
              <a:cxnLst/>
              <a:rect l="l" t="t" r="r" b="b"/>
              <a:pathLst>
                <a:path w="2348" h="3491" extrusionOk="0">
                  <a:moveTo>
                    <a:pt x="2332" y="0"/>
                  </a:moveTo>
                  <a:cubicBezTo>
                    <a:pt x="2279" y="260"/>
                    <a:pt x="2203" y="511"/>
                    <a:pt x="2104" y="763"/>
                  </a:cubicBezTo>
                  <a:cubicBezTo>
                    <a:pt x="2005" y="1067"/>
                    <a:pt x="1822" y="1342"/>
                    <a:pt x="1578" y="1555"/>
                  </a:cubicBezTo>
                  <a:cubicBezTo>
                    <a:pt x="1052" y="2012"/>
                    <a:pt x="336" y="2302"/>
                    <a:pt x="38" y="2965"/>
                  </a:cubicBezTo>
                  <a:cubicBezTo>
                    <a:pt x="38" y="2973"/>
                    <a:pt x="31" y="2980"/>
                    <a:pt x="23" y="2980"/>
                  </a:cubicBezTo>
                  <a:cubicBezTo>
                    <a:pt x="23" y="3049"/>
                    <a:pt x="16" y="3118"/>
                    <a:pt x="16" y="3186"/>
                  </a:cubicBezTo>
                  <a:lnTo>
                    <a:pt x="0" y="3491"/>
                  </a:lnTo>
                  <a:cubicBezTo>
                    <a:pt x="77" y="3300"/>
                    <a:pt x="168" y="3110"/>
                    <a:pt x="267" y="2935"/>
                  </a:cubicBezTo>
                  <a:cubicBezTo>
                    <a:pt x="503" y="2554"/>
                    <a:pt x="816" y="2226"/>
                    <a:pt x="1174" y="1959"/>
                  </a:cubicBezTo>
                  <a:cubicBezTo>
                    <a:pt x="1540" y="1662"/>
                    <a:pt x="1929" y="1365"/>
                    <a:pt x="2165" y="945"/>
                  </a:cubicBezTo>
                  <a:cubicBezTo>
                    <a:pt x="2340" y="641"/>
                    <a:pt x="2348" y="328"/>
                    <a:pt x="2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6"/>
            <p:cNvSpPr/>
            <p:nvPr/>
          </p:nvSpPr>
          <p:spPr>
            <a:xfrm>
              <a:off x="5401225" y="2015225"/>
              <a:ext cx="56050" cy="128875"/>
            </a:xfrm>
            <a:custGeom>
              <a:avLst/>
              <a:gdLst/>
              <a:ahLst/>
              <a:cxnLst/>
              <a:rect l="l" t="t" r="r" b="b"/>
              <a:pathLst>
                <a:path w="2242" h="5155" extrusionOk="0">
                  <a:moveTo>
                    <a:pt x="1959" y="1"/>
                  </a:moveTo>
                  <a:cubicBezTo>
                    <a:pt x="1753" y="862"/>
                    <a:pt x="1410" y="1129"/>
                    <a:pt x="1067" y="1388"/>
                  </a:cubicBezTo>
                  <a:cubicBezTo>
                    <a:pt x="976" y="1456"/>
                    <a:pt x="885" y="1533"/>
                    <a:pt x="801" y="1609"/>
                  </a:cubicBezTo>
                  <a:cubicBezTo>
                    <a:pt x="488" y="1906"/>
                    <a:pt x="221" y="2249"/>
                    <a:pt x="0" y="2630"/>
                  </a:cubicBezTo>
                  <a:cubicBezTo>
                    <a:pt x="16" y="2897"/>
                    <a:pt x="31" y="3164"/>
                    <a:pt x="31" y="3430"/>
                  </a:cubicBezTo>
                  <a:cubicBezTo>
                    <a:pt x="39" y="3468"/>
                    <a:pt x="39" y="3499"/>
                    <a:pt x="39" y="3529"/>
                  </a:cubicBezTo>
                  <a:cubicBezTo>
                    <a:pt x="69" y="3910"/>
                    <a:pt x="69" y="4299"/>
                    <a:pt x="31" y="4688"/>
                  </a:cubicBezTo>
                  <a:cubicBezTo>
                    <a:pt x="31" y="4840"/>
                    <a:pt x="16" y="4993"/>
                    <a:pt x="8" y="5145"/>
                  </a:cubicBezTo>
                  <a:cubicBezTo>
                    <a:pt x="16" y="5151"/>
                    <a:pt x="27" y="5154"/>
                    <a:pt x="41" y="5154"/>
                  </a:cubicBezTo>
                  <a:cubicBezTo>
                    <a:pt x="94" y="5154"/>
                    <a:pt x="181" y="5114"/>
                    <a:pt x="229" y="5084"/>
                  </a:cubicBezTo>
                  <a:cubicBezTo>
                    <a:pt x="427" y="4947"/>
                    <a:pt x="618" y="4795"/>
                    <a:pt x="808" y="4657"/>
                  </a:cubicBezTo>
                  <a:cubicBezTo>
                    <a:pt x="816" y="4650"/>
                    <a:pt x="824" y="4650"/>
                    <a:pt x="831" y="4650"/>
                  </a:cubicBezTo>
                  <a:cubicBezTo>
                    <a:pt x="961" y="4551"/>
                    <a:pt x="1098" y="4467"/>
                    <a:pt x="1227" y="4360"/>
                  </a:cubicBezTo>
                  <a:cubicBezTo>
                    <a:pt x="1532" y="4131"/>
                    <a:pt x="1799" y="3865"/>
                    <a:pt x="1944" y="3491"/>
                  </a:cubicBezTo>
                  <a:cubicBezTo>
                    <a:pt x="2089" y="3103"/>
                    <a:pt x="2233" y="2683"/>
                    <a:pt x="2233" y="2264"/>
                  </a:cubicBezTo>
                  <a:lnTo>
                    <a:pt x="2233" y="2264"/>
                  </a:lnTo>
                  <a:cubicBezTo>
                    <a:pt x="1982" y="2493"/>
                    <a:pt x="1685" y="2676"/>
                    <a:pt x="1357" y="2782"/>
                  </a:cubicBezTo>
                  <a:lnTo>
                    <a:pt x="1258" y="2813"/>
                  </a:lnTo>
                  <a:lnTo>
                    <a:pt x="1311" y="2722"/>
                  </a:lnTo>
                  <a:cubicBezTo>
                    <a:pt x="1426" y="2523"/>
                    <a:pt x="1570" y="2348"/>
                    <a:pt x="1738" y="2196"/>
                  </a:cubicBezTo>
                  <a:cubicBezTo>
                    <a:pt x="1990" y="1937"/>
                    <a:pt x="2233" y="1685"/>
                    <a:pt x="2241" y="1296"/>
                  </a:cubicBezTo>
                  <a:cubicBezTo>
                    <a:pt x="2241" y="1007"/>
                    <a:pt x="2150" y="702"/>
                    <a:pt x="2066" y="405"/>
                  </a:cubicBezTo>
                  <a:cubicBezTo>
                    <a:pt x="2028" y="275"/>
                    <a:pt x="1990" y="130"/>
                    <a:pt x="19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6"/>
            <p:cNvSpPr/>
            <p:nvPr/>
          </p:nvSpPr>
          <p:spPr>
            <a:xfrm>
              <a:off x="5399700" y="2128600"/>
              <a:ext cx="61000" cy="57750"/>
            </a:xfrm>
            <a:custGeom>
              <a:avLst/>
              <a:gdLst/>
              <a:ahLst/>
              <a:cxnLst/>
              <a:rect l="l" t="t" r="r" b="b"/>
              <a:pathLst>
                <a:path w="2440" h="2310" extrusionOk="0">
                  <a:moveTo>
                    <a:pt x="2439" y="0"/>
                  </a:moveTo>
                  <a:cubicBezTo>
                    <a:pt x="2127" y="282"/>
                    <a:pt x="1830" y="503"/>
                    <a:pt x="1540" y="717"/>
                  </a:cubicBezTo>
                  <a:cubicBezTo>
                    <a:pt x="1273" y="915"/>
                    <a:pt x="991" y="1128"/>
                    <a:pt x="717" y="1372"/>
                  </a:cubicBezTo>
                  <a:lnTo>
                    <a:pt x="709" y="1372"/>
                  </a:lnTo>
                  <a:lnTo>
                    <a:pt x="694" y="1387"/>
                  </a:lnTo>
                  <a:cubicBezTo>
                    <a:pt x="679" y="1403"/>
                    <a:pt x="671" y="1410"/>
                    <a:pt x="648" y="1410"/>
                  </a:cubicBezTo>
                  <a:cubicBezTo>
                    <a:pt x="526" y="1761"/>
                    <a:pt x="115" y="1951"/>
                    <a:pt x="0" y="2310"/>
                  </a:cubicBezTo>
                  <a:cubicBezTo>
                    <a:pt x="267" y="1913"/>
                    <a:pt x="702" y="1654"/>
                    <a:pt x="1083" y="1380"/>
                  </a:cubicBezTo>
                  <a:cubicBezTo>
                    <a:pt x="1349" y="1197"/>
                    <a:pt x="1593" y="976"/>
                    <a:pt x="1814" y="732"/>
                  </a:cubicBezTo>
                  <a:cubicBezTo>
                    <a:pt x="1929" y="595"/>
                    <a:pt x="2035" y="458"/>
                    <a:pt x="2150" y="328"/>
                  </a:cubicBezTo>
                  <a:cubicBezTo>
                    <a:pt x="2256" y="221"/>
                    <a:pt x="2348" y="115"/>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6"/>
            <p:cNvSpPr/>
            <p:nvPr/>
          </p:nvSpPr>
          <p:spPr>
            <a:xfrm>
              <a:off x="5397400" y="1924625"/>
              <a:ext cx="47300" cy="133500"/>
            </a:xfrm>
            <a:custGeom>
              <a:avLst/>
              <a:gdLst/>
              <a:ahLst/>
              <a:cxnLst/>
              <a:rect l="l" t="t" r="r" b="b"/>
              <a:pathLst>
                <a:path w="1892" h="5340" extrusionOk="0">
                  <a:moveTo>
                    <a:pt x="1203" y="1"/>
                  </a:moveTo>
                  <a:cubicBezTo>
                    <a:pt x="1195" y="1"/>
                    <a:pt x="1190" y="8"/>
                    <a:pt x="1190" y="27"/>
                  </a:cubicBezTo>
                  <a:cubicBezTo>
                    <a:pt x="1198" y="50"/>
                    <a:pt x="1205" y="73"/>
                    <a:pt x="1205" y="96"/>
                  </a:cubicBezTo>
                  <a:cubicBezTo>
                    <a:pt x="1266" y="340"/>
                    <a:pt x="1304" y="599"/>
                    <a:pt x="1312" y="850"/>
                  </a:cubicBezTo>
                  <a:cubicBezTo>
                    <a:pt x="1312" y="1361"/>
                    <a:pt x="1205" y="1857"/>
                    <a:pt x="999" y="2321"/>
                  </a:cubicBezTo>
                  <a:cubicBezTo>
                    <a:pt x="672" y="3091"/>
                    <a:pt x="176" y="3838"/>
                    <a:pt x="1" y="4661"/>
                  </a:cubicBezTo>
                  <a:cubicBezTo>
                    <a:pt x="31" y="4890"/>
                    <a:pt x="62" y="5111"/>
                    <a:pt x="85" y="5339"/>
                  </a:cubicBezTo>
                  <a:cubicBezTo>
                    <a:pt x="275" y="5065"/>
                    <a:pt x="550" y="4699"/>
                    <a:pt x="885" y="4257"/>
                  </a:cubicBezTo>
                  <a:cubicBezTo>
                    <a:pt x="1129" y="3930"/>
                    <a:pt x="1358" y="3617"/>
                    <a:pt x="1487" y="3434"/>
                  </a:cubicBezTo>
                  <a:cubicBezTo>
                    <a:pt x="1891" y="2847"/>
                    <a:pt x="1883" y="1658"/>
                    <a:pt x="1640" y="896"/>
                  </a:cubicBezTo>
                  <a:cubicBezTo>
                    <a:pt x="1525" y="591"/>
                    <a:pt x="1396" y="309"/>
                    <a:pt x="1243" y="27"/>
                  </a:cubicBezTo>
                  <a:cubicBezTo>
                    <a:pt x="1230" y="14"/>
                    <a:pt x="1214"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5313775" y="2005500"/>
              <a:ext cx="73950" cy="77850"/>
            </a:xfrm>
            <a:custGeom>
              <a:avLst/>
              <a:gdLst/>
              <a:ahLst/>
              <a:cxnLst/>
              <a:rect l="l" t="t" r="r" b="b"/>
              <a:pathLst>
                <a:path w="2958" h="3114" extrusionOk="0">
                  <a:moveTo>
                    <a:pt x="0" y="1"/>
                  </a:moveTo>
                  <a:lnTo>
                    <a:pt x="0" y="1"/>
                  </a:lnTo>
                  <a:cubicBezTo>
                    <a:pt x="8" y="230"/>
                    <a:pt x="8" y="458"/>
                    <a:pt x="0" y="679"/>
                  </a:cubicBezTo>
                  <a:cubicBezTo>
                    <a:pt x="8" y="695"/>
                    <a:pt x="15" y="710"/>
                    <a:pt x="15" y="733"/>
                  </a:cubicBezTo>
                  <a:lnTo>
                    <a:pt x="23" y="733"/>
                  </a:lnTo>
                  <a:cubicBezTo>
                    <a:pt x="214" y="1030"/>
                    <a:pt x="511" y="1228"/>
                    <a:pt x="800" y="1411"/>
                  </a:cubicBezTo>
                  <a:cubicBezTo>
                    <a:pt x="1121" y="1601"/>
                    <a:pt x="1448" y="1784"/>
                    <a:pt x="1753" y="2005"/>
                  </a:cubicBezTo>
                  <a:cubicBezTo>
                    <a:pt x="2043" y="2219"/>
                    <a:pt x="2309" y="2447"/>
                    <a:pt x="2561" y="2707"/>
                  </a:cubicBezTo>
                  <a:cubicBezTo>
                    <a:pt x="2599" y="2745"/>
                    <a:pt x="2637" y="2790"/>
                    <a:pt x="2675" y="2836"/>
                  </a:cubicBezTo>
                  <a:cubicBezTo>
                    <a:pt x="2682" y="2836"/>
                    <a:pt x="2927" y="3114"/>
                    <a:pt x="2955" y="3114"/>
                  </a:cubicBezTo>
                  <a:cubicBezTo>
                    <a:pt x="2956" y="3114"/>
                    <a:pt x="2957" y="3113"/>
                    <a:pt x="2957" y="3111"/>
                  </a:cubicBezTo>
                  <a:cubicBezTo>
                    <a:pt x="2950" y="2920"/>
                    <a:pt x="2889" y="2729"/>
                    <a:pt x="2782" y="2562"/>
                  </a:cubicBezTo>
                  <a:cubicBezTo>
                    <a:pt x="2492" y="2265"/>
                    <a:pt x="2188" y="1983"/>
                    <a:pt x="1860" y="1723"/>
                  </a:cubicBezTo>
                  <a:lnTo>
                    <a:pt x="1707" y="1586"/>
                  </a:lnTo>
                  <a:cubicBezTo>
                    <a:pt x="1418" y="1350"/>
                    <a:pt x="1136" y="1076"/>
                    <a:pt x="869" y="809"/>
                  </a:cubicBezTo>
                  <a:cubicBezTo>
                    <a:pt x="602" y="542"/>
                    <a:pt x="297" y="24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6"/>
            <p:cNvSpPr/>
            <p:nvPr/>
          </p:nvSpPr>
          <p:spPr>
            <a:xfrm>
              <a:off x="5289375" y="2212750"/>
              <a:ext cx="85950" cy="64300"/>
            </a:xfrm>
            <a:custGeom>
              <a:avLst/>
              <a:gdLst/>
              <a:ahLst/>
              <a:cxnLst/>
              <a:rect l="l" t="t" r="r" b="b"/>
              <a:pathLst>
                <a:path w="3438" h="2572" extrusionOk="0">
                  <a:moveTo>
                    <a:pt x="913" y="0"/>
                  </a:moveTo>
                  <a:cubicBezTo>
                    <a:pt x="771" y="0"/>
                    <a:pt x="630" y="34"/>
                    <a:pt x="504" y="102"/>
                  </a:cubicBezTo>
                  <a:cubicBezTo>
                    <a:pt x="336" y="178"/>
                    <a:pt x="191" y="308"/>
                    <a:pt x="100" y="476"/>
                  </a:cubicBezTo>
                  <a:cubicBezTo>
                    <a:pt x="62" y="559"/>
                    <a:pt x="31" y="651"/>
                    <a:pt x="24" y="750"/>
                  </a:cubicBezTo>
                  <a:cubicBezTo>
                    <a:pt x="24" y="780"/>
                    <a:pt x="16" y="803"/>
                    <a:pt x="1" y="826"/>
                  </a:cubicBezTo>
                  <a:cubicBezTo>
                    <a:pt x="39" y="910"/>
                    <a:pt x="92" y="994"/>
                    <a:pt x="145" y="1070"/>
                  </a:cubicBezTo>
                  <a:cubicBezTo>
                    <a:pt x="229" y="773"/>
                    <a:pt x="542" y="529"/>
                    <a:pt x="839" y="460"/>
                  </a:cubicBezTo>
                  <a:cubicBezTo>
                    <a:pt x="907" y="445"/>
                    <a:pt x="974" y="438"/>
                    <a:pt x="1040" y="438"/>
                  </a:cubicBezTo>
                  <a:cubicBezTo>
                    <a:pt x="1348" y="438"/>
                    <a:pt x="1639" y="587"/>
                    <a:pt x="1883" y="788"/>
                  </a:cubicBezTo>
                  <a:cubicBezTo>
                    <a:pt x="2226" y="1101"/>
                    <a:pt x="2516" y="1459"/>
                    <a:pt x="2744" y="1863"/>
                  </a:cubicBezTo>
                  <a:cubicBezTo>
                    <a:pt x="2835" y="2013"/>
                    <a:pt x="3177" y="2572"/>
                    <a:pt x="3421" y="2572"/>
                  </a:cubicBezTo>
                  <a:cubicBezTo>
                    <a:pt x="3424" y="2572"/>
                    <a:pt x="3427" y="2572"/>
                    <a:pt x="3430" y="2571"/>
                  </a:cubicBezTo>
                  <a:cubicBezTo>
                    <a:pt x="3430" y="2518"/>
                    <a:pt x="3430" y="2472"/>
                    <a:pt x="3438" y="2419"/>
                  </a:cubicBezTo>
                  <a:cubicBezTo>
                    <a:pt x="3125" y="2305"/>
                    <a:pt x="2897" y="1992"/>
                    <a:pt x="2737" y="1718"/>
                  </a:cubicBezTo>
                  <a:cubicBezTo>
                    <a:pt x="2615" y="1520"/>
                    <a:pt x="2516" y="1314"/>
                    <a:pt x="2394" y="1116"/>
                  </a:cubicBezTo>
                  <a:cubicBezTo>
                    <a:pt x="2272" y="918"/>
                    <a:pt x="2127" y="742"/>
                    <a:pt x="1952" y="582"/>
                  </a:cubicBezTo>
                  <a:cubicBezTo>
                    <a:pt x="1845" y="476"/>
                    <a:pt x="1723" y="376"/>
                    <a:pt x="1601" y="277"/>
                  </a:cubicBezTo>
                  <a:lnTo>
                    <a:pt x="1594" y="277"/>
                  </a:lnTo>
                  <a:cubicBezTo>
                    <a:pt x="1441" y="209"/>
                    <a:pt x="1312" y="87"/>
                    <a:pt x="1152" y="34"/>
                  </a:cubicBezTo>
                  <a:cubicBezTo>
                    <a:pt x="1074" y="11"/>
                    <a:pt x="993" y="0"/>
                    <a:pt x="9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6"/>
            <p:cNvSpPr/>
            <p:nvPr/>
          </p:nvSpPr>
          <p:spPr>
            <a:xfrm>
              <a:off x="5325200" y="2037150"/>
              <a:ext cx="66700" cy="61975"/>
            </a:xfrm>
            <a:custGeom>
              <a:avLst/>
              <a:gdLst/>
              <a:ahLst/>
              <a:cxnLst/>
              <a:rect l="l" t="t" r="r" b="b"/>
              <a:pathLst>
                <a:path w="2668" h="2479" extrusionOk="0">
                  <a:moveTo>
                    <a:pt x="0" y="0"/>
                  </a:moveTo>
                  <a:lnTo>
                    <a:pt x="0" y="0"/>
                  </a:lnTo>
                  <a:cubicBezTo>
                    <a:pt x="122" y="114"/>
                    <a:pt x="244" y="221"/>
                    <a:pt x="366" y="328"/>
                  </a:cubicBezTo>
                  <a:cubicBezTo>
                    <a:pt x="702" y="572"/>
                    <a:pt x="1014" y="846"/>
                    <a:pt x="1304" y="1143"/>
                  </a:cubicBezTo>
                  <a:cubicBezTo>
                    <a:pt x="1586" y="1448"/>
                    <a:pt x="1845" y="1776"/>
                    <a:pt x="2119" y="2096"/>
                  </a:cubicBezTo>
                  <a:cubicBezTo>
                    <a:pt x="2173" y="2157"/>
                    <a:pt x="2226" y="2226"/>
                    <a:pt x="2287" y="2294"/>
                  </a:cubicBezTo>
                  <a:cubicBezTo>
                    <a:pt x="2337" y="2359"/>
                    <a:pt x="2429" y="2478"/>
                    <a:pt x="2490" y="2478"/>
                  </a:cubicBezTo>
                  <a:cubicBezTo>
                    <a:pt x="2494" y="2478"/>
                    <a:pt x="2497" y="2478"/>
                    <a:pt x="2500" y="2477"/>
                  </a:cubicBezTo>
                  <a:cubicBezTo>
                    <a:pt x="2668" y="2424"/>
                    <a:pt x="2020" y="1441"/>
                    <a:pt x="1997" y="1418"/>
                  </a:cubicBezTo>
                  <a:cubicBezTo>
                    <a:pt x="1723" y="1143"/>
                    <a:pt x="1418" y="892"/>
                    <a:pt x="1098" y="671"/>
                  </a:cubicBezTo>
                  <a:cubicBezTo>
                    <a:pt x="763" y="450"/>
                    <a:pt x="343" y="25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5385600" y="1903000"/>
              <a:ext cx="37550" cy="95900"/>
            </a:xfrm>
            <a:custGeom>
              <a:avLst/>
              <a:gdLst/>
              <a:ahLst/>
              <a:cxnLst/>
              <a:rect l="l" t="t" r="r" b="b"/>
              <a:pathLst>
                <a:path w="1502" h="3836" extrusionOk="0">
                  <a:moveTo>
                    <a:pt x="1228" y="1"/>
                  </a:moveTo>
                  <a:lnTo>
                    <a:pt x="1228" y="1"/>
                  </a:lnTo>
                  <a:cubicBezTo>
                    <a:pt x="1372" y="557"/>
                    <a:pt x="1365" y="1136"/>
                    <a:pt x="1205" y="1685"/>
                  </a:cubicBezTo>
                  <a:cubicBezTo>
                    <a:pt x="1121" y="2020"/>
                    <a:pt x="938" y="2325"/>
                    <a:pt x="679" y="2561"/>
                  </a:cubicBezTo>
                  <a:cubicBezTo>
                    <a:pt x="557" y="2676"/>
                    <a:pt x="420" y="2782"/>
                    <a:pt x="290" y="2889"/>
                  </a:cubicBezTo>
                  <a:lnTo>
                    <a:pt x="237" y="2935"/>
                  </a:lnTo>
                  <a:cubicBezTo>
                    <a:pt x="214" y="2958"/>
                    <a:pt x="191" y="2973"/>
                    <a:pt x="168" y="2996"/>
                  </a:cubicBezTo>
                  <a:cubicBezTo>
                    <a:pt x="115" y="3049"/>
                    <a:pt x="69" y="3118"/>
                    <a:pt x="31" y="3186"/>
                  </a:cubicBezTo>
                  <a:cubicBezTo>
                    <a:pt x="8" y="3263"/>
                    <a:pt x="0" y="3339"/>
                    <a:pt x="8" y="3415"/>
                  </a:cubicBezTo>
                  <a:cubicBezTo>
                    <a:pt x="54" y="3583"/>
                    <a:pt x="61" y="3720"/>
                    <a:pt x="122" y="3834"/>
                  </a:cubicBezTo>
                  <a:cubicBezTo>
                    <a:pt x="127" y="3835"/>
                    <a:pt x="132" y="3835"/>
                    <a:pt x="137" y="3835"/>
                  </a:cubicBezTo>
                  <a:cubicBezTo>
                    <a:pt x="293" y="3835"/>
                    <a:pt x="458" y="3484"/>
                    <a:pt x="458" y="3484"/>
                  </a:cubicBezTo>
                  <a:cubicBezTo>
                    <a:pt x="633" y="3194"/>
                    <a:pt x="831" y="2927"/>
                    <a:pt x="999" y="2645"/>
                  </a:cubicBezTo>
                  <a:cubicBezTo>
                    <a:pt x="1250" y="2257"/>
                    <a:pt x="1410" y="1822"/>
                    <a:pt x="1471" y="1373"/>
                  </a:cubicBezTo>
                  <a:cubicBezTo>
                    <a:pt x="1502" y="1121"/>
                    <a:pt x="1494" y="870"/>
                    <a:pt x="1433" y="626"/>
                  </a:cubicBezTo>
                  <a:cubicBezTo>
                    <a:pt x="1380" y="435"/>
                    <a:pt x="1311" y="245"/>
                    <a:pt x="1250" y="54"/>
                  </a:cubicBezTo>
                  <a:lnTo>
                    <a:pt x="12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6"/>
            <p:cNvSpPr/>
            <p:nvPr/>
          </p:nvSpPr>
          <p:spPr>
            <a:xfrm>
              <a:off x="5314150" y="2026475"/>
              <a:ext cx="73575" cy="85200"/>
            </a:xfrm>
            <a:custGeom>
              <a:avLst/>
              <a:gdLst/>
              <a:ahLst/>
              <a:cxnLst/>
              <a:rect l="l" t="t" r="r" b="b"/>
              <a:pathLst>
                <a:path w="2943" h="3408" extrusionOk="0">
                  <a:moveTo>
                    <a:pt x="0" y="0"/>
                  </a:moveTo>
                  <a:cubicBezTo>
                    <a:pt x="0" y="99"/>
                    <a:pt x="0" y="191"/>
                    <a:pt x="8" y="290"/>
                  </a:cubicBezTo>
                  <a:cubicBezTo>
                    <a:pt x="46" y="450"/>
                    <a:pt x="107" y="602"/>
                    <a:pt x="191" y="740"/>
                  </a:cubicBezTo>
                  <a:cubicBezTo>
                    <a:pt x="321" y="945"/>
                    <a:pt x="465" y="1136"/>
                    <a:pt x="618" y="1311"/>
                  </a:cubicBezTo>
                  <a:cubicBezTo>
                    <a:pt x="763" y="1487"/>
                    <a:pt x="923" y="1639"/>
                    <a:pt x="1106" y="1776"/>
                  </a:cubicBezTo>
                  <a:cubicBezTo>
                    <a:pt x="1296" y="1906"/>
                    <a:pt x="1494" y="2035"/>
                    <a:pt x="1685" y="2172"/>
                  </a:cubicBezTo>
                  <a:cubicBezTo>
                    <a:pt x="2020" y="2416"/>
                    <a:pt x="2333" y="2653"/>
                    <a:pt x="2592" y="2980"/>
                  </a:cubicBezTo>
                  <a:cubicBezTo>
                    <a:pt x="2653" y="3064"/>
                    <a:pt x="2714" y="3148"/>
                    <a:pt x="2759" y="3232"/>
                  </a:cubicBezTo>
                  <a:lnTo>
                    <a:pt x="2767" y="3239"/>
                  </a:lnTo>
                  <a:cubicBezTo>
                    <a:pt x="2805" y="3293"/>
                    <a:pt x="2851" y="3346"/>
                    <a:pt x="2904" y="3384"/>
                  </a:cubicBezTo>
                  <a:cubicBezTo>
                    <a:pt x="2919" y="3392"/>
                    <a:pt x="2927" y="3399"/>
                    <a:pt x="2935" y="3407"/>
                  </a:cubicBezTo>
                  <a:cubicBezTo>
                    <a:pt x="2935" y="3300"/>
                    <a:pt x="2942" y="3194"/>
                    <a:pt x="2942" y="3095"/>
                  </a:cubicBezTo>
                  <a:cubicBezTo>
                    <a:pt x="2912" y="3041"/>
                    <a:pt x="2881" y="2996"/>
                    <a:pt x="2851" y="2957"/>
                  </a:cubicBezTo>
                  <a:cubicBezTo>
                    <a:pt x="2782" y="2881"/>
                    <a:pt x="2729" y="2805"/>
                    <a:pt x="2668" y="2736"/>
                  </a:cubicBezTo>
                  <a:cubicBezTo>
                    <a:pt x="2668" y="2736"/>
                    <a:pt x="2668" y="2729"/>
                    <a:pt x="2668" y="2729"/>
                  </a:cubicBezTo>
                  <a:cubicBezTo>
                    <a:pt x="2576" y="2622"/>
                    <a:pt x="2493" y="2523"/>
                    <a:pt x="2401" y="2416"/>
                  </a:cubicBezTo>
                  <a:cubicBezTo>
                    <a:pt x="2134" y="2096"/>
                    <a:pt x="1868" y="1768"/>
                    <a:pt x="1578" y="1471"/>
                  </a:cubicBezTo>
                  <a:cubicBezTo>
                    <a:pt x="1441" y="1319"/>
                    <a:pt x="1288" y="1182"/>
                    <a:pt x="1128" y="1052"/>
                  </a:cubicBezTo>
                  <a:cubicBezTo>
                    <a:pt x="961" y="923"/>
                    <a:pt x="785" y="816"/>
                    <a:pt x="633" y="671"/>
                  </a:cubicBezTo>
                  <a:cubicBezTo>
                    <a:pt x="481" y="526"/>
                    <a:pt x="343" y="389"/>
                    <a:pt x="199" y="244"/>
                  </a:cubicBezTo>
                  <a:cubicBezTo>
                    <a:pt x="122" y="176"/>
                    <a:pt x="61" y="9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6"/>
            <p:cNvSpPr/>
            <p:nvPr/>
          </p:nvSpPr>
          <p:spPr>
            <a:xfrm>
              <a:off x="5390750" y="1919575"/>
              <a:ext cx="38700" cy="117975"/>
            </a:xfrm>
            <a:custGeom>
              <a:avLst/>
              <a:gdLst/>
              <a:ahLst/>
              <a:cxnLst/>
              <a:rect l="l" t="t" r="r" b="b"/>
              <a:pathLst>
                <a:path w="1548" h="4719" extrusionOk="0">
                  <a:moveTo>
                    <a:pt x="1296" y="1"/>
                  </a:moveTo>
                  <a:cubicBezTo>
                    <a:pt x="1342" y="222"/>
                    <a:pt x="1349" y="443"/>
                    <a:pt x="1326" y="664"/>
                  </a:cubicBezTo>
                  <a:cubicBezTo>
                    <a:pt x="1281" y="1075"/>
                    <a:pt x="1151" y="1472"/>
                    <a:pt x="945" y="1837"/>
                  </a:cubicBezTo>
                  <a:cubicBezTo>
                    <a:pt x="640" y="2386"/>
                    <a:pt x="176" y="2882"/>
                    <a:pt x="0" y="3499"/>
                  </a:cubicBezTo>
                  <a:cubicBezTo>
                    <a:pt x="99" y="3903"/>
                    <a:pt x="176" y="4307"/>
                    <a:pt x="244" y="4718"/>
                  </a:cubicBezTo>
                  <a:cubicBezTo>
                    <a:pt x="435" y="3987"/>
                    <a:pt x="854" y="3324"/>
                    <a:pt x="1151" y="2630"/>
                  </a:cubicBezTo>
                  <a:cubicBezTo>
                    <a:pt x="1380" y="2112"/>
                    <a:pt x="1547" y="1571"/>
                    <a:pt x="1517" y="999"/>
                  </a:cubicBezTo>
                  <a:cubicBezTo>
                    <a:pt x="1509" y="717"/>
                    <a:pt x="1464" y="443"/>
                    <a:pt x="1372" y="176"/>
                  </a:cubicBezTo>
                  <a:cubicBezTo>
                    <a:pt x="1349" y="123"/>
                    <a:pt x="1319" y="62"/>
                    <a:pt x="1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6"/>
            <p:cNvSpPr/>
            <p:nvPr/>
          </p:nvSpPr>
          <p:spPr>
            <a:xfrm>
              <a:off x="5314725" y="2040000"/>
              <a:ext cx="72425" cy="97375"/>
            </a:xfrm>
            <a:custGeom>
              <a:avLst/>
              <a:gdLst/>
              <a:ahLst/>
              <a:cxnLst/>
              <a:rect l="l" t="t" r="r" b="b"/>
              <a:pathLst>
                <a:path w="2897" h="3895" extrusionOk="0">
                  <a:moveTo>
                    <a:pt x="0" y="0"/>
                  </a:moveTo>
                  <a:lnTo>
                    <a:pt x="0" y="0"/>
                  </a:lnTo>
                  <a:cubicBezTo>
                    <a:pt x="16" y="351"/>
                    <a:pt x="138" y="686"/>
                    <a:pt x="343" y="976"/>
                  </a:cubicBezTo>
                  <a:cubicBezTo>
                    <a:pt x="656" y="1403"/>
                    <a:pt x="1083" y="1677"/>
                    <a:pt x="1502" y="1990"/>
                  </a:cubicBezTo>
                  <a:cubicBezTo>
                    <a:pt x="1890" y="2287"/>
                    <a:pt x="2302" y="2622"/>
                    <a:pt x="2538" y="3064"/>
                  </a:cubicBezTo>
                  <a:cubicBezTo>
                    <a:pt x="2675" y="3331"/>
                    <a:pt x="2782" y="3605"/>
                    <a:pt x="2858" y="3895"/>
                  </a:cubicBezTo>
                  <a:cubicBezTo>
                    <a:pt x="2874" y="3643"/>
                    <a:pt x="2889" y="3384"/>
                    <a:pt x="2896" y="3133"/>
                  </a:cubicBezTo>
                  <a:cubicBezTo>
                    <a:pt x="2843" y="3003"/>
                    <a:pt x="2782" y="2874"/>
                    <a:pt x="2706" y="2752"/>
                  </a:cubicBezTo>
                  <a:cubicBezTo>
                    <a:pt x="2698" y="2744"/>
                    <a:pt x="2691" y="2737"/>
                    <a:pt x="2691" y="2729"/>
                  </a:cubicBezTo>
                  <a:cubicBezTo>
                    <a:pt x="2691" y="2729"/>
                    <a:pt x="2691" y="2721"/>
                    <a:pt x="2691" y="2721"/>
                  </a:cubicBezTo>
                  <a:cubicBezTo>
                    <a:pt x="2614" y="2599"/>
                    <a:pt x="2523" y="2477"/>
                    <a:pt x="2432" y="2371"/>
                  </a:cubicBezTo>
                  <a:cubicBezTo>
                    <a:pt x="2134" y="2020"/>
                    <a:pt x="1761" y="1769"/>
                    <a:pt x="1380" y="1502"/>
                  </a:cubicBezTo>
                  <a:cubicBezTo>
                    <a:pt x="1204" y="1395"/>
                    <a:pt x="1029" y="1273"/>
                    <a:pt x="862" y="1136"/>
                  </a:cubicBezTo>
                  <a:cubicBezTo>
                    <a:pt x="709" y="991"/>
                    <a:pt x="564" y="839"/>
                    <a:pt x="435" y="671"/>
                  </a:cubicBezTo>
                  <a:cubicBezTo>
                    <a:pt x="298" y="503"/>
                    <a:pt x="176" y="328"/>
                    <a:pt x="69" y="145"/>
                  </a:cubicBezTo>
                  <a:cubicBezTo>
                    <a:pt x="38" y="100"/>
                    <a:pt x="16" y="4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6"/>
            <p:cNvSpPr/>
            <p:nvPr/>
          </p:nvSpPr>
          <p:spPr>
            <a:xfrm>
              <a:off x="5281000" y="2185225"/>
              <a:ext cx="95300" cy="86500"/>
            </a:xfrm>
            <a:custGeom>
              <a:avLst/>
              <a:gdLst/>
              <a:ahLst/>
              <a:cxnLst/>
              <a:rect l="l" t="t" r="r" b="b"/>
              <a:pathLst>
                <a:path w="3812" h="3460" extrusionOk="0">
                  <a:moveTo>
                    <a:pt x="742" y="0"/>
                  </a:moveTo>
                  <a:cubicBezTo>
                    <a:pt x="672" y="0"/>
                    <a:pt x="602" y="10"/>
                    <a:pt x="534" y="29"/>
                  </a:cubicBezTo>
                  <a:cubicBezTo>
                    <a:pt x="320" y="75"/>
                    <a:pt x="130" y="205"/>
                    <a:pt x="0" y="388"/>
                  </a:cubicBezTo>
                  <a:cubicBezTo>
                    <a:pt x="23" y="639"/>
                    <a:pt x="54" y="891"/>
                    <a:pt x="107" y="1150"/>
                  </a:cubicBezTo>
                  <a:cubicBezTo>
                    <a:pt x="153" y="1081"/>
                    <a:pt x="168" y="997"/>
                    <a:pt x="221" y="936"/>
                  </a:cubicBezTo>
                  <a:cubicBezTo>
                    <a:pt x="275" y="868"/>
                    <a:pt x="343" y="807"/>
                    <a:pt x="427" y="769"/>
                  </a:cubicBezTo>
                  <a:cubicBezTo>
                    <a:pt x="526" y="726"/>
                    <a:pt x="630" y="704"/>
                    <a:pt x="737" y="704"/>
                  </a:cubicBezTo>
                  <a:cubicBezTo>
                    <a:pt x="803" y="704"/>
                    <a:pt x="870" y="713"/>
                    <a:pt x="938" y="731"/>
                  </a:cubicBezTo>
                  <a:cubicBezTo>
                    <a:pt x="1387" y="822"/>
                    <a:pt x="1746" y="1135"/>
                    <a:pt x="2089" y="1424"/>
                  </a:cubicBezTo>
                  <a:cubicBezTo>
                    <a:pt x="2287" y="1577"/>
                    <a:pt x="2462" y="1752"/>
                    <a:pt x="2622" y="1950"/>
                  </a:cubicBezTo>
                  <a:cubicBezTo>
                    <a:pt x="2752" y="2125"/>
                    <a:pt x="2866" y="2308"/>
                    <a:pt x="2965" y="2506"/>
                  </a:cubicBezTo>
                  <a:cubicBezTo>
                    <a:pt x="3156" y="2857"/>
                    <a:pt x="3392" y="3307"/>
                    <a:pt x="3781" y="3459"/>
                  </a:cubicBezTo>
                  <a:cubicBezTo>
                    <a:pt x="3788" y="3284"/>
                    <a:pt x="3796" y="3101"/>
                    <a:pt x="3811" y="2918"/>
                  </a:cubicBezTo>
                  <a:cubicBezTo>
                    <a:pt x="3537" y="2819"/>
                    <a:pt x="3316" y="2590"/>
                    <a:pt x="3125" y="2377"/>
                  </a:cubicBezTo>
                  <a:cubicBezTo>
                    <a:pt x="2790" y="1996"/>
                    <a:pt x="2569" y="1538"/>
                    <a:pt x="2233" y="1165"/>
                  </a:cubicBezTo>
                  <a:cubicBezTo>
                    <a:pt x="1944" y="837"/>
                    <a:pt x="1662" y="487"/>
                    <a:pt x="1319" y="220"/>
                  </a:cubicBezTo>
                  <a:cubicBezTo>
                    <a:pt x="1227" y="151"/>
                    <a:pt x="1121" y="90"/>
                    <a:pt x="1014" y="52"/>
                  </a:cubicBezTo>
                  <a:cubicBezTo>
                    <a:pt x="927" y="17"/>
                    <a:pt x="835" y="0"/>
                    <a:pt x="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6"/>
            <p:cNvSpPr/>
            <p:nvPr/>
          </p:nvSpPr>
          <p:spPr>
            <a:xfrm>
              <a:off x="5280625" y="2169850"/>
              <a:ext cx="96050" cy="87000"/>
            </a:xfrm>
            <a:custGeom>
              <a:avLst/>
              <a:gdLst/>
              <a:ahLst/>
              <a:cxnLst/>
              <a:rect l="l" t="t" r="r" b="b"/>
              <a:pathLst>
                <a:path w="3842" h="3480" extrusionOk="0">
                  <a:moveTo>
                    <a:pt x="702" y="1"/>
                  </a:moveTo>
                  <a:cubicBezTo>
                    <a:pt x="664" y="1"/>
                    <a:pt x="625" y="4"/>
                    <a:pt x="587" y="12"/>
                  </a:cubicBezTo>
                  <a:cubicBezTo>
                    <a:pt x="23" y="119"/>
                    <a:pt x="0" y="507"/>
                    <a:pt x="0" y="545"/>
                  </a:cubicBezTo>
                  <a:cubicBezTo>
                    <a:pt x="31" y="500"/>
                    <a:pt x="76" y="462"/>
                    <a:pt x="122" y="431"/>
                  </a:cubicBezTo>
                  <a:cubicBezTo>
                    <a:pt x="219" y="382"/>
                    <a:pt x="323" y="357"/>
                    <a:pt x="428" y="357"/>
                  </a:cubicBezTo>
                  <a:cubicBezTo>
                    <a:pt x="520" y="357"/>
                    <a:pt x="612" y="377"/>
                    <a:pt x="701" y="416"/>
                  </a:cubicBezTo>
                  <a:cubicBezTo>
                    <a:pt x="1166" y="583"/>
                    <a:pt x="1555" y="911"/>
                    <a:pt x="1883" y="1277"/>
                  </a:cubicBezTo>
                  <a:cubicBezTo>
                    <a:pt x="2073" y="1490"/>
                    <a:pt x="2271" y="1696"/>
                    <a:pt x="2447" y="1917"/>
                  </a:cubicBezTo>
                  <a:cubicBezTo>
                    <a:pt x="2622" y="2146"/>
                    <a:pt x="2759" y="2367"/>
                    <a:pt x="2911" y="2588"/>
                  </a:cubicBezTo>
                  <a:cubicBezTo>
                    <a:pt x="3132" y="2908"/>
                    <a:pt x="3437" y="3320"/>
                    <a:pt x="3826" y="3480"/>
                  </a:cubicBezTo>
                  <a:cubicBezTo>
                    <a:pt x="3834" y="3403"/>
                    <a:pt x="3834" y="3327"/>
                    <a:pt x="3841" y="3251"/>
                  </a:cubicBezTo>
                  <a:lnTo>
                    <a:pt x="3841" y="3236"/>
                  </a:lnTo>
                  <a:cubicBezTo>
                    <a:pt x="3681" y="3091"/>
                    <a:pt x="3536" y="2931"/>
                    <a:pt x="3422" y="2748"/>
                  </a:cubicBezTo>
                  <a:cubicBezTo>
                    <a:pt x="3132" y="2344"/>
                    <a:pt x="2896" y="1894"/>
                    <a:pt x="2599" y="1490"/>
                  </a:cubicBezTo>
                  <a:cubicBezTo>
                    <a:pt x="2271" y="1025"/>
                    <a:pt x="1852" y="545"/>
                    <a:pt x="1364" y="248"/>
                  </a:cubicBezTo>
                  <a:cubicBezTo>
                    <a:pt x="1168" y="130"/>
                    <a:pt x="937" y="1"/>
                    <a:pt x="7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5281000" y="2110500"/>
              <a:ext cx="98150" cy="137400"/>
            </a:xfrm>
            <a:custGeom>
              <a:avLst/>
              <a:gdLst/>
              <a:ahLst/>
              <a:cxnLst/>
              <a:rect l="l" t="t" r="r" b="b"/>
              <a:pathLst>
                <a:path w="3926" h="5496" extrusionOk="0">
                  <a:moveTo>
                    <a:pt x="625" y="0"/>
                  </a:moveTo>
                  <a:lnTo>
                    <a:pt x="625" y="0"/>
                  </a:lnTo>
                  <a:cubicBezTo>
                    <a:pt x="450" y="473"/>
                    <a:pt x="397" y="816"/>
                    <a:pt x="1014" y="1121"/>
                  </a:cubicBezTo>
                  <a:cubicBezTo>
                    <a:pt x="1136" y="1182"/>
                    <a:pt x="1265" y="1235"/>
                    <a:pt x="1387" y="1288"/>
                  </a:cubicBezTo>
                  <a:cubicBezTo>
                    <a:pt x="1875" y="1494"/>
                    <a:pt x="2340" y="1692"/>
                    <a:pt x="2462" y="2333"/>
                  </a:cubicBezTo>
                  <a:lnTo>
                    <a:pt x="2477" y="2432"/>
                  </a:lnTo>
                  <a:lnTo>
                    <a:pt x="2393" y="2378"/>
                  </a:lnTo>
                  <a:cubicBezTo>
                    <a:pt x="2058" y="2134"/>
                    <a:pt x="1342" y="1791"/>
                    <a:pt x="778" y="1791"/>
                  </a:cubicBezTo>
                  <a:cubicBezTo>
                    <a:pt x="397" y="1791"/>
                    <a:pt x="160" y="1944"/>
                    <a:pt x="54" y="2256"/>
                  </a:cubicBezTo>
                  <a:cubicBezTo>
                    <a:pt x="31" y="2340"/>
                    <a:pt x="16" y="2432"/>
                    <a:pt x="0" y="2515"/>
                  </a:cubicBezTo>
                  <a:cubicBezTo>
                    <a:pt x="138" y="2359"/>
                    <a:pt x="375" y="2280"/>
                    <a:pt x="594" y="2280"/>
                  </a:cubicBezTo>
                  <a:cubicBezTo>
                    <a:pt x="631" y="2280"/>
                    <a:pt x="667" y="2282"/>
                    <a:pt x="702" y="2287"/>
                  </a:cubicBezTo>
                  <a:cubicBezTo>
                    <a:pt x="1235" y="2340"/>
                    <a:pt x="1662" y="2698"/>
                    <a:pt x="2035" y="3064"/>
                  </a:cubicBezTo>
                  <a:cubicBezTo>
                    <a:pt x="2477" y="3514"/>
                    <a:pt x="2851" y="4024"/>
                    <a:pt x="3156" y="4581"/>
                  </a:cubicBezTo>
                  <a:cubicBezTo>
                    <a:pt x="3316" y="4848"/>
                    <a:pt x="3537" y="5251"/>
                    <a:pt x="3834" y="5495"/>
                  </a:cubicBezTo>
                  <a:cubicBezTo>
                    <a:pt x="3864" y="5137"/>
                    <a:pt x="3895" y="4779"/>
                    <a:pt x="3925" y="4421"/>
                  </a:cubicBezTo>
                  <a:lnTo>
                    <a:pt x="3925" y="4406"/>
                  </a:lnTo>
                  <a:cubicBezTo>
                    <a:pt x="3590" y="3399"/>
                    <a:pt x="3392" y="2249"/>
                    <a:pt x="2576" y="1517"/>
                  </a:cubicBezTo>
                  <a:cubicBezTo>
                    <a:pt x="2150" y="1136"/>
                    <a:pt x="1624" y="991"/>
                    <a:pt x="1151" y="686"/>
                  </a:cubicBezTo>
                  <a:cubicBezTo>
                    <a:pt x="968" y="580"/>
                    <a:pt x="808" y="427"/>
                    <a:pt x="694" y="244"/>
                  </a:cubicBezTo>
                  <a:cubicBezTo>
                    <a:pt x="648" y="168"/>
                    <a:pt x="625" y="84"/>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5297950" y="2044000"/>
              <a:ext cx="87875" cy="166550"/>
            </a:xfrm>
            <a:custGeom>
              <a:avLst/>
              <a:gdLst/>
              <a:ahLst/>
              <a:cxnLst/>
              <a:rect l="l" t="t" r="r" b="b"/>
              <a:pathLst>
                <a:path w="3515" h="6662" extrusionOk="0">
                  <a:moveTo>
                    <a:pt x="580" y="0"/>
                  </a:moveTo>
                  <a:cubicBezTo>
                    <a:pt x="504" y="763"/>
                    <a:pt x="344" y="1510"/>
                    <a:pt x="100" y="2234"/>
                  </a:cubicBezTo>
                  <a:lnTo>
                    <a:pt x="84" y="2272"/>
                  </a:lnTo>
                  <a:cubicBezTo>
                    <a:pt x="54" y="2493"/>
                    <a:pt x="1" y="2737"/>
                    <a:pt x="145" y="2927"/>
                  </a:cubicBezTo>
                  <a:cubicBezTo>
                    <a:pt x="237" y="3041"/>
                    <a:pt x="344" y="3141"/>
                    <a:pt x="466" y="3224"/>
                  </a:cubicBezTo>
                  <a:cubicBezTo>
                    <a:pt x="671" y="3346"/>
                    <a:pt x="885" y="3453"/>
                    <a:pt x="1106" y="3552"/>
                  </a:cubicBezTo>
                  <a:cubicBezTo>
                    <a:pt x="1555" y="3750"/>
                    <a:pt x="1959" y="4047"/>
                    <a:pt x="2272" y="4429"/>
                  </a:cubicBezTo>
                  <a:cubicBezTo>
                    <a:pt x="2767" y="5046"/>
                    <a:pt x="2981" y="5831"/>
                    <a:pt x="3209" y="6593"/>
                  </a:cubicBezTo>
                  <a:lnTo>
                    <a:pt x="3217" y="6608"/>
                  </a:lnTo>
                  <a:cubicBezTo>
                    <a:pt x="3240" y="6631"/>
                    <a:pt x="3263" y="6654"/>
                    <a:pt x="3285" y="6662"/>
                  </a:cubicBezTo>
                  <a:cubicBezTo>
                    <a:pt x="3354" y="5999"/>
                    <a:pt x="3415" y="5335"/>
                    <a:pt x="3468" y="4680"/>
                  </a:cubicBezTo>
                  <a:cubicBezTo>
                    <a:pt x="3484" y="4467"/>
                    <a:pt x="3499" y="4253"/>
                    <a:pt x="3514" y="4040"/>
                  </a:cubicBezTo>
                  <a:cubicBezTo>
                    <a:pt x="3385" y="3590"/>
                    <a:pt x="3270" y="3125"/>
                    <a:pt x="2988" y="2752"/>
                  </a:cubicBezTo>
                  <a:cubicBezTo>
                    <a:pt x="2638" y="2287"/>
                    <a:pt x="2173" y="1959"/>
                    <a:pt x="1708" y="1616"/>
                  </a:cubicBezTo>
                  <a:cubicBezTo>
                    <a:pt x="1334" y="1342"/>
                    <a:pt x="969" y="1029"/>
                    <a:pt x="763" y="610"/>
                  </a:cubicBezTo>
                  <a:cubicBezTo>
                    <a:pt x="671" y="412"/>
                    <a:pt x="610" y="206"/>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5277950" y="1823350"/>
              <a:ext cx="192650" cy="574500"/>
            </a:xfrm>
            <a:custGeom>
              <a:avLst/>
              <a:gdLst/>
              <a:ahLst/>
              <a:cxnLst/>
              <a:rect l="l" t="t" r="r" b="b"/>
              <a:pathLst>
                <a:path w="7706" h="22980" extrusionOk="0">
                  <a:moveTo>
                    <a:pt x="2112" y="283"/>
                  </a:moveTo>
                  <a:cubicBezTo>
                    <a:pt x="2142" y="359"/>
                    <a:pt x="2180" y="435"/>
                    <a:pt x="2226" y="504"/>
                  </a:cubicBezTo>
                  <a:cubicBezTo>
                    <a:pt x="2348" y="702"/>
                    <a:pt x="2477" y="908"/>
                    <a:pt x="2607" y="1106"/>
                  </a:cubicBezTo>
                  <a:cubicBezTo>
                    <a:pt x="2836" y="1472"/>
                    <a:pt x="3102" y="1830"/>
                    <a:pt x="3285" y="2219"/>
                  </a:cubicBezTo>
                  <a:cubicBezTo>
                    <a:pt x="3499" y="2684"/>
                    <a:pt x="3582" y="3179"/>
                    <a:pt x="3651" y="3682"/>
                  </a:cubicBezTo>
                  <a:cubicBezTo>
                    <a:pt x="3659" y="3774"/>
                    <a:pt x="3674" y="3873"/>
                    <a:pt x="3682" y="3964"/>
                  </a:cubicBezTo>
                  <a:cubicBezTo>
                    <a:pt x="3598" y="3507"/>
                    <a:pt x="3460" y="3057"/>
                    <a:pt x="3293" y="2623"/>
                  </a:cubicBezTo>
                  <a:cubicBezTo>
                    <a:pt x="3110" y="2188"/>
                    <a:pt x="2889" y="1777"/>
                    <a:pt x="2637" y="1380"/>
                  </a:cubicBezTo>
                  <a:cubicBezTo>
                    <a:pt x="2477" y="1114"/>
                    <a:pt x="2104" y="649"/>
                    <a:pt x="2112" y="283"/>
                  </a:cubicBezTo>
                  <a:close/>
                  <a:moveTo>
                    <a:pt x="2172" y="222"/>
                  </a:moveTo>
                  <a:lnTo>
                    <a:pt x="2172" y="222"/>
                  </a:lnTo>
                  <a:cubicBezTo>
                    <a:pt x="2317" y="374"/>
                    <a:pt x="2454" y="527"/>
                    <a:pt x="2584" y="687"/>
                  </a:cubicBezTo>
                  <a:cubicBezTo>
                    <a:pt x="2736" y="877"/>
                    <a:pt x="2912" y="1037"/>
                    <a:pt x="3072" y="1220"/>
                  </a:cubicBezTo>
                  <a:cubicBezTo>
                    <a:pt x="3400" y="1586"/>
                    <a:pt x="3697" y="1937"/>
                    <a:pt x="3834" y="2425"/>
                  </a:cubicBezTo>
                  <a:cubicBezTo>
                    <a:pt x="3895" y="2668"/>
                    <a:pt x="3933" y="2920"/>
                    <a:pt x="3948" y="3171"/>
                  </a:cubicBezTo>
                  <a:cubicBezTo>
                    <a:pt x="3948" y="3408"/>
                    <a:pt x="3925" y="3652"/>
                    <a:pt x="3887" y="3888"/>
                  </a:cubicBezTo>
                  <a:cubicBezTo>
                    <a:pt x="3872" y="3979"/>
                    <a:pt x="3857" y="4078"/>
                    <a:pt x="3849" y="4177"/>
                  </a:cubicBezTo>
                  <a:cubicBezTo>
                    <a:pt x="3842" y="4200"/>
                    <a:pt x="3834" y="4216"/>
                    <a:pt x="3826" y="4238"/>
                  </a:cubicBezTo>
                  <a:cubicBezTo>
                    <a:pt x="3820" y="4243"/>
                    <a:pt x="3814" y="4245"/>
                    <a:pt x="3808" y="4245"/>
                  </a:cubicBezTo>
                  <a:cubicBezTo>
                    <a:pt x="3795" y="4245"/>
                    <a:pt x="3786" y="4234"/>
                    <a:pt x="3781" y="4223"/>
                  </a:cubicBezTo>
                  <a:lnTo>
                    <a:pt x="3781" y="4231"/>
                  </a:lnTo>
                  <a:cubicBezTo>
                    <a:pt x="3773" y="4124"/>
                    <a:pt x="3765" y="4017"/>
                    <a:pt x="3750" y="3911"/>
                  </a:cubicBezTo>
                  <a:cubicBezTo>
                    <a:pt x="3712" y="3438"/>
                    <a:pt x="3628" y="2981"/>
                    <a:pt x="3491" y="2531"/>
                  </a:cubicBezTo>
                  <a:cubicBezTo>
                    <a:pt x="3346" y="2104"/>
                    <a:pt x="3095" y="1761"/>
                    <a:pt x="2866" y="1388"/>
                  </a:cubicBezTo>
                  <a:cubicBezTo>
                    <a:pt x="2736" y="1175"/>
                    <a:pt x="2607" y="969"/>
                    <a:pt x="2477" y="763"/>
                  </a:cubicBezTo>
                  <a:cubicBezTo>
                    <a:pt x="2371" y="595"/>
                    <a:pt x="2233" y="420"/>
                    <a:pt x="2172" y="222"/>
                  </a:cubicBezTo>
                  <a:close/>
                  <a:moveTo>
                    <a:pt x="2348" y="329"/>
                  </a:moveTo>
                  <a:lnTo>
                    <a:pt x="2348" y="329"/>
                  </a:lnTo>
                  <a:cubicBezTo>
                    <a:pt x="2523" y="451"/>
                    <a:pt x="2714" y="565"/>
                    <a:pt x="2904" y="664"/>
                  </a:cubicBezTo>
                  <a:cubicBezTo>
                    <a:pt x="3140" y="771"/>
                    <a:pt x="3369" y="915"/>
                    <a:pt x="3575" y="1083"/>
                  </a:cubicBezTo>
                  <a:cubicBezTo>
                    <a:pt x="4024" y="1464"/>
                    <a:pt x="4299" y="2013"/>
                    <a:pt x="4337" y="2600"/>
                  </a:cubicBezTo>
                  <a:cubicBezTo>
                    <a:pt x="4383" y="3171"/>
                    <a:pt x="4215" y="3674"/>
                    <a:pt x="4063" y="4170"/>
                  </a:cubicBezTo>
                  <a:cubicBezTo>
                    <a:pt x="3994" y="4368"/>
                    <a:pt x="3925" y="4574"/>
                    <a:pt x="3880" y="4772"/>
                  </a:cubicBezTo>
                  <a:cubicBezTo>
                    <a:pt x="3872" y="4795"/>
                    <a:pt x="3857" y="4825"/>
                    <a:pt x="3849" y="4848"/>
                  </a:cubicBezTo>
                  <a:cubicBezTo>
                    <a:pt x="3833" y="4854"/>
                    <a:pt x="3828" y="4859"/>
                    <a:pt x="3824" y="4859"/>
                  </a:cubicBezTo>
                  <a:cubicBezTo>
                    <a:pt x="3823" y="4859"/>
                    <a:pt x="3821" y="4858"/>
                    <a:pt x="3819" y="4856"/>
                  </a:cubicBezTo>
                  <a:lnTo>
                    <a:pt x="3819" y="4863"/>
                  </a:lnTo>
                  <a:cubicBezTo>
                    <a:pt x="3811" y="4863"/>
                    <a:pt x="3803" y="4825"/>
                    <a:pt x="3803" y="4795"/>
                  </a:cubicBezTo>
                  <a:cubicBezTo>
                    <a:pt x="3811" y="4719"/>
                    <a:pt x="3826" y="4650"/>
                    <a:pt x="3842" y="4574"/>
                  </a:cubicBezTo>
                  <a:cubicBezTo>
                    <a:pt x="3903" y="4315"/>
                    <a:pt x="3918" y="4048"/>
                    <a:pt x="3948" y="3789"/>
                  </a:cubicBezTo>
                  <a:cubicBezTo>
                    <a:pt x="3994" y="3545"/>
                    <a:pt x="4009" y="3309"/>
                    <a:pt x="3994" y="3065"/>
                  </a:cubicBezTo>
                  <a:cubicBezTo>
                    <a:pt x="3979" y="2821"/>
                    <a:pt x="3933" y="2592"/>
                    <a:pt x="3872" y="2356"/>
                  </a:cubicBezTo>
                  <a:cubicBezTo>
                    <a:pt x="3750" y="1914"/>
                    <a:pt x="3468" y="1586"/>
                    <a:pt x="3171" y="1251"/>
                  </a:cubicBezTo>
                  <a:cubicBezTo>
                    <a:pt x="3003" y="1060"/>
                    <a:pt x="2820" y="877"/>
                    <a:pt x="2653" y="687"/>
                  </a:cubicBezTo>
                  <a:cubicBezTo>
                    <a:pt x="2554" y="565"/>
                    <a:pt x="2454" y="443"/>
                    <a:pt x="2348" y="329"/>
                  </a:cubicBezTo>
                  <a:close/>
                  <a:moveTo>
                    <a:pt x="2012" y="268"/>
                  </a:moveTo>
                  <a:cubicBezTo>
                    <a:pt x="2012" y="496"/>
                    <a:pt x="2134" y="740"/>
                    <a:pt x="2233" y="923"/>
                  </a:cubicBezTo>
                  <a:cubicBezTo>
                    <a:pt x="2470" y="1373"/>
                    <a:pt x="2767" y="1792"/>
                    <a:pt x="3003" y="2242"/>
                  </a:cubicBezTo>
                  <a:cubicBezTo>
                    <a:pt x="3415" y="3049"/>
                    <a:pt x="3621" y="3956"/>
                    <a:pt x="3697" y="4856"/>
                  </a:cubicBezTo>
                  <a:cubicBezTo>
                    <a:pt x="3697" y="4894"/>
                    <a:pt x="3689" y="4924"/>
                    <a:pt x="3682" y="4962"/>
                  </a:cubicBezTo>
                  <a:cubicBezTo>
                    <a:pt x="3544" y="4658"/>
                    <a:pt x="3384" y="4360"/>
                    <a:pt x="3217" y="4071"/>
                  </a:cubicBezTo>
                  <a:lnTo>
                    <a:pt x="3140" y="4116"/>
                  </a:lnTo>
                  <a:cubicBezTo>
                    <a:pt x="3346" y="4581"/>
                    <a:pt x="3529" y="5062"/>
                    <a:pt x="3689" y="5549"/>
                  </a:cubicBezTo>
                  <a:cubicBezTo>
                    <a:pt x="3148" y="5077"/>
                    <a:pt x="1677" y="3644"/>
                    <a:pt x="1517" y="2074"/>
                  </a:cubicBezTo>
                  <a:cubicBezTo>
                    <a:pt x="1441" y="1434"/>
                    <a:pt x="1624" y="786"/>
                    <a:pt x="2012" y="268"/>
                  </a:cubicBezTo>
                  <a:close/>
                  <a:moveTo>
                    <a:pt x="4642" y="1960"/>
                  </a:moveTo>
                  <a:lnTo>
                    <a:pt x="4642" y="1960"/>
                  </a:lnTo>
                  <a:cubicBezTo>
                    <a:pt x="4688" y="2074"/>
                    <a:pt x="4718" y="2188"/>
                    <a:pt x="4749" y="2303"/>
                  </a:cubicBezTo>
                  <a:cubicBezTo>
                    <a:pt x="4802" y="2478"/>
                    <a:pt x="4855" y="2661"/>
                    <a:pt x="4901" y="2836"/>
                  </a:cubicBezTo>
                  <a:cubicBezTo>
                    <a:pt x="5008" y="3263"/>
                    <a:pt x="5107" y="3690"/>
                    <a:pt x="5069" y="4132"/>
                  </a:cubicBezTo>
                  <a:cubicBezTo>
                    <a:pt x="5031" y="4566"/>
                    <a:pt x="4855" y="4955"/>
                    <a:pt x="4642" y="5321"/>
                  </a:cubicBezTo>
                  <a:cubicBezTo>
                    <a:pt x="4489" y="5587"/>
                    <a:pt x="4299" y="5839"/>
                    <a:pt x="4154" y="6106"/>
                  </a:cubicBezTo>
                  <a:cubicBezTo>
                    <a:pt x="4116" y="6007"/>
                    <a:pt x="4078" y="5908"/>
                    <a:pt x="4047" y="5808"/>
                  </a:cubicBezTo>
                  <a:cubicBezTo>
                    <a:pt x="4040" y="5778"/>
                    <a:pt x="4040" y="5740"/>
                    <a:pt x="4047" y="5702"/>
                  </a:cubicBezTo>
                  <a:lnTo>
                    <a:pt x="4047" y="5709"/>
                  </a:lnTo>
                  <a:cubicBezTo>
                    <a:pt x="4474" y="5199"/>
                    <a:pt x="5015" y="4094"/>
                    <a:pt x="4642" y="1960"/>
                  </a:cubicBezTo>
                  <a:close/>
                  <a:moveTo>
                    <a:pt x="4672" y="1876"/>
                  </a:moveTo>
                  <a:lnTo>
                    <a:pt x="4672" y="1876"/>
                  </a:lnTo>
                  <a:cubicBezTo>
                    <a:pt x="4939" y="2219"/>
                    <a:pt x="5175" y="2577"/>
                    <a:pt x="5389" y="2950"/>
                  </a:cubicBezTo>
                  <a:cubicBezTo>
                    <a:pt x="5640" y="3575"/>
                    <a:pt x="5625" y="4315"/>
                    <a:pt x="5427" y="4947"/>
                  </a:cubicBezTo>
                  <a:cubicBezTo>
                    <a:pt x="5312" y="5290"/>
                    <a:pt x="5099" y="5595"/>
                    <a:pt x="4809" y="5824"/>
                  </a:cubicBezTo>
                  <a:cubicBezTo>
                    <a:pt x="4703" y="5908"/>
                    <a:pt x="4352" y="6220"/>
                    <a:pt x="4337" y="6235"/>
                  </a:cubicBezTo>
                  <a:cubicBezTo>
                    <a:pt x="4314" y="6250"/>
                    <a:pt x="4299" y="6258"/>
                    <a:pt x="4276" y="6266"/>
                  </a:cubicBezTo>
                  <a:cubicBezTo>
                    <a:pt x="4268" y="6269"/>
                    <a:pt x="4261" y="6271"/>
                    <a:pt x="4254" y="6271"/>
                  </a:cubicBezTo>
                  <a:cubicBezTo>
                    <a:pt x="4218" y="6271"/>
                    <a:pt x="4206" y="6222"/>
                    <a:pt x="4200" y="6189"/>
                  </a:cubicBezTo>
                  <a:cubicBezTo>
                    <a:pt x="4200" y="6167"/>
                    <a:pt x="4207" y="6136"/>
                    <a:pt x="4215" y="6121"/>
                  </a:cubicBezTo>
                  <a:cubicBezTo>
                    <a:pt x="4375" y="5824"/>
                    <a:pt x="4581" y="5557"/>
                    <a:pt x="4741" y="5260"/>
                  </a:cubicBezTo>
                  <a:cubicBezTo>
                    <a:pt x="4947" y="4909"/>
                    <a:pt x="5076" y="4528"/>
                    <a:pt x="5130" y="4124"/>
                  </a:cubicBezTo>
                  <a:cubicBezTo>
                    <a:pt x="5175" y="3690"/>
                    <a:pt x="5069" y="3240"/>
                    <a:pt x="4962" y="2821"/>
                  </a:cubicBezTo>
                  <a:cubicBezTo>
                    <a:pt x="4909" y="2630"/>
                    <a:pt x="4855" y="2432"/>
                    <a:pt x="4802" y="2242"/>
                  </a:cubicBezTo>
                  <a:cubicBezTo>
                    <a:pt x="4764" y="2112"/>
                    <a:pt x="4726" y="1990"/>
                    <a:pt x="4672" y="1876"/>
                  </a:cubicBezTo>
                  <a:close/>
                  <a:moveTo>
                    <a:pt x="5534" y="3179"/>
                  </a:moveTo>
                  <a:lnTo>
                    <a:pt x="5564" y="3232"/>
                  </a:lnTo>
                  <a:cubicBezTo>
                    <a:pt x="5617" y="3423"/>
                    <a:pt x="5694" y="3613"/>
                    <a:pt x="5739" y="3804"/>
                  </a:cubicBezTo>
                  <a:cubicBezTo>
                    <a:pt x="5800" y="4048"/>
                    <a:pt x="5808" y="4299"/>
                    <a:pt x="5777" y="4551"/>
                  </a:cubicBezTo>
                  <a:cubicBezTo>
                    <a:pt x="5716" y="5008"/>
                    <a:pt x="5556" y="5443"/>
                    <a:pt x="5312" y="5824"/>
                  </a:cubicBezTo>
                  <a:cubicBezTo>
                    <a:pt x="5137" y="6113"/>
                    <a:pt x="4939" y="6380"/>
                    <a:pt x="4764" y="6662"/>
                  </a:cubicBezTo>
                  <a:cubicBezTo>
                    <a:pt x="4764" y="6669"/>
                    <a:pt x="4602" y="7014"/>
                    <a:pt x="4447" y="7014"/>
                  </a:cubicBezTo>
                  <a:cubicBezTo>
                    <a:pt x="4441" y="7014"/>
                    <a:pt x="4435" y="7014"/>
                    <a:pt x="4428" y="7013"/>
                  </a:cubicBezTo>
                  <a:cubicBezTo>
                    <a:pt x="4367" y="6898"/>
                    <a:pt x="4360" y="6761"/>
                    <a:pt x="4314" y="6593"/>
                  </a:cubicBezTo>
                  <a:cubicBezTo>
                    <a:pt x="4306" y="6517"/>
                    <a:pt x="4314" y="6441"/>
                    <a:pt x="4345" y="6365"/>
                  </a:cubicBezTo>
                  <a:cubicBezTo>
                    <a:pt x="4375" y="6296"/>
                    <a:pt x="4421" y="6235"/>
                    <a:pt x="4474" y="6174"/>
                  </a:cubicBezTo>
                  <a:cubicBezTo>
                    <a:pt x="4497" y="6159"/>
                    <a:pt x="4520" y="6136"/>
                    <a:pt x="4543" y="6113"/>
                  </a:cubicBezTo>
                  <a:lnTo>
                    <a:pt x="4596" y="6075"/>
                  </a:lnTo>
                  <a:cubicBezTo>
                    <a:pt x="4726" y="5961"/>
                    <a:pt x="4863" y="5854"/>
                    <a:pt x="4992" y="5740"/>
                  </a:cubicBezTo>
                  <a:cubicBezTo>
                    <a:pt x="5244" y="5504"/>
                    <a:pt x="5427" y="5199"/>
                    <a:pt x="5518" y="4863"/>
                  </a:cubicBezTo>
                  <a:cubicBezTo>
                    <a:pt x="5671" y="4315"/>
                    <a:pt x="5678" y="3735"/>
                    <a:pt x="5534" y="3179"/>
                  </a:cubicBezTo>
                  <a:close/>
                  <a:moveTo>
                    <a:pt x="5816" y="3850"/>
                  </a:moveTo>
                  <a:lnTo>
                    <a:pt x="5816" y="3850"/>
                  </a:lnTo>
                  <a:cubicBezTo>
                    <a:pt x="5838" y="3911"/>
                    <a:pt x="5861" y="3972"/>
                    <a:pt x="5884" y="4025"/>
                  </a:cubicBezTo>
                  <a:cubicBezTo>
                    <a:pt x="5976" y="4292"/>
                    <a:pt x="6029" y="4566"/>
                    <a:pt x="6029" y="4848"/>
                  </a:cubicBezTo>
                  <a:cubicBezTo>
                    <a:pt x="6067" y="5420"/>
                    <a:pt x="5892" y="5961"/>
                    <a:pt x="5671" y="6487"/>
                  </a:cubicBezTo>
                  <a:cubicBezTo>
                    <a:pt x="5373" y="7165"/>
                    <a:pt x="4947" y="7836"/>
                    <a:pt x="4756" y="8567"/>
                  </a:cubicBezTo>
                  <a:cubicBezTo>
                    <a:pt x="4695" y="8156"/>
                    <a:pt x="4619" y="7752"/>
                    <a:pt x="4520" y="7348"/>
                  </a:cubicBezTo>
                  <a:cubicBezTo>
                    <a:pt x="4688" y="6738"/>
                    <a:pt x="5152" y="6235"/>
                    <a:pt x="5465" y="5686"/>
                  </a:cubicBezTo>
                  <a:cubicBezTo>
                    <a:pt x="5663" y="5321"/>
                    <a:pt x="5793" y="4924"/>
                    <a:pt x="5846" y="4513"/>
                  </a:cubicBezTo>
                  <a:cubicBezTo>
                    <a:pt x="5869" y="4292"/>
                    <a:pt x="5854" y="4071"/>
                    <a:pt x="5816" y="3850"/>
                  </a:cubicBezTo>
                  <a:close/>
                  <a:moveTo>
                    <a:pt x="968" y="2028"/>
                  </a:moveTo>
                  <a:cubicBezTo>
                    <a:pt x="1128" y="3324"/>
                    <a:pt x="2279" y="4901"/>
                    <a:pt x="3064" y="5603"/>
                  </a:cubicBezTo>
                  <a:lnTo>
                    <a:pt x="3201" y="5732"/>
                  </a:lnTo>
                  <a:cubicBezTo>
                    <a:pt x="3636" y="6121"/>
                    <a:pt x="3887" y="6342"/>
                    <a:pt x="4032" y="6845"/>
                  </a:cubicBezTo>
                  <a:cubicBezTo>
                    <a:pt x="4070" y="7028"/>
                    <a:pt x="4101" y="7211"/>
                    <a:pt x="4131" y="7394"/>
                  </a:cubicBezTo>
                  <a:cubicBezTo>
                    <a:pt x="4131" y="7424"/>
                    <a:pt x="4146" y="7455"/>
                    <a:pt x="4146" y="7485"/>
                  </a:cubicBezTo>
                  <a:lnTo>
                    <a:pt x="4162" y="7546"/>
                  </a:lnTo>
                  <a:cubicBezTo>
                    <a:pt x="4223" y="7942"/>
                    <a:pt x="4276" y="8331"/>
                    <a:pt x="4314" y="8727"/>
                  </a:cubicBezTo>
                  <a:cubicBezTo>
                    <a:pt x="4314" y="8773"/>
                    <a:pt x="4314" y="8811"/>
                    <a:pt x="4322" y="8849"/>
                  </a:cubicBezTo>
                  <a:cubicBezTo>
                    <a:pt x="3986" y="8423"/>
                    <a:pt x="3567" y="8072"/>
                    <a:pt x="3087" y="7813"/>
                  </a:cubicBezTo>
                  <a:lnTo>
                    <a:pt x="3087" y="7820"/>
                  </a:lnTo>
                  <a:cubicBezTo>
                    <a:pt x="2363" y="7439"/>
                    <a:pt x="1784" y="6853"/>
                    <a:pt x="1410" y="6136"/>
                  </a:cubicBezTo>
                  <a:cubicBezTo>
                    <a:pt x="1121" y="5580"/>
                    <a:pt x="1029" y="4993"/>
                    <a:pt x="945" y="4383"/>
                  </a:cubicBezTo>
                  <a:cubicBezTo>
                    <a:pt x="938" y="4299"/>
                    <a:pt x="923" y="4223"/>
                    <a:pt x="907" y="4139"/>
                  </a:cubicBezTo>
                  <a:cubicBezTo>
                    <a:pt x="839" y="3438"/>
                    <a:pt x="862" y="2722"/>
                    <a:pt x="968" y="2028"/>
                  </a:cubicBezTo>
                  <a:close/>
                  <a:moveTo>
                    <a:pt x="5980" y="4052"/>
                  </a:moveTo>
                  <a:cubicBezTo>
                    <a:pt x="5992" y="4052"/>
                    <a:pt x="6008" y="4065"/>
                    <a:pt x="6021" y="4078"/>
                  </a:cubicBezTo>
                  <a:lnTo>
                    <a:pt x="6021" y="4086"/>
                  </a:lnTo>
                  <a:cubicBezTo>
                    <a:pt x="6174" y="4360"/>
                    <a:pt x="6303" y="4650"/>
                    <a:pt x="6410" y="4947"/>
                  </a:cubicBezTo>
                  <a:cubicBezTo>
                    <a:pt x="6654" y="5709"/>
                    <a:pt x="6669" y="6906"/>
                    <a:pt x="6265" y="7493"/>
                  </a:cubicBezTo>
                  <a:cubicBezTo>
                    <a:pt x="6136" y="7676"/>
                    <a:pt x="5907" y="7981"/>
                    <a:pt x="5655" y="8308"/>
                  </a:cubicBezTo>
                  <a:cubicBezTo>
                    <a:pt x="5320" y="8758"/>
                    <a:pt x="5046" y="9124"/>
                    <a:pt x="4863" y="9390"/>
                  </a:cubicBezTo>
                  <a:cubicBezTo>
                    <a:pt x="4832" y="9169"/>
                    <a:pt x="4809" y="8941"/>
                    <a:pt x="4779" y="8720"/>
                  </a:cubicBezTo>
                  <a:cubicBezTo>
                    <a:pt x="4954" y="7897"/>
                    <a:pt x="5450" y="7150"/>
                    <a:pt x="5770" y="6380"/>
                  </a:cubicBezTo>
                  <a:cubicBezTo>
                    <a:pt x="5983" y="5915"/>
                    <a:pt x="6090" y="5412"/>
                    <a:pt x="6082" y="4909"/>
                  </a:cubicBezTo>
                  <a:cubicBezTo>
                    <a:pt x="6075" y="4650"/>
                    <a:pt x="6044" y="4398"/>
                    <a:pt x="5983" y="4147"/>
                  </a:cubicBezTo>
                  <a:cubicBezTo>
                    <a:pt x="5976" y="4124"/>
                    <a:pt x="5968" y="4101"/>
                    <a:pt x="5960" y="4078"/>
                  </a:cubicBezTo>
                  <a:cubicBezTo>
                    <a:pt x="5964" y="4059"/>
                    <a:pt x="5971" y="4052"/>
                    <a:pt x="5980" y="4052"/>
                  </a:cubicBezTo>
                  <a:close/>
                  <a:moveTo>
                    <a:pt x="1433" y="7302"/>
                  </a:moveTo>
                  <a:lnTo>
                    <a:pt x="1433" y="7302"/>
                  </a:lnTo>
                  <a:cubicBezTo>
                    <a:pt x="1730" y="7538"/>
                    <a:pt x="2020" y="7820"/>
                    <a:pt x="2302" y="8095"/>
                  </a:cubicBezTo>
                  <a:lnTo>
                    <a:pt x="2302" y="8102"/>
                  </a:lnTo>
                  <a:cubicBezTo>
                    <a:pt x="2569" y="8369"/>
                    <a:pt x="2851" y="8644"/>
                    <a:pt x="3140" y="8887"/>
                  </a:cubicBezTo>
                  <a:lnTo>
                    <a:pt x="3293" y="9017"/>
                  </a:lnTo>
                  <a:cubicBezTo>
                    <a:pt x="3621" y="9276"/>
                    <a:pt x="3925" y="9558"/>
                    <a:pt x="4215" y="9863"/>
                  </a:cubicBezTo>
                  <a:cubicBezTo>
                    <a:pt x="4322" y="10023"/>
                    <a:pt x="4375" y="10214"/>
                    <a:pt x="4383" y="10412"/>
                  </a:cubicBezTo>
                  <a:cubicBezTo>
                    <a:pt x="4383" y="10414"/>
                    <a:pt x="4382" y="10415"/>
                    <a:pt x="4380" y="10415"/>
                  </a:cubicBezTo>
                  <a:cubicBezTo>
                    <a:pt x="4353" y="10415"/>
                    <a:pt x="4115" y="10137"/>
                    <a:pt x="4108" y="10130"/>
                  </a:cubicBezTo>
                  <a:cubicBezTo>
                    <a:pt x="4070" y="10084"/>
                    <a:pt x="4032" y="10046"/>
                    <a:pt x="3994" y="10000"/>
                  </a:cubicBezTo>
                  <a:cubicBezTo>
                    <a:pt x="3742" y="9749"/>
                    <a:pt x="3468" y="9512"/>
                    <a:pt x="3179" y="9299"/>
                  </a:cubicBezTo>
                  <a:cubicBezTo>
                    <a:pt x="2881" y="9078"/>
                    <a:pt x="2554" y="8903"/>
                    <a:pt x="2233" y="8705"/>
                  </a:cubicBezTo>
                  <a:cubicBezTo>
                    <a:pt x="1944" y="8529"/>
                    <a:pt x="1647" y="8323"/>
                    <a:pt x="1456" y="8034"/>
                  </a:cubicBezTo>
                  <a:lnTo>
                    <a:pt x="1448" y="8026"/>
                  </a:lnTo>
                  <a:cubicBezTo>
                    <a:pt x="1441" y="8011"/>
                    <a:pt x="1441" y="7996"/>
                    <a:pt x="1433" y="7981"/>
                  </a:cubicBezTo>
                  <a:cubicBezTo>
                    <a:pt x="1441" y="7752"/>
                    <a:pt x="1441" y="7523"/>
                    <a:pt x="1433" y="7302"/>
                  </a:cubicBezTo>
                  <a:close/>
                  <a:moveTo>
                    <a:pt x="1890" y="8552"/>
                  </a:moveTo>
                  <a:cubicBezTo>
                    <a:pt x="2241" y="8804"/>
                    <a:pt x="2653" y="9002"/>
                    <a:pt x="2988" y="9223"/>
                  </a:cubicBezTo>
                  <a:cubicBezTo>
                    <a:pt x="3308" y="9444"/>
                    <a:pt x="3613" y="9695"/>
                    <a:pt x="3887" y="9970"/>
                  </a:cubicBezTo>
                  <a:cubicBezTo>
                    <a:pt x="3910" y="9993"/>
                    <a:pt x="4558" y="10976"/>
                    <a:pt x="4390" y="11029"/>
                  </a:cubicBezTo>
                  <a:cubicBezTo>
                    <a:pt x="4387" y="11030"/>
                    <a:pt x="4384" y="11030"/>
                    <a:pt x="4381" y="11030"/>
                  </a:cubicBezTo>
                  <a:cubicBezTo>
                    <a:pt x="4320" y="11030"/>
                    <a:pt x="4228" y="10897"/>
                    <a:pt x="4177" y="10846"/>
                  </a:cubicBezTo>
                  <a:cubicBezTo>
                    <a:pt x="4124" y="10793"/>
                    <a:pt x="4063" y="10709"/>
                    <a:pt x="4009" y="10648"/>
                  </a:cubicBezTo>
                  <a:cubicBezTo>
                    <a:pt x="3735" y="10328"/>
                    <a:pt x="3476" y="10000"/>
                    <a:pt x="3194" y="9695"/>
                  </a:cubicBezTo>
                  <a:cubicBezTo>
                    <a:pt x="2904" y="9398"/>
                    <a:pt x="2592" y="9124"/>
                    <a:pt x="2256" y="8880"/>
                  </a:cubicBezTo>
                  <a:cubicBezTo>
                    <a:pt x="2127" y="8773"/>
                    <a:pt x="2005" y="8666"/>
                    <a:pt x="1890" y="8552"/>
                  </a:cubicBezTo>
                  <a:close/>
                  <a:moveTo>
                    <a:pt x="1441" y="8125"/>
                  </a:moveTo>
                  <a:lnTo>
                    <a:pt x="1441" y="8125"/>
                  </a:lnTo>
                  <a:cubicBezTo>
                    <a:pt x="1502" y="8209"/>
                    <a:pt x="1563" y="8293"/>
                    <a:pt x="1639" y="8369"/>
                  </a:cubicBezTo>
                  <a:cubicBezTo>
                    <a:pt x="1784" y="8514"/>
                    <a:pt x="1929" y="8651"/>
                    <a:pt x="2073" y="8788"/>
                  </a:cubicBezTo>
                  <a:cubicBezTo>
                    <a:pt x="2226" y="8933"/>
                    <a:pt x="2401" y="9040"/>
                    <a:pt x="2569" y="9169"/>
                  </a:cubicBezTo>
                  <a:cubicBezTo>
                    <a:pt x="2729" y="9299"/>
                    <a:pt x="2881" y="9444"/>
                    <a:pt x="3026" y="9596"/>
                  </a:cubicBezTo>
                  <a:cubicBezTo>
                    <a:pt x="3308" y="9893"/>
                    <a:pt x="3575" y="10221"/>
                    <a:pt x="3842" y="10534"/>
                  </a:cubicBezTo>
                  <a:cubicBezTo>
                    <a:pt x="3933" y="10640"/>
                    <a:pt x="4024" y="10747"/>
                    <a:pt x="4108" y="10854"/>
                  </a:cubicBezTo>
                  <a:cubicBezTo>
                    <a:pt x="4108" y="10854"/>
                    <a:pt x="4108" y="10854"/>
                    <a:pt x="4108" y="10861"/>
                  </a:cubicBezTo>
                  <a:cubicBezTo>
                    <a:pt x="4169" y="10930"/>
                    <a:pt x="4230" y="10999"/>
                    <a:pt x="4284" y="11075"/>
                  </a:cubicBezTo>
                  <a:cubicBezTo>
                    <a:pt x="4314" y="11121"/>
                    <a:pt x="4345" y="11166"/>
                    <a:pt x="4375" y="11212"/>
                  </a:cubicBezTo>
                  <a:cubicBezTo>
                    <a:pt x="4383" y="11319"/>
                    <a:pt x="4383" y="11425"/>
                    <a:pt x="4375" y="11532"/>
                  </a:cubicBezTo>
                  <a:cubicBezTo>
                    <a:pt x="4367" y="11524"/>
                    <a:pt x="4352" y="11517"/>
                    <a:pt x="4345" y="11509"/>
                  </a:cubicBezTo>
                  <a:cubicBezTo>
                    <a:pt x="4291" y="11471"/>
                    <a:pt x="4245" y="11418"/>
                    <a:pt x="4207" y="11364"/>
                  </a:cubicBezTo>
                  <a:lnTo>
                    <a:pt x="4207" y="11357"/>
                  </a:lnTo>
                  <a:cubicBezTo>
                    <a:pt x="4154" y="11273"/>
                    <a:pt x="4093" y="11189"/>
                    <a:pt x="4032" y="11105"/>
                  </a:cubicBezTo>
                  <a:cubicBezTo>
                    <a:pt x="3781" y="10770"/>
                    <a:pt x="3460" y="10534"/>
                    <a:pt x="3125" y="10297"/>
                  </a:cubicBezTo>
                  <a:cubicBezTo>
                    <a:pt x="2935" y="10153"/>
                    <a:pt x="2744" y="10031"/>
                    <a:pt x="2546" y="9893"/>
                  </a:cubicBezTo>
                  <a:cubicBezTo>
                    <a:pt x="2371" y="9764"/>
                    <a:pt x="2203" y="9612"/>
                    <a:pt x="2066" y="9436"/>
                  </a:cubicBezTo>
                  <a:cubicBezTo>
                    <a:pt x="1906" y="9253"/>
                    <a:pt x="1769" y="9063"/>
                    <a:pt x="1639" y="8865"/>
                  </a:cubicBezTo>
                  <a:cubicBezTo>
                    <a:pt x="1555" y="8720"/>
                    <a:pt x="1494" y="8575"/>
                    <a:pt x="1456" y="8415"/>
                  </a:cubicBezTo>
                  <a:cubicBezTo>
                    <a:pt x="1456" y="8316"/>
                    <a:pt x="1448" y="8224"/>
                    <a:pt x="1441" y="8125"/>
                  </a:cubicBezTo>
                  <a:close/>
                  <a:moveTo>
                    <a:pt x="1471" y="8666"/>
                  </a:moveTo>
                  <a:cubicBezTo>
                    <a:pt x="1487" y="8712"/>
                    <a:pt x="1509" y="8766"/>
                    <a:pt x="1540" y="8811"/>
                  </a:cubicBezTo>
                  <a:cubicBezTo>
                    <a:pt x="1647" y="8994"/>
                    <a:pt x="1769" y="9169"/>
                    <a:pt x="1906" y="9337"/>
                  </a:cubicBezTo>
                  <a:cubicBezTo>
                    <a:pt x="2028" y="9505"/>
                    <a:pt x="2172" y="9657"/>
                    <a:pt x="2333" y="9802"/>
                  </a:cubicBezTo>
                  <a:cubicBezTo>
                    <a:pt x="2500" y="9939"/>
                    <a:pt x="2675" y="10061"/>
                    <a:pt x="2851" y="10168"/>
                  </a:cubicBezTo>
                  <a:cubicBezTo>
                    <a:pt x="3224" y="10435"/>
                    <a:pt x="3598" y="10686"/>
                    <a:pt x="3903" y="11037"/>
                  </a:cubicBezTo>
                  <a:cubicBezTo>
                    <a:pt x="3994" y="11143"/>
                    <a:pt x="4078" y="11265"/>
                    <a:pt x="4162" y="11387"/>
                  </a:cubicBezTo>
                  <a:cubicBezTo>
                    <a:pt x="4162" y="11387"/>
                    <a:pt x="4162" y="11395"/>
                    <a:pt x="4162" y="11395"/>
                  </a:cubicBezTo>
                  <a:cubicBezTo>
                    <a:pt x="4162" y="11403"/>
                    <a:pt x="4169" y="11410"/>
                    <a:pt x="4177" y="11425"/>
                  </a:cubicBezTo>
                  <a:cubicBezTo>
                    <a:pt x="4253" y="11540"/>
                    <a:pt x="4314" y="11669"/>
                    <a:pt x="4367" y="11806"/>
                  </a:cubicBezTo>
                  <a:cubicBezTo>
                    <a:pt x="4360" y="12050"/>
                    <a:pt x="4345" y="12309"/>
                    <a:pt x="4329" y="12561"/>
                  </a:cubicBezTo>
                  <a:cubicBezTo>
                    <a:pt x="4253" y="12271"/>
                    <a:pt x="4146" y="11997"/>
                    <a:pt x="4009" y="11730"/>
                  </a:cubicBezTo>
                  <a:cubicBezTo>
                    <a:pt x="3773" y="11296"/>
                    <a:pt x="3361" y="10953"/>
                    <a:pt x="2973" y="10663"/>
                  </a:cubicBezTo>
                  <a:cubicBezTo>
                    <a:pt x="2561" y="10343"/>
                    <a:pt x="2127" y="10069"/>
                    <a:pt x="1814" y="9642"/>
                  </a:cubicBezTo>
                  <a:cubicBezTo>
                    <a:pt x="1609" y="9352"/>
                    <a:pt x="1487" y="9017"/>
                    <a:pt x="1471" y="8666"/>
                  </a:cubicBezTo>
                  <a:close/>
                  <a:moveTo>
                    <a:pt x="6890" y="7676"/>
                  </a:moveTo>
                  <a:cubicBezTo>
                    <a:pt x="6921" y="7813"/>
                    <a:pt x="6959" y="7950"/>
                    <a:pt x="6997" y="8087"/>
                  </a:cubicBezTo>
                  <a:cubicBezTo>
                    <a:pt x="7081" y="8384"/>
                    <a:pt x="7172" y="8689"/>
                    <a:pt x="7172" y="8971"/>
                  </a:cubicBezTo>
                  <a:cubicBezTo>
                    <a:pt x="7172" y="9368"/>
                    <a:pt x="6928" y="9612"/>
                    <a:pt x="6669" y="9878"/>
                  </a:cubicBezTo>
                  <a:cubicBezTo>
                    <a:pt x="6501" y="10031"/>
                    <a:pt x="6364" y="10206"/>
                    <a:pt x="6242" y="10397"/>
                  </a:cubicBezTo>
                  <a:lnTo>
                    <a:pt x="6189" y="10496"/>
                  </a:lnTo>
                  <a:lnTo>
                    <a:pt x="6189" y="10496"/>
                  </a:lnTo>
                  <a:lnTo>
                    <a:pt x="6296" y="10465"/>
                  </a:lnTo>
                  <a:cubicBezTo>
                    <a:pt x="6616" y="10351"/>
                    <a:pt x="6913" y="10175"/>
                    <a:pt x="7164" y="9939"/>
                  </a:cubicBezTo>
                  <a:lnTo>
                    <a:pt x="7164" y="9939"/>
                  </a:lnTo>
                  <a:cubicBezTo>
                    <a:pt x="7164" y="10366"/>
                    <a:pt x="7020" y="10778"/>
                    <a:pt x="6875" y="11174"/>
                  </a:cubicBezTo>
                  <a:cubicBezTo>
                    <a:pt x="6730" y="11540"/>
                    <a:pt x="6463" y="11814"/>
                    <a:pt x="6158" y="12043"/>
                  </a:cubicBezTo>
                  <a:cubicBezTo>
                    <a:pt x="6029" y="12142"/>
                    <a:pt x="5892" y="12233"/>
                    <a:pt x="5762" y="12332"/>
                  </a:cubicBezTo>
                  <a:cubicBezTo>
                    <a:pt x="5760" y="12330"/>
                    <a:pt x="5757" y="12329"/>
                    <a:pt x="5755" y="12329"/>
                  </a:cubicBezTo>
                  <a:cubicBezTo>
                    <a:pt x="5749" y="12329"/>
                    <a:pt x="5744" y="12332"/>
                    <a:pt x="5739" y="12332"/>
                  </a:cubicBezTo>
                  <a:cubicBezTo>
                    <a:pt x="5549" y="12477"/>
                    <a:pt x="5358" y="12622"/>
                    <a:pt x="5160" y="12767"/>
                  </a:cubicBezTo>
                  <a:cubicBezTo>
                    <a:pt x="5114" y="12796"/>
                    <a:pt x="5033" y="12833"/>
                    <a:pt x="4983" y="12833"/>
                  </a:cubicBezTo>
                  <a:cubicBezTo>
                    <a:pt x="4967" y="12833"/>
                    <a:pt x="4954" y="12829"/>
                    <a:pt x="4947" y="12820"/>
                  </a:cubicBezTo>
                  <a:cubicBezTo>
                    <a:pt x="4947" y="12668"/>
                    <a:pt x="4954" y="12523"/>
                    <a:pt x="4962" y="12363"/>
                  </a:cubicBezTo>
                  <a:cubicBezTo>
                    <a:pt x="5000" y="11982"/>
                    <a:pt x="5000" y="11593"/>
                    <a:pt x="4970" y="11212"/>
                  </a:cubicBezTo>
                  <a:lnTo>
                    <a:pt x="4970" y="11113"/>
                  </a:lnTo>
                  <a:cubicBezTo>
                    <a:pt x="4962" y="10846"/>
                    <a:pt x="4954" y="10579"/>
                    <a:pt x="4939" y="10313"/>
                  </a:cubicBezTo>
                  <a:cubicBezTo>
                    <a:pt x="5152" y="9932"/>
                    <a:pt x="5419" y="9589"/>
                    <a:pt x="5732" y="9284"/>
                  </a:cubicBezTo>
                  <a:cubicBezTo>
                    <a:pt x="5823" y="9208"/>
                    <a:pt x="5907" y="9139"/>
                    <a:pt x="5998" y="9070"/>
                  </a:cubicBezTo>
                  <a:cubicBezTo>
                    <a:pt x="6341" y="8811"/>
                    <a:pt x="6684" y="8545"/>
                    <a:pt x="6890" y="7676"/>
                  </a:cubicBezTo>
                  <a:close/>
                  <a:moveTo>
                    <a:pt x="7233" y="10366"/>
                  </a:moveTo>
                  <a:lnTo>
                    <a:pt x="7233" y="10366"/>
                  </a:lnTo>
                  <a:cubicBezTo>
                    <a:pt x="7241" y="10694"/>
                    <a:pt x="7233" y="11006"/>
                    <a:pt x="7058" y="11311"/>
                  </a:cubicBezTo>
                  <a:cubicBezTo>
                    <a:pt x="6822" y="11730"/>
                    <a:pt x="6433" y="12027"/>
                    <a:pt x="6067" y="12325"/>
                  </a:cubicBezTo>
                  <a:cubicBezTo>
                    <a:pt x="5709" y="12584"/>
                    <a:pt x="5404" y="12919"/>
                    <a:pt x="5160" y="13293"/>
                  </a:cubicBezTo>
                  <a:cubicBezTo>
                    <a:pt x="5061" y="13476"/>
                    <a:pt x="4970" y="13658"/>
                    <a:pt x="4893" y="13849"/>
                  </a:cubicBezTo>
                  <a:cubicBezTo>
                    <a:pt x="4893" y="13750"/>
                    <a:pt x="4901" y="13651"/>
                    <a:pt x="4909" y="13552"/>
                  </a:cubicBezTo>
                  <a:cubicBezTo>
                    <a:pt x="4909" y="13483"/>
                    <a:pt x="4916" y="13415"/>
                    <a:pt x="4916" y="13346"/>
                  </a:cubicBezTo>
                  <a:cubicBezTo>
                    <a:pt x="4924" y="13346"/>
                    <a:pt x="4931" y="13338"/>
                    <a:pt x="4931" y="13331"/>
                  </a:cubicBezTo>
                  <a:cubicBezTo>
                    <a:pt x="5236" y="12668"/>
                    <a:pt x="5953" y="12378"/>
                    <a:pt x="6471" y="11921"/>
                  </a:cubicBezTo>
                  <a:cubicBezTo>
                    <a:pt x="6715" y="11707"/>
                    <a:pt x="6898" y="11433"/>
                    <a:pt x="7004" y="11128"/>
                  </a:cubicBezTo>
                  <a:cubicBezTo>
                    <a:pt x="7096" y="10877"/>
                    <a:pt x="7172" y="10625"/>
                    <a:pt x="7233" y="10366"/>
                  </a:cubicBezTo>
                  <a:close/>
                  <a:moveTo>
                    <a:pt x="7271" y="9878"/>
                  </a:moveTo>
                  <a:cubicBezTo>
                    <a:pt x="7294" y="10015"/>
                    <a:pt x="7325" y="10153"/>
                    <a:pt x="7355" y="10290"/>
                  </a:cubicBezTo>
                  <a:cubicBezTo>
                    <a:pt x="7492" y="10892"/>
                    <a:pt x="7614" y="11410"/>
                    <a:pt x="7073" y="11829"/>
                  </a:cubicBezTo>
                  <a:cubicBezTo>
                    <a:pt x="6966" y="11913"/>
                    <a:pt x="6852" y="11989"/>
                    <a:pt x="6730" y="12081"/>
                  </a:cubicBezTo>
                  <a:cubicBezTo>
                    <a:pt x="6219" y="12439"/>
                    <a:pt x="5648" y="12843"/>
                    <a:pt x="5511" y="13445"/>
                  </a:cubicBezTo>
                  <a:cubicBezTo>
                    <a:pt x="5503" y="13445"/>
                    <a:pt x="5495" y="13460"/>
                    <a:pt x="5495" y="13468"/>
                  </a:cubicBezTo>
                  <a:cubicBezTo>
                    <a:pt x="5465" y="13879"/>
                    <a:pt x="5023" y="14070"/>
                    <a:pt x="4848" y="14413"/>
                  </a:cubicBezTo>
                  <a:cubicBezTo>
                    <a:pt x="4863" y="14291"/>
                    <a:pt x="4870" y="14177"/>
                    <a:pt x="4878" y="14062"/>
                  </a:cubicBezTo>
                  <a:lnTo>
                    <a:pt x="4878" y="14070"/>
                  </a:lnTo>
                  <a:cubicBezTo>
                    <a:pt x="4970" y="13765"/>
                    <a:pt x="5107" y="13476"/>
                    <a:pt x="5282" y="13209"/>
                  </a:cubicBezTo>
                  <a:cubicBezTo>
                    <a:pt x="5541" y="12797"/>
                    <a:pt x="5922" y="12508"/>
                    <a:pt x="6296" y="12210"/>
                  </a:cubicBezTo>
                  <a:cubicBezTo>
                    <a:pt x="6639" y="11936"/>
                    <a:pt x="6959" y="11631"/>
                    <a:pt x="7164" y="11235"/>
                  </a:cubicBezTo>
                  <a:cubicBezTo>
                    <a:pt x="7363" y="10839"/>
                    <a:pt x="7279" y="10427"/>
                    <a:pt x="7279" y="10023"/>
                  </a:cubicBezTo>
                  <a:cubicBezTo>
                    <a:pt x="7279" y="10015"/>
                    <a:pt x="7271" y="10008"/>
                    <a:pt x="7271" y="10000"/>
                  </a:cubicBezTo>
                  <a:lnTo>
                    <a:pt x="7271" y="9878"/>
                  </a:lnTo>
                  <a:close/>
                  <a:moveTo>
                    <a:pt x="7302" y="12210"/>
                  </a:moveTo>
                  <a:lnTo>
                    <a:pt x="7302" y="12210"/>
                  </a:lnTo>
                  <a:cubicBezTo>
                    <a:pt x="7210" y="12325"/>
                    <a:pt x="7119" y="12431"/>
                    <a:pt x="7012" y="12538"/>
                  </a:cubicBezTo>
                  <a:cubicBezTo>
                    <a:pt x="6898" y="12668"/>
                    <a:pt x="6791" y="12805"/>
                    <a:pt x="6677" y="12942"/>
                  </a:cubicBezTo>
                  <a:cubicBezTo>
                    <a:pt x="6456" y="13186"/>
                    <a:pt x="6212" y="13407"/>
                    <a:pt x="5945" y="13590"/>
                  </a:cubicBezTo>
                  <a:cubicBezTo>
                    <a:pt x="5564" y="13864"/>
                    <a:pt x="5130" y="14123"/>
                    <a:pt x="4863" y="14520"/>
                  </a:cubicBezTo>
                  <a:cubicBezTo>
                    <a:pt x="4977" y="14161"/>
                    <a:pt x="5389" y="13971"/>
                    <a:pt x="5511" y="13620"/>
                  </a:cubicBezTo>
                  <a:cubicBezTo>
                    <a:pt x="5534" y="13620"/>
                    <a:pt x="5541" y="13613"/>
                    <a:pt x="5556" y="13597"/>
                  </a:cubicBezTo>
                  <a:lnTo>
                    <a:pt x="5572" y="13582"/>
                  </a:lnTo>
                  <a:cubicBezTo>
                    <a:pt x="5854" y="13331"/>
                    <a:pt x="6136" y="13125"/>
                    <a:pt x="6402" y="12927"/>
                  </a:cubicBezTo>
                  <a:cubicBezTo>
                    <a:pt x="6684" y="12713"/>
                    <a:pt x="6989" y="12485"/>
                    <a:pt x="7302" y="12210"/>
                  </a:cubicBezTo>
                  <a:close/>
                  <a:moveTo>
                    <a:pt x="518" y="14275"/>
                  </a:moveTo>
                  <a:cubicBezTo>
                    <a:pt x="570" y="14275"/>
                    <a:pt x="622" y="14283"/>
                    <a:pt x="671" y="14299"/>
                  </a:cubicBezTo>
                  <a:cubicBezTo>
                    <a:pt x="801" y="14322"/>
                    <a:pt x="915" y="14367"/>
                    <a:pt x="1022" y="14428"/>
                  </a:cubicBezTo>
                  <a:cubicBezTo>
                    <a:pt x="981" y="14425"/>
                    <a:pt x="940" y="14423"/>
                    <a:pt x="899" y="14423"/>
                  </a:cubicBezTo>
                  <a:cubicBezTo>
                    <a:pt x="841" y="14423"/>
                    <a:pt x="782" y="14427"/>
                    <a:pt x="724" y="14436"/>
                  </a:cubicBezTo>
                  <a:cubicBezTo>
                    <a:pt x="488" y="14466"/>
                    <a:pt x="267" y="14588"/>
                    <a:pt x="115" y="14771"/>
                  </a:cubicBezTo>
                  <a:cubicBezTo>
                    <a:pt x="107" y="14680"/>
                    <a:pt x="107" y="14588"/>
                    <a:pt x="99" y="14504"/>
                  </a:cubicBezTo>
                  <a:cubicBezTo>
                    <a:pt x="145" y="14428"/>
                    <a:pt x="214" y="14367"/>
                    <a:pt x="290" y="14329"/>
                  </a:cubicBezTo>
                  <a:cubicBezTo>
                    <a:pt x="363" y="14293"/>
                    <a:pt x="441" y="14275"/>
                    <a:pt x="518" y="14275"/>
                  </a:cubicBezTo>
                  <a:close/>
                  <a:moveTo>
                    <a:pt x="7233" y="12386"/>
                  </a:moveTo>
                  <a:lnTo>
                    <a:pt x="7233" y="12386"/>
                  </a:lnTo>
                  <a:cubicBezTo>
                    <a:pt x="7104" y="12668"/>
                    <a:pt x="6959" y="12942"/>
                    <a:pt x="6791" y="13209"/>
                  </a:cubicBezTo>
                  <a:cubicBezTo>
                    <a:pt x="6524" y="13605"/>
                    <a:pt x="6097" y="13879"/>
                    <a:pt x="5724" y="14146"/>
                  </a:cubicBezTo>
                  <a:cubicBezTo>
                    <a:pt x="5434" y="14352"/>
                    <a:pt x="5168" y="14588"/>
                    <a:pt x="4924" y="14847"/>
                  </a:cubicBezTo>
                  <a:cubicBezTo>
                    <a:pt x="4878" y="14885"/>
                    <a:pt x="4840" y="14924"/>
                    <a:pt x="4809" y="14969"/>
                  </a:cubicBezTo>
                  <a:cubicBezTo>
                    <a:pt x="4817" y="14878"/>
                    <a:pt x="4825" y="14779"/>
                    <a:pt x="4832" y="14687"/>
                  </a:cubicBezTo>
                  <a:cubicBezTo>
                    <a:pt x="5122" y="14169"/>
                    <a:pt x="5678" y="13872"/>
                    <a:pt x="6143" y="13529"/>
                  </a:cubicBezTo>
                  <a:cubicBezTo>
                    <a:pt x="6387" y="13338"/>
                    <a:pt x="6616" y="13117"/>
                    <a:pt x="6814" y="12873"/>
                  </a:cubicBezTo>
                  <a:cubicBezTo>
                    <a:pt x="6928" y="12744"/>
                    <a:pt x="7035" y="12607"/>
                    <a:pt x="7149" y="12477"/>
                  </a:cubicBezTo>
                  <a:cubicBezTo>
                    <a:pt x="7172" y="12447"/>
                    <a:pt x="7203" y="12416"/>
                    <a:pt x="7233" y="12386"/>
                  </a:cubicBezTo>
                  <a:close/>
                  <a:moveTo>
                    <a:pt x="1380" y="8826"/>
                  </a:moveTo>
                  <a:cubicBezTo>
                    <a:pt x="1410" y="9040"/>
                    <a:pt x="1471" y="9246"/>
                    <a:pt x="1563" y="9436"/>
                  </a:cubicBezTo>
                  <a:cubicBezTo>
                    <a:pt x="1769" y="9855"/>
                    <a:pt x="2142" y="10168"/>
                    <a:pt x="2508" y="10442"/>
                  </a:cubicBezTo>
                  <a:cubicBezTo>
                    <a:pt x="2973" y="10785"/>
                    <a:pt x="3438" y="11113"/>
                    <a:pt x="3788" y="11578"/>
                  </a:cubicBezTo>
                  <a:cubicBezTo>
                    <a:pt x="4070" y="11951"/>
                    <a:pt x="4185" y="12416"/>
                    <a:pt x="4314" y="12866"/>
                  </a:cubicBezTo>
                  <a:cubicBezTo>
                    <a:pt x="4299" y="13079"/>
                    <a:pt x="4284" y="13293"/>
                    <a:pt x="4268" y="13506"/>
                  </a:cubicBezTo>
                  <a:cubicBezTo>
                    <a:pt x="4207" y="14169"/>
                    <a:pt x="4154" y="14825"/>
                    <a:pt x="4093" y="15488"/>
                  </a:cubicBezTo>
                  <a:cubicBezTo>
                    <a:pt x="4063" y="15480"/>
                    <a:pt x="4040" y="15457"/>
                    <a:pt x="4017" y="15434"/>
                  </a:cubicBezTo>
                  <a:lnTo>
                    <a:pt x="4009" y="15419"/>
                  </a:lnTo>
                  <a:cubicBezTo>
                    <a:pt x="3781" y="14657"/>
                    <a:pt x="3575" y="13879"/>
                    <a:pt x="3072" y="13255"/>
                  </a:cubicBezTo>
                  <a:cubicBezTo>
                    <a:pt x="2759" y="12873"/>
                    <a:pt x="2355" y="12576"/>
                    <a:pt x="1906" y="12378"/>
                  </a:cubicBezTo>
                  <a:cubicBezTo>
                    <a:pt x="1685" y="12279"/>
                    <a:pt x="1471" y="12172"/>
                    <a:pt x="1266" y="12050"/>
                  </a:cubicBezTo>
                  <a:cubicBezTo>
                    <a:pt x="1144" y="11967"/>
                    <a:pt x="1037" y="11867"/>
                    <a:pt x="945" y="11753"/>
                  </a:cubicBezTo>
                  <a:cubicBezTo>
                    <a:pt x="801" y="11563"/>
                    <a:pt x="854" y="11319"/>
                    <a:pt x="884" y="11105"/>
                  </a:cubicBezTo>
                  <a:lnTo>
                    <a:pt x="900" y="11067"/>
                  </a:lnTo>
                  <a:cubicBezTo>
                    <a:pt x="1144" y="10336"/>
                    <a:pt x="1304" y="9589"/>
                    <a:pt x="1380" y="8826"/>
                  </a:cubicBezTo>
                  <a:close/>
                  <a:moveTo>
                    <a:pt x="820" y="15234"/>
                  </a:moveTo>
                  <a:cubicBezTo>
                    <a:pt x="971" y="15234"/>
                    <a:pt x="1128" y="15280"/>
                    <a:pt x="1258" y="15328"/>
                  </a:cubicBezTo>
                  <a:cubicBezTo>
                    <a:pt x="1456" y="15404"/>
                    <a:pt x="1647" y="15518"/>
                    <a:pt x="1807" y="15655"/>
                  </a:cubicBezTo>
                  <a:cubicBezTo>
                    <a:pt x="1730" y="15602"/>
                    <a:pt x="1639" y="15556"/>
                    <a:pt x="1540" y="15533"/>
                  </a:cubicBezTo>
                  <a:cubicBezTo>
                    <a:pt x="1484" y="15524"/>
                    <a:pt x="1428" y="15519"/>
                    <a:pt x="1372" y="15519"/>
                  </a:cubicBezTo>
                  <a:cubicBezTo>
                    <a:pt x="1250" y="15519"/>
                    <a:pt x="1129" y="15542"/>
                    <a:pt x="1014" y="15594"/>
                  </a:cubicBezTo>
                  <a:cubicBezTo>
                    <a:pt x="846" y="15655"/>
                    <a:pt x="702" y="15762"/>
                    <a:pt x="587" y="15899"/>
                  </a:cubicBezTo>
                  <a:cubicBezTo>
                    <a:pt x="542" y="15960"/>
                    <a:pt x="503" y="16021"/>
                    <a:pt x="481" y="16097"/>
                  </a:cubicBezTo>
                  <a:cubicBezTo>
                    <a:pt x="458" y="16143"/>
                    <a:pt x="442" y="16189"/>
                    <a:pt x="435" y="16242"/>
                  </a:cubicBezTo>
                  <a:cubicBezTo>
                    <a:pt x="435" y="16265"/>
                    <a:pt x="427" y="16295"/>
                    <a:pt x="427" y="16326"/>
                  </a:cubicBezTo>
                  <a:cubicBezTo>
                    <a:pt x="343" y="16120"/>
                    <a:pt x="282" y="15907"/>
                    <a:pt x="237" y="15693"/>
                  </a:cubicBezTo>
                  <a:cubicBezTo>
                    <a:pt x="282" y="15640"/>
                    <a:pt x="313" y="15579"/>
                    <a:pt x="336" y="15518"/>
                  </a:cubicBezTo>
                  <a:cubicBezTo>
                    <a:pt x="389" y="15419"/>
                    <a:pt x="465" y="15343"/>
                    <a:pt x="564" y="15289"/>
                  </a:cubicBezTo>
                  <a:cubicBezTo>
                    <a:pt x="643" y="15250"/>
                    <a:pt x="731" y="15234"/>
                    <a:pt x="820" y="15234"/>
                  </a:cubicBezTo>
                  <a:close/>
                  <a:moveTo>
                    <a:pt x="747" y="11486"/>
                  </a:moveTo>
                  <a:cubicBezTo>
                    <a:pt x="747" y="11570"/>
                    <a:pt x="770" y="11654"/>
                    <a:pt x="816" y="11730"/>
                  </a:cubicBezTo>
                  <a:cubicBezTo>
                    <a:pt x="930" y="11913"/>
                    <a:pt x="1090" y="12066"/>
                    <a:pt x="1281" y="12180"/>
                  </a:cubicBezTo>
                  <a:cubicBezTo>
                    <a:pt x="1746" y="12477"/>
                    <a:pt x="2272" y="12622"/>
                    <a:pt x="2698" y="13003"/>
                  </a:cubicBezTo>
                  <a:cubicBezTo>
                    <a:pt x="3521" y="13735"/>
                    <a:pt x="3712" y="14893"/>
                    <a:pt x="4055" y="15892"/>
                  </a:cubicBezTo>
                  <a:lnTo>
                    <a:pt x="4055" y="15907"/>
                  </a:lnTo>
                  <a:cubicBezTo>
                    <a:pt x="4017" y="16265"/>
                    <a:pt x="3986" y="16623"/>
                    <a:pt x="3956" y="16981"/>
                  </a:cubicBezTo>
                  <a:cubicBezTo>
                    <a:pt x="3674" y="16745"/>
                    <a:pt x="3445" y="16334"/>
                    <a:pt x="3285" y="16067"/>
                  </a:cubicBezTo>
                  <a:cubicBezTo>
                    <a:pt x="2973" y="15510"/>
                    <a:pt x="2599" y="15007"/>
                    <a:pt x="2157" y="14550"/>
                  </a:cubicBezTo>
                  <a:cubicBezTo>
                    <a:pt x="1784" y="14184"/>
                    <a:pt x="1357" y="13834"/>
                    <a:pt x="824" y="13773"/>
                  </a:cubicBezTo>
                  <a:cubicBezTo>
                    <a:pt x="789" y="13768"/>
                    <a:pt x="753" y="13766"/>
                    <a:pt x="717" y="13766"/>
                  </a:cubicBezTo>
                  <a:cubicBezTo>
                    <a:pt x="500" y="13766"/>
                    <a:pt x="267" y="13845"/>
                    <a:pt x="130" y="14001"/>
                  </a:cubicBezTo>
                  <a:cubicBezTo>
                    <a:pt x="138" y="13918"/>
                    <a:pt x="153" y="13826"/>
                    <a:pt x="183" y="13742"/>
                  </a:cubicBezTo>
                  <a:cubicBezTo>
                    <a:pt x="282" y="13430"/>
                    <a:pt x="526" y="13277"/>
                    <a:pt x="907" y="13277"/>
                  </a:cubicBezTo>
                  <a:cubicBezTo>
                    <a:pt x="1479" y="13277"/>
                    <a:pt x="2180" y="13628"/>
                    <a:pt x="2515" y="13864"/>
                  </a:cubicBezTo>
                  <a:lnTo>
                    <a:pt x="2599" y="13925"/>
                  </a:lnTo>
                  <a:lnTo>
                    <a:pt x="2584" y="13819"/>
                  </a:lnTo>
                  <a:cubicBezTo>
                    <a:pt x="2462" y="13178"/>
                    <a:pt x="1997" y="12988"/>
                    <a:pt x="1509" y="12774"/>
                  </a:cubicBezTo>
                  <a:cubicBezTo>
                    <a:pt x="1387" y="12729"/>
                    <a:pt x="1266" y="12668"/>
                    <a:pt x="1136" y="12607"/>
                  </a:cubicBezTo>
                  <a:cubicBezTo>
                    <a:pt x="519" y="12302"/>
                    <a:pt x="572" y="11967"/>
                    <a:pt x="747" y="11486"/>
                  </a:cubicBezTo>
                  <a:close/>
                  <a:moveTo>
                    <a:pt x="7386" y="12317"/>
                  </a:moveTo>
                  <a:cubicBezTo>
                    <a:pt x="7370" y="12584"/>
                    <a:pt x="7386" y="12858"/>
                    <a:pt x="7431" y="13125"/>
                  </a:cubicBezTo>
                  <a:cubicBezTo>
                    <a:pt x="7477" y="13361"/>
                    <a:pt x="7485" y="13597"/>
                    <a:pt x="7469" y="13826"/>
                  </a:cubicBezTo>
                  <a:cubicBezTo>
                    <a:pt x="7386" y="14428"/>
                    <a:pt x="7241" y="14847"/>
                    <a:pt x="6722" y="15206"/>
                  </a:cubicBezTo>
                  <a:cubicBezTo>
                    <a:pt x="6059" y="15678"/>
                    <a:pt x="5480" y="16250"/>
                    <a:pt x="5000" y="16913"/>
                  </a:cubicBezTo>
                  <a:cubicBezTo>
                    <a:pt x="4914" y="16999"/>
                    <a:pt x="4803" y="17070"/>
                    <a:pt x="4707" y="17070"/>
                  </a:cubicBezTo>
                  <a:cubicBezTo>
                    <a:pt x="4684" y="17070"/>
                    <a:pt x="4662" y="17066"/>
                    <a:pt x="4642" y="17058"/>
                  </a:cubicBezTo>
                  <a:cubicBezTo>
                    <a:pt x="4665" y="16692"/>
                    <a:pt x="4695" y="16334"/>
                    <a:pt x="4726" y="15968"/>
                  </a:cubicBezTo>
                  <a:cubicBezTo>
                    <a:pt x="4741" y="15785"/>
                    <a:pt x="4756" y="15602"/>
                    <a:pt x="4771" y="15419"/>
                  </a:cubicBezTo>
                  <a:cubicBezTo>
                    <a:pt x="4870" y="15183"/>
                    <a:pt x="4992" y="14969"/>
                    <a:pt x="5145" y="14771"/>
                  </a:cubicBezTo>
                  <a:cubicBezTo>
                    <a:pt x="5191" y="14718"/>
                    <a:pt x="5244" y="14672"/>
                    <a:pt x="5297" y="14619"/>
                  </a:cubicBezTo>
                  <a:cubicBezTo>
                    <a:pt x="5564" y="14390"/>
                    <a:pt x="5838" y="14177"/>
                    <a:pt x="6120" y="13979"/>
                  </a:cubicBezTo>
                  <a:cubicBezTo>
                    <a:pt x="6410" y="13780"/>
                    <a:pt x="6669" y="13537"/>
                    <a:pt x="6882" y="13255"/>
                  </a:cubicBezTo>
                  <a:cubicBezTo>
                    <a:pt x="7096" y="12973"/>
                    <a:pt x="7225" y="12630"/>
                    <a:pt x="7386" y="12317"/>
                  </a:cubicBezTo>
                  <a:close/>
                  <a:moveTo>
                    <a:pt x="810" y="13868"/>
                  </a:moveTo>
                  <a:cubicBezTo>
                    <a:pt x="1039" y="13868"/>
                    <a:pt x="1268" y="13992"/>
                    <a:pt x="1464" y="14116"/>
                  </a:cubicBezTo>
                  <a:cubicBezTo>
                    <a:pt x="1959" y="14413"/>
                    <a:pt x="2378" y="14893"/>
                    <a:pt x="2706" y="15350"/>
                  </a:cubicBezTo>
                  <a:cubicBezTo>
                    <a:pt x="2996" y="15762"/>
                    <a:pt x="3232" y="16212"/>
                    <a:pt x="3521" y="16616"/>
                  </a:cubicBezTo>
                  <a:cubicBezTo>
                    <a:pt x="3643" y="16798"/>
                    <a:pt x="3781" y="16959"/>
                    <a:pt x="3941" y="17103"/>
                  </a:cubicBezTo>
                  <a:lnTo>
                    <a:pt x="3948" y="17119"/>
                  </a:lnTo>
                  <a:cubicBezTo>
                    <a:pt x="3941" y="17195"/>
                    <a:pt x="3933" y="17263"/>
                    <a:pt x="3933" y="17340"/>
                  </a:cubicBezTo>
                  <a:cubicBezTo>
                    <a:pt x="3544" y="17187"/>
                    <a:pt x="3232" y="16768"/>
                    <a:pt x="3018" y="16456"/>
                  </a:cubicBezTo>
                  <a:cubicBezTo>
                    <a:pt x="2858" y="16227"/>
                    <a:pt x="2721" y="15998"/>
                    <a:pt x="2554" y="15785"/>
                  </a:cubicBezTo>
                  <a:cubicBezTo>
                    <a:pt x="2386" y="15579"/>
                    <a:pt x="2180" y="15350"/>
                    <a:pt x="1990" y="15145"/>
                  </a:cubicBezTo>
                  <a:cubicBezTo>
                    <a:pt x="1654" y="14779"/>
                    <a:pt x="1273" y="14443"/>
                    <a:pt x="801" y="14276"/>
                  </a:cubicBezTo>
                  <a:cubicBezTo>
                    <a:pt x="717" y="14241"/>
                    <a:pt x="628" y="14224"/>
                    <a:pt x="539" y="14224"/>
                  </a:cubicBezTo>
                  <a:cubicBezTo>
                    <a:pt x="432" y="14224"/>
                    <a:pt x="325" y="14249"/>
                    <a:pt x="229" y="14299"/>
                  </a:cubicBezTo>
                  <a:cubicBezTo>
                    <a:pt x="176" y="14329"/>
                    <a:pt x="138" y="14367"/>
                    <a:pt x="99" y="14405"/>
                  </a:cubicBezTo>
                  <a:cubicBezTo>
                    <a:pt x="99" y="14375"/>
                    <a:pt x="130" y="13986"/>
                    <a:pt x="694" y="13879"/>
                  </a:cubicBezTo>
                  <a:cubicBezTo>
                    <a:pt x="733" y="13872"/>
                    <a:pt x="772" y="13868"/>
                    <a:pt x="810" y="13868"/>
                  </a:cubicBezTo>
                  <a:close/>
                  <a:moveTo>
                    <a:pt x="865" y="14482"/>
                  </a:moveTo>
                  <a:cubicBezTo>
                    <a:pt x="954" y="14482"/>
                    <a:pt x="1043" y="14498"/>
                    <a:pt x="1128" y="14527"/>
                  </a:cubicBezTo>
                  <a:cubicBezTo>
                    <a:pt x="1235" y="14573"/>
                    <a:pt x="1342" y="14634"/>
                    <a:pt x="1433" y="14703"/>
                  </a:cubicBezTo>
                  <a:cubicBezTo>
                    <a:pt x="1784" y="14969"/>
                    <a:pt x="2058" y="15320"/>
                    <a:pt x="2348" y="15640"/>
                  </a:cubicBezTo>
                  <a:cubicBezTo>
                    <a:pt x="2683" y="16021"/>
                    <a:pt x="2912" y="16478"/>
                    <a:pt x="3247" y="16859"/>
                  </a:cubicBezTo>
                  <a:cubicBezTo>
                    <a:pt x="3438" y="17073"/>
                    <a:pt x="3659" y="17294"/>
                    <a:pt x="3925" y="17401"/>
                  </a:cubicBezTo>
                  <a:cubicBezTo>
                    <a:pt x="3918" y="17576"/>
                    <a:pt x="3910" y="17759"/>
                    <a:pt x="3903" y="17934"/>
                  </a:cubicBezTo>
                  <a:lnTo>
                    <a:pt x="3903" y="17942"/>
                  </a:lnTo>
                  <a:cubicBezTo>
                    <a:pt x="3514" y="17789"/>
                    <a:pt x="3270" y="17332"/>
                    <a:pt x="3087" y="16989"/>
                  </a:cubicBezTo>
                  <a:cubicBezTo>
                    <a:pt x="2988" y="16791"/>
                    <a:pt x="2866" y="16600"/>
                    <a:pt x="2736" y="16425"/>
                  </a:cubicBezTo>
                  <a:cubicBezTo>
                    <a:pt x="2576" y="16234"/>
                    <a:pt x="2401" y="16059"/>
                    <a:pt x="2211" y="15899"/>
                  </a:cubicBezTo>
                  <a:cubicBezTo>
                    <a:pt x="1868" y="15617"/>
                    <a:pt x="1502" y="15305"/>
                    <a:pt x="1052" y="15206"/>
                  </a:cubicBezTo>
                  <a:cubicBezTo>
                    <a:pt x="988" y="15188"/>
                    <a:pt x="921" y="15179"/>
                    <a:pt x="854" y="15179"/>
                  </a:cubicBezTo>
                  <a:cubicBezTo>
                    <a:pt x="747" y="15179"/>
                    <a:pt x="640" y="15201"/>
                    <a:pt x="542" y="15244"/>
                  </a:cubicBezTo>
                  <a:cubicBezTo>
                    <a:pt x="458" y="15282"/>
                    <a:pt x="389" y="15343"/>
                    <a:pt x="336" y="15419"/>
                  </a:cubicBezTo>
                  <a:cubicBezTo>
                    <a:pt x="282" y="15480"/>
                    <a:pt x="267" y="15564"/>
                    <a:pt x="221" y="15625"/>
                  </a:cubicBezTo>
                  <a:cubicBezTo>
                    <a:pt x="176" y="15373"/>
                    <a:pt x="138" y="15122"/>
                    <a:pt x="122" y="14863"/>
                  </a:cubicBezTo>
                  <a:cubicBezTo>
                    <a:pt x="244" y="14680"/>
                    <a:pt x="435" y="14558"/>
                    <a:pt x="656" y="14512"/>
                  </a:cubicBezTo>
                  <a:cubicBezTo>
                    <a:pt x="723" y="14492"/>
                    <a:pt x="794" y="14482"/>
                    <a:pt x="865" y="14482"/>
                  </a:cubicBezTo>
                  <a:close/>
                  <a:moveTo>
                    <a:pt x="1373" y="15576"/>
                  </a:moveTo>
                  <a:cubicBezTo>
                    <a:pt x="1454" y="15576"/>
                    <a:pt x="1536" y="15587"/>
                    <a:pt x="1616" y="15610"/>
                  </a:cubicBezTo>
                  <a:cubicBezTo>
                    <a:pt x="1776" y="15655"/>
                    <a:pt x="1898" y="15792"/>
                    <a:pt x="2051" y="15853"/>
                  </a:cubicBezTo>
                  <a:lnTo>
                    <a:pt x="2058" y="15853"/>
                  </a:lnTo>
                  <a:cubicBezTo>
                    <a:pt x="2180" y="15945"/>
                    <a:pt x="2302" y="16052"/>
                    <a:pt x="2416" y="16158"/>
                  </a:cubicBezTo>
                  <a:cubicBezTo>
                    <a:pt x="2584" y="16318"/>
                    <a:pt x="2736" y="16494"/>
                    <a:pt x="2858" y="16692"/>
                  </a:cubicBezTo>
                  <a:cubicBezTo>
                    <a:pt x="2980" y="16890"/>
                    <a:pt x="3079" y="17096"/>
                    <a:pt x="3194" y="17294"/>
                  </a:cubicBezTo>
                  <a:cubicBezTo>
                    <a:pt x="3354" y="17568"/>
                    <a:pt x="3590" y="17881"/>
                    <a:pt x="3903" y="17995"/>
                  </a:cubicBezTo>
                  <a:cubicBezTo>
                    <a:pt x="3895" y="18048"/>
                    <a:pt x="3895" y="18094"/>
                    <a:pt x="3895" y="18147"/>
                  </a:cubicBezTo>
                  <a:cubicBezTo>
                    <a:pt x="3890" y="18148"/>
                    <a:pt x="3885" y="18148"/>
                    <a:pt x="3881" y="18148"/>
                  </a:cubicBezTo>
                  <a:cubicBezTo>
                    <a:pt x="3637" y="18148"/>
                    <a:pt x="3291" y="17588"/>
                    <a:pt x="3201" y="17439"/>
                  </a:cubicBezTo>
                  <a:cubicBezTo>
                    <a:pt x="2973" y="17042"/>
                    <a:pt x="2683" y="16677"/>
                    <a:pt x="2348" y="16364"/>
                  </a:cubicBezTo>
                  <a:cubicBezTo>
                    <a:pt x="2107" y="16166"/>
                    <a:pt x="1821" y="16019"/>
                    <a:pt x="1514" y="16019"/>
                  </a:cubicBezTo>
                  <a:cubicBezTo>
                    <a:pt x="1442" y="16019"/>
                    <a:pt x="1370" y="16027"/>
                    <a:pt x="1296" y="16044"/>
                  </a:cubicBezTo>
                  <a:cubicBezTo>
                    <a:pt x="999" y="16113"/>
                    <a:pt x="694" y="16349"/>
                    <a:pt x="610" y="16646"/>
                  </a:cubicBezTo>
                  <a:cubicBezTo>
                    <a:pt x="549" y="16570"/>
                    <a:pt x="503" y="16486"/>
                    <a:pt x="465" y="16402"/>
                  </a:cubicBezTo>
                  <a:cubicBezTo>
                    <a:pt x="473" y="16379"/>
                    <a:pt x="481" y="16356"/>
                    <a:pt x="481" y="16326"/>
                  </a:cubicBezTo>
                  <a:cubicBezTo>
                    <a:pt x="488" y="16234"/>
                    <a:pt x="519" y="16135"/>
                    <a:pt x="564" y="16052"/>
                  </a:cubicBezTo>
                  <a:cubicBezTo>
                    <a:pt x="656" y="15884"/>
                    <a:pt x="793" y="15754"/>
                    <a:pt x="961" y="15678"/>
                  </a:cubicBezTo>
                  <a:cubicBezTo>
                    <a:pt x="1092" y="15610"/>
                    <a:pt x="1232" y="15576"/>
                    <a:pt x="1373" y="15576"/>
                  </a:cubicBezTo>
                  <a:close/>
                  <a:moveTo>
                    <a:pt x="1543" y="16127"/>
                  </a:moveTo>
                  <a:cubicBezTo>
                    <a:pt x="1623" y="16127"/>
                    <a:pt x="1703" y="16137"/>
                    <a:pt x="1776" y="16158"/>
                  </a:cubicBezTo>
                  <a:cubicBezTo>
                    <a:pt x="2218" y="16280"/>
                    <a:pt x="2569" y="16707"/>
                    <a:pt x="2828" y="17058"/>
                  </a:cubicBezTo>
                  <a:cubicBezTo>
                    <a:pt x="3125" y="17477"/>
                    <a:pt x="3400" y="18155"/>
                    <a:pt x="3880" y="18429"/>
                  </a:cubicBezTo>
                  <a:cubicBezTo>
                    <a:pt x="3880" y="18544"/>
                    <a:pt x="3880" y="18658"/>
                    <a:pt x="3880" y="18765"/>
                  </a:cubicBezTo>
                  <a:lnTo>
                    <a:pt x="3880" y="18772"/>
                  </a:lnTo>
                  <a:cubicBezTo>
                    <a:pt x="3575" y="18536"/>
                    <a:pt x="3201" y="18407"/>
                    <a:pt x="2820" y="18376"/>
                  </a:cubicBezTo>
                  <a:lnTo>
                    <a:pt x="2782" y="18376"/>
                  </a:lnTo>
                  <a:cubicBezTo>
                    <a:pt x="2599" y="18391"/>
                    <a:pt x="2424" y="18422"/>
                    <a:pt x="2249" y="18475"/>
                  </a:cubicBezTo>
                  <a:cubicBezTo>
                    <a:pt x="2058" y="18529"/>
                    <a:pt x="1860" y="18567"/>
                    <a:pt x="1662" y="18574"/>
                  </a:cubicBezTo>
                  <a:cubicBezTo>
                    <a:pt x="1649" y="18576"/>
                    <a:pt x="1636" y="18576"/>
                    <a:pt x="1624" y="18576"/>
                  </a:cubicBezTo>
                  <a:cubicBezTo>
                    <a:pt x="1560" y="18576"/>
                    <a:pt x="1498" y="18560"/>
                    <a:pt x="1441" y="18529"/>
                  </a:cubicBezTo>
                  <a:cubicBezTo>
                    <a:pt x="1281" y="18437"/>
                    <a:pt x="1083" y="17995"/>
                    <a:pt x="1037" y="17622"/>
                  </a:cubicBezTo>
                  <a:cubicBezTo>
                    <a:pt x="1014" y="17439"/>
                    <a:pt x="1037" y="17309"/>
                    <a:pt x="1090" y="17256"/>
                  </a:cubicBezTo>
                  <a:cubicBezTo>
                    <a:pt x="1166" y="17187"/>
                    <a:pt x="1311" y="17149"/>
                    <a:pt x="1517" y="17149"/>
                  </a:cubicBezTo>
                  <a:cubicBezTo>
                    <a:pt x="1746" y="17157"/>
                    <a:pt x="1982" y="17180"/>
                    <a:pt x="2211" y="17225"/>
                  </a:cubicBezTo>
                  <a:cubicBezTo>
                    <a:pt x="2348" y="17241"/>
                    <a:pt x="2470" y="17263"/>
                    <a:pt x="2554" y="17263"/>
                  </a:cubicBezTo>
                  <a:lnTo>
                    <a:pt x="2706" y="17279"/>
                  </a:lnTo>
                  <a:lnTo>
                    <a:pt x="2576" y="17187"/>
                  </a:lnTo>
                  <a:cubicBezTo>
                    <a:pt x="2195" y="16928"/>
                    <a:pt x="1548" y="16661"/>
                    <a:pt x="1029" y="16661"/>
                  </a:cubicBezTo>
                  <a:cubicBezTo>
                    <a:pt x="1010" y="16660"/>
                    <a:pt x="991" y="16659"/>
                    <a:pt x="973" y="16659"/>
                  </a:cubicBezTo>
                  <a:cubicBezTo>
                    <a:pt x="879" y="16659"/>
                    <a:pt x="789" y="16675"/>
                    <a:pt x="694" y="16707"/>
                  </a:cubicBezTo>
                  <a:cubicBezTo>
                    <a:pt x="781" y="16333"/>
                    <a:pt x="1179" y="16127"/>
                    <a:pt x="1543" y="16127"/>
                  </a:cubicBezTo>
                  <a:close/>
                  <a:moveTo>
                    <a:pt x="2119" y="1"/>
                  </a:moveTo>
                  <a:lnTo>
                    <a:pt x="2089" y="39"/>
                  </a:lnTo>
                  <a:lnTo>
                    <a:pt x="2081" y="47"/>
                  </a:lnTo>
                  <a:cubicBezTo>
                    <a:pt x="2073" y="54"/>
                    <a:pt x="2058" y="62"/>
                    <a:pt x="2058" y="70"/>
                  </a:cubicBezTo>
                  <a:lnTo>
                    <a:pt x="2058" y="85"/>
                  </a:lnTo>
                  <a:cubicBezTo>
                    <a:pt x="1586" y="634"/>
                    <a:pt x="1365" y="1358"/>
                    <a:pt x="1441" y="2082"/>
                  </a:cubicBezTo>
                  <a:cubicBezTo>
                    <a:pt x="1616" y="3796"/>
                    <a:pt x="3323" y="5344"/>
                    <a:pt x="3742" y="5702"/>
                  </a:cubicBezTo>
                  <a:cubicBezTo>
                    <a:pt x="3811" y="5923"/>
                    <a:pt x="3872" y="6151"/>
                    <a:pt x="3925" y="6380"/>
                  </a:cubicBezTo>
                  <a:cubicBezTo>
                    <a:pt x="3773" y="6121"/>
                    <a:pt x="3560" y="5930"/>
                    <a:pt x="3262" y="5664"/>
                  </a:cubicBezTo>
                  <a:lnTo>
                    <a:pt x="3125" y="5542"/>
                  </a:lnTo>
                  <a:cubicBezTo>
                    <a:pt x="2294" y="4802"/>
                    <a:pt x="1060" y="3088"/>
                    <a:pt x="1045" y="1769"/>
                  </a:cubicBezTo>
                  <a:lnTo>
                    <a:pt x="1045" y="1533"/>
                  </a:lnTo>
                  <a:lnTo>
                    <a:pt x="961" y="1754"/>
                  </a:lnTo>
                  <a:cubicBezTo>
                    <a:pt x="770" y="2287"/>
                    <a:pt x="770" y="3659"/>
                    <a:pt x="839" y="4147"/>
                  </a:cubicBezTo>
                  <a:cubicBezTo>
                    <a:pt x="854" y="4231"/>
                    <a:pt x="862" y="4315"/>
                    <a:pt x="877" y="4391"/>
                  </a:cubicBezTo>
                  <a:cubicBezTo>
                    <a:pt x="961" y="4985"/>
                    <a:pt x="1045" y="5603"/>
                    <a:pt x="1349" y="6174"/>
                  </a:cubicBezTo>
                  <a:cubicBezTo>
                    <a:pt x="1730" y="6906"/>
                    <a:pt x="2325" y="7508"/>
                    <a:pt x="3057" y="7889"/>
                  </a:cubicBezTo>
                  <a:cubicBezTo>
                    <a:pt x="3567" y="8163"/>
                    <a:pt x="4009" y="8545"/>
                    <a:pt x="4345" y="9017"/>
                  </a:cubicBezTo>
                  <a:cubicBezTo>
                    <a:pt x="4367" y="9314"/>
                    <a:pt x="4383" y="9612"/>
                    <a:pt x="4390" y="9909"/>
                  </a:cubicBezTo>
                  <a:cubicBezTo>
                    <a:pt x="4078" y="9558"/>
                    <a:pt x="3727" y="9230"/>
                    <a:pt x="3354" y="8941"/>
                  </a:cubicBezTo>
                  <a:lnTo>
                    <a:pt x="3201" y="8811"/>
                  </a:lnTo>
                  <a:cubicBezTo>
                    <a:pt x="2912" y="8575"/>
                    <a:pt x="2630" y="8301"/>
                    <a:pt x="2363" y="8034"/>
                  </a:cubicBezTo>
                  <a:cubicBezTo>
                    <a:pt x="2066" y="7729"/>
                    <a:pt x="1746" y="7439"/>
                    <a:pt x="1410" y="7165"/>
                  </a:cubicBezTo>
                  <a:lnTo>
                    <a:pt x="1342" y="7104"/>
                  </a:lnTo>
                  <a:lnTo>
                    <a:pt x="1342" y="7203"/>
                  </a:lnTo>
                  <a:cubicBezTo>
                    <a:pt x="1357" y="7478"/>
                    <a:pt x="1357" y="7752"/>
                    <a:pt x="1349" y="8026"/>
                  </a:cubicBezTo>
                  <a:cubicBezTo>
                    <a:pt x="1342" y="8034"/>
                    <a:pt x="1334" y="8049"/>
                    <a:pt x="1342" y="8057"/>
                  </a:cubicBezTo>
                  <a:lnTo>
                    <a:pt x="1342" y="8255"/>
                  </a:lnTo>
                  <a:cubicBezTo>
                    <a:pt x="1288" y="9215"/>
                    <a:pt x="1075" y="10130"/>
                    <a:pt x="724" y="11296"/>
                  </a:cubicBezTo>
                  <a:cubicBezTo>
                    <a:pt x="542" y="11875"/>
                    <a:pt x="343" y="12309"/>
                    <a:pt x="1098" y="12683"/>
                  </a:cubicBezTo>
                  <a:cubicBezTo>
                    <a:pt x="1220" y="12752"/>
                    <a:pt x="1349" y="12805"/>
                    <a:pt x="1479" y="12858"/>
                  </a:cubicBezTo>
                  <a:cubicBezTo>
                    <a:pt x="1936" y="13049"/>
                    <a:pt x="2333" y="13216"/>
                    <a:pt x="2470" y="13735"/>
                  </a:cubicBezTo>
                  <a:cubicBezTo>
                    <a:pt x="2104" y="13498"/>
                    <a:pt x="1441" y="13194"/>
                    <a:pt x="900" y="13194"/>
                  </a:cubicBezTo>
                  <a:cubicBezTo>
                    <a:pt x="488" y="13194"/>
                    <a:pt x="206" y="13369"/>
                    <a:pt x="99" y="13719"/>
                  </a:cubicBezTo>
                  <a:cubicBezTo>
                    <a:pt x="54" y="13872"/>
                    <a:pt x="23" y="14032"/>
                    <a:pt x="23" y="14192"/>
                  </a:cubicBezTo>
                  <a:cubicBezTo>
                    <a:pt x="16" y="14230"/>
                    <a:pt x="16" y="14268"/>
                    <a:pt x="23" y="14306"/>
                  </a:cubicBezTo>
                  <a:cubicBezTo>
                    <a:pt x="0" y="15152"/>
                    <a:pt x="221" y="16425"/>
                    <a:pt x="625" y="16798"/>
                  </a:cubicBezTo>
                  <a:lnTo>
                    <a:pt x="641" y="16814"/>
                  </a:lnTo>
                  <a:lnTo>
                    <a:pt x="671" y="16806"/>
                  </a:lnTo>
                  <a:cubicBezTo>
                    <a:pt x="771" y="16766"/>
                    <a:pt x="876" y="16744"/>
                    <a:pt x="988" y="16744"/>
                  </a:cubicBezTo>
                  <a:cubicBezTo>
                    <a:pt x="1004" y="16744"/>
                    <a:pt x="1020" y="16744"/>
                    <a:pt x="1037" y="16745"/>
                  </a:cubicBezTo>
                  <a:cubicBezTo>
                    <a:pt x="1464" y="16745"/>
                    <a:pt x="2005" y="16936"/>
                    <a:pt x="2378" y="17157"/>
                  </a:cubicBezTo>
                  <a:lnTo>
                    <a:pt x="2226" y="17134"/>
                  </a:lnTo>
                  <a:cubicBezTo>
                    <a:pt x="1990" y="17096"/>
                    <a:pt x="1753" y="17065"/>
                    <a:pt x="1517" y="17058"/>
                  </a:cubicBezTo>
                  <a:cubicBezTo>
                    <a:pt x="1288" y="17058"/>
                    <a:pt x="1128" y="17103"/>
                    <a:pt x="1037" y="17187"/>
                  </a:cubicBezTo>
                  <a:cubicBezTo>
                    <a:pt x="938" y="17279"/>
                    <a:pt x="938" y="17477"/>
                    <a:pt x="953" y="17622"/>
                  </a:cubicBezTo>
                  <a:cubicBezTo>
                    <a:pt x="999" y="17995"/>
                    <a:pt x="1197" y="18490"/>
                    <a:pt x="1403" y="18605"/>
                  </a:cubicBezTo>
                  <a:cubicBezTo>
                    <a:pt x="1476" y="18638"/>
                    <a:pt x="1549" y="18660"/>
                    <a:pt x="1627" y="18660"/>
                  </a:cubicBezTo>
                  <a:cubicBezTo>
                    <a:pt x="1638" y="18660"/>
                    <a:pt x="1650" y="18659"/>
                    <a:pt x="1662" y="18658"/>
                  </a:cubicBezTo>
                  <a:cubicBezTo>
                    <a:pt x="1868" y="18650"/>
                    <a:pt x="2073" y="18612"/>
                    <a:pt x="2272" y="18551"/>
                  </a:cubicBezTo>
                  <a:cubicBezTo>
                    <a:pt x="2447" y="18498"/>
                    <a:pt x="2630" y="18468"/>
                    <a:pt x="2820" y="18460"/>
                  </a:cubicBezTo>
                  <a:cubicBezTo>
                    <a:pt x="3201" y="18490"/>
                    <a:pt x="3575" y="18635"/>
                    <a:pt x="3880" y="18871"/>
                  </a:cubicBezTo>
                  <a:lnTo>
                    <a:pt x="3880" y="19047"/>
                  </a:lnTo>
                  <a:cubicBezTo>
                    <a:pt x="3819" y="19001"/>
                    <a:pt x="3750" y="18955"/>
                    <a:pt x="3674" y="18917"/>
                  </a:cubicBezTo>
                  <a:cubicBezTo>
                    <a:pt x="3543" y="18855"/>
                    <a:pt x="3400" y="18822"/>
                    <a:pt x="3253" y="18822"/>
                  </a:cubicBezTo>
                  <a:cubicBezTo>
                    <a:pt x="3203" y="18822"/>
                    <a:pt x="3153" y="18826"/>
                    <a:pt x="3102" y="18833"/>
                  </a:cubicBezTo>
                  <a:cubicBezTo>
                    <a:pt x="2912" y="18849"/>
                    <a:pt x="2721" y="18894"/>
                    <a:pt x="2538" y="18925"/>
                  </a:cubicBezTo>
                  <a:cubicBezTo>
                    <a:pt x="2355" y="18963"/>
                    <a:pt x="2172" y="18978"/>
                    <a:pt x="1982" y="18986"/>
                  </a:cubicBezTo>
                  <a:cubicBezTo>
                    <a:pt x="1847" y="18991"/>
                    <a:pt x="1712" y="18997"/>
                    <a:pt x="1580" y="18997"/>
                  </a:cubicBezTo>
                  <a:cubicBezTo>
                    <a:pt x="1526" y="18997"/>
                    <a:pt x="1472" y="18996"/>
                    <a:pt x="1418" y="18993"/>
                  </a:cubicBezTo>
                  <a:cubicBezTo>
                    <a:pt x="1327" y="18993"/>
                    <a:pt x="1227" y="18978"/>
                    <a:pt x="1144" y="18971"/>
                  </a:cubicBezTo>
                  <a:cubicBezTo>
                    <a:pt x="1052" y="18963"/>
                    <a:pt x="961" y="18940"/>
                    <a:pt x="869" y="18910"/>
                  </a:cubicBezTo>
                  <a:cubicBezTo>
                    <a:pt x="702" y="18833"/>
                    <a:pt x="549" y="18727"/>
                    <a:pt x="427" y="18589"/>
                  </a:cubicBezTo>
                  <a:cubicBezTo>
                    <a:pt x="298" y="18452"/>
                    <a:pt x="206" y="18277"/>
                    <a:pt x="183" y="18094"/>
                  </a:cubicBezTo>
                  <a:lnTo>
                    <a:pt x="183" y="18094"/>
                  </a:lnTo>
                  <a:cubicBezTo>
                    <a:pt x="199" y="18285"/>
                    <a:pt x="267" y="18468"/>
                    <a:pt x="397" y="18612"/>
                  </a:cubicBezTo>
                  <a:cubicBezTo>
                    <a:pt x="519" y="18765"/>
                    <a:pt x="671" y="18887"/>
                    <a:pt x="846" y="18971"/>
                  </a:cubicBezTo>
                  <a:cubicBezTo>
                    <a:pt x="892" y="18993"/>
                    <a:pt x="938" y="19009"/>
                    <a:pt x="991" y="19016"/>
                  </a:cubicBezTo>
                  <a:cubicBezTo>
                    <a:pt x="1037" y="19032"/>
                    <a:pt x="1083" y="19039"/>
                    <a:pt x="1128" y="19039"/>
                  </a:cubicBezTo>
                  <a:cubicBezTo>
                    <a:pt x="1227" y="19054"/>
                    <a:pt x="1319" y="19062"/>
                    <a:pt x="1418" y="19070"/>
                  </a:cubicBezTo>
                  <a:cubicBezTo>
                    <a:pt x="1513" y="19073"/>
                    <a:pt x="1609" y="19075"/>
                    <a:pt x="1704" y="19075"/>
                  </a:cubicBezTo>
                  <a:cubicBezTo>
                    <a:pt x="1799" y="19075"/>
                    <a:pt x="1894" y="19073"/>
                    <a:pt x="1990" y="19070"/>
                  </a:cubicBezTo>
                  <a:cubicBezTo>
                    <a:pt x="2180" y="19062"/>
                    <a:pt x="2371" y="19039"/>
                    <a:pt x="2561" y="19001"/>
                  </a:cubicBezTo>
                  <a:cubicBezTo>
                    <a:pt x="2752" y="18963"/>
                    <a:pt x="2927" y="18917"/>
                    <a:pt x="3110" y="18894"/>
                  </a:cubicBezTo>
                  <a:cubicBezTo>
                    <a:pt x="3163" y="18885"/>
                    <a:pt x="3217" y="18881"/>
                    <a:pt x="3271" y="18881"/>
                  </a:cubicBezTo>
                  <a:cubicBezTo>
                    <a:pt x="3403" y="18881"/>
                    <a:pt x="3535" y="18907"/>
                    <a:pt x="3659" y="18955"/>
                  </a:cubicBezTo>
                  <a:cubicBezTo>
                    <a:pt x="3735" y="18986"/>
                    <a:pt x="3811" y="19032"/>
                    <a:pt x="3880" y="19077"/>
                  </a:cubicBezTo>
                  <a:cubicBezTo>
                    <a:pt x="3880" y="19131"/>
                    <a:pt x="3880" y="19184"/>
                    <a:pt x="3887" y="19237"/>
                  </a:cubicBezTo>
                  <a:cubicBezTo>
                    <a:pt x="3834" y="19230"/>
                    <a:pt x="3788" y="19222"/>
                    <a:pt x="3735" y="19222"/>
                  </a:cubicBezTo>
                  <a:cubicBezTo>
                    <a:pt x="3483" y="19237"/>
                    <a:pt x="3232" y="19298"/>
                    <a:pt x="2996" y="19390"/>
                  </a:cubicBezTo>
                  <a:cubicBezTo>
                    <a:pt x="2752" y="19466"/>
                    <a:pt x="2515" y="19557"/>
                    <a:pt x="2279" y="19618"/>
                  </a:cubicBezTo>
                  <a:cubicBezTo>
                    <a:pt x="2186" y="19642"/>
                    <a:pt x="2093" y="19652"/>
                    <a:pt x="2000" y="19652"/>
                  </a:cubicBezTo>
                  <a:cubicBezTo>
                    <a:pt x="1971" y="19652"/>
                    <a:pt x="1942" y="19651"/>
                    <a:pt x="1913" y="19649"/>
                  </a:cubicBezTo>
                  <a:cubicBezTo>
                    <a:pt x="1791" y="19641"/>
                    <a:pt x="1677" y="19588"/>
                    <a:pt x="1593" y="19489"/>
                  </a:cubicBezTo>
                  <a:lnTo>
                    <a:pt x="1593" y="19489"/>
                  </a:lnTo>
                  <a:cubicBezTo>
                    <a:pt x="1662" y="19596"/>
                    <a:pt x="1776" y="19672"/>
                    <a:pt x="1906" y="19695"/>
                  </a:cubicBezTo>
                  <a:cubicBezTo>
                    <a:pt x="1952" y="19700"/>
                    <a:pt x="1998" y="19703"/>
                    <a:pt x="2043" y="19703"/>
                  </a:cubicBezTo>
                  <a:cubicBezTo>
                    <a:pt x="2126" y="19703"/>
                    <a:pt x="2208" y="19694"/>
                    <a:pt x="2287" y="19679"/>
                  </a:cubicBezTo>
                  <a:cubicBezTo>
                    <a:pt x="2538" y="19626"/>
                    <a:pt x="2782" y="19557"/>
                    <a:pt x="3018" y="19466"/>
                  </a:cubicBezTo>
                  <a:cubicBezTo>
                    <a:pt x="3133" y="19428"/>
                    <a:pt x="3255" y="19390"/>
                    <a:pt x="3369" y="19352"/>
                  </a:cubicBezTo>
                  <a:cubicBezTo>
                    <a:pt x="3491" y="19321"/>
                    <a:pt x="3613" y="19298"/>
                    <a:pt x="3735" y="19291"/>
                  </a:cubicBezTo>
                  <a:cubicBezTo>
                    <a:pt x="3748" y="19288"/>
                    <a:pt x="3762" y="19288"/>
                    <a:pt x="3777" y="19288"/>
                  </a:cubicBezTo>
                  <a:cubicBezTo>
                    <a:pt x="3812" y="19288"/>
                    <a:pt x="3850" y="19293"/>
                    <a:pt x="3887" y="19298"/>
                  </a:cubicBezTo>
                  <a:cubicBezTo>
                    <a:pt x="3895" y="19504"/>
                    <a:pt x="3910" y="19710"/>
                    <a:pt x="3933" y="19908"/>
                  </a:cubicBezTo>
                  <a:lnTo>
                    <a:pt x="3903" y="19893"/>
                  </a:lnTo>
                  <a:cubicBezTo>
                    <a:pt x="3781" y="19817"/>
                    <a:pt x="3651" y="19763"/>
                    <a:pt x="3506" y="19748"/>
                  </a:cubicBezTo>
                  <a:cubicBezTo>
                    <a:pt x="3471" y="19744"/>
                    <a:pt x="3435" y="19742"/>
                    <a:pt x="3399" y="19742"/>
                  </a:cubicBezTo>
                  <a:cubicBezTo>
                    <a:pt x="3295" y="19742"/>
                    <a:pt x="3189" y="19758"/>
                    <a:pt x="3087" y="19786"/>
                  </a:cubicBezTo>
                  <a:cubicBezTo>
                    <a:pt x="2813" y="19870"/>
                    <a:pt x="2576" y="20038"/>
                    <a:pt x="2424" y="20281"/>
                  </a:cubicBezTo>
                  <a:cubicBezTo>
                    <a:pt x="2340" y="20396"/>
                    <a:pt x="2310" y="20541"/>
                    <a:pt x="2317" y="20685"/>
                  </a:cubicBezTo>
                  <a:cubicBezTo>
                    <a:pt x="2333" y="20823"/>
                    <a:pt x="2409" y="20945"/>
                    <a:pt x="2523" y="21028"/>
                  </a:cubicBezTo>
                  <a:cubicBezTo>
                    <a:pt x="2424" y="20937"/>
                    <a:pt x="2363" y="20815"/>
                    <a:pt x="2355" y="20678"/>
                  </a:cubicBezTo>
                  <a:cubicBezTo>
                    <a:pt x="2355" y="20548"/>
                    <a:pt x="2401" y="20419"/>
                    <a:pt x="2477" y="20312"/>
                  </a:cubicBezTo>
                  <a:cubicBezTo>
                    <a:pt x="2630" y="20099"/>
                    <a:pt x="2858" y="19946"/>
                    <a:pt x="3110" y="19870"/>
                  </a:cubicBezTo>
                  <a:cubicBezTo>
                    <a:pt x="3205" y="19838"/>
                    <a:pt x="3302" y="19823"/>
                    <a:pt x="3400" y="19823"/>
                  </a:cubicBezTo>
                  <a:cubicBezTo>
                    <a:pt x="3561" y="19823"/>
                    <a:pt x="3722" y="19865"/>
                    <a:pt x="3864" y="19946"/>
                  </a:cubicBezTo>
                  <a:cubicBezTo>
                    <a:pt x="3887" y="19961"/>
                    <a:pt x="3910" y="19977"/>
                    <a:pt x="3933" y="19992"/>
                  </a:cubicBezTo>
                  <a:cubicBezTo>
                    <a:pt x="3964" y="20259"/>
                    <a:pt x="4002" y="20525"/>
                    <a:pt x="4063" y="20792"/>
                  </a:cubicBezTo>
                  <a:cubicBezTo>
                    <a:pt x="4146" y="21204"/>
                    <a:pt x="4276" y="21600"/>
                    <a:pt x="4459" y="21981"/>
                  </a:cubicBezTo>
                  <a:cubicBezTo>
                    <a:pt x="4642" y="22354"/>
                    <a:pt x="4893" y="22697"/>
                    <a:pt x="5198" y="22979"/>
                  </a:cubicBezTo>
                  <a:lnTo>
                    <a:pt x="5259" y="22926"/>
                  </a:lnTo>
                  <a:cubicBezTo>
                    <a:pt x="5152" y="22758"/>
                    <a:pt x="5061" y="22583"/>
                    <a:pt x="4977" y="22400"/>
                  </a:cubicBezTo>
                  <a:cubicBezTo>
                    <a:pt x="4893" y="22225"/>
                    <a:pt x="4825" y="22042"/>
                    <a:pt x="4771" y="21859"/>
                  </a:cubicBezTo>
                  <a:cubicBezTo>
                    <a:pt x="4665" y="21486"/>
                    <a:pt x="4588" y="21097"/>
                    <a:pt x="4550" y="20716"/>
                  </a:cubicBezTo>
                  <a:cubicBezTo>
                    <a:pt x="4512" y="20335"/>
                    <a:pt x="4497" y="19954"/>
                    <a:pt x="4497" y="19573"/>
                  </a:cubicBezTo>
                  <a:cubicBezTo>
                    <a:pt x="4588" y="19519"/>
                    <a:pt x="4680" y="19474"/>
                    <a:pt x="4771" y="19443"/>
                  </a:cubicBezTo>
                  <a:cubicBezTo>
                    <a:pt x="4878" y="19405"/>
                    <a:pt x="4985" y="19374"/>
                    <a:pt x="5091" y="19359"/>
                  </a:cubicBezTo>
                  <a:cubicBezTo>
                    <a:pt x="5119" y="19357"/>
                    <a:pt x="5147" y="19356"/>
                    <a:pt x="5175" y="19356"/>
                  </a:cubicBezTo>
                  <a:cubicBezTo>
                    <a:pt x="5368" y="19356"/>
                    <a:pt x="5558" y="19402"/>
                    <a:pt x="5724" y="19489"/>
                  </a:cubicBezTo>
                  <a:cubicBezTo>
                    <a:pt x="5930" y="19596"/>
                    <a:pt x="6105" y="19740"/>
                    <a:pt x="6242" y="19916"/>
                  </a:cubicBezTo>
                  <a:cubicBezTo>
                    <a:pt x="6181" y="19817"/>
                    <a:pt x="6113" y="19725"/>
                    <a:pt x="6029" y="19641"/>
                  </a:cubicBezTo>
                  <a:cubicBezTo>
                    <a:pt x="5953" y="19565"/>
                    <a:pt x="5861" y="19489"/>
                    <a:pt x="5755" y="19435"/>
                  </a:cubicBezTo>
                  <a:cubicBezTo>
                    <a:pt x="5578" y="19327"/>
                    <a:pt x="5372" y="19273"/>
                    <a:pt x="5163" y="19273"/>
                  </a:cubicBezTo>
                  <a:cubicBezTo>
                    <a:pt x="5136" y="19273"/>
                    <a:pt x="5110" y="19274"/>
                    <a:pt x="5084" y="19275"/>
                  </a:cubicBezTo>
                  <a:cubicBezTo>
                    <a:pt x="4878" y="19306"/>
                    <a:pt x="4680" y="19374"/>
                    <a:pt x="4497" y="19489"/>
                  </a:cubicBezTo>
                  <a:lnTo>
                    <a:pt x="4497" y="19291"/>
                  </a:lnTo>
                  <a:lnTo>
                    <a:pt x="4512" y="19268"/>
                  </a:lnTo>
                  <a:cubicBezTo>
                    <a:pt x="4566" y="19115"/>
                    <a:pt x="4657" y="18971"/>
                    <a:pt x="4771" y="18864"/>
                  </a:cubicBezTo>
                  <a:cubicBezTo>
                    <a:pt x="4893" y="18764"/>
                    <a:pt x="5034" y="18711"/>
                    <a:pt x="5183" y="18711"/>
                  </a:cubicBezTo>
                  <a:cubicBezTo>
                    <a:pt x="5193" y="18711"/>
                    <a:pt x="5203" y="18711"/>
                    <a:pt x="5213" y="18711"/>
                  </a:cubicBezTo>
                  <a:cubicBezTo>
                    <a:pt x="5381" y="18727"/>
                    <a:pt x="5541" y="18750"/>
                    <a:pt x="5701" y="18803"/>
                  </a:cubicBezTo>
                  <a:cubicBezTo>
                    <a:pt x="5861" y="18841"/>
                    <a:pt x="6014" y="18902"/>
                    <a:pt x="6174" y="18955"/>
                  </a:cubicBezTo>
                  <a:cubicBezTo>
                    <a:pt x="6302" y="19004"/>
                    <a:pt x="6440" y="19028"/>
                    <a:pt x="6579" y="19028"/>
                  </a:cubicBezTo>
                  <a:cubicBezTo>
                    <a:pt x="6614" y="19028"/>
                    <a:pt x="6649" y="19027"/>
                    <a:pt x="6684" y="19024"/>
                  </a:cubicBezTo>
                  <a:cubicBezTo>
                    <a:pt x="6860" y="18993"/>
                    <a:pt x="7012" y="18902"/>
                    <a:pt x="7119" y="18765"/>
                  </a:cubicBezTo>
                  <a:cubicBezTo>
                    <a:pt x="7233" y="18635"/>
                    <a:pt x="7317" y="18490"/>
                    <a:pt x="7393" y="18338"/>
                  </a:cubicBezTo>
                  <a:lnTo>
                    <a:pt x="7393" y="18338"/>
                  </a:lnTo>
                  <a:cubicBezTo>
                    <a:pt x="7309" y="18483"/>
                    <a:pt x="7203" y="18612"/>
                    <a:pt x="7088" y="18734"/>
                  </a:cubicBezTo>
                  <a:cubicBezTo>
                    <a:pt x="6982" y="18856"/>
                    <a:pt x="6837" y="18940"/>
                    <a:pt x="6677" y="18963"/>
                  </a:cubicBezTo>
                  <a:cubicBezTo>
                    <a:pt x="6661" y="18964"/>
                    <a:pt x="6644" y="18964"/>
                    <a:pt x="6628" y="18964"/>
                  </a:cubicBezTo>
                  <a:cubicBezTo>
                    <a:pt x="6483" y="18964"/>
                    <a:pt x="6334" y="18934"/>
                    <a:pt x="6197" y="18879"/>
                  </a:cubicBezTo>
                  <a:cubicBezTo>
                    <a:pt x="6044" y="18826"/>
                    <a:pt x="5884" y="18765"/>
                    <a:pt x="5724" y="18719"/>
                  </a:cubicBezTo>
                  <a:cubicBezTo>
                    <a:pt x="5556" y="18673"/>
                    <a:pt x="5389" y="18643"/>
                    <a:pt x="5221" y="18635"/>
                  </a:cubicBezTo>
                  <a:cubicBezTo>
                    <a:pt x="5212" y="18635"/>
                    <a:pt x="5203" y="18635"/>
                    <a:pt x="5193" y="18635"/>
                  </a:cubicBezTo>
                  <a:cubicBezTo>
                    <a:pt x="5021" y="18635"/>
                    <a:pt x="4856" y="18702"/>
                    <a:pt x="4733" y="18811"/>
                  </a:cubicBezTo>
                  <a:cubicBezTo>
                    <a:pt x="4634" y="18910"/>
                    <a:pt x="4550" y="19032"/>
                    <a:pt x="4505" y="19169"/>
                  </a:cubicBezTo>
                  <a:cubicBezTo>
                    <a:pt x="4512" y="18986"/>
                    <a:pt x="4512" y="18803"/>
                    <a:pt x="4527" y="18620"/>
                  </a:cubicBezTo>
                  <a:cubicBezTo>
                    <a:pt x="4642" y="18460"/>
                    <a:pt x="4771" y="18308"/>
                    <a:pt x="4909" y="18170"/>
                  </a:cubicBezTo>
                  <a:cubicBezTo>
                    <a:pt x="5076" y="17980"/>
                    <a:pt x="5282" y="17820"/>
                    <a:pt x="5503" y="17698"/>
                  </a:cubicBezTo>
                  <a:cubicBezTo>
                    <a:pt x="5739" y="17583"/>
                    <a:pt x="5983" y="17492"/>
                    <a:pt x="6227" y="17408"/>
                  </a:cubicBezTo>
                  <a:cubicBezTo>
                    <a:pt x="6479" y="17332"/>
                    <a:pt x="6715" y="17202"/>
                    <a:pt x="6921" y="17042"/>
                  </a:cubicBezTo>
                  <a:cubicBezTo>
                    <a:pt x="7119" y="16867"/>
                    <a:pt x="7279" y="16646"/>
                    <a:pt x="7378" y="16402"/>
                  </a:cubicBezTo>
                  <a:cubicBezTo>
                    <a:pt x="7485" y="16166"/>
                    <a:pt x="7561" y="15914"/>
                    <a:pt x="7614" y="15655"/>
                  </a:cubicBezTo>
                  <a:lnTo>
                    <a:pt x="7614" y="15655"/>
                  </a:lnTo>
                  <a:cubicBezTo>
                    <a:pt x="7546" y="15907"/>
                    <a:pt x="7454" y="16151"/>
                    <a:pt x="7340" y="16387"/>
                  </a:cubicBezTo>
                  <a:cubicBezTo>
                    <a:pt x="7233" y="16616"/>
                    <a:pt x="7073" y="16821"/>
                    <a:pt x="6875" y="16981"/>
                  </a:cubicBezTo>
                  <a:cubicBezTo>
                    <a:pt x="6669" y="17134"/>
                    <a:pt x="6440" y="17248"/>
                    <a:pt x="6197" y="17332"/>
                  </a:cubicBezTo>
                  <a:cubicBezTo>
                    <a:pt x="5945" y="17408"/>
                    <a:pt x="5701" y="17507"/>
                    <a:pt x="5465" y="17614"/>
                  </a:cubicBezTo>
                  <a:cubicBezTo>
                    <a:pt x="5236" y="17744"/>
                    <a:pt x="5023" y="17911"/>
                    <a:pt x="4848" y="18109"/>
                  </a:cubicBezTo>
                  <a:cubicBezTo>
                    <a:pt x="4741" y="18231"/>
                    <a:pt x="4634" y="18361"/>
                    <a:pt x="4543" y="18490"/>
                  </a:cubicBezTo>
                  <a:cubicBezTo>
                    <a:pt x="4543" y="18445"/>
                    <a:pt x="4543" y="18399"/>
                    <a:pt x="4543" y="18361"/>
                  </a:cubicBezTo>
                  <a:cubicBezTo>
                    <a:pt x="4558" y="18109"/>
                    <a:pt x="4573" y="17865"/>
                    <a:pt x="4596" y="17614"/>
                  </a:cubicBezTo>
                  <a:cubicBezTo>
                    <a:pt x="4764" y="17362"/>
                    <a:pt x="4931" y="17126"/>
                    <a:pt x="5107" y="16898"/>
                  </a:cubicBezTo>
                  <a:cubicBezTo>
                    <a:pt x="5137" y="16867"/>
                    <a:pt x="5168" y="16829"/>
                    <a:pt x="5191" y="16791"/>
                  </a:cubicBezTo>
                  <a:cubicBezTo>
                    <a:pt x="5640" y="16212"/>
                    <a:pt x="6166" y="15693"/>
                    <a:pt x="6768" y="15267"/>
                  </a:cubicBezTo>
                  <a:cubicBezTo>
                    <a:pt x="7309" y="14893"/>
                    <a:pt x="7469" y="14443"/>
                    <a:pt x="7546" y="13834"/>
                  </a:cubicBezTo>
                  <a:cubicBezTo>
                    <a:pt x="7568" y="13590"/>
                    <a:pt x="7553" y="13346"/>
                    <a:pt x="7507" y="13110"/>
                  </a:cubicBezTo>
                  <a:cubicBezTo>
                    <a:pt x="7439" y="12744"/>
                    <a:pt x="7439" y="12370"/>
                    <a:pt x="7500" y="12005"/>
                  </a:cubicBezTo>
                  <a:lnTo>
                    <a:pt x="7530" y="11867"/>
                  </a:lnTo>
                  <a:lnTo>
                    <a:pt x="7431" y="11967"/>
                  </a:lnTo>
                  <a:cubicBezTo>
                    <a:pt x="7096" y="12287"/>
                    <a:pt x="6738" y="12584"/>
                    <a:pt x="6357" y="12851"/>
                  </a:cubicBezTo>
                  <a:cubicBezTo>
                    <a:pt x="6105" y="13034"/>
                    <a:pt x="5854" y="13224"/>
                    <a:pt x="5602" y="13445"/>
                  </a:cubicBezTo>
                  <a:cubicBezTo>
                    <a:pt x="5732" y="12881"/>
                    <a:pt x="6280" y="12492"/>
                    <a:pt x="6776" y="12142"/>
                  </a:cubicBezTo>
                  <a:cubicBezTo>
                    <a:pt x="6898" y="12058"/>
                    <a:pt x="7020" y="11974"/>
                    <a:pt x="7126" y="11890"/>
                  </a:cubicBezTo>
                  <a:cubicBezTo>
                    <a:pt x="7706" y="11441"/>
                    <a:pt x="7576" y="10869"/>
                    <a:pt x="7439" y="10267"/>
                  </a:cubicBezTo>
                  <a:cubicBezTo>
                    <a:pt x="7401" y="10107"/>
                    <a:pt x="7363" y="9932"/>
                    <a:pt x="7332" y="9756"/>
                  </a:cubicBezTo>
                  <a:lnTo>
                    <a:pt x="7325" y="9680"/>
                  </a:lnTo>
                  <a:lnTo>
                    <a:pt x="7264" y="9733"/>
                  </a:lnTo>
                  <a:cubicBezTo>
                    <a:pt x="6974" y="10000"/>
                    <a:pt x="6715" y="10214"/>
                    <a:pt x="6379" y="10343"/>
                  </a:cubicBezTo>
                  <a:cubicBezTo>
                    <a:pt x="6486" y="10198"/>
                    <a:pt x="6601" y="10061"/>
                    <a:pt x="6730" y="9932"/>
                  </a:cubicBezTo>
                  <a:cubicBezTo>
                    <a:pt x="6989" y="9672"/>
                    <a:pt x="7248" y="9406"/>
                    <a:pt x="7256" y="8979"/>
                  </a:cubicBezTo>
                  <a:cubicBezTo>
                    <a:pt x="7256" y="8674"/>
                    <a:pt x="7164" y="8362"/>
                    <a:pt x="7081" y="8064"/>
                  </a:cubicBezTo>
                  <a:cubicBezTo>
                    <a:pt x="7012" y="7866"/>
                    <a:pt x="6966" y="7660"/>
                    <a:pt x="6928" y="7455"/>
                  </a:cubicBezTo>
                  <a:lnTo>
                    <a:pt x="6890" y="7196"/>
                  </a:lnTo>
                  <a:lnTo>
                    <a:pt x="6844" y="7455"/>
                  </a:lnTo>
                  <a:cubicBezTo>
                    <a:pt x="6661" y="8453"/>
                    <a:pt x="6303" y="8735"/>
                    <a:pt x="5945" y="9002"/>
                  </a:cubicBezTo>
                  <a:cubicBezTo>
                    <a:pt x="5854" y="9070"/>
                    <a:pt x="5762" y="9147"/>
                    <a:pt x="5678" y="9223"/>
                  </a:cubicBezTo>
                  <a:cubicBezTo>
                    <a:pt x="5389" y="9497"/>
                    <a:pt x="5137" y="9810"/>
                    <a:pt x="4924" y="10153"/>
                  </a:cubicBezTo>
                  <a:cubicBezTo>
                    <a:pt x="4909" y="9939"/>
                    <a:pt x="4893" y="9726"/>
                    <a:pt x="4878" y="9520"/>
                  </a:cubicBezTo>
                  <a:cubicBezTo>
                    <a:pt x="5091" y="9200"/>
                    <a:pt x="5450" y="8735"/>
                    <a:pt x="5732" y="8354"/>
                  </a:cubicBezTo>
                  <a:cubicBezTo>
                    <a:pt x="5983" y="8026"/>
                    <a:pt x="6212" y="7721"/>
                    <a:pt x="6341" y="7531"/>
                  </a:cubicBezTo>
                  <a:cubicBezTo>
                    <a:pt x="6761" y="6929"/>
                    <a:pt x="6745" y="5702"/>
                    <a:pt x="6501" y="4917"/>
                  </a:cubicBezTo>
                  <a:cubicBezTo>
                    <a:pt x="6273" y="4200"/>
                    <a:pt x="4992" y="1967"/>
                    <a:pt x="4581" y="1662"/>
                  </a:cubicBezTo>
                  <a:lnTo>
                    <a:pt x="4489" y="1594"/>
                  </a:lnTo>
                  <a:lnTo>
                    <a:pt x="4512" y="1708"/>
                  </a:lnTo>
                  <a:cubicBezTo>
                    <a:pt x="4939" y="3789"/>
                    <a:pt x="4505" y="4932"/>
                    <a:pt x="4093" y="5511"/>
                  </a:cubicBezTo>
                  <a:lnTo>
                    <a:pt x="4070" y="5534"/>
                  </a:lnTo>
                  <a:cubicBezTo>
                    <a:pt x="4052" y="5552"/>
                    <a:pt x="4030" y="5579"/>
                    <a:pt x="3999" y="5579"/>
                  </a:cubicBezTo>
                  <a:cubicBezTo>
                    <a:pt x="3990" y="5579"/>
                    <a:pt x="3981" y="5577"/>
                    <a:pt x="3971" y="5572"/>
                  </a:cubicBezTo>
                  <a:lnTo>
                    <a:pt x="3956" y="5565"/>
                  </a:lnTo>
                  <a:cubicBezTo>
                    <a:pt x="3925" y="5496"/>
                    <a:pt x="3903" y="5427"/>
                    <a:pt x="3872" y="5359"/>
                  </a:cubicBezTo>
                  <a:cubicBezTo>
                    <a:pt x="3880" y="4962"/>
                    <a:pt x="4002" y="4589"/>
                    <a:pt x="4131" y="4193"/>
                  </a:cubicBezTo>
                  <a:cubicBezTo>
                    <a:pt x="4291" y="3690"/>
                    <a:pt x="4459" y="3179"/>
                    <a:pt x="4413" y="2592"/>
                  </a:cubicBezTo>
                  <a:cubicBezTo>
                    <a:pt x="4375" y="1982"/>
                    <a:pt x="4093" y="1411"/>
                    <a:pt x="3628" y="1015"/>
                  </a:cubicBezTo>
                  <a:cubicBezTo>
                    <a:pt x="3415" y="847"/>
                    <a:pt x="3186" y="702"/>
                    <a:pt x="2950" y="588"/>
                  </a:cubicBezTo>
                  <a:cubicBezTo>
                    <a:pt x="2660" y="435"/>
                    <a:pt x="2363" y="283"/>
                    <a:pt x="2157" y="39"/>
                  </a:cubicBezTo>
                  <a:lnTo>
                    <a:pt x="2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56"/>
          <p:cNvGrpSpPr/>
          <p:nvPr/>
        </p:nvGrpSpPr>
        <p:grpSpPr>
          <a:xfrm rot="-10236210">
            <a:off x="5039951" y="2527417"/>
            <a:ext cx="1055799" cy="459173"/>
            <a:chOff x="4625175" y="2095950"/>
            <a:chExt cx="491800" cy="213875"/>
          </a:xfrm>
        </p:grpSpPr>
        <p:sp>
          <p:nvSpPr>
            <p:cNvPr id="9287" name="Google Shape;9287;p56"/>
            <p:cNvSpPr/>
            <p:nvPr/>
          </p:nvSpPr>
          <p:spPr>
            <a:xfrm>
              <a:off x="4625175" y="2095950"/>
              <a:ext cx="491800" cy="213875"/>
            </a:xfrm>
            <a:custGeom>
              <a:avLst/>
              <a:gdLst/>
              <a:ahLst/>
              <a:cxnLst/>
              <a:rect l="l" t="t" r="r" b="b"/>
              <a:pathLst>
                <a:path w="19672" h="8555" extrusionOk="0">
                  <a:moveTo>
                    <a:pt x="18628" y="0"/>
                  </a:moveTo>
                  <a:cubicBezTo>
                    <a:pt x="18413" y="0"/>
                    <a:pt x="18196" y="74"/>
                    <a:pt x="18017" y="224"/>
                  </a:cubicBezTo>
                  <a:lnTo>
                    <a:pt x="17873" y="346"/>
                  </a:lnTo>
                  <a:cubicBezTo>
                    <a:pt x="17813" y="333"/>
                    <a:pt x="17752" y="327"/>
                    <a:pt x="17692" y="327"/>
                  </a:cubicBezTo>
                  <a:cubicBezTo>
                    <a:pt x="17615" y="327"/>
                    <a:pt x="17538" y="337"/>
                    <a:pt x="17461" y="354"/>
                  </a:cubicBezTo>
                  <a:cubicBezTo>
                    <a:pt x="17438" y="361"/>
                    <a:pt x="17408" y="369"/>
                    <a:pt x="17385" y="377"/>
                  </a:cubicBezTo>
                  <a:cubicBezTo>
                    <a:pt x="17217" y="262"/>
                    <a:pt x="17019" y="194"/>
                    <a:pt x="16821" y="171"/>
                  </a:cubicBezTo>
                  <a:lnTo>
                    <a:pt x="16737" y="171"/>
                  </a:lnTo>
                  <a:cubicBezTo>
                    <a:pt x="16608" y="171"/>
                    <a:pt x="16486" y="201"/>
                    <a:pt x="16364" y="247"/>
                  </a:cubicBezTo>
                  <a:cubicBezTo>
                    <a:pt x="16313" y="236"/>
                    <a:pt x="16259" y="229"/>
                    <a:pt x="16204" y="229"/>
                  </a:cubicBezTo>
                  <a:cubicBezTo>
                    <a:pt x="16183" y="229"/>
                    <a:pt x="16163" y="230"/>
                    <a:pt x="16143" y="232"/>
                  </a:cubicBezTo>
                  <a:cubicBezTo>
                    <a:pt x="16127" y="230"/>
                    <a:pt x="16112" y="229"/>
                    <a:pt x="16098" y="229"/>
                  </a:cubicBezTo>
                  <a:cubicBezTo>
                    <a:pt x="16062" y="229"/>
                    <a:pt x="16030" y="234"/>
                    <a:pt x="15998" y="239"/>
                  </a:cubicBezTo>
                  <a:cubicBezTo>
                    <a:pt x="15754" y="262"/>
                    <a:pt x="15533" y="384"/>
                    <a:pt x="15373" y="575"/>
                  </a:cubicBezTo>
                  <a:cubicBezTo>
                    <a:pt x="15289" y="559"/>
                    <a:pt x="15213" y="559"/>
                    <a:pt x="15144" y="559"/>
                  </a:cubicBezTo>
                  <a:cubicBezTo>
                    <a:pt x="14916" y="559"/>
                    <a:pt x="14687" y="598"/>
                    <a:pt x="14474" y="689"/>
                  </a:cubicBezTo>
                  <a:lnTo>
                    <a:pt x="14397" y="727"/>
                  </a:lnTo>
                  <a:cubicBezTo>
                    <a:pt x="14352" y="742"/>
                    <a:pt x="14306" y="773"/>
                    <a:pt x="14268" y="796"/>
                  </a:cubicBezTo>
                  <a:cubicBezTo>
                    <a:pt x="14131" y="796"/>
                    <a:pt x="13993" y="819"/>
                    <a:pt x="13856" y="849"/>
                  </a:cubicBezTo>
                  <a:lnTo>
                    <a:pt x="13795" y="765"/>
                  </a:lnTo>
                  <a:cubicBezTo>
                    <a:pt x="13734" y="681"/>
                    <a:pt x="13681" y="605"/>
                    <a:pt x="13635" y="537"/>
                  </a:cubicBezTo>
                  <a:lnTo>
                    <a:pt x="13612" y="506"/>
                  </a:lnTo>
                  <a:cubicBezTo>
                    <a:pt x="13423" y="267"/>
                    <a:pt x="13143" y="138"/>
                    <a:pt x="12858" y="138"/>
                  </a:cubicBezTo>
                  <a:cubicBezTo>
                    <a:pt x="12671" y="138"/>
                    <a:pt x="12483" y="193"/>
                    <a:pt x="12317" y="308"/>
                  </a:cubicBezTo>
                  <a:lnTo>
                    <a:pt x="12286" y="331"/>
                  </a:lnTo>
                  <a:cubicBezTo>
                    <a:pt x="12035" y="499"/>
                    <a:pt x="11852" y="750"/>
                    <a:pt x="11768" y="1040"/>
                  </a:cubicBezTo>
                  <a:lnTo>
                    <a:pt x="11707" y="1040"/>
                  </a:lnTo>
                  <a:cubicBezTo>
                    <a:pt x="11516" y="1040"/>
                    <a:pt x="11326" y="1055"/>
                    <a:pt x="11143" y="1085"/>
                  </a:cubicBezTo>
                  <a:cubicBezTo>
                    <a:pt x="11074" y="1093"/>
                    <a:pt x="11013" y="1101"/>
                    <a:pt x="10952" y="1108"/>
                  </a:cubicBezTo>
                  <a:cubicBezTo>
                    <a:pt x="10884" y="1116"/>
                    <a:pt x="10800" y="1116"/>
                    <a:pt x="10709" y="1116"/>
                  </a:cubicBezTo>
                  <a:cubicBezTo>
                    <a:pt x="10678" y="1115"/>
                    <a:pt x="10647" y="1114"/>
                    <a:pt x="10616" y="1114"/>
                  </a:cubicBezTo>
                  <a:cubicBezTo>
                    <a:pt x="10403" y="1114"/>
                    <a:pt x="10191" y="1137"/>
                    <a:pt x="9985" y="1177"/>
                  </a:cubicBezTo>
                  <a:lnTo>
                    <a:pt x="9962" y="1177"/>
                  </a:lnTo>
                  <a:cubicBezTo>
                    <a:pt x="9885" y="1192"/>
                    <a:pt x="9809" y="1215"/>
                    <a:pt x="9733" y="1238"/>
                  </a:cubicBezTo>
                  <a:lnTo>
                    <a:pt x="9626" y="1276"/>
                  </a:lnTo>
                  <a:cubicBezTo>
                    <a:pt x="9520" y="1268"/>
                    <a:pt x="9421" y="1261"/>
                    <a:pt x="9306" y="1261"/>
                  </a:cubicBezTo>
                  <a:cubicBezTo>
                    <a:pt x="9047" y="1268"/>
                    <a:pt x="8780" y="1291"/>
                    <a:pt x="8521" y="1329"/>
                  </a:cubicBezTo>
                  <a:cubicBezTo>
                    <a:pt x="8430" y="1337"/>
                    <a:pt x="8346" y="1352"/>
                    <a:pt x="8247" y="1360"/>
                  </a:cubicBezTo>
                  <a:cubicBezTo>
                    <a:pt x="8186" y="1367"/>
                    <a:pt x="8117" y="1375"/>
                    <a:pt x="8041" y="1383"/>
                  </a:cubicBezTo>
                  <a:cubicBezTo>
                    <a:pt x="7675" y="1405"/>
                    <a:pt x="7165" y="1451"/>
                    <a:pt x="6707" y="1733"/>
                  </a:cubicBezTo>
                  <a:lnTo>
                    <a:pt x="6624" y="1787"/>
                  </a:lnTo>
                  <a:cubicBezTo>
                    <a:pt x="6601" y="1802"/>
                    <a:pt x="6578" y="1817"/>
                    <a:pt x="6563" y="1832"/>
                  </a:cubicBezTo>
                  <a:cubicBezTo>
                    <a:pt x="6265" y="1703"/>
                    <a:pt x="5945" y="1634"/>
                    <a:pt x="5625" y="1626"/>
                  </a:cubicBezTo>
                  <a:cubicBezTo>
                    <a:pt x="5557" y="1626"/>
                    <a:pt x="5480" y="1619"/>
                    <a:pt x="5396" y="1611"/>
                  </a:cubicBezTo>
                  <a:cubicBezTo>
                    <a:pt x="5229" y="1596"/>
                    <a:pt x="5031" y="1588"/>
                    <a:pt x="4825" y="1588"/>
                  </a:cubicBezTo>
                  <a:cubicBezTo>
                    <a:pt x="4368" y="1588"/>
                    <a:pt x="4032" y="1657"/>
                    <a:pt x="3743" y="1802"/>
                  </a:cubicBezTo>
                  <a:lnTo>
                    <a:pt x="3682" y="1832"/>
                  </a:lnTo>
                  <a:cubicBezTo>
                    <a:pt x="3598" y="1870"/>
                    <a:pt x="3522" y="1924"/>
                    <a:pt x="3461" y="1992"/>
                  </a:cubicBezTo>
                  <a:cubicBezTo>
                    <a:pt x="3224" y="2046"/>
                    <a:pt x="3003" y="2122"/>
                    <a:pt x="2782" y="2213"/>
                  </a:cubicBezTo>
                  <a:lnTo>
                    <a:pt x="2668" y="2267"/>
                  </a:lnTo>
                  <a:cubicBezTo>
                    <a:pt x="2493" y="2343"/>
                    <a:pt x="2340" y="2472"/>
                    <a:pt x="2234" y="2640"/>
                  </a:cubicBezTo>
                  <a:cubicBezTo>
                    <a:pt x="1792" y="2724"/>
                    <a:pt x="1365" y="2854"/>
                    <a:pt x="946" y="3029"/>
                  </a:cubicBezTo>
                  <a:lnTo>
                    <a:pt x="839" y="3075"/>
                  </a:lnTo>
                  <a:cubicBezTo>
                    <a:pt x="1" y="3440"/>
                    <a:pt x="107" y="4652"/>
                    <a:pt x="991" y="4873"/>
                  </a:cubicBezTo>
                  <a:lnTo>
                    <a:pt x="1106" y="4904"/>
                  </a:lnTo>
                  <a:cubicBezTo>
                    <a:pt x="1471" y="4995"/>
                    <a:pt x="2150" y="5590"/>
                    <a:pt x="2478" y="5879"/>
                  </a:cubicBezTo>
                  <a:lnTo>
                    <a:pt x="2531" y="5925"/>
                  </a:lnTo>
                  <a:lnTo>
                    <a:pt x="2607" y="5994"/>
                  </a:lnTo>
                  <a:cubicBezTo>
                    <a:pt x="2820" y="6184"/>
                    <a:pt x="3041" y="6375"/>
                    <a:pt x="3270" y="6550"/>
                  </a:cubicBezTo>
                  <a:cubicBezTo>
                    <a:pt x="3224" y="7106"/>
                    <a:pt x="3666" y="7586"/>
                    <a:pt x="4223" y="7586"/>
                  </a:cubicBezTo>
                  <a:cubicBezTo>
                    <a:pt x="4261" y="7586"/>
                    <a:pt x="4291" y="7579"/>
                    <a:pt x="4330" y="7579"/>
                  </a:cubicBezTo>
                  <a:lnTo>
                    <a:pt x="4566" y="7556"/>
                  </a:lnTo>
                  <a:cubicBezTo>
                    <a:pt x="4573" y="7552"/>
                    <a:pt x="4583" y="7550"/>
                    <a:pt x="4592" y="7550"/>
                  </a:cubicBezTo>
                  <a:cubicBezTo>
                    <a:pt x="4602" y="7550"/>
                    <a:pt x="4611" y="7552"/>
                    <a:pt x="4619" y="7556"/>
                  </a:cubicBezTo>
                  <a:cubicBezTo>
                    <a:pt x="4909" y="7556"/>
                    <a:pt x="5358" y="7716"/>
                    <a:pt x="5762" y="7861"/>
                  </a:cubicBezTo>
                  <a:cubicBezTo>
                    <a:pt x="6151" y="8013"/>
                    <a:pt x="6555" y="8128"/>
                    <a:pt x="6966" y="8211"/>
                  </a:cubicBezTo>
                  <a:cubicBezTo>
                    <a:pt x="7180" y="8249"/>
                    <a:pt x="7393" y="8272"/>
                    <a:pt x="7607" y="8288"/>
                  </a:cubicBezTo>
                  <a:cubicBezTo>
                    <a:pt x="7782" y="8463"/>
                    <a:pt x="8026" y="8554"/>
                    <a:pt x="8270" y="8554"/>
                  </a:cubicBezTo>
                  <a:lnTo>
                    <a:pt x="8338" y="8554"/>
                  </a:lnTo>
                  <a:lnTo>
                    <a:pt x="8758" y="8524"/>
                  </a:lnTo>
                  <a:cubicBezTo>
                    <a:pt x="9367" y="8493"/>
                    <a:pt x="9969" y="8432"/>
                    <a:pt x="10571" y="8333"/>
                  </a:cubicBezTo>
                  <a:cubicBezTo>
                    <a:pt x="10869" y="8288"/>
                    <a:pt x="11181" y="8227"/>
                    <a:pt x="11486" y="8143"/>
                  </a:cubicBezTo>
                  <a:cubicBezTo>
                    <a:pt x="11678" y="8389"/>
                    <a:pt x="11953" y="8504"/>
                    <a:pt x="12226" y="8504"/>
                  </a:cubicBezTo>
                  <a:cubicBezTo>
                    <a:pt x="12613" y="8504"/>
                    <a:pt x="12997" y="8273"/>
                    <a:pt x="13140" y="7853"/>
                  </a:cubicBezTo>
                  <a:lnTo>
                    <a:pt x="13208" y="7632"/>
                  </a:lnTo>
                  <a:cubicBezTo>
                    <a:pt x="13269" y="7464"/>
                    <a:pt x="13361" y="7312"/>
                    <a:pt x="13475" y="7182"/>
                  </a:cubicBezTo>
                  <a:lnTo>
                    <a:pt x="13536" y="7182"/>
                  </a:lnTo>
                  <a:cubicBezTo>
                    <a:pt x="13765" y="7182"/>
                    <a:pt x="13986" y="7106"/>
                    <a:pt x="14169" y="6954"/>
                  </a:cubicBezTo>
                  <a:cubicBezTo>
                    <a:pt x="14367" y="6801"/>
                    <a:pt x="14580" y="6657"/>
                    <a:pt x="14801" y="6535"/>
                  </a:cubicBezTo>
                  <a:cubicBezTo>
                    <a:pt x="15205" y="6314"/>
                    <a:pt x="15579" y="6039"/>
                    <a:pt x="15914" y="5712"/>
                  </a:cubicBezTo>
                  <a:cubicBezTo>
                    <a:pt x="16463" y="5673"/>
                    <a:pt x="16928" y="5323"/>
                    <a:pt x="17309" y="4667"/>
                  </a:cubicBezTo>
                  <a:cubicBezTo>
                    <a:pt x="17454" y="4637"/>
                    <a:pt x="17598" y="4568"/>
                    <a:pt x="17713" y="4469"/>
                  </a:cubicBezTo>
                  <a:cubicBezTo>
                    <a:pt x="17857" y="4347"/>
                    <a:pt x="17987" y="4195"/>
                    <a:pt x="18086" y="4035"/>
                  </a:cubicBezTo>
                  <a:lnTo>
                    <a:pt x="18101" y="4012"/>
                  </a:lnTo>
                  <a:cubicBezTo>
                    <a:pt x="18178" y="3875"/>
                    <a:pt x="18239" y="3738"/>
                    <a:pt x="18292" y="3585"/>
                  </a:cubicBezTo>
                  <a:cubicBezTo>
                    <a:pt x="18330" y="3555"/>
                    <a:pt x="18376" y="3517"/>
                    <a:pt x="18414" y="3478"/>
                  </a:cubicBezTo>
                  <a:cubicBezTo>
                    <a:pt x="18749" y="3440"/>
                    <a:pt x="19039" y="3219"/>
                    <a:pt x="19176" y="2907"/>
                  </a:cubicBezTo>
                  <a:cubicBezTo>
                    <a:pt x="19321" y="2564"/>
                    <a:pt x="19283" y="2175"/>
                    <a:pt x="19077" y="1870"/>
                  </a:cubicBezTo>
                  <a:cubicBezTo>
                    <a:pt x="19161" y="1779"/>
                    <a:pt x="19245" y="1695"/>
                    <a:pt x="19328" y="1604"/>
                  </a:cubicBezTo>
                  <a:cubicBezTo>
                    <a:pt x="19671" y="1238"/>
                    <a:pt x="19671" y="666"/>
                    <a:pt x="19321" y="300"/>
                  </a:cubicBezTo>
                  <a:cubicBezTo>
                    <a:pt x="19135" y="102"/>
                    <a:pt x="18883" y="0"/>
                    <a:pt x="18628"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6"/>
            <p:cNvSpPr/>
            <p:nvPr/>
          </p:nvSpPr>
          <p:spPr>
            <a:xfrm>
              <a:off x="4898925" y="2150300"/>
              <a:ext cx="65050" cy="34150"/>
            </a:xfrm>
            <a:custGeom>
              <a:avLst/>
              <a:gdLst/>
              <a:ahLst/>
              <a:cxnLst/>
              <a:rect l="l" t="t" r="r" b="b"/>
              <a:pathLst>
                <a:path w="2602" h="1366" extrusionOk="0">
                  <a:moveTo>
                    <a:pt x="86" y="1"/>
                  </a:moveTo>
                  <a:cubicBezTo>
                    <a:pt x="33" y="1"/>
                    <a:pt x="0" y="5"/>
                    <a:pt x="2" y="16"/>
                  </a:cubicBezTo>
                  <a:cubicBezTo>
                    <a:pt x="10" y="55"/>
                    <a:pt x="452" y="177"/>
                    <a:pt x="605" y="222"/>
                  </a:cubicBezTo>
                  <a:cubicBezTo>
                    <a:pt x="879" y="298"/>
                    <a:pt x="1138" y="413"/>
                    <a:pt x="1390" y="542"/>
                  </a:cubicBezTo>
                  <a:cubicBezTo>
                    <a:pt x="1641" y="680"/>
                    <a:pt x="1885" y="832"/>
                    <a:pt x="2114" y="992"/>
                  </a:cubicBezTo>
                  <a:cubicBezTo>
                    <a:pt x="2236" y="1076"/>
                    <a:pt x="2350" y="1167"/>
                    <a:pt x="2457" y="1259"/>
                  </a:cubicBezTo>
                  <a:cubicBezTo>
                    <a:pt x="2502" y="1297"/>
                    <a:pt x="2556" y="1335"/>
                    <a:pt x="2601" y="1365"/>
                  </a:cubicBezTo>
                  <a:cubicBezTo>
                    <a:pt x="2525" y="1221"/>
                    <a:pt x="2464" y="1061"/>
                    <a:pt x="2396" y="908"/>
                  </a:cubicBezTo>
                  <a:cubicBezTo>
                    <a:pt x="2380" y="908"/>
                    <a:pt x="2373" y="908"/>
                    <a:pt x="2365" y="901"/>
                  </a:cubicBezTo>
                  <a:cubicBezTo>
                    <a:pt x="2228" y="748"/>
                    <a:pt x="1984" y="664"/>
                    <a:pt x="1809" y="558"/>
                  </a:cubicBezTo>
                  <a:cubicBezTo>
                    <a:pt x="1626" y="443"/>
                    <a:pt x="1435" y="344"/>
                    <a:pt x="1237" y="260"/>
                  </a:cubicBezTo>
                  <a:cubicBezTo>
                    <a:pt x="1024" y="169"/>
                    <a:pt x="803" y="100"/>
                    <a:pt x="574" y="55"/>
                  </a:cubicBezTo>
                  <a:cubicBezTo>
                    <a:pt x="450" y="28"/>
                    <a:pt x="212" y="1"/>
                    <a:pt x="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6"/>
            <p:cNvSpPr/>
            <p:nvPr/>
          </p:nvSpPr>
          <p:spPr>
            <a:xfrm>
              <a:off x="4983575" y="2144025"/>
              <a:ext cx="48600" cy="24600"/>
            </a:xfrm>
            <a:custGeom>
              <a:avLst/>
              <a:gdLst/>
              <a:ahLst/>
              <a:cxnLst/>
              <a:rect l="l" t="t" r="r" b="b"/>
              <a:pathLst>
                <a:path w="1944" h="984" extrusionOk="0">
                  <a:moveTo>
                    <a:pt x="0" y="1"/>
                  </a:moveTo>
                  <a:lnTo>
                    <a:pt x="0" y="1"/>
                  </a:lnTo>
                  <a:cubicBezTo>
                    <a:pt x="69" y="62"/>
                    <a:pt x="130" y="130"/>
                    <a:pt x="183" y="199"/>
                  </a:cubicBezTo>
                  <a:cubicBezTo>
                    <a:pt x="320" y="374"/>
                    <a:pt x="450" y="565"/>
                    <a:pt x="633" y="702"/>
                  </a:cubicBezTo>
                  <a:cubicBezTo>
                    <a:pt x="816" y="831"/>
                    <a:pt x="1029" y="915"/>
                    <a:pt x="1250" y="953"/>
                  </a:cubicBezTo>
                  <a:cubicBezTo>
                    <a:pt x="1372" y="976"/>
                    <a:pt x="1487" y="984"/>
                    <a:pt x="1608" y="984"/>
                  </a:cubicBezTo>
                  <a:lnTo>
                    <a:pt x="1662" y="984"/>
                  </a:lnTo>
                  <a:cubicBezTo>
                    <a:pt x="1761" y="923"/>
                    <a:pt x="1852" y="862"/>
                    <a:pt x="1944" y="801"/>
                  </a:cubicBezTo>
                  <a:lnTo>
                    <a:pt x="1860" y="801"/>
                  </a:lnTo>
                  <a:cubicBezTo>
                    <a:pt x="1639" y="793"/>
                    <a:pt x="1418" y="748"/>
                    <a:pt x="1220" y="656"/>
                  </a:cubicBezTo>
                  <a:cubicBezTo>
                    <a:pt x="976" y="549"/>
                    <a:pt x="778" y="389"/>
                    <a:pt x="557" y="252"/>
                  </a:cubicBezTo>
                  <a:cubicBezTo>
                    <a:pt x="442" y="176"/>
                    <a:pt x="328" y="115"/>
                    <a:pt x="199" y="62"/>
                  </a:cubicBezTo>
                  <a:cubicBezTo>
                    <a:pt x="138" y="39"/>
                    <a:pt x="69" y="16"/>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4939950" y="2126125"/>
              <a:ext cx="71475" cy="69175"/>
            </a:xfrm>
            <a:custGeom>
              <a:avLst/>
              <a:gdLst/>
              <a:ahLst/>
              <a:cxnLst/>
              <a:rect l="l" t="t" r="r" b="b"/>
              <a:pathLst>
                <a:path w="2859" h="2767" extrusionOk="0">
                  <a:moveTo>
                    <a:pt x="252" y="0"/>
                  </a:moveTo>
                  <a:lnTo>
                    <a:pt x="252" y="0"/>
                  </a:lnTo>
                  <a:cubicBezTo>
                    <a:pt x="0" y="229"/>
                    <a:pt x="282" y="762"/>
                    <a:pt x="495" y="1151"/>
                  </a:cubicBezTo>
                  <a:cubicBezTo>
                    <a:pt x="564" y="1281"/>
                    <a:pt x="633" y="1418"/>
                    <a:pt x="686" y="1555"/>
                  </a:cubicBezTo>
                  <a:cubicBezTo>
                    <a:pt x="793" y="1784"/>
                    <a:pt x="884" y="2028"/>
                    <a:pt x="1006" y="2256"/>
                  </a:cubicBezTo>
                  <a:cubicBezTo>
                    <a:pt x="1067" y="2401"/>
                    <a:pt x="1151" y="2538"/>
                    <a:pt x="1250" y="2668"/>
                  </a:cubicBezTo>
                  <a:cubicBezTo>
                    <a:pt x="1273" y="2691"/>
                    <a:pt x="1296" y="2714"/>
                    <a:pt x="1311" y="2729"/>
                  </a:cubicBezTo>
                  <a:cubicBezTo>
                    <a:pt x="1364" y="2752"/>
                    <a:pt x="1425" y="2767"/>
                    <a:pt x="1486" y="2767"/>
                  </a:cubicBezTo>
                  <a:lnTo>
                    <a:pt x="1501" y="2767"/>
                  </a:lnTo>
                  <a:cubicBezTo>
                    <a:pt x="1883" y="2584"/>
                    <a:pt x="2264" y="2386"/>
                    <a:pt x="2637" y="2180"/>
                  </a:cubicBezTo>
                  <a:cubicBezTo>
                    <a:pt x="2713" y="2134"/>
                    <a:pt x="2782" y="2089"/>
                    <a:pt x="2858" y="2050"/>
                  </a:cubicBezTo>
                  <a:cubicBezTo>
                    <a:pt x="2668" y="1921"/>
                    <a:pt x="2500" y="1776"/>
                    <a:pt x="2355" y="1601"/>
                  </a:cubicBezTo>
                  <a:cubicBezTo>
                    <a:pt x="2233" y="1479"/>
                    <a:pt x="1997" y="1220"/>
                    <a:pt x="1783" y="1182"/>
                  </a:cubicBezTo>
                  <a:lnTo>
                    <a:pt x="1768" y="1182"/>
                  </a:lnTo>
                  <a:cubicBezTo>
                    <a:pt x="1738" y="1178"/>
                    <a:pt x="1707" y="1176"/>
                    <a:pt x="1676" y="1176"/>
                  </a:cubicBezTo>
                  <a:cubicBezTo>
                    <a:pt x="1644" y="1176"/>
                    <a:pt x="1612" y="1178"/>
                    <a:pt x="1578" y="1182"/>
                  </a:cubicBezTo>
                  <a:cubicBezTo>
                    <a:pt x="1570" y="1182"/>
                    <a:pt x="1561" y="1182"/>
                    <a:pt x="1553" y="1182"/>
                  </a:cubicBezTo>
                  <a:cubicBezTo>
                    <a:pt x="1090" y="1182"/>
                    <a:pt x="651" y="550"/>
                    <a:pt x="366" y="160"/>
                  </a:cubicBezTo>
                  <a:cubicBezTo>
                    <a:pt x="328" y="99"/>
                    <a:pt x="290" y="46"/>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4976700" y="2194900"/>
              <a:ext cx="20800" cy="40600"/>
            </a:xfrm>
            <a:custGeom>
              <a:avLst/>
              <a:gdLst/>
              <a:ahLst/>
              <a:cxnLst/>
              <a:rect l="l" t="t" r="r" b="b"/>
              <a:pathLst>
                <a:path w="832" h="1624" extrusionOk="0">
                  <a:moveTo>
                    <a:pt x="832" y="1"/>
                  </a:moveTo>
                  <a:cubicBezTo>
                    <a:pt x="702" y="77"/>
                    <a:pt x="573" y="153"/>
                    <a:pt x="435" y="222"/>
                  </a:cubicBezTo>
                  <a:cubicBezTo>
                    <a:pt x="382" y="283"/>
                    <a:pt x="291" y="618"/>
                    <a:pt x="283" y="671"/>
                  </a:cubicBezTo>
                  <a:cubicBezTo>
                    <a:pt x="260" y="854"/>
                    <a:pt x="230" y="1037"/>
                    <a:pt x="192" y="1220"/>
                  </a:cubicBezTo>
                  <a:cubicBezTo>
                    <a:pt x="146" y="1365"/>
                    <a:pt x="85" y="1502"/>
                    <a:pt x="1" y="1624"/>
                  </a:cubicBezTo>
                  <a:cubicBezTo>
                    <a:pt x="146" y="1487"/>
                    <a:pt x="283" y="1342"/>
                    <a:pt x="405" y="1182"/>
                  </a:cubicBezTo>
                  <a:cubicBezTo>
                    <a:pt x="542" y="976"/>
                    <a:pt x="641" y="748"/>
                    <a:pt x="702" y="511"/>
                  </a:cubicBezTo>
                  <a:cubicBezTo>
                    <a:pt x="748" y="382"/>
                    <a:pt x="771" y="252"/>
                    <a:pt x="801" y="123"/>
                  </a:cubicBezTo>
                  <a:cubicBezTo>
                    <a:pt x="809" y="84"/>
                    <a:pt x="816" y="39"/>
                    <a:pt x="8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4979200" y="2142875"/>
              <a:ext cx="44225" cy="33575"/>
            </a:xfrm>
            <a:custGeom>
              <a:avLst/>
              <a:gdLst/>
              <a:ahLst/>
              <a:cxnLst/>
              <a:rect l="l" t="t" r="r" b="b"/>
              <a:pathLst>
                <a:path w="1769" h="1343" extrusionOk="0">
                  <a:moveTo>
                    <a:pt x="0" y="1"/>
                  </a:moveTo>
                  <a:cubicBezTo>
                    <a:pt x="38" y="70"/>
                    <a:pt x="69" y="146"/>
                    <a:pt x="92" y="222"/>
                  </a:cubicBezTo>
                  <a:cubicBezTo>
                    <a:pt x="99" y="260"/>
                    <a:pt x="107" y="291"/>
                    <a:pt x="122" y="329"/>
                  </a:cubicBezTo>
                  <a:cubicBezTo>
                    <a:pt x="153" y="413"/>
                    <a:pt x="320" y="496"/>
                    <a:pt x="366" y="519"/>
                  </a:cubicBezTo>
                  <a:cubicBezTo>
                    <a:pt x="473" y="580"/>
                    <a:pt x="572" y="656"/>
                    <a:pt x="663" y="733"/>
                  </a:cubicBezTo>
                  <a:cubicBezTo>
                    <a:pt x="877" y="923"/>
                    <a:pt x="1075" y="1205"/>
                    <a:pt x="1341" y="1342"/>
                  </a:cubicBezTo>
                  <a:cubicBezTo>
                    <a:pt x="1486" y="1259"/>
                    <a:pt x="1623" y="1167"/>
                    <a:pt x="1768" y="1083"/>
                  </a:cubicBezTo>
                  <a:cubicBezTo>
                    <a:pt x="1707" y="1083"/>
                    <a:pt x="1654" y="1083"/>
                    <a:pt x="1593" y="1076"/>
                  </a:cubicBezTo>
                  <a:cubicBezTo>
                    <a:pt x="1372" y="1060"/>
                    <a:pt x="1159" y="999"/>
                    <a:pt x="960" y="908"/>
                  </a:cubicBezTo>
                  <a:cubicBezTo>
                    <a:pt x="777" y="809"/>
                    <a:pt x="610" y="664"/>
                    <a:pt x="488" y="496"/>
                  </a:cubicBezTo>
                  <a:cubicBezTo>
                    <a:pt x="366" y="336"/>
                    <a:pt x="221" y="100"/>
                    <a:pt x="23" y="9"/>
                  </a:cubicBezTo>
                  <a:cubicBezTo>
                    <a:pt x="23" y="1"/>
                    <a:pt x="15"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6"/>
            <p:cNvSpPr/>
            <p:nvPr/>
          </p:nvSpPr>
          <p:spPr>
            <a:xfrm>
              <a:off x="4980325" y="2141900"/>
              <a:ext cx="56425" cy="20950"/>
            </a:xfrm>
            <a:custGeom>
              <a:avLst/>
              <a:gdLst/>
              <a:ahLst/>
              <a:cxnLst/>
              <a:rect l="l" t="t" r="r" b="b"/>
              <a:pathLst>
                <a:path w="2257" h="838" extrusionOk="0">
                  <a:moveTo>
                    <a:pt x="69" y="1"/>
                  </a:moveTo>
                  <a:cubicBezTo>
                    <a:pt x="47" y="1"/>
                    <a:pt x="24" y="1"/>
                    <a:pt x="1" y="2"/>
                  </a:cubicBezTo>
                  <a:cubicBezTo>
                    <a:pt x="191" y="40"/>
                    <a:pt x="382" y="109"/>
                    <a:pt x="550" y="200"/>
                  </a:cubicBezTo>
                  <a:cubicBezTo>
                    <a:pt x="740" y="322"/>
                    <a:pt x="923" y="459"/>
                    <a:pt x="1121" y="573"/>
                  </a:cubicBezTo>
                  <a:cubicBezTo>
                    <a:pt x="1327" y="695"/>
                    <a:pt x="1548" y="779"/>
                    <a:pt x="1784" y="817"/>
                  </a:cubicBezTo>
                  <a:cubicBezTo>
                    <a:pt x="1862" y="832"/>
                    <a:pt x="1942" y="837"/>
                    <a:pt x="2023" y="837"/>
                  </a:cubicBezTo>
                  <a:cubicBezTo>
                    <a:pt x="2070" y="837"/>
                    <a:pt x="2118" y="835"/>
                    <a:pt x="2165" y="833"/>
                  </a:cubicBezTo>
                  <a:lnTo>
                    <a:pt x="2257" y="764"/>
                  </a:lnTo>
                  <a:cubicBezTo>
                    <a:pt x="1944" y="741"/>
                    <a:pt x="1662" y="497"/>
                    <a:pt x="1396" y="299"/>
                  </a:cubicBezTo>
                  <a:cubicBezTo>
                    <a:pt x="1312" y="253"/>
                    <a:pt x="1220" y="208"/>
                    <a:pt x="1129" y="177"/>
                  </a:cubicBezTo>
                  <a:cubicBezTo>
                    <a:pt x="1075" y="177"/>
                    <a:pt x="1022" y="170"/>
                    <a:pt x="969" y="162"/>
                  </a:cubicBezTo>
                  <a:cubicBezTo>
                    <a:pt x="877" y="147"/>
                    <a:pt x="786" y="124"/>
                    <a:pt x="679" y="93"/>
                  </a:cubicBezTo>
                  <a:cubicBezTo>
                    <a:pt x="480" y="32"/>
                    <a:pt x="275" y="1"/>
                    <a:pt x="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6"/>
            <p:cNvSpPr/>
            <p:nvPr/>
          </p:nvSpPr>
          <p:spPr>
            <a:xfrm>
              <a:off x="4970225" y="2202525"/>
              <a:ext cx="13550" cy="39475"/>
            </a:xfrm>
            <a:custGeom>
              <a:avLst/>
              <a:gdLst/>
              <a:ahLst/>
              <a:cxnLst/>
              <a:rect l="l" t="t" r="r" b="b"/>
              <a:pathLst>
                <a:path w="542" h="1579" extrusionOk="0">
                  <a:moveTo>
                    <a:pt x="542" y="0"/>
                  </a:moveTo>
                  <a:lnTo>
                    <a:pt x="321" y="115"/>
                  </a:lnTo>
                  <a:cubicBezTo>
                    <a:pt x="313" y="343"/>
                    <a:pt x="268" y="572"/>
                    <a:pt x="176" y="793"/>
                  </a:cubicBezTo>
                  <a:lnTo>
                    <a:pt x="138" y="976"/>
                  </a:lnTo>
                  <a:cubicBezTo>
                    <a:pt x="115" y="1060"/>
                    <a:pt x="100" y="1144"/>
                    <a:pt x="85" y="1228"/>
                  </a:cubicBezTo>
                  <a:cubicBezTo>
                    <a:pt x="62" y="1349"/>
                    <a:pt x="39" y="1464"/>
                    <a:pt x="1" y="1578"/>
                  </a:cubicBezTo>
                  <a:lnTo>
                    <a:pt x="47" y="1510"/>
                  </a:lnTo>
                  <a:cubicBezTo>
                    <a:pt x="115" y="1433"/>
                    <a:pt x="184" y="1357"/>
                    <a:pt x="245" y="1273"/>
                  </a:cubicBezTo>
                  <a:cubicBezTo>
                    <a:pt x="351" y="1106"/>
                    <a:pt x="420" y="915"/>
                    <a:pt x="451" y="717"/>
                  </a:cubicBezTo>
                  <a:cubicBezTo>
                    <a:pt x="473" y="549"/>
                    <a:pt x="496" y="382"/>
                    <a:pt x="519" y="214"/>
                  </a:cubicBezTo>
                  <a:cubicBezTo>
                    <a:pt x="519" y="199"/>
                    <a:pt x="534" y="39"/>
                    <a:pt x="5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6"/>
            <p:cNvSpPr/>
            <p:nvPr/>
          </p:nvSpPr>
          <p:spPr>
            <a:xfrm>
              <a:off x="4932900" y="2205950"/>
              <a:ext cx="44400" cy="67475"/>
            </a:xfrm>
            <a:custGeom>
              <a:avLst/>
              <a:gdLst/>
              <a:ahLst/>
              <a:cxnLst/>
              <a:rect l="l" t="t" r="r" b="b"/>
              <a:pathLst>
                <a:path w="1776" h="2699" extrusionOk="0">
                  <a:moveTo>
                    <a:pt x="1776" y="1"/>
                  </a:moveTo>
                  <a:lnTo>
                    <a:pt x="1776" y="1"/>
                  </a:lnTo>
                  <a:cubicBezTo>
                    <a:pt x="1639" y="62"/>
                    <a:pt x="1501" y="130"/>
                    <a:pt x="1364" y="191"/>
                  </a:cubicBezTo>
                  <a:cubicBezTo>
                    <a:pt x="831" y="717"/>
                    <a:pt x="351" y="1365"/>
                    <a:pt x="92" y="2074"/>
                  </a:cubicBezTo>
                  <a:lnTo>
                    <a:pt x="76" y="2165"/>
                  </a:lnTo>
                  <a:cubicBezTo>
                    <a:pt x="46" y="2340"/>
                    <a:pt x="15" y="2516"/>
                    <a:pt x="0" y="2699"/>
                  </a:cubicBezTo>
                  <a:cubicBezTo>
                    <a:pt x="213" y="2241"/>
                    <a:pt x="579" y="1868"/>
                    <a:pt x="938" y="1502"/>
                  </a:cubicBezTo>
                  <a:cubicBezTo>
                    <a:pt x="1159" y="1281"/>
                    <a:pt x="1372" y="1052"/>
                    <a:pt x="1562" y="809"/>
                  </a:cubicBezTo>
                  <a:lnTo>
                    <a:pt x="1593" y="763"/>
                  </a:lnTo>
                  <a:cubicBezTo>
                    <a:pt x="1677" y="511"/>
                    <a:pt x="1776" y="260"/>
                    <a:pt x="1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6"/>
            <p:cNvSpPr/>
            <p:nvPr/>
          </p:nvSpPr>
          <p:spPr>
            <a:xfrm>
              <a:off x="4973850" y="2177175"/>
              <a:ext cx="53000" cy="64675"/>
            </a:xfrm>
            <a:custGeom>
              <a:avLst/>
              <a:gdLst/>
              <a:ahLst/>
              <a:cxnLst/>
              <a:rect l="l" t="t" r="r" b="b"/>
              <a:pathLst>
                <a:path w="2120" h="2587" extrusionOk="0">
                  <a:moveTo>
                    <a:pt x="2074" y="1"/>
                  </a:moveTo>
                  <a:cubicBezTo>
                    <a:pt x="1876" y="146"/>
                    <a:pt x="1662" y="283"/>
                    <a:pt x="1456" y="412"/>
                  </a:cubicBezTo>
                  <a:cubicBezTo>
                    <a:pt x="1312" y="511"/>
                    <a:pt x="1167" y="595"/>
                    <a:pt x="1022" y="679"/>
                  </a:cubicBezTo>
                  <a:cubicBezTo>
                    <a:pt x="1007" y="717"/>
                    <a:pt x="984" y="763"/>
                    <a:pt x="969" y="809"/>
                  </a:cubicBezTo>
                  <a:cubicBezTo>
                    <a:pt x="938" y="946"/>
                    <a:pt x="915" y="1075"/>
                    <a:pt x="877" y="1205"/>
                  </a:cubicBezTo>
                  <a:cubicBezTo>
                    <a:pt x="824" y="1426"/>
                    <a:pt x="732" y="1639"/>
                    <a:pt x="618" y="1830"/>
                  </a:cubicBezTo>
                  <a:cubicBezTo>
                    <a:pt x="473" y="2028"/>
                    <a:pt x="306" y="2211"/>
                    <a:pt x="123" y="2379"/>
                  </a:cubicBezTo>
                  <a:cubicBezTo>
                    <a:pt x="85" y="2440"/>
                    <a:pt x="39" y="2501"/>
                    <a:pt x="1" y="2562"/>
                  </a:cubicBezTo>
                  <a:cubicBezTo>
                    <a:pt x="1" y="2574"/>
                    <a:pt x="1" y="2587"/>
                    <a:pt x="13" y="2587"/>
                  </a:cubicBezTo>
                  <a:cubicBezTo>
                    <a:pt x="16" y="2587"/>
                    <a:pt x="19" y="2586"/>
                    <a:pt x="24" y="2584"/>
                  </a:cubicBezTo>
                  <a:lnTo>
                    <a:pt x="31" y="2584"/>
                  </a:lnTo>
                  <a:cubicBezTo>
                    <a:pt x="130" y="2524"/>
                    <a:pt x="237" y="2463"/>
                    <a:pt x="336" y="2402"/>
                  </a:cubicBezTo>
                  <a:cubicBezTo>
                    <a:pt x="831" y="2104"/>
                    <a:pt x="1312" y="1822"/>
                    <a:pt x="1609" y="1236"/>
                  </a:cubicBezTo>
                  <a:lnTo>
                    <a:pt x="1677" y="1091"/>
                  </a:lnTo>
                  <a:cubicBezTo>
                    <a:pt x="1952" y="565"/>
                    <a:pt x="2058" y="359"/>
                    <a:pt x="2112" y="268"/>
                  </a:cubicBezTo>
                  <a:cubicBezTo>
                    <a:pt x="2119" y="222"/>
                    <a:pt x="2119" y="176"/>
                    <a:pt x="2112" y="130"/>
                  </a:cubicBezTo>
                  <a:lnTo>
                    <a:pt x="2112" y="108"/>
                  </a:lnTo>
                  <a:lnTo>
                    <a:pt x="2112" y="92"/>
                  </a:lnTo>
                  <a:cubicBezTo>
                    <a:pt x="2112" y="62"/>
                    <a:pt x="2097" y="24"/>
                    <a:pt x="2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5023400" y="2169750"/>
              <a:ext cx="12775" cy="39475"/>
            </a:xfrm>
            <a:custGeom>
              <a:avLst/>
              <a:gdLst/>
              <a:ahLst/>
              <a:cxnLst/>
              <a:rect l="l" t="t" r="r" b="b"/>
              <a:pathLst>
                <a:path w="511" h="1579" extrusionOk="0">
                  <a:moveTo>
                    <a:pt x="496" y="1"/>
                  </a:moveTo>
                  <a:cubicBezTo>
                    <a:pt x="412" y="54"/>
                    <a:pt x="336" y="115"/>
                    <a:pt x="259" y="176"/>
                  </a:cubicBezTo>
                  <a:cubicBezTo>
                    <a:pt x="229" y="199"/>
                    <a:pt x="214" y="229"/>
                    <a:pt x="206" y="260"/>
                  </a:cubicBezTo>
                  <a:cubicBezTo>
                    <a:pt x="198" y="298"/>
                    <a:pt x="191" y="336"/>
                    <a:pt x="183" y="374"/>
                  </a:cubicBezTo>
                  <a:cubicBezTo>
                    <a:pt x="198" y="427"/>
                    <a:pt x="214" y="481"/>
                    <a:pt x="229" y="534"/>
                  </a:cubicBezTo>
                  <a:cubicBezTo>
                    <a:pt x="419" y="770"/>
                    <a:pt x="176" y="1266"/>
                    <a:pt x="0" y="1555"/>
                  </a:cubicBezTo>
                  <a:cubicBezTo>
                    <a:pt x="0" y="1563"/>
                    <a:pt x="0" y="1571"/>
                    <a:pt x="0" y="1578"/>
                  </a:cubicBezTo>
                  <a:cubicBezTo>
                    <a:pt x="183" y="1350"/>
                    <a:pt x="313" y="1090"/>
                    <a:pt x="381" y="808"/>
                  </a:cubicBezTo>
                  <a:cubicBezTo>
                    <a:pt x="419" y="633"/>
                    <a:pt x="450" y="466"/>
                    <a:pt x="473" y="290"/>
                  </a:cubicBezTo>
                  <a:cubicBezTo>
                    <a:pt x="480" y="206"/>
                    <a:pt x="511" y="39"/>
                    <a:pt x="511" y="31"/>
                  </a:cubicBezTo>
                  <a:cubicBezTo>
                    <a:pt x="511" y="16"/>
                    <a:pt x="503" y="8"/>
                    <a:pt x="4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4839900" y="2213575"/>
              <a:ext cx="120450" cy="69750"/>
            </a:xfrm>
            <a:custGeom>
              <a:avLst/>
              <a:gdLst/>
              <a:ahLst/>
              <a:cxnLst/>
              <a:rect l="l" t="t" r="r" b="b"/>
              <a:pathLst>
                <a:path w="4818" h="2790" extrusionOk="0">
                  <a:moveTo>
                    <a:pt x="4818" y="1"/>
                  </a:moveTo>
                  <a:cubicBezTo>
                    <a:pt x="4193" y="260"/>
                    <a:pt x="3560" y="473"/>
                    <a:pt x="2905" y="633"/>
                  </a:cubicBezTo>
                  <a:cubicBezTo>
                    <a:pt x="2607" y="694"/>
                    <a:pt x="2310" y="755"/>
                    <a:pt x="2005" y="801"/>
                  </a:cubicBezTo>
                  <a:cubicBezTo>
                    <a:pt x="1937" y="847"/>
                    <a:pt x="1876" y="900"/>
                    <a:pt x="1815" y="961"/>
                  </a:cubicBezTo>
                  <a:cubicBezTo>
                    <a:pt x="1693" y="1090"/>
                    <a:pt x="1578" y="1228"/>
                    <a:pt x="1464" y="1372"/>
                  </a:cubicBezTo>
                  <a:cubicBezTo>
                    <a:pt x="1258" y="1654"/>
                    <a:pt x="1045" y="1929"/>
                    <a:pt x="832" y="2203"/>
                  </a:cubicBezTo>
                  <a:cubicBezTo>
                    <a:pt x="725" y="2485"/>
                    <a:pt x="458" y="2599"/>
                    <a:pt x="199" y="2706"/>
                  </a:cubicBezTo>
                  <a:cubicBezTo>
                    <a:pt x="130" y="2737"/>
                    <a:pt x="62" y="2759"/>
                    <a:pt x="1" y="2790"/>
                  </a:cubicBezTo>
                  <a:lnTo>
                    <a:pt x="92" y="2790"/>
                  </a:lnTo>
                  <a:cubicBezTo>
                    <a:pt x="664" y="2759"/>
                    <a:pt x="1236" y="2699"/>
                    <a:pt x="1799" y="2607"/>
                  </a:cubicBezTo>
                  <a:cubicBezTo>
                    <a:pt x="2348" y="2516"/>
                    <a:pt x="3354" y="2340"/>
                    <a:pt x="3728" y="1822"/>
                  </a:cubicBezTo>
                  <a:lnTo>
                    <a:pt x="3751" y="1784"/>
                  </a:lnTo>
                  <a:cubicBezTo>
                    <a:pt x="3964" y="1182"/>
                    <a:pt x="4810" y="39"/>
                    <a:pt x="4818" y="16"/>
                  </a:cubicBezTo>
                  <a:cubicBezTo>
                    <a:pt x="4818" y="8"/>
                    <a:pt x="4818" y="8"/>
                    <a:pt x="4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5024350" y="2166900"/>
              <a:ext cx="15650" cy="42700"/>
            </a:xfrm>
            <a:custGeom>
              <a:avLst/>
              <a:gdLst/>
              <a:ahLst/>
              <a:cxnLst/>
              <a:rect l="l" t="t" r="r" b="b"/>
              <a:pathLst>
                <a:path w="626" h="1708" extrusionOk="0">
                  <a:moveTo>
                    <a:pt x="602" y="0"/>
                  </a:moveTo>
                  <a:cubicBezTo>
                    <a:pt x="580" y="16"/>
                    <a:pt x="557" y="38"/>
                    <a:pt x="549" y="61"/>
                  </a:cubicBezTo>
                  <a:cubicBezTo>
                    <a:pt x="511" y="191"/>
                    <a:pt x="488" y="313"/>
                    <a:pt x="465" y="442"/>
                  </a:cubicBezTo>
                  <a:cubicBezTo>
                    <a:pt x="450" y="633"/>
                    <a:pt x="412" y="816"/>
                    <a:pt x="366" y="999"/>
                  </a:cubicBezTo>
                  <a:cubicBezTo>
                    <a:pt x="298" y="1258"/>
                    <a:pt x="168" y="1502"/>
                    <a:pt x="0" y="1707"/>
                  </a:cubicBezTo>
                  <a:cubicBezTo>
                    <a:pt x="23" y="1685"/>
                    <a:pt x="54" y="1662"/>
                    <a:pt x="77" y="1639"/>
                  </a:cubicBezTo>
                  <a:cubicBezTo>
                    <a:pt x="153" y="1563"/>
                    <a:pt x="221" y="1471"/>
                    <a:pt x="275" y="1372"/>
                  </a:cubicBezTo>
                  <a:cubicBezTo>
                    <a:pt x="366" y="1197"/>
                    <a:pt x="435" y="1014"/>
                    <a:pt x="488" y="823"/>
                  </a:cubicBezTo>
                  <a:cubicBezTo>
                    <a:pt x="549" y="572"/>
                    <a:pt x="625" y="46"/>
                    <a:pt x="625" y="31"/>
                  </a:cubicBezTo>
                  <a:cubicBezTo>
                    <a:pt x="625" y="23"/>
                    <a:pt x="625" y="0"/>
                    <a:pt x="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6"/>
            <p:cNvSpPr/>
            <p:nvPr/>
          </p:nvSpPr>
          <p:spPr>
            <a:xfrm>
              <a:off x="4800850" y="2237000"/>
              <a:ext cx="70325" cy="39000"/>
            </a:xfrm>
            <a:custGeom>
              <a:avLst/>
              <a:gdLst/>
              <a:ahLst/>
              <a:cxnLst/>
              <a:rect l="l" t="t" r="r" b="b"/>
              <a:pathLst>
                <a:path w="2813" h="1560" extrusionOk="0">
                  <a:moveTo>
                    <a:pt x="2813" y="1"/>
                  </a:moveTo>
                  <a:lnTo>
                    <a:pt x="2813" y="1"/>
                  </a:lnTo>
                  <a:cubicBezTo>
                    <a:pt x="2676" y="77"/>
                    <a:pt x="2561" y="169"/>
                    <a:pt x="2455" y="283"/>
                  </a:cubicBezTo>
                  <a:cubicBezTo>
                    <a:pt x="2355" y="405"/>
                    <a:pt x="2264" y="550"/>
                    <a:pt x="2173" y="672"/>
                  </a:cubicBezTo>
                  <a:cubicBezTo>
                    <a:pt x="1967" y="946"/>
                    <a:pt x="1700" y="1167"/>
                    <a:pt x="1388" y="1319"/>
                  </a:cubicBezTo>
                  <a:cubicBezTo>
                    <a:pt x="1083" y="1457"/>
                    <a:pt x="755" y="1525"/>
                    <a:pt x="427" y="1525"/>
                  </a:cubicBezTo>
                  <a:cubicBezTo>
                    <a:pt x="290" y="1525"/>
                    <a:pt x="138" y="1525"/>
                    <a:pt x="0" y="1518"/>
                  </a:cubicBezTo>
                  <a:lnTo>
                    <a:pt x="0" y="1518"/>
                  </a:lnTo>
                  <a:cubicBezTo>
                    <a:pt x="152" y="1546"/>
                    <a:pt x="305" y="1560"/>
                    <a:pt x="458" y="1560"/>
                  </a:cubicBezTo>
                  <a:cubicBezTo>
                    <a:pt x="879" y="1560"/>
                    <a:pt x="1295" y="1454"/>
                    <a:pt x="1670" y="1258"/>
                  </a:cubicBezTo>
                  <a:cubicBezTo>
                    <a:pt x="1982" y="1106"/>
                    <a:pt x="2302" y="900"/>
                    <a:pt x="2516" y="618"/>
                  </a:cubicBezTo>
                  <a:cubicBezTo>
                    <a:pt x="2599" y="512"/>
                    <a:pt x="2668" y="397"/>
                    <a:pt x="2714" y="268"/>
                  </a:cubicBezTo>
                  <a:cubicBezTo>
                    <a:pt x="2752" y="184"/>
                    <a:pt x="2782" y="92"/>
                    <a:pt x="2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6"/>
            <p:cNvSpPr/>
            <p:nvPr/>
          </p:nvSpPr>
          <p:spPr>
            <a:xfrm>
              <a:off x="4816275" y="2233975"/>
              <a:ext cx="70725" cy="43425"/>
            </a:xfrm>
            <a:custGeom>
              <a:avLst/>
              <a:gdLst/>
              <a:ahLst/>
              <a:cxnLst/>
              <a:rect l="l" t="t" r="r" b="b"/>
              <a:pathLst>
                <a:path w="2829" h="1737" extrusionOk="0">
                  <a:moveTo>
                    <a:pt x="2828" y="0"/>
                  </a:moveTo>
                  <a:cubicBezTo>
                    <a:pt x="2638" y="23"/>
                    <a:pt x="2447" y="46"/>
                    <a:pt x="2249" y="61"/>
                  </a:cubicBezTo>
                  <a:cubicBezTo>
                    <a:pt x="2234" y="168"/>
                    <a:pt x="2203" y="274"/>
                    <a:pt x="2158" y="373"/>
                  </a:cubicBezTo>
                  <a:cubicBezTo>
                    <a:pt x="2112" y="511"/>
                    <a:pt x="2043" y="633"/>
                    <a:pt x="1967" y="747"/>
                  </a:cubicBezTo>
                  <a:cubicBezTo>
                    <a:pt x="1738" y="1021"/>
                    <a:pt x="1449" y="1242"/>
                    <a:pt x="1121" y="1402"/>
                  </a:cubicBezTo>
                  <a:cubicBezTo>
                    <a:pt x="778" y="1585"/>
                    <a:pt x="397" y="1700"/>
                    <a:pt x="1" y="1730"/>
                  </a:cubicBezTo>
                  <a:cubicBezTo>
                    <a:pt x="77" y="1735"/>
                    <a:pt x="153" y="1737"/>
                    <a:pt x="227" y="1737"/>
                  </a:cubicBezTo>
                  <a:cubicBezTo>
                    <a:pt x="777" y="1737"/>
                    <a:pt x="1253" y="1611"/>
                    <a:pt x="1670" y="1349"/>
                  </a:cubicBezTo>
                  <a:lnTo>
                    <a:pt x="1685" y="1349"/>
                  </a:lnTo>
                  <a:lnTo>
                    <a:pt x="1723" y="1326"/>
                  </a:lnTo>
                  <a:lnTo>
                    <a:pt x="1792" y="1280"/>
                  </a:lnTo>
                  <a:cubicBezTo>
                    <a:pt x="2005" y="998"/>
                    <a:pt x="2219" y="724"/>
                    <a:pt x="2432" y="450"/>
                  </a:cubicBezTo>
                  <a:cubicBezTo>
                    <a:pt x="2546" y="282"/>
                    <a:pt x="2684" y="130"/>
                    <a:pt x="2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6"/>
            <p:cNvSpPr/>
            <p:nvPr/>
          </p:nvSpPr>
          <p:spPr>
            <a:xfrm>
              <a:off x="4999950" y="2135725"/>
              <a:ext cx="49200" cy="19950"/>
            </a:xfrm>
            <a:custGeom>
              <a:avLst/>
              <a:gdLst/>
              <a:ahLst/>
              <a:cxnLst/>
              <a:rect l="l" t="t" r="r" b="b"/>
              <a:pathLst>
                <a:path w="1968" h="798" extrusionOk="0">
                  <a:moveTo>
                    <a:pt x="152" y="0"/>
                  </a:moveTo>
                  <a:cubicBezTo>
                    <a:pt x="96" y="0"/>
                    <a:pt x="45" y="4"/>
                    <a:pt x="1" y="13"/>
                  </a:cubicBezTo>
                  <a:lnTo>
                    <a:pt x="16" y="20"/>
                  </a:lnTo>
                  <a:cubicBezTo>
                    <a:pt x="85" y="20"/>
                    <a:pt x="146" y="20"/>
                    <a:pt x="214" y="35"/>
                  </a:cubicBezTo>
                  <a:cubicBezTo>
                    <a:pt x="298" y="51"/>
                    <a:pt x="382" y="74"/>
                    <a:pt x="466" y="96"/>
                  </a:cubicBezTo>
                  <a:cubicBezTo>
                    <a:pt x="641" y="157"/>
                    <a:pt x="809" y="226"/>
                    <a:pt x="969" y="310"/>
                  </a:cubicBezTo>
                  <a:cubicBezTo>
                    <a:pt x="1144" y="401"/>
                    <a:pt x="1693" y="798"/>
                    <a:pt x="1777" y="798"/>
                  </a:cubicBezTo>
                  <a:lnTo>
                    <a:pt x="1967" y="660"/>
                  </a:lnTo>
                  <a:cubicBezTo>
                    <a:pt x="1766" y="390"/>
                    <a:pt x="709" y="0"/>
                    <a:pt x="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5024350" y="2158500"/>
              <a:ext cx="25350" cy="52250"/>
            </a:xfrm>
            <a:custGeom>
              <a:avLst/>
              <a:gdLst/>
              <a:ahLst/>
              <a:cxnLst/>
              <a:rect l="l" t="t" r="r" b="b"/>
              <a:pathLst>
                <a:path w="1014" h="2090" extrusionOk="0">
                  <a:moveTo>
                    <a:pt x="1014" y="1"/>
                  </a:moveTo>
                  <a:lnTo>
                    <a:pt x="1014" y="1"/>
                  </a:lnTo>
                  <a:cubicBezTo>
                    <a:pt x="923" y="85"/>
                    <a:pt x="823" y="161"/>
                    <a:pt x="732" y="230"/>
                  </a:cubicBezTo>
                  <a:cubicBezTo>
                    <a:pt x="587" y="573"/>
                    <a:pt x="595" y="954"/>
                    <a:pt x="488" y="1304"/>
                  </a:cubicBezTo>
                  <a:cubicBezTo>
                    <a:pt x="427" y="1487"/>
                    <a:pt x="343" y="1662"/>
                    <a:pt x="244" y="1830"/>
                  </a:cubicBezTo>
                  <a:cubicBezTo>
                    <a:pt x="176" y="1929"/>
                    <a:pt x="92" y="2013"/>
                    <a:pt x="0" y="2089"/>
                  </a:cubicBezTo>
                  <a:cubicBezTo>
                    <a:pt x="511" y="1754"/>
                    <a:pt x="945" y="534"/>
                    <a:pt x="1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4905825" y="2147700"/>
              <a:ext cx="51475" cy="21875"/>
            </a:xfrm>
            <a:custGeom>
              <a:avLst/>
              <a:gdLst/>
              <a:ahLst/>
              <a:cxnLst/>
              <a:rect l="l" t="t" r="r" b="b"/>
              <a:pathLst>
                <a:path w="2059" h="875" extrusionOk="0">
                  <a:moveTo>
                    <a:pt x="452" y="1"/>
                  </a:moveTo>
                  <a:cubicBezTo>
                    <a:pt x="321" y="1"/>
                    <a:pt x="188" y="13"/>
                    <a:pt x="54" y="37"/>
                  </a:cubicBezTo>
                  <a:lnTo>
                    <a:pt x="1" y="44"/>
                  </a:lnTo>
                  <a:cubicBezTo>
                    <a:pt x="146" y="60"/>
                    <a:pt x="290" y="82"/>
                    <a:pt x="435" y="113"/>
                  </a:cubicBezTo>
                  <a:cubicBezTo>
                    <a:pt x="649" y="166"/>
                    <a:pt x="854" y="242"/>
                    <a:pt x="1053" y="326"/>
                  </a:cubicBezTo>
                  <a:cubicBezTo>
                    <a:pt x="1266" y="425"/>
                    <a:pt x="1472" y="540"/>
                    <a:pt x="1678" y="662"/>
                  </a:cubicBezTo>
                  <a:cubicBezTo>
                    <a:pt x="1807" y="723"/>
                    <a:pt x="1929" y="799"/>
                    <a:pt x="2059" y="875"/>
                  </a:cubicBezTo>
                  <a:cubicBezTo>
                    <a:pt x="2036" y="837"/>
                    <a:pt x="2021" y="791"/>
                    <a:pt x="1998" y="753"/>
                  </a:cubicBezTo>
                  <a:lnTo>
                    <a:pt x="1990" y="745"/>
                  </a:lnTo>
                  <a:cubicBezTo>
                    <a:pt x="1891" y="677"/>
                    <a:pt x="1792" y="608"/>
                    <a:pt x="1693" y="532"/>
                  </a:cubicBezTo>
                  <a:cubicBezTo>
                    <a:pt x="1380" y="303"/>
                    <a:pt x="1091" y="82"/>
                    <a:pt x="687" y="14"/>
                  </a:cubicBezTo>
                  <a:cubicBezTo>
                    <a:pt x="610" y="5"/>
                    <a:pt x="531" y="1"/>
                    <a:pt x="4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4790175" y="2235475"/>
              <a:ext cx="81000" cy="38725"/>
            </a:xfrm>
            <a:custGeom>
              <a:avLst/>
              <a:gdLst/>
              <a:ahLst/>
              <a:cxnLst/>
              <a:rect l="l" t="t" r="r" b="b"/>
              <a:pathLst>
                <a:path w="3240" h="1549" extrusionOk="0">
                  <a:moveTo>
                    <a:pt x="3240" y="1"/>
                  </a:moveTo>
                  <a:cubicBezTo>
                    <a:pt x="3080" y="16"/>
                    <a:pt x="2927" y="24"/>
                    <a:pt x="2767" y="31"/>
                  </a:cubicBezTo>
                  <a:lnTo>
                    <a:pt x="2752" y="31"/>
                  </a:lnTo>
                  <a:cubicBezTo>
                    <a:pt x="2500" y="207"/>
                    <a:pt x="2424" y="534"/>
                    <a:pt x="2203" y="748"/>
                  </a:cubicBezTo>
                  <a:cubicBezTo>
                    <a:pt x="2005" y="938"/>
                    <a:pt x="1776" y="1083"/>
                    <a:pt x="1525" y="1182"/>
                  </a:cubicBezTo>
                  <a:cubicBezTo>
                    <a:pt x="1220" y="1297"/>
                    <a:pt x="900" y="1373"/>
                    <a:pt x="572" y="1411"/>
                  </a:cubicBezTo>
                  <a:cubicBezTo>
                    <a:pt x="389" y="1441"/>
                    <a:pt x="191" y="1457"/>
                    <a:pt x="1" y="1464"/>
                  </a:cubicBezTo>
                  <a:cubicBezTo>
                    <a:pt x="161" y="1518"/>
                    <a:pt x="321" y="1541"/>
                    <a:pt x="481" y="1541"/>
                  </a:cubicBezTo>
                  <a:cubicBezTo>
                    <a:pt x="633" y="1548"/>
                    <a:pt x="770" y="1548"/>
                    <a:pt x="915" y="1548"/>
                  </a:cubicBezTo>
                  <a:cubicBezTo>
                    <a:pt x="1616" y="1541"/>
                    <a:pt x="2272" y="1182"/>
                    <a:pt x="2645" y="595"/>
                  </a:cubicBezTo>
                  <a:cubicBezTo>
                    <a:pt x="2729" y="458"/>
                    <a:pt x="2828" y="329"/>
                    <a:pt x="2943" y="214"/>
                  </a:cubicBezTo>
                  <a:cubicBezTo>
                    <a:pt x="3034" y="138"/>
                    <a:pt x="3133" y="70"/>
                    <a:pt x="3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5002050" y="2137350"/>
              <a:ext cx="38700" cy="22550"/>
            </a:xfrm>
            <a:custGeom>
              <a:avLst/>
              <a:gdLst/>
              <a:ahLst/>
              <a:cxnLst/>
              <a:rect l="l" t="t" r="r" b="b"/>
              <a:pathLst>
                <a:path w="1548" h="902" extrusionOk="0">
                  <a:moveTo>
                    <a:pt x="1" y="1"/>
                  </a:moveTo>
                  <a:cubicBezTo>
                    <a:pt x="123" y="62"/>
                    <a:pt x="237" y="146"/>
                    <a:pt x="328" y="245"/>
                  </a:cubicBezTo>
                  <a:cubicBezTo>
                    <a:pt x="336" y="245"/>
                    <a:pt x="336" y="252"/>
                    <a:pt x="344" y="260"/>
                  </a:cubicBezTo>
                  <a:cubicBezTo>
                    <a:pt x="405" y="313"/>
                    <a:pt x="466" y="359"/>
                    <a:pt x="527" y="405"/>
                  </a:cubicBezTo>
                  <a:cubicBezTo>
                    <a:pt x="587" y="451"/>
                    <a:pt x="618" y="496"/>
                    <a:pt x="679" y="534"/>
                  </a:cubicBezTo>
                  <a:cubicBezTo>
                    <a:pt x="679" y="542"/>
                    <a:pt x="687" y="542"/>
                    <a:pt x="687" y="550"/>
                  </a:cubicBezTo>
                  <a:cubicBezTo>
                    <a:pt x="921" y="725"/>
                    <a:pt x="1162" y="901"/>
                    <a:pt x="1424" y="901"/>
                  </a:cubicBezTo>
                  <a:cubicBezTo>
                    <a:pt x="1435" y="901"/>
                    <a:pt x="1446" y="901"/>
                    <a:pt x="1456" y="900"/>
                  </a:cubicBezTo>
                  <a:lnTo>
                    <a:pt x="1548" y="839"/>
                  </a:lnTo>
                  <a:cubicBezTo>
                    <a:pt x="1525" y="809"/>
                    <a:pt x="1502" y="778"/>
                    <a:pt x="1479" y="755"/>
                  </a:cubicBezTo>
                  <a:cubicBezTo>
                    <a:pt x="1174" y="435"/>
                    <a:pt x="786" y="199"/>
                    <a:pt x="366" y="77"/>
                  </a:cubicBezTo>
                  <a:lnTo>
                    <a:pt x="366" y="70"/>
                  </a:lnTo>
                  <a:cubicBezTo>
                    <a:pt x="283" y="39"/>
                    <a:pt x="191" y="16"/>
                    <a:pt x="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4732450" y="2161550"/>
              <a:ext cx="104625" cy="65000"/>
            </a:xfrm>
            <a:custGeom>
              <a:avLst/>
              <a:gdLst/>
              <a:ahLst/>
              <a:cxnLst/>
              <a:rect l="l" t="t" r="r" b="b"/>
              <a:pathLst>
                <a:path w="4185" h="2600" extrusionOk="0">
                  <a:moveTo>
                    <a:pt x="527" y="1"/>
                  </a:moveTo>
                  <a:cubicBezTo>
                    <a:pt x="330" y="1"/>
                    <a:pt x="142" y="17"/>
                    <a:pt x="0" y="69"/>
                  </a:cubicBezTo>
                  <a:lnTo>
                    <a:pt x="46" y="100"/>
                  </a:lnTo>
                  <a:lnTo>
                    <a:pt x="84" y="123"/>
                  </a:lnTo>
                  <a:cubicBezTo>
                    <a:pt x="191" y="138"/>
                    <a:pt x="298" y="146"/>
                    <a:pt x="397" y="146"/>
                  </a:cubicBezTo>
                  <a:cubicBezTo>
                    <a:pt x="961" y="207"/>
                    <a:pt x="1502" y="420"/>
                    <a:pt x="1951" y="755"/>
                  </a:cubicBezTo>
                  <a:cubicBezTo>
                    <a:pt x="2279" y="1007"/>
                    <a:pt x="2554" y="1327"/>
                    <a:pt x="2767" y="1685"/>
                  </a:cubicBezTo>
                  <a:cubicBezTo>
                    <a:pt x="2866" y="1868"/>
                    <a:pt x="2973" y="2051"/>
                    <a:pt x="3087" y="2226"/>
                  </a:cubicBezTo>
                  <a:cubicBezTo>
                    <a:pt x="3179" y="2341"/>
                    <a:pt x="3278" y="2447"/>
                    <a:pt x="3392" y="2546"/>
                  </a:cubicBezTo>
                  <a:cubicBezTo>
                    <a:pt x="3651" y="2569"/>
                    <a:pt x="3918" y="2585"/>
                    <a:pt x="4185" y="2600"/>
                  </a:cubicBezTo>
                  <a:cubicBezTo>
                    <a:pt x="4177" y="2501"/>
                    <a:pt x="4055" y="2417"/>
                    <a:pt x="3994" y="2356"/>
                  </a:cubicBezTo>
                  <a:cubicBezTo>
                    <a:pt x="3933" y="2295"/>
                    <a:pt x="3872" y="2234"/>
                    <a:pt x="3819" y="2165"/>
                  </a:cubicBezTo>
                  <a:cubicBezTo>
                    <a:pt x="3819" y="2165"/>
                    <a:pt x="3819" y="2158"/>
                    <a:pt x="3819" y="2158"/>
                  </a:cubicBezTo>
                  <a:cubicBezTo>
                    <a:pt x="3765" y="2112"/>
                    <a:pt x="3720" y="2066"/>
                    <a:pt x="3674" y="2021"/>
                  </a:cubicBezTo>
                  <a:cubicBezTo>
                    <a:pt x="3453" y="1792"/>
                    <a:pt x="3278" y="1525"/>
                    <a:pt x="3079" y="1274"/>
                  </a:cubicBezTo>
                  <a:cubicBezTo>
                    <a:pt x="2897" y="1045"/>
                    <a:pt x="2706" y="816"/>
                    <a:pt x="2531" y="580"/>
                  </a:cubicBezTo>
                  <a:lnTo>
                    <a:pt x="2363" y="466"/>
                  </a:lnTo>
                  <a:cubicBezTo>
                    <a:pt x="2012" y="222"/>
                    <a:pt x="1776" y="54"/>
                    <a:pt x="1296" y="39"/>
                  </a:cubicBezTo>
                  <a:cubicBezTo>
                    <a:pt x="1227" y="39"/>
                    <a:pt x="1136" y="31"/>
                    <a:pt x="1045" y="24"/>
                  </a:cubicBezTo>
                  <a:cubicBezTo>
                    <a:pt x="881" y="13"/>
                    <a:pt x="700"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6"/>
            <p:cNvSpPr/>
            <p:nvPr/>
          </p:nvSpPr>
          <p:spPr>
            <a:xfrm>
              <a:off x="4797050" y="2170525"/>
              <a:ext cx="90700" cy="56025"/>
            </a:xfrm>
            <a:custGeom>
              <a:avLst/>
              <a:gdLst/>
              <a:ahLst/>
              <a:cxnLst/>
              <a:rect l="l" t="t" r="r" b="b"/>
              <a:pathLst>
                <a:path w="3628" h="2241" extrusionOk="0">
                  <a:moveTo>
                    <a:pt x="349" y="0"/>
                  </a:moveTo>
                  <a:cubicBezTo>
                    <a:pt x="203" y="0"/>
                    <a:pt x="96" y="21"/>
                    <a:pt x="46" y="69"/>
                  </a:cubicBezTo>
                  <a:cubicBezTo>
                    <a:pt x="8" y="99"/>
                    <a:pt x="0" y="145"/>
                    <a:pt x="15" y="183"/>
                  </a:cubicBezTo>
                  <a:lnTo>
                    <a:pt x="15" y="206"/>
                  </a:lnTo>
                  <a:cubicBezTo>
                    <a:pt x="175" y="412"/>
                    <a:pt x="343" y="617"/>
                    <a:pt x="511" y="823"/>
                  </a:cubicBezTo>
                  <a:cubicBezTo>
                    <a:pt x="701" y="1067"/>
                    <a:pt x="877" y="1334"/>
                    <a:pt x="1090" y="1562"/>
                  </a:cubicBezTo>
                  <a:cubicBezTo>
                    <a:pt x="1212" y="1692"/>
                    <a:pt x="1341" y="1814"/>
                    <a:pt x="1486" y="1928"/>
                  </a:cubicBezTo>
                  <a:cubicBezTo>
                    <a:pt x="1486" y="1928"/>
                    <a:pt x="1486" y="1936"/>
                    <a:pt x="1494" y="1936"/>
                  </a:cubicBezTo>
                  <a:cubicBezTo>
                    <a:pt x="1585" y="2012"/>
                    <a:pt x="1684" y="2081"/>
                    <a:pt x="1791" y="2142"/>
                  </a:cubicBezTo>
                  <a:cubicBezTo>
                    <a:pt x="1837" y="2172"/>
                    <a:pt x="1898" y="2210"/>
                    <a:pt x="1959" y="2241"/>
                  </a:cubicBezTo>
                  <a:cubicBezTo>
                    <a:pt x="2126" y="2241"/>
                    <a:pt x="2302" y="2233"/>
                    <a:pt x="2469" y="2226"/>
                  </a:cubicBezTo>
                  <a:cubicBezTo>
                    <a:pt x="2858" y="2203"/>
                    <a:pt x="3239" y="2165"/>
                    <a:pt x="3628" y="2111"/>
                  </a:cubicBezTo>
                  <a:cubicBezTo>
                    <a:pt x="3567" y="2005"/>
                    <a:pt x="3491" y="1913"/>
                    <a:pt x="3399" y="1837"/>
                  </a:cubicBezTo>
                  <a:cubicBezTo>
                    <a:pt x="3346" y="1784"/>
                    <a:pt x="3292" y="1730"/>
                    <a:pt x="3254" y="1669"/>
                  </a:cubicBezTo>
                  <a:cubicBezTo>
                    <a:pt x="3201" y="1616"/>
                    <a:pt x="3148" y="1562"/>
                    <a:pt x="3094" y="1502"/>
                  </a:cubicBezTo>
                  <a:cubicBezTo>
                    <a:pt x="2889" y="1280"/>
                    <a:pt x="2706" y="1044"/>
                    <a:pt x="2507" y="816"/>
                  </a:cubicBezTo>
                  <a:cubicBezTo>
                    <a:pt x="2317" y="610"/>
                    <a:pt x="2126" y="389"/>
                    <a:pt x="1860" y="290"/>
                  </a:cubicBezTo>
                  <a:cubicBezTo>
                    <a:pt x="1852" y="290"/>
                    <a:pt x="1844" y="282"/>
                    <a:pt x="1844" y="282"/>
                  </a:cubicBezTo>
                  <a:cubicBezTo>
                    <a:pt x="1316" y="130"/>
                    <a:pt x="713"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6"/>
            <p:cNvSpPr/>
            <p:nvPr/>
          </p:nvSpPr>
          <p:spPr>
            <a:xfrm>
              <a:off x="4737025" y="2166525"/>
              <a:ext cx="76800" cy="58325"/>
            </a:xfrm>
            <a:custGeom>
              <a:avLst/>
              <a:gdLst/>
              <a:ahLst/>
              <a:cxnLst/>
              <a:rect l="l" t="t" r="r" b="b"/>
              <a:pathLst>
                <a:path w="3072" h="2333" extrusionOk="0">
                  <a:moveTo>
                    <a:pt x="0" y="0"/>
                  </a:moveTo>
                  <a:lnTo>
                    <a:pt x="0" y="0"/>
                  </a:lnTo>
                  <a:cubicBezTo>
                    <a:pt x="84" y="53"/>
                    <a:pt x="160" y="130"/>
                    <a:pt x="221" y="206"/>
                  </a:cubicBezTo>
                  <a:cubicBezTo>
                    <a:pt x="237" y="229"/>
                    <a:pt x="252" y="259"/>
                    <a:pt x="267" y="282"/>
                  </a:cubicBezTo>
                  <a:lnTo>
                    <a:pt x="275" y="313"/>
                  </a:lnTo>
                  <a:cubicBezTo>
                    <a:pt x="427" y="450"/>
                    <a:pt x="564" y="587"/>
                    <a:pt x="701" y="732"/>
                  </a:cubicBezTo>
                  <a:cubicBezTo>
                    <a:pt x="846" y="907"/>
                    <a:pt x="976" y="1098"/>
                    <a:pt x="1083" y="1303"/>
                  </a:cubicBezTo>
                  <a:cubicBezTo>
                    <a:pt x="1204" y="1540"/>
                    <a:pt x="1357" y="1761"/>
                    <a:pt x="1540" y="1951"/>
                  </a:cubicBezTo>
                  <a:cubicBezTo>
                    <a:pt x="1578" y="1989"/>
                    <a:pt x="1624" y="2035"/>
                    <a:pt x="1669" y="2073"/>
                  </a:cubicBezTo>
                  <a:cubicBezTo>
                    <a:pt x="2043" y="2165"/>
                    <a:pt x="2432" y="2241"/>
                    <a:pt x="2813" y="2302"/>
                  </a:cubicBezTo>
                  <a:cubicBezTo>
                    <a:pt x="2896" y="2309"/>
                    <a:pt x="2988" y="2317"/>
                    <a:pt x="3072" y="2332"/>
                  </a:cubicBezTo>
                  <a:cubicBezTo>
                    <a:pt x="3003" y="2264"/>
                    <a:pt x="2935" y="2195"/>
                    <a:pt x="2874" y="2119"/>
                  </a:cubicBezTo>
                  <a:cubicBezTo>
                    <a:pt x="2736" y="1928"/>
                    <a:pt x="2645" y="1722"/>
                    <a:pt x="2523" y="1524"/>
                  </a:cubicBezTo>
                  <a:cubicBezTo>
                    <a:pt x="2287" y="1143"/>
                    <a:pt x="1982" y="808"/>
                    <a:pt x="1616" y="541"/>
                  </a:cubicBezTo>
                  <a:cubicBezTo>
                    <a:pt x="1235" y="282"/>
                    <a:pt x="801" y="107"/>
                    <a:pt x="343" y="38"/>
                  </a:cubicBezTo>
                  <a:cubicBezTo>
                    <a:pt x="229" y="23"/>
                    <a:pt x="115" y="15"/>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4708450" y="2170325"/>
              <a:ext cx="66900" cy="47075"/>
            </a:xfrm>
            <a:custGeom>
              <a:avLst/>
              <a:gdLst/>
              <a:ahLst/>
              <a:cxnLst/>
              <a:rect l="l" t="t" r="r" b="b"/>
              <a:pathLst>
                <a:path w="2676" h="1883" extrusionOk="0">
                  <a:moveTo>
                    <a:pt x="643" y="0"/>
                  </a:moveTo>
                  <a:cubicBezTo>
                    <a:pt x="444" y="0"/>
                    <a:pt x="242" y="48"/>
                    <a:pt x="0" y="145"/>
                  </a:cubicBezTo>
                  <a:cubicBezTo>
                    <a:pt x="53" y="153"/>
                    <a:pt x="107" y="161"/>
                    <a:pt x="160" y="161"/>
                  </a:cubicBezTo>
                  <a:cubicBezTo>
                    <a:pt x="427" y="199"/>
                    <a:pt x="694" y="229"/>
                    <a:pt x="877" y="435"/>
                  </a:cubicBezTo>
                  <a:lnTo>
                    <a:pt x="907" y="473"/>
                  </a:lnTo>
                  <a:cubicBezTo>
                    <a:pt x="1006" y="519"/>
                    <a:pt x="1098" y="572"/>
                    <a:pt x="1189" y="641"/>
                  </a:cubicBezTo>
                  <a:cubicBezTo>
                    <a:pt x="1357" y="770"/>
                    <a:pt x="1517" y="923"/>
                    <a:pt x="1662" y="1083"/>
                  </a:cubicBezTo>
                  <a:cubicBezTo>
                    <a:pt x="1898" y="1334"/>
                    <a:pt x="2096" y="1631"/>
                    <a:pt x="2386" y="1807"/>
                  </a:cubicBezTo>
                  <a:cubicBezTo>
                    <a:pt x="2485" y="1837"/>
                    <a:pt x="2576" y="1860"/>
                    <a:pt x="2675" y="1883"/>
                  </a:cubicBezTo>
                  <a:cubicBezTo>
                    <a:pt x="2515" y="1731"/>
                    <a:pt x="2378" y="1555"/>
                    <a:pt x="2264" y="1372"/>
                  </a:cubicBezTo>
                  <a:cubicBezTo>
                    <a:pt x="2142" y="1128"/>
                    <a:pt x="1989" y="892"/>
                    <a:pt x="1829" y="671"/>
                  </a:cubicBezTo>
                  <a:cubicBezTo>
                    <a:pt x="1738" y="557"/>
                    <a:pt x="1631" y="443"/>
                    <a:pt x="1517" y="336"/>
                  </a:cubicBezTo>
                  <a:cubicBezTo>
                    <a:pt x="1463" y="275"/>
                    <a:pt x="1395" y="229"/>
                    <a:pt x="1341" y="176"/>
                  </a:cubicBezTo>
                  <a:cubicBezTo>
                    <a:pt x="1081" y="59"/>
                    <a:pt x="864" y="0"/>
                    <a:pt x="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6"/>
            <p:cNvSpPr/>
            <p:nvPr/>
          </p:nvSpPr>
          <p:spPr>
            <a:xfrm>
              <a:off x="4809225" y="2153350"/>
              <a:ext cx="154750" cy="69025"/>
            </a:xfrm>
            <a:custGeom>
              <a:avLst/>
              <a:gdLst/>
              <a:ahLst/>
              <a:cxnLst/>
              <a:rect l="l" t="t" r="r" b="b"/>
              <a:pathLst>
                <a:path w="6190" h="2761" extrusionOk="0">
                  <a:moveTo>
                    <a:pt x="1950" y="1"/>
                  </a:moveTo>
                  <a:cubicBezTo>
                    <a:pt x="1731" y="1"/>
                    <a:pt x="1516" y="31"/>
                    <a:pt x="1296" y="62"/>
                  </a:cubicBezTo>
                  <a:cubicBezTo>
                    <a:pt x="1197" y="70"/>
                    <a:pt x="1106" y="85"/>
                    <a:pt x="999" y="93"/>
                  </a:cubicBezTo>
                  <a:cubicBezTo>
                    <a:pt x="923" y="108"/>
                    <a:pt x="839" y="115"/>
                    <a:pt x="763" y="115"/>
                  </a:cubicBezTo>
                  <a:cubicBezTo>
                    <a:pt x="496" y="138"/>
                    <a:pt x="229" y="161"/>
                    <a:pt x="1" y="260"/>
                  </a:cubicBezTo>
                  <a:cubicBezTo>
                    <a:pt x="69" y="276"/>
                    <a:pt x="146" y="283"/>
                    <a:pt x="222" y="298"/>
                  </a:cubicBezTo>
                  <a:cubicBezTo>
                    <a:pt x="656" y="352"/>
                    <a:pt x="1144" y="420"/>
                    <a:pt x="1411" y="801"/>
                  </a:cubicBezTo>
                  <a:cubicBezTo>
                    <a:pt x="1441" y="847"/>
                    <a:pt x="1464" y="893"/>
                    <a:pt x="1487" y="939"/>
                  </a:cubicBezTo>
                  <a:lnTo>
                    <a:pt x="1495" y="954"/>
                  </a:lnTo>
                  <a:cubicBezTo>
                    <a:pt x="1891" y="1144"/>
                    <a:pt x="2181" y="1571"/>
                    <a:pt x="2447" y="1899"/>
                  </a:cubicBezTo>
                  <a:cubicBezTo>
                    <a:pt x="2638" y="2135"/>
                    <a:pt x="2851" y="2349"/>
                    <a:pt x="3087" y="2539"/>
                  </a:cubicBezTo>
                  <a:cubicBezTo>
                    <a:pt x="3187" y="2623"/>
                    <a:pt x="3293" y="2699"/>
                    <a:pt x="3408" y="2760"/>
                  </a:cubicBezTo>
                  <a:cubicBezTo>
                    <a:pt x="3621" y="2722"/>
                    <a:pt x="3827" y="2684"/>
                    <a:pt x="4033" y="2631"/>
                  </a:cubicBezTo>
                  <a:cubicBezTo>
                    <a:pt x="4703" y="2478"/>
                    <a:pt x="5366" y="2265"/>
                    <a:pt x="5999" y="1998"/>
                  </a:cubicBezTo>
                  <a:cubicBezTo>
                    <a:pt x="6067" y="1975"/>
                    <a:pt x="6128" y="1945"/>
                    <a:pt x="6189" y="1914"/>
                  </a:cubicBezTo>
                  <a:lnTo>
                    <a:pt x="6189" y="1907"/>
                  </a:lnTo>
                  <a:cubicBezTo>
                    <a:pt x="6182" y="1876"/>
                    <a:pt x="6167" y="1861"/>
                    <a:pt x="6144" y="1853"/>
                  </a:cubicBezTo>
                  <a:cubicBezTo>
                    <a:pt x="6106" y="1838"/>
                    <a:pt x="6075" y="1830"/>
                    <a:pt x="6037" y="1815"/>
                  </a:cubicBezTo>
                  <a:cubicBezTo>
                    <a:pt x="5885" y="1762"/>
                    <a:pt x="5732" y="1701"/>
                    <a:pt x="5580" y="1625"/>
                  </a:cubicBezTo>
                  <a:cubicBezTo>
                    <a:pt x="5412" y="1548"/>
                    <a:pt x="5244" y="1449"/>
                    <a:pt x="5092" y="1343"/>
                  </a:cubicBezTo>
                  <a:cubicBezTo>
                    <a:pt x="4955" y="1243"/>
                    <a:pt x="4802" y="1175"/>
                    <a:pt x="4665" y="1091"/>
                  </a:cubicBezTo>
                  <a:cubicBezTo>
                    <a:pt x="4444" y="1015"/>
                    <a:pt x="4048" y="817"/>
                    <a:pt x="3629" y="603"/>
                  </a:cubicBezTo>
                  <a:cubicBezTo>
                    <a:pt x="3156" y="359"/>
                    <a:pt x="2653" y="115"/>
                    <a:pt x="2440" y="62"/>
                  </a:cubicBezTo>
                  <a:cubicBezTo>
                    <a:pt x="2272" y="17"/>
                    <a:pt x="2110" y="1"/>
                    <a:pt x="1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6"/>
            <p:cNvSpPr/>
            <p:nvPr/>
          </p:nvSpPr>
          <p:spPr>
            <a:xfrm>
              <a:off x="4887350" y="2149550"/>
              <a:ext cx="84250" cy="47100"/>
            </a:xfrm>
            <a:custGeom>
              <a:avLst/>
              <a:gdLst/>
              <a:ahLst/>
              <a:cxnLst/>
              <a:rect l="l" t="t" r="r" b="b"/>
              <a:pathLst>
                <a:path w="3370" h="1884" extrusionOk="0">
                  <a:moveTo>
                    <a:pt x="222" y="1"/>
                  </a:moveTo>
                  <a:cubicBezTo>
                    <a:pt x="153" y="1"/>
                    <a:pt x="84" y="1"/>
                    <a:pt x="16" y="8"/>
                  </a:cubicBezTo>
                  <a:lnTo>
                    <a:pt x="1" y="8"/>
                  </a:lnTo>
                  <a:lnTo>
                    <a:pt x="1" y="24"/>
                  </a:lnTo>
                  <a:cubicBezTo>
                    <a:pt x="252" y="85"/>
                    <a:pt x="504" y="153"/>
                    <a:pt x="747" y="229"/>
                  </a:cubicBezTo>
                  <a:cubicBezTo>
                    <a:pt x="1045" y="328"/>
                    <a:pt x="1327" y="481"/>
                    <a:pt x="1578" y="664"/>
                  </a:cubicBezTo>
                  <a:cubicBezTo>
                    <a:pt x="1883" y="885"/>
                    <a:pt x="2173" y="1121"/>
                    <a:pt x="2478" y="1334"/>
                  </a:cubicBezTo>
                  <a:cubicBezTo>
                    <a:pt x="2653" y="1472"/>
                    <a:pt x="2836" y="1601"/>
                    <a:pt x="3026" y="1716"/>
                  </a:cubicBezTo>
                  <a:cubicBezTo>
                    <a:pt x="3133" y="1784"/>
                    <a:pt x="3247" y="1837"/>
                    <a:pt x="3369" y="1883"/>
                  </a:cubicBezTo>
                  <a:cubicBezTo>
                    <a:pt x="3362" y="1868"/>
                    <a:pt x="3354" y="1853"/>
                    <a:pt x="3339" y="1837"/>
                  </a:cubicBezTo>
                  <a:cubicBezTo>
                    <a:pt x="3323" y="1815"/>
                    <a:pt x="3308" y="1799"/>
                    <a:pt x="3293" y="1777"/>
                  </a:cubicBezTo>
                  <a:cubicBezTo>
                    <a:pt x="3278" y="1754"/>
                    <a:pt x="3263" y="1738"/>
                    <a:pt x="3255" y="1716"/>
                  </a:cubicBezTo>
                  <a:cubicBezTo>
                    <a:pt x="3217" y="1662"/>
                    <a:pt x="3186" y="1609"/>
                    <a:pt x="3156" y="1556"/>
                  </a:cubicBezTo>
                  <a:cubicBezTo>
                    <a:pt x="3064" y="1464"/>
                    <a:pt x="2935" y="1395"/>
                    <a:pt x="2836" y="1304"/>
                  </a:cubicBezTo>
                  <a:cubicBezTo>
                    <a:pt x="2721" y="1213"/>
                    <a:pt x="2607" y="1121"/>
                    <a:pt x="2485" y="1045"/>
                  </a:cubicBezTo>
                  <a:cubicBezTo>
                    <a:pt x="2218" y="854"/>
                    <a:pt x="1944" y="687"/>
                    <a:pt x="1654" y="549"/>
                  </a:cubicBezTo>
                  <a:cubicBezTo>
                    <a:pt x="1380" y="435"/>
                    <a:pt x="1106" y="328"/>
                    <a:pt x="824" y="245"/>
                  </a:cubicBezTo>
                  <a:cubicBezTo>
                    <a:pt x="694" y="207"/>
                    <a:pt x="565" y="161"/>
                    <a:pt x="443" y="115"/>
                  </a:cubicBezTo>
                  <a:cubicBezTo>
                    <a:pt x="366" y="92"/>
                    <a:pt x="298" y="69"/>
                    <a:pt x="237" y="24"/>
                  </a:cubicBezTo>
                  <a:cubicBezTo>
                    <a:pt x="229" y="24"/>
                    <a:pt x="229" y="16"/>
                    <a:pt x="229" y="16"/>
                  </a:cubicBezTo>
                  <a:lnTo>
                    <a:pt x="222" y="8"/>
                  </a:lnTo>
                  <a:cubicBezTo>
                    <a:pt x="222" y="1"/>
                    <a:pt x="222" y="1"/>
                    <a:pt x="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4890600" y="2153975"/>
              <a:ext cx="78700" cy="44950"/>
            </a:xfrm>
            <a:custGeom>
              <a:avLst/>
              <a:gdLst/>
              <a:ahLst/>
              <a:cxnLst/>
              <a:rect l="l" t="t" r="r" b="b"/>
              <a:pathLst>
                <a:path w="3148" h="1798" extrusionOk="0">
                  <a:moveTo>
                    <a:pt x="65" y="1"/>
                  </a:moveTo>
                  <a:cubicBezTo>
                    <a:pt x="53" y="1"/>
                    <a:pt x="42" y="3"/>
                    <a:pt x="31" y="7"/>
                  </a:cubicBezTo>
                  <a:cubicBezTo>
                    <a:pt x="0" y="7"/>
                    <a:pt x="15" y="30"/>
                    <a:pt x="46" y="45"/>
                  </a:cubicBezTo>
                  <a:cubicBezTo>
                    <a:pt x="572" y="289"/>
                    <a:pt x="1067" y="624"/>
                    <a:pt x="1502" y="1020"/>
                  </a:cubicBezTo>
                  <a:lnTo>
                    <a:pt x="1578" y="1089"/>
                  </a:lnTo>
                  <a:cubicBezTo>
                    <a:pt x="1684" y="1150"/>
                    <a:pt x="1784" y="1203"/>
                    <a:pt x="1883" y="1264"/>
                  </a:cubicBezTo>
                  <a:cubicBezTo>
                    <a:pt x="2050" y="1386"/>
                    <a:pt x="2226" y="1485"/>
                    <a:pt x="2416" y="1569"/>
                  </a:cubicBezTo>
                  <a:cubicBezTo>
                    <a:pt x="2599" y="1668"/>
                    <a:pt x="2790" y="1737"/>
                    <a:pt x="2995" y="1775"/>
                  </a:cubicBezTo>
                  <a:lnTo>
                    <a:pt x="3148" y="1798"/>
                  </a:lnTo>
                  <a:cubicBezTo>
                    <a:pt x="3110" y="1752"/>
                    <a:pt x="3064" y="1706"/>
                    <a:pt x="3011" y="1683"/>
                  </a:cubicBezTo>
                  <a:cubicBezTo>
                    <a:pt x="2858" y="1607"/>
                    <a:pt x="2721" y="1523"/>
                    <a:pt x="2584" y="1424"/>
                  </a:cubicBezTo>
                  <a:cubicBezTo>
                    <a:pt x="2271" y="1203"/>
                    <a:pt x="1966" y="975"/>
                    <a:pt x="1662" y="738"/>
                  </a:cubicBezTo>
                  <a:cubicBezTo>
                    <a:pt x="1357" y="510"/>
                    <a:pt x="1021" y="273"/>
                    <a:pt x="640" y="144"/>
                  </a:cubicBezTo>
                  <a:cubicBezTo>
                    <a:pt x="465" y="90"/>
                    <a:pt x="282" y="52"/>
                    <a:pt x="99" y="7"/>
                  </a:cubicBezTo>
                  <a:cubicBezTo>
                    <a:pt x="88" y="3"/>
                    <a:pt x="76" y="1"/>
                    <a:pt x="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4775125" y="2234925"/>
              <a:ext cx="57375" cy="32025"/>
            </a:xfrm>
            <a:custGeom>
              <a:avLst/>
              <a:gdLst/>
              <a:ahLst/>
              <a:cxnLst/>
              <a:rect l="l" t="t" r="r" b="b"/>
              <a:pathLst>
                <a:path w="2295" h="1281" extrusionOk="0">
                  <a:moveTo>
                    <a:pt x="2051" y="0"/>
                  </a:moveTo>
                  <a:cubicBezTo>
                    <a:pt x="2013" y="38"/>
                    <a:pt x="1967" y="61"/>
                    <a:pt x="1929" y="99"/>
                  </a:cubicBezTo>
                  <a:cubicBezTo>
                    <a:pt x="1853" y="168"/>
                    <a:pt x="1776" y="244"/>
                    <a:pt x="1700" y="320"/>
                  </a:cubicBezTo>
                  <a:cubicBezTo>
                    <a:pt x="1685" y="335"/>
                    <a:pt x="1677" y="343"/>
                    <a:pt x="1662" y="358"/>
                  </a:cubicBezTo>
                  <a:cubicBezTo>
                    <a:pt x="1494" y="541"/>
                    <a:pt x="1296" y="694"/>
                    <a:pt x="1090" y="823"/>
                  </a:cubicBezTo>
                  <a:cubicBezTo>
                    <a:pt x="892" y="945"/>
                    <a:pt x="671" y="991"/>
                    <a:pt x="450" y="1059"/>
                  </a:cubicBezTo>
                  <a:cubicBezTo>
                    <a:pt x="290" y="1105"/>
                    <a:pt x="153" y="1212"/>
                    <a:pt x="1" y="1273"/>
                  </a:cubicBezTo>
                  <a:cubicBezTo>
                    <a:pt x="63" y="1278"/>
                    <a:pt x="125" y="1281"/>
                    <a:pt x="187" y="1281"/>
                  </a:cubicBezTo>
                  <a:cubicBezTo>
                    <a:pt x="299" y="1281"/>
                    <a:pt x="411" y="1272"/>
                    <a:pt x="519" y="1258"/>
                  </a:cubicBezTo>
                  <a:cubicBezTo>
                    <a:pt x="778" y="1242"/>
                    <a:pt x="1022" y="1166"/>
                    <a:pt x="1250" y="1037"/>
                  </a:cubicBezTo>
                  <a:cubicBezTo>
                    <a:pt x="1662" y="770"/>
                    <a:pt x="2013" y="427"/>
                    <a:pt x="2295" y="23"/>
                  </a:cubicBezTo>
                  <a:cubicBezTo>
                    <a:pt x="2211" y="15"/>
                    <a:pt x="2135" y="8"/>
                    <a:pt x="2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4661950" y="2181225"/>
              <a:ext cx="125025" cy="69100"/>
            </a:xfrm>
            <a:custGeom>
              <a:avLst/>
              <a:gdLst/>
              <a:ahLst/>
              <a:cxnLst/>
              <a:rect l="l" t="t" r="r" b="b"/>
              <a:pathLst>
                <a:path w="5001" h="2764" extrusionOk="0">
                  <a:moveTo>
                    <a:pt x="2161" y="1"/>
                  </a:moveTo>
                  <a:cubicBezTo>
                    <a:pt x="1941" y="1"/>
                    <a:pt x="1800" y="43"/>
                    <a:pt x="1647" y="90"/>
                  </a:cubicBezTo>
                  <a:cubicBezTo>
                    <a:pt x="1570" y="113"/>
                    <a:pt x="1487" y="136"/>
                    <a:pt x="1388" y="159"/>
                  </a:cubicBezTo>
                  <a:lnTo>
                    <a:pt x="1288" y="174"/>
                  </a:lnTo>
                  <a:cubicBezTo>
                    <a:pt x="846" y="250"/>
                    <a:pt x="420" y="365"/>
                    <a:pt x="0" y="525"/>
                  </a:cubicBezTo>
                  <a:cubicBezTo>
                    <a:pt x="587" y="715"/>
                    <a:pt x="1243" y="1302"/>
                    <a:pt x="1692" y="1691"/>
                  </a:cubicBezTo>
                  <a:lnTo>
                    <a:pt x="1746" y="1737"/>
                  </a:lnTo>
                  <a:lnTo>
                    <a:pt x="1830" y="1813"/>
                  </a:lnTo>
                  <a:cubicBezTo>
                    <a:pt x="2144" y="2093"/>
                    <a:pt x="2904" y="2764"/>
                    <a:pt x="3360" y="2764"/>
                  </a:cubicBezTo>
                  <a:cubicBezTo>
                    <a:pt x="3414" y="2764"/>
                    <a:pt x="3463" y="2755"/>
                    <a:pt x="3506" y="2735"/>
                  </a:cubicBezTo>
                  <a:cubicBezTo>
                    <a:pt x="3560" y="2697"/>
                    <a:pt x="3613" y="2666"/>
                    <a:pt x="3674" y="2636"/>
                  </a:cubicBezTo>
                  <a:cubicBezTo>
                    <a:pt x="3849" y="2522"/>
                    <a:pt x="4032" y="2415"/>
                    <a:pt x="4207" y="2301"/>
                  </a:cubicBezTo>
                  <a:cubicBezTo>
                    <a:pt x="4215" y="2301"/>
                    <a:pt x="4215" y="2293"/>
                    <a:pt x="4223" y="2293"/>
                  </a:cubicBezTo>
                  <a:cubicBezTo>
                    <a:pt x="4253" y="2278"/>
                    <a:pt x="4284" y="2262"/>
                    <a:pt x="4322" y="2247"/>
                  </a:cubicBezTo>
                  <a:cubicBezTo>
                    <a:pt x="4421" y="2201"/>
                    <a:pt x="4528" y="2148"/>
                    <a:pt x="4634" y="2110"/>
                  </a:cubicBezTo>
                  <a:cubicBezTo>
                    <a:pt x="4764" y="2034"/>
                    <a:pt x="4886" y="1950"/>
                    <a:pt x="5000" y="1859"/>
                  </a:cubicBezTo>
                  <a:cubicBezTo>
                    <a:pt x="3887" y="1554"/>
                    <a:pt x="2828" y="1081"/>
                    <a:pt x="1860" y="449"/>
                  </a:cubicBezTo>
                  <a:lnTo>
                    <a:pt x="1860" y="449"/>
                  </a:lnTo>
                  <a:cubicBezTo>
                    <a:pt x="2516" y="769"/>
                    <a:pt x="3201" y="1043"/>
                    <a:pt x="3903" y="1272"/>
                  </a:cubicBezTo>
                  <a:cubicBezTo>
                    <a:pt x="3903" y="1226"/>
                    <a:pt x="3887" y="1180"/>
                    <a:pt x="3857" y="1150"/>
                  </a:cubicBezTo>
                  <a:lnTo>
                    <a:pt x="3826" y="1104"/>
                  </a:lnTo>
                  <a:cubicBezTo>
                    <a:pt x="3750" y="1020"/>
                    <a:pt x="3682" y="929"/>
                    <a:pt x="3605" y="845"/>
                  </a:cubicBezTo>
                  <a:cubicBezTo>
                    <a:pt x="3445" y="654"/>
                    <a:pt x="3270" y="479"/>
                    <a:pt x="3080" y="327"/>
                  </a:cubicBezTo>
                  <a:cubicBezTo>
                    <a:pt x="3003" y="250"/>
                    <a:pt x="2919" y="189"/>
                    <a:pt x="2828" y="136"/>
                  </a:cubicBezTo>
                  <a:cubicBezTo>
                    <a:pt x="2767" y="113"/>
                    <a:pt x="2706" y="83"/>
                    <a:pt x="2653" y="52"/>
                  </a:cubicBezTo>
                  <a:cubicBezTo>
                    <a:pt x="2448" y="15"/>
                    <a:pt x="2291" y="1"/>
                    <a:pt x="21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4779500" y="2235475"/>
              <a:ext cx="76625" cy="34925"/>
            </a:xfrm>
            <a:custGeom>
              <a:avLst/>
              <a:gdLst/>
              <a:ahLst/>
              <a:cxnLst/>
              <a:rect l="l" t="t" r="r" b="b"/>
              <a:pathLst>
                <a:path w="3065" h="1397" extrusionOk="0">
                  <a:moveTo>
                    <a:pt x="2203" y="1"/>
                  </a:moveTo>
                  <a:cubicBezTo>
                    <a:pt x="1891" y="428"/>
                    <a:pt x="1525" y="862"/>
                    <a:pt x="1053" y="1106"/>
                  </a:cubicBezTo>
                  <a:cubicBezTo>
                    <a:pt x="816" y="1228"/>
                    <a:pt x="557" y="1297"/>
                    <a:pt x="290" y="1312"/>
                  </a:cubicBezTo>
                  <a:cubicBezTo>
                    <a:pt x="191" y="1312"/>
                    <a:pt x="100" y="1319"/>
                    <a:pt x="1" y="1327"/>
                  </a:cubicBezTo>
                  <a:lnTo>
                    <a:pt x="191" y="1388"/>
                  </a:lnTo>
                  <a:cubicBezTo>
                    <a:pt x="197" y="1383"/>
                    <a:pt x="206" y="1377"/>
                    <a:pt x="214" y="1377"/>
                  </a:cubicBezTo>
                  <a:cubicBezTo>
                    <a:pt x="217" y="1377"/>
                    <a:pt x="220" y="1378"/>
                    <a:pt x="222" y="1380"/>
                  </a:cubicBezTo>
                  <a:cubicBezTo>
                    <a:pt x="288" y="1392"/>
                    <a:pt x="359" y="1397"/>
                    <a:pt x="431" y="1397"/>
                  </a:cubicBezTo>
                  <a:cubicBezTo>
                    <a:pt x="641" y="1397"/>
                    <a:pt x="868" y="1357"/>
                    <a:pt x="1060" y="1335"/>
                  </a:cubicBezTo>
                  <a:cubicBezTo>
                    <a:pt x="1380" y="1297"/>
                    <a:pt x="1693" y="1213"/>
                    <a:pt x="1990" y="1091"/>
                  </a:cubicBezTo>
                  <a:cubicBezTo>
                    <a:pt x="2280" y="977"/>
                    <a:pt x="2539" y="778"/>
                    <a:pt x="2722" y="519"/>
                  </a:cubicBezTo>
                  <a:cubicBezTo>
                    <a:pt x="2836" y="352"/>
                    <a:pt x="2912" y="161"/>
                    <a:pt x="3065" y="31"/>
                  </a:cubicBezTo>
                  <a:cubicBezTo>
                    <a:pt x="2775" y="31"/>
                    <a:pt x="2493" y="31"/>
                    <a:pt x="2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4740650" y="2229200"/>
              <a:ext cx="80600" cy="36600"/>
            </a:xfrm>
            <a:custGeom>
              <a:avLst/>
              <a:gdLst/>
              <a:ahLst/>
              <a:cxnLst/>
              <a:rect l="l" t="t" r="r" b="b"/>
              <a:pathLst>
                <a:path w="3224" h="1464" extrusionOk="0">
                  <a:moveTo>
                    <a:pt x="2081" y="0"/>
                  </a:moveTo>
                  <a:cubicBezTo>
                    <a:pt x="2027" y="39"/>
                    <a:pt x="1966" y="69"/>
                    <a:pt x="1905" y="92"/>
                  </a:cubicBezTo>
                  <a:cubicBezTo>
                    <a:pt x="1768" y="153"/>
                    <a:pt x="1631" y="206"/>
                    <a:pt x="1486" y="267"/>
                  </a:cubicBezTo>
                  <a:cubicBezTo>
                    <a:pt x="1402" y="305"/>
                    <a:pt x="1319" y="351"/>
                    <a:pt x="1235" y="382"/>
                  </a:cubicBezTo>
                  <a:cubicBezTo>
                    <a:pt x="1090" y="465"/>
                    <a:pt x="945" y="557"/>
                    <a:pt x="800" y="641"/>
                  </a:cubicBezTo>
                  <a:cubicBezTo>
                    <a:pt x="739" y="679"/>
                    <a:pt x="671" y="717"/>
                    <a:pt x="602" y="747"/>
                  </a:cubicBezTo>
                  <a:cubicBezTo>
                    <a:pt x="534" y="785"/>
                    <a:pt x="488" y="824"/>
                    <a:pt x="435" y="862"/>
                  </a:cubicBezTo>
                  <a:cubicBezTo>
                    <a:pt x="366" y="907"/>
                    <a:pt x="297" y="961"/>
                    <a:pt x="229" y="1014"/>
                  </a:cubicBezTo>
                  <a:cubicBezTo>
                    <a:pt x="168" y="1067"/>
                    <a:pt x="76" y="1136"/>
                    <a:pt x="0" y="1189"/>
                  </a:cubicBezTo>
                  <a:cubicBezTo>
                    <a:pt x="389" y="1189"/>
                    <a:pt x="816" y="1319"/>
                    <a:pt x="1242" y="1464"/>
                  </a:cubicBezTo>
                  <a:lnTo>
                    <a:pt x="1258" y="1464"/>
                  </a:lnTo>
                  <a:cubicBezTo>
                    <a:pt x="1433" y="1418"/>
                    <a:pt x="1578" y="1288"/>
                    <a:pt x="1745" y="1235"/>
                  </a:cubicBezTo>
                  <a:cubicBezTo>
                    <a:pt x="1974" y="1167"/>
                    <a:pt x="2226" y="1128"/>
                    <a:pt x="2424" y="999"/>
                  </a:cubicBezTo>
                  <a:cubicBezTo>
                    <a:pt x="2614" y="869"/>
                    <a:pt x="2790" y="725"/>
                    <a:pt x="2957" y="564"/>
                  </a:cubicBezTo>
                  <a:cubicBezTo>
                    <a:pt x="2957" y="557"/>
                    <a:pt x="2965" y="549"/>
                    <a:pt x="2980" y="542"/>
                  </a:cubicBezTo>
                  <a:lnTo>
                    <a:pt x="3033" y="488"/>
                  </a:lnTo>
                  <a:lnTo>
                    <a:pt x="3056" y="465"/>
                  </a:lnTo>
                  <a:cubicBezTo>
                    <a:pt x="3079" y="435"/>
                    <a:pt x="3094" y="404"/>
                    <a:pt x="3110" y="382"/>
                  </a:cubicBezTo>
                  <a:cubicBezTo>
                    <a:pt x="3140" y="321"/>
                    <a:pt x="3178" y="267"/>
                    <a:pt x="3224" y="206"/>
                  </a:cubicBezTo>
                  <a:cubicBezTo>
                    <a:pt x="3018" y="183"/>
                    <a:pt x="2820" y="153"/>
                    <a:pt x="2622" y="115"/>
                  </a:cubicBezTo>
                  <a:cubicBezTo>
                    <a:pt x="2439" y="77"/>
                    <a:pt x="2256" y="39"/>
                    <a:pt x="20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4655850" y="2119825"/>
              <a:ext cx="435200" cy="166375"/>
            </a:xfrm>
            <a:custGeom>
              <a:avLst/>
              <a:gdLst/>
              <a:ahLst/>
              <a:cxnLst/>
              <a:rect l="l" t="t" r="r" b="b"/>
              <a:pathLst>
                <a:path w="17408" h="6655" extrusionOk="0">
                  <a:moveTo>
                    <a:pt x="13916" y="636"/>
                  </a:moveTo>
                  <a:cubicBezTo>
                    <a:pt x="14473" y="636"/>
                    <a:pt x="15530" y="1027"/>
                    <a:pt x="15731" y="1304"/>
                  </a:cubicBezTo>
                  <a:lnTo>
                    <a:pt x="15739" y="1304"/>
                  </a:lnTo>
                  <a:lnTo>
                    <a:pt x="15548" y="1441"/>
                  </a:lnTo>
                  <a:cubicBezTo>
                    <a:pt x="15457" y="1441"/>
                    <a:pt x="14916" y="1045"/>
                    <a:pt x="14740" y="953"/>
                  </a:cubicBezTo>
                  <a:cubicBezTo>
                    <a:pt x="14580" y="870"/>
                    <a:pt x="14405" y="801"/>
                    <a:pt x="14237" y="740"/>
                  </a:cubicBezTo>
                  <a:cubicBezTo>
                    <a:pt x="14153" y="717"/>
                    <a:pt x="14062" y="694"/>
                    <a:pt x="13978" y="671"/>
                  </a:cubicBezTo>
                  <a:cubicBezTo>
                    <a:pt x="13935" y="666"/>
                    <a:pt x="13888" y="661"/>
                    <a:pt x="13843" y="661"/>
                  </a:cubicBezTo>
                  <a:cubicBezTo>
                    <a:pt x="13824" y="661"/>
                    <a:pt x="13806" y="662"/>
                    <a:pt x="13788" y="664"/>
                  </a:cubicBezTo>
                  <a:lnTo>
                    <a:pt x="13765" y="649"/>
                  </a:lnTo>
                  <a:cubicBezTo>
                    <a:pt x="13809" y="640"/>
                    <a:pt x="13860" y="636"/>
                    <a:pt x="13916" y="636"/>
                  </a:cubicBezTo>
                  <a:close/>
                  <a:moveTo>
                    <a:pt x="13955" y="702"/>
                  </a:moveTo>
                  <a:cubicBezTo>
                    <a:pt x="14047" y="717"/>
                    <a:pt x="14138" y="740"/>
                    <a:pt x="14222" y="771"/>
                  </a:cubicBezTo>
                  <a:cubicBezTo>
                    <a:pt x="14649" y="900"/>
                    <a:pt x="15030" y="1129"/>
                    <a:pt x="15342" y="1449"/>
                  </a:cubicBezTo>
                  <a:lnTo>
                    <a:pt x="15335" y="1456"/>
                  </a:lnTo>
                  <a:cubicBezTo>
                    <a:pt x="15358" y="1479"/>
                    <a:pt x="15381" y="1510"/>
                    <a:pt x="15403" y="1540"/>
                  </a:cubicBezTo>
                  <a:lnTo>
                    <a:pt x="15312" y="1601"/>
                  </a:lnTo>
                  <a:cubicBezTo>
                    <a:pt x="15302" y="1602"/>
                    <a:pt x="15291" y="1602"/>
                    <a:pt x="15281" y="1602"/>
                  </a:cubicBezTo>
                  <a:cubicBezTo>
                    <a:pt x="15019" y="1602"/>
                    <a:pt x="14777" y="1419"/>
                    <a:pt x="14542" y="1251"/>
                  </a:cubicBezTo>
                  <a:cubicBezTo>
                    <a:pt x="14542" y="1243"/>
                    <a:pt x="14535" y="1235"/>
                    <a:pt x="14535" y="1235"/>
                  </a:cubicBezTo>
                  <a:cubicBezTo>
                    <a:pt x="14481" y="1197"/>
                    <a:pt x="14435" y="1144"/>
                    <a:pt x="14382" y="1106"/>
                  </a:cubicBezTo>
                  <a:cubicBezTo>
                    <a:pt x="14329" y="1068"/>
                    <a:pt x="14260" y="1007"/>
                    <a:pt x="14199" y="961"/>
                  </a:cubicBezTo>
                  <a:cubicBezTo>
                    <a:pt x="14192" y="953"/>
                    <a:pt x="14192" y="946"/>
                    <a:pt x="14184" y="938"/>
                  </a:cubicBezTo>
                  <a:cubicBezTo>
                    <a:pt x="14093" y="847"/>
                    <a:pt x="13978" y="763"/>
                    <a:pt x="13856" y="702"/>
                  </a:cubicBezTo>
                  <a:close/>
                  <a:moveTo>
                    <a:pt x="13049" y="884"/>
                  </a:moveTo>
                  <a:cubicBezTo>
                    <a:pt x="13255" y="884"/>
                    <a:pt x="13466" y="915"/>
                    <a:pt x="13658" y="976"/>
                  </a:cubicBezTo>
                  <a:cubicBezTo>
                    <a:pt x="13757" y="1007"/>
                    <a:pt x="13849" y="1030"/>
                    <a:pt x="13948" y="1045"/>
                  </a:cubicBezTo>
                  <a:cubicBezTo>
                    <a:pt x="14001" y="1060"/>
                    <a:pt x="14054" y="1060"/>
                    <a:pt x="14108" y="1060"/>
                  </a:cubicBezTo>
                  <a:cubicBezTo>
                    <a:pt x="14199" y="1091"/>
                    <a:pt x="14291" y="1136"/>
                    <a:pt x="14375" y="1190"/>
                  </a:cubicBezTo>
                  <a:cubicBezTo>
                    <a:pt x="14641" y="1380"/>
                    <a:pt x="14931" y="1624"/>
                    <a:pt x="15236" y="1647"/>
                  </a:cubicBezTo>
                  <a:lnTo>
                    <a:pt x="15144" y="1716"/>
                  </a:lnTo>
                  <a:cubicBezTo>
                    <a:pt x="15097" y="1718"/>
                    <a:pt x="15049" y="1720"/>
                    <a:pt x="15002" y="1720"/>
                  </a:cubicBezTo>
                  <a:cubicBezTo>
                    <a:pt x="14921" y="1720"/>
                    <a:pt x="14841" y="1715"/>
                    <a:pt x="14763" y="1700"/>
                  </a:cubicBezTo>
                  <a:cubicBezTo>
                    <a:pt x="14527" y="1662"/>
                    <a:pt x="14306" y="1578"/>
                    <a:pt x="14100" y="1456"/>
                  </a:cubicBezTo>
                  <a:cubicBezTo>
                    <a:pt x="13910" y="1342"/>
                    <a:pt x="13719" y="1205"/>
                    <a:pt x="13529" y="1083"/>
                  </a:cubicBezTo>
                  <a:cubicBezTo>
                    <a:pt x="13369" y="989"/>
                    <a:pt x="13189" y="929"/>
                    <a:pt x="13008" y="884"/>
                  </a:cubicBezTo>
                  <a:lnTo>
                    <a:pt x="13008" y="884"/>
                  </a:lnTo>
                  <a:cubicBezTo>
                    <a:pt x="13021" y="884"/>
                    <a:pt x="13035" y="884"/>
                    <a:pt x="13049" y="884"/>
                  </a:cubicBezTo>
                  <a:close/>
                  <a:moveTo>
                    <a:pt x="13109" y="976"/>
                  </a:moveTo>
                  <a:cubicBezTo>
                    <a:pt x="13178" y="992"/>
                    <a:pt x="13239" y="1007"/>
                    <a:pt x="13308" y="1037"/>
                  </a:cubicBezTo>
                  <a:cubicBezTo>
                    <a:pt x="13437" y="1091"/>
                    <a:pt x="13551" y="1152"/>
                    <a:pt x="13658" y="1228"/>
                  </a:cubicBezTo>
                  <a:cubicBezTo>
                    <a:pt x="13887" y="1365"/>
                    <a:pt x="14085" y="1525"/>
                    <a:pt x="14329" y="1632"/>
                  </a:cubicBezTo>
                  <a:cubicBezTo>
                    <a:pt x="14535" y="1723"/>
                    <a:pt x="14756" y="1769"/>
                    <a:pt x="14977" y="1777"/>
                  </a:cubicBezTo>
                  <a:lnTo>
                    <a:pt x="15053" y="1777"/>
                  </a:lnTo>
                  <a:cubicBezTo>
                    <a:pt x="14954" y="1838"/>
                    <a:pt x="14870" y="1899"/>
                    <a:pt x="14771" y="1960"/>
                  </a:cubicBezTo>
                  <a:lnTo>
                    <a:pt x="14717" y="1960"/>
                  </a:lnTo>
                  <a:cubicBezTo>
                    <a:pt x="14596" y="1960"/>
                    <a:pt x="14481" y="1952"/>
                    <a:pt x="14359" y="1929"/>
                  </a:cubicBezTo>
                  <a:cubicBezTo>
                    <a:pt x="14138" y="1891"/>
                    <a:pt x="13925" y="1807"/>
                    <a:pt x="13742" y="1678"/>
                  </a:cubicBezTo>
                  <a:cubicBezTo>
                    <a:pt x="13559" y="1540"/>
                    <a:pt x="13429" y="1350"/>
                    <a:pt x="13292" y="1175"/>
                  </a:cubicBezTo>
                  <a:cubicBezTo>
                    <a:pt x="13239" y="1098"/>
                    <a:pt x="13178" y="1037"/>
                    <a:pt x="13109" y="976"/>
                  </a:cubicBezTo>
                  <a:close/>
                  <a:moveTo>
                    <a:pt x="10446" y="1116"/>
                  </a:moveTo>
                  <a:cubicBezTo>
                    <a:pt x="10526" y="1116"/>
                    <a:pt x="10606" y="1120"/>
                    <a:pt x="10686" y="1129"/>
                  </a:cubicBezTo>
                  <a:cubicBezTo>
                    <a:pt x="11082" y="1197"/>
                    <a:pt x="11379" y="1418"/>
                    <a:pt x="11692" y="1647"/>
                  </a:cubicBezTo>
                  <a:cubicBezTo>
                    <a:pt x="11791" y="1723"/>
                    <a:pt x="11882" y="1792"/>
                    <a:pt x="11989" y="1860"/>
                  </a:cubicBezTo>
                  <a:lnTo>
                    <a:pt x="11997" y="1868"/>
                  </a:lnTo>
                  <a:cubicBezTo>
                    <a:pt x="12020" y="1906"/>
                    <a:pt x="12035" y="1944"/>
                    <a:pt x="12050" y="1990"/>
                  </a:cubicBezTo>
                  <a:cubicBezTo>
                    <a:pt x="11928" y="1906"/>
                    <a:pt x="11798" y="1838"/>
                    <a:pt x="11669" y="1777"/>
                  </a:cubicBezTo>
                  <a:cubicBezTo>
                    <a:pt x="11463" y="1655"/>
                    <a:pt x="11257" y="1540"/>
                    <a:pt x="11044" y="1441"/>
                  </a:cubicBezTo>
                  <a:cubicBezTo>
                    <a:pt x="10846" y="1350"/>
                    <a:pt x="10640" y="1281"/>
                    <a:pt x="10434" y="1228"/>
                  </a:cubicBezTo>
                  <a:cubicBezTo>
                    <a:pt x="10289" y="1197"/>
                    <a:pt x="10145" y="1175"/>
                    <a:pt x="10000" y="1159"/>
                  </a:cubicBezTo>
                  <a:lnTo>
                    <a:pt x="10053" y="1152"/>
                  </a:lnTo>
                  <a:cubicBezTo>
                    <a:pt x="10182" y="1128"/>
                    <a:pt x="10313" y="1116"/>
                    <a:pt x="10446" y="1116"/>
                  </a:cubicBezTo>
                  <a:close/>
                  <a:moveTo>
                    <a:pt x="12949" y="923"/>
                  </a:moveTo>
                  <a:cubicBezTo>
                    <a:pt x="13147" y="1022"/>
                    <a:pt x="13292" y="1251"/>
                    <a:pt x="13414" y="1418"/>
                  </a:cubicBezTo>
                  <a:cubicBezTo>
                    <a:pt x="13544" y="1586"/>
                    <a:pt x="13704" y="1723"/>
                    <a:pt x="13894" y="1830"/>
                  </a:cubicBezTo>
                  <a:cubicBezTo>
                    <a:pt x="14093" y="1921"/>
                    <a:pt x="14306" y="1975"/>
                    <a:pt x="14519" y="1990"/>
                  </a:cubicBezTo>
                  <a:cubicBezTo>
                    <a:pt x="14580" y="1998"/>
                    <a:pt x="14641" y="1998"/>
                    <a:pt x="14695" y="1998"/>
                  </a:cubicBezTo>
                  <a:cubicBezTo>
                    <a:pt x="14557" y="2089"/>
                    <a:pt x="14413" y="2173"/>
                    <a:pt x="14268" y="2264"/>
                  </a:cubicBezTo>
                  <a:cubicBezTo>
                    <a:pt x="14001" y="2127"/>
                    <a:pt x="13803" y="1853"/>
                    <a:pt x="13590" y="1655"/>
                  </a:cubicBezTo>
                  <a:cubicBezTo>
                    <a:pt x="13498" y="1571"/>
                    <a:pt x="13399" y="1502"/>
                    <a:pt x="13292" y="1434"/>
                  </a:cubicBezTo>
                  <a:cubicBezTo>
                    <a:pt x="13254" y="1411"/>
                    <a:pt x="13087" y="1327"/>
                    <a:pt x="13056" y="1243"/>
                  </a:cubicBezTo>
                  <a:lnTo>
                    <a:pt x="13048" y="1251"/>
                  </a:lnTo>
                  <a:cubicBezTo>
                    <a:pt x="13041" y="1213"/>
                    <a:pt x="13026" y="1175"/>
                    <a:pt x="13018" y="1136"/>
                  </a:cubicBezTo>
                  <a:cubicBezTo>
                    <a:pt x="12995" y="1060"/>
                    <a:pt x="12972" y="992"/>
                    <a:pt x="12934" y="923"/>
                  </a:cubicBezTo>
                  <a:close/>
                  <a:moveTo>
                    <a:pt x="9803" y="1223"/>
                  </a:moveTo>
                  <a:cubicBezTo>
                    <a:pt x="9927" y="1223"/>
                    <a:pt x="10166" y="1246"/>
                    <a:pt x="10297" y="1274"/>
                  </a:cubicBezTo>
                  <a:cubicBezTo>
                    <a:pt x="10526" y="1319"/>
                    <a:pt x="10747" y="1388"/>
                    <a:pt x="10960" y="1479"/>
                  </a:cubicBezTo>
                  <a:cubicBezTo>
                    <a:pt x="11158" y="1563"/>
                    <a:pt x="11349" y="1662"/>
                    <a:pt x="11532" y="1777"/>
                  </a:cubicBezTo>
                  <a:cubicBezTo>
                    <a:pt x="11707" y="1883"/>
                    <a:pt x="11951" y="1967"/>
                    <a:pt x="12088" y="2120"/>
                  </a:cubicBezTo>
                  <a:cubicBezTo>
                    <a:pt x="12096" y="2127"/>
                    <a:pt x="12103" y="2127"/>
                    <a:pt x="12119" y="2127"/>
                  </a:cubicBezTo>
                  <a:cubicBezTo>
                    <a:pt x="12180" y="2280"/>
                    <a:pt x="12248" y="2440"/>
                    <a:pt x="12332" y="2584"/>
                  </a:cubicBezTo>
                  <a:cubicBezTo>
                    <a:pt x="12279" y="2554"/>
                    <a:pt x="12225" y="2516"/>
                    <a:pt x="12180" y="2478"/>
                  </a:cubicBezTo>
                  <a:cubicBezTo>
                    <a:pt x="12073" y="2386"/>
                    <a:pt x="11959" y="2295"/>
                    <a:pt x="11837" y="2211"/>
                  </a:cubicBezTo>
                  <a:cubicBezTo>
                    <a:pt x="11608" y="2051"/>
                    <a:pt x="11364" y="1899"/>
                    <a:pt x="11113" y="1761"/>
                  </a:cubicBezTo>
                  <a:cubicBezTo>
                    <a:pt x="10861" y="1632"/>
                    <a:pt x="10602" y="1517"/>
                    <a:pt x="10328" y="1441"/>
                  </a:cubicBezTo>
                  <a:cubicBezTo>
                    <a:pt x="10175" y="1396"/>
                    <a:pt x="9733" y="1258"/>
                    <a:pt x="9725" y="1235"/>
                  </a:cubicBezTo>
                  <a:cubicBezTo>
                    <a:pt x="9723" y="1227"/>
                    <a:pt x="9754" y="1223"/>
                    <a:pt x="9803" y="1223"/>
                  </a:cubicBezTo>
                  <a:close/>
                  <a:moveTo>
                    <a:pt x="11616" y="245"/>
                  </a:moveTo>
                  <a:cubicBezTo>
                    <a:pt x="11646" y="290"/>
                    <a:pt x="11684" y="351"/>
                    <a:pt x="11730" y="405"/>
                  </a:cubicBezTo>
                  <a:cubicBezTo>
                    <a:pt x="12005" y="799"/>
                    <a:pt x="12448" y="1427"/>
                    <a:pt x="12909" y="1427"/>
                  </a:cubicBezTo>
                  <a:cubicBezTo>
                    <a:pt x="12920" y="1427"/>
                    <a:pt x="12931" y="1427"/>
                    <a:pt x="12942" y="1426"/>
                  </a:cubicBezTo>
                  <a:cubicBezTo>
                    <a:pt x="12972" y="1422"/>
                    <a:pt x="13003" y="1420"/>
                    <a:pt x="13034" y="1420"/>
                  </a:cubicBezTo>
                  <a:cubicBezTo>
                    <a:pt x="13066" y="1420"/>
                    <a:pt x="13098" y="1422"/>
                    <a:pt x="13132" y="1426"/>
                  </a:cubicBezTo>
                  <a:lnTo>
                    <a:pt x="13140" y="1426"/>
                  </a:lnTo>
                  <a:cubicBezTo>
                    <a:pt x="13361" y="1472"/>
                    <a:pt x="13590" y="1723"/>
                    <a:pt x="13711" y="1853"/>
                  </a:cubicBezTo>
                  <a:cubicBezTo>
                    <a:pt x="13864" y="2020"/>
                    <a:pt x="14032" y="2173"/>
                    <a:pt x="14214" y="2295"/>
                  </a:cubicBezTo>
                  <a:cubicBezTo>
                    <a:pt x="14146" y="2341"/>
                    <a:pt x="14070" y="2386"/>
                    <a:pt x="13993" y="2424"/>
                  </a:cubicBezTo>
                  <a:cubicBezTo>
                    <a:pt x="13620" y="2638"/>
                    <a:pt x="13247" y="2836"/>
                    <a:pt x="12858" y="3019"/>
                  </a:cubicBezTo>
                  <a:lnTo>
                    <a:pt x="12843" y="3019"/>
                  </a:lnTo>
                  <a:cubicBezTo>
                    <a:pt x="12782" y="3019"/>
                    <a:pt x="12728" y="3004"/>
                    <a:pt x="12675" y="2981"/>
                  </a:cubicBezTo>
                  <a:cubicBezTo>
                    <a:pt x="12652" y="2958"/>
                    <a:pt x="12629" y="2935"/>
                    <a:pt x="12614" y="2912"/>
                  </a:cubicBezTo>
                  <a:cubicBezTo>
                    <a:pt x="12515" y="2790"/>
                    <a:pt x="12431" y="2653"/>
                    <a:pt x="12362" y="2508"/>
                  </a:cubicBezTo>
                  <a:cubicBezTo>
                    <a:pt x="12248" y="2272"/>
                    <a:pt x="12157" y="2028"/>
                    <a:pt x="12042" y="1799"/>
                  </a:cubicBezTo>
                  <a:cubicBezTo>
                    <a:pt x="11989" y="1662"/>
                    <a:pt x="11928" y="1533"/>
                    <a:pt x="11852" y="1403"/>
                  </a:cubicBezTo>
                  <a:cubicBezTo>
                    <a:pt x="11646" y="1007"/>
                    <a:pt x="11364" y="473"/>
                    <a:pt x="11616" y="245"/>
                  </a:cubicBezTo>
                  <a:close/>
                  <a:moveTo>
                    <a:pt x="9466" y="1190"/>
                  </a:moveTo>
                  <a:cubicBezTo>
                    <a:pt x="9466" y="1190"/>
                    <a:pt x="9466" y="1197"/>
                    <a:pt x="9466" y="1197"/>
                  </a:cubicBezTo>
                  <a:lnTo>
                    <a:pt x="9474" y="1205"/>
                  </a:lnTo>
                  <a:cubicBezTo>
                    <a:pt x="9482" y="1213"/>
                    <a:pt x="9482" y="1213"/>
                    <a:pt x="9489" y="1213"/>
                  </a:cubicBezTo>
                  <a:cubicBezTo>
                    <a:pt x="9550" y="1258"/>
                    <a:pt x="9619" y="1289"/>
                    <a:pt x="9687" y="1304"/>
                  </a:cubicBezTo>
                  <a:cubicBezTo>
                    <a:pt x="9817" y="1350"/>
                    <a:pt x="9946" y="1403"/>
                    <a:pt x="10068" y="1441"/>
                  </a:cubicBezTo>
                  <a:cubicBezTo>
                    <a:pt x="10350" y="1525"/>
                    <a:pt x="10632" y="1624"/>
                    <a:pt x="10899" y="1738"/>
                  </a:cubicBezTo>
                  <a:cubicBezTo>
                    <a:pt x="11189" y="1883"/>
                    <a:pt x="11471" y="2043"/>
                    <a:pt x="11730" y="2234"/>
                  </a:cubicBezTo>
                  <a:cubicBezTo>
                    <a:pt x="11852" y="2318"/>
                    <a:pt x="11974" y="2402"/>
                    <a:pt x="12088" y="2501"/>
                  </a:cubicBezTo>
                  <a:cubicBezTo>
                    <a:pt x="12187" y="2584"/>
                    <a:pt x="12317" y="2653"/>
                    <a:pt x="12408" y="2752"/>
                  </a:cubicBezTo>
                  <a:cubicBezTo>
                    <a:pt x="12439" y="2805"/>
                    <a:pt x="12469" y="2851"/>
                    <a:pt x="12500" y="2905"/>
                  </a:cubicBezTo>
                  <a:cubicBezTo>
                    <a:pt x="12515" y="2927"/>
                    <a:pt x="12523" y="2943"/>
                    <a:pt x="12538" y="2966"/>
                  </a:cubicBezTo>
                  <a:cubicBezTo>
                    <a:pt x="12553" y="2988"/>
                    <a:pt x="12576" y="3004"/>
                    <a:pt x="12591" y="3026"/>
                  </a:cubicBezTo>
                  <a:cubicBezTo>
                    <a:pt x="12599" y="3042"/>
                    <a:pt x="12614" y="3057"/>
                    <a:pt x="12622" y="3072"/>
                  </a:cubicBezTo>
                  <a:cubicBezTo>
                    <a:pt x="12500" y="3026"/>
                    <a:pt x="12385" y="2973"/>
                    <a:pt x="12279" y="2905"/>
                  </a:cubicBezTo>
                  <a:cubicBezTo>
                    <a:pt x="12088" y="2790"/>
                    <a:pt x="11905" y="2661"/>
                    <a:pt x="11722" y="2523"/>
                  </a:cubicBezTo>
                  <a:cubicBezTo>
                    <a:pt x="11425" y="2302"/>
                    <a:pt x="11128" y="2066"/>
                    <a:pt x="10823" y="1860"/>
                  </a:cubicBezTo>
                  <a:cubicBezTo>
                    <a:pt x="10571" y="1670"/>
                    <a:pt x="10282" y="1517"/>
                    <a:pt x="9985" y="1418"/>
                  </a:cubicBezTo>
                  <a:cubicBezTo>
                    <a:pt x="9756" y="1342"/>
                    <a:pt x="9504" y="1274"/>
                    <a:pt x="9253" y="1213"/>
                  </a:cubicBezTo>
                  <a:lnTo>
                    <a:pt x="9253" y="1197"/>
                  </a:lnTo>
                  <a:lnTo>
                    <a:pt x="9261" y="1197"/>
                  </a:lnTo>
                  <a:cubicBezTo>
                    <a:pt x="9329" y="1197"/>
                    <a:pt x="9398" y="1190"/>
                    <a:pt x="9466" y="1190"/>
                  </a:cubicBezTo>
                  <a:close/>
                  <a:moveTo>
                    <a:pt x="9456" y="1359"/>
                  </a:moveTo>
                  <a:cubicBezTo>
                    <a:pt x="9468" y="1359"/>
                    <a:pt x="9482" y="1361"/>
                    <a:pt x="9497" y="1365"/>
                  </a:cubicBezTo>
                  <a:cubicBezTo>
                    <a:pt x="9672" y="1411"/>
                    <a:pt x="9855" y="1449"/>
                    <a:pt x="10030" y="1502"/>
                  </a:cubicBezTo>
                  <a:cubicBezTo>
                    <a:pt x="10411" y="1632"/>
                    <a:pt x="10739" y="1860"/>
                    <a:pt x="11052" y="2097"/>
                  </a:cubicBezTo>
                  <a:cubicBezTo>
                    <a:pt x="11372" y="2341"/>
                    <a:pt x="11661" y="2562"/>
                    <a:pt x="11974" y="2783"/>
                  </a:cubicBezTo>
                  <a:cubicBezTo>
                    <a:pt x="12111" y="2882"/>
                    <a:pt x="12256" y="2966"/>
                    <a:pt x="12401" y="3042"/>
                  </a:cubicBezTo>
                  <a:cubicBezTo>
                    <a:pt x="12454" y="3065"/>
                    <a:pt x="12500" y="3110"/>
                    <a:pt x="12538" y="3156"/>
                  </a:cubicBezTo>
                  <a:lnTo>
                    <a:pt x="12385" y="3133"/>
                  </a:lnTo>
                  <a:cubicBezTo>
                    <a:pt x="12187" y="3095"/>
                    <a:pt x="11989" y="3026"/>
                    <a:pt x="11806" y="2927"/>
                  </a:cubicBezTo>
                  <a:cubicBezTo>
                    <a:pt x="11623" y="2844"/>
                    <a:pt x="11440" y="2745"/>
                    <a:pt x="11273" y="2623"/>
                  </a:cubicBezTo>
                  <a:cubicBezTo>
                    <a:pt x="11181" y="2562"/>
                    <a:pt x="11074" y="2508"/>
                    <a:pt x="10975" y="2447"/>
                  </a:cubicBezTo>
                  <a:lnTo>
                    <a:pt x="10892" y="2379"/>
                  </a:lnTo>
                  <a:cubicBezTo>
                    <a:pt x="10457" y="1982"/>
                    <a:pt x="9969" y="1655"/>
                    <a:pt x="9436" y="1411"/>
                  </a:cubicBezTo>
                  <a:lnTo>
                    <a:pt x="9436" y="1403"/>
                  </a:lnTo>
                  <a:cubicBezTo>
                    <a:pt x="9405" y="1380"/>
                    <a:pt x="9390" y="1365"/>
                    <a:pt x="9421" y="1365"/>
                  </a:cubicBezTo>
                  <a:cubicBezTo>
                    <a:pt x="9432" y="1361"/>
                    <a:pt x="9443" y="1359"/>
                    <a:pt x="9456" y="1359"/>
                  </a:cubicBezTo>
                  <a:close/>
                  <a:moveTo>
                    <a:pt x="15198" y="1998"/>
                  </a:moveTo>
                  <a:cubicBezTo>
                    <a:pt x="15213" y="2005"/>
                    <a:pt x="15213" y="2020"/>
                    <a:pt x="15213" y="2028"/>
                  </a:cubicBezTo>
                  <a:cubicBezTo>
                    <a:pt x="15213" y="2043"/>
                    <a:pt x="15190" y="2211"/>
                    <a:pt x="15182" y="2295"/>
                  </a:cubicBezTo>
                  <a:cubicBezTo>
                    <a:pt x="15167" y="2470"/>
                    <a:pt x="15137" y="2638"/>
                    <a:pt x="15091" y="2813"/>
                  </a:cubicBezTo>
                  <a:cubicBezTo>
                    <a:pt x="15022" y="3095"/>
                    <a:pt x="14893" y="3354"/>
                    <a:pt x="14710" y="3583"/>
                  </a:cubicBezTo>
                  <a:cubicBezTo>
                    <a:pt x="14710" y="3575"/>
                    <a:pt x="14702" y="3568"/>
                    <a:pt x="14702" y="3560"/>
                  </a:cubicBezTo>
                  <a:cubicBezTo>
                    <a:pt x="14878" y="3263"/>
                    <a:pt x="15129" y="2775"/>
                    <a:pt x="14938" y="2531"/>
                  </a:cubicBezTo>
                  <a:cubicBezTo>
                    <a:pt x="14923" y="2485"/>
                    <a:pt x="14900" y="2432"/>
                    <a:pt x="14893" y="2379"/>
                  </a:cubicBezTo>
                  <a:lnTo>
                    <a:pt x="14893" y="2371"/>
                  </a:lnTo>
                  <a:cubicBezTo>
                    <a:pt x="14900" y="2333"/>
                    <a:pt x="14908" y="2295"/>
                    <a:pt x="14916" y="2264"/>
                  </a:cubicBezTo>
                  <a:cubicBezTo>
                    <a:pt x="14923" y="2226"/>
                    <a:pt x="14938" y="2196"/>
                    <a:pt x="14961" y="2173"/>
                  </a:cubicBezTo>
                  <a:cubicBezTo>
                    <a:pt x="15045" y="2120"/>
                    <a:pt x="15121" y="2059"/>
                    <a:pt x="15198" y="1998"/>
                  </a:cubicBezTo>
                  <a:close/>
                  <a:moveTo>
                    <a:pt x="15358" y="1883"/>
                  </a:moveTo>
                  <a:cubicBezTo>
                    <a:pt x="15373" y="1883"/>
                    <a:pt x="15373" y="1906"/>
                    <a:pt x="15373" y="1914"/>
                  </a:cubicBezTo>
                  <a:cubicBezTo>
                    <a:pt x="15373" y="1929"/>
                    <a:pt x="15289" y="2455"/>
                    <a:pt x="15228" y="2706"/>
                  </a:cubicBezTo>
                  <a:cubicBezTo>
                    <a:pt x="15182" y="2897"/>
                    <a:pt x="15114" y="3080"/>
                    <a:pt x="15015" y="3255"/>
                  </a:cubicBezTo>
                  <a:cubicBezTo>
                    <a:pt x="14969" y="3354"/>
                    <a:pt x="14900" y="3446"/>
                    <a:pt x="14824" y="3530"/>
                  </a:cubicBezTo>
                  <a:cubicBezTo>
                    <a:pt x="14801" y="3552"/>
                    <a:pt x="14778" y="3575"/>
                    <a:pt x="14748" y="3590"/>
                  </a:cubicBezTo>
                  <a:lnTo>
                    <a:pt x="14740" y="3590"/>
                  </a:lnTo>
                  <a:cubicBezTo>
                    <a:pt x="14916" y="3385"/>
                    <a:pt x="15038" y="3141"/>
                    <a:pt x="15114" y="2882"/>
                  </a:cubicBezTo>
                  <a:cubicBezTo>
                    <a:pt x="15160" y="2699"/>
                    <a:pt x="15190" y="2516"/>
                    <a:pt x="15213" y="2325"/>
                  </a:cubicBezTo>
                  <a:cubicBezTo>
                    <a:pt x="15228" y="2196"/>
                    <a:pt x="15259" y="2074"/>
                    <a:pt x="15289" y="1944"/>
                  </a:cubicBezTo>
                  <a:cubicBezTo>
                    <a:pt x="15304" y="1921"/>
                    <a:pt x="15320" y="1899"/>
                    <a:pt x="15342" y="1883"/>
                  </a:cubicBezTo>
                  <a:close/>
                  <a:moveTo>
                    <a:pt x="15762" y="1556"/>
                  </a:moveTo>
                  <a:cubicBezTo>
                    <a:pt x="15685" y="2081"/>
                    <a:pt x="15259" y="3301"/>
                    <a:pt x="14740" y="3636"/>
                  </a:cubicBezTo>
                  <a:cubicBezTo>
                    <a:pt x="14839" y="3568"/>
                    <a:pt x="14923" y="3476"/>
                    <a:pt x="14984" y="3377"/>
                  </a:cubicBezTo>
                  <a:cubicBezTo>
                    <a:pt x="15091" y="3217"/>
                    <a:pt x="15175" y="3034"/>
                    <a:pt x="15228" y="2851"/>
                  </a:cubicBezTo>
                  <a:cubicBezTo>
                    <a:pt x="15342" y="2501"/>
                    <a:pt x="15335" y="2120"/>
                    <a:pt x="15480" y="1784"/>
                  </a:cubicBezTo>
                  <a:cubicBezTo>
                    <a:pt x="15571" y="1708"/>
                    <a:pt x="15670" y="1632"/>
                    <a:pt x="15762" y="1556"/>
                  </a:cubicBezTo>
                  <a:close/>
                  <a:moveTo>
                    <a:pt x="2742" y="2016"/>
                  </a:moveTo>
                  <a:cubicBezTo>
                    <a:pt x="2962" y="2016"/>
                    <a:pt x="3177" y="2075"/>
                    <a:pt x="3438" y="2196"/>
                  </a:cubicBezTo>
                  <a:cubicBezTo>
                    <a:pt x="3499" y="2249"/>
                    <a:pt x="3567" y="2295"/>
                    <a:pt x="3621" y="2356"/>
                  </a:cubicBezTo>
                  <a:cubicBezTo>
                    <a:pt x="3735" y="2463"/>
                    <a:pt x="3842" y="2569"/>
                    <a:pt x="3933" y="2691"/>
                  </a:cubicBezTo>
                  <a:cubicBezTo>
                    <a:pt x="4093" y="2912"/>
                    <a:pt x="4238" y="3148"/>
                    <a:pt x="4368" y="3392"/>
                  </a:cubicBezTo>
                  <a:cubicBezTo>
                    <a:pt x="4482" y="3575"/>
                    <a:pt x="4619" y="3751"/>
                    <a:pt x="4779" y="3903"/>
                  </a:cubicBezTo>
                  <a:cubicBezTo>
                    <a:pt x="4680" y="3880"/>
                    <a:pt x="4589" y="3857"/>
                    <a:pt x="4490" y="3827"/>
                  </a:cubicBezTo>
                  <a:cubicBezTo>
                    <a:pt x="4192" y="3651"/>
                    <a:pt x="4002" y="3354"/>
                    <a:pt x="3766" y="3095"/>
                  </a:cubicBezTo>
                  <a:cubicBezTo>
                    <a:pt x="3621" y="2935"/>
                    <a:pt x="3461" y="2790"/>
                    <a:pt x="3293" y="2661"/>
                  </a:cubicBezTo>
                  <a:cubicBezTo>
                    <a:pt x="3202" y="2592"/>
                    <a:pt x="3110" y="2539"/>
                    <a:pt x="3011" y="2493"/>
                  </a:cubicBezTo>
                  <a:lnTo>
                    <a:pt x="2973" y="2447"/>
                  </a:lnTo>
                  <a:cubicBezTo>
                    <a:pt x="2798" y="2249"/>
                    <a:pt x="2523" y="2219"/>
                    <a:pt x="2264" y="2181"/>
                  </a:cubicBezTo>
                  <a:cubicBezTo>
                    <a:pt x="2211" y="2173"/>
                    <a:pt x="2150" y="2173"/>
                    <a:pt x="2096" y="2158"/>
                  </a:cubicBezTo>
                  <a:cubicBezTo>
                    <a:pt x="2342" y="2064"/>
                    <a:pt x="2544" y="2016"/>
                    <a:pt x="2742" y="2016"/>
                  </a:cubicBezTo>
                  <a:close/>
                  <a:moveTo>
                    <a:pt x="8093" y="1339"/>
                  </a:moveTo>
                  <a:cubicBezTo>
                    <a:pt x="8250" y="1339"/>
                    <a:pt x="8410" y="1354"/>
                    <a:pt x="8575" y="1396"/>
                  </a:cubicBezTo>
                  <a:cubicBezTo>
                    <a:pt x="8796" y="1456"/>
                    <a:pt x="9291" y="1700"/>
                    <a:pt x="9771" y="1944"/>
                  </a:cubicBezTo>
                  <a:cubicBezTo>
                    <a:pt x="10190" y="2158"/>
                    <a:pt x="10579" y="2356"/>
                    <a:pt x="10800" y="2432"/>
                  </a:cubicBezTo>
                  <a:cubicBezTo>
                    <a:pt x="10945" y="2516"/>
                    <a:pt x="11090" y="2592"/>
                    <a:pt x="11227" y="2684"/>
                  </a:cubicBezTo>
                  <a:cubicBezTo>
                    <a:pt x="11387" y="2790"/>
                    <a:pt x="11547" y="2882"/>
                    <a:pt x="11722" y="2966"/>
                  </a:cubicBezTo>
                  <a:cubicBezTo>
                    <a:pt x="11875" y="3042"/>
                    <a:pt x="12027" y="3103"/>
                    <a:pt x="12180" y="3156"/>
                  </a:cubicBezTo>
                  <a:cubicBezTo>
                    <a:pt x="12210" y="3171"/>
                    <a:pt x="12248" y="3179"/>
                    <a:pt x="12279" y="3194"/>
                  </a:cubicBezTo>
                  <a:cubicBezTo>
                    <a:pt x="12309" y="3202"/>
                    <a:pt x="12324" y="3217"/>
                    <a:pt x="12332" y="3248"/>
                  </a:cubicBezTo>
                  <a:lnTo>
                    <a:pt x="12332" y="3255"/>
                  </a:lnTo>
                  <a:cubicBezTo>
                    <a:pt x="12263" y="3286"/>
                    <a:pt x="12202" y="3308"/>
                    <a:pt x="12141" y="3339"/>
                  </a:cubicBezTo>
                  <a:cubicBezTo>
                    <a:pt x="11501" y="3606"/>
                    <a:pt x="10846" y="3812"/>
                    <a:pt x="10175" y="3972"/>
                  </a:cubicBezTo>
                  <a:cubicBezTo>
                    <a:pt x="9969" y="4017"/>
                    <a:pt x="9756" y="4063"/>
                    <a:pt x="9550" y="4101"/>
                  </a:cubicBezTo>
                  <a:cubicBezTo>
                    <a:pt x="9436" y="4033"/>
                    <a:pt x="9329" y="3964"/>
                    <a:pt x="9230" y="3880"/>
                  </a:cubicBezTo>
                  <a:cubicBezTo>
                    <a:pt x="8994" y="3690"/>
                    <a:pt x="8780" y="3476"/>
                    <a:pt x="8590" y="3232"/>
                  </a:cubicBezTo>
                  <a:cubicBezTo>
                    <a:pt x="8323" y="2912"/>
                    <a:pt x="8026" y="2485"/>
                    <a:pt x="7637" y="2295"/>
                  </a:cubicBezTo>
                  <a:lnTo>
                    <a:pt x="7630" y="2280"/>
                  </a:lnTo>
                  <a:cubicBezTo>
                    <a:pt x="7607" y="2234"/>
                    <a:pt x="7576" y="2188"/>
                    <a:pt x="7546" y="2150"/>
                  </a:cubicBezTo>
                  <a:lnTo>
                    <a:pt x="7553" y="2142"/>
                  </a:lnTo>
                  <a:cubicBezTo>
                    <a:pt x="7287" y="1761"/>
                    <a:pt x="6799" y="1693"/>
                    <a:pt x="6364" y="1632"/>
                  </a:cubicBezTo>
                  <a:cubicBezTo>
                    <a:pt x="6288" y="1624"/>
                    <a:pt x="6212" y="1617"/>
                    <a:pt x="6136" y="1601"/>
                  </a:cubicBezTo>
                  <a:cubicBezTo>
                    <a:pt x="6364" y="1502"/>
                    <a:pt x="6639" y="1479"/>
                    <a:pt x="6898" y="1456"/>
                  </a:cubicBezTo>
                  <a:cubicBezTo>
                    <a:pt x="6982" y="1449"/>
                    <a:pt x="7066" y="1441"/>
                    <a:pt x="7142" y="1434"/>
                  </a:cubicBezTo>
                  <a:cubicBezTo>
                    <a:pt x="7241" y="1426"/>
                    <a:pt x="7340" y="1411"/>
                    <a:pt x="7431" y="1396"/>
                  </a:cubicBezTo>
                  <a:cubicBezTo>
                    <a:pt x="7654" y="1369"/>
                    <a:pt x="7872" y="1339"/>
                    <a:pt x="8093" y="1339"/>
                  </a:cubicBezTo>
                  <a:close/>
                  <a:moveTo>
                    <a:pt x="3255" y="1868"/>
                  </a:moveTo>
                  <a:cubicBezTo>
                    <a:pt x="3369" y="1883"/>
                    <a:pt x="3484" y="1891"/>
                    <a:pt x="3598" y="1906"/>
                  </a:cubicBezTo>
                  <a:cubicBezTo>
                    <a:pt x="4055" y="1975"/>
                    <a:pt x="4490" y="2142"/>
                    <a:pt x="4871" y="2409"/>
                  </a:cubicBezTo>
                  <a:cubicBezTo>
                    <a:pt x="5236" y="2668"/>
                    <a:pt x="5541" y="3004"/>
                    <a:pt x="5778" y="3392"/>
                  </a:cubicBezTo>
                  <a:cubicBezTo>
                    <a:pt x="5900" y="3583"/>
                    <a:pt x="5991" y="3796"/>
                    <a:pt x="6128" y="3987"/>
                  </a:cubicBezTo>
                  <a:cubicBezTo>
                    <a:pt x="6189" y="4063"/>
                    <a:pt x="6258" y="4132"/>
                    <a:pt x="6326" y="4200"/>
                  </a:cubicBezTo>
                  <a:cubicBezTo>
                    <a:pt x="6243" y="4185"/>
                    <a:pt x="6151" y="4177"/>
                    <a:pt x="6067" y="4162"/>
                  </a:cubicBezTo>
                  <a:cubicBezTo>
                    <a:pt x="5686" y="4109"/>
                    <a:pt x="5305" y="4033"/>
                    <a:pt x="4924" y="3941"/>
                  </a:cubicBezTo>
                  <a:cubicBezTo>
                    <a:pt x="4878" y="3895"/>
                    <a:pt x="4833" y="3857"/>
                    <a:pt x="4794" y="3819"/>
                  </a:cubicBezTo>
                  <a:cubicBezTo>
                    <a:pt x="4612" y="3621"/>
                    <a:pt x="4459" y="3408"/>
                    <a:pt x="4337" y="3171"/>
                  </a:cubicBezTo>
                  <a:cubicBezTo>
                    <a:pt x="4230" y="2966"/>
                    <a:pt x="4101" y="2775"/>
                    <a:pt x="3956" y="2600"/>
                  </a:cubicBezTo>
                  <a:cubicBezTo>
                    <a:pt x="3827" y="2455"/>
                    <a:pt x="3682" y="2310"/>
                    <a:pt x="3529" y="2181"/>
                  </a:cubicBezTo>
                  <a:lnTo>
                    <a:pt x="3514" y="2150"/>
                  </a:lnTo>
                  <a:cubicBezTo>
                    <a:pt x="3506" y="2120"/>
                    <a:pt x="3484" y="2097"/>
                    <a:pt x="3468" y="2074"/>
                  </a:cubicBezTo>
                  <a:lnTo>
                    <a:pt x="3468" y="2066"/>
                  </a:lnTo>
                  <a:cubicBezTo>
                    <a:pt x="3407" y="1990"/>
                    <a:pt x="3339" y="1921"/>
                    <a:pt x="3255" y="1868"/>
                  </a:cubicBezTo>
                  <a:close/>
                  <a:moveTo>
                    <a:pt x="3590" y="1670"/>
                  </a:moveTo>
                  <a:cubicBezTo>
                    <a:pt x="3764" y="1670"/>
                    <a:pt x="3945" y="1682"/>
                    <a:pt x="4109" y="1693"/>
                  </a:cubicBezTo>
                  <a:cubicBezTo>
                    <a:pt x="4200" y="1700"/>
                    <a:pt x="4284" y="1700"/>
                    <a:pt x="4360" y="1708"/>
                  </a:cubicBezTo>
                  <a:cubicBezTo>
                    <a:pt x="4840" y="1723"/>
                    <a:pt x="5069" y="1891"/>
                    <a:pt x="5427" y="2135"/>
                  </a:cubicBezTo>
                  <a:lnTo>
                    <a:pt x="5595" y="2249"/>
                  </a:lnTo>
                  <a:cubicBezTo>
                    <a:pt x="5770" y="2485"/>
                    <a:pt x="5961" y="2714"/>
                    <a:pt x="6143" y="2943"/>
                  </a:cubicBezTo>
                  <a:cubicBezTo>
                    <a:pt x="6342" y="3194"/>
                    <a:pt x="6525" y="3453"/>
                    <a:pt x="6738" y="3690"/>
                  </a:cubicBezTo>
                  <a:cubicBezTo>
                    <a:pt x="6784" y="3735"/>
                    <a:pt x="6837" y="3789"/>
                    <a:pt x="6875" y="3827"/>
                  </a:cubicBezTo>
                  <a:cubicBezTo>
                    <a:pt x="6875" y="3827"/>
                    <a:pt x="6875" y="3834"/>
                    <a:pt x="6875" y="3834"/>
                  </a:cubicBezTo>
                  <a:cubicBezTo>
                    <a:pt x="6928" y="3903"/>
                    <a:pt x="6989" y="3964"/>
                    <a:pt x="7058" y="4025"/>
                  </a:cubicBezTo>
                  <a:cubicBezTo>
                    <a:pt x="7119" y="4086"/>
                    <a:pt x="7233" y="4170"/>
                    <a:pt x="7241" y="4269"/>
                  </a:cubicBezTo>
                  <a:cubicBezTo>
                    <a:pt x="6982" y="4254"/>
                    <a:pt x="6715" y="4238"/>
                    <a:pt x="6448" y="4208"/>
                  </a:cubicBezTo>
                  <a:cubicBezTo>
                    <a:pt x="6334" y="4116"/>
                    <a:pt x="6235" y="4010"/>
                    <a:pt x="6143" y="3895"/>
                  </a:cubicBezTo>
                  <a:cubicBezTo>
                    <a:pt x="6029" y="3720"/>
                    <a:pt x="5922" y="3537"/>
                    <a:pt x="5831" y="3354"/>
                  </a:cubicBezTo>
                  <a:cubicBezTo>
                    <a:pt x="5618" y="2996"/>
                    <a:pt x="5336" y="2676"/>
                    <a:pt x="5008" y="2424"/>
                  </a:cubicBezTo>
                  <a:cubicBezTo>
                    <a:pt x="4551" y="2089"/>
                    <a:pt x="4017" y="1876"/>
                    <a:pt x="3453" y="1815"/>
                  </a:cubicBezTo>
                  <a:lnTo>
                    <a:pt x="3461" y="1815"/>
                  </a:lnTo>
                  <a:cubicBezTo>
                    <a:pt x="3354" y="1815"/>
                    <a:pt x="3247" y="1807"/>
                    <a:pt x="3141" y="1792"/>
                  </a:cubicBezTo>
                  <a:lnTo>
                    <a:pt x="3110" y="1769"/>
                  </a:lnTo>
                  <a:lnTo>
                    <a:pt x="3057" y="1738"/>
                  </a:lnTo>
                  <a:cubicBezTo>
                    <a:pt x="3203" y="1686"/>
                    <a:pt x="3392" y="1670"/>
                    <a:pt x="3590" y="1670"/>
                  </a:cubicBezTo>
                  <a:close/>
                  <a:moveTo>
                    <a:pt x="6004" y="2025"/>
                  </a:moveTo>
                  <a:cubicBezTo>
                    <a:pt x="6371" y="2025"/>
                    <a:pt x="6970" y="2158"/>
                    <a:pt x="7492" y="2310"/>
                  </a:cubicBezTo>
                  <a:cubicBezTo>
                    <a:pt x="7492" y="2310"/>
                    <a:pt x="7500" y="2318"/>
                    <a:pt x="7508" y="2318"/>
                  </a:cubicBezTo>
                  <a:cubicBezTo>
                    <a:pt x="7782" y="2409"/>
                    <a:pt x="7973" y="2630"/>
                    <a:pt x="8155" y="2844"/>
                  </a:cubicBezTo>
                  <a:cubicBezTo>
                    <a:pt x="8361" y="3072"/>
                    <a:pt x="8537" y="3308"/>
                    <a:pt x="8742" y="3530"/>
                  </a:cubicBezTo>
                  <a:cubicBezTo>
                    <a:pt x="8796" y="3590"/>
                    <a:pt x="8849" y="3644"/>
                    <a:pt x="8902" y="3697"/>
                  </a:cubicBezTo>
                  <a:cubicBezTo>
                    <a:pt x="8948" y="3758"/>
                    <a:pt x="9001" y="3819"/>
                    <a:pt x="9055" y="3872"/>
                  </a:cubicBezTo>
                  <a:cubicBezTo>
                    <a:pt x="9154" y="3941"/>
                    <a:pt x="9230" y="4033"/>
                    <a:pt x="9283" y="4139"/>
                  </a:cubicBezTo>
                  <a:cubicBezTo>
                    <a:pt x="8902" y="4200"/>
                    <a:pt x="8514" y="4238"/>
                    <a:pt x="8133" y="4261"/>
                  </a:cubicBezTo>
                  <a:cubicBezTo>
                    <a:pt x="7957" y="4269"/>
                    <a:pt x="7790" y="4269"/>
                    <a:pt x="7614" y="4276"/>
                  </a:cubicBezTo>
                  <a:cubicBezTo>
                    <a:pt x="7553" y="4238"/>
                    <a:pt x="7500" y="4200"/>
                    <a:pt x="7447" y="4177"/>
                  </a:cubicBezTo>
                  <a:cubicBezTo>
                    <a:pt x="7348" y="4116"/>
                    <a:pt x="7249" y="4048"/>
                    <a:pt x="7149" y="3972"/>
                  </a:cubicBezTo>
                  <a:cubicBezTo>
                    <a:pt x="7149" y="3964"/>
                    <a:pt x="7142" y="3964"/>
                    <a:pt x="7142" y="3964"/>
                  </a:cubicBezTo>
                  <a:cubicBezTo>
                    <a:pt x="7005" y="3850"/>
                    <a:pt x="6875" y="3728"/>
                    <a:pt x="6753" y="3598"/>
                  </a:cubicBezTo>
                  <a:cubicBezTo>
                    <a:pt x="6532" y="3369"/>
                    <a:pt x="6357" y="3103"/>
                    <a:pt x="6166" y="2859"/>
                  </a:cubicBezTo>
                  <a:cubicBezTo>
                    <a:pt x="6006" y="2653"/>
                    <a:pt x="5839" y="2447"/>
                    <a:pt x="5679" y="2241"/>
                  </a:cubicBezTo>
                  <a:lnTo>
                    <a:pt x="5679" y="2219"/>
                  </a:lnTo>
                  <a:cubicBezTo>
                    <a:pt x="5656" y="2181"/>
                    <a:pt x="5663" y="2135"/>
                    <a:pt x="5686" y="2104"/>
                  </a:cubicBezTo>
                  <a:lnTo>
                    <a:pt x="5694" y="2097"/>
                  </a:lnTo>
                  <a:cubicBezTo>
                    <a:pt x="5746" y="2046"/>
                    <a:pt x="5856" y="2025"/>
                    <a:pt x="6004" y="2025"/>
                  </a:cubicBezTo>
                  <a:close/>
                  <a:moveTo>
                    <a:pt x="13673" y="3004"/>
                  </a:moveTo>
                  <a:cubicBezTo>
                    <a:pt x="13650" y="3049"/>
                    <a:pt x="13643" y="3087"/>
                    <a:pt x="13635" y="3126"/>
                  </a:cubicBezTo>
                  <a:cubicBezTo>
                    <a:pt x="13605" y="3255"/>
                    <a:pt x="13582" y="3392"/>
                    <a:pt x="13536" y="3514"/>
                  </a:cubicBezTo>
                  <a:cubicBezTo>
                    <a:pt x="13475" y="3751"/>
                    <a:pt x="13376" y="3979"/>
                    <a:pt x="13239" y="4185"/>
                  </a:cubicBezTo>
                  <a:cubicBezTo>
                    <a:pt x="13117" y="4345"/>
                    <a:pt x="12980" y="4490"/>
                    <a:pt x="12835" y="4627"/>
                  </a:cubicBezTo>
                  <a:cubicBezTo>
                    <a:pt x="12919" y="4505"/>
                    <a:pt x="12980" y="4368"/>
                    <a:pt x="13026" y="4223"/>
                  </a:cubicBezTo>
                  <a:cubicBezTo>
                    <a:pt x="13064" y="4048"/>
                    <a:pt x="13094" y="3857"/>
                    <a:pt x="13117" y="3674"/>
                  </a:cubicBezTo>
                  <a:cubicBezTo>
                    <a:pt x="13125" y="3621"/>
                    <a:pt x="13224" y="3286"/>
                    <a:pt x="13277" y="3225"/>
                  </a:cubicBezTo>
                  <a:cubicBezTo>
                    <a:pt x="13407" y="3156"/>
                    <a:pt x="13536" y="3087"/>
                    <a:pt x="13673" y="3004"/>
                  </a:cubicBezTo>
                  <a:close/>
                  <a:moveTo>
                    <a:pt x="14794" y="2287"/>
                  </a:moveTo>
                  <a:cubicBezTo>
                    <a:pt x="14809" y="2318"/>
                    <a:pt x="14824" y="2348"/>
                    <a:pt x="14832" y="2386"/>
                  </a:cubicBezTo>
                  <a:lnTo>
                    <a:pt x="14832" y="2394"/>
                  </a:lnTo>
                  <a:lnTo>
                    <a:pt x="14832" y="2424"/>
                  </a:lnTo>
                  <a:cubicBezTo>
                    <a:pt x="14832" y="2470"/>
                    <a:pt x="14824" y="2508"/>
                    <a:pt x="14817" y="2554"/>
                  </a:cubicBezTo>
                  <a:cubicBezTo>
                    <a:pt x="14771" y="2645"/>
                    <a:pt x="14657" y="2859"/>
                    <a:pt x="14390" y="3385"/>
                  </a:cubicBezTo>
                  <a:lnTo>
                    <a:pt x="14397" y="3385"/>
                  </a:lnTo>
                  <a:lnTo>
                    <a:pt x="14321" y="3522"/>
                  </a:lnTo>
                  <a:cubicBezTo>
                    <a:pt x="14024" y="4109"/>
                    <a:pt x="13551" y="4391"/>
                    <a:pt x="13048" y="4696"/>
                  </a:cubicBezTo>
                  <a:cubicBezTo>
                    <a:pt x="12949" y="4757"/>
                    <a:pt x="12850" y="4810"/>
                    <a:pt x="12751" y="4878"/>
                  </a:cubicBezTo>
                  <a:lnTo>
                    <a:pt x="12736" y="4878"/>
                  </a:lnTo>
                  <a:cubicBezTo>
                    <a:pt x="12733" y="4880"/>
                    <a:pt x="12730" y="4880"/>
                    <a:pt x="12728" y="4880"/>
                  </a:cubicBezTo>
                  <a:cubicBezTo>
                    <a:pt x="12713" y="4880"/>
                    <a:pt x="12713" y="4861"/>
                    <a:pt x="12713" y="4848"/>
                  </a:cubicBezTo>
                  <a:cubicBezTo>
                    <a:pt x="12759" y="4795"/>
                    <a:pt x="12797" y="4734"/>
                    <a:pt x="12835" y="4673"/>
                  </a:cubicBezTo>
                  <a:cubicBezTo>
                    <a:pt x="13018" y="4505"/>
                    <a:pt x="13186" y="4322"/>
                    <a:pt x="13330" y="4124"/>
                  </a:cubicBezTo>
                  <a:cubicBezTo>
                    <a:pt x="13445" y="3926"/>
                    <a:pt x="13536" y="3712"/>
                    <a:pt x="13590" y="3499"/>
                  </a:cubicBezTo>
                  <a:cubicBezTo>
                    <a:pt x="13628" y="3369"/>
                    <a:pt x="13658" y="3232"/>
                    <a:pt x="13689" y="3103"/>
                  </a:cubicBezTo>
                  <a:cubicBezTo>
                    <a:pt x="13704" y="3057"/>
                    <a:pt x="13719" y="3011"/>
                    <a:pt x="13734" y="2966"/>
                  </a:cubicBezTo>
                  <a:cubicBezTo>
                    <a:pt x="13887" y="2882"/>
                    <a:pt x="14024" y="2798"/>
                    <a:pt x="14169" y="2706"/>
                  </a:cubicBezTo>
                  <a:cubicBezTo>
                    <a:pt x="14382" y="2569"/>
                    <a:pt x="14588" y="2432"/>
                    <a:pt x="14794" y="2287"/>
                  </a:cubicBezTo>
                  <a:close/>
                  <a:moveTo>
                    <a:pt x="13125" y="3308"/>
                  </a:moveTo>
                  <a:lnTo>
                    <a:pt x="13125" y="3308"/>
                  </a:lnTo>
                  <a:cubicBezTo>
                    <a:pt x="13117" y="3354"/>
                    <a:pt x="13102" y="3514"/>
                    <a:pt x="13102" y="3530"/>
                  </a:cubicBezTo>
                  <a:cubicBezTo>
                    <a:pt x="13079" y="3690"/>
                    <a:pt x="13056" y="3857"/>
                    <a:pt x="13026" y="4025"/>
                  </a:cubicBezTo>
                  <a:cubicBezTo>
                    <a:pt x="13003" y="4223"/>
                    <a:pt x="12934" y="4414"/>
                    <a:pt x="12820" y="4581"/>
                  </a:cubicBezTo>
                  <a:cubicBezTo>
                    <a:pt x="12759" y="4665"/>
                    <a:pt x="12698" y="4741"/>
                    <a:pt x="12629" y="4818"/>
                  </a:cubicBezTo>
                  <a:lnTo>
                    <a:pt x="12583" y="4886"/>
                  </a:lnTo>
                  <a:cubicBezTo>
                    <a:pt x="12614" y="4772"/>
                    <a:pt x="12637" y="4650"/>
                    <a:pt x="12660" y="4536"/>
                  </a:cubicBezTo>
                  <a:cubicBezTo>
                    <a:pt x="12683" y="4452"/>
                    <a:pt x="12698" y="4368"/>
                    <a:pt x="12721" y="4284"/>
                  </a:cubicBezTo>
                  <a:lnTo>
                    <a:pt x="12759" y="4101"/>
                  </a:lnTo>
                  <a:cubicBezTo>
                    <a:pt x="12843" y="3880"/>
                    <a:pt x="12888" y="3651"/>
                    <a:pt x="12896" y="3423"/>
                  </a:cubicBezTo>
                  <a:lnTo>
                    <a:pt x="13125" y="3308"/>
                  </a:lnTo>
                  <a:close/>
                  <a:moveTo>
                    <a:pt x="2405" y="2457"/>
                  </a:moveTo>
                  <a:cubicBezTo>
                    <a:pt x="2535" y="2457"/>
                    <a:pt x="2692" y="2471"/>
                    <a:pt x="2897" y="2508"/>
                  </a:cubicBezTo>
                  <a:cubicBezTo>
                    <a:pt x="2950" y="2539"/>
                    <a:pt x="3011" y="2569"/>
                    <a:pt x="3072" y="2592"/>
                  </a:cubicBezTo>
                  <a:cubicBezTo>
                    <a:pt x="3163" y="2645"/>
                    <a:pt x="3247" y="2706"/>
                    <a:pt x="3324" y="2783"/>
                  </a:cubicBezTo>
                  <a:cubicBezTo>
                    <a:pt x="3522" y="2935"/>
                    <a:pt x="3697" y="3110"/>
                    <a:pt x="3849" y="3301"/>
                  </a:cubicBezTo>
                  <a:cubicBezTo>
                    <a:pt x="3926" y="3392"/>
                    <a:pt x="3994" y="3476"/>
                    <a:pt x="4070" y="3560"/>
                  </a:cubicBezTo>
                  <a:lnTo>
                    <a:pt x="4101" y="3606"/>
                  </a:lnTo>
                  <a:cubicBezTo>
                    <a:pt x="4131" y="3636"/>
                    <a:pt x="4147" y="3682"/>
                    <a:pt x="4147" y="3728"/>
                  </a:cubicBezTo>
                  <a:cubicBezTo>
                    <a:pt x="3445" y="3499"/>
                    <a:pt x="2760" y="3225"/>
                    <a:pt x="2104" y="2905"/>
                  </a:cubicBezTo>
                  <a:lnTo>
                    <a:pt x="2104" y="2905"/>
                  </a:lnTo>
                  <a:cubicBezTo>
                    <a:pt x="3072" y="3537"/>
                    <a:pt x="4131" y="4017"/>
                    <a:pt x="5244" y="4315"/>
                  </a:cubicBezTo>
                  <a:cubicBezTo>
                    <a:pt x="5130" y="4414"/>
                    <a:pt x="5008" y="4497"/>
                    <a:pt x="4878" y="4566"/>
                  </a:cubicBezTo>
                  <a:cubicBezTo>
                    <a:pt x="4772" y="4612"/>
                    <a:pt x="4673" y="4665"/>
                    <a:pt x="4566" y="4703"/>
                  </a:cubicBezTo>
                  <a:cubicBezTo>
                    <a:pt x="4535" y="4718"/>
                    <a:pt x="4497" y="4734"/>
                    <a:pt x="4467" y="4749"/>
                  </a:cubicBezTo>
                  <a:cubicBezTo>
                    <a:pt x="4467" y="4757"/>
                    <a:pt x="4459" y="4757"/>
                    <a:pt x="4451" y="4757"/>
                  </a:cubicBezTo>
                  <a:cubicBezTo>
                    <a:pt x="4276" y="4878"/>
                    <a:pt x="4093" y="4978"/>
                    <a:pt x="3918" y="5092"/>
                  </a:cubicBezTo>
                  <a:cubicBezTo>
                    <a:pt x="3857" y="5122"/>
                    <a:pt x="3804" y="5160"/>
                    <a:pt x="3743" y="5191"/>
                  </a:cubicBezTo>
                  <a:cubicBezTo>
                    <a:pt x="3698" y="5212"/>
                    <a:pt x="3647" y="5222"/>
                    <a:pt x="3593" y="5222"/>
                  </a:cubicBezTo>
                  <a:cubicBezTo>
                    <a:pt x="3137" y="5222"/>
                    <a:pt x="2387" y="4548"/>
                    <a:pt x="2074" y="4269"/>
                  </a:cubicBezTo>
                  <a:lnTo>
                    <a:pt x="1990" y="4193"/>
                  </a:lnTo>
                  <a:lnTo>
                    <a:pt x="1936" y="4147"/>
                  </a:lnTo>
                  <a:cubicBezTo>
                    <a:pt x="1494" y="3758"/>
                    <a:pt x="831" y="3179"/>
                    <a:pt x="244" y="2981"/>
                  </a:cubicBezTo>
                  <a:cubicBezTo>
                    <a:pt x="664" y="2828"/>
                    <a:pt x="1098" y="2706"/>
                    <a:pt x="1532" y="2638"/>
                  </a:cubicBezTo>
                  <a:lnTo>
                    <a:pt x="1632" y="2615"/>
                  </a:lnTo>
                  <a:cubicBezTo>
                    <a:pt x="1731" y="2592"/>
                    <a:pt x="1814" y="2569"/>
                    <a:pt x="1891" y="2546"/>
                  </a:cubicBezTo>
                  <a:cubicBezTo>
                    <a:pt x="2044" y="2499"/>
                    <a:pt x="2185" y="2457"/>
                    <a:pt x="2405" y="2457"/>
                  </a:cubicBezTo>
                  <a:close/>
                  <a:moveTo>
                    <a:pt x="5480" y="4375"/>
                  </a:moveTo>
                  <a:cubicBezTo>
                    <a:pt x="5656" y="4421"/>
                    <a:pt x="5839" y="4459"/>
                    <a:pt x="6014" y="4490"/>
                  </a:cubicBezTo>
                  <a:cubicBezTo>
                    <a:pt x="6212" y="4528"/>
                    <a:pt x="6418" y="4558"/>
                    <a:pt x="6616" y="4589"/>
                  </a:cubicBezTo>
                  <a:cubicBezTo>
                    <a:pt x="6578" y="4642"/>
                    <a:pt x="6540" y="4703"/>
                    <a:pt x="6509" y="4764"/>
                  </a:cubicBezTo>
                  <a:cubicBezTo>
                    <a:pt x="6494" y="4779"/>
                    <a:pt x="6471" y="4818"/>
                    <a:pt x="6448" y="4848"/>
                  </a:cubicBezTo>
                  <a:lnTo>
                    <a:pt x="6425" y="4871"/>
                  </a:lnTo>
                  <a:lnTo>
                    <a:pt x="6372" y="4924"/>
                  </a:lnTo>
                  <a:cubicBezTo>
                    <a:pt x="6364" y="4924"/>
                    <a:pt x="6357" y="4932"/>
                    <a:pt x="6349" y="4939"/>
                  </a:cubicBezTo>
                  <a:cubicBezTo>
                    <a:pt x="6189" y="5100"/>
                    <a:pt x="6014" y="5244"/>
                    <a:pt x="5823" y="5374"/>
                  </a:cubicBezTo>
                  <a:cubicBezTo>
                    <a:pt x="5618" y="5503"/>
                    <a:pt x="5374" y="5542"/>
                    <a:pt x="5145" y="5618"/>
                  </a:cubicBezTo>
                  <a:cubicBezTo>
                    <a:pt x="4970" y="5671"/>
                    <a:pt x="4833" y="5801"/>
                    <a:pt x="4657" y="5839"/>
                  </a:cubicBezTo>
                  <a:cubicBezTo>
                    <a:pt x="4650" y="5846"/>
                    <a:pt x="4650" y="5846"/>
                    <a:pt x="4642" y="5846"/>
                  </a:cubicBezTo>
                  <a:cubicBezTo>
                    <a:pt x="4215" y="5694"/>
                    <a:pt x="3781" y="5564"/>
                    <a:pt x="3392" y="5564"/>
                  </a:cubicBezTo>
                  <a:cubicBezTo>
                    <a:pt x="3468" y="5511"/>
                    <a:pt x="3552" y="5450"/>
                    <a:pt x="3628" y="5389"/>
                  </a:cubicBezTo>
                  <a:cubicBezTo>
                    <a:pt x="3705" y="5328"/>
                    <a:pt x="3766" y="5282"/>
                    <a:pt x="3834" y="5237"/>
                  </a:cubicBezTo>
                  <a:cubicBezTo>
                    <a:pt x="3888" y="5199"/>
                    <a:pt x="3941" y="5160"/>
                    <a:pt x="3994" y="5130"/>
                  </a:cubicBezTo>
                  <a:cubicBezTo>
                    <a:pt x="4055" y="5092"/>
                    <a:pt x="4131" y="5054"/>
                    <a:pt x="4200" y="5016"/>
                  </a:cubicBezTo>
                  <a:cubicBezTo>
                    <a:pt x="4345" y="4932"/>
                    <a:pt x="4482" y="4840"/>
                    <a:pt x="4627" y="4764"/>
                  </a:cubicBezTo>
                  <a:cubicBezTo>
                    <a:pt x="4718" y="4726"/>
                    <a:pt x="4802" y="4688"/>
                    <a:pt x="4886" y="4642"/>
                  </a:cubicBezTo>
                  <a:cubicBezTo>
                    <a:pt x="5023" y="4581"/>
                    <a:pt x="5168" y="4528"/>
                    <a:pt x="5305" y="4467"/>
                  </a:cubicBezTo>
                  <a:cubicBezTo>
                    <a:pt x="5366" y="4444"/>
                    <a:pt x="5427" y="4414"/>
                    <a:pt x="5480" y="4375"/>
                  </a:cubicBezTo>
                  <a:close/>
                  <a:moveTo>
                    <a:pt x="6822" y="4604"/>
                  </a:moveTo>
                  <a:cubicBezTo>
                    <a:pt x="6898" y="4619"/>
                    <a:pt x="6982" y="4627"/>
                    <a:pt x="7066" y="4627"/>
                  </a:cubicBezTo>
                  <a:cubicBezTo>
                    <a:pt x="6784" y="5031"/>
                    <a:pt x="6433" y="5374"/>
                    <a:pt x="6021" y="5641"/>
                  </a:cubicBezTo>
                  <a:cubicBezTo>
                    <a:pt x="5793" y="5770"/>
                    <a:pt x="5549" y="5846"/>
                    <a:pt x="5290" y="5862"/>
                  </a:cubicBezTo>
                  <a:cubicBezTo>
                    <a:pt x="5187" y="5880"/>
                    <a:pt x="5084" y="5887"/>
                    <a:pt x="4983" y="5887"/>
                  </a:cubicBezTo>
                  <a:cubicBezTo>
                    <a:pt x="4912" y="5887"/>
                    <a:pt x="4841" y="5883"/>
                    <a:pt x="4772" y="5877"/>
                  </a:cubicBezTo>
                  <a:cubicBezTo>
                    <a:pt x="4924" y="5816"/>
                    <a:pt x="5061" y="5709"/>
                    <a:pt x="5221" y="5663"/>
                  </a:cubicBezTo>
                  <a:cubicBezTo>
                    <a:pt x="5442" y="5595"/>
                    <a:pt x="5656" y="5549"/>
                    <a:pt x="5861" y="5427"/>
                  </a:cubicBezTo>
                  <a:cubicBezTo>
                    <a:pt x="6067" y="5298"/>
                    <a:pt x="6265" y="5145"/>
                    <a:pt x="6433" y="4962"/>
                  </a:cubicBezTo>
                  <a:cubicBezTo>
                    <a:pt x="6448" y="4955"/>
                    <a:pt x="6456" y="4939"/>
                    <a:pt x="6471" y="4924"/>
                  </a:cubicBezTo>
                  <a:cubicBezTo>
                    <a:pt x="6547" y="4848"/>
                    <a:pt x="6616" y="4772"/>
                    <a:pt x="6700" y="4703"/>
                  </a:cubicBezTo>
                  <a:cubicBezTo>
                    <a:pt x="6738" y="4665"/>
                    <a:pt x="6784" y="4642"/>
                    <a:pt x="6822" y="4604"/>
                  </a:cubicBezTo>
                  <a:close/>
                  <a:moveTo>
                    <a:pt x="7157" y="4635"/>
                  </a:moveTo>
                  <a:cubicBezTo>
                    <a:pt x="7369" y="4652"/>
                    <a:pt x="7584" y="4660"/>
                    <a:pt x="7798" y="4660"/>
                  </a:cubicBezTo>
                  <a:cubicBezTo>
                    <a:pt x="7869" y="4660"/>
                    <a:pt x="7940" y="4659"/>
                    <a:pt x="8011" y="4657"/>
                  </a:cubicBezTo>
                  <a:lnTo>
                    <a:pt x="8011" y="4657"/>
                  </a:lnTo>
                  <a:cubicBezTo>
                    <a:pt x="7866" y="4795"/>
                    <a:pt x="7782" y="4978"/>
                    <a:pt x="7668" y="5153"/>
                  </a:cubicBezTo>
                  <a:cubicBezTo>
                    <a:pt x="7485" y="5404"/>
                    <a:pt x="7233" y="5603"/>
                    <a:pt x="6936" y="5724"/>
                  </a:cubicBezTo>
                  <a:cubicBezTo>
                    <a:pt x="6639" y="5846"/>
                    <a:pt x="6326" y="5923"/>
                    <a:pt x="6006" y="5961"/>
                  </a:cubicBezTo>
                  <a:cubicBezTo>
                    <a:pt x="5818" y="5989"/>
                    <a:pt x="5588" y="6030"/>
                    <a:pt x="5379" y="6030"/>
                  </a:cubicBezTo>
                  <a:cubicBezTo>
                    <a:pt x="5308" y="6030"/>
                    <a:pt x="5239" y="6026"/>
                    <a:pt x="5176" y="6014"/>
                  </a:cubicBezTo>
                  <a:cubicBezTo>
                    <a:pt x="5171" y="6012"/>
                    <a:pt x="5167" y="6011"/>
                    <a:pt x="5163" y="6011"/>
                  </a:cubicBezTo>
                  <a:cubicBezTo>
                    <a:pt x="5153" y="6011"/>
                    <a:pt x="5143" y="6018"/>
                    <a:pt x="5137" y="6029"/>
                  </a:cubicBezTo>
                  <a:lnTo>
                    <a:pt x="4954" y="5953"/>
                  </a:lnTo>
                  <a:cubicBezTo>
                    <a:pt x="5046" y="5953"/>
                    <a:pt x="5145" y="5945"/>
                    <a:pt x="5236" y="5938"/>
                  </a:cubicBezTo>
                  <a:cubicBezTo>
                    <a:pt x="5503" y="5930"/>
                    <a:pt x="5762" y="5862"/>
                    <a:pt x="5999" y="5740"/>
                  </a:cubicBezTo>
                  <a:cubicBezTo>
                    <a:pt x="6479" y="5496"/>
                    <a:pt x="6845" y="5061"/>
                    <a:pt x="7157" y="4635"/>
                  </a:cubicBezTo>
                  <a:close/>
                  <a:moveTo>
                    <a:pt x="12858" y="3438"/>
                  </a:moveTo>
                  <a:cubicBezTo>
                    <a:pt x="12858" y="3705"/>
                    <a:pt x="12759" y="3956"/>
                    <a:pt x="12675" y="4200"/>
                  </a:cubicBezTo>
                  <a:lnTo>
                    <a:pt x="12644" y="4246"/>
                  </a:lnTo>
                  <a:cubicBezTo>
                    <a:pt x="12454" y="4490"/>
                    <a:pt x="12241" y="4718"/>
                    <a:pt x="12020" y="4939"/>
                  </a:cubicBezTo>
                  <a:lnTo>
                    <a:pt x="12027" y="4939"/>
                  </a:lnTo>
                  <a:cubicBezTo>
                    <a:pt x="11669" y="5305"/>
                    <a:pt x="11295" y="5686"/>
                    <a:pt x="11090" y="6136"/>
                  </a:cubicBezTo>
                  <a:cubicBezTo>
                    <a:pt x="11105" y="5961"/>
                    <a:pt x="11128" y="5785"/>
                    <a:pt x="11166" y="5610"/>
                  </a:cubicBezTo>
                  <a:lnTo>
                    <a:pt x="11181" y="5511"/>
                  </a:lnTo>
                  <a:cubicBezTo>
                    <a:pt x="11433" y="4810"/>
                    <a:pt x="11913" y="4162"/>
                    <a:pt x="12454" y="3629"/>
                  </a:cubicBezTo>
                  <a:cubicBezTo>
                    <a:pt x="12591" y="3568"/>
                    <a:pt x="12721" y="3507"/>
                    <a:pt x="12858" y="3438"/>
                  </a:cubicBezTo>
                  <a:close/>
                  <a:moveTo>
                    <a:pt x="8613" y="4635"/>
                  </a:moveTo>
                  <a:lnTo>
                    <a:pt x="8613" y="4635"/>
                  </a:lnTo>
                  <a:cubicBezTo>
                    <a:pt x="8514" y="4696"/>
                    <a:pt x="8415" y="4764"/>
                    <a:pt x="8323" y="4848"/>
                  </a:cubicBezTo>
                  <a:cubicBezTo>
                    <a:pt x="8209" y="4962"/>
                    <a:pt x="8110" y="5084"/>
                    <a:pt x="8026" y="5221"/>
                  </a:cubicBezTo>
                  <a:cubicBezTo>
                    <a:pt x="7645" y="5816"/>
                    <a:pt x="6997" y="6174"/>
                    <a:pt x="6296" y="6174"/>
                  </a:cubicBezTo>
                  <a:lnTo>
                    <a:pt x="5869" y="6174"/>
                  </a:lnTo>
                  <a:cubicBezTo>
                    <a:pt x="5701" y="6174"/>
                    <a:pt x="5541" y="6151"/>
                    <a:pt x="5381" y="6098"/>
                  </a:cubicBezTo>
                  <a:cubicBezTo>
                    <a:pt x="5572" y="6090"/>
                    <a:pt x="5762" y="6067"/>
                    <a:pt x="5953" y="6037"/>
                  </a:cubicBezTo>
                  <a:cubicBezTo>
                    <a:pt x="6281" y="5999"/>
                    <a:pt x="6601" y="5923"/>
                    <a:pt x="6906" y="5808"/>
                  </a:cubicBezTo>
                  <a:cubicBezTo>
                    <a:pt x="7157" y="5717"/>
                    <a:pt x="7386" y="5564"/>
                    <a:pt x="7584" y="5382"/>
                  </a:cubicBezTo>
                  <a:cubicBezTo>
                    <a:pt x="7805" y="5168"/>
                    <a:pt x="7881" y="4833"/>
                    <a:pt x="8133" y="4657"/>
                  </a:cubicBezTo>
                  <a:lnTo>
                    <a:pt x="8148" y="4657"/>
                  </a:lnTo>
                  <a:cubicBezTo>
                    <a:pt x="8308" y="4657"/>
                    <a:pt x="8460" y="4642"/>
                    <a:pt x="8613" y="4635"/>
                  </a:cubicBezTo>
                  <a:close/>
                  <a:moveTo>
                    <a:pt x="8605" y="4688"/>
                  </a:moveTo>
                  <a:cubicBezTo>
                    <a:pt x="8582" y="4779"/>
                    <a:pt x="8552" y="4871"/>
                    <a:pt x="8514" y="4962"/>
                  </a:cubicBezTo>
                  <a:cubicBezTo>
                    <a:pt x="8460" y="5084"/>
                    <a:pt x="8392" y="5206"/>
                    <a:pt x="8308" y="5313"/>
                  </a:cubicBezTo>
                  <a:cubicBezTo>
                    <a:pt x="8095" y="5595"/>
                    <a:pt x="7774" y="5785"/>
                    <a:pt x="7470" y="5945"/>
                  </a:cubicBezTo>
                  <a:cubicBezTo>
                    <a:pt x="7098" y="6145"/>
                    <a:pt x="6682" y="6248"/>
                    <a:pt x="6262" y="6248"/>
                  </a:cubicBezTo>
                  <a:cubicBezTo>
                    <a:pt x="6106" y="6248"/>
                    <a:pt x="5948" y="6234"/>
                    <a:pt x="5793" y="6205"/>
                  </a:cubicBezTo>
                  <a:lnTo>
                    <a:pt x="5793" y="6205"/>
                  </a:lnTo>
                  <a:cubicBezTo>
                    <a:pt x="5865" y="6208"/>
                    <a:pt x="5938" y="6208"/>
                    <a:pt x="6009" y="6208"/>
                  </a:cubicBezTo>
                  <a:cubicBezTo>
                    <a:pt x="6081" y="6208"/>
                    <a:pt x="6151" y="6208"/>
                    <a:pt x="6220" y="6212"/>
                  </a:cubicBezTo>
                  <a:cubicBezTo>
                    <a:pt x="6555" y="6212"/>
                    <a:pt x="6883" y="6144"/>
                    <a:pt x="7180" y="6006"/>
                  </a:cubicBezTo>
                  <a:cubicBezTo>
                    <a:pt x="7492" y="5862"/>
                    <a:pt x="7767" y="5641"/>
                    <a:pt x="7965" y="5366"/>
                  </a:cubicBezTo>
                  <a:cubicBezTo>
                    <a:pt x="8064" y="5237"/>
                    <a:pt x="8148" y="5100"/>
                    <a:pt x="8255" y="4970"/>
                  </a:cubicBezTo>
                  <a:cubicBezTo>
                    <a:pt x="8354" y="4863"/>
                    <a:pt x="8476" y="4764"/>
                    <a:pt x="8605" y="4688"/>
                  </a:cubicBezTo>
                  <a:close/>
                  <a:moveTo>
                    <a:pt x="9245" y="4566"/>
                  </a:moveTo>
                  <a:lnTo>
                    <a:pt x="9245" y="4566"/>
                  </a:lnTo>
                  <a:cubicBezTo>
                    <a:pt x="9101" y="4703"/>
                    <a:pt x="8963" y="4856"/>
                    <a:pt x="8849" y="5016"/>
                  </a:cubicBezTo>
                  <a:cubicBezTo>
                    <a:pt x="8636" y="5290"/>
                    <a:pt x="8422" y="5564"/>
                    <a:pt x="8209" y="5846"/>
                  </a:cubicBezTo>
                  <a:lnTo>
                    <a:pt x="8140" y="5892"/>
                  </a:lnTo>
                  <a:lnTo>
                    <a:pt x="8102" y="5915"/>
                  </a:lnTo>
                  <a:cubicBezTo>
                    <a:pt x="8102" y="5915"/>
                    <a:pt x="8095" y="5923"/>
                    <a:pt x="8087" y="5923"/>
                  </a:cubicBezTo>
                  <a:cubicBezTo>
                    <a:pt x="7668" y="6179"/>
                    <a:pt x="7190" y="6310"/>
                    <a:pt x="6641" y="6310"/>
                  </a:cubicBezTo>
                  <a:cubicBezTo>
                    <a:pt x="6570" y="6310"/>
                    <a:pt x="6498" y="6308"/>
                    <a:pt x="6425" y="6304"/>
                  </a:cubicBezTo>
                  <a:lnTo>
                    <a:pt x="6418" y="6304"/>
                  </a:lnTo>
                  <a:cubicBezTo>
                    <a:pt x="6814" y="6273"/>
                    <a:pt x="7195" y="6159"/>
                    <a:pt x="7546" y="5968"/>
                  </a:cubicBezTo>
                  <a:cubicBezTo>
                    <a:pt x="7866" y="5816"/>
                    <a:pt x="8155" y="5587"/>
                    <a:pt x="8384" y="5313"/>
                  </a:cubicBezTo>
                  <a:cubicBezTo>
                    <a:pt x="8468" y="5199"/>
                    <a:pt x="8537" y="5077"/>
                    <a:pt x="8582" y="4947"/>
                  </a:cubicBezTo>
                  <a:cubicBezTo>
                    <a:pt x="8620" y="4848"/>
                    <a:pt x="8651" y="4741"/>
                    <a:pt x="8666" y="4627"/>
                  </a:cubicBezTo>
                  <a:cubicBezTo>
                    <a:pt x="8864" y="4612"/>
                    <a:pt x="9055" y="4597"/>
                    <a:pt x="9245" y="4566"/>
                  </a:cubicBezTo>
                  <a:close/>
                  <a:moveTo>
                    <a:pt x="12180" y="3758"/>
                  </a:moveTo>
                  <a:cubicBezTo>
                    <a:pt x="12180" y="3758"/>
                    <a:pt x="12180" y="3766"/>
                    <a:pt x="12180" y="3766"/>
                  </a:cubicBezTo>
                  <a:cubicBezTo>
                    <a:pt x="12180" y="3789"/>
                    <a:pt x="11326" y="4932"/>
                    <a:pt x="11113" y="5542"/>
                  </a:cubicBezTo>
                  <a:lnTo>
                    <a:pt x="11082" y="5572"/>
                  </a:lnTo>
                  <a:cubicBezTo>
                    <a:pt x="10716" y="6090"/>
                    <a:pt x="9703" y="6266"/>
                    <a:pt x="9161" y="6365"/>
                  </a:cubicBezTo>
                  <a:lnTo>
                    <a:pt x="9169" y="6365"/>
                  </a:lnTo>
                  <a:cubicBezTo>
                    <a:pt x="8598" y="6449"/>
                    <a:pt x="8034" y="6509"/>
                    <a:pt x="7454" y="6540"/>
                  </a:cubicBezTo>
                  <a:lnTo>
                    <a:pt x="7363" y="6548"/>
                  </a:lnTo>
                  <a:cubicBezTo>
                    <a:pt x="7424" y="6517"/>
                    <a:pt x="7492" y="6487"/>
                    <a:pt x="7561" y="6456"/>
                  </a:cubicBezTo>
                  <a:cubicBezTo>
                    <a:pt x="7820" y="6349"/>
                    <a:pt x="8087" y="6235"/>
                    <a:pt x="8194" y="5953"/>
                  </a:cubicBezTo>
                  <a:cubicBezTo>
                    <a:pt x="8407" y="5679"/>
                    <a:pt x="8620" y="5404"/>
                    <a:pt x="8826" y="5130"/>
                  </a:cubicBezTo>
                  <a:cubicBezTo>
                    <a:pt x="8940" y="4985"/>
                    <a:pt x="9055" y="4840"/>
                    <a:pt x="9177" y="4711"/>
                  </a:cubicBezTo>
                  <a:cubicBezTo>
                    <a:pt x="9238" y="4650"/>
                    <a:pt x="9299" y="4597"/>
                    <a:pt x="9367" y="4551"/>
                  </a:cubicBezTo>
                  <a:cubicBezTo>
                    <a:pt x="9672" y="4505"/>
                    <a:pt x="9969" y="4452"/>
                    <a:pt x="10267" y="4383"/>
                  </a:cubicBezTo>
                  <a:cubicBezTo>
                    <a:pt x="10922" y="4223"/>
                    <a:pt x="11562" y="4017"/>
                    <a:pt x="12180" y="3758"/>
                  </a:cubicBezTo>
                  <a:close/>
                  <a:moveTo>
                    <a:pt x="17408" y="1"/>
                  </a:moveTo>
                  <a:lnTo>
                    <a:pt x="17408" y="1"/>
                  </a:lnTo>
                  <a:cubicBezTo>
                    <a:pt x="17103" y="260"/>
                    <a:pt x="16790" y="504"/>
                    <a:pt x="16478" y="748"/>
                  </a:cubicBezTo>
                  <a:cubicBezTo>
                    <a:pt x="16463" y="748"/>
                    <a:pt x="16448" y="740"/>
                    <a:pt x="16440" y="725"/>
                  </a:cubicBezTo>
                  <a:cubicBezTo>
                    <a:pt x="16402" y="694"/>
                    <a:pt x="16387" y="656"/>
                    <a:pt x="16379" y="611"/>
                  </a:cubicBezTo>
                  <a:cubicBezTo>
                    <a:pt x="16371" y="557"/>
                    <a:pt x="16379" y="511"/>
                    <a:pt x="16387" y="458"/>
                  </a:cubicBezTo>
                  <a:cubicBezTo>
                    <a:pt x="16402" y="412"/>
                    <a:pt x="16425" y="367"/>
                    <a:pt x="16463" y="329"/>
                  </a:cubicBezTo>
                  <a:lnTo>
                    <a:pt x="16463" y="329"/>
                  </a:lnTo>
                  <a:cubicBezTo>
                    <a:pt x="16409" y="344"/>
                    <a:pt x="16364" y="389"/>
                    <a:pt x="16341" y="443"/>
                  </a:cubicBezTo>
                  <a:cubicBezTo>
                    <a:pt x="16310" y="496"/>
                    <a:pt x="16303" y="557"/>
                    <a:pt x="16310" y="618"/>
                  </a:cubicBezTo>
                  <a:cubicBezTo>
                    <a:pt x="16318" y="679"/>
                    <a:pt x="16356" y="740"/>
                    <a:pt x="16409" y="771"/>
                  </a:cubicBezTo>
                  <a:cubicBezTo>
                    <a:pt x="16417" y="778"/>
                    <a:pt x="16425" y="778"/>
                    <a:pt x="16432" y="786"/>
                  </a:cubicBezTo>
                  <a:lnTo>
                    <a:pt x="16379" y="824"/>
                  </a:lnTo>
                  <a:cubicBezTo>
                    <a:pt x="16348" y="824"/>
                    <a:pt x="16318" y="816"/>
                    <a:pt x="16287" y="801"/>
                  </a:cubicBezTo>
                  <a:cubicBezTo>
                    <a:pt x="16188" y="755"/>
                    <a:pt x="16105" y="687"/>
                    <a:pt x="16036" y="603"/>
                  </a:cubicBezTo>
                  <a:cubicBezTo>
                    <a:pt x="15960" y="519"/>
                    <a:pt x="15884" y="435"/>
                    <a:pt x="15807" y="359"/>
                  </a:cubicBezTo>
                  <a:cubicBezTo>
                    <a:pt x="15762" y="313"/>
                    <a:pt x="15724" y="275"/>
                    <a:pt x="15678" y="245"/>
                  </a:cubicBezTo>
                  <a:cubicBezTo>
                    <a:pt x="15632" y="207"/>
                    <a:pt x="15579" y="184"/>
                    <a:pt x="15518" y="168"/>
                  </a:cubicBezTo>
                  <a:lnTo>
                    <a:pt x="15518" y="168"/>
                  </a:lnTo>
                  <a:cubicBezTo>
                    <a:pt x="15571" y="191"/>
                    <a:pt x="15617" y="229"/>
                    <a:pt x="15655" y="268"/>
                  </a:cubicBezTo>
                  <a:cubicBezTo>
                    <a:pt x="15693" y="306"/>
                    <a:pt x="15731" y="351"/>
                    <a:pt x="15762" y="389"/>
                  </a:cubicBezTo>
                  <a:cubicBezTo>
                    <a:pt x="15838" y="481"/>
                    <a:pt x="15906" y="565"/>
                    <a:pt x="15983" y="649"/>
                  </a:cubicBezTo>
                  <a:cubicBezTo>
                    <a:pt x="16059" y="740"/>
                    <a:pt x="16158" y="809"/>
                    <a:pt x="16272" y="854"/>
                  </a:cubicBezTo>
                  <a:cubicBezTo>
                    <a:pt x="16287" y="862"/>
                    <a:pt x="16310" y="862"/>
                    <a:pt x="16333" y="870"/>
                  </a:cubicBezTo>
                  <a:lnTo>
                    <a:pt x="16135" y="1014"/>
                  </a:lnTo>
                  <a:cubicBezTo>
                    <a:pt x="16082" y="999"/>
                    <a:pt x="16036" y="984"/>
                    <a:pt x="15990" y="953"/>
                  </a:cubicBezTo>
                  <a:cubicBezTo>
                    <a:pt x="15868" y="870"/>
                    <a:pt x="15754" y="778"/>
                    <a:pt x="15647" y="679"/>
                  </a:cubicBezTo>
                  <a:cubicBezTo>
                    <a:pt x="15541" y="588"/>
                    <a:pt x="15426" y="481"/>
                    <a:pt x="15312" y="397"/>
                  </a:cubicBezTo>
                  <a:cubicBezTo>
                    <a:pt x="15251" y="351"/>
                    <a:pt x="15182" y="313"/>
                    <a:pt x="15121" y="275"/>
                  </a:cubicBezTo>
                  <a:cubicBezTo>
                    <a:pt x="15064" y="243"/>
                    <a:pt x="15002" y="228"/>
                    <a:pt x="14938" y="228"/>
                  </a:cubicBezTo>
                  <a:cubicBezTo>
                    <a:pt x="14926" y="228"/>
                    <a:pt x="14913" y="228"/>
                    <a:pt x="14900" y="229"/>
                  </a:cubicBezTo>
                  <a:cubicBezTo>
                    <a:pt x="14969" y="237"/>
                    <a:pt x="15038" y="268"/>
                    <a:pt x="15099" y="306"/>
                  </a:cubicBezTo>
                  <a:cubicBezTo>
                    <a:pt x="15160" y="344"/>
                    <a:pt x="15220" y="389"/>
                    <a:pt x="15274" y="435"/>
                  </a:cubicBezTo>
                  <a:cubicBezTo>
                    <a:pt x="15388" y="534"/>
                    <a:pt x="15495" y="633"/>
                    <a:pt x="15609" y="732"/>
                  </a:cubicBezTo>
                  <a:cubicBezTo>
                    <a:pt x="15716" y="832"/>
                    <a:pt x="15838" y="923"/>
                    <a:pt x="15967" y="999"/>
                  </a:cubicBezTo>
                  <a:cubicBezTo>
                    <a:pt x="16013" y="1022"/>
                    <a:pt x="16051" y="1037"/>
                    <a:pt x="16097" y="1045"/>
                  </a:cubicBezTo>
                  <a:cubicBezTo>
                    <a:pt x="15998" y="1121"/>
                    <a:pt x="15906" y="1190"/>
                    <a:pt x="15807" y="1258"/>
                  </a:cubicBezTo>
                  <a:cubicBezTo>
                    <a:pt x="15583" y="957"/>
                    <a:pt x="14520" y="558"/>
                    <a:pt x="13926" y="558"/>
                  </a:cubicBezTo>
                  <a:cubicBezTo>
                    <a:pt x="13815" y="558"/>
                    <a:pt x="13720" y="572"/>
                    <a:pt x="13650" y="603"/>
                  </a:cubicBezTo>
                  <a:lnTo>
                    <a:pt x="13574" y="641"/>
                  </a:lnTo>
                  <a:lnTo>
                    <a:pt x="13650" y="679"/>
                  </a:lnTo>
                  <a:cubicBezTo>
                    <a:pt x="13818" y="755"/>
                    <a:pt x="13971" y="854"/>
                    <a:pt x="14115" y="976"/>
                  </a:cubicBezTo>
                  <a:cubicBezTo>
                    <a:pt x="14108" y="976"/>
                    <a:pt x="14108" y="976"/>
                    <a:pt x="14108" y="984"/>
                  </a:cubicBezTo>
                  <a:cubicBezTo>
                    <a:pt x="14062" y="984"/>
                    <a:pt x="14016" y="976"/>
                    <a:pt x="13971" y="969"/>
                  </a:cubicBezTo>
                  <a:cubicBezTo>
                    <a:pt x="13879" y="946"/>
                    <a:pt x="13788" y="923"/>
                    <a:pt x="13696" y="900"/>
                  </a:cubicBezTo>
                  <a:cubicBezTo>
                    <a:pt x="13499" y="851"/>
                    <a:pt x="13282" y="794"/>
                    <a:pt x="13077" y="794"/>
                  </a:cubicBezTo>
                  <a:cubicBezTo>
                    <a:pt x="12996" y="794"/>
                    <a:pt x="12918" y="802"/>
                    <a:pt x="12843" y="824"/>
                  </a:cubicBezTo>
                  <a:lnTo>
                    <a:pt x="12782" y="847"/>
                  </a:lnTo>
                  <a:lnTo>
                    <a:pt x="12827" y="893"/>
                  </a:lnTo>
                  <a:cubicBezTo>
                    <a:pt x="12888" y="969"/>
                    <a:pt x="12926" y="1060"/>
                    <a:pt x="12949" y="1159"/>
                  </a:cubicBezTo>
                  <a:cubicBezTo>
                    <a:pt x="12965" y="1220"/>
                    <a:pt x="12987" y="1281"/>
                    <a:pt x="13010" y="1342"/>
                  </a:cubicBezTo>
                  <a:cubicBezTo>
                    <a:pt x="12982" y="1348"/>
                    <a:pt x="12954" y="1351"/>
                    <a:pt x="12926" y="1351"/>
                  </a:cubicBezTo>
                  <a:cubicBezTo>
                    <a:pt x="12509" y="1351"/>
                    <a:pt x="12077" y="745"/>
                    <a:pt x="11806" y="359"/>
                  </a:cubicBezTo>
                  <a:cubicBezTo>
                    <a:pt x="11753" y="290"/>
                    <a:pt x="11707" y="222"/>
                    <a:pt x="11669" y="168"/>
                  </a:cubicBezTo>
                  <a:lnTo>
                    <a:pt x="11638" y="138"/>
                  </a:lnTo>
                  <a:lnTo>
                    <a:pt x="11608" y="161"/>
                  </a:lnTo>
                  <a:cubicBezTo>
                    <a:pt x="11242" y="412"/>
                    <a:pt x="11562" y="1007"/>
                    <a:pt x="11791" y="1441"/>
                  </a:cubicBezTo>
                  <a:cubicBezTo>
                    <a:pt x="11844" y="1548"/>
                    <a:pt x="11898" y="1639"/>
                    <a:pt x="11936" y="1723"/>
                  </a:cubicBezTo>
                  <a:cubicBezTo>
                    <a:pt x="11867" y="1678"/>
                    <a:pt x="11806" y="1632"/>
                    <a:pt x="11745" y="1586"/>
                  </a:cubicBezTo>
                  <a:cubicBezTo>
                    <a:pt x="11440" y="1357"/>
                    <a:pt x="11128" y="1121"/>
                    <a:pt x="10709" y="1053"/>
                  </a:cubicBezTo>
                  <a:cubicBezTo>
                    <a:pt x="10626" y="1044"/>
                    <a:pt x="10543" y="1040"/>
                    <a:pt x="10460" y="1040"/>
                  </a:cubicBezTo>
                  <a:cubicBezTo>
                    <a:pt x="10322" y="1040"/>
                    <a:pt x="10184" y="1052"/>
                    <a:pt x="10046" y="1075"/>
                  </a:cubicBezTo>
                  <a:cubicBezTo>
                    <a:pt x="9969" y="1083"/>
                    <a:pt x="9893" y="1091"/>
                    <a:pt x="9817" y="1098"/>
                  </a:cubicBezTo>
                  <a:cubicBezTo>
                    <a:pt x="9718" y="1114"/>
                    <a:pt x="9611" y="1114"/>
                    <a:pt x="9497" y="1114"/>
                  </a:cubicBezTo>
                  <a:cubicBezTo>
                    <a:pt x="9465" y="1112"/>
                    <a:pt x="9434" y="1112"/>
                    <a:pt x="9403" y="1112"/>
                  </a:cubicBezTo>
                  <a:cubicBezTo>
                    <a:pt x="9254" y="1112"/>
                    <a:pt x="9109" y="1126"/>
                    <a:pt x="8963" y="1152"/>
                  </a:cubicBezTo>
                  <a:lnTo>
                    <a:pt x="8956" y="1152"/>
                  </a:lnTo>
                  <a:cubicBezTo>
                    <a:pt x="8918" y="1159"/>
                    <a:pt x="8872" y="1167"/>
                    <a:pt x="8834" y="1182"/>
                  </a:cubicBezTo>
                  <a:lnTo>
                    <a:pt x="8712" y="1228"/>
                  </a:lnTo>
                  <a:lnTo>
                    <a:pt x="8834" y="1266"/>
                  </a:lnTo>
                  <a:cubicBezTo>
                    <a:pt x="9504" y="1479"/>
                    <a:pt x="10129" y="1822"/>
                    <a:pt x="10671" y="2287"/>
                  </a:cubicBezTo>
                  <a:cubicBezTo>
                    <a:pt x="10442" y="2196"/>
                    <a:pt x="10122" y="2028"/>
                    <a:pt x="9809" y="1876"/>
                  </a:cubicBezTo>
                  <a:cubicBezTo>
                    <a:pt x="9322" y="1632"/>
                    <a:pt x="8826" y="1380"/>
                    <a:pt x="8598" y="1319"/>
                  </a:cubicBezTo>
                  <a:cubicBezTo>
                    <a:pt x="8424" y="1277"/>
                    <a:pt x="8256" y="1261"/>
                    <a:pt x="8090" y="1261"/>
                  </a:cubicBezTo>
                  <a:cubicBezTo>
                    <a:pt x="7869" y="1261"/>
                    <a:pt x="7650" y="1289"/>
                    <a:pt x="7424" y="1319"/>
                  </a:cubicBezTo>
                  <a:cubicBezTo>
                    <a:pt x="7332" y="1335"/>
                    <a:pt x="7233" y="1350"/>
                    <a:pt x="7134" y="1357"/>
                  </a:cubicBezTo>
                  <a:cubicBezTo>
                    <a:pt x="7058" y="1365"/>
                    <a:pt x="6982" y="1373"/>
                    <a:pt x="6898" y="1380"/>
                  </a:cubicBezTo>
                  <a:cubicBezTo>
                    <a:pt x="6585" y="1403"/>
                    <a:pt x="6258" y="1434"/>
                    <a:pt x="5999" y="1594"/>
                  </a:cubicBezTo>
                  <a:lnTo>
                    <a:pt x="5915" y="1647"/>
                  </a:lnTo>
                  <a:lnTo>
                    <a:pt x="6014" y="1670"/>
                  </a:lnTo>
                  <a:cubicBezTo>
                    <a:pt x="6121" y="1693"/>
                    <a:pt x="6235" y="1708"/>
                    <a:pt x="6357" y="1723"/>
                  </a:cubicBezTo>
                  <a:cubicBezTo>
                    <a:pt x="6806" y="1784"/>
                    <a:pt x="7279" y="1853"/>
                    <a:pt x="7515" y="2234"/>
                  </a:cubicBezTo>
                  <a:cubicBezTo>
                    <a:pt x="7167" y="2134"/>
                    <a:pt x="6469" y="1950"/>
                    <a:pt x="6016" y="1950"/>
                  </a:cubicBezTo>
                  <a:cubicBezTo>
                    <a:pt x="5845" y="1950"/>
                    <a:pt x="5709" y="1977"/>
                    <a:pt x="5640" y="2043"/>
                  </a:cubicBezTo>
                  <a:cubicBezTo>
                    <a:pt x="5618" y="2066"/>
                    <a:pt x="5595" y="2097"/>
                    <a:pt x="5587" y="2127"/>
                  </a:cubicBezTo>
                  <a:lnTo>
                    <a:pt x="5564" y="2127"/>
                  </a:lnTo>
                  <a:lnTo>
                    <a:pt x="5480" y="2066"/>
                  </a:lnTo>
                  <a:cubicBezTo>
                    <a:pt x="5130" y="1822"/>
                    <a:pt x="4871" y="1647"/>
                    <a:pt x="4368" y="1624"/>
                  </a:cubicBezTo>
                  <a:cubicBezTo>
                    <a:pt x="4299" y="1624"/>
                    <a:pt x="4208" y="1617"/>
                    <a:pt x="4116" y="1609"/>
                  </a:cubicBezTo>
                  <a:cubicBezTo>
                    <a:pt x="3962" y="1600"/>
                    <a:pt x="3793" y="1590"/>
                    <a:pt x="3627" y="1590"/>
                  </a:cubicBezTo>
                  <a:cubicBezTo>
                    <a:pt x="3376" y="1590"/>
                    <a:pt x="3132" y="1613"/>
                    <a:pt x="2958" y="1700"/>
                  </a:cubicBezTo>
                  <a:lnTo>
                    <a:pt x="2897" y="1731"/>
                  </a:lnTo>
                  <a:lnTo>
                    <a:pt x="2950" y="1769"/>
                  </a:lnTo>
                  <a:cubicBezTo>
                    <a:pt x="2988" y="1792"/>
                    <a:pt x="3026" y="1815"/>
                    <a:pt x="3064" y="1845"/>
                  </a:cubicBezTo>
                  <a:cubicBezTo>
                    <a:pt x="3179" y="1906"/>
                    <a:pt x="3278" y="1982"/>
                    <a:pt x="3369" y="2074"/>
                  </a:cubicBezTo>
                  <a:cubicBezTo>
                    <a:pt x="3141" y="1984"/>
                    <a:pt x="2945" y="1938"/>
                    <a:pt x="2744" y="1938"/>
                  </a:cubicBezTo>
                  <a:cubicBezTo>
                    <a:pt x="2503" y="1938"/>
                    <a:pt x="2257" y="2005"/>
                    <a:pt x="1944" y="2142"/>
                  </a:cubicBezTo>
                  <a:lnTo>
                    <a:pt x="1822" y="2188"/>
                  </a:lnTo>
                  <a:lnTo>
                    <a:pt x="1952" y="2219"/>
                  </a:lnTo>
                  <a:cubicBezTo>
                    <a:pt x="2051" y="2241"/>
                    <a:pt x="2150" y="2249"/>
                    <a:pt x="2257" y="2264"/>
                  </a:cubicBezTo>
                  <a:cubicBezTo>
                    <a:pt x="2462" y="2287"/>
                    <a:pt x="2653" y="2318"/>
                    <a:pt x="2805" y="2409"/>
                  </a:cubicBezTo>
                  <a:cubicBezTo>
                    <a:pt x="2685" y="2386"/>
                    <a:pt x="2563" y="2374"/>
                    <a:pt x="2443" y="2374"/>
                  </a:cubicBezTo>
                  <a:cubicBezTo>
                    <a:pt x="2250" y="2374"/>
                    <a:pt x="2058" y="2405"/>
                    <a:pt x="1875" y="2470"/>
                  </a:cubicBezTo>
                  <a:cubicBezTo>
                    <a:pt x="1792" y="2493"/>
                    <a:pt x="1715" y="2516"/>
                    <a:pt x="1624" y="2531"/>
                  </a:cubicBezTo>
                  <a:lnTo>
                    <a:pt x="1517" y="2554"/>
                  </a:lnTo>
                  <a:cubicBezTo>
                    <a:pt x="1037" y="2653"/>
                    <a:pt x="580" y="2745"/>
                    <a:pt x="107" y="2950"/>
                  </a:cubicBezTo>
                  <a:lnTo>
                    <a:pt x="1" y="3004"/>
                  </a:lnTo>
                  <a:lnTo>
                    <a:pt x="115" y="3026"/>
                  </a:lnTo>
                  <a:cubicBezTo>
                    <a:pt x="702" y="3179"/>
                    <a:pt x="1418" y="3796"/>
                    <a:pt x="1883" y="4208"/>
                  </a:cubicBezTo>
                  <a:lnTo>
                    <a:pt x="1936" y="4254"/>
                  </a:lnTo>
                  <a:lnTo>
                    <a:pt x="2020" y="4330"/>
                  </a:lnTo>
                  <a:cubicBezTo>
                    <a:pt x="2371" y="4642"/>
                    <a:pt x="3118" y="5305"/>
                    <a:pt x="3606" y="5305"/>
                  </a:cubicBezTo>
                  <a:lnTo>
                    <a:pt x="3583" y="5328"/>
                  </a:lnTo>
                  <a:cubicBezTo>
                    <a:pt x="3468" y="5420"/>
                    <a:pt x="3339" y="5503"/>
                    <a:pt x="3209" y="5580"/>
                  </a:cubicBezTo>
                  <a:lnTo>
                    <a:pt x="2996" y="5679"/>
                  </a:lnTo>
                  <a:lnTo>
                    <a:pt x="3232" y="5656"/>
                  </a:lnTo>
                  <a:cubicBezTo>
                    <a:pt x="3285" y="5650"/>
                    <a:pt x="3340" y="5647"/>
                    <a:pt x="3395" y="5647"/>
                  </a:cubicBezTo>
                  <a:cubicBezTo>
                    <a:pt x="3846" y="5647"/>
                    <a:pt x="4361" y="5830"/>
                    <a:pt x="4863" y="6006"/>
                  </a:cubicBezTo>
                  <a:cubicBezTo>
                    <a:pt x="5198" y="6144"/>
                    <a:pt x="5549" y="6250"/>
                    <a:pt x="5900" y="6319"/>
                  </a:cubicBezTo>
                  <a:cubicBezTo>
                    <a:pt x="6167" y="6366"/>
                    <a:pt x="6420" y="6390"/>
                    <a:pt x="6660" y="6390"/>
                  </a:cubicBezTo>
                  <a:cubicBezTo>
                    <a:pt x="7191" y="6390"/>
                    <a:pt x="7654" y="6273"/>
                    <a:pt x="8064" y="6037"/>
                  </a:cubicBezTo>
                  <a:lnTo>
                    <a:pt x="8064" y="6037"/>
                  </a:lnTo>
                  <a:cubicBezTo>
                    <a:pt x="7942" y="6205"/>
                    <a:pt x="7736" y="6296"/>
                    <a:pt x="7531" y="6380"/>
                  </a:cubicBezTo>
                  <a:cubicBezTo>
                    <a:pt x="7401" y="6426"/>
                    <a:pt x="7279" y="6487"/>
                    <a:pt x="7165" y="6563"/>
                  </a:cubicBezTo>
                  <a:lnTo>
                    <a:pt x="7043" y="6654"/>
                  </a:lnTo>
                  <a:lnTo>
                    <a:pt x="7043" y="6654"/>
                  </a:lnTo>
                  <a:lnTo>
                    <a:pt x="7462" y="6624"/>
                  </a:lnTo>
                  <a:cubicBezTo>
                    <a:pt x="8041" y="6593"/>
                    <a:pt x="8613" y="6532"/>
                    <a:pt x="9177" y="6441"/>
                  </a:cubicBezTo>
                  <a:cubicBezTo>
                    <a:pt x="9687" y="6349"/>
                    <a:pt x="10610" y="6189"/>
                    <a:pt x="11052" y="5740"/>
                  </a:cubicBezTo>
                  <a:lnTo>
                    <a:pt x="11052" y="5740"/>
                  </a:lnTo>
                  <a:cubicBezTo>
                    <a:pt x="11013" y="5945"/>
                    <a:pt x="10991" y="6151"/>
                    <a:pt x="10998" y="6365"/>
                  </a:cubicBezTo>
                  <a:lnTo>
                    <a:pt x="11006" y="6593"/>
                  </a:lnTo>
                  <a:lnTo>
                    <a:pt x="11074" y="6372"/>
                  </a:lnTo>
                  <a:cubicBezTo>
                    <a:pt x="11250" y="5839"/>
                    <a:pt x="11669" y="5412"/>
                    <a:pt x="12073" y="4993"/>
                  </a:cubicBezTo>
                  <a:cubicBezTo>
                    <a:pt x="12248" y="4818"/>
                    <a:pt x="12431" y="4635"/>
                    <a:pt x="12591" y="4436"/>
                  </a:cubicBezTo>
                  <a:lnTo>
                    <a:pt x="12591" y="4436"/>
                  </a:lnTo>
                  <a:lnTo>
                    <a:pt x="12576" y="4520"/>
                  </a:lnTo>
                  <a:cubicBezTo>
                    <a:pt x="12523" y="4779"/>
                    <a:pt x="12477" y="5023"/>
                    <a:pt x="12271" y="5206"/>
                  </a:cubicBezTo>
                  <a:cubicBezTo>
                    <a:pt x="12237" y="5258"/>
                    <a:pt x="12280" y="5271"/>
                    <a:pt x="12306" y="5271"/>
                  </a:cubicBezTo>
                  <a:cubicBezTo>
                    <a:pt x="12315" y="5271"/>
                    <a:pt x="12322" y="5269"/>
                    <a:pt x="12324" y="5267"/>
                  </a:cubicBezTo>
                  <a:cubicBezTo>
                    <a:pt x="12568" y="5077"/>
                    <a:pt x="12820" y="4909"/>
                    <a:pt x="13079" y="4764"/>
                  </a:cubicBezTo>
                  <a:cubicBezTo>
                    <a:pt x="13597" y="4452"/>
                    <a:pt x="14077" y="4162"/>
                    <a:pt x="14390" y="3560"/>
                  </a:cubicBezTo>
                  <a:lnTo>
                    <a:pt x="14458" y="3415"/>
                  </a:lnTo>
                  <a:cubicBezTo>
                    <a:pt x="14588" y="3171"/>
                    <a:pt x="14809" y="2737"/>
                    <a:pt x="14885" y="2607"/>
                  </a:cubicBezTo>
                  <a:lnTo>
                    <a:pt x="14885" y="2607"/>
                  </a:lnTo>
                  <a:cubicBezTo>
                    <a:pt x="15030" y="2859"/>
                    <a:pt x="14679" y="3423"/>
                    <a:pt x="14550" y="3644"/>
                  </a:cubicBezTo>
                  <a:cubicBezTo>
                    <a:pt x="14481" y="3751"/>
                    <a:pt x="14481" y="3758"/>
                    <a:pt x="14496" y="3789"/>
                  </a:cubicBezTo>
                  <a:cubicBezTo>
                    <a:pt x="14512" y="3796"/>
                    <a:pt x="14519" y="3804"/>
                    <a:pt x="14535" y="3804"/>
                  </a:cubicBezTo>
                  <a:cubicBezTo>
                    <a:pt x="14552" y="3806"/>
                    <a:pt x="14570" y="3808"/>
                    <a:pt x="14588" y="3808"/>
                  </a:cubicBezTo>
                  <a:cubicBezTo>
                    <a:pt x="15257" y="3808"/>
                    <a:pt x="15793" y="2021"/>
                    <a:pt x="15845" y="1479"/>
                  </a:cubicBezTo>
                  <a:cubicBezTo>
                    <a:pt x="15945" y="1396"/>
                    <a:pt x="16044" y="1312"/>
                    <a:pt x="16143" y="1220"/>
                  </a:cubicBezTo>
                  <a:lnTo>
                    <a:pt x="16143" y="1243"/>
                  </a:lnTo>
                  <a:cubicBezTo>
                    <a:pt x="16127" y="1426"/>
                    <a:pt x="16127" y="1609"/>
                    <a:pt x="16158" y="1792"/>
                  </a:cubicBezTo>
                  <a:cubicBezTo>
                    <a:pt x="16166" y="1967"/>
                    <a:pt x="16150" y="2142"/>
                    <a:pt x="16112" y="2318"/>
                  </a:cubicBezTo>
                  <a:cubicBezTo>
                    <a:pt x="16089" y="2402"/>
                    <a:pt x="16059" y="2485"/>
                    <a:pt x="16021" y="2562"/>
                  </a:cubicBezTo>
                  <a:cubicBezTo>
                    <a:pt x="15983" y="2645"/>
                    <a:pt x="15937" y="2722"/>
                    <a:pt x="15876" y="2790"/>
                  </a:cubicBezTo>
                  <a:cubicBezTo>
                    <a:pt x="15945" y="2729"/>
                    <a:pt x="16005" y="2661"/>
                    <a:pt x="16051" y="2584"/>
                  </a:cubicBezTo>
                  <a:cubicBezTo>
                    <a:pt x="16097" y="2501"/>
                    <a:pt x="16135" y="2417"/>
                    <a:pt x="16166" y="2333"/>
                  </a:cubicBezTo>
                  <a:cubicBezTo>
                    <a:pt x="16219" y="2150"/>
                    <a:pt x="16234" y="1967"/>
                    <a:pt x="16227" y="1784"/>
                  </a:cubicBezTo>
                  <a:cubicBezTo>
                    <a:pt x="16204" y="1609"/>
                    <a:pt x="16188" y="1426"/>
                    <a:pt x="16196" y="1251"/>
                  </a:cubicBezTo>
                  <a:cubicBezTo>
                    <a:pt x="16196" y="1228"/>
                    <a:pt x="16196" y="1197"/>
                    <a:pt x="16204" y="1175"/>
                  </a:cubicBezTo>
                  <a:cubicBezTo>
                    <a:pt x="16265" y="1121"/>
                    <a:pt x="16333" y="1060"/>
                    <a:pt x="16394" y="1007"/>
                  </a:cubicBezTo>
                  <a:lnTo>
                    <a:pt x="16394" y="1007"/>
                  </a:lnTo>
                  <a:cubicBezTo>
                    <a:pt x="16371" y="1114"/>
                    <a:pt x="16379" y="1228"/>
                    <a:pt x="16417" y="1327"/>
                  </a:cubicBezTo>
                  <a:cubicBezTo>
                    <a:pt x="16448" y="1434"/>
                    <a:pt x="16493" y="1533"/>
                    <a:pt x="16516" y="1639"/>
                  </a:cubicBezTo>
                  <a:cubicBezTo>
                    <a:pt x="16531" y="1685"/>
                    <a:pt x="16531" y="1738"/>
                    <a:pt x="16516" y="1784"/>
                  </a:cubicBezTo>
                  <a:cubicBezTo>
                    <a:pt x="16501" y="1838"/>
                    <a:pt x="16470" y="1883"/>
                    <a:pt x="16432" y="1914"/>
                  </a:cubicBezTo>
                  <a:cubicBezTo>
                    <a:pt x="16478" y="1891"/>
                    <a:pt x="16524" y="1853"/>
                    <a:pt x="16554" y="1799"/>
                  </a:cubicBezTo>
                  <a:cubicBezTo>
                    <a:pt x="16569" y="1746"/>
                    <a:pt x="16577" y="1685"/>
                    <a:pt x="16569" y="1624"/>
                  </a:cubicBezTo>
                  <a:cubicBezTo>
                    <a:pt x="16547" y="1517"/>
                    <a:pt x="16516" y="1411"/>
                    <a:pt x="16478" y="1312"/>
                  </a:cubicBezTo>
                  <a:cubicBezTo>
                    <a:pt x="16448" y="1213"/>
                    <a:pt x="16432" y="1106"/>
                    <a:pt x="16448" y="999"/>
                  </a:cubicBezTo>
                  <a:cubicBezTo>
                    <a:pt x="16448" y="984"/>
                    <a:pt x="16455" y="961"/>
                    <a:pt x="16463" y="938"/>
                  </a:cubicBezTo>
                  <a:lnTo>
                    <a:pt x="16577" y="832"/>
                  </a:lnTo>
                  <a:lnTo>
                    <a:pt x="16577" y="832"/>
                  </a:lnTo>
                  <a:cubicBezTo>
                    <a:pt x="16562" y="870"/>
                    <a:pt x="16554" y="908"/>
                    <a:pt x="16554" y="938"/>
                  </a:cubicBezTo>
                  <a:cubicBezTo>
                    <a:pt x="16547" y="992"/>
                    <a:pt x="16554" y="1045"/>
                    <a:pt x="16577" y="1098"/>
                  </a:cubicBezTo>
                  <a:cubicBezTo>
                    <a:pt x="16600" y="1144"/>
                    <a:pt x="16630" y="1182"/>
                    <a:pt x="16676" y="1220"/>
                  </a:cubicBezTo>
                  <a:cubicBezTo>
                    <a:pt x="16752" y="1281"/>
                    <a:pt x="16829" y="1335"/>
                    <a:pt x="16920" y="1380"/>
                  </a:cubicBezTo>
                  <a:cubicBezTo>
                    <a:pt x="16958" y="1403"/>
                    <a:pt x="16996" y="1434"/>
                    <a:pt x="17027" y="1464"/>
                  </a:cubicBezTo>
                  <a:cubicBezTo>
                    <a:pt x="17065" y="1495"/>
                    <a:pt x="17080" y="1540"/>
                    <a:pt x="17080" y="1586"/>
                  </a:cubicBezTo>
                  <a:cubicBezTo>
                    <a:pt x="17095" y="1533"/>
                    <a:pt x="17088" y="1479"/>
                    <a:pt x="17057" y="1441"/>
                  </a:cubicBezTo>
                  <a:cubicBezTo>
                    <a:pt x="17027" y="1403"/>
                    <a:pt x="16989" y="1365"/>
                    <a:pt x="16951" y="1335"/>
                  </a:cubicBezTo>
                  <a:cubicBezTo>
                    <a:pt x="16867" y="1281"/>
                    <a:pt x="16790" y="1228"/>
                    <a:pt x="16722" y="1167"/>
                  </a:cubicBezTo>
                  <a:cubicBezTo>
                    <a:pt x="16653" y="1114"/>
                    <a:pt x="16615" y="1030"/>
                    <a:pt x="16608" y="946"/>
                  </a:cubicBezTo>
                  <a:cubicBezTo>
                    <a:pt x="16608" y="885"/>
                    <a:pt x="16623" y="832"/>
                    <a:pt x="16638" y="778"/>
                  </a:cubicBezTo>
                  <a:cubicBezTo>
                    <a:pt x="16905" y="527"/>
                    <a:pt x="17156" y="268"/>
                    <a:pt x="17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56"/>
          <p:cNvGrpSpPr/>
          <p:nvPr/>
        </p:nvGrpSpPr>
        <p:grpSpPr>
          <a:xfrm rot="5910663">
            <a:off x="7260237" y="2311769"/>
            <a:ext cx="598627" cy="1216181"/>
            <a:chOff x="6500600" y="1861175"/>
            <a:chExt cx="310975" cy="631750"/>
          </a:xfrm>
        </p:grpSpPr>
        <p:sp>
          <p:nvSpPr>
            <p:cNvPr id="9320" name="Google Shape;9320;p56"/>
            <p:cNvSpPr/>
            <p:nvPr/>
          </p:nvSpPr>
          <p:spPr>
            <a:xfrm>
              <a:off x="6500600" y="1861175"/>
              <a:ext cx="310975" cy="631750"/>
            </a:xfrm>
            <a:custGeom>
              <a:avLst/>
              <a:gdLst/>
              <a:ahLst/>
              <a:cxnLst/>
              <a:rect l="l" t="t" r="r" b="b"/>
              <a:pathLst>
                <a:path w="12439" h="25270" extrusionOk="0">
                  <a:moveTo>
                    <a:pt x="1180" y="1"/>
                  </a:moveTo>
                  <a:cubicBezTo>
                    <a:pt x="706" y="1"/>
                    <a:pt x="241" y="351"/>
                    <a:pt x="222" y="919"/>
                  </a:cubicBezTo>
                  <a:lnTo>
                    <a:pt x="214" y="1079"/>
                  </a:lnTo>
                  <a:cubicBezTo>
                    <a:pt x="207" y="1719"/>
                    <a:pt x="260" y="2352"/>
                    <a:pt x="389" y="2977"/>
                  </a:cubicBezTo>
                  <a:cubicBezTo>
                    <a:pt x="214" y="3152"/>
                    <a:pt x="123" y="3381"/>
                    <a:pt x="115" y="3617"/>
                  </a:cubicBezTo>
                  <a:lnTo>
                    <a:pt x="107" y="3792"/>
                  </a:lnTo>
                  <a:cubicBezTo>
                    <a:pt x="92" y="4120"/>
                    <a:pt x="115" y="4448"/>
                    <a:pt x="176" y="4776"/>
                  </a:cubicBezTo>
                  <a:cubicBezTo>
                    <a:pt x="123" y="4882"/>
                    <a:pt x="85" y="5004"/>
                    <a:pt x="69" y="5126"/>
                  </a:cubicBezTo>
                  <a:lnTo>
                    <a:pt x="62" y="5225"/>
                  </a:lnTo>
                  <a:cubicBezTo>
                    <a:pt x="1" y="5911"/>
                    <a:pt x="344" y="6635"/>
                    <a:pt x="626" y="7222"/>
                  </a:cubicBezTo>
                  <a:cubicBezTo>
                    <a:pt x="671" y="7329"/>
                    <a:pt x="717" y="7428"/>
                    <a:pt x="755" y="7512"/>
                  </a:cubicBezTo>
                  <a:cubicBezTo>
                    <a:pt x="938" y="7938"/>
                    <a:pt x="1213" y="8320"/>
                    <a:pt x="1563" y="8624"/>
                  </a:cubicBezTo>
                  <a:cubicBezTo>
                    <a:pt x="1525" y="8701"/>
                    <a:pt x="1495" y="8784"/>
                    <a:pt x="1479" y="8876"/>
                  </a:cubicBezTo>
                  <a:lnTo>
                    <a:pt x="1456" y="9013"/>
                  </a:lnTo>
                  <a:cubicBezTo>
                    <a:pt x="1334" y="9653"/>
                    <a:pt x="1517" y="10232"/>
                    <a:pt x="1662" y="10705"/>
                  </a:cubicBezTo>
                  <a:cubicBezTo>
                    <a:pt x="1693" y="10796"/>
                    <a:pt x="1716" y="10888"/>
                    <a:pt x="1746" y="10979"/>
                  </a:cubicBezTo>
                  <a:cubicBezTo>
                    <a:pt x="1777" y="11101"/>
                    <a:pt x="1807" y="11223"/>
                    <a:pt x="1838" y="11345"/>
                  </a:cubicBezTo>
                  <a:cubicBezTo>
                    <a:pt x="1952" y="11787"/>
                    <a:pt x="2066" y="12267"/>
                    <a:pt x="2333" y="12755"/>
                  </a:cubicBezTo>
                  <a:lnTo>
                    <a:pt x="2333" y="12816"/>
                  </a:lnTo>
                  <a:lnTo>
                    <a:pt x="2341" y="12984"/>
                  </a:lnTo>
                  <a:cubicBezTo>
                    <a:pt x="2356" y="13441"/>
                    <a:pt x="2516" y="13837"/>
                    <a:pt x="2638" y="14165"/>
                  </a:cubicBezTo>
                  <a:cubicBezTo>
                    <a:pt x="2691" y="14287"/>
                    <a:pt x="2737" y="14409"/>
                    <a:pt x="2760" y="14493"/>
                  </a:cubicBezTo>
                  <a:cubicBezTo>
                    <a:pt x="2790" y="14584"/>
                    <a:pt x="2813" y="14668"/>
                    <a:pt x="2836" y="14760"/>
                  </a:cubicBezTo>
                  <a:cubicBezTo>
                    <a:pt x="2905" y="15110"/>
                    <a:pt x="3026" y="15446"/>
                    <a:pt x="3187" y="15766"/>
                  </a:cubicBezTo>
                  <a:cubicBezTo>
                    <a:pt x="2813" y="15964"/>
                    <a:pt x="2546" y="16314"/>
                    <a:pt x="2455" y="16734"/>
                  </a:cubicBezTo>
                  <a:lnTo>
                    <a:pt x="2440" y="16779"/>
                  </a:lnTo>
                  <a:cubicBezTo>
                    <a:pt x="2333" y="17275"/>
                    <a:pt x="2623" y="17770"/>
                    <a:pt x="3110" y="17907"/>
                  </a:cubicBezTo>
                  <a:lnTo>
                    <a:pt x="3156" y="17922"/>
                  </a:lnTo>
                  <a:cubicBezTo>
                    <a:pt x="3270" y="17953"/>
                    <a:pt x="3392" y="17983"/>
                    <a:pt x="3514" y="18014"/>
                  </a:cubicBezTo>
                  <a:cubicBezTo>
                    <a:pt x="3590" y="18037"/>
                    <a:pt x="3728" y="18067"/>
                    <a:pt x="3872" y="18113"/>
                  </a:cubicBezTo>
                  <a:cubicBezTo>
                    <a:pt x="3880" y="18136"/>
                    <a:pt x="3880" y="18159"/>
                    <a:pt x="3880" y="18182"/>
                  </a:cubicBezTo>
                  <a:lnTo>
                    <a:pt x="3888" y="18265"/>
                  </a:lnTo>
                  <a:cubicBezTo>
                    <a:pt x="3911" y="18479"/>
                    <a:pt x="3972" y="18692"/>
                    <a:pt x="4055" y="18890"/>
                  </a:cubicBezTo>
                  <a:cubicBezTo>
                    <a:pt x="4032" y="18967"/>
                    <a:pt x="4017" y="19050"/>
                    <a:pt x="4017" y="19134"/>
                  </a:cubicBezTo>
                  <a:lnTo>
                    <a:pt x="4017" y="19249"/>
                  </a:lnTo>
                  <a:cubicBezTo>
                    <a:pt x="4010" y="19492"/>
                    <a:pt x="4055" y="19744"/>
                    <a:pt x="4147" y="19973"/>
                  </a:cubicBezTo>
                  <a:cubicBezTo>
                    <a:pt x="3956" y="20209"/>
                    <a:pt x="3888" y="20521"/>
                    <a:pt x="3964" y="20819"/>
                  </a:cubicBezTo>
                  <a:cubicBezTo>
                    <a:pt x="4017" y="21009"/>
                    <a:pt x="4109" y="21192"/>
                    <a:pt x="4238" y="21352"/>
                  </a:cubicBezTo>
                  <a:cubicBezTo>
                    <a:pt x="4193" y="21558"/>
                    <a:pt x="4223" y="21771"/>
                    <a:pt x="4314" y="21962"/>
                  </a:cubicBezTo>
                  <a:cubicBezTo>
                    <a:pt x="4436" y="22190"/>
                    <a:pt x="4612" y="22381"/>
                    <a:pt x="4833" y="22518"/>
                  </a:cubicBezTo>
                  <a:lnTo>
                    <a:pt x="4856" y="22533"/>
                  </a:lnTo>
                  <a:cubicBezTo>
                    <a:pt x="4909" y="22572"/>
                    <a:pt x="4962" y="22602"/>
                    <a:pt x="5023" y="22632"/>
                  </a:cubicBezTo>
                  <a:cubicBezTo>
                    <a:pt x="5000" y="22747"/>
                    <a:pt x="5000" y="22869"/>
                    <a:pt x="5023" y="22991"/>
                  </a:cubicBezTo>
                  <a:cubicBezTo>
                    <a:pt x="5054" y="23212"/>
                    <a:pt x="5160" y="23410"/>
                    <a:pt x="5328" y="23562"/>
                  </a:cubicBezTo>
                  <a:cubicBezTo>
                    <a:pt x="5282" y="23707"/>
                    <a:pt x="5237" y="23860"/>
                    <a:pt x="5183" y="24020"/>
                  </a:cubicBezTo>
                  <a:cubicBezTo>
                    <a:pt x="4985" y="24637"/>
                    <a:pt x="5442" y="25269"/>
                    <a:pt x="6090" y="25269"/>
                  </a:cubicBezTo>
                  <a:cubicBezTo>
                    <a:pt x="6456" y="25262"/>
                    <a:pt x="6784" y="25048"/>
                    <a:pt x="6936" y="24713"/>
                  </a:cubicBezTo>
                  <a:cubicBezTo>
                    <a:pt x="7073" y="24424"/>
                    <a:pt x="7203" y="24126"/>
                    <a:pt x="7333" y="23837"/>
                  </a:cubicBezTo>
                  <a:cubicBezTo>
                    <a:pt x="7454" y="23905"/>
                    <a:pt x="7584" y="23959"/>
                    <a:pt x="7721" y="23989"/>
                  </a:cubicBezTo>
                  <a:lnTo>
                    <a:pt x="7729" y="23989"/>
                  </a:lnTo>
                  <a:cubicBezTo>
                    <a:pt x="7828" y="24012"/>
                    <a:pt x="7919" y="24020"/>
                    <a:pt x="8018" y="24020"/>
                  </a:cubicBezTo>
                  <a:cubicBezTo>
                    <a:pt x="8027" y="24020"/>
                    <a:pt x="8036" y="24020"/>
                    <a:pt x="8045" y="24020"/>
                  </a:cubicBezTo>
                  <a:cubicBezTo>
                    <a:pt x="8341" y="24020"/>
                    <a:pt x="8627" y="23899"/>
                    <a:pt x="8849" y="23692"/>
                  </a:cubicBezTo>
                  <a:cubicBezTo>
                    <a:pt x="9139" y="23395"/>
                    <a:pt x="9215" y="22945"/>
                    <a:pt x="9024" y="22579"/>
                  </a:cubicBezTo>
                  <a:cubicBezTo>
                    <a:pt x="9131" y="22419"/>
                    <a:pt x="9200" y="22236"/>
                    <a:pt x="9223" y="22046"/>
                  </a:cubicBezTo>
                  <a:cubicBezTo>
                    <a:pt x="9268" y="22015"/>
                    <a:pt x="9306" y="21985"/>
                    <a:pt x="9352" y="21954"/>
                  </a:cubicBezTo>
                  <a:cubicBezTo>
                    <a:pt x="9520" y="21817"/>
                    <a:pt x="9672" y="21657"/>
                    <a:pt x="9809" y="21489"/>
                  </a:cubicBezTo>
                  <a:lnTo>
                    <a:pt x="9825" y="21466"/>
                  </a:lnTo>
                  <a:cubicBezTo>
                    <a:pt x="9970" y="21268"/>
                    <a:pt x="10084" y="21047"/>
                    <a:pt x="10168" y="20819"/>
                  </a:cubicBezTo>
                  <a:cubicBezTo>
                    <a:pt x="10252" y="20567"/>
                    <a:pt x="10221" y="20293"/>
                    <a:pt x="10099" y="20064"/>
                  </a:cubicBezTo>
                  <a:cubicBezTo>
                    <a:pt x="10351" y="19584"/>
                    <a:pt x="10480" y="19073"/>
                    <a:pt x="10351" y="18578"/>
                  </a:cubicBezTo>
                  <a:cubicBezTo>
                    <a:pt x="10351" y="18578"/>
                    <a:pt x="10335" y="18525"/>
                    <a:pt x="10335" y="18517"/>
                  </a:cubicBezTo>
                  <a:cubicBezTo>
                    <a:pt x="10648" y="17877"/>
                    <a:pt x="10747" y="17244"/>
                    <a:pt x="10846" y="16657"/>
                  </a:cubicBezTo>
                  <a:cubicBezTo>
                    <a:pt x="10892" y="16307"/>
                    <a:pt x="10968" y="15956"/>
                    <a:pt x="11067" y="15613"/>
                  </a:cubicBezTo>
                  <a:cubicBezTo>
                    <a:pt x="11075" y="15583"/>
                    <a:pt x="11090" y="15545"/>
                    <a:pt x="11097" y="15506"/>
                  </a:cubicBezTo>
                  <a:cubicBezTo>
                    <a:pt x="11181" y="15224"/>
                    <a:pt x="11136" y="14920"/>
                    <a:pt x="10960" y="14683"/>
                  </a:cubicBezTo>
                  <a:cubicBezTo>
                    <a:pt x="11105" y="14386"/>
                    <a:pt x="11303" y="14127"/>
                    <a:pt x="11540" y="13914"/>
                  </a:cubicBezTo>
                  <a:lnTo>
                    <a:pt x="11776" y="13715"/>
                  </a:lnTo>
                  <a:cubicBezTo>
                    <a:pt x="12439" y="13159"/>
                    <a:pt x="12088" y="12084"/>
                    <a:pt x="11227" y="12031"/>
                  </a:cubicBezTo>
                  <a:cubicBezTo>
                    <a:pt x="11181" y="11543"/>
                    <a:pt x="11105" y="11048"/>
                    <a:pt x="10998" y="10568"/>
                  </a:cubicBezTo>
                  <a:cubicBezTo>
                    <a:pt x="10976" y="10454"/>
                    <a:pt x="10945" y="10339"/>
                    <a:pt x="10922" y="10217"/>
                  </a:cubicBezTo>
                  <a:lnTo>
                    <a:pt x="10922" y="10202"/>
                  </a:lnTo>
                  <a:cubicBezTo>
                    <a:pt x="10762" y="9524"/>
                    <a:pt x="10549" y="8868"/>
                    <a:pt x="10351" y="8228"/>
                  </a:cubicBezTo>
                  <a:lnTo>
                    <a:pt x="10175" y="7687"/>
                  </a:lnTo>
                  <a:cubicBezTo>
                    <a:pt x="10084" y="7390"/>
                    <a:pt x="9848" y="7161"/>
                    <a:pt x="9550" y="7070"/>
                  </a:cubicBezTo>
                  <a:cubicBezTo>
                    <a:pt x="9421" y="6772"/>
                    <a:pt x="9268" y="6483"/>
                    <a:pt x="9101" y="6208"/>
                  </a:cubicBezTo>
                  <a:cubicBezTo>
                    <a:pt x="8842" y="5804"/>
                    <a:pt x="8544" y="5423"/>
                    <a:pt x="8217" y="5065"/>
                  </a:cubicBezTo>
                  <a:cubicBezTo>
                    <a:pt x="8171" y="5012"/>
                    <a:pt x="8125" y="4966"/>
                    <a:pt x="8087" y="4928"/>
                  </a:cubicBezTo>
                  <a:cubicBezTo>
                    <a:pt x="7653" y="4433"/>
                    <a:pt x="7157" y="3869"/>
                    <a:pt x="7043" y="3442"/>
                  </a:cubicBezTo>
                  <a:lnTo>
                    <a:pt x="6959" y="3137"/>
                  </a:lnTo>
                  <a:cubicBezTo>
                    <a:pt x="6845" y="2725"/>
                    <a:pt x="6464" y="2436"/>
                    <a:pt x="6037" y="2436"/>
                  </a:cubicBezTo>
                  <a:lnTo>
                    <a:pt x="5945" y="2436"/>
                  </a:lnTo>
                  <a:cubicBezTo>
                    <a:pt x="5763" y="2451"/>
                    <a:pt x="5595" y="2520"/>
                    <a:pt x="5458" y="2626"/>
                  </a:cubicBezTo>
                  <a:cubicBezTo>
                    <a:pt x="5077" y="2390"/>
                    <a:pt x="4688" y="2177"/>
                    <a:pt x="4284" y="1979"/>
                  </a:cubicBezTo>
                  <a:lnTo>
                    <a:pt x="4154" y="1910"/>
                  </a:lnTo>
                  <a:lnTo>
                    <a:pt x="4071" y="1872"/>
                  </a:lnTo>
                  <a:cubicBezTo>
                    <a:pt x="3476" y="1567"/>
                    <a:pt x="2386" y="1003"/>
                    <a:pt x="2043" y="530"/>
                  </a:cubicBezTo>
                  <a:lnTo>
                    <a:pt x="1944" y="401"/>
                  </a:lnTo>
                  <a:cubicBezTo>
                    <a:pt x="1748" y="125"/>
                    <a:pt x="1462" y="1"/>
                    <a:pt x="1180" y="1"/>
                  </a:cubicBezTo>
                  <a:close/>
                </a:path>
              </a:pathLst>
            </a:custGeom>
            <a:solidFill>
              <a:srgbClr val="FFFFFF"/>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6"/>
            <p:cNvSpPr/>
            <p:nvPr/>
          </p:nvSpPr>
          <p:spPr>
            <a:xfrm>
              <a:off x="6681050" y="2335125"/>
              <a:ext cx="54125" cy="62925"/>
            </a:xfrm>
            <a:custGeom>
              <a:avLst/>
              <a:gdLst/>
              <a:ahLst/>
              <a:cxnLst/>
              <a:rect l="l" t="t" r="r" b="b"/>
              <a:pathLst>
                <a:path w="2165" h="2517" extrusionOk="0">
                  <a:moveTo>
                    <a:pt x="2127" y="1"/>
                  </a:moveTo>
                  <a:lnTo>
                    <a:pt x="2111" y="24"/>
                  </a:lnTo>
                  <a:cubicBezTo>
                    <a:pt x="1885" y="331"/>
                    <a:pt x="1370" y="1011"/>
                    <a:pt x="931" y="1011"/>
                  </a:cubicBezTo>
                  <a:cubicBezTo>
                    <a:pt x="913" y="1011"/>
                    <a:pt x="895" y="1009"/>
                    <a:pt x="877" y="1007"/>
                  </a:cubicBezTo>
                  <a:cubicBezTo>
                    <a:pt x="648" y="1045"/>
                    <a:pt x="457" y="1190"/>
                    <a:pt x="351" y="1388"/>
                  </a:cubicBezTo>
                  <a:cubicBezTo>
                    <a:pt x="328" y="1441"/>
                    <a:pt x="305" y="1495"/>
                    <a:pt x="282" y="1556"/>
                  </a:cubicBezTo>
                  <a:cubicBezTo>
                    <a:pt x="198" y="1876"/>
                    <a:pt x="99" y="2196"/>
                    <a:pt x="0" y="2516"/>
                  </a:cubicBezTo>
                  <a:cubicBezTo>
                    <a:pt x="679" y="2135"/>
                    <a:pt x="2165" y="816"/>
                    <a:pt x="2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6"/>
            <p:cNvSpPr/>
            <p:nvPr/>
          </p:nvSpPr>
          <p:spPr>
            <a:xfrm>
              <a:off x="6624650" y="2316900"/>
              <a:ext cx="55650" cy="83425"/>
            </a:xfrm>
            <a:custGeom>
              <a:avLst/>
              <a:gdLst/>
              <a:ahLst/>
              <a:cxnLst/>
              <a:rect l="l" t="t" r="r" b="b"/>
              <a:pathLst>
                <a:path w="2226" h="3337" extrusionOk="0">
                  <a:moveTo>
                    <a:pt x="515" y="0"/>
                  </a:moveTo>
                  <a:cubicBezTo>
                    <a:pt x="465" y="0"/>
                    <a:pt x="416" y="2"/>
                    <a:pt x="366" y="6"/>
                  </a:cubicBezTo>
                  <a:cubicBezTo>
                    <a:pt x="305" y="17"/>
                    <a:pt x="244" y="23"/>
                    <a:pt x="183" y="23"/>
                  </a:cubicBezTo>
                  <a:cubicBezTo>
                    <a:pt x="122" y="23"/>
                    <a:pt x="61" y="17"/>
                    <a:pt x="0" y="6"/>
                  </a:cubicBezTo>
                  <a:lnTo>
                    <a:pt x="0" y="6"/>
                  </a:lnTo>
                  <a:cubicBezTo>
                    <a:pt x="61" y="318"/>
                    <a:pt x="275" y="616"/>
                    <a:pt x="488" y="898"/>
                  </a:cubicBezTo>
                  <a:cubicBezTo>
                    <a:pt x="564" y="1012"/>
                    <a:pt x="640" y="1119"/>
                    <a:pt x="709" y="1218"/>
                  </a:cubicBezTo>
                  <a:cubicBezTo>
                    <a:pt x="823" y="1393"/>
                    <a:pt x="846" y="1484"/>
                    <a:pt x="808" y="1538"/>
                  </a:cubicBezTo>
                  <a:cubicBezTo>
                    <a:pt x="786" y="1566"/>
                    <a:pt x="755" y="1582"/>
                    <a:pt x="724" y="1582"/>
                  </a:cubicBezTo>
                  <a:cubicBezTo>
                    <a:pt x="714" y="1582"/>
                    <a:pt x="704" y="1580"/>
                    <a:pt x="694" y="1576"/>
                  </a:cubicBezTo>
                  <a:cubicBezTo>
                    <a:pt x="564" y="1545"/>
                    <a:pt x="313" y="1347"/>
                    <a:pt x="122" y="1195"/>
                  </a:cubicBezTo>
                  <a:lnTo>
                    <a:pt x="122" y="1195"/>
                  </a:lnTo>
                  <a:cubicBezTo>
                    <a:pt x="252" y="1850"/>
                    <a:pt x="1433" y="3199"/>
                    <a:pt x="1921" y="3336"/>
                  </a:cubicBezTo>
                  <a:cubicBezTo>
                    <a:pt x="2035" y="2887"/>
                    <a:pt x="2134" y="2430"/>
                    <a:pt x="2226" y="1980"/>
                  </a:cubicBezTo>
                  <a:cubicBezTo>
                    <a:pt x="2142" y="1919"/>
                    <a:pt x="2050" y="1850"/>
                    <a:pt x="1982" y="1797"/>
                  </a:cubicBezTo>
                  <a:cubicBezTo>
                    <a:pt x="1761" y="1614"/>
                    <a:pt x="1563" y="1408"/>
                    <a:pt x="1387" y="1180"/>
                  </a:cubicBezTo>
                  <a:cubicBezTo>
                    <a:pt x="1227" y="981"/>
                    <a:pt x="1090" y="768"/>
                    <a:pt x="968" y="547"/>
                  </a:cubicBezTo>
                  <a:cubicBezTo>
                    <a:pt x="861" y="372"/>
                    <a:pt x="770" y="189"/>
                    <a:pt x="686" y="6"/>
                  </a:cubicBezTo>
                  <a:lnTo>
                    <a:pt x="663" y="6"/>
                  </a:lnTo>
                  <a:cubicBezTo>
                    <a:pt x="614" y="2"/>
                    <a:pt x="564" y="0"/>
                    <a:pt x="5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6"/>
            <p:cNvSpPr/>
            <p:nvPr/>
          </p:nvSpPr>
          <p:spPr>
            <a:xfrm>
              <a:off x="6606350" y="2288450"/>
              <a:ext cx="76425" cy="72625"/>
            </a:xfrm>
            <a:custGeom>
              <a:avLst/>
              <a:gdLst/>
              <a:ahLst/>
              <a:cxnLst/>
              <a:rect l="l" t="t" r="r" b="b"/>
              <a:pathLst>
                <a:path w="3057" h="2905" extrusionOk="0">
                  <a:moveTo>
                    <a:pt x="23" y="1"/>
                  </a:moveTo>
                  <a:lnTo>
                    <a:pt x="1" y="8"/>
                  </a:lnTo>
                  <a:cubicBezTo>
                    <a:pt x="648" y="184"/>
                    <a:pt x="1403" y="473"/>
                    <a:pt x="1464" y="1045"/>
                  </a:cubicBezTo>
                  <a:cubicBezTo>
                    <a:pt x="1540" y="1228"/>
                    <a:pt x="1632" y="1418"/>
                    <a:pt x="1731" y="1594"/>
                  </a:cubicBezTo>
                  <a:cubicBezTo>
                    <a:pt x="1837" y="1792"/>
                    <a:pt x="1959" y="1982"/>
                    <a:pt x="2097" y="2165"/>
                  </a:cubicBezTo>
                  <a:cubicBezTo>
                    <a:pt x="2218" y="2318"/>
                    <a:pt x="2348" y="2470"/>
                    <a:pt x="2485" y="2615"/>
                  </a:cubicBezTo>
                  <a:cubicBezTo>
                    <a:pt x="2590" y="2705"/>
                    <a:pt x="2864" y="2905"/>
                    <a:pt x="3003" y="2905"/>
                  </a:cubicBezTo>
                  <a:cubicBezTo>
                    <a:pt x="3006" y="2905"/>
                    <a:pt x="3009" y="2905"/>
                    <a:pt x="3011" y="2904"/>
                  </a:cubicBezTo>
                  <a:cubicBezTo>
                    <a:pt x="3026" y="2821"/>
                    <a:pt x="3042" y="2729"/>
                    <a:pt x="3057" y="2645"/>
                  </a:cubicBezTo>
                  <a:cubicBezTo>
                    <a:pt x="3057" y="2638"/>
                    <a:pt x="3057" y="2638"/>
                    <a:pt x="3057" y="2630"/>
                  </a:cubicBezTo>
                  <a:cubicBezTo>
                    <a:pt x="3026" y="2501"/>
                    <a:pt x="2942" y="2379"/>
                    <a:pt x="2828" y="2295"/>
                  </a:cubicBezTo>
                  <a:cubicBezTo>
                    <a:pt x="2828" y="2295"/>
                    <a:pt x="2828" y="2295"/>
                    <a:pt x="2828" y="2287"/>
                  </a:cubicBezTo>
                  <a:cubicBezTo>
                    <a:pt x="2676" y="2180"/>
                    <a:pt x="2539" y="2059"/>
                    <a:pt x="2424" y="1921"/>
                  </a:cubicBezTo>
                  <a:cubicBezTo>
                    <a:pt x="2180" y="1639"/>
                    <a:pt x="2020" y="1281"/>
                    <a:pt x="1792" y="984"/>
                  </a:cubicBezTo>
                  <a:cubicBezTo>
                    <a:pt x="1517" y="641"/>
                    <a:pt x="1159" y="374"/>
                    <a:pt x="748" y="207"/>
                  </a:cubicBezTo>
                  <a:cubicBezTo>
                    <a:pt x="527" y="115"/>
                    <a:pt x="305" y="46"/>
                    <a:pt x="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6691900" y="2253025"/>
              <a:ext cx="57575" cy="106625"/>
            </a:xfrm>
            <a:custGeom>
              <a:avLst/>
              <a:gdLst/>
              <a:ahLst/>
              <a:cxnLst/>
              <a:rect l="l" t="t" r="r" b="b"/>
              <a:pathLst>
                <a:path w="2303" h="4265" extrusionOk="0">
                  <a:moveTo>
                    <a:pt x="2302" y="0"/>
                  </a:moveTo>
                  <a:cubicBezTo>
                    <a:pt x="2142" y="168"/>
                    <a:pt x="1959" y="305"/>
                    <a:pt x="1761" y="419"/>
                  </a:cubicBezTo>
                  <a:cubicBezTo>
                    <a:pt x="1700" y="457"/>
                    <a:pt x="1639" y="503"/>
                    <a:pt x="1578" y="541"/>
                  </a:cubicBezTo>
                  <a:cubicBezTo>
                    <a:pt x="1533" y="595"/>
                    <a:pt x="1479" y="640"/>
                    <a:pt x="1426" y="694"/>
                  </a:cubicBezTo>
                  <a:cubicBezTo>
                    <a:pt x="1418" y="701"/>
                    <a:pt x="1418" y="701"/>
                    <a:pt x="1411" y="709"/>
                  </a:cubicBezTo>
                  <a:cubicBezTo>
                    <a:pt x="1144" y="999"/>
                    <a:pt x="824" y="1242"/>
                    <a:pt x="473" y="1418"/>
                  </a:cubicBezTo>
                  <a:cubicBezTo>
                    <a:pt x="420" y="2027"/>
                    <a:pt x="336" y="2630"/>
                    <a:pt x="222" y="3232"/>
                  </a:cubicBezTo>
                  <a:cubicBezTo>
                    <a:pt x="153" y="3567"/>
                    <a:pt x="84" y="3910"/>
                    <a:pt x="1" y="4245"/>
                  </a:cubicBezTo>
                  <a:cubicBezTo>
                    <a:pt x="17" y="4259"/>
                    <a:pt x="37" y="4265"/>
                    <a:pt x="59" y="4265"/>
                  </a:cubicBezTo>
                  <a:cubicBezTo>
                    <a:pt x="110" y="4265"/>
                    <a:pt x="169" y="4236"/>
                    <a:pt x="206" y="4215"/>
                  </a:cubicBezTo>
                  <a:cubicBezTo>
                    <a:pt x="245" y="4192"/>
                    <a:pt x="275" y="4177"/>
                    <a:pt x="298" y="4161"/>
                  </a:cubicBezTo>
                  <a:cubicBezTo>
                    <a:pt x="328" y="4146"/>
                    <a:pt x="344" y="4131"/>
                    <a:pt x="359" y="4116"/>
                  </a:cubicBezTo>
                  <a:cubicBezTo>
                    <a:pt x="443" y="4009"/>
                    <a:pt x="656" y="3758"/>
                    <a:pt x="1174" y="3171"/>
                  </a:cubicBezTo>
                  <a:lnTo>
                    <a:pt x="1319" y="3011"/>
                  </a:lnTo>
                  <a:cubicBezTo>
                    <a:pt x="1906" y="2340"/>
                    <a:pt x="2028" y="1608"/>
                    <a:pt x="2150" y="823"/>
                  </a:cubicBezTo>
                  <a:cubicBezTo>
                    <a:pt x="2196" y="557"/>
                    <a:pt x="2241" y="282"/>
                    <a:pt x="2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6703900" y="2194150"/>
              <a:ext cx="62900" cy="91675"/>
            </a:xfrm>
            <a:custGeom>
              <a:avLst/>
              <a:gdLst/>
              <a:ahLst/>
              <a:cxnLst/>
              <a:rect l="l" t="t" r="r" b="b"/>
              <a:pathLst>
                <a:path w="2516" h="3667" extrusionOk="0">
                  <a:moveTo>
                    <a:pt x="2516" y="0"/>
                  </a:moveTo>
                  <a:lnTo>
                    <a:pt x="2516" y="0"/>
                  </a:lnTo>
                  <a:cubicBezTo>
                    <a:pt x="2341" y="84"/>
                    <a:pt x="2165" y="183"/>
                    <a:pt x="2005" y="282"/>
                  </a:cubicBezTo>
                  <a:cubicBezTo>
                    <a:pt x="1822" y="496"/>
                    <a:pt x="1594" y="663"/>
                    <a:pt x="1411" y="869"/>
                  </a:cubicBezTo>
                  <a:cubicBezTo>
                    <a:pt x="1190" y="1128"/>
                    <a:pt x="992" y="1402"/>
                    <a:pt x="816" y="1700"/>
                  </a:cubicBezTo>
                  <a:cubicBezTo>
                    <a:pt x="633" y="1966"/>
                    <a:pt x="481" y="2256"/>
                    <a:pt x="336" y="2546"/>
                  </a:cubicBezTo>
                  <a:cubicBezTo>
                    <a:pt x="306" y="2607"/>
                    <a:pt x="283" y="2675"/>
                    <a:pt x="260" y="2736"/>
                  </a:cubicBezTo>
                  <a:cubicBezTo>
                    <a:pt x="252" y="2759"/>
                    <a:pt x="245" y="2782"/>
                    <a:pt x="237" y="2797"/>
                  </a:cubicBezTo>
                  <a:cubicBezTo>
                    <a:pt x="168" y="2965"/>
                    <a:pt x="107" y="3133"/>
                    <a:pt x="31" y="3300"/>
                  </a:cubicBezTo>
                  <a:cubicBezTo>
                    <a:pt x="24" y="3422"/>
                    <a:pt x="8" y="3544"/>
                    <a:pt x="1" y="3666"/>
                  </a:cubicBezTo>
                  <a:cubicBezTo>
                    <a:pt x="313" y="3498"/>
                    <a:pt x="595" y="3285"/>
                    <a:pt x="832" y="3026"/>
                  </a:cubicBezTo>
                  <a:lnTo>
                    <a:pt x="915" y="2904"/>
                  </a:lnTo>
                  <a:cubicBezTo>
                    <a:pt x="1129" y="2538"/>
                    <a:pt x="1312" y="2157"/>
                    <a:pt x="1479" y="1768"/>
                  </a:cubicBezTo>
                  <a:cubicBezTo>
                    <a:pt x="1754" y="1136"/>
                    <a:pt x="2051" y="488"/>
                    <a:pt x="25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6589975" y="2281225"/>
              <a:ext cx="28025" cy="5350"/>
            </a:xfrm>
            <a:custGeom>
              <a:avLst/>
              <a:gdLst/>
              <a:ahLst/>
              <a:cxnLst/>
              <a:rect l="l" t="t" r="r" b="b"/>
              <a:pathLst>
                <a:path w="1121" h="214" extrusionOk="0">
                  <a:moveTo>
                    <a:pt x="1082" y="0"/>
                  </a:moveTo>
                  <a:cubicBezTo>
                    <a:pt x="869" y="0"/>
                    <a:pt x="663" y="0"/>
                    <a:pt x="457" y="15"/>
                  </a:cubicBezTo>
                  <a:cubicBezTo>
                    <a:pt x="313" y="15"/>
                    <a:pt x="168" y="23"/>
                    <a:pt x="31" y="38"/>
                  </a:cubicBezTo>
                  <a:cubicBezTo>
                    <a:pt x="23" y="46"/>
                    <a:pt x="15" y="46"/>
                    <a:pt x="15" y="46"/>
                  </a:cubicBezTo>
                  <a:lnTo>
                    <a:pt x="0" y="46"/>
                  </a:lnTo>
                  <a:lnTo>
                    <a:pt x="0" y="61"/>
                  </a:lnTo>
                  <a:cubicBezTo>
                    <a:pt x="0" y="76"/>
                    <a:pt x="0" y="84"/>
                    <a:pt x="0" y="99"/>
                  </a:cubicBezTo>
                  <a:cubicBezTo>
                    <a:pt x="8" y="114"/>
                    <a:pt x="15" y="122"/>
                    <a:pt x="31" y="130"/>
                  </a:cubicBezTo>
                  <a:cubicBezTo>
                    <a:pt x="175" y="130"/>
                    <a:pt x="320" y="183"/>
                    <a:pt x="465" y="191"/>
                  </a:cubicBezTo>
                  <a:cubicBezTo>
                    <a:pt x="534" y="198"/>
                    <a:pt x="595" y="206"/>
                    <a:pt x="656" y="214"/>
                  </a:cubicBezTo>
                  <a:cubicBezTo>
                    <a:pt x="778" y="175"/>
                    <a:pt x="892" y="69"/>
                    <a:pt x="999" y="31"/>
                  </a:cubicBezTo>
                  <a:cubicBezTo>
                    <a:pt x="1037" y="23"/>
                    <a:pt x="1075" y="8"/>
                    <a:pt x="11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6647700" y="1977875"/>
              <a:ext cx="22500" cy="79475"/>
            </a:xfrm>
            <a:custGeom>
              <a:avLst/>
              <a:gdLst/>
              <a:ahLst/>
              <a:cxnLst/>
              <a:rect l="l" t="t" r="r" b="b"/>
              <a:pathLst>
                <a:path w="900" h="3179" extrusionOk="0">
                  <a:moveTo>
                    <a:pt x="542" y="1"/>
                  </a:moveTo>
                  <a:lnTo>
                    <a:pt x="542" y="1"/>
                  </a:lnTo>
                  <a:cubicBezTo>
                    <a:pt x="557" y="184"/>
                    <a:pt x="618" y="382"/>
                    <a:pt x="633" y="550"/>
                  </a:cubicBezTo>
                  <a:cubicBezTo>
                    <a:pt x="671" y="786"/>
                    <a:pt x="671" y="1022"/>
                    <a:pt x="641" y="1266"/>
                  </a:cubicBezTo>
                  <a:cubicBezTo>
                    <a:pt x="610" y="1495"/>
                    <a:pt x="526" y="1723"/>
                    <a:pt x="404" y="1921"/>
                  </a:cubicBezTo>
                  <a:cubicBezTo>
                    <a:pt x="252" y="2188"/>
                    <a:pt x="8" y="2455"/>
                    <a:pt x="8" y="2775"/>
                  </a:cubicBezTo>
                  <a:cubicBezTo>
                    <a:pt x="8" y="2783"/>
                    <a:pt x="0" y="2790"/>
                    <a:pt x="0" y="2798"/>
                  </a:cubicBezTo>
                  <a:lnTo>
                    <a:pt x="0" y="2851"/>
                  </a:lnTo>
                  <a:cubicBezTo>
                    <a:pt x="54" y="2935"/>
                    <a:pt x="107" y="3019"/>
                    <a:pt x="161" y="3103"/>
                  </a:cubicBezTo>
                  <a:lnTo>
                    <a:pt x="206" y="3179"/>
                  </a:lnTo>
                  <a:cubicBezTo>
                    <a:pt x="336" y="2996"/>
                    <a:pt x="443" y="2790"/>
                    <a:pt x="526" y="2577"/>
                  </a:cubicBezTo>
                  <a:cubicBezTo>
                    <a:pt x="664" y="2257"/>
                    <a:pt x="770" y="1921"/>
                    <a:pt x="831" y="1586"/>
                  </a:cubicBezTo>
                  <a:cubicBezTo>
                    <a:pt x="900" y="1236"/>
                    <a:pt x="885" y="885"/>
                    <a:pt x="793" y="542"/>
                  </a:cubicBezTo>
                  <a:cubicBezTo>
                    <a:pt x="724" y="351"/>
                    <a:pt x="641" y="169"/>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6642175" y="2117725"/>
              <a:ext cx="42125" cy="57200"/>
            </a:xfrm>
            <a:custGeom>
              <a:avLst/>
              <a:gdLst/>
              <a:ahLst/>
              <a:cxnLst/>
              <a:rect l="l" t="t" r="r" b="b"/>
              <a:pathLst>
                <a:path w="1685" h="2288" extrusionOk="0">
                  <a:moveTo>
                    <a:pt x="0" y="1"/>
                  </a:moveTo>
                  <a:cubicBezTo>
                    <a:pt x="313" y="405"/>
                    <a:pt x="587" y="839"/>
                    <a:pt x="877" y="1266"/>
                  </a:cubicBezTo>
                  <a:cubicBezTo>
                    <a:pt x="1113" y="1632"/>
                    <a:pt x="1388" y="1975"/>
                    <a:pt x="1685" y="2287"/>
                  </a:cubicBezTo>
                  <a:cubicBezTo>
                    <a:pt x="1624" y="1960"/>
                    <a:pt x="1548" y="1624"/>
                    <a:pt x="1464" y="1304"/>
                  </a:cubicBezTo>
                  <a:cubicBezTo>
                    <a:pt x="1388" y="1281"/>
                    <a:pt x="1327" y="1243"/>
                    <a:pt x="1266" y="1198"/>
                  </a:cubicBezTo>
                  <a:cubicBezTo>
                    <a:pt x="1113" y="1091"/>
                    <a:pt x="976" y="961"/>
                    <a:pt x="846" y="816"/>
                  </a:cubicBezTo>
                  <a:cubicBezTo>
                    <a:pt x="694" y="656"/>
                    <a:pt x="542" y="489"/>
                    <a:pt x="382" y="336"/>
                  </a:cubicBezTo>
                  <a:cubicBezTo>
                    <a:pt x="260" y="222"/>
                    <a:pt x="130" y="10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6"/>
            <p:cNvSpPr/>
            <p:nvPr/>
          </p:nvSpPr>
          <p:spPr>
            <a:xfrm>
              <a:off x="6653800" y="1977325"/>
              <a:ext cx="27450" cy="86125"/>
            </a:xfrm>
            <a:custGeom>
              <a:avLst/>
              <a:gdLst/>
              <a:ahLst/>
              <a:cxnLst/>
              <a:rect l="l" t="t" r="r" b="b"/>
              <a:pathLst>
                <a:path w="1098" h="3445" extrusionOk="0">
                  <a:moveTo>
                    <a:pt x="366" y="0"/>
                  </a:moveTo>
                  <a:lnTo>
                    <a:pt x="366" y="0"/>
                  </a:lnTo>
                  <a:cubicBezTo>
                    <a:pt x="397" y="53"/>
                    <a:pt x="427" y="107"/>
                    <a:pt x="450" y="160"/>
                  </a:cubicBezTo>
                  <a:cubicBezTo>
                    <a:pt x="526" y="312"/>
                    <a:pt x="587" y="465"/>
                    <a:pt x="625" y="633"/>
                  </a:cubicBezTo>
                  <a:cubicBezTo>
                    <a:pt x="709" y="953"/>
                    <a:pt x="709" y="1288"/>
                    <a:pt x="648" y="1616"/>
                  </a:cubicBezTo>
                  <a:cubicBezTo>
                    <a:pt x="587" y="1959"/>
                    <a:pt x="480" y="2302"/>
                    <a:pt x="336" y="2629"/>
                  </a:cubicBezTo>
                  <a:cubicBezTo>
                    <a:pt x="252" y="2850"/>
                    <a:pt x="138" y="3064"/>
                    <a:pt x="0" y="3254"/>
                  </a:cubicBezTo>
                  <a:cubicBezTo>
                    <a:pt x="38" y="3315"/>
                    <a:pt x="77" y="3384"/>
                    <a:pt x="115" y="3445"/>
                  </a:cubicBezTo>
                  <a:cubicBezTo>
                    <a:pt x="450" y="3049"/>
                    <a:pt x="724" y="2614"/>
                    <a:pt x="930" y="2142"/>
                  </a:cubicBezTo>
                  <a:cubicBezTo>
                    <a:pt x="1037" y="1890"/>
                    <a:pt x="1090" y="1616"/>
                    <a:pt x="1098" y="1341"/>
                  </a:cubicBezTo>
                  <a:cubicBezTo>
                    <a:pt x="1098" y="1204"/>
                    <a:pt x="1075" y="1059"/>
                    <a:pt x="1029" y="930"/>
                  </a:cubicBezTo>
                  <a:cubicBezTo>
                    <a:pt x="1006" y="861"/>
                    <a:pt x="976" y="793"/>
                    <a:pt x="938" y="724"/>
                  </a:cubicBezTo>
                  <a:cubicBezTo>
                    <a:pt x="732" y="488"/>
                    <a:pt x="534" y="244"/>
                    <a:pt x="3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6"/>
            <p:cNvSpPr/>
            <p:nvPr/>
          </p:nvSpPr>
          <p:spPr>
            <a:xfrm>
              <a:off x="6533000" y="1893475"/>
              <a:ext cx="116250" cy="151125"/>
            </a:xfrm>
            <a:custGeom>
              <a:avLst/>
              <a:gdLst/>
              <a:ahLst/>
              <a:cxnLst/>
              <a:rect l="l" t="t" r="r" b="b"/>
              <a:pathLst>
                <a:path w="4650" h="6045" extrusionOk="0">
                  <a:moveTo>
                    <a:pt x="0" y="1"/>
                  </a:moveTo>
                  <a:cubicBezTo>
                    <a:pt x="0" y="610"/>
                    <a:pt x="92" y="1182"/>
                    <a:pt x="206" y="1784"/>
                  </a:cubicBezTo>
                  <a:lnTo>
                    <a:pt x="229" y="1921"/>
                  </a:lnTo>
                  <a:cubicBezTo>
                    <a:pt x="252" y="2051"/>
                    <a:pt x="267" y="2173"/>
                    <a:pt x="275" y="2279"/>
                  </a:cubicBezTo>
                  <a:cubicBezTo>
                    <a:pt x="305" y="2615"/>
                    <a:pt x="328" y="2904"/>
                    <a:pt x="702" y="3514"/>
                  </a:cubicBezTo>
                  <a:cubicBezTo>
                    <a:pt x="968" y="3727"/>
                    <a:pt x="1266" y="3926"/>
                    <a:pt x="1525" y="4162"/>
                  </a:cubicBezTo>
                  <a:cubicBezTo>
                    <a:pt x="1669" y="4284"/>
                    <a:pt x="1807" y="4421"/>
                    <a:pt x="1929" y="4566"/>
                  </a:cubicBezTo>
                  <a:cubicBezTo>
                    <a:pt x="1974" y="4612"/>
                    <a:pt x="2012" y="4665"/>
                    <a:pt x="2058" y="4718"/>
                  </a:cubicBezTo>
                  <a:cubicBezTo>
                    <a:pt x="2142" y="4833"/>
                    <a:pt x="2249" y="4932"/>
                    <a:pt x="2363" y="5015"/>
                  </a:cubicBezTo>
                  <a:cubicBezTo>
                    <a:pt x="2409" y="5046"/>
                    <a:pt x="2462" y="5069"/>
                    <a:pt x="2508" y="5099"/>
                  </a:cubicBezTo>
                  <a:cubicBezTo>
                    <a:pt x="2569" y="5122"/>
                    <a:pt x="2630" y="5153"/>
                    <a:pt x="2691" y="5183"/>
                  </a:cubicBezTo>
                  <a:cubicBezTo>
                    <a:pt x="3156" y="5404"/>
                    <a:pt x="3560" y="5740"/>
                    <a:pt x="3971" y="6044"/>
                  </a:cubicBezTo>
                  <a:cubicBezTo>
                    <a:pt x="3087" y="4688"/>
                    <a:pt x="2028" y="3445"/>
                    <a:pt x="816" y="2363"/>
                  </a:cubicBezTo>
                  <a:lnTo>
                    <a:pt x="816" y="2363"/>
                  </a:lnTo>
                  <a:cubicBezTo>
                    <a:pt x="1951" y="3163"/>
                    <a:pt x="2973" y="4124"/>
                    <a:pt x="3842" y="5206"/>
                  </a:cubicBezTo>
                  <a:cubicBezTo>
                    <a:pt x="3872" y="5168"/>
                    <a:pt x="3910" y="5137"/>
                    <a:pt x="3941" y="5092"/>
                  </a:cubicBezTo>
                  <a:cubicBezTo>
                    <a:pt x="3948" y="5076"/>
                    <a:pt x="3956" y="5061"/>
                    <a:pt x="3971" y="5046"/>
                  </a:cubicBezTo>
                  <a:lnTo>
                    <a:pt x="3979" y="5023"/>
                  </a:lnTo>
                  <a:cubicBezTo>
                    <a:pt x="4009" y="4886"/>
                    <a:pt x="4055" y="4756"/>
                    <a:pt x="4108" y="4627"/>
                  </a:cubicBezTo>
                  <a:cubicBezTo>
                    <a:pt x="4207" y="4360"/>
                    <a:pt x="4322" y="4101"/>
                    <a:pt x="4413" y="3827"/>
                  </a:cubicBezTo>
                  <a:cubicBezTo>
                    <a:pt x="4467" y="3674"/>
                    <a:pt x="4497" y="3514"/>
                    <a:pt x="4512" y="3354"/>
                  </a:cubicBezTo>
                  <a:cubicBezTo>
                    <a:pt x="4649" y="2714"/>
                    <a:pt x="3110" y="1944"/>
                    <a:pt x="2531" y="1654"/>
                  </a:cubicBezTo>
                  <a:lnTo>
                    <a:pt x="2394" y="1586"/>
                  </a:lnTo>
                  <a:lnTo>
                    <a:pt x="2310" y="1540"/>
                  </a:lnTo>
                  <a:cubicBezTo>
                    <a:pt x="1593" y="1174"/>
                    <a:pt x="534" y="633"/>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6"/>
            <p:cNvSpPr/>
            <p:nvPr/>
          </p:nvSpPr>
          <p:spPr>
            <a:xfrm>
              <a:off x="6649425" y="1963025"/>
              <a:ext cx="13550" cy="73000"/>
            </a:xfrm>
            <a:custGeom>
              <a:avLst/>
              <a:gdLst/>
              <a:ahLst/>
              <a:cxnLst/>
              <a:rect l="l" t="t" r="r" b="b"/>
              <a:pathLst>
                <a:path w="542" h="2920" extrusionOk="0">
                  <a:moveTo>
                    <a:pt x="191" y="0"/>
                  </a:moveTo>
                  <a:lnTo>
                    <a:pt x="191" y="0"/>
                  </a:lnTo>
                  <a:cubicBezTo>
                    <a:pt x="252" y="595"/>
                    <a:pt x="328" y="1197"/>
                    <a:pt x="252" y="1784"/>
                  </a:cubicBezTo>
                  <a:cubicBezTo>
                    <a:pt x="198" y="2134"/>
                    <a:pt x="122" y="2477"/>
                    <a:pt x="31" y="2820"/>
                  </a:cubicBezTo>
                  <a:lnTo>
                    <a:pt x="0" y="2919"/>
                  </a:lnTo>
                  <a:cubicBezTo>
                    <a:pt x="38" y="2866"/>
                    <a:pt x="69" y="2805"/>
                    <a:pt x="107" y="2752"/>
                  </a:cubicBezTo>
                  <a:cubicBezTo>
                    <a:pt x="259" y="2531"/>
                    <a:pt x="381" y="2287"/>
                    <a:pt x="465" y="2028"/>
                  </a:cubicBezTo>
                  <a:cubicBezTo>
                    <a:pt x="526" y="1761"/>
                    <a:pt x="541" y="1487"/>
                    <a:pt x="503" y="1212"/>
                  </a:cubicBezTo>
                  <a:cubicBezTo>
                    <a:pt x="495" y="1083"/>
                    <a:pt x="473" y="953"/>
                    <a:pt x="450" y="831"/>
                  </a:cubicBezTo>
                  <a:cubicBezTo>
                    <a:pt x="419" y="702"/>
                    <a:pt x="404" y="572"/>
                    <a:pt x="396" y="442"/>
                  </a:cubicBezTo>
                  <a:cubicBezTo>
                    <a:pt x="396" y="442"/>
                    <a:pt x="396" y="435"/>
                    <a:pt x="396" y="435"/>
                  </a:cubicBezTo>
                  <a:cubicBezTo>
                    <a:pt x="366" y="374"/>
                    <a:pt x="351" y="321"/>
                    <a:pt x="328" y="260"/>
                  </a:cubicBezTo>
                  <a:cubicBezTo>
                    <a:pt x="282" y="176"/>
                    <a:pt x="236" y="9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6"/>
            <p:cNvSpPr/>
            <p:nvPr/>
          </p:nvSpPr>
          <p:spPr>
            <a:xfrm>
              <a:off x="6633225" y="1963775"/>
              <a:ext cx="22300" cy="77975"/>
            </a:xfrm>
            <a:custGeom>
              <a:avLst/>
              <a:gdLst/>
              <a:ahLst/>
              <a:cxnLst/>
              <a:rect l="l" t="t" r="r" b="b"/>
              <a:pathLst>
                <a:path w="892" h="3119" extrusionOk="0">
                  <a:moveTo>
                    <a:pt x="747" y="1"/>
                  </a:moveTo>
                  <a:cubicBezTo>
                    <a:pt x="732" y="77"/>
                    <a:pt x="709" y="153"/>
                    <a:pt x="686" y="230"/>
                  </a:cubicBezTo>
                  <a:cubicBezTo>
                    <a:pt x="656" y="336"/>
                    <a:pt x="618" y="451"/>
                    <a:pt x="595" y="565"/>
                  </a:cubicBezTo>
                  <a:lnTo>
                    <a:pt x="579" y="565"/>
                  </a:lnTo>
                  <a:cubicBezTo>
                    <a:pt x="572" y="694"/>
                    <a:pt x="549" y="824"/>
                    <a:pt x="518" y="961"/>
                  </a:cubicBezTo>
                  <a:cubicBezTo>
                    <a:pt x="458" y="1159"/>
                    <a:pt x="381" y="1358"/>
                    <a:pt x="297" y="1548"/>
                  </a:cubicBezTo>
                  <a:cubicBezTo>
                    <a:pt x="244" y="1685"/>
                    <a:pt x="168" y="1853"/>
                    <a:pt x="115" y="2028"/>
                  </a:cubicBezTo>
                  <a:cubicBezTo>
                    <a:pt x="107" y="2059"/>
                    <a:pt x="92" y="2082"/>
                    <a:pt x="84" y="2112"/>
                  </a:cubicBezTo>
                  <a:cubicBezTo>
                    <a:pt x="31" y="2272"/>
                    <a:pt x="0" y="2440"/>
                    <a:pt x="0" y="2607"/>
                  </a:cubicBezTo>
                  <a:cubicBezTo>
                    <a:pt x="122" y="2775"/>
                    <a:pt x="252" y="2950"/>
                    <a:pt x="366" y="3118"/>
                  </a:cubicBezTo>
                  <a:cubicBezTo>
                    <a:pt x="427" y="3057"/>
                    <a:pt x="473" y="2988"/>
                    <a:pt x="511" y="2912"/>
                  </a:cubicBezTo>
                  <a:cubicBezTo>
                    <a:pt x="526" y="2874"/>
                    <a:pt x="549" y="2836"/>
                    <a:pt x="564" y="2790"/>
                  </a:cubicBezTo>
                  <a:lnTo>
                    <a:pt x="579" y="2752"/>
                  </a:lnTo>
                  <a:cubicBezTo>
                    <a:pt x="633" y="2531"/>
                    <a:pt x="694" y="2318"/>
                    <a:pt x="740" y="2097"/>
                  </a:cubicBezTo>
                  <a:cubicBezTo>
                    <a:pt x="892" y="1403"/>
                    <a:pt x="808" y="702"/>
                    <a:pt x="7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6591100" y="2276250"/>
              <a:ext cx="23475" cy="4225"/>
            </a:xfrm>
            <a:custGeom>
              <a:avLst/>
              <a:gdLst/>
              <a:ahLst/>
              <a:cxnLst/>
              <a:rect l="l" t="t" r="r" b="b"/>
              <a:pathLst>
                <a:path w="939" h="169" extrusionOk="0">
                  <a:moveTo>
                    <a:pt x="512" y="1"/>
                  </a:moveTo>
                  <a:cubicBezTo>
                    <a:pt x="329" y="1"/>
                    <a:pt x="146" y="54"/>
                    <a:pt x="1" y="169"/>
                  </a:cubicBezTo>
                  <a:cubicBezTo>
                    <a:pt x="115" y="153"/>
                    <a:pt x="237" y="146"/>
                    <a:pt x="359" y="146"/>
                  </a:cubicBezTo>
                  <a:cubicBezTo>
                    <a:pt x="557" y="138"/>
                    <a:pt x="748" y="131"/>
                    <a:pt x="938" y="123"/>
                  </a:cubicBezTo>
                  <a:lnTo>
                    <a:pt x="931" y="123"/>
                  </a:lnTo>
                  <a:cubicBezTo>
                    <a:pt x="794" y="62"/>
                    <a:pt x="656" y="24"/>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6"/>
            <p:cNvSpPr/>
            <p:nvPr/>
          </p:nvSpPr>
          <p:spPr>
            <a:xfrm>
              <a:off x="6702950" y="2113850"/>
              <a:ext cx="51850" cy="104900"/>
            </a:xfrm>
            <a:custGeom>
              <a:avLst/>
              <a:gdLst/>
              <a:ahLst/>
              <a:cxnLst/>
              <a:rect l="l" t="t" r="r" b="b"/>
              <a:pathLst>
                <a:path w="2074" h="4196" extrusionOk="0">
                  <a:moveTo>
                    <a:pt x="1605" y="0"/>
                  </a:moveTo>
                  <a:cubicBezTo>
                    <a:pt x="1476" y="0"/>
                    <a:pt x="1266" y="642"/>
                    <a:pt x="1190" y="789"/>
                  </a:cubicBezTo>
                  <a:cubicBezTo>
                    <a:pt x="915" y="1307"/>
                    <a:pt x="633" y="1817"/>
                    <a:pt x="397" y="2359"/>
                  </a:cubicBezTo>
                  <a:cubicBezTo>
                    <a:pt x="306" y="2580"/>
                    <a:pt x="206" y="2816"/>
                    <a:pt x="123" y="3052"/>
                  </a:cubicBezTo>
                  <a:cubicBezTo>
                    <a:pt x="123" y="3060"/>
                    <a:pt x="123" y="3067"/>
                    <a:pt x="123" y="3067"/>
                  </a:cubicBezTo>
                  <a:lnTo>
                    <a:pt x="123" y="3083"/>
                  </a:lnTo>
                  <a:cubicBezTo>
                    <a:pt x="77" y="3220"/>
                    <a:pt x="39" y="3365"/>
                    <a:pt x="1" y="3509"/>
                  </a:cubicBezTo>
                  <a:cubicBezTo>
                    <a:pt x="31" y="3738"/>
                    <a:pt x="46" y="3967"/>
                    <a:pt x="69" y="4195"/>
                  </a:cubicBezTo>
                  <a:cubicBezTo>
                    <a:pt x="267" y="3799"/>
                    <a:pt x="496" y="3410"/>
                    <a:pt x="755" y="3044"/>
                  </a:cubicBezTo>
                  <a:cubicBezTo>
                    <a:pt x="1014" y="2656"/>
                    <a:pt x="1243" y="2252"/>
                    <a:pt x="1449" y="1833"/>
                  </a:cubicBezTo>
                  <a:cubicBezTo>
                    <a:pt x="1662" y="1398"/>
                    <a:pt x="2074" y="407"/>
                    <a:pt x="1639" y="19"/>
                  </a:cubicBezTo>
                  <a:cubicBezTo>
                    <a:pt x="1629" y="6"/>
                    <a:pt x="1617" y="0"/>
                    <a:pt x="16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6"/>
            <p:cNvSpPr/>
            <p:nvPr/>
          </p:nvSpPr>
          <p:spPr>
            <a:xfrm>
              <a:off x="6577200" y="2139650"/>
              <a:ext cx="114925" cy="125400"/>
            </a:xfrm>
            <a:custGeom>
              <a:avLst/>
              <a:gdLst/>
              <a:ahLst/>
              <a:cxnLst/>
              <a:rect l="l" t="t" r="r" b="b"/>
              <a:pathLst>
                <a:path w="4597" h="5016" extrusionOk="0">
                  <a:moveTo>
                    <a:pt x="1" y="0"/>
                  </a:moveTo>
                  <a:lnTo>
                    <a:pt x="1" y="0"/>
                  </a:lnTo>
                  <a:cubicBezTo>
                    <a:pt x="39" y="92"/>
                    <a:pt x="77" y="199"/>
                    <a:pt x="115" y="298"/>
                  </a:cubicBezTo>
                  <a:cubicBezTo>
                    <a:pt x="260" y="656"/>
                    <a:pt x="435" y="999"/>
                    <a:pt x="641" y="1327"/>
                  </a:cubicBezTo>
                  <a:cubicBezTo>
                    <a:pt x="1037" y="1944"/>
                    <a:pt x="1639" y="2378"/>
                    <a:pt x="2234" y="2790"/>
                  </a:cubicBezTo>
                  <a:cubicBezTo>
                    <a:pt x="2790" y="3171"/>
                    <a:pt x="3354" y="3544"/>
                    <a:pt x="3819" y="4032"/>
                  </a:cubicBezTo>
                  <a:cubicBezTo>
                    <a:pt x="4055" y="4276"/>
                    <a:pt x="4253" y="4558"/>
                    <a:pt x="4406" y="4870"/>
                  </a:cubicBezTo>
                  <a:cubicBezTo>
                    <a:pt x="4421" y="4870"/>
                    <a:pt x="4429" y="4870"/>
                    <a:pt x="4436" y="4878"/>
                  </a:cubicBezTo>
                  <a:cubicBezTo>
                    <a:pt x="4474" y="4939"/>
                    <a:pt x="4528" y="4985"/>
                    <a:pt x="4589" y="5015"/>
                  </a:cubicBezTo>
                  <a:lnTo>
                    <a:pt x="4589" y="4893"/>
                  </a:lnTo>
                  <a:cubicBezTo>
                    <a:pt x="4596" y="4383"/>
                    <a:pt x="4581" y="3864"/>
                    <a:pt x="4543" y="3354"/>
                  </a:cubicBezTo>
                  <a:cubicBezTo>
                    <a:pt x="4230" y="2927"/>
                    <a:pt x="3666" y="2691"/>
                    <a:pt x="3217" y="2439"/>
                  </a:cubicBezTo>
                  <a:cubicBezTo>
                    <a:pt x="2699" y="2157"/>
                    <a:pt x="2180" y="1868"/>
                    <a:pt x="1693" y="1532"/>
                  </a:cubicBezTo>
                  <a:cubicBezTo>
                    <a:pt x="1243" y="1227"/>
                    <a:pt x="816" y="885"/>
                    <a:pt x="435" y="503"/>
                  </a:cubicBezTo>
                  <a:cubicBezTo>
                    <a:pt x="275" y="351"/>
                    <a:pt x="130" y="176"/>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6"/>
            <p:cNvSpPr/>
            <p:nvPr/>
          </p:nvSpPr>
          <p:spPr>
            <a:xfrm>
              <a:off x="6666175" y="2008550"/>
              <a:ext cx="60800" cy="148675"/>
            </a:xfrm>
            <a:custGeom>
              <a:avLst/>
              <a:gdLst/>
              <a:ahLst/>
              <a:cxnLst/>
              <a:rect l="l" t="t" r="r" b="b"/>
              <a:pathLst>
                <a:path w="2432" h="5947" extrusionOk="0">
                  <a:moveTo>
                    <a:pt x="908" y="1"/>
                  </a:moveTo>
                  <a:cubicBezTo>
                    <a:pt x="946" y="153"/>
                    <a:pt x="953" y="313"/>
                    <a:pt x="931" y="473"/>
                  </a:cubicBezTo>
                  <a:cubicBezTo>
                    <a:pt x="900" y="755"/>
                    <a:pt x="755" y="1007"/>
                    <a:pt x="649" y="1266"/>
                  </a:cubicBezTo>
                  <a:lnTo>
                    <a:pt x="229" y="2280"/>
                  </a:lnTo>
                  <a:cubicBezTo>
                    <a:pt x="138" y="2478"/>
                    <a:pt x="62" y="2676"/>
                    <a:pt x="1" y="2889"/>
                  </a:cubicBezTo>
                  <a:cubicBezTo>
                    <a:pt x="267" y="3400"/>
                    <a:pt x="496" y="3926"/>
                    <a:pt x="702" y="4467"/>
                  </a:cubicBezTo>
                  <a:cubicBezTo>
                    <a:pt x="862" y="4924"/>
                    <a:pt x="999" y="5382"/>
                    <a:pt x="1121" y="5847"/>
                  </a:cubicBezTo>
                  <a:cubicBezTo>
                    <a:pt x="1136" y="5877"/>
                    <a:pt x="1152" y="5900"/>
                    <a:pt x="1174" y="5930"/>
                  </a:cubicBezTo>
                  <a:cubicBezTo>
                    <a:pt x="1186" y="5942"/>
                    <a:pt x="1196" y="5946"/>
                    <a:pt x="1205" y="5946"/>
                  </a:cubicBezTo>
                  <a:cubicBezTo>
                    <a:pt x="1225" y="5946"/>
                    <a:pt x="1238" y="5921"/>
                    <a:pt x="1243" y="5900"/>
                  </a:cubicBezTo>
                  <a:cubicBezTo>
                    <a:pt x="1281" y="5656"/>
                    <a:pt x="1334" y="5420"/>
                    <a:pt x="1418" y="5191"/>
                  </a:cubicBezTo>
                  <a:cubicBezTo>
                    <a:pt x="1517" y="4955"/>
                    <a:pt x="1647" y="4734"/>
                    <a:pt x="1815" y="4536"/>
                  </a:cubicBezTo>
                  <a:cubicBezTo>
                    <a:pt x="1967" y="4360"/>
                    <a:pt x="2104" y="4177"/>
                    <a:pt x="2219" y="3979"/>
                  </a:cubicBezTo>
                  <a:lnTo>
                    <a:pt x="2241" y="3850"/>
                  </a:lnTo>
                  <a:cubicBezTo>
                    <a:pt x="2432" y="2905"/>
                    <a:pt x="2219" y="1937"/>
                    <a:pt x="1578" y="877"/>
                  </a:cubicBezTo>
                  <a:cubicBezTo>
                    <a:pt x="1380" y="573"/>
                    <a:pt x="1159" y="275"/>
                    <a:pt x="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6"/>
            <p:cNvSpPr/>
            <p:nvPr/>
          </p:nvSpPr>
          <p:spPr>
            <a:xfrm>
              <a:off x="6698000" y="2072575"/>
              <a:ext cx="41950" cy="119000"/>
            </a:xfrm>
            <a:custGeom>
              <a:avLst/>
              <a:gdLst/>
              <a:ahLst/>
              <a:cxnLst/>
              <a:rect l="l" t="t" r="r" b="b"/>
              <a:pathLst>
                <a:path w="1678" h="4760" extrusionOk="0">
                  <a:moveTo>
                    <a:pt x="1410" y="1"/>
                  </a:moveTo>
                  <a:cubicBezTo>
                    <a:pt x="1403" y="92"/>
                    <a:pt x="1403" y="184"/>
                    <a:pt x="1403" y="283"/>
                  </a:cubicBezTo>
                  <a:cubicBezTo>
                    <a:pt x="1395" y="656"/>
                    <a:pt x="1388" y="1045"/>
                    <a:pt x="1098" y="1312"/>
                  </a:cubicBezTo>
                  <a:cubicBezTo>
                    <a:pt x="946" y="1746"/>
                    <a:pt x="549" y="2036"/>
                    <a:pt x="336" y="2440"/>
                  </a:cubicBezTo>
                  <a:cubicBezTo>
                    <a:pt x="92" y="2897"/>
                    <a:pt x="46" y="3423"/>
                    <a:pt x="1" y="3926"/>
                  </a:cubicBezTo>
                  <a:cubicBezTo>
                    <a:pt x="54" y="4185"/>
                    <a:pt x="100" y="4444"/>
                    <a:pt x="138" y="4703"/>
                  </a:cubicBezTo>
                  <a:cubicBezTo>
                    <a:pt x="153" y="4726"/>
                    <a:pt x="168" y="4741"/>
                    <a:pt x="183" y="4756"/>
                  </a:cubicBezTo>
                  <a:cubicBezTo>
                    <a:pt x="188" y="4758"/>
                    <a:pt x="192" y="4759"/>
                    <a:pt x="196" y="4759"/>
                  </a:cubicBezTo>
                  <a:cubicBezTo>
                    <a:pt x="207" y="4759"/>
                    <a:pt x="218" y="4752"/>
                    <a:pt x="229" y="4741"/>
                  </a:cubicBezTo>
                  <a:cubicBezTo>
                    <a:pt x="267" y="4619"/>
                    <a:pt x="305" y="4497"/>
                    <a:pt x="351" y="4383"/>
                  </a:cubicBezTo>
                  <a:cubicBezTo>
                    <a:pt x="549" y="3857"/>
                    <a:pt x="786" y="3346"/>
                    <a:pt x="1060" y="2859"/>
                  </a:cubicBezTo>
                  <a:cubicBezTo>
                    <a:pt x="1304" y="2386"/>
                    <a:pt x="1555" y="1944"/>
                    <a:pt x="1639" y="1418"/>
                  </a:cubicBezTo>
                  <a:cubicBezTo>
                    <a:pt x="1677" y="1152"/>
                    <a:pt x="1670" y="885"/>
                    <a:pt x="1616" y="626"/>
                  </a:cubicBezTo>
                  <a:cubicBezTo>
                    <a:pt x="1563" y="450"/>
                    <a:pt x="1502" y="275"/>
                    <a:pt x="1449" y="107"/>
                  </a:cubicBezTo>
                  <a:lnTo>
                    <a:pt x="1433" y="69"/>
                  </a:lnTo>
                  <a:cubicBezTo>
                    <a:pt x="1426" y="46"/>
                    <a:pt x="1418" y="24"/>
                    <a:pt x="14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6"/>
            <p:cNvSpPr/>
            <p:nvPr/>
          </p:nvSpPr>
          <p:spPr>
            <a:xfrm>
              <a:off x="6704675" y="2148225"/>
              <a:ext cx="52800" cy="117400"/>
            </a:xfrm>
            <a:custGeom>
              <a:avLst/>
              <a:gdLst/>
              <a:ahLst/>
              <a:cxnLst/>
              <a:rect l="l" t="t" r="r" b="b"/>
              <a:pathLst>
                <a:path w="2112" h="4696" extrusionOk="0">
                  <a:moveTo>
                    <a:pt x="1928" y="0"/>
                  </a:moveTo>
                  <a:lnTo>
                    <a:pt x="1928" y="0"/>
                  </a:lnTo>
                  <a:cubicBezTo>
                    <a:pt x="1807" y="39"/>
                    <a:pt x="1692" y="191"/>
                    <a:pt x="1616" y="282"/>
                  </a:cubicBezTo>
                  <a:cubicBezTo>
                    <a:pt x="1570" y="359"/>
                    <a:pt x="1502" y="442"/>
                    <a:pt x="1448" y="534"/>
                  </a:cubicBezTo>
                  <a:cubicBezTo>
                    <a:pt x="1281" y="869"/>
                    <a:pt x="1090" y="1197"/>
                    <a:pt x="884" y="1517"/>
                  </a:cubicBezTo>
                  <a:cubicBezTo>
                    <a:pt x="663" y="1875"/>
                    <a:pt x="419" y="2218"/>
                    <a:pt x="214" y="2592"/>
                  </a:cubicBezTo>
                  <a:cubicBezTo>
                    <a:pt x="137" y="2729"/>
                    <a:pt x="61" y="2874"/>
                    <a:pt x="0" y="3018"/>
                  </a:cubicBezTo>
                  <a:cubicBezTo>
                    <a:pt x="31" y="3529"/>
                    <a:pt x="38" y="4047"/>
                    <a:pt x="23" y="4566"/>
                  </a:cubicBezTo>
                  <a:cubicBezTo>
                    <a:pt x="23" y="4604"/>
                    <a:pt x="23" y="4649"/>
                    <a:pt x="23" y="4695"/>
                  </a:cubicBezTo>
                  <a:cubicBezTo>
                    <a:pt x="46" y="4695"/>
                    <a:pt x="69" y="4680"/>
                    <a:pt x="84" y="4665"/>
                  </a:cubicBezTo>
                  <a:lnTo>
                    <a:pt x="107" y="4634"/>
                  </a:lnTo>
                  <a:cubicBezTo>
                    <a:pt x="145" y="4543"/>
                    <a:pt x="183" y="4436"/>
                    <a:pt x="221" y="4337"/>
                  </a:cubicBezTo>
                  <a:cubicBezTo>
                    <a:pt x="351" y="4017"/>
                    <a:pt x="557" y="3712"/>
                    <a:pt x="740" y="3415"/>
                  </a:cubicBezTo>
                  <a:cubicBezTo>
                    <a:pt x="900" y="3171"/>
                    <a:pt x="1067" y="2935"/>
                    <a:pt x="1250" y="2714"/>
                  </a:cubicBezTo>
                  <a:cubicBezTo>
                    <a:pt x="1372" y="2569"/>
                    <a:pt x="1509" y="2439"/>
                    <a:pt x="1646" y="2317"/>
                  </a:cubicBezTo>
                  <a:lnTo>
                    <a:pt x="1768" y="2119"/>
                  </a:lnTo>
                  <a:cubicBezTo>
                    <a:pt x="2111" y="1586"/>
                    <a:pt x="2050" y="717"/>
                    <a:pt x="19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6586350" y="2189175"/>
              <a:ext cx="105200" cy="101625"/>
            </a:xfrm>
            <a:custGeom>
              <a:avLst/>
              <a:gdLst/>
              <a:ahLst/>
              <a:cxnLst/>
              <a:rect l="l" t="t" r="r" b="b"/>
              <a:pathLst>
                <a:path w="4208" h="4065" extrusionOk="0">
                  <a:moveTo>
                    <a:pt x="0" y="1"/>
                  </a:moveTo>
                  <a:cubicBezTo>
                    <a:pt x="46" y="222"/>
                    <a:pt x="115" y="443"/>
                    <a:pt x="206" y="656"/>
                  </a:cubicBezTo>
                  <a:cubicBezTo>
                    <a:pt x="260" y="794"/>
                    <a:pt x="313" y="938"/>
                    <a:pt x="359" y="1076"/>
                  </a:cubicBezTo>
                  <a:cubicBezTo>
                    <a:pt x="389" y="1167"/>
                    <a:pt x="412" y="1274"/>
                    <a:pt x="435" y="1380"/>
                  </a:cubicBezTo>
                  <a:cubicBezTo>
                    <a:pt x="496" y="1662"/>
                    <a:pt x="587" y="1929"/>
                    <a:pt x="724" y="2188"/>
                  </a:cubicBezTo>
                  <a:cubicBezTo>
                    <a:pt x="1006" y="2653"/>
                    <a:pt x="1426" y="2912"/>
                    <a:pt x="1875" y="3194"/>
                  </a:cubicBezTo>
                  <a:cubicBezTo>
                    <a:pt x="2012" y="3278"/>
                    <a:pt x="2157" y="3362"/>
                    <a:pt x="2294" y="3453"/>
                  </a:cubicBezTo>
                  <a:lnTo>
                    <a:pt x="2310" y="3469"/>
                  </a:lnTo>
                  <a:cubicBezTo>
                    <a:pt x="2340" y="3476"/>
                    <a:pt x="2378" y="3476"/>
                    <a:pt x="2409" y="3484"/>
                  </a:cubicBezTo>
                  <a:cubicBezTo>
                    <a:pt x="2576" y="3499"/>
                    <a:pt x="2744" y="3530"/>
                    <a:pt x="2912" y="3560"/>
                  </a:cubicBezTo>
                  <a:cubicBezTo>
                    <a:pt x="3125" y="3621"/>
                    <a:pt x="3339" y="3705"/>
                    <a:pt x="3529" y="3827"/>
                  </a:cubicBezTo>
                  <a:cubicBezTo>
                    <a:pt x="3605" y="3873"/>
                    <a:pt x="3674" y="3926"/>
                    <a:pt x="3742" y="3979"/>
                  </a:cubicBezTo>
                  <a:lnTo>
                    <a:pt x="3796" y="4002"/>
                  </a:lnTo>
                  <a:cubicBezTo>
                    <a:pt x="3864" y="4043"/>
                    <a:pt x="3942" y="4065"/>
                    <a:pt x="4020" y="4065"/>
                  </a:cubicBezTo>
                  <a:cubicBezTo>
                    <a:pt x="4074" y="4065"/>
                    <a:pt x="4127" y="4054"/>
                    <a:pt x="4177" y="4033"/>
                  </a:cubicBezTo>
                  <a:cubicBezTo>
                    <a:pt x="4192" y="3850"/>
                    <a:pt x="4200" y="3667"/>
                    <a:pt x="4207" y="3484"/>
                  </a:cubicBezTo>
                  <a:cubicBezTo>
                    <a:pt x="4200" y="3446"/>
                    <a:pt x="4185" y="3415"/>
                    <a:pt x="4177" y="3385"/>
                  </a:cubicBezTo>
                  <a:lnTo>
                    <a:pt x="4101" y="3293"/>
                  </a:lnTo>
                  <a:cubicBezTo>
                    <a:pt x="3994" y="3141"/>
                    <a:pt x="3880" y="3004"/>
                    <a:pt x="3750" y="2874"/>
                  </a:cubicBezTo>
                  <a:cubicBezTo>
                    <a:pt x="3506" y="2646"/>
                    <a:pt x="3247" y="2440"/>
                    <a:pt x="2973" y="2257"/>
                  </a:cubicBezTo>
                  <a:cubicBezTo>
                    <a:pt x="2820" y="2143"/>
                    <a:pt x="2683" y="2021"/>
                    <a:pt x="2538" y="1899"/>
                  </a:cubicBezTo>
                  <a:lnTo>
                    <a:pt x="2401" y="1823"/>
                  </a:lnTo>
                  <a:cubicBezTo>
                    <a:pt x="1395" y="1319"/>
                    <a:pt x="625" y="74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6"/>
            <p:cNvSpPr/>
            <p:nvPr/>
          </p:nvSpPr>
          <p:spPr>
            <a:xfrm>
              <a:off x="6571100" y="2132975"/>
              <a:ext cx="117400" cy="134925"/>
            </a:xfrm>
            <a:custGeom>
              <a:avLst/>
              <a:gdLst/>
              <a:ahLst/>
              <a:cxnLst/>
              <a:rect l="l" t="t" r="r" b="b"/>
              <a:pathLst>
                <a:path w="4696" h="5397" extrusionOk="0">
                  <a:moveTo>
                    <a:pt x="1" y="1"/>
                  </a:moveTo>
                  <a:lnTo>
                    <a:pt x="1" y="1"/>
                  </a:lnTo>
                  <a:cubicBezTo>
                    <a:pt x="24" y="69"/>
                    <a:pt x="39" y="145"/>
                    <a:pt x="62" y="222"/>
                  </a:cubicBezTo>
                  <a:cubicBezTo>
                    <a:pt x="184" y="725"/>
                    <a:pt x="306" y="1205"/>
                    <a:pt x="633" y="1655"/>
                  </a:cubicBezTo>
                  <a:cubicBezTo>
                    <a:pt x="809" y="1898"/>
                    <a:pt x="1365" y="2394"/>
                    <a:pt x="1906" y="2882"/>
                  </a:cubicBezTo>
                  <a:cubicBezTo>
                    <a:pt x="2417" y="3331"/>
                    <a:pt x="2897" y="3758"/>
                    <a:pt x="3080" y="3987"/>
                  </a:cubicBezTo>
                  <a:cubicBezTo>
                    <a:pt x="3270" y="4139"/>
                    <a:pt x="3438" y="4307"/>
                    <a:pt x="3636" y="4452"/>
                  </a:cubicBezTo>
                  <a:cubicBezTo>
                    <a:pt x="3941" y="4680"/>
                    <a:pt x="4284" y="4901"/>
                    <a:pt x="4528" y="5191"/>
                  </a:cubicBezTo>
                  <a:cubicBezTo>
                    <a:pt x="4581" y="5259"/>
                    <a:pt x="4642" y="5328"/>
                    <a:pt x="4695" y="5397"/>
                  </a:cubicBezTo>
                  <a:cubicBezTo>
                    <a:pt x="4505" y="4955"/>
                    <a:pt x="4238" y="4558"/>
                    <a:pt x="3895" y="4223"/>
                  </a:cubicBezTo>
                  <a:cubicBezTo>
                    <a:pt x="3392" y="3728"/>
                    <a:pt x="2782" y="3362"/>
                    <a:pt x="2211" y="2958"/>
                  </a:cubicBezTo>
                  <a:cubicBezTo>
                    <a:pt x="1685" y="2584"/>
                    <a:pt x="1182" y="2173"/>
                    <a:pt x="824" y="1632"/>
                  </a:cubicBezTo>
                  <a:cubicBezTo>
                    <a:pt x="633" y="1334"/>
                    <a:pt x="466" y="1022"/>
                    <a:pt x="336" y="694"/>
                  </a:cubicBezTo>
                  <a:cubicBezTo>
                    <a:pt x="252" y="488"/>
                    <a:pt x="176" y="267"/>
                    <a:pt x="85" y="62"/>
                  </a:cubicBezTo>
                  <a:cubicBezTo>
                    <a:pt x="62" y="31"/>
                    <a:pt x="39" y="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6"/>
            <p:cNvSpPr/>
            <p:nvPr/>
          </p:nvSpPr>
          <p:spPr>
            <a:xfrm>
              <a:off x="6609025" y="2281700"/>
              <a:ext cx="78325" cy="66425"/>
            </a:xfrm>
            <a:custGeom>
              <a:avLst/>
              <a:gdLst/>
              <a:ahLst/>
              <a:cxnLst/>
              <a:rect l="l" t="t" r="r" b="b"/>
              <a:pathLst>
                <a:path w="3133" h="2657" extrusionOk="0">
                  <a:moveTo>
                    <a:pt x="620" y="1"/>
                  </a:moveTo>
                  <a:cubicBezTo>
                    <a:pt x="436" y="1"/>
                    <a:pt x="206" y="89"/>
                    <a:pt x="69" y="172"/>
                  </a:cubicBezTo>
                  <a:lnTo>
                    <a:pt x="0" y="210"/>
                  </a:lnTo>
                  <a:cubicBezTo>
                    <a:pt x="99" y="225"/>
                    <a:pt x="198" y="248"/>
                    <a:pt x="290" y="271"/>
                  </a:cubicBezTo>
                  <a:cubicBezTo>
                    <a:pt x="679" y="377"/>
                    <a:pt x="1052" y="568"/>
                    <a:pt x="1365" y="819"/>
                  </a:cubicBezTo>
                  <a:cubicBezTo>
                    <a:pt x="1669" y="1086"/>
                    <a:pt x="1913" y="1399"/>
                    <a:pt x="2104" y="1757"/>
                  </a:cubicBezTo>
                  <a:cubicBezTo>
                    <a:pt x="2211" y="1940"/>
                    <a:pt x="2340" y="2115"/>
                    <a:pt x="2485" y="2268"/>
                  </a:cubicBezTo>
                  <a:cubicBezTo>
                    <a:pt x="2561" y="2336"/>
                    <a:pt x="2637" y="2405"/>
                    <a:pt x="2714" y="2466"/>
                  </a:cubicBezTo>
                  <a:lnTo>
                    <a:pt x="2767" y="2511"/>
                  </a:lnTo>
                  <a:lnTo>
                    <a:pt x="2775" y="2511"/>
                  </a:lnTo>
                  <a:lnTo>
                    <a:pt x="2797" y="2527"/>
                  </a:lnTo>
                  <a:cubicBezTo>
                    <a:pt x="2858" y="2580"/>
                    <a:pt x="2927" y="2626"/>
                    <a:pt x="3003" y="2656"/>
                  </a:cubicBezTo>
                  <a:cubicBezTo>
                    <a:pt x="3041" y="2435"/>
                    <a:pt x="3072" y="2222"/>
                    <a:pt x="3102" y="2001"/>
                  </a:cubicBezTo>
                  <a:cubicBezTo>
                    <a:pt x="3117" y="1925"/>
                    <a:pt x="3125" y="1848"/>
                    <a:pt x="3133" y="1780"/>
                  </a:cubicBezTo>
                  <a:cubicBezTo>
                    <a:pt x="3049" y="1635"/>
                    <a:pt x="2957" y="1505"/>
                    <a:pt x="2866" y="1376"/>
                  </a:cubicBezTo>
                  <a:lnTo>
                    <a:pt x="2851" y="1376"/>
                  </a:lnTo>
                  <a:lnTo>
                    <a:pt x="2851" y="1368"/>
                  </a:lnTo>
                  <a:cubicBezTo>
                    <a:pt x="2523" y="903"/>
                    <a:pt x="2089" y="522"/>
                    <a:pt x="1578" y="271"/>
                  </a:cubicBezTo>
                  <a:cubicBezTo>
                    <a:pt x="1296" y="134"/>
                    <a:pt x="999" y="42"/>
                    <a:pt x="694" y="4"/>
                  </a:cubicBezTo>
                  <a:lnTo>
                    <a:pt x="679" y="4"/>
                  </a:lnTo>
                  <a:cubicBezTo>
                    <a:pt x="660" y="2"/>
                    <a:pt x="640" y="1"/>
                    <a:pt x="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6610725" y="2275875"/>
              <a:ext cx="79100" cy="42550"/>
            </a:xfrm>
            <a:custGeom>
              <a:avLst/>
              <a:gdLst/>
              <a:ahLst/>
              <a:cxnLst/>
              <a:rect l="l" t="t" r="r" b="b"/>
              <a:pathLst>
                <a:path w="3164" h="1702" extrusionOk="0">
                  <a:moveTo>
                    <a:pt x="1" y="1"/>
                  </a:moveTo>
                  <a:lnTo>
                    <a:pt x="115" y="39"/>
                  </a:lnTo>
                  <a:cubicBezTo>
                    <a:pt x="191" y="77"/>
                    <a:pt x="268" y="115"/>
                    <a:pt x="352" y="138"/>
                  </a:cubicBezTo>
                  <a:lnTo>
                    <a:pt x="451" y="138"/>
                  </a:lnTo>
                  <a:cubicBezTo>
                    <a:pt x="809" y="168"/>
                    <a:pt x="1159" y="260"/>
                    <a:pt x="1479" y="405"/>
                  </a:cubicBezTo>
                  <a:cubicBezTo>
                    <a:pt x="2066" y="664"/>
                    <a:pt x="2493" y="1083"/>
                    <a:pt x="2851" y="1578"/>
                  </a:cubicBezTo>
                  <a:cubicBezTo>
                    <a:pt x="2900" y="1627"/>
                    <a:pt x="2982" y="1701"/>
                    <a:pt x="3042" y="1701"/>
                  </a:cubicBezTo>
                  <a:cubicBezTo>
                    <a:pt x="3068" y="1701"/>
                    <a:pt x="3089" y="1688"/>
                    <a:pt x="3103" y="1655"/>
                  </a:cubicBezTo>
                  <a:cubicBezTo>
                    <a:pt x="3126" y="1456"/>
                    <a:pt x="3149" y="1251"/>
                    <a:pt x="3164" y="1052"/>
                  </a:cubicBezTo>
                  <a:cubicBezTo>
                    <a:pt x="2973" y="786"/>
                    <a:pt x="2729" y="565"/>
                    <a:pt x="2447" y="405"/>
                  </a:cubicBezTo>
                  <a:cubicBezTo>
                    <a:pt x="2280" y="306"/>
                    <a:pt x="2097" y="229"/>
                    <a:pt x="1914" y="184"/>
                  </a:cubicBezTo>
                  <a:cubicBezTo>
                    <a:pt x="1800" y="153"/>
                    <a:pt x="1693" y="130"/>
                    <a:pt x="1579" y="123"/>
                  </a:cubicBezTo>
                  <a:cubicBezTo>
                    <a:pt x="1510" y="115"/>
                    <a:pt x="1434" y="100"/>
                    <a:pt x="1358" y="85"/>
                  </a:cubicBezTo>
                  <a:lnTo>
                    <a:pt x="1297" y="92"/>
                  </a:lnTo>
                  <a:cubicBezTo>
                    <a:pt x="1091" y="92"/>
                    <a:pt x="885" y="85"/>
                    <a:pt x="679" y="54"/>
                  </a:cubicBezTo>
                  <a:cubicBezTo>
                    <a:pt x="466" y="31"/>
                    <a:pt x="2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6"/>
            <p:cNvSpPr/>
            <p:nvPr/>
          </p:nvSpPr>
          <p:spPr>
            <a:xfrm>
              <a:off x="6530325" y="1963450"/>
              <a:ext cx="49225" cy="46875"/>
            </a:xfrm>
            <a:custGeom>
              <a:avLst/>
              <a:gdLst/>
              <a:ahLst/>
              <a:cxnLst/>
              <a:rect l="l" t="t" r="r" b="b"/>
              <a:pathLst>
                <a:path w="1969" h="1875" extrusionOk="0">
                  <a:moveTo>
                    <a:pt x="20" y="1"/>
                  </a:moveTo>
                  <a:cubicBezTo>
                    <a:pt x="16" y="1"/>
                    <a:pt x="12" y="2"/>
                    <a:pt x="8" y="6"/>
                  </a:cubicBezTo>
                  <a:cubicBezTo>
                    <a:pt x="1" y="14"/>
                    <a:pt x="1" y="14"/>
                    <a:pt x="1" y="22"/>
                  </a:cubicBezTo>
                  <a:lnTo>
                    <a:pt x="1" y="29"/>
                  </a:lnTo>
                  <a:cubicBezTo>
                    <a:pt x="1" y="60"/>
                    <a:pt x="1" y="90"/>
                    <a:pt x="1" y="121"/>
                  </a:cubicBezTo>
                  <a:lnTo>
                    <a:pt x="1" y="151"/>
                  </a:lnTo>
                  <a:lnTo>
                    <a:pt x="1" y="166"/>
                  </a:lnTo>
                  <a:cubicBezTo>
                    <a:pt x="39" y="319"/>
                    <a:pt x="123" y="456"/>
                    <a:pt x="229" y="563"/>
                  </a:cubicBezTo>
                  <a:cubicBezTo>
                    <a:pt x="245" y="578"/>
                    <a:pt x="260" y="593"/>
                    <a:pt x="275" y="608"/>
                  </a:cubicBezTo>
                  <a:cubicBezTo>
                    <a:pt x="275" y="608"/>
                    <a:pt x="275" y="608"/>
                    <a:pt x="283" y="616"/>
                  </a:cubicBezTo>
                  <a:cubicBezTo>
                    <a:pt x="473" y="791"/>
                    <a:pt x="709" y="936"/>
                    <a:pt x="892" y="1096"/>
                  </a:cubicBezTo>
                  <a:cubicBezTo>
                    <a:pt x="1098" y="1271"/>
                    <a:pt x="1289" y="1462"/>
                    <a:pt x="1502" y="1622"/>
                  </a:cubicBezTo>
                  <a:cubicBezTo>
                    <a:pt x="1578" y="1683"/>
                    <a:pt x="1662" y="1744"/>
                    <a:pt x="1746" y="1797"/>
                  </a:cubicBezTo>
                  <a:cubicBezTo>
                    <a:pt x="1752" y="1797"/>
                    <a:pt x="1891" y="1875"/>
                    <a:pt x="1943" y="1875"/>
                  </a:cubicBezTo>
                  <a:cubicBezTo>
                    <a:pt x="1961" y="1875"/>
                    <a:pt x="1968" y="1864"/>
                    <a:pt x="1952" y="1835"/>
                  </a:cubicBezTo>
                  <a:cubicBezTo>
                    <a:pt x="1868" y="1706"/>
                    <a:pt x="1754" y="1584"/>
                    <a:pt x="1632" y="1485"/>
                  </a:cubicBezTo>
                  <a:cubicBezTo>
                    <a:pt x="1411" y="1287"/>
                    <a:pt x="1174" y="1111"/>
                    <a:pt x="938" y="936"/>
                  </a:cubicBezTo>
                  <a:lnTo>
                    <a:pt x="786" y="883"/>
                  </a:lnTo>
                  <a:cubicBezTo>
                    <a:pt x="450" y="761"/>
                    <a:pt x="275" y="433"/>
                    <a:pt x="100" y="121"/>
                  </a:cubicBezTo>
                  <a:lnTo>
                    <a:pt x="31" y="6"/>
                  </a:lnTo>
                  <a:cubicBezTo>
                    <a:pt x="27" y="2"/>
                    <a:pt x="24" y="1"/>
                    <a:pt x="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6"/>
            <p:cNvSpPr/>
            <p:nvPr/>
          </p:nvSpPr>
          <p:spPr>
            <a:xfrm>
              <a:off x="6563125" y="2104650"/>
              <a:ext cx="121950" cy="110275"/>
            </a:xfrm>
            <a:custGeom>
              <a:avLst/>
              <a:gdLst/>
              <a:ahLst/>
              <a:cxnLst/>
              <a:rect l="l" t="t" r="r" b="b"/>
              <a:pathLst>
                <a:path w="4878" h="4411" extrusionOk="0">
                  <a:moveTo>
                    <a:pt x="108" y="0"/>
                  </a:moveTo>
                  <a:cubicBezTo>
                    <a:pt x="66" y="0"/>
                    <a:pt x="0" y="65"/>
                    <a:pt x="190" y="623"/>
                  </a:cubicBezTo>
                  <a:cubicBezTo>
                    <a:pt x="190" y="638"/>
                    <a:pt x="198" y="654"/>
                    <a:pt x="205" y="669"/>
                  </a:cubicBezTo>
                  <a:cubicBezTo>
                    <a:pt x="236" y="715"/>
                    <a:pt x="259" y="753"/>
                    <a:pt x="282" y="798"/>
                  </a:cubicBezTo>
                  <a:lnTo>
                    <a:pt x="289" y="798"/>
                  </a:lnTo>
                  <a:cubicBezTo>
                    <a:pt x="312" y="836"/>
                    <a:pt x="335" y="882"/>
                    <a:pt x="350" y="920"/>
                  </a:cubicBezTo>
                  <a:cubicBezTo>
                    <a:pt x="419" y="1027"/>
                    <a:pt x="480" y="1141"/>
                    <a:pt x="541" y="1248"/>
                  </a:cubicBezTo>
                  <a:cubicBezTo>
                    <a:pt x="708" y="1500"/>
                    <a:pt x="907" y="1736"/>
                    <a:pt x="1135" y="1942"/>
                  </a:cubicBezTo>
                  <a:cubicBezTo>
                    <a:pt x="1547" y="2338"/>
                    <a:pt x="2004" y="2696"/>
                    <a:pt x="2492" y="3009"/>
                  </a:cubicBezTo>
                  <a:cubicBezTo>
                    <a:pt x="3002" y="3336"/>
                    <a:pt x="3528" y="3618"/>
                    <a:pt x="4054" y="3908"/>
                  </a:cubicBezTo>
                  <a:cubicBezTo>
                    <a:pt x="4344" y="4053"/>
                    <a:pt x="4618" y="4220"/>
                    <a:pt x="4877" y="4411"/>
                  </a:cubicBezTo>
                  <a:cubicBezTo>
                    <a:pt x="4710" y="4205"/>
                    <a:pt x="4534" y="4015"/>
                    <a:pt x="4351" y="3832"/>
                  </a:cubicBezTo>
                  <a:cubicBezTo>
                    <a:pt x="3848" y="3313"/>
                    <a:pt x="3239" y="2917"/>
                    <a:pt x="2637" y="2536"/>
                  </a:cubicBezTo>
                  <a:cubicBezTo>
                    <a:pt x="2065" y="2170"/>
                    <a:pt x="1463" y="1827"/>
                    <a:pt x="960" y="1355"/>
                  </a:cubicBezTo>
                  <a:cubicBezTo>
                    <a:pt x="724" y="1141"/>
                    <a:pt x="518" y="882"/>
                    <a:pt x="365" y="600"/>
                  </a:cubicBezTo>
                  <a:cubicBezTo>
                    <a:pt x="266" y="410"/>
                    <a:pt x="190" y="211"/>
                    <a:pt x="129" y="6"/>
                  </a:cubicBezTo>
                  <a:cubicBezTo>
                    <a:pt x="126" y="4"/>
                    <a:pt x="118" y="0"/>
                    <a:pt x="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6537000" y="1989475"/>
              <a:ext cx="38325" cy="23875"/>
            </a:xfrm>
            <a:custGeom>
              <a:avLst/>
              <a:gdLst/>
              <a:ahLst/>
              <a:cxnLst/>
              <a:rect l="l" t="t" r="r" b="b"/>
              <a:pathLst>
                <a:path w="1533" h="955" extrusionOk="0">
                  <a:moveTo>
                    <a:pt x="14" y="1"/>
                  </a:moveTo>
                  <a:cubicBezTo>
                    <a:pt x="6" y="1"/>
                    <a:pt x="0" y="3"/>
                    <a:pt x="0" y="17"/>
                  </a:cubicBezTo>
                  <a:cubicBezTo>
                    <a:pt x="0" y="17"/>
                    <a:pt x="0" y="25"/>
                    <a:pt x="0" y="25"/>
                  </a:cubicBezTo>
                  <a:cubicBezTo>
                    <a:pt x="130" y="223"/>
                    <a:pt x="275" y="406"/>
                    <a:pt x="450" y="566"/>
                  </a:cubicBezTo>
                  <a:lnTo>
                    <a:pt x="458" y="566"/>
                  </a:lnTo>
                  <a:cubicBezTo>
                    <a:pt x="618" y="680"/>
                    <a:pt x="824" y="726"/>
                    <a:pt x="1014" y="787"/>
                  </a:cubicBezTo>
                  <a:lnTo>
                    <a:pt x="1509" y="954"/>
                  </a:lnTo>
                  <a:cubicBezTo>
                    <a:pt x="1517" y="954"/>
                    <a:pt x="1532" y="954"/>
                    <a:pt x="1509" y="939"/>
                  </a:cubicBezTo>
                  <a:cubicBezTo>
                    <a:pt x="1334" y="855"/>
                    <a:pt x="1167" y="764"/>
                    <a:pt x="1006" y="657"/>
                  </a:cubicBezTo>
                  <a:cubicBezTo>
                    <a:pt x="824" y="528"/>
                    <a:pt x="656" y="383"/>
                    <a:pt x="473" y="253"/>
                  </a:cubicBezTo>
                  <a:cubicBezTo>
                    <a:pt x="336" y="154"/>
                    <a:pt x="191" y="70"/>
                    <a:pt x="39" y="2"/>
                  </a:cubicBezTo>
                  <a:lnTo>
                    <a:pt x="31" y="2"/>
                  </a:lnTo>
                  <a:cubicBezTo>
                    <a:pt x="25" y="2"/>
                    <a:pt x="19" y="1"/>
                    <a:pt x="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6"/>
            <p:cNvSpPr/>
            <p:nvPr/>
          </p:nvSpPr>
          <p:spPr>
            <a:xfrm>
              <a:off x="6531850" y="1977425"/>
              <a:ext cx="44575" cy="34050"/>
            </a:xfrm>
            <a:custGeom>
              <a:avLst/>
              <a:gdLst/>
              <a:ahLst/>
              <a:cxnLst/>
              <a:rect l="l" t="t" r="r" b="b"/>
              <a:pathLst>
                <a:path w="1783" h="1362" extrusionOk="0">
                  <a:moveTo>
                    <a:pt x="31" y="0"/>
                  </a:moveTo>
                  <a:cubicBezTo>
                    <a:pt x="25" y="0"/>
                    <a:pt x="20" y="1"/>
                    <a:pt x="16" y="4"/>
                  </a:cubicBezTo>
                  <a:lnTo>
                    <a:pt x="8" y="4"/>
                  </a:lnTo>
                  <a:cubicBezTo>
                    <a:pt x="1" y="4"/>
                    <a:pt x="1" y="11"/>
                    <a:pt x="1" y="19"/>
                  </a:cubicBezTo>
                  <a:cubicBezTo>
                    <a:pt x="24" y="110"/>
                    <a:pt x="54" y="209"/>
                    <a:pt x="92" y="301"/>
                  </a:cubicBezTo>
                  <a:cubicBezTo>
                    <a:pt x="123" y="347"/>
                    <a:pt x="153" y="385"/>
                    <a:pt x="199" y="415"/>
                  </a:cubicBezTo>
                  <a:cubicBezTo>
                    <a:pt x="488" y="507"/>
                    <a:pt x="748" y="728"/>
                    <a:pt x="984" y="911"/>
                  </a:cubicBezTo>
                  <a:cubicBezTo>
                    <a:pt x="1152" y="1040"/>
                    <a:pt x="1327" y="1154"/>
                    <a:pt x="1502" y="1269"/>
                  </a:cubicBezTo>
                  <a:cubicBezTo>
                    <a:pt x="1571" y="1307"/>
                    <a:pt x="1639" y="1337"/>
                    <a:pt x="1708" y="1360"/>
                  </a:cubicBezTo>
                  <a:cubicBezTo>
                    <a:pt x="1713" y="1361"/>
                    <a:pt x="1718" y="1362"/>
                    <a:pt x="1721" y="1362"/>
                  </a:cubicBezTo>
                  <a:cubicBezTo>
                    <a:pt x="1783" y="1362"/>
                    <a:pt x="1492" y="1168"/>
                    <a:pt x="1441" y="1132"/>
                  </a:cubicBezTo>
                  <a:cubicBezTo>
                    <a:pt x="1220" y="956"/>
                    <a:pt x="999" y="773"/>
                    <a:pt x="801" y="575"/>
                  </a:cubicBezTo>
                  <a:cubicBezTo>
                    <a:pt x="603" y="400"/>
                    <a:pt x="351" y="255"/>
                    <a:pt x="153" y="65"/>
                  </a:cubicBezTo>
                  <a:cubicBezTo>
                    <a:pt x="130" y="42"/>
                    <a:pt x="100" y="19"/>
                    <a:pt x="69" y="11"/>
                  </a:cubicBezTo>
                  <a:cubicBezTo>
                    <a:pt x="58" y="6"/>
                    <a:pt x="44" y="0"/>
                    <a:pt x="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6"/>
            <p:cNvSpPr/>
            <p:nvPr/>
          </p:nvSpPr>
          <p:spPr>
            <a:xfrm>
              <a:off x="6528800" y="1996750"/>
              <a:ext cx="149600" cy="151875"/>
            </a:xfrm>
            <a:custGeom>
              <a:avLst/>
              <a:gdLst/>
              <a:ahLst/>
              <a:cxnLst/>
              <a:rect l="l" t="t" r="r" b="b"/>
              <a:pathLst>
                <a:path w="5984" h="6075" extrusionOk="0">
                  <a:moveTo>
                    <a:pt x="1" y="0"/>
                  </a:moveTo>
                  <a:cubicBezTo>
                    <a:pt x="8" y="397"/>
                    <a:pt x="260" y="915"/>
                    <a:pt x="466" y="1342"/>
                  </a:cubicBezTo>
                  <a:cubicBezTo>
                    <a:pt x="519" y="1456"/>
                    <a:pt x="572" y="1563"/>
                    <a:pt x="610" y="1654"/>
                  </a:cubicBezTo>
                  <a:cubicBezTo>
                    <a:pt x="870" y="2249"/>
                    <a:pt x="1190" y="2462"/>
                    <a:pt x="1677" y="2782"/>
                  </a:cubicBezTo>
                  <a:cubicBezTo>
                    <a:pt x="1754" y="2828"/>
                    <a:pt x="1830" y="2881"/>
                    <a:pt x="1921" y="2942"/>
                  </a:cubicBezTo>
                  <a:lnTo>
                    <a:pt x="2036" y="3026"/>
                  </a:lnTo>
                  <a:lnTo>
                    <a:pt x="2028" y="3026"/>
                  </a:lnTo>
                  <a:cubicBezTo>
                    <a:pt x="2211" y="3095"/>
                    <a:pt x="2409" y="3140"/>
                    <a:pt x="2592" y="3217"/>
                  </a:cubicBezTo>
                  <a:cubicBezTo>
                    <a:pt x="2851" y="3331"/>
                    <a:pt x="3095" y="3476"/>
                    <a:pt x="3324" y="3643"/>
                  </a:cubicBezTo>
                  <a:cubicBezTo>
                    <a:pt x="3705" y="3918"/>
                    <a:pt x="4055" y="4238"/>
                    <a:pt x="4353" y="4604"/>
                  </a:cubicBezTo>
                  <a:cubicBezTo>
                    <a:pt x="4703" y="4886"/>
                    <a:pt x="5023" y="5183"/>
                    <a:pt x="5328" y="5511"/>
                  </a:cubicBezTo>
                  <a:cubicBezTo>
                    <a:pt x="5442" y="5640"/>
                    <a:pt x="5557" y="5755"/>
                    <a:pt x="5679" y="5869"/>
                  </a:cubicBezTo>
                  <a:cubicBezTo>
                    <a:pt x="5770" y="5953"/>
                    <a:pt x="5869" y="6029"/>
                    <a:pt x="5984" y="6075"/>
                  </a:cubicBezTo>
                  <a:cubicBezTo>
                    <a:pt x="5892" y="5755"/>
                    <a:pt x="5801" y="5434"/>
                    <a:pt x="5686" y="5114"/>
                  </a:cubicBezTo>
                  <a:cubicBezTo>
                    <a:pt x="5389" y="4230"/>
                    <a:pt x="5008" y="3384"/>
                    <a:pt x="4543" y="2569"/>
                  </a:cubicBezTo>
                  <a:cubicBezTo>
                    <a:pt x="4459" y="2416"/>
                    <a:pt x="4368" y="2272"/>
                    <a:pt x="4276" y="2119"/>
                  </a:cubicBezTo>
                  <a:cubicBezTo>
                    <a:pt x="3773" y="1769"/>
                    <a:pt x="3301" y="1365"/>
                    <a:pt x="2744" y="1090"/>
                  </a:cubicBezTo>
                  <a:cubicBezTo>
                    <a:pt x="2401" y="923"/>
                    <a:pt x="2013" y="824"/>
                    <a:pt x="1655" y="702"/>
                  </a:cubicBezTo>
                  <a:cubicBezTo>
                    <a:pt x="1472" y="641"/>
                    <a:pt x="1274" y="587"/>
                    <a:pt x="1083" y="519"/>
                  </a:cubicBezTo>
                  <a:cubicBezTo>
                    <a:pt x="1014" y="503"/>
                    <a:pt x="946" y="481"/>
                    <a:pt x="885" y="458"/>
                  </a:cubicBezTo>
                  <a:lnTo>
                    <a:pt x="847" y="442"/>
                  </a:lnTo>
                  <a:cubicBezTo>
                    <a:pt x="763" y="412"/>
                    <a:pt x="671" y="381"/>
                    <a:pt x="580" y="343"/>
                  </a:cubicBezTo>
                  <a:cubicBezTo>
                    <a:pt x="397" y="275"/>
                    <a:pt x="222" y="176"/>
                    <a:pt x="62" y="46"/>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6569575" y="2073350"/>
              <a:ext cx="116250" cy="112925"/>
            </a:xfrm>
            <a:custGeom>
              <a:avLst/>
              <a:gdLst/>
              <a:ahLst/>
              <a:cxnLst/>
              <a:rect l="l" t="t" r="r" b="b"/>
              <a:pathLst>
                <a:path w="4650" h="4517" extrusionOk="0">
                  <a:moveTo>
                    <a:pt x="229" y="0"/>
                  </a:moveTo>
                  <a:cubicBezTo>
                    <a:pt x="184" y="8"/>
                    <a:pt x="146" y="31"/>
                    <a:pt x="130" y="76"/>
                  </a:cubicBezTo>
                  <a:cubicBezTo>
                    <a:pt x="1" y="404"/>
                    <a:pt x="709" y="1486"/>
                    <a:pt x="1357" y="2317"/>
                  </a:cubicBezTo>
                  <a:cubicBezTo>
                    <a:pt x="1540" y="2378"/>
                    <a:pt x="1708" y="2485"/>
                    <a:pt x="1883" y="2561"/>
                  </a:cubicBezTo>
                  <a:cubicBezTo>
                    <a:pt x="2112" y="2660"/>
                    <a:pt x="2340" y="2759"/>
                    <a:pt x="2569" y="2873"/>
                  </a:cubicBezTo>
                  <a:cubicBezTo>
                    <a:pt x="3019" y="3102"/>
                    <a:pt x="3446" y="3392"/>
                    <a:pt x="3819" y="3735"/>
                  </a:cubicBezTo>
                  <a:cubicBezTo>
                    <a:pt x="4063" y="3948"/>
                    <a:pt x="4284" y="4184"/>
                    <a:pt x="4482" y="4436"/>
                  </a:cubicBezTo>
                  <a:cubicBezTo>
                    <a:pt x="4513" y="4459"/>
                    <a:pt x="4535" y="4482"/>
                    <a:pt x="4566" y="4497"/>
                  </a:cubicBezTo>
                  <a:cubicBezTo>
                    <a:pt x="4587" y="4511"/>
                    <a:pt x="4603" y="4517"/>
                    <a:pt x="4616" y="4517"/>
                  </a:cubicBezTo>
                  <a:cubicBezTo>
                    <a:pt x="4631" y="4517"/>
                    <a:pt x="4642" y="4509"/>
                    <a:pt x="4650" y="4497"/>
                  </a:cubicBezTo>
                  <a:cubicBezTo>
                    <a:pt x="4612" y="4344"/>
                    <a:pt x="4551" y="4207"/>
                    <a:pt x="4467" y="4078"/>
                  </a:cubicBezTo>
                  <a:cubicBezTo>
                    <a:pt x="3872" y="3468"/>
                    <a:pt x="3446" y="2660"/>
                    <a:pt x="2950" y="1989"/>
                  </a:cubicBezTo>
                  <a:cubicBezTo>
                    <a:pt x="2615" y="1524"/>
                    <a:pt x="2219" y="1105"/>
                    <a:pt x="1769" y="755"/>
                  </a:cubicBezTo>
                  <a:cubicBezTo>
                    <a:pt x="1502" y="557"/>
                    <a:pt x="1220" y="381"/>
                    <a:pt x="915" y="244"/>
                  </a:cubicBezTo>
                  <a:cubicBezTo>
                    <a:pt x="694" y="145"/>
                    <a:pt x="450" y="99"/>
                    <a:pt x="2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6570150" y="2108600"/>
              <a:ext cx="119675" cy="104250"/>
            </a:xfrm>
            <a:custGeom>
              <a:avLst/>
              <a:gdLst/>
              <a:ahLst/>
              <a:cxnLst/>
              <a:rect l="l" t="t" r="r" b="b"/>
              <a:pathLst>
                <a:path w="4787" h="4170" extrusionOk="0">
                  <a:moveTo>
                    <a:pt x="16" y="0"/>
                  </a:moveTo>
                  <a:cubicBezTo>
                    <a:pt x="1" y="23"/>
                    <a:pt x="1" y="53"/>
                    <a:pt x="8" y="76"/>
                  </a:cubicBezTo>
                  <a:cubicBezTo>
                    <a:pt x="46" y="175"/>
                    <a:pt x="77" y="267"/>
                    <a:pt x="115" y="351"/>
                  </a:cubicBezTo>
                  <a:cubicBezTo>
                    <a:pt x="290" y="686"/>
                    <a:pt x="526" y="983"/>
                    <a:pt x="824" y="1227"/>
                  </a:cubicBezTo>
                  <a:cubicBezTo>
                    <a:pt x="1365" y="1723"/>
                    <a:pt x="2035" y="2088"/>
                    <a:pt x="2653" y="2485"/>
                  </a:cubicBezTo>
                  <a:cubicBezTo>
                    <a:pt x="3240" y="2866"/>
                    <a:pt x="3811" y="3277"/>
                    <a:pt x="4284" y="3803"/>
                  </a:cubicBezTo>
                  <a:cubicBezTo>
                    <a:pt x="4352" y="3872"/>
                    <a:pt x="4421" y="3948"/>
                    <a:pt x="4490" y="4032"/>
                  </a:cubicBezTo>
                  <a:cubicBezTo>
                    <a:pt x="4497" y="4032"/>
                    <a:pt x="4512" y="4032"/>
                    <a:pt x="4520" y="4039"/>
                  </a:cubicBezTo>
                  <a:cubicBezTo>
                    <a:pt x="4589" y="4108"/>
                    <a:pt x="4688" y="4154"/>
                    <a:pt x="4787" y="4169"/>
                  </a:cubicBezTo>
                  <a:cubicBezTo>
                    <a:pt x="4772" y="3979"/>
                    <a:pt x="4749" y="3788"/>
                    <a:pt x="4726" y="3597"/>
                  </a:cubicBezTo>
                  <a:cubicBezTo>
                    <a:pt x="4672" y="3514"/>
                    <a:pt x="4627" y="3422"/>
                    <a:pt x="4581" y="3338"/>
                  </a:cubicBezTo>
                  <a:cubicBezTo>
                    <a:pt x="4345" y="2957"/>
                    <a:pt x="4002" y="2630"/>
                    <a:pt x="3666" y="2332"/>
                  </a:cubicBezTo>
                  <a:cubicBezTo>
                    <a:pt x="3316" y="2020"/>
                    <a:pt x="2920" y="1753"/>
                    <a:pt x="2500" y="1540"/>
                  </a:cubicBezTo>
                  <a:cubicBezTo>
                    <a:pt x="2302" y="1441"/>
                    <a:pt x="2089" y="1349"/>
                    <a:pt x="1883" y="1258"/>
                  </a:cubicBezTo>
                  <a:cubicBezTo>
                    <a:pt x="1700" y="1181"/>
                    <a:pt x="1525" y="1067"/>
                    <a:pt x="1342" y="999"/>
                  </a:cubicBezTo>
                  <a:lnTo>
                    <a:pt x="1296" y="999"/>
                  </a:lnTo>
                  <a:cubicBezTo>
                    <a:pt x="1228" y="991"/>
                    <a:pt x="1159" y="983"/>
                    <a:pt x="1090" y="968"/>
                  </a:cubicBezTo>
                  <a:cubicBezTo>
                    <a:pt x="580" y="854"/>
                    <a:pt x="267" y="435"/>
                    <a:pt x="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6657425" y="1999025"/>
              <a:ext cx="30125" cy="75475"/>
            </a:xfrm>
            <a:custGeom>
              <a:avLst/>
              <a:gdLst/>
              <a:ahLst/>
              <a:cxnLst/>
              <a:rect l="l" t="t" r="r" b="b"/>
              <a:pathLst>
                <a:path w="1205" h="3019" extrusionOk="0">
                  <a:moveTo>
                    <a:pt x="922" y="1"/>
                  </a:moveTo>
                  <a:lnTo>
                    <a:pt x="924" y="3"/>
                  </a:lnTo>
                  <a:lnTo>
                    <a:pt x="924" y="3"/>
                  </a:lnTo>
                  <a:cubicBezTo>
                    <a:pt x="923" y="2"/>
                    <a:pt x="923" y="1"/>
                    <a:pt x="922" y="1"/>
                  </a:cubicBezTo>
                  <a:close/>
                  <a:moveTo>
                    <a:pt x="924" y="3"/>
                  </a:moveTo>
                  <a:lnTo>
                    <a:pt x="924" y="3"/>
                  </a:lnTo>
                  <a:cubicBezTo>
                    <a:pt x="931" y="11"/>
                    <a:pt x="938" y="25"/>
                    <a:pt x="938" y="39"/>
                  </a:cubicBezTo>
                  <a:cubicBezTo>
                    <a:pt x="983" y="161"/>
                    <a:pt x="1006" y="290"/>
                    <a:pt x="1006" y="420"/>
                  </a:cubicBezTo>
                  <a:cubicBezTo>
                    <a:pt x="1006" y="687"/>
                    <a:pt x="960" y="946"/>
                    <a:pt x="869" y="1197"/>
                  </a:cubicBezTo>
                  <a:cubicBezTo>
                    <a:pt x="686" y="1723"/>
                    <a:pt x="351" y="2196"/>
                    <a:pt x="0" y="2623"/>
                  </a:cubicBezTo>
                  <a:cubicBezTo>
                    <a:pt x="76" y="2752"/>
                    <a:pt x="153" y="2889"/>
                    <a:pt x="221" y="3019"/>
                  </a:cubicBezTo>
                  <a:cubicBezTo>
                    <a:pt x="275" y="2966"/>
                    <a:pt x="328" y="2912"/>
                    <a:pt x="374" y="2851"/>
                  </a:cubicBezTo>
                  <a:lnTo>
                    <a:pt x="381" y="2836"/>
                  </a:lnTo>
                  <a:cubicBezTo>
                    <a:pt x="480" y="2577"/>
                    <a:pt x="617" y="2333"/>
                    <a:pt x="709" y="2104"/>
                  </a:cubicBezTo>
                  <a:cubicBezTo>
                    <a:pt x="846" y="1777"/>
                    <a:pt x="999" y="1457"/>
                    <a:pt x="1121" y="1121"/>
                  </a:cubicBezTo>
                  <a:cubicBezTo>
                    <a:pt x="1174" y="961"/>
                    <a:pt x="1204" y="786"/>
                    <a:pt x="1204" y="611"/>
                  </a:cubicBezTo>
                  <a:cubicBezTo>
                    <a:pt x="1197" y="481"/>
                    <a:pt x="1174" y="351"/>
                    <a:pt x="1128" y="229"/>
                  </a:cubicBezTo>
                  <a:lnTo>
                    <a:pt x="1029" y="115"/>
                  </a:lnTo>
                  <a:lnTo>
                    <a:pt x="924" y="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6525000" y="1885100"/>
              <a:ext cx="255150" cy="583425"/>
            </a:xfrm>
            <a:custGeom>
              <a:avLst/>
              <a:gdLst/>
              <a:ahLst/>
              <a:cxnLst/>
              <a:rect l="l" t="t" r="r" b="b"/>
              <a:pathLst>
                <a:path w="10206" h="23337" extrusionOk="0">
                  <a:moveTo>
                    <a:pt x="229" y="3135"/>
                  </a:moveTo>
                  <a:cubicBezTo>
                    <a:pt x="235" y="3135"/>
                    <a:pt x="240" y="3136"/>
                    <a:pt x="244" y="3140"/>
                  </a:cubicBezTo>
                  <a:lnTo>
                    <a:pt x="305" y="3255"/>
                  </a:lnTo>
                  <a:cubicBezTo>
                    <a:pt x="480" y="3567"/>
                    <a:pt x="663" y="3895"/>
                    <a:pt x="999" y="4017"/>
                  </a:cubicBezTo>
                  <a:lnTo>
                    <a:pt x="1151" y="4070"/>
                  </a:lnTo>
                  <a:cubicBezTo>
                    <a:pt x="1380" y="4245"/>
                    <a:pt x="1624" y="4413"/>
                    <a:pt x="1845" y="4619"/>
                  </a:cubicBezTo>
                  <a:cubicBezTo>
                    <a:pt x="1967" y="4718"/>
                    <a:pt x="2073" y="4832"/>
                    <a:pt x="2165" y="4969"/>
                  </a:cubicBezTo>
                  <a:cubicBezTo>
                    <a:pt x="2181" y="4998"/>
                    <a:pt x="2174" y="5008"/>
                    <a:pt x="2155" y="5008"/>
                  </a:cubicBezTo>
                  <a:cubicBezTo>
                    <a:pt x="2102" y="5008"/>
                    <a:pt x="1959" y="4929"/>
                    <a:pt x="1959" y="4924"/>
                  </a:cubicBezTo>
                  <a:cubicBezTo>
                    <a:pt x="1875" y="4870"/>
                    <a:pt x="1791" y="4817"/>
                    <a:pt x="1707" y="4756"/>
                  </a:cubicBezTo>
                  <a:cubicBezTo>
                    <a:pt x="1494" y="4596"/>
                    <a:pt x="1304" y="4405"/>
                    <a:pt x="1105" y="4230"/>
                  </a:cubicBezTo>
                  <a:cubicBezTo>
                    <a:pt x="915" y="4070"/>
                    <a:pt x="679" y="3925"/>
                    <a:pt x="488" y="3750"/>
                  </a:cubicBezTo>
                  <a:cubicBezTo>
                    <a:pt x="488" y="3742"/>
                    <a:pt x="488" y="3742"/>
                    <a:pt x="480" y="3735"/>
                  </a:cubicBezTo>
                  <a:cubicBezTo>
                    <a:pt x="465" y="3727"/>
                    <a:pt x="458" y="3712"/>
                    <a:pt x="442" y="3697"/>
                  </a:cubicBezTo>
                  <a:cubicBezTo>
                    <a:pt x="328" y="3590"/>
                    <a:pt x="252" y="3453"/>
                    <a:pt x="206" y="3300"/>
                  </a:cubicBezTo>
                  <a:cubicBezTo>
                    <a:pt x="206" y="3300"/>
                    <a:pt x="206" y="3293"/>
                    <a:pt x="206" y="3285"/>
                  </a:cubicBezTo>
                  <a:lnTo>
                    <a:pt x="206" y="3255"/>
                  </a:lnTo>
                  <a:cubicBezTo>
                    <a:pt x="206" y="3224"/>
                    <a:pt x="206" y="3194"/>
                    <a:pt x="206" y="3163"/>
                  </a:cubicBezTo>
                  <a:lnTo>
                    <a:pt x="206" y="3148"/>
                  </a:lnTo>
                  <a:cubicBezTo>
                    <a:pt x="214" y="3148"/>
                    <a:pt x="214" y="3140"/>
                    <a:pt x="214" y="3140"/>
                  </a:cubicBezTo>
                  <a:cubicBezTo>
                    <a:pt x="218" y="3136"/>
                    <a:pt x="223" y="3135"/>
                    <a:pt x="229" y="3135"/>
                  </a:cubicBezTo>
                  <a:close/>
                  <a:moveTo>
                    <a:pt x="290" y="3689"/>
                  </a:moveTo>
                  <a:cubicBezTo>
                    <a:pt x="313" y="3689"/>
                    <a:pt x="328" y="3697"/>
                    <a:pt x="351" y="3697"/>
                  </a:cubicBezTo>
                  <a:cubicBezTo>
                    <a:pt x="381" y="3712"/>
                    <a:pt x="412" y="3727"/>
                    <a:pt x="435" y="3758"/>
                  </a:cubicBezTo>
                  <a:cubicBezTo>
                    <a:pt x="625" y="3948"/>
                    <a:pt x="877" y="4093"/>
                    <a:pt x="1075" y="4268"/>
                  </a:cubicBezTo>
                  <a:cubicBezTo>
                    <a:pt x="1281" y="4466"/>
                    <a:pt x="1494" y="4649"/>
                    <a:pt x="1723" y="4825"/>
                  </a:cubicBezTo>
                  <a:cubicBezTo>
                    <a:pt x="1774" y="4861"/>
                    <a:pt x="2067" y="5054"/>
                    <a:pt x="1999" y="5054"/>
                  </a:cubicBezTo>
                  <a:cubicBezTo>
                    <a:pt x="1996" y="5054"/>
                    <a:pt x="1993" y="5054"/>
                    <a:pt x="1989" y="5053"/>
                  </a:cubicBezTo>
                  <a:cubicBezTo>
                    <a:pt x="1913" y="5030"/>
                    <a:pt x="1845" y="5000"/>
                    <a:pt x="1784" y="4954"/>
                  </a:cubicBezTo>
                  <a:cubicBezTo>
                    <a:pt x="1601" y="4847"/>
                    <a:pt x="1433" y="4733"/>
                    <a:pt x="1265" y="4604"/>
                  </a:cubicBezTo>
                  <a:cubicBezTo>
                    <a:pt x="1029" y="4421"/>
                    <a:pt x="770" y="4200"/>
                    <a:pt x="480" y="4108"/>
                  </a:cubicBezTo>
                  <a:cubicBezTo>
                    <a:pt x="435" y="4078"/>
                    <a:pt x="397" y="4040"/>
                    <a:pt x="374" y="3994"/>
                  </a:cubicBezTo>
                  <a:cubicBezTo>
                    <a:pt x="328" y="3902"/>
                    <a:pt x="298" y="3803"/>
                    <a:pt x="275" y="3704"/>
                  </a:cubicBezTo>
                  <a:cubicBezTo>
                    <a:pt x="275" y="3704"/>
                    <a:pt x="282" y="3697"/>
                    <a:pt x="282" y="3689"/>
                  </a:cubicBezTo>
                  <a:close/>
                  <a:moveTo>
                    <a:pt x="494" y="4176"/>
                  </a:moveTo>
                  <a:cubicBezTo>
                    <a:pt x="499" y="4176"/>
                    <a:pt x="505" y="4177"/>
                    <a:pt x="511" y="4177"/>
                  </a:cubicBezTo>
                  <a:lnTo>
                    <a:pt x="519" y="4177"/>
                  </a:lnTo>
                  <a:cubicBezTo>
                    <a:pt x="671" y="4245"/>
                    <a:pt x="816" y="4329"/>
                    <a:pt x="945" y="4428"/>
                  </a:cubicBezTo>
                  <a:cubicBezTo>
                    <a:pt x="1128" y="4558"/>
                    <a:pt x="1304" y="4703"/>
                    <a:pt x="1486" y="4832"/>
                  </a:cubicBezTo>
                  <a:cubicBezTo>
                    <a:pt x="1647" y="4931"/>
                    <a:pt x="1814" y="5030"/>
                    <a:pt x="1989" y="5114"/>
                  </a:cubicBezTo>
                  <a:cubicBezTo>
                    <a:pt x="2012" y="5129"/>
                    <a:pt x="1997" y="5129"/>
                    <a:pt x="1989" y="5129"/>
                  </a:cubicBezTo>
                  <a:lnTo>
                    <a:pt x="1486" y="4969"/>
                  </a:lnTo>
                  <a:cubicBezTo>
                    <a:pt x="1296" y="4901"/>
                    <a:pt x="1090" y="4863"/>
                    <a:pt x="930" y="4748"/>
                  </a:cubicBezTo>
                  <a:lnTo>
                    <a:pt x="922" y="4748"/>
                  </a:lnTo>
                  <a:cubicBezTo>
                    <a:pt x="755" y="4581"/>
                    <a:pt x="602" y="4405"/>
                    <a:pt x="480" y="4207"/>
                  </a:cubicBezTo>
                  <a:lnTo>
                    <a:pt x="480" y="4200"/>
                  </a:lnTo>
                  <a:cubicBezTo>
                    <a:pt x="480" y="4200"/>
                    <a:pt x="480" y="4192"/>
                    <a:pt x="480" y="4192"/>
                  </a:cubicBezTo>
                  <a:cubicBezTo>
                    <a:pt x="480" y="4178"/>
                    <a:pt x="486" y="4176"/>
                    <a:pt x="494" y="4176"/>
                  </a:cubicBezTo>
                  <a:close/>
                  <a:moveTo>
                    <a:pt x="5175" y="3110"/>
                  </a:moveTo>
                  <a:cubicBezTo>
                    <a:pt x="5213" y="3201"/>
                    <a:pt x="5259" y="3293"/>
                    <a:pt x="5312" y="3377"/>
                  </a:cubicBezTo>
                  <a:cubicBezTo>
                    <a:pt x="5328" y="3430"/>
                    <a:pt x="5351" y="3491"/>
                    <a:pt x="5373" y="3544"/>
                  </a:cubicBezTo>
                  <a:cubicBezTo>
                    <a:pt x="5373" y="3544"/>
                    <a:pt x="5373" y="3552"/>
                    <a:pt x="5373" y="3552"/>
                  </a:cubicBezTo>
                  <a:cubicBezTo>
                    <a:pt x="5381" y="3681"/>
                    <a:pt x="5404" y="3811"/>
                    <a:pt x="5434" y="3941"/>
                  </a:cubicBezTo>
                  <a:cubicBezTo>
                    <a:pt x="5450" y="4070"/>
                    <a:pt x="5472" y="4200"/>
                    <a:pt x="5488" y="4322"/>
                  </a:cubicBezTo>
                  <a:cubicBezTo>
                    <a:pt x="5526" y="4596"/>
                    <a:pt x="5511" y="4870"/>
                    <a:pt x="5450" y="5137"/>
                  </a:cubicBezTo>
                  <a:cubicBezTo>
                    <a:pt x="5366" y="5396"/>
                    <a:pt x="5244" y="5640"/>
                    <a:pt x="5084" y="5861"/>
                  </a:cubicBezTo>
                  <a:cubicBezTo>
                    <a:pt x="5053" y="5922"/>
                    <a:pt x="5015" y="5975"/>
                    <a:pt x="4985" y="6036"/>
                  </a:cubicBezTo>
                  <a:lnTo>
                    <a:pt x="5008" y="5930"/>
                  </a:lnTo>
                  <a:cubicBezTo>
                    <a:pt x="5099" y="5587"/>
                    <a:pt x="5175" y="5244"/>
                    <a:pt x="5236" y="4901"/>
                  </a:cubicBezTo>
                  <a:cubicBezTo>
                    <a:pt x="5312" y="4306"/>
                    <a:pt x="5236" y="3704"/>
                    <a:pt x="5175" y="3110"/>
                  </a:cubicBezTo>
                  <a:close/>
                  <a:moveTo>
                    <a:pt x="5084" y="3133"/>
                  </a:moveTo>
                  <a:lnTo>
                    <a:pt x="5084" y="3133"/>
                  </a:lnTo>
                  <a:cubicBezTo>
                    <a:pt x="5145" y="3834"/>
                    <a:pt x="5229" y="4535"/>
                    <a:pt x="5076" y="5229"/>
                  </a:cubicBezTo>
                  <a:cubicBezTo>
                    <a:pt x="5023" y="5450"/>
                    <a:pt x="4962" y="5671"/>
                    <a:pt x="4916" y="5884"/>
                  </a:cubicBezTo>
                  <a:lnTo>
                    <a:pt x="4901" y="5930"/>
                  </a:lnTo>
                  <a:cubicBezTo>
                    <a:pt x="4878" y="5968"/>
                    <a:pt x="4855" y="6014"/>
                    <a:pt x="4840" y="6044"/>
                  </a:cubicBezTo>
                  <a:cubicBezTo>
                    <a:pt x="4809" y="6120"/>
                    <a:pt x="4756" y="6189"/>
                    <a:pt x="4703" y="6257"/>
                  </a:cubicBezTo>
                  <a:cubicBezTo>
                    <a:pt x="4581" y="6082"/>
                    <a:pt x="4459" y="5914"/>
                    <a:pt x="4329" y="5747"/>
                  </a:cubicBezTo>
                  <a:cubicBezTo>
                    <a:pt x="4337" y="5579"/>
                    <a:pt x="4360" y="5411"/>
                    <a:pt x="4421" y="5251"/>
                  </a:cubicBezTo>
                  <a:cubicBezTo>
                    <a:pt x="4428" y="5221"/>
                    <a:pt x="4436" y="5190"/>
                    <a:pt x="4444" y="5168"/>
                  </a:cubicBezTo>
                  <a:cubicBezTo>
                    <a:pt x="4505" y="4992"/>
                    <a:pt x="4573" y="4825"/>
                    <a:pt x="4634" y="4680"/>
                  </a:cubicBezTo>
                  <a:cubicBezTo>
                    <a:pt x="4718" y="4489"/>
                    <a:pt x="4794" y="4291"/>
                    <a:pt x="4855" y="4093"/>
                  </a:cubicBezTo>
                  <a:cubicBezTo>
                    <a:pt x="4878" y="3963"/>
                    <a:pt x="4901" y="3834"/>
                    <a:pt x="4916" y="3697"/>
                  </a:cubicBezTo>
                  <a:lnTo>
                    <a:pt x="4924" y="3697"/>
                  </a:lnTo>
                  <a:cubicBezTo>
                    <a:pt x="4954" y="3590"/>
                    <a:pt x="4985" y="3476"/>
                    <a:pt x="5015" y="3361"/>
                  </a:cubicBezTo>
                  <a:cubicBezTo>
                    <a:pt x="5038" y="3293"/>
                    <a:pt x="5061" y="3209"/>
                    <a:pt x="5084" y="3133"/>
                  </a:cubicBezTo>
                  <a:close/>
                  <a:moveTo>
                    <a:pt x="305" y="320"/>
                  </a:moveTo>
                  <a:cubicBezTo>
                    <a:pt x="846" y="961"/>
                    <a:pt x="1898" y="1502"/>
                    <a:pt x="2614" y="1868"/>
                  </a:cubicBezTo>
                  <a:lnTo>
                    <a:pt x="2698" y="1906"/>
                  </a:lnTo>
                  <a:lnTo>
                    <a:pt x="2835" y="1974"/>
                  </a:lnTo>
                  <a:cubicBezTo>
                    <a:pt x="3415" y="2271"/>
                    <a:pt x="4962" y="3041"/>
                    <a:pt x="4817" y="3674"/>
                  </a:cubicBezTo>
                  <a:cubicBezTo>
                    <a:pt x="4802" y="3834"/>
                    <a:pt x="4771" y="3994"/>
                    <a:pt x="4726" y="4154"/>
                  </a:cubicBezTo>
                  <a:cubicBezTo>
                    <a:pt x="4626" y="4421"/>
                    <a:pt x="4520" y="4687"/>
                    <a:pt x="4413" y="4954"/>
                  </a:cubicBezTo>
                  <a:cubicBezTo>
                    <a:pt x="4360" y="5076"/>
                    <a:pt x="4322" y="5213"/>
                    <a:pt x="4284" y="5343"/>
                  </a:cubicBezTo>
                  <a:lnTo>
                    <a:pt x="4276" y="5373"/>
                  </a:lnTo>
                  <a:cubicBezTo>
                    <a:pt x="4268" y="5389"/>
                    <a:pt x="4261" y="5404"/>
                    <a:pt x="4245" y="5419"/>
                  </a:cubicBezTo>
                  <a:cubicBezTo>
                    <a:pt x="4223" y="5465"/>
                    <a:pt x="4184" y="5495"/>
                    <a:pt x="4154" y="5533"/>
                  </a:cubicBezTo>
                  <a:cubicBezTo>
                    <a:pt x="3285" y="4451"/>
                    <a:pt x="2271" y="3498"/>
                    <a:pt x="1136" y="2698"/>
                  </a:cubicBezTo>
                  <a:lnTo>
                    <a:pt x="1136" y="2698"/>
                  </a:lnTo>
                  <a:cubicBezTo>
                    <a:pt x="2348" y="3780"/>
                    <a:pt x="3407" y="5023"/>
                    <a:pt x="4291" y="6379"/>
                  </a:cubicBezTo>
                  <a:cubicBezTo>
                    <a:pt x="3880" y="6075"/>
                    <a:pt x="3476" y="5739"/>
                    <a:pt x="3011" y="5518"/>
                  </a:cubicBezTo>
                  <a:cubicBezTo>
                    <a:pt x="2950" y="5488"/>
                    <a:pt x="2889" y="5457"/>
                    <a:pt x="2828" y="5434"/>
                  </a:cubicBezTo>
                  <a:cubicBezTo>
                    <a:pt x="2774" y="5404"/>
                    <a:pt x="2729" y="5381"/>
                    <a:pt x="2683" y="5358"/>
                  </a:cubicBezTo>
                  <a:cubicBezTo>
                    <a:pt x="2569" y="5267"/>
                    <a:pt x="2462" y="5168"/>
                    <a:pt x="2371" y="5053"/>
                  </a:cubicBezTo>
                  <a:cubicBezTo>
                    <a:pt x="2332" y="5000"/>
                    <a:pt x="2294" y="4954"/>
                    <a:pt x="2249" y="4901"/>
                  </a:cubicBezTo>
                  <a:cubicBezTo>
                    <a:pt x="2127" y="4756"/>
                    <a:pt x="1989" y="4619"/>
                    <a:pt x="1845" y="4497"/>
                  </a:cubicBezTo>
                  <a:cubicBezTo>
                    <a:pt x="1578" y="4261"/>
                    <a:pt x="1288" y="4062"/>
                    <a:pt x="1006" y="3841"/>
                  </a:cubicBezTo>
                  <a:cubicBezTo>
                    <a:pt x="633" y="3239"/>
                    <a:pt x="610" y="2942"/>
                    <a:pt x="580" y="2607"/>
                  </a:cubicBezTo>
                  <a:cubicBezTo>
                    <a:pt x="572" y="2492"/>
                    <a:pt x="564" y="2378"/>
                    <a:pt x="541" y="2249"/>
                  </a:cubicBezTo>
                  <a:lnTo>
                    <a:pt x="511" y="2111"/>
                  </a:lnTo>
                  <a:cubicBezTo>
                    <a:pt x="404" y="1509"/>
                    <a:pt x="305" y="938"/>
                    <a:pt x="305" y="320"/>
                  </a:cubicBezTo>
                  <a:close/>
                  <a:moveTo>
                    <a:pt x="5457" y="3704"/>
                  </a:moveTo>
                  <a:lnTo>
                    <a:pt x="5457" y="3704"/>
                  </a:lnTo>
                  <a:cubicBezTo>
                    <a:pt x="5556" y="3880"/>
                    <a:pt x="5640" y="4062"/>
                    <a:pt x="5701" y="4253"/>
                  </a:cubicBezTo>
                  <a:cubicBezTo>
                    <a:pt x="5800" y="4588"/>
                    <a:pt x="5815" y="4947"/>
                    <a:pt x="5747" y="5290"/>
                  </a:cubicBezTo>
                  <a:cubicBezTo>
                    <a:pt x="5678" y="5632"/>
                    <a:pt x="5572" y="5968"/>
                    <a:pt x="5434" y="6288"/>
                  </a:cubicBezTo>
                  <a:cubicBezTo>
                    <a:pt x="5358" y="6501"/>
                    <a:pt x="5251" y="6699"/>
                    <a:pt x="5114" y="6882"/>
                  </a:cubicBezTo>
                  <a:lnTo>
                    <a:pt x="5076" y="6814"/>
                  </a:lnTo>
                  <a:cubicBezTo>
                    <a:pt x="5023" y="6730"/>
                    <a:pt x="4962" y="6646"/>
                    <a:pt x="4908" y="6562"/>
                  </a:cubicBezTo>
                  <a:lnTo>
                    <a:pt x="4908" y="6501"/>
                  </a:lnTo>
                  <a:cubicBezTo>
                    <a:pt x="4916" y="6501"/>
                    <a:pt x="4916" y="6486"/>
                    <a:pt x="4916" y="6478"/>
                  </a:cubicBezTo>
                  <a:cubicBezTo>
                    <a:pt x="4916" y="6158"/>
                    <a:pt x="5160" y="5892"/>
                    <a:pt x="5312" y="5632"/>
                  </a:cubicBezTo>
                  <a:cubicBezTo>
                    <a:pt x="5442" y="5427"/>
                    <a:pt x="5518" y="5206"/>
                    <a:pt x="5556" y="4969"/>
                  </a:cubicBezTo>
                  <a:cubicBezTo>
                    <a:pt x="5587" y="4733"/>
                    <a:pt x="5587" y="4497"/>
                    <a:pt x="5556" y="4261"/>
                  </a:cubicBezTo>
                  <a:cubicBezTo>
                    <a:pt x="5533" y="4085"/>
                    <a:pt x="5480" y="3887"/>
                    <a:pt x="5457" y="3704"/>
                  </a:cubicBezTo>
                  <a:close/>
                  <a:moveTo>
                    <a:pt x="5518" y="3697"/>
                  </a:moveTo>
                  <a:cubicBezTo>
                    <a:pt x="5686" y="3941"/>
                    <a:pt x="5884" y="4177"/>
                    <a:pt x="6090" y="4413"/>
                  </a:cubicBezTo>
                  <a:lnTo>
                    <a:pt x="6090" y="4405"/>
                  </a:lnTo>
                  <a:cubicBezTo>
                    <a:pt x="6128" y="4474"/>
                    <a:pt x="6158" y="4543"/>
                    <a:pt x="6181" y="4619"/>
                  </a:cubicBezTo>
                  <a:cubicBezTo>
                    <a:pt x="6227" y="4748"/>
                    <a:pt x="6250" y="4886"/>
                    <a:pt x="6250" y="5030"/>
                  </a:cubicBezTo>
                  <a:cubicBezTo>
                    <a:pt x="6242" y="5297"/>
                    <a:pt x="6189" y="5571"/>
                    <a:pt x="6082" y="5823"/>
                  </a:cubicBezTo>
                  <a:cubicBezTo>
                    <a:pt x="5876" y="6296"/>
                    <a:pt x="5602" y="6738"/>
                    <a:pt x="5267" y="7134"/>
                  </a:cubicBezTo>
                  <a:cubicBezTo>
                    <a:pt x="5229" y="7065"/>
                    <a:pt x="5190" y="6997"/>
                    <a:pt x="5152" y="6943"/>
                  </a:cubicBezTo>
                  <a:cubicBezTo>
                    <a:pt x="5290" y="6753"/>
                    <a:pt x="5404" y="6539"/>
                    <a:pt x="5488" y="6318"/>
                  </a:cubicBezTo>
                  <a:cubicBezTo>
                    <a:pt x="5632" y="5998"/>
                    <a:pt x="5739" y="5655"/>
                    <a:pt x="5800" y="5312"/>
                  </a:cubicBezTo>
                  <a:cubicBezTo>
                    <a:pt x="5869" y="4985"/>
                    <a:pt x="5861" y="4649"/>
                    <a:pt x="5785" y="4329"/>
                  </a:cubicBezTo>
                  <a:cubicBezTo>
                    <a:pt x="5739" y="4162"/>
                    <a:pt x="5678" y="4001"/>
                    <a:pt x="5602" y="3849"/>
                  </a:cubicBezTo>
                  <a:cubicBezTo>
                    <a:pt x="5572" y="3796"/>
                    <a:pt x="5541" y="3742"/>
                    <a:pt x="5518" y="3697"/>
                  </a:cubicBezTo>
                  <a:close/>
                  <a:moveTo>
                    <a:pt x="6221" y="4567"/>
                  </a:moveTo>
                  <a:lnTo>
                    <a:pt x="6326" y="4680"/>
                  </a:lnTo>
                  <a:lnTo>
                    <a:pt x="6425" y="4794"/>
                  </a:lnTo>
                  <a:cubicBezTo>
                    <a:pt x="6471" y="4916"/>
                    <a:pt x="6494" y="5046"/>
                    <a:pt x="6501" y="5175"/>
                  </a:cubicBezTo>
                  <a:cubicBezTo>
                    <a:pt x="6501" y="5350"/>
                    <a:pt x="6471" y="5518"/>
                    <a:pt x="6418" y="5686"/>
                  </a:cubicBezTo>
                  <a:cubicBezTo>
                    <a:pt x="6296" y="6014"/>
                    <a:pt x="6143" y="6341"/>
                    <a:pt x="6006" y="6669"/>
                  </a:cubicBezTo>
                  <a:cubicBezTo>
                    <a:pt x="5907" y="6890"/>
                    <a:pt x="5785" y="7142"/>
                    <a:pt x="5678" y="7393"/>
                  </a:cubicBezTo>
                  <a:lnTo>
                    <a:pt x="5671" y="7408"/>
                  </a:lnTo>
                  <a:cubicBezTo>
                    <a:pt x="5625" y="7469"/>
                    <a:pt x="5572" y="7530"/>
                    <a:pt x="5518" y="7584"/>
                  </a:cubicBezTo>
                  <a:cubicBezTo>
                    <a:pt x="5450" y="7446"/>
                    <a:pt x="5373" y="7317"/>
                    <a:pt x="5297" y="7187"/>
                  </a:cubicBezTo>
                  <a:cubicBezTo>
                    <a:pt x="5640" y="6753"/>
                    <a:pt x="5983" y="6280"/>
                    <a:pt x="6166" y="5754"/>
                  </a:cubicBezTo>
                  <a:cubicBezTo>
                    <a:pt x="6257" y="5511"/>
                    <a:pt x="6303" y="5251"/>
                    <a:pt x="6303" y="4985"/>
                  </a:cubicBezTo>
                  <a:cubicBezTo>
                    <a:pt x="6303" y="4855"/>
                    <a:pt x="6280" y="4726"/>
                    <a:pt x="6235" y="4604"/>
                  </a:cubicBezTo>
                  <a:cubicBezTo>
                    <a:pt x="6235" y="4589"/>
                    <a:pt x="6228" y="4575"/>
                    <a:pt x="6221" y="4567"/>
                  </a:cubicBezTo>
                  <a:close/>
                  <a:moveTo>
                    <a:pt x="153" y="4466"/>
                  </a:moveTo>
                  <a:lnTo>
                    <a:pt x="214" y="4512"/>
                  </a:lnTo>
                  <a:cubicBezTo>
                    <a:pt x="366" y="4642"/>
                    <a:pt x="541" y="4741"/>
                    <a:pt x="732" y="4809"/>
                  </a:cubicBezTo>
                  <a:cubicBezTo>
                    <a:pt x="823" y="4847"/>
                    <a:pt x="907" y="4878"/>
                    <a:pt x="999" y="4908"/>
                  </a:cubicBezTo>
                  <a:lnTo>
                    <a:pt x="1037" y="4924"/>
                  </a:lnTo>
                  <a:cubicBezTo>
                    <a:pt x="1098" y="4947"/>
                    <a:pt x="1166" y="4969"/>
                    <a:pt x="1235" y="4992"/>
                  </a:cubicBezTo>
                  <a:cubicBezTo>
                    <a:pt x="1426" y="5061"/>
                    <a:pt x="1624" y="5107"/>
                    <a:pt x="1807" y="5168"/>
                  </a:cubicBezTo>
                  <a:cubicBezTo>
                    <a:pt x="2165" y="5290"/>
                    <a:pt x="2553" y="5396"/>
                    <a:pt x="2896" y="5564"/>
                  </a:cubicBezTo>
                  <a:cubicBezTo>
                    <a:pt x="3453" y="5831"/>
                    <a:pt x="3925" y="6235"/>
                    <a:pt x="4428" y="6593"/>
                  </a:cubicBezTo>
                  <a:cubicBezTo>
                    <a:pt x="4520" y="6738"/>
                    <a:pt x="4611" y="6890"/>
                    <a:pt x="4695" y="7042"/>
                  </a:cubicBezTo>
                  <a:cubicBezTo>
                    <a:pt x="5160" y="7850"/>
                    <a:pt x="5541" y="8704"/>
                    <a:pt x="5838" y="9580"/>
                  </a:cubicBezTo>
                  <a:cubicBezTo>
                    <a:pt x="5945" y="9900"/>
                    <a:pt x="6044" y="10221"/>
                    <a:pt x="6136" y="10548"/>
                  </a:cubicBezTo>
                  <a:cubicBezTo>
                    <a:pt x="6021" y="10495"/>
                    <a:pt x="5922" y="10426"/>
                    <a:pt x="5831" y="10335"/>
                  </a:cubicBezTo>
                  <a:cubicBezTo>
                    <a:pt x="5709" y="10228"/>
                    <a:pt x="5587" y="10106"/>
                    <a:pt x="5480" y="9984"/>
                  </a:cubicBezTo>
                  <a:cubicBezTo>
                    <a:pt x="5175" y="9657"/>
                    <a:pt x="4847" y="9352"/>
                    <a:pt x="4505" y="9077"/>
                  </a:cubicBezTo>
                  <a:cubicBezTo>
                    <a:pt x="4200" y="8712"/>
                    <a:pt x="3857" y="8384"/>
                    <a:pt x="3476" y="8109"/>
                  </a:cubicBezTo>
                  <a:cubicBezTo>
                    <a:pt x="3247" y="7942"/>
                    <a:pt x="2996" y="7805"/>
                    <a:pt x="2736" y="7690"/>
                  </a:cubicBezTo>
                  <a:cubicBezTo>
                    <a:pt x="2561" y="7606"/>
                    <a:pt x="2363" y="7561"/>
                    <a:pt x="2180" y="7500"/>
                  </a:cubicBezTo>
                  <a:lnTo>
                    <a:pt x="2188" y="7500"/>
                  </a:lnTo>
                  <a:lnTo>
                    <a:pt x="2066" y="7416"/>
                  </a:lnTo>
                  <a:cubicBezTo>
                    <a:pt x="1982" y="7355"/>
                    <a:pt x="1906" y="7302"/>
                    <a:pt x="1829" y="7248"/>
                  </a:cubicBezTo>
                  <a:cubicBezTo>
                    <a:pt x="1342" y="6928"/>
                    <a:pt x="1022" y="6715"/>
                    <a:pt x="762" y="6128"/>
                  </a:cubicBezTo>
                  <a:cubicBezTo>
                    <a:pt x="717" y="6029"/>
                    <a:pt x="663" y="5930"/>
                    <a:pt x="618" y="5815"/>
                  </a:cubicBezTo>
                  <a:cubicBezTo>
                    <a:pt x="412" y="5389"/>
                    <a:pt x="160" y="4863"/>
                    <a:pt x="153" y="4466"/>
                  </a:cubicBezTo>
                  <a:close/>
                  <a:moveTo>
                    <a:pt x="6555" y="4947"/>
                  </a:moveTo>
                  <a:lnTo>
                    <a:pt x="6555" y="4947"/>
                  </a:lnTo>
                  <a:cubicBezTo>
                    <a:pt x="6799" y="5213"/>
                    <a:pt x="7027" y="5511"/>
                    <a:pt x="7225" y="5815"/>
                  </a:cubicBezTo>
                  <a:cubicBezTo>
                    <a:pt x="7866" y="6867"/>
                    <a:pt x="8087" y="7835"/>
                    <a:pt x="7888" y="8780"/>
                  </a:cubicBezTo>
                  <a:lnTo>
                    <a:pt x="7866" y="8917"/>
                  </a:lnTo>
                  <a:cubicBezTo>
                    <a:pt x="7751" y="9115"/>
                    <a:pt x="7614" y="9298"/>
                    <a:pt x="7454" y="9466"/>
                  </a:cubicBezTo>
                  <a:cubicBezTo>
                    <a:pt x="7294" y="9664"/>
                    <a:pt x="7157" y="9885"/>
                    <a:pt x="7065" y="10129"/>
                  </a:cubicBezTo>
                  <a:cubicBezTo>
                    <a:pt x="6981" y="10358"/>
                    <a:pt x="6921" y="10594"/>
                    <a:pt x="6890" y="10838"/>
                  </a:cubicBezTo>
                  <a:cubicBezTo>
                    <a:pt x="6879" y="10859"/>
                    <a:pt x="6865" y="10884"/>
                    <a:pt x="6847" y="10884"/>
                  </a:cubicBezTo>
                  <a:cubicBezTo>
                    <a:pt x="6839" y="10884"/>
                    <a:pt x="6831" y="10880"/>
                    <a:pt x="6821" y="10868"/>
                  </a:cubicBezTo>
                  <a:cubicBezTo>
                    <a:pt x="6799" y="10838"/>
                    <a:pt x="6783" y="10815"/>
                    <a:pt x="6760" y="10785"/>
                  </a:cubicBezTo>
                  <a:cubicBezTo>
                    <a:pt x="6646" y="10320"/>
                    <a:pt x="6509" y="9855"/>
                    <a:pt x="6349" y="9405"/>
                  </a:cubicBezTo>
                  <a:cubicBezTo>
                    <a:pt x="6143" y="8864"/>
                    <a:pt x="5914" y="8338"/>
                    <a:pt x="5655" y="7827"/>
                  </a:cubicBezTo>
                  <a:cubicBezTo>
                    <a:pt x="5709" y="7614"/>
                    <a:pt x="5785" y="7416"/>
                    <a:pt x="5876" y="7218"/>
                  </a:cubicBezTo>
                  <a:lnTo>
                    <a:pt x="6296" y="6204"/>
                  </a:lnTo>
                  <a:cubicBezTo>
                    <a:pt x="6402" y="5945"/>
                    <a:pt x="6547" y="5693"/>
                    <a:pt x="6585" y="5411"/>
                  </a:cubicBezTo>
                  <a:cubicBezTo>
                    <a:pt x="6600" y="5251"/>
                    <a:pt x="6593" y="5091"/>
                    <a:pt x="6555" y="4947"/>
                  </a:cubicBezTo>
                  <a:close/>
                  <a:moveTo>
                    <a:pt x="4687" y="9306"/>
                  </a:moveTo>
                  <a:lnTo>
                    <a:pt x="4687" y="9306"/>
                  </a:lnTo>
                  <a:cubicBezTo>
                    <a:pt x="4817" y="9413"/>
                    <a:pt x="4947" y="9519"/>
                    <a:pt x="5069" y="9634"/>
                  </a:cubicBezTo>
                  <a:cubicBezTo>
                    <a:pt x="5236" y="9794"/>
                    <a:pt x="5389" y="9954"/>
                    <a:pt x="5541" y="10121"/>
                  </a:cubicBezTo>
                  <a:cubicBezTo>
                    <a:pt x="5663" y="10266"/>
                    <a:pt x="5808" y="10396"/>
                    <a:pt x="5960" y="10503"/>
                  </a:cubicBezTo>
                  <a:cubicBezTo>
                    <a:pt x="6021" y="10548"/>
                    <a:pt x="6082" y="10579"/>
                    <a:pt x="6158" y="10609"/>
                  </a:cubicBezTo>
                  <a:cubicBezTo>
                    <a:pt x="6242" y="10937"/>
                    <a:pt x="6311" y="11265"/>
                    <a:pt x="6379" y="11592"/>
                  </a:cubicBezTo>
                  <a:cubicBezTo>
                    <a:pt x="6075" y="11272"/>
                    <a:pt x="5808" y="10929"/>
                    <a:pt x="5572" y="10564"/>
                  </a:cubicBezTo>
                  <a:cubicBezTo>
                    <a:pt x="5282" y="10144"/>
                    <a:pt x="5000" y="9710"/>
                    <a:pt x="4687" y="9306"/>
                  </a:cubicBezTo>
                  <a:close/>
                  <a:moveTo>
                    <a:pt x="2012" y="7523"/>
                  </a:moveTo>
                  <a:cubicBezTo>
                    <a:pt x="2233" y="7629"/>
                    <a:pt x="2477" y="7667"/>
                    <a:pt x="2698" y="7774"/>
                  </a:cubicBezTo>
                  <a:cubicBezTo>
                    <a:pt x="3003" y="7911"/>
                    <a:pt x="3285" y="8079"/>
                    <a:pt x="3552" y="8277"/>
                  </a:cubicBezTo>
                  <a:cubicBezTo>
                    <a:pt x="4002" y="8628"/>
                    <a:pt x="4398" y="9047"/>
                    <a:pt x="4733" y="9512"/>
                  </a:cubicBezTo>
                  <a:cubicBezTo>
                    <a:pt x="5229" y="10190"/>
                    <a:pt x="5655" y="10998"/>
                    <a:pt x="6250" y="11600"/>
                  </a:cubicBezTo>
                  <a:cubicBezTo>
                    <a:pt x="6334" y="11730"/>
                    <a:pt x="6395" y="11874"/>
                    <a:pt x="6433" y="12019"/>
                  </a:cubicBezTo>
                  <a:cubicBezTo>
                    <a:pt x="6425" y="12035"/>
                    <a:pt x="6415" y="12045"/>
                    <a:pt x="6400" y="12045"/>
                  </a:cubicBezTo>
                  <a:cubicBezTo>
                    <a:pt x="6387" y="12045"/>
                    <a:pt x="6371" y="12037"/>
                    <a:pt x="6349" y="12019"/>
                  </a:cubicBezTo>
                  <a:cubicBezTo>
                    <a:pt x="6318" y="12004"/>
                    <a:pt x="6288" y="11981"/>
                    <a:pt x="6265" y="11958"/>
                  </a:cubicBezTo>
                  <a:cubicBezTo>
                    <a:pt x="6067" y="11707"/>
                    <a:pt x="5846" y="11470"/>
                    <a:pt x="5602" y="11265"/>
                  </a:cubicBezTo>
                  <a:cubicBezTo>
                    <a:pt x="5229" y="10914"/>
                    <a:pt x="4802" y="10624"/>
                    <a:pt x="4352" y="10396"/>
                  </a:cubicBezTo>
                  <a:cubicBezTo>
                    <a:pt x="4123" y="10289"/>
                    <a:pt x="3895" y="10182"/>
                    <a:pt x="3659" y="10083"/>
                  </a:cubicBezTo>
                  <a:cubicBezTo>
                    <a:pt x="3483" y="10007"/>
                    <a:pt x="3323" y="9900"/>
                    <a:pt x="3140" y="9832"/>
                  </a:cubicBezTo>
                  <a:cubicBezTo>
                    <a:pt x="2492" y="9009"/>
                    <a:pt x="1784" y="7927"/>
                    <a:pt x="1913" y="7599"/>
                  </a:cubicBezTo>
                  <a:cubicBezTo>
                    <a:pt x="1929" y="7561"/>
                    <a:pt x="1967" y="7530"/>
                    <a:pt x="2012" y="7523"/>
                  </a:cubicBezTo>
                  <a:close/>
                  <a:moveTo>
                    <a:pt x="8323" y="7500"/>
                  </a:moveTo>
                  <a:cubicBezTo>
                    <a:pt x="8330" y="7523"/>
                    <a:pt x="8346" y="7545"/>
                    <a:pt x="8353" y="7568"/>
                  </a:cubicBezTo>
                  <a:lnTo>
                    <a:pt x="8361" y="7599"/>
                  </a:lnTo>
                  <a:cubicBezTo>
                    <a:pt x="8422" y="7774"/>
                    <a:pt x="8475" y="7949"/>
                    <a:pt x="8529" y="8125"/>
                  </a:cubicBezTo>
                  <a:cubicBezTo>
                    <a:pt x="8582" y="8384"/>
                    <a:pt x="8590" y="8651"/>
                    <a:pt x="8551" y="8910"/>
                  </a:cubicBezTo>
                  <a:cubicBezTo>
                    <a:pt x="8468" y="9443"/>
                    <a:pt x="8216" y="9885"/>
                    <a:pt x="7972" y="10358"/>
                  </a:cubicBezTo>
                  <a:cubicBezTo>
                    <a:pt x="7706" y="10845"/>
                    <a:pt x="7469" y="11356"/>
                    <a:pt x="7263" y="11882"/>
                  </a:cubicBezTo>
                  <a:cubicBezTo>
                    <a:pt x="7225" y="11996"/>
                    <a:pt x="7180" y="12118"/>
                    <a:pt x="7142" y="12240"/>
                  </a:cubicBezTo>
                  <a:cubicBezTo>
                    <a:pt x="7130" y="12251"/>
                    <a:pt x="7123" y="12258"/>
                    <a:pt x="7114" y="12258"/>
                  </a:cubicBezTo>
                  <a:cubicBezTo>
                    <a:pt x="7111" y="12258"/>
                    <a:pt x="7108" y="12257"/>
                    <a:pt x="7103" y="12255"/>
                  </a:cubicBezTo>
                  <a:cubicBezTo>
                    <a:pt x="7081" y="12240"/>
                    <a:pt x="7065" y="12225"/>
                    <a:pt x="7050" y="12202"/>
                  </a:cubicBezTo>
                  <a:cubicBezTo>
                    <a:pt x="7012" y="11943"/>
                    <a:pt x="6966" y="11684"/>
                    <a:pt x="6913" y="11425"/>
                  </a:cubicBezTo>
                  <a:cubicBezTo>
                    <a:pt x="6966" y="10914"/>
                    <a:pt x="7012" y="10388"/>
                    <a:pt x="7248" y="9939"/>
                  </a:cubicBezTo>
                  <a:cubicBezTo>
                    <a:pt x="7462" y="9542"/>
                    <a:pt x="7858" y="9245"/>
                    <a:pt x="8010" y="8811"/>
                  </a:cubicBezTo>
                  <a:cubicBezTo>
                    <a:pt x="8300" y="8544"/>
                    <a:pt x="8308" y="8155"/>
                    <a:pt x="8315" y="7782"/>
                  </a:cubicBezTo>
                  <a:lnTo>
                    <a:pt x="8315" y="7774"/>
                  </a:lnTo>
                  <a:cubicBezTo>
                    <a:pt x="8315" y="7683"/>
                    <a:pt x="8315" y="7584"/>
                    <a:pt x="8323" y="7500"/>
                  </a:cubicBezTo>
                  <a:close/>
                  <a:moveTo>
                    <a:pt x="1822" y="8948"/>
                  </a:moveTo>
                  <a:cubicBezTo>
                    <a:pt x="2081" y="9375"/>
                    <a:pt x="2393" y="9794"/>
                    <a:pt x="2896" y="9908"/>
                  </a:cubicBezTo>
                  <a:cubicBezTo>
                    <a:pt x="2965" y="9923"/>
                    <a:pt x="3034" y="9931"/>
                    <a:pt x="3102" y="9939"/>
                  </a:cubicBezTo>
                  <a:lnTo>
                    <a:pt x="3148" y="9939"/>
                  </a:lnTo>
                  <a:cubicBezTo>
                    <a:pt x="3338" y="10007"/>
                    <a:pt x="3514" y="10121"/>
                    <a:pt x="3697" y="10205"/>
                  </a:cubicBezTo>
                  <a:cubicBezTo>
                    <a:pt x="3902" y="10289"/>
                    <a:pt x="4108" y="10381"/>
                    <a:pt x="4306" y="10487"/>
                  </a:cubicBezTo>
                  <a:cubicBezTo>
                    <a:pt x="4733" y="10693"/>
                    <a:pt x="5122" y="10960"/>
                    <a:pt x="5480" y="11280"/>
                  </a:cubicBezTo>
                  <a:cubicBezTo>
                    <a:pt x="5808" y="11570"/>
                    <a:pt x="6151" y="11905"/>
                    <a:pt x="6387" y="12286"/>
                  </a:cubicBezTo>
                  <a:cubicBezTo>
                    <a:pt x="6440" y="12370"/>
                    <a:pt x="6478" y="12454"/>
                    <a:pt x="6532" y="12537"/>
                  </a:cubicBezTo>
                  <a:cubicBezTo>
                    <a:pt x="6555" y="12728"/>
                    <a:pt x="6578" y="12919"/>
                    <a:pt x="6600" y="13109"/>
                  </a:cubicBezTo>
                  <a:cubicBezTo>
                    <a:pt x="6494" y="13094"/>
                    <a:pt x="6402" y="13048"/>
                    <a:pt x="6326" y="12979"/>
                  </a:cubicBezTo>
                  <a:cubicBezTo>
                    <a:pt x="6318" y="12972"/>
                    <a:pt x="6311" y="12972"/>
                    <a:pt x="6296" y="12972"/>
                  </a:cubicBezTo>
                  <a:cubicBezTo>
                    <a:pt x="6227" y="12896"/>
                    <a:pt x="6158" y="12819"/>
                    <a:pt x="6097" y="12743"/>
                  </a:cubicBezTo>
                  <a:cubicBezTo>
                    <a:pt x="5617" y="12225"/>
                    <a:pt x="5046" y="11806"/>
                    <a:pt x="4459" y="11425"/>
                  </a:cubicBezTo>
                  <a:cubicBezTo>
                    <a:pt x="3841" y="11028"/>
                    <a:pt x="3178" y="10663"/>
                    <a:pt x="2630" y="10167"/>
                  </a:cubicBezTo>
                  <a:cubicBezTo>
                    <a:pt x="2340" y="9931"/>
                    <a:pt x="2096" y="9626"/>
                    <a:pt x="1929" y="9291"/>
                  </a:cubicBezTo>
                  <a:cubicBezTo>
                    <a:pt x="1883" y="9207"/>
                    <a:pt x="1852" y="9115"/>
                    <a:pt x="1822" y="9024"/>
                  </a:cubicBezTo>
                  <a:cubicBezTo>
                    <a:pt x="1814" y="9001"/>
                    <a:pt x="1814" y="8971"/>
                    <a:pt x="1822" y="8948"/>
                  </a:cubicBezTo>
                  <a:close/>
                  <a:moveTo>
                    <a:pt x="1633" y="8782"/>
                  </a:moveTo>
                  <a:cubicBezTo>
                    <a:pt x="1643" y="8782"/>
                    <a:pt x="1651" y="8786"/>
                    <a:pt x="1654" y="8788"/>
                  </a:cubicBezTo>
                  <a:cubicBezTo>
                    <a:pt x="1715" y="8993"/>
                    <a:pt x="1791" y="9192"/>
                    <a:pt x="1890" y="9382"/>
                  </a:cubicBezTo>
                  <a:cubicBezTo>
                    <a:pt x="2043" y="9664"/>
                    <a:pt x="2249" y="9923"/>
                    <a:pt x="2485" y="10137"/>
                  </a:cubicBezTo>
                  <a:cubicBezTo>
                    <a:pt x="2988" y="10609"/>
                    <a:pt x="3590" y="10952"/>
                    <a:pt x="4162" y="11318"/>
                  </a:cubicBezTo>
                  <a:cubicBezTo>
                    <a:pt x="4764" y="11699"/>
                    <a:pt x="5373" y="12103"/>
                    <a:pt x="5876" y="12614"/>
                  </a:cubicBezTo>
                  <a:cubicBezTo>
                    <a:pt x="6059" y="12797"/>
                    <a:pt x="6235" y="12987"/>
                    <a:pt x="6402" y="13193"/>
                  </a:cubicBezTo>
                  <a:cubicBezTo>
                    <a:pt x="6143" y="13002"/>
                    <a:pt x="5869" y="12835"/>
                    <a:pt x="5579" y="12690"/>
                  </a:cubicBezTo>
                  <a:cubicBezTo>
                    <a:pt x="5053" y="12400"/>
                    <a:pt x="4520" y="12118"/>
                    <a:pt x="4017" y="11791"/>
                  </a:cubicBezTo>
                  <a:cubicBezTo>
                    <a:pt x="3529" y="11478"/>
                    <a:pt x="3072" y="11120"/>
                    <a:pt x="2660" y="10724"/>
                  </a:cubicBezTo>
                  <a:cubicBezTo>
                    <a:pt x="2432" y="10518"/>
                    <a:pt x="2233" y="10282"/>
                    <a:pt x="2066" y="10030"/>
                  </a:cubicBezTo>
                  <a:cubicBezTo>
                    <a:pt x="2005" y="9923"/>
                    <a:pt x="1944" y="9809"/>
                    <a:pt x="1875" y="9702"/>
                  </a:cubicBezTo>
                  <a:cubicBezTo>
                    <a:pt x="1860" y="9664"/>
                    <a:pt x="1837" y="9618"/>
                    <a:pt x="1814" y="9580"/>
                  </a:cubicBezTo>
                  <a:lnTo>
                    <a:pt x="1807" y="9580"/>
                  </a:lnTo>
                  <a:cubicBezTo>
                    <a:pt x="1784" y="9535"/>
                    <a:pt x="1761" y="9497"/>
                    <a:pt x="1730" y="9451"/>
                  </a:cubicBezTo>
                  <a:cubicBezTo>
                    <a:pt x="1723" y="9436"/>
                    <a:pt x="1723" y="9420"/>
                    <a:pt x="1715" y="9405"/>
                  </a:cubicBezTo>
                  <a:cubicBezTo>
                    <a:pt x="1525" y="8847"/>
                    <a:pt x="1591" y="8782"/>
                    <a:pt x="1633" y="8782"/>
                  </a:cubicBezTo>
                  <a:close/>
                  <a:moveTo>
                    <a:pt x="8722" y="9149"/>
                  </a:moveTo>
                  <a:cubicBezTo>
                    <a:pt x="8734" y="9149"/>
                    <a:pt x="8746" y="9155"/>
                    <a:pt x="8757" y="9169"/>
                  </a:cubicBezTo>
                  <a:lnTo>
                    <a:pt x="8757" y="9161"/>
                  </a:lnTo>
                  <a:lnTo>
                    <a:pt x="8757" y="9161"/>
                  </a:lnTo>
                  <a:cubicBezTo>
                    <a:pt x="9184" y="9557"/>
                    <a:pt x="8773" y="10548"/>
                    <a:pt x="8567" y="10983"/>
                  </a:cubicBezTo>
                  <a:cubicBezTo>
                    <a:pt x="8361" y="11394"/>
                    <a:pt x="8125" y="11806"/>
                    <a:pt x="7866" y="12194"/>
                  </a:cubicBezTo>
                  <a:cubicBezTo>
                    <a:pt x="7614" y="12560"/>
                    <a:pt x="7385" y="12941"/>
                    <a:pt x="7180" y="13338"/>
                  </a:cubicBezTo>
                  <a:cubicBezTo>
                    <a:pt x="7164" y="13109"/>
                    <a:pt x="7142" y="12880"/>
                    <a:pt x="7119" y="12659"/>
                  </a:cubicBezTo>
                  <a:cubicBezTo>
                    <a:pt x="7149" y="12507"/>
                    <a:pt x="7195" y="12370"/>
                    <a:pt x="7241" y="12225"/>
                  </a:cubicBezTo>
                  <a:lnTo>
                    <a:pt x="7241" y="12217"/>
                  </a:lnTo>
                  <a:cubicBezTo>
                    <a:pt x="7241" y="12210"/>
                    <a:pt x="7241" y="12202"/>
                    <a:pt x="7241" y="12202"/>
                  </a:cubicBezTo>
                  <a:cubicBezTo>
                    <a:pt x="7324" y="11958"/>
                    <a:pt x="7416" y="11722"/>
                    <a:pt x="7515" y="11501"/>
                  </a:cubicBezTo>
                  <a:cubicBezTo>
                    <a:pt x="7751" y="10960"/>
                    <a:pt x="8033" y="10457"/>
                    <a:pt x="8308" y="9931"/>
                  </a:cubicBezTo>
                  <a:cubicBezTo>
                    <a:pt x="8384" y="9792"/>
                    <a:pt x="8593" y="9149"/>
                    <a:pt x="8722" y="9149"/>
                  </a:cubicBezTo>
                  <a:close/>
                  <a:moveTo>
                    <a:pt x="2089" y="10175"/>
                  </a:moveTo>
                  <a:lnTo>
                    <a:pt x="2089" y="10175"/>
                  </a:lnTo>
                  <a:cubicBezTo>
                    <a:pt x="2218" y="10358"/>
                    <a:pt x="2363" y="10525"/>
                    <a:pt x="2523" y="10685"/>
                  </a:cubicBezTo>
                  <a:cubicBezTo>
                    <a:pt x="2912" y="11067"/>
                    <a:pt x="3331" y="11409"/>
                    <a:pt x="3781" y="11707"/>
                  </a:cubicBezTo>
                  <a:cubicBezTo>
                    <a:pt x="4276" y="12042"/>
                    <a:pt x="4787" y="12332"/>
                    <a:pt x="5305" y="12621"/>
                  </a:cubicBezTo>
                  <a:cubicBezTo>
                    <a:pt x="5754" y="12865"/>
                    <a:pt x="6318" y="13109"/>
                    <a:pt x="6639" y="13528"/>
                  </a:cubicBezTo>
                  <a:cubicBezTo>
                    <a:pt x="6669" y="14046"/>
                    <a:pt x="6684" y="14557"/>
                    <a:pt x="6677" y="15075"/>
                  </a:cubicBezTo>
                  <a:lnTo>
                    <a:pt x="6677" y="15190"/>
                  </a:lnTo>
                  <a:cubicBezTo>
                    <a:pt x="6616" y="15159"/>
                    <a:pt x="6562" y="15113"/>
                    <a:pt x="6524" y="15060"/>
                  </a:cubicBezTo>
                  <a:cubicBezTo>
                    <a:pt x="6517" y="15052"/>
                    <a:pt x="6509" y="15045"/>
                    <a:pt x="6501" y="15045"/>
                  </a:cubicBezTo>
                  <a:cubicBezTo>
                    <a:pt x="6349" y="14740"/>
                    <a:pt x="6151" y="14458"/>
                    <a:pt x="5914" y="14207"/>
                  </a:cubicBezTo>
                  <a:cubicBezTo>
                    <a:pt x="5442" y="13719"/>
                    <a:pt x="4878" y="13353"/>
                    <a:pt x="4322" y="12972"/>
                  </a:cubicBezTo>
                  <a:cubicBezTo>
                    <a:pt x="3735" y="12560"/>
                    <a:pt x="3125" y="12118"/>
                    <a:pt x="2729" y="11509"/>
                  </a:cubicBezTo>
                  <a:cubicBezTo>
                    <a:pt x="2523" y="11181"/>
                    <a:pt x="2348" y="10830"/>
                    <a:pt x="2203" y="10472"/>
                  </a:cubicBezTo>
                  <a:cubicBezTo>
                    <a:pt x="2165" y="10381"/>
                    <a:pt x="2127" y="10274"/>
                    <a:pt x="2089" y="10175"/>
                  </a:cubicBezTo>
                  <a:close/>
                  <a:moveTo>
                    <a:pt x="9123" y="10518"/>
                  </a:moveTo>
                  <a:cubicBezTo>
                    <a:pt x="9237" y="11234"/>
                    <a:pt x="9298" y="12111"/>
                    <a:pt x="8963" y="12637"/>
                  </a:cubicBezTo>
                  <a:lnTo>
                    <a:pt x="8833" y="12835"/>
                  </a:lnTo>
                  <a:cubicBezTo>
                    <a:pt x="8696" y="12957"/>
                    <a:pt x="8567" y="13086"/>
                    <a:pt x="8445" y="13231"/>
                  </a:cubicBezTo>
                  <a:cubicBezTo>
                    <a:pt x="8254" y="13452"/>
                    <a:pt x="8087" y="13688"/>
                    <a:pt x="7934" y="13940"/>
                  </a:cubicBezTo>
                  <a:cubicBezTo>
                    <a:pt x="7751" y="14237"/>
                    <a:pt x="7538" y="14534"/>
                    <a:pt x="7416" y="14862"/>
                  </a:cubicBezTo>
                  <a:cubicBezTo>
                    <a:pt x="7370" y="14953"/>
                    <a:pt x="7340" y="15060"/>
                    <a:pt x="7302" y="15159"/>
                  </a:cubicBezTo>
                  <a:lnTo>
                    <a:pt x="7271" y="15182"/>
                  </a:lnTo>
                  <a:cubicBezTo>
                    <a:pt x="7256" y="15205"/>
                    <a:pt x="7233" y="15213"/>
                    <a:pt x="7210" y="15213"/>
                  </a:cubicBezTo>
                  <a:cubicBezTo>
                    <a:pt x="7210" y="15167"/>
                    <a:pt x="7210" y="15129"/>
                    <a:pt x="7218" y="15083"/>
                  </a:cubicBezTo>
                  <a:cubicBezTo>
                    <a:pt x="7233" y="14565"/>
                    <a:pt x="7225" y="14054"/>
                    <a:pt x="7187" y="13536"/>
                  </a:cubicBezTo>
                  <a:cubicBezTo>
                    <a:pt x="7256" y="13391"/>
                    <a:pt x="7324" y="13246"/>
                    <a:pt x="7401" y="13109"/>
                  </a:cubicBezTo>
                  <a:cubicBezTo>
                    <a:pt x="7614" y="12743"/>
                    <a:pt x="7850" y="12393"/>
                    <a:pt x="8079" y="12034"/>
                  </a:cubicBezTo>
                  <a:cubicBezTo>
                    <a:pt x="8285" y="11714"/>
                    <a:pt x="8468" y="11387"/>
                    <a:pt x="8635" y="11051"/>
                  </a:cubicBezTo>
                  <a:cubicBezTo>
                    <a:pt x="8689" y="10960"/>
                    <a:pt x="8757" y="10876"/>
                    <a:pt x="8811" y="10807"/>
                  </a:cubicBezTo>
                  <a:cubicBezTo>
                    <a:pt x="8879" y="10708"/>
                    <a:pt x="8994" y="10564"/>
                    <a:pt x="9123" y="10525"/>
                  </a:cubicBezTo>
                  <a:lnTo>
                    <a:pt x="9123" y="10518"/>
                  </a:lnTo>
                  <a:close/>
                  <a:moveTo>
                    <a:pt x="1845" y="9916"/>
                  </a:moveTo>
                  <a:lnTo>
                    <a:pt x="1845" y="9916"/>
                  </a:lnTo>
                  <a:cubicBezTo>
                    <a:pt x="1875" y="9923"/>
                    <a:pt x="1906" y="9946"/>
                    <a:pt x="1929" y="9977"/>
                  </a:cubicBezTo>
                  <a:cubicBezTo>
                    <a:pt x="2012" y="10182"/>
                    <a:pt x="2089" y="10403"/>
                    <a:pt x="2180" y="10609"/>
                  </a:cubicBezTo>
                  <a:cubicBezTo>
                    <a:pt x="2310" y="10937"/>
                    <a:pt x="2470" y="11249"/>
                    <a:pt x="2660" y="11547"/>
                  </a:cubicBezTo>
                  <a:cubicBezTo>
                    <a:pt x="3026" y="12088"/>
                    <a:pt x="3521" y="12499"/>
                    <a:pt x="4055" y="12873"/>
                  </a:cubicBezTo>
                  <a:cubicBezTo>
                    <a:pt x="4626" y="13277"/>
                    <a:pt x="5236" y="13643"/>
                    <a:pt x="5739" y="14138"/>
                  </a:cubicBezTo>
                  <a:cubicBezTo>
                    <a:pt x="6075" y="14473"/>
                    <a:pt x="6349" y="14870"/>
                    <a:pt x="6539" y="15312"/>
                  </a:cubicBezTo>
                  <a:cubicBezTo>
                    <a:pt x="6478" y="15243"/>
                    <a:pt x="6425" y="15174"/>
                    <a:pt x="6372" y="15106"/>
                  </a:cubicBezTo>
                  <a:cubicBezTo>
                    <a:pt x="6128" y="14816"/>
                    <a:pt x="5785" y="14595"/>
                    <a:pt x="5480" y="14367"/>
                  </a:cubicBezTo>
                  <a:cubicBezTo>
                    <a:pt x="5282" y="14229"/>
                    <a:pt x="5107" y="14054"/>
                    <a:pt x="4916" y="13902"/>
                  </a:cubicBezTo>
                  <a:cubicBezTo>
                    <a:pt x="4741" y="13673"/>
                    <a:pt x="4261" y="13246"/>
                    <a:pt x="3750" y="12797"/>
                  </a:cubicBezTo>
                  <a:cubicBezTo>
                    <a:pt x="3209" y="12309"/>
                    <a:pt x="2645" y="11813"/>
                    <a:pt x="2470" y="11570"/>
                  </a:cubicBezTo>
                  <a:cubicBezTo>
                    <a:pt x="2150" y="11120"/>
                    <a:pt x="2028" y="10640"/>
                    <a:pt x="1898" y="10137"/>
                  </a:cubicBezTo>
                  <a:cubicBezTo>
                    <a:pt x="1883" y="10060"/>
                    <a:pt x="1868" y="9984"/>
                    <a:pt x="1845" y="9916"/>
                  </a:cubicBezTo>
                  <a:close/>
                  <a:moveTo>
                    <a:pt x="3156" y="15639"/>
                  </a:moveTo>
                  <a:cubicBezTo>
                    <a:pt x="3300" y="15662"/>
                    <a:pt x="3438" y="15700"/>
                    <a:pt x="3575" y="15761"/>
                  </a:cubicBezTo>
                  <a:lnTo>
                    <a:pt x="3582" y="15761"/>
                  </a:lnTo>
                  <a:cubicBezTo>
                    <a:pt x="3392" y="15761"/>
                    <a:pt x="3194" y="15777"/>
                    <a:pt x="3003" y="15784"/>
                  </a:cubicBezTo>
                  <a:cubicBezTo>
                    <a:pt x="2970" y="15782"/>
                    <a:pt x="2938" y="15781"/>
                    <a:pt x="2906" y="15781"/>
                  </a:cubicBezTo>
                  <a:cubicBezTo>
                    <a:pt x="2819" y="15781"/>
                    <a:pt x="2734" y="15788"/>
                    <a:pt x="2645" y="15799"/>
                  </a:cubicBezTo>
                  <a:cubicBezTo>
                    <a:pt x="2797" y="15693"/>
                    <a:pt x="2973" y="15639"/>
                    <a:pt x="3156" y="15639"/>
                  </a:cubicBezTo>
                  <a:close/>
                  <a:moveTo>
                    <a:pt x="9664" y="12355"/>
                  </a:moveTo>
                  <a:cubicBezTo>
                    <a:pt x="9207" y="12858"/>
                    <a:pt x="8917" y="13505"/>
                    <a:pt x="8635" y="14130"/>
                  </a:cubicBezTo>
                  <a:lnTo>
                    <a:pt x="8628" y="14130"/>
                  </a:lnTo>
                  <a:cubicBezTo>
                    <a:pt x="8468" y="14519"/>
                    <a:pt x="8277" y="14892"/>
                    <a:pt x="8071" y="15258"/>
                  </a:cubicBezTo>
                  <a:lnTo>
                    <a:pt x="7988" y="15388"/>
                  </a:lnTo>
                  <a:cubicBezTo>
                    <a:pt x="7751" y="15639"/>
                    <a:pt x="7469" y="15860"/>
                    <a:pt x="7157" y="16020"/>
                  </a:cubicBezTo>
                  <a:cubicBezTo>
                    <a:pt x="7164" y="15898"/>
                    <a:pt x="7172" y="15777"/>
                    <a:pt x="7180" y="15655"/>
                  </a:cubicBezTo>
                  <a:cubicBezTo>
                    <a:pt x="7263" y="15495"/>
                    <a:pt x="7324" y="15327"/>
                    <a:pt x="7393" y="15152"/>
                  </a:cubicBezTo>
                  <a:cubicBezTo>
                    <a:pt x="7401" y="15136"/>
                    <a:pt x="7408" y="15113"/>
                    <a:pt x="7416" y="15098"/>
                  </a:cubicBezTo>
                  <a:cubicBezTo>
                    <a:pt x="7439" y="15030"/>
                    <a:pt x="7462" y="14969"/>
                    <a:pt x="7492" y="14908"/>
                  </a:cubicBezTo>
                  <a:cubicBezTo>
                    <a:pt x="7629" y="14610"/>
                    <a:pt x="7789" y="14328"/>
                    <a:pt x="7965" y="14054"/>
                  </a:cubicBezTo>
                  <a:cubicBezTo>
                    <a:pt x="8140" y="13764"/>
                    <a:pt x="8346" y="13490"/>
                    <a:pt x="8567" y="13231"/>
                  </a:cubicBezTo>
                  <a:cubicBezTo>
                    <a:pt x="8750" y="13018"/>
                    <a:pt x="8978" y="12850"/>
                    <a:pt x="9161" y="12644"/>
                  </a:cubicBezTo>
                  <a:cubicBezTo>
                    <a:pt x="9321" y="12537"/>
                    <a:pt x="9497" y="12438"/>
                    <a:pt x="9664" y="12355"/>
                  </a:cubicBezTo>
                  <a:close/>
                  <a:moveTo>
                    <a:pt x="3712" y="15845"/>
                  </a:moveTo>
                  <a:cubicBezTo>
                    <a:pt x="3674" y="15860"/>
                    <a:pt x="3636" y="15868"/>
                    <a:pt x="3598" y="15883"/>
                  </a:cubicBezTo>
                  <a:cubicBezTo>
                    <a:pt x="3491" y="15921"/>
                    <a:pt x="3369" y="16020"/>
                    <a:pt x="3255" y="16066"/>
                  </a:cubicBezTo>
                  <a:cubicBezTo>
                    <a:pt x="3186" y="16059"/>
                    <a:pt x="3125" y="16051"/>
                    <a:pt x="3064" y="16051"/>
                  </a:cubicBezTo>
                  <a:cubicBezTo>
                    <a:pt x="2919" y="16036"/>
                    <a:pt x="2774" y="15975"/>
                    <a:pt x="2630" y="15975"/>
                  </a:cubicBezTo>
                  <a:cubicBezTo>
                    <a:pt x="2614" y="15975"/>
                    <a:pt x="2599" y="15959"/>
                    <a:pt x="2592" y="15944"/>
                  </a:cubicBezTo>
                  <a:cubicBezTo>
                    <a:pt x="2592" y="15937"/>
                    <a:pt x="2592" y="15921"/>
                    <a:pt x="2592" y="15914"/>
                  </a:cubicBezTo>
                  <a:lnTo>
                    <a:pt x="2592" y="15898"/>
                  </a:lnTo>
                  <a:lnTo>
                    <a:pt x="2607" y="15898"/>
                  </a:lnTo>
                  <a:cubicBezTo>
                    <a:pt x="2614" y="15898"/>
                    <a:pt x="2622" y="15891"/>
                    <a:pt x="2622" y="15891"/>
                  </a:cubicBezTo>
                  <a:cubicBezTo>
                    <a:pt x="2767" y="15868"/>
                    <a:pt x="2912" y="15860"/>
                    <a:pt x="3056" y="15860"/>
                  </a:cubicBezTo>
                  <a:cubicBezTo>
                    <a:pt x="3262" y="15853"/>
                    <a:pt x="3468" y="15845"/>
                    <a:pt x="3674" y="15845"/>
                  </a:cubicBezTo>
                  <a:close/>
                  <a:moveTo>
                    <a:pt x="2454" y="12172"/>
                  </a:moveTo>
                  <a:lnTo>
                    <a:pt x="2454" y="12172"/>
                  </a:lnTo>
                  <a:cubicBezTo>
                    <a:pt x="3087" y="12903"/>
                    <a:pt x="3849" y="13490"/>
                    <a:pt x="4855" y="13993"/>
                  </a:cubicBezTo>
                  <a:lnTo>
                    <a:pt x="5000" y="14062"/>
                  </a:lnTo>
                  <a:cubicBezTo>
                    <a:pt x="5145" y="14184"/>
                    <a:pt x="5290" y="14313"/>
                    <a:pt x="5434" y="14420"/>
                  </a:cubicBezTo>
                  <a:cubicBezTo>
                    <a:pt x="5709" y="14610"/>
                    <a:pt x="5968" y="14816"/>
                    <a:pt x="6204" y="15037"/>
                  </a:cubicBezTo>
                  <a:cubicBezTo>
                    <a:pt x="6334" y="15167"/>
                    <a:pt x="6456" y="15312"/>
                    <a:pt x="6562" y="15456"/>
                  </a:cubicBezTo>
                  <a:lnTo>
                    <a:pt x="6631" y="15556"/>
                  </a:lnTo>
                  <a:cubicBezTo>
                    <a:pt x="6646" y="15586"/>
                    <a:pt x="6654" y="15616"/>
                    <a:pt x="6669" y="15647"/>
                  </a:cubicBezTo>
                  <a:cubicBezTo>
                    <a:pt x="6661" y="15830"/>
                    <a:pt x="6654" y="16013"/>
                    <a:pt x="6639" y="16196"/>
                  </a:cubicBezTo>
                  <a:cubicBezTo>
                    <a:pt x="6585" y="16219"/>
                    <a:pt x="6527" y="16231"/>
                    <a:pt x="6470" y="16231"/>
                  </a:cubicBezTo>
                  <a:cubicBezTo>
                    <a:pt x="6396" y="16231"/>
                    <a:pt x="6322" y="16211"/>
                    <a:pt x="6257" y="16173"/>
                  </a:cubicBezTo>
                  <a:lnTo>
                    <a:pt x="6204" y="16142"/>
                  </a:lnTo>
                  <a:cubicBezTo>
                    <a:pt x="6136" y="16089"/>
                    <a:pt x="6059" y="16043"/>
                    <a:pt x="5983" y="15998"/>
                  </a:cubicBezTo>
                  <a:cubicBezTo>
                    <a:pt x="5793" y="15876"/>
                    <a:pt x="5587" y="15784"/>
                    <a:pt x="5366" y="15731"/>
                  </a:cubicBezTo>
                  <a:cubicBezTo>
                    <a:pt x="5206" y="15693"/>
                    <a:pt x="5038" y="15670"/>
                    <a:pt x="4870" y="15655"/>
                  </a:cubicBezTo>
                  <a:cubicBezTo>
                    <a:pt x="4832" y="15647"/>
                    <a:pt x="4802" y="15639"/>
                    <a:pt x="4764" y="15632"/>
                  </a:cubicBezTo>
                  <a:lnTo>
                    <a:pt x="4756" y="15624"/>
                  </a:lnTo>
                  <a:cubicBezTo>
                    <a:pt x="4619" y="15533"/>
                    <a:pt x="4474" y="15441"/>
                    <a:pt x="4337" y="15357"/>
                  </a:cubicBezTo>
                  <a:cubicBezTo>
                    <a:pt x="3887" y="15083"/>
                    <a:pt x="3460" y="14824"/>
                    <a:pt x="3186" y="14351"/>
                  </a:cubicBezTo>
                  <a:cubicBezTo>
                    <a:pt x="3049" y="14100"/>
                    <a:pt x="2950" y="13825"/>
                    <a:pt x="2896" y="13551"/>
                  </a:cubicBezTo>
                  <a:cubicBezTo>
                    <a:pt x="2874" y="13444"/>
                    <a:pt x="2843" y="13338"/>
                    <a:pt x="2813" y="13239"/>
                  </a:cubicBezTo>
                  <a:cubicBezTo>
                    <a:pt x="2774" y="13101"/>
                    <a:pt x="2721" y="12957"/>
                    <a:pt x="2668" y="12819"/>
                  </a:cubicBezTo>
                  <a:cubicBezTo>
                    <a:pt x="2576" y="12614"/>
                    <a:pt x="2508" y="12393"/>
                    <a:pt x="2454" y="12172"/>
                  </a:cubicBezTo>
                  <a:close/>
                  <a:moveTo>
                    <a:pt x="3430" y="15632"/>
                  </a:moveTo>
                  <a:lnTo>
                    <a:pt x="3430" y="15632"/>
                  </a:lnTo>
                  <a:cubicBezTo>
                    <a:pt x="3659" y="15639"/>
                    <a:pt x="3895" y="15662"/>
                    <a:pt x="4108" y="15685"/>
                  </a:cubicBezTo>
                  <a:cubicBezTo>
                    <a:pt x="4279" y="15710"/>
                    <a:pt x="4449" y="15725"/>
                    <a:pt x="4620" y="15725"/>
                  </a:cubicBezTo>
                  <a:cubicBezTo>
                    <a:pt x="4655" y="15725"/>
                    <a:pt x="4690" y="15724"/>
                    <a:pt x="4726" y="15723"/>
                  </a:cubicBezTo>
                  <a:lnTo>
                    <a:pt x="4794" y="15716"/>
                  </a:lnTo>
                  <a:cubicBezTo>
                    <a:pt x="4863" y="15731"/>
                    <a:pt x="4939" y="15746"/>
                    <a:pt x="5015" y="15761"/>
                  </a:cubicBezTo>
                  <a:cubicBezTo>
                    <a:pt x="5122" y="15769"/>
                    <a:pt x="5236" y="15784"/>
                    <a:pt x="5343" y="15815"/>
                  </a:cubicBezTo>
                  <a:cubicBezTo>
                    <a:pt x="5533" y="15868"/>
                    <a:pt x="5709" y="15944"/>
                    <a:pt x="5876" y="16043"/>
                  </a:cubicBezTo>
                  <a:cubicBezTo>
                    <a:pt x="6166" y="16203"/>
                    <a:pt x="6410" y="16417"/>
                    <a:pt x="6600" y="16683"/>
                  </a:cubicBezTo>
                  <a:cubicBezTo>
                    <a:pt x="6578" y="16889"/>
                    <a:pt x="6555" y="17087"/>
                    <a:pt x="6532" y="17293"/>
                  </a:cubicBezTo>
                  <a:cubicBezTo>
                    <a:pt x="6519" y="17323"/>
                    <a:pt x="6499" y="17335"/>
                    <a:pt x="6475" y="17335"/>
                  </a:cubicBezTo>
                  <a:cubicBezTo>
                    <a:pt x="6415" y="17335"/>
                    <a:pt x="6332" y="17259"/>
                    <a:pt x="6288" y="17209"/>
                  </a:cubicBezTo>
                  <a:cubicBezTo>
                    <a:pt x="5930" y="16714"/>
                    <a:pt x="5495" y="16295"/>
                    <a:pt x="4916" y="16043"/>
                  </a:cubicBezTo>
                  <a:cubicBezTo>
                    <a:pt x="4588" y="15898"/>
                    <a:pt x="4238" y="15807"/>
                    <a:pt x="3887" y="15777"/>
                  </a:cubicBezTo>
                  <a:cubicBezTo>
                    <a:pt x="3883" y="15773"/>
                    <a:pt x="3880" y="15771"/>
                    <a:pt x="3876" y="15771"/>
                  </a:cubicBezTo>
                  <a:cubicBezTo>
                    <a:pt x="3872" y="15771"/>
                    <a:pt x="3868" y="15773"/>
                    <a:pt x="3864" y="15777"/>
                  </a:cubicBezTo>
                  <a:lnTo>
                    <a:pt x="3781" y="15777"/>
                  </a:lnTo>
                  <a:cubicBezTo>
                    <a:pt x="3704" y="15746"/>
                    <a:pt x="3628" y="15716"/>
                    <a:pt x="3552" y="15677"/>
                  </a:cubicBezTo>
                  <a:lnTo>
                    <a:pt x="3430" y="15632"/>
                  </a:lnTo>
                  <a:close/>
                  <a:moveTo>
                    <a:pt x="3970" y="15872"/>
                  </a:moveTo>
                  <a:cubicBezTo>
                    <a:pt x="3991" y="15872"/>
                    <a:pt x="4012" y="15873"/>
                    <a:pt x="4032" y="15876"/>
                  </a:cubicBezTo>
                  <a:lnTo>
                    <a:pt x="4047" y="15876"/>
                  </a:lnTo>
                  <a:cubicBezTo>
                    <a:pt x="4360" y="15914"/>
                    <a:pt x="4657" y="16005"/>
                    <a:pt x="4931" y="16142"/>
                  </a:cubicBezTo>
                  <a:cubicBezTo>
                    <a:pt x="5442" y="16394"/>
                    <a:pt x="5876" y="16767"/>
                    <a:pt x="6204" y="17240"/>
                  </a:cubicBezTo>
                  <a:lnTo>
                    <a:pt x="6204" y="17247"/>
                  </a:lnTo>
                  <a:lnTo>
                    <a:pt x="6212" y="17255"/>
                  </a:lnTo>
                  <a:cubicBezTo>
                    <a:pt x="6311" y="17369"/>
                    <a:pt x="6402" y="17507"/>
                    <a:pt x="6486" y="17644"/>
                  </a:cubicBezTo>
                  <a:cubicBezTo>
                    <a:pt x="6478" y="17720"/>
                    <a:pt x="6471" y="17796"/>
                    <a:pt x="6463" y="17872"/>
                  </a:cubicBezTo>
                  <a:cubicBezTo>
                    <a:pt x="6433" y="18086"/>
                    <a:pt x="6395" y="18307"/>
                    <a:pt x="6357" y="18528"/>
                  </a:cubicBezTo>
                  <a:cubicBezTo>
                    <a:pt x="6280" y="18490"/>
                    <a:pt x="6212" y="18452"/>
                    <a:pt x="6151" y="18398"/>
                  </a:cubicBezTo>
                  <a:lnTo>
                    <a:pt x="6128" y="18383"/>
                  </a:lnTo>
                  <a:lnTo>
                    <a:pt x="6120" y="18383"/>
                  </a:lnTo>
                  <a:lnTo>
                    <a:pt x="6067" y="18337"/>
                  </a:lnTo>
                  <a:cubicBezTo>
                    <a:pt x="5991" y="18269"/>
                    <a:pt x="5914" y="18208"/>
                    <a:pt x="5846" y="18139"/>
                  </a:cubicBezTo>
                  <a:cubicBezTo>
                    <a:pt x="5693" y="17987"/>
                    <a:pt x="5564" y="17811"/>
                    <a:pt x="5465" y="17621"/>
                  </a:cubicBezTo>
                  <a:cubicBezTo>
                    <a:pt x="5274" y="17270"/>
                    <a:pt x="5023" y="16958"/>
                    <a:pt x="4726" y="16691"/>
                  </a:cubicBezTo>
                  <a:cubicBezTo>
                    <a:pt x="4405" y="16440"/>
                    <a:pt x="4040" y="16249"/>
                    <a:pt x="3643" y="16142"/>
                  </a:cubicBezTo>
                  <a:cubicBezTo>
                    <a:pt x="3552" y="16119"/>
                    <a:pt x="3453" y="16097"/>
                    <a:pt x="3361" y="16081"/>
                  </a:cubicBezTo>
                  <a:lnTo>
                    <a:pt x="3422" y="16043"/>
                  </a:lnTo>
                  <a:cubicBezTo>
                    <a:pt x="3566" y="15955"/>
                    <a:pt x="3788" y="15872"/>
                    <a:pt x="3970" y="15872"/>
                  </a:cubicBezTo>
                  <a:close/>
                  <a:moveTo>
                    <a:pt x="8978" y="14717"/>
                  </a:moveTo>
                  <a:lnTo>
                    <a:pt x="8978" y="14717"/>
                  </a:lnTo>
                  <a:cubicBezTo>
                    <a:pt x="8917" y="14992"/>
                    <a:pt x="8872" y="15266"/>
                    <a:pt x="8826" y="15540"/>
                  </a:cubicBezTo>
                  <a:cubicBezTo>
                    <a:pt x="8704" y="16318"/>
                    <a:pt x="8582" y="17057"/>
                    <a:pt x="7995" y="17720"/>
                  </a:cubicBezTo>
                  <a:lnTo>
                    <a:pt x="7850" y="17888"/>
                  </a:lnTo>
                  <a:cubicBezTo>
                    <a:pt x="7332" y="18475"/>
                    <a:pt x="7119" y="18718"/>
                    <a:pt x="7035" y="18833"/>
                  </a:cubicBezTo>
                  <a:cubicBezTo>
                    <a:pt x="7020" y="18848"/>
                    <a:pt x="6997" y="18863"/>
                    <a:pt x="6974" y="18871"/>
                  </a:cubicBezTo>
                  <a:cubicBezTo>
                    <a:pt x="6959" y="18886"/>
                    <a:pt x="6913" y="18901"/>
                    <a:pt x="6882" y="18924"/>
                  </a:cubicBezTo>
                  <a:cubicBezTo>
                    <a:pt x="6844" y="18946"/>
                    <a:pt x="6782" y="18980"/>
                    <a:pt x="6730" y="18980"/>
                  </a:cubicBezTo>
                  <a:cubicBezTo>
                    <a:pt x="6710" y="18980"/>
                    <a:pt x="6691" y="18975"/>
                    <a:pt x="6677" y="18962"/>
                  </a:cubicBezTo>
                  <a:cubicBezTo>
                    <a:pt x="6760" y="18619"/>
                    <a:pt x="6829" y="18284"/>
                    <a:pt x="6898" y="17941"/>
                  </a:cubicBezTo>
                  <a:cubicBezTo>
                    <a:pt x="7012" y="17339"/>
                    <a:pt x="7096" y="16737"/>
                    <a:pt x="7149" y="16135"/>
                  </a:cubicBezTo>
                  <a:cubicBezTo>
                    <a:pt x="7500" y="15952"/>
                    <a:pt x="7820" y="15708"/>
                    <a:pt x="8087" y="15418"/>
                  </a:cubicBezTo>
                  <a:cubicBezTo>
                    <a:pt x="8094" y="15418"/>
                    <a:pt x="8094" y="15418"/>
                    <a:pt x="8102" y="15411"/>
                  </a:cubicBezTo>
                  <a:cubicBezTo>
                    <a:pt x="8155" y="15357"/>
                    <a:pt x="8209" y="15312"/>
                    <a:pt x="8262" y="15251"/>
                  </a:cubicBezTo>
                  <a:cubicBezTo>
                    <a:pt x="8323" y="15213"/>
                    <a:pt x="8384" y="15182"/>
                    <a:pt x="8445" y="15136"/>
                  </a:cubicBezTo>
                  <a:lnTo>
                    <a:pt x="8437" y="15136"/>
                  </a:lnTo>
                  <a:cubicBezTo>
                    <a:pt x="8635" y="15022"/>
                    <a:pt x="8818" y="14877"/>
                    <a:pt x="8978" y="14717"/>
                  </a:cubicBezTo>
                  <a:close/>
                  <a:moveTo>
                    <a:pt x="3270" y="16135"/>
                  </a:moveTo>
                  <a:lnTo>
                    <a:pt x="3316" y="16142"/>
                  </a:lnTo>
                  <a:cubicBezTo>
                    <a:pt x="3552" y="16180"/>
                    <a:pt x="3773" y="16249"/>
                    <a:pt x="3994" y="16341"/>
                  </a:cubicBezTo>
                  <a:cubicBezTo>
                    <a:pt x="4405" y="16508"/>
                    <a:pt x="4764" y="16775"/>
                    <a:pt x="5038" y="17126"/>
                  </a:cubicBezTo>
                  <a:cubicBezTo>
                    <a:pt x="5267" y="17423"/>
                    <a:pt x="5419" y="17773"/>
                    <a:pt x="5671" y="18055"/>
                  </a:cubicBezTo>
                  <a:cubicBezTo>
                    <a:pt x="5785" y="18193"/>
                    <a:pt x="5922" y="18314"/>
                    <a:pt x="6067" y="18429"/>
                  </a:cubicBezTo>
                  <a:cubicBezTo>
                    <a:pt x="6075" y="18429"/>
                    <a:pt x="6075" y="18429"/>
                    <a:pt x="6075" y="18436"/>
                  </a:cubicBezTo>
                  <a:cubicBezTo>
                    <a:pt x="6189" y="18513"/>
                    <a:pt x="6273" y="18635"/>
                    <a:pt x="6303" y="18772"/>
                  </a:cubicBezTo>
                  <a:cubicBezTo>
                    <a:pt x="6303" y="18772"/>
                    <a:pt x="6303" y="18779"/>
                    <a:pt x="6303" y="18779"/>
                  </a:cubicBezTo>
                  <a:cubicBezTo>
                    <a:pt x="6288" y="18863"/>
                    <a:pt x="6273" y="18955"/>
                    <a:pt x="6257" y="19038"/>
                  </a:cubicBezTo>
                  <a:cubicBezTo>
                    <a:pt x="6255" y="19039"/>
                    <a:pt x="6252" y="19039"/>
                    <a:pt x="6250" y="19039"/>
                  </a:cubicBezTo>
                  <a:cubicBezTo>
                    <a:pt x="6110" y="19039"/>
                    <a:pt x="5829" y="18839"/>
                    <a:pt x="5732" y="18749"/>
                  </a:cubicBezTo>
                  <a:cubicBezTo>
                    <a:pt x="5594" y="18604"/>
                    <a:pt x="5465" y="18452"/>
                    <a:pt x="5343" y="18299"/>
                  </a:cubicBezTo>
                  <a:cubicBezTo>
                    <a:pt x="5206" y="18116"/>
                    <a:pt x="5084" y="17926"/>
                    <a:pt x="4977" y="17728"/>
                  </a:cubicBezTo>
                  <a:cubicBezTo>
                    <a:pt x="4870" y="17552"/>
                    <a:pt x="4779" y="17369"/>
                    <a:pt x="4703" y="17179"/>
                  </a:cubicBezTo>
                  <a:cubicBezTo>
                    <a:pt x="4642" y="16607"/>
                    <a:pt x="3895" y="16325"/>
                    <a:pt x="3247" y="16142"/>
                  </a:cubicBezTo>
                  <a:lnTo>
                    <a:pt x="3270" y="16135"/>
                  </a:lnTo>
                  <a:close/>
                  <a:moveTo>
                    <a:pt x="8369" y="18002"/>
                  </a:moveTo>
                  <a:cubicBezTo>
                    <a:pt x="8407" y="18817"/>
                    <a:pt x="6921" y="20128"/>
                    <a:pt x="6235" y="20509"/>
                  </a:cubicBezTo>
                  <a:cubicBezTo>
                    <a:pt x="6341" y="20197"/>
                    <a:pt x="6433" y="19877"/>
                    <a:pt x="6524" y="19549"/>
                  </a:cubicBezTo>
                  <a:cubicBezTo>
                    <a:pt x="6547" y="19496"/>
                    <a:pt x="6570" y="19442"/>
                    <a:pt x="6593" y="19389"/>
                  </a:cubicBezTo>
                  <a:cubicBezTo>
                    <a:pt x="6699" y="19191"/>
                    <a:pt x="6890" y="19046"/>
                    <a:pt x="7111" y="19008"/>
                  </a:cubicBezTo>
                  <a:cubicBezTo>
                    <a:pt x="7129" y="19010"/>
                    <a:pt x="7148" y="19012"/>
                    <a:pt x="7166" y="19012"/>
                  </a:cubicBezTo>
                  <a:cubicBezTo>
                    <a:pt x="7612" y="19012"/>
                    <a:pt x="8127" y="18332"/>
                    <a:pt x="8353" y="18025"/>
                  </a:cubicBezTo>
                  <a:lnTo>
                    <a:pt x="8369" y="18002"/>
                  </a:lnTo>
                  <a:close/>
                  <a:moveTo>
                    <a:pt x="4501" y="17267"/>
                  </a:moveTo>
                  <a:cubicBezTo>
                    <a:pt x="4550" y="17267"/>
                    <a:pt x="4600" y="17270"/>
                    <a:pt x="4649" y="17278"/>
                  </a:cubicBezTo>
                  <a:lnTo>
                    <a:pt x="4672" y="17278"/>
                  </a:lnTo>
                  <a:cubicBezTo>
                    <a:pt x="4764" y="17461"/>
                    <a:pt x="4855" y="17644"/>
                    <a:pt x="4962" y="17811"/>
                  </a:cubicBezTo>
                  <a:cubicBezTo>
                    <a:pt x="5084" y="18040"/>
                    <a:pt x="5221" y="18246"/>
                    <a:pt x="5381" y="18444"/>
                  </a:cubicBezTo>
                  <a:cubicBezTo>
                    <a:pt x="5556" y="18673"/>
                    <a:pt x="5762" y="18886"/>
                    <a:pt x="5983" y="19069"/>
                  </a:cubicBezTo>
                  <a:cubicBezTo>
                    <a:pt x="6052" y="19115"/>
                    <a:pt x="6136" y="19191"/>
                    <a:pt x="6227" y="19244"/>
                  </a:cubicBezTo>
                  <a:cubicBezTo>
                    <a:pt x="6136" y="19702"/>
                    <a:pt x="6029" y="20159"/>
                    <a:pt x="5914" y="20608"/>
                  </a:cubicBezTo>
                  <a:cubicBezTo>
                    <a:pt x="5419" y="20471"/>
                    <a:pt x="4245" y="19122"/>
                    <a:pt x="4116" y="18459"/>
                  </a:cubicBezTo>
                  <a:lnTo>
                    <a:pt x="4116" y="18459"/>
                  </a:lnTo>
                  <a:cubicBezTo>
                    <a:pt x="4306" y="18619"/>
                    <a:pt x="4550" y="18810"/>
                    <a:pt x="4687" y="18840"/>
                  </a:cubicBezTo>
                  <a:cubicBezTo>
                    <a:pt x="4700" y="18845"/>
                    <a:pt x="4712" y="18848"/>
                    <a:pt x="4725" y="18848"/>
                  </a:cubicBezTo>
                  <a:cubicBezTo>
                    <a:pt x="4752" y="18848"/>
                    <a:pt x="4779" y="18836"/>
                    <a:pt x="4794" y="18810"/>
                  </a:cubicBezTo>
                  <a:cubicBezTo>
                    <a:pt x="4832" y="18756"/>
                    <a:pt x="4809" y="18665"/>
                    <a:pt x="4703" y="18490"/>
                  </a:cubicBezTo>
                  <a:cubicBezTo>
                    <a:pt x="4634" y="18383"/>
                    <a:pt x="4558" y="18276"/>
                    <a:pt x="4474" y="18170"/>
                  </a:cubicBezTo>
                  <a:cubicBezTo>
                    <a:pt x="4268" y="17880"/>
                    <a:pt x="4055" y="17590"/>
                    <a:pt x="3994" y="17278"/>
                  </a:cubicBezTo>
                  <a:lnTo>
                    <a:pt x="3994" y="17278"/>
                  </a:lnTo>
                  <a:cubicBezTo>
                    <a:pt x="4055" y="17289"/>
                    <a:pt x="4116" y="17295"/>
                    <a:pt x="4176" y="17295"/>
                  </a:cubicBezTo>
                  <a:cubicBezTo>
                    <a:pt x="4236" y="17295"/>
                    <a:pt x="4295" y="17289"/>
                    <a:pt x="4352" y="17278"/>
                  </a:cubicBezTo>
                  <a:cubicBezTo>
                    <a:pt x="4402" y="17270"/>
                    <a:pt x="4451" y="17267"/>
                    <a:pt x="4501" y="17267"/>
                  </a:cubicBezTo>
                  <a:close/>
                  <a:moveTo>
                    <a:pt x="206" y="0"/>
                  </a:moveTo>
                  <a:lnTo>
                    <a:pt x="198" y="160"/>
                  </a:lnTo>
                  <a:cubicBezTo>
                    <a:pt x="176" y="854"/>
                    <a:pt x="282" y="1471"/>
                    <a:pt x="404" y="2127"/>
                  </a:cubicBezTo>
                  <a:lnTo>
                    <a:pt x="427" y="2264"/>
                  </a:lnTo>
                  <a:cubicBezTo>
                    <a:pt x="450" y="2393"/>
                    <a:pt x="458" y="2508"/>
                    <a:pt x="465" y="2614"/>
                  </a:cubicBezTo>
                  <a:cubicBezTo>
                    <a:pt x="496" y="2934"/>
                    <a:pt x="519" y="3239"/>
                    <a:pt x="862" y="3819"/>
                  </a:cubicBezTo>
                  <a:cubicBezTo>
                    <a:pt x="671" y="3674"/>
                    <a:pt x="541" y="3438"/>
                    <a:pt x="404" y="3194"/>
                  </a:cubicBezTo>
                  <a:cubicBezTo>
                    <a:pt x="336" y="3072"/>
                    <a:pt x="267" y="2950"/>
                    <a:pt x="191" y="2835"/>
                  </a:cubicBezTo>
                  <a:lnTo>
                    <a:pt x="92" y="2698"/>
                  </a:lnTo>
                  <a:lnTo>
                    <a:pt x="92" y="2866"/>
                  </a:lnTo>
                  <a:cubicBezTo>
                    <a:pt x="69" y="3704"/>
                    <a:pt x="214" y="4162"/>
                    <a:pt x="717" y="4687"/>
                  </a:cubicBezTo>
                  <a:cubicBezTo>
                    <a:pt x="564" y="4619"/>
                    <a:pt x="412" y="4527"/>
                    <a:pt x="275" y="4421"/>
                  </a:cubicBezTo>
                  <a:cubicBezTo>
                    <a:pt x="229" y="4383"/>
                    <a:pt x="176" y="4352"/>
                    <a:pt x="130" y="4314"/>
                  </a:cubicBezTo>
                  <a:lnTo>
                    <a:pt x="54" y="4268"/>
                  </a:lnTo>
                  <a:lnTo>
                    <a:pt x="46" y="4360"/>
                  </a:lnTo>
                  <a:cubicBezTo>
                    <a:pt x="0" y="4794"/>
                    <a:pt x="282" y="5381"/>
                    <a:pt x="511" y="5861"/>
                  </a:cubicBezTo>
                  <a:cubicBezTo>
                    <a:pt x="564" y="5975"/>
                    <a:pt x="618" y="6075"/>
                    <a:pt x="656" y="6166"/>
                  </a:cubicBezTo>
                  <a:cubicBezTo>
                    <a:pt x="930" y="6791"/>
                    <a:pt x="1281" y="7020"/>
                    <a:pt x="1761" y="7340"/>
                  </a:cubicBezTo>
                  <a:lnTo>
                    <a:pt x="1913" y="7439"/>
                  </a:lnTo>
                  <a:cubicBezTo>
                    <a:pt x="1868" y="7462"/>
                    <a:pt x="1829" y="7500"/>
                    <a:pt x="1807" y="7553"/>
                  </a:cubicBezTo>
                  <a:cubicBezTo>
                    <a:pt x="1631" y="7987"/>
                    <a:pt x="2569" y="9283"/>
                    <a:pt x="2980" y="9809"/>
                  </a:cubicBezTo>
                  <a:cubicBezTo>
                    <a:pt x="2241" y="9740"/>
                    <a:pt x="1913" y="8872"/>
                    <a:pt x="1898" y="8841"/>
                  </a:cubicBezTo>
                  <a:cubicBezTo>
                    <a:pt x="1852" y="8772"/>
                    <a:pt x="1807" y="8696"/>
                    <a:pt x="1768" y="8620"/>
                  </a:cubicBezTo>
                  <a:cubicBezTo>
                    <a:pt x="1685" y="8475"/>
                    <a:pt x="1608" y="8338"/>
                    <a:pt x="1525" y="8216"/>
                  </a:cubicBezTo>
                  <a:lnTo>
                    <a:pt x="1448" y="8094"/>
                  </a:lnTo>
                  <a:lnTo>
                    <a:pt x="1426" y="8231"/>
                  </a:lnTo>
                  <a:cubicBezTo>
                    <a:pt x="1349" y="8643"/>
                    <a:pt x="1479" y="9062"/>
                    <a:pt x="1608" y="9466"/>
                  </a:cubicBezTo>
                  <a:cubicBezTo>
                    <a:pt x="1639" y="9573"/>
                    <a:pt x="1669" y="9672"/>
                    <a:pt x="1700" y="9778"/>
                  </a:cubicBezTo>
                  <a:cubicBezTo>
                    <a:pt x="1738" y="9908"/>
                    <a:pt x="1768" y="10038"/>
                    <a:pt x="1799" y="10160"/>
                  </a:cubicBezTo>
                  <a:cubicBezTo>
                    <a:pt x="1929" y="10678"/>
                    <a:pt x="2050" y="11166"/>
                    <a:pt x="2386" y="11630"/>
                  </a:cubicBezTo>
                  <a:cubicBezTo>
                    <a:pt x="2569" y="11882"/>
                    <a:pt x="3133" y="12385"/>
                    <a:pt x="3681" y="12865"/>
                  </a:cubicBezTo>
                  <a:cubicBezTo>
                    <a:pt x="4024" y="13178"/>
                    <a:pt x="4375" y="13490"/>
                    <a:pt x="4619" y="13726"/>
                  </a:cubicBezTo>
                  <a:lnTo>
                    <a:pt x="4619" y="13734"/>
                  </a:lnTo>
                  <a:cubicBezTo>
                    <a:pt x="3773" y="13292"/>
                    <a:pt x="3026" y="12682"/>
                    <a:pt x="2424" y="11943"/>
                  </a:cubicBezTo>
                  <a:lnTo>
                    <a:pt x="2317" y="11813"/>
                  </a:lnTo>
                  <a:lnTo>
                    <a:pt x="2325" y="11981"/>
                  </a:lnTo>
                  <a:cubicBezTo>
                    <a:pt x="2340" y="12278"/>
                    <a:pt x="2454" y="12568"/>
                    <a:pt x="2561" y="12850"/>
                  </a:cubicBezTo>
                  <a:cubicBezTo>
                    <a:pt x="2614" y="12995"/>
                    <a:pt x="2668" y="13132"/>
                    <a:pt x="2706" y="13261"/>
                  </a:cubicBezTo>
                  <a:cubicBezTo>
                    <a:pt x="2736" y="13361"/>
                    <a:pt x="2759" y="13467"/>
                    <a:pt x="2790" y="13566"/>
                  </a:cubicBezTo>
                  <a:cubicBezTo>
                    <a:pt x="2851" y="13856"/>
                    <a:pt x="2950" y="14138"/>
                    <a:pt x="3087" y="14405"/>
                  </a:cubicBezTo>
                  <a:cubicBezTo>
                    <a:pt x="3384" y="14892"/>
                    <a:pt x="3841" y="15174"/>
                    <a:pt x="4276" y="15441"/>
                  </a:cubicBezTo>
                  <a:cubicBezTo>
                    <a:pt x="4360" y="15495"/>
                    <a:pt x="4444" y="15548"/>
                    <a:pt x="4527" y="15601"/>
                  </a:cubicBezTo>
                  <a:lnTo>
                    <a:pt x="4527" y="15609"/>
                  </a:lnTo>
                  <a:cubicBezTo>
                    <a:pt x="4413" y="15601"/>
                    <a:pt x="4276" y="15586"/>
                    <a:pt x="4123" y="15571"/>
                  </a:cubicBezTo>
                  <a:cubicBezTo>
                    <a:pt x="3881" y="15543"/>
                    <a:pt x="3608" y="15513"/>
                    <a:pt x="3353" y="15513"/>
                  </a:cubicBezTo>
                  <a:cubicBezTo>
                    <a:pt x="2902" y="15513"/>
                    <a:pt x="2504" y="15608"/>
                    <a:pt x="2416" y="15982"/>
                  </a:cubicBezTo>
                  <a:lnTo>
                    <a:pt x="2409" y="16028"/>
                  </a:lnTo>
                  <a:lnTo>
                    <a:pt x="2454" y="16043"/>
                  </a:lnTo>
                  <a:cubicBezTo>
                    <a:pt x="2546" y="16074"/>
                    <a:pt x="2653" y="16097"/>
                    <a:pt x="2774" y="16127"/>
                  </a:cubicBezTo>
                  <a:cubicBezTo>
                    <a:pt x="3422" y="16287"/>
                    <a:pt x="4497" y="16546"/>
                    <a:pt x="4596" y="17148"/>
                  </a:cubicBezTo>
                  <a:cubicBezTo>
                    <a:pt x="4512" y="17148"/>
                    <a:pt x="4428" y="17148"/>
                    <a:pt x="4344" y="17164"/>
                  </a:cubicBezTo>
                  <a:cubicBezTo>
                    <a:pt x="4296" y="17172"/>
                    <a:pt x="4246" y="17176"/>
                    <a:pt x="4196" y="17176"/>
                  </a:cubicBezTo>
                  <a:cubicBezTo>
                    <a:pt x="4113" y="17176"/>
                    <a:pt x="4029" y="17165"/>
                    <a:pt x="3948" y="17141"/>
                  </a:cubicBezTo>
                  <a:lnTo>
                    <a:pt x="3864" y="17110"/>
                  </a:lnTo>
                  <a:lnTo>
                    <a:pt x="3872" y="17194"/>
                  </a:lnTo>
                  <a:cubicBezTo>
                    <a:pt x="3910" y="17568"/>
                    <a:pt x="4162" y="17918"/>
                    <a:pt x="4390" y="18223"/>
                  </a:cubicBezTo>
                  <a:cubicBezTo>
                    <a:pt x="4466" y="18337"/>
                    <a:pt x="4543" y="18436"/>
                    <a:pt x="4611" y="18543"/>
                  </a:cubicBezTo>
                  <a:cubicBezTo>
                    <a:pt x="4649" y="18596"/>
                    <a:pt x="4680" y="18657"/>
                    <a:pt x="4703" y="18718"/>
                  </a:cubicBezTo>
                  <a:cubicBezTo>
                    <a:pt x="4619" y="18696"/>
                    <a:pt x="4421" y="18566"/>
                    <a:pt x="4093" y="18284"/>
                  </a:cubicBezTo>
                  <a:lnTo>
                    <a:pt x="4002" y="18208"/>
                  </a:lnTo>
                  <a:lnTo>
                    <a:pt x="4002" y="18322"/>
                  </a:lnTo>
                  <a:cubicBezTo>
                    <a:pt x="3971" y="18978"/>
                    <a:pt x="5305" y="20548"/>
                    <a:pt x="5892" y="20700"/>
                  </a:cubicBezTo>
                  <a:lnTo>
                    <a:pt x="5846" y="20898"/>
                  </a:lnTo>
                  <a:cubicBezTo>
                    <a:pt x="5800" y="20837"/>
                    <a:pt x="5747" y="20784"/>
                    <a:pt x="5693" y="20738"/>
                  </a:cubicBezTo>
                  <a:cubicBezTo>
                    <a:pt x="5503" y="20586"/>
                    <a:pt x="5305" y="20456"/>
                    <a:pt x="5084" y="20357"/>
                  </a:cubicBezTo>
                  <a:cubicBezTo>
                    <a:pt x="4870" y="20250"/>
                    <a:pt x="4657" y="20151"/>
                    <a:pt x="4451" y="20037"/>
                  </a:cubicBezTo>
                  <a:cubicBezTo>
                    <a:pt x="4344" y="19984"/>
                    <a:pt x="4245" y="19923"/>
                    <a:pt x="4154" y="19854"/>
                  </a:cubicBezTo>
                  <a:cubicBezTo>
                    <a:pt x="4055" y="19793"/>
                    <a:pt x="3979" y="19702"/>
                    <a:pt x="3918" y="19602"/>
                  </a:cubicBezTo>
                  <a:lnTo>
                    <a:pt x="3918" y="19602"/>
                  </a:lnTo>
                  <a:cubicBezTo>
                    <a:pt x="3956" y="19717"/>
                    <a:pt x="4024" y="19816"/>
                    <a:pt x="4116" y="19900"/>
                  </a:cubicBezTo>
                  <a:cubicBezTo>
                    <a:pt x="4207" y="19976"/>
                    <a:pt x="4306" y="20052"/>
                    <a:pt x="4405" y="20113"/>
                  </a:cubicBezTo>
                  <a:cubicBezTo>
                    <a:pt x="4604" y="20243"/>
                    <a:pt x="4817" y="20342"/>
                    <a:pt x="5030" y="20456"/>
                  </a:cubicBezTo>
                  <a:cubicBezTo>
                    <a:pt x="5244" y="20555"/>
                    <a:pt x="5442" y="20669"/>
                    <a:pt x="5632" y="20799"/>
                  </a:cubicBezTo>
                  <a:cubicBezTo>
                    <a:pt x="5701" y="20852"/>
                    <a:pt x="5770" y="20913"/>
                    <a:pt x="5815" y="20982"/>
                  </a:cubicBezTo>
                  <a:cubicBezTo>
                    <a:pt x="5785" y="21104"/>
                    <a:pt x="5747" y="21233"/>
                    <a:pt x="5716" y="21363"/>
                  </a:cubicBezTo>
                  <a:cubicBezTo>
                    <a:pt x="5701" y="21325"/>
                    <a:pt x="5678" y="21294"/>
                    <a:pt x="5655" y="21264"/>
                  </a:cubicBezTo>
                  <a:cubicBezTo>
                    <a:pt x="5518" y="21127"/>
                    <a:pt x="5358" y="21028"/>
                    <a:pt x="5183" y="20967"/>
                  </a:cubicBezTo>
                  <a:cubicBezTo>
                    <a:pt x="5015" y="20898"/>
                    <a:pt x="4840" y="20845"/>
                    <a:pt x="4672" y="20791"/>
                  </a:cubicBezTo>
                  <a:cubicBezTo>
                    <a:pt x="4588" y="20761"/>
                    <a:pt x="4505" y="20738"/>
                    <a:pt x="4421" y="20700"/>
                  </a:cubicBezTo>
                  <a:cubicBezTo>
                    <a:pt x="4337" y="20669"/>
                    <a:pt x="4261" y="20616"/>
                    <a:pt x="4200" y="20555"/>
                  </a:cubicBezTo>
                  <a:lnTo>
                    <a:pt x="4200" y="20555"/>
                  </a:lnTo>
                  <a:cubicBezTo>
                    <a:pt x="4245" y="20631"/>
                    <a:pt x="4314" y="20700"/>
                    <a:pt x="4398" y="20746"/>
                  </a:cubicBezTo>
                  <a:cubicBezTo>
                    <a:pt x="4474" y="20791"/>
                    <a:pt x="4558" y="20830"/>
                    <a:pt x="4642" y="20868"/>
                  </a:cubicBezTo>
                  <a:cubicBezTo>
                    <a:pt x="4809" y="20944"/>
                    <a:pt x="4977" y="20997"/>
                    <a:pt x="5145" y="21066"/>
                  </a:cubicBezTo>
                  <a:cubicBezTo>
                    <a:pt x="5305" y="21119"/>
                    <a:pt x="5457" y="21211"/>
                    <a:pt x="5587" y="21317"/>
                  </a:cubicBezTo>
                  <a:cubicBezTo>
                    <a:pt x="5632" y="21355"/>
                    <a:pt x="5663" y="21409"/>
                    <a:pt x="5686" y="21462"/>
                  </a:cubicBezTo>
                  <a:lnTo>
                    <a:pt x="5655" y="21561"/>
                  </a:lnTo>
                  <a:cubicBezTo>
                    <a:pt x="5648" y="21546"/>
                    <a:pt x="5632" y="21531"/>
                    <a:pt x="5617" y="21523"/>
                  </a:cubicBezTo>
                  <a:cubicBezTo>
                    <a:pt x="5558" y="21480"/>
                    <a:pt x="5488" y="21456"/>
                    <a:pt x="5420" y="21456"/>
                  </a:cubicBezTo>
                  <a:cubicBezTo>
                    <a:pt x="5391" y="21456"/>
                    <a:pt x="5363" y="21461"/>
                    <a:pt x="5335" y="21470"/>
                  </a:cubicBezTo>
                  <a:cubicBezTo>
                    <a:pt x="5236" y="21493"/>
                    <a:pt x="5152" y="21538"/>
                    <a:pt x="5084" y="21615"/>
                  </a:cubicBezTo>
                  <a:cubicBezTo>
                    <a:pt x="5015" y="21675"/>
                    <a:pt x="4985" y="21775"/>
                    <a:pt x="4992" y="21866"/>
                  </a:cubicBezTo>
                  <a:cubicBezTo>
                    <a:pt x="5023" y="21790"/>
                    <a:pt x="5076" y="21721"/>
                    <a:pt x="5145" y="21675"/>
                  </a:cubicBezTo>
                  <a:cubicBezTo>
                    <a:pt x="5206" y="21630"/>
                    <a:pt x="5282" y="21599"/>
                    <a:pt x="5358" y="21584"/>
                  </a:cubicBezTo>
                  <a:cubicBezTo>
                    <a:pt x="5390" y="21573"/>
                    <a:pt x="5423" y="21568"/>
                    <a:pt x="5456" y="21568"/>
                  </a:cubicBezTo>
                  <a:cubicBezTo>
                    <a:pt x="5494" y="21568"/>
                    <a:pt x="5531" y="21575"/>
                    <a:pt x="5564" y="21592"/>
                  </a:cubicBezTo>
                  <a:cubicBezTo>
                    <a:pt x="5594" y="21607"/>
                    <a:pt x="5617" y="21630"/>
                    <a:pt x="5632" y="21660"/>
                  </a:cubicBezTo>
                  <a:cubicBezTo>
                    <a:pt x="5472" y="22217"/>
                    <a:pt x="5297" y="22781"/>
                    <a:pt x="5114" y="23337"/>
                  </a:cubicBezTo>
                  <a:cubicBezTo>
                    <a:pt x="5343" y="22857"/>
                    <a:pt x="5556" y="22369"/>
                    <a:pt x="5747" y="21874"/>
                  </a:cubicBezTo>
                  <a:cubicBezTo>
                    <a:pt x="5823" y="21805"/>
                    <a:pt x="5899" y="21759"/>
                    <a:pt x="5991" y="21721"/>
                  </a:cubicBezTo>
                  <a:cubicBezTo>
                    <a:pt x="6043" y="21703"/>
                    <a:pt x="6098" y="21693"/>
                    <a:pt x="6153" y="21693"/>
                  </a:cubicBezTo>
                  <a:cubicBezTo>
                    <a:pt x="6234" y="21693"/>
                    <a:pt x="6314" y="21714"/>
                    <a:pt x="6387" y="21759"/>
                  </a:cubicBezTo>
                  <a:cubicBezTo>
                    <a:pt x="6517" y="21820"/>
                    <a:pt x="6639" y="21912"/>
                    <a:pt x="6768" y="21996"/>
                  </a:cubicBezTo>
                  <a:cubicBezTo>
                    <a:pt x="6837" y="22034"/>
                    <a:pt x="6913" y="22064"/>
                    <a:pt x="6989" y="22087"/>
                  </a:cubicBezTo>
                  <a:cubicBezTo>
                    <a:pt x="7009" y="22093"/>
                    <a:pt x="7030" y="22096"/>
                    <a:pt x="7051" y="22096"/>
                  </a:cubicBezTo>
                  <a:cubicBezTo>
                    <a:pt x="7111" y="22096"/>
                    <a:pt x="7173" y="22073"/>
                    <a:pt x="7218" y="22034"/>
                  </a:cubicBezTo>
                  <a:lnTo>
                    <a:pt x="7218" y="22034"/>
                  </a:lnTo>
                  <a:cubicBezTo>
                    <a:pt x="7183" y="22053"/>
                    <a:pt x="7147" y="22062"/>
                    <a:pt x="7111" y="22062"/>
                  </a:cubicBezTo>
                  <a:cubicBezTo>
                    <a:pt x="7075" y="22062"/>
                    <a:pt x="7039" y="22053"/>
                    <a:pt x="7004" y="22034"/>
                  </a:cubicBezTo>
                  <a:cubicBezTo>
                    <a:pt x="6936" y="22003"/>
                    <a:pt x="6875" y="21965"/>
                    <a:pt x="6821" y="21919"/>
                  </a:cubicBezTo>
                  <a:cubicBezTo>
                    <a:pt x="6699" y="21820"/>
                    <a:pt x="6578" y="21729"/>
                    <a:pt x="6440" y="21653"/>
                  </a:cubicBezTo>
                  <a:cubicBezTo>
                    <a:pt x="6364" y="21615"/>
                    <a:pt x="6280" y="21592"/>
                    <a:pt x="6196" y="21584"/>
                  </a:cubicBezTo>
                  <a:cubicBezTo>
                    <a:pt x="6113" y="21584"/>
                    <a:pt x="6029" y="21599"/>
                    <a:pt x="5953" y="21637"/>
                  </a:cubicBezTo>
                  <a:cubicBezTo>
                    <a:pt x="5892" y="21668"/>
                    <a:pt x="5838" y="21714"/>
                    <a:pt x="5793" y="21759"/>
                  </a:cubicBezTo>
                  <a:cubicBezTo>
                    <a:pt x="5823" y="21683"/>
                    <a:pt x="5854" y="21599"/>
                    <a:pt x="5884" y="21523"/>
                  </a:cubicBezTo>
                  <a:cubicBezTo>
                    <a:pt x="5922" y="21493"/>
                    <a:pt x="5953" y="21470"/>
                    <a:pt x="5991" y="21447"/>
                  </a:cubicBezTo>
                  <a:cubicBezTo>
                    <a:pt x="6136" y="21371"/>
                    <a:pt x="6303" y="21325"/>
                    <a:pt x="6463" y="21317"/>
                  </a:cubicBezTo>
                  <a:cubicBezTo>
                    <a:pt x="6639" y="21310"/>
                    <a:pt x="6814" y="21294"/>
                    <a:pt x="6989" y="21264"/>
                  </a:cubicBezTo>
                  <a:cubicBezTo>
                    <a:pt x="7081" y="21241"/>
                    <a:pt x="7164" y="21195"/>
                    <a:pt x="7233" y="21134"/>
                  </a:cubicBezTo>
                  <a:cubicBezTo>
                    <a:pt x="7294" y="21066"/>
                    <a:pt x="7332" y="20974"/>
                    <a:pt x="7332" y="20883"/>
                  </a:cubicBezTo>
                  <a:lnTo>
                    <a:pt x="7332" y="20883"/>
                  </a:lnTo>
                  <a:cubicBezTo>
                    <a:pt x="7309" y="20967"/>
                    <a:pt x="7263" y="21043"/>
                    <a:pt x="7195" y="21096"/>
                  </a:cubicBezTo>
                  <a:cubicBezTo>
                    <a:pt x="7126" y="21142"/>
                    <a:pt x="7050" y="21165"/>
                    <a:pt x="6966" y="21180"/>
                  </a:cubicBezTo>
                  <a:cubicBezTo>
                    <a:pt x="6806" y="21203"/>
                    <a:pt x="6631" y="21195"/>
                    <a:pt x="6456" y="21211"/>
                  </a:cubicBezTo>
                  <a:cubicBezTo>
                    <a:pt x="6273" y="21218"/>
                    <a:pt x="6090" y="21272"/>
                    <a:pt x="5937" y="21378"/>
                  </a:cubicBezTo>
                  <a:cubicBezTo>
                    <a:pt x="5983" y="21249"/>
                    <a:pt x="6029" y="21119"/>
                    <a:pt x="6075" y="20997"/>
                  </a:cubicBezTo>
                  <a:cubicBezTo>
                    <a:pt x="6120" y="20967"/>
                    <a:pt x="6158" y="20936"/>
                    <a:pt x="6204" y="20921"/>
                  </a:cubicBezTo>
                  <a:cubicBezTo>
                    <a:pt x="6456" y="20799"/>
                    <a:pt x="6738" y="20746"/>
                    <a:pt x="7020" y="20654"/>
                  </a:cubicBezTo>
                  <a:cubicBezTo>
                    <a:pt x="7294" y="20563"/>
                    <a:pt x="7561" y="20426"/>
                    <a:pt x="7789" y="20243"/>
                  </a:cubicBezTo>
                  <a:cubicBezTo>
                    <a:pt x="7904" y="20144"/>
                    <a:pt x="8003" y="20045"/>
                    <a:pt x="8094" y="19930"/>
                  </a:cubicBezTo>
                  <a:cubicBezTo>
                    <a:pt x="8186" y="19808"/>
                    <a:pt x="8254" y="19679"/>
                    <a:pt x="8300" y="19549"/>
                  </a:cubicBezTo>
                  <a:lnTo>
                    <a:pt x="8300" y="19549"/>
                  </a:lnTo>
                  <a:cubicBezTo>
                    <a:pt x="8239" y="19671"/>
                    <a:pt x="8155" y="19785"/>
                    <a:pt x="8056" y="19892"/>
                  </a:cubicBezTo>
                  <a:cubicBezTo>
                    <a:pt x="7957" y="19999"/>
                    <a:pt x="7850" y="20090"/>
                    <a:pt x="7736" y="20174"/>
                  </a:cubicBezTo>
                  <a:cubicBezTo>
                    <a:pt x="7507" y="20334"/>
                    <a:pt x="7248" y="20464"/>
                    <a:pt x="6981" y="20548"/>
                  </a:cubicBezTo>
                  <a:cubicBezTo>
                    <a:pt x="6715" y="20639"/>
                    <a:pt x="6425" y="20692"/>
                    <a:pt x="6166" y="20845"/>
                  </a:cubicBezTo>
                  <a:lnTo>
                    <a:pt x="6120" y="20875"/>
                  </a:lnTo>
                  <a:cubicBezTo>
                    <a:pt x="6143" y="20791"/>
                    <a:pt x="6174" y="20715"/>
                    <a:pt x="6196" y="20631"/>
                  </a:cubicBezTo>
                  <a:cubicBezTo>
                    <a:pt x="6875" y="20296"/>
                    <a:pt x="8696" y="18756"/>
                    <a:pt x="8468" y="17834"/>
                  </a:cubicBezTo>
                  <a:lnTo>
                    <a:pt x="8460" y="17804"/>
                  </a:lnTo>
                  <a:lnTo>
                    <a:pt x="8430" y="17789"/>
                  </a:lnTo>
                  <a:cubicBezTo>
                    <a:pt x="8422" y="17787"/>
                    <a:pt x="8416" y="17787"/>
                    <a:pt x="8411" y="17787"/>
                  </a:cubicBezTo>
                  <a:cubicBezTo>
                    <a:pt x="8379" y="17787"/>
                    <a:pt x="8360" y="17811"/>
                    <a:pt x="8269" y="17933"/>
                  </a:cubicBezTo>
                  <a:cubicBezTo>
                    <a:pt x="8071" y="18198"/>
                    <a:pt x="7561" y="18874"/>
                    <a:pt x="7176" y="18874"/>
                  </a:cubicBezTo>
                  <a:cubicBezTo>
                    <a:pt x="7162" y="18874"/>
                    <a:pt x="7148" y="18873"/>
                    <a:pt x="7134" y="18871"/>
                  </a:cubicBezTo>
                  <a:cubicBezTo>
                    <a:pt x="7263" y="18703"/>
                    <a:pt x="7698" y="18215"/>
                    <a:pt x="7942" y="17933"/>
                  </a:cubicBezTo>
                  <a:lnTo>
                    <a:pt x="8087" y="17773"/>
                  </a:lnTo>
                  <a:cubicBezTo>
                    <a:pt x="8696" y="17080"/>
                    <a:pt x="8818" y="16333"/>
                    <a:pt x="8948" y="15533"/>
                  </a:cubicBezTo>
                  <a:cubicBezTo>
                    <a:pt x="9001" y="15136"/>
                    <a:pt x="9085" y="14748"/>
                    <a:pt x="9207" y="14359"/>
                  </a:cubicBezTo>
                  <a:cubicBezTo>
                    <a:pt x="9215" y="14336"/>
                    <a:pt x="9222" y="14313"/>
                    <a:pt x="9230" y="14290"/>
                  </a:cubicBezTo>
                  <a:lnTo>
                    <a:pt x="9123" y="14252"/>
                  </a:lnTo>
                  <a:lnTo>
                    <a:pt x="9100" y="14321"/>
                  </a:lnTo>
                  <a:cubicBezTo>
                    <a:pt x="8971" y="14671"/>
                    <a:pt x="8689" y="14854"/>
                    <a:pt x="8384" y="15045"/>
                  </a:cubicBezTo>
                  <a:lnTo>
                    <a:pt x="8292" y="15106"/>
                  </a:lnTo>
                  <a:cubicBezTo>
                    <a:pt x="8452" y="14809"/>
                    <a:pt x="8597" y="14489"/>
                    <a:pt x="8734" y="14176"/>
                  </a:cubicBezTo>
                  <a:cubicBezTo>
                    <a:pt x="9054" y="13460"/>
                    <a:pt x="9382" y="12728"/>
                    <a:pt x="9969" y="12233"/>
                  </a:cubicBezTo>
                  <a:lnTo>
                    <a:pt x="10205" y="12034"/>
                  </a:lnTo>
                  <a:lnTo>
                    <a:pt x="9916" y="12141"/>
                  </a:lnTo>
                  <a:cubicBezTo>
                    <a:pt x="9649" y="12240"/>
                    <a:pt x="9390" y="12370"/>
                    <a:pt x="9154" y="12522"/>
                  </a:cubicBezTo>
                  <a:cubicBezTo>
                    <a:pt x="9497" y="11737"/>
                    <a:pt x="9245" y="10503"/>
                    <a:pt x="9100" y="9817"/>
                  </a:cubicBezTo>
                  <a:cubicBezTo>
                    <a:pt x="9077" y="9710"/>
                    <a:pt x="9054" y="9603"/>
                    <a:pt x="9024" y="9497"/>
                  </a:cubicBezTo>
                  <a:cubicBezTo>
                    <a:pt x="8872" y="8849"/>
                    <a:pt x="8673" y="8201"/>
                    <a:pt x="8468" y="7576"/>
                  </a:cubicBezTo>
                  <a:lnTo>
                    <a:pt x="8300" y="7035"/>
                  </a:lnTo>
                  <a:lnTo>
                    <a:pt x="8254" y="7225"/>
                  </a:lnTo>
                  <a:cubicBezTo>
                    <a:pt x="8216" y="7408"/>
                    <a:pt x="8201" y="7591"/>
                    <a:pt x="8201" y="7782"/>
                  </a:cubicBezTo>
                  <a:cubicBezTo>
                    <a:pt x="8201" y="8079"/>
                    <a:pt x="8193" y="8384"/>
                    <a:pt x="8033" y="8612"/>
                  </a:cubicBezTo>
                  <a:cubicBezTo>
                    <a:pt x="8170" y="7705"/>
                    <a:pt x="7934" y="6768"/>
                    <a:pt x="7317" y="5754"/>
                  </a:cubicBezTo>
                  <a:cubicBezTo>
                    <a:pt x="7073" y="5381"/>
                    <a:pt x="6799" y="5030"/>
                    <a:pt x="6501" y="4710"/>
                  </a:cubicBezTo>
                  <a:cubicBezTo>
                    <a:pt x="6471" y="4672"/>
                    <a:pt x="6440" y="4634"/>
                    <a:pt x="6402" y="4604"/>
                  </a:cubicBezTo>
                  <a:cubicBezTo>
                    <a:pt x="5876" y="4001"/>
                    <a:pt x="5328" y="3377"/>
                    <a:pt x="5152" y="2736"/>
                  </a:cubicBezTo>
                  <a:lnTo>
                    <a:pt x="5061" y="2431"/>
                  </a:lnTo>
                  <a:lnTo>
                    <a:pt x="5038" y="2752"/>
                  </a:lnTo>
                  <a:cubicBezTo>
                    <a:pt x="5015" y="2950"/>
                    <a:pt x="4969" y="3140"/>
                    <a:pt x="4908" y="3338"/>
                  </a:cubicBezTo>
                  <a:lnTo>
                    <a:pt x="4893" y="3384"/>
                  </a:lnTo>
                  <a:cubicBezTo>
                    <a:pt x="4657" y="2767"/>
                    <a:pt x="3445" y="2157"/>
                    <a:pt x="2881" y="1875"/>
                  </a:cubicBezTo>
                  <a:lnTo>
                    <a:pt x="2752" y="1807"/>
                  </a:lnTo>
                  <a:lnTo>
                    <a:pt x="2668" y="1768"/>
                  </a:lnTo>
                  <a:cubicBezTo>
                    <a:pt x="1913" y="1387"/>
                    <a:pt x="778" y="801"/>
                    <a:pt x="298" y="130"/>
                  </a:cubicBezTo>
                  <a:lnTo>
                    <a:pt x="2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355"/>
        <p:cNvGrpSpPr/>
        <p:nvPr/>
      </p:nvGrpSpPr>
      <p:grpSpPr>
        <a:xfrm>
          <a:off x="0" y="0"/>
          <a:ext cx="0" cy="0"/>
          <a:chOff x="0" y="0"/>
          <a:chExt cx="0" cy="0"/>
        </a:xfrm>
      </p:grpSpPr>
      <p:sp>
        <p:nvSpPr>
          <p:cNvPr id="9356" name="Google Shape;9356;p57"/>
          <p:cNvSpPr txBox="1">
            <a:spLocks noGrp="1"/>
          </p:cNvSpPr>
          <p:nvPr>
            <p:ph type="title"/>
          </p:nvPr>
        </p:nvSpPr>
        <p:spPr>
          <a:xfrm>
            <a:off x="1284000" y="1552575"/>
            <a:ext cx="6576000" cy="178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3,890</a:t>
            </a:r>
            <a:endParaRPr/>
          </a:p>
        </p:txBody>
      </p:sp>
      <p:sp>
        <p:nvSpPr>
          <p:cNvPr id="9357" name="Google Shape;9357;p57"/>
          <p:cNvSpPr txBox="1">
            <a:spLocks noGrp="1"/>
          </p:cNvSpPr>
          <p:nvPr>
            <p:ph type="subTitle" idx="1"/>
          </p:nvPr>
        </p:nvSpPr>
        <p:spPr>
          <a:xfrm>
            <a:off x="1284000" y="3411475"/>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9358" name="Google Shape;9358;p57"/>
          <p:cNvGrpSpPr/>
          <p:nvPr/>
        </p:nvGrpSpPr>
        <p:grpSpPr>
          <a:xfrm>
            <a:off x="54933" y="2776689"/>
            <a:ext cx="2125521" cy="1907655"/>
            <a:chOff x="6370008" y="2222114"/>
            <a:chExt cx="2125521" cy="1907655"/>
          </a:xfrm>
        </p:grpSpPr>
        <p:grpSp>
          <p:nvGrpSpPr>
            <p:cNvPr id="9359" name="Google Shape;9359;p57"/>
            <p:cNvGrpSpPr/>
            <p:nvPr/>
          </p:nvGrpSpPr>
          <p:grpSpPr>
            <a:xfrm>
              <a:off x="6370008" y="2222114"/>
              <a:ext cx="2125521" cy="1907655"/>
              <a:chOff x="2716200" y="2575600"/>
              <a:chExt cx="661950" cy="594100"/>
            </a:xfrm>
          </p:grpSpPr>
          <p:sp>
            <p:nvSpPr>
              <p:cNvPr id="9360" name="Google Shape;9360;p57"/>
              <p:cNvSpPr/>
              <p:nvPr/>
            </p:nvSpPr>
            <p:spPr>
              <a:xfrm>
                <a:off x="2716200" y="2575600"/>
                <a:ext cx="661950" cy="594100"/>
              </a:xfrm>
              <a:custGeom>
                <a:avLst/>
                <a:gdLst/>
                <a:ahLst/>
                <a:cxnLst/>
                <a:rect l="l" t="t" r="r" b="b"/>
                <a:pathLst>
                  <a:path w="26478" h="23764" extrusionOk="0">
                    <a:moveTo>
                      <a:pt x="9520" y="6745"/>
                    </a:moveTo>
                    <a:lnTo>
                      <a:pt x="9612" y="6753"/>
                    </a:lnTo>
                    <a:lnTo>
                      <a:pt x="9650" y="6753"/>
                    </a:lnTo>
                    <a:lnTo>
                      <a:pt x="9695" y="6760"/>
                    </a:lnTo>
                    <a:cubicBezTo>
                      <a:pt x="9787" y="6783"/>
                      <a:pt x="9878" y="6806"/>
                      <a:pt x="9962" y="6844"/>
                    </a:cubicBezTo>
                    <a:cubicBezTo>
                      <a:pt x="10054" y="6890"/>
                      <a:pt x="10137" y="6943"/>
                      <a:pt x="10221" y="7004"/>
                    </a:cubicBezTo>
                    <a:cubicBezTo>
                      <a:pt x="10297" y="7073"/>
                      <a:pt x="10366" y="7141"/>
                      <a:pt x="10427" y="7225"/>
                    </a:cubicBezTo>
                    <a:cubicBezTo>
                      <a:pt x="10480" y="7301"/>
                      <a:pt x="10534" y="7385"/>
                      <a:pt x="10572" y="7477"/>
                    </a:cubicBezTo>
                    <a:cubicBezTo>
                      <a:pt x="10579" y="7492"/>
                      <a:pt x="10579" y="7507"/>
                      <a:pt x="10587" y="7522"/>
                    </a:cubicBezTo>
                    <a:lnTo>
                      <a:pt x="10595" y="7538"/>
                    </a:lnTo>
                    <a:cubicBezTo>
                      <a:pt x="10602" y="7568"/>
                      <a:pt x="10618" y="7599"/>
                      <a:pt x="10625" y="7629"/>
                    </a:cubicBezTo>
                    <a:lnTo>
                      <a:pt x="10648" y="7705"/>
                    </a:lnTo>
                    <a:cubicBezTo>
                      <a:pt x="10648" y="7728"/>
                      <a:pt x="10656" y="7743"/>
                      <a:pt x="10656" y="7759"/>
                    </a:cubicBezTo>
                    <a:lnTo>
                      <a:pt x="10663" y="7789"/>
                    </a:lnTo>
                    <a:cubicBezTo>
                      <a:pt x="10679" y="7881"/>
                      <a:pt x="10679" y="7972"/>
                      <a:pt x="10679" y="8064"/>
                    </a:cubicBezTo>
                    <a:cubicBezTo>
                      <a:pt x="10671" y="8216"/>
                      <a:pt x="10640" y="8361"/>
                      <a:pt x="10595" y="8506"/>
                    </a:cubicBezTo>
                    <a:cubicBezTo>
                      <a:pt x="10572" y="8551"/>
                      <a:pt x="10557" y="8597"/>
                      <a:pt x="10549" y="8620"/>
                    </a:cubicBezTo>
                    <a:lnTo>
                      <a:pt x="10503" y="8719"/>
                    </a:lnTo>
                    <a:cubicBezTo>
                      <a:pt x="10480" y="8765"/>
                      <a:pt x="10465" y="8810"/>
                      <a:pt x="10450" y="8864"/>
                    </a:cubicBezTo>
                    <a:cubicBezTo>
                      <a:pt x="10252" y="9009"/>
                      <a:pt x="10023" y="9100"/>
                      <a:pt x="9772" y="9131"/>
                    </a:cubicBezTo>
                    <a:cubicBezTo>
                      <a:pt x="9726" y="9138"/>
                      <a:pt x="9673" y="9138"/>
                      <a:pt x="9619" y="9138"/>
                    </a:cubicBezTo>
                    <a:cubicBezTo>
                      <a:pt x="8606" y="9138"/>
                      <a:pt x="7935" y="8094"/>
                      <a:pt x="8346" y="7172"/>
                    </a:cubicBezTo>
                    <a:cubicBezTo>
                      <a:pt x="8400" y="7149"/>
                      <a:pt x="8445" y="7126"/>
                      <a:pt x="8484" y="7096"/>
                    </a:cubicBezTo>
                    <a:lnTo>
                      <a:pt x="8567" y="7035"/>
                    </a:lnTo>
                    <a:cubicBezTo>
                      <a:pt x="8598" y="7019"/>
                      <a:pt x="8628" y="6997"/>
                      <a:pt x="8667" y="6966"/>
                    </a:cubicBezTo>
                    <a:lnTo>
                      <a:pt x="8682" y="6958"/>
                    </a:lnTo>
                    <a:cubicBezTo>
                      <a:pt x="8811" y="6882"/>
                      <a:pt x="8948" y="6821"/>
                      <a:pt x="9093" y="6783"/>
                    </a:cubicBezTo>
                    <a:cubicBezTo>
                      <a:pt x="9185" y="6760"/>
                      <a:pt x="9276" y="6745"/>
                      <a:pt x="9360" y="6745"/>
                    </a:cubicBezTo>
                    <a:close/>
                    <a:moveTo>
                      <a:pt x="13117" y="10335"/>
                    </a:moveTo>
                    <a:cubicBezTo>
                      <a:pt x="13018" y="10716"/>
                      <a:pt x="12995" y="11120"/>
                      <a:pt x="13041" y="11516"/>
                    </a:cubicBezTo>
                    <a:cubicBezTo>
                      <a:pt x="12995" y="11630"/>
                      <a:pt x="12965" y="11752"/>
                      <a:pt x="12957" y="11882"/>
                    </a:cubicBezTo>
                    <a:cubicBezTo>
                      <a:pt x="12546" y="12126"/>
                      <a:pt x="12294" y="12568"/>
                      <a:pt x="12294" y="13040"/>
                    </a:cubicBezTo>
                    <a:lnTo>
                      <a:pt x="12294" y="13277"/>
                    </a:lnTo>
                    <a:cubicBezTo>
                      <a:pt x="12203" y="13322"/>
                      <a:pt x="12111" y="13368"/>
                      <a:pt x="12028" y="13421"/>
                    </a:cubicBezTo>
                    <a:lnTo>
                      <a:pt x="11814" y="11516"/>
                    </a:lnTo>
                    <a:cubicBezTo>
                      <a:pt x="12325" y="11211"/>
                      <a:pt x="12767" y="10815"/>
                      <a:pt x="13117" y="10335"/>
                    </a:cubicBezTo>
                    <a:close/>
                    <a:moveTo>
                      <a:pt x="16120" y="0"/>
                    </a:moveTo>
                    <a:cubicBezTo>
                      <a:pt x="15373" y="0"/>
                      <a:pt x="14969" y="549"/>
                      <a:pt x="14756" y="846"/>
                    </a:cubicBezTo>
                    <a:cubicBezTo>
                      <a:pt x="14687" y="938"/>
                      <a:pt x="14619" y="1029"/>
                      <a:pt x="14535" y="1113"/>
                    </a:cubicBezTo>
                    <a:cubicBezTo>
                      <a:pt x="14329" y="1303"/>
                      <a:pt x="14177" y="1532"/>
                      <a:pt x="14062" y="1784"/>
                    </a:cubicBezTo>
                    <a:cubicBezTo>
                      <a:pt x="14032" y="1806"/>
                      <a:pt x="14001" y="1837"/>
                      <a:pt x="13971" y="1860"/>
                    </a:cubicBezTo>
                    <a:cubicBezTo>
                      <a:pt x="13857" y="1974"/>
                      <a:pt x="13453" y="2409"/>
                      <a:pt x="13209" y="3224"/>
                    </a:cubicBezTo>
                    <a:cubicBezTo>
                      <a:pt x="13186" y="3285"/>
                      <a:pt x="13171" y="3361"/>
                      <a:pt x="13148" y="3445"/>
                    </a:cubicBezTo>
                    <a:cubicBezTo>
                      <a:pt x="13018" y="3628"/>
                      <a:pt x="12942" y="3834"/>
                      <a:pt x="12927" y="4055"/>
                    </a:cubicBezTo>
                    <a:lnTo>
                      <a:pt x="12927" y="4108"/>
                    </a:lnTo>
                    <a:lnTo>
                      <a:pt x="12927" y="4177"/>
                    </a:lnTo>
                    <a:cubicBezTo>
                      <a:pt x="12927" y="4230"/>
                      <a:pt x="12927" y="4306"/>
                      <a:pt x="12934" y="4405"/>
                    </a:cubicBezTo>
                    <a:cubicBezTo>
                      <a:pt x="12927" y="4436"/>
                      <a:pt x="12919" y="4459"/>
                      <a:pt x="12912" y="4497"/>
                    </a:cubicBezTo>
                    <a:cubicBezTo>
                      <a:pt x="12904" y="4535"/>
                      <a:pt x="12881" y="4649"/>
                      <a:pt x="12858" y="4825"/>
                    </a:cubicBezTo>
                    <a:cubicBezTo>
                      <a:pt x="11985" y="3858"/>
                      <a:pt x="10803" y="3387"/>
                      <a:pt x="9627" y="3387"/>
                    </a:cubicBezTo>
                    <a:cubicBezTo>
                      <a:pt x="8217" y="3387"/>
                      <a:pt x="6816" y="4064"/>
                      <a:pt x="5969" y="5373"/>
                    </a:cubicBezTo>
                    <a:cubicBezTo>
                      <a:pt x="4406" y="7774"/>
                      <a:pt x="5542" y="11005"/>
                      <a:pt x="8263" y="11897"/>
                    </a:cubicBezTo>
                    <a:lnTo>
                      <a:pt x="8651" y="15334"/>
                    </a:lnTo>
                    <a:lnTo>
                      <a:pt x="1975" y="15822"/>
                    </a:lnTo>
                    <a:cubicBezTo>
                      <a:pt x="1762" y="15837"/>
                      <a:pt x="1563" y="15898"/>
                      <a:pt x="1380" y="16005"/>
                    </a:cubicBezTo>
                    <a:cubicBezTo>
                      <a:pt x="527" y="16493"/>
                      <a:pt x="1" y="17613"/>
                      <a:pt x="16" y="18924"/>
                    </a:cubicBezTo>
                    <a:cubicBezTo>
                      <a:pt x="24" y="20662"/>
                      <a:pt x="999" y="21973"/>
                      <a:pt x="2425" y="22171"/>
                    </a:cubicBezTo>
                    <a:cubicBezTo>
                      <a:pt x="4002" y="22399"/>
                      <a:pt x="16189" y="23741"/>
                      <a:pt x="16311" y="23756"/>
                    </a:cubicBezTo>
                    <a:cubicBezTo>
                      <a:pt x="16364" y="23756"/>
                      <a:pt x="16410" y="23764"/>
                      <a:pt x="16463" y="23764"/>
                    </a:cubicBezTo>
                    <a:cubicBezTo>
                      <a:pt x="16532" y="23764"/>
                      <a:pt x="16600" y="23756"/>
                      <a:pt x="16669" y="23748"/>
                    </a:cubicBezTo>
                    <a:cubicBezTo>
                      <a:pt x="20502" y="23146"/>
                      <a:pt x="25350" y="21729"/>
                      <a:pt x="25395" y="21713"/>
                    </a:cubicBezTo>
                    <a:cubicBezTo>
                      <a:pt x="25830" y="21584"/>
                      <a:pt x="26165" y="21256"/>
                      <a:pt x="26310" y="20837"/>
                    </a:cubicBezTo>
                    <a:cubicBezTo>
                      <a:pt x="26478" y="20372"/>
                      <a:pt x="26401" y="19854"/>
                      <a:pt x="26112" y="19450"/>
                    </a:cubicBezTo>
                    <a:cubicBezTo>
                      <a:pt x="25952" y="19221"/>
                      <a:pt x="25723" y="19038"/>
                      <a:pt x="25464" y="18932"/>
                    </a:cubicBezTo>
                    <a:lnTo>
                      <a:pt x="25464" y="18749"/>
                    </a:lnTo>
                    <a:cubicBezTo>
                      <a:pt x="25746" y="18634"/>
                      <a:pt x="25990" y="18429"/>
                      <a:pt x="26150" y="18177"/>
                    </a:cubicBezTo>
                    <a:cubicBezTo>
                      <a:pt x="26432" y="17750"/>
                      <a:pt x="26478" y="17217"/>
                      <a:pt x="26280" y="16744"/>
                    </a:cubicBezTo>
                    <a:cubicBezTo>
                      <a:pt x="26074" y="16257"/>
                      <a:pt x="25601" y="15929"/>
                      <a:pt x="25075" y="15898"/>
                    </a:cubicBezTo>
                    <a:lnTo>
                      <a:pt x="18369" y="15586"/>
                    </a:lnTo>
                    <a:lnTo>
                      <a:pt x="18369" y="15052"/>
                    </a:lnTo>
                    <a:cubicBezTo>
                      <a:pt x="18369" y="14267"/>
                      <a:pt x="17926" y="13620"/>
                      <a:pt x="17202" y="13284"/>
                    </a:cubicBezTo>
                    <a:lnTo>
                      <a:pt x="17202" y="13040"/>
                    </a:lnTo>
                    <a:cubicBezTo>
                      <a:pt x="17202" y="12796"/>
                      <a:pt x="17134" y="12545"/>
                      <a:pt x="17004" y="12332"/>
                    </a:cubicBezTo>
                    <a:lnTo>
                      <a:pt x="17035" y="12301"/>
                    </a:lnTo>
                    <a:cubicBezTo>
                      <a:pt x="17134" y="12172"/>
                      <a:pt x="17202" y="12027"/>
                      <a:pt x="17248" y="11874"/>
                    </a:cubicBezTo>
                    <a:cubicBezTo>
                      <a:pt x="17324" y="11745"/>
                      <a:pt x="17401" y="11630"/>
                      <a:pt x="17462" y="11508"/>
                    </a:cubicBezTo>
                    <a:lnTo>
                      <a:pt x="17477" y="11486"/>
                    </a:lnTo>
                    <a:cubicBezTo>
                      <a:pt x="17545" y="11341"/>
                      <a:pt x="17606" y="11196"/>
                      <a:pt x="17660" y="11044"/>
                    </a:cubicBezTo>
                    <a:cubicBezTo>
                      <a:pt x="17675" y="10990"/>
                      <a:pt x="17690" y="10944"/>
                      <a:pt x="17698" y="10906"/>
                    </a:cubicBezTo>
                    <a:lnTo>
                      <a:pt x="17713" y="10868"/>
                    </a:lnTo>
                    <a:cubicBezTo>
                      <a:pt x="17759" y="10693"/>
                      <a:pt x="17766" y="10518"/>
                      <a:pt x="17736" y="10342"/>
                    </a:cubicBezTo>
                    <a:cubicBezTo>
                      <a:pt x="18186" y="8795"/>
                      <a:pt x="18178" y="7789"/>
                      <a:pt x="18178" y="7675"/>
                    </a:cubicBezTo>
                    <a:cubicBezTo>
                      <a:pt x="18178" y="7591"/>
                      <a:pt x="18170" y="7500"/>
                      <a:pt x="18147" y="7416"/>
                    </a:cubicBezTo>
                    <a:lnTo>
                      <a:pt x="18178" y="7317"/>
                    </a:lnTo>
                    <a:lnTo>
                      <a:pt x="18186" y="7286"/>
                    </a:lnTo>
                    <a:cubicBezTo>
                      <a:pt x="18224" y="7134"/>
                      <a:pt x="18254" y="6997"/>
                      <a:pt x="18285" y="6875"/>
                    </a:cubicBezTo>
                    <a:lnTo>
                      <a:pt x="18285" y="6852"/>
                    </a:lnTo>
                    <a:cubicBezTo>
                      <a:pt x="18308" y="6722"/>
                      <a:pt x="18330" y="6616"/>
                      <a:pt x="18338" y="6547"/>
                    </a:cubicBezTo>
                    <a:cubicBezTo>
                      <a:pt x="18346" y="6539"/>
                      <a:pt x="18346" y="6524"/>
                      <a:pt x="18346" y="6509"/>
                    </a:cubicBezTo>
                    <a:lnTo>
                      <a:pt x="18361" y="6410"/>
                    </a:lnTo>
                    <a:cubicBezTo>
                      <a:pt x="18399" y="6113"/>
                      <a:pt x="18315" y="5808"/>
                      <a:pt x="18132" y="5571"/>
                    </a:cubicBezTo>
                    <a:cubicBezTo>
                      <a:pt x="18109" y="5442"/>
                      <a:pt x="18087" y="5320"/>
                      <a:pt x="18064" y="5206"/>
                    </a:cubicBezTo>
                    <a:cubicBezTo>
                      <a:pt x="18033" y="5061"/>
                      <a:pt x="17987" y="4825"/>
                      <a:pt x="17980" y="4725"/>
                    </a:cubicBezTo>
                    <a:cubicBezTo>
                      <a:pt x="17995" y="4466"/>
                      <a:pt x="18033" y="4100"/>
                      <a:pt x="18056" y="3841"/>
                    </a:cubicBezTo>
                    <a:cubicBezTo>
                      <a:pt x="18079" y="3658"/>
                      <a:pt x="18064" y="3476"/>
                      <a:pt x="18018" y="3293"/>
                    </a:cubicBezTo>
                    <a:cubicBezTo>
                      <a:pt x="18102" y="2927"/>
                      <a:pt x="17995" y="2538"/>
                      <a:pt x="17744" y="2264"/>
                    </a:cubicBezTo>
                    <a:lnTo>
                      <a:pt x="17744" y="2241"/>
                    </a:lnTo>
                    <a:cubicBezTo>
                      <a:pt x="17805" y="717"/>
                      <a:pt x="17088" y="206"/>
                      <a:pt x="16478" y="46"/>
                    </a:cubicBezTo>
                    <a:cubicBezTo>
                      <a:pt x="16425" y="31"/>
                      <a:pt x="16372" y="23"/>
                      <a:pt x="16318" y="15"/>
                    </a:cubicBezTo>
                    <a:cubicBezTo>
                      <a:pt x="16257" y="8"/>
                      <a:pt x="16189" y="0"/>
                      <a:pt x="16120"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7"/>
              <p:cNvSpPr/>
              <p:nvPr/>
            </p:nvSpPr>
            <p:spPr>
              <a:xfrm>
                <a:off x="2745175" y="2604125"/>
                <a:ext cx="603075" cy="536800"/>
              </a:xfrm>
              <a:custGeom>
                <a:avLst/>
                <a:gdLst/>
                <a:ahLst/>
                <a:cxnLst/>
                <a:rect l="l" t="t" r="r" b="b"/>
                <a:pathLst>
                  <a:path w="24123" h="21472" extrusionOk="0">
                    <a:moveTo>
                      <a:pt x="7553" y="4232"/>
                    </a:moveTo>
                    <a:lnTo>
                      <a:pt x="7523" y="4247"/>
                    </a:lnTo>
                    <a:cubicBezTo>
                      <a:pt x="7378" y="4316"/>
                      <a:pt x="7241" y="4408"/>
                      <a:pt x="7111" y="4507"/>
                    </a:cubicBezTo>
                    <a:cubicBezTo>
                      <a:pt x="7012" y="4590"/>
                      <a:pt x="6921" y="4674"/>
                      <a:pt x="6837" y="4766"/>
                    </a:cubicBezTo>
                    <a:cubicBezTo>
                      <a:pt x="6791" y="4827"/>
                      <a:pt x="6738" y="4888"/>
                      <a:pt x="6692" y="4956"/>
                    </a:cubicBezTo>
                    <a:lnTo>
                      <a:pt x="6654" y="5025"/>
                    </a:lnTo>
                    <a:lnTo>
                      <a:pt x="6715" y="4979"/>
                    </a:lnTo>
                    <a:cubicBezTo>
                      <a:pt x="6761" y="4949"/>
                      <a:pt x="6829" y="4903"/>
                      <a:pt x="6905" y="4850"/>
                    </a:cubicBezTo>
                    <a:cubicBezTo>
                      <a:pt x="7134" y="4712"/>
                      <a:pt x="7378" y="4606"/>
                      <a:pt x="7637" y="4537"/>
                    </a:cubicBezTo>
                    <a:cubicBezTo>
                      <a:pt x="7797" y="4491"/>
                      <a:pt x="7965" y="4469"/>
                      <a:pt x="8140" y="4453"/>
                    </a:cubicBezTo>
                    <a:lnTo>
                      <a:pt x="8422" y="4453"/>
                    </a:lnTo>
                    <a:cubicBezTo>
                      <a:pt x="8468" y="4461"/>
                      <a:pt x="8514" y="4469"/>
                      <a:pt x="8559" y="4469"/>
                    </a:cubicBezTo>
                    <a:lnTo>
                      <a:pt x="8628" y="4476"/>
                    </a:lnTo>
                    <a:lnTo>
                      <a:pt x="8696" y="4491"/>
                    </a:lnTo>
                    <a:cubicBezTo>
                      <a:pt x="8887" y="4522"/>
                      <a:pt x="9078" y="4583"/>
                      <a:pt x="9260" y="4659"/>
                    </a:cubicBezTo>
                    <a:cubicBezTo>
                      <a:pt x="9443" y="4743"/>
                      <a:pt x="9611" y="4850"/>
                      <a:pt x="9771" y="4979"/>
                    </a:cubicBezTo>
                    <a:cubicBezTo>
                      <a:pt x="9931" y="5109"/>
                      <a:pt x="10068" y="5254"/>
                      <a:pt x="10190" y="5414"/>
                    </a:cubicBezTo>
                    <a:cubicBezTo>
                      <a:pt x="10305" y="5574"/>
                      <a:pt x="10404" y="5741"/>
                      <a:pt x="10480" y="5924"/>
                    </a:cubicBezTo>
                    <a:cubicBezTo>
                      <a:pt x="10495" y="5970"/>
                      <a:pt x="10510" y="6016"/>
                      <a:pt x="10526" y="6061"/>
                    </a:cubicBezTo>
                    <a:cubicBezTo>
                      <a:pt x="10541" y="6107"/>
                      <a:pt x="10556" y="6153"/>
                      <a:pt x="10571" y="6191"/>
                    </a:cubicBezTo>
                    <a:cubicBezTo>
                      <a:pt x="10587" y="6290"/>
                      <a:pt x="10617" y="6374"/>
                      <a:pt x="10632" y="6465"/>
                    </a:cubicBezTo>
                    <a:cubicBezTo>
                      <a:pt x="10655" y="6633"/>
                      <a:pt x="10663" y="6801"/>
                      <a:pt x="10655" y="6968"/>
                    </a:cubicBezTo>
                    <a:cubicBezTo>
                      <a:pt x="10648" y="7235"/>
                      <a:pt x="10594" y="7502"/>
                      <a:pt x="10510" y="7746"/>
                    </a:cubicBezTo>
                    <a:cubicBezTo>
                      <a:pt x="10472" y="7845"/>
                      <a:pt x="10449" y="7913"/>
                      <a:pt x="10426" y="7967"/>
                    </a:cubicBezTo>
                    <a:lnTo>
                      <a:pt x="10388" y="8035"/>
                    </a:lnTo>
                    <a:lnTo>
                      <a:pt x="10449" y="7982"/>
                    </a:lnTo>
                    <a:cubicBezTo>
                      <a:pt x="10503" y="7921"/>
                      <a:pt x="10556" y="7860"/>
                      <a:pt x="10602" y="7799"/>
                    </a:cubicBezTo>
                    <a:cubicBezTo>
                      <a:pt x="10670" y="7700"/>
                      <a:pt x="10739" y="7593"/>
                      <a:pt x="10792" y="7479"/>
                    </a:cubicBezTo>
                    <a:cubicBezTo>
                      <a:pt x="10856" y="7345"/>
                      <a:pt x="10913" y="7197"/>
                      <a:pt x="10951" y="7048"/>
                    </a:cubicBezTo>
                    <a:lnTo>
                      <a:pt x="10951" y="7048"/>
                    </a:lnTo>
                    <a:cubicBezTo>
                      <a:pt x="10751" y="8152"/>
                      <a:pt x="9861" y="8998"/>
                      <a:pt x="8742" y="9125"/>
                    </a:cubicBezTo>
                    <a:cubicBezTo>
                      <a:pt x="8650" y="9135"/>
                      <a:pt x="8558" y="9140"/>
                      <a:pt x="8467" y="9140"/>
                    </a:cubicBezTo>
                    <a:cubicBezTo>
                      <a:pt x="7309" y="9140"/>
                      <a:pt x="6274" y="8349"/>
                      <a:pt x="5998" y="7205"/>
                    </a:cubicBezTo>
                    <a:cubicBezTo>
                      <a:pt x="5694" y="5962"/>
                      <a:pt x="6364" y="4690"/>
                      <a:pt x="7553" y="4232"/>
                    </a:cubicBezTo>
                    <a:close/>
                    <a:moveTo>
                      <a:pt x="14975" y="0"/>
                    </a:moveTo>
                    <a:cubicBezTo>
                      <a:pt x="14802" y="0"/>
                      <a:pt x="14678" y="175"/>
                      <a:pt x="14534" y="376"/>
                    </a:cubicBezTo>
                    <a:cubicBezTo>
                      <a:pt x="14420" y="536"/>
                      <a:pt x="14298" y="681"/>
                      <a:pt x="14161" y="810"/>
                    </a:cubicBezTo>
                    <a:cubicBezTo>
                      <a:pt x="13955" y="1001"/>
                      <a:pt x="13841" y="1397"/>
                      <a:pt x="13772" y="1801"/>
                    </a:cubicBezTo>
                    <a:lnTo>
                      <a:pt x="13772" y="1710"/>
                    </a:lnTo>
                    <a:cubicBezTo>
                      <a:pt x="13780" y="1649"/>
                      <a:pt x="13757" y="1595"/>
                      <a:pt x="13727" y="1550"/>
                    </a:cubicBezTo>
                    <a:cubicBezTo>
                      <a:pt x="13711" y="1534"/>
                      <a:pt x="13696" y="1527"/>
                      <a:pt x="13673" y="1519"/>
                    </a:cubicBezTo>
                    <a:cubicBezTo>
                      <a:pt x="13650" y="1519"/>
                      <a:pt x="13627" y="1527"/>
                      <a:pt x="13612" y="1542"/>
                    </a:cubicBezTo>
                    <a:cubicBezTo>
                      <a:pt x="13597" y="1557"/>
                      <a:pt x="13323" y="1824"/>
                      <a:pt x="13147" y="2411"/>
                    </a:cubicBezTo>
                    <a:cubicBezTo>
                      <a:pt x="13056" y="2677"/>
                      <a:pt x="13010" y="2959"/>
                      <a:pt x="13003" y="3241"/>
                    </a:cubicBezTo>
                    <a:cubicBezTo>
                      <a:pt x="12987" y="3219"/>
                      <a:pt x="12980" y="3188"/>
                      <a:pt x="12972" y="3165"/>
                    </a:cubicBezTo>
                    <a:cubicBezTo>
                      <a:pt x="12957" y="3112"/>
                      <a:pt x="12942" y="3059"/>
                      <a:pt x="12934" y="3028"/>
                    </a:cubicBezTo>
                    <a:lnTo>
                      <a:pt x="12911" y="2975"/>
                    </a:lnTo>
                    <a:lnTo>
                      <a:pt x="12911" y="3036"/>
                    </a:lnTo>
                    <a:lnTo>
                      <a:pt x="12911" y="3196"/>
                    </a:lnTo>
                    <a:cubicBezTo>
                      <a:pt x="12911" y="3257"/>
                      <a:pt x="12934" y="3333"/>
                      <a:pt x="12949" y="3409"/>
                    </a:cubicBezTo>
                    <a:cubicBezTo>
                      <a:pt x="12957" y="3432"/>
                      <a:pt x="12957" y="3462"/>
                      <a:pt x="12964" y="3485"/>
                    </a:cubicBezTo>
                    <a:cubicBezTo>
                      <a:pt x="12919" y="3485"/>
                      <a:pt x="12881" y="3531"/>
                      <a:pt x="12873" y="3600"/>
                    </a:cubicBezTo>
                    <a:cubicBezTo>
                      <a:pt x="12804" y="4004"/>
                      <a:pt x="12781" y="4415"/>
                      <a:pt x="12804" y="4819"/>
                    </a:cubicBezTo>
                    <a:lnTo>
                      <a:pt x="12804" y="4842"/>
                    </a:lnTo>
                    <a:lnTo>
                      <a:pt x="12797" y="4819"/>
                    </a:lnTo>
                    <a:cubicBezTo>
                      <a:pt x="12766" y="4758"/>
                      <a:pt x="12743" y="4705"/>
                      <a:pt x="12728" y="4667"/>
                    </a:cubicBezTo>
                    <a:lnTo>
                      <a:pt x="12698" y="4606"/>
                    </a:lnTo>
                    <a:lnTo>
                      <a:pt x="12705" y="4682"/>
                    </a:lnTo>
                    <a:cubicBezTo>
                      <a:pt x="12713" y="4728"/>
                      <a:pt x="12728" y="4789"/>
                      <a:pt x="12743" y="4872"/>
                    </a:cubicBezTo>
                    <a:cubicBezTo>
                      <a:pt x="12759" y="4949"/>
                      <a:pt x="12789" y="5032"/>
                      <a:pt x="12812" y="5124"/>
                    </a:cubicBezTo>
                    <a:cubicBezTo>
                      <a:pt x="12842" y="5215"/>
                      <a:pt x="12888" y="5307"/>
                      <a:pt x="12926" y="5391"/>
                    </a:cubicBezTo>
                    <a:cubicBezTo>
                      <a:pt x="12964" y="5482"/>
                      <a:pt x="13018" y="5551"/>
                      <a:pt x="13063" y="5627"/>
                    </a:cubicBezTo>
                    <a:lnTo>
                      <a:pt x="13079" y="5642"/>
                    </a:lnTo>
                    <a:cubicBezTo>
                      <a:pt x="13056" y="5642"/>
                      <a:pt x="13025" y="5650"/>
                      <a:pt x="13010" y="5665"/>
                    </a:cubicBezTo>
                    <a:cubicBezTo>
                      <a:pt x="12980" y="5703"/>
                      <a:pt x="12957" y="5749"/>
                      <a:pt x="12957" y="5802"/>
                    </a:cubicBezTo>
                    <a:cubicBezTo>
                      <a:pt x="12934" y="6275"/>
                      <a:pt x="12972" y="6755"/>
                      <a:pt x="13071" y="7220"/>
                    </a:cubicBezTo>
                    <a:cubicBezTo>
                      <a:pt x="13094" y="7304"/>
                      <a:pt x="13117" y="7395"/>
                      <a:pt x="13140" y="7494"/>
                    </a:cubicBezTo>
                    <a:lnTo>
                      <a:pt x="13193" y="7692"/>
                    </a:lnTo>
                    <a:cubicBezTo>
                      <a:pt x="13147" y="7593"/>
                      <a:pt x="13109" y="7494"/>
                      <a:pt x="13079" y="7395"/>
                    </a:cubicBezTo>
                    <a:cubicBezTo>
                      <a:pt x="13041" y="7281"/>
                      <a:pt x="13003" y="7166"/>
                      <a:pt x="12980" y="7052"/>
                    </a:cubicBezTo>
                    <a:cubicBezTo>
                      <a:pt x="12957" y="6961"/>
                      <a:pt x="12942" y="6877"/>
                      <a:pt x="12934" y="6785"/>
                    </a:cubicBezTo>
                    <a:cubicBezTo>
                      <a:pt x="12926" y="6755"/>
                      <a:pt x="12926" y="6724"/>
                      <a:pt x="12919" y="6709"/>
                    </a:cubicBezTo>
                    <a:cubicBezTo>
                      <a:pt x="12919" y="6724"/>
                      <a:pt x="12919" y="6755"/>
                      <a:pt x="12919" y="6785"/>
                    </a:cubicBezTo>
                    <a:cubicBezTo>
                      <a:pt x="12911" y="6884"/>
                      <a:pt x="12911" y="6976"/>
                      <a:pt x="12926" y="7075"/>
                    </a:cubicBezTo>
                    <a:cubicBezTo>
                      <a:pt x="12942" y="7205"/>
                      <a:pt x="12964" y="7334"/>
                      <a:pt x="13003" y="7464"/>
                    </a:cubicBezTo>
                    <a:cubicBezTo>
                      <a:pt x="13041" y="7593"/>
                      <a:pt x="13086" y="7730"/>
                      <a:pt x="13132" y="7868"/>
                    </a:cubicBezTo>
                    <a:cubicBezTo>
                      <a:pt x="13185" y="7997"/>
                      <a:pt x="13239" y="8119"/>
                      <a:pt x="13277" y="8241"/>
                    </a:cubicBezTo>
                    <a:cubicBezTo>
                      <a:pt x="13269" y="8233"/>
                      <a:pt x="13262" y="8226"/>
                      <a:pt x="13246" y="8226"/>
                    </a:cubicBezTo>
                    <a:cubicBezTo>
                      <a:pt x="13231" y="8226"/>
                      <a:pt x="13208" y="8233"/>
                      <a:pt x="13193" y="8241"/>
                    </a:cubicBezTo>
                    <a:cubicBezTo>
                      <a:pt x="13140" y="8294"/>
                      <a:pt x="13117" y="8371"/>
                      <a:pt x="13132" y="8447"/>
                    </a:cubicBezTo>
                    <a:cubicBezTo>
                      <a:pt x="13155" y="8599"/>
                      <a:pt x="13193" y="9072"/>
                      <a:pt x="13124" y="9331"/>
                    </a:cubicBezTo>
                    <a:cubicBezTo>
                      <a:pt x="12995" y="9765"/>
                      <a:pt x="12972" y="10017"/>
                      <a:pt x="13094" y="10688"/>
                    </a:cubicBezTo>
                    <a:cubicBezTo>
                      <a:pt x="13117" y="10817"/>
                      <a:pt x="13155" y="10970"/>
                      <a:pt x="13193" y="11130"/>
                    </a:cubicBezTo>
                    <a:cubicBezTo>
                      <a:pt x="13155" y="11069"/>
                      <a:pt x="13124" y="11023"/>
                      <a:pt x="13094" y="10977"/>
                    </a:cubicBezTo>
                    <a:cubicBezTo>
                      <a:pt x="13063" y="10931"/>
                      <a:pt x="13018" y="10878"/>
                      <a:pt x="12987" y="10855"/>
                    </a:cubicBezTo>
                    <a:lnTo>
                      <a:pt x="12949" y="10817"/>
                    </a:lnTo>
                    <a:lnTo>
                      <a:pt x="12949" y="10817"/>
                    </a:lnTo>
                    <a:lnTo>
                      <a:pt x="12972" y="10878"/>
                    </a:lnTo>
                    <a:cubicBezTo>
                      <a:pt x="12995" y="10916"/>
                      <a:pt x="13018" y="10977"/>
                      <a:pt x="13048" y="11046"/>
                    </a:cubicBezTo>
                    <a:cubicBezTo>
                      <a:pt x="13079" y="11114"/>
                      <a:pt x="13117" y="11191"/>
                      <a:pt x="13155" y="11282"/>
                    </a:cubicBezTo>
                    <a:cubicBezTo>
                      <a:pt x="13185" y="11366"/>
                      <a:pt x="13224" y="11457"/>
                      <a:pt x="13254" y="11556"/>
                    </a:cubicBezTo>
                    <a:lnTo>
                      <a:pt x="13269" y="11602"/>
                    </a:lnTo>
                    <a:cubicBezTo>
                      <a:pt x="12995" y="11610"/>
                      <a:pt x="12721" y="11648"/>
                      <a:pt x="12446" y="11701"/>
                    </a:cubicBezTo>
                    <a:cubicBezTo>
                      <a:pt x="12355" y="11724"/>
                      <a:pt x="12286" y="11808"/>
                      <a:pt x="12286" y="11907"/>
                    </a:cubicBezTo>
                    <a:lnTo>
                      <a:pt x="12286" y="12616"/>
                    </a:lnTo>
                    <a:cubicBezTo>
                      <a:pt x="12172" y="12684"/>
                      <a:pt x="12096" y="12806"/>
                      <a:pt x="12096" y="12943"/>
                    </a:cubicBezTo>
                    <a:lnTo>
                      <a:pt x="12096" y="13050"/>
                    </a:lnTo>
                    <a:cubicBezTo>
                      <a:pt x="11974" y="13065"/>
                      <a:pt x="11852" y="13088"/>
                      <a:pt x="11730" y="13134"/>
                    </a:cubicBezTo>
                    <a:cubicBezTo>
                      <a:pt x="11341" y="13271"/>
                      <a:pt x="11128" y="13546"/>
                      <a:pt x="11128" y="13911"/>
                    </a:cubicBezTo>
                    <a:lnTo>
                      <a:pt x="11128" y="15306"/>
                    </a:lnTo>
                    <a:lnTo>
                      <a:pt x="10061" y="15253"/>
                    </a:lnTo>
                    <a:lnTo>
                      <a:pt x="9474" y="9994"/>
                    </a:lnTo>
                    <a:cubicBezTo>
                      <a:pt x="9535" y="9956"/>
                      <a:pt x="9573" y="9880"/>
                      <a:pt x="9565" y="9803"/>
                    </a:cubicBezTo>
                    <a:lnTo>
                      <a:pt x="9558" y="9735"/>
                    </a:lnTo>
                    <a:cubicBezTo>
                      <a:pt x="9550" y="9674"/>
                      <a:pt x="9565" y="9682"/>
                      <a:pt x="9520" y="9643"/>
                    </a:cubicBezTo>
                    <a:cubicBezTo>
                      <a:pt x="11067" y="9110"/>
                      <a:pt x="11966" y="7502"/>
                      <a:pt x="11615" y="5909"/>
                    </a:cubicBezTo>
                    <a:cubicBezTo>
                      <a:pt x="11282" y="4419"/>
                      <a:pt x="9964" y="3384"/>
                      <a:pt x="8473" y="3384"/>
                    </a:cubicBezTo>
                    <a:cubicBezTo>
                      <a:pt x="8363" y="3384"/>
                      <a:pt x="8252" y="3390"/>
                      <a:pt x="8140" y="3402"/>
                    </a:cubicBezTo>
                    <a:cubicBezTo>
                      <a:pt x="6509" y="3569"/>
                      <a:pt x="5267" y="4926"/>
                      <a:pt x="5252" y="6564"/>
                    </a:cubicBezTo>
                    <a:cubicBezTo>
                      <a:pt x="5229" y="8195"/>
                      <a:pt x="6441" y="9590"/>
                      <a:pt x="8064" y="9796"/>
                    </a:cubicBezTo>
                    <a:cubicBezTo>
                      <a:pt x="8018" y="9842"/>
                      <a:pt x="8026" y="9842"/>
                      <a:pt x="8033" y="9903"/>
                    </a:cubicBezTo>
                    <a:lnTo>
                      <a:pt x="8041" y="9971"/>
                    </a:lnTo>
                    <a:cubicBezTo>
                      <a:pt x="8049" y="10055"/>
                      <a:pt x="8110" y="10124"/>
                      <a:pt x="8193" y="10139"/>
                    </a:cubicBezTo>
                    <a:lnTo>
                      <a:pt x="8765" y="15245"/>
                    </a:lnTo>
                    <a:lnTo>
                      <a:pt x="900" y="15817"/>
                    </a:lnTo>
                    <a:cubicBezTo>
                      <a:pt x="862" y="15817"/>
                      <a:pt x="831" y="15832"/>
                      <a:pt x="801" y="15847"/>
                    </a:cubicBezTo>
                    <a:cubicBezTo>
                      <a:pt x="313" y="16129"/>
                      <a:pt x="0" y="16884"/>
                      <a:pt x="8" y="17768"/>
                    </a:cubicBezTo>
                    <a:cubicBezTo>
                      <a:pt x="16" y="18652"/>
                      <a:pt x="389" y="19749"/>
                      <a:pt x="1433" y="19902"/>
                    </a:cubicBezTo>
                    <a:cubicBezTo>
                      <a:pt x="2988" y="20123"/>
                      <a:pt x="15167" y="21457"/>
                      <a:pt x="15289" y="21472"/>
                    </a:cubicBezTo>
                    <a:lnTo>
                      <a:pt x="15350" y="21472"/>
                    </a:lnTo>
                    <a:cubicBezTo>
                      <a:pt x="19084" y="20885"/>
                      <a:pt x="23878" y="19483"/>
                      <a:pt x="23924" y="19475"/>
                    </a:cubicBezTo>
                    <a:cubicBezTo>
                      <a:pt x="24000" y="19452"/>
                      <a:pt x="24054" y="19399"/>
                      <a:pt x="24084" y="19323"/>
                    </a:cubicBezTo>
                    <a:cubicBezTo>
                      <a:pt x="24122" y="19208"/>
                      <a:pt x="24107" y="19079"/>
                      <a:pt x="24038" y="18980"/>
                    </a:cubicBezTo>
                    <a:cubicBezTo>
                      <a:pt x="23924" y="18827"/>
                      <a:pt x="23726" y="18759"/>
                      <a:pt x="23406" y="18759"/>
                    </a:cubicBezTo>
                    <a:lnTo>
                      <a:pt x="23314" y="18759"/>
                    </a:lnTo>
                    <a:cubicBezTo>
                      <a:pt x="23040" y="17852"/>
                      <a:pt x="23215" y="16945"/>
                      <a:pt x="23307" y="16571"/>
                    </a:cubicBezTo>
                    <a:lnTo>
                      <a:pt x="23307" y="16571"/>
                    </a:lnTo>
                    <a:cubicBezTo>
                      <a:pt x="23390" y="16579"/>
                      <a:pt x="23490" y="16587"/>
                      <a:pt x="23596" y="16587"/>
                    </a:cubicBezTo>
                    <a:lnTo>
                      <a:pt x="23665" y="16587"/>
                    </a:lnTo>
                    <a:cubicBezTo>
                      <a:pt x="23672" y="16587"/>
                      <a:pt x="23679" y="16587"/>
                      <a:pt x="23687" y="16587"/>
                    </a:cubicBezTo>
                    <a:cubicBezTo>
                      <a:pt x="23824" y="16587"/>
                      <a:pt x="23959" y="16519"/>
                      <a:pt x="24038" y="16404"/>
                    </a:cubicBezTo>
                    <a:cubicBezTo>
                      <a:pt x="24107" y="16297"/>
                      <a:pt x="24114" y="16160"/>
                      <a:pt x="24069" y="16038"/>
                    </a:cubicBezTo>
                    <a:cubicBezTo>
                      <a:pt x="24031" y="15954"/>
                      <a:pt x="23954" y="15901"/>
                      <a:pt x="23863" y="15893"/>
                    </a:cubicBezTo>
                    <a:lnTo>
                      <a:pt x="16066" y="15535"/>
                    </a:lnTo>
                    <a:lnTo>
                      <a:pt x="16066" y="13911"/>
                    </a:lnTo>
                    <a:cubicBezTo>
                      <a:pt x="16066" y="13317"/>
                      <a:pt x="15525" y="13096"/>
                      <a:pt x="15098" y="13043"/>
                    </a:cubicBezTo>
                    <a:lnTo>
                      <a:pt x="15098" y="12951"/>
                    </a:lnTo>
                    <a:cubicBezTo>
                      <a:pt x="15098" y="12814"/>
                      <a:pt x="15022" y="12684"/>
                      <a:pt x="14908" y="12616"/>
                    </a:cubicBezTo>
                    <a:lnTo>
                      <a:pt x="14908" y="11907"/>
                    </a:lnTo>
                    <a:cubicBezTo>
                      <a:pt x="14900" y="11808"/>
                      <a:pt x="14839" y="11724"/>
                      <a:pt x="14740" y="11701"/>
                    </a:cubicBezTo>
                    <a:cubicBezTo>
                      <a:pt x="14496" y="11648"/>
                      <a:pt x="14252" y="11617"/>
                      <a:pt x="14001" y="11610"/>
                    </a:cubicBezTo>
                    <a:cubicBezTo>
                      <a:pt x="14047" y="11564"/>
                      <a:pt x="14092" y="11518"/>
                      <a:pt x="14138" y="11480"/>
                    </a:cubicBezTo>
                    <a:cubicBezTo>
                      <a:pt x="14169" y="11450"/>
                      <a:pt x="14191" y="11434"/>
                      <a:pt x="14222" y="11412"/>
                    </a:cubicBezTo>
                    <a:cubicBezTo>
                      <a:pt x="14237" y="11396"/>
                      <a:pt x="14260" y="11373"/>
                      <a:pt x="14283" y="11358"/>
                    </a:cubicBezTo>
                    <a:lnTo>
                      <a:pt x="14344" y="11313"/>
                    </a:lnTo>
                    <a:lnTo>
                      <a:pt x="14344" y="11313"/>
                    </a:lnTo>
                    <a:lnTo>
                      <a:pt x="14275" y="11328"/>
                    </a:lnTo>
                    <a:cubicBezTo>
                      <a:pt x="14252" y="11335"/>
                      <a:pt x="14230" y="11343"/>
                      <a:pt x="14207" y="11351"/>
                    </a:cubicBezTo>
                    <a:cubicBezTo>
                      <a:pt x="14176" y="11366"/>
                      <a:pt x="14146" y="11373"/>
                      <a:pt x="14108" y="11396"/>
                    </a:cubicBezTo>
                    <a:cubicBezTo>
                      <a:pt x="14077" y="11412"/>
                      <a:pt x="14047" y="11434"/>
                      <a:pt x="14009" y="11457"/>
                    </a:cubicBezTo>
                    <a:cubicBezTo>
                      <a:pt x="14062" y="11404"/>
                      <a:pt x="14123" y="11351"/>
                      <a:pt x="14184" y="11297"/>
                    </a:cubicBezTo>
                    <a:cubicBezTo>
                      <a:pt x="14245" y="11236"/>
                      <a:pt x="14329" y="11152"/>
                      <a:pt x="14397" y="11084"/>
                    </a:cubicBezTo>
                    <a:cubicBezTo>
                      <a:pt x="14473" y="11015"/>
                      <a:pt x="14550" y="10931"/>
                      <a:pt x="14618" y="10855"/>
                    </a:cubicBezTo>
                    <a:cubicBezTo>
                      <a:pt x="14687" y="10787"/>
                      <a:pt x="14748" y="10718"/>
                      <a:pt x="14801" y="10657"/>
                    </a:cubicBezTo>
                    <a:lnTo>
                      <a:pt x="14931" y="10505"/>
                    </a:lnTo>
                    <a:lnTo>
                      <a:pt x="14976" y="10451"/>
                    </a:lnTo>
                    <a:lnTo>
                      <a:pt x="14923" y="10482"/>
                    </a:lnTo>
                    <a:lnTo>
                      <a:pt x="14771" y="10573"/>
                    </a:lnTo>
                    <a:lnTo>
                      <a:pt x="14778" y="10566"/>
                    </a:lnTo>
                    <a:cubicBezTo>
                      <a:pt x="14870" y="10451"/>
                      <a:pt x="14976" y="10329"/>
                      <a:pt x="15060" y="10207"/>
                    </a:cubicBezTo>
                    <a:cubicBezTo>
                      <a:pt x="15144" y="10093"/>
                      <a:pt x="15220" y="9971"/>
                      <a:pt x="15289" y="9842"/>
                    </a:cubicBezTo>
                    <a:cubicBezTo>
                      <a:pt x="15335" y="9743"/>
                      <a:pt x="15380" y="9643"/>
                      <a:pt x="15411" y="9544"/>
                    </a:cubicBezTo>
                    <a:cubicBezTo>
                      <a:pt x="15426" y="9499"/>
                      <a:pt x="15434" y="9468"/>
                      <a:pt x="15441" y="9445"/>
                    </a:cubicBezTo>
                    <a:lnTo>
                      <a:pt x="15449" y="9415"/>
                    </a:lnTo>
                    <a:lnTo>
                      <a:pt x="15441" y="9438"/>
                    </a:lnTo>
                    <a:cubicBezTo>
                      <a:pt x="15426" y="9461"/>
                      <a:pt x="15418" y="9483"/>
                      <a:pt x="15396" y="9514"/>
                    </a:cubicBezTo>
                    <a:cubicBezTo>
                      <a:pt x="15358" y="9605"/>
                      <a:pt x="15304" y="9689"/>
                      <a:pt x="15243" y="9773"/>
                    </a:cubicBezTo>
                    <a:cubicBezTo>
                      <a:pt x="15175" y="9880"/>
                      <a:pt x="15098" y="9979"/>
                      <a:pt x="15015" y="10078"/>
                    </a:cubicBezTo>
                    <a:cubicBezTo>
                      <a:pt x="15175" y="9788"/>
                      <a:pt x="15304" y="9483"/>
                      <a:pt x="15396" y="9171"/>
                    </a:cubicBezTo>
                    <a:cubicBezTo>
                      <a:pt x="15891" y="7593"/>
                      <a:pt x="15883" y="6595"/>
                      <a:pt x="15876" y="6557"/>
                    </a:cubicBezTo>
                    <a:cubicBezTo>
                      <a:pt x="15883" y="6496"/>
                      <a:pt x="15861" y="6435"/>
                      <a:pt x="15807" y="6397"/>
                    </a:cubicBezTo>
                    <a:cubicBezTo>
                      <a:pt x="15800" y="6397"/>
                      <a:pt x="15792" y="6389"/>
                      <a:pt x="15784" y="6389"/>
                    </a:cubicBezTo>
                    <a:cubicBezTo>
                      <a:pt x="15769" y="6389"/>
                      <a:pt x="15761" y="6389"/>
                      <a:pt x="15746" y="6397"/>
                    </a:cubicBezTo>
                    <a:cubicBezTo>
                      <a:pt x="15761" y="6359"/>
                      <a:pt x="15777" y="6313"/>
                      <a:pt x="15792" y="6275"/>
                    </a:cubicBezTo>
                    <a:cubicBezTo>
                      <a:pt x="15838" y="6138"/>
                      <a:pt x="15883" y="6000"/>
                      <a:pt x="15922" y="5871"/>
                    </a:cubicBezTo>
                    <a:cubicBezTo>
                      <a:pt x="15960" y="5734"/>
                      <a:pt x="15990" y="5604"/>
                      <a:pt x="16013" y="5497"/>
                    </a:cubicBezTo>
                    <a:cubicBezTo>
                      <a:pt x="16036" y="5391"/>
                      <a:pt x="16043" y="5292"/>
                      <a:pt x="16059" y="5223"/>
                    </a:cubicBezTo>
                    <a:lnTo>
                      <a:pt x="16074" y="5124"/>
                    </a:lnTo>
                    <a:lnTo>
                      <a:pt x="16036" y="5215"/>
                    </a:lnTo>
                    <a:cubicBezTo>
                      <a:pt x="16021" y="5276"/>
                      <a:pt x="15990" y="5360"/>
                      <a:pt x="15952" y="5459"/>
                    </a:cubicBezTo>
                    <a:lnTo>
                      <a:pt x="15944" y="5490"/>
                    </a:lnTo>
                    <a:cubicBezTo>
                      <a:pt x="15952" y="5124"/>
                      <a:pt x="15868" y="4690"/>
                      <a:pt x="15792" y="4293"/>
                    </a:cubicBezTo>
                    <a:cubicBezTo>
                      <a:pt x="15731" y="4049"/>
                      <a:pt x="15693" y="3813"/>
                      <a:pt x="15678" y="3569"/>
                    </a:cubicBezTo>
                    <a:cubicBezTo>
                      <a:pt x="15700" y="3150"/>
                      <a:pt x="15769" y="2578"/>
                      <a:pt x="15769" y="2571"/>
                    </a:cubicBezTo>
                    <a:cubicBezTo>
                      <a:pt x="15784" y="2510"/>
                      <a:pt x="15761" y="2441"/>
                      <a:pt x="15716" y="2388"/>
                    </a:cubicBezTo>
                    <a:cubicBezTo>
                      <a:pt x="15708" y="2380"/>
                      <a:pt x="15693" y="2373"/>
                      <a:pt x="15678" y="2373"/>
                    </a:cubicBezTo>
                    <a:cubicBezTo>
                      <a:pt x="15673" y="2372"/>
                      <a:pt x="15668" y="2371"/>
                      <a:pt x="15663" y="2371"/>
                    </a:cubicBezTo>
                    <a:cubicBezTo>
                      <a:pt x="15632" y="2371"/>
                      <a:pt x="15607" y="2392"/>
                      <a:pt x="15594" y="2418"/>
                    </a:cubicBezTo>
                    <a:cubicBezTo>
                      <a:pt x="15487" y="2578"/>
                      <a:pt x="15396" y="2746"/>
                      <a:pt x="15304" y="2914"/>
                    </a:cubicBezTo>
                    <a:cubicBezTo>
                      <a:pt x="15319" y="2883"/>
                      <a:pt x="15327" y="2845"/>
                      <a:pt x="15342" y="2807"/>
                    </a:cubicBezTo>
                    <a:lnTo>
                      <a:pt x="15358" y="2777"/>
                    </a:lnTo>
                    <a:cubicBezTo>
                      <a:pt x="15388" y="2700"/>
                      <a:pt x="15426" y="2624"/>
                      <a:pt x="15464" y="2548"/>
                    </a:cubicBezTo>
                    <a:cubicBezTo>
                      <a:pt x="15502" y="2472"/>
                      <a:pt x="15533" y="2388"/>
                      <a:pt x="15571" y="2312"/>
                    </a:cubicBezTo>
                    <a:cubicBezTo>
                      <a:pt x="15601" y="2235"/>
                      <a:pt x="15632" y="2167"/>
                      <a:pt x="15662" y="2106"/>
                    </a:cubicBezTo>
                    <a:cubicBezTo>
                      <a:pt x="15693" y="2053"/>
                      <a:pt x="15708" y="1992"/>
                      <a:pt x="15723" y="1953"/>
                    </a:cubicBezTo>
                    <a:lnTo>
                      <a:pt x="15746" y="1900"/>
                    </a:lnTo>
                    <a:lnTo>
                      <a:pt x="15716" y="1931"/>
                    </a:lnTo>
                    <a:cubicBezTo>
                      <a:pt x="15693" y="1961"/>
                      <a:pt x="15655" y="1992"/>
                      <a:pt x="15617" y="2037"/>
                    </a:cubicBezTo>
                    <a:lnTo>
                      <a:pt x="15601" y="2060"/>
                    </a:lnTo>
                    <a:lnTo>
                      <a:pt x="15601" y="2053"/>
                    </a:lnTo>
                    <a:cubicBezTo>
                      <a:pt x="15495" y="1732"/>
                      <a:pt x="15441" y="1397"/>
                      <a:pt x="15449" y="1054"/>
                    </a:cubicBezTo>
                    <a:cubicBezTo>
                      <a:pt x="15472" y="399"/>
                      <a:pt x="15350" y="94"/>
                      <a:pt x="15037" y="10"/>
                    </a:cubicBezTo>
                    <a:lnTo>
                      <a:pt x="15007" y="2"/>
                    </a:lnTo>
                    <a:cubicBezTo>
                      <a:pt x="14996" y="1"/>
                      <a:pt x="14985" y="0"/>
                      <a:pt x="149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7"/>
              <p:cNvSpPr/>
              <p:nvPr/>
            </p:nvSpPr>
            <p:spPr>
              <a:xfrm>
                <a:off x="2868825" y="2745350"/>
                <a:ext cx="132825" cy="110550"/>
              </a:xfrm>
              <a:custGeom>
                <a:avLst/>
                <a:gdLst/>
                <a:ahLst/>
                <a:cxnLst/>
                <a:rect l="l" t="t" r="r" b="b"/>
                <a:pathLst>
                  <a:path w="5313" h="4422" extrusionOk="0">
                    <a:moveTo>
                      <a:pt x="1229" y="1"/>
                    </a:moveTo>
                    <a:cubicBezTo>
                      <a:pt x="1223" y="1"/>
                      <a:pt x="1218" y="1"/>
                      <a:pt x="1213" y="1"/>
                    </a:cubicBezTo>
                    <a:cubicBezTo>
                      <a:pt x="1152" y="1"/>
                      <a:pt x="1083" y="1"/>
                      <a:pt x="1022" y="16"/>
                    </a:cubicBezTo>
                    <a:cubicBezTo>
                      <a:pt x="420" y="115"/>
                      <a:pt x="1" y="679"/>
                      <a:pt x="69" y="1289"/>
                    </a:cubicBezTo>
                    <a:cubicBezTo>
                      <a:pt x="267" y="3072"/>
                      <a:pt x="1777" y="4421"/>
                      <a:pt x="3575" y="4421"/>
                    </a:cubicBezTo>
                    <a:cubicBezTo>
                      <a:pt x="3705" y="4421"/>
                      <a:pt x="3842" y="4414"/>
                      <a:pt x="3971" y="4398"/>
                    </a:cubicBezTo>
                    <a:cubicBezTo>
                      <a:pt x="4741" y="4315"/>
                      <a:pt x="5313" y="3697"/>
                      <a:pt x="5267" y="2996"/>
                    </a:cubicBezTo>
                    <a:cubicBezTo>
                      <a:pt x="5237" y="2424"/>
                      <a:pt x="4787" y="1815"/>
                      <a:pt x="3880" y="1815"/>
                    </a:cubicBezTo>
                    <a:lnTo>
                      <a:pt x="3735" y="1815"/>
                    </a:lnTo>
                    <a:cubicBezTo>
                      <a:pt x="3628" y="1822"/>
                      <a:pt x="3537" y="1822"/>
                      <a:pt x="3461" y="1822"/>
                    </a:cubicBezTo>
                    <a:cubicBezTo>
                      <a:pt x="3441" y="1824"/>
                      <a:pt x="3422" y="1824"/>
                      <a:pt x="3402" y="1824"/>
                    </a:cubicBezTo>
                    <a:cubicBezTo>
                      <a:pt x="3172" y="1824"/>
                      <a:pt x="2951" y="1741"/>
                      <a:pt x="2783" y="1594"/>
                    </a:cubicBezTo>
                    <a:cubicBezTo>
                      <a:pt x="2562" y="1403"/>
                      <a:pt x="2401" y="1159"/>
                      <a:pt x="2318" y="885"/>
                    </a:cubicBezTo>
                    <a:cubicBezTo>
                      <a:pt x="2212" y="372"/>
                      <a:pt x="1755" y="1"/>
                      <a:pt x="1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7"/>
              <p:cNvSpPr/>
              <p:nvPr/>
            </p:nvSpPr>
            <p:spPr>
              <a:xfrm>
                <a:off x="2898925" y="2774325"/>
                <a:ext cx="77650" cy="52975"/>
              </a:xfrm>
              <a:custGeom>
                <a:avLst/>
                <a:gdLst/>
                <a:ahLst/>
                <a:cxnLst/>
                <a:rect l="l" t="t" r="r" b="b"/>
                <a:pathLst>
                  <a:path w="3106" h="2119" extrusionOk="0">
                    <a:moveTo>
                      <a:pt x="1" y="0"/>
                    </a:moveTo>
                    <a:cubicBezTo>
                      <a:pt x="136" y="1221"/>
                      <a:pt x="1170" y="2119"/>
                      <a:pt x="2371" y="2119"/>
                    </a:cubicBezTo>
                    <a:cubicBezTo>
                      <a:pt x="2459" y="2119"/>
                      <a:pt x="2548" y="2114"/>
                      <a:pt x="2638" y="2104"/>
                    </a:cubicBezTo>
                    <a:cubicBezTo>
                      <a:pt x="2899" y="2075"/>
                      <a:pt x="3105" y="1797"/>
                      <a:pt x="2670" y="1797"/>
                    </a:cubicBezTo>
                    <a:cubicBezTo>
                      <a:pt x="2648" y="1797"/>
                      <a:pt x="2625" y="1797"/>
                      <a:pt x="2600" y="1799"/>
                    </a:cubicBezTo>
                    <a:cubicBezTo>
                      <a:pt x="2484" y="1806"/>
                      <a:pt x="2369" y="1811"/>
                      <a:pt x="2251" y="1811"/>
                    </a:cubicBezTo>
                    <a:cubicBezTo>
                      <a:pt x="1827" y="1811"/>
                      <a:pt x="1383" y="1734"/>
                      <a:pt x="870" y="1334"/>
                    </a:cubicBezTo>
                    <a:cubicBezTo>
                      <a:pt x="451" y="991"/>
                      <a:pt x="146" y="519"/>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7"/>
              <p:cNvSpPr/>
              <p:nvPr/>
            </p:nvSpPr>
            <p:spPr>
              <a:xfrm>
                <a:off x="2857975" y="3015150"/>
                <a:ext cx="61175" cy="88050"/>
              </a:xfrm>
              <a:custGeom>
                <a:avLst/>
                <a:gdLst/>
                <a:ahLst/>
                <a:cxnLst/>
                <a:rect l="l" t="t" r="r" b="b"/>
                <a:pathLst>
                  <a:path w="2447" h="3522" extrusionOk="0">
                    <a:moveTo>
                      <a:pt x="496" y="1"/>
                    </a:moveTo>
                    <a:cubicBezTo>
                      <a:pt x="351" y="237"/>
                      <a:pt x="237" y="496"/>
                      <a:pt x="145" y="763"/>
                    </a:cubicBezTo>
                    <a:cubicBezTo>
                      <a:pt x="54" y="1075"/>
                      <a:pt x="0" y="1403"/>
                      <a:pt x="8" y="1731"/>
                    </a:cubicBezTo>
                    <a:lnTo>
                      <a:pt x="16" y="1975"/>
                    </a:lnTo>
                    <a:lnTo>
                      <a:pt x="38" y="2219"/>
                    </a:lnTo>
                    <a:lnTo>
                      <a:pt x="84" y="2462"/>
                    </a:lnTo>
                    <a:lnTo>
                      <a:pt x="145" y="2699"/>
                    </a:lnTo>
                    <a:cubicBezTo>
                      <a:pt x="229" y="2988"/>
                      <a:pt x="359" y="3270"/>
                      <a:pt x="526" y="3522"/>
                    </a:cubicBezTo>
                    <a:lnTo>
                      <a:pt x="473" y="3110"/>
                    </a:lnTo>
                    <a:lnTo>
                      <a:pt x="473" y="3110"/>
                    </a:lnTo>
                    <a:lnTo>
                      <a:pt x="2165" y="3301"/>
                    </a:lnTo>
                    <a:cubicBezTo>
                      <a:pt x="1776" y="2440"/>
                      <a:pt x="1707" y="1190"/>
                      <a:pt x="2447" y="138"/>
                    </a:cubicBezTo>
                    <a:lnTo>
                      <a:pt x="4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7"/>
              <p:cNvSpPr/>
              <p:nvPr/>
            </p:nvSpPr>
            <p:spPr>
              <a:xfrm>
                <a:off x="2905975" y="3019150"/>
                <a:ext cx="27475" cy="80050"/>
              </a:xfrm>
              <a:custGeom>
                <a:avLst/>
                <a:gdLst/>
                <a:ahLst/>
                <a:cxnLst/>
                <a:rect l="l" t="t" r="r" b="b"/>
                <a:pathLst>
                  <a:path w="1099" h="3202" extrusionOk="0">
                    <a:moveTo>
                      <a:pt x="854" y="1"/>
                    </a:moveTo>
                    <a:cubicBezTo>
                      <a:pt x="1" y="1068"/>
                      <a:pt x="169" y="2394"/>
                      <a:pt x="565" y="3179"/>
                    </a:cubicBezTo>
                    <a:lnTo>
                      <a:pt x="832" y="3202"/>
                    </a:lnTo>
                    <a:cubicBezTo>
                      <a:pt x="763" y="3087"/>
                      <a:pt x="702" y="2965"/>
                      <a:pt x="656" y="2844"/>
                    </a:cubicBezTo>
                    <a:cubicBezTo>
                      <a:pt x="527" y="2508"/>
                      <a:pt x="458" y="2150"/>
                      <a:pt x="451" y="1784"/>
                    </a:cubicBezTo>
                    <a:cubicBezTo>
                      <a:pt x="451" y="1426"/>
                      <a:pt x="519" y="1068"/>
                      <a:pt x="656" y="732"/>
                    </a:cubicBezTo>
                    <a:cubicBezTo>
                      <a:pt x="763" y="473"/>
                      <a:pt x="915" y="229"/>
                      <a:pt x="1098" y="24"/>
                    </a:cubicBezTo>
                    <a:lnTo>
                      <a:pt x="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7"/>
              <p:cNvSpPr/>
              <p:nvPr/>
            </p:nvSpPr>
            <p:spPr>
              <a:xfrm>
                <a:off x="2841400" y="3014575"/>
                <a:ext cx="27650" cy="77400"/>
              </a:xfrm>
              <a:custGeom>
                <a:avLst/>
                <a:gdLst/>
                <a:ahLst/>
                <a:cxnLst/>
                <a:rect l="l" t="t" r="r" b="b"/>
                <a:pathLst>
                  <a:path w="1106" h="3096" extrusionOk="0">
                    <a:moveTo>
                      <a:pt x="861" y="1"/>
                    </a:moveTo>
                    <a:cubicBezTo>
                      <a:pt x="0" y="1022"/>
                      <a:pt x="137" y="2295"/>
                      <a:pt x="534" y="3065"/>
                    </a:cubicBezTo>
                    <a:lnTo>
                      <a:pt x="793" y="3095"/>
                    </a:lnTo>
                    <a:cubicBezTo>
                      <a:pt x="732" y="2996"/>
                      <a:pt x="686" y="2889"/>
                      <a:pt x="640" y="2783"/>
                    </a:cubicBezTo>
                    <a:cubicBezTo>
                      <a:pt x="511" y="2455"/>
                      <a:pt x="442" y="2112"/>
                      <a:pt x="435" y="1754"/>
                    </a:cubicBezTo>
                    <a:cubicBezTo>
                      <a:pt x="435" y="1403"/>
                      <a:pt x="503" y="1053"/>
                      <a:pt x="640" y="725"/>
                    </a:cubicBezTo>
                    <a:cubicBezTo>
                      <a:pt x="755" y="466"/>
                      <a:pt x="907" y="222"/>
                      <a:pt x="1105" y="16"/>
                    </a:cubicBezTo>
                    <a:lnTo>
                      <a:pt x="8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7"/>
              <p:cNvSpPr/>
              <p:nvPr/>
            </p:nvSpPr>
            <p:spPr>
              <a:xfrm>
                <a:off x="2971150" y="3023925"/>
                <a:ext cx="27850" cy="82700"/>
              </a:xfrm>
              <a:custGeom>
                <a:avLst/>
                <a:gdLst/>
                <a:ahLst/>
                <a:cxnLst/>
                <a:rect l="l" t="t" r="r" b="b"/>
                <a:pathLst>
                  <a:path w="1114" h="3308" extrusionOk="0">
                    <a:moveTo>
                      <a:pt x="862" y="0"/>
                    </a:moveTo>
                    <a:cubicBezTo>
                      <a:pt x="0" y="1098"/>
                      <a:pt x="153" y="2462"/>
                      <a:pt x="557" y="3277"/>
                    </a:cubicBezTo>
                    <a:lnTo>
                      <a:pt x="816" y="3308"/>
                    </a:lnTo>
                    <a:cubicBezTo>
                      <a:pt x="755" y="3186"/>
                      <a:pt x="694" y="3064"/>
                      <a:pt x="648" y="2942"/>
                    </a:cubicBezTo>
                    <a:cubicBezTo>
                      <a:pt x="519" y="2592"/>
                      <a:pt x="450" y="2233"/>
                      <a:pt x="450" y="1860"/>
                    </a:cubicBezTo>
                    <a:cubicBezTo>
                      <a:pt x="442" y="1494"/>
                      <a:pt x="511" y="1121"/>
                      <a:pt x="648" y="778"/>
                    </a:cubicBezTo>
                    <a:cubicBezTo>
                      <a:pt x="763" y="503"/>
                      <a:pt x="915" y="244"/>
                      <a:pt x="1113" y="16"/>
                    </a:cubicBezTo>
                    <a:lnTo>
                      <a:pt x="8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7"/>
              <p:cNvSpPr/>
              <p:nvPr/>
            </p:nvSpPr>
            <p:spPr>
              <a:xfrm>
                <a:off x="2922950" y="3019725"/>
                <a:ext cx="61750" cy="89575"/>
              </a:xfrm>
              <a:custGeom>
                <a:avLst/>
                <a:gdLst/>
                <a:ahLst/>
                <a:cxnLst/>
                <a:rect l="l" t="t" r="r" b="b"/>
                <a:pathLst>
                  <a:path w="2470" h="3583" extrusionOk="0">
                    <a:moveTo>
                      <a:pt x="480" y="1"/>
                    </a:moveTo>
                    <a:cubicBezTo>
                      <a:pt x="336" y="244"/>
                      <a:pt x="229" y="496"/>
                      <a:pt x="145" y="763"/>
                    </a:cubicBezTo>
                    <a:cubicBezTo>
                      <a:pt x="46" y="1090"/>
                      <a:pt x="0" y="1426"/>
                      <a:pt x="0" y="1761"/>
                    </a:cubicBezTo>
                    <a:lnTo>
                      <a:pt x="8" y="2013"/>
                    </a:lnTo>
                    <a:lnTo>
                      <a:pt x="38" y="2264"/>
                    </a:lnTo>
                    <a:lnTo>
                      <a:pt x="84" y="2516"/>
                    </a:lnTo>
                    <a:lnTo>
                      <a:pt x="145" y="2760"/>
                    </a:lnTo>
                    <a:cubicBezTo>
                      <a:pt x="221" y="3049"/>
                      <a:pt x="343" y="3324"/>
                      <a:pt x="503" y="3583"/>
                    </a:cubicBezTo>
                    <a:lnTo>
                      <a:pt x="435" y="3217"/>
                    </a:lnTo>
                    <a:lnTo>
                      <a:pt x="435" y="3217"/>
                    </a:lnTo>
                    <a:lnTo>
                      <a:pt x="2157" y="3407"/>
                    </a:lnTo>
                    <a:cubicBezTo>
                      <a:pt x="1776" y="2516"/>
                      <a:pt x="1715" y="1220"/>
                      <a:pt x="2470" y="145"/>
                    </a:cubicBezTo>
                    <a:lnTo>
                      <a:pt x="4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7"/>
              <p:cNvSpPr/>
              <p:nvPr/>
            </p:nvSpPr>
            <p:spPr>
              <a:xfrm>
                <a:off x="2804800" y="3011150"/>
                <a:ext cx="49950" cy="84050"/>
              </a:xfrm>
              <a:custGeom>
                <a:avLst/>
                <a:gdLst/>
                <a:ahLst/>
                <a:cxnLst/>
                <a:rect l="l" t="t" r="r" b="b"/>
                <a:pathLst>
                  <a:path w="1998" h="3362" extrusionOk="0">
                    <a:moveTo>
                      <a:pt x="481" y="1"/>
                    </a:moveTo>
                    <a:cubicBezTo>
                      <a:pt x="344" y="229"/>
                      <a:pt x="230" y="473"/>
                      <a:pt x="146" y="725"/>
                    </a:cubicBezTo>
                    <a:cubicBezTo>
                      <a:pt x="47" y="1022"/>
                      <a:pt x="1" y="1334"/>
                      <a:pt x="1" y="1647"/>
                    </a:cubicBezTo>
                    <a:lnTo>
                      <a:pt x="9" y="1883"/>
                    </a:lnTo>
                    <a:lnTo>
                      <a:pt x="39" y="2119"/>
                    </a:lnTo>
                    <a:lnTo>
                      <a:pt x="85" y="2356"/>
                    </a:lnTo>
                    <a:lnTo>
                      <a:pt x="146" y="2584"/>
                    </a:lnTo>
                    <a:cubicBezTo>
                      <a:pt x="230" y="2859"/>
                      <a:pt x="352" y="3125"/>
                      <a:pt x="519" y="3362"/>
                    </a:cubicBezTo>
                    <a:lnTo>
                      <a:pt x="451" y="3026"/>
                    </a:lnTo>
                    <a:lnTo>
                      <a:pt x="1670" y="3164"/>
                    </a:lnTo>
                    <a:cubicBezTo>
                      <a:pt x="1220" y="2158"/>
                      <a:pt x="1350" y="999"/>
                      <a:pt x="1998" y="115"/>
                    </a:cubicBezTo>
                    <a:lnTo>
                      <a:pt x="4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7"/>
              <p:cNvSpPr/>
              <p:nvPr/>
            </p:nvSpPr>
            <p:spPr>
              <a:xfrm>
                <a:off x="2861775" y="2994575"/>
                <a:ext cx="391575" cy="26325"/>
              </a:xfrm>
              <a:custGeom>
                <a:avLst/>
                <a:gdLst/>
                <a:ahLst/>
                <a:cxnLst/>
                <a:rect l="l" t="t" r="r" b="b"/>
                <a:pathLst>
                  <a:path w="15663" h="1053" extrusionOk="0">
                    <a:moveTo>
                      <a:pt x="4520" y="1"/>
                    </a:moveTo>
                    <a:lnTo>
                      <a:pt x="1" y="359"/>
                    </a:lnTo>
                    <a:lnTo>
                      <a:pt x="10831" y="1052"/>
                    </a:lnTo>
                    <a:lnTo>
                      <a:pt x="15663" y="549"/>
                    </a:lnTo>
                    <a:lnTo>
                      <a:pt x="4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7"/>
              <p:cNvSpPr/>
              <p:nvPr/>
            </p:nvSpPr>
            <p:spPr>
              <a:xfrm>
                <a:off x="2791100" y="2990200"/>
                <a:ext cx="524950" cy="37925"/>
              </a:xfrm>
              <a:custGeom>
                <a:avLst/>
                <a:gdLst/>
                <a:ahLst/>
                <a:cxnLst/>
                <a:rect l="l" t="t" r="r" b="b"/>
                <a:pathLst>
                  <a:path w="20998" h="1517" extrusionOk="0">
                    <a:moveTo>
                      <a:pt x="7340" y="46"/>
                    </a:moveTo>
                    <a:lnTo>
                      <a:pt x="20143" y="686"/>
                    </a:lnTo>
                    <a:lnTo>
                      <a:pt x="13658" y="1372"/>
                    </a:lnTo>
                    <a:lnTo>
                      <a:pt x="1037" y="541"/>
                    </a:lnTo>
                    <a:lnTo>
                      <a:pt x="7340" y="46"/>
                    </a:lnTo>
                    <a:close/>
                    <a:moveTo>
                      <a:pt x="7340" y="0"/>
                    </a:moveTo>
                    <a:lnTo>
                      <a:pt x="0" y="534"/>
                    </a:lnTo>
                    <a:lnTo>
                      <a:pt x="13581" y="1517"/>
                    </a:lnTo>
                    <a:lnTo>
                      <a:pt x="20997" y="633"/>
                    </a:lnTo>
                    <a:lnTo>
                      <a:pt x="73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7"/>
              <p:cNvSpPr/>
              <p:nvPr/>
            </p:nvSpPr>
            <p:spPr>
              <a:xfrm>
                <a:off x="2750700" y="3007350"/>
                <a:ext cx="50525" cy="81175"/>
              </a:xfrm>
              <a:custGeom>
                <a:avLst/>
                <a:gdLst/>
                <a:ahLst/>
                <a:cxnLst/>
                <a:rect l="l" t="t" r="r" b="b"/>
                <a:pathLst>
                  <a:path w="2021" h="3247" extrusionOk="0">
                    <a:moveTo>
                      <a:pt x="564" y="0"/>
                    </a:moveTo>
                    <a:cubicBezTo>
                      <a:pt x="206" y="313"/>
                      <a:pt x="0" y="968"/>
                      <a:pt x="8" y="1639"/>
                    </a:cubicBezTo>
                    <a:cubicBezTo>
                      <a:pt x="8" y="2256"/>
                      <a:pt x="199" y="2889"/>
                      <a:pt x="610" y="3247"/>
                    </a:cubicBezTo>
                    <a:lnTo>
                      <a:pt x="420" y="2927"/>
                    </a:lnTo>
                    <a:lnTo>
                      <a:pt x="420" y="2927"/>
                    </a:lnTo>
                    <a:lnTo>
                      <a:pt x="1723" y="3079"/>
                    </a:lnTo>
                    <a:cubicBezTo>
                      <a:pt x="1250" y="2111"/>
                      <a:pt x="1365" y="961"/>
                      <a:pt x="2020" y="107"/>
                    </a:cubicBezTo>
                    <a:lnTo>
                      <a:pt x="5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7"/>
              <p:cNvSpPr/>
              <p:nvPr/>
            </p:nvSpPr>
            <p:spPr>
              <a:xfrm>
                <a:off x="2787475" y="3010575"/>
                <a:ext cx="28025" cy="75300"/>
              </a:xfrm>
              <a:custGeom>
                <a:avLst/>
                <a:gdLst/>
                <a:ahLst/>
                <a:cxnLst/>
                <a:rect l="l" t="t" r="r" b="b"/>
                <a:pathLst>
                  <a:path w="1121" h="3012" extrusionOk="0">
                    <a:moveTo>
                      <a:pt x="884" y="1"/>
                    </a:moveTo>
                    <a:cubicBezTo>
                      <a:pt x="0" y="1007"/>
                      <a:pt x="183" y="2264"/>
                      <a:pt x="595" y="2988"/>
                    </a:cubicBezTo>
                    <a:lnTo>
                      <a:pt x="854" y="3011"/>
                    </a:lnTo>
                    <a:cubicBezTo>
                      <a:pt x="785" y="2905"/>
                      <a:pt x="724" y="2790"/>
                      <a:pt x="671" y="2668"/>
                    </a:cubicBezTo>
                    <a:cubicBezTo>
                      <a:pt x="542" y="2356"/>
                      <a:pt x="465" y="2013"/>
                      <a:pt x="465" y="1670"/>
                    </a:cubicBezTo>
                    <a:cubicBezTo>
                      <a:pt x="465" y="1335"/>
                      <a:pt x="534" y="992"/>
                      <a:pt x="671" y="679"/>
                    </a:cubicBezTo>
                    <a:cubicBezTo>
                      <a:pt x="785" y="435"/>
                      <a:pt x="930" y="214"/>
                      <a:pt x="1121" y="24"/>
                    </a:cubicBezTo>
                    <a:lnTo>
                      <a:pt x="8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7"/>
              <p:cNvSpPr/>
              <p:nvPr/>
            </p:nvSpPr>
            <p:spPr>
              <a:xfrm>
                <a:off x="2987925" y="3024500"/>
                <a:ext cx="67650" cy="91275"/>
              </a:xfrm>
              <a:custGeom>
                <a:avLst/>
                <a:gdLst/>
                <a:ahLst/>
                <a:cxnLst/>
                <a:rect l="l" t="t" r="r" b="b"/>
                <a:pathLst>
                  <a:path w="2706" h="3651" extrusionOk="0">
                    <a:moveTo>
                      <a:pt x="495" y="0"/>
                    </a:moveTo>
                    <a:cubicBezTo>
                      <a:pt x="351" y="259"/>
                      <a:pt x="236" y="534"/>
                      <a:pt x="145" y="816"/>
                    </a:cubicBezTo>
                    <a:cubicBezTo>
                      <a:pt x="53" y="1143"/>
                      <a:pt x="0" y="1494"/>
                      <a:pt x="8" y="1837"/>
                    </a:cubicBezTo>
                    <a:lnTo>
                      <a:pt x="15" y="2096"/>
                    </a:lnTo>
                    <a:lnTo>
                      <a:pt x="46" y="2355"/>
                    </a:lnTo>
                    <a:cubicBezTo>
                      <a:pt x="53" y="2439"/>
                      <a:pt x="69" y="2523"/>
                      <a:pt x="84" y="2614"/>
                    </a:cubicBezTo>
                    <a:lnTo>
                      <a:pt x="145" y="2866"/>
                    </a:lnTo>
                    <a:cubicBezTo>
                      <a:pt x="221" y="3140"/>
                      <a:pt x="328" y="3399"/>
                      <a:pt x="473" y="3651"/>
                    </a:cubicBezTo>
                    <a:lnTo>
                      <a:pt x="412" y="3315"/>
                    </a:lnTo>
                    <a:lnTo>
                      <a:pt x="2401" y="3544"/>
                    </a:lnTo>
                    <a:cubicBezTo>
                      <a:pt x="2020" y="2622"/>
                      <a:pt x="1959" y="1273"/>
                      <a:pt x="2706" y="160"/>
                    </a:cubicBezTo>
                    <a:lnTo>
                      <a:pt x="4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7"/>
              <p:cNvSpPr/>
              <p:nvPr/>
            </p:nvSpPr>
            <p:spPr>
              <a:xfrm>
                <a:off x="3108725" y="3018775"/>
                <a:ext cx="215500" cy="108450"/>
              </a:xfrm>
              <a:custGeom>
                <a:avLst/>
                <a:gdLst/>
                <a:ahLst/>
                <a:cxnLst/>
                <a:rect l="l" t="t" r="r" b="b"/>
                <a:pathLst>
                  <a:path w="8620" h="4338" extrusionOk="0">
                    <a:moveTo>
                      <a:pt x="5396" y="984"/>
                    </a:moveTo>
                    <a:lnTo>
                      <a:pt x="5396" y="984"/>
                    </a:lnTo>
                    <a:cubicBezTo>
                      <a:pt x="5015" y="1052"/>
                      <a:pt x="4634" y="1113"/>
                      <a:pt x="4253" y="1174"/>
                    </a:cubicBezTo>
                    <a:cubicBezTo>
                      <a:pt x="3872" y="1235"/>
                      <a:pt x="3491" y="1289"/>
                      <a:pt x="3110" y="1342"/>
                    </a:cubicBezTo>
                    <a:cubicBezTo>
                      <a:pt x="2728" y="1403"/>
                      <a:pt x="2347" y="1449"/>
                      <a:pt x="1959" y="1494"/>
                    </a:cubicBezTo>
                    <a:cubicBezTo>
                      <a:pt x="1578" y="1540"/>
                      <a:pt x="1197" y="1586"/>
                      <a:pt x="808" y="1624"/>
                    </a:cubicBezTo>
                    <a:cubicBezTo>
                      <a:pt x="1189" y="1555"/>
                      <a:pt x="1570" y="1494"/>
                      <a:pt x="1951" y="1433"/>
                    </a:cubicBezTo>
                    <a:cubicBezTo>
                      <a:pt x="2332" y="1372"/>
                      <a:pt x="2713" y="1327"/>
                      <a:pt x="3094" y="1266"/>
                    </a:cubicBezTo>
                    <a:cubicBezTo>
                      <a:pt x="3475" y="1212"/>
                      <a:pt x="3856" y="1159"/>
                      <a:pt x="4245" y="1113"/>
                    </a:cubicBezTo>
                    <a:cubicBezTo>
                      <a:pt x="4626" y="1068"/>
                      <a:pt x="5007" y="1022"/>
                      <a:pt x="5396" y="984"/>
                    </a:cubicBezTo>
                    <a:close/>
                    <a:moveTo>
                      <a:pt x="6532" y="1441"/>
                    </a:moveTo>
                    <a:cubicBezTo>
                      <a:pt x="6044" y="1525"/>
                      <a:pt x="5556" y="1609"/>
                      <a:pt x="5076" y="1685"/>
                    </a:cubicBezTo>
                    <a:lnTo>
                      <a:pt x="3620" y="1906"/>
                    </a:lnTo>
                    <a:lnTo>
                      <a:pt x="2165" y="2104"/>
                    </a:lnTo>
                    <a:cubicBezTo>
                      <a:pt x="1677" y="2173"/>
                      <a:pt x="1189" y="2234"/>
                      <a:pt x="701" y="2295"/>
                    </a:cubicBezTo>
                    <a:cubicBezTo>
                      <a:pt x="1181" y="2203"/>
                      <a:pt x="1669" y="2127"/>
                      <a:pt x="2157" y="2051"/>
                    </a:cubicBezTo>
                    <a:lnTo>
                      <a:pt x="3613" y="1830"/>
                    </a:lnTo>
                    <a:lnTo>
                      <a:pt x="5068" y="1624"/>
                    </a:lnTo>
                    <a:cubicBezTo>
                      <a:pt x="5556" y="1563"/>
                      <a:pt x="6044" y="1494"/>
                      <a:pt x="6532" y="1441"/>
                    </a:cubicBezTo>
                    <a:close/>
                    <a:moveTo>
                      <a:pt x="8086" y="1784"/>
                    </a:moveTo>
                    <a:lnTo>
                      <a:pt x="8086" y="1784"/>
                    </a:lnTo>
                    <a:cubicBezTo>
                      <a:pt x="7820" y="1845"/>
                      <a:pt x="7553" y="1906"/>
                      <a:pt x="7286" y="1959"/>
                    </a:cubicBezTo>
                    <a:cubicBezTo>
                      <a:pt x="7019" y="2020"/>
                      <a:pt x="6745" y="2074"/>
                      <a:pt x="6478" y="2127"/>
                    </a:cubicBezTo>
                    <a:cubicBezTo>
                      <a:pt x="6211" y="2180"/>
                      <a:pt x="5937" y="2218"/>
                      <a:pt x="5670" y="2272"/>
                    </a:cubicBezTo>
                    <a:cubicBezTo>
                      <a:pt x="5404" y="2317"/>
                      <a:pt x="5129" y="2356"/>
                      <a:pt x="4862" y="2394"/>
                    </a:cubicBezTo>
                    <a:cubicBezTo>
                      <a:pt x="5129" y="2325"/>
                      <a:pt x="5396" y="2264"/>
                      <a:pt x="5663" y="2211"/>
                    </a:cubicBezTo>
                    <a:cubicBezTo>
                      <a:pt x="5929" y="2150"/>
                      <a:pt x="6196" y="2104"/>
                      <a:pt x="6463" y="2051"/>
                    </a:cubicBezTo>
                    <a:cubicBezTo>
                      <a:pt x="6737" y="1997"/>
                      <a:pt x="7004" y="1952"/>
                      <a:pt x="7271" y="1906"/>
                    </a:cubicBezTo>
                    <a:cubicBezTo>
                      <a:pt x="7545" y="1860"/>
                      <a:pt x="7812" y="1814"/>
                      <a:pt x="8086" y="1784"/>
                    </a:cubicBezTo>
                    <a:close/>
                    <a:moveTo>
                      <a:pt x="8521" y="1"/>
                    </a:moveTo>
                    <a:lnTo>
                      <a:pt x="686" y="961"/>
                    </a:lnTo>
                    <a:cubicBezTo>
                      <a:pt x="297" y="1555"/>
                      <a:pt x="76" y="2112"/>
                      <a:pt x="15" y="2645"/>
                    </a:cubicBezTo>
                    <a:lnTo>
                      <a:pt x="8079" y="1456"/>
                    </a:lnTo>
                    <a:lnTo>
                      <a:pt x="8" y="2798"/>
                    </a:lnTo>
                    <a:cubicBezTo>
                      <a:pt x="0" y="2889"/>
                      <a:pt x="8" y="2980"/>
                      <a:pt x="15" y="3072"/>
                    </a:cubicBezTo>
                    <a:lnTo>
                      <a:pt x="4184" y="2477"/>
                    </a:lnTo>
                    <a:lnTo>
                      <a:pt x="4184" y="2477"/>
                    </a:lnTo>
                    <a:lnTo>
                      <a:pt x="31" y="3224"/>
                    </a:lnTo>
                    <a:cubicBezTo>
                      <a:pt x="31" y="3240"/>
                      <a:pt x="31" y="3255"/>
                      <a:pt x="31" y="3270"/>
                    </a:cubicBezTo>
                    <a:cubicBezTo>
                      <a:pt x="84" y="3583"/>
                      <a:pt x="206" y="3880"/>
                      <a:pt x="381" y="4139"/>
                    </a:cubicBezTo>
                    <a:lnTo>
                      <a:pt x="8079" y="2546"/>
                    </a:lnTo>
                    <a:lnTo>
                      <a:pt x="8079" y="2546"/>
                    </a:lnTo>
                    <a:lnTo>
                      <a:pt x="480" y="4268"/>
                    </a:lnTo>
                    <a:lnTo>
                      <a:pt x="534" y="4337"/>
                    </a:lnTo>
                    <a:cubicBezTo>
                      <a:pt x="4359" y="3636"/>
                      <a:pt x="7949" y="2668"/>
                      <a:pt x="8620" y="2485"/>
                    </a:cubicBezTo>
                    <a:lnTo>
                      <a:pt x="8589" y="2394"/>
                    </a:lnTo>
                    <a:cubicBezTo>
                      <a:pt x="8574" y="2325"/>
                      <a:pt x="8559" y="2264"/>
                      <a:pt x="8544" y="2203"/>
                    </a:cubicBezTo>
                    <a:lnTo>
                      <a:pt x="884" y="3590"/>
                    </a:lnTo>
                    <a:lnTo>
                      <a:pt x="8505" y="2058"/>
                    </a:lnTo>
                    <a:cubicBezTo>
                      <a:pt x="8422" y="1708"/>
                      <a:pt x="8384" y="1342"/>
                      <a:pt x="8391" y="976"/>
                    </a:cubicBezTo>
                    <a:lnTo>
                      <a:pt x="8391" y="976"/>
                    </a:lnTo>
                    <a:lnTo>
                      <a:pt x="4199" y="1525"/>
                    </a:lnTo>
                    <a:lnTo>
                      <a:pt x="4199" y="1525"/>
                    </a:lnTo>
                    <a:lnTo>
                      <a:pt x="8399" y="824"/>
                    </a:lnTo>
                    <a:cubicBezTo>
                      <a:pt x="8406" y="755"/>
                      <a:pt x="8414" y="686"/>
                      <a:pt x="8422" y="618"/>
                    </a:cubicBezTo>
                    <a:lnTo>
                      <a:pt x="8422" y="618"/>
                    </a:lnTo>
                    <a:lnTo>
                      <a:pt x="6303" y="854"/>
                    </a:lnTo>
                    <a:lnTo>
                      <a:pt x="8437" y="473"/>
                    </a:lnTo>
                    <a:cubicBezTo>
                      <a:pt x="8445" y="397"/>
                      <a:pt x="8460" y="328"/>
                      <a:pt x="8467" y="267"/>
                    </a:cubicBezTo>
                    <a:lnTo>
                      <a:pt x="8467" y="267"/>
                    </a:lnTo>
                    <a:lnTo>
                      <a:pt x="953" y="1151"/>
                    </a:lnTo>
                    <a:lnTo>
                      <a:pt x="8498" y="100"/>
                    </a:lnTo>
                    <a:cubicBezTo>
                      <a:pt x="8505" y="69"/>
                      <a:pt x="8513" y="31"/>
                      <a:pt x="8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7"/>
              <p:cNvSpPr/>
              <p:nvPr/>
            </p:nvSpPr>
            <p:spPr>
              <a:xfrm>
                <a:off x="3138825" y="3008675"/>
                <a:ext cx="200450" cy="24975"/>
              </a:xfrm>
              <a:custGeom>
                <a:avLst/>
                <a:gdLst/>
                <a:ahLst/>
                <a:cxnLst/>
                <a:rect l="l" t="t" r="r" b="b"/>
                <a:pathLst>
                  <a:path w="8018" h="999" extrusionOk="0">
                    <a:moveTo>
                      <a:pt x="8018" y="1"/>
                    </a:moveTo>
                    <a:lnTo>
                      <a:pt x="7012" y="107"/>
                    </a:lnTo>
                    <a:lnTo>
                      <a:pt x="6006" y="222"/>
                    </a:lnTo>
                    <a:lnTo>
                      <a:pt x="4001" y="465"/>
                    </a:lnTo>
                    <a:lnTo>
                      <a:pt x="2005" y="717"/>
                    </a:lnTo>
                    <a:lnTo>
                      <a:pt x="999" y="854"/>
                    </a:lnTo>
                    <a:lnTo>
                      <a:pt x="0" y="999"/>
                    </a:lnTo>
                    <a:lnTo>
                      <a:pt x="0" y="999"/>
                    </a:lnTo>
                    <a:lnTo>
                      <a:pt x="1006" y="892"/>
                    </a:lnTo>
                    <a:lnTo>
                      <a:pt x="2005" y="778"/>
                    </a:lnTo>
                    <a:lnTo>
                      <a:pt x="4017" y="542"/>
                    </a:lnTo>
                    <a:lnTo>
                      <a:pt x="6013" y="283"/>
                    </a:lnTo>
                    <a:lnTo>
                      <a:pt x="7019" y="145"/>
                    </a:lnTo>
                    <a:lnTo>
                      <a:pt x="8018"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7"/>
              <p:cNvSpPr/>
              <p:nvPr/>
            </p:nvSpPr>
            <p:spPr>
              <a:xfrm>
                <a:off x="3127200" y="3078800"/>
                <a:ext cx="216275" cy="56025"/>
              </a:xfrm>
              <a:custGeom>
                <a:avLst/>
                <a:gdLst/>
                <a:ahLst/>
                <a:cxnLst/>
                <a:rect l="l" t="t" r="r" b="b"/>
                <a:pathLst>
                  <a:path w="8651" h="2241" extrusionOk="0">
                    <a:moveTo>
                      <a:pt x="8109" y="0"/>
                    </a:moveTo>
                    <a:lnTo>
                      <a:pt x="8148" y="137"/>
                    </a:lnTo>
                    <a:cubicBezTo>
                      <a:pt x="8163" y="198"/>
                      <a:pt x="8125" y="259"/>
                      <a:pt x="8064" y="282"/>
                    </a:cubicBezTo>
                    <a:cubicBezTo>
                      <a:pt x="8026" y="290"/>
                      <a:pt x="4177" y="1364"/>
                      <a:pt x="0" y="2142"/>
                    </a:cubicBezTo>
                    <a:cubicBezTo>
                      <a:pt x="46" y="2188"/>
                      <a:pt x="92" y="2218"/>
                      <a:pt x="122" y="2241"/>
                    </a:cubicBezTo>
                    <a:cubicBezTo>
                      <a:pt x="3872" y="1639"/>
                      <a:pt x="8574" y="259"/>
                      <a:pt x="8574" y="259"/>
                    </a:cubicBezTo>
                    <a:cubicBezTo>
                      <a:pt x="8651" y="38"/>
                      <a:pt x="8353" y="0"/>
                      <a:pt x="8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7"/>
              <p:cNvSpPr/>
              <p:nvPr/>
            </p:nvSpPr>
            <p:spPr>
              <a:xfrm>
                <a:off x="3058800" y="3029625"/>
                <a:ext cx="66525" cy="94150"/>
              </a:xfrm>
              <a:custGeom>
                <a:avLst/>
                <a:gdLst/>
                <a:ahLst/>
                <a:cxnLst/>
                <a:rect l="l" t="t" r="r" b="b"/>
                <a:pathLst>
                  <a:path w="2661" h="3766" extrusionOk="0">
                    <a:moveTo>
                      <a:pt x="496" y="1"/>
                    </a:moveTo>
                    <a:cubicBezTo>
                      <a:pt x="351" y="275"/>
                      <a:pt x="236" y="557"/>
                      <a:pt x="145" y="855"/>
                    </a:cubicBezTo>
                    <a:cubicBezTo>
                      <a:pt x="54" y="1197"/>
                      <a:pt x="0" y="1548"/>
                      <a:pt x="8" y="1906"/>
                    </a:cubicBezTo>
                    <a:lnTo>
                      <a:pt x="15" y="2173"/>
                    </a:lnTo>
                    <a:lnTo>
                      <a:pt x="38" y="2440"/>
                    </a:lnTo>
                    <a:cubicBezTo>
                      <a:pt x="54" y="2531"/>
                      <a:pt x="69" y="2615"/>
                      <a:pt x="84" y="2707"/>
                    </a:cubicBezTo>
                    <a:lnTo>
                      <a:pt x="145" y="2966"/>
                    </a:lnTo>
                    <a:cubicBezTo>
                      <a:pt x="221" y="3248"/>
                      <a:pt x="328" y="3514"/>
                      <a:pt x="465" y="3766"/>
                    </a:cubicBezTo>
                    <a:lnTo>
                      <a:pt x="397" y="3431"/>
                    </a:lnTo>
                    <a:lnTo>
                      <a:pt x="2066" y="3621"/>
                    </a:lnTo>
                    <a:cubicBezTo>
                      <a:pt x="1936" y="3385"/>
                      <a:pt x="1852" y="3133"/>
                      <a:pt x="1814" y="2874"/>
                    </a:cubicBezTo>
                    <a:cubicBezTo>
                      <a:pt x="1677" y="2043"/>
                      <a:pt x="1959" y="1129"/>
                      <a:pt x="2660" y="161"/>
                    </a:cubicBezTo>
                    <a:lnTo>
                      <a:pt x="4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7"/>
              <p:cNvSpPr/>
              <p:nvPr/>
            </p:nvSpPr>
            <p:spPr>
              <a:xfrm>
                <a:off x="3041450" y="3029075"/>
                <a:ext cx="28425" cy="85575"/>
              </a:xfrm>
              <a:custGeom>
                <a:avLst/>
                <a:gdLst/>
                <a:ahLst/>
                <a:cxnLst/>
                <a:rect l="l" t="t" r="r" b="b"/>
                <a:pathLst>
                  <a:path w="1137" h="3423" extrusionOk="0">
                    <a:moveTo>
                      <a:pt x="885" y="0"/>
                    </a:moveTo>
                    <a:cubicBezTo>
                      <a:pt x="1" y="1181"/>
                      <a:pt x="191" y="2576"/>
                      <a:pt x="580" y="3392"/>
                    </a:cubicBezTo>
                    <a:lnTo>
                      <a:pt x="839" y="3422"/>
                    </a:lnTo>
                    <a:cubicBezTo>
                      <a:pt x="770" y="3300"/>
                      <a:pt x="717" y="3171"/>
                      <a:pt x="664" y="3041"/>
                    </a:cubicBezTo>
                    <a:cubicBezTo>
                      <a:pt x="534" y="2683"/>
                      <a:pt x="473" y="2309"/>
                      <a:pt x="466" y="1928"/>
                    </a:cubicBezTo>
                    <a:cubicBezTo>
                      <a:pt x="466" y="1547"/>
                      <a:pt x="534" y="1174"/>
                      <a:pt x="671" y="816"/>
                    </a:cubicBezTo>
                    <a:cubicBezTo>
                      <a:pt x="786" y="526"/>
                      <a:pt x="938" y="259"/>
                      <a:pt x="1136" y="23"/>
                    </a:cubicBezTo>
                    <a:lnTo>
                      <a:pt x="8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7"/>
              <p:cNvSpPr/>
              <p:nvPr/>
            </p:nvSpPr>
            <p:spPr>
              <a:xfrm>
                <a:off x="2744975" y="2984475"/>
                <a:ext cx="603075" cy="156450"/>
              </a:xfrm>
              <a:custGeom>
                <a:avLst/>
                <a:gdLst/>
                <a:ahLst/>
                <a:cxnLst/>
                <a:rect l="l" t="t" r="r" b="b"/>
                <a:pathLst>
                  <a:path w="24123" h="6258" extrusionOk="0">
                    <a:moveTo>
                      <a:pt x="9177" y="229"/>
                    </a:moveTo>
                    <a:lnTo>
                      <a:pt x="22842" y="862"/>
                    </a:lnTo>
                    <a:lnTo>
                      <a:pt x="15426" y="1754"/>
                    </a:lnTo>
                    <a:lnTo>
                      <a:pt x="1845" y="763"/>
                    </a:lnTo>
                    <a:lnTo>
                      <a:pt x="9177" y="229"/>
                    </a:lnTo>
                    <a:close/>
                    <a:moveTo>
                      <a:pt x="23772" y="976"/>
                    </a:moveTo>
                    <a:lnTo>
                      <a:pt x="22773" y="1121"/>
                    </a:lnTo>
                    <a:lnTo>
                      <a:pt x="21767" y="1251"/>
                    </a:lnTo>
                    <a:lnTo>
                      <a:pt x="19771" y="1510"/>
                    </a:lnTo>
                    <a:lnTo>
                      <a:pt x="17766" y="1754"/>
                    </a:lnTo>
                    <a:lnTo>
                      <a:pt x="16768" y="1868"/>
                    </a:lnTo>
                    <a:lnTo>
                      <a:pt x="15762" y="1975"/>
                    </a:lnTo>
                    <a:lnTo>
                      <a:pt x="16760" y="1830"/>
                    </a:lnTo>
                    <a:lnTo>
                      <a:pt x="17759" y="1693"/>
                    </a:lnTo>
                    <a:lnTo>
                      <a:pt x="19763" y="1433"/>
                    </a:lnTo>
                    <a:lnTo>
                      <a:pt x="21760" y="1197"/>
                    </a:lnTo>
                    <a:lnTo>
                      <a:pt x="22766" y="1083"/>
                    </a:lnTo>
                    <a:lnTo>
                      <a:pt x="23772" y="976"/>
                    </a:lnTo>
                    <a:close/>
                    <a:moveTo>
                      <a:pt x="2577" y="1052"/>
                    </a:moveTo>
                    <a:lnTo>
                      <a:pt x="2813" y="1068"/>
                    </a:lnTo>
                    <a:cubicBezTo>
                      <a:pt x="2630" y="1258"/>
                      <a:pt x="2478" y="1479"/>
                      <a:pt x="2363" y="1723"/>
                    </a:cubicBezTo>
                    <a:cubicBezTo>
                      <a:pt x="2226" y="2043"/>
                      <a:pt x="2158" y="2379"/>
                      <a:pt x="2158" y="2721"/>
                    </a:cubicBezTo>
                    <a:cubicBezTo>
                      <a:pt x="2158" y="3064"/>
                      <a:pt x="2234" y="3400"/>
                      <a:pt x="2363" y="3712"/>
                    </a:cubicBezTo>
                    <a:cubicBezTo>
                      <a:pt x="2417" y="3834"/>
                      <a:pt x="2478" y="3949"/>
                      <a:pt x="2546" y="4063"/>
                    </a:cubicBezTo>
                    <a:lnTo>
                      <a:pt x="2287" y="4032"/>
                    </a:lnTo>
                    <a:cubicBezTo>
                      <a:pt x="1876" y="3308"/>
                      <a:pt x="1700" y="2051"/>
                      <a:pt x="2577" y="1052"/>
                    </a:cubicBezTo>
                    <a:close/>
                    <a:moveTo>
                      <a:pt x="793" y="915"/>
                    </a:moveTo>
                    <a:lnTo>
                      <a:pt x="2242" y="1022"/>
                    </a:lnTo>
                    <a:cubicBezTo>
                      <a:pt x="1594" y="1876"/>
                      <a:pt x="1487" y="3026"/>
                      <a:pt x="1960" y="3994"/>
                    </a:cubicBezTo>
                    <a:lnTo>
                      <a:pt x="649" y="3842"/>
                    </a:lnTo>
                    <a:lnTo>
                      <a:pt x="839" y="4162"/>
                    </a:lnTo>
                    <a:cubicBezTo>
                      <a:pt x="428" y="3804"/>
                      <a:pt x="237" y="3171"/>
                      <a:pt x="237" y="2546"/>
                    </a:cubicBezTo>
                    <a:cubicBezTo>
                      <a:pt x="229" y="1883"/>
                      <a:pt x="435" y="1228"/>
                      <a:pt x="793" y="915"/>
                    </a:cubicBezTo>
                    <a:close/>
                    <a:moveTo>
                      <a:pt x="4718" y="1205"/>
                    </a:moveTo>
                    <a:lnTo>
                      <a:pt x="4962" y="1228"/>
                    </a:lnTo>
                    <a:cubicBezTo>
                      <a:pt x="4764" y="1433"/>
                      <a:pt x="4612" y="1670"/>
                      <a:pt x="4497" y="1936"/>
                    </a:cubicBezTo>
                    <a:cubicBezTo>
                      <a:pt x="4360" y="2257"/>
                      <a:pt x="4292" y="2607"/>
                      <a:pt x="4292" y="2965"/>
                    </a:cubicBezTo>
                    <a:cubicBezTo>
                      <a:pt x="4292" y="3316"/>
                      <a:pt x="4360" y="3667"/>
                      <a:pt x="4497" y="3994"/>
                    </a:cubicBezTo>
                    <a:cubicBezTo>
                      <a:pt x="4536" y="4101"/>
                      <a:pt x="4589" y="4200"/>
                      <a:pt x="4642" y="4299"/>
                    </a:cubicBezTo>
                    <a:lnTo>
                      <a:pt x="4391" y="4269"/>
                    </a:lnTo>
                    <a:cubicBezTo>
                      <a:pt x="3994" y="3499"/>
                      <a:pt x="3850" y="2226"/>
                      <a:pt x="4718" y="1205"/>
                    </a:cubicBezTo>
                    <a:close/>
                    <a:moveTo>
                      <a:pt x="2874" y="1075"/>
                    </a:moveTo>
                    <a:lnTo>
                      <a:pt x="4391" y="1182"/>
                    </a:lnTo>
                    <a:cubicBezTo>
                      <a:pt x="3743" y="2066"/>
                      <a:pt x="3613" y="3232"/>
                      <a:pt x="4055" y="4231"/>
                    </a:cubicBezTo>
                    <a:lnTo>
                      <a:pt x="2844" y="4093"/>
                    </a:lnTo>
                    <a:lnTo>
                      <a:pt x="2905" y="4436"/>
                    </a:lnTo>
                    <a:cubicBezTo>
                      <a:pt x="2745" y="4192"/>
                      <a:pt x="2623" y="3933"/>
                      <a:pt x="2531" y="3651"/>
                    </a:cubicBezTo>
                    <a:lnTo>
                      <a:pt x="2470" y="3423"/>
                    </a:lnTo>
                    <a:lnTo>
                      <a:pt x="2432" y="3186"/>
                    </a:lnTo>
                    <a:lnTo>
                      <a:pt x="2402" y="2958"/>
                    </a:lnTo>
                    <a:lnTo>
                      <a:pt x="2394" y="2721"/>
                    </a:lnTo>
                    <a:cubicBezTo>
                      <a:pt x="2386" y="2401"/>
                      <a:pt x="2440" y="2089"/>
                      <a:pt x="2539" y="1792"/>
                    </a:cubicBezTo>
                    <a:cubicBezTo>
                      <a:pt x="2623" y="1540"/>
                      <a:pt x="2737" y="1296"/>
                      <a:pt x="2874" y="1075"/>
                    </a:cubicBezTo>
                    <a:close/>
                    <a:moveTo>
                      <a:pt x="7294" y="1388"/>
                    </a:moveTo>
                    <a:lnTo>
                      <a:pt x="7538" y="1411"/>
                    </a:lnTo>
                    <a:cubicBezTo>
                      <a:pt x="7355" y="1616"/>
                      <a:pt x="7203" y="1860"/>
                      <a:pt x="7096" y="2119"/>
                    </a:cubicBezTo>
                    <a:cubicBezTo>
                      <a:pt x="6959" y="2447"/>
                      <a:pt x="6891" y="2813"/>
                      <a:pt x="6891" y="3171"/>
                    </a:cubicBezTo>
                    <a:cubicBezTo>
                      <a:pt x="6898" y="3537"/>
                      <a:pt x="6967" y="3888"/>
                      <a:pt x="7096" y="4231"/>
                    </a:cubicBezTo>
                    <a:cubicBezTo>
                      <a:pt x="7142" y="4352"/>
                      <a:pt x="7203" y="4474"/>
                      <a:pt x="7272" y="4589"/>
                    </a:cubicBezTo>
                    <a:lnTo>
                      <a:pt x="7005" y="4566"/>
                    </a:lnTo>
                    <a:cubicBezTo>
                      <a:pt x="6601" y="3781"/>
                      <a:pt x="6433" y="2455"/>
                      <a:pt x="7294" y="1388"/>
                    </a:cubicBezTo>
                    <a:close/>
                    <a:moveTo>
                      <a:pt x="5016" y="1228"/>
                    </a:moveTo>
                    <a:lnTo>
                      <a:pt x="6967" y="1373"/>
                    </a:lnTo>
                    <a:cubicBezTo>
                      <a:pt x="6227" y="2417"/>
                      <a:pt x="6296" y="3674"/>
                      <a:pt x="6677" y="4528"/>
                    </a:cubicBezTo>
                    <a:lnTo>
                      <a:pt x="4993" y="4337"/>
                    </a:lnTo>
                    <a:lnTo>
                      <a:pt x="5039" y="4756"/>
                    </a:lnTo>
                    <a:cubicBezTo>
                      <a:pt x="4871" y="4497"/>
                      <a:pt x="4749" y="4223"/>
                      <a:pt x="4665" y="3933"/>
                    </a:cubicBezTo>
                    <a:lnTo>
                      <a:pt x="4604" y="3697"/>
                    </a:lnTo>
                    <a:lnTo>
                      <a:pt x="4558" y="3453"/>
                    </a:lnTo>
                    <a:lnTo>
                      <a:pt x="4528" y="3209"/>
                    </a:lnTo>
                    <a:lnTo>
                      <a:pt x="4520" y="2965"/>
                    </a:lnTo>
                    <a:cubicBezTo>
                      <a:pt x="4520" y="2638"/>
                      <a:pt x="4566" y="2310"/>
                      <a:pt x="4665" y="1997"/>
                    </a:cubicBezTo>
                    <a:cubicBezTo>
                      <a:pt x="4749" y="1731"/>
                      <a:pt x="4871" y="1472"/>
                      <a:pt x="5016" y="1228"/>
                    </a:cubicBezTo>
                    <a:close/>
                    <a:moveTo>
                      <a:pt x="9909" y="1578"/>
                    </a:moveTo>
                    <a:lnTo>
                      <a:pt x="10160" y="1601"/>
                    </a:lnTo>
                    <a:cubicBezTo>
                      <a:pt x="9962" y="1822"/>
                      <a:pt x="9802" y="2081"/>
                      <a:pt x="9695" y="2363"/>
                    </a:cubicBezTo>
                    <a:cubicBezTo>
                      <a:pt x="9558" y="2706"/>
                      <a:pt x="9489" y="3072"/>
                      <a:pt x="9489" y="3446"/>
                    </a:cubicBezTo>
                    <a:cubicBezTo>
                      <a:pt x="9497" y="3811"/>
                      <a:pt x="9566" y="4177"/>
                      <a:pt x="9688" y="4520"/>
                    </a:cubicBezTo>
                    <a:cubicBezTo>
                      <a:pt x="9741" y="4650"/>
                      <a:pt x="9794" y="4772"/>
                      <a:pt x="9863" y="4886"/>
                    </a:cubicBezTo>
                    <a:lnTo>
                      <a:pt x="9604" y="4855"/>
                    </a:lnTo>
                    <a:cubicBezTo>
                      <a:pt x="9200" y="4040"/>
                      <a:pt x="9040" y="2676"/>
                      <a:pt x="9909" y="1578"/>
                    </a:cubicBezTo>
                    <a:close/>
                    <a:moveTo>
                      <a:pt x="7599" y="1411"/>
                    </a:moveTo>
                    <a:lnTo>
                      <a:pt x="9581" y="1555"/>
                    </a:lnTo>
                    <a:cubicBezTo>
                      <a:pt x="8826" y="2630"/>
                      <a:pt x="8887" y="3933"/>
                      <a:pt x="9276" y="4817"/>
                    </a:cubicBezTo>
                    <a:lnTo>
                      <a:pt x="7554" y="4627"/>
                    </a:lnTo>
                    <a:lnTo>
                      <a:pt x="7554" y="4627"/>
                    </a:lnTo>
                    <a:lnTo>
                      <a:pt x="7622" y="4993"/>
                    </a:lnTo>
                    <a:cubicBezTo>
                      <a:pt x="7462" y="4741"/>
                      <a:pt x="7348" y="4459"/>
                      <a:pt x="7264" y="4170"/>
                    </a:cubicBezTo>
                    <a:lnTo>
                      <a:pt x="7203" y="3926"/>
                    </a:lnTo>
                    <a:lnTo>
                      <a:pt x="7157" y="3674"/>
                    </a:lnTo>
                    <a:lnTo>
                      <a:pt x="7127" y="3423"/>
                    </a:lnTo>
                    <a:lnTo>
                      <a:pt x="7119" y="3171"/>
                    </a:lnTo>
                    <a:cubicBezTo>
                      <a:pt x="7119" y="2836"/>
                      <a:pt x="7165" y="2500"/>
                      <a:pt x="7264" y="2173"/>
                    </a:cubicBezTo>
                    <a:cubicBezTo>
                      <a:pt x="7348" y="1914"/>
                      <a:pt x="7462" y="1654"/>
                      <a:pt x="7599" y="1411"/>
                    </a:cubicBezTo>
                    <a:close/>
                    <a:moveTo>
                      <a:pt x="12744" y="1784"/>
                    </a:moveTo>
                    <a:lnTo>
                      <a:pt x="12995" y="1807"/>
                    </a:lnTo>
                    <a:cubicBezTo>
                      <a:pt x="12797" y="2043"/>
                      <a:pt x="12637" y="2310"/>
                      <a:pt x="12530" y="2600"/>
                    </a:cubicBezTo>
                    <a:cubicBezTo>
                      <a:pt x="12393" y="2958"/>
                      <a:pt x="12325" y="3331"/>
                      <a:pt x="12325" y="3712"/>
                    </a:cubicBezTo>
                    <a:cubicBezTo>
                      <a:pt x="12332" y="4093"/>
                      <a:pt x="12393" y="4467"/>
                      <a:pt x="12523" y="4825"/>
                    </a:cubicBezTo>
                    <a:cubicBezTo>
                      <a:pt x="12576" y="4955"/>
                      <a:pt x="12629" y="5084"/>
                      <a:pt x="12698" y="5206"/>
                    </a:cubicBezTo>
                    <a:lnTo>
                      <a:pt x="12439" y="5176"/>
                    </a:lnTo>
                    <a:cubicBezTo>
                      <a:pt x="12043" y="4352"/>
                      <a:pt x="11860" y="2965"/>
                      <a:pt x="12744" y="1784"/>
                    </a:cubicBezTo>
                    <a:close/>
                    <a:moveTo>
                      <a:pt x="10213" y="1601"/>
                    </a:moveTo>
                    <a:lnTo>
                      <a:pt x="12424" y="1761"/>
                    </a:lnTo>
                    <a:cubicBezTo>
                      <a:pt x="11677" y="2874"/>
                      <a:pt x="11738" y="4215"/>
                      <a:pt x="12119" y="5137"/>
                    </a:cubicBezTo>
                    <a:lnTo>
                      <a:pt x="10130" y="4916"/>
                    </a:lnTo>
                    <a:lnTo>
                      <a:pt x="10130" y="4916"/>
                    </a:lnTo>
                    <a:lnTo>
                      <a:pt x="10183" y="5244"/>
                    </a:lnTo>
                    <a:cubicBezTo>
                      <a:pt x="10046" y="5000"/>
                      <a:pt x="9939" y="4734"/>
                      <a:pt x="9863" y="4467"/>
                    </a:cubicBezTo>
                    <a:lnTo>
                      <a:pt x="9802" y="4208"/>
                    </a:lnTo>
                    <a:cubicBezTo>
                      <a:pt x="9787" y="4124"/>
                      <a:pt x="9771" y="4040"/>
                      <a:pt x="9756" y="3956"/>
                    </a:cubicBezTo>
                    <a:lnTo>
                      <a:pt x="9733" y="3697"/>
                    </a:lnTo>
                    <a:lnTo>
                      <a:pt x="9726" y="3438"/>
                    </a:lnTo>
                    <a:cubicBezTo>
                      <a:pt x="9718" y="3087"/>
                      <a:pt x="9764" y="2744"/>
                      <a:pt x="9863" y="2417"/>
                    </a:cubicBezTo>
                    <a:cubicBezTo>
                      <a:pt x="9947" y="2127"/>
                      <a:pt x="10069" y="1860"/>
                      <a:pt x="10213" y="1601"/>
                    </a:cubicBezTo>
                    <a:close/>
                    <a:moveTo>
                      <a:pt x="13049" y="1807"/>
                    </a:moveTo>
                    <a:lnTo>
                      <a:pt x="15221" y="1967"/>
                    </a:lnTo>
                    <a:cubicBezTo>
                      <a:pt x="14520" y="2935"/>
                      <a:pt x="14230" y="3849"/>
                      <a:pt x="14367" y="4680"/>
                    </a:cubicBezTo>
                    <a:cubicBezTo>
                      <a:pt x="14413" y="4939"/>
                      <a:pt x="14497" y="5191"/>
                      <a:pt x="14619" y="5427"/>
                    </a:cubicBezTo>
                    <a:lnTo>
                      <a:pt x="12957" y="5237"/>
                    </a:lnTo>
                    <a:lnTo>
                      <a:pt x="13018" y="5572"/>
                    </a:lnTo>
                    <a:cubicBezTo>
                      <a:pt x="12873" y="5320"/>
                      <a:pt x="12767" y="5054"/>
                      <a:pt x="12698" y="4772"/>
                    </a:cubicBezTo>
                    <a:lnTo>
                      <a:pt x="12637" y="4513"/>
                    </a:lnTo>
                    <a:cubicBezTo>
                      <a:pt x="12622" y="4421"/>
                      <a:pt x="12607" y="4330"/>
                      <a:pt x="12591" y="4246"/>
                    </a:cubicBezTo>
                    <a:lnTo>
                      <a:pt x="12568" y="3979"/>
                    </a:lnTo>
                    <a:lnTo>
                      <a:pt x="12561" y="3712"/>
                    </a:lnTo>
                    <a:cubicBezTo>
                      <a:pt x="12553" y="3354"/>
                      <a:pt x="12599" y="2996"/>
                      <a:pt x="12698" y="2653"/>
                    </a:cubicBezTo>
                    <a:cubicBezTo>
                      <a:pt x="12789" y="2363"/>
                      <a:pt x="12904" y="2074"/>
                      <a:pt x="13049" y="1807"/>
                    </a:cubicBezTo>
                    <a:close/>
                    <a:moveTo>
                      <a:pt x="23071" y="1373"/>
                    </a:moveTo>
                    <a:cubicBezTo>
                      <a:pt x="23063" y="1411"/>
                      <a:pt x="23055" y="1441"/>
                      <a:pt x="23048" y="1479"/>
                    </a:cubicBezTo>
                    <a:lnTo>
                      <a:pt x="15510" y="2523"/>
                    </a:lnTo>
                    <a:lnTo>
                      <a:pt x="23017" y="1632"/>
                    </a:lnTo>
                    <a:lnTo>
                      <a:pt x="23017" y="1632"/>
                    </a:lnTo>
                    <a:cubicBezTo>
                      <a:pt x="23010" y="1700"/>
                      <a:pt x="22995" y="1769"/>
                      <a:pt x="22987" y="1845"/>
                    </a:cubicBezTo>
                    <a:lnTo>
                      <a:pt x="20853" y="2226"/>
                    </a:lnTo>
                    <a:lnTo>
                      <a:pt x="22972" y="1990"/>
                    </a:lnTo>
                    <a:lnTo>
                      <a:pt x="22972" y="1990"/>
                    </a:lnTo>
                    <a:cubicBezTo>
                      <a:pt x="22964" y="2051"/>
                      <a:pt x="22956" y="2119"/>
                      <a:pt x="22949" y="2196"/>
                    </a:cubicBezTo>
                    <a:lnTo>
                      <a:pt x="18749" y="2897"/>
                    </a:lnTo>
                    <a:lnTo>
                      <a:pt x="18749" y="2897"/>
                    </a:lnTo>
                    <a:lnTo>
                      <a:pt x="22941" y="2348"/>
                    </a:lnTo>
                    <a:lnTo>
                      <a:pt x="22941" y="2348"/>
                    </a:lnTo>
                    <a:cubicBezTo>
                      <a:pt x="22934" y="2714"/>
                      <a:pt x="22964" y="3072"/>
                      <a:pt x="23055" y="3430"/>
                    </a:cubicBezTo>
                    <a:lnTo>
                      <a:pt x="15434" y="4962"/>
                    </a:lnTo>
                    <a:lnTo>
                      <a:pt x="23086" y="3575"/>
                    </a:lnTo>
                    <a:cubicBezTo>
                      <a:pt x="23109" y="3636"/>
                      <a:pt x="23124" y="3697"/>
                      <a:pt x="23147" y="3758"/>
                    </a:cubicBezTo>
                    <a:lnTo>
                      <a:pt x="23177" y="3857"/>
                    </a:lnTo>
                    <a:cubicBezTo>
                      <a:pt x="22507" y="4040"/>
                      <a:pt x="18917" y="5008"/>
                      <a:pt x="15091" y="5709"/>
                    </a:cubicBezTo>
                    <a:lnTo>
                      <a:pt x="15038" y="5648"/>
                    </a:lnTo>
                    <a:lnTo>
                      <a:pt x="22636" y="3926"/>
                    </a:lnTo>
                    <a:lnTo>
                      <a:pt x="14939" y="5511"/>
                    </a:lnTo>
                    <a:cubicBezTo>
                      <a:pt x="14763" y="5252"/>
                      <a:pt x="14641" y="4955"/>
                      <a:pt x="14588" y="4642"/>
                    </a:cubicBezTo>
                    <a:cubicBezTo>
                      <a:pt x="14588" y="4627"/>
                      <a:pt x="14588" y="4612"/>
                      <a:pt x="14588" y="4596"/>
                    </a:cubicBezTo>
                    <a:lnTo>
                      <a:pt x="18742" y="3849"/>
                    </a:lnTo>
                    <a:lnTo>
                      <a:pt x="18742" y="3849"/>
                    </a:lnTo>
                    <a:lnTo>
                      <a:pt x="14565" y="4444"/>
                    </a:lnTo>
                    <a:cubicBezTo>
                      <a:pt x="14558" y="4352"/>
                      <a:pt x="14558" y="4261"/>
                      <a:pt x="14565" y="4170"/>
                    </a:cubicBezTo>
                    <a:lnTo>
                      <a:pt x="22636" y="2828"/>
                    </a:lnTo>
                    <a:lnTo>
                      <a:pt x="14573" y="4017"/>
                    </a:lnTo>
                    <a:cubicBezTo>
                      <a:pt x="14626" y="3491"/>
                      <a:pt x="14847" y="2927"/>
                      <a:pt x="15244" y="2340"/>
                    </a:cubicBezTo>
                    <a:lnTo>
                      <a:pt x="23071" y="1373"/>
                    </a:lnTo>
                    <a:close/>
                    <a:moveTo>
                      <a:pt x="23406" y="3773"/>
                    </a:moveTo>
                    <a:cubicBezTo>
                      <a:pt x="23635" y="3773"/>
                      <a:pt x="23932" y="3811"/>
                      <a:pt x="23863" y="4025"/>
                    </a:cubicBezTo>
                    <a:cubicBezTo>
                      <a:pt x="23863" y="4025"/>
                      <a:pt x="19153" y="5412"/>
                      <a:pt x="15404" y="6014"/>
                    </a:cubicBezTo>
                    <a:cubicBezTo>
                      <a:pt x="15373" y="5991"/>
                      <a:pt x="15335" y="5953"/>
                      <a:pt x="15282" y="5907"/>
                    </a:cubicBezTo>
                    <a:cubicBezTo>
                      <a:pt x="19458" y="5137"/>
                      <a:pt x="23307" y="4063"/>
                      <a:pt x="23345" y="4048"/>
                    </a:cubicBezTo>
                    <a:cubicBezTo>
                      <a:pt x="23406" y="4032"/>
                      <a:pt x="23444" y="3971"/>
                      <a:pt x="23429" y="3910"/>
                    </a:cubicBezTo>
                    <a:lnTo>
                      <a:pt x="23391" y="3773"/>
                    </a:lnTo>
                    <a:close/>
                    <a:moveTo>
                      <a:pt x="9162" y="1"/>
                    </a:moveTo>
                    <a:lnTo>
                      <a:pt x="900" y="603"/>
                    </a:lnTo>
                    <a:cubicBezTo>
                      <a:pt x="862" y="603"/>
                      <a:pt x="832" y="610"/>
                      <a:pt x="801" y="633"/>
                    </a:cubicBezTo>
                    <a:cubicBezTo>
                      <a:pt x="313" y="915"/>
                      <a:pt x="1" y="1670"/>
                      <a:pt x="8" y="2554"/>
                    </a:cubicBezTo>
                    <a:cubicBezTo>
                      <a:pt x="8" y="3438"/>
                      <a:pt x="390" y="4535"/>
                      <a:pt x="1434" y="4680"/>
                    </a:cubicBezTo>
                    <a:cubicBezTo>
                      <a:pt x="2981" y="4901"/>
                      <a:pt x="15167" y="6243"/>
                      <a:pt x="15289" y="6258"/>
                    </a:cubicBezTo>
                    <a:lnTo>
                      <a:pt x="15343" y="6258"/>
                    </a:lnTo>
                    <a:cubicBezTo>
                      <a:pt x="19085" y="5671"/>
                      <a:pt x="23879" y="4269"/>
                      <a:pt x="23924" y="4261"/>
                    </a:cubicBezTo>
                    <a:cubicBezTo>
                      <a:pt x="24001" y="4238"/>
                      <a:pt x="24054" y="4177"/>
                      <a:pt x="24077" y="4109"/>
                    </a:cubicBezTo>
                    <a:cubicBezTo>
                      <a:pt x="24122" y="3994"/>
                      <a:pt x="24107" y="3865"/>
                      <a:pt x="24039" y="3758"/>
                    </a:cubicBezTo>
                    <a:cubicBezTo>
                      <a:pt x="23932" y="3613"/>
                      <a:pt x="23734" y="3545"/>
                      <a:pt x="23406" y="3545"/>
                    </a:cubicBezTo>
                    <a:lnTo>
                      <a:pt x="23322" y="3545"/>
                    </a:lnTo>
                    <a:cubicBezTo>
                      <a:pt x="23048" y="2638"/>
                      <a:pt x="23216" y="1738"/>
                      <a:pt x="23315" y="1365"/>
                    </a:cubicBezTo>
                    <a:cubicBezTo>
                      <a:pt x="23391" y="1365"/>
                      <a:pt x="23498" y="1373"/>
                      <a:pt x="23604" y="1373"/>
                    </a:cubicBezTo>
                    <a:lnTo>
                      <a:pt x="23673" y="1373"/>
                    </a:lnTo>
                    <a:cubicBezTo>
                      <a:pt x="23680" y="1373"/>
                      <a:pt x="23687" y="1373"/>
                      <a:pt x="23695" y="1373"/>
                    </a:cubicBezTo>
                    <a:cubicBezTo>
                      <a:pt x="23832" y="1373"/>
                      <a:pt x="23967" y="1305"/>
                      <a:pt x="24046" y="1190"/>
                    </a:cubicBezTo>
                    <a:cubicBezTo>
                      <a:pt x="24115" y="1083"/>
                      <a:pt x="24122" y="946"/>
                      <a:pt x="24077" y="824"/>
                    </a:cubicBezTo>
                    <a:cubicBezTo>
                      <a:pt x="24039" y="740"/>
                      <a:pt x="23962" y="687"/>
                      <a:pt x="23871" y="687"/>
                    </a:cubicBezTo>
                    <a:lnTo>
                      <a:pt x="9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7"/>
              <p:cNvSpPr/>
              <p:nvPr/>
            </p:nvSpPr>
            <p:spPr>
              <a:xfrm>
                <a:off x="3230275" y="3063350"/>
                <a:ext cx="80625" cy="15275"/>
              </a:xfrm>
              <a:custGeom>
                <a:avLst/>
                <a:gdLst/>
                <a:ahLst/>
                <a:cxnLst/>
                <a:rect l="l" t="t" r="r" b="b"/>
                <a:pathLst>
                  <a:path w="3225" h="611" extrusionOk="0">
                    <a:moveTo>
                      <a:pt x="3224" y="1"/>
                    </a:moveTo>
                    <a:lnTo>
                      <a:pt x="3224" y="1"/>
                    </a:lnTo>
                    <a:cubicBezTo>
                      <a:pt x="2950" y="39"/>
                      <a:pt x="2683" y="77"/>
                      <a:pt x="2409" y="123"/>
                    </a:cubicBezTo>
                    <a:cubicBezTo>
                      <a:pt x="2142" y="169"/>
                      <a:pt x="1875" y="222"/>
                      <a:pt x="1601" y="268"/>
                    </a:cubicBezTo>
                    <a:cubicBezTo>
                      <a:pt x="1334" y="321"/>
                      <a:pt x="1067" y="374"/>
                      <a:pt x="801" y="428"/>
                    </a:cubicBezTo>
                    <a:cubicBezTo>
                      <a:pt x="534" y="489"/>
                      <a:pt x="260" y="542"/>
                      <a:pt x="0" y="611"/>
                    </a:cubicBezTo>
                    <a:cubicBezTo>
                      <a:pt x="267" y="580"/>
                      <a:pt x="542" y="534"/>
                      <a:pt x="808" y="489"/>
                    </a:cubicBezTo>
                    <a:cubicBezTo>
                      <a:pt x="1075" y="443"/>
                      <a:pt x="1349" y="390"/>
                      <a:pt x="1616" y="344"/>
                    </a:cubicBezTo>
                    <a:cubicBezTo>
                      <a:pt x="1883" y="291"/>
                      <a:pt x="2157" y="237"/>
                      <a:pt x="2424" y="184"/>
                    </a:cubicBezTo>
                    <a:cubicBezTo>
                      <a:pt x="2691" y="123"/>
                      <a:pt x="2958" y="70"/>
                      <a:pt x="3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7"/>
              <p:cNvSpPr/>
              <p:nvPr/>
            </p:nvSpPr>
            <p:spPr>
              <a:xfrm>
                <a:off x="3126050" y="3054775"/>
                <a:ext cx="145775" cy="21375"/>
              </a:xfrm>
              <a:custGeom>
                <a:avLst/>
                <a:gdLst/>
                <a:ahLst/>
                <a:cxnLst/>
                <a:rect l="l" t="t" r="r" b="b"/>
                <a:pathLst>
                  <a:path w="5831" h="855" extrusionOk="0">
                    <a:moveTo>
                      <a:pt x="5831" y="1"/>
                    </a:moveTo>
                    <a:lnTo>
                      <a:pt x="5831" y="1"/>
                    </a:lnTo>
                    <a:cubicBezTo>
                      <a:pt x="5343" y="54"/>
                      <a:pt x="4855" y="123"/>
                      <a:pt x="4368" y="184"/>
                    </a:cubicBezTo>
                    <a:lnTo>
                      <a:pt x="2912" y="390"/>
                    </a:lnTo>
                    <a:lnTo>
                      <a:pt x="1456" y="611"/>
                    </a:lnTo>
                    <a:cubicBezTo>
                      <a:pt x="968" y="687"/>
                      <a:pt x="488" y="763"/>
                      <a:pt x="1" y="855"/>
                    </a:cubicBezTo>
                    <a:cubicBezTo>
                      <a:pt x="488" y="794"/>
                      <a:pt x="976" y="733"/>
                      <a:pt x="1464" y="672"/>
                    </a:cubicBezTo>
                    <a:lnTo>
                      <a:pt x="2920" y="466"/>
                    </a:lnTo>
                    <a:lnTo>
                      <a:pt x="4375" y="245"/>
                    </a:lnTo>
                    <a:cubicBezTo>
                      <a:pt x="4863" y="169"/>
                      <a:pt x="5351" y="85"/>
                      <a:pt x="5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7"/>
              <p:cNvSpPr/>
              <p:nvPr/>
            </p:nvSpPr>
            <p:spPr>
              <a:xfrm>
                <a:off x="3128900" y="3043350"/>
                <a:ext cx="114725" cy="16025"/>
              </a:xfrm>
              <a:custGeom>
                <a:avLst/>
                <a:gdLst/>
                <a:ahLst/>
                <a:cxnLst/>
                <a:rect l="l" t="t" r="r" b="b"/>
                <a:pathLst>
                  <a:path w="4589" h="641" extrusionOk="0">
                    <a:moveTo>
                      <a:pt x="4589" y="1"/>
                    </a:moveTo>
                    <a:cubicBezTo>
                      <a:pt x="4208" y="39"/>
                      <a:pt x="3819" y="85"/>
                      <a:pt x="3438" y="130"/>
                    </a:cubicBezTo>
                    <a:cubicBezTo>
                      <a:pt x="3057" y="176"/>
                      <a:pt x="2676" y="229"/>
                      <a:pt x="2287" y="283"/>
                    </a:cubicBezTo>
                    <a:cubicBezTo>
                      <a:pt x="1906" y="336"/>
                      <a:pt x="1525" y="389"/>
                      <a:pt x="1144" y="450"/>
                    </a:cubicBezTo>
                    <a:cubicBezTo>
                      <a:pt x="763" y="511"/>
                      <a:pt x="382" y="572"/>
                      <a:pt x="1" y="641"/>
                    </a:cubicBezTo>
                    <a:cubicBezTo>
                      <a:pt x="382" y="603"/>
                      <a:pt x="771" y="557"/>
                      <a:pt x="1152" y="511"/>
                    </a:cubicBezTo>
                    <a:cubicBezTo>
                      <a:pt x="1540" y="466"/>
                      <a:pt x="1921" y="412"/>
                      <a:pt x="2303" y="359"/>
                    </a:cubicBezTo>
                    <a:cubicBezTo>
                      <a:pt x="2684" y="306"/>
                      <a:pt x="3065" y="252"/>
                      <a:pt x="3446" y="191"/>
                    </a:cubicBezTo>
                    <a:cubicBezTo>
                      <a:pt x="3827" y="130"/>
                      <a:pt x="4208" y="69"/>
                      <a:pt x="45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7"/>
              <p:cNvSpPr/>
              <p:nvPr/>
            </p:nvSpPr>
            <p:spPr>
              <a:xfrm>
                <a:off x="2817200" y="2991350"/>
                <a:ext cx="477500" cy="33175"/>
              </a:xfrm>
              <a:custGeom>
                <a:avLst/>
                <a:gdLst/>
                <a:ahLst/>
                <a:cxnLst/>
                <a:rect l="l" t="t" r="r" b="b"/>
                <a:pathLst>
                  <a:path w="19100" h="1327" extrusionOk="0">
                    <a:moveTo>
                      <a:pt x="6303" y="130"/>
                    </a:moveTo>
                    <a:lnTo>
                      <a:pt x="17453" y="678"/>
                    </a:lnTo>
                    <a:lnTo>
                      <a:pt x="12614" y="1181"/>
                    </a:lnTo>
                    <a:lnTo>
                      <a:pt x="1784" y="488"/>
                    </a:lnTo>
                    <a:lnTo>
                      <a:pt x="6303" y="130"/>
                    </a:lnTo>
                    <a:close/>
                    <a:moveTo>
                      <a:pt x="6296" y="0"/>
                    </a:moveTo>
                    <a:lnTo>
                      <a:pt x="0" y="495"/>
                    </a:lnTo>
                    <a:lnTo>
                      <a:pt x="12614" y="1326"/>
                    </a:lnTo>
                    <a:lnTo>
                      <a:pt x="19099" y="640"/>
                    </a:lnTo>
                    <a:lnTo>
                      <a:pt x="6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7"/>
              <p:cNvSpPr/>
              <p:nvPr/>
            </p:nvSpPr>
            <p:spPr>
              <a:xfrm>
                <a:off x="3052700" y="2923325"/>
                <a:ext cx="64800" cy="11075"/>
              </a:xfrm>
              <a:custGeom>
                <a:avLst/>
                <a:gdLst/>
                <a:ahLst/>
                <a:cxnLst/>
                <a:rect l="l" t="t" r="r" b="b"/>
                <a:pathLst>
                  <a:path w="2592" h="443" extrusionOk="0">
                    <a:moveTo>
                      <a:pt x="2177" y="261"/>
                    </a:moveTo>
                    <a:cubicBezTo>
                      <a:pt x="2275" y="261"/>
                      <a:pt x="2374" y="263"/>
                      <a:pt x="2477" y="267"/>
                    </a:cubicBezTo>
                    <a:cubicBezTo>
                      <a:pt x="2287" y="320"/>
                      <a:pt x="2089" y="358"/>
                      <a:pt x="1890" y="381"/>
                    </a:cubicBezTo>
                    <a:cubicBezTo>
                      <a:pt x="1692" y="404"/>
                      <a:pt x="1494" y="412"/>
                      <a:pt x="1296" y="412"/>
                    </a:cubicBezTo>
                    <a:cubicBezTo>
                      <a:pt x="1090" y="412"/>
                      <a:pt x="892" y="404"/>
                      <a:pt x="694" y="381"/>
                    </a:cubicBezTo>
                    <a:cubicBezTo>
                      <a:pt x="496" y="358"/>
                      <a:pt x="298" y="320"/>
                      <a:pt x="107" y="267"/>
                    </a:cubicBezTo>
                    <a:lnTo>
                      <a:pt x="107" y="267"/>
                    </a:lnTo>
                    <a:lnTo>
                      <a:pt x="702" y="275"/>
                    </a:lnTo>
                    <a:lnTo>
                      <a:pt x="1296" y="275"/>
                    </a:lnTo>
                    <a:cubicBezTo>
                      <a:pt x="1391" y="271"/>
                      <a:pt x="1488" y="271"/>
                      <a:pt x="1587" y="271"/>
                    </a:cubicBezTo>
                    <a:cubicBezTo>
                      <a:pt x="1685" y="271"/>
                      <a:pt x="1784" y="271"/>
                      <a:pt x="1883" y="267"/>
                    </a:cubicBezTo>
                    <a:cubicBezTo>
                      <a:pt x="1982" y="263"/>
                      <a:pt x="2079" y="261"/>
                      <a:pt x="2177" y="261"/>
                    </a:cubicBezTo>
                    <a:close/>
                    <a:moveTo>
                      <a:pt x="145" y="0"/>
                    </a:moveTo>
                    <a:cubicBezTo>
                      <a:pt x="61" y="15"/>
                      <a:pt x="0" y="92"/>
                      <a:pt x="0" y="175"/>
                    </a:cubicBezTo>
                    <a:lnTo>
                      <a:pt x="0" y="336"/>
                    </a:lnTo>
                    <a:cubicBezTo>
                      <a:pt x="153" y="366"/>
                      <a:pt x="549" y="442"/>
                      <a:pt x="1304" y="442"/>
                    </a:cubicBezTo>
                    <a:cubicBezTo>
                      <a:pt x="2119" y="442"/>
                      <a:pt x="2477" y="358"/>
                      <a:pt x="2592" y="328"/>
                    </a:cubicBezTo>
                    <a:lnTo>
                      <a:pt x="2592" y="175"/>
                    </a:lnTo>
                    <a:cubicBezTo>
                      <a:pt x="2584" y="92"/>
                      <a:pt x="2531" y="23"/>
                      <a:pt x="2447" y="8"/>
                    </a:cubicBezTo>
                    <a:cubicBezTo>
                      <a:pt x="2071" y="72"/>
                      <a:pt x="1692" y="104"/>
                      <a:pt x="1312" y="104"/>
                    </a:cubicBezTo>
                    <a:cubicBezTo>
                      <a:pt x="922" y="104"/>
                      <a:pt x="532" y="70"/>
                      <a:pt x="1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7"/>
              <p:cNvSpPr/>
              <p:nvPr/>
            </p:nvSpPr>
            <p:spPr>
              <a:xfrm>
                <a:off x="3088525" y="2899125"/>
                <a:ext cx="19450" cy="3250"/>
              </a:xfrm>
              <a:custGeom>
                <a:avLst/>
                <a:gdLst/>
                <a:ahLst/>
                <a:cxnLst/>
                <a:rect l="l" t="t" r="r" b="b"/>
                <a:pathLst>
                  <a:path w="778" h="130" extrusionOk="0">
                    <a:moveTo>
                      <a:pt x="92" y="0"/>
                    </a:moveTo>
                    <a:cubicBezTo>
                      <a:pt x="61" y="46"/>
                      <a:pt x="31" y="84"/>
                      <a:pt x="0" y="130"/>
                    </a:cubicBezTo>
                    <a:cubicBezTo>
                      <a:pt x="259" y="130"/>
                      <a:pt x="518" y="107"/>
                      <a:pt x="778" y="69"/>
                    </a:cubicBezTo>
                    <a:cubicBezTo>
                      <a:pt x="549" y="31"/>
                      <a:pt x="320" y="8"/>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7"/>
              <p:cNvSpPr/>
              <p:nvPr/>
            </p:nvSpPr>
            <p:spPr>
              <a:xfrm>
                <a:off x="3078025" y="2916275"/>
                <a:ext cx="34525" cy="5150"/>
              </a:xfrm>
              <a:custGeom>
                <a:avLst/>
                <a:gdLst/>
                <a:ahLst/>
                <a:cxnLst/>
                <a:rect l="l" t="t" r="r" b="b"/>
                <a:pathLst>
                  <a:path w="1381" h="206" extrusionOk="0">
                    <a:moveTo>
                      <a:pt x="1380" y="0"/>
                    </a:moveTo>
                    <a:cubicBezTo>
                      <a:pt x="931" y="115"/>
                      <a:pt x="466" y="183"/>
                      <a:pt x="1" y="198"/>
                    </a:cubicBezTo>
                    <a:cubicBezTo>
                      <a:pt x="101" y="203"/>
                      <a:pt x="200" y="206"/>
                      <a:pt x="300" y="206"/>
                    </a:cubicBezTo>
                    <a:cubicBezTo>
                      <a:pt x="664" y="206"/>
                      <a:pt x="1027" y="173"/>
                      <a:pt x="1380" y="107"/>
                    </a:cubicBezTo>
                    <a:lnTo>
                      <a:pt x="13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7"/>
              <p:cNvSpPr/>
              <p:nvPr/>
            </p:nvSpPr>
            <p:spPr>
              <a:xfrm>
                <a:off x="3066600" y="2956850"/>
                <a:ext cx="65000" cy="5550"/>
              </a:xfrm>
              <a:custGeom>
                <a:avLst/>
                <a:gdLst/>
                <a:ahLst/>
                <a:cxnLst/>
                <a:rect l="l" t="t" r="r" b="b"/>
                <a:pathLst>
                  <a:path w="2600" h="222" extrusionOk="0">
                    <a:moveTo>
                      <a:pt x="2600" y="1"/>
                    </a:moveTo>
                    <a:lnTo>
                      <a:pt x="2600" y="1"/>
                    </a:lnTo>
                    <a:cubicBezTo>
                      <a:pt x="2493" y="16"/>
                      <a:pt x="2386" y="31"/>
                      <a:pt x="2279" y="46"/>
                    </a:cubicBezTo>
                    <a:cubicBezTo>
                      <a:pt x="2165" y="54"/>
                      <a:pt x="2066" y="69"/>
                      <a:pt x="1952" y="84"/>
                    </a:cubicBezTo>
                    <a:cubicBezTo>
                      <a:pt x="1738" y="100"/>
                      <a:pt x="1517" y="122"/>
                      <a:pt x="1304" y="130"/>
                    </a:cubicBezTo>
                    <a:cubicBezTo>
                      <a:pt x="1083" y="145"/>
                      <a:pt x="870" y="153"/>
                      <a:pt x="649" y="168"/>
                    </a:cubicBezTo>
                    <a:cubicBezTo>
                      <a:pt x="542" y="168"/>
                      <a:pt x="435" y="176"/>
                      <a:pt x="328" y="176"/>
                    </a:cubicBezTo>
                    <a:cubicBezTo>
                      <a:pt x="214" y="176"/>
                      <a:pt x="107" y="176"/>
                      <a:pt x="1" y="183"/>
                    </a:cubicBezTo>
                    <a:cubicBezTo>
                      <a:pt x="214" y="206"/>
                      <a:pt x="435" y="214"/>
                      <a:pt x="649" y="222"/>
                    </a:cubicBezTo>
                    <a:cubicBezTo>
                      <a:pt x="870" y="222"/>
                      <a:pt x="1091" y="222"/>
                      <a:pt x="1304" y="206"/>
                    </a:cubicBezTo>
                    <a:cubicBezTo>
                      <a:pt x="1746" y="176"/>
                      <a:pt x="2180" y="115"/>
                      <a:pt x="2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7"/>
              <p:cNvSpPr/>
              <p:nvPr/>
            </p:nvSpPr>
            <p:spPr>
              <a:xfrm>
                <a:off x="3057450" y="2908825"/>
                <a:ext cx="55100" cy="8150"/>
              </a:xfrm>
              <a:custGeom>
                <a:avLst/>
                <a:gdLst/>
                <a:ahLst/>
                <a:cxnLst/>
                <a:rect l="l" t="t" r="r" b="b"/>
                <a:pathLst>
                  <a:path w="2204" h="326" extrusionOk="0">
                    <a:moveTo>
                      <a:pt x="2203" y="1"/>
                    </a:moveTo>
                    <a:cubicBezTo>
                      <a:pt x="1666" y="138"/>
                      <a:pt x="1112" y="207"/>
                      <a:pt x="556" y="207"/>
                    </a:cubicBezTo>
                    <a:cubicBezTo>
                      <a:pt x="371" y="207"/>
                      <a:pt x="186" y="199"/>
                      <a:pt x="1" y="184"/>
                    </a:cubicBezTo>
                    <a:lnTo>
                      <a:pt x="1" y="298"/>
                    </a:lnTo>
                    <a:cubicBezTo>
                      <a:pt x="197" y="316"/>
                      <a:pt x="393" y="325"/>
                      <a:pt x="589" y="325"/>
                    </a:cubicBezTo>
                    <a:cubicBezTo>
                      <a:pt x="1133" y="325"/>
                      <a:pt x="1677" y="255"/>
                      <a:pt x="2203" y="115"/>
                    </a:cubicBezTo>
                    <a:lnTo>
                      <a:pt x="22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7"/>
              <p:cNvSpPr/>
              <p:nvPr/>
            </p:nvSpPr>
            <p:spPr>
              <a:xfrm>
                <a:off x="3117675" y="2937025"/>
                <a:ext cx="25750" cy="69775"/>
              </a:xfrm>
              <a:custGeom>
                <a:avLst/>
                <a:gdLst/>
                <a:ahLst/>
                <a:cxnLst/>
                <a:rect l="l" t="t" r="r" b="b"/>
                <a:pathLst>
                  <a:path w="1030" h="2791" extrusionOk="0">
                    <a:moveTo>
                      <a:pt x="480" y="1"/>
                    </a:moveTo>
                    <a:lnTo>
                      <a:pt x="480" y="1"/>
                    </a:lnTo>
                    <a:cubicBezTo>
                      <a:pt x="564" y="39"/>
                      <a:pt x="648" y="92"/>
                      <a:pt x="717" y="153"/>
                    </a:cubicBezTo>
                    <a:lnTo>
                      <a:pt x="679" y="184"/>
                    </a:lnTo>
                    <a:cubicBezTo>
                      <a:pt x="656" y="199"/>
                      <a:pt x="625" y="214"/>
                      <a:pt x="595" y="230"/>
                    </a:cubicBezTo>
                    <a:cubicBezTo>
                      <a:pt x="534" y="260"/>
                      <a:pt x="465" y="291"/>
                      <a:pt x="404" y="313"/>
                    </a:cubicBezTo>
                    <a:cubicBezTo>
                      <a:pt x="275" y="367"/>
                      <a:pt x="137" y="412"/>
                      <a:pt x="0" y="458"/>
                    </a:cubicBezTo>
                    <a:cubicBezTo>
                      <a:pt x="145" y="451"/>
                      <a:pt x="290" y="435"/>
                      <a:pt x="427" y="412"/>
                    </a:cubicBezTo>
                    <a:cubicBezTo>
                      <a:pt x="503" y="397"/>
                      <a:pt x="572" y="390"/>
                      <a:pt x="648" y="374"/>
                    </a:cubicBezTo>
                    <a:cubicBezTo>
                      <a:pt x="679" y="359"/>
                      <a:pt x="717" y="352"/>
                      <a:pt x="755" y="344"/>
                    </a:cubicBezTo>
                    <a:lnTo>
                      <a:pt x="808" y="321"/>
                    </a:lnTo>
                    <a:lnTo>
                      <a:pt x="839" y="306"/>
                    </a:lnTo>
                    <a:cubicBezTo>
                      <a:pt x="877" y="374"/>
                      <a:pt x="900" y="451"/>
                      <a:pt x="900" y="519"/>
                    </a:cubicBezTo>
                    <a:cubicBezTo>
                      <a:pt x="907" y="550"/>
                      <a:pt x="907" y="580"/>
                      <a:pt x="900" y="611"/>
                    </a:cubicBezTo>
                    <a:lnTo>
                      <a:pt x="900" y="702"/>
                    </a:lnTo>
                    <a:lnTo>
                      <a:pt x="900" y="893"/>
                    </a:lnTo>
                    <a:lnTo>
                      <a:pt x="900" y="1274"/>
                    </a:lnTo>
                    <a:lnTo>
                      <a:pt x="900" y="1655"/>
                    </a:lnTo>
                    <a:cubicBezTo>
                      <a:pt x="900" y="1784"/>
                      <a:pt x="900" y="1906"/>
                      <a:pt x="907" y="2036"/>
                    </a:cubicBezTo>
                    <a:cubicBezTo>
                      <a:pt x="922" y="2287"/>
                      <a:pt x="938" y="2539"/>
                      <a:pt x="961" y="2790"/>
                    </a:cubicBezTo>
                    <a:cubicBezTo>
                      <a:pt x="991" y="2539"/>
                      <a:pt x="1006" y="2287"/>
                      <a:pt x="1022" y="2036"/>
                    </a:cubicBezTo>
                    <a:cubicBezTo>
                      <a:pt x="1029" y="1914"/>
                      <a:pt x="1029" y="1784"/>
                      <a:pt x="1029" y="1655"/>
                    </a:cubicBezTo>
                    <a:lnTo>
                      <a:pt x="1029" y="1274"/>
                    </a:lnTo>
                    <a:lnTo>
                      <a:pt x="1029" y="893"/>
                    </a:lnTo>
                    <a:lnTo>
                      <a:pt x="1029" y="702"/>
                    </a:lnTo>
                    <a:cubicBezTo>
                      <a:pt x="1022" y="641"/>
                      <a:pt x="1022" y="580"/>
                      <a:pt x="1014" y="512"/>
                    </a:cubicBezTo>
                    <a:cubicBezTo>
                      <a:pt x="991" y="382"/>
                      <a:pt x="922" y="252"/>
                      <a:pt x="823" y="169"/>
                    </a:cubicBezTo>
                    <a:cubicBezTo>
                      <a:pt x="724" y="85"/>
                      <a:pt x="602" y="24"/>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7"/>
              <p:cNvSpPr/>
              <p:nvPr/>
            </p:nvSpPr>
            <p:spPr>
              <a:xfrm>
                <a:off x="3062025" y="2899125"/>
                <a:ext cx="17550" cy="3250"/>
              </a:xfrm>
              <a:custGeom>
                <a:avLst/>
                <a:gdLst/>
                <a:ahLst/>
                <a:cxnLst/>
                <a:rect l="l" t="t" r="r" b="b"/>
                <a:pathLst>
                  <a:path w="702" h="130" extrusionOk="0">
                    <a:moveTo>
                      <a:pt x="656" y="0"/>
                    </a:moveTo>
                    <a:cubicBezTo>
                      <a:pt x="443" y="8"/>
                      <a:pt x="222" y="31"/>
                      <a:pt x="1" y="69"/>
                    </a:cubicBezTo>
                    <a:cubicBezTo>
                      <a:pt x="237" y="99"/>
                      <a:pt x="466" y="122"/>
                      <a:pt x="702" y="130"/>
                    </a:cubicBezTo>
                    <a:cubicBezTo>
                      <a:pt x="687" y="99"/>
                      <a:pt x="679" y="69"/>
                      <a:pt x="671" y="38"/>
                    </a:cubicBezTo>
                    <a:cubicBezTo>
                      <a:pt x="671" y="23"/>
                      <a:pt x="664" y="16"/>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7"/>
              <p:cNvSpPr/>
              <p:nvPr/>
            </p:nvSpPr>
            <p:spPr>
              <a:xfrm>
                <a:off x="3057450" y="2905600"/>
                <a:ext cx="39850" cy="3900"/>
              </a:xfrm>
              <a:custGeom>
                <a:avLst/>
                <a:gdLst/>
                <a:ahLst/>
                <a:cxnLst/>
                <a:rect l="l" t="t" r="r" b="b"/>
                <a:pathLst>
                  <a:path w="1594" h="156" extrusionOk="0">
                    <a:moveTo>
                      <a:pt x="1" y="0"/>
                    </a:moveTo>
                    <a:lnTo>
                      <a:pt x="1" y="130"/>
                    </a:lnTo>
                    <a:cubicBezTo>
                      <a:pt x="194" y="147"/>
                      <a:pt x="387" y="155"/>
                      <a:pt x="582" y="155"/>
                    </a:cubicBezTo>
                    <a:cubicBezTo>
                      <a:pt x="918" y="155"/>
                      <a:pt x="1256" y="130"/>
                      <a:pt x="1594" y="77"/>
                    </a:cubicBezTo>
                    <a:lnTo>
                      <a:pt x="1594" y="77"/>
                    </a:lnTo>
                    <a:cubicBezTo>
                      <a:pt x="1449" y="84"/>
                      <a:pt x="1281" y="92"/>
                      <a:pt x="1106" y="92"/>
                    </a:cubicBezTo>
                    <a:cubicBezTo>
                      <a:pt x="733" y="92"/>
                      <a:pt x="359" y="6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7"/>
              <p:cNvSpPr/>
              <p:nvPr/>
            </p:nvSpPr>
            <p:spPr>
              <a:xfrm>
                <a:off x="3054975" y="2998775"/>
                <a:ext cx="59850" cy="4975"/>
              </a:xfrm>
              <a:custGeom>
                <a:avLst/>
                <a:gdLst/>
                <a:ahLst/>
                <a:cxnLst/>
                <a:rect l="l" t="t" r="r" b="b"/>
                <a:pathLst>
                  <a:path w="2394" h="199" extrusionOk="0">
                    <a:moveTo>
                      <a:pt x="1197" y="0"/>
                    </a:moveTo>
                    <a:cubicBezTo>
                      <a:pt x="995" y="0"/>
                      <a:pt x="793" y="16"/>
                      <a:pt x="595" y="46"/>
                    </a:cubicBezTo>
                    <a:cubicBezTo>
                      <a:pt x="397" y="76"/>
                      <a:pt x="199" y="130"/>
                      <a:pt x="1" y="198"/>
                    </a:cubicBezTo>
                    <a:cubicBezTo>
                      <a:pt x="207" y="176"/>
                      <a:pt x="405" y="160"/>
                      <a:pt x="603" y="145"/>
                    </a:cubicBezTo>
                    <a:cubicBezTo>
                      <a:pt x="801" y="130"/>
                      <a:pt x="1007" y="130"/>
                      <a:pt x="1197" y="130"/>
                    </a:cubicBezTo>
                    <a:cubicBezTo>
                      <a:pt x="1396" y="130"/>
                      <a:pt x="1594" y="137"/>
                      <a:pt x="1792" y="145"/>
                    </a:cubicBezTo>
                    <a:cubicBezTo>
                      <a:pt x="1990" y="160"/>
                      <a:pt x="2188" y="176"/>
                      <a:pt x="2394" y="198"/>
                    </a:cubicBezTo>
                    <a:cubicBezTo>
                      <a:pt x="2196" y="130"/>
                      <a:pt x="1998" y="76"/>
                      <a:pt x="1799" y="46"/>
                    </a:cubicBezTo>
                    <a:cubicBezTo>
                      <a:pt x="1601" y="16"/>
                      <a:pt x="1399" y="0"/>
                      <a:pt x="1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7"/>
              <p:cNvSpPr/>
              <p:nvPr/>
            </p:nvSpPr>
            <p:spPr>
              <a:xfrm>
                <a:off x="3028300" y="2935500"/>
                <a:ext cx="57000" cy="69575"/>
              </a:xfrm>
              <a:custGeom>
                <a:avLst/>
                <a:gdLst/>
                <a:ahLst/>
                <a:cxnLst/>
                <a:rect l="l" t="t" r="r" b="b"/>
                <a:pathLst>
                  <a:path w="2280" h="2783" extrusionOk="0">
                    <a:moveTo>
                      <a:pt x="763" y="1"/>
                    </a:moveTo>
                    <a:lnTo>
                      <a:pt x="763" y="1"/>
                    </a:lnTo>
                    <a:cubicBezTo>
                      <a:pt x="473" y="47"/>
                      <a:pt x="1" y="184"/>
                      <a:pt x="1" y="656"/>
                    </a:cubicBezTo>
                    <a:lnTo>
                      <a:pt x="1" y="2783"/>
                    </a:lnTo>
                    <a:cubicBezTo>
                      <a:pt x="176" y="2265"/>
                      <a:pt x="275" y="1723"/>
                      <a:pt x="306" y="1175"/>
                    </a:cubicBezTo>
                    <a:cubicBezTo>
                      <a:pt x="306" y="1045"/>
                      <a:pt x="321" y="916"/>
                      <a:pt x="344" y="794"/>
                    </a:cubicBezTo>
                    <a:cubicBezTo>
                      <a:pt x="435" y="809"/>
                      <a:pt x="534" y="824"/>
                      <a:pt x="618" y="832"/>
                    </a:cubicBezTo>
                    <a:cubicBezTo>
                      <a:pt x="809" y="847"/>
                      <a:pt x="999" y="855"/>
                      <a:pt x="1182" y="855"/>
                    </a:cubicBezTo>
                    <a:cubicBezTo>
                      <a:pt x="1365" y="855"/>
                      <a:pt x="1548" y="855"/>
                      <a:pt x="1731" y="847"/>
                    </a:cubicBezTo>
                    <a:cubicBezTo>
                      <a:pt x="1914" y="839"/>
                      <a:pt x="2097" y="824"/>
                      <a:pt x="2280" y="816"/>
                    </a:cubicBezTo>
                    <a:cubicBezTo>
                      <a:pt x="2097" y="801"/>
                      <a:pt x="1914" y="778"/>
                      <a:pt x="1731" y="763"/>
                    </a:cubicBezTo>
                    <a:cubicBezTo>
                      <a:pt x="1556" y="740"/>
                      <a:pt x="1373" y="717"/>
                      <a:pt x="1197" y="687"/>
                    </a:cubicBezTo>
                    <a:cubicBezTo>
                      <a:pt x="1014" y="656"/>
                      <a:pt x="839" y="618"/>
                      <a:pt x="671" y="573"/>
                    </a:cubicBezTo>
                    <a:cubicBezTo>
                      <a:pt x="580" y="550"/>
                      <a:pt x="496" y="527"/>
                      <a:pt x="420" y="496"/>
                    </a:cubicBezTo>
                    <a:cubicBezTo>
                      <a:pt x="557" y="108"/>
                      <a:pt x="763"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7"/>
              <p:cNvSpPr/>
              <p:nvPr/>
            </p:nvSpPr>
            <p:spPr>
              <a:xfrm>
                <a:off x="3038225" y="3003725"/>
                <a:ext cx="93375" cy="4775"/>
              </a:xfrm>
              <a:custGeom>
                <a:avLst/>
                <a:gdLst/>
                <a:ahLst/>
                <a:cxnLst/>
                <a:rect l="l" t="t" r="r" b="b"/>
                <a:pathLst>
                  <a:path w="3735" h="191" extrusionOk="0">
                    <a:moveTo>
                      <a:pt x="1867" y="0"/>
                    </a:moveTo>
                    <a:cubicBezTo>
                      <a:pt x="1555" y="0"/>
                      <a:pt x="1242" y="16"/>
                      <a:pt x="930" y="46"/>
                    </a:cubicBezTo>
                    <a:cubicBezTo>
                      <a:pt x="617" y="77"/>
                      <a:pt x="305" y="122"/>
                      <a:pt x="0" y="191"/>
                    </a:cubicBezTo>
                    <a:cubicBezTo>
                      <a:pt x="313" y="176"/>
                      <a:pt x="625" y="153"/>
                      <a:pt x="938" y="145"/>
                    </a:cubicBezTo>
                    <a:cubicBezTo>
                      <a:pt x="1250" y="130"/>
                      <a:pt x="1555" y="122"/>
                      <a:pt x="1867" y="122"/>
                    </a:cubicBezTo>
                    <a:cubicBezTo>
                      <a:pt x="2180" y="122"/>
                      <a:pt x="2492" y="130"/>
                      <a:pt x="2797" y="145"/>
                    </a:cubicBezTo>
                    <a:cubicBezTo>
                      <a:pt x="3110" y="153"/>
                      <a:pt x="3422" y="176"/>
                      <a:pt x="3735" y="191"/>
                    </a:cubicBezTo>
                    <a:cubicBezTo>
                      <a:pt x="3430" y="122"/>
                      <a:pt x="3117" y="77"/>
                      <a:pt x="2805" y="46"/>
                    </a:cubicBezTo>
                    <a:cubicBezTo>
                      <a:pt x="2500" y="16"/>
                      <a:pt x="2187" y="0"/>
                      <a:pt x="1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7"/>
              <p:cNvSpPr/>
              <p:nvPr/>
            </p:nvSpPr>
            <p:spPr>
              <a:xfrm>
                <a:off x="3084325" y="2651800"/>
                <a:ext cx="22700" cy="250975"/>
              </a:xfrm>
              <a:custGeom>
                <a:avLst/>
                <a:gdLst/>
                <a:ahLst/>
                <a:cxnLst/>
                <a:rect l="l" t="t" r="r" b="b"/>
                <a:pathLst>
                  <a:path w="908" h="10039" extrusionOk="0">
                    <a:moveTo>
                      <a:pt x="907" y="1"/>
                    </a:moveTo>
                    <a:cubicBezTo>
                      <a:pt x="770" y="504"/>
                      <a:pt x="702" y="1014"/>
                      <a:pt x="702" y="1533"/>
                    </a:cubicBezTo>
                    <a:cubicBezTo>
                      <a:pt x="702" y="2058"/>
                      <a:pt x="732" y="2584"/>
                      <a:pt x="747" y="3095"/>
                    </a:cubicBezTo>
                    <a:cubicBezTo>
                      <a:pt x="801" y="4132"/>
                      <a:pt x="785" y="5176"/>
                      <a:pt x="709" y="6212"/>
                    </a:cubicBezTo>
                    <a:cubicBezTo>
                      <a:pt x="694" y="6479"/>
                      <a:pt x="671" y="6730"/>
                      <a:pt x="641" y="6990"/>
                    </a:cubicBezTo>
                    <a:cubicBezTo>
                      <a:pt x="610" y="7249"/>
                      <a:pt x="580" y="7500"/>
                      <a:pt x="534" y="7752"/>
                    </a:cubicBezTo>
                    <a:cubicBezTo>
                      <a:pt x="450" y="8255"/>
                      <a:pt x="343" y="8758"/>
                      <a:pt x="222" y="9238"/>
                    </a:cubicBezTo>
                    <a:cubicBezTo>
                      <a:pt x="153" y="9512"/>
                      <a:pt x="84" y="9779"/>
                      <a:pt x="0" y="10038"/>
                    </a:cubicBezTo>
                    <a:lnTo>
                      <a:pt x="39" y="10038"/>
                    </a:lnTo>
                    <a:cubicBezTo>
                      <a:pt x="115" y="9787"/>
                      <a:pt x="191" y="9527"/>
                      <a:pt x="260" y="9268"/>
                    </a:cubicBezTo>
                    <a:cubicBezTo>
                      <a:pt x="389" y="8781"/>
                      <a:pt x="496" y="8278"/>
                      <a:pt x="580" y="7775"/>
                    </a:cubicBezTo>
                    <a:cubicBezTo>
                      <a:pt x="625" y="7515"/>
                      <a:pt x="656" y="7256"/>
                      <a:pt x="694" y="7005"/>
                    </a:cubicBezTo>
                    <a:cubicBezTo>
                      <a:pt x="725" y="6746"/>
                      <a:pt x="747" y="6487"/>
                      <a:pt x="763" y="6220"/>
                    </a:cubicBezTo>
                    <a:cubicBezTo>
                      <a:pt x="839" y="5183"/>
                      <a:pt x="854" y="4132"/>
                      <a:pt x="793" y="3087"/>
                    </a:cubicBezTo>
                    <a:cubicBezTo>
                      <a:pt x="770" y="2569"/>
                      <a:pt x="732" y="2051"/>
                      <a:pt x="732" y="1533"/>
                    </a:cubicBezTo>
                    <a:cubicBezTo>
                      <a:pt x="725" y="1014"/>
                      <a:pt x="778" y="504"/>
                      <a:pt x="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7"/>
              <p:cNvSpPr/>
              <p:nvPr/>
            </p:nvSpPr>
            <p:spPr>
              <a:xfrm>
                <a:off x="3067550" y="2608525"/>
                <a:ext cx="76250" cy="291375"/>
              </a:xfrm>
              <a:custGeom>
                <a:avLst/>
                <a:gdLst/>
                <a:ahLst/>
                <a:cxnLst/>
                <a:rect l="l" t="t" r="r" b="b"/>
                <a:pathLst>
                  <a:path w="3050" h="11655" extrusionOk="0">
                    <a:moveTo>
                      <a:pt x="2150" y="825"/>
                    </a:moveTo>
                    <a:lnTo>
                      <a:pt x="2120" y="924"/>
                    </a:lnTo>
                    <a:cubicBezTo>
                      <a:pt x="2097" y="977"/>
                      <a:pt x="2074" y="1069"/>
                      <a:pt x="2043" y="1168"/>
                    </a:cubicBezTo>
                    <a:cubicBezTo>
                      <a:pt x="2013" y="1267"/>
                      <a:pt x="1975" y="1389"/>
                      <a:pt x="1937" y="1518"/>
                    </a:cubicBezTo>
                    <a:cubicBezTo>
                      <a:pt x="1899" y="1648"/>
                      <a:pt x="1868" y="1785"/>
                      <a:pt x="1830" y="1930"/>
                    </a:cubicBezTo>
                    <a:cubicBezTo>
                      <a:pt x="1799" y="2067"/>
                      <a:pt x="1769" y="2212"/>
                      <a:pt x="1738" y="2341"/>
                    </a:cubicBezTo>
                    <a:cubicBezTo>
                      <a:pt x="1708" y="2471"/>
                      <a:pt x="1685" y="2601"/>
                      <a:pt x="1670" y="2715"/>
                    </a:cubicBezTo>
                    <a:cubicBezTo>
                      <a:pt x="1647" y="2822"/>
                      <a:pt x="1632" y="2913"/>
                      <a:pt x="1624" y="2982"/>
                    </a:cubicBezTo>
                    <a:lnTo>
                      <a:pt x="1609" y="3081"/>
                    </a:lnTo>
                    <a:lnTo>
                      <a:pt x="1617" y="2974"/>
                    </a:lnTo>
                    <a:cubicBezTo>
                      <a:pt x="1617" y="2905"/>
                      <a:pt x="1624" y="2814"/>
                      <a:pt x="1639" y="2700"/>
                    </a:cubicBezTo>
                    <a:cubicBezTo>
                      <a:pt x="1655" y="2593"/>
                      <a:pt x="1670" y="2456"/>
                      <a:pt x="1693" y="2319"/>
                    </a:cubicBezTo>
                    <a:cubicBezTo>
                      <a:pt x="1716" y="2181"/>
                      <a:pt x="1746" y="2037"/>
                      <a:pt x="1777" y="1892"/>
                    </a:cubicBezTo>
                    <a:cubicBezTo>
                      <a:pt x="1815" y="1755"/>
                      <a:pt x="1853" y="1610"/>
                      <a:pt x="1891" y="1488"/>
                    </a:cubicBezTo>
                    <a:cubicBezTo>
                      <a:pt x="1937" y="1358"/>
                      <a:pt x="1975" y="1244"/>
                      <a:pt x="2013" y="1145"/>
                    </a:cubicBezTo>
                    <a:cubicBezTo>
                      <a:pt x="2051" y="1046"/>
                      <a:pt x="2081" y="970"/>
                      <a:pt x="2112" y="909"/>
                    </a:cubicBezTo>
                    <a:lnTo>
                      <a:pt x="2150" y="825"/>
                    </a:lnTo>
                    <a:close/>
                    <a:moveTo>
                      <a:pt x="1083" y="2181"/>
                    </a:moveTo>
                    <a:lnTo>
                      <a:pt x="1091" y="2235"/>
                    </a:lnTo>
                    <a:lnTo>
                      <a:pt x="1106" y="2380"/>
                    </a:lnTo>
                    <a:cubicBezTo>
                      <a:pt x="1106" y="2433"/>
                      <a:pt x="1114" y="2501"/>
                      <a:pt x="1121" y="2578"/>
                    </a:cubicBezTo>
                    <a:cubicBezTo>
                      <a:pt x="1129" y="2646"/>
                      <a:pt x="1136" y="2730"/>
                      <a:pt x="1144" y="2806"/>
                    </a:cubicBezTo>
                    <a:cubicBezTo>
                      <a:pt x="1159" y="2883"/>
                      <a:pt x="1159" y="2959"/>
                      <a:pt x="1175" y="3035"/>
                    </a:cubicBezTo>
                    <a:cubicBezTo>
                      <a:pt x="1182" y="3104"/>
                      <a:pt x="1190" y="3172"/>
                      <a:pt x="1197" y="3233"/>
                    </a:cubicBezTo>
                    <a:lnTo>
                      <a:pt x="1213" y="3370"/>
                    </a:lnTo>
                    <a:lnTo>
                      <a:pt x="1213" y="3424"/>
                    </a:lnTo>
                    <a:lnTo>
                      <a:pt x="1197" y="3378"/>
                    </a:lnTo>
                    <a:cubicBezTo>
                      <a:pt x="1190" y="3347"/>
                      <a:pt x="1175" y="3302"/>
                      <a:pt x="1167" y="3248"/>
                    </a:cubicBezTo>
                    <a:cubicBezTo>
                      <a:pt x="1152" y="3187"/>
                      <a:pt x="1136" y="3126"/>
                      <a:pt x="1129" y="3058"/>
                    </a:cubicBezTo>
                    <a:cubicBezTo>
                      <a:pt x="1114" y="2982"/>
                      <a:pt x="1106" y="2905"/>
                      <a:pt x="1091" y="2822"/>
                    </a:cubicBezTo>
                    <a:cubicBezTo>
                      <a:pt x="1083" y="2745"/>
                      <a:pt x="1083" y="2669"/>
                      <a:pt x="1075" y="2593"/>
                    </a:cubicBezTo>
                    <a:cubicBezTo>
                      <a:pt x="1075" y="2517"/>
                      <a:pt x="1075" y="2441"/>
                      <a:pt x="1075" y="2380"/>
                    </a:cubicBezTo>
                    <a:cubicBezTo>
                      <a:pt x="1075" y="2319"/>
                      <a:pt x="1075" y="2273"/>
                      <a:pt x="1083" y="2235"/>
                    </a:cubicBezTo>
                    <a:lnTo>
                      <a:pt x="1083" y="2181"/>
                    </a:lnTo>
                    <a:close/>
                    <a:moveTo>
                      <a:pt x="428" y="2631"/>
                    </a:moveTo>
                    <a:lnTo>
                      <a:pt x="428" y="2662"/>
                    </a:lnTo>
                    <a:lnTo>
                      <a:pt x="428" y="2745"/>
                    </a:lnTo>
                    <a:cubicBezTo>
                      <a:pt x="420" y="2837"/>
                      <a:pt x="420" y="2936"/>
                      <a:pt x="435" y="3027"/>
                    </a:cubicBezTo>
                    <a:cubicBezTo>
                      <a:pt x="450" y="3157"/>
                      <a:pt x="473" y="3279"/>
                      <a:pt x="519" y="3393"/>
                    </a:cubicBezTo>
                    <a:cubicBezTo>
                      <a:pt x="557" y="3515"/>
                      <a:pt x="618" y="3629"/>
                      <a:pt x="694" y="3729"/>
                    </a:cubicBezTo>
                    <a:cubicBezTo>
                      <a:pt x="771" y="3820"/>
                      <a:pt x="847" y="3911"/>
                      <a:pt x="931" y="4003"/>
                    </a:cubicBezTo>
                    <a:cubicBezTo>
                      <a:pt x="1007" y="4087"/>
                      <a:pt x="1068" y="4171"/>
                      <a:pt x="1129" y="4270"/>
                    </a:cubicBezTo>
                    <a:cubicBezTo>
                      <a:pt x="1175" y="4346"/>
                      <a:pt x="1213" y="4430"/>
                      <a:pt x="1235" y="4514"/>
                    </a:cubicBezTo>
                    <a:cubicBezTo>
                      <a:pt x="1251" y="4552"/>
                      <a:pt x="1258" y="4582"/>
                      <a:pt x="1258" y="4620"/>
                    </a:cubicBezTo>
                    <a:cubicBezTo>
                      <a:pt x="1251" y="4590"/>
                      <a:pt x="1228" y="4559"/>
                      <a:pt x="1213" y="4536"/>
                    </a:cubicBezTo>
                    <a:cubicBezTo>
                      <a:pt x="1182" y="4468"/>
                      <a:pt x="1136" y="4399"/>
                      <a:pt x="1083" y="4346"/>
                    </a:cubicBezTo>
                    <a:cubicBezTo>
                      <a:pt x="1022" y="4270"/>
                      <a:pt x="946" y="4193"/>
                      <a:pt x="870" y="4132"/>
                    </a:cubicBezTo>
                    <a:cubicBezTo>
                      <a:pt x="778" y="4049"/>
                      <a:pt x="694" y="3957"/>
                      <a:pt x="618" y="3866"/>
                    </a:cubicBezTo>
                    <a:cubicBezTo>
                      <a:pt x="534" y="3744"/>
                      <a:pt x="473" y="3614"/>
                      <a:pt x="428" y="3469"/>
                    </a:cubicBezTo>
                    <a:cubicBezTo>
                      <a:pt x="390" y="3332"/>
                      <a:pt x="374" y="3187"/>
                      <a:pt x="367" y="3043"/>
                    </a:cubicBezTo>
                    <a:cubicBezTo>
                      <a:pt x="367" y="2936"/>
                      <a:pt x="382" y="2837"/>
                      <a:pt x="397" y="2738"/>
                    </a:cubicBezTo>
                    <a:cubicBezTo>
                      <a:pt x="405" y="2700"/>
                      <a:pt x="412" y="2677"/>
                      <a:pt x="420" y="2662"/>
                    </a:cubicBezTo>
                    <a:lnTo>
                      <a:pt x="428" y="2631"/>
                    </a:lnTo>
                    <a:close/>
                    <a:moveTo>
                      <a:pt x="2478" y="3408"/>
                    </a:moveTo>
                    <a:lnTo>
                      <a:pt x="2440" y="3553"/>
                    </a:lnTo>
                    <a:cubicBezTo>
                      <a:pt x="2424" y="3599"/>
                      <a:pt x="2417" y="3652"/>
                      <a:pt x="2402" y="3721"/>
                    </a:cubicBezTo>
                    <a:cubicBezTo>
                      <a:pt x="2386" y="3782"/>
                      <a:pt x="2363" y="3858"/>
                      <a:pt x="2348" y="3942"/>
                    </a:cubicBezTo>
                    <a:cubicBezTo>
                      <a:pt x="2310" y="4102"/>
                      <a:pt x="2280" y="4293"/>
                      <a:pt x="2257" y="4506"/>
                    </a:cubicBezTo>
                    <a:cubicBezTo>
                      <a:pt x="2226" y="4712"/>
                      <a:pt x="2188" y="4933"/>
                      <a:pt x="2158" y="5161"/>
                    </a:cubicBezTo>
                    <a:cubicBezTo>
                      <a:pt x="2127" y="5382"/>
                      <a:pt x="2089" y="5611"/>
                      <a:pt x="2043" y="5817"/>
                    </a:cubicBezTo>
                    <a:cubicBezTo>
                      <a:pt x="2005" y="6030"/>
                      <a:pt x="1952" y="6213"/>
                      <a:pt x="1906" y="6373"/>
                    </a:cubicBezTo>
                    <a:cubicBezTo>
                      <a:pt x="1876" y="6449"/>
                      <a:pt x="1853" y="6518"/>
                      <a:pt x="1830" y="6579"/>
                    </a:cubicBezTo>
                    <a:lnTo>
                      <a:pt x="1799" y="6670"/>
                    </a:lnTo>
                    <a:lnTo>
                      <a:pt x="1769" y="6739"/>
                    </a:lnTo>
                    <a:lnTo>
                      <a:pt x="1708" y="6861"/>
                    </a:lnTo>
                    <a:lnTo>
                      <a:pt x="1746" y="6724"/>
                    </a:lnTo>
                    <a:lnTo>
                      <a:pt x="1769" y="6648"/>
                    </a:lnTo>
                    <a:lnTo>
                      <a:pt x="1799" y="6548"/>
                    </a:lnTo>
                    <a:cubicBezTo>
                      <a:pt x="1815" y="6487"/>
                      <a:pt x="1830" y="6411"/>
                      <a:pt x="1845" y="6335"/>
                    </a:cubicBezTo>
                    <a:cubicBezTo>
                      <a:pt x="1891" y="6175"/>
                      <a:pt x="1921" y="5984"/>
                      <a:pt x="1960" y="5779"/>
                    </a:cubicBezTo>
                    <a:cubicBezTo>
                      <a:pt x="1990" y="5565"/>
                      <a:pt x="2020" y="5352"/>
                      <a:pt x="2051" y="5123"/>
                    </a:cubicBezTo>
                    <a:cubicBezTo>
                      <a:pt x="2089" y="4902"/>
                      <a:pt x="2120" y="4674"/>
                      <a:pt x="2158" y="4468"/>
                    </a:cubicBezTo>
                    <a:cubicBezTo>
                      <a:pt x="2203" y="4254"/>
                      <a:pt x="2249" y="4064"/>
                      <a:pt x="2295" y="3904"/>
                    </a:cubicBezTo>
                    <a:cubicBezTo>
                      <a:pt x="2318" y="3828"/>
                      <a:pt x="2341" y="3759"/>
                      <a:pt x="2363" y="3698"/>
                    </a:cubicBezTo>
                    <a:cubicBezTo>
                      <a:pt x="2386" y="3629"/>
                      <a:pt x="2409" y="3576"/>
                      <a:pt x="2424" y="3538"/>
                    </a:cubicBezTo>
                    <a:lnTo>
                      <a:pt x="2478" y="3408"/>
                    </a:lnTo>
                    <a:close/>
                    <a:moveTo>
                      <a:pt x="519" y="4925"/>
                    </a:moveTo>
                    <a:lnTo>
                      <a:pt x="565" y="4994"/>
                    </a:lnTo>
                    <a:cubicBezTo>
                      <a:pt x="595" y="5039"/>
                      <a:pt x="641" y="5100"/>
                      <a:pt x="679" y="5192"/>
                    </a:cubicBezTo>
                    <a:cubicBezTo>
                      <a:pt x="725" y="5276"/>
                      <a:pt x="778" y="5382"/>
                      <a:pt x="832" y="5489"/>
                    </a:cubicBezTo>
                    <a:cubicBezTo>
                      <a:pt x="877" y="5603"/>
                      <a:pt x="923" y="5733"/>
                      <a:pt x="976" y="5863"/>
                    </a:cubicBezTo>
                    <a:cubicBezTo>
                      <a:pt x="1022" y="6000"/>
                      <a:pt x="1053" y="6137"/>
                      <a:pt x="1091" y="6266"/>
                    </a:cubicBezTo>
                    <a:cubicBezTo>
                      <a:pt x="1121" y="6396"/>
                      <a:pt x="1144" y="6526"/>
                      <a:pt x="1159" y="6632"/>
                    </a:cubicBezTo>
                    <a:cubicBezTo>
                      <a:pt x="1182" y="6739"/>
                      <a:pt x="1190" y="6838"/>
                      <a:pt x="1197" y="6899"/>
                    </a:cubicBezTo>
                    <a:lnTo>
                      <a:pt x="1205" y="7006"/>
                    </a:lnTo>
                    <a:lnTo>
                      <a:pt x="1182" y="6907"/>
                    </a:lnTo>
                    <a:cubicBezTo>
                      <a:pt x="1175" y="6846"/>
                      <a:pt x="1152" y="6754"/>
                      <a:pt x="1129" y="6648"/>
                    </a:cubicBezTo>
                    <a:cubicBezTo>
                      <a:pt x="1106" y="6548"/>
                      <a:pt x="1075" y="6426"/>
                      <a:pt x="1037" y="6297"/>
                    </a:cubicBezTo>
                    <a:cubicBezTo>
                      <a:pt x="1007" y="6167"/>
                      <a:pt x="969" y="6038"/>
                      <a:pt x="923" y="5908"/>
                    </a:cubicBezTo>
                    <a:cubicBezTo>
                      <a:pt x="877" y="5779"/>
                      <a:pt x="832" y="5649"/>
                      <a:pt x="786" y="5535"/>
                    </a:cubicBezTo>
                    <a:cubicBezTo>
                      <a:pt x="740" y="5420"/>
                      <a:pt x="694" y="5306"/>
                      <a:pt x="656" y="5222"/>
                    </a:cubicBezTo>
                    <a:cubicBezTo>
                      <a:pt x="611" y="5131"/>
                      <a:pt x="580" y="5055"/>
                      <a:pt x="557" y="5001"/>
                    </a:cubicBezTo>
                    <a:lnTo>
                      <a:pt x="519" y="4925"/>
                    </a:lnTo>
                    <a:close/>
                    <a:moveTo>
                      <a:pt x="2745" y="5283"/>
                    </a:moveTo>
                    <a:lnTo>
                      <a:pt x="2737" y="5367"/>
                    </a:lnTo>
                    <a:cubicBezTo>
                      <a:pt x="2722" y="5420"/>
                      <a:pt x="2706" y="5497"/>
                      <a:pt x="2684" y="5588"/>
                    </a:cubicBezTo>
                    <a:cubicBezTo>
                      <a:pt x="2653" y="5680"/>
                      <a:pt x="2630" y="5786"/>
                      <a:pt x="2600" y="5893"/>
                    </a:cubicBezTo>
                    <a:cubicBezTo>
                      <a:pt x="2562" y="6007"/>
                      <a:pt x="2523" y="6122"/>
                      <a:pt x="2485" y="6236"/>
                    </a:cubicBezTo>
                    <a:cubicBezTo>
                      <a:pt x="2447" y="6358"/>
                      <a:pt x="2409" y="6465"/>
                      <a:pt x="2363" y="6571"/>
                    </a:cubicBezTo>
                    <a:cubicBezTo>
                      <a:pt x="2325" y="6678"/>
                      <a:pt x="2287" y="6769"/>
                      <a:pt x="2249" y="6861"/>
                    </a:cubicBezTo>
                    <a:cubicBezTo>
                      <a:pt x="2219" y="6945"/>
                      <a:pt x="2188" y="7006"/>
                      <a:pt x="2165" y="7051"/>
                    </a:cubicBezTo>
                    <a:lnTo>
                      <a:pt x="2135" y="7120"/>
                    </a:lnTo>
                    <a:lnTo>
                      <a:pt x="2158" y="7036"/>
                    </a:lnTo>
                    <a:lnTo>
                      <a:pt x="2226" y="6830"/>
                    </a:lnTo>
                    <a:lnTo>
                      <a:pt x="2325" y="6541"/>
                    </a:lnTo>
                    <a:cubicBezTo>
                      <a:pt x="2363" y="6434"/>
                      <a:pt x="2402" y="6320"/>
                      <a:pt x="2440" y="6198"/>
                    </a:cubicBezTo>
                    <a:cubicBezTo>
                      <a:pt x="2478" y="6084"/>
                      <a:pt x="2516" y="5977"/>
                      <a:pt x="2554" y="5863"/>
                    </a:cubicBezTo>
                    <a:lnTo>
                      <a:pt x="2653" y="5573"/>
                    </a:lnTo>
                    <a:lnTo>
                      <a:pt x="2722" y="5359"/>
                    </a:lnTo>
                    <a:lnTo>
                      <a:pt x="2745" y="5283"/>
                    </a:lnTo>
                    <a:close/>
                    <a:moveTo>
                      <a:pt x="2653" y="7036"/>
                    </a:moveTo>
                    <a:lnTo>
                      <a:pt x="2623" y="7143"/>
                    </a:lnTo>
                    <a:cubicBezTo>
                      <a:pt x="2607" y="7204"/>
                      <a:pt x="2569" y="7295"/>
                      <a:pt x="2531" y="7410"/>
                    </a:cubicBezTo>
                    <a:cubicBezTo>
                      <a:pt x="2485" y="7516"/>
                      <a:pt x="2432" y="7638"/>
                      <a:pt x="2386" y="7768"/>
                    </a:cubicBezTo>
                    <a:cubicBezTo>
                      <a:pt x="2333" y="7897"/>
                      <a:pt x="2257" y="8027"/>
                      <a:pt x="2196" y="8157"/>
                    </a:cubicBezTo>
                    <a:cubicBezTo>
                      <a:pt x="2127" y="8286"/>
                      <a:pt x="2051" y="8408"/>
                      <a:pt x="1982" y="8522"/>
                    </a:cubicBezTo>
                    <a:cubicBezTo>
                      <a:pt x="1914" y="8637"/>
                      <a:pt x="1845" y="8728"/>
                      <a:pt x="1784" y="8804"/>
                    </a:cubicBezTo>
                    <a:cubicBezTo>
                      <a:pt x="1723" y="8881"/>
                      <a:pt x="1670" y="8949"/>
                      <a:pt x="1639" y="8995"/>
                    </a:cubicBezTo>
                    <a:lnTo>
                      <a:pt x="1578" y="9063"/>
                    </a:lnTo>
                    <a:lnTo>
                      <a:pt x="1578" y="9063"/>
                    </a:lnTo>
                    <a:lnTo>
                      <a:pt x="1624" y="8964"/>
                    </a:lnTo>
                    <a:cubicBezTo>
                      <a:pt x="1655" y="8911"/>
                      <a:pt x="1693" y="8835"/>
                      <a:pt x="1746" y="8736"/>
                    </a:cubicBezTo>
                    <a:cubicBezTo>
                      <a:pt x="1792" y="8637"/>
                      <a:pt x="1853" y="8530"/>
                      <a:pt x="1914" y="8408"/>
                    </a:cubicBezTo>
                    <a:cubicBezTo>
                      <a:pt x="1975" y="8294"/>
                      <a:pt x="2043" y="8172"/>
                      <a:pt x="2112" y="8042"/>
                    </a:cubicBezTo>
                    <a:cubicBezTo>
                      <a:pt x="2173" y="7913"/>
                      <a:pt x="2257" y="7798"/>
                      <a:pt x="2318" y="7676"/>
                    </a:cubicBezTo>
                    <a:cubicBezTo>
                      <a:pt x="2379" y="7562"/>
                      <a:pt x="2440" y="7448"/>
                      <a:pt x="2485" y="7349"/>
                    </a:cubicBezTo>
                    <a:cubicBezTo>
                      <a:pt x="2531" y="7257"/>
                      <a:pt x="2577" y="7181"/>
                      <a:pt x="2607" y="7120"/>
                    </a:cubicBezTo>
                    <a:lnTo>
                      <a:pt x="2653" y="7036"/>
                    </a:lnTo>
                    <a:close/>
                    <a:moveTo>
                      <a:pt x="412" y="6632"/>
                    </a:moveTo>
                    <a:lnTo>
                      <a:pt x="412" y="6632"/>
                    </a:lnTo>
                    <a:cubicBezTo>
                      <a:pt x="412" y="6632"/>
                      <a:pt x="428" y="6670"/>
                      <a:pt x="458" y="6739"/>
                    </a:cubicBezTo>
                    <a:cubicBezTo>
                      <a:pt x="496" y="6830"/>
                      <a:pt x="527" y="6922"/>
                      <a:pt x="550" y="7021"/>
                    </a:cubicBezTo>
                    <a:cubicBezTo>
                      <a:pt x="588" y="7143"/>
                      <a:pt x="626" y="7288"/>
                      <a:pt x="656" y="7455"/>
                    </a:cubicBezTo>
                    <a:cubicBezTo>
                      <a:pt x="679" y="7615"/>
                      <a:pt x="710" y="7791"/>
                      <a:pt x="732" y="7966"/>
                    </a:cubicBezTo>
                    <a:cubicBezTo>
                      <a:pt x="755" y="8141"/>
                      <a:pt x="771" y="8324"/>
                      <a:pt x="786" y="8492"/>
                    </a:cubicBezTo>
                    <a:cubicBezTo>
                      <a:pt x="801" y="8652"/>
                      <a:pt x="816" y="8812"/>
                      <a:pt x="832" y="8942"/>
                    </a:cubicBezTo>
                    <a:cubicBezTo>
                      <a:pt x="847" y="9079"/>
                      <a:pt x="862" y="9185"/>
                      <a:pt x="870" y="9262"/>
                    </a:cubicBezTo>
                    <a:lnTo>
                      <a:pt x="885" y="9384"/>
                    </a:lnTo>
                    <a:lnTo>
                      <a:pt x="885" y="9384"/>
                    </a:lnTo>
                    <a:lnTo>
                      <a:pt x="862" y="9262"/>
                    </a:lnTo>
                    <a:cubicBezTo>
                      <a:pt x="847" y="9193"/>
                      <a:pt x="824" y="9086"/>
                      <a:pt x="809" y="8949"/>
                    </a:cubicBezTo>
                    <a:cubicBezTo>
                      <a:pt x="786" y="8820"/>
                      <a:pt x="763" y="8667"/>
                      <a:pt x="748" y="8500"/>
                    </a:cubicBezTo>
                    <a:cubicBezTo>
                      <a:pt x="725" y="8339"/>
                      <a:pt x="702" y="8164"/>
                      <a:pt x="679" y="7989"/>
                    </a:cubicBezTo>
                    <a:cubicBezTo>
                      <a:pt x="656" y="7814"/>
                      <a:pt x="641" y="7638"/>
                      <a:pt x="611" y="7478"/>
                    </a:cubicBezTo>
                    <a:cubicBezTo>
                      <a:pt x="580" y="7318"/>
                      <a:pt x="557" y="7166"/>
                      <a:pt x="527" y="7044"/>
                    </a:cubicBezTo>
                    <a:cubicBezTo>
                      <a:pt x="496" y="6914"/>
                      <a:pt x="466" y="6815"/>
                      <a:pt x="443" y="6747"/>
                    </a:cubicBezTo>
                    <a:cubicBezTo>
                      <a:pt x="428" y="6678"/>
                      <a:pt x="412" y="6632"/>
                      <a:pt x="412" y="6632"/>
                    </a:cubicBezTo>
                    <a:close/>
                    <a:moveTo>
                      <a:pt x="428" y="9955"/>
                    </a:moveTo>
                    <a:lnTo>
                      <a:pt x="443" y="10001"/>
                    </a:lnTo>
                    <a:lnTo>
                      <a:pt x="466" y="10130"/>
                    </a:lnTo>
                    <a:cubicBezTo>
                      <a:pt x="473" y="10184"/>
                      <a:pt x="489" y="10245"/>
                      <a:pt x="496" y="10313"/>
                    </a:cubicBezTo>
                    <a:cubicBezTo>
                      <a:pt x="511" y="10374"/>
                      <a:pt x="519" y="10443"/>
                      <a:pt x="534" y="10512"/>
                    </a:cubicBezTo>
                    <a:cubicBezTo>
                      <a:pt x="557" y="10588"/>
                      <a:pt x="565" y="10656"/>
                      <a:pt x="580" y="10717"/>
                    </a:cubicBezTo>
                    <a:lnTo>
                      <a:pt x="611" y="10900"/>
                    </a:lnTo>
                    <a:lnTo>
                      <a:pt x="641" y="11030"/>
                    </a:lnTo>
                    <a:lnTo>
                      <a:pt x="649" y="11076"/>
                    </a:lnTo>
                    <a:lnTo>
                      <a:pt x="626" y="11037"/>
                    </a:lnTo>
                    <a:cubicBezTo>
                      <a:pt x="618" y="11007"/>
                      <a:pt x="603" y="10969"/>
                      <a:pt x="588" y="10923"/>
                    </a:cubicBezTo>
                    <a:cubicBezTo>
                      <a:pt x="565" y="10870"/>
                      <a:pt x="550" y="10816"/>
                      <a:pt x="534" y="10748"/>
                    </a:cubicBezTo>
                    <a:cubicBezTo>
                      <a:pt x="519" y="10687"/>
                      <a:pt x="504" y="10611"/>
                      <a:pt x="489" y="10542"/>
                    </a:cubicBezTo>
                    <a:cubicBezTo>
                      <a:pt x="473" y="10473"/>
                      <a:pt x="466" y="10397"/>
                      <a:pt x="450" y="10329"/>
                    </a:cubicBezTo>
                    <a:cubicBezTo>
                      <a:pt x="443" y="10260"/>
                      <a:pt x="443" y="10199"/>
                      <a:pt x="435" y="10138"/>
                    </a:cubicBezTo>
                    <a:cubicBezTo>
                      <a:pt x="428" y="10085"/>
                      <a:pt x="435" y="10039"/>
                      <a:pt x="428" y="10009"/>
                    </a:cubicBezTo>
                    <a:lnTo>
                      <a:pt x="428" y="9955"/>
                    </a:lnTo>
                    <a:close/>
                    <a:moveTo>
                      <a:pt x="2089" y="0"/>
                    </a:moveTo>
                    <a:cubicBezTo>
                      <a:pt x="1858" y="0"/>
                      <a:pt x="1710" y="433"/>
                      <a:pt x="1319" y="794"/>
                    </a:cubicBezTo>
                    <a:cubicBezTo>
                      <a:pt x="923" y="1160"/>
                      <a:pt x="900" y="2707"/>
                      <a:pt x="900" y="2707"/>
                    </a:cubicBezTo>
                    <a:cubicBezTo>
                      <a:pt x="809" y="2319"/>
                      <a:pt x="771" y="1922"/>
                      <a:pt x="778" y="1518"/>
                    </a:cubicBezTo>
                    <a:lnTo>
                      <a:pt x="778" y="1518"/>
                    </a:lnTo>
                    <a:cubicBezTo>
                      <a:pt x="778" y="1518"/>
                      <a:pt x="519" y="1762"/>
                      <a:pt x="359" y="2303"/>
                    </a:cubicBezTo>
                    <a:cubicBezTo>
                      <a:pt x="199" y="2852"/>
                      <a:pt x="47" y="3492"/>
                      <a:pt x="710" y="4117"/>
                    </a:cubicBezTo>
                    <a:cubicBezTo>
                      <a:pt x="397" y="4033"/>
                      <a:pt x="161" y="3789"/>
                      <a:pt x="85" y="3477"/>
                    </a:cubicBezTo>
                    <a:cubicBezTo>
                      <a:pt x="16" y="3858"/>
                      <a:pt x="1" y="4247"/>
                      <a:pt x="24" y="4628"/>
                    </a:cubicBezTo>
                    <a:cubicBezTo>
                      <a:pt x="47" y="5375"/>
                      <a:pt x="572" y="5405"/>
                      <a:pt x="847" y="6457"/>
                    </a:cubicBezTo>
                    <a:cubicBezTo>
                      <a:pt x="847" y="6457"/>
                      <a:pt x="481" y="5863"/>
                      <a:pt x="176" y="5634"/>
                    </a:cubicBezTo>
                    <a:lnTo>
                      <a:pt x="176" y="5634"/>
                    </a:lnTo>
                    <a:cubicBezTo>
                      <a:pt x="153" y="6084"/>
                      <a:pt x="191" y="6533"/>
                      <a:pt x="290" y="6975"/>
                    </a:cubicBezTo>
                    <a:cubicBezTo>
                      <a:pt x="443" y="7638"/>
                      <a:pt x="740" y="8705"/>
                      <a:pt x="671" y="9536"/>
                    </a:cubicBezTo>
                    <a:cubicBezTo>
                      <a:pt x="641" y="9079"/>
                      <a:pt x="527" y="8637"/>
                      <a:pt x="344" y="8225"/>
                    </a:cubicBezTo>
                    <a:lnTo>
                      <a:pt x="344" y="8225"/>
                    </a:lnTo>
                    <a:cubicBezTo>
                      <a:pt x="344" y="8225"/>
                      <a:pt x="428" y="8850"/>
                      <a:pt x="321" y="9224"/>
                    </a:cubicBezTo>
                    <a:cubicBezTo>
                      <a:pt x="214" y="9589"/>
                      <a:pt x="184" y="9803"/>
                      <a:pt x="306" y="10458"/>
                    </a:cubicBezTo>
                    <a:cubicBezTo>
                      <a:pt x="367" y="10809"/>
                      <a:pt x="534" y="11388"/>
                      <a:pt x="611" y="11655"/>
                    </a:cubicBezTo>
                    <a:cubicBezTo>
                      <a:pt x="671" y="11472"/>
                      <a:pt x="725" y="11289"/>
                      <a:pt x="771" y="11098"/>
                    </a:cubicBezTo>
                    <a:cubicBezTo>
                      <a:pt x="900" y="10611"/>
                      <a:pt x="1014" y="10115"/>
                      <a:pt x="1098" y="9605"/>
                    </a:cubicBezTo>
                    <a:lnTo>
                      <a:pt x="1129" y="9414"/>
                    </a:lnTo>
                    <a:lnTo>
                      <a:pt x="1159" y="9224"/>
                    </a:lnTo>
                    <a:lnTo>
                      <a:pt x="1213" y="8842"/>
                    </a:lnTo>
                    <a:lnTo>
                      <a:pt x="1258" y="8454"/>
                    </a:lnTo>
                    <a:cubicBezTo>
                      <a:pt x="1274" y="8324"/>
                      <a:pt x="1281" y="8195"/>
                      <a:pt x="1296" y="8065"/>
                    </a:cubicBezTo>
                    <a:cubicBezTo>
                      <a:pt x="1335" y="7547"/>
                      <a:pt x="1365" y="7021"/>
                      <a:pt x="1373" y="6495"/>
                    </a:cubicBezTo>
                    <a:cubicBezTo>
                      <a:pt x="1380" y="5969"/>
                      <a:pt x="1373" y="5443"/>
                      <a:pt x="1350" y="4910"/>
                    </a:cubicBezTo>
                    <a:cubicBezTo>
                      <a:pt x="1327" y="4376"/>
                      <a:pt x="1296" y="3850"/>
                      <a:pt x="1296" y="3309"/>
                    </a:cubicBezTo>
                    <a:cubicBezTo>
                      <a:pt x="1296" y="3035"/>
                      <a:pt x="1312" y="2761"/>
                      <a:pt x="1350" y="2486"/>
                    </a:cubicBezTo>
                    <a:cubicBezTo>
                      <a:pt x="1388" y="2219"/>
                      <a:pt x="1449" y="1960"/>
                      <a:pt x="1540" y="1709"/>
                    </a:cubicBezTo>
                    <a:cubicBezTo>
                      <a:pt x="1551" y="1683"/>
                      <a:pt x="1568" y="1668"/>
                      <a:pt x="1585" y="1668"/>
                    </a:cubicBezTo>
                    <a:cubicBezTo>
                      <a:pt x="1593" y="1668"/>
                      <a:pt x="1602" y="1671"/>
                      <a:pt x="1609" y="1678"/>
                    </a:cubicBezTo>
                    <a:cubicBezTo>
                      <a:pt x="1632" y="1701"/>
                      <a:pt x="1639" y="1739"/>
                      <a:pt x="1632" y="1770"/>
                    </a:cubicBezTo>
                    <a:cubicBezTo>
                      <a:pt x="1540" y="2273"/>
                      <a:pt x="1495" y="2783"/>
                      <a:pt x="1495" y="3294"/>
                    </a:cubicBezTo>
                    <a:cubicBezTo>
                      <a:pt x="1495" y="3812"/>
                      <a:pt x="1540" y="4346"/>
                      <a:pt x="1563" y="4872"/>
                    </a:cubicBezTo>
                    <a:cubicBezTo>
                      <a:pt x="1586" y="5405"/>
                      <a:pt x="1601" y="5946"/>
                      <a:pt x="1601" y="6487"/>
                    </a:cubicBezTo>
                    <a:cubicBezTo>
                      <a:pt x="1601" y="6617"/>
                      <a:pt x="1594" y="6754"/>
                      <a:pt x="1594" y="6891"/>
                    </a:cubicBezTo>
                    <a:lnTo>
                      <a:pt x="1594" y="7090"/>
                    </a:lnTo>
                    <a:lnTo>
                      <a:pt x="1578" y="7295"/>
                    </a:lnTo>
                    <a:cubicBezTo>
                      <a:pt x="1578" y="7425"/>
                      <a:pt x="1571" y="7562"/>
                      <a:pt x="1563" y="7699"/>
                    </a:cubicBezTo>
                    <a:lnTo>
                      <a:pt x="1533" y="8103"/>
                    </a:lnTo>
                    <a:cubicBezTo>
                      <a:pt x="1525" y="8233"/>
                      <a:pt x="1510" y="8370"/>
                      <a:pt x="1495" y="8500"/>
                    </a:cubicBezTo>
                    <a:lnTo>
                      <a:pt x="1449" y="8903"/>
                    </a:lnTo>
                    <a:lnTo>
                      <a:pt x="1396" y="9300"/>
                    </a:lnTo>
                    <a:lnTo>
                      <a:pt x="1365" y="9498"/>
                    </a:lnTo>
                    <a:lnTo>
                      <a:pt x="1327" y="9696"/>
                    </a:lnTo>
                    <a:cubicBezTo>
                      <a:pt x="1304" y="9826"/>
                      <a:pt x="1281" y="9963"/>
                      <a:pt x="1258" y="10092"/>
                    </a:cubicBezTo>
                    <a:lnTo>
                      <a:pt x="1175" y="10473"/>
                    </a:lnTo>
                    <a:cubicBezTo>
                      <a:pt x="1151" y="10572"/>
                      <a:pt x="1128" y="10671"/>
                      <a:pt x="1101" y="10766"/>
                    </a:cubicBezTo>
                    <a:lnTo>
                      <a:pt x="1101" y="10766"/>
                    </a:lnTo>
                    <a:lnTo>
                      <a:pt x="1152" y="10694"/>
                    </a:lnTo>
                    <a:cubicBezTo>
                      <a:pt x="1190" y="10649"/>
                      <a:pt x="1243" y="10580"/>
                      <a:pt x="1296" y="10504"/>
                    </a:cubicBezTo>
                    <a:cubicBezTo>
                      <a:pt x="1357" y="10428"/>
                      <a:pt x="1426" y="10321"/>
                      <a:pt x="1495" y="10214"/>
                    </a:cubicBezTo>
                    <a:cubicBezTo>
                      <a:pt x="1571" y="10115"/>
                      <a:pt x="1639" y="9986"/>
                      <a:pt x="1708" y="9864"/>
                    </a:cubicBezTo>
                    <a:cubicBezTo>
                      <a:pt x="1777" y="9734"/>
                      <a:pt x="1845" y="9605"/>
                      <a:pt x="1899" y="9483"/>
                    </a:cubicBezTo>
                    <a:cubicBezTo>
                      <a:pt x="1952" y="9353"/>
                      <a:pt x="2005" y="9231"/>
                      <a:pt x="2051" y="9124"/>
                    </a:cubicBezTo>
                    <a:cubicBezTo>
                      <a:pt x="2089" y="9018"/>
                      <a:pt x="2120" y="8926"/>
                      <a:pt x="2142" y="8865"/>
                    </a:cubicBezTo>
                    <a:lnTo>
                      <a:pt x="2181" y="8759"/>
                    </a:lnTo>
                    <a:lnTo>
                      <a:pt x="2158" y="8858"/>
                    </a:lnTo>
                    <a:cubicBezTo>
                      <a:pt x="2135" y="8926"/>
                      <a:pt x="2112" y="9025"/>
                      <a:pt x="2074" y="9140"/>
                    </a:cubicBezTo>
                    <a:cubicBezTo>
                      <a:pt x="2036" y="9254"/>
                      <a:pt x="1990" y="9384"/>
                      <a:pt x="1937" y="9513"/>
                    </a:cubicBezTo>
                    <a:cubicBezTo>
                      <a:pt x="1883" y="9643"/>
                      <a:pt x="1815" y="9780"/>
                      <a:pt x="1746" y="9909"/>
                    </a:cubicBezTo>
                    <a:cubicBezTo>
                      <a:pt x="1678" y="10039"/>
                      <a:pt x="1601" y="10153"/>
                      <a:pt x="1525" y="10268"/>
                    </a:cubicBezTo>
                    <a:cubicBezTo>
                      <a:pt x="1464" y="10359"/>
                      <a:pt x="1396" y="10451"/>
                      <a:pt x="1319" y="10534"/>
                    </a:cubicBezTo>
                    <a:cubicBezTo>
                      <a:pt x="1258" y="10611"/>
                      <a:pt x="1197" y="10672"/>
                      <a:pt x="1159" y="10710"/>
                    </a:cubicBezTo>
                    <a:lnTo>
                      <a:pt x="1101" y="10768"/>
                    </a:lnTo>
                    <a:lnTo>
                      <a:pt x="1101" y="10768"/>
                    </a:lnTo>
                    <a:cubicBezTo>
                      <a:pt x="1101" y="10767"/>
                      <a:pt x="1101" y="10767"/>
                      <a:pt x="1101" y="10766"/>
                    </a:cubicBezTo>
                    <a:lnTo>
                      <a:pt x="1101" y="10766"/>
                    </a:lnTo>
                    <a:lnTo>
                      <a:pt x="1098" y="10771"/>
                    </a:lnTo>
                    <a:lnTo>
                      <a:pt x="1101" y="10768"/>
                    </a:lnTo>
                    <a:lnTo>
                      <a:pt x="1101" y="10768"/>
                    </a:lnTo>
                    <a:cubicBezTo>
                      <a:pt x="1093" y="10797"/>
                      <a:pt x="1084" y="10826"/>
                      <a:pt x="1075" y="10855"/>
                    </a:cubicBezTo>
                    <a:cubicBezTo>
                      <a:pt x="1045" y="10984"/>
                      <a:pt x="1022" y="11091"/>
                      <a:pt x="984" y="11205"/>
                    </a:cubicBezTo>
                    <a:cubicBezTo>
                      <a:pt x="1601" y="10214"/>
                      <a:pt x="1998" y="10252"/>
                      <a:pt x="2417" y="8919"/>
                    </a:cubicBezTo>
                    <a:cubicBezTo>
                      <a:pt x="2905" y="7356"/>
                      <a:pt x="2889" y="6389"/>
                      <a:pt x="2889" y="6388"/>
                    </a:cubicBezTo>
                    <a:lnTo>
                      <a:pt x="2889" y="6388"/>
                    </a:lnTo>
                    <a:lnTo>
                      <a:pt x="2150" y="7745"/>
                    </a:lnTo>
                    <a:cubicBezTo>
                      <a:pt x="2150" y="7745"/>
                      <a:pt x="2836" y="6084"/>
                      <a:pt x="2943" y="5497"/>
                    </a:cubicBezTo>
                    <a:cubicBezTo>
                      <a:pt x="3049" y="4917"/>
                      <a:pt x="2653" y="3805"/>
                      <a:pt x="2684" y="3370"/>
                    </a:cubicBezTo>
                    <a:cubicBezTo>
                      <a:pt x="2706" y="2944"/>
                      <a:pt x="2775" y="2364"/>
                      <a:pt x="2775" y="2364"/>
                    </a:cubicBezTo>
                    <a:lnTo>
                      <a:pt x="2775" y="2364"/>
                    </a:lnTo>
                    <a:cubicBezTo>
                      <a:pt x="2775" y="2364"/>
                      <a:pt x="2165" y="3279"/>
                      <a:pt x="2051" y="4201"/>
                    </a:cubicBezTo>
                    <a:cubicBezTo>
                      <a:pt x="2051" y="4201"/>
                      <a:pt x="2089" y="2890"/>
                      <a:pt x="2623" y="1960"/>
                    </a:cubicBezTo>
                    <a:cubicBezTo>
                      <a:pt x="2501" y="1610"/>
                      <a:pt x="2440" y="1236"/>
                      <a:pt x="2455" y="871"/>
                    </a:cubicBezTo>
                    <a:cubicBezTo>
                      <a:pt x="2478" y="276"/>
                      <a:pt x="2386" y="70"/>
                      <a:pt x="2127" y="2"/>
                    </a:cubicBezTo>
                    <a:lnTo>
                      <a:pt x="2112" y="2"/>
                    </a:lnTo>
                    <a:cubicBezTo>
                      <a:pt x="2104" y="1"/>
                      <a:pt x="2096" y="0"/>
                      <a:pt x="20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7"/>
              <p:cNvSpPr/>
              <p:nvPr/>
            </p:nvSpPr>
            <p:spPr>
              <a:xfrm>
                <a:off x="3055375" y="2929975"/>
                <a:ext cx="59275" cy="3650"/>
              </a:xfrm>
              <a:custGeom>
                <a:avLst/>
                <a:gdLst/>
                <a:ahLst/>
                <a:cxnLst/>
                <a:rect l="l" t="t" r="r" b="b"/>
                <a:pathLst>
                  <a:path w="2371" h="146" extrusionOk="0">
                    <a:moveTo>
                      <a:pt x="1776" y="1"/>
                    </a:moveTo>
                    <a:cubicBezTo>
                      <a:pt x="1578" y="9"/>
                      <a:pt x="1380" y="9"/>
                      <a:pt x="1181" y="9"/>
                    </a:cubicBezTo>
                    <a:lnTo>
                      <a:pt x="595" y="9"/>
                    </a:lnTo>
                    <a:lnTo>
                      <a:pt x="0" y="1"/>
                    </a:lnTo>
                    <a:lnTo>
                      <a:pt x="0" y="1"/>
                    </a:lnTo>
                    <a:cubicBezTo>
                      <a:pt x="191" y="54"/>
                      <a:pt x="389" y="92"/>
                      <a:pt x="587" y="115"/>
                    </a:cubicBezTo>
                    <a:cubicBezTo>
                      <a:pt x="785" y="138"/>
                      <a:pt x="983" y="146"/>
                      <a:pt x="1181" y="146"/>
                    </a:cubicBezTo>
                    <a:cubicBezTo>
                      <a:pt x="1387" y="146"/>
                      <a:pt x="1585" y="138"/>
                      <a:pt x="1783" y="115"/>
                    </a:cubicBezTo>
                    <a:cubicBezTo>
                      <a:pt x="1982" y="92"/>
                      <a:pt x="2172" y="54"/>
                      <a:pt x="2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7"/>
              <p:cNvSpPr/>
              <p:nvPr/>
            </p:nvSpPr>
            <p:spPr>
              <a:xfrm>
                <a:off x="3023350" y="2604100"/>
                <a:ext cx="123875" cy="412800"/>
              </a:xfrm>
              <a:custGeom>
                <a:avLst/>
                <a:gdLst/>
                <a:ahLst/>
                <a:cxnLst/>
                <a:rect l="l" t="t" r="r" b="b"/>
                <a:pathLst>
                  <a:path w="4955" h="16512" extrusionOk="0">
                    <a:moveTo>
                      <a:pt x="3828" y="176"/>
                    </a:moveTo>
                    <a:cubicBezTo>
                      <a:pt x="3838" y="176"/>
                      <a:pt x="3847" y="177"/>
                      <a:pt x="3857" y="179"/>
                    </a:cubicBezTo>
                    <a:lnTo>
                      <a:pt x="3880" y="179"/>
                    </a:lnTo>
                    <a:cubicBezTo>
                      <a:pt x="4139" y="247"/>
                      <a:pt x="4231" y="453"/>
                      <a:pt x="4200" y="1040"/>
                    </a:cubicBezTo>
                    <a:cubicBezTo>
                      <a:pt x="4192" y="1413"/>
                      <a:pt x="4253" y="1787"/>
                      <a:pt x="4375" y="2137"/>
                    </a:cubicBezTo>
                    <a:cubicBezTo>
                      <a:pt x="3842" y="3067"/>
                      <a:pt x="3804" y="4378"/>
                      <a:pt x="3804" y="4378"/>
                    </a:cubicBezTo>
                    <a:cubicBezTo>
                      <a:pt x="3910" y="3456"/>
                      <a:pt x="4528" y="2534"/>
                      <a:pt x="4528" y="2534"/>
                    </a:cubicBezTo>
                    <a:lnTo>
                      <a:pt x="4528" y="2534"/>
                    </a:lnTo>
                    <a:cubicBezTo>
                      <a:pt x="4528" y="2534"/>
                      <a:pt x="4459" y="3121"/>
                      <a:pt x="4429" y="3547"/>
                    </a:cubicBezTo>
                    <a:cubicBezTo>
                      <a:pt x="4398" y="3974"/>
                      <a:pt x="4779" y="5087"/>
                      <a:pt x="4673" y="5674"/>
                    </a:cubicBezTo>
                    <a:cubicBezTo>
                      <a:pt x="4566" y="6253"/>
                      <a:pt x="3888" y="7922"/>
                      <a:pt x="3888" y="7922"/>
                    </a:cubicBezTo>
                    <a:lnTo>
                      <a:pt x="4642" y="6558"/>
                    </a:lnTo>
                    <a:lnTo>
                      <a:pt x="4642" y="6558"/>
                    </a:lnTo>
                    <a:cubicBezTo>
                      <a:pt x="4642" y="6558"/>
                      <a:pt x="4657" y="7533"/>
                      <a:pt x="4162" y="9088"/>
                    </a:cubicBezTo>
                    <a:cubicBezTo>
                      <a:pt x="3743" y="10422"/>
                      <a:pt x="3346" y="10391"/>
                      <a:pt x="2737" y="11382"/>
                    </a:cubicBezTo>
                    <a:cubicBezTo>
                      <a:pt x="2767" y="11268"/>
                      <a:pt x="2798" y="11153"/>
                      <a:pt x="2828" y="11032"/>
                    </a:cubicBezTo>
                    <a:cubicBezTo>
                      <a:pt x="2859" y="10917"/>
                      <a:pt x="2889" y="10780"/>
                      <a:pt x="2920" y="10650"/>
                    </a:cubicBezTo>
                    <a:lnTo>
                      <a:pt x="3003" y="10262"/>
                    </a:lnTo>
                    <a:cubicBezTo>
                      <a:pt x="3034" y="10132"/>
                      <a:pt x="3057" y="10003"/>
                      <a:pt x="3080" y="9873"/>
                    </a:cubicBezTo>
                    <a:lnTo>
                      <a:pt x="3110" y="9675"/>
                    </a:lnTo>
                    <a:lnTo>
                      <a:pt x="3141" y="9477"/>
                    </a:lnTo>
                    <a:lnTo>
                      <a:pt x="3202" y="9080"/>
                    </a:lnTo>
                    <a:lnTo>
                      <a:pt x="3240" y="8677"/>
                    </a:lnTo>
                    <a:cubicBezTo>
                      <a:pt x="3255" y="8547"/>
                      <a:pt x="3270" y="8410"/>
                      <a:pt x="3278" y="8273"/>
                    </a:cubicBezTo>
                    <a:lnTo>
                      <a:pt x="3308" y="7869"/>
                    </a:lnTo>
                    <a:cubicBezTo>
                      <a:pt x="3324" y="7739"/>
                      <a:pt x="3324" y="7602"/>
                      <a:pt x="3331" y="7465"/>
                    </a:cubicBezTo>
                    <a:lnTo>
                      <a:pt x="3339" y="7267"/>
                    </a:lnTo>
                    <a:lnTo>
                      <a:pt x="3339" y="7061"/>
                    </a:lnTo>
                    <a:cubicBezTo>
                      <a:pt x="3339" y="6931"/>
                      <a:pt x="3346" y="6794"/>
                      <a:pt x="3346" y="6657"/>
                    </a:cubicBezTo>
                    <a:cubicBezTo>
                      <a:pt x="3354" y="6123"/>
                      <a:pt x="3339" y="5582"/>
                      <a:pt x="3308" y="5049"/>
                    </a:cubicBezTo>
                    <a:cubicBezTo>
                      <a:pt x="3285" y="4515"/>
                      <a:pt x="3247" y="3989"/>
                      <a:pt x="3247" y="3471"/>
                    </a:cubicBezTo>
                    <a:cubicBezTo>
                      <a:pt x="3247" y="2960"/>
                      <a:pt x="3293" y="2450"/>
                      <a:pt x="3385" y="1947"/>
                    </a:cubicBezTo>
                    <a:cubicBezTo>
                      <a:pt x="3392" y="1916"/>
                      <a:pt x="3385" y="1878"/>
                      <a:pt x="3362" y="1848"/>
                    </a:cubicBezTo>
                    <a:cubicBezTo>
                      <a:pt x="3355" y="1841"/>
                      <a:pt x="3347" y="1837"/>
                      <a:pt x="3339" y="1837"/>
                    </a:cubicBezTo>
                    <a:cubicBezTo>
                      <a:pt x="3321" y="1837"/>
                      <a:pt x="3304" y="1854"/>
                      <a:pt x="3293" y="1886"/>
                    </a:cubicBezTo>
                    <a:cubicBezTo>
                      <a:pt x="3202" y="2137"/>
                      <a:pt x="3133" y="2396"/>
                      <a:pt x="3103" y="2663"/>
                    </a:cubicBezTo>
                    <a:cubicBezTo>
                      <a:pt x="3064" y="2930"/>
                      <a:pt x="3049" y="3212"/>
                      <a:pt x="3049" y="3486"/>
                    </a:cubicBezTo>
                    <a:cubicBezTo>
                      <a:pt x="3049" y="4027"/>
                      <a:pt x="3080" y="4561"/>
                      <a:pt x="3095" y="5087"/>
                    </a:cubicBezTo>
                    <a:cubicBezTo>
                      <a:pt x="3118" y="5613"/>
                      <a:pt x="3133" y="6139"/>
                      <a:pt x="3125" y="6664"/>
                    </a:cubicBezTo>
                    <a:cubicBezTo>
                      <a:pt x="3118" y="7190"/>
                      <a:pt x="3087" y="7716"/>
                      <a:pt x="3042" y="8242"/>
                    </a:cubicBezTo>
                    <a:cubicBezTo>
                      <a:pt x="3034" y="8372"/>
                      <a:pt x="3019" y="8501"/>
                      <a:pt x="3003" y="8631"/>
                    </a:cubicBezTo>
                    <a:lnTo>
                      <a:pt x="2965" y="9019"/>
                    </a:lnTo>
                    <a:lnTo>
                      <a:pt x="2904" y="9401"/>
                    </a:lnTo>
                    <a:lnTo>
                      <a:pt x="2882" y="9591"/>
                    </a:lnTo>
                    <a:lnTo>
                      <a:pt x="2843" y="9782"/>
                    </a:lnTo>
                    <a:cubicBezTo>
                      <a:pt x="2760" y="10292"/>
                      <a:pt x="2645" y="10788"/>
                      <a:pt x="2523" y="11275"/>
                    </a:cubicBezTo>
                    <a:cubicBezTo>
                      <a:pt x="2470" y="11466"/>
                      <a:pt x="2417" y="11649"/>
                      <a:pt x="2363" y="11832"/>
                    </a:cubicBezTo>
                    <a:cubicBezTo>
                      <a:pt x="2279" y="11557"/>
                      <a:pt x="2119" y="10986"/>
                      <a:pt x="2051" y="10635"/>
                    </a:cubicBezTo>
                    <a:cubicBezTo>
                      <a:pt x="1929" y="9980"/>
                      <a:pt x="1959" y="9766"/>
                      <a:pt x="2074" y="9393"/>
                    </a:cubicBezTo>
                    <a:cubicBezTo>
                      <a:pt x="2180" y="9020"/>
                      <a:pt x="2089" y="8395"/>
                      <a:pt x="2089" y="8395"/>
                    </a:cubicBezTo>
                    <a:lnTo>
                      <a:pt x="2089" y="8395"/>
                    </a:lnTo>
                    <a:cubicBezTo>
                      <a:pt x="2279" y="8814"/>
                      <a:pt x="2386" y="9256"/>
                      <a:pt x="2417" y="9713"/>
                    </a:cubicBezTo>
                    <a:cubicBezTo>
                      <a:pt x="2493" y="8882"/>
                      <a:pt x="2196" y="7815"/>
                      <a:pt x="2036" y="7152"/>
                    </a:cubicBezTo>
                    <a:cubicBezTo>
                      <a:pt x="1944" y="6710"/>
                      <a:pt x="1906" y="6261"/>
                      <a:pt x="1921" y="5811"/>
                    </a:cubicBezTo>
                    <a:lnTo>
                      <a:pt x="1921" y="5811"/>
                    </a:lnTo>
                    <a:cubicBezTo>
                      <a:pt x="2234" y="6032"/>
                      <a:pt x="2600" y="6626"/>
                      <a:pt x="2600" y="6626"/>
                    </a:cubicBezTo>
                    <a:cubicBezTo>
                      <a:pt x="2318" y="5582"/>
                      <a:pt x="1799" y="5552"/>
                      <a:pt x="1769" y="4805"/>
                    </a:cubicBezTo>
                    <a:cubicBezTo>
                      <a:pt x="1746" y="4416"/>
                      <a:pt x="1769" y="4035"/>
                      <a:pt x="1830" y="3654"/>
                    </a:cubicBezTo>
                    <a:cubicBezTo>
                      <a:pt x="1906" y="3966"/>
                      <a:pt x="2150" y="4210"/>
                      <a:pt x="2455" y="4294"/>
                    </a:cubicBezTo>
                    <a:cubicBezTo>
                      <a:pt x="1792" y="3662"/>
                      <a:pt x="1944" y="3021"/>
                      <a:pt x="2112" y="2480"/>
                    </a:cubicBezTo>
                    <a:cubicBezTo>
                      <a:pt x="2272" y="1939"/>
                      <a:pt x="2531" y="1695"/>
                      <a:pt x="2531" y="1695"/>
                    </a:cubicBezTo>
                    <a:lnTo>
                      <a:pt x="2531" y="1695"/>
                    </a:lnTo>
                    <a:cubicBezTo>
                      <a:pt x="2516" y="2092"/>
                      <a:pt x="2561" y="2496"/>
                      <a:pt x="2653" y="2884"/>
                    </a:cubicBezTo>
                    <a:cubicBezTo>
                      <a:pt x="2653" y="2884"/>
                      <a:pt x="2661" y="1345"/>
                      <a:pt x="3072" y="964"/>
                    </a:cubicBezTo>
                    <a:cubicBezTo>
                      <a:pt x="3467" y="605"/>
                      <a:pt x="3602" y="176"/>
                      <a:pt x="3828" y="176"/>
                    </a:cubicBezTo>
                    <a:close/>
                    <a:moveTo>
                      <a:pt x="2203" y="11801"/>
                    </a:moveTo>
                    <a:cubicBezTo>
                      <a:pt x="2203" y="11817"/>
                      <a:pt x="2211" y="11824"/>
                      <a:pt x="2218" y="11839"/>
                    </a:cubicBezTo>
                    <a:cubicBezTo>
                      <a:pt x="2226" y="11870"/>
                      <a:pt x="2234" y="11900"/>
                      <a:pt x="2241" y="11931"/>
                    </a:cubicBezTo>
                    <a:cubicBezTo>
                      <a:pt x="2013" y="11923"/>
                      <a:pt x="1784" y="11908"/>
                      <a:pt x="1548" y="11870"/>
                    </a:cubicBezTo>
                    <a:cubicBezTo>
                      <a:pt x="1769" y="11832"/>
                      <a:pt x="1990" y="11817"/>
                      <a:pt x="2203" y="11801"/>
                    </a:cubicBezTo>
                    <a:close/>
                    <a:moveTo>
                      <a:pt x="2699" y="11801"/>
                    </a:moveTo>
                    <a:cubicBezTo>
                      <a:pt x="2927" y="11809"/>
                      <a:pt x="3156" y="11832"/>
                      <a:pt x="3385" y="11870"/>
                    </a:cubicBezTo>
                    <a:lnTo>
                      <a:pt x="3377" y="11870"/>
                    </a:lnTo>
                    <a:cubicBezTo>
                      <a:pt x="3118" y="11908"/>
                      <a:pt x="2859" y="11931"/>
                      <a:pt x="2600" y="11931"/>
                    </a:cubicBezTo>
                    <a:cubicBezTo>
                      <a:pt x="2630" y="11885"/>
                      <a:pt x="2661" y="11839"/>
                      <a:pt x="2699" y="11801"/>
                    </a:cubicBezTo>
                    <a:close/>
                    <a:moveTo>
                      <a:pt x="3346" y="1909"/>
                    </a:moveTo>
                    <a:cubicBezTo>
                      <a:pt x="3217" y="2412"/>
                      <a:pt x="3164" y="2922"/>
                      <a:pt x="3171" y="3441"/>
                    </a:cubicBezTo>
                    <a:cubicBezTo>
                      <a:pt x="3171" y="3959"/>
                      <a:pt x="3209" y="4477"/>
                      <a:pt x="3232" y="4995"/>
                    </a:cubicBezTo>
                    <a:cubicBezTo>
                      <a:pt x="3293" y="6040"/>
                      <a:pt x="3278" y="7091"/>
                      <a:pt x="3202" y="8135"/>
                    </a:cubicBezTo>
                    <a:cubicBezTo>
                      <a:pt x="3186" y="8395"/>
                      <a:pt x="3156" y="8654"/>
                      <a:pt x="3133" y="8913"/>
                    </a:cubicBezTo>
                    <a:cubicBezTo>
                      <a:pt x="3103" y="9172"/>
                      <a:pt x="3064" y="9423"/>
                      <a:pt x="3019" y="9683"/>
                    </a:cubicBezTo>
                    <a:cubicBezTo>
                      <a:pt x="2935" y="10186"/>
                      <a:pt x="2828" y="10689"/>
                      <a:pt x="2699" y="11176"/>
                    </a:cubicBezTo>
                    <a:cubicBezTo>
                      <a:pt x="2630" y="11435"/>
                      <a:pt x="2561" y="11695"/>
                      <a:pt x="2478" y="11946"/>
                    </a:cubicBezTo>
                    <a:lnTo>
                      <a:pt x="2439" y="11946"/>
                    </a:lnTo>
                    <a:cubicBezTo>
                      <a:pt x="2523" y="11687"/>
                      <a:pt x="2592" y="11420"/>
                      <a:pt x="2661" y="11153"/>
                    </a:cubicBezTo>
                    <a:cubicBezTo>
                      <a:pt x="2782" y="10666"/>
                      <a:pt x="2889" y="10163"/>
                      <a:pt x="2973" y="9660"/>
                    </a:cubicBezTo>
                    <a:cubicBezTo>
                      <a:pt x="3019" y="9408"/>
                      <a:pt x="3049" y="9149"/>
                      <a:pt x="3080" y="8898"/>
                    </a:cubicBezTo>
                    <a:cubicBezTo>
                      <a:pt x="3118" y="8646"/>
                      <a:pt x="3133" y="8387"/>
                      <a:pt x="3156" y="8128"/>
                    </a:cubicBezTo>
                    <a:cubicBezTo>
                      <a:pt x="3232" y="7084"/>
                      <a:pt x="3240" y="6047"/>
                      <a:pt x="3186" y="5003"/>
                    </a:cubicBezTo>
                    <a:cubicBezTo>
                      <a:pt x="3171" y="4485"/>
                      <a:pt x="3141" y="3966"/>
                      <a:pt x="3141" y="3441"/>
                    </a:cubicBezTo>
                    <a:cubicBezTo>
                      <a:pt x="3141" y="2922"/>
                      <a:pt x="3209" y="2412"/>
                      <a:pt x="3346" y="1909"/>
                    </a:cubicBezTo>
                    <a:close/>
                    <a:moveTo>
                      <a:pt x="1365" y="12053"/>
                    </a:moveTo>
                    <a:cubicBezTo>
                      <a:pt x="1723" y="12121"/>
                      <a:pt x="2097" y="12152"/>
                      <a:pt x="2470" y="12152"/>
                    </a:cubicBezTo>
                    <a:cubicBezTo>
                      <a:pt x="2645" y="12152"/>
                      <a:pt x="2805" y="12144"/>
                      <a:pt x="2950" y="12129"/>
                    </a:cubicBezTo>
                    <a:lnTo>
                      <a:pt x="2950" y="12129"/>
                    </a:lnTo>
                    <a:cubicBezTo>
                      <a:pt x="2625" y="12186"/>
                      <a:pt x="2296" y="12213"/>
                      <a:pt x="1968" y="12213"/>
                    </a:cubicBezTo>
                    <a:cubicBezTo>
                      <a:pt x="1767" y="12213"/>
                      <a:pt x="1565" y="12203"/>
                      <a:pt x="1365" y="12182"/>
                    </a:cubicBezTo>
                    <a:lnTo>
                      <a:pt x="1365" y="12053"/>
                    </a:lnTo>
                    <a:close/>
                    <a:moveTo>
                      <a:pt x="3567" y="12190"/>
                    </a:moveTo>
                    <a:lnTo>
                      <a:pt x="3567" y="12304"/>
                    </a:lnTo>
                    <a:cubicBezTo>
                      <a:pt x="3035" y="12444"/>
                      <a:pt x="2490" y="12514"/>
                      <a:pt x="1945" y="12514"/>
                    </a:cubicBezTo>
                    <a:cubicBezTo>
                      <a:pt x="1749" y="12514"/>
                      <a:pt x="1553" y="12505"/>
                      <a:pt x="1357" y="12487"/>
                    </a:cubicBezTo>
                    <a:lnTo>
                      <a:pt x="1357" y="12373"/>
                    </a:lnTo>
                    <a:cubicBezTo>
                      <a:pt x="1542" y="12388"/>
                      <a:pt x="1727" y="12396"/>
                      <a:pt x="1913" y="12396"/>
                    </a:cubicBezTo>
                    <a:cubicBezTo>
                      <a:pt x="2469" y="12396"/>
                      <a:pt x="3024" y="12327"/>
                      <a:pt x="3567" y="12190"/>
                    </a:cubicBezTo>
                    <a:close/>
                    <a:moveTo>
                      <a:pt x="3567" y="12487"/>
                    </a:moveTo>
                    <a:lnTo>
                      <a:pt x="3567" y="12594"/>
                    </a:lnTo>
                    <a:cubicBezTo>
                      <a:pt x="3208" y="12660"/>
                      <a:pt x="2849" y="12693"/>
                      <a:pt x="2486" y="12693"/>
                    </a:cubicBezTo>
                    <a:cubicBezTo>
                      <a:pt x="2387" y="12693"/>
                      <a:pt x="2288" y="12690"/>
                      <a:pt x="2188" y="12685"/>
                    </a:cubicBezTo>
                    <a:cubicBezTo>
                      <a:pt x="2653" y="12670"/>
                      <a:pt x="3118" y="12602"/>
                      <a:pt x="3567" y="12487"/>
                    </a:cubicBezTo>
                    <a:close/>
                    <a:moveTo>
                      <a:pt x="1319" y="12769"/>
                    </a:moveTo>
                    <a:cubicBezTo>
                      <a:pt x="1702" y="12839"/>
                      <a:pt x="2092" y="12873"/>
                      <a:pt x="2484" y="12873"/>
                    </a:cubicBezTo>
                    <a:cubicBezTo>
                      <a:pt x="2863" y="12873"/>
                      <a:pt x="3242" y="12841"/>
                      <a:pt x="3617" y="12777"/>
                    </a:cubicBezTo>
                    <a:lnTo>
                      <a:pt x="3617" y="12777"/>
                    </a:lnTo>
                    <a:cubicBezTo>
                      <a:pt x="3699" y="12794"/>
                      <a:pt x="3758" y="12862"/>
                      <a:pt x="3758" y="12944"/>
                    </a:cubicBezTo>
                    <a:lnTo>
                      <a:pt x="3758" y="13097"/>
                    </a:lnTo>
                    <a:cubicBezTo>
                      <a:pt x="3644" y="13127"/>
                      <a:pt x="3285" y="13211"/>
                      <a:pt x="2478" y="13211"/>
                    </a:cubicBezTo>
                    <a:cubicBezTo>
                      <a:pt x="1723" y="13211"/>
                      <a:pt x="1327" y="13143"/>
                      <a:pt x="1167" y="13105"/>
                    </a:cubicBezTo>
                    <a:lnTo>
                      <a:pt x="1167" y="12944"/>
                    </a:lnTo>
                    <a:cubicBezTo>
                      <a:pt x="1167" y="12861"/>
                      <a:pt x="1228" y="12784"/>
                      <a:pt x="1319" y="12769"/>
                    </a:cubicBezTo>
                    <a:close/>
                    <a:moveTo>
                      <a:pt x="4330" y="14111"/>
                    </a:moveTo>
                    <a:cubicBezTo>
                      <a:pt x="3903" y="14217"/>
                      <a:pt x="3468" y="14286"/>
                      <a:pt x="3034" y="14309"/>
                    </a:cubicBezTo>
                    <a:cubicBezTo>
                      <a:pt x="2813" y="14324"/>
                      <a:pt x="2600" y="14332"/>
                      <a:pt x="2379" y="14332"/>
                    </a:cubicBezTo>
                    <a:cubicBezTo>
                      <a:pt x="2158" y="14324"/>
                      <a:pt x="1944" y="14316"/>
                      <a:pt x="1723" y="14293"/>
                    </a:cubicBezTo>
                    <a:cubicBezTo>
                      <a:pt x="1837" y="14293"/>
                      <a:pt x="1944" y="14293"/>
                      <a:pt x="2051" y="14286"/>
                    </a:cubicBezTo>
                    <a:cubicBezTo>
                      <a:pt x="2165" y="14278"/>
                      <a:pt x="2272" y="14278"/>
                      <a:pt x="2379" y="14271"/>
                    </a:cubicBezTo>
                    <a:cubicBezTo>
                      <a:pt x="2600" y="14263"/>
                      <a:pt x="2813" y="14255"/>
                      <a:pt x="3034" y="14240"/>
                    </a:cubicBezTo>
                    <a:cubicBezTo>
                      <a:pt x="3247" y="14225"/>
                      <a:pt x="3461" y="14210"/>
                      <a:pt x="3682" y="14187"/>
                    </a:cubicBezTo>
                    <a:cubicBezTo>
                      <a:pt x="3788" y="14179"/>
                      <a:pt x="3895" y="14164"/>
                      <a:pt x="4002" y="14149"/>
                    </a:cubicBezTo>
                    <a:cubicBezTo>
                      <a:pt x="4116" y="14133"/>
                      <a:pt x="4223" y="14118"/>
                      <a:pt x="4330" y="14111"/>
                    </a:cubicBezTo>
                    <a:close/>
                    <a:moveTo>
                      <a:pt x="2466" y="15787"/>
                    </a:moveTo>
                    <a:cubicBezTo>
                      <a:pt x="2666" y="15787"/>
                      <a:pt x="2866" y="15803"/>
                      <a:pt x="3064" y="15833"/>
                    </a:cubicBezTo>
                    <a:cubicBezTo>
                      <a:pt x="3270" y="15863"/>
                      <a:pt x="3468" y="15917"/>
                      <a:pt x="3659" y="15985"/>
                    </a:cubicBezTo>
                    <a:cubicBezTo>
                      <a:pt x="3461" y="15963"/>
                      <a:pt x="3263" y="15947"/>
                      <a:pt x="3064" y="15932"/>
                    </a:cubicBezTo>
                    <a:cubicBezTo>
                      <a:pt x="2866" y="15917"/>
                      <a:pt x="2668" y="15917"/>
                      <a:pt x="2470" y="15917"/>
                    </a:cubicBezTo>
                    <a:cubicBezTo>
                      <a:pt x="2264" y="15917"/>
                      <a:pt x="2066" y="15924"/>
                      <a:pt x="1868" y="15932"/>
                    </a:cubicBezTo>
                    <a:cubicBezTo>
                      <a:pt x="1670" y="15947"/>
                      <a:pt x="1472" y="15963"/>
                      <a:pt x="1273" y="15985"/>
                    </a:cubicBezTo>
                    <a:cubicBezTo>
                      <a:pt x="1464" y="15917"/>
                      <a:pt x="1662" y="15863"/>
                      <a:pt x="1868" y="15833"/>
                    </a:cubicBezTo>
                    <a:cubicBezTo>
                      <a:pt x="2066" y="15803"/>
                      <a:pt x="2266" y="15787"/>
                      <a:pt x="2466" y="15787"/>
                    </a:cubicBezTo>
                    <a:close/>
                    <a:moveTo>
                      <a:pt x="961" y="13257"/>
                    </a:moveTo>
                    <a:cubicBezTo>
                      <a:pt x="961" y="13257"/>
                      <a:pt x="755" y="13364"/>
                      <a:pt x="618" y="13752"/>
                    </a:cubicBezTo>
                    <a:cubicBezTo>
                      <a:pt x="702" y="13783"/>
                      <a:pt x="786" y="13806"/>
                      <a:pt x="869" y="13829"/>
                    </a:cubicBezTo>
                    <a:cubicBezTo>
                      <a:pt x="1037" y="13874"/>
                      <a:pt x="1220" y="13912"/>
                      <a:pt x="1395" y="13943"/>
                    </a:cubicBezTo>
                    <a:cubicBezTo>
                      <a:pt x="1571" y="13973"/>
                      <a:pt x="1754" y="13996"/>
                      <a:pt x="1936" y="14019"/>
                    </a:cubicBezTo>
                    <a:cubicBezTo>
                      <a:pt x="2112" y="14034"/>
                      <a:pt x="2295" y="14050"/>
                      <a:pt x="2478" y="14072"/>
                    </a:cubicBezTo>
                    <a:cubicBezTo>
                      <a:pt x="2295" y="14080"/>
                      <a:pt x="2112" y="14095"/>
                      <a:pt x="1929" y="14103"/>
                    </a:cubicBezTo>
                    <a:cubicBezTo>
                      <a:pt x="1746" y="14111"/>
                      <a:pt x="1563" y="14111"/>
                      <a:pt x="1380" y="14111"/>
                    </a:cubicBezTo>
                    <a:cubicBezTo>
                      <a:pt x="1197" y="14111"/>
                      <a:pt x="1007" y="14103"/>
                      <a:pt x="824" y="14080"/>
                    </a:cubicBezTo>
                    <a:cubicBezTo>
                      <a:pt x="725" y="14072"/>
                      <a:pt x="641" y="14065"/>
                      <a:pt x="542" y="14042"/>
                    </a:cubicBezTo>
                    <a:cubicBezTo>
                      <a:pt x="519" y="14172"/>
                      <a:pt x="511" y="14301"/>
                      <a:pt x="504" y="14431"/>
                    </a:cubicBezTo>
                    <a:cubicBezTo>
                      <a:pt x="473" y="14979"/>
                      <a:pt x="374" y="15521"/>
                      <a:pt x="199" y="16039"/>
                    </a:cubicBezTo>
                    <a:lnTo>
                      <a:pt x="199" y="13912"/>
                    </a:lnTo>
                    <a:cubicBezTo>
                      <a:pt x="199" y="13432"/>
                      <a:pt x="671" y="13295"/>
                      <a:pt x="961" y="13257"/>
                    </a:cubicBezTo>
                    <a:close/>
                    <a:moveTo>
                      <a:pt x="4246" y="13310"/>
                    </a:moveTo>
                    <a:cubicBezTo>
                      <a:pt x="4375" y="13333"/>
                      <a:pt x="4490" y="13394"/>
                      <a:pt x="4589" y="13478"/>
                    </a:cubicBezTo>
                    <a:cubicBezTo>
                      <a:pt x="4695" y="13569"/>
                      <a:pt x="4764" y="13691"/>
                      <a:pt x="4779" y="13829"/>
                    </a:cubicBezTo>
                    <a:cubicBezTo>
                      <a:pt x="4787" y="13890"/>
                      <a:pt x="4795" y="13951"/>
                      <a:pt x="4795" y="14019"/>
                    </a:cubicBezTo>
                    <a:lnTo>
                      <a:pt x="4802" y="14210"/>
                    </a:lnTo>
                    <a:lnTo>
                      <a:pt x="4802" y="14591"/>
                    </a:lnTo>
                    <a:lnTo>
                      <a:pt x="4802" y="14972"/>
                    </a:lnTo>
                    <a:cubicBezTo>
                      <a:pt x="4802" y="15094"/>
                      <a:pt x="4795" y="15223"/>
                      <a:pt x="4787" y="15353"/>
                    </a:cubicBezTo>
                    <a:cubicBezTo>
                      <a:pt x="4779" y="15604"/>
                      <a:pt x="4764" y="15856"/>
                      <a:pt x="4734" y="16107"/>
                    </a:cubicBezTo>
                    <a:cubicBezTo>
                      <a:pt x="4703" y="15856"/>
                      <a:pt x="4688" y="15604"/>
                      <a:pt x="4680" y="15353"/>
                    </a:cubicBezTo>
                    <a:cubicBezTo>
                      <a:pt x="4673" y="15223"/>
                      <a:pt x="4673" y="15101"/>
                      <a:pt x="4665" y="14972"/>
                    </a:cubicBezTo>
                    <a:lnTo>
                      <a:pt x="4665" y="14591"/>
                    </a:lnTo>
                    <a:lnTo>
                      <a:pt x="4665" y="14210"/>
                    </a:lnTo>
                    <a:lnTo>
                      <a:pt x="4673" y="14019"/>
                    </a:lnTo>
                    <a:lnTo>
                      <a:pt x="4673" y="13920"/>
                    </a:lnTo>
                    <a:cubicBezTo>
                      <a:pt x="4673" y="13890"/>
                      <a:pt x="4673" y="13859"/>
                      <a:pt x="4673" y="13836"/>
                    </a:cubicBezTo>
                    <a:cubicBezTo>
                      <a:pt x="4665" y="13760"/>
                      <a:pt x="4642" y="13684"/>
                      <a:pt x="4612" y="13623"/>
                    </a:cubicBezTo>
                    <a:lnTo>
                      <a:pt x="4581" y="13630"/>
                    </a:lnTo>
                    <a:lnTo>
                      <a:pt x="4520" y="13653"/>
                    </a:lnTo>
                    <a:cubicBezTo>
                      <a:pt x="4482" y="13661"/>
                      <a:pt x="4452" y="13676"/>
                      <a:pt x="4413" y="13684"/>
                    </a:cubicBezTo>
                    <a:cubicBezTo>
                      <a:pt x="4337" y="13699"/>
                      <a:pt x="4269" y="13707"/>
                      <a:pt x="4200" y="13722"/>
                    </a:cubicBezTo>
                    <a:cubicBezTo>
                      <a:pt x="4055" y="13737"/>
                      <a:pt x="3910" y="13752"/>
                      <a:pt x="3773" y="13760"/>
                    </a:cubicBezTo>
                    <a:cubicBezTo>
                      <a:pt x="3910" y="13722"/>
                      <a:pt x="4048" y="13676"/>
                      <a:pt x="4177" y="13623"/>
                    </a:cubicBezTo>
                    <a:lnTo>
                      <a:pt x="4170" y="13623"/>
                    </a:lnTo>
                    <a:cubicBezTo>
                      <a:pt x="4238" y="13600"/>
                      <a:pt x="4299" y="13569"/>
                      <a:pt x="4360" y="13539"/>
                    </a:cubicBezTo>
                    <a:cubicBezTo>
                      <a:pt x="4391" y="13524"/>
                      <a:pt x="4421" y="13508"/>
                      <a:pt x="4452" y="13493"/>
                    </a:cubicBezTo>
                    <a:lnTo>
                      <a:pt x="4490" y="13463"/>
                    </a:lnTo>
                    <a:cubicBezTo>
                      <a:pt x="4413" y="13402"/>
                      <a:pt x="4330" y="13348"/>
                      <a:pt x="4246" y="13310"/>
                    </a:cubicBezTo>
                    <a:close/>
                    <a:moveTo>
                      <a:pt x="2462" y="15985"/>
                    </a:moveTo>
                    <a:cubicBezTo>
                      <a:pt x="2782" y="15985"/>
                      <a:pt x="3095" y="16001"/>
                      <a:pt x="3400" y="16031"/>
                    </a:cubicBezTo>
                    <a:cubicBezTo>
                      <a:pt x="3712" y="16062"/>
                      <a:pt x="4025" y="16107"/>
                      <a:pt x="4330" y="16176"/>
                    </a:cubicBezTo>
                    <a:cubicBezTo>
                      <a:pt x="4017" y="16161"/>
                      <a:pt x="3712" y="16145"/>
                      <a:pt x="3400" y="16130"/>
                    </a:cubicBezTo>
                    <a:cubicBezTo>
                      <a:pt x="3087" y="16115"/>
                      <a:pt x="2775" y="16107"/>
                      <a:pt x="2470" y="16107"/>
                    </a:cubicBezTo>
                    <a:cubicBezTo>
                      <a:pt x="2158" y="16107"/>
                      <a:pt x="1845" y="16115"/>
                      <a:pt x="1533" y="16130"/>
                    </a:cubicBezTo>
                    <a:cubicBezTo>
                      <a:pt x="1228" y="16138"/>
                      <a:pt x="915" y="16161"/>
                      <a:pt x="603" y="16176"/>
                    </a:cubicBezTo>
                    <a:cubicBezTo>
                      <a:pt x="908" y="16107"/>
                      <a:pt x="1212" y="16062"/>
                      <a:pt x="1525" y="16031"/>
                    </a:cubicBezTo>
                    <a:cubicBezTo>
                      <a:pt x="1837" y="16001"/>
                      <a:pt x="2150" y="15985"/>
                      <a:pt x="2462" y="15985"/>
                    </a:cubicBezTo>
                    <a:close/>
                    <a:moveTo>
                      <a:pt x="3839" y="0"/>
                    </a:moveTo>
                    <a:cubicBezTo>
                      <a:pt x="3670" y="0"/>
                      <a:pt x="3549" y="172"/>
                      <a:pt x="3407" y="369"/>
                    </a:cubicBezTo>
                    <a:cubicBezTo>
                      <a:pt x="3293" y="529"/>
                      <a:pt x="3171" y="674"/>
                      <a:pt x="3034" y="811"/>
                    </a:cubicBezTo>
                    <a:cubicBezTo>
                      <a:pt x="2828" y="1002"/>
                      <a:pt x="2714" y="1398"/>
                      <a:pt x="2645" y="1794"/>
                    </a:cubicBezTo>
                    <a:lnTo>
                      <a:pt x="2645" y="1703"/>
                    </a:lnTo>
                    <a:cubicBezTo>
                      <a:pt x="2653" y="1650"/>
                      <a:pt x="2630" y="1589"/>
                      <a:pt x="2600" y="1543"/>
                    </a:cubicBezTo>
                    <a:cubicBezTo>
                      <a:pt x="2584" y="1528"/>
                      <a:pt x="2569" y="1520"/>
                      <a:pt x="2546" y="1520"/>
                    </a:cubicBezTo>
                    <a:cubicBezTo>
                      <a:pt x="2540" y="1518"/>
                      <a:pt x="2535" y="1517"/>
                      <a:pt x="2529" y="1517"/>
                    </a:cubicBezTo>
                    <a:cubicBezTo>
                      <a:pt x="2512" y="1517"/>
                      <a:pt x="2497" y="1526"/>
                      <a:pt x="2485" y="1543"/>
                    </a:cubicBezTo>
                    <a:cubicBezTo>
                      <a:pt x="2470" y="1551"/>
                      <a:pt x="2196" y="1817"/>
                      <a:pt x="2020" y="2404"/>
                    </a:cubicBezTo>
                    <a:cubicBezTo>
                      <a:pt x="1929" y="2671"/>
                      <a:pt x="1883" y="2953"/>
                      <a:pt x="1876" y="3242"/>
                    </a:cubicBezTo>
                    <a:cubicBezTo>
                      <a:pt x="1860" y="3212"/>
                      <a:pt x="1853" y="3181"/>
                      <a:pt x="1845" y="3159"/>
                    </a:cubicBezTo>
                    <a:cubicBezTo>
                      <a:pt x="1830" y="3105"/>
                      <a:pt x="1815" y="3060"/>
                      <a:pt x="1807" y="3021"/>
                    </a:cubicBezTo>
                    <a:lnTo>
                      <a:pt x="1792" y="2968"/>
                    </a:lnTo>
                    <a:lnTo>
                      <a:pt x="1792" y="3029"/>
                    </a:lnTo>
                    <a:lnTo>
                      <a:pt x="1792" y="3189"/>
                    </a:lnTo>
                    <a:cubicBezTo>
                      <a:pt x="1792" y="3258"/>
                      <a:pt x="1807" y="3326"/>
                      <a:pt x="1822" y="3410"/>
                    </a:cubicBezTo>
                    <a:cubicBezTo>
                      <a:pt x="1830" y="3433"/>
                      <a:pt x="1837" y="3456"/>
                      <a:pt x="1837" y="3479"/>
                    </a:cubicBezTo>
                    <a:cubicBezTo>
                      <a:pt x="1799" y="3479"/>
                      <a:pt x="1754" y="3532"/>
                      <a:pt x="1746" y="3601"/>
                    </a:cubicBezTo>
                    <a:cubicBezTo>
                      <a:pt x="1677" y="3997"/>
                      <a:pt x="1654" y="4409"/>
                      <a:pt x="1677" y="4820"/>
                    </a:cubicBezTo>
                    <a:lnTo>
                      <a:pt x="1677" y="4835"/>
                    </a:lnTo>
                    <a:lnTo>
                      <a:pt x="1670" y="4820"/>
                    </a:lnTo>
                    <a:cubicBezTo>
                      <a:pt x="1639" y="4759"/>
                      <a:pt x="1616" y="4698"/>
                      <a:pt x="1601" y="4660"/>
                    </a:cubicBezTo>
                    <a:lnTo>
                      <a:pt x="1571" y="4599"/>
                    </a:lnTo>
                    <a:lnTo>
                      <a:pt x="1578" y="4675"/>
                    </a:lnTo>
                    <a:cubicBezTo>
                      <a:pt x="1586" y="4721"/>
                      <a:pt x="1601" y="4790"/>
                      <a:pt x="1616" y="4866"/>
                    </a:cubicBezTo>
                    <a:cubicBezTo>
                      <a:pt x="1632" y="4942"/>
                      <a:pt x="1662" y="5026"/>
                      <a:pt x="1685" y="5117"/>
                    </a:cubicBezTo>
                    <a:cubicBezTo>
                      <a:pt x="1715" y="5209"/>
                      <a:pt x="1761" y="5300"/>
                      <a:pt x="1799" y="5392"/>
                    </a:cubicBezTo>
                    <a:cubicBezTo>
                      <a:pt x="1837" y="5476"/>
                      <a:pt x="1891" y="5552"/>
                      <a:pt x="1936" y="5620"/>
                    </a:cubicBezTo>
                    <a:lnTo>
                      <a:pt x="1952" y="5636"/>
                    </a:lnTo>
                    <a:cubicBezTo>
                      <a:pt x="1929" y="5636"/>
                      <a:pt x="1898" y="5643"/>
                      <a:pt x="1883" y="5658"/>
                    </a:cubicBezTo>
                    <a:cubicBezTo>
                      <a:pt x="1853" y="5697"/>
                      <a:pt x="1830" y="5742"/>
                      <a:pt x="1830" y="5796"/>
                    </a:cubicBezTo>
                    <a:cubicBezTo>
                      <a:pt x="1807" y="6276"/>
                      <a:pt x="1845" y="6748"/>
                      <a:pt x="1952" y="7213"/>
                    </a:cubicBezTo>
                    <a:cubicBezTo>
                      <a:pt x="1967" y="7305"/>
                      <a:pt x="1990" y="7396"/>
                      <a:pt x="2013" y="7495"/>
                    </a:cubicBezTo>
                    <a:lnTo>
                      <a:pt x="2066" y="7693"/>
                    </a:lnTo>
                    <a:cubicBezTo>
                      <a:pt x="2020" y="7587"/>
                      <a:pt x="1982" y="7488"/>
                      <a:pt x="1952" y="7388"/>
                    </a:cubicBezTo>
                    <a:cubicBezTo>
                      <a:pt x="1914" y="7274"/>
                      <a:pt x="1876" y="7160"/>
                      <a:pt x="1853" y="7046"/>
                    </a:cubicBezTo>
                    <a:cubicBezTo>
                      <a:pt x="1830" y="6962"/>
                      <a:pt x="1815" y="6870"/>
                      <a:pt x="1807" y="6779"/>
                    </a:cubicBezTo>
                    <a:cubicBezTo>
                      <a:pt x="1799" y="6748"/>
                      <a:pt x="1799" y="6725"/>
                      <a:pt x="1792" y="6703"/>
                    </a:cubicBezTo>
                    <a:cubicBezTo>
                      <a:pt x="1792" y="6725"/>
                      <a:pt x="1792" y="6748"/>
                      <a:pt x="1792" y="6786"/>
                    </a:cubicBezTo>
                    <a:cubicBezTo>
                      <a:pt x="1784" y="6878"/>
                      <a:pt x="1784" y="6977"/>
                      <a:pt x="1799" y="7068"/>
                    </a:cubicBezTo>
                    <a:cubicBezTo>
                      <a:pt x="1815" y="7198"/>
                      <a:pt x="1837" y="7328"/>
                      <a:pt x="1876" y="7457"/>
                    </a:cubicBezTo>
                    <a:cubicBezTo>
                      <a:pt x="1914" y="7594"/>
                      <a:pt x="1959" y="7731"/>
                      <a:pt x="2005" y="7861"/>
                    </a:cubicBezTo>
                    <a:cubicBezTo>
                      <a:pt x="2058" y="7998"/>
                      <a:pt x="2112" y="8113"/>
                      <a:pt x="2150" y="8234"/>
                    </a:cubicBezTo>
                    <a:cubicBezTo>
                      <a:pt x="2142" y="8227"/>
                      <a:pt x="2135" y="8227"/>
                      <a:pt x="2119" y="8219"/>
                    </a:cubicBezTo>
                    <a:cubicBezTo>
                      <a:pt x="2104" y="8219"/>
                      <a:pt x="2081" y="8227"/>
                      <a:pt x="2066" y="8242"/>
                    </a:cubicBezTo>
                    <a:cubicBezTo>
                      <a:pt x="2013" y="8295"/>
                      <a:pt x="1990" y="8372"/>
                      <a:pt x="2005" y="8440"/>
                    </a:cubicBezTo>
                    <a:cubicBezTo>
                      <a:pt x="2028" y="8600"/>
                      <a:pt x="2066" y="9065"/>
                      <a:pt x="1997" y="9324"/>
                    </a:cubicBezTo>
                    <a:cubicBezTo>
                      <a:pt x="1868" y="9759"/>
                      <a:pt x="1845" y="10018"/>
                      <a:pt x="1967" y="10689"/>
                    </a:cubicBezTo>
                    <a:cubicBezTo>
                      <a:pt x="1990" y="10810"/>
                      <a:pt x="2028" y="10963"/>
                      <a:pt x="2066" y="11123"/>
                    </a:cubicBezTo>
                    <a:cubicBezTo>
                      <a:pt x="2028" y="11070"/>
                      <a:pt x="1997" y="11016"/>
                      <a:pt x="1967" y="10971"/>
                    </a:cubicBezTo>
                    <a:cubicBezTo>
                      <a:pt x="1936" y="10932"/>
                      <a:pt x="1891" y="10879"/>
                      <a:pt x="1860" y="10849"/>
                    </a:cubicBezTo>
                    <a:lnTo>
                      <a:pt x="1822" y="10810"/>
                    </a:lnTo>
                    <a:lnTo>
                      <a:pt x="1822" y="10810"/>
                    </a:lnTo>
                    <a:lnTo>
                      <a:pt x="1845" y="10871"/>
                    </a:lnTo>
                    <a:cubicBezTo>
                      <a:pt x="1868" y="10917"/>
                      <a:pt x="1891" y="10971"/>
                      <a:pt x="1921" y="11039"/>
                    </a:cubicBezTo>
                    <a:cubicBezTo>
                      <a:pt x="1952" y="11115"/>
                      <a:pt x="1990" y="11192"/>
                      <a:pt x="2028" y="11275"/>
                    </a:cubicBezTo>
                    <a:cubicBezTo>
                      <a:pt x="2058" y="11367"/>
                      <a:pt x="2097" y="11451"/>
                      <a:pt x="2127" y="11550"/>
                    </a:cubicBezTo>
                    <a:lnTo>
                      <a:pt x="2142" y="11595"/>
                    </a:lnTo>
                    <a:cubicBezTo>
                      <a:pt x="1868" y="11611"/>
                      <a:pt x="1594" y="11641"/>
                      <a:pt x="1319" y="11695"/>
                    </a:cubicBezTo>
                    <a:cubicBezTo>
                      <a:pt x="1228" y="11717"/>
                      <a:pt x="1159" y="11801"/>
                      <a:pt x="1159" y="11900"/>
                    </a:cubicBezTo>
                    <a:lnTo>
                      <a:pt x="1159" y="12617"/>
                    </a:lnTo>
                    <a:cubicBezTo>
                      <a:pt x="1045" y="12685"/>
                      <a:pt x="969" y="12807"/>
                      <a:pt x="969" y="12944"/>
                    </a:cubicBezTo>
                    <a:lnTo>
                      <a:pt x="969" y="13051"/>
                    </a:lnTo>
                    <a:cubicBezTo>
                      <a:pt x="847" y="13066"/>
                      <a:pt x="725" y="13089"/>
                      <a:pt x="603" y="13135"/>
                    </a:cubicBezTo>
                    <a:cubicBezTo>
                      <a:pt x="214" y="13272"/>
                      <a:pt x="1" y="13547"/>
                      <a:pt x="1" y="13912"/>
                    </a:cubicBezTo>
                    <a:lnTo>
                      <a:pt x="1" y="16046"/>
                    </a:lnTo>
                    <a:cubicBezTo>
                      <a:pt x="1" y="16382"/>
                      <a:pt x="443" y="16427"/>
                      <a:pt x="648" y="16458"/>
                    </a:cubicBezTo>
                    <a:cubicBezTo>
                      <a:pt x="991" y="16496"/>
                      <a:pt x="1540" y="16511"/>
                      <a:pt x="2478" y="16511"/>
                    </a:cubicBezTo>
                    <a:cubicBezTo>
                      <a:pt x="3407" y="16511"/>
                      <a:pt x="3956" y="16496"/>
                      <a:pt x="4299" y="16458"/>
                    </a:cubicBezTo>
                    <a:cubicBezTo>
                      <a:pt x="4513" y="16427"/>
                      <a:pt x="4955" y="16382"/>
                      <a:pt x="4955" y="16046"/>
                    </a:cubicBezTo>
                    <a:lnTo>
                      <a:pt x="4955" y="13912"/>
                    </a:lnTo>
                    <a:cubicBezTo>
                      <a:pt x="4955" y="13318"/>
                      <a:pt x="4406" y="13097"/>
                      <a:pt x="3979" y="13044"/>
                    </a:cubicBezTo>
                    <a:lnTo>
                      <a:pt x="3979" y="12952"/>
                    </a:lnTo>
                    <a:cubicBezTo>
                      <a:pt x="3979" y="12815"/>
                      <a:pt x="3903" y="12685"/>
                      <a:pt x="3788" y="12617"/>
                    </a:cubicBezTo>
                    <a:lnTo>
                      <a:pt x="3788" y="11908"/>
                    </a:lnTo>
                    <a:cubicBezTo>
                      <a:pt x="3788" y="11809"/>
                      <a:pt x="3720" y="11725"/>
                      <a:pt x="3628" y="11702"/>
                    </a:cubicBezTo>
                    <a:cubicBezTo>
                      <a:pt x="3385" y="11656"/>
                      <a:pt x="3133" y="11618"/>
                      <a:pt x="2889" y="11611"/>
                    </a:cubicBezTo>
                    <a:cubicBezTo>
                      <a:pt x="2927" y="11565"/>
                      <a:pt x="2973" y="11519"/>
                      <a:pt x="3019" y="11481"/>
                    </a:cubicBezTo>
                    <a:cubicBezTo>
                      <a:pt x="3049" y="11451"/>
                      <a:pt x="3080" y="11435"/>
                      <a:pt x="3103" y="11413"/>
                    </a:cubicBezTo>
                    <a:cubicBezTo>
                      <a:pt x="3125" y="11397"/>
                      <a:pt x="3141" y="11374"/>
                      <a:pt x="3171" y="11359"/>
                    </a:cubicBezTo>
                    <a:lnTo>
                      <a:pt x="3224" y="11314"/>
                    </a:lnTo>
                    <a:lnTo>
                      <a:pt x="3164" y="11329"/>
                    </a:lnTo>
                    <a:cubicBezTo>
                      <a:pt x="3141" y="11336"/>
                      <a:pt x="3110" y="11344"/>
                      <a:pt x="3087" y="11352"/>
                    </a:cubicBezTo>
                    <a:cubicBezTo>
                      <a:pt x="3057" y="11367"/>
                      <a:pt x="3026" y="11374"/>
                      <a:pt x="2996" y="11397"/>
                    </a:cubicBezTo>
                    <a:cubicBezTo>
                      <a:pt x="2965" y="11413"/>
                      <a:pt x="2927" y="11435"/>
                      <a:pt x="2889" y="11458"/>
                    </a:cubicBezTo>
                    <a:cubicBezTo>
                      <a:pt x="2943" y="11405"/>
                      <a:pt x="3003" y="11352"/>
                      <a:pt x="3064" y="11298"/>
                    </a:cubicBezTo>
                    <a:cubicBezTo>
                      <a:pt x="3133" y="11237"/>
                      <a:pt x="3209" y="11153"/>
                      <a:pt x="3285" y="11085"/>
                    </a:cubicBezTo>
                    <a:cubicBezTo>
                      <a:pt x="3362" y="11016"/>
                      <a:pt x="3430" y="10932"/>
                      <a:pt x="3499" y="10856"/>
                    </a:cubicBezTo>
                    <a:cubicBezTo>
                      <a:pt x="3567" y="10788"/>
                      <a:pt x="3628" y="10719"/>
                      <a:pt x="3682" y="10658"/>
                    </a:cubicBezTo>
                    <a:lnTo>
                      <a:pt x="3811" y="10506"/>
                    </a:lnTo>
                    <a:lnTo>
                      <a:pt x="3865" y="10452"/>
                    </a:lnTo>
                    <a:lnTo>
                      <a:pt x="3804" y="10483"/>
                    </a:lnTo>
                    <a:lnTo>
                      <a:pt x="3659" y="10574"/>
                    </a:lnTo>
                    <a:lnTo>
                      <a:pt x="3644" y="10582"/>
                    </a:lnTo>
                    <a:lnTo>
                      <a:pt x="3659" y="10567"/>
                    </a:lnTo>
                    <a:cubicBezTo>
                      <a:pt x="3758" y="10452"/>
                      <a:pt x="3857" y="10330"/>
                      <a:pt x="3949" y="10208"/>
                    </a:cubicBezTo>
                    <a:cubicBezTo>
                      <a:pt x="4025" y="10094"/>
                      <a:pt x="4101" y="9972"/>
                      <a:pt x="4170" y="9843"/>
                    </a:cubicBezTo>
                    <a:cubicBezTo>
                      <a:pt x="4223" y="9744"/>
                      <a:pt x="4261" y="9644"/>
                      <a:pt x="4299" y="9545"/>
                    </a:cubicBezTo>
                    <a:cubicBezTo>
                      <a:pt x="4314" y="9500"/>
                      <a:pt x="4322" y="9469"/>
                      <a:pt x="4322" y="9446"/>
                    </a:cubicBezTo>
                    <a:lnTo>
                      <a:pt x="4337" y="9416"/>
                    </a:lnTo>
                    <a:lnTo>
                      <a:pt x="4322" y="9439"/>
                    </a:lnTo>
                    <a:cubicBezTo>
                      <a:pt x="4314" y="9462"/>
                      <a:pt x="4299" y="9484"/>
                      <a:pt x="4284" y="9515"/>
                    </a:cubicBezTo>
                    <a:cubicBezTo>
                      <a:pt x="4238" y="9606"/>
                      <a:pt x="4185" y="9690"/>
                      <a:pt x="4131" y="9774"/>
                    </a:cubicBezTo>
                    <a:cubicBezTo>
                      <a:pt x="4055" y="9881"/>
                      <a:pt x="3979" y="9980"/>
                      <a:pt x="3895" y="10079"/>
                    </a:cubicBezTo>
                    <a:cubicBezTo>
                      <a:pt x="4055" y="9789"/>
                      <a:pt x="4185" y="9484"/>
                      <a:pt x="4276" y="9172"/>
                    </a:cubicBezTo>
                    <a:cubicBezTo>
                      <a:pt x="4772" y="7594"/>
                      <a:pt x="4764" y="6596"/>
                      <a:pt x="4764" y="6558"/>
                    </a:cubicBezTo>
                    <a:cubicBezTo>
                      <a:pt x="4764" y="6497"/>
                      <a:pt x="4741" y="6436"/>
                      <a:pt x="4695" y="6398"/>
                    </a:cubicBezTo>
                    <a:cubicBezTo>
                      <a:pt x="4680" y="6398"/>
                      <a:pt x="4673" y="6390"/>
                      <a:pt x="4665" y="6390"/>
                    </a:cubicBezTo>
                    <a:cubicBezTo>
                      <a:pt x="4657" y="6390"/>
                      <a:pt x="4642" y="6390"/>
                      <a:pt x="4634" y="6398"/>
                    </a:cubicBezTo>
                    <a:cubicBezTo>
                      <a:pt x="4650" y="6360"/>
                      <a:pt x="4665" y="6314"/>
                      <a:pt x="4680" y="6276"/>
                    </a:cubicBezTo>
                    <a:cubicBezTo>
                      <a:pt x="4718" y="6139"/>
                      <a:pt x="4756" y="5994"/>
                      <a:pt x="4795" y="5864"/>
                    </a:cubicBezTo>
                    <a:cubicBezTo>
                      <a:pt x="4833" y="5727"/>
                      <a:pt x="4863" y="5605"/>
                      <a:pt x="4886" y="5491"/>
                    </a:cubicBezTo>
                    <a:cubicBezTo>
                      <a:pt x="4909" y="5384"/>
                      <a:pt x="4924" y="5293"/>
                      <a:pt x="4932" y="5224"/>
                    </a:cubicBezTo>
                    <a:lnTo>
                      <a:pt x="4947" y="5117"/>
                    </a:lnTo>
                    <a:lnTo>
                      <a:pt x="4909" y="5216"/>
                    </a:lnTo>
                    <a:cubicBezTo>
                      <a:pt x="4894" y="5277"/>
                      <a:pt x="4863" y="5361"/>
                      <a:pt x="4833" y="5460"/>
                    </a:cubicBezTo>
                    <a:lnTo>
                      <a:pt x="4817" y="5483"/>
                    </a:lnTo>
                    <a:cubicBezTo>
                      <a:pt x="4833" y="5125"/>
                      <a:pt x="4741" y="4683"/>
                      <a:pt x="4665" y="4287"/>
                    </a:cubicBezTo>
                    <a:cubicBezTo>
                      <a:pt x="4604" y="4050"/>
                      <a:pt x="4566" y="3806"/>
                      <a:pt x="4558" y="3563"/>
                    </a:cubicBezTo>
                    <a:cubicBezTo>
                      <a:pt x="4573" y="3143"/>
                      <a:pt x="4642" y="2572"/>
                      <a:pt x="4642" y="2572"/>
                    </a:cubicBezTo>
                    <a:cubicBezTo>
                      <a:pt x="4657" y="2503"/>
                      <a:pt x="4634" y="2435"/>
                      <a:pt x="4589" y="2389"/>
                    </a:cubicBezTo>
                    <a:cubicBezTo>
                      <a:pt x="4581" y="2374"/>
                      <a:pt x="4566" y="2366"/>
                      <a:pt x="4551" y="2366"/>
                    </a:cubicBezTo>
                    <a:cubicBezTo>
                      <a:pt x="4513" y="2366"/>
                      <a:pt x="4482" y="2381"/>
                      <a:pt x="4467" y="2412"/>
                    </a:cubicBezTo>
                    <a:cubicBezTo>
                      <a:pt x="4360" y="2572"/>
                      <a:pt x="4269" y="2739"/>
                      <a:pt x="4177" y="2915"/>
                    </a:cubicBezTo>
                    <a:cubicBezTo>
                      <a:pt x="4192" y="2877"/>
                      <a:pt x="4208" y="2839"/>
                      <a:pt x="4215" y="2808"/>
                    </a:cubicBezTo>
                    <a:lnTo>
                      <a:pt x="4231" y="2770"/>
                    </a:lnTo>
                    <a:cubicBezTo>
                      <a:pt x="4269" y="2694"/>
                      <a:pt x="4299" y="2618"/>
                      <a:pt x="4337" y="2541"/>
                    </a:cubicBezTo>
                    <a:cubicBezTo>
                      <a:pt x="4375" y="2465"/>
                      <a:pt x="4406" y="2381"/>
                      <a:pt x="4444" y="2313"/>
                    </a:cubicBezTo>
                    <a:cubicBezTo>
                      <a:pt x="4474" y="2236"/>
                      <a:pt x="4505" y="2160"/>
                      <a:pt x="4535" y="2107"/>
                    </a:cubicBezTo>
                    <a:cubicBezTo>
                      <a:pt x="4573" y="2046"/>
                      <a:pt x="4581" y="1993"/>
                      <a:pt x="4604" y="1954"/>
                    </a:cubicBezTo>
                    <a:lnTo>
                      <a:pt x="4627" y="1893"/>
                    </a:lnTo>
                    <a:lnTo>
                      <a:pt x="4589" y="1932"/>
                    </a:lnTo>
                    <a:cubicBezTo>
                      <a:pt x="4566" y="1954"/>
                      <a:pt x="4535" y="1993"/>
                      <a:pt x="4490" y="2038"/>
                    </a:cubicBezTo>
                    <a:lnTo>
                      <a:pt x="4474" y="2061"/>
                    </a:lnTo>
                    <a:lnTo>
                      <a:pt x="4474" y="2046"/>
                    </a:lnTo>
                    <a:cubicBezTo>
                      <a:pt x="4368" y="1726"/>
                      <a:pt x="4314" y="1390"/>
                      <a:pt x="4322" y="1055"/>
                    </a:cubicBezTo>
                    <a:cubicBezTo>
                      <a:pt x="4345" y="392"/>
                      <a:pt x="4223" y="95"/>
                      <a:pt x="3910" y="3"/>
                    </a:cubicBezTo>
                    <a:lnTo>
                      <a:pt x="3880" y="3"/>
                    </a:lnTo>
                    <a:cubicBezTo>
                      <a:pt x="3866" y="1"/>
                      <a:pt x="3852" y="0"/>
                      <a:pt x="38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7"/>
              <p:cNvSpPr/>
              <p:nvPr/>
            </p:nvSpPr>
            <p:spPr>
              <a:xfrm>
                <a:off x="3107200" y="2784600"/>
                <a:ext cx="26875" cy="50900"/>
              </a:xfrm>
              <a:custGeom>
                <a:avLst/>
                <a:gdLst/>
                <a:ahLst/>
                <a:cxnLst/>
                <a:rect l="l" t="t" r="r" b="b"/>
                <a:pathLst>
                  <a:path w="1075" h="2036" extrusionOk="0">
                    <a:moveTo>
                      <a:pt x="1075" y="1"/>
                    </a:moveTo>
                    <a:lnTo>
                      <a:pt x="1029" y="92"/>
                    </a:lnTo>
                    <a:cubicBezTo>
                      <a:pt x="998" y="146"/>
                      <a:pt x="960" y="229"/>
                      <a:pt x="907" y="321"/>
                    </a:cubicBezTo>
                    <a:cubicBezTo>
                      <a:pt x="854" y="412"/>
                      <a:pt x="800" y="527"/>
                      <a:pt x="739" y="649"/>
                    </a:cubicBezTo>
                    <a:cubicBezTo>
                      <a:pt x="671" y="763"/>
                      <a:pt x="610" y="893"/>
                      <a:pt x="541" y="1014"/>
                    </a:cubicBezTo>
                    <a:cubicBezTo>
                      <a:pt x="473" y="1144"/>
                      <a:pt x="404" y="1266"/>
                      <a:pt x="335" y="1380"/>
                    </a:cubicBezTo>
                    <a:cubicBezTo>
                      <a:pt x="274" y="1502"/>
                      <a:pt x="221" y="1609"/>
                      <a:pt x="168" y="1708"/>
                    </a:cubicBezTo>
                    <a:cubicBezTo>
                      <a:pt x="114" y="1799"/>
                      <a:pt x="69" y="1883"/>
                      <a:pt x="46" y="1937"/>
                    </a:cubicBezTo>
                    <a:lnTo>
                      <a:pt x="0" y="2036"/>
                    </a:lnTo>
                    <a:lnTo>
                      <a:pt x="0" y="2036"/>
                    </a:lnTo>
                    <a:lnTo>
                      <a:pt x="61" y="1967"/>
                    </a:lnTo>
                    <a:cubicBezTo>
                      <a:pt x="92" y="1921"/>
                      <a:pt x="145" y="1860"/>
                      <a:pt x="206" y="1777"/>
                    </a:cubicBezTo>
                    <a:cubicBezTo>
                      <a:pt x="267" y="1693"/>
                      <a:pt x="335" y="1594"/>
                      <a:pt x="404" y="1487"/>
                    </a:cubicBezTo>
                    <a:cubicBezTo>
                      <a:pt x="473" y="1388"/>
                      <a:pt x="541" y="1251"/>
                      <a:pt x="617" y="1129"/>
                    </a:cubicBezTo>
                    <a:cubicBezTo>
                      <a:pt x="686" y="999"/>
                      <a:pt x="739" y="862"/>
                      <a:pt x="808" y="740"/>
                    </a:cubicBezTo>
                    <a:cubicBezTo>
                      <a:pt x="869" y="611"/>
                      <a:pt x="907" y="481"/>
                      <a:pt x="953" y="374"/>
                    </a:cubicBezTo>
                    <a:cubicBezTo>
                      <a:pt x="991" y="268"/>
                      <a:pt x="1021" y="176"/>
                      <a:pt x="1044" y="108"/>
                    </a:cubicBezTo>
                    <a:lnTo>
                      <a:pt x="10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7"/>
              <p:cNvSpPr/>
              <p:nvPr/>
            </p:nvSpPr>
            <p:spPr>
              <a:xfrm>
                <a:off x="3110050" y="2693725"/>
                <a:ext cx="19450" cy="86525"/>
              </a:xfrm>
              <a:custGeom>
                <a:avLst/>
                <a:gdLst/>
                <a:ahLst/>
                <a:cxnLst/>
                <a:rect l="l" t="t" r="r" b="b"/>
                <a:pathLst>
                  <a:path w="778" h="3461" extrusionOk="0">
                    <a:moveTo>
                      <a:pt x="778" y="0"/>
                    </a:moveTo>
                    <a:lnTo>
                      <a:pt x="717" y="130"/>
                    </a:lnTo>
                    <a:cubicBezTo>
                      <a:pt x="702" y="176"/>
                      <a:pt x="679" y="229"/>
                      <a:pt x="663" y="290"/>
                    </a:cubicBezTo>
                    <a:cubicBezTo>
                      <a:pt x="641" y="351"/>
                      <a:pt x="610" y="420"/>
                      <a:pt x="587" y="503"/>
                    </a:cubicBezTo>
                    <a:cubicBezTo>
                      <a:pt x="541" y="663"/>
                      <a:pt x="503" y="854"/>
                      <a:pt x="458" y="1060"/>
                    </a:cubicBezTo>
                    <a:cubicBezTo>
                      <a:pt x="412" y="1266"/>
                      <a:pt x="381" y="1494"/>
                      <a:pt x="343" y="1723"/>
                    </a:cubicBezTo>
                    <a:cubicBezTo>
                      <a:pt x="313" y="1944"/>
                      <a:pt x="282" y="2165"/>
                      <a:pt x="252" y="2378"/>
                    </a:cubicBezTo>
                    <a:cubicBezTo>
                      <a:pt x="221" y="2584"/>
                      <a:pt x="183" y="2767"/>
                      <a:pt x="145" y="2927"/>
                    </a:cubicBezTo>
                    <a:cubicBezTo>
                      <a:pt x="130" y="3011"/>
                      <a:pt x="107" y="3079"/>
                      <a:pt x="92" y="3148"/>
                    </a:cubicBezTo>
                    <a:lnTo>
                      <a:pt x="69" y="3240"/>
                    </a:lnTo>
                    <a:lnTo>
                      <a:pt x="46" y="3316"/>
                    </a:lnTo>
                    <a:lnTo>
                      <a:pt x="0" y="3461"/>
                    </a:lnTo>
                    <a:lnTo>
                      <a:pt x="61" y="3331"/>
                    </a:lnTo>
                    <a:lnTo>
                      <a:pt x="92" y="3262"/>
                    </a:lnTo>
                    <a:lnTo>
                      <a:pt x="122" y="3179"/>
                    </a:lnTo>
                    <a:cubicBezTo>
                      <a:pt x="145" y="3118"/>
                      <a:pt x="176" y="3049"/>
                      <a:pt x="199" y="2965"/>
                    </a:cubicBezTo>
                    <a:cubicBezTo>
                      <a:pt x="252" y="2813"/>
                      <a:pt x="290" y="2622"/>
                      <a:pt x="343" y="2416"/>
                    </a:cubicBezTo>
                    <a:cubicBezTo>
                      <a:pt x="389" y="2203"/>
                      <a:pt x="420" y="1982"/>
                      <a:pt x="458" y="1753"/>
                    </a:cubicBezTo>
                    <a:cubicBezTo>
                      <a:pt x="488" y="1532"/>
                      <a:pt x="519" y="1304"/>
                      <a:pt x="549" y="1098"/>
                    </a:cubicBezTo>
                    <a:cubicBezTo>
                      <a:pt x="580" y="892"/>
                      <a:pt x="610" y="694"/>
                      <a:pt x="648" y="534"/>
                    </a:cubicBezTo>
                    <a:cubicBezTo>
                      <a:pt x="663" y="450"/>
                      <a:pt x="679" y="381"/>
                      <a:pt x="694" y="313"/>
                    </a:cubicBezTo>
                    <a:cubicBezTo>
                      <a:pt x="709" y="252"/>
                      <a:pt x="724" y="191"/>
                      <a:pt x="740" y="145"/>
                    </a:cubicBezTo>
                    <a:lnTo>
                      <a:pt x="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7"/>
              <p:cNvSpPr/>
              <p:nvPr/>
            </p:nvSpPr>
            <p:spPr>
              <a:xfrm>
                <a:off x="3076525" y="2674300"/>
                <a:ext cx="22125" cy="49750"/>
              </a:xfrm>
              <a:custGeom>
                <a:avLst/>
                <a:gdLst/>
                <a:ahLst/>
                <a:cxnLst/>
                <a:rect l="l" t="t" r="r" b="b"/>
                <a:pathLst>
                  <a:path w="885" h="1990" extrusionOk="0">
                    <a:moveTo>
                      <a:pt x="53" y="0"/>
                    </a:moveTo>
                    <a:lnTo>
                      <a:pt x="46" y="31"/>
                    </a:lnTo>
                    <a:cubicBezTo>
                      <a:pt x="46" y="46"/>
                      <a:pt x="38" y="76"/>
                      <a:pt x="31" y="107"/>
                    </a:cubicBezTo>
                    <a:cubicBezTo>
                      <a:pt x="8" y="206"/>
                      <a:pt x="0" y="313"/>
                      <a:pt x="0" y="412"/>
                    </a:cubicBezTo>
                    <a:cubicBezTo>
                      <a:pt x="0" y="556"/>
                      <a:pt x="23" y="701"/>
                      <a:pt x="61" y="838"/>
                    </a:cubicBezTo>
                    <a:cubicBezTo>
                      <a:pt x="99" y="983"/>
                      <a:pt x="168" y="1113"/>
                      <a:pt x="252" y="1235"/>
                    </a:cubicBezTo>
                    <a:cubicBezTo>
                      <a:pt x="328" y="1326"/>
                      <a:pt x="412" y="1418"/>
                      <a:pt x="503" y="1501"/>
                    </a:cubicBezTo>
                    <a:cubicBezTo>
                      <a:pt x="579" y="1562"/>
                      <a:pt x="648" y="1639"/>
                      <a:pt x="716" y="1715"/>
                    </a:cubicBezTo>
                    <a:cubicBezTo>
                      <a:pt x="770" y="1768"/>
                      <a:pt x="808" y="1837"/>
                      <a:pt x="846" y="1905"/>
                    </a:cubicBezTo>
                    <a:cubicBezTo>
                      <a:pt x="861" y="1928"/>
                      <a:pt x="876" y="1959"/>
                      <a:pt x="884" y="1989"/>
                    </a:cubicBezTo>
                    <a:cubicBezTo>
                      <a:pt x="884" y="1959"/>
                      <a:pt x="876" y="1921"/>
                      <a:pt x="861" y="1883"/>
                    </a:cubicBezTo>
                    <a:cubicBezTo>
                      <a:pt x="838" y="1799"/>
                      <a:pt x="808" y="1715"/>
                      <a:pt x="762" y="1639"/>
                    </a:cubicBezTo>
                    <a:cubicBezTo>
                      <a:pt x="701" y="1540"/>
                      <a:pt x="633" y="1456"/>
                      <a:pt x="556" y="1372"/>
                    </a:cubicBezTo>
                    <a:cubicBezTo>
                      <a:pt x="480" y="1280"/>
                      <a:pt x="396" y="1197"/>
                      <a:pt x="328" y="1098"/>
                    </a:cubicBezTo>
                    <a:cubicBezTo>
                      <a:pt x="252" y="998"/>
                      <a:pt x="191" y="884"/>
                      <a:pt x="152" y="762"/>
                    </a:cubicBezTo>
                    <a:cubicBezTo>
                      <a:pt x="107" y="648"/>
                      <a:pt x="76" y="526"/>
                      <a:pt x="69" y="396"/>
                    </a:cubicBezTo>
                    <a:cubicBezTo>
                      <a:pt x="53" y="305"/>
                      <a:pt x="53" y="206"/>
                      <a:pt x="53" y="114"/>
                    </a:cubicBezTo>
                    <a:lnTo>
                      <a:pt x="53" y="31"/>
                    </a:lnTo>
                    <a:lnTo>
                      <a:pt x="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7"/>
              <p:cNvSpPr/>
              <p:nvPr/>
            </p:nvSpPr>
            <p:spPr>
              <a:xfrm>
                <a:off x="3107750" y="2629125"/>
                <a:ext cx="13375" cy="56250"/>
              </a:xfrm>
              <a:custGeom>
                <a:avLst/>
                <a:gdLst/>
                <a:ahLst/>
                <a:cxnLst/>
                <a:rect l="l" t="t" r="r" b="b"/>
                <a:pathLst>
                  <a:path w="535" h="2250" extrusionOk="0">
                    <a:moveTo>
                      <a:pt x="534" y="1"/>
                    </a:moveTo>
                    <a:lnTo>
                      <a:pt x="496" y="85"/>
                    </a:lnTo>
                    <a:cubicBezTo>
                      <a:pt x="473" y="138"/>
                      <a:pt x="443" y="222"/>
                      <a:pt x="405" y="313"/>
                    </a:cubicBezTo>
                    <a:cubicBezTo>
                      <a:pt x="367" y="412"/>
                      <a:pt x="321" y="527"/>
                      <a:pt x="283" y="656"/>
                    </a:cubicBezTo>
                    <a:cubicBezTo>
                      <a:pt x="245" y="786"/>
                      <a:pt x="207" y="931"/>
                      <a:pt x="169" y="1068"/>
                    </a:cubicBezTo>
                    <a:cubicBezTo>
                      <a:pt x="130" y="1213"/>
                      <a:pt x="108" y="1357"/>
                      <a:pt x="85" y="1495"/>
                    </a:cubicBezTo>
                    <a:cubicBezTo>
                      <a:pt x="54" y="1632"/>
                      <a:pt x="39" y="1761"/>
                      <a:pt x="31" y="1876"/>
                    </a:cubicBezTo>
                    <a:cubicBezTo>
                      <a:pt x="16" y="1990"/>
                      <a:pt x="9" y="2081"/>
                      <a:pt x="1" y="2150"/>
                    </a:cubicBezTo>
                    <a:lnTo>
                      <a:pt x="1" y="2249"/>
                    </a:lnTo>
                    <a:lnTo>
                      <a:pt x="16" y="2150"/>
                    </a:lnTo>
                    <a:cubicBezTo>
                      <a:pt x="24" y="2089"/>
                      <a:pt x="39" y="1998"/>
                      <a:pt x="54" y="1891"/>
                    </a:cubicBezTo>
                    <a:cubicBezTo>
                      <a:pt x="77" y="1777"/>
                      <a:pt x="100" y="1655"/>
                      <a:pt x="130" y="1517"/>
                    </a:cubicBezTo>
                    <a:cubicBezTo>
                      <a:pt x="153" y="1380"/>
                      <a:pt x="184" y="1243"/>
                      <a:pt x="222" y="1098"/>
                    </a:cubicBezTo>
                    <a:cubicBezTo>
                      <a:pt x="260" y="961"/>
                      <a:pt x="291" y="824"/>
                      <a:pt x="329" y="694"/>
                    </a:cubicBezTo>
                    <a:cubicBezTo>
                      <a:pt x="367" y="565"/>
                      <a:pt x="397" y="443"/>
                      <a:pt x="428" y="344"/>
                    </a:cubicBezTo>
                    <a:cubicBezTo>
                      <a:pt x="466" y="245"/>
                      <a:pt x="489" y="153"/>
                      <a:pt x="504" y="100"/>
                    </a:cubicBezTo>
                    <a:lnTo>
                      <a:pt x="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7"/>
              <p:cNvSpPr/>
              <p:nvPr/>
            </p:nvSpPr>
            <p:spPr>
              <a:xfrm>
                <a:off x="3094425" y="2662850"/>
                <a:ext cx="3450" cy="31275"/>
              </a:xfrm>
              <a:custGeom>
                <a:avLst/>
                <a:gdLst/>
                <a:ahLst/>
                <a:cxnLst/>
                <a:rect l="l" t="t" r="r" b="b"/>
                <a:pathLst>
                  <a:path w="138" h="1251" extrusionOk="0">
                    <a:moveTo>
                      <a:pt x="8" y="1"/>
                    </a:moveTo>
                    <a:lnTo>
                      <a:pt x="8" y="54"/>
                    </a:lnTo>
                    <a:cubicBezTo>
                      <a:pt x="8" y="92"/>
                      <a:pt x="0" y="146"/>
                      <a:pt x="0" y="199"/>
                    </a:cubicBezTo>
                    <a:lnTo>
                      <a:pt x="0" y="405"/>
                    </a:lnTo>
                    <a:cubicBezTo>
                      <a:pt x="0" y="481"/>
                      <a:pt x="8" y="572"/>
                      <a:pt x="16" y="649"/>
                    </a:cubicBezTo>
                    <a:cubicBezTo>
                      <a:pt x="31" y="725"/>
                      <a:pt x="39" y="801"/>
                      <a:pt x="54" y="877"/>
                    </a:cubicBezTo>
                    <a:cubicBezTo>
                      <a:pt x="61" y="946"/>
                      <a:pt x="77" y="1014"/>
                      <a:pt x="92" y="1068"/>
                    </a:cubicBezTo>
                    <a:cubicBezTo>
                      <a:pt x="100" y="1121"/>
                      <a:pt x="115" y="1167"/>
                      <a:pt x="122" y="1197"/>
                    </a:cubicBezTo>
                    <a:lnTo>
                      <a:pt x="138" y="1251"/>
                    </a:lnTo>
                    <a:lnTo>
                      <a:pt x="138" y="1190"/>
                    </a:lnTo>
                    <a:lnTo>
                      <a:pt x="122" y="1053"/>
                    </a:lnTo>
                    <a:cubicBezTo>
                      <a:pt x="115" y="992"/>
                      <a:pt x="107" y="923"/>
                      <a:pt x="100" y="854"/>
                    </a:cubicBezTo>
                    <a:cubicBezTo>
                      <a:pt x="84" y="778"/>
                      <a:pt x="77" y="702"/>
                      <a:pt x="69" y="626"/>
                    </a:cubicBezTo>
                    <a:cubicBezTo>
                      <a:pt x="61" y="549"/>
                      <a:pt x="54" y="473"/>
                      <a:pt x="46" y="397"/>
                    </a:cubicBezTo>
                    <a:cubicBezTo>
                      <a:pt x="39" y="321"/>
                      <a:pt x="31" y="260"/>
                      <a:pt x="31" y="199"/>
                    </a:cubicBezTo>
                    <a:lnTo>
                      <a:pt x="16" y="54"/>
                    </a:lnTo>
                    <a:lnTo>
                      <a:pt x="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7"/>
              <p:cNvSpPr/>
              <p:nvPr/>
            </p:nvSpPr>
            <p:spPr>
              <a:xfrm>
                <a:off x="3120900" y="2740600"/>
                <a:ext cx="15650" cy="45950"/>
              </a:xfrm>
              <a:custGeom>
                <a:avLst/>
                <a:gdLst/>
                <a:ahLst/>
                <a:cxnLst/>
                <a:rect l="l" t="t" r="r" b="b"/>
                <a:pathLst>
                  <a:path w="626" h="1838" extrusionOk="0">
                    <a:moveTo>
                      <a:pt x="626" y="0"/>
                    </a:moveTo>
                    <a:lnTo>
                      <a:pt x="595" y="76"/>
                    </a:lnTo>
                    <a:lnTo>
                      <a:pt x="519" y="290"/>
                    </a:lnTo>
                    <a:lnTo>
                      <a:pt x="428" y="580"/>
                    </a:lnTo>
                    <a:cubicBezTo>
                      <a:pt x="389" y="694"/>
                      <a:pt x="351" y="808"/>
                      <a:pt x="313" y="922"/>
                    </a:cubicBezTo>
                    <a:cubicBezTo>
                      <a:pt x="275" y="1029"/>
                      <a:pt x="237" y="1151"/>
                      <a:pt x="199" y="1258"/>
                    </a:cubicBezTo>
                    <a:lnTo>
                      <a:pt x="100" y="1547"/>
                    </a:lnTo>
                    <a:lnTo>
                      <a:pt x="31" y="1761"/>
                    </a:lnTo>
                    <a:lnTo>
                      <a:pt x="1" y="1837"/>
                    </a:lnTo>
                    <a:lnTo>
                      <a:pt x="1" y="1837"/>
                    </a:lnTo>
                    <a:lnTo>
                      <a:pt x="39" y="1768"/>
                    </a:lnTo>
                    <a:cubicBezTo>
                      <a:pt x="54" y="1723"/>
                      <a:pt x="92" y="1654"/>
                      <a:pt x="123" y="1578"/>
                    </a:cubicBezTo>
                    <a:cubicBezTo>
                      <a:pt x="161" y="1494"/>
                      <a:pt x="199" y="1403"/>
                      <a:pt x="237" y="1288"/>
                    </a:cubicBezTo>
                    <a:cubicBezTo>
                      <a:pt x="275" y="1182"/>
                      <a:pt x="321" y="1067"/>
                      <a:pt x="359" y="953"/>
                    </a:cubicBezTo>
                    <a:cubicBezTo>
                      <a:pt x="397" y="839"/>
                      <a:pt x="435" y="724"/>
                      <a:pt x="466" y="610"/>
                    </a:cubicBezTo>
                    <a:cubicBezTo>
                      <a:pt x="504" y="503"/>
                      <a:pt x="527" y="397"/>
                      <a:pt x="550" y="305"/>
                    </a:cubicBezTo>
                    <a:cubicBezTo>
                      <a:pt x="580" y="214"/>
                      <a:pt x="595" y="137"/>
                      <a:pt x="603" y="84"/>
                    </a:cubicBezTo>
                    <a:lnTo>
                      <a:pt x="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7"/>
              <p:cNvSpPr/>
              <p:nvPr/>
            </p:nvSpPr>
            <p:spPr>
              <a:xfrm>
                <a:off x="3095000" y="2827100"/>
                <a:ext cx="27075" cy="50325"/>
              </a:xfrm>
              <a:custGeom>
                <a:avLst/>
                <a:gdLst/>
                <a:ahLst/>
                <a:cxnLst/>
                <a:rect l="l" t="t" r="r" b="b"/>
                <a:pathLst>
                  <a:path w="1083" h="2013" extrusionOk="0">
                    <a:moveTo>
                      <a:pt x="1083" y="0"/>
                    </a:moveTo>
                    <a:lnTo>
                      <a:pt x="1044" y="99"/>
                    </a:lnTo>
                    <a:cubicBezTo>
                      <a:pt x="1029" y="176"/>
                      <a:pt x="991" y="267"/>
                      <a:pt x="945" y="374"/>
                    </a:cubicBezTo>
                    <a:cubicBezTo>
                      <a:pt x="907" y="481"/>
                      <a:pt x="854" y="602"/>
                      <a:pt x="801" y="724"/>
                    </a:cubicBezTo>
                    <a:cubicBezTo>
                      <a:pt x="740" y="854"/>
                      <a:pt x="679" y="984"/>
                      <a:pt x="610" y="1105"/>
                    </a:cubicBezTo>
                    <a:cubicBezTo>
                      <a:pt x="541" y="1227"/>
                      <a:pt x="465" y="1357"/>
                      <a:pt x="397" y="1464"/>
                    </a:cubicBezTo>
                    <a:cubicBezTo>
                      <a:pt x="328" y="1570"/>
                      <a:pt x="259" y="1677"/>
                      <a:pt x="198" y="1753"/>
                    </a:cubicBezTo>
                    <a:cubicBezTo>
                      <a:pt x="137" y="1830"/>
                      <a:pt x="92" y="1898"/>
                      <a:pt x="54" y="1944"/>
                    </a:cubicBezTo>
                    <a:lnTo>
                      <a:pt x="0" y="2012"/>
                    </a:lnTo>
                    <a:lnTo>
                      <a:pt x="61" y="1951"/>
                    </a:lnTo>
                    <a:cubicBezTo>
                      <a:pt x="99" y="1913"/>
                      <a:pt x="153" y="1860"/>
                      <a:pt x="221" y="1784"/>
                    </a:cubicBezTo>
                    <a:cubicBezTo>
                      <a:pt x="290" y="1700"/>
                      <a:pt x="366" y="1609"/>
                      <a:pt x="427" y="1509"/>
                    </a:cubicBezTo>
                    <a:cubicBezTo>
                      <a:pt x="503" y="1403"/>
                      <a:pt x="580" y="1281"/>
                      <a:pt x="648" y="1159"/>
                    </a:cubicBezTo>
                    <a:cubicBezTo>
                      <a:pt x="717" y="1029"/>
                      <a:pt x="778" y="892"/>
                      <a:pt x="839" y="763"/>
                    </a:cubicBezTo>
                    <a:cubicBezTo>
                      <a:pt x="892" y="625"/>
                      <a:pt x="938" y="496"/>
                      <a:pt x="976" y="381"/>
                    </a:cubicBezTo>
                    <a:cubicBezTo>
                      <a:pt x="1014" y="275"/>
                      <a:pt x="1037" y="176"/>
                      <a:pt x="1052" y="107"/>
                    </a:cubicBezTo>
                    <a:lnTo>
                      <a:pt x="10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7"/>
              <p:cNvSpPr/>
              <p:nvPr/>
            </p:nvSpPr>
            <p:spPr>
              <a:xfrm>
                <a:off x="3078225" y="2857400"/>
                <a:ext cx="5550" cy="28025"/>
              </a:xfrm>
              <a:custGeom>
                <a:avLst/>
                <a:gdLst/>
                <a:ahLst/>
                <a:cxnLst/>
                <a:rect l="l" t="t" r="r" b="b"/>
                <a:pathLst>
                  <a:path w="222" h="1121" extrusionOk="0">
                    <a:moveTo>
                      <a:pt x="1" y="0"/>
                    </a:moveTo>
                    <a:lnTo>
                      <a:pt x="1" y="54"/>
                    </a:lnTo>
                    <a:cubicBezTo>
                      <a:pt x="1" y="84"/>
                      <a:pt x="1" y="130"/>
                      <a:pt x="8" y="183"/>
                    </a:cubicBezTo>
                    <a:cubicBezTo>
                      <a:pt x="16" y="244"/>
                      <a:pt x="16" y="305"/>
                      <a:pt x="23" y="374"/>
                    </a:cubicBezTo>
                    <a:cubicBezTo>
                      <a:pt x="31" y="450"/>
                      <a:pt x="46" y="518"/>
                      <a:pt x="62" y="587"/>
                    </a:cubicBezTo>
                    <a:cubicBezTo>
                      <a:pt x="69" y="663"/>
                      <a:pt x="92" y="732"/>
                      <a:pt x="107" y="793"/>
                    </a:cubicBezTo>
                    <a:cubicBezTo>
                      <a:pt x="123" y="861"/>
                      <a:pt x="138" y="915"/>
                      <a:pt x="161" y="968"/>
                    </a:cubicBezTo>
                    <a:cubicBezTo>
                      <a:pt x="176" y="1014"/>
                      <a:pt x="191" y="1052"/>
                      <a:pt x="199" y="1082"/>
                    </a:cubicBezTo>
                    <a:lnTo>
                      <a:pt x="222" y="1121"/>
                    </a:lnTo>
                    <a:lnTo>
                      <a:pt x="206" y="1075"/>
                    </a:lnTo>
                    <a:lnTo>
                      <a:pt x="184" y="945"/>
                    </a:lnTo>
                    <a:lnTo>
                      <a:pt x="153" y="762"/>
                    </a:lnTo>
                    <a:cubicBezTo>
                      <a:pt x="138" y="701"/>
                      <a:pt x="123" y="633"/>
                      <a:pt x="107" y="564"/>
                    </a:cubicBezTo>
                    <a:cubicBezTo>
                      <a:pt x="100" y="488"/>
                      <a:pt x="84" y="419"/>
                      <a:pt x="69" y="358"/>
                    </a:cubicBezTo>
                    <a:cubicBezTo>
                      <a:pt x="62" y="290"/>
                      <a:pt x="46" y="229"/>
                      <a:pt x="39" y="175"/>
                    </a:cubicBezTo>
                    <a:lnTo>
                      <a:pt x="8" y="4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7"/>
              <p:cNvSpPr/>
              <p:nvPr/>
            </p:nvSpPr>
            <p:spPr>
              <a:xfrm>
                <a:off x="3077850" y="2774325"/>
                <a:ext cx="12025" cy="68600"/>
              </a:xfrm>
              <a:custGeom>
                <a:avLst/>
                <a:gdLst/>
                <a:ahLst/>
                <a:cxnLst/>
                <a:rect l="l" t="t" r="r" b="b"/>
                <a:pathLst>
                  <a:path w="481" h="2744" extrusionOk="0">
                    <a:moveTo>
                      <a:pt x="0" y="0"/>
                    </a:moveTo>
                    <a:cubicBezTo>
                      <a:pt x="1" y="1"/>
                      <a:pt x="16" y="39"/>
                      <a:pt x="38" y="115"/>
                    </a:cubicBezTo>
                    <a:cubicBezTo>
                      <a:pt x="54" y="183"/>
                      <a:pt x="84" y="282"/>
                      <a:pt x="115" y="404"/>
                    </a:cubicBezTo>
                    <a:cubicBezTo>
                      <a:pt x="145" y="534"/>
                      <a:pt x="168" y="679"/>
                      <a:pt x="199" y="839"/>
                    </a:cubicBezTo>
                    <a:cubicBezTo>
                      <a:pt x="229" y="999"/>
                      <a:pt x="252" y="1174"/>
                      <a:pt x="267" y="1349"/>
                    </a:cubicBezTo>
                    <a:cubicBezTo>
                      <a:pt x="290" y="1525"/>
                      <a:pt x="313" y="1700"/>
                      <a:pt x="336" y="1868"/>
                    </a:cubicBezTo>
                    <a:cubicBezTo>
                      <a:pt x="351" y="2035"/>
                      <a:pt x="374" y="2188"/>
                      <a:pt x="397" y="2317"/>
                    </a:cubicBezTo>
                    <a:cubicBezTo>
                      <a:pt x="412" y="2447"/>
                      <a:pt x="435" y="2553"/>
                      <a:pt x="450" y="2630"/>
                    </a:cubicBezTo>
                    <a:lnTo>
                      <a:pt x="481" y="2744"/>
                    </a:lnTo>
                    <a:lnTo>
                      <a:pt x="465" y="2630"/>
                    </a:lnTo>
                    <a:cubicBezTo>
                      <a:pt x="450" y="2553"/>
                      <a:pt x="435" y="2439"/>
                      <a:pt x="420" y="2310"/>
                    </a:cubicBezTo>
                    <a:cubicBezTo>
                      <a:pt x="404" y="2180"/>
                      <a:pt x="397" y="2020"/>
                      <a:pt x="374" y="1852"/>
                    </a:cubicBezTo>
                    <a:cubicBezTo>
                      <a:pt x="359" y="1685"/>
                      <a:pt x="343" y="1509"/>
                      <a:pt x="320" y="1334"/>
                    </a:cubicBezTo>
                    <a:cubicBezTo>
                      <a:pt x="298" y="1159"/>
                      <a:pt x="275" y="983"/>
                      <a:pt x="244" y="823"/>
                    </a:cubicBezTo>
                    <a:cubicBezTo>
                      <a:pt x="214" y="656"/>
                      <a:pt x="176" y="511"/>
                      <a:pt x="138" y="389"/>
                    </a:cubicBezTo>
                    <a:cubicBezTo>
                      <a:pt x="115" y="290"/>
                      <a:pt x="84" y="198"/>
                      <a:pt x="46" y="99"/>
                    </a:cubicBezTo>
                    <a:cubicBezTo>
                      <a:pt x="16" y="39"/>
                      <a:pt x="1" y="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7"/>
              <p:cNvSpPr/>
              <p:nvPr/>
            </p:nvSpPr>
            <p:spPr>
              <a:xfrm>
                <a:off x="3080325" y="2731450"/>
                <a:ext cx="17175" cy="52050"/>
              </a:xfrm>
              <a:custGeom>
                <a:avLst/>
                <a:gdLst/>
                <a:ahLst/>
                <a:cxnLst/>
                <a:rect l="l" t="t" r="r" b="b"/>
                <a:pathLst>
                  <a:path w="687" h="2082" extrusionOk="0">
                    <a:moveTo>
                      <a:pt x="0" y="0"/>
                    </a:moveTo>
                    <a:lnTo>
                      <a:pt x="39" y="84"/>
                    </a:lnTo>
                    <a:cubicBezTo>
                      <a:pt x="69" y="130"/>
                      <a:pt x="100" y="206"/>
                      <a:pt x="138" y="298"/>
                    </a:cubicBezTo>
                    <a:cubicBezTo>
                      <a:pt x="176" y="389"/>
                      <a:pt x="221" y="496"/>
                      <a:pt x="267" y="610"/>
                    </a:cubicBezTo>
                    <a:cubicBezTo>
                      <a:pt x="313" y="724"/>
                      <a:pt x="366" y="854"/>
                      <a:pt x="404" y="984"/>
                    </a:cubicBezTo>
                    <a:cubicBezTo>
                      <a:pt x="442" y="1113"/>
                      <a:pt x="488" y="1250"/>
                      <a:pt x="526" y="1380"/>
                    </a:cubicBezTo>
                    <a:cubicBezTo>
                      <a:pt x="557" y="1502"/>
                      <a:pt x="587" y="1624"/>
                      <a:pt x="610" y="1731"/>
                    </a:cubicBezTo>
                    <a:cubicBezTo>
                      <a:pt x="633" y="1837"/>
                      <a:pt x="656" y="1921"/>
                      <a:pt x="664" y="1982"/>
                    </a:cubicBezTo>
                    <a:lnTo>
                      <a:pt x="686" y="2081"/>
                    </a:lnTo>
                    <a:lnTo>
                      <a:pt x="679" y="1974"/>
                    </a:lnTo>
                    <a:cubicBezTo>
                      <a:pt x="671" y="1921"/>
                      <a:pt x="664" y="1822"/>
                      <a:pt x="648" y="1715"/>
                    </a:cubicBezTo>
                    <a:cubicBezTo>
                      <a:pt x="625" y="1601"/>
                      <a:pt x="603" y="1479"/>
                      <a:pt x="572" y="1349"/>
                    </a:cubicBezTo>
                    <a:cubicBezTo>
                      <a:pt x="542" y="1212"/>
                      <a:pt x="496" y="1075"/>
                      <a:pt x="458" y="946"/>
                    </a:cubicBezTo>
                    <a:cubicBezTo>
                      <a:pt x="412" y="808"/>
                      <a:pt x="359" y="686"/>
                      <a:pt x="313" y="564"/>
                    </a:cubicBezTo>
                    <a:cubicBezTo>
                      <a:pt x="267" y="450"/>
                      <a:pt x="214" y="351"/>
                      <a:pt x="168" y="267"/>
                    </a:cubicBezTo>
                    <a:cubicBezTo>
                      <a:pt x="122" y="183"/>
                      <a:pt x="77" y="115"/>
                      <a:pt x="46" y="69"/>
                    </a:cubicBezTo>
                    <a:lnTo>
                      <a:pt x="0" y="0"/>
                    </a:lnTo>
                    <a:close/>
                    <a:moveTo>
                      <a:pt x="686" y="2081"/>
                    </a:moveTo>
                    <a:lnTo>
                      <a:pt x="686" y="2081"/>
                    </a:lnTo>
                    <a:lnTo>
                      <a:pt x="686" y="20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7"/>
              <p:cNvSpPr/>
              <p:nvPr/>
            </p:nvSpPr>
            <p:spPr>
              <a:xfrm>
                <a:off x="2948675" y="2851100"/>
                <a:ext cx="32775" cy="3650"/>
              </a:xfrm>
              <a:custGeom>
                <a:avLst/>
                <a:gdLst/>
                <a:ahLst/>
                <a:cxnLst/>
                <a:rect l="l" t="t" r="r" b="b"/>
                <a:pathLst>
                  <a:path w="1311" h="146" extrusionOk="0">
                    <a:moveTo>
                      <a:pt x="1098" y="1"/>
                    </a:moveTo>
                    <a:cubicBezTo>
                      <a:pt x="976" y="1"/>
                      <a:pt x="816" y="16"/>
                      <a:pt x="648" y="39"/>
                    </a:cubicBezTo>
                    <a:cubicBezTo>
                      <a:pt x="480" y="54"/>
                      <a:pt x="320" y="77"/>
                      <a:pt x="198" y="107"/>
                    </a:cubicBezTo>
                    <a:cubicBezTo>
                      <a:pt x="137" y="115"/>
                      <a:pt x="92" y="130"/>
                      <a:pt x="53" y="138"/>
                    </a:cubicBezTo>
                    <a:lnTo>
                      <a:pt x="0" y="145"/>
                    </a:lnTo>
                    <a:lnTo>
                      <a:pt x="206" y="145"/>
                    </a:lnTo>
                    <a:cubicBezTo>
                      <a:pt x="328" y="145"/>
                      <a:pt x="488" y="130"/>
                      <a:pt x="656" y="115"/>
                    </a:cubicBezTo>
                    <a:cubicBezTo>
                      <a:pt x="823" y="92"/>
                      <a:pt x="983" y="69"/>
                      <a:pt x="1105" y="46"/>
                    </a:cubicBezTo>
                    <a:cubicBezTo>
                      <a:pt x="1166" y="39"/>
                      <a:pt x="1219" y="24"/>
                      <a:pt x="1250" y="16"/>
                    </a:cubicBezTo>
                    <a:lnTo>
                      <a:pt x="1311" y="1"/>
                    </a:ln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7"/>
              <p:cNvSpPr/>
              <p:nvPr/>
            </p:nvSpPr>
            <p:spPr>
              <a:xfrm>
                <a:off x="2947150" y="2846775"/>
                <a:ext cx="34700" cy="3975"/>
              </a:xfrm>
              <a:custGeom>
                <a:avLst/>
                <a:gdLst/>
                <a:ahLst/>
                <a:cxnLst/>
                <a:rect l="l" t="t" r="r" b="b"/>
                <a:pathLst>
                  <a:path w="1388" h="159" extrusionOk="0">
                    <a:moveTo>
                      <a:pt x="1258" y="0"/>
                    </a:moveTo>
                    <a:cubicBezTo>
                      <a:pt x="1231" y="0"/>
                      <a:pt x="1200" y="2"/>
                      <a:pt x="1166" y="6"/>
                    </a:cubicBezTo>
                    <a:cubicBezTo>
                      <a:pt x="1037" y="6"/>
                      <a:pt x="861" y="21"/>
                      <a:pt x="694" y="44"/>
                    </a:cubicBezTo>
                    <a:cubicBezTo>
                      <a:pt x="518" y="59"/>
                      <a:pt x="351" y="82"/>
                      <a:pt x="214" y="113"/>
                    </a:cubicBezTo>
                    <a:cubicBezTo>
                      <a:pt x="153" y="120"/>
                      <a:pt x="99" y="136"/>
                      <a:pt x="61" y="143"/>
                    </a:cubicBezTo>
                    <a:lnTo>
                      <a:pt x="0" y="158"/>
                    </a:lnTo>
                    <a:lnTo>
                      <a:pt x="221" y="158"/>
                    </a:lnTo>
                    <a:cubicBezTo>
                      <a:pt x="351" y="151"/>
                      <a:pt x="526" y="136"/>
                      <a:pt x="694" y="120"/>
                    </a:cubicBezTo>
                    <a:cubicBezTo>
                      <a:pt x="869" y="97"/>
                      <a:pt x="1044" y="75"/>
                      <a:pt x="1174" y="52"/>
                    </a:cubicBezTo>
                    <a:cubicBezTo>
                      <a:pt x="1235" y="37"/>
                      <a:pt x="1288" y="21"/>
                      <a:pt x="1326" y="21"/>
                    </a:cubicBezTo>
                    <a:lnTo>
                      <a:pt x="1387" y="6"/>
                    </a:lnTo>
                    <a:lnTo>
                      <a:pt x="1326" y="6"/>
                    </a:lnTo>
                    <a:cubicBezTo>
                      <a:pt x="1307" y="2"/>
                      <a:pt x="1284" y="0"/>
                      <a:pt x="1258"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7"/>
              <p:cNvSpPr/>
              <p:nvPr/>
            </p:nvSpPr>
            <p:spPr>
              <a:xfrm>
                <a:off x="2978950" y="2871875"/>
                <a:ext cx="13000" cy="115100"/>
              </a:xfrm>
              <a:custGeom>
                <a:avLst/>
                <a:gdLst/>
                <a:ahLst/>
                <a:cxnLst/>
                <a:rect l="l" t="t" r="r" b="b"/>
                <a:pathLst>
                  <a:path w="520" h="4604" extrusionOk="0">
                    <a:moveTo>
                      <a:pt x="1" y="0"/>
                    </a:moveTo>
                    <a:cubicBezTo>
                      <a:pt x="1" y="1"/>
                      <a:pt x="9" y="290"/>
                      <a:pt x="39" y="724"/>
                    </a:cubicBezTo>
                    <a:cubicBezTo>
                      <a:pt x="54" y="945"/>
                      <a:pt x="69" y="1197"/>
                      <a:pt x="100" y="1464"/>
                    </a:cubicBezTo>
                    <a:cubicBezTo>
                      <a:pt x="108" y="1601"/>
                      <a:pt x="123" y="1738"/>
                      <a:pt x="138" y="1883"/>
                    </a:cubicBezTo>
                    <a:lnTo>
                      <a:pt x="184" y="2310"/>
                    </a:lnTo>
                    <a:lnTo>
                      <a:pt x="230" y="2744"/>
                    </a:lnTo>
                    <a:cubicBezTo>
                      <a:pt x="252" y="2881"/>
                      <a:pt x="268" y="3018"/>
                      <a:pt x="283" y="3156"/>
                    </a:cubicBezTo>
                    <a:cubicBezTo>
                      <a:pt x="321" y="3430"/>
                      <a:pt x="359" y="3674"/>
                      <a:pt x="390" y="3895"/>
                    </a:cubicBezTo>
                    <a:cubicBezTo>
                      <a:pt x="458" y="4322"/>
                      <a:pt x="519" y="4604"/>
                      <a:pt x="519" y="4604"/>
                    </a:cubicBezTo>
                    <a:cubicBezTo>
                      <a:pt x="519" y="4604"/>
                      <a:pt x="512" y="4314"/>
                      <a:pt x="481" y="3880"/>
                    </a:cubicBezTo>
                    <a:cubicBezTo>
                      <a:pt x="466" y="3666"/>
                      <a:pt x="443" y="3415"/>
                      <a:pt x="420" y="3140"/>
                    </a:cubicBezTo>
                    <a:cubicBezTo>
                      <a:pt x="405" y="3003"/>
                      <a:pt x="390" y="2866"/>
                      <a:pt x="374" y="2729"/>
                    </a:cubicBezTo>
                    <a:lnTo>
                      <a:pt x="329" y="2294"/>
                    </a:lnTo>
                    <a:lnTo>
                      <a:pt x="283" y="1868"/>
                    </a:lnTo>
                    <a:cubicBezTo>
                      <a:pt x="268" y="1723"/>
                      <a:pt x="245" y="1586"/>
                      <a:pt x="230" y="1448"/>
                    </a:cubicBezTo>
                    <a:cubicBezTo>
                      <a:pt x="191" y="1182"/>
                      <a:pt x="161" y="930"/>
                      <a:pt x="123" y="717"/>
                    </a:cubicBezTo>
                    <a:cubicBezTo>
                      <a:pt x="54" y="290"/>
                      <a:pt x="1" y="1"/>
                      <a:pt x="1"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7"/>
              <p:cNvSpPr/>
              <p:nvPr/>
            </p:nvSpPr>
            <p:spPr>
              <a:xfrm>
                <a:off x="2952850" y="2857575"/>
                <a:ext cx="35475" cy="145650"/>
              </a:xfrm>
              <a:custGeom>
                <a:avLst/>
                <a:gdLst/>
                <a:ahLst/>
                <a:cxnLst/>
                <a:rect l="l" t="t" r="r" b="b"/>
                <a:pathLst>
                  <a:path w="1419" h="5826" extrusionOk="0">
                    <a:moveTo>
                      <a:pt x="1" y="1"/>
                    </a:moveTo>
                    <a:lnTo>
                      <a:pt x="633" y="5603"/>
                    </a:lnTo>
                    <a:cubicBezTo>
                      <a:pt x="647" y="5755"/>
                      <a:pt x="724" y="5826"/>
                      <a:pt x="847" y="5826"/>
                    </a:cubicBezTo>
                    <a:cubicBezTo>
                      <a:pt x="859" y="5826"/>
                      <a:pt x="872" y="5825"/>
                      <a:pt x="885" y="5824"/>
                    </a:cubicBezTo>
                    <a:lnTo>
                      <a:pt x="1220" y="5785"/>
                    </a:lnTo>
                    <a:cubicBezTo>
                      <a:pt x="1220" y="5785"/>
                      <a:pt x="1106" y="5770"/>
                      <a:pt x="984" y="5595"/>
                    </a:cubicBezTo>
                    <a:lnTo>
                      <a:pt x="671" y="5595"/>
                    </a:lnTo>
                    <a:lnTo>
                      <a:pt x="1418" y="5420"/>
                    </a:lnTo>
                    <a:lnTo>
                      <a:pt x="885" y="5420"/>
                    </a:lnTo>
                    <a:cubicBezTo>
                      <a:pt x="793" y="5214"/>
                      <a:pt x="732" y="5000"/>
                      <a:pt x="702" y="4779"/>
                    </a:cubicBezTo>
                    <a:cubicBezTo>
                      <a:pt x="588" y="4071"/>
                      <a:pt x="252" y="1723"/>
                      <a:pt x="85" y="504"/>
                    </a:cubicBezTo>
                    <a:lnTo>
                      <a:pt x="1113" y="336"/>
                    </a:lnTo>
                    <a:lnTo>
                      <a:pt x="69" y="405"/>
                    </a:lnTo>
                    <a:cubicBezTo>
                      <a:pt x="46" y="237"/>
                      <a:pt x="16" y="108"/>
                      <a:pt x="1"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7"/>
              <p:cNvSpPr/>
              <p:nvPr/>
            </p:nvSpPr>
            <p:spPr>
              <a:xfrm>
                <a:off x="2879700" y="2692350"/>
                <a:ext cx="151675" cy="152300"/>
              </a:xfrm>
              <a:custGeom>
                <a:avLst/>
                <a:gdLst/>
                <a:ahLst/>
                <a:cxnLst/>
                <a:rect l="l" t="t" r="r" b="b"/>
                <a:pathLst>
                  <a:path w="6067" h="6092" extrusionOk="0">
                    <a:moveTo>
                      <a:pt x="3084" y="0"/>
                    </a:moveTo>
                    <a:cubicBezTo>
                      <a:pt x="3049" y="0"/>
                      <a:pt x="3015" y="1"/>
                      <a:pt x="2980" y="2"/>
                    </a:cubicBezTo>
                    <a:cubicBezTo>
                      <a:pt x="2546" y="17"/>
                      <a:pt x="2111" y="116"/>
                      <a:pt x="1723" y="315"/>
                    </a:cubicBezTo>
                    <a:cubicBezTo>
                      <a:pt x="892" y="711"/>
                      <a:pt x="290" y="1465"/>
                      <a:pt x="84" y="2357"/>
                    </a:cubicBezTo>
                    <a:cubicBezTo>
                      <a:pt x="76" y="2418"/>
                      <a:pt x="53" y="2464"/>
                      <a:pt x="46" y="2525"/>
                    </a:cubicBezTo>
                    <a:lnTo>
                      <a:pt x="23" y="2685"/>
                    </a:lnTo>
                    <a:cubicBezTo>
                      <a:pt x="8" y="2799"/>
                      <a:pt x="0" y="2906"/>
                      <a:pt x="0" y="3020"/>
                    </a:cubicBezTo>
                    <a:lnTo>
                      <a:pt x="0" y="3104"/>
                    </a:lnTo>
                    <a:lnTo>
                      <a:pt x="0" y="3180"/>
                    </a:lnTo>
                    <a:lnTo>
                      <a:pt x="15" y="3340"/>
                    </a:lnTo>
                    <a:cubicBezTo>
                      <a:pt x="15" y="3371"/>
                      <a:pt x="15" y="3394"/>
                      <a:pt x="15" y="3424"/>
                    </a:cubicBezTo>
                    <a:lnTo>
                      <a:pt x="31" y="3500"/>
                    </a:lnTo>
                    <a:lnTo>
                      <a:pt x="61" y="3660"/>
                    </a:lnTo>
                    <a:cubicBezTo>
                      <a:pt x="137" y="4064"/>
                      <a:pt x="297" y="4438"/>
                      <a:pt x="526" y="4781"/>
                    </a:cubicBezTo>
                    <a:cubicBezTo>
                      <a:pt x="739" y="5078"/>
                      <a:pt x="991" y="5337"/>
                      <a:pt x="1288" y="5550"/>
                    </a:cubicBezTo>
                    <a:cubicBezTo>
                      <a:pt x="1540" y="5726"/>
                      <a:pt x="1822" y="5863"/>
                      <a:pt x="2111" y="5954"/>
                    </a:cubicBezTo>
                    <a:lnTo>
                      <a:pt x="2203" y="5985"/>
                    </a:lnTo>
                    <a:cubicBezTo>
                      <a:pt x="2241" y="5992"/>
                      <a:pt x="2271" y="6000"/>
                      <a:pt x="2302" y="6008"/>
                    </a:cubicBezTo>
                    <a:lnTo>
                      <a:pt x="2477" y="6046"/>
                    </a:lnTo>
                    <a:cubicBezTo>
                      <a:pt x="2599" y="6069"/>
                      <a:pt x="2706" y="6076"/>
                      <a:pt x="2797" y="6092"/>
                    </a:cubicBezTo>
                    <a:lnTo>
                      <a:pt x="3064" y="6092"/>
                    </a:lnTo>
                    <a:cubicBezTo>
                      <a:pt x="3133" y="6092"/>
                      <a:pt x="3201" y="6076"/>
                      <a:pt x="3254" y="6076"/>
                    </a:cubicBezTo>
                    <a:lnTo>
                      <a:pt x="3407" y="6061"/>
                    </a:lnTo>
                    <a:lnTo>
                      <a:pt x="3254" y="6069"/>
                    </a:lnTo>
                    <a:cubicBezTo>
                      <a:pt x="3219" y="6069"/>
                      <a:pt x="3177" y="6072"/>
                      <a:pt x="3132" y="6072"/>
                    </a:cubicBezTo>
                    <a:cubicBezTo>
                      <a:pt x="3110" y="6072"/>
                      <a:pt x="3087" y="6071"/>
                      <a:pt x="3064" y="6069"/>
                    </a:cubicBezTo>
                    <a:lnTo>
                      <a:pt x="2805" y="6053"/>
                    </a:lnTo>
                    <a:cubicBezTo>
                      <a:pt x="2706" y="6038"/>
                      <a:pt x="2599" y="6023"/>
                      <a:pt x="2492" y="6000"/>
                    </a:cubicBezTo>
                    <a:lnTo>
                      <a:pt x="2317" y="5954"/>
                    </a:lnTo>
                    <a:cubicBezTo>
                      <a:pt x="2287" y="5947"/>
                      <a:pt x="2256" y="5939"/>
                      <a:pt x="2218" y="5924"/>
                    </a:cubicBezTo>
                    <a:lnTo>
                      <a:pt x="2127" y="5893"/>
                    </a:lnTo>
                    <a:cubicBezTo>
                      <a:pt x="1509" y="5672"/>
                      <a:pt x="976" y="5253"/>
                      <a:pt x="617" y="4712"/>
                    </a:cubicBezTo>
                    <a:cubicBezTo>
                      <a:pt x="404" y="4377"/>
                      <a:pt x="252" y="4011"/>
                      <a:pt x="183" y="3630"/>
                    </a:cubicBezTo>
                    <a:lnTo>
                      <a:pt x="160" y="3477"/>
                    </a:lnTo>
                    <a:lnTo>
                      <a:pt x="145" y="3401"/>
                    </a:lnTo>
                    <a:lnTo>
                      <a:pt x="145" y="3325"/>
                    </a:lnTo>
                    <a:lnTo>
                      <a:pt x="137" y="3165"/>
                    </a:lnTo>
                    <a:lnTo>
                      <a:pt x="137" y="3089"/>
                    </a:lnTo>
                    <a:lnTo>
                      <a:pt x="137" y="3013"/>
                    </a:lnTo>
                    <a:cubicBezTo>
                      <a:pt x="137" y="2906"/>
                      <a:pt x="145" y="2799"/>
                      <a:pt x="160" y="2700"/>
                    </a:cubicBezTo>
                    <a:lnTo>
                      <a:pt x="183" y="2540"/>
                    </a:lnTo>
                    <a:cubicBezTo>
                      <a:pt x="191" y="2487"/>
                      <a:pt x="206" y="2441"/>
                      <a:pt x="214" y="2388"/>
                    </a:cubicBezTo>
                    <a:cubicBezTo>
                      <a:pt x="427" y="1534"/>
                      <a:pt x="991" y="825"/>
                      <a:pt x="1776" y="436"/>
                    </a:cubicBezTo>
                    <a:cubicBezTo>
                      <a:pt x="2149" y="246"/>
                      <a:pt x="2561" y="139"/>
                      <a:pt x="2980" y="124"/>
                    </a:cubicBezTo>
                    <a:cubicBezTo>
                      <a:pt x="3017" y="123"/>
                      <a:pt x="3053" y="122"/>
                      <a:pt x="3089" y="122"/>
                    </a:cubicBezTo>
                    <a:cubicBezTo>
                      <a:pt x="3448" y="122"/>
                      <a:pt x="3799" y="189"/>
                      <a:pt x="4131" y="307"/>
                    </a:cubicBezTo>
                    <a:cubicBezTo>
                      <a:pt x="4748" y="543"/>
                      <a:pt x="5267" y="962"/>
                      <a:pt x="5617" y="1519"/>
                    </a:cubicBezTo>
                    <a:lnTo>
                      <a:pt x="5670" y="1603"/>
                    </a:lnTo>
                    <a:cubicBezTo>
                      <a:pt x="5686" y="1633"/>
                      <a:pt x="5701" y="1656"/>
                      <a:pt x="5716" y="1686"/>
                    </a:cubicBezTo>
                    <a:lnTo>
                      <a:pt x="5800" y="1846"/>
                    </a:lnTo>
                    <a:cubicBezTo>
                      <a:pt x="5846" y="1953"/>
                      <a:pt x="5884" y="2052"/>
                      <a:pt x="5922" y="2144"/>
                    </a:cubicBezTo>
                    <a:lnTo>
                      <a:pt x="5998" y="2388"/>
                    </a:lnTo>
                    <a:cubicBezTo>
                      <a:pt x="6013" y="2464"/>
                      <a:pt x="6021" y="2525"/>
                      <a:pt x="6036" y="2578"/>
                    </a:cubicBezTo>
                    <a:lnTo>
                      <a:pt x="6067" y="2738"/>
                    </a:lnTo>
                    <a:lnTo>
                      <a:pt x="6044" y="2578"/>
                    </a:lnTo>
                    <a:cubicBezTo>
                      <a:pt x="6036" y="2525"/>
                      <a:pt x="6029" y="2464"/>
                      <a:pt x="6013" y="2388"/>
                    </a:cubicBezTo>
                    <a:lnTo>
                      <a:pt x="5952" y="2136"/>
                    </a:lnTo>
                    <a:cubicBezTo>
                      <a:pt x="5914" y="2037"/>
                      <a:pt x="5884" y="1946"/>
                      <a:pt x="5838" y="1831"/>
                    </a:cubicBezTo>
                    <a:lnTo>
                      <a:pt x="5762" y="1664"/>
                    </a:lnTo>
                    <a:cubicBezTo>
                      <a:pt x="5747" y="1641"/>
                      <a:pt x="5731" y="1610"/>
                      <a:pt x="5716" y="1580"/>
                    </a:cubicBezTo>
                    <a:lnTo>
                      <a:pt x="5670" y="1496"/>
                    </a:lnTo>
                    <a:cubicBezTo>
                      <a:pt x="5518" y="1229"/>
                      <a:pt x="5320" y="985"/>
                      <a:pt x="5091" y="779"/>
                    </a:cubicBezTo>
                    <a:cubicBezTo>
                      <a:pt x="4824" y="543"/>
                      <a:pt x="4512" y="345"/>
                      <a:pt x="4177" y="215"/>
                    </a:cubicBezTo>
                    <a:cubicBezTo>
                      <a:pt x="3828" y="76"/>
                      <a:pt x="3459" y="0"/>
                      <a:pt x="3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7"/>
              <p:cNvSpPr/>
              <p:nvPr/>
            </p:nvSpPr>
            <p:spPr>
              <a:xfrm>
                <a:off x="2875875" y="2688825"/>
                <a:ext cx="168275" cy="318025"/>
              </a:xfrm>
              <a:custGeom>
                <a:avLst/>
                <a:gdLst/>
                <a:ahLst/>
                <a:cxnLst/>
                <a:rect l="l" t="t" r="r" b="b"/>
                <a:pathLst>
                  <a:path w="6731" h="12721" extrusionOk="0">
                    <a:moveTo>
                      <a:pt x="2325" y="844"/>
                    </a:moveTo>
                    <a:lnTo>
                      <a:pt x="2302" y="859"/>
                    </a:lnTo>
                    <a:cubicBezTo>
                      <a:pt x="2150" y="928"/>
                      <a:pt x="2013" y="1020"/>
                      <a:pt x="1883" y="1119"/>
                    </a:cubicBezTo>
                    <a:cubicBezTo>
                      <a:pt x="1784" y="1202"/>
                      <a:pt x="1693" y="1286"/>
                      <a:pt x="1616" y="1378"/>
                    </a:cubicBezTo>
                    <a:cubicBezTo>
                      <a:pt x="1563" y="1439"/>
                      <a:pt x="1510" y="1500"/>
                      <a:pt x="1472" y="1568"/>
                    </a:cubicBezTo>
                    <a:lnTo>
                      <a:pt x="1426" y="1637"/>
                    </a:lnTo>
                    <a:lnTo>
                      <a:pt x="1487" y="1591"/>
                    </a:lnTo>
                    <a:cubicBezTo>
                      <a:pt x="1533" y="1561"/>
                      <a:pt x="1601" y="1515"/>
                      <a:pt x="1677" y="1462"/>
                    </a:cubicBezTo>
                    <a:cubicBezTo>
                      <a:pt x="1906" y="1324"/>
                      <a:pt x="2150" y="1218"/>
                      <a:pt x="2409" y="1149"/>
                    </a:cubicBezTo>
                    <a:cubicBezTo>
                      <a:pt x="2569" y="1103"/>
                      <a:pt x="2737" y="1081"/>
                      <a:pt x="2912" y="1065"/>
                    </a:cubicBezTo>
                    <a:lnTo>
                      <a:pt x="3194" y="1065"/>
                    </a:lnTo>
                    <a:cubicBezTo>
                      <a:pt x="3240" y="1073"/>
                      <a:pt x="3286" y="1081"/>
                      <a:pt x="3331" y="1081"/>
                    </a:cubicBezTo>
                    <a:lnTo>
                      <a:pt x="3400" y="1088"/>
                    </a:lnTo>
                    <a:lnTo>
                      <a:pt x="3468" y="1103"/>
                    </a:lnTo>
                    <a:cubicBezTo>
                      <a:pt x="3659" y="1134"/>
                      <a:pt x="3850" y="1195"/>
                      <a:pt x="4032" y="1271"/>
                    </a:cubicBezTo>
                    <a:cubicBezTo>
                      <a:pt x="4215" y="1355"/>
                      <a:pt x="4383" y="1462"/>
                      <a:pt x="4543" y="1591"/>
                    </a:cubicBezTo>
                    <a:cubicBezTo>
                      <a:pt x="4703" y="1721"/>
                      <a:pt x="4840" y="1866"/>
                      <a:pt x="4962" y="2026"/>
                    </a:cubicBezTo>
                    <a:cubicBezTo>
                      <a:pt x="5077" y="2186"/>
                      <a:pt x="5176" y="2353"/>
                      <a:pt x="5252" y="2536"/>
                    </a:cubicBezTo>
                    <a:cubicBezTo>
                      <a:pt x="5267" y="2582"/>
                      <a:pt x="5282" y="2628"/>
                      <a:pt x="5298" y="2673"/>
                    </a:cubicBezTo>
                    <a:cubicBezTo>
                      <a:pt x="5313" y="2719"/>
                      <a:pt x="5328" y="2765"/>
                      <a:pt x="5343" y="2803"/>
                    </a:cubicBezTo>
                    <a:cubicBezTo>
                      <a:pt x="5359" y="2902"/>
                      <a:pt x="5389" y="2986"/>
                      <a:pt x="5404" y="3077"/>
                    </a:cubicBezTo>
                    <a:cubicBezTo>
                      <a:pt x="5427" y="3245"/>
                      <a:pt x="5442" y="3413"/>
                      <a:pt x="5435" y="3580"/>
                    </a:cubicBezTo>
                    <a:cubicBezTo>
                      <a:pt x="5420" y="3847"/>
                      <a:pt x="5366" y="4114"/>
                      <a:pt x="5282" y="4358"/>
                    </a:cubicBezTo>
                    <a:cubicBezTo>
                      <a:pt x="5244" y="4457"/>
                      <a:pt x="5221" y="4525"/>
                      <a:pt x="5198" y="4579"/>
                    </a:cubicBezTo>
                    <a:lnTo>
                      <a:pt x="5160" y="4647"/>
                    </a:lnTo>
                    <a:lnTo>
                      <a:pt x="5221" y="4594"/>
                    </a:lnTo>
                    <a:cubicBezTo>
                      <a:pt x="5275" y="4533"/>
                      <a:pt x="5328" y="4472"/>
                      <a:pt x="5374" y="4411"/>
                    </a:cubicBezTo>
                    <a:cubicBezTo>
                      <a:pt x="5442" y="4312"/>
                      <a:pt x="5511" y="4205"/>
                      <a:pt x="5564" y="4091"/>
                    </a:cubicBezTo>
                    <a:cubicBezTo>
                      <a:pt x="5635" y="3957"/>
                      <a:pt x="5686" y="3810"/>
                      <a:pt x="5723" y="3662"/>
                    </a:cubicBezTo>
                    <a:lnTo>
                      <a:pt x="5723" y="3662"/>
                    </a:lnTo>
                    <a:cubicBezTo>
                      <a:pt x="5522" y="4765"/>
                      <a:pt x="4632" y="5610"/>
                      <a:pt x="3514" y="5737"/>
                    </a:cubicBezTo>
                    <a:cubicBezTo>
                      <a:pt x="3417" y="5748"/>
                      <a:pt x="3321" y="5754"/>
                      <a:pt x="3226" y="5754"/>
                    </a:cubicBezTo>
                    <a:cubicBezTo>
                      <a:pt x="2074" y="5754"/>
                      <a:pt x="1045" y="4964"/>
                      <a:pt x="770" y="3817"/>
                    </a:cubicBezTo>
                    <a:cubicBezTo>
                      <a:pt x="466" y="2574"/>
                      <a:pt x="1136" y="1302"/>
                      <a:pt x="2325" y="844"/>
                    </a:cubicBezTo>
                    <a:close/>
                    <a:moveTo>
                      <a:pt x="3253" y="149"/>
                    </a:moveTo>
                    <a:cubicBezTo>
                      <a:pt x="3626" y="149"/>
                      <a:pt x="3991" y="218"/>
                      <a:pt x="4337" y="356"/>
                    </a:cubicBezTo>
                    <a:cubicBezTo>
                      <a:pt x="4680" y="494"/>
                      <a:pt x="4985" y="684"/>
                      <a:pt x="5259" y="928"/>
                    </a:cubicBezTo>
                    <a:cubicBezTo>
                      <a:pt x="5488" y="1134"/>
                      <a:pt x="5686" y="1378"/>
                      <a:pt x="5839" y="1637"/>
                    </a:cubicBezTo>
                    <a:lnTo>
                      <a:pt x="5877" y="1728"/>
                    </a:lnTo>
                    <a:cubicBezTo>
                      <a:pt x="5892" y="1751"/>
                      <a:pt x="5907" y="1782"/>
                      <a:pt x="5923" y="1812"/>
                    </a:cubicBezTo>
                    <a:lnTo>
                      <a:pt x="5999" y="1980"/>
                    </a:lnTo>
                    <a:cubicBezTo>
                      <a:pt x="6044" y="2087"/>
                      <a:pt x="6075" y="2193"/>
                      <a:pt x="6113" y="2285"/>
                    </a:cubicBezTo>
                    <a:lnTo>
                      <a:pt x="6174" y="2536"/>
                    </a:lnTo>
                    <a:cubicBezTo>
                      <a:pt x="6189" y="2605"/>
                      <a:pt x="6197" y="2673"/>
                      <a:pt x="6205" y="2727"/>
                    </a:cubicBezTo>
                    <a:lnTo>
                      <a:pt x="6227" y="2879"/>
                    </a:lnTo>
                    <a:lnTo>
                      <a:pt x="6197" y="2727"/>
                    </a:lnTo>
                    <a:cubicBezTo>
                      <a:pt x="6182" y="2673"/>
                      <a:pt x="6182" y="2612"/>
                      <a:pt x="6159" y="2536"/>
                    </a:cubicBezTo>
                    <a:lnTo>
                      <a:pt x="6083" y="2285"/>
                    </a:lnTo>
                    <a:cubicBezTo>
                      <a:pt x="6044" y="2201"/>
                      <a:pt x="6006" y="2094"/>
                      <a:pt x="5961" y="1995"/>
                    </a:cubicBezTo>
                    <a:lnTo>
                      <a:pt x="5877" y="1835"/>
                    </a:lnTo>
                    <a:cubicBezTo>
                      <a:pt x="5862" y="1805"/>
                      <a:pt x="5854" y="1774"/>
                      <a:pt x="5831" y="1751"/>
                    </a:cubicBezTo>
                    <a:lnTo>
                      <a:pt x="5778" y="1667"/>
                    </a:lnTo>
                    <a:cubicBezTo>
                      <a:pt x="5427" y="1111"/>
                      <a:pt x="4909" y="684"/>
                      <a:pt x="4292" y="456"/>
                    </a:cubicBezTo>
                    <a:cubicBezTo>
                      <a:pt x="3962" y="332"/>
                      <a:pt x="3615" y="270"/>
                      <a:pt x="3259" y="270"/>
                    </a:cubicBezTo>
                    <a:cubicBezTo>
                      <a:pt x="3220" y="270"/>
                      <a:pt x="3180" y="271"/>
                      <a:pt x="3141" y="273"/>
                    </a:cubicBezTo>
                    <a:cubicBezTo>
                      <a:pt x="2722" y="288"/>
                      <a:pt x="2310" y="395"/>
                      <a:pt x="1937" y="577"/>
                    </a:cubicBezTo>
                    <a:cubicBezTo>
                      <a:pt x="1152" y="966"/>
                      <a:pt x="588" y="1683"/>
                      <a:pt x="382" y="2536"/>
                    </a:cubicBezTo>
                    <a:cubicBezTo>
                      <a:pt x="367" y="2582"/>
                      <a:pt x="351" y="2635"/>
                      <a:pt x="344" y="2689"/>
                    </a:cubicBezTo>
                    <a:lnTo>
                      <a:pt x="321" y="2849"/>
                    </a:lnTo>
                    <a:cubicBezTo>
                      <a:pt x="306" y="2948"/>
                      <a:pt x="298" y="3054"/>
                      <a:pt x="298" y="3154"/>
                    </a:cubicBezTo>
                    <a:lnTo>
                      <a:pt x="298" y="3237"/>
                    </a:lnTo>
                    <a:lnTo>
                      <a:pt x="298" y="3314"/>
                    </a:lnTo>
                    <a:lnTo>
                      <a:pt x="306" y="3474"/>
                    </a:lnTo>
                    <a:lnTo>
                      <a:pt x="306" y="3542"/>
                    </a:lnTo>
                    <a:lnTo>
                      <a:pt x="321" y="3626"/>
                    </a:lnTo>
                    <a:lnTo>
                      <a:pt x="344" y="3771"/>
                    </a:lnTo>
                    <a:cubicBezTo>
                      <a:pt x="412" y="4160"/>
                      <a:pt x="565" y="4525"/>
                      <a:pt x="778" y="4853"/>
                    </a:cubicBezTo>
                    <a:cubicBezTo>
                      <a:pt x="1136" y="5402"/>
                      <a:pt x="1670" y="5821"/>
                      <a:pt x="2287" y="6042"/>
                    </a:cubicBezTo>
                    <a:lnTo>
                      <a:pt x="2379" y="6073"/>
                    </a:lnTo>
                    <a:cubicBezTo>
                      <a:pt x="2409" y="6080"/>
                      <a:pt x="2440" y="6088"/>
                      <a:pt x="2478" y="6095"/>
                    </a:cubicBezTo>
                    <a:lnTo>
                      <a:pt x="2653" y="6149"/>
                    </a:lnTo>
                    <a:cubicBezTo>
                      <a:pt x="2767" y="6164"/>
                      <a:pt x="2874" y="6179"/>
                      <a:pt x="2965" y="6194"/>
                    </a:cubicBezTo>
                    <a:lnTo>
                      <a:pt x="3225" y="6210"/>
                    </a:lnTo>
                    <a:cubicBezTo>
                      <a:pt x="3250" y="6212"/>
                      <a:pt x="3274" y="6213"/>
                      <a:pt x="3296" y="6213"/>
                    </a:cubicBezTo>
                    <a:cubicBezTo>
                      <a:pt x="3341" y="6213"/>
                      <a:pt x="3380" y="6210"/>
                      <a:pt x="3415" y="6210"/>
                    </a:cubicBezTo>
                    <a:lnTo>
                      <a:pt x="3575" y="6210"/>
                    </a:lnTo>
                    <a:lnTo>
                      <a:pt x="3415" y="6225"/>
                    </a:lnTo>
                    <a:cubicBezTo>
                      <a:pt x="3362" y="6225"/>
                      <a:pt x="3301" y="6233"/>
                      <a:pt x="3225" y="6233"/>
                    </a:cubicBezTo>
                    <a:lnTo>
                      <a:pt x="2965" y="6233"/>
                    </a:lnTo>
                    <a:cubicBezTo>
                      <a:pt x="2866" y="6225"/>
                      <a:pt x="2760" y="6210"/>
                      <a:pt x="2645" y="6194"/>
                    </a:cubicBezTo>
                    <a:lnTo>
                      <a:pt x="2462" y="6156"/>
                    </a:lnTo>
                    <a:cubicBezTo>
                      <a:pt x="2432" y="6149"/>
                      <a:pt x="2401" y="6141"/>
                      <a:pt x="2371" y="6133"/>
                    </a:cubicBezTo>
                    <a:lnTo>
                      <a:pt x="2272" y="6103"/>
                    </a:lnTo>
                    <a:cubicBezTo>
                      <a:pt x="1982" y="6012"/>
                      <a:pt x="1700" y="5874"/>
                      <a:pt x="1456" y="5691"/>
                    </a:cubicBezTo>
                    <a:cubicBezTo>
                      <a:pt x="1152" y="5486"/>
                      <a:pt x="900" y="5227"/>
                      <a:pt x="694" y="4922"/>
                    </a:cubicBezTo>
                    <a:cubicBezTo>
                      <a:pt x="458" y="4586"/>
                      <a:pt x="298" y="4205"/>
                      <a:pt x="222" y="3809"/>
                    </a:cubicBezTo>
                    <a:lnTo>
                      <a:pt x="191" y="3649"/>
                    </a:lnTo>
                    <a:lnTo>
                      <a:pt x="184" y="3565"/>
                    </a:lnTo>
                    <a:cubicBezTo>
                      <a:pt x="184" y="3535"/>
                      <a:pt x="184" y="3512"/>
                      <a:pt x="176" y="3489"/>
                    </a:cubicBezTo>
                    <a:lnTo>
                      <a:pt x="161" y="3329"/>
                    </a:lnTo>
                    <a:lnTo>
                      <a:pt x="161" y="3253"/>
                    </a:lnTo>
                    <a:lnTo>
                      <a:pt x="161" y="3169"/>
                    </a:lnTo>
                    <a:cubicBezTo>
                      <a:pt x="161" y="3054"/>
                      <a:pt x="168" y="2948"/>
                      <a:pt x="184" y="2833"/>
                    </a:cubicBezTo>
                    <a:lnTo>
                      <a:pt x="206" y="2666"/>
                    </a:lnTo>
                    <a:cubicBezTo>
                      <a:pt x="214" y="2612"/>
                      <a:pt x="237" y="2559"/>
                      <a:pt x="245" y="2506"/>
                    </a:cubicBezTo>
                    <a:cubicBezTo>
                      <a:pt x="450" y="1606"/>
                      <a:pt x="1052" y="852"/>
                      <a:pt x="1883" y="456"/>
                    </a:cubicBezTo>
                    <a:cubicBezTo>
                      <a:pt x="2272" y="265"/>
                      <a:pt x="2706" y="158"/>
                      <a:pt x="3141" y="151"/>
                    </a:cubicBezTo>
                    <a:cubicBezTo>
                      <a:pt x="3178" y="149"/>
                      <a:pt x="3215" y="149"/>
                      <a:pt x="3253" y="149"/>
                    </a:cubicBezTo>
                    <a:close/>
                    <a:moveTo>
                      <a:pt x="4238" y="6316"/>
                    </a:moveTo>
                    <a:lnTo>
                      <a:pt x="4177" y="6332"/>
                    </a:lnTo>
                    <a:cubicBezTo>
                      <a:pt x="4139" y="6339"/>
                      <a:pt x="4086" y="6355"/>
                      <a:pt x="4025" y="6362"/>
                    </a:cubicBezTo>
                    <a:cubicBezTo>
                      <a:pt x="3895" y="6393"/>
                      <a:pt x="3728" y="6415"/>
                      <a:pt x="3545" y="6438"/>
                    </a:cubicBezTo>
                    <a:cubicBezTo>
                      <a:pt x="3369" y="6454"/>
                      <a:pt x="3202" y="6469"/>
                      <a:pt x="3072" y="6469"/>
                    </a:cubicBezTo>
                    <a:lnTo>
                      <a:pt x="2851" y="6469"/>
                    </a:lnTo>
                    <a:lnTo>
                      <a:pt x="2912" y="6461"/>
                    </a:lnTo>
                    <a:cubicBezTo>
                      <a:pt x="2950" y="6454"/>
                      <a:pt x="3004" y="6438"/>
                      <a:pt x="3065" y="6423"/>
                    </a:cubicBezTo>
                    <a:cubicBezTo>
                      <a:pt x="3194" y="6400"/>
                      <a:pt x="3369" y="6377"/>
                      <a:pt x="3545" y="6355"/>
                    </a:cubicBezTo>
                    <a:cubicBezTo>
                      <a:pt x="3720" y="6339"/>
                      <a:pt x="3888" y="6324"/>
                      <a:pt x="4017" y="6316"/>
                    </a:cubicBezTo>
                    <a:close/>
                    <a:moveTo>
                      <a:pt x="4223" y="6492"/>
                    </a:moveTo>
                    <a:lnTo>
                      <a:pt x="4170" y="6507"/>
                    </a:lnTo>
                    <a:cubicBezTo>
                      <a:pt x="4131" y="6515"/>
                      <a:pt x="4078" y="6530"/>
                      <a:pt x="4017" y="6537"/>
                    </a:cubicBezTo>
                    <a:cubicBezTo>
                      <a:pt x="3895" y="6560"/>
                      <a:pt x="3735" y="6583"/>
                      <a:pt x="3568" y="6606"/>
                    </a:cubicBezTo>
                    <a:cubicBezTo>
                      <a:pt x="3407" y="6621"/>
                      <a:pt x="3240" y="6636"/>
                      <a:pt x="3118" y="6636"/>
                    </a:cubicBezTo>
                    <a:lnTo>
                      <a:pt x="2912" y="6636"/>
                    </a:lnTo>
                    <a:lnTo>
                      <a:pt x="2965" y="6621"/>
                    </a:lnTo>
                    <a:cubicBezTo>
                      <a:pt x="3004" y="6614"/>
                      <a:pt x="3057" y="6606"/>
                      <a:pt x="3118" y="6591"/>
                    </a:cubicBezTo>
                    <a:cubicBezTo>
                      <a:pt x="3240" y="6568"/>
                      <a:pt x="3400" y="6545"/>
                      <a:pt x="3560" y="6530"/>
                    </a:cubicBezTo>
                    <a:cubicBezTo>
                      <a:pt x="3728" y="6507"/>
                      <a:pt x="3888" y="6499"/>
                      <a:pt x="4017" y="6492"/>
                    </a:cubicBezTo>
                    <a:close/>
                    <a:moveTo>
                      <a:pt x="4124" y="7322"/>
                    </a:moveTo>
                    <a:cubicBezTo>
                      <a:pt x="4124" y="7323"/>
                      <a:pt x="4177" y="7612"/>
                      <a:pt x="4246" y="8039"/>
                    </a:cubicBezTo>
                    <a:cubicBezTo>
                      <a:pt x="4284" y="8252"/>
                      <a:pt x="4314" y="8504"/>
                      <a:pt x="4353" y="8770"/>
                    </a:cubicBezTo>
                    <a:cubicBezTo>
                      <a:pt x="4368" y="8908"/>
                      <a:pt x="4391" y="9045"/>
                      <a:pt x="4406" y="9190"/>
                    </a:cubicBezTo>
                    <a:lnTo>
                      <a:pt x="4459" y="9616"/>
                    </a:lnTo>
                    <a:lnTo>
                      <a:pt x="4505" y="10051"/>
                    </a:lnTo>
                    <a:cubicBezTo>
                      <a:pt x="4520" y="10188"/>
                      <a:pt x="4528" y="10333"/>
                      <a:pt x="4543" y="10462"/>
                    </a:cubicBezTo>
                    <a:cubicBezTo>
                      <a:pt x="4566" y="10737"/>
                      <a:pt x="4589" y="10988"/>
                      <a:pt x="4604" y="11202"/>
                    </a:cubicBezTo>
                    <a:cubicBezTo>
                      <a:pt x="4635" y="11636"/>
                      <a:pt x="4642" y="11926"/>
                      <a:pt x="4642" y="11926"/>
                    </a:cubicBezTo>
                    <a:cubicBezTo>
                      <a:pt x="4642" y="11926"/>
                      <a:pt x="4581" y="11644"/>
                      <a:pt x="4513" y="11217"/>
                    </a:cubicBezTo>
                    <a:cubicBezTo>
                      <a:pt x="4482" y="10996"/>
                      <a:pt x="4444" y="10744"/>
                      <a:pt x="4413" y="10478"/>
                    </a:cubicBezTo>
                    <a:cubicBezTo>
                      <a:pt x="4391" y="10348"/>
                      <a:pt x="4375" y="10203"/>
                      <a:pt x="4360" y="10066"/>
                    </a:cubicBezTo>
                    <a:lnTo>
                      <a:pt x="4307" y="9632"/>
                    </a:lnTo>
                    <a:lnTo>
                      <a:pt x="4261" y="9205"/>
                    </a:lnTo>
                    <a:cubicBezTo>
                      <a:pt x="4246" y="9060"/>
                      <a:pt x="4231" y="8915"/>
                      <a:pt x="4223" y="8786"/>
                    </a:cubicBezTo>
                    <a:cubicBezTo>
                      <a:pt x="4192" y="8519"/>
                      <a:pt x="4177" y="8267"/>
                      <a:pt x="4162" y="8046"/>
                    </a:cubicBezTo>
                    <a:cubicBezTo>
                      <a:pt x="4132" y="7612"/>
                      <a:pt x="4124" y="7323"/>
                      <a:pt x="4124" y="7322"/>
                    </a:cubicBezTo>
                    <a:close/>
                    <a:moveTo>
                      <a:pt x="3080" y="6751"/>
                    </a:moveTo>
                    <a:cubicBezTo>
                      <a:pt x="3095" y="6858"/>
                      <a:pt x="3125" y="6995"/>
                      <a:pt x="3148" y="7155"/>
                    </a:cubicBezTo>
                    <a:lnTo>
                      <a:pt x="4192" y="7094"/>
                    </a:lnTo>
                    <a:lnTo>
                      <a:pt x="4192" y="7094"/>
                    </a:lnTo>
                    <a:lnTo>
                      <a:pt x="3164" y="7261"/>
                    </a:lnTo>
                    <a:cubicBezTo>
                      <a:pt x="3331" y="8473"/>
                      <a:pt x="3667" y="10821"/>
                      <a:pt x="3781" y="11529"/>
                    </a:cubicBezTo>
                    <a:cubicBezTo>
                      <a:pt x="3811" y="11750"/>
                      <a:pt x="3872" y="11964"/>
                      <a:pt x="3964" y="12170"/>
                    </a:cubicBezTo>
                    <a:lnTo>
                      <a:pt x="4497" y="12170"/>
                    </a:lnTo>
                    <a:lnTo>
                      <a:pt x="3750" y="12345"/>
                    </a:lnTo>
                    <a:lnTo>
                      <a:pt x="4063" y="12345"/>
                    </a:lnTo>
                    <a:cubicBezTo>
                      <a:pt x="4185" y="12520"/>
                      <a:pt x="4299" y="12535"/>
                      <a:pt x="4299" y="12535"/>
                    </a:cubicBezTo>
                    <a:lnTo>
                      <a:pt x="3964" y="12574"/>
                    </a:lnTo>
                    <a:cubicBezTo>
                      <a:pt x="3951" y="12575"/>
                      <a:pt x="3938" y="12576"/>
                      <a:pt x="3926" y="12576"/>
                    </a:cubicBezTo>
                    <a:cubicBezTo>
                      <a:pt x="3803" y="12576"/>
                      <a:pt x="3726" y="12505"/>
                      <a:pt x="3712" y="12353"/>
                    </a:cubicBezTo>
                    <a:lnTo>
                      <a:pt x="3080" y="6751"/>
                    </a:lnTo>
                    <a:close/>
                    <a:moveTo>
                      <a:pt x="3235" y="1"/>
                    </a:moveTo>
                    <a:cubicBezTo>
                      <a:pt x="3116" y="1"/>
                      <a:pt x="2995" y="8"/>
                      <a:pt x="2874" y="21"/>
                    </a:cubicBezTo>
                    <a:lnTo>
                      <a:pt x="2874" y="14"/>
                    </a:lnTo>
                    <a:cubicBezTo>
                      <a:pt x="1251" y="196"/>
                      <a:pt x="24" y="1561"/>
                      <a:pt x="8" y="3192"/>
                    </a:cubicBezTo>
                    <a:cubicBezTo>
                      <a:pt x="1" y="4823"/>
                      <a:pt x="1213" y="6202"/>
                      <a:pt x="2828" y="6408"/>
                    </a:cubicBezTo>
                    <a:cubicBezTo>
                      <a:pt x="2783" y="6454"/>
                      <a:pt x="2790" y="6454"/>
                      <a:pt x="2798" y="6515"/>
                    </a:cubicBezTo>
                    <a:lnTo>
                      <a:pt x="2805" y="6583"/>
                    </a:lnTo>
                    <a:cubicBezTo>
                      <a:pt x="2813" y="6667"/>
                      <a:pt x="2874" y="6736"/>
                      <a:pt x="2958" y="6751"/>
                    </a:cubicBezTo>
                    <a:lnTo>
                      <a:pt x="3598" y="12444"/>
                    </a:lnTo>
                    <a:cubicBezTo>
                      <a:pt x="3612" y="12599"/>
                      <a:pt x="3749" y="12721"/>
                      <a:pt x="3908" y="12721"/>
                    </a:cubicBezTo>
                    <a:cubicBezTo>
                      <a:pt x="3922" y="12721"/>
                      <a:pt x="3935" y="12720"/>
                      <a:pt x="3949" y="12718"/>
                    </a:cubicBezTo>
                    <a:lnTo>
                      <a:pt x="4596" y="12650"/>
                    </a:lnTo>
                    <a:cubicBezTo>
                      <a:pt x="4772" y="12627"/>
                      <a:pt x="4894" y="12474"/>
                      <a:pt x="4871" y="12299"/>
                    </a:cubicBezTo>
                    <a:lnTo>
                      <a:pt x="4238" y="6606"/>
                    </a:lnTo>
                    <a:cubicBezTo>
                      <a:pt x="4299" y="6568"/>
                      <a:pt x="4337" y="6492"/>
                      <a:pt x="4330" y="6415"/>
                    </a:cubicBezTo>
                    <a:lnTo>
                      <a:pt x="4322" y="6347"/>
                    </a:lnTo>
                    <a:cubicBezTo>
                      <a:pt x="4314" y="6286"/>
                      <a:pt x="4330" y="6294"/>
                      <a:pt x="4284" y="6263"/>
                    </a:cubicBezTo>
                    <a:cubicBezTo>
                      <a:pt x="5831" y="5722"/>
                      <a:pt x="6730" y="4106"/>
                      <a:pt x="6372" y="2506"/>
                    </a:cubicBezTo>
                    <a:cubicBezTo>
                      <a:pt x="6034" y="1031"/>
                      <a:pt x="4722" y="1"/>
                      <a:pt x="3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7"/>
              <p:cNvSpPr/>
              <p:nvPr/>
            </p:nvSpPr>
            <p:spPr>
              <a:xfrm>
                <a:off x="2899125" y="2774325"/>
                <a:ext cx="77450" cy="52975"/>
              </a:xfrm>
              <a:custGeom>
                <a:avLst/>
                <a:gdLst/>
                <a:ahLst/>
                <a:cxnLst/>
                <a:rect l="l" t="t" r="r" b="b"/>
                <a:pathLst>
                  <a:path w="3098" h="2119" extrusionOk="0">
                    <a:moveTo>
                      <a:pt x="1" y="0"/>
                    </a:moveTo>
                    <a:lnTo>
                      <a:pt x="1" y="0"/>
                    </a:lnTo>
                    <a:cubicBezTo>
                      <a:pt x="135" y="1221"/>
                      <a:pt x="1170" y="2119"/>
                      <a:pt x="2364" y="2119"/>
                    </a:cubicBezTo>
                    <a:cubicBezTo>
                      <a:pt x="2452" y="2119"/>
                      <a:pt x="2541" y="2114"/>
                      <a:pt x="2630" y="2104"/>
                    </a:cubicBezTo>
                    <a:cubicBezTo>
                      <a:pt x="2891" y="2075"/>
                      <a:pt x="3097" y="1797"/>
                      <a:pt x="2662" y="1797"/>
                    </a:cubicBezTo>
                    <a:cubicBezTo>
                      <a:pt x="2640" y="1797"/>
                      <a:pt x="2617" y="1797"/>
                      <a:pt x="2592" y="1799"/>
                    </a:cubicBezTo>
                    <a:cubicBezTo>
                      <a:pt x="2478" y="1806"/>
                      <a:pt x="2363" y="1811"/>
                      <a:pt x="2246" y="1811"/>
                    </a:cubicBezTo>
                    <a:cubicBezTo>
                      <a:pt x="1824" y="1811"/>
                      <a:pt x="1375" y="1734"/>
                      <a:pt x="862" y="1334"/>
                    </a:cubicBezTo>
                    <a:cubicBezTo>
                      <a:pt x="443" y="991"/>
                      <a:pt x="145" y="51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7" name="Google Shape;9417;p57"/>
            <p:cNvSpPr/>
            <p:nvPr/>
          </p:nvSpPr>
          <p:spPr>
            <a:xfrm>
              <a:off x="7000875" y="2727400"/>
              <a:ext cx="247500" cy="247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57"/>
          <p:cNvGrpSpPr/>
          <p:nvPr/>
        </p:nvGrpSpPr>
        <p:grpSpPr>
          <a:xfrm rot="-1038943">
            <a:off x="1502432" y="982787"/>
            <a:ext cx="1495569" cy="476361"/>
            <a:chOff x="4440625" y="1955050"/>
            <a:chExt cx="825550" cy="262950"/>
          </a:xfrm>
        </p:grpSpPr>
        <p:sp>
          <p:nvSpPr>
            <p:cNvPr id="9419" name="Google Shape;9419;p57"/>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7"/>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7"/>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7"/>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7"/>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7"/>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7"/>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7"/>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7"/>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7"/>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7"/>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7"/>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7"/>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7"/>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7"/>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57"/>
          <p:cNvGrpSpPr/>
          <p:nvPr/>
        </p:nvGrpSpPr>
        <p:grpSpPr>
          <a:xfrm rot="2045567">
            <a:off x="7059298" y="1036946"/>
            <a:ext cx="1569671" cy="1547120"/>
            <a:chOff x="5975675" y="3516250"/>
            <a:chExt cx="876175" cy="863600"/>
          </a:xfrm>
        </p:grpSpPr>
        <p:sp>
          <p:nvSpPr>
            <p:cNvPr id="9435" name="Google Shape;9435;p57"/>
            <p:cNvSpPr/>
            <p:nvPr/>
          </p:nvSpPr>
          <p:spPr>
            <a:xfrm>
              <a:off x="5975675" y="3516250"/>
              <a:ext cx="876175" cy="863600"/>
            </a:xfrm>
            <a:custGeom>
              <a:avLst/>
              <a:gdLst/>
              <a:ahLst/>
              <a:cxnLst/>
              <a:rect l="l" t="t" r="r" b="b"/>
              <a:pathLst>
                <a:path w="35047" h="34544" extrusionOk="0">
                  <a:moveTo>
                    <a:pt x="23412" y="1"/>
                  </a:moveTo>
                  <a:cubicBezTo>
                    <a:pt x="23276" y="1"/>
                    <a:pt x="23138" y="13"/>
                    <a:pt x="23000" y="38"/>
                  </a:cubicBezTo>
                  <a:lnTo>
                    <a:pt x="2063" y="3785"/>
                  </a:lnTo>
                  <a:cubicBezTo>
                    <a:pt x="818" y="4012"/>
                    <a:pt x="1" y="5194"/>
                    <a:pt x="227" y="6426"/>
                  </a:cubicBezTo>
                  <a:lnTo>
                    <a:pt x="4905" y="32506"/>
                  </a:lnTo>
                  <a:cubicBezTo>
                    <a:pt x="5096" y="33607"/>
                    <a:pt x="6059" y="34376"/>
                    <a:pt x="7140" y="34376"/>
                  </a:cubicBezTo>
                  <a:cubicBezTo>
                    <a:pt x="7270" y="34376"/>
                    <a:pt x="7401" y="34365"/>
                    <a:pt x="7533" y="34342"/>
                  </a:cubicBezTo>
                  <a:lnTo>
                    <a:pt x="16122" y="32795"/>
                  </a:lnTo>
                  <a:cubicBezTo>
                    <a:pt x="16134" y="32896"/>
                    <a:pt x="16147" y="32997"/>
                    <a:pt x="16172" y="33085"/>
                  </a:cubicBezTo>
                  <a:cubicBezTo>
                    <a:pt x="16398" y="33940"/>
                    <a:pt x="17178" y="34543"/>
                    <a:pt x="18058" y="34543"/>
                  </a:cubicBezTo>
                  <a:cubicBezTo>
                    <a:pt x="18549" y="34543"/>
                    <a:pt x="19027" y="34367"/>
                    <a:pt x="19391" y="34040"/>
                  </a:cubicBezTo>
                  <a:cubicBezTo>
                    <a:pt x="20121" y="33374"/>
                    <a:pt x="20787" y="32645"/>
                    <a:pt x="21391" y="31852"/>
                  </a:cubicBezTo>
                  <a:lnTo>
                    <a:pt x="28483" y="30582"/>
                  </a:lnTo>
                  <a:cubicBezTo>
                    <a:pt x="29703" y="30356"/>
                    <a:pt x="30520" y="29186"/>
                    <a:pt x="30306" y="27954"/>
                  </a:cubicBezTo>
                  <a:lnTo>
                    <a:pt x="29426" y="23063"/>
                  </a:lnTo>
                  <a:cubicBezTo>
                    <a:pt x="31300" y="20045"/>
                    <a:pt x="31903" y="18007"/>
                    <a:pt x="31966" y="17769"/>
                  </a:cubicBezTo>
                  <a:cubicBezTo>
                    <a:pt x="32029" y="17555"/>
                    <a:pt x="32054" y="17341"/>
                    <a:pt x="32054" y="17127"/>
                  </a:cubicBezTo>
                  <a:cubicBezTo>
                    <a:pt x="32142" y="17002"/>
                    <a:pt x="32218" y="16876"/>
                    <a:pt x="32293" y="16763"/>
                  </a:cubicBezTo>
                  <a:lnTo>
                    <a:pt x="32318" y="16712"/>
                  </a:lnTo>
                  <a:cubicBezTo>
                    <a:pt x="32507" y="16410"/>
                    <a:pt x="32658" y="16121"/>
                    <a:pt x="32796" y="15870"/>
                  </a:cubicBezTo>
                  <a:lnTo>
                    <a:pt x="32821" y="15832"/>
                  </a:lnTo>
                  <a:cubicBezTo>
                    <a:pt x="32959" y="15568"/>
                    <a:pt x="33060" y="15367"/>
                    <a:pt x="33136" y="15203"/>
                  </a:cubicBezTo>
                  <a:lnTo>
                    <a:pt x="33161" y="15153"/>
                  </a:lnTo>
                  <a:lnTo>
                    <a:pt x="33249" y="14927"/>
                  </a:lnTo>
                  <a:cubicBezTo>
                    <a:pt x="33475" y="14424"/>
                    <a:pt x="33462" y="13833"/>
                    <a:pt x="33224" y="13342"/>
                  </a:cubicBezTo>
                  <a:cubicBezTo>
                    <a:pt x="33261" y="13003"/>
                    <a:pt x="33286" y="12651"/>
                    <a:pt x="33324" y="12336"/>
                  </a:cubicBezTo>
                  <a:cubicBezTo>
                    <a:pt x="33349" y="11959"/>
                    <a:pt x="33412" y="11318"/>
                    <a:pt x="33462" y="11117"/>
                  </a:cubicBezTo>
                  <a:cubicBezTo>
                    <a:pt x="33764" y="10261"/>
                    <a:pt x="34255" y="9105"/>
                    <a:pt x="34255" y="9105"/>
                  </a:cubicBezTo>
                  <a:lnTo>
                    <a:pt x="34255" y="9079"/>
                  </a:lnTo>
                  <a:cubicBezTo>
                    <a:pt x="34418" y="8715"/>
                    <a:pt x="34481" y="8325"/>
                    <a:pt x="34456" y="7923"/>
                  </a:cubicBezTo>
                  <a:cubicBezTo>
                    <a:pt x="34909" y="7281"/>
                    <a:pt x="34921" y="6426"/>
                    <a:pt x="34481" y="5772"/>
                  </a:cubicBezTo>
                  <a:cubicBezTo>
                    <a:pt x="34506" y="5659"/>
                    <a:pt x="34531" y="5533"/>
                    <a:pt x="34582" y="5433"/>
                  </a:cubicBezTo>
                  <a:cubicBezTo>
                    <a:pt x="34921" y="4402"/>
                    <a:pt x="35047" y="3647"/>
                    <a:pt x="34984" y="2956"/>
                  </a:cubicBezTo>
                  <a:cubicBezTo>
                    <a:pt x="34909" y="1950"/>
                    <a:pt x="34318" y="1057"/>
                    <a:pt x="33412" y="617"/>
                  </a:cubicBezTo>
                  <a:cubicBezTo>
                    <a:pt x="33324" y="566"/>
                    <a:pt x="33236" y="529"/>
                    <a:pt x="33148" y="503"/>
                  </a:cubicBezTo>
                  <a:cubicBezTo>
                    <a:pt x="32871" y="390"/>
                    <a:pt x="32582" y="340"/>
                    <a:pt x="32293" y="340"/>
                  </a:cubicBezTo>
                  <a:cubicBezTo>
                    <a:pt x="31274" y="340"/>
                    <a:pt x="30558" y="918"/>
                    <a:pt x="29979" y="1384"/>
                  </a:cubicBezTo>
                  <a:cubicBezTo>
                    <a:pt x="29715" y="1610"/>
                    <a:pt x="29439" y="1811"/>
                    <a:pt x="29137" y="1987"/>
                  </a:cubicBezTo>
                  <a:cubicBezTo>
                    <a:pt x="28609" y="2289"/>
                    <a:pt x="28143" y="2704"/>
                    <a:pt x="27791" y="3194"/>
                  </a:cubicBezTo>
                  <a:cubicBezTo>
                    <a:pt x="27653" y="3232"/>
                    <a:pt x="27527" y="3295"/>
                    <a:pt x="27401" y="3358"/>
                  </a:cubicBezTo>
                  <a:cubicBezTo>
                    <a:pt x="26911" y="3647"/>
                    <a:pt x="26471" y="4012"/>
                    <a:pt x="26094" y="4427"/>
                  </a:cubicBezTo>
                  <a:lnTo>
                    <a:pt x="25641" y="1874"/>
                  </a:lnTo>
                  <a:cubicBezTo>
                    <a:pt x="25440" y="769"/>
                    <a:pt x="24486" y="1"/>
                    <a:pt x="23412" y="1"/>
                  </a:cubicBezTo>
                  <a:close/>
                </a:path>
              </a:pathLst>
            </a:custGeom>
            <a:solidFill>
              <a:schemeClr val="lt1"/>
            </a:solidFill>
            <a:ln>
              <a:noFill/>
            </a:ln>
            <a:effectLst>
              <a:outerShdw blurRad="28575" dist="9525" dir="5400000" algn="bl" rotWithShape="0">
                <a:schemeClr val="dk2">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7"/>
            <p:cNvSpPr/>
            <p:nvPr/>
          </p:nvSpPr>
          <p:spPr>
            <a:xfrm>
              <a:off x="6133825" y="4021125"/>
              <a:ext cx="41200" cy="206250"/>
            </a:xfrm>
            <a:custGeom>
              <a:avLst/>
              <a:gdLst/>
              <a:ahLst/>
              <a:cxnLst/>
              <a:rect l="l" t="t" r="r" b="b"/>
              <a:pathLst>
                <a:path w="1648" h="8250" extrusionOk="0">
                  <a:moveTo>
                    <a:pt x="163" y="1"/>
                  </a:moveTo>
                  <a:lnTo>
                    <a:pt x="0" y="340"/>
                  </a:lnTo>
                  <a:lnTo>
                    <a:pt x="1383" y="8061"/>
                  </a:lnTo>
                  <a:lnTo>
                    <a:pt x="1647" y="8250"/>
                  </a:lnTo>
                  <a:lnTo>
                    <a:pt x="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7"/>
            <p:cNvSpPr/>
            <p:nvPr/>
          </p:nvSpPr>
          <p:spPr>
            <a:xfrm>
              <a:off x="6173425" y="4251250"/>
              <a:ext cx="1900" cy="1600"/>
            </a:xfrm>
            <a:custGeom>
              <a:avLst/>
              <a:gdLst/>
              <a:ahLst/>
              <a:cxnLst/>
              <a:rect l="l" t="t" r="r" b="b"/>
              <a:pathLst>
                <a:path w="76" h="64" extrusionOk="0">
                  <a:moveTo>
                    <a:pt x="0" y="0"/>
                  </a:moveTo>
                  <a:lnTo>
                    <a:pt x="13" y="63"/>
                  </a:lnTo>
                  <a:lnTo>
                    <a:pt x="76" y="51"/>
                  </a:lnTo>
                  <a:lnTo>
                    <a:pt x="13" y="0"/>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7"/>
            <p:cNvSpPr/>
            <p:nvPr/>
          </p:nvSpPr>
          <p:spPr>
            <a:xfrm>
              <a:off x="6190075" y="4246850"/>
              <a:ext cx="10400" cy="2850"/>
            </a:xfrm>
            <a:custGeom>
              <a:avLst/>
              <a:gdLst/>
              <a:ahLst/>
              <a:cxnLst/>
              <a:rect l="l" t="t" r="r" b="b"/>
              <a:pathLst>
                <a:path w="416" h="114" extrusionOk="0">
                  <a:moveTo>
                    <a:pt x="340" y="0"/>
                  </a:moveTo>
                  <a:lnTo>
                    <a:pt x="1" y="63"/>
                  </a:lnTo>
                  <a:lnTo>
                    <a:pt x="76" y="113"/>
                  </a:lnTo>
                  <a:lnTo>
                    <a:pt x="416" y="50"/>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7"/>
            <p:cNvSpPr/>
            <p:nvPr/>
          </p:nvSpPr>
          <p:spPr>
            <a:xfrm>
              <a:off x="6119675" y="3952275"/>
              <a:ext cx="17000" cy="70450"/>
            </a:xfrm>
            <a:custGeom>
              <a:avLst/>
              <a:gdLst/>
              <a:ahLst/>
              <a:cxnLst/>
              <a:rect l="l" t="t" r="r" b="b"/>
              <a:pathLst>
                <a:path w="680" h="2818" extrusionOk="0">
                  <a:moveTo>
                    <a:pt x="0" y="1"/>
                  </a:moveTo>
                  <a:lnTo>
                    <a:pt x="264" y="1409"/>
                  </a:lnTo>
                  <a:lnTo>
                    <a:pt x="516" y="2817"/>
                  </a:lnTo>
                  <a:lnTo>
                    <a:pt x="679" y="2465"/>
                  </a:lnTo>
                  <a:lnTo>
                    <a:pt x="478" y="1371"/>
                  </a:lnTo>
                  <a:lnTo>
                    <a:pt x="289" y="26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7"/>
            <p:cNvSpPr/>
            <p:nvPr/>
          </p:nvSpPr>
          <p:spPr>
            <a:xfrm>
              <a:off x="6083825" y="3745750"/>
              <a:ext cx="41850" cy="205925"/>
            </a:xfrm>
            <a:custGeom>
              <a:avLst/>
              <a:gdLst/>
              <a:ahLst/>
              <a:cxnLst/>
              <a:rect l="l" t="t" r="r" b="b"/>
              <a:pathLst>
                <a:path w="1674" h="8237" extrusionOk="0">
                  <a:moveTo>
                    <a:pt x="189" y="0"/>
                  </a:moveTo>
                  <a:lnTo>
                    <a:pt x="1" y="252"/>
                  </a:lnTo>
                  <a:lnTo>
                    <a:pt x="1384" y="7972"/>
                  </a:lnTo>
                  <a:lnTo>
                    <a:pt x="1673" y="8236"/>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7"/>
            <p:cNvSpPr/>
            <p:nvPr/>
          </p:nvSpPr>
          <p:spPr>
            <a:xfrm>
              <a:off x="6177500" y="4249050"/>
              <a:ext cx="10400" cy="2850"/>
            </a:xfrm>
            <a:custGeom>
              <a:avLst/>
              <a:gdLst/>
              <a:ahLst/>
              <a:cxnLst/>
              <a:rect l="l" t="t" r="r" b="b"/>
              <a:pathLst>
                <a:path w="416" h="114" extrusionOk="0">
                  <a:moveTo>
                    <a:pt x="340" y="0"/>
                  </a:moveTo>
                  <a:lnTo>
                    <a:pt x="1" y="63"/>
                  </a:lnTo>
                  <a:lnTo>
                    <a:pt x="76" y="113"/>
                  </a:lnTo>
                  <a:lnTo>
                    <a:pt x="416" y="51"/>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7"/>
            <p:cNvSpPr/>
            <p:nvPr/>
          </p:nvSpPr>
          <p:spPr>
            <a:xfrm>
              <a:off x="6194175" y="4249675"/>
              <a:ext cx="10700" cy="2850"/>
            </a:xfrm>
            <a:custGeom>
              <a:avLst/>
              <a:gdLst/>
              <a:ahLst/>
              <a:cxnLst/>
              <a:rect l="l" t="t" r="r" b="b"/>
              <a:pathLst>
                <a:path w="428" h="114" extrusionOk="0">
                  <a:moveTo>
                    <a:pt x="340" y="0"/>
                  </a:moveTo>
                  <a:lnTo>
                    <a:pt x="0" y="63"/>
                  </a:lnTo>
                  <a:lnTo>
                    <a:pt x="88" y="114"/>
                  </a:lnTo>
                  <a:lnTo>
                    <a:pt x="428" y="51"/>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7"/>
            <p:cNvSpPr/>
            <p:nvPr/>
          </p:nvSpPr>
          <p:spPr>
            <a:xfrm>
              <a:off x="6171225" y="4238975"/>
              <a:ext cx="7575" cy="6325"/>
            </a:xfrm>
            <a:custGeom>
              <a:avLst/>
              <a:gdLst/>
              <a:ahLst/>
              <a:cxnLst/>
              <a:rect l="l" t="t" r="r" b="b"/>
              <a:pathLst>
                <a:path w="303" h="253" extrusionOk="0">
                  <a:moveTo>
                    <a:pt x="0" y="1"/>
                  </a:moveTo>
                  <a:lnTo>
                    <a:pt x="51" y="252"/>
                  </a:lnTo>
                  <a:lnTo>
                    <a:pt x="302" y="202"/>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7"/>
            <p:cNvSpPr/>
            <p:nvPr/>
          </p:nvSpPr>
          <p:spPr>
            <a:xfrm>
              <a:off x="6181900" y="4251875"/>
              <a:ext cx="10400" cy="2850"/>
            </a:xfrm>
            <a:custGeom>
              <a:avLst/>
              <a:gdLst/>
              <a:ahLst/>
              <a:cxnLst/>
              <a:rect l="l" t="t" r="r" b="b"/>
              <a:pathLst>
                <a:path w="416" h="114" extrusionOk="0">
                  <a:moveTo>
                    <a:pt x="340" y="0"/>
                  </a:moveTo>
                  <a:lnTo>
                    <a:pt x="1" y="63"/>
                  </a:lnTo>
                  <a:lnTo>
                    <a:pt x="76" y="114"/>
                  </a:lnTo>
                  <a:lnTo>
                    <a:pt x="416" y="63"/>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7"/>
            <p:cNvSpPr/>
            <p:nvPr/>
          </p:nvSpPr>
          <p:spPr>
            <a:xfrm>
              <a:off x="6169025" y="4226725"/>
              <a:ext cx="22350" cy="16675"/>
            </a:xfrm>
            <a:custGeom>
              <a:avLst/>
              <a:gdLst/>
              <a:ahLst/>
              <a:cxnLst/>
              <a:rect l="l" t="t" r="r" b="b"/>
              <a:pathLst>
                <a:path w="894" h="667" extrusionOk="0">
                  <a:moveTo>
                    <a:pt x="0" y="0"/>
                  </a:moveTo>
                  <a:lnTo>
                    <a:pt x="63" y="327"/>
                  </a:lnTo>
                  <a:lnTo>
                    <a:pt x="554" y="667"/>
                  </a:lnTo>
                  <a:lnTo>
                    <a:pt x="893" y="60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7"/>
            <p:cNvSpPr/>
            <p:nvPr/>
          </p:nvSpPr>
          <p:spPr>
            <a:xfrm>
              <a:off x="6078475" y="3721850"/>
              <a:ext cx="1600" cy="1600"/>
            </a:xfrm>
            <a:custGeom>
              <a:avLst/>
              <a:gdLst/>
              <a:ahLst/>
              <a:cxnLst/>
              <a:rect l="l" t="t" r="r" b="b"/>
              <a:pathLst>
                <a:path w="64" h="64" extrusionOk="0">
                  <a:moveTo>
                    <a:pt x="64" y="0"/>
                  </a:moveTo>
                  <a:lnTo>
                    <a:pt x="1" y="13"/>
                  </a:lnTo>
                  <a:lnTo>
                    <a:pt x="13" y="63"/>
                  </a:lnTo>
                  <a:lnTo>
                    <a:pt x="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7"/>
            <p:cNvSpPr/>
            <p:nvPr/>
          </p:nvSpPr>
          <p:spPr>
            <a:xfrm>
              <a:off x="6069050" y="3658650"/>
              <a:ext cx="50650" cy="57550"/>
            </a:xfrm>
            <a:custGeom>
              <a:avLst/>
              <a:gdLst/>
              <a:ahLst/>
              <a:cxnLst/>
              <a:rect l="l" t="t" r="r" b="b"/>
              <a:pathLst>
                <a:path w="2026" h="2302" extrusionOk="0">
                  <a:moveTo>
                    <a:pt x="1975" y="1"/>
                  </a:moveTo>
                  <a:lnTo>
                    <a:pt x="717" y="227"/>
                  </a:lnTo>
                  <a:lnTo>
                    <a:pt x="1346" y="655"/>
                  </a:lnTo>
                  <a:lnTo>
                    <a:pt x="1283" y="743"/>
                  </a:lnTo>
                  <a:lnTo>
                    <a:pt x="566" y="252"/>
                  </a:lnTo>
                  <a:lnTo>
                    <a:pt x="390" y="290"/>
                  </a:lnTo>
                  <a:lnTo>
                    <a:pt x="1019" y="718"/>
                  </a:lnTo>
                  <a:lnTo>
                    <a:pt x="956" y="806"/>
                  </a:lnTo>
                  <a:lnTo>
                    <a:pt x="240" y="315"/>
                  </a:lnTo>
                  <a:lnTo>
                    <a:pt x="63" y="340"/>
                  </a:lnTo>
                  <a:lnTo>
                    <a:pt x="692" y="768"/>
                  </a:lnTo>
                  <a:lnTo>
                    <a:pt x="667" y="818"/>
                  </a:lnTo>
                  <a:lnTo>
                    <a:pt x="629" y="856"/>
                  </a:lnTo>
                  <a:lnTo>
                    <a:pt x="1" y="428"/>
                  </a:lnTo>
                  <a:lnTo>
                    <a:pt x="38" y="604"/>
                  </a:lnTo>
                  <a:lnTo>
                    <a:pt x="755" y="1095"/>
                  </a:lnTo>
                  <a:lnTo>
                    <a:pt x="692" y="1183"/>
                  </a:lnTo>
                  <a:lnTo>
                    <a:pt x="63" y="755"/>
                  </a:lnTo>
                  <a:lnTo>
                    <a:pt x="89" y="919"/>
                  </a:lnTo>
                  <a:lnTo>
                    <a:pt x="805" y="1409"/>
                  </a:lnTo>
                  <a:lnTo>
                    <a:pt x="743" y="1497"/>
                  </a:lnTo>
                  <a:lnTo>
                    <a:pt x="114" y="1070"/>
                  </a:lnTo>
                  <a:lnTo>
                    <a:pt x="340" y="2302"/>
                  </a:lnTo>
                  <a:lnTo>
                    <a:pt x="642" y="2252"/>
                  </a:lnTo>
                  <a:lnTo>
                    <a:pt x="1334" y="1271"/>
                  </a:lnTo>
                  <a:lnTo>
                    <a:pt x="2025" y="303"/>
                  </a:lnTo>
                  <a:lnTo>
                    <a:pt x="19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7"/>
            <p:cNvSpPr/>
            <p:nvPr/>
          </p:nvSpPr>
          <p:spPr>
            <a:xfrm>
              <a:off x="6077850" y="3717450"/>
              <a:ext cx="5375" cy="2525"/>
            </a:xfrm>
            <a:custGeom>
              <a:avLst/>
              <a:gdLst/>
              <a:ahLst/>
              <a:cxnLst/>
              <a:rect l="l" t="t" r="r" b="b"/>
              <a:pathLst>
                <a:path w="215" h="101" extrusionOk="0">
                  <a:moveTo>
                    <a:pt x="214" y="0"/>
                  </a:moveTo>
                  <a:lnTo>
                    <a:pt x="1" y="38"/>
                  </a:lnTo>
                  <a:lnTo>
                    <a:pt x="13" y="101"/>
                  </a:lnTo>
                  <a:lnTo>
                    <a:pt x="164" y="76"/>
                  </a:lnTo>
                  <a:lnTo>
                    <a:pt x="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7"/>
            <p:cNvSpPr/>
            <p:nvPr/>
          </p:nvSpPr>
          <p:spPr>
            <a:xfrm>
              <a:off x="6110875" y="3690100"/>
              <a:ext cx="20750" cy="23900"/>
            </a:xfrm>
            <a:custGeom>
              <a:avLst/>
              <a:gdLst/>
              <a:ahLst/>
              <a:cxnLst/>
              <a:rect l="l" t="t" r="r" b="b"/>
              <a:pathLst>
                <a:path w="830" h="956" extrusionOk="0">
                  <a:moveTo>
                    <a:pt x="679" y="0"/>
                  </a:moveTo>
                  <a:lnTo>
                    <a:pt x="629" y="88"/>
                  </a:lnTo>
                  <a:lnTo>
                    <a:pt x="742" y="755"/>
                  </a:lnTo>
                  <a:lnTo>
                    <a:pt x="63" y="881"/>
                  </a:lnTo>
                  <a:lnTo>
                    <a:pt x="0" y="956"/>
                  </a:lnTo>
                  <a:lnTo>
                    <a:pt x="830" y="818"/>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7"/>
            <p:cNvSpPr/>
            <p:nvPr/>
          </p:nvSpPr>
          <p:spPr>
            <a:xfrm>
              <a:off x="6140100" y="3971450"/>
              <a:ext cx="11975" cy="26125"/>
            </a:xfrm>
            <a:custGeom>
              <a:avLst/>
              <a:gdLst/>
              <a:ahLst/>
              <a:cxnLst/>
              <a:rect l="l" t="t" r="r" b="b"/>
              <a:pathLst>
                <a:path w="479" h="1045" extrusionOk="0">
                  <a:moveTo>
                    <a:pt x="1" y="1"/>
                  </a:moveTo>
                  <a:lnTo>
                    <a:pt x="89" y="529"/>
                  </a:lnTo>
                  <a:lnTo>
                    <a:pt x="189" y="1044"/>
                  </a:lnTo>
                  <a:lnTo>
                    <a:pt x="478" y="45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7"/>
            <p:cNvSpPr/>
            <p:nvPr/>
          </p:nvSpPr>
          <p:spPr>
            <a:xfrm>
              <a:off x="6079750" y="3728450"/>
              <a:ext cx="6625" cy="7575"/>
            </a:xfrm>
            <a:custGeom>
              <a:avLst/>
              <a:gdLst/>
              <a:ahLst/>
              <a:cxnLst/>
              <a:rect l="l" t="t" r="r" b="b"/>
              <a:pathLst>
                <a:path w="265" h="303" extrusionOk="0">
                  <a:moveTo>
                    <a:pt x="264" y="0"/>
                  </a:moveTo>
                  <a:lnTo>
                    <a:pt x="0" y="51"/>
                  </a:lnTo>
                  <a:lnTo>
                    <a:pt x="50" y="302"/>
                  </a:lnTo>
                  <a:lnTo>
                    <a:pt x="2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7"/>
            <p:cNvSpPr/>
            <p:nvPr/>
          </p:nvSpPr>
          <p:spPr>
            <a:xfrm>
              <a:off x="6130350" y="3962350"/>
              <a:ext cx="12300" cy="47175"/>
            </a:xfrm>
            <a:custGeom>
              <a:avLst/>
              <a:gdLst/>
              <a:ahLst/>
              <a:cxnLst/>
              <a:rect l="l" t="t" r="r" b="b"/>
              <a:pathLst>
                <a:path w="492" h="1887" extrusionOk="0">
                  <a:moveTo>
                    <a:pt x="1" y="0"/>
                  </a:moveTo>
                  <a:lnTo>
                    <a:pt x="164" y="943"/>
                  </a:lnTo>
                  <a:lnTo>
                    <a:pt x="340" y="1886"/>
                  </a:lnTo>
                  <a:lnTo>
                    <a:pt x="491" y="1584"/>
                  </a:lnTo>
                  <a:lnTo>
                    <a:pt x="365" y="905"/>
                  </a:lnTo>
                  <a:lnTo>
                    <a:pt x="252" y="22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7"/>
            <p:cNvSpPr/>
            <p:nvPr/>
          </p:nvSpPr>
          <p:spPr>
            <a:xfrm>
              <a:off x="6081625" y="3726250"/>
              <a:ext cx="17325" cy="22025"/>
            </a:xfrm>
            <a:custGeom>
              <a:avLst/>
              <a:gdLst/>
              <a:ahLst/>
              <a:cxnLst/>
              <a:rect l="l" t="t" r="r" b="b"/>
              <a:pathLst>
                <a:path w="693" h="881" extrusionOk="0">
                  <a:moveTo>
                    <a:pt x="692" y="0"/>
                  </a:moveTo>
                  <a:lnTo>
                    <a:pt x="353" y="63"/>
                  </a:lnTo>
                  <a:lnTo>
                    <a:pt x="1" y="541"/>
                  </a:lnTo>
                  <a:lnTo>
                    <a:pt x="63" y="881"/>
                  </a:lnTo>
                  <a:lnTo>
                    <a:pt x="6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7"/>
            <p:cNvSpPr/>
            <p:nvPr/>
          </p:nvSpPr>
          <p:spPr>
            <a:xfrm>
              <a:off x="6111776" y="4081648"/>
              <a:ext cx="20775" cy="68550"/>
            </a:xfrm>
            <a:custGeom>
              <a:avLst/>
              <a:gdLst/>
              <a:ahLst/>
              <a:cxnLst/>
              <a:rect l="l" t="t" r="r" b="b"/>
              <a:pathLst>
                <a:path w="831" h="2742" extrusionOk="0">
                  <a:moveTo>
                    <a:pt x="327" y="0"/>
                  </a:moveTo>
                  <a:lnTo>
                    <a:pt x="0" y="63"/>
                  </a:lnTo>
                  <a:lnTo>
                    <a:pt x="491" y="2742"/>
                  </a:lnTo>
                  <a:lnTo>
                    <a:pt x="830" y="2679"/>
                  </a:lnTo>
                  <a:lnTo>
                    <a:pt x="3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7"/>
            <p:cNvSpPr/>
            <p:nvPr/>
          </p:nvSpPr>
          <p:spPr>
            <a:xfrm>
              <a:off x="6174675" y="4257225"/>
              <a:ext cx="58500" cy="49675"/>
            </a:xfrm>
            <a:custGeom>
              <a:avLst/>
              <a:gdLst/>
              <a:ahLst/>
              <a:cxnLst/>
              <a:rect l="l" t="t" r="r" b="b"/>
              <a:pathLst>
                <a:path w="2340" h="1987" extrusionOk="0">
                  <a:moveTo>
                    <a:pt x="303" y="0"/>
                  </a:moveTo>
                  <a:lnTo>
                    <a:pt x="1" y="50"/>
                  </a:lnTo>
                  <a:lnTo>
                    <a:pt x="227" y="1295"/>
                  </a:lnTo>
                  <a:lnTo>
                    <a:pt x="667" y="667"/>
                  </a:lnTo>
                  <a:lnTo>
                    <a:pt x="755" y="729"/>
                  </a:lnTo>
                  <a:lnTo>
                    <a:pt x="252" y="1434"/>
                  </a:lnTo>
                  <a:lnTo>
                    <a:pt x="277" y="1610"/>
                  </a:lnTo>
                  <a:lnTo>
                    <a:pt x="717" y="994"/>
                  </a:lnTo>
                  <a:lnTo>
                    <a:pt x="806" y="1044"/>
                  </a:lnTo>
                  <a:lnTo>
                    <a:pt x="303" y="1761"/>
                  </a:lnTo>
                  <a:lnTo>
                    <a:pt x="340" y="1924"/>
                  </a:lnTo>
                  <a:lnTo>
                    <a:pt x="780" y="1308"/>
                  </a:lnTo>
                  <a:lnTo>
                    <a:pt x="818" y="1333"/>
                  </a:lnTo>
                  <a:lnTo>
                    <a:pt x="868" y="1371"/>
                  </a:lnTo>
                  <a:lnTo>
                    <a:pt x="428" y="1987"/>
                  </a:lnTo>
                  <a:lnTo>
                    <a:pt x="428" y="1987"/>
                  </a:lnTo>
                  <a:lnTo>
                    <a:pt x="604" y="1962"/>
                  </a:lnTo>
                  <a:lnTo>
                    <a:pt x="1107" y="1245"/>
                  </a:lnTo>
                  <a:lnTo>
                    <a:pt x="1195" y="1308"/>
                  </a:lnTo>
                  <a:lnTo>
                    <a:pt x="755" y="1924"/>
                  </a:lnTo>
                  <a:lnTo>
                    <a:pt x="931" y="1899"/>
                  </a:lnTo>
                  <a:lnTo>
                    <a:pt x="1434" y="1195"/>
                  </a:lnTo>
                  <a:lnTo>
                    <a:pt x="1522" y="1258"/>
                  </a:lnTo>
                  <a:lnTo>
                    <a:pt x="1082" y="1874"/>
                  </a:lnTo>
                  <a:lnTo>
                    <a:pt x="2340" y="1647"/>
                  </a:lnTo>
                  <a:lnTo>
                    <a:pt x="2277" y="1346"/>
                  </a:lnTo>
                  <a:lnTo>
                    <a:pt x="1296" y="679"/>
                  </a:lnTo>
                  <a:lnTo>
                    <a:pt x="3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7"/>
            <p:cNvSpPr/>
            <p:nvPr/>
          </p:nvSpPr>
          <p:spPr>
            <a:xfrm>
              <a:off x="6186325" y="4255025"/>
              <a:ext cx="44650" cy="32075"/>
            </a:xfrm>
            <a:custGeom>
              <a:avLst/>
              <a:gdLst/>
              <a:ahLst/>
              <a:cxnLst/>
              <a:rect l="l" t="t" r="r" b="b"/>
              <a:pathLst>
                <a:path w="1786" h="1283" extrusionOk="0">
                  <a:moveTo>
                    <a:pt x="340" y="0"/>
                  </a:moveTo>
                  <a:lnTo>
                    <a:pt x="0" y="63"/>
                  </a:lnTo>
                  <a:lnTo>
                    <a:pt x="893" y="667"/>
                  </a:lnTo>
                  <a:lnTo>
                    <a:pt x="1786" y="1283"/>
                  </a:lnTo>
                  <a:lnTo>
                    <a:pt x="1786" y="1283"/>
                  </a:lnTo>
                  <a:lnTo>
                    <a:pt x="1723" y="943"/>
                  </a:lnTo>
                  <a:lnTo>
                    <a:pt x="1031" y="478"/>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7"/>
            <p:cNvSpPr/>
            <p:nvPr/>
          </p:nvSpPr>
          <p:spPr>
            <a:xfrm>
              <a:off x="6049550" y="3664325"/>
              <a:ext cx="119175" cy="652325"/>
            </a:xfrm>
            <a:custGeom>
              <a:avLst/>
              <a:gdLst/>
              <a:ahLst/>
              <a:cxnLst/>
              <a:rect l="l" t="t" r="r" b="b"/>
              <a:pathLst>
                <a:path w="4767" h="26093" extrusionOk="0">
                  <a:moveTo>
                    <a:pt x="89" y="0"/>
                  </a:moveTo>
                  <a:lnTo>
                    <a:pt x="26" y="13"/>
                  </a:lnTo>
                  <a:lnTo>
                    <a:pt x="529" y="2792"/>
                  </a:lnTo>
                  <a:lnTo>
                    <a:pt x="1" y="2892"/>
                  </a:lnTo>
                  <a:lnTo>
                    <a:pt x="51" y="3169"/>
                  </a:lnTo>
                  <a:lnTo>
                    <a:pt x="579" y="3068"/>
                  </a:lnTo>
                  <a:lnTo>
                    <a:pt x="1133" y="6149"/>
                  </a:lnTo>
                  <a:lnTo>
                    <a:pt x="605" y="6237"/>
                  </a:lnTo>
                  <a:lnTo>
                    <a:pt x="655" y="6514"/>
                  </a:lnTo>
                  <a:lnTo>
                    <a:pt x="1183" y="6426"/>
                  </a:lnTo>
                  <a:lnTo>
                    <a:pt x="1724" y="9494"/>
                  </a:lnTo>
                  <a:lnTo>
                    <a:pt x="1208" y="9582"/>
                  </a:lnTo>
                  <a:lnTo>
                    <a:pt x="1258" y="9859"/>
                  </a:lnTo>
                  <a:lnTo>
                    <a:pt x="1774" y="9771"/>
                  </a:lnTo>
                  <a:lnTo>
                    <a:pt x="2327" y="12839"/>
                  </a:lnTo>
                  <a:lnTo>
                    <a:pt x="1799" y="12927"/>
                  </a:lnTo>
                  <a:lnTo>
                    <a:pt x="1849" y="13216"/>
                  </a:lnTo>
                  <a:lnTo>
                    <a:pt x="2378" y="13116"/>
                  </a:lnTo>
                  <a:lnTo>
                    <a:pt x="2931" y="16184"/>
                  </a:lnTo>
                  <a:lnTo>
                    <a:pt x="2403" y="16284"/>
                  </a:lnTo>
                  <a:lnTo>
                    <a:pt x="2453" y="16561"/>
                  </a:lnTo>
                  <a:lnTo>
                    <a:pt x="2981" y="16461"/>
                  </a:lnTo>
                  <a:lnTo>
                    <a:pt x="3534" y="19529"/>
                  </a:lnTo>
                  <a:lnTo>
                    <a:pt x="3006" y="19629"/>
                  </a:lnTo>
                  <a:lnTo>
                    <a:pt x="3057" y="19906"/>
                  </a:lnTo>
                  <a:lnTo>
                    <a:pt x="3585" y="19818"/>
                  </a:lnTo>
                  <a:lnTo>
                    <a:pt x="4125" y="22886"/>
                  </a:lnTo>
                  <a:lnTo>
                    <a:pt x="3610" y="22974"/>
                  </a:lnTo>
                  <a:lnTo>
                    <a:pt x="3660" y="23251"/>
                  </a:lnTo>
                  <a:lnTo>
                    <a:pt x="4176" y="23163"/>
                  </a:lnTo>
                  <a:lnTo>
                    <a:pt x="4704" y="26093"/>
                  </a:lnTo>
                  <a:lnTo>
                    <a:pt x="4767" y="26080"/>
                  </a:lnTo>
                  <a:lnTo>
                    <a:pt x="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7"/>
            <p:cNvSpPr/>
            <p:nvPr/>
          </p:nvSpPr>
          <p:spPr>
            <a:xfrm>
              <a:off x="6056475" y="3663050"/>
              <a:ext cx="119500" cy="652350"/>
            </a:xfrm>
            <a:custGeom>
              <a:avLst/>
              <a:gdLst/>
              <a:ahLst/>
              <a:cxnLst/>
              <a:rect l="l" t="t" r="r" b="b"/>
              <a:pathLst>
                <a:path w="4780" h="26094" extrusionOk="0">
                  <a:moveTo>
                    <a:pt x="101" y="1"/>
                  </a:moveTo>
                  <a:lnTo>
                    <a:pt x="1" y="13"/>
                  </a:lnTo>
                  <a:lnTo>
                    <a:pt x="4678" y="26093"/>
                  </a:lnTo>
                  <a:lnTo>
                    <a:pt x="4779" y="26081"/>
                  </a:lnTo>
                  <a:lnTo>
                    <a:pt x="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7"/>
            <p:cNvSpPr/>
            <p:nvPr/>
          </p:nvSpPr>
          <p:spPr>
            <a:xfrm>
              <a:off x="6198875" y="4252825"/>
              <a:ext cx="29900" cy="22025"/>
            </a:xfrm>
            <a:custGeom>
              <a:avLst/>
              <a:gdLst/>
              <a:ahLst/>
              <a:cxnLst/>
              <a:rect l="l" t="t" r="r" b="b"/>
              <a:pathLst>
                <a:path w="1196" h="881" extrusionOk="0">
                  <a:moveTo>
                    <a:pt x="341" y="0"/>
                  </a:moveTo>
                  <a:lnTo>
                    <a:pt x="1" y="63"/>
                  </a:lnTo>
                  <a:lnTo>
                    <a:pt x="605" y="465"/>
                  </a:lnTo>
                  <a:lnTo>
                    <a:pt x="1196" y="880"/>
                  </a:lnTo>
                  <a:lnTo>
                    <a:pt x="1133" y="541"/>
                  </a:lnTo>
                  <a:lnTo>
                    <a:pt x="743" y="277"/>
                  </a:lnTo>
                  <a:lnTo>
                    <a:pt x="3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7"/>
            <p:cNvSpPr/>
            <p:nvPr/>
          </p:nvSpPr>
          <p:spPr>
            <a:xfrm>
              <a:off x="6229700" y="4267900"/>
              <a:ext cx="3800" cy="9775"/>
            </a:xfrm>
            <a:custGeom>
              <a:avLst/>
              <a:gdLst/>
              <a:ahLst/>
              <a:cxnLst/>
              <a:rect l="l" t="t" r="r" b="b"/>
              <a:pathLst>
                <a:path w="152" h="391" extrusionOk="0">
                  <a:moveTo>
                    <a:pt x="0" y="1"/>
                  </a:moveTo>
                  <a:lnTo>
                    <a:pt x="63" y="340"/>
                  </a:lnTo>
                  <a:lnTo>
                    <a:pt x="151" y="391"/>
                  </a:lnTo>
                  <a:lnTo>
                    <a:pt x="151" y="391"/>
                  </a:lnTo>
                  <a:lnTo>
                    <a:pt x="88" y="64"/>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7"/>
            <p:cNvSpPr/>
            <p:nvPr/>
          </p:nvSpPr>
          <p:spPr>
            <a:xfrm>
              <a:off x="6231900" y="4280475"/>
              <a:ext cx="3800" cy="9775"/>
            </a:xfrm>
            <a:custGeom>
              <a:avLst/>
              <a:gdLst/>
              <a:ahLst/>
              <a:cxnLst/>
              <a:rect l="l" t="t" r="r" b="b"/>
              <a:pathLst>
                <a:path w="152" h="391" extrusionOk="0">
                  <a:moveTo>
                    <a:pt x="0" y="1"/>
                  </a:moveTo>
                  <a:lnTo>
                    <a:pt x="63" y="328"/>
                  </a:lnTo>
                  <a:lnTo>
                    <a:pt x="151" y="391"/>
                  </a:lnTo>
                  <a:lnTo>
                    <a:pt x="88" y="51"/>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7"/>
            <p:cNvSpPr/>
            <p:nvPr/>
          </p:nvSpPr>
          <p:spPr>
            <a:xfrm>
              <a:off x="6211450" y="4249675"/>
              <a:ext cx="15125" cy="12900"/>
            </a:xfrm>
            <a:custGeom>
              <a:avLst/>
              <a:gdLst/>
              <a:ahLst/>
              <a:cxnLst/>
              <a:rect l="l" t="t" r="r" b="b"/>
              <a:pathLst>
                <a:path w="605" h="516" extrusionOk="0">
                  <a:moveTo>
                    <a:pt x="517" y="0"/>
                  </a:moveTo>
                  <a:lnTo>
                    <a:pt x="1" y="101"/>
                  </a:lnTo>
                  <a:lnTo>
                    <a:pt x="303" y="302"/>
                  </a:lnTo>
                  <a:lnTo>
                    <a:pt x="605" y="516"/>
                  </a:lnTo>
                  <a:lnTo>
                    <a:pt x="5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7"/>
            <p:cNvSpPr/>
            <p:nvPr/>
          </p:nvSpPr>
          <p:spPr>
            <a:xfrm>
              <a:off x="6234100" y="4292750"/>
              <a:ext cx="2850" cy="5350"/>
            </a:xfrm>
            <a:custGeom>
              <a:avLst/>
              <a:gdLst/>
              <a:ahLst/>
              <a:cxnLst/>
              <a:rect l="l" t="t" r="r" b="b"/>
              <a:pathLst>
                <a:path w="114" h="214" extrusionOk="0">
                  <a:moveTo>
                    <a:pt x="0" y="0"/>
                  </a:moveTo>
                  <a:lnTo>
                    <a:pt x="38" y="214"/>
                  </a:lnTo>
                  <a:lnTo>
                    <a:pt x="114" y="201"/>
                  </a:lnTo>
                  <a:lnTo>
                    <a:pt x="88" y="5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7"/>
            <p:cNvSpPr/>
            <p:nvPr/>
          </p:nvSpPr>
          <p:spPr>
            <a:xfrm>
              <a:off x="6174050" y="4254075"/>
              <a:ext cx="5675" cy="2525"/>
            </a:xfrm>
            <a:custGeom>
              <a:avLst/>
              <a:gdLst/>
              <a:ahLst/>
              <a:cxnLst/>
              <a:rect l="l" t="t" r="r" b="b"/>
              <a:pathLst>
                <a:path w="227" h="101" extrusionOk="0">
                  <a:moveTo>
                    <a:pt x="151" y="0"/>
                  </a:moveTo>
                  <a:lnTo>
                    <a:pt x="1" y="26"/>
                  </a:lnTo>
                  <a:lnTo>
                    <a:pt x="13" y="101"/>
                  </a:lnTo>
                  <a:lnTo>
                    <a:pt x="227" y="63"/>
                  </a:lnTo>
                  <a:lnTo>
                    <a:pt x="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7"/>
            <p:cNvSpPr/>
            <p:nvPr/>
          </p:nvSpPr>
          <p:spPr>
            <a:xfrm>
              <a:off x="6081625" y="3913600"/>
              <a:ext cx="20775" cy="68875"/>
            </a:xfrm>
            <a:custGeom>
              <a:avLst/>
              <a:gdLst/>
              <a:ahLst/>
              <a:cxnLst/>
              <a:rect l="l" t="t" r="r" b="b"/>
              <a:pathLst>
                <a:path w="831" h="2755" extrusionOk="0">
                  <a:moveTo>
                    <a:pt x="340" y="1"/>
                  </a:moveTo>
                  <a:lnTo>
                    <a:pt x="1" y="64"/>
                  </a:lnTo>
                  <a:lnTo>
                    <a:pt x="491" y="2755"/>
                  </a:lnTo>
                  <a:lnTo>
                    <a:pt x="831" y="2705"/>
                  </a:lnTo>
                  <a:lnTo>
                    <a:pt x="3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7"/>
            <p:cNvSpPr/>
            <p:nvPr/>
          </p:nvSpPr>
          <p:spPr>
            <a:xfrm>
              <a:off x="6051750" y="3746375"/>
              <a:ext cx="20475" cy="68875"/>
            </a:xfrm>
            <a:custGeom>
              <a:avLst/>
              <a:gdLst/>
              <a:ahLst/>
              <a:cxnLst/>
              <a:rect l="l" t="t" r="r" b="b"/>
              <a:pathLst>
                <a:path w="819" h="2755" extrusionOk="0">
                  <a:moveTo>
                    <a:pt x="341" y="0"/>
                  </a:moveTo>
                  <a:lnTo>
                    <a:pt x="1" y="50"/>
                  </a:lnTo>
                  <a:lnTo>
                    <a:pt x="479" y="2754"/>
                  </a:lnTo>
                  <a:lnTo>
                    <a:pt x="818" y="2691"/>
                  </a:lnTo>
                  <a:lnTo>
                    <a:pt x="3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7"/>
            <p:cNvSpPr/>
            <p:nvPr/>
          </p:nvSpPr>
          <p:spPr>
            <a:xfrm>
              <a:off x="6141975" y="4248425"/>
              <a:ext cx="20475" cy="68850"/>
            </a:xfrm>
            <a:custGeom>
              <a:avLst/>
              <a:gdLst/>
              <a:ahLst/>
              <a:cxnLst/>
              <a:rect l="l" t="t" r="r" b="b"/>
              <a:pathLst>
                <a:path w="819" h="2754" extrusionOk="0">
                  <a:moveTo>
                    <a:pt x="328" y="0"/>
                  </a:moveTo>
                  <a:lnTo>
                    <a:pt x="1" y="63"/>
                  </a:lnTo>
                  <a:lnTo>
                    <a:pt x="479" y="2754"/>
                  </a:lnTo>
                  <a:lnTo>
                    <a:pt x="818" y="2704"/>
                  </a:lnTo>
                  <a:lnTo>
                    <a:pt x="3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7"/>
            <p:cNvSpPr/>
            <p:nvPr/>
          </p:nvSpPr>
          <p:spPr>
            <a:xfrm>
              <a:off x="6037300" y="3664950"/>
              <a:ext cx="19825" cy="66350"/>
            </a:xfrm>
            <a:custGeom>
              <a:avLst/>
              <a:gdLst/>
              <a:ahLst/>
              <a:cxnLst/>
              <a:rect l="l" t="t" r="r" b="b"/>
              <a:pathLst>
                <a:path w="793" h="2654" extrusionOk="0">
                  <a:moveTo>
                    <a:pt x="327" y="0"/>
                  </a:moveTo>
                  <a:lnTo>
                    <a:pt x="1" y="63"/>
                  </a:lnTo>
                  <a:lnTo>
                    <a:pt x="466" y="2654"/>
                  </a:lnTo>
                  <a:lnTo>
                    <a:pt x="793" y="2591"/>
                  </a:lnTo>
                  <a:lnTo>
                    <a:pt x="3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7"/>
            <p:cNvSpPr/>
            <p:nvPr/>
          </p:nvSpPr>
          <p:spPr>
            <a:xfrm>
              <a:off x="6066850" y="3830000"/>
              <a:ext cx="20450" cy="68850"/>
            </a:xfrm>
            <a:custGeom>
              <a:avLst/>
              <a:gdLst/>
              <a:ahLst/>
              <a:cxnLst/>
              <a:rect l="l" t="t" r="r" b="b"/>
              <a:pathLst>
                <a:path w="818" h="2754" extrusionOk="0">
                  <a:moveTo>
                    <a:pt x="328" y="0"/>
                  </a:moveTo>
                  <a:lnTo>
                    <a:pt x="1" y="63"/>
                  </a:lnTo>
                  <a:lnTo>
                    <a:pt x="478" y="2754"/>
                  </a:lnTo>
                  <a:lnTo>
                    <a:pt x="818" y="2691"/>
                  </a:lnTo>
                  <a:lnTo>
                    <a:pt x="3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7"/>
            <p:cNvSpPr/>
            <p:nvPr/>
          </p:nvSpPr>
          <p:spPr>
            <a:xfrm>
              <a:off x="6096725" y="3997550"/>
              <a:ext cx="20450" cy="68875"/>
            </a:xfrm>
            <a:custGeom>
              <a:avLst/>
              <a:gdLst/>
              <a:ahLst/>
              <a:cxnLst/>
              <a:rect l="l" t="t" r="r" b="b"/>
              <a:pathLst>
                <a:path w="818" h="2755" extrusionOk="0">
                  <a:moveTo>
                    <a:pt x="340" y="0"/>
                  </a:moveTo>
                  <a:lnTo>
                    <a:pt x="0" y="51"/>
                  </a:lnTo>
                  <a:lnTo>
                    <a:pt x="491" y="2754"/>
                  </a:lnTo>
                  <a:lnTo>
                    <a:pt x="818" y="2691"/>
                  </a:lnTo>
                  <a:lnTo>
                    <a:pt x="3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7"/>
            <p:cNvSpPr/>
            <p:nvPr/>
          </p:nvSpPr>
          <p:spPr>
            <a:xfrm>
              <a:off x="6126900" y="4164800"/>
              <a:ext cx="20450" cy="68875"/>
            </a:xfrm>
            <a:custGeom>
              <a:avLst/>
              <a:gdLst/>
              <a:ahLst/>
              <a:cxnLst/>
              <a:rect l="l" t="t" r="r" b="b"/>
              <a:pathLst>
                <a:path w="818" h="2755" extrusionOk="0">
                  <a:moveTo>
                    <a:pt x="327" y="0"/>
                  </a:moveTo>
                  <a:lnTo>
                    <a:pt x="0" y="63"/>
                  </a:lnTo>
                  <a:lnTo>
                    <a:pt x="478" y="2754"/>
                  </a:lnTo>
                  <a:lnTo>
                    <a:pt x="818" y="2691"/>
                  </a:lnTo>
                  <a:lnTo>
                    <a:pt x="3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7"/>
            <p:cNvSpPr/>
            <p:nvPr/>
          </p:nvSpPr>
          <p:spPr>
            <a:xfrm>
              <a:off x="6124375" y="3677825"/>
              <a:ext cx="2850" cy="10400"/>
            </a:xfrm>
            <a:custGeom>
              <a:avLst/>
              <a:gdLst/>
              <a:ahLst/>
              <a:cxnLst/>
              <a:rect l="l" t="t" r="r" b="b"/>
              <a:pathLst>
                <a:path w="114" h="416" extrusionOk="0">
                  <a:moveTo>
                    <a:pt x="51" y="1"/>
                  </a:moveTo>
                  <a:lnTo>
                    <a:pt x="1" y="89"/>
                  </a:lnTo>
                  <a:lnTo>
                    <a:pt x="64" y="416"/>
                  </a:lnTo>
                  <a:lnTo>
                    <a:pt x="114" y="340"/>
                  </a:lnTo>
                  <a:lnTo>
                    <a:pt x="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7"/>
            <p:cNvSpPr/>
            <p:nvPr/>
          </p:nvSpPr>
          <p:spPr>
            <a:xfrm>
              <a:off x="6206750" y="4245275"/>
              <a:ext cx="24550" cy="20150"/>
            </a:xfrm>
            <a:custGeom>
              <a:avLst/>
              <a:gdLst/>
              <a:ahLst/>
              <a:cxnLst/>
              <a:rect l="l" t="t" r="r" b="b"/>
              <a:pathLst>
                <a:path w="982" h="806" extrusionOk="0">
                  <a:moveTo>
                    <a:pt x="830" y="0"/>
                  </a:moveTo>
                  <a:lnTo>
                    <a:pt x="0" y="151"/>
                  </a:lnTo>
                  <a:lnTo>
                    <a:pt x="88" y="202"/>
                  </a:lnTo>
                  <a:lnTo>
                    <a:pt x="767" y="76"/>
                  </a:lnTo>
                  <a:lnTo>
                    <a:pt x="893" y="755"/>
                  </a:lnTo>
                  <a:lnTo>
                    <a:pt x="981" y="805"/>
                  </a:lnTo>
                  <a:lnTo>
                    <a:pt x="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7"/>
            <p:cNvSpPr/>
            <p:nvPr/>
          </p:nvSpPr>
          <p:spPr>
            <a:xfrm>
              <a:off x="6498475" y="3590450"/>
              <a:ext cx="1925" cy="1275"/>
            </a:xfrm>
            <a:custGeom>
              <a:avLst/>
              <a:gdLst/>
              <a:ahLst/>
              <a:cxnLst/>
              <a:rect l="l" t="t" r="r" b="b"/>
              <a:pathLst>
                <a:path w="77" h="51" extrusionOk="0">
                  <a:moveTo>
                    <a:pt x="1" y="0"/>
                  </a:moveTo>
                  <a:lnTo>
                    <a:pt x="1" y="13"/>
                  </a:lnTo>
                  <a:lnTo>
                    <a:pt x="76" y="50"/>
                  </a:lnTo>
                  <a:lnTo>
                    <a:pt x="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7"/>
            <p:cNvSpPr/>
            <p:nvPr/>
          </p:nvSpPr>
          <p:spPr>
            <a:xfrm>
              <a:off x="6501625" y="3606775"/>
              <a:ext cx="3175" cy="9775"/>
            </a:xfrm>
            <a:custGeom>
              <a:avLst/>
              <a:gdLst/>
              <a:ahLst/>
              <a:cxnLst/>
              <a:rect l="l" t="t" r="r" b="b"/>
              <a:pathLst>
                <a:path w="127" h="391" extrusionOk="0">
                  <a:moveTo>
                    <a:pt x="1" y="1"/>
                  </a:moveTo>
                  <a:lnTo>
                    <a:pt x="51" y="340"/>
                  </a:lnTo>
                  <a:lnTo>
                    <a:pt x="126" y="391"/>
                  </a:lnTo>
                  <a:lnTo>
                    <a:pt x="63" y="5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7"/>
            <p:cNvSpPr/>
            <p:nvPr/>
          </p:nvSpPr>
          <p:spPr>
            <a:xfrm>
              <a:off x="6505725" y="3609625"/>
              <a:ext cx="3475" cy="9750"/>
            </a:xfrm>
            <a:custGeom>
              <a:avLst/>
              <a:gdLst/>
              <a:ahLst/>
              <a:cxnLst/>
              <a:rect l="l" t="t" r="r" b="b"/>
              <a:pathLst>
                <a:path w="139" h="390" extrusionOk="0">
                  <a:moveTo>
                    <a:pt x="0" y="0"/>
                  </a:moveTo>
                  <a:lnTo>
                    <a:pt x="50" y="340"/>
                  </a:lnTo>
                  <a:lnTo>
                    <a:pt x="138" y="390"/>
                  </a:lnTo>
                  <a:lnTo>
                    <a:pt x="75" y="63"/>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7"/>
            <p:cNvSpPr/>
            <p:nvPr/>
          </p:nvSpPr>
          <p:spPr>
            <a:xfrm>
              <a:off x="6507925" y="3622200"/>
              <a:ext cx="24225" cy="20125"/>
            </a:xfrm>
            <a:custGeom>
              <a:avLst/>
              <a:gdLst/>
              <a:ahLst/>
              <a:cxnLst/>
              <a:rect l="l" t="t" r="r" b="b"/>
              <a:pathLst>
                <a:path w="969" h="805" extrusionOk="0">
                  <a:moveTo>
                    <a:pt x="0" y="0"/>
                  </a:moveTo>
                  <a:lnTo>
                    <a:pt x="138" y="805"/>
                  </a:lnTo>
                  <a:lnTo>
                    <a:pt x="968" y="654"/>
                  </a:lnTo>
                  <a:lnTo>
                    <a:pt x="880" y="604"/>
                  </a:lnTo>
                  <a:lnTo>
                    <a:pt x="201" y="729"/>
                  </a:lnTo>
                  <a:lnTo>
                    <a:pt x="75" y="5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7"/>
            <p:cNvSpPr/>
            <p:nvPr/>
          </p:nvSpPr>
          <p:spPr>
            <a:xfrm>
              <a:off x="6499100" y="3594525"/>
              <a:ext cx="3500" cy="9775"/>
            </a:xfrm>
            <a:custGeom>
              <a:avLst/>
              <a:gdLst/>
              <a:ahLst/>
              <a:cxnLst/>
              <a:rect l="l" t="t" r="r" b="b"/>
              <a:pathLst>
                <a:path w="140" h="391" extrusionOk="0">
                  <a:moveTo>
                    <a:pt x="1" y="1"/>
                  </a:moveTo>
                  <a:lnTo>
                    <a:pt x="64" y="340"/>
                  </a:lnTo>
                  <a:lnTo>
                    <a:pt x="139" y="390"/>
                  </a:lnTo>
                  <a:lnTo>
                    <a:pt x="76" y="5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7"/>
            <p:cNvSpPr/>
            <p:nvPr/>
          </p:nvSpPr>
          <p:spPr>
            <a:xfrm>
              <a:off x="6503825" y="3619350"/>
              <a:ext cx="32400" cy="27075"/>
            </a:xfrm>
            <a:custGeom>
              <a:avLst/>
              <a:gdLst/>
              <a:ahLst/>
              <a:cxnLst/>
              <a:rect l="l" t="t" r="r" b="b"/>
              <a:pathLst>
                <a:path w="1296" h="1083" extrusionOk="0">
                  <a:moveTo>
                    <a:pt x="1" y="1"/>
                  </a:moveTo>
                  <a:lnTo>
                    <a:pt x="189" y="1082"/>
                  </a:lnTo>
                  <a:lnTo>
                    <a:pt x="1296" y="881"/>
                  </a:lnTo>
                  <a:lnTo>
                    <a:pt x="1233" y="843"/>
                  </a:lnTo>
                  <a:lnTo>
                    <a:pt x="239" y="1020"/>
                  </a:lnTo>
                  <a:lnTo>
                    <a:pt x="63" y="39"/>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7"/>
            <p:cNvSpPr/>
            <p:nvPr/>
          </p:nvSpPr>
          <p:spPr>
            <a:xfrm>
              <a:off x="6348525" y="3595775"/>
              <a:ext cx="127350" cy="27375"/>
            </a:xfrm>
            <a:custGeom>
              <a:avLst/>
              <a:gdLst/>
              <a:ahLst/>
              <a:cxnLst/>
              <a:rect l="l" t="t" r="r" b="b"/>
              <a:pathLst>
                <a:path w="5094" h="1095" extrusionOk="0">
                  <a:moveTo>
                    <a:pt x="4829" y="1"/>
                  </a:moveTo>
                  <a:lnTo>
                    <a:pt x="265" y="818"/>
                  </a:lnTo>
                  <a:lnTo>
                    <a:pt x="1" y="1095"/>
                  </a:lnTo>
                  <a:lnTo>
                    <a:pt x="5093" y="177"/>
                  </a:lnTo>
                  <a:lnTo>
                    <a:pt x="48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7"/>
            <p:cNvSpPr/>
            <p:nvPr/>
          </p:nvSpPr>
          <p:spPr>
            <a:xfrm>
              <a:off x="6473325" y="3593575"/>
              <a:ext cx="22350" cy="16700"/>
            </a:xfrm>
            <a:custGeom>
              <a:avLst/>
              <a:gdLst/>
              <a:ahLst/>
              <a:cxnLst/>
              <a:rect l="l" t="t" r="r" b="b"/>
              <a:pathLst>
                <a:path w="894" h="668" extrusionOk="0">
                  <a:moveTo>
                    <a:pt x="340" y="1"/>
                  </a:moveTo>
                  <a:lnTo>
                    <a:pt x="1" y="64"/>
                  </a:lnTo>
                  <a:lnTo>
                    <a:pt x="894" y="667"/>
                  </a:lnTo>
                  <a:lnTo>
                    <a:pt x="831" y="340"/>
                  </a:lnTo>
                  <a:lnTo>
                    <a:pt x="3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7"/>
            <p:cNvSpPr/>
            <p:nvPr/>
          </p:nvSpPr>
          <p:spPr>
            <a:xfrm>
              <a:off x="6276225" y="3617475"/>
              <a:ext cx="72025" cy="17000"/>
            </a:xfrm>
            <a:custGeom>
              <a:avLst/>
              <a:gdLst/>
              <a:ahLst/>
              <a:cxnLst/>
              <a:rect l="l" t="t" r="r" b="b"/>
              <a:pathLst>
                <a:path w="2881" h="680" extrusionOk="0">
                  <a:moveTo>
                    <a:pt x="2880" y="1"/>
                  </a:moveTo>
                  <a:lnTo>
                    <a:pt x="1434" y="265"/>
                  </a:lnTo>
                  <a:lnTo>
                    <a:pt x="0" y="516"/>
                  </a:lnTo>
                  <a:lnTo>
                    <a:pt x="352" y="680"/>
                  </a:lnTo>
                  <a:lnTo>
                    <a:pt x="1472" y="478"/>
                  </a:lnTo>
                  <a:lnTo>
                    <a:pt x="2603" y="277"/>
                  </a:lnTo>
                  <a:lnTo>
                    <a:pt x="28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7"/>
            <p:cNvSpPr/>
            <p:nvPr/>
          </p:nvSpPr>
          <p:spPr>
            <a:xfrm>
              <a:off x="6485900" y="3591700"/>
              <a:ext cx="7575" cy="6300"/>
            </a:xfrm>
            <a:custGeom>
              <a:avLst/>
              <a:gdLst/>
              <a:ahLst/>
              <a:cxnLst/>
              <a:rect l="l" t="t" r="r" b="b"/>
              <a:pathLst>
                <a:path w="303" h="252" extrusionOk="0">
                  <a:moveTo>
                    <a:pt x="252" y="0"/>
                  </a:moveTo>
                  <a:lnTo>
                    <a:pt x="1" y="51"/>
                  </a:lnTo>
                  <a:lnTo>
                    <a:pt x="303" y="252"/>
                  </a:lnTo>
                  <a:lnTo>
                    <a:pt x="303" y="252"/>
                  </a:lnTo>
                  <a:lnTo>
                    <a:pt x="2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7"/>
            <p:cNvSpPr/>
            <p:nvPr/>
          </p:nvSpPr>
          <p:spPr>
            <a:xfrm>
              <a:off x="6501950" y="3589500"/>
              <a:ext cx="2850" cy="5375"/>
            </a:xfrm>
            <a:custGeom>
              <a:avLst/>
              <a:gdLst/>
              <a:ahLst/>
              <a:cxnLst/>
              <a:rect l="l" t="t" r="r" b="b"/>
              <a:pathLst>
                <a:path w="114" h="215" extrusionOk="0">
                  <a:moveTo>
                    <a:pt x="76" y="0"/>
                  </a:moveTo>
                  <a:lnTo>
                    <a:pt x="0" y="13"/>
                  </a:lnTo>
                  <a:lnTo>
                    <a:pt x="25" y="164"/>
                  </a:lnTo>
                  <a:lnTo>
                    <a:pt x="113" y="214"/>
                  </a:lnTo>
                  <a:lnTo>
                    <a:pt x="113" y="214"/>
                  </a:lnTo>
                  <a:lnTo>
                    <a:pt x="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7"/>
            <p:cNvSpPr/>
            <p:nvPr/>
          </p:nvSpPr>
          <p:spPr>
            <a:xfrm>
              <a:off x="6538725" y="3637900"/>
              <a:ext cx="10075" cy="2875"/>
            </a:xfrm>
            <a:custGeom>
              <a:avLst/>
              <a:gdLst/>
              <a:ahLst/>
              <a:cxnLst/>
              <a:rect l="l" t="t" r="r" b="b"/>
              <a:pathLst>
                <a:path w="403" h="115" extrusionOk="0">
                  <a:moveTo>
                    <a:pt x="340" y="1"/>
                  </a:moveTo>
                  <a:lnTo>
                    <a:pt x="0" y="64"/>
                  </a:lnTo>
                  <a:lnTo>
                    <a:pt x="63" y="114"/>
                  </a:lnTo>
                  <a:lnTo>
                    <a:pt x="403" y="51"/>
                  </a:lnTo>
                  <a:lnTo>
                    <a:pt x="3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7"/>
            <p:cNvSpPr/>
            <p:nvPr/>
          </p:nvSpPr>
          <p:spPr>
            <a:xfrm>
              <a:off x="6546575" y="3632575"/>
              <a:ext cx="10725" cy="3150"/>
            </a:xfrm>
            <a:custGeom>
              <a:avLst/>
              <a:gdLst/>
              <a:ahLst/>
              <a:cxnLst/>
              <a:rect l="l" t="t" r="r" b="b"/>
              <a:pathLst>
                <a:path w="429" h="126" extrusionOk="0">
                  <a:moveTo>
                    <a:pt x="340" y="0"/>
                  </a:moveTo>
                  <a:lnTo>
                    <a:pt x="1" y="63"/>
                  </a:lnTo>
                  <a:lnTo>
                    <a:pt x="89" y="126"/>
                  </a:lnTo>
                  <a:lnTo>
                    <a:pt x="428" y="63"/>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7"/>
            <p:cNvSpPr/>
            <p:nvPr/>
          </p:nvSpPr>
          <p:spPr>
            <a:xfrm>
              <a:off x="6507925" y="3600500"/>
              <a:ext cx="44650" cy="32100"/>
            </a:xfrm>
            <a:custGeom>
              <a:avLst/>
              <a:gdLst/>
              <a:ahLst/>
              <a:cxnLst/>
              <a:rect l="l" t="t" r="r" b="b"/>
              <a:pathLst>
                <a:path w="1786" h="1284" extrusionOk="0">
                  <a:moveTo>
                    <a:pt x="0" y="0"/>
                  </a:moveTo>
                  <a:lnTo>
                    <a:pt x="63" y="340"/>
                  </a:lnTo>
                  <a:lnTo>
                    <a:pt x="755" y="805"/>
                  </a:lnTo>
                  <a:lnTo>
                    <a:pt x="1446" y="1283"/>
                  </a:lnTo>
                  <a:lnTo>
                    <a:pt x="1786" y="1220"/>
                  </a:lnTo>
                  <a:lnTo>
                    <a:pt x="893" y="61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7"/>
            <p:cNvSpPr/>
            <p:nvPr/>
          </p:nvSpPr>
          <p:spPr>
            <a:xfrm>
              <a:off x="6551300" y="3635700"/>
              <a:ext cx="10075" cy="2850"/>
            </a:xfrm>
            <a:custGeom>
              <a:avLst/>
              <a:gdLst/>
              <a:ahLst/>
              <a:cxnLst/>
              <a:rect l="l" t="t" r="r" b="b"/>
              <a:pathLst>
                <a:path w="403" h="114" extrusionOk="0">
                  <a:moveTo>
                    <a:pt x="340" y="1"/>
                  </a:moveTo>
                  <a:lnTo>
                    <a:pt x="0" y="64"/>
                  </a:lnTo>
                  <a:lnTo>
                    <a:pt x="63" y="114"/>
                  </a:lnTo>
                  <a:lnTo>
                    <a:pt x="403" y="51"/>
                  </a:lnTo>
                  <a:lnTo>
                    <a:pt x="3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7"/>
            <p:cNvSpPr/>
            <p:nvPr/>
          </p:nvSpPr>
          <p:spPr>
            <a:xfrm>
              <a:off x="6122175" y="3665575"/>
              <a:ext cx="2850" cy="10400"/>
            </a:xfrm>
            <a:custGeom>
              <a:avLst/>
              <a:gdLst/>
              <a:ahLst/>
              <a:cxnLst/>
              <a:rect l="l" t="t" r="r" b="b"/>
              <a:pathLst>
                <a:path w="114" h="416" extrusionOk="0">
                  <a:moveTo>
                    <a:pt x="51" y="0"/>
                  </a:moveTo>
                  <a:lnTo>
                    <a:pt x="1" y="88"/>
                  </a:lnTo>
                  <a:lnTo>
                    <a:pt x="64" y="415"/>
                  </a:lnTo>
                  <a:lnTo>
                    <a:pt x="114" y="340"/>
                  </a:ln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7"/>
            <p:cNvSpPr/>
            <p:nvPr/>
          </p:nvSpPr>
          <p:spPr>
            <a:xfrm>
              <a:off x="6512325" y="3625025"/>
              <a:ext cx="15425" cy="12900"/>
            </a:xfrm>
            <a:custGeom>
              <a:avLst/>
              <a:gdLst/>
              <a:ahLst/>
              <a:cxnLst/>
              <a:rect l="l" t="t" r="r" b="b"/>
              <a:pathLst>
                <a:path w="617" h="516" extrusionOk="0">
                  <a:moveTo>
                    <a:pt x="0" y="0"/>
                  </a:moveTo>
                  <a:lnTo>
                    <a:pt x="88" y="516"/>
                  </a:lnTo>
                  <a:lnTo>
                    <a:pt x="616" y="415"/>
                  </a:lnTo>
                  <a:lnTo>
                    <a:pt x="302" y="21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7"/>
            <p:cNvSpPr/>
            <p:nvPr/>
          </p:nvSpPr>
          <p:spPr>
            <a:xfrm>
              <a:off x="6510125" y="3612750"/>
              <a:ext cx="29875" cy="22050"/>
            </a:xfrm>
            <a:custGeom>
              <a:avLst/>
              <a:gdLst/>
              <a:ahLst/>
              <a:cxnLst/>
              <a:rect l="l" t="t" r="r" b="b"/>
              <a:pathLst>
                <a:path w="1195" h="882" extrusionOk="0">
                  <a:moveTo>
                    <a:pt x="0" y="1"/>
                  </a:moveTo>
                  <a:lnTo>
                    <a:pt x="63" y="340"/>
                  </a:lnTo>
                  <a:lnTo>
                    <a:pt x="465" y="604"/>
                  </a:lnTo>
                  <a:lnTo>
                    <a:pt x="855" y="881"/>
                  </a:lnTo>
                  <a:lnTo>
                    <a:pt x="1195" y="818"/>
                  </a:lnTo>
                  <a:lnTo>
                    <a:pt x="604" y="416"/>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7"/>
            <p:cNvSpPr/>
            <p:nvPr/>
          </p:nvSpPr>
          <p:spPr>
            <a:xfrm>
              <a:off x="6534000" y="3635075"/>
              <a:ext cx="10725" cy="2850"/>
            </a:xfrm>
            <a:custGeom>
              <a:avLst/>
              <a:gdLst/>
              <a:ahLst/>
              <a:cxnLst/>
              <a:rect l="l" t="t" r="r" b="b"/>
              <a:pathLst>
                <a:path w="429" h="114" extrusionOk="0">
                  <a:moveTo>
                    <a:pt x="340" y="1"/>
                  </a:moveTo>
                  <a:lnTo>
                    <a:pt x="1" y="51"/>
                  </a:lnTo>
                  <a:lnTo>
                    <a:pt x="89" y="114"/>
                  </a:lnTo>
                  <a:lnTo>
                    <a:pt x="428" y="51"/>
                  </a:lnTo>
                  <a:lnTo>
                    <a:pt x="3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7"/>
            <p:cNvSpPr/>
            <p:nvPr/>
          </p:nvSpPr>
          <p:spPr>
            <a:xfrm>
              <a:off x="6114000" y="3694500"/>
              <a:ext cx="13225" cy="15100"/>
            </a:xfrm>
            <a:custGeom>
              <a:avLst/>
              <a:gdLst/>
              <a:ahLst/>
              <a:cxnLst/>
              <a:rect l="l" t="t" r="r" b="b"/>
              <a:pathLst>
                <a:path w="529" h="604" extrusionOk="0">
                  <a:moveTo>
                    <a:pt x="428" y="0"/>
                  </a:moveTo>
                  <a:lnTo>
                    <a:pt x="215" y="302"/>
                  </a:lnTo>
                  <a:lnTo>
                    <a:pt x="1" y="604"/>
                  </a:lnTo>
                  <a:lnTo>
                    <a:pt x="529" y="516"/>
                  </a:lnTo>
                  <a:lnTo>
                    <a:pt x="4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7"/>
            <p:cNvSpPr/>
            <p:nvPr/>
          </p:nvSpPr>
          <p:spPr>
            <a:xfrm>
              <a:off x="6101425" y="3682225"/>
              <a:ext cx="22675" cy="29575"/>
            </a:xfrm>
            <a:custGeom>
              <a:avLst/>
              <a:gdLst/>
              <a:ahLst/>
              <a:cxnLst/>
              <a:rect l="l" t="t" r="r" b="b"/>
              <a:pathLst>
                <a:path w="907" h="1183" extrusionOk="0">
                  <a:moveTo>
                    <a:pt x="843" y="1"/>
                  </a:moveTo>
                  <a:lnTo>
                    <a:pt x="428" y="592"/>
                  </a:lnTo>
                  <a:lnTo>
                    <a:pt x="1" y="1183"/>
                  </a:lnTo>
                  <a:lnTo>
                    <a:pt x="340" y="1133"/>
                  </a:lnTo>
                  <a:lnTo>
                    <a:pt x="630" y="730"/>
                  </a:lnTo>
                  <a:lnTo>
                    <a:pt x="906" y="340"/>
                  </a:lnTo>
                  <a:lnTo>
                    <a:pt x="8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7"/>
            <p:cNvSpPr/>
            <p:nvPr/>
          </p:nvSpPr>
          <p:spPr>
            <a:xfrm>
              <a:off x="6082875" y="3719650"/>
              <a:ext cx="9775" cy="3175"/>
            </a:xfrm>
            <a:custGeom>
              <a:avLst/>
              <a:gdLst/>
              <a:ahLst/>
              <a:cxnLst/>
              <a:rect l="l" t="t" r="r" b="b"/>
              <a:pathLst>
                <a:path w="391" h="127" extrusionOk="0">
                  <a:moveTo>
                    <a:pt x="391" y="0"/>
                  </a:moveTo>
                  <a:lnTo>
                    <a:pt x="51" y="51"/>
                  </a:lnTo>
                  <a:lnTo>
                    <a:pt x="1" y="126"/>
                  </a:lnTo>
                  <a:lnTo>
                    <a:pt x="340" y="63"/>
                  </a:lnTo>
                  <a:lnTo>
                    <a:pt x="3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7"/>
            <p:cNvSpPr/>
            <p:nvPr/>
          </p:nvSpPr>
          <p:spPr>
            <a:xfrm>
              <a:off x="6086025" y="3714925"/>
              <a:ext cx="9775" cy="3800"/>
            </a:xfrm>
            <a:custGeom>
              <a:avLst/>
              <a:gdLst/>
              <a:ahLst/>
              <a:cxnLst/>
              <a:rect l="l" t="t" r="r" b="b"/>
              <a:pathLst>
                <a:path w="391" h="152" extrusionOk="0">
                  <a:moveTo>
                    <a:pt x="390" y="1"/>
                  </a:moveTo>
                  <a:lnTo>
                    <a:pt x="51" y="64"/>
                  </a:lnTo>
                  <a:lnTo>
                    <a:pt x="1" y="152"/>
                  </a:lnTo>
                  <a:lnTo>
                    <a:pt x="1" y="152"/>
                  </a:lnTo>
                  <a:lnTo>
                    <a:pt x="340" y="89"/>
                  </a:lnTo>
                  <a:lnTo>
                    <a:pt x="3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7"/>
            <p:cNvSpPr/>
            <p:nvPr/>
          </p:nvSpPr>
          <p:spPr>
            <a:xfrm>
              <a:off x="6089175" y="3669975"/>
              <a:ext cx="32725" cy="44350"/>
            </a:xfrm>
            <a:custGeom>
              <a:avLst/>
              <a:gdLst/>
              <a:ahLst/>
              <a:cxnLst/>
              <a:rect l="l" t="t" r="r" b="b"/>
              <a:pathLst>
                <a:path w="1309" h="1774" extrusionOk="0">
                  <a:moveTo>
                    <a:pt x="1245" y="0"/>
                  </a:moveTo>
                  <a:lnTo>
                    <a:pt x="617" y="881"/>
                  </a:lnTo>
                  <a:lnTo>
                    <a:pt x="0" y="1774"/>
                  </a:lnTo>
                  <a:lnTo>
                    <a:pt x="340" y="1711"/>
                  </a:lnTo>
                  <a:lnTo>
                    <a:pt x="818" y="1019"/>
                  </a:lnTo>
                  <a:lnTo>
                    <a:pt x="1308" y="340"/>
                  </a:lnTo>
                  <a:lnTo>
                    <a:pt x="12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7"/>
            <p:cNvSpPr/>
            <p:nvPr/>
          </p:nvSpPr>
          <p:spPr>
            <a:xfrm>
              <a:off x="6120300" y="3658025"/>
              <a:ext cx="2525" cy="5675"/>
            </a:xfrm>
            <a:custGeom>
              <a:avLst/>
              <a:gdLst/>
              <a:ahLst/>
              <a:cxnLst/>
              <a:rect l="l" t="t" r="r" b="b"/>
              <a:pathLst>
                <a:path w="101" h="227" extrusionOk="0">
                  <a:moveTo>
                    <a:pt x="76" y="1"/>
                  </a:moveTo>
                  <a:lnTo>
                    <a:pt x="0" y="13"/>
                  </a:lnTo>
                  <a:lnTo>
                    <a:pt x="51" y="227"/>
                  </a:lnTo>
                  <a:lnTo>
                    <a:pt x="101" y="139"/>
                  </a:lnTo>
                  <a:lnTo>
                    <a:pt x="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7"/>
            <p:cNvSpPr/>
            <p:nvPr/>
          </p:nvSpPr>
          <p:spPr>
            <a:xfrm>
              <a:off x="6098300" y="3712725"/>
              <a:ext cx="10075" cy="3800"/>
            </a:xfrm>
            <a:custGeom>
              <a:avLst/>
              <a:gdLst/>
              <a:ahLst/>
              <a:cxnLst/>
              <a:rect l="l" t="t" r="r" b="b"/>
              <a:pathLst>
                <a:path w="403" h="152" extrusionOk="0">
                  <a:moveTo>
                    <a:pt x="402" y="1"/>
                  </a:moveTo>
                  <a:lnTo>
                    <a:pt x="63" y="64"/>
                  </a:lnTo>
                  <a:lnTo>
                    <a:pt x="0" y="152"/>
                  </a:lnTo>
                  <a:lnTo>
                    <a:pt x="340" y="89"/>
                  </a:lnTo>
                  <a:lnTo>
                    <a:pt x="4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7"/>
            <p:cNvSpPr/>
            <p:nvPr/>
          </p:nvSpPr>
          <p:spPr>
            <a:xfrm>
              <a:off x="6095450" y="3717450"/>
              <a:ext cx="9775" cy="3175"/>
            </a:xfrm>
            <a:custGeom>
              <a:avLst/>
              <a:gdLst/>
              <a:ahLst/>
              <a:cxnLst/>
              <a:rect l="l" t="t" r="r" b="b"/>
              <a:pathLst>
                <a:path w="391" h="127" extrusionOk="0">
                  <a:moveTo>
                    <a:pt x="391" y="0"/>
                  </a:moveTo>
                  <a:lnTo>
                    <a:pt x="51" y="51"/>
                  </a:lnTo>
                  <a:lnTo>
                    <a:pt x="1" y="126"/>
                  </a:lnTo>
                  <a:lnTo>
                    <a:pt x="340" y="63"/>
                  </a:lnTo>
                  <a:lnTo>
                    <a:pt x="3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7"/>
            <p:cNvSpPr/>
            <p:nvPr/>
          </p:nvSpPr>
          <p:spPr>
            <a:xfrm>
              <a:off x="6150475" y="3631625"/>
              <a:ext cx="127350" cy="27050"/>
            </a:xfrm>
            <a:custGeom>
              <a:avLst/>
              <a:gdLst/>
              <a:ahLst/>
              <a:cxnLst/>
              <a:rect l="l" t="t" r="r" b="b"/>
              <a:pathLst>
                <a:path w="5094" h="1082" extrusionOk="0">
                  <a:moveTo>
                    <a:pt x="4741" y="0"/>
                  </a:moveTo>
                  <a:lnTo>
                    <a:pt x="177" y="818"/>
                  </a:lnTo>
                  <a:lnTo>
                    <a:pt x="0" y="1082"/>
                  </a:lnTo>
                  <a:lnTo>
                    <a:pt x="5093" y="164"/>
                  </a:lnTo>
                  <a:lnTo>
                    <a:pt x="47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7"/>
            <p:cNvSpPr/>
            <p:nvPr/>
          </p:nvSpPr>
          <p:spPr>
            <a:xfrm>
              <a:off x="6289425" y="3627850"/>
              <a:ext cx="48450" cy="12600"/>
            </a:xfrm>
            <a:custGeom>
              <a:avLst/>
              <a:gdLst/>
              <a:ahLst/>
              <a:cxnLst/>
              <a:rect l="l" t="t" r="r" b="b"/>
              <a:pathLst>
                <a:path w="1938" h="504" extrusionOk="0">
                  <a:moveTo>
                    <a:pt x="1937" y="0"/>
                  </a:moveTo>
                  <a:lnTo>
                    <a:pt x="969" y="177"/>
                  </a:lnTo>
                  <a:lnTo>
                    <a:pt x="1" y="353"/>
                  </a:lnTo>
                  <a:lnTo>
                    <a:pt x="315" y="503"/>
                  </a:lnTo>
                  <a:lnTo>
                    <a:pt x="1007" y="378"/>
                  </a:lnTo>
                  <a:lnTo>
                    <a:pt x="1698" y="252"/>
                  </a:lnTo>
                  <a:lnTo>
                    <a:pt x="19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7"/>
            <p:cNvSpPr/>
            <p:nvPr/>
          </p:nvSpPr>
          <p:spPr>
            <a:xfrm>
              <a:off x="6131925" y="3655200"/>
              <a:ext cx="6625" cy="7250"/>
            </a:xfrm>
            <a:custGeom>
              <a:avLst/>
              <a:gdLst/>
              <a:ahLst/>
              <a:cxnLst/>
              <a:rect l="l" t="t" r="r" b="b"/>
              <a:pathLst>
                <a:path w="265" h="290" extrusionOk="0">
                  <a:moveTo>
                    <a:pt x="265" y="0"/>
                  </a:moveTo>
                  <a:lnTo>
                    <a:pt x="1" y="38"/>
                  </a:lnTo>
                  <a:lnTo>
                    <a:pt x="51" y="290"/>
                  </a:lnTo>
                  <a:lnTo>
                    <a:pt x="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7"/>
            <p:cNvSpPr/>
            <p:nvPr/>
          </p:nvSpPr>
          <p:spPr>
            <a:xfrm>
              <a:off x="6133825" y="3653000"/>
              <a:ext cx="17000" cy="21725"/>
            </a:xfrm>
            <a:custGeom>
              <a:avLst/>
              <a:gdLst/>
              <a:ahLst/>
              <a:cxnLst/>
              <a:rect l="l" t="t" r="r" b="b"/>
              <a:pathLst>
                <a:path w="680" h="869" extrusionOk="0">
                  <a:moveTo>
                    <a:pt x="679" y="0"/>
                  </a:moveTo>
                  <a:lnTo>
                    <a:pt x="340" y="51"/>
                  </a:lnTo>
                  <a:lnTo>
                    <a:pt x="0" y="541"/>
                  </a:lnTo>
                  <a:lnTo>
                    <a:pt x="63" y="868"/>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7"/>
            <p:cNvSpPr/>
            <p:nvPr/>
          </p:nvSpPr>
          <p:spPr>
            <a:xfrm>
              <a:off x="6108025" y="3686000"/>
              <a:ext cx="27700" cy="32400"/>
            </a:xfrm>
            <a:custGeom>
              <a:avLst/>
              <a:gdLst/>
              <a:ahLst/>
              <a:cxnLst/>
              <a:rect l="l" t="t" r="r" b="b"/>
              <a:pathLst>
                <a:path w="1108" h="1296" extrusionOk="0">
                  <a:moveTo>
                    <a:pt x="919" y="1"/>
                  </a:moveTo>
                  <a:lnTo>
                    <a:pt x="869" y="76"/>
                  </a:lnTo>
                  <a:lnTo>
                    <a:pt x="1045" y="1045"/>
                  </a:lnTo>
                  <a:lnTo>
                    <a:pt x="51" y="1221"/>
                  </a:lnTo>
                  <a:lnTo>
                    <a:pt x="1" y="1296"/>
                  </a:lnTo>
                  <a:lnTo>
                    <a:pt x="1107" y="1095"/>
                  </a:lnTo>
                  <a:lnTo>
                    <a:pt x="9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7"/>
            <p:cNvSpPr/>
            <p:nvPr/>
          </p:nvSpPr>
          <p:spPr>
            <a:xfrm>
              <a:off x="6301675" y="3637600"/>
              <a:ext cx="26750" cy="11975"/>
            </a:xfrm>
            <a:custGeom>
              <a:avLst/>
              <a:gdLst/>
              <a:ahLst/>
              <a:cxnLst/>
              <a:rect l="l" t="t" r="r" b="b"/>
              <a:pathLst>
                <a:path w="1070" h="479" extrusionOk="0">
                  <a:moveTo>
                    <a:pt x="1070" y="0"/>
                  </a:moveTo>
                  <a:lnTo>
                    <a:pt x="529" y="101"/>
                  </a:lnTo>
                  <a:lnTo>
                    <a:pt x="1" y="189"/>
                  </a:lnTo>
                  <a:lnTo>
                    <a:pt x="605" y="478"/>
                  </a:lnTo>
                  <a:lnTo>
                    <a:pt x="10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7"/>
            <p:cNvSpPr/>
            <p:nvPr/>
          </p:nvSpPr>
          <p:spPr>
            <a:xfrm>
              <a:off x="6124375" y="3657400"/>
              <a:ext cx="1300" cy="1900"/>
            </a:xfrm>
            <a:custGeom>
              <a:avLst/>
              <a:gdLst/>
              <a:ahLst/>
              <a:cxnLst/>
              <a:rect l="l" t="t" r="r" b="b"/>
              <a:pathLst>
                <a:path w="52" h="76" extrusionOk="0">
                  <a:moveTo>
                    <a:pt x="51" y="1"/>
                  </a:moveTo>
                  <a:lnTo>
                    <a:pt x="1" y="13"/>
                  </a:lnTo>
                  <a:lnTo>
                    <a:pt x="13" y="76"/>
                  </a:lnTo>
                  <a:lnTo>
                    <a:pt x="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7"/>
            <p:cNvSpPr/>
            <p:nvPr/>
          </p:nvSpPr>
          <p:spPr>
            <a:xfrm>
              <a:off x="6127525" y="3673750"/>
              <a:ext cx="2550" cy="10075"/>
            </a:xfrm>
            <a:custGeom>
              <a:avLst/>
              <a:gdLst/>
              <a:ahLst/>
              <a:cxnLst/>
              <a:rect l="l" t="t" r="r" b="b"/>
              <a:pathLst>
                <a:path w="102" h="403" extrusionOk="0">
                  <a:moveTo>
                    <a:pt x="51" y="0"/>
                  </a:moveTo>
                  <a:lnTo>
                    <a:pt x="1" y="63"/>
                  </a:lnTo>
                  <a:lnTo>
                    <a:pt x="63" y="403"/>
                  </a:lnTo>
                  <a:lnTo>
                    <a:pt x="101" y="340"/>
                  </a:ln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7"/>
            <p:cNvSpPr/>
            <p:nvPr/>
          </p:nvSpPr>
          <p:spPr>
            <a:xfrm>
              <a:off x="6125325" y="3661475"/>
              <a:ext cx="2550" cy="10100"/>
            </a:xfrm>
            <a:custGeom>
              <a:avLst/>
              <a:gdLst/>
              <a:ahLst/>
              <a:cxnLst/>
              <a:rect l="l" t="t" r="r" b="b"/>
              <a:pathLst>
                <a:path w="102" h="404" extrusionOk="0">
                  <a:moveTo>
                    <a:pt x="51" y="1"/>
                  </a:moveTo>
                  <a:lnTo>
                    <a:pt x="0" y="64"/>
                  </a:lnTo>
                  <a:lnTo>
                    <a:pt x="63" y="403"/>
                  </a:lnTo>
                  <a:lnTo>
                    <a:pt x="101" y="340"/>
                  </a:lnTo>
                  <a:lnTo>
                    <a:pt x="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7"/>
            <p:cNvSpPr/>
            <p:nvPr/>
          </p:nvSpPr>
          <p:spPr>
            <a:xfrm>
              <a:off x="6503500" y="3597350"/>
              <a:ext cx="3500" cy="9775"/>
            </a:xfrm>
            <a:custGeom>
              <a:avLst/>
              <a:gdLst/>
              <a:ahLst/>
              <a:cxnLst/>
              <a:rect l="l" t="t" r="r" b="b"/>
              <a:pathLst>
                <a:path w="140" h="391" extrusionOk="0">
                  <a:moveTo>
                    <a:pt x="1" y="1"/>
                  </a:moveTo>
                  <a:lnTo>
                    <a:pt x="51" y="340"/>
                  </a:lnTo>
                  <a:lnTo>
                    <a:pt x="139" y="391"/>
                  </a:lnTo>
                  <a:lnTo>
                    <a:pt x="76" y="64"/>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7"/>
            <p:cNvSpPr/>
            <p:nvPr/>
          </p:nvSpPr>
          <p:spPr>
            <a:xfrm>
              <a:off x="6097025" y="3608975"/>
              <a:ext cx="544525" cy="669650"/>
            </a:xfrm>
            <a:custGeom>
              <a:avLst/>
              <a:gdLst/>
              <a:ahLst/>
              <a:cxnLst/>
              <a:rect l="l" t="t" r="r" b="b"/>
              <a:pathLst>
                <a:path w="21781" h="26786" extrusionOk="0">
                  <a:moveTo>
                    <a:pt x="16084" y="2239"/>
                  </a:moveTo>
                  <a:lnTo>
                    <a:pt x="19630" y="22057"/>
                  </a:lnTo>
                  <a:lnTo>
                    <a:pt x="5722" y="24547"/>
                  </a:lnTo>
                  <a:lnTo>
                    <a:pt x="2164" y="4729"/>
                  </a:lnTo>
                  <a:lnTo>
                    <a:pt x="16084" y="2239"/>
                  </a:lnTo>
                  <a:close/>
                  <a:moveTo>
                    <a:pt x="15656" y="1"/>
                  </a:moveTo>
                  <a:lnTo>
                    <a:pt x="9532" y="1108"/>
                  </a:lnTo>
                  <a:lnTo>
                    <a:pt x="8816" y="1824"/>
                  </a:lnTo>
                  <a:lnTo>
                    <a:pt x="7898" y="1397"/>
                  </a:lnTo>
                  <a:lnTo>
                    <a:pt x="1774" y="2491"/>
                  </a:lnTo>
                  <a:lnTo>
                    <a:pt x="1560" y="2805"/>
                  </a:lnTo>
                  <a:lnTo>
                    <a:pt x="1837" y="4377"/>
                  </a:lnTo>
                  <a:lnTo>
                    <a:pt x="227" y="4679"/>
                  </a:lnTo>
                  <a:lnTo>
                    <a:pt x="1" y="4993"/>
                  </a:lnTo>
                  <a:lnTo>
                    <a:pt x="1661" y="14236"/>
                  </a:lnTo>
                  <a:lnTo>
                    <a:pt x="2403" y="14927"/>
                  </a:lnTo>
                  <a:lnTo>
                    <a:pt x="1950" y="15845"/>
                  </a:lnTo>
                  <a:lnTo>
                    <a:pt x="3622" y="25075"/>
                  </a:lnTo>
                  <a:lnTo>
                    <a:pt x="3937" y="25289"/>
                  </a:lnTo>
                  <a:lnTo>
                    <a:pt x="5546" y="25000"/>
                  </a:lnTo>
                  <a:lnTo>
                    <a:pt x="5823" y="26571"/>
                  </a:lnTo>
                  <a:lnTo>
                    <a:pt x="6137" y="26785"/>
                  </a:lnTo>
                  <a:lnTo>
                    <a:pt x="12261" y="25679"/>
                  </a:lnTo>
                  <a:lnTo>
                    <a:pt x="12978" y="24962"/>
                  </a:lnTo>
                  <a:lnTo>
                    <a:pt x="13896" y="25389"/>
                  </a:lnTo>
                  <a:lnTo>
                    <a:pt x="20020" y="24295"/>
                  </a:lnTo>
                  <a:lnTo>
                    <a:pt x="20234" y="23981"/>
                  </a:lnTo>
                  <a:lnTo>
                    <a:pt x="19957" y="22409"/>
                  </a:lnTo>
                  <a:lnTo>
                    <a:pt x="21567" y="22120"/>
                  </a:lnTo>
                  <a:lnTo>
                    <a:pt x="21780" y="21818"/>
                  </a:lnTo>
                  <a:lnTo>
                    <a:pt x="20120" y="12576"/>
                  </a:lnTo>
                  <a:lnTo>
                    <a:pt x="19391" y="11872"/>
                  </a:lnTo>
                  <a:lnTo>
                    <a:pt x="19831" y="10954"/>
                  </a:lnTo>
                  <a:lnTo>
                    <a:pt x="18171" y="1711"/>
                  </a:lnTo>
                  <a:lnTo>
                    <a:pt x="17857" y="1497"/>
                  </a:lnTo>
                  <a:lnTo>
                    <a:pt x="16247" y="1787"/>
                  </a:lnTo>
                  <a:lnTo>
                    <a:pt x="15971" y="215"/>
                  </a:lnTo>
                  <a:lnTo>
                    <a:pt x="15656" y="1"/>
                  </a:lnTo>
                  <a:close/>
                </a:path>
              </a:pathLst>
            </a:custGeom>
            <a:solidFill>
              <a:srgbClr val="7864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7"/>
            <p:cNvSpPr/>
            <p:nvPr/>
          </p:nvSpPr>
          <p:spPr>
            <a:xfrm>
              <a:off x="6586825" y="3890025"/>
              <a:ext cx="11975" cy="26125"/>
            </a:xfrm>
            <a:custGeom>
              <a:avLst/>
              <a:gdLst/>
              <a:ahLst/>
              <a:cxnLst/>
              <a:rect l="l" t="t" r="r" b="b"/>
              <a:pathLst>
                <a:path w="479" h="1045" extrusionOk="0">
                  <a:moveTo>
                    <a:pt x="290" y="1"/>
                  </a:moveTo>
                  <a:lnTo>
                    <a:pt x="0" y="592"/>
                  </a:lnTo>
                  <a:lnTo>
                    <a:pt x="478" y="1045"/>
                  </a:lnTo>
                  <a:lnTo>
                    <a:pt x="390" y="516"/>
                  </a:lnTo>
                  <a:lnTo>
                    <a:pt x="290"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7"/>
            <p:cNvSpPr/>
            <p:nvPr/>
          </p:nvSpPr>
          <p:spPr>
            <a:xfrm>
              <a:off x="6506025" y="3580700"/>
              <a:ext cx="58175" cy="49700"/>
            </a:xfrm>
            <a:custGeom>
              <a:avLst/>
              <a:gdLst/>
              <a:ahLst/>
              <a:cxnLst/>
              <a:rect l="l" t="t" r="r" b="b"/>
              <a:pathLst>
                <a:path w="2327" h="1988" extrusionOk="0">
                  <a:moveTo>
                    <a:pt x="1899" y="0"/>
                  </a:moveTo>
                  <a:lnTo>
                    <a:pt x="1723" y="25"/>
                  </a:lnTo>
                  <a:lnTo>
                    <a:pt x="1233" y="742"/>
                  </a:lnTo>
                  <a:lnTo>
                    <a:pt x="1145" y="679"/>
                  </a:lnTo>
                  <a:lnTo>
                    <a:pt x="1585" y="63"/>
                  </a:lnTo>
                  <a:lnTo>
                    <a:pt x="1409" y="88"/>
                  </a:lnTo>
                  <a:lnTo>
                    <a:pt x="906" y="792"/>
                  </a:lnTo>
                  <a:lnTo>
                    <a:pt x="818" y="730"/>
                  </a:lnTo>
                  <a:lnTo>
                    <a:pt x="1258" y="113"/>
                  </a:lnTo>
                  <a:lnTo>
                    <a:pt x="1" y="340"/>
                  </a:lnTo>
                  <a:lnTo>
                    <a:pt x="51" y="642"/>
                  </a:lnTo>
                  <a:lnTo>
                    <a:pt x="1044" y="1308"/>
                  </a:lnTo>
                  <a:lnTo>
                    <a:pt x="2025" y="1987"/>
                  </a:lnTo>
                  <a:lnTo>
                    <a:pt x="2327" y="1937"/>
                  </a:lnTo>
                  <a:lnTo>
                    <a:pt x="2113" y="692"/>
                  </a:lnTo>
                  <a:lnTo>
                    <a:pt x="1673" y="1321"/>
                  </a:lnTo>
                  <a:lnTo>
                    <a:pt x="1585" y="1258"/>
                  </a:lnTo>
                  <a:lnTo>
                    <a:pt x="2075" y="554"/>
                  </a:lnTo>
                  <a:lnTo>
                    <a:pt x="2050" y="378"/>
                  </a:lnTo>
                  <a:lnTo>
                    <a:pt x="1610" y="994"/>
                  </a:lnTo>
                  <a:lnTo>
                    <a:pt x="1522" y="943"/>
                  </a:lnTo>
                  <a:lnTo>
                    <a:pt x="2025" y="227"/>
                  </a:lnTo>
                  <a:lnTo>
                    <a:pt x="1987" y="63"/>
                  </a:lnTo>
                  <a:lnTo>
                    <a:pt x="1547" y="679"/>
                  </a:lnTo>
                  <a:lnTo>
                    <a:pt x="1510" y="654"/>
                  </a:lnTo>
                  <a:lnTo>
                    <a:pt x="1459" y="616"/>
                  </a:lnTo>
                  <a:lnTo>
                    <a:pt x="18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7"/>
            <p:cNvSpPr/>
            <p:nvPr/>
          </p:nvSpPr>
          <p:spPr>
            <a:xfrm>
              <a:off x="6613550" y="3935925"/>
              <a:ext cx="41525" cy="205950"/>
            </a:xfrm>
            <a:custGeom>
              <a:avLst/>
              <a:gdLst/>
              <a:ahLst/>
              <a:cxnLst/>
              <a:rect l="l" t="t" r="r" b="b"/>
              <a:pathLst>
                <a:path w="1661" h="8238" extrusionOk="0">
                  <a:moveTo>
                    <a:pt x="0" y="1"/>
                  </a:moveTo>
                  <a:lnTo>
                    <a:pt x="1471" y="8237"/>
                  </a:lnTo>
                  <a:lnTo>
                    <a:pt x="1660" y="7986"/>
                  </a:lnTo>
                  <a:lnTo>
                    <a:pt x="277" y="26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7"/>
            <p:cNvSpPr/>
            <p:nvPr/>
          </p:nvSpPr>
          <p:spPr>
            <a:xfrm>
              <a:off x="6169025" y="3671550"/>
              <a:ext cx="412150" cy="544500"/>
            </a:xfrm>
            <a:custGeom>
              <a:avLst/>
              <a:gdLst/>
              <a:ahLst/>
              <a:cxnLst/>
              <a:rect l="l" t="t" r="r" b="b"/>
              <a:pathLst>
                <a:path w="16486" h="21780" extrusionOk="0">
                  <a:moveTo>
                    <a:pt x="8083" y="7218"/>
                  </a:moveTo>
                  <a:cubicBezTo>
                    <a:pt x="8176" y="7218"/>
                    <a:pt x="8088" y="7361"/>
                    <a:pt x="8032" y="7361"/>
                  </a:cubicBezTo>
                  <a:cubicBezTo>
                    <a:pt x="8017" y="7361"/>
                    <a:pt x="8003" y="7349"/>
                    <a:pt x="7998" y="7319"/>
                  </a:cubicBezTo>
                  <a:cubicBezTo>
                    <a:pt x="7985" y="7269"/>
                    <a:pt x="8023" y="7218"/>
                    <a:pt x="8073" y="7218"/>
                  </a:cubicBezTo>
                  <a:cubicBezTo>
                    <a:pt x="8077" y="7218"/>
                    <a:pt x="8080" y="7218"/>
                    <a:pt x="8083" y="7218"/>
                  </a:cubicBezTo>
                  <a:close/>
                  <a:moveTo>
                    <a:pt x="7698" y="7180"/>
                  </a:moveTo>
                  <a:cubicBezTo>
                    <a:pt x="7803" y="7180"/>
                    <a:pt x="7869" y="7310"/>
                    <a:pt x="7797" y="7394"/>
                  </a:cubicBezTo>
                  <a:cubicBezTo>
                    <a:pt x="7772" y="7435"/>
                    <a:pt x="7732" y="7453"/>
                    <a:pt x="7693" y="7453"/>
                  </a:cubicBezTo>
                  <a:cubicBezTo>
                    <a:pt x="7633" y="7453"/>
                    <a:pt x="7573" y="7412"/>
                    <a:pt x="7558" y="7344"/>
                  </a:cubicBezTo>
                  <a:cubicBezTo>
                    <a:pt x="7545" y="7269"/>
                    <a:pt x="7608" y="7193"/>
                    <a:pt x="7684" y="7181"/>
                  </a:cubicBezTo>
                  <a:cubicBezTo>
                    <a:pt x="7688" y="7180"/>
                    <a:pt x="7693" y="7180"/>
                    <a:pt x="7698" y="7180"/>
                  </a:cubicBezTo>
                  <a:close/>
                  <a:moveTo>
                    <a:pt x="7058" y="7293"/>
                  </a:moveTo>
                  <a:cubicBezTo>
                    <a:pt x="7174" y="7293"/>
                    <a:pt x="7240" y="7423"/>
                    <a:pt x="7168" y="7507"/>
                  </a:cubicBezTo>
                  <a:cubicBezTo>
                    <a:pt x="7143" y="7548"/>
                    <a:pt x="7104" y="7566"/>
                    <a:pt x="7064" y="7566"/>
                  </a:cubicBezTo>
                  <a:cubicBezTo>
                    <a:pt x="7005" y="7566"/>
                    <a:pt x="6944" y="7525"/>
                    <a:pt x="6929" y="7457"/>
                  </a:cubicBezTo>
                  <a:cubicBezTo>
                    <a:pt x="6917" y="7382"/>
                    <a:pt x="6967" y="7306"/>
                    <a:pt x="7042" y="7294"/>
                  </a:cubicBezTo>
                  <a:cubicBezTo>
                    <a:pt x="7048" y="7293"/>
                    <a:pt x="7053" y="7293"/>
                    <a:pt x="7058" y="7293"/>
                  </a:cubicBezTo>
                  <a:close/>
                  <a:moveTo>
                    <a:pt x="6706" y="7468"/>
                  </a:moveTo>
                  <a:cubicBezTo>
                    <a:pt x="6779" y="7468"/>
                    <a:pt x="6697" y="7611"/>
                    <a:pt x="6646" y="7611"/>
                  </a:cubicBezTo>
                  <a:cubicBezTo>
                    <a:pt x="6632" y="7611"/>
                    <a:pt x="6620" y="7599"/>
                    <a:pt x="6615" y="7570"/>
                  </a:cubicBezTo>
                  <a:cubicBezTo>
                    <a:pt x="6602" y="7520"/>
                    <a:pt x="6640" y="7470"/>
                    <a:pt x="6690" y="7470"/>
                  </a:cubicBezTo>
                  <a:cubicBezTo>
                    <a:pt x="6696" y="7469"/>
                    <a:pt x="6701" y="7468"/>
                    <a:pt x="6706" y="7468"/>
                  </a:cubicBezTo>
                  <a:close/>
                  <a:moveTo>
                    <a:pt x="7772" y="7704"/>
                  </a:moveTo>
                  <a:cubicBezTo>
                    <a:pt x="7817" y="7704"/>
                    <a:pt x="7861" y="7715"/>
                    <a:pt x="7897" y="7734"/>
                  </a:cubicBezTo>
                  <a:cubicBezTo>
                    <a:pt x="7960" y="7759"/>
                    <a:pt x="7985" y="7822"/>
                    <a:pt x="7998" y="7885"/>
                  </a:cubicBezTo>
                  <a:cubicBezTo>
                    <a:pt x="7985" y="7960"/>
                    <a:pt x="7948" y="8023"/>
                    <a:pt x="7885" y="8048"/>
                  </a:cubicBezTo>
                  <a:cubicBezTo>
                    <a:pt x="7865" y="8055"/>
                    <a:pt x="7846" y="8058"/>
                    <a:pt x="7827" y="8058"/>
                  </a:cubicBezTo>
                  <a:cubicBezTo>
                    <a:pt x="7773" y="8058"/>
                    <a:pt x="7724" y="8032"/>
                    <a:pt x="7696" y="7985"/>
                  </a:cubicBezTo>
                  <a:cubicBezTo>
                    <a:pt x="7671" y="7960"/>
                    <a:pt x="7671" y="7922"/>
                    <a:pt x="7684" y="7885"/>
                  </a:cubicBezTo>
                  <a:cubicBezTo>
                    <a:pt x="7696" y="7860"/>
                    <a:pt x="7721" y="7834"/>
                    <a:pt x="7746" y="7822"/>
                  </a:cubicBezTo>
                  <a:cubicBezTo>
                    <a:pt x="7759" y="7822"/>
                    <a:pt x="7772" y="7822"/>
                    <a:pt x="7772" y="7834"/>
                  </a:cubicBezTo>
                  <a:cubicBezTo>
                    <a:pt x="7772" y="7834"/>
                    <a:pt x="7772" y="7847"/>
                    <a:pt x="7772" y="7847"/>
                  </a:cubicBezTo>
                  <a:cubicBezTo>
                    <a:pt x="7734" y="7872"/>
                    <a:pt x="7734" y="7922"/>
                    <a:pt x="7759" y="7948"/>
                  </a:cubicBezTo>
                  <a:cubicBezTo>
                    <a:pt x="7777" y="7966"/>
                    <a:pt x="7803" y="7978"/>
                    <a:pt x="7825" y="7978"/>
                  </a:cubicBezTo>
                  <a:cubicBezTo>
                    <a:pt x="7833" y="7978"/>
                    <a:pt x="7840" y="7976"/>
                    <a:pt x="7847" y="7973"/>
                  </a:cubicBezTo>
                  <a:cubicBezTo>
                    <a:pt x="7923" y="7935"/>
                    <a:pt x="7935" y="7834"/>
                    <a:pt x="7872" y="7772"/>
                  </a:cubicBezTo>
                  <a:cubicBezTo>
                    <a:pt x="7845" y="7753"/>
                    <a:pt x="7810" y="7741"/>
                    <a:pt x="7774" y="7741"/>
                  </a:cubicBezTo>
                  <a:cubicBezTo>
                    <a:pt x="7761" y="7741"/>
                    <a:pt x="7747" y="7743"/>
                    <a:pt x="7734" y="7746"/>
                  </a:cubicBezTo>
                  <a:cubicBezTo>
                    <a:pt x="7684" y="7759"/>
                    <a:pt x="7646" y="7784"/>
                    <a:pt x="7596" y="7809"/>
                  </a:cubicBezTo>
                  <a:cubicBezTo>
                    <a:pt x="7558" y="7834"/>
                    <a:pt x="7533" y="7860"/>
                    <a:pt x="7495" y="7885"/>
                  </a:cubicBezTo>
                  <a:cubicBezTo>
                    <a:pt x="7498" y="7886"/>
                    <a:pt x="7501" y="7888"/>
                    <a:pt x="7505" y="7890"/>
                  </a:cubicBezTo>
                  <a:lnTo>
                    <a:pt x="7505" y="7890"/>
                  </a:lnTo>
                  <a:cubicBezTo>
                    <a:pt x="7495" y="7891"/>
                    <a:pt x="7486" y="7893"/>
                    <a:pt x="7477" y="7895"/>
                  </a:cubicBezTo>
                  <a:lnTo>
                    <a:pt x="7477" y="7895"/>
                  </a:lnTo>
                  <a:cubicBezTo>
                    <a:pt x="7479" y="7892"/>
                    <a:pt x="7481" y="7888"/>
                    <a:pt x="7482" y="7885"/>
                  </a:cubicBezTo>
                  <a:cubicBezTo>
                    <a:pt x="7445" y="7872"/>
                    <a:pt x="7407" y="7860"/>
                    <a:pt x="7369" y="7847"/>
                  </a:cubicBezTo>
                  <a:lnTo>
                    <a:pt x="7206" y="7847"/>
                  </a:lnTo>
                  <a:cubicBezTo>
                    <a:pt x="7155" y="7860"/>
                    <a:pt x="7118" y="7885"/>
                    <a:pt x="7093" y="7922"/>
                  </a:cubicBezTo>
                  <a:cubicBezTo>
                    <a:pt x="7055" y="7998"/>
                    <a:pt x="7093" y="8086"/>
                    <a:pt x="7181" y="8099"/>
                  </a:cubicBezTo>
                  <a:cubicBezTo>
                    <a:pt x="7218" y="8099"/>
                    <a:pt x="7243" y="8073"/>
                    <a:pt x="7256" y="8048"/>
                  </a:cubicBezTo>
                  <a:cubicBezTo>
                    <a:pt x="7269" y="8010"/>
                    <a:pt x="7256" y="7960"/>
                    <a:pt x="7218" y="7960"/>
                  </a:cubicBezTo>
                  <a:cubicBezTo>
                    <a:pt x="7206" y="7948"/>
                    <a:pt x="7206" y="7948"/>
                    <a:pt x="7206" y="7935"/>
                  </a:cubicBezTo>
                  <a:cubicBezTo>
                    <a:pt x="7206" y="7935"/>
                    <a:pt x="7206" y="7922"/>
                    <a:pt x="7218" y="7922"/>
                  </a:cubicBezTo>
                  <a:cubicBezTo>
                    <a:pt x="7256" y="7922"/>
                    <a:pt x="7281" y="7935"/>
                    <a:pt x="7306" y="7960"/>
                  </a:cubicBezTo>
                  <a:cubicBezTo>
                    <a:pt x="7332" y="7985"/>
                    <a:pt x="7332" y="8023"/>
                    <a:pt x="7332" y="8061"/>
                  </a:cubicBezTo>
                  <a:cubicBezTo>
                    <a:pt x="7309" y="8128"/>
                    <a:pt x="7256" y="8176"/>
                    <a:pt x="7191" y="8176"/>
                  </a:cubicBezTo>
                  <a:cubicBezTo>
                    <a:pt x="7183" y="8176"/>
                    <a:pt x="7176" y="8175"/>
                    <a:pt x="7168" y="8174"/>
                  </a:cubicBezTo>
                  <a:cubicBezTo>
                    <a:pt x="7105" y="8174"/>
                    <a:pt x="7042" y="8136"/>
                    <a:pt x="7017" y="8073"/>
                  </a:cubicBezTo>
                  <a:cubicBezTo>
                    <a:pt x="6992" y="8010"/>
                    <a:pt x="7005" y="7948"/>
                    <a:pt x="7055" y="7897"/>
                  </a:cubicBezTo>
                  <a:cubicBezTo>
                    <a:pt x="7093" y="7847"/>
                    <a:pt x="7143" y="7822"/>
                    <a:pt x="7206" y="7809"/>
                  </a:cubicBezTo>
                  <a:cubicBezTo>
                    <a:pt x="7256" y="7809"/>
                    <a:pt x="7319" y="7822"/>
                    <a:pt x="7369" y="7834"/>
                  </a:cubicBezTo>
                  <a:cubicBezTo>
                    <a:pt x="7407" y="7847"/>
                    <a:pt x="7445" y="7860"/>
                    <a:pt x="7482" y="7872"/>
                  </a:cubicBezTo>
                  <a:cubicBezTo>
                    <a:pt x="7508" y="7834"/>
                    <a:pt x="7545" y="7809"/>
                    <a:pt x="7583" y="7784"/>
                  </a:cubicBezTo>
                  <a:cubicBezTo>
                    <a:pt x="7621" y="7746"/>
                    <a:pt x="7671" y="7721"/>
                    <a:pt x="7721" y="7709"/>
                  </a:cubicBezTo>
                  <a:cubicBezTo>
                    <a:pt x="7738" y="7705"/>
                    <a:pt x="7755" y="7704"/>
                    <a:pt x="7772" y="7704"/>
                  </a:cubicBezTo>
                  <a:close/>
                  <a:moveTo>
                    <a:pt x="8127" y="7454"/>
                  </a:moveTo>
                  <a:cubicBezTo>
                    <a:pt x="8164" y="7454"/>
                    <a:pt x="8200" y="7455"/>
                    <a:pt x="8237" y="7457"/>
                  </a:cubicBezTo>
                  <a:cubicBezTo>
                    <a:pt x="8463" y="7470"/>
                    <a:pt x="8677" y="7533"/>
                    <a:pt x="8878" y="7646"/>
                  </a:cubicBezTo>
                  <a:cubicBezTo>
                    <a:pt x="9054" y="7759"/>
                    <a:pt x="9205" y="7910"/>
                    <a:pt x="9331" y="8073"/>
                  </a:cubicBezTo>
                  <a:cubicBezTo>
                    <a:pt x="9419" y="8212"/>
                    <a:pt x="9557" y="8312"/>
                    <a:pt x="9708" y="8350"/>
                  </a:cubicBezTo>
                  <a:cubicBezTo>
                    <a:pt x="9746" y="8363"/>
                    <a:pt x="9784" y="8363"/>
                    <a:pt x="9821" y="8363"/>
                  </a:cubicBezTo>
                  <a:lnTo>
                    <a:pt x="9934" y="8363"/>
                  </a:lnTo>
                  <a:cubicBezTo>
                    <a:pt x="10010" y="8350"/>
                    <a:pt x="10073" y="8325"/>
                    <a:pt x="10123" y="8275"/>
                  </a:cubicBezTo>
                  <a:cubicBezTo>
                    <a:pt x="10236" y="8199"/>
                    <a:pt x="10261" y="8048"/>
                    <a:pt x="10199" y="7935"/>
                  </a:cubicBezTo>
                  <a:cubicBezTo>
                    <a:pt x="10161" y="7872"/>
                    <a:pt x="10111" y="7834"/>
                    <a:pt x="10048" y="7822"/>
                  </a:cubicBezTo>
                  <a:cubicBezTo>
                    <a:pt x="10029" y="7816"/>
                    <a:pt x="10010" y="7812"/>
                    <a:pt x="9993" y="7812"/>
                  </a:cubicBezTo>
                  <a:cubicBezTo>
                    <a:pt x="9975" y="7812"/>
                    <a:pt x="9960" y="7816"/>
                    <a:pt x="9947" y="7822"/>
                  </a:cubicBezTo>
                  <a:cubicBezTo>
                    <a:pt x="9909" y="7822"/>
                    <a:pt x="9884" y="7847"/>
                    <a:pt x="9846" y="7860"/>
                  </a:cubicBezTo>
                  <a:cubicBezTo>
                    <a:pt x="9796" y="7910"/>
                    <a:pt x="9771" y="7985"/>
                    <a:pt x="9784" y="8048"/>
                  </a:cubicBezTo>
                  <a:cubicBezTo>
                    <a:pt x="9796" y="8124"/>
                    <a:pt x="9859" y="8187"/>
                    <a:pt x="9934" y="8199"/>
                  </a:cubicBezTo>
                  <a:cubicBezTo>
                    <a:pt x="9960" y="8199"/>
                    <a:pt x="9972" y="8224"/>
                    <a:pt x="9972" y="8249"/>
                  </a:cubicBezTo>
                  <a:cubicBezTo>
                    <a:pt x="9972" y="8262"/>
                    <a:pt x="9960" y="8275"/>
                    <a:pt x="9934" y="8275"/>
                  </a:cubicBezTo>
                  <a:cubicBezTo>
                    <a:pt x="9925" y="8275"/>
                    <a:pt x="9916" y="8276"/>
                    <a:pt x="9907" y="8276"/>
                  </a:cubicBezTo>
                  <a:cubicBezTo>
                    <a:pt x="9791" y="8276"/>
                    <a:pt x="9680" y="8203"/>
                    <a:pt x="9645" y="8099"/>
                  </a:cubicBezTo>
                  <a:cubicBezTo>
                    <a:pt x="9595" y="7973"/>
                    <a:pt x="9620" y="7834"/>
                    <a:pt x="9708" y="7734"/>
                  </a:cubicBezTo>
                  <a:cubicBezTo>
                    <a:pt x="9746" y="7684"/>
                    <a:pt x="9809" y="7646"/>
                    <a:pt x="9872" y="7621"/>
                  </a:cubicBezTo>
                  <a:cubicBezTo>
                    <a:pt x="9934" y="7596"/>
                    <a:pt x="9997" y="7596"/>
                    <a:pt x="10073" y="7596"/>
                  </a:cubicBezTo>
                  <a:cubicBezTo>
                    <a:pt x="10349" y="7621"/>
                    <a:pt x="10563" y="7885"/>
                    <a:pt x="10513" y="8161"/>
                  </a:cubicBezTo>
                  <a:cubicBezTo>
                    <a:pt x="10488" y="8300"/>
                    <a:pt x="10425" y="8425"/>
                    <a:pt x="10324" y="8513"/>
                  </a:cubicBezTo>
                  <a:cubicBezTo>
                    <a:pt x="10236" y="8602"/>
                    <a:pt x="10123" y="8664"/>
                    <a:pt x="9997" y="8690"/>
                  </a:cubicBezTo>
                  <a:cubicBezTo>
                    <a:pt x="9960" y="8702"/>
                    <a:pt x="9934" y="8702"/>
                    <a:pt x="9897" y="8702"/>
                  </a:cubicBezTo>
                  <a:lnTo>
                    <a:pt x="9809" y="8702"/>
                  </a:lnTo>
                  <a:cubicBezTo>
                    <a:pt x="9792" y="8706"/>
                    <a:pt x="9774" y="8708"/>
                    <a:pt x="9755" y="8708"/>
                  </a:cubicBezTo>
                  <a:cubicBezTo>
                    <a:pt x="9717" y="8708"/>
                    <a:pt x="9675" y="8702"/>
                    <a:pt x="9633" y="8702"/>
                  </a:cubicBezTo>
                  <a:cubicBezTo>
                    <a:pt x="9507" y="8677"/>
                    <a:pt x="9381" y="8627"/>
                    <a:pt x="9281" y="8551"/>
                  </a:cubicBezTo>
                  <a:cubicBezTo>
                    <a:pt x="9193" y="8488"/>
                    <a:pt x="9105" y="8400"/>
                    <a:pt x="9042" y="8312"/>
                  </a:cubicBezTo>
                  <a:cubicBezTo>
                    <a:pt x="8903" y="8161"/>
                    <a:pt x="8815" y="8023"/>
                    <a:pt x="8690" y="7897"/>
                  </a:cubicBezTo>
                  <a:lnTo>
                    <a:pt x="8690" y="7897"/>
                  </a:lnTo>
                  <a:cubicBezTo>
                    <a:pt x="8702" y="7935"/>
                    <a:pt x="8702" y="7985"/>
                    <a:pt x="8690" y="8023"/>
                  </a:cubicBezTo>
                  <a:cubicBezTo>
                    <a:pt x="8690" y="8061"/>
                    <a:pt x="8664" y="8086"/>
                    <a:pt x="8652" y="8124"/>
                  </a:cubicBezTo>
                  <a:cubicBezTo>
                    <a:pt x="8627" y="8149"/>
                    <a:pt x="8589" y="8174"/>
                    <a:pt x="8551" y="8187"/>
                  </a:cubicBezTo>
                  <a:cubicBezTo>
                    <a:pt x="8532" y="8192"/>
                    <a:pt x="8514" y="8194"/>
                    <a:pt x="8495" y="8194"/>
                  </a:cubicBezTo>
                  <a:cubicBezTo>
                    <a:pt x="8427" y="8194"/>
                    <a:pt x="8364" y="8161"/>
                    <a:pt x="8325" y="8111"/>
                  </a:cubicBezTo>
                  <a:cubicBezTo>
                    <a:pt x="8275" y="8036"/>
                    <a:pt x="8287" y="7935"/>
                    <a:pt x="8350" y="7872"/>
                  </a:cubicBezTo>
                  <a:cubicBezTo>
                    <a:pt x="8388" y="7847"/>
                    <a:pt x="8426" y="7834"/>
                    <a:pt x="8476" y="7834"/>
                  </a:cubicBezTo>
                  <a:cubicBezTo>
                    <a:pt x="8514" y="7847"/>
                    <a:pt x="8551" y="7860"/>
                    <a:pt x="8564" y="7897"/>
                  </a:cubicBezTo>
                  <a:cubicBezTo>
                    <a:pt x="8576" y="7910"/>
                    <a:pt x="8564" y="7935"/>
                    <a:pt x="8551" y="7935"/>
                  </a:cubicBezTo>
                  <a:lnTo>
                    <a:pt x="8526" y="7935"/>
                  </a:lnTo>
                  <a:cubicBezTo>
                    <a:pt x="8516" y="7932"/>
                    <a:pt x="8507" y="7930"/>
                    <a:pt x="8499" y="7930"/>
                  </a:cubicBezTo>
                  <a:cubicBezTo>
                    <a:pt x="8477" y="7930"/>
                    <a:pt x="8463" y="7942"/>
                    <a:pt x="8463" y="7960"/>
                  </a:cubicBezTo>
                  <a:cubicBezTo>
                    <a:pt x="8451" y="7973"/>
                    <a:pt x="8463" y="7998"/>
                    <a:pt x="8476" y="8010"/>
                  </a:cubicBezTo>
                  <a:cubicBezTo>
                    <a:pt x="8488" y="8023"/>
                    <a:pt x="8514" y="8036"/>
                    <a:pt x="8526" y="8036"/>
                  </a:cubicBezTo>
                  <a:lnTo>
                    <a:pt x="8576" y="8036"/>
                  </a:lnTo>
                  <a:cubicBezTo>
                    <a:pt x="8589" y="8036"/>
                    <a:pt x="8602" y="8023"/>
                    <a:pt x="8614" y="7998"/>
                  </a:cubicBezTo>
                  <a:cubicBezTo>
                    <a:pt x="8664" y="7935"/>
                    <a:pt x="8602" y="7847"/>
                    <a:pt x="8539" y="7772"/>
                  </a:cubicBezTo>
                  <a:lnTo>
                    <a:pt x="8526" y="7772"/>
                  </a:lnTo>
                  <a:cubicBezTo>
                    <a:pt x="8514" y="7759"/>
                    <a:pt x="8488" y="7746"/>
                    <a:pt x="8476" y="7734"/>
                  </a:cubicBezTo>
                  <a:cubicBezTo>
                    <a:pt x="8388" y="7684"/>
                    <a:pt x="8300" y="7646"/>
                    <a:pt x="8212" y="7633"/>
                  </a:cubicBezTo>
                  <a:cubicBezTo>
                    <a:pt x="8082" y="7609"/>
                    <a:pt x="7952" y="7595"/>
                    <a:pt x="7822" y="7595"/>
                  </a:cubicBezTo>
                  <a:cubicBezTo>
                    <a:pt x="7751" y="7595"/>
                    <a:pt x="7679" y="7599"/>
                    <a:pt x="7608" y="7608"/>
                  </a:cubicBezTo>
                  <a:cubicBezTo>
                    <a:pt x="7583" y="7608"/>
                    <a:pt x="7570" y="7596"/>
                    <a:pt x="7558" y="7583"/>
                  </a:cubicBezTo>
                  <a:cubicBezTo>
                    <a:pt x="7545" y="7558"/>
                    <a:pt x="7570" y="7520"/>
                    <a:pt x="7596" y="7520"/>
                  </a:cubicBezTo>
                  <a:cubicBezTo>
                    <a:pt x="7773" y="7478"/>
                    <a:pt x="7950" y="7454"/>
                    <a:pt x="8127" y="7454"/>
                  </a:cubicBezTo>
                  <a:close/>
                  <a:moveTo>
                    <a:pt x="7256" y="7583"/>
                  </a:moveTo>
                  <a:cubicBezTo>
                    <a:pt x="7269" y="7583"/>
                    <a:pt x="7294" y="7596"/>
                    <a:pt x="7294" y="7621"/>
                  </a:cubicBezTo>
                  <a:cubicBezTo>
                    <a:pt x="7294" y="7633"/>
                    <a:pt x="7281" y="7658"/>
                    <a:pt x="7269" y="7658"/>
                  </a:cubicBezTo>
                  <a:cubicBezTo>
                    <a:pt x="7067" y="7709"/>
                    <a:pt x="6879" y="7784"/>
                    <a:pt x="6715" y="7885"/>
                  </a:cubicBezTo>
                  <a:cubicBezTo>
                    <a:pt x="6627" y="7935"/>
                    <a:pt x="6552" y="7998"/>
                    <a:pt x="6502" y="8073"/>
                  </a:cubicBezTo>
                  <a:cubicBezTo>
                    <a:pt x="6476" y="8086"/>
                    <a:pt x="6464" y="8111"/>
                    <a:pt x="6451" y="8124"/>
                  </a:cubicBezTo>
                  <a:lnTo>
                    <a:pt x="6451" y="8136"/>
                  </a:lnTo>
                  <a:cubicBezTo>
                    <a:pt x="6414" y="8224"/>
                    <a:pt x="6401" y="8337"/>
                    <a:pt x="6464" y="8388"/>
                  </a:cubicBezTo>
                  <a:cubicBezTo>
                    <a:pt x="6476" y="8388"/>
                    <a:pt x="6502" y="8400"/>
                    <a:pt x="6514" y="8400"/>
                  </a:cubicBezTo>
                  <a:cubicBezTo>
                    <a:pt x="6527" y="8400"/>
                    <a:pt x="6539" y="8400"/>
                    <a:pt x="6552" y="8388"/>
                  </a:cubicBezTo>
                  <a:cubicBezTo>
                    <a:pt x="6577" y="8375"/>
                    <a:pt x="6590" y="8363"/>
                    <a:pt x="6602" y="8350"/>
                  </a:cubicBezTo>
                  <a:cubicBezTo>
                    <a:pt x="6615" y="8325"/>
                    <a:pt x="6615" y="8312"/>
                    <a:pt x="6602" y="8300"/>
                  </a:cubicBezTo>
                  <a:cubicBezTo>
                    <a:pt x="6595" y="8292"/>
                    <a:pt x="6583" y="8285"/>
                    <a:pt x="6568" y="8285"/>
                  </a:cubicBezTo>
                  <a:cubicBezTo>
                    <a:pt x="6556" y="8285"/>
                    <a:pt x="6543" y="8289"/>
                    <a:pt x="6527" y="8300"/>
                  </a:cubicBezTo>
                  <a:cubicBezTo>
                    <a:pt x="6520" y="8306"/>
                    <a:pt x="6514" y="8309"/>
                    <a:pt x="6508" y="8309"/>
                  </a:cubicBezTo>
                  <a:cubicBezTo>
                    <a:pt x="6502" y="8309"/>
                    <a:pt x="6495" y="8306"/>
                    <a:pt x="6489" y="8300"/>
                  </a:cubicBezTo>
                  <a:cubicBezTo>
                    <a:pt x="6489" y="8287"/>
                    <a:pt x="6489" y="8287"/>
                    <a:pt x="6489" y="8275"/>
                  </a:cubicBezTo>
                  <a:cubicBezTo>
                    <a:pt x="6489" y="8237"/>
                    <a:pt x="6514" y="8199"/>
                    <a:pt x="6552" y="8187"/>
                  </a:cubicBezTo>
                  <a:cubicBezTo>
                    <a:pt x="6571" y="8180"/>
                    <a:pt x="6593" y="8177"/>
                    <a:pt x="6615" y="8177"/>
                  </a:cubicBezTo>
                  <a:cubicBezTo>
                    <a:pt x="6637" y="8177"/>
                    <a:pt x="6659" y="8180"/>
                    <a:pt x="6678" y="8187"/>
                  </a:cubicBezTo>
                  <a:cubicBezTo>
                    <a:pt x="6766" y="8224"/>
                    <a:pt x="6803" y="8312"/>
                    <a:pt x="6778" y="8400"/>
                  </a:cubicBezTo>
                  <a:cubicBezTo>
                    <a:pt x="6753" y="8476"/>
                    <a:pt x="6690" y="8539"/>
                    <a:pt x="6602" y="8551"/>
                  </a:cubicBezTo>
                  <a:cubicBezTo>
                    <a:pt x="6564" y="8551"/>
                    <a:pt x="6514" y="8539"/>
                    <a:pt x="6489" y="8513"/>
                  </a:cubicBezTo>
                  <a:cubicBezTo>
                    <a:pt x="6451" y="8501"/>
                    <a:pt x="6426" y="8476"/>
                    <a:pt x="6414" y="8451"/>
                  </a:cubicBezTo>
                  <a:cubicBezTo>
                    <a:pt x="6388" y="8413"/>
                    <a:pt x="6363" y="8375"/>
                    <a:pt x="6363" y="8325"/>
                  </a:cubicBezTo>
                  <a:cubicBezTo>
                    <a:pt x="6300" y="8488"/>
                    <a:pt x="6263" y="8652"/>
                    <a:pt x="6187" y="8840"/>
                  </a:cubicBezTo>
                  <a:cubicBezTo>
                    <a:pt x="6149" y="8941"/>
                    <a:pt x="6099" y="9054"/>
                    <a:pt x="6036" y="9142"/>
                  </a:cubicBezTo>
                  <a:cubicBezTo>
                    <a:pt x="5961" y="9255"/>
                    <a:pt x="5873" y="9343"/>
                    <a:pt x="5760" y="9406"/>
                  </a:cubicBezTo>
                  <a:cubicBezTo>
                    <a:pt x="5709" y="9431"/>
                    <a:pt x="5646" y="9457"/>
                    <a:pt x="5596" y="9482"/>
                  </a:cubicBezTo>
                  <a:lnTo>
                    <a:pt x="5508" y="9494"/>
                  </a:lnTo>
                  <a:cubicBezTo>
                    <a:pt x="5470" y="9507"/>
                    <a:pt x="5445" y="9507"/>
                    <a:pt x="5408" y="9519"/>
                  </a:cubicBezTo>
                  <a:cubicBezTo>
                    <a:pt x="5378" y="9522"/>
                    <a:pt x="5348" y="9524"/>
                    <a:pt x="5319" y="9524"/>
                  </a:cubicBezTo>
                  <a:cubicBezTo>
                    <a:pt x="5222" y="9524"/>
                    <a:pt x="5126" y="9508"/>
                    <a:pt x="5030" y="9469"/>
                  </a:cubicBezTo>
                  <a:cubicBezTo>
                    <a:pt x="4917" y="9419"/>
                    <a:pt x="4804" y="9318"/>
                    <a:pt x="4741" y="9205"/>
                  </a:cubicBezTo>
                  <a:cubicBezTo>
                    <a:pt x="4666" y="9092"/>
                    <a:pt x="4640" y="8941"/>
                    <a:pt x="4678" y="8815"/>
                  </a:cubicBezTo>
                  <a:cubicBezTo>
                    <a:pt x="4716" y="8677"/>
                    <a:pt x="4817" y="8576"/>
                    <a:pt x="4942" y="8513"/>
                  </a:cubicBezTo>
                  <a:cubicBezTo>
                    <a:pt x="5005" y="8476"/>
                    <a:pt x="5068" y="8463"/>
                    <a:pt x="5143" y="8463"/>
                  </a:cubicBezTo>
                  <a:cubicBezTo>
                    <a:pt x="5206" y="8463"/>
                    <a:pt x="5269" y="8476"/>
                    <a:pt x="5332" y="8513"/>
                  </a:cubicBezTo>
                  <a:cubicBezTo>
                    <a:pt x="5445" y="8576"/>
                    <a:pt x="5521" y="8702"/>
                    <a:pt x="5521" y="8828"/>
                  </a:cubicBezTo>
                  <a:cubicBezTo>
                    <a:pt x="5521" y="8954"/>
                    <a:pt x="5433" y="9067"/>
                    <a:pt x="5307" y="9104"/>
                  </a:cubicBezTo>
                  <a:cubicBezTo>
                    <a:pt x="5302" y="9106"/>
                    <a:pt x="5298" y="9106"/>
                    <a:pt x="5294" y="9106"/>
                  </a:cubicBezTo>
                  <a:cubicBezTo>
                    <a:pt x="5253" y="9106"/>
                    <a:pt x="5236" y="9052"/>
                    <a:pt x="5282" y="9029"/>
                  </a:cubicBezTo>
                  <a:cubicBezTo>
                    <a:pt x="5345" y="8991"/>
                    <a:pt x="5382" y="8916"/>
                    <a:pt x="5382" y="8840"/>
                  </a:cubicBezTo>
                  <a:cubicBezTo>
                    <a:pt x="5370" y="8765"/>
                    <a:pt x="5320" y="8702"/>
                    <a:pt x="5244" y="8677"/>
                  </a:cubicBezTo>
                  <a:cubicBezTo>
                    <a:pt x="5206" y="8664"/>
                    <a:pt x="5181" y="8664"/>
                    <a:pt x="5143" y="8664"/>
                  </a:cubicBezTo>
                  <a:cubicBezTo>
                    <a:pt x="5106" y="8677"/>
                    <a:pt x="5081" y="8690"/>
                    <a:pt x="5055" y="8702"/>
                  </a:cubicBezTo>
                  <a:cubicBezTo>
                    <a:pt x="4993" y="8740"/>
                    <a:pt x="4955" y="8803"/>
                    <a:pt x="4942" y="8866"/>
                  </a:cubicBezTo>
                  <a:cubicBezTo>
                    <a:pt x="4917" y="8991"/>
                    <a:pt x="5005" y="9130"/>
                    <a:pt x="5131" y="9167"/>
                  </a:cubicBezTo>
                  <a:cubicBezTo>
                    <a:pt x="5167" y="9175"/>
                    <a:pt x="5208" y="9182"/>
                    <a:pt x="5250" y="9182"/>
                  </a:cubicBezTo>
                  <a:cubicBezTo>
                    <a:pt x="5281" y="9182"/>
                    <a:pt x="5313" y="9178"/>
                    <a:pt x="5345" y="9167"/>
                  </a:cubicBezTo>
                  <a:cubicBezTo>
                    <a:pt x="5357" y="9167"/>
                    <a:pt x="5382" y="9167"/>
                    <a:pt x="5395" y="9155"/>
                  </a:cubicBezTo>
                  <a:lnTo>
                    <a:pt x="5458" y="9142"/>
                  </a:lnTo>
                  <a:cubicBezTo>
                    <a:pt x="5483" y="9130"/>
                    <a:pt x="5521" y="9104"/>
                    <a:pt x="5558" y="9092"/>
                  </a:cubicBezTo>
                  <a:cubicBezTo>
                    <a:pt x="5684" y="8991"/>
                    <a:pt x="5772" y="8853"/>
                    <a:pt x="5810" y="8702"/>
                  </a:cubicBezTo>
                  <a:cubicBezTo>
                    <a:pt x="5873" y="8501"/>
                    <a:pt x="5961" y="8312"/>
                    <a:pt x="6087" y="8149"/>
                  </a:cubicBezTo>
                  <a:cubicBezTo>
                    <a:pt x="6225" y="7973"/>
                    <a:pt x="6414" y="7822"/>
                    <a:pt x="6627" y="7734"/>
                  </a:cubicBezTo>
                  <a:cubicBezTo>
                    <a:pt x="6829" y="7658"/>
                    <a:pt x="7030" y="7608"/>
                    <a:pt x="7256" y="7583"/>
                  </a:cubicBezTo>
                  <a:close/>
                  <a:moveTo>
                    <a:pt x="7830" y="8122"/>
                  </a:moveTo>
                  <a:cubicBezTo>
                    <a:pt x="7849" y="8122"/>
                    <a:pt x="7855" y="8161"/>
                    <a:pt x="7822" y="8161"/>
                  </a:cubicBezTo>
                  <a:cubicBezTo>
                    <a:pt x="7797" y="8174"/>
                    <a:pt x="7759" y="8187"/>
                    <a:pt x="7721" y="8199"/>
                  </a:cubicBezTo>
                  <a:cubicBezTo>
                    <a:pt x="7809" y="8212"/>
                    <a:pt x="7897" y="8237"/>
                    <a:pt x="7973" y="8275"/>
                  </a:cubicBezTo>
                  <a:cubicBezTo>
                    <a:pt x="8073" y="8350"/>
                    <a:pt x="8174" y="8425"/>
                    <a:pt x="8249" y="8513"/>
                  </a:cubicBezTo>
                  <a:cubicBezTo>
                    <a:pt x="8300" y="8589"/>
                    <a:pt x="8375" y="8639"/>
                    <a:pt x="8463" y="8664"/>
                  </a:cubicBezTo>
                  <a:lnTo>
                    <a:pt x="8602" y="8664"/>
                  </a:lnTo>
                  <a:cubicBezTo>
                    <a:pt x="8639" y="8652"/>
                    <a:pt x="8677" y="8639"/>
                    <a:pt x="8702" y="8614"/>
                  </a:cubicBezTo>
                  <a:cubicBezTo>
                    <a:pt x="8765" y="8564"/>
                    <a:pt x="8778" y="8476"/>
                    <a:pt x="8740" y="8413"/>
                  </a:cubicBezTo>
                  <a:cubicBezTo>
                    <a:pt x="8710" y="8368"/>
                    <a:pt x="8666" y="8345"/>
                    <a:pt x="8622" y="8345"/>
                  </a:cubicBezTo>
                  <a:cubicBezTo>
                    <a:pt x="8593" y="8345"/>
                    <a:pt x="8564" y="8355"/>
                    <a:pt x="8539" y="8375"/>
                  </a:cubicBezTo>
                  <a:cubicBezTo>
                    <a:pt x="8501" y="8400"/>
                    <a:pt x="8488" y="8451"/>
                    <a:pt x="8501" y="8488"/>
                  </a:cubicBezTo>
                  <a:cubicBezTo>
                    <a:pt x="8514" y="8526"/>
                    <a:pt x="8551" y="8564"/>
                    <a:pt x="8602" y="8564"/>
                  </a:cubicBezTo>
                  <a:cubicBezTo>
                    <a:pt x="8614" y="8564"/>
                    <a:pt x="8614" y="8576"/>
                    <a:pt x="8614" y="8589"/>
                  </a:cubicBezTo>
                  <a:cubicBezTo>
                    <a:pt x="8614" y="8602"/>
                    <a:pt x="8614" y="8614"/>
                    <a:pt x="8602" y="8614"/>
                  </a:cubicBezTo>
                  <a:cubicBezTo>
                    <a:pt x="8592" y="8616"/>
                    <a:pt x="8582" y="8616"/>
                    <a:pt x="8573" y="8616"/>
                  </a:cubicBezTo>
                  <a:cubicBezTo>
                    <a:pt x="8508" y="8616"/>
                    <a:pt x="8447" y="8579"/>
                    <a:pt x="8426" y="8513"/>
                  </a:cubicBezTo>
                  <a:cubicBezTo>
                    <a:pt x="8400" y="8451"/>
                    <a:pt x="8400" y="8363"/>
                    <a:pt x="8451" y="8312"/>
                  </a:cubicBezTo>
                  <a:cubicBezTo>
                    <a:pt x="8501" y="8249"/>
                    <a:pt x="8576" y="8212"/>
                    <a:pt x="8652" y="8212"/>
                  </a:cubicBezTo>
                  <a:cubicBezTo>
                    <a:pt x="8740" y="8224"/>
                    <a:pt x="8803" y="8249"/>
                    <a:pt x="8866" y="8312"/>
                  </a:cubicBezTo>
                  <a:cubicBezTo>
                    <a:pt x="8966" y="8438"/>
                    <a:pt x="8954" y="8627"/>
                    <a:pt x="8840" y="8740"/>
                  </a:cubicBezTo>
                  <a:cubicBezTo>
                    <a:pt x="8815" y="8765"/>
                    <a:pt x="8790" y="8790"/>
                    <a:pt x="8752" y="8803"/>
                  </a:cubicBezTo>
                  <a:cubicBezTo>
                    <a:pt x="8970" y="8788"/>
                    <a:pt x="9183" y="8780"/>
                    <a:pt x="9389" y="8780"/>
                  </a:cubicBezTo>
                  <a:cubicBezTo>
                    <a:pt x="11060" y="8780"/>
                    <a:pt x="12293" y="9271"/>
                    <a:pt x="12449" y="10110"/>
                  </a:cubicBezTo>
                  <a:cubicBezTo>
                    <a:pt x="12613" y="11041"/>
                    <a:pt x="11343" y="12060"/>
                    <a:pt x="9444" y="12613"/>
                  </a:cubicBezTo>
                  <a:cubicBezTo>
                    <a:pt x="9469" y="12625"/>
                    <a:pt x="9507" y="12638"/>
                    <a:pt x="9545" y="12651"/>
                  </a:cubicBezTo>
                  <a:cubicBezTo>
                    <a:pt x="9683" y="12713"/>
                    <a:pt x="9758" y="12877"/>
                    <a:pt x="9708" y="13040"/>
                  </a:cubicBezTo>
                  <a:cubicBezTo>
                    <a:pt x="9683" y="13103"/>
                    <a:pt x="9620" y="13166"/>
                    <a:pt x="9545" y="13191"/>
                  </a:cubicBezTo>
                  <a:cubicBezTo>
                    <a:pt x="9518" y="13207"/>
                    <a:pt x="9488" y="13214"/>
                    <a:pt x="9456" y="13214"/>
                  </a:cubicBezTo>
                  <a:cubicBezTo>
                    <a:pt x="9412" y="13214"/>
                    <a:pt x="9367" y="13201"/>
                    <a:pt x="9331" y="13179"/>
                  </a:cubicBezTo>
                  <a:cubicBezTo>
                    <a:pt x="9268" y="13141"/>
                    <a:pt x="9230" y="13066"/>
                    <a:pt x="9230" y="12990"/>
                  </a:cubicBezTo>
                  <a:cubicBezTo>
                    <a:pt x="9230" y="12915"/>
                    <a:pt x="9281" y="12852"/>
                    <a:pt x="9356" y="12839"/>
                  </a:cubicBezTo>
                  <a:cubicBezTo>
                    <a:pt x="9369" y="12839"/>
                    <a:pt x="9381" y="12839"/>
                    <a:pt x="9381" y="12852"/>
                  </a:cubicBezTo>
                  <a:cubicBezTo>
                    <a:pt x="9394" y="12864"/>
                    <a:pt x="9381" y="12877"/>
                    <a:pt x="9369" y="12877"/>
                  </a:cubicBezTo>
                  <a:cubicBezTo>
                    <a:pt x="9331" y="12902"/>
                    <a:pt x="9306" y="12940"/>
                    <a:pt x="9306" y="12990"/>
                  </a:cubicBezTo>
                  <a:cubicBezTo>
                    <a:pt x="9318" y="13028"/>
                    <a:pt x="9343" y="13066"/>
                    <a:pt x="9381" y="13078"/>
                  </a:cubicBezTo>
                  <a:cubicBezTo>
                    <a:pt x="9397" y="13083"/>
                    <a:pt x="9413" y="13086"/>
                    <a:pt x="9428" y="13086"/>
                  </a:cubicBezTo>
                  <a:cubicBezTo>
                    <a:pt x="9489" y="13086"/>
                    <a:pt x="9547" y="13048"/>
                    <a:pt x="9557" y="12978"/>
                  </a:cubicBezTo>
                  <a:cubicBezTo>
                    <a:pt x="9570" y="12902"/>
                    <a:pt x="9532" y="12827"/>
                    <a:pt x="9457" y="12801"/>
                  </a:cubicBezTo>
                  <a:cubicBezTo>
                    <a:pt x="9419" y="12789"/>
                    <a:pt x="9381" y="12789"/>
                    <a:pt x="9343" y="12789"/>
                  </a:cubicBezTo>
                  <a:cubicBezTo>
                    <a:pt x="9318" y="12789"/>
                    <a:pt x="9293" y="12801"/>
                    <a:pt x="9281" y="12801"/>
                  </a:cubicBezTo>
                  <a:cubicBezTo>
                    <a:pt x="9255" y="12814"/>
                    <a:pt x="9230" y="12827"/>
                    <a:pt x="9218" y="12839"/>
                  </a:cubicBezTo>
                  <a:cubicBezTo>
                    <a:pt x="9142" y="12889"/>
                    <a:pt x="9079" y="12965"/>
                    <a:pt x="9054" y="13053"/>
                  </a:cubicBezTo>
                  <a:cubicBezTo>
                    <a:pt x="9017" y="13166"/>
                    <a:pt x="8966" y="13267"/>
                    <a:pt x="8891" y="13367"/>
                  </a:cubicBezTo>
                  <a:cubicBezTo>
                    <a:pt x="8828" y="13430"/>
                    <a:pt x="8752" y="13493"/>
                    <a:pt x="8677" y="13531"/>
                  </a:cubicBezTo>
                  <a:lnTo>
                    <a:pt x="8790" y="13531"/>
                  </a:lnTo>
                  <a:cubicBezTo>
                    <a:pt x="8815" y="13531"/>
                    <a:pt x="8815" y="13569"/>
                    <a:pt x="8790" y="13569"/>
                  </a:cubicBezTo>
                  <a:cubicBezTo>
                    <a:pt x="8727" y="13581"/>
                    <a:pt x="8664" y="13594"/>
                    <a:pt x="8614" y="13606"/>
                  </a:cubicBezTo>
                  <a:lnTo>
                    <a:pt x="8501" y="13606"/>
                  </a:lnTo>
                  <a:lnTo>
                    <a:pt x="8388" y="13644"/>
                  </a:lnTo>
                  <a:cubicBezTo>
                    <a:pt x="8337" y="13657"/>
                    <a:pt x="8275" y="13657"/>
                    <a:pt x="8212" y="13669"/>
                  </a:cubicBezTo>
                  <a:cubicBezTo>
                    <a:pt x="8209" y="13671"/>
                    <a:pt x="8206" y="13671"/>
                    <a:pt x="8204" y="13671"/>
                  </a:cubicBezTo>
                  <a:cubicBezTo>
                    <a:pt x="8184" y="13671"/>
                    <a:pt x="8178" y="13631"/>
                    <a:pt x="8212" y="13631"/>
                  </a:cubicBezTo>
                  <a:cubicBezTo>
                    <a:pt x="8237" y="13619"/>
                    <a:pt x="8275" y="13606"/>
                    <a:pt x="8312" y="13594"/>
                  </a:cubicBezTo>
                  <a:cubicBezTo>
                    <a:pt x="8224" y="13581"/>
                    <a:pt x="8136" y="13556"/>
                    <a:pt x="8061" y="13506"/>
                  </a:cubicBezTo>
                  <a:cubicBezTo>
                    <a:pt x="7948" y="13443"/>
                    <a:pt x="7860" y="13367"/>
                    <a:pt x="7784" y="13267"/>
                  </a:cubicBezTo>
                  <a:cubicBezTo>
                    <a:pt x="7734" y="13191"/>
                    <a:pt x="7658" y="13141"/>
                    <a:pt x="7570" y="13128"/>
                  </a:cubicBezTo>
                  <a:cubicBezTo>
                    <a:pt x="7558" y="13122"/>
                    <a:pt x="7545" y="13119"/>
                    <a:pt x="7533" y="13119"/>
                  </a:cubicBezTo>
                  <a:cubicBezTo>
                    <a:pt x="7520" y="13119"/>
                    <a:pt x="7508" y="13122"/>
                    <a:pt x="7495" y="13128"/>
                  </a:cubicBezTo>
                  <a:cubicBezTo>
                    <a:pt x="7432" y="13128"/>
                    <a:pt x="7369" y="13141"/>
                    <a:pt x="7332" y="13191"/>
                  </a:cubicBezTo>
                  <a:cubicBezTo>
                    <a:pt x="7269" y="13229"/>
                    <a:pt x="7256" y="13317"/>
                    <a:pt x="7294" y="13392"/>
                  </a:cubicBezTo>
                  <a:cubicBezTo>
                    <a:pt x="7323" y="13429"/>
                    <a:pt x="7365" y="13449"/>
                    <a:pt x="7408" y="13449"/>
                  </a:cubicBezTo>
                  <a:cubicBezTo>
                    <a:pt x="7438" y="13449"/>
                    <a:pt x="7469" y="13439"/>
                    <a:pt x="7495" y="13418"/>
                  </a:cubicBezTo>
                  <a:cubicBezTo>
                    <a:pt x="7533" y="13392"/>
                    <a:pt x="7545" y="13355"/>
                    <a:pt x="7533" y="13304"/>
                  </a:cubicBezTo>
                  <a:cubicBezTo>
                    <a:pt x="7520" y="13267"/>
                    <a:pt x="7482" y="13229"/>
                    <a:pt x="7432" y="13229"/>
                  </a:cubicBezTo>
                  <a:cubicBezTo>
                    <a:pt x="7407" y="13229"/>
                    <a:pt x="7407" y="13179"/>
                    <a:pt x="7432" y="13179"/>
                  </a:cubicBezTo>
                  <a:cubicBezTo>
                    <a:pt x="7508" y="13179"/>
                    <a:pt x="7583" y="13216"/>
                    <a:pt x="7608" y="13279"/>
                  </a:cubicBezTo>
                  <a:cubicBezTo>
                    <a:pt x="7633" y="13355"/>
                    <a:pt x="7633" y="13430"/>
                    <a:pt x="7583" y="13493"/>
                  </a:cubicBezTo>
                  <a:cubicBezTo>
                    <a:pt x="7533" y="13556"/>
                    <a:pt x="7457" y="13581"/>
                    <a:pt x="7382" y="13581"/>
                  </a:cubicBezTo>
                  <a:cubicBezTo>
                    <a:pt x="7294" y="13581"/>
                    <a:pt x="7231" y="13543"/>
                    <a:pt x="7181" y="13481"/>
                  </a:cubicBezTo>
                  <a:cubicBezTo>
                    <a:pt x="7067" y="13355"/>
                    <a:pt x="7080" y="13179"/>
                    <a:pt x="7193" y="13066"/>
                  </a:cubicBezTo>
                  <a:cubicBezTo>
                    <a:pt x="7218" y="13028"/>
                    <a:pt x="7243" y="13015"/>
                    <a:pt x="7281" y="12990"/>
                  </a:cubicBezTo>
                  <a:lnTo>
                    <a:pt x="7281" y="12990"/>
                  </a:lnTo>
                  <a:cubicBezTo>
                    <a:pt x="7063" y="13005"/>
                    <a:pt x="6851" y="13013"/>
                    <a:pt x="6645" y="13013"/>
                  </a:cubicBezTo>
                  <a:cubicBezTo>
                    <a:pt x="4974" y="13013"/>
                    <a:pt x="3742" y="12522"/>
                    <a:pt x="3597" y="11682"/>
                  </a:cubicBezTo>
                  <a:cubicBezTo>
                    <a:pt x="3421" y="10752"/>
                    <a:pt x="4691" y="9733"/>
                    <a:pt x="6602" y="9180"/>
                  </a:cubicBezTo>
                  <a:cubicBezTo>
                    <a:pt x="6564" y="9167"/>
                    <a:pt x="6539" y="9155"/>
                    <a:pt x="6502" y="9142"/>
                  </a:cubicBezTo>
                  <a:cubicBezTo>
                    <a:pt x="6351" y="9079"/>
                    <a:pt x="6275" y="8903"/>
                    <a:pt x="6338" y="8752"/>
                  </a:cubicBezTo>
                  <a:cubicBezTo>
                    <a:pt x="6363" y="8690"/>
                    <a:pt x="6414" y="8627"/>
                    <a:pt x="6489" y="8602"/>
                  </a:cubicBezTo>
                  <a:cubicBezTo>
                    <a:pt x="6521" y="8586"/>
                    <a:pt x="6554" y="8579"/>
                    <a:pt x="6588" y="8579"/>
                  </a:cubicBezTo>
                  <a:cubicBezTo>
                    <a:pt x="6634" y="8579"/>
                    <a:pt x="6679" y="8592"/>
                    <a:pt x="6715" y="8614"/>
                  </a:cubicBezTo>
                  <a:cubicBezTo>
                    <a:pt x="6778" y="8652"/>
                    <a:pt x="6816" y="8727"/>
                    <a:pt x="6816" y="8803"/>
                  </a:cubicBezTo>
                  <a:cubicBezTo>
                    <a:pt x="6803" y="8878"/>
                    <a:pt x="6753" y="8941"/>
                    <a:pt x="6690" y="8954"/>
                  </a:cubicBezTo>
                  <a:cubicBezTo>
                    <a:pt x="6686" y="8955"/>
                    <a:pt x="6682" y="8956"/>
                    <a:pt x="6679" y="8956"/>
                  </a:cubicBezTo>
                  <a:cubicBezTo>
                    <a:pt x="6650" y="8956"/>
                    <a:pt x="6643" y="8916"/>
                    <a:pt x="6665" y="8916"/>
                  </a:cubicBezTo>
                  <a:cubicBezTo>
                    <a:pt x="6715" y="8891"/>
                    <a:pt x="6740" y="8853"/>
                    <a:pt x="6728" y="8803"/>
                  </a:cubicBezTo>
                  <a:cubicBezTo>
                    <a:pt x="6728" y="8765"/>
                    <a:pt x="6703" y="8727"/>
                    <a:pt x="6665" y="8702"/>
                  </a:cubicBezTo>
                  <a:cubicBezTo>
                    <a:pt x="6650" y="8698"/>
                    <a:pt x="6635" y="8696"/>
                    <a:pt x="6620" y="8696"/>
                  </a:cubicBezTo>
                  <a:cubicBezTo>
                    <a:pt x="6552" y="8696"/>
                    <a:pt x="6497" y="8743"/>
                    <a:pt x="6476" y="8815"/>
                  </a:cubicBezTo>
                  <a:cubicBezTo>
                    <a:pt x="6464" y="8891"/>
                    <a:pt x="6502" y="8966"/>
                    <a:pt x="6577" y="8991"/>
                  </a:cubicBezTo>
                  <a:cubicBezTo>
                    <a:pt x="6615" y="9004"/>
                    <a:pt x="6665" y="9004"/>
                    <a:pt x="6703" y="9004"/>
                  </a:cubicBezTo>
                  <a:cubicBezTo>
                    <a:pt x="6715" y="8991"/>
                    <a:pt x="6740" y="8991"/>
                    <a:pt x="6766" y="8979"/>
                  </a:cubicBezTo>
                  <a:cubicBezTo>
                    <a:pt x="6778" y="8979"/>
                    <a:pt x="6803" y="8966"/>
                    <a:pt x="6829" y="8954"/>
                  </a:cubicBezTo>
                  <a:cubicBezTo>
                    <a:pt x="6904" y="8903"/>
                    <a:pt x="6954" y="8828"/>
                    <a:pt x="6979" y="8740"/>
                  </a:cubicBezTo>
                  <a:cubicBezTo>
                    <a:pt x="7017" y="8627"/>
                    <a:pt x="7080" y="8526"/>
                    <a:pt x="7155" y="8425"/>
                  </a:cubicBezTo>
                  <a:cubicBezTo>
                    <a:pt x="7206" y="8363"/>
                    <a:pt x="7281" y="8300"/>
                    <a:pt x="7357" y="8262"/>
                  </a:cubicBezTo>
                  <a:lnTo>
                    <a:pt x="7256" y="8262"/>
                  </a:lnTo>
                  <a:cubicBezTo>
                    <a:pt x="7243" y="8262"/>
                    <a:pt x="7231" y="8262"/>
                    <a:pt x="7231" y="8249"/>
                  </a:cubicBezTo>
                  <a:cubicBezTo>
                    <a:pt x="7218" y="8237"/>
                    <a:pt x="7231" y="8224"/>
                    <a:pt x="7243" y="8224"/>
                  </a:cubicBezTo>
                  <a:cubicBezTo>
                    <a:pt x="7306" y="8212"/>
                    <a:pt x="7369" y="8199"/>
                    <a:pt x="7420" y="8187"/>
                  </a:cubicBezTo>
                  <a:lnTo>
                    <a:pt x="7533" y="8174"/>
                  </a:lnTo>
                  <a:lnTo>
                    <a:pt x="7646" y="8149"/>
                  </a:lnTo>
                  <a:cubicBezTo>
                    <a:pt x="7696" y="8136"/>
                    <a:pt x="7759" y="8124"/>
                    <a:pt x="7822" y="8124"/>
                  </a:cubicBezTo>
                  <a:cubicBezTo>
                    <a:pt x="7825" y="8122"/>
                    <a:pt x="7827" y="8122"/>
                    <a:pt x="7830" y="8122"/>
                  </a:cubicBezTo>
                  <a:close/>
                  <a:moveTo>
                    <a:pt x="8557" y="13888"/>
                  </a:moveTo>
                  <a:lnTo>
                    <a:pt x="8557" y="13888"/>
                  </a:lnTo>
                  <a:cubicBezTo>
                    <a:pt x="8555" y="13890"/>
                    <a:pt x="8554" y="13892"/>
                    <a:pt x="8553" y="13893"/>
                  </a:cubicBezTo>
                  <a:lnTo>
                    <a:pt x="8553" y="13893"/>
                  </a:lnTo>
                  <a:cubicBezTo>
                    <a:pt x="8551" y="13894"/>
                    <a:pt x="8550" y="13894"/>
                    <a:pt x="8549" y="13894"/>
                  </a:cubicBezTo>
                  <a:lnTo>
                    <a:pt x="8549" y="13894"/>
                  </a:lnTo>
                  <a:cubicBezTo>
                    <a:pt x="8546" y="13893"/>
                    <a:pt x="8544" y="13892"/>
                    <a:pt x="8541" y="13890"/>
                  </a:cubicBezTo>
                  <a:lnTo>
                    <a:pt x="8541" y="13890"/>
                  </a:lnTo>
                  <a:cubicBezTo>
                    <a:pt x="8547" y="13890"/>
                    <a:pt x="8552" y="13889"/>
                    <a:pt x="8557" y="13888"/>
                  </a:cubicBezTo>
                  <a:close/>
                  <a:moveTo>
                    <a:pt x="8878" y="13594"/>
                  </a:moveTo>
                  <a:cubicBezTo>
                    <a:pt x="8941" y="13594"/>
                    <a:pt x="9004" y="13644"/>
                    <a:pt x="9029" y="13707"/>
                  </a:cubicBezTo>
                  <a:cubicBezTo>
                    <a:pt x="9054" y="13770"/>
                    <a:pt x="9042" y="13833"/>
                    <a:pt x="8991" y="13883"/>
                  </a:cubicBezTo>
                  <a:cubicBezTo>
                    <a:pt x="8954" y="13933"/>
                    <a:pt x="8903" y="13958"/>
                    <a:pt x="8840" y="13958"/>
                  </a:cubicBezTo>
                  <a:cubicBezTo>
                    <a:pt x="8826" y="13962"/>
                    <a:pt x="8810" y="13964"/>
                    <a:pt x="8794" y="13964"/>
                  </a:cubicBezTo>
                  <a:cubicBezTo>
                    <a:pt x="8754" y="13964"/>
                    <a:pt x="8713" y="13955"/>
                    <a:pt x="8677" y="13946"/>
                  </a:cubicBezTo>
                  <a:cubicBezTo>
                    <a:pt x="8672" y="13939"/>
                    <a:pt x="8668" y="13934"/>
                    <a:pt x="8662" y="13928"/>
                  </a:cubicBezTo>
                  <a:lnTo>
                    <a:pt x="8662" y="13928"/>
                  </a:lnTo>
                  <a:cubicBezTo>
                    <a:pt x="8667" y="13930"/>
                    <a:pt x="8672" y="13932"/>
                    <a:pt x="8677" y="13933"/>
                  </a:cubicBezTo>
                  <a:lnTo>
                    <a:pt x="8840" y="13933"/>
                  </a:lnTo>
                  <a:cubicBezTo>
                    <a:pt x="8878" y="13921"/>
                    <a:pt x="8929" y="13895"/>
                    <a:pt x="8954" y="13858"/>
                  </a:cubicBezTo>
                  <a:cubicBezTo>
                    <a:pt x="8991" y="13782"/>
                    <a:pt x="8954" y="13694"/>
                    <a:pt x="8866" y="13682"/>
                  </a:cubicBezTo>
                  <a:cubicBezTo>
                    <a:pt x="8828" y="13682"/>
                    <a:pt x="8803" y="13707"/>
                    <a:pt x="8790" y="13732"/>
                  </a:cubicBezTo>
                  <a:cubicBezTo>
                    <a:pt x="8765" y="13770"/>
                    <a:pt x="8790" y="13807"/>
                    <a:pt x="8828" y="13820"/>
                  </a:cubicBezTo>
                  <a:cubicBezTo>
                    <a:pt x="8840" y="13820"/>
                    <a:pt x="8840" y="13833"/>
                    <a:pt x="8840" y="13833"/>
                  </a:cubicBezTo>
                  <a:cubicBezTo>
                    <a:pt x="8840" y="13845"/>
                    <a:pt x="8840" y="13845"/>
                    <a:pt x="8828" y="13858"/>
                  </a:cubicBezTo>
                  <a:cubicBezTo>
                    <a:pt x="8790" y="13858"/>
                    <a:pt x="8765" y="13833"/>
                    <a:pt x="8740" y="13820"/>
                  </a:cubicBezTo>
                  <a:cubicBezTo>
                    <a:pt x="8715" y="13782"/>
                    <a:pt x="8715" y="13757"/>
                    <a:pt x="8715" y="13719"/>
                  </a:cubicBezTo>
                  <a:cubicBezTo>
                    <a:pt x="8740" y="13644"/>
                    <a:pt x="8803" y="13594"/>
                    <a:pt x="8878" y="13594"/>
                  </a:cubicBezTo>
                  <a:close/>
                  <a:moveTo>
                    <a:pt x="8227" y="13714"/>
                  </a:moveTo>
                  <a:cubicBezTo>
                    <a:pt x="8276" y="13714"/>
                    <a:pt x="8324" y="13740"/>
                    <a:pt x="8350" y="13782"/>
                  </a:cubicBezTo>
                  <a:cubicBezTo>
                    <a:pt x="8363" y="13820"/>
                    <a:pt x="8375" y="13845"/>
                    <a:pt x="8363" y="13883"/>
                  </a:cubicBezTo>
                  <a:cubicBezTo>
                    <a:pt x="8350" y="13908"/>
                    <a:pt x="8325" y="13933"/>
                    <a:pt x="8287" y="13946"/>
                  </a:cubicBezTo>
                  <a:cubicBezTo>
                    <a:pt x="8287" y="13952"/>
                    <a:pt x="8284" y="13955"/>
                    <a:pt x="8281" y="13955"/>
                  </a:cubicBezTo>
                  <a:cubicBezTo>
                    <a:pt x="8278" y="13955"/>
                    <a:pt x="8275" y="13952"/>
                    <a:pt x="8275" y="13946"/>
                  </a:cubicBezTo>
                  <a:cubicBezTo>
                    <a:pt x="8262" y="13946"/>
                    <a:pt x="8262" y="13933"/>
                    <a:pt x="8275" y="13933"/>
                  </a:cubicBezTo>
                  <a:cubicBezTo>
                    <a:pt x="8300" y="13908"/>
                    <a:pt x="8312" y="13858"/>
                    <a:pt x="8287" y="13833"/>
                  </a:cubicBezTo>
                  <a:cubicBezTo>
                    <a:pt x="8269" y="13814"/>
                    <a:pt x="8244" y="13803"/>
                    <a:pt x="8217" y="13803"/>
                  </a:cubicBezTo>
                  <a:cubicBezTo>
                    <a:pt x="8207" y="13803"/>
                    <a:pt x="8197" y="13804"/>
                    <a:pt x="8187" y="13807"/>
                  </a:cubicBezTo>
                  <a:cubicBezTo>
                    <a:pt x="8111" y="13845"/>
                    <a:pt x="8099" y="13946"/>
                    <a:pt x="8174" y="14009"/>
                  </a:cubicBezTo>
                  <a:cubicBezTo>
                    <a:pt x="8212" y="14034"/>
                    <a:pt x="8262" y="14034"/>
                    <a:pt x="8300" y="14034"/>
                  </a:cubicBezTo>
                  <a:cubicBezTo>
                    <a:pt x="8350" y="14021"/>
                    <a:pt x="8400" y="13996"/>
                    <a:pt x="8451" y="13971"/>
                  </a:cubicBezTo>
                  <a:cubicBezTo>
                    <a:pt x="8452" y="13970"/>
                    <a:pt x="8454" y="13969"/>
                    <a:pt x="8456" y="13967"/>
                  </a:cubicBezTo>
                  <a:lnTo>
                    <a:pt x="8456" y="13967"/>
                  </a:lnTo>
                  <a:cubicBezTo>
                    <a:pt x="8454" y="13973"/>
                    <a:pt x="8452" y="13978"/>
                    <a:pt x="8451" y="13984"/>
                  </a:cubicBezTo>
                  <a:cubicBezTo>
                    <a:pt x="8413" y="14021"/>
                    <a:pt x="8363" y="14046"/>
                    <a:pt x="8312" y="14072"/>
                  </a:cubicBezTo>
                  <a:lnTo>
                    <a:pt x="8312" y="14059"/>
                  </a:lnTo>
                  <a:cubicBezTo>
                    <a:pt x="8292" y="14064"/>
                    <a:pt x="8269" y="14067"/>
                    <a:pt x="8245" y="14067"/>
                  </a:cubicBezTo>
                  <a:cubicBezTo>
                    <a:pt x="8212" y="14067"/>
                    <a:pt x="8178" y="14061"/>
                    <a:pt x="8149" y="14046"/>
                  </a:cubicBezTo>
                  <a:cubicBezTo>
                    <a:pt x="8086" y="14009"/>
                    <a:pt x="8048" y="13946"/>
                    <a:pt x="8048" y="13883"/>
                  </a:cubicBezTo>
                  <a:cubicBezTo>
                    <a:pt x="8048" y="13807"/>
                    <a:pt x="8099" y="13745"/>
                    <a:pt x="8161" y="13732"/>
                  </a:cubicBezTo>
                  <a:cubicBezTo>
                    <a:pt x="8182" y="13720"/>
                    <a:pt x="8204" y="13714"/>
                    <a:pt x="8227" y="13714"/>
                  </a:cubicBezTo>
                  <a:close/>
                  <a:moveTo>
                    <a:pt x="10717" y="12269"/>
                  </a:moveTo>
                  <a:cubicBezTo>
                    <a:pt x="10816" y="12269"/>
                    <a:pt x="10917" y="12285"/>
                    <a:pt x="11003" y="12324"/>
                  </a:cubicBezTo>
                  <a:cubicBezTo>
                    <a:pt x="11129" y="12374"/>
                    <a:pt x="11230" y="12462"/>
                    <a:pt x="11293" y="12588"/>
                  </a:cubicBezTo>
                  <a:cubicBezTo>
                    <a:pt x="11431" y="12827"/>
                    <a:pt x="11330" y="13141"/>
                    <a:pt x="11079" y="13267"/>
                  </a:cubicBezTo>
                  <a:cubicBezTo>
                    <a:pt x="11016" y="13304"/>
                    <a:pt x="10953" y="13317"/>
                    <a:pt x="10878" y="13317"/>
                  </a:cubicBezTo>
                  <a:cubicBezTo>
                    <a:pt x="10815" y="13317"/>
                    <a:pt x="10739" y="13304"/>
                    <a:pt x="10689" y="13267"/>
                  </a:cubicBezTo>
                  <a:cubicBezTo>
                    <a:pt x="10563" y="13204"/>
                    <a:pt x="10500" y="13078"/>
                    <a:pt x="10500" y="12952"/>
                  </a:cubicBezTo>
                  <a:cubicBezTo>
                    <a:pt x="10500" y="12827"/>
                    <a:pt x="10588" y="12713"/>
                    <a:pt x="10714" y="12676"/>
                  </a:cubicBezTo>
                  <a:cubicBezTo>
                    <a:pt x="10727" y="12676"/>
                    <a:pt x="10752" y="12676"/>
                    <a:pt x="10752" y="12701"/>
                  </a:cubicBezTo>
                  <a:cubicBezTo>
                    <a:pt x="10764" y="12713"/>
                    <a:pt x="10764" y="12739"/>
                    <a:pt x="10739" y="12751"/>
                  </a:cubicBezTo>
                  <a:cubicBezTo>
                    <a:pt x="10664" y="12789"/>
                    <a:pt x="10626" y="12864"/>
                    <a:pt x="10639" y="12940"/>
                  </a:cubicBezTo>
                  <a:cubicBezTo>
                    <a:pt x="10664" y="13015"/>
                    <a:pt x="10714" y="13078"/>
                    <a:pt x="10790" y="13103"/>
                  </a:cubicBezTo>
                  <a:cubicBezTo>
                    <a:pt x="10815" y="13103"/>
                    <a:pt x="10834" y="13109"/>
                    <a:pt x="10856" y="13109"/>
                  </a:cubicBezTo>
                  <a:cubicBezTo>
                    <a:pt x="10866" y="13109"/>
                    <a:pt x="10878" y="13107"/>
                    <a:pt x="10890" y="13103"/>
                  </a:cubicBezTo>
                  <a:cubicBezTo>
                    <a:pt x="10928" y="13103"/>
                    <a:pt x="10953" y="13091"/>
                    <a:pt x="10991" y="13066"/>
                  </a:cubicBezTo>
                  <a:cubicBezTo>
                    <a:pt x="11041" y="13028"/>
                    <a:pt x="11079" y="12978"/>
                    <a:pt x="11091" y="12915"/>
                  </a:cubicBezTo>
                  <a:cubicBezTo>
                    <a:pt x="11117" y="12776"/>
                    <a:pt x="11028" y="12651"/>
                    <a:pt x="10903" y="12613"/>
                  </a:cubicBezTo>
                  <a:cubicBezTo>
                    <a:pt x="10866" y="12598"/>
                    <a:pt x="10825" y="12592"/>
                    <a:pt x="10782" y="12592"/>
                  </a:cubicBezTo>
                  <a:cubicBezTo>
                    <a:pt x="10751" y="12592"/>
                    <a:pt x="10720" y="12595"/>
                    <a:pt x="10689" y="12600"/>
                  </a:cubicBezTo>
                  <a:cubicBezTo>
                    <a:pt x="10676" y="12600"/>
                    <a:pt x="10664" y="12613"/>
                    <a:pt x="10639" y="12613"/>
                  </a:cubicBezTo>
                  <a:lnTo>
                    <a:pt x="10588" y="12638"/>
                  </a:lnTo>
                  <a:cubicBezTo>
                    <a:pt x="10551" y="12651"/>
                    <a:pt x="10513" y="12663"/>
                    <a:pt x="10475" y="12688"/>
                  </a:cubicBezTo>
                  <a:cubicBezTo>
                    <a:pt x="10349" y="12776"/>
                    <a:pt x="10261" y="12915"/>
                    <a:pt x="10224" y="13066"/>
                  </a:cubicBezTo>
                  <a:cubicBezTo>
                    <a:pt x="10173" y="13267"/>
                    <a:pt x="10073" y="13468"/>
                    <a:pt x="9947" y="13631"/>
                  </a:cubicBezTo>
                  <a:cubicBezTo>
                    <a:pt x="9809" y="13807"/>
                    <a:pt x="9620" y="13946"/>
                    <a:pt x="9419" y="14034"/>
                  </a:cubicBezTo>
                  <a:cubicBezTo>
                    <a:pt x="9218" y="14122"/>
                    <a:pt x="9004" y="14172"/>
                    <a:pt x="8790" y="14197"/>
                  </a:cubicBezTo>
                  <a:cubicBezTo>
                    <a:pt x="8765" y="14197"/>
                    <a:pt x="8740" y="14185"/>
                    <a:pt x="8740" y="14172"/>
                  </a:cubicBezTo>
                  <a:cubicBezTo>
                    <a:pt x="8740" y="14147"/>
                    <a:pt x="8752" y="14122"/>
                    <a:pt x="8765" y="14122"/>
                  </a:cubicBezTo>
                  <a:cubicBezTo>
                    <a:pt x="8966" y="14072"/>
                    <a:pt x="9155" y="13996"/>
                    <a:pt x="9331" y="13895"/>
                  </a:cubicBezTo>
                  <a:cubicBezTo>
                    <a:pt x="9406" y="13845"/>
                    <a:pt x="9482" y="13782"/>
                    <a:pt x="9545" y="13707"/>
                  </a:cubicBezTo>
                  <a:cubicBezTo>
                    <a:pt x="9557" y="13694"/>
                    <a:pt x="9570" y="13669"/>
                    <a:pt x="9582" y="13657"/>
                  </a:cubicBezTo>
                  <a:lnTo>
                    <a:pt x="9582" y="13644"/>
                  </a:lnTo>
                  <a:cubicBezTo>
                    <a:pt x="9620" y="13556"/>
                    <a:pt x="9633" y="13443"/>
                    <a:pt x="9570" y="13392"/>
                  </a:cubicBezTo>
                  <a:cubicBezTo>
                    <a:pt x="9557" y="13380"/>
                    <a:pt x="9545" y="13380"/>
                    <a:pt x="9520" y="13380"/>
                  </a:cubicBezTo>
                  <a:cubicBezTo>
                    <a:pt x="9507" y="13380"/>
                    <a:pt x="9494" y="13380"/>
                    <a:pt x="9482" y="13392"/>
                  </a:cubicBezTo>
                  <a:cubicBezTo>
                    <a:pt x="9457" y="13392"/>
                    <a:pt x="9444" y="13418"/>
                    <a:pt x="9431" y="13430"/>
                  </a:cubicBezTo>
                  <a:cubicBezTo>
                    <a:pt x="9419" y="13443"/>
                    <a:pt x="9419" y="13468"/>
                    <a:pt x="9431" y="13481"/>
                  </a:cubicBezTo>
                  <a:cubicBezTo>
                    <a:pt x="9439" y="13488"/>
                    <a:pt x="9450" y="13495"/>
                    <a:pt x="9466" y="13495"/>
                  </a:cubicBezTo>
                  <a:cubicBezTo>
                    <a:pt x="9477" y="13495"/>
                    <a:pt x="9491" y="13491"/>
                    <a:pt x="9507" y="13481"/>
                  </a:cubicBezTo>
                  <a:lnTo>
                    <a:pt x="9532" y="13481"/>
                  </a:lnTo>
                  <a:cubicBezTo>
                    <a:pt x="9545" y="13481"/>
                    <a:pt x="9557" y="13493"/>
                    <a:pt x="9557" y="13506"/>
                  </a:cubicBezTo>
                  <a:cubicBezTo>
                    <a:pt x="9545" y="13543"/>
                    <a:pt x="9532" y="13581"/>
                    <a:pt x="9494" y="13606"/>
                  </a:cubicBezTo>
                  <a:cubicBezTo>
                    <a:pt x="9476" y="13613"/>
                    <a:pt x="9454" y="13616"/>
                    <a:pt x="9431" y="13616"/>
                  </a:cubicBezTo>
                  <a:cubicBezTo>
                    <a:pt x="9409" y="13616"/>
                    <a:pt x="9387" y="13613"/>
                    <a:pt x="9369" y="13606"/>
                  </a:cubicBezTo>
                  <a:cubicBezTo>
                    <a:pt x="9281" y="13569"/>
                    <a:pt x="9230" y="13481"/>
                    <a:pt x="9268" y="13392"/>
                  </a:cubicBezTo>
                  <a:cubicBezTo>
                    <a:pt x="9281" y="13304"/>
                    <a:pt x="9356" y="13242"/>
                    <a:pt x="9444" y="13242"/>
                  </a:cubicBezTo>
                  <a:cubicBezTo>
                    <a:pt x="9482" y="13242"/>
                    <a:pt x="9520" y="13254"/>
                    <a:pt x="9557" y="13267"/>
                  </a:cubicBezTo>
                  <a:cubicBezTo>
                    <a:pt x="9582" y="13292"/>
                    <a:pt x="9608" y="13304"/>
                    <a:pt x="9633" y="13342"/>
                  </a:cubicBezTo>
                  <a:cubicBezTo>
                    <a:pt x="9658" y="13380"/>
                    <a:pt x="9670" y="13418"/>
                    <a:pt x="9683" y="13468"/>
                  </a:cubicBezTo>
                  <a:cubicBezTo>
                    <a:pt x="9746" y="13304"/>
                    <a:pt x="9784" y="13141"/>
                    <a:pt x="9859" y="12952"/>
                  </a:cubicBezTo>
                  <a:cubicBezTo>
                    <a:pt x="9897" y="12839"/>
                    <a:pt x="9947" y="12739"/>
                    <a:pt x="10010" y="12638"/>
                  </a:cubicBezTo>
                  <a:cubicBezTo>
                    <a:pt x="10085" y="12537"/>
                    <a:pt x="10173" y="12449"/>
                    <a:pt x="10287" y="12387"/>
                  </a:cubicBezTo>
                  <a:cubicBezTo>
                    <a:pt x="10337" y="12349"/>
                    <a:pt x="10400" y="12336"/>
                    <a:pt x="10450" y="12311"/>
                  </a:cubicBezTo>
                  <a:lnTo>
                    <a:pt x="10538" y="12286"/>
                  </a:lnTo>
                  <a:cubicBezTo>
                    <a:pt x="10563" y="12286"/>
                    <a:pt x="10601" y="12273"/>
                    <a:pt x="10626" y="12273"/>
                  </a:cubicBezTo>
                  <a:cubicBezTo>
                    <a:pt x="10656" y="12270"/>
                    <a:pt x="10686" y="12269"/>
                    <a:pt x="10717" y="12269"/>
                  </a:cubicBezTo>
                  <a:close/>
                  <a:moveTo>
                    <a:pt x="6212" y="13066"/>
                  </a:moveTo>
                  <a:cubicBezTo>
                    <a:pt x="6275" y="13066"/>
                    <a:pt x="6338" y="13066"/>
                    <a:pt x="6401" y="13078"/>
                  </a:cubicBezTo>
                  <a:cubicBezTo>
                    <a:pt x="6527" y="13091"/>
                    <a:pt x="6640" y="13141"/>
                    <a:pt x="6753" y="13216"/>
                  </a:cubicBezTo>
                  <a:cubicBezTo>
                    <a:pt x="6841" y="13292"/>
                    <a:pt x="6917" y="13367"/>
                    <a:pt x="6992" y="13455"/>
                  </a:cubicBezTo>
                  <a:cubicBezTo>
                    <a:pt x="7130" y="13606"/>
                    <a:pt x="7218" y="13757"/>
                    <a:pt x="7344" y="13870"/>
                  </a:cubicBezTo>
                  <a:cubicBezTo>
                    <a:pt x="7332" y="13833"/>
                    <a:pt x="7332" y="13782"/>
                    <a:pt x="7344" y="13745"/>
                  </a:cubicBezTo>
                  <a:cubicBezTo>
                    <a:pt x="7344" y="13707"/>
                    <a:pt x="7357" y="13682"/>
                    <a:pt x="7382" y="13657"/>
                  </a:cubicBezTo>
                  <a:cubicBezTo>
                    <a:pt x="7407" y="13619"/>
                    <a:pt x="7445" y="13594"/>
                    <a:pt x="7482" y="13581"/>
                  </a:cubicBezTo>
                  <a:cubicBezTo>
                    <a:pt x="7495" y="13579"/>
                    <a:pt x="7508" y="13578"/>
                    <a:pt x="7521" y="13578"/>
                  </a:cubicBezTo>
                  <a:cubicBezTo>
                    <a:pt x="7586" y="13578"/>
                    <a:pt x="7654" y="13604"/>
                    <a:pt x="7696" y="13657"/>
                  </a:cubicBezTo>
                  <a:cubicBezTo>
                    <a:pt x="7759" y="13732"/>
                    <a:pt x="7746" y="13833"/>
                    <a:pt x="7671" y="13895"/>
                  </a:cubicBezTo>
                  <a:cubicBezTo>
                    <a:pt x="7646" y="13921"/>
                    <a:pt x="7596" y="13933"/>
                    <a:pt x="7558" y="13933"/>
                  </a:cubicBezTo>
                  <a:cubicBezTo>
                    <a:pt x="7520" y="13933"/>
                    <a:pt x="7482" y="13908"/>
                    <a:pt x="7470" y="13870"/>
                  </a:cubicBezTo>
                  <a:cubicBezTo>
                    <a:pt x="7457" y="13870"/>
                    <a:pt x="7457" y="13858"/>
                    <a:pt x="7470" y="13845"/>
                  </a:cubicBezTo>
                  <a:cubicBezTo>
                    <a:pt x="7470" y="13833"/>
                    <a:pt x="7482" y="13833"/>
                    <a:pt x="7508" y="13833"/>
                  </a:cubicBezTo>
                  <a:cubicBezTo>
                    <a:pt x="7518" y="13836"/>
                    <a:pt x="7527" y="13838"/>
                    <a:pt x="7535" y="13838"/>
                  </a:cubicBezTo>
                  <a:cubicBezTo>
                    <a:pt x="7557" y="13838"/>
                    <a:pt x="7570" y="13826"/>
                    <a:pt x="7570" y="13807"/>
                  </a:cubicBezTo>
                  <a:cubicBezTo>
                    <a:pt x="7583" y="13795"/>
                    <a:pt x="7570" y="13770"/>
                    <a:pt x="7558" y="13757"/>
                  </a:cubicBezTo>
                  <a:cubicBezTo>
                    <a:pt x="7545" y="13745"/>
                    <a:pt x="7520" y="13732"/>
                    <a:pt x="7508" y="13732"/>
                  </a:cubicBezTo>
                  <a:lnTo>
                    <a:pt x="7457" y="13732"/>
                  </a:lnTo>
                  <a:cubicBezTo>
                    <a:pt x="7445" y="13745"/>
                    <a:pt x="7420" y="13757"/>
                    <a:pt x="7420" y="13770"/>
                  </a:cubicBezTo>
                  <a:cubicBezTo>
                    <a:pt x="7369" y="13833"/>
                    <a:pt x="7432" y="13921"/>
                    <a:pt x="7495" y="14009"/>
                  </a:cubicBezTo>
                  <a:lnTo>
                    <a:pt x="7508" y="14009"/>
                  </a:lnTo>
                  <a:cubicBezTo>
                    <a:pt x="7520" y="14021"/>
                    <a:pt x="7545" y="14034"/>
                    <a:pt x="7558" y="14046"/>
                  </a:cubicBezTo>
                  <a:cubicBezTo>
                    <a:pt x="7646" y="14084"/>
                    <a:pt x="7734" y="14122"/>
                    <a:pt x="7822" y="14134"/>
                  </a:cubicBezTo>
                  <a:cubicBezTo>
                    <a:pt x="7952" y="14159"/>
                    <a:pt x="8082" y="14173"/>
                    <a:pt x="8212" y="14173"/>
                  </a:cubicBezTo>
                  <a:cubicBezTo>
                    <a:pt x="8283" y="14173"/>
                    <a:pt x="8354" y="14168"/>
                    <a:pt x="8426" y="14160"/>
                  </a:cubicBezTo>
                  <a:cubicBezTo>
                    <a:pt x="8451" y="14160"/>
                    <a:pt x="8463" y="14172"/>
                    <a:pt x="8476" y="14185"/>
                  </a:cubicBezTo>
                  <a:cubicBezTo>
                    <a:pt x="8510" y="14208"/>
                    <a:pt x="8492" y="14262"/>
                    <a:pt x="8451" y="14262"/>
                  </a:cubicBezTo>
                  <a:cubicBezTo>
                    <a:pt x="8447" y="14262"/>
                    <a:pt x="8443" y="14261"/>
                    <a:pt x="8438" y="14260"/>
                  </a:cubicBezTo>
                  <a:lnTo>
                    <a:pt x="8451" y="14248"/>
                  </a:lnTo>
                  <a:lnTo>
                    <a:pt x="8451" y="14248"/>
                  </a:lnTo>
                  <a:cubicBezTo>
                    <a:pt x="8274" y="14289"/>
                    <a:pt x="8096" y="14314"/>
                    <a:pt x="7919" y="14314"/>
                  </a:cubicBezTo>
                  <a:cubicBezTo>
                    <a:pt x="7883" y="14314"/>
                    <a:pt x="7846" y="14313"/>
                    <a:pt x="7809" y="14310"/>
                  </a:cubicBezTo>
                  <a:cubicBezTo>
                    <a:pt x="7583" y="14298"/>
                    <a:pt x="7357" y="14235"/>
                    <a:pt x="7168" y="14122"/>
                  </a:cubicBezTo>
                  <a:cubicBezTo>
                    <a:pt x="6992" y="14009"/>
                    <a:pt x="6829" y="13858"/>
                    <a:pt x="6703" y="13694"/>
                  </a:cubicBezTo>
                  <a:cubicBezTo>
                    <a:pt x="6615" y="13556"/>
                    <a:pt x="6489" y="13468"/>
                    <a:pt x="6338" y="13418"/>
                  </a:cubicBezTo>
                  <a:cubicBezTo>
                    <a:pt x="6300" y="13418"/>
                    <a:pt x="6263" y="13405"/>
                    <a:pt x="6225" y="13405"/>
                  </a:cubicBezTo>
                  <a:lnTo>
                    <a:pt x="6112" y="13405"/>
                  </a:lnTo>
                  <a:cubicBezTo>
                    <a:pt x="6036" y="13418"/>
                    <a:pt x="5973" y="13443"/>
                    <a:pt x="5911" y="13493"/>
                  </a:cubicBezTo>
                  <a:cubicBezTo>
                    <a:pt x="5810" y="13569"/>
                    <a:pt x="5772" y="13719"/>
                    <a:pt x="5835" y="13833"/>
                  </a:cubicBezTo>
                  <a:cubicBezTo>
                    <a:pt x="5873" y="13895"/>
                    <a:pt x="5936" y="13933"/>
                    <a:pt x="5999" y="13946"/>
                  </a:cubicBezTo>
                  <a:cubicBezTo>
                    <a:pt x="6011" y="13952"/>
                    <a:pt x="6027" y="13955"/>
                    <a:pt x="6044" y="13955"/>
                  </a:cubicBezTo>
                  <a:cubicBezTo>
                    <a:pt x="6061" y="13955"/>
                    <a:pt x="6080" y="13952"/>
                    <a:pt x="6099" y="13946"/>
                  </a:cubicBezTo>
                  <a:cubicBezTo>
                    <a:pt x="6124" y="13946"/>
                    <a:pt x="6162" y="13933"/>
                    <a:pt x="6187" y="13908"/>
                  </a:cubicBezTo>
                  <a:cubicBezTo>
                    <a:pt x="6237" y="13858"/>
                    <a:pt x="6275" y="13795"/>
                    <a:pt x="6263" y="13719"/>
                  </a:cubicBezTo>
                  <a:cubicBezTo>
                    <a:pt x="6237" y="13644"/>
                    <a:pt x="6187" y="13581"/>
                    <a:pt x="6099" y="13569"/>
                  </a:cubicBezTo>
                  <a:cubicBezTo>
                    <a:pt x="6049" y="13569"/>
                    <a:pt x="6049" y="13493"/>
                    <a:pt x="6099" y="13493"/>
                  </a:cubicBezTo>
                  <a:cubicBezTo>
                    <a:pt x="6108" y="13492"/>
                    <a:pt x="6117" y="13492"/>
                    <a:pt x="6127" y="13492"/>
                  </a:cubicBezTo>
                  <a:cubicBezTo>
                    <a:pt x="6243" y="13492"/>
                    <a:pt x="6354" y="13565"/>
                    <a:pt x="6401" y="13682"/>
                  </a:cubicBezTo>
                  <a:cubicBezTo>
                    <a:pt x="6439" y="13795"/>
                    <a:pt x="6414" y="13933"/>
                    <a:pt x="6326" y="14034"/>
                  </a:cubicBezTo>
                  <a:cubicBezTo>
                    <a:pt x="6288" y="14084"/>
                    <a:pt x="6225" y="14122"/>
                    <a:pt x="6162" y="14147"/>
                  </a:cubicBezTo>
                  <a:cubicBezTo>
                    <a:pt x="6116" y="14165"/>
                    <a:pt x="6063" y="14177"/>
                    <a:pt x="6014" y="14177"/>
                  </a:cubicBezTo>
                  <a:cubicBezTo>
                    <a:pt x="5995" y="14177"/>
                    <a:pt x="5978" y="14175"/>
                    <a:pt x="5961" y="14172"/>
                  </a:cubicBezTo>
                  <a:cubicBezTo>
                    <a:pt x="5672" y="14147"/>
                    <a:pt x="5470" y="13883"/>
                    <a:pt x="5521" y="13606"/>
                  </a:cubicBezTo>
                  <a:cubicBezTo>
                    <a:pt x="5533" y="13468"/>
                    <a:pt x="5596" y="13355"/>
                    <a:pt x="5697" y="13254"/>
                  </a:cubicBezTo>
                  <a:cubicBezTo>
                    <a:pt x="5797" y="13166"/>
                    <a:pt x="5911" y="13103"/>
                    <a:pt x="6036" y="13078"/>
                  </a:cubicBezTo>
                  <a:cubicBezTo>
                    <a:pt x="6061" y="13078"/>
                    <a:pt x="6099" y="13066"/>
                    <a:pt x="6124" y="13066"/>
                  </a:cubicBezTo>
                  <a:close/>
                  <a:moveTo>
                    <a:pt x="9343" y="14131"/>
                  </a:moveTo>
                  <a:cubicBezTo>
                    <a:pt x="9384" y="14131"/>
                    <a:pt x="9421" y="14157"/>
                    <a:pt x="9431" y="14210"/>
                  </a:cubicBezTo>
                  <a:lnTo>
                    <a:pt x="9431" y="14197"/>
                  </a:lnTo>
                  <a:lnTo>
                    <a:pt x="9431" y="14197"/>
                  </a:lnTo>
                  <a:cubicBezTo>
                    <a:pt x="9441" y="14264"/>
                    <a:pt x="9393" y="14316"/>
                    <a:pt x="9337" y="14316"/>
                  </a:cubicBezTo>
                  <a:cubicBezTo>
                    <a:pt x="9318" y="14316"/>
                    <a:pt x="9299" y="14310"/>
                    <a:pt x="9281" y="14298"/>
                  </a:cubicBezTo>
                  <a:cubicBezTo>
                    <a:pt x="9205" y="14260"/>
                    <a:pt x="9230" y="14147"/>
                    <a:pt x="9318" y="14134"/>
                  </a:cubicBezTo>
                  <a:cubicBezTo>
                    <a:pt x="9327" y="14132"/>
                    <a:pt x="9335" y="14131"/>
                    <a:pt x="9343" y="14131"/>
                  </a:cubicBezTo>
                  <a:close/>
                  <a:moveTo>
                    <a:pt x="8964" y="14208"/>
                  </a:moveTo>
                  <a:cubicBezTo>
                    <a:pt x="9032" y="14208"/>
                    <a:pt x="9095" y="14255"/>
                    <a:pt x="9117" y="14323"/>
                  </a:cubicBezTo>
                  <a:lnTo>
                    <a:pt x="9117" y="14310"/>
                  </a:lnTo>
                  <a:lnTo>
                    <a:pt x="9117" y="14310"/>
                  </a:lnTo>
                  <a:cubicBezTo>
                    <a:pt x="9137" y="14408"/>
                    <a:pt x="9058" y="14498"/>
                    <a:pt x="8968" y="14498"/>
                  </a:cubicBezTo>
                  <a:cubicBezTo>
                    <a:pt x="8943" y="14498"/>
                    <a:pt x="8916" y="14491"/>
                    <a:pt x="8891" y="14474"/>
                  </a:cubicBezTo>
                  <a:cubicBezTo>
                    <a:pt x="8778" y="14398"/>
                    <a:pt x="8815" y="14235"/>
                    <a:pt x="8941" y="14210"/>
                  </a:cubicBezTo>
                  <a:cubicBezTo>
                    <a:pt x="8949" y="14209"/>
                    <a:pt x="8957" y="14208"/>
                    <a:pt x="8964" y="14208"/>
                  </a:cubicBezTo>
                  <a:close/>
                  <a:moveTo>
                    <a:pt x="7935" y="14373"/>
                  </a:moveTo>
                  <a:cubicBezTo>
                    <a:pt x="7985" y="14373"/>
                    <a:pt x="8036" y="14411"/>
                    <a:pt x="8036" y="14461"/>
                  </a:cubicBezTo>
                  <a:lnTo>
                    <a:pt x="8048" y="14449"/>
                  </a:lnTo>
                  <a:lnTo>
                    <a:pt x="8048" y="14449"/>
                  </a:lnTo>
                  <a:cubicBezTo>
                    <a:pt x="8058" y="14515"/>
                    <a:pt x="8010" y="14567"/>
                    <a:pt x="7954" y="14567"/>
                  </a:cubicBezTo>
                  <a:cubicBezTo>
                    <a:pt x="7935" y="14567"/>
                    <a:pt x="7916" y="14562"/>
                    <a:pt x="7897" y="14549"/>
                  </a:cubicBezTo>
                  <a:cubicBezTo>
                    <a:pt x="7822" y="14499"/>
                    <a:pt x="7847" y="14386"/>
                    <a:pt x="7935" y="14373"/>
                  </a:cubicBezTo>
                  <a:close/>
                  <a:moveTo>
                    <a:pt x="8348" y="14321"/>
                  </a:moveTo>
                  <a:cubicBezTo>
                    <a:pt x="8415" y="14321"/>
                    <a:pt x="8477" y="14369"/>
                    <a:pt x="8488" y="14436"/>
                  </a:cubicBezTo>
                  <a:lnTo>
                    <a:pt x="8476" y="14436"/>
                  </a:lnTo>
                  <a:cubicBezTo>
                    <a:pt x="8505" y="14532"/>
                    <a:pt x="8424" y="14613"/>
                    <a:pt x="8339" y="14613"/>
                  </a:cubicBezTo>
                  <a:cubicBezTo>
                    <a:pt x="8313" y="14613"/>
                    <a:pt x="8286" y="14605"/>
                    <a:pt x="8262" y="14587"/>
                  </a:cubicBezTo>
                  <a:cubicBezTo>
                    <a:pt x="8149" y="14512"/>
                    <a:pt x="8187" y="14336"/>
                    <a:pt x="8325" y="14323"/>
                  </a:cubicBezTo>
                  <a:cubicBezTo>
                    <a:pt x="8333" y="14322"/>
                    <a:pt x="8340" y="14321"/>
                    <a:pt x="8348" y="14321"/>
                  </a:cubicBezTo>
                  <a:close/>
                  <a:moveTo>
                    <a:pt x="12261" y="767"/>
                  </a:moveTo>
                  <a:lnTo>
                    <a:pt x="12261" y="767"/>
                  </a:lnTo>
                  <a:cubicBezTo>
                    <a:pt x="12424" y="1509"/>
                    <a:pt x="12563" y="2251"/>
                    <a:pt x="12714" y="2993"/>
                  </a:cubicBezTo>
                  <a:cubicBezTo>
                    <a:pt x="12852" y="3735"/>
                    <a:pt x="13003" y="4490"/>
                    <a:pt x="13141" y="5231"/>
                  </a:cubicBezTo>
                  <a:lnTo>
                    <a:pt x="13996" y="9696"/>
                  </a:lnTo>
                  <a:lnTo>
                    <a:pt x="14411" y="11934"/>
                  </a:lnTo>
                  <a:lnTo>
                    <a:pt x="14814" y="14172"/>
                  </a:lnTo>
                  <a:lnTo>
                    <a:pt x="15618" y="18649"/>
                  </a:lnTo>
                  <a:lnTo>
                    <a:pt x="15643" y="18787"/>
                  </a:lnTo>
                  <a:lnTo>
                    <a:pt x="15505" y="18812"/>
                  </a:lnTo>
                  <a:lnTo>
                    <a:pt x="12563" y="19315"/>
                  </a:lnTo>
                  <a:lnTo>
                    <a:pt x="9633" y="19818"/>
                  </a:lnTo>
                  <a:cubicBezTo>
                    <a:pt x="8652" y="19969"/>
                    <a:pt x="7671" y="20145"/>
                    <a:pt x="6690" y="20309"/>
                  </a:cubicBezTo>
                  <a:cubicBezTo>
                    <a:pt x="5709" y="20460"/>
                    <a:pt x="4729" y="20623"/>
                    <a:pt x="3748" y="20774"/>
                  </a:cubicBezTo>
                  <a:cubicBezTo>
                    <a:pt x="4716" y="20573"/>
                    <a:pt x="5697" y="20384"/>
                    <a:pt x="6665" y="20195"/>
                  </a:cubicBezTo>
                  <a:cubicBezTo>
                    <a:pt x="7646" y="20007"/>
                    <a:pt x="8614" y="19818"/>
                    <a:pt x="9595" y="19630"/>
                  </a:cubicBezTo>
                  <a:lnTo>
                    <a:pt x="12525" y="19076"/>
                  </a:lnTo>
                  <a:lnTo>
                    <a:pt x="15317" y="18561"/>
                  </a:lnTo>
                  <a:lnTo>
                    <a:pt x="14537" y="14222"/>
                  </a:lnTo>
                  <a:lnTo>
                    <a:pt x="14134" y="11984"/>
                  </a:lnTo>
                  <a:lnTo>
                    <a:pt x="13745" y="9746"/>
                  </a:lnTo>
                  <a:lnTo>
                    <a:pt x="12990" y="5257"/>
                  </a:lnTo>
                  <a:cubicBezTo>
                    <a:pt x="12864" y="4515"/>
                    <a:pt x="12739" y="3760"/>
                    <a:pt x="12625" y="3018"/>
                  </a:cubicBezTo>
                  <a:cubicBezTo>
                    <a:pt x="12500" y="2264"/>
                    <a:pt x="12374" y="1522"/>
                    <a:pt x="12261" y="767"/>
                  </a:cubicBezTo>
                  <a:close/>
                  <a:moveTo>
                    <a:pt x="13015" y="0"/>
                  </a:moveTo>
                  <a:lnTo>
                    <a:pt x="12223" y="139"/>
                  </a:lnTo>
                  <a:lnTo>
                    <a:pt x="0" y="2679"/>
                  </a:lnTo>
                  <a:lnTo>
                    <a:pt x="3043" y="21780"/>
                  </a:lnTo>
                  <a:lnTo>
                    <a:pt x="16486" y="19366"/>
                  </a:lnTo>
                  <a:lnTo>
                    <a:pt x="13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7"/>
            <p:cNvSpPr/>
            <p:nvPr/>
          </p:nvSpPr>
          <p:spPr>
            <a:xfrm>
              <a:off x="6643100" y="4168875"/>
              <a:ext cx="10075" cy="3800"/>
            </a:xfrm>
            <a:custGeom>
              <a:avLst/>
              <a:gdLst/>
              <a:ahLst/>
              <a:cxnLst/>
              <a:rect l="l" t="t" r="r" b="b"/>
              <a:pathLst>
                <a:path w="403" h="152" extrusionOk="0">
                  <a:moveTo>
                    <a:pt x="403" y="1"/>
                  </a:moveTo>
                  <a:lnTo>
                    <a:pt x="63" y="64"/>
                  </a:lnTo>
                  <a:lnTo>
                    <a:pt x="0" y="152"/>
                  </a:lnTo>
                  <a:lnTo>
                    <a:pt x="340" y="89"/>
                  </a:lnTo>
                  <a:lnTo>
                    <a:pt x="4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7"/>
            <p:cNvSpPr/>
            <p:nvPr/>
          </p:nvSpPr>
          <p:spPr>
            <a:xfrm>
              <a:off x="6614800" y="4175800"/>
              <a:ext cx="22650" cy="29575"/>
            </a:xfrm>
            <a:custGeom>
              <a:avLst/>
              <a:gdLst/>
              <a:ahLst/>
              <a:cxnLst/>
              <a:rect l="l" t="t" r="r" b="b"/>
              <a:pathLst>
                <a:path w="906" h="1183" extrusionOk="0">
                  <a:moveTo>
                    <a:pt x="906" y="0"/>
                  </a:moveTo>
                  <a:lnTo>
                    <a:pt x="566" y="51"/>
                  </a:lnTo>
                  <a:lnTo>
                    <a:pt x="290" y="453"/>
                  </a:lnTo>
                  <a:lnTo>
                    <a:pt x="0" y="843"/>
                  </a:lnTo>
                  <a:lnTo>
                    <a:pt x="63" y="1182"/>
                  </a:lnTo>
                  <a:lnTo>
                    <a:pt x="478" y="591"/>
                  </a:lnTo>
                  <a:lnTo>
                    <a:pt x="9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7"/>
            <p:cNvSpPr/>
            <p:nvPr/>
          </p:nvSpPr>
          <p:spPr>
            <a:xfrm>
              <a:off x="6640275" y="4139325"/>
              <a:ext cx="17000" cy="22025"/>
            </a:xfrm>
            <a:custGeom>
              <a:avLst/>
              <a:gdLst/>
              <a:ahLst/>
              <a:cxnLst/>
              <a:rect l="l" t="t" r="r" b="b"/>
              <a:pathLst>
                <a:path w="680" h="881" extrusionOk="0">
                  <a:moveTo>
                    <a:pt x="616" y="1"/>
                  </a:moveTo>
                  <a:lnTo>
                    <a:pt x="0" y="881"/>
                  </a:lnTo>
                  <a:lnTo>
                    <a:pt x="340" y="818"/>
                  </a:lnTo>
                  <a:lnTo>
                    <a:pt x="679" y="340"/>
                  </a:lnTo>
                  <a:lnTo>
                    <a:pt x="6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7"/>
            <p:cNvSpPr/>
            <p:nvPr/>
          </p:nvSpPr>
          <p:spPr>
            <a:xfrm>
              <a:off x="6547850" y="3644200"/>
              <a:ext cx="22025" cy="16675"/>
            </a:xfrm>
            <a:custGeom>
              <a:avLst/>
              <a:gdLst/>
              <a:ahLst/>
              <a:cxnLst/>
              <a:rect l="l" t="t" r="r" b="b"/>
              <a:pathLst>
                <a:path w="881" h="667" extrusionOk="0">
                  <a:moveTo>
                    <a:pt x="340" y="0"/>
                  </a:moveTo>
                  <a:lnTo>
                    <a:pt x="0" y="63"/>
                  </a:lnTo>
                  <a:lnTo>
                    <a:pt x="880" y="667"/>
                  </a:lnTo>
                  <a:lnTo>
                    <a:pt x="830" y="340"/>
                  </a:lnTo>
                  <a:lnTo>
                    <a:pt x="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7"/>
            <p:cNvSpPr/>
            <p:nvPr/>
          </p:nvSpPr>
          <p:spPr>
            <a:xfrm>
              <a:off x="6563550" y="3634775"/>
              <a:ext cx="1925" cy="1575"/>
            </a:xfrm>
            <a:custGeom>
              <a:avLst/>
              <a:gdLst/>
              <a:ahLst/>
              <a:cxnLst/>
              <a:rect l="l" t="t" r="r" b="b"/>
              <a:pathLst>
                <a:path w="77" h="63" extrusionOk="0">
                  <a:moveTo>
                    <a:pt x="64" y="0"/>
                  </a:moveTo>
                  <a:lnTo>
                    <a:pt x="1" y="13"/>
                  </a:lnTo>
                  <a:lnTo>
                    <a:pt x="76" y="63"/>
                  </a:lnTo>
                  <a:lnTo>
                    <a:pt x="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7"/>
            <p:cNvSpPr/>
            <p:nvPr/>
          </p:nvSpPr>
          <p:spPr>
            <a:xfrm>
              <a:off x="6602225" y="3864875"/>
              <a:ext cx="17000" cy="70450"/>
            </a:xfrm>
            <a:custGeom>
              <a:avLst/>
              <a:gdLst/>
              <a:ahLst/>
              <a:cxnLst/>
              <a:rect l="l" t="t" r="r" b="b"/>
              <a:pathLst>
                <a:path w="680" h="2818" extrusionOk="0">
                  <a:moveTo>
                    <a:pt x="177" y="1"/>
                  </a:moveTo>
                  <a:lnTo>
                    <a:pt x="0" y="353"/>
                  </a:lnTo>
                  <a:lnTo>
                    <a:pt x="202" y="1447"/>
                  </a:lnTo>
                  <a:lnTo>
                    <a:pt x="403" y="2554"/>
                  </a:lnTo>
                  <a:lnTo>
                    <a:pt x="680" y="2818"/>
                  </a:lnTo>
                  <a:lnTo>
                    <a:pt x="428" y="1409"/>
                  </a:lnTo>
                  <a:lnTo>
                    <a:pt x="177"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7"/>
            <p:cNvSpPr/>
            <p:nvPr/>
          </p:nvSpPr>
          <p:spPr>
            <a:xfrm>
              <a:off x="6559150" y="3631000"/>
              <a:ext cx="5700" cy="2525"/>
            </a:xfrm>
            <a:custGeom>
              <a:avLst/>
              <a:gdLst/>
              <a:ahLst/>
              <a:cxnLst/>
              <a:rect l="l" t="t" r="r" b="b"/>
              <a:pathLst>
                <a:path w="228" h="101" extrusionOk="0">
                  <a:moveTo>
                    <a:pt x="215" y="0"/>
                  </a:moveTo>
                  <a:lnTo>
                    <a:pt x="1" y="38"/>
                  </a:lnTo>
                  <a:lnTo>
                    <a:pt x="89" y="101"/>
                  </a:lnTo>
                  <a:lnTo>
                    <a:pt x="227" y="76"/>
                  </a:lnTo>
                  <a:lnTo>
                    <a:pt x="2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7"/>
            <p:cNvSpPr/>
            <p:nvPr/>
          </p:nvSpPr>
          <p:spPr>
            <a:xfrm>
              <a:off x="6309225" y="4002125"/>
              <a:ext cx="63525" cy="25750"/>
            </a:xfrm>
            <a:custGeom>
              <a:avLst/>
              <a:gdLst/>
              <a:ahLst/>
              <a:cxnLst/>
              <a:rect l="l" t="t" r="r" b="b"/>
              <a:pathLst>
                <a:path w="2541" h="1030" extrusionOk="0">
                  <a:moveTo>
                    <a:pt x="2541" y="1025"/>
                  </a:moveTo>
                  <a:cubicBezTo>
                    <a:pt x="2528" y="1026"/>
                    <a:pt x="2515" y="1026"/>
                    <a:pt x="2502" y="1027"/>
                  </a:cubicBezTo>
                  <a:lnTo>
                    <a:pt x="2502" y="1027"/>
                  </a:lnTo>
                  <a:cubicBezTo>
                    <a:pt x="2515" y="1026"/>
                    <a:pt x="2528" y="1026"/>
                    <a:pt x="2541" y="1025"/>
                  </a:cubicBezTo>
                  <a:close/>
                  <a:moveTo>
                    <a:pt x="658" y="1"/>
                  </a:moveTo>
                  <a:cubicBezTo>
                    <a:pt x="636" y="1"/>
                    <a:pt x="614" y="2"/>
                    <a:pt x="592" y="6"/>
                  </a:cubicBezTo>
                  <a:cubicBezTo>
                    <a:pt x="580" y="5"/>
                    <a:pt x="568" y="5"/>
                    <a:pt x="556" y="5"/>
                  </a:cubicBezTo>
                  <a:cubicBezTo>
                    <a:pt x="406" y="5"/>
                    <a:pt x="269" y="77"/>
                    <a:pt x="164" y="182"/>
                  </a:cubicBezTo>
                  <a:cubicBezTo>
                    <a:pt x="51" y="295"/>
                    <a:pt x="1" y="459"/>
                    <a:pt x="51" y="610"/>
                  </a:cubicBezTo>
                  <a:cubicBezTo>
                    <a:pt x="114" y="761"/>
                    <a:pt x="252" y="861"/>
                    <a:pt x="416" y="861"/>
                  </a:cubicBezTo>
                  <a:cubicBezTo>
                    <a:pt x="265" y="849"/>
                    <a:pt x="127" y="748"/>
                    <a:pt x="76" y="597"/>
                  </a:cubicBezTo>
                  <a:cubicBezTo>
                    <a:pt x="38" y="459"/>
                    <a:pt x="76" y="308"/>
                    <a:pt x="189" y="207"/>
                  </a:cubicBezTo>
                  <a:cubicBezTo>
                    <a:pt x="303" y="107"/>
                    <a:pt x="441" y="44"/>
                    <a:pt x="592" y="44"/>
                  </a:cubicBezTo>
                  <a:cubicBezTo>
                    <a:pt x="606" y="42"/>
                    <a:pt x="620" y="42"/>
                    <a:pt x="634" y="42"/>
                  </a:cubicBezTo>
                  <a:cubicBezTo>
                    <a:pt x="761" y="42"/>
                    <a:pt x="893" y="90"/>
                    <a:pt x="994" y="169"/>
                  </a:cubicBezTo>
                  <a:cubicBezTo>
                    <a:pt x="1120" y="258"/>
                    <a:pt x="1221" y="358"/>
                    <a:pt x="1309" y="484"/>
                  </a:cubicBezTo>
                  <a:cubicBezTo>
                    <a:pt x="1409" y="597"/>
                    <a:pt x="1522" y="710"/>
                    <a:pt x="1635" y="811"/>
                  </a:cubicBezTo>
                  <a:cubicBezTo>
                    <a:pt x="1774" y="899"/>
                    <a:pt x="1912" y="962"/>
                    <a:pt x="2063" y="999"/>
                  </a:cubicBezTo>
                  <a:cubicBezTo>
                    <a:pt x="2183" y="1018"/>
                    <a:pt x="2296" y="1030"/>
                    <a:pt x="2412" y="1030"/>
                  </a:cubicBezTo>
                  <a:cubicBezTo>
                    <a:pt x="2441" y="1030"/>
                    <a:pt x="2471" y="1029"/>
                    <a:pt x="2502" y="1027"/>
                  </a:cubicBezTo>
                  <a:lnTo>
                    <a:pt x="2502" y="1027"/>
                  </a:lnTo>
                  <a:cubicBezTo>
                    <a:pt x="2479" y="1028"/>
                    <a:pt x="2457" y="1029"/>
                    <a:pt x="2435" y="1029"/>
                  </a:cubicBezTo>
                  <a:cubicBezTo>
                    <a:pt x="2157" y="1029"/>
                    <a:pt x="1884" y="942"/>
                    <a:pt x="1661" y="786"/>
                  </a:cubicBezTo>
                  <a:cubicBezTo>
                    <a:pt x="1547" y="685"/>
                    <a:pt x="1434" y="572"/>
                    <a:pt x="1346" y="459"/>
                  </a:cubicBezTo>
                  <a:cubicBezTo>
                    <a:pt x="1258" y="333"/>
                    <a:pt x="1158" y="220"/>
                    <a:pt x="1032" y="119"/>
                  </a:cubicBezTo>
                  <a:cubicBezTo>
                    <a:pt x="969" y="81"/>
                    <a:pt x="894" y="44"/>
                    <a:pt x="818" y="19"/>
                  </a:cubicBezTo>
                  <a:cubicBezTo>
                    <a:pt x="765" y="10"/>
                    <a:pt x="711" y="1"/>
                    <a:pt x="658" y="1"/>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7"/>
            <p:cNvSpPr/>
            <p:nvPr/>
          </p:nvSpPr>
          <p:spPr>
            <a:xfrm>
              <a:off x="6564175" y="3660225"/>
              <a:ext cx="41225" cy="206250"/>
            </a:xfrm>
            <a:custGeom>
              <a:avLst/>
              <a:gdLst/>
              <a:ahLst/>
              <a:cxnLst/>
              <a:rect l="l" t="t" r="r" b="b"/>
              <a:pathLst>
                <a:path w="1649" h="8250" extrusionOk="0">
                  <a:moveTo>
                    <a:pt x="1" y="1"/>
                  </a:moveTo>
                  <a:lnTo>
                    <a:pt x="1472" y="8250"/>
                  </a:lnTo>
                  <a:lnTo>
                    <a:pt x="1648" y="7910"/>
                  </a:lnTo>
                  <a:lnTo>
                    <a:pt x="265" y="189"/>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7"/>
            <p:cNvSpPr/>
            <p:nvPr/>
          </p:nvSpPr>
          <p:spPr>
            <a:xfrm>
              <a:off x="6611975" y="4178000"/>
              <a:ext cx="12900" cy="15100"/>
            </a:xfrm>
            <a:custGeom>
              <a:avLst/>
              <a:gdLst/>
              <a:ahLst/>
              <a:cxnLst/>
              <a:rect l="l" t="t" r="r" b="b"/>
              <a:pathLst>
                <a:path w="516" h="604" extrusionOk="0">
                  <a:moveTo>
                    <a:pt x="516" y="0"/>
                  </a:moveTo>
                  <a:lnTo>
                    <a:pt x="0" y="88"/>
                  </a:lnTo>
                  <a:lnTo>
                    <a:pt x="88" y="604"/>
                  </a:lnTo>
                  <a:lnTo>
                    <a:pt x="302" y="302"/>
                  </a:lnTo>
                  <a:lnTo>
                    <a:pt x="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7"/>
            <p:cNvSpPr/>
            <p:nvPr/>
          </p:nvSpPr>
          <p:spPr>
            <a:xfrm>
              <a:off x="6560100" y="3642300"/>
              <a:ext cx="7575" cy="6325"/>
            </a:xfrm>
            <a:custGeom>
              <a:avLst/>
              <a:gdLst/>
              <a:ahLst/>
              <a:cxnLst/>
              <a:rect l="l" t="t" r="r" b="b"/>
              <a:pathLst>
                <a:path w="303" h="253" extrusionOk="0">
                  <a:moveTo>
                    <a:pt x="265" y="1"/>
                  </a:moveTo>
                  <a:lnTo>
                    <a:pt x="0" y="51"/>
                  </a:lnTo>
                  <a:lnTo>
                    <a:pt x="302" y="252"/>
                  </a:lnTo>
                  <a:lnTo>
                    <a:pt x="2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7"/>
            <p:cNvSpPr/>
            <p:nvPr/>
          </p:nvSpPr>
          <p:spPr>
            <a:xfrm>
              <a:off x="6596250" y="3878075"/>
              <a:ext cx="12275" cy="47200"/>
            </a:xfrm>
            <a:custGeom>
              <a:avLst/>
              <a:gdLst/>
              <a:ahLst/>
              <a:cxnLst/>
              <a:rect l="l" t="t" r="r" b="b"/>
              <a:pathLst>
                <a:path w="491" h="1888" extrusionOk="0">
                  <a:moveTo>
                    <a:pt x="151" y="1"/>
                  </a:moveTo>
                  <a:lnTo>
                    <a:pt x="1" y="303"/>
                  </a:lnTo>
                  <a:lnTo>
                    <a:pt x="126" y="982"/>
                  </a:lnTo>
                  <a:lnTo>
                    <a:pt x="252" y="1661"/>
                  </a:lnTo>
                  <a:lnTo>
                    <a:pt x="491" y="1887"/>
                  </a:lnTo>
                  <a:lnTo>
                    <a:pt x="328" y="944"/>
                  </a:lnTo>
                  <a:lnTo>
                    <a:pt x="151"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7"/>
            <p:cNvSpPr/>
            <p:nvPr/>
          </p:nvSpPr>
          <p:spPr>
            <a:xfrm>
              <a:off x="6607250" y="4173275"/>
              <a:ext cx="20775" cy="24225"/>
            </a:xfrm>
            <a:custGeom>
              <a:avLst/>
              <a:gdLst/>
              <a:ahLst/>
              <a:cxnLst/>
              <a:rect l="l" t="t" r="r" b="b"/>
              <a:pathLst>
                <a:path w="831" h="969" extrusionOk="0">
                  <a:moveTo>
                    <a:pt x="831" y="1"/>
                  </a:moveTo>
                  <a:lnTo>
                    <a:pt x="1" y="152"/>
                  </a:lnTo>
                  <a:lnTo>
                    <a:pt x="152" y="969"/>
                  </a:lnTo>
                  <a:lnTo>
                    <a:pt x="214" y="881"/>
                  </a:lnTo>
                  <a:lnTo>
                    <a:pt x="89" y="214"/>
                  </a:lnTo>
                  <a:lnTo>
                    <a:pt x="768" y="89"/>
                  </a:lnTo>
                  <a:lnTo>
                    <a:pt x="8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7"/>
            <p:cNvSpPr/>
            <p:nvPr/>
          </p:nvSpPr>
          <p:spPr>
            <a:xfrm>
              <a:off x="6619200" y="4171400"/>
              <a:ext cx="50650" cy="57550"/>
            </a:xfrm>
            <a:custGeom>
              <a:avLst/>
              <a:gdLst/>
              <a:ahLst/>
              <a:cxnLst/>
              <a:rect l="l" t="t" r="r" b="b"/>
              <a:pathLst>
                <a:path w="2026" h="2302" extrusionOk="0">
                  <a:moveTo>
                    <a:pt x="1686" y="0"/>
                  </a:moveTo>
                  <a:lnTo>
                    <a:pt x="1396" y="51"/>
                  </a:lnTo>
                  <a:lnTo>
                    <a:pt x="692" y="1031"/>
                  </a:lnTo>
                  <a:lnTo>
                    <a:pt x="1" y="2000"/>
                  </a:lnTo>
                  <a:lnTo>
                    <a:pt x="51" y="2301"/>
                  </a:lnTo>
                  <a:lnTo>
                    <a:pt x="1321" y="2075"/>
                  </a:lnTo>
                  <a:lnTo>
                    <a:pt x="692" y="1648"/>
                  </a:lnTo>
                  <a:lnTo>
                    <a:pt x="755" y="1560"/>
                  </a:lnTo>
                  <a:lnTo>
                    <a:pt x="1459" y="2050"/>
                  </a:lnTo>
                  <a:lnTo>
                    <a:pt x="1635" y="2012"/>
                  </a:lnTo>
                  <a:lnTo>
                    <a:pt x="1007" y="1585"/>
                  </a:lnTo>
                  <a:lnTo>
                    <a:pt x="1069" y="1497"/>
                  </a:lnTo>
                  <a:lnTo>
                    <a:pt x="1786" y="1987"/>
                  </a:lnTo>
                  <a:lnTo>
                    <a:pt x="1962" y="1962"/>
                  </a:lnTo>
                  <a:lnTo>
                    <a:pt x="1333" y="1534"/>
                  </a:lnTo>
                  <a:lnTo>
                    <a:pt x="1371" y="1484"/>
                  </a:lnTo>
                  <a:lnTo>
                    <a:pt x="1396" y="1446"/>
                  </a:lnTo>
                  <a:lnTo>
                    <a:pt x="2025" y="1874"/>
                  </a:lnTo>
                  <a:lnTo>
                    <a:pt x="2025" y="1874"/>
                  </a:lnTo>
                  <a:lnTo>
                    <a:pt x="2000" y="1698"/>
                  </a:lnTo>
                  <a:lnTo>
                    <a:pt x="1283" y="1207"/>
                  </a:lnTo>
                  <a:lnTo>
                    <a:pt x="1346" y="1119"/>
                  </a:lnTo>
                  <a:lnTo>
                    <a:pt x="1975" y="1547"/>
                  </a:lnTo>
                  <a:lnTo>
                    <a:pt x="1937" y="1383"/>
                  </a:lnTo>
                  <a:lnTo>
                    <a:pt x="1220" y="893"/>
                  </a:lnTo>
                  <a:lnTo>
                    <a:pt x="1283" y="805"/>
                  </a:lnTo>
                  <a:lnTo>
                    <a:pt x="1912" y="1233"/>
                  </a:lnTo>
                  <a:lnTo>
                    <a:pt x="16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7"/>
            <p:cNvSpPr/>
            <p:nvPr/>
          </p:nvSpPr>
          <p:spPr>
            <a:xfrm>
              <a:off x="6613850" y="4211625"/>
              <a:ext cx="3175" cy="10400"/>
            </a:xfrm>
            <a:custGeom>
              <a:avLst/>
              <a:gdLst/>
              <a:ahLst/>
              <a:cxnLst/>
              <a:rect l="l" t="t" r="r" b="b"/>
              <a:pathLst>
                <a:path w="127" h="416" extrusionOk="0">
                  <a:moveTo>
                    <a:pt x="64" y="1"/>
                  </a:moveTo>
                  <a:lnTo>
                    <a:pt x="1" y="76"/>
                  </a:lnTo>
                  <a:lnTo>
                    <a:pt x="64" y="416"/>
                  </a:lnTo>
                  <a:lnTo>
                    <a:pt x="127" y="328"/>
                  </a:lnTo>
                  <a:lnTo>
                    <a:pt x="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7"/>
            <p:cNvSpPr/>
            <p:nvPr/>
          </p:nvSpPr>
          <p:spPr>
            <a:xfrm>
              <a:off x="6611650" y="4199375"/>
              <a:ext cx="3175" cy="10400"/>
            </a:xfrm>
            <a:custGeom>
              <a:avLst/>
              <a:gdLst/>
              <a:ahLst/>
              <a:cxnLst/>
              <a:rect l="l" t="t" r="r" b="b"/>
              <a:pathLst>
                <a:path w="127" h="416" extrusionOk="0">
                  <a:moveTo>
                    <a:pt x="64" y="0"/>
                  </a:moveTo>
                  <a:lnTo>
                    <a:pt x="1" y="76"/>
                  </a:lnTo>
                  <a:lnTo>
                    <a:pt x="64" y="415"/>
                  </a:lnTo>
                  <a:lnTo>
                    <a:pt x="126" y="327"/>
                  </a:lnTo>
                  <a:lnTo>
                    <a:pt x="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7"/>
            <p:cNvSpPr/>
            <p:nvPr/>
          </p:nvSpPr>
          <p:spPr>
            <a:xfrm>
              <a:off x="6652525" y="4151600"/>
              <a:ext cx="6625" cy="7550"/>
            </a:xfrm>
            <a:custGeom>
              <a:avLst/>
              <a:gdLst/>
              <a:ahLst/>
              <a:cxnLst/>
              <a:rect l="l" t="t" r="r" b="b"/>
              <a:pathLst>
                <a:path w="265" h="302" extrusionOk="0">
                  <a:moveTo>
                    <a:pt x="214" y="0"/>
                  </a:moveTo>
                  <a:lnTo>
                    <a:pt x="0" y="302"/>
                  </a:lnTo>
                  <a:lnTo>
                    <a:pt x="265" y="252"/>
                  </a:lnTo>
                  <a:lnTo>
                    <a:pt x="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7"/>
            <p:cNvSpPr/>
            <p:nvPr/>
          </p:nvSpPr>
          <p:spPr>
            <a:xfrm>
              <a:off x="6655675" y="4167625"/>
              <a:ext cx="5350" cy="2525"/>
            </a:xfrm>
            <a:custGeom>
              <a:avLst/>
              <a:gdLst/>
              <a:ahLst/>
              <a:cxnLst/>
              <a:rect l="l" t="t" r="r" b="b"/>
              <a:pathLst>
                <a:path w="214" h="101" extrusionOk="0">
                  <a:moveTo>
                    <a:pt x="201" y="0"/>
                  </a:moveTo>
                  <a:lnTo>
                    <a:pt x="63" y="25"/>
                  </a:lnTo>
                  <a:lnTo>
                    <a:pt x="0" y="101"/>
                  </a:lnTo>
                  <a:lnTo>
                    <a:pt x="0" y="101"/>
                  </a:lnTo>
                  <a:lnTo>
                    <a:pt x="214" y="63"/>
                  </a:lnTo>
                  <a:lnTo>
                    <a:pt x="2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7"/>
            <p:cNvSpPr/>
            <p:nvPr/>
          </p:nvSpPr>
          <p:spPr>
            <a:xfrm>
              <a:off x="6658800" y="4164175"/>
              <a:ext cx="1600" cy="1575"/>
            </a:xfrm>
            <a:custGeom>
              <a:avLst/>
              <a:gdLst/>
              <a:ahLst/>
              <a:cxnLst/>
              <a:rect l="l" t="t" r="r" b="b"/>
              <a:pathLst>
                <a:path w="64" h="63" extrusionOk="0">
                  <a:moveTo>
                    <a:pt x="51" y="0"/>
                  </a:moveTo>
                  <a:lnTo>
                    <a:pt x="1" y="63"/>
                  </a:lnTo>
                  <a:lnTo>
                    <a:pt x="64" y="50"/>
                  </a:ln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7"/>
            <p:cNvSpPr/>
            <p:nvPr/>
          </p:nvSpPr>
          <p:spPr>
            <a:xfrm>
              <a:off x="6633650" y="4167000"/>
              <a:ext cx="9775" cy="3150"/>
            </a:xfrm>
            <a:custGeom>
              <a:avLst/>
              <a:gdLst/>
              <a:ahLst/>
              <a:cxnLst/>
              <a:rect l="l" t="t" r="r" b="b"/>
              <a:pathLst>
                <a:path w="391" h="126" extrusionOk="0">
                  <a:moveTo>
                    <a:pt x="391" y="0"/>
                  </a:moveTo>
                  <a:lnTo>
                    <a:pt x="51" y="63"/>
                  </a:lnTo>
                  <a:lnTo>
                    <a:pt x="1" y="126"/>
                  </a:lnTo>
                  <a:lnTo>
                    <a:pt x="340" y="76"/>
                  </a:lnTo>
                  <a:lnTo>
                    <a:pt x="3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7"/>
            <p:cNvSpPr/>
            <p:nvPr/>
          </p:nvSpPr>
          <p:spPr>
            <a:xfrm>
              <a:off x="6630525" y="4171075"/>
              <a:ext cx="10075" cy="3800"/>
            </a:xfrm>
            <a:custGeom>
              <a:avLst/>
              <a:gdLst/>
              <a:ahLst/>
              <a:cxnLst/>
              <a:rect l="l" t="t" r="r" b="b"/>
              <a:pathLst>
                <a:path w="403" h="152" extrusionOk="0">
                  <a:moveTo>
                    <a:pt x="403" y="1"/>
                  </a:moveTo>
                  <a:lnTo>
                    <a:pt x="63" y="64"/>
                  </a:lnTo>
                  <a:lnTo>
                    <a:pt x="0" y="152"/>
                  </a:lnTo>
                  <a:lnTo>
                    <a:pt x="0" y="152"/>
                  </a:lnTo>
                  <a:lnTo>
                    <a:pt x="340" y="89"/>
                  </a:lnTo>
                  <a:lnTo>
                    <a:pt x="4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7"/>
            <p:cNvSpPr/>
            <p:nvPr/>
          </p:nvSpPr>
          <p:spPr>
            <a:xfrm>
              <a:off x="6617000" y="4173275"/>
              <a:ext cx="33025" cy="44350"/>
            </a:xfrm>
            <a:custGeom>
              <a:avLst/>
              <a:gdLst/>
              <a:ahLst/>
              <a:cxnLst/>
              <a:rect l="l" t="t" r="r" b="b"/>
              <a:pathLst>
                <a:path w="1321" h="1774" extrusionOk="0">
                  <a:moveTo>
                    <a:pt x="1321" y="1"/>
                  </a:moveTo>
                  <a:lnTo>
                    <a:pt x="981" y="64"/>
                  </a:lnTo>
                  <a:lnTo>
                    <a:pt x="491" y="755"/>
                  </a:lnTo>
                  <a:lnTo>
                    <a:pt x="1" y="1434"/>
                  </a:lnTo>
                  <a:lnTo>
                    <a:pt x="63" y="1774"/>
                  </a:lnTo>
                  <a:lnTo>
                    <a:pt x="692" y="893"/>
                  </a:lnTo>
                  <a:lnTo>
                    <a:pt x="13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7"/>
            <p:cNvSpPr/>
            <p:nvPr/>
          </p:nvSpPr>
          <p:spPr>
            <a:xfrm>
              <a:off x="6613225" y="4228300"/>
              <a:ext cx="1600" cy="1900"/>
            </a:xfrm>
            <a:custGeom>
              <a:avLst/>
              <a:gdLst/>
              <a:ahLst/>
              <a:cxnLst/>
              <a:rect l="l" t="t" r="r" b="b"/>
              <a:pathLst>
                <a:path w="64" h="76" extrusionOk="0">
                  <a:moveTo>
                    <a:pt x="51" y="0"/>
                  </a:moveTo>
                  <a:lnTo>
                    <a:pt x="1" y="76"/>
                  </a:lnTo>
                  <a:lnTo>
                    <a:pt x="63" y="63"/>
                  </a:ln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7"/>
            <p:cNvSpPr/>
            <p:nvPr/>
          </p:nvSpPr>
          <p:spPr>
            <a:xfrm>
              <a:off x="6611025" y="4216025"/>
              <a:ext cx="2550" cy="10100"/>
            </a:xfrm>
            <a:custGeom>
              <a:avLst/>
              <a:gdLst/>
              <a:ahLst/>
              <a:cxnLst/>
              <a:rect l="l" t="t" r="r" b="b"/>
              <a:pathLst>
                <a:path w="102" h="404" extrusionOk="0">
                  <a:moveTo>
                    <a:pt x="51" y="1"/>
                  </a:moveTo>
                  <a:lnTo>
                    <a:pt x="1" y="64"/>
                  </a:lnTo>
                  <a:lnTo>
                    <a:pt x="63" y="403"/>
                  </a:lnTo>
                  <a:lnTo>
                    <a:pt x="101" y="340"/>
                  </a:lnTo>
                  <a:lnTo>
                    <a:pt x="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7"/>
            <p:cNvSpPr/>
            <p:nvPr/>
          </p:nvSpPr>
          <p:spPr>
            <a:xfrm>
              <a:off x="6603175" y="4169200"/>
              <a:ext cx="27675" cy="32400"/>
            </a:xfrm>
            <a:custGeom>
              <a:avLst/>
              <a:gdLst/>
              <a:ahLst/>
              <a:cxnLst/>
              <a:rect l="l" t="t" r="r" b="b"/>
              <a:pathLst>
                <a:path w="1107" h="1296" extrusionOk="0">
                  <a:moveTo>
                    <a:pt x="1107" y="0"/>
                  </a:moveTo>
                  <a:lnTo>
                    <a:pt x="0" y="201"/>
                  </a:lnTo>
                  <a:lnTo>
                    <a:pt x="201" y="1295"/>
                  </a:lnTo>
                  <a:lnTo>
                    <a:pt x="239" y="1220"/>
                  </a:lnTo>
                  <a:lnTo>
                    <a:pt x="76" y="252"/>
                  </a:lnTo>
                  <a:lnTo>
                    <a:pt x="1069" y="76"/>
                  </a:lnTo>
                  <a:lnTo>
                    <a:pt x="11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7"/>
            <p:cNvSpPr/>
            <p:nvPr/>
          </p:nvSpPr>
          <p:spPr>
            <a:xfrm>
              <a:off x="6616050" y="4223900"/>
              <a:ext cx="2550" cy="5675"/>
            </a:xfrm>
            <a:custGeom>
              <a:avLst/>
              <a:gdLst/>
              <a:ahLst/>
              <a:cxnLst/>
              <a:rect l="l" t="t" r="r" b="b"/>
              <a:pathLst>
                <a:path w="102" h="227" extrusionOk="0">
                  <a:moveTo>
                    <a:pt x="64" y="0"/>
                  </a:moveTo>
                  <a:lnTo>
                    <a:pt x="1" y="88"/>
                  </a:lnTo>
                  <a:lnTo>
                    <a:pt x="26" y="227"/>
                  </a:lnTo>
                  <a:lnTo>
                    <a:pt x="101" y="214"/>
                  </a:lnTo>
                  <a:lnTo>
                    <a:pt x="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7"/>
            <p:cNvSpPr/>
            <p:nvPr/>
          </p:nvSpPr>
          <p:spPr>
            <a:xfrm>
              <a:off x="6608825" y="4203775"/>
              <a:ext cx="2550" cy="10075"/>
            </a:xfrm>
            <a:custGeom>
              <a:avLst/>
              <a:gdLst/>
              <a:ahLst/>
              <a:cxnLst/>
              <a:rect l="l" t="t" r="r" b="b"/>
              <a:pathLst>
                <a:path w="102" h="403" extrusionOk="0">
                  <a:moveTo>
                    <a:pt x="51" y="0"/>
                  </a:moveTo>
                  <a:lnTo>
                    <a:pt x="1" y="63"/>
                  </a:lnTo>
                  <a:lnTo>
                    <a:pt x="63" y="403"/>
                  </a:lnTo>
                  <a:lnTo>
                    <a:pt x="101" y="340"/>
                  </a:ln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7"/>
            <p:cNvSpPr/>
            <p:nvPr/>
          </p:nvSpPr>
          <p:spPr>
            <a:xfrm>
              <a:off x="6646225" y="4164800"/>
              <a:ext cx="9775" cy="3150"/>
            </a:xfrm>
            <a:custGeom>
              <a:avLst/>
              <a:gdLst/>
              <a:ahLst/>
              <a:cxnLst/>
              <a:rect l="l" t="t" r="r" b="b"/>
              <a:pathLst>
                <a:path w="391" h="126" extrusionOk="0">
                  <a:moveTo>
                    <a:pt x="391" y="0"/>
                  </a:moveTo>
                  <a:lnTo>
                    <a:pt x="51" y="63"/>
                  </a:lnTo>
                  <a:lnTo>
                    <a:pt x="1" y="126"/>
                  </a:lnTo>
                  <a:lnTo>
                    <a:pt x="340" y="63"/>
                  </a:lnTo>
                  <a:lnTo>
                    <a:pt x="3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7"/>
            <p:cNvSpPr/>
            <p:nvPr/>
          </p:nvSpPr>
          <p:spPr>
            <a:xfrm>
              <a:off x="6461075" y="4228925"/>
              <a:ext cx="127650" cy="27050"/>
            </a:xfrm>
            <a:custGeom>
              <a:avLst/>
              <a:gdLst/>
              <a:ahLst/>
              <a:cxnLst/>
              <a:rect l="l" t="t" r="r" b="b"/>
              <a:pathLst>
                <a:path w="5106" h="1082" extrusionOk="0">
                  <a:moveTo>
                    <a:pt x="5106" y="0"/>
                  </a:moveTo>
                  <a:lnTo>
                    <a:pt x="0" y="918"/>
                  </a:lnTo>
                  <a:lnTo>
                    <a:pt x="352" y="1082"/>
                  </a:lnTo>
                  <a:lnTo>
                    <a:pt x="4917" y="264"/>
                  </a:lnTo>
                  <a:lnTo>
                    <a:pt x="51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7"/>
            <p:cNvSpPr/>
            <p:nvPr/>
          </p:nvSpPr>
          <p:spPr>
            <a:xfrm>
              <a:off x="6410775" y="4238050"/>
              <a:ext cx="26425" cy="11950"/>
            </a:xfrm>
            <a:custGeom>
              <a:avLst/>
              <a:gdLst/>
              <a:ahLst/>
              <a:cxnLst/>
              <a:rect l="l" t="t" r="r" b="b"/>
              <a:pathLst>
                <a:path w="1057" h="478" extrusionOk="0">
                  <a:moveTo>
                    <a:pt x="466" y="0"/>
                  </a:moveTo>
                  <a:lnTo>
                    <a:pt x="0" y="478"/>
                  </a:lnTo>
                  <a:lnTo>
                    <a:pt x="0" y="478"/>
                  </a:lnTo>
                  <a:lnTo>
                    <a:pt x="529" y="377"/>
                  </a:lnTo>
                  <a:lnTo>
                    <a:pt x="1057" y="289"/>
                  </a:lnTo>
                  <a:lnTo>
                    <a:pt x="466" y="0"/>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7"/>
            <p:cNvSpPr/>
            <p:nvPr/>
          </p:nvSpPr>
          <p:spPr>
            <a:xfrm>
              <a:off x="6401025" y="4247150"/>
              <a:ext cx="48450" cy="12600"/>
            </a:xfrm>
            <a:custGeom>
              <a:avLst/>
              <a:gdLst/>
              <a:ahLst/>
              <a:cxnLst/>
              <a:rect l="l" t="t" r="r" b="b"/>
              <a:pathLst>
                <a:path w="1938" h="504" extrusionOk="0">
                  <a:moveTo>
                    <a:pt x="1623" y="1"/>
                  </a:moveTo>
                  <a:lnTo>
                    <a:pt x="944" y="127"/>
                  </a:lnTo>
                  <a:lnTo>
                    <a:pt x="252" y="252"/>
                  </a:lnTo>
                  <a:lnTo>
                    <a:pt x="1" y="504"/>
                  </a:lnTo>
                  <a:lnTo>
                    <a:pt x="1" y="504"/>
                  </a:lnTo>
                  <a:lnTo>
                    <a:pt x="969" y="328"/>
                  </a:lnTo>
                  <a:lnTo>
                    <a:pt x="1937" y="152"/>
                  </a:lnTo>
                  <a:lnTo>
                    <a:pt x="1623"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7"/>
            <p:cNvSpPr/>
            <p:nvPr/>
          </p:nvSpPr>
          <p:spPr>
            <a:xfrm>
              <a:off x="6600650" y="4225150"/>
              <a:ext cx="6325" cy="7250"/>
            </a:xfrm>
            <a:custGeom>
              <a:avLst/>
              <a:gdLst/>
              <a:ahLst/>
              <a:cxnLst/>
              <a:rect l="l" t="t" r="r" b="b"/>
              <a:pathLst>
                <a:path w="253" h="290" extrusionOk="0">
                  <a:moveTo>
                    <a:pt x="202" y="1"/>
                  </a:moveTo>
                  <a:lnTo>
                    <a:pt x="1" y="290"/>
                  </a:lnTo>
                  <a:lnTo>
                    <a:pt x="1" y="290"/>
                  </a:lnTo>
                  <a:lnTo>
                    <a:pt x="252" y="252"/>
                  </a:lnTo>
                  <a:lnTo>
                    <a:pt x="2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7"/>
            <p:cNvSpPr/>
            <p:nvPr/>
          </p:nvSpPr>
          <p:spPr>
            <a:xfrm>
              <a:off x="6238800" y="4295575"/>
              <a:ext cx="1600" cy="1600"/>
            </a:xfrm>
            <a:custGeom>
              <a:avLst/>
              <a:gdLst/>
              <a:ahLst/>
              <a:cxnLst/>
              <a:rect l="l" t="t" r="r" b="b"/>
              <a:pathLst>
                <a:path w="64" h="64" extrusionOk="0">
                  <a:moveTo>
                    <a:pt x="1" y="0"/>
                  </a:moveTo>
                  <a:lnTo>
                    <a:pt x="14" y="63"/>
                  </a:lnTo>
                  <a:lnTo>
                    <a:pt x="64" y="63"/>
                  </a:lnTo>
                  <a:lnTo>
                    <a:pt x="64" y="5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7"/>
            <p:cNvSpPr/>
            <p:nvPr/>
          </p:nvSpPr>
          <p:spPr>
            <a:xfrm>
              <a:off x="6588075" y="4212575"/>
              <a:ext cx="17000" cy="22025"/>
            </a:xfrm>
            <a:custGeom>
              <a:avLst/>
              <a:gdLst/>
              <a:ahLst/>
              <a:cxnLst/>
              <a:rect l="l" t="t" r="r" b="b"/>
              <a:pathLst>
                <a:path w="680" h="881" extrusionOk="0">
                  <a:moveTo>
                    <a:pt x="617" y="1"/>
                  </a:moveTo>
                  <a:lnTo>
                    <a:pt x="1" y="881"/>
                  </a:lnTo>
                  <a:lnTo>
                    <a:pt x="340" y="830"/>
                  </a:lnTo>
                  <a:lnTo>
                    <a:pt x="680" y="340"/>
                  </a:lnTo>
                  <a:lnTo>
                    <a:pt x="6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7"/>
            <p:cNvSpPr/>
            <p:nvPr/>
          </p:nvSpPr>
          <p:spPr>
            <a:xfrm>
              <a:off x="6390975" y="4253125"/>
              <a:ext cx="71700" cy="17000"/>
            </a:xfrm>
            <a:custGeom>
              <a:avLst/>
              <a:gdLst/>
              <a:ahLst/>
              <a:cxnLst/>
              <a:rect l="l" t="t" r="r" b="b"/>
              <a:pathLst>
                <a:path w="2868" h="680" extrusionOk="0">
                  <a:moveTo>
                    <a:pt x="2515" y="1"/>
                  </a:moveTo>
                  <a:lnTo>
                    <a:pt x="1396" y="202"/>
                  </a:lnTo>
                  <a:lnTo>
                    <a:pt x="264" y="403"/>
                  </a:lnTo>
                  <a:lnTo>
                    <a:pt x="0" y="680"/>
                  </a:lnTo>
                  <a:lnTo>
                    <a:pt x="1434" y="416"/>
                  </a:lnTo>
                  <a:lnTo>
                    <a:pt x="2867" y="164"/>
                  </a:lnTo>
                  <a:lnTo>
                    <a:pt x="2515" y="1"/>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7"/>
            <p:cNvSpPr/>
            <p:nvPr/>
          </p:nvSpPr>
          <p:spPr>
            <a:xfrm>
              <a:off x="6236600" y="4283300"/>
              <a:ext cx="3175" cy="9775"/>
            </a:xfrm>
            <a:custGeom>
              <a:avLst/>
              <a:gdLst/>
              <a:ahLst/>
              <a:cxnLst/>
              <a:rect l="l" t="t" r="r" b="b"/>
              <a:pathLst>
                <a:path w="127" h="391" extrusionOk="0">
                  <a:moveTo>
                    <a:pt x="1" y="1"/>
                  </a:moveTo>
                  <a:lnTo>
                    <a:pt x="51" y="340"/>
                  </a:lnTo>
                  <a:lnTo>
                    <a:pt x="127" y="391"/>
                  </a:lnTo>
                  <a:lnTo>
                    <a:pt x="64" y="5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7"/>
            <p:cNvSpPr/>
            <p:nvPr/>
          </p:nvSpPr>
          <p:spPr>
            <a:xfrm>
              <a:off x="6234400" y="4271050"/>
              <a:ext cx="3175" cy="9450"/>
            </a:xfrm>
            <a:custGeom>
              <a:avLst/>
              <a:gdLst/>
              <a:ahLst/>
              <a:cxnLst/>
              <a:rect l="l" t="t" r="r" b="b"/>
              <a:pathLst>
                <a:path w="127" h="378" extrusionOk="0">
                  <a:moveTo>
                    <a:pt x="1" y="0"/>
                  </a:moveTo>
                  <a:lnTo>
                    <a:pt x="51" y="340"/>
                  </a:lnTo>
                  <a:lnTo>
                    <a:pt x="127" y="378"/>
                  </a:lnTo>
                  <a:lnTo>
                    <a:pt x="127" y="378"/>
                  </a:lnTo>
                  <a:lnTo>
                    <a:pt x="64" y="5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7"/>
            <p:cNvSpPr/>
            <p:nvPr/>
          </p:nvSpPr>
          <p:spPr>
            <a:xfrm>
              <a:off x="6366125" y="3859725"/>
              <a:ext cx="63525" cy="25750"/>
            </a:xfrm>
            <a:custGeom>
              <a:avLst/>
              <a:gdLst/>
              <a:ahLst/>
              <a:cxnLst/>
              <a:rect l="l" t="t" r="r" b="b"/>
              <a:pathLst>
                <a:path w="2541" h="1030" extrusionOk="0">
                  <a:moveTo>
                    <a:pt x="40" y="3"/>
                  </a:moveTo>
                  <a:cubicBezTo>
                    <a:pt x="27" y="4"/>
                    <a:pt x="14" y="5"/>
                    <a:pt x="1" y="6"/>
                  </a:cubicBezTo>
                  <a:cubicBezTo>
                    <a:pt x="14" y="5"/>
                    <a:pt x="27" y="4"/>
                    <a:pt x="40" y="3"/>
                  </a:cubicBezTo>
                  <a:close/>
                  <a:moveTo>
                    <a:pt x="130" y="1"/>
                  </a:moveTo>
                  <a:cubicBezTo>
                    <a:pt x="100" y="1"/>
                    <a:pt x="70" y="1"/>
                    <a:pt x="40" y="3"/>
                  </a:cubicBezTo>
                  <a:lnTo>
                    <a:pt x="40" y="3"/>
                  </a:lnTo>
                  <a:cubicBezTo>
                    <a:pt x="62" y="2"/>
                    <a:pt x="85" y="1"/>
                    <a:pt x="107" y="1"/>
                  </a:cubicBezTo>
                  <a:cubicBezTo>
                    <a:pt x="385" y="1"/>
                    <a:pt x="658" y="88"/>
                    <a:pt x="881" y="245"/>
                  </a:cubicBezTo>
                  <a:cubicBezTo>
                    <a:pt x="994" y="345"/>
                    <a:pt x="1107" y="458"/>
                    <a:pt x="1195" y="572"/>
                  </a:cubicBezTo>
                  <a:cubicBezTo>
                    <a:pt x="1283" y="697"/>
                    <a:pt x="1397" y="810"/>
                    <a:pt x="1510" y="911"/>
                  </a:cubicBezTo>
                  <a:cubicBezTo>
                    <a:pt x="1573" y="949"/>
                    <a:pt x="1648" y="986"/>
                    <a:pt x="1724" y="1012"/>
                  </a:cubicBezTo>
                  <a:cubicBezTo>
                    <a:pt x="1777" y="1021"/>
                    <a:pt x="1830" y="1029"/>
                    <a:pt x="1888" y="1029"/>
                  </a:cubicBezTo>
                  <a:cubicBezTo>
                    <a:pt x="1912" y="1029"/>
                    <a:pt x="1937" y="1028"/>
                    <a:pt x="1962" y="1024"/>
                  </a:cubicBezTo>
                  <a:cubicBezTo>
                    <a:pt x="1974" y="1025"/>
                    <a:pt x="1985" y="1026"/>
                    <a:pt x="1996" y="1026"/>
                  </a:cubicBezTo>
                  <a:cubicBezTo>
                    <a:pt x="2137" y="1026"/>
                    <a:pt x="2285" y="954"/>
                    <a:pt x="2390" y="861"/>
                  </a:cubicBezTo>
                  <a:cubicBezTo>
                    <a:pt x="2503" y="735"/>
                    <a:pt x="2541" y="572"/>
                    <a:pt x="2491" y="421"/>
                  </a:cubicBezTo>
                  <a:cubicBezTo>
                    <a:pt x="2428" y="270"/>
                    <a:pt x="2289" y="169"/>
                    <a:pt x="2126" y="169"/>
                  </a:cubicBezTo>
                  <a:cubicBezTo>
                    <a:pt x="2277" y="182"/>
                    <a:pt x="2415" y="282"/>
                    <a:pt x="2465" y="433"/>
                  </a:cubicBezTo>
                  <a:cubicBezTo>
                    <a:pt x="2503" y="572"/>
                    <a:pt x="2465" y="722"/>
                    <a:pt x="2352" y="823"/>
                  </a:cubicBezTo>
                  <a:cubicBezTo>
                    <a:pt x="2252" y="924"/>
                    <a:pt x="2101" y="986"/>
                    <a:pt x="1962" y="986"/>
                  </a:cubicBezTo>
                  <a:cubicBezTo>
                    <a:pt x="1947" y="988"/>
                    <a:pt x="1932" y="988"/>
                    <a:pt x="1916" y="988"/>
                  </a:cubicBezTo>
                  <a:cubicBezTo>
                    <a:pt x="1781" y="988"/>
                    <a:pt x="1649" y="940"/>
                    <a:pt x="1547" y="861"/>
                  </a:cubicBezTo>
                  <a:cubicBezTo>
                    <a:pt x="1422" y="773"/>
                    <a:pt x="1321" y="672"/>
                    <a:pt x="1233" y="546"/>
                  </a:cubicBezTo>
                  <a:cubicBezTo>
                    <a:pt x="1133" y="433"/>
                    <a:pt x="1019" y="320"/>
                    <a:pt x="906" y="219"/>
                  </a:cubicBezTo>
                  <a:cubicBezTo>
                    <a:pt x="780" y="131"/>
                    <a:pt x="630" y="69"/>
                    <a:pt x="479" y="31"/>
                  </a:cubicBezTo>
                  <a:cubicBezTo>
                    <a:pt x="359" y="12"/>
                    <a:pt x="246" y="1"/>
                    <a:pt x="130" y="1"/>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7"/>
            <p:cNvSpPr/>
            <p:nvPr/>
          </p:nvSpPr>
          <p:spPr>
            <a:xfrm>
              <a:off x="6202650" y="4241175"/>
              <a:ext cx="32725" cy="27075"/>
            </a:xfrm>
            <a:custGeom>
              <a:avLst/>
              <a:gdLst/>
              <a:ahLst/>
              <a:cxnLst/>
              <a:rect l="l" t="t" r="r" b="b"/>
              <a:pathLst>
                <a:path w="1309" h="1083" extrusionOk="0">
                  <a:moveTo>
                    <a:pt x="1107" y="1"/>
                  </a:moveTo>
                  <a:lnTo>
                    <a:pt x="1" y="202"/>
                  </a:lnTo>
                  <a:lnTo>
                    <a:pt x="64" y="240"/>
                  </a:lnTo>
                  <a:lnTo>
                    <a:pt x="1070" y="64"/>
                  </a:lnTo>
                  <a:lnTo>
                    <a:pt x="1233" y="1045"/>
                  </a:lnTo>
                  <a:lnTo>
                    <a:pt x="1309" y="1082"/>
                  </a:lnTo>
                  <a:lnTo>
                    <a:pt x="11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7"/>
            <p:cNvSpPr/>
            <p:nvPr/>
          </p:nvSpPr>
          <p:spPr>
            <a:xfrm>
              <a:off x="6245725" y="4289600"/>
              <a:ext cx="7250" cy="6300"/>
            </a:xfrm>
            <a:custGeom>
              <a:avLst/>
              <a:gdLst/>
              <a:ahLst/>
              <a:cxnLst/>
              <a:rect l="l" t="t" r="r" b="b"/>
              <a:pathLst>
                <a:path w="290" h="252" extrusionOk="0">
                  <a:moveTo>
                    <a:pt x="1" y="0"/>
                  </a:moveTo>
                  <a:lnTo>
                    <a:pt x="38" y="252"/>
                  </a:lnTo>
                  <a:lnTo>
                    <a:pt x="290" y="202"/>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7"/>
            <p:cNvSpPr/>
            <p:nvPr/>
          </p:nvSpPr>
          <p:spPr>
            <a:xfrm>
              <a:off x="6263025" y="4264450"/>
              <a:ext cx="127650" cy="27375"/>
            </a:xfrm>
            <a:custGeom>
              <a:avLst/>
              <a:gdLst/>
              <a:ahLst/>
              <a:cxnLst/>
              <a:rect l="l" t="t" r="r" b="b"/>
              <a:pathLst>
                <a:path w="5106" h="1095" extrusionOk="0">
                  <a:moveTo>
                    <a:pt x="5106" y="0"/>
                  </a:moveTo>
                  <a:lnTo>
                    <a:pt x="0" y="918"/>
                  </a:lnTo>
                  <a:lnTo>
                    <a:pt x="264" y="1094"/>
                  </a:lnTo>
                  <a:lnTo>
                    <a:pt x="4829" y="277"/>
                  </a:lnTo>
                  <a:lnTo>
                    <a:pt x="51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7"/>
            <p:cNvSpPr/>
            <p:nvPr/>
          </p:nvSpPr>
          <p:spPr>
            <a:xfrm>
              <a:off x="6243225" y="4277325"/>
              <a:ext cx="22325" cy="16700"/>
            </a:xfrm>
            <a:custGeom>
              <a:avLst/>
              <a:gdLst/>
              <a:ahLst/>
              <a:cxnLst/>
              <a:rect l="l" t="t" r="r" b="b"/>
              <a:pathLst>
                <a:path w="893" h="668" extrusionOk="0">
                  <a:moveTo>
                    <a:pt x="0" y="1"/>
                  </a:moveTo>
                  <a:lnTo>
                    <a:pt x="63" y="328"/>
                  </a:lnTo>
                  <a:lnTo>
                    <a:pt x="553" y="667"/>
                  </a:lnTo>
                  <a:lnTo>
                    <a:pt x="893" y="60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7"/>
            <p:cNvSpPr/>
            <p:nvPr/>
          </p:nvSpPr>
          <p:spPr>
            <a:xfrm>
              <a:off x="6395675" y="3981550"/>
              <a:ext cx="54725" cy="42125"/>
            </a:xfrm>
            <a:custGeom>
              <a:avLst/>
              <a:gdLst/>
              <a:ahLst/>
              <a:cxnLst/>
              <a:rect l="l" t="t" r="r" b="b"/>
              <a:pathLst>
                <a:path w="2189" h="1685" extrusionOk="0">
                  <a:moveTo>
                    <a:pt x="1692" y="1"/>
                  </a:moveTo>
                  <a:cubicBezTo>
                    <a:pt x="1617" y="1"/>
                    <a:pt x="1543" y="13"/>
                    <a:pt x="1472" y="37"/>
                  </a:cubicBezTo>
                  <a:cubicBezTo>
                    <a:pt x="1397" y="62"/>
                    <a:pt x="1334" y="100"/>
                    <a:pt x="1258" y="137"/>
                  </a:cubicBezTo>
                  <a:cubicBezTo>
                    <a:pt x="1195" y="188"/>
                    <a:pt x="1145" y="238"/>
                    <a:pt x="1107" y="313"/>
                  </a:cubicBezTo>
                  <a:cubicBezTo>
                    <a:pt x="1032" y="439"/>
                    <a:pt x="969" y="578"/>
                    <a:pt x="919" y="728"/>
                  </a:cubicBezTo>
                  <a:cubicBezTo>
                    <a:pt x="881" y="879"/>
                    <a:pt x="818" y="1018"/>
                    <a:pt x="743" y="1143"/>
                  </a:cubicBezTo>
                  <a:cubicBezTo>
                    <a:pt x="567" y="1407"/>
                    <a:pt x="303" y="1596"/>
                    <a:pt x="1" y="1684"/>
                  </a:cubicBezTo>
                  <a:cubicBezTo>
                    <a:pt x="164" y="1646"/>
                    <a:pt x="315" y="1584"/>
                    <a:pt x="441" y="1495"/>
                  </a:cubicBezTo>
                  <a:cubicBezTo>
                    <a:pt x="579" y="1407"/>
                    <a:pt x="692" y="1294"/>
                    <a:pt x="780" y="1169"/>
                  </a:cubicBezTo>
                  <a:cubicBezTo>
                    <a:pt x="856" y="1030"/>
                    <a:pt x="931" y="892"/>
                    <a:pt x="969" y="754"/>
                  </a:cubicBezTo>
                  <a:cubicBezTo>
                    <a:pt x="1019" y="603"/>
                    <a:pt x="1070" y="464"/>
                    <a:pt x="1158" y="339"/>
                  </a:cubicBezTo>
                  <a:cubicBezTo>
                    <a:pt x="1233" y="213"/>
                    <a:pt x="1359" y="125"/>
                    <a:pt x="1497" y="87"/>
                  </a:cubicBezTo>
                  <a:cubicBezTo>
                    <a:pt x="1566" y="56"/>
                    <a:pt x="1639" y="40"/>
                    <a:pt x="1711" y="40"/>
                  </a:cubicBezTo>
                  <a:cubicBezTo>
                    <a:pt x="1783" y="40"/>
                    <a:pt x="1856" y="56"/>
                    <a:pt x="1925" y="87"/>
                  </a:cubicBezTo>
                  <a:cubicBezTo>
                    <a:pt x="2063" y="137"/>
                    <a:pt x="2151" y="276"/>
                    <a:pt x="2164" y="427"/>
                  </a:cubicBezTo>
                  <a:cubicBezTo>
                    <a:pt x="2176" y="578"/>
                    <a:pt x="2088" y="716"/>
                    <a:pt x="1937" y="779"/>
                  </a:cubicBezTo>
                  <a:cubicBezTo>
                    <a:pt x="2088" y="728"/>
                    <a:pt x="2189" y="578"/>
                    <a:pt x="2189" y="427"/>
                  </a:cubicBezTo>
                  <a:cubicBezTo>
                    <a:pt x="2176" y="263"/>
                    <a:pt x="2076" y="125"/>
                    <a:pt x="1937" y="49"/>
                  </a:cubicBezTo>
                  <a:cubicBezTo>
                    <a:pt x="1858" y="16"/>
                    <a:pt x="1775" y="1"/>
                    <a:pt x="1692" y="1"/>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7"/>
            <p:cNvSpPr/>
            <p:nvPr/>
          </p:nvSpPr>
          <p:spPr>
            <a:xfrm>
              <a:off x="6361425" y="3989375"/>
              <a:ext cx="33350" cy="20075"/>
            </a:xfrm>
            <a:custGeom>
              <a:avLst/>
              <a:gdLst/>
              <a:ahLst/>
              <a:cxnLst/>
              <a:rect l="l" t="t" r="r" b="b"/>
              <a:pathLst>
                <a:path w="1334" h="803" extrusionOk="0">
                  <a:moveTo>
                    <a:pt x="1333" y="0"/>
                  </a:moveTo>
                  <a:lnTo>
                    <a:pt x="1333" y="0"/>
                  </a:lnTo>
                  <a:cubicBezTo>
                    <a:pt x="1119" y="51"/>
                    <a:pt x="893" y="101"/>
                    <a:pt x="667" y="139"/>
                  </a:cubicBezTo>
                  <a:cubicBezTo>
                    <a:pt x="440" y="176"/>
                    <a:pt x="214" y="214"/>
                    <a:pt x="0" y="239"/>
                  </a:cubicBezTo>
                  <a:cubicBezTo>
                    <a:pt x="38" y="252"/>
                    <a:pt x="76" y="265"/>
                    <a:pt x="101" y="290"/>
                  </a:cubicBezTo>
                  <a:cubicBezTo>
                    <a:pt x="151" y="327"/>
                    <a:pt x="201" y="365"/>
                    <a:pt x="252" y="415"/>
                  </a:cubicBezTo>
                  <a:lnTo>
                    <a:pt x="289" y="466"/>
                  </a:lnTo>
                  <a:cubicBezTo>
                    <a:pt x="289" y="415"/>
                    <a:pt x="302" y="365"/>
                    <a:pt x="327" y="327"/>
                  </a:cubicBezTo>
                  <a:cubicBezTo>
                    <a:pt x="352" y="277"/>
                    <a:pt x="403" y="252"/>
                    <a:pt x="465" y="252"/>
                  </a:cubicBezTo>
                  <a:cubicBezTo>
                    <a:pt x="528" y="265"/>
                    <a:pt x="579" y="302"/>
                    <a:pt x="591" y="365"/>
                  </a:cubicBezTo>
                  <a:cubicBezTo>
                    <a:pt x="616" y="428"/>
                    <a:pt x="579" y="491"/>
                    <a:pt x="516" y="516"/>
                  </a:cubicBezTo>
                  <a:cubicBezTo>
                    <a:pt x="503" y="522"/>
                    <a:pt x="487" y="525"/>
                    <a:pt x="472" y="525"/>
                  </a:cubicBezTo>
                  <a:cubicBezTo>
                    <a:pt x="456" y="525"/>
                    <a:pt x="440" y="522"/>
                    <a:pt x="428" y="516"/>
                  </a:cubicBezTo>
                  <a:cubicBezTo>
                    <a:pt x="403" y="503"/>
                    <a:pt x="377" y="478"/>
                    <a:pt x="377" y="453"/>
                  </a:cubicBezTo>
                  <a:cubicBezTo>
                    <a:pt x="377" y="441"/>
                    <a:pt x="377" y="441"/>
                    <a:pt x="377" y="441"/>
                  </a:cubicBezTo>
                  <a:cubicBezTo>
                    <a:pt x="384" y="434"/>
                    <a:pt x="390" y="431"/>
                    <a:pt x="396" y="431"/>
                  </a:cubicBezTo>
                  <a:cubicBezTo>
                    <a:pt x="403" y="431"/>
                    <a:pt x="409" y="434"/>
                    <a:pt x="415" y="441"/>
                  </a:cubicBezTo>
                  <a:cubicBezTo>
                    <a:pt x="421" y="447"/>
                    <a:pt x="431" y="450"/>
                    <a:pt x="440" y="450"/>
                  </a:cubicBezTo>
                  <a:cubicBezTo>
                    <a:pt x="450" y="450"/>
                    <a:pt x="459" y="447"/>
                    <a:pt x="465" y="441"/>
                  </a:cubicBezTo>
                  <a:cubicBezTo>
                    <a:pt x="478" y="428"/>
                    <a:pt x="478" y="415"/>
                    <a:pt x="465" y="403"/>
                  </a:cubicBezTo>
                  <a:cubicBezTo>
                    <a:pt x="453" y="390"/>
                    <a:pt x="440" y="378"/>
                    <a:pt x="428" y="365"/>
                  </a:cubicBezTo>
                  <a:cubicBezTo>
                    <a:pt x="415" y="359"/>
                    <a:pt x="403" y="356"/>
                    <a:pt x="392" y="356"/>
                  </a:cubicBezTo>
                  <a:cubicBezTo>
                    <a:pt x="381" y="356"/>
                    <a:pt x="371" y="359"/>
                    <a:pt x="365" y="365"/>
                  </a:cubicBezTo>
                  <a:cubicBezTo>
                    <a:pt x="315" y="403"/>
                    <a:pt x="327" y="478"/>
                    <a:pt x="365" y="554"/>
                  </a:cubicBezTo>
                  <a:cubicBezTo>
                    <a:pt x="390" y="579"/>
                    <a:pt x="428" y="617"/>
                    <a:pt x="453" y="654"/>
                  </a:cubicBezTo>
                  <a:cubicBezTo>
                    <a:pt x="517" y="755"/>
                    <a:pt x="618" y="802"/>
                    <a:pt x="719" y="802"/>
                  </a:cubicBezTo>
                  <a:cubicBezTo>
                    <a:pt x="858" y="802"/>
                    <a:pt x="995" y="714"/>
                    <a:pt x="1031" y="554"/>
                  </a:cubicBezTo>
                  <a:lnTo>
                    <a:pt x="1044" y="554"/>
                  </a:lnTo>
                  <a:cubicBezTo>
                    <a:pt x="1069" y="516"/>
                    <a:pt x="1082" y="466"/>
                    <a:pt x="1094" y="428"/>
                  </a:cubicBezTo>
                  <a:cubicBezTo>
                    <a:pt x="1094" y="353"/>
                    <a:pt x="1082" y="277"/>
                    <a:pt x="1031" y="265"/>
                  </a:cubicBezTo>
                  <a:cubicBezTo>
                    <a:pt x="1024" y="261"/>
                    <a:pt x="1017" y="259"/>
                    <a:pt x="1010" y="259"/>
                  </a:cubicBezTo>
                  <a:cubicBezTo>
                    <a:pt x="993" y="259"/>
                    <a:pt x="977" y="268"/>
                    <a:pt x="968" y="277"/>
                  </a:cubicBezTo>
                  <a:cubicBezTo>
                    <a:pt x="956" y="290"/>
                    <a:pt x="943" y="302"/>
                    <a:pt x="943" y="327"/>
                  </a:cubicBezTo>
                  <a:cubicBezTo>
                    <a:pt x="943" y="340"/>
                    <a:pt x="943" y="353"/>
                    <a:pt x="956" y="353"/>
                  </a:cubicBezTo>
                  <a:cubicBezTo>
                    <a:pt x="961" y="358"/>
                    <a:pt x="968" y="361"/>
                    <a:pt x="976" y="361"/>
                  </a:cubicBezTo>
                  <a:cubicBezTo>
                    <a:pt x="987" y="361"/>
                    <a:pt x="999" y="355"/>
                    <a:pt x="1006" y="340"/>
                  </a:cubicBezTo>
                  <a:cubicBezTo>
                    <a:pt x="1012" y="327"/>
                    <a:pt x="1022" y="321"/>
                    <a:pt x="1030" y="321"/>
                  </a:cubicBezTo>
                  <a:cubicBezTo>
                    <a:pt x="1038" y="321"/>
                    <a:pt x="1044" y="327"/>
                    <a:pt x="1044" y="340"/>
                  </a:cubicBezTo>
                  <a:cubicBezTo>
                    <a:pt x="1056" y="365"/>
                    <a:pt x="1044" y="390"/>
                    <a:pt x="1031" y="415"/>
                  </a:cubicBezTo>
                  <a:cubicBezTo>
                    <a:pt x="1006" y="441"/>
                    <a:pt x="968" y="453"/>
                    <a:pt x="943" y="453"/>
                  </a:cubicBezTo>
                  <a:cubicBezTo>
                    <a:pt x="868" y="453"/>
                    <a:pt x="818" y="390"/>
                    <a:pt x="818" y="327"/>
                  </a:cubicBezTo>
                  <a:cubicBezTo>
                    <a:pt x="818" y="265"/>
                    <a:pt x="843" y="202"/>
                    <a:pt x="906" y="176"/>
                  </a:cubicBezTo>
                  <a:cubicBezTo>
                    <a:pt x="923" y="168"/>
                    <a:pt x="943" y="163"/>
                    <a:pt x="962" y="163"/>
                  </a:cubicBezTo>
                  <a:cubicBezTo>
                    <a:pt x="997" y="163"/>
                    <a:pt x="1032" y="177"/>
                    <a:pt x="1056" y="202"/>
                  </a:cubicBezTo>
                  <a:cubicBezTo>
                    <a:pt x="1094" y="227"/>
                    <a:pt x="1132" y="265"/>
                    <a:pt x="1132" y="315"/>
                  </a:cubicBezTo>
                  <a:cubicBezTo>
                    <a:pt x="1132" y="290"/>
                    <a:pt x="1144" y="277"/>
                    <a:pt x="1157" y="252"/>
                  </a:cubicBezTo>
                  <a:cubicBezTo>
                    <a:pt x="1182" y="189"/>
                    <a:pt x="1220" y="139"/>
                    <a:pt x="1258" y="76"/>
                  </a:cubicBezTo>
                  <a:cubicBezTo>
                    <a:pt x="1270" y="51"/>
                    <a:pt x="1295" y="26"/>
                    <a:pt x="1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7"/>
            <p:cNvSpPr/>
            <p:nvPr/>
          </p:nvSpPr>
          <p:spPr>
            <a:xfrm>
              <a:off x="6383725" y="3988325"/>
              <a:ext cx="25825" cy="21200"/>
            </a:xfrm>
            <a:custGeom>
              <a:avLst/>
              <a:gdLst/>
              <a:ahLst/>
              <a:cxnLst/>
              <a:rect l="l" t="t" r="r" b="b"/>
              <a:pathLst>
                <a:path w="1033" h="848" extrusionOk="0">
                  <a:moveTo>
                    <a:pt x="767" y="0"/>
                  </a:moveTo>
                  <a:cubicBezTo>
                    <a:pt x="750" y="0"/>
                    <a:pt x="733" y="2"/>
                    <a:pt x="718" y="5"/>
                  </a:cubicBezTo>
                  <a:cubicBezTo>
                    <a:pt x="655" y="5"/>
                    <a:pt x="592" y="30"/>
                    <a:pt x="542" y="68"/>
                  </a:cubicBezTo>
                  <a:cubicBezTo>
                    <a:pt x="479" y="105"/>
                    <a:pt x="429" y="156"/>
                    <a:pt x="403" y="206"/>
                  </a:cubicBezTo>
                  <a:cubicBezTo>
                    <a:pt x="328" y="332"/>
                    <a:pt x="303" y="445"/>
                    <a:pt x="240" y="558"/>
                  </a:cubicBezTo>
                  <a:cubicBezTo>
                    <a:pt x="190" y="684"/>
                    <a:pt x="102" y="784"/>
                    <a:pt x="1" y="847"/>
                  </a:cubicBezTo>
                  <a:cubicBezTo>
                    <a:pt x="26" y="835"/>
                    <a:pt x="51" y="822"/>
                    <a:pt x="76" y="810"/>
                  </a:cubicBezTo>
                  <a:cubicBezTo>
                    <a:pt x="114" y="784"/>
                    <a:pt x="139" y="759"/>
                    <a:pt x="164" y="747"/>
                  </a:cubicBezTo>
                  <a:cubicBezTo>
                    <a:pt x="202" y="696"/>
                    <a:pt x="252" y="646"/>
                    <a:pt x="278" y="583"/>
                  </a:cubicBezTo>
                  <a:cubicBezTo>
                    <a:pt x="341" y="470"/>
                    <a:pt x="378" y="344"/>
                    <a:pt x="441" y="244"/>
                  </a:cubicBezTo>
                  <a:cubicBezTo>
                    <a:pt x="466" y="181"/>
                    <a:pt x="504" y="143"/>
                    <a:pt x="554" y="105"/>
                  </a:cubicBezTo>
                  <a:cubicBezTo>
                    <a:pt x="605" y="80"/>
                    <a:pt x="667" y="55"/>
                    <a:pt x="718" y="42"/>
                  </a:cubicBezTo>
                  <a:cubicBezTo>
                    <a:pt x="736" y="39"/>
                    <a:pt x="755" y="37"/>
                    <a:pt x="773" y="37"/>
                  </a:cubicBezTo>
                  <a:cubicBezTo>
                    <a:pt x="879" y="37"/>
                    <a:pt x="979" y="97"/>
                    <a:pt x="1032" y="193"/>
                  </a:cubicBezTo>
                  <a:cubicBezTo>
                    <a:pt x="1007" y="130"/>
                    <a:pt x="969" y="80"/>
                    <a:pt x="906" y="42"/>
                  </a:cubicBezTo>
                  <a:cubicBezTo>
                    <a:pt x="869" y="14"/>
                    <a:pt x="817" y="0"/>
                    <a:pt x="767" y="0"/>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7"/>
            <p:cNvSpPr/>
            <p:nvPr/>
          </p:nvSpPr>
          <p:spPr>
            <a:xfrm>
              <a:off x="6344450" y="3878175"/>
              <a:ext cx="33025" cy="19750"/>
            </a:xfrm>
            <a:custGeom>
              <a:avLst/>
              <a:gdLst/>
              <a:ahLst/>
              <a:cxnLst/>
              <a:rect l="l" t="t" r="r" b="b"/>
              <a:pathLst>
                <a:path w="1321" h="790" extrusionOk="0">
                  <a:moveTo>
                    <a:pt x="601" y="0"/>
                  </a:moveTo>
                  <a:cubicBezTo>
                    <a:pt x="463" y="0"/>
                    <a:pt x="326" y="89"/>
                    <a:pt x="289" y="248"/>
                  </a:cubicBezTo>
                  <a:lnTo>
                    <a:pt x="277" y="248"/>
                  </a:lnTo>
                  <a:cubicBezTo>
                    <a:pt x="252" y="286"/>
                    <a:pt x="239" y="337"/>
                    <a:pt x="226" y="374"/>
                  </a:cubicBezTo>
                  <a:cubicBezTo>
                    <a:pt x="226" y="450"/>
                    <a:pt x="239" y="525"/>
                    <a:pt x="289" y="538"/>
                  </a:cubicBezTo>
                  <a:cubicBezTo>
                    <a:pt x="297" y="541"/>
                    <a:pt x="304" y="543"/>
                    <a:pt x="311" y="543"/>
                  </a:cubicBezTo>
                  <a:cubicBezTo>
                    <a:pt x="329" y="543"/>
                    <a:pt x="347" y="534"/>
                    <a:pt x="365" y="525"/>
                  </a:cubicBezTo>
                  <a:cubicBezTo>
                    <a:pt x="377" y="513"/>
                    <a:pt x="377" y="500"/>
                    <a:pt x="377" y="475"/>
                  </a:cubicBezTo>
                  <a:cubicBezTo>
                    <a:pt x="390" y="462"/>
                    <a:pt x="377" y="450"/>
                    <a:pt x="365" y="450"/>
                  </a:cubicBezTo>
                  <a:cubicBezTo>
                    <a:pt x="360" y="444"/>
                    <a:pt x="352" y="441"/>
                    <a:pt x="344" y="441"/>
                  </a:cubicBezTo>
                  <a:cubicBezTo>
                    <a:pt x="334" y="441"/>
                    <a:pt x="322" y="448"/>
                    <a:pt x="315" y="462"/>
                  </a:cubicBezTo>
                  <a:cubicBezTo>
                    <a:pt x="308" y="469"/>
                    <a:pt x="302" y="472"/>
                    <a:pt x="297" y="472"/>
                  </a:cubicBezTo>
                  <a:cubicBezTo>
                    <a:pt x="292" y="472"/>
                    <a:pt x="289" y="469"/>
                    <a:pt x="289" y="462"/>
                  </a:cubicBezTo>
                  <a:cubicBezTo>
                    <a:pt x="277" y="462"/>
                    <a:pt x="277" y="462"/>
                    <a:pt x="277" y="450"/>
                  </a:cubicBezTo>
                  <a:cubicBezTo>
                    <a:pt x="264" y="425"/>
                    <a:pt x="277" y="399"/>
                    <a:pt x="302" y="374"/>
                  </a:cubicBezTo>
                  <a:cubicBezTo>
                    <a:pt x="315" y="349"/>
                    <a:pt x="352" y="337"/>
                    <a:pt x="390" y="337"/>
                  </a:cubicBezTo>
                  <a:cubicBezTo>
                    <a:pt x="453" y="337"/>
                    <a:pt x="503" y="399"/>
                    <a:pt x="516" y="462"/>
                  </a:cubicBezTo>
                  <a:cubicBezTo>
                    <a:pt x="516" y="525"/>
                    <a:pt x="478" y="588"/>
                    <a:pt x="428" y="613"/>
                  </a:cubicBezTo>
                  <a:cubicBezTo>
                    <a:pt x="405" y="622"/>
                    <a:pt x="383" y="626"/>
                    <a:pt x="362" y="626"/>
                  </a:cubicBezTo>
                  <a:cubicBezTo>
                    <a:pt x="323" y="626"/>
                    <a:pt x="289" y="612"/>
                    <a:pt x="264" y="588"/>
                  </a:cubicBezTo>
                  <a:cubicBezTo>
                    <a:pt x="226" y="563"/>
                    <a:pt x="201" y="525"/>
                    <a:pt x="189" y="475"/>
                  </a:cubicBezTo>
                  <a:cubicBezTo>
                    <a:pt x="189" y="500"/>
                    <a:pt x="176" y="513"/>
                    <a:pt x="164" y="538"/>
                  </a:cubicBezTo>
                  <a:cubicBezTo>
                    <a:pt x="138" y="601"/>
                    <a:pt x="113" y="651"/>
                    <a:pt x="76" y="714"/>
                  </a:cubicBezTo>
                  <a:cubicBezTo>
                    <a:pt x="50" y="739"/>
                    <a:pt x="25" y="764"/>
                    <a:pt x="0" y="789"/>
                  </a:cubicBezTo>
                  <a:cubicBezTo>
                    <a:pt x="201" y="739"/>
                    <a:pt x="428" y="689"/>
                    <a:pt x="654" y="651"/>
                  </a:cubicBezTo>
                  <a:cubicBezTo>
                    <a:pt x="880" y="613"/>
                    <a:pt x="1107" y="575"/>
                    <a:pt x="1320" y="550"/>
                  </a:cubicBezTo>
                  <a:cubicBezTo>
                    <a:pt x="1283" y="538"/>
                    <a:pt x="1258" y="525"/>
                    <a:pt x="1220" y="500"/>
                  </a:cubicBezTo>
                  <a:cubicBezTo>
                    <a:pt x="1170" y="462"/>
                    <a:pt x="1119" y="425"/>
                    <a:pt x="1082" y="374"/>
                  </a:cubicBezTo>
                  <a:lnTo>
                    <a:pt x="1031" y="324"/>
                  </a:lnTo>
                  <a:lnTo>
                    <a:pt x="1031" y="324"/>
                  </a:lnTo>
                  <a:cubicBezTo>
                    <a:pt x="1044" y="374"/>
                    <a:pt x="1031" y="425"/>
                    <a:pt x="1006" y="462"/>
                  </a:cubicBezTo>
                  <a:cubicBezTo>
                    <a:pt x="968" y="513"/>
                    <a:pt x="918" y="538"/>
                    <a:pt x="868" y="538"/>
                  </a:cubicBezTo>
                  <a:cubicBezTo>
                    <a:pt x="805" y="525"/>
                    <a:pt x="742" y="487"/>
                    <a:pt x="729" y="425"/>
                  </a:cubicBezTo>
                  <a:cubicBezTo>
                    <a:pt x="717" y="362"/>
                    <a:pt x="742" y="299"/>
                    <a:pt x="805" y="274"/>
                  </a:cubicBezTo>
                  <a:cubicBezTo>
                    <a:pt x="817" y="267"/>
                    <a:pt x="833" y="264"/>
                    <a:pt x="849" y="264"/>
                  </a:cubicBezTo>
                  <a:cubicBezTo>
                    <a:pt x="865" y="264"/>
                    <a:pt x="880" y="267"/>
                    <a:pt x="893" y="274"/>
                  </a:cubicBezTo>
                  <a:cubicBezTo>
                    <a:pt x="918" y="286"/>
                    <a:pt x="943" y="311"/>
                    <a:pt x="943" y="337"/>
                  </a:cubicBezTo>
                  <a:cubicBezTo>
                    <a:pt x="943" y="349"/>
                    <a:pt x="943" y="362"/>
                    <a:pt x="931" y="362"/>
                  </a:cubicBezTo>
                  <a:lnTo>
                    <a:pt x="906" y="362"/>
                  </a:lnTo>
                  <a:cubicBezTo>
                    <a:pt x="895" y="351"/>
                    <a:pt x="887" y="347"/>
                    <a:pt x="879" y="347"/>
                  </a:cubicBezTo>
                  <a:cubicBezTo>
                    <a:pt x="870" y="347"/>
                    <a:pt x="862" y="354"/>
                    <a:pt x="855" y="362"/>
                  </a:cubicBezTo>
                  <a:cubicBezTo>
                    <a:pt x="843" y="374"/>
                    <a:pt x="843" y="387"/>
                    <a:pt x="855" y="399"/>
                  </a:cubicBezTo>
                  <a:cubicBezTo>
                    <a:pt x="868" y="412"/>
                    <a:pt x="880" y="425"/>
                    <a:pt x="893" y="437"/>
                  </a:cubicBezTo>
                  <a:cubicBezTo>
                    <a:pt x="906" y="443"/>
                    <a:pt x="918" y="447"/>
                    <a:pt x="929" y="447"/>
                  </a:cubicBezTo>
                  <a:cubicBezTo>
                    <a:pt x="940" y="447"/>
                    <a:pt x="950" y="443"/>
                    <a:pt x="956" y="437"/>
                  </a:cubicBezTo>
                  <a:cubicBezTo>
                    <a:pt x="1006" y="387"/>
                    <a:pt x="994" y="324"/>
                    <a:pt x="956" y="248"/>
                  </a:cubicBezTo>
                  <a:cubicBezTo>
                    <a:pt x="931" y="211"/>
                    <a:pt x="893" y="186"/>
                    <a:pt x="868" y="148"/>
                  </a:cubicBezTo>
                  <a:cubicBezTo>
                    <a:pt x="804" y="47"/>
                    <a:pt x="702" y="0"/>
                    <a:pt x="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7"/>
            <p:cNvSpPr/>
            <p:nvPr/>
          </p:nvSpPr>
          <p:spPr>
            <a:xfrm>
              <a:off x="6360150" y="3877150"/>
              <a:ext cx="30225" cy="14075"/>
            </a:xfrm>
            <a:custGeom>
              <a:avLst/>
              <a:gdLst/>
              <a:ahLst/>
              <a:cxnLst/>
              <a:rect l="l" t="t" r="r" b="b"/>
              <a:pathLst>
                <a:path w="1209" h="563" extrusionOk="0">
                  <a:moveTo>
                    <a:pt x="1" y="0"/>
                  </a:moveTo>
                  <a:lnTo>
                    <a:pt x="1" y="0"/>
                  </a:lnTo>
                  <a:cubicBezTo>
                    <a:pt x="17" y="9"/>
                    <a:pt x="40" y="17"/>
                    <a:pt x="64" y="22"/>
                  </a:cubicBezTo>
                  <a:lnTo>
                    <a:pt x="64" y="22"/>
                  </a:lnTo>
                  <a:cubicBezTo>
                    <a:pt x="43" y="14"/>
                    <a:pt x="22" y="7"/>
                    <a:pt x="1" y="0"/>
                  </a:cubicBezTo>
                  <a:close/>
                  <a:moveTo>
                    <a:pt x="64" y="22"/>
                  </a:moveTo>
                  <a:lnTo>
                    <a:pt x="64" y="22"/>
                  </a:lnTo>
                  <a:cubicBezTo>
                    <a:pt x="164" y="60"/>
                    <a:pt x="255" y="116"/>
                    <a:pt x="328" y="189"/>
                  </a:cubicBezTo>
                  <a:cubicBezTo>
                    <a:pt x="416" y="264"/>
                    <a:pt x="479" y="378"/>
                    <a:pt x="592" y="466"/>
                  </a:cubicBezTo>
                  <a:cubicBezTo>
                    <a:pt x="642" y="503"/>
                    <a:pt x="705" y="541"/>
                    <a:pt x="768" y="554"/>
                  </a:cubicBezTo>
                  <a:cubicBezTo>
                    <a:pt x="806" y="560"/>
                    <a:pt x="840" y="563"/>
                    <a:pt x="873" y="563"/>
                  </a:cubicBezTo>
                  <a:cubicBezTo>
                    <a:pt x="906" y="563"/>
                    <a:pt x="938" y="560"/>
                    <a:pt x="969" y="554"/>
                  </a:cubicBezTo>
                  <a:cubicBezTo>
                    <a:pt x="1045" y="528"/>
                    <a:pt x="1095" y="491"/>
                    <a:pt x="1145" y="440"/>
                  </a:cubicBezTo>
                  <a:cubicBezTo>
                    <a:pt x="1183" y="390"/>
                    <a:pt x="1208" y="327"/>
                    <a:pt x="1195" y="264"/>
                  </a:cubicBezTo>
                  <a:lnTo>
                    <a:pt x="1195" y="264"/>
                  </a:lnTo>
                  <a:cubicBezTo>
                    <a:pt x="1183" y="390"/>
                    <a:pt x="1095" y="491"/>
                    <a:pt x="969" y="516"/>
                  </a:cubicBezTo>
                  <a:lnTo>
                    <a:pt x="781" y="516"/>
                  </a:lnTo>
                  <a:cubicBezTo>
                    <a:pt x="730" y="491"/>
                    <a:pt x="667" y="466"/>
                    <a:pt x="630" y="428"/>
                  </a:cubicBezTo>
                  <a:cubicBezTo>
                    <a:pt x="529" y="352"/>
                    <a:pt x="454" y="239"/>
                    <a:pt x="353" y="164"/>
                  </a:cubicBezTo>
                  <a:cubicBezTo>
                    <a:pt x="303" y="113"/>
                    <a:pt x="252" y="76"/>
                    <a:pt x="189" y="51"/>
                  </a:cubicBezTo>
                  <a:cubicBezTo>
                    <a:pt x="164" y="38"/>
                    <a:pt x="127" y="25"/>
                    <a:pt x="101" y="25"/>
                  </a:cubicBezTo>
                  <a:cubicBezTo>
                    <a:pt x="89" y="25"/>
                    <a:pt x="76" y="24"/>
                    <a:pt x="64" y="22"/>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7"/>
            <p:cNvSpPr/>
            <p:nvPr/>
          </p:nvSpPr>
          <p:spPr>
            <a:xfrm>
              <a:off x="6329675" y="3878075"/>
              <a:ext cx="25800" cy="21425"/>
            </a:xfrm>
            <a:custGeom>
              <a:avLst/>
              <a:gdLst/>
              <a:ahLst/>
              <a:cxnLst/>
              <a:rect l="l" t="t" r="r" b="b"/>
              <a:pathLst>
                <a:path w="1032" h="857" extrusionOk="0">
                  <a:moveTo>
                    <a:pt x="1031" y="1"/>
                  </a:moveTo>
                  <a:lnTo>
                    <a:pt x="1031" y="1"/>
                  </a:lnTo>
                  <a:cubicBezTo>
                    <a:pt x="994" y="14"/>
                    <a:pt x="968" y="39"/>
                    <a:pt x="943" y="51"/>
                  </a:cubicBezTo>
                  <a:cubicBezTo>
                    <a:pt x="918" y="76"/>
                    <a:pt x="893" y="89"/>
                    <a:pt x="868" y="114"/>
                  </a:cubicBezTo>
                  <a:cubicBezTo>
                    <a:pt x="817" y="164"/>
                    <a:pt x="780" y="215"/>
                    <a:pt x="742" y="278"/>
                  </a:cubicBezTo>
                  <a:cubicBezTo>
                    <a:pt x="679" y="391"/>
                    <a:pt x="641" y="517"/>
                    <a:pt x="591" y="617"/>
                  </a:cubicBezTo>
                  <a:cubicBezTo>
                    <a:pt x="553" y="667"/>
                    <a:pt x="516" y="718"/>
                    <a:pt x="465" y="755"/>
                  </a:cubicBezTo>
                  <a:cubicBezTo>
                    <a:pt x="415" y="781"/>
                    <a:pt x="365" y="806"/>
                    <a:pt x="302" y="818"/>
                  </a:cubicBezTo>
                  <a:cubicBezTo>
                    <a:pt x="291" y="819"/>
                    <a:pt x="281" y="820"/>
                    <a:pt x="270" y="820"/>
                  </a:cubicBezTo>
                  <a:cubicBezTo>
                    <a:pt x="155" y="820"/>
                    <a:pt x="46" y="758"/>
                    <a:pt x="0" y="655"/>
                  </a:cubicBezTo>
                  <a:lnTo>
                    <a:pt x="0" y="655"/>
                  </a:lnTo>
                  <a:cubicBezTo>
                    <a:pt x="13" y="718"/>
                    <a:pt x="50" y="781"/>
                    <a:pt x="113" y="818"/>
                  </a:cubicBezTo>
                  <a:cubicBezTo>
                    <a:pt x="164" y="843"/>
                    <a:pt x="239" y="856"/>
                    <a:pt x="302" y="856"/>
                  </a:cubicBezTo>
                  <a:cubicBezTo>
                    <a:pt x="365" y="843"/>
                    <a:pt x="428" y="818"/>
                    <a:pt x="491" y="793"/>
                  </a:cubicBezTo>
                  <a:cubicBezTo>
                    <a:pt x="541" y="755"/>
                    <a:pt x="591" y="705"/>
                    <a:pt x="629" y="642"/>
                  </a:cubicBezTo>
                  <a:cubicBezTo>
                    <a:pt x="692" y="529"/>
                    <a:pt x="717" y="403"/>
                    <a:pt x="780" y="290"/>
                  </a:cubicBezTo>
                  <a:cubicBezTo>
                    <a:pt x="830" y="177"/>
                    <a:pt x="918" y="76"/>
                    <a:pt x="1031" y="1"/>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7"/>
            <p:cNvSpPr/>
            <p:nvPr/>
          </p:nvSpPr>
          <p:spPr>
            <a:xfrm>
              <a:off x="6267725" y="3902875"/>
              <a:ext cx="203425" cy="81850"/>
            </a:xfrm>
            <a:custGeom>
              <a:avLst/>
              <a:gdLst/>
              <a:ahLst/>
              <a:cxnLst/>
              <a:rect l="l" t="t" r="r" b="b"/>
              <a:pathLst>
                <a:path w="8137" h="3274" extrusionOk="0">
                  <a:moveTo>
                    <a:pt x="5443" y="1"/>
                  </a:moveTo>
                  <a:cubicBezTo>
                    <a:pt x="4943" y="1"/>
                    <a:pt x="4389" y="48"/>
                    <a:pt x="3798" y="153"/>
                  </a:cubicBezTo>
                  <a:cubicBezTo>
                    <a:pt x="1485" y="568"/>
                    <a:pt x="1" y="1637"/>
                    <a:pt x="127" y="2341"/>
                  </a:cubicBezTo>
                  <a:cubicBezTo>
                    <a:pt x="220" y="2867"/>
                    <a:pt x="1232" y="3273"/>
                    <a:pt x="2700" y="3273"/>
                  </a:cubicBezTo>
                  <a:cubicBezTo>
                    <a:pt x="3200" y="3273"/>
                    <a:pt x="3752" y="3226"/>
                    <a:pt x="4339" y="3121"/>
                  </a:cubicBezTo>
                  <a:cubicBezTo>
                    <a:pt x="6666" y="2706"/>
                    <a:pt x="8137" y="1637"/>
                    <a:pt x="8011" y="933"/>
                  </a:cubicBezTo>
                  <a:cubicBezTo>
                    <a:pt x="7917" y="407"/>
                    <a:pt x="6913" y="1"/>
                    <a:pt x="5443" y="1"/>
                  </a:cubicBezTo>
                  <a:close/>
                </a:path>
              </a:pathLst>
            </a:custGeom>
            <a:solidFill>
              <a:srgbClr val="7864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7"/>
            <p:cNvSpPr/>
            <p:nvPr/>
          </p:nvSpPr>
          <p:spPr>
            <a:xfrm>
              <a:off x="6259250" y="3895800"/>
              <a:ext cx="220400" cy="96225"/>
            </a:xfrm>
            <a:custGeom>
              <a:avLst/>
              <a:gdLst/>
              <a:ahLst/>
              <a:cxnLst/>
              <a:rect l="l" t="t" r="r" b="b"/>
              <a:pathLst>
                <a:path w="8816" h="3849" extrusionOk="0">
                  <a:moveTo>
                    <a:pt x="5806" y="188"/>
                  </a:moveTo>
                  <a:cubicBezTo>
                    <a:pt x="7326" y="188"/>
                    <a:pt x="8347" y="629"/>
                    <a:pt x="8451" y="1203"/>
                  </a:cubicBezTo>
                  <a:cubicBezTo>
                    <a:pt x="8589" y="1970"/>
                    <a:pt x="7105" y="3077"/>
                    <a:pt x="4691" y="3505"/>
                  </a:cubicBezTo>
                  <a:cubicBezTo>
                    <a:pt x="4085" y="3615"/>
                    <a:pt x="3519" y="3664"/>
                    <a:pt x="3010" y="3664"/>
                  </a:cubicBezTo>
                  <a:cubicBezTo>
                    <a:pt x="1490" y="3664"/>
                    <a:pt x="472" y="3224"/>
                    <a:pt x="378" y="2649"/>
                  </a:cubicBezTo>
                  <a:cubicBezTo>
                    <a:pt x="239" y="1882"/>
                    <a:pt x="1711" y="776"/>
                    <a:pt x="4125" y="336"/>
                  </a:cubicBezTo>
                  <a:lnTo>
                    <a:pt x="4125" y="348"/>
                  </a:lnTo>
                  <a:cubicBezTo>
                    <a:pt x="4731" y="238"/>
                    <a:pt x="5297" y="188"/>
                    <a:pt x="5806" y="188"/>
                  </a:cubicBezTo>
                  <a:close/>
                  <a:moveTo>
                    <a:pt x="5782" y="0"/>
                  </a:moveTo>
                  <a:cubicBezTo>
                    <a:pt x="5253" y="0"/>
                    <a:pt x="4680" y="51"/>
                    <a:pt x="4087" y="160"/>
                  </a:cubicBezTo>
                  <a:cubicBezTo>
                    <a:pt x="1761" y="575"/>
                    <a:pt x="0" y="1706"/>
                    <a:pt x="176" y="2687"/>
                  </a:cubicBezTo>
                  <a:cubicBezTo>
                    <a:pt x="308" y="3418"/>
                    <a:pt x="1473" y="3849"/>
                    <a:pt x="3027" y="3849"/>
                  </a:cubicBezTo>
                  <a:cubicBezTo>
                    <a:pt x="3557" y="3849"/>
                    <a:pt x="4133" y="3799"/>
                    <a:pt x="4728" y="3693"/>
                  </a:cubicBezTo>
                  <a:cubicBezTo>
                    <a:pt x="7067" y="3278"/>
                    <a:pt x="8815" y="2146"/>
                    <a:pt x="8639" y="1166"/>
                  </a:cubicBezTo>
                  <a:cubicBezTo>
                    <a:pt x="8508" y="443"/>
                    <a:pt x="7339" y="0"/>
                    <a:pt x="5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7"/>
            <p:cNvSpPr/>
            <p:nvPr/>
          </p:nvSpPr>
          <p:spPr>
            <a:xfrm>
              <a:off x="6348525" y="3996375"/>
              <a:ext cx="30200" cy="14075"/>
            </a:xfrm>
            <a:custGeom>
              <a:avLst/>
              <a:gdLst/>
              <a:ahLst/>
              <a:cxnLst/>
              <a:rect l="l" t="t" r="r" b="b"/>
              <a:pathLst>
                <a:path w="1208" h="563" extrusionOk="0">
                  <a:moveTo>
                    <a:pt x="335" y="0"/>
                  </a:moveTo>
                  <a:cubicBezTo>
                    <a:pt x="302" y="0"/>
                    <a:pt x="271" y="3"/>
                    <a:pt x="240" y="10"/>
                  </a:cubicBezTo>
                  <a:cubicBezTo>
                    <a:pt x="177" y="35"/>
                    <a:pt x="114" y="73"/>
                    <a:pt x="63" y="123"/>
                  </a:cubicBezTo>
                  <a:cubicBezTo>
                    <a:pt x="26" y="173"/>
                    <a:pt x="1" y="236"/>
                    <a:pt x="13" y="299"/>
                  </a:cubicBezTo>
                  <a:cubicBezTo>
                    <a:pt x="26" y="173"/>
                    <a:pt x="126" y="73"/>
                    <a:pt x="252" y="60"/>
                  </a:cubicBezTo>
                  <a:cubicBezTo>
                    <a:pt x="277" y="54"/>
                    <a:pt x="306" y="51"/>
                    <a:pt x="335" y="51"/>
                  </a:cubicBezTo>
                  <a:cubicBezTo>
                    <a:pt x="365" y="51"/>
                    <a:pt x="397" y="54"/>
                    <a:pt x="428" y="60"/>
                  </a:cubicBezTo>
                  <a:cubicBezTo>
                    <a:pt x="491" y="73"/>
                    <a:pt x="541" y="98"/>
                    <a:pt x="579" y="135"/>
                  </a:cubicBezTo>
                  <a:cubicBezTo>
                    <a:pt x="680" y="211"/>
                    <a:pt x="755" y="324"/>
                    <a:pt x="856" y="399"/>
                  </a:cubicBezTo>
                  <a:cubicBezTo>
                    <a:pt x="906" y="450"/>
                    <a:pt x="956" y="488"/>
                    <a:pt x="1019" y="513"/>
                  </a:cubicBezTo>
                  <a:cubicBezTo>
                    <a:pt x="1057" y="525"/>
                    <a:pt x="1082" y="538"/>
                    <a:pt x="1120" y="538"/>
                  </a:cubicBezTo>
                  <a:cubicBezTo>
                    <a:pt x="1129" y="538"/>
                    <a:pt x="1141" y="540"/>
                    <a:pt x="1153" y="543"/>
                  </a:cubicBezTo>
                  <a:lnTo>
                    <a:pt x="1153" y="543"/>
                  </a:lnTo>
                  <a:cubicBezTo>
                    <a:pt x="1058" y="504"/>
                    <a:pt x="965" y="450"/>
                    <a:pt x="881" y="387"/>
                  </a:cubicBezTo>
                  <a:cubicBezTo>
                    <a:pt x="793" y="299"/>
                    <a:pt x="730" y="186"/>
                    <a:pt x="617" y="98"/>
                  </a:cubicBezTo>
                  <a:cubicBezTo>
                    <a:pt x="566" y="60"/>
                    <a:pt x="504" y="22"/>
                    <a:pt x="441" y="10"/>
                  </a:cubicBezTo>
                  <a:cubicBezTo>
                    <a:pt x="403" y="3"/>
                    <a:pt x="368" y="0"/>
                    <a:pt x="335" y="0"/>
                  </a:cubicBezTo>
                  <a:close/>
                  <a:moveTo>
                    <a:pt x="1153" y="543"/>
                  </a:moveTo>
                  <a:cubicBezTo>
                    <a:pt x="1171" y="550"/>
                    <a:pt x="1189" y="557"/>
                    <a:pt x="1208" y="563"/>
                  </a:cubicBezTo>
                  <a:cubicBezTo>
                    <a:pt x="1192" y="555"/>
                    <a:pt x="1172" y="547"/>
                    <a:pt x="1153" y="543"/>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7"/>
            <p:cNvSpPr/>
            <p:nvPr/>
          </p:nvSpPr>
          <p:spPr>
            <a:xfrm>
              <a:off x="6288475" y="3863625"/>
              <a:ext cx="54725" cy="42400"/>
            </a:xfrm>
            <a:custGeom>
              <a:avLst/>
              <a:gdLst/>
              <a:ahLst/>
              <a:cxnLst/>
              <a:rect l="l" t="t" r="r" b="b"/>
              <a:pathLst>
                <a:path w="2189" h="1696" extrusionOk="0">
                  <a:moveTo>
                    <a:pt x="2189" y="1"/>
                  </a:moveTo>
                  <a:cubicBezTo>
                    <a:pt x="2162" y="8"/>
                    <a:pt x="2135" y="17"/>
                    <a:pt x="2108" y="27"/>
                  </a:cubicBezTo>
                  <a:lnTo>
                    <a:pt x="2108" y="27"/>
                  </a:lnTo>
                  <a:cubicBezTo>
                    <a:pt x="2135" y="18"/>
                    <a:pt x="2161" y="9"/>
                    <a:pt x="2189" y="1"/>
                  </a:cubicBezTo>
                  <a:close/>
                  <a:moveTo>
                    <a:pt x="2108" y="27"/>
                  </a:moveTo>
                  <a:lnTo>
                    <a:pt x="2108" y="27"/>
                  </a:lnTo>
                  <a:cubicBezTo>
                    <a:pt x="1979" y="72"/>
                    <a:pt x="1864" y="126"/>
                    <a:pt x="1749" y="189"/>
                  </a:cubicBezTo>
                  <a:cubicBezTo>
                    <a:pt x="1610" y="277"/>
                    <a:pt x="1497" y="390"/>
                    <a:pt x="1409" y="529"/>
                  </a:cubicBezTo>
                  <a:cubicBezTo>
                    <a:pt x="1334" y="654"/>
                    <a:pt x="1271" y="793"/>
                    <a:pt x="1221" y="944"/>
                  </a:cubicBezTo>
                  <a:cubicBezTo>
                    <a:pt x="1170" y="1082"/>
                    <a:pt x="1120" y="1220"/>
                    <a:pt x="1045" y="1359"/>
                  </a:cubicBezTo>
                  <a:cubicBezTo>
                    <a:pt x="957" y="1472"/>
                    <a:pt x="831" y="1560"/>
                    <a:pt x="692" y="1610"/>
                  </a:cubicBezTo>
                  <a:cubicBezTo>
                    <a:pt x="623" y="1635"/>
                    <a:pt x="551" y="1648"/>
                    <a:pt x="479" y="1648"/>
                  </a:cubicBezTo>
                  <a:cubicBezTo>
                    <a:pt x="406" y="1648"/>
                    <a:pt x="334" y="1635"/>
                    <a:pt x="265" y="1610"/>
                  </a:cubicBezTo>
                  <a:cubicBezTo>
                    <a:pt x="127" y="1547"/>
                    <a:pt x="39" y="1421"/>
                    <a:pt x="26" y="1271"/>
                  </a:cubicBezTo>
                  <a:cubicBezTo>
                    <a:pt x="13" y="1120"/>
                    <a:pt x="101" y="969"/>
                    <a:pt x="252" y="919"/>
                  </a:cubicBezTo>
                  <a:lnTo>
                    <a:pt x="252" y="919"/>
                  </a:lnTo>
                  <a:cubicBezTo>
                    <a:pt x="101" y="969"/>
                    <a:pt x="1" y="1107"/>
                    <a:pt x="1" y="1271"/>
                  </a:cubicBezTo>
                  <a:cubicBezTo>
                    <a:pt x="13" y="1434"/>
                    <a:pt x="114" y="1572"/>
                    <a:pt x="252" y="1635"/>
                  </a:cubicBezTo>
                  <a:cubicBezTo>
                    <a:pt x="335" y="1677"/>
                    <a:pt x="422" y="1695"/>
                    <a:pt x="509" y="1695"/>
                  </a:cubicBezTo>
                  <a:cubicBezTo>
                    <a:pt x="579" y="1695"/>
                    <a:pt x="650" y="1683"/>
                    <a:pt x="718" y="1660"/>
                  </a:cubicBezTo>
                  <a:cubicBezTo>
                    <a:pt x="793" y="1635"/>
                    <a:pt x="868" y="1598"/>
                    <a:pt x="931" y="1547"/>
                  </a:cubicBezTo>
                  <a:cubicBezTo>
                    <a:pt x="994" y="1510"/>
                    <a:pt x="1045" y="1447"/>
                    <a:pt x="1082" y="1384"/>
                  </a:cubicBezTo>
                  <a:cubicBezTo>
                    <a:pt x="1158" y="1245"/>
                    <a:pt x="1221" y="1107"/>
                    <a:pt x="1271" y="956"/>
                  </a:cubicBezTo>
                  <a:cubicBezTo>
                    <a:pt x="1309" y="818"/>
                    <a:pt x="1371" y="680"/>
                    <a:pt x="1447" y="541"/>
                  </a:cubicBezTo>
                  <a:cubicBezTo>
                    <a:pt x="1607" y="312"/>
                    <a:pt x="1840" y="125"/>
                    <a:pt x="2108" y="27"/>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7"/>
            <p:cNvSpPr/>
            <p:nvPr/>
          </p:nvSpPr>
          <p:spPr>
            <a:xfrm>
              <a:off x="6282825" y="3860800"/>
              <a:ext cx="68250" cy="48550"/>
            </a:xfrm>
            <a:custGeom>
              <a:avLst/>
              <a:gdLst/>
              <a:ahLst/>
              <a:cxnLst/>
              <a:rect l="l" t="t" r="r" b="b"/>
              <a:pathLst>
                <a:path w="2730" h="1942" extrusionOk="0">
                  <a:moveTo>
                    <a:pt x="2415" y="114"/>
                  </a:moveTo>
                  <a:cubicBezTo>
                    <a:pt x="2113" y="202"/>
                    <a:pt x="1862" y="390"/>
                    <a:pt x="1685" y="654"/>
                  </a:cubicBezTo>
                  <a:cubicBezTo>
                    <a:pt x="1610" y="780"/>
                    <a:pt x="1547" y="918"/>
                    <a:pt x="1509" y="1069"/>
                  </a:cubicBezTo>
                  <a:cubicBezTo>
                    <a:pt x="1459" y="1220"/>
                    <a:pt x="1396" y="1358"/>
                    <a:pt x="1321" y="1484"/>
                  </a:cubicBezTo>
                  <a:cubicBezTo>
                    <a:pt x="1283" y="1560"/>
                    <a:pt x="1220" y="1610"/>
                    <a:pt x="1170" y="1660"/>
                  </a:cubicBezTo>
                  <a:cubicBezTo>
                    <a:pt x="1094" y="1698"/>
                    <a:pt x="1032" y="1736"/>
                    <a:pt x="956" y="1761"/>
                  </a:cubicBezTo>
                  <a:cubicBezTo>
                    <a:pt x="885" y="1785"/>
                    <a:pt x="811" y="1797"/>
                    <a:pt x="737" y="1797"/>
                  </a:cubicBezTo>
                  <a:cubicBezTo>
                    <a:pt x="654" y="1797"/>
                    <a:pt x="571" y="1781"/>
                    <a:pt x="491" y="1748"/>
                  </a:cubicBezTo>
                  <a:cubicBezTo>
                    <a:pt x="340" y="1685"/>
                    <a:pt x="239" y="1534"/>
                    <a:pt x="227" y="1384"/>
                  </a:cubicBezTo>
                  <a:cubicBezTo>
                    <a:pt x="227" y="1220"/>
                    <a:pt x="327" y="1069"/>
                    <a:pt x="491" y="1019"/>
                  </a:cubicBezTo>
                  <a:lnTo>
                    <a:pt x="491" y="1019"/>
                  </a:lnTo>
                  <a:cubicBezTo>
                    <a:pt x="340" y="1082"/>
                    <a:pt x="252" y="1220"/>
                    <a:pt x="265" y="1384"/>
                  </a:cubicBezTo>
                  <a:cubicBezTo>
                    <a:pt x="265" y="1522"/>
                    <a:pt x="365" y="1660"/>
                    <a:pt x="503" y="1711"/>
                  </a:cubicBezTo>
                  <a:cubicBezTo>
                    <a:pt x="573" y="1742"/>
                    <a:pt x="645" y="1758"/>
                    <a:pt x="717" y="1758"/>
                  </a:cubicBezTo>
                  <a:cubicBezTo>
                    <a:pt x="790" y="1758"/>
                    <a:pt x="862" y="1742"/>
                    <a:pt x="931" y="1711"/>
                  </a:cubicBezTo>
                  <a:cubicBezTo>
                    <a:pt x="1069" y="1673"/>
                    <a:pt x="1195" y="1585"/>
                    <a:pt x="1271" y="1459"/>
                  </a:cubicBezTo>
                  <a:cubicBezTo>
                    <a:pt x="1346" y="1333"/>
                    <a:pt x="1409" y="1195"/>
                    <a:pt x="1459" y="1057"/>
                  </a:cubicBezTo>
                  <a:cubicBezTo>
                    <a:pt x="1497" y="906"/>
                    <a:pt x="1572" y="767"/>
                    <a:pt x="1648" y="629"/>
                  </a:cubicBezTo>
                  <a:cubicBezTo>
                    <a:pt x="1736" y="503"/>
                    <a:pt x="1849" y="390"/>
                    <a:pt x="1987" y="302"/>
                  </a:cubicBezTo>
                  <a:cubicBezTo>
                    <a:pt x="2113" y="214"/>
                    <a:pt x="2264" y="151"/>
                    <a:pt x="2415" y="114"/>
                  </a:cubicBezTo>
                  <a:close/>
                  <a:moveTo>
                    <a:pt x="2679" y="0"/>
                  </a:moveTo>
                  <a:cubicBezTo>
                    <a:pt x="2465" y="26"/>
                    <a:pt x="2251" y="76"/>
                    <a:pt x="2050" y="164"/>
                  </a:cubicBezTo>
                  <a:cubicBezTo>
                    <a:pt x="1836" y="252"/>
                    <a:pt x="1660" y="390"/>
                    <a:pt x="1509" y="566"/>
                  </a:cubicBezTo>
                  <a:cubicBezTo>
                    <a:pt x="1384" y="730"/>
                    <a:pt x="1296" y="931"/>
                    <a:pt x="1233" y="1132"/>
                  </a:cubicBezTo>
                  <a:cubicBezTo>
                    <a:pt x="1195" y="1283"/>
                    <a:pt x="1107" y="1421"/>
                    <a:pt x="981" y="1509"/>
                  </a:cubicBezTo>
                  <a:cubicBezTo>
                    <a:pt x="944" y="1534"/>
                    <a:pt x="918" y="1547"/>
                    <a:pt x="881" y="1560"/>
                  </a:cubicBezTo>
                  <a:lnTo>
                    <a:pt x="818" y="1585"/>
                  </a:lnTo>
                  <a:cubicBezTo>
                    <a:pt x="805" y="1585"/>
                    <a:pt x="780" y="1597"/>
                    <a:pt x="768" y="1597"/>
                  </a:cubicBezTo>
                  <a:cubicBezTo>
                    <a:pt x="736" y="1603"/>
                    <a:pt x="707" y="1606"/>
                    <a:pt x="678" y="1606"/>
                  </a:cubicBezTo>
                  <a:cubicBezTo>
                    <a:pt x="638" y="1606"/>
                    <a:pt x="598" y="1600"/>
                    <a:pt x="554" y="1585"/>
                  </a:cubicBezTo>
                  <a:cubicBezTo>
                    <a:pt x="428" y="1547"/>
                    <a:pt x="353" y="1421"/>
                    <a:pt x="365" y="1283"/>
                  </a:cubicBezTo>
                  <a:cubicBezTo>
                    <a:pt x="378" y="1220"/>
                    <a:pt x="415" y="1170"/>
                    <a:pt x="478" y="1132"/>
                  </a:cubicBezTo>
                  <a:cubicBezTo>
                    <a:pt x="503" y="1107"/>
                    <a:pt x="529" y="1094"/>
                    <a:pt x="566" y="1094"/>
                  </a:cubicBezTo>
                  <a:cubicBezTo>
                    <a:pt x="577" y="1091"/>
                    <a:pt x="588" y="1089"/>
                    <a:pt x="599" y="1089"/>
                  </a:cubicBezTo>
                  <a:cubicBezTo>
                    <a:pt x="625" y="1089"/>
                    <a:pt x="649" y="1098"/>
                    <a:pt x="667" y="1107"/>
                  </a:cubicBezTo>
                  <a:cubicBezTo>
                    <a:pt x="742" y="1132"/>
                    <a:pt x="793" y="1182"/>
                    <a:pt x="805" y="1258"/>
                  </a:cubicBezTo>
                  <a:cubicBezTo>
                    <a:pt x="818" y="1333"/>
                    <a:pt x="768" y="1409"/>
                    <a:pt x="705" y="1446"/>
                  </a:cubicBezTo>
                  <a:cubicBezTo>
                    <a:pt x="659" y="1469"/>
                    <a:pt x="686" y="1524"/>
                    <a:pt x="720" y="1524"/>
                  </a:cubicBezTo>
                  <a:cubicBezTo>
                    <a:pt x="723" y="1524"/>
                    <a:pt x="726" y="1523"/>
                    <a:pt x="730" y="1522"/>
                  </a:cubicBezTo>
                  <a:cubicBezTo>
                    <a:pt x="856" y="1484"/>
                    <a:pt x="944" y="1384"/>
                    <a:pt x="944" y="1258"/>
                  </a:cubicBezTo>
                  <a:cubicBezTo>
                    <a:pt x="944" y="1120"/>
                    <a:pt x="868" y="994"/>
                    <a:pt x="755" y="943"/>
                  </a:cubicBezTo>
                  <a:cubicBezTo>
                    <a:pt x="692" y="906"/>
                    <a:pt x="629" y="893"/>
                    <a:pt x="566" y="893"/>
                  </a:cubicBezTo>
                  <a:cubicBezTo>
                    <a:pt x="491" y="893"/>
                    <a:pt x="428" y="906"/>
                    <a:pt x="365" y="931"/>
                  </a:cubicBezTo>
                  <a:cubicBezTo>
                    <a:pt x="101" y="1057"/>
                    <a:pt x="0" y="1371"/>
                    <a:pt x="151" y="1623"/>
                  </a:cubicBezTo>
                  <a:cubicBezTo>
                    <a:pt x="214" y="1748"/>
                    <a:pt x="327" y="1836"/>
                    <a:pt x="466" y="1887"/>
                  </a:cubicBezTo>
                  <a:cubicBezTo>
                    <a:pt x="552" y="1925"/>
                    <a:pt x="646" y="1941"/>
                    <a:pt x="747" y="1941"/>
                  </a:cubicBezTo>
                  <a:cubicBezTo>
                    <a:pt x="778" y="1941"/>
                    <a:pt x="810" y="1940"/>
                    <a:pt x="843" y="1937"/>
                  </a:cubicBezTo>
                  <a:cubicBezTo>
                    <a:pt x="868" y="1937"/>
                    <a:pt x="893" y="1924"/>
                    <a:pt x="931" y="1924"/>
                  </a:cubicBezTo>
                  <a:lnTo>
                    <a:pt x="1019" y="1899"/>
                  </a:lnTo>
                  <a:cubicBezTo>
                    <a:pt x="1069" y="1874"/>
                    <a:pt x="1132" y="1861"/>
                    <a:pt x="1183" y="1824"/>
                  </a:cubicBezTo>
                  <a:cubicBezTo>
                    <a:pt x="1296" y="1761"/>
                    <a:pt x="1384" y="1673"/>
                    <a:pt x="1459" y="1572"/>
                  </a:cubicBezTo>
                  <a:cubicBezTo>
                    <a:pt x="1522" y="1472"/>
                    <a:pt x="1572" y="1371"/>
                    <a:pt x="1610" y="1258"/>
                  </a:cubicBezTo>
                  <a:cubicBezTo>
                    <a:pt x="1685" y="1069"/>
                    <a:pt x="1723" y="906"/>
                    <a:pt x="1786" y="742"/>
                  </a:cubicBezTo>
                  <a:cubicBezTo>
                    <a:pt x="1799" y="793"/>
                    <a:pt x="1811" y="830"/>
                    <a:pt x="1836" y="868"/>
                  </a:cubicBezTo>
                  <a:cubicBezTo>
                    <a:pt x="1849" y="906"/>
                    <a:pt x="1887" y="918"/>
                    <a:pt x="1912" y="943"/>
                  </a:cubicBezTo>
                  <a:cubicBezTo>
                    <a:pt x="1950" y="956"/>
                    <a:pt x="1987" y="969"/>
                    <a:pt x="2025" y="969"/>
                  </a:cubicBezTo>
                  <a:cubicBezTo>
                    <a:pt x="2113" y="969"/>
                    <a:pt x="2176" y="906"/>
                    <a:pt x="2201" y="818"/>
                  </a:cubicBezTo>
                  <a:cubicBezTo>
                    <a:pt x="2226" y="730"/>
                    <a:pt x="2188" y="642"/>
                    <a:pt x="2100" y="604"/>
                  </a:cubicBezTo>
                  <a:cubicBezTo>
                    <a:pt x="2082" y="598"/>
                    <a:pt x="2060" y="595"/>
                    <a:pt x="2038" y="595"/>
                  </a:cubicBezTo>
                  <a:cubicBezTo>
                    <a:pt x="2016" y="595"/>
                    <a:pt x="1994" y="598"/>
                    <a:pt x="1975" y="604"/>
                  </a:cubicBezTo>
                  <a:cubicBezTo>
                    <a:pt x="1937" y="629"/>
                    <a:pt x="1912" y="667"/>
                    <a:pt x="1912" y="705"/>
                  </a:cubicBezTo>
                  <a:cubicBezTo>
                    <a:pt x="1912" y="705"/>
                    <a:pt x="1912" y="717"/>
                    <a:pt x="1912" y="717"/>
                  </a:cubicBezTo>
                  <a:cubicBezTo>
                    <a:pt x="1918" y="723"/>
                    <a:pt x="1924" y="727"/>
                    <a:pt x="1931" y="727"/>
                  </a:cubicBezTo>
                  <a:cubicBezTo>
                    <a:pt x="1937" y="727"/>
                    <a:pt x="1943" y="723"/>
                    <a:pt x="1950" y="717"/>
                  </a:cubicBezTo>
                  <a:cubicBezTo>
                    <a:pt x="1966" y="707"/>
                    <a:pt x="1979" y="703"/>
                    <a:pt x="1991" y="703"/>
                  </a:cubicBezTo>
                  <a:cubicBezTo>
                    <a:pt x="2006" y="703"/>
                    <a:pt x="2018" y="710"/>
                    <a:pt x="2025" y="717"/>
                  </a:cubicBezTo>
                  <a:cubicBezTo>
                    <a:pt x="2038" y="730"/>
                    <a:pt x="2038" y="755"/>
                    <a:pt x="2025" y="767"/>
                  </a:cubicBezTo>
                  <a:cubicBezTo>
                    <a:pt x="2012" y="793"/>
                    <a:pt x="2000" y="805"/>
                    <a:pt x="1975" y="818"/>
                  </a:cubicBezTo>
                  <a:cubicBezTo>
                    <a:pt x="1966" y="818"/>
                    <a:pt x="1958" y="823"/>
                    <a:pt x="1950" y="823"/>
                  </a:cubicBezTo>
                  <a:cubicBezTo>
                    <a:pt x="1945" y="823"/>
                    <a:pt x="1941" y="822"/>
                    <a:pt x="1937" y="818"/>
                  </a:cubicBezTo>
                  <a:cubicBezTo>
                    <a:pt x="1924" y="818"/>
                    <a:pt x="1899" y="818"/>
                    <a:pt x="1887" y="805"/>
                  </a:cubicBezTo>
                  <a:cubicBezTo>
                    <a:pt x="1824" y="755"/>
                    <a:pt x="1836" y="654"/>
                    <a:pt x="1874" y="554"/>
                  </a:cubicBezTo>
                  <a:cubicBezTo>
                    <a:pt x="1899" y="529"/>
                    <a:pt x="1899" y="516"/>
                    <a:pt x="1924" y="491"/>
                  </a:cubicBezTo>
                  <a:cubicBezTo>
                    <a:pt x="1987" y="415"/>
                    <a:pt x="2050" y="365"/>
                    <a:pt x="2138" y="315"/>
                  </a:cubicBezTo>
                  <a:cubicBezTo>
                    <a:pt x="2302" y="202"/>
                    <a:pt x="2490" y="126"/>
                    <a:pt x="2691" y="76"/>
                  </a:cubicBezTo>
                  <a:cubicBezTo>
                    <a:pt x="2704" y="76"/>
                    <a:pt x="2729" y="63"/>
                    <a:pt x="2717" y="38"/>
                  </a:cubicBezTo>
                  <a:cubicBezTo>
                    <a:pt x="2717" y="13"/>
                    <a:pt x="2691" y="0"/>
                    <a:pt x="2679"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7"/>
            <p:cNvSpPr/>
            <p:nvPr/>
          </p:nvSpPr>
          <p:spPr>
            <a:xfrm>
              <a:off x="6343500" y="3863825"/>
              <a:ext cx="24850" cy="12075"/>
            </a:xfrm>
            <a:custGeom>
              <a:avLst/>
              <a:gdLst/>
              <a:ahLst/>
              <a:cxnLst/>
              <a:rect l="l" t="t" r="r" b="b"/>
              <a:pathLst>
                <a:path w="994" h="483" extrusionOk="0">
                  <a:moveTo>
                    <a:pt x="376" y="143"/>
                  </a:moveTo>
                  <a:cubicBezTo>
                    <a:pt x="398" y="162"/>
                    <a:pt x="425" y="171"/>
                    <a:pt x="452" y="172"/>
                  </a:cubicBezTo>
                  <a:lnTo>
                    <a:pt x="452" y="172"/>
                  </a:lnTo>
                  <a:cubicBezTo>
                    <a:pt x="428" y="160"/>
                    <a:pt x="403" y="152"/>
                    <a:pt x="378" y="143"/>
                  </a:cubicBezTo>
                  <a:close/>
                  <a:moveTo>
                    <a:pt x="520" y="186"/>
                  </a:moveTo>
                  <a:cubicBezTo>
                    <a:pt x="518" y="186"/>
                    <a:pt x="515" y="186"/>
                    <a:pt x="513" y="186"/>
                  </a:cubicBezTo>
                  <a:lnTo>
                    <a:pt x="513" y="186"/>
                  </a:lnTo>
                  <a:cubicBezTo>
                    <a:pt x="560" y="211"/>
                    <a:pt x="606" y="246"/>
                    <a:pt x="642" y="282"/>
                  </a:cubicBezTo>
                  <a:cubicBezTo>
                    <a:pt x="625" y="216"/>
                    <a:pt x="572" y="186"/>
                    <a:pt x="520" y="186"/>
                  </a:cubicBezTo>
                  <a:close/>
                  <a:moveTo>
                    <a:pt x="486" y="190"/>
                  </a:moveTo>
                  <a:cubicBezTo>
                    <a:pt x="433" y="204"/>
                    <a:pt x="391" y="250"/>
                    <a:pt x="403" y="319"/>
                  </a:cubicBezTo>
                  <a:cubicBezTo>
                    <a:pt x="428" y="269"/>
                    <a:pt x="453" y="231"/>
                    <a:pt x="491" y="194"/>
                  </a:cubicBezTo>
                  <a:cubicBezTo>
                    <a:pt x="489" y="193"/>
                    <a:pt x="487" y="191"/>
                    <a:pt x="486" y="190"/>
                  </a:cubicBezTo>
                  <a:close/>
                  <a:moveTo>
                    <a:pt x="780" y="0"/>
                  </a:moveTo>
                  <a:cubicBezTo>
                    <a:pt x="763" y="0"/>
                    <a:pt x="747" y="2"/>
                    <a:pt x="730" y="5"/>
                  </a:cubicBezTo>
                  <a:cubicBezTo>
                    <a:pt x="679" y="18"/>
                    <a:pt x="629" y="43"/>
                    <a:pt x="579" y="81"/>
                  </a:cubicBezTo>
                  <a:cubicBezTo>
                    <a:pt x="564" y="139"/>
                    <a:pt x="511" y="172"/>
                    <a:pt x="457" y="172"/>
                  </a:cubicBezTo>
                  <a:cubicBezTo>
                    <a:pt x="456" y="172"/>
                    <a:pt x="454" y="172"/>
                    <a:pt x="452" y="172"/>
                  </a:cubicBezTo>
                  <a:lnTo>
                    <a:pt x="452" y="172"/>
                  </a:lnTo>
                  <a:cubicBezTo>
                    <a:pt x="463" y="177"/>
                    <a:pt x="475" y="183"/>
                    <a:pt x="486" y="190"/>
                  </a:cubicBezTo>
                  <a:lnTo>
                    <a:pt x="486" y="190"/>
                  </a:lnTo>
                  <a:cubicBezTo>
                    <a:pt x="494" y="188"/>
                    <a:pt x="503" y="186"/>
                    <a:pt x="513" y="186"/>
                  </a:cubicBezTo>
                  <a:lnTo>
                    <a:pt x="513" y="186"/>
                  </a:lnTo>
                  <a:cubicBezTo>
                    <a:pt x="510" y="184"/>
                    <a:pt x="506" y="183"/>
                    <a:pt x="503" y="181"/>
                  </a:cubicBezTo>
                  <a:cubicBezTo>
                    <a:pt x="529" y="156"/>
                    <a:pt x="566" y="131"/>
                    <a:pt x="604" y="106"/>
                  </a:cubicBezTo>
                  <a:cubicBezTo>
                    <a:pt x="642" y="81"/>
                    <a:pt x="692" y="55"/>
                    <a:pt x="742" y="43"/>
                  </a:cubicBezTo>
                  <a:cubicBezTo>
                    <a:pt x="793" y="43"/>
                    <a:pt x="843" y="43"/>
                    <a:pt x="881" y="81"/>
                  </a:cubicBezTo>
                  <a:cubicBezTo>
                    <a:pt x="944" y="131"/>
                    <a:pt x="931" y="231"/>
                    <a:pt x="855" y="269"/>
                  </a:cubicBezTo>
                  <a:cubicBezTo>
                    <a:pt x="849" y="273"/>
                    <a:pt x="841" y="274"/>
                    <a:pt x="833" y="274"/>
                  </a:cubicBezTo>
                  <a:cubicBezTo>
                    <a:pt x="811" y="274"/>
                    <a:pt x="786" y="262"/>
                    <a:pt x="767" y="244"/>
                  </a:cubicBezTo>
                  <a:cubicBezTo>
                    <a:pt x="742" y="219"/>
                    <a:pt x="742" y="169"/>
                    <a:pt x="780" y="143"/>
                  </a:cubicBezTo>
                  <a:cubicBezTo>
                    <a:pt x="780" y="143"/>
                    <a:pt x="780" y="143"/>
                    <a:pt x="780" y="131"/>
                  </a:cubicBezTo>
                  <a:cubicBezTo>
                    <a:pt x="780" y="131"/>
                    <a:pt x="767" y="118"/>
                    <a:pt x="755" y="118"/>
                  </a:cubicBezTo>
                  <a:cubicBezTo>
                    <a:pt x="730" y="131"/>
                    <a:pt x="705" y="156"/>
                    <a:pt x="692" y="194"/>
                  </a:cubicBezTo>
                  <a:cubicBezTo>
                    <a:pt x="679" y="219"/>
                    <a:pt x="679" y="257"/>
                    <a:pt x="705" y="282"/>
                  </a:cubicBezTo>
                  <a:cubicBezTo>
                    <a:pt x="733" y="328"/>
                    <a:pt x="781" y="354"/>
                    <a:pt x="835" y="354"/>
                  </a:cubicBezTo>
                  <a:cubicBezTo>
                    <a:pt x="854" y="354"/>
                    <a:pt x="874" y="351"/>
                    <a:pt x="893" y="345"/>
                  </a:cubicBezTo>
                  <a:cubicBezTo>
                    <a:pt x="956" y="319"/>
                    <a:pt x="994" y="257"/>
                    <a:pt x="994" y="194"/>
                  </a:cubicBezTo>
                  <a:cubicBezTo>
                    <a:pt x="994" y="118"/>
                    <a:pt x="956" y="55"/>
                    <a:pt x="906" y="30"/>
                  </a:cubicBezTo>
                  <a:cubicBezTo>
                    <a:pt x="869" y="12"/>
                    <a:pt x="825" y="0"/>
                    <a:pt x="780" y="0"/>
                  </a:cubicBezTo>
                  <a:close/>
                  <a:moveTo>
                    <a:pt x="246" y="101"/>
                  </a:moveTo>
                  <a:cubicBezTo>
                    <a:pt x="231" y="101"/>
                    <a:pt x="216" y="102"/>
                    <a:pt x="202" y="106"/>
                  </a:cubicBezTo>
                  <a:cubicBezTo>
                    <a:pt x="139" y="118"/>
                    <a:pt x="88" y="143"/>
                    <a:pt x="63" y="194"/>
                  </a:cubicBezTo>
                  <a:cubicBezTo>
                    <a:pt x="13" y="244"/>
                    <a:pt x="0" y="307"/>
                    <a:pt x="26" y="370"/>
                  </a:cubicBezTo>
                  <a:cubicBezTo>
                    <a:pt x="51" y="433"/>
                    <a:pt x="101" y="470"/>
                    <a:pt x="176" y="483"/>
                  </a:cubicBezTo>
                  <a:cubicBezTo>
                    <a:pt x="252" y="483"/>
                    <a:pt x="315" y="433"/>
                    <a:pt x="340" y="357"/>
                  </a:cubicBezTo>
                  <a:cubicBezTo>
                    <a:pt x="340" y="319"/>
                    <a:pt x="327" y="282"/>
                    <a:pt x="315" y="257"/>
                  </a:cubicBezTo>
                  <a:cubicBezTo>
                    <a:pt x="290" y="231"/>
                    <a:pt x="252" y="219"/>
                    <a:pt x="227" y="219"/>
                  </a:cubicBezTo>
                  <a:cubicBezTo>
                    <a:pt x="214" y="219"/>
                    <a:pt x="214" y="231"/>
                    <a:pt x="214" y="231"/>
                  </a:cubicBezTo>
                  <a:cubicBezTo>
                    <a:pt x="202" y="244"/>
                    <a:pt x="214" y="257"/>
                    <a:pt x="214" y="257"/>
                  </a:cubicBezTo>
                  <a:cubicBezTo>
                    <a:pt x="252" y="269"/>
                    <a:pt x="277" y="307"/>
                    <a:pt x="264" y="345"/>
                  </a:cubicBezTo>
                  <a:cubicBezTo>
                    <a:pt x="252" y="370"/>
                    <a:pt x="214" y="395"/>
                    <a:pt x="189" y="395"/>
                  </a:cubicBezTo>
                  <a:cubicBezTo>
                    <a:pt x="101" y="382"/>
                    <a:pt x="51" y="294"/>
                    <a:pt x="101" y="219"/>
                  </a:cubicBezTo>
                  <a:cubicBezTo>
                    <a:pt x="126" y="181"/>
                    <a:pt x="164" y="156"/>
                    <a:pt x="214" y="143"/>
                  </a:cubicBezTo>
                  <a:lnTo>
                    <a:pt x="376" y="143"/>
                  </a:lnTo>
                  <a:cubicBezTo>
                    <a:pt x="367" y="136"/>
                    <a:pt x="359" y="128"/>
                    <a:pt x="353" y="118"/>
                  </a:cubicBezTo>
                  <a:cubicBezTo>
                    <a:pt x="317" y="109"/>
                    <a:pt x="281" y="101"/>
                    <a:pt x="246" y="1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7"/>
            <p:cNvSpPr/>
            <p:nvPr/>
          </p:nvSpPr>
          <p:spPr>
            <a:xfrm>
              <a:off x="6334075" y="3857650"/>
              <a:ext cx="5050" cy="4500"/>
            </a:xfrm>
            <a:custGeom>
              <a:avLst/>
              <a:gdLst/>
              <a:ahLst/>
              <a:cxnLst/>
              <a:rect l="l" t="t" r="r" b="b"/>
              <a:pathLst>
                <a:path w="202" h="180" extrusionOk="0">
                  <a:moveTo>
                    <a:pt x="88" y="1"/>
                  </a:moveTo>
                  <a:cubicBezTo>
                    <a:pt x="38" y="13"/>
                    <a:pt x="0" y="63"/>
                    <a:pt x="13" y="114"/>
                  </a:cubicBezTo>
                  <a:cubicBezTo>
                    <a:pt x="13" y="155"/>
                    <a:pt x="47" y="180"/>
                    <a:pt x="95" y="180"/>
                  </a:cubicBezTo>
                  <a:cubicBezTo>
                    <a:pt x="105" y="180"/>
                    <a:pt x="115" y="179"/>
                    <a:pt x="126" y="177"/>
                  </a:cubicBezTo>
                  <a:cubicBezTo>
                    <a:pt x="176" y="177"/>
                    <a:pt x="201" y="126"/>
                    <a:pt x="201" y="76"/>
                  </a:cubicBezTo>
                  <a:cubicBezTo>
                    <a:pt x="189" y="26"/>
                    <a:pt x="138" y="1"/>
                    <a:pt x="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7"/>
            <p:cNvSpPr/>
            <p:nvPr/>
          </p:nvSpPr>
          <p:spPr>
            <a:xfrm>
              <a:off x="6341925" y="3853525"/>
              <a:ext cx="7875" cy="6825"/>
            </a:xfrm>
            <a:custGeom>
              <a:avLst/>
              <a:gdLst/>
              <a:ahLst/>
              <a:cxnLst/>
              <a:rect l="l" t="t" r="r" b="b"/>
              <a:pathLst>
                <a:path w="315" h="273" extrusionOk="0">
                  <a:moveTo>
                    <a:pt x="162" y="0"/>
                  </a:moveTo>
                  <a:cubicBezTo>
                    <a:pt x="154" y="0"/>
                    <a:pt x="147" y="1"/>
                    <a:pt x="139" y="2"/>
                  </a:cubicBezTo>
                  <a:cubicBezTo>
                    <a:pt x="51" y="15"/>
                    <a:pt x="1" y="90"/>
                    <a:pt x="13" y="166"/>
                  </a:cubicBezTo>
                  <a:cubicBezTo>
                    <a:pt x="23" y="228"/>
                    <a:pt x="76" y="273"/>
                    <a:pt x="144" y="273"/>
                  </a:cubicBezTo>
                  <a:cubicBezTo>
                    <a:pt x="158" y="273"/>
                    <a:pt x="174" y="271"/>
                    <a:pt x="189" y="266"/>
                  </a:cubicBezTo>
                  <a:cubicBezTo>
                    <a:pt x="265" y="254"/>
                    <a:pt x="315" y="191"/>
                    <a:pt x="302" y="115"/>
                  </a:cubicBezTo>
                  <a:cubicBezTo>
                    <a:pt x="291" y="48"/>
                    <a:pt x="22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7"/>
            <p:cNvSpPr/>
            <p:nvPr/>
          </p:nvSpPr>
          <p:spPr>
            <a:xfrm>
              <a:off x="6357950" y="3857575"/>
              <a:ext cx="75175" cy="31225"/>
            </a:xfrm>
            <a:custGeom>
              <a:avLst/>
              <a:gdLst/>
              <a:ahLst/>
              <a:cxnLst/>
              <a:rect l="l" t="t" r="r" b="b"/>
              <a:pathLst>
                <a:path w="3007" h="1249" extrusionOk="0">
                  <a:moveTo>
                    <a:pt x="510" y="72"/>
                  </a:moveTo>
                  <a:cubicBezTo>
                    <a:pt x="609" y="72"/>
                    <a:pt x="710" y="80"/>
                    <a:pt x="806" y="104"/>
                  </a:cubicBezTo>
                  <a:cubicBezTo>
                    <a:pt x="957" y="142"/>
                    <a:pt x="1107" y="205"/>
                    <a:pt x="1233" y="305"/>
                  </a:cubicBezTo>
                  <a:cubicBezTo>
                    <a:pt x="1359" y="393"/>
                    <a:pt x="1472" y="507"/>
                    <a:pt x="1560" y="632"/>
                  </a:cubicBezTo>
                  <a:cubicBezTo>
                    <a:pt x="1648" y="746"/>
                    <a:pt x="1761" y="846"/>
                    <a:pt x="1874" y="947"/>
                  </a:cubicBezTo>
                  <a:cubicBezTo>
                    <a:pt x="1985" y="1024"/>
                    <a:pt x="2104" y="1062"/>
                    <a:pt x="2233" y="1062"/>
                  </a:cubicBezTo>
                  <a:cubicBezTo>
                    <a:pt x="2252" y="1062"/>
                    <a:pt x="2271" y="1061"/>
                    <a:pt x="2289" y="1060"/>
                  </a:cubicBezTo>
                  <a:cubicBezTo>
                    <a:pt x="2440" y="1060"/>
                    <a:pt x="2579" y="1010"/>
                    <a:pt x="2679" y="909"/>
                  </a:cubicBezTo>
                  <a:cubicBezTo>
                    <a:pt x="2792" y="796"/>
                    <a:pt x="2830" y="645"/>
                    <a:pt x="2792" y="507"/>
                  </a:cubicBezTo>
                  <a:cubicBezTo>
                    <a:pt x="2742" y="356"/>
                    <a:pt x="2616" y="255"/>
                    <a:pt x="2453" y="243"/>
                  </a:cubicBezTo>
                  <a:cubicBezTo>
                    <a:pt x="2616" y="243"/>
                    <a:pt x="2767" y="343"/>
                    <a:pt x="2818" y="494"/>
                  </a:cubicBezTo>
                  <a:cubicBezTo>
                    <a:pt x="2868" y="645"/>
                    <a:pt x="2830" y="821"/>
                    <a:pt x="2717" y="934"/>
                  </a:cubicBezTo>
                  <a:cubicBezTo>
                    <a:pt x="2604" y="1047"/>
                    <a:pt x="2453" y="1110"/>
                    <a:pt x="2289" y="1110"/>
                  </a:cubicBezTo>
                  <a:cubicBezTo>
                    <a:pt x="2214" y="1110"/>
                    <a:pt x="2126" y="1110"/>
                    <a:pt x="2051" y="1085"/>
                  </a:cubicBezTo>
                  <a:cubicBezTo>
                    <a:pt x="1975" y="1060"/>
                    <a:pt x="1912" y="1035"/>
                    <a:pt x="1837" y="984"/>
                  </a:cubicBezTo>
                  <a:cubicBezTo>
                    <a:pt x="1724" y="884"/>
                    <a:pt x="1623" y="771"/>
                    <a:pt x="1522" y="645"/>
                  </a:cubicBezTo>
                  <a:cubicBezTo>
                    <a:pt x="1434" y="532"/>
                    <a:pt x="1334" y="419"/>
                    <a:pt x="1208" y="331"/>
                  </a:cubicBezTo>
                  <a:cubicBezTo>
                    <a:pt x="985" y="163"/>
                    <a:pt x="722" y="75"/>
                    <a:pt x="445" y="75"/>
                  </a:cubicBezTo>
                  <a:cubicBezTo>
                    <a:pt x="411" y="75"/>
                    <a:pt x="376" y="76"/>
                    <a:pt x="340" y="79"/>
                  </a:cubicBezTo>
                  <a:cubicBezTo>
                    <a:pt x="396" y="74"/>
                    <a:pt x="453" y="72"/>
                    <a:pt x="510" y="72"/>
                  </a:cubicBezTo>
                  <a:close/>
                  <a:moveTo>
                    <a:pt x="570" y="0"/>
                  </a:moveTo>
                  <a:cubicBezTo>
                    <a:pt x="393" y="0"/>
                    <a:pt x="216" y="25"/>
                    <a:pt x="39" y="66"/>
                  </a:cubicBezTo>
                  <a:cubicBezTo>
                    <a:pt x="26" y="66"/>
                    <a:pt x="13" y="79"/>
                    <a:pt x="13" y="104"/>
                  </a:cubicBezTo>
                  <a:cubicBezTo>
                    <a:pt x="1" y="129"/>
                    <a:pt x="26" y="155"/>
                    <a:pt x="51" y="155"/>
                  </a:cubicBezTo>
                  <a:cubicBezTo>
                    <a:pt x="122" y="146"/>
                    <a:pt x="194" y="141"/>
                    <a:pt x="265" y="141"/>
                  </a:cubicBezTo>
                  <a:cubicBezTo>
                    <a:pt x="395" y="141"/>
                    <a:pt x="525" y="155"/>
                    <a:pt x="655" y="180"/>
                  </a:cubicBezTo>
                  <a:cubicBezTo>
                    <a:pt x="743" y="192"/>
                    <a:pt x="831" y="230"/>
                    <a:pt x="919" y="268"/>
                  </a:cubicBezTo>
                  <a:cubicBezTo>
                    <a:pt x="944" y="280"/>
                    <a:pt x="957" y="293"/>
                    <a:pt x="982" y="305"/>
                  </a:cubicBezTo>
                  <a:cubicBezTo>
                    <a:pt x="1057" y="381"/>
                    <a:pt x="1107" y="481"/>
                    <a:pt x="1070" y="544"/>
                  </a:cubicBezTo>
                  <a:cubicBezTo>
                    <a:pt x="1057" y="557"/>
                    <a:pt x="1032" y="569"/>
                    <a:pt x="1019" y="582"/>
                  </a:cubicBezTo>
                  <a:lnTo>
                    <a:pt x="982" y="582"/>
                  </a:lnTo>
                  <a:cubicBezTo>
                    <a:pt x="957" y="582"/>
                    <a:pt x="931" y="569"/>
                    <a:pt x="919" y="557"/>
                  </a:cubicBezTo>
                  <a:cubicBezTo>
                    <a:pt x="906" y="544"/>
                    <a:pt x="906" y="519"/>
                    <a:pt x="906" y="507"/>
                  </a:cubicBezTo>
                  <a:cubicBezTo>
                    <a:pt x="906" y="488"/>
                    <a:pt x="920" y="477"/>
                    <a:pt x="947" y="477"/>
                  </a:cubicBezTo>
                  <a:cubicBezTo>
                    <a:pt x="957" y="477"/>
                    <a:pt x="968" y="478"/>
                    <a:pt x="982" y="481"/>
                  </a:cubicBezTo>
                  <a:lnTo>
                    <a:pt x="994" y="481"/>
                  </a:lnTo>
                  <a:cubicBezTo>
                    <a:pt x="1007" y="469"/>
                    <a:pt x="1019" y="456"/>
                    <a:pt x="1007" y="444"/>
                  </a:cubicBezTo>
                  <a:cubicBezTo>
                    <a:pt x="994" y="406"/>
                    <a:pt x="957" y="381"/>
                    <a:pt x="919" y="381"/>
                  </a:cubicBezTo>
                  <a:cubicBezTo>
                    <a:pt x="881" y="381"/>
                    <a:pt x="831" y="393"/>
                    <a:pt x="806" y="419"/>
                  </a:cubicBezTo>
                  <a:cubicBezTo>
                    <a:pt x="730" y="481"/>
                    <a:pt x="718" y="582"/>
                    <a:pt x="780" y="658"/>
                  </a:cubicBezTo>
                  <a:cubicBezTo>
                    <a:pt x="822" y="710"/>
                    <a:pt x="891" y="736"/>
                    <a:pt x="956" y="736"/>
                  </a:cubicBezTo>
                  <a:cubicBezTo>
                    <a:pt x="969" y="736"/>
                    <a:pt x="982" y="735"/>
                    <a:pt x="994" y="733"/>
                  </a:cubicBezTo>
                  <a:cubicBezTo>
                    <a:pt x="1032" y="720"/>
                    <a:pt x="1070" y="695"/>
                    <a:pt x="1095" y="658"/>
                  </a:cubicBezTo>
                  <a:cubicBezTo>
                    <a:pt x="1120" y="632"/>
                    <a:pt x="1133" y="607"/>
                    <a:pt x="1145" y="569"/>
                  </a:cubicBezTo>
                  <a:cubicBezTo>
                    <a:pt x="1145" y="532"/>
                    <a:pt x="1145" y="481"/>
                    <a:pt x="1145" y="444"/>
                  </a:cubicBezTo>
                  <a:cubicBezTo>
                    <a:pt x="1258" y="569"/>
                    <a:pt x="1346" y="708"/>
                    <a:pt x="1485" y="859"/>
                  </a:cubicBezTo>
                  <a:cubicBezTo>
                    <a:pt x="1560" y="947"/>
                    <a:pt x="1636" y="1022"/>
                    <a:pt x="1736" y="1098"/>
                  </a:cubicBezTo>
                  <a:cubicBezTo>
                    <a:pt x="1837" y="1173"/>
                    <a:pt x="1950" y="1223"/>
                    <a:pt x="2076" y="1236"/>
                  </a:cubicBezTo>
                  <a:cubicBezTo>
                    <a:pt x="2139" y="1249"/>
                    <a:pt x="2201" y="1249"/>
                    <a:pt x="2264" y="1249"/>
                  </a:cubicBezTo>
                  <a:lnTo>
                    <a:pt x="2352" y="1249"/>
                  </a:lnTo>
                  <a:cubicBezTo>
                    <a:pt x="2377" y="1249"/>
                    <a:pt x="2415" y="1236"/>
                    <a:pt x="2440" y="1236"/>
                  </a:cubicBezTo>
                  <a:cubicBezTo>
                    <a:pt x="2566" y="1198"/>
                    <a:pt x="2679" y="1148"/>
                    <a:pt x="2780" y="1060"/>
                  </a:cubicBezTo>
                  <a:cubicBezTo>
                    <a:pt x="2880" y="959"/>
                    <a:pt x="2943" y="846"/>
                    <a:pt x="2956" y="708"/>
                  </a:cubicBezTo>
                  <a:cubicBezTo>
                    <a:pt x="3006" y="431"/>
                    <a:pt x="2805" y="167"/>
                    <a:pt x="2516" y="142"/>
                  </a:cubicBezTo>
                  <a:cubicBezTo>
                    <a:pt x="2499" y="139"/>
                    <a:pt x="2481" y="137"/>
                    <a:pt x="2463" y="137"/>
                  </a:cubicBezTo>
                  <a:cubicBezTo>
                    <a:pt x="2413" y="137"/>
                    <a:pt x="2361" y="149"/>
                    <a:pt x="2315" y="167"/>
                  </a:cubicBezTo>
                  <a:cubicBezTo>
                    <a:pt x="2252" y="192"/>
                    <a:pt x="2201" y="230"/>
                    <a:pt x="2151" y="280"/>
                  </a:cubicBezTo>
                  <a:cubicBezTo>
                    <a:pt x="2063" y="381"/>
                    <a:pt x="2038" y="519"/>
                    <a:pt x="2088" y="645"/>
                  </a:cubicBezTo>
                  <a:cubicBezTo>
                    <a:pt x="2135" y="750"/>
                    <a:pt x="2236" y="822"/>
                    <a:pt x="2350" y="822"/>
                  </a:cubicBezTo>
                  <a:cubicBezTo>
                    <a:pt x="2359" y="822"/>
                    <a:pt x="2368" y="822"/>
                    <a:pt x="2377" y="821"/>
                  </a:cubicBezTo>
                  <a:cubicBezTo>
                    <a:pt x="2403" y="821"/>
                    <a:pt x="2415" y="808"/>
                    <a:pt x="2415" y="783"/>
                  </a:cubicBezTo>
                  <a:cubicBezTo>
                    <a:pt x="2415" y="758"/>
                    <a:pt x="2403" y="746"/>
                    <a:pt x="2377" y="746"/>
                  </a:cubicBezTo>
                  <a:cubicBezTo>
                    <a:pt x="2302" y="733"/>
                    <a:pt x="2239" y="670"/>
                    <a:pt x="2227" y="595"/>
                  </a:cubicBezTo>
                  <a:cubicBezTo>
                    <a:pt x="2214" y="519"/>
                    <a:pt x="2239" y="456"/>
                    <a:pt x="2302" y="406"/>
                  </a:cubicBezTo>
                  <a:cubicBezTo>
                    <a:pt x="2327" y="381"/>
                    <a:pt x="2352" y="368"/>
                    <a:pt x="2390" y="368"/>
                  </a:cubicBezTo>
                  <a:cubicBezTo>
                    <a:pt x="2409" y="362"/>
                    <a:pt x="2425" y="359"/>
                    <a:pt x="2440" y="359"/>
                  </a:cubicBezTo>
                  <a:cubicBezTo>
                    <a:pt x="2456" y="359"/>
                    <a:pt x="2472" y="362"/>
                    <a:pt x="2491" y="368"/>
                  </a:cubicBezTo>
                  <a:cubicBezTo>
                    <a:pt x="2554" y="381"/>
                    <a:pt x="2616" y="419"/>
                    <a:pt x="2654" y="481"/>
                  </a:cubicBezTo>
                  <a:cubicBezTo>
                    <a:pt x="2717" y="595"/>
                    <a:pt x="2679" y="746"/>
                    <a:pt x="2579" y="821"/>
                  </a:cubicBezTo>
                  <a:cubicBezTo>
                    <a:pt x="2516" y="871"/>
                    <a:pt x="2453" y="896"/>
                    <a:pt x="2377" y="909"/>
                  </a:cubicBezTo>
                  <a:lnTo>
                    <a:pt x="2264" y="909"/>
                  </a:lnTo>
                  <a:cubicBezTo>
                    <a:pt x="2227" y="909"/>
                    <a:pt x="2189" y="896"/>
                    <a:pt x="2151" y="896"/>
                  </a:cubicBezTo>
                  <a:cubicBezTo>
                    <a:pt x="2000" y="846"/>
                    <a:pt x="1862" y="758"/>
                    <a:pt x="1786" y="620"/>
                  </a:cubicBezTo>
                  <a:cubicBezTo>
                    <a:pt x="1661" y="456"/>
                    <a:pt x="1497" y="305"/>
                    <a:pt x="1321" y="192"/>
                  </a:cubicBezTo>
                  <a:cubicBezTo>
                    <a:pt x="1133" y="79"/>
                    <a:pt x="906" y="16"/>
                    <a:pt x="680" y="4"/>
                  </a:cubicBezTo>
                  <a:cubicBezTo>
                    <a:pt x="643" y="1"/>
                    <a:pt x="607"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7"/>
            <p:cNvSpPr/>
            <p:nvPr/>
          </p:nvSpPr>
          <p:spPr>
            <a:xfrm>
              <a:off x="6368950" y="3851625"/>
              <a:ext cx="5075" cy="4475"/>
            </a:xfrm>
            <a:custGeom>
              <a:avLst/>
              <a:gdLst/>
              <a:ahLst/>
              <a:cxnLst/>
              <a:rect l="l" t="t" r="r" b="b"/>
              <a:pathLst>
                <a:path w="203" h="179" extrusionOk="0">
                  <a:moveTo>
                    <a:pt x="109" y="0"/>
                  </a:moveTo>
                  <a:cubicBezTo>
                    <a:pt x="102" y="0"/>
                    <a:pt x="96" y="1"/>
                    <a:pt x="89" y="3"/>
                  </a:cubicBezTo>
                  <a:cubicBezTo>
                    <a:pt x="39" y="3"/>
                    <a:pt x="1" y="53"/>
                    <a:pt x="1" y="103"/>
                  </a:cubicBezTo>
                  <a:cubicBezTo>
                    <a:pt x="14" y="154"/>
                    <a:pt x="64" y="179"/>
                    <a:pt x="114" y="179"/>
                  </a:cubicBezTo>
                  <a:cubicBezTo>
                    <a:pt x="164" y="166"/>
                    <a:pt x="202" y="116"/>
                    <a:pt x="190" y="78"/>
                  </a:cubicBezTo>
                  <a:cubicBezTo>
                    <a:pt x="190" y="34"/>
                    <a:pt x="152" y="0"/>
                    <a:pt x="1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7"/>
            <p:cNvSpPr/>
            <p:nvPr/>
          </p:nvSpPr>
          <p:spPr>
            <a:xfrm>
              <a:off x="6357650" y="3850675"/>
              <a:ext cx="7875" cy="6725"/>
            </a:xfrm>
            <a:custGeom>
              <a:avLst/>
              <a:gdLst/>
              <a:ahLst/>
              <a:cxnLst/>
              <a:rect l="l" t="t" r="r" b="b"/>
              <a:pathLst>
                <a:path w="315" h="269" extrusionOk="0">
                  <a:moveTo>
                    <a:pt x="167" y="1"/>
                  </a:moveTo>
                  <a:cubicBezTo>
                    <a:pt x="158" y="1"/>
                    <a:pt x="148" y="1"/>
                    <a:pt x="139" y="3"/>
                  </a:cubicBezTo>
                  <a:cubicBezTo>
                    <a:pt x="63" y="16"/>
                    <a:pt x="0" y="78"/>
                    <a:pt x="13" y="154"/>
                  </a:cubicBezTo>
                  <a:cubicBezTo>
                    <a:pt x="24" y="222"/>
                    <a:pt x="86" y="269"/>
                    <a:pt x="153" y="269"/>
                  </a:cubicBezTo>
                  <a:cubicBezTo>
                    <a:pt x="161" y="269"/>
                    <a:pt x="169" y="268"/>
                    <a:pt x="176" y="267"/>
                  </a:cubicBezTo>
                  <a:cubicBezTo>
                    <a:pt x="264" y="254"/>
                    <a:pt x="315" y="179"/>
                    <a:pt x="302" y="104"/>
                  </a:cubicBezTo>
                  <a:cubicBezTo>
                    <a:pt x="291" y="38"/>
                    <a:pt x="23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7"/>
            <p:cNvSpPr/>
            <p:nvPr/>
          </p:nvSpPr>
          <p:spPr>
            <a:xfrm>
              <a:off x="6305775" y="3998800"/>
              <a:ext cx="75475" cy="31475"/>
            </a:xfrm>
            <a:custGeom>
              <a:avLst/>
              <a:gdLst/>
              <a:ahLst/>
              <a:cxnLst/>
              <a:rect l="l" t="t" r="r" b="b"/>
              <a:pathLst>
                <a:path w="3019" h="1259" extrusionOk="0">
                  <a:moveTo>
                    <a:pt x="717" y="139"/>
                  </a:moveTo>
                  <a:cubicBezTo>
                    <a:pt x="793" y="139"/>
                    <a:pt x="881" y="152"/>
                    <a:pt x="956" y="164"/>
                  </a:cubicBezTo>
                  <a:cubicBezTo>
                    <a:pt x="1032" y="189"/>
                    <a:pt x="1107" y="227"/>
                    <a:pt x="1170" y="265"/>
                  </a:cubicBezTo>
                  <a:cubicBezTo>
                    <a:pt x="1283" y="365"/>
                    <a:pt x="1396" y="479"/>
                    <a:pt x="1484" y="604"/>
                  </a:cubicBezTo>
                  <a:cubicBezTo>
                    <a:pt x="1572" y="717"/>
                    <a:pt x="1673" y="831"/>
                    <a:pt x="1799" y="919"/>
                  </a:cubicBezTo>
                  <a:cubicBezTo>
                    <a:pt x="2034" y="1095"/>
                    <a:pt x="2325" y="1184"/>
                    <a:pt x="2610" y="1184"/>
                  </a:cubicBezTo>
                  <a:cubicBezTo>
                    <a:pt x="2629" y="1184"/>
                    <a:pt x="2647" y="1184"/>
                    <a:pt x="2666" y="1183"/>
                  </a:cubicBezTo>
                  <a:lnTo>
                    <a:pt x="2666" y="1183"/>
                  </a:lnTo>
                  <a:cubicBezTo>
                    <a:pt x="2629" y="1186"/>
                    <a:pt x="2590" y="1187"/>
                    <a:pt x="2551" y="1187"/>
                  </a:cubicBezTo>
                  <a:cubicBezTo>
                    <a:pt x="2434" y="1187"/>
                    <a:pt x="2314" y="1173"/>
                    <a:pt x="2201" y="1145"/>
                  </a:cubicBezTo>
                  <a:cubicBezTo>
                    <a:pt x="2050" y="1107"/>
                    <a:pt x="1899" y="1044"/>
                    <a:pt x="1773" y="944"/>
                  </a:cubicBezTo>
                  <a:cubicBezTo>
                    <a:pt x="1648" y="856"/>
                    <a:pt x="1547" y="743"/>
                    <a:pt x="1447" y="629"/>
                  </a:cubicBezTo>
                  <a:cubicBezTo>
                    <a:pt x="1359" y="504"/>
                    <a:pt x="1245" y="403"/>
                    <a:pt x="1132" y="315"/>
                  </a:cubicBezTo>
                  <a:cubicBezTo>
                    <a:pt x="1031" y="236"/>
                    <a:pt x="899" y="187"/>
                    <a:pt x="763" y="187"/>
                  </a:cubicBezTo>
                  <a:cubicBezTo>
                    <a:pt x="748" y="187"/>
                    <a:pt x="733" y="188"/>
                    <a:pt x="717" y="189"/>
                  </a:cubicBezTo>
                  <a:cubicBezTo>
                    <a:pt x="566" y="189"/>
                    <a:pt x="428" y="240"/>
                    <a:pt x="327" y="353"/>
                  </a:cubicBezTo>
                  <a:cubicBezTo>
                    <a:pt x="214" y="453"/>
                    <a:pt x="176" y="604"/>
                    <a:pt x="214" y="743"/>
                  </a:cubicBezTo>
                  <a:cubicBezTo>
                    <a:pt x="265" y="894"/>
                    <a:pt x="390" y="994"/>
                    <a:pt x="554" y="1007"/>
                  </a:cubicBezTo>
                  <a:cubicBezTo>
                    <a:pt x="390" y="1007"/>
                    <a:pt x="239" y="906"/>
                    <a:pt x="189" y="755"/>
                  </a:cubicBezTo>
                  <a:cubicBezTo>
                    <a:pt x="139" y="604"/>
                    <a:pt x="176" y="428"/>
                    <a:pt x="290" y="315"/>
                  </a:cubicBezTo>
                  <a:cubicBezTo>
                    <a:pt x="403" y="202"/>
                    <a:pt x="554" y="139"/>
                    <a:pt x="717" y="139"/>
                  </a:cubicBezTo>
                  <a:close/>
                  <a:moveTo>
                    <a:pt x="654" y="1"/>
                  </a:moveTo>
                  <a:cubicBezTo>
                    <a:pt x="629" y="1"/>
                    <a:pt x="591" y="13"/>
                    <a:pt x="566" y="13"/>
                  </a:cubicBezTo>
                  <a:cubicBezTo>
                    <a:pt x="441" y="51"/>
                    <a:pt x="327" y="101"/>
                    <a:pt x="227" y="189"/>
                  </a:cubicBezTo>
                  <a:cubicBezTo>
                    <a:pt x="126" y="290"/>
                    <a:pt x="63" y="403"/>
                    <a:pt x="51" y="541"/>
                  </a:cubicBezTo>
                  <a:cubicBezTo>
                    <a:pt x="0" y="818"/>
                    <a:pt x="202" y="1082"/>
                    <a:pt x="491" y="1107"/>
                  </a:cubicBezTo>
                  <a:cubicBezTo>
                    <a:pt x="508" y="1111"/>
                    <a:pt x="525" y="1112"/>
                    <a:pt x="544" y="1112"/>
                  </a:cubicBezTo>
                  <a:cubicBezTo>
                    <a:pt x="593" y="1112"/>
                    <a:pt x="646" y="1101"/>
                    <a:pt x="692" y="1082"/>
                  </a:cubicBezTo>
                  <a:cubicBezTo>
                    <a:pt x="755" y="1057"/>
                    <a:pt x="818" y="1019"/>
                    <a:pt x="856" y="969"/>
                  </a:cubicBezTo>
                  <a:cubicBezTo>
                    <a:pt x="944" y="868"/>
                    <a:pt x="969" y="730"/>
                    <a:pt x="931" y="617"/>
                  </a:cubicBezTo>
                  <a:cubicBezTo>
                    <a:pt x="884" y="500"/>
                    <a:pt x="773" y="427"/>
                    <a:pt x="657" y="427"/>
                  </a:cubicBezTo>
                  <a:cubicBezTo>
                    <a:pt x="647" y="427"/>
                    <a:pt x="638" y="427"/>
                    <a:pt x="629" y="428"/>
                  </a:cubicBezTo>
                  <a:cubicBezTo>
                    <a:pt x="579" y="428"/>
                    <a:pt x="579" y="516"/>
                    <a:pt x="629" y="516"/>
                  </a:cubicBezTo>
                  <a:cubicBezTo>
                    <a:pt x="717" y="516"/>
                    <a:pt x="767" y="579"/>
                    <a:pt x="793" y="655"/>
                  </a:cubicBezTo>
                  <a:cubicBezTo>
                    <a:pt x="805" y="730"/>
                    <a:pt x="767" y="793"/>
                    <a:pt x="717" y="843"/>
                  </a:cubicBezTo>
                  <a:cubicBezTo>
                    <a:pt x="692" y="868"/>
                    <a:pt x="654" y="881"/>
                    <a:pt x="629" y="881"/>
                  </a:cubicBezTo>
                  <a:cubicBezTo>
                    <a:pt x="610" y="887"/>
                    <a:pt x="591" y="890"/>
                    <a:pt x="574" y="890"/>
                  </a:cubicBezTo>
                  <a:cubicBezTo>
                    <a:pt x="557" y="890"/>
                    <a:pt x="541" y="887"/>
                    <a:pt x="529" y="881"/>
                  </a:cubicBezTo>
                  <a:cubicBezTo>
                    <a:pt x="466" y="868"/>
                    <a:pt x="403" y="831"/>
                    <a:pt x="365" y="768"/>
                  </a:cubicBezTo>
                  <a:cubicBezTo>
                    <a:pt x="302" y="655"/>
                    <a:pt x="340" y="504"/>
                    <a:pt x="441" y="428"/>
                  </a:cubicBezTo>
                  <a:cubicBezTo>
                    <a:pt x="503" y="391"/>
                    <a:pt x="566" y="353"/>
                    <a:pt x="642" y="340"/>
                  </a:cubicBezTo>
                  <a:lnTo>
                    <a:pt x="755" y="340"/>
                  </a:lnTo>
                  <a:cubicBezTo>
                    <a:pt x="793" y="340"/>
                    <a:pt x="830" y="353"/>
                    <a:pt x="868" y="353"/>
                  </a:cubicBezTo>
                  <a:cubicBezTo>
                    <a:pt x="1019" y="403"/>
                    <a:pt x="1145" y="491"/>
                    <a:pt x="1233" y="629"/>
                  </a:cubicBezTo>
                  <a:cubicBezTo>
                    <a:pt x="1359" y="793"/>
                    <a:pt x="1522" y="944"/>
                    <a:pt x="1698" y="1057"/>
                  </a:cubicBezTo>
                  <a:cubicBezTo>
                    <a:pt x="1887" y="1170"/>
                    <a:pt x="2113" y="1246"/>
                    <a:pt x="2339" y="1258"/>
                  </a:cubicBezTo>
                  <a:cubicBezTo>
                    <a:pt x="2553" y="1258"/>
                    <a:pt x="2767" y="1246"/>
                    <a:pt x="2968" y="1195"/>
                  </a:cubicBezTo>
                  <a:cubicBezTo>
                    <a:pt x="3006" y="1183"/>
                    <a:pt x="3018" y="1145"/>
                    <a:pt x="3006" y="1120"/>
                  </a:cubicBezTo>
                  <a:cubicBezTo>
                    <a:pt x="2993" y="1107"/>
                    <a:pt x="2981" y="1095"/>
                    <a:pt x="2956" y="1095"/>
                  </a:cubicBezTo>
                  <a:cubicBezTo>
                    <a:pt x="2884" y="1104"/>
                    <a:pt x="2813" y="1108"/>
                    <a:pt x="2742" y="1108"/>
                  </a:cubicBezTo>
                  <a:cubicBezTo>
                    <a:pt x="2612" y="1108"/>
                    <a:pt x="2482" y="1094"/>
                    <a:pt x="2352" y="1070"/>
                  </a:cubicBezTo>
                  <a:cubicBezTo>
                    <a:pt x="2264" y="1057"/>
                    <a:pt x="2176" y="1019"/>
                    <a:pt x="2088" y="982"/>
                  </a:cubicBezTo>
                  <a:cubicBezTo>
                    <a:pt x="2075" y="969"/>
                    <a:pt x="2050" y="956"/>
                    <a:pt x="2038" y="944"/>
                  </a:cubicBezTo>
                  <a:lnTo>
                    <a:pt x="2025" y="944"/>
                  </a:lnTo>
                  <a:cubicBezTo>
                    <a:pt x="1962" y="868"/>
                    <a:pt x="1899" y="780"/>
                    <a:pt x="1950" y="705"/>
                  </a:cubicBezTo>
                  <a:cubicBezTo>
                    <a:pt x="1950" y="692"/>
                    <a:pt x="1975" y="680"/>
                    <a:pt x="1987" y="667"/>
                  </a:cubicBezTo>
                  <a:lnTo>
                    <a:pt x="2038" y="667"/>
                  </a:lnTo>
                  <a:cubicBezTo>
                    <a:pt x="2050" y="667"/>
                    <a:pt x="2075" y="680"/>
                    <a:pt x="2088" y="692"/>
                  </a:cubicBezTo>
                  <a:cubicBezTo>
                    <a:pt x="2100" y="705"/>
                    <a:pt x="2113" y="730"/>
                    <a:pt x="2100" y="743"/>
                  </a:cubicBezTo>
                  <a:cubicBezTo>
                    <a:pt x="2100" y="761"/>
                    <a:pt x="2087" y="773"/>
                    <a:pt x="2065" y="773"/>
                  </a:cubicBezTo>
                  <a:cubicBezTo>
                    <a:pt x="2057" y="773"/>
                    <a:pt x="2048" y="771"/>
                    <a:pt x="2038" y="768"/>
                  </a:cubicBezTo>
                  <a:cubicBezTo>
                    <a:pt x="2012" y="768"/>
                    <a:pt x="2000" y="768"/>
                    <a:pt x="2000" y="780"/>
                  </a:cubicBezTo>
                  <a:cubicBezTo>
                    <a:pt x="1987" y="793"/>
                    <a:pt x="1987" y="805"/>
                    <a:pt x="2000" y="805"/>
                  </a:cubicBezTo>
                  <a:cubicBezTo>
                    <a:pt x="2012" y="843"/>
                    <a:pt x="2050" y="868"/>
                    <a:pt x="2088" y="868"/>
                  </a:cubicBezTo>
                  <a:cubicBezTo>
                    <a:pt x="2126" y="868"/>
                    <a:pt x="2176" y="856"/>
                    <a:pt x="2201" y="831"/>
                  </a:cubicBezTo>
                  <a:cubicBezTo>
                    <a:pt x="2276" y="768"/>
                    <a:pt x="2289" y="667"/>
                    <a:pt x="2226" y="604"/>
                  </a:cubicBezTo>
                  <a:cubicBezTo>
                    <a:pt x="2188" y="548"/>
                    <a:pt x="2130" y="519"/>
                    <a:pt x="2071" y="519"/>
                  </a:cubicBezTo>
                  <a:cubicBezTo>
                    <a:pt x="2051" y="519"/>
                    <a:pt x="2031" y="523"/>
                    <a:pt x="2012" y="529"/>
                  </a:cubicBezTo>
                  <a:cubicBezTo>
                    <a:pt x="1975" y="541"/>
                    <a:pt x="1937" y="554"/>
                    <a:pt x="1912" y="592"/>
                  </a:cubicBezTo>
                  <a:cubicBezTo>
                    <a:pt x="1887" y="617"/>
                    <a:pt x="1874" y="642"/>
                    <a:pt x="1874" y="680"/>
                  </a:cubicBezTo>
                  <a:cubicBezTo>
                    <a:pt x="1862" y="717"/>
                    <a:pt x="1862" y="768"/>
                    <a:pt x="1874" y="805"/>
                  </a:cubicBezTo>
                  <a:cubicBezTo>
                    <a:pt x="1748" y="692"/>
                    <a:pt x="1660" y="541"/>
                    <a:pt x="1522" y="391"/>
                  </a:cubicBezTo>
                  <a:cubicBezTo>
                    <a:pt x="1447" y="302"/>
                    <a:pt x="1371" y="227"/>
                    <a:pt x="1283" y="152"/>
                  </a:cubicBezTo>
                  <a:cubicBezTo>
                    <a:pt x="1170" y="89"/>
                    <a:pt x="1057" y="38"/>
                    <a:pt x="931" y="13"/>
                  </a:cubicBezTo>
                  <a:cubicBezTo>
                    <a:pt x="868" y="1"/>
                    <a:pt x="805" y="1"/>
                    <a:pt x="742" y="1"/>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7"/>
            <p:cNvSpPr/>
            <p:nvPr/>
          </p:nvSpPr>
          <p:spPr>
            <a:xfrm>
              <a:off x="6370525" y="4011950"/>
              <a:ext cx="24875" cy="11850"/>
            </a:xfrm>
            <a:custGeom>
              <a:avLst/>
              <a:gdLst/>
              <a:ahLst/>
              <a:cxnLst/>
              <a:rect l="l" t="t" r="r" b="b"/>
              <a:pathLst>
                <a:path w="995" h="474" extrusionOk="0">
                  <a:moveTo>
                    <a:pt x="592" y="154"/>
                  </a:moveTo>
                  <a:lnTo>
                    <a:pt x="592" y="154"/>
                  </a:lnTo>
                  <a:cubicBezTo>
                    <a:pt x="568" y="201"/>
                    <a:pt x="545" y="237"/>
                    <a:pt x="511" y="282"/>
                  </a:cubicBezTo>
                  <a:lnTo>
                    <a:pt x="511" y="282"/>
                  </a:lnTo>
                  <a:cubicBezTo>
                    <a:pt x="562" y="268"/>
                    <a:pt x="603" y="223"/>
                    <a:pt x="592" y="154"/>
                  </a:cubicBezTo>
                  <a:close/>
                  <a:moveTo>
                    <a:pt x="795" y="1"/>
                  </a:moveTo>
                  <a:cubicBezTo>
                    <a:pt x="730" y="1"/>
                    <a:pt x="679" y="48"/>
                    <a:pt x="667" y="116"/>
                  </a:cubicBezTo>
                  <a:cubicBezTo>
                    <a:pt x="655" y="154"/>
                    <a:pt x="667" y="191"/>
                    <a:pt x="692" y="217"/>
                  </a:cubicBezTo>
                  <a:cubicBezTo>
                    <a:pt x="705" y="242"/>
                    <a:pt x="743" y="254"/>
                    <a:pt x="768" y="254"/>
                  </a:cubicBezTo>
                  <a:cubicBezTo>
                    <a:pt x="780" y="254"/>
                    <a:pt x="793" y="242"/>
                    <a:pt x="793" y="229"/>
                  </a:cubicBezTo>
                  <a:cubicBezTo>
                    <a:pt x="780" y="229"/>
                    <a:pt x="780" y="217"/>
                    <a:pt x="780" y="217"/>
                  </a:cubicBezTo>
                  <a:cubicBezTo>
                    <a:pt x="743" y="217"/>
                    <a:pt x="718" y="166"/>
                    <a:pt x="730" y="129"/>
                  </a:cubicBezTo>
                  <a:cubicBezTo>
                    <a:pt x="743" y="103"/>
                    <a:pt x="780" y="78"/>
                    <a:pt x="806" y="78"/>
                  </a:cubicBezTo>
                  <a:cubicBezTo>
                    <a:pt x="894" y="91"/>
                    <a:pt x="944" y="179"/>
                    <a:pt x="894" y="254"/>
                  </a:cubicBezTo>
                  <a:cubicBezTo>
                    <a:pt x="869" y="292"/>
                    <a:pt x="831" y="317"/>
                    <a:pt x="780" y="330"/>
                  </a:cubicBezTo>
                  <a:lnTo>
                    <a:pt x="617" y="330"/>
                  </a:lnTo>
                  <a:cubicBezTo>
                    <a:pt x="579" y="317"/>
                    <a:pt x="542" y="305"/>
                    <a:pt x="504" y="292"/>
                  </a:cubicBezTo>
                  <a:lnTo>
                    <a:pt x="504" y="292"/>
                  </a:lnTo>
                  <a:cubicBezTo>
                    <a:pt x="542" y="305"/>
                    <a:pt x="579" y="330"/>
                    <a:pt x="630" y="342"/>
                  </a:cubicBezTo>
                  <a:cubicBezTo>
                    <a:pt x="665" y="351"/>
                    <a:pt x="701" y="360"/>
                    <a:pt x="736" y="360"/>
                  </a:cubicBezTo>
                  <a:cubicBezTo>
                    <a:pt x="751" y="360"/>
                    <a:pt x="766" y="359"/>
                    <a:pt x="780" y="355"/>
                  </a:cubicBezTo>
                  <a:cubicBezTo>
                    <a:pt x="843" y="355"/>
                    <a:pt x="894" y="330"/>
                    <a:pt x="944" y="279"/>
                  </a:cubicBezTo>
                  <a:cubicBezTo>
                    <a:pt x="982" y="229"/>
                    <a:pt x="994" y="166"/>
                    <a:pt x="982" y="103"/>
                  </a:cubicBezTo>
                  <a:cubicBezTo>
                    <a:pt x="957" y="41"/>
                    <a:pt x="894" y="3"/>
                    <a:pt x="818" y="3"/>
                  </a:cubicBezTo>
                  <a:cubicBezTo>
                    <a:pt x="810" y="2"/>
                    <a:pt x="803" y="1"/>
                    <a:pt x="795" y="1"/>
                  </a:cubicBezTo>
                  <a:close/>
                  <a:moveTo>
                    <a:pt x="161" y="119"/>
                  </a:moveTo>
                  <a:cubicBezTo>
                    <a:pt x="142" y="119"/>
                    <a:pt x="122" y="122"/>
                    <a:pt x="101" y="129"/>
                  </a:cubicBezTo>
                  <a:cubicBezTo>
                    <a:pt x="39" y="154"/>
                    <a:pt x="1" y="217"/>
                    <a:pt x="1" y="279"/>
                  </a:cubicBezTo>
                  <a:cubicBezTo>
                    <a:pt x="1" y="342"/>
                    <a:pt x="26" y="405"/>
                    <a:pt x="89" y="443"/>
                  </a:cubicBezTo>
                  <a:cubicBezTo>
                    <a:pt x="126" y="461"/>
                    <a:pt x="169" y="473"/>
                    <a:pt x="215" y="473"/>
                  </a:cubicBezTo>
                  <a:cubicBezTo>
                    <a:pt x="231" y="473"/>
                    <a:pt x="248" y="471"/>
                    <a:pt x="265" y="468"/>
                  </a:cubicBezTo>
                  <a:cubicBezTo>
                    <a:pt x="315" y="443"/>
                    <a:pt x="366" y="418"/>
                    <a:pt x="416" y="393"/>
                  </a:cubicBezTo>
                  <a:cubicBezTo>
                    <a:pt x="441" y="355"/>
                    <a:pt x="479" y="330"/>
                    <a:pt x="504" y="292"/>
                  </a:cubicBezTo>
                  <a:cubicBezTo>
                    <a:pt x="506" y="289"/>
                    <a:pt x="509" y="286"/>
                    <a:pt x="511" y="282"/>
                  </a:cubicBezTo>
                  <a:lnTo>
                    <a:pt x="511" y="282"/>
                  </a:lnTo>
                  <a:cubicBezTo>
                    <a:pt x="502" y="285"/>
                    <a:pt x="492" y="287"/>
                    <a:pt x="482" y="287"/>
                  </a:cubicBezTo>
                  <a:lnTo>
                    <a:pt x="482" y="287"/>
                  </a:lnTo>
                  <a:cubicBezTo>
                    <a:pt x="435" y="262"/>
                    <a:pt x="388" y="227"/>
                    <a:pt x="353" y="191"/>
                  </a:cubicBezTo>
                  <a:lnTo>
                    <a:pt x="353" y="191"/>
                  </a:lnTo>
                  <a:cubicBezTo>
                    <a:pt x="369" y="258"/>
                    <a:pt x="422" y="288"/>
                    <a:pt x="474" y="288"/>
                  </a:cubicBezTo>
                  <a:cubicBezTo>
                    <a:pt x="477" y="288"/>
                    <a:pt x="479" y="287"/>
                    <a:pt x="482" y="287"/>
                  </a:cubicBezTo>
                  <a:lnTo>
                    <a:pt x="482" y="287"/>
                  </a:lnTo>
                  <a:cubicBezTo>
                    <a:pt x="485" y="289"/>
                    <a:pt x="488" y="291"/>
                    <a:pt x="491" y="292"/>
                  </a:cubicBezTo>
                  <a:cubicBezTo>
                    <a:pt x="466" y="317"/>
                    <a:pt x="428" y="342"/>
                    <a:pt x="391" y="368"/>
                  </a:cubicBezTo>
                  <a:cubicBezTo>
                    <a:pt x="353" y="393"/>
                    <a:pt x="303" y="418"/>
                    <a:pt x="252" y="430"/>
                  </a:cubicBezTo>
                  <a:cubicBezTo>
                    <a:pt x="239" y="434"/>
                    <a:pt x="225" y="435"/>
                    <a:pt x="212" y="435"/>
                  </a:cubicBezTo>
                  <a:cubicBezTo>
                    <a:pt x="176" y="435"/>
                    <a:pt x="142" y="424"/>
                    <a:pt x="114" y="405"/>
                  </a:cubicBezTo>
                  <a:cubicBezTo>
                    <a:pt x="51" y="342"/>
                    <a:pt x="64" y="242"/>
                    <a:pt x="139" y="204"/>
                  </a:cubicBezTo>
                  <a:cubicBezTo>
                    <a:pt x="146" y="201"/>
                    <a:pt x="154" y="199"/>
                    <a:pt x="162" y="199"/>
                  </a:cubicBezTo>
                  <a:cubicBezTo>
                    <a:pt x="184" y="199"/>
                    <a:pt x="209" y="211"/>
                    <a:pt x="227" y="229"/>
                  </a:cubicBezTo>
                  <a:cubicBezTo>
                    <a:pt x="252" y="254"/>
                    <a:pt x="252" y="305"/>
                    <a:pt x="215" y="330"/>
                  </a:cubicBezTo>
                  <a:cubicBezTo>
                    <a:pt x="215" y="330"/>
                    <a:pt x="215" y="342"/>
                    <a:pt x="215" y="342"/>
                  </a:cubicBezTo>
                  <a:cubicBezTo>
                    <a:pt x="221" y="349"/>
                    <a:pt x="224" y="352"/>
                    <a:pt x="227" y="352"/>
                  </a:cubicBezTo>
                  <a:cubicBezTo>
                    <a:pt x="230" y="352"/>
                    <a:pt x="233" y="349"/>
                    <a:pt x="240" y="342"/>
                  </a:cubicBezTo>
                  <a:cubicBezTo>
                    <a:pt x="265" y="342"/>
                    <a:pt x="290" y="317"/>
                    <a:pt x="303" y="279"/>
                  </a:cubicBezTo>
                  <a:cubicBezTo>
                    <a:pt x="315" y="254"/>
                    <a:pt x="315" y="217"/>
                    <a:pt x="290" y="179"/>
                  </a:cubicBezTo>
                  <a:cubicBezTo>
                    <a:pt x="262" y="142"/>
                    <a:pt x="215" y="119"/>
                    <a:pt x="161" y="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7"/>
            <p:cNvSpPr/>
            <p:nvPr/>
          </p:nvSpPr>
          <p:spPr>
            <a:xfrm>
              <a:off x="6364968" y="4031401"/>
              <a:ext cx="5375" cy="4550"/>
            </a:xfrm>
            <a:custGeom>
              <a:avLst/>
              <a:gdLst/>
              <a:ahLst/>
              <a:cxnLst/>
              <a:rect l="l" t="t" r="r" b="b"/>
              <a:pathLst>
                <a:path w="215" h="182" extrusionOk="0">
                  <a:moveTo>
                    <a:pt x="113" y="0"/>
                  </a:moveTo>
                  <a:cubicBezTo>
                    <a:pt x="105" y="0"/>
                    <a:pt x="97" y="1"/>
                    <a:pt x="89" y="3"/>
                  </a:cubicBezTo>
                  <a:cubicBezTo>
                    <a:pt x="39" y="15"/>
                    <a:pt x="1" y="53"/>
                    <a:pt x="14" y="103"/>
                  </a:cubicBezTo>
                  <a:cubicBezTo>
                    <a:pt x="24" y="147"/>
                    <a:pt x="54" y="181"/>
                    <a:pt x="103" y="181"/>
                  </a:cubicBezTo>
                  <a:cubicBezTo>
                    <a:pt x="111" y="181"/>
                    <a:pt x="118" y="180"/>
                    <a:pt x="127" y="179"/>
                  </a:cubicBezTo>
                  <a:cubicBezTo>
                    <a:pt x="177" y="166"/>
                    <a:pt x="215" y="129"/>
                    <a:pt x="202" y="78"/>
                  </a:cubicBezTo>
                  <a:cubicBezTo>
                    <a:pt x="191" y="35"/>
                    <a:pt x="161"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7"/>
            <p:cNvSpPr/>
            <p:nvPr/>
          </p:nvSpPr>
          <p:spPr>
            <a:xfrm>
              <a:off x="6373375" y="4029450"/>
              <a:ext cx="7875" cy="6850"/>
            </a:xfrm>
            <a:custGeom>
              <a:avLst/>
              <a:gdLst/>
              <a:ahLst/>
              <a:cxnLst/>
              <a:rect l="l" t="t" r="r" b="b"/>
              <a:pathLst>
                <a:path w="315" h="274" extrusionOk="0">
                  <a:moveTo>
                    <a:pt x="178" y="0"/>
                  </a:moveTo>
                  <a:cubicBezTo>
                    <a:pt x="165" y="0"/>
                    <a:pt x="152" y="3"/>
                    <a:pt x="138" y="7"/>
                  </a:cubicBezTo>
                  <a:cubicBezTo>
                    <a:pt x="63" y="20"/>
                    <a:pt x="0" y="82"/>
                    <a:pt x="13" y="158"/>
                  </a:cubicBezTo>
                  <a:cubicBezTo>
                    <a:pt x="24" y="226"/>
                    <a:pt x="86" y="273"/>
                    <a:pt x="162" y="273"/>
                  </a:cubicBezTo>
                  <a:cubicBezTo>
                    <a:pt x="171" y="273"/>
                    <a:pt x="180" y="272"/>
                    <a:pt x="189" y="271"/>
                  </a:cubicBezTo>
                  <a:cubicBezTo>
                    <a:pt x="264" y="259"/>
                    <a:pt x="314" y="183"/>
                    <a:pt x="302" y="108"/>
                  </a:cubicBezTo>
                  <a:cubicBezTo>
                    <a:pt x="291" y="46"/>
                    <a:pt x="239" y="0"/>
                    <a:pt x="1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7"/>
            <p:cNvSpPr/>
            <p:nvPr/>
          </p:nvSpPr>
          <p:spPr>
            <a:xfrm>
              <a:off x="6387825" y="3978250"/>
              <a:ext cx="67625" cy="48250"/>
            </a:xfrm>
            <a:custGeom>
              <a:avLst/>
              <a:gdLst/>
              <a:ahLst/>
              <a:cxnLst/>
              <a:rect l="l" t="t" r="r" b="b"/>
              <a:pathLst>
                <a:path w="2705" h="1930" extrusionOk="0">
                  <a:moveTo>
                    <a:pt x="1994" y="140"/>
                  </a:moveTo>
                  <a:cubicBezTo>
                    <a:pt x="2079" y="140"/>
                    <a:pt x="2163" y="159"/>
                    <a:pt x="2239" y="194"/>
                  </a:cubicBezTo>
                  <a:cubicBezTo>
                    <a:pt x="2390" y="269"/>
                    <a:pt x="2490" y="408"/>
                    <a:pt x="2490" y="571"/>
                  </a:cubicBezTo>
                  <a:cubicBezTo>
                    <a:pt x="2490" y="735"/>
                    <a:pt x="2390" y="873"/>
                    <a:pt x="2239" y="923"/>
                  </a:cubicBezTo>
                  <a:cubicBezTo>
                    <a:pt x="2390" y="873"/>
                    <a:pt x="2490" y="722"/>
                    <a:pt x="2478" y="559"/>
                  </a:cubicBezTo>
                  <a:cubicBezTo>
                    <a:pt x="2465" y="420"/>
                    <a:pt x="2365" y="282"/>
                    <a:pt x="2239" y="232"/>
                  </a:cubicBezTo>
                  <a:cubicBezTo>
                    <a:pt x="2170" y="200"/>
                    <a:pt x="2097" y="185"/>
                    <a:pt x="2025" y="185"/>
                  </a:cubicBezTo>
                  <a:cubicBezTo>
                    <a:pt x="1953" y="185"/>
                    <a:pt x="1880" y="200"/>
                    <a:pt x="1811" y="232"/>
                  </a:cubicBezTo>
                  <a:cubicBezTo>
                    <a:pt x="1660" y="269"/>
                    <a:pt x="1547" y="357"/>
                    <a:pt x="1459" y="483"/>
                  </a:cubicBezTo>
                  <a:cubicBezTo>
                    <a:pt x="1384" y="609"/>
                    <a:pt x="1321" y="747"/>
                    <a:pt x="1283" y="886"/>
                  </a:cubicBezTo>
                  <a:cubicBezTo>
                    <a:pt x="1233" y="1036"/>
                    <a:pt x="1170" y="1175"/>
                    <a:pt x="1082" y="1313"/>
                  </a:cubicBezTo>
                  <a:cubicBezTo>
                    <a:pt x="994" y="1439"/>
                    <a:pt x="881" y="1552"/>
                    <a:pt x="755" y="1640"/>
                  </a:cubicBezTo>
                  <a:cubicBezTo>
                    <a:pt x="617" y="1728"/>
                    <a:pt x="466" y="1791"/>
                    <a:pt x="315" y="1829"/>
                  </a:cubicBezTo>
                  <a:cubicBezTo>
                    <a:pt x="617" y="1741"/>
                    <a:pt x="881" y="1552"/>
                    <a:pt x="1044" y="1288"/>
                  </a:cubicBezTo>
                  <a:cubicBezTo>
                    <a:pt x="1120" y="1162"/>
                    <a:pt x="1182" y="1024"/>
                    <a:pt x="1233" y="873"/>
                  </a:cubicBezTo>
                  <a:cubicBezTo>
                    <a:pt x="1271" y="722"/>
                    <a:pt x="1333" y="584"/>
                    <a:pt x="1409" y="445"/>
                  </a:cubicBezTo>
                  <a:cubicBezTo>
                    <a:pt x="1459" y="383"/>
                    <a:pt x="1509" y="332"/>
                    <a:pt x="1572" y="282"/>
                  </a:cubicBezTo>
                  <a:cubicBezTo>
                    <a:pt x="1635" y="232"/>
                    <a:pt x="1711" y="207"/>
                    <a:pt x="1786" y="181"/>
                  </a:cubicBezTo>
                  <a:cubicBezTo>
                    <a:pt x="1854" y="153"/>
                    <a:pt x="1925" y="140"/>
                    <a:pt x="1994" y="140"/>
                  </a:cubicBezTo>
                  <a:close/>
                  <a:moveTo>
                    <a:pt x="1988" y="1"/>
                  </a:moveTo>
                  <a:cubicBezTo>
                    <a:pt x="1959" y="1"/>
                    <a:pt x="1929" y="2"/>
                    <a:pt x="1899" y="5"/>
                  </a:cubicBezTo>
                  <a:cubicBezTo>
                    <a:pt x="1862" y="5"/>
                    <a:pt x="1836" y="18"/>
                    <a:pt x="1799" y="18"/>
                  </a:cubicBezTo>
                  <a:lnTo>
                    <a:pt x="1723" y="43"/>
                  </a:lnTo>
                  <a:cubicBezTo>
                    <a:pt x="1660" y="68"/>
                    <a:pt x="1597" y="93"/>
                    <a:pt x="1547" y="119"/>
                  </a:cubicBezTo>
                  <a:cubicBezTo>
                    <a:pt x="1434" y="181"/>
                    <a:pt x="1346" y="269"/>
                    <a:pt x="1271" y="383"/>
                  </a:cubicBezTo>
                  <a:cubicBezTo>
                    <a:pt x="1208" y="471"/>
                    <a:pt x="1157" y="571"/>
                    <a:pt x="1120" y="684"/>
                  </a:cubicBezTo>
                  <a:cubicBezTo>
                    <a:pt x="1044" y="873"/>
                    <a:pt x="1006" y="1036"/>
                    <a:pt x="944" y="1200"/>
                  </a:cubicBezTo>
                  <a:cubicBezTo>
                    <a:pt x="944" y="1150"/>
                    <a:pt x="918" y="1112"/>
                    <a:pt x="893" y="1074"/>
                  </a:cubicBezTo>
                  <a:cubicBezTo>
                    <a:pt x="881" y="1049"/>
                    <a:pt x="856" y="1024"/>
                    <a:pt x="818" y="999"/>
                  </a:cubicBezTo>
                  <a:cubicBezTo>
                    <a:pt x="793" y="986"/>
                    <a:pt x="742" y="974"/>
                    <a:pt x="705" y="974"/>
                  </a:cubicBezTo>
                  <a:cubicBezTo>
                    <a:pt x="617" y="986"/>
                    <a:pt x="554" y="1036"/>
                    <a:pt x="529" y="1124"/>
                  </a:cubicBezTo>
                  <a:cubicBezTo>
                    <a:pt x="503" y="1213"/>
                    <a:pt x="541" y="1301"/>
                    <a:pt x="629" y="1338"/>
                  </a:cubicBezTo>
                  <a:cubicBezTo>
                    <a:pt x="648" y="1345"/>
                    <a:pt x="670" y="1348"/>
                    <a:pt x="692" y="1348"/>
                  </a:cubicBezTo>
                  <a:cubicBezTo>
                    <a:pt x="714" y="1348"/>
                    <a:pt x="736" y="1345"/>
                    <a:pt x="755" y="1338"/>
                  </a:cubicBezTo>
                  <a:cubicBezTo>
                    <a:pt x="793" y="1313"/>
                    <a:pt x="818" y="1288"/>
                    <a:pt x="818" y="1250"/>
                  </a:cubicBezTo>
                  <a:cubicBezTo>
                    <a:pt x="818" y="1225"/>
                    <a:pt x="805" y="1213"/>
                    <a:pt x="793" y="1213"/>
                  </a:cubicBezTo>
                  <a:lnTo>
                    <a:pt x="768" y="1213"/>
                  </a:lnTo>
                  <a:cubicBezTo>
                    <a:pt x="757" y="1223"/>
                    <a:pt x="746" y="1227"/>
                    <a:pt x="737" y="1227"/>
                  </a:cubicBezTo>
                  <a:cubicBezTo>
                    <a:pt x="723" y="1227"/>
                    <a:pt x="712" y="1220"/>
                    <a:pt x="705" y="1213"/>
                  </a:cubicBezTo>
                  <a:cubicBezTo>
                    <a:pt x="692" y="1200"/>
                    <a:pt x="692" y="1175"/>
                    <a:pt x="705" y="1162"/>
                  </a:cubicBezTo>
                  <a:cubicBezTo>
                    <a:pt x="705" y="1150"/>
                    <a:pt x="730" y="1124"/>
                    <a:pt x="742" y="1124"/>
                  </a:cubicBezTo>
                  <a:cubicBezTo>
                    <a:pt x="755" y="1112"/>
                    <a:pt x="768" y="1112"/>
                    <a:pt x="793" y="1112"/>
                  </a:cubicBezTo>
                  <a:cubicBezTo>
                    <a:pt x="805" y="1112"/>
                    <a:pt x="818" y="1112"/>
                    <a:pt x="843" y="1124"/>
                  </a:cubicBezTo>
                  <a:cubicBezTo>
                    <a:pt x="906" y="1175"/>
                    <a:pt x="881" y="1288"/>
                    <a:pt x="843" y="1376"/>
                  </a:cubicBezTo>
                  <a:lnTo>
                    <a:pt x="843" y="1389"/>
                  </a:lnTo>
                  <a:cubicBezTo>
                    <a:pt x="830" y="1401"/>
                    <a:pt x="818" y="1426"/>
                    <a:pt x="805" y="1439"/>
                  </a:cubicBezTo>
                  <a:cubicBezTo>
                    <a:pt x="742" y="1514"/>
                    <a:pt x="667" y="1577"/>
                    <a:pt x="591" y="1627"/>
                  </a:cubicBezTo>
                  <a:cubicBezTo>
                    <a:pt x="415" y="1728"/>
                    <a:pt x="227" y="1804"/>
                    <a:pt x="38" y="1854"/>
                  </a:cubicBezTo>
                  <a:cubicBezTo>
                    <a:pt x="13" y="1854"/>
                    <a:pt x="0" y="1879"/>
                    <a:pt x="0" y="1904"/>
                  </a:cubicBezTo>
                  <a:cubicBezTo>
                    <a:pt x="13" y="1917"/>
                    <a:pt x="26" y="1929"/>
                    <a:pt x="51" y="1929"/>
                  </a:cubicBezTo>
                  <a:cubicBezTo>
                    <a:pt x="265" y="1904"/>
                    <a:pt x="478" y="1854"/>
                    <a:pt x="679" y="1766"/>
                  </a:cubicBezTo>
                  <a:cubicBezTo>
                    <a:pt x="881" y="1678"/>
                    <a:pt x="1069" y="1539"/>
                    <a:pt x="1208" y="1363"/>
                  </a:cubicBezTo>
                  <a:cubicBezTo>
                    <a:pt x="1333" y="1200"/>
                    <a:pt x="1434" y="1011"/>
                    <a:pt x="1497" y="810"/>
                  </a:cubicBezTo>
                  <a:cubicBezTo>
                    <a:pt x="1535" y="647"/>
                    <a:pt x="1623" y="508"/>
                    <a:pt x="1748" y="420"/>
                  </a:cubicBezTo>
                  <a:cubicBezTo>
                    <a:pt x="1774" y="395"/>
                    <a:pt x="1811" y="383"/>
                    <a:pt x="1849" y="370"/>
                  </a:cubicBezTo>
                  <a:lnTo>
                    <a:pt x="1912" y="345"/>
                  </a:lnTo>
                  <a:cubicBezTo>
                    <a:pt x="1924" y="345"/>
                    <a:pt x="1937" y="332"/>
                    <a:pt x="1962" y="332"/>
                  </a:cubicBezTo>
                  <a:cubicBezTo>
                    <a:pt x="1981" y="329"/>
                    <a:pt x="2000" y="327"/>
                    <a:pt x="2020" y="327"/>
                  </a:cubicBezTo>
                  <a:cubicBezTo>
                    <a:pt x="2068" y="327"/>
                    <a:pt x="2119" y="336"/>
                    <a:pt x="2163" y="345"/>
                  </a:cubicBezTo>
                  <a:cubicBezTo>
                    <a:pt x="2302" y="383"/>
                    <a:pt x="2377" y="508"/>
                    <a:pt x="2365" y="647"/>
                  </a:cubicBezTo>
                  <a:cubicBezTo>
                    <a:pt x="2339" y="710"/>
                    <a:pt x="2302" y="772"/>
                    <a:pt x="2251" y="798"/>
                  </a:cubicBezTo>
                  <a:cubicBezTo>
                    <a:pt x="2226" y="823"/>
                    <a:pt x="2188" y="835"/>
                    <a:pt x="2163" y="835"/>
                  </a:cubicBezTo>
                  <a:cubicBezTo>
                    <a:pt x="2144" y="842"/>
                    <a:pt x="2126" y="845"/>
                    <a:pt x="2108" y="845"/>
                  </a:cubicBezTo>
                  <a:cubicBezTo>
                    <a:pt x="2091" y="845"/>
                    <a:pt x="2075" y="842"/>
                    <a:pt x="2063" y="835"/>
                  </a:cubicBezTo>
                  <a:cubicBezTo>
                    <a:pt x="1987" y="810"/>
                    <a:pt x="1937" y="747"/>
                    <a:pt x="1924" y="672"/>
                  </a:cubicBezTo>
                  <a:cubicBezTo>
                    <a:pt x="1912" y="596"/>
                    <a:pt x="1937" y="521"/>
                    <a:pt x="2000" y="483"/>
                  </a:cubicBezTo>
                  <a:cubicBezTo>
                    <a:pt x="2025" y="471"/>
                    <a:pt x="2038" y="445"/>
                    <a:pt x="2025" y="433"/>
                  </a:cubicBezTo>
                  <a:cubicBezTo>
                    <a:pt x="2012" y="408"/>
                    <a:pt x="1987" y="408"/>
                    <a:pt x="1975" y="408"/>
                  </a:cubicBezTo>
                  <a:cubicBezTo>
                    <a:pt x="1849" y="445"/>
                    <a:pt x="1761" y="559"/>
                    <a:pt x="1761" y="684"/>
                  </a:cubicBezTo>
                  <a:cubicBezTo>
                    <a:pt x="1761" y="823"/>
                    <a:pt x="1836" y="936"/>
                    <a:pt x="1950" y="999"/>
                  </a:cubicBezTo>
                  <a:cubicBezTo>
                    <a:pt x="2012" y="1036"/>
                    <a:pt x="2075" y="1049"/>
                    <a:pt x="2151" y="1049"/>
                  </a:cubicBezTo>
                  <a:cubicBezTo>
                    <a:pt x="2214" y="1049"/>
                    <a:pt x="2276" y="1036"/>
                    <a:pt x="2339" y="999"/>
                  </a:cubicBezTo>
                  <a:cubicBezTo>
                    <a:pt x="2603" y="873"/>
                    <a:pt x="2704" y="559"/>
                    <a:pt x="2566" y="320"/>
                  </a:cubicBezTo>
                  <a:cubicBezTo>
                    <a:pt x="2503" y="194"/>
                    <a:pt x="2390" y="106"/>
                    <a:pt x="2276" y="56"/>
                  </a:cubicBezTo>
                  <a:cubicBezTo>
                    <a:pt x="2180" y="17"/>
                    <a:pt x="2084" y="1"/>
                    <a:pt x="19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7"/>
            <p:cNvSpPr/>
            <p:nvPr/>
          </p:nvSpPr>
          <p:spPr>
            <a:xfrm>
              <a:off x="6399775" y="4024525"/>
              <a:ext cx="5375" cy="4550"/>
            </a:xfrm>
            <a:custGeom>
              <a:avLst/>
              <a:gdLst/>
              <a:ahLst/>
              <a:cxnLst/>
              <a:rect l="l" t="t" r="r" b="b"/>
              <a:pathLst>
                <a:path w="215" h="182" extrusionOk="0">
                  <a:moveTo>
                    <a:pt x="108" y="0"/>
                  </a:moveTo>
                  <a:cubicBezTo>
                    <a:pt x="102" y="0"/>
                    <a:pt x="95" y="1"/>
                    <a:pt x="88" y="3"/>
                  </a:cubicBezTo>
                  <a:cubicBezTo>
                    <a:pt x="38" y="15"/>
                    <a:pt x="0" y="66"/>
                    <a:pt x="13" y="103"/>
                  </a:cubicBezTo>
                  <a:cubicBezTo>
                    <a:pt x="24" y="147"/>
                    <a:pt x="63" y="181"/>
                    <a:pt x="106" y="181"/>
                  </a:cubicBezTo>
                  <a:cubicBezTo>
                    <a:pt x="113" y="181"/>
                    <a:pt x="119" y="181"/>
                    <a:pt x="126" y="179"/>
                  </a:cubicBezTo>
                  <a:cubicBezTo>
                    <a:pt x="176" y="166"/>
                    <a:pt x="214" y="116"/>
                    <a:pt x="201" y="66"/>
                  </a:cubicBezTo>
                  <a:cubicBezTo>
                    <a:pt x="191" y="33"/>
                    <a:pt x="151" y="0"/>
                    <a:pt x="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7"/>
            <p:cNvSpPr/>
            <p:nvPr/>
          </p:nvSpPr>
          <p:spPr>
            <a:xfrm>
              <a:off x="6389400" y="4026425"/>
              <a:ext cx="7575" cy="6725"/>
            </a:xfrm>
            <a:custGeom>
              <a:avLst/>
              <a:gdLst/>
              <a:ahLst/>
              <a:cxnLst/>
              <a:rect l="l" t="t" r="r" b="b"/>
              <a:pathLst>
                <a:path w="303" h="269" extrusionOk="0">
                  <a:moveTo>
                    <a:pt x="149" y="0"/>
                  </a:moveTo>
                  <a:cubicBezTo>
                    <a:pt x="142" y="0"/>
                    <a:pt x="134" y="1"/>
                    <a:pt x="126" y="2"/>
                  </a:cubicBezTo>
                  <a:cubicBezTo>
                    <a:pt x="51" y="15"/>
                    <a:pt x="0" y="90"/>
                    <a:pt x="13" y="166"/>
                  </a:cubicBezTo>
                  <a:cubicBezTo>
                    <a:pt x="24" y="232"/>
                    <a:pt x="83" y="269"/>
                    <a:pt x="148" y="269"/>
                  </a:cubicBezTo>
                  <a:cubicBezTo>
                    <a:pt x="157" y="269"/>
                    <a:pt x="167" y="268"/>
                    <a:pt x="176" y="266"/>
                  </a:cubicBezTo>
                  <a:cubicBezTo>
                    <a:pt x="252" y="254"/>
                    <a:pt x="302" y="178"/>
                    <a:pt x="290" y="115"/>
                  </a:cubicBezTo>
                  <a:cubicBezTo>
                    <a:pt x="278" y="48"/>
                    <a:pt x="216" y="0"/>
                    <a:pt x="1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7"/>
            <p:cNvSpPr/>
            <p:nvPr/>
          </p:nvSpPr>
          <p:spPr>
            <a:xfrm>
              <a:off x="6026600" y="3563575"/>
              <a:ext cx="661475" cy="764875"/>
            </a:xfrm>
            <a:custGeom>
              <a:avLst/>
              <a:gdLst/>
              <a:ahLst/>
              <a:cxnLst/>
              <a:rect l="l" t="t" r="r" b="b"/>
              <a:pathLst>
                <a:path w="26459" h="30595" extrusionOk="0">
                  <a:moveTo>
                    <a:pt x="18926" y="1063"/>
                  </a:moveTo>
                  <a:lnTo>
                    <a:pt x="18939" y="1125"/>
                  </a:lnTo>
                  <a:lnTo>
                    <a:pt x="18939" y="1125"/>
                  </a:lnTo>
                  <a:lnTo>
                    <a:pt x="18876" y="1088"/>
                  </a:lnTo>
                  <a:lnTo>
                    <a:pt x="18876" y="1075"/>
                  </a:lnTo>
                  <a:lnTo>
                    <a:pt x="18926" y="1063"/>
                  </a:lnTo>
                  <a:close/>
                  <a:moveTo>
                    <a:pt x="19090" y="1037"/>
                  </a:moveTo>
                  <a:lnTo>
                    <a:pt x="19127" y="1251"/>
                  </a:lnTo>
                  <a:lnTo>
                    <a:pt x="19127" y="1251"/>
                  </a:lnTo>
                  <a:lnTo>
                    <a:pt x="19039" y="1201"/>
                  </a:lnTo>
                  <a:lnTo>
                    <a:pt x="19014" y="1050"/>
                  </a:lnTo>
                  <a:lnTo>
                    <a:pt x="19090" y="1037"/>
                  </a:lnTo>
                  <a:close/>
                  <a:moveTo>
                    <a:pt x="18624" y="1125"/>
                  </a:moveTo>
                  <a:lnTo>
                    <a:pt x="18675" y="1377"/>
                  </a:lnTo>
                  <a:lnTo>
                    <a:pt x="18373" y="1163"/>
                  </a:lnTo>
                  <a:lnTo>
                    <a:pt x="18624" y="1125"/>
                  </a:lnTo>
                  <a:close/>
                  <a:moveTo>
                    <a:pt x="18901" y="1239"/>
                  </a:moveTo>
                  <a:lnTo>
                    <a:pt x="18976" y="1276"/>
                  </a:lnTo>
                  <a:lnTo>
                    <a:pt x="19027" y="1616"/>
                  </a:lnTo>
                  <a:lnTo>
                    <a:pt x="18964" y="1565"/>
                  </a:lnTo>
                  <a:lnTo>
                    <a:pt x="18901" y="1239"/>
                  </a:lnTo>
                  <a:close/>
                  <a:moveTo>
                    <a:pt x="19064" y="1352"/>
                  </a:moveTo>
                  <a:lnTo>
                    <a:pt x="19152" y="1415"/>
                  </a:lnTo>
                  <a:lnTo>
                    <a:pt x="19215" y="1742"/>
                  </a:lnTo>
                  <a:lnTo>
                    <a:pt x="19127" y="1679"/>
                  </a:lnTo>
                  <a:lnTo>
                    <a:pt x="19064" y="1352"/>
                  </a:lnTo>
                  <a:close/>
                  <a:moveTo>
                    <a:pt x="18209" y="1201"/>
                  </a:moveTo>
                  <a:lnTo>
                    <a:pt x="18700" y="1528"/>
                  </a:lnTo>
                  <a:lnTo>
                    <a:pt x="18763" y="1867"/>
                  </a:lnTo>
                  <a:lnTo>
                    <a:pt x="17870" y="1251"/>
                  </a:lnTo>
                  <a:lnTo>
                    <a:pt x="18209" y="1201"/>
                  </a:lnTo>
                  <a:close/>
                  <a:moveTo>
                    <a:pt x="18989" y="1729"/>
                  </a:moveTo>
                  <a:lnTo>
                    <a:pt x="19064" y="1779"/>
                  </a:lnTo>
                  <a:lnTo>
                    <a:pt x="19115" y="2106"/>
                  </a:lnTo>
                  <a:lnTo>
                    <a:pt x="19052" y="2056"/>
                  </a:lnTo>
                  <a:lnTo>
                    <a:pt x="18989" y="1729"/>
                  </a:lnTo>
                  <a:close/>
                  <a:moveTo>
                    <a:pt x="19152" y="1842"/>
                  </a:moveTo>
                  <a:lnTo>
                    <a:pt x="19240" y="1905"/>
                  </a:lnTo>
                  <a:lnTo>
                    <a:pt x="19303" y="2232"/>
                  </a:lnTo>
                  <a:lnTo>
                    <a:pt x="19215" y="2182"/>
                  </a:lnTo>
                  <a:lnTo>
                    <a:pt x="19152" y="1842"/>
                  </a:lnTo>
                  <a:close/>
                  <a:moveTo>
                    <a:pt x="17706" y="1289"/>
                  </a:moveTo>
                  <a:lnTo>
                    <a:pt x="17970" y="1465"/>
                  </a:lnTo>
                  <a:lnTo>
                    <a:pt x="12865" y="2383"/>
                  </a:lnTo>
                  <a:lnTo>
                    <a:pt x="13142" y="2106"/>
                  </a:lnTo>
                  <a:lnTo>
                    <a:pt x="17706" y="1289"/>
                  </a:lnTo>
                  <a:close/>
                  <a:moveTo>
                    <a:pt x="21089" y="685"/>
                  </a:moveTo>
                  <a:lnTo>
                    <a:pt x="20649" y="1314"/>
                  </a:lnTo>
                  <a:lnTo>
                    <a:pt x="20687" y="1339"/>
                  </a:lnTo>
                  <a:lnTo>
                    <a:pt x="20737" y="1364"/>
                  </a:lnTo>
                  <a:lnTo>
                    <a:pt x="21177" y="748"/>
                  </a:lnTo>
                  <a:lnTo>
                    <a:pt x="21190" y="924"/>
                  </a:lnTo>
                  <a:lnTo>
                    <a:pt x="20687" y="1628"/>
                  </a:lnTo>
                  <a:lnTo>
                    <a:pt x="20775" y="1679"/>
                  </a:lnTo>
                  <a:lnTo>
                    <a:pt x="21215" y="1063"/>
                  </a:lnTo>
                  <a:lnTo>
                    <a:pt x="21252" y="1239"/>
                  </a:lnTo>
                  <a:lnTo>
                    <a:pt x="20749" y="1943"/>
                  </a:lnTo>
                  <a:lnTo>
                    <a:pt x="20837" y="2006"/>
                  </a:lnTo>
                  <a:lnTo>
                    <a:pt x="21278" y="1389"/>
                  </a:lnTo>
                  <a:lnTo>
                    <a:pt x="21491" y="2622"/>
                  </a:lnTo>
                  <a:lnTo>
                    <a:pt x="21202" y="2672"/>
                  </a:lnTo>
                  <a:lnTo>
                    <a:pt x="20209" y="1993"/>
                  </a:lnTo>
                  <a:lnTo>
                    <a:pt x="19215" y="1327"/>
                  </a:lnTo>
                  <a:lnTo>
                    <a:pt x="19165" y="1025"/>
                  </a:lnTo>
                  <a:lnTo>
                    <a:pt x="20422" y="798"/>
                  </a:lnTo>
                  <a:lnTo>
                    <a:pt x="19995" y="1427"/>
                  </a:lnTo>
                  <a:lnTo>
                    <a:pt x="20083" y="1490"/>
                  </a:lnTo>
                  <a:lnTo>
                    <a:pt x="20586" y="786"/>
                  </a:lnTo>
                  <a:lnTo>
                    <a:pt x="20762" y="748"/>
                  </a:lnTo>
                  <a:lnTo>
                    <a:pt x="20322" y="1364"/>
                  </a:lnTo>
                  <a:lnTo>
                    <a:pt x="20410" y="1427"/>
                  </a:lnTo>
                  <a:lnTo>
                    <a:pt x="20913" y="723"/>
                  </a:lnTo>
                  <a:lnTo>
                    <a:pt x="21089" y="685"/>
                  </a:lnTo>
                  <a:close/>
                  <a:moveTo>
                    <a:pt x="19253" y="1477"/>
                  </a:moveTo>
                  <a:lnTo>
                    <a:pt x="20146" y="2094"/>
                  </a:lnTo>
                  <a:lnTo>
                    <a:pt x="21039" y="2697"/>
                  </a:lnTo>
                  <a:lnTo>
                    <a:pt x="20699" y="2760"/>
                  </a:lnTo>
                  <a:lnTo>
                    <a:pt x="20008" y="2295"/>
                  </a:lnTo>
                  <a:lnTo>
                    <a:pt x="19316" y="1817"/>
                  </a:lnTo>
                  <a:lnTo>
                    <a:pt x="19253" y="1477"/>
                  </a:lnTo>
                  <a:close/>
                  <a:moveTo>
                    <a:pt x="21504" y="2697"/>
                  </a:moveTo>
                  <a:lnTo>
                    <a:pt x="21517" y="2773"/>
                  </a:lnTo>
                  <a:lnTo>
                    <a:pt x="21378" y="2798"/>
                  </a:lnTo>
                  <a:lnTo>
                    <a:pt x="21290" y="2735"/>
                  </a:lnTo>
                  <a:lnTo>
                    <a:pt x="21504" y="2697"/>
                  </a:lnTo>
                  <a:close/>
                  <a:moveTo>
                    <a:pt x="12852" y="2157"/>
                  </a:moveTo>
                  <a:lnTo>
                    <a:pt x="12576" y="2433"/>
                  </a:lnTo>
                  <a:lnTo>
                    <a:pt x="11457" y="2634"/>
                  </a:lnTo>
                  <a:lnTo>
                    <a:pt x="10325" y="2836"/>
                  </a:lnTo>
                  <a:lnTo>
                    <a:pt x="9973" y="2672"/>
                  </a:lnTo>
                  <a:lnTo>
                    <a:pt x="11419" y="2408"/>
                  </a:lnTo>
                  <a:lnTo>
                    <a:pt x="12852" y="2157"/>
                  </a:lnTo>
                  <a:close/>
                  <a:moveTo>
                    <a:pt x="19341" y="1968"/>
                  </a:moveTo>
                  <a:lnTo>
                    <a:pt x="19945" y="2383"/>
                  </a:lnTo>
                  <a:lnTo>
                    <a:pt x="20536" y="2785"/>
                  </a:lnTo>
                  <a:lnTo>
                    <a:pt x="20196" y="2848"/>
                  </a:lnTo>
                  <a:lnTo>
                    <a:pt x="19806" y="2584"/>
                  </a:lnTo>
                  <a:lnTo>
                    <a:pt x="19404" y="2307"/>
                  </a:lnTo>
                  <a:lnTo>
                    <a:pt x="19341" y="1968"/>
                  </a:lnTo>
                  <a:close/>
                  <a:moveTo>
                    <a:pt x="21139" y="2773"/>
                  </a:moveTo>
                  <a:lnTo>
                    <a:pt x="21227" y="2823"/>
                  </a:lnTo>
                  <a:lnTo>
                    <a:pt x="20888" y="2886"/>
                  </a:lnTo>
                  <a:lnTo>
                    <a:pt x="20800" y="2823"/>
                  </a:lnTo>
                  <a:lnTo>
                    <a:pt x="21139" y="2773"/>
                  </a:lnTo>
                  <a:close/>
                  <a:moveTo>
                    <a:pt x="21542" y="2848"/>
                  </a:moveTo>
                  <a:lnTo>
                    <a:pt x="21542" y="2911"/>
                  </a:lnTo>
                  <a:lnTo>
                    <a:pt x="21479" y="2861"/>
                  </a:lnTo>
                  <a:lnTo>
                    <a:pt x="21542" y="2848"/>
                  </a:lnTo>
                  <a:close/>
                  <a:moveTo>
                    <a:pt x="19429" y="2471"/>
                  </a:moveTo>
                  <a:lnTo>
                    <a:pt x="19731" y="2672"/>
                  </a:lnTo>
                  <a:lnTo>
                    <a:pt x="20033" y="2886"/>
                  </a:lnTo>
                  <a:lnTo>
                    <a:pt x="19517" y="2974"/>
                  </a:lnTo>
                  <a:lnTo>
                    <a:pt x="19429" y="2471"/>
                  </a:lnTo>
                  <a:close/>
                  <a:moveTo>
                    <a:pt x="20636" y="2861"/>
                  </a:moveTo>
                  <a:lnTo>
                    <a:pt x="20724" y="2911"/>
                  </a:lnTo>
                  <a:lnTo>
                    <a:pt x="20385" y="2974"/>
                  </a:lnTo>
                  <a:lnTo>
                    <a:pt x="20297" y="2924"/>
                  </a:lnTo>
                  <a:lnTo>
                    <a:pt x="20636" y="2861"/>
                  </a:lnTo>
                  <a:close/>
                  <a:moveTo>
                    <a:pt x="21315" y="2886"/>
                  </a:moveTo>
                  <a:lnTo>
                    <a:pt x="21391" y="2936"/>
                  </a:lnTo>
                  <a:lnTo>
                    <a:pt x="21051" y="2986"/>
                  </a:lnTo>
                  <a:lnTo>
                    <a:pt x="20976" y="2949"/>
                  </a:lnTo>
                  <a:lnTo>
                    <a:pt x="21315" y="2886"/>
                  </a:lnTo>
                  <a:close/>
                  <a:moveTo>
                    <a:pt x="12437" y="2571"/>
                  </a:moveTo>
                  <a:lnTo>
                    <a:pt x="12199" y="2823"/>
                  </a:lnTo>
                  <a:lnTo>
                    <a:pt x="11507" y="2936"/>
                  </a:lnTo>
                  <a:lnTo>
                    <a:pt x="10815" y="3062"/>
                  </a:lnTo>
                  <a:lnTo>
                    <a:pt x="10501" y="2924"/>
                  </a:lnTo>
                  <a:lnTo>
                    <a:pt x="11469" y="2748"/>
                  </a:lnTo>
                  <a:lnTo>
                    <a:pt x="12437" y="2571"/>
                  </a:lnTo>
                  <a:close/>
                  <a:moveTo>
                    <a:pt x="20812" y="2974"/>
                  </a:moveTo>
                  <a:lnTo>
                    <a:pt x="20888" y="3024"/>
                  </a:lnTo>
                  <a:lnTo>
                    <a:pt x="20548" y="3087"/>
                  </a:lnTo>
                  <a:lnTo>
                    <a:pt x="20473" y="3037"/>
                  </a:lnTo>
                  <a:lnTo>
                    <a:pt x="20812" y="2974"/>
                  </a:lnTo>
                  <a:close/>
                  <a:moveTo>
                    <a:pt x="19240" y="2333"/>
                  </a:moveTo>
                  <a:lnTo>
                    <a:pt x="19328" y="2395"/>
                  </a:lnTo>
                  <a:lnTo>
                    <a:pt x="19454" y="3062"/>
                  </a:lnTo>
                  <a:lnTo>
                    <a:pt x="20133" y="2949"/>
                  </a:lnTo>
                  <a:lnTo>
                    <a:pt x="20221" y="2999"/>
                  </a:lnTo>
                  <a:lnTo>
                    <a:pt x="19391" y="3150"/>
                  </a:lnTo>
                  <a:lnTo>
                    <a:pt x="19240" y="2333"/>
                  </a:lnTo>
                  <a:close/>
                  <a:moveTo>
                    <a:pt x="19077" y="2219"/>
                  </a:moveTo>
                  <a:lnTo>
                    <a:pt x="19152" y="2270"/>
                  </a:lnTo>
                  <a:lnTo>
                    <a:pt x="19316" y="3238"/>
                  </a:lnTo>
                  <a:lnTo>
                    <a:pt x="20309" y="3062"/>
                  </a:lnTo>
                  <a:lnTo>
                    <a:pt x="20385" y="3112"/>
                  </a:lnTo>
                  <a:lnTo>
                    <a:pt x="19278" y="3313"/>
                  </a:lnTo>
                  <a:lnTo>
                    <a:pt x="19077" y="2219"/>
                  </a:lnTo>
                  <a:close/>
                  <a:moveTo>
                    <a:pt x="21592" y="3150"/>
                  </a:moveTo>
                  <a:lnTo>
                    <a:pt x="21642" y="3401"/>
                  </a:lnTo>
                  <a:lnTo>
                    <a:pt x="21340" y="3200"/>
                  </a:lnTo>
                  <a:lnTo>
                    <a:pt x="21592" y="3150"/>
                  </a:lnTo>
                  <a:close/>
                  <a:moveTo>
                    <a:pt x="12060" y="2961"/>
                  </a:moveTo>
                  <a:lnTo>
                    <a:pt x="11595" y="3427"/>
                  </a:lnTo>
                  <a:lnTo>
                    <a:pt x="10991" y="3150"/>
                  </a:lnTo>
                  <a:lnTo>
                    <a:pt x="11520" y="3049"/>
                  </a:lnTo>
                  <a:lnTo>
                    <a:pt x="12060" y="2961"/>
                  </a:lnTo>
                  <a:close/>
                  <a:moveTo>
                    <a:pt x="9696" y="2722"/>
                  </a:moveTo>
                  <a:lnTo>
                    <a:pt x="10048" y="2873"/>
                  </a:lnTo>
                  <a:lnTo>
                    <a:pt x="4943" y="3791"/>
                  </a:lnTo>
                  <a:lnTo>
                    <a:pt x="5132" y="3527"/>
                  </a:lnTo>
                  <a:lnTo>
                    <a:pt x="9696" y="2722"/>
                  </a:lnTo>
                  <a:close/>
                  <a:moveTo>
                    <a:pt x="3962" y="3754"/>
                  </a:moveTo>
                  <a:lnTo>
                    <a:pt x="3912" y="3816"/>
                  </a:lnTo>
                  <a:lnTo>
                    <a:pt x="3899" y="3766"/>
                  </a:lnTo>
                  <a:lnTo>
                    <a:pt x="3962" y="3754"/>
                  </a:lnTo>
                  <a:close/>
                  <a:moveTo>
                    <a:pt x="21177" y="3225"/>
                  </a:moveTo>
                  <a:lnTo>
                    <a:pt x="21667" y="3565"/>
                  </a:lnTo>
                  <a:lnTo>
                    <a:pt x="21730" y="3892"/>
                  </a:lnTo>
                  <a:lnTo>
                    <a:pt x="20837" y="3288"/>
                  </a:lnTo>
                  <a:lnTo>
                    <a:pt x="21177" y="3225"/>
                  </a:lnTo>
                  <a:close/>
                  <a:moveTo>
                    <a:pt x="4465" y="3653"/>
                  </a:moveTo>
                  <a:lnTo>
                    <a:pt x="4264" y="3955"/>
                  </a:lnTo>
                  <a:lnTo>
                    <a:pt x="4214" y="3703"/>
                  </a:lnTo>
                  <a:lnTo>
                    <a:pt x="4465" y="3653"/>
                  </a:lnTo>
                  <a:close/>
                  <a:moveTo>
                    <a:pt x="3824" y="3779"/>
                  </a:moveTo>
                  <a:lnTo>
                    <a:pt x="3849" y="3917"/>
                  </a:lnTo>
                  <a:lnTo>
                    <a:pt x="3799" y="4005"/>
                  </a:lnTo>
                  <a:lnTo>
                    <a:pt x="3748" y="3791"/>
                  </a:lnTo>
                  <a:lnTo>
                    <a:pt x="3824" y="3779"/>
                  </a:lnTo>
                  <a:close/>
                  <a:moveTo>
                    <a:pt x="3987" y="3917"/>
                  </a:moveTo>
                  <a:lnTo>
                    <a:pt x="4050" y="4244"/>
                  </a:lnTo>
                  <a:lnTo>
                    <a:pt x="4000" y="4319"/>
                  </a:lnTo>
                  <a:lnTo>
                    <a:pt x="3937" y="3980"/>
                  </a:lnTo>
                  <a:lnTo>
                    <a:pt x="3987" y="3917"/>
                  </a:lnTo>
                  <a:close/>
                  <a:moveTo>
                    <a:pt x="4968" y="3565"/>
                  </a:moveTo>
                  <a:lnTo>
                    <a:pt x="4339" y="4445"/>
                  </a:lnTo>
                  <a:lnTo>
                    <a:pt x="4289" y="4118"/>
                  </a:lnTo>
                  <a:lnTo>
                    <a:pt x="4629" y="3628"/>
                  </a:lnTo>
                  <a:lnTo>
                    <a:pt x="4968" y="3565"/>
                  </a:lnTo>
                  <a:close/>
                  <a:moveTo>
                    <a:pt x="3874" y="4080"/>
                  </a:moveTo>
                  <a:lnTo>
                    <a:pt x="3937" y="4407"/>
                  </a:lnTo>
                  <a:lnTo>
                    <a:pt x="3874" y="4495"/>
                  </a:lnTo>
                  <a:lnTo>
                    <a:pt x="3824" y="4156"/>
                  </a:lnTo>
                  <a:lnTo>
                    <a:pt x="3874" y="4080"/>
                  </a:lnTo>
                  <a:close/>
                  <a:moveTo>
                    <a:pt x="4075" y="4407"/>
                  </a:moveTo>
                  <a:lnTo>
                    <a:pt x="4138" y="4734"/>
                  </a:lnTo>
                  <a:lnTo>
                    <a:pt x="4088" y="4810"/>
                  </a:lnTo>
                  <a:lnTo>
                    <a:pt x="4025" y="4470"/>
                  </a:lnTo>
                  <a:lnTo>
                    <a:pt x="4075" y="4407"/>
                  </a:lnTo>
                  <a:close/>
                  <a:moveTo>
                    <a:pt x="3962" y="4571"/>
                  </a:moveTo>
                  <a:lnTo>
                    <a:pt x="4025" y="4910"/>
                  </a:lnTo>
                  <a:lnTo>
                    <a:pt x="3962" y="4986"/>
                  </a:lnTo>
                  <a:lnTo>
                    <a:pt x="3912" y="4659"/>
                  </a:lnTo>
                  <a:lnTo>
                    <a:pt x="3962" y="4571"/>
                  </a:lnTo>
                  <a:close/>
                  <a:moveTo>
                    <a:pt x="3924" y="5237"/>
                  </a:moveTo>
                  <a:lnTo>
                    <a:pt x="4025" y="5753"/>
                  </a:lnTo>
                  <a:lnTo>
                    <a:pt x="3497" y="5841"/>
                  </a:lnTo>
                  <a:lnTo>
                    <a:pt x="3711" y="5539"/>
                  </a:lnTo>
                  <a:lnTo>
                    <a:pt x="3924" y="5237"/>
                  </a:lnTo>
                  <a:close/>
                  <a:moveTo>
                    <a:pt x="3836" y="4759"/>
                  </a:moveTo>
                  <a:lnTo>
                    <a:pt x="3899" y="5086"/>
                  </a:lnTo>
                  <a:lnTo>
                    <a:pt x="3610" y="5476"/>
                  </a:lnTo>
                  <a:lnTo>
                    <a:pt x="3333" y="5879"/>
                  </a:lnTo>
                  <a:lnTo>
                    <a:pt x="2994" y="5942"/>
                  </a:lnTo>
                  <a:lnTo>
                    <a:pt x="3409" y="5350"/>
                  </a:lnTo>
                  <a:lnTo>
                    <a:pt x="3836" y="4759"/>
                  </a:lnTo>
                  <a:close/>
                  <a:moveTo>
                    <a:pt x="4050" y="5061"/>
                  </a:moveTo>
                  <a:lnTo>
                    <a:pt x="4201" y="5879"/>
                  </a:lnTo>
                  <a:lnTo>
                    <a:pt x="3371" y="6017"/>
                  </a:lnTo>
                  <a:lnTo>
                    <a:pt x="3434" y="5942"/>
                  </a:lnTo>
                  <a:lnTo>
                    <a:pt x="4113" y="5816"/>
                  </a:lnTo>
                  <a:lnTo>
                    <a:pt x="4000" y="5149"/>
                  </a:lnTo>
                  <a:lnTo>
                    <a:pt x="4050" y="5061"/>
                  </a:lnTo>
                  <a:close/>
                  <a:moveTo>
                    <a:pt x="3761" y="4256"/>
                  </a:moveTo>
                  <a:lnTo>
                    <a:pt x="3811" y="4596"/>
                  </a:lnTo>
                  <a:lnTo>
                    <a:pt x="3321" y="5275"/>
                  </a:lnTo>
                  <a:lnTo>
                    <a:pt x="2843" y="5967"/>
                  </a:lnTo>
                  <a:lnTo>
                    <a:pt x="2503" y="6030"/>
                  </a:lnTo>
                  <a:lnTo>
                    <a:pt x="3132" y="5137"/>
                  </a:lnTo>
                  <a:lnTo>
                    <a:pt x="3761" y="4256"/>
                  </a:lnTo>
                  <a:close/>
                  <a:moveTo>
                    <a:pt x="3673" y="3804"/>
                  </a:moveTo>
                  <a:lnTo>
                    <a:pt x="3723" y="4106"/>
                  </a:lnTo>
                  <a:lnTo>
                    <a:pt x="3032" y="5074"/>
                  </a:lnTo>
                  <a:lnTo>
                    <a:pt x="2340" y="6055"/>
                  </a:lnTo>
                  <a:lnTo>
                    <a:pt x="2038" y="6105"/>
                  </a:lnTo>
                  <a:lnTo>
                    <a:pt x="1812" y="4873"/>
                  </a:lnTo>
                  <a:lnTo>
                    <a:pt x="2441" y="5300"/>
                  </a:lnTo>
                  <a:lnTo>
                    <a:pt x="2503" y="5212"/>
                  </a:lnTo>
                  <a:lnTo>
                    <a:pt x="1787" y="4722"/>
                  </a:lnTo>
                  <a:lnTo>
                    <a:pt x="1761" y="4558"/>
                  </a:lnTo>
                  <a:lnTo>
                    <a:pt x="2390" y="4986"/>
                  </a:lnTo>
                  <a:lnTo>
                    <a:pt x="2441" y="4898"/>
                  </a:lnTo>
                  <a:lnTo>
                    <a:pt x="1736" y="4407"/>
                  </a:lnTo>
                  <a:lnTo>
                    <a:pt x="1699" y="4231"/>
                  </a:lnTo>
                  <a:lnTo>
                    <a:pt x="2327" y="4659"/>
                  </a:lnTo>
                  <a:lnTo>
                    <a:pt x="2365" y="4621"/>
                  </a:lnTo>
                  <a:lnTo>
                    <a:pt x="2390" y="4571"/>
                  </a:lnTo>
                  <a:lnTo>
                    <a:pt x="1761" y="4143"/>
                  </a:lnTo>
                  <a:lnTo>
                    <a:pt x="1938" y="4118"/>
                  </a:lnTo>
                  <a:lnTo>
                    <a:pt x="2654" y="4609"/>
                  </a:lnTo>
                  <a:lnTo>
                    <a:pt x="2717" y="4521"/>
                  </a:lnTo>
                  <a:lnTo>
                    <a:pt x="2088" y="4093"/>
                  </a:lnTo>
                  <a:lnTo>
                    <a:pt x="2264" y="4055"/>
                  </a:lnTo>
                  <a:lnTo>
                    <a:pt x="2981" y="4546"/>
                  </a:lnTo>
                  <a:lnTo>
                    <a:pt x="3044" y="4458"/>
                  </a:lnTo>
                  <a:lnTo>
                    <a:pt x="2415" y="4030"/>
                  </a:lnTo>
                  <a:lnTo>
                    <a:pt x="3673" y="3804"/>
                  </a:lnTo>
                  <a:close/>
                  <a:moveTo>
                    <a:pt x="3270" y="5967"/>
                  </a:moveTo>
                  <a:lnTo>
                    <a:pt x="3208" y="6055"/>
                  </a:lnTo>
                  <a:lnTo>
                    <a:pt x="2868" y="6118"/>
                  </a:lnTo>
                  <a:lnTo>
                    <a:pt x="2931" y="6030"/>
                  </a:lnTo>
                  <a:lnTo>
                    <a:pt x="3270" y="5967"/>
                  </a:lnTo>
                  <a:close/>
                  <a:moveTo>
                    <a:pt x="4163" y="4898"/>
                  </a:moveTo>
                  <a:lnTo>
                    <a:pt x="4364" y="5979"/>
                  </a:lnTo>
                  <a:lnTo>
                    <a:pt x="3245" y="6180"/>
                  </a:lnTo>
                  <a:lnTo>
                    <a:pt x="3296" y="6118"/>
                  </a:lnTo>
                  <a:lnTo>
                    <a:pt x="4289" y="5942"/>
                  </a:lnTo>
                  <a:lnTo>
                    <a:pt x="4113" y="4961"/>
                  </a:lnTo>
                  <a:lnTo>
                    <a:pt x="4163" y="4898"/>
                  </a:lnTo>
                  <a:close/>
                  <a:moveTo>
                    <a:pt x="2767" y="6055"/>
                  </a:moveTo>
                  <a:lnTo>
                    <a:pt x="2705" y="6143"/>
                  </a:lnTo>
                  <a:lnTo>
                    <a:pt x="2365" y="6206"/>
                  </a:lnTo>
                  <a:lnTo>
                    <a:pt x="2428" y="6118"/>
                  </a:lnTo>
                  <a:lnTo>
                    <a:pt x="2767" y="6055"/>
                  </a:lnTo>
                  <a:close/>
                  <a:moveTo>
                    <a:pt x="2264" y="6155"/>
                  </a:moveTo>
                  <a:lnTo>
                    <a:pt x="2202" y="6231"/>
                  </a:lnTo>
                  <a:lnTo>
                    <a:pt x="2063" y="6256"/>
                  </a:lnTo>
                  <a:lnTo>
                    <a:pt x="2051" y="6193"/>
                  </a:lnTo>
                  <a:lnTo>
                    <a:pt x="2264" y="6155"/>
                  </a:lnTo>
                  <a:close/>
                  <a:moveTo>
                    <a:pt x="3145" y="6143"/>
                  </a:moveTo>
                  <a:lnTo>
                    <a:pt x="3094" y="6218"/>
                  </a:lnTo>
                  <a:lnTo>
                    <a:pt x="2755" y="6281"/>
                  </a:lnTo>
                  <a:lnTo>
                    <a:pt x="2805" y="6206"/>
                  </a:lnTo>
                  <a:lnTo>
                    <a:pt x="3145" y="6143"/>
                  </a:lnTo>
                  <a:close/>
                  <a:moveTo>
                    <a:pt x="2642" y="6231"/>
                  </a:moveTo>
                  <a:lnTo>
                    <a:pt x="2591" y="6306"/>
                  </a:lnTo>
                  <a:lnTo>
                    <a:pt x="2252" y="6369"/>
                  </a:lnTo>
                  <a:lnTo>
                    <a:pt x="2302" y="6294"/>
                  </a:lnTo>
                  <a:lnTo>
                    <a:pt x="2642" y="6231"/>
                  </a:lnTo>
                  <a:close/>
                  <a:moveTo>
                    <a:pt x="2139" y="6331"/>
                  </a:moveTo>
                  <a:lnTo>
                    <a:pt x="2088" y="6407"/>
                  </a:lnTo>
                  <a:lnTo>
                    <a:pt x="2076" y="6344"/>
                  </a:lnTo>
                  <a:lnTo>
                    <a:pt x="2139" y="6331"/>
                  </a:lnTo>
                  <a:close/>
                  <a:moveTo>
                    <a:pt x="755" y="4080"/>
                  </a:moveTo>
                  <a:lnTo>
                    <a:pt x="1233" y="6671"/>
                  </a:lnTo>
                  <a:lnTo>
                    <a:pt x="894" y="6734"/>
                  </a:lnTo>
                  <a:lnTo>
                    <a:pt x="429" y="4143"/>
                  </a:lnTo>
                  <a:lnTo>
                    <a:pt x="755" y="4080"/>
                  </a:lnTo>
                  <a:close/>
                  <a:moveTo>
                    <a:pt x="2390" y="6608"/>
                  </a:moveTo>
                  <a:lnTo>
                    <a:pt x="2176" y="6897"/>
                  </a:lnTo>
                  <a:lnTo>
                    <a:pt x="2126" y="6646"/>
                  </a:lnTo>
                  <a:lnTo>
                    <a:pt x="2390" y="6608"/>
                  </a:lnTo>
                  <a:close/>
                  <a:moveTo>
                    <a:pt x="2881" y="6507"/>
                  </a:moveTo>
                  <a:lnTo>
                    <a:pt x="2252" y="7388"/>
                  </a:lnTo>
                  <a:lnTo>
                    <a:pt x="2202" y="7061"/>
                  </a:lnTo>
                  <a:lnTo>
                    <a:pt x="2541" y="6570"/>
                  </a:lnTo>
                  <a:lnTo>
                    <a:pt x="2881" y="6507"/>
                  </a:lnTo>
                  <a:close/>
                  <a:moveTo>
                    <a:pt x="1347" y="7325"/>
                  </a:moveTo>
                  <a:lnTo>
                    <a:pt x="1824" y="10028"/>
                  </a:lnTo>
                  <a:lnTo>
                    <a:pt x="1485" y="10079"/>
                  </a:lnTo>
                  <a:lnTo>
                    <a:pt x="1007" y="7388"/>
                  </a:lnTo>
                  <a:lnTo>
                    <a:pt x="1347" y="7325"/>
                  </a:lnTo>
                  <a:close/>
                  <a:moveTo>
                    <a:pt x="21504" y="3867"/>
                  </a:moveTo>
                  <a:lnTo>
                    <a:pt x="21768" y="4055"/>
                  </a:lnTo>
                  <a:lnTo>
                    <a:pt x="23139" y="11776"/>
                  </a:lnTo>
                  <a:lnTo>
                    <a:pt x="22988" y="12116"/>
                  </a:lnTo>
                  <a:lnTo>
                    <a:pt x="21504" y="3867"/>
                  </a:lnTo>
                  <a:close/>
                  <a:moveTo>
                    <a:pt x="1938" y="10682"/>
                  </a:moveTo>
                  <a:lnTo>
                    <a:pt x="2428" y="13373"/>
                  </a:lnTo>
                  <a:lnTo>
                    <a:pt x="2088" y="13436"/>
                  </a:lnTo>
                  <a:lnTo>
                    <a:pt x="1611" y="10732"/>
                  </a:lnTo>
                  <a:lnTo>
                    <a:pt x="1938" y="10682"/>
                  </a:lnTo>
                  <a:close/>
                  <a:moveTo>
                    <a:pt x="22699" y="13059"/>
                  </a:moveTo>
                  <a:lnTo>
                    <a:pt x="22799" y="13574"/>
                  </a:lnTo>
                  <a:lnTo>
                    <a:pt x="22887" y="14103"/>
                  </a:lnTo>
                  <a:lnTo>
                    <a:pt x="22422" y="13650"/>
                  </a:lnTo>
                  <a:lnTo>
                    <a:pt x="22699" y="13059"/>
                  </a:lnTo>
                  <a:close/>
                  <a:moveTo>
                    <a:pt x="22950" y="12581"/>
                  </a:moveTo>
                  <a:lnTo>
                    <a:pt x="23126" y="13524"/>
                  </a:lnTo>
                  <a:lnTo>
                    <a:pt x="23290" y="14467"/>
                  </a:lnTo>
                  <a:lnTo>
                    <a:pt x="23038" y="14241"/>
                  </a:lnTo>
                  <a:lnTo>
                    <a:pt x="22912" y="13562"/>
                  </a:lnTo>
                  <a:lnTo>
                    <a:pt x="22799" y="12883"/>
                  </a:lnTo>
                  <a:lnTo>
                    <a:pt x="22950" y="12581"/>
                  </a:lnTo>
                  <a:close/>
                  <a:moveTo>
                    <a:pt x="23202" y="12065"/>
                  </a:moveTo>
                  <a:lnTo>
                    <a:pt x="23453" y="13461"/>
                  </a:lnTo>
                  <a:lnTo>
                    <a:pt x="23705" y="14882"/>
                  </a:lnTo>
                  <a:lnTo>
                    <a:pt x="23428" y="14618"/>
                  </a:lnTo>
                  <a:lnTo>
                    <a:pt x="23227" y="13512"/>
                  </a:lnTo>
                  <a:lnTo>
                    <a:pt x="23025" y="12418"/>
                  </a:lnTo>
                  <a:lnTo>
                    <a:pt x="23202" y="12065"/>
                  </a:lnTo>
                  <a:close/>
                  <a:moveTo>
                    <a:pt x="2478" y="7287"/>
                  </a:moveTo>
                  <a:lnTo>
                    <a:pt x="3949" y="15536"/>
                  </a:lnTo>
                  <a:lnTo>
                    <a:pt x="3673" y="15272"/>
                  </a:lnTo>
                  <a:lnTo>
                    <a:pt x="2290" y="7551"/>
                  </a:lnTo>
                  <a:lnTo>
                    <a:pt x="2478" y="7287"/>
                  </a:lnTo>
                  <a:close/>
                  <a:moveTo>
                    <a:pt x="2541" y="14027"/>
                  </a:moveTo>
                  <a:lnTo>
                    <a:pt x="3019" y="16718"/>
                  </a:lnTo>
                  <a:lnTo>
                    <a:pt x="2692" y="16781"/>
                  </a:lnTo>
                  <a:lnTo>
                    <a:pt x="2202" y="14090"/>
                  </a:lnTo>
                  <a:lnTo>
                    <a:pt x="2541" y="14027"/>
                  </a:lnTo>
                  <a:close/>
                  <a:moveTo>
                    <a:pt x="4541" y="16316"/>
                  </a:moveTo>
                  <a:lnTo>
                    <a:pt x="5006" y="16781"/>
                  </a:lnTo>
                  <a:lnTo>
                    <a:pt x="4717" y="17372"/>
                  </a:lnTo>
                  <a:lnTo>
                    <a:pt x="4629" y="16844"/>
                  </a:lnTo>
                  <a:lnTo>
                    <a:pt x="4541" y="16316"/>
                  </a:lnTo>
                  <a:close/>
                  <a:moveTo>
                    <a:pt x="4138" y="15964"/>
                  </a:moveTo>
                  <a:lnTo>
                    <a:pt x="4390" y="16190"/>
                  </a:lnTo>
                  <a:lnTo>
                    <a:pt x="4515" y="16869"/>
                  </a:lnTo>
                  <a:lnTo>
                    <a:pt x="4641" y="17535"/>
                  </a:lnTo>
                  <a:lnTo>
                    <a:pt x="4478" y="17850"/>
                  </a:lnTo>
                  <a:lnTo>
                    <a:pt x="4314" y="16907"/>
                  </a:lnTo>
                  <a:lnTo>
                    <a:pt x="4138" y="15964"/>
                  </a:lnTo>
                  <a:close/>
                  <a:moveTo>
                    <a:pt x="3723" y="15549"/>
                  </a:moveTo>
                  <a:lnTo>
                    <a:pt x="4000" y="15813"/>
                  </a:lnTo>
                  <a:lnTo>
                    <a:pt x="4201" y="16907"/>
                  </a:lnTo>
                  <a:lnTo>
                    <a:pt x="4402" y="18013"/>
                  </a:lnTo>
                  <a:lnTo>
                    <a:pt x="4226" y="18353"/>
                  </a:lnTo>
                  <a:lnTo>
                    <a:pt x="3975" y="16957"/>
                  </a:lnTo>
                  <a:lnTo>
                    <a:pt x="3723" y="15549"/>
                  </a:lnTo>
                  <a:close/>
                  <a:moveTo>
                    <a:pt x="3145" y="17372"/>
                  </a:moveTo>
                  <a:lnTo>
                    <a:pt x="3623" y="20063"/>
                  </a:lnTo>
                  <a:lnTo>
                    <a:pt x="3296" y="20126"/>
                  </a:lnTo>
                  <a:lnTo>
                    <a:pt x="2805" y="17435"/>
                  </a:lnTo>
                  <a:lnTo>
                    <a:pt x="3145" y="17372"/>
                  </a:lnTo>
                  <a:close/>
                  <a:moveTo>
                    <a:pt x="23478" y="14882"/>
                  </a:moveTo>
                  <a:lnTo>
                    <a:pt x="23755" y="15159"/>
                  </a:lnTo>
                  <a:lnTo>
                    <a:pt x="25138" y="22867"/>
                  </a:lnTo>
                  <a:lnTo>
                    <a:pt x="24949" y="23131"/>
                  </a:lnTo>
                  <a:lnTo>
                    <a:pt x="23478" y="14882"/>
                  </a:lnTo>
                  <a:close/>
                  <a:moveTo>
                    <a:pt x="3748" y="20717"/>
                  </a:moveTo>
                  <a:lnTo>
                    <a:pt x="4226" y="23408"/>
                  </a:lnTo>
                  <a:lnTo>
                    <a:pt x="3887" y="23471"/>
                  </a:lnTo>
                  <a:lnTo>
                    <a:pt x="3409" y="20780"/>
                  </a:lnTo>
                  <a:lnTo>
                    <a:pt x="3748" y="20717"/>
                  </a:lnTo>
                  <a:close/>
                  <a:moveTo>
                    <a:pt x="25251" y="23521"/>
                  </a:moveTo>
                  <a:lnTo>
                    <a:pt x="25302" y="23773"/>
                  </a:lnTo>
                  <a:lnTo>
                    <a:pt x="25050" y="23823"/>
                  </a:lnTo>
                  <a:lnTo>
                    <a:pt x="25251" y="23521"/>
                  </a:lnTo>
                  <a:close/>
                  <a:moveTo>
                    <a:pt x="25176" y="23031"/>
                  </a:moveTo>
                  <a:lnTo>
                    <a:pt x="25226" y="23370"/>
                  </a:lnTo>
                  <a:lnTo>
                    <a:pt x="24887" y="23848"/>
                  </a:lnTo>
                  <a:lnTo>
                    <a:pt x="24547" y="23911"/>
                  </a:lnTo>
                  <a:lnTo>
                    <a:pt x="25176" y="23031"/>
                  </a:lnTo>
                  <a:close/>
                  <a:moveTo>
                    <a:pt x="25339" y="24024"/>
                  </a:moveTo>
                  <a:lnTo>
                    <a:pt x="25352" y="24074"/>
                  </a:lnTo>
                  <a:lnTo>
                    <a:pt x="25289" y="24087"/>
                  </a:lnTo>
                  <a:lnTo>
                    <a:pt x="25339" y="24024"/>
                  </a:lnTo>
                  <a:close/>
                  <a:moveTo>
                    <a:pt x="25176" y="24049"/>
                  </a:moveTo>
                  <a:lnTo>
                    <a:pt x="25125" y="24125"/>
                  </a:lnTo>
                  <a:lnTo>
                    <a:pt x="24786" y="24187"/>
                  </a:lnTo>
                  <a:lnTo>
                    <a:pt x="24786" y="24187"/>
                  </a:lnTo>
                  <a:lnTo>
                    <a:pt x="24836" y="24112"/>
                  </a:lnTo>
                  <a:lnTo>
                    <a:pt x="25176" y="24049"/>
                  </a:lnTo>
                  <a:close/>
                  <a:moveTo>
                    <a:pt x="24673" y="24137"/>
                  </a:moveTo>
                  <a:lnTo>
                    <a:pt x="24622" y="24213"/>
                  </a:lnTo>
                  <a:lnTo>
                    <a:pt x="24283" y="24276"/>
                  </a:lnTo>
                  <a:lnTo>
                    <a:pt x="24333" y="24200"/>
                  </a:lnTo>
                  <a:lnTo>
                    <a:pt x="24673" y="24137"/>
                  </a:lnTo>
                  <a:close/>
                  <a:moveTo>
                    <a:pt x="25364" y="24162"/>
                  </a:moveTo>
                  <a:lnTo>
                    <a:pt x="25377" y="24238"/>
                  </a:lnTo>
                  <a:lnTo>
                    <a:pt x="25163" y="24276"/>
                  </a:lnTo>
                  <a:lnTo>
                    <a:pt x="25226" y="24187"/>
                  </a:lnTo>
                  <a:lnTo>
                    <a:pt x="25364" y="24162"/>
                  </a:lnTo>
                  <a:close/>
                  <a:moveTo>
                    <a:pt x="25063" y="24213"/>
                  </a:moveTo>
                  <a:lnTo>
                    <a:pt x="25000" y="24301"/>
                  </a:lnTo>
                  <a:lnTo>
                    <a:pt x="24660" y="24364"/>
                  </a:lnTo>
                  <a:lnTo>
                    <a:pt x="24723" y="24276"/>
                  </a:lnTo>
                  <a:lnTo>
                    <a:pt x="25063" y="24213"/>
                  </a:lnTo>
                  <a:close/>
                  <a:moveTo>
                    <a:pt x="24560" y="24301"/>
                  </a:moveTo>
                  <a:lnTo>
                    <a:pt x="24497" y="24389"/>
                  </a:lnTo>
                  <a:lnTo>
                    <a:pt x="24157" y="24452"/>
                  </a:lnTo>
                  <a:lnTo>
                    <a:pt x="24157" y="24452"/>
                  </a:lnTo>
                  <a:lnTo>
                    <a:pt x="24220" y="24364"/>
                  </a:lnTo>
                  <a:lnTo>
                    <a:pt x="24560" y="24301"/>
                  </a:lnTo>
                  <a:close/>
                  <a:moveTo>
                    <a:pt x="23931" y="24577"/>
                  </a:moveTo>
                  <a:lnTo>
                    <a:pt x="23717" y="24879"/>
                  </a:lnTo>
                  <a:lnTo>
                    <a:pt x="23503" y="25181"/>
                  </a:lnTo>
                  <a:lnTo>
                    <a:pt x="23403" y="24665"/>
                  </a:lnTo>
                  <a:lnTo>
                    <a:pt x="23931" y="24577"/>
                  </a:lnTo>
                  <a:close/>
                  <a:moveTo>
                    <a:pt x="24057" y="24401"/>
                  </a:moveTo>
                  <a:lnTo>
                    <a:pt x="24006" y="24477"/>
                  </a:lnTo>
                  <a:lnTo>
                    <a:pt x="23315" y="24602"/>
                  </a:lnTo>
                  <a:lnTo>
                    <a:pt x="23440" y="25281"/>
                  </a:lnTo>
                  <a:lnTo>
                    <a:pt x="23378" y="25357"/>
                  </a:lnTo>
                  <a:lnTo>
                    <a:pt x="23227" y="24552"/>
                  </a:lnTo>
                  <a:lnTo>
                    <a:pt x="24057" y="24401"/>
                  </a:lnTo>
                  <a:close/>
                  <a:moveTo>
                    <a:pt x="24182" y="24225"/>
                  </a:moveTo>
                  <a:lnTo>
                    <a:pt x="24132" y="24301"/>
                  </a:lnTo>
                  <a:lnTo>
                    <a:pt x="23139" y="24477"/>
                  </a:lnTo>
                  <a:lnTo>
                    <a:pt x="23315" y="25445"/>
                  </a:lnTo>
                  <a:lnTo>
                    <a:pt x="23264" y="25520"/>
                  </a:lnTo>
                  <a:lnTo>
                    <a:pt x="23063" y="24426"/>
                  </a:lnTo>
                  <a:lnTo>
                    <a:pt x="24182" y="24225"/>
                  </a:lnTo>
                  <a:close/>
                  <a:moveTo>
                    <a:pt x="24434" y="24489"/>
                  </a:moveTo>
                  <a:lnTo>
                    <a:pt x="24019" y="25080"/>
                  </a:lnTo>
                  <a:lnTo>
                    <a:pt x="23591" y="25671"/>
                  </a:lnTo>
                  <a:lnTo>
                    <a:pt x="23528" y="25332"/>
                  </a:lnTo>
                  <a:lnTo>
                    <a:pt x="23818" y="24942"/>
                  </a:lnTo>
                  <a:lnTo>
                    <a:pt x="24094" y="24552"/>
                  </a:lnTo>
                  <a:lnTo>
                    <a:pt x="24434" y="24489"/>
                  </a:lnTo>
                  <a:close/>
                  <a:moveTo>
                    <a:pt x="23466" y="25432"/>
                  </a:moveTo>
                  <a:lnTo>
                    <a:pt x="23528" y="25772"/>
                  </a:lnTo>
                  <a:lnTo>
                    <a:pt x="23466" y="25847"/>
                  </a:lnTo>
                  <a:lnTo>
                    <a:pt x="23403" y="25520"/>
                  </a:lnTo>
                  <a:lnTo>
                    <a:pt x="23466" y="25432"/>
                  </a:lnTo>
                  <a:close/>
                  <a:moveTo>
                    <a:pt x="23340" y="25608"/>
                  </a:moveTo>
                  <a:lnTo>
                    <a:pt x="23403" y="25948"/>
                  </a:lnTo>
                  <a:lnTo>
                    <a:pt x="23352" y="26011"/>
                  </a:lnTo>
                  <a:lnTo>
                    <a:pt x="23290" y="25671"/>
                  </a:lnTo>
                  <a:lnTo>
                    <a:pt x="23340" y="25608"/>
                  </a:lnTo>
                  <a:close/>
                  <a:moveTo>
                    <a:pt x="24924" y="24389"/>
                  </a:moveTo>
                  <a:lnTo>
                    <a:pt x="24296" y="25281"/>
                  </a:lnTo>
                  <a:lnTo>
                    <a:pt x="23667" y="26162"/>
                  </a:lnTo>
                  <a:lnTo>
                    <a:pt x="23617" y="25822"/>
                  </a:lnTo>
                  <a:lnTo>
                    <a:pt x="24107" y="25143"/>
                  </a:lnTo>
                  <a:lnTo>
                    <a:pt x="24585" y="24452"/>
                  </a:lnTo>
                  <a:lnTo>
                    <a:pt x="24924" y="24389"/>
                  </a:lnTo>
                  <a:close/>
                  <a:moveTo>
                    <a:pt x="23554" y="25923"/>
                  </a:moveTo>
                  <a:lnTo>
                    <a:pt x="23617" y="26262"/>
                  </a:lnTo>
                  <a:lnTo>
                    <a:pt x="23554" y="26338"/>
                  </a:lnTo>
                  <a:lnTo>
                    <a:pt x="23491" y="26011"/>
                  </a:lnTo>
                  <a:lnTo>
                    <a:pt x="23554" y="25923"/>
                  </a:lnTo>
                  <a:close/>
                  <a:moveTo>
                    <a:pt x="23428" y="26099"/>
                  </a:moveTo>
                  <a:lnTo>
                    <a:pt x="23491" y="26438"/>
                  </a:lnTo>
                  <a:lnTo>
                    <a:pt x="23440" y="26501"/>
                  </a:lnTo>
                  <a:lnTo>
                    <a:pt x="23378" y="26174"/>
                  </a:lnTo>
                  <a:lnTo>
                    <a:pt x="23428" y="26099"/>
                  </a:lnTo>
                  <a:close/>
                  <a:moveTo>
                    <a:pt x="4452" y="18303"/>
                  </a:moveTo>
                  <a:lnTo>
                    <a:pt x="5936" y="26552"/>
                  </a:lnTo>
                  <a:lnTo>
                    <a:pt x="5672" y="26376"/>
                  </a:lnTo>
                  <a:lnTo>
                    <a:pt x="4276" y="18655"/>
                  </a:lnTo>
                  <a:lnTo>
                    <a:pt x="4452" y="18303"/>
                  </a:lnTo>
                  <a:close/>
                  <a:moveTo>
                    <a:pt x="25402" y="24313"/>
                  </a:moveTo>
                  <a:lnTo>
                    <a:pt x="25616" y="25546"/>
                  </a:lnTo>
                  <a:lnTo>
                    <a:pt x="24987" y="25118"/>
                  </a:lnTo>
                  <a:lnTo>
                    <a:pt x="24924" y="25206"/>
                  </a:lnTo>
                  <a:lnTo>
                    <a:pt x="25641" y="25696"/>
                  </a:lnTo>
                  <a:lnTo>
                    <a:pt x="25679" y="25873"/>
                  </a:lnTo>
                  <a:lnTo>
                    <a:pt x="25050" y="25445"/>
                  </a:lnTo>
                  <a:lnTo>
                    <a:pt x="24987" y="25520"/>
                  </a:lnTo>
                  <a:lnTo>
                    <a:pt x="25704" y="26011"/>
                  </a:lnTo>
                  <a:lnTo>
                    <a:pt x="25729" y="26187"/>
                  </a:lnTo>
                  <a:lnTo>
                    <a:pt x="25729" y="26187"/>
                  </a:lnTo>
                  <a:lnTo>
                    <a:pt x="25100" y="25759"/>
                  </a:lnTo>
                  <a:lnTo>
                    <a:pt x="25075" y="25797"/>
                  </a:lnTo>
                  <a:lnTo>
                    <a:pt x="25037" y="25847"/>
                  </a:lnTo>
                  <a:lnTo>
                    <a:pt x="25666" y="26275"/>
                  </a:lnTo>
                  <a:lnTo>
                    <a:pt x="25490" y="26300"/>
                  </a:lnTo>
                  <a:lnTo>
                    <a:pt x="24773" y="25822"/>
                  </a:lnTo>
                  <a:lnTo>
                    <a:pt x="24711" y="25910"/>
                  </a:lnTo>
                  <a:lnTo>
                    <a:pt x="25339" y="26338"/>
                  </a:lnTo>
                  <a:lnTo>
                    <a:pt x="25163" y="26363"/>
                  </a:lnTo>
                  <a:lnTo>
                    <a:pt x="24459" y="25873"/>
                  </a:lnTo>
                  <a:lnTo>
                    <a:pt x="24396" y="25961"/>
                  </a:lnTo>
                  <a:lnTo>
                    <a:pt x="25025" y="26388"/>
                  </a:lnTo>
                  <a:lnTo>
                    <a:pt x="23767" y="26614"/>
                  </a:lnTo>
                  <a:lnTo>
                    <a:pt x="23705" y="26325"/>
                  </a:lnTo>
                  <a:lnTo>
                    <a:pt x="24409" y="25344"/>
                  </a:lnTo>
                  <a:lnTo>
                    <a:pt x="25100" y="24376"/>
                  </a:lnTo>
                  <a:lnTo>
                    <a:pt x="25402" y="24313"/>
                  </a:lnTo>
                  <a:close/>
                  <a:moveTo>
                    <a:pt x="23642" y="26413"/>
                  </a:moveTo>
                  <a:lnTo>
                    <a:pt x="23679" y="26627"/>
                  </a:lnTo>
                  <a:lnTo>
                    <a:pt x="23604" y="26640"/>
                  </a:lnTo>
                  <a:lnTo>
                    <a:pt x="23579" y="26489"/>
                  </a:lnTo>
                  <a:lnTo>
                    <a:pt x="23642" y="26413"/>
                  </a:lnTo>
                  <a:close/>
                  <a:moveTo>
                    <a:pt x="23516" y="26602"/>
                  </a:moveTo>
                  <a:lnTo>
                    <a:pt x="23528" y="26652"/>
                  </a:lnTo>
                  <a:lnTo>
                    <a:pt x="23466" y="26665"/>
                  </a:lnTo>
                  <a:lnTo>
                    <a:pt x="23516" y="26602"/>
                  </a:lnTo>
                  <a:close/>
                  <a:moveTo>
                    <a:pt x="23164" y="26464"/>
                  </a:moveTo>
                  <a:lnTo>
                    <a:pt x="23214" y="26715"/>
                  </a:lnTo>
                  <a:lnTo>
                    <a:pt x="22963" y="26753"/>
                  </a:lnTo>
                  <a:lnTo>
                    <a:pt x="22963" y="26753"/>
                  </a:lnTo>
                  <a:lnTo>
                    <a:pt x="23164" y="26464"/>
                  </a:lnTo>
                  <a:close/>
                  <a:moveTo>
                    <a:pt x="4339" y="24074"/>
                  </a:moveTo>
                  <a:lnTo>
                    <a:pt x="4830" y="26765"/>
                  </a:lnTo>
                  <a:lnTo>
                    <a:pt x="4490" y="26816"/>
                  </a:lnTo>
                  <a:lnTo>
                    <a:pt x="4012" y="24125"/>
                  </a:lnTo>
                  <a:lnTo>
                    <a:pt x="4339" y="24074"/>
                  </a:lnTo>
                  <a:close/>
                  <a:moveTo>
                    <a:pt x="23088" y="25961"/>
                  </a:moveTo>
                  <a:lnTo>
                    <a:pt x="23139" y="26300"/>
                  </a:lnTo>
                  <a:lnTo>
                    <a:pt x="22799" y="26778"/>
                  </a:lnTo>
                  <a:lnTo>
                    <a:pt x="22460" y="26841"/>
                  </a:lnTo>
                  <a:lnTo>
                    <a:pt x="23088" y="25961"/>
                  </a:lnTo>
                  <a:close/>
                  <a:moveTo>
                    <a:pt x="5697" y="26526"/>
                  </a:moveTo>
                  <a:lnTo>
                    <a:pt x="6590" y="27130"/>
                  </a:lnTo>
                  <a:lnTo>
                    <a:pt x="6251" y="27193"/>
                  </a:lnTo>
                  <a:lnTo>
                    <a:pt x="5760" y="26866"/>
                  </a:lnTo>
                  <a:lnTo>
                    <a:pt x="5697" y="26526"/>
                  </a:lnTo>
                  <a:close/>
                  <a:moveTo>
                    <a:pt x="5785" y="27017"/>
                  </a:moveTo>
                  <a:lnTo>
                    <a:pt x="6087" y="27231"/>
                  </a:lnTo>
                  <a:lnTo>
                    <a:pt x="5836" y="27268"/>
                  </a:lnTo>
                  <a:lnTo>
                    <a:pt x="5785" y="27017"/>
                  </a:lnTo>
                  <a:close/>
                  <a:moveTo>
                    <a:pt x="6879" y="27331"/>
                  </a:moveTo>
                  <a:lnTo>
                    <a:pt x="6955" y="27381"/>
                  </a:lnTo>
                  <a:lnTo>
                    <a:pt x="6615" y="27444"/>
                  </a:lnTo>
                  <a:lnTo>
                    <a:pt x="6540" y="27394"/>
                  </a:lnTo>
                  <a:lnTo>
                    <a:pt x="6879" y="27331"/>
                  </a:lnTo>
                  <a:close/>
                  <a:moveTo>
                    <a:pt x="15833" y="26992"/>
                  </a:moveTo>
                  <a:lnTo>
                    <a:pt x="16436" y="27268"/>
                  </a:lnTo>
                  <a:lnTo>
                    <a:pt x="15896" y="27369"/>
                  </a:lnTo>
                  <a:lnTo>
                    <a:pt x="15355" y="27457"/>
                  </a:lnTo>
                  <a:lnTo>
                    <a:pt x="15833" y="26992"/>
                  </a:lnTo>
                  <a:close/>
                  <a:moveTo>
                    <a:pt x="6376" y="27432"/>
                  </a:moveTo>
                  <a:lnTo>
                    <a:pt x="6452" y="27470"/>
                  </a:lnTo>
                  <a:lnTo>
                    <a:pt x="6112" y="27532"/>
                  </a:lnTo>
                  <a:lnTo>
                    <a:pt x="6037" y="27482"/>
                  </a:lnTo>
                  <a:lnTo>
                    <a:pt x="6376" y="27432"/>
                  </a:lnTo>
                  <a:close/>
                  <a:moveTo>
                    <a:pt x="7043" y="27444"/>
                  </a:moveTo>
                  <a:lnTo>
                    <a:pt x="7131" y="27495"/>
                  </a:lnTo>
                  <a:lnTo>
                    <a:pt x="6791" y="27558"/>
                  </a:lnTo>
                  <a:lnTo>
                    <a:pt x="6703" y="27507"/>
                  </a:lnTo>
                  <a:lnTo>
                    <a:pt x="7043" y="27444"/>
                  </a:lnTo>
                  <a:close/>
                  <a:moveTo>
                    <a:pt x="5873" y="27520"/>
                  </a:moveTo>
                  <a:lnTo>
                    <a:pt x="5936" y="27558"/>
                  </a:lnTo>
                  <a:lnTo>
                    <a:pt x="5873" y="27570"/>
                  </a:lnTo>
                  <a:lnTo>
                    <a:pt x="5873" y="27520"/>
                  </a:lnTo>
                  <a:close/>
                  <a:moveTo>
                    <a:pt x="6552" y="27532"/>
                  </a:moveTo>
                  <a:lnTo>
                    <a:pt x="6628" y="27595"/>
                  </a:lnTo>
                  <a:lnTo>
                    <a:pt x="6288" y="27646"/>
                  </a:lnTo>
                  <a:lnTo>
                    <a:pt x="6213" y="27595"/>
                  </a:lnTo>
                  <a:lnTo>
                    <a:pt x="6552" y="27532"/>
                  </a:lnTo>
                  <a:close/>
                  <a:moveTo>
                    <a:pt x="22485" y="26614"/>
                  </a:moveTo>
                  <a:lnTo>
                    <a:pt x="22296" y="26878"/>
                  </a:lnTo>
                  <a:lnTo>
                    <a:pt x="17731" y="27696"/>
                  </a:lnTo>
                  <a:lnTo>
                    <a:pt x="17379" y="27532"/>
                  </a:lnTo>
                  <a:lnTo>
                    <a:pt x="22485" y="26614"/>
                  </a:lnTo>
                  <a:close/>
                  <a:moveTo>
                    <a:pt x="6049" y="27633"/>
                  </a:moveTo>
                  <a:lnTo>
                    <a:pt x="6125" y="27683"/>
                  </a:lnTo>
                  <a:lnTo>
                    <a:pt x="5911" y="27721"/>
                  </a:lnTo>
                  <a:lnTo>
                    <a:pt x="5899" y="27658"/>
                  </a:lnTo>
                  <a:lnTo>
                    <a:pt x="6049" y="27633"/>
                  </a:lnTo>
                  <a:close/>
                  <a:moveTo>
                    <a:pt x="16600" y="27344"/>
                  </a:moveTo>
                  <a:lnTo>
                    <a:pt x="16914" y="27495"/>
                  </a:lnTo>
                  <a:lnTo>
                    <a:pt x="15958" y="27671"/>
                  </a:lnTo>
                  <a:lnTo>
                    <a:pt x="14990" y="27847"/>
                  </a:lnTo>
                  <a:lnTo>
                    <a:pt x="15229" y="27595"/>
                  </a:lnTo>
                  <a:lnTo>
                    <a:pt x="15908" y="27470"/>
                  </a:lnTo>
                  <a:lnTo>
                    <a:pt x="16600" y="27344"/>
                  </a:lnTo>
                  <a:close/>
                  <a:moveTo>
                    <a:pt x="7911" y="27444"/>
                  </a:moveTo>
                  <a:lnTo>
                    <a:pt x="7999" y="27947"/>
                  </a:lnTo>
                  <a:lnTo>
                    <a:pt x="7999" y="27947"/>
                  </a:lnTo>
                  <a:lnTo>
                    <a:pt x="7697" y="27746"/>
                  </a:lnTo>
                  <a:lnTo>
                    <a:pt x="7382" y="27532"/>
                  </a:lnTo>
                  <a:lnTo>
                    <a:pt x="7911" y="27444"/>
                  </a:lnTo>
                  <a:close/>
                  <a:moveTo>
                    <a:pt x="8036" y="27268"/>
                  </a:moveTo>
                  <a:lnTo>
                    <a:pt x="8175" y="28073"/>
                  </a:lnTo>
                  <a:lnTo>
                    <a:pt x="8099" y="28023"/>
                  </a:lnTo>
                  <a:lnTo>
                    <a:pt x="7973" y="27344"/>
                  </a:lnTo>
                  <a:lnTo>
                    <a:pt x="7294" y="27470"/>
                  </a:lnTo>
                  <a:lnTo>
                    <a:pt x="7206" y="27419"/>
                  </a:lnTo>
                  <a:lnTo>
                    <a:pt x="8036" y="27268"/>
                  </a:lnTo>
                  <a:close/>
                  <a:moveTo>
                    <a:pt x="8149" y="27105"/>
                  </a:moveTo>
                  <a:lnTo>
                    <a:pt x="8351" y="28199"/>
                  </a:lnTo>
                  <a:lnTo>
                    <a:pt x="8275" y="28149"/>
                  </a:lnTo>
                  <a:lnTo>
                    <a:pt x="8099" y="27168"/>
                  </a:lnTo>
                  <a:lnTo>
                    <a:pt x="7106" y="27356"/>
                  </a:lnTo>
                  <a:lnTo>
                    <a:pt x="7043" y="27306"/>
                  </a:lnTo>
                  <a:lnTo>
                    <a:pt x="8149" y="27105"/>
                  </a:lnTo>
                  <a:close/>
                  <a:moveTo>
                    <a:pt x="17090" y="27583"/>
                  </a:moveTo>
                  <a:lnTo>
                    <a:pt x="17442" y="27734"/>
                  </a:lnTo>
                  <a:lnTo>
                    <a:pt x="16009" y="27998"/>
                  </a:lnTo>
                  <a:lnTo>
                    <a:pt x="14575" y="28262"/>
                  </a:lnTo>
                  <a:lnTo>
                    <a:pt x="14839" y="27985"/>
                  </a:lnTo>
                  <a:lnTo>
                    <a:pt x="15971" y="27784"/>
                  </a:lnTo>
                  <a:lnTo>
                    <a:pt x="17090" y="27583"/>
                  </a:lnTo>
                  <a:close/>
                  <a:moveTo>
                    <a:pt x="7219" y="27558"/>
                  </a:moveTo>
                  <a:lnTo>
                    <a:pt x="7621" y="27834"/>
                  </a:lnTo>
                  <a:lnTo>
                    <a:pt x="8024" y="28111"/>
                  </a:lnTo>
                  <a:lnTo>
                    <a:pt x="8087" y="28438"/>
                  </a:lnTo>
                  <a:lnTo>
                    <a:pt x="7483" y="28035"/>
                  </a:lnTo>
                  <a:lnTo>
                    <a:pt x="6879" y="27620"/>
                  </a:lnTo>
                  <a:lnTo>
                    <a:pt x="7219" y="27558"/>
                  </a:lnTo>
                  <a:close/>
                  <a:moveTo>
                    <a:pt x="8124" y="28174"/>
                  </a:moveTo>
                  <a:lnTo>
                    <a:pt x="8212" y="28237"/>
                  </a:lnTo>
                  <a:lnTo>
                    <a:pt x="8263" y="28564"/>
                  </a:lnTo>
                  <a:lnTo>
                    <a:pt x="8263" y="28564"/>
                  </a:lnTo>
                  <a:lnTo>
                    <a:pt x="8187" y="28513"/>
                  </a:lnTo>
                  <a:lnTo>
                    <a:pt x="8124" y="28174"/>
                  </a:lnTo>
                  <a:close/>
                  <a:moveTo>
                    <a:pt x="18473" y="1817"/>
                  </a:moveTo>
                  <a:lnTo>
                    <a:pt x="18788" y="2031"/>
                  </a:lnTo>
                  <a:lnTo>
                    <a:pt x="19064" y="3603"/>
                  </a:lnTo>
                  <a:lnTo>
                    <a:pt x="20674" y="3313"/>
                  </a:lnTo>
                  <a:lnTo>
                    <a:pt x="20988" y="3527"/>
                  </a:lnTo>
                  <a:lnTo>
                    <a:pt x="22648" y="12770"/>
                  </a:lnTo>
                  <a:lnTo>
                    <a:pt x="22208" y="13688"/>
                  </a:lnTo>
                  <a:lnTo>
                    <a:pt x="22937" y="14392"/>
                  </a:lnTo>
                  <a:lnTo>
                    <a:pt x="24597" y="23634"/>
                  </a:lnTo>
                  <a:lnTo>
                    <a:pt x="24384" y="23949"/>
                  </a:lnTo>
                  <a:lnTo>
                    <a:pt x="22774" y="24238"/>
                  </a:lnTo>
                  <a:lnTo>
                    <a:pt x="23051" y="25810"/>
                  </a:lnTo>
                  <a:lnTo>
                    <a:pt x="22837" y="26124"/>
                  </a:lnTo>
                  <a:lnTo>
                    <a:pt x="16713" y="27218"/>
                  </a:lnTo>
                  <a:lnTo>
                    <a:pt x="15782" y="26790"/>
                  </a:lnTo>
                  <a:lnTo>
                    <a:pt x="15066" y="27520"/>
                  </a:lnTo>
                  <a:lnTo>
                    <a:pt x="8954" y="28614"/>
                  </a:lnTo>
                  <a:lnTo>
                    <a:pt x="8640" y="28400"/>
                  </a:lnTo>
                  <a:lnTo>
                    <a:pt x="8351" y="26828"/>
                  </a:lnTo>
                  <a:lnTo>
                    <a:pt x="6741" y="27117"/>
                  </a:lnTo>
                  <a:lnTo>
                    <a:pt x="6427" y="26904"/>
                  </a:lnTo>
                  <a:lnTo>
                    <a:pt x="4767" y="17661"/>
                  </a:lnTo>
                  <a:lnTo>
                    <a:pt x="5220" y="16743"/>
                  </a:lnTo>
                  <a:lnTo>
                    <a:pt x="4478" y="16052"/>
                  </a:lnTo>
                  <a:lnTo>
                    <a:pt x="2830" y="6809"/>
                  </a:lnTo>
                  <a:lnTo>
                    <a:pt x="3044" y="6495"/>
                  </a:lnTo>
                  <a:lnTo>
                    <a:pt x="4654" y="6206"/>
                  </a:lnTo>
                  <a:lnTo>
                    <a:pt x="4377" y="4634"/>
                  </a:lnTo>
                  <a:lnTo>
                    <a:pt x="4591" y="4319"/>
                  </a:lnTo>
                  <a:lnTo>
                    <a:pt x="10715" y="3213"/>
                  </a:lnTo>
                  <a:lnTo>
                    <a:pt x="11633" y="3653"/>
                  </a:lnTo>
                  <a:lnTo>
                    <a:pt x="12349" y="2924"/>
                  </a:lnTo>
                  <a:lnTo>
                    <a:pt x="18473" y="1817"/>
                  </a:lnTo>
                  <a:close/>
                  <a:moveTo>
                    <a:pt x="8300" y="28312"/>
                  </a:moveTo>
                  <a:lnTo>
                    <a:pt x="8376" y="28350"/>
                  </a:lnTo>
                  <a:lnTo>
                    <a:pt x="8439" y="28689"/>
                  </a:lnTo>
                  <a:lnTo>
                    <a:pt x="8439" y="28689"/>
                  </a:lnTo>
                  <a:lnTo>
                    <a:pt x="8363" y="28639"/>
                  </a:lnTo>
                  <a:lnTo>
                    <a:pt x="8300" y="28312"/>
                  </a:lnTo>
                  <a:close/>
                  <a:moveTo>
                    <a:pt x="6729" y="27646"/>
                  </a:moveTo>
                  <a:lnTo>
                    <a:pt x="7420" y="28123"/>
                  </a:lnTo>
                  <a:lnTo>
                    <a:pt x="8112" y="28589"/>
                  </a:lnTo>
                  <a:lnTo>
                    <a:pt x="8175" y="28928"/>
                  </a:lnTo>
                  <a:lnTo>
                    <a:pt x="8175" y="28928"/>
                  </a:lnTo>
                  <a:lnTo>
                    <a:pt x="7282" y="28325"/>
                  </a:lnTo>
                  <a:lnTo>
                    <a:pt x="6389" y="27708"/>
                  </a:lnTo>
                  <a:lnTo>
                    <a:pt x="6729" y="27646"/>
                  </a:lnTo>
                  <a:close/>
                  <a:moveTo>
                    <a:pt x="8212" y="28677"/>
                  </a:moveTo>
                  <a:lnTo>
                    <a:pt x="8300" y="28727"/>
                  </a:lnTo>
                  <a:lnTo>
                    <a:pt x="8351" y="29067"/>
                  </a:lnTo>
                  <a:lnTo>
                    <a:pt x="8275" y="29004"/>
                  </a:lnTo>
                  <a:lnTo>
                    <a:pt x="8212" y="28677"/>
                  </a:lnTo>
                  <a:close/>
                  <a:moveTo>
                    <a:pt x="14563" y="28035"/>
                  </a:moveTo>
                  <a:lnTo>
                    <a:pt x="14286" y="28312"/>
                  </a:lnTo>
                  <a:lnTo>
                    <a:pt x="9721" y="29129"/>
                  </a:lnTo>
                  <a:lnTo>
                    <a:pt x="9470" y="28953"/>
                  </a:lnTo>
                  <a:lnTo>
                    <a:pt x="14563" y="28035"/>
                  </a:lnTo>
                  <a:close/>
                  <a:moveTo>
                    <a:pt x="8388" y="28802"/>
                  </a:moveTo>
                  <a:lnTo>
                    <a:pt x="8464" y="28840"/>
                  </a:lnTo>
                  <a:lnTo>
                    <a:pt x="8527" y="29180"/>
                  </a:lnTo>
                  <a:lnTo>
                    <a:pt x="8451" y="29129"/>
                  </a:lnTo>
                  <a:lnTo>
                    <a:pt x="8388" y="28802"/>
                  </a:lnTo>
                  <a:close/>
                  <a:moveTo>
                    <a:pt x="8665" y="28551"/>
                  </a:moveTo>
                  <a:lnTo>
                    <a:pt x="9558" y="29155"/>
                  </a:lnTo>
                  <a:lnTo>
                    <a:pt x="9218" y="29217"/>
                  </a:lnTo>
                  <a:lnTo>
                    <a:pt x="8728" y="28878"/>
                  </a:lnTo>
                  <a:lnTo>
                    <a:pt x="8665" y="28551"/>
                  </a:lnTo>
                  <a:close/>
                  <a:moveTo>
                    <a:pt x="8753" y="29041"/>
                  </a:moveTo>
                  <a:lnTo>
                    <a:pt x="9055" y="29243"/>
                  </a:lnTo>
                  <a:lnTo>
                    <a:pt x="8803" y="29293"/>
                  </a:lnTo>
                  <a:lnTo>
                    <a:pt x="8753" y="29041"/>
                  </a:lnTo>
                  <a:close/>
                  <a:moveTo>
                    <a:pt x="8476" y="29280"/>
                  </a:moveTo>
                  <a:lnTo>
                    <a:pt x="8552" y="29331"/>
                  </a:lnTo>
                  <a:lnTo>
                    <a:pt x="8489" y="29343"/>
                  </a:lnTo>
                  <a:lnTo>
                    <a:pt x="8476" y="29280"/>
                  </a:lnTo>
                  <a:close/>
                  <a:moveTo>
                    <a:pt x="8300" y="29167"/>
                  </a:moveTo>
                  <a:lnTo>
                    <a:pt x="8388" y="29217"/>
                  </a:lnTo>
                  <a:lnTo>
                    <a:pt x="8414" y="29368"/>
                  </a:lnTo>
                  <a:lnTo>
                    <a:pt x="8338" y="29381"/>
                  </a:lnTo>
                  <a:lnTo>
                    <a:pt x="8300" y="29167"/>
                  </a:lnTo>
                  <a:close/>
                  <a:moveTo>
                    <a:pt x="6226" y="27746"/>
                  </a:moveTo>
                  <a:lnTo>
                    <a:pt x="7206" y="28413"/>
                  </a:lnTo>
                  <a:lnTo>
                    <a:pt x="8212" y="29092"/>
                  </a:lnTo>
                  <a:lnTo>
                    <a:pt x="8250" y="29381"/>
                  </a:lnTo>
                  <a:lnTo>
                    <a:pt x="6993" y="29607"/>
                  </a:lnTo>
                  <a:lnTo>
                    <a:pt x="7433" y="28991"/>
                  </a:lnTo>
                  <a:lnTo>
                    <a:pt x="7345" y="28928"/>
                  </a:lnTo>
                  <a:lnTo>
                    <a:pt x="6854" y="29645"/>
                  </a:lnTo>
                  <a:lnTo>
                    <a:pt x="6678" y="29670"/>
                  </a:lnTo>
                  <a:lnTo>
                    <a:pt x="7118" y="29054"/>
                  </a:lnTo>
                  <a:lnTo>
                    <a:pt x="7030" y="28991"/>
                  </a:lnTo>
                  <a:lnTo>
                    <a:pt x="6527" y="29695"/>
                  </a:lnTo>
                  <a:lnTo>
                    <a:pt x="6351" y="29733"/>
                  </a:lnTo>
                  <a:lnTo>
                    <a:pt x="6351" y="29733"/>
                  </a:lnTo>
                  <a:lnTo>
                    <a:pt x="6791" y="29104"/>
                  </a:lnTo>
                  <a:lnTo>
                    <a:pt x="6741" y="29079"/>
                  </a:lnTo>
                  <a:lnTo>
                    <a:pt x="6703" y="29054"/>
                  </a:lnTo>
                  <a:lnTo>
                    <a:pt x="6263" y="29670"/>
                  </a:lnTo>
                  <a:lnTo>
                    <a:pt x="6226" y="29494"/>
                  </a:lnTo>
                  <a:lnTo>
                    <a:pt x="6729" y="28790"/>
                  </a:lnTo>
                  <a:lnTo>
                    <a:pt x="6640" y="28727"/>
                  </a:lnTo>
                  <a:lnTo>
                    <a:pt x="6200" y="29356"/>
                  </a:lnTo>
                  <a:lnTo>
                    <a:pt x="6175" y="29180"/>
                  </a:lnTo>
                  <a:lnTo>
                    <a:pt x="6666" y="28475"/>
                  </a:lnTo>
                  <a:lnTo>
                    <a:pt x="6578" y="28413"/>
                  </a:lnTo>
                  <a:lnTo>
                    <a:pt x="6138" y="29029"/>
                  </a:lnTo>
                  <a:lnTo>
                    <a:pt x="5924" y="27796"/>
                  </a:lnTo>
                  <a:lnTo>
                    <a:pt x="6226" y="27746"/>
                  </a:lnTo>
                  <a:close/>
                  <a:moveTo>
                    <a:pt x="1296" y="3967"/>
                  </a:moveTo>
                  <a:lnTo>
                    <a:pt x="5974" y="30047"/>
                  </a:lnTo>
                  <a:lnTo>
                    <a:pt x="5873" y="30072"/>
                  </a:lnTo>
                  <a:lnTo>
                    <a:pt x="1196" y="3992"/>
                  </a:lnTo>
                  <a:lnTo>
                    <a:pt x="1296" y="3967"/>
                  </a:lnTo>
                  <a:close/>
                  <a:moveTo>
                    <a:pt x="1007" y="4043"/>
                  </a:moveTo>
                  <a:lnTo>
                    <a:pt x="5685" y="30098"/>
                  </a:lnTo>
                  <a:lnTo>
                    <a:pt x="5622" y="30110"/>
                  </a:lnTo>
                  <a:lnTo>
                    <a:pt x="5094" y="27180"/>
                  </a:lnTo>
                  <a:lnTo>
                    <a:pt x="4566" y="27281"/>
                  </a:lnTo>
                  <a:lnTo>
                    <a:pt x="4515" y="27004"/>
                  </a:lnTo>
                  <a:lnTo>
                    <a:pt x="5043" y="26904"/>
                  </a:lnTo>
                  <a:lnTo>
                    <a:pt x="4490" y="23835"/>
                  </a:lnTo>
                  <a:lnTo>
                    <a:pt x="3975" y="23936"/>
                  </a:lnTo>
                  <a:lnTo>
                    <a:pt x="3924" y="23659"/>
                  </a:lnTo>
                  <a:lnTo>
                    <a:pt x="4440" y="23559"/>
                  </a:lnTo>
                  <a:lnTo>
                    <a:pt x="3899" y="20491"/>
                  </a:lnTo>
                  <a:lnTo>
                    <a:pt x="3371" y="20591"/>
                  </a:lnTo>
                  <a:lnTo>
                    <a:pt x="3321" y="20314"/>
                  </a:lnTo>
                  <a:lnTo>
                    <a:pt x="3849" y="20214"/>
                  </a:lnTo>
                  <a:lnTo>
                    <a:pt x="3296" y="17146"/>
                  </a:lnTo>
                  <a:lnTo>
                    <a:pt x="2767" y="17246"/>
                  </a:lnTo>
                  <a:lnTo>
                    <a:pt x="2717" y="16970"/>
                  </a:lnTo>
                  <a:lnTo>
                    <a:pt x="3245" y="16869"/>
                  </a:lnTo>
                  <a:lnTo>
                    <a:pt x="2692" y="13801"/>
                  </a:lnTo>
                  <a:lnTo>
                    <a:pt x="2164" y="13901"/>
                  </a:lnTo>
                  <a:lnTo>
                    <a:pt x="2114" y="13625"/>
                  </a:lnTo>
                  <a:lnTo>
                    <a:pt x="2642" y="13524"/>
                  </a:lnTo>
                  <a:lnTo>
                    <a:pt x="2088" y="10456"/>
                  </a:lnTo>
                  <a:lnTo>
                    <a:pt x="1573" y="10544"/>
                  </a:lnTo>
                  <a:lnTo>
                    <a:pt x="1523" y="10267"/>
                  </a:lnTo>
                  <a:lnTo>
                    <a:pt x="2038" y="10179"/>
                  </a:lnTo>
                  <a:lnTo>
                    <a:pt x="1497" y="7111"/>
                  </a:lnTo>
                  <a:lnTo>
                    <a:pt x="969" y="7199"/>
                  </a:lnTo>
                  <a:lnTo>
                    <a:pt x="919" y="6922"/>
                  </a:lnTo>
                  <a:lnTo>
                    <a:pt x="1447" y="6834"/>
                  </a:lnTo>
                  <a:lnTo>
                    <a:pt x="944" y="4043"/>
                  </a:lnTo>
                  <a:close/>
                  <a:moveTo>
                    <a:pt x="4943" y="27407"/>
                  </a:moveTo>
                  <a:lnTo>
                    <a:pt x="5421" y="30098"/>
                  </a:lnTo>
                  <a:lnTo>
                    <a:pt x="5094" y="30161"/>
                  </a:lnTo>
                  <a:lnTo>
                    <a:pt x="4603" y="27470"/>
                  </a:lnTo>
                  <a:lnTo>
                    <a:pt x="4943" y="27407"/>
                  </a:lnTo>
                  <a:close/>
                  <a:moveTo>
                    <a:pt x="21360" y="0"/>
                  </a:moveTo>
                  <a:cubicBezTo>
                    <a:pt x="21337" y="0"/>
                    <a:pt x="21314" y="2"/>
                    <a:pt x="21290" y="6"/>
                  </a:cubicBezTo>
                  <a:lnTo>
                    <a:pt x="1623" y="3527"/>
                  </a:lnTo>
                  <a:lnTo>
                    <a:pt x="353" y="3754"/>
                  </a:lnTo>
                  <a:cubicBezTo>
                    <a:pt x="139" y="3791"/>
                    <a:pt x="1" y="3992"/>
                    <a:pt x="39" y="4206"/>
                  </a:cubicBezTo>
                  <a:lnTo>
                    <a:pt x="4717" y="30274"/>
                  </a:lnTo>
                  <a:cubicBezTo>
                    <a:pt x="4750" y="30464"/>
                    <a:pt x="4913" y="30594"/>
                    <a:pt x="5099" y="30594"/>
                  </a:cubicBezTo>
                  <a:cubicBezTo>
                    <a:pt x="5122" y="30594"/>
                    <a:pt x="5146" y="30592"/>
                    <a:pt x="5169" y="30588"/>
                  </a:cubicBezTo>
                  <a:lnTo>
                    <a:pt x="6427" y="30362"/>
                  </a:lnTo>
                  <a:lnTo>
                    <a:pt x="26106" y="26841"/>
                  </a:lnTo>
                  <a:cubicBezTo>
                    <a:pt x="26308" y="26803"/>
                    <a:pt x="26458" y="26602"/>
                    <a:pt x="26421" y="26388"/>
                  </a:cubicBezTo>
                  <a:lnTo>
                    <a:pt x="21743" y="321"/>
                  </a:lnTo>
                  <a:cubicBezTo>
                    <a:pt x="21709" y="130"/>
                    <a:pt x="21546" y="0"/>
                    <a:pt x="21360"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7"/>
            <p:cNvSpPr/>
            <p:nvPr/>
          </p:nvSpPr>
          <p:spPr>
            <a:xfrm>
              <a:off x="6151100" y="3664950"/>
              <a:ext cx="436700" cy="557700"/>
            </a:xfrm>
            <a:custGeom>
              <a:avLst/>
              <a:gdLst/>
              <a:ahLst/>
              <a:cxnLst/>
              <a:rect l="l" t="t" r="r" b="b"/>
              <a:pathLst>
                <a:path w="17468" h="22308" extrusionOk="0">
                  <a:moveTo>
                    <a:pt x="13732" y="264"/>
                  </a:moveTo>
                  <a:lnTo>
                    <a:pt x="17203" y="19630"/>
                  </a:lnTo>
                  <a:lnTo>
                    <a:pt x="3760" y="22044"/>
                  </a:lnTo>
                  <a:lnTo>
                    <a:pt x="717" y="2943"/>
                  </a:lnTo>
                  <a:lnTo>
                    <a:pt x="12953" y="403"/>
                  </a:lnTo>
                  <a:lnTo>
                    <a:pt x="13732" y="264"/>
                  </a:lnTo>
                  <a:close/>
                  <a:moveTo>
                    <a:pt x="13921" y="0"/>
                  </a:moveTo>
                  <a:lnTo>
                    <a:pt x="1" y="2490"/>
                  </a:lnTo>
                  <a:lnTo>
                    <a:pt x="3559" y="22308"/>
                  </a:lnTo>
                  <a:lnTo>
                    <a:pt x="17467" y="19818"/>
                  </a:lnTo>
                  <a:lnTo>
                    <a:pt x="13921" y="0"/>
                  </a:ln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7"/>
            <p:cNvSpPr/>
            <p:nvPr/>
          </p:nvSpPr>
          <p:spPr>
            <a:xfrm>
              <a:off x="6262400" y="3690725"/>
              <a:ext cx="297400" cy="500500"/>
            </a:xfrm>
            <a:custGeom>
              <a:avLst/>
              <a:gdLst/>
              <a:ahLst/>
              <a:cxnLst/>
              <a:rect l="l" t="t" r="r" b="b"/>
              <a:pathLst>
                <a:path w="11896" h="20020" extrusionOk="0">
                  <a:moveTo>
                    <a:pt x="8526" y="0"/>
                  </a:moveTo>
                  <a:lnTo>
                    <a:pt x="8526" y="0"/>
                  </a:lnTo>
                  <a:cubicBezTo>
                    <a:pt x="8639" y="755"/>
                    <a:pt x="8752" y="1509"/>
                    <a:pt x="8878" y="2251"/>
                  </a:cubicBezTo>
                  <a:cubicBezTo>
                    <a:pt x="9004" y="3006"/>
                    <a:pt x="9117" y="3748"/>
                    <a:pt x="9243" y="4502"/>
                  </a:cubicBezTo>
                  <a:lnTo>
                    <a:pt x="9997" y="8979"/>
                  </a:lnTo>
                  <a:lnTo>
                    <a:pt x="10387" y="11217"/>
                  </a:lnTo>
                  <a:lnTo>
                    <a:pt x="10789" y="13455"/>
                  </a:lnTo>
                  <a:lnTo>
                    <a:pt x="11569" y="17806"/>
                  </a:lnTo>
                  <a:lnTo>
                    <a:pt x="8777" y="18309"/>
                  </a:lnTo>
                  <a:lnTo>
                    <a:pt x="5847" y="18875"/>
                  </a:lnTo>
                  <a:cubicBezTo>
                    <a:pt x="4867" y="19064"/>
                    <a:pt x="3898" y="19240"/>
                    <a:pt x="2917" y="19428"/>
                  </a:cubicBezTo>
                  <a:cubicBezTo>
                    <a:pt x="1949" y="19630"/>
                    <a:pt x="968" y="19818"/>
                    <a:pt x="0" y="20019"/>
                  </a:cubicBezTo>
                  <a:cubicBezTo>
                    <a:pt x="981" y="19856"/>
                    <a:pt x="1962" y="19705"/>
                    <a:pt x="2943" y="19542"/>
                  </a:cubicBezTo>
                  <a:cubicBezTo>
                    <a:pt x="3923" y="19391"/>
                    <a:pt x="4904" y="19215"/>
                    <a:pt x="5885" y="19051"/>
                  </a:cubicBezTo>
                  <a:lnTo>
                    <a:pt x="8815" y="18561"/>
                  </a:lnTo>
                  <a:lnTo>
                    <a:pt x="11758" y="18045"/>
                  </a:lnTo>
                  <a:lnTo>
                    <a:pt x="11896" y="18020"/>
                  </a:lnTo>
                  <a:lnTo>
                    <a:pt x="11871" y="17882"/>
                  </a:lnTo>
                  <a:lnTo>
                    <a:pt x="11066" y="13405"/>
                  </a:lnTo>
                  <a:lnTo>
                    <a:pt x="10664" y="11179"/>
                  </a:lnTo>
                  <a:lnTo>
                    <a:pt x="10249" y="8941"/>
                  </a:lnTo>
                  <a:lnTo>
                    <a:pt x="9406" y="4464"/>
                  </a:lnTo>
                  <a:cubicBezTo>
                    <a:pt x="9255" y="3723"/>
                    <a:pt x="9117" y="2981"/>
                    <a:pt x="8966" y="2239"/>
                  </a:cubicBezTo>
                  <a:cubicBezTo>
                    <a:pt x="8815" y="1497"/>
                    <a:pt x="8677" y="755"/>
                    <a:pt x="8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7"/>
            <p:cNvSpPr/>
            <p:nvPr/>
          </p:nvSpPr>
          <p:spPr>
            <a:xfrm>
              <a:off x="6254850" y="3874275"/>
              <a:ext cx="229500" cy="138750"/>
            </a:xfrm>
            <a:custGeom>
              <a:avLst/>
              <a:gdLst/>
              <a:ahLst/>
              <a:cxnLst/>
              <a:rect l="l" t="t" r="r" b="b"/>
              <a:pathLst>
                <a:path w="9180" h="5550" extrusionOk="0">
                  <a:moveTo>
                    <a:pt x="4316" y="128"/>
                  </a:moveTo>
                  <a:lnTo>
                    <a:pt x="4316" y="128"/>
                  </a:lnTo>
                  <a:cubicBezTo>
                    <a:pt x="4341" y="129"/>
                    <a:pt x="4377" y="141"/>
                    <a:pt x="4401" y="153"/>
                  </a:cubicBezTo>
                  <a:cubicBezTo>
                    <a:pt x="4464" y="178"/>
                    <a:pt x="4515" y="216"/>
                    <a:pt x="4565" y="254"/>
                  </a:cubicBezTo>
                  <a:cubicBezTo>
                    <a:pt x="4666" y="342"/>
                    <a:pt x="4741" y="455"/>
                    <a:pt x="4842" y="530"/>
                  </a:cubicBezTo>
                  <a:cubicBezTo>
                    <a:pt x="4879" y="568"/>
                    <a:pt x="4942" y="593"/>
                    <a:pt x="4993" y="606"/>
                  </a:cubicBezTo>
                  <a:cubicBezTo>
                    <a:pt x="5024" y="612"/>
                    <a:pt x="5055" y="615"/>
                    <a:pt x="5087" y="615"/>
                  </a:cubicBezTo>
                  <a:cubicBezTo>
                    <a:pt x="5118" y="615"/>
                    <a:pt x="5150" y="612"/>
                    <a:pt x="5181" y="606"/>
                  </a:cubicBezTo>
                  <a:cubicBezTo>
                    <a:pt x="5307" y="593"/>
                    <a:pt x="5395" y="493"/>
                    <a:pt x="5407" y="354"/>
                  </a:cubicBezTo>
                  <a:lnTo>
                    <a:pt x="5407" y="354"/>
                  </a:lnTo>
                  <a:cubicBezTo>
                    <a:pt x="5420" y="430"/>
                    <a:pt x="5395" y="493"/>
                    <a:pt x="5357" y="543"/>
                  </a:cubicBezTo>
                  <a:cubicBezTo>
                    <a:pt x="5307" y="593"/>
                    <a:pt x="5257" y="631"/>
                    <a:pt x="5181" y="643"/>
                  </a:cubicBezTo>
                  <a:cubicBezTo>
                    <a:pt x="5150" y="656"/>
                    <a:pt x="5118" y="662"/>
                    <a:pt x="5085" y="662"/>
                  </a:cubicBezTo>
                  <a:cubicBezTo>
                    <a:pt x="5052" y="662"/>
                    <a:pt x="5018" y="656"/>
                    <a:pt x="4980" y="643"/>
                  </a:cubicBezTo>
                  <a:cubicBezTo>
                    <a:pt x="4917" y="631"/>
                    <a:pt x="4854" y="606"/>
                    <a:pt x="4804" y="555"/>
                  </a:cubicBezTo>
                  <a:cubicBezTo>
                    <a:pt x="4703" y="480"/>
                    <a:pt x="4628" y="367"/>
                    <a:pt x="4540" y="279"/>
                  </a:cubicBezTo>
                  <a:cubicBezTo>
                    <a:pt x="4477" y="215"/>
                    <a:pt x="4400" y="165"/>
                    <a:pt x="4316" y="128"/>
                  </a:cubicBezTo>
                  <a:close/>
                  <a:moveTo>
                    <a:pt x="4169" y="136"/>
                  </a:moveTo>
                  <a:cubicBezTo>
                    <a:pt x="4267" y="136"/>
                    <a:pt x="4365" y="181"/>
                    <a:pt x="4427" y="279"/>
                  </a:cubicBezTo>
                  <a:lnTo>
                    <a:pt x="4439" y="291"/>
                  </a:lnTo>
                  <a:cubicBezTo>
                    <a:pt x="4464" y="329"/>
                    <a:pt x="4502" y="354"/>
                    <a:pt x="4527" y="392"/>
                  </a:cubicBezTo>
                  <a:cubicBezTo>
                    <a:pt x="4552" y="455"/>
                    <a:pt x="4578" y="530"/>
                    <a:pt x="4527" y="568"/>
                  </a:cubicBezTo>
                  <a:cubicBezTo>
                    <a:pt x="4521" y="581"/>
                    <a:pt x="4512" y="587"/>
                    <a:pt x="4501" y="587"/>
                  </a:cubicBezTo>
                  <a:cubicBezTo>
                    <a:pt x="4490" y="587"/>
                    <a:pt x="4477" y="581"/>
                    <a:pt x="4464" y="568"/>
                  </a:cubicBezTo>
                  <a:cubicBezTo>
                    <a:pt x="4452" y="568"/>
                    <a:pt x="4439" y="555"/>
                    <a:pt x="4427" y="543"/>
                  </a:cubicBezTo>
                  <a:cubicBezTo>
                    <a:pt x="4414" y="530"/>
                    <a:pt x="4414" y="518"/>
                    <a:pt x="4427" y="505"/>
                  </a:cubicBezTo>
                  <a:cubicBezTo>
                    <a:pt x="4427" y="498"/>
                    <a:pt x="4439" y="491"/>
                    <a:pt x="4452" y="491"/>
                  </a:cubicBezTo>
                  <a:cubicBezTo>
                    <a:pt x="4462" y="491"/>
                    <a:pt x="4472" y="494"/>
                    <a:pt x="4477" y="505"/>
                  </a:cubicBezTo>
                  <a:lnTo>
                    <a:pt x="4502" y="505"/>
                  </a:lnTo>
                  <a:cubicBezTo>
                    <a:pt x="4515" y="505"/>
                    <a:pt x="4515" y="493"/>
                    <a:pt x="4515" y="480"/>
                  </a:cubicBezTo>
                  <a:cubicBezTo>
                    <a:pt x="4515" y="455"/>
                    <a:pt x="4490" y="430"/>
                    <a:pt x="4464" y="417"/>
                  </a:cubicBezTo>
                  <a:cubicBezTo>
                    <a:pt x="4452" y="411"/>
                    <a:pt x="4436" y="408"/>
                    <a:pt x="4420" y="408"/>
                  </a:cubicBezTo>
                  <a:cubicBezTo>
                    <a:pt x="4405" y="408"/>
                    <a:pt x="4389" y="411"/>
                    <a:pt x="4376" y="417"/>
                  </a:cubicBezTo>
                  <a:cubicBezTo>
                    <a:pt x="4313" y="442"/>
                    <a:pt x="4288" y="505"/>
                    <a:pt x="4301" y="568"/>
                  </a:cubicBezTo>
                  <a:cubicBezTo>
                    <a:pt x="4313" y="631"/>
                    <a:pt x="4376" y="669"/>
                    <a:pt x="4439" y="681"/>
                  </a:cubicBezTo>
                  <a:cubicBezTo>
                    <a:pt x="4490" y="681"/>
                    <a:pt x="4540" y="656"/>
                    <a:pt x="4578" y="606"/>
                  </a:cubicBezTo>
                  <a:cubicBezTo>
                    <a:pt x="4603" y="568"/>
                    <a:pt x="4615" y="518"/>
                    <a:pt x="4603" y="467"/>
                  </a:cubicBezTo>
                  <a:lnTo>
                    <a:pt x="4603" y="467"/>
                  </a:lnTo>
                  <a:lnTo>
                    <a:pt x="4653" y="518"/>
                  </a:lnTo>
                  <a:cubicBezTo>
                    <a:pt x="4691" y="568"/>
                    <a:pt x="4741" y="606"/>
                    <a:pt x="4791" y="643"/>
                  </a:cubicBezTo>
                  <a:cubicBezTo>
                    <a:pt x="4829" y="669"/>
                    <a:pt x="4854" y="681"/>
                    <a:pt x="4892" y="694"/>
                  </a:cubicBezTo>
                  <a:cubicBezTo>
                    <a:pt x="4678" y="719"/>
                    <a:pt x="4452" y="757"/>
                    <a:pt x="4225" y="794"/>
                  </a:cubicBezTo>
                  <a:cubicBezTo>
                    <a:pt x="3999" y="832"/>
                    <a:pt x="3785" y="882"/>
                    <a:pt x="3572" y="933"/>
                  </a:cubicBezTo>
                  <a:cubicBezTo>
                    <a:pt x="3597" y="907"/>
                    <a:pt x="3622" y="882"/>
                    <a:pt x="3647" y="857"/>
                  </a:cubicBezTo>
                  <a:cubicBezTo>
                    <a:pt x="3685" y="794"/>
                    <a:pt x="3710" y="744"/>
                    <a:pt x="3735" y="681"/>
                  </a:cubicBezTo>
                  <a:lnTo>
                    <a:pt x="3760" y="618"/>
                  </a:lnTo>
                  <a:cubicBezTo>
                    <a:pt x="3773" y="669"/>
                    <a:pt x="3798" y="706"/>
                    <a:pt x="3836" y="731"/>
                  </a:cubicBezTo>
                  <a:cubicBezTo>
                    <a:pt x="3860" y="756"/>
                    <a:pt x="3895" y="770"/>
                    <a:pt x="3933" y="770"/>
                  </a:cubicBezTo>
                  <a:cubicBezTo>
                    <a:pt x="3955" y="770"/>
                    <a:pt x="3977" y="765"/>
                    <a:pt x="3999" y="757"/>
                  </a:cubicBezTo>
                  <a:cubicBezTo>
                    <a:pt x="4049" y="731"/>
                    <a:pt x="4087" y="669"/>
                    <a:pt x="4087" y="606"/>
                  </a:cubicBezTo>
                  <a:cubicBezTo>
                    <a:pt x="4075" y="543"/>
                    <a:pt x="4024" y="480"/>
                    <a:pt x="3961" y="480"/>
                  </a:cubicBezTo>
                  <a:cubicBezTo>
                    <a:pt x="3924" y="480"/>
                    <a:pt x="3886" y="493"/>
                    <a:pt x="3873" y="518"/>
                  </a:cubicBezTo>
                  <a:cubicBezTo>
                    <a:pt x="3848" y="543"/>
                    <a:pt x="3836" y="568"/>
                    <a:pt x="3848" y="593"/>
                  </a:cubicBezTo>
                  <a:cubicBezTo>
                    <a:pt x="3848" y="606"/>
                    <a:pt x="3848" y="606"/>
                    <a:pt x="3861" y="606"/>
                  </a:cubicBezTo>
                  <a:cubicBezTo>
                    <a:pt x="3861" y="612"/>
                    <a:pt x="3864" y="615"/>
                    <a:pt x="3869" y="615"/>
                  </a:cubicBezTo>
                  <a:cubicBezTo>
                    <a:pt x="3873" y="615"/>
                    <a:pt x="3880" y="612"/>
                    <a:pt x="3886" y="606"/>
                  </a:cubicBezTo>
                  <a:cubicBezTo>
                    <a:pt x="3893" y="591"/>
                    <a:pt x="3905" y="585"/>
                    <a:pt x="3916" y="585"/>
                  </a:cubicBezTo>
                  <a:cubicBezTo>
                    <a:pt x="3924" y="585"/>
                    <a:pt x="3931" y="588"/>
                    <a:pt x="3936" y="593"/>
                  </a:cubicBezTo>
                  <a:cubicBezTo>
                    <a:pt x="3949" y="593"/>
                    <a:pt x="3961" y="606"/>
                    <a:pt x="3949" y="631"/>
                  </a:cubicBezTo>
                  <a:cubicBezTo>
                    <a:pt x="3949" y="643"/>
                    <a:pt x="3949" y="656"/>
                    <a:pt x="3936" y="669"/>
                  </a:cubicBezTo>
                  <a:cubicBezTo>
                    <a:pt x="3918" y="677"/>
                    <a:pt x="3901" y="686"/>
                    <a:pt x="3883" y="686"/>
                  </a:cubicBezTo>
                  <a:cubicBezTo>
                    <a:pt x="3876" y="686"/>
                    <a:pt x="3868" y="685"/>
                    <a:pt x="3861" y="681"/>
                  </a:cubicBezTo>
                  <a:cubicBezTo>
                    <a:pt x="3810" y="669"/>
                    <a:pt x="3798" y="593"/>
                    <a:pt x="3798" y="518"/>
                  </a:cubicBezTo>
                  <a:cubicBezTo>
                    <a:pt x="3810" y="480"/>
                    <a:pt x="3823" y="430"/>
                    <a:pt x="3848" y="392"/>
                  </a:cubicBezTo>
                  <a:cubicBezTo>
                    <a:pt x="3885" y="229"/>
                    <a:pt x="4027" y="136"/>
                    <a:pt x="4169" y="136"/>
                  </a:cubicBezTo>
                  <a:close/>
                  <a:moveTo>
                    <a:pt x="4012" y="140"/>
                  </a:moveTo>
                  <a:cubicBezTo>
                    <a:pt x="3898" y="216"/>
                    <a:pt x="3810" y="316"/>
                    <a:pt x="3760" y="430"/>
                  </a:cubicBezTo>
                  <a:cubicBezTo>
                    <a:pt x="3710" y="543"/>
                    <a:pt x="3672" y="669"/>
                    <a:pt x="3609" y="782"/>
                  </a:cubicBezTo>
                  <a:cubicBezTo>
                    <a:pt x="3572" y="845"/>
                    <a:pt x="3521" y="895"/>
                    <a:pt x="3471" y="933"/>
                  </a:cubicBezTo>
                  <a:cubicBezTo>
                    <a:pt x="3408" y="970"/>
                    <a:pt x="3345" y="983"/>
                    <a:pt x="3270" y="995"/>
                  </a:cubicBezTo>
                  <a:cubicBezTo>
                    <a:pt x="3207" y="995"/>
                    <a:pt x="3144" y="983"/>
                    <a:pt x="3094" y="958"/>
                  </a:cubicBezTo>
                  <a:cubicBezTo>
                    <a:pt x="3031" y="920"/>
                    <a:pt x="2993" y="857"/>
                    <a:pt x="2981" y="794"/>
                  </a:cubicBezTo>
                  <a:lnTo>
                    <a:pt x="2981" y="794"/>
                  </a:lnTo>
                  <a:cubicBezTo>
                    <a:pt x="3024" y="893"/>
                    <a:pt x="3125" y="963"/>
                    <a:pt x="3233" y="963"/>
                  </a:cubicBezTo>
                  <a:cubicBezTo>
                    <a:pt x="3250" y="963"/>
                    <a:pt x="3266" y="961"/>
                    <a:pt x="3282" y="958"/>
                  </a:cubicBezTo>
                  <a:cubicBezTo>
                    <a:pt x="3345" y="945"/>
                    <a:pt x="3396" y="920"/>
                    <a:pt x="3446" y="895"/>
                  </a:cubicBezTo>
                  <a:cubicBezTo>
                    <a:pt x="3496" y="857"/>
                    <a:pt x="3534" y="807"/>
                    <a:pt x="3572" y="757"/>
                  </a:cubicBezTo>
                  <a:cubicBezTo>
                    <a:pt x="3634" y="656"/>
                    <a:pt x="3660" y="530"/>
                    <a:pt x="3722" y="417"/>
                  </a:cubicBezTo>
                  <a:cubicBezTo>
                    <a:pt x="3760" y="354"/>
                    <a:pt x="3798" y="304"/>
                    <a:pt x="3848" y="254"/>
                  </a:cubicBezTo>
                  <a:cubicBezTo>
                    <a:pt x="3873" y="228"/>
                    <a:pt x="3899" y="216"/>
                    <a:pt x="3924" y="191"/>
                  </a:cubicBezTo>
                  <a:cubicBezTo>
                    <a:pt x="3949" y="178"/>
                    <a:pt x="3974" y="166"/>
                    <a:pt x="4012" y="140"/>
                  </a:cubicBezTo>
                  <a:close/>
                  <a:moveTo>
                    <a:pt x="5974" y="847"/>
                  </a:moveTo>
                  <a:cubicBezTo>
                    <a:pt x="7523" y="847"/>
                    <a:pt x="8684" y="1284"/>
                    <a:pt x="8815" y="2014"/>
                  </a:cubicBezTo>
                  <a:cubicBezTo>
                    <a:pt x="8991" y="2995"/>
                    <a:pt x="7243" y="4127"/>
                    <a:pt x="4904" y="4542"/>
                  </a:cubicBezTo>
                  <a:cubicBezTo>
                    <a:pt x="4306" y="4651"/>
                    <a:pt x="3727" y="4703"/>
                    <a:pt x="3194" y="4703"/>
                  </a:cubicBezTo>
                  <a:cubicBezTo>
                    <a:pt x="1645" y="4703"/>
                    <a:pt x="483" y="4265"/>
                    <a:pt x="352" y="3536"/>
                  </a:cubicBezTo>
                  <a:cubicBezTo>
                    <a:pt x="176" y="2555"/>
                    <a:pt x="1937" y="1423"/>
                    <a:pt x="4263" y="1008"/>
                  </a:cubicBezTo>
                  <a:cubicBezTo>
                    <a:pt x="4862" y="899"/>
                    <a:pt x="5441" y="847"/>
                    <a:pt x="5974" y="847"/>
                  </a:cubicBezTo>
                  <a:close/>
                  <a:moveTo>
                    <a:pt x="5898" y="4554"/>
                  </a:moveTo>
                  <a:cubicBezTo>
                    <a:pt x="5961" y="4554"/>
                    <a:pt x="6024" y="4567"/>
                    <a:pt x="6074" y="4604"/>
                  </a:cubicBezTo>
                  <a:lnTo>
                    <a:pt x="6074" y="4592"/>
                  </a:lnTo>
                  <a:cubicBezTo>
                    <a:pt x="6137" y="4630"/>
                    <a:pt x="6175" y="4680"/>
                    <a:pt x="6200" y="4755"/>
                  </a:cubicBezTo>
                  <a:cubicBezTo>
                    <a:pt x="6146" y="4648"/>
                    <a:pt x="6046" y="4586"/>
                    <a:pt x="5940" y="4586"/>
                  </a:cubicBezTo>
                  <a:cubicBezTo>
                    <a:pt x="5922" y="4586"/>
                    <a:pt x="5904" y="4588"/>
                    <a:pt x="5885" y="4592"/>
                  </a:cubicBezTo>
                  <a:cubicBezTo>
                    <a:pt x="5835" y="4604"/>
                    <a:pt x="5772" y="4630"/>
                    <a:pt x="5722" y="4655"/>
                  </a:cubicBezTo>
                  <a:cubicBezTo>
                    <a:pt x="5672" y="4692"/>
                    <a:pt x="5634" y="4743"/>
                    <a:pt x="5609" y="4793"/>
                  </a:cubicBezTo>
                  <a:cubicBezTo>
                    <a:pt x="5546" y="4894"/>
                    <a:pt x="5508" y="5019"/>
                    <a:pt x="5445" y="5133"/>
                  </a:cubicBezTo>
                  <a:cubicBezTo>
                    <a:pt x="5407" y="5195"/>
                    <a:pt x="5370" y="5246"/>
                    <a:pt x="5332" y="5296"/>
                  </a:cubicBezTo>
                  <a:cubicBezTo>
                    <a:pt x="5307" y="5321"/>
                    <a:pt x="5282" y="5334"/>
                    <a:pt x="5244" y="5359"/>
                  </a:cubicBezTo>
                  <a:cubicBezTo>
                    <a:pt x="5231" y="5365"/>
                    <a:pt x="5218" y="5372"/>
                    <a:pt x="5206" y="5380"/>
                  </a:cubicBezTo>
                  <a:lnTo>
                    <a:pt x="5206" y="5380"/>
                  </a:lnTo>
                  <a:cubicBezTo>
                    <a:pt x="5291" y="5308"/>
                    <a:pt x="5363" y="5219"/>
                    <a:pt x="5407" y="5120"/>
                  </a:cubicBezTo>
                  <a:cubicBezTo>
                    <a:pt x="5458" y="5007"/>
                    <a:pt x="5496" y="4881"/>
                    <a:pt x="5571" y="4755"/>
                  </a:cubicBezTo>
                  <a:cubicBezTo>
                    <a:pt x="5596" y="4705"/>
                    <a:pt x="5646" y="4655"/>
                    <a:pt x="5709" y="4617"/>
                  </a:cubicBezTo>
                  <a:cubicBezTo>
                    <a:pt x="5760" y="4579"/>
                    <a:pt x="5822" y="4554"/>
                    <a:pt x="5898" y="4554"/>
                  </a:cubicBezTo>
                  <a:close/>
                  <a:moveTo>
                    <a:pt x="5609" y="4604"/>
                  </a:moveTo>
                  <a:lnTo>
                    <a:pt x="5609" y="4604"/>
                  </a:lnTo>
                  <a:cubicBezTo>
                    <a:pt x="5584" y="4630"/>
                    <a:pt x="5558" y="4655"/>
                    <a:pt x="5533" y="4692"/>
                  </a:cubicBezTo>
                  <a:cubicBezTo>
                    <a:pt x="5496" y="4743"/>
                    <a:pt x="5458" y="4793"/>
                    <a:pt x="5433" y="4856"/>
                  </a:cubicBezTo>
                  <a:lnTo>
                    <a:pt x="5420" y="4919"/>
                  </a:lnTo>
                  <a:cubicBezTo>
                    <a:pt x="5407" y="4869"/>
                    <a:pt x="5382" y="4831"/>
                    <a:pt x="5345" y="4806"/>
                  </a:cubicBezTo>
                  <a:cubicBezTo>
                    <a:pt x="5312" y="4781"/>
                    <a:pt x="5274" y="4767"/>
                    <a:pt x="5238" y="4767"/>
                  </a:cubicBezTo>
                  <a:cubicBezTo>
                    <a:pt x="5218" y="4767"/>
                    <a:pt x="5199" y="4772"/>
                    <a:pt x="5181" y="4780"/>
                  </a:cubicBezTo>
                  <a:cubicBezTo>
                    <a:pt x="5118" y="4806"/>
                    <a:pt x="5093" y="4869"/>
                    <a:pt x="5093" y="4931"/>
                  </a:cubicBezTo>
                  <a:cubicBezTo>
                    <a:pt x="5093" y="4994"/>
                    <a:pt x="5156" y="5057"/>
                    <a:pt x="5219" y="5057"/>
                  </a:cubicBezTo>
                  <a:cubicBezTo>
                    <a:pt x="5257" y="5057"/>
                    <a:pt x="5282" y="5045"/>
                    <a:pt x="5307" y="5019"/>
                  </a:cubicBezTo>
                  <a:cubicBezTo>
                    <a:pt x="5319" y="5007"/>
                    <a:pt x="5332" y="4969"/>
                    <a:pt x="5332" y="4944"/>
                  </a:cubicBezTo>
                  <a:cubicBezTo>
                    <a:pt x="5326" y="4931"/>
                    <a:pt x="5316" y="4925"/>
                    <a:pt x="5307" y="4925"/>
                  </a:cubicBezTo>
                  <a:cubicBezTo>
                    <a:pt x="5297" y="4925"/>
                    <a:pt x="5288" y="4931"/>
                    <a:pt x="5282" y="4944"/>
                  </a:cubicBezTo>
                  <a:cubicBezTo>
                    <a:pt x="5274" y="4959"/>
                    <a:pt x="5263" y="4965"/>
                    <a:pt x="5252" y="4965"/>
                  </a:cubicBezTo>
                  <a:cubicBezTo>
                    <a:pt x="5244" y="4965"/>
                    <a:pt x="5237" y="4962"/>
                    <a:pt x="5231" y="4957"/>
                  </a:cubicBezTo>
                  <a:cubicBezTo>
                    <a:pt x="5219" y="4957"/>
                    <a:pt x="5219" y="4944"/>
                    <a:pt x="5219" y="4931"/>
                  </a:cubicBezTo>
                  <a:cubicBezTo>
                    <a:pt x="5219" y="4906"/>
                    <a:pt x="5231" y="4894"/>
                    <a:pt x="5244" y="4881"/>
                  </a:cubicBezTo>
                  <a:cubicBezTo>
                    <a:pt x="5253" y="4872"/>
                    <a:pt x="5268" y="4863"/>
                    <a:pt x="5285" y="4863"/>
                  </a:cubicBezTo>
                  <a:cubicBezTo>
                    <a:pt x="5292" y="4863"/>
                    <a:pt x="5300" y="4865"/>
                    <a:pt x="5307" y="4869"/>
                  </a:cubicBezTo>
                  <a:cubicBezTo>
                    <a:pt x="5370" y="4894"/>
                    <a:pt x="5382" y="4957"/>
                    <a:pt x="5382" y="5032"/>
                  </a:cubicBezTo>
                  <a:cubicBezTo>
                    <a:pt x="5357" y="5082"/>
                    <a:pt x="5345" y="5120"/>
                    <a:pt x="5319" y="5170"/>
                  </a:cubicBezTo>
                  <a:cubicBezTo>
                    <a:pt x="5290" y="5330"/>
                    <a:pt x="5156" y="5419"/>
                    <a:pt x="5019" y="5419"/>
                  </a:cubicBezTo>
                  <a:cubicBezTo>
                    <a:pt x="4919" y="5419"/>
                    <a:pt x="4817" y="5372"/>
                    <a:pt x="4754" y="5271"/>
                  </a:cubicBezTo>
                  <a:lnTo>
                    <a:pt x="4728" y="5258"/>
                  </a:lnTo>
                  <a:cubicBezTo>
                    <a:pt x="4703" y="5221"/>
                    <a:pt x="4666" y="5195"/>
                    <a:pt x="4640" y="5158"/>
                  </a:cubicBezTo>
                  <a:cubicBezTo>
                    <a:pt x="4615" y="5082"/>
                    <a:pt x="4603" y="5019"/>
                    <a:pt x="4640" y="4969"/>
                  </a:cubicBezTo>
                  <a:cubicBezTo>
                    <a:pt x="4647" y="4963"/>
                    <a:pt x="4659" y="4960"/>
                    <a:pt x="4672" y="4960"/>
                  </a:cubicBezTo>
                  <a:cubicBezTo>
                    <a:pt x="4684" y="4960"/>
                    <a:pt x="4697" y="4963"/>
                    <a:pt x="4703" y="4969"/>
                  </a:cubicBezTo>
                  <a:cubicBezTo>
                    <a:pt x="4716" y="4982"/>
                    <a:pt x="4728" y="4994"/>
                    <a:pt x="4741" y="5007"/>
                  </a:cubicBezTo>
                  <a:cubicBezTo>
                    <a:pt x="4754" y="5019"/>
                    <a:pt x="4754" y="5032"/>
                    <a:pt x="4741" y="5045"/>
                  </a:cubicBezTo>
                  <a:cubicBezTo>
                    <a:pt x="4735" y="5051"/>
                    <a:pt x="4725" y="5054"/>
                    <a:pt x="4716" y="5054"/>
                  </a:cubicBezTo>
                  <a:cubicBezTo>
                    <a:pt x="4706" y="5054"/>
                    <a:pt x="4697" y="5051"/>
                    <a:pt x="4691" y="5045"/>
                  </a:cubicBezTo>
                  <a:cubicBezTo>
                    <a:pt x="4684" y="5038"/>
                    <a:pt x="4678" y="5035"/>
                    <a:pt x="4672" y="5035"/>
                  </a:cubicBezTo>
                  <a:cubicBezTo>
                    <a:pt x="4666" y="5035"/>
                    <a:pt x="4659" y="5038"/>
                    <a:pt x="4653" y="5045"/>
                  </a:cubicBezTo>
                  <a:cubicBezTo>
                    <a:pt x="4653" y="5045"/>
                    <a:pt x="4653" y="5057"/>
                    <a:pt x="4653" y="5057"/>
                  </a:cubicBezTo>
                  <a:cubicBezTo>
                    <a:pt x="4666" y="5082"/>
                    <a:pt x="4678" y="5107"/>
                    <a:pt x="4703" y="5120"/>
                  </a:cubicBezTo>
                  <a:cubicBezTo>
                    <a:pt x="4722" y="5126"/>
                    <a:pt x="4738" y="5129"/>
                    <a:pt x="4754" y="5129"/>
                  </a:cubicBezTo>
                  <a:cubicBezTo>
                    <a:pt x="4769" y="5129"/>
                    <a:pt x="4785" y="5126"/>
                    <a:pt x="4804" y="5120"/>
                  </a:cubicBezTo>
                  <a:cubicBezTo>
                    <a:pt x="4854" y="5095"/>
                    <a:pt x="4892" y="5032"/>
                    <a:pt x="4879" y="4969"/>
                  </a:cubicBezTo>
                  <a:cubicBezTo>
                    <a:pt x="4854" y="4906"/>
                    <a:pt x="4804" y="4869"/>
                    <a:pt x="4741" y="4856"/>
                  </a:cubicBezTo>
                  <a:cubicBezTo>
                    <a:pt x="4678" y="4856"/>
                    <a:pt x="4628" y="4894"/>
                    <a:pt x="4603" y="4944"/>
                  </a:cubicBezTo>
                  <a:cubicBezTo>
                    <a:pt x="4578" y="4982"/>
                    <a:pt x="4565" y="5019"/>
                    <a:pt x="4565" y="5070"/>
                  </a:cubicBezTo>
                  <a:lnTo>
                    <a:pt x="4527" y="5019"/>
                  </a:lnTo>
                  <a:cubicBezTo>
                    <a:pt x="4477" y="4969"/>
                    <a:pt x="4427" y="4931"/>
                    <a:pt x="4376" y="4894"/>
                  </a:cubicBezTo>
                  <a:cubicBezTo>
                    <a:pt x="4351" y="4869"/>
                    <a:pt x="4313" y="4856"/>
                    <a:pt x="4276" y="4843"/>
                  </a:cubicBezTo>
                  <a:cubicBezTo>
                    <a:pt x="4502" y="4818"/>
                    <a:pt x="4716" y="4780"/>
                    <a:pt x="4942" y="4743"/>
                  </a:cubicBezTo>
                  <a:cubicBezTo>
                    <a:pt x="5169" y="4705"/>
                    <a:pt x="5395" y="4655"/>
                    <a:pt x="5609" y="4604"/>
                  </a:cubicBezTo>
                  <a:close/>
                  <a:moveTo>
                    <a:pt x="4082" y="4884"/>
                  </a:moveTo>
                  <a:cubicBezTo>
                    <a:pt x="4115" y="4884"/>
                    <a:pt x="4150" y="4887"/>
                    <a:pt x="4188" y="4894"/>
                  </a:cubicBezTo>
                  <a:cubicBezTo>
                    <a:pt x="4251" y="4906"/>
                    <a:pt x="4313" y="4944"/>
                    <a:pt x="4364" y="4982"/>
                  </a:cubicBezTo>
                  <a:cubicBezTo>
                    <a:pt x="4464" y="5070"/>
                    <a:pt x="4540" y="5183"/>
                    <a:pt x="4628" y="5271"/>
                  </a:cubicBezTo>
                  <a:cubicBezTo>
                    <a:pt x="4728" y="5359"/>
                    <a:pt x="4842" y="5422"/>
                    <a:pt x="4955" y="5447"/>
                  </a:cubicBezTo>
                  <a:cubicBezTo>
                    <a:pt x="4930" y="5447"/>
                    <a:pt x="4892" y="5447"/>
                    <a:pt x="4867" y="5434"/>
                  </a:cubicBezTo>
                  <a:lnTo>
                    <a:pt x="4867" y="5422"/>
                  </a:lnTo>
                  <a:cubicBezTo>
                    <a:pt x="4829" y="5422"/>
                    <a:pt x="4804" y="5409"/>
                    <a:pt x="4766" y="5397"/>
                  </a:cubicBezTo>
                  <a:cubicBezTo>
                    <a:pt x="4703" y="5372"/>
                    <a:pt x="4653" y="5334"/>
                    <a:pt x="4603" y="5296"/>
                  </a:cubicBezTo>
                  <a:cubicBezTo>
                    <a:pt x="4502" y="5208"/>
                    <a:pt x="4427" y="5095"/>
                    <a:pt x="4326" y="5019"/>
                  </a:cubicBezTo>
                  <a:cubicBezTo>
                    <a:pt x="4288" y="4982"/>
                    <a:pt x="4238" y="4957"/>
                    <a:pt x="4175" y="4944"/>
                  </a:cubicBezTo>
                  <a:cubicBezTo>
                    <a:pt x="4144" y="4938"/>
                    <a:pt x="4112" y="4935"/>
                    <a:pt x="4082" y="4935"/>
                  </a:cubicBezTo>
                  <a:cubicBezTo>
                    <a:pt x="4053" y="4935"/>
                    <a:pt x="4024" y="4938"/>
                    <a:pt x="3999" y="4944"/>
                  </a:cubicBezTo>
                  <a:cubicBezTo>
                    <a:pt x="3873" y="4957"/>
                    <a:pt x="3773" y="5057"/>
                    <a:pt x="3760" y="5183"/>
                  </a:cubicBezTo>
                  <a:cubicBezTo>
                    <a:pt x="3748" y="5120"/>
                    <a:pt x="3773" y="5057"/>
                    <a:pt x="3810" y="5007"/>
                  </a:cubicBezTo>
                  <a:cubicBezTo>
                    <a:pt x="3861" y="4957"/>
                    <a:pt x="3924" y="4919"/>
                    <a:pt x="3987" y="4894"/>
                  </a:cubicBezTo>
                  <a:cubicBezTo>
                    <a:pt x="4018" y="4887"/>
                    <a:pt x="4049" y="4884"/>
                    <a:pt x="4082" y="4884"/>
                  </a:cubicBezTo>
                  <a:close/>
                  <a:moveTo>
                    <a:pt x="4397" y="0"/>
                  </a:moveTo>
                  <a:cubicBezTo>
                    <a:pt x="4394" y="0"/>
                    <a:pt x="4392" y="1"/>
                    <a:pt x="4389" y="2"/>
                  </a:cubicBezTo>
                  <a:cubicBezTo>
                    <a:pt x="4339" y="2"/>
                    <a:pt x="4276" y="15"/>
                    <a:pt x="4213" y="27"/>
                  </a:cubicBezTo>
                  <a:lnTo>
                    <a:pt x="4112" y="52"/>
                  </a:lnTo>
                  <a:lnTo>
                    <a:pt x="3999" y="65"/>
                  </a:lnTo>
                  <a:cubicBezTo>
                    <a:pt x="3936" y="78"/>
                    <a:pt x="3873" y="90"/>
                    <a:pt x="3823" y="103"/>
                  </a:cubicBezTo>
                  <a:cubicBezTo>
                    <a:pt x="3810" y="103"/>
                    <a:pt x="3798" y="115"/>
                    <a:pt x="3798" y="128"/>
                  </a:cubicBezTo>
                  <a:cubicBezTo>
                    <a:pt x="3798" y="140"/>
                    <a:pt x="3810" y="140"/>
                    <a:pt x="3823" y="140"/>
                  </a:cubicBezTo>
                  <a:lnTo>
                    <a:pt x="3936" y="140"/>
                  </a:lnTo>
                  <a:cubicBezTo>
                    <a:pt x="3848" y="178"/>
                    <a:pt x="3785" y="241"/>
                    <a:pt x="3722" y="304"/>
                  </a:cubicBezTo>
                  <a:cubicBezTo>
                    <a:pt x="3647" y="404"/>
                    <a:pt x="3597" y="505"/>
                    <a:pt x="3559" y="618"/>
                  </a:cubicBezTo>
                  <a:cubicBezTo>
                    <a:pt x="3534" y="706"/>
                    <a:pt x="3471" y="782"/>
                    <a:pt x="3396" y="832"/>
                  </a:cubicBezTo>
                  <a:cubicBezTo>
                    <a:pt x="3383" y="845"/>
                    <a:pt x="3358" y="857"/>
                    <a:pt x="3333" y="857"/>
                  </a:cubicBezTo>
                  <a:cubicBezTo>
                    <a:pt x="3320" y="870"/>
                    <a:pt x="3295" y="882"/>
                    <a:pt x="3270" y="882"/>
                  </a:cubicBezTo>
                  <a:cubicBezTo>
                    <a:pt x="3232" y="882"/>
                    <a:pt x="3194" y="882"/>
                    <a:pt x="3157" y="870"/>
                  </a:cubicBezTo>
                  <a:cubicBezTo>
                    <a:pt x="3081" y="845"/>
                    <a:pt x="3043" y="769"/>
                    <a:pt x="3056" y="694"/>
                  </a:cubicBezTo>
                  <a:cubicBezTo>
                    <a:pt x="3066" y="624"/>
                    <a:pt x="3124" y="585"/>
                    <a:pt x="3185" y="585"/>
                  </a:cubicBezTo>
                  <a:cubicBezTo>
                    <a:pt x="3201" y="585"/>
                    <a:pt x="3217" y="588"/>
                    <a:pt x="3232" y="593"/>
                  </a:cubicBezTo>
                  <a:cubicBezTo>
                    <a:pt x="3270" y="606"/>
                    <a:pt x="3295" y="643"/>
                    <a:pt x="3307" y="681"/>
                  </a:cubicBezTo>
                  <a:cubicBezTo>
                    <a:pt x="3307" y="731"/>
                    <a:pt x="3282" y="769"/>
                    <a:pt x="3245" y="794"/>
                  </a:cubicBezTo>
                  <a:cubicBezTo>
                    <a:pt x="3211" y="794"/>
                    <a:pt x="3227" y="834"/>
                    <a:pt x="3249" y="834"/>
                  </a:cubicBezTo>
                  <a:cubicBezTo>
                    <a:pt x="3252" y="834"/>
                    <a:pt x="3254" y="833"/>
                    <a:pt x="3257" y="832"/>
                  </a:cubicBezTo>
                  <a:cubicBezTo>
                    <a:pt x="3333" y="819"/>
                    <a:pt x="3383" y="757"/>
                    <a:pt x="3383" y="681"/>
                  </a:cubicBezTo>
                  <a:cubicBezTo>
                    <a:pt x="3383" y="606"/>
                    <a:pt x="3345" y="530"/>
                    <a:pt x="3282" y="493"/>
                  </a:cubicBezTo>
                  <a:cubicBezTo>
                    <a:pt x="3246" y="471"/>
                    <a:pt x="3201" y="457"/>
                    <a:pt x="3157" y="457"/>
                  </a:cubicBezTo>
                  <a:cubicBezTo>
                    <a:pt x="3126" y="457"/>
                    <a:pt x="3095" y="464"/>
                    <a:pt x="3069" y="480"/>
                  </a:cubicBezTo>
                  <a:cubicBezTo>
                    <a:pt x="2993" y="505"/>
                    <a:pt x="2930" y="568"/>
                    <a:pt x="2905" y="631"/>
                  </a:cubicBezTo>
                  <a:cubicBezTo>
                    <a:pt x="2855" y="794"/>
                    <a:pt x="2930" y="958"/>
                    <a:pt x="3069" y="1021"/>
                  </a:cubicBezTo>
                  <a:cubicBezTo>
                    <a:pt x="3106" y="1033"/>
                    <a:pt x="3144" y="1046"/>
                    <a:pt x="3169" y="1058"/>
                  </a:cubicBezTo>
                  <a:cubicBezTo>
                    <a:pt x="1270" y="1612"/>
                    <a:pt x="0" y="2630"/>
                    <a:pt x="164" y="3561"/>
                  </a:cubicBezTo>
                  <a:cubicBezTo>
                    <a:pt x="320" y="4385"/>
                    <a:pt x="1543" y="4894"/>
                    <a:pt x="3193" y="4894"/>
                  </a:cubicBezTo>
                  <a:cubicBezTo>
                    <a:pt x="3405" y="4894"/>
                    <a:pt x="3624" y="4886"/>
                    <a:pt x="3848" y="4869"/>
                  </a:cubicBezTo>
                  <a:lnTo>
                    <a:pt x="3848" y="4869"/>
                  </a:lnTo>
                  <a:cubicBezTo>
                    <a:pt x="3823" y="4894"/>
                    <a:pt x="3798" y="4919"/>
                    <a:pt x="3773" y="4944"/>
                  </a:cubicBezTo>
                  <a:cubicBezTo>
                    <a:pt x="3660" y="5057"/>
                    <a:pt x="3647" y="5233"/>
                    <a:pt x="3748" y="5359"/>
                  </a:cubicBezTo>
                  <a:cubicBezTo>
                    <a:pt x="3798" y="5422"/>
                    <a:pt x="3873" y="5460"/>
                    <a:pt x="3949" y="5460"/>
                  </a:cubicBezTo>
                  <a:cubicBezTo>
                    <a:pt x="4024" y="5460"/>
                    <a:pt x="4112" y="5434"/>
                    <a:pt x="4150" y="5372"/>
                  </a:cubicBezTo>
                  <a:cubicBezTo>
                    <a:pt x="4200" y="5309"/>
                    <a:pt x="4213" y="5233"/>
                    <a:pt x="4188" y="5158"/>
                  </a:cubicBezTo>
                  <a:cubicBezTo>
                    <a:pt x="4150" y="5095"/>
                    <a:pt x="4087" y="5057"/>
                    <a:pt x="4012" y="5057"/>
                  </a:cubicBezTo>
                  <a:cubicBezTo>
                    <a:pt x="3974" y="5057"/>
                    <a:pt x="3974" y="5107"/>
                    <a:pt x="4012" y="5107"/>
                  </a:cubicBezTo>
                  <a:cubicBezTo>
                    <a:pt x="4049" y="5107"/>
                    <a:pt x="4087" y="5145"/>
                    <a:pt x="4112" y="5183"/>
                  </a:cubicBezTo>
                  <a:cubicBezTo>
                    <a:pt x="4112" y="5233"/>
                    <a:pt x="4100" y="5271"/>
                    <a:pt x="4075" y="5296"/>
                  </a:cubicBezTo>
                  <a:cubicBezTo>
                    <a:pt x="4048" y="5317"/>
                    <a:pt x="4015" y="5327"/>
                    <a:pt x="3983" y="5327"/>
                  </a:cubicBezTo>
                  <a:cubicBezTo>
                    <a:pt x="3939" y="5327"/>
                    <a:pt x="3895" y="5308"/>
                    <a:pt x="3873" y="5271"/>
                  </a:cubicBezTo>
                  <a:cubicBezTo>
                    <a:pt x="3823" y="5195"/>
                    <a:pt x="3836" y="5120"/>
                    <a:pt x="3899" y="5070"/>
                  </a:cubicBezTo>
                  <a:cubicBezTo>
                    <a:pt x="3949" y="5019"/>
                    <a:pt x="4012" y="5007"/>
                    <a:pt x="4075" y="5007"/>
                  </a:cubicBezTo>
                  <a:lnTo>
                    <a:pt x="4137" y="5007"/>
                  </a:lnTo>
                  <a:cubicBezTo>
                    <a:pt x="4225" y="5019"/>
                    <a:pt x="4301" y="5082"/>
                    <a:pt x="4364" y="5158"/>
                  </a:cubicBezTo>
                  <a:cubicBezTo>
                    <a:pt x="4439" y="5246"/>
                    <a:pt x="4527" y="5321"/>
                    <a:pt x="4628" y="5384"/>
                  </a:cubicBezTo>
                  <a:cubicBezTo>
                    <a:pt x="4703" y="5434"/>
                    <a:pt x="4791" y="5460"/>
                    <a:pt x="4879" y="5472"/>
                  </a:cubicBezTo>
                  <a:cubicBezTo>
                    <a:pt x="4854" y="5485"/>
                    <a:pt x="4816" y="5497"/>
                    <a:pt x="4779" y="5510"/>
                  </a:cubicBezTo>
                  <a:cubicBezTo>
                    <a:pt x="4756" y="5510"/>
                    <a:pt x="4754" y="5550"/>
                    <a:pt x="4780" y="5550"/>
                  </a:cubicBezTo>
                  <a:cubicBezTo>
                    <a:pt x="4783" y="5550"/>
                    <a:pt x="4787" y="5549"/>
                    <a:pt x="4791" y="5548"/>
                  </a:cubicBezTo>
                  <a:cubicBezTo>
                    <a:pt x="4842" y="5535"/>
                    <a:pt x="4904" y="5535"/>
                    <a:pt x="4967" y="5522"/>
                  </a:cubicBezTo>
                  <a:lnTo>
                    <a:pt x="5068" y="5485"/>
                  </a:lnTo>
                  <a:lnTo>
                    <a:pt x="5181" y="5485"/>
                  </a:lnTo>
                  <a:cubicBezTo>
                    <a:pt x="5244" y="5472"/>
                    <a:pt x="5307" y="5460"/>
                    <a:pt x="5357" y="5447"/>
                  </a:cubicBezTo>
                  <a:cubicBezTo>
                    <a:pt x="5395" y="5447"/>
                    <a:pt x="5395" y="5409"/>
                    <a:pt x="5357" y="5409"/>
                  </a:cubicBezTo>
                  <a:lnTo>
                    <a:pt x="5257" y="5409"/>
                  </a:lnTo>
                  <a:cubicBezTo>
                    <a:pt x="5332" y="5372"/>
                    <a:pt x="5407" y="5309"/>
                    <a:pt x="5458" y="5246"/>
                  </a:cubicBezTo>
                  <a:cubicBezTo>
                    <a:pt x="5533" y="5145"/>
                    <a:pt x="5596" y="5045"/>
                    <a:pt x="5634" y="4931"/>
                  </a:cubicBezTo>
                  <a:cubicBezTo>
                    <a:pt x="5659" y="4843"/>
                    <a:pt x="5709" y="4768"/>
                    <a:pt x="5785" y="4718"/>
                  </a:cubicBezTo>
                  <a:cubicBezTo>
                    <a:pt x="5810" y="4705"/>
                    <a:pt x="5822" y="4692"/>
                    <a:pt x="5848" y="4692"/>
                  </a:cubicBezTo>
                  <a:cubicBezTo>
                    <a:pt x="5873" y="4680"/>
                    <a:pt x="5885" y="4667"/>
                    <a:pt x="5910" y="4667"/>
                  </a:cubicBezTo>
                  <a:cubicBezTo>
                    <a:pt x="5948" y="4667"/>
                    <a:pt x="5998" y="4667"/>
                    <a:pt x="6036" y="4680"/>
                  </a:cubicBezTo>
                  <a:cubicBezTo>
                    <a:pt x="6099" y="4705"/>
                    <a:pt x="6149" y="4780"/>
                    <a:pt x="6137" y="4856"/>
                  </a:cubicBezTo>
                  <a:cubicBezTo>
                    <a:pt x="6117" y="4926"/>
                    <a:pt x="6065" y="4964"/>
                    <a:pt x="6000" y="4964"/>
                  </a:cubicBezTo>
                  <a:cubicBezTo>
                    <a:pt x="5984" y="4964"/>
                    <a:pt x="5966" y="4962"/>
                    <a:pt x="5948" y="4957"/>
                  </a:cubicBezTo>
                  <a:cubicBezTo>
                    <a:pt x="5910" y="4944"/>
                    <a:pt x="5885" y="4906"/>
                    <a:pt x="5885" y="4869"/>
                  </a:cubicBezTo>
                  <a:cubicBezTo>
                    <a:pt x="5873" y="4818"/>
                    <a:pt x="5898" y="4780"/>
                    <a:pt x="5948" y="4755"/>
                  </a:cubicBezTo>
                  <a:cubicBezTo>
                    <a:pt x="5961" y="4755"/>
                    <a:pt x="5961" y="4743"/>
                    <a:pt x="5961" y="4730"/>
                  </a:cubicBezTo>
                  <a:cubicBezTo>
                    <a:pt x="5948" y="4718"/>
                    <a:pt x="5936" y="4718"/>
                    <a:pt x="5936" y="4718"/>
                  </a:cubicBezTo>
                  <a:cubicBezTo>
                    <a:pt x="5860" y="4730"/>
                    <a:pt x="5810" y="4793"/>
                    <a:pt x="5797" y="4869"/>
                  </a:cubicBezTo>
                  <a:cubicBezTo>
                    <a:pt x="5797" y="4944"/>
                    <a:pt x="5835" y="5019"/>
                    <a:pt x="5898" y="5057"/>
                  </a:cubicBezTo>
                  <a:cubicBezTo>
                    <a:pt x="5934" y="5079"/>
                    <a:pt x="5979" y="5092"/>
                    <a:pt x="6026" y="5092"/>
                  </a:cubicBezTo>
                  <a:cubicBezTo>
                    <a:pt x="6059" y="5092"/>
                    <a:pt x="6093" y="5086"/>
                    <a:pt x="6124" y="5070"/>
                  </a:cubicBezTo>
                  <a:cubicBezTo>
                    <a:pt x="6200" y="5045"/>
                    <a:pt x="6250" y="4982"/>
                    <a:pt x="6275" y="4919"/>
                  </a:cubicBezTo>
                  <a:cubicBezTo>
                    <a:pt x="6338" y="4768"/>
                    <a:pt x="6263" y="4592"/>
                    <a:pt x="6112" y="4529"/>
                  </a:cubicBezTo>
                  <a:cubicBezTo>
                    <a:pt x="6074" y="4516"/>
                    <a:pt x="6049" y="4504"/>
                    <a:pt x="6011" y="4491"/>
                  </a:cubicBezTo>
                  <a:cubicBezTo>
                    <a:pt x="7922" y="3938"/>
                    <a:pt x="9180" y="2919"/>
                    <a:pt x="9016" y="1989"/>
                  </a:cubicBezTo>
                  <a:cubicBezTo>
                    <a:pt x="8871" y="1159"/>
                    <a:pt x="7624" y="659"/>
                    <a:pt x="5955" y="659"/>
                  </a:cubicBezTo>
                  <a:cubicBezTo>
                    <a:pt x="5753" y="659"/>
                    <a:pt x="5545" y="666"/>
                    <a:pt x="5332" y="681"/>
                  </a:cubicBezTo>
                  <a:cubicBezTo>
                    <a:pt x="5357" y="669"/>
                    <a:pt x="5382" y="643"/>
                    <a:pt x="5407" y="618"/>
                  </a:cubicBezTo>
                  <a:cubicBezTo>
                    <a:pt x="5521" y="505"/>
                    <a:pt x="5533" y="316"/>
                    <a:pt x="5433" y="191"/>
                  </a:cubicBezTo>
                  <a:cubicBezTo>
                    <a:pt x="5382" y="140"/>
                    <a:pt x="5307" y="103"/>
                    <a:pt x="5231" y="90"/>
                  </a:cubicBezTo>
                  <a:cubicBezTo>
                    <a:pt x="5156" y="90"/>
                    <a:pt x="5068" y="128"/>
                    <a:pt x="5030" y="191"/>
                  </a:cubicBezTo>
                  <a:cubicBezTo>
                    <a:pt x="4980" y="241"/>
                    <a:pt x="4967" y="329"/>
                    <a:pt x="4993" y="392"/>
                  </a:cubicBezTo>
                  <a:cubicBezTo>
                    <a:pt x="5025" y="458"/>
                    <a:pt x="5078" y="495"/>
                    <a:pt x="5140" y="495"/>
                  </a:cubicBezTo>
                  <a:cubicBezTo>
                    <a:pt x="5150" y="495"/>
                    <a:pt x="5159" y="494"/>
                    <a:pt x="5169" y="493"/>
                  </a:cubicBezTo>
                  <a:cubicBezTo>
                    <a:pt x="5181" y="493"/>
                    <a:pt x="5194" y="480"/>
                    <a:pt x="5194" y="467"/>
                  </a:cubicBezTo>
                  <a:cubicBezTo>
                    <a:pt x="5194" y="455"/>
                    <a:pt x="5181" y="442"/>
                    <a:pt x="5169" y="442"/>
                  </a:cubicBezTo>
                  <a:cubicBezTo>
                    <a:pt x="5118" y="442"/>
                    <a:pt x="5081" y="417"/>
                    <a:pt x="5068" y="367"/>
                  </a:cubicBezTo>
                  <a:cubicBezTo>
                    <a:pt x="5068" y="329"/>
                    <a:pt x="5081" y="291"/>
                    <a:pt x="5106" y="254"/>
                  </a:cubicBezTo>
                  <a:cubicBezTo>
                    <a:pt x="5131" y="233"/>
                    <a:pt x="5162" y="223"/>
                    <a:pt x="5193" y="223"/>
                  </a:cubicBezTo>
                  <a:cubicBezTo>
                    <a:pt x="5239" y="223"/>
                    <a:pt x="5284" y="246"/>
                    <a:pt x="5307" y="291"/>
                  </a:cubicBezTo>
                  <a:cubicBezTo>
                    <a:pt x="5357" y="354"/>
                    <a:pt x="5345" y="442"/>
                    <a:pt x="5282" y="493"/>
                  </a:cubicBezTo>
                  <a:cubicBezTo>
                    <a:pt x="5244" y="518"/>
                    <a:pt x="5219" y="530"/>
                    <a:pt x="5169" y="543"/>
                  </a:cubicBezTo>
                  <a:lnTo>
                    <a:pt x="5043" y="543"/>
                  </a:lnTo>
                  <a:cubicBezTo>
                    <a:pt x="4955" y="530"/>
                    <a:pt x="4879" y="467"/>
                    <a:pt x="4816" y="392"/>
                  </a:cubicBezTo>
                  <a:cubicBezTo>
                    <a:pt x="4741" y="304"/>
                    <a:pt x="4653" y="228"/>
                    <a:pt x="4552" y="166"/>
                  </a:cubicBezTo>
                  <a:cubicBezTo>
                    <a:pt x="4477" y="115"/>
                    <a:pt x="4389" y="90"/>
                    <a:pt x="4301" y="78"/>
                  </a:cubicBezTo>
                  <a:cubicBezTo>
                    <a:pt x="4326" y="65"/>
                    <a:pt x="4364" y="52"/>
                    <a:pt x="4401" y="40"/>
                  </a:cubicBezTo>
                  <a:cubicBezTo>
                    <a:pt x="4424" y="40"/>
                    <a:pt x="4416" y="0"/>
                    <a:pt x="4397" y="0"/>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7"/>
            <p:cNvSpPr/>
            <p:nvPr/>
          </p:nvSpPr>
          <p:spPr>
            <a:xfrm>
              <a:off x="6265225" y="3900350"/>
              <a:ext cx="208750" cy="86900"/>
            </a:xfrm>
            <a:custGeom>
              <a:avLst/>
              <a:gdLst/>
              <a:ahLst/>
              <a:cxnLst/>
              <a:rect l="l" t="t" r="r" b="b"/>
              <a:pathLst>
                <a:path w="8350" h="3476" extrusionOk="0">
                  <a:moveTo>
                    <a:pt x="5543" y="102"/>
                  </a:moveTo>
                  <a:cubicBezTo>
                    <a:pt x="7013" y="102"/>
                    <a:pt x="8017" y="508"/>
                    <a:pt x="8111" y="1034"/>
                  </a:cubicBezTo>
                  <a:cubicBezTo>
                    <a:pt x="8237" y="1738"/>
                    <a:pt x="6766" y="2807"/>
                    <a:pt x="4439" y="3222"/>
                  </a:cubicBezTo>
                  <a:cubicBezTo>
                    <a:pt x="3849" y="3327"/>
                    <a:pt x="3295" y="3374"/>
                    <a:pt x="2795" y="3374"/>
                  </a:cubicBezTo>
                  <a:cubicBezTo>
                    <a:pt x="1325" y="3374"/>
                    <a:pt x="320" y="2968"/>
                    <a:pt x="227" y="2442"/>
                  </a:cubicBezTo>
                  <a:cubicBezTo>
                    <a:pt x="101" y="1738"/>
                    <a:pt x="1585" y="669"/>
                    <a:pt x="3898" y="254"/>
                  </a:cubicBezTo>
                  <a:cubicBezTo>
                    <a:pt x="4489" y="149"/>
                    <a:pt x="5043" y="102"/>
                    <a:pt x="5543" y="102"/>
                  </a:cubicBezTo>
                  <a:close/>
                  <a:moveTo>
                    <a:pt x="5542" y="1"/>
                  </a:moveTo>
                  <a:cubicBezTo>
                    <a:pt x="5039" y="1"/>
                    <a:pt x="4482" y="48"/>
                    <a:pt x="3886" y="154"/>
                  </a:cubicBezTo>
                  <a:cubicBezTo>
                    <a:pt x="1472" y="594"/>
                    <a:pt x="0" y="1700"/>
                    <a:pt x="126" y="2455"/>
                  </a:cubicBezTo>
                  <a:cubicBezTo>
                    <a:pt x="230" y="3033"/>
                    <a:pt x="1263" y="3475"/>
                    <a:pt x="2798" y="3475"/>
                  </a:cubicBezTo>
                  <a:cubicBezTo>
                    <a:pt x="3301" y="3475"/>
                    <a:pt x="3857" y="3428"/>
                    <a:pt x="4452" y="3323"/>
                  </a:cubicBezTo>
                  <a:cubicBezTo>
                    <a:pt x="6866" y="2882"/>
                    <a:pt x="8350" y="1776"/>
                    <a:pt x="8212" y="1009"/>
                  </a:cubicBezTo>
                  <a:cubicBezTo>
                    <a:pt x="8107" y="441"/>
                    <a:pt x="7076" y="1"/>
                    <a:pt x="5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7"/>
            <p:cNvSpPr/>
            <p:nvPr/>
          </p:nvSpPr>
          <p:spPr>
            <a:xfrm>
              <a:off x="6436875" y="3672500"/>
              <a:ext cx="289550" cy="646975"/>
            </a:xfrm>
            <a:custGeom>
              <a:avLst/>
              <a:gdLst/>
              <a:ahLst/>
              <a:cxnLst/>
              <a:rect l="l" t="t" r="r" b="b"/>
              <a:pathLst>
                <a:path w="11582" h="25879" extrusionOk="0">
                  <a:moveTo>
                    <a:pt x="11582" y="0"/>
                  </a:moveTo>
                  <a:cubicBezTo>
                    <a:pt x="10953" y="1031"/>
                    <a:pt x="10462" y="2150"/>
                    <a:pt x="10110" y="3307"/>
                  </a:cubicBezTo>
                  <a:cubicBezTo>
                    <a:pt x="9758" y="4464"/>
                    <a:pt x="9482" y="5646"/>
                    <a:pt x="9192" y="6803"/>
                  </a:cubicBezTo>
                  <a:cubicBezTo>
                    <a:pt x="8614" y="9155"/>
                    <a:pt x="7897" y="11456"/>
                    <a:pt x="7042" y="13719"/>
                  </a:cubicBezTo>
                  <a:cubicBezTo>
                    <a:pt x="6841" y="14285"/>
                    <a:pt x="6602" y="14851"/>
                    <a:pt x="6376" y="15404"/>
                  </a:cubicBezTo>
                  <a:cubicBezTo>
                    <a:pt x="6149" y="15957"/>
                    <a:pt x="5885" y="16511"/>
                    <a:pt x="5621" y="17051"/>
                  </a:cubicBezTo>
                  <a:cubicBezTo>
                    <a:pt x="5106" y="18133"/>
                    <a:pt x="4540" y="19189"/>
                    <a:pt x="3949" y="20208"/>
                  </a:cubicBezTo>
                  <a:cubicBezTo>
                    <a:pt x="3345" y="21239"/>
                    <a:pt x="2716" y="22220"/>
                    <a:pt x="2062" y="23163"/>
                  </a:cubicBezTo>
                  <a:cubicBezTo>
                    <a:pt x="1396" y="24106"/>
                    <a:pt x="717" y="25024"/>
                    <a:pt x="0" y="25879"/>
                  </a:cubicBezTo>
                  <a:cubicBezTo>
                    <a:pt x="1497" y="24131"/>
                    <a:pt x="2842" y="22270"/>
                    <a:pt x="4024" y="20283"/>
                  </a:cubicBezTo>
                  <a:cubicBezTo>
                    <a:pt x="4628" y="19265"/>
                    <a:pt x="5194" y="18208"/>
                    <a:pt x="5722" y="17114"/>
                  </a:cubicBezTo>
                  <a:cubicBezTo>
                    <a:pt x="5986" y="16574"/>
                    <a:pt x="6225" y="16020"/>
                    <a:pt x="6476" y="15454"/>
                  </a:cubicBezTo>
                  <a:cubicBezTo>
                    <a:pt x="6715" y="14901"/>
                    <a:pt x="6954" y="14335"/>
                    <a:pt x="7155" y="13769"/>
                  </a:cubicBezTo>
                  <a:cubicBezTo>
                    <a:pt x="8010" y="11493"/>
                    <a:pt x="8727" y="9180"/>
                    <a:pt x="9280" y="6816"/>
                  </a:cubicBezTo>
                  <a:cubicBezTo>
                    <a:pt x="9570" y="5646"/>
                    <a:pt x="9834" y="4477"/>
                    <a:pt x="10173" y="3320"/>
                  </a:cubicBezTo>
                  <a:cubicBezTo>
                    <a:pt x="10500" y="2163"/>
                    <a:pt x="10965" y="1044"/>
                    <a:pt x="1158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7"/>
            <p:cNvSpPr/>
            <p:nvPr/>
          </p:nvSpPr>
          <p:spPr>
            <a:xfrm>
              <a:off x="6507925" y="3581975"/>
              <a:ext cx="292700" cy="630300"/>
            </a:xfrm>
            <a:custGeom>
              <a:avLst/>
              <a:gdLst/>
              <a:ahLst/>
              <a:cxnLst/>
              <a:rect l="l" t="t" r="r" b="b"/>
              <a:pathLst>
                <a:path w="11708" h="25212" extrusionOk="0">
                  <a:moveTo>
                    <a:pt x="10626" y="1886"/>
                  </a:moveTo>
                  <a:lnTo>
                    <a:pt x="10487" y="2074"/>
                  </a:lnTo>
                  <a:cubicBezTo>
                    <a:pt x="10412" y="2200"/>
                    <a:pt x="10299" y="2376"/>
                    <a:pt x="10160" y="2590"/>
                  </a:cubicBezTo>
                  <a:cubicBezTo>
                    <a:pt x="10022" y="2791"/>
                    <a:pt x="9859" y="3043"/>
                    <a:pt x="9683" y="3319"/>
                  </a:cubicBezTo>
                  <a:lnTo>
                    <a:pt x="9695" y="3319"/>
                  </a:lnTo>
                  <a:cubicBezTo>
                    <a:pt x="9519" y="3596"/>
                    <a:pt x="9343" y="3885"/>
                    <a:pt x="9180" y="4187"/>
                  </a:cubicBezTo>
                  <a:cubicBezTo>
                    <a:pt x="9016" y="4476"/>
                    <a:pt x="8840" y="4778"/>
                    <a:pt x="8702" y="5067"/>
                  </a:cubicBezTo>
                  <a:cubicBezTo>
                    <a:pt x="8551" y="5344"/>
                    <a:pt x="8413" y="5620"/>
                    <a:pt x="8299" y="5847"/>
                  </a:cubicBezTo>
                  <a:cubicBezTo>
                    <a:pt x="8186" y="6086"/>
                    <a:pt x="8086" y="6274"/>
                    <a:pt x="8023" y="6413"/>
                  </a:cubicBezTo>
                  <a:lnTo>
                    <a:pt x="7922" y="6626"/>
                  </a:lnTo>
                  <a:lnTo>
                    <a:pt x="7998" y="6400"/>
                  </a:lnTo>
                  <a:cubicBezTo>
                    <a:pt x="8060" y="6262"/>
                    <a:pt x="8136" y="6048"/>
                    <a:pt x="8237" y="5809"/>
                  </a:cubicBezTo>
                  <a:cubicBezTo>
                    <a:pt x="8337" y="5570"/>
                    <a:pt x="8463" y="5281"/>
                    <a:pt x="8614" y="4992"/>
                  </a:cubicBezTo>
                  <a:cubicBezTo>
                    <a:pt x="8752" y="4703"/>
                    <a:pt x="8928" y="4388"/>
                    <a:pt x="9092" y="4086"/>
                  </a:cubicBezTo>
                  <a:cubicBezTo>
                    <a:pt x="9255" y="3785"/>
                    <a:pt x="9444" y="3495"/>
                    <a:pt x="9620" y="3231"/>
                  </a:cubicBezTo>
                  <a:cubicBezTo>
                    <a:pt x="9796" y="2967"/>
                    <a:pt x="9959" y="2728"/>
                    <a:pt x="10110" y="2527"/>
                  </a:cubicBezTo>
                  <a:cubicBezTo>
                    <a:pt x="10261" y="2326"/>
                    <a:pt x="10387" y="2175"/>
                    <a:pt x="10475" y="2062"/>
                  </a:cubicBezTo>
                  <a:lnTo>
                    <a:pt x="10626" y="1886"/>
                  </a:lnTo>
                  <a:close/>
                  <a:moveTo>
                    <a:pt x="7319" y="4376"/>
                  </a:moveTo>
                  <a:lnTo>
                    <a:pt x="7306" y="4501"/>
                  </a:lnTo>
                  <a:lnTo>
                    <a:pt x="7243" y="4816"/>
                  </a:lnTo>
                  <a:cubicBezTo>
                    <a:pt x="7218" y="4954"/>
                    <a:pt x="7193" y="5105"/>
                    <a:pt x="7155" y="5281"/>
                  </a:cubicBezTo>
                  <a:cubicBezTo>
                    <a:pt x="7117" y="5444"/>
                    <a:pt x="7092" y="5620"/>
                    <a:pt x="7055" y="5797"/>
                  </a:cubicBezTo>
                  <a:cubicBezTo>
                    <a:pt x="7029" y="5973"/>
                    <a:pt x="6992" y="6149"/>
                    <a:pt x="6966" y="6312"/>
                  </a:cubicBezTo>
                  <a:cubicBezTo>
                    <a:pt x="6941" y="6476"/>
                    <a:pt x="6904" y="6626"/>
                    <a:pt x="6878" y="6765"/>
                  </a:cubicBezTo>
                  <a:lnTo>
                    <a:pt x="6828" y="7092"/>
                  </a:lnTo>
                  <a:lnTo>
                    <a:pt x="6803" y="7217"/>
                  </a:lnTo>
                  <a:lnTo>
                    <a:pt x="6803" y="7092"/>
                  </a:lnTo>
                  <a:cubicBezTo>
                    <a:pt x="6803" y="7029"/>
                    <a:pt x="6803" y="6916"/>
                    <a:pt x="6816" y="6777"/>
                  </a:cubicBezTo>
                  <a:cubicBezTo>
                    <a:pt x="6816" y="6652"/>
                    <a:pt x="6828" y="6501"/>
                    <a:pt x="6853" y="6325"/>
                  </a:cubicBezTo>
                  <a:cubicBezTo>
                    <a:pt x="6866" y="6161"/>
                    <a:pt x="6904" y="5985"/>
                    <a:pt x="6929" y="5809"/>
                  </a:cubicBezTo>
                  <a:cubicBezTo>
                    <a:pt x="6954" y="5620"/>
                    <a:pt x="7004" y="5444"/>
                    <a:pt x="7042" y="5268"/>
                  </a:cubicBezTo>
                  <a:cubicBezTo>
                    <a:pt x="7080" y="5105"/>
                    <a:pt x="7130" y="4954"/>
                    <a:pt x="7168" y="4816"/>
                  </a:cubicBezTo>
                  <a:cubicBezTo>
                    <a:pt x="7205" y="4677"/>
                    <a:pt x="7256" y="4564"/>
                    <a:pt x="7281" y="4501"/>
                  </a:cubicBezTo>
                  <a:lnTo>
                    <a:pt x="7319" y="4376"/>
                  </a:lnTo>
                  <a:close/>
                  <a:moveTo>
                    <a:pt x="5508" y="5117"/>
                  </a:moveTo>
                  <a:cubicBezTo>
                    <a:pt x="5495" y="5155"/>
                    <a:pt x="5470" y="5218"/>
                    <a:pt x="5445" y="5294"/>
                  </a:cubicBezTo>
                  <a:cubicBezTo>
                    <a:pt x="5382" y="5507"/>
                    <a:pt x="5332" y="5721"/>
                    <a:pt x="5294" y="5947"/>
                  </a:cubicBezTo>
                  <a:cubicBezTo>
                    <a:pt x="5231" y="6224"/>
                    <a:pt x="5219" y="6513"/>
                    <a:pt x="5244" y="6803"/>
                  </a:cubicBezTo>
                  <a:cubicBezTo>
                    <a:pt x="5244" y="7079"/>
                    <a:pt x="5307" y="7368"/>
                    <a:pt x="5420" y="7632"/>
                  </a:cubicBezTo>
                  <a:cubicBezTo>
                    <a:pt x="5520" y="7871"/>
                    <a:pt x="5634" y="8110"/>
                    <a:pt x="5772" y="8349"/>
                  </a:cubicBezTo>
                  <a:cubicBezTo>
                    <a:pt x="5885" y="8563"/>
                    <a:pt x="5973" y="8802"/>
                    <a:pt x="6049" y="9041"/>
                  </a:cubicBezTo>
                  <a:cubicBezTo>
                    <a:pt x="6099" y="9229"/>
                    <a:pt x="6124" y="9431"/>
                    <a:pt x="6124" y="9632"/>
                  </a:cubicBezTo>
                  <a:lnTo>
                    <a:pt x="6124" y="9644"/>
                  </a:lnTo>
                  <a:cubicBezTo>
                    <a:pt x="6124" y="9720"/>
                    <a:pt x="6111" y="9808"/>
                    <a:pt x="6099" y="9896"/>
                  </a:cubicBezTo>
                  <a:cubicBezTo>
                    <a:pt x="6099" y="9820"/>
                    <a:pt x="6086" y="9745"/>
                    <a:pt x="6074" y="9670"/>
                  </a:cubicBezTo>
                  <a:cubicBezTo>
                    <a:pt x="6036" y="9506"/>
                    <a:pt x="5973" y="9343"/>
                    <a:pt x="5898" y="9192"/>
                  </a:cubicBezTo>
                  <a:cubicBezTo>
                    <a:pt x="5797" y="8978"/>
                    <a:pt x="5684" y="8789"/>
                    <a:pt x="5558" y="8613"/>
                  </a:cubicBezTo>
                  <a:cubicBezTo>
                    <a:pt x="5407" y="8387"/>
                    <a:pt x="5281" y="8148"/>
                    <a:pt x="5168" y="7897"/>
                  </a:cubicBezTo>
                  <a:cubicBezTo>
                    <a:pt x="5055" y="7582"/>
                    <a:pt x="4992" y="7255"/>
                    <a:pt x="4992" y="6928"/>
                  </a:cubicBezTo>
                  <a:cubicBezTo>
                    <a:pt x="5005" y="6589"/>
                    <a:pt x="5055" y="6262"/>
                    <a:pt x="5143" y="5947"/>
                  </a:cubicBezTo>
                  <a:cubicBezTo>
                    <a:pt x="5206" y="5708"/>
                    <a:pt x="5294" y="5495"/>
                    <a:pt x="5407" y="5281"/>
                  </a:cubicBezTo>
                  <a:cubicBezTo>
                    <a:pt x="5445" y="5206"/>
                    <a:pt x="5483" y="5155"/>
                    <a:pt x="5508" y="5117"/>
                  </a:cubicBezTo>
                  <a:close/>
                  <a:moveTo>
                    <a:pt x="9670" y="7783"/>
                  </a:moveTo>
                  <a:lnTo>
                    <a:pt x="9481" y="8098"/>
                  </a:lnTo>
                  <a:cubicBezTo>
                    <a:pt x="9431" y="8198"/>
                    <a:pt x="9356" y="8311"/>
                    <a:pt x="9280" y="8450"/>
                  </a:cubicBezTo>
                  <a:cubicBezTo>
                    <a:pt x="9205" y="8588"/>
                    <a:pt x="9117" y="8752"/>
                    <a:pt x="9029" y="8928"/>
                  </a:cubicBezTo>
                  <a:cubicBezTo>
                    <a:pt x="8828" y="9267"/>
                    <a:pt x="8639" y="9682"/>
                    <a:pt x="8425" y="10122"/>
                  </a:cubicBezTo>
                  <a:cubicBezTo>
                    <a:pt x="8224" y="10575"/>
                    <a:pt x="7998" y="11053"/>
                    <a:pt x="7784" y="11543"/>
                  </a:cubicBezTo>
                  <a:cubicBezTo>
                    <a:pt x="7558" y="12034"/>
                    <a:pt x="7319" y="12499"/>
                    <a:pt x="7092" y="12952"/>
                  </a:cubicBezTo>
                  <a:cubicBezTo>
                    <a:pt x="6866" y="13404"/>
                    <a:pt x="6614" y="13794"/>
                    <a:pt x="6401" y="14121"/>
                  </a:cubicBezTo>
                  <a:cubicBezTo>
                    <a:pt x="6300" y="14272"/>
                    <a:pt x="6187" y="14423"/>
                    <a:pt x="6099" y="14549"/>
                  </a:cubicBezTo>
                  <a:lnTo>
                    <a:pt x="5973" y="14725"/>
                  </a:lnTo>
                  <a:lnTo>
                    <a:pt x="5847" y="14863"/>
                  </a:lnTo>
                  <a:lnTo>
                    <a:pt x="5634" y="15114"/>
                  </a:lnTo>
                  <a:lnTo>
                    <a:pt x="5822" y="14813"/>
                  </a:lnTo>
                  <a:lnTo>
                    <a:pt x="5935" y="14637"/>
                  </a:lnTo>
                  <a:lnTo>
                    <a:pt x="6049" y="14448"/>
                  </a:lnTo>
                  <a:cubicBezTo>
                    <a:pt x="6124" y="14322"/>
                    <a:pt x="6212" y="14159"/>
                    <a:pt x="6300" y="13995"/>
                  </a:cubicBezTo>
                  <a:cubicBezTo>
                    <a:pt x="6501" y="13656"/>
                    <a:pt x="6702" y="13241"/>
                    <a:pt x="6916" y="12801"/>
                  </a:cubicBezTo>
                  <a:cubicBezTo>
                    <a:pt x="7130" y="12361"/>
                    <a:pt x="7356" y="11883"/>
                    <a:pt x="7570" y="11392"/>
                  </a:cubicBezTo>
                  <a:cubicBezTo>
                    <a:pt x="7784" y="10914"/>
                    <a:pt x="8023" y="10437"/>
                    <a:pt x="8249" y="9984"/>
                  </a:cubicBezTo>
                  <a:cubicBezTo>
                    <a:pt x="8475" y="9531"/>
                    <a:pt x="8714" y="9129"/>
                    <a:pt x="8916" y="8802"/>
                  </a:cubicBezTo>
                  <a:cubicBezTo>
                    <a:pt x="9029" y="8638"/>
                    <a:pt x="9129" y="8488"/>
                    <a:pt x="9217" y="8362"/>
                  </a:cubicBezTo>
                  <a:cubicBezTo>
                    <a:pt x="9305" y="8249"/>
                    <a:pt x="9393" y="8123"/>
                    <a:pt x="9456" y="8047"/>
                  </a:cubicBezTo>
                  <a:lnTo>
                    <a:pt x="9670" y="7783"/>
                  </a:lnTo>
                  <a:close/>
                  <a:moveTo>
                    <a:pt x="4238" y="10198"/>
                  </a:moveTo>
                  <a:lnTo>
                    <a:pt x="4301" y="10374"/>
                  </a:lnTo>
                  <a:cubicBezTo>
                    <a:pt x="4326" y="10499"/>
                    <a:pt x="4376" y="10663"/>
                    <a:pt x="4426" y="10877"/>
                  </a:cubicBezTo>
                  <a:cubicBezTo>
                    <a:pt x="4477" y="11078"/>
                    <a:pt x="4527" y="11329"/>
                    <a:pt x="4565" y="11619"/>
                  </a:cubicBezTo>
                  <a:cubicBezTo>
                    <a:pt x="4602" y="11895"/>
                    <a:pt x="4628" y="12197"/>
                    <a:pt x="4640" y="12511"/>
                  </a:cubicBezTo>
                  <a:cubicBezTo>
                    <a:pt x="4653" y="12826"/>
                    <a:pt x="4640" y="13153"/>
                    <a:pt x="4640" y="13455"/>
                  </a:cubicBezTo>
                  <a:cubicBezTo>
                    <a:pt x="4640" y="13756"/>
                    <a:pt x="4590" y="14058"/>
                    <a:pt x="4565" y="14310"/>
                  </a:cubicBezTo>
                  <a:cubicBezTo>
                    <a:pt x="4527" y="14561"/>
                    <a:pt x="4489" y="14775"/>
                    <a:pt x="4464" y="14926"/>
                  </a:cubicBezTo>
                  <a:lnTo>
                    <a:pt x="4414" y="15165"/>
                  </a:lnTo>
                  <a:lnTo>
                    <a:pt x="4439" y="14938"/>
                  </a:lnTo>
                  <a:cubicBezTo>
                    <a:pt x="4452" y="14787"/>
                    <a:pt x="4464" y="14586"/>
                    <a:pt x="4477" y="14335"/>
                  </a:cubicBezTo>
                  <a:cubicBezTo>
                    <a:pt x="4489" y="14096"/>
                    <a:pt x="4502" y="13807"/>
                    <a:pt x="4514" y="13517"/>
                  </a:cubicBezTo>
                  <a:cubicBezTo>
                    <a:pt x="4527" y="13216"/>
                    <a:pt x="4514" y="12901"/>
                    <a:pt x="4502" y="12587"/>
                  </a:cubicBezTo>
                  <a:cubicBezTo>
                    <a:pt x="4489" y="12273"/>
                    <a:pt x="4464" y="11971"/>
                    <a:pt x="4439" y="11694"/>
                  </a:cubicBezTo>
                  <a:cubicBezTo>
                    <a:pt x="4414" y="11405"/>
                    <a:pt x="4389" y="11141"/>
                    <a:pt x="4351" y="10927"/>
                  </a:cubicBezTo>
                  <a:cubicBezTo>
                    <a:pt x="4313" y="10713"/>
                    <a:pt x="4288" y="10525"/>
                    <a:pt x="4275" y="10399"/>
                  </a:cubicBezTo>
                  <a:lnTo>
                    <a:pt x="4238" y="10198"/>
                  </a:lnTo>
                  <a:close/>
                  <a:moveTo>
                    <a:pt x="9054" y="12109"/>
                  </a:moveTo>
                  <a:lnTo>
                    <a:pt x="8966" y="12285"/>
                  </a:lnTo>
                  <a:cubicBezTo>
                    <a:pt x="8890" y="12398"/>
                    <a:pt x="8802" y="12562"/>
                    <a:pt x="8689" y="12763"/>
                  </a:cubicBezTo>
                  <a:cubicBezTo>
                    <a:pt x="8589" y="12952"/>
                    <a:pt x="8450" y="13165"/>
                    <a:pt x="8299" y="13404"/>
                  </a:cubicBezTo>
                  <a:cubicBezTo>
                    <a:pt x="8149" y="13631"/>
                    <a:pt x="7985" y="13870"/>
                    <a:pt x="7834" y="14108"/>
                  </a:cubicBezTo>
                  <a:cubicBezTo>
                    <a:pt x="7671" y="14347"/>
                    <a:pt x="7495" y="14586"/>
                    <a:pt x="7344" y="14787"/>
                  </a:cubicBezTo>
                  <a:cubicBezTo>
                    <a:pt x="7180" y="15001"/>
                    <a:pt x="7029" y="15202"/>
                    <a:pt x="6891" y="15366"/>
                  </a:cubicBezTo>
                  <a:cubicBezTo>
                    <a:pt x="6765" y="15529"/>
                    <a:pt x="6652" y="15655"/>
                    <a:pt x="6564" y="15743"/>
                  </a:cubicBezTo>
                  <a:lnTo>
                    <a:pt x="6438" y="15894"/>
                  </a:lnTo>
                  <a:lnTo>
                    <a:pt x="6552" y="15718"/>
                  </a:lnTo>
                  <a:lnTo>
                    <a:pt x="6853" y="15290"/>
                  </a:lnTo>
                  <a:lnTo>
                    <a:pt x="7268" y="14687"/>
                  </a:lnTo>
                  <a:cubicBezTo>
                    <a:pt x="7432" y="14473"/>
                    <a:pt x="7583" y="14234"/>
                    <a:pt x="7746" y="13995"/>
                  </a:cubicBezTo>
                  <a:cubicBezTo>
                    <a:pt x="7897" y="13756"/>
                    <a:pt x="8073" y="13530"/>
                    <a:pt x="8211" y="13304"/>
                  </a:cubicBezTo>
                  <a:lnTo>
                    <a:pt x="8652" y="12687"/>
                  </a:lnTo>
                  <a:lnTo>
                    <a:pt x="8941" y="12260"/>
                  </a:lnTo>
                  <a:lnTo>
                    <a:pt x="9054" y="12109"/>
                  </a:lnTo>
                  <a:close/>
                  <a:moveTo>
                    <a:pt x="7683" y="15957"/>
                  </a:moveTo>
                  <a:lnTo>
                    <a:pt x="7545" y="16183"/>
                  </a:lnTo>
                  <a:cubicBezTo>
                    <a:pt x="7444" y="16309"/>
                    <a:pt x="7319" y="16498"/>
                    <a:pt x="7155" y="16724"/>
                  </a:cubicBezTo>
                  <a:cubicBezTo>
                    <a:pt x="7004" y="16950"/>
                    <a:pt x="6803" y="17202"/>
                    <a:pt x="6589" y="17453"/>
                  </a:cubicBezTo>
                  <a:cubicBezTo>
                    <a:pt x="6375" y="17717"/>
                    <a:pt x="6149" y="17981"/>
                    <a:pt x="5910" y="18233"/>
                  </a:cubicBezTo>
                  <a:cubicBezTo>
                    <a:pt x="5671" y="18497"/>
                    <a:pt x="5432" y="18723"/>
                    <a:pt x="5193" y="18937"/>
                  </a:cubicBezTo>
                  <a:cubicBezTo>
                    <a:pt x="4967" y="19151"/>
                    <a:pt x="4753" y="19327"/>
                    <a:pt x="4565" y="19490"/>
                  </a:cubicBezTo>
                  <a:cubicBezTo>
                    <a:pt x="4376" y="19641"/>
                    <a:pt x="4213" y="19755"/>
                    <a:pt x="4099" y="19830"/>
                  </a:cubicBezTo>
                  <a:lnTo>
                    <a:pt x="3923" y="19956"/>
                  </a:lnTo>
                  <a:lnTo>
                    <a:pt x="4074" y="19767"/>
                  </a:lnTo>
                  <a:cubicBezTo>
                    <a:pt x="4187" y="19666"/>
                    <a:pt x="4326" y="19503"/>
                    <a:pt x="4502" y="19314"/>
                  </a:cubicBezTo>
                  <a:cubicBezTo>
                    <a:pt x="4678" y="19113"/>
                    <a:pt x="4892" y="18912"/>
                    <a:pt x="5105" y="18686"/>
                  </a:cubicBezTo>
                  <a:cubicBezTo>
                    <a:pt x="5319" y="18459"/>
                    <a:pt x="5571" y="18195"/>
                    <a:pt x="5797" y="17931"/>
                  </a:cubicBezTo>
                  <a:lnTo>
                    <a:pt x="5797" y="17944"/>
                  </a:lnTo>
                  <a:cubicBezTo>
                    <a:pt x="6036" y="17705"/>
                    <a:pt x="6275" y="17453"/>
                    <a:pt x="6489" y="17214"/>
                  </a:cubicBezTo>
                  <a:cubicBezTo>
                    <a:pt x="6702" y="16988"/>
                    <a:pt x="6916" y="16774"/>
                    <a:pt x="7092" y="16573"/>
                  </a:cubicBezTo>
                  <a:cubicBezTo>
                    <a:pt x="7256" y="16384"/>
                    <a:pt x="7407" y="16234"/>
                    <a:pt x="7520" y="16133"/>
                  </a:cubicBezTo>
                  <a:lnTo>
                    <a:pt x="7683" y="15957"/>
                  </a:lnTo>
                  <a:close/>
                  <a:moveTo>
                    <a:pt x="2880" y="13958"/>
                  </a:moveTo>
                  <a:cubicBezTo>
                    <a:pt x="2880" y="13958"/>
                    <a:pt x="2892" y="14046"/>
                    <a:pt x="2905" y="14196"/>
                  </a:cubicBezTo>
                  <a:cubicBezTo>
                    <a:pt x="2930" y="14423"/>
                    <a:pt x="2943" y="14649"/>
                    <a:pt x="2943" y="14876"/>
                  </a:cubicBezTo>
                  <a:cubicBezTo>
                    <a:pt x="2943" y="15165"/>
                    <a:pt x="2930" y="15504"/>
                    <a:pt x="2892" y="15894"/>
                  </a:cubicBezTo>
                  <a:cubicBezTo>
                    <a:pt x="2855" y="16271"/>
                    <a:pt x="2792" y="16674"/>
                    <a:pt x="2729" y="17076"/>
                  </a:cubicBezTo>
                  <a:cubicBezTo>
                    <a:pt x="2666" y="17466"/>
                    <a:pt x="2578" y="17881"/>
                    <a:pt x="2515" y="18258"/>
                  </a:cubicBezTo>
                  <a:cubicBezTo>
                    <a:pt x="2440" y="18635"/>
                    <a:pt x="2364" y="18987"/>
                    <a:pt x="2314" y="19289"/>
                  </a:cubicBezTo>
                  <a:cubicBezTo>
                    <a:pt x="2264" y="19591"/>
                    <a:pt x="2213" y="19843"/>
                    <a:pt x="2188" y="20019"/>
                  </a:cubicBezTo>
                  <a:lnTo>
                    <a:pt x="2150" y="20295"/>
                  </a:lnTo>
                  <a:lnTo>
                    <a:pt x="2163" y="20019"/>
                  </a:lnTo>
                  <a:cubicBezTo>
                    <a:pt x="2175" y="19855"/>
                    <a:pt x="2188" y="19604"/>
                    <a:pt x="2238" y="19302"/>
                  </a:cubicBezTo>
                  <a:cubicBezTo>
                    <a:pt x="2276" y="19000"/>
                    <a:pt x="2326" y="18648"/>
                    <a:pt x="2389" y="18271"/>
                  </a:cubicBezTo>
                  <a:cubicBezTo>
                    <a:pt x="2452" y="17893"/>
                    <a:pt x="2528" y="17478"/>
                    <a:pt x="2590" y="17089"/>
                  </a:cubicBezTo>
                  <a:cubicBezTo>
                    <a:pt x="2653" y="16699"/>
                    <a:pt x="2716" y="16284"/>
                    <a:pt x="2767" y="15919"/>
                  </a:cubicBezTo>
                  <a:cubicBezTo>
                    <a:pt x="2804" y="15542"/>
                    <a:pt x="2842" y="15202"/>
                    <a:pt x="2855" y="14913"/>
                  </a:cubicBezTo>
                  <a:cubicBezTo>
                    <a:pt x="2867" y="14624"/>
                    <a:pt x="2880" y="14385"/>
                    <a:pt x="2880" y="14222"/>
                  </a:cubicBezTo>
                  <a:cubicBezTo>
                    <a:pt x="2867" y="14046"/>
                    <a:pt x="2880" y="13958"/>
                    <a:pt x="2880" y="13958"/>
                  </a:cubicBezTo>
                  <a:close/>
                  <a:moveTo>
                    <a:pt x="5458" y="19528"/>
                  </a:moveTo>
                  <a:lnTo>
                    <a:pt x="5344" y="19755"/>
                  </a:lnTo>
                  <a:cubicBezTo>
                    <a:pt x="5256" y="19893"/>
                    <a:pt x="5131" y="20107"/>
                    <a:pt x="4980" y="20333"/>
                  </a:cubicBezTo>
                  <a:cubicBezTo>
                    <a:pt x="4816" y="20572"/>
                    <a:pt x="4628" y="20836"/>
                    <a:pt x="4414" y="21100"/>
                  </a:cubicBezTo>
                  <a:cubicBezTo>
                    <a:pt x="4200" y="21364"/>
                    <a:pt x="3974" y="21628"/>
                    <a:pt x="3722" y="21892"/>
                  </a:cubicBezTo>
                  <a:cubicBezTo>
                    <a:pt x="3483" y="22144"/>
                    <a:pt x="3232" y="22357"/>
                    <a:pt x="3005" y="22571"/>
                  </a:cubicBezTo>
                  <a:cubicBezTo>
                    <a:pt x="2767" y="22785"/>
                    <a:pt x="2540" y="22936"/>
                    <a:pt x="2339" y="23074"/>
                  </a:cubicBezTo>
                  <a:cubicBezTo>
                    <a:pt x="2150" y="23213"/>
                    <a:pt x="1987" y="23313"/>
                    <a:pt x="1874" y="23376"/>
                  </a:cubicBezTo>
                  <a:lnTo>
                    <a:pt x="1698" y="23477"/>
                  </a:lnTo>
                  <a:lnTo>
                    <a:pt x="1874" y="23338"/>
                  </a:lnTo>
                  <a:cubicBezTo>
                    <a:pt x="1974" y="23263"/>
                    <a:pt x="2138" y="23125"/>
                    <a:pt x="2326" y="22974"/>
                  </a:cubicBezTo>
                  <a:cubicBezTo>
                    <a:pt x="2515" y="22823"/>
                    <a:pt x="2729" y="22634"/>
                    <a:pt x="2955" y="22433"/>
                  </a:cubicBezTo>
                  <a:cubicBezTo>
                    <a:pt x="3181" y="22219"/>
                    <a:pt x="3420" y="21993"/>
                    <a:pt x="3659" y="21741"/>
                  </a:cubicBezTo>
                  <a:cubicBezTo>
                    <a:pt x="3898" y="21490"/>
                    <a:pt x="4137" y="21238"/>
                    <a:pt x="4351" y="20987"/>
                  </a:cubicBezTo>
                  <a:cubicBezTo>
                    <a:pt x="4565" y="20723"/>
                    <a:pt x="4766" y="20484"/>
                    <a:pt x="4917" y="20270"/>
                  </a:cubicBezTo>
                  <a:cubicBezTo>
                    <a:pt x="5080" y="20044"/>
                    <a:pt x="5219" y="19868"/>
                    <a:pt x="5319" y="19729"/>
                  </a:cubicBezTo>
                  <a:lnTo>
                    <a:pt x="5458" y="19528"/>
                  </a:lnTo>
                  <a:close/>
                  <a:moveTo>
                    <a:pt x="729" y="21352"/>
                  </a:moveTo>
                  <a:lnTo>
                    <a:pt x="717" y="21465"/>
                  </a:lnTo>
                  <a:lnTo>
                    <a:pt x="692" y="21754"/>
                  </a:lnTo>
                  <a:cubicBezTo>
                    <a:pt x="679" y="21880"/>
                    <a:pt x="666" y="22018"/>
                    <a:pt x="654" y="22169"/>
                  </a:cubicBezTo>
                  <a:cubicBezTo>
                    <a:pt x="629" y="22320"/>
                    <a:pt x="616" y="22483"/>
                    <a:pt x="604" y="22647"/>
                  </a:cubicBezTo>
                  <a:cubicBezTo>
                    <a:pt x="591" y="22798"/>
                    <a:pt x="566" y="22961"/>
                    <a:pt x="553" y="23112"/>
                  </a:cubicBezTo>
                  <a:lnTo>
                    <a:pt x="516" y="23527"/>
                  </a:lnTo>
                  <a:lnTo>
                    <a:pt x="490" y="23829"/>
                  </a:lnTo>
                  <a:lnTo>
                    <a:pt x="478" y="23942"/>
                  </a:lnTo>
                  <a:lnTo>
                    <a:pt x="453" y="23841"/>
                  </a:lnTo>
                  <a:cubicBezTo>
                    <a:pt x="453" y="23766"/>
                    <a:pt x="440" y="23678"/>
                    <a:pt x="440" y="23565"/>
                  </a:cubicBezTo>
                  <a:cubicBezTo>
                    <a:pt x="428" y="23439"/>
                    <a:pt x="428" y="23301"/>
                    <a:pt x="440" y="23150"/>
                  </a:cubicBezTo>
                  <a:cubicBezTo>
                    <a:pt x="453" y="22999"/>
                    <a:pt x="453" y="22835"/>
                    <a:pt x="465" y="22684"/>
                  </a:cubicBezTo>
                  <a:cubicBezTo>
                    <a:pt x="478" y="22521"/>
                    <a:pt x="503" y="22357"/>
                    <a:pt x="528" y="22194"/>
                  </a:cubicBezTo>
                  <a:cubicBezTo>
                    <a:pt x="553" y="22043"/>
                    <a:pt x="591" y="21892"/>
                    <a:pt x="616" y="21766"/>
                  </a:cubicBezTo>
                  <a:cubicBezTo>
                    <a:pt x="641" y="21641"/>
                    <a:pt x="666" y="21540"/>
                    <a:pt x="692" y="21465"/>
                  </a:cubicBezTo>
                  <a:lnTo>
                    <a:pt x="729" y="21352"/>
                  </a:lnTo>
                  <a:close/>
                  <a:moveTo>
                    <a:pt x="10923" y="0"/>
                  </a:moveTo>
                  <a:cubicBezTo>
                    <a:pt x="10423" y="0"/>
                    <a:pt x="9808" y="834"/>
                    <a:pt x="8765" y="1395"/>
                  </a:cubicBezTo>
                  <a:cubicBezTo>
                    <a:pt x="7583" y="2024"/>
                    <a:pt x="6552" y="5444"/>
                    <a:pt x="6552" y="5444"/>
                  </a:cubicBezTo>
                  <a:cubicBezTo>
                    <a:pt x="6552" y="5444"/>
                    <a:pt x="6627" y="3910"/>
                    <a:pt x="7055" y="2753"/>
                  </a:cubicBezTo>
                  <a:lnTo>
                    <a:pt x="7055" y="2753"/>
                  </a:lnTo>
                  <a:cubicBezTo>
                    <a:pt x="7054" y="2754"/>
                    <a:pt x="6313" y="3169"/>
                    <a:pt x="5596" y="4300"/>
                  </a:cubicBezTo>
                  <a:cubicBezTo>
                    <a:pt x="4866" y="5419"/>
                    <a:pt x="4099" y="6777"/>
                    <a:pt x="5181" y="8500"/>
                  </a:cubicBezTo>
                  <a:cubicBezTo>
                    <a:pt x="4540" y="8161"/>
                    <a:pt x="4150" y="7482"/>
                    <a:pt x="4200" y="6765"/>
                  </a:cubicBezTo>
                  <a:lnTo>
                    <a:pt x="4200" y="6765"/>
                  </a:lnTo>
                  <a:cubicBezTo>
                    <a:pt x="4200" y="6765"/>
                    <a:pt x="3735" y="7620"/>
                    <a:pt x="3295" y="9292"/>
                  </a:cubicBezTo>
                  <a:cubicBezTo>
                    <a:pt x="2867" y="10977"/>
                    <a:pt x="4024" y="11304"/>
                    <a:pt x="3961" y="13756"/>
                  </a:cubicBezTo>
                  <a:cubicBezTo>
                    <a:pt x="3961" y="13756"/>
                    <a:pt x="3521" y="12260"/>
                    <a:pt x="2980" y="11606"/>
                  </a:cubicBezTo>
                  <a:cubicBezTo>
                    <a:pt x="2641" y="12587"/>
                    <a:pt x="2427" y="13605"/>
                    <a:pt x="2352" y="14637"/>
                  </a:cubicBezTo>
                  <a:cubicBezTo>
                    <a:pt x="2264" y="16196"/>
                    <a:pt x="2238" y="18711"/>
                    <a:pt x="1522" y="20522"/>
                  </a:cubicBezTo>
                  <a:cubicBezTo>
                    <a:pt x="1761" y="19516"/>
                    <a:pt x="1798" y="18472"/>
                    <a:pt x="1647" y="17441"/>
                  </a:cubicBezTo>
                  <a:lnTo>
                    <a:pt x="1647" y="17441"/>
                  </a:lnTo>
                  <a:cubicBezTo>
                    <a:pt x="1647" y="17441"/>
                    <a:pt x="1446" y="18874"/>
                    <a:pt x="956" y="19654"/>
                  </a:cubicBezTo>
                  <a:cubicBezTo>
                    <a:pt x="465" y="20421"/>
                    <a:pt x="252" y="20874"/>
                    <a:pt x="88" y="22395"/>
                  </a:cubicBezTo>
                  <a:cubicBezTo>
                    <a:pt x="13" y="23200"/>
                    <a:pt x="0" y="24558"/>
                    <a:pt x="13" y="25212"/>
                  </a:cubicBezTo>
                  <a:cubicBezTo>
                    <a:pt x="252" y="24822"/>
                    <a:pt x="503" y="24432"/>
                    <a:pt x="729" y="24043"/>
                  </a:cubicBezTo>
                  <a:cubicBezTo>
                    <a:pt x="1333" y="23011"/>
                    <a:pt x="1924" y="21968"/>
                    <a:pt x="2452" y="20874"/>
                  </a:cubicBezTo>
                  <a:lnTo>
                    <a:pt x="2653" y="20471"/>
                  </a:lnTo>
                  <a:lnTo>
                    <a:pt x="2842" y="20056"/>
                  </a:lnTo>
                  <a:lnTo>
                    <a:pt x="3219" y="19239"/>
                  </a:lnTo>
                  <a:lnTo>
                    <a:pt x="3571" y="18396"/>
                  </a:lnTo>
                  <a:cubicBezTo>
                    <a:pt x="3684" y="18107"/>
                    <a:pt x="3810" y="17831"/>
                    <a:pt x="3911" y="17541"/>
                  </a:cubicBezTo>
                  <a:cubicBezTo>
                    <a:pt x="4364" y="16410"/>
                    <a:pt x="4766" y="15253"/>
                    <a:pt x="5131" y="14083"/>
                  </a:cubicBezTo>
                  <a:cubicBezTo>
                    <a:pt x="5508" y="12926"/>
                    <a:pt x="5822" y="11744"/>
                    <a:pt x="6124" y="10562"/>
                  </a:cubicBezTo>
                  <a:cubicBezTo>
                    <a:pt x="6426" y="9380"/>
                    <a:pt x="6702" y="8186"/>
                    <a:pt x="7067" y="6966"/>
                  </a:cubicBezTo>
                  <a:cubicBezTo>
                    <a:pt x="7243" y="6350"/>
                    <a:pt x="7469" y="5759"/>
                    <a:pt x="7721" y="5168"/>
                  </a:cubicBezTo>
                  <a:cubicBezTo>
                    <a:pt x="7972" y="4589"/>
                    <a:pt x="8287" y="4036"/>
                    <a:pt x="8664" y="3533"/>
                  </a:cubicBezTo>
                  <a:cubicBezTo>
                    <a:pt x="8701" y="3482"/>
                    <a:pt x="8742" y="3456"/>
                    <a:pt x="8779" y="3456"/>
                  </a:cubicBezTo>
                  <a:cubicBezTo>
                    <a:pt x="8806" y="3456"/>
                    <a:pt x="8832" y="3469"/>
                    <a:pt x="8853" y="3495"/>
                  </a:cubicBezTo>
                  <a:cubicBezTo>
                    <a:pt x="8878" y="3571"/>
                    <a:pt x="8878" y="3646"/>
                    <a:pt x="8840" y="3722"/>
                  </a:cubicBezTo>
                  <a:cubicBezTo>
                    <a:pt x="8299" y="4791"/>
                    <a:pt x="7859" y="5897"/>
                    <a:pt x="7520" y="7041"/>
                  </a:cubicBezTo>
                  <a:cubicBezTo>
                    <a:pt x="7180" y="8198"/>
                    <a:pt x="6916" y="9393"/>
                    <a:pt x="6614" y="10588"/>
                  </a:cubicBezTo>
                  <a:cubicBezTo>
                    <a:pt x="6325" y="11782"/>
                    <a:pt x="6011" y="12989"/>
                    <a:pt x="5646" y="14184"/>
                  </a:cubicBezTo>
                  <a:cubicBezTo>
                    <a:pt x="5558" y="14486"/>
                    <a:pt x="5458" y="14775"/>
                    <a:pt x="5357" y="15077"/>
                  </a:cubicBezTo>
                  <a:lnTo>
                    <a:pt x="5219" y="15529"/>
                  </a:lnTo>
                  <a:lnTo>
                    <a:pt x="5055" y="15970"/>
                  </a:lnTo>
                  <a:cubicBezTo>
                    <a:pt x="4955" y="16271"/>
                    <a:pt x="4854" y="16561"/>
                    <a:pt x="4741" y="16862"/>
                  </a:cubicBezTo>
                  <a:lnTo>
                    <a:pt x="4414" y="17743"/>
                  </a:lnTo>
                  <a:cubicBezTo>
                    <a:pt x="4301" y="18032"/>
                    <a:pt x="4175" y="18321"/>
                    <a:pt x="4062" y="18610"/>
                  </a:cubicBezTo>
                  <a:lnTo>
                    <a:pt x="3697" y="19490"/>
                  </a:lnTo>
                  <a:lnTo>
                    <a:pt x="3307" y="20346"/>
                  </a:lnTo>
                  <a:lnTo>
                    <a:pt x="3106" y="20773"/>
                  </a:lnTo>
                  <a:lnTo>
                    <a:pt x="2892" y="21188"/>
                  </a:lnTo>
                  <a:cubicBezTo>
                    <a:pt x="2754" y="21465"/>
                    <a:pt x="2616" y="21754"/>
                    <a:pt x="2477" y="22031"/>
                  </a:cubicBezTo>
                  <a:lnTo>
                    <a:pt x="2037" y="22848"/>
                  </a:lnTo>
                  <a:cubicBezTo>
                    <a:pt x="1886" y="23125"/>
                    <a:pt x="1735" y="23389"/>
                    <a:pt x="1584" y="23653"/>
                  </a:cubicBezTo>
                  <a:cubicBezTo>
                    <a:pt x="1421" y="23917"/>
                    <a:pt x="1295" y="24143"/>
                    <a:pt x="1144" y="24382"/>
                  </a:cubicBezTo>
                  <a:cubicBezTo>
                    <a:pt x="3181" y="22471"/>
                    <a:pt x="4062" y="22747"/>
                    <a:pt x="5885" y="19981"/>
                  </a:cubicBezTo>
                  <a:cubicBezTo>
                    <a:pt x="8023" y="16762"/>
                    <a:pt x="8626" y="14587"/>
                    <a:pt x="8626" y="14586"/>
                  </a:cubicBezTo>
                  <a:lnTo>
                    <a:pt x="8626" y="14586"/>
                  </a:lnTo>
                  <a:lnTo>
                    <a:pt x="6049" y="17265"/>
                  </a:lnTo>
                  <a:cubicBezTo>
                    <a:pt x="6049" y="17265"/>
                    <a:pt x="8689" y="13895"/>
                    <a:pt x="9318" y="12650"/>
                  </a:cubicBezTo>
                  <a:cubicBezTo>
                    <a:pt x="9934" y="11405"/>
                    <a:pt x="9821" y="8752"/>
                    <a:pt x="10160" y="7808"/>
                  </a:cubicBezTo>
                  <a:cubicBezTo>
                    <a:pt x="10487" y="6853"/>
                    <a:pt x="11015" y="5596"/>
                    <a:pt x="11016" y="5595"/>
                  </a:cubicBezTo>
                  <a:lnTo>
                    <a:pt x="11016" y="5595"/>
                  </a:lnTo>
                  <a:cubicBezTo>
                    <a:pt x="11015" y="5596"/>
                    <a:pt x="9029" y="7343"/>
                    <a:pt x="8174" y="9343"/>
                  </a:cubicBezTo>
                  <a:cubicBezTo>
                    <a:pt x="8174" y="9343"/>
                    <a:pt x="9117" y="6450"/>
                    <a:pt x="10928" y="4640"/>
                  </a:cubicBezTo>
                  <a:cubicBezTo>
                    <a:pt x="10890" y="3785"/>
                    <a:pt x="11003" y="2942"/>
                    <a:pt x="11267" y="2125"/>
                  </a:cubicBezTo>
                  <a:cubicBezTo>
                    <a:pt x="11707" y="829"/>
                    <a:pt x="11644" y="314"/>
                    <a:pt x="11116" y="50"/>
                  </a:cubicBezTo>
                  <a:lnTo>
                    <a:pt x="11066" y="25"/>
                  </a:lnTo>
                  <a:cubicBezTo>
                    <a:pt x="11019" y="8"/>
                    <a:pt x="10972" y="0"/>
                    <a:pt x="109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7"/>
            <p:cNvSpPr/>
            <p:nvPr/>
          </p:nvSpPr>
          <p:spPr>
            <a:xfrm>
              <a:off x="6426500" y="3571800"/>
              <a:ext cx="381350" cy="760400"/>
            </a:xfrm>
            <a:custGeom>
              <a:avLst/>
              <a:gdLst/>
              <a:ahLst/>
              <a:cxnLst/>
              <a:rect l="l" t="t" r="r" b="b"/>
              <a:pathLst>
                <a:path w="15254" h="30416" extrusionOk="0">
                  <a:moveTo>
                    <a:pt x="14168" y="407"/>
                  </a:moveTo>
                  <a:cubicBezTo>
                    <a:pt x="14216" y="407"/>
                    <a:pt x="14264" y="415"/>
                    <a:pt x="14310" y="432"/>
                  </a:cubicBezTo>
                  <a:lnTo>
                    <a:pt x="14361" y="457"/>
                  </a:lnTo>
                  <a:cubicBezTo>
                    <a:pt x="14889" y="721"/>
                    <a:pt x="14964" y="1236"/>
                    <a:pt x="14511" y="2532"/>
                  </a:cubicBezTo>
                  <a:cubicBezTo>
                    <a:pt x="14247" y="3349"/>
                    <a:pt x="14134" y="4192"/>
                    <a:pt x="14172" y="5047"/>
                  </a:cubicBezTo>
                  <a:cubicBezTo>
                    <a:pt x="12361" y="6857"/>
                    <a:pt x="11418" y="9750"/>
                    <a:pt x="11418" y="9750"/>
                  </a:cubicBezTo>
                  <a:cubicBezTo>
                    <a:pt x="12273" y="7750"/>
                    <a:pt x="14272" y="6003"/>
                    <a:pt x="14273" y="6002"/>
                  </a:cubicBezTo>
                  <a:lnTo>
                    <a:pt x="14273" y="6002"/>
                  </a:lnTo>
                  <a:cubicBezTo>
                    <a:pt x="14272" y="6003"/>
                    <a:pt x="13732" y="7260"/>
                    <a:pt x="13392" y="8203"/>
                  </a:cubicBezTo>
                  <a:cubicBezTo>
                    <a:pt x="13053" y="9146"/>
                    <a:pt x="13191" y="11812"/>
                    <a:pt x="12562" y="13057"/>
                  </a:cubicBezTo>
                  <a:cubicBezTo>
                    <a:pt x="11934" y="14302"/>
                    <a:pt x="9293" y="17672"/>
                    <a:pt x="9293" y="17672"/>
                  </a:cubicBezTo>
                  <a:lnTo>
                    <a:pt x="11871" y="14993"/>
                  </a:lnTo>
                  <a:lnTo>
                    <a:pt x="11871" y="14993"/>
                  </a:lnTo>
                  <a:cubicBezTo>
                    <a:pt x="11871" y="14994"/>
                    <a:pt x="11267" y="17169"/>
                    <a:pt x="9129" y="20388"/>
                  </a:cubicBezTo>
                  <a:cubicBezTo>
                    <a:pt x="7306" y="23154"/>
                    <a:pt x="6426" y="22878"/>
                    <a:pt x="4389" y="24789"/>
                  </a:cubicBezTo>
                  <a:cubicBezTo>
                    <a:pt x="4552" y="24550"/>
                    <a:pt x="4678" y="24299"/>
                    <a:pt x="4829" y="24060"/>
                  </a:cubicBezTo>
                  <a:cubicBezTo>
                    <a:pt x="4967" y="23808"/>
                    <a:pt x="5143" y="23532"/>
                    <a:pt x="5282" y="23255"/>
                  </a:cubicBezTo>
                  <a:lnTo>
                    <a:pt x="5722" y="22438"/>
                  </a:lnTo>
                  <a:cubicBezTo>
                    <a:pt x="5873" y="22161"/>
                    <a:pt x="5998" y="21872"/>
                    <a:pt x="6149" y="21595"/>
                  </a:cubicBezTo>
                  <a:lnTo>
                    <a:pt x="6350" y="21180"/>
                  </a:lnTo>
                  <a:lnTo>
                    <a:pt x="6552" y="20753"/>
                  </a:lnTo>
                  <a:lnTo>
                    <a:pt x="6941" y="19897"/>
                  </a:lnTo>
                  <a:lnTo>
                    <a:pt x="7306" y="19017"/>
                  </a:lnTo>
                  <a:cubicBezTo>
                    <a:pt x="7432" y="18728"/>
                    <a:pt x="7545" y="18439"/>
                    <a:pt x="7658" y="18150"/>
                  </a:cubicBezTo>
                  <a:lnTo>
                    <a:pt x="7985" y="17269"/>
                  </a:lnTo>
                  <a:cubicBezTo>
                    <a:pt x="8098" y="16968"/>
                    <a:pt x="8199" y="16678"/>
                    <a:pt x="8300" y="16377"/>
                  </a:cubicBezTo>
                  <a:lnTo>
                    <a:pt x="8463" y="15936"/>
                  </a:lnTo>
                  <a:lnTo>
                    <a:pt x="8601" y="15484"/>
                  </a:lnTo>
                  <a:cubicBezTo>
                    <a:pt x="8702" y="15182"/>
                    <a:pt x="8803" y="14893"/>
                    <a:pt x="8891" y="14591"/>
                  </a:cubicBezTo>
                  <a:cubicBezTo>
                    <a:pt x="9255" y="13396"/>
                    <a:pt x="9570" y="12189"/>
                    <a:pt x="9859" y="10995"/>
                  </a:cubicBezTo>
                  <a:cubicBezTo>
                    <a:pt x="10161" y="9800"/>
                    <a:pt x="10425" y="8605"/>
                    <a:pt x="10764" y="7448"/>
                  </a:cubicBezTo>
                  <a:cubicBezTo>
                    <a:pt x="11104" y="6304"/>
                    <a:pt x="11544" y="5198"/>
                    <a:pt x="12085" y="4129"/>
                  </a:cubicBezTo>
                  <a:cubicBezTo>
                    <a:pt x="12122" y="4053"/>
                    <a:pt x="12122" y="3978"/>
                    <a:pt x="12097" y="3902"/>
                  </a:cubicBezTo>
                  <a:cubicBezTo>
                    <a:pt x="12076" y="3876"/>
                    <a:pt x="12051" y="3863"/>
                    <a:pt x="12024" y="3863"/>
                  </a:cubicBezTo>
                  <a:cubicBezTo>
                    <a:pt x="11986" y="3863"/>
                    <a:pt x="11945" y="3889"/>
                    <a:pt x="11909" y="3940"/>
                  </a:cubicBezTo>
                  <a:cubicBezTo>
                    <a:pt x="11544" y="4443"/>
                    <a:pt x="11229" y="4996"/>
                    <a:pt x="10965" y="5575"/>
                  </a:cubicBezTo>
                  <a:cubicBezTo>
                    <a:pt x="10714" y="6166"/>
                    <a:pt x="10488" y="6757"/>
                    <a:pt x="10312" y="7373"/>
                  </a:cubicBezTo>
                  <a:cubicBezTo>
                    <a:pt x="9947" y="8593"/>
                    <a:pt x="9670" y="9787"/>
                    <a:pt x="9368" y="10969"/>
                  </a:cubicBezTo>
                  <a:cubicBezTo>
                    <a:pt x="9067" y="12151"/>
                    <a:pt x="8740" y="13321"/>
                    <a:pt x="8375" y="14490"/>
                  </a:cubicBezTo>
                  <a:cubicBezTo>
                    <a:pt x="8010" y="15660"/>
                    <a:pt x="7608" y="16817"/>
                    <a:pt x="7155" y="17948"/>
                  </a:cubicBezTo>
                  <a:cubicBezTo>
                    <a:pt x="7055" y="18238"/>
                    <a:pt x="6941" y="18514"/>
                    <a:pt x="6816" y="18803"/>
                  </a:cubicBezTo>
                  <a:lnTo>
                    <a:pt x="6464" y="19646"/>
                  </a:lnTo>
                  <a:lnTo>
                    <a:pt x="6086" y="20463"/>
                  </a:lnTo>
                  <a:lnTo>
                    <a:pt x="5898" y="20878"/>
                  </a:lnTo>
                  <a:lnTo>
                    <a:pt x="5697" y="21281"/>
                  </a:lnTo>
                  <a:cubicBezTo>
                    <a:pt x="5168" y="22375"/>
                    <a:pt x="4590" y="23418"/>
                    <a:pt x="3974" y="24450"/>
                  </a:cubicBezTo>
                  <a:cubicBezTo>
                    <a:pt x="3747" y="24839"/>
                    <a:pt x="3509" y="25229"/>
                    <a:pt x="3257" y="25619"/>
                  </a:cubicBezTo>
                  <a:cubicBezTo>
                    <a:pt x="3257" y="24965"/>
                    <a:pt x="3257" y="23607"/>
                    <a:pt x="3332" y="22802"/>
                  </a:cubicBezTo>
                  <a:cubicBezTo>
                    <a:pt x="3496" y="21281"/>
                    <a:pt x="3710" y="20828"/>
                    <a:pt x="4200" y="20061"/>
                  </a:cubicBezTo>
                  <a:cubicBezTo>
                    <a:pt x="4690" y="19281"/>
                    <a:pt x="4892" y="17848"/>
                    <a:pt x="4892" y="17848"/>
                  </a:cubicBezTo>
                  <a:lnTo>
                    <a:pt x="4892" y="17848"/>
                  </a:lnTo>
                  <a:cubicBezTo>
                    <a:pt x="5043" y="18879"/>
                    <a:pt x="5005" y="19923"/>
                    <a:pt x="4766" y="20929"/>
                  </a:cubicBezTo>
                  <a:cubicBezTo>
                    <a:pt x="5483" y="19118"/>
                    <a:pt x="5508" y="16603"/>
                    <a:pt x="5596" y="15044"/>
                  </a:cubicBezTo>
                  <a:cubicBezTo>
                    <a:pt x="5671" y="14012"/>
                    <a:pt x="5885" y="12994"/>
                    <a:pt x="6225" y="12013"/>
                  </a:cubicBezTo>
                  <a:cubicBezTo>
                    <a:pt x="6765" y="12667"/>
                    <a:pt x="7206" y="14163"/>
                    <a:pt x="7206" y="14163"/>
                  </a:cubicBezTo>
                  <a:cubicBezTo>
                    <a:pt x="7268" y="11711"/>
                    <a:pt x="6112" y="11384"/>
                    <a:pt x="6539" y="9699"/>
                  </a:cubicBezTo>
                  <a:cubicBezTo>
                    <a:pt x="6979" y="8027"/>
                    <a:pt x="7444" y="7172"/>
                    <a:pt x="7444" y="7172"/>
                  </a:cubicBezTo>
                  <a:lnTo>
                    <a:pt x="7444" y="7172"/>
                  </a:lnTo>
                  <a:cubicBezTo>
                    <a:pt x="7407" y="7889"/>
                    <a:pt x="7784" y="8568"/>
                    <a:pt x="8425" y="8907"/>
                  </a:cubicBezTo>
                  <a:cubicBezTo>
                    <a:pt x="7344" y="7184"/>
                    <a:pt x="8111" y="5826"/>
                    <a:pt x="8840" y="4707"/>
                  </a:cubicBezTo>
                  <a:cubicBezTo>
                    <a:pt x="9570" y="3576"/>
                    <a:pt x="10299" y="3161"/>
                    <a:pt x="10299" y="3160"/>
                  </a:cubicBezTo>
                  <a:lnTo>
                    <a:pt x="10299" y="3160"/>
                  </a:lnTo>
                  <a:cubicBezTo>
                    <a:pt x="9871" y="4317"/>
                    <a:pt x="9796" y="5851"/>
                    <a:pt x="9796" y="5851"/>
                  </a:cubicBezTo>
                  <a:cubicBezTo>
                    <a:pt x="9796" y="5851"/>
                    <a:pt x="10827" y="2431"/>
                    <a:pt x="12009" y="1802"/>
                  </a:cubicBezTo>
                  <a:cubicBezTo>
                    <a:pt x="13052" y="1241"/>
                    <a:pt x="13667" y="407"/>
                    <a:pt x="14168" y="407"/>
                  </a:cubicBezTo>
                  <a:close/>
                  <a:moveTo>
                    <a:pt x="11997" y="4028"/>
                  </a:moveTo>
                  <a:cubicBezTo>
                    <a:pt x="11380" y="5072"/>
                    <a:pt x="10915" y="6191"/>
                    <a:pt x="10588" y="7348"/>
                  </a:cubicBezTo>
                  <a:cubicBezTo>
                    <a:pt x="10249" y="8505"/>
                    <a:pt x="9985" y="9674"/>
                    <a:pt x="9695" y="10844"/>
                  </a:cubicBezTo>
                  <a:cubicBezTo>
                    <a:pt x="9142" y="13208"/>
                    <a:pt x="8425" y="15521"/>
                    <a:pt x="7570" y="17797"/>
                  </a:cubicBezTo>
                  <a:cubicBezTo>
                    <a:pt x="7356" y="18363"/>
                    <a:pt x="7118" y="18929"/>
                    <a:pt x="6891" y="19495"/>
                  </a:cubicBezTo>
                  <a:cubicBezTo>
                    <a:pt x="6652" y="20048"/>
                    <a:pt x="6401" y="20602"/>
                    <a:pt x="6124" y="21142"/>
                  </a:cubicBezTo>
                  <a:cubicBezTo>
                    <a:pt x="5596" y="22236"/>
                    <a:pt x="5030" y="23305"/>
                    <a:pt x="4426" y="24311"/>
                  </a:cubicBezTo>
                  <a:cubicBezTo>
                    <a:pt x="3257" y="26298"/>
                    <a:pt x="1912" y="28159"/>
                    <a:pt x="415" y="29907"/>
                  </a:cubicBezTo>
                  <a:cubicBezTo>
                    <a:pt x="1119" y="29052"/>
                    <a:pt x="1811" y="28134"/>
                    <a:pt x="2465" y="27191"/>
                  </a:cubicBezTo>
                  <a:cubicBezTo>
                    <a:pt x="3131" y="26248"/>
                    <a:pt x="3760" y="25254"/>
                    <a:pt x="4351" y="24236"/>
                  </a:cubicBezTo>
                  <a:cubicBezTo>
                    <a:pt x="4955" y="23217"/>
                    <a:pt x="5508" y="22161"/>
                    <a:pt x="6036" y="21079"/>
                  </a:cubicBezTo>
                  <a:cubicBezTo>
                    <a:pt x="6300" y="20539"/>
                    <a:pt x="6539" y="19973"/>
                    <a:pt x="6778" y="19432"/>
                  </a:cubicBezTo>
                  <a:cubicBezTo>
                    <a:pt x="7029" y="18891"/>
                    <a:pt x="7243" y="18313"/>
                    <a:pt x="7457" y="17747"/>
                  </a:cubicBezTo>
                  <a:cubicBezTo>
                    <a:pt x="8312" y="15484"/>
                    <a:pt x="9029" y="13183"/>
                    <a:pt x="9595" y="10831"/>
                  </a:cubicBezTo>
                  <a:cubicBezTo>
                    <a:pt x="9897" y="9662"/>
                    <a:pt x="10173" y="8492"/>
                    <a:pt x="10525" y="7335"/>
                  </a:cubicBezTo>
                  <a:cubicBezTo>
                    <a:pt x="10865" y="6178"/>
                    <a:pt x="11355" y="5059"/>
                    <a:pt x="11997" y="4028"/>
                  </a:cubicBezTo>
                  <a:close/>
                  <a:moveTo>
                    <a:pt x="14246" y="1"/>
                  </a:moveTo>
                  <a:cubicBezTo>
                    <a:pt x="13897" y="1"/>
                    <a:pt x="13534" y="300"/>
                    <a:pt x="13128" y="633"/>
                  </a:cubicBezTo>
                  <a:cubicBezTo>
                    <a:pt x="12776" y="922"/>
                    <a:pt x="12399" y="1186"/>
                    <a:pt x="11997" y="1413"/>
                  </a:cubicBezTo>
                  <a:cubicBezTo>
                    <a:pt x="11418" y="1727"/>
                    <a:pt x="10890" y="2557"/>
                    <a:pt x="10475" y="3425"/>
                  </a:cubicBezTo>
                  <a:cubicBezTo>
                    <a:pt x="10500" y="3349"/>
                    <a:pt x="10513" y="3286"/>
                    <a:pt x="10538" y="3223"/>
                  </a:cubicBezTo>
                  <a:cubicBezTo>
                    <a:pt x="10601" y="3098"/>
                    <a:pt x="10601" y="2959"/>
                    <a:pt x="10538" y="2833"/>
                  </a:cubicBezTo>
                  <a:cubicBezTo>
                    <a:pt x="10525" y="2796"/>
                    <a:pt x="10488" y="2771"/>
                    <a:pt x="10450" y="2758"/>
                  </a:cubicBezTo>
                  <a:cubicBezTo>
                    <a:pt x="10431" y="2748"/>
                    <a:pt x="10410" y="2744"/>
                    <a:pt x="10389" y="2744"/>
                  </a:cubicBezTo>
                  <a:cubicBezTo>
                    <a:pt x="10355" y="2744"/>
                    <a:pt x="10322" y="2755"/>
                    <a:pt x="10299" y="2771"/>
                  </a:cubicBezTo>
                  <a:cubicBezTo>
                    <a:pt x="10261" y="2796"/>
                    <a:pt x="9456" y="3248"/>
                    <a:pt x="8677" y="4468"/>
                  </a:cubicBezTo>
                  <a:cubicBezTo>
                    <a:pt x="8300" y="5021"/>
                    <a:pt x="7998" y="5613"/>
                    <a:pt x="7797" y="6254"/>
                  </a:cubicBezTo>
                  <a:lnTo>
                    <a:pt x="7797" y="6065"/>
                  </a:lnTo>
                  <a:cubicBezTo>
                    <a:pt x="7784" y="5939"/>
                    <a:pt x="7797" y="5826"/>
                    <a:pt x="7797" y="5751"/>
                  </a:cubicBezTo>
                  <a:lnTo>
                    <a:pt x="7797" y="5625"/>
                  </a:lnTo>
                  <a:lnTo>
                    <a:pt x="7746" y="5751"/>
                  </a:lnTo>
                  <a:cubicBezTo>
                    <a:pt x="7721" y="5839"/>
                    <a:pt x="7683" y="5965"/>
                    <a:pt x="7646" y="6115"/>
                  </a:cubicBezTo>
                  <a:cubicBezTo>
                    <a:pt x="7621" y="6254"/>
                    <a:pt x="7595" y="6430"/>
                    <a:pt x="7583" y="6606"/>
                  </a:cubicBezTo>
                  <a:lnTo>
                    <a:pt x="7583" y="6769"/>
                  </a:lnTo>
                  <a:cubicBezTo>
                    <a:pt x="7444" y="6769"/>
                    <a:pt x="7331" y="6857"/>
                    <a:pt x="7281" y="6983"/>
                  </a:cubicBezTo>
                  <a:cubicBezTo>
                    <a:pt x="7256" y="7021"/>
                    <a:pt x="6765" y="7926"/>
                    <a:pt x="6325" y="9662"/>
                  </a:cubicBezTo>
                  <a:cubicBezTo>
                    <a:pt x="6325" y="9674"/>
                    <a:pt x="6325" y="9687"/>
                    <a:pt x="6313" y="9699"/>
                  </a:cubicBezTo>
                  <a:lnTo>
                    <a:pt x="6313" y="9649"/>
                  </a:lnTo>
                  <a:cubicBezTo>
                    <a:pt x="6288" y="9498"/>
                    <a:pt x="6275" y="9360"/>
                    <a:pt x="6262" y="9272"/>
                  </a:cubicBezTo>
                  <a:lnTo>
                    <a:pt x="6237" y="9121"/>
                  </a:lnTo>
                  <a:lnTo>
                    <a:pt x="6200" y="9284"/>
                  </a:lnTo>
                  <a:cubicBezTo>
                    <a:pt x="6187" y="9398"/>
                    <a:pt x="6174" y="9548"/>
                    <a:pt x="6162" y="9737"/>
                  </a:cubicBezTo>
                  <a:cubicBezTo>
                    <a:pt x="6137" y="9913"/>
                    <a:pt x="6149" y="10114"/>
                    <a:pt x="6162" y="10341"/>
                  </a:cubicBezTo>
                  <a:cubicBezTo>
                    <a:pt x="6162" y="10554"/>
                    <a:pt x="6200" y="10768"/>
                    <a:pt x="6225" y="10982"/>
                  </a:cubicBezTo>
                  <a:cubicBezTo>
                    <a:pt x="6262" y="11196"/>
                    <a:pt x="6338" y="11384"/>
                    <a:pt x="6388" y="11560"/>
                  </a:cubicBezTo>
                  <a:lnTo>
                    <a:pt x="6401" y="11611"/>
                  </a:lnTo>
                  <a:cubicBezTo>
                    <a:pt x="6382" y="11606"/>
                    <a:pt x="6364" y="11603"/>
                    <a:pt x="6346" y="11603"/>
                  </a:cubicBezTo>
                  <a:cubicBezTo>
                    <a:pt x="6314" y="11603"/>
                    <a:pt x="6282" y="11612"/>
                    <a:pt x="6250" y="11636"/>
                  </a:cubicBezTo>
                  <a:cubicBezTo>
                    <a:pt x="6149" y="11699"/>
                    <a:pt x="6074" y="11787"/>
                    <a:pt x="6036" y="11912"/>
                  </a:cubicBezTo>
                  <a:cubicBezTo>
                    <a:pt x="5671" y="12944"/>
                    <a:pt x="5445" y="14025"/>
                    <a:pt x="5370" y="15119"/>
                  </a:cubicBezTo>
                  <a:cubicBezTo>
                    <a:pt x="5357" y="15320"/>
                    <a:pt x="5344" y="15534"/>
                    <a:pt x="5332" y="15760"/>
                  </a:cubicBezTo>
                  <a:cubicBezTo>
                    <a:pt x="5332" y="15924"/>
                    <a:pt x="5319" y="16075"/>
                    <a:pt x="5319" y="16238"/>
                  </a:cubicBezTo>
                  <a:cubicBezTo>
                    <a:pt x="5294" y="15987"/>
                    <a:pt x="5269" y="15748"/>
                    <a:pt x="5256" y="15509"/>
                  </a:cubicBezTo>
                  <a:cubicBezTo>
                    <a:pt x="5244" y="15232"/>
                    <a:pt x="5244" y="14968"/>
                    <a:pt x="5256" y="14691"/>
                  </a:cubicBezTo>
                  <a:cubicBezTo>
                    <a:pt x="5269" y="14490"/>
                    <a:pt x="5294" y="14289"/>
                    <a:pt x="5332" y="14088"/>
                  </a:cubicBezTo>
                  <a:cubicBezTo>
                    <a:pt x="5344" y="14012"/>
                    <a:pt x="5357" y="13950"/>
                    <a:pt x="5357" y="13912"/>
                  </a:cubicBezTo>
                  <a:lnTo>
                    <a:pt x="5370" y="13849"/>
                  </a:lnTo>
                  <a:lnTo>
                    <a:pt x="5344" y="13912"/>
                  </a:lnTo>
                  <a:cubicBezTo>
                    <a:pt x="5332" y="13950"/>
                    <a:pt x="5307" y="14000"/>
                    <a:pt x="5282" y="14088"/>
                  </a:cubicBezTo>
                  <a:cubicBezTo>
                    <a:pt x="5206" y="14289"/>
                    <a:pt x="5156" y="14515"/>
                    <a:pt x="5106" y="14729"/>
                  </a:cubicBezTo>
                  <a:cubicBezTo>
                    <a:pt x="5068" y="15031"/>
                    <a:pt x="5030" y="15333"/>
                    <a:pt x="5030" y="15635"/>
                  </a:cubicBezTo>
                  <a:cubicBezTo>
                    <a:pt x="5030" y="15949"/>
                    <a:pt x="5043" y="16276"/>
                    <a:pt x="5068" y="16590"/>
                  </a:cubicBezTo>
                  <a:cubicBezTo>
                    <a:pt x="5093" y="16905"/>
                    <a:pt x="5131" y="17206"/>
                    <a:pt x="5143" y="17496"/>
                  </a:cubicBezTo>
                  <a:cubicBezTo>
                    <a:pt x="5131" y="17471"/>
                    <a:pt x="5106" y="17458"/>
                    <a:pt x="5093" y="17445"/>
                  </a:cubicBezTo>
                  <a:cubicBezTo>
                    <a:pt x="5072" y="17440"/>
                    <a:pt x="5051" y="17437"/>
                    <a:pt x="5030" y="17437"/>
                  </a:cubicBezTo>
                  <a:cubicBezTo>
                    <a:pt x="5001" y="17437"/>
                    <a:pt x="4972" y="17443"/>
                    <a:pt x="4942" y="17458"/>
                  </a:cubicBezTo>
                  <a:cubicBezTo>
                    <a:pt x="4791" y="17546"/>
                    <a:pt x="4703" y="17709"/>
                    <a:pt x="4678" y="17873"/>
                  </a:cubicBezTo>
                  <a:cubicBezTo>
                    <a:pt x="4628" y="18238"/>
                    <a:pt x="4414" y="19294"/>
                    <a:pt x="4074" y="19835"/>
                  </a:cubicBezTo>
                  <a:cubicBezTo>
                    <a:pt x="3496" y="20740"/>
                    <a:pt x="3282" y="21306"/>
                    <a:pt x="3119" y="22853"/>
                  </a:cubicBezTo>
                  <a:cubicBezTo>
                    <a:pt x="3081" y="23142"/>
                    <a:pt x="3068" y="23506"/>
                    <a:pt x="3056" y="23871"/>
                  </a:cubicBezTo>
                  <a:cubicBezTo>
                    <a:pt x="3018" y="23733"/>
                    <a:pt x="2968" y="23594"/>
                    <a:pt x="2930" y="23494"/>
                  </a:cubicBezTo>
                  <a:cubicBezTo>
                    <a:pt x="2867" y="23343"/>
                    <a:pt x="2817" y="23242"/>
                    <a:pt x="2779" y="23167"/>
                  </a:cubicBezTo>
                  <a:lnTo>
                    <a:pt x="2704" y="23054"/>
                  </a:lnTo>
                  <a:lnTo>
                    <a:pt x="2729" y="23205"/>
                  </a:lnTo>
                  <a:cubicBezTo>
                    <a:pt x="2741" y="23305"/>
                    <a:pt x="2767" y="23444"/>
                    <a:pt x="2779" y="23620"/>
                  </a:cubicBezTo>
                  <a:cubicBezTo>
                    <a:pt x="2804" y="23783"/>
                    <a:pt x="2842" y="23972"/>
                    <a:pt x="2855" y="24185"/>
                  </a:cubicBezTo>
                  <a:cubicBezTo>
                    <a:pt x="2880" y="24399"/>
                    <a:pt x="2905" y="24626"/>
                    <a:pt x="2918" y="24852"/>
                  </a:cubicBezTo>
                  <a:cubicBezTo>
                    <a:pt x="2918" y="25091"/>
                    <a:pt x="2943" y="25305"/>
                    <a:pt x="2943" y="25531"/>
                  </a:cubicBezTo>
                  <a:cubicBezTo>
                    <a:pt x="2943" y="25757"/>
                    <a:pt x="2943" y="25958"/>
                    <a:pt x="2943" y="26147"/>
                  </a:cubicBezTo>
                  <a:cubicBezTo>
                    <a:pt x="2666" y="26562"/>
                    <a:pt x="2389" y="26977"/>
                    <a:pt x="2100" y="27367"/>
                  </a:cubicBezTo>
                  <a:cubicBezTo>
                    <a:pt x="1434" y="28310"/>
                    <a:pt x="755" y="29253"/>
                    <a:pt x="63" y="30184"/>
                  </a:cubicBezTo>
                  <a:cubicBezTo>
                    <a:pt x="25" y="30234"/>
                    <a:pt x="0" y="30297"/>
                    <a:pt x="13" y="30360"/>
                  </a:cubicBezTo>
                  <a:cubicBezTo>
                    <a:pt x="27" y="30396"/>
                    <a:pt x="51" y="30416"/>
                    <a:pt x="77" y="30416"/>
                  </a:cubicBezTo>
                  <a:cubicBezTo>
                    <a:pt x="96" y="30416"/>
                    <a:pt x="117" y="30406"/>
                    <a:pt x="138" y="30385"/>
                  </a:cubicBezTo>
                  <a:cubicBezTo>
                    <a:pt x="981" y="29605"/>
                    <a:pt x="1735" y="28750"/>
                    <a:pt x="2402" y="27832"/>
                  </a:cubicBezTo>
                  <a:cubicBezTo>
                    <a:pt x="2829" y="27241"/>
                    <a:pt x="3244" y="26638"/>
                    <a:pt x="3647" y="26021"/>
                  </a:cubicBezTo>
                  <a:lnTo>
                    <a:pt x="3760" y="25933"/>
                  </a:lnTo>
                  <a:cubicBezTo>
                    <a:pt x="3961" y="25757"/>
                    <a:pt x="4175" y="25594"/>
                    <a:pt x="4401" y="25455"/>
                  </a:cubicBezTo>
                  <a:cubicBezTo>
                    <a:pt x="4590" y="25317"/>
                    <a:pt x="4779" y="25204"/>
                    <a:pt x="4980" y="25116"/>
                  </a:cubicBezTo>
                  <a:cubicBezTo>
                    <a:pt x="5068" y="25066"/>
                    <a:pt x="5131" y="25028"/>
                    <a:pt x="5219" y="24990"/>
                  </a:cubicBezTo>
                  <a:cubicBezTo>
                    <a:pt x="5269" y="24965"/>
                    <a:pt x="5332" y="24940"/>
                    <a:pt x="5395" y="24915"/>
                  </a:cubicBezTo>
                  <a:lnTo>
                    <a:pt x="5558" y="24839"/>
                  </a:lnTo>
                  <a:lnTo>
                    <a:pt x="5395" y="24839"/>
                  </a:lnTo>
                  <a:cubicBezTo>
                    <a:pt x="5332" y="24839"/>
                    <a:pt x="5282" y="24852"/>
                    <a:pt x="5219" y="24864"/>
                  </a:cubicBezTo>
                  <a:cubicBezTo>
                    <a:pt x="5143" y="24877"/>
                    <a:pt x="5055" y="24890"/>
                    <a:pt x="4980" y="24902"/>
                  </a:cubicBezTo>
                  <a:cubicBezTo>
                    <a:pt x="4892" y="24927"/>
                    <a:pt x="4804" y="24965"/>
                    <a:pt x="4703" y="25003"/>
                  </a:cubicBezTo>
                  <a:cubicBezTo>
                    <a:pt x="4854" y="24915"/>
                    <a:pt x="5018" y="24814"/>
                    <a:pt x="5206" y="24726"/>
                  </a:cubicBezTo>
                  <a:cubicBezTo>
                    <a:pt x="5395" y="24626"/>
                    <a:pt x="5621" y="24475"/>
                    <a:pt x="5835" y="24349"/>
                  </a:cubicBezTo>
                  <a:cubicBezTo>
                    <a:pt x="6049" y="24236"/>
                    <a:pt x="6262" y="24085"/>
                    <a:pt x="6464" y="23959"/>
                  </a:cubicBezTo>
                  <a:cubicBezTo>
                    <a:pt x="6665" y="23846"/>
                    <a:pt x="6853" y="23708"/>
                    <a:pt x="7017" y="23607"/>
                  </a:cubicBezTo>
                  <a:lnTo>
                    <a:pt x="7407" y="23343"/>
                  </a:lnTo>
                  <a:lnTo>
                    <a:pt x="7558" y="23230"/>
                  </a:lnTo>
                  <a:lnTo>
                    <a:pt x="7558" y="23230"/>
                  </a:lnTo>
                  <a:lnTo>
                    <a:pt x="7407" y="23267"/>
                  </a:lnTo>
                  <a:lnTo>
                    <a:pt x="7004" y="23406"/>
                  </a:lnTo>
                  <a:lnTo>
                    <a:pt x="6979" y="23418"/>
                  </a:lnTo>
                  <a:lnTo>
                    <a:pt x="7017" y="23393"/>
                  </a:lnTo>
                  <a:cubicBezTo>
                    <a:pt x="7319" y="23179"/>
                    <a:pt x="7621" y="22953"/>
                    <a:pt x="7897" y="22727"/>
                  </a:cubicBezTo>
                  <a:cubicBezTo>
                    <a:pt x="8161" y="22513"/>
                    <a:pt x="8413" y="22274"/>
                    <a:pt x="8652" y="22035"/>
                  </a:cubicBezTo>
                  <a:cubicBezTo>
                    <a:pt x="8828" y="21834"/>
                    <a:pt x="8991" y="21633"/>
                    <a:pt x="9142" y="21419"/>
                  </a:cubicBezTo>
                  <a:cubicBezTo>
                    <a:pt x="9192" y="21344"/>
                    <a:pt x="9230" y="21281"/>
                    <a:pt x="9255" y="21230"/>
                  </a:cubicBezTo>
                  <a:lnTo>
                    <a:pt x="9306" y="21167"/>
                  </a:lnTo>
                  <a:lnTo>
                    <a:pt x="9255" y="21218"/>
                  </a:lnTo>
                  <a:cubicBezTo>
                    <a:pt x="9218" y="21256"/>
                    <a:pt x="9180" y="21306"/>
                    <a:pt x="9117" y="21381"/>
                  </a:cubicBezTo>
                  <a:cubicBezTo>
                    <a:pt x="8953" y="21545"/>
                    <a:pt x="8777" y="21708"/>
                    <a:pt x="8601" y="21859"/>
                  </a:cubicBezTo>
                  <a:cubicBezTo>
                    <a:pt x="8362" y="22073"/>
                    <a:pt x="8123" y="22261"/>
                    <a:pt x="7872" y="22438"/>
                  </a:cubicBezTo>
                  <a:cubicBezTo>
                    <a:pt x="8413" y="21872"/>
                    <a:pt x="8903" y="21256"/>
                    <a:pt x="9331" y="20602"/>
                  </a:cubicBezTo>
                  <a:cubicBezTo>
                    <a:pt x="11494" y="17332"/>
                    <a:pt x="12122" y="15119"/>
                    <a:pt x="12147" y="15018"/>
                  </a:cubicBezTo>
                  <a:cubicBezTo>
                    <a:pt x="12198" y="14893"/>
                    <a:pt x="12173" y="14742"/>
                    <a:pt x="12085" y="14641"/>
                  </a:cubicBezTo>
                  <a:cubicBezTo>
                    <a:pt x="12072" y="14629"/>
                    <a:pt x="12059" y="14616"/>
                    <a:pt x="12034" y="14603"/>
                  </a:cubicBezTo>
                  <a:lnTo>
                    <a:pt x="11959" y="14603"/>
                  </a:lnTo>
                  <a:cubicBezTo>
                    <a:pt x="12022" y="14528"/>
                    <a:pt x="12085" y="14453"/>
                    <a:pt x="12147" y="14365"/>
                  </a:cubicBezTo>
                  <a:cubicBezTo>
                    <a:pt x="12336" y="14075"/>
                    <a:pt x="12525" y="13799"/>
                    <a:pt x="12701" y="13522"/>
                  </a:cubicBezTo>
                  <a:cubicBezTo>
                    <a:pt x="12864" y="13245"/>
                    <a:pt x="13015" y="12969"/>
                    <a:pt x="13141" y="12730"/>
                  </a:cubicBezTo>
                  <a:cubicBezTo>
                    <a:pt x="13267" y="12491"/>
                    <a:pt x="13355" y="12290"/>
                    <a:pt x="13430" y="12151"/>
                  </a:cubicBezTo>
                  <a:lnTo>
                    <a:pt x="13518" y="11925"/>
                  </a:lnTo>
                  <a:lnTo>
                    <a:pt x="13392" y="12126"/>
                  </a:lnTo>
                  <a:cubicBezTo>
                    <a:pt x="13279" y="12252"/>
                    <a:pt x="13153" y="12428"/>
                    <a:pt x="13015" y="12642"/>
                  </a:cubicBezTo>
                  <a:lnTo>
                    <a:pt x="12977" y="12692"/>
                  </a:lnTo>
                  <a:cubicBezTo>
                    <a:pt x="13229" y="11887"/>
                    <a:pt x="13329" y="10869"/>
                    <a:pt x="13405" y="9951"/>
                  </a:cubicBezTo>
                  <a:cubicBezTo>
                    <a:pt x="13468" y="9284"/>
                    <a:pt x="13531" y="8605"/>
                    <a:pt x="13644" y="8291"/>
                  </a:cubicBezTo>
                  <a:cubicBezTo>
                    <a:pt x="13971" y="7373"/>
                    <a:pt x="14499" y="6141"/>
                    <a:pt x="14499" y="6128"/>
                  </a:cubicBezTo>
                  <a:cubicBezTo>
                    <a:pt x="14562" y="5990"/>
                    <a:pt x="14562" y="5826"/>
                    <a:pt x="14499" y="5688"/>
                  </a:cubicBezTo>
                  <a:cubicBezTo>
                    <a:pt x="14474" y="5663"/>
                    <a:pt x="14449" y="5638"/>
                    <a:pt x="14423" y="5625"/>
                  </a:cubicBezTo>
                  <a:cubicBezTo>
                    <a:pt x="14401" y="5619"/>
                    <a:pt x="14378" y="5615"/>
                    <a:pt x="14356" y="5615"/>
                  </a:cubicBezTo>
                  <a:cubicBezTo>
                    <a:pt x="14292" y="5615"/>
                    <a:pt x="14234" y="5641"/>
                    <a:pt x="14197" y="5688"/>
                  </a:cubicBezTo>
                  <a:cubicBezTo>
                    <a:pt x="13858" y="6002"/>
                    <a:pt x="13531" y="6317"/>
                    <a:pt x="13229" y="6656"/>
                  </a:cubicBezTo>
                  <a:cubicBezTo>
                    <a:pt x="13279" y="6581"/>
                    <a:pt x="13329" y="6505"/>
                    <a:pt x="13380" y="6442"/>
                  </a:cubicBezTo>
                  <a:lnTo>
                    <a:pt x="13443" y="6367"/>
                  </a:lnTo>
                  <a:cubicBezTo>
                    <a:pt x="13556" y="6216"/>
                    <a:pt x="13694" y="6053"/>
                    <a:pt x="13832" y="5914"/>
                  </a:cubicBezTo>
                  <a:cubicBezTo>
                    <a:pt x="13971" y="5776"/>
                    <a:pt x="14097" y="5600"/>
                    <a:pt x="14222" y="5436"/>
                  </a:cubicBezTo>
                  <a:cubicBezTo>
                    <a:pt x="14348" y="5286"/>
                    <a:pt x="14461" y="5147"/>
                    <a:pt x="14562" y="5034"/>
                  </a:cubicBezTo>
                  <a:cubicBezTo>
                    <a:pt x="14662" y="4908"/>
                    <a:pt x="14738" y="4795"/>
                    <a:pt x="14801" y="4732"/>
                  </a:cubicBezTo>
                  <a:lnTo>
                    <a:pt x="14889" y="4607"/>
                  </a:lnTo>
                  <a:lnTo>
                    <a:pt x="14788" y="4669"/>
                  </a:lnTo>
                  <a:cubicBezTo>
                    <a:pt x="14713" y="4707"/>
                    <a:pt x="14625" y="4783"/>
                    <a:pt x="14499" y="4858"/>
                  </a:cubicBezTo>
                  <a:lnTo>
                    <a:pt x="14461" y="4896"/>
                  </a:lnTo>
                  <a:lnTo>
                    <a:pt x="14461" y="4871"/>
                  </a:lnTo>
                  <a:cubicBezTo>
                    <a:pt x="14423" y="4104"/>
                    <a:pt x="14524" y="3324"/>
                    <a:pt x="14763" y="2595"/>
                  </a:cubicBezTo>
                  <a:cubicBezTo>
                    <a:pt x="15253" y="1136"/>
                    <a:pt x="15191" y="407"/>
                    <a:pt x="14524" y="67"/>
                  </a:cubicBezTo>
                  <a:lnTo>
                    <a:pt x="14461" y="42"/>
                  </a:lnTo>
                  <a:cubicBezTo>
                    <a:pt x="14390" y="14"/>
                    <a:pt x="14318" y="1"/>
                    <a:pt x="14246" y="1"/>
                  </a:cubicBezTo>
                  <a:close/>
                </a:path>
              </a:pathLst>
            </a:custGeom>
            <a:solidFill>
              <a:srgbClr val="48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7"/>
            <p:cNvSpPr/>
            <p:nvPr/>
          </p:nvSpPr>
          <p:spPr>
            <a:xfrm>
              <a:off x="6606000" y="3980575"/>
              <a:ext cx="94025" cy="100000"/>
            </a:xfrm>
            <a:custGeom>
              <a:avLst/>
              <a:gdLst/>
              <a:ahLst/>
              <a:cxnLst/>
              <a:rect l="l" t="t" r="r" b="b"/>
              <a:pathLst>
                <a:path w="3761" h="4000" extrusionOk="0">
                  <a:moveTo>
                    <a:pt x="3760" y="0"/>
                  </a:moveTo>
                  <a:lnTo>
                    <a:pt x="3597" y="176"/>
                  </a:lnTo>
                  <a:cubicBezTo>
                    <a:pt x="3496" y="277"/>
                    <a:pt x="3345" y="440"/>
                    <a:pt x="3169" y="629"/>
                  </a:cubicBezTo>
                  <a:cubicBezTo>
                    <a:pt x="2981" y="805"/>
                    <a:pt x="2792" y="1031"/>
                    <a:pt x="2566" y="1258"/>
                  </a:cubicBezTo>
                  <a:cubicBezTo>
                    <a:pt x="2339" y="1497"/>
                    <a:pt x="2113" y="1748"/>
                    <a:pt x="1874" y="1987"/>
                  </a:cubicBezTo>
                  <a:cubicBezTo>
                    <a:pt x="1648" y="2226"/>
                    <a:pt x="1409" y="2490"/>
                    <a:pt x="1195" y="2717"/>
                  </a:cubicBezTo>
                  <a:cubicBezTo>
                    <a:pt x="981" y="2943"/>
                    <a:pt x="767" y="3169"/>
                    <a:pt x="579" y="3358"/>
                  </a:cubicBezTo>
                  <a:cubicBezTo>
                    <a:pt x="415" y="3546"/>
                    <a:pt x="264" y="3710"/>
                    <a:pt x="164" y="3811"/>
                  </a:cubicBezTo>
                  <a:lnTo>
                    <a:pt x="0" y="3999"/>
                  </a:lnTo>
                  <a:lnTo>
                    <a:pt x="176" y="3873"/>
                  </a:lnTo>
                  <a:cubicBezTo>
                    <a:pt x="290" y="3798"/>
                    <a:pt x="453" y="3672"/>
                    <a:pt x="642" y="3534"/>
                  </a:cubicBezTo>
                  <a:cubicBezTo>
                    <a:pt x="830" y="3383"/>
                    <a:pt x="1044" y="3182"/>
                    <a:pt x="1283" y="2981"/>
                  </a:cubicBezTo>
                  <a:cubicBezTo>
                    <a:pt x="1509" y="2779"/>
                    <a:pt x="1748" y="2528"/>
                    <a:pt x="1987" y="2276"/>
                  </a:cubicBezTo>
                  <a:cubicBezTo>
                    <a:pt x="2226" y="2037"/>
                    <a:pt x="2465" y="1761"/>
                    <a:pt x="2666" y="1497"/>
                  </a:cubicBezTo>
                  <a:cubicBezTo>
                    <a:pt x="2880" y="1245"/>
                    <a:pt x="3081" y="994"/>
                    <a:pt x="3245" y="767"/>
                  </a:cubicBezTo>
                  <a:cubicBezTo>
                    <a:pt x="3408" y="554"/>
                    <a:pt x="3534" y="352"/>
                    <a:pt x="3622" y="227"/>
                  </a:cubicBezTo>
                  <a:lnTo>
                    <a:pt x="37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7"/>
            <p:cNvSpPr/>
            <p:nvPr/>
          </p:nvSpPr>
          <p:spPr>
            <a:xfrm>
              <a:off x="6648750" y="3776225"/>
              <a:ext cx="100950" cy="182675"/>
            </a:xfrm>
            <a:custGeom>
              <a:avLst/>
              <a:gdLst/>
              <a:ahLst/>
              <a:cxnLst/>
              <a:rect l="l" t="t" r="r" b="b"/>
              <a:pathLst>
                <a:path w="4038" h="7307" extrusionOk="0">
                  <a:moveTo>
                    <a:pt x="4037" y="1"/>
                  </a:moveTo>
                  <a:lnTo>
                    <a:pt x="3823" y="265"/>
                  </a:lnTo>
                  <a:cubicBezTo>
                    <a:pt x="3760" y="340"/>
                    <a:pt x="3672" y="453"/>
                    <a:pt x="3584" y="579"/>
                  </a:cubicBezTo>
                  <a:cubicBezTo>
                    <a:pt x="3496" y="692"/>
                    <a:pt x="3396" y="843"/>
                    <a:pt x="3295" y="1007"/>
                  </a:cubicBezTo>
                  <a:cubicBezTo>
                    <a:pt x="3081" y="1334"/>
                    <a:pt x="2855" y="1749"/>
                    <a:pt x="2616" y="2189"/>
                  </a:cubicBezTo>
                  <a:cubicBezTo>
                    <a:pt x="2377" y="2629"/>
                    <a:pt x="2163" y="3119"/>
                    <a:pt x="1937" y="3610"/>
                  </a:cubicBezTo>
                  <a:cubicBezTo>
                    <a:pt x="1711" y="4088"/>
                    <a:pt x="1497" y="4565"/>
                    <a:pt x="1283" y="5006"/>
                  </a:cubicBezTo>
                  <a:cubicBezTo>
                    <a:pt x="1069" y="5458"/>
                    <a:pt x="868" y="5861"/>
                    <a:pt x="680" y="6200"/>
                  </a:cubicBezTo>
                  <a:cubicBezTo>
                    <a:pt x="579" y="6376"/>
                    <a:pt x="491" y="6527"/>
                    <a:pt x="416" y="6653"/>
                  </a:cubicBezTo>
                  <a:lnTo>
                    <a:pt x="302" y="6841"/>
                  </a:lnTo>
                  <a:lnTo>
                    <a:pt x="189" y="7005"/>
                  </a:lnTo>
                  <a:lnTo>
                    <a:pt x="1" y="7307"/>
                  </a:lnTo>
                  <a:lnTo>
                    <a:pt x="227" y="7068"/>
                  </a:lnTo>
                  <a:lnTo>
                    <a:pt x="340" y="6929"/>
                  </a:lnTo>
                  <a:lnTo>
                    <a:pt x="466" y="6753"/>
                  </a:lnTo>
                  <a:cubicBezTo>
                    <a:pt x="554" y="6628"/>
                    <a:pt x="667" y="6489"/>
                    <a:pt x="768" y="6326"/>
                  </a:cubicBezTo>
                  <a:cubicBezTo>
                    <a:pt x="981" y="5999"/>
                    <a:pt x="1220" y="5597"/>
                    <a:pt x="1459" y="5169"/>
                  </a:cubicBezTo>
                  <a:cubicBezTo>
                    <a:pt x="1698" y="4729"/>
                    <a:pt x="1925" y="4238"/>
                    <a:pt x="2151" y="3748"/>
                  </a:cubicBezTo>
                  <a:cubicBezTo>
                    <a:pt x="2377" y="3258"/>
                    <a:pt x="2578" y="2780"/>
                    <a:pt x="2792" y="2340"/>
                  </a:cubicBezTo>
                  <a:cubicBezTo>
                    <a:pt x="3006" y="1887"/>
                    <a:pt x="3207" y="1472"/>
                    <a:pt x="3396" y="1132"/>
                  </a:cubicBezTo>
                  <a:cubicBezTo>
                    <a:pt x="3484" y="956"/>
                    <a:pt x="3572" y="806"/>
                    <a:pt x="3647" y="667"/>
                  </a:cubicBezTo>
                  <a:cubicBezTo>
                    <a:pt x="3723" y="516"/>
                    <a:pt x="3798" y="403"/>
                    <a:pt x="3861" y="315"/>
                  </a:cubicBezTo>
                  <a:lnTo>
                    <a:pt x="40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7"/>
            <p:cNvSpPr/>
            <p:nvPr/>
          </p:nvSpPr>
          <p:spPr>
            <a:xfrm>
              <a:off x="6632400" y="3708325"/>
              <a:ext cx="28325" cy="120750"/>
            </a:xfrm>
            <a:custGeom>
              <a:avLst/>
              <a:gdLst/>
              <a:ahLst/>
              <a:cxnLst/>
              <a:rect l="l" t="t" r="r" b="b"/>
              <a:pathLst>
                <a:path w="1133" h="4830" extrusionOk="0">
                  <a:moveTo>
                    <a:pt x="541" y="1"/>
                  </a:moveTo>
                  <a:lnTo>
                    <a:pt x="516" y="51"/>
                  </a:lnTo>
                  <a:cubicBezTo>
                    <a:pt x="491" y="89"/>
                    <a:pt x="453" y="152"/>
                    <a:pt x="416" y="227"/>
                  </a:cubicBezTo>
                  <a:cubicBezTo>
                    <a:pt x="302" y="428"/>
                    <a:pt x="214" y="654"/>
                    <a:pt x="152" y="881"/>
                  </a:cubicBezTo>
                  <a:cubicBezTo>
                    <a:pt x="64" y="1208"/>
                    <a:pt x="13" y="1535"/>
                    <a:pt x="1" y="1862"/>
                  </a:cubicBezTo>
                  <a:cubicBezTo>
                    <a:pt x="1" y="2201"/>
                    <a:pt x="64" y="2528"/>
                    <a:pt x="177" y="2843"/>
                  </a:cubicBezTo>
                  <a:cubicBezTo>
                    <a:pt x="290" y="3081"/>
                    <a:pt x="416" y="3320"/>
                    <a:pt x="567" y="3547"/>
                  </a:cubicBezTo>
                  <a:cubicBezTo>
                    <a:pt x="692" y="3735"/>
                    <a:pt x="818" y="3924"/>
                    <a:pt x="906" y="4125"/>
                  </a:cubicBezTo>
                  <a:cubicBezTo>
                    <a:pt x="982" y="4276"/>
                    <a:pt x="1044" y="4440"/>
                    <a:pt x="1082" y="4616"/>
                  </a:cubicBezTo>
                  <a:cubicBezTo>
                    <a:pt x="1095" y="4691"/>
                    <a:pt x="1107" y="4766"/>
                    <a:pt x="1107" y="4829"/>
                  </a:cubicBezTo>
                  <a:cubicBezTo>
                    <a:pt x="1120" y="4754"/>
                    <a:pt x="1132" y="4666"/>
                    <a:pt x="1132" y="4578"/>
                  </a:cubicBezTo>
                  <a:cubicBezTo>
                    <a:pt x="1132" y="4377"/>
                    <a:pt x="1095" y="4175"/>
                    <a:pt x="1044" y="3987"/>
                  </a:cubicBezTo>
                  <a:cubicBezTo>
                    <a:pt x="982" y="3748"/>
                    <a:pt x="881" y="3509"/>
                    <a:pt x="780" y="3283"/>
                  </a:cubicBezTo>
                  <a:cubicBezTo>
                    <a:pt x="642" y="3056"/>
                    <a:pt x="529" y="2817"/>
                    <a:pt x="428" y="2566"/>
                  </a:cubicBezTo>
                  <a:cubicBezTo>
                    <a:pt x="315" y="2302"/>
                    <a:pt x="252" y="2025"/>
                    <a:pt x="252" y="1749"/>
                  </a:cubicBezTo>
                  <a:cubicBezTo>
                    <a:pt x="227" y="1459"/>
                    <a:pt x="252" y="1170"/>
                    <a:pt x="302" y="881"/>
                  </a:cubicBezTo>
                  <a:cubicBezTo>
                    <a:pt x="340" y="667"/>
                    <a:pt x="390" y="453"/>
                    <a:pt x="466" y="240"/>
                  </a:cubicBezTo>
                  <a:cubicBezTo>
                    <a:pt x="479" y="164"/>
                    <a:pt x="504" y="101"/>
                    <a:pt x="529" y="63"/>
                  </a:cubicBezTo>
                  <a:lnTo>
                    <a:pt x="5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7"/>
            <p:cNvSpPr/>
            <p:nvPr/>
          </p:nvSpPr>
          <p:spPr>
            <a:xfrm>
              <a:off x="6705650" y="3629100"/>
              <a:ext cx="67625" cy="118550"/>
            </a:xfrm>
            <a:custGeom>
              <a:avLst/>
              <a:gdLst/>
              <a:ahLst/>
              <a:cxnLst/>
              <a:rect l="l" t="t" r="r" b="b"/>
              <a:pathLst>
                <a:path w="2705" h="4742" extrusionOk="0">
                  <a:moveTo>
                    <a:pt x="2704" y="1"/>
                  </a:moveTo>
                  <a:lnTo>
                    <a:pt x="2566" y="164"/>
                  </a:lnTo>
                  <a:cubicBezTo>
                    <a:pt x="2478" y="277"/>
                    <a:pt x="2340" y="428"/>
                    <a:pt x="2201" y="642"/>
                  </a:cubicBezTo>
                  <a:cubicBezTo>
                    <a:pt x="2050" y="843"/>
                    <a:pt x="1887" y="1082"/>
                    <a:pt x="1698" y="1346"/>
                  </a:cubicBezTo>
                  <a:cubicBezTo>
                    <a:pt x="1522" y="1610"/>
                    <a:pt x="1346" y="1900"/>
                    <a:pt x="1183" y="2201"/>
                  </a:cubicBezTo>
                  <a:cubicBezTo>
                    <a:pt x="1007" y="2503"/>
                    <a:pt x="843" y="2805"/>
                    <a:pt x="692" y="3107"/>
                  </a:cubicBezTo>
                  <a:cubicBezTo>
                    <a:pt x="554" y="3396"/>
                    <a:pt x="428" y="3685"/>
                    <a:pt x="328" y="3924"/>
                  </a:cubicBezTo>
                  <a:cubicBezTo>
                    <a:pt x="214" y="4163"/>
                    <a:pt x="139" y="4377"/>
                    <a:pt x="89" y="4515"/>
                  </a:cubicBezTo>
                  <a:lnTo>
                    <a:pt x="1" y="4741"/>
                  </a:lnTo>
                  <a:lnTo>
                    <a:pt x="114" y="4528"/>
                  </a:lnTo>
                  <a:cubicBezTo>
                    <a:pt x="177" y="4389"/>
                    <a:pt x="265" y="4188"/>
                    <a:pt x="378" y="3962"/>
                  </a:cubicBezTo>
                  <a:cubicBezTo>
                    <a:pt x="504" y="3723"/>
                    <a:pt x="642" y="3459"/>
                    <a:pt x="780" y="3170"/>
                  </a:cubicBezTo>
                  <a:cubicBezTo>
                    <a:pt x="931" y="2893"/>
                    <a:pt x="1095" y="2591"/>
                    <a:pt x="1271" y="2289"/>
                  </a:cubicBezTo>
                  <a:cubicBezTo>
                    <a:pt x="1434" y="2000"/>
                    <a:pt x="1610" y="1698"/>
                    <a:pt x="1774" y="1434"/>
                  </a:cubicBezTo>
                  <a:cubicBezTo>
                    <a:pt x="1950" y="1170"/>
                    <a:pt x="2101" y="919"/>
                    <a:pt x="2251" y="705"/>
                  </a:cubicBezTo>
                  <a:cubicBezTo>
                    <a:pt x="2402" y="504"/>
                    <a:pt x="2503" y="315"/>
                    <a:pt x="2578" y="189"/>
                  </a:cubicBezTo>
                  <a:lnTo>
                    <a:pt x="2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7"/>
            <p:cNvSpPr/>
            <p:nvPr/>
          </p:nvSpPr>
          <p:spPr>
            <a:xfrm>
              <a:off x="6677675" y="3691350"/>
              <a:ext cx="13225" cy="71075"/>
            </a:xfrm>
            <a:custGeom>
              <a:avLst/>
              <a:gdLst/>
              <a:ahLst/>
              <a:cxnLst/>
              <a:rect l="l" t="t" r="r" b="b"/>
              <a:pathLst>
                <a:path w="529" h="2843" extrusionOk="0">
                  <a:moveTo>
                    <a:pt x="529" y="1"/>
                  </a:moveTo>
                  <a:lnTo>
                    <a:pt x="491" y="114"/>
                  </a:lnTo>
                  <a:cubicBezTo>
                    <a:pt x="466" y="202"/>
                    <a:pt x="415" y="302"/>
                    <a:pt x="378" y="428"/>
                  </a:cubicBezTo>
                  <a:cubicBezTo>
                    <a:pt x="340" y="566"/>
                    <a:pt x="290" y="730"/>
                    <a:pt x="252" y="906"/>
                  </a:cubicBezTo>
                  <a:cubicBezTo>
                    <a:pt x="214" y="1069"/>
                    <a:pt x="176" y="1245"/>
                    <a:pt x="139" y="1434"/>
                  </a:cubicBezTo>
                  <a:cubicBezTo>
                    <a:pt x="101" y="1610"/>
                    <a:pt x="76" y="1786"/>
                    <a:pt x="63" y="1962"/>
                  </a:cubicBezTo>
                  <a:cubicBezTo>
                    <a:pt x="38" y="2126"/>
                    <a:pt x="26" y="2277"/>
                    <a:pt x="26" y="2415"/>
                  </a:cubicBezTo>
                  <a:cubicBezTo>
                    <a:pt x="13" y="2553"/>
                    <a:pt x="26" y="2641"/>
                    <a:pt x="13" y="2729"/>
                  </a:cubicBezTo>
                  <a:cubicBezTo>
                    <a:pt x="0" y="2805"/>
                    <a:pt x="13" y="2842"/>
                    <a:pt x="13" y="2842"/>
                  </a:cubicBezTo>
                  <a:lnTo>
                    <a:pt x="38" y="2717"/>
                  </a:lnTo>
                  <a:lnTo>
                    <a:pt x="88" y="2390"/>
                  </a:lnTo>
                  <a:cubicBezTo>
                    <a:pt x="114" y="2264"/>
                    <a:pt x="151" y="2101"/>
                    <a:pt x="176" y="1937"/>
                  </a:cubicBezTo>
                  <a:cubicBezTo>
                    <a:pt x="202" y="1774"/>
                    <a:pt x="227" y="1598"/>
                    <a:pt x="265" y="1422"/>
                  </a:cubicBezTo>
                  <a:cubicBezTo>
                    <a:pt x="302" y="1245"/>
                    <a:pt x="327" y="1069"/>
                    <a:pt x="365" y="906"/>
                  </a:cubicBezTo>
                  <a:cubicBezTo>
                    <a:pt x="390" y="730"/>
                    <a:pt x="415" y="592"/>
                    <a:pt x="453" y="441"/>
                  </a:cubicBezTo>
                  <a:lnTo>
                    <a:pt x="516" y="126"/>
                  </a:lnTo>
                  <a:lnTo>
                    <a:pt x="529"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7"/>
            <p:cNvSpPr/>
            <p:nvPr/>
          </p:nvSpPr>
          <p:spPr>
            <a:xfrm>
              <a:off x="6668875" y="3884050"/>
              <a:ext cx="65400" cy="94650"/>
            </a:xfrm>
            <a:custGeom>
              <a:avLst/>
              <a:gdLst/>
              <a:ahLst/>
              <a:cxnLst/>
              <a:rect l="l" t="t" r="r" b="b"/>
              <a:pathLst>
                <a:path w="2616" h="3786" extrusionOk="0">
                  <a:moveTo>
                    <a:pt x="2616" y="1"/>
                  </a:moveTo>
                  <a:lnTo>
                    <a:pt x="2503" y="164"/>
                  </a:lnTo>
                  <a:lnTo>
                    <a:pt x="2201" y="592"/>
                  </a:lnTo>
                  <a:lnTo>
                    <a:pt x="1786" y="1196"/>
                  </a:lnTo>
                  <a:cubicBezTo>
                    <a:pt x="1635" y="1422"/>
                    <a:pt x="1472" y="1661"/>
                    <a:pt x="1321" y="1887"/>
                  </a:cubicBezTo>
                  <a:cubicBezTo>
                    <a:pt x="1157" y="2126"/>
                    <a:pt x="981" y="2365"/>
                    <a:pt x="830" y="2591"/>
                  </a:cubicBezTo>
                  <a:lnTo>
                    <a:pt x="415" y="3195"/>
                  </a:lnTo>
                  <a:lnTo>
                    <a:pt x="114" y="3622"/>
                  </a:lnTo>
                  <a:lnTo>
                    <a:pt x="0" y="3786"/>
                  </a:lnTo>
                  <a:lnTo>
                    <a:pt x="126" y="3648"/>
                  </a:lnTo>
                  <a:cubicBezTo>
                    <a:pt x="202" y="3560"/>
                    <a:pt x="315" y="3421"/>
                    <a:pt x="453" y="3258"/>
                  </a:cubicBezTo>
                  <a:cubicBezTo>
                    <a:pt x="579" y="3094"/>
                    <a:pt x="742" y="2906"/>
                    <a:pt x="893" y="2692"/>
                  </a:cubicBezTo>
                  <a:cubicBezTo>
                    <a:pt x="1057" y="2478"/>
                    <a:pt x="1220" y="2252"/>
                    <a:pt x="1384" y="2013"/>
                  </a:cubicBezTo>
                  <a:cubicBezTo>
                    <a:pt x="1560" y="1774"/>
                    <a:pt x="1711" y="1522"/>
                    <a:pt x="1861" y="1296"/>
                  </a:cubicBezTo>
                  <a:cubicBezTo>
                    <a:pt x="2012" y="1070"/>
                    <a:pt x="2138" y="843"/>
                    <a:pt x="2251" y="655"/>
                  </a:cubicBezTo>
                  <a:cubicBezTo>
                    <a:pt x="2364" y="466"/>
                    <a:pt x="2452" y="303"/>
                    <a:pt x="2515" y="190"/>
                  </a:cubicBezTo>
                  <a:lnTo>
                    <a:pt x="2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7"/>
            <p:cNvSpPr/>
            <p:nvPr/>
          </p:nvSpPr>
          <p:spPr>
            <a:xfrm>
              <a:off x="6550350" y="4069850"/>
              <a:ext cx="94650" cy="98750"/>
            </a:xfrm>
            <a:custGeom>
              <a:avLst/>
              <a:gdLst/>
              <a:ahLst/>
              <a:cxnLst/>
              <a:rect l="l" t="t" r="r" b="b"/>
              <a:pathLst>
                <a:path w="3786" h="3950" extrusionOk="0">
                  <a:moveTo>
                    <a:pt x="3786" y="1"/>
                  </a:moveTo>
                  <a:lnTo>
                    <a:pt x="3635" y="214"/>
                  </a:lnTo>
                  <a:cubicBezTo>
                    <a:pt x="3534" y="340"/>
                    <a:pt x="3396" y="529"/>
                    <a:pt x="3232" y="743"/>
                  </a:cubicBezTo>
                  <a:cubicBezTo>
                    <a:pt x="3081" y="969"/>
                    <a:pt x="2880" y="1208"/>
                    <a:pt x="2667" y="1459"/>
                  </a:cubicBezTo>
                  <a:cubicBezTo>
                    <a:pt x="2453" y="1711"/>
                    <a:pt x="2214" y="1975"/>
                    <a:pt x="1975" y="2214"/>
                  </a:cubicBezTo>
                  <a:cubicBezTo>
                    <a:pt x="1736" y="2453"/>
                    <a:pt x="1510" y="2692"/>
                    <a:pt x="1271" y="2905"/>
                  </a:cubicBezTo>
                  <a:cubicBezTo>
                    <a:pt x="1032" y="3119"/>
                    <a:pt x="818" y="3308"/>
                    <a:pt x="642" y="3459"/>
                  </a:cubicBezTo>
                  <a:cubicBezTo>
                    <a:pt x="453" y="3610"/>
                    <a:pt x="290" y="3735"/>
                    <a:pt x="177" y="3811"/>
                  </a:cubicBezTo>
                  <a:lnTo>
                    <a:pt x="1" y="3949"/>
                  </a:lnTo>
                  <a:lnTo>
                    <a:pt x="189" y="3848"/>
                  </a:lnTo>
                  <a:cubicBezTo>
                    <a:pt x="302" y="3786"/>
                    <a:pt x="466" y="3698"/>
                    <a:pt x="655" y="3547"/>
                  </a:cubicBezTo>
                  <a:cubicBezTo>
                    <a:pt x="856" y="3408"/>
                    <a:pt x="1070" y="3245"/>
                    <a:pt x="1308" y="3044"/>
                  </a:cubicBezTo>
                  <a:cubicBezTo>
                    <a:pt x="1547" y="2842"/>
                    <a:pt x="1799" y="2616"/>
                    <a:pt x="2038" y="2365"/>
                  </a:cubicBezTo>
                  <a:cubicBezTo>
                    <a:pt x="2277" y="2113"/>
                    <a:pt x="2516" y="1849"/>
                    <a:pt x="2729" y="1572"/>
                  </a:cubicBezTo>
                  <a:cubicBezTo>
                    <a:pt x="2943" y="1308"/>
                    <a:pt x="3132" y="1044"/>
                    <a:pt x="3283" y="818"/>
                  </a:cubicBezTo>
                  <a:cubicBezTo>
                    <a:pt x="3446" y="579"/>
                    <a:pt x="3572" y="378"/>
                    <a:pt x="3647" y="227"/>
                  </a:cubicBezTo>
                  <a:lnTo>
                    <a:pt x="37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7"/>
            <p:cNvSpPr/>
            <p:nvPr/>
          </p:nvSpPr>
          <p:spPr>
            <a:xfrm>
              <a:off x="6518600" y="4115425"/>
              <a:ext cx="7250" cy="65100"/>
            </a:xfrm>
            <a:custGeom>
              <a:avLst/>
              <a:gdLst/>
              <a:ahLst/>
              <a:cxnLst/>
              <a:rect l="l" t="t" r="r" b="b"/>
              <a:pathLst>
                <a:path w="290" h="2604" extrusionOk="0">
                  <a:moveTo>
                    <a:pt x="290" y="1"/>
                  </a:moveTo>
                  <a:lnTo>
                    <a:pt x="265" y="127"/>
                  </a:lnTo>
                  <a:cubicBezTo>
                    <a:pt x="239" y="190"/>
                    <a:pt x="214" y="303"/>
                    <a:pt x="177" y="428"/>
                  </a:cubicBezTo>
                  <a:cubicBezTo>
                    <a:pt x="151" y="554"/>
                    <a:pt x="126" y="705"/>
                    <a:pt x="101" y="856"/>
                  </a:cubicBezTo>
                  <a:cubicBezTo>
                    <a:pt x="76" y="1007"/>
                    <a:pt x="51" y="1183"/>
                    <a:pt x="38" y="1346"/>
                  </a:cubicBezTo>
                  <a:cubicBezTo>
                    <a:pt x="13" y="1510"/>
                    <a:pt x="13" y="1673"/>
                    <a:pt x="1" y="1812"/>
                  </a:cubicBezTo>
                  <a:cubicBezTo>
                    <a:pt x="1" y="1963"/>
                    <a:pt x="1" y="2101"/>
                    <a:pt x="1" y="2227"/>
                  </a:cubicBezTo>
                  <a:cubicBezTo>
                    <a:pt x="1" y="2340"/>
                    <a:pt x="26" y="2428"/>
                    <a:pt x="26" y="2503"/>
                  </a:cubicBezTo>
                  <a:lnTo>
                    <a:pt x="38" y="2604"/>
                  </a:lnTo>
                  <a:lnTo>
                    <a:pt x="51" y="2491"/>
                  </a:lnTo>
                  <a:lnTo>
                    <a:pt x="89" y="2189"/>
                  </a:lnTo>
                  <a:lnTo>
                    <a:pt x="126" y="1774"/>
                  </a:lnTo>
                  <a:cubicBezTo>
                    <a:pt x="139" y="1623"/>
                    <a:pt x="151" y="1460"/>
                    <a:pt x="177" y="1309"/>
                  </a:cubicBezTo>
                  <a:cubicBezTo>
                    <a:pt x="189" y="1145"/>
                    <a:pt x="202" y="994"/>
                    <a:pt x="214" y="831"/>
                  </a:cubicBezTo>
                  <a:cubicBezTo>
                    <a:pt x="227" y="680"/>
                    <a:pt x="239" y="542"/>
                    <a:pt x="252" y="416"/>
                  </a:cubicBezTo>
                  <a:lnTo>
                    <a:pt x="290" y="114"/>
                  </a:lnTo>
                  <a:lnTo>
                    <a:pt x="2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7"/>
            <p:cNvSpPr/>
            <p:nvPr/>
          </p:nvSpPr>
          <p:spPr>
            <a:xfrm>
              <a:off x="6561050" y="3930575"/>
              <a:ext cx="20125" cy="158800"/>
            </a:xfrm>
            <a:custGeom>
              <a:avLst/>
              <a:gdLst/>
              <a:ahLst/>
              <a:cxnLst/>
              <a:rect l="l" t="t" r="r" b="b"/>
              <a:pathLst>
                <a:path w="805" h="6352" extrusionOk="0">
                  <a:moveTo>
                    <a:pt x="742" y="1"/>
                  </a:moveTo>
                  <a:lnTo>
                    <a:pt x="742" y="265"/>
                  </a:lnTo>
                  <a:cubicBezTo>
                    <a:pt x="742" y="429"/>
                    <a:pt x="742" y="680"/>
                    <a:pt x="717" y="969"/>
                  </a:cubicBezTo>
                  <a:cubicBezTo>
                    <a:pt x="704" y="1246"/>
                    <a:pt x="667" y="1598"/>
                    <a:pt x="629" y="1975"/>
                  </a:cubicBezTo>
                  <a:cubicBezTo>
                    <a:pt x="579" y="2352"/>
                    <a:pt x="516" y="2742"/>
                    <a:pt x="453" y="3145"/>
                  </a:cubicBezTo>
                  <a:cubicBezTo>
                    <a:pt x="377" y="3547"/>
                    <a:pt x="315" y="3937"/>
                    <a:pt x="252" y="4327"/>
                  </a:cubicBezTo>
                  <a:cubicBezTo>
                    <a:pt x="189" y="4704"/>
                    <a:pt x="139" y="5056"/>
                    <a:pt x="101" y="5358"/>
                  </a:cubicBezTo>
                  <a:cubicBezTo>
                    <a:pt x="50" y="5647"/>
                    <a:pt x="38" y="5899"/>
                    <a:pt x="25" y="6075"/>
                  </a:cubicBezTo>
                  <a:lnTo>
                    <a:pt x="0" y="6351"/>
                  </a:lnTo>
                  <a:lnTo>
                    <a:pt x="50" y="6075"/>
                  </a:lnTo>
                  <a:cubicBezTo>
                    <a:pt x="76" y="5886"/>
                    <a:pt x="126" y="5634"/>
                    <a:pt x="176" y="5333"/>
                  </a:cubicBezTo>
                  <a:cubicBezTo>
                    <a:pt x="227" y="5043"/>
                    <a:pt x="302" y="4691"/>
                    <a:pt x="377" y="4314"/>
                  </a:cubicBezTo>
                  <a:cubicBezTo>
                    <a:pt x="440" y="3937"/>
                    <a:pt x="528" y="3522"/>
                    <a:pt x="591" y="3120"/>
                  </a:cubicBezTo>
                  <a:cubicBezTo>
                    <a:pt x="667" y="2730"/>
                    <a:pt x="717" y="2315"/>
                    <a:pt x="755" y="1937"/>
                  </a:cubicBezTo>
                  <a:cubicBezTo>
                    <a:pt x="792" y="1560"/>
                    <a:pt x="805" y="1221"/>
                    <a:pt x="805" y="932"/>
                  </a:cubicBezTo>
                  <a:cubicBezTo>
                    <a:pt x="805" y="705"/>
                    <a:pt x="792" y="479"/>
                    <a:pt x="767" y="252"/>
                  </a:cubicBezTo>
                  <a:cubicBezTo>
                    <a:pt x="755" y="89"/>
                    <a:pt x="742" y="1"/>
                    <a:pt x="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7"/>
            <p:cNvSpPr/>
            <p:nvPr/>
          </p:nvSpPr>
          <p:spPr>
            <a:xfrm>
              <a:off x="6613850" y="3836900"/>
              <a:ext cx="10100" cy="123900"/>
            </a:xfrm>
            <a:custGeom>
              <a:avLst/>
              <a:gdLst/>
              <a:ahLst/>
              <a:cxnLst/>
              <a:rect l="l" t="t" r="r" b="b"/>
              <a:pathLst>
                <a:path w="404" h="4956" extrusionOk="0">
                  <a:moveTo>
                    <a:pt x="1" y="1"/>
                  </a:moveTo>
                  <a:lnTo>
                    <a:pt x="26" y="189"/>
                  </a:lnTo>
                  <a:cubicBezTo>
                    <a:pt x="51" y="315"/>
                    <a:pt x="76" y="504"/>
                    <a:pt x="114" y="717"/>
                  </a:cubicBezTo>
                  <a:cubicBezTo>
                    <a:pt x="139" y="931"/>
                    <a:pt x="164" y="1208"/>
                    <a:pt x="202" y="1485"/>
                  </a:cubicBezTo>
                  <a:cubicBezTo>
                    <a:pt x="227" y="1761"/>
                    <a:pt x="252" y="2076"/>
                    <a:pt x="265" y="2377"/>
                  </a:cubicBezTo>
                  <a:cubicBezTo>
                    <a:pt x="265" y="2692"/>
                    <a:pt x="277" y="3006"/>
                    <a:pt x="265" y="3308"/>
                  </a:cubicBezTo>
                  <a:cubicBezTo>
                    <a:pt x="265" y="3597"/>
                    <a:pt x="252" y="3886"/>
                    <a:pt x="240" y="4138"/>
                  </a:cubicBezTo>
                  <a:cubicBezTo>
                    <a:pt x="215" y="4377"/>
                    <a:pt x="202" y="4578"/>
                    <a:pt x="189" y="4729"/>
                  </a:cubicBezTo>
                  <a:lnTo>
                    <a:pt x="177" y="4955"/>
                  </a:lnTo>
                  <a:lnTo>
                    <a:pt x="215" y="4729"/>
                  </a:lnTo>
                  <a:cubicBezTo>
                    <a:pt x="240" y="4578"/>
                    <a:pt x="290" y="4364"/>
                    <a:pt x="315" y="4113"/>
                  </a:cubicBezTo>
                  <a:cubicBezTo>
                    <a:pt x="340" y="3861"/>
                    <a:pt x="378" y="3572"/>
                    <a:pt x="391" y="3258"/>
                  </a:cubicBezTo>
                  <a:cubicBezTo>
                    <a:pt x="403" y="2956"/>
                    <a:pt x="403" y="2629"/>
                    <a:pt x="403" y="2314"/>
                  </a:cubicBezTo>
                  <a:cubicBezTo>
                    <a:pt x="378" y="2000"/>
                    <a:pt x="353" y="1686"/>
                    <a:pt x="315" y="1409"/>
                  </a:cubicBezTo>
                  <a:cubicBezTo>
                    <a:pt x="290" y="1132"/>
                    <a:pt x="227" y="881"/>
                    <a:pt x="189" y="667"/>
                  </a:cubicBezTo>
                  <a:cubicBezTo>
                    <a:pt x="139" y="453"/>
                    <a:pt x="89" y="290"/>
                    <a:pt x="51" y="177"/>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57"/>
          <p:cNvGrpSpPr/>
          <p:nvPr/>
        </p:nvGrpSpPr>
        <p:grpSpPr>
          <a:xfrm rot="-1036205">
            <a:off x="6936165" y="3470141"/>
            <a:ext cx="1054890" cy="1343469"/>
            <a:chOff x="6519292" y="3218921"/>
            <a:chExt cx="1053033" cy="1341104"/>
          </a:xfrm>
        </p:grpSpPr>
        <p:grpSp>
          <p:nvGrpSpPr>
            <p:cNvPr id="9601" name="Google Shape;9601;p57"/>
            <p:cNvGrpSpPr/>
            <p:nvPr/>
          </p:nvGrpSpPr>
          <p:grpSpPr>
            <a:xfrm>
              <a:off x="6519292" y="3218921"/>
              <a:ext cx="1053033" cy="1341104"/>
              <a:chOff x="6519292" y="3218921"/>
              <a:chExt cx="1053033" cy="1341104"/>
            </a:xfrm>
          </p:grpSpPr>
          <p:sp>
            <p:nvSpPr>
              <p:cNvPr id="9602" name="Google Shape;9602;p57"/>
              <p:cNvSpPr/>
              <p:nvPr/>
            </p:nvSpPr>
            <p:spPr>
              <a:xfrm rot="-6237245">
                <a:off x="6453070" y="3494229"/>
                <a:ext cx="1185476" cy="790487"/>
              </a:xfrm>
              <a:custGeom>
                <a:avLst/>
                <a:gdLst/>
                <a:ahLst/>
                <a:cxnLst/>
                <a:rect l="l" t="t" r="r" b="b"/>
                <a:pathLst>
                  <a:path w="24170" h="16116" extrusionOk="0">
                    <a:moveTo>
                      <a:pt x="16506" y="4863"/>
                    </a:moveTo>
                    <a:cubicBezTo>
                      <a:pt x="16579" y="4863"/>
                      <a:pt x="16652" y="4867"/>
                      <a:pt x="16725" y="4874"/>
                    </a:cubicBezTo>
                    <a:cubicBezTo>
                      <a:pt x="16788" y="4937"/>
                      <a:pt x="16851" y="4987"/>
                      <a:pt x="16914" y="5037"/>
                    </a:cubicBezTo>
                    <a:lnTo>
                      <a:pt x="17052" y="5125"/>
                    </a:lnTo>
                    <a:cubicBezTo>
                      <a:pt x="17102" y="5150"/>
                      <a:pt x="17152" y="5201"/>
                      <a:pt x="17215" y="5251"/>
                    </a:cubicBezTo>
                    <a:lnTo>
                      <a:pt x="17228" y="5263"/>
                    </a:lnTo>
                    <a:cubicBezTo>
                      <a:pt x="17404" y="5414"/>
                      <a:pt x="17567" y="5603"/>
                      <a:pt x="17693" y="5804"/>
                    </a:cubicBezTo>
                    <a:cubicBezTo>
                      <a:pt x="17781" y="5930"/>
                      <a:pt x="17844" y="6056"/>
                      <a:pt x="17894" y="6181"/>
                    </a:cubicBezTo>
                    <a:lnTo>
                      <a:pt x="17970" y="6420"/>
                    </a:lnTo>
                    <a:cubicBezTo>
                      <a:pt x="17982" y="6471"/>
                      <a:pt x="17995" y="6521"/>
                      <a:pt x="18008" y="6584"/>
                    </a:cubicBezTo>
                    <a:lnTo>
                      <a:pt x="18008" y="6596"/>
                    </a:lnTo>
                    <a:lnTo>
                      <a:pt x="18008" y="6622"/>
                    </a:lnTo>
                    <a:cubicBezTo>
                      <a:pt x="18008" y="6647"/>
                      <a:pt x="18008" y="6684"/>
                      <a:pt x="18020" y="6710"/>
                    </a:cubicBezTo>
                    <a:cubicBezTo>
                      <a:pt x="18033" y="6860"/>
                      <a:pt x="18033" y="7011"/>
                      <a:pt x="18020" y="7150"/>
                    </a:cubicBezTo>
                    <a:cubicBezTo>
                      <a:pt x="17995" y="7313"/>
                      <a:pt x="17957" y="7477"/>
                      <a:pt x="17907" y="7628"/>
                    </a:cubicBezTo>
                    <a:cubicBezTo>
                      <a:pt x="17844" y="7778"/>
                      <a:pt x="17769" y="7917"/>
                      <a:pt x="17681" y="8042"/>
                    </a:cubicBezTo>
                    <a:cubicBezTo>
                      <a:pt x="17593" y="8168"/>
                      <a:pt x="17492" y="8281"/>
                      <a:pt x="17379" y="8382"/>
                    </a:cubicBezTo>
                    <a:lnTo>
                      <a:pt x="17316" y="8432"/>
                    </a:lnTo>
                    <a:lnTo>
                      <a:pt x="17303" y="8457"/>
                    </a:lnTo>
                    <a:lnTo>
                      <a:pt x="17178" y="8545"/>
                    </a:lnTo>
                    <a:lnTo>
                      <a:pt x="17077" y="8621"/>
                    </a:lnTo>
                    <a:lnTo>
                      <a:pt x="17002" y="8671"/>
                    </a:lnTo>
                    <a:lnTo>
                      <a:pt x="16951" y="8684"/>
                    </a:lnTo>
                    <a:cubicBezTo>
                      <a:pt x="16825" y="8747"/>
                      <a:pt x="16687" y="8810"/>
                      <a:pt x="16549" y="8847"/>
                    </a:cubicBezTo>
                    <a:cubicBezTo>
                      <a:pt x="16323" y="8898"/>
                      <a:pt x="16096" y="8935"/>
                      <a:pt x="15870" y="8935"/>
                    </a:cubicBezTo>
                    <a:lnTo>
                      <a:pt x="15832" y="8923"/>
                    </a:lnTo>
                    <a:cubicBezTo>
                      <a:pt x="15744" y="8910"/>
                      <a:pt x="15681" y="8910"/>
                      <a:pt x="15631" y="8910"/>
                    </a:cubicBezTo>
                    <a:lnTo>
                      <a:pt x="15467" y="8898"/>
                    </a:lnTo>
                    <a:cubicBezTo>
                      <a:pt x="15405" y="8885"/>
                      <a:pt x="15342" y="8885"/>
                      <a:pt x="15279" y="8885"/>
                    </a:cubicBezTo>
                    <a:lnTo>
                      <a:pt x="15216" y="8885"/>
                    </a:lnTo>
                    <a:cubicBezTo>
                      <a:pt x="13833" y="7892"/>
                      <a:pt x="14034" y="5766"/>
                      <a:pt x="15581" y="5062"/>
                    </a:cubicBezTo>
                    <a:cubicBezTo>
                      <a:pt x="15877" y="4929"/>
                      <a:pt x="16190" y="4863"/>
                      <a:pt x="16506" y="4863"/>
                    </a:cubicBezTo>
                    <a:close/>
                    <a:moveTo>
                      <a:pt x="16513" y="0"/>
                    </a:moveTo>
                    <a:cubicBezTo>
                      <a:pt x="15605" y="0"/>
                      <a:pt x="14690" y="175"/>
                      <a:pt x="13820" y="535"/>
                    </a:cubicBezTo>
                    <a:cubicBezTo>
                      <a:pt x="11167" y="1629"/>
                      <a:pt x="9432" y="4207"/>
                      <a:pt x="9419" y="7074"/>
                    </a:cubicBezTo>
                    <a:lnTo>
                      <a:pt x="1736" y="10583"/>
                    </a:lnTo>
                    <a:cubicBezTo>
                      <a:pt x="529" y="11136"/>
                      <a:pt x="0" y="12544"/>
                      <a:pt x="554" y="13751"/>
                    </a:cubicBezTo>
                    <a:lnTo>
                      <a:pt x="994" y="14720"/>
                    </a:lnTo>
                    <a:cubicBezTo>
                      <a:pt x="1384" y="15562"/>
                      <a:pt x="2226" y="16115"/>
                      <a:pt x="3169" y="16115"/>
                    </a:cubicBezTo>
                    <a:cubicBezTo>
                      <a:pt x="3509" y="16115"/>
                      <a:pt x="3848" y="16040"/>
                      <a:pt x="4163" y="15902"/>
                    </a:cubicBezTo>
                    <a:lnTo>
                      <a:pt x="11821" y="12406"/>
                    </a:lnTo>
                    <a:cubicBezTo>
                      <a:pt x="13116" y="13550"/>
                      <a:pt x="14788" y="14179"/>
                      <a:pt x="16524" y="14192"/>
                    </a:cubicBezTo>
                    <a:cubicBezTo>
                      <a:pt x="19391" y="14179"/>
                      <a:pt x="21969" y="12456"/>
                      <a:pt x="23075" y="9803"/>
                    </a:cubicBezTo>
                    <a:cubicBezTo>
                      <a:pt x="24169" y="7162"/>
                      <a:pt x="23566" y="4107"/>
                      <a:pt x="21541" y="2082"/>
                    </a:cubicBezTo>
                    <a:cubicBezTo>
                      <a:pt x="20183" y="724"/>
                      <a:pt x="18362" y="0"/>
                      <a:pt x="16513" y="0"/>
                    </a:cubicBezTo>
                    <a:close/>
                  </a:path>
                </a:pathLst>
              </a:custGeom>
              <a:solidFill>
                <a:schemeClr val="lt1"/>
              </a:solidFill>
              <a:ln>
                <a:noFill/>
              </a:ln>
              <a:effectLst>
                <a:outerShdw blurRad="42863" dist="9525"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7"/>
              <p:cNvSpPr/>
              <p:nvPr/>
            </p:nvSpPr>
            <p:spPr>
              <a:xfrm>
                <a:off x="6805625" y="3577075"/>
                <a:ext cx="257100" cy="228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57"/>
            <p:cNvGrpSpPr/>
            <p:nvPr/>
          </p:nvGrpSpPr>
          <p:grpSpPr>
            <a:xfrm>
              <a:off x="6598936" y="3290867"/>
              <a:ext cx="885426" cy="1186970"/>
              <a:chOff x="6595451" y="3286988"/>
              <a:chExt cx="885426" cy="1186970"/>
            </a:xfrm>
          </p:grpSpPr>
          <p:sp>
            <p:nvSpPr>
              <p:cNvPr id="9605" name="Google Shape;9605;p57"/>
              <p:cNvSpPr/>
              <p:nvPr/>
            </p:nvSpPr>
            <p:spPr>
              <a:xfrm rot="-6237134">
                <a:off x="6507692" y="3556610"/>
                <a:ext cx="1061262" cy="648351"/>
              </a:xfrm>
              <a:custGeom>
                <a:avLst/>
                <a:gdLst/>
                <a:ahLst/>
                <a:cxnLst/>
                <a:rect l="l" t="t" r="r" b="b"/>
                <a:pathLst>
                  <a:path w="20208" h="12345" extrusionOk="0">
                    <a:moveTo>
                      <a:pt x="14390" y="1103"/>
                    </a:moveTo>
                    <a:cubicBezTo>
                      <a:pt x="15524" y="1103"/>
                      <a:pt x="16666" y="1567"/>
                      <a:pt x="17495" y="2546"/>
                    </a:cubicBezTo>
                    <a:lnTo>
                      <a:pt x="17495" y="2546"/>
                    </a:lnTo>
                    <a:cubicBezTo>
                      <a:pt x="17317" y="2371"/>
                      <a:pt x="17126" y="2207"/>
                      <a:pt x="16913" y="2077"/>
                    </a:cubicBezTo>
                    <a:cubicBezTo>
                      <a:pt x="16737" y="1964"/>
                      <a:pt x="16561" y="1863"/>
                      <a:pt x="16385" y="1788"/>
                    </a:cubicBezTo>
                    <a:cubicBezTo>
                      <a:pt x="16259" y="1738"/>
                      <a:pt x="16146" y="1687"/>
                      <a:pt x="16020" y="1662"/>
                    </a:cubicBezTo>
                    <a:lnTo>
                      <a:pt x="15895" y="1625"/>
                    </a:lnTo>
                    <a:lnTo>
                      <a:pt x="15995" y="1700"/>
                    </a:lnTo>
                    <a:cubicBezTo>
                      <a:pt x="16071" y="1750"/>
                      <a:pt x="16171" y="1826"/>
                      <a:pt x="16297" y="1926"/>
                    </a:cubicBezTo>
                    <a:cubicBezTo>
                      <a:pt x="16624" y="2203"/>
                      <a:pt x="16901" y="2530"/>
                      <a:pt x="17140" y="2895"/>
                    </a:cubicBezTo>
                    <a:cubicBezTo>
                      <a:pt x="17290" y="3121"/>
                      <a:pt x="17416" y="3372"/>
                      <a:pt x="17517" y="3624"/>
                    </a:cubicBezTo>
                    <a:lnTo>
                      <a:pt x="17542" y="3674"/>
                    </a:lnTo>
                    <a:lnTo>
                      <a:pt x="17542" y="3699"/>
                    </a:lnTo>
                    <a:lnTo>
                      <a:pt x="17580" y="3825"/>
                    </a:lnTo>
                    <a:lnTo>
                      <a:pt x="17655" y="4052"/>
                    </a:lnTo>
                    <a:cubicBezTo>
                      <a:pt x="17668" y="4127"/>
                      <a:pt x="17693" y="4202"/>
                      <a:pt x="17705" y="4265"/>
                    </a:cubicBezTo>
                    <a:lnTo>
                      <a:pt x="17731" y="4378"/>
                    </a:lnTo>
                    <a:cubicBezTo>
                      <a:pt x="17731" y="4416"/>
                      <a:pt x="17731" y="4454"/>
                      <a:pt x="17743" y="4492"/>
                    </a:cubicBezTo>
                    <a:cubicBezTo>
                      <a:pt x="17781" y="4806"/>
                      <a:pt x="17793" y="5120"/>
                      <a:pt x="17768" y="5435"/>
                    </a:cubicBezTo>
                    <a:cubicBezTo>
                      <a:pt x="17718" y="5749"/>
                      <a:pt x="17643" y="6076"/>
                      <a:pt x="17542" y="6378"/>
                    </a:cubicBezTo>
                    <a:cubicBezTo>
                      <a:pt x="17416" y="6680"/>
                      <a:pt x="17265" y="6969"/>
                      <a:pt x="17077" y="7233"/>
                    </a:cubicBezTo>
                    <a:cubicBezTo>
                      <a:pt x="16888" y="7497"/>
                      <a:pt x="16674" y="7748"/>
                      <a:pt x="16435" y="7962"/>
                    </a:cubicBezTo>
                    <a:cubicBezTo>
                      <a:pt x="16373" y="8013"/>
                      <a:pt x="16322" y="8063"/>
                      <a:pt x="16259" y="8101"/>
                    </a:cubicBezTo>
                    <a:cubicBezTo>
                      <a:pt x="16196" y="8151"/>
                      <a:pt x="16134" y="8201"/>
                      <a:pt x="16071" y="8239"/>
                    </a:cubicBezTo>
                    <a:lnTo>
                      <a:pt x="16071" y="8251"/>
                    </a:lnTo>
                    <a:cubicBezTo>
                      <a:pt x="15945" y="8327"/>
                      <a:pt x="15819" y="8402"/>
                      <a:pt x="15681" y="8478"/>
                    </a:cubicBezTo>
                    <a:cubicBezTo>
                      <a:pt x="15442" y="8604"/>
                      <a:pt x="15178" y="8704"/>
                      <a:pt x="14914" y="8780"/>
                    </a:cubicBezTo>
                    <a:cubicBezTo>
                      <a:pt x="14552" y="8881"/>
                      <a:pt x="14169" y="8932"/>
                      <a:pt x="13785" y="8932"/>
                    </a:cubicBezTo>
                    <a:cubicBezTo>
                      <a:pt x="13742" y="8932"/>
                      <a:pt x="13699" y="8932"/>
                      <a:pt x="13656" y="8931"/>
                    </a:cubicBezTo>
                    <a:cubicBezTo>
                      <a:pt x="13493" y="8931"/>
                      <a:pt x="13367" y="8918"/>
                      <a:pt x="13279" y="8905"/>
                    </a:cubicBezTo>
                    <a:lnTo>
                      <a:pt x="13141" y="8893"/>
                    </a:lnTo>
                    <a:lnTo>
                      <a:pt x="13141" y="8893"/>
                    </a:lnTo>
                    <a:lnTo>
                      <a:pt x="13267" y="8956"/>
                    </a:lnTo>
                    <a:cubicBezTo>
                      <a:pt x="13380" y="9006"/>
                      <a:pt x="13493" y="9056"/>
                      <a:pt x="13619" y="9094"/>
                    </a:cubicBezTo>
                    <a:cubicBezTo>
                      <a:pt x="13807" y="9157"/>
                      <a:pt x="14008" y="9207"/>
                      <a:pt x="14210" y="9232"/>
                    </a:cubicBezTo>
                    <a:cubicBezTo>
                      <a:pt x="14380" y="9257"/>
                      <a:pt x="14551" y="9271"/>
                      <a:pt x="14721" y="9271"/>
                    </a:cubicBezTo>
                    <a:cubicBezTo>
                      <a:pt x="14815" y="9271"/>
                      <a:pt x="14908" y="9266"/>
                      <a:pt x="15002" y="9257"/>
                    </a:cubicBezTo>
                    <a:lnTo>
                      <a:pt x="15027" y="9257"/>
                    </a:lnTo>
                    <a:cubicBezTo>
                      <a:pt x="14798" y="9294"/>
                      <a:pt x="14572" y="9312"/>
                      <a:pt x="14351" y="9312"/>
                    </a:cubicBezTo>
                    <a:cubicBezTo>
                      <a:pt x="11562" y="9312"/>
                      <a:pt x="9501" y="6488"/>
                      <a:pt x="10538" y="3750"/>
                    </a:cubicBezTo>
                    <a:cubicBezTo>
                      <a:pt x="11195" y="2034"/>
                      <a:pt x="12784" y="1103"/>
                      <a:pt x="14390" y="1103"/>
                    </a:cubicBezTo>
                    <a:close/>
                    <a:moveTo>
                      <a:pt x="14373" y="1"/>
                    </a:moveTo>
                    <a:cubicBezTo>
                      <a:pt x="13856" y="1"/>
                      <a:pt x="13331" y="79"/>
                      <a:pt x="12814" y="241"/>
                    </a:cubicBezTo>
                    <a:cubicBezTo>
                      <a:pt x="10286" y="1034"/>
                      <a:pt x="8752" y="3586"/>
                      <a:pt x="9255" y="6189"/>
                    </a:cubicBezTo>
                    <a:cubicBezTo>
                      <a:pt x="9214" y="6166"/>
                      <a:pt x="9192" y="6156"/>
                      <a:pt x="9172" y="6156"/>
                    </a:cubicBezTo>
                    <a:cubicBezTo>
                      <a:pt x="9148" y="6156"/>
                      <a:pt x="9126" y="6169"/>
                      <a:pt x="9079" y="6189"/>
                    </a:cubicBezTo>
                    <a:lnTo>
                      <a:pt x="8979" y="6240"/>
                    </a:lnTo>
                    <a:cubicBezTo>
                      <a:pt x="8853" y="6302"/>
                      <a:pt x="8777" y="6428"/>
                      <a:pt x="8790" y="6566"/>
                    </a:cubicBezTo>
                    <a:lnTo>
                      <a:pt x="377" y="10402"/>
                    </a:lnTo>
                    <a:cubicBezTo>
                      <a:pt x="113" y="10528"/>
                      <a:pt x="0" y="10829"/>
                      <a:pt x="126" y="11081"/>
                    </a:cubicBezTo>
                    <a:lnTo>
                      <a:pt x="566" y="12049"/>
                    </a:lnTo>
                    <a:cubicBezTo>
                      <a:pt x="649" y="12234"/>
                      <a:pt x="835" y="12344"/>
                      <a:pt x="1028" y="12344"/>
                    </a:cubicBezTo>
                    <a:cubicBezTo>
                      <a:pt x="1096" y="12344"/>
                      <a:pt x="1166" y="12330"/>
                      <a:pt x="1232" y="12301"/>
                    </a:cubicBezTo>
                    <a:lnTo>
                      <a:pt x="9658" y="8453"/>
                    </a:lnTo>
                    <a:cubicBezTo>
                      <a:pt x="9720" y="8507"/>
                      <a:pt x="9793" y="8538"/>
                      <a:pt x="9869" y="8538"/>
                    </a:cubicBezTo>
                    <a:cubicBezTo>
                      <a:pt x="9915" y="8538"/>
                      <a:pt x="9962" y="8527"/>
                      <a:pt x="10010" y="8503"/>
                    </a:cubicBezTo>
                    <a:lnTo>
                      <a:pt x="10110" y="8465"/>
                    </a:lnTo>
                    <a:cubicBezTo>
                      <a:pt x="10198" y="8428"/>
                      <a:pt x="10198" y="8440"/>
                      <a:pt x="10223" y="8365"/>
                    </a:cubicBezTo>
                    <a:cubicBezTo>
                      <a:pt x="11240" y="9701"/>
                      <a:pt x="12796" y="10422"/>
                      <a:pt x="14381" y="10422"/>
                    </a:cubicBezTo>
                    <a:cubicBezTo>
                      <a:pt x="15285" y="10422"/>
                      <a:pt x="16199" y="10187"/>
                      <a:pt x="17026" y="9698"/>
                    </a:cubicBezTo>
                    <a:cubicBezTo>
                      <a:pt x="19302" y="8339"/>
                      <a:pt x="20208" y="5510"/>
                      <a:pt x="19126" y="3083"/>
                    </a:cubicBezTo>
                    <a:cubicBezTo>
                      <a:pt x="18267" y="1165"/>
                      <a:pt x="16376" y="1"/>
                      <a:pt x="14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7"/>
              <p:cNvSpPr/>
              <p:nvPr/>
            </p:nvSpPr>
            <p:spPr>
              <a:xfrm rot="-6237134">
                <a:off x="6860786" y="3687644"/>
                <a:ext cx="146627" cy="286335"/>
              </a:xfrm>
              <a:custGeom>
                <a:avLst/>
                <a:gdLst/>
                <a:ahLst/>
                <a:cxnLst/>
                <a:rect l="l" t="t" r="r" b="b"/>
                <a:pathLst>
                  <a:path w="2792" h="5452" extrusionOk="0">
                    <a:moveTo>
                      <a:pt x="2792" y="0"/>
                    </a:moveTo>
                    <a:lnTo>
                      <a:pt x="2792" y="0"/>
                    </a:lnTo>
                    <a:cubicBezTo>
                      <a:pt x="855" y="881"/>
                      <a:pt x="0" y="3169"/>
                      <a:pt x="881" y="5106"/>
                    </a:cubicBezTo>
                    <a:cubicBezTo>
                      <a:pt x="974" y="5305"/>
                      <a:pt x="1163" y="5452"/>
                      <a:pt x="1291" y="5452"/>
                    </a:cubicBezTo>
                    <a:cubicBezTo>
                      <a:pt x="1423" y="5452"/>
                      <a:pt x="1492" y="5299"/>
                      <a:pt x="1333" y="4892"/>
                    </a:cubicBezTo>
                    <a:cubicBezTo>
                      <a:pt x="1019" y="4100"/>
                      <a:pt x="717" y="3270"/>
                      <a:pt x="1170" y="2012"/>
                    </a:cubicBezTo>
                    <a:cubicBezTo>
                      <a:pt x="1497" y="1182"/>
                      <a:pt x="2063" y="491"/>
                      <a:pt x="27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7"/>
              <p:cNvSpPr/>
              <p:nvPr/>
            </p:nvSpPr>
            <p:spPr>
              <a:xfrm rot="-6237134">
                <a:off x="7086573" y="3850634"/>
                <a:ext cx="46267" cy="101730"/>
              </a:xfrm>
              <a:custGeom>
                <a:avLst/>
                <a:gdLst/>
                <a:ahLst/>
                <a:cxnLst/>
                <a:rect l="l" t="t" r="r" b="b"/>
                <a:pathLst>
                  <a:path w="881" h="1937" extrusionOk="0">
                    <a:moveTo>
                      <a:pt x="0" y="0"/>
                    </a:moveTo>
                    <a:cubicBezTo>
                      <a:pt x="0" y="0"/>
                      <a:pt x="0" y="38"/>
                      <a:pt x="26" y="88"/>
                    </a:cubicBezTo>
                    <a:cubicBezTo>
                      <a:pt x="38" y="138"/>
                      <a:pt x="63" y="226"/>
                      <a:pt x="101" y="315"/>
                    </a:cubicBezTo>
                    <a:cubicBezTo>
                      <a:pt x="164" y="503"/>
                      <a:pt x="264" y="755"/>
                      <a:pt x="378" y="994"/>
                    </a:cubicBezTo>
                    <a:cubicBezTo>
                      <a:pt x="491" y="1232"/>
                      <a:pt x="617" y="1471"/>
                      <a:pt x="705" y="1647"/>
                    </a:cubicBezTo>
                    <a:cubicBezTo>
                      <a:pt x="755" y="1735"/>
                      <a:pt x="805" y="1811"/>
                      <a:pt x="830" y="1861"/>
                    </a:cubicBezTo>
                    <a:cubicBezTo>
                      <a:pt x="855" y="1911"/>
                      <a:pt x="881" y="1937"/>
                      <a:pt x="881" y="1937"/>
                    </a:cubicBezTo>
                    <a:cubicBezTo>
                      <a:pt x="881" y="1937"/>
                      <a:pt x="868" y="1911"/>
                      <a:pt x="855" y="1849"/>
                    </a:cubicBezTo>
                    <a:cubicBezTo>
                      <a:pt x="830" y="1798"/>
                      <a:pt x="805" y="1723"/>
                      <a:pt x="767" y="1622"/>
                    </a:cubicBezTo>
                    <a:cubicBezTo>
                      <a:pt x="705" y="1434"/>
                      <a:pt x="604" y="1182"/>
                      <a:pt x="491" y="943"/>
                    </a:cubicBezTo>
                    <a:cubicBezTo>
                      <a:pt x="378" y="704"/>
                      <a:pt x="264" y="465"/>
                      <a:pt x="164" y="289"/>
                    </a:cubicBezTo>
                    <a:cubicBezTo>
                      <a:pt x="114" y="201"/>
                      <a:pt x="76" y="138"/>
                      <a:pt x="38" y="76"/>
                    </a:cubicBezTo>
                    <a:cubicBezTo>
                      <a:pt x="13" y="25"/>
                      <a:pt x="0" y="0"/>
                      <a:pt x="0"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7"/>
              <p:cNvSpPr/>
              <p:nvPr/>
            </p:nvSpPr>
            <p:spPr>
              <a:xfrm rot="-6237134">
                <a:off x="7076025" y="3836907"/>
                <a:ext cx="49576" cy="107034"/>
              </a:xfrm>
              <a:custGeom>
                <a:avLst/>
                <a:gdLst/>
                <a:ahLst/>
                <a:cxnLst/>
                <a:rect l="l" t="t" r="r" b="b"/>
                <a:pathLst>
                  <a:path w="944" h="2038" extrusionOk="0">
                    <a:moveTo>
                      <a:pt x="0" y="1"/>
                    </a:moveTo>
                    <a:cubicBezTo>
                      <a:pt x="0" y="1"/>
                      <a:pt x="13" y="38"/>
                      <a:pt x="38" y="89"/>
                    </a:cubicBezTo>
                    <a:cubicBezTo>
                      <a:pt x="50" y="152"/>
                      <a:pt x="88" y="240"/>
                      <a:pt x="126" y="340"/>
                    </a:cubicBezTo>
                    <a:cubicBezTo>
                      <a:pt x="189" y="529"/>
                      <a:pt x="302" y="793"/>
                      <a:pt x="415" y="1044"/>
                    </a:cubicBezTo>
                    <a:cubicBezTo>
                      <a:pt x="528" y="1296"/>
                      <a:pt x="654" y="1547"/>
                      <a:pt x="767" y="1736"/>
                    </a:cubicBezTo>
                    <a:cubicBezTo>
                      <a:pt x="818" y="1824"/>
                      <a:pt x="855" y="1899"/>
                      <a:pt x="893" y="1962"/>
                    </a:cubicBezTo>
                    <a:cubicBezTo>
                      <a:pt x="918" y="2013"/>
                      <a:pt x="943" y="2038"/>
                      <a:pt x="943" y="2038"/>
                    </a:cubicBezTo>
                    <a:cubicBezTo>
                      <a:pt x="943" y="2038"/>
                      <a:pt x="931" y="2013"/>
                      <a:pt x="906" y="1950"/>
                    </a:cubicBezTo>
                    <a:cubicBezTo>
                      <a:pt x="893" y="1887"/>
                      <a:pt x="868" y="1811"/>
                      <a:pt x="830" y="1711"/>
                    </a:cubicBezTo>
                    <a:cubicBezTo>
                      <a:pt x="755" y="1510"/>
                      <a:pt x="641" y="1246"/>
                      <a:pt x="528" y="994"/>
                    </a:cubicBezTo>
                    <a:cubicBezTo>
                      <a:pt x="415" y="743"/>
                      <a:pt x="289" y="491"/>
                      <a:pt x="189" y="302"/>
                    </a:cubicBezTo>
                    <a:cubicBezTo>
                      <a:pt x="126" y="214"/>
                      <a:pt x="88" y="139"/>
                      <a:pt x="50" y="89"/>
                    </a:cubicBezTo>
                    <a:cubicBezTo>
                      <a:pt x="25" y="26"/>
                      <a:pt x="0" y="1"/>
                      <a:pt x="0"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7"/>
              <p:cNvSpPr/>
              <p:nvPr/>
            </p:nvSpPr>
            <p:spPr>
              <a:xfrm rot="-6237134">
                <a:off x="7127467" y="4003408"/>
                <a:ext cx="357955" cy="163860"/>
              </a:xfrm>
              <a:custGeom>
                <a:avLst/>
                <a:gdLst/>
                <a:ahLst/>
                <a:cxnLst/>
                <a:rect l="l" t="t" r="r" b="b"/>
                <a:pathLst>
                  <a:path w="6816" h="3120" extrusionOk="0">
                    <a:moveTo>
                      <a:pt x="6816" y="1"/>
                    </a:moveTo>
                    <a:cubicBezTo>
                      <a:pt x="6816" y="1"/>
                      <a:pt x="6375" y="164"/>
                      <a:pt x="5722" y="428"/>
                    </a:cubicBezTo>
                    <a:cubicBezTo>
                      <a:pt x="5395" y="567"/>
                      <a:pt x="5017" y="717"/>
                      <a:pt x="4615" y="906"/>
                    </a:cubicBezTo>
                    <a:cubicBezTo>
                      <a:pt x="4414" y="994"/>
                      <a:pt x="4213" y="1082"/>
                      <a:pt x="3999" y="1170"/>
                    </a:cubicBezTo>
                    <a:lnTo>
                      <a:pt x="3358" y="1459"/>
                    </a:lnTo>
                    <a:lnTo>
                      <a:pt x="2729" y="1749"/>
                    </a:lnTo>
                    <a:cubicBezTo>
                      <a:pt x="2515" y="1849"/>
                      <a:pt x="2314" y="1950"/>
                      <a:pt x="2113" y="2038"/>
                    </a:cubicBezTo>
                    <a:cubicBezTo>
                      <a:pt x="1723" y="2239"/>
                      <a:pt x="1358" y="2415"/>
                      <a:pt x="1044" y="2579"/>
                    </a:cubicBezTo>
                    <a:cubicBezTo>
                      <a:pt x="415" y="2893"/>
                      <a:pt x="0" y="3119"/>
                      <a:pt x="0" y="3119"/>
                    </a:cubicBezTo>
                    <a:cubicBezTo>
                      <a:pt x="0" y="3119"/>
                      <a:pt x="453" y="2968"/>
                      <a:pt x="1107" y="2704"/>
                    </a:cubicBezTo>
                    <a:cubicBezTo>
                      <a:pt x="1434" y="2566"/>
                      <a:pt x="1811" y="2415"/>
                      <a:pt x="2201" y="2226"/>
                    </a:cubicBezTo>
                    <a:cubicBezTo>
                      <a:pt x="2402" y="2138"/>
                      <a:pt x="2616" y="2050"/>
                      <a:pt x="2829" y="1962"/>
                    </a:cubicBezTo>
                    <a:lnTo>
                      <a:pt x="3471" y="1673"/>
                    </a:lnTo>
                    <a:lnTo>
                      <a:pt x="4100" y="1384"/>
                    </a:lnTo>
                    <a:cubicBezTo>
                      <a:pt x="4301" y="1283"/>
                      <a:pt x="4502" y="1183"/>
                      <a:pt x="4703" y="1095"/>
                    </a:cubicBezTo>
                    <a:cubicBezTo>
                      <a:pt x="5106" y="894"/>
                      <a:pt x="5470" y="717"/>
                      <a:pt x="5785" y="554"/>
                    </a:cubicBezTo>
                    <a:cubicBezTo>
                      <a:pt x="6413" y="240"/>
                      <a:pt x="6816" y="1"/>
                      <a:pt x="6816"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7"/>
              <p:cNvSpPr/>
              <p:nvPr/>
            </p:nvSpPr>
            <p:spPr>
              <a:xfrm rot="-6237134">
                <a:off x="7036206" y="3995555"/>
                <a:ext cx="453746" cy="257607"/>
              </a:xfrm>
              <a:custGeom>
                <a:avLst/>
                <a:gdLst/>
                <a:ahLst/>
                <a:cxnLst/>
                <a:rect l="l" t="t" r="r" b="b"/>
                <a:pathLst>
                  <a:path w="8640" h="4905" extrusionOk="0">
                    <a:moveTo>
                      <a:pt x="8614" y="0"/>
                    </a:moveTo>
                    <a:lnTo>
                      <a:pt x="315" y="3785"/>
                    </a:lnTo>
                    <a:cubicBezTo>
                      <a:pt x="63" y="3886"/>
                      <a:pt x="1" y="4062"/>
                      <a:pt x="101" y="4275"/>
                    </a:cubicBezTo>
                    <a:lnTo>
                      <a:pt x="328" y="4766"/>
                    </a:lnTo>
                    <a:cubicBezTo>
                      <a:pt x="328" y="4766"/>
                      <a:pt x="290" y="4590"/>
                      <a:pt x="491" y="4313"/>
                    </a:cubicBezTo>
                    <a:lnTo>
                      <a:pt x="340" y="3835"/>
                    </a:lnTo>
                    <a:lnTo>
                      <a:pt x="969" y="4904"/>
                    </a:lnTo>
                    <a:lnTo>
                      <a:pt x="969" y="4904"/>
                    </a:lnTo>
                    <a:lnTo>
                      <a:pt x="705" y="4074"/>
                    </a:lnTo>
                    <a:cubicBezTo>
                      <a:pt x="981" y="3835"/>
                      <a:pt x="1283" y="3634"/>
                      <a:pt x="1610" y="3483"/>
                    </a:cubicBezTo>
                    <a:cubicBezTo>
                      <a:pt x="2641" y="2955"/>
                      <a:pt x="6087" y="1258"/>
                      <a:pt x="7860" y="377"/>
                    </a:cubicBezTo>
                    <a:lnTo>
                      <a:pt x="8640" y="1874"/>
                    </a:lnTo>
                    <a:lnTo>
                      <a:pt x="8011" y="302"/>
                    </a:lnTo>
                    <a:cubicBezTo>
                      <a:pt x="8262" y="176"/>
                      <a:pt x="8463" y="76"/>
                      <a:pt x="8614"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7"/>
              <p:cNvSpPr/>
              <p:nvPr/>
            </p:nvSpPr>
            <p:spPr>
              <a:xfrm rot="-6237134">
                <a:off x="6656968" y="3433813"/>
                <a:ext cx="521125" cy="488535"/>
              </a:xfrm>
              <a:custGeom>
                <a:avLst/>
                <a:gdLst/>
                <a:ahLst/>
                <a:cxnLst/>
                <a:rect l="l" t="t" r="r" b="b"/>
                <a:pathLst>
                  <a:path w="9923" h="9302" extrusionOk="0">
                    <a:moveTo>
                      <a:pt x="4972" y="0"/>
                    </a:moveTo>
                    <a:cubicBezTo>
                      <a:pt x="4820" y="0"/>
                      <a:pt x="4668" y="7"/>
                      <a:pt x="4515" y="21"/>
                    </a:cubicBezTo>
                    <a:cubicBezTo>
                      <a:pt x="4427" y="21"/>
                      <a:pt x="4339" y="21"/>
                      <a:pt x="4251" y="46"/>
                    </a:cubicBezTo>
                    <a:lnTo>
                      <a:pt x="3987" y="97"/>
                    </a:lnTo>
                    <a:cubicBezTo>
                      <a:pt x="3811" y="122"/>
                      <a:pt x="3635" y="172"/>
                      <a:pt x="3471" y="223"/>
                    </a:cubicBezTo>
                    <a:lnTo>
                      <a:pt x="3333" y="260"/>
                    </a:lnTo>
                    <a:lnTo>
                      <a:pt x="3220" y="311"/>
                    </a:lnTo>
                    <a:lnTo>
                      <a:pt x="2981" y="411"/>
                    </a:lnTo>
                    <a:cubicBezTo>
                      <a:pt x="2931" y="424"/>
                      <a:pt x="2906" y="436"/>
                      <a:pt x="2855" y="461"/>
                    </a:cubicBezTo>
                    <a:lnTo>
                      <a:pt x="2742" y="512"/>
                    </a:lnTo>
                    <a:lnTo>
                      <a:pt x="2503" y="638"/>
                    </a:lnTo>
                    <a:cubicBezTo>
                      <a:pt x="1925" y="952"/>
                      <a:pt x="1422" y="1392"/>
                      <a:pt x="1019" y="1920"/>
                    </a:cubicBezTo>
                    <a:cubicBezTo>
                      <a:pt x="667" y="2398"/>
                      <a:pt x="391" y="2926"/>
                      <a:pt x="215" y="3492"/>
                    </a:cubicBezTo>
                    <a:cubicBezTo>
                      <a:pt x="64" y="3957"/>
                      <a:pt x="1" y="4448"/>
                      <a:pt x="13" y="4951"/>
                    </a:cubicBezTo>
                    <a:lnTo>
                      <a:pt x="13" y="5102"/>
                    </a:lnTo>
                    <a:cubicBezTo>
                      <a:pt x="13" y="5164"/>
                      <a:pt x="13" y="5215"/>
                      <a:pt x="26" y="5265"/>
                    </a:cubicBezTo>
                    <a:lnTo>
                      <a:pt x="51" y="5554"/>
                    </a:lnTo>
                    <a:cubicBezTo>
                      <a:pt x="76" y="5743"/>
                      <a:pt x="127" y="5919"/>
                      <a:pt x="152" y="6070"/>
                    </a:cubicBezTo>
                    <a:lnTo>
                      <a:pt x="277" y="6472"/>
                    </a:lnTo>
                    <a:cubicBezTo>
                      <a:pt x="303" y="6598"/>
                      <a:pt x="353" y="6686"/>
                      <a:pt x="391" y="6761"/>
                    </a:cubicBezTo>
                    <a:lnTo>
                      <a:pt x="491" y="7000"/>
                    </a:lnTo>
                    <a:lnTo>
                      <a:pt x="403" y="6761"/>
                    </a:lnTo>
                    <a:cubicBezTo>
                      <a:pt x="378" y="6673"/>
                      <a:pt x="328" y="6585"/>
                      <a:pt x="303" y="6460"/>
                    </a:cubicBezTo>
                    <a:lnTo>
                      <a:pt x="189" y="6057"/>
                    </a:lnTo>
                    <a:cubicBezTo>
                      <a:pt x="164" y="5906"/>
                      <a:pt x="139" y="5743"/>
                      <a:pt x="114" y="5554"/>
                    </a:cubicBezTo>
                    <a:lnTo>
                      <a:pt x="101" y="5265"/>
                    </a:lnTo>
                    <a:cubicBezTo>
                      <a:pt x="101" y="5215"/>
                      <a:pt x="101" y="5152"/>
                      <a:pt x="89" y="5102"/>
                    </a:cubicBezTo>
                    <a:lnTo>
                      <a:pt x="89" y="4951"/>
                    </a:lnTo>
                    <a:cubicBezTo>
                      <a:pt x="114" y="3882"/>
                      <a:pt x="491" y="2863"/>
                      <a:pt x="1158" y="2033"/>
                    </a:cubicBezTo>
                    <a:cubicBezTo>
                      <a:pt x="1548" y="1530"/>
                      <a:pt x="2038" y="1128"/>
                      <a:pt x="2604" y="826"/>
                    </a:cubicBezTo>
                    <a:lnTo>
                      <a:pt x="2818" y="713"/>
                    </a:lnTo>
                    <a:lnTo>
                      <a:pt x="2931" y="650"/>
                    </a:lnTo>
                    <a:lnTo>
                      <a:pt x="3044" y="600"/>
                    </a:lnTo>
                    <a:lnTo>
                      <a:pt x="3283" y="512"/>
                    </a:lnTo>
                    <a:lnTo>
                      <a:pt x="3396" y="461"/>
                    </a:lnTo>
                    <a:lnTo>
                      <a:pt x="3522" y="436"/>
                    </a:lnTo>
                    <a:cubicBezTo>
                      <a:pt x="3685" y="386"/>
                      <a:pt x="3849" y="336"/>
                      <a:pt x="4012" y="311"/>
                    </a:cubicBezTo>
                    <a:lnTo>
                      <a:pt x="4264" y="273"/>
                    </a:lnTo>
                    <a:cubicBezTo>
                      <a:pt x="4352" y="248"/>
                      <a:pt x="4440" y="248"/>
                      <a:pt x="4515" y="248"/>
                    </a:cubicBezTo>
                    <a:cubicBezTo>
                      <a:pt x="4643" y="237"/>
                      <a:pt x="4771" y="232"/>
                      <a:pt x="4899" y="232"/>
                    </a:cubicBezTo>
                    <a:cubicBezTo>
                      <a:pt x="6174" y="232"/>
                      <a:pt x="7410" y="742"/>
                      <a:pt x="8313" y="1656"/>
                    </a:cubicBezTo>
                    <a:cubicBezTo>
                      <a:pt x="8778" y="2146"/>
                      <a:pt x="9155" y="2725"/>
                      <a:pt x="9382" y="3354"/>
                    </a:cubicBezTo>
                    <a:cubicBezTo>
                      <a:pt x="9608" y="3957"/>
                      <a:pt x="9721" y="4586"/>
                      <a:pt x="9696" y="5227"/>
                    </a:cubicBezTo>
                    <a:cubicBezTo>
                      <a:pt x="9658" y="6284"/>
                      <a:pt x="9268" y="7302"/>
                      <a:pt x="8589" y="8119"/>
                    </a:cubicBezTo>
                    <a:lnTo>
                      <a:pt x="8489" y="8245"/>
                    </a:lnTo>
                    <a:cubicBezTo>
                      <a:pt x="8451" y="8283"/>
                      <a:pt x="8413" y="8321"/>
                      <a:pt x="8388" y="8358"/>
                    </a:cubicBezTo>
                    <a:lnTo>
                      <a:pt x="8174" y="8572"/>
                    </a:lnTo>
                    <a:cubicBezTo>
                      <a:pt x="8036" y="8698"/>
                      <a:pt x="7910" y="8799"/>
                      <a:pt x="7785" y="8899"/>
                    </a:cubicBezTo>
                    <a:lnTo>
                      <a:pt x="7445" y="9138"/>
                    </a:lnTo>
                    <a:cubicBezTo>
                      <a:pt x="7344" y="9214"/>
                      <a:pt x="7244" y="9251"/>
                      <a:pt x="7181" y="9302"/>
                    </a:cubicBezTo>
                    <a:cubicBezTo>
                      <a:pt x="7256" y="9264"/>
                      <a:pt x="7357" y="9226"/>
                      <a:pt x="7458" y="9163"/>
                    </a:cubicBezTo>
                    <a:lnTo>
                      <a:pt x="7810" y="8937"/>
                    </a:lnTo>
                    <a:cubicBezTo>
                      <a:pt x="7936" y="8849"/>
                      <a:pt x="8074" y="8736"/>
                      <a:pt x="8225" y="8622"/>
                    </a:cubicBezTo>
                    <a:lnTo>
                      <a:pt x="8438" y="8409"/>
                    </a:lnTo>
                    <a:cubicBezTo>
                      <a:pt x="8476" y="8384"/>
                      <a:pt x="8514" y="8346"/>
                      <a:pt x="8552" y="8308"/>
                    </a:cubicBezTo>
                    <a:lnTo>
                      <a:pt x="8652" y="8182"/>
                    </a:lnTo>
                    <a:cubicBezTo>
                      <a:pt x="8992" y="7818"/>
                      <a:pt x="9256" y="7390"/>
                      <a:pt x="9457" y="6937"/>
                    </a:cubicBezTo>
                    <a:cubicBezTo>
                      <a:pt x="9696" y="6397"/>
                      <a:pt x="9847" y="5818"/>
                      <a:pt x="9885" y="5227"/>
                    </a:cubicBezTo>
                    <a:cubicBezTo>
                      <a:pt x="9922" y="4561"/>
                      <a:pt x="9822" y="3907"/>
                      <a:pt x="9595" y="3278"/>
                    </a:cubicBezTo>
                    <a:cubicBezTo>
                      <a:pt x="9356" y="2612"/>
                      <a:pt x="8979" y="2008"/>
                      <a:pt x="8489" y="1505"/>
                    </a:cubicBezTo>
                    <a:cubicBezTo>
                      <a:pt x="7564" y="535"/>
                      <a:pt x="6295" y="0"/>
                      <a:pt x="4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7"/>
              <p:cNvSpPr/>
              <p:nvPr/>
            </p:nvSpPr>
            <p:spPr>
              <a:xfrm rot="-6237134">
                <a:off x="6507192" y="3556219"/>
                <a:ext cx="1061944" cy="648509"/>
              </a:xfrm>
              <a:custGeom>
                <a:avLst/>
                <a:gdLst/>
                <a:ahLst/>
                <a:cxnLst/>
                <a:rect l="l" t="t" r="r" b="b"/>
                <a:pathLst>
                  <a:path w="20221" h="12348" extrusionOk="0">
                    <a:moveTo>
                      <a:pt x="9180" y="6268"/>
                    </a:moveTo>
                    <a:cubicBezTo>
                      <a:pt x="9180" y="6268"/>
                      <a:pt x="9192" y="6305"/>
                      <a:pt x="9230" y="6356"/>
                    </a:cubicBezTo>
                    <a:cubicBezTo>
                      <a:pt x="9255" y="6406"/>
                      <a:pt x="9305" y="6481"/>
                      <a:pt x="9356" y="6582"/>
                    </a:cubicBezTo>
                    <a:cubicBezTo>
                      <a:pt x="9456" y="6758"/>
                      <a:pt x="9582" y="7010"/>
                      <a:pt x="9695" y="7261"/>
                    </a:cubicBezTo>
                    <a:cubicBezTo>
                      <a:pt x="9808" y="7525"/>
                      <a:pt x="9922" y="7777"/>
                      <a:pt x="9997" y="7978"/>
                    </a:cubicBezTo>
                    <a:cubicBezTo>
                      <a:pt x="10035" y="8078"/>
                      <a:pt x="10060" y="8154"/>
                      <a:pt x="10073" y="8217"/>
                    </a:cubicBezTo>
                    <a:cubicBezTo>
                      <a:pt x="10098" y="8280"/>
                      <a:pt x="10110" y="8317"/>
                      <a:pt x="10110" y="8317"/>
                    </a:cubicBezTo>
                    <a:cubicBezTo>
                      <a:pt x="10110" y="8317"/>
                      <a:pt x="10085" y="8280"/>
                      <a:pt x="10060" y="8229"/>
                    </a:cubicBezTo>
                    <a:cubicBezTo>
                      <a:pt x="10022" y="8179"/>
                      <a:pt x="9985" y="8104"/>
                      <a:pt x="9934" y="8003"/>
                    </a:cubicBezTo>
                    <a:cubicBezTo>
                      <a:pt x="9834" y="7827"/>
                      <a:pt x="9708" y="7575"/>
                      <a:pt x="9582" y="7311"/>
                    </a:cubicBezTo>
                    <a:cubicBezTo>
                      <a:pt x="9469" y="7060"/>
                      <a:pt x="9368" y="6808"/>
                      <a:pt x="9293" y="6607"/>
                    </a:cubicBezTo>
                    <a:cubicBezTo>
                      <a:pt x="9255" y="6507"/>
                      <a:pt x="9230" y="6419"/>
                      <a:pt x="9205" y="6368"/>
                    </a:cubicBezTo>
                    <a:cubicBezTo>
                      <a:pt x="9180" y="6305"/>
                      <a:pt x="9180" y="6268"/>
                      <a:pt x="9180" y="6268"/>
                    </a:cubicBezTo>
                    <a:close/>
                    <a:moveTo>
                      <a:pt x="8953" y="6431"/>
                    </a:moveTo>
                    <a:cubicBezTo>
                      <a:pt x="8953" y="6431"/>
                      <a:pt x="8966" y="6469"/>
                      <a:pt x="9004" y="6519"/>
                    </a:cubicBezTo>
                    <a:cubicBezTo>
                      <a:pt x="9029" y="6569"/>
                      <a:pt x="9079" y="6632"/>
                      <a:pt x="9117" y="6720"/>
                    </a:cubicBezTo>
                    <a:cubicBezTo>
                      <a:pt x="9217" y="6896"/>
                      <a:pt x="9343" y="7135"/>
                      <a:pt x="9444" y="7374"/>
                    </a:cubicBezTo>
                    <a:cubicBezTo>
                      <a:pt x="9557" y="7626"/>
                      <a:pt x="9658" y="7865"/>
                      <a:pt x="9733" y="8053"/>
                    </a:cubicBezTo>
                    <a:cubicBezTo>
                      <a:pt x="9758" y="8154"/>
                      <a:pt x="9783" y="8229"/>
                      <a:pt x="9808" y="8292"/>
                    </a:cubicBezTo>
                    <a:cubicBezTo>
                      <a:pt x="9821" y="8342"/>
                      <a:pt x="9834" y="8380"/>
                      <a:pt x="9834" y="8380"/>
                    </a:cubicBezTo>
                    <a:cubicBezTo>
                      <a:pt x="9834" y="8380"/>
                      <a:pt x="9808" y="8342"/>
                      <a:pt x="9783" y="8292"/>
                    </a:cubicBezTo>
                    <a:cubicBezTo>
                      <a:pt x="9758" y="8242"/>
                      <a:pt x="9708" y="8179"/>
                      <a:pt x="9670" y="8091"/>
                    </a:cubicBezTo>
                    <a:cubicBezTo>
                      <a:pt x="9570" y="7915"/>
                      <a:pt x="9444" y="7676"/>
                      <a:pt x="9331" y="7425"/>
                    </a:cubicBezTo>
                    <a:cubicBezTo>
                      <a:pt x="9230" y="7186"/>
                      <a:pt x="9129" y="6947"/>
                      <a:pt x="9054" y="6758"/>
                    </a:cubicBezTo>
                    <a:cubicBezTo>
                      <a:pt x="9016" y="6657"/>
                      <a:pt x="8991" y="6582"/>
                      <a:pt x="8979" y="6519"/>
                    </a:cubicBezTo>
                    <a:cubicBezTo>
                      <a:pt x="8953" y="6469"/>
                      <a:pt x="8953" y="6431"/>
                      <a:pt x="8953" y="6431"/>
                    </a:cubicBezTo>
                    <a:close/>
                    <a:moveTo>
                      <a:pt x="14375" y="1114"/>
                    </a:moveTo>
                    <a:cubicBezTo>
                      <a:pt x="15571" y="1114"/>
                      <a:pt x="16747" y="1635"/>
                      <a:pt x="17555" y="2621"/>
                    </a:cubicBezTo>
                    <a:lnTo>
                      <a:pt x="17517" y="2583"/>
                    </a:lnTo>
                    <a:cubicBezTo>
                      <a:pt x="17341" y="2395"/>
                      <a:pt x="17127" y="2219"/>
                      <a:pt x="16913" y="2080"/>
                    </a:cubicBezTo>
                    <a:cubicBezTo>
                      <a:pt x="16737" y="1967"/>
                      <a:pt x="16561" y="1866"/>
                      <a:pt x="16373" y="1791"/>
                    </a:cubicBezTo>
                    <a:cubicBezTo>
                      <a:pt x="16259" y="1741"/>
                      <a:pt x="16134" y="1703"/>
                      <a:pt x="16020" y="1665"/>
                    </a:cubicBezTo>
                    <a:lnTo>
                      <a:pt x="15882" y="1628"/>
                    </a:lnTo>
                    <a:lnTo>
                      <a:pt x="15995" y="1703"/>
                    </a:lnTo>
                    <a:cubicBezTo>
                      <a:pt x="16071" y="1753"/>
                      <a:pt x="16159" y="1841"/>
                      <a:pt x="16284" y="1942"/>
                    </a:cubicBezTo>
                    <a:cubicBezTo>
                      <a:pt x="16611" y="2219"/>
                      <a:pt x="16901" y="2533"/>
                      <a:pt x="17140" y="2898"/>
                    </a:cubicBezTo>
                    <a:cubicBezTo>
                      <a:pt x="17290" y="3124"/>
                      <a:pt x="17416" y="3375"/>
                      <a:pt x="17517" y="3627"/>
                    </a:cubicBezTo>
                    <a:lnTo>
                      <a:pt x="17529" y="3677"/>
                    </a:lnTo>
                    <a:lnTo>
                      <a:pt x="17542" y="3715"/>
                    </a:lnTo>
                    <a:lnTo>
                      <a:pt x="17580" y="3828"/>
                    </a:lnTo>
                    <a:lnTo>
                      <a:pt x="17655" y="4055"/>
                    </a:lnTo>
                    <a:cubicBezTo>
                      <a:pt x="17668" y="4130"/>
                      <a:pt x="17680" y="4205"/>
                      <a:pt x="17705" y="4268"/>
                    </a:cubicBezTo>
                    <a:lnTo>
                      <a:pt x="17718" y="4381"/>
                    </a:lnTo>
                    <a:cubicBezTo>
                      <a:pt x="17718" y="4419"/>
                      <a:pt x="17731" y="4457"/>
                      <a:pt x="17743" y="4495"/>
                    </a:cubicBezTo>
                    <a:cubicBezTo>
                      <a:pt x="17781" y="4809"/>
                      <a:pt x="17793" y="5123"/>
                      <a:pt x="17756" y="5438"/>
                    </a:cubicBezTo>
                    <a:cubicBezTo>
                      <a:pt x="17718" y="5765"/>
                      <a:pt x="17643" y="6079"/>
                      <a:pt x="17529" y="6381"/>
                    </a:cubicBezTo>
                    <a:cubicBezTo>
                      <a:pt x="17416" y="6683"/>
                      <a:pt x="17265" y="6972"/>
                      <a:pt x="17077" y="7248"/>
                    </a:cubicBezTo>
                    <a:cubicBezTo>
                      <a:pt x="16888" y="7513"/>
                      <a:pt x="16674" y="7751"/>
                      <a:pt x="16435" y="7965"/>
                    </a:cubicBezTo>
                    <a:cubicBezTo>
                      <a:pt x="16373" y="8016"/>
                      <a:pt x="16322" y="8066"/>
                      <a:pt x="16259" y="8104"/>
                    </a:cubicBezTo>
                    <a:cubicBezTo>
                      <a:pt x="16196" y="8154"/>
                      <a:pt x="16134" y="8204"/>
                      <a:pt x="16071" y="8242"/>
                    </a:cubicBezTo>
                    <a:cubicBezTo>
                      <a:pt x="15945" y="8317"/>
                      <a:pt x="15819" y="8405"/>
                      <a:pt x="15681" y="8468"/>
                    </a:cubicBezTo>
                    <a:cubicBezTo>
                      <a:pt x="15442" y="8594"/>
                      <a:pt x="15178" y="8695"/>
                      <a:pt x="14914" y="8770"/>
                    </a:cubicBezTo>
                    <a:cubicBezTo>
                      <a:pt x="14499" y="8883"/>
                      <a:pt x="14071" y="8934"/>
                      <a:pt x="13644" y="8934"/>
                    </a:cubicBezTo>
                    <a:cubicBezTo>
                      <a:pt x="13493" y="8934"/>
                      <a:pt x="13367" y="8921"/>
                      <a:pt x="13279" y="8908"/>
                    </a:cubicBezTo>
                    <a:lnTo>
                      <a:pt x="13141" y="8896"/>
                    </a:lnTo>
                    <a:lnTo>
                      <a:pt x="13141" y="8896"/>
                    </a:lnTo>
                    <a:lnTo>
                      <a:pt x="13267" y="8959"/>
                    </a:lnTo>
                    <a:cubicBezTo>
                      <a:pt x="13380" y="9009"/>
                      <a:pt x="13493" y="9059"/>
                      <a:pt x="13619" y="9097"/>
                    </a:cubicBezTo>
                    <a:cubicBezTo>
                      <a:pt x="13807" y="9160"/>
                      <a:pt x="14008" y="9210"/>
                      <a:pt x="14210" y="9235"/>
                    </a:cubicBezTo>
                    <a:cubicBezTo>
                      <a:pt x="14377" y="9259"/>
                      <a:pt x="14544" y="9268"/>
                      <a:pt x="14712" y="9268"/>
                    </a:cubicBezTo>
                    <a:cubicBezTo>
                      <a:pt x="14809" y="9268"/>
                      <a:pt x="14905" y="9265"/>
                      <a:pt x="15002" y="9260"/>
                    </a:cubicBezTo>
                    <a:lnTo>
                      <a:pt x="15027" y="9260"/>
                    </a:lnTo>
                    <a:cubicBezTo>
                      <a:pt x="14810" y="9295"/>
                      <a:pt x="14593" y="9312"/>
                      <a:pt x="14378" y="9312"/>
                    </a:cubicBezTo>
                    <a:cubicBezTo>
                      <a:pt x="12790" y="9312"/>
                      <a:pt x="11314" y="8393"/>
                      <a:pt x="10638" y="6909"/>
                    </a:cubicBezTo>
                    <a:cubicBezTo>
                      <a:pt x="9796" y="5035"/>
                      <a:pt x="10462" y="2822"/>
                      <a:pt x="12210" y="1728"/>
                    </a:cubicBezTo>
                    <a:cubicBezTo>
                      <a:pt x="12884" y="1314"/>
                      <a:pt x="13633" y="1114"/>
                      <a:pt x="14375" y="1114"/>
                    </a:cubicBezTo>
                    <a:close/>
                    <a:moveTo>
                      <a:pt x="14412" y="223"/>
                    </a:moveTo>
                    <a:cubicBezTo>
                      <a:pt x="15727" y="223"/>
                      <a:pt x="17006" y="758"/>
                      <a:pt x="17919" y="1728"/>
                    </a:cubicBezTo>
                    <a:cubicBezTo>
                      <a:pt x="18422" y="2231"/>
                      <a:pt x="18799" y="2835"/>
                      <a:pt x="19038" y="3501"/>
                    </a:cubicBezTo>
                    <a:cubicBezTo>
                      <a:pt x="19265" y="4130"/>
                      <a:pt x="19365" y="4784"/>
                      <a:pt x="19328" y="5450"/>
                    </a:cubicBezTo>
                    <a:cubicBezTo>
                      <a:pt x="19290" y="6041"/>
                      <a:pt x="19139" y="6620"/>
                      <a:pt x="18900" y="7148"/>
                    </a:cubicBezTo>
                    <a:cubicBezTo>
                      <a:pt x="18699" y="7613"/>
                      <a:pt x="18435" y="8028"/>
                      <a:pt x="18108" y="8393"/>
                    </a:cubicBezTo>
                    <a:lnTo>
                      <a:pt x="17995" y="8531"/>
                    </a:lnTo>
                    <a:cubicBezTo>
                      <a:pt x="17957" y="8569"/>
                      <a:pt x="17919" y="8594"/>
                      <a:pt x="17881" y="8632"/>
                    </a:cubicBezTo>
                    <a:lnTo>
                      <a:pt x="17668" y="8833"/>
                    </a:lnTo>
                    <a:cubicBezTo>
                      <a:pt x="17529" y="8959"/>
                      <a:pt x="17379" y="9059"/>
                      <a:pt x="17265" y="9160"/>
                    </a:cubicBezTo>
                    <a:lnTo>
                      <a:pt x="16913" y="9374"/>
                    </a:lnTo>
                    <a:cubicBezTo>
                      <a:pt x="16800" y="9449"/>
                      <a:pt x="16712" y="9487"/>
                      <a:pt x="16637" y="9525"/>
                    </a:cubicBezTo>
                    <a:lnTo>
                      <a:pt x="16398" y="9638"/>
                    </a:lnTo>
                    <a:lnTo>
                      <a:pt x="16624" y="9512"/>
                    </a:lnTo>
                    <a:cubicBezTo>
                      <a:pt x="16699" y="9462"/>
                      <a:pt x="16800" y="9424"/>
                      <a:pt x="16901" y="9348"/>
                    </a:cubicBezTo>
                    <a:lnTo>
                      <a:pt x="17240" y="9122"/>
                    </a:lnTo>
                    <a:cubicBezTo>
                      <a:pt x="17353" y="9009"/>
                      <a:pt x="17492" y="8908"/>
                      <a:pt x="17630" y="8783"/>
                    </a:cubicBezTo>
                    <a:lnTo>
                      <a:pt x="17831" y="8569"/>
                    </a:lnTo>
                    <a:cubicBezTo>
                      <a:pt x="17869" y="8531"/>
                      <a:pt x="17907" y="8506"/>
                      <a:pt x="17944" y="8456"/>
                    </a:cubicBezTo>
                    <a:lnTo>
                      <a:pt x="18045" y="8342"/>
                    </a:lnTo>
                    <a:cubicBezTo>
                      <a:pt x="18711" y="7513"/>
                      <a:pt x="19101" y="6507"/>
                      <a:pt x="19139" y="5450"/>
                    </a:cubicBezTo>
                    <a:cubicBezTo>
                      <a:pt x="19164" y="4822"/>
                      <a:pt x="19064" y="4180"/>
                      <a:pt x="18850" y="3589"/>
                    </a:cubicBezTo>
                    <a:cubicBezTo>
                      <a:pt x="18611" y="2960"/>
                      <a:pt x="18246" y="2369"/>
                      <a:pt x="17768" y="1892"/>
                    </a:cubicBezTo>
                    <a:cubicBezTo>
                      <a:pt x="16865" y="977"/>
                      <a:pt x="15640" y="468"/>
                      <a:pt x="14367" y="468"/>
                    </a:cubicBezTo>
                    <a:cubicBezTo>
                      <a:pt x="14239" y="468"/>
                      <a:pt x="14111" y="473"/>
                      <a:pt x="13983" y="483"/>
                    </a:cubicBezTo>
                    <a:cubicBezTo>
                      <a:pt x="13895" y="483"/>
                      <a:pt x="13807" y="483"/>
                      <a:pt x="13732" y="496"/>
                    </a:cubicBezTo>
                    <a:lnTo>
                      <a:pt x="13468" y="546"/>
                    </a:lnTo>
                    <a:cubicBezTo>
                      <a:pt x="13304" y="571"/>
                      <a:pt x="13141" y="609"/>
                      <a:pt x="12977" y="659"/>
                    </a:cubicBezTo>
                    <a:lnTo>
                      <a:pt x="12864" y="697"/>
                    </a:lnTo>
                    <a:lnTo>
                      <a:pt x="12738" y="747"/>
                    </a:lnTo>
                    <a:lnTo>
                      <a:pt x="12499" y="835"/>
                    </a:lnTo>
                    <a:lnTo>
                      <a:pt x="12386" y="886"/>
                    </a:lnTo>
                    <a:lnTo>
                      <a:pt x="12286" y="936"/>
                    </a:lnTo>
                    <a:lnTo>
                      <a:pt x="12059" y="1049"/>
                    </a:lnTo>
                    <a:cubicBezTo>
                      <a:pt x="11506" y="1364"/>
                      <a:pt x="11016" y="1766"/>
                      <a:pt x="10613" y="2269"/>
                    </a:cubicBezTo>
                    <a:cubicBezTo>
                      <a:pt x="9959" y="3099"/>
                      <a:pt x="9582" y="4117"/>
                      <a:pt x="9557" y="5174"/>
                    </a:cubicBezTo>
                    <a:lnTo>
                      <a:pt x="9557" y="5337"/>
                    </a:lnTo>
                    <a:cubicBezTo>
                      <a:pt x="9557" y="5387"/>
                      <a:pt x="9557" y="5438"/>
                      <a:pt x="9557" y="5488"/>
                    </a:cubicBezTo>
                    <a:lnTo>
                      <a:pt x="9582" y="5790"/>
                    </a:lnTo>
                    <a:cubicBezTo>
                      <a:pt x="9595" y="5966"/>
                      <a:pt x="9632" y="6142"/>
                      <a:pt x="9658" y="6293"/>
                    </a:cubicBezTo>
                    <a:lnTo>
                      <a:pt x="9758" y="6695"/>
                    </a:lnTo>
                    <a:cubicBezTo>
                      <a:pt x="9783" y="6821"/>
                      <a:pt x="9834" y="6909"/>
                      <a:pt x="9859" y="6984"/>
                    </a:cubicBezTo>
                    <a:lnTo>
                      <a:pt x="9947" y="7236"/>
                    </a:lnTo>
                    <a:lnTo>
                      <a:pt x="9834" y="6984"/>
                    </a:lnTo>
                    <a:cubicBezTo>
                      <a:pt x="9808" y="6909"/>
                      <a:pt x="9758" y="6821"/>
                      <a:pt x="9720" y="6708"/>
                    </a:cubicBezTo>
                    <a:lnTo>
                      <a:pt x="9595" y="6305"/>
                    </a:lnTo>
                    <a:cubicBezTo>
                      <a:pt x="9570" y="6142"/>
                      <a:pt x="9532" y="5978"/>
                      <a:pt x="9494" y="5790"/>
                    </a:cubicBezTo>
                    <a:lnTo>
                      <a:pt x="9469" y="5488"/>
                    </a:lnTo>
                    <a:cubicBezTo>
                      <a:pt x="9469" y="5438"/>
                      <a:pt x="9456" y="5387"/>
                      <a:pt x="9456" y="5337"/>
                    </a:cubicBezTo>
                    <a:cubicBezTo>
                      <a:pt x="9456" y="5287"/>
                      <a:pt x="9456" y="5224"/>
                      <a:pt x="9456" y="5174"/>
                    </a:cubicBezTo>
                    <a:cubicBezTo>
                      <a:pt x="9444" y="4683"/>
                      <a:pt x="9519" y="4180"/>
                      <a:pt x="9670" y="3715"/>
                    </a:cubicBezTo>
                    <a:cubicBezTo>
                      <a:pt x="9834" y="3149"/>
                      <a:pt x="10110" y="2621"/>
                      <a:pt x="10462" y="2143"/>
                    </a:cubicBezTo>
                    <a:cubicBezTo>
                      <a:pt x="10865" y="1615"/>
                      <a:pt x="11368" y="1187"/>
                      <a:pt x="11946" y="861"/>
                    </a:cubicBezTo>
                    <a:lnTo>
                      <a:pt x="12173" y="747"/>
                    </a:lnTo>
                    <a:lnTo>
                      <a:pt x="12286" y="684"/>
                    </a:lnTo>
                    <a:cubicBezTo>
                      <a:pt x="12336" y="659"/>
                      <a:pt x="12374" y="647"/>
                      <a:pt x="12411" y="634"/>
                    </a:cubicBezTo>
                    <a:lnTo>
                      <a:pt x="12650" y="534"/>
                    </a:lnTo>
                    <a:lnTo>
                      <a:pt x="12776" y="483"/>
                    </a:lnTo>
                    <a:lnTo>
                      <a:pt x="12902" y="446"/>
                    </a:lnTo>
                    <a:cubicBezTo>
                      <a:pt x="13078" y="395"/>
                      <a:pt x="13241" y="345"/>
                      <a:pt x="13417" y="320"/>
                    </a:cubicBezTo>
                    <a:lnTo>
                      <a:pt x="13682" y="269"/>
                    </a:lnTo>
                    <a:cubicBezTo>
                      <a:pt x="13770" y="257"/>
                      <a:pt x="13870" y="257"/>
                      <a:pt x="13958" y="244"/>
                    </a:cubicBezTo>
                    <a:cubicBezTo>
                      <a:pt x="14110" y="230"/>
                      <a:pt x="14261" y="223"/>
                      <a:pt x="14412" y="223"/>
                    </a:cubicBezTo>
                    <a:close/>
                    <a:moveTo>
                      <a:pt x="8865" y="6746"/>
                    </a:moveTo>
                    <a:lnTo>
                      <a:pt x="8865" y="6746"/>
                    </a:lnTo>
                    <a:cubicBezTo>
                      <a:pt x="8714" y="6821"/>
                      <a:pt x="8526" y="6934"/>
                      <a:pt x="8287" y="7047"/>
                    </a:cubicBezTo>
                    <a:lnTo>
                      <a:pt x="8916" y="8619"/>
                    </a:lnTo>
                    <a:lnTo>
                      <a:pt x="8123" y="7135"/>
                    </a:lnTo>
                    <a:cubicBezTo>
                      <a:pt x="6350" y="8003"/>
                      <a:pt x="2905" y="9701"/>
                      <a:pt x="1874" y="10229"/>
                    </a:cubicBezTo>
                    <a:cubicBezTo>
                      <a:pt x="1547" y="10392"/>
                      <a:pt x="1245" y="10593"/>
                      <a:pt x="968" y="10832"/>
                    </a:cubicBezTo>
                    <a:lnTo>
                      <a:pt x="1232" y="11650"/>
                    </a:lnTo>
                    <a:lnTo>
                      <a:pt x="604" y="10593"/>
                    </a:lnTo>
                    <a:lnTo>
                      <a:pt x="767" y="11059"/>
                    </a:lnTo>
                    <a:cubicBezTo>
                      <a:pt x="553" y="11348"/>
                      <a:pt x="591" y="11524"/>
                      <a:pt x="591" y="11524"/>
                    </a:cubicBezTo>
                    <a:lnTo>
                      <a:pt x="377" y="11033"/>
                    </a:lnTo>
                    <a:cubicBezTo>
                      <a:pt x="277" y="10820"/>
                      <a:pt x="327" y="10644"/>
                      <a:pt x="579" y="10531"/>
                    </a:cubicBezTo>
                    <a:lnTo>
                      <a:pt x="8865" y="6746"/>
                    </a:lnTo>
                    <a:close/>
                    <a:moveTo>
                      <a:pt x="8501" y="8632"/>
                    </a:moveTo>
                    <a:cubicBezTo>
                      <a:pt x="8501" y="8632"/>
                      <a:pt x="8086" y="8871"/>
                      <a:pt x="7470" y="9185"/>
                    </a:cubicBezTo>
                    <a:cubicBezTo>
                      <a:pt x="7155" y="9348"/>
                      <a:pt x="6778" y="9525"/>
                      <a:pt x="6388" y="9713"/>
                    </a:cubicBezTo>
                    <a:cubicBezTo>
                      <a:pt x="6187" y="9814"/>
                      <a:pt x="5986" y="9914"/>
                      <a:pt x="5772" y="10015"/>
                    </a:cubicBezTo>
                    <a:lnTo>
                      <a:pt x="5143" y="10304"/>
                    </a:lnTo>
                    <a:lnTo>
                      <a:pt x="4514" y="10593"/>
                    </a:lnTo>
                    <a:cubicBezTo>
                      <a:pt x="4301" y="10681"/>
                      <a:pt x="4087" y="10769"/>
                      <a:pt x="3886" y="10857"/>
                    </a:cubicBezTo>
                    <a:cubicBezTo>
                      <a:pt x="3483" y="11033"/>
                      <a:pt x="3106" y="11197"/>
                      <a:pt x="2792" y="11335"/>
                    </a:cubicBezTo>
                    <a:cubicBezTo>
                      <a:pt x="2138" y="11599"/>
                      <a:pt x="1685" y="11750"/>
                      <a:pt x="1685" y="11750"/>
                    </a:cubicBezTo>
                    <a:cubicBezTo>
                      <a:pt x="1685" y="11750"/>
                      <a:pt x="2100" y="11524"/>
                      <a:pt x="2729" y="11210"/>
                    </a:cubicBezTo>
                    <a:cubicBezTo>
                      <a:pt x="3043" y="11046"/>
                      <a:pt x="3408" y="10857"/>
                      <a:pt x="3798" y="10669"/>
                    </a:cubicBezTo>
                    <a:cubicBezTo>
                      <a:pt x="3999" y="10581"/>
                      <a:pt x="4200" y="10480"/>
                      <a:pt x="4414" y="10380"/>
                    </a:cubicBezTo>
                    <a:lnTo>
                      <a:pt x="5043" y="10090"/>
                    </a:lnTo>
                    <a:lnTo>
                      <a:pt x="5684" y="9801"/>
                    </a:lnTo>
                    <a:cubicBezTo>
                      <a:pt x="5885" y="9701"/>
                      <a:pt x="6099" y="9613"/>
                      <a:pt x="6300" y="9525"/>
                    </a:cubicBezTo>
                    <a:cubicBezTo>
                      <a:pt x="6702" y="9361"/>
                      <a:pt x="7080" y="9198"/>
                      <a:pt x="7394" y="9059"/>
                    </a:cubicBezTo>
                    <a:cubicBezTo>
                      <a:pt x="8048" y="8795"/>
                      <a:pt x="8501" y="8632"/>
                      <a:pt x="8501" y="8632"/>
                    </a:cubicBezTo>
                    <a:close/>
                    <a:moveTo>
                      <a:pt x="14365" y="1"/>
                    </a:moveTo>
                    <a:cubicBezTo>
                      <a:pt x="13842" y="1"/>
                      <a:pt x="13311" y="80"/>
                      <a:pt x="12789" y="244"/>
                    </a:cubicBezTo>
                    <a:cubicBezTo>
                      <a:pt x="10286" y="1049"/>
                      <a:pt x="8765" y="3602"/>
                      <a:pt x="9255" y="6192"/>
                    </a:cubicBezTo>
                    <a:cubicBezTo>
                      <a:pt x="9214" y="6169"/>
                      <a:pt x="9195" y="6159"/>
                      <a:pt x="9176" y="6159"/>
                    </a:cubicBezTo>
                    <a:cubicBezTo>
                      <a:pt x="9154" y="6159"/>
                      <a:pt x="9133" y="6172"/>
                      <a:pt x="9079" y="6192"/>
                    </a:cubicBezTo>
                    <a:lnTo>
                      <a:pt x="8979" y="6243"/>
                    </a:lnTo>
                    <a:cubicBezTo>
                      <a:pt x="8853" y="6293"/>
                      <a:pt x="8777" y="6419"/>
                      <a:pt x="8790" y="6557"/>
                    </a:cubicBezTo>
                    <a:lnTo>
                      <a:pt x="377" y="10405"/>
                    </a:lnTo>
                    <a:cubicBezTo>
                      <a:pt x="113" y="10518"/>
                      <a:pt x="0" y="10820"/>
                      <a:pt x="126" y="11071"/>
                    </a:cubicBezTo>
                    <a:lnTo>
                      <a:pt x="566" y="12052"/>
                    </a:lnTo>
                    <a:cubicBezTo>
                      <a:pt x="649" y="12237"/>
                      <a:pt x="835" y="12347"/>
                      <a:pt x="1028" y="12347"/>
                    </a:cubicBezTo>
                    <a:cubicBezTo>
                      <a:pt x="1096" y="12347"/>
                      <a:pt x="1166" y="12333"/>
                      <a:pt x="1232" y="12304"/>
                    </a:cubicBezTo>
                    <a:lnTo>
                      <a:pt x="9658" y="8456"/>
                    </a:lnTo>
                    <a:cubicBezTo>
                      <a:pt x="9720" y="8510"/>
                      <a:pt x="9793" y="8541"/>
                      <a:pt x="9869" y="8541"/>
                    </a:cubicBezTo>
                    <a:cubicBezTo>
                      <a:pt x="9915" y="8541"/>
                      <a:pt x="9962" y="8530"/>
                      <a:pt x="10010" y="8506"/>
                    </a:cubicBezTo>
                    <a:lnTo>
                      <a:pt x="10110" y="8468"/>
                    </a:lnTo>
                    <a:cubicBezTo>
                      <a:pt x="10198" y="8431"/>
                      <a:pt x="10198" y="8443"/>
                      <a:pt x="10223" y="8368"/>
                    </a:cubicBezTo>
                    <a:cubicBezTo>
                      <a:pt x="11237" y="9716"/>
                      <a:pt x="12797" y="10442"/>
                      <a:pt x="14384" y="10442"/>
                    </a:cubicBezTo>
                    <a:cubicBezTo>
                      <a:pt x="15298" y="10442"/>
                      <a:pt x="16220" y="10201"/>
                      <a:pt x="17052" y="9701"/>
                    </a:cubicBezTo>
                    <a:cubicBezTo>
                      <a:pt x="19340" y="8330"/>
                      <a:pt x="20220" y="5463"/>
                      <a:pt x="19114" y="3049"/>
                    </a:cubicBezTo>
                    <a:cubicBezTo>
                      <a:pt x="18237" y="1146"/>
                      <a:pt x="16359" y="1"/>
                      <a:pt x="14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7"/>
              <p:cNvSpPr/>
              <p:nvPr/>
            </p:nvSpPr>
            <p:spPr>
              <a:xfrm rot="-6237134">
                <a:off x="6861245" y="3687687"/>
                <a:ext cx="146627" cy="286020"/>
              </a:xfrm>
              <a:custGeom>
                <a:avLst/>
                <a:gdLst/>
                <a:ahLst/>
                <a:cxnLst/>
                <a:rect l="l" t="t" r="r" b="b"/>
                <a:pathLst>
                  <a:path w="2792" h="5446" extrusionOk="0">
                    <a:moveTo>
                      <a:pt x="2792" y="1"/>
                    </a:moveTo>
                    <a:cubicBezTo>
                      <a:pt x="855" y="881"/>
                      <a:pt x="0" y="3157"/>
                      <a:pt x="881" y="5094"/>
                    </a:cubicBezTo>
                    <a:cubicBezTo>
                      <a:pt x="974" y="5299"/>
                      <a:pt x="1163" y="5446"/>
                      <a:pt x="1291" y="5446"/>
                    </a:cubicBezTo>
                    <a:cubicBezTo>
                      <a:pt x="1423" y="5446"/>
                      <a:pt x="1492" y="5293"/>
                      <a:pt x="1333" y="4892"/>
                    </a:cubicBezTo>
                    <a:cubicBezTo>
                      <a:pt x="1019" y="4088"/>
                      <a:pt x="717" y="3258"/>
                      <a:pt x="1170" y="2000"/>
                    </a:cubicBezTo>
                    <a:cubicBezTo>
                      <a:pt x="1497" y="1183"/>
                      <a:pt x="2063" y="479"/>
                      <a:pt x="2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617"/>
        <p:cNvGrpSpPr/>
        <p:nvPr/>
      </p:nvGrpSpPr>
      <p:grpSpPr>
        <a:xfrm>
          <a:off x="0" y="0"/>
          <a:ext cx="0" cy="0"/>
          <a:chOff x="0" y="0"/>
          <a:chExt cx="0" cy="0"/>
        </a:xfrm>
      </p:grpSpPr>
      <p:grpSp>
        <p:nvGrpSpPr>
          <p:cNvPr id="9618" name="Google Shape;9618;p58"/>
          <p:cNvGrpSpPr/>
          <p:nvPr/>
        </p:nvGrpSpPr>
        <p:grpSpPr>
          <a:xfrm>
            <a:off x="4754111" y="1640506"/>
            <a:ext cx="3331415" cy="2558967"/>
            <a:chOff x="4754111" y="1640506"/>
            <a:chExt cx="3331415" cy="2558967"/>
          </a:xfrm>
        </p:grpSpPr>
        <p:grpSp>
          <p:nvGrpSpPr>
            <p:cNvPr id="9619" name="Google Shape;9619;p58"/>
            <p:cNvGrpSpPr/>
            <p:nvPr/>
          </p:nvGrpSpPr>
          <p:grpSpPr>
            <a:xfrm>
              <a:off x="4754111" y="1640506"/>
              <a:ext cx="3331415" cy="2558967"/>
              <a:chOff x="4754111" y="1640506"/>
              <a:chExt cx="3331415" cy="2558967"/>
            </a:xfrm>
          </p:grpSpPr>
          <p:grpSp>
            <p:nvGrpSpPr>
              <p:cNvPr id="9620" name="Google Shape;9620;p58"/>
              <p:cNvGrpSpPr/>
              <p:nvPr/>
            </p:nvGrpSpPr>
            <p:grpSpPr>
              <a:xfrm>
                <a:off x="4754111" y="1640506"/>
                <a:ext cx="3331415" cy="2558967"/>
                <a:chOff x="4754111" y="1640506"/>
                <a:chExt cx="3331415" cy="2558967"/>
              </a:xfrm>
            </p:grpSpPr>
            <p:grpSp>
              <p:nvGrpSpPr>
                <p:cNvPr id="9621" name="Google Shape;9621;p58"/>
                <p:cNvGrpSpPr/>
                <p:nvPr/>
              </p:nvGrpSpPr>
              <p:grpSpPr>
                <a:xfrm flipH="1">
                  <a:off x="4754111" y="1640506"/>
                  <a:ext cx="3256675" cy="2558967"/>
                  <a:chOff x="3705561" y="1335706"/>
                  <a:chExt cx="3256675" cy="2558967"/>
                </a:xfrm>
              </p:grpSpPr>
              <p:sp>
                <p:nvSpPr>
                  <p:cNvPr id="9622" name="Google Shape;9622;p58"/>
                  <p:cNvSpPr/>
                  <p:nvPr/>
                </p:nvSpPr>
                <p:spPr>
                  <a:xfrm>
                    <a:off x="4929382" y="3512181"/>
                    <a:ext cx="808975" cy="355379"/>
                  </a:xfrm>
                  <a:custGeom>
                    <a:avLst/>
                    <a:gdLst/>
                    <a:ahLst/>
                    <a:cxnLst/>
                    <a:rect l="l" t="t" r="r" b="b"/>
                    <a:pathLst>
                      <a:path w="20326" h="9884" extrusionOk="0">
                        <a:moveTo>
                          <a:pt x="2967" y="0"/>
                        </a:moveTo>
                        <a:lnTo>
                          <a:pt x="0" y="9884"/>
                        </a:lnTo>
                        <a:lnTo>
                          <a:pt x="20325" y="9884"/>
                        </a:lnTo>
                        <a:lnTo>
                          <a:pt x="17359" y="0"/>
                        </a:lnTo>
                        <a:close/>
                      </a:path>
                    </a:pathLst>
                  </a:cu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8"/>
                  <p:cNvSpPr/>
                  <p:nvPr/>
                </p:nvSpPr>
                <p:spPr>
                  <a:xfrm>
                    <a:off x="3705561" y="1481252"/>
                    <a:ext cx="3256675" cy="2101642"/>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8"/>
                  <p:cNvSpPr/>
                  <p:nvPr/>
                </p:nvSpPr>
                <p:spPr>
                  <a:xfrm>
                    <a:off x="3705561" y="1335706"/>
                    <a:ext cx="3256675" cy="1999673"/>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8"/>
                  <p:cNvSpPr/>
                  <p:nvPr/>
                </p:nvSpPr>
                <p:spPr>
                  <a:xfrm>
                    <a:off x="4868688" y="3839266"/>
                    <a:ext cx="930325" cy="55407"/>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8"/>
                  <p:cNvSpPr/>
                  <p:nvPr/>
                </p:nvSpPr>
                <p:spPr>
                  <a:xfrm>
                    <a:off x="5282880" y="3399677"/>
                    <a:ext cx="102000" cy="102000"/>
                  </a:xfrm>
                  <a:prstGeom prst="ellipse">
                    <a:avLst/>
                  </a:pr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7" name="Google Shape;9627;p58"/>
                <p:cNvSpPr/>
                <p:nvPr/>
              </p:nvSpPr>
              <p:spPr>
                <a:xfrm>
                  <a:off x="7970926" y="3627659"/>
                  <a:ext cx="114600" cy="21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8" name="Google Shape;9628;p58"/>
              <p:cNvSpPr/>
              <p:nvPr/>
            </p:nvSpPr>
            <p:spPr>
              <a:xfrm>
                <a:off x="6718700" y="3925500"/>
                <a:ext cx="122625" cy="166675"/>
              </a:xfrm>
              <a:custGeom>
                <a:avLst/>
                <a:gdLst/>
                <a:ahLst/>
                <a:cxnLst/>
                <a:rect l="l" t="t" r="r" b="b"/>
                <a:pathLst>
                  <a:path w="4905" h="6667" extrusionOk="0">
                    <a:moveTo>
                      <a:pt x="2667" y="0"/>
                    </a:moveTo>
                    <a:lnTo>
                      <a:pt x="4905" y="6572"/>
                    </a:lnTo>
                    <a:lnTo>
                      <a:pt x="2095" y="6667"/>
                    </a:lnTo>
                    <a:lnTo>
                      <a:pt x="0" y="381"/>
                    </a:lnTo>
                    <a:close/>
                  </a:path>
                </a:pathLst>
              </a:custGeom>
              <a:solidFill>
                <a:schemeClr val="lt1"/>
              </a:solidFill>
              <a:ln>
                <a:noFill/>
              </a:ln>
            </p:spPr>
          </p:sp>
          <p:sp>
            <p:nvSpPr>
              <p:cNvPr id="9629" name="Google Shape;9629;p58"/>
              <p:cNvSpPr/>
              <p:nvPr/>
            </p:nvSpPr>
            <p:spPr>
              <a:xfrm flipH="1">
                <a:off x="5924553" y="3925500"/>
                <a:ext cx="122625" cy="166675"/>
              </a:xfrm>
              <a:custGeom>
                <a:avLst/>
                <a:gdLst/>
                <a:ahLst/>
                <a:cxnLst/>
                <a:rect l="l" t="t" r="r" b="b"/>
                <a:pathLst>
                  <a:path w="4905" h="6667" extrusionOk="0">
                    <a:moveTo>
                      <a:pt x="2667" y="0"/>
                    </a:moveTo>
                    <a:lnTo>
                      <a:pt x="4905" y="6572"/>
                    </a:lnTo>
                    <a:lnTo>
                      <a:pt x="2095" y="6667"/>
                    </a:lnTo>
                    <a:lnTo>
                      <a:pt x="0" y="381"/>
                    </a:lnTo>
                    <a:close/>
                  </a:path>
                </a:pathLst>
              </a:custGeom>
              <a:solidFill>
                <a:schemeClr val="lt1"/>
              </a:solidFill>
              <a:ln>
                <a:noFill/>
              </a:ln>
            </p:spPr>
          </p:sp>
        </p:grpSp>
        <p:grpSp>
          <p:nvGrpSpPr>
            <p:cNvPr id="9630" name="Google Shape;9630;p58"/>
            <p:cNvGrpSpPr/>
            <p:nvPr/>
          </p:nvGrpSpPr>
          <p:grpSpPr>
            <a:xfrm flipH="1">
              <a:off x="4754111" y="1640506"/>
              <a:ext cx="3256675" cy="2558967"/>
              <a:chOff x="3705561" y="1335706"/>
              <a:chExt cx="3256675" cy="2558967"/>
            </a:xfrm>
          </p:grpSpPr>
          <p:sp>
            <p:nvSpPr>
              <p:cNvPr id="9631" name="Google Shape;9631;p58"/>
              <p:cNvSpPr/>
              <p:nvPr/>
            </p:nvSpPr>
            <p:spPr>
              <a:xfrm>
                <a:off x="4929382" y="3512181"/>
                <a:ext cx="808975" cy="355379"/>
              </a:xfrm>
              <a:custGeom>
                <a:avLst/>
                <a:gdLst/>
                <a:ahLst/>
                <a:cxnLst/>
                <a:rect l="l" t="t" r="r" b="b"/>
                <a:pathLst>
                  <a:path w="20326" h="9884" extrusionOk="0">
                    <a:moveTo>
                      <a:pt x="2967" y="0"/>
                    </a:moveTo>
                    <a:lnTo>
                      <a:pt x="0" y="9884"/>
                    </a:lnTo>
                    <a:lnTo>
                      <a:pt x="20325" y="9884"/>
                    </a:lnTo>
                    <a:lnTo>
                      <a:pt x="17359" y="0"/>
                    </a:lnTo>
                    <a:close/>
                  </a:path>
                </a:pathLst>
              </a:custGeom>
              <a:solidFill>
                <a:schemeClr val="dk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8"/>
              <p:cNvSpPr/>
              <p:nvPr/>
            </p:nvSpPr>
            <p:spPr>
              <a:xfrm>
                <a:off x="3705561" y="1481252"/>
                <a:ext cx="3256675" cy="2101642"/>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8"/>
              <p:cNvSpPr/>
              <p:nvPr/>
            </p:nvSpPr>
            <p:spPr>
              <a:xfrm>
                <a:off x="3705561" y="1335706"/>
                <a:ext cx="3256675" cy="1999673"/>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8"/>
              <p:cNvSpPr/>
              <p:nvPr/>
            </p:nvSpPr>
            <p:spPr>
              <a:xfrm>
                <a:off x="3877771" y="1475356"/>
                <a:ext cx="2912246" cy="163962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027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8"/>
              <p:cNvSpPr/>
              <p:nvPr/>
            </p:nvSpPr>
            <p:spPr>
              <a:xfrm>
                <a:off x="4868688" y="3839266"/>
                <a:ext cx="930325" cy="55407"/>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dk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8"/>
              <p:cNvSpPr/>
              <p:nvPr/>
            </p:nvSpPr>
            <p:spPr>
              <a:xfrm>
                <a:off x="5282880" y="3399677"/>
                <a:ext cx="102000" cy="1020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9637" name="Google Shape;9637;p58"/>
          <p:cNvPicPr preferRelativeResize="0"/>
          <p:nvPr/>
        </p:nvPicPr>
        <p:blipFill rotWithShape="1">
          <a:blip r:embed="rId3">
            <a:alphaModFix/>
          </a:blip>
          <a:srcRect/>
          <a:stretch/>
        </p:blipFill>
        <p:spPr>
          <a:xfrm>
            <a:off x="4846448" y="1767925"/>
            <a:ext cx="3072000" cy="1728000"/>
          </a:xfrm>
          <a:prstGeom prst="roundRect">
            <a:avLst>
              <a:gd name="adj" fmla="val 3859"/>
            </a:avLst>
          </a:prstGeom>
          <a:noFill/>
          <a:ln w="19050" cap="flat" cmpd="sng">
            <a:solidFill>
              <a:schemeClr val="dk2"/>
            </a:solidFill>
            <a:prstDash val="solid"/>
            <a:round/>
            <a:headEnd type="none" w="sm" len="sm"/>
            <a:tailEnd type="none" w="sm" len="sm"/>
          </a:ln>
        </p:spPr>
      </p:pic>
      <p:sp>
        <p:nvSpPr>
          <p:cNvPr id="9638" name="Google Shape;9638;p58"/>
          <p:cNvSpPr txBox="1">
            <a:spLocks noGrp="1"/>
          </p:cNvSpPr>
          <p:nvPr>
            <p:ph type="title"/>
          </p:nvPr>
        </p:nvSpPr>
        <p:spPr>
          <a:xfrm>
            <a:off x="713225" y="540275"/>
            <a:ext cx="772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Sneak peek</a:t>
            </a:r>
            <a:endParaRPr/>
          </a:p>
        </p:txBody>
      </p:sp>
      <p:sp>
        <p:nvSpPr>
          <p:cNvPr id="9639" name="Google Shape;9639;p58"/>
          <p:cNvSpPr txBox="1">
            <a:spLocks noGrp="1"/>
          </p:cNvSpPr>
          <p:nvPr>
            <p:ph type="subTitle" idx="1"/>
          </p:nvPr>
        </p:nvSpPr>
        <p:spPr>
          <a:xfrm>
            <a:off x="1142999" y="2707700"/>
            <a:ext cx="2439300" cy="114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9640" name="Google Shape;9640;p58"/>
          <p:cNvGrpSpPr/>
          <p:nvPr/>
        </p:nvGrpSpPr>
        <p:grpSpPr>
          <a:xfrm rot="-1278761">
            <a:off x="965077" y="1215949"/>
            <a:ext cx="1889895" cy="1103468"/>
            <a:chOff x="1469631" y="1799922"/>
            <a:chExt cx="1430141" cy="835028"/>
          </a:xfrm>
        </p:grpSpPr>
        <p:sp>
          <p:nvSpPr>
            <p:cNvPr id="9641" name="Google Shape;9641;p58"/>
            <p:cNvSpPr/>
            <p:nvPr/>
          </p:nvSpPr>
          <p:spPr>
            <a:xfrm>
              <a:off x="1469631" y="1799922"/>
              <a:ext cx="1430141" cy="835028"/>
            </a:xfrm>
            <a:custGeom>
              <a:avLst/>
              <a:gdLst/>
              <a:ahLst/>
              <a:cxnLst/>
              <a:rect l="l" t="t" r="r" b="b"/>
              <a:pathLst>
                <a:path w="42240" h="24663" extrusionOk="0">
                  <a:moveTo>
                    <a:pt x="24446" y="0"/>
                  </a:moveTo>
                  <a:cubicBezTo>
                    <a:pt x="23025" y="0"/>
                    <a:pt x="21956" y="315"/>
                    <a:pt x="21164" y="730"/>
                  </a:cubicBezTo>
                  <a:cubicBezTo>
                    <a:pt x="20283" y="327"/>
                    <a:pt x="19164" y="126"/>
                    <a:pt x="17794" y="126"/>
                  </a:cubicBezTo>
                  <a:cubicBezTo>
                    <a:pt x="15103" y="126"/>
                    <a:pt x="13053" y="466"/>
                    <a:pt x="10437" y="881"/>
                  </a:cubicBezTo>
                  <a:cubicBezTo>
                    <a:pt x="9582" y="1019"/>
                    <a:pt x="8702" y="1170"/>
                    <a:pt x="7721" y="1308"/>
                  </a:cubicBezTo>
                  <a:cubicBezTo>
                    <a:pt x="7017" y="1409"/>
                    <a:pt x="6413" y="1824"/>
                    <a:pt x="6074" y="2440"/>
                  </a:cubicBezTo>
                  <a:cubicBezTo>
                    <a:pt x="5973" y="2578"/>
                    <a:pt x="5848" y="2679"/>
                    <a:pt x="5697" y="2742"/>
                  </a:cubicBezTo>
                  <a:lnTo>
                    <a:pt x="5382" y="2742"/>
                  </a:lnTo>
                  <a:cubicBezTo>
                    <a:pt x="4276" y="2742"/>
                    <a:pt x="3333" y="3547"/>
                    <a:pt x="3157" y="4628"/>
                  </a:cubicBezTo>
                  <a:lnTo>
                    <a:pt x="239" y="22044"/>
                  </a:lnTo>
                  <a:cubicBezTo>
                    <a:pt x="0" y="23415"/>
                    <a:pt x="1057" y="24660"/>
                    <a:pt x="2452" y="24660"/>
                  </a:cubicBezTo>
                  <a:lnTo>
                    <a:pt x="2515" y="24660"/>
                  </a:lnTo>
                  <a:lnTo>
                    <a:pt x="18938" y="24257"/>
                  </a:lnTo>
                  <a:cubicBezTo>
                    <a:pt x="19642" y="24528"/>
                    <a:pt x="20384" y="24663"/>
                    <a:pt x="21124" y="24663"/>
                  </a:cubicBezTo>
                  <a:cubicBezTo>
                    <a:pt x="21865" y="24663"/>
                    <a:pt x="22603" y="24528"/>
                    <a:pt x="23301" y="24257"/>
                  </a:cubicBezTo>
                  <a:lnTo>
                    <a:pt x="39737" y="24660"/>
                  </a:lnTo>
                  <a:lnTo>
                    <a:pt x="39800" y="24660"/>
                  </a:lnTo>
                  <a:cubicBezTo>
                    <a:pt x="41183" y="24660"/>
                    <a:pt x="42239" y="23415"/>
                    <a:pt x="42013" y="22044"/>
                  </a:cubicBezTo>
                  <a:lnTo>
                    <a:pt x="39095" y="4628"/>
                  </a:lnTo>
                  <a:cubicBezTo>
                    <a:pt x="38908" y="3555"/>
                    <a:pt x="37990" y="2754"/>
                    <a:pt x="36895" y="2754"/>
                  </a:cubicBezTo>
                  <a:cubicBezTo>
                    <a:pt x="36887" y="2754"/>
                    <a:pt x="36878" y="2754"/>
                    <a:pt x="36870" y="2754"/>
                  </a:cubicBezTo>
                  <a:lnTo>
                    <a:pt x="36543" y="2754"/>
                  </a:lnTo>
                  <a:cubicBezTo>
                    <a:pt x="36392" y="2679"/>
                    <a:pt x="36266" y="2578"/>
                    <a:pt x="36178" y="2453"/>
                  </a:cubicBezTo>
                  <a:cubicBezTo>
                    <a:pt x="35838" y="1836"/>
                    <a:pt x="35222" y="1409"/>
                    <a:pt x="34531" y="1308"/>
                  </a:cubicBezTo>
                  <a:cubicBezTo>
                    <a:pt x="33374" y="1145"/>
                    <a:pt x="32305" y="969"/>
                    <a:pt x="31261" y="793"/>
                  </a:cubicBezTo>
                  <a:cubicBezTo>
                    <a:pt x="28759" y="365"/>
                    <a:pt x="26596" y="0"/>
                    <a:pt x="24446" y="0"/>
                  </a:cubicBezTo>
                  <a:close/>
                </a:path>
              </a:pathLst>
            </a:custGeom>
            <a:solidFill>
              <a:srgbClr val="FFFFFF"/>
            </a:solidFill>
            <a:ln>
              <a:noFill/>
            </a:ln>
            <a:effectLst>
              <a:outerShdw blurRad="14288" dist="9525"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8"/>
            <p:cNvSpPr/>
            <p:nvPr/>
          </p:nvSpPr>
          <p:spPr>
            <a:xfrm>
              <a:off x="1539005" y="1864217"/>
              <a:ext cx="1291359" cy="707182"/>
            </a:xfrm>
            <a:custGeom>
              <a:avLst/>
              <a:gdLst/>
              <a:ahLst/>
              <a:cxnLst/>
              <a:rect l="l" t="t" r="r" b="b"/>
              <a:pathLst>
                <a:path w="38141" h="20887" extrusionOk="0">
                  <a:moveTo>
                    <a:pt x="22397" y="0"/>
                  </a:moveTo>
                  <a:cubicBezTo>
                    <a:pt x="20561" y="0"/>
                    <a:pt x="19605" y="654"/>
                    <a:pt x="19140" y="1170"/>
                  </a:cubicBezTo>
                  <a:cubicBezTo>
                    <a:pt x="19102" y="1132"/>
                    <a:pt x="19064" y="1082"/>
                    <a:pt x="19027" y="1044"/>
                  </a:cubicBezTo>
                  <a:cubicBezTo>
                    <a:pt x="18436" y="428"/>
                    <a:pt x="17329" y="126"/>
                    <a:pt x="15745" y="126"/>
                  </a:cubicBezTo>
                  <a:cubicBezTo>
                    <a:pt x="13204" y="126"/>
                    <a:pt x="11218" y="440"/>
                    <a:pt x="8703" y="855"/>
                  </a:cubicBezTo>
                  <a:cubicBezTo>
                    <a:pt x="7835" y="994"/>
                    <a:pt x="6942" y="1145"/>
                    <a:pt x="5936" y="1283"/>
                  </a:cubicBezTo>
                  <a:cubicBezTo>
                    <a:pt x="5823" y="1295"/>
                    <a:pt x="5722" y="1371"/>
                    <a:pt x="5660" y="1484"/>
                  </a:cubicBezTo>
                  <a:cubicBezTo>
                    <a:pt x="5282" y="2100"/>
                    <a:pt x="4679" y="2540"/>
                    <a:pt x="3987" y="2742"/>
                  </a:cubicBezTo>
                  <a:lnTo>
                    <a:pt x="3321" y="2742"/>
                  </a:lnTo>
                  <a:cubicBezTo>
                    <a:pt x="3145" y="2742"/>
                    <a:pt x="2994" y="2867"/>
                    <a:pt x="2956" y="3043"/>
                  </a:cubicBezTo>
                  <a:lnTo>
                    <a:pt x="51" y="20459"/>
                  </a:lnTo>
                  <a:cubicBezTo>
                    <a:pt x="1" y="20686"/>
                    <a:pt x="177" y="20887"/>
                    <a:pt x="403" y="20887"/>
                  </a:cubicBezTo>
                  <a:lnTo>
                    <a:pt x="416" y="20887"/>
                  </a:lnTo>
                  <a:lnTo>
                    <a:pt x="17329" y="20459"/>
                  </a:lnTo>
                  <a:cubicBezTo>
                    <a:pt x="17555" y="20610"/>
                    <a:pt x="18096" y="20887"/>
                    <a:pt x="19077" y="20887"/>
                  </a:cubicBezTo>
                  <a:cubicBezTo>
                    <a:pt x="20045" y="20887"/>
                    <a:pt x="20586" y="20610"/>
                    <a:pt x="20812" y="20459"/>
                  </a:cubicBezTo>
                  <a:lnTo>
                    <a:pt x="37725" y="20887"/>
                  </a:lnTo>
                  <a:lnTo>
                    <a:pt x="37738" y="20887"/>
                  </a:lnTo>
                  <a:cubicBezTo>
                    <a:pt x="37964" y="20887"/>
                    <a:pt x="38140" y="20673"/>
                    <a:pt x="38103" y="20459"/>
                  </a:cubicBezTo>
                  <a:lnTo>
                    <a:pt x="35185" y="3043"/>
                  </a:lnTo>
                  <a:cubicBezTo>
                    <a:pt x="35148" y="2867"/>
                    <a:pt x="34997" y="2742"/>
                    <a:pt x="34821" y="2742"/>
                  </a:cubicBezTo>
                  <a:lnTo>
                    <a:pt x="34154" y="2742"/>
                  </a:lnTo>
                  <a:cubicBezTo>
                    <a:pt x="33462" y="2553"/>
                    <a:pt x="32859" y="2100"/>
                    <a:pt x="32482" y="1484"/>
                  </a:cubicBezTo>
                  <a:cubicBezTo>
                    <a:pt x="32419" y="1371"/>
                    <a:pt x="32318" y="1308"/>
                    <a:pt x="32205" y="1283"/>
                  </a:cubicBezTo>
                  <a:cubicBezTo>
                    <a:pt x="31036" y="1119"/>
                    <a:pt x="29954" y="931"/>
                    <a:pt x="28910" y="755"/>
                  </a:cubicBezTo>
                  <a:cubicBezTo>
                    <a:pt x="26483" y="352"/>
                    <a:pt x="24383" y="0"/>
                    <a:pt x="223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8"/>
            <p:cNvSpPr/>
            <p:nvPr/>
          </p:nvSpPr>
          <p:spPr>
            <a:xfrm>
              <a:off x="2182772" y="1936164"/>
              <a:ext cx="3860" cy="533933"/>
            </a:xfrm>
            <a:custGeom>
              <a:avLst/>
              <a:gdLst/>
              <a:ahLst/>
              <a:cxnLst/>
              <a:rect l="l" t="t" r="r" b="b"/>
              <a:pathLst>
                <a:path w="114" h="15770" extrusionOk="0">
                  <a:moveTo>
                    <a:pt x="63" y="0"/>
                  </a:moveTo>
                  <a:lnTo>
                    <a:pt x="25" y="1975"/>
                  </a:lnTo>
                  <a:lnTo>
                    <a:pt x="13" y="3949"/>
                  </a:lnTo>
                  <a:lnTo>
                    <a:pt x="0" y="7885"/>
                  </a:lnTo>
                  <a:lnTo>
                    <a:pt x="13" y="11833"/>
                  </a:lnTo>
                  <a:cubicBezTo>
                    <a:pt x="25" y="13141"/>
                    <a:pt x="38" y="14461"/>
                    <a:pt x="63" y="15769"/>
                  </a:cubicBezTo>
                  <a:cubicBezTo>
                    <a:pt x="88" y="14461"/>
                    <a:pt x="101" y="13141"/>
                    <a:pt x="101" y="11833"/>
                  </a:cubicBezTo>
                  <a:lnTo>
                    <a:pt x="113" y="7885"/>
                  </a:lnTo>
                  <a:lnTo>
                    <a:pt x="101" y="3949"/>
                  </a:lnTo>
                  <a:lnTo>
                    <a:pt x="88" y="1975"/>
                  </a:lnTo>
                  <a:lnTo>
                    <a:pt x="63"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8"/>
            <p:cNvSpPr/>
            <p:nvPr/>
          </p:nvSpPr>
          <p:spPr>
            <a:xfrm>
              <a:off x="2192179" y="1878156"/>
              <a:ext cx="513043" cy="612245"/>
            </a:xfrm>
            <a:custGeom>
              <a:avLst/>
              <a:gdLst/>
              <a:ahLst/>
              <a:cxnLst/>
              <a:rect l="l" t="t" r="r" b="b"/>
              <a:pathLst>
                <a:path w="15153" h="18083" extrusionOk="0">
                  <a:moveTo>
                    <a:pt x="3542" y="979"/>
                  </a:moveTo>
                  <a:cubicBezTo>
                    <a:pt x="3566" y="979"/>
                    <a:pt x="3592" y="1019"/>
                    <a:pt x="3559" y="1019"/>
                  </a:cubicBezTo>
                  <a:cubicBezTo>
                    <a:pt x="3508" y="1019"/>
                    <a:pt x="3534" y="994"/>
                    <a:pt x="3534" y="981"/>
                  </a:cubicBezTo>
                  <a:cubicBezTo>
                    <a:pt x="3536" y="980"/>
                    <a:pt x="3539" y="979"/>
                    <a:pt x="3542" y="979"/>
                  </a:cubicBezTo>
                  <a:close/>
                  <a:moveTo>
                    <a:pt x="2364" y="906"/>
                  </a:moveTo>
                  <a:cubicBezTo>
                    <a:pt x="2452" y="906"/>
                    <a:pt x="2377" y="1006"/>
                    <a:pt x="2414" y="1057"/>
                  </a:cubicBezTo>
                  <a:cubicBezTo>
                    <a:pt x="2406" y="1090"/>
                    <a:pt x="2414" y="1107"/>
                    <a:pt x="2436" y="1107"/>
                  </a:cubicBezTo>
                  <a:cubicBezTo>
                    <a:pt x="2447" y="1107"/>
                    <a:pt x="2461" y="1103"/>
                    <a:pt x="2477" y="1094"/>
                  </a:cubicBezTo>
                  <a:cubicBezTo>
                    <a:pt x="2491" y="1091"/>
                    <a:pt x="2502" y="1090"/>
                    <a:pt x="2510" y="1090"/>
                  </a:cubicBezTo>
                  <a:cubicBezTo>
                    <a:pt x="2533" y="1090"/>
                    <a:pt x="2537" y="1101"/>
                    <a:pt x="2528" y="1120"/>
                  </a:cubicBezTo>
                  <a:cubicBezTo>
                    <a:pt x="2465" y="1120"/>
                    <a:pt x="2402" y="1120"/>
                    <a:pt x="2377" y="1094"/>
                  </a:cubicBezTo>
                  <a:cubicBezTo>
                    <a:pt x="2339" y="1057"/>
                    <a:pt x="2377" y="944"/>
                    <a:pt x="2364" y="906"/>
                  </a:cubicBezTo>
                  <a:close/>
                  <a:moveTo>
                    <a:pt x="2641" y="969"/>
                  </a:moveTo>
                  <a:lnTo>
                    <a:pt x="2641" y="981"/>
                  </a:lnTo>
                  <a:cubicBezTo>
                    <a:pt x="2762" y="981"/>
                    <a:pt x="2778" y="1133"/>
                    <a:pt x="2656" y="1133"/>
                  </a:cubicBezTo>
                  <a:cubicBezTo>
                    <a:pt x="2651" y="1133"/>
                    <a:pt x="2646" y="1133"/>
                    <a:pt x="2641" y="1132"/>
                  </a:cubicBezTo>
                  <a:cubicBezTo>
                    <a:pt x="2515" y="1120"/>
                    <a:pt x="2515" y="969"/>
                    <a:pt x="2641" y="969"/>
                  </a:cubicBezTo>
                  <a:close/>
                  <a:moveTo>
                    <a:pt x="2804" y="989"/>
                  </a:moveTo>
                  <a:cubicBezTo>
                    <a:pt x="2822" y="989"/>
                    <a:pt x="2826" y="1001"/>
                    <a:pt x="2817" y="1019"/>
                  </a:cubicBezTo>
                  <a:cubicBezTo>
                    <a:pt x="2834" y="1019"/>
                    <a:pt x="2856" y="991"/>
                    <a:pt x="2869" y="991"/>
                  </a:cubicBezTo>
                  <a:cubicBezTo>
                    <a:pt x="2876" y="991"/>
                    <a:pt x="2880" y="998"/>
                    <a:pt x="2880" y="1019"/>
                  </a:cubicBezTo>
                  <a:cubicBezTo>
                    <a:pt x="2875" y="1018"/>
                    <a:pt x="2871" y="1018"/>
                    <a:pt x="2868" y="1018"/>
                  </a:cubicBezTo>
                  <a:cubicBezTo>
                    <a:pt x="2807" y="1018"/>
                    <a:pt x="2829" y="1109"/>
                    <a:pt x="2829" y="1145"/>
                  </a:cubicBezTo>
                  <a:lnTo>
                    <a:pt x="2792" y="1145"/>
                  </a:lnTo>
                  <a:cubicBezTo>
                    <a:pt x="2792" y="1094"/>
                    <a:pt x="2792" y="1044"/>
                    <a:pt x="2779" y="994"/>
                  </a:cubicBezTo>
                  <a:cubicBezTo>
                    <a:pt x="2789" y="990"/>
                    <a:pt x="2798" y="989"/>
                    <a:pt x="2804" y="989"/>
                  </a:cubicBezTo>
                  <a:close/>
                  <a:moveTo>
                    <a:pt x="3019" y="1000"/>
                  </a:moveTo>
                  <a:cubicBezTo>
                    <a:pt x="3055" y="1000"/>
                    <a:pt x="3085" y="1025"/>
                    <a:pt x="3081" y="1094"/>
                  </a:cubicBezTo>
                  <a:lnTo>
                    <a:pt x="2943" y="1082"/>
                  </a:lnTo>
                  <a:lnTo>
                    <a:pt x="2943" y="1082"/>
                  </a:lnTo>
                  <a:cubicBezTo>
                    <a:pt x="2943" y="1170"/>
                    <a:pt x="3056" y="1107"/>
                    <a:pt x="3068" y="1157"/>
                  </a:cubicBezTo>
                  <a:lnTo>
                    <a:pt x="3005" y="1157"/>
                  </a:lnTo>
                  <a:cubicBezTo>
                    <a:pt x="2800" y="1148"/>
                    <a:pt x="2931" y="1000"/>
                    <a:pt x="3019" y="1000"/>
                  </a:cubicBezTo>
                  <a:close/>
                  <a:moveTo>
                    <a:pt x="3119" y="1006"/>
                  </a:moveTo>
                  <a:cubicBezTo>
                    <a:pt x="3144" y="1006"/>
                    <a:pt x="3156" y="1006"/>
                    <a:pt x="3156" y="1032"/>
                  </a:cubicBezTo>
                  <a:lnTo>
                    <a:pt x="3144" y="1044"/>
                  </a:lnTo>
                  <a:cubicBezTo>
                    <a:pt x="3148" y="1044"/>
                    <a:pt x="3158" y="1041"/>
                    <a:pt x="3170" y="1037"/>
                  </a:cubicBezTo>
                  <a:lnTo>
                    <a:pt x="3170" y="1037"/>
                  </a:lnTo>
                  <a:cubicBezTo>
                    <a:pt x="3128" y="1057"/>
                    <a:pt x="3156" y="1137"/>
                    <a:pt x="3156" y="1170"/>
                  </a:cubicBezTo>
                  <a:lnTo>
                    <a:pt x="3119" y="1170"/>
                  </a:lnTo>
                  <a:cubicBezTo>
                    <a:pt x="3119" y="1120"/>
                    <a:pt x="3119" y="1057"/>
                    <a:pt x="3119" y="1006"/>
                  </a:cubicBezTo>
                  <a:close/>
                  <a:moveTo>
                    <a:pt x="3232" y="1019"/>
                  </a:moveTo>
                  <a:cubicBezTo>
                    <a:pt x="3244" y="1019"/>
                    <a:pt x="3270" y="1044"/>
                    <a:pt x="3282" y="1044"/>
                  </a:cubicBezTo>
                  <a:cubicBezTo>
                    <a:pt x="3305" y="1044"/>
                    <a:pt x="3323" y="1031"/>
                    <a:pt x="3342" y="1031"/>
                  </a:cubicBezTo>
                  <a:cubicBezTo>
                    <a:pt x="3355" y="1031"/>
                    <a:pt x="3368" y="1037"/>
                    <a:pt x="3383" y="1057"/>
                  </a:cubicBezTo>
                  <a:cubicBezTo>
                    <a:pt x="3433" y="1107"/>
                    <a:pt x="3408" y="1157"/>
                    <a:pt x="3408" y="1182"/>
                  </a:cubicBezTo>
                  <a:cubicBezTo>
                    <a:pt x="3332" y="1182"/>
                    <a:pt x="3408" y="1044"/>
                    <a:pt x="3320" y="1044"/>
                  </a:cubicBezTo>
                  <a:cubicBezTo>
                    <a:pt x="3232" y="1044"/>
                    <a:pt x="3282" y="1132"/>
                    <a:pt x="3282" y="1182"/>
                  </a:cubicBezTo>
                  <a:cubicBezTo>
                    <a:pt x="3207" y="1182"/>
                    <a:pt x="3282" y="1044"/>
                    <a:pt x="3194" y="1032"/>
                  </a:cubicBezTo>
                  <a:cubicBezTo>
                    <a:pt x="3188" y="1032"/>
                    <a:pt x="3183" y="1032"/>
                    <a:pt x="3178" y="1033"/>
                  </a:cubicBezTo>
                  <a:lnTo>
                    <a:pt x="3178" y="1033"/>
                  </a:lnTo>
                  <a:cubicBezTo>
                    <a:pt x="3197" y="1027"/>
                    <a:pt x="3218" y="1019"/>
                    <a:pt x="3232" y="1019"/>
                  </a:cubicBezTo>
                  <a:close/>
                  <a:moveTo>
                    <a:pt x="3546" y="1044"/>
                  </a:moveTo>
                  <a:cubicBezTo>
                    <a:pt x="3609" y="1044"/>
                    <a:pt x="3584" y="1145"/>
                    <a:pt x="3584" y="1195"/>
                  </a:cubicBezTo>
                  <a:cubicBezTo>
                    <a:pt x="3521" y="1195"/>
                    <a:pt x="3546" y="1094"/>
                    <a:pt x="3546" y="1044"/>
                  </a:cubicBezTo>
                  <a:close/>
                  <a:moveTo>
                    <a:pt x="5806" y="1193"/>
                  </a:moveTo>
                  <a:cubicBezTo>
                    <a:pt x="5830" y="1193"/>
                    <a:pt x="5856" y="1233"/>
                    <a:pt x="5822" y="1233"/>
                  </a:cubicBezTo>
                  <a:cubicBezTo>
                    <a:pt x="5772" y="1233"/>
                    <a:pt x="5785" y="1220"/>
                    <a:pt x="5797" y="1195"/>
                  </a:cubicBezTo>
                  <a:cubicBezTo>
                    <a:pt x="5800" y="1194"/>
                    <a:pt x="5803" y="1193"/>
                    <a:pt x="5806" y="1193"/>
                  </a:cubicBezTo>
                  <a:close/>
                  <a:moveTo>
                    <a:pt x="3929" y="1072"/>
                  </a:moveTo>
                  <a:cubicBezTo>
                    <a:pt x="3944" y="1072"/>
                    <a:pt x="3959" y="1075"/>
                    <a:pt x="3974" y="1082"/>
                  </a:cubicBezTo>
                  <a:cubicBezTo>
                    <a:pt x="3970" y="1097"/>
                    <a:pt x="3963" y="1102"/>
                    <a:pt x="3954" y="1102"/>
                  </a:cubicBezTo>
                  <a:cubicBezTo>
                    <a:pt x="3939" y="1102"/>
                    <a:pt x="3921" y="1088"/>
                    <a:pt x="3908" y="1088"/>
                  </a:cubicBezTo>
                  <a:cubicBezTo>
                    <a:pt x="3904" y="1088"/>
                    <a:pt x="3901" y="1090"/>
                    <a:pt x="3898" y="1094"/>
                  </a:cubicBezTo>
                  <a:cubicBezTo>
                    <a:pt x="3886" y="1120"/>
                    <a:pt x="3923" y="1120"/>
                    <a:pt x="3936" y="1132"/>
                  </a:cubicBezTo>
                  <a:cubicBezTo>
                    <a:pt x="3949" y="1157"/>
                    <a:pt x="4011" y="1157"/>
                    <a:pt x="3986" y="1208"/>
                  </a:cubicBezTo>
                  <a:cubicBezTo>
                    <a:pt x="3972" y="1231"/>
                    <a:pt x="3953" y="1239"/>
                    <a:pt x="3934" y="1239"/>
                  </a:cubicBezTo>
                  <a:cubicBezTo>
                    <a:pt x="3902" y="1239"/>
                    <a:pt x="3869" y="1216"/>
                    <a:pt x="3861" y="1208"/>
                  </a:cubicBezTo>
                  <a:cubicBezTo>
                    <a:pt x="3848" y="1208"/>
                    <a:pt x="4024" y="1195"/>
                    <a:pt x="3911" y="1157"/>
                  </a:cubicBezTo>
                  <a:cubicBezTo>
                    <a:pt x="3819" y="1127"/>
                    <a:pt x="3868" y="1072"/>
                    <a:pt x="3929" y="1072"/>
                  </a:cubicBezTo>
                  <a:close/>
                  <a:moveTo>
                    <a:pt x="4024" y="1082"/>
                  </a:moveTo>
                  <a:cubicBezTo>
                    <a:pt x="4112" y="1082"/>
                    <a:pt x="4024" y="1220"/>
                    <a:pt x="4112" y="1220"/>
                  </a:cubicBezTo>
                  <a:cubicBezTo>
                    <a:pt x="4188" y="1220"/>
                    <a:pt x="4162" y="1132"/>
                    <a:pt x="4150" y="1094"/>
                  </a:cubicBezTo>
                  <a:cubicBezTo>
                    <a:pt x="4225" y="1094"/>
                    <a:pt x="4188" y="1195"/>
                    <a:pt x="4200" y="1245"/>
                  </a:cubicBezTo>
                  <a:cubicBezTo>
                    <a:pt x="4193" y="1249"/>
                    <a:pt x="4188" y="1250"/>
                    <a:pt x="4183" y="1250"/>
                  </a:cubicBezTo>
                  <a:cubicBezTo>
                    <a:pt x="4169" y="1250"/>
                    <a:pt x="4162" y="1239"/>
                    <a:pt x="4162" y="1220"/>
                  </a:cubicBezTo>
                  <a:cubicBezTo>
                    <a:pt x="4137" y="1220"/>
                    <a:pt x="4150" y="1245"/>
                    <a:pt x="4100" y="1245"/>
                  </a:cubicBezTo>
                  <a:cubicBezTo>
                    <a:pt x="4024" y="1245"/>
                    <a:pt x="4024" y="1145"/>
                    <a:pt x="4024" y="1082"/>
                  </a:cubicBezTo>
                  <a:close/>
                  <a:moveTo>
                    <a:pt x="3657" y="1049"/>
                  </a:moveTo>
                  <a:cubicBezTo>
                    <a:pt x="3667" y="1049"/>
                    <a:pt x="3672" y="1058"/>
                    <a:pt x="3672" y="1082"/>
                  </a:cubicBezTo>
                  <a:cubicBezTo>
                    <a:pt x="3690" y="1082"/>
                    <a:pt x="3731" y="1068"/>
                    <a:pt x="3766" y="1068"/>
                  </a:cubicBezTo>
                  <a:cubicBezTo>
                    <a:pt x="3804" y="1068"/>
                    <a:pt x="3836" y="1085"/>
                    <a:pt x="3823" y="1157"/>
                  </a:cubicBezTo>
                  <a:cubicBezTo>
                    <a:pt x="3818" y="1198"/>
                    <a:pt x="3803" y="1210"/>
                    <a:pt x="3783" y="1210"/>
                  </a:cubicBezTo>
                  <a:cubicBezTo>
                    <a:pt x="3754" y="1210"/>
                    <a:pt x="3715" y="1182"/>
                    <a:pt x="3685" y="1182"/>
                  </a:cubicBezTo>
                  <a:lnTo>
                    <a:pt x="3685" y="1271"/>
                  </a:lnTo>
                  <a:lnTo>
                    <a:pt x="3647" y="1271"/>
                  </a:lnTo>
                  <a:cubicBezTo>
                    <a:pt x="3647" y="1195"/>
                    <a:pt x="3647" y="1120"/>
                    <a:pt x="3634" y="1057"/>
                  </a:cubicBezTo>
                  <a:cubicBezTo>
                    <a:pt x="3643" y="1052"/>
                    <a:pt x="3651" y="1049"/>
                    <a:pt x="3657" y="1049"/>
                  </a:cubicBezTo>
                  <a:close/>
                  <a:moveTo>
                    <a:pt x="4250" y="1094"/>
                  </a:moveTo>
                  <a:cubicBezTo>
                    <a:pt x="4276" y="1094"/>
                    <a:pt x="4288" y="1094"/>
                    <a:pt x="4288" y="1120"/>
                  </a:cubicBezTo>
                  <a:lnTo>
                    <a:pt x="4288" y="1132"/>
                  </a:lnTo>
                  <a:cubicBezTo>
                    <a:pt x="4288" y="1132"/>
                    <a:pt x="4338" y="1107"/>
                    <a:pt x="4364" y="1107"/>
                  </a:cubicBezTo>
                  <a:cubicBezTo>
                    <a:pt x="4376" y="1107"/>
                    <a:pt x="4401" y="1132"/>
                    <a:pt x="4414" y="1132"/>
                  </a:cubicBezTo>
                  <a:cubicBezTo>
                    <a:pt x="4437" y="1132"/>
                    <a:pt x="4455" y="1119"/>
                    <a:pt x="4474" y="1119"/>
                  </a:cubicBezTo>
                  <a:cubicBezTo>
                    <a:pt x="4486" y="1119"/>
                    <a:pt x="4499" y="1125"/>
                    <a:pt x="4514" y="1145"/>
                  </a:cubicBezTo>
                  <a:cubicBezTo>
                    <a:pt x="4565" y="1195"/>
                    <a:pt x="4540" y="1245"/>
                    <a:pt x="4540" y="1271"/>
                  </a:cubicBezTo>
                  <a:cubicBezTo>
                    <a:pt x="4464" y="1271"/>
                    <a:pt x="4540" y="1132"/>
                    <a:pt x="4452" y="1132"/>
                  </a:cubicBezTo>
                  <a:cubicBezTo>
                    <a:pt x="4364" y="1132"/>
                    <a:pt x="4414" y="1220"/>
                    <a:pt x="4414" y="1271"/>
                  </a:cubicBezTo>
                  <a:cubicBezTo>
                    <a:pt x="4338" y="1271"/>
                    <a:pt x="4414" y="1132"/>
                    <a:pt x="4338" y="1120"/>
                  </a:cubicBezTo>
                  <a:cubicBezTo>
                    <a:pt x="4250" y="1120"/>
                    <a:pt x="4288" y="1220"/>
                    <a:pt x="4288" y="1258"/>
                  </a:cubicBezTo>
                  <a:lnTo>
                    <a:pt x="4263" y="1258"/>
                  </a:lnTo>
                  <a:cubicBezTo>
                    <a:pt x="4263" y="1208"/>
                    <a:pt x="4263" y="1145"/>
                    <a:pt x="4250" y="1094"/>
                  </a:cubicBezTo>
                  <a:close/>
                  <a:moveTo>
                    <a:pt x="4804" y="1082"/>
                  </a:moveTo>
                  <a:cubicBezTo>
                    <a:pt x="4879" y="1082"/>
                    <a:pt x="4841" y="1245"/>
                    <a:pt x="4854" y="1308"/>
                  </a:cubicBezTo>
                  <a:cubicBezTo>
                    <a:pt x="4829" y="1308"/>
                    <a:pt x="4816" y="1308"/>
                    <a:pt x="4829" y="1271"/>
                  </a:cubicBezTo>
                  <a:lnTo>
                    <a:pt x="4829" y="1271"/>
                  </a:lnTo>
                  <a:cubicBezTo>
                    <a:pt x="4807" y="1271"/>
                    <a:pt x="4795" y="1298"/>
                    <a:pt x="4768" y="1298"/>
                  </a:cubicBezTo>
                  <a:cubicBezTo>
                    <a:pt x="4764" y="1298"/>
                    <a:pt x="4759" y="1297"/>
                    <a:pt x="4753" y="1296"/>
                  </a:cubicBezTo>
                  <a:cubicBezTo>
                    <a:pt x="4691" y="1296"/>
                    <a:pt x="4640" y="1208"/>
                    <a:pt x="4678" y="1157"/>
                  </a:cubicBezTo>
                  <a:lnTo>
                    <a:pt x="4691" y="1157"/>
                  </a:lnTo>
                  <a:cubicBezTo>
                    <a:pt x="4701" y="1143"/>
                    <a:pt x="4712" y="1138"/>
                    <a:pt x="4723" y="1138"/>
                  </a:cubicBezTo>
                  <a:cubicBezTo>
                    <a:pt x="4750" y="1138"/>
                    <a:pt x="4777" y="1170"/>
                    <a:pt x="4804" y="1170"/>
                  </a:cubicBezTo>
                  <a:lnTo>
                    <a:pt x="4804" y="1082"/>
                  </a:lnTo>
                  <a:close/>
                  <a:moveTo>
                    <a:pt x="4980" y="1157"/>
                  </a:moveTo>
                  <a:cubicBezTo>
                    <a:pt x="5089" y="1157"/>
                    <a:pt x="5116" y="1321"/>
                    <a:pt x="4993" y="1321"/>
                  </a:cubicBezTo>
                  <a:cubicBezTo>
                    <a:pt x="4989" y="1321"/>
                    <a:pt x="4985" y="1321"/>
                    <a:pt x="4980" y="1321"/>
                  </a:cubicBezTo>
                  <a:cubicBezTo>
                    <a:pt x="4841" y="1308"/>
                    <a:pt x="4841" y="1157"/>
                    <a:pt x="4980" y="1157"/>
                  </a:cubicBezTo>
                  <a:close/>
                  <a:moveTo>
                    <a:pt x="5118" y="1107"/>
                  </a:moveTo>
                  <a:cubicBezTo>
                    <a:pt x="5180" y="1119"/>
                    <a:pt x="5157" y="1278"/>
                    <a:pt x="5156" y="1331"/>
                  </a:cubicBezTo>
                  <a:lnTo>
                    <a:pt x="5156" y="1331"/>
                  </a:lnTo>
                  <a:cubicBezTo>
                    <a:pt x="5107" y="1310"/>
                    <a:pt x="5118" y="1165"/>
                    <a:pt x="5118" y="1107"/>
                  </a:cubicBezTo>
                  <a:close/>
                  <a:moveTo>
                    <a:pt x="5278" y="1194"/>
                  </a:moveTo>
                  <a:cubicBezTo>
                    <a:pt x="5283" y="1194"/>
                    <a:pt x="5289" y="1195"/>
                    <a:pt x="5294" y="1195"/>
                  </a:cubicBezTo>
                  <a:cubicBezTo>
                    <a:pt x="5403" y="1195"/>
                    <a:pt x="5431" y="1359"/>
                    <a:pt x="5319" y="1359"/>
                  </a:cubicBezTo>
                  <a:cubicBezTo>
                    <a:pt x="5315" y="1359"/>
                    <a:pt x="5311" y="1359"/>
                    <a:pt x="5307" y="1359"/>
                  </a:cubicBezTo>
                  <a:cubicBezTo>
                    <a:pt x="5174" y="1334"/>
                    <a:pt x="5157" y="1194"/>
                    <a:pt x="5278" y="1194"/>
                  </a:cubicBezTo>
                  <a:close/>
                  <a:moveTo>
                    <a:pt x="5450" y="1215"/>
                  </a:moveTo>
                  <a:cubicBezTo>
                    <a:pt x="5463" y="1215"/>
                    <a:pt x="5467" y="1227"/>
                    <a:pt x="5458" y="1245"/>
                  </a:cubicBezTo>
                  <a:cubicBezTo>
                    <a:pt x="5474" y="1245"/>
                    <a:pt x="5497" y="1217"/>
                    <a:pt x="5513" y="1217"/>
                  </a:cubicBezTo>
                  <a:cubicBezTo>
                    <a:pt x="5522" y="1217"/>
                    <a:pt x="5529" y="1224"/>
                    <a:pt x="5533" y="1245"/>
                  </a:cubicBezTo>
                  <a:cubicBezTo>
                    <a:pt x="5524" y="1243"/>
                    <a:pt x="5517" y="1242"/>
                    <a:pt x="5510" y="1242"/>
                  </a:cubicBezTo>
                  <a:cubicBezTo>
                    <a:pt x="5450" y="1242"/>
                    <a:pt x="5470" y="1337"/>
                    <a:pt x="5470" y="1371"/>
                  </a:cubicBezTo>
                  <a:lnTo>
                    <a:pt x="5445" y="1371"/>
                  </a:lnTo>
                  <a:cubicBezTo>
                    <a:pt x="5445" y="1321"/>
                    <a:pt x="5445" y="1271"/>
                    <a:pt x="5432" y="1220"/>
                  </a:cubicBezTo>
                  <a:cubicBezTo>
                    <a:pt x="5439" y="1217"/>
                    <a:pt x="5445" y="1215"/>
                    <a:pt x="5450" y="1215"/>
                  </a:cubicBezTo>
                  <a:close/>
                  <a:moveTo>
                    <a:pt x="3321" y="1357"/>
                  </a:moveTo>
                  <a:cubicBezTo>
                    <a:pt x="3324" y="1357"/>
                    <a:pt x="3328" y="1357"/>
                    <a:pt x="3332" y="1359"/>
                  </a:cubicBezTo>
                  <a:cubicBezTo>
                    <a:pt x="3370" y="1359"/>
                    <a:pt x="3345" y="1359"/>
                    <a:pt x="3332" y="1371"/>
                  </a:cubicBezTo>
                  <a:lnTo>
                    <a:pt x="3345" y="1384"/>
                  </a:lnTo>
                  <a:cubicBezTo>
                    <a:pt x="3341" y="1388"/>
                    <a:pt x="3336" y="1390"/>
                    <a:pt x="3332" y="1390"/>
                  </a:cubicBezTo>
                  <a:cubicBezTo>
                    <a:pt x="3312" y="1390"/>
                    <a:pt x="3295" y="1357"/>
                    <a:pt x="3321" y="1357"/>
                  </a:cubicBezTo>
                  <a:close/>
                  <a:moveTo>
                    <a:pt x="5695" y="1241"/>
                  </a:moveTo>
                  <a:cubicBezTo>
                    <a:pt x="5711" y="1241"/>
                    <a:pt x="5729" y="1246"/>
                    <a:pt x="5747" y="1258"/>
                  </a:cubicBezTo>
                  <a:cubicBezTo>
                    <a:pt x="5744" y="1267"/>
                    <a:pt x="5739" y="1271"/>
                    <a:pt x="5733" y="1271"/>
                  </a:cubicBezTo>
                  <a:cubicBezTo>
                    <a:pt x="5722" y="1271"/>
                    <a:pt x="5708" y="1258"/>
                    <a:pt x="5697" y="1258"/>
                  </a:cubicBezTo>
                  <a:cubicBezTo>
                    <a:pt x="5692" y="1258"/>
                    <a:pt x="5687" y="1261"/>
                    <a:pt x="5684" y="1271"/>
                  </a:cubicBezTo>
                  <a:cubicBezTo>
                    <a:pt x="5671" y="1296"/>
                    <a:pt x="5697" y="1283"/>
                    <a:pt x="5709" y="1308"/>
                  </a:cubicBezTo>
                  <a:cubicBezTo>
                    <a:pt x="5722" y="1333"/>
                    <a:pt x="5785" y="1333"/>
                    <a:pt x="5759" y="1384"/>
                  </a:cubicBezTo>
                  <a:cubicBezTo>
                    <a:pt x="5751" y="1400"/>
                    <a:pt x="5737" y="1406"/>
                    <a:pt x="5722" y="1406"/>
                  </a:cubicBezTo>
                  <a:cubicBezTo>
                    <a:pt x="5691" y="1406"/>
                    <a:pt x="5655" y="1384"/>
                    <a:pt x="5646" y="1384"/>
                  </a:cubicBezTo>
                  <a:cubicBezTo>
                    <a:pt x="5634" y="1384"/>
                    <a:pt x="5797" y="1371"/>
                    <a:pt x="5697" y="1321"/>
                  </a:cubicBezTo>
                  <a:lnTo>
                    <a:pt x="5697" y="1321"/>
                  </a:lnTo>
                  <a:lnTo>
                    <a:pt x="5697" y="1333"/>
                  </a:lnTo>
                  <a:cubicBezTo>
                    <a:pt x="5610" y="1295"/>
                    <a:pt x="5641" y="1241"/>
                    <a:pt x="5695" y="1241"/>
                  </a:cubicBezTo>
                  <a:close/>
                  <a:moveTo>
                    <a:pt x="5797" y="1258"/>
                  </a:moveTo>
                  <a:cubicBezTo>
                    <a:pt x="5860" y="1258"/>
                    <a:pt x="5847" y="1359"/>
                    <a:pt x="5847" y="1409"/>
                  </a:cubicBezTo>
                  <a:cubicBezTo>
                    <a:pt x="5785" y="1409"/>
                    <a:pt x="5810" y="1308"/>
                    <a:pt x="5797" y="1258"/>
                  </a:cubicBezTo>
                  <a:close/>
                  <a:moveTo>
                    <a:pt x="5935" y="1220"/>
                  </a:moveTo>
                  <a:lnTo>
                    <a:pt x="5935" y="1233"/>
                  </a:lnTo>
                  <a:cubicBezTo>
                    <a:pt x="5935" y="1271"/>
                    <a:pt x="5948" y="1274"/>
                    <a:pt x="5961" y="1274"/>
                  </a:cubicBezTo>
                  <a:cubicBezTo>
                    <a:pt x="5963" y="1274"/>
                    <a:pt x="5966" y="1274"/>
                    <a:pt x="5968" y="1274"/>
                  </a:cubicBezTo>
                  <a:cubicBezTo>
                    <a:pt x="5978" y="1274"/>
                    <a:pt x="5986" y="1276"/>
                    <a:pt x="5986" y="1296"/>
                  </a:cubicBezTo>
                  <a:cubicBezTo>
                    <a:pt x="5979" y="1295"/>
                    <a:pt x="5973" y="1295"/>
                    <a:pt x="5968" y="1295"/>
                  </a:cubicBezTo>
                  <a:cubicBezTo>
                    <a:pt x="5860" y="1295"/>
                    <a:pt x="5986" y="1410"/>
                    <a:pt x="5986" y="1434"/>
                  </a:cubicBezTo>
                  <a:cubicBezTo>
                    <a:pt x="5977" y="1436"/>
                    <a:pt x="5969" y="1437"/>
                    <a:pt x="5962" y="1437"/>
                  </a:cubicBezTo>
                  <a:cubicBezTo>
                    <a:pt x="5870" y="1437"/>
                    <a:pt x="5930" y="1295"/>
                    <a:pt x="5860" y="1283"/>
                  </a:cubicBezTo>
                  <a:lnTo>
                    <a:pt x="5860" y="1258"/>
                  </a:lnTo>
                  <a:cubicBezTo>
                    <a:pt x="5871" y="1260"/>
                    <a:pt x="5878" y="1260"/>
                    <a:pt x="5884" y="1260"/>
                  </a:cubicBezTo>
                  <a:cubicBezTo>
                    <a:pt x="5917" y="1260"/>
                    <a:pt x="5871" y="1231"/>
                    <a:pt x="5935" y="1220"/>
                  </a:cubicBezTo>
                  <a:close/>
                  <a:moveTo>
                    <a:pt x="6172" y="1292"/>
                  </a:moveTo>
                  <a:cubicBezTo>
                    <a:pt x="6247" y="1292"/>
                    <a:pt x="6242" y="1397"/>
                    <a:pt x="6262" y="1459"/>
                  </a:cubicBezTo>
                  <a:cubicBezTo>
                    <a:pt x="6250" y="1459"/>
                    <a:pt x="6212" y="1447"/>
                    <a:pt x="6225" y="1434"/>
                  </a:cubicBezTo>
                  <a:lnTo>
                    <a:pt x="6225" y="1434"/>
                  </a:lnTo>
                  <a:cubicBezTo>
                    <a:pt x="6212" y="1434"/>
                    <a:pt x="6199" y="1459"/>
                    <a:pt x="6174" y="1459"/>
                  </a:cubicBezTo>
                  <a:cubicBezTo>
                    <a:pt x="6057" y="1436"/>
                    <a:pt x="6126" y="1357"/>
                    <a:pt x="6207" y="1357"/>
                  </a:cubicBezTo>
                  <a:cubicBezTo>
                    <a:pt x="6213" y="1357"/>
                    <a:pt x="6219" y="1358"/>
                    <a:pt x="6225" y="1359"/>
                  </a:cubicBezTo>
                  <a:cubicBezTo>
                    <a:pt x="6213" y="1301"/>
                    <a:pt x="6138" y="1338"/>
                    <a:pt x="6116" y="1306"/>
                  </a:cubicBezTo>
                  <a:lnTo>
                    <a:pt x="6116" y="1306"/>
                  </a:lnTo>
                  <a:cubicBezTo>
                    <a:pt x="6138" y="1297"/>
                    <a:pt x="6157" y="1292"/>
                    <a:pt x="6172" y="1292"/>
                  </a:cubicBezTo>
                  <a:close/>
                  <a:moveTo>
                    <a:pt x="6318" y="1316"/>
                  </a:moveTo>
                  <a:cubicBezTo>
                    <a:pt x="6331" y="1316"/>
                    <a:pt x="6338" y="1328"/>
                    <a:pt x="6338" y="1346"/>
                  </a:cubicBezTo>
                  <a:cubicBezTo>
                    <a:pt x="6338" y="1346"/>
                    <a:pt x="6370" y="1330"/>
                    <a:pt x="6396" y="1330"/>
                  </a:cubicBezTo>
                  <a:cubicBezTo>
                    <a:pt x="6402" y="1330"/>
                    <a:pt x="6408" y="1331"/>
                    <a:pt x="6413" y="1333"/>
                  </a:cubicBezTo>
                  <a:cubicBezTo>
                    <a:pt x="6438" y="1333"/>
                    <a:pt x="6438" y="1346"/>
                    <a:pt x="6464" y="1346"/>
                  </a:cubicBezTo>
                  <a:cubicBezTo>
                    <a:pt x="6482" y="1346"/>
                    <a:pt x="6498" y="1340"/>
                    <a:pt x="6514" y="1340"/>
                  </a:cubicBezTo>
                  <a:cubicBezTo>
                    <a:pt x="6530" y="1340"/>
                    <a:pt x="6545" y="1346"/>
                    <a:pt x="6564" y="1371"/>
                  </a:cubicBezTo>
                  <a:cubicBezTo>
                    <a:pt x="6602" y="1421"/>
                    <a:pt x="6577" y="1472"/>
                    <a:pt x="6589" y="1497"/>
                  </a:cubicBezTo>
                  <a:cubicBezTo>
                    <a:pt x="6514" y="1497"/>
                    <a:pt x="6589" y="1359"/>
                    <a:pt x="6501" y="1359"/>
                  </a:cubicBezTo>
                  <a:cubicBezTo>
                    <a:pt x="6413" y="1359"/>
                    <a:pt x="6464" y="1447"/>
                    <a:pt x="6464" y="1484"/>
                  </a:cubicBezTo>
                  <a:cubicBezTo>
                    <a:pt x="6388" y="1472"/>
                    <a:pt x="6464" y="1346"/>
                    <a:pt x="6376" y="1346"/>
                  </a:cubicBezTo>
                  <a:cubicBezTo>
                    <a:pt x="6300" y="1346"/>
                    <a:pt x="6338" y="1434"/>
                    <a:pt x="6350" y="1472"/>
                  </a:cubicBezTo>
                  <a:lnTo>
                    <a:pt x="6313" y="1472"/>
                  </a:lnTo>
                  <a:cubicBezTo>
                    <a:pt x="6313" y="1421"/>
                    <a:pt x="6313" y="1371"/>
                    <a:pt x="6300" y="1321"/>
                  </a:cubicBezTo>
                  <a:cubicBezTo>
                    <a:pt x="6307" y="1317"/>
                    <a:pt x="6313" y="1316"/>
                    <a:pt x="6318" y="1316"/>
                  </a:cubicBezTo>
                  <a:close/>
                  <a:moveTo>
                    <a:pt x="2624" y="1358"/>
                  </a:moveTo>
                  <a:cubicBezTo>
                    <a:pt x="2673" y="1358"/>
                    <a:pt x="2716" y="1399"/>
                    <a:pt x="2716" y="1447"/>
                  </a:cubicBezTo>
                  <a:lnTo>
                    <a:pt x="2578" y="1447"/>
                  </a:lnTo>
                  <a:cubicBezTo>
                    <a:pt x="2578" y="1535"/>
                    <a:pt x="2691" y="1472"/>
                    <a:pt x="2704" y="1522"/>
                  </a:cubicBezTo>
                  <a:lnTo>
                    <a:pt x="2641" y="1522"/>
                  </a:lnTo>
                  <a:cubicBezTo>
                    <a:pt x="2565" y="1522"/>
                    <a:pt x="2502" y="1421"/>
                    <a:pt x="2578" y="1371"/>
                  </a:cubicBezTo>
                  <a:cubicBezTo>
                    <a:pt x="2593" y="1362"/>
                    <a:pt x="2609" y="1358"/>
                    <a:pt x="2624" y="1358"/>
                  </a:cubicBezTo>
                  <a:close/>
                  <a:moveTo>
                    <a:pt x="6698" y="1358"/>
                  </a:moveTo>
                  <a:cubicBezTo>
                    <a:pt x="6747" y="1358"/>
                    <a:pt x="6791" y="1399"/>
                    <a:pt x="6791" y="1447"/>
                  </a:cubicBezTo>
                  <a:lnTo>
                    <a:pt x="6652" y="1434"/>
                  </a:lnTo>
                  <a:lnTo>
                    <a:pt x="6652" y="1434"/>
                  </a:lnTo>
                  <a:cubicBezTo>
                    <a:pt x="6665" y="1522"/>
                    <a:pt x="6765" y="1472"/>
                    <a:pt x="6778" y="1522"/>
                  </a:cubicBezTo>
                  <a:lnTo>
                    <a:pt x="6715" y="1522"/>
                  </a:lnTo>
                  <a:cubicBezTo>
                    <a:pt x="6652" y="1509"/>
                    <a:pt x="6577" y="1421"/>
                    <a:pt x="6652" y="1371"/>
                  </a:cubicBezTo>
                  <a:cubicBezTo>
                    <a:pt x="6667" y="1362"/>
                    <a:pt x="6683" y="1358"/>
                    <a:pt x="6698" y="1358"/>
                  </a:cubicBezTo>
                  <a:close/>
                  <a:moveTo>
                    <a:pt x="2442" y="1353"/>
                  </a:moveTo>
                  <a:cubicBezTo>
                    <a:pt x="2461" y="1353"/>
                    <a:pt x="2482" y="1359"/>
                    <a:pt x="2502" y="1371"/>
                  </a:cubicBezTo>
                  <a:cubicBezTo>
                    <a:pt x="2495" y="1382"/>
                    <a:pt x="2487" y="1386"/>
                    <a:pt x="2478" y="1386"/>
                  </a:cubicBezTo>
                  <a:cubicBezTo>
                    <a:pt x="2464" y="1386"/>
                    <a:pt x="2449" y="1376"/>
                    <a:pt x="2438" y="1376"/>
                  </a:cubicBezTo>
                  <a:cubicBezTo>
                    <a:pt x="2434" y="1376"/>
                    <a:pt x="2430" y="1378"/>
                    <a:pt x="2427" y="1384"/>
                  </a:cubicBezTo>
                  <a:cubicBezTo>
                    <a:pt x="2414" y="1409"/>
                    <a:pt x="2452" y="1396"/>
                    <a:pt x="2452" y="1421"/>
                  </a:cubicBezTo>
                  <a:cubicBezTo>
                    <a:pt x="2465" y="1447"/>
                    <a:pt x="2528" y="1447"/>
                    <a:pt x="2502" y="1497"/>
                  </a:cubicBezTo>
                  <a:cubicBezTo>
                    <a:pt x="2493" y="1520"/>
                    <a:pt x="2477" y="1528"/>
                    <a:pt x="2459" y="1528"/>
                  </a:cubicBezTo>
                  <a:cubicBezTo>
                    <a:pt x="2429" y="1528"/>
                    <a:pt x="2393" y="1505"/>
                    <a:pt x="2377" y="1497"/>
                  </a:cubicBezTo>
                  <a:cubicBezTo>
                    <a:pt x="2377" y="1484"/>
                    <a:pt x="2383" y="1478"/>
                    <a:pt x="2394" y="1478"/>
                  </a:cubicBezTo>
                  <a:cubicBezTo>
                    <a:pt x="2405" y="1478"/>
                    <a:pt x="2421" y="1484"/>
                    <a:pt x="2440" y="1497"/>
                  </a:cubicBezTo>
                  <a:cubicBezTo>
                    <a:pt x="2540" y="1497"/>
                    <a:pt x="2402" y="1421"/>
                    <a:pt x="2402" y="1421"/>
                  </a:cubicBezTo>
                  <a:cubicBezTo>
                    <a:pt x="2376" y="1379"/>
                    <a:pt x="2403" y="1353"/>
                    <a:pt x="2442" y="1353"/>
                  </a:cubicBezTo>
                  <a:close/>
                  <a:moveTo>
                    <a:pt x="2892" y="1308"/>
                  </a:moveTo>
                  <a:cubicBezTo>
                    <a:pt x="2955" y="1308"/>
                    <a:pt x="2930" y="1484"/>
                    <a:pt x="2943" y="1535"/>
                  </a:cubicBezTo>
                  <a:cubicBezTo>
                    <a:pt x="2936" y="1538"/>
                    <a:pt x="2930" y="1540"/>
                    <a:pt x="2925" y="1540"/>
                  </a:cubicBezTo>
                  <a:cubicBezTo>
                    <a:pt x="2912" y="1540"/>
                    <a:pt x="2905" y="1528"/>
                    <a:pt x="2905" y="1509"/>
                  </a:cubicBezTo>
                  <a:cubicBezTo>
                    <a:pt x="2892" y="1509"/>
                    <a:pt x="2867" y="1535"/>
                    <a:pt x="2842" y="1535"/>
                  </a:cubicBezTo>
                  <a:cubicBezTo>
                    <a:pt x="2767" y="1535"/>
                    <a:pt x="2716" y="1447"/>
                    <a:pt x="2767" y="1384"/>
                  </a:cubicBezTo>
                  <a:lnTo>
                    <a:pt x="2767" y="1384"/>
                  </a:lnTo>
                  <a:lnTo>
                    <a:pt x="2767" y="1396"/>
                  </a:lnTo>
                  <a:cubicBezTo>
                    <a:pt x="2783" y="1379"/>
                    <a:pt x="2797" y="1374"/>
                    <a:pt x="2810" y="1374"/>
                  </a:cubicBezTo>
                  <a:cubicBezTo>
                    <a:pt x="2836" y="1374"/>
                    <a:pt x="2859" y="1396"/>
                    <a:pt x="2892" y="1396"/>
                  </a:cubicBezTo>
                  <a:lnTo>
                    <a:pt x="2892" y="1308"/>
                  </a:lnTo>
                  <a:close/>
                  <a:moveTo>
                    <a:pt x="6866" y="1333"/>
                  </a:moveTo>
                  <a:cubicBezTo>
                    <a:pt x="6866" y="1386"/>
                    <a:pt x="6945" y="1412"/>
                    <a:pt x="6905" y="1412"/>
                  </a:cubicBezTo>
                  <a:cubicBezTo>
                    <a:pt x="6897" y="1412"/>
                    <a:pt x="6885" y="1411"/>
                    <a:pt x="6866" y="1409"/>
                  </a:cubicBezTo>
                  <a:lnTo>
                    <a:pt x="6866" y="1409"/>
                  </a:lnTo>
                  <a:cubicBezTo>
                    <a:pt x="6866" y="1434"/>
                    <a:pt x="6866" y="1472"/>
                    <a:pt x="6879" y="1509"/>
                  </a:cubicBezTo>
                  <a:cubicBezTo>
                    <a:pt x="6879" y="1518"/>
                    <a:pt x="6883" y="1519"/>
                    <a:pt x="6889" y="1519"/>
                  </a:cubicBezTo>
                  <a:cubicBezTo>
                    <a:pt x="6892" y="1519"/>
                    <a:pt x="6895" y="1519"/>
                    <a:pt x="6899" y="1519"/>
                  </a:cubicBezTo>
                  <a:cubicBezTo>
                    <a:pt x="6910" y="1519"/>
                    <a:pt x="6923" y="1522"/>
                    <a:pt x="6929" y="1547"/>
                  </a:cubicBezTo>
                  <a:cubicBezTo>
                    <a:pt x="6920" y="1549"/>
                    <a:pt x="6912" y="1550"/>
                    <a:pt x="6905" y="1550"/>
                  </a:cubicBezTo>
                  <a:cubicBezTo>
                    <a:pt x="6813" y="1550"/>
                    <a:pt x="6873" y="1408"/>
                    <a:pt x="6803" y="1396"/>
                  </a:cubicBezTo>
                  <a:cubicBezTo>
                    <a:pt x="6794" y="1378"/>
                    <a:pt x="6798" y="1366"/>
                    <a:pt x="6816" y="1366"/>
                  </a:cubicBezTo>
                  <a:cubicBezTo>
                    <a:pt x="6822" y="1366"/>
                    <a:pt x="6831" y="1368"/>
                    <a:pt x="6841" y="1371"/>
                  </a:cubicBezTo>
                  <a:cubicBezTo>
                    <a:pt x="6816" y="1346"/>
                    <a:pt x="6828" y="1333"/>
                    <a:pt x="6866" y="1333"/>
                  </a:cubicBezTo>
                  <a:close/>
                  <a:moveTo>
                    <a:pt x="3207" y="1333"/>
                  </a:moveTo>
                  <a:cubicBezTo>
                    <a:pt x="3282" y="1333"/>
                    <a:pt x="3244" y="1497"/>
                    <a:pt x="3257" y="1560"/>
                  </a:cubicBezTo>
                  <a:cubicBezTo>
                    <a:pt x="3250" y="1563"/>
                    <a:pt x="3244" y="1565"/>
                    <a:pt x="3239" y="1565"/>
                  </a:cubicBezTo>
                  <a:cubicBezTo>
                    <a:pt x="3226" y="1565"/>
                    <a:pt x="3219" y="1553"/>
                    <a:pt x="3219" y="1535"/>
                  </a:cubicBezTo>
                  <a:cubicBezTo>
                    <a:pt x="3207" y="1535"/>
                    <a:pt x="3182" y="1560"/>
                    <a:pt x="3156" y="1560"/>
                  </a:cubicBezTo>
                  <a:cubicBezTo>
                    <a:pt x="3094" y="1560"/>
                    <a:pt x="3031" y="1459"/>
                    <a:pt x="3094" y="1409"/>
                  </a:cubicBezTo>
                  <a:cubicBezTo>
                    <a:pt x="3108" y="1394"/>
                    <a:pt x="3120" y="1389"/>
                    <a:pt x="3131" y="1389"/>
                  </a:cubicBezTo>
                  <a:cubicBezTo>
                    <a:pt x="3159" y="1389"/>
                    <a:pt x="3180" y="1421"/>
                    <a:pt x="3207" y="1421"/>
                  </a:cubicBezTo>
                  <a:lnTo>
                    <a:pt x="3207" y="1333"/>
                  </a:lnTo>
                  <a:close/>
                  <a:moveTo>
                    <a:pt x="3319" y="1420"/>
                  </a:moveTo>
                  <a:cubicBezTo>
                    <a:pt x="3378" y="1420"/>
                    <a:pt x="3345" y="1512"/>
                    <a:pt x="3345" y="1560"/>
                  </a:cubicBezTo>
                  <a:lnTo>
                    <a:pt x="3358" y="1572"/>
                  </a:lnTo>
                  <a:cubicBezTo>
                    <a:pt x="3295" y="1572"/>
                    <a:pt x="3320" y="1472"/>
                    <a:pt x="3307" y="1421"/>
                  </a:cubicBezTo>
                  <a:cubicBezTo>
                    <a:pt x="3312" y="1421"/>
                    <a:pt x="3316" y="1420"/>
                    <a:pt x="3319" y="1420"/>
                  </a:cubicBezTo>
                  <a:close/>
                  <a:moveTo>
                    <a:pt x="3457" y="1405"/>
                  </a:moveTo>
                  <a:cubicBezTo>
                    <a:pt x="3534" y="1405"/>
                    <a:pt x="3536" y="1510"/>
                    <a:pt x="3546" y="1572"/>
                  </a:cubicBezTo>
                  <a:lnTo>
                    <a:pt x="3546" y="1585"/>
                  </a:lnTo>
                  <a:cubicBezTo>
                    <a:pt x="3521" y="1585"/>
                    <a:pt x="3471" y="1572"/>
                    <a:pt x="3508" y="1560"/>
                  </a:cubicBezTo>
                  <a:cubicBezTo>
                    <a:pt x="3478" y="1560"/>
                    <a:pt x="3472" y="1576"/>
                    <a:pt x="3452" y="1576"/>
                  </a:cubicBezTo>
                  <a:cubicBezTo>
                    <a:pt x="3447" y="1576"/>
                    <a:pt x="3441" y="1575"/>
                    <a:pt x="3433" y="1572"/>
                  </a:cubicBezTo>
                  <a:cubicBezTo>
                    <a:pt x="3332" y="1527"/>
                    <a:pt x="3422" y="1482"/>
                    <a:pt x="3487" y="1482"/>
                  </a:cubicBezTo>
                  <a:cubicBezTo>
                    <a:pt x="3495" y="1482"/>
                    <a:pt x="3502" y="1483"/>
                    <a:pt x="3508" y="1484"/>
                  </a:cubicBezTo>
                  <a:cubicBezTo>
                    <a:pt x="3508" y="1451"/>
                    <a:pt x="3481" y="1440"/>
                    <a:pt x="3451" y="1440"/>
                  </a:cubicBezTo>
                  <a:cubicBezTo>
                    <a:pt x="3436" y="1440"/>
                    <a:pt x="3420" y="1442"/>
                    <a:pt x="3408" y="1447"/>
                  </a:cubicBezTo>
                  <a:lnTo>
                    <a:pt x="3395" y="1421"/>
                  </a:lnTo>
                  <a:cubicBezTo>
                    <a:pt x="3420" y="1410"/>
                    <a:pt x="3440" y="1405"/>
                    <a:pt x="3457" y="1405"/>
                  </a:cubicBezTo>
                  <a:close/>
                  <a:moveTo>
                    <a:pt x="7004" y="1509"/>
                  </a:moveTo>
                  <a:lnTo>
                    <a:pt x="7004" y="1522"/>
                  </a:lnTo>
                  <a:cubicBezTo>
                    <a:pt x="6993" y="1555"/>
                    <a:pt x="6992" y="1587"/>
                    <a:pt x="6967" y="1587"/>
                  </a:cubicBezTo>
                  <a:cubicBezTo>
                    <a:pt x="6963" y="1587"/>
                    <a:pt x="6959" y="1587"/>
                    <a:pt x="6954" y="1585"/>
                  </a:cubicBezTo>
                  <a:cubicBezTo>
                    <a:pt x="6967" y="1535"/>
                    <a:pt x="6941" y="1509"/>
                    <a:pt x="7004" y="1509"/>
                  </a:cubicBezTo>
                  <a:close/>
                  <a:moveTo>
                    <a:pt x="7211" y="1429"/>
                  </a:moveTo>
                  <a:cubicBezTo>
                    <a:pt x="7243" y="1429"/>
                    <a:pt x="7268" y="1442"/>
                    <a:pt x="7256" y="1472"/>
                  </a:cubicBezTo>
                  <a:cubicBezTo>
                    <a:pt x="7240" y="1460"/>
                    <a:pt x="7222" y="1454"/>
                    <a:pt x="7206" y="1454"/>
                  </a:cubicBezTo>
                  <a:cubicBezTo>
                    <a:pt x="7173" y="1454"/>
                    <a:pt x="7147" y="1479"/>
                    <a:pt x="7155" y="1522"/>
                  </a:cubicBezTo>
                  <a:cubicBezTo>
                    <a:pt x="7168" y="1585"/>
                    <a:pt x="7256" y="1547"/>
                    <a:pt x="7268" y="1585"/>
                  </a:cubicBezTo>
                  <a:cubicBezTo>
                    <a:pt x="7262" y="1591"/>
                    <a:pt x="7253" y="1594"/>
                    <a:pt x="7243" y="1594"/>
                  </a:cubicBezTo>
                  <a:cubicBezTo>
                    <a:pt x="7234" y="1594"/>
                    <a:pt x="7224" y="1591"/>
                    <a:pt x="7218" y="1585"/>
                  </a:cubicBezTo>
                  <a:cubicBezTo>
                    <a:pt x="7155" y="1572"/>
                    <a:pt x="7092" y="1522"/>
                    <a:pt x="7117" y="1459"/>
                  </a:cubicBezTo>
                  <a:lnTo>
                    <a:pt x="7117" y="1459"/>
                  </a:lnTo>
                  <a:lnTo>
                    <a:pt x="7117" y="1472"/>
                  </a:lnTo>
                  <a:cubicBezTo>
                    <a:pt x="7131" y="1445"/>
                    <a:pt x="7175" y="1429"/>
                    <a:pt x="7211" y="1429"/>
                  </a:cubicBezTo>
                  <a:close/>
                  <a:moveTo>
                    <a:pt x="3618" y="1426"/>
                  </a:moveTo>
                  <a:cubicBezTo>
                    <a:pt x="3627" y="1426"/>
                    <a:pt x="3630" y="1435"/>
                    <a:pt x="3622" y="1459"/>
                  </a:cubicBezTo>
                  <a:cubicBezTo>
                    <a:pt x="3622" y="1459"/>
                    <a:pt x="3685" y="1434"/>
                    <a:pt x="3710" y="1434"/>
                  </a:cubicBezTo>
                  <a:cubicBezTo>
                    <a:pt x="3722" y="1434"/>
                    <a:pt x="3747" y="1459"/>
                    <a:pt x="3760" y="1459"/>
                  </a:cubicBezTo>
                  <a:cubicBezTo>
                    <a:pt x="3783" y="1459"/>
                    <a:pt x="3801" y="1446"/>
                    <a:pt x="3820" y="1446"/>
                  </a:cubicBezTo>
                  <a:cubicBezTo>
                    <a:pt x="3832" y="1446"/>
                    <a:pt x="3845" y="1452"/>
                    <a:pt x="3861" y="1472"/>
                  </a:cubicBezTo>
                  <a:cubicBezTo>
                    <a:pt x="3911" y="1522"/>
                    <a:pt x="3886" y="1572"/>
                    <a:pt x="3886" y="1610"/>
                  </a:cubicBezTo>
                  <a:cubicBezTo>
                    <a:pt x="3810" y="1610"/>
                    <a:pt x="3886" y="1472"/>
                    <a:pt x="3798" y="1459"/>
                  </a:cubicBezTo>
                  <a:cubicBezTo>
                    <a:pt x="3710" y="1459"/>
                    <a:pt x="3760" y="1560"/>
                    <a:pt x="3760" y="1597"/>
                  </a:cubicBezTo>
                  <a:cubicBezTo>
                    <a:pt x="3685" y="1597"/>
                    <a:pt x="3760" y="1459"/>
                    <a:pt x="3685" y="1459"/>
                  </a:cubicBezTo>
                  <a:cubicBezTo>
                    <a:pt x="3679" y="1458"/>
                    <a:pt x="3675" y="1458"/>
                    <a:pt x="3670" y="1458"/>
                  </a:cubicBezTo>
                  <a:cubicBezTo>
                    <a:pt x="3601" y="1458"/>
                    <a:pt x="3634" y="1549"/>
                    <a:pt x="3634" y="1585"/>
                  </a:cubicBezTo>
                  <a:lnTo>
                    <a:pt x="3609" y="1585"/>
                  </a:lnTo>
                  <a:cubicBezTo>
                    <a:pt x="3609" y="1535"/>
                    <a:pt x="3609" y="1484"/>
                    <a:pt x="3597" y="1434"/>
                  </a:cubicBezTo>
                  <a:cubicBezTo>
                    <a:pt x="3606" y="1429"/>
                    <a:pt x="3613" y="1426"/>
                    <a:pt x="3618" y="1426"/>
                  </a:cubicBezTo>
                  <a:close/>
                  <a:moveTo>
                    <a:pt x="7369" y="1447"/>
                  </a:moveTo>
                  <a:lnTo>
                    <a:pt x="7382" y="1459"/>
                  </a:lnTo>
                  <a:cubicBezTo>
                    <a:pt x="7475" y="1459"/>
                    <a:pt x="7515" y="1612"/>
                    <a:pt x="7407" y="1612"/>
                  </a:cubicBezTo>
                  <a:cubicBezTo>
                    <a:pt x="7399" y="1612"/>
                    <a:pt x="7391" y="1612"/>
                    <a:pt x="7382" y="1610"/>
                  </a:cubicBezTo>
                  <a:cubicBezTo>
                    <a:pt x="7256" y="1585"/>
                    <a:pt x="7243" y="1447"/>
                    <a:pt x="7369" y="1447"/>
                  </a:cubicBezTo>
                  <a:close/>
                  <a:moveTo>
                    <a:pt x="4011" y="1459"/>
                  </a:moveTo>
                  <a:cubicBezTo>
                    <a:pt x="4049" y="1459"/>
                    <a:pt x="4062" y="1459"/>
                    <a:pt x="4049" y="1484"/>
                  </a:cubicBezTo>
                  <a:cubicBezTo>
                    <a:pt x="4069" y="1484"/>
                    <a:pt x="4089" y="1468"/>
                    <a:pt x="4122" y="1468"/>
                  </a:cubicBezTo>
                  <a:cubicBezTo>
                    <a:pt x="4131" y="1468"/>
                    <a:pt x="4140" y="1469"/>
                    <a:pt x="4150" y="1472"/>
                  </a:cubicBezTo>
                  <a:cubicBezTo>
                    <a:pt x="4188" y="1497"/>
                    <a:pt x="4188" y="1585"/>
                    <a:pt x="4200" y="1635"/>
                  </a:cubicBezTo>
                  <a:cubicBezTo>
                    <a:pt x="4112" y="1635"/>
                    <a:pt x="4200" y="1497"/>
                    <a:pt x="4112" y="1484"/>
                  </a:cubicBezTo>
                  <a:cubicBezTo>
                    <a:pt x="4011" y="1484"/>
                    <a:pt x="4062" y="1572"/>
                    <a:pt x="4062" y="1623"/>
                  </a:cubicBezTo>
                  <a:lnTo>
                    <a:pt x="4024" y="1623"/>
                  </a:lnTo>
                  <a:cubicBezTo>
                    <a:pt x="4024" y="1572"/>
                    <a:pt x="4024" y="1509"/>
                    <a:pt x="4011" y="1459"/>
                  </a:cubicBezTo>
                  <a:close/>
                  <a:moveTo>
                    <a:pt x="6079" y="1604"/>
                  </a:moveTo>
                  <a:cubicBezTo>
                    <a:pt x="6103" y="1604"/>
                    <a:pt x="6115" y="1637"/>
                    <a:pt x="6095" y="1637"/>
                  </a:cubicBezTo>
                  <a:cubicBezTo>
                    <a:pt x="6093" y="1637"/>
                    <a:pt x="6090" y="1636"/>
                    <a:pt x="6086" y="1635"/>
                  </a:cubicBezTo>
                  <a:cubicBezTo>
                    <a:pt x="6036" y="1635"/>
                    <a:pt x="6049" y="1623"/>
                    <a:pt x="6061" y="1610"/>
                  </a:cubicBezTo>
                  <a:cubicBezTo>
                    <a:pt x="6068" y="1606"/>
                    <a:pt x="6074" y="1604"/>
                    <a:pt x="6079" y="1604"/>
                  </a:cubicBezTo>
                  <a:close/>
                  <a:moveTo>
                    <a:pt x="4311" y="1484"/>
                  </a:moveTo>
                  <a:cubicBezTo>
                    <a:pt x="4316" y="1484"/>
                    <a:pt x="4321" y="1484"/>
                    <a:pt x="4326" y="1484"/>
                  </a:cubicBezTo>
                  <a:cubicBezTo>
                    <a:pt x="4431" y="1484"/>
                    <a:pt x="4460" y="1638"/>
                    <a:pt x="4351" y="1638"/>
                  </a:cubicBezTo>
                  <a:cubicBezTo>
                    <a:pt x="4344" y="1638"/>
                    <a:pt x="4335" y="1637"/>
                    <a:pt x="4326" y="1635"/>
                  </a:cubicBezTo>
                  <a:cubicBezTo>
                    <a:pt x="4193" y="1623"/>
                    <a:pt x="4199" y="1484"/>
                    <a:pt x="4311" y="1484"/>
                  </a:cubicBezTo>
                  <a:close/>
                  <a:moveTo>
                    <a:pt x="7532" y="1476"/>
                  </a:moveTo>
                  <a:cubicBezTo>
                    <a:pt x="7541" y="1476"/>
                    <a:pt x="7545" y="1482"/>
                    <a:pt x="7545" y="1497"/>
                  </a:cubicBezTo>
                  <a:lnTo>
                    <a:pt x="7545" y="1509"/>
                  </a:lnTo>
                  <a:cubicBezTo>
                    <a:pt x="7564" y="1509"/>
                    <a:pt x="7583" y="1488"/>
                    <a:pt x="7607" y="1488"/>
                  </a:cubicBezTo>
                  <a:cubicBezTo>
                    <a:pt x="7615" y="1488"/>
                    <a:pt x="7624" y="1491"/>
                    <a:pt x="7633" y="1497"/>
                  </a:cubicBezTo>
                  <a:cubicBezTo>
                    <a:pt x="7671" y="1509"/>
                    <a:pt x="7683" y="1597"/>
                    <a:pt x="7683" y="1648"/>
                  </a:cubicBezTo>
                  <a:cubicBezTo>
                    <a:pt x="7608" y="1648"/>
                    <a:pt x="7683" y="1509"/>
                    <a:pt x="7595" y="1509"/>
                  </a:cubicBezTo>
                  <a:cubicBezTo>
                    <a:pt x="7507" y="1509"/>
                    <a:pt x="7558" y="1585"/>
                    <a:pt x="7558" y="1635"/>
                  </a:cubicBezTo>
                  <a:lnTo>
                    <a:pt x="7520" y="1635"/>
                  </a:lnTo>
                  <a:cubicBezTo>
                    <a:pt x="7520" y="1585"/>
                    <a:pt x="7520" y="1535"/>
                    <a:pt x="7507" y="1484"/>
                  </a:cubicBezTo>
                  <a:cubicBezTo>
                    <a:pt x="7518" y="1479"/>
                    <a:pt x="7526" y="1476"/>
                    <a:pt x="7532" y="1476"/>
                  </a:cubicBezTo>
                  <a:close/>
                  <a:moveTo>
                    <a:pt x="4464" y="1497"/>
                  </a:moveTo>
                  <a:cubicBezTo>
                    <a:pt x="4489" y="1497"/>
                    <a:pt x="4502" y="1509"/>
                    <a:pt x="4502" y="1535"/>
                  </a:cubicBezTo>
                  <a:cubicBezTo>
                    <a:pt x="4506" y="1535"/>
                    <a:pt x="4510" y="1534"/>
                    <a:pt x="4514" y="1532"/>
                  </a:cubicBezTo>
                  <a:lnTo>
                    <a:pt x="4514" y="1532"/>
                  </a:lnTo>
                  <a:cubicBezTo>
                    <a:pt x="4483" y="1557"/>
                    <a:pt x="4514" y="1620"/>
                    <a:pt x="4514" y="1660"/>
                  </a:cubicBezTo>
                  <a:cubicBezTo>
                    <a:pt x="4452" y="1660"/>
                    <a:pt x="4477" y="1560"/>
                    <a:pt x="4464" y="1497"/>
                  </a:cubicBezTo>
                  <a:close/>
                  <a:moveTo>
                    <a:pt x="4574" y="1507"/>
                  </a:moveTo>
                  <a:cubicBezTo>
                    <a:pt x="4579" y="1507"/>
                    <a:pt x="4585" y="1508"/>
                    <a:pt x="4590" y="1509"/>
                  </a:cubicBezTo>
                  <a:lnTo>
                    <a:pt x="4602" y="1509"/>
                  </a:lnTo>
                  <a:cubicBezTo>
                    <a:pt x="4653" y="1535"/>
                    <a:pt x="4640" y="1623"/>
                    <a:pt x="4640" y="1673"/>
                  </a:cubicBezTo>
                  <a:cubicBezTo>
                    <a:pt x="4565" y="1673"/>
                    <a:pt x="4640" y="1535"/>
                    <a:pt x="4552" y="1522"/>
                  </a:cubicBezTo>
                  <a:cubicBezTo>
                    <a:pt x="4543" y="1522"/>
                    <a:pt x="4534" y="1523"/>
                    <a:pt x="4528" y="1525"/>
                  </a:cubicBezTo>
                  <a:lnTo>
                    <a:pt x="4528" y="1525"/>
                  </a:lnTo>
                  <a:cubicBezTo>
                    <a:pt x="4542" y="1517"/>
                    <a:pt x="4557" y="1507"/>
                    <a:pt x="4574" y="1507"/>
                  </a:cubicBezTo>
                  <a:close/>
                  <a:moveTo>
                    <a:pt x="7780" y="1510"/>
                  </a:moveTo>
                  <a:cubicBezTo>
                    <a:pt x="7807" y="1510"/>
                    <a:pt x="7830" y="1521"/>
                    <a:pt x="7822" y="1547"/>
                  </a:cubicBezTo>
                  <a:cubicBezTo>
                    <a:pt x="7822" y="1547"/>
                    <a:pt x="7794" y="1530"/>
                    <a:pt x="7775" y="1530"/>
                  </a:cubicBezTo>
                  <a:cubicBezTo>
                    <a:pt x="7766" y="1530"/>
                    <a:pt x="7759" y="1535"/>
                    <a:pt x="7759" y="1547"/>
                  </a:cubicBezTo>
                  <a:cubicBezTo>
                    <a:pt x="7759" y="1585"/>
                    <a:pt x="7822" y="1572"/>
                    <a:pt x="7834" y="1610"/>
                  </a:cubicBezTo>
                  <a:cubicBezTo>
                    <a:pt x="7858" y="1658"/>
                    <a:pt x="7833" y="1675"/>
                    <a:pt x="7802" y="1675"/>
                  </a:cubicBezTo>
                  <a:cubicBezTo>
                    <a:pt x="7769" y="1675"/>
                    <a:pt x="7727" y="1655"/>
                    <a:pt x="7734" y="1635"/>
                  </a:cubicBezTo>
                  <a:lnTo>
                    <a:pt x="7734" y="1635"/>
                  </a:lnTo>
                  <a:cubicBezTo>
                    <a:pt x="7752" y="1646"/>
                    <a:pt x="7769" y="1651"/>
                    <a:pt x="7783" y="1651"/>
                  </a:cubicBezTo>
                  <a:cubicBezTo>
                    <a:pt x="7816" y="1651"/>
                    <a:pt x="7828" y="1624"/>
                    <a:pt x="7784" y="1597"/>
                  </a:cubicBezTo>
                  <a:cubicBezTo>
                    <a:pt x="7669" y="1548"/>
                    <a:pt x="7731" y="1510"/>
                    <a:pt x="7780" y="1510"/>
                  </a:cubicBezTo>
                  <a:close/>
                  <a:moveTo>
                    <a:pt x="4691" y="1522"/>
                  </a:moveTo>
                  <a:cubicBezTo>
                    <a:pt x="4779" y="1522"/>
                    <a:pt x="4691" y="1610"/>
                    <a:pt x="4741" y="1648"/>
                  </a:cubicBezTo>
                  <a:cubicBezTo>
                    <a:pt x="4752" y="1653"/>
                    <a:pt x="4771" y="1659"/>
                    <a:pt x="4788" y="1659"/>
                  </a:cubicBezTo>
                  <a:cubicBezTo>
                    <a:pt x="4810" y="1659"/>
                    <a:pt x="4829" y="1650"/>
                    <a:pt x="4829" y="1623"/>
                  </a:cubicBezTo>
                  <a:lnTo>
                    <a:pt x="4829" y="1535"/>
                  </a:lnTo>
                  <a:cubicBezTo>
                    <a:pt x="4879" y="1535"/>
                    <a:pt x="4854" y="1635"/>
                    <a:pt x="4867" y="1685"/>
                  </a:cubicBezTo>
                  <a:cubicBezTo>
                    <a:pt x="4860" y="1689"/>
                    <a:pt x="4854" y="1690"/>
                    <a:pt x="4849" y="1690"/>
                  </a:cubicBezTo>
                  <a:cubicBezTo>
                    <a:pt x="4836" y="1690"/>
                    <a:pt x="4829" y="1679"/>
                    <a:pt x="4829" y="1660"/>
                  </a:cubicBezTo>
                  <a:cubicBezTo>
                    <a:pt x="4810" y="1660"/>
                    <a:pt x="4791" y="1682"/>
                    <a:pt x="4767" y="1682"/>
                  </a:cubicBezTo>
                  <a:cubicBezTo>
                    <a:pt x="4759" y="1682"/>
                    <a:pt x="4750" y="1679"/>
                    <a:pt x="4741" y="1673"/>
                  </a:cubicBezTo>
                  <a:cubicBezTo>
                    <a:pt x="4703" y="1660"/>
                    <a:pt x="4691" y="1572"/>
                    <a:pt x="4691" y="1522"/>
                  </a:cubicBezTo>
                  <a:close/>
                  <a:moveTo>
                    <a:pt x="7897" y="1535"/>
                  </a:moveTo>
                  <a:lnTo>
                    <a:pt x="7910" y="1547"/>
                  </a:lnTo>
                  <a:cubicBezTo>
                    <a:pt x="7920" y="1539"/>
                    <a:pt x="7932" y="1536"/>
                    <a:pt x="7945" y="1536"/>
                  </a:cubicBezTo>
                  <a:cubicBezTo>
                    <a:pt x="7992" y="1536"/>
                    <a:pt x="8045" y="1585"/>
                    <a:pt x="8035" y="1635"/>
                  </a:cubicBezTo>
                  <a:lnTo>
                    <a:pt x="7910" y="1610"/>
                  </a:lnTo>
                  <a:lnTo>
                    <a:pt x="7910" y="1610"/>
                  </a:lnTo>
                  <a:cubicBezTo>
                    <a:pt x="7922" y="1698"/>
                    <a:pt x="8023" y="1648"/>
                    <a:pt x="8035" y="1698"/>
                  </a:cubicBezTo>
                  <a:lnTo>
                    <a:pt x="7973" y="1698"/>
                  </a:lnTo>
                  <a:cubicBezTo>
                    <a:pt x="7910" y="1685"/>
                    <a:pt x="7822" y="1597"/>
                    <a:pt x="7897" y="1535"/>
                  </a:cubicBezTo>
                  <a:close/>
                  <a:moveTo>
                    <a:pt x="4934" y="1542"/>
                  </a:moveTo>
                  <a:cubicBezTo>
                    <a:pt x="4948" y="1542"/>
                    <a:pt x="4955" y="1554"/>
                    <a:pt x="4955" y="1572"/>
                  </a:cubicBezTo>
                  <a:cubicBezTo>
                    <a:pt x="4978" y="1572"/>
                    <a:pt x="5001" y="1553"/>
                    <a:pt x="5024" y="1553"/>
                  </a:cubicBezTo>
                  <a:cubicBezTo>
                    <a:pt x="5039" y="1553"/>
                    <a:pt x="5053" y="1561"/>
                    <a:pt x="5068" y="1585"/>
                  </a:cubicBezTo>
                  <a:cubicBezTo>
                    <a:pt x="5087" y="1585"/>
                    <a:pt x="5105" y="1564"/>
                    <a:pt x="5130" y="1564"/>
                  </a:cubicBezTo>
                  <a:cubicBezTo>
                    <a:pt x="5138" y="1564"/>
                    <a:pt x="5146" y="1566"/>
                    <a:pt x="5156" y="1572"/>
                  </a:cubicBezTo>
                  <a:cubicBezTo>
                    <a:pt x="5193" y="1585"/>
                    <a:pt x="5194" y="1671"/>
                    <a:pt x="5194" y="1722"/>
                  </a:cubicBezTo>
                  <a:lnTo>
                    <a:pt x="5194" y="1722"/>
                  </a:lnTo>
                  <a:cubicBezTo>
                    <a:pt x="5140" y="1706"/>
                    <a:pt x="5201" y="1585"/>
                    <a:pt x="5118" y="1585"/>
                  </a:cubicBezTo>
                  <a:cubicBezTo>
                    <a:pt x="5030" y="1585"/>
                    <a:pt x="5080" y="1673"/>
                    <a:pt x="5080" y="1711"/>
                  </a:cubicBezTo>
                  <a:cubicBezTo>
                    <a:pt x="5005" y="1711"/>
                    <a:pt x="5080" y="1572"/>
                    <a:pt x="5005" y="1572"/>
                  </a:cubicBezTo>
                  <a:cubicBezTo>
                    <a:pt x="4917" y="1572"/>
                    <a:pt x="4955" y="1660"/>
                    <a:pt x="4967" y="1698"/>
                  </a:cubicBezTo>
                  <a:cubicBezTo>
                    <a:pt x="4892" y="1698"/>
                    <a:pt x="4929" y="1597"/>
                    <a:pt x="4917" y="1547"/>
                  </a:cubicBezTo>
                  <a:cubicBezTo>
                    <a:pt x="4924" y="1544"/>
                    <a:pt x="4929" y="1542"/>
                    <a:pt x="4934" y="1542"/>
                  </a:cubicBezTo>
                  <a:close/>
                  <a:moveTo>
                    <a:pt x="8162" y="1567"/>
                  </a:moveTo>
                  <a:cubicBezTo>
                    <a:pt x="8192" y="1567"/>
                    <a:pt x="8217" y="1580"/>
                    <a:pt x="8211" y="1610"/>
                  </a:cubicBezTo>
                  <a:cubicBezTo>
                    <a:pt x="8195" y="1598"/>
                    <a:pt x="8178" y="1592"/>
                    <a:pt x="8162" y="1592"/>
                  </a:cubicBezTo>
                  <a:cubicBezTo>
                    <a:pt x="8129" y="1592"/>
                    <a:pt x="8102" y="1618"/>
                    <a:pt x="8111" y="1660"/>
                  </a:cubicBezTo>
                  <a:cubicBezTo>
                    <a:pt x="8136" y="1711"/>
                    <a:pt x="8211" y="1685"/>
                    <a:pt x="8224" y="1723"/>
                  </a:cubicBezTo>
                  <a:cubicBezTo>
                    <a:pt x="8218" y="1729"/>
                    <a:pt x="8211" y="1733"/>
                    <a:pt x="8204" y="1733"/>
                  </a:cubicBezTo>
                  <a:cubicBezTo>
                    <a:pt x="8196" y="1733"/>
                    <a:pt x="8186" y="1729"/>
                    <a:pt x="8174" y="1723"/>
                  </a:cubicBezTo>
                  <a:cubicBezTo>
                    <a:pt x="8111" y="1711"/>
                    <a:pt x="8035" y="1660"/>
                    <a:pt x="8073" y="1597"/>
                  </a:cubicBezTo>
                  <a:lnTo>
                    <a:pt x="8073" y="1597"/>
                  </a:lnTo>
                  <a:lnTo>
                    <a:pt x="8073" y="1610"/>
                  </a:lnTo>
                  <a:cubicBezTo>
                    <a:pt x="8086" y="1583"/>
                    <a:pt x="8128" y="1567"/>
                    <a:pt x="8162" y="1567"/>
                  </a:cubicBezTo>
                  <a:close/>
                  <a:moveTo>
                    <a:pt x="8271" y="1545"/>
                  </a:moveTo>
                  <a:cubicBezTo>
                    <a:pt x="8275" y="1545"/>
                    <a:pt x="8280" y="1546"/>
                    <a:pt x="8287" y="1547"/>
                  </a:cubicBezTo>
                  <a:lnTo>
                    <a:pt x="8299" y="1547"/>
                  </a:lnTo>
                  <a:cubicBezTo>
                    <a:pt x="8274" y="1547"/>
                    <a:pt x="8350" y="1623"/>
                    <a:pt x="8350" y="1623"/>
                  </a:cubicBezTo>
                  <a:cubicBezTo>
                    <a:pt x="8338" y="1621"/>
                    <a:pt x="8329" y="1620"/>
                    <a:pt x="8321" y="1620"/>
                  </a:cubicBezTo>
                  <a:cubicBezTo>
                    <a:pt x="8234" y="1620"/>
                    <a:pt x="8351" y="1737"/>
                    <a:pt x="8362" y="1748"/>
                  </a:cubicBezTo>
                  <a:cubicBezTo>
                    <a:pt x="8353" y="1750"/>
                    <a:pt x="8345" y="1751"/>
                    <a:pt x="8338" y="1751"/>
                  </a:cubicBezTo>
                  <a:cubicBezTo>
                    <a:pt x="8247" y="1751"/>
                    <a:pt x="8307" y="1610"/>
                    <a:pt x="8237" y="1610"/>
                  </a:cubicBezTo>
                  <a:lnTo>
                    <a:pt x="8237" y="1585"/>
                  </a:lnTo>
                  <a:cubicBezTo>
                    <a:pt x="8293" y="1585"/>
                    <a:pt x="8239" y="1545"/>
                    <a:pt x="8271" y="1545"/>
                  </a:cubicBezTo>
                  <a:close/>
                  <a:moveTo>
                    <a:pt x="5244" y="1572"/>
                  </a:moveTo>
                  <a:cubicBezTo>
                    <a:pt x="5282" y="1572"/>
                    <a:pt x="5282" y="1572"/>
                    <a:pt x="5282" y="1597"/>
                  </a:cubicBezTo>
                  <a:cubicBezTo>
                    <a:pt x="5302" y="1597"/>
                    <a:pt x="5306" y="1581"/>
                    <a:pt x="5326" y="1581"/>
                  </a:cubicBezTo>
                  <a:cubicBezTo>
                    <a:pt x="5331" y="1581"/>
                    <a:pt x="5337" y="1582"/>
                    <a:pt x="5344" y="1585"/>
                  </a:cubicBezTo>
                  <a:cubicBezTo>
                    <a:pt x="5382" y="1585"/>
                    <a:pt x="5370" y="1610"/>
                    <a:pt x="5395" y="1623"/>
                  </a:cubicBezTo>
                  <a:cubicBezTo>
                    <a:pt x="5427" y="1623"/>
                    <a:pt x="5432" y="1595"/>
                    <a:pt x="5448" y="1595"/>
                  </a:cubicBezTo>
                  <a:cubicBezTo>
                    <a:pt x="5451" y="1595"/>
                    <a:pt x="5454" y="1596"/>
                    <a:pt x="5458" y="1597"/>
                  </a:cubicBezTo>
                  <a:cubicBezTo>
                    <a:pt x="5546" y="1623"/>
                    <a:pt x="5533" y="1685"/>
                    <a:pt x="5533" y="1761"/>
                  </a:cubicBezTo>
                  <a:cubicBezTo>
                    <a:pt x="5458" y="1748"/>
                    <a:pt x="5533" y="1610"/>
                    <a:pt x="5458" y="1610"/>
                  </a:cubicBezTo>
                  <a:cubicBezTo>
                    <a:pt x="5370" y="1610"/>
                    <a:pt x="5420" y="1698"/>
                    <a:pt x="5420" y="1748"/>
                  </a:cubicBezTo>
                  <a:cubicBezTo>
                    <a:pt x="5344" y="1736"/>
                    <a:pt x="5420" y="1610"/>
                    <a:pt x="5332" y="1597"/>
                  </a:cubicBezTo>
                  <a:cubicBezTo>
                    <a:pt x="5244" y="1597"/>
                    <a:pt x="5294" y="1698"/>
                    <a:pt x="5294" y="1736"/>
                  </a:cubicBezTo>
                  <a:cubicBezTo>
                    <a:pt x="5231" y="1736"/>
                    <a:pt x="5256" y="1635"/>
                    <a:pt x="5244" y="1572"/>
                  </a:cubicBezTo>
                  <a:close/>
                  <a:moveTo>
                    <a:pt x="8448" y="1611"/>
                  </a:moveTo>
                  <a:cubicBezTo>
                    <a:pt x="8495" y="1611"/>
                    <a:pt x="8548" y="1661"/>
                    <a:pt x="8538" y="1711"/>
                  </a:cubicBezTo>
                  <a:lnTo>
                    <a:pt x="8413" y="1685"/>
                  </a:lnTo>
                  <a:lnTo>
                    <a:pt x="8413" y="1685"/>
                  </a:lnTo>
                  <a:cubicBezTo>
                    <a:pt x="8413" y="1773"/>
                    <a:pt x="8513" y="1723"/>
                    <a:pt x="8538" y="1773"/>
                  </a:cubicBezTo>
                  <a:lnTo>
                    <a:pt x="8476" y="1773"/>
                  </a:lnTo>
                  <a:cubicBezTo>
                    <a:pt x="8413" y="1761"/>
                    <a:pt x="8325" y="1673"/>
                    <a:pt x="8413" y="1623"/>
                  </a:cubicBezTo>
                  <a:cubicBezTo>
                    <a:pt x="8423" y="1615"/>
                    <a:pt x="8435" y="1611"/>
                    <a:pt x="8448" y="1611"/>
                  </a:cubicBezTo>
                  <a:close/>
                  <a:moveTo>
                    <a:pt x="7105" y="1736"/>
                  </a:moveTo>
                  <a:lnTo>
                    <a:pt x="7105" y="1748"/>
                  </a:lnTo>
                  <a:cubicBezTo>
                    <a:pt x="7109" y="1744"/>
                    <a:pt x="7114" y="1742"/>
                    <a:pt x="7118" y="1742"/>
                  </a:cubicBezTo>
                  <a:cubicBezTo>
                    <a:pt x="7138" y="1742"/>
                    <a:pt x="7155" y="1775"/>
                    <a:pt x="7129" y="1775"/>
                  </a:cubicBezTo>
                  <a:cubicBezTo>
                    <a:pt x="7126" y="1775"/>
                    <a:pt x="7122" y="1775"/>
                    <a:pt x="7117" y="1773"/>
                  </a:cubicBezTo>
                  <a:cubicBezTo>
                    <a:pt x="7080" y="1773"/>
                    <a:pt x="7092" y="1748"/>
                    <a:pt x="7105" y="1736"/>
                  </a:cubicBezTo>
                  <a:close/>
                  <a:moveTo>
                    <a:pt x="8597" y="1595"/>
                  </a:moveTo>
                  <a:cubicBezTo>
                    <a:pt x="8601" y="1595"/>
                    <a:pt x="8607" y="1596"/>
                    <a:pt x="8614" y="1597"/>
                  </a:cubicBezTo>
                  <a:cubicBezTo>
                    <a:pt x="8589" y="1597"/>
                    <a:pt x="8664" y="1673"/>
                    <a:pt x="8664" y="1673"/>
                  </a:cubicBezTo>
                  <a:cubicBezTo>
                    <a:pt x="8653" y="1671"/>
                    <a:pt x="8643" y="1670"/>
                    <a:pt x="8635" y="1670"/>
                  </a:cubicBezTo>
                  <a:cubicBezTo>
                    <a:pt x="8548" y="1670"/>
                    <a:pt x="8665" y="1787"/>
                    <a:pt x="8677" y="1799"/>
                  </a:cubicBezTo>
                  <a:cubicBezTo>
                    <a:pt x="8668" y="1800"/>
                    <a:pt x="8660" y="1801"/>
                    <a:pt x="8653" y="1801"/>
                  </a:cubicBezTo>
                  <a:cubicBezTo>
                    <a:pt x="8561" y="1801"/>
                    <a:pt x="8622" y="1659"/>
                    <a:pt x="8564" y="1648"/>
                  </a:cubicBezTo>
                  <a:lnTo>
                    <a:pt x="8564" y="1635"/>
                  </a:lnTo>
                  <a:cubicBezTo>
                    <a:pt x="8608" y="1635"/>
                    <a:pt x="8564" y="1595"/>
                    <a:pt x="8597" y="1595"/>
                  </a:cubicBezTo>
                  <a:close/>
                  <a:moveTo>
                    <a:pt x="5847" y="1635"/>
                  </a:moveTo>
                  <a:cubicBezTo>
                    <a:pt x="5873" y="1635"/>
                    <a:pt x="5885" y="1648"/>
                    <a:pt x="5885" y="1673"/>
                  </a:cubicBezTo>
                  <a:cubicBezTo>
                    <a:pt x="5898" y="1673"/>
                    <a:pt x="5910" y="1648"/>
                    <a:pt x="5948" y="1648"/>
                  </a:cubicBezTo>
                  <a:cubicBezTo>
                    <a:pt x="6023" y="1660"/>
                    <a:pt x="6023" y="1748"/>
                    <a:pt x="6023" y="1811"/>
                  </a:cubicBezTo>
                  <a:cubicBezTo>
                    <a:pt x="5948" y="1799"/>
                    <a:pt x="6023" y="1673"/>
                    <a:pt x="5935" y="1673"/>
                  </a:cubicBezTo>
                  <a:cubicBezTo>
                    <a:pt x="5860" y="1673"/>
                    <a:pt x="5885" y="1761"/>
                    <a:pt x="5898" y="1799"/>
                  </a:cubicBezTo>
                  <a:cubicBezTo>
                    <a:pt x="5822" y="1799"/>
                    <a:pt x="5860" y="1698"/>
                    <a:pt x="5847" y="1635"/>
                  </a:cubicBezTo>
                  <a:close/>
                  <a:moveTo>
                    <a:pt x="9729" y="1771"/>
                  </a:moveTo>
                  <a:cubicBezTo>
                    <a:pt x="9750" y="1771"/>
                    <a:pt x="9767" y="1811"/>
                    <a:pt x="9733" y="1811"/>
                  </a:cubicBezTo>
                  <a:cubicBezTo>
                    <a:pt x="9695" y="1799"/>
                    <a:pt x="9695" y="1786"/>
                    <a:pt x="9708" y="1773"/>
                  </a:cubicBezTo>
                  <a:lnTo>
                    <a:pt x="9720" y="1773"/>
                  </a:lnTo>
                  <a:cubicBezTo>
                    <a:pt x="9723" y="1772"/>
                    <a:pt x="9726" y="1771"/>
                    <a:pt x="9729" y="1771"/>
                  </a:cubicBezTo>
                  <a:close/>
                  <a:moveTo>
                    <a:pt x="6061" y="1660"/>
                  </a:moveTo>
                  <a:cubicBezTo>
                    <a:pt x="6137" y="1660"/>
                    <a:pt x="6111" y="1773"/>
                    <a:pt x="6111" y="1824"/>
                  </a:cubicBezTo>
                  <a:cubicBezTo>
                    <a:pt x="6049" y="1811"/>
                    <a:pt x="6074" y="1723"/>
                    <a:pt x="6061" y="1660"/>
                  </a:cubicBezTo>
                  <a:close/>
                  <a:moveTo>
                    <a:pt x="5546" y="1610"/>
                  </a:moveTo>
                  <a:cubicBezTo>
                    <a:pt x="5621" y="1610"/>
                    <a:pt x="5608" y="1736"/>
                    <a:pt x="5646" y="1736"/>
                  </a:cubicBezTo>
                  <a:lnTo>
                    <a:pt x="5659" y="1736"/>
                  </a:lnTo>
                  <a:cubicBezTo>
                    <a:pt x="5671" y="1685"/>
                    <a:pt x="5671" y="1623"/>
                    <a:pt x="5734" y="1623"/>
                  </a:cubicBezTo>
                  <a:cubicBezTo>
                    <a:pt x="5734" y="1644"/>
                    <a:pt x="5654" y="1834"/>
                    <a:pt x="5599" y="1834"/>
                  </a:cubicBezTo>
                  <a:cubicBezTo>
                    <a:pt x="5588" y="1834"/>
                    <a:pt x="5579" y="1827"/>
                    <a:pt x="5571" y="1811"/>
                  </a:cubicBezTo>
                  <a:cubicBezTo>
                    <a:pt x="5583" y="1811"/>
                    <a:pt x="5634" y="1786"/>
                    <a:pt x="5634" y="1761"/>
                  </a:cubicBezTo>
                  <a:cubicBezTo>
                    <a:pt x="5621" y="1711"/>
                    <a:pt x="5583" y="1660"/>
                    <a:pt x="5546" y="1610"/>
                  </a:cubicBezTo>
                  <a:close/>
                  <a:moveTo>
                    <a:pt x="6149" y="1610"/>
                  </a:moveTo>
                  <a:cubicBezTo>
                    <a:pt x="6212" y="1610"/>
                    <a:pt x="6187" y="1660"/>
                    <a:pt x="6199" y="1711"/>
                  </a:cubicBezTo>
                  <a:cubicBezTo>
                    <a:pt x="6223" y="1711"/>
                    <a:pt x="6258" y="1699"/>
                    <a:pt x="6288" y="1699"/>
                  </a:cubicBezTo>
                  <a:cubicBezTo>
                    <a:pt x="6322" y="1699"/>
                    <a:pt x="6350" y="1714"/>
                    <a:pt x="6350" y="1773"/>
                  </a:cubicBezTo>
                  <a:cubicBezTo>
                    <a:pt x="6350" y="1826"/>
                    <a:pt x="6333" y="1841"/>
                    <a:pt x="6309" y="1841"/>
                  </a:cubicBezTo>
                  <a:cubicBezTo>
                    <a:pt x="6275" y="1841"/>
                    <a:pt x="6229" y="1811"/>
                    <a:pt x="6199" y="1811"/>
                  </a:cubicBezTo>
                  <a:cubicBezTo>
                    <a:pt x="6199" y="1832"/>
                    <a:pt x="6197" y="1839"/>
                    <a:pt x="6193" y="1839"/>
                  </a:cubicBezTo>
                  <a:cubicBezTo>
                    <a:pt x="6186" y="1839"/>
                    <a:pt x="6174" y="1807"/>
                    <a:pt x="6174" y="1799"/>
                  </a:cubicBezTo>
                  <a:cubicBezTo>
                    <a:pt x="6162" y="1736"/>
                    <a:pt x="6149" y="1673"/>
                    <a:pt x="6149" y="1610"/>
                  </a:cubicBezTo>
                  <a:close/>
                  <a:moveTo>
                    <a:pt x="8702" y="1660"/>
                  </a:moveTo>
                  <a:cubicBezTo>
                    <a:pt x="8777" y="1660"/>
                    <a:pt x="8702" y="1799"/>
                    <a:pt x="8790" y="1799"/>
                  </a:cubicBezTo>
                  <a:lnTo>
                    <a:pt x="8802" y="1811"/>
                  </a:lnTo>
                  <a:cubicBezTo>
                    <a:pt x="8865" y="1811"/>
                    <a:pt x="8840" y="1723"/>
                    <a:pt x="8828" y="1685"/>
                  </a:cubicBezTo>
                  <a:lnTo>
                    <a:pt x="8828" y="1685"/>
                  </a:lnTo>
                  <a:cubicBezTo>
                    <a:pt x="8891" y="1698"/>
                    <a:pt x="8878" y="1786"/>
                    <a:pt x="8878" y="1836"/>
                  </a:cubicBezTo>
                  <a:cubicBezTo>
                    <a:pt x="8871" y="1840"/>
                    <a:pt x="8865" y="1841"/>
                    <a:pt x="8861" y="1841"/>
                  </a:cubicBezTo>
                  <a:cubicBezTo>
                    <a:pt x="8848" y="1841"/>
                    <a:pt x="8844" y="1830"/>
                    <a:pt x="8853" y="1811"/>
                  </a:cubicBezTo>
                  <a:lnTo>
                    <a:pt x="8853" y="1811"/>
                  </a:lnTo>
                  <a:cubicBezTo>
                    <a:pt x="8853" y="1811"/>
                    <a:pt x="8802" y="1824"/>
                    <a:pt x="8790" y="1824"/>
                  </a:cubicBezTo>
                  <a:cubicBezTo>
                    <a:pt x="8702" y="1811"/>
                    <a:pt x="8714" y="1723"/>
                    <a:pt x="8702" y="1660"/>
                  </a:cubicBezTo>
                  <a:close/>
                  <a:moveTo>
                    <a:pt x="7457" y="1858"/>
                  </a:moveTo>
                  <a:lnTo>
                    <a:pt x="7457" y="1858"/>
                  </a:lnTo>
                  <a:cubicBezTo>
                    <a:pt x="7457" y="1858"/>
                    <a:pt x="7460" y="1858"/>
                    <a:pt x="7469" y="1860"/>
                  </a:cubicBezTo>
                  <a:lnTo>
                    <a:pt x="7469" y="1860"/>
                  </a:lnTo>
                  <a:cubicBezTo>
                    <a:pt x="7469" y="1860"/>
                    <a:pt x="7468" y="1859"/>
                    <a:pt x="7468" y="1859"/>
                  </a:cubicBezTo>
                  <a:lnTo>
                    <a:pt x="7468" y="1859"/>
                  </a:lnTo>
                  <a:cubicBezTo>
                    <a:pt x="7461" y="1858"/>
                    <a:pt x="7457" y="1858"/>
                    <a:pt x="7457" y="1858"/>
                  </a:cubicBezTo>
                  <a:close/>
                  <a:moveTo>
                    <a:pt x="7469" y="1860"/>
                  </a:moveTo>
                  <a:cubicBezTo>
                    <a:pt x="7473" y="1861"/>
                    <a:pt x="7478" y="1862"/>
                    <a:pt x="7482" y="1862"/>
                  </a:cubicBezTo>
                  <a:cubicBezTo>
                    <a:pt x="7477" y="1861"/>
                    <a:pt x="7473" y="1860"/>
                    <a:pt x="7469" y="1860"/>
                  </a:cubicBezTo>
                  <a:close/>
                  <a:moveTo>
                    <a:pt x="8941" y="1698"/>
                  </a:moveTo>
                  <a:lnTo>
                    <a:pt x="8941" y="1711"/>
                  </a:lnTo>
                  <a:cubicBezTo>
                    <a:pt x="8953" y="1704"/>
                    <a:pt x="8965" y="1700"/>
                    <a:pt x="8977" y="1700"/>
                  </a:cubicBezTo>
                  <a:cubicBezTo>
                    <a:pt x="9029" y="1700"/>
                    <a:pt x="9079" y="1758"/>
                    <a:pt x="9079" y="1799"/>
                  </a:cubicBezTo>
                  <a:lnTo>
                    <a:pt x="8953" y="1786"/>
                  </a:lnTo>
                  <a:lnTo>
                    <a:pt x="8953" y="1786"/>
                  </a:lnTo>
                  <a:cubicBezTo>
                    <a:pt x="8953" y="1874"/>
                    <a:pt x="9054" y="1811"/>
                    <a:pt x="9079" y="1862"/>
                  </a:cubicBezTo>
                  <a:cubicBezTo>
                    <a:pt x="9067" y="1868"/>
                    <a:pt x="9057" y="1871"/>
                    <a:pt x="9048" y="1871"/>
                  </a:cubicBezTo>
                  <a:cubicBezTo>
                    <a:pt x="9038" y="1871"/>
                    <a:pt x="9029" y="1868"/>
                    <a:pt x="9016" y="1862"/>
                  </a:cubicBezTo>
                  <a:cubicBezTo>
                    <a:pt x="8941" y="1849"/>
                    <a:pt x="8853" y="1761"/>
                    <a:pt x="8941" y="1698"/>
                  </a:cubicBezTo>
                  <a:close/>
                  <a:moveTo>
                    <a:pt x="6376" y="1623"/>
                  </a:moveTo>
                  <a:cubicBezTo>
                    <a:pt x="6426" y="1623"/>
                    <a:pt x="6413" y="1673"/>
                    <a:pt x="6413" y="1723"/>
                  </a:cubicBezTo>
                  <a:cubicBezTo>
                    <a:pt x="6443" y="1723"/>
                    <a:pt x="6458" y="1707"/>
                    <a:pt x="6481" y="1707"/>
                  </a:cubicBezTo>
                  <a:cubicBezTo>
                    <a:pt x="6487" y="1707"/>
                    <a:pt x="6494" y="1708"/>
                    <a:pt x="6501" y="1711"/>
                  </a:cubicBezTo>
                  <a:cubicBezTo>
                    <a:pt x="6539" y="1736"/>
                    <a:pt x="6552" y="1824"/>
                    <a:pt x="6552" y="1874"/>
                  </a:cubicBezTo>
                  <a:lnTo>
                    <a:pt x="6514" y="1874"/>
                  </a:lnTo>
                  <a:cubicBezTo>
                    <a:pt x="6521" y="1793"/>
                    <a:pt x="6491" y="1744"/>
                    <a:pt x="6466" y="1744"/>
                  </a:cubicBezTo>
                  <a:cubicBezTo>
                    <a:pt x="6445" y="1744"/>
                    <a:pt x="6427" y="1780"/>
                    <a:pt x="6438" y="1862"/>
                  </a:cubicBezTo>
                  <a:lnTo>
                    <a:pt x="6426" y="1849"/>
                  </a:lnTo>
                  <a:cubicBezTo>
                    <a:pt x="6363" y="1849"/>
                    <a:pt x="6376" y="1685"/>
                    <a:pt x="6376" y="1623"/>
                  </a:cubicBezTo>
                  <a:close/>
                  <a:moveTo>
                    <a:pt x="10010" y="1824"/>
                  </a:moveTo>
                  <a:lnTo>
                    <a:pt x="10022" y="1836"/>
                  </a:lnTo>
                  <a:cubicBezTo>
                    <a:pt x="10025" y="1835"/>
                    <a:pt x="10028" y="1834"/>
                    <a:pt x="10031" y="1834"/>
                  </a:cubicBezTo>
                  <a:cubicBezTo>
                    <a:pt x="10055" y="1834"/>
                    <a:pt x="10081" y="1874"/>
                    <a:pt x="10047" y="1874"/>
                  </a:cubicBezTo>
                  <a:cubicBezTo>
                    <a:pt x="9997" y="1862"/>
                    <a:pt x="10010" y="1849"/>
                    <a:pt x="10010" y="1824"/>
                  </a:cubicBezTo>
                  <a:close/>
                  <a:moveTo>
                    <a:pt x="9117" y="1723"/>
                  </a:moveTo>
                  <a:cubicBezTo>
                    <a:pt x="9129" y="1723"/>
                    <a:pt x="9142" y="1723"/>
                    <a:pt x="9142" y="1761"/>
                  </a:cubicBezTo>
                  <a:cubicBezTo>
                    <a:pt x="9159" y="1761"/>
                    <a:pt x="9181" y="1733"/>
                    <a:pt x="9194" y="1733"/>
                  </a:cubicBezTo>
                  <a:cubicBezTo>
                    <a:pt x="9201" y="1733"/>
                    <a:pt x="9205" y="1740"/>
                    <a:pt x="9205" y="1761"/>
                  </a:cubicBezTo>
                  <a:cubicBezTo>
                    <a:pt x="9197" y="1758"/>
                    <a:pt x="9191" y="1757"/>
                    <a:pt x="9186" y="1757"/>
                  </a:cubicBezTo>
                  <a:cubicBezTo>
                    <a:pt x="9136" y="1757"/>
                    <a:pt x="9167" y="1853"/>
                    <a:pt x="9167" y="1887"/>
                  </a:cubicBezTo>
                  <a:lnTo>
                    <a:pt x="9129" y="1887"/>
                  </a:lnTo>
                  <a:cubicBezTo>
                    <a:pt x="9129" y="1836"/>
                    <a:pt x="9129" y="1786"/>
                    <a:pt x="9117" y="1723"/>
                  </a:cubicBezTo>
                  <a:close/>
                  <a:moveTo>
                    <a:pt x="6741" y="1735"/>
                  </a:moveTo>
                  <a:cubicBezTo>
                    <a:pt x="6745" y="1735"/>
                    <a:pt x="6749" y="1735"/>
                    <a:pt x="6753" y="1736"/>
                  </a:cubicBezTo>
                  <a:cubicBezTo>
                    <a:pt x="6803" y="1748"/>
                    <a:pt x="6841" y="1786"/>
                    <a:pt x="6841" y="1836"/>
                  </a:cubicBezTo>
                  <a:lnTo>
                    <a:pt x="6702" y="1824"/>
                  </a:lnTo>
                  <a:lnTo>
                    <a:pt x="6702" y="1824"/>
                  </a:lnTo>
                  <a:cubicBezTo>
                    <a:pt x="6728" y="1912"/>
                    <a:pt x="6841" y="1849"/>
                    <a:pt x="6841" y="1899"/>
                  </a:cubicBezTo>
                  <a:cubicBezTo>
                    <a:pt x="6828" y="1902"/>
                    <a:pt x="6815" y="1904"/>
                    <a:pt x="6803" y="1904"/>
                  </a:cubicBezTo>
                  <a:cubicBezTo>
                    <a:pt x="6673" y="1904"/>
                    <a:pt x="6628" y="1735"/>
                    <a:pt x="6741" y="1735"/>
                  </a:cubicBezTo>
                  <a:close/>
                  <a:moveTo>
                    <a:pt x="2540" y="1673"/>
                  </a:moveTo>
                  <a:cubicBezTo>
                    <a:pt x="2603" y="1673"/>
                    <a:pt x="2578" y="1849"/>
                    <a:pt x="2591" y="1899"/>
                  </a:cubicBezTo>
                  <a:lnTo>
                    <a:pt x="2591" y="1912"/>
                  </a:lnTo>
                  <a:cubicBezTo>
                    <a:pt x="2553" y="1912"/>
                    <a:pt x="2540" y="1899"/>
                    <a:pt x="2553" y="1874"/>
                  </a:cubicBezTo>
                  <a:cubicBezTo>
                    <a:pt x="2526" y="1874"/>
                    <a:pt x="2482" y="1892"/>
                    <a:pt x="2447" y="1892"/>
                  </a:cubicBezTo>
                  <a:cubicBezTo>
                    <a:pt x="2415" y="1892"/>
                    <a:pt x="2389" y="1877"/>
                    <a:pt x="2389" y="1824"/>
                  </a:cubicBezTo>
                  <a:cubicBezTo>
                    <a:pt x="2398" y="1772"/>
                    <a:pt x="2442" y="1738"/>
                    <a:pt x="2485" y="1738"/>
                  </a:cubicBezTo>
                  <a:cubicBezTo>
                    <a:pt x="2505" y="1738"/>
                    <a:pt x="2524" y="1745"/>
                    <a:pt x="2540" y="1761"/>
                  </a:cubicBezTo>
                  <a:lnTo>
                    <a:pt x="2540" y="1673"/>
                  </a:lnTo>
                  <a:close/>
                  <a:moveTo>
                    <a:pt x="2704" y="1748"/>
                  </a:moveTo>
                  <a:cubicBezTo>
                    <a:pt x="2708" y="1748"/>
                    <a:pt x="2712" y="1748"/>
                    <a:pt x="2716" y="1748"/>
                  </a:cubicBezTo>
                  <a:cubicBezTo>
                    <a:pt x="2849" y="1760"/>
                    <a:pt x="2854" y="1913"/>
                    <a:pt x="2742" y="1913"/>
                  </a:cubicBezTo>
                  <a:cubicBezTo>
                    <a:pt x="2738" y="1913"/>
                    <a:pt x="2733" y="1912"/>
                    <a:pt x="2729" y="1912"/>
                  </a:cubicBezTo>
                  <a:lnTo>
                    <a:pt x="2716" y="1912"/>
                  </a:lnTo>
                  <a:cubicBezTo>
                    <a:pt x="2607" y="1912"/>
                    <a:pt x="2592" y="1748"/>
                    <a:pt x="2704" y="1748"/>
                  </a:cubicBezTo>
                  <a:close/>
                  <a:moveTo>
                    <a:pt x="2867" y="1686"/>
                  </a:moveTo>
                  <a:lnTo>
                    <a:pt x="2867" y="1698"/>
                  </a:lnTo>
                  <a:cubicBezTo>
                    <a:pt x="2930" y="1698"/>
                    <a:pt x="2905" y="1874"/>
                    <a:pt x="2905" y="1924"/>
                  </a:cubicBezTo>
                  <a:cubicBezTo>
                    <a:pt x="2842" y="1924"/>
                    <a:pt x="2867" y="1749"/>
                    <a:pt x="2867" y="1686"/>
                  </a:cubicBezTo>
                  <a:close/>
                  <a:moveTo>
                    <a:pt x="5182" y="1898"/>
                  </a:moveTo>
                  <a:cubicBezTo>
                    <a:pt x="5185" y="1898"/>
                    <a:pt x="5189" y="1898"/>
                    <a:pt x="5194" y="1899"/>
                  </a:cubicBezTo>
                  <a:cubicBezTo>
                    <a:pt x="5231" y="1899"/>
                    <a:pt x="5206" y="1899"/>
                    <a:pt x="5194" y="1924"/>
                  </a:cubicBezTo>
                  <a:lnTo>
                    <a:pt x="5206" y="1924"/>
                  </a:lnTo>
                  <a:cubicBezTo>
                    <a:pt x="5202" y="1929"/>
                    <a:pt x="5197" y="1930"/>
                    <a:pt x="5193" y="1930"/>
                  </a:cubicBezTo>
                  <a:cubicBezTo>
                    <a:pt x="5173" y="1930"/>
                    <a:pt x="5156" y="1898"/>
                    <a:pt x="5182" y="1898"/>
                  </a:cubicBezTo>
                  <a:close/>
                  <a:moveTo>
                    <a:pt x="3029" y="1773"/>
                  </a:moveTo>
                  <a:cubicBezTo>
                    <a:pt x="3033" y="1773"/>
                    <a:pt x="3038" y="1773"/>
                    <a:pt x="3043" y="1773"/>
                  </a:cubicBezTo>
                  <a:cubicBezTo>
                    <a:pt x="3182" y="1786"/>
                    <a:pt x="3182" y="1937"/>
                    <a:pt x="3056" y="1937"/>
                  </a:cubicBezTo>
                  <a:lnTo>
                    <a:pt x="3043" y="1924"/>
                  </a:lnTo>
                  <a:cubicBezTo>
                    <a:pt x="2934" y="1924"/>
                    <a:pt x="2907" y="1773"/>
                    <a:pt x="3029" y="1773"/>
                  </a:cubicBezTo>
                  <a:close/>
                  <a:moveTo>
                    <a:pt x="9305" y="1761"/>
                  </a:moveTo>
                  <a:lnTo>
                    <a:pt x="9318" y="1773"/>
                  </a:lnTo>
                  <a:cubicBezTo>
                    <a:pt x="9337" y="1767"/>
                    <a:pt x="9354" y="1763"/>
                    <a:pt x="9367" y="1763"/>
                  </a:cubicBezTo>
                  <a:cubicBezTo>
                    <a:pt x="9454" y="1763"/>
                    <a:pt x="9449" y="1883"/>
                    <a:pt x="9482" y="1937"/>
                  </a:cubicBezTo>
                  <a:cubicBezTo>
                    <a:pt x="9456" y="1937"/>
                    <a:pt x="9331" y="1924"/>
                    <a:pt x="9318" y="1874"/>
                  </a:cubicBezTo>
                  <a:cubicBezTo>
                    <a:pt x="9318" y="1836"/>
                    <a:pt x="9393" y="1836"/>
                    <a:pt x="9431" y="1836"/>
                  </a:cubicBezTo>
                  <a:cubicBezTo>
                    <a:pt x="9406" y="1761"/>
                    <a:pt x="9331" y="1811"/>
                    <a:pt x="9305" y="1761"/>
                  </a:cubicBezTo>
                  <a:close/>
                  <a:moveTo>
                    <a:pt x="3270" y="1786"/>
                  </a:moveTo>
                  <a:lnTo>
                    <a:pt x="3282" y="1799"/>
                  </a:lnTo>
                  <a:cubicBezTo>
                    <a:pt x="3295" y="1799"/>
                    <a:pt x="3295" y="1799"/>
                    <a:pt x="3295" y="1824"/>
                  </a:cubicBezTo>
                  <a:cubicBezTo>
                    <a:pt x="3286" y="1821"/>
                    <a:pt x="3278" y="1820"/>
                    <a:pt x="3272" y="1820"/>
                  </a:cubicBezTo>
                  <a:cubicBezTo>
                    <a:pt x="3211" y="1820"/>
                    <a:pt x="3232" y="1916"/>
                    <a:pt x="3232" y="1950"/>
                  </a:cubicBezTo>
                  <a:cubicBezTo>
                    <a:pt x="3169" y="1950"/>
                    <a:pt x="3194" y="1849"/>
                    <a:pt x="3194" y="1799"/>
                  </a:cubicBezTo>
                  <a:cubicBezTo>
                    <a:pt x="3201" y="1795"/>
                    <a:pt x="3207" y="1794"/>
                    <a:pt x="3211" y="1794"/>
                  </a:cubicBezTo>
                  <a:cubicBezTo>
                    <a:pt x="3224" y="1794"/>
                    <a:pt x="3228" y="1805"/>
                    <a:pt x="3219" y="1824"/>
                  </a:cubicBezTo>
                  <a:cubicBezTo>
                    <a:pt x="3232" y="1824"/>
                    <a:pt x="3244" y="1786"/>
                    <a:pt x="3270" y="1786"/>
                  </a:cubicBezTo>
                  <a:close/>
                  <a:moveTo>
                    <a:pt x="6891" y="1773"/>
                  </a:moveTo>
                  <a:cubicBezTo>
                    <a:pt x="6967" y="1773"/>
                    <a:pt x="6891" y="1912"/>
                    <a:pt x="6979" y="1912"/>
                  </a:cubicBezTo>
                  <a:cubicBezTo>
                    <a:pt x="7067" y="1912"/>
                    <a:pt x="7017" y="1824"/>
                    <a:pt x="7017" y="1786"/>
                  </a:cubicBezTo>
                  <a:lnTo>
                    <a:pt x="7017" y="1786"/>
                  </a:lnTo>
                  <a:cubicBezTo>
                    <a:pt x="7080" y="1799"/>
                    <a:pt x="7055" y="1887"/>
                    <a:pt x="7067" y="1950"/>
                  </a:cubicBezTo>
                  <a:cubicBezTo>
                    <a:pt x="7042" y="1950"/>
                    <a:pt x="7029" y="1937"/>
                    <a:pt x="7029" y="1912"/>
                  </a:cubicBezTo>
                  <a:cubicBezTo>
                    <a:pt x="7011" y="1912"/>
                    <a:pt x="6992" y="1933"/>
                    <a:pt x="6968" y="1933"/>
                  </a:cubicBezTo>
                  <a:cubicBezTo>
                    <a:pt x="6959" y="1933"/>
                    <a:pt x="6951" y="1931"/>
                    <a:pt x="6941" y="1924"/>
                  </a:cubicBezTo>
                  <a:cubicBezTo>
                    <a:pt x="6891" y="1899"/>
                    <a:pt x="6891" y="1811"/>
                    <a:pt x="6891" y="1773"/>
                  </a:cubicBezTo>
                  <a:close/>
                  <a:moveTo>
                    <a:pt x="10433" y="1910"/>
                  </a:moveTo>
                  <a:cubicBezTo>
                    <a:pt x="10457" y="1910"/>
                    <a:pt x="10483" y="1950"/>
                    <a:pt x="10450" y="1950"/>
                  </a:cubicBezTo>
                  <a:cubicBezTo>
                    <a:pt x="10412" y="1937"/>
                    <a:pt x="10412" y="1924"/>
                    <a:pt x="10425" y="1912"/>
                  </a:cubicBezTo>
                  <a:cubicBezTo>
                    <a:pt x="10427" y="1910"/>
                    <a:pt x="10430" y="1910"/>
                    <a:pt x="10433" y="1910"/>
                  </a:cubicBezTo>
                  <a:close/>
                  <a:moveTo>
                    <a:pt x="8337" y="1912"/>
                  </a:moveTo>
                  <a:cubicBezTo>
                    <a:pt x="8388" y="1924"/>
                    <a:pt x="8362" y="1924"/>
                    <a:pt x="8350" y="1937"/>
                  </a:cubicBezTo>
                  <a:lnTo>
                    <a:pt x="8362" y="1950"/>
                  </a:lnTo>
                  <a:cubicBezTo>
                    <a:pt x="8360" y="1951"/>
                    <a:pt x="8357" y="1952"/>
                    <a:pt x="8354" y="1952"/>
                  </a:cubicBezTo>
                  <a:cubicBezTo>
                    <a:pt x="8330" y="1952"/>
                    <a:pt x="8304" y="1912"/>
                    <a:pt x="8337" y="1912"/>
                  </a:cubicBezTo>
                  <a:close/>
                  <a:moveTo>
                    <a:pt x="7155" y="1799"/>
                  </a:moveTo>
                  <a:lnTo>
                    <a:pt x="7168" y="1962"/>
                  </a:lnTo>
                  <a:cubicBezTo>
                    <a:pt x="7092" y="1950"/>
                    <a:pt x="7105" y="1849"/>
                    <a:pt x="7105" y="1799"/>
                  </a:cubicBezTo>
                  <a:close/>
                  <a:moveTo>
                    <a:pt x="3401" y="1804"/>
                  </a:moveTo>
                  <a:cubicBezTo>
                    <a:pt x="3445" y="1804"/>
                    <a:pt x="3488" y="1834"/>
                    <a:pt x="3496" y="1887"/>
                  </a:cubicBezTo>
                  <a:cubicBezTo>
                    <a:pt x="3496" y="1895"/>
                    <a:pt x="3482" y="1898"/>
                    <a:pt x="3463" y="1898"/>
                  </a:cubicBezTo>
                  <a:cubicBezTo>
                    <a:pt x="3425" y="1898"/>
                    <a:pt x="3366" y="1887"/>
                    <a:pt x="3358" y="1887"/>
                  </a:cubicBezTo>
                  <a:lnTo>
                    <a:pt x="3358" y="1887"/>
                  </a:lnTo>
                  <a:cubicBezTo>
                    <a:pt x="3352" y="1926"/>
                    <a:pt x="3371" y="1933"/>
                    <a:pt x="3395" y="1933"/>
                  </a:cubicBezTo>
                  <a:cubicBezTo>
                    <a:pt x="3408" y="1933"/>
                    <a:pt x="3423" y="1930"/>
                    <a:pt x="3437" y="1930"/>
                  </a:cubicBezTo>
                  <a:cubicBezTo>
                    <a:pt x="3453" y="1930"/>
                    <a:pt x="3467" y="1934"/>
                    <a:pt x="3471" y="1950"/>
                  </a:cubicBezTo>
                  <a:lnTo>
                    <a:pt x="3483" y="1962"/>
                  </a:lnTo>
                  <a:cubicBezTo>
                    <a:pt x="3468" y="1967"/>
                    <a:pt x="3451" y="1970"/>
                    <a:pt x="3434" y="1970"/>
                  </a:cubicBezTo>
                  <a:cubicBezTo>
                    <a:pt x="3364" y="1970"/>
                    <a:pt x="3290" y="1929"/>
                    <a:pt x="3320" y="1849"/>
                  </a:cubicBezTo>
                  <a:cubicBezTo>
                    <a:pt x="3340" y="1818"/>
                    <a:pt x="3371" y="1804"/>
                    <a:pt x="3401" y="1804"/>
                  </a:cubicBezTo>
                  <a:close/>
                  <a:moveTo>
                    <a:pt x="9620" y="1748"/>
                  </a:moveTo>
                  <a:lnTo>
                    <a:pt x="9620" y="1748"/>
                  </a:lnTo>
                  <a:cubicBezTo>
                    <a:pt x="9695" y="1761"/>
                    <a:pt x="9670" y="1924"/>
                    <a:pt x="9683" y="1975"/>
                  </a:cubicBezTo>
                  <a:cubicBezTo>
                    <a:pt x="9658" y="1975"/>
                    <a:pt x="9645" y="1975"/>
                    <a:pt x="9645" y="1950"/>
                  </a:cubicBezTo>
                  <a:cubicBezTo>
                    <a:pt x="9635" y="1950"/>
                    <a:pt x="9625" y="1966"/>
                    <a:pt x="9602" y="1966"/>
                  </a:cubicBezTo>
                  <a:cubicBezTo>
                    <a:pt x="9596" y="1966"/>
                    <a:pt x="9590" y="1965"/>
                    <a:pt x="9582" y="1962"/>
                  </a:cubicBezTo>
                  <a:cubicBezTo>
                    <a:pt x="9519" y="1950"/>
                    <a:pt x="9456" y="1862"/>
                    <a:pt x="9507" y="1811"/>
                  </a:cubicBezTo>
                  <a:lnTo>
                    <a:pt x="9507" y="1811"/>
                  </a:lnTo>
                  <a:lnTo>
                    <a:pt x="9519" y="1824"/>
                  </a:lnTo>
                  <a:cubicBezTo>
                    <a:pt x="9534" y="1809"/>
                    <a:pt x="9546" y="1804"/>
                    <a:pt x="9557" y="1804"/>
                  </a:cubicBezTo>
                  <a:cubicBezTo>
                    <a:pt x="9585" y="1804"/>
                    <a:pt x="9605" y="1836"/>
                    <a:pt x="9632" y="1836"/>
                  </a:cubicBezTo>
                  <a:lnTo>
                    <a:pt x="9620" y="1748"/>
                  </a:lnTo>
                  <a:close/>
                  <a:moveTo>
                    <a:pt x="7253" y="1821"/>
                  </a:moveTo>
                  <a:cubicBezTo>
                    <a:pt x="7281" y="1821"/>
                    <a:pt x="7312" y="1836"/>
                    <a:pt x="7306" y="1849"/>
                  </a:cubicBezTo>
                  <a:lnTo>
                    <a:pt x="7268" y="1836"/>
                  </a:lnTo>
                  <a:cubicBezTo>
                    <a:pt x="7262" y="1836"/>
                    <a:pt x="7256" y="1835"/>
                    <a:pt x="7251" y="1835"/>
                  </a:cubicBezTo>
                  <a:cubicBezTo>
                    <a:pt x="7186" y="1835"/>
                    <a:pt x="7306" y="1912"/>
                    <a:pt x="7306" y="1912"/>
                  </a:cubicBezTo>
                  <a:lnTo>
                    <a:pt x="7319" y="1924"/>
                  </a:lnTo>
                  <a:cubicBezTo>
                    <a:pt x="7330" y="1964"/>
                    <a:pt x="7308" y="1978"/>
                    <a:pt x="7282" y="1978"/>
                  </a:cubicBezTo>
                  <a:cubicBezTo>
                    <a:pt x="7250" y="1978"/>
                    <a:pt x="7211" y="1958"/>
                    <a:pt x="7218" y="1937"/>
                  </a:cubicBezTo>
                  <a:lnTo>
                    <a:pt x="7218" y="1937"/>
                  </a:lnTo>
                  <a:cubicBezTo>
                    <a:pt x="7226" y="1945"/>
                    <a:pt x="7252" y="1957"/>
                    <a:pt x="7271" y="1957"/>
                  </a:cubicBezTo>
                  <a:cubicBezTo>
                    <a:pt x="7284" y="1957"/>
                    <a:pt x="7294" y="1952"/>
                    <a:pt x="7294" y="1937"/>
                  </a:cubicBezTo>
                  <a:cubicBezTo>
                    <a:pt x="7306" y="1899"/>
                    <a:pt x="7231" y="1899"/>
                    <a:pt x="7218" y="1887"/>
                  </a:cubicBezTo>
                  <a:cubicBezTo>
                    <a:pt x="7199" y="1836"/>
                    <a:pt x="7224" y="1821"/>
                    <a:pt x="7253" y="1821"/>
                  </a:cubicBezTo>
                  <a:close/>
                  <a:moveTo>
                    <a:pt x="9720" y="1824"/>
                  </a:moveTo>
                  <a:lnTo>
                    <a:pt x="9720" y="1824"/>
                  </a:lnTo>
                  <a:cubicBezTo>
                    <a:pt x="9783" y="1836"/>
                    <a:pt x="9771" y="1924"/>
                    <a:pt x="9771" y="1987"/>
                  </a:cubicBezTo>
                  <a:lnTo>
                    <a:pt x="9733" y="1987"/>
                  </a:lnTo>
                  <a:lnTo>
                    <a:pt x="9720" y="1824"/>
                  </a:lnTo>
                  <a:close/>
                  <a:moveTo>
                    <a:pt x="3639" y="1819"/>
                  </a:moveTo>
                  <a:cubicBezTo>
                    <a:pt x="3653" y="1819"/>
                    <a:pt x="3659" y="1831"/>
                    <a:pt x="3659" y="1849"/>
                  </a:cubicBezTo>
                  <a:cubicBezTo>
                    <a:pt x="3659" y="1849"/>
                    <a:pt x="3722" y="1836"/>
                    <a:pt x="3735" y="1836"/>
                  </a:cubicBezTo>
                  <a:cubicBezTo>
                    <a:pt x="3747" y="1836"/>
                    <a:pt x="3773" y="1849"/>
                    <a:pt x="3785" y="1849"/>
                  </a:cubicBezTo>
                  <a:cubicBezTo>
                    <a:pt x="3808" y="1849"/>
                    <a:pt x="3826" y="1835"/>
                    <a:pt x="3848" y="1835"/>
                  </a:cubicBezTo>
                  <a:cubicBezTo>
                    <a:pt x="3862" y="1835"/>
                    <a:pt x="3878" y="1841"/>
                    <a:pt x="3898" y="1862"/>
                  </a:cubicBezTo>
                  <a:cubicBezTo>
                    <a:pt x="3936" y="1912"/>
                    <a:pt x="3911" y="1962"/>
                    <a:pt x="3911" y="2000"/>
                  </a:cubicBezTo>
                  <a:cubicBezTo>
                    <a:pt x="3835" y="2000"/>
                    <a:pt x="3911" y="1862"/>
                    <a:pt x="3823" y="1862"/>
                  </a:cubicBezTo>
                  <a:cubicBezTo>
                    <a:pt x="3818" y="1861"/>
                    <a:pt x="3814" y="1860"/>
                    <a:pt x="3811" y="1860"/>
                  </a:cubicBezTo>
                  <a:cubicBezTo>
                    <a:pt x="3751" y="1860"/>
                    <a:pt x="3772" y="1949"/>
                    <a:pt x="3773" y="1986"/>
                  </a:cubicBezTo>
                  <a:lnTo>
                    <a:pt x="3773" y="1986"/>
                  </a:lnTo>
                  <a:cubicBezTo>
                    <a:pt x="3719" y="1970"/>
                    <a:pt x="3780" y="1849"/>
                    <a:pt x="3710" y="1849"/>
                  </a:cubicBezTo>
                  <a:cubicBezTo>
                    <a:pt x="3622" y="1849"/>
                    <a:pt x="3659" y="1950"/>
                    <a:pt x="3659" y="1987"/>
                  </a:cubicBezTo>
                  <a:cubicBezTo>
                    <a:pt x="3597" y="1987"/>
                    <a:pt x="3622" y="1874"/>
                    <a:pt x="3622" y="1824"/>
                  </a:cubicBezTo>
                  <a:cubicBezTo>
                    <a:pt x="3628" y="1820"/>
                    <a:pt x="3634" y="1819"/>
                    <a:pt x="3639" y="1819"/>
                  </a:cubicBezTo>
                  <a:close/>
                  <a:moveTo>
                    <a:pt x="7356" y="1824"/>
                  </a:moveTo>
                  <a:cubicBezTo>
                    <a:pt x="7394" y="1824"/>
                    <a:pt x="7382" y="1862"/>
                    <a:pt x="7394" y="1862"/>
                  </a:cubicBezTo>
                  <a:cubicBezTo>
                    <a:pt x="7402" y="1845"/>
                    <a:pt x="7411" y="1839"/>
                    <a:pt x="7420" y="1839"/>
                  </a:cubicBezTo>
                  <a:cubicBezTo>
                    <a:pt x="7434" y="1839"/>
                    <a:pt x="7449" y="1853"/>
                    <a:pt x="7468" y="1859"/>
                  </a:cubicBezTo>
                  <a:lnTo>
                    <a:pt x="7468" y="1859"/>
                  </a:lnTo>
                  <a:cubicBezTo>
                    <a:pt x="7484" y="1861"/>
                    <a:pt x="7516" y="1865"/>
                    <a:pt x="7526" y="1865"/>
                  </a:cubicBezTo>
                  <a:cubicBezTo>
                    <a:pt x="7531" y="1865"/>
                    <a:pt x="7530" y="1864"/>
                    <a:pt x="7520" y="1862"/>
                  </a:cubicBezTo>
                  <a:lnTo>
                    <a:pt x="7520" y="1862"/>
                  </a:lnTo>
                  <a:cubicBezTo>
                    <a:pt x="7538" y="1866"/>
                    <a:pt x="7553" y="1870"/>
                    <a:pt x="7566" y="1875"/>
                  </a:cubicBezTo>
                  <a:lnTo>
                    <a:pt x="7566" y="1875"/>
                  </a:lnTo>
                  <a:cubicBezTo>
                    <a:pt x="7563" y="1874"/>
                    <a:pt x="7561" y="1874"/>
                    <a:pt x="7558" y="1874"/>
                  </a:cubicBezTo>
                  <a:cubicBezTo>
                    <a:pt x="7470" y="1874"/>
                    <a:pt x="7520" y="1962"/>
                    <a:pt x="7520" y="2000"/>
                  </a:cubicBezTo>
                  <a:cubicBezTo>
                    <a:pt x="7444" y="1987"/>
                    <a:pt x="7520" y="1862"/>
                    <a:pt x="7444" y="1862"/>
                  </a:cubicBezTo>
                  <a:cubicBezTo>
                    <a:pt x="7439" y="1861"/>
                    <a:pt x="7435" y="1860"/>
                    <a:pt x="7430" y="1860"/>
                  </a:cubicBezTo>
                  <a:cubicBezTo>
                    <a:pt x="7362" y="1860"/>
                    <a:pt x="7407" y="1952"/>
                    <a:pt x="7407" y="1987"/>
                  </a:cubicBezTo>
                  <a:cubicBezTo>
                    <a:pt x="7344" y="1975"/>
                    <a:pt x="7369" y="1887"/>
                    <a:pt x="7356" y="1824"/>
                  </a:cubicBezTo>
                  <a:close/>
                  <a:moveTo>
                    <a:pt x="4009" y="1833"/>
                  </a:moveTo>
                  <a:cubicBezTo>
                    <a:pt x="4084" y="1833"/>
                    <a:pt x="4079" y="1938"/>
                    <a:pt x="4100" y="2000"/>
                  </a:cubicBezTo>
                  <a:lnTo>
                    <a:pt x="4100" y="2012"/>
                  </a:lnTo>
                  <a:cubicBezTo>
                    <a:pt x="4062" y="2012"/>
                    <a:pt x="4011" y="2000"/>
                    <a:pt x="4062" y="1987"/>
                  </a:cubicBezTo>
                  <a:cubicBezTo>
                    <a:pt x="4032" y="1987"/>
                    <a:pt x="4009" y="2003"/>
                    <a:pt x="3983" y="2003"/>
                  </a:cubicBezTo>
                  <a:cubicBezTo>
                    <a:pt x="3976" y="2003"/>
                    <a:pt x="3969" y="2002"/>
                    <a:pt x="3961" y="2000"/>
                  </a:cubicBezTo>
                  <a:cubicBezTo>
                    <a:pt x="3885" y="1945"/>
                    <a:pt x="3970" y="1909"/>
                    <a:pt x="4027" y="1909"/>
                  </a:cubicBezTo>
                  <a:cubicBezTo>
                    <a:pt x="4035" y="1909"/>
                    <a:pt x="4043" y="1910"/>
                    <a:pt x="4049" y="1912"/>
                  </a:cubicBezTo>
                  <a:cubicBezTo>
                    <a:pt x="4049" y="1878"/>
                    <a:pt x="4021" y="1867"/>
                    <a:pt x="3991" y="1867"/>
                  </a:cubicBezTo>
                  <a:cubicBezTo>
                    <a:pt x="3977" y="1867"/>
                    <a:pt x="3961" y="1870"/>
                    <a:pt x="3949" y="1874"/>
                  </a:cubicBezTo>
                  <a:lnTo>
                    <a:pt x="3949" y="1849"/>
                  </a:lnTo>
                  <a:cubicBezTo>
                    <a:pt x="3973" y="1838"/>
                    <a:pt x="3993" y="1833"/>
                    <a:pt x="4009" y="1833"/>
                  </a:cubicBezTo>
                  <a:close/>
                  <a:moveTo>
                    <a:pt x="5697" y="2012"/>
                  </a:moveTo>
                  <a:lnTo>
                    <a:pt x="5705" y="2021"/>
                  </a:lnTo>
                  <a:lnTo>
                    <a:pt x="5705" y="2021"/>
                  </a:lnTo>
                  <a:cubicBezTo>
                    <a:pt x="5702" y="2019"/>
                    <a:pt x="5699" y="2016"/>
                    <a:pt x="5697" y="2012"/>
                  </a:cubicBezTo>
                  <a:close/>
                  <a:moveTo>
                    <a:pt x="7589" y="1884"/>
                  </a:moveTo>
                  <a:cubicBezTo>
                    <a:pt x="7628" y="1905"/>
                    <a:pt x="7637" y="1937"/>
                    <a:pt x="7646" y="2025"/>
                  </a:cubicBezTo>
                  <a:cubicBezTo>
                    <a:pt x="7583" y="2015"/>
                    <a:pt x="7625" y="1917"/>
                    <a:pt x="7589" y="1884"/>
                  </a:cubicBezTo>
                  <a:close/>
                  <a:moveTo>
                    <a:pt x="8819" y="1998"/>
                  </a:moveTo>
                  <a:cubicBezTo>
                    <a:pt x="8821" y="1998"/>
                    <a:pt x="8824" y="1999"/>
                    <a:pt x="8828" y="2000"/>
                  </a:cubicBezTo>
                  <a:cubicBezTo>
                    <a:pt x="8865" y="2000"/>
                    <a:pt x="8840" y="2000"/>
                    <a:pt x="8840" y="2025"/>
                  </a:cubicBezTo>
                  <a:cubicBezTo>
                    <a:pt x="8836" y="2029"/>
                    <a:pt x="8832" y="2031"/>
                    <a:pt x="8828" y="2031"/>
                  </a:cubicBezTo>
                  <a:cubicBezTo>
                    <a:pt x="8810" y="2031"/>
                    <a:pt x="8799" y="1998"/>
                    <a:pt x="8819" y="1998"/>
                  </a:cubicBezTo>
                  <a:close/>
                  <a:moveTo>
                    <a:pt x="4369" y="1869"/>
                  </a:moveTo>
                  <a:cubicBezTo>
                    <a:pt x="4382" y="1869"/>
                    <a:pt x="4389" y="1881"/>
                    <a:pt x="4389" y="1899"/>
                  </a:cubicBezTo>
                  <a:cubicBezTo>
                    <a:pt x="4401" y="1899"/>
                    <a:pt x="4426" y="1874"/>
                    <a:pt x="4452" y="1874"/>
                  </a:cubicBezTo>
                  <a:cubicBezTo>
                    <a:pt x="4540" y="1874"/>
                    <a:pt x="4527" y="1975"/>
                    <a:pt x="4527" y="2038"/>
                  </a:cubicBezTo>
                  <a:cubicBezTo>
                    <a:pt x="4464" y="2038"/>
                    <a:pt x="4540" y="1899"/>
                    <a:pt x="4452" y="1899"/>
                  </a:cubicBezTo>
                  <a:lnTo>
                    <a:pt x="4439" y="1899"/>
                  </a:lnTo>
                  <a:cubicBezTo>
                    <a:pt x="4364" y="1899"/>
                    <a:pt x="4401" y="1987"/>
                    <a:pt x="4401" y="2025"/>
                  </a:cubicBezTo>
                  <a:cubicBezTo>
                    <a:pt x="4326" y="2025"/>
                    <a:pt x="4364" y="1924"/>
                    <a:pt x="4351" y="1874"/>
                  </a:cubicBezTo>
                  <a:cubicBezTo>
                    <a:pt x="4358" y="1871"/>
                    <a:pt x="4364" y="1869"/>
                    <a:pt x="4369" y="1869"/>
                  </a:cubicBezTo>
                  <a:close/>
                  <a:moveTo>
                    <a:pt x="7759" y="1874"/>
                  </a:moveTo>
                  <a:lnTo>
                    <a:pt x="7759" y="1887"/>
                  </a:lnTo>
                  <a:cubicBezTo>
                    <a:pt x="7864" y="1887"/>
                    <a:pt x="7904" y="2040"/>
                    <a:pt x="7797" y="2040"/>
                  </a:cubicBezTo>
                  <a:cubicBezTo>
                    <a:pt x="7789" y="2040"/>
                    <a:pt x="7781" y="2039"/>
                    <a:pt x="7771" y="2038"/>
                  </a:cubicBezTo>
                  <a:cubicBezTo>
                    <a:pt x="7671" y="2025"/>
                    <a:pt x="7620" y="1874"/>
                    <a:pt x="7759" y="1874"/>
                  </a:cubicBezTo>
                  <a:close/>
                  <a:moveTo>
                    <a:pt x="10035" y="1887"/>
                  </a:moveTo>
                  <a:lnTo>
                    <a:pt x="10035" y="1887"/>
                  </a:lnTo>
                  <a:cubicBezTo>
                    <a:pt x="10085" y="1899"/>
                    <a:pt x="10073" y="1987"/>
                    <a:pt x="10085" y="2050"/>
                  </a:cubicBezTo>
                  <a:lnTo>
                    <a:pt x="10047" y="2050"/>
                  </a:lnTo>
                  <a:lnTo>
                    <a:pt x="10035" y="1887"/>
                  </a:lnTo>
                  <a:close/>
                  <a:moveTo>
                    <a:pt x="4728" y="2050"/>
                  </a:moveTo>
                  <a:cubicBezTo>
                    <a:pt x="4720" y="2050"/>
                    <a:pt x="4714" y="2051"/>
                    <a:pt x="4711" y="2052"/>
                  </a:cubicBezTo>
                  <a:lnTo>
                    <a:pt x="4711" y="2052"/>
                  </a:lnTo>
                  <a:cubicBezTo>
                    <a:pt x="4716" y="2051"/>
                    <a:pt x="4722" y="2050"/>
                    <a:pt x="4728" y="2050"/>
                  </a:cubicBezTo>
                  <a:close/>
                  <a:moveTo>
                    <a:pt x="10160" y="1918"/>
                  </a:moveTo>
                  <a:cubicBezTo>
                    <a:pt x="10183" y="1918"/>
                    <a:pt x="10203" y="1926"/>
                    <a:pt x="10200" y="1944"/>
                  </a:cubicBezTo>
                  <a:lnTo>
                    <a:pt x="10200" y="1944"/>
                  </a:lnTo>
                  <a:cubicBezTo>
                    <a:pt x="10190" y="1939"/>
                    <a:pt x="10176" y="1933"/>
                    <a:pt x="10164" y="1933"/>
                  </a:cubicBezTo>
                  <a:cubicBezTo>
                    <a:pt x="10155" y="1933"/>
                    <a:pt x="10148" y="1937"/>
                    <a:pt x="10148" y="1950"/>
                  </a:cubicBezTo>
                  <a:cubicBezTo>
                    <a:pt x="10148" y="1987"/>
                    <a:pt x="10211" y="1987"/>
                    <a:pt x="10223" y="2012"/>
                  </a:cubicBezTo>
                  <a:cubicBezTo>
                    <a:pt x="10241" y="2058"/>
                    <a:pt x="10219" y="2073"/>
                    <a:pt x="10191" y="2073"/>
                  </a:cubicBezTo>
                  <a:cubicBezTo>
                    <a:pt x="10158" y="2073"/>
                    <a:pt x="10116" y="2051"/>
                    <a:pt x="10123" y="2038"/>
                  </a:cubicBezTo>
                  <a:lnTo>
                    <a:pt x="10123" y="2038"/>
                  </a:lnTo>
                  <a:cubicBezTo>
                    <a:pt x="10141" y="2049"/>
                    <a:pt x="10159" y="2053"/>
                    <a:pt x="10172" y="2053"/>
                  </a:cubicBezTo>
                  <a:cubicBezTo>
                    <a:pt x="10204" y="2053"/>
                    <a:pt x="10214" y="2027"/>
                    <a:pt x="10161" y="2000"/>
                  </a:cubicBezTo>
                  <a:cubicBezTo>
                    <a:pt x="10054" y="1951"/>
                    <a:pt x="10113" y="1918"/>
                    <a:pt x="10160" y="1918"/>
                  </a:cubicBezTo>
                  <a:close/>
                  <a:moveTo>
                    <a:pt x="4662" y="1896"/>
                  </a:moveTo>
                  <a:cubicBezTo>
                    <a:pt x="4738" y="1896"/>
                    <a:pt x="4735" y="2003"/>
                    <a:pt x="4766" y="2075"/>
                  </a:cubicBezTo>
                  <a:cubicBezTo>
                    <a:pt x="4735" y="2075"/>
                    <a:pt x="4694" y="2058"/>
                    <a:pt x="4711" y="2052"/>
                  </a:cubicBezTo>
                  <a:lnTo>
                    <a:pt x="4711" y="2052"/>
                  </a:lnTo>
                  <a:cubicBezTo>
                    <a:pt x="4692" y="2056"/>
                    <a:pt x="4679" y="2066"/>
                    <a:pt x="4660" y="2066"/>
                  </a:cubicBezTo>
                  <a:cubicBezTo>
                    <a:pt x="4654" y="2066"/>
                    <a:pt x="4648" y="2065"/>
                    <a:pt x="4640" y="2063"/>
                  </a:cubicBezTo>
                  <a:cubicBezTo>
                    <a:pt x="4540" y="2000"/>
                    <a:pt x="4653" y="1962"/>
                    <a:pt x="4716" y="1962"/>
                  </a:cubicBezTo>
                  <a:cubicBezTo>
                    <a:pt x="4699" y="1929"/>
                    <a:pt x="4671" y="1917"/>
                    <a:pt x="4643" y="1917"/>
                  </a:cubicBezTo>
                  <a:cubicBezTo>
                    <a:pt x="4631" y="1917"/>
                    <a:pt x="4619" y="1919"/>
                    <a:pt x="4608" y="1923"/>
                  </a:cubicBezTo>
                  <a:lnTo>
                    <a:pt x="4608" y="1923"/>
                  </a:lnTo>
                  <a:lnTo>
                    <a:pt x="4602" y="1912"/>
                  </a:lnTo>
                  <a:cubicBezTo>
                    <a:pt x="4627" y="1901"/>
                    <a:pt x="4646" y="1896"/>
                    <a:pt x="4662" y="1896"/>
                  </a:cubicBezTo>
                  <a:close/>
                  <a:moveTo>
                    <a:pt x="9831" y="1853"/>
                  </a:moveTo>
                  <a:cubicBezTo>
                    <a:pt x="9834" y="1853"/>
                    <a:pt x="9834" y="1859"/>
                    <a:pt x="9834" y="1874"/>
                  </a:cubicBezTo>
                  <a:lnTo>
                    <a:pt x="9846" y="1887"/>
                  </a:lnTo>
                  <a:cubicBezTo>
                    <a:pt x="9866" y="1887"/>
                    <a:pt x="9894" y="1881"/>
                    <a:pt x="9921" y="1881"/>
                  </a:cubicBezTo>
                  <a:cubicBezTo>
                    <a:pt x="9961" y="1881"/>
                    <a:pt x="9997" y="1894"/>
                    <a:pt x="9997" y="1962"/>
                  </a:cubicBezTo>
                  <a:cubicBezTo>
                    <a:pt x="10002" y="2009"/>
                    <a:pt x="9988" y="2024"/>
                    <a:pt x="9967" y="2024"/>
                  </a:cubicBezTo>
                  <a:cubicBezTo>
                    <a:pt x="9937" y="2024"/>
                    <a:pt x="9893" y="1995"/>
                    <a:pt x="9871" y="1987"/>
                  </a:cubicBezTo>
                  <a:lnTo>
                    <a:pt x="9871" y="2075"/>
                  </a:lnTo>
                  <a:lnTo>
                    <a:pt x="9846" y="2075"/>
                  </a:lnTo>
                  <a:cubicBezTo>
                    <a:pt x="9846" y="2000"/>
                    <a:pt x="9834" y="1924"/>
                    <a:pt x="9821" y="1862"/>
                  </a:cubicBezTo>
                  <a:cubicBezTo>
                    <a:pt x="9826" y="1856"/>
                    <a:pt x="9829" y="1853"/>
                    <a:pt x="9831" y="1853"/>
                  </a:cubicBezTo>
                  <a:close/>
                  <a:moveTo>
                    <a:pt x="4269" y="1854"/>
                  </a:moveTo>
                  <a:cubicBezTo>
                    <a:pt x="4278" y="1854"/>
                    <a:pt x="4292" y="1895"/>
                    <a:pt x="4301" y="1912"/>
                  </a:cubicBezTo>
                  <a:cubicBezTo>
                    <a:pt x="4313" y="1950"/>
                    <a:pt x="4326" y="2000"/>
                    <a:pt x="4326" y="2050"/>
                  </a:cubicBezTo>
                  <a:lnTo>
                    <a:pt x="4301" y="2038"/>
                  </a:lnTo>
                  <a:cubicBezTo>
                    <a:pt x="4287" y="2064"/>
                    <a:pt x="4243" y="2080"/>
                    <a:pt x="4205" y="2080"/>
                  </a:cubicBezTo>
                  <a:cubicBezTo>
                    <a:pt x="4172" y="2080"/>
                    <a:pt x="4144" y="2067"/>
                    <a:pt x="4150" y="2038"/>
                  </a:cubicBezTo>
                  <a:lnTo>
                    <a:pt x="4150" y="2038"/>
                  </a:lnTo>
                  <a:cubicBezTo>
                    <a:pt x="4172" y="2051"/>
                    <a:pt x="4195" y="2058"/>
                    <a:pt x="4215" y="2058"/>
                  </a:cubicBezTo>
                  <a:cubicBezTo>
                    <a:pt x="4250" y="2058"/>
                    <a:pt x="4276" y="2036"/>
                    <a:pt x="4276" y="1987"/>
                  </a:cubicBezTo>
                  <a:cubicBezTo>
                    <a:pt x="4252" y="1987"/>
                    <a:pt x="4217" y="1998"/>
                    <a:pt x="4186" y="1998"/>
                  </a:cubicBezTo>
                  <a:cubicBezTo>
                    <a:pt x="4150" y="1998"/>
                    <a:pt x="4119" y="1984"/>
                    <a:pt x="4112" y="1924"/>
                  </a:cubicBezTo>
                  <a:cubicBezTo>
                    <a:pt x="4106" y="1877"/>
                    <a:pt x="4128" y="1863"/>
                    <a:pt x="4159" y="1863"/>
                  </a:cubicBezTo>
                  <a:cubicBezTo>
                    <a:pt x="4193" y="1863"/>
                    <a:pt x="4236" y="1880"/>
                    <a:pt x="4263" y="1887"/>
                  </a:cubicBezTo>
                  <a:cubicBezTo>
                    <a:pt x="4263" y="1863"/>
                    <a:pt x="4266" y="1854"/>
                    <a:pt x="4269" y="1854"/>
                  </a:cubicBezTo>
                  <a:close/>
                  <a:moveTo>
                    <a:pt x="4934" y="1913"/>
                  </a:moveTo>
                  <a:cubicBezTo>
                    <a:pt x="5014" y="1913"/>
                    <a:pt x="5007" y="2013"/>
                    <a:pt x="5017" y="2087"/>
                  </a:cubicBezTo>
                  <a:lnTo>
                    <a:pt x="5017" y="2087"/>
                  </a:lnTo>
                  <a:cubicBezTo>
                    <a:pt x="4975" y="2085"/>
                    <a:pt x="4867" y="2071"/>
                    <a:pt x="4867" y="2038"/>
                  </a:cubicBezTo>
                  <a:cubicBezTo>
                    <a:pt x="4867" y="1987"/>
                    <a:pt x="4955" y="1987"/>
                    <a:pt x="4980" y="1987"/>
                  </a:cubicBezTo>
                  <a:cubicBezTo>
                    <a:pt x="4980" y="1924"/>
                    <a:pt x="4892" y="1975"/>
                    <a:pt x="4879" y="1924"/>
                  </a:cubicBezTo>
                  <a:cubicBezTo>
                    <a:pt x="4901" y="1916"/>
                    <a:pt x="4919" y="1913"/>
                    <a:pt x="4934" y="1913"/>
                  </a:cubicBezTo>
                  <a:close/>
                  <a:moveTo>
                    <a:pt x="8010" y="1862"/>
                  </a:moveTo>
                  <a:cubicBezTo>
                    <a:pt x="8086" y="1862"/>
                    <a:pt x="8061" y="2025"/>
                    <a:pt x="8073" y="2088"/>
                  </a:cubicBezTo>
                  <a:cubicBezTo>
                    <a:pt x="8048" y="2088"/>
                    <a:pt x="8035" y="2088"/>
                    <a:pt x="8048" y="2050"/>
                  </a:cubicBezTo>
                  <a:lnTo>
                    <a:pt x="8048" y="2050"/>
                  </a:lnTo>
                  <a:cubicBezTo>
                    <a:pt x="8024" y="2050"/>
                    <a:pt x="7990" y="2061"/>
                    <a:pt x="7958" y="2061"/>
                  </a:cubicBezTo>
                  <a:cubicBezTo>
                    <a:pt x="7923" y="2061"/>
                    <a:pt x="7891" y="2047"/>
                    <a:pt x="7885" y="1987"/>
                  </a:cubicBezTo>
                  <a:cubicBezTo>
                    <a:pt x="7879" y="1936"/>
                    <a:pt x="7896" y="1921"/>
                    <a:pt x="7922" y="1921"/>
                  </a:cubicBezTo>
                  <a:cubicBezTo>
                    <a:pt x="7953" y="1921"/>
                    <a:pt x="7995" y="1943"/>
                    <a:pt x="8023" y="1950"/>
                  </a:cubicBezTo>
                  <a:lnTo>
                    <a:pt x="8010" y="1862"/>
                  </a:lnTo>
                  <a:close/>
                  <a:moveTo>
                    <a:pt x="5055" y="1862"/>
                  </a:moveTo>
                  <a:lnTo>
                    <a:pt x="5068" y="1874"/>
                  </a:lnTo>
                  <a:lnTo>
                    <a:pt x="5105" y="1874"/>
                  </a:lnTo>
                  <a:lnTo>
                    <a:pt x="5131" y="2100"/>
                  </a:lnTo>
                  <a:cubicBezTo>
                    <a:pt x="5043" y="2088"/>
                    <a:pt x="5068" y="1924"/>
                    <a:pt x="5055" y="1862"/>
                  </a:cubicBezTo>
                  <a:close/>
                  <a:moveTo>
                    <a:pt x="10343" y="1946"/>
                  </a:moveTo>
                  <a:cubicBezTo>
                    <a:pt x="10374" y="1946"/>
                    <a:pt x="10399" y="1956"/>
                    <a:pt x="10387" y="1975"/>
                  </a:cubicBezTo>
                  <a:cubicBezTo>
                    <a:pt x="10371" y="1967"/>
                    <a:pt x="10355" y="1963"/>
                    <a:pt x="10341" y="1963"/>
                  </a:cubicBezTo>
                  <a:cubicBezTo>
                    <a:pt x="10311" y="1963"/>
                    <a:pt x="10290" y="1982"/>
                    <a:pt x="10299" y="2025"/>
                  </a:cubicBezTo>
                  <a:cubicBezTo>
                    <a:pt x="10311" y="2088"/>
                    <a:pt x="10399" y="2050"/>
                    <a:pt x="10412" y="2100"/>
                  </a:cubicBezTo>
                  <a:lnTo>
                    <a:pt x="10362" y="2100"/>
                  </a:lnTo>
                  <a:cubicBezTo>
                    <a:pt x="10311" y="2088"/>
                    <a:pt x="10223" y="2038"/>
                    <a:pt x="10261" y="1975"/>
                  </a:cubicBezTo>
                  <a:cubicBezTo>
                    <a:pt x="10274" y="1956"/>
                    <a:pt x="10311" y="1946"/>
                    <a:pt x="10343" y="1946"/>
                  </a:cubicBezTo>
                  <a:close/>
                  <a:moveTo>
                    <a:pt x="5176" y="1961"/>
                  </a:moveTo>
                  <a:cubicBezTo>
                    <a:pt x="5217" y="1961"/>
                    <a:pt x="5206" y="2054"/>
                    <a:pt x="5206" y="2113"/>
                  </a:cubicBezTo>
                  <a:lnTo>
                    <a:pt x="5181" y="2113"/>
                  </a:lnTo>
                  <a:lnTo>
                    <a:pt x="5168" y="1962"/>
                  </a:lnTo>
                  <a:cubicBezTo>
                    <a:pt x="5171" y="1961"/>
                    <a:pt x="5174" y="1961"/>
                    <a:pt x="5176" y="1961"/>
                  </a:cubicBezTo>
                  <a:close/>
                  <a:moveTo>
                    <a:pt x="8337" y="1975"/>
                  </a:moveTo>
                  <a:lnTo>
                    <a:pt x="8337" y="1975"/>
                  </a:lnTo>
                  <a:cubicBezTo>
                    <a:pt x="8400" y="1987"/>
                    <a:pt x="8388" y="2075"/>
                    <a:pt x="8388" y="2126"/>
                  </a:cubicBezTo>
                  <a:lnTo>
                    <a:pt x="8350" y="2126"/>
                  </a:lnTo>
                  <a:lnTo>
                    <a:pt x="8337" y="1975"/>
                  </a:lnTo>
                  <a:close/>
                  <a:moveTo>
                    <a:pt x="10437" y="1962"/>
                  </a:moveTo>
                  <a:cubicBezTo>
                    <a:pt x="10500" y="1975"/>
                    <a:pt x="10475" y="2063"/>
                    <a:pt x="10488" y="2126"/>
                  </a:cubicBezTo>
                  <a:lnTo>
                    <a:pt x="10450" y="2126"/>
                  </a:lnTo>
                  <a:lnTo>
                    <a:pt x="10437" y="1962"/>
                  </a:lnTo>
                  <a:close/>
                  <a:moveTo>
                    <a:pt x="11301" y="2086"/>
                  </a:moveTo>
                  <a:cubicBezTo>
                    <a:pt x="11325" y="2086"/>
                    <a:pt x="11350" y="2126"/>
                    <a:pt x="11305" y="2126"/>
                  </a:cubicBezTo>
                  <a:cubicBezTo>
                    <a:pt x="11267" y="2113"/>
                    <a:pt x="11280" y="2100"/>
                    <a:pt x="11292" y="2088"/>
                  </a:cubicBezTo>
                  <a:cubicBezTo>
                    <a:pt x="11295" y="2086"/>
                    <a:pt x="11298" y="2086"/>
                    <a:pt x="11301" y="2086"/>
                  </a:cubicBezTo>
                  <a:close/>
                  <a:moveTo>
                    <a:pt x="8199" y="1912"/>
                  </a:moveTo>
                  <a:lnTo>
                    <a:pt x="8211" y="1924"/>
                  </a:lnTo>
                  <a:cubicBezTo>
                    <a:pt x="8222" y="1919"/>
                    <a:pt x="8230" y="1916"/>
                    <a:pt x="8236" y="1916"/>
                  </a:cubicBezTo>
                  <a:cubicBezTo>
                    <a:pt x="8245" y="1916"/>
                    <a:pt x="8249" y="1922"/>
                    <a:pt x="8249" y="1937"/>
                  </a:cubicBezTo>
                  <a:cubicBezTo>
                    <a:pt x="8261" y="1937"/>
                    <a:pt x="8345" y="1989"/>
                    <a:pt x="8275" y="1989"/>
                  </a:cubicBezTo>
                  <a:cubicBezTo>
                    <a:pt x="8268" y="1989"/>
                    <a:pt x="8259" y="1988"/>
                    <a:pt x="8249" y="1987"/>
                  </a:cubicBezTo>
                  <a:lnTo>
                    <a:pt x="8249" y="1987"/>
                  </a:lnTo>
                  <a:cubicBezTo>
                    <a:pt x="8249" y="2012"/>
                    <a:pt x="8262" y="2050"/>
                    <a:pt x="8262" y="2088"/>
                  </a:cubicBezTo>
                  <a:cubicBezTo>
                    <a:pt x="8262" y="2107"/>
                    <a:pt x="8271" y="2107"/>
                    <a:pt x="8282" y="2107"/>
                  </a:cubicBezTo>
                  <a:cubicBezTo>
                    <a:pt x="8293" y="2107"/>
                    <a:pt x="8306" y="2107"/>
                    <a:pt x="8312" y="2126"/>
                  </a:cubicBezTo>
                  <a:cubicBezTo>
                    <a:pt x="8303" y="2127"/>
                    <a:pt x="8295" y="2128"/>
                    <a:pt x="8288" y="2128"/>
                  </a:cubicBezTo>
                  <a:cubicBezTo>
                    <a:pt x="8196" y="2128"/>
                    <a:pt x="8256" y="1986"/>
                    <a:pt x="8186" y="1975"/>
                  </a:cubicBezTo>
                  <a:lnTo>
                    <a:pt x="8186" y="1950"/>
                  </a:lnTo>
                  <a:cubicBezTo>
                    <a:pt x="8193" y="1953"/>
                    <a:pt x="8197" y="1954"/>
                    <a:pt x="8201" y="1954"/>
                  </a:cubicBezTo>
                  <a:cubicBezTo>
                    <a:pt x="8211" y="1954"/>
                    <a:pt x="8208" y="1940"/>
                    <a:pt x="8199" y="1912"/>
                  </a:cubicBezTo>
                  <a:close/>
                  <a:moveTo>
                    <a:pt x="3094" y="2100"/>
                  </a:moveTo>
                  <a:cubicBezTo>
                    <a:pt x="3169" y="2111"/>
                    <a:pt x="3124" y="2141"/>
                    <a:pt x="3110" y="2141"/>
                  </a:cubicBezTo>
                  <a:cubicBezTo>
                    <a:pt x="3108" y="2141"/>
                    <a:pt x="3106" y="2140"/>
                    <a:pt x="3106" y="2138"/>
                  </a:cubicBezTo>
                  <a:lnTo>
                    <a:pt x="3094" y="2126"/>
                  </a:lnTo>
                  <a:cubicBezTo>
                    <a:pt x="3094" y="2126"/>
                    <a:pt x="3056" y="2100"/>
                    <a:pt x="3094" y="2100"/>
                  </a:cubicBezTo>
                  <a:close/>
                  <a:moveTo>
                    <a:pt x="2797" y="2106"/>
                  </a:moveTo>
                  <a:cubicBezTo>
                    <a:pt x="2818" y="2106"/>
                    <a:pt x="2799" y="2120"/>
                    <a:pt x="2787" y="2120"/>
                  </a:cubicBezTo>
                  <a:cubicBezTo>
                    <a:pt x="2783" y="2120"/>
                    <a:pt x="2779" y="2118"/>
                    <a:pt x="2779" y="2113"/>
                  </a:cubicBezTo>
                  <a:lnTo>
                    <a:pt x="2754" y="2151"/>
                  </a:lnTo>
                  <a:cubicBezTo>
                    <a:pt x="2754" y="2151"/>
                    <a:pt x="2729" y="2113"/>
                    <a:pt x="2754" y="2113"/>
                  </a:cubicBezTo>
                  <a:cubicBezTo>
                    <a:pt x="2775" y="2108"/>
                    <a:pt x="2789" y="2106"/>
                    <a:pt x="2797" y="2106"/>
                  </a:cubicBezTo>
                  <a:close/>
                  <a:moveTo>
                    <a:pt x="8400" y="1975"/>
                  </a:moveTo>
                  <a:cubicBezTo>
                    <a:pt x="8438" y="1975"/>
                    <a:pt x="8438" y="1975"/>
                    <a:pt x="8438" y="2000"/>
                  </a:cubicBezTo>
                  <a:cubicBezTo>
                    <a:pt x="8450" y="2000"/>
                    <a:pt x="8476" y="1987"/>
                    <a:pt x="8501" y="1987"/>
                  </a:cubicBezTo>
                  <a:cubicBezTo>
                    <a:pt x="8576" y="2000"/>
                    <a:pt x="8576" y="2088"/>
                    <a:pt x="8576" y="2151"/>
                  </a:cubicBezTo>
                  <a:cubicBezTo>
                    <a:pt x="8513" y="2151"/>
                    <a:pt x="8589" y="2012"/>
                    <a:pt x="8501" y="2012"/>
                  </a:cubicBezTo>
                  <a:lnTo>
                    <a:pt x="8488" y="2000"/>
                  </a:lnTo>
                  <a:cubicBezTo>
                    <a:pt x="8425" y="2000"/>
                    <a:pt x="8450" y="2088"/>
                    <a:pt x="8450" y="2138"/>
                  </a:cubicBezTo>
                  <a:cubicBezTo>
                    <a:pt x="8388" y="2126"/>
                    <a:pt x="8413" y="2025"/>
                    <a:pt x="8400" y="1975"/>
                  </a:cubicBezTo>
                  <a:close/>
                  <a:moveTo>
                    <a:pt x="5483" y="1987"/>
                  </a:moveTo>
                  <a:cubicBezTo>
                    <a:pt x="5558" y="1987"/>
                    <a:pt x="5470" y="2113"/>
                    <a:pt x="5571" y="2126"/>
                  </a:cubicBezTo>
                  <a:cubicBezTo>
                    <a:pt x="5646" y="2126"/>
                    <a:pt x="5608" y="2038"/>
                    <a:pt x="5608" y="2000"/>
                  </a:cubicBezTo>
                  <a:cubicBezTo>
                    <a:pt x="5671" y="2000"/>
                    <a:pt x="5646" y="2100"/>
                    <a:pt x="5659" y="2151"/>
                  </a:cubicBezTo>
                  <a:cubicBezTo>
                    <a:pt x="5652" y="2154"/>
                    <a:pt x="5646" y="2156"/>
                    <a:pt x="5641" y="2156"/>
                  </a:cubicBezTo>
                  <a:cubicBezTo>
                    <a:pt x="5628" y="2156"/>
                    <a:pt x="5621" y="2144"/>
                    <a:pt x="5621" y="2126"/>
                  </a:cubicBezTo>
                  <a:cubicBezTo>
                    <a:pt x="5602" y="2126"/>
                    <a:pt x="5583" y="2147"/>
                    <a:pt x="5559" y="2147"/>
                  </a:cubicBezTo>
                  <a:cubicBezTo>
                    <a:pt x="5551" y="2147"/>
                    <a:pt x="5542" y="2144"/>
                    <a:pt x="5533" y="2138"/>
                  </a:cubicBezTo>
                  <a:cubicBezTo>
                    <a:pt x="5483" y="2113"/>
                    <a:pt x="5483" y="2025"/>
                    <a:pt x="5483" y="1987"/>
                  </a:cubicBezTo>
                  <a:close/>
                  <a:moveTo>
                    <a:pt x="5770" y="2009"/>
                  </a:moveTo>
                  <a:cubicBezTo>
                    <a:pt x="5848" y="2009"/>
                    <a:pt x="5852" y="2114"/>
                    <a:pt x="5873" y="2176"/>
                  </a:cubicBezTo>
                  <a:cubicBezTo>
                    <a:pt x="5847" y="2176"/>
                    <a:pt x="5709" y="2163"/>
                    <a:pt x="5709" y="2126"/>
                  </a:cubicBezTo>
                  <a:cubicBezTo>
                    <a:pt x="5709" y="2075"/>
                    <a:pt x="5797" y="2075"/>
                    <a:pt x="5822" y="2075"/>
                  </a:cubicBezTo>
                  <a:cubicBezTo>
                    <a:pt x="5801" y="2011"/>
                    <a:pt x="5743" y="2038"/>
                    <a:pt x="5711" y="2024"/>
                  </a:cubicBezTo>
                  <a:lnTo>
                    <a:pt x="5711" y="2024"/>
                  </a:lnTo>
                  <a:cubicBezTo>
                    <a:pt x="5735" y="2014"/>
                    <a:pt x="5754" y="2009"/>
                    <a:pt x="5770" y="2009"/>
                  </a:cubicBezTo>
                  <a:close/>
                  <a:moveTo>
                    <a:pt x="10538" y="1985"/>
                  </a:moveTo>
                  <a:cubicBezTo>
                    <a:pt x="10546" y="1985"/>
                    <a:pt x="10550" y="1993"/>
                    <a:pt x="10550" y="2000"/>
                  </a:cubicBezTo>
                  <a:lnTo>
                    <a:pt x="10550" y="2025"/>
                  </a:lnTo>
                  <a:cubicBezTo>
                    <a:pt x="10567" y="2025"/>
                    <a:pt x="10584" y="2014"/>
                    <a:pt x="10604" y="2014"/>
                  </a:cubicBezTo>
                  <a:cubicBezTo>
                    <a:pt x="10615" y="2014"/>
                    <a:pt x="10626" y="2017"/>
                    <a:pt x="10638" y="2025"/>
                  </a:cubicBezTo>
                  <a:cubicBezTo>
                    <a:pt x="10676" y="2050"/>
                    <a:pt x="10689" y="2126"/>
                    <a:pt x="10689" y="2176"/>
                  </a:cubicBezTo>
                  <a:cubicBezTo>
                    <a:pt x="10626" y="2163"/>
                    <a:pt x="10676" y="2038"/>
                    <a:pt x="10601" y="2025"/>
                  </a:cubicBezTo>
                  <a:cubicBezTo>
                    <a:pt x="10513" y="2025"/>
                    <a:pt x="10563" y="2113"/>
                    <a:pt x="10563" y="2151"/>
                  </a:cubicBezTo>
                  <a:lnTo>
                    <a:pt x="10538" y="2151"/>
                  </a:lnTo>
                  <a:cubicBezTo>
                    <a:pt x="10538" y="2100"/>
                    <a:pt x="10525" y="2050"/>
                    <a:pt x="10513" y="2000"/>
                  </a:cubicBezTo>
                  <a:cubicBezTo>
                    <a:pt x="10523" y="1989"/>
                    <a:pt x="10532" y="1985"/>
                    <a:pt x="10538" y="1985"/>
                  </a:cubicBezTo>
                  <a:close/>
                  <a:moveTo>
                    <a:pt x="5388" y="1960"/>
                  </a:moveTo>
                  <a:cubicBezTo>
                    <a:pt x="5397" y="1960"/>
                    <a:pt x="5411" y="1995"/>
                    <a:pt x="5420" y="2012"/>
                  </a:cubicBezTo>
                  <a:cubicBezTo>
                    <a:pt x="5420" y="2075"/>
                    <a:pt x="5432" y="2138"/>
                    <a:pt x="5432" y="2188"/>
                  </a:cubicBezTo>
                  <a:cubicBezTo>
                    <a:pt x="5382" y="2188"/>
                    <a:pt x="5395" y="2151"/>
                    <a:pt x="5395" y="2100"/>
                  </a:cubicBezTo>
                  <a:lnTo>
                    <a:pt x="5382" y="2100"/>
                  </a:lnTo>
                  <a:cubicBezTo>
                    <a:pt x="5353" y="2100"/>
                    <a:pt x="5329" y="2117"/>
                    <a:pt x="5304" y="2117"/>
                  </a:cubicBezTo>
                  <a:cubicBezTo>
                    <a:pt x="5285" y="2117"/>
                    <a:pt x="5265" y="2108"/>
                    <a:pt x="5244" y="2075"/>
                  </a:cubicBezTo>
                  <a:cubicBezTo>
                    <a:pt x="5209" y="2029"/>
                    <a:pt x="5249" y="1961"/>
                    <a:pt x="5305" y="1961"/>
                  </a:cubicBezTo>
                  <a:cubicBezTo>
                    <a:pt x="5310" y="1961"/>
                    <a:pt x="5315" y="1961"/>
                    <a:pt x="5319" y="1962"/>
                  </a:cubicBezTo>
                  <a:cubicBezTo>
                    <a:pt x="5344" y="1962"/>
                    <a:pt x="5357" y="1987"/>
                    <a:pt x="5382" y="1987"/>
                  </a:cubicBezTo>
                  <a:cubicBezTo>
                    <a:pt x="5382" y="1968"/>
                    <a:pt x="5385" y="1960"/>
                    <a:pt x="5388" y="1960"/>
                  </a:cubicBezTo>
                  <a:close/>
                  <a:moveTo>
                    <a:pt x="8815" y="2050"/>
                  </a:moveTo>
                  <a:cubicBezTo>
                    <a:pt x="8878" y="2063"/>
                    <a:pt x="8865" y="2151"/>
                    <a:pt x="8865" y="2201"/>
                  </a:cubicBezTo>
                  <a:lnTo>
                    <a:pt x="8828" y="2201"/>
                  </a:lnTo>
                  <a:lnTo>
                    <a:pt x="8815" y="2050"/>
                  </a:lnTo>
                  <a:close/>
                  <a:moveTo>
                    <a:pt x="8706" y="2025"/>
                  </a:moveTo>
                  <a:cubicBezTo>
                    <a:pt x="8739" y="2025"/>
                    <a:pt x="8771" y="2040"/>
                    <a:pt x="8765" y="2063"/>
                  </a:cubicBezTo>
                  <a:lnTo>
                    <a:pt x="8777" y="2075"/>
                  </a:lnTo>
                  <a:cubicBezTo>
                    <a:pt x="8761" y="2063"/>
                    <a:pt x="8744" y="2058"/>
                    <a:pt x="8728" y="2058"/>
                  </a:cubicBezTo>
                  <a:cubicBezTo>
                    <a:pt x="8694" y="2058"/>
                    <a:pt x="8668" y="2083"/>
                    <a:pt x="8677" y="2126"/>
                  </a:cubicBezTo>
                  <a:cubicBezTo>
                    <a:pt x="8689" y="2188"/>
                    <a:pt x="8777" y="2151"/>
                    <a:pt x="8790" y="2201"/>
                  </a:cubicBezTo>
                  <a:cubicBezTo>
                    <a:pt x="8782" y="2203"/>
                    <a:pt x="8774" y="2203"/>
                    <a:pt x="8765" y="2203"/>
                  </a:cubicBezTo>
                  <a:cubicBezTo>
                    <a:pt x="8709" y="2203"/>
                    <a:pt x="8650" y="2166"/>
                    <a:pt x="8639" y="2100"/>
                  </a:cubicBezTo>
                  <a:cubicBezTo>
                    <a:pt x="8625" y="2046"/>
                    <a:pt x="8667" y="2025"/>
                    <a:pt x="8706" y="2025"/>
                  </a:cubicBezTo>
                  <a:close/>
                  <a:moveTo>
                    <a:pt x="5915" y="2033"/>
                  </a:moveTo>
                  <a:cubicBezTo>
                    <a:pt x="5928" y="2033"/>
                    <a:pt x="5932" y="2044"/>
                    <a:pt x="5923" y="2063"/>
                  </a:cubicBezTo>
                  <a:cubicBezTo>
                    <a:pt x="5948" y="2063"/>
                    <a:pt x="5961" y="2038"/>
                    <a:pt x="5986" y="2038"/>
                  </a:cubicBezTo>
                  <a:cubicBezTo>
                    <a:pt x="6023" y="2038"/>
                    <a:pt x="6023" y="2063"/>
                    <a:pt x="6049" y="2075"/>
                  </a:cubicBezTo>
                  <a:cubicBezTo>
                    <a:pt x="6059" y="2075"/>
                    <a:pt x="6079" y="2048"/>
                    <a:pt x="6101" y="2048"/>
                  </a:cubicBezTo>
                  <a:cubicBezTo>
                    <a:pt x="6104" y="2048"/>
                    <a:pt x="6108" y="2048"/>
                    <a:pt x="6111" y="2050"/>
                  </a:cubicBezTo>
                  <a:cubicBezTo>
                    <a:pt x="6187" y="2075"/>
                    <a:pt x="6174" y="2138"/>
                    <a:pt x="6187" y="2214"/>
                  </a:cubicBezTo>
                  <a:cubicBezTo>
                    <a:pt x="6111" y="2201"/>
                    <a:pt x="6187" y="2075"/>
                    <a:pt x="6099" y="2075"/>
                  </a:cubicBezTo>
                  <a:cubicBezTo>
                    <a:pt x="6011" y="2075"/>
                    <a:pt x="6061" y="2163"/>
                    <a:pt x="6061" y="2201"/>
                  </a:cubicBezTo>
                  <a:cubicBezTo>
                    <a:pt x="5986" y="2188"/>
                    <a:pt x="6061" y="2063"/>
                    <a:pt x="5973" y="2063"/>
                  </a:cubicBezTo>
                  <a:cubicBezTo>
                    <a:pt x="5969" y="2062"/>
                    <a:pt x="5965" y="2062"/>
                    <a:pt x="5961" y="2062"/>
                  </a:cubicBezTo>
                  <a:cubicBezTo>
                    <a:pt x="5902" y="2062"/>
                    <a:pt x="5935" y="2153"/>
                    <a:pt x="5935" y="2188"/>
                  </a:cubicBezTo>
                  <a:cubicBezTo>
                    <a:pt x="5873" y="2188"/>
                    <a:pt x="5898" y="2088"/>
                    <a:pt x="5898" y="2038"/>
                  </a:cubicBezTo>
                  <a:cubicBezTo>
                    <a:pt x="5904" y="2034"/>
                    <a:pt x="5910" y="2033"/>
                    <a:pt x="5915" y="2033"/>
                  </a:cubicBezTo>
                  <a:close/>
                  <a:moveTo>
                    <a:pt x="4239" y="2187"/>
                  </a:moveTo>
                  <a:cubicBezTo>
                    <a:pt x="4242" y="2187"/>
                    <a:pt x="4246" y="2187"/>
                    <a:pt x="4250" y="2188"/>
                  </a:cubicBezTo>
                  <a:cubicBezTo>
                    <a:pt x="4288" y="2188"/>
                    <a:pt x="4288" y="2214"/>
                    <a:pt x="4276" y="2226"/>
                  </a:cubicBezTo>
                  <a:lnTo>
                    <a:pt x="4263" y="2214"/>
                  </a:lnTo>
                  <a:cubicBezTo>
                    <a:pt x="4259" y="2218"/>
                    <a:pt x="4254" y="2220"/>
                    <a:pt x="4250" y="2220"/>
                  </a:cubicBezTo>
                  <a:cubicBezTo>
                    <a:pt x="4230" y="2220"/>
                    <a:pt x="4213" y="2187"/>
                    <a:pt x="4239" y="2187"/>
                  </a:cubicBezTo>
                  <a:close/>
                  <a:moveTo>
                    <a:pt x="6369" y="2081"/>
                  </a:moveTo>
                  <a:cubicBezTo>
                    <a:pt x="6419" y="2081"/>
                    <a:pt x="6476" y="2118"/>
                    <a:pt x="6476" y="2176"/>
                  </a:cubicBezTo>
                  <a:lnTo>
                    <a:pt x="6464" y="2163"/>
                  </a:lnTo>
                  <a:lnTo>
                    <a:pt x="6325" y="2151"/>
                  </a:lnTo>
                  <a:lnTo>
                    <a:pt x="6325" y="2151"/>
                  </a:lnTo>
                  <a:cubicBezTo>
                    <a:pt x="6338" y="2239"/>
                    <a:pt x="6438" y="2188"/>
                    <a:pt x="6464" y="2239"/>
                  </a:cubicBezTo>
                  <a:cubicBezTo>
                    <a:pt x="6453" y="2241"/>
                    <a:pt x="6442" y="2242"/>
                    <a:pt x="6431" y="2242"/>
                  </a:cubicBezTo>
                  <a:cubicBezTo>
                    <a:pt x="6371" y="2242"/>
                    <a:pt x="6300" y="2214"/>
                    <a:pt x="6300" y="2151"/>
                  </a:cubicBezTo>
                  <a:cubicBezTo>
                    <a:pt x="6300" y="2102"/>
                    <a:pt x="6332" y="2081"/>
                    <a:pt x="6369" y="2081"/>
                  </a:cubicBezTo>
                  <a:close/>
                  <a:moveTo>
                    <a:pt x="6577" y="2099"/>
                  </a:moveTo>
                  <a:cubicBezTo>
                    <a:pt x="6589" y="2099"/>
                    <a:pt x="6598" y="2107"/>
                    <a:pt x="6601" y="2125"/>
                  </a:cubicBezTo>
                  <a:lnTo>
                    <a:pt x="6601" y="2125"/>
                  </a:lnTo>
                  <a:cubicBezTo>
                    <a:pt x="6594" y="2123"/>
                    <a:pt x="6588" y="2122"/>
                    <a:pt x="6582" y="2122"/>
                  </a:cubicBezTo>
                  <a:cubicBezTo>
                    <a:pt x="6531" y="2122"/>
                    <a:pt x="6552" y="2217"/>
                    <a:pt x="6552" y="2251"/>
                  </a:cubicBezTo>
                  <a:cubicBezTo>
                    <a:pt x="6489" y="2251"/>
                    <a:pt x="6514" y="2151"/>
                    <a:pt x="6514" y="2100"/>
                  </a:cubicBezTo>
                  <a:cubicBezTo>
                    <a:pt x="6552" y="2100"/>
                    <a:pt x="6526" y="2126"/>
                    <a:pt x="6539" y="2126"/>
                  </a:cubicBezTo>
                  <a:cubicBezTo>
                    <a:pt x="6551" y="2108"/>
                    <a:pt x="6565" y="2099"/>
                    <a:pt x="6577" y="2099"/>
                  </a:cubicBezTo>
                  <a:close/>
                  <a:moveTo>
                    <a:pt x="9029" y="2012"/>
                  </a:moveTo>
                  <a:lnTo>
                    <a:pt x="9029" y="2012"/>
                  </a:lnTo>
                  <a:cubicBezTo>
                    <a:pt x="9092" y="2025"/>
                    <a:pt x="9067" y="2188"/>
                    <a:pt x="9079" y="2251"/>
                  </a:cubicBezTo>
                  <a:cubicBezTo>
                    <a:pt x="9054" y="2251"/>
                    <a:pt x="9041" y="2239"/>
                    <a:pt x="9054" y="2214"/>
                  </a:cubicBezTo>
                  <a:lnTo>
                    <a:pt x="9054" y="2214"/>
                  </a:lnTo>
                  <a:cubicBezTo>
                    <a:pt x="9041" y="2214"/>
                    <a:pt x="9004" y="2239"/>
                    <a:pt x="8991" y="2239"/>
                  </a:cubicBezTo>
                  <a:cubicBezTo>
                    <a:pt x="8916" y="2214"/>
                    <a:pt x="8853" y="2126"/>
                    <a:pt x="8916" y="2088"/>
                  </a:cubicBezTo>
                  <a:cubicBezTo>
                    <a:pt x="8932" y="2078"/>
                    <a:pt x="8945" y="2074"/>
                    <a:pt x="8957" y="2074"/>
                  </a:cubicBezTo>
                  <a:cubicBezTo>
                    <a:pt x="8988" y="2074"/>
                    <a:pt x="9004" y="2104"/>
                    <a:pt x="9041" y="2113"/>
                  </a:cubicBezTo>
                  <a:lnTo>
                    <a:pt x="9029" y="2012"/>
                  </a:lnTo>
                  <a:close/>
                  <a:moveTo>
                    <a:pt x="11077" y="2090"/>
                  </a:moveTo>
                  <a:cubicBezTo>
                    <a:pt x="11129" y="2090"/>
                    <a:pt x="11179" y="2150"/>
                    <a:pt x="11179" y="2201"/>
                  </a:cubicBezTo>
                  <a:lnTo>
                    <a:pt x="11053" y="2176"/>
                  </a:lnTo>
                  <a:lnTo>
                    <a:pt x="11053" y="2176"/>
                  </a:lnTo>
                  <a:cubicBezTo>
                    <a:pt x="11053" y="2251"/>
                    <a:pt x="11154" y="2214"/>
                    <a:pt x="11179" y="2264"/>
                  </a:cubicBezTo>
                  <a:lnTo>
                    <a:pt x="11116" y="2264"/>
                  </a:lnTo>
                  <a:cubicBezTo>
                    <a:pt x="11053" y="2239"/>
                    <a:pt x="10965" y="2151"/>
                    <a:pt x="11041" y="2100"/>
                  </a:cubicBezTo>
                  <a:cubicBezTo>
                    <a:pt x="11052" y="2093"/>
                    <a:pt x="11065" y="2090"/>
                    <a:pt x="11077" y="2090"/>
                  </a:cubicBezTo>
                  <a:close/>
                  <a:moveTo>
                    <a:pt x="10739" y="2038"/>
                  </a:moveTo>
                  <a:lnTo>
                    <a:pt x="10739" y="2050"/>
                  </a:lnTo>
                  <a:cubicBezTo>
                    <a:pt x="10754" y="2041"/>
                    <a:pt x="10765" y="2038"/>
                    <a:pt x="10775" y="2038"/>
                  </a:cubicBezTo>
                  <a:cubicBezTo>
                    <a:pt x="10809" y="2038"/>
                    <a:pt x="10823" y="2075"/>
                    <a:pt x="10852" y="2075"/>
                  </a:cubicBezTo>
                  <a:cubicBezTo>
                    <a:pt x="10852" y="2057"/>
                    <a:pt x="10854" y="2051"/>
                    <a:pt x="10858" y="2051"/>
                  </a:cubicBezTo>
                  <a:cubicBezTo>
                    <a:pt x="10866" y="2051"/>
                    <a:pt x="10881" y="2091"/>
                    <a:pt x="10890" y="2100"/>
                  </a:cubicBezTo>
                  <a:cubicBezTo>
                    <a:pt x="10902" y="2151"/>
                    <a:pt x="10902" y="2188"/>
                    <a:pt x="10902" y="2239"/>
                  </a:cubicBezTo>
                  <a:cubicBezTo>
                    <a:pt x="10886" y="2255"/>
                    <a:pt x="10853" y="2265"/>
                    <a:pt x="10823" y="2265"/>
                  </a:cubicBezTo>
                  <a:cubicBezTo>
                    <a:pt x="10784" y="2265"/>
                    <a:pt x="10750" y="2249"/>
                    <a:pt x="10764" y="2214"/>
                  </a:cubicBezTo>
                  <a:lnTo>
                    <a:pt x="10764" y="2214"/>
                  </a:lnTo>
                  <a:cubicBezTo>
                    <a:pt x="10785" y="2229"/>
                    <a:pt x="10808" y="2238"/>
                    <a:pt x="10827" y="2238"/>
                  </a:cubicBezTo>
                  <a:cubicBezTo>
                    <a:pt x="10854" y="2238"/>
                    <a:pt x="10872" y="2220"/>
                    <a:pt x="10865" y="2176"/>
                  </a:cubicBezTo>
                  <a:lnTo>
                    <a:pt x="10865" y="2176"/>
                  </a:lnTo>
                  <a:cubicBezTo>
                    <a:pt x="10852" y="2176"/>
                    <a:pt x="10840" y="2201"/>
                    <a:pt x="10814" y="2201"/>
                  </a:cubicBezTo>
                  <a:cubicBezTo>
                    <a:pt x="10752" y="2176"/>
                    <a:pt x="10689" y="2088"/>
                    <a:pt x="10739" y="2038"/>
                  </a:cubicBezTo>
                  <a:close/>
                  <a:moveTo>
                    <a:pt x="9117" y="2100"/>
                  </a:moveTo>
                  <a:cubicBezTo>
                    <a:pt x="9180" y="2100"/>
                    <a:pt x="9155" y="2138"/>
                    <a:pt x="9167" y="2188"/>
                  </a:cubicBezTo>
                  <a:cubicBezTo>
                    <a:pt x="9167" y="2222"/>
                    <a:pt x="9184" y="2244"/>
                    <a:pt x="9206" y="2244"/>
                  </a:cubicBezTo>
                  <a:cubicBezTo>
                    <a:pt x="9217" y="2244"/>
                    <a:pt x="9230" y="2239"/>
                    <a:pt x="9243" y="2226"/>
                  </a:cubicBezTo>
                  <a:cubicBezTo>
                    <a:pt x="9280" y="2201"/>
                    <a:pt x="9243" y="2138"/>
                    <a:pt x="9230" y="2113"/>
                  </a:cubicBezTo>
                  <a:lnTo>
                    <a:pt x="9230" y="2113"/>
                  </a:lnTo>
                  <a:lnTo>
                    <a:pt x="9243" y="2126"/>
                  </a:lnTo>
                  <a:cubicBezTo>
                    <a:pt x="9305" y="2138"/>
                    <a:pt x="9280" y="2226"/>
                    <a:pt x="9293" y="2276"/>
                  </a:cubicBezTo>
                  <a:cubicBezTo>
                    <a:pt x="9268" y="2276"/>
                    <a:pt x="9255" y="2276"/>
                    <a:pt x="9268" y="2251"/>
                  </a:cubicBezTo>
                  <a:cubicBezTo>
                    <a:pt x="9243" y="2251"/>
                    <a:pt x="9229" y="2263"/>
                    <a:pt x="9207" y="2263"/>
                  </a:cubicBezTo>
                  <a:cubicBezTo>
                    <a:pt x="9196" y="2263"/>
                    <a:pt x="9184" y="2260"/>
                    <a:pt x="9167" y="2251"/>
                  </a:cubicBezTo>
                  <a:cubicBezTo>
                    <a:pt x="9129" y="2226"/>
                    <a:pt x="9129" y="2138"/>
                    <a:pt x="9117" y="2100"/>
                  </a:cubicBezTo>
                  <a:close/>
                  <a:moveTo>
                    <a:pt x="6704" y="2115"/>
                  </a:moveTo>
                  <a:cubicBezTo>
                    <a:pt x="6788" y="2115"/>
                    <a:pt x="6782" y="2225"/>
                    <a:pt x="6803" y="2289"/>
                  </a:cubicBezTo>
                  <a:cubicBezTo>
                    <a:pt x="6778" y="2289"/>
                    <a:pt x="6652" y="2276"/>
                    <a:pt x="6652" y="2226"/>
                  </a:cubicBezTo>
                  <a:cubicBezTo>
                    <a:pt x="6652" y="2198"/>
                    <a:pt x="6695" y="2184"/>
                    <a:pt x="6732" y="2184"/>
                  </a:cubicBezTo>
                  <a:cubicBezTo>
                    <a:pt x="6744" y="2184"/>
                    <a:pt x="6756" y="2185"/>
                    <a:pt x="6765" y="2188"/>
                  </a:cubicBezTo>
                  <a:cubicBezTo>
                    <a:pt x="6740" y="2113"/>
                    <a:pt x="6652" y="2163"/>
                    <a:pt x="6640" y="2126"/>
                  </a:cubicBezTo>
                  <a:lnTo>
                    <a:pt x="6652" y="2126"/>
                  </a:lnTo>
                  <a:cubicBezTo>
                    <a:pt x="6673" y="2118"/>
                    <a:pt x="6690" y="2115"/>
                    <a:pt x="6704" y="2115"/>
                  </a:cubicBezTo>
                  <a:close/>
                  <a:moveTo>
                    <a:pt x="11204" y="2050"/>
                  </a:moveTo>
                  <a:lnTo>
                    <a:pt x="11204" y="2050"/>
                  </a:lnTo>
                  <a:cubicBezTo>
                    <a:pt x="11267" y="2063"/>
                    <a:pt x="11255" y="2214"/>
                    <a:pt x="11255" y="2276"/>
                  </a:cubicBezTo>
                  <a:lnTo>
                    <a:pt x="11255" y="2289"/>
                  </a:lnTo>
                  <a:cubicBezTo>
                    <a:pt x="11192" y="2276"/>
                    <a:pt x="11204" y="2113"/>
                    <a:pt x="11204" y="2050"/>
                  </a:cubicBezTo>
                  <a:close/>
                  <a:moveTo>
                    <a:pt x="11305" y="2138"/>
                  </a:moveTo>
                  <a:lnTo>
                    <a:pt x="11305" y="2138"/>
                  </a:lnTo>
                  <a:cubicBezTo>
                    <a:pt x="11355" y="2151"/>
                    <a:pt x="11343" y="2239"/>
                    <a:pt x="11355" y="2289"/>
                  </a:cubicBezTo>
                  <a:lnTo>
                    <a:pt x="11317" y="2289"/>
                  </a:lnTo>
                  <a:lnTo>
                    <a:pt x="11305" y="2138"/>
                  </a:lnTo>
                  <a:close/>
                  <a:moveTo>
                    <a:pt x="2872" y="2146"/>
                  </a:moveTo>
                  <a:cubicBezTo>
                    <a:pt x="2886" y="2146"/>
                    <a:pt x="2892" y="2157"/>
                    <a:pt x="2892" y="2176"/>
                  </a:cubicBezTo>
                  <a:cubicBezTo>
                    <a:pt x="2895" y="2177"/>
                    <a:pt x="2898" y="2177"/>
                    <a:pt x="2901" y="2178"/>
                  </a:cubicBezTo>
                  <a:lnTo>
                    <a:pt x="2901" y="2178"/>
                  </a:lnTo>
                  <a:cubicBezTo>
                    <a:pt x="2875" y="2207"/>
                    <a:pt x="2905" y="2273"/>
                    <a:pt x="2905" y="2302"/>
                  </a:cubicBezTo>
                  <a:cubicBezTo>
                    <a:pt x="2829" y="2302"/>
                    <a:pt x="2867" y="2201"/>
                    <a:pt x="2855" y="2151"/>
                  </a:cubicBezTo>
                  <a:cubicBezTo>
                    <a:pt x="2861" y="2147"/>
                    <a:pt x="2867" y="2146"/>
                    <a:pt x="2872" y="2146"/>
                  </a:cubicBezTo>
                  <a:close/>
                  <a:moveTo>
                    <a:pt x="6861" y="2085"/>
                  </a:moveTo>
                  <a:cubicBezTo>
                    <a:pt x="6866" y="2085"/>
                    <a:pt x="6872" y="2086"/>
                    <a:pt x="6879" y="2088"/>
                  </a:cubicBezTo>
                  <a:cubicBezTo>
                    <a:pt x="6866" y="2138"/>
                    <a:pt x="6866" y="2151"/>
                    <a:pt x="6916" y="2151"/>
                  </a:cubicBezTo>
                  <a:lnTo>
                    <a:pt x="6929" y="2151"/>
                  </a:lnTo>
                  <a:lnTo>
                    <a:pt x="6929" y="2163"/>
                  </a:lnTo>
                  <a:cubicBezTo>
                    <a:pt x="6917" y="2161"/>
                    <a:pt x="6908" y="2160"/>
                    <a:pt x="6900" y="2160"/>
                  </a:cubicBezTo>
                  <a:cubicBezTo>
                    <a:pt x="6813" y="2160"/>
                    <a:pt x="6930" y="2279"/>
                    <a:pt x="6941" y="2302"/>
                  </a:cubicBezTo>
                  <a:cubicBezTo>
                    <a:pt x="6936" y="2303"/>
                    <a:pt x="6931" y="2303"/>
                    <a:pt x="6926" y="2303"/>
                  </a:cubicBezTo>
                  <a:cubicBezTo>
                    <a:pt x="6866" y="2303"/>
                    <a:pt x="6865" y="2235"/>
                    <a:pt x="6853" y="2188"/>
                  </a:cubicBezTo>
                  <a:cubicBezTo>
                    <a:pt x="6841" y="2138"/>
                    <a:pt x="6791" y="2126"/>
                    <a:pt x="6853" y="2126"/>
                  </a:cubicBezTo>
                  <a:cubicBezTo>
                    <a:pt x="6843" y="2105"/>
                    <a:pt x="6841" y="2085"/>
                    <a:pt x="6861" y="2085"/>
                  </a:cubicBezTo>
                  <a:close/>
                  <a:moveTo>
                    <a:pt x="2444" y="2133"/>
                  </a:moveTo>
                  <a:cubicBezTo>
                    <a:pt x="2457" y="2133"/>
                    <a:pt x="2461" y="2145"/>
                    <a:pt x="2452" y="2163"/>
                  </a:cubicBezTo>
                  <a:cubicBezTo>
                    <a:pt x="2465" y="2163"/>
                    <a:pt x="2515" y="2138"/>
                    <a:pt x="2540" y="2138"/>
                  </a:cubicBezTo>
                  <a:cubicBezTo>
                    <a:pt x="2553" y="2138"/>
                    <a:pt x="2578" y="2163"/>
                    <a:pt x="2591" y="2163"/>
                  </a:cubicBezTo>
                  <a:cubicBezTo>
                    <a:pt x="2613" y="2163"/>
                    <a:pt x="2631" y="2150"/>
                    <a:pt x="2653" y="2150"/>
                  </a:cubicBezTo>
                  <a:cubicBezTo>
                    <a:pt x="2667" y="2150"/>
                    <a:pt x="2684" y="2156"/>
                    <a:pt x="2704" y="2176"/>
                  </a:cubicBezTo>
                  <a:cubicBezTo>
                    <a:pt x="2741" y="2226"/>
                    <a:pt x="2716" y="2276"/>
                    <a:pt x="2716" y="2314"/>
                  </a:cubicBezTo>
                  <a:cubicBezTo>
                    <a:pt x="2628" y="2314"/>
                    <a:pt x="2716" y="2163"/>
                    <a:pt x="2628" y="2163"/>
                  </a:cubicBezTo>
                  <a:cubicBezTo>
                    <a:pt x="2540" y="2163"/>
                    <a:pt x="2591" y="2264"/>
                    <a:pt x="2591" y="2302"/>
                  </a:cubicBezTo>
                  <a:cubicBezTo>
                    <a:pt x="2502" y="2302"/>
                    <a:pt x="2591" y="2214"/>
                    <a:pt x="2540" y="2176"/>
                  </a:cubicBezTo>
                  <a:cubicBezTo>
                    <a:pt x="2530" y="2165"/>
                    <a:pt x="2515" y="2159"/>
                    <a:pt x="2501" y="2159"/>
                  </a:cubicBezTo>
                  <a:cubicBezTo>
                    <a:pt x="2482" y="2159"/>
                    <a:pt x="2465" y="2172"/>
                    <a:pt x="2465" y="2201"/>
                  </a:cubicBezTo>
                  <a:lnTo>
                    <a:pt x="2465" y="2302"/>
                  </a:lnTo>
                  <a:cubicBezTo>
                    <a:pt x="2406" y="2290"/>
                    <a:pt x="2435" y="2200"/>
                    <a:pt x="2429" y="2137"/>
                  </a:cubicBezTo>
                  <a:lnTo>
                    <a:pt x="2429" y="2137"/>
                  </a:lnTo>
                  <a:cubicBezTo>
                    <a:pt x="2435" y="2135"/>
                    <a:pt x="2440" y="2133"/>
                    <a:pt x="2444" y="2133"/>
                  </a:cubicBezTo>
                  <a:close/>
                  <a:moveTo>
                    <a:pt x="2993" y="2151"/>
                  </a:moveTo>
                  <a:cubicBezTo>
                    <a:pt x="3043" y="2176"/>
                    <a:pt x="3031" y="2264"/>
                    <a:pt x="3031" y="2314"/>
                  </a:cubicBezTo>
                  <a:cubicBezTo>
                    <a:pt x="2956" y="2314"/>
                    <a:pt x="3029" y="2178"/>
                    <a:pt x="2945" y="2164"/>
                  </a:cubicBezTo>
                  <a:lnTo>
                    <a:pt x="2945" y="2164"/>
                  </a:lnTo>
                  <a:cubicBezTo>
                    <a:pt x="2953" y="2160"/>
                    <a:pt x="2962" y="2156"/>
                    <a:pt x="2971" y="2156"/>
                  </a:cubicBezTo>
                  <a:cubicBezTo>
                    <a:pt x="2978" y="2156"/>
                    <a:pt x="2985" y="2158"/>
                    <a:pt x="2993" y="2163"/>
                  </a:cubicBezTo>
                  <a:lnTo>
                    <a:pt x="2993" y="2151"/>
                  </a:lnTo>
                  <a:close/>
                  <a:moveTo>
                    <a:pt x="9397" y="2117"/>
                  </a:moveTo>
                  <a:cubicBezTo>
                    <a:pt x="9453" y="2117"/>
                    <a:pt x="9494" y="2294"/>
                    <a:pt x="9494" y="2314"/>
                  </a:cubicBezTo>
                  <a:cubicBezTo>
                    <a:pt x="9431" y="2302"/>
                    <a:pt x="9494" y="2163"/>
                    <a:pt x="9406" y="2163"/>
                  </a:cubicBezTo>
                  <a:lnTo>
                    <a:pt x="9406" y="2151"/>
                  </a:lnTo>
                  <a:cubicBezTo>
                    <a:pt x="9331" y="2151"/>
                    <a:pt x="9368" y="2239"/>
                    <a:pt x="9368" y="2276"/>
                  </a:cubicBezTo>
                  <a:cubicBezTo>
                    <a:pt x="9305" y="2276"/>
                    <a:pt x="9331" y="2176"/>
                    <a:pt x="9318" y="2126"/>
                  </a:cubicBezTo>
                  <a:cubicBezTo>
                    <a:pt x="9356" y="2126"/>
                    <a:pt x="9343" y="2151"/>
                    <a:pt x="9356" y="2151"/>
                  </a:cubicBezTo>
                  <a:cubicBezTo>
                    <a:pt x="9370" y="2127"/>
                    <a:pt x="9384" y="2117"/>
                    <a:pt x="9397" y="2117"/>
                  </a:cubicBezTo>
                  <a:close/>
                  <a:moveTo>
                    <a:pt x="3094" y="2163"/>
                  </a:moveTo>
                  <a:cubicBezTo>
                    <a:pt x="3156" y="2176"/>
                    <a:pt x="3131" y="2276"/>
                    <a:pt x="3131" y="2327"/>
                  </a:cubicBezTo>
                  <a:lnTo>
                    <a:pt x="3094" y="2327"/>
                  </a:lnTo>
                  <a:lnTo>
                    <a:pt x="3094" y="2163"/>
                  </a:lnTo>
                  <a:close/>
                  <a:moveTo>
                    <a:pt x="11394" y="2119"/>
                  </a:moveTo>
                  <a:cubicBezTo>
                    <a:pt x="11403" y="2119"/>
                    <a:pt x="11422" y="2163"/>
                    <a:pt x="11431" y="2163"/>
                  </a:cubicBezTo>
                  <a:cubicBezTo>
                    <a:pt x="11431" y="2163"/>
                    <a:pt x="11503" y="2196"/>
                    <a:pt x="11474" y="2196"/>
                  </a:cubicBezTo>
                  <a:cubicBezTo>
                    <a:pt x="11467" y="2196"/>
                    <a:pt x="11453" y="2193"/>
                    <a:pt x="11431" y="2188"/>
                  </a:cubicBezTo>
                  <a:lnTo>
                    <a:pt x="11431" y="2188"/>
                  </a:lnTo>
                  <a:cubicBezTo>
                    <a:pt x="11431" y="2214"/>
                    <a:pt x="11431" y="2251"/>
                    <a:pt x="11443" y="2289"/>
                  </a:cubicBezTo>
                  <a:cubicBezTo>
                    <a:pt x="11449" y="2308"/>
                    <a:pt x="11459" y="2308"/>
                    <a:pt x="11467" y="2308"/>
                  </a:cubicBezTo>
                  <a:cubicBezTo>
                    <a:pt x="11475" y="2308"/>
                    <a:pt x="11481" y="2308"/>
                    <a:pt x="11481" y="2327"/>
                  </a:cubicBezTo>
                  <a:cubicBezTo>
                    <a:pt x="11476" y="2327"/>
                    <a:pt x="11472" y="2328"/>
                    <a:pt x="11468" y="2328"/>
                  </a:cubicBezTo>
                  <a:cubicBezTo>
                    <a:pt x="11374" y="2328"/>
                    <a:pt x="11440" y="2187"/>
                    <a:pt x="11368" y="2163"/>
                  </a:cubicBezTo>
                  <a:cubicBezTo>
                    <a:pt x="11360" y="2156"/>
                    <a:pt x="11362" y="2149"/>
                    <a:pt x="11369" y="2149"/>
                  </a:cubicBezTo>
                  <a:cubicBezTo>
                    <a:pt x="11374" y="2149"/>
                    <a:pt x="11382" y="2153"/>
                    <a:pt x="11393" y="2163"/>
                  </a:cubicBezTo>
                  <a:cubicBezTo>
                    <a:pt x="11389" y="2130"/>
                    <a:pt x="11390" y="2119"/>
                    <a:pt x="11394" y="2119"/>
                  </a:cubicBezTo>
                  <a:close/>
                  <a:moveTo>
                    <a:pt x="2775" y="2172"/>
                  </a:moveTo>
                  <a:cubicBezTo>
                    <a:pt x="2824" y="2172"/>
                    <a:pt x="2806" y="2258"/>
                    <a:pt x="2817" y="2314"/>
                  </a:cubicBezTo>
                  <a:lnTo>
                    <a:pt x="2792" y="2339"/>
                  </a:lnTo>
                  <a:lnTo>
                    <a:pt x="2754" y="2339"/>
                  </a:lnTo>
                  <a:lnTo>
                    <a:pt x="2754" y="2176"/>
                  </a:lnTo>
                  <a:cubicBezTo>
                    <a:pt x="2762" y="2173"/>
                    <a:pt x="2769" y="2172"/>
                    <a:pt x="2775" y="2172"/>
                  </a:cubicBezTo>
                  <a:close/>
                  <a:moveTo>
                    <a:pt x="7067" y="2163"/>
                  </a:moveTo>
                  <a:cubicBezTo>
                    <a:pt x="7080" y="2214"/>
                    <a:pt x="7092" y="2251"/>
                    <a:pt x="7117" y="2302"/>
                  </a:cubicBezTo>
                  <a:lnTo>
                    <a:pt x="7130" y="2314"/>
                  </a:lnTo>
                  <a:cubicBezTo>
                    <a:pt x="7143" y="2251"/>
                    <a:pt x="7155" y="2188"/>
                    <a:pt x="7218" y="2188"/>
                  </a:cubicBezTo>
                  <a:cubicBezTo>
                    <a:pt x="7193" y="2226"/>
                    <a:pt x="7168" y="2339"/>
                    <a:pt x="7130" y="2339"/>
                  </a:cubicBezTo>
                  <a:cubicBezTo>
                    <a:pt x="7092" y="2339"/>
                    <a:pt x="7042" y="2201"/>
                    <a:pt x="7029" y="2163"/>
                  </a:cubicBezTo>
                  <a:close/>
                  <a:moveTo>
                    <a:pt x="5495" y="2302"/>
                  </a:moveTo>
                  <a:cubicBezTo>
                    <a:pt x="5533" y="2314"/>
                    <a:pt x="5533" y="2314"/>
                    <a:pt x="5520" y="2339"/>
                  </a:cubicBezTo>
                  <a:lnTo>
                    <a:pt x="5508" y="2339"/>
                  </a:lnTo>
                  <a:cubicBezTo>
                    <a:pt x="5505" y="2341"/>
                    <a:pt x="5502" y="2341"/>
                    <a:pt x="5499" y="2341"/>
                  </a:cubicBezTo>
                  <a:cubicBezTo>
                    <a:pt x="5475" y="2341"/>
                    <a:pt x="5451" y="2302"/>
                    <a:pt x="5495" y="2302"/>
                  </a:cubicBezTo>
                  <a:close/>
                  <a:moveTo>
                    <a:pt x="9547" y="2126"/>
                  </a:moveTo>
                  <a:cubicBezTo>
                    <a:pt x="9551" y="2126"/>
                    <a:pt x="9566" y="2151"/>
                    <a:pt x="9582" y="2151"/>
                  </a:cubicBezTo>
                  <a:lnTo>
                    <a:pt x="9582" y="2163"/>
                  </a:lnTo>
                  <a:cubicBezTo>
                    <a:pt x="9582" y="2163"/>
                    <a:pt x="9632" y="2188"/>
                    <a:pt x="9645" y="2214"/>
                  </a:cubicBezTo>
                  <a:cubicBezTo>
                    <a:pt x="9634" y="2212"/>
                    <a:pt x="9624" y="2211"/>
                    <a:pt x="9616" y="2211"/>
                  </a:cubicBezTo>
                  <a:cubicBezTo>
                    <a:pt x="9529" y="2211"/>
                    <a:pt x="9645" y="2328"/>
                    <a:pt x="9645" y="2339"/>
                  </a:cubicBezTo>
                  <a:cubicBezTo>
                    <a:pt x="9637" y="2341"/>
                    <a:pt x="9630" y="2342"/>
                    <a:pt x="9624" y="2342"/>
                  </a:cubicBezTo>
                  <a:cubicBezTo>
                    <a:pt x="9542" y="2342"/>
                    <a:pt x="9602" y="2200"/>
                    <a:pt x="9532" y="2188"/>
                  </a:cubicBezTo>
                  <a:cubicBezTo>
                    <a:pt x="9523" y="2170"/>
                    <a:pt x="9527" y="2158"/>
                    <a:pt x="9540" y="2158"/>
                  </a:cubicBezTo>
                  <a:cubicBezTo>
                    <a:pt x="9544" y="2158"/>
                    <a:pt x="9550" y="2160"/>
                    <a:pt x="9557" y="2163"/>
                  </a:cubicBezTo>
                  <a:cubicBezTo>
                    <a:pt x="9548" y="2135"/>
                    <a:pt x="9545" y="2126"/>
                    <a:pt x="9547" y="2126"/>
                  </a:cubicBezTo>
                  <a:close/>
                  <a:moveTo>
                    <a:pt x="3194" y="2176"/>
                  </a:moveTo>
                  <a:cubicBezTo>
                    <a:pt x="3232" y="2176"/>
                    <a:pt x="3219" y="2201"/>
                    <a:pt x="3232" y="2214"/>
                  </a:cubicBezTo>
                  <a:cubicBezTo>
                    <a:pt x="3244" y="2188"/>
                    <a:pt x="3257" y="2182"/>
                    <a:pt x="3271" y="2182"/>
                  </a:cubicBezTo>
                  <a:cubicBezTo>
                    <a:pt x="3285" y="2182"/>
                    <a:pt x="3301" y="2188"/>
                    <a:pt x="3320" y="2188"/>
                  </a:cubicBezTo>
                  <a:lnTo>
                    <a:pt x="3332" y="2201"/>
                  </a:lnTo>
                  <a:cubicBezTo>
                    <a:pt x="3282" y="2201"/>
                    <a:pt x="3338" y="2207"/>
                    <a:pt x="3366" y="2207"/>
                  </a:cubicBezTo>
                  <a:cubicBezTo>
                    <a:pt x="3380" y="2207"/>
                    <a:pt x="3387" y="2205"/>
                    <a:pt x="3370" y="2201"/>
                  </a:cubicBezTo>
                  <a:cubicBezTo>
                    <a:pt x="3399" y="2201"/>
                    <a:pt x="3415" y="2193"/>
                    <a:pt x="3431" y="2193"/>
                  </a:cubicBezTo>
                  <a:cubicBezTo>
                    <a:pt x="3443" y="2193"/>
                    <a:pt x="3455" y="2197"/>
                    <a:pt x="3471" y="2214"/>
                  </a:cubicBezTo>
                  <a:cubicBezTo>
                    <a:pt x="3508" y="2264"/>
                    <a:pt x="3483" y="2327"/>
                    <a:pt x="3483" y="2352"/>
                  </a:cubicBezTo>
                  <a:cubicBezTo>
                    <a:pt x="3408" y="2352"/>
                    <a:pt x="3483" y="2214"/>
                    <a:pt x="3408" y="2214"/>
                  </a:cubicBezTo>
                  <a:cubicBezTo>
                    <a:pt x="3320" y="2214"/>
                    <a:pt x="3358" y="2302"/>
                    <a:pt x="3358" y="2339"/>
                  </a:cubicBezTo>
                  <a:cubicBezTo>
                    <a:pt x="3282" y="2339"/>
                    <a:pt x="3358" y="2201"/>
                    <a:pt x="3282" y="2201"/>
                  </a:cubicBezTo>
                  <a:cubicBezTo>
                    <a:pt x="3194" y="2201"/>
                    <a:pt x="3232" y="2302"/>
                    <a:pt x="3244" y="2339"/>
                  </a:cubicBezTo>
                  <a:cubicBezTo>
                    <a:pt x="3169" y="2339"/>
                    <a:pt x="3207" y="2239"/>
                    <a:pt x="3194" y="2176"/>
                  </a:cubicBezTo>
                  <a:close/>
                  <a:moveTo>
                    <a:pt x="7271" y="2186"/>
                  </a:moveTo>
                  <a:cubicBezTo>
                    <a:pt x="7277" y="2186"/>
                    <a:pt x="7285" y="2187"/>
                    <a:pt x="7294" y="2188"/>
                  </a:cubicBezTo>
                  <a:cubicBezTo>
                    <a:pt x="7426" y="2213"/>
                    <a:pt x="7443" y="2353"/>
                    <a:pt x="7333" y="2353"/>
                  </a:cubicBezTo>
                  <a:cubicBezTo>
                    <a:pt x="7328" y="2353"/>
                    <a:pt x="7324" y="2352"/>
                    <a:pt x="7319" y="2352"/>
                  </a:cubicBezTo>
                  <a:lnTo>
                    <a:pt x="7306" y="2339"/>
                  </a:lnTo>
                  <a:cubicBezTo>
                    <a:pt x="7212" y="2339"/>
                    <a:pt x="7173" y="2186"/>
                    <a:pt x="7271" y="2186"/>
                  </a:cubicBezTo>
                  <a:close/>
                  <a:moveTo>
                    <a:pt x="11556" y="2302"/>
                  </a:moveTo>
                  <a:cubicBezTo>
                    <a:pt x="11556" y="2334"/>
                    <a:pt x="11547" y="2367"/>
                    <a:pt x="11520" y="2367"/>
                  </a:cubicBezTo>
                  <a:cubicBezTo>
                    <a:pt x="11516" y="2367"/>
                    <a:pt x="11511" y="2366"/>
                    <a:pt x="11506" y="2365"/>
                  </a:cubicBezTo>
                  <a:cubicBezTo>
                    <a:pt x="11531" y="2314"/>
                    <a:pt x="11506" y="2302"/>
                    <a:pt x="11556" y="2302"/>
                  </a:cubicBezTo>
                  <a:close/>
                  <a:moveTo>
                    <a:pt x="3604" y="2213"/>
                  </a:moveTo>
                  <a:cubicBezTo>
                    <a:pt x="3659" y="2213"/>
                    <a:pt x="3661" y="2339"/>
                    <a:pt x="3697" y="2339"/>
                  </a:cubicBezTo>
                  <a:cubicBezTo>
                    <a:pt x="3710" y="2289"/>
                    <a:pt x="3722" y="2214"/>
                    <a:pt x="3785" y="2214"/>
                  </a:cubicBezTo>
                  <a:lnTo>
                    <a:pt x="3710" y="2377"/>
                  </a:lnTo>
                  <a:cubicBezTo>
                    <a:pt x="3647" y="2377"/>
                    <a:pt x="3622" y="2264"/>
                    <a:pt x="3597" y="2214"/>
                  </a:cubicBezTo>
                  <a:cubicBezTo>
                    <a:pt x="3599" y="2213"/>
                    <a:pt x="3602" y="2213"/>
                    <a:pt x="3604" y="2213"/>
                  </a:cubicBezTo>
                  <a:close/>
                  <a:moveTo>
                    <a:pt x="7482" y="2151"/>
                  </a:moveTo>
                  <a:lnTo>
                    <a:pt x="7507" y="2377"/>
                  </a:lnTo>
                  <a:cubicBezTo>
                    <a:pt x="7432" y="2365"/>
                    <a:pt x="7444" y="2201"/>
                    <a:pt x="7432" y="2151"/>
                  </a:cubicBezTo>
                  <a:close/>
                  <a:moveTo>
                    <a:pt x="3862" y="2213"/>
                  </a:moveTo>
                  <a:cubicBezTo>
                    <a:pt x="3866" y="2213"/>
                    <a:pt x="3869" y="2213"/>
                    <a:pt x="3873" y="2214"/>
                  </a:cubicBezTo>
                  <a:cubicBezTo>
                    <a:pt x="3923" y="2226"/>
                    <a:pt x="3974" y="2264"/>
                    <a:pt x="3961" y="2314"/>
                  </a:cubicBezTo>
                  <a:lnTo>
                    <a:pt x="3823" y="2302"/>
                  </a:lnTo>
                  <a:lnTo>
                    <a:pt x="3823" y="2302"/>
                  </a:lnTo>
                  <a:cubicBezTo>
                    <a:pt x="3848" y="2390"/>
                    <a:pt x="3949" y="2327"/>
                    <a:pt x="3974" y="2377"/>
                  </a:cubicBezTo>
                  <a:lnTo>
                    <a:pt x="3961" y="2377"/>
                  </a:lnTo>
                  <a:cubicBezTo>
                    <a:pt x="3945" y="2382"/>
                    <a:pt x="3929" y="2384"/>
                    <a:pt x="3915" y="2384"/>
                  </a:cubicBezTo>
                  <a:cubicBezTo>
                    <a:pt x="3791" y="2384"/>
                    <a:pt x="3751" y="2213"/>
                    <a:pt x="3862" y="2213"/>
                  </a:cubicBezTo>
                  <a:close/>
                  <a:moveTo>
                    <a:pt x="9758" y="2201"/>
                  </a:moveTo>
                  <a:lnTo>
                    <a:pt x="9758" y="2201"/>
                  </a:lnTo>
                  <a:cubicBezTo>
                    <a:pt x="9821" y="2214"/>
                    <a:pt x="9758" y="2352"/>
                    <a:pt x="9834" y="2352"/>
                  </a:cubicBezTo>
                  <a:lnTo>
                    <a:pt x="9846" y="2352"/>
                  </a:lnTo>
                  <a:cubicBezTo>
                    <a:pt x="9922" y="2352"/>
                    <a:pt x="9884" y="2276"/>
                    <a:pt x="9884" y="2226"/>
                  </a:cubicBezTo>
                  <a:lnTo>
                    <a:pt x="9884" y="2226"/>
                  </a:lnTo>
                  <a:cubicBezTo>
                    <a:pt x="9947" y="2239"/>
                    <a:pt x="9922" y="2339"/>
                    <a:pt x="9934" y="2390"/>
                  </a:cubicBezTo>
                  <a:cubicBezTo>
                    <a:pt x="9909" y="2390"/>
                    <a:pt x="9896" y="2377"/>
                    <a:pt x="9896" y="2352"/>
                  </a:cubicBezTo>
                  <a:cubicBezTo>
                    <a:pt x="9873" y="2352"/>
                    <a:pt x="9844" y="2363"/>
                    <a:pt x="9819" y="2363"/>
                  </a:cubicBezTo>
                  <a:cubicBezTo>
                    <a:pt x="9792" y="2363"/>
                    <a:pt x="9771" y="2349"/>
                    <a:pt x="9771" y="2289"/>
                  </a:cubicBezTo>
                  <a:lnTo>
                    <a:pt x="9758" y="2201"/>
                  </a:lnTo>
                  <a:close/>
                  <a:moveTo>
                    <a:pt x="3999" y="2226"/>
                  </a:moveTo>
                  <a:cubicBezTo>
                    <a:pt x="4037" y="2226"/>
                    <a:pt x="4037" y="2226"/>
                    <a:pt x="4037" y="2264"/>
                  </a:cubicBezTo>
                  <a:cubicBezTo>
                    <a:pt x="4047" y="2264"/>
                    <a:pt x="4067" y="2236"/>
                    <a:pt x="4089" y="2236"/>
                  </a:cubicBezTo>
                  <a:cubicBezTo>
                    <a:pt x="4092" y="2236"/>
                    <a:pt x="4096" y="2237"/>
                    <a:pt x="4100" y="2239"/>
                  </a:cubicBezTo>
                  <a:cubicBezTo>
                    <a:pt x="4200" y="2239"/>
                    <a:pt x="4188" y="2339"/>
                    <a:pt x="4188" y="2402"/>
                  </a:cubicBezTo>
                  <a:lnTo>
                    <a:pt x="4175" y="2402"/>
                  </a:lnTo>
                  <a:cubicBezTo>
                    <a:pt x="4100" y="2402"/>
                    <a:pt x="4175" y="2251"/>
                    <a:pt x="4087" y="2251"/>
                  </a:cubicBezTo>
                  <a:cubicBezTo>
                    <a:pt x="3999" y="2251"/>
                    <a:pt x="4049" y="2339"/>
                    <a:pt x="4049" y="2390"/>
                  </a:cubicBezTo>
                  <a:cubicBezTo>
                    <a:pt x="3986" y="2390"/>
                    <a:pt x="4011" y="2289"/>
                    <a:pt x="3999" y="2226"/>
                  </a:cubicBezTo>
                  <a:close/>
                  <a:moveTo>
                    <a:pt x="4225" y="2251"/>
                  </a:moveTo>
                  <a:cubicBezTo>
                    <a:pt x="4301" y="2251"/>
                    <a:pt x="4288" y="2352"/>
                    <a:pt x="4288" y="2415"/>
                  </a:cubicBezTo>
                  <a:lnTo>
                    <a:pt x="4276" y="2402"/>
                  </a:lnTo>
                  <a:lnTo>
                    <a:pt x="4238" y="2402"/>
                  </a:lnTo>
                  <a:lnTo>
                    <a:pt x="4225" y="2251"/>
                  </a:lnTo>
                  <a:close/>
                  <a:moveTo>
                    <a:pt x="7545" y="2239"/>
                  </a:moveTo>
                  <a:cubicBezTo>
                    <a:pt x="7633" y="2251"/>
                    <a:pt x="7545" y="2365"/>
                    <a:pt x="7633" y="2377"/>
                  </a:cubicBezTo>
                  <a:cubicBezTo>
                    <a:pt x="7639" y="2378"/>
                    <a:pt x="7644" y="2378"/>
                    <a:pt x="7649" y="2378"/>
                  </a:cubicBezTo>
                  <a:cubicBezTo>
                    <a:pt x="7726" y="2378"/>
                    <a:pt x="7670" y="2287"/>
                    <a:pt x="7658" y="2251"/>
                  </a:cubicBezTo>
                  <a:lnTo>
                    <a:pt x="7671" y="2251"/>
                  </a:lnTo>
                  <a:cubicBezTo>
                    <a:pt x="7734" y="2264"/>
                    <a:pt x="7708" y="2365"/>
                    <a:pt x="7721" y="2415"/>
                  </a:cubicBezTo>
                  <a:cubicBezTo>
                    <a:pt x="7696" y="2415"/>
                    <a:pt x="7683" y="2402"/>
                    <a:pt x="7696" y="2377"/>
                  </a:cubicBezTo>
                  <a:cubicBezTo>
                    <a:pt x="7677" y="2377"/>
                    <a:pt x="7651" y="2398"/>
                    <a:pt x="7623" y="2398"/>
                  </a:cubicBezTo>
                  <a:cubicBezTo>
                    <a:pt x="7614" y="2398"/>
                    <a:pt x="7605" y="2396"/>
                    <a:pt x="7595" y="2390"/>
                  </a:cubicBezTo>
                  <a:cubicBezTo>
                    <a:pt x="7558" y="2377"/>
                    <a:pt x="7558" y="2276"/>
                    <a:pt x="7545" y="2239"/>
                  </a:cubicBezTo>
                  <a:close/>
                  <a:moveTo>
                    <a:pt x="9972" y="2214"/>
                  </a:moveTo>
                  <a:cubicBezTo>
                    <a:pt x="10010" y="2226"/>
                    <a:pt x="10035" y="2251"/>
                    <a:pt x="10060" y="2289"/>
                  </a:cubicBezTo>
                  <a:cubicBezTo>
                    <a:pt x="10048" y="2287"/>
                    <a:pt x="10039" y="2286"/>
                    <a:pt x="10031" y="2286"/>
                  </a:cubicBezTo>
                  <a:cubicBezTo>
                    <a:pt x="9946" y="2286"/>
                    <a:pt x="10073" y="2403"/>
                    <a:pt x="10073" y="2415"/>
                  </a:cubicBezTo>
                  <a:cubicBezTo>
                    <a:pt x="10064" y="2416"/>
                    <a:pt x="10057" y="2417"/>
                    <a:pt x="10051" y="2417"/>
                  </a:cubicBezTo>
                  <a:cubicBezTo>
                    <a:pt x="9999" y="2417"/>
                    <a:pt x="10007" y="2373"/>
                    <a:pt x="9985" y="2339"/>
                  </a:cubicBezTo>
                  <a:lnTo>
                    <a:pt x="9985" y="2276"/>
                  </a:lnTo>
                  <a:cubicBezTo>
                    <a:pt x="9959" y="2276"/>
                    <a:pt x="9947" y="2264"/>
                    <a:pt x="9959" y="2239"/>
                  </a:cubicBezTo>
                  <a:lnTo>
                    <a:pt x="9985" y="2239"/>
                  </a:lnTo>
                  <a:lnTo>
                    <a:pt x="9972" y="2214"/>
                  </a:lnTo>
                  <a:close/>
                  <a:moveTo>
                    <a:pt x="10186" y="2201"/>
                  </a:moveTo>
                  <a:lnTo>
                    <a:pt x="10211" y="2427"/>
                  </a:lnTo>
                  <a:cubicBezTo>
                    <a:pt x="10148" y="2427"/>
                    <a:pt x="10161" y="2276"/>
                    <a:pt x="10161" y="2214"/>
                  </a:cubicBezTo>
                  <a:lnTo>
                    <a:pt x="10148" y="2201"/>
                  </a:lnTo>
                  <a:close/>
                  <a:moveTo>
                    <a:pt x="4411" y="2261"/>
                  </a:moveTo>
                  <a:cubicBezTo>
                    <a:pt x="4486" y="2261"/>
                    <a:pt x="4481" y="2367"/>
                    <a:pt x="4502" y="2440"/>
                  </a:cubicBezTo>
                  <a:cubicBezTo>
                    <a:pt x="4452" y="2440"/>
                    <a:pt x="4489" y="2440"/>
                    <a:pt x="4439" y="2427"/>
                  </a:cubicBezTo>
                  <a:cubicBezTo>
                    <a:pt x="4401" y="2415"/>
                    <a:pt x="4351" y="2427"/>
                    <a:pt x="4351" y="2377"/>
                  </a:cubicBezTo>
                  <a:cubicBezTo>
                    <a:pt x="4338" y="2327"/>
                    <a:pt x="4426" y="2327"/>
                    <a:pt x="4464" y="2327"/>
                  </a:cubicBezTo>
                  <a:cubicBezTo>
                    <a:pt x="4452" y="2289"/>
                    <a:pt x="4423" y="2286"/>
                    <a:pt x="4397" y="2286"/>
                  </a:cubicBezTo>
                  <a:cubicBezTo>
                    <a:pt x="4391" y="2286"/>
                    <a:pt x="4386" y="2286"/>
                    <a:pt x="4381" y="2286"/>
                  </a:cubicBezTo>
                  <a:cubicBezTo>
                    <a:pt x="4361" y="2286"/>
                    <a:pt x="4343" y="2284"/>
                    <a:pt x="4338" y="2264"/>
                  </a:cubicBezTo>
                  <a:lnTo>
                    <a:pt x="4338" y="2264"/>
                  </a:lnTo>
                  <a:lnTo>
                    <a:pt x="4351" y="2276"/>
                  </a:lnTo>
                  <a:cubicBezTo>
                    <a:pt x="4375" y="2265"/>
                    <a:pt x="4395" y="2261"/>
                    <a:pt x="4411" y="2261"/>
                  </a:cubicBezTo>
                  <a:close/>
                  <a:moveTo>
                    <a:pt x="7776" y="2227"/>
                  </a:moveTo>
                  <a:cubicBezTo>
                    <a:pt x="7781" y="2227"/>
                    <a:pt x="7789" y="2251"/>
                    <a:pt x="7796" y="2251"/>
                  </a:cubicBezTo>
                  <a:cubicBezTo>
                    <a:pt x="7809" y="2251"/>
                    <a:pt x="7847" y="2276"/>
                    <a:pt x="7847" y="2302"/>
                  </a:cubicBezTo>
                  <a:cubicBezTo>
                    <a:pt x="7835" y="2300"/>
                    <a:pt x="7826" y="2299"/>
                    <a:pt x="7818" y="2299"/>
                  </a:cubicBezTo>
                  <a:cubicBezTo>
                    <a:pt x="7730" y="2299"/>
                    <a:pt x="7848" y="2417"/>
                    <a:pt x="7859" y="2440"/>
                  </a:cubicBezTo>
                  <a:cubicBezTo>
                    <a:pt x="7855" y="2440"/>
                    <a:pt x="7850" y="2441"/>
                    <a:pt x="7846" y="2441"/>
                  </a:cubicBezTo>
                  <a:cubicBezTo>
                    <a:pt x="7739" y="2441"/>
                    <a:pt x="7806" y="2289"/>
                    <a:pt x="7734" y="2277"/>
                  </a:cubicBezTo>
                  <a:lnTo>
                    <a:pt x="7734" y="2277"/>
                  </a:lnTo>
                  <a:cubicBezTo>
                    <a:pt x="7735" y="2266"/>
                    <a:pt x="7737" y="2259"/>
                    <a:pt x="7748" y="2259"/>
                  </a:cubicBezTo>
                  <a:cubicBezTo>
                    <a:pt x="7754" y="2259"/>
                    <a:pt x="7761" y="2261"/>
                    <a:pt x="7771" y="2264"/>
                  </a:cubicBezTo>
                  <a:cubicBezTo>
                    <a:pt x="7771" y="2236"/>
                    <a:pt x="7773" y="2227"/>
                    <a:pt x="7776" y="2227"/>
                  </a:cubicBezTo>
                  <a:close/>
                  <a:moveTo>
                    <a:pt x="9331" y="2440"/>
                  </a:moveTo>
                  <a:cubicBezTo>
                    <a:pt x="9341" y="2445"/>
                    <a:pt x="9350" y="2448"/>
                    <a:pt x="9355" y="2452"/>
                  </a:cubicBezTo>
                  <a:lnTo>
                    <a:pt x="9355" y="2452"/>
                  </a:lnTo>
                  <a:lnTo>
                    <a:pt x="9331" y="2440"/>
                  </a:lnTo>
                  <a:close/>
                  <a:moveTo>
                    <a:pt x="4563" y="2284"/>
                  </a:moveTo>
                  <a:cubicBezTo>
                    <a:pt x="4577" y="2284"/>
                    <a:pt x="4577" y="2296"/>
                    <a:pt x="4577" y="2314"/>
                  </a:cubicBezTo>
                  <a:cubicBezTo>
                    <a:pt x="4577" y="2302"/>
                    <a:pt x="4640" y="2289"/>
                    <a:pt x="4665" y="2289"/>
                  </a:cubicBezTo>
                  <a:lnTo>
                    <a:pt x="4678" y="2302"/>
                  </a:lnTo>
                  <a:cubicBezTo>
                    <a:pt x="4678" y="2314"/>
                    <a:pt x="4691" y="2327"/>
                    <a:pt x="4703" y="2327"/>
                  </a:cubicBezTo>
                  <a:cubicBezTo>
                    <a:pt x="4712" y="2308"/>
                    <a:pt x="4728" y="2297"/>
                    <a:pt x="4746" y="2297"/>
                  </a:cubicBezTo>
                  <a:cubicBezTo>
                    <a:pt x="4752" y="2297"/>
                    <a:pt x="4759" y="2298"/>
                    <a:pt x="4766" y="2302"/>
                  </a:cubicBezTo>
                  <a:cubicBezTo>
                    <a:pt x="4841" y="2302"/>
                    <a:pt x="4829" y="2402"/>
                    <a:pt x="4841" y="2465"/>
                  </a:cubicBezTo>
                  <a:cubicBezTo>
                    <a:pt x="4753" y="2465"/>
                    <a:pt x="4841" y="2327"/>
                    <a:pt x="4753" y="2327"/>
                  </a:cubicBezTo>
                  <a:cubicBezTo>
                    <a:pt x="4665" y="2327"/>
                    <a:pt x="4716" y="2415"/>
                    <a:pt x="4716" y="2453"/>
                  </a:cubicBezTo>
                  <a:cubicBezTo>
                    <a:pt x="4628" y="2453"/>
                    <a:pt x="4716" y="2314"/>
                    <a:pt x="4628" y="2314"/>
                  </a:cubicBezTo>
                  <a:cubicBezTo>
                    <a:pt x="4623" y="2313"/>
                    <a:pt x="4618" y="2313"/>
                    <a:pt x="4614" y="2313"/>
                  </a:cubicBezTo>
                  <a:cubicBezTo>
                    <a:pt x="4545" y="2313"/>
                    <a:pt x="4590" y="2404"/>
                    <a:pt x="4590" y="2440"/>
                  </a:cubicBezTo>
                  <a:cubicBezTo>
                    <a:pt x="4527" y="2440"/>
                    <a:pt x="4552" y="2339"/>
                    <a:pt x="4540" y="2289"/>
                  </a:cubicBezTo>
                  <a:cubicBezTo>
                    <a:pt x="4550" y="2286"/>
                    <a:pt x="4557" y="2284"/>
                    <a:pt x="4563" y="2284"/>
                  </a:cubicBezTo>
                  <a:close/>
                  <a:moveTo>
                    <a:pt x="9344" y="2451"/>
                  </a:moveTo>
                  <a:cubicBezTo>
                    <a:pt x="9347" y="2451"/>
                    <a:pt x="9351" y="2451"/>
                    <a:pt x="9355" y="2452"/>
                  </a:cubicBezTo>
                  <a:lnTo>
                    <a:pt x="9355" y="2452"/>
                  </a:lnTo>
                  <a:cubicBezTo>
                    <a:pt x="9362" y="2457"/>
                    <a:pt x="9363" y="2464"/>
                    <a:pt x="9356" y="2478"/>
                  </a:cubicBezTo>
                  <a:cubicBezTo>
                    <a:pt x="9352" y="2482"/>
                    <a:pt x="9347" y="2484"/>
                    <a:pt x="9343" y="2484"/>
                  </a:cubicBezTo>
                  <a:cubicBezTo>
                    <a:pt x="9326" y="2484"/>
                    <a:pt x="9316" y="2451"/>
                    <a:pt x="9344" y="2451"/>
                  </a:cubicBezTo>
                  <a:close/>
                  <a:moveTo>
                    <a:pt x="7859" y="2264"/>
                  </a:moveTo>
                  <a:cubicBezTo>
                    <a:pt x="7897" y="2264"/>
                    <a:pt x="7910" y="2276"/>
                    <a:pt x="7897" y="2302"/>
                  </a:cubicBezTo>
                  <a:cubicBezTo>
                    <a:pt x="7910" y="2302"/>
                    <a:pt x="7935" y="2276"/>
                    <a:pt x="7960" y="2276"/>
                  </a:cubicBezTo>
                  <a:cubicBezTo>
                    <a:pt x="8048" y="2302"/>
                    <a:pt x="8111" y="2390"/>
                    <a:pt x="8048" y="2440"/>
                  </a:cubicBezTo>
                  <a:lnTo>
                    <a:pt x="8035" y="2427"/>
                  </a:lnTo>
                  <a:cubicBezTo>
                    <a:pt x="8022" y="2437"/>
                    <a:pt x="8011" y="2441"/>
                    <a:pt x="8000" y="2441"/>
                  </a:cubicBezTo>
                  <a:cubicBezTo>
                    <a:pt x="7971" y="2441"/>
                    <a:pt x="7950" y="2411"/>
                    <a:pt x="7922" y="2402"/>
                  </a:cubicBezTo>
                  <a:lnTo>
                    <a:pt x="7922" y="2490"/>
                  </a:lnTo>
                  <a:cubicBezTo>
                    <a:pt x="7859" y="2478"/>
                    <a:pt x="7872" y="2339"/>
                    <a:pt x="7859" y="2264"/>
                  </a:cubicBezTo>
                  <a:close/>
                  <a:moveTo>
                    <a:pt x="8111" y="2314"/>
                  </a:moveTo>
                  <a:lnTo>
                    <a:pt x="8123" y="2327"/>
                  </a:lnTo>
                  <a:cubicBezTo>
                    <a:pt x="8142" y="2319"/>
                    <a:pt x="8158" y="2316"/>
                    <a:pt x="8171" y="2316"/>
                  </a:cubicBezTo>
                  <a:cubicBezTo>
                    <a:pt x="8250" y="2316"/>
                    <a:pt x="8253" y="2426"/>
                    <a:pt x="8274" y="2490"/>
                  </a:cubicBezTo>
                  <a:cubicBezTo>
                    <a:pt x="8249" y="2490"/>
                    <a:pt x="8123" y="2478"/>
                    <a:pt x="8123" y="2427"/>
                  </a:cubicBezTo>
                  <a:cubicBezTo>
                    <a:pt x="8123" y="2390"/>
                    <a:pt x="8199" y="2390"/>
                    <a:pt x="8224" y="2390"/>
                  </a:cubicBezTo>
                  <a:cubicBezTo>
                    <a:pt x="8199" y="2314"/>
                    <a:pt x="8123" y="2365"/>
                    <a:pt x="8111" y="2314"/>
                  </a:cubicBezTo>
                  <a:close/>
                  <a:moveTo>
                    <a:pt x="10310" y="2304"/>
                  </a:moveTo>
                  <a:cubicBezTo>
                    <a:pt x="10397" y="2304"/>
                    <a:pt x="10392" y="2425"/>
                    <a:pt x="10425" y="2490"/>
                  </a:cubicBezTo>
                  <a:cubicBezTo>
                    <a:pt x="10399" y="2484"/>
                    <a:pt x="10387" y="2484"/>
                    <a:pt x="10374" y="2484"/>
                  </a:cubicBezTo>
                  <a:cubicBezTo>
                    <a:pt x="10362" y="2484"/>
                    <a:pt x="10349" y="2484"/>
                    <a:pt x="10324" y="2478"/>
                  </a:cubicBezTo>
                  <a:cubicBezTo>
                    <a:pt x="10218" y="2454"/>
                    <a:pt x="10277" y="2376"/>
                    <a:pt x="10357" y="2376"/>
                  </a:cubicBezTo>
                  <a:cubicBezTo>
                    <a:pt x="10363" y="2376"/>
                    <a:pt x="10369" y="2376"/>
                    <a:pt x="10374" y="2377"/>
                  </a:cubicBezTo>
                  <a:cubicBezTo>
                    <a:pt x="10349" y="2314"/>
                    <a:pt x="10274" y="2352"/>
                    <a:pt x="10249" y="2314"/>
                  </a:cubicBezTo>
                  <a:lnTo>
                    <a:pt x="10261" y="2314"/>
                  </a:lnTo>
                  <a:cubicBezTo>
                    <a:pt x="10280" y="2307"/>
                    <a:pt x="10296" y="2304"/>
                    <a:pt x="10310" y="2304"/>
                  </a:cubicBezTo>
                  <a:close/>
                  <a:moveTo>
                    <a:pt x="4904" y="2427"/>
                  </a:moveTo>
                  <a:cubicBezTo>
                    <a:pt x="4904" y="2465"/>
                    <a:pt x="4904" y="2503"/>
                    <a:pt x="4854" y="2503"/>
                  </a:cubicBezTo>
                  <a:cubicBezTo>
                    <a:pt x="4867" y="2453"/>
                    <a:pt x="4854" y="2427"/>
                    <a:pt x="4904" y="2427"/>
                  </a:cubicBezTo>
                  <a:close/>
                  <a:moveTo>
                    <a:pt x="8438" y="2465"/>
                  </a:moveTo>
                  <a:cubicBezTo>
                    <a:pt x="8501" y="2478"/>
                    <a:pt x="8450" y="2515"/>
                    <a:pt x="8450" y="2515"/>
                  </a:cubicBezTo>
                  <a:lnTo>
                    <a:pt x="8438" y="2515"/>
                  </a:lnTo>
                  <a:cubicBezTo>
                    <a:pt x="8438" y="2515"/>
                    <a:pt x="8388" y="2465"/>
                    <a:pt x="8438" y="2465"/>
                  </a:cubicBezTo>
                  <a:close/>
                  <a:moveTo>
                    <a:pt x="9582" y="2484"/>
                  </a:moveTo>
                  <a:cubicBezTo>
                    <a:pt x="9599" y="2484"/>
                    <a:pt x="9611" y="2517"/>
                    <a:pt x="9591" y="2517"/>
                  </a:cubicBezTo>
                  <a:cubicBezTo>
                    <a:pt x="9589" y="2517"/>
                    <a:pt x="9586" y="2517"/>
                    <a:pt x="9582" y="2515"/>
                  </a:cubicBezTo>
                  <a:cubicBezTo>
                    <a:pt x="9544" y="2515"/>
                    <a:pt x="9557" y="2503"/>
                    <a:pt x="9570" y="2490"/>
                  </a:cubicBezTo>
                  <a:cubicBezTo>
                    <a:pt x="9574" y="2486"/>
                    <a:pt x="9578" y="2484"/>
                    <a:pt x="9582" y="2484"/>
                  </a:cubicBezTo>
                  <a:close/>
                  <a:moveTo>
                    <a:pt x="8316" y="2312"/>
                  </a:moveTo>
                  <a:cubicBezTo>
                    <a:pt x="8318" y="2312"/>
                    <a:pt x="8320" y="2313"/>
                    <a:pt x="8325" y="2314"/>
                  </a:cubicBezTo>
                  <a:cubicBezTo>
                    <a:pt x="8375" y="2314"/>
                    <a:pt x="8325" y="2339"/>
                    <a:pt x="8388" y="2352"/>
                  </a:cubicBezTo>
                  <a:lnTo>
                    <a:pt x="8400" y="2365"/>
                  </a:lnTo>
                  <a:lnTo>
                    <a:pt x="8400" y="2377"/>
                  </a:lnTo>
                  <a:cubicBezTo>
                    <a:pt x="8393" y="2376"/>
                    <a:pt x="8386" y="2376"/>
                    <a:pt x="8381" y="2376"/>
                  </a:cubicBezTo>
                  <a:cubicBezTo>
                    <a:pt x="8263" y="2376"/>
                    <a:pt x="8401" y="2491"/>
                    <a:pt x="8413" y="2515"/>
                  </a:cubicBezTo>
                  <a:cubicBezTo>
                    <a:pt x="8405" y="2517"/>
                    <a:pt x="8398" y="2517"/>
                    <a:pt x="8391" y="2517"/>
                  </a:cubicBezTo>
                  <a:cubicBezTo>
                    <a:pt x="8339" y="2517"/>
                    <a:pt x="8347" y="2474"/>
                    <a:pt x="8325" y="2440"/>
                  </a:cubicBezTo>
                  <a:lnTo>
                    <a:pt x="8325" y="2377"/>
                  </a:lnTo>
                  <a:cubicBezTo>
                    <a:pt x="8287" y="2377"/>
                    <a:pt x="8287" y="2365"/>
                    <a:pt x="8287" y="2352"/>
                  </a:cubicBezTo>
                  <a:cubicBezTo>
                    <a:pt x="8354" y="2352"/>
                    <a:pt x="8302" y="2312"/>
                    <a:pt x="8316" y="2312"/>
                  </a:cubicBezTo>
                  <a:close/>
                  <a:moveTo>
                    <a:pt x="10489" y="2354"/>
                  </a:moveTo>
                  <a:cubicBezTo>
                    <a:pt x="10536" y="2354"/>
                    <a:pt x="10599" y="2384"/>
                    <a:pt x="10613" y="2427"/>
                  </a:cubicBezTo>
                  <a:lnTo>
                    <a:pt x="10613" y="2440"/>
                  </a:lnTo>
                  <a:cubicBezTo>
                    <a:pt x="10624" y="2495"/>
                    <a:pt x="10595" y="2519"/>
                    <a:pt x="10557" y="2519"/>
                  </a:cubicBezTo>
                  <a:cubicBezTo>
                    <a:pt x="10507" y="2519"/>
                    <a:pt x="10444" y="2479"/>
                    <a:pt x="10437" y="2415"/>
                  </a:cubicBezTo>
                  <a:cubicBezTo>
                    <a:pt x="10426" y="2371"/>
                    <a:pt x="10453" y="2354"/>
                    <a:pt x="10489" y="2354"/>
                  </a:cubicBezTo>
                  <a:close/>
                  <a:moveTo>
                    <a:pt x="5256" y="2339"/>
                  </a:moveTo>
                  <a:lnTo>
                    <a:pt x="5256" y="2339"/>
                  </a:lnTo>
                  <a:cubicBezTo>
                    <a:pt x="5332" y="2352"/>
                    <a:pt x="5256" y="2478"/>
                    <a:pt x="5344" y="2490"/>
                  </a:cubicBezTo>
                  <a:cubicBezTo>
                    <a:pt x="5432" y="2490"/>
                    <a:pt x="5382" y="2402"/>
                    <a:pt x="5382" y="2352"/>
                  </a:cubicBezTo>
                  <a:lnTo>
                    <a:pt x="5420" y="2352"/>
                  </a:lnTo>
                  <a:cubicBezTo>
                    <a:pt x="5420" y="2402"/>
                    <a:pt x="5420" y="2465"/>
                    <a:pt x="5432" y="2515"/>
                  </a:cubicBezTo>
                  <a:cubicBezTo>
                    <a:pt x="5426" y="2519"/>
                    <a:pt x="5421" y="2520"/>
                    <a:pt x="5417" y="2520"/>
                  </a:cubicBezTo>
                  <a:cubicBezTo>
                    <a:pt x="5407" y="2520"/>
                    <a:pt x="5407" y="2509"/>
                    <a:pt x="5407" y="2490"/>
                  </a:cubicBezTo>
                  <a:lnTo>
                    <a:pt x="5395" y="2490"/>
                  </a:lnTo>
                  <a:cubicBezTo>
                    <a:pt x="5375" y="2490"/>
                    <a:pt x="5354" y="2506"/>
                    <a:pt x="5328" y="2506"/>
                  </a:cubicBezTo>
                  <a:cubicBezTo>
                    <a:pt x="5321" y="2506"/>
                    <a:pt x="5314" y="2505"/>
                    <a:pt x="5307" y="2503"/>
                  </a:cubicBezTo>
                  <a:cubicBezTo>
                    <a:pt x="5256" y="2478"/>
                    <a:pt x="5256" y="2390"/>
                    <a:pt x="5256" y="2339"/>
                  </a:cubicBezTo>
                  <a:close/>
                  <a:moveTo>
                    <a:pt x="5470" y="2365"/>
                  </a:moveTo>
                  <a:lnTo>
                    <a:pt x="5470" y="2365"/>
                  </a:lnTo>
                  <a:cubicBezTo>
                    <a:pt x="5558" y="2377"/>
                    <a:pt x="5533" y="2478"/>
                    <a:pt x="5533" y="2528"/>
                  </a:cubicBezTo>
                  <a:lnTo>
                    <a:pt x="5520" y="2528"/>
                  </a:lnTo>
                  <a:cubicBezTo>
                    <a:pt x="5458" y="2528"/>
                    <a:pt x="5483" y="2415"/>
                    <a:pt x="5470" y="2365"/>
                  </a:cubicBezTo>
                  <a:close/>
                  <a:moveTo>
                    <a:pt x="10651" y="2377"/>
                  </a:moveTo>
                  <a:cubicBezTo>
                    <a:pt x="10689" y="2377"/>
                    <a:pt x="10701" y="2390"/>
                    <a:pt x="10689" y="2415"/>
                  </a:cubicBezTo>
                  <a:cubicBezTo>
                    <a:pt x="10705" y="2415"/>
                    <a:pt x="10722" y="2392"/>
                    <a:pt x="10735" y="2392"/>
                  </a:cubicBezTo>
                  <a:cubicBezTo>
                    <a:pt x="10742" y="2392"/>
                    <a:pt x="10747" y="2398"/>
                    <a:pt x="10752" y="2415"/>
                  </a:cubicBezTo>
                  <a:cubicBezTo>
                    <a:pt x="10743" y="2412"/>
                    <a:pt x="10735" y="2411"/>
                    <a:pt x="10729" y="2411"/>
                  </a:cubicBezTo>
                  <a:cubicBezTo>
                    <a:pt x="10671" y="2411"/>
                    <a:pt x="10688" y="2499"/>
                    <a:pt x="10700" y="2536"/>
                  </a:cubicBezTo>
                  <a:lnTo>
                    <a:pt x="10700" y="2536"/>
                  </a:lnTo>
                  <a:cubicBezTo>
                    <a:pt x="10653" y="2514"/>
                    <a:pt x="10663" y="2435"/>
                    <a:pt x="10651" y="2377"/>
                  </a:cubicBezTo>
                  <a:close/>
                  <a:moveTo>
                    <a:pt x="3175" y="2501"/>
                  </a:moveTo>
                  <a:cubicBezTo>
                    <a:pt x="3191" y="2501"/>
                    <a:pt x="3228" y="2528"/>
                    <a:pt x="3219" y="2528"/>
                  </a:cubicBezTo>
                  <a:lnTo>
                    <a:pt x="3207" y="2528"/>
                  </a:lnTo>
                  <a:cubicBezTo>
                    <a:pt x="3207" y="2528"/>
                    <a:pt x="3194" y="2536"/>
                    <a:pt x="3184" y="2536"/>
                  </a:cubicBezTo>
                  <a:cubicBezTo>
                    <a:pt x="3176" y="2536"/>
                    <a:pt x="3169" y="2532"/>
                    <a:pt x="3169" y="2515"/>
                  </a:cubicBezTo>
                  <a:cubicBezTo>
                    <a:pt x="3166" y="2505"/>
                    <a:pt x="3169" y="2501"/>
                    <a:pt x="3175" y="2501"/>
                  </a:cubicBezTo>
                  <a:close/>
                  <a:moveTo>
                    <a:pt x="5636" y="2377"/>
                  </a:moveTo>
                  <a:cubicBezTo>
                    <a:pt x="5661" y="2377"/>
                    <a:pt x="5689" y="2394"/>
                    <a:pt x="5697" y="2402"/>
                  </a:cubicBezTo>
                  <a:cubicBezTo>
                    <a:pt x="5712" y="2410"/>
                    <a:pt x="5704" y="2422"/>
                    <a:pt x="5690" y="2422"/>
                  </a:cubicBezTo>
                  <a:cubicBezTo>
                    <a:pt x="5680" y="2422"/>
                    <a:pt x="5669" y="2417"/>
                    <a:pt x="5659" y="2402"/>
                  </a:cubicBezTo>
                  <a:cubicBezTo>
                    <a:pt x="5651" y="2401"/>
                    <a:pt x="5645" y="2401"/>
                    <a:pt x="5639" y="2401"/>
                  </a:cubicBezTo>
                  <a:cubicBezTo>
                    <a:pt x="5563" y="2401"/>
                    <a:pt x="5684" y="2478"/>
                    <a:pt x="5684" y="2478"/>
                  </a:cubicBezTo>
                  <a:lnTo>
                    <a:pt x="5697" y="2478"/>
                  </a:lnTo>
                  <a:cubicBezTo>
                    <a:pt x="5721" y="2526"/>
                    <a:pt x="5693" y="2549"/>
                    <a:pt x="5657" y="2549"/>
                  </a:cubicBezTo>
                  <a:cubicBezTo>
                    <a:pt x="5637" y="2549"/>
                    <a:pt x="5614" y="2542"/>
                    <a:pt x="5596" y="2528"/>
                  </a:cubicBezTo>
                  <a:cubicBezTo>
                    <a:pt x="5599" y="2515"/>
                    <a:pt x="5605" y="2510"/>
                    <a:pt x="5612" y="2510"/>
                  </a:cubicBezTo>
                  <a:cubicBezTo>
                    <a:pt x="5628" y="2510"/>
                    <a:pt x="5650" y="2533"/>
                    <a:pt x="5663" y="2533"/>
                  </a:cubicBezTo>
                  <a:cubicBezTo>
                    <a:pt x="5667" y="2533"/>
                    <a:pt x="5669" y="2532"/>
                    <a:pt x="5671" y="2528"/>
                  </a:cubicBezTo>
                  <a:cubicBezTo>
                    <a:pt x="5684" y="2490"/>
                    <a:pt x="5659" y="2503"/>
                    <a:pt x="5646" y="2478"/>
                  </a:cubicBezTo>
                  <a:cubicBezTo>
                    <a:pt x="5634" y="2453"/>
                    <a:pt x="5571" y="2453"/>
                    <a:pt x="5596" y="2402"/>
                  </a:cubicBezTo>
                  <a:cubicBezTo>
                    <a:pt x="5605" y="2383"/>
                    <a:pt x="5620" y="2377"/>
                    <a:pt x="5636" y="2377"/>
                  </a:cubicBezTo>
                  <a:close/>
                  <a:moveTo>
                    <a:pt x="3508" y="2515"/>
                  </a:moveTo>
                  <a:cubicBezTo>
                    <a:pt x="3579" y="2526"/>
                    <a:pt x="3544" y="2560"/>
                    <a:pt x="3528" y="2560"/>
                  </a:cubicBezTo>
                  <a:cubicBezTo>
                    <a:pt x="3524" y="2560"/>
                    <a:pt x="3521" y="2558"/>
                    <a:pt x="3521" y="2553"/>
                  </a:cubicBezTo>
                  <a:lnTo>
                    <a:pt x="3508" y="2553"/>
                  </a:lnTo>
                  <a:cubicBezTo>
                    <a:pt x="3508" y="2553"/>
                    <a:pt x="3471" y="2515"/>
                    <a:pt x="3508" y="2515"/>
                  </a:cubicBezTo>
                  <a:close/>
                  <a:moveTo>
                    <a:pt x="5080" y="2336"/>
                  </a:moveTo>
                  <a:cubicBezTo>
                    <a:pt x="5111" y="2336"/>
                    <a:pt x="5153" y="2358"/>
                    <a:pt x="5181" y="2365"/>
                  </a:cubicBezTo>
                  <a:lnTo>
                    <a:pt x="5194" y="2365"/>
                  </a:lnTo>
                  <a:cubicBezTo>
                    <a:pt x="5194" y="2345"/>
                    <a:pt x="5196" y="2337"/>
                    <a:pt x="5199" y="2337"/>
                  </a:cubicBezTo>
                  <a:cubicBezTo>
                    <a:pt x="5207" y="2337"/>
                    <a:pt x="5219" y="2372"/>
                    <a:pt x="5219" y="2390"/>
                  </a:cubicBezTo>
                  <a:cubicBezTo>
                    <a:pt x="5231" y="2440"/>
                    <a:pt x="5231" y="2503"/>
                    <a:pt x="5231" y="2566"/>
                  </a:cubicBezTo>
                  <a:cubicBezTo>
                    <a:pt x="5181" y="2566"/>
                    <a:pt x="5194" y="2528"/>
                    <a:pt x="5194" y="2478"/>
                  </a:cubicBezTo>
                  <a:cubicBezTo>
                    <a:pt x="5173" y="2478"/>
                    <a:pt x="5147" y="2484"/>
                    <a:pt x="5122" y="2484"/>
                  </a:cubicBezTo>
                  <a:cubicBezTo>
                    <a:pt x="5085" y="2484"/>
                    <a:pt x="5050" y="2470"/>
                    <a:pt x="5043" y="2402"/>
                  </a:cubicBezTo>
                  <a:cubicBezTo>
                    <a:pt x="5037" y="2351"/>
                    <a:pt x="5055" y="2336"/>
                    <a:pt x="5080" y="2336"/>
                  </a:cubicBezTo>
                  <a:close/>
                  <a:moveTo>
                    <a:pt x="8589" y="2327"/>
                  </a:moveTo>
                  <a:lnTo>
                    <a:pt x="8589" y="2327"/>
                  </a:lnTo>
                  <a:cubicBezTo>
                    <a:pt x="8677" y="2339"/>
                    <a:pt x="8589" y="2528"/>
                    <a:pt x="8702" y="2541"/>
                  </a:cubicBezTo>
                  <a:cubicBezTo>
                    <a:pt x="8705" y="2541"/>
                    <a:pt x="8709" y="2541"/>
                    <a:pt x="8712" y="2541"/>
                  </a:cubicBezTo>
                  <a:cubicBezTo>
                    <a:pt x="8786" y="2541"/>
                    <a:pt x="8740" y="2400"/>
                    <a:pt x="8740" y="2352"/>
                  </a:cubicBezTo>
                  <a:lnTo>
                    <a:pt x="8752" y="2352"/>
                  </a:lnTo>
                  <a:cubicBezTo>
                    <a:pt x="8828" y="2365"/>
                    <a:pt x="8815" y="2553"/>
                    <a:pt x="8727" y="2566"/>
                  </a:cubicBezTo>
                  <a:cubicBezTo>
                    <a:pt x="8722" y="2566"/>
                    <a:pt x="8718" y="2566"/>
                    <a:pt x="8713" y="2566"/>
                  </a:cubicBezTo>
                  <a:cubicBezTo>
                    <a:pt x="8590" y="2566"/>
                    <a:pt x="8601" y="2400"/>
                    <a:pt x="8589" y="2327"/>
                  </a:cubicBezTo>
                  <a:close/>
                  <a:moveTo>
                    <a:pt x="5810" y="2402"/>
                  </a:moveTo>
                  <a:cubicBezTo>
                    <a:pt x="5847" y="2402"/>
                    <a:pt x="5860" y="2402"/>
                    <a:pt x="5847" y="2440"/>
                  </a:cubicBezTo>
                  <a:cubicBezTo>
                    <a:pt x="5873" y="2440"/>
                    <a:pt x="5885" y="2415"/>
                    <a:pt x="5910" y="2415"/>
                  </a:cubicBezTo>
                  <a:cubicBezTo>
                    <a:pt x="5998" y="2427"/>
                    <a:pt x="5986" y="2515"/>
                    <a:pt x="5998" y="2578"/>
                  </a:cubicBezTo>
                  <a:cubicBezTo>
                    <a:pt x="5923" y="2566"/>
                    <a:pt x="5998" y="2440"/>
                    <a:pt x="5910" y="2427"/>
                  </a:cubicBezTo>
                  <a:lnTo>
                    <a:pt x="5898" y="2427"/>
                  </a:lnTo>
                  <a:cubicBezTo>
                    <a:pt x="5835" y="2427"/>
                    <a:pt x="5860" y="2515"/>
                    <a:pt x="5860" y="2566"/>
                  </a:cubicBezTo>
                  <a:cubicBezTo>
                    <a:pt x="5797" y="2566"/>
                    <a:pt x="5822" y="2453"/>
                    <a:pt x="5810" y="2402"/>
                  </a:cubicBezTo>
                  <a:close/>
                  <a:moveTo>
                    <a:pt x="10819" y="2425"/>
                  </a:moveTo>
                  <a:cubicBezTo>
                    <a:pt x="10867" y="2425"/>
                    <a:pt x="10928" y="2464"/>
                    <a:pt x="10928" y="2515"/>
                  </a:cubicBezTo>
                  <a:lnTo>
                    <a:pt x="10789" y="2490"/>
                  </a:lnTo>
                  <a:lnTo>
                    <a:pt x="10789" y="2490"/>
                  </a:lnTo>
                  <a:cubicBezTo>
                    <a:pt x="10802" y="2566"/>
                    <a:pt x="10902" y="2528"/>
                    <a:pt x="10928" y="2578"/>
                  </a:cubicBezTo>
                  <a:cubicBezTo>
                    <a:pt x="10914" y="2583"/>
                    <a:pt x="10901" y="2585"/>
                    <a:pt x="10888" y="2585"/>
                  </a:cubicBezTo>
                  <a:cubicBezTo>
                    <a:pt x="10831" y="2585"/>
                    <a:pt x="10785" y="2542"/>
                    <a:pt x="10764" y="2490"/>
                  </a:cubicBezTo>
                  <a:cubicBezTo>
                    <a:pt x="10759" y="2444"/>
                    <a:pt x="10786" y="2425"/>
                    <a:pt x="10819" y="2425"/>
                  </a:cubicBezTo>
                  <a:close/>
                  <a:moveTo>
                    <a:pt x="6100" y="2425"/>
                  </a:moveTo>
                  <a:cubicBezTo>
                    <a:pt x="6107" y="2425"/>
                    <a:pt x="6115" y="2426"/>
                    <a:pt x="6124" y="2427"/>
                  </a:cubicBezTo>
                  <a:cubicBezTo>
                    <a:pt x="6245" y="2452"/>
                    <a:pt x="6273" y="2592"/>
                    <a:pt x="6152" y="2592"/>
                  </a:cubicBezTo>
                  <a:cubicBezTo>
                    <a:pt x="6147" y="2592"/>
                    <a:pt x="6142" y="2591"/>
                    <a:pt x="6137" y="2591"/>
                  </a:cubicBezTo>
                  <a:lnTo>
                    <a:pt x="6124" y="2591"/>
                  </a:lnTo>
                  <a:cubicBezTo>
                    <a:pt x="6030" y="2591"/>
                    <a:pt x="5991" y="2425"/>
                    <a:pt x="6100" y="2425"/>
                  </a:cubicBezTo>
                  <a:close/>
                  <a:moveTo>
                    <a:pt x="8865" y="2390"/>
                  </a:moveTo>
                  <a:cubicBezTo>
                    <a:pt x="8876" y="2390"/>
                    <a:pt x="8984" y="2457"/>
                    <a:pt x="8934" y="2457"/>
                  </a:cubicBezTo>
                  <a:cubicBezTo>
                    <a:pt x="8927" y="2457"/>
                    <a:pt x="8917" y="2456"/>
                    <a:pt x="8903" y="2453"/>
                  </a:cubicBezTo>
                  <a:cubicBezTo>
                    <a:pt x="8891" y="2490"/>
                    <a:pt x="8891" y="2528"/>
                    <a:pt x="8891" y="2566"/>
                  </a:cubicBezTo>
                  <a:lnTo>
                    <a:pt x="8903" y="2566"/>
                  </a:lnTo>
                  <a:cubicBezTo>
                    <a:pt x="8903" y="2591"/>
                    <a:pt x="8941" y="2566"/>
                    <a:pt x="8953" y="2603"/>
                  </a:cubicBezTo>
                  <a:cubicBezTo>
                    <a:pt x="8947" y="2605"/>
                    <a:pt x="8941" y="2605"/>
                    <a:pt x="8935" y="2605"/>
                  </a:cubicBezTo>
                  <a:cubicBezTo>
                    <a:pt x="8880" y="2605"/>
                    <a:pt x="8888" y="2550"/>
                    <a:pt x="8865" y="2515"/>
                  </a:cubicBezTo>
                  <a:lnTo>
                    <a:pt x="8865" y="2453"/>
                  </a:lnTo>
                  <a:cubicBezTo>
                    <a:pt x="8859" y="2456"/>
                    <a:pt x="8853" y="2457"/>
                    <a:pt x="8848" y="2457"/>
                  </a:cubicBezTo>
                  <a:cubicBezTo>
                    <a:pt x="8834" y="2457"/>
                    <a:pt x="8828" y="2446"/>
                    <a:pt x="8828" y="2427"/>
                  </a:cubicBezTo>
                  <a:lnTo>
                    <a:pt x="8865" y="2427"/>
                  </a:lnTo>
                  <a:lnTo>
                    <a:pt x="8865" y="2390"/>
                  </a:lnTo>
                  <a:close/>
                  <a:moveTo>
                    <a:pt x="6316" y="2453"/>
                  </a:moveTo>
                  <a:cubicBezTo>
                    <a:pt x="6347" y="2453"/>
                    <a:pt x="6376" y="2465"/>
                    <a:pt x="6363" y="2490"/>
                  </a:cubicBezTo>
                  <a:lnTo>
                    <a:pt x="6363" y="2478"/>
                  </a:lnTo>
                  <a:cubicBezTo>
                    <a:pt x="6331" y="2460"/>
                    <a:pt x="6313" y="2454"/>
                    <a:pt x="6305" y="2454"/>
                  </a:cubicBezTo>
                  <a:cubicBezTo>
                    <a:pt x="6276" y="2454"/>
                    <a:pt x="6350" y="2528"/>
                    <a:pt x="6350" y="2528"/>
                  </a:cubicBezTo>
                  <a:cubicBezTo>
                    <a:pt x="6350" y="2528"/>
                    <a:pt x="6388" y="2553"/>
                    <a:pt x="6376" y="2591"/>
                  </a:cubicBezTo>
                  <a:cubicBezTo>
                    <a:pt x="6371" y="2603"/>
                    <a:pt x="6359" y="2608"/>
                    <a:pt x="6343" y="2608"/>
                  </a:cubicBezTo>
                  <a:cubicBezTo>
                    <a:pt x="6313" y="2608"/>
                    <a:pt x="6271" y="2591"/>
                    <a:pt x="6262" y="2591"/>
                  </a:cubicBezTo>
                  <a:cubicBezTo>
                    <a:pt x="6265" y="2579"/>
                    <a:pt x="6272" y="2575"/>
                    <a:pt x="6279" y="2575"/>
                  </a:cubicBezTo>
                  <a:cubicBezTo>
                    <a:pt x="6294" y="2575"/>
                    <a:pt x="6314" y="2589"/>
                    <a:pt x="6329" y="2589"/>
                  </a:cubicBezTo>
                  <a:cubicBezTo>
                    <a:pt x="6339" y="2589"/>
                    <a:pt x="6347" y="2584"/>
                    <a:pt x="6350" y="2566"/>
                  </a:cubicBezTo>
                  <a:cubicBezTo>
                    <a:pt x="6350" y="2515"/>
                    <a:pt x="6262" y="2528"/>
                    <a:pt x="6250" y="2490"/>
                  </a:cubicBezTo>
                  <a:cubicBezTo>
                    <a:pt x="6250" y="2465"/>
                    <a:pt x="6284" y="2453"/>
                    <a:pt x="6316" y="2453"/>
                  </a:cubicBezTo>
                  <a:close/>
                  <a:moveTo>
                    <a:pt x="11014" y="2442"/>
                  </a:moveTo>
                  <a:cubicBezTo>
                    <a:pt x="11066" y="2442"/>
                    <a:pt x="11116" y="2502"/>
                    <a:pt x="11116" y="2553"/>
                  </a:cubicBezTo>
                  <a:lnTo>
                    <a:pt x="10990" y="2528"/>
                  </a:lnTo>
                  <a:lnTo>
                    <a:pt x="10990" y="2528"/>
                  </a:lnTo>
                  <a:cubicBezTo>
                    <a:pt x="11003" y="2616"/>
                    <a:pt x="11091" y="2566"/>
                    <a:pt x="11116" y="2616"/>
                  </a:cubicBezTo>
                  <a:lnTo>
                    <a:pt x="11053" y="2616"/>
                  </a:lnTo>
                  <a:cubicBezTo>
                    <a:pt x="10990" y="2603"/>
                    <a:pt x="10902" y="2503"/>
                    <a:pt x="10978" y="2453"/>
                  </a:cubicBezTo>
                  <a:cubicBezTo>
                    <a:pt x="10990" y="2446"/>
                    <a:pt x="11002" y="2442"/>
                    <a:pt x="11014" y="2442"/>
                  </a:cubicBezTo>
                  <a:close/>
                  <a:moveTo>
                    <a:pt x="10146" y="2595"/>
                  </a:moveTo>
                  <a:cubicBezTo>
                    <a:pt x="10166" y="2595"/>
                    <a:pt x="10205" y="2619"/>
                    <a:pt x="10186" y="2629"/>
                  </a:cubicBezTo>
                  <a:lnTo>
                    <a:pt x="10173" y="2616"/>
                  </a:lnTo>
                  <a:cubicBezTo>
                    <a:pt x="10169" y="2620"/>
                    <a:pt x="10166" y="2621"/>
                    <a:pt x="10162" y="2621"/>
                  </a:cubicBezTo>
                  <a:cubicBezTo>
                    <a:pt x="10153" y="2621"/>
                    <a:pt x="10144" y="2612"/>
                    <a:pt x="10135" y="2603"/>
                  </a:cubicBezTo>
                  <a:cubicBezTo>
                    <a:pt x="10135" y="2597"/>
                    <a:pt x="10140" y="2595"/>
                    <a:pt x="10146" y="2595"/>
                  </a:cubicBezTo>
                  <a:close/>
                  <a:moveTo>
                    <a:pt x="6552" y="2478"/>
                  </a:moveTo>
                  <a:cubicBezTo>
                    <a:pt x="6577" y="2478"/>
                    <a:pt x="6589" y="2490"/>
                    <a:pt x="6577" y="2515"/>
                  </a:cubicBezTo>
                  <a:cubicBezTo>
                    <a:pt x="6580" y="2516"/>
                    <a:pt x="6583" y="2517"/>
                    <a:pt x="6586" y="2517"/>
                  </a:cubicBezTo>
                  <a:cubicBezTo>
                    <a:pt x="6609" y="2517"/>
                    <a:pt x="6631" y="2490"/>
                    <a:pt x="6643" y="2490"/>
                  </a:cubicBezTo>
                  <a:cubicBezTo>
                    <a:pt x="6649" y="2490"/>
                    <a:pt x="6652" y="2496"/>
                    <a:pt x="6652" y="2515"/>
                  </a:cubicBezTo>
                  <a:lnTo>
                    <a:pt x="6640" y="2515"/>
                  </a:lnTo>
                  <a:cubicBezTo>
                    <a:pt x="6632" y="2513"/>
                    <a:pt x="6626" y="2512"/>
                    <a:pt x="6620" y="2512"/>
                  </a:cubicBezTo>
                  <a:cubicBezTo>
                    <a:pt x="6569" y="2512"/>
                    <a:pt x="6589" y="2607"/>
                    <a:pt x="6589" y="2641"/>
                  </a:cubicBezTo>
                  <a:cubicBezTo>
                    <a:pt x="6526" y="2641"/>
                    <a:pt x="6552" y="2528"/>
                    <a:pt x="6552" y="2478"/>
                  </a:cubicBezTo>
                  <a:close/>
                  <a:moveTo>
                    <a:pt x="6489" y="2440"/>
                  </a:moveTo>
                  <a:cubicBezTo>
                    <a:pt x="6478" y="2471"/>
                    <a:pt x="6485" y="2494"/>
                    <a:pt x="6516" y="2494"/>
                  </a:cubicBezTo>
                  <a:cubicBezTo>
                    <a:pt x="6522" y="2494"/>
                    <a:pt x="6530" y="2492"/>
                    <a:pt x="6539" y="2490"/>
                  </a:cubicBezTo>
                  <a:lnTo>
                    <a:pt x="6539" y="2515"/>
                  </a:lnTo>
                  <a:cubicBezTo>
                    <a:pt x="6524" y="2513"/>
                    <a:pt x="6512" y="2512"/>
                    <a:pt x="6502" y="2512"/>
                  </a:cubicBezTo>
                  <a:cubicBezTo>
                    <a:pt x="6402" y="2512"/>
                    <a:pt x="6526" y="2617"/>
                    <a:pt x="6526" y="2629"/>
                  </a:cubicBezTo>
                  <a:lnTo>
                    <a:pt x="6539" y="2641"/>
                  </a:lnTo>
                  <a:cubicBezTo>
                    <a:pt x="6527" y="2645"/>
                    <a:pt x="6517" y="2647"/>
                    <a:pt x="6509" y="2647"/>
                  </a:cubicBezTo>
                  <a:cubicBezTo>
                    <a:pt x="6467" y="2647"/>
                    <a:pt x="6472" y="2597"/>
                    <a:pt x="6451" y="2566"/>
                  </a:cubicBezTo>
                  <a:lnTo>
                    <a:pt x="6451" y="2503"/>
                  </a:lnTo>
                  <a:cubicBezTo>
                    <a:pt x="6426" y="2503"/>
                    <a:pt x="6413" y="2503"/>
                    <a:pt x="6426" y="2478"/>
                  </a:cubicBezTo>
                  <a:cubicBezTo>
                    <a:pt x="6489" y="2478"/>
                    <a:pt x="6413" y="2440"/>
                    <a:pt x="6489" y="2440"/>
                  </a:cubicBezTo>
                  <a:close/>
                  <a:moveTo>
                    <a:pt x="11167" y="2440"/>
                  </a:moveTo>
                  <a:cubicBezTo>
                    <a:pt x="11178" y="2440"/>
                    <a:pt x="11289" y="2517"/>
                    <a:pt x="11221" y="2517"/>
                  </a:cubicBezTo>
                  <a:cubicBezTo>
                    <a:pt x="11217" y="2517"/>
                    <a:pt x="11211" y="2516"/>
                    <a:pt x="11204" y="2515"/>
                  </a:cubicBezTo>
                  <a:lnTo>
                    <a:pt x="11204" y="2515"/>
                  </a:lnTo>
                  <a:cubicBezTo>
                    <a:pt x="11204" y="2541"/>
                    <a:pt x="11204" y="2578"/>
                    <a:pt x="11217" y="2616"/>
                  </a:cubicBezTo>
                  <a:cubicBezTo>
                    <a:pt x="11223" y="2635"/>
                    <a:pt x="11233" y="2635"/>
                    <a:pt x="11242" y="2635"/>
                  </a:cubicBezTo>
                  <a:cubicBezTo>
                    <a:pt x="11251" y="2635"/>
                    <a:pt x="11261" y="2635"/>
                    <a:pt x="11267" y="2654"/>
                  </a:cubicBezTo>
                  <a:cubicBezTo>
                    <a:pt x="11192" y="2654"/>
                    <a:pt x="11204" y="2603"/>
                    <a:pt x="11179" y="2566"/>
                  </a:cubicBezTo>
                  <a:lnTo>
                    <a:pt x="11179" y="2503"/>
                  </a:lnTo>
                  <a:cubicBezTo>
                    <a:pt x="11154" y="2503"/>
                    <a:pt x="11141" y="2490"/>
                    <a:pt x="11141" y="2478"/>
                  </a:cubicBezTo>
                  <a:lnTo>
                    <a:pt x="11167" y="2478"/>
                  </a:lnTo>
                  <a:lnTo>
                    <a:pt x="11167" y="2440"/>
                  </a:lnTo>
                  <a:close/>
                  <a:moveTo>
                    <a:pt x="9048" y="2477"/>
                  </a:moveTo>
                  <a:cubicBezTo>
                    <a:pt x="9091" y="2477"/>
                    <a:pt x="9081" y="2591"/>
                    <a:pt x="9117" y="2603"/>
                  </a:cubicBezTo>
                  <a:lnTo>
                    <a:pt x="9129" y="2603"/>
                  </a:lnTo>
                  <a:cubicBezTo>
                    <a:pt x="9144" y="2522"/>
                    <a:pt x="9155" y="2493"/>
                    <a:pt x="9163" y="2493"/>
                  </a:cubicBezTo>
                  <a:cubicBezTo>
                    <a:pt x="9169" y="2493"/>
                    <a:pt x="9175" y="2507"/>
                    <a:pt x="9180" y="2528"/>
                  </a:cubicBezTo>
                  <a:cubicBezTo>
                    <a:pt x="9192" y="2528"/>
                    <a:pt x="9192" y="2541"/>
                    <a:pt x="9192" y="2553"/>
                  </a:cubicBezTo>
                  <a:cubicBezTo>
                    <a:pt x="9205" y="2591"/>
                    <a:pt x="9230" y="2629"/>
                    <a:pt x="9243" y="2629"/>
                  </a:cubicBezTo>
                  <a:cubicBezTo>
                    <a:pt x="9243" y="2582"/>
                    <a:pt x="9243" y="2514"/>
                    <a:pt x="9292" y="2514"/>
                  </a:cubicBezTo>
                  <a:cubicBezTo>
                    <a:pt x="9296" y="2514"/>
                    <a:pt x="9301" y="2514"/>
                    <a:pt x="9305" y="2515"/>
                  </a:cubicBezTo>
                  <a:cubicBezTo>
                    <a:pt x="9294" y="2538"/>
                    <a:pt x="9282" y="2657"/>
                    <a:pt x="9242" y="2657"/>
                  </a:cubicBezTo>
                  <a:cubicBezTo>
                    <a:pt x="9238" y="2657"/>
                    <a:pt x="9234" y="2656"/>
                    <a:pt x="9230" y="2654"/>
                  </a:cubicBezTo>
                  <a:cubicBezTo>
                    <a:pt x="9217" y="2654"/>
                    <a:pt x="9205" y="2591"/>
                    <a:pt x="9192" y="2566"/>
                  </a:cubicBezTo>
                  <a:lnTo>
                    <a:pt x="9180" y="2528"/>
                  </a:lnTo>
                  <a:cubicBezTo>
                    <a:pt x="9166" y="2602"/>
                    <a:pt x="9150" y="2630"/>
                    <a:pt x="9133" y="2630"/>
                  </a:cubicBezTo>
                  <a:cubicBezTo>
                    <a:pt x="9105" y="2630"/>
                    <a:pt x="9073" y="2549"/>
                    <a:pt x="9041" y="2478"/>
                  </a:cubicBezTo>
                  <a:cubicBezTo>
                    <a:pt x="9044" y="2477"/>
                    <a:pt x="9046" y="2477"/>
                    <a:pt x="9048" y="2477"/>
                  </a:cubicBezTo>
                  <a:close/>
                  <a:moveTo>
                    <a:pt x="8080" y="2625"/>
                  </a:moveTo>
                  <a:cubicBezTo>
                    <a:pt x="8097" y="2625"/>
                    <a:pt x="8142" y="2646"/>
                    <a:pt x="8111" y="2666"/>
                  </a:cubicBezTo>
                  <a:lnTo>
                    <a:pt x="8111" y="2654"/>
                  </a:lnTo>
                  <a:cubicBezTo>
                    <a:pt x="8086" y="2654"/>
                    <a:pt x="8073" y="2654"/>
                    <a:pt x="8073" y="2629"/>
                  </a:cubicBezTo>
                  <a:cubicBezTo>
                    <a:pt x="8073" y="2626"/>
                    <a:pt x="8076" y="2625"/>
                    <a:pt x="8080" y="2625"/>
                  </a:cubicBezTo>
                  <a:close/>
                  <a:moveTo>
                    <a:pt x="9318" y="2503"/>
                  </a:moveTo>
                  <a:lnTo>
                    <a:pt x="9318" y="2503"/>
                  </a:lnTo>
                  <a:cubicBezTo>
                    <a:pt x="9393" y="2515"/>
                    <a:pt x="9381" y="2616"/>
                    <a:pt x="9381" y="2666"/>
                  </a:cubicBezTo>
                  <a:lnTo>
                    <a:pt x="9368" y="2654"/>
                  </a:lnTo>
                  <a:lnTo>
                    <a:pt x="9343" y="2654"/>
                  </a:lnTo>
                  <a:lnTo>
                    <a:pt x="9318" y="2503"/>
                  </a:lnTo>
                  <a:close/>
                  <a:moveTo>
                    <a:pt x="4892" y="2629"/>
                  </a:moveTo>
                  <a:cubicBezTo>
                    <a:pt x="4929" y="2641"/>
                    <a:pt x="4929" y="2654"/>
                    <a:pt x="4917" y="2666"/>
                  </a:cubicBezTo>
                  <a:lnTo>
                    <a:pt x="4904" y="2666"/>
                  </a:lnTo>
                  <a:cubicBezTo>
                    <a:pt x="4901" y="2668"/>
                    <a:pt x="4899" y="2668"/>
                    <a:pt x="4896" y="2668"/>
                  </a:cubicBezTo>
                  <a:cubicBezTo>
                    <a:pt x="4874" y="2668"/>
                    <a:pt x="4858" y="2629"/>
                    <a:pt x="4892" y="2629"/>
                  </a:cubicBezTo>
                  <a:close/>
                  <a:moveTo>
                    <a:pt x="2488" y="2510"/>
                  </a:moveTo>
                  <a:cubicBezTo>
                    <a:pt x="2505" y="2510"/>
                    <a:pt x="2524" y="2516"/>
                    <a:pt x="2540" y="2528"/>
                  </a:cubicBezTo>
                  <a:cubicBezTo>
                    <a:pt x="2537" y="2539"/>
                    <a:pt x="2531" y="2543"/>
                    <a:pt x="2524" y="2543"/>
                  </a:cubicBezTo>
                  <a:cubicBezTo>
                    <a:pt x="2513" y="2543"/>
                    <a:pt x="2499" y="2533"/>
                    <a:pt x="2489" y="2533"/>
                  </a:cubicBezTo>
                  <a:cubicBezTo>
                    <a:pt x="2484" y="2533"/>
                    <a:pt x="2480" y="2535"/>
                    <a:pt x="2477" y="2541"/>
                  </a:cubicBezTo>
                  <a:cubicBezTo>
                    <a:pt x="2465" y="2566"/>
                    <a:pt x="2490" y="2566"/>
                    <a:pt x="2502" y="2578"/>
                  </a:cubicBezTo>
                  <a:cubicBezTo>
                    <a:pt x="2515" y="2603"/>
                    <a:pt x="2578" y="2603"/>
                    <a:pt x="2553" y="2654"/>
                  </a:cubicBezTo>
                  <a:cubicBezTo>
                    <a:pt x="2547" y="2671"/>
                    <a:pt x="2524" y="2678"/>
                    <a:pt x="2498" y="2678"/>
                  </a:cubicBezTo>
                  <a:cubicBezTo>
                    <a:pt x="2467" y="2678"/>
                    <a:pt x="2434" y="2668"/>
                    <a:pt x="2427" y="2654"/>
                  </a:cubicBezTo>
                  <a:cubicBezTo>
                    <a:pt x="2427" y="2649"/>
                    <a:pt x="2431" y="2645"/>
                    <a:pt x="2439" y="2645"/>
                  </a:cubicBezTo>
                  <a:cubicBezTo>
                    <a:pt x="2450" y="2645"/>
                    <a:pt x="2468" y="2652"/>
                    <a:pt x="2490" y="2666"/>
                  </a:cubicBezTo>
                  <a:lnTo>
                    <a:pt x="2490" y="2654"/>
                  </a:lnTo>
                  <a:cubicBezTo>
                    <a:pt x="2591" y="2654"/>
                    <a:pt x="2440" y="2591"/>
                    <a:pt x="2440" y="2578"/>
                  </a:cubicBezTo>
                  <a:cubicBezTo>
                    <a:pt x="2423" y="2536"/>
                    <a:pt x="2452" y="2510"/>
                    <a:pt x="2488" y="2510"/>
                  </a:cubicBezTo>
                  <a:close/>
                  <a:moveTo>
                    <a:pt x="9468" y="2526"/>
                  </a:moveTo>
                  <a:cubicBezTo>
                    <a:pt x="9497" y="2526"/>
                    <a:pt x="9526" y="2539"/>
                    <a:pt x="9519" y="2566"/>
                  </a:cubicBezTo>
                  <a:lnTo>
                    <a:pt x="9507" y="2553"/>
                  </a:lnTo>
                  <a:cubicBezTo>
                    <a:pt x="9507" y="2553"/>
                    <a:pt x="9479" y="2542"/>
                    <a:pt x="9460" y="2542"/>
                  </a:cubicBezTo>
                  <a:cubicBezTo>
                    <a:pt x="9451" y="2542"/>
                    <a:pt x="9444" y="2545"/>
                    <a:pt x="9444" y="2553"/>
                  </a:cubicBezTo>
                  <a:cubicBezTo>
                    <a:pt x="9444" y="2591"/>
                    <a:pt x="9507" y="2591"/>
                    <a:pt x="9519" y="2616"/>
                  </a:cubicBezTo>
                  <a:cubicBezTo>
                    <a:pt x="9543" y="2664"/>
                    <a:pt x="9519" y="2681"/>
                    <a:pt x="9487" y="2681"/>
                  </a:cubicBezTo>
                  <a:cubicBezTo>
                    <a:pt x="9454" y="2681"/>
                    <a:pt x="9412" y="2661"/>
                    <a:pt x="9419" y="2641"/>
                  </a:cubicBezTo>
                  <a:lnTo>
                    <a:pt x="9419" y="2641"/>
                  </a:lnTo>
                  <a:cubicBezTo>
                    <a:pt x="9456" y="2665"/>
                    <a:pt x="9477" y="2674"/>
                    <a:pt x="9487" y="2674"/>
                  </a:cubicBezTo>
                  <a:cubicBezTo>
                    <a:pt x="9523" y="2674"/>
                    <a:pt x="9417" y="2553"/>
                    <a:pt x="9418" y="2553"/>
                  </a:cubicBezTo>
                  <a:lnTo>
                    <a:pt x="9418" y="2553"/>
                  </a:lnTo>
                  <a:cubicBezTo>
                    <a:pt x="9418" y="2553"/>
                    <a:pt x="9418" y="2553"/>
                    <a:pt x="9419" y="2553"/>
                  </a:cubicBezTo>
                  <a:cubicBezTo>
                    <a:pt x="9419" y="2536"/>
                    <a:pt x="9443" y="2526"/>
                    <a:pt x="9468" y="2526"/>
                  </a:cubicBezTo>
                  <a:close/>
                  <a:moveTo>
                    <a:pt x="7017" y="2465"/>
                  </a:moveTo>
                  <a:lnTo>
                    <a:pt x="7017" y="2465"/>
                  </a:lnTo>
                  <a:cubicBezTo>
                    <a:pt x="7092" y="2478"/>
                    <a:pt x="7067" y="2641"/>
                    <a:pt x="7080" y="2704"/>
                  </a:cubicBezTo>
                  <a:cubicBezTo>
                    <a:pt x="7055" y="2704"/>
                    <a:pt x="7042" y="2691"/>
                    <a:pt x="7042" y="2666"/>
                  </a:cubicBezTo>
                  <a:cubicBezTo>
                    <a:pt x="7013" y="2666"/>
                    <a:pt x="6985" y="2683"/>
                    <a:pt x="6958" y="2683"/>
                  </a:cubicBezTo>
                  <a:cubicBezTo>
                    <a:pt x="6938" y="2683"/>
                    <a:pt x="6920" y="2673"/>
                    <a:pt x="6904" y="2641"/>
                  </a:cubicBezTo>
                  <a:cubicBezTo>
                    <a:pt x="6869" y="2584"/>
                    <a:pt x="6898" y="2526"/>
                    <a:pt x="6951" y="2526"/>
                  </a:cubicBezTo>
                  <a:cubicBezTo>
                    <a:pt x="6956" y="2526"/>
                    <a:pt x="6961" y="2527"/>
                    <a:pt x="6967" y="2528"/>
                  </a:cubicBezTo>
                  <a:cubicBezTo>
                    <a:pt x="7004" y="2528"/>
                    <a:pt x="7004" y="2553"/>
                    <a:pt x="7029" y="2553"/>
                  </a:cubicBezTo>
                  <a:lnTo>
                    <a:pt x="7017" y="2465"/>
                  </a:lnTo>
                  <a:close/>
                  <a:moveTo>
                    <a:pt x="6665" y="2528"/>
                  </a:moveTo>
                  <a:cubicBezTo>
                    <a:pt x="6753" y="2541"/>
                    <a:pt x="6665" y="2666"/>
                    <a:pt x="6753" y="2679"/>
                  </a:cubicBezTo>
                  <a:cubicBezTo>
                    <a:pt x="6757" y="2679"/>
                    <a:pt x="6760" y="2680"/>
                    <a:pt x="6764" y="2680"/>
                  </a:cubicBezTo>
                  <a:cubicBezTo>
                    <a:pt x="6819" y="2680"/>
                    <a:pt x="6821" y="2611"/>
                    <a:pt x="6818" y="2560"/>
                  </a:cubicBezTo>
                  <a:lnTo>
                    <a:pt x="6818" y="2560"/>
                  </a:lnTo>
                  <a:cubicBezTo>
                    <a:pt x="6855" y="2583"/>
                    <a:pt x="6830" y="2662"/>
                    <a:pt x="6841" y="2704"/>
                  </a:cubicBezTo>
                  <a:cubicBezTo>
                    <a:pt x="6834" y="2707"/>
                    <a:pt x="6828" y="2709"/>
                    <a:pt x="6823" y="2709"/>
                  </a:cubicBezTo>
                  <a:cubicBezTo>
                    <a:pt x="6810" y="2709"/>
                    <a:pt x="6803" y="2697"/>
                    <a:pt x="6803" y="2679"/>
                  </a:cubicBezTo>
                  <a:cubicBezTo>
                    <a:pt x="6783" y="2679"/>
                    <a:pt x="6763" y="2695"/>
                    <a:pt x="6736" y="2695"/>
                  </a:cubicBezTo>
                  <a:cubicBezTo>
                    <a:pt x="6730" y="2695"/>
                    <a:pt x="6723" y="2694"/>
                    <a:pt x="6715" y="2691"/>
                  </a:cubicBezTo>
                  <a:cubicBezTo>
                    <a:pt x="6677" y="2666"/>
                    <a:pt x="6677" y="2578"/>
                    <a:pt x="6665" y="2528"/>
                  </a:cubicBezTo>
                  <a:close/>
                  <a:moveTo>
                    <a:pt x="9570" y="2541"/>
                  </a:moveTo>
                  <a:cubicBezTo>
                    <a:pt x="9632" y="2566"/>
                    <a:pt x="9620" y="2654"/>
                    <a:pt x="9620" y="2717"/>
                  </a:cubicBezTo>
                  <a:lnTo>
                    <a:pt x="9620" y="2704"/>
                  </a:lnTo>
                  <a:cubicBezTo>
                    <a:pt x="9557" y="2691"/>
                    <a:pt x="9570" y="2591"/>
                    <a:pt x="9570" y="2541"/>
                  </a:cubicBezTo>
                  <a:close/>
                  <a:moveTo>
                    <a:pt x="3078" y="2550"/>
                  </a:moveTo>
                  <a:cubicBezTo>
                    <a:pt x="3097" y="2550"/>
                    <a:pt x="3119" y="2555"/>
                    <a:pt x="3144" y="2566"/>
                  </a:cubicBezTo>
                  <a:lnTo>
                    <a:pt x="3131" y="2566"/>
                  </a:lnTo>
                  <a:cubicBezTo>
                    <a:pt x="3128" y="2580"/>
                    <a:pt x="3119" y="2584"/>
                    <a:pt x="3108" y="2584"/>
                  </a:cubicBezTo>
                  <a:cubicBezTo>
                    <a:pt x="3093" y="2584"/>
                    <a:pt x="3073" y="2577"/>
                    <a:pt x="3056" y="2577"/>
                  </a:cubicBezTo>
                  <a:cubicBezTo>
                    <a:pt x="3040" y="2577"/>
                    <a:pt x="3026" y="2582"/>
                    <a:pt x="3018" y="2603"/>
                  </a:cubicBezTo>
                  <a:cubicBezTo>
                    <a:pt x="2980" y="2654"/>
                    <a:pt x="3043" y="2691"/>
                    <a:pt x="3081" y="2691"/>
                  </a:cubicBezTo>
                  <a:cubicBezTo>
                    <a:pt x="3106" y="2691"/>
                    <a:pt x="3119" y="2688"/>
                    <a:pt x="3125" y="2688"/>
                  </a:cubicBezTo>
                  <a:cubicBezTo>
                    <a:pt x="3131" y="2688"/>
                    <a:pt x="3131" y="2691"/>
                    <a:pt x="3131" y="2704"/>
                  </a:cubicBezTo>
                  <a:cubicBezTo>
                    <a:pt x="3109" y="2715"/>
                    <a:pt x="3090" y="2720"/>
                    <a:pt x="3073" y="2720"/>
                  </a:cubicBezTo>
                  <a:cubicBezTo>
                    <a:pt x="2972" y="2720"/>
                    <a:pt x="2967" y="2550"/>
                    <a:pt x="3078" y="2550"/>
                  </a:cubicBezTo>
                  <a:close/>
                  <a:moveTo>
                    <a:pt x="5455" y="2688"/>
                  </a:moveTo>
                  <a:cubicBezTo>
                    <a:pt x="5476" y="2688"/>
                    <a:pt x="5500" y="2708"/>
                    <a:pt x="5483" y="2717"/>
                  </a:cubicBezTo>
                  <a:lnTo>
                    <a:pt x="5470" y="2717"/>
                  </a:lnTo>
                  <a:cubicBezTo>
                    <a:pt x="5466" y="2720"/>
                    <a:pt x="5463" y="2722"/>
                    <a:pt x="5459" y="2722"/>
                  </a:cubicBezTo>
                  <a:cubicBezTo>
                    <a:pt x="5450" y="2722"/>
                    <a:pt x="5441" y="2713"/>
                    <a:pt x="5432" y="2704"/>
                  </a:cubicBezTo>
                  <a:cubicBezTo>
                    <a:pt x="5436" y="2692"/>
                    <a:pt x="5445" y="2688"/>
                    <a:pt x="5455" y="2688"/>
                  </a:cubicBezTo>
                  <a:close/>
                  <a:moveTo>
                    <a:pt x="2885" y="2548"/>
                  </a:moveTo>
                  <a:cubicBezTo>
                    <a:pt x="2902" y="2548"/>
                    <a:pt x="2922" y="2554"/>
                    <a:pt x="2943" y="2566"/>
                  </a:cubicBezTo>
                  <a:cubicBezTo>
                    <a:pt x="2939" y="2577"/>
                    <a:pt x="2932" y="2580"/>
                    <a:pt x="2924" y="2580"/>
                  </a:cubicBezTo>
                  <a:cubicBezTo>
                    <a:pt x="2910" y="2580"/>
                    <a:pt x="2892" y="2571"/>
                    <a:pt x="2880" y="2571"/>
                  </a:cubicBezTo>
                  <a:cubicBezTo>
                    <a:pt x="2874" y="2571"/>
                    <a:pt x="2870" y="2573"/>
                    <a:pt x="2867" y="2578"/>
                  </a:cubicBezTo>
                  <a:cubicBezTo>
                    <a:pt x="2855" y="2603"/>
                    <a:pt x="2892" y="2603"/>
                    <a:pt x="2905" y="2616"/>
                  </a:cubicBezTo>
                  <a:cubicBezTo>
                    <a:pt x="2905" y="2641"/>
                    <a:pt x="2980" y="2641"/>
                    <a:pt x="2943" y="2691"/>
                  </a:cubicBezTo>
                  <a:cubicBezTo>
                    <a:pt x="2932" y="2717"/>
                    <a:pt x="2914" y="2726"/>
                    <a:pt x="2895" y="2726"/>
                  </a:cubicBezTo>
                  <a:cubicBezTo>
                    <a:pt x="2867" y="2726"/>
                    <a:pt x="2837" y="2706"/>
                    <a:pt x="2829" y="2691"/>
                  </a:cubicBezTo>
                  <a:cubicBezTo>
                    <a:pt x="2829" y="2679"/>
                    <a:pt x="2833" y="2673"/>
                    <a:pt x="2840" y="2673"/>
                  </a:cubicBezTo>
                  <a:cubicBezTo>
                    <a:pt x="2848" y="2673"/>
                    <a:pt x="2861" y="2679"/>
                    <a:pt x="2880" y="2691"/>
                  </a:cubicBezTo>
                  <a:cubicBezTo>
                    <a:pt x="2993" y="2691"/>
                    <a:pt x="2842" y="2616"/>
                    <a:pt x="2842" y="2616"/>
                  </a:cubicBezTo>
                  <a:cubicBezTo>
                    <a:pt x="2825" y="2573"/>
                    <a:pt x="2848" y="2548"/>
                    <a:pt x="2885" y="2548"/>
                  </a:cubicBezTo>
                  <a:close/>
                  <a:moveTo>
                    <a:pt x="2591" y="2553"/>
                  </a:moveTo>
                  <a:cubicBezTo>
                    <a:pt x="2679" y="2553"/>
                    <a:pt x="2591" y="2691"/>
                    <a:pt x="2679" y="2704"/>
                  </a:cubicBezTo>
                  <a:cubicBezTo>
                    <a:pt x="2749" y="2704"/>
                    <a:pt x="2747" y="2624"/>
                    <a:pt x="2743" y="2572"/>
                  </a:cubicBezTo>
                  <a:lnTo>
                    <a:pt x="2743" y="2572"/>
                  </a:lnTo>
                  <a:cubicBezTo>
                    <a:pt x="2781" y="2595"/>
                    <a:pt x="2756" y="2676"/>
                    <a:pt x="2767" y="2729"/>
                  </a:cubicBezTo>
                  <a:cubicBezTo>
                    <a:pt x="2741" y="2729"/>
                    <a:pt x="2729" y="2729"/>
                    <a:pt x="2729" y="2691"/>
                  </a:cubicBezTo>
                  <a:cubicBezTo>
                    <a:pt x="2707" y="2691"/>
                    <a:pt x="2686" y="2719"/>
                    <a:pt x="2648" y="2719"/>
                  </a:cubicBezTo>
                  <a:cubicBezTo>
                    <a:pt x="2642" y="2719"/>
                    <a:pt x="2635" y="2718"/>
                    <a:pt x="2628" y="2717"/>
                  </a:cubicBezTo>
                  <a:cubicBezTo>
                    <a:pt x="2591" y="2691"/>
                    <a:pt x="2591" y="2603"/>
                    <a:pt x="2591" y="2553"/>
                  </a:cubicBezTo>
                  <a:close/>
                  <a:moveTo>
                    <a:pt x="7980" y="2712"/>
                  </a:moveTo>
                  <a:cubicBezTo>
                    <a:pt x="8007" y="2712"/>
                    <a:pt x="8028" y="2722"/>
                    <a:pt x="8023" y="2742"/>
                  </a:cubicBezTo>
                  <a:lnTo>
                    <a:pt x="7985" y="2729"/>
                  </a:lnTo>
                  <a:cubicBezTo>
                    <a:pt x="7974" y="2718"/>
                    <a:pt x="7965" y="2714"/>
                    <a:pt x="7957" y="2714"/>
                  </a:cubicBezTo>
                  <a:cubicBezTo>
                    <a:pt x="7957" y="2714"/>
                    <a:pt x="7956" y="2714"/>
                    <a:pt x="7956" y="2714"/>
                  </a:cubicBezTo>
                  <a:lnTo>
                    <a:pt x="7956" y="2714"/>
                  </a:lnTo>
                  <a:cubicBezTo>
                    <a:pt x="7964" y="2712"/>
                    <a:pt x="7972" y="2712"/>
                    <a:pt x="7980" y="2712"/>
                  </a:cubicBezTo>
                  <a:close/>
                  <a:moveTo>
                    <a:pt x="9801" y="2573"/>
                  </a:moveTo>
                  <a:cubicBezTo>
                    <a:pt x="9848" y="2573"/>
                    <a:pt x="9896" y="2617"/>
                    <a:pt x="9896" y="2666"/>
                  </a:cubicBezTo>
                  <a:cubicBezTo>
                    <a:pt x="9896" y="2673"/>
                    <a:pt x="9889" y="2675"/>
                    <a:pt x="9877" y="2675"/>
                  </a:cubicBezTo>
                  <a:cubicBezTo>
                    <a:pt x="9841" y="2675"/>
                    <a:pt x="9771" y="2654"/>
                    <a:pt x="9771" y="2654"/>
                  </a:cubicBezTo>
                  <a:lnTo>
                    <a:pt x="9771" y="2654"/>
                  </a:lnTo>
                  <a:cubicBezTo>
                    <a:pt x="9782" y="2745"/>
                    <a:pt x="9866" y="2712"/>
                    <a:pt x="9891" y="2743"/>
                  </a:cubicBezTo>
                  <a:lnTo>
                    <a:pt x="9891" y="2743"/>
                  </a:lnTo>
                  <a:cubicBezTo>
                    <a:pt x="9886" y="2743"/>
                    <a:pt x="9881" y="2744"/>
                    <a:pt x="9875" y="2744"/>
                  </a:cubicBezTo>
                  <a:cubicBezTo>
                    <a:pt x="9807" y="2744"/>
                    <a:pt x="9699" y="2695"/>
                    <a:pt x="9733" y="2616"/>
                  </a:cubicBezTo>
                  <a:cubicBezTo>
                    <a:pt x="9750" y="2585"/>
                    <a:pt x="9775" y="2573"/>
                    <a:pt x="9801" y="2573"/>
                  </a:cubicBezTo>
                  <a:close/>
                  <a:moveTo>
                    <a:pt x="3194" y="2591"/>
                  </a:moveTo>
                  <a:lnTo>
                    <a:pt x="3207" y="2754"/>
                  </a:lnTo>
                  <a:cubicBezTo>
                    <a:pt x="3164" y="2722"/>
                    <a:pt x="3176" y="2644"/>
                    <a:pt x="3180" y="2591"/>
                  </a:cubicBezTo>
                  <a:close/>
                  <a:moveTo>
                    <a:pt x="3496" y="2591"/>
                  </a:moveTo>
                  <a:cubicBezTo>
                    <a:pt x="3571" y="2591"/>
                    <a:pt x="3546" y="2691"/>
                    <a:pt x="3559" y="2754"/>
                  </a:cubicBezTo>
                  <a:lnTo>
                    <a:pt x="3546" y="2742"/>
                  </a:lnTo>
                  <a:cubicBezTo>
                    <a:pt x="3483" y="2742"/>
                    <a:pt x="3508" y="2641"/>
                    <a:pt x="3496" y="2591"/>
                  </a:cubicBezTo>
                  <a:close/>
                  <a:moveTo>
                    <a:pt x="5268" y="2746"/>
                  </a:moveTo>
                  <a:lnTo>
                    <a:pt x="5268" y="2746"/>
                  </a:lnTo>
                  <a:cubicBezTo>
                    <a:pt x="5259" y="2751"/>
                    <a:pt x="5252" y="2754"/>
                    <a:pt x="5244" y="2754"/>
                  </a:cubicBezTo>
                  <a:lnTo>
                    <a:pt x="5269" y="2754"/>
                  </a:lnTo>
                  <a:cubicBezTo>
                    <a:pt x="5269" y="2752"/>
                    <a:pt x="5269" y="2749"/>
                    <a:pt x="5268" y="2746"/>
                  </a:cubicBezTo>
                  <a:close/>
                  <a:moveTo>
                    <a:pt x="8693" y="2715"/>
                  </a:moveTo>
                  <a:cubicBezTo>
                    <a:pt x="8696" y="2715"/>
                    <a:pt x="8698" y="2715"/>
                    <a:pt x="8702" y="2717"/>
                  </a:cubicBezTo>
                  <a:cubicBezTo>
                    <a:pt x="8752" y="2717"/>
                    <a:pt x="8752" y="2742"/>
                    <a:pt x="8740" y="2754"/>
                  </a:cubicBezTo>
                  <a:lnTo>
                    <a:pt x="8727" y="2742"/>
                  </a:lnTo>
                  <a:cubicBezTo>
                    <a:pt x="8723" y="2746"/>
                    <a:pt x="8718" y="2748"/>
                    <a:pt x="8714" y="2748"/>
                  </a:cubicBezTo>
                  <a:cubicBezTo>
                    <a:pt x="8694" y="2748"/>
                    <a:pt x="8675" y="2715"/>
                    <a:pt x="8693" y="2715"/>
                  </a:cubicBezTo>
                  <a:close/>
                  <a:moveTo>
                    <a:pt x="10638" y="2754"/>
                  </a:moveTo>
                  <a:lnTo>
                    <a:pt x="10648" y="2764"/>
                  </a:lnTo>
                  <a:lnTo>
                    <a:pt x="10648" y="2764"/>
                  </a:lnTo>
                  <a:cubicBezTo>
                    <a:pt x="10645" y="2762"/>
                    <a:pt x="10641" y="2758"/>
                    <a:pt x="10638" y="2754"/>
                  </a:cubicBezTo>
                  <a:close/>
                  <a:moveTo>
                    <a:pt x="7247" y="2614"/>
                  </a:moveTo>
                  <a:cubicBezTo>
                    <a:pt x="7254" y="2614"/>
                    <a:pt x="7261" y="2615"/>
                    <a:pt x="7268" y="2616"/>
                  </a:cubicBezTo>
                  <a:cubicBezTo>
                    <a:pt x="7319" y="2616"/>
                    <a:pt x="7356" y="2654"/>
                    <a:pt x="7356" y="2704"/>
                  </a:cubicBezTo>
                  <a:lnTo>
                    <a:pt x="7218" y="2691"/>
                  </a:lnTo>
                  <a:lnTo>
                    <a:pt x="7218" y="2691"/>
                  </a:lnTo>
                  <a:cubicBezTo>
                    <a:pt x="7237" y="2717"/>
                    <a:pt x="7271" y="2717"/>
                    <a:pt x="7303" y="2717"/>
                  </a:cubicBezTo>
                  <a:cubicBezTo>
                    <a:pt x="7334" y="2717"/>
                    <a:pt x="7363" y="2717"/>
                    <a:pt x="7369" y="2742"/>
                  </a:cubicBezTo>
                  <a:lnTo>
                    <a:pt x="7356" y="2767"/>
                  </a:lnTo>
                  <a:cubicBezTo>
                    <a:pt x="7343" y="2770"/>
                    <a:pt x="7330" y="2771"/>
                    <a:pt x="7318" y="2771"/>
                  </a:cubicBezTo>
                  <a:cubicBezTo>
                    <a:pt x="7192" y="2771"/>
                    <a:pt x="7147" y="2614"/>
                    <a:pt x="7247" y="2614"/>
                  </a:cubicBezTo>
                  <a:close/>
                  <a:moveTo>
                    <a:pt x="3629" y="2550"/>
                  </a:moveTo>
                  <a:cubicBezTo>
                    <a:pt x="3634" y="2550"/>
                    <a:pt x="3640" y="2551"/>
                    <a:pt x="3647" y="2553"/>
                  </a:cubicBezTo>
                  <a:lnTo>
                    <a:pt x="3659" y="2553"/>
                  </a:lnTo>
                  <a:cubicBezTo>
                    <a:pt x="3659" y="2597"/>
                    <a:pt x="3672" y="2600"/>
                    <a:pt x="3685" y="2600"/>
                  </a:cubicBezTo>
                  <a:cubicBezTo>
                    <a:pt x="3687" y="2600"/>
                    <a:pt x="3689" y="2600"/>
                    <a:pt x="3691" y="2600"/>
                  </a:cubicBezTo>
                  <a:cubicBezTo>
                    <a:pt x="3701" y="2600"/>
                    <a:pt x="3710" y="2602"/>
                    <a:pt x="3710" y="2629"/>
                  </a:cubicBezTo>
                  <a:cubicBezTo>
                    <a:pt x="3703" y="2628"/>
                    <a:pt x="3696" y="2628"/>
                    <a:pt x="3690" y="2628"/>
                  </a:cubicBezTo>
                  <a:cubicBezTo>
                    <a:pt x="3573" y="2628"/>
                    <a:pt x="3710" y="2743"/>
                    <a:pt x="3710" y="2767"/>
                  </a:cubicBezTo>
                  <a:cubicBezTo>
                    <a:pt x="3698" y="2771"/>
                    <a:pt x="3687" y="2772"/>
                    <a:pt x="3679" y="2772"/>
                  </a:cubicBezTo>
                  <a:cubicBezTo>
                    <a:pt x="3597" y="2772"/>
                    <a:pt x="3652" y="2627"/>
                    <a:pt x="3584" y="2616"/>
                  </a:cubicBezTo>
                  <a:cubicBezTo>
                    <a:pt x="3584" y="2601"/>
                    <a:pt x="3584" y="2595"/>
                    <a:pt x="3592" y="2595"/>
                  </a:cubicBezTo>
                  <a:cubicBezTo>
                    <a:pt x="3597" y="2595"/>
                    <a:pt x="3606" y="2598"/>
                    <a:pt x="3622" y="2603"/>
                  </a:cubicBezTo>
                  <a:cubicBezTo>
                    <a:pt x="3601" y="2572"/>
                    <a:pt x="3606" y="2550"/>
                    <a:pt x="3629" y="2550"/>
                  </a:cubicBezTo>
                  <a:close/>
                  <a:moveTo>
                    <a:pt x="3997" y="2622"/>
                  </a:moveTo>
                  <a:cubicBezTo>
                    <a:pt x="4052" y="2622"/>
                    <a:pt x="4112" y="2651"/>
                    <a:pt x="4112" y="2704"/>
                  </a:cubicBezTo>
                  <a:lnTo>
                    <a:pt x="4100" y="2704"/>
                  </a:lnTo>
                  <a:cubicBezTo>
                    <a:pt x="4100" y="2756"/>
                    <a:pt x="4060" y="2779"/>
                    <a:pt x="4017" y="2779"/>
                  </a:cubicBezTo>
                  <a:cubicBezTo>
                    <a:pt x="3967" y="2779"/>
                    <a:pt x="3911" y="2746"/>
                    <a:pt x="3911" y="2691"/>
                  </a:cubicBezTo>
                  <a:cubicBezTo>
                    <a:pt x="3905" y="2644"/>
                    <a:pt x="3949" y="2622"/>
                    <a:pt x="3997" y="2622"/>
                  </a:cubicBezTo>
                  <a:close/>
                  <a:moveTo>
                    <a:pt x="7412" y="2602"/>
                  </a:moveTo>
                  <a:cubicBezTo>
                    <a:pt x="7436" y="2602"/>
                    <a:pt x="7459" y="2666"/>
                    <a:pt x="7482" y="2666"/>
                  </a:cubicBezTo>
                  <a:lnTo>
                    <a:pt x="7495" y="2666"/>
                  </a:lnTo>
                  <a:cubicBezTo>
                    <a:pt x="7517" y="2666"/>
                    <a:pt x="7520" y="2627"/>
                    <a:pt x="7555" y="2627"/>
                  </a:cubicBezTo>
                  <a:cubicBezTo>
                    <a:pt x="7560" y="2627"/>
                    <a:pt x="7565" y="2627"/>
                    <a:pt x="7570" y="2629"/>
                  </a:cubicBezTo>
                  <a:cubicBezTo>
                    <a:pt x="7507" y="2704"/>
                    <a:pt x="7520" y="2704"/>
                    <a:pt x="7583" y="2779"/>
                  </a:cubicBezTo>
                  <a:cubicBezTo>
                    <a:pt x="7532" y="2767"/>
                    <a:pt x="7532" y="2717"/>
                    <a:pt x="7495" y="2704"/>
                  </a:cubicBezTo>
                  <a:cubicBezTo>
                    <a:pt x="7495" y="2704"/>
                    <a:pt x="7453" y="2756"/>
                    <a:pt x="7417" y="2756"/>
                  </a:cubicBezTo>
                  <a:cubicBezTo>
                    <a:pt x="7414" y="2756"/>
                    <a:pt x="7410" y="2755"/>
                    <a:pt x="7407" y="2754"/>
                  </a:cubicBezTo>
                  <a:cubicBezTo>
                    <a:pt x="7482" y="2679"/>
                    <a:pt x="7470" y="2679"/>
                    <a:pt x="7407" y="2603"/>
                  </a:cubicBezTo>
                  <a:cubicBezTo>
                    <a:pt x="7409" y="2602"/>
                    <a:pt x="7411" y="2602"/>
                    <a:pt x="7412" y="2602"/>
                  </a:cubicBezTo>
                  <a:close/>
                  <a:moveTo>
                    <a:pt x="7638" y="2614"/>
                  </a:moveTo>
                  <a:cubicBezTo>
                    <a:pt x="7644" y="2614"/>
                    <a:pt x="7651" y="2615"/>
                    <a:pt x="7658" y="2616"/>
                  </a:cubicBezTo>
                  <a:cubicBezTo>
                    <a:pt x="7708" y="2629"/>
                    <a:pt x="7734" y="2666"/>
                    <a:pt x="7734" y="2717"/>
                  </a:cubicBezTo>
                  <a:lnTo>
                    <a:pt x="7608" y="2691"/>
                  </a:lnTo>
                  <a:lnTo>
                    <a:pt x="7608" y="2691"/>
                  </a:lnTo>
                  <a:cubicBezTo>
                    <a:pt x="7620" y="2792"/>
                    <a:pt x="7721" y="2742"/>
                    <a:pt x="7746" y="2792"/>
                  </a:cubicBezTo>
                  <a:lnTo>
                    <a:pt x="7734" y="2779"/>
                  </a:lnTo>
                  <a:cubicBezTo>
                    <a:pt x="7722" y="2782"/>
                    <a:pt x="7711" y="2784"/>
                    <a:pt x="7700" y="2784"/>
                  </a:cubicBezTo>
                  <a:cubicBezTo>
                    <a:pt x="7581" y="2784"/>
                    <a:pt x="7536" y="2614"/>
                    <a:pt x="7638" y="2614"/>
                  </a:cubicBezTo>
                  <a:close/>
                  <a:moveTo>
                    <a:pt x="7771" y="2641"/>
                  </a:moveTo>
                  <a:cubicBezTo>
                    <a:pt x="7809" y="2641"/>
                    <a:pt x="7796" y="2666"/>
                    <a:pt x="7809" y="2679"/>
                  </a:cubicBezTo>
                  <a:cubicBezTo>
                    <a:pt x="7821" y="2656"/>
                    <a:pt x="7838" y="2646"/>
                    <a:pt x="7853" y="2646"/>
                  </a:cubicBezTo>
                  <a:cubicBezTo>
                    <a:pt x="7870" y="2646"/>
                    <a:pt x="7885" y="2659"/>
                    <a:pt x="7885" y="2679"/>
                  </a:cubicBezTo>
                  <a:lnTo>
                    <a:pt x="7872" y="2666"/>
                  </a:lnTo>
                  <a:cubicBezTo>
                    <a:pt x="7865" y="2664"/>
                    <a:pt x="7858" y="2663"/>
                    <a:pt x="7852" y="2663"/>
                  </a:cubicBezTo>
                  <a:cubicBezTo>
                    <a:pt x="7801" y="2663"/>
                    <a:pt x="7822" y="2758"/>
                    <a:pt x="7822" y="2792"/>
                  </a:cubicBezTo>
                  <a:cubicBezTo>
                    <a:pt x="7759" y="2792"/>
                    <a:pt x="7784" y="2691"/>
                    <a:pt x="7771" y="2641"/>
                  </a:cubicBezTo>
                  <a:close/>
                  <a:moveTo>
                    <a:pt x="4125" y="2553"/>
                  </a:moveTo>
                  <a:cubicBezTo>
                    <a:pt x="4188" y="2553"/>
                    <a:pt x="4162" y="2603"/>
                    <a:pt x="4175" y="2654"/>
                  </a:cubicBezTo>
                  <a:cubicBezTo>
                    <a:pt x="4181" y="2655"/>
                    <a:pt x="4189" y="2656"/>
                    <a:pt x="4196" y="2656"/>
                  </a:cubicBezTo>
                  <a:cubicBezTo>
                    <a:pt x="4222" y="2656"/>
                    <a:pt x="4254" y="2650"/>
                    <a:pt x="4281" y="2650"/>
                  </a:cubicBezTo>
                  <a:cubicBezTo>
                    <a:pt x="4326" y="2650"/>
                    <a:pt x="4359" y="2665"/>
                    <a:pt x="4338" y="2742"/>
                  </a:cubicBezTo>
                  <a:lnTo>
                    <a:pt x="4326" y="2742"/>
                  </a:lnTo>
                  <a:cubicBezTo>
                    <a:pt x="4316" y="2786"/>
                    <a:pt x="4298" y="2800"/>
                    <a:pt x="4278" y="2800"/>
                  </a:cubicBezTo>
                  <a:cubicBezTo>
                    <a:pt x="4246" y="2800"/>
                    <a:pt x="4206" y="2767"/>
                    <a:pt x="4175" y="2767"/>
                  </a:cubicBezTo>
                  <a:cubicBezTo>
                    <a:pt x="4175" y="2787"/>
                    <a:pt x="4172" y="2794"/>
                    <a:pt x="4169" y="2794"/>
                  </a:cubicBezTo>
                  <a:cubicBezTo>
                    <a:pt x="4160" y="2794"/>
                    <a:pt x="4146" y="2759"/>
                    <a:pt x="4137" y="2742"/>
                  </a:cubicBezTo>
                  <a:cubicBezTo>
                    <a:pt x="4125" y="2679"/>
                    <a:pt x="4125" y="2616"/>
                    <a:pt x="4125" y="2553"/>
                  </a:cubicBezTo>
                  <a:close/>
                  <a:moveTo>
                    <a:pt x="3826" y="2570"/>
                  </a:moveTo>
                  <a:cubicBezTo>
                    <a:pt x="3871" y="2598"/>
                    <a:pt x="3861" y="2748"/>
                    <a:pt x="3861" y="2805"/>
                  </a:cubicBezTo>
                  <a:cubicBezTo>
                    <a:pt x="3818" y="2772"/>
                    <a:pt x="3830" y="2640"/>
                    <a:pt x="3826" y="2570"/>
                  </a:cubicBezTo>
                  <a:close/>
                  <a:moveTo>
                    <a:pt x="10027" y="2619"/>
                  </a:moveTo>
                  <a:cubicBezTo>
                    <a:pt x="10082" y="2619"/>
                    <a:pt x="10123" y="2787"/>
                    <a:pt x="10123" y="2817"/>
                  </a:cubicBezTo>
                  <a:cubicBezTo>
                    <a:pt x="10047" y="2805"/>
                    <a:pt x="10110" y="2666"/>
                    <a:pt x="10035" y="2666"/>
                  </a:cubicBezTo>
                  <a:cubicBezTo>
                    <a:pt x="10028" y="2665"/>
                    <a:pt x="10022" y="2665"/>
                    <a:pt x="10017" y="2665"/>
                  </a:cubicBezTo>
                  <a:cubicBezTo>
                    <a:pt x="9954" y="2665"/>
                    <a:pt x="9983" y="2729"/>
                    <a:pt x="9984" y="2775"/>
                  </a:cubicBezTo>
                  <a:lnTo>
                    <a:pt x="9984" y="2775"/>
                  </a:lnTo>
                  <a:cubicBezTo>
                    <a:pt x="9938" y="2754"/>
                    <a:pt x="9958" y="2675"/>
                    <a:pt x="9947" y="2629"/>
                  </a:cubicBezTo>
                  <a:cubicBezTo>
                    <a:pt x="9985" y="2629"/>
                    <a:pt x="9972" y="2654"/>
                    <a:pt x="9985" y="2654"/>
                  </a:cubicBezTo>
                  <a:cubicBezTo>
                    <a:pt x="9999" y="2629"/>
                    <a:pt x="10014" y="2619"/>
                    <a:pt x="10027" y="2619"/>
                  </a:cubicBezTo>
                  <a:close/>
                  <a:moveTo>
                    <a:pt x="10148" y="2654"/>
                  </a:moveTo>
                  <a:lnTo>
                    <a:pt x="10148" y="2654"/>
                  </a:lnTo>
                  <a:cubicBezTo>
                    <a:pt x="10211" y="2666"/>
                    <a:pt x="10198" y="2754"/>
                    <a:pt x="10198" y="2817"/>
                  </a:cubicBezTo>
                  <a:lnTo>
                    <a:pt x="10198" y="2805"/>
                  </a:lnTo>
                  <a:lnTo>
                    <a:pt x="10161" y="2805"/>
                  </a:lnTo>
                  <a:lnTo>
                    <a:pt x="10148" y="2654"/>
                  </a:lnTo>
                  <a:close/>
                  <a:moveTo>
                    <a:pt x="4476" y="2653"/>
                  </a:moveTo>
                  <a:cubicBezTo>
                    <a:pt x="4480" y="2653"/>
                    <a:pt x="4485" y="2653"/>
                    <a:pt x="4489" y="2654"/>
                  </a:cubicBezTo>
                  <a:cubicBezTo>
                    <a:pt x="4623" y="2654"/>
                    <a:pt x="4604" y="2818"/>
                    <a:pt x="4489" y="2818"/>
                  </a:cubicBezTo>
                  <a:cubicBezTo>
                    <a:pt x="4485" y="2818"/>
                    <a:pt x="4481" y="2818"/>
                    <a:pt x="4477" y="2817"/>
                  </a:cubicBezTo>
                  <a:lnTo>
                    <a:pt x="4489" y="2817"/>
                  </a:lnTo>
                  <a:cubicBezTo>
                    <a:pt x="4380" y="2817"/>
                    <a:pt x="4353" y="2653"/>
                    <a:pt x="4476" y="2653"/>
                  </a:cubicBezTo>
                  <a:close/>
                  <a:moveTo>
                    <a:pt x="3369" y="2576"/>
                  </a:moveTo>
                  <a:cubicBezTo>
                    <a:pt x="3373" y="2576"/>
                    <a:pt x="3378" y="2577"/>
                    <a:pt x="3383" y="2578"/>
                  </a:cubicBezTo>
                  <a:lnTo>
                    <a:pt x="3370" y="2603"/>
                  </a:lnTo>
                  <a:cubicBezTo>
                    <a:pt x="3433" y="2603"/>
                    <a:pt x="3483" y="2704"/>
                    <a:pt x="3433" y="2754"/>
                  </a:cubicBezTo>
                  <a:cubicBezTo>
                    <a:pt x="3413" y="2770"/>
                    <a:pt x="3397" y="2776"/>
                    <a:pt x="3383" y="2776"/>
                  </a:cubicBezTo>
                  <a:cubicBezTo>
                    <a:pt x="3353" y="2776"/>
                    <a:pt x="3333" y="2750"/>
                    <a:pt x="3307" y="2742"/>
                  </a:cubicBezTo>
                  <a:lnTo>
                    <a:pt x="3307" y="2830"/>
                  </a:lnTo>
                  <a:cubicBezTo>
                    <a:pt x="3232" y="2830"/>
                    <a:pt x="3257" y="2666"/>
                    <a:pt x="3257" y="2603"/>
                  </a:cubicBezTo>
                  <a:cubicBezTo>
                    <a:pt x="3264" y="2600"/>
                    <a:pt x="3270" y="2598"/>
                    <a:pt x="3274" y="2598"/>
                  </a:cubicBezTo>
                  <a:cubicBezTo>
                    <a:pt x="3288" y="2598"/>
                    <a:pt x="3295" y="2610"/>
                    <a:pt x="3295" y="2629"/>
                  </a:cubicBezTo>
                  <a:cubicBezTo>
                    <a:pt x="3327" y="2607"/>
                    <a:pt x="3341" y="2576"/>
                    <a:pt x="3369" y="2576"/>
                  </a:cubicBezTo>
                  <a:close/>
                  <a:moveTo>
                    <a:pt x="4693" y="2672"/>
                  </a:moveTo>
                  <a:cubicBezTo>
                    <a:pt x="4699" y="2672"/>
                    <a:pt x="4703" y="2681"/>
                    <a:pt x="4703" y="2704"/>
                  </a:cubicBezTo>
                  <a:lnTo>
                    <a:pt x="4691" y="2729"/>
                  </a:lnTo>
                  <a:cubicBezTo>
                    <a:pt x="4686" y="2728"/>
                    <a:pt x="4682" y="2728"/>
                    <a:pt x="4678" y="2728"/>
                  </a:cubicBezTo>
                  <a:cubicBezTo>
                    <a:pt x="4617" y="2728"/>
                    <a:pt x="4628" y="2819"/>
                    <a:pt x="4640" y="2855"/>
                  </a:cubicBezTo>
                  <a:cubicBezTo>
                    <a:pt x="4565" y="2855"/>
                    <a:pt x="4602" y="2754"/>
                    <a:pt x="4590" y="2704"/>
                  </a:cubicBezTo>
                  <a:cubicBezTo>
                    <a:pt x="4596" y="2701"/>
                    <a:pt x="4602" y="2699"/>
                    <a:pt x="4606" y="2699"/>
                  </a:cubicBezTo>
                  <a:cubicBezTo>
                    <a:pt x="4621" y="2699"/>
                    <a:pt x="4628" y="2713"/>
                    <a:pt x="4628" y="2742"/>
                  </a:cubicBezTo>
                  <a:cubicBezTo>
                    <a:pt x="4654" y="2716"/>
                    <a:pt x="4680" y="2672"/>
                    <a:pt x="4693" y="2672"/>
                  </a:cubicBezTo>
                  <a:close/>
                  <a:moveTo>
                    <a:pt x="4879" y="2691"/>
                  </a:moveTo>
                  <a:lnTo>
                    <a:pt x="4879" y="2691"/>
                  </a:lnTo>
                  <a:cubicBezTo>
                    <a:pt x="4955" y="2704"/>
                    <a:pt x="4929" y="2805"/>
                    <a:pt x="4929" y="2855"/>
                  </a:cubicBezTo>
                  <a:lnTo>
                    <a:pt x="4917" y="2855"/>
                  </a:lnTo>
                  <a:cubicBezTo>
                    <a:pt x="4854" y="2855"/>
                    <a:pt x="4879" y="2742"/>
                    <a:pt x="4879" y="2691"/>
                  </a:cubicBezTo>
                  <a:close/>
                  <a:moveTo>
                    <a:pt x="8073" y="2679"/>
                  </a:moveTo>
                  <a:lnTo>
                    <a:pt x="8073" y="2679"/>
                  </a:lnTo>
                  <a:cubicBezTo>
                    <a:pt x="8149" y="2704"/>
                    <a:pt x="8136" y="2792"/>
                    <a:pt x="8136" y="2855"/>
                  </a:cubicBezTo>
                  <a:lnTo>
                    <a:pt x="8123" y="2842"/>
                  </a:lnTo>
                  <a:lnTo>
                    <a:pt x="8086" y="2842"/>
                  </a:lnTo>
                  <a:lnTo>
                    <a:pt x="8073" y="2679"/>
                  </a:lnTo>
                  <a:close/>
                  <a:moveTo>
                    <a:pt x="4782" y="2649"/>
                  </a:moveTo>
                  <a:cubicBezTo>
                    <a:pt x="4787" y="2649"/>
                    <a:pt x="4794" y="2651"/>
                    <a:pt x="4804" y="2654"/>
                  </a:cubicBezTo>
                  <a:cubicBezTo>
                    <a:pt x="4793" y="2685"/>
                    <a:pt x="4809" y="2707"/>
                    <a:pt x="4842" y="2707"/>
                  </a:cubicBezTo>
                  <a:cubicBezTo>
                    <a:pt x="4850" y="2707"/>
                    <a:pt x="4858" y="2706"/>
                    <a:pt x="4867" y="2704"/>
                  </a:cubicBezTo>
                  <a:lnTo>
                    <a:pt x="4867" y="2717"/>
                  </a:lnTo>
                  <a:cubicBezTo>
                    <a:pt x="4859" y="2716"/>
                    <a:pt x="4852" y="2716"/>
                    <a:pt x="4845" y="2716"/>
                  </a:cubicBezTo>
                  <a:cubicBezTo>
                    <a:pt x="4717" y="2716"/>
                    <a:pt x="4854" y="2831"/>
                    <a:pt x="4854" y="2855"/>
                  </a:cubicBezTo>
                  <a:lnTo>
                    <a:pt x="4867" y="2855"/>
                  </a:lnTo>
                  <a:cubicBezTo>
                    <a:pt x="4855" y="2858"/>
                    <a:pt x="4844" y="2860"/>
                    <a:pt x="4836" y="2860"/>
                  </a:cubicBezTo>
                  <a:cubicBezTo>
                    <a:pt x="4782" y="2860"/>
                    <a:pt x="4789" y="2798"/>
                    <a:pt x="4779" y="2754"/>
                  </a:cubicBezTo>
                  <a:cubicBezTo>
                    <a:pt x="4753" y="2704"/>
                    <a:pt x="4716" y="2691"/>
                    <a:pt x="4779" y="2691"/>
                  </a:cubicBezTo>
                  <a:cubicBezTo>
                    <a:pt x="4769" y="2663"/>
                    <a:pt x="4767" y="2649"/>
                    <a:pt x="4782" y="2649"/>
                  </a:cubicBezTo>
                  <a:close/>
                  <a:moveTo>
                    <a:pt x="7950" y="2715"/>
                  </a:moveTo>
                  <a:cubicBezTo>
                    <a:pt x="7936" y="2721"/>
                    <a:pt x="7932" y="2748"/>
                    <a:pt x="7947" y="2779"/>
                  </a:cubicBezTo>
                  <a:lnTo>
                    <a:pt x="7935" y="2805"/>
                  </a:lnTo>
                  <a:cubicBezTo>
                    <a:pt x="7960" y="2868"/>
                    <a:pt x="8023" y="2817"/>
                    <a:pt x="8035" y="2868"/>
                  </a:cubicBezTo>
                  <a:cubicBezTo>
                    <a:pt x="8029" y="2869"/>
                    <a:pt x="8022" y="2870"/>
                    <a:pt x="8014" y="2870"/>
                  </a:cubicBezTo>
                  <a:cubicBezTo>
                    <a:pt x="7961" y="2870"/>
                    <a:pt x="7885" y="2834"/>
                    <a:pt x="7885" y="2779"/>
                  </a:cubicBezTo>
                  <a:cubicBezTo>
                    <a:pt x="7885" y="2745"/>
                    <a:pt x="7917" y="2723"/>
                    <a:pt x="7950" y="2715"/>
                  </a:cubicBezTo>
                  <a:close/>
                  <a:moveTo>
                    <a:pt x="6066" y="2841"/>
                  </a:moveTo>
                  <a:cubicBezTo>
                    <a:pt x="6061" y="2846"/>
                    <a:pt x="6061" y="2855"/>
                    <a:pt x="6061" y="2868"/>
                  </a:cubicBezTo>
                  <a:cubicBezTo>
                    <a:pt x="6065" y="2868"/>
                    <a:pt x="6069" y="2869"/>
                    <a:pt x="6072" y="2871"/>
                  </a:cubicBezTo>
                  <a:lnTo>
                    <a:pt x="6072" y="2871"/>
                  </a:lnTo>
                  <a:cubicBezTo>
                    <a:pt x="6071" y="2860"/>
                    <a:pt x="6069" y="2850"/>
                    <a:pt x="6066" y="2841"/>
                  </a:cubicBezTo>
                  <a:close/>
                  <a:moveTo>
                    <a:pt x="6353" y="2869"/>
                  </a:moveTo>
                  <a:cubicBezTo>
                    <a:pt x="6364" y="2869"/>
                    <a:pt x="6373" y="2871"/>
                    <a:pt x="6382" y="2874"/>
                  </a:cubicBezTo>
                  <a:lnTo>
                    <a:pt x="6382" y="2874"/>
                  </a:lnTo>
                  <a:cubicBezTo>
                    <a:pt x="6369" y="2872"/>
                    <a:pt x="6355" y="2872"/>
                    <a:pt x="6344" y="2870"/>
                  </a:cubicBezTo>
                  <a:lnTo>
                    <a:pt x="6344" y="2870"/>
                  </a:lnTo>
                  <a:cubicBezTo>
                    <a:pt x="6347" y="2869"/>
                    <a:pt x="6350" y="2869"/>
                    <a:pt x="6353" y="2869"/>
                  </a:cubicBezTo>
                  <a:close/>
                  <a:moveTo>
                    <a:pt x="10264" y="2674"/>
                  </a:moveTo>
                  <a:cubicBezTo>
                    <a:pt x="10274" y="2674"/>
                    <a:pt x="10274" y="2686"/>
                    <a:pt x="10274" y="2704"/>
                  </a:cubicBezTo>
                  <a:lnTo>
                    <a:pt x="10286" y="2704"/>
                  </a:lnTo>
                  <a:cubicBezTo>
                    <a:pt x="10295" y="2704"/>
                    <a:pt x="10314" y="2698"/>
                    <a:pt x="10334" y="2698"/>
                  </a:cubicBezTo>
                  <a:cubicBezTo>
                    <a:pt x="10344" y="2698"/>
                    <a:pt x="10353" y="2700"/>
                    <a:pt x="10362" y="2704"/>
                  </a:cubicBezTo>
                  <a:cubicBezTo>
                    <a:pt x="10374" y="2704"/>
                    <a:pt x="10399" y="2717"/>
                    <a:pt x="10399" y="2729"/>
                  </a:cubicBezTo>
                  <a:cubicBezTo>
                    <a:pt x="10430" y="2729"/>
                    <a:pt x="10446" y="2716"/>
                    <a:pt x="10466" y="2716"/>
                  </a:cubicBezTo>
                  <a:cubicBezTo>
                    <a:pt x="10478" y="2716"/>
                    <a:pt x="10493" y="2722"/>
                    <a:pt x="10513" y="2742"/>
                  </a:cubicBezTo>
                  <a:cubicBezTo>
                    <a:pt x="10550" y="2792"/>
                    <a:pt x="10525" y="2842"/>
                    <a:pt x="10538" y="2880"/>
                  </a:cubicBezTo>
                  <a:cubicBezTo>
                    <a:pt x="10462" y="2868"/>
                    <a:pt x="10525" y="2729"/>
                    <a:pt x="10450" y="2729"/>
                  </a:cubicBezTo>
                  <a:cubicBezTo>
                    <a:pt x="10374" y="2742"/>
                    <a:pt x="10412" y="2817"/>
                    <a:pt x="10412" y="2855"/>
                  </a:cubicBezTo>
                  <a:cubicBezTo>
                    <a:pt x="10349" y="2842"/>
                    <a:pt x="10412" y="2717"/>
                    <a:pt x="10324" y="2704"/>
                  </a:cubicBezTo>
                  <a:cubicBezTo>
                    <a:pt x="10249" y="2704"/>
                    <a:pt x="10299" y="2792"/>
                    <a:pt x="10299" y="2842"/>
                  </a:cubicBezTo>
                  <a:lnTo>
                    <a:pt x="10261" y="2842"/>
                  </a:lnTo>
                  <a:cubicBezTo>
                    <a:pt x="10261" y="2779"/>
                    <a:pt x="10261" y="2729"/>
                    <a:pt x="10249" y="2679"/>
                  </a:cubicBezTo>
                  <a:cubicBezTo>
                    <a:pt x="10255" y="2676"/>
                    <a:pt x="10260" y="2674"/>
                    <a:pt x="10264" y="2674"/>
                  </a:cubicBezTo>
                  <a:close/>
                  <a:moveTo>
                    <a:pt x="5044" y="2709"/>
                  </a:moveTo>
                  <a:cubicBezTo>
                    <a:pt x="5064" y="2709"/>
                    <a:pt x="5084" y="2712"/>
                    <a:pt x="5093" y="2717"/>
                  </a:cubicBezTo>
                  <a:lnTo>
                    <a:pt x="5080" y="2717"/>
                  </a:lnTo>
                  <a:cubicBezTo>
                    <a:pt x="5077" y="2732"/>
                    <a:pt x="5069" y="2737"/>
                    <a:pt x="5060" y="2737"/>
                  </a:cubicBezTo>
                  <a:cubicBezTo>
                    <a:pt x="5046" y="2737"/>
                    <a:pt x="5027" y="2723"/>
                    <a:pt x="5015" y="2723"/>
                  </a:cubicBezTo>
                  <a:cubicBezTo>
                    <a:pt x="5011" y="2723"/>
                    <a:pt x="5007" y="2725"/>
                    <a:pt x="5005" y="2729"/>
                  </a:cubicBezTo>
                  <a:cubicBezTo>
                    <a:pt x="4992" y="2754"/>
                    <a:pt x="5030" y="2754"/>
                    <a:pt x="5043" y="2779"/>
                  </a:cubicBezTo>
                  <a:cubicBezTo>
                    <a:pt x="5043" y="2805"/>
                    <a:pt x="5118" y="2792"/>
                    <a:pt x="5080" y="2855"/>
                  </a:cubicBezTo>
                  <a:cubicBezTo>
                    <a:pt x="5071" y="2874"/>
                    <a:pt x="5054" y="2880"/>
                    <a:pt x="5036" y="2880"/>
                  </a:cubicBezTo>
                  <a:cubicBezTo>
                    <a:pt x="5007" y="2880"/>
                    <a:pt x="4975" y="2863"/>
                    <a:pt x="4967" y="2855"/>
                  </a:cubicBezTo>
                  <a:cubicBezTo>
                    <a:pt x="4971" y="2841"/>
                    <a:pt x="4979" y="2837"/>
                    <a:pt x="4989" y="2837"/>
                  </a:cubicBezTo>
                  <a:cubicBezTo>
                    <a:pt x="5006" y="2837"/>
                    <a:pt x="5027" y="2848"/>
                    <a:pt x="5041" y="2848"/>
                  </a:cubicBezTo>
                  <a:cubicBezTo>
                    <a:pt x="5049" y="2848"/>
                    <a:pt x="5055" y="2844"/>
                    <a:pt x="5055" y="2830"/>
                  </a:cubicBezTo>
                  <a:cubicBezTo>
                    <a:pt x="5068" y="2767"/>
                    <a:pt x="4967" y="2792"/>
                    <a:pt x="4967" y="2742"/>
                  </a:cubicBezTo>
                  <a:cubicBezTo>
                    <a:pt x="4967" y="2718"/>
                    <a:pt x="5008" y="2709"/>
                    <a:pt x="5044" y="2709"/>
                  </a:cubicBezTo>
                  <a:close/>
                  <a:moveTo>
                    <a:pt x="8501" y="2880"/>
                  </a:moveTo>
                  <a:cubicBezTo>
                    <a:pt x="8493" y="2880"/>
                    <a:pt x="8487" y="2881"/>
                    <a:pt x="8484" y="2882"/>
                  </a:cubicBezTo>
                  <a:lnTo>
                    <a:pt x="8484" y="2882"/>
                  </a:lnTo>
                  <a:cubicBezTo>
                    <a:pt x="8489" y="2881"/>
                    <a:pt x="8494" y="2880"/>
                    <a:pt x="8501" y="2880"/>
                  </a:cubicBezTo>
                  <a:close/>
                  <a:moveTo>
                    <a:pt x="6602" y="2842"/>
                  </a:moveTo>
                  <a:cubicBezTo>
                    <a:pt x="6610" y="2845"/>
                    <a:pt x="6618" y="2846"/>
                    <a:pt x="6624" y="2846"/>
                  </a:cubicBezTo>
                  <a:cubicBezTo>
                    <a:pt x="6634" y="2846"/>
                    <a:pt x="6641" y="2843"/>
                    <a:pt x="6643" y="2843"/>
                  </a:cubicBezTo>
                  <a:lnTo>
                    <a:pt x="6643" y="2843"/>
                  </a:lnTo>
                  <a:cubicBezTo>
                    <a:pt x="6645" y="2843"/>
                    <a:pt x="6644" y="2846"/>
                    <a:pt x="6640" y="2855"/>
                  </a:cubicBezTo>
                  <a:lnTo>
                    <a:pt x="6627" y="2880"/>
                  </a:lnTo>
                  <a:cubicBezTo>
                    <a:pt x="6621" y="2884"/>
                    <a:pt x="6615" y="2886"/>
                    <a:pt x="6609" y="2886"/>
                  </a:cubicBezTo>
                  <a:cubicBezTo>
                    <a:pt x="6583" y="2886"/>
                    <a:pt x="6570" y="2842"/>
                    <a:pt x="6602" y="2842"/>
                  </a:cubicBezTo>
                  <a:close/>
                  <a:moveTo>
                    <a:pt x="5219" y="2717"/>
                  </a:moveTo>
                  <a:cubicBezTo>
                    <a:pt x="5241" y="2717"/>
                    <a:pt x="5263" y="2727"/>
                    <a:pt x="5268" y="2746"/>
                  </a:cubicBezTo>
                  <a:lnTo>
                    <a:pt x="5268" y="2746"/>
                  </a:lnTo>
                  <a:cubicBezTo>
                    <a:pt x="5280" y="2740"/>
                    <a:pt x="5294" y="2733"/>
                    <a:pt x="5311" y="2733"/>
                  </a:cubicBezTo>
                  <a:cubicBezTo>
                    <a:pt x="5321" y="2733"/>
                    <a:pt x="5332" y="2735"/>
                    <a:pt x="5344" y="2742"/>
                  </a:cubicBezTo>
                  <a:cubicBezTo>
                    <a:pt x="5382" y="2754"/>
                    <a:pt x="5395" y="2855"/>
                    <a:pt x="5395" y="2893"/>
                  </a:cubicBezTo>
                  <a:cubicBezTo>
                    <a:pt x="5307" y="2893"/>
                    <a:pt x="5395" y="2754"/>
                    <a:pt x="5307" y="2754"/>
                  </a:cubicBezTo>
                  <a:cubicBezTo>
                    <a:pt x="5301" y="2754"/>
                    <a:pt x="5295" y="2753"/>
                    <a:pt x="5291" y="2753"/>
                  </a:cubicBezTo>
                  <a:cubicBezTo>
                    <a:pt x="5212" y="2753"/>
                    <a:pt x="5256" y="2845"/>
                    <a:pt x="5256" y="2880"/>
                  </a:cubicBezTo>
                  <a:cubicBezTo>
                    <a:pt x="5206" y="2880"/>
                    <a:pt x="5219" y="2817"/>
                    <a:pt x="5219" y="2767"/>
                  </a:cubicBezTo>
                  <a:lnTo>
                    <a:pt x="5219" y="2717"/>
                  </a:lnTo>
                  <a:close/>
                  <a:moveTo>
                    <a:pt x="8430" y="2723"/>
                  </a:moveTo>
                  <a:cubicBezTo>
                    <a:pt x="8523" y="2723"/>
                    <a:pt x="8516" y="2839"/>
                    <a:pt x="8538" y="2905"/>
                  </a:cubicBezTo>
                  <a:lnTo>
                    <a:pt x="8526" y="2905"/>
                  </a:lnTo>
                  <a:cubicBezTo>
                    <a:pt x="8505" y="2905"/>
                    <a:pt x="8466" y="2888"/>
                    <a:pt x="8484" y="2882"/>
                  </a:cubicBezTo>
                  <a:lnTo>
                    <a:pt x="8484" y="2882"/>
                  </a:lnTo>
                  <a:cubicBezTo>
                    <a:pt x="8468" y="2885"/>
                    <a:pt x="8457" y="2891"/>
                    <a:pt x="8444" y="2891"/>
                  </a:cubicBezTo>
                  <a:cubicBezTo>
                    <a:pt x="8435" y="2891"/>
                    <a:pt x="8425" y="2888"/>
                    <a:pt x="8413" y="2880"/>
                  </a:cubicBezTo>
                  <a:cubicBezTo>
                    <a:pt x="8325" y="2825"/>
                    <a:pt x="8400" y="2790"/>
                    <a:pt x="8462" y="2790"/>
                  </a:cubicBezTo>
                  <a:cubicBezTo>
                    <a:pt x="8471" y="2790"/>
                    <a:pt x="8480" y="2790"/>
                    <a:pt x="8488" y="2792"/>
                  </a:cubicBezTo>
                  <a:cubicBezTo>
                    <a:pt x="8488" y="2759"/>
                    <a:pt x="8460" y="2742"/>
                    <a:pt x="8430" y="2742"/>
                  </a:cubicBezTo>
                  <a:cubicBezTo>
                    <a:pt x="8415" y="2742"/>
                    <a:pt x="8400" y="2746"/>
                    <a:pt x="8388" y="2754"/>
                  </a:cubicBezTo>
                  <a:lnTo>
                    <a:pt x="8388" y="2729"/>
                  </a:lnTo>
                  <a:cubicBezTo>
                    <a:pt x="8404" y="2725"/>
                    <a:pt x="8418" y="2723"/>
                    <a:pt x="8430" y="2723"/>
                  </a:cubicBezTo>
                  <a:close/>
                  <a:moveTo>
                    <a:pt x="5569" y="2745"/>
                  </a:moveTo>
                  <a:cubicBezTo>
                    <a:pt x="5601" y="2745"/>
                    <a:pt x="5642" y="2771"/>
                    <a:pt x="5659" y="2779"/>
                  </a:cubicBezTo>
                  <a:lnTo>
                    <a:pt x="5646" y="2779"/>
                  </a:lnTo>
                  <a:cubicBezTo>
                    <a:pt x="5646" y="2792"/>
                    <a:pt x="5640" y="2798"/>
                    <a:pt x="5630" y="2798"/>
                  </a:cubicBezTo>
                  <a:cubicBezTo>
                    <a:pt x="5621" y="2798"/>
                    <a:pt x="5608" y="2792"/>
                    <a:pt x="5596" y="2779"/>
                  </a:cubicBezTo>
                  <a:cubicBezTo>
                    <a:pt x="5588" y="2779"/>
                    <a:pt x="5582" y="2778"/>
                    <a:pt x="5577" y="2778"/>
                  </a:cubicBezTo>
                  <a:cubicBezTo>
                    <a:pt x="5518" y="2778"/>
                    <a:pt x="5646" y="2842"/>
                    <a:pt x="5646" y="2842"/>
                  </a:cubicBezTo>
                  <a:cubicBezTo>
                    <a:pt x="5664" y="2895"/>
                    <a:pt x="5632" y="2917"/>
                    <a:pt x="5590" y="2917"/>
                  </a:cubicBezTo>
                  <a:cubicBezTo>
                    <a:pt x="5572" y="2917"/>
                    <a:pt x="5552" y="2913"/>
                    <a:pt x="5533" y="2905"/>
                  </a:cubicBezTo>
                  <a:cubicBezTo>
                    <a:pt x="5537" y="2890"/>
                    <a:pt x="5544" y="2885"/>
                    <a:pt x="5553" y="2885"/>
                  </a:cubicBezTo>
                  <a:cubicBezTo>
                    <a:pt x="5568" y="2885"/>
                    <a:pt x="5586" y="2899"/>
                    <a:pt x="5598" y="2899"/>
                  </a:cubicBezTo>
                  <a:cubicBezTo>
                    <a:pt x="5603" y="2899"/>
                    <a:pt x="5606" y="2897"/>
                    <a:pt x="5608" y="2893"/>
                  </a:cubicBezTo>
                  <a:cubicBezTo>
                    <a:pt x="5634" y="2855"/>
                    <a:pt x="5596" y="2868"/>
                    <a:pt x="5583" y="2842"/>
                  </a:cubicBezTo>
                  <a:cubicBezTo>
                    <a:pt x="5571" y="2817"/>
                    <a:pt x="5508" y="2817"/>
                    <a:pt x="5533" y="2767"/>
                  </a:cubicBezTo>
                  <a:cubicBezTo>
                    <a:pt x="5541" y="2751"/>
                    <a:pt x="5554" y="2745"/>
                    <a:pt x="5569" y="2745"/>
                  </a:cubicBezTo>
                  <a:close/>
                  <a:moveTo>
                    <a:pt x="7143" y="2878"/>
                  </a:moveTo>
                  <a:cubicBezTo>
                    <a:pt x="7147" y="2878"/>
                    <a:pt x="7151" y="2879"/>
                    <a:pt x="7155" y="2880"/>
                  </a:cubicBezTo>
                  <a:cubicBezTo>
                    <a:pt x="7193" y="2880"/>
                    <a:pt x="7193" y="2905"/>
                    <a:pt x="7180" y="2918"/>
                  </a:cubicBezTo>
                  <a:lnTo>
                    <a:pt x="7168" y="2905"/>
                  </a:lnTo>
                  <a:cubicBezTo>
                    <a:pt x="7163" y="2909"/>
                    <a:pt x="7159" y="2911"/>
                    <a:pt x="7154" y="2911"/>
                  </a:cubicBezTo>
                  <a:cubicBezTo>
                    <a:pt x="7135" y="2911"/>
                    <a:pt x="7118" y="2878"/>
                    <a:pt x="7143" y="2878"/>
                  </a:cubicBezTo>
                  <a:close/>
                  <a:moveTo>
                    <a:pt x="8272" y="2675"/>
                  </a:moveTo>
                  <a:cubicBezTo>
                    <a:pt x="8282" y="2675"/>
                    <a:pt x="8293" y="2697"/>
                    <a:pt x="8299" y="2704"/>
                  </a:cubicBezTo>
                  <a:lnTo>
                    <a:pt x="8287" y="2729"/>
                  </a:lnTo>
                  <a:cubicBezTo>
                    <a:pt x="8287" y="2729"/>
                    <a:pt x="8337" y="2754"/>
                    <a:pt x="8337" y="2779"/>
                  </a:cubicBezTo>
                  <a:cubicBezTo>
                    <a:pt x="8331" y="2779"/>
                    <a:pt x="8325" y="2779"/>
                    <a:pt x="8319" y="2779"/>
                  </a:cubicBezTo>
                  <a:cubicBezTo>
                    <a:pt x="8212" y="2779"/>
                    <a:pt x="8338" y="2894"/>
                    <a:pt x="8350" y="2918"/>
                  </a:cubicBezTo>
                  <a:cubicBezTo>
                    <a:pt x="8341" y="2920"/>
                    <a:pt x="8333" y="2920"/>
                    <a:pt x="8326" y="2920"/>
                  </a:cubicBezTo>
                  <a:cubicBezTo>
                    <a:pt x="8234" y="2920"/>
                    <a:pt x="8294" y="2778"/>
                    <a:pt x="8224" y="2754"/>
                  </a:cubicBezTo>
                  <a:cubicBezTo>
                    <a:pt x="8217" y="2740"/>
                    <a:pt x="8218" y="2733"/>
                    <a:pt x="8225" y="2733"/>
                  </a:cubicBezTo>
                  <a:cubicBezTo>
                    <a:pt x="8231" y="2733"/>
                    <a:pt x="8239" y="2737"/>
                    <a:pt x="8249" y="2742"/>
                  </a:cubicBezTo>
                  <a:cubicBezTo>
                    <a:pt x="8255" y="2690"/>
                    <a:pt x="8263" y="2675"/>
                    <a:pt x="8272" y="2675"/>
                  </a:cubicBezTo>
                  <a:close/>
                  <a:moveTo>
                    <a:pt x="5449" y="2782"/>
                  </a:moveTo>
                  <a:cubicBezTo>
                    <a:pt x="5491" y="2799"/>
                    <a:pt x="5471" y="2885"/>
                    <a:pt x="5483" y="2930"/>
                  </a:cubicBezTo>
                  <a:cubicBezTo>
                    <a:pt x="5441" y="2909"/>
                    <a:pt x="5451" y="2835"/>
                    <a:pt x="5449" y="2782"/>
                  </a:cubicBezTo>
                  <a:close/>
                  <a:moveTo>
                    <a:pt x="5722" y="2704"/>
                  </a:moveTo>
                  <a:lnTo>
                    <a:pt x="5747" y="2930"/>
                  </a:lnTo>
                  <a:cubicBezTo>
                    <a:pt x="5684" y="2930"/>
                    <a:pt x="5709" y="2767"/>
                    <a:pt x="5697" y="2704"/>
                  </a:cubicBezTo>
                  <a:close/>
                  <a:moveTo>
                    <a:pt x="10703" y="2756"/>
                  </a:moveTo>
                  <a:cubicBezTo>
                    <a:pt x="10787" y="2756"/>
                    <a:pt x="10782" y="2866"/>
                    <a:pt x="10814" y="2930"/>
                  </a:cubicBezTo>
                  <a:cubicBezTo>
                    <a:pt x="10777" y="2930"/>
                    <a:pt x="10664" y="2905"/>
                    <a:pt x="10651" y="2868"/>
                  </a:cubicBezTo>
                  <a:cubicBezTo>
                    <a:pt x="10643" y="2834"/>
                    <a:pt x="10679" y="2823"/>
                    <a:pt x="10712" y="2823"/>
                  </a:cubicBezTo>
                  <a:cubicBezTo>
                    <a:pt x="10728" y="2823"/>
                    <a:pt x="10743" y="2826"/>
                    <a:pt x="10752" y="2830"/>
                  </a:cubicBezTo>
                  <a:cubicBezTo>
                    <a:pt x="10741" y="2765"/>
                    <a:pt x="10684" y="2784"/>
                    <a:pt x="10652" y="2767"/>
                  </a:cubicBezTo>
                  <a:lnTo>
                    <a:pt x="10652" y="2767"/>
                  </a:lnTo>
                  <a:cubicBezTo>
                    <a:pt x="10672" y="2759"/>
                    <a:pt x="10689" y="2756"/>
                    <a:pt x="10703" y="2756"/>
                  </a:cubicBezTo>
                  <a:close/>
                  <a:moveTo>
                    <a:pt x="8702" y="2779"/>
                  </a:moveTo>
                  <a:lnTo>
                    <a:pt x="8702" y="2779"/>
                  </a:lnTo>
                  <a:cubicBezTo>
                    <a:pt x="8765" y="2792"/>
                    <a:pt x="8752" y="2893"/>
                    <a:pt x="8752" y="2943"/>
                  </a:cubicBezTo>
                  <a:lnTo>
                    <a:pt x="8752" y="2930"/>
                  </a:lnTo>
                  <a:lnTo>
                    <a:pt x="8714" y="2930"/>
                  </a:lnTo>
                  <a:lnTo>
                    <a:pt x="8702" y="2779"/>
                  </a:lnTo>
                  <a:close/>
                  <a:moveTo>
                    <a:pt x="3000" y="2909"/>
                  </a:moveTo>
                  <a:cubicBezTo>
                    <a:pt x="3013" y="2909"/>
                    <a:pt x="2985" y="2920"/>
                    <a:pt x="2973" y="2920"/>
                  </a:cubicBezTo>
                  <a:cubicBezTo>
                    <a:pt x="2970" y="2920"/>
                    <a:pt x="2968" y="2920"/>
                    <a:pt x="2968" y="2918"/>
                  </a:cubicBezTo>
                  <a:lnTo>
                    <a:pt x="2955" y="2956"/>
                  </a:lnTo>
                  <a:cubicBezTo>
                    <a:pt x="2955" y="2956"/>
                    <a:pt x="2917" y="2918"/>
                    <a:pt x="2955" y="2918"/>
                  </a:cubicBezTo>
                  <a:cubicBezTo>
                    <a:pt x="2982" y="2911"/>
                    <a:pt x="2995" y="2909"/>
                    <a:pt x="3000" y="2909"/>
                  </a:cubicBezTo>
                  <a:close/>
                  <a:moveTo>
                    <a:pt x="8864" y="2804"/>
                  </a:moveTo>
                  <a:cubicBezTo>
                    <a:pt x="8868" y="2804"/>
                    <a:pt x="8873" y="2804"/>
                    <a:pt x="8878" y="2805"/>
                  </a:cubicBezTo>
                  <a:lnTo>
                    <a:pt x="8891" y="2817"/>
                  </a:lnTo>
                  <a:cubicBezTo>
                    <a:pt x="8984" y="2817"/>
                    <a:pt x="9024" y="2971"/>
                    <a:pt x="8926" y="2971"/>
                  </a:cubicBezTo>
                  <a:cubicBezTo>
                    <a:pt x="8919" y="2971"/>
                    <a:pt x="8911" y="2970"/>
                    <a:pt x="8903" y="2968"/>
                  </a:cubicBezTo>
                  <a:cubicBezTo>
                    <a:pt x="8794" y="2944"/>
                    <a:pt x="8755" y="2804"/>
                    <a:pt x="8864" y="2804"/>
                  </a:cubicBezTo>
                  <a:close/>
                  <a:moveTo>
                    <a:pt x="8598" y="2727"/>
                  </a:moveTo>
                  <a:cubicBezTo>
                    <a:pt x="8602" y="2727"/>
                    <a:pt x="8607" y="2728"/>
                    <a:pt x="8614" y="2729"/>
                  </a:cubicBezTo>
                  <a:lnTo>
                    <a:pt x="8601" y="2754"/>
                  </a:lnTo>
                  <a:cubicBezTo>
                    <a:pt x="8580" y="2754"/>
                    <a:pt x="8630" y="2817"/>
                    <a:pt x="8647" y="2829"/>
                  </a:cubicBezTo>
                  <a:lnTo>
                    <a:pt x="8647" y="2829"/>
                  </a:lnTo>
                  <a:cubicBezTo>
                    <a:pt x="8637" y="2827"/>
                    <a:pt x="8629" y="2827"/>
                    <a:pt x="8623" y="2827"/>
                  </a:cubicBezTo>
                  <a:cubicBezTo>
                    <a:pt x="8535" y="2827"/>
                    <a:pt x="8653" y="2945"/>
                    <a:pt x="8664" y="2968"/>
                  </a:cubicBezTo>
                  <a:cubicBezTo>
                    <a:pt x="8655" y="2970"/>
                    <a:pt x="8647" y="2971"/>
                    <a:pt x="8640" y="2971"/>
                  </a:cubicBezTo>
                  <a:cubicBezTo>
                    <a:pt x="8548" y="2971"/>
                    <a:pt x="8608" y="2828"/>
                    <a:pt x="8538" y="2805"/>
                  </a:cubicBezTo>
                  <a:lnTo>
                    <a:pt x="8538" y="2792"/>
                  </a:lnTo>
                  <a:cubicBezTo>
                    <a:pt x="8606" y="2770"/>
                    <a:pt x="8563" y="2727"/>
                    <a:pt x="8598" y="2727"/>
                  </a:cubicBezTo>
                  <a:close/>
                  <a:moveTo>
                    <a:pt x="10941" y="2742"/>
                  </a:moveTo>
                  <a:cubicBezTo>
                    <a:pt x="11016" y="2755"/>
                    <a:pt x="10991" y="2918"/>
                    <a:pt x="11003" y="2981"/>
                  </a:cubicBezTo>
                  <a:cubicBezTo>
                    <a:pt x="10978" y="2981"/>
                    <a:pt x="10965" y="2968"/>
                    <a:pt x="10978" y="2943"/>
                  </a:cubicBezTo>
                  <a:cubicBezTo>
                    <a:pt x="10972" y="2941"/>
                    <a:pt x="10965" y="2941"/>
                    <a:pt x="10958" y="2941"/>
                  </a:cubicBezTo>
                  <a:cubicBezTo>
                    <a:pt x="10937" y="2941"/>
                    <a:pt x="10914" y="2946"/>
                    <a:pt x="10893" y="2946"/>
                  </a:cubicBezTo>
                  <a:cubicBezTo>
                    <a:pt x="10865" y="2946"/>
                    <a:pt x="10840" y="2937"/>
                    <a:pt x="10827" y="2893"/>
                  </a:cubicBezTo>
                  <a:cubicBezTo>
                    <a:pt x="10811" y="2829"/>
                    <a:pt x="10846" y="2795"/>
                    <a:pt x="10886" y="2795"/>
                  </a:cubicBezTo>
                  <a:cubicBezTo>
                    <a:pt x="10909" y="2795"/>
                    <a:pt x="10934" y="2807"/>
                    <a:pt x="10953" y="2830"/>
                  </a:cubicBezTo>
                  <a:cubicBezTo>
                    <a:pt x="10953" y="2830"/>
                    <a:pt x="10943" y="2752"/>
                    <a:pt x="10941" y="2742"/>
                  </a:cubicBezTo>
                  <a:close/>
                  <a:moveTo>
                    <a:pt x="9021" y="2825"/>
                  </a:moveTo>
                  <a:cubicBezTo>
                    <a:pt x="9034" y="2825"/>
                    <a:pt x="9038" y="2837"/>
                    <a:pt x="9029" y="2855"/>
                  </a:cubicBezTo>
                  <a:cubicBezTo>
                    <a:pt x="9049" y="2855"/>
                    <a:pt x="9053" y="2839"/>
                    <a:pt x="9073" y="2839"/>
                  </a:cubicBezTo>
                  <a:cubicBezTo>
                    <a:pt x="9078" y="2839"/>
                    <a:pt x="9084" y="2840"/>
                    <a:pt x="9092" y="2842"/>
                  </a:cubicBezTo>
                  <a:cubicBezTo>
                    <a:pt x="9180" y="2855"/>
                    <a:pt x="9167" y="2943"/>
                    <a:pt x="9180" y="3018"/>
                  </a:cubicBezTo>
                  <a:cubicBezTo>
                    <a:pt x="9117" y="3006"/>
                    <a:pt x="9180" y="2868"/>
                    <a:pt x="9092" y="2868"/>
                  </a:cubicBezTo>
                  <a:lnTo>
                    <a:pt x="9092" y="2855"/>
                  </a:lnTo>
                  <a:cubicBezTo>
                    <a:pt x="9016" y="2855"/>
                    <a:pt x="9041" y="2943"/>
                    <a:pt x="9054" y="2981"/>
                  </a:cubicBezTo>
                  <a:cubicBezTo>
                    <a:pt x="8991" y="2981"/>
                    <a:pt x="9016" y="2880"/>
                    <a:pt x="9004" y="2830"/>
                  </a:cubicBezTo>
                  <a:cubicBezTo>
                    <a:pt x="9010" y="2826"/>
                    <a:pt x="9016" y="2825"/>
                    <a:pt x="9021" y="2825"/>
                  </a:cubicBezTo>
                  <a:close/>
                  <a:moveTo>
                    <a:pt x="6131" y="2776"/>
                  </a:moveTo>
                  <a:cubicBezTo>
                    <a:pt x="6137" y="2776"/>
                    <a:pt x="6143" y="2777"/>
                    <a:pt x="6149" y="2779"/>
                  </a:cubicBezTo>
                  <a:lnTo>
                    <a:pt x="6124" y="2805"/>
                  </a:lnTo>
                  <a:cubicBezTo>
                    <a:pt x="6124" y="2849"/>
                    <a:pt x="6137" y="2852"/>
                    <a:pt x="6151" y="2852"/>
                  </a:cubicBezTo>
                  <a:cubicBezTo>
                    <a:pt x="6153" y="2852"/>
                    <a:pt x="6156" y="2852"/>
                    <a:pt x="6158" y="2852"/>
                  </a:cubicBezTo>
                  <a:cubicBezTo>
                    <a:pt x="6170" y="2852"/>
                    <a:pt x="6182" y="2854"/>
                    <a:pt x="6187" y="2880"/>
                  </a:cubicBezTo>
                  <a:cubicBezTo>
                    <a:pt x="6180" y="2879"/>
                    <a:pt x="6173" y="2879"/>
                    <a:pt x="6167" y="2879"/>
                  </a:cubicBezTo>
                  <a:cubicBezTo>
                    <a:pt x="6050" y="2879"/>
                    <a:pt x="6187" y="2994"/>
                    <a:pt x="6187" y="3018"/>
                  </a:cubicBezTo>
                  <a:cubicBezTo>
                    <a:pt x="6178" y="3020"/>
                    <a:pt x="6170" y="3021"/>
                    <a:pt x="6163" y="3021"/>
                  </a:cubicBezTo>
                  <a:cubicBezTo>
                    <a:pt x="6076" y="3021"/>
                    <a:pt x="6125" y="2895"/>
                    <a:pt x="6072" y="2871"/>
                  </a:cubicBezTo>
                  <a:lnTo>
                    <a:pt x="6072" y="2871"/>
                  </a:lnTo>
                  <a:cubicBezTo>
                    <a:pt x="6074" y="2903"/>
                    <a:pt x="6067" y="2942"/>
                    <a:pt x="6074" y="2968"/>
                  </a:cubicBezTo>
                  <a:cubicBezTo>
                    <a:pt x="6067" y="2971"/>
                    <a:pt x="6061" y="2973"/>
                    <a:pt x="6056" y="2973"/>
                  </a:cubicBezTo>
                  <a:cubicBezTo>
                    <a:pt x="6043" y="2973"/>
                    <a:pt x="6036" y="2961"/>
                    <a:pt x="6036" y="2943"/>
                  </a:cubicBezTo>
                  <a:cubicBezTo>
                    <a:pt x="6017" y="2943"/>
                    <a:pt x="5998" y="2964"/>
                    <a:pt x="5974" y="2964"/>
                  </a:cubicBezTo>
                  <a:cubicBezTo>
                    <a:pt x="5966" y="2964"/>
                    <a:pt x="5957" y="2962"/>
                    <a:pt x="5948" y="2956"/>
                  </a:cubicBezTo>
                  <a:cubicBezTo>
                    <a:pt x="5898" y="2943"/>
                    <a:pt x="5898" y="2842"/>
                    <a:pt x="5898" y="2805"/>
                  </a:cubicBezTo>
                  <a:cubicBezTo>
                    <a:pt x="5986" y="2805"/>
                    <a:pt x="5898" y="2943"/>
                    <a:pt x="5986" y="2943"/>
                  </a:cubicBezTo>
                  <a:cubicBezTo>
                    <a:pt x="5990" y="2944"/>
                    <a:pt x="5994" y="2944"/>
                    <a:pt x="5998" y="2944"/>
                  </a:cubicBezTo>
                  <a:cubicBezTo>
                    <a:pt x="6067" y="2944"/>
                    <a:pt x="6011" y="2840"/>
                    <a:pt x="6011" y="2805"/>
                  </a:cubicBezTo>
                  <a:lnTo>
                    <a:pt x="6011" y="2805"/>
                  </a:lnTo>
                  <a:lnTo>
                    <a:pt x="6023" y="2817"/>
                  </a:lnTo>
                  <a:cubicBezTo>
                    <a:pt x="6047" y="2817"/>
                    <a:pt x="6059" y="2827"/>
                    <a:pt x="6066" y="2841"/>
                  </a:cubicBezTo>
                  <a:lnTo>
                    <a:pt x="6066" y="2841"/>
                  </a:lnTo>
                  <a:cubicBezTo>
                    <a:pt x="6068" y="2839"/>
                    <a:pt x="6071" y="2837"/>
                    <a:pt x="6076" y="2837"/>
                  </a:cubicBezTo>
                  <a:cubicBezTo>
                    <a:pt x="6081" y="2837"/>
                    <a:pt x="6089" y="2839"/>
                    <a:pt x="6099" y="2842"/>
                  </a:cubicBezTo>
                  <a:cubicBezTo>
                    <a:pt x="6088" y="2801"/>
                    <a:pt x="6104" y="2776"/>
                    <a:pt x="6131" y="2776"/>
                  </a:cubicBezTo>
                  <a:close/>
                  <a:moveTo>
                    <a:pt x="9293" y="2868"/>
                  </a:moveTo>
                  <a:lnTo>
                    <a:pt x="9293" y="2868"/>
                  </a:lnTo>
                  <a:cubicBezTo>
                    <a:pt x="9370" y="2890"/>
                    <a:pt x="9331" y="2999"/>
                    <a:pt x="9372" y="3025"/>
                  </a:cubicBezTo>
                  <a:lnTo>
                    <a:pt x="9372" y="3025"/>
                  </a:lnTo>
                  <a:cubicBezTo>
                    <a:pt x="9340" y="3025"/>
                    <a:pt x="9313" y="3013"/>
                    <a:pt x="9305" y="2956"/>
                  </a:cubicBezTo>
                  <a:lnTo>
                    <a:pt x="9293" y="2868"/>
                  </a:lnTo>
                  <a:close/>
                  <a:moveTo>
                    <a:pt x="6501" y="2779"/>
                  </a:moveTo>
                  <a:lnTo>
                    <a:pt x="6501" y="2779"/>
                  </a:lnTo>
                  <a:cubicBezTo>
                    <a:pt x="6577" y="2805"/>
                    <a:pt x="6564" y="2968"/>
                    <a:pt x="6564" y="3031"/>
                  </a:cubicBezTo>
                  <a:lnTo>
                    <a:pt x="6552" y="3018"/>
                  </a:lnTo>
                  <a:cubicBezTo>
                    <a:pt x="6489" y="3018"/>
                    <a:pt x="6501" y="2842"/>
                    <a:pt x="6501" y="2779"/>
                  </a:cubicBezTo>
                  <a:close/>
                  <a:moveTo>
                    <a:pt x="6412" y="2896"/>
                  </a:moveTo>
                  <a:lnTo>
                    <a:pt x="6412" y="2896"/>
                  </a:lnTo>
                  <a:cubicBezTo>
                    <a:pt x="6443" y="2933"/>
                    <a:pt x="6449" y="2999"/>
                    <a:pt x="6464" y="3044"/>
                  </a:cubicBezTo>
                  <a:cubicBezTo>
                    <a:pt x="6438" y="3044"/>
                    <a:pt x="6300" y="3031"/>
                    <a:pt x="6300" y="2981"/>
                  </a:cubicBezTo>
                  <a:cubicBezTo>
                    <a:pt x="6300" y="2930"/>
                    <a:pt x="6388" y="2930"/>
                    <a:pt x="6413" y="2930"/>
                  </a:cubicBezTo>
                  <a:cubicBezTo>
                    <a:pt x="6415" y="2915"/>
                    <a:pt x="6415" y="2904"/>
                    <a:pt x="6412" y="2896"/>
                  </a:cubicBezTo>
                  <a:close/>
                  <a:moveTo>
                    <a:pt x="9419" y="2893"/>
                  </a:moveTo>
                  <a:lnTo>
                    <a:pt x="9419" y="2893"/>
                  </a:lnTo>
                  <a:cubicBezTo>
                    <a:pt x="9482" y="2905"/>
                    <a:pt x="9469" y="2993"/>
                    <a:pt x="9469" y="3056"/>
                  </a:cubicBezTo>
                  <a:cubicBezTo>
                    <a:pt x="9444" y="3056"/>
                    <a:pt x="9431" y="3044"/>
                    <a:pt x="9444" y="3018"/>
                  </a:cubicBezTo>
                  <a:cubicBezTo>
                    <a:pt x="9429" y="3018"/>
                    <a:pt x="9411" y="3022"/>
                    <a:pt x="9393" y="3024"/>
                  </a:cubicBezTo>
                  <a:lnTo>
                    <a:pt x="9393" y="3024"/>
                  </a:lnTo>
                  <a:lnTo>
                    <a:pt x="9393" y="3018"/>
                  </a:lnTo>
                  <a:cubicBezTo>
                    <a:pt x="9456" y="3018"/>
                    <a:pt x="9431" y="2943"/>
                    <a:pt x="9419" y="2893"/>
                  </a:cubicBezTo>
                  <a:close/>
                  <a:moveTo>
                    <a:pt x="4288" y="3056"/>
                  </a:moveTo>
                  <a:cubicBezTo>
                    <a:pt x="4290" y="3056"/>
                    <a:pt x="4292" y="3056"/>
                    <a:pt x="4294" y="3056"/>
                  </a:cubicBezTo>
                  <a:lnTo>
                    <a:pt x="4294" y="3056"/>
                  </a:lnTo>
                  <a:cubicBezTo>
                    <a:pt x="4296" y="3056"/>
                    <a:pt x="4298" y="3056"/>
                    <a:pt x="4301" y="3056"/>
                  </a:cubicBezTo>
                  <a:close/>
                  <a:moveTo>
                    <a:pt x="6622" y="2910"/>
                  </a:moveTo>
                  <a:cubicBezTo>
                    <a:pt x="6671" y="2910"/>
                    <a:pt x="6654" y="2990"/>
                    <a:pt x="6665" y="3044"/>
                  </a:cubicBezTo>
                  <a:lnTo>
                    <a:pt x="6640" y="3069"/>
                  </a:lnTo>
                  <a:lnTo>
                    <a:pt x="6602" y="3069"/>
                  </a:lnTo>
                  <a:lnTo>
                    <a:pt x="6589" y="2918"/>
                  </a:lnTo>
                  <a:cubicBezTo>
                    <a:pt x="6603" y="2912"/>
                    <a:pt x="6613" y="2910"/>
                    <a:pt x="6622" y="2910"/>
                  </a:cubicBezTo>
                  <a:close/>
                  <a:moveTo>
                    <a:pt x="9507" y="2842"/>
                  </a:moveTo>
                  <a:lnTo>
                    <a:pt x="9507" y="2842"/>
                  </a:lnTo>
                  <a:cubicBezTo>
                    <a:pt x="9582" y="2855"/>
                    <a:pt x="9570" y="3018"/>
                    <a:pt x="9570" y="3081"/>
                  </a:cubicBezTo>
                  <a:lnTo>
                    <a:pt x="9570" y="3069"/>
                  </a:lnTo>
                  <a:cubicBezTo>
                    <a:pt x="9507" y="3056"/>
                    <a:pt x="9519" y="2893"/>
                    <a:pt x="9507" y="2842"/>
                  </a:cubicBezTo>
                  <a:close/>
                  <a:moveTo>
                    <a:pt x="2716" y="2918"/>
                  </a:moveTo>
                  <a:cubicBezTo>
                    <a:pt x="2779" y="2918"/>
                    <a:pt x="2754" y="2968"/>
                    <a:pt x="2767" y="3018"/>
                  </a:cubicBezTo>
                  <a:cubicBezTo>
                    <a:pt x="2749" y="3047"/>
                    <a:pt x="2761" y="3073"/>
                    <a:pt x="2782" y="3087"/>
                  </a:cubicBezTo>
                  <a:lnTo>
                    <a:pt x="2782" y="3087"/>
                  </a:lnTo>
                  <a:cubicBezTo>
                    <a:pt x="2777" y="3086"/>
                    <a:pt x="2772" y="3084"/>
                    <a:pt x="2767" y="3081"/>
                  </a:cubicBezTo>
                  <a:cubicBezTo>
                    <a:pt x="2716" y="3056"/>
                    <a:pt x="2729" y="2968"/>
                    <a:pt x="2716" y="2918"/>
                  </a:cubicBezTo>
                  <a:close/>
                  <a:moveTo>
                    <a:pt x="2855" y="2930"/>
                  </a:moveTo>
                  <a:cubicBezTo>
                    <a:pt x="2930" y="2930"/>
                    <a:pt x="2892" y="3031"/>
                    <a:pt x="2905" y="3094"/>
                  </a:cubicBezTo>
                  <a:cubicBezTo>
                    <a:pt x="2875" y="3094"/>
                    <a:pt x="2861" y="3094"/>
                    <a:pt x="2863" y="3075"/>
                  </a:cubicBezTo>
                  <a:lnTo>
                    <a:pt x="2863" y="3075"/>
                  </a:lnTo>
                  <a:cubicBezTo>
                    <a:pt x="2864" y="3073"/>
                    <a:pt x="2866" y="3071"/>
                    <a:pt x="2867" y="3069"/>
                  </a:cubicBezTo>
                  <a:lnTo>
                    <a:pt x="2864" y="3066"/>
                  </a:lnTo>
                  <a:lnTo>
                    <a:pt x="2864" y="3066"/>
                  </a:lnTo>
                  <a:cubicBezTo>
                    <a:pt x="2865" y="3063"/>
                    <a:pt x="2866" y="3060"/>
                    <a:pt x="2867" y="3056"/>
                  </a:cubicBezTo>
                  <a:cubicBezTo>
                    <a:pt x="2863" y="3056"/>
                    <a:pt x="2860" y="3057"/>
                    <a:pt x="2856" y="3058"/>
                  </a:cubicBezTo>
                  <a:lnTo>
                    <a:pt x="2856" y="3058"/>
                  </a:lnTo>
                  <a:lnTo>
                    <a:pt x="2855" y="3056"/>
                  </a:lnTo>
                  <a:cubicBezTo>
                    <a:pt x="2880" y="3031"/>
                    <a:pt x="2855" y="2968"/>
                    <a:pt x="2855" y="2930"/>
                  </a:cubicBezTo>
                  <a:close/>
                  <a:moveTo>
                    <a:pt x="9595" y="2855"/>
                  </a:moveTo>
                  <a:lnTo>
                    <a:pt x="9595" y="2855"/>
                  </a:lnTo>
                  <a:cubicBezTo>
                    <a:pt x="9670" y="2868"/>
                    <a:pt x="9670" y="3031"/>
                    <a:pt x="9670" y="3094"/>
                  </a:cubicBezTo>
                  <a:lnTo>
                    <a:pt x="9658" y="3081"/>
                  </a:lnTo>
                  <a:cubicBezTo>
                    <a:pt x="9595" y="3081"/>
                    <a:pt x="9607" y="2918"/>
                    <a:pt x="9595" y="2855"/>
                  </a:cubicBezTo>
                  <a:close/>
                  <a:moveTo>
                    <a:pt x="7143" y="2943"/>
                  </a:moveTo>
                  <a:cubicBezTo>
                    <a:pt x="7205" y="2943"/>
                    <a:pt x="7193" y="3044"/>
                    <a:pt x="7193" y="3106"/>
                  </a:cubicBezTo>
                  <a:lnTo>
                    <a:pt x="7155" y="3106"/>
                  </a:lnTo>
                  <a:lnTo>
                    <a:pt x="7143" y="2943"/>
                  </a:lnTo>
                  <a:close/>
                  <a:moveTo>
                    <a:pt x="2455" y="2881"/>
                  </a:moveTo>
                  <a:lnTo>
                    <a:pt x="2455" y="2881"/>
                  </a:lnTo>
                  <a:cubicBezTo>
                    <a:pt x="2564" y="2886"/>
                    <a:pt x="2784" y="2950"/>
                    <a:pt x="2641" y="3081"/>
                  </a:cubicBezTo>
                  <a:cubicBezTo>
                    <a:pt x="2604" y="3100"/>
                    <a:pt x="2560" y="3111"/>
                    <a:pt x="2515" y="3111"/>
                  </a:cubicBezTo>
                  <a:cubicBezTo>
                    <a:pt x="2498" y="3111"/>
                    <a:pt x="2482" y="3110"/>
                    <a:pt x="2465" y="3106"/>
                  </a:cubicBezTo>
                  <a:cubicBezTo>
                    <a:pt x="2443" y="3062"/>
                    <a:pt x="2459" y="2950"/>
                    <a:pt x="2455" y="2881"/>
                  </a:cubicBezTo>
                  <a:close/>
                  <a:moveTo>
                    <a:pt x="6770" y="2873"/>
                  </a:moveTo>
                  <a:cubicBezTo>
                    <a:pt x="6800" y="2873"/>
                    <a:pt x="6817" y="2909"/>
                    <a:pt x="6853" y="2918"/>
                  </a:cubicBezTo>
                  <a:cubicBezTo>
                    <a:pt x="6853" y="2894"/>
                    <a:pt x="6856" y="2885"/>
                    <a:pt x="6859" y="2885"/>
                  </a:cubicBezTo>
                  <a:cubicBezTo>
                    <a:pt x="6867" y="2885"/>
                    <a:pt x="6879" y="2926"/>
                    <a:pt x="6879" y="2943"/>
                  </a:cubicBezTo>
                  <a:cubicBezTo>
                    <a:pt x="6891" y="2993"/>
                    <a:pt x="6904" y="3056"/>
                    <a:pt x="6904" y="3119"/>
                  </a:cubicBezTo>
                  <a:cubicBezTo>
                    <a:pt x="6841" y="3119"/>
                    <a:pt x="6853" y="3094"/>
                    <a:pt x="6853" y="3044"/>
                  </a:cubicBezTo>
                  <a:lnTo>
                    <a:pt x="6853" y="3031"/>
                  </a:lnTo>
                  <a:cubicBezTo>
                    <a:pt x="6841" y="3031"/>
                    <a:pt x="6828" y="3056"/>
                    <a:pt x="6791" y="3056"/>
                  </a:cubicBezTo>
                  <a:cubicBezTo>
                    <a:pt x="6728" y="3056"/>
                    <a:pt x="6665" y="2943"/>
                    <a:pt x="6728" y="2893"/>
                  </a:cubicBezTo>
                  <a:cubicBezTo>
                    <a:pt x="6745" y="2879"/>
                    <a:pt x="6759" y="2873"/>
                    <a:pt x="6770" y="2873"/>
                  </a:cubicBezTo>
                  <a:close/>
                  <a:moveTo>
                    <a:pt x="6904" y="2943"/>
                  </a:moveTo>
                  <a:cubicBezTo>
                    <a:pt x="6992" y="2956"/>
                    <a:pt x="6904" y="3081"/>
                    <a:pt x="7004" y="3094"/>
                  </a:cubicBezTo>
                  <a:cubicBezTo>
                    <a:pt x="7008" y="3094"/>
                    <a:pt x="7012" y="3095"/>
                    <a:pt x="7015" y="3095"/>
                  </a:cubicBezTo>
                  <a:cubicBezTo>
                    <a:pt x="7069" y="3095"/>
                    <a:pt x="7065" y="3027"/>
                    <a:pt x="7059" y="2976"/>
                  </a:cubicBezTo>
                  <a:lnTo>
                    <a:pt x="7059" y="2976"/>
                  </a:lnTo>
                  <a:cubicBezTo>
                    <a:pt x="7097" y="3000"/>
                    <a:pt x="7080" y="3077"/>
                    <a:pt x="7080" y="3119"/>
                  </a:cubicBezTo>
                  <a:cubicBezTo>
                    <a:pt x="7073" y="3122"/>
                    <a:pt x="7067" y="3124"/>
                    <a:pt x="7062" y="3124"/>
                  </a:cubicBezTo>
                  <a:cubicBezTo>
                    <a:pt x="7050" y="3124"/>
                    <a:pt x="7045" y="3112"/>
                    <a:pt x="7055" y="3094"/>
                  </a:cubicBezTo>
                  <a:cubicBezTo>
                    <a:pt x="7034" y="3094"/>
                    <a:pt x="7014" y="3110"/>
                    <a:pt x="6981" y="3110"/>
                  </a:cubicBezTo>
                  <a:cubicBezTo>
                    <a:pt x="6973" y="3110"/>
                    <a:pt x="6964" y="3109"/>
                    <a:pt x="6954" y="3106"/>
                  </a:cubicBezTo>
                  <a:cubicBezTo>
                    <a:pt x="6916" y="3081"/>
                    <a:pt x="6916" y="2993"/>
                    <a:pt x="6904" y="2943"/>
                  </a:cubicBezTo>
                  <a:close/>
                  <a:moveTo>
                    <a:pt x="3108" y="2950"/>
                  </a:moveTo>
                  <a:cubicBezTo>
                    <a:pt x="3135" y="2950"/>
                    <a:pt x="3166" y="2973"/>
                    <a:pt x="3182" y="2981"/>
                  </a:cubicBezTo>
                  <a:cubicBezTo>
                    <a:pt x="3190" y="2990"/>
                    <a:pt x="3174" y="2998"/>
                    <a:pt x="3155" y="2998"/>
                  </a:cubicBezTo>
                  <a:cubicBezTo>
                    <a:pt x="3147" y="2998"/>
                    <a:pt x="3139" y="2997"/>
                    <a:pt x="3131" y="2993"/>
                  </a:cubicBezTo>
                  <a:cubicBezTo>
                    <a:pt x="3117" y="2990"/>
                    <a:pt x="3107" y="2988"/>
                    <a:pt x="3102" y="2988"/>
                  </a:cubicBezTo>
                  <a:cubicBezTo>
                    <a:pt x="3067" y="2988"/>
                    <a:pt x="3169" y="3044"/>
                    <a:pt x="3169" y="3044"/>
                  </a:cubicBezTo>
                  <a:lnTo>
                    <a:pt x="3182" y="3056"/>
                  </a:lnTo>
                  <a:cubicBezTo>
                    <a:pt x="3198" y="3104"/>
                    <a:pt x="3167" y="3127"/>
                    <a:pt x="3127" y="3127"/>
                  </a:cubicBezTo>
                  <a:cubicBezTo>
                    <a:pt x="3104" y="3127"/>
                    <a:pt x="3078" y="3120"/>
                    <a:pt x="3056" y="3106"/>
                  </a:cubicBezTo>
                  <a:cubicBezTo>
                    <a:pt x="3063" y="3093"/>
                    <a:pt x="3071" y="3088"/>
                    <a:pt x="3080" y="3088"/>
                  </a:cubicBezTo>
                  <a:cubicBezTo>
                    <a:pt x="3098" y="3088"/>
                    <a:pt x="3118" y="3105"/>
                    <a:pt x="3131" y="3105"/>
                  </a:cubicBezTo>
                  <a:cubicBezTo>
                    <a:pt x="3137" y="3105"/>
                    <a:pt x="3141" y="3102"/>
                    <a:pt x="3144" y="3094"/>
                  </a:cubicBezTo>
                  <a:cubicBezTo>
                    <a:pt x="3156" y="3069"/>
                    <a:pt x="3131" y="3081"/>
                    <a:pt x="3119" y="3056"/>
                  </a:cubicBezTo>
                  <a:cubicBezTo>
                    <a:pt x="3106" y="3018"/>
                    <a:pt x="3043" y="3031"/>
                    <a:pt x="3068" y="2981"/>
                  </a:cubicBezTo>
                  <a:cubicBezTo>
                    <a:pt x="3078" y="2958"/>
                    <a:pt x="3092" y="2950"/>
                    <a:pt x="3108" y="2950"/>
                  </a:cubicBezTo>
                  <a:close/>
                  <a:moveTo>
                    <a:pt x="8239" y="3121"/>
                  </a:moveTo>
                  <a:cubicBezTo>
                    <a:pt x="8252" y="3121"/>
                    <a:pt x="8263" y="3123"/>
                    <a:pt x="8272" y="3127"/>
                  </a:cubicBezTo>
                  <a:lnTo>
                    <a:pt x="8272" y="3127"/>
                  </a:lnTo>
                  <a:cubicBezTo>
                    <a:pt x="8260" y="3124"/>
                    <a:pt x="8246" y="3124"/>
                    <a:pt x="8233" y="3121"/>
                  </a:cubicBezTo>
                  <a:lnTo>
                    <a:pt x="8233" y="3121"/>
                  </a:lnTo>
                  <a:cubicBezTo>
                    <a:pt x="8235" y="3121"/>
                    <a:pt x="8237" y="3121"/>
                    <a:pt x="8239" y="3121"/>
                  </a:cubicBezTo>
                  <a:close/>
                  <a:moveTo>
                    <a:pt x="9768" y="2957"/>
                  </a:moveTo>
                  <a:cubicBezTo>
                    <a:pt x="9847" y="2957"/>
                    <a:pt x="9850" y="3067"/>
                    <a:pt x="9871" y="3132"/>
                  </a:cubicBezTo>
                  <a:cubicBezTo>
                    <a:pt x="9859" y="3132"/>
                    <a:pt x="9821" y="3119"/>
                    <a:pt x="9834" y="3106"/>
                  </a:cubicBezTo>
                  <a:cubicBezTo>
                    <a:pt x="9813" y="3106"/>
                    <a:pt x="9809" y="3123"/>
                    <a:pt x="9796" y="3123"/>
                  </a:cubicBezTo>
                  <a:cubicBezTo>
                    <a:pt x="9792" y="3123"/>
                    <a:pt x="9788" y="3122"/>
                    <a:pt x="9783" y="3119"/>
                  </a:cubicBezTo>
                  <a:cubicBezTo>
                    <a:pt x="9654" y="3096"/>
                    <a:pt x="9711" y="3017"/>
                    <a:pt x="9791" y="3017"/>
                  </a:cubicBezTo>
                  <a:cubicBezTo>
                    <a:pt x="9797" y="3017"/>
                    <a:pt x="9803" y="3018"/>
                    <a:pt x="9808" y="3018"/>
                  </a:cubicBezTo>
                  <a:lnTo>
                    <a:pt x="9821" y="3031"/>
                  </a:lnTo>
                  <a:cubicBezTo>
                    <a:pt x="9821" y="2968"/>
                    <a:pt x="9733" y="3006"/>
                    <a:pt x="9720" y="2968"/>
                  </a:cubicBezTo>
                  <a:cubicBezTo>
                    <a:pt x="9739" y="2961"/>
                    <a:pt x="9755" y="2957"/>
                    <a:pt x="9768" y="2957"/>
                  </a:cubicBezTo>
                  <a:close/>
                  <a:moveTo>
                    <a:pt x="3390" y="2960"/>
                  </a:moveTo>
                  <a:cubicBezTo>
                    <a:pt x="3467" y="2960"/>
                    <a:pt x="3463" y="3071"/>
                    <a:pt x="3483" y="3132"/>
                  </a:cubicBezTo>
                  <a:lnTo>
                    <a:pt x="3420" y="3132"/>
                  </a:lnTo>
                  <a:cubicBezTo>
                    <a:pt x="3404" y="3132"/>
                    <a:pt x="3387" y="3133"/>
                    <a:pt x="3372" y="3133"/>
                  </a:cubicBezTo>
                  <a:cubicBezTo>
                    <a:pt x="3342" y="3133"/>
                    <a:pt x="3320" y="3127"/>
                    <a:pt x="3320" y="3094"/>
                  </a:cubicBezTo>
                  <a:cubicBezTo>
                    <a:pt x="3320" y="3031"/>
                    <a:pt x="3408" y="3031"/>
                    <a:pt x="3433" y="3031"/>
                  </a:cubicBezTo>
                  <a:cubicBezTo>
                    <a:pt x="3427" y="3000"/>
                    <a:pt x="3402" y="2996"/>
                    <a:pt x="3375" y="2996"/>
                  </a:cubicBezTo>
                  <a:cubicBezTo>
                    <a:pt x="3368" y="2996"/>
                    <a:pt x="3361" y="2997"/>
                    <a:pt x="3355" y="2997"/>
                  </a:cubicBezTo>
                  <a:cubicBezTo>
                    <a:pt x="3335" y="2997"/>
                    <a:pt x="3317" y="2995"/>
                    <a:pt x="3307" y="2981"/>
                  </a:cubicBezTo>
                  <a:lnTo>
                    <a:pt x="3320" y="2981"/>
                  </a:lnTo>
                  <a:cubicBezTo>
                    <a:pt x="3349" y="2966"/>
                    <a:pt x="3372" y="2960"/>
                    <a:pt x="3390" y="2960"/>
                  </a:cubicBezTo>
                  <a:close/>
                  <a:moveTo>
                    <a:pt x="3496" y="2968"/>
                  </a:moveTo>
                  <a:cubicBezTo>
                    <a:pt x="3546" y="2968"/>
                    <a:pt x="3534" y="3018"/>
                    <a:pt x="3534" y="3069"/>
                  </a:cubicBezTo>
                  <a:cubicBezTo>
                    <a:pt x="3518" y="3107"/>
                    <a:pt x="3549" y="3136"/>
                    <a:pt x="3582" y="3138"/>
                  </a:cubicBezTo>
                  <a:lnTo>
                    <a:pt x="3582" y="3138"/>
                  </a:lnTo>
                  <a:cubicBezTo>
                    <a:pt x="3577" y="3140"/>
                    <a:pt x="3572" y="3140"/>
                    <a:pt x="3567" y="3140"/>
                  </a:cubicBezTo>
                  <a:cubicBezTo>
                    <a:pt x="3557" y="3140"/>
                    <a:pt x="3546" y="3138"/>
                    <a:pt x="3534" y="3132"/>
                  </a:cubicBezTo>
                  <a:cubicBezTo>
                    <a:pt x="3496" y="3106"/>
                    <a:pt x="3496" y="3018"/>
                    <a:pt x="3496" y="2968"/>
                  </a:cubicBezTo>
                  <a:close/>
                  <a:moveTo>
                    <a:pt x="2973" y="2973"/>
                  </a:moveTo>
                  <a:cubicBezTo>
                    <a:pt x="3024" y="2973"/>
                    <a:pt x="3005" y="3063"/>
                    <a:pt x="3005" y="3106"/>
                  </a:cubicBezTo>
                  <a:lnTo>
                    <a:pt x="2993" y="3144"/>
                  </a:lnTo>
                  <a:cubicBezTo>
                    <a:pt x="2930" y="3144"/>
                    <a:pt x="2955" y="3031"/>
                    <a:pt x="2943" y="2981"/>
                  </a:cubicBezTo>
                  <a:cubicBezTo>
                    <a:pt x="2955" y="2975"/>
                    <a:pt x="2965" y="2973"/>
                    <a:pt x="2973" y="2973"/>
                  </a:cubicBezTo>
                  <a:close/>
                  <a:moveTo>
                    <a:pt x="9896" y="2981"/>
                  </a:moveTo>
                  <a:cubicBezTo>
                    <a:pt x="9922" y="2981"/>
                    <a:pt x="9934" y="2993"/>
                    <a:pt x="9934" y="3018"/>
                  </a:cubicBezTo>
                  <a:lnTo>
                    <a:pt x="9962" y="3018"/>
                  </a:lnTo>
                  <a:cubicBezTo>
                    <a:pt x="9917" y="3029"/>
                    <a:pt x="9947" y="3111"/>
                    <a:pt x="9947" y="3144"/>
                  </a:cubicBezTo>
                  <a:cubicBezTo>
                    <a:pt x="9884" y="3132"/>
                    <a:pt x="9909" y="3031"/>
                    <a:pt x="9896" y="2981"/>
                  </a:cubicBezTo>
                  <a:close/>
                  <a:moveTo>
                    <a:pt x="3622" y="2981"/>
                  </a:moveTo>
                  <a:cubicBezTo>
                    <a:pt x="3697" y="2981"/>
                    <a:pt x="3659" y="3094"/>
                    <a:pt x="3672" y="3144"/>
                  </a:cubicBezTo>
                  <a:cubicBezTo>
                    <a:pt x="3665" y="3148"/>
                    <a:pt x="3659" y="3149"/>
                    <a:pt x="3654" y="3149"/>
                  </a:cubicBezTo>
                  <a:cubicBezTo>
                    <a:pt x="3641" y="3149"/>
                    <a:pt x="3634" y="3137"/>
                    <a:pt x="3634" y="3119"/>
                  </a:cubicBezTo>
                  <a:cubicBezTo>
                    <a:pt x="3632" y="3119"/>
                    <a:pt x="3629" y="3119"/>
                    <a:pt x="3627" y="3120"/>
                  </a:cubicBezTo>
                  <a:lnTo>
                    <a:pt x="3627" y="3120"/>
                  </a:lnTo>
                  <a:cubicBezTo>
                    <a:pt x="3630" y="3116"/>
                    <a:pt x="3632" y="3112"/>
                    <a:pt x="3634" y="3106"/>
                  </a:cubicBezTo>
                  <a:lnTo>
                    <a:pt x="3622" y="3106"/>
                  </a:lnTo>
                  <a:cubicBezTo>
                    <a:pt x="3647" y="3081"/>
                    <a:pt x="3622" y="3018"/>
                    <a:pt x="3622" y="2981"/>
                  </a:cubicBezTo>
                  <a:close/>
                  <a:moveTo>
                    <a:pt x="7612" y="3004"/>
                  </a:moveTo>
                  <a:cubicBezTo>
                    <a:pt x="7618" y="3004"/>
                    <a:pt x="7625" y="3004"/>
                    <a:pt x="7633" y="3006"/>
                  </a:cubicBezTo>
                  <a:cubicBezTo>
                    <a:pt x="7683" y="3006"/>
                    <a:pt x="7721" y="3044"/>
                    <a:pt x="7721" y="3094"/>
                  </a:cubicBezTo>
                  <a:lnTo>
                    <a:pt x="7583" y="3081"/>
                  </a:lnTo>
                  <a:lnTo>
                    <a:pt x="7583" y="3081"/>
                  </a:lnTo>
                  <a:cubicBezTo>
                    <a:pt x="7583" y="3163"/>
                    <a:pt x="7680" y="3126"/>
                    <a:pt x="7704" y="3160"/>
                  </a:cubicBezTo>
                  <a:lnTo>
                    <a:pt x="7704" y="3160"/>
                  </a:lnTo>
                  <a:cubicBezTo>
                    <a:pt x="7697" y="3161"/>
                    <a:pt x="7690" y="3161"/>
                    <a:pt x="7683" y="3161"/>
                  </a:cubicBezTo>
                  <a:cubicBezTo>
                    <a:pt x="7557" y="3161"/>
                    <a:pt x="7511" y="3004"/>
                    <a:pt x="7612" y="3004"/>
                  </a:cubicBezTo>
                  <a:close/>
                  <a:moveTo>
                    <a:pt x="5546" y="3168"/>
                  </a:moveTo>
                  <a:lnTo>
                    <a:pt x="5546" y="3168"/>
                  </a:lnTo>
                  <a:cubicBezTo>
                    <a:pt x="5540" y="3169"/>
                    <a:pt x="5536" y="3169"/>
                    <a:pt x="5533" y="3169"/>
                  </a:cubicBezTo>
                  <a:lnTo>
                    <a:pt x="5546" y="3169"/>
                  </a:lnTo>
                  <a:cubicBezTo>
                    <a:pt x="5546" y="3169"/>
                    <a:pt x="5546" y="3168"/>
                    <a:pt x="5546" y="3168"/>
                  </a:cubicBezTo>
                  <a:close/>
                  <a:moveTo>
                    <a:pt x="3785" y="2943"/>
                  </a:moveTo>
                  <a:lnTo>
                    <a:pt x="3785" y="2956"/>
                  </a:lnTo>
                  <a:cubicBezTo>
                    <a:pt x="3785" y="3000"/>
                    <a:pt x="3798" y="3003"/>
                    <a:pt x="3812" y="3003"/>
                  </a:cubicBezTo>
                  <a:cubicBezTo>
                    <a:pt x="3814" y="3003"/>
                    <a:pt x="3817" y="3003"/>
                    <a:pt x="3819" y="3003"/>
                  </a:cubicBezTo>
                  <a:cubicBezTo>
                    <a:pt x="3831" y="3003"/>
                    <a:pt x="3843" y="3005"/>
                    <a:pt x="3848" y="3031"/>
                  </a:cubicBezTo>
                  <a:cubicBezTo>
                    <a:pt x="3841" y="3030"/>
                    <a:pt x="3835" y="3030"/>
                    <a:pt x="3830" y="3030"/>
                  </a:cubicBezTo>
                  <a:cubicBezTo>
                    <a:pt x="3710" y="3030"/>
                    <a:pt x="3848" y="3157"/>
                    <a:pt x="3848" y="3169"/>
                  </a:cubicBezTo>
                  <a:cubicBezTo>
                    <a:pt x="3835" y="3173"/>
                    <a:pt x="3823" y="3175"/>
                    <a:pt x="3814" y="3175"/>
                  </a:cubicBezTo>
                  <a:cubicBezTo>
                    <a:pt x="3725" y="3175"/>
                    <a:pt x="3790" y="3030"/>
                    <a:pt x="3722" y="3018"/>
                  </a:cubicBezTo>
                  <a:cubicBezTo>
                    <a:pt x="3715" y="3004"/>
                    <a:pt x="3716" y="2998"/>
                    <a:pt x="3724" y="2998"/>
                  </a:cubicBezTo>
                  <a:cubicBezTo>
                    <a:pt x="3729" y="2998"/>
                    <a:pt x="3737" y="3001"/>
                    <a:pt x="3747" y="3006"/>
                  </a:cubicBezTo>
                  <a:cubicBezTo>
                    <a:pt x="3735" y="2968"/>
                    <a:pt x="3747" y="2943"/>
                    <a:pt x="3785" y="2943"/>
                  </a:cubicBezTo>
                  <a:close/>
                  <a:moveTo>
                    <a:pt x="3949" y="3005"/>
                  </a:moveTo>
                  <a:cubicBezTo>
                    <a:pt x="3953" y="3005"/>
                    <a:pt x="3957" y="3005"/>
                    <a:pt x="3961" y="3006"/>
                  </a:cubicBezTo>
                  <a:cubicBezTo>
                    <a:pt x="4011" y="3018"/>
                    <a:pt x="4049" y="3056"/>
                    <a:pt x="4049" y="3106"/>
                  </a:cubicBezTo>
                  <a:lnTo>
                    <a:pt x="3911" y="3094"/>
                  </a:lnTo>
                  <a:lnTo>
                    <a:pt x="3911" y="3094"/>
                  </a:lnTo>
                  <a:cubicBezTo>
                    <a:pt x="3898" y="3182"/>
                    <a:pt x="4011" y="3119"/>
                    <a:pt x="4037" y="3169"/>
                  </a:cubicBezTo>
                  <a:cubicBezTo>
                    <a:pt x="4021" y="3174"/>
                    <a:pt x="4007" y="3177"/>
                    <a:pt x="3994" y="3177"/>
                  </a:cubicBezTo>
                  <a:cubicBezTo>
                    <a:pt x="3877" y="3177"/>
                    <a:pt x="3828" y="3005"/>
                    <a:pt x="3949" y="3005"/>
                  </a:cubicBezTo>
                  <a:close/>
                  <a:moveTo>
                    <a:pt x="4110" y="3026"/>
                  </a:moveTo>
                  <a:cubicBezTo>
                    <a:pt x="4125" y="3026"/>
                    <a:pt x="4125" y="3038"/>
                    <a:pt x="4125" y="3056"/>
                  </a:cubicBezTo>
                  <a:lnTo>
                    <a:pt x="4137" y="3055"/>
                  </a:lnTo>
                  <a:lnTo>
                    <a:pt x="4137" y="3055"/>
                  </a:lnTo>
                  <a:cubicBezTo>
                    <a:pt x="4105" y="3082"/>
                    <a:pt x="4137" y="3152"/>
                    <a:pt x="4137" y="3182"/>
                  </a:cubicBezTo>
                  <a:cubicBezTo>
                    <a:pt x="4074" y="3182"/>
                    <a:pt x="4100" y="3081"/>
                    <a:pt x="4087" y="3031"/>
                  </a:cubicBezTo>
                  <a:cubicBezTo>
                    <a:pt x="4097" y="3028"/>
                    <a:pt x="4104" y="3026"/>
                    <a:pt x="4110" y="3026"/>
                  </a:cubicBezTo>
                  <a:close/>
                  <a:moveTo>
                    <a:pt x="8614" y="3171"/>
                  </a:moveTo>
                  <a:cubicBezTo>
                    <a:pt x="8615" y="3175"/>
                    <a:pt x="8615" y="3178"/>
                    <a:pt x="8614" y="3182"/>
                  </a:cubicBezTo>
                  <a:lnTo>
                    <a:pt x="8614" y="3171"/>
                  </a:lnTo>
                  <a:close/>
                  <a:moveTo>
                    <a:pt x="6168" y="3187"/>
                  </a:moveTo>
                  <a:cubicBezTo>
                    <a:pt x="6168" y="3187"/>
                    <a:pt x="6169" y="3188"/>
                    <a:pt x="6169" y="3188"/>
                  </a:cubicBezTo>
                  <a:lnTo>
                    <a:pt x="6169" y="3188"/>
                  </a:lnTo>
                  <a:cubicBezTo>
                    <a:pt x="6169" y="3188"/>
                    <a:pt x="6168" y="3187"/>
                    <a:pt x="6168" y="3187"/>
                  </a:cubicBezTo>
                  <a:close/>
                  <a:moveTo>
                    <a:pt x="7708" y="3006"/>
                  </a:moveTo>
                  <a:lnTo>
                    <a:pt x="7708" y="3006"/>
                  </a:lnTo>
                  <a:cubicBezTo>
                    <a:pt x="7769" y="3026"/>
                    <a:pt x="7789" y="3079"/>
                    <a:pt x="7814" y="3079"/>
                  </a:cubicBezTo>
                  <a:cubicBezTo>
                    <a:pt x="7821" y="3079"/>
                    <a:pt x="7827" y="3076"/>
                    <a:pt x="7834" y="3069"/>
                  </a:cubicBezTo>
                  <a:lnTo>
                    <a:pt x="7822" y="3056"/>
                  </a:lnTo>
                  <a:cubicBezTo>
                    <a:pt x="7831" y="3038"/>
                    <a:pt x="7847" y="3026"/>
                    <a:pt x="7865" y="3026"/>
                  </a:cubicBezTo>
                  <a:cubicBezTo>
                    <a:pt x="7871" y="3026"/>
                    <a:pt x="7878" y="3028"/>
                    <a:pt x="7885" y="3031"/>
                  </a:cubicBezTo>
                  <a:cubicBezTo>
                    <a:pt x="7809" y="3106"/>
                    <a:pt x="7834" y="3106"/>
                    <a:pt x="7897" y="3194"/>
                  </a:cubicBezTo>
                  <a:cubicBezTo>
                    <a:pt x="7847" y="3182"/>
                    <a:pt x="7847" y="3132"/>
                    <a:pt x="7809" y="3119"/>
                  </a:cubicBezTo>
                  <a:cubicBezTo>
                    <a:pt x="7809" y="3119"/>
                    <a:pt x="7759" y="3169"/>
                    <a:pt x="7721" y="3169"/>
                  </a:cubicBezTo>
                  <a:cubicBezTo>
                    <a:pt x="7796" y="3081"/>
                    <a:pt x="7784" y="3081"/>
                    <a:pt x="7708" y="3006"/>
                  </a:cubicBezTo>
                  <a:close/>
                  <a:moveTo>
                    <a:pt x="10110" y="3018"/>
                  </a:moveTo>
                  <a:cubicBezTo>
                    <a:pt x="10186" y="3031"/>
                    <a:pt x="10173" y="3132"/>
                    <a:pt x="10186" y="3194"/>
                  </a:cubicBezTo>
                  <a:cubicBezTo>
                    <a:pt x="10110" y="3182"/>
                    <a:pt x="10173" y="3031"/>
                    <a:pt x="10098" y="3031"/>
                  </a:cubicBezTo>
                  <a:cubicBezTo>
                    <a:pt x="10022" y="3031"/>
                    <a:pt x="10060" y="3119"/>
                    <a:pt x="10073" y="3169"/>
                  </a:cubicBezTo>
                  <a:cubicBezTo>
                    <a:pt x="9997" y="3157"/>
                    <a:pt x="10060" y="3018"/>
                    <a:pt x="9985" y="3018"/>
                  </a:cubicBezTo>
                  <a:lnTo>
                    <a:pt x="10022" y="3018"/>
                  </a:lnTo>
                  <a:cubicBezTo>
                    <a:pt x="10022" y="3031"/>
                    <a:pt x="10035" y="3044"/>
                    <a:pt x="10047" y="3044"/>
                  </a:cubicBezTo>
                  <a:cubicBezTo>
                    <a:pt x="10060" y="3018"/>
                    <a:pt x="10085" y="3018"/>
                    <a:pt x="10110" y="3018"/>
                  </a:cubicBezTo>
                  <a:close/>
                  <a:moveTo>
                    <a:pt x="5968" y="3151"/>
                  </a:moveTo>
                  <a:cubicBezTo>
                    <a:pt x="5967" y="3151"/>
                    <a:pt x="5965" y="3153"/>
                    <a:pt x="5961" y="3157"/>
                  </a:cubicBezTo>
                  <a:lnTo>
                    <a:pt x="5948" y="3194"/>
                  </a:lnTo>
                  <a:cubicBezTo>
                    <a:pt x="5945" y="3196"/>
                    <a:pt x="5942" y="3196"/>
                    <a:pt x="5939" y="3196"/>
                  </a:cubicBezTo>
                  <a:cubicBezTo>
                    <a:pt x="5915" y="3196"/>
                    <a:pt x="5889" y="3157"/>
                    <a:pt x="5923" y="3157"/>
                  </a:cubicBezTo>
                  <a:cubicBezTo>
                    <a:pt x="5956" y="3157"/>
                    <a:pt x="5967" y="3151"/>
                    <a:pt x="5968" y="3151"/>
                  </a:cubicBezTo>
                  <a:close/>
                  <a:moveTo>
                    <a:pt x="4293" y="3039"/>
                  </a:moveTo>
                  <a:cubicBezTo>
                    <a:pt x="4300" y="3039"/>
                    <a:pt x="4307" y="3040"/>
                    <a:pt x="4313" y="3044"/>
                  </a:cubicBezTo>
                  <a:cubicBezTo>
                    <a:pt x="4389" y="3044"/>
                    <a:pt x="4376" y="3144"/>
                    <a:pt x="4389" y="3207"/>
                  </a:cubicBezTo>
                  <a:cubicBezTo>
                    <a:pt x="4291" y="3195"/>
                    <a:pt x="4372" y="3063"/>
                    <a:pt x="4294" y="3056"/>
                  </a:cubicBezTo>
                  <a:lnTo>
                    <a:pt x="4294" y="3056"/>
                  </a:lnTo>
                  <a:cubicBezTo>
                    <a:pt x="4227" y="3062"/>
                    <a:pt x="4263" y="3158"/>
                    <a:pt x="4263" y="3194"/>
                  </a:cubicBezTo>
                  <a:cubicBezTo>
                    <a:pt x="4181" y="3194"/>
                    <a:pt x="4252" y="3075"/>
                    <a:pt x="4191" y="3048"/>
                  </a:cubicBezTo>
                  <a:lnTo>
                    <a:pt x="4191" y="3048"/>
                  </a:lnTo>
                  <a:lnTo>
                    <a:pt x="4225" y="3044"/>
                  </a:lnTo>
                  <a:cubicBezTo>
                    <a:pt x="4225" y="3056"/>
                    <a:pt x="4225" y="3069"/>
                    <a:pt x="4250" y="3069"/>
                  </a:cubicBezTo>
                  <a:cubicBezTo>
                    <a:pt x="4260" y="3050"/>
                    <a:pt x="4276" y="3039"/>
                    <a:pt x="4293" y="3039"/>
                  </a:cubicBezTo>
                  <a:close/>
                  <a:moveTo>
                    <a:pt x="7218" y="2981"/>
                  </a:moveTo>
                  <a:cubicBezTo>
                    <a:pt x="7243" y="2981"/>
                    <a:pt x="7256" y="2993"/>
                    <a:pt x="7256" y="3018"/>
                  </a:cubicBezTo>
                  <a:cubicBezTo>
                    <a:pt x="7268" y="3018"/>
                    <a:pt x="7294" y="2993"/>
                    <a:pt x="7319" y="2993"/>
                  </a:cubicBezTo>
                  <a:cubicBezTo>
                    <a:pt x="7382" y="3006"/>
                    <a:pt x="7444" y="3094"/>
                    <a:pt x="7382" y="3157"/>
                  </a:cubicBezTo>
                  <a:cubicBezTo>
                    <a:pt x="7368" y="3171"/>
                    <a:pt x="7355" y="3176"/>
                    <a:pt x="7345" y="3176"/>
                  </a:cubicBezTo>
                  <a:cubicBezTo>
                    <a:pt x="7316" y="3176"/>
                    <a:pt x="7296" y="3141"/>
                    <a:pt x="7268" y="3132"/>
                  </a:cubicBezTo>
                  <a:lnTo>
                    <a:pt x="7268" y="3207"/>
                  </a:lnTo>
                  <a:cubicBezTo>
                    <a:pt x="7205" y="3207"/>
                    <a:pt x="7231" y="3044"/>
                    <a:pt x="7218" y="2981"/>
                  </a:cubicBezTo>
                  <a:close/>
                  <a:moveTo>
                    <a:pt x="4489" y="3056"/>
                  </a:moveTo>
                  <a:cubicBezTo>
                    <a:pt x="4565" y="3056"/>
                    <a:pt x="4552" y="3182"/>
                    <a:pt x="4602" y="3194"/>
                  </a:cubicBezTo>
                  <a:cubicBezTo>
                    <a:pt x="4602" y="3132"/>
                    <a:pt x="4615" y="3069"/>
                    <a:pt x="4665" y="3069"/>
                  </a:cubicBezTo>
                  <a:lnTo>
                    <a:pt x="4678" y="3056"/>
                  </a:lnTo>
                  <a:lnTo>
                    <a:pt x="4678" y="3056"/>
                  </a:lnTo>
                  <a:cubicBezTo>
                    <a:pt x="4665" y="3094"/>
                    <a:pt x="4640" y="3220"/>
                    <a:pt x="4602" y="3220"/>
                  </a:cubicBezTo>
                  <a:cubicBezTo>
                    <a:pt x="4552" y="3220"/>
                    <a:pt x="4514" y="3081"/>
                    <a:pt x="4489" y="3056"/>
                  </a:cubicBezTo>
                  <a:close/>
                  <a:moveTo>
                    <a:pt x="8062" y="3072"/>
                  </a:moveTo>
                  <a:cubicBezTo>
                    <a:pt x="8112" y="3072"/>
                    <a:pt x="8174" y="3110"/>
                    <a:pt x="8174" y="3169"/>
                  </a:cubicBezTo>
                  <a:lnTo>
                    <a:pt x="8161" y="3157"/>
                  </a:lnTo>
                  <a:lnTo>
                    <a:pt x="8035" y="3132"/>
                  </a:lnTo>
                  <a:lnTo>
                    <a:pt x="8035" y="3132"/>
                  </a:lnTo>
                  <a:cubicBezTo>
                    <a:pt x="8035" y="3232"/>
                    <a:pt x="8136" y="3169"/>
                    <a:pt x="8161" y="3220"/>
                  </a:cubicBezTo>
                  <a:cubicBezTo>
                    <a:pt x="8151" y="3222"/>
                    <a:pt x="8140" y="3223"/>
                    <a:pt x="8128" y="3223"/>
                  </a:cubicBezTo>
                  <a:cubicBezTo>
                    <a:pt x="8068" y="3223"/>
                    <a:pt x="7998" y="3195"/>
                    <a:pt x="7998" y="3132"/>
                  </a:cubicBezTo>
                  <a:cubicBezTo>
                    <a:pt x="7998" y="3090"/>
                    <a:pt x="8027" y="3072"/>
                    <a:pt x="8062" y="3072"/>
                  </a:cubicBezTo>
                  <a:close/>
                  <a:moveTo>
                    <a:pt x="10299" y="3047"/>
                  </a:moveTo>
                  <a:cubicBezTo>
                    <a:pt x="10326" y="3047"/>
                    <a:pt x="10347" y="3061"/>
                    <a:pt x="10338" y="3089"/>
                  </a:cubicBezTo>
                  <a:lnTo>
                    <a:pt x="10338" y="3089"/>
                  </a:lnTo>
                  <a:cubicBezTo>
                    <a:pt x="10326" y="3084"/>
                    <a:pt x="10313" y="3082"/>
                    <a:pt x="10301" y="3082"/>
                  </a:cubicBezTo>
                  <a:cubicBezTo>
                    <a:pt x="10268" y="3082"/>
                    <a:pt x="10244" y="3101"/>
                    <a:pt x="10261" y="3144"/>
                  </a:cubicBezTo>
                  <a:cubicBezTo>
                    <a:pt x="10274" y="3207"/>
                    <a:pt x="10349" y="3169"/>
                    <a:pt x="10374" y="3220"/>
                  </a:cubicBezTo>
                  <a:cubicBezTo>
                    <a:pt x="10362" y="3226"/>
                    <a:pt x="10352" y="3229"/>
                    <a:pt x="10344" y="3229"/>
                  </a:cubicBezTo>
                  <a:cubicBezTo>
                    <a:pt x="10337" y="3229"/>
                    <a:pt x="10330" y="3226"/>
                    <a:pt x="10324" y="3220"/>
                  </a:cubicBezTo>
                  <a:cubicBezTo>
                    <a:pt x="10274" y="3220"/>
                    <a:pt x="10186" y="3157"/>
                    <a:pt x="10223" y="3094"/>
                  </a:cubicBezTo>
                  <a:cubicBezTo>
                    <a:pt x="10236" y="3062"/>
                    <a:pt x="10271" y="3047"/>
                    <a:pt x="10299" y="3047"/>
                  </a:cubicBezTo>
                  <a:close/>
                  <a:moveTo>
                    <a:pt x="4754" y="3068"/>
                  </a:moveTo>
                  <a:cubicBezTo>
                    <a:pt x="4758" y="3068"/>
                    <a:pt x="4762" y="3068"/>
                    <a:pt x="4766" y="3069"/>
                  </a:cubicBezTo>
                  <a:cubicBezTo>
                    <a:pt x="4816" y="3069"/>
                    <a:pt x="4867" y="3119"/>
                    <a:pt x="4867" y="3169"/>
                  </a:cubicBezTo>
                  <a:lnTo>
                    <a:pt x="4854" y="3169"/>
                  </a:lnTo>
                  <a:lnTo>
                    <a:pt x="4716" y="3157"/>
                  </a:lnTo>
                  <a:lnTo>
                    <a:pt x="4716" y="3157"/>
                  </a:lnTo>
                  <a:cubicBezTo>
                    <a:pt x="4716" y="3245"/>
                    <a:pt x="4829" y="3182"/>
                    <a:pt x="4841" y="3232"/>
                  </a:cubicBezTo>
                  <a:cubicBezTo>
                    <a:pt x="4826" y="3237"/>
                    <a:pt x="4812" y="3239"/>
                    <a:pt x="4798" y="3239"/>
                  </a:cubicBezTo>
                  <a:cubicBezTo>
                    <a:pt x="4681" y="3239"/>
                    <a:pt x="4633" y="3068"/>
                    <a:pt x="4754" y="3068"/>
                  </a:cubicBezTo>
                  <a:close/>
                  <a:moveTo>
                    <a:pt x="10427" y="3079"/>
                  </a:moveTo>
                  <a:cubicBezTo>
                    <a:pt x="10434" y="3079"/>
                    <a:pt x="10441" y="3080"/>
                    <a:pt x="10450" y="3081"/>
                  </a:cubicBezTo>
                  <a:cubicBezTo>
                    <a:pt x="10558" y="3105"/>
                    <a:pt x="10609" y="3245"/>
                    <a:pt x="10491" y="3245"/>
                  </a:cubicBezTo>
                  <a:cubicBezTo>
                    <a:pt x="10486" y="3245"/>
                    <a:pt x="10480" y="3245"/>
                    <a:pt x="10475" y="3245"/>
                  </a:cubicBezTo>
                  <a:lnTo>
                    <a:pt x="10462" y="3245"/>
                  </a:lnTo>
                  <a:cubicBezTo>
                    <a:pt x="10368" y="3233"/>
                    <a:pt x="10329" y="3079"/>
                    <a:pt x="10427" y="3079"/>
                  </a:cubicBezTo>
                  <a:close/>
                  <a:moveTo>
                    <a:pt x="4917" y="3018"/>
                  </a:moveTo>
                  <a:cubicBezTo>
                    <a:pt x="4967" y="3018"/>
                    <a:pt x="4955" y="3191"/>
                    <a:pt x="4955" y="3255"/>
                  </a:cubicBezTo>
                  <a:lnTo>
                    <a:pt x="4955" y="3255"/>
                  </a:lnTo>
                  <a:cubicBezTo>
                    <a:pt x="4895" y="3237"/>
                    <a:pt x="4917" y="3077"/>
                    <a:pt x="4917" y="3018"/>
                  </a:cubicBezTo>
                  <a:close/>
                  <a:moveTo>
                    <a:pt x="10588" y="3106"/>
                  </a:moveTo>
                  <a:cubicBezTo>
                    <a:pt x="10613" y="3106"/>
                    <a:pt x="10626" y="3119"/>
                    <a:pt x="10613" y="3144"/>
                  </a:cubicBezTo>
                  <a:cubicBezTo>
                    <a:pt x="10617" y="3145"/>
                    <a:pt x="10620" y="3146"/>
                    <a:pt x="10624" y="3146"/>
                  </a:cubicBezTo>
                  <a:cubicBezTo>
                    <a:pt x="10643" y="3146"/>
                    <a:pt x="10659" y="3128"/>
                    <a:pt x="10671" y="3128"/>
                  </a:cubicBezTo>
                  <a:cubicBezTo>
                    <a:pt x="10679" y="3128"/>
                    <a:pt x="10684" y="3135"/>
                    <a:pt x="10689" y="3157"/>
                  </a:cubicBezTo>
                  <a:lnTo>
                    <a:pt x="10676" y="3144"/>
                  </a:lnTo>
                  <a:cubicBezTo>
                    <a:pt x="10669" y="3142"/>
                    <a:pt x="10662" y="3141"/>
                    <a:pt x="10657" y="3141"/>
                  </a:cubicBezTo>
                  <a:cubicBezTo>
                    <a:pt x="10606" y="3141"/>
                    <a:pt x="10627" y="3236"/>
                    <a:pt x="10638" y="3270"/>
                  </a:cubicBezTo>
                  <a:cubicBezTo>
                    <a:pt x="10576" y="3257"/>
                    <a:pt x="10588" y="3157"/>
                    <a:pt x="10588" y="3106"/>
                  </a:cubicBezTo>
                  <a:close/>
                  <a:moveTo>
                    <a:pt x="5150" y="3109"/>
                  </a:moveTo>
                  <a:cubicBezTo>
                    <a:pt x="5202" y="3109"/>
                    <a:pt x="5258" y="3144"/>
                    <a:pt x="5244" y="3207"/>
                  </a:cubicBezTo>
                  <a:lnTo>
                    <a:pt x="5231" y="3207"/>
                  </a:lnTo>
                  <a:lnTo>
                    <a:pt x="5093" y="3194"/>
                  </a:lnTo>
                  <a:lnTo>
                    <a:pt x="5093" y="3194"/>
                  </a:lnTo>
                  <a:cubicBezTo>
                    <a:pt x="5105" y="3282"/>
                    <a:pt x="5219" y="3220"/>
                    <a:pt x="5231" y="3270"/>
                  </a:cubicBezTo>
                  <a:cubicBezTo>
                    <a:pt x="5216" y="3276"/>
                    <a:pt x="5199" y="3279"/>
                    <a:pt x="5182" y="3279"/>
                  </a:cubicBezTo>
                  <a:cubicBezTo>
                    <a:pt x="5130" y="3279"/>
                    <a:pt x="5077" y="3249"/>
                    <a:pt x="5068" y="3182"/>
                  </a:cubicBezTo>
                  <a:cubicBezTo>
                    <a:pt x="5068" y="3131"/>
                    <a:pt x="5108" y="3109"/>
                    <a:pt x="5150" y="3109"/>
                  </a:cubicBezTo>
                  <a:close/>
                  <a:moveTo>
                    <a:pt x="8295" y="3144"/>
                  </a:moveTo>
                  <a:cubicBezTo>
                    <a:pt x="8328" y="3180"/>
                    <a:pt x="8334" y="3249"/>
                    <a:pt x="8350" y="3295"/>
                  </a:cubicBezTo>
                  <a:cubicBezTo>
                    <a:pt x="8325" y="3295"/>
                    <a:pt x="8186" y="3282"/>
                    <a:pt x="8186" y="3232"/>
                  </a:cubicBezTo>
                  <a:cubicBezTo>
                    <a:pt x="8186" y="3194"/>
                    <a:pt x="8274" y="3194"/>
                    <a:pt x="8299" y="3194"/>
                  </a:cubicBezTo>
                  <a:cubicBezTo>
                    <a:pt x="8303" y="3170"/>
                    <a:pt x="8300" y="3154"/>
                    <a:pt x="8295" y="3144"/>
                  </a:cubicBezTo>
                  <a:close/>
                  <a:moveTo>
                    <a:pt x="8545" y="3141"/>
                  </a:moveTo>
                  <a:cubicBezTo>
                    <a:pt x="8575" y="3141"/>
                    <a:pt x="8606" y="3151"/>
                    <a:pt x="8613" y="3169"/>
                  </a:cubicBezTo>
                  <a:lnTo>
                    <a:pt x="8613" y="3169"/>
                  </a:lnTo>
                  <a:cubicBezTo>
                    <a:pt x="8597" y="3157"/>
                    <a:pt x="8580" y="3152"/>
                    <a:pt x="8565" y="3152"/>
                  </a:cubicBezTo>
                  <a:cubicBezTo>
                    <a:pt x="8532" y="3152"/>
                    <a:pt x="8509" y="3177"/>
                    <a:pt x="8526" y="3220"/>
                  </a:cubicBezTo>
                  <a:cubicBezTo>
                    <a:pt x="8538" y="3282"/>
                    <a:pt x="8626" y="3245"/>
                    <a:pt x="8639" y="3295"/>
                  </a:cubicBezTo>
                  <a:cubicBezTo>
                    <a:pt x="8629" y="3297"/>
                    <a:pt x="8620" y="3297"/>
                    <a:pt x="8611" y="3297"/>
                  </a:cubicBezTo>
                  <a:cubicBezTo>
                    <a:pt x="8548" y="3297"/>
                    <a:pt x="8497" y="3260"/>
                    <a:pt x="8476" y="3194"/>
                  </a:cubicBezTo>
                  <a:cubicBezTo>
                    <a:pt x="8469" y="3157"/>
                    <a:pt x="8507" y="3141"/>
                    <a:pt x="8545" y="3141"/>
                  </a:cubicBezTo>
                  <a:close/>
                  <a:moveTo>
                    <a:pt x="5282" y="3119"/>
                  </a:moveTo>
                  <a:cubicBezTo>
                    <a:pt x="5370" y="3132"/>
                    <a:pt x="5282" y="3220"/>
                    <a:pt x="5332" y="3257"/>
                  </a:cubicBezTo>
                  <a:cubicBezTo>
                    <a:pt x="5343" y="3263"/>
                    <a:pt x="5362" y="3269"/>
                    <a:pt x="5378" y="3269"/>
                  </a:cubicBezTo>
                  <a:cubicBezTo>
                    <a:pt x="5398" y="3269"/>
                    <a:pt x="5414" y="3260"/>
                    <a:pt x="5407" y="3232"/>
                  </a:cubicBezTo>
                  <a:lnTo>
                    <a:pt x="5407" y="3132"/>
                  </a:lnTo>
                  <a:cubicBezTo>
                    <a:pt x="5483" y="3144"/>
                    <a:pt x="5458" y="3245"/>
                    <a:pt x="5470" y="3295"/>
                  </a:cubicBezTo>
                  <a:lnTo>
                    <a:pt x="5458" y="3295"/>
                  </a:lnTo>
                  <a:cubicBezTo>
                    <a:pt x="5451" y="3298"/>
                    <a:pt x="5445" y="3300"/>
                    <a:pt x="5440" y="3300"/>
                  </a:cubicBezTo>
                  <a:cubicBezTo>
                    <a:pt x="5427" y="3300"/>
                    <a:pt x="5420" y="3288"/>
                    <a:pt x="5420" y="3270"/>
                  </a:cubicBezTo>
                  <a:cubicBezTo>
                    <a:pt x="5401" y="3270"/>
                    <a:pt x="5382" y="3291"/>
                    <a:pt x="5353" y="3291"/>
                  </a:cubicBezTo>
                  <a:cubicBezTo>
                    <a:pt x="5343" y="3291"/>
                    <a:pt x="5332" y="3289"/>
                    <a:pt x="5319" y="3282"/>
                  </a:cubicBezTo>
                  <a:cubicBezTo>
                    <a:pt x="5282" y="3257"/>
                    <a:pt x="5282" y="3169"/>
                    <a:pt x="5282" y="3119"/>
                  </a:cubicBezTo>
                  <a:close/>
                  <a:moveTo>
                    <a:pt x="8704" y="3169"/>
                  </a:moveTo>
                  <a:cubicBezTo>
                    <a:pt x="8763" y="3169"/>
                    <a:pt x="8840" y="3204"/>
                    <a:pt x="8840" y="3257"/>
                  </a:cubicBezTo>
                  <a:lnTo>
                    <a:pt x="8828" y="3257"/>
                  </a:lnTo>
                  <a:cubicBezTo>
                    <a:pt x="8828" y="3303"/>
                    <a:pt x="8799" y="3322"/>
                    <a:pt x="8764" y="3322"/>
                  </a:cubicBezTo>
                  <a:cubicBezTo>
                    <a:pt x="8712" y="3322"/>
                    <a:pt x="8647" y="3280"/>
                    <a:pt x="8639" y="3220"/>
                  </a:cubicBezTo>
                  <a:cubicBezTo>
                    <a:pt x="8634" y="3185"/>
                    <a:pt x="8665" y="3169"/>
                    <a:pt x="8704" y="3169"/>
                  </a:cubicBezTo>
                  <a:close/>
                  <a:moveTo>
                    <a:pt x="5525" y="3139"/>
                  </a:moveTo>
                  <a:cubicBezTo>
                    <a:pt x="5538" y="3139"/>
                    <a:pt x="5545" y="3150"/>
                    <a:pt x="5546" y="3168"/>
                  </a:cubicBezTo>
                  <a:lnTo>
                    <a:pt x="5546" y="3168"/>
                  </a:lnTo>
                  <a:cubicBezTo>
                    <a:pt x="5565" y="3164"/>
                    <a:pt x="5599" y="3157"/>
                    <a:pt x="5608" y="3157"/>
                  </a:cubicBezTo>
                  <a:cubicBezTo>
                    <a:pt x="5634" y="3157"/>
                    <a:pt x="5646" y="3169"/>
                    <a:pt x="5659" y="3182"/>
                  </a:cubicBezTo>
                  <a:cubicBezTo>
                    <a:pt x="5689" y="3182"/>
                    <a:pt x="5710" y="3168"/>
                    <a:pt x="5730" y="3168"/>
                  </a:cubicBezTo>
                  <a:cubicBezTo>
                    <a:pt x="5744" y="3168"/>
                    <a:pt x="5757" y="3174"/>
                    <a:pt x="5772" y="3194"/>
                  </a:cubicBezTo>
                  <a:cubicBezTo>
                    <a:pt x="5810" y="3245"/>
                    <a:pt x="5785" y="3295"/>
                    <a:pt x="5797" y="3333"/>
                  </a:cubicBezTo>
                  <a:cubicBezTo>
                    <a:pt x="5722" y="3320"/>
                    <a:pt x="5797" y="3182"/>
                    <a:pt x="5709" y="3182"/>
                  </a:cubicBezTo>
                  <a:cubicBezTo>
                    <a:pt x="5621" y="3182"/>
                    <a:pt x="5671" y="3270"/>
                    <a:pt x="5671" y="3320"/>
                  </a:cubicBezTo>
                  <a:cubicBezTo>
                    <a:pt x="5596" y="3308"/>
                    <a:pt x="5671" y="3169"/>
                    <a:pt x="5583" y="3169"/>
                  </a:cubicBezTo>
                  <a:cubicBezTo>
                    <a:pt x="5495" y="3169"/>
                    <a:pt x="5546" y="3270"/>
                    <a:pt x="5546" y="3308"/>
                  </a:cubicBezTo>
                  <a:cubicBezTo>
                    <a:pt x="5495" y="3308"/>
                    <a:pt x="5508" y="3232"/>
                    <a:pt x="5508" y="3182"/>
                  </a:cubicBezTo>
                  <a:lnTo>
                    <a:pt x="5508" y="3144"/>
                  </a:lnTo>
                  <a:cubicBezTo>
                    <a:pt x="5515" y="3141"/>
                    <a:pt x="5520" y="3139"/>
                    <a:pt x="5525" y="3139"/>
                  </a:cubicBezTo>
                  <a:close/>
                  <a:moveTo>
                    <a:pt x="3014" y="3306"/>
                  </a:moveTo>
                  <a:cubicBezTo>
                    <a:pt x="3025" y="3306"/>
                    <a:pt x="2996" y="3322"/>
                    <a:pt x="2992" y="3322"/>
                  </a:cubicBezTo>
                  <a:cubicBezTo>
                    <a:pt x="2991" y="3322"/>
                    <a:pt x="2991" y="3322"/>
                    <a:pt x="2993" y="3320"/>
                  </a:cubicBezTo>
                  <a:lnTo>
                    <a:pt x="2993" y="3320"/>
                  </a:lnTo>
                  <a:lnTo>
                    <a:pt x="2968" y="3345"/>
                  </a:lnTo>
                  <a:cubicBezTo>
                    <a:pt x="2968" y="3345"/>
                    <a:pt x="2940" y="3318"/>
                    <a:pt x="2956" y="3318"/>
                  </a:cubicBezTo>
                  <a:cubicBezTo>
                    <a:pt x="2959" y="3318"/>
                    <a:pt x="2962" y="3318"/>
                    <a:pt x="2968" y="3320"/>
                  </a:cubicBezTo>
                  <a:cubicBezTo>
                    <a:pt x="2996" y="3310"/>
                    <a:pt x="3010" y="3306"/>
                    <a:pt x="3014" y="3306"/>
                  </a:cubicBezTo>
                  <a:close/>
                  <a:moveTo>
                    <a:pt x="8883" y="3177"/>
                  </a:moveTo>
                  <a:cubicBezTo>
                    <a:pt x="8895" y="3177"/>
                    <a:pt x="8900" y="3189"/>
                    <a:pt x="8891" y="3207"/>
                  </a:cubicBezTo>
                  <a:cubicBezTo>
                    <a:pt x="8911" y="3207"/>
                    <a:pt x="8923" y="3191"/>
                    <a:pt x="8940" y="3191"/>
                  </a:cubicBezTo>
                  <a:cubicBezTo>
                    <a:pt x="8944" y="3191"/>
                    <a:pt x="8948" y="3192"/>
                    <a:pt x="8953" y="3194"/>
                  </a:cubicBezTo>
                  <a:cubicBezTo>
                    <a:pt x="8978" y="3194"/>
                    <a:pt x="8990" y="3230"/>
                    <a:pt x="9014" y="3244"/>
                  </a:cubicBezTo>
                  <a:lnTo>
                    <a:pt x="9014" y="3244"/>
                  </a:lnTo>
                  <a:cubicBezTo>
                    <a:pt x="9006" y="3273"/>
                    <a:pt x="9029" y="3324"/>
                    <a:pt x="9029" y="3358"/>
                  </a:cubicBezTo>
                  <a:cubicBezTo>
                    <a:pt x="8953" y="3345"/>
                    <a:pt x="9029" y="3207"/>
                    <a:pt x="8941" y="3207"/>
                  </a:cubicBezTo>
                  <a:cubicBezTo>
                    <a:pt x="8853" y="3207"/>
                    <a:pt x="8903" y="3295"/>
                    <a:pt x="8916" y="3333"/>
                  </a:cubicBezTo>
                  <a:cubicBezTo>
                    <a:pt x="8853" y="3333"/>
                    <a:pt x="8878" y="3232"/>
                    <a:pt x="8865" y="3182"/>
                  </a:cubicBezTo>
                  <a:cubicBezTo>
                    <a:pt x="8872" y="3179"/>
                    <a:pt x="8878" y="3177"/>
                    <a:pt x="8883" y="3177"/>
                  </a:cubicBezTo>
                  <a:close/>
                  <a:moveTo>
                    <a:pt x="10714" y="3132"/>
                  </a:moveTo>
                  <a:cubicBezTo>
                    <a:pt x="10739" y="3132"/>
                    <a:pt x="10752" y="3144"/>
                    <a:pt x="10739" y="3169"/>
                  </a:cubicBezTo>
                  <a:cubicBezTo>
                    <a:pt x="10759" y="3169"/>
                    <a:pt x="10763" y="3153"/>
                    <a:pt x="10783" y="3153"/>
                  </a:cubicBezTo>
                  <a:cubicBezTo>
                    <a:pt x="10788" y="3153"/>
                    <a:pt x="10794" y="3154"/>
                    <a:pt x="10802" y="3157"/>
                  </a:cubicBezTo>
                  <a:cubicBezTo>
                    <a:pt x="10852" y="3157"/>
                    <a:pt x="10940" y="3257"/>
                    <a:pt x="10890" y="3308"/>
                  </a:cubicBezTo>
                  <a:lnTo>
                    <a:pt x="10877" y="3308"/>
                  </a:lnTo>
                  <a:cubicBezTo>
                    <a:pt x="10866" y="3316"/>
                    <a:pt x="10855" y="3320"/>
                    <a:pt x="10846" y="3320"/>
                  </a:cubicBezTo>
                  <a:cubicBezTo>
                    <a:pt x="10815" y="3320"/>
                    <a:pt x="10793" y="3282"/>
                    <a:pt x="10764" y="3282"/>
                  </a:cubicBezTo>
                  <a:lnTo>
                    <a:pt x="10764" y="3358"/>
                  </a:lnTo>
                  <a:cubicBezTo>
                    <a:pt x="10701" y="3345"/>
                    <a:pt x="10714" y="3194"/>
                    <a:pt x="10714" y="3132"/>
                  </a:cubicBezTo>
                  <a:close/>
                  <a:moveTo>
                    <a:pt x="10984" y="3186"/>
                  </a:moveTo>
                  <a:cubicBezTo>
                    <a:pt x="11033" y="3186"/>
                    <a:pt x="11091" y="3231"/>
                    <a:pt x="11091" y="3282"/>
                  </a:cubicBezTo>
                  <a:cubicBezTo>
                    <a:pt x="11091" y="3289"/>
                    <a:pt x="11083" y="3291"/>
                    <a:pt x="11071" y="3291"/>
                  </a:cubicBezTo>
                  <a:cubicBezTo>
                    <a:pt x="11035" y="3291"/>
                    <a:pt x="10962" y="3270"/>
                    <a:pt x="10953" y="3270"/>
                  </a:cubicBezTo>
                  <a:lnTo>
                    <a:pt x="10953" y="3270"/>
                  </a:lnTo>
                  <a:cubicBezTo>
                    <a:pt x="10978" y="3358"/>
                    <a:pt x="11079" y="3308"/>
                    <a:pt x="11091" y="3358"/>
                  </a:cubicBezTo>
                  <a:cubicBezTo>
                    <a:pt x="11086" y="3359"/>
                    <a:pt x="11080" y="3360"/>
                    <a:pt x="11073" y="3360"/>
                  </a:cubicBezTo>
                  <a:cubicBezTo>
                    <a:pt x="11006" y="3360"/>
                    <a:pt x="10893" y="3300"/>
                    <a:pt x="10928" y="3220"/>
                  </a:cubicBezTo>
                  <a:cubicBezTo>
                    <a:pt x="10940" y="3196"/>
                    <a:pt x="10961" y="3186"/>
                    <a:pt x="10984" y="3186"/>
                  </a:cubicBezTo>
                  <a:close/>
                  <a:moveTo>
                    <a:pt x="6250" y="3207"/>
                  </a:moveTo>
                  <a:cubicBezTo>
                    <a:pt x="6330" y="3230"/>
                    <a:pt x="6274" y="3347"/>
                    <a:pt x="6331" y="3368"/>
                  </a:cubicBezTo>
                  <a:lnTo>
                    <a:pt x="6331" y="3368"/>
                  </a:lnTo>
                  <a:cubicBezTo>
                    <a:pt x="6322" y="3369"/>
                    <a:pt x="6313" y="3370"/>
                    <a:pt x="6305" y="3370"/>
                  </a:cubicBezTo>
                  <a:cubicBezTo>
                    <a:pt x="6278" y="3370"/>
                    <a:pt x="6256" y="3358"/>
                    <a:pt x="6250" y="3308"/>
                  </a:cubicBezTo>
                  <a:lnTo>
                    <a:pt x="6250" y="3207"/>
                  </a:lnTo>
                  <a:close/>
                  <a:moveTo>
                    <a:pt x="5935" y="3216"/>
                  </a:moveTo>
                  <a:cubicBezTo>
                    <a:pt x="5993" y="3216"/>
                    <a:pt x="5974" y="3302"/>
                    <a:pt x="5986" y="3358"/>
                  </a:cubicBezTo>
                  <a:lnTo>
                    <a:pt x="5961" y="3383"/>
                  </a:lnTo>
                  <a:lnTo>
                    <a:pt x="5923" y="3383"/>
                  </a:lnTo>
                  <a:lnTo>
                    <a:pt x="5910" y="3220"/>
                  </a:lnTo>
                  <a:cubicBezTo>
                    <a:pt x="5920" y="3217"/>
                    <a:pt x="5928" y="3216"/>
                    <a:pt x="5935" y="3216"/>
                  </a:cubicBezTo>
                  <a:close/>
                  <a:moveTo>
                    <a:pt x="9067" y="3207"/>
                  </a:moveTo>
                  <a:cubicBezTo>
                    <a:pt x="9142" y="3232"/>
                    <a:pt x="9142" y="3308"/>
                    <a:pt x="9142" y="3383"/>
                  </a:cubicBezTo>
                  <a:cubicBezTo>
                    <a:pt x="9079" y="3370"/>
                    <a:pt x="9142" y="3220"/>
                    <a:pt x="9054" y="3220"/>
                  </a:cubicBezTo>
                  <a:cubicBezTo>
                    <a:pt x="9030" y="3220"/>
                    <a:pt x="9018" y="3229"/>
                    <a:pt x="9014" y="3243"/>
                  </a:cubicBezTo>
                  <a:lnTo>
                    <a:pt x="9014" y="3243"/>
                  </a:lnTo>
                  <a:lnTo>
                    <a:pt x="9004" y="3232"/>
                  </a:lnTo>
                  <a:cubicBezTo>
                    <a:pt x="9016" y="3232"/>
                    <a:pt x="9041" y="3207"/>
                    <a:pt x="9067" y="3207"/>
                  </a:cubicBezTo>
                  <a:close/>
                  <a:moveTo>
                    <a:pt x="9180" y="3220"/>
                  </a:moveTo>
                  <a:cubicBezTo>
                    <a:pt x="9217" y="3220"/>
                    <a:pt x="9217" y="3257"/>
                    <a:pt x="9217" y="3257"/>
                  </a:cubicBezTo>
                  <a:cubicBezTo>
                    <a:pt x="9230" y="3249"/>
                    <a:pt x="9243" y="3246"/>
                    <a:pt x="9255" y="3246"/>
                  </a:cubicBezTo>
                  <a:cubicBezTo>
                    <a:pt x="9279" y="3246"/>
                    <a:pt x="9301" y="3257"/>
                    <a:pt x="9318" y="3257"/>
                  </a:cubicBezTo>
                  <a:lnTo>
                    <a:pt x="9305" y="3257"/>
                  </a:lnTo>
                  <a:cubicBezTo>
                    <a:pt x="9289" y="3257"/>
                    <a:pt x="9285" y="3258"/>
                    <a:pt x="9287" y="3260"/>
                  </a:cubicBezTo>
                  <a:lnTo>
                    <a:pt x="9287" y="3260"/>
                  </a:lnTo>
                  <a:cubicBezTo>
                    <a:pt x="9282" y="3258"/>
                    <a:pt x="9275" y="3257"/>
                    <a:pt x="9268" y="3257"/>
                  </a:cubicBezTo>
                  <a:cubicBezTo>
                    <a:pt x="9263" y="3257"/>
                    <a:pt x="9258" y="3256"/>
                    <a:pt x="9254" y="3256"/>
                  </a:cubicBezTo>
                  <a:cubicBezTo>
                    <a:pt x="9185" y="3256"/>
                    <a:pt x="9230" y="3348"/>
                    <a:pt x="9230" y="3383"/>
                  </a:cubicBezTo>
                  <a:cubicBezTo>
                    <a:pt x="9167" y="3370"/>
                    <a:pt x="9192" y="3270"/>
                    <a:pt x="9180" y="3220"/>
                  </a:cubicBezTo>
                  <a:close/>
                  <a:moveTo>
                    <a:pt x="11116" y="3220"/>
                  </a:moveTo>
                  <a:cubicBezTo>
                    <a:pt x="11154" y="3220"/>
                    <a:pt x="11167" y="3220"/>
                    <a:pt x="11154" y="3257"/>
                  </a:cubicBezTo>
                  <a:cubicBezTo>
                    <a:pt x="11154" y="3257"/>
                    <a:pt x="11182" y="3230"/>
                    <a:pt x="11198" y="3230"/>
                  </a:cubicBezTo>
                  <a:cubicBezTo>
                    <a:pt x="11200" y="3230"/>
                    <a:pt x="11202" y="3230"/>
                    <a:pt x="11204" y="3232"/>
                  </a:cubicBezTo>
                  <a:cubicBezTo>
                    <a:pt x="11217" y="3245"/>
                    <a:pt x="11229" y="3257"/>
                    <a:pt x="11204" y="3257"/>
                  </a:cubicBezTo>
                  <a:cubicBezTo>
                    <a:pt x="11201" y="3257"/>
                    <a:pt x="11197" y="3256"/>
                    <a:pt x="11194" y="3256"/>
                  </a:cubicBezTo>
                  <a:cubicBezTo>
                    <a:pt x="11144" y="3256"/>
                    <a:pt x="11167" y="3348"/>
                    <a:pt x="11167" y="3383"/>
                  </a:cubicBezTo>
                  <a:cubicBezTo>
                    <a:pt x="11116" y="3370"/>
                    <a:pt x="11129" y="3270"/>
                    <a:pt x="11116" y="3220"/>
                  </a:cubicBezTo>
                  <a:close/>
                  <a:moveTo>
                    <a:pt x="6376" y="3232"/>
                  </a:moveTo>
                  <a:cubicBezTo>
                    <a:pt x="6438" y="3232"/>
                    <a:pt x="6413" y="3333"/>
                    <a:pt x="6426" y="3383"/>
                  </a:cubicBezTo>
                  <a:cubicBezTo>
                    <a:pt x="6419" y="3386"/>
                    <a:pt x="6413" y="3388"/>
                    <a:pt x="6408" y="3388"/>
                  </a:cubicBezTo>
                  <a:cubicBezTo>
                    <a:pt x="6395" y="3388"/>
                    <a:pt x="6388" y="3376"/>
                    <a:pt x="6388" y="3358"/>
                  </a:cubicBezTo>
                  <a:cubicBezTo>
                    <a:pt x="6375" y="3358"/>
                    <a:pt x="6360" y="3361"/>
                    <a:pt x="6345" y="3365"/>
                  </a:cubicBezTo>
                  <a:lnTo>
                    <a:pt x="6345" y="3365"/>
                  </a:lnTo>
                  <a:lnTo>
                    <a:pt x="6338" y="3358"/>
                  </a:lnTo>
                  <a:cubicBezTo>
                    <a:pt x="6413" y="3358"/>
                    <a:pt x="6376" y="3270"/>
                    <a:pt x="6376" y="3232"/>
                  </a:cubicBezTo>
                  <a:close/>
                  <a:moveTo>
                    <a:pt x="6104" y="3207"/>
                  </a:moveTo>
                  <a:cubicBezTo>
                    <a:pt x="6115" y="3207"/>
                    <a:pt x="6124" y="3217"/>
                    <a:pt x="6124" y="3232"/>
                  </a:cubicBezTo>
                  <a:lnTo>
                    <a:pt x="6111" y="3270"/>
                  </a:lnTo>
                  <a:cubicBezTo>
                    <a:pt x="6103" y="3267"/>
                    <a:pt x="6095" y="3266"/>
                    <a:pt x="6089" y="3266"/>
                  </a:cubicBezTo>
                  <a:cubicBezTo>
                    <a:pt x="6028" y="3266"/>
                    <a:pt x="6050" y="3362"/>
                    <a:pt x="6061" y="3396"/>
                  </a:cubicBezTo>
                  <a:cubicBezTo>
                    <a:pt x="5986" y="3396"/>
                    <a:pt x="6011" y="3282"/>
                    <a:pt x="6011" y="3232"/>
                  </a:cubicBezTo>
                  <a:cubicBezTo>
                    <a:pt x="6049" y="3232"/>
                    <a:pt x="6036" y="3270"/>
                    <a:pt x="6049" y="3270"/>
                  </a:cubicBezTo>
                  <a:cubicBezTo>
                    <a:pt x="6063" y="3226"/>
                    <a:pt x="6087" y="3207"/>
                    <a:pt x="6104" y="3207"/>
                  </a:cubicBezTo>
                  <a:close/>
                  <a:moveTo>
                    <a:pt x="6627" y="3282"/>
                  </a:moveTo>
                  <a:lnTo>
                    <a:pt x="6614" y="3308"/>
                  </a:lnTo>
                  <a:cubicBezTo>
                    <a:pt x="6628" y="3302"/>
                    <a:pt x="6641" y="3300"/>
                    <a:pt x="6655" y="3300"/>
                  </a:cubicBezTo>
                  <a:cubicBezTo>
                    <a:pt x="6706" y="3300"/>
                    <a:pt x="6753" y="3336"/>
                    <a:pt x="6753" y="3396"/>
                  </a:cubicBezTo>
                  <a:lnTo>
                    <a:pt x="6614" y="3383"/>
                  </a:lnTo>
                  <a:lnTo>
                    <a:pt x="6614" y="3383"/>
                  </a:lnTo>
                  <a:cubicBezTo>
                    <a:pt x="6614" y="3388"/>
                    <a:pt x="6615" y="3392"/>
                    <a:pt x="6615" y="3396"/>
                  </a:cubicBezTo>
                  <a:lnTo>
                    <a:pt x="6615" y="3396"/>
                  </a:lnTo>
                  <a:cubicBezTo>
                    <a:pt x="6591" y="3356"/>
                    <a:pt x="6582" y="3312"/>
                    <a:pt x="6627" y="3282"/>
                  </a:cubicBezTo>
                  <a:close/>
                  <a:moveTo>
                    <a:pt x="6171" y="3241"/>
                  </a:moveTo>
                  <a:cubicBezTo>
                    <a:pt x="6222" y="3241"/>
                    <a:pt x="6212" y="3327"/>
                    <a:pt x="6212" y="3383"/>
                  </a:cubicBezTo>
                  <a:lnTo>
                    <a:pt x="6187" y="3408"/>
                  </a:lnTo>
                  <a:cubicBezTo>
                    <a:pt x="6124" y="3408"/>
                    <a:pt x="6149" y="3295"/>
                    <a:pt x="6149" y="3245"/>
                  </a:cubicBezTo>
                  <a:cubicBezTo>
                    <a:pt x="6157" y="3242"/>
                    <a:pt x="6164" y="3241"/>
                    <a:pt x="6171" y="3241"/>
                  </a:cubicBezTo>
                  <a:close/>
                  <a:moveTo>
                    <a:pt x="9291" y="3262"/>
                  </a:moveTo>
                  <a:cubicBezTo>
                    <a:pt x="9307" y="3267"/>
                    <a:pt x="9352" y="3273"/>
                    <a:pt x="9363" y="3273"/>
                  </a:cubicBezTo>
                  <a:cubicBezTo>
                    <a:pt x="9367" y="3273"/>
                    <a:pt x="9366" y="3272"/>
                    <a:pt x="9356" y="3270"/>
                  </a:cubicBezTo>
                  <a:lnTo>
                    <a:pt x="9356" y="3270"/>
                  </a:lnTo>
                  <a:cubicBezTo>
                    <a:pt x="9456" y="3295"/>
                    <a:pt x="9456" y="3320"/>
                    <a:pt x="9469" y="3433"/>
                  </a:cubicBezTo>
                  <a:cubicBezTo>
                    <a:pt x="9406" y="3421"/>
                    <a:pt x="9456" y="3282"/>
                    <a:pt x="9381" y="3282"/>
                  </a:cubicBezTo>
                  <a:cubicBezTo>
                    <a:pt x="9305" y="3282"/>
                    <a:pt x="9356" y="3370"/>
                    <a:pt x="9356" y="3408"/>
                  </a:cubicBezTo>
                  <a:cubicBezTo>
                    <a:pt x="9289" y="3397"/>
                    <a:pt x="9341" y="3287"/>
                    <a:pt x="9291" y="3262"/>
                  </a:cubicBezTo>
                  <a:close/>
                  <a:moveTo>
                    <a:pt x="7889" y="3390"/>
                  </a:moveTo>
                  <a:cubicBezTo>
                    <a:pt x="7890" y="3390"/>
                    <a:pt x="7889" y="3391"/>
                    <a:pt x="7885" y="3396"/>
                  </a:cubicBezTo>
                  <a:lnTo>
                    <a:pt x="7872" y="3433"/>
                  </a:lnTo>
                  <a:cubicBezTo>
                    <a:pt x="7869" y="3435"/>
                    <a:pt x="7866" y="3435"/>
                    <a:pt x="7863" y="3435"/>
                  </a:cubicBezTo>
                  <a:cubicBezTo>
                    <a:pt x="7839" y="3435"/>
                    <a:pt x="7813" y="3396"/>
                    <a:pt x="7847" y="3396"/>
                  </a:cubicBezTo>
                  <a:cubicBezTo>
                    <a:pt x="7872" y="3396"/>
                    <a:pt x="7886" y="3390"/>
                    <a:pt x="7889" y="3390"/>
                  </a:cubicBezTo>
                  <a:close/>
                  <a:moveTo>
                    <a:pt x="6564" y="3257"/>
                  </a:moveTo>
                  <a:lnTo>
                    <a:pt x="6539" y="3282"/>
                  </a:lnTo>
                  <a:cubicBezTo>
                    <a:pt x="6564" y="3282"/>
                    <a:pt x="6564" y="3295"/>
                    <a:pt x="6552" y="3320"/>
                  </a:cubicBezTo>
                  <a:cubicBezTo>
                    <a:pt x="6544" y="3318"/>
                    <a:pt x="6538" y="3317"/>
                    <a:pt x="6532" y="3317"/>
                  </a:cubicBezTo>
                  <a:cubicBezTo>
                    <a:pt x="6481" y="3317"/>
                    <a:pt x="6501" y="3412"/>
                    <a:pt x="6501" y="3446"/>
                  </a:cubicBezTo>
                  <a:cubicBezTo>
                    <a:pt x="6438" y="3446"/>
                    <a:pt x="6464" y="3333"/>
                    <a:pt x="6464" y="3282"/>
                  </a:cubicBezTo>
                  <a:cubicBezTo>
                    <a:pt x="6489" y="3282"/>
                    <a:pt x="6501" y="3295"/>
                    <a:pt x="6489" y="3320"/>
                  </a:cubicBezTo>
                  <a:cubicBezTo>
                    <a:pt x="6526" y="3282"/>
                    <a:pt x="6526" y="3257"/>
                    <a:pt x="6564" y="3257"/>
                  </a:cubicBezTo>
                  <a:close/>
                  <a:moveTo>
                    <a:pt x="2704" y="3345"/>
                  </a:moveTo>
                  <a:lnTo>
                    <a:pt x="2679" y="3370"/>
                  </a:lnTo>
                  <a:cubicBezTo>
                    <a:pt x="2693" y="3362"/>
                    <a:pt x="2709" y="3358"/>
                    <a:pt x="2725" y="3358"/>
                  </a:cubicBezTo>
                  <a:cubicBezTo>
                    <a:pt x="2777" y="3358"/>
                    <a:pt x="2827" y="3401"/>
                    <a:pt x="2817" y="3459"/>
                  </a:cubicBezTo>
                  <a:lnTo>
                    <a:pt x="2679" y="3459"/>
                  </a:lnTo>
                  <a:cubicBezTo>
                    <a:pt x="2679" y="3461"/>
                    <a:pt x="2679" y="3464"/>
                    <a:pt x="2679" y="3467"/>
                  </a:cubicBezTo>
                  <a:lnTo>
                    <a:pt x="2679" y="3467"/>
                  </a:lnTo>
                  <a:cubicBezTo>
                    <a:pt x="2652" y="3425"/>
                    <a:pt x="2650" y="3376"/>
                    <a:pt x="2704" y="3345"/>
                  </a:cubicBezTo>
                  <a:close/>
                  <a:moveTo>
                    <a:pt x="2440" y="3308"/>
                  </a:moveTo>
                  <a:cubicBezTo>
                    <a:pt x="2528" y="3320"/>
                    <a:pt x="2515" y="3446"/>
                    <a:pt x="2553" y="3459"/>
                  </a:cubicBezTo>
                  <a:lnTo>
                    <a:pt x="2553" y="3446"/>
                  </a:lnTo>
                  <a:cubicBezTo>
                    <a:pt x="2564" y="3388"/>
                    <a:pt x="2576" y="3319"/>
                    <a:pt x="2628" y="3319"/>
                  </a:cubicBezTo>
                  <a:cubicBezTo>
                    <a:pt x="2632" y="3319"/>
                    <a:pt x="2636" y="3319"/>
                    <a:pt x="2641" y="3320"/>
                  </a:cubicBezTo>
                  <a:lnTo>
                    <a:pt x="2565" y="3471"/>
                  </a:lnTo>
                  <a:cubicBezTo>
                    <a:pt x="2502" y="3471"/>
                    <a:pt x="2477" y="3358"/>
                    <a:pt x="2440" y="3308"/>
                  </a:cubicBezTo>
                  <a:close/>
                  <a:moveTo>
                    <a:pt x="6639" y="3429"/>
                  </a:moveTo>
                  <a:lnTo>
                    <a:pt x="6639" y="3429"/>
                  </a:lnTo>
                  <a:cubicBezTo>
                    <a:pt x="6673" y="3445"/>
                    <a:pt x="6731" y="3427"/>
                    <a:pt x="6740" y="3471"/>
                  </a:cubicBezTo>
                  <a:lnTo>
                    <a:pt x="6677" y="3471"/>
                  </a:lnTo>
                  <a:cubicBezTo>
                    <a:pt x="6665" y="3459"/>
                    <a:pt x="6651" y="3444"/>
                    <a:pt x="6639" y="3429"/>
                  </a:cubicBezTo>
                  <a:close/>
                  <a:moveTo>
                    <a:pt x="7029" y="3232"/>
                  </a:moveTo>
                  <a:cubicBezTo>
                    <a:pt x="7105" y="3245"/>
                    <a:pt x="7080" y="3408"/>
                    <a:pt x="7092" y="3471"/>
                  </a:cubicBezTo>
                  <a:cubicBezTo>
                    <a:pt x="7055" y="3471"/>
                    <a:pt x="7042" y="3471"/>
                    <a:pt x="7055" y="3433"/>
                  </a:cubicBezTo>
                  <a:cubicBezTo>
                    <a:pt x="7031" y="3433"/>
                    <a:pt x="6996" y="3445"/>
                    <a:pt x="6965" y="3445"/>
                  </a:cubicBezTo>
                  <a:cubicBezTo>
                    <a:pt x="6929" y="3445"/>
                    <a:pt x="6898" y="3430"/>
                    <a:pt x="6891" y="3370"/>
                  </a:cubicBezTo>
                  <a:cubicBezTo>
                    <a:pt x="6886" y="3322"/>
                    <a:pt x="6901" y="3308"/>
                    <a:pt x="6924" y="3308"/>
                  </a:cubicBezTo>
                  <a:cubicBezTo>
                    <a:pt x="6956" y="3308"/>
                    <a:pt x="7001" y="3333"/>
                    <a:pt x="7029" y="3333"/>
                  </a:cubicBezTo>
                  <a:lnTo>
                    <a:pt x="7029" y="3232"/>
                  </a:lnTo>
                  <a:close/>
                  <a:moveTo>
                    <a:pt x="9584" y="3318"/>
                  </a:moveTo>
                  <a:cubicBezTo>
                    <a:pt x="9591" y="3318"/>
                    <a:pt x="9599" y="3319"/>
                    <a:pt x="9607" y="3320"/>
                  </a:cubicBezTo>
                  <a:cubicBezTo>
                    <a:pt x="9704" y="3320"/>
                    <a:pt x="9743" y="3472"/>
                    <a:pt x="9633" y="3472"/>
                  </a:cubicBezTo>
                  <a:cubicBezTo>
                    <a:pt x="9629" y="3472"/>
                    <a:pt x="9625" y="3472"/>
                    <a:pt x="9620" y="3471"/>
                  </a:cubicBezTo>
                  <a:lnTo>
                    <a:pt x="9620" y="3484"/>
                  </a:lnTo>
                  <a:cubicBezTo>
                    <a:pt x="9526" y="3472"/>
                    <a:pt x="9487" y="3318"/>
                    <a:pt x="9584" y="3318"/>
                  </a:cubicBezTo>
                  <a:close/>
                  <a:moveTo>
                    <a:pt x="7174" y="3332"/>
                  </a:moveTo>
                  <a:cubicBezTo>
                    <a:pt x="7230" y="3332"/>
                    <a:pt x="7294" y="3364"/>
                    <a:pt x="7294" y="3421"/>
                  </a:cubicBezTo>
                  <a:lnTo>
                    <a:pt x="7281" y="3421"/>
                  </a:lnTo>
                  <a:cubicBezTo>
                    <a:pt x="7281" y="3469"/>
                    <a:pt x="7249" y="3490"/>
                    <a:pt x="7211" y="3490"/>
                  </a:cubicBezTo>
                  <a:cubicBezTo>
                    <a:pt x="7160" y="3490"/>
                    <a:pt x="7099" y="3453"/>
                    <a:pt x="7092" y="3396"/>
                  </a:cubicBezTo>
                  <a:cubicBezTo>
                    <a:pt x="7092" y="3352"/>
                    <a:pt x="7131" y="3332"/>
                    <a:pt x="7174" y="3332"/>
                  </a:cubicBezTo>
                  <a:close/>
                  <a:moveTo>
                    <a:pt x="5319" y="3446"/>
                  </a:moveTo>
                  <a:cubicBezTo>
                    <a:pt x="5370" y="3456"/>
                    <a:pt x="5331" y="3491"/>
                    <a:pt x="5314" y="3491"/>
                  </a:cubicBezTo>
                  <a:cubicBezTo>
                    <a:pt x="5310" y="3491"/>
                    <a:pt x="5307" y="3489"/>
                    <a:pt x="5307" y="3484"/>
                  </a:cubicBezTo>
                  <a:lnTo>
                    <a:pt x="5319" y="3484"/>
                  </a:lnTo>
                  <a:cubicBezTo>
                    <a:pt x="5319" y="3484"/>
                    <a:pt x="5282" y="3446"/>
                    <a:pt x="5319" y="3446"/>
                  </a:cubicBezTo>
                  <a:close/>
                  <a:moveTo>
                    <a:pt x="7344" y="3270"/>
                  </a:moveTo>
                  <a:cubicBezTo>
                    <a:pt x="7390" y="3293"/>
                    <a:pt x="7383" y="3432"/>
                    <a:pt x="7382" y="3504"/>
                  </a:cubicBezTo>
                  <a:lnTo>
                    <a:pt x="7382" y="3504"/>
                  </a:lnTo>
                  <a:cubicBezTo>
                    <a:pt x="7333" y="3473"/>
                    <a:pt x="7344" y="3328"/>
                    <a:pt x="7344" y="3270"/>
                  </a:cubicBezTo>
                  <a:close/>
                  <a:moveTo>
                    <a:pt x="8337" y="3509"/>
                  </a:moveTo>
                  <a:cubicBezTo>
                    <a:pt x="8338" y="3509"/>
                    <a:pt x="8339" y="3509"/>
                    <a:pt x="8340" y="3509"/>
                  </a:cubicBezTo>
                  <a:lnTo>
                    <a:pt x="8340" y="3509"/>
                  </a:lnTo>
                  <a:cubicBezTo>
                    <a:pt x="8343" y="3509"/>
                    <a:pt x="8346" y="3509"/>
                    <a:pt x="8350" y="3509"/>
                  </a:cubicBezTo>
                  <a:close/>
                  <a:moveTo>
                    <a:pt x="3558" y="3521"/>
                  </a:moveTo>
                  <a:lnTo>
                    <a:pt x="3558" y="3521"/>
                  </a:lnTo>
                  <a:cubicBezTo>
                    <a:pt x="3555" y="3521"/>
                    <a:pt x="3551" y="3521"/>
                    <a:pt x="3546" y="3521"/>
                  </a:cubicBezTo>
                  <a:lnTo>
                    <a:pt x="3559" y="3521"/>
                  </a:lnTo>
                  <a:cubicBezTo>
                    <a:pt x="3559" y="3521"/>
                    <a:pt x="3558" y="3521"/>
                    <a:pt x="3558" y="3521"/>
                  </a:cubicBezTo>
                  <a:close/>
                  <a:moveTo>
                    <a:pt x="9859" y="3282"/>
                  </a:moveTo>
                  <a:lnTo>
                    <a:pt x="9859" y="3282"/>
                  </a:lnTo>
                  <a:cubicBezTo>
                    <a:pt x="9934" y="3295"/>
                    <a:pt x="9909" y="3459"/>
                    <a:pt x="9922" y="3521"/>
                  </a:cubicBezTo>
                  <a:cubicBezTo>
                    <a:pt x="9896" y="3521"/>
                    <a:pt x="9884" y="3509"/>
                    <a:pt x="9884" y="3496"/>
                  </a:cubicBezTo>
                  <a:cubicBezTo>
                    <a:pt x="9879" y="3495"/>
                    <a:pt x="9875" y="3494"/>
                    <a:pt x="9871" y="3494"/>
                  </a:cubicBezTo>
                  <a:cubicBezTo>
                    <a:pt x="9854" y="3494"/>
                    <a:pt x="9839" y="3503"/>
                    <a:pt x="9822" y="3503"/>
                  </a:cubicBezTo>
                  <a:cubicBezTo>
                    <a:pt x="9807" y="3503"/>
                    <a:pt x="9791" y="3497"/>
                    <a:pt x="9771" y="3471"/>
                  </a:cubicBezTo>
                  <a:cubicBezTo>
                    <a:pt x="9724" y="3424"/>
                    <a:pt x="9732" y="3344"/>
                    <a:pt x="9794" y="3344"/>
                  </a:cubicBezTo>
                  <a:cubicBezTo>
                    <a:pt x="9799" y="3344"/>
                    <a:pt x="9804" y="3345"/>
                    <a:pt x="9808" y="3345"/>
                  </a:cubicBezTo>
                  <a:cubicBezTo>
                    <a:pt x="9846" y="3345"/>
                    <a:pt x="9846" y="3370"/>
                    <a:pt x="9871" y="3383"/>
                  </a:cubicBezTo>
                  <a:lnTo>
                    <a:pt x="9859" y="3282"/>
                  </a:lnTo>
                  <a:close/>
                  <a:moveTo>
                    <a:pt x="7493" y="3380"/>
                  </a:moveTo>
                  <a:cubicBezTo>
                    <a:pt x="7544" y="3380"/>
                    <a:pt x="7608" y="3413"/>
                    <a:pt x="7608" y="3471"/>
                  </a:cubicBezTo>
                  <a:lnTo>
                    <a:pt x="7620" y="3459"/>
                  </a:lnTo>
                  <a:lnTo>
                    <a:pt x="7620" y="3459"/>
                  </a:lnTo>
                  <a:cubicBezTo>
                    <a:pt x="7620" y="3511"/>
                    <a:pt x="7589" y="3533"/>
                    <a:pt x="7552" y="3533"/>
                  </a:cubicBezTo>
                  <a:cubicBezTo>
                    <a:pt x="7501" y="3533"/>
                    <a:pt x="7439" y="3492"/>
                    <a:pt x="7432" y="3433"/>
                  </a:cubicBezTo>
                  <a:cubicBezTo>
                    <a:pt x="7427" y="3397"/>
                    <a:pt x="7456" y="3380"/>
                    <a:pt x="7493" y="3380"/>
                  </a:cubicBezTo>
                  <a:close/>
                  <a:moveTo>
                    <a:pt x="2713" y="3507"/>
                  </a:moveTo>
                  <a:lnTo>
                    <a:pt x="2713" y="3507"/>
                  </a:lnTo>
                  <a:cubicBezTo>
                    <a:pt x="2752" y="3517"/>
                    <a:pt x="2809" y="3501"/>
                    <a:pt x="2817" y="3534"/>
                  </a:cubicBezTo>
                  <a:lnTo>
                    <a:pt x="2754" y="3534"/>
                  </a:lnTo>
                  <a:cubicBezTo>
                    <a:pt x="2740" y="3527"/>
                    <a:pt x="2726" y="3517"/>
                    <a:pt x="2713" y="3507"/>
                  </a:cubicBezTo>
                  <a:close/>
                  <a:moveTo>
                    <a:pt x="2878" y="3302"/>
                  </a:moveTo>
                  <a:cubicBezTo>
                    <a:pt x="2924" y="3336"/>
                    <a:pt x="2905" y="3479"/>
                    <a:pt x="2905" y="3534"/>
                  </a:cubicBezTo>
                  <a:cubicBezTo>
                    <a:pt x="2864" y="3503"/>
                    <a:pt x="2873" y="3381"/>
                    <a:pt x="2878" y="3302"/>
                  </a:cubicBezTo>
                  <a:close/>
                  <a:moveTo>
                    <a:pt x="2995" y="3375"/>
                  </a:moveTo>
                  <a:cubicBezTo>
                    <a:pt x="3036" y="3375"/>
                    <a:pt x="3018" y="3455"/>
                    <a:pt x="3018" y="3509"/>
                  </a:cubicBezTo>
                  <a:lnTo>
                    <a:pt x="3005" y="3547"/>
                  </a:lnTo>
                  <a:lnTo>
                    <a:pt x="2968" y="3547"/>
                  </a:lnTo>
                  <a:lnTo>
                    <a:pt x="2968" y="3383"/>
                  </a:lnTo>
                  <a:cubicBezTo>
                    <a:pt x="2979" y="3377"/>
                    <a:pt x="2988" y="3375"/>
                    <a:pt x="2995" y="3375"/>
                  </a:cubicBezTo>
                  <a:close/>
                  <a:moveTo>
                    <a:pt x="7675" y="3391"/>
                  </a:moveTo>
                  <a:cubicBezTo>
                    <a:pt x="7689" y="3391"/>
                    <a:pt x="7696" y="3405"/>
                    <a:pt x="7696" y="3433"/>
                  </a:cubicBezTo>
                  <a:cubicBezTo>
                    <a:pt x="7707" y="3433"/>
                    <a:pt x="7708" y="3406"/>
                    <a:pt x="7732" y="3406"/>
                  </a:cubicBezTo>
                  <a:cubicBezTo>
                    <a:pt x="7736" y="3406"/>
                    <a:pt x="7741" y="3406"/>
                    <a:pt x="7746" y="3408"/>
                  </a:cubicBezTo>
                  <a:cubicBezTo>
                    <a:pt x="7761" y="3408"/>
                    <a:pt x="7758" y="3413"/>
                    <a:pt x="7753" y="3419"/>
                  </a:cubicBezTo>
                  <a:lnTo>
                    <a:pt x="7753" y="3419"/>
                  </a:lnTo>
                  <a:cubicBezTo>
                    <a:pt x="7747" y="3418"/>
                    <a:pt x="7741" y="3417"/>
                    <a:pt x="7736" y="3417"/>
                  </a:cubicBezTo>
                  <a:cubicBezTo>
                    <a:pt x="7678" y="3417"/>
                    <a:pt x="7708" y="3513"/>
                    <a:pt x="7708" y="3547"/>
                  </a:cubicBezTo>
                  <a:cubicBezTo>
                    <a:pt x="7646" y="3547"/>
                    <a:pt x="7671" y="3446"/>
                    <a:pt x="7658" y="3396"/>
                  </a:cubicBezTo>
                  <a:cubicBezTo>
                    <a:pt x="7664" y="3392"/>
                    <a:pt x="7670" y="3391"/>
                    <a:pt x="7675" y="3391"/>
                  </a:cubicBezTo>
                  <a:close/>
                  <a:moveTo>
                    <a:pt x="3119" y="3308"/>
                  </a:moveTo>
                  <a:lnTo>
                    <a:pt x="3094" y="3333"/>
                  </a:lnTo>
                  <a:cubicBezTo>
                    <a:pt x="3094" y="3377"/>
                    <a:pt x="3106" y="3385"/>
                    <a:pt x="3120" y="3385"/>
                  </a:cubicBezTo>
                  <a:cubicBezTo>
                    <a:pt x="3127" y="3385"/>
                    <a:pt x="3134" y="3383"/>
                    <a:pt x="3140" y="3383"/>
                  </a:cubicBezTo>
                  <a:cubicBezTo>
                    <a:pt x="3149" y="3383"/>
                    <a:pt x="3156" y="3387"/>
                    <a:pt x="3156" y="3408"/>
                  </a:cubicBezTo>
                  <a:cubicBezTo>
                    <a:pt x="3149" y="3408"/>
                    <a:pt x="3143" y="3407"/>
                    <a:pt x="3137" y="3407"/>
                  </a:cubicBezTo>
                  <a:cubicBezTo>
                    <a:pt x="3007" y="3407"/>
                    <a:pt x="3156" y="3535"/>
                    <a:pt x="3156" y="3547"/>
                  </a:cubicBezTo>
                  <a:cubicBezTo>
                    <a:pt x="3143" y="3550"/>
                    <a:pt x="3132" y="3552"/>
                    <a:pt x="3122" y="3552"/>
                  </a:cubicBezTo>
                  <a:cubicBezTo>
                    <a:pt x="3034" y="3552"/>
                    <a:pt x="3099" y="3408"/>
                    <a:pt x="3031" y="3408"/>
                  </a:cubicBezTo>
                  <a:lnTo>
                    <a:pt x="3031" y="3383"/>
                  </a:lnTo>
                  <a:cubicBezTo>
                    <a:pt x="3119" y="3358"/>
                    <a:pt x="3043" y="3320"/>
                    <a:pt x="3119" y="3308"/>
                  </a:cubicBezTo>
                  <a:close/>
                  <a:moveTo>
                    <a:pt x="3554" y="3371"/>
                  </a:moveTo>
                  <a:cubicBezTo>
                    <a:pt x="3571" y="3371"/>
                    <a:pt x="3590" y="3375"/>
                    <a:pt x="3609" y="3383"/>
                  </a:cubicBezTo>
                  <a:cubicBezTo>
                    <a:pt x="3605" y="3398"/>
                    <a:pt x="3598" y="3403"/>
                    <a:pt x="3589" y="3403"/>
                  </a:cubicBezTo>
                  <a:cubicBezTo>
                    <a:pt x="3574" y="3403"/>
                    <a:pt x="3556" y="3389"/>
                    <a:pt x="3544" y="3389"/>
                  </a:cubicBezTo>
                  <a:cubicBezTo>
                    <a:pt x="3539" y="3389"/>
                    <a:pt x="3536" y="3391"/>
                    <a:pt x="3534" y="3396"/>
                  </a:cubicBezTo>
                  <a:cubicBezTo>
                    <a:pt x="3521" y="3433"/>
                    <a:pt x="3559" y="3421"/>
                    <a:pt x="3571" y="3446"/>
                  </a:cubicBezTo>
                  <a:cubicBezTo>
                    <a:pt x="3571" y="3471"/>
                    <a:pt x="3647" y="3459"/>
                    <a:pt x="3609" y="3521"/>
                  </a:cubicBezTo>
                  <a:cubicBezTo>
                    <a:pt x="3600" y="3545"/>
                    <a:pt x="3584" y="3552"/>
                    <a:pt x="3567" y="3552"/>
                  </a:cubicBezTo>
                  <a:cubicBezTo>
                    <a:pt x="3537" y="3552"/>
                    <a:pt x="3504" y="3529"/>
                    <a:pt x="3496" y="3521"/>
                  </a:cubicBezTo>
                  <a:cubicBezTo>
                    <a:pt x="3496" y="3509"/>
                    <a:pt x="3502" y="3503"/>
                    <a:pt x="3513" y="3503"/>
                  </a:cubicBezTo>
                  <a:cubicBezTo>
                    <a:pt x="3524" y="3503"/>
                    <a:pt x="3540" y="3509"/>
                    <a:pt x="3558" y="3521"/>
                  </a:cubicBezTo>
                  <a:lnTo>
                    <a:pt x="3558" y="3521"/>
                  </a:lnTo>
                  <a:cubicBezTo>
                    <a:pt x="3648" y="3516"/>
                    <a:pt x="3508" y="3446"/>
                    <a:pt x="3508" y="3446"/>
                  </a:cubicBezTo>
                  <a:cubicBezTo>
                    <a:pt x="3491" y="3393"/>
                    <a:pt x="3516" y="3371"/>
                    <a:pt x="3554" y="3371"/>
                  </a:cubicBezTo>
                  <a:close/>
                  <a:moveTo>
                    <a:pt x="3718" y="3384"/>
                  </a:moveTo>
                  <a:cubicBezTo>
                    <a:pt x="3745" y="3384"/>
                    <a:pt x="3774" y="3390"/>
                    <a:pt x="3785" y="3396"/>
                  </a:cubicBezTo>
                  <a:lnTo>
                    <a:pt x="3773" y="3396"/>
                  </a:lnTo>
                  <a:cubicBezTo>
                    <a:pt x="3769" y="3411"/>
                    <a:pt x="3761" y="3416"/>
                    <a:pt x="3753" y="3416"/>
                  </a:cubicBezTo>
                  <a:cubicBezTo>
                    <a:pt x="3738" y="3416"/>
                    <a:pt x="3719" y="3402"/>
                    <a:pt x="3707" y="3402"/>
                  </a:cubicBezTo>
                  <a:cubicBezTo>
                    <a:pt x="3703" y="3402"/>
                    <a:pt x="3699" y="3404"/>
                    <a:pt x="3697" y="3408"/>
                  </a:cubicBezTo>
                  <a:cubicBezTo>
                    <a:pt x="3685" y="3433"/>
                    <a:pt x="3722" y="3433"/>
                    <a:pt x="3735" y="3459"/>
                  </a:cubicBezTo>
                  <a:cubicBezTo>
                    <a:pt x="3735" y="3484"/>
                    <a:pt x="3810" y="3471"/>
                    <a:pt x="3773" y="3534"/>
                  </a:cubicBezTo>
                  <a:cubicBezTo>
                    <a:pt x="3763" y="3557"/>
                    <a:pt x="3747" y="3565"/>
                    <a:pt x="3730" y="3565"/>
                  </a:cubicBezTo>
                  <a:cubicBezTo>
                    <a:pt x="3700" y="3565"/>
                    <a:pt x="3667" y="3542"/>
                    <a:pt x="3659" y="3534"/>
                  </a:cubicBezTo>
                  <a:cubicBezTo>
                    <a:pt x="3663" y="3520"/>
                    <a:pt x="3671" y="3516"/>
                    <a:pt x="3681" y="3516"/>
                  </a:cubicBezTo>
                  <a:cubicBezTo>
                    <a:pt x="3698" y="3516"/>
                    <a:pt x="3719" y="3527"/>
                    <a:pt x="3733" y="3527"/>
                  </a:cubicBezTo>
                  <a:cubicBezTo>
                    <a:pt x="3742" y="3527"/>
                    <a:pt x="3747" y="3523"/>
                    <a:pt x="3747" y="3509"/>
                  </a:cubicBezTo>
                  <a:cubicBezTo>
                    <a:pt x="3760" y="3446"/>
                    <a:pt x="3659" y="3471"/>
                    <a:pt x="3659" y="3421"/>
                  </a:cubicBezTo>
                  <a:cubicBezTo>
                    <a:pt x="3652" y="3393"/>
                    <a:pt x="3684" y="3384"/>
                    <a:pt x="3718" y="3384"/>
                  </a:cubicBezTo>
                  <a:close/>
                  <a:moveTo>
                    <a:pt x="3369" y="3397"/>
                  </a:moveTo>
                  <a:cubicBezTo>
                    <a:pt x="3411" y="3397"/>
                    <a:pt x="3451" y="3426"/>
                    <a:pt x="3458" y="3484"/>
                  </a:cubicBezTo>
                  <a:cubicBezTo>
                    <a:pt x="3458" y="3492"/>
                    <a:pt x="3446" y="3495"/>
                    <a:pt x="3428" y="3495"/>
                  </a:cubicBezTo>
                  <a:cubicBezTo>
                    <a:pt x="3393" y="3495"/>
                    <a:pt x="3337" y="3484"/>
                    <a:pt x="3320" y="3484"/>
                  </a:cubicBezTo>
                  <a:cubicBezTo>
                    <a:pt x="3324" y="3506"/>
                    <a:pt x="3341" y="3511"/>
                    <a:pt x="3361" y="3511"/>
                  </a:cubicBezTo>
                  <a:cubicBezTo>
                    <a:pt x="3379" y="3511"/>
                    <a:pt x="3399" y="3507"/>
                    <a:pt x="3417" y="3507"/>
                  </a:cubicBezTo>
                  <a:cubicBezTo>
                    <a:pt x="3437" y="3507"/>
                    <a:pt x="3454" y="3512"/>
                    <a:pt x="3458" y="3534"/>
                  </a:cubicBezTo>
                  <a:lnTo>
                    <a:pt x="3446" y="3559"/>
                  </a:lnTo>
                  <a:cubicBezTo>
                    <a:pt x="3431" y="3564"/>
                    <a:pt x="3413" y="3567"/>
                    <a:pt x="3395" y="3567"/>
                  </a:cubicBezTo>
                  <a:cubicBezTo>
                    <a:pt x="3322" y="3567"/>
                    <a:pt x="3242" y="3526"/>
                    <a:pt x="3282" y="3446"/>
                  </a:cubicBezTo>
                  <a:cubicBezTo>
                    <a:pt x="3304" y="3414"/>
                    <a:pt x="3337" y="3397"/>
                    <a:pt x="3369" y="3397"/>
                  </a:cubicBezTo>
                  <a:close/>
                  <a:moveTo>
                    <a:pt x="3918" y="3395"/>
                  </a:moveTo>
                  <a:cubicBezTo>
                    <a:pt x="3967" y="3395"/>
                    <a:pt x="4011" y="3438"/>
                    <a:pt x="4011" y="3496"/>
                  </a:cubicBezTo>
                  <a:lnTo>
                    <a:pt x="3873" y="3484"/>
                  </a:lnTo>
                  <a:lnTo>
                    <a:pt x="3873" y="3484"/>
                  </a:lnTo>
                  <a:cubicBezTo>
                    <a:pt x="3873" y="3534"/>
                    <a:pt x="3901" y="3540"/>
                    <a:pt x="3933" y="3540"/>
                  </a:cubicBezTo>
                  <a:cubicBezTo>
                    <a:pt x="3943" y="3540"/>
                    <a:pt x="3954" y="3540"/>
                    <a:pt x="3964" y="3540"/>
                  </a:cubicBezTo>
                  <a:cubicBezTo>
                    <a:pt x="3985" y="3540"/>
                    <a:pt x="4003" y="3542"/>
                    <a:pt x="4011" y="3559"/>
                  </a:cubicBezTo>
                  <a:cubicBezTo>
                    <a:pt x="3999" y="3565"/>
                    <a:pt x="3986" y="3569"/>
                    <a:pt x="3974" y="3569"/>
                  </a:cubicBezTo>
                  <a:cubicBezTo>
                    <a:pt x="3961" y="3569"/>
                    <a:pt x="3949" y="3565"/>
                    <a:pt x="3936" y="3559"/>
                  </a:cubicBezTo>
                  <a:cubicBezTo>
                    <a:pt x="3848" y="3559"/>
                    <a:pt x="3785" y="3471"/>
                    <a:pt x="3861" y="3421"/>
                  </a:cubicBezTo>
                  <a:lnTo>
                    <a:pt x="3873" y="3408"/>
                  </a:lnTo>
                  <a:cubicBezTo>
                    <a:pt x="3888" y="3399"/>
                    <a:pt x="3903" y="3395"/>
                    <a:pt x="3918" y="3395"/>
                  </a:cubicBezTo>
                  <a:close/>
                  <a:moveTo>
                    <a:pt x="10012" y="3381"/>
                  </a:moveTo>
                  <a:cubicBezTo>
                    <a:pt x="10019" y="3381"/>
                    <a:pt x="10026" y="3381"/>
                    <a:pt x="10035" y="3383"/>
                  </a:cubicBezTo>
                  <a:lnTo>
                    <a:pt x="10010" y="3421"/>
                  </a:lnTo>
                  <a:cubicBezTo>
                    <a:pt x="10106" y="3433"/>
                    <a:pt x="10156" y="3572"/>
                    <a:pt x="10038" y="3572"/>
                  </a:cubicBezTo>
                  <a:cubicBezTo>
                    <a:pt x="10033" y="3572"/>
                    <a:pt x="10028" y="3572"/>
                    <a:pt x="10022" y="3572"/>
                  </a:cubicBezTo>
                  <a:cubicBezTo>
                    <a:pt x="9952" y="3536"/>
                    <a:pt x="9914" y="3381"/>
                    <a:pt x="10012" y="3381"/>
                  </a:cubicBezTo>
                  <a:close/>
                  <a:moveTo>
                    <a:pt x="5033" y="3516"/>
                  </a:moveTo>
                  <a:cubicBezTo>
                    <a:pt x="5051" y="3516"/>
                    <a:pt x="5073" y="3522"/>
                    <a:pt x="5093" y="3534"/>
                  </a:cubicBezTo>
                  <a:cubicBezTo>
                    <a:pt x="5085" y="3549"/>
                    <a:pt x="5076" y="3554"/>
                    <a:pt x="5067" y="3554"/>
                  </a:cubicBezTo>
                  <a:cubicBezTo>
                    <a:pt x="5052" y="3554"/>
                    <a:pt x="5037" y="3540"/>
                    <a:pt x="5026" y="3540"/>
                  </a:cubicBezTo>
                  <a:cubicBezTo>
                    <a:pt x="5023" y="3540"/>
                    <a:pt x="5020" y="3542"/>
                    <a:pt x="5017" y="3547"/>
                  </a:cubicBezTo>
                  <a:cubicBezTo>
                    <a:pt x="5009" y="3563"/>
                    <a:pt x="5023" y="3569"/>
                    <a:pt x="5033" y="3578"/>
                  </a:cubicBezTo>
                  <a:lnTo>
                    <a:pt x="5033" y="3578"/>
                  </a:lnTo>
                  <a:cubicBezTo>
                    <a:pt x="5018" y="3567"/>
                    <a:pt x="5005" y="3559"/>
                    <a:pt x="5005" y="3559"/>
                  </a:cubicBezTo>
                  <a:lnTo>
                    <a:pt x="4992" y="3584"/>
                  </a:lnTo>
                  <a:cubicBezTo>
                    <a:pt x="4967" y="3542"/>
                    <a:pt x="4993" y="3516"/>
                    <a:pt x="5033" y="3516"/>
                  </a:cubicBezTo>
                  <a:close/>
                  <a:moveTo>
                    <a:pt x="4160" y="3416"/>
                  </a:moveTo>
                  <a:cubicBezTo>
                    <a:pt x="4175" y="3416"/>
                    <a:pt x="4175" y="3428"/>
                    <a:pt x="4175" y="3446"/>
                  </a:cubicBezTo>
                  <a:cubicBezTo>
                    <a:pt x="4188" y="3446"/>
                    <a:pt x="4238" y="3433"/>
                    <a:pt x="4250" y="3433"/>
                  </a:cubicBezTo>
                  <a:cubicBezTo>
                    <a:pt x="4298" y="3433"/>
                    <a:pt x="4281" y="3455"/>
                    <a:pt x="4291" y="3455"/>
                  </a:cubicBezTo>
                  <a:cubicBezTo>
                    <a:pt x="4294" y="3455"/>
                    <a:pt x="4301" y="3452"/>
                    <a:pt x="4313" y="3446"/>
                  </a:cubicBezTo>
                  <a:cubicBezTo>
                    <a:pt x="4329" y="3436"/>
                    <a:pt x="4343" y="3432"/>
                    <a:pt x="4355" y="3432"/>
                  </a:cubicBezTo>
                  <a:cubicBezTo>
                    <a:pt x="4417" y="3432"/>
                    <a:pt x="4426" y="3552"/>
                    <a:pt x="4426" y="3596"/>
                  </a:cubicBezTo>
                  <a:lnTo>
                    <a:pt x="4426" y="3596"/>
                  </a:lnTo>
                  <a:cubicBezTo>
                    <a:pt x="4360" y="3583"/>
                    <a:pt x="4434" y="3459"/>
                    <a:pt x="4351" y="3459"/>
                  </a:cubicBezTo>
                  <a:cubicBezTo>
                    <a:pt x="4346" y="3458"/>
                    <a:pt x="4341" y="3457"/>
                    <a:pt x="4337" y="3457"/>
                  </a:cubicBezTo>
                  <a:cubicBezTo>
                    <a:pt x="4269" y="3457"/>
                    <a:pt x="4313" y="3549"/>
                    <a:pt x="4313" y="3584"/>
                  </a:cubicBezTo>
                  <a:cubicBezTo>
                    <a:pt x="4225" y="3584"/>
                    <a:pt x="4313" y="3446"/>
                    <a:pt x="4225" y="3446"/>
                  </a:cubicBezTo>
                  <a:cubicBezTo>
                    <a:pt x="4137" y="3446"/>
                    <a:pt x="4188" y="3547"/>
                    <a:pt x="4188" y="3584"/>
                  </a:cubicBezTo>
                  <a:cubicBezTo>
                    <a:pt x="4125" y="3584"/>
                    <a:pt x="4150" y="3471"/>
                    <a:pt x="4137" y="3421"/>
                  </a:cubicBezTo>
                  <a:cubicBezTo>
                    <a:pt x="4147" y="3417"/>
                    <a:pt x="4155" y="3416"/>
                    <a:pt x="4160" y="3416"/>
                  </a:cubicBezTo>
                  <a:close/>
                  <a:moveTo>
                    <a:pt x="4546" y="3447"/>
                  </a:moveTo>
                  <a:cubicBezTo>
                    <a:pt x="4597" y="3447"/>
                    <a:pt x="4653" y="3479"/>
                    <a:pt x="4653" y="3534"/>
                  </a:cubicBezTo>
                  <a:cubicBezTo>
                    <a:pt x="4659" y="3583"/>
                    <a:pt x="4615" y="3608"/>
                    <a:pt x="4567" y="3608"/>
                  </a:cubicBezTo>
                  <a:cubicBezTo>
                    <a:pt x="4517" y="3608"/>
                    <a:pt x="4464" y="3580"/>
                    <a:pt x="4464" y="3521"/>
                  </a:cubicBezTo>
                  <a:cubicBezTo>
                    <a:pt x="4464" y="3470"/>
                    <a:pt x="4503" y="3447"/>
                    <a:pt x="4546" y="3447"/>
                  </a:cubicBezTo>
                  <a:close/>
                  <a:moveTo>
                    <a:pt x="10323" y="3444"/>
                  </a:moveTo>
                  <a:cubicBezTo>
                    <a:pt x="10359" y="3444"/>
                    <a:pt x="10393" y="3460"/>
                    <a:pt x="10387" y="3484"/>
                  </a:cubicBezTo>
                  <a:cubicBezTo>
                    <a:pt x="10363" y="3470"/>
                    <a:pt x="10340" y="3462"/>
                    <a:pt x="10321" y="3462"/>
                  </a:cubicBezTo>
                  <a:cubicBezTo>
                    <a:pt x="10289" y="3462"/>
                    <a:pt x="10271" y="3482"/>
                    <a:pt x="10286" y="3521"/>
                  </a:cubicBezTo>
                  <a:lnTo>
                    <a:pt x="10286" y="3534"/>
                  </a:lnTo>
                  <a:cubicBezTo>
                    <a:pt x="10311" y="3597"/>
                    <a:pt x="10387" y="3559"/>
                    <a:pt x="10412" y="3609"/>
                  </a:cubicBezTo>
                  <a:cubicBezTo>
                    <a:pt x="10402" y="3611"/>
                    <a:pt x="10393" y="3612"/>
                    <a:pt x="10383" y="3612"/>
                  </a:cubicBezTo>
                  <a:cubicBezTo>
                    <a:pt x="10318" y="3612"/>
                    <a:pt x="10260" y="3575"/>
                    <a:pt x="10249" y="3509"/>
                  </a:cubicBezTo>
                  <a:cubicBezTo>
                    <a:pt x="10242" y="3463"/>
                    <a:pt x="10284" y="3444"/>
                    <a:pt x="10323" y="3444"/>
                  </a:cubicBezTo>
                  <a:close/>
                  <a:moveTo>
                    <a:pt x="7859" y="3455"/>
                  </a:moveTo>
                  <a:cubicBezTo>
                    <a:pt x="7920" y="3455"/>
                    <a:pt x="7910" y="3539"/>
                    <a:pt x="7910" y="3584"/>
                  </a:cubicBezTo>
                  <a:lnTo>
                    <a:pt x="7885" y="3622"/>
                  </a:lnTo>
                  <a:lnTo>
                    <a:pt x="7859" y="3622"/>
                  </a:lnTo>
                  <a:lnTo>
                    <a:pt x="7834" y="3459"/>
                  </a:lnTo>
                  <a:cubicBezTo>
                    <a:pt x="7844" y="3456"/>
                    <a:pt x="7852" y="3455"/>
                    <a:pt x="7859" y="3455"/>
                  </a:cubicBezTo>
                  <a:close/>
                  <a:moveTo>
                    <a:pt x="7960" y="3433"/>
                  </a:moveTo>
                  <a:cubicBezTo>
                    <a:pt x="7985" y="3433"/>
                    <a:pt x="7998" y="3433"/>
                    <a:pt x="7998" y="3471"/>
                  </a:cubicBezTo>
                  <a:cubicBezTo>
                    <a:pt x="7998" y="3471"/>
                    <a:pt x="8035" y="3446"/>
                    <a:pt x="8061" y="3446"/>
                  </a:cubicBezTo>
                  <a:cubicBezTo>
                    <a:pt x="8136" y="3459"/>
                    <a:pt x="8136" y="3559"/>
                    <a:pt x="8136" y="3622"/>
                  </a:cubicBezTo>
                  <a:cubicBezTo>
                    <a:pt x="8048" y="3609"/>
                    <a:pt x="8123" y="3471"/>
                    <a:pt x="8035" y="3471"/>
                  </a:cubicBezTo>
                  <a:lnTo>
                    <a:pt x="8048" y="3459"/>
                  </a:lnTo>
                  <a:cubicBezTo>
                    <a:pt x="7973" y="3459"/>
                    <a:pt x="8010" y="3547"/>
                    <a:pt x="8010" y="3597"/>
                  </a:cubicBezTo>
                  <a:cubicBezTo>
                    <a:pt x="7947" y="3584"/>
                    <a:pt x="7973" y="3484"/>
                    <a:pt x="7960" y="3433"/>
                  </a:cubicBezTo>
                  <a:close/>
                  <a:moveTo>
                    <a:pt x="10456" y="3466"/>
                  </a:moveTo>
                  <a:cubicBezTo>
                    <a:pt x="10465" y="3466"/>
                    <a:pt x="10475" y="3467"/>
                    <a:pt x="10488" y="3471"/>
                  </a:cubicBezTo>
                  <a:cubicBezTo>
                    <a:pt x="10584" y="3483"/>
                    <a:pt x="10635" y="3635"/>
                    <a:pt x="10526" y="3635"/>
                  </a:cubicBezTo>
                  <a:cubicBezTo>
                    <a:pt x="10522" y="3635"/>
                    <a:pt x="10517" y="3635"/>
                    <a:pt x="10513" y="3635"/>
                  </a:cubicBezTo>
                  <a:lnTo>
                    <a:pt x="10500" y="3622"/>
                  </a:lnTo>
                  <a:cubicBezTo>
                    <a:pt x="10409" y="3611"/>
                    <a:pt x="10370" y="3466"/>
                    <a:pt x="10456" y="3466"/>
                  </a:cubicBezTo>
                  <a:close/>
                  <a:moveTo>
                    <a:pt x="4844" y="3482"/>
                  </a:moveTo>
                  <a:cubicBezTo>
                    <a:pt x="4851" y="3482"/>
                    <a:pt x="4859" y="3482"/>
                    <a:pt x="4867" y="3484"/>
                  </a:cubicBezTo>
                  <a:cubicBezTo>
                    <a:pt x="4917" y="3484"/>
                    <a:pt x="4955" y="3521"/>
                    <a:pt x="4955" y="3572"/>
                  </a:cubicBezTo>
                  <a:lnTo>
                    <a:pt x="4816" y="3559"/>
                  </a:lnTo>
                  <a:lnTo>
                    <a:pt x="4816" y="3559"/>
                  </a:lnTo>
                  <a:cubicBezTo>
                    <a:pt x="4823" y="3609"/>
                    <a:pt x="4851" y="3616"/>
                    <a:pt x="4881" y="3616"/>
                  </a:cubicBezTo>
                  <a:cubicBezTo>
                    <a:pt x="4891" y="3616"/>
                    <a:pt x="4901" y="3615"/>
                    <a:pt x="4910" y="3615"/>
                  </a:cubicBezTo>
                  <a:cubicBezTo>
                    <a:pt x="4929" y="3615"/>
                    <a:pt x="4946" y="3618"/>
                    <a:pt x="4955" y="3635"/>
                  </a:cubicBezTo>
                  <a:lnTo>
                    <a:pt x="4942" y="3635"/>
                  </a:lnTo>
                  <a:cubicBezTo>
                    <a:pt x="4927" y="3640"/>
                    <a:pt x="4912" y="3642"/>
                    <a:pt x="4899" y="3642"/>
                  </a:cubicBezTo>
                  <a:cubicBezTo>
                    <a:pt x="4785" y="3642"/>
                    <a:pt x="4737" y="3482"/>
                    <a:pt x="4844" y="3482"/>
                  </a:cubicBezTo>
                  <a:close/>
                  <a:moveTo>
                    <a:pt x="4692" y="3418"/>
                  </a:moveTo>
                  <a:cubicBezTo>
                    <a:pt x="4752" y="3418"/>
                    <a:pt x="4741" y="3576"/>
                    <a:pt x="4741" y="3635"/>
                  </a:cubicBezTo>
                  <a:lnTo>
                    <a:pt x="4728" y="3660"/>
                  </a:lnTo>
                  <a:cubicBezTo>
                    <a:pt x="4665" y="3660"/>
                    <a:pt x="4678" y="3484"/>
                    <a:pt x="4678" y="3421"/>
                  </a:cubicBezTo>
                  <a:cubicBezTo>
                    <a:pt x="4683" y="3419"/>
                    <a:pt x="4688" y="3418"/>
                    <a:pt x="4692" y="3418"/>
                  </a:cubicBezTo>
                  <a:close/>
                  <a:moveTo>
                    <a:pt x="8262" y="3396"/>
                  </a:moveTo>
                  <a:lnTo>
                    <a:pt x="8262" y="3396"/>
                  </a:lnTo>
                  <a:cubicBezTo>
                    <a:pt x="8312" y="3408"/>
                    <a:pt x="8299" y="3446"/>
                    <a:pt x="8299" y="3496"/>
                  </a:cubicBezTo>
                  <a:cubicBezTo>
                    <a:pt x="8325" y="3496"/>
                    <a:pt x="8325" y="3484"/>
                    <a:pt x="8362" y="3484"/>
                  </a:cubicBezTo>
                  <a:cubicBezTo>
                    <a:pt x="8438" y="3496"/>
                    <a:pt x="8438" y="3597"/>
                    <a:pt x="8438" y="3660"/>
                  </a:cubicBezTo>
                  <a:cubicBezTo>
                    <a:pt x="8363" y="3647"/>
                    <a:pt x="8424" y="3524"/>
                    <a:pt x="8340" y="3509"/>
                  </a:cubicBezTo>
                  <a:lnTo>
                    <a:pt x="8340" y="3509"/>
                  </a:lnTo>
                  <a:cubicBezTo>
                    <a:pt x="8278" y="3517"/>
                    <a:pt x="8312" y="3599"/>
                    <a:pt x="8312" y="3635"/>
                  </a:cubicBezTo>
                  <a:cubicBezTo>
                    <a:pt x="8249" y="3622"/>
                    <a:pt x="8262" y="3459"/>
                    <a:pt x="8262" y="3396"/>
                  </a:cubicBezTo>
                  <a:close/>
                  <a:moveTo>
                    <a:pt x="9558" y="3620"/>
                  </a:moveTo>
                  <a:cubicBezTo>
                    <a:pt x="9561" y="3620"/>
                    <a:pt x="9565" y="3621"/>
                    <a:pt x="9570" y="3622"/>
                  </a:cubicBezTo>
                  <a:cubicBezTo>
                    <a:pt x="9607" y="3622"/>
                    <a:pt x="9595" y="3647"/>
                    <a:pt x="9582" y="3660"/>
                  </a:cubicBezTo>
                  <a:lnTo>
                    <a:pt x="9582" y="3647"/>
                  </a:lnTo>
                  <a:cubicBezTo>
                    <a:pt x="9578" y="3651"/>
                    <a:pt x="9573" y="3653"/>
                    <a:pt x="9569" y="3653"/>
                  </a:cubicBezTo>
                  <a:cubicBezTo>
                    <a:pt x="9549" y="3653"/>
                    <a:pt x="9532" y="3620"/>
                    <a:pt x="9558" y="3620"/>
                  </a:cubicBezTo>
                  <a:close/>
                  <a:moveTo>
                    <a:pt x="5307" y="3521"/>
                  </a:moveTo>
                  <a:cubicBezTo>
                    <a:pt x="5354" y="3521"/>
                    <a:pt x="5346" y="3609"/>
                    <a:pt x="5345" y="3672"/>
                  </a:cubicBezTo>
                  <a:lnTo>
                    <a:pt x="5319" y="3672"/>
                  </a:lnTo>
                  <a:lnTo>
                    <a:pt x="5307" y="3521"/>
                  </a:lnTo>
                  <a:close/>
                  <a:moveTo>
                    <a:pt x="8541" y="3510"/>
                  </a:moveTo>
                  <a:cubicBezTo>
                    <a:pt x="8592" y="3510"/>
                    <a:pt x="8639" y="3560"/>
                    <a:pt x="8639" y="3609"/>
                  </a:cubicBezTo>
                  <a:lnTo>
                    <a:pt x="8501" y="3597"/>
                  </a:lnTo>
                  <a:lnTo>
                    <a:pt x="8501" y="3597"/>
                  </a:lnTo>
                  <a:cubicBezTo>
                    <a:pt x="8513" y="3685"/>
                    <a:pt x="8614" y="3622"/>
                    <a:pt x="8639" y="3672"/>
                  </a:cubicBezTo>
                  <a:cubicBezTo>
                    <a:pt x="8626" y="3679"/>
                    <a:pt x="8614" y="3682"/>
                    <a:pt x="8603" y="3682"/>
                  </a:cubicBezTo>
                  <a:cubicBezTo>
                    <a:pt x="8592" y="3682"/>
                    <a:pt x="8582" y="3679"/>
                    <a:pt x="8576" y="3672"/>
                  </a:cubicBezTo>
                  <a:cubicBezTo>
                    <a:pt x="8501" y="3672"/>
                    <a:pt x="8413" y="3572"/>
                    <a:pt x="8501" y="3534"/>
                  </a:cubicBezTo>
                  <a:lnTo>
                    <a:pt x="8501" y="3521"/>
                  </a:lnTo>
                  <a:cubicBezTo>
                    <a:pt x="8514" y="3513"/>
                    <a:pt x="8528" y="3510"/>
                    <a:pt x="8541" y="3510"/>
                  </a:cubicBezTo>
                  <a:close/>
                  <a:moveTo>
                    <a:pt x="5066" y="3608"/>
                  </a:moveTo>
                  <a:cubicBezTo>
                    <a:pt x="5087" y="3616"/>
                    <a:pt x="5110" y="3630"/>
                    <a:pt x="5093" y="3672"/>
                  </a:cubicBezTo>
                  <a:cubicBezTo>
                    <a:pt x="5085" y="3689"/>
                    <a:pt x="5071" y="3695"/>
                    <a:pt x="5055" y="3695"/>
                  </a:cubicBezTo>
                  <a:cubicBezTo>
                    <a:pt x="5024" y="3695"/>
                    <a:pt x="4988" y="3672"/>
                    <a:pt x="4980" y="3672"/>
                  </a:cubicBezTo>
                  <a:cubicBezTo>
                    <a:pt x="4980" y="3653"/>
                    <a:pt x="4983" y="3644"/>
                    <a:pt x="4991" y="3644"/>
                  </a:cubicBezTo>
                  <a:cubicBezTo>
                    <a:pt x="4999" y="3644"/>
                    <a:pt x="5011" y="3653"/>
                    <a:pt x="5030" y="3672"/>
                  </a:cubicBezTo>
                  <a:cubicBezTo>
                    <a:pt x="5092" y="3660"/>
                    <a:pt x="5087" y="3632"/>
                    <a:pt x="5066" y="3608"/>
                  </a:cubicBezTo>
                  <a:close/>
                  <a:moveTo>
                    <a:pt x="10626" y="3509"/>
                  </a:moveTo>
                  <a:cubicBezTo>
                    <a:pt x="10651" y="3509"/>
                    <a:pt x="10664" y="3521"/>
                    <a:pt x="10664" y="3534"/>
                  </a:cubicBezTo>
                  <a:cubicBezTo>
                    <a:pt x="10664" y="3534"/>
                    <a:pt x="10701" y="3521"/>
                    <a:pt x="10714" y="3521"/>
                  </a:cubicBezTo>
                  <a:cubicBezTo>
                    <a:pt x="10802" y="3534"/>
                    <a:pt x="10789" y="3635"/>
                    <a:pt x="10802" y="3697"/>
                  </a:cubicBezTo>
                  <a:cubicBezTo>
                    <a:pt x="10726" y="3672"/>
                    <a:pt x="10789" y="3534"/>
                    <a:pt x="10714" y="3534"/>
                  </a:cubicBezTo>
                  <a:cubicBezTo>
                    <a:pt x="10638" y="3534"/>
                    <a:pt x="10676" y="3622"/>
                    <a:pt x="10676" y="3660"/>
                  </a:cubicBezTo>
                  <a:cubicBezTo>
                    <a:pt x="10613" y="3647"/>
                    <a:pt x="10638" y="3559"/>
                    <a:pt x="10626" y="3509"/>
                  </a:cubicBezTo>
                  <a:close/>
                  <a:moveTo>
                    <a:pt x="5194" y="3459"/>
                  </a:moveTo>
                  <a:lnTo>
                    <a:pt x="5181" y="3496"/>
                  </a:lnTo>
                  <a:cubicBezTo>
                    <a:pt x="5181" y="3534"/>
                    <a:pt x="5194" y="3537"/>
                    <a:pt x="5206" y="3537"/>
                  </a:cubicBezTo>
                  <a:cubicBezTo>
                    <a:pt x="5209" y="3537"/>
                    <a:pt x="5211" y="3537"/>
                    <a:pt x="5214" y="3537"/>
                  </a:cubicBezTo>
                  <a:cubicBezTo>
                    <a:pt x="5223" y="3537"/>
                    <a:pt x="5231" y="3539"/>
                    <a:pt x="5231" y="3559"/>
                  </a:cubicBezTo>
                  <a:cubicBezTo>
                    <a:pt x="5225" y="3559"/>
                    <a:pt x="5220" y="3558"/>
                    <a:pt x="5215" y="3558"/>
                  </a:cubicBezTo>
                  <a:cubicBezTo>
                    <a:pt x="5105" y="3558"/>
                    <a:pt x="5231" y="3685"/>
                    <a:pt x="5231" y="3697"/>
                  </a:cubicBezTo>
                  <a:cubicBezTo>
                    <a:pt x="5219" y="3701"/>
                    <a:pt x="5209" y="3703"/>
                    <a:pt x="5200" y="3703"/>
                  </a:cubicBezTo>
                  <a:cubicBezTo>
                    <a:pt x="5121" y="3703"/>
                    <a:pt x="5186" y="3559"/>
                    <a:pt x="5118" y="3559"/>
                  </a:cubicBezTo>
                  <a:cubicBezTo>
                    <a:pt x="5110" y="3535"/>
                    <a:pt x="5112" y="3526"/>
                    <a:pt x="5121" y="3526"/>
                  </a:cubicBezTo>
                  <a:cubicBezTo>
                    <a:pt x="5126" y="3526"/>
                    <a:pt x="5134" y="3529"/>
                    <a:pt x="5143" y="3534"/>
                  </a:cubicBezTo>
                  <a:cubicBezTo>
                    <a:pt x="5143" y="3484"/>
                    <a:pt x="5168" y="3459"/>
                    <a:pt x="5194" y="3459"/>
                  </a:cubicBezTo>
                  <a:close/>
                  <a:moveTo>
                    <a:pt x="10895" y="3545"/>
                  </a:moveTo>
                  <a:cubicBezTo>
                    <a:pt x="10922" y="3545"/>
                    <a:pt x="10946" y="3554"/>
                    <a:pt x="10940" y="3572"/>
                  </a:cubicBezTo>
                  <a:lnTo>
                    <a:pt x="10928" y="3584"/>
                  </a:lnTo>
                  <a:cubicBezTo>
                    <a:pt x="10919" y="3584"/>
                    <a:pt x="10894" y="3567"/>
                    <a:pt x="10878" y="3567"/>
                  </a:cubicBezTo>
                  <a:cubicBezTo>
                    <a:pt x="10870" y="3567"/>
                    <a:pt x="10865" y="3572"/>
                    <a:pt x="10865" y="3584"/>
                  </a:cubicBezTo>
                  <a:cubicBezTo>
                    <a:pt x="10865" y="3622"/>
                    <a:pt x="10928" y="3622"/>
                    <a:pt x="10940" y="3647"/>
                  </a:cubicBezTo>
                  <a:cubicBezTo>
                    <a:pt x="10957" y="3691"/>
                    <a:pt x="10937" y="3706"/>
                    <a:pt x="10911" y="3706"/>
                  </a:cubicBezTo>
                  <a:cubicBezTo>
                    <a:pt x="10877" y="3706"/>
                    <a:pt x="10833" y="3681"/>
                    <a:pt x="10840" y="3660"/>
                  </a:cubicBezTo>
                  <a:lnTo>
                    <a:pt x="10840" y="3660"/>
                  </a:lnTo>
                  <a:cubicBezTo>
                    <a:pt x="10878" y="3687"/>
                    <a:pt x="10899" y="3698"/>
                    <a:pt x="10909" y="3698"/>
                  </a:cubicBezTo>
                  <a:cubicBezTo>
                    <a:pt x="10939" y="3698"/>
                    <a:pt x="10842" y="3582"/>
                    <a:pt x="10829" y="3582"/>
                  </a:cubicBezTo>
                  <a:cubicBezTo>
                    <a:pt x="10828" y="3582"/>
                    <a:pt x="10827" y="3583"/>
                    <a:pt x="10827" y="3584"/>
                  </a:cubicBezTo>
                  <a:lnTo>
                    <a:pt x="10827" y="3584"/>
                  </a:lnTo>
                  <a:cubicBezTo>
                    <a:pt x="10827" y="3557"/>
                    <a:pt x="10863" y="3545"/>
                    <a:pt x="10895" y="3545"/>
                  </a:cubicBezTo>
                  <a:close/>
                  <a:moveTo>
                    <a:pt x="5458" y="3539"/>
                  </a:moveTo>
                  <a:cubicBezTo>
                    <a:pt x="5509" y="3539"/>
                    <a:pt x="5558" y="3570"/>
                    <a:pt x="5558" y="3622"/>
                  </a:cubicBezTo>
                  <a:lnTo>
                    <a:pt x="5533" y="3660"/>
                  </a:lnTo>
                  <a:lnTo>
                    <a:pt x="5395" y="3647"/>
                  </a:lnTo>
                  <a:lnTo>
                    <a:pt x="5395" y="3647"/>
                  </a:lnTo>
                  <a:cubicBezTo>
                    <a:pt x="5407" y="3735"/>
                    <a:pt x="5508" y="3672"/>
                    <a:pt x="5533" y="3723"/>
                  </a:cubicBezTo>
                  <a:cubicBezTo>
                    <a:pt x="5520" y="3728"/>
                    <a:pt x="5505" y="3730"/>
                    <a:pt x="5490" y="3730"/>
                  </a:cubicBezTo>
                  <a:cubicBezTo>
                    <a:pt x="5432" y="3730"/>
                    <a:pt x="5367" y="3694"/>
                    <a:pt x="5357" y="3635"/>
                  </a:cubicBezTo>
                  <a:cubicBezTo>
                    <a:pt x="5363" y="3567"/>
                    <a:pt x="5411" y="3539"/>
                    <a:pt x="5458" y="3539"/>
                  </a:cubicBezTo>
                  <a:close/>
                  <a:moveTo>
                    <a:pt x="8652" y="3584"/>
                  </a:moveTo>
                  <a:cubicBezTo>
                    <a:pt x="8677" y="3584"/>
                    <a:pt x="8689" y="3584"/>
                    <a:pt x="8689" y="3609"/>
                  </a:cubicBezTo>
                  <a:cubicBezTo>
                    <a:pt x="8694" y="3609"/>
                    <a:pt x="8698" y="3609"/>
                    <a:pt x="8703" y="3607"/>
                  </a:cubicBezTo>
                  <a:lnTo>
                    <a:pt x="8703" y="3607"/>
                  </a:lnTo>
                  <a:cubicBezTo>
                    <a:pt x="8681" y="3620"/>
                    <a:pt x="8727" y="3681"/>
                    <a:pt x="8727" y="3710"/>
                  </a:cubicBezTo>
                  <a:lnTo>
                    <a:pt x="8702" y="3735"/>
                  </a:lnTo>
                  <a:cubicBezTo>
                    <a:pt x="8639" y="3735"/>
                    <a:pt x="8664" y="3635"/>
                    <a:pt x="8652" y="3584"/>
                  </a:cubicBezTo>
                  <a:close/>
                  <a:moveTo>
                    <a:pt x="11047" y="3579"/>
                  </a:moveTo>
                  <a:cubicBezTo>
                    <a:pt x="11095" y="3579"/>
                    <a:pt x="11154" y="3619"/>
                    <a:pt x="11154" y="3685"/>
                  </a:cubicBezTo>
                  <a:lnTo>
                    <a:pt x="11141" y="3685"/>
                  </a:lnTo>
                  <a:lnTo>
                    <a:pt x="11016" y="3660"/>
                  </a:lnTo>
                  <a:lnTo>
                    <a:pt x="11016" y="3660"/>
                  </a:lnTo>
                  <a:cubicBezTo>
                    <a:pt x="11028" y="3748"/>
                    <a:pt x="11129" y="3697"/>
                    <a:pt x="11141" y="3748"/>
                  </a:cubicBezTo>
                  <a:cubicBezTo>
                    <a:pt x="11135" y="3749"/>
                    <a:pt x="11128" y="3750"/>
                    <a:pt x="11121" y="3750"/>
                  </a:cubicBezTo>
                  <a:cubicBezTo>
                    <a:pt x="11063" y="3750"/>
                    <a:pt x="11002" y="3703"/>
                    <a:pt x="10990" y="3647"/>
                  </a:cubicBezTo>
                  <a:cubicBezTo>
                    <a:pt x="10985" y="3600"/>
                    <a:pt x="11013" y="3579"/>
                    <a:pt x="11047" y="3579"/>
                  </a:cubicBezTo>
                  <a:close/>
                  <a:moveTo>
                    <a:pt x="9846" y="3710"/>
                  </a:moveTo>
                  <a:cubicBezTo>
                    <a:pt x="9854" y="3713"/>
                    <a:pt x="9861" y="3714"/>
                    <a:pt x="9867" y="3714"/>
                  </a:cubicBezTo>
                  <a:cubicBezTo>
                    <a:pt x="9875" y="3714"/>
                    <a:pt x="9880" y="3712"/>
                    <a:pt x="9884" y="3710"/>
                  </a:cubicBezTo>
                  <a:lnTo>
                    <a:pt x="9884" y="3710"/>
                  </a:lnTo>
                  <a:lnTo>
                    <a:pt x="9871" y="3748"/>
                  </a:lnTo>
                  <a:cubicBezTo>
                    <a:pt x="9869" y="3749"/>
                    <a:pt x="9866" y="3750"/>
                    <a:pt x="9863" y="3750"/>
                  </a:cubicBezTo>
                  <a:cubicBezTo>
                    <a:pt x="9839" y="3750"/>
                    <a:pt x="9813" y="3710"/>
                    <a:pt x="9846" y="3710"/>
                  </a:cubicBezTo>
                  <a:close/>
                  <a:moveTo>
                    <a:pt x="5734" y="3581"/>
                  </a:moveTo>
                  <a:cubicBezTo>
                    <a:pt x="5752" y="3581"/>
                    <a:pt x="5773" y="3585"/>
                    <a:pt x="5797" y="3597"/>
                  </a:cubicBezTo>
                  <a:cubicBezTo>
                    <a:pt x="5797" y="3609"/>
                    <a:pt x="5794" y="3616"/>
                    <a:pt x="5786" y="3616"/>
                  </a:cubicBezTo>
                  <a:cubicBezTo>
                    <a:pt x="5778" y="3616"/>
                    <a:pt x="5766" y="3609"/>
                    <a:pt x="5747" y="3597"/>
                  </a:cubicBezTo>
                  <a:cubicBezTo>
                    <a:pt x="5742" y="3592"/>
                    <a:pt x="5738" y="3590"/>
                    <a:pt x="5733" y="3590"/>
                  </a:cubicBezTo>
                  <a:cubicBezTo>
                    <a:pt x="5714" y="3590"/>
                    <a:pt x="5701" y="3631"/>
                    <a:pt x="5722" y="3672"/>
                  </a:cubicBezTo>
                  <a:lnTo>
                    <a:pt x="5697" y="3697"/>
                  </a:lnTo>
                  <a:cubicBezTo>
                    <a:pt x="5715" y="3723"/>
                    <a:pt x="5741" y="3723"/>
                    <a:pt x="5763" y="3723"/>
                  </a:cubicBezTo>
                  <a:cubicBezTo>
                    <a:pt x="5785" y="3723"/>
                    <a:pt x="5803" y="3723"/>
                    <a:pt x="5810" y="3748"/>
                  </a:cubicBezTo>
                  <a:cubicBezTo>
                    <a:pt x="5792" y="3754"/>
                    <a:pt x="5775" y="3756"/>
                    <a:pt x="5760" y="3756"/>
                  </a:cubicBezTo>
                  <a:cubicBezTo>
                    <a:pt x="5640" y="3756"/>
                    <a:pt x="5628" y="3581"/>
                    <a:pt x="5734" y="3581"/>
                  </a:cubicBezTo>
                  <a:close/>
                  <a:moveTo>
                    <a:pt x="7150" y="3745"/>
                  </a:moveTo>
                  <a:cubicBezTo>
                    <a:pt x="7165" y="3745"/>
                    <a:pt x="7178" y="3750"/>
                    <a:pt x="7188" y="3758"/>
                  </a:cubicBezTo>
                  <a:lnTo>
                    <a:pt x="7188" y="3758"/>
                  </a:lnTo>
                  <a:cubicBezTo>
                    <a:pt x="7174" y="3751"/>
                    <a:pt x="7155" y="3751"/>
                    <a:pt x="7140" y="3746"/>
                  </a:cubicBezTo>
                  <a:lnTo>
                    <a:pt x="7140" y="3746"/>
                  </a:lnTo>
                  <a:cubicBezTo>
                    <a:pt x="7143" y="3746"/>
                    <a:pt x="7147" y="3745"/>
                    <a:pt x="7150" y="3745"/>
                  </a:cubicBezTo>
                  <a:close/>
                  <a:moveTo>
                    <a:pt x="8743" y="3598"/>
                  </a:moveTo>
                  <a:cubicBezTo>
                    <a:pt x="8754" y="3598"/>
                    <a:pt x="8765" y="3601"/>
                    <a:pt x="8777" y="3609"/>
                  </a:cubicBezTo>
                  <a:cubicBezTo>
                    <a:pt x="8815" y="3622"/>
                    <a:pt x="8828" y="3723"/>
                    <a:pt x="8828" y="3760"/>
                  </a:cubicBezTo>
                  <a:cubicBezTo>
                    <a:pt x="8752" y="3748"/>
                    <a:pt x="8828" y="3622"/>
                    <a:pt x="8740" y="3609"/>
                  </a:cubicBezTo>
                  <a:cubicBezTo>
                    <a:pt x="8729" y="3606"/>
                    <a:pt x="8721" y="3605"/>
                    <a:pt x="8714" y="3605"/>
                  </a:cubicBezTo>
                  <a:cubicBezTo>
                    <a:pt x="8713" y="3605"/>
                    <a:pt x="8712" y="3605"/>
                    <a:pt x="8711" y="3605"/>
                  </a:cubicBezTo>
                  <a:lnTo>
                    <a:pt x="8711" y="3605"/>
                  </a:lnTo>
                  <a:cubicBezTo>
                    <a:pt x="8721" y="3602"/>
                    <a:pt x="8731" y="3598"/>
                    <a:pt x="8743" y="3598"/>
                  </a:cubicBezTo>
                  <a:close/>
                  <a:moveTo>
                    <a:pt x="6091" y="3592"/>
                  </a:moveTo>
                  <a:cubicBezTo>
                    <a:pt x="6105" y="3592"/>
                    <a:pt x="6111" y="3604"/>
                    <a:pt x="6111" y="3622"/>
                  </a:cubicBezTo>
                  <a:cubicBezTo>
                    <a:pt x="6137" y="3622"/>
                    <a:pt x="6124" y="3597"/>
                    <a:pt x="6174" y="3597"/>
                  </a:cubicBezTo>
                  <a:cubicBezTo>
                    <a:pt x="6262" y="3609"/>
                    <a:pt x="6250" y="3710"/>
                    <a:pt x="6262" y="3773"/>
                  </a:cubicBezTo>
                  <a:lnTo>
                    <a:pt x="6250" y="3760"/>
                  </a:lnTo>
                  <a:cubicBezTo>
                    <a:pt x="6174" y="3760"/>
                    <a:pt x="6250" y="3622"/>
                    <a:pt x="6162" y="3622"/>
                  </a:cubicBezTo>
                  <a:cubicBezTo>
                    <a:pt x="6074" y="3622"/>
                    <a:pt x="6111" y="3710"/>
                    <a:pt x="6124" y="3748"/>
                  </a:cubicBezTo>
                  <a:cubicBezTo>
                    <a:pt x="6049" y="3748"/>
                    <a:pt x="6086" y="3647"/>
                    <a:pt x="6074" y="3597"/>
                  </a:cubicBezTo>
                  <a:cubicBezTo>
                    <a:pt x="6080" y="3593"/>
                    <a:pt x="6086" y="3592"/>
                    <a:pt x="6091" y="3592"/>
                  </a:cubicBezTo>
                  <a:close/>
                  <a:moveTo>
                    <a:pt x="9092" y="3609"/>
                  </a:moveTo>
                  <a:cubicBezTo>
                    <a:pt x="9142" y="3609"/>
                    <a:pt x="9117" y="3647"/>
                    <a:pt x="9129" y="3647"/>
                  </a:cubicBezTo>
                  <a:cubicBezTo>
                    <a:pt x="9142" y="3628"/>
                    <a:pt x="9161" y="3619"/>
                    <a:pt x="9177" y="3619"/>
                  </a:cubicBezTo>
                  <a:cubicBezTo>
                    <a:pt x="9192" y="3619"/>
                    <a:pt x="9205" y="3628"/>
                    <a:pt x="9205" y="3647"/>
                  </a:cubicBezTo>
                  <a:lnTo>
                    <a:pt x="9192" y="3647"/>
                  </a:lnTo>
                  <a:cubicBezTo>
                    <a:pt x="9185" y="3645"/>
                    <a:pt x="9178" y="3644"/>
                    <a:pt x="9173" y="3644"/>
                  </a:cubicBezTo>
                  <a:cubicBezTo>
                    <a:pt x="9122" y="3644"/>
                    <a:pt x="9143" y="3739"/>
                    <a:pt x="9155" y="3773"/>
                  </a:cubicBezTo>
                  <a:cubicBezTo>
                    <a:pt x="9092" y="3760"/>
                    <a:pt x="9104" y="3660"/>
                    <a:pt x="9092" y="3609"/>
                  </a:cubicBezTo>
                  <a:close/>
                  <a:moveTo>
                    <a:pt x="5947" y="3603"/>
                  </a:moveTo>
                  <a:cubicBezTo>
                    <a:pt x="5999" y="3603"/>
                    <a:pt x="6049" y="3625"/>
                    <a:pt x="6049" y="3672"/>
                  </a:cubicBezTo>
                  <a:lnTo>
                    <a:pt x="6023" y="3697"/>
                  </a:lnTo>
                  <a:cubicBezTo>
                    <a:pt x="6023" y="3753"/>
                    <a:pt x="5986" y="3777"/>
                    <a:pt x="5944" y="3777"/>
                  </a:cubicBezTo>
                  <a:cubicBezTo>
                    <a:pt x="5893" y="3777"/>
                    <a:pt x="5835" y="3741"/>
                    <a:pt x="5835" y="3685"/>
                  </a:cubicBezTo>
                  <a:cubicBezTo>
                    <a:pt x="5828" y="3631"/>
                    <a:pt x="5889" y="3603"/>
                    <a:pt x="5947" y="3603"/>
                  </a:cubicBezTo>
                  <a:close/>
                  <a:moveTo>
                    <a:pt x="3961" y="3735"/>
                  </a:moveTo>
                  <a:cubicBezTo>
                    <a:pt x="4022" y="3745"/>
                    <a:pt x="3977" y="3780"/>
                    <a:pt x="3963" y="3780"/>
                  </a:cubicBezTo>
                  <a:cubicBezTo>
                    <a:pt x="3960" y="3780"/>
                    <a:pt x="3959" y="3778"/>
                    <a:pt x="3961" y="3773"/>
                  </a:cubicBezTo>
                  <a:cubicBezTo>
                    <a:pt x="3961" y="3773"/>
                    <a:pt x="3936" y="3735"/>
                    <a:pt x="3961" y="3735"/>
                  </a:cubicBezTo>
                  <a:close/>
                  <a:moveTo>
                    <a:pt x="4150" y="3748"/>
                  </a:moveTo>
                  <a:cubicBezTo>
                    <a:pt x="4211" y="3758"/>
                    <a:pt x="4174" y="3792"/>
                    <a:pt x="4157" y="3792"/>
                  </a:cubicBezTo>
                  <a:cubicBezTo>
                    <a:pt x="4153" y="3792"/>
                    <a:pt x="4150" y="3790"/>
                    <a:pt x="4150" y="3785"/>
                  </a:cubicBezTo>
                  <a:cubicBezTo>
                    <a:pt x="4150" y="3785"/>
                    <a:pt x="4112" y="3748"/>
                    <a:pt x="4150" y="3748"/>
                  </a:cubicBezTo>
                  <a:close/>
                  <a:moveTo>
                    <a:pt x="8991" y="3559"/>
                  </a:moveTo>
                  <a:lnTo>
                    <a:pt x="8991" y="3559"/>
                  </a:lnTo>
                  <a:cubicBezTo>
                    <a:pt x="9054" y="3572"/>
                    <a:pt x="9041" y="3735"/>
                    <a:pt x="9054" y="3798"/>
                  </a:cubicBezTo>
                  <a:cubicBezTo>
                    <a:pt x="9016" y="3798"/>
                    <a:pt x="9004" y="3785"/>
                    <a:pt x="9016" y="3760"/>
                  </a:cubicBezTo>
                  <a:cubicBezTo>
                    <a:pt x="9010" y="3759"/>
                    <a:pt x="9004" y="3758"/>
                    <a:pt x="8998" y="3758"/>
                  </a:cubicBezTo>
                  <a:cubicBezTo>
                    <a:pt x="8974" y="3758"/>
                    <a:pt x="8951" y="3768"/>
                    <a:pt x="8929" y="3768"/>
                  </a:cubicBezTo>
                  <a:cubicBezTo>
                    <a:pt x="8911" y="3768"/>
                    <a:pt x="8893" y="3761"/>
                    <a:pt x="8878" y="3735"/>
                  </a:cubicBezTo>
                  <a:cubicBezTo>
                    <a:pt x="8844" y="3667"/>
                    <a:pt x="8861" y="3620"/>
                    <a:pt x="8919" y="3620"/>
                  </a:cubicBezTo>
                  <a:cubicBezTo>
                    <a:pt x="8926" y="3620"/>
                    <a:pt x="8933" y="3621"/>
                    <a:pt x="8941" y="3622"/>
                  </a:cubicBezTo>
                  <a:cubicBezTo>
                    <a:pt x="8966" y="3622"/>
                    <a:pt x="8979" y="3647"/>
                    <a:pt x="9004" y="3647"/>
                  </a:cubicBezTo>
                  <a:lnTo>
                    <a:pt x="8991" y="3559"/>
                  </a:lnTo>
                  <a:close/>
                  <a:moveTo>
                    <a:pt x="9302" y="3635"/>
                  </a:moveTo>
                  <a:cubicBezTo>
                    <a:pt x="9345" y="3635"/>
                    <a:pt x="9393" y="3673"/>
                    <a:pt x="9393" y="3723"/>
                  </a:cubicBezTo>
                  <a:cubicBezTo>
                    <a:pt x="9393" y="3731"/>
                    <a:pt x="9380" y="3734"/>
                    <a:pt x="9360" y="3734"/>
                  </a:cubicBezTo>
                  <a:cubicBezTo>
                    <a:pt x="9322" y="3734"/>
                    <a:pt x="9264" y="3723"/>
                    <a:pt x="9255" y="3723"/>
                  </a:cubicBezTo>
                  <a:lnTo>
                    <a:pt x="9255" y="3723"/>
                  </a:lnTo>
                  <a:cubicBezTo>
                    <a:pt x="9268" y="3811"/>
                    <a:pt x="9368" y="3760"/>
                    <a:pt x="9393" y="3811"/>
                  </a:cubicBezTo>
                  <a:cubicBezTo>
                    <a:pt x="9388" y="3812"/>
                    <a:pt x="9382" y="3812"/>
                    <a:pt x="9376" y="3812"/>
                  </a:cubicBezTo>
                  <a:cubicBezTo>
                    <a:pt x="9308" y="3812"/>
                    <a:pt x="9197" y="3753"/>
                    <a:pt x="9243" y="3672"/>
                  </a:cubicBezTo>
                  <a:cubicBezTo>
                    <a:pt x="9256" y="3646"/>
                    <a:pt x="9278" y="3635"/>
                    <a:pt x="9302" y="3635"/>
                  </a:cubicBezTo>
                  <a:close/>
                  <a:moveTo>
                    <a:pt x="6328" y="3647"/>
                  </a:moveTo>
                  <a:cubicBezTo>
                    <a:pt x="6355" y="3647"/>
                    <a:pt x="6385" y="3664"/>
                    <a:pt x="6401" y="3672"/>
                  </a:cubicBezTo>
                  <a:cubicBezTo>
                    <a:pt x="6408" y="3680"/>
                    <a:pt x="6398" y="3687"/>
                    <a:pt x="6384" y="3687"/>
                  </a:cubicBezTo>
                  <a:cubicBezTo>
                    <a:pt x="6374" y="3687"/>
                    <a:pt x="6361" y="3683"/>
                    <a:pt x="6350" y="3672"/>
                  </a:cubicBezTo>
                  <a:cubicBezTo>
                    <a:pt x="6337" y="3666"/>
                    <a:pt x="6330" y="3663"/>
                    <a:pt x="6328" y="3663"/>
                  </a:cubicBezTo>
                  <a:lnTo>
                    <a:pt x="6328" y="3663"/>
                  </a:lnTo>
                  <a:cubicBezTo>
                    <a:pt x="6319" y="3663"/>
                    <a:pt x="6413" y="3723"/>
                    <a:pt x="6413" y="3723"/>
                  </a:cubicBezTo>
                  <a:lnTo>
                    <a:pt x="6388" y="3748"/>
                  </a:lnTo>
                  <a:cubicBezTo>
                    <a:pt x="6412" y="3796"/>
                    <a:pt x="6385" y="3819"/>
                    <a:pt x="6349" y="3819"/>
                  </a:cubicBezTo>
                  <a:cubicBezTo>
                    <a:pt x="6328" y="3819"/>
                    <a:pt x="6306" y="3812"/>
                    <a:pt x="6288" y="3798"/>
                  </a:cubicBezTo>
                  <a:cubicBezTo>
                    <a:pt x="6291" y="3785"/>
                    <a:pt x="6297" y="3780"/>
                    <a:pt x="6304" y="3780"/>
                  </a:cubicBezTo>
                  <a:cubicBezTo>
                    <a:pt x="6320" y="3780"/>
                    <a:pt x="6342" y="3803"/>
                    <a:pt x="6355" y="3803"/>
                  </a:cubicBezTo>
                  <a:cubicBezTo>
                    <a:pt x="6358" y="3803"/>
                    <a:pt x="6361" y="3802"/>
                    <a:pt x="6363" y="3798"/>
                  </a:cubicBezTo>
                  <a:cubicBezTo>
                    <a:pt x="6376" y="3760"/>
                    <a:pt x="6350" y="3773"/>
                    <a:pt x="6338" y="3748"/>
                  </a:cubicBezTo>
                  <a:cubicBezTo>
                    <a:pt x="6325" y="3723"/>
                    <a:pt x="6262" y="3723"/>
                    <a:pt x="6288" y="3672"/>
                  </a:cubicBezTo>
                  <a:cubicBezTo>
                    <a:pt x="6297" y="3653"/>
                    <a:pt x="6312" y="3647"/>
                    <a:pt x="6328" y="3647"/>
                  </a:cubicBezTo>
                  <a:close/>
                  <a:moveTo>
                    <a:pt x="9419" y="3660"/>
                  </a:moveTo>
                  <a:cubicBezTo>
                    <a:pt x="9456" y="3660"/>
                    <a:pt x="9469" y="3672"/>
                    <a:pt x="9456" y="3697"/>
                  </a:cubicBezTo>
                  <a:cubicBezTo>
                    <a:pt x="9469" y="3697"/>
                    <a:pt x="9482" y="3672"/>
                    <a:pt x="9507" y="3672"/>
                  </a:cubicBezTo>
                  <a:cubicBezTo>
                    <a:pt x="9544" y="3685"/>
                    <a:pt x="9532" y="3685"/>
                    <a:pt x="9519" y="3710"/>
                  </a:cubicBezTo>
                  <a:lnTo>
                    <a:pt x="9519" y="3697"/>
                  </a:lnTo>
                  <a:cubicBezTo>
                    <a:pt x="9512" y="3695"/>
                    <a:pt x="9505" y="3694"/>
                    <a:pt x="9500" y="3694"/>
                  </a:cubicBezTo>
                  <a:cubicBezTo>
                    <a:pt x="9449" y="3694"/>
                    <a:pt x="9469" y="3789"/>
                    <a:pt x="9469" y="3823"/>
                  </a:cubicBezTo>
                  <a:cubicBezTo>
                    <a:pt x="9406" y="3811"/>
                    <a:pt x="9431" y="3710"/>
                    <a:pt x="9419" y="3660"/>
                  </a:cubicBezTo>
                  <a:close/>
                  <a:moveTo>
                    <a:pt x="8186" y="3785"/>
                  </a:moveTo>
                  <a:cubicBezTo>
                    <a:pt x="8224" y="3785"/>
                    <a:pt x="8211" y="3811"/>
                    <a:pt x="8199" y="3823"/>
                  </a:cubicBezTo>
                  <a:cubicBezTo>
                    <a:pt x="8196" y="3825"/>
                    <a:pt x="8193" y="3825"/>
                    <a:pt x="8191" y="3825"/>
                  </a:cubicBezTo>
                  <a:cubicBezTo>
                    <a:pt x="8169" y="3825"/>
                    <a:pt x="8153" y="3785"/>
                    <a:pt x="8186" y="3785"/>
                  </a:cubicBezTo>
                  <a:close/>
                  <a:moveTo>
                    <a:pt x="9557" y="3672"/>
                  </a:moveTo>
                  <a:cubicBezTo>
                    <a:pt x="9620" y="3685"/>
                    <a:pt x="9595" y="3785"/>
                    <a:pt x="9607" y="3836"/>
                  </a:cubicBezTo>
                  <a:cubicBezTo>
                    <a:pt x="9544" y="3836"/>
                    <a:pt x="9557" y="3748"/>
                    <a:pt x="9557" y="3685"/>
                  </a:cubicBezTo>
                  <a:lnTo>
                    <a:pt x="9557" y="3672"/>
                  </a:lnTo>
                  <a:close/>
                  <a:moveTo>
                    <a:pt x="11393" y="3647"/>
                  </a:moveTo>
                  <a:lnTo>
                    <a:pt x="11393" y="3647"/>
                  </a:lnTo>
                  <a:cubicBezTo>
                    <a:pt x="11468" y="3660"/>
                    <a:pt x="11405" y="3798"/>
                    <a:pt x="11481" y="3798"/>
                  </a:cubicBezTo>
                  <a:cubicBezTo>
                    <a:pt x="11487" y="3799"/>
                    <a:pt x="11492" y="3799"/>
                    <a:pt x="11496" y="3799"/>
                  </a:cubicBezTo>
                  <a:cubicBezTo>
                    <a:pt x="11563" y="3799"/>
                    <a:pt x="11519" y="3719"/>
                    <a:pt x="11519" y="3672"/>
                  </a:cubicBezTo>
                  <a:lnTo>
                    <a:pt x="11519" y="3672"/>
                  </a:lnTo>
                  <a:cubicBezTo>
                    <a:pt x="11582" y="3685"/>
                    <a:pt x="11556" y="3785"/>
                    <a:pt x="11569" y="3836"/>
                  </a:cubicBezTo>
                  <a:cubicBezTo>
                    <a:pt x="11544" y="3836"/>
                    <a:pt x="11531" y="3836"/>
                    <a:pt x="11531" y="3811"/>
                  </a:cubicBezTo>
                  <a:lnTo>
                    <a:pt x="11531" y="3798"/>
                  </a:lnTo>
                  <a:cubicBezTo>
                    <a:pt x="11514" y="3798"/>
                    <a:pt x="11498" y="3809"/>
                    <a:pt x="11477" y="3809"/>
                  </a:cubicBezTo>
                  <a:cubicBezTo>
                    <a:pt x="11467" y="3809"/>
                    <a:pt x="11456" y="3806"/>
                    <a:pt x="11443" y="3798"/>
                  </a:cubicBezTo>
                  <a:cubicBezTo>
                    <a:pt x="11405" y="3773"/>
                    <a:pt x="11393" y="3685"/>
                    <a:pt x="11393" y="3647"/>
                  </a:cubicBezTo>
                  <a:close/>
                  <a:moveTo>
                    <a:pt x="6535" y="3647"/>
                  </a:moveTo>
                  <a:cubicBezTo>
                    <a:pt x="6585" y="3647"/>
                    <a:pt x="6634" y="3682"/>
                    <a:pt x="6627" y="3735"/>
                  </a:cubicBezTo>
                  <a:lnTo>
                    <a:pt x="6614" y="3773"/>
                  </a:lnTo>
                  <a:lnTo>
                    <a:pt x="6476" y="3760"/>
                  </a:lnTo>
                  <a:lnTo>
                    <a:pt x="6476" y="3760"/>
                  </a:lnTo>
                  <a:cubicBezTo>
                    <a:pt x="6476" y="3848"/>
                    <a:pt x="6589" y="3785"/>
                    <a:pt x="6602" y="3836"/>
                  </a:cubicBezTo>
                  <a:cubicBezTo>
                    <a:pt x="6589" y="3841"/>
                    <a:pt x="6575" y="3844"/>
                    <a:pt x="6560" y="3844"/>
                  </a:cubicBezTo>
                  <a:cubicBezTo>
                    <a:pt x="6506" y="3844"/>
                    <a:pt x="6448" y="3807"/>
                    <a:pt x="6438" y="3748"/>
                  </a:cubicBezTo>
                  <a:cubicBezTo>
                    <a:pt x="6444" y="3676"/>
                    <a:pt x="6490" y="3647"/>
                    <a:pt x="6535" y="3647"/>
                  </a:cubicBezTo>
                  <a:close/>
                  <a:moveTo>
                    <a:pt x="4446" y="3802"/>
                  </a:moveTo>
                  <a:cubicBezTo>
                    <a:pt x="4453" y="3802"/>
                    <a:pt x="4429" y="3813"/>
                    <a:pt x="4418" y="3813"/>
                  </a:cubicBezTo>
                  <a:cubicBezTo>
                    <a:pt x="4416" y="3813"/>
                    <a:pt x="4414" y="3813"/>
                    <a:pt x="4414" y="3811"/>
                  </a:cubicBezTo>
                  <a:lnTo>
                    <a:pt x="4414" y="3848"/>
                  </a:lnTo>
                  <a:cubicBezTo>
                    <a:pt x="4414" y="3848"/>
                    <a:pt x="4376" y="3811"/>
                    <a:pt x="4414" y="3811"/>
                  </a:cubicBezTo>
                  <a:cubicBezTo>
                    <a:pt x="4434" y="3804"/>
                    <a:pt x="4443" y="3802"/>
                    <a:pt x="4446" y="3802"/>
                  </a:cubicBezTo>
                  <a:close/>
                  <a:moveTo>
                    <a:pt x="11231" y="3621"/>
                  </a:moveTo>
                  <a:cubicBezTo>
                    <a:pt x="11256" y="3621"/>
                    <a:pt x="11287" y="3652"/>
                    <a:pt x="11317" y="3660"/>
                  </a:cubicBezTo>
                  <a:lnTo>
                    <a:pt x="11317" y="3635"/>
                  </a:lnTo>
                  <a:cubicBezTo>
                    <a:pt x="11380" y="3647"/>
                    <a:pt x="11368" y="3811"/>
                    <a:pt x="11380" y="3861"/>
                  </a:cubicBezTo>
                  <a:cubicBezTo>
                    <a:pt x="11317" y="3848"/>
                    <a:pt x="11343" y="3823"/>
                    <a:pt x="11330" y="3773"/>
                  </a:cubicBezTo>
                  <a:cubicBezTo>
                    <a:pt x="11292" y="3760"/>
                    <a:pt x="11154" y="3798"/>
                    <a:pt x="11192" y="3672"/>
                  </a:cubicBezTo>
                  <a:cubicBezTo>
                    <a:pt x="11201" y="3633"/>
                    <a:pt x="11215" y="3621"/>
                    <a:pt x="11231" y="3621"/>
                  </a:cubicBezTo>
                  <a:close/>
                  <a:moveTo>
                    <a:pt x="11652" y="3687"/>
                  </a:moveTo>
                  <a:cubicBezTo>
                    <a:pt x="11733" y="3687"/>
                    <a:pt x="11736" y="3808"/>
                    <a:pt x="11758" y="3873"/>
                  </a:cubicBezTo>
                  <a:cubicBezTo>
                    <a:pt x="11732" y="3873"/>
                    <a:pt x="11607" y="3848"/>
                    <a:pt x="11607" y="3798"/>
                  </a:cubicBezTo>
                  <a:cubicBezTo>
                    <a:pt x="11599" y="3774"/>
                    <a:pt x="11631" y="3765"/>
                    <a:pt x="11662" y="3765"/>
                  </a:cubicBezTo>
                  <a:cubicBezTo>
                    <a:pt x="11680" y="3765"/>
                    <a:pt x="11698" y="3768"/>
                    <a:pt x="11707" y="3773"/>
                  </a:cubicBezTo>
                  <a:cubicBezTo>
                    <a:pt x="11707" y="3710"/>
                    <a:pt x="11632" y="3748"/>
                    <a:pt x="11607" y="3697"/>
                  </a:cubicBezTo>
                  <a:cubicBezTo>
                    <a:pt x="11624" y="3690"/>
                    <a:pt x="11639" y="3687"/>
                    <a:pt x="11652" y="3687"/>
                  </a:cubicBezTo>
                  <a:close/>
                  <a:moveTo>
                    <a:pt x="2507" y="3705"/>
                  </a:moveTo>
                  <a:cubicBezTo>
                    <a:pt x="2521" y="3705"/>
                    <a:pt x="2528" y="3717"/>
                    <a:pt x="2528" y="3735"/>
                  </a:cubicBezTo>
                  <a:cubicBezTo>
                    <a:pt x="2547" y="3735"/>
                    <a:pt x="2565" y="3714"/>
                    <a:pt x="2595" y="3714"/>
                  </a:cubicBezTo>
                  <a:cubicBezTo>
                    <a:pt x="2605" y="3714"/>
                    <a:pt x="2616" y="3716"/>
                    <a:pt x="2628" y="3723"/>
                  </a:cubicBezTo>
                  <a:cubicBezTo>
                    <a:pt x="2666" y="3748"/>
                    <a:pt x="2666" y="3823"/>
                    <a:pt x="2666" y="3873"/>
                  </a:cubicBezTo>
                  <a:cubicBezTo>
                    <a:pt x="2578" y="3873"/>
                    <a:pt x="2666" y="3735"/>
                    <a:pt x="2578" y="3735"/>
                  </a:cubicBezTo>
                  <a:cubicBezTo>
                    <a:pt x="2573" y="3734"/>
                    <a:pt x="2568" y="3734"/>
                    <a:pt x="2564" y="3734"/>
                  </a:cubicBezTo>
                  <a:cubicBezTo>
                    <a:pt x="2494" y="3734"/>
                    <a:pt x="2528" y="3826"/>
                    <a:pt x="2528" y="3873"/>
                  </a:cubicBezTo>
                  <a:cubicBezTo>
                    <a:pt x="2524" y="3874"/>
                    <a:pt x="2521" y="3875"/>
                    <a:pt x="2518" y="3875"/>
                  </a:cubicBezTo>
                  <a:cubicBezTo>
                    <a:pt x="2469" y="3875"/>
                    <a:pt x="2502" y="3782"/>
                    <a:pt x="2490" y="3723"/>
                  </a:cubicBezTo>
                  <a:lnTo>
                    <a:pt x="2490" y="3710"/>
                  </a:lnTo>
                  <a:cubicBezTo>
                    <a:pt x="2497" y="3707"/>
                    <a:pt x="2502" y="3705"/>
                    <a:pt x="2507" y="3705"/>
                  </a:cubicBezTo>
                  <a:close/>
                  <a:moveTo>
                    <a:pt x="9669" y="3658"/>
                  </a:moveTo>
                  <a:cubicBezTo>
                    <a:pt x="9672" y="3658"/>
                    <a:pt x="9677" y="3659"/>
                    <a:pt x="9683" y="3660"/>
                  </a:cubicBezTo>
                  <a:lnTo>
                    <a:pt x="9695" y="3672"/>
                  </a:lnTo>
                  <a:cubicBezTo>
                    <a:pt x="9670" y="3672"/>
                    <a:pt x="9758" y="3748"/>
                    <a:pt x="9758" y="3748"/>
                  </a:cubicBezTo>
                  <a:cubicBezTo>
                    <a:pt x="9746" y="3746"/>
                    <a:pt x="9735" y="3745"/>
                    <a:pt x="9727" y="3745"/>
                  </a:cubicBezTo>
                  <a:cubicBezTo>
                    <a:pt x="9631" y="3745"/>
                    <a:pt x="9759" y="3862"/>
                    <a:pt x="9771" y="3873"/>
                  </a:cubicBezTo>
                  <a:cubicBezTo>
                    <a:pt x="9762" y="3875"/>
                    <a:pt x="9754" y="3876"/>
                    <a:pt x="9747" y="3876"/>
                  </a:cubicBezTo>
                  <a:cubicBezTo>
                    <a:pt x="9655" y="3876"/>
                    <a:pt x="9715" y="3734"/>
                    <a:pt x="9645" y="3723"/>
                  </a:cubicBezTo>
                  <a:lnTo>
                    <a:pt x="9645" y="3697"/>
                  </a:lnTo>
                  <a:cubicBezTo>
                    <a:pt x="9650" y="3699"/>
                    <a:pt x="9653" y="3699"/>
                    <a:pt x="9656" y="3699"/>
                  </a:cubicBezTo>
                  <a:cubicBezTo>
                    <a:pt x="9680" y="3699"/>
                    <a:pt x="9636" y="3658"/>
                    <a:pt x="9669" y="3658"/>
                  </a:cubicBezTo>
                  <a:close/>
                  <a:moveTo>
                    <a:pt x="7017" y="3710"/>
                  </a:moveTo>
                  <a:lnTo>
                    <a:pt x="7029" y="3735"/>
                  </a:lnTo>
                  <a:cubicBezTo>
                    <a:pt x="7092" y="3748"/>
                    <a:pt x="7067" y="3848"/>
                    <a:pt x="7080" y="3899"/>
                  </a:cubicBezTo>
                  <a:cubicBezTo>
                    <a:pt x="7042" y="3899"/>
                    <a:pt x="7029" y="3886"/>
                    <a:pt x="7042" y="3861"/>
                  </a:cubicBezTo>
                  <a:cubicBezTo>
                    <a:pt x="7014" y="3861"/>
                    <a:pt x="7000" y="3882"/>
                    <a:pt x="6973" y="3882"/>
                  </a:cubicBezTo>
                  <a:cubicBezTo>
                    <a:pt x="6964" y="3882"/>
                    <a:pt x="6954" y="3880"/>
                    <a:pt x="6941" y="3873"/>
                  </a:cubicBezTo>
                  <a:cubicBezTo>
                    <a:pt x="6904" y="3861"/>
                    <a:pt x="6904" y="3760"/>
                    <a:pt x="6891" y="3723"/>
                  </a:cubicBezTo>
                  <a:cubicBezTo>
                    <a:pt x="6979" y="3723"/>
                    <a:pt x="6891" y="3861"/>
                    <a:pt x="6979" y="3873"/>
                  </a:cubicBezTo>
                  <a:cubicBezTo>
                    <a:pt x="7080" y="3873"/>
                    <a:pt x="7029" y="3748"/>
                    <a:pt x="7017" y="3710"/>
                  </a:cubicBezTo>
                  <a:close/>
                  <a:moveTo>
                    <a:pt x="7356" y="3697"/>
                  </a:moveTo>
                  <a:cubicBezTo>
                    <a:pt x="7356" y="3735"/>
                    <a:pt x="7369" y="3738"/>
                    <a:pt x="7382" y="3738"/>
                  </a:cubicBezTo>
                  <a:cubicBezTo>
                    <a:pt x="7384" y="3738"/>
                    <a:pt x="7387" y="3738"/>
                    <a:pt x="7389" y="3738"/>
                  </a:cubicBezTo>
                  <a:cubicBezTo>
                    <a:pt x="7399" y="3738"/>
                    <a:pt x="7407" y="3740"/>
                    <a:pt x="7407" y="3760"/>
                  </a:cubicBezTo>
                  <a:cubicBezTo>
                    <a:pt x="7401" y="3760"/>
                    <a:pt x="7395" y="3760"/>
                    <a:pt x="7390" y="3760"/>
                  </a:cubicBezTo>
                  <a:cubicBezTo>
                    <a:pt x="7280" y="3760"/>
                    <a:pt x="7407" y="3887"/>
                    <a:pt x="7419" y="3899"/>
                  </a:cubicBezTo>
                  <a:cubicBezTo>
                    <a:pt x="7410" y="3900"/>
                    <a:pt x="7402" y="3901"/>
                    <a:pt x="7395" y="3901"/>
                  </a:cubicBezTo>
                  <a:cubicBezTo>
                    <a:pt x="7303" y="3901"/>
                    <a:pt x="7364" y="3759"/>
                    <a:pt x="7294" y="3748"/>
                  </a:cubicBezTo>
                  <a:lnTo>
                    <a:pt x="7294" y="3735"/>
                  </a:lnTo>
                  <a:cubicBezTo>
                    <a:pt x="7301" y="3737"/>
                    <a:pt x="7305" y="3738"/>
                    <a:pt x="7308" y="3738"/>
                  </a:cubicBezTo>
                  <a:cubicBezTo>
                    <a:pt x="7326" y="3738"/>
                    <a:pt x="7279" y="3708"/>
                    <a:pt x="7344" y="3697"/>
                  </a:cubicBezTo>
                  <a:close/>
                  <a:moveTo>
                    <a:pt x="11795" y="3688"/>
                  </a:moveTo>
                  <a:cubicBezTo>
                    <a:pt x="11801" y="3688"/>
                    <a:pt x="11813" y="3710"/>
                    <a:pt x="11820" y="3710"/>
                  </a:cubicBezTo>
                  <a:cubicBezTo>
                    <a:pt x="11833" y="3723"/>
                    <a:pt x="11871" y="3748"/>
                    <a:pt x="11871" y="3773"/>
                  </a:cubicBezTo>
                  <a:cubicBezTo>
                    <a:pt x="11855" y="3769"/>
                    <a:pt x="11844" y="3767"/>
                    <a:pt x="11835" y="3767"/>
                  </a:cubicBezTo>
                  <a:cubicBezTo>
                    <a:pt x="11764" y="3767"/>
                    <a:pt x="11883" y="3887"/>
                    <a:pt x="11883" y="3899"/>
                  </a:cubicBezTo>
                  <a:cubicBezTo>
                    <a:pt x="11875" y="3900"/>
                    <a:pt x="11868" y="3901"/>
                    <a:pt x="11862" y="3901"/>
                  </a:cubicBezTo>
                  <a:cubicBezTo>
                    <a:pt x="11778" y="3901"/>
                    <a:pt x="11829" y="3759"/>
                    <a:pt x="11770" y="3748"/>
                  </a:cubicBezTo>
                  <a:cubicBezTo>
                    <a:pt x="11763" y="3733"/>
                    <a:pt x="11764" y="3727"/>
                    <a:pt x="11771" y="3727"/>
                  </a:cubicBezTo>
                  <a:cubicBezTo>
                    <a:pt x="11777" y="3727"/>
                    <a:pt x="11785" y="3730"/>
                    <a:pt x="11795" y="3735"/>
                  </a:cubicBezTo>
                  <a:cubicBezTo>
                    <a:pt x="11790" y="3699"/>
                    <a:pt x="11791" y="3688"/>
                    <a:pt x="11795" y="3688"/>
                  </a:cubicBezTo>
                  <a:close/>
                  <a:moveTo>
                    <a:pt x="4785" y="3884"/>
                  </a:moveTo>
                  <a:cubicBezTo>
                    <a:pt x="4806" y="3884"/>
                    <a:pt x="4820" y="3891"/>
                    <a:pt x="4831" y="3904"/>
                  </a:cubicBezTo>
                  <a:lnTo>
                    <a:pt x="4831" y="3904"/>
                  </a:lnTo>
                  <a:cubicBezTo>
                    <a:pt x="4813" y="3891"/>
                    <a:pt x="4777" y="3903"/>
                    <a:pt x="4761" y="3887"/>
                  </a:cubicBezTo>
                  <a:lnTo>
                    <a:pt x="4761" y="3887"/>
                  </a:lnTo>
                  <a:cubicBezTo>
                    <a:pt x="4770" y="3885"/>
                    <a:pt x="4778" y="3884"/>
                    <a:pt x="4785" y="3884"/>
                  </a:cubicBezTo>
                  <a:close/>
                  <a:moveTo>
                    <a:pt x="6796" y="3670"/>
                  </a:moveTo>
                  <a:cubicBezTo>
                    <a:pt x="6804" y="3670"/>
                    <a:pt x="6816" y="3705"/>
                    <a:pt x="6816" y="3723"/>
                  </a:cubicBezTo>
                  <a:cubicBezTo>
                    <a:pt x="6828" y="3785"/>
                    <a:pt x="6828" y="3848"/>
                    <a:pt x="6828" y="3911"/>
                  </a:cubicBezTo>
                  <a:cubicBezTo>
                    <a:pt x="6803" y="3899"/>
                    <a:pt x="6816" y="3861"/>
                    <a:pt x="6816" y="3811"/>
                  </a:cubicBezTo>
                  <a:lnTo>
                    <a:pt x="6803" y="3811"/>
                  </a:lnTo>
                  <a:cubicBezTo>
                    <a:pt x="6776" y="3811"/>
                    <a:pt x="6745" y="3818"/>
                    <a:pt x="6716" y="3818"/>
                  </a:cubicBezTo>
                  <a:cubicBezTo>
                    <a:pt x="6679" y="3818"/>
                    <a:pt x="6647" y="3805"/>
                    <a:pt x="6640" y="3748"/>
                  </a:cubicBezTo>
                  <a:cubicBezTo>
                    <a:pt x="6634" y="3694"/>
                    <a:pt x="6656" y="3680"/>
                    <a:pt x="6686" y="3680"/>
                  </a:cubicBezTo>
                  <a:cubicBezTo>
                    <a:pt x="6720" y="3680"/>
                    <a:pt x="6764" y="3697"/>
                    <a:pt x="6791" y="3697"/>
                  </a:cubicBezTo>
                  <a:cubicBezTo>
                    <a:pt x="6791" y="3678"/>
                    <a:pt x="6793" y="3670"/>
                    <a:pt x="6796" y="3670"/>
                  </a:cubicBezTo>
                  <a:close/>
                  <a:moveTo>
                    <a:pt x="3062" y="3684"/>
                  </a:moveTo>
                  <a:cubicBezTo>
                    <a:pt x="3117" y="3684"/>
                    <a:pt x="3094" y="3850"/>
                    <a:pt x="3094" y="3911"/>
                  </a:cubicBezTo>
                  <a:lnTo>
                    <a:pt x="3106" y="3924"/>
                  </a:lnTo>
                  <a:lnTo>
                    <a:pt x="3068" y="3924"/>
                  </a:lnTo>
                  <a:lnTo>
                    <a:pt x="3056" y="3685"/>
                  </a:lnTo>
                  <a:cubicBezTo>
                    <a:pt x="3058" y="3684"/>
                    <a:pt x="3060" y="3684"/>
                    <a:pt x="3062" y="3684"/>
                  </a:cubicBezTo>
                  <a:close/>
                  <a:moveTo>
                    <a:pt x="7204" y="3776"/>
                  </a:moveTo>
                  <a:lnTo>
                    <a:pt x="7204" y="3776"/>
                  </a:lnTo>
                  <a:cubicBezTo>
                    <a:pt x="7229" y="3815"/>
                    <a:pt x="7235" y="3881"/>
                    <a:pt x="7256" y="3924"/>
                  </a:cubicBezTo>
                  <a:cubicBezTo>
                    <a:pt x="7193" y="3924"/>
                    <a:pt x="7231" y="3911"/>
                    <a:pt x="7193" y="3911"/>
                  </a:cubicBezTo>
                  <a:cubicBezTo>
                    <a:pt x="7143" y="3911"/>
                    <a:pt x="7092" y="3911"/>
                    <a:pt x="7092" y="3861"/>
                  </a:cubicBezTo>
                  <a:cubicBezTo>
                    <a:pt x="7092" y="3811"/>
                    <a:pt x="7168" y="3811"/>
                    <a:pt x="7205" y="3811"/>
                  </a:cubicBezTo>
                  <a:cubicBezTo>
                    <a:pt x="7208" y="3795"/>
                    <a:pt x="7207" y="3784"/>
                    <a:pt x="7204" y="3776"/>
                  </a:cubicBezTo>
                  <a:close/>
                  <a:moveTo>
                    <a:pt x="11928" y="3884"/>
                  </a:moveTo>
                  <a:cubicBezTo>
                    <a:pt x="11950" y="3884"/>
                    <a:pt x="11975" y="3925"/>
                    <a:pt x="11955" y="3925"/>
                  </a:cubicBezTo>
                  <a:cubicBezTo>
                    <a:pt x="11952" y="3925"/>
                    <a:pt x="11950" y="3925"/>
                    <a:pt x="11946" y="3924"/>
                  </a:cubicBezTo>
                  <a:cubicBezTo>
                    <a:pt x="11934" y="3924"/>
                    <a:pt x="11908" y="3886"/>
                    <a:pt x="11921" y="3886"/>
                  </a:cubicBezTo>
                  <a:cubicBezTo>
                    <a:pt x="11923" y="3885"/>
                    <a:pt x="11926" y="3884"/>
                    <a:pt x="11928" y="3884"/>
                  </a:cubicBezTo>
                  <a:close/>
                  <a:moveTo>
                    <a:pt x="2704" y="3760"/>
                  </a:moveTo>
                  <a:cubicBezTo>
                    <a:pt x="2792" y="3760"/>
                    <a:pt x="2704" y="3899"/>
                    <a:pt x="2792" y="3899"/>
                  </a:cubicBezTo>
                  <a:cubicBezTo>
                    <a:pt x="2796" y="3899"/>
                    <a:pt x="2800" y="3900"/>
                    <a:pt x="2803" y="3900"/>
                  </a:cubicBezTo>
                  <a:cubicBezTo>
                    <a:pt x="2861" y="3900"/>
                    <a:pt x="2860" y="3829"/>
                    <a:pt x="2857" y="3775"/>
                  </a:cubicBezTo>
                  <a:lnTo>
                    <a:pt x="2857" y="3775"/>
                  </a:lnTo>
                  <a:cubicBezTo>
                    <a:pt x="2901" y="3790"/>
                    <a:pt x="2880" y="3878"/>
                    <a:pt x="2880" y="3924"/>
                  </a:cubicBezTo>
                  <a:cubicBezTo>
                    <a:pt x="2873" y="3927"/>
                    <a:pt x="2867" y="3929"/>
                    <a:pt x="2862" y="3929"/>
                  </a:cubicBezTo>
                  <a:cubicBezTo>
                    <a:pt x="2850" y="3929"/>
                    <a:pt x="2845" y="3917"/>
                    <a:pt x="2855" y="3899"/>
                  </a:cubicBezTo>
                  <a:cubicBezTo>
                    <a:pt x="2826" y="3899"/>
                    <a:pt x="2805" y="3920"/>
                    <a:pt x="2780" y="3920"/>
                  </a:cubicBezTo>
                  <a:cubicBezTo>
                    <a:pt x="2772" y="3920"/>
                    <a:pt x="2763" y="3917"/>
                    <a:pt x="2754" y="3911"/>
                  </a:cubicBezTo>
                  <a:cubicBezTo>
                    <a:pt x="2704" y="3899"/>
                    <a:pt x="2704" y="3798"/>
                    <a:pt x="2704" y="3760"/>
                  </a:cubicBezTo>
                  <a:close/>
                  <a:moveTo>
                    <a:pt x="2946" y="3695"/>
                  </a:moveTo>
                  <a:cubicBezTo>
                    <a:pt x="3015" y="3695"/>
                    <a:pt x="2993" y="3852"/>
                    <a:pt x="2993" y="3911"/>
                  </a:cubicBezTo>
                  <a:lnTo>
                    <a:pt x="2980" y="3936"/>
                  </a:lnTo>
                  <a:lnTo>
                    <a:pt x="2943" y="3936"/>
                  </a:lnTo>
                  <a:lnTo>
                    <a:pt x="2930" y="3697"/>
                  </a:lnTo>
                  <a:cubicBezTo>
                    <a:pt x="2936" y="3696"/>
                    <a:pt x="2941" y="3695"/>
                    <a:pt x="2946" y="3695"/>
                  </a:cubicBezTo>
                  <a:close/>
                  <a:moveTo>
                    <a:pt x="3511" y="3696"/>
                  </a:moveTo>
                  <a:cubicBezTo>
                    <a:pt x="3528" y="3696"/>
                    <a:pt x="3538" y="3704"/>
                    <a:pt x="3534" y="3723"/>
                  </a:cubicBezTo>
                  <a:cubicBezTo>
                    <a:pt x="3521" y="3718"/>
                    <a:pt x="3512" y="3716"/>
                    <a:pt x="3505" y="3716"/>
                  </a:cubicBezTo>
                  <a:cubicBezTo>
                    <a:pt x="3475" y="3716"/>
                    <a:pt x="3481" y="3750"/>
                    <a:pt x="3471" y="3760"/>
                  </a:cubicBezTo>
                  <a:cubicBezTo>
                    <a:pt x="3471" y="3760"/>
                    <a:pt x="3563" y="3788"/>
                    <a:pt x="3510" y="3788"/>
                  </a:cubicBezTo>
                  <a:cubicBezTo>
                    <a:pt x="3502" y="3788"/>
                    <a:pt x="3489" y="3787"/>
                    <a:pt x="3471" y="3785"/>
                  </a:cubicBezTo>
                  <a:lnTo>
                    <a:pt x="3471" y="3936"/>
                  </a:lnTo>
                  <a:cubicBezTo>
                    <a:pt x="3408" y="3936"/>
                    <a:pt x="3446" y="3886"/>
                    <a:pt x="3433" y="3836"/>
                  </a:cubicBezTo>
                  <a:cubicBezTo>
                    <a:pt x="3420" y="3785"/>
                    <a:pt x="3395" y="3798"/>
                    <a:pt x="3395" y="3760"/>
                  </a:cubicBezTo>
                  <a:lnTo>
                    <a:pt x="3395" y="3760"/>
                  </a:lnTo>
                  <a:cubicBezTo>
                    <a:pt x="3408" y="3767"/>
                    <a:pt x="3417" y="3770"/>
                    <a:pt x="3422" y="3770"/>
                  </a:cubicBezTo>
                  <a:cubicBezTo>
                    <a:pt x="3427" y="3770"/>
                    <a:pt x="3427" y="3767"/>
                    <a:pt x="3420" y="3760"/>
                  </a:cubicBezTo>
                  <a:cubicBezTo>
                    <a:pt x="3436" y="3721"/>
                    <a:pt x="3483" y="3696"/>
                    <a:pt x="3511" y="3696"/>
                  </a:cubicBezTo>
                  <a:close/>
                  <a:moveTo>
                    <a:pt x="9859" y="3769"/>
                  </a:moveTo>
                  <a:cubicBezTo>
                    <a:pt x="9919" y="3769"/>
                    <a:pt x="9909" y="3854"/>
                    <a:pt x="9909" y="3899"/>
                  </a:cubicBezTo>
                  <a:lnTo>
                    <a:pt x="9884" y="3936"/>
                  </a:lnTo>
                  <a:lnTo>
                    <a:pt x="9859" y="3936"/>
                  </a:lnTo>
                  <a:lnTo>
                    <a:pt x="9834" y="3773"/>
                  </a:lnTo>
                  <a:cubicBezTo>
                    <a:pt x="9843" y="3770"/>
                    <a:pt x="9851" y="3769"/>
                    <a:pt x="9859" y="3769"/>
                  </a:cubicBezTo>
                  <a:close/>
                  <a:moveTo>
                    <a:pt x="9972" y="3767"/>
                  </a:moveTo>
                  <a:cubicBezTo>
                    <a:pt x="9981" y="3767"/>
                    <a:pt x="9985" y="3773"/>
                    <a:pt x="9985" y="3785"/>
                  </a:cubicBezTo>
                  <a:lnTo>
                    <a:pt x="9959" y="3823"/>
                  </a:lnTo>
                  <a:cubicBezTo>
                    <a:pt x="9960" y="3823"/>
                    <a:pt x="9961" y="3823"/>
                    <a:pt x="9963" y="3823"/>
                  </a:cubicBezTo>
                  <a:lnTo>
                    <a:pt x="9963" y="3823"/>
                  </a:lnTo>
                  <a:cubicBezTo>
                    <a:pt x="9949" y="3853"/>
                    <a:pt x="9976" y="3919"/>
                    <a:pt x="9985" y="3936"/>
                  </a:cubicBezTo>
                  <a:cubicBezTo>
                    <a:pt x="9909" y="3924"/>
                    <a:pt x="9934" y="3836"/>
                    <a:pt x="9922" y="3785"/>
                  </a:cubicBezTo>
                  <a:cubicBezTo>
                    <a:pt x="9947" y="3773"/>
                    <a:pt x="9963" y="3767"/>
                    <a:pt x="9972" y="3767"/>
                  </a:cubicBezTo>
                  <a:close/>
                  <a:moveTo>
                    <a:pt x="7583" y="3773"/>
                  </a:moveTo>
                  <a:cubicBezTo>
                    <a:pt x="7658" y="3773"/>
                    <a:pt x="7646" y="3899"/>
                    <a:pt x="7696" y="3911"/>
                  </a:cubicBezTo>
                  <a:lnTo>
                    <a:pt x="7708" y="3873"/>
                  </a:lnTo>
                  <a:cubicBezTo>
                    <a:pt x="7721" y="3823"/>
                    <a:pt x="7721" y="3785"/>
                    <a:pt x="7771" y="3785"/>
                  </a:cubicBezTo>
                  <a:cubicBezTo>
                    <a:pt x="7746" y="3836"/>
                    <a:pt x="7721" y="3949"/>
                    <a:pt x="7683" y="3949"/>
                  </a:cubicBezTo>
                  <a:lnTo>
                    <a:pt x="7696" y="3936"/>
                  </a:lnTo>
                  <a:cubicBezTo>
                    <a:pt x="7658" y="3936"/>
                    <a:pt x="7608" y="3798"/>
                    <a:pt x="7583" y="3773"/>
                  </a:cubicBezTo>
                  <a:close/>
                  <a:moveTo>
                    <a:pt x="7495" y="3911"/>
                  </a:moveTo>
                  <a:cubicBezTo>
                    <a:pt x="7484" y="3911"/>
                    <a:pt x="7472" y="3951"/>
                    <a:pt x="7444" y="3951"/>
                  </a:cubicBezTo>
                  <a:lnTo>
                    <a:pt x="7444" y="3951"/>
                  </a:lnTo>
                  <a:cubicBezTo>
                    <a:pt x="7447" y="3938"/>
                    <a:pt x="7450" y="3924"/>
                    <a:pt x="7457" y="3911"/>
                  </a:cubicBezTo>
                  <a:close/>
                  <a:moveTo>
                    <a:pt x="3220" y="3765"/>
                  </a:moveTo>
                  <a:cubicBezTo>
                    <a:pt x="3291" y="3765"/>
                    <a:pt x="3288" y="3866"/>
                    <a:pt x="3307" y="3924"/>
                  </a:cubicBezTo>
                  <a:lnTo>
                    <a:pt x="3282" y="3962"/>
                  </a:lnTo>
                  <a:cubicBezTo>
                    <a:pt x="3257" y="3962"/>
                    <a:pt x="3244" y="3962"/>
                    <a:pt x="3244" y="3936"/>
                  </a:cubicBezTo>
                  <a:cubicBezTo>
                    <a:pt x="3228" y="3936"/>
                    <a:pt x="3200" y="3959"/>
                    <a:pt x="3172" y="3959"/>
                  </a:cubicBezTo>
                  <a:cubicBezTo>
                    <a:pt x="3158" y="3959"/>
                    <a:pt x="3144" y="3953"/>
                    <a:pt x="3131" y="3936"/>
                  </a:cubicBezTo>
                  <a:cubicBezTo>
                    <a:pt x="3106" y="3886"/>
                    <a:pt x="3207" y="3861"/>
                    <a:pt x="3244" y="3861"/>
                  </a:cubicBezTo>
                  <a:cubicBezTo>
                    <a:pt x="3244" y="3827"/>
                    <a:pt x="3216" y="3816"/>
                    <a:pt x="3187" y="3816"/>
                  </a:cubicBezTo>
                  <a:cubicBezTo>
                    <a:pt x="3172" y="3816"/>
                    <a:pt x="3156" y="3819"/>
                    <a:pt x="3144" y="3823"/>
                  </a:cubicBezTo>
                  <a:lnTo>
                    <a:pt x="3131" y="3798"/>
                  </a:lnTo>
                  <a:cubicBezTo>
                    <a:pt x="3170" y="3774"/>
                    <a:pt x="3199" y="3765"/>
                    <a:pt x="3220" y="3765"/>
                  </a:cubicBezTo>
                  <a:close/>
                  <a:moveTo>
                    <a:pt x="10021" y="3802"/>
                  </a:moveTo>
                  <a:cubicBezTo>
                    <a:pt x="10029" y="3802"/>
                    <a:pt x="10038" y="3804"/>
                    <a:pt x="10047" y="3811"/>
                  </a:cubicBezTo>
                  <a:cubicBezTo>
                    <a:pt x="10085" y="3823"/>
                    <a:pt x="10098" y="3924"/>
                    <a:pt x="10110" y="3962"/>
                  </a:cubicBezTo>
                  <a:cubicBezTo>
                    <a:pt x="10022" y="3949"/>
                    <a:pt x="10110" y="3836"/>
                    <a:pt x="10010" y="3811"/>
                  </a:cubicBezTo>
                  <a:cubicBezTo>
                    <a:pt x="10005" y="3809"/>
                    <a:pt x="10001" y="3808"/>
                    <a:pt x="9998" y="3808"/>
                  </a:cubicBezTo>
                  <a:lnTo>
                    <a:pt x="9998" y="3808"/>
                  </a:lnTo>
                  <a:cubicBezTo>
                    <a:pt x="10005" y="3805"/>
                    <a:pt x="10013" y="3802"/>
                    <a:pt x="10021" y="3802"/>
                  </a:cubicBezTo>
                  <a:close/>
                  <a:moveTo>
                    <a:pt x="10223" y="3798"/>
                  </a:moveTo>
                  <a:lnTo>
                    <a:pt x="10223" y="3798"/>
                  </a:lnTo>
                  <a:cubicBezTo>
                    <a:pt x="10299" y="3811"/>
                    <a:pt x="10274" y="3936"/>
                    <a:pt x="10324" y="3949"/>
                  </a:cubicBezTo>
                  <a:lnTo>
                    <a:pt x="10324" y="3936"/>
                  </a:lnTo>
                  <a:cubicBezTo>
                    <a:pt x="10337" y="3886"/>
                    <a:pt x="10337" y="3823"/>
                    <a:pt x="10399" y="3823"/>
                  </a:cubicBezTo>
                  <a:cubicBezTo>
                    <a:pt x="10376" y="3871"/>
                    <a:pt x="10363" y="3963"/>
                    <a:pt x="10320" y="3963"/>
                  </a:cubicBezTo>
                  <a:cubicBezTo>
                    <a:pt x="10317" y="3963"/>
                    <a:pt x="10314" y="3962"/>
                    <a:pt x="10311" y="3962"/>
                  </a:cubicBezTo>
                  <a:lnTo>
                    <a:pt x="10223" y="3798"/>
                  </a:lnTo>
                  <a:close/>
                  <a:moveTo>
                    <a:pt x="3850" y="3799"/>
                  </a:moveTo>
                  <a:cubicBezTo>
                    <a:pt x="3870" y="3799"/>
                    <a:pt x="3892" y="3803"/>
                    <a:pt x="3911" y="3811"/>
                  </a:cubicBezTo>
                  <a:cubicBezTo>
                    <a:pt x="3907" y="3822"/>
                    <a:pt x="3895" y="3824"/>
                    <a:pt x="3881" y="3824"/>
                  </a:cubicBezTo>
                  <a:cubicBezTo>
                    <a:pt x="3871" y="3824"/>
                    <a:pt x="3860" y="3823"/>
                    <a:pt x="3850" y="3823"/>
                  </a:cubicBezTo>
                  <a:cubicBezTo>
                    <a:pt x="3823" y="3823"/>
                    <a:pt x="3798" y="3829"/>
                    <a:pt x="3798" y="3873"/>
                  </a:cubicBezTo>
                  <a:cubicBezTo>
                    <a:pt x="3798" y="3962"/>
                    <a:pt x="3911" y="3911"/>
                    <a:pt x="3923" y="3962"/>
                  </a:cubicBezTo>
                  <a:cubicBezTo>
                    <a:pt x="3913" y="3964"/>
                    <a:pt x="3902" y="3965"/>
                    <a:pt x="3890" y="3965"/>
                  </a:cubicBezTo>
                  <a:cubicBezTo>
                    <a:pt x="3831" y="3965"/>
                    <a:pt x="3760" y="3937"/>
                    <a:pt x="3760" y="3873"/>
                  </a:cubicBezTo>
                  <a:cubicBezTo>
                    <a:pt x="3760" y="3821"/>
                    <a:pt x="3803" y="3799"/>
                    <a:pt x="3850" y="3799"/>
                  </a:cubicBezTo>
                  <a:close/>
                  <a:moveTo>
                    <a:pt x="3961" y="3811"/>
                  </a:moveTo>
                  <a:cubicBezTo>
                    <a:pt x="4011" y="3811"/>
                    <a:pt x="3986" y="3911"/>
                    <a:pt x="3999" y="3974"/>
                  </a:cubicBezTo>
                  <a:lnTo>
                    <a:pt x="3974" y="3974"/>
                  </a:lnTo>
                  <a:lnTo>
                    <a:pt x="3961" y="3811"/>
                  </a:lnTo>
                  <a:close/>
                  <a:moveTo>
                    <a:pt x="11179" y="3947"/>
                  </a:moveTo>
                  <a:cubicBezTo>
                    <a:pt x="11182" y="3947"/>
                    <a:pt x="11186" y="3948"/>
                    <a:pt x="11192" y="3949"/>
                  </a:cubicBezTo>
                  <a:lnTo>
                    <a:pt x="11175" y="3975"/>
                  </a:lnTo>
                  <a:lnTo>
                    <a:pt x="11175" y="3975"/>
                  </a:lnTo>
                  <a:cubicBezTo>
                    <a:pt x="11176" y="3960"/>
                    <a:pt x="11167" y="3947"/>
                    <a:pt x="11179" y="3947"/>
                  </a:cubicBezTo>
                  <a:close/>
                  <a:moveTo>
                    <a:pt x="3610" y="3803"/>
                  </a:moveTo>
                  <a:cubicBezTo>
                    <a:pt x="3681" y="3803"/>
                    <a:pt x="3677" y="3913"/>
                    <a:pt x="3697" y="3974"/>
                  </a:cubicBezTo>
                  <a:cubicBezTo>
                    <a:pt x="3690" y="3977"/>
                    <a:pt x="3685" y="3979"/>
                    <a:pt x="3680" y="3979"/>
                  </a:cubicBezTo>
                  <a:cubicBezTo>
                    <a:pt x="3666" y="3979"/>
                    <a:pt x="3659" y="3967"/>
                    <a:pt x="3659" y="3949"/>
                  </a:cubicBezTo>
                  <a:cubicBezTo>
                    <a:pt x="3645" y="3949"/>
                    <a:pt x="3610" y="3965"/>
                    <a:pt x="3580" y="3965"/>
                  </a:cubicBezTo>
                  <a:cubicBezTo>
                    <a:pt x="3558" y="3965"/>
                    <a:pt x="3539" y="3956"/>
                    <a:pt x="3534" y="3924"/>
                  </a:cubicBezTo>
                  <a:cubicBezTo>
                    <a:pt x="3534" y="3879"/>
                    <a:pt x="3565" y="3869"/>
                    <a:pt x="3599" y="3869"/>
                  </a:cubicBezTo>
                  <a:cubicBezTo>
                    <a:pt x="3621" y="3869"/>
                    <a:pt x="3644" y="3873"/>
                    <a:pt x="3659" y="3873"/>
                  </a:cubicBezTo>
                  <a:cubicBezTo>
                    <a:pt x="3669" y="3798"/>
                    <a:pt x="3621" y="3815"/>
                    <a:pt x="3586" y="3806"/>
                  </a:cubicBezTo>
                  <a:lnTo>
                    <a:pt x="3586" y="3806"/>
                  </a:lnTo>
                  <a:cubicBezTo>
                    <a:pt x="3595" y="3804"/>
                    <a:pt x="3603" y="3803"/>
                    <a:pt x="3610" y="3803"/>
                  </a:cubicBezTo>
                  <a:close/>
                  <a:moveTo>
                    <a:pt x="4137" y="3823"/>
                  </a:moveTo>
                  <a:cubicBezTo>
                    <a:pt x="4213" y="3823"/>
                    <a:pt x="4188" y="3924"/>
                    <a:pt x="4188" y="3987"/>
                  </a:cubicBezTo>
                  <a:lnTo>
                    <a:pt x="4188" y="3974"/>
                  </a:lnTo>
                  <a:cubicBezTo>
                    <a:pt x="4125" y="3974"/>
                    <a:pt x="4150" y="3873"/>
                    <a:pt x="4137" y="3823"/>
                  </a:cubicBezTo>
                  <a:close/>
                  <a:moveTo>
                    <a:pt x="7985" y="3748"/>
                  </a:moveTo>
                  <a:cubicBezTo>
                    <a:pt x="8061" y="3760"/>
                    <a:pt x="8035" y="3924"/>
                    <a:pt x="8048" y="3987"/>
                  </a:cubicBezTo>
                  <a:cubicBezTo>
                    <a:pt x="7973" y="3987"/>
                    <a:pt x="7985" y="3823"/>
                    <a:pt x="7985" y="3760"/>
                  </a:cubicBezTo>
                  <a:lnTo>
                    <a:pt x="7985" y="3748"/>
                  </a:lnTo>
                  <a:close/>
                  <a:moveTo>
                    <a:pt x="10425" y="3836"/>
                  </a:moveTo>
                  <a:lnTo>
                    <a:pt x="10425" y="3836"/>
                  </a:lnTo>
                  <a:cubicBezTo>
                    <a:pt x="10500" y="3848"/>
                    <a:pt x="10425" y="3962"/>
                    <a:pt x="10513" y="3987"/>
                  </a:cubicBezTo>
                  <a:cubicBezTo>
                    <a:pt x="10523" y="3989"/>
                    <a:pt x="10531" y="3990"/>
                    <a:pt x="10538" y="3990"/>
                  </a:cubicBezTo>
                  <a:cubicBezTo>
                    <a:pt x="10541" y="3990"/>
                    <a:pt x="10543" y="3990"/>
                    <a:pt x="10545" y="3990"/>
                  </a:cubicBezTo>
                  <a:lnTo>
                    <a:pt x="10545" y="3990"/>
                  </a:lnTo>
                  <a:cubicBezTo>
                    <a:pt x="10534" y="3993"/>
                    <a:pt x="10522" y="3998"/>
                    <a:pt x="10509" y="3998"/>
                  </a:cubicBezTo>
                  <a:cubicBezTo>
                    <a:pt x="10499" y="3998"/>
                    <a:pt x="10488" y="3995"/>
                    <a:pt x="10475" y="3987"/>
                  </a:cubicBezTo>
                  <a:cubicBezTo>
                    <a:pt x="10437" y="3962"/>
                    <a:pt x="10437" y="3873"/>
                    <a:pt x="10425" y="3836"/>
                  </a:cubicBezTo>
                  <a:close/>
                  <a:moveTo>
                    <a:pt x="4040" y="3765"/>
                  </a:moveTo>
                  <a:lnTo>
                    <a:pt x="4040" y="3765"/>
                  </a:lnTo>
                  <a:cubicBezTo>
                    <a:pt x="4085" y="3795"/>
                    <a:pt x="4074" y="3954"/>
                    <a:pt x="4074" y="3999"/>
                  </a:cubicBezTo>
                  <a:cubicBezTo>
                    <a:pt x="4031" y="3977"/>
                    <a:pt x="4044" y="3842"/>
                    <a:pt x="4040" y="3765"/>
                  </a:cubicBezTo>
                  <a:close/>
                  <a:moveTo>
                    <a:pt x="8174" y="3848"/>
                  </a:moveTo>
                  <a:cubicBezTo>
                    <a:pt x="8220" y="3860"/>
                    <a:pt x="8213" y="3945"/>
                    <a:pt x="8212" y="4008"/>
                  </a:cubicBezTo>
                  <a:lnTo>
                    <a:pt x="8212" y="4008"/>
                  </a:lnTo>
                  <a:cubicBezTo>
                    <a:pt x="8163" y="3985"/>
                    <a:pt x="8174" y="3895"/>
                    <a:pt x="8174" y="3848"/>
                  </a:cubicBezTo>
                  <a:close/>
                  <a:moveTo>
                    <a:pt x="7857" y="3821"/>
                  </a:moveTo>
                  <a:cubicBezTo>
                    <a:pt x="7906" y="3821"/>
                    <a:pt x="7954" y="3857"/>
                    <a:pt x="7947" y="3911"/>
                  </a:cubicBezTo>
                  <a:lnTo>
                    <a:pt x="7935" y="3936"/>
                  </a:lnTo>
                  <a:lnTo>
                    <a:pt x="7796" y="3924"/>
                  </a:lnTo>
                  <a:lnTo>
                    <a:pt x="7796" y="3924"/>
                  </a:lnTo>
                  <a:cubicBezTo>
                    <a:pt x="7809" y="4012"/>
                    <a:pt x="7910" y="3962"/>
                    <a:pt x="7922" y="4012"/>
                  </a:cubicBezTo>
                  <a:cubicBezTo>
                    <a:pt x="7914" y="4013"/>
                    <a:pt x="7906" y="4014"/>
                    <a:pt x="7897" y="4014"/>
                  </a:cubicBezTo>
                  <a:cubicBezTo>
                    <a:pt x="7838" y="4014"/>
                    <a:pt x="7770" y="3977"/>
                    <a:pt x="7759" y="3911"/>
                  </a:cubicBezTo>
                  <a:cubicBezTo>
                    <a:pt x="7770" y="3847"/>
                    <a:pt x="7814" y="3821"/>
                    <a:pt x="7857" y="3821"/>
                  </a:cubicBezTo>
                  <a:close/>
                  <a:moveTo>
                    <a:pt x="4544" y="3840"/>
                  </a:moveTo>
                  <a:cubicBezTo>
                    <a:pt x="4563" y="3840"/>
                    <a:pt x="4584" y="3847"/>
                    <a:pt x="4602" y="3861"/>
                  </a:cubicBezTo>
                  <a:cubicBezTo>
                    <a:pt x="4599" y="3870"/>
                    <a:pt x="4595" y="3873"/>
                    <a:pt x="4589" y="3873"/>
                  </a:cubicBezTo>
                  <a:cubicBezTo>
                    <a:pt x="4578" y="3873"/>
                    <a:pt x="4564" y="3861"/>
                    <a:pt x="4553" y="3861"/>
                  </a:cubicBezTo>
                  <a:cubicBezTo>
                    <a:pt x="4547" y="3861"/>
                    <a:pt x="4543" y="3864"/>
                    <a:pt x="4540" y="3873"/>
                  </a:cubicBezTo>
                  <a:cubicBezTo>
                    <a:pt x="4527" y="3899"/>
                    <a:pt x="4552" y="3886"/>
                    <a:pt x="4565" y="3911"/>
                  </a:cubicBezTo>
                  <a:cubicBezTo>
                    <a:pt x="4577" y="3936"/>
                    <a:pt x="4640" y="3936"/>
                    <a:pt x="4615" y="3987"/>
                  </a:cubicBezTo>
                  <a:cubicBezTo>
                    <a:pt x="4606" y="4010"/>
                    <a:pt x="4590" y="4018"/>
                    <a:pt x="4572" y="4018"/>
                  </a:cubicBezTo>
                  <a:cubicBezTo>
                    <a:pt x="4541" y="4018"/>
                    <a:pt x="4505" y="3995"/>
                    <a:pt x="4489" y="3987"/>
                  </a:cubicBezTo>
                  <a:cubicBezTo>
                    <a:pt x="4489" y="3974"/>
                    <a:pt x="4496" y="3968"/>
                    <a:pt x="4507" y="3968"/>
                  </a:cubicBezTo>
                  <a:cubicBezTo>
                    <a:pt x="4518" y="3968"/>
                    <a:pt x="4533" y="3974"/>
                    <a:pt x="4552" y="3987"/>
                  </a:cubicBezTo>
                  <a:cubicBezTo>
                    <a:pt x="4560" y="3988"/>
                    <a:pt x="4566" y="3988"/>
                    <a:pt x="4571" y="3988"/>
                  </a:cubicBezTo>
                  <a:cubicBezTo>
                    <a:pt x="4631" y="3988"/>
                    <a:pt x="4502" y="3923"/>
                    <a:pt x="4502" y="3911"/>
                  </a:cubicBezTo>
                  <a:cubicBezTo>
                    <a:pt x="4486" y="3863"/>
                    <a:pt x="4511" y="3840"/>
                    <a:pt x="4544" y="3840"/>
                  </a:cubicBezTo>
                  <a:close/>
                  <a:moveTo>
                    <a:pt x="10550" y="3861"/>
                  </a:moveTo>
                  <a:lnTo>
                    <a:pt x="10550" y="3861"/>
                  </a:lnTo>
                  <a:cubicBezTo>
                    <a:pt x="10626" y="3873"/>
                    <a:pt x="10601" y="3974"/>
                    <a:pt x="10613" y="4024"/>
                  </a:cubicBezTo>
                  <a:lnTo>
                    <a:pt x="10601" y="4024"/>
                  </a:lnTo>
                  <a:cubicBezTo>
                    <a:pt x="10576" y="4024"/>
                    <a:pt x="10563" y="4012"/>
                    <a:pt x="10563" y="3987"/>
                  </a:cubicBezTo>
                  <a:cubicBezTo>
                    <a:pt x="10560" y="3987"/>
                    <a:pt x="10556" y="3987"/>
                    <a:pt x="10553" y="3988"/>
                  </a:cubicBezTo>
                  <a:lnTo>
                    <a:pt x="10553" y="3988"/>
                  </a:lnTo>
                  <a:cubicBezTo>
                    <a:pt x="10592" y="3972"/>
                    <a:pt x="10550" y="3892"/>
                    <a:pt x="10550" y="3861"/>
                  </a:cubicBezTo>
                  <a:close/>
                  <a:moveTo>
                    <a:pt x="4290" y="3848"/>
                  </a:moveTo>
                  <a:cubicBezTo>
                    <a:pt x="4316" y="3848"/>
                    <a:pt x="4343" y="3866"/>
                    <a:pt x="4351" y="3873"/>
                  </a:cubicBezTo>
                  <a:cubicBezTo>
                    <a:pt x="4367" y="3889"/>
                    <a:pt x="4358" y="3900"/>
                    <a:pt x="4340" y="3900"/>
                  </a:cubicBezTo>
                  <a:cubicBezTo>
                    <a:pt x="4330" y="3900"/>
                    <a:pt x="4315" y="3896"/>
                    <a:pt x="4301" y="3886"/>
                  </a:cubicBezTo>
                  <a:cubicBezTo>
                    <a:pt x="4213" y="3886"/>
                    <a:pt x="4351" y="3962"/>
                    <a:pt x="4351" y="3962"/>
                  </a:cubicBezTo>
                  <a:cubicBezTo>
                    <a:pt x="4375" y="4010"/>
                    <a:pt x="4348" y="4032"/>
                    <a:pt x="4308" y="4032"/>
                  </a:cubicBezTo>
                  <a:cubicBezTo>
                    <a:pt x="4286" y="4032"/>
                    <a:pt x="4260" y="4025"/>
                    <a:pt x="4238" y="4012"/>
                  </a:cubicBezTo>
                  <a:cubicBezTo>
                    <a:pt x="4241" y="3999"/>
                    <a:pt x="4248" y="3994"/>
                    <a:pt x="4256" y="3994"/>
                  </a:cubicBezTo>
                  <a:cubicBezTo>
                    <a:pt x="4275" y="3994"/>
                    <a:pt x="4302" y="4017"/>
                    <a:pt x="4317" y="4017"/>
                  </a:cubicBezTo>
                  <a:cubicBezTo>
                    <a:pt x="4321" y="4017"/>
                    <a:pt x="4324" y="4016"/>
                    <a:pt x="4326" y="4012"/>
                  </a:cubicBezTo>
                  <a:cubicBezTo>
                    <a:pt x="4338" y="3974"/>
                    <a:pt x="4301" y="3949"/>
                    <a:pt x="4288" y="3924"/>
                  </a:cubicBezTo>
                  <a:lnTo>
                    <a:pt x="4288" y="3949"/>
                  </a:lnTo>
                  <a:cubicBezTo>
                    <a:pt x="4276" y="3924"/>
                    <a:pt x="4213" y="3936"/>
                    <a:pt x="4250" y="3873"/>
                  </a:cubicBezTo>
                  <a:cubicBezTo>
                    <a:pt x="4260" y="3855"/>
                    <a:pt x="4275" y="3848"/>
                    <a:pt x="4290" y="3848"/>
                  </a:cubicBezTo>
                  <a:close/>
                  <a:moveTo>
                    <a:pt x="4424" y="3878"/>
                  </a:moveTo>
                  <a:cubicBezTo>
                    <a:pt x="4457" y="3878"/>
                    <a:pt x="4441" y="3957"/>
                    <a:pt x="4452" y="3999"/>
                  </a:cubicBezTo>
                  <a:lnTo>
                    <a:pt x="4452" y="4037"/>
                  </a:lnTo>
                  <a:lnTo>
                    <a:pt x="4414" y="4037"/>
                  </a:lnTo>
                  <a:lnTo>
                    <a:pt x="4401" y="3886"/>
                  </a:lnTo>
                  <a:cubicBezTo>
                    <a:pt x="4411" y="3880"/>
                    <a:pt x="4418" y="3878"/>
                    <a:pt x="4424" y="3878"/>
                  </a:cubicBezTo>
                  <a:close/>
                  <a:moveTo>
                    <a:pt x="8249" y="3798"/>
                  </a:moveTo>
                  <a:cubicBezTo>
                    <a:pt x="8312" y="3811"/>
                    <a:pt x="8299" y="3974"/>
                    <a:pt x="8299" y="4037"/>
                  </a:cubicBezTo>
                  <a:cubicBezTo>
                    <a:pt x="8249" y="4024"/>
                    <a:pt x="8262" y="3861"/>
                    <a:pt x="8249" y="3798"/>
                  </a:cubicBezTo>
                  <a:close/>
                  <a:moveTo>
                    <a:pt x="8350" y="3798"/>
                  </a:moveTo>
                  <a:cubicBezTo>
                    <a:pt x="8413" y="3811"/>
                    <a:pt x="8400" y="3974"/>
                    <a:pt x="8400" y="4037"/>
                  </a:cubicBezTo>
                  <a:cubicBezTo>
                    <a:pt x="8337" y="4037"/>
                    <a:pt x="8350" y="3873"/>
                    <a:pt x="8350" y="3811"/>
                  </a:cubicBezTo>
                  <a:lnTo>
                    <a:pt x="8350" y="3798"/>
                  </a:lnTo>
                  <a:close/>
                  <a:moveTo>
                    <a:pt x="8450" y="3873"/>
                  </a:moveTo>
                  <a:lnTo>
                    <a:pt x="8450" y="3873"/>
                  </a:lnTo>
                  <a:cubicBezTo>
                    <a:pt x="8516" y="3906"/>
                    <a:pt x="8467" y="4015"/>
                    <a:pt x="8512" y="4043"/>
                  </a:cubicBezTo>
                  <a:lnTo>
                    <a:pt x="8512" y="4043"/>
                  </a:lnTo>
                  <a:cubicBezTo>
                    <a:pt x="8510" y="4043"/>
                    <a:pt x="8509" y="4043"/>
                    <a:pt x="8507" y="4043"/>
                  </a:cubicBezTo>
                  <a:cubicBezTo>
                    <a:pt x="8482" y="4043"/>
                    <a:pt x="8463" y="4031"/>
                    <a:pt x="8463" y="3974"/>
                  </a:cubicBezTo>
                  <a:lnTo>
                    <a:pt x="8450" y="3873"/>
                  </a:lnTo>
                  <a:close/>
                  <a:moveTo>
                    <a:pt x="10638" y="3811"/>
                  </a:moveTo>
                  <a:lnTo>
                    <a:pt x="10651" y="3823"/>
                  </a:lnTo>
                  <a:cubicBezTo>
                    <a:pt x="10714" y="3836"/>
                    <a:pt x="10701" y="3999"/>
                    <a:pt x="10714" y="4050"/>
                  </a:cubicBezTo>
                  <a:cubicBezTo>
                    <a:pt x="10638" y="4037"/>
                    <a:pt x="10651" y="3873"/>
                    <a:pt x="10638" y="3811"/>
                  </a:cubicBezTo>
                  <a:close/>
                  <a:moveTo>
                    <a:pt x="4980" y="3836"/>
                  </a:moveTo>
                  <a:cubicBezTo>
                    <a:pt x="4980" y="3880"/>
                    <a:pt x="4992" y="3883"/>
                    <a:pt x="5005" y="3883"/>
                  </a:cubicBezTo>
                  <a:cubicBezTo>
                    <a:pt x="5007" y="3883"/>
                    <a:pt x="5009" y="3883"/>
                    <a:pt x="5011" y="3883"/>
                  </a:cubicBezTo>
                  <a:cubicBezTo>
                    <a:pt x="5021" y="3883"/>
                    <a:pt x="5030" y="3885"/>
                    <a:pt x="5030" y="3911"/>
                  </a:cubicBezTo>
                  <a:cubicBezTo>
                    <a:pt x="5023" y="3911"/>
                    <a:pt x="5018" y="3910"/>
                    <a:pt x="5012" y="3910"/>
                  </a:cubicBezTo>
                  <a:cubicBezTo>
                    <a:pt x="4892" y="3910"/>
                    <a:pt x="5030" y="4038"/>
                    <a:pt x="5030" y="4050"/>
                  </a:cubicBezTo>
                  <a:cubicBezTo>
                    <a:pt x="5018" y="4054"/>
                    <a:pt x="5008" y="4055"/>
                    <a:pt x="5000" y="4055"/>
                  </a:cubicBezTo>
                  <a:cubicBezTo>
                    <a:pt x="4958" y="4055"/>
                    <a:pt x="4963" y="4006"/>
                    <a:pt x="4942" y="3974"/>
                  </a:cubicBezTo>
                  <a:lnTo>
                    <a:pt x="4942" y="3899"/>
                  </a:lnTo>
                  <a:cubicBezTo>
                    <a:pt x="4935" y="3902"/>
                    <a:pt x="4929" y="3904"/>
                    <a:pt x="4925" y="3904"/>
                  </a:cubicBezTo>
                  <a:cubicBezTo>
                    <a:pt x="4911" y="3904"/>
                    <a:pt x="4904" y="3892"/>
                    <a:pt x="4904" y="3873"/>
                  </a:cubicBezTo>
                  <a:lnTo>
                    <a:pt x="4942" y="3873"/>
                  </a:lnTo>
                  <a:cubicBezTo>
                    <a:pt x="4929" y="3848"/>
                    <a:pt x="4942" y="3836"/>
                    <a:pt x="4980" y="3836"/>
                  </a:cubicBezTo>
                  <a:close/>
                  <a:moveTo>
                    <a:pt x="5156" y="3899"/>
                  </a:moveTo>
                  <a:cubicBezTo>
                    <a:pt x="5219" y="3899"/>
                    <a:pt x="5219" y="4037"/>
                    <a:pt x="5256" y="4037"/>
                  </a:cubicBezTo>
                  <a:cubicBezTo>
                    <a:pt x="5269" y="3987"/>
                    <a:pt x="5269" y="3911"/>
                    <a:pt x="5332" y="3911"/>
                  </a:cubicBezTo>
                  <a:lnTo>
                    <a:pt x="5344" y="3911"/>
                  </a:lnTo>
                  <a:cubicBezTo>
                    <a:pt x="5319" y="3949"/>
                    <a:pt x="5294" y="4062"/>
                    <a:pt x="5256" y="4062"/>
                  </a:cubicBezTo>
                  <a:cubicBezTo>
                    <a:pt x="5219" y="4062"/>
                    <a:pt x="5168" y="3924"/>
                    <a:pt x="5156" y="3899"/>
                  </a:cubicBezTo>
                  <a:close/>
                  <a:moveTo>
                    <a:pt x="4840" y="3917"/>
                  </a:moveTo>
                  <a:lnTo>
                    <a:pt x="4840" y="3917"/>
                  </a:lnTo>
                  <a:cubicBezTo>
                    <a:pt x="4863" y="3956"/>
                    <a:pt x="4865" y="4021"/>
                    <a:pt x="4879" y="4062"/>
                  </a:cubicBezTo>
                  <a:cubicBezTo>
                    <a:pt x="4872" y="4065"/>
                    <a:pt x="4867" y="4067"/>
                    <a:pt x="4862" y="4067"/>
                  </a:cubicBezTo>
                  <a:cubicBezTo>
                    <a:pt x="4848" y="4067"/>
                    <a:pt x="4841" y="4055"/>
                    <a:pt x="4841" y="4037"/>
                  </a:cubicBezTo>
                  <a:cubicBezTo>
                    <a:pt x="4828" y="4037"/>
                    <a:pt x="4797" y="4051"/>
                    <a:pt x="4769" y="4051"/>
                  </a:cubicBezTo>
                  <a:cubicBezTo>
                    <a:pt x="4744" y="4051"/>
                    <a:pt x="4722" y="4040"/>
                    <a:pt x="4716" y="3999"/>
                  </a:cubicBezTo>
                  <a:cubicBezTo>
                    <a:pt x="4716" y="3954"/>
                    <a:pt x="4747" y="3945"/>
                    <a:pt x="4781" y="3945"/>
                  </a:cubicBezTo>
                  <a:cubicBezTo>
                    <a:pt x="4803" y="3945"/>
                    <a:pt x="4826" y="3949"/>
                    <a:pt x="4841" y="3949"/>
                  </a:cubicBezTo>
                  <a:cubicBezTo>
                    <a:pt x="4843" y="3935"/>
                    <a:pt x="4843" y="3925"/>
                    <a:pt x="4840" y="3917"/>
                  </a:cubicBezTo>
                  <a:close/>
                  <a:moveTo>
                    <a:pt x="8576" y="3911"/>
                  </a:moveTo>
                  <a:cubicBezTo>
                    <a:pt x="8639" y="3911"/>
                    <a:pt x="8614" y="4012"/>
                    <a:pt x="8626" y="4062"/>
                  </a:cubicBezTo>
                  <a:cubicBezTo>
                    <a:pt x="8620" y="4065"/>
                    <a:pt x="8614" y="4067"/>
                    <a:pt x="8609" y="4067"/>
                  </a:cubicBezTo>
                  <a:cubicBezTo>
                    <a:pt x="8595" y="4067"/>
                    <a:pt x="8589" y="4055"/>
                    <a:pt x="8589" y="4037"/>
                  </a:cubicBezTo>
                  <a:cubicBezTo>
                    <a:pt x="8584" y="4036"/>
                    <a:pt x="8578" y="4035"/>
                    <a:pt x="8573" y="4035"/>
                  </a:cubicBezTo>
                  <a:cubicBezTo>
                    <a:pt x="8562" y="4035"/>
                    <a:pt x="8550" y="4037"/>
                    <a:pt x="8538" y="4039"/>
                  </a:cubicBezTo>
                  <a:lnTo>
                    <a:pt x="8538" y="4039"/>
                  </a:lnTo>
                  <a:lnTo>
                    <a:pt x="8538" y="4037"/>
                  </a:lnTo>
                  <a:cubicBezTo>
                    <a:pt x="8614" y="4037"/>
                    <a:pt x="8576" y="3949"/>
                    <a:pt x="8576" y="3911"/>
                  </a:cubicBezTo>
                  <a:close/>
                  <a:moveTo>
                    <a:pt x="5424" y="3926"/>
                  </a:moveTo>
                  <a:cubicBezTo>
                    <a:pt x="5469" y="3926"/>
                    <a:pt x="5519" y="3956"/>
                    <a:pt x="5521" y="4011"/>
                  </a:cubicBezTo>
                  <a:lnTo>
                    <a:pt x="5521" y="4011"/>
                  </a:lnTo>
                  <a:lnTo>
                    <a:pt x="5395" y="3999"/>
                  </a:lnTo>
                  <a:lnTo>
                    <a:pt x="5395" y="3999"/>
                  </a:lnTo>
                  <a:cubicBezTo>
                    <a:pt x="5407" y="4100"/>
                    <a:pt x="5508" y="4037"/>
                    <a:pt x="5533" y="4087"/>
                  </a:cubicBezTo>
                  <a:cubicBezTo>
                    <a:pt x="5521" y="4089"/>
                    <a:pt x="5508" y="4090"/>
                    <a:pt x="5496" y="4090"/>
                  </a:cubicBezTo>
                  <a:cubicBezTo>
                    <a:pt x="5431" y="4090"/>
                    <a:pt x="5368" y="4062"/>
                    <a:pt x="5357" y="3999"/>
                  </a:cubicBezTo>
                  <a:cubicBezTo>
                    <a:pt x="5351" y="3949"/>
                    <a:pt x="5386" y="3926"/>
                    <a:pt x="5424" y="3926"/>
                  </a:cubicBezTo>
                  <a:close/>
                  <a:moveTo>
                    <a:pt x="5636" y="3946"/>
                  </a:moveTo>
                  <a:cubicBezTo>
                    <a:pt x="5640" y="3946"/>
                    <a:pt x="5643" y="3947"/>
                    <a:pt x="5646" y="3949"/>
                  </a:cubicBezTo>
                  <a:lnTo>
                    <a:pt x="5634" y="3974"/>
                  </a:lnTo>
                  <a:cubicBezTo>
                    <a:pt x="5646" y="3974"/>
                    <a:pt x="5646" y="3974"/>
                    <a:pt x="5646" y="3999"/>
                  </a:cubicBezTo>
                  <a:cubicBezTo>
                    <a:pt x="5638" y="3997"/>
                    <a:pt x="5630" y="3996"/>
                    <a:pt x="5623" y="3996"/>
                  </a:cubicBezTo>
                  <a:cubicBezTo>
                    <a:pt x="5563" y="3996"/>
                    <a:pt x="5583" y="4091"/>
                    <a:pt x="5583" y="4125"/>
                  </a:cubicBezTo>
                  <a:cubicBezTo>
                    <a:pt x="5520" y="4125"/>
                    <a:pt x="5546" y="4024"/>
                    <a:pt x="5546" y="3962"/>
                  </a:cubicBezTo>
                  <a:cubicBezTo>
                    <a:pt x="5571" y="3962"/>
                    <a:pt x="5583" y="3974"/>
                    <a:pt x="5571" y="3999"/>
                  </a:cubicBezTo>
                  <a:cubicBezTo>
                    <a:pt x="5603" y="3978"/>
                    <a:pt x="5617" y="3946"/>
                    <a:pt x="5636" y="3946"/>
                  </a:cubicBezTo>
                  <a:close/>
                  <a:moveTo>
                    <a:pt x="5772" y="3948"/>
                  </a:moveTo>
                  <a:cubicBezTo>
                    <a:pt x="5776" y="3948"/>
                    <a:pt x="5780" y="3948"/>
                    <a:pt x="5785" y="3949"/>
                  </a:cubicBezTo>
                  <a:cubicBezTo>
                    <a:pt x="5923" y="3962"/>
                    <a:pt x="5923" y="4125"/>
                    <a:pt x="5785" y="4125"/>
                  </a:cubicBezTo>
                  <a:lnTo>
                    <a:pt x="5797" y="4112"/>
                  </a:lnTo>
                  <a:cubicBezTo>
                    <a:pt x="5688" y="4112"/>
                    <a:pt x="5661" y="3948"/>
                    <a:pt x="5772" y="3948"/>
                  </a:cubicBezTo>
                  <a:close/>
                  <a:moveTo>
                    <a:pt x="10726" y="3899"/>
                  </a:moveTo>
                  <a:cubicBezTo>
                    <a:pt x="10764" y="3899"/>
                    <a:pt x="10777" y="3911"/>
                    <a:pt x="10764" y="3936"/>
                  </a:cubicBezTo>
                  <a:cubicBezTo>
                    <a:pt x="10777" y="3936"/>
                    <a:pt x="10814" y="3911"/>
                    <a:pt x="10827" y="3911"/>
                  </a:cubicBezTo>
                  <a:cubicBezTo>
                    <a:pt x="10890" y="3924"/>
                    <a:pt x="10965" y="4024"/>
                    <a:pt x="10902" y="4062"/>
                  </a:cubicBezTo>
                  <a:lnTo>
                    <a:pt x="10902" y="4075"/>
                  </a:lnTo>
                  <a:cubicBezTo>
                    <a:pt x="10891" y="4083"/>
                    <a:pt x="10881" y="4087"/>
                    <a:pt x="10871" y="4087"/>
                  </a:cubicBezTo>
                  <a:cubicBezTo>
                    <a:pt x="10839" y="4087"/>
                    <a:pt x="10815" y="4050"/>
                    <a:pt x="10777" y="4050"/>
                  </a:cubicBezTo>
                  <a:lnTo>
                    <a:pt x="10789" y="4125"/>
                  </a:lnTo>
                  <a:cubicBezTo>
                    <a:pt x="10726" y="4112"/>
                    <a:pt x="10739" y="3962"/>
                    <a:pt x="10726" y="3899"/>
                  </a:cubicBezTo>
                  <a:close/>
                  <a:moveTo>
                    <a:pt x="2767" y="4112"/>
                  </a:moveTo>
                  <a:lnTo>
                    <a:pt x="2767" y="4150"/>
                  </a:lnTo>
                  <a:cubicBezTo>
                    <a:pt x="2767" y="4150"/>
                    <a:pt x="2716" y="4112"/>
                    <a:pt x="2767" y="4112"/>
                  </a:cubicBezTo>
                  <a:close/>
                  <a:moveTo>
                    <a:pt x="6076" y="3974"/>
                  </a:moveTo>
                  <a:cubicBezTo>
                    <a:pt x="6079" y="3974"/>
                    <a:pt x="6083" y="3974"/>
                    <a:pt x="6086" y="3974"/>
                  </a:cubicBezTo>
                  <a:cubicBezTo>
                    <a:pt x="6137" y="3987"/>
                    <a:pt x="6174" y="4024"/>
                    <a:pt x="6174" y="4075"/>
                  </a:cubicBezTo>
                  <a:lnTo>
                    <a:pt x="6036" y="4062"/>
                  </a:lnTo>
                  <a:lnTo>
                    <a:pt x="6036" y="4062"/>
                  </a:lnTo>
                  <a:cubicBezTo>
                    <a:pt x="6049" y="4150"/>
                    <a:pt x="6149" y="4087"/>
                    <a:pt x="6174" y="4150"/>
                  </a:cubicBezTo>
                  <a:cubicBezTo>
                    <a:pt x="6162" y="4153"/>
                    <a:pt x="6150" y="4154"/>
                    <a:pt x="6138" y="4154"/>
                  </a:cubicBezTo>
                  <a:cubicBezTo>
                    <a:pt x="6006" y="4154"/>
                    <a:pt x="5961" y="3974"/>
                    <a:pt x="6076" y="3974"/>
                  </a:cubicBezTo>
                  <a:close/>
                  <a:moveTo>
                    <a:pt x="6212" y="3999"/>
                  </a:moveTo>
                  <a:cubicBezTo>
                    <a:pt x="6262" y="3999"/>
                    <a:pt x="6237" y="4024"/>
                    <a:pt x="6250" y="4037"/>
                  </a:cubicBezTo>
                  <a:cubicBezTo>
                    <a:pt x="6250" y="4018"/>
                    <a:pt x="6262" y="4009"/>
                    <a:pt x="6275" y="4009"/>
                  </a:cubicBezTo>
                  <a:cubicBezTo>
                    <a:pt x="6287" y="4009"/>
                    <a:pt x="6299" y="4017"/>
                    <a:pt x="6300" y="4034"/>
                  </a:cubicBezTo>
                  <a:lnTo>
                    <a:pt x="6300" y="4034"/>
                  </a:lnTo>
                  <a:cubicBezTo>
                    <a:pt x="6298" y="4034"/>
                    <a:pt x="6295" y="4033"/>
                    <a:pt x="6293" y="4033"/>
                  </a:cubicBezTo>
                  <a:cubicBezTo>
                    <a:pt x="6242" y="4033"/>
                    <a:pt x="6262" y="4129"/>
                    <a:pt x="6262" y="4163"/>
                  </a:cubicBezTo>
                  <a:cubicBezTo>
                    <a:pt x="6199" y="4163"/>
                    <a:pt x="6225" y="4050"/>
                    <a:pt x="6212" y="3999"/>
                  </a:cubicBezTo>
                  <a:close/>
                  <a:moveTo>
                    <a:pt x="8685" y="3935"/>
                  </a:moveTo>
                  <a:cubicBezTo>
                    <a:pt x="8697" y="3935"/>
                    <a:pt x="8702" y="3946"/>
                    <a:pt x="8702" y="3962"/>
                  </a:cubicBezTo>
                  <a:lnTo>
                    <a:pt x="8677" y="3987"/>
                  </a:lnTo>
                  <a:cubicBezTo>
                    <a:pt x="8689" y="3987"/>
                    <a:pt x="8727" y="3974"/>
                    <a:pt x="8752" y="3974"/>
                  </a:cubicBezTo>
                  <a:cubicBezTo>
                    <a:pt x="8777" y="3987"/>
                    <a:pt x="8790" y="3999"/>
                    <a:pt x="8802" y="3999"/>
                  </a:cubicBezTo>
                  <a:cubicBezTo>
                    <a:pt x="8809" y="4001"/>
                    <a:pt x="8814" y="4002"/>
                    <a:pt x="8820" y="4002"/>
                  </a:cubicBezTo>
                  <a:cubicBezTo>
                    <a:pt x="8834" y="4002"/>
                    <a:pt x="8846" y="3997"/>
                    <a:pt x="8859" y="3997"/>
                  </a:cubicBezTo>
                  <a:cubicBezTo>
                    <a:pt x="8873" y="3997"/>
                    <a:pt x="8887" y="4003"/>
                    <a:pt x="8903" y="4024"/>
                  </a:cubicBezTo>
                  <a:cubicBezTo>
                    <a:pt x="8953" y="4075"/>
                    <a:pt x="8928" y="4125"/>
                    <a:pt x="8928" y="4163"/>
                  </a:cubicBezTo>
                  <a:cubicBezTo>
                    <a:pt x="8853" y="4150"/>
                    <a:pt x="8916" y="4012"/>
                    <a:pt x="8840" y="4012"/>
                  </a:cubicBezTo>
                  <a:cubicBezTo>
                    <a:pt x="8765" y="4012"/>
                    <a:pt x="8802" y="4100"/>
                    <a:pt x="8815" y="4138"/>
                  </a:cubicBezTo>
                  <a:cubicBezTo>
                    <a:pt x="8740" y="4125"/>
                    <a:pt x="8815" y="3987"/>
                    <a:pt x="8727" y="3987"/>
                  </a:cubicBezTo>
                  <a:cubicBezTo>
                    <a:pt x="8722" y="3986"/>
                    <a:pt x="8717" y="3986"/>
                    <a:pt x="8713" y="3986"/>
                  </a:cubicBezTo>
                  <a:cubicBezTo>
                    <a:pt x="8645" y="3986"/>
                    <a:pt x="8689" y="4077"/>
                    <a:pt x="8689" y="4112"/>
                  </a:cubicBezTo>
                  <a:cubicBezTo>
                    <a:pt x="8639" y="4112"/>
                    <a:pt x="8652" y="4050"/>
                    <a:pt x="8652" y="3999"/>
                  </a:cubicBezTo>
                  <a:lnTo>
                    <a:pt x="8652" y="3949"/>
                  </a:lnTo>
                  <a:cubicBezTo>
                    <a:pt x="8666" y="3939"/>
                    <a:pt x="8677" y="3935"/>
                    <a:pt x="8685" y="3935"/>
                  </a:cubicBezTo>
                  <a:close/>
                  <a:moveTo>
                    <a:pt x="10928" y="3974"/>
                  </a:moveTo>
                  <a:lnTo>
                    <a:pt x="10928" y="3974"/>
                  </a:lnTo>
                  <a:cubicBezTo>
                    <a:pt x="11016" y="3987"/>
                    <a:pt x="10928" y="4100"/>
                    <a:pt x="11028" y="4125"/>
                  </a:cubicBezTo>
                  <a:cubicBezTo>
                    <a:pt x="11035" y="4127"/>
                    <a:pt x="11041" y="4128"/>
                    <a:pt x="11046" y="4128"/>
                  </a:cubicBezTo>
                  <a:cubicBezTo>
                    <a:pt x="11090" y="4128"/>
                    <a:pt x="11089" y="4068"/>
                    <a:pt x="11084" y="4018"/>
                  </a:cubicBezTo>
                  <a:lnTo>
                    <a:pt x="11084" y="4018"/>
                  </a:lnTo>
                  <a:cubicBezTo>
                    <a:pt x="11111" y="4053"/>
                    <a:pt x="11104" y="4123"/>
                    <a:pt x="11104" y="4163"/>
                  </a:cubicBezTo>
                  <a:cubicBezTo>
                    <a:pt x="11079" y="4150"/>
                    <a:pt x="11066" y="4150"/>
                    <a:pt x="11079" y="4125"/>
                  </a:cubicBezTo>
                  <a:cubicBezTo>
                    <a:pt x="11062" y="4125"/>
                    <a:pt x="11045" y="4136"/>
                    <a:pt x="11024" y="4136"/>
                  </a:cubicBezTo>
                  <a:cubicBezTo>
                    <a:pt x="11014" y="4136"/>
                    <a:pt x="11003" y="4133"/>
                    <a:pt x="10990" y="4125"/>
                  </a:cubicBezTo>
                  <a:cubicBezTo>
                    <a:pt x="10940" y="4100"/>
                    <a:pt x="10940" y="4012"/>
                    <a:pt x="10928" y="3974"/>
                  </a:cubicBezTo>
                  <a:close/>
                  <a:moveTo>
                    <a:pt x="3745" y="4133"/>
                  </a:moveTo>
                  <a:cubicBezTo>
                    <a:pt x="3756" y="4133"/>
                    <a:pt x="3773" y="4150"/>
                    <a:pt x="3773" y="4150"/>
                  </a:cubicBezTo>
                  <a:lnTo>
                    <a:pt x="3785" y="4150"/>
                  </a:lnTo>
                  <a:cubicBezTo>
                    <a:pt x="3785" y="4150"/>
                    <a:pt x="3763" y="4167"/>
                    <a:pt x="3748" y="4167"/>
                  </a:cubicBezTo>
                  <a:cubicBezTo>
                    <a:pt x="3740" y="4167"/>
                    <a:pt x="3735" y="4163"/>
                    <a:pt x="3735" y="4150"/>
                  </a:cubicBezTo>
                  <a:cubicBezTo>
                    <a:pt x="3735" y="4138"/>
                    <a:pt x="3739" y="4133"/>
                    <a:pt x="3745" y="4133"/>
                  </a:cubicBezTo>
                  <a:close/>
                  <a:moveTo>
                    <a:pt x="3352" y="4129"/>
                  </a:moveTo>
                  <a:cubicBezTo>
                    <a:pt x="3359" y="4129"/>
                    <a:pt x="3335" y="4140"/>
                    <a:pt x="3324" y="4140"/>
                  </a:cubicBezTo>
                  <a:cubicBezTo>
                    <a:pt x="3322" y="4140"/>
                    <a:pt x="3320" y="4139"/>
                    <a:pt x="3320" y="4138"/>
                  </a:cubicBezTo>
                  <a:lnTo>
                    <a:pt x="3320" y="4175"/>
                  </a:lnTo>
                  <a:cubicBezTo>
                    <a:pt x="3320" y="4175"/>
                    <a:pt x="3282" y="4138"/>
                    <a:pt x="3320" y="4138"/>
                  </a:cubicBezTo>
                  <a:cubicBezTo>
                    <a:pt x="3340" y="4131"/>
                    <a:pt x="3349" y="4129"/>
                    <a:pt x="3352" y="4129"/>
                  </a:cubicBezTo>
                  <a:close/>
                  <a:moveTo>
                    <a:pt x="6410" y="4023"/>
                  </a:moveTo>
                  <a:cubicBezTo>
                    <a:pt x="6463" y="4023"/>
                    <a:pt x="6526" y="4056"/>
                    <a:pt x="6526" y="4112"/>
                  </a:cubicBezTo>
                  <a:cubicBezTo>
                    <a:pt x="6526" y="4161"/>
                    <a:pt x="6492" y="4182"/>
                    <a:pt x="6452" y="4182"/>
                  </a:cubicBezTo>
                  <a:cubicBezTo>
                    <a:pt x="6399" y="4182"/>
                    <a:pt x="6338" y="4145"/>
                    <a:pt x="6338" y="4087"/>
                  </a:cubicBezTo>
                  <a:cubicBezTo>
                    <a:pt x="6332" y="4043"/>
                    <a:pt x="6368" y="4023"/>
                    <a:pt x="6410" y="4023"/>
                  </a:cubicBezTo>
                  <a:close/>
                  <a:moveTo>
                    <a:pt x="2977" y="4174"/>
                  </a:moveTo>
                  <a:lnTo>
                    <a:pt x="2977" y="4174"/>
                  </a:lnTo>
                  <a:cubicBezTo>
                    <a:pt x="2983" y="4175"/>
                    <a:pt x="2988" y="4175"/>
                    <a:pt x="2993" y="4175"/>
                  </a:cubicBezTo>
                  <a:lnTo>
                    <a:pt x="2984" y="4184"/>
                  </a:lnTo>
                  <a:lnTo>
                    <a:pt x="2984" y="4184"/>
                  </a:lnTo>
                  <a:cubicBezTo>
                    <a:pt x="2982" y="4179"/>
                    <a:pt x="2979" y="4176"/>
                    <a:pt x="2977" y="4174"/>
                  </a:cubicBezTo>
                  <a:close/>
                  <a:moveTo>
                    <a:pt x="11338" y="4002"/>
                  </a:moveTo>
                  <a:cubicBezTo>
                    <a:pt x="11419" y="4002"/>
                    <a:pt x="11422" y="4123"/>
                    <a:pt x="11443" y="4188"/>
                  </a:cubicBezTo>
                  <a:cubicBezTo>
                    <a:pt x="11418" y="4188"/>
                    <a:pt x="11292" y="4163"/>
                    <a:pt x="11292" y="4125"/>
                  </a:cubicBezTo>
                  <a:cubicBezTo>
                    <a:pt x="11292" y="4088"/>
                    <a:pt x="11319" y="4077"/>
                    <a:pt x="11345" y="4077"/>
                  </a:cubicBezTo>
                  <a:cubicBezTo>
                    <a:pt x="11364" y="4077"/>
                    <a:pt x="11383" y="4082"/>
                    <a:pt x="11393" y="4087"/>
                  </a:cubicBezTo>
                  <a:cubicBezTo>
                    <a:pt x="11380" y="4012"/>
                    <a:pt x="11305" y="4062"/>
                    <a:pt x="11292" y="4012"/>
                  </a:cubicBezTo>
                  <a:cubicBezTo>
                    <a:pt x="11310" y="4005"/>
                    <a:pt x="11325" y="4002"/>
                    <a:pt x="11338" y="4002"/>
                  </a:cubicBezTo>
                  <a:close/>
                  <a:moveTo>
                    <a:pt x="11170" y="3987"/>
                  </a:moveTo>
                  <a:cubicBezTo>
                    <a:pt x="11190" y="3991"/>
                    <a:pt x="11182" y="4025"/>
                    <a:pt x="11229" y="4037"/>
                  </a:cubicBezTo>
                  <a:lnTo>
                    <a:pt x="11229" y="4062"/>
                  </a:lnTo>
                  <a:cubicBezTo>
                    <a:pt x="11214" y="4058"/>
                    <a:pt x="11202" y="4056"/>
                    <a:pt x="11194" y="4056"/>
                  </a:cubicBezTo>
                  <a:cubicBezTo>
                    <a:pt x="11123" y="4056"/>
                    <a:pt x="11242" y="4177"/>
                    <a:pt x="11242" y="4188"/>
                  </a:cubicBezTo>
                  <a:cubicBezTo>
                    <a:pt x="11235" y="4189"/>
                    <a:pt x="11229" y="4190"/>
                    <a:pt x="11224" y="4190"/>
                  </a:cubicBezTo>
                  <a:cubicBezTo>
                    <a:pt x="11179" y="4190"/>
                    <a:pt x="11176" y="4146"/>
                    <a:pt x="11154" y="4112"/>
                  </a:cubicBezTo>
                  <a:lnTo>
                    <a:pt x="11154" y="4037"/>
                  </a:lnTo>
                  <a:cubicBezTo>
                    <a:pt x="11129" y="4037"/>
                    <a:pt x="11129" y="4037"/>
                    <a:pt x="11129" y="4012"/>
                  </a:cubicBezTo>
                  <a:cubicBezTo>
                    <a:pt x="11153" y="4005"/>
                    <a:pt x="11165" y="3996"/>
                    <a:pt x="11170" y="3987"/>
                  </a:cubicBezTo>
                  <a:close/>
                  <a:moveTo>
                    <a:pt x="9358" y="4034"/>
                  </a:moveTo>
                  <a:cubicBezTo>
                    <a:pt x="9365" y="4034"/>
                    <a:pt x="9373" y="4035"/>
                    <a:pt x="9381" y="4037"/>
                  </a:cubicBezTo>
                  <a:cubicBezTo>
                    <a:pt x="9478" y="4049"/>
                    <a:pt x="9516" y="4201"/>
                    <a:pt x="9407" y="4201"/>
                  </a:cubicBezTo>
                  <a:cubicBezTo>
                    <a:pt x="9403" y="4201"/>
                    <a:pt x="9398" y="4201"/>
                    <a:pt x="9393" y="4200"/>
                  </a:cubicBezTo>
                  <a:cubicBezTo>
                    <a:pt x="9300" y="4189"/>
                    <a:pt x="9260" y="4034"/>
                    <a:pt x="9358" y="4034"/>
                  </a:cubicBezTo>
                  <a:close/>
                  <a:moveTo>
                    <a:pt x="9180" y="3974"/>
                  </a:moveTo>
                  <a:cubicBezTo>
                    <a:pt x="9243" y="3987"/>
                    <a:pt x="9217" y="4150"/>
                    <a:pt x="9230" y="4213"/>
                  </a:cubicBezTo>
                  <a:cubicBezTo>
                    <a:pt x="9205" y="4213"/>
                    <a:pt x="9192" y="4200"/>
                    <a:pt x="9205" y="4175"/>
                  </a:cubicBezTo>
                  <a:cubicBezTo>
                    <a:pt x="9176" y="4175"/>
                    <a:pt x="9147" y="4192"/>
                    <a:pt x="9121" y="4192"/>
                  </a:cubicBezTo>
                  <a:cubicBezTo>
                    <a:pt x="9101" y="4192"/>
                    <a:pt x="9083" y="4182"/>
                    <a:pt x="9067" y="4150"/>
                  </a:cubicBezTo>
                  <a:cubicBezTo>
                    <a:pt x="9021" y="4082"/>
                    <a:pt x="9047" y="4035"/>
                    <a:pt x="9107" y="4035"/>
                  </a:cubicBezTo>
                  <a:cubicBezTo>
                    <a:pt x="9114" y="4035"/>
                    <a:pt x="9122" y="4036"/>
                    <a:pt x="9129" y="4037"/>
                  </a:cubicBezTo>
                  <a:cubicBezTo>
                    <a:pt x="9155" y="4037"/>
                    <a:pt x="9167" y="4062"/>
                    <a:pt x="9180" y="4062"/>
                  </a:cubicBezTo>
                  <a:lnTo>
                    <a:pt x="9180" y="3974"/>
                  </a:lnTo>
                  <a:close/>
                  <a:moveTo>
                    <a:pt x="11491" y="4003"/>
                  </a:moveTo>
                  <a:cubicBezTo>
                    <a:pt x="11499" y="4003"/>
                    <a:pt x="11511" y="4024"/>
                    <a:pt x="11519" y="4024"/>
                  </a:cubicBezTo>
                  <a:cubicBezTo>
                    <a:pt x="11531" y="4037"/>
                    <a:pt x="11569" y="4062"/>
                    <a:pt x="11569" y="4087"/>
                  </a:cubicBezTo>
                  <a:cubicBezTo>
                    <a:pt x="11556" y="4085"/>
                    <a:pt x="11547" y="4084"/>
                    <a:pt x="11539" y="4084"/>
                  </a:cubicBezTo>
                  <a:cubicBezTo>
                    <a:pt x="11502" y="4084"/>
                    <a:pt x="11521" y="4110"/>
                    <a:pt x="11531" y="4163"/>
                  </a:cubicBezTo>
                  <a:cubicBezTo>
                    <a:pt x="11538" y="4194"/>
                    <a:pt x="11550" y="4197"/>
                    <a:pt x="11561" y="4197"/>
                  </a:cubicBezTo>
                  <a:cubicBezTo>
                    <a:pt x="11564" y="4197"/>
                    <a:pt x="11566" y="4197"/>
                    <a:pt x="11569" y="4197"/>
                  </a:cubicBezTo>
                  <a:cubicBezTo>
                    <a:pt x="11576" y="4197"/>
                    <a:pt x="11582" y="4199"/>
                    <a:pt x="11582" y="4213"/>
                  </a:cubicBezTo>
                  <a:cubicBezTo>
                    <a:pt x="11575" y="4214"/>
                    <a:pt x="11569" y="4215"/>
                    <a:pt x="11563" y="4215"/>
                  </a:cubicBezTo>
                  <a:cubicBezTo>
                    <a:pt x="11506" y="4215"/>
                    <a:pt x="11505" y="4158"/>
                    <a:pt x="11493" y="4112"/>
                  </a:cubicBezTo>
                  <a:lnTo>
                    <a:pt x="11481" y="4112"/>
                  </a:lnTo>
                  <a:cubicBezTo>
                    <a:pt x="11470" y="4080"/>
                    <a:pt x="11440" y="4047"/>
                    <a:pt x="11465" y="4047"/>
                  </a:cubicBezTo>
                  <a:cubicBezTo>
                    <a:pt x="11469" y="4047"/>
                    <a:pt x="11474" y="4048"/>
                    <a:pt x="11481" y="4050"/>
                  </a:cubicBezTo>
                  <a:cubicBezTo>
                    <a:pt x="11481" y="4013"/>
                    <a:pt x="11485" y="4003"/>
                    <a:pt x="11491" y="4003"/>
                  </a:cubicBezTo>
                  <a:close/>
                  <a:moveTo>
                    <a:pt x="6597" y="4051"/>
                  </a:moveTo>
                  <a:cubicBezTo>
                    <a:pt x="6625" y="4051"/>
                    <a:pt x="6654" y="4056"/>
                    <a:pt x="6665" y="4062"/>
                  </a:cubicBezTo>
                  <a:lnTo>
                    <a:pt x="6652" y="4062"/>
                  </a:lnTo>
                  <a:cubicBezTo>
                    <a:pt x="6645" y="4077"/>
                    <a:pt x="6636" y="4082"/>
                    <a:pt x="6627" y="4082"/>
                  </a:cubicBezTo>
                  <a:cubicBezTo>
                    <a:pt x="6612" y="4082"/>
                    <a:pt x="6596" y="4068"/>
                    <a:pt x="6586" y="4068"/>
                  </a:cubicBezTo>
                  <a:cubicBezTo>
                    <a:pt x="6582" y="4068"/>
                    <a:pt x="6579" y="4070"/>
                    <a:pt x="6577" y="4075"/>
                  </a:cubicBezTo>
                  <a:cubicBezTo>
                    <a:pt x="6564" y="4100"/>
                    <a:pt x="6602" y="4087"/>
                    <a:pt x="6614" y="4112"/>
                  </a:cubicBezTo>
                  <a:cubicBezTo>
                    <a:pt x="6614" y="4138"/>
                    <a:pt x="6690" y="4138"/>
                    <a:pt x="6652" y="4200"/>
                  </a:cubicBezTo>
                  <a:cubicBezTo>
                    <a:pt x="6644" y="4217"/>
                    <a:pt x="6630" y="4223"/>
                    <a:pt x="6614" y="4223"/>
                  </a:cubicBezTo>
                  <a:cubicBezTo>
                    <a:pt x="6584" y="4223"/>
                    <a:pt x="6547" y="4200"/>
                    <a:pt x="6539" y="4200"/>
                  </a:cubicBezTo>
                  <a:cubicBezTo>
                    <a:pt x="6543" y="4182"/>
                    <a:pt x="6550" y="4177"/>
                    <a:pt x="6560" y="4177"/>
                  </a:cubicBezTo>
                  <a:cubicBezTo>
                    <a:pt x="6575" y="4177"/>
                    <a:pt x="6596" y="4192"/>
                    <a:pt x="6610" y="4192"/>
                  </a:cubicBezTo>
                  <a:cubicBezTo>
                    <a:pt x="6618" y="4192"/>
                    <a:pt x="6624" y="4188"/>
                    <a:pt x="6627" y="4175"/>
                  </a:cubicBezTo>
                  <a:cubicBezTo>
                    <a:pt x="6640" y="4112"/>
                    <a:pt x="6539" y="4125"/>
                    <a:pt x="6539" y="4087"/>
                  </a:cubicBezTo>
                  <a:cubicBezTo>
                    <a:pt x="6532" y="4059"/>
                    <a:pt x="6564" y="4051"/>
                    <a:pt x="6597" y="4051"/>
                  </a:cubicBezTo>
                  <a:close/>
                  <a:moveTo>
                    <a:pt x="9494" y="3974"/>
                  </a:moveTo>
                  <a:lnTo>
                    <a:pt x="9494" y="3974"/>
                  </a:lnTo>
                  <a:cubicBezTo>
                    <a:pt x="9570" y="3999"/>
                    <a:pt x="9557" y="4163"/>
                    <a:pt x="9557" y="4226"/>
                  </a:cubicBezTo>
                  <a:lnTo>
                    <a:pt x="9557" y="4213"/>
                  </a:lnTo>
                  <a:cubicBezTo>
                    <a:pt x="9494" y="4213"/>
                    <a:pt x="9507" y="4037"/>
                    <a:pt x="9494" y="3974"/>
                  </a:cubicBezTo>
                  <a:close/>
                  <a:moveTo>
                    <a:pt x="7690" y="4208"/>
                  </a:moveTo>
                  <a:cubicBezTo>
                    <a:pt x="7718" y="4208"/>
                    <a:pt x="7739" y="4218"/>
                    <a:pt x="7734" y="4238"/>
                  </a:cubicBezTo>
                  <a:lnTo>
                    <a:pt x="7683" y="4238"/>
                  </a:lnTo>
                  <a:cubicBezTo>
                    <a:pt x="7666" y="4224"/>
                    <a:pt x="7653" y="4218"/>
                    <a:pt x="7643" y="4217"/>
                  </a:cubicBezTo>
                  <a:lnTo>
                    <a:pt x="7643" y="4217"/>
                  </a:lnTo>
                  <a:cubicBezTo>
                    <a:pt x="7658" y="4211"/>
                    <a:pt x="7675" y="4208"/>
                    <a:pt x="7690" y="4208"/>
                  </a:cubicBezTo>
                  <a:close/>
                  <a:moveTo>
                    <a:pt x="3431" y="4223"/>
                  </a:moveTo>
                  <a:lnTo>
                    <a:pt x="3431" y="4223"/>
                  </a:lnTo>
                  <a:cubicBezTo>
                    <a:pt x="3428" y="4223"/>
                    <a:pt x="3432" y="4227"/>
                    <a:pt x="3446" y="4238"/>
                  </a:cubicBezTo>
                  <a:cubicBezTo>
                    <a:pt x="3453" y="4241"/>
                    <a:pt x="3461" y="4242"/>
                    <a:pt x="3469" y="4243"/>
                  </a:cubicBezTo>
                  <a:lnTo>
                    <a:pt x="3469" y="4243"/>
                  </a:lnTo>
                  <a:cubicBezTo>
                    <a:pt x="3451" y="4231"/>
                    <a:pt x="3435" y="4223"/>
                    <a:pt x="3431" y="4223"/>
                  </a:cubicBezTo>
                  <a:close/>
                  <a:moveTo>
                    <a:pt x="6857" y="4077"/>
                  </a:moveTo>
                  <a:cubicBezTo>
                    <a:pt x="6908" y="4077"/>
                    <a:pt x="6967" y="4112"/>
                    <a:pt x="6967" y="4175"/>
                  </a:cubicBezTo>
                  <a:lnTo>
                    <a:pt x="6954" y="4175"/>
                  </a:lnTo>
                  <a:lnTo>
                    <a:pt x="6816" y="4163"/>
                  </a:lnTo>
                  <a:lnTo>
                    <a:pt x="6816" y="4163"/>
                  </a:lnTo>
                  <a:cubicBezTo>
                    <a:pt x="6828" y="4251"/>
                    <a:pt x="6929" y="4188"/>
                    <a:pt x="6954" y="4238"/>
                  </a:cubicBezTo>
                  <a:cubicBezTo>
                    <a:pt x="6941" y="4243"/>
                    <a:pt x="6926" y="4246"/>
                    <a:pt x="6911" y="4246"/>
                  </a:cubicBezTo>
                  <a:cubicBezTo>
                    <a:pt x="6853" y="4246"/>
                    <a:pt x="6788" y="4210"/>
                    <a:pt x="6778" y="4150"/>
                  </a:cubicBezTo>
                  <a:cubicBezTo>
                    <a:pt x="6778" y="4100"/>
                    <a:pt x="6815" y="4077"/>
                    <a:pt x="6857" y="4077"/>
                  </a:cubicBezTo>
                  <a:close/>
                  <a:moveTo>
                    <a:pt x="9656" y="4086"/>
                  </a:moveTo>
                  <a:cubicBezTo>
                    <a:pt x="9711" y="4086"/>
                    <a:pt x="9783" y="4128"/>
                    <a:pt x="9783" y="4188"/>
                  </a:cubicBezTo>
                  <a:lnTo>
                    <a:pt x="9771" y="4175"/>
                  </a:lnTo>
                  <a:cubicBezTo>
                    <a:pt x="9771" y="4226"/>
                    <a:pt x="9744" y="4246"/>
                    <a:pt x="9711" y="4246"/>
                  </a:cubicBezTo>
                  <a:cubicBezTo>
                    <a:pt x="9663" y="4246"/>
                    <a:pt x="9602" y="4203"/>
                    <a:pt x="9595" y="4150"/>
                  </a:cubicBezTo>
                  <a:cubicBezTo>
                    <a:pt x="9590" y="4105"/>
                    <a:pt x="9619" y="4086"/>
                    <a:pt x="9656" y="4086"/>
                  </a:cubicBezTo>
                  <a:close/>
                  <a:moveTo>
                    <a:pt x="11655" y="4077"/>
                  </a:moveTo>
                  <a:cubicBezTo>
                    <a:pt x="11708" y="4077"/>
                    <a:pt x="11758" y="4137"/>
                    <a:pt x="11758" y="4188"/>
                  </a:cubicBezTo>
                  <a:lnTo>
                    <a:pt x="11619" y="4150"/>
                  </a:lnTo>
                  <a:lnTo>
                    <a:pt x="11619" y="4150"/>
                  </a:lnTo>
                  <a:cubicBezTo>
                    <a:pt x="11632" y="4238"/>
                    <a:pt x="11732" y="4200"/>
                    <a:pt x="11758" y="4251"/>
                  </a:cubicBezTo>
                  <a:lnTo>
                    <a:pt x="11695" y="4251"/>
                  </a:lnTo>
                  <a:cubicBezTo>
                    <a:pt x="11632" y="4238"/>
                    <a:pt x="11556" y="4138"/>
                    <a:pt x="11619" y="4087"/>
                  </a:cubicBezTo>
                  <a:cubicBezTo>
                    <a:pt x="11631" y="4080"/>
                    <a:pt x="11643" y="4077"/>
                    <a:pt x="11655" y="4077"/>
                  </a:cubicBezTo>
                  <a:close/>
                  <a:moveTo>
                    <a:pt x="4772" y="4224"/>
                  </a:moveTo>
                  <a:lnTo>
                    <a:pt x="4772" y="4224"/>
                  </a:lnTo>
                  <a:cubicBezTo>
                    <a:pt x="4774" y="4224"/>
                    <a:pt x="4747" y="4239"/>
                    <a:pt x="4741" y="4240"/>
                  </a:cubicBezTo>
                  <a:lnTo>
                    <a:pt x="4741" y="4240"/>
                  </a:lnTo>
                  <a:lnTo>
                    <a:pt x="4741" y="4238"/>
                  </a:lnTo>
                  <a:cubicBezTo>
                    <a:pt x="4739" y="4240"/>
                    <a:pt x="4739" y="4240"/>
                    <a:pt x="4740" y="4240"/>
                  </a:cubicBezTo>
                  <a:cubicBezTo>
                    <a:pt x="4740" y="4240"/>
                    <a:pt x="4741" y="4240"/>
                    <a:pt x="4741" y="4240"/>
                  </a:cubicBezTo>
                  <a:lnTo>
                    <a:pt x="4741" y="4240"/>
                  </a:lnTo>
                  <a:lnTo>
                    <a:pt x="4741" y="4263"/>
                  </a:lnTo>
                  <a:cubicBezTo>
                    <a:pt x="4741" y="4263"/>
                    <a:pt x="4703" y="4238"/>
                    <a:pt x="4741" y="4238"/>
                  </a:cubicBezTo>
                  <a:cubicBezTo>
                    <a:pt x="4762" y="4227"/>
                    <a:pt x="4770" y="4224"/>
                    <a:pt x="4772" y="4224"/>
                  </a:cubicBezTo>
                  <a:close/>
                  <a:moveTo>
                    <a:pt x="7031" y="4045"/>
                  </a:moveTo>
                  <a:cubicBezTo>
                    <a:pt x="7037" y="4045"/>
                    <a:pt x="7045" y="4046"/>
                    <a:pt x="7055" y="4050"/>
                  </a:cubicBezTo>
                  <a:cubicBezTo>
                    <a:pt x="7055" y="4091"/>
                    <a:pt x="7132" y="4116"/>
                    <a:pt x="7095" y="4116"/>
                  </a:cubicBezTo>
                  <a:cubicBezTo>
                    <a:pt x="7087" y="4116"/>
                    <a:pt x="7074" y="4115"/>
                    <a:pt x="7055" y="4112"/>
                  </a:cubicBezTo>
                  <a:lnTo>
                    <a:pt x="7055" y="4112"/>
                  </a:lnTo>
                  <a:cubicBezTo>
                    <a:pt x="7055" y="4150"/>
                    <a:pt x="7042" y="4226"/>
                    <a:pt x="7092" y="4238"/>
                  </a:cubicBezTo>
                  <a:cubicBezTo>
                    <a:pt x="7099" y="4235"/>
                    <a:pt x="7104" y="4233"/>
                    <a:pt x="7108" y="4233"/>
                  </a:cubicBezTo>
                  <a:cubicBezTo>
                    <a:pt x="7117" y="4233"/>
                    <a:pt x="7117" y="4245"/>
                    <a:pt x="7117" y="4263"/>
                  </a:cubicBezTo>
                  <a:cubicBezTo>
                    <a:pt x="7105" y="4266"/>
                    <a:pt x="7095" y="4268"/>
                    <a:pt x="7085" y="4268"/>
                  </a:cubicBezTo>
                  <a:cubicBezTo>
                    <a:pt x="7020" y="4268"/>
                    <a:pt x="7028" y="4196"/>
                    <a:pt x="7017" y="4163"/>
                  </a:cubicBezTo>
                  <a:lnTo>
                    <a:pt x="7029" y="4150"/>
                  </a:lnTo>
                  <a:cubicBezTo>
                    <a:pt x="7017" y="4112"/>
                    <a:pt x="6967" y="4087"/>
                    <a:pt x="7029" y="4087"/>
                  </a:cubicBezTo>
                  <a:cubicBezTo>
                    <a:pt x="7011" y="4059"/>
                    <a:pt x="7013" y="4045"/>
                    <a:pt x="7031" y="4045"/>
                  </a:cubicBezTo>
                  <a:close/>
                  <a:moveTo>
                    <a:pt x="7276" y="4115"/>
                  </a:moveTo>
                  <a:cubicBezTo>
                    <a:pt x="7352" y="4115"/>
                    <a:pt x="7358" y="4222"/>
                    <a:pt x="7367" y="4288"/>
                  </a:cubicBezTo>
                  <a:lnTo>
                    <a:pt x="7367" y="4288"/>
                  </a:lnTo>
                  <a:cubicBezTo>
                    <a:pt x="7339" y="4288"/>
                    <a:pt x="7363" y="4287"/>
                    <a:pt x="7319" y="4276"/>
                  </a:cubicBezTo>
                  <a:cubicBezTo>
                    <a:pt x="7281" y="4276"/>
                    <a:pt x="7231" y="4276"/>
                    <a:pt x="7231" y="4226"/>
                  </a:cubicBezTo>
                  <a:cubicBezTo>
                    <a:pt x="7222" y="4192"/>
                    <a:pt x="7259" y="4186"/>
                    <a:pt x="7291" y="4186"/>
                  </a:cubicBezTo>
                  <a:cubicBezTo>
                    <a:pt x="7307" y="4186"/>
                    <a:pt x="7323" y="4188"/>
                    <a:pt x="7331" y="4188"/>
                  </a:cubicBezTo>
                  <a:cubicBezTo>
                    <a:pt x="7331" y="4112"/>
                    <a:pt x="7256" y="4163"/>
                    <a:pt x="7231" y="4125"/>
                  </a:cubicBezTo>
                  <a:cubicBezTo>
                    <a:pt x="7248" y="4118"/>
                    <a:pt x="7263" y="4115"/>
                    <a:pt x="7276" y="4115"/>
                  </a:cubicBezTo>
                  <a:close/>
                  <a:moveTo>
                    <a:pt x="2641" y="4050"/>
                  </a:moveTo>
                  <a:cubicBezTo>
                    <a:pt x="2716" y="4050"/>
                    <a:pt x="2691" y="4226"/>
                    <a:pt x="2691" y="4288"/>
                  </a:cubicBezTo>
                  <a:cubicBezTo>
                    <a:pt x="2684" y="4292"/>
                    <a:pt x="2679" y="4293"/>
                    <a:pt x="2674" y="4293"/>
                  </a:cubicBezTo>
                  <a:cubicBezTo>
                    <a:pt x="2660" y="4293"/>
                    <a:pt x="2653" y="4282"/>
                    <a:pt x="2653" y="4263"/>
                  </a:cubicBezTo>
                  <a:cubicBezTo>
                    <a:pt x="2628" y="4263"/>
                    <a:pt x="2628" y="4288"/>
                    <a:pt x="2591" y="4288"/>
                  </a:cubicBezTo>
                  <a:cubicBezTo>
                    <a:pt x="2528" y="4288"/>
                    <a:pt x="2477" y="4213"/>
                    <a:pt x="2515" y="4163"/>
                  </a:cubicBezTo>
                  <a:lnTo>
                    <a:pt x="2515" y="4150"/>
                  </a:lnTo>
                  <a:cubicBezTo>
                    <a:pt x="2529" y="4127"/>
                    <a:pt x="2543" y="4119"/>
                    <a:pt x="2557" y="4119"/>
                  </a:cubicBezTo>
                  <a:cubicBezTo>
                    <a:pt x="2582" y="4119"/>
                    <a:pt x="2609" y="4142"/>
                    <a:pt x="2641" y="4150"/>
                  </a:cubicBezTo>
                  <a:lnTo>
                    <a:pt x="2641" y="4050"/>
                  </a:lnTo>
                  <a:close/>
                  <a:moveTo>
                    <a:pt x="9899" y="4123"/>
                  </a:moveTo>
                  <a:cubicBezTo>
                    <a:pt x="9905" y="4123"/>
                    <a:pt x="9909" y="4130"/>
                    <a:pt x="9909" y="4150"/>
                  </a:cubicBezTo>
                  <a:lnTo>
                    <a:pt x="9884" y="4188"/>
                  </a:lnTo>
                  <a:cubicBezTo>
                    <a:pt x="9876" y="4185"/>
                    <a:pt x="9870" y="4184"/>
                    <a:pt x="9865" y="4184"/>
                  </a:cubicBezTo>
                  <a:cubicBezTo>
                    <a:pt x="9816" y="4184"/>
                    <a:pt x="9846" y="4280"/>
                    <a:pt x="9846" y="4314"/>
                  </a:cubicBezTo>
                  <a:cubicBezTo>
                    <a:pt x="9783" y="4301"/>
                    <a:pt x="9796" y="4200"/>
                    <a:pt x="9796" y="4150"/>
                  </a:cubicBezTo>
                  <a:lnTo>
                    <a:pt x="9821" y="4150"/>
                  </a:lnTo>
                  <a:lnTo>
                    <a:pt x="9821" y="4175"/>
                  </a:lnTo>
                  <a:cubicBezTo>
                    <a:pt x="9856" y="4158"/>
                    <a:pt x="9884" y="4123"/>
                    <a:pt x="9899" y="4123"/>
                  </a:cubicBezTo>
                  <a:close/>
                  <a:moveTo>
                    <a:pt x="10008" y="4140"/>
                  </a:moveTo>
                  <a:cubicBezTo>
                    <a:pt x="10060" y="4140"/>
                    <a:pt x="10110" y="4200"/>
                    <a:pt x="10110" y="4251"/>
                  </a:cubicBezTo>
                  <a:lnTo>
                    <a:pt x="9972" y="4226"/>
                  </a:lnTo>
                  <a:lnTo>
                    <a:pt x="9972" y="4226"/>
                  </a:lnTo>
                  <a:cubicBezTo>
                    <a:pt x="9985" y="4314"/>
                    <a:pt x="10085" y="4263"/>
                    <a:pt x="10098" y="4314"/>
                  </a:cubicBezTo>
                  <a:lnTo>
                    <a:pt x="10047" y="4314"/>
                  </a:lnTo>
                  <a:cubicBezTo>
                    <a:pt x="9985" y="4301"/>
                    <a:pt x="9884" y="4200"/>
                    <a:pt x="9972" y="4150"/>
                  </a:cubicBezTo>
                  <a:cubicBezTo>
                    <a:pt x="9984" y="4143"/>
                    <a:pt x="9996" y="4140"/>
                    <a:pt x="10008" y="4140"/>
                  </a:cubicBezTo>
                  <a:close/>
                  <a:moveTo>
                    <a:pt x="2781" y="4174"/>
                  </a:moveTo>
                  <a:cubicBezTo>
                    <a:pt x="2808" y="4174"/>
                    <a:pt x="2792" y="4250"/>
                    <a:pt x="2792" y="4301"/>
                  </a:cubicBezTo>
                  <a:lnTo>
                    <a:pt x="2804" y="4339"/>
                  </a:lnTo>
                  <a:lnTo>
                    <a:pt x="2754" y="4339"/>
                  </a:lnTo>
                  <a:lnTo>
                    <a:pt x="2754" y="4188"/>
                  </a:lnTo>
                  <a:cubicBezTo>
                    <a:pt x="2766" y="4178"/>
                    <a:pt x="2775" y="4174"/>
                    <a:pt x="2781" y="4174"/>
                  </a:cubicBezTo>
                  <a:close/>
                  <a:moveTo>
                    <a:pt x="4947" y="4321"/>
                  </a:moveTo>
                  <a:cubicBezTo>
                    <a:pt x="4941" y="4325"/>
                    <a:pt x="4935" y="4331"/>
                    <a:pt x="4929" y="4339"/>
                  </a:cubicBezTo>
                  <a:lnTo>
                    <a:pt x="4947" y="4321"/>
                  </a:lnTo>
                  <a:close/>
                  <a:moveTo>
                    <a:pt x="5910" y="4301"/>
                  </a:moveTo>
                  <a:cubicBezTo>
                    <a:pt x="5948" y="4301"/>
                    <a:pt x="5935" y="4326"/>
                    <a:pt x="5923" y="4339"/>
                  </a:cubicBezTo>
                  <a:cubicBezTo>
                    <a:pt x="5920" y="4340"/>
                    <a:pt x="5917" y="4341"/>
                    <a:pt x="5915" y="4341"/>
                  </a:cubicBezTo>
                  <a:cubicBezTo>
                    <a:pt x="5893" y="4341"/>
                    <a:pt x="5877" y="4301"/>
                    <a:pt x="5910" y="4301"/>
                  </a:cubicBezTo>
                  <a:close/>
                  <a:moveTo>
                    <a:pt x="3648" y="4178"/>
                  </a:moveTo>
                  <a:cubicBezTo>
                    <a:pt x="3664" y="4178"/>
                    <a:pt x="3681" y="4181"/>
                    <a:pt x="3697" y="4188"/>
                  </a:cubicBezTo>
                  <a:cubicBezTo>
                    <a:pt x="3690" y="4202"/>
                    <a:pt x="3681" y="4206"/>
                    <a:pt x="3671" y="4206"/>
                  </a:cubicBezTo>
                  <a:cubicBezTo>
                    <a:pt x="3658" y="4206"/>
                    <a:pt x="3644" y="4199"/>
                    <a:pt x="3632" y="4199"/>
                  </a:cubicBezTo>
                  <a:cubicBezTo>
                    <a:pt x="3622" y="4199"/>
                    <a:pt x="3613" y="4205"/>
                    <a:pt x="3609" y="4226"/>
                  </a:cubicBezTo>
                  <a:cubicBezTo>
                    <a:pt x="3609" y="4251"/>
                    <a:pt x="3685" y="4263"/>
                    <a:pt x="3697" y="4288"/>
                  </a:cubicBezTo>
                  <a:cubicBezTo>
                    <a:pt x="3712" y="4334"/>
                    <a:pt x="3678" y="4347"/>
                    <a:pt x="3643" y="4347"/>
                  </a:cubicBezTo>
                  <a:cubicBezTo>
                    <a:pt x="3597" y="4347"/>
                    <a:pt x="3549" y="4325"/>
                    <a:pt x="3606" y="4325"/>
                  </a:cubicBezTo>
                  <a:cubicBezTo>
                    <a:pt x="3613" y="4325"/>
                    <a:pt x="3623" y="4325"/>
                    <a:pt x="3634" y="4326"/>
                  </a:cubicBezTo>
                  <a:cubicBezTo>
                    <a:pt x="3641" y="4327"/>
                    <a:pt x="3647" y="4327"/>
                    <a:pt x="3651" y="4327"/>
                  </a:cubicBezTo>
                  <a:cubicBezTo>
                    <a:pt x="3715" y="4327"/>
                    <a:pt x="3584" y="4251"/>
                    <a:pt x="3584" y="4251"/>
                  </a:cubicBezTo>
                  <a:lnTo>
                    <a:pt x="3597" y="4251"/>
                  </a:lnTo>
                  <a:cubicBezTo>
                    <a:pt x="3569" y="4204"/>
                    <a:pt x="3603" y="4178"/>
                    <a:pt x="3648" y="4178"/>
                  </a:cubicBezTo>
                  <a:close/>
                  <a:moveTo>
                    <a:pt x="7499" y="4156"/>
                  </a:moveTo>
                  <a:cubicBezTo>
                    <a:pt x="7527" y="4156"/>
                    <a:pt x="7550" y="4168"/>
                    <a:pt x="7545" y="4188"/>
                  </a:cubicBezTo>
                  <a:lnTo>
                    <a:pt x="7558" y="4226"/>
                  </a:lnTo>
                  <a:cubicBezTo>
                    <a:pt x="7537" y="4213"/>
                    <a:pt x="7517" y="4208"/>
                    <a:pt x="7500" y="4208"/>
                  </a:cubicBezTo>
                  <a:cubicBezTo>
                    <a:pt x="7463" y="4208"/>
                    <a:pt x="7440" y="4233"/>
                    <a:pt x="7457" y="4276"/>
                  </a:cubicBezTo>
                  <a:cubicBezTo>
                    <a:pt x="7470" y="4339"/>
                    <a:pt x="7558" y="4301"/>
                    <a:pt x="7570" y="4351"/>
                  </a:cubicBezTo>
                  <a:cubicBezTo>
                    <a:pt x="7561" y="4353"/>
                    <a:pt x="7551" y="4354"/>
                    <a:pt x="7542" y="4354"/>
                  </a:cubicBezTo>
                  <a:cubicBezTo>
                    <a:pt x="7480" y="4354"/>
                    <a:pt x="7430" y="4317"/>
                    <a:pt x="7419" y="4251"/>
                  </a:cubicBezTo>
                  <a:cubicBezTo>
                    <a:pt x="7404" y="4183"/>
                    <a:pt x="7457" y="4156"/>
                    <a:pt x="7499" y="4156"/>
                  </a:cubicBezTo>
                  <a:close/>
                  <a:moveTo>
                    <a:pt x="10280" y="4184"/>
                  </a:moveTo>
                  <a:cubicBezTo>
                    <a:pt x="10329" y="4184"/>
                    <a:pt x="10374" y="4240"/>
                    <a:pt x="10374" y="4288"/>
                  </a:cubicBezTo>
                  <a:lnTo>
                    <a:pt x="10236" y="4263"/>
                  </a:lnTo>
                  <a:lnTo>
                    <a:pt x="10236" y="4263"/>
                  </a:lnTo>
                  <a:cubicBezTo>
                    <a:pt x="10249" y="4351"/>
                    <a:pt x="10349" y="4301"/>
                    <a:pt x="10374" y="4351"/>
                  </a:cubicBezTo>
                  <a:cubicBezTo>
                    <a:pt x="10362" y="4358"/>
                    <a:pt x="10349" y="4361"/>
                    <a:pt x="10338" y="4361"/>
                  </a:cubicBezTo>
                  <a:cubicBezTo>
                    <a:pt x="10327" y="4361"/>
                    <a:pt x="10318" y="4358"/>
                    <a:pt x="10311" y="4351"/>
                  </a:cubicBezTo>
                  <a:cubicBezTo>
                    <a:pt x="10249" y="4351"/>
                    <a:pt x="10161" y="4251"/>
                    <a:pt x="10249" y="4200"/>
                  </a:cubicBezTo>
                  <a:lnTo>
                    <a:pt x="10236" y="4200"/>
                  </a:lnTo>
                  <a:cubicBezTo>
                    <a:pt x="10250" y="4189"/>
                    <a:pt x="10265" y="4184"/>
                    <a:pt x="10280" y="4184"/>
                  </a:cubicBezTo>
                  <a:close/>
                  <a:moveTo>
                    <a:pt x="3081" y="4150"/>
                  </a:moveTo>
                  <a:lnTo>
                    <a:pt x="3081" y="4188"/>
                  </a:lnTo>
                  <a:cubicBezTo>
                    <a:pt x="3088" y="4184"/>
                    <a:pt x="3094" y="4183"/>
                    <a:pt x="3098" y="4183"/>
                  </a:cubicBezTo>
                  <a:cubicBezTo>
                    <a:pt x="3112" y="4183"/>
                    <a:pt x="3119" y="4195"/>
                    <a:pt x="3119" y="4213"/>
                  </a:cubicBezTo>
                  <a:cubicBezTo>
                    <a:pt x="3131" y="4213"/>
                    <a:pt x="3156" y="4188"/>
                    <a:pt x="3182" y="4188"/>
                  </a:cubicBezTo>
                  <a:cubicBezTo>
                    <a:pt x="3270" y="4188"/>
                    <a:pt x="3257" y="4301"/>
                    <a:pt x="3270" y="4364"/>
                  </a:cubicBezTo>
                  <a:cubicBezTo>
                    <a:pt x="3182" y="4364"/>
                    <a:pt x="3270" y="4213"/>
                    <a:pt x="3169" y="4213"/>
                  </a:cubicBezTo>
                  <a:cubicBezTo>
                    <a:pt x="3081" y="4213"/>
                    <a:pt x="3131" y="4314"/>
                    <a:pt x="3131" y="4351"/>
                  </a:cubicBezTo>
                  <a:cubicBezTo>
                    <a:pt x="3056" y="4314"/>
                    <a:pt x="3081" y="4201"/>
                    <a:pt x="3081" y="4150"/>
                  </a:cubicBezTo>
                  <a:close/>
                  <a:moveTo>
                    <a:pt x="3342" y="4205"/>
                  </a:moveTo>
                  <a:cubicBezTo>
                    <a:pt x="3372" y="4205"/>
                    <a:pt x="3347" y="4284"/>
                    <a:pt x="3358" y="4326"/>
                  </a:cubicBezTo>
                  <a:lnTo>
                    <a:pt x="3358" y="4364"/>
                  </a:lnTo>
                  <a:lnTo>
                    <a:pt x="3320" y="4364"/>
                  </a:lnTo>
                  <a:lnTo>
                    <a:pt x="3320" y="4213"/>
                  </a:lnTo>
                  <a:cubicBezTo>
                    <a:pt x="3329" y="4207"/>
                    <a:pt x="3337" y="4205"/>
                    <a:pt x="3342" y="4205"/>
                  </a:cubicBezTo>
                  <a:close/>
                  <a:moveTo>
                    <a:pt x="7771" y="4188"/>
                  </a:moveTo>
                  <a:lnTo>
                    <a:pt x="7771" y="4188"/>
                  </a:lnTo>
                  <a:cubicBezTo>
                    <a:pt x="7847" y="4200"/>
                    <a:pt x="7784" y="4339"/>
                    <a:pt x="7859" y="4339"/>
                  </a:cubicBezTo>
                  <a:lnTo>
                    <a:pt x="7872" y="4339"/>
                  </a:lnTo>
                  <a:cubicBezTo>
                    <a:pt x="7935" y="4339"/>
                    <a:pt x="7910" y="4238"/>
                    <a:pt x="7910" y="4200"/>
                  </a:cubicBezTo>
                  <a:lnTo>
                    <a:pt x="7910" y="4200"/>
                  </a:lnTo>
                  <a:cubicBezTo>
                    <a:pt x="7973" y="4213"/>
                    <a:pt x="7947" y="4314"/>
                    <a:pt x="7960" y="4364"/>
                  </a:cubicBezTo>
                  <a:cubicBezTo>
                    <a:pt x="7950" y="4367"/>
                    <a:pt x="7942" y="4369"/>
                    <a:pt x="7935" y="4369"/>
                  </a:cubicBezTo>
                  <a:cubicBezTo>
                    <a:pt x="7917" y="4369"/>
                    <a:pt x="7913" y="4357"/>
                    <a:pt x="7922" y="4339"/>
                  </a:cubicBezTo>
                  <a:cubicBezTo>
                    <a:pt x="7917" y="4337"/>
                    <a:pt x="7912" y="4337"/>
                    <a:pt x="7906" y="4337"/>
                  </a:cubicBezTo>
                  <a:cubicBezTo>
                    <a:pt x="7885" y="4337"/>
                    <a:pt x="7860" y="4345"/>
                    <a:pt x="7839" y="4345"/>
                  </a:cubicBezTo>
                  <a:cubicBezTo>
                    <a:pt x="7812" y="4345"/>
                    <a:pt x="7790" y="4332"/>
                    <a:pt x="7784" y="4276"/>
                  </a:cubicBezTo>
                  <a:lnTo>
                    <a:pt x="7771" y="4188"/>
                  </a:lnTo>
                  <a:close/>
                  <a:moveTo>
                    <a:pt x="3439" y="4191"/>
                  </a:moveTo>
                  <a:cubicBezTo>
                    <a:pt x="3463" y="4191"/>
                    <a:pt x="3488" y="4211"/>
                    <a:pt x="3496" y="4226"/>
                  </a:cubicBezTo>
                  <a:cubicBezTo>
                    <a:pt x="3514" y="4234"/>
                    <a:pt x="3500" y="4243"/>
                    <a:pt x="3477" y="4243"/>
                  </a:cubicBezTo>
                  <a:cubicBezTo>
                    <a:pt x="3474" y="4243"/>
                    <a:pt x="3472" y="4243"/>
                    <a:pt x="3469" y="4243"/>
                  </a:cubicBezTo>
                  <a:lnTo>
                    <a:pt x="3469" y="4243"/>
                  </a:lnTo>
                  <a:cubicBezTo>
                    <a:pt x="3498" y="4262"/>
                    <a:pt x="3534" y="4289"/>
                    <a:pt x="3534" y="4301"/>
                  </a:cubicBezTo>
                  <a:lnTo>
                    <a:pt x="3508" y="4326"/>
                  </a:lnTo>
                  <a:cubicBezTo>
                    <a:pt x="3508" y="4362"/>
                    <a:pt x="3487" y="4373"/>
                    <a:pt x="3462" y="4373"/>
                  </a:cubicBezTo>
                  <a:cubicBezTo>
                    <a:pt x="3426" y="4373"/>
                    <a:pt x="3383" y="4351"/>
                    <a:pt x="3383" y="4351"/>
                  </a:cubicBezTo>
                  <a:cubicBezTo>
                    <a:pt x="3385" y="4349"/>
                    <a:pt x="3388" y="4349"/>
                    <a:pt x="3391" y="4349"/>
                  </a:cubicBezTo>
                  <a:cubicBezTo>
                    <a:pt x="3402" y="4349"/>
                    <a:pt x="3420" y="4356"/>
                    <a:pt x="3437" y="4356"/>
                  </a:cubicBezTo>
                  <a:cubicBezTo>
                    <a:pt x="3450" y="4356"/>
                    <a:pt x="3462" y="4352"/>
                    <a:pt x="3471" y="4339"/>
                  </a:cubicBezTo>
                  <a:cubicBezTo>
                    <a:pt x="3496" y="4301"/>
                    <a:pt x="3446" y="4314"/>
                    <a:pt x="3433" y="4301"/>
                  </a:cubicBezTo>
                  <a:cubicBezTo>
                    <a:pt x="3433" y="4288"/>
                    <a:pt x="3358" y="4276"/>
                    <a:pt x="3395" y="4226"/>
                  </a:cubicBezTo>
                  <a:cubicBezTo>
                    <a:pt x="3405" y="4200"/>
                    <a:pt x="3422" y="4191"/>
                    <a:pt x="3439" y="4191"/>
                  </a:cubicBezTo>
                  <a:close/>
                  <a:moveTo>
                    <a:pt x="4050" y="4195"/>
                  </a:moveTo>
                  <a:cubicBezTo>
                    <a:pt x="4101" y="4195"/>
                    <a:pt x="4124" y="4342"/>
                    <a:pt x="4125" y="4375"/>
                  </a:cubicBezTo>
                  <a:lnTo>
                    <a:pt x="4125" y="4375"/>
                  </a:lnTo>
                  <a:cubicBezTo>
                    <a:pt x="4071" y="4360"/>
                    <a:pt x="4132" y="4238"/>
                    <a:pt x="4049" y="4238"/>
                  </a:cubicBezTo>
                  <a:cubicBezTo>
                    <a:pt x="3961" y="4238"/>
                    <a:pt x="4011" y="4326"/>
                    <a:pt x="4011" y="4376"/>
                  </a:cubicBezTo>
                  <a:cubicBezTo>
                    <a:pt x="3936" y="4376"/>
                    <a:pt x="4011" y="4226"/>
                    <a:pt x="3936" y="4226"/>
                  </a:cubicBezTo>
                  <a:cubicBezTo>
                    <a:pt x="3848" y="4226"/>
                    <a:pt x="3886" y="4326"/>
                    <a:pt x="3886" y="4364"/>
                  </a:cubicBezTo>
                  <a:cubicBezTo>
                    <a:pt x="3823" y="4364"/>
                    <a:pt x="3848" y="4251"/>
                    <a:pt x="3848" y="4200"/>
                  </a:cubicBezTo>
                  <a:cubicBezTo>
                    <a:pt x="3855" y="4197"/>
                    <a:pt x="3861" y="4195"/>
                    <a:pt x="3865" y="4195"/>
                  </a:cubicBezTo>
                  <a:cubicBezTo>
                    <a:pt x="3878" y="4195"/>
                    <a:pt x="3882" y="4207"/>
                    <a:pt x="3873" y="4226"/>
                  </a:cubicBezTo>
                  <a:cubicBezTo>
                    <a:pt x="3895" y="4226"/>
                    <a:pt x="3907" y="4198"/>
                    <a:pt x="3926" y="4198"/>
                  </a:cubicBezTo>
                  <a:cubicBezTo>
                    <a:pt x="3929" y="4198"/>
                    <a:pt x="3932" y="4199"/>
                    <a:pt x="3936" y="4200"/>
                  </a:cubicBezTo>
                  <a:cubicBezTo>
                    <a:pt x="3961" y="4213"/>
                    <a:pt x="3999" y="4238"/>
                    <a:pt x="3999" y="4238"/>
                  </a:cubicBezTo>
                  <a:cubicBezTo>
                    <a:pt x="4018" y="4208"/>
                    <a:pt x="4035" y="4195"/>
                    <a:pt x="4050" y="4195"/>
                  </a:cubicBezTo>
                  <a:close/>
                  <a:moveTo>
                    <a:pt x="7998" y="4188"/>
                  </a:moveTo>
                  <a:cubicBezTo>
                    <a:pt x="8023" y="4188"/>
                    <a:pt x="8035" y="4200"/>
                    <a:pt x="8035" y="4226"/>
                  </a:cubicBezTo>
                  <a:cubicBezTo>
                    <a:pt x="8051" y="4226"/>
                    <a:pt x="8076" y="4207"/>
                    <a:pt x="8102" y="4207"/>
                  </a:cubicBezTo>
                  <a:cubicBezTo>
                    <a:pt x="8118" y="4207"/>
                    <a:pt x="8134" y="4214"/>
                    <a:pt x="8149" y="4238"/>
                  </a:cubicBezTo>
                  <a:cubicBezTo>
                    <a:pt x="8153" y="4252"/>
                    <a:pt x="8160" y="4256"/>
                    <a:pt x="8168" y="4256"/>
                  </a:cubicBezTo>
                  <a:lnTo>
                    <a:pt x="8168" y="4256"/>
                  </a:lnTo>
                  <a:cubicBezTo>
                    <a:pt x="8125" y="4276"/>
                    <a:pt x="8161" y="4344"/>
                    <a:pt x="8161" y="4376"/>
                  </a:cubicBezTo>
                  <a:cubicBezTo>
                    <a:pt x="8086" y="4376"/>
                    <a:pt x="8161" y="4238"/>
                    <a:pt x="8073" y="4226"/>
                  </a:cubicBezTo>
                  <a:cubicBezTo>
                    <a:pt x="8068" y="4225"/>
                    <a:pt x="8063" y="4224"/>
                    <a:pt x="8059" y="4224"/>
                  </a:cubicBezTo>
                  <a:cubicBezTo>
                    <a:pt x="7991" y="4224"/>
                    <a:pt x="8036" y="4317"/>
                    <a:pt x="8048" y="4364"/>
                  </a:cubicBezTo>
                  <a:cubicBezTo>
                    <a:pt x="7985" y="4351"/>
                    <a:pt x="8010" y="4251"/>
                    <a:pt x="7998" y="4188"/>
                  </a:cubicBezTo>
                  <a:close/>
                  <a:moveTo>
                    <a:pt x="7624" y="4227"/>
                  </a:moveTo>
                  <a:lnTo>
                    <a:pt x="7624" y="4227"/>
                  </a:lnTo>
                  <a:cubicBezTo>
                    <a:pt x="7618" y="4240"/>
                    <a:pt x="7621" y="4264"/>
                    <a:pt x="7633" y="4288"/>
                  </a:cubicBezTo>
                  <a:lnTo>
                    <a:pt x="7633" y="4314"/>
                  </a:lnTo>
                  <a:cubicBezTo>
                    <a:pt x="7652" y="4345"/>
                    <a:pt x="7677" y="4345"/>
                    <a:pt x="7699" y="4345"/>
                  </a:cubicBezTo>
                  <a:cubicBezTo>
                    <a:pt x="7721" y="4345"/>
                    <a:pt x="7740" y="4345"/>
                    <a:pt x="7746" y="4376"/>
                  </a:cubicBezTo>
                  <a:cubicBezTo>
                    <a:pt x="7738" y="4378"/>
                    <a:pt x="7730" y="4379"/>
                    <a:pt x="7721" y="4379"/>
                  </a:cubicBezTo>
                  <a:cubicBezTo>
                    <a:pt x="7662" y="4379"/>
                    <a:pt x="7595" y="4342"/>
                    <a:pt x="7595" y="4276"/>
                  </a:cubicBezTo>
                  <a:cubicBezTo>
                    <a:pt x="7595" y="4255"/>
                    <a:pt x="7607" y="4238"/>
                    <a:pt x="7624" y="4227"/>
                  </a:cubicBezTo>
                  <a:close/>
                  <a:moveTo>
                    <a:pt x="3735" y="4188"/>
                  </a:moveTo>
                  <a:lnTo>
                    <a:pt x="3747" y="4226"/>
                  </a:lnTo>
                  <a:cubicBezTo>
                    <a:pt x="3810" y="4226"/>
                    <a:pt x="3785" y="4339"/>
                    <a:pt x="3785" y="4389"/>
                  </a:cubicBezTo>
                  <a:cubicBezTo>
                    <a:pt x="3710" y="4351"/>
                    <a:pt x="3735" y="4251"/>
                    <a:pt x="3735" y="4188"/>
                  </a:cubicBezTo>
                  <a:close/>
                  <a:moveTo>
                    <a:pt x="11443" y="4351"/>
                  </a:moveTo>
                  <a:cubicBezTo>
                    <a:pt x="11481" y="4364"/>
                    <a:pt x="11468" y="4376"/>
                    <a:pt x="11456" y="4389"/>
                  </a:cubicBezTo>
                  <a:cubicBezTo>
                    <a:pt x="11452" y="4393"/>
                    <a:pt x="11447" y="4395"/>
                    <a:pt x="11443" y="4395"/>
                  </a:cubicBezTo>
                  <a:cubicBezTo>
                    <a:pt x="11424" y="4395"/>
                    <a:pt x="11412" y="4351"/>
                    <a:pt x="11443" y="4351"/>
                  </a:cubicBezTo>
                  <a:close/>
                  <a:moveTo>
                    <a:pt x="8237" y="4251"/>
                  </a:moveTo>
                  <a:cubicBezTo>
                    <a:pt x="8287" y="4276"/>
                    <a:pt x="8287" y="4364"/>
                    <a:pt x="8287" y="4402"/>
                  </a:cubicBezTo>
                  <a:cubicBezTo>
                    <a:pt x="8223" y="4391"/>
                    <a:pt x="8268" y="4289"/>
                    <a:pt x="8228" y="4259"/>
                  </a:cubicBezTo>
                  <a:lnTo>
                    <a:pt x="8228" y="4259"/>
                  </a:lnTo>
                  <a:lnTo>
                    <a:pt x="8237" y="4251"/>
                  </a:lnTo>
                  <a:close/>
                  <a:moveTo>
                    <a:pt x="4502" y="4251"/>
                  </a:moveTo>
                  <a:cubicBezTo>
                    <a:pt x="4577" y="4251"/>
                    <a:pt x="4502" y="4389"/>
                    <a:pt x="4590" y="4402"/>
                  </a:cubicBezTo>
                  <a:cubicBezTo>
                    <a:pt x="4599" y="4402"/>
                    <a:pt x="4607" y="4401"/>
                    <a:pt x="4613" y="4399"/>
                  </a:cubicBezTo>
                  <a:lnTo>
                    <a:pt x="4613" y="4399"/>
                  </a:lnTo>
                  <a:cubicBezTo>
                    <a:pt x="4603" y="4404"/>
                    <a:pt x="4591" y="4410"/>
                    <a:pt x="4578" y="4410"/>
                  </a:cubicBezTo>
                  <a:cubicBezTo>
                    <a:pt x="4570" y="4410"/>
                    <a:pt x="4562" y="4408"/>
                    <a:pt x="4552" y="4402"/>
                  </a:cubicBezTo>
                  <a:cubicBezTo>
                    <a:pt x="4502" y="4389"/>
                    <a:pt x="4502" y="4288"/>
                    <a:pt x="4502" y="4251"/>
                  </a:cubicBezTo>
                  <a:close/>
                  <a:moveTo>
                    <a:pt x="2905" y="4169"/>
                  </a:moveTo>
                  <a:cubicBezTo>
                    <a:pt x="2929" y="4169"/>
                    <a:pt x="2953" y="4172"/>
                    <a:pt x="2972" y="4174"/>
                  </a:cubicBezTo>
                  <a:lnTo>
                    <a:pt x="2972" y="4174"/>
                  </a:lnTo>
                  <a:cubicBezTo>
                    <a:pt x="2973" y="4174"/>
                    <a:pt x="2973" y="4173"/>
                    <a:pt x="2974" y="4173"/>
                  </a:cubicBezTo>
                  <a:cubicBezTo>
                    <a:pt x="2975" y="4173"/>
                    <a:pt x="2976" y="4174"/>
                    <a:pt x="2977" y="4174"/>
                  </a:cubicBezTo>
                  <a:lnTo>
                    <a:pt x="2977" y="4174"/>
                  </a:lnTo>
                  <a:cubicBezTo>
                    <a:pt x="2975" y="4174"/>
                    <a:pt x="2974" y="4174"/>
                    <a:pt x="2972" y="4174"/>
                  </a:cubicBezTo>
                  <a:lnTo>
                    <a:pt x="2972" y="4174"/>
                  </a:lnTo>
                  <a:cubicBezTo>
                    <a:pt x="2969" y="4176"/>
                    <a:pt x="2968" y="4184"/>
                    <a:pt x="2968" y="4200"/>
                  </a:cubicBezTo>
                  <a:lnTo>
                    <a:pt x="2984" y="4184"/>
                  </a:lnTo>
                  <a:lnTo>
                    <a:pt x="2984" y="4184"/>
                  </a:lnTo>
                  <a:cubicBezTo>
                    <a:pt x="2992" y="4195"/>
                    <a:pt x="3000" y="4214"/>
                    <a:pt x="3005" y="4226"/>
                  </a:cubicBezTo>
                  <a:cubicBezTo>
                    <a:pt x="3018" y="4276"/>
                    <a:pt x="3018" y="4326"/>
                    <a:pt x="3005" y="4364"/>
                  </a:cubicBezTo>
                  <a:cubicBezTo>
                    <a:pt x="2985" y="4391"/>
                    <a:pt x="2934" y="4412"/>
                    <a:pt x="2894" y="4412"/>
                  </a:cubicBezTo>
                  <a:cubicBezTo>
                    <a:pt x="2861" y="4412"/>
                    <a:pt x="2836" y="4398"/>
                    <a:pt x="2842" y="4364"/>
                  </a:cubicBezTo>
                  <a:lnTo>
                    <a:pt x="2842" y="4364"/>
                  </a:lnTo>
                  <a:cubicBezTo>
                    <a:pt x="2865" y="4377"/>
                    <a:pt x="2887" y="4384"/>
                    <a:pt x="2907" y="4384"/>
                  </a:cubicBezTo>
                  <a:cubicBezTo>
                    <a:pt x="2942" y="4384"/>
                    <a:pt x="2968" y="4362"/>
                    <a:pt x="2968" y="4314"/>
                  </a:cubicBezTo>
                  <a:cubicBezTo>
                    <a:pt x="2944" y="4314"/>
                    <a:pt x="2907" y="4325"/>
                    <a:pt x="2873" y="4325"/>
                  </a:cubicBezTo>
                  <a:cubicBezTo>
                    <a:pt x="2836" y="4325"/>
                    <a:pt x="2804" y="4311"/>
                    <a:pt x="2804" y="4251"/>
                  </a:cubicBezTo>
                  <a:cubicBezTo>
                    <a:pt x="2804" y="4183"/>
                    <a:pt x="2854" y="4169"/>
                    <a:pt x="2905" y="4169"/>
                  </a:cubicBezTo>
                  <a:close/>
                  <a:moveTo>
                    <a:pt x="10399" y="4251"/>
                  </a:moveTo>
                  <a:cubicBezTo>
                    <a:pt x="10462" y="4276"/>
                    <a:pt x="10400" y="4401"/>
                    <a:pt x="10487" y="4414"/>
                  </a:cubicBezTo>
                  <a:lnTo>
                    <a:pt x="10487" y="4414"/>
                  </a:lnTo>
                  <a:cubicBezTo>
                    <a:pt x="10478" y="4415"/>
                    <a:pt x="10469" y="4416"/>
                    <a:pt x="10461" y="4416"/>
                  </a:cubicBezTo>
                  <a:cubicBezTo>
                    <a:pt x="10431" y="4416"/>
                    <a:pt x="10406" y="4406"/>
                    <a:pt x="10399" y="4351"/>
                  </a:cubicBezTo>
                  <a:lnTo>
                    <a:pt x="10399" y="4251"/>
                  </a:lnTo>
                  <a:close/>
                  <a:moveTo>
                    <a:pt x="4665" y="4263"/>
                  </a:moveTo>
                  <a:cubicBezTo>
                    <a:pt x="4665" y="4314"/>
                    <a:pt x="4665" y="4364"/>
                    <a:pt x="4678" y="4414"/>
                  </a:cubicBezTo>
                  <a:cubicBezTo>
                    <a:pt x="4669" y="4419"/>
                    <a:pt x="4661" y="4422"/>
                    <a:pt x="4655" y="4422"/>
                  </a:cubicBezTo>
                  <a:cubicBezTo>
                    <a:pt x="4645" y="4422"/>
                    <a:pt x="4640" y="4413"/>
                    <a:pt x="4640" y="4389"/>
                  </a:cubicBezTo>
                  <a:cubicBezTo>
                    <a:pt x="4636" y="4389"/>
                    <a:pt x="4632" y="4390"/>
                    <a:pt x="4628" y="4392"/>
                  </a:cubicBezTo>
                  <a:lnTo>
                    <a:pt x="4628" y="4392"/>
                  </a:lnTo>
                  <a:cubicBezTo>
                    <a:pt x="4664" y="4365"/>
                    <a:pt x="4638" y="4294"/>
                    <a:pt x="4628" y="4263"/>
                  </a:cubicBezTo>
                  <a:close/>
                  <a:moveTo>
                    <a:pt x="9385" y="4400"/>
                  </a:moveTo>
                  <a:cubicBezTo>
                    <a:pt x="9387" y="4400"/>
                    <a:pt x="9390" y="4400"/>
                    <a:pt x="9393" y="4402"/>
                  </a:cubicBezTo>
                  <a:cubicBezTo>
                    <a:pt x="9399" y="4402"/>
                    <a:pt x="9403" y="4401"/>
                    <a:pt x="9407" y="4401"/>
                  </a:cubicBezTo>
                  <a:lnTo>
                    <a:pt x="9407" y="4401"/>
                  </a:lnTo>
                  <a:cubicBezTo>
                    <a:pt x="9407" y="4401"/>
                    <a:pt x="9406" y="4401"/>
                    <a:pt x="9406" y="4402"/>
                  </a:cubicBezTo>
                  <a:lnTo>
                    <a:pt x="9419" y="4427"/>
                  </a:lnTo>
                  <a:cubicBezTo>
                    <a:pt x="9412" y="4431"/>
                    <a:pt x="9406" y="4433"/>
                    <a:pt x="9401" y="4433"/>
                  </a:cubicBezTo>
                  <a:cubicBezTo>
                    <a:pt x="9377" y="4433"/>
                    <a:pt x="9365" y="4400"/>
                    <a:pt x="9385" y="4400"/>
                  </a:cubicBezTo>
                  <a:close/>
                  <a:moveTo>
                    <a:pt x="8372" y="4266"/>
                  </a:moveTo>
                  <a:cubicBezTo>
                    <a:pt x="8400" y="4266"/>
                    <a:pt x="8432" y="4282"/>
                    <a:pt x="8425" y="4301"/>
                  </a:cubicBezTo>
                  <a:cubicBezTo>
                    <a:pt x="8407" y="4290"/>
                    <a:pt x="8391" y="4285"/>
                    <a:pt x="8378" y="4285"/>
                  </a:cubicBezTo>
                  <a:cubicBezTo>
                    <a:pt x="8349" y="4285"/>
                    <a:pt x="8343" y="4312"/>
                    <a:pt x="8388" y="4339"/>
                  </a:cubicBezTo>
                  <a:cubicBezTo>
                    <a:pt x="8504" y="4397"/>
                    <a:pt x="8428" y="4438"/>
                    <a:pt x="8371" y="4438"/>
                  </a:cubicBezTo>
                  <a:cubicBezTo>
                    <a:pt x="8341" y="4438"/>
                    <a:pt x="8316" y="4427"/>
                    <a:pt x="8325" y="4402"/>
                  </a:cubicBezTo>
                  <a:lnTo>
                    <a:pt x="8325" y="4389"/>
                  </a:lnTo>
                  <a:cubicBezTo>
                    <a:pt x="8340" y="4397"/>
                    <a:pt x="8364" y="4409"/>
                    <a:pt x="8384" y="4409"/>
                  </a:cubicBezTo>
                  <a:cubicBezTo>
                    <a:pt x="8397" y="4409"/>
                    <a:pt x="8408" y="4404"/>
                    <a:pt x="8413" y="4389"/>
                  </a:cubicBezTo>
                  <a:cubicBezTo>
                    <a:pt x="8413" y="4351"/>
                    <a:pt x="8337" y="4351"/>
                    <a:pt x="8337" y="4326"/>
                  </a:cubicBezTo>
                  <a:cubicBezTo>
                    <a:pt x="8318" y="4282"/>
                    <a:pt x="8343" y="4266"/>
                    <a:pt x="8372" y="4266"/>
                  </a:cubicBezTo>
                  <a:close/>
                  <a:moveTo>
                    <a:pt x="10540" y="4287"/>
                  </a:moveTo>
                  <a:cubicBezTo>
                    <a:pt x="10581" y="4318"/>
                    <a:pt x="10565" y="4397"/>
                    <a:pt x="10576" y="4439"/>
                  </a:cubicBezTo>
                  <a:cubicBezTo>
                    <a:pt x="10538" y="4439"/>
                    <a:pt x="10538" y="4427"/>
                    <a:pt x="10538" y="4414"/>
                  </a:cubicBezTo>
                  <a:cubicBezTo>
                    <a:pt x="10531" y="4413"/>
                    <a:pt x="10525" y="4412"/>
                    <a:pt x="10517" y="4412"/>
                  </a:cubicBezTo>
                  <a:cubicBezTo>
                    <a:pt x="10516" y="4412"/>
                    <a:pt x="10514" y="4412"/>
                    <a:pt x="10512" y="4412"/>
                  </a:cubicBezTo>
                  <a:lnTo>
                    <a:pt x="10512" y="4412"/>
                  </a:lnTo>
                  <a:cubicBezTo>
                    <a:pt x="10544" y="4398"/>
                    <a:pt x="10543" y="4337"/>
                    <a:pt x="10540" y="4287"/>
                  </a:cubicBezTo>
                  <a:close/>
                  <a:moveTo>
                    <a:pt x="4750" y="4293"/>
                  </a:moveTo>
                  <a:cubicBezTo>
                    <a:pt x="4785" y="4293"/>
                    <a:pt x="4768" y="4383"/>
                    <a:pt x="4779" y="4427"/>
                  </a:cubicBezTo>
                  <a:lnTo>
                    <a:pt x="4779" y="4464"/>
                  </a:lnTo>
                  <a:lnTo>
                    <a:pt x="4741" y="4464"/>
                  </a:lnTo>
                  <a:lnTo>
                    <a:pt x="4728" y="4301"/>
                  </a:lnTo>
                  <a:cubicBezTo>
                    <a:pt x="4737" y="4296"/>
                    <a:pt x="4744" y="4293"/>
                    <a:pt x="4750" y="4293"/>
                  </a:cubicBezTo>
                  <a:close/>
                  <a:moveTo>
                    <a:pt x="5156" y="4226"/>
                  </a:moveTo>
                  <a:cubicBezTo>
                    <a:pt x="5206" y="4226"/>
                    <a:pt x="5194" y="4402"/>
                    <a:pt x="5194" y="4464"/>
                  </a:cubicBezTo>
                  <a:lnTo>
                    <a:pt x="5168" y="4464"/>
                  </a:lnTo>
                  <a:lnTo>
                    <a:pt x="5156" y="4226"/>
                  </a:lnTo>
                  <a:close/>
                  <a:moveTo>
                    <a:pt x="4916" y="4222"/>
                  </a:moveTo>
                  <a:cubicBezTo>
                    <a:pt x="4967" y="4222"/>
                    <a:pt x="4921" y="4302"/>
                    <a:pt x="4955" y="4314"/>
                  </a:cubicBezTo>
                  <a:lnTo>
                    <a:pt x="4947" y="4321"/>
                  </a:lnTo>
                  <a:lnTo>
                    <a:pt x="4947" y="4321"/>
                  </a:lnTo>
                  <a:cubicBezTo>
                    <a:pt x="4957" y="4315"/>
                    <a:pt x="4968" y="4312"/>
                    <a:pt x="4980" y="4312"/>
                  </a:cubicBezTo>
                  <a:cubicBezTo>
                    <a:pt x="5038" y="4312"/>
                    <a:pt x="5109" y="4383"/>
                    <a:pt x="5080" y="4439"/>
                  </a:cubicBezTo>
                  <a:cubicBezTo>
                    <a:pt x="5071" y="4467"/>
                    <a:pt x="5056" y="4476"/>
                    <a:pt x="5037" y="4476"/>
                  </a:cubicBezTo>
                  <a:cubicBezTo>
                    <a:pt x="5005" y="4476"/>
                    <a:pt x="4966" y="4447"/>
                    <a:pt x="4942" y="4439"/>
                  </a:cubicBezTo>
                  <a:cubicBezTo>
                    <a:pt x="4942" y="4464"/>
                    <a:pt x="4939" y="4472"/>
                    <a:pt x="4935" y="4472"/>
                  </a:cubicBezTo>
                  <a:cubicBezTo>
                    <a:pt x="4927" y="4472"/>
                    <a:pt x="4913" y="4435"/>
                    <a:pt x="4904" y="4427"/>
                  </a:cubicBezTo>
                  <a:cubicBezTo>
                    <a:pt x="4892" y="4351"/>
                    <a:pt x="4892" y="4288"/>
                    <a:pt x="4892" y="4226"/>
                  </a:cubicBezTo>
                  <a:cubicBezTo>
                    <a:pt x="4901" y="4223"/>
                    <a:pt x="4909" y="4222"/>
                    <a:pt x="4916" y="4222"/>
                  </a:cubicBezTo>
                  <a:close/>
                  <a:moveTo>
                    <a:pt x="10714" y="4226"/>
                  </a:moveTo>
                  <a:lnTo>
                    <a:pt x="10714" y="4263"/>
                  </a:lnTo>
                  <a:cubicBezTo>
                    <a:pt x="10728" y="4256"/>
                    <a:pt x="10753" y="4246"/>
                    <a:pt x="10770" y="4246"/>
                  </a:cubicBezTo>
                  <a:cubicBezTo>
                    <a:pt x="10785" y="4246"/>
                    <a:pt x="10795" y="4253"/>
                    <a:pt x="10789" y="4276"/>
                  </a:cubicBezTo>
                  <a:cubicBezTo>
                    <a:pt x="10770" y="4265"/>
                    <a:pt x="10757" y="4260"/>
                    <a:pt x="10749" y="4260"/>
                  </a:cubicBezTo>
                  <a:cubicBezTo>
                    <a:pt x="10716" y="4260"/>
                    <a:pt x="10773" y="4340"/>
                    <a:pt x="10787" y="4351"/>
                  </a:cubicBezTo>
                  <a:lnTo>
                    <a:pt x="10787" y="4351"/>
                  </a:lnTo>
                  <a:cubicBezTo>
                    <a:pt x="10782" y="4350"/>
                    <a:pt x="10778" y="4350"/>
                    <a:pt x="10774" y="4350"/>
                  </a:cubicBezTo>
                  <a:cubicBezTo>
                    <a:pt x="10719" y="4350"/>
                    <a:pt x="10753" y="4419"/>
                    <a:pt x="10764" y="4477"/>
                  </a:cubicBezTo>
                  <a:cubicBezTo>
                    <a:pt x="10676" y="4464"/>
                    <a:pt x="10777" y="4351"/>
                    <a:pt x="10689" y="4326"/>
                  </a:cubicBezTo>
                  <a:lnTo>
                    <a:pt x="10689" y="4314"/>
                  </a:lnTo>
                  <a:cubicBezTo>
                    <a:pt x="10752" y="4288"/>
                    <a:pt x="10676" y="4251"/>
                    <a:pt x="10714" y="4226"/>
                  </a:cubicBezTo>
                  <a:close/>
                  <a:moveTo>
                    <a:pt x="10870" y="4312"/>
                  </a:moveTo>
                  <a:cubicBezTo>
                    <a:pt x="10876" y="4312"/>
                    <a:pt x="10883" y="4312"/>
                    <a:pt x="10890" y="4314"/>
                  </a:cubicBezTo>
                  <a:cubicBezTo>
                    <a:pt x="10940" y="4314"/>
                    <a:pt x="10965" y="4364"/>
                    <a:pt x="10978" y="4414"/>
                  </a:cubicBezTo>
                  <a:lnTo>
                    <a:pt x="10840" y="4389"/>
                  </a:lnTo>
                  <a:lnTo>
                    <a:pt x="10840" y="4389"/>
                  </a:lnTo>
                  <a:cubicBezTo>
                    <a:pt x="10852" y="4477"/>
                    <a:pt x="10953" y="4427"/>
                    <a:pt x="10965" y="4477"/>
                  </a:cubicBezTo>
                  <a:cubicBezTo>
                    <a:pt x="10954" y="4480"/>
                    <a:pt x="10943" y="4481"/>
                    <a:pt x="10932" y="4481"/>
                  </a:cubicBezTo>
                  <a:cubicBezTo>
                    <a:pt x="10813" y="4481"/>
                    <a:pt x="10768" y="4312"/>
                    <a:pt x="10870" y="4312"/>
                  </a:cubicBezTo>
                  <a:close/>
                  <a:moveTo>
                    <a:pt x="5308" y="4299"/>
                  </a:moveTo>
                  <a:cubicBezTo>
                    <a:pt x="5379" y="4299"/>
                    <a:pt x="5374" y="4414"/>
                    <a:pt x="5395" y="4477"/>
                  </a:cubicBezTo>
                  <a:lnTo>
                    <a:pt x="5407" y="4477"/>
                  </a:lnTo>
                  <a:cubicBezTo>
                    <a:pt x="5401" y="4480"/>
                    <a:pt x="5395" y="4482"/>
                    <a:pt x="5390" y="4482"/>
                  </a:cubicBezTo>
                  <a:cubicBezTo>
                    <a:pt x="5376" y="4482"/>
                    <a:pt x="5370" y="4470"/>
                    <a:pt x="5370" y="4452"/>
                  </a:cubicBezTo>
                  <a:cubicBezTo>
                    <a:pt x="5347" y="4452"/>
                    <a:pt x="5320" y="4466"/>
                    <a:pt x="5296" y="4466"/>
                  </a:cubicBezTo>
                  <a:cubicBezTo>
                    <a:pt x="5281" y="4466"/>
                    <a:pt x="5266" y="4459"/>
                    <a:pt x="5256" y="4439"/>
                  </a:cubicBezTo>
                  <a:cubicBezTo>
                    <a:pt x="5225" y="4398"/>
                    <a:pt x="5289" y="4373"/>
                    <a:pt x="5333" y="4373"/>
                  </a:cubicBezTo>
                  <a:cubicBezTo>
                    <a:pt x="5342" y="4373"/>
                    <a:pt x="5351" y="4374"/>
                    <a:pt x="5357" y="4376"/>
                  </a:cubicBezTo>
                  <a:cubicBezTo>
                    <a:pt x="5357" y="4301"/>
                    <a:pt x="5269" y="4351"/>
                    <a:pt x="5256" y="4314"/>
                  </a:cubicBezTo>
                  <a:cubicBezTo>
                    <a:pt x="5277" y="4303"/>
                    <a:pt x="5294" y="4299"/>
                    <a:pt x="5308" y="4299"/>
                  </a:cubicBezTo>
                  <a:close/>
                  <a:moveTo>
                    <a:pt x="5525" y="4304"/>
                  </a:moveTo>
                  <a:cubicBezTo>
                    <a:pt x="5580" y="4304"/>
                    <a:pt x="5620" y="4468"/>
                    <a:pt x="5621" y="4501"/>
                  </a:cubicBezTo>
                  <a:lnTo>
                    <a:pt x="5621" y="4501"/>
                  </a:lnTo>
                  <a:cubicBezTo>
                    <a:pt x="5554" y="4487"/>
                    <a:pt x="5628" y="4351"/>
                    <a:pt x="5533" y="4339"/>
                  </a:cubicBezTo>
                  <a:cubicBezTo>
                    <a:pt x="5528" y="4338"/>
                    <a:pt x="5524" y="4338"/>
                    <a:pt x="5520" y="4338"/>
                  </a:cubicBezTo>
                  <a:cubicBezTo>
                    <a:pt x="5450" y="4338"/>
                    <a:pt x="5495" y="4441"/>
                    <a:pt x="5495" y="4477"/>
                  </a:cubicBezTo>
                  <a:cubicBezTo>
                    <a:pt x="5432" y="4477"/>
                    <a:pt x="5458" y="4376"/>
                    <a:pt x="5445" y="4314"/>
                  </a:cubicBezTo>
                  <a:cubicBezTo>
                    <a:pt x="5495" y="4314"/>
                    <a:pt x="5470" y="4339"/>
                    <a:pt x="5483" y="4339"/>
                  </a:cubicBezTo>
                  <a:cubicBezTo>
                    <a:pt x="5498" y="4314"/>
                    <a:pt x="5512" y="4304"/>
                    <a:pt x="5525" y="4304"/>
                  </a:cubicBezTo>
                  <a:close/>
                  <a:moveTo>
                    <a:pt x="4355" y="4261"/>
                  </a:moveTo>
                  <a:cubicBezTo>
                    <a:pt x="4377" y="4261"/>
                    <a:pt x="4398" y="4263"/>
                    <a:pt x="4414" y="4263"/>
                  </a:cubicBezTo>
                  <a:lnTo>
                    <a:pt x="4414" y="4301"/>
                  </a:lnTo>
                  <a:cubicBezTo>
                    <a:pt x="4414" y="4277"/>
                    <a:pt x="4416" y="4268"/>
                    <a:pt x="4420" y="4268"/>
                  </a:cubicBezTo>
                  <a:cubicBezTo>
                    <a:pt x="4429" y="4268"/>
                    <a:pt x="4443" y="4309"/>
                    <a:pt x="4452" y="4326"/>
                  </a:cubicBezTo>
                  <a:cubicBezTo>
                    <a:pt x="4464" y="4376"/>
                    <a:pt x="4464" y="4439"/>
                    <a:pt x="4464" y="4502"/>
                  </a:cubicBezTo>
                  <a:cubicBezTo>
                    <a:pt x="4401" y="4502"/>
                    <a:pt x="4426" y="4464"/>
                    <a:pt x="4414" y="4414"/>
                  </a:cubicBezTo>
                  <a:cubicBezTo>
                    <a:pt x="4390" y="4414"/>
                    <a:pt x="4358" y="4425"/>
                    <a:pt x="4330" y="4425"/>
                  </a:cubicBezTo>
                  <a:cubicBezTo>
                    <a:pt x="4297" y="4425"/>
                    <a:pt x="4270" y="4411"/>
                    <a:pt x="4263" y="4351"/>
                  </a:cubicBezTo>
                  <a:cubicBezTo>
                    <a:pt x="4254" y="4273"/>
                    <a:pt x="4306" y="4261"/>
                    <a:pt x="4355" y="4261"/>
                  </a:cubicBezTo>
                  <a:close/>
                  <a:moveTo>
                    <a:pt x="8525" y="4316"/>
                  </a:moveTo>
                  <a:cubicBezTo>
                    <a:pt x="8614" y="4316"/>
                    <a:pt x="8617" y="4437"/>
                    <a:pt x="8639" y="4502"/>
                  </a:cubicBezTo>
                  <a:cubicBezTo>
                    <a:pt x="8589" y="4490"/>
                    <a:pt x="8614" y="4490"/>
                    <a:pt x="8576" y="4490"/>
                  </a:cubicBezTo>
                  <a:cubicBezTo>
                    <a:pt x="8538" y="4477"/>
                    <a:pt x="8488" y="4490"/>
                    <a:pt x="8476" y="4439"/>
                  </a:cubicBezTo>
                  <a:cubicBezTo>
                    <a:pt x="8476" y="4394"/>
                    <a:pt x="8520" y="4388"/>
                    <a:pt x="8555" y="4388"/>
                  </a:cubicBezTo>
                  <a:cubicBezTo>
                    <a:pt x="8569" y="4388"/>
                    <a:pt x="8582" y="4389"/>
                    <a:pt x="8589" y="4389"/>
                  </a:cubicBezTo>
                  <a:cubicBezTo>
                    <a:pt x="8579" y="4323"/>
                    <a:pt x="8535" y="4328"/>
                    <a:pt x="8503" y="4318"/>
                  </a:cubicBezTo>
                  <a:lnTo>
                    <a:pt x="8503" y="4318"/>
                  </a:lnTo>
                  <a:cubicBezTo>
                    <a:pt x="8511" y="4317"/>
                    <a:pt x="8518" y="4316"/>
                    <a:pt x="8525" y="4316"/>
                  </a:cubicBezTo>
                  <a:close/>
                  <a:moveTo>
                    <a:pt x="8689" y="4346"/>
                  </a:moveTo>
                  <a:cubicBezTo>
                    <a:pt x="8707" y="4346"/>
                    <a:pt x="8711" y="4358"/>
                    <a:pt x="8702" y="4376"/>
                  </a:cubicBezTo>
                  <a:cubicBezTo>
                    <a:pt x="8704" y="4376"/>
                    <a:pt x="8707" y="4376"/>
                    <a:pt x="8709" y="4376"/>
                  </a:cubicBezTo>
                  <a:lnTo>
                    <a:pt x="8709" y="4376"/>
                  </a:lnTo>
                  <a:cubicBezTo>
                    <a:pt x="8694" y="4402"/>
                    <a:pt x="8727" y="4462"/>
                    <a:pt x="8727" y="4490"/>
                  </a:cubicBezTo>
                  <a:lnTo>
                    <a:pt x="8727" y="4515"/>
                  </a:lnTo>
                  <a:cubicBezTo>
                    <a:pt x="8652" y="4502"/>
                    <a:pt x="8677" y="4402"/>
                    <a:pt x="8664" y="4351"/>
                  </a:cubicBezTo>
                  <a:cubicBezTo>
                    <a:pt x="8674" y="4348"/>
                    <a:pt x="8683" y="4346"/>
                    <a:pt x="8689" y="4346"/>
                  </a:cubicBezTo>
                  <a:close/>
                  <a:moveTo>
                    <a:pt x="5810" y="4276"/>
                  </a:moveTo>
                  <a:cubicBezTo>
                    <a:pt x="5885" y="4276"/>
                    <a:pt x="5860" y="4452"/>
                    <a:pt x="5873" y="4515"/>
                  </a:cubicBezTo>
                  <a:cubicBezTo>
                    <a:pt x="5862" y="4518"/>
                    <a:pt x="5854" y="4520"/>
                    <a:pt x="5848" y="4520"/>
                  </a:cubicBezTo>
                  <a:cubicBezTo>
                    <a:pt x="5830" y="4520"/>
                    <a:pt x="5826" y="4508"/>
                    <a:pt x="5835" y="4490"/>
                  </a:cubicBezTo>
                  <a:cubicBezTo>
                    <a:pt x="5806" y="4490"/>
                    <a:pt x="5777" y="4506"/>
                    <a:pt x="5749" y="4506"/>
                  </a:cubicBezTo>
                  <a:cubicBezTo>
                    <a:pt x="5727" y="4506"/>
                    <a:pt x="5705" y="4497"/>
                    <a:pt x="5684" y="4464"/>
                  </a:cubicBezTo>
                  <a:cubicBezTo>
                    <a:pt x="5659" y="4427"/>
                    <a:pt x="5684" y="4364"/>
                    <a:pt x="5734" y="4351"/>
                  </a:cubicBezTo>
                  <a:lnTo>
                    <a:pt x="5747" y="4339"/>
                  </a:lnTo>
                  <a:cubicBezTo>
                    <a:pt x="5785" y="4339"/>
                    <a:pt x="5785" y="4376"/>
                    <a:pt x="5810" y="4376"/>
                  </a:cubicBezTo>
                  <a:lnTo>
                    <a:pt x="5810" y="4276"/>
                  </a:lnTo>
                  <a:close/>
                  <a:moveTo>
                    <a:pt x="3031" y="4490"/>
                  </a:moveTo>
                  <a:cubicBezTo>
                    <a:pt x="3070" y="4499"/>
                    <a:pt x="3040" y="4517"/>
                    <a:pt x="3025" y="4524"/>
                  </a:cubicBezTo>
                  <a:lnTo>
                    <a:pt x="3025" y="4524"/>
                  </a:lnTo>
                  <a:cubicBezTo>
                    <a:pt x="3012" y="4515"/>
                    <a:pt x="2979" y="4490"/>
                    <a:pt x="3031" y="4490"/>
                  </a:cubicBezTo>
                  <a:close/>
                  <a:moveTo>
                    <a:pt x="5898" y="4364"/>
                  </a:moveTo>
                  <a:cubicBezTo>
                    <a:pt x="5957" y="4376"/>
                    <a:pt x="5938" y="4464"/>
                    <a:pt x="5946" y="4527"/>
                  </a:cubicBezTo>
                  <a:lnTo>
                    <a:pt x="5946" y="4527"/>
                  </a:lnTo>
                  <a:cubicBezTo>
                    <a:pt x="5885" y="4525"/>
                    <a:pt x="5898" y="4426"/>
                    <a:pt x="5898" y="4364"/>
                  </a:cubicBezTo>
                  <a:close/>
                  <a:moveTo>
                    <a:pt x="8775" y="4360"/>
                  </a:moveTo>
                  <a:cubicBezTo>
                    <a:pt x="8783" y="4360"/>
                    <a:pt x="8792" y="4361"/>
                    <a:pt x="8802" y="4364"/>
                  </a:cubicBezTo>
                  <a:cubicBezTo>
                    <a:pt x="8840" y="4389"/>
                    <a:pt x="8840" y="4477"/>
                    <a:pt x="8853" y="4527"/>
                  </a:cubicBezTo>
                  <a:cubicBezTo>
                    <a:pt x="8765" y="4515"/>
                    <a:pt x="8853" y="4389"/>
                    <a:pt x="8752" y="4364"/>
                  </a:cubicBezTo>
                  <a:cubicBezTo>
                    <a:pt x="8751" y="4364"/>
                    <a:pt x="8751" y="4364"/>
                    <a:pt x="8750" y="4364"/>
                  </a:cubicBezTo>
                  <a:lnTo>
                    <a:pt x="8750" y="4364"/>
                  </a:lnTo>
                  <a:cubicBezTo>
                    <a:pt x="8757" y="4362"/>
                    <a:pt x="8766" y="4360"/>
                    <a:pt x="8775" y="4360"/>
                  </a:cubicBezTo>
                  <a:close/>
                  <a:moveTo>
                    <a:pt x="11003" y="4339"/>
                  </a:moveTo>
                  <a:lnTo>
                    <a:pt x="11003" y="4339"/>
                  </a:lnTo>
                  <a:cubicBezTo>
                    <a:pt x="11079" y="4351"/>
                    <a:pt x="11016" y="4490"/>
                    <a:pt x="11091" y="4490"/>
                  </a:cubicBezTo>
                  <a:cubicBezTo>
                    <a:pt x="11179" y="4490"/>
                    <a:pt x="11129" y="4402"/>
                    <a:pt x="11129" y="4364"/>
                  </a:cubicBezTo>
                  <a:lnTo>
                    <a:pt x="11167" y="4364"/>
                  </a:lnTo>
                  <a:cubicBezTo>
                    <a:pt x="11167" y="4414"/>
                    <a:pt x="11167" y="4477"/>
                    <a:pt x="11179" y="4527"/>
                  </a:cubicBezTo>
                  <a:cubicBezTo>
                    <a:pt x="11154" y="4527"/>
                    <a:pt x="11141" y="4515"/>
                    <a:pt x="11141" y="4490"/>
                  </a:cubicBezTo>
                  <a:cubicBezTo>
                    <a:pt x="11125" y="4490"/>
                    <a:pt x="11108" y="4501"/>
                    <a:pt x="11087" y="4501"/>
                  </a:cubicBezTo>
                  <a:cubicBezTo>
                    <a:pt x="11077" y="4501"/>
                    <a:pt x="11066" y="4498"/>
                    <a:pt x="11053" y="4490"/>
                  </a:cubicBezTo>
                  <a:cubicBezTo>
                    <a:pt x="11016" y="4464"/>
                    <a:pt x="11016" y="4376"/>
                    <a:pt x="11003" y="4339"/>
                  </a:cubicBezTo>
                  <a:close/>
                  <a:moveTo>
                    <a:pt x="9710" y="4526"/>
                  </a:moveTo>
                  <a:cubicBezTo>
                    <a:pt x="9708" y="4526"/>
                    <a:pt x="9711" y="4530"/>
                    <a:pt x="9720" y="4540"/>
                  </a:cubicBezTo>
                  <a:lnTo>
                    <a:pt x="9742" y="4545"/>
                  </a:lnTo>
                  <a:lnTo>
                    <a:pt x="9742" y="4545"/>
                  </a:lnTo>
                  <a:cubicBezTo>
                    <a:pt x="9727" y="4534"/>
                    <a:pt x="9713" y="4526"/>
                    <a:pt x="9710" y="4526"/>
                  </a:cubicBezTo>
                  <a:close/>
                  <a:moveTo>
                    <a:pt x="9037" y="4371"/>
                  </a:moveTo>
                  <a:cubicBezTo>
                    <a:pt x="9081" y="4371"/>
                    <a:pt x="9129" y="4415"/>
                    <a:pt x="9129" y="4464"/>
                  </a:cubicBezTo>
                  <a:cubicBezTo>
                    <a:pt x="9129" y="4469"/>
                    <a:pt x="9117" y="4470"/>
                    <a:pt x="9100" y="4470"/>
                  </a:cubicBezTo>
                  <a:cubicBezTo>
                    <a:pt x="9065" y="4470"/>
                    <a:pt x="9012" y="4464"/>
                    <a:pt x="9004" y="4464"/>
                  </a:cubicBezTo>
                  <a:cubicBezTo>
                    <a:pt x="9016" y="4553"/>
                    <a:pt x="9117" y="4490"/>
                    <a:pt x="9129" y="4553"/>
                  </a:cubicBezTo>
                  <a:cubicBezTo>
                    <a:pt x="9124" y="4554"/>
                    <a:pt x="9118" y="4554"/>
                    <a:pt x="9112" y="4554"/>
                  </a:cubicBezTo>
                  <a:cubicBezTo>
                    <a:pt x="9044" y="4554"/>
                    <a:pt x="8933" y="4495"/>
                    <a:pt x="8979" y="4414"/>
                  </a:cubicBezTo>
                  <a:cubicBezTo>
                    <a:pt x="8992" y="4384"/>
                    <a:pt x="9014" y="4371"/>
                    <a:pt x="9037" y="4371"/>
                  </a:cubicBezTo>
                  <a:close/>
                  <a:moveTo>
                    <a:pt x="11431" y="4414"/>
                  </a:moveTo>
                  <a:lnTo>
                    <a:pt x="11431" y="4414"/>
                  </a:lnTo>
                  <a:cubicBezTo>
                    <a:pt x="11493" y="4427"/>
                    <a:pt x="11468" y="4527"/>
                    <a:pt x="11481" y="4578"/>
                  </a:cubicBezTo>
                  <a:cubicBezTo>
                    <a:pt x="11418" y="4565"/>
                    <a:pt x="11443" y="4477"/>
                    <a:pt x="11431" y="4414"/>
                  </a:cubicBezTo>
                  <a:close/>
                  <a:moveTo>
                    <a:pt x="6019" y="4336"/>
                  </a:moveTo>
                  <a:cubicBezTo>
                    <a:pt x="6024" y="4336"/>
                    <a:pt x="6030" y="4337"/>
                    <a:pt x="6036" y="4339"/>
                  </a:cubicBezTo>
                  <a:lnTo>
                    <a:pt x="6036" y="4376"/>
                  </a:lnTo>
                  <a:cubicBezTo>
                    <a:pt x="6036" y="4414"/>
                    <a:pt x="6049" y="4417"/>
                    <a:pt x="6063" y="4417"/>
                  </a:cubicBezTo>
                  <a:cubicBezTo>
                    <a:pt x="6066" y="4417"/>
                    <a:pt x="6068" y="4417"/>
                    <a:pt x="6071" y="4417"/>
                  </a:cubicBezTo>
                  <a:cubicBezTo>
                    <a:pt x="6083" y="4417"/>
                    <a:pt x="6094" y="4419"/>
                    <a:pt x="6099" y="4439"/>
                  </a:cubicBezTo>
                  <a:cubicBezTo>
                    <a:pt x="6092" y="4439"/>
                    <a:pt x="6086" y="4439"/>
                    <a:pt x="6081" y="4439"/>
                  </a:cubicBezTo>
                  <a:cubicBezTo>
                    <a:pt x="5961" y="4439"/>
                    <a:pt x="6099" y="4566"/>
                    <a:pt x="6099" y="4590"/>
                  </a:cubicBezTo>
                  <a:cubicBezTo>
                    <a:pt x="6091" y="4592"/>
                    <a:pt x="6083" y="4593"/>
                    <a:pt x="6076" y="4593"/>
                  </a:cubicBezTo>
                  <a:cubicBezTo>
                    <a:pt x="5983" y="4593"/>
                    <a:pt x="6044" y="4439"/>
                    <a:pt x="5973" y="4427"/>
                  </a:cubicBezTo>
                  <a:cubicBezTo>
                    <a:pt x="5964" y="4408"/>
                    <a:pt x="5968" y="4397"/>
                    <a:pt x="5981" y="4397"/>
                  </a:cubicBezTo>
                  <a:cubicBezTo>
                    <a:pt x="5986" y="4397"/>
                    <a:pt x="5992" y="4398"/>
                    <a:pt x="5998" y="4402"/>
                  </a:cubicBezTo>
                  <a:cubicBezTo>
                    <a:pt x="5988" y="4360"/>
                    <a:pt x="5995" y="4336"/>
                    <a:pt x="6019" y="4336"/>
                  </a:cubicBezTo>
                  <a:close/>
                  <a:moveTo>
                    <a:pt x="9182" y="4359"/>
                  </a:moveTo>
                  <a:cubicBezTo>
                    <a:pt x="9188" y="4359"/>
                    <a:pt x="9198" y="4376"/>
                    <a:pt x="9205" y="4376"/>
                  </a:cubicBezTo>
                  <a:lnTo>
                    <a:pt x="9205" y="4414"/>
                  </a:lnTo>
                  <a:cubicBezTo>
                    <a:pt x="9205" y="4414"/>
                    <a:pt x="9268" y="4439"/>
                    <a:pt x="9268" y="4464"/>
                  </a:cubicBezTo>
                  <a:cubicBezTo>
                    <a:pt x="9255" y="4462"/>
                    <a:pt x="9245" y="4461"/>
                    <a:pt x="9236" y="4461"/>
                  </a:cubicBezTo>
                  <a:cubicBezTo>
                    <a:pt x="9141" y="4461"/>
                    <a:pt x="9269" y="4580"/>
                    <a:pt x="9280" y="4603"/>
                  </a:cubicBezTo>
                  <a:cubicBezTo>
                    <a:pt x="9272" y="4604"/>
                    <a:pt x="9264" y="4605"/>
                    <a:pt x="9258" y="4605"/>
                  </a:cubicBezTo>
                  <a:cubicBezTo>
                    <a:pt x="9164" y="4605"/>
                    <a:pt x="9225" y="4451"/>
                    <a:pt x="9155" y="4439"/>
                  </a:cubicBezTo>
                  <a:cubicBezTo>
                    <a:pt x="9147" y="4425"/>
                    <a:pt x="9148" y="4419"/>
                    <a:pt x="9156" y="4419"/>
                  </a:cubicBezTo>
                  <a:cubicBezTo>
                    <a:pt x="9161" y="4419"/>
                    <a:pt x="9169" y="4422"/>
                    <a:pt x="9180" y="4427"/>
                  </a:cubicBezTo>
                  <a:cubicBezTo>
                    <a:pt x="9174" y="4373"/>
                    <a:pt x="9176" y="4359"/>
                    <a:pt x="9182" y="4359"/>
                  </a:cubicBezTo>
                  <a:close/>
                  <a:moveTo>
                    <a:pt x="11254" y="4396"/>
                  </a:moveTo>
                  <a:cubicBezTo>
                    <a:pt x="11287" y="4396"/>
                    <a:pt x="11334" y="4420"/>
                    <a:pt x="11355" y="4427"/>
                  </a:cubicBezTo>
                  <a:cubicBezTo>
                    <a:pt x="11355" y="4409"/>
                    <a:pt x="11357" y="4402"/>
                    <a:pt x="11360" y="4402"/>
                  </a:cubicBezTo>
                  <a:cubicBezTo>
                    <a:pt x="11368" y="4402"/>
                    <a:pt x="11380" y="4443"/>
                    <a:pt x="11380" y="4452"/>
                  </a:cubicBezTo>
                  <a:cubicBezTo>
                    <a:pt x="11393" y="4490"/>
                    <a:pt x="11405" y="4540"/>
                    <a:pt x="11393" y="4590"/>
                  </a:cubicBezTo>
                  <a:cubicBezTo>
                    <a:pt x="11382" y="4607"/>
                    <a:pt x="11352" y="4616"/>
                    <a:pt x="11322" y="4616"/>
                  </a:cubicBezTo>
                  <a:cubicBezTo>
                    <a:pt x="11284" y="4616"/>
                    <a:pt x="11247" y="4601"/>
                    <a:pt x="11255" y="4565"/>
                  </a:cubicBezTo>
                  <a:lnTo>
                    <a:pt x="11255" y="4565"/>
                  </a:lnTo>
                  <a:lnTo>
                    <a:pt x="11255" y="4578"/>
                  </a:lnTo>
                  <a:cubicBezTo>
                    <a:pt x="11274" y="4587"/>
                    <a:pt x="11295" y="4593"/>
                    <a:pt x="11314" y="4593"/>
                  </a:cubicBezTo>
                  <a:cubicBezTo>
                    <a:pt x="11342" y="4593"/>
                    <a:pt x="11363" y="4578"/>
                    <a:pt x="11355" y="4540"/>
                  </a:cubicBezTo>
                  <a:cubicBezTo>
                    <a:pt x="11305" y="4527"/>
                    <a:pt x="11229" y="4553"/>
                    <a:pt x="11217" y="4452"/>
                  </a:cubicBezTo>
                  <a:cubicBezTo>
                    <a:pt x="11211" y="4409"/>
                    <a:pt x="11229" y="4396"/>
                    <a:pt x="11254" y="4396"/>
                  </a:cubicBezTo>
                  <a:close/>
                  <a:moveTo>
                    <a:pt x="6526" y="4427"/>
                  </a:moveTo>
                  <a:lnTo>
                    <a:pt x="6539" y="4464"/>
                  </a:lnTo>
                  <a:cubicBezTo>
                    <a:pt x="6552" y="4464"/>
                    <a:pt x="6552" y="4477"/>
                    <a:pt x="6552" y="4490"/>
                  </a:cubicBezTo>
                  <a:cubicBezTo>
                    <a:pt x="6547" y="4489"/>
                    <a:pt x="6543" y="4489"/>
                    <a:pt x="6539" y="4489"/>
                  </a:cubicBezTo>
                  <a:cubicBezTo>
                    <a:pt x="6466" y="4489"/>
                    <a:pt x="6489" y="4592"/>
                    <a:pt x="6501" y="4628"/>
                  </a:cubicBezTo>
                  <a:cubicBezTo>
                    <a:pt x="6426" y="4628"/>
                    <a:pt x="6451" y="4515"/>
                    <a:pt x="6451" y="4452"/>
                  </a:cubicBezTo>
                  <a:cubicBezTo>
                    <a:pt x="6476" y="4452"/>
                    <a:pt x="6489" y="4464"/>
                    <a:pt x="6476" y="4490"/>
                  </a:cubicBezTo>
                  <a:cubicBezTo>
                    <a:pt x="6489" y="4464"/>
                    <a:pt x="6501" y="4427"/>
                    <a:pt x="6526" y="4427"/>
                  </a:cubicBezTo>
                  <a:close/>
                  <a:moveTo>
                    <a:pt x="6634" y="4437"/>
                  </a:moveTo>
                  <a:cubicBezTo>
                    <a:pt x="6712" y="4437"/>
                    <a:pt x="6707" y="4554"/>
                    <a:pt x="6728" y="4628"/>
                  </a:cubicBezTo>
                  <a:cubicBezTo>
                    <a:pt x="6702" y="4628"/>
                    <a:pt x="6690" y="4628"/>
                    <a:pt x="6690" y="4603"/>
                  </a:cubicBezTo>
                  <a:cubicBezTo>
                    <a:pt x="6671" y="4603"/>
                    <a:pt x="6643" y="4612"/>
                    <a:pt x="6618" y="4612"/>
                  </a:cubicBezTo>
                  <a:cubicBezTo>
                    <a:pt x="6592" y="4612"/>
                    <a:pt x="6570" y="4603"/>
                    <a:pt x="6564" y="4565"/>
                  </a:cubicBezTo>
                  <a:cubicBezTo>
                    <a:pt x="6564" y="4520"/>
                    <a:pt x="6596" y="4511"/>
                    <a:pt x="6627" y="4511"/>
                  </a:cubicBezTo>
                  <a:cubicBezTo>
                    <a:pt x="6647" y="4511"/>
                    <a:pt x="6667" y="4515"/>
                    <a:pt x="6677" y="4515"/>
                  </a:cubicBezTo>
                  <a:cubicBezTo>
                    <a:pt x="6677" y="4439"/>
                    <a:pt x="6589" y="4490"/>
                    <a:pt x="6577" y="4452"/>
                  </a:cubicBezTo>
                  <a:cubicBezTo>
                    <a:pt x="6600" y="4442"/>
                    <a:pt x="6618" y="4437"/>
                    <a:pt x="6634" y="4437"/>
                  </a:cubicBezTo>
                  <a:close/>
                  <a:moveTo>
                    <a:pt x="9399" y="4461"/>
                  </a:moveTo>
                  <a:cubicBezTo>
                    <a:pt x="9441" y="4461"/>
                    <a:pt x="9431" y="4545"/>
                    <a:pt x="9431" y="4590"/>
                  </a:cubicBezTo>
                  <a:lnTo>
                    <a:pt x="9431" y="4628"/>
                  </a:lnTo>
                  <a:cubicBezTo>
                    <a:pt x="9368" y="4615"/>
                    <a:pt x="9393" y="4515"/>
                    <a:pt x="9381" y="4464"/>
                  </a:cubicBezTo>
                  <a:cubicBezTo>
                    <a:pt x="9388" y="4462"/>
                    <a:pt x="9394" y="4461"/>
                    <a:pt x="9399" y="4461"/>
                  </a:cubicBezTo>
                  <a:close/>
                  <a:moveTo>
                    <a:pt x="11519" y="4439"/>
                  </a:moveTo>
                  <a:lnTo>
                    <a:pt x="11531" y="4452"/>
                  </a:lnTo>
                  <a:cubicBezTo>
                    <a:pt x="11549" y="4445"/>
                    <a:pt x="11564" y="4442"/>
                    <a:pt x="11577" y="4442"/>
                  </a:cubicBezTo>
                  <a:cubicBezTo>
                    <a:pt x="11657" y="4442"/>
                    <a:pt x="11660" y="4563"/>
                    <a:pt x="11682" y="4628"/>
                  </a:cubicBezTo>
                  <a:cubicBezTo>
                    <a:pt x="11657" y="4628"/>
                    <a:pt x="11531" y="4603"/>
                    <a:pt x="11531" y="4553"/>
                  </a:cubicBezTo>
                  <a:cubicBezTo>
                    <a:pt x="11523" y="4519"/>
                    <a:pt x="11559" y="4513"/>
                    <a:pt x="11592" y="4513"/>
                  </a:cubicBezTo>
                  <a:cubicBezTo>
                    <a:pt x="11608" y="4513"/>
                    <a:pt x="11623" y="4515"/>
                    <a:pt x="11632" y="4515"/>
                  </a:cubicBezTo>
                  <a:cubicBezTo>
                    <a:pt x="11619" y="4452"/>
                    <a:pt x="11544" y="4490"/>
                    <a:pt x="11519" y="4439"/>
                  </a:cubicBezTo>
                  <a:close/>
                  <a:moveTo>
                    <a:pt x="6829" y="4471"/>
                  </a:moveTo>
                  <a:cubicBezTo>
                    <a:pt x="6880" y="4471"/>
                    <a:pt x="6941" y="4508"/>
                    <a:pt x="6941" y="4565"/>
                  </a:cubicBezTo>
                  <a:lnTo>
                    <a:pt x="6803" y="4553"/>
                  </a:lnTo>
                  <a:lnTo>
                    <a:pt x="6803" y="4553"/>
                  </a:lnTo>
                  <a:cubicBezTo>
                    <a:pt x="6803" y="4641"/>
                    <a:pt x="6916" y="4578"/>
                    <a:pt x="6929" y="4641"/>
                  </a:cubicBezTo>
                  <a:cubicBezTo>
                    <a:pt x="6919" y="4643"/>
                    <a:pt x="6908" y="4644"/>
                    <a:pt x="6897" y="4644"/>
                  </a:cubicBezTo>
                  <a:cubicBezTo>
                    <a:pt x="6840" y="4644"/>
                    <a:pt x="6776" y="4614"/>
                    <a:pt x="6765" y="4540"/>
                  </a:cubicBezTo>
                  <a:cubicBezTo>
                    <a:pt x="6760" y="4491"/>
                    <a:pt x="6792" y="4471"/>
                    <a:pt x="6829" y="4471"/>
                  </a:cubicBezTo>
                  <a:close/>
                  <a:moveTo>
                    <a:pt x="10701" y="4603"/>
                  </a:moveTo>
                  <a:lnTo>
                    <a:pt x="10714" y="4615"/>
                  </a:lnTo>
                  <a:cubicBezTo>
                    <a:pt x="10717" y="4612"/>
                    <a:pt x="10721" y="4610"/>
                    <a:pt x="10724" y="4610"/>
                  </a:cubicBezTo>
                  <a:cubicBezTo>
                    <a:pt x="10733" y="4610"/>
                    <a:pt x="10742" y="4622"/>
                    <a:pt x="10752" y="4641"/>
                  </a:cubicBezTo>
                  <a:cubicBezTo>
                    <a:pt x="10749" y="4643"/>
                    <a:pt x="10745" y="4644"/>
                    <a:pt x="10739" y="4644"/>
                  </a:cubicBezTo>
                  <a:cubicBezTo>
                    <a:pt x="10715" y="4644"/>
                    <a:pt x="10670" y="4623"/>
                    <a:pt x="10701" y="4603"/>
                  </a:cubicBezTo>
                  <a:close/>
                  <a:moveTo>
                    <a:pt x="9456" y="4490"/>
                  </a:moveTo>
                  <a:lnTo>
                    <a:pt x="9456" y="4490"/>
                  </a:lnTo>
                  <a:cubicBezTo>
                    <a:pt x="9532" y="4502"/>
                    <a:pt x="9456" y="4628"/>
                    <a:pt x="9544" y="4641"/>
                  </a:cubicBezTo>
                  <a:cubicBezTo>
                    <a:pt x="9549" y="4642"/>
                    <a:pt x="9553" y="4643"/>
                    <a:pt x="9557" y="4643"/>
                  </a:cubicBezTo>
                  <a:lnTo>
                    <a:pt x="9557" y="4643"/>
                  </a:lnTo>
                  <a:cubicBezTo>
                    <a:pt x="9549" y="4646"/>
                    <a:pt x="9541" y="4649"/>
                    <a:pt x="9533" y="4649"/>
                  </a:cubicBezTo>
                  <a:cubicBezTo>
                    <a:pt x="9525" y="4649"/>
                    <a:pt x="9516" y="4647"/>
                    <a:pt x="9507" y="4641"/>
                  </a:cubicBezTo>
                  <a:cubicBezTo>
                    <a:pt x="9469" y="4615"/>
                    <a:pt x="9456" y="4527"/>
                    <a:pt x="9456" y="4490"/>
                  </a:cubicBezTo>
                  <a:close/>
                  <a:moveTo>
                    <a:pt x="11715" y="4427"/>
                  </a:moveTo>
                  <a:lnTo>
                    <a:pt x="11715" y="4427"/>
                  </a:lnTo>
                  <a:cubicBezTo>
                    <a:pt x="11723" y="4427"/>
                    <a:pt x="11745" y="4477"/>
                    <a:pt x="11745" y="4477"/>
                  </a:cubicBezTo>
                  <a:lnTo>
                    <a:pt x="11745" y="4490"/>
                  </a:lnTo>
                  <a:cubicBezTo>
                    <a:pt x="11754" y="4490"/>
                    <a:pt x="11820" y="4511"/>
                    <a:pt x="11800" y="4511"/>
                  </a:cubicBezTo>
                  <a:cubicBezTo>
                    <a:pt x="11793" y="4511"/>
                    <a:pt x="11776" y="4509"/>
                    <a:pt x="11745" y="4502"/>
                  </a:cubicBezTo>
                  <a:lnTo>
                    <a:pt x="11745" y="4502"/>
                  </a:lnTo>
                  <a:cubicBezTo>
                    <a:pt x="11745" y="4540"/>
                    <a:pt x="11758" y="4578"/>
                    <a:pt x="11770" y="4615"/>
                  </a:cubicBezTo>
                  <a:cubicBezTo>
                    <a:pt x="11776" y="4634"/>
                    <a:pt x="11786" y="4634"/>
                    <a:pt x="11794" y="4634"/>
                  </a:cubicBezTo>
                  <a:cubicBezTo>
                    <a:pt x="11802" y="4634"/>
                    <a:pt x="11808" y="4634"/>
                    <a:pt x="11808" y="4653"/>
                  </a:cubicBezTo>
                  <a:cubicBezTo>
                    <a:pt x="11803" y="4654"/>
                    <a:pt x="11799" y="4654"/>
                    <a:pt x="11795" y="4654"/>
                  </a:cubicBezTo>
                  <a:cubicBezTo>
                    <a:pt x="11700" y="4654"/>
                    <a:pt x="11755" y="4514"/>
                    <a:pt x="11695" y="4502"/>
                  </a:cubicBezTo>
                  <a:cubicBezTo>
                    <a:pt x="11687" y="4478"/>
                    <a:pt x="11684" y="4470"/>
                    <a:pt x="11692" y="4470"/>
                  </a:cubicBezTo>
                  <a:cubicBezTo>
                    <a:pt x="11697" y="4470"/>
                    <a:pt x="11706" y="4472"/>
                    <a:pt x="11720" y="4477"/>
                  </a:cubicBezTo>
                  <a:cubicBezTo>
                    <a:pt x="11711" y="4439"/>
                    <a:pt x="11711" y="4427"/>
                    <a:pt x="11715" y="4427"/>
                  </a:cubicBezTo>
                  <a:close/>
                  <a:moveTo>
                    <a:pt x="6212" y="4427"/>
                  </a:moveTo>
                  <a:cubicBezTo>
                    <a:pt x="6250" y="4427"/>
                    <a:pt x="6262" y="4439"/>
                    <a:pt x="6250" y="4464"/>
                  </a:cubicBezTo>
                  <a:cubicBezTo>
                    <a:pt x="6279" y="4464"/>
                    <a:pt x="6307" y="4448"/>
                    <a:pt x="6336" y="4448"/>
                  </a:cubicBezTo>
                  <a:cubicBezTo>
                    <a:pt x="6358" y="4448"/>
                    <a:pt x="6379" y="4457"/>
                    <a:pt x="6401" y="4490"/>
                  </a:cubicBezTo>
                  <a:cubicBezTo>
                    <a:pt x="6438" y="4540"/>
                    <a:pt x="6401" y="4615"/>
                    <a:pt x="6325" y="4615"/>
                  </a:cubicBezTo>
                  <a:cubicBezTo>
                    <a:pt x="6300" y="4615"/>
                    <a:pt x="6288" y="4578"/>
                    <a:pt x="6262" y="4578"/>
                  </a:cubicBezTo>
                  <a:lnTo>
                    <a:pt x="6275" y="4666"/>
                  </a:lnTo>
                  <a:cubicBezTo>
                    <a:pt x="6199" y="4666"/>
                    <a:pt x="6225" y="4490"/>
                    <a:pt x="6212" y="4427"/>
                  </a:cubicBezTo>
                  <a:close/>
                  <a:moveTo>
                    <a:pt x="9599" y="4508"/>
                  </a:moveTo>
                  <a:cubicBezTo>
                    <a:pt x="9640" y="4533"/>
                    <a:pt x="9621" y="4609"/>
                    <a:pt x="9632" y="4666"/>
                  </a:cubicBezTo>
                  <a:cubicBezTo>
                    <a:pt x="9595" y="4666"/>
                    <a:pt x="9595" y="4653"/>
                    <a:pt x="9595" y="4628"/>
                  </a:cubicBezTo>
                  <a:cubicBezTo>
                    <a:pt x="9593" y="4628"/>
                    <a:pt x="9591" y="4628"/>
                    <a:pt x="9590" y="4628"/>
                  </a:cubicBezTo>
                  <a:lnTo>
                    <a:pt x="9590" y="4628"/>
                  </a:lnTo>
                  <a:cubicBezTo>
                    <a:pt x="9607" y="4603"/>
                    <a:pt x="9603" y="4549"/>
                    <a:pt x="9599" y="4508"/>
                  </a:cubicBezTo>
                  <a:close/>
                  <a:moveTo>
                    <a:pt x="7319" y="4515"/>
                  </a:moveTo>
                  <a:cubicBezTo>
                    <a:pt x="7356" y="4515"/>
                    <a:pt x="7356" y="4527"/>
                    <a:pt x="7356" y="4553"/>
                  </a:cubicBezTo>
                  <a:cubicBezTo>
                    <a:pt x="7360" y="4554"/>
                    <a:pt x="7363" y="4554"/>
                    <a:pt x="7366" y="4554"/>
                  </a:cubicBezTo>
                  <a:lnTo>
                    <a:pt x="7366" y="4554"/>
                  </a:lnTo>
                  <a:cubicBezTo>
                    <a:pt x="7339" y="4575"/>
                    <a:pt x="7369" y="4649"/>
                    <a:pt x="7369" y="4678"/>
                  </a:cubicBezTo>
                  <a:cubicBezTo>
                    <a:pt x="7306" y="4678"/>
                    <a:pt x="7331" y="4578"/>
                    <a:pt x="7319" y="4515"/>
                  </a:cubicBezTo>
                  <a:close/>
                  <a:moveTo>
                    <a:pt x="9882" y="4467"/>
                  </a:moveTo>
                  <a:cubicBezTo>
                    <a:pt x="9887" y="4467"/>
                    <a:pt x="9892" y="4478"/>
                    <a:pt x="9896" y="4515"/>
                  </a:cubicBezTo>
                  <a:cubicBezTo>
                    <a:pt x="9903" y="4511"/>
                    <a:pt x="9909" y="4510"/>
                    <a:pt x="9914" y="4510"/>
                  </a:cubicBezTo>
                  <a:cubicBezTo>
                    <a:pt x="9927" y="4510"/>
                    <a:pt x="9934" y="4521"/>
                    <a:pt x="9934" y="4538"/>
                  </a:cubicBezTo>
                  <a:lnTo>
                    <a:pt x="9934" y="4538"/>
                  </a:lnTo>
                  <a:cubicBezTo>
                    <a:pt x="9928" y="4537"/>
                    <a:pt x="9922" y="4537"/>
                    <a:pt x="9917" y="4537"/>
                  </a:cubicBezTo>
                  <a:cubicBezTo>
                    <a:pt x="9818" y="4537"/>
                    <a:pt x="9948" y="4667"/>
                    <a:pt x="9959" y="4678"/>
                  </a:cubicBezTo>
                  <a:cubicBezTo>
                    <a:pt x="9951" y="4680"/>
                    <a:pt x="9944" y="4680"/>
                    <a:pt x="9938" y="4680"/>
                  </a:cubicBezTo>
                  <a:cubicBezTo>
                    <a:pt x="9884" y="4680"/>
                    <a:pt x="9883" y="4635"/>
                    <a:pt x="9871" y="4590"/>
                  </a:cubicBezTo>
                  <a:lnTo>
                    <a:pt x="9871" y="4527"/>
                  </a:lnTo>
                  <a:cubicBezTo>
                    <a:pt x="9846" y="4527"/>
                    <a:pt x="9834" y="4527"/>
                    <a:pt x="9834" y="4502"/>
                  </a:cubicBezTo>
                  <a:cubicBezTo>
                    <a:pt x="9858" y="4502"/>
                    <a:pt x="9871" y="4467"/>
                    <a:pt x="9882" y="4467"/>
                  </a:cubicBezTo>
                  <a:close/>
                  <a:moveTo>
                    <a:pt x="7185" y="4511"/>
                  </a:moveTo>
                  <a:cubicBezTo>
                    <a:pt x="7233" y="4511"/>
                    <a:pt x="7288" y="4547"/>
                    <a:pt x="7281" y="4603"/>
                  </a:cubicBezTo>
                  <a:lnTo>
                    <a:pt x="7143" y="4590"/>
                  </a:lnTo>
                  <a:lnTo>
                    <a:pt x="7143" y="4590"/>
                  </a:lnTo>
                  <a:cubicBezTo>
                    <a:pt x="7168" y="4691"/>
                    <a:pt x="7268" y="4628"/>
                    <a:pt x="7294" y="4678"/>
                  </a:cubicBezTo>
                  <a:lnTo>
                    <a:pt x="7281" y="4678"/>
                  </a:lnTo>
                  <a:cubicBezTo>
                    <a:pt x="7271" y="4680"/>
                    <a:pt x="7260" y="4681"/>
                    <a:pt x="7248" y="4681"/>
                  </a:cubicBezTo>
                  <a:cubicBezTo>
                    <a:pt x="7188" y="4681"/>
                    <a:pt x="7117" y="4653"/>
                    <a:pt x="7117" y="4590"/>
                  </a:cubicBezTo>
                  <a:cubicBezTo>
                    <a:pt x="7112" y="4534"/>
                    <a:pt x="7146" y="4511"/>
                    <a:pt x="7185" y="4511"/>
                  </a:cubicBezTo>
                  <a:close/>
                  <a:moveTo>
                    <a:pt x="9705" y="4517"/>
                  </a:moveTo>
                  <a:cubicBezTo>
                    <a:pt x="9733" y="4517"/>
                    <a:pt x="9771" y="4539"/>
                    <a:pt x="9771" y="4553"/>
                  </a:cubicBezTo>
                  <a:lnTo>
                    <a:pt x="9742" y="4545"/>
                  </a:lnTo>
                  <a:lnTo>
                    <a:pt x="9742" y="4545"/>
                  </a:lnTo>
                  <a:cubicBezTo>
                    <a:pt x="9771" y="4566"/>
                    <a:pt x="9808" y="4596"/>
                    <a:pt x="9808" y="4603"/>
                  </a:cubicBezTo>
                  <a:lnTo>
                    <a:pt x="9783" y="4628"/>
                  </a:lnTo>
                  <a:cubicBezTo>
                    <a:pt x="9795" y="4668"/>
                    <a:pt x="9770" y="4682"/>
                    <a:pt x="9741" y="4682"/>
                  </a:cubicBezTo>
                  <a:cubicBezTo>
                    <a:pt x="9705" y="4682"/>
                    <a:pt x="9663" y="4661"/>
                    <a:pt x="9670" y="4641"/>
                  </a:cubicBezTo>
                  <a:lnTo>
                    <a:pt x="9670" y="4641"/>
                  </a:lnTo>
                  <a:cubicBezTo>
                    <a:pt x="9685" y="4648"/>
                    <a:pt x="9710" y="4660"/>
                    <a:pt x="9730" y="4660"/>
                  </a:cubicBezTo>
                  <a:cubicBezTo>
                    <a:pt x="9742" y="4660"/>
                    <a:pt x="9753" y="4655"/>
                    <a:pt x="9758" y="4641"/>
                  </a:cubicBezTo>
                  <a:cubicBezTo>
                    <a:pt x="9771" y="4603"/>
                    <a:pt x="9683" y="4603"/>
                    <a:pt x="9683" y="4578"/>
                  </a:cubicBezTo>
                  <a:cubicBezTo>
                    <a:pt x="9666" y="4532"/>
                    <a:pt x="9682" y="4517"/>
                    <a:pt x="9705" y="4517"/>
                  </a:cubicBezTo>
                  <a:close/>
                  <a:moveTo>
                    <a:pt x="7021" y="4514"/>
                  </a:moveTo>
                  <a:cubicBezTo>
                    <a:pt x="7035" y="4514"/>
                    <a:pt x="7054" y="4522"/>
                    <a:pt x="7080" y="4540"/>
                  </a:cubicBezTo>
                  <a:cubicBezTo>
                    <a:pt x="7080" y="4553"/>
                    <a:pt x="7077" y="4559"/>
                    <a:pt x="7069" y="4559"/>
                  </a:cubicBezTo>
                  <a:cubicBezTo>
                    <a:pt x="7061" y="4559"/>
                    <a:pt x="7048" y="4553"/>
                    <a:pt x="7029" y="4540"/>
                  </a:cubicBezTo>
                  <a:cubicBezTo>
                    <a:pt x="7024" y="4539"/>
                    <a:pt x="7019" y="4539"/>
                    <a:pt x="7015" y="4539"/>
                  </a:cubicBezTo>
                  <a:cubicBezTo>
                    <a:pt x="6961" y="4539"/>
                    <a:pt x="7092" y="4616"/>
                    <a:pt x="7092" y="4628"/>
                  </a:cubicBezTo>
                  <a:cubicBezTo>
                    <a:pt x="7104" y="4670"/>
                    <a:pt x="7076" y="4686"/>
                    <a:pt x="7045" y="4686"/>
                  </a:cubicBezTo>
                  <a:cubicBezTo>
                    <a:pt x="7011" y="4686"/>
                    <a:pt x="6973" y="4667"/>
                    <a:pt x="6979" y="4641"/>
                  </a:cubicBezTo>
                  <a:lnTo>
                    <a:pt x="6979" y="4641"/>
                  </a:lnTo>
                  <a:cubicBezTo>
                    <a:pt x="6987" y="4648"/>
                    <a:pt x="7013" y="4660"/>
                    <a:pt x="7035" y="4660"/>
                  </a:cubicBezTo>
                  <a:cubicBezTo>
                    <a:pt x="7050" y="4660"/>
                    <a:pt x="7062" y="4655"/>
                    <a:pt x="7067" y="4641"/>
                  </a:cubicBezTo>
                  <a:cubicBezTo>
                    <a:pt x="7067" y="4603"/>
                    <a:pt x="7004" y="4590"/>
                    <a:pt x="7004" y="4565"/>
                  </a:cubicBezTo>
                  <a:lnTo>
                    <a:pt x="7004" y="4603"/>
                  </a:lnTo>
                  <a:cubicBezTo>
                    <a:pt x="6986" y="4558"/>
                    <a:pt x="6988" y="4514"/>
                    <a:pt x="7021" y="4514"/>
                  </a:cubicBezTo>
                  <a:close/>
                  <a:moveTo>
                    <a:pt x="2666" y="4452"/>
                  </a:moveTo>
                  <a:cubicBezTo>
                    <a:pt x="2729" y="4452"/>
                    <a:pt x="2704" y="4641"/>
                    <a:pt x="2716" y="4703"/>
                  </a:cubicBezTo>
                  <a:cubicBezTo>
                    <a:pt x="2679" y="4703"/>
                    <a:pt x="2666" y="4703"/>
                    <a:pt x="2679" y="4666"/>
                  </a:cubicBezTo>
                  <a:cubicBezTo>
                    <a:pt x="2653" y="4666"/>
                    <a:pt x="2653" y="4703"/>
                    <a:pt x="2603" y="4703"/>
                  </a:cubicBezTo>
                  <a:cubicBezTo>
                    <a:pt x="2540" y="4703"/>
                    <a:pt x="2502" y="4628"/>
                    <a:pt x="2528" y="4565"/>
                  </a:cubicBezTo>
                  <a:lnTo>
                    <a:pt x="2528" y="4553"/>
                  </a:lnTo>
                  <a:cubicBezTo>
                    <a:pt x="2544" y="4532"/>
                    <a:pt x="2560" y="4525"/>
                    <a:pt x="2575" y="4525"/>
                  </a:cubicBezTo>
                  <a:cubicBezTo>
                    <a:pt x="2604" y="4525"/>
                    <a:pt x="2632" y="4553"/>
                    <a:pt x="2666" y="4553"/>
                  </a:cubicBezTo>
                  <a:lnTo>
                    <a:pt x="2666" y="4452"/>
                  </a:lnTo>
                  <a:close/>
                  <a:moveTo>
                    <a:pt x="7432" y="4538"/>
                  </a:moveTo>
                  <a:cubicBezTo>
                    <a:pt x="7443" y="4538"/>
                    <a:pt x="7455" y="4542"/>
                    <a:pt x="7470" y="4553"/>
                  </a:cubicBezTo>
                  <a:lnTo>
                    <a:pt x="7457" y="4553"/>
                  </a:lnTo>
                  <a:cubicBezTo>
                    <a:pt x="7507" y="4578"/>
                    <a:pt x="7495" y="4653"/>
                    <a:pt x="7507" y="4703"/>
                  </a:cubicBezTo>
                  <a:cubicBezTo>
                    <a:pt x="7419" y="4691"/>
                    <a:pt x="7507" y="4565"/>
                    <a:pt x="7407" y="4553"/>
                  </a:cubicBezTo>
                  <a:cubicBezTo>
                    <a:pt x="7401" y="4551"/>
                    <a:pt x="7396" y="4550"/>
                    <a:pt x="7392" y="4549"/>
                  </a:cubicBezTo>
                  <a:lnTo>
                    <a:pt x="7392" y="4549"/>
                  </a:lnTo>
                  <a:cubicBezTo>
                    <a:pt x="7405" y="4545"/>
                    <a:pt x="7417" y="4538"/>
                    <a:pt x="7432" y="4538"/>
                  </a:cubicBezTo>
                  <a:close/>
                  <a:moveTo>
                    <a:pt x="10033" y="4533"/>
                  </a:moveTo>
                  <a:cubicBezTo>
                    <a:pt x="10084" y="4533"/>
                    <a:pt x="10148" y="4580"/>
                    <a:pt x="10148" y="4641"/>
                  </a:cubicBezTo>
                  <a:cubicBezTo>
                    <a:pt x="10153" y="4686"/>
                    <a:pt x="10124" y="4705"/>
                    <a:pt x="10087" y="4705"/>
                  </a:cubicBezTo>
                  <a:cubicBezTo>
                    <a:pt x="10033" y="4705"/>
                    <a:pt x="9964" y="4663"/>
                    <a:pt x="9972" y="4603"/>
                  </a:cubicBezTo>
                  <a:cubicBezTo>
                    <a:pt x="9972" y="4553"/>
                    <a:pt x="10000" y="4533"/>
                    <a:pt x="10033" y="4533"/>
                  </a:cubicBezTo>
                  <a:close/>
                  <a:moveTo>
                    <a:pt x="3015" y="4564"/>
                  </a:moveTo>
                  <a:cubicBezTo>
                    <a:pt x="3065" y="4564"/>
                    <a:pt x="3044" y="4668"/>
                    <a:pt x="3043" y="4727"/>
                  </a:cubicBezTo>
                  <a:lnTo>
                    <a:pt x="3043" y="4727"/>
                  </a:lnTo>
                  <a:cubicBezTo>
                    <a:pt x="2983" y="4715"/>
                    <a:pt x="3005" y="4612"/>
                    <a:pt x="3005" y="4565"/>
                  </a:cubicBezTo>
                  <a:cubicBezTo>
                    <a:pt x="3009" y="4564"/>
                    <a:pt x="3012" y="4564"/>
                    <a:pt x="3015" y="4564"/>
                  </a:cubicBezTo>
                  <a:close/>
                  <a:moveTo>
                    <a:pt x="3159" y="4555"/>
                  </a:moveTo>
                  <a:cubicBezTo>
                    <a:pt x="3174" y="4555"/>
                    <a:pt x="3190" y="4559"/>
                    <a:pt x="3207" y="4565"/>
                  </a:cubicBezTo>
                  <a:cubicBezTo>
                    <a:pt x="3203" y="4581"/>
                    <a:pt x="3194" y="4586"/>
                    <a:pt x="3183" y="4586"/>
                  </a:cubicBezTo>
                  <a:cubicBezTo>
                    <a:pt x="3169" y="4586"/>
                    <a:pt x="3152" y="4577"/>
                    <a:pt x="3142" y="4577"/>
                  </a:cubicBezTo>
                  <a:cubicBezTo>
                    <a:pt x="3135" y="4577"/>
                    <a:pt x="3131" y="4580"/>
                    <a:pt x="3131" y="4590"/>
                  </a:cubicBezTo>
                  <a:cubicBezTo>
                    <a:pt x="3131" y="4628"/>
                    <a:pt x="3169" y="4615"/>
                    <a:pt x="3182" y="4641"/>
                  </a:cubicBezTo>
                  <a:cubicBezTo>
                    <a:pt x="3194" y="4666"/>
                    <a:pt x="3244" y="4691"/>
                    <a:pt x="3182" y="4729"/>
                  </a:cubicBezTo>
                  <a:cubicBezTo>
                    <a:pt x="3156" y="4729"/>
                    <a:pt x="3119" y="4729"/>
                    <a:pt x="3081" y="4716"/>
                  </a:cubicBezTo>
                  <a:cubicBezTo>
                    <a:pt x="3081" y="4695"/>
                    <a:pt x="3089" y="4686"/>
                    <a:pt x="3102" y="4686"/>
                  </a:cubicBezTo>
                  <a:cubicBezTo>
                    <a:pt x="3112" y="4686"/>
                    <a:pt x="3127" y="4692"/>
                    <a:pt x="3144" y="4703"/>
                  </a:cubicBezTo>
                  <a:cubicBezTo>
                    <a:pt x="3151" y="4704"/>
                    <a:pt x="3158" y="4705"/>
                    <a:pt x="3163" y="4705"/>
                  </a:cubicBezTo>
                  <a:cubicBezTo>
                    <a:pt x="3238" y="4705"/>
                    <a:pt x="3106" y="4628"/>
                    <a:pt x="3106" y="4628"/>
                  </a:cubicBezTo>
                  <a:cubicBezTo>
                    <a:pt x="3087" y="4581"/>
                    <a:pt x="3117" y="4555"/>
                    <a:pt x="3159" y="4555"/>
                  </a:cubicBezTo>
                  <a:close/>
                  <a:moveTo>
                    <a:pt x="7583" y="4515"/>
                  </a:moveTo>
                  <a:cubicBezTo>
                    <a:pt x="7583" y="4554"/>
                    <a:pt x="7652" y="4586"/>
                    <a:pt x="7628" y="4586"/>
                  </a:cubicBezTo>
                  <a:cubicBezTo>
                    <a:pt x="7621" y="4586"/>
                    <a:pt x="7608" y="4583"/>
                    <a:pt x="7583" y="4578"/>
                  </a:cubicBezTo>
                  <a:lnTo>
                    <a:pt x="7583" y="4578"/>
                  </a:lnTo>
                  <a:cubicBezTo>
                    <a:pt x="7583" y="4615"/>
                    <a:pt x="7595" y="4653"/>
                    <a:pt x="7595" y="4691"/>
                  </a:cubicBezTo>
                  <a:cubicBezTo>
                    <a:pt x="7595" y="4710"/>
                    <a:pt x="7605" y="4710"/>
                    <a:pt x="7616" y="4710"/>
                  </a:cubicBezTo>
                  <a:cubicBezTo>
                    <a:pt x="7627" y="4710"/>
                    <a:pt x="7639" y="4710"/>
                    <a:pt x="7646" y="4729"/>
                  </a:cubicBezTo>
                  <a:cubicBezTo>
                    <a:pt x="7638" y="4730"/>
                    <a:pt x="7631" y="4731"/>
                    <a:pt x="7624" y="4731"/>
                  </a:cubicBezTo>
                  <a:cubicBezTo>
                    <a:pt x="7572" y="4731"/>
                    <a:pt x="7580" y="4686"/>
                    <a:pt x="7558" y="4641"/>
                  </a:cubicBezTo>
                  <a:lnTo>
                    <a:pt x="7558" y="4578"/>
                  </a:lnTo>
                  <a:cubicBezTo>
                    <a:pt x="7551" y="4581"/>
                    <a:pt x="7545" y="4583"/>
                    <a:pt x="7540" y="4583"/>
                  </a:cubicBezTo>
                  <a:cubicBezTo>
                    <a:pt x="7527" y="4583"/>
                    <a:pt x="7520" y="4571"/>
                    <a:pt x="7520" y="4553"/>
                  </a:cubicBezTo>
                  <a:lnTo>
                    <a:pt x="7558" y="4553"/>
                  </a:lnTo>
                  <a:cubicBezTo>
                    <a:pt x="7547" y="4530"/>
                    <a:pt x="7555" y="4518"/>
                    <a:pt x="7583" y="4515"/>
                  </a:cubicBezTo>
                  <a:close/>
                  <a:moveTo>
                    <a:pt x="7771" y="4502"/>
                  </a:moveTo>
                  <a:cubicBezTo>
                    <a:pt x="7830" y="4514"/>
                    <a:pt x="7823" y="4670"/>
                    <a:pt x="7822" y="4741"/>
                  </a:cubicBezTo>
                  <a:lnTo>
                    <a:pt x="7796" y="4741"/>
                  </a:lnTo>
                  <a:lnTo>
                    <a:pt x="7771" y="4502"/>
                  </a:lnTo>
                  <a:close/>
                  <a:moveTo>
                    <a:pt x="3546" y="4502"/>
                  </a:moveTo>
                  <a:cubicBezTo>
                    <a:pt x="3546" y="4578"/>
                    <a:pt x="3546" y="4666"/>
                    <a:pt x="3559" y="4741"/>
                  </a:cubicBezTo>
                  <a:cubicBezTo>
                    <a:pt x="3545" y="4745"/>
                    <a:pt x="3535" y="4746"/>
                    <a:pt x="3526" y="4746"/>
                  </a:cubicBezTo>
                  <a:cubicBezTo>
                    <a:pt x="3503" y="4746"/>
                    <a:pt x="3496" y="4734"/>
                    <a:pt x="3496" y="4716"/>
                  </a:cubicBezTo>
                  <a:lnTo>
                    <a:pt x="3471" y="4716"/>
                  </a:lnTo>
                  <a:cubicBezTo>
                    <a:pt x="3453" y="4720"/>
                    <a:pt x="3434" y="4725"/>
                    <a:pt x="3416" y="4725"/>
                  </a:cubicBezTo>
                  <a:cubicBezTo>
                    <a:pt x="3384" y="4725"/>
                    <a:pt x="3358" y="4710"/>
                    <a:pt x="3358" y="4653"/>
                  </a:cubicBezTo>
                  <a:cubicBezTo>
                    <a:pt x="3358" y="4596"/>
                    <a:pt x="3376" y="4580"/>
                    <a:pt x="3402" y="4580"/>
                  </a:cubicBezTo>
                  <a:cubicBezTo>
                    <a:pt x="3432" y="4580"/>
                    <a:pt x="3474" y="4603"/>
                    <a:pt x="3508" y="4603"/>
                  </a:cubicBezTo>
                  <a:lnTo>
                    <a:pt x="3508" y="4502"/>
                  </a:lnTo>
                  <a:close/>
                  <a:moveTo>
                    <a:pt x="2767" y="4578"/>
                  </a:moveTo>
                  <a:cubicBezTo>
                    <a:pt x="2855" y="4578"/>
                    <a:pt x="2767" y="4729"/>
                    <a:pt x="2855" y="4729"/>
                  </a:cubicBezTo>
                  <a:cubicBezTo>
                    <a:pt x="2882" y="4729"/>
                    <a:pt x="2898" y="4721"/>
                    <a:pt x="2907" y="4710"/>
                  </a:cubicBezTo>
                  <a:lnTo>
                    <a:pt x="2907" y="4710"/>
                  </a:lnTo>
                  <a:cubicBezTo>
                    <a:pt x="2909" y="4716"/>
                    <a:pt x="2912" y="4723"/>
                    <a:pt x="2915" y="4729"/>
                  </a:cubicBezTo>
                  <a:lnTo>
                    <a:pt x="2915" y="4729"/>
                  </a:lnTo>
                  <a:cubicBezTo>
                    <a:pt x="2916" y="4729"/>
                    <a:pt x="2917" y="4729"/>
                    <a:pt x="2917" y="4729"/>
                  </a:cubicBezTo>
                  <a:lnTo>
                    <a:pt x="2910" y="4706"/>
                  </a:lnTo>
                  <a:lnTo>
                    <a:pt x="2910" y="4706"/>
                  </a:lnTo>
                  <a:cubicBezTo>
                    <a:pt x="2909" y="4707"/>
                    <a:pt x="2908" y="4708"/>
                    <a:pt x="2907" y="4710"/>
                  </a:cubicBezTo>
                  <a:lnTo>
                    <a:pt x="2907" y="4710"/>
                  </a:lnTo>
                  <a:cubicBezTo>
                    <a:pt x="2906" y="4703"/>
                    <a:pt x="2905" y="4697"/>
                    <a:pt x="2905" y="4691"/>
                  </a:cubicBezTo>
                  <a:lnTo>
                    <a:pt x="2905" y="4691"/>
                  </a:lnTo>
                  <a:lnTo>
                    <a:pt x="2910" y="4706"/>
                  </a:lnTo>
                  <a:lnTo>
                    <a:pt x="2910" y="4706"/>
                  </a:lnTo>
                  <a:cubicBezTo>
                    <a:pt x="2930" y="4674"/>
                    <a:pt x="2905" y="4617"/>
                    <a:pt x="2905" y="4590"/>
                  </a:cubicBezTo>
                  <a:cubicBezTo>
                    <a:pt x="2968" y="4590"/>
                    <a:pt x="2943" y="4653"/>
                    <a:pt x="2943" y="4716"/>
                  </a:cubicBezTo>
                  <a:lnTo>
                    <a:pt x="2943" y="4754"/>
                  </a:lnTo>
                  <a:cubicBezTo>
                    <a:pt x="2931" y="4748"/>
                    <a:pt x="2922" y="4739"/>
                    <a:pt x="2915" y="4729"/>
                  </a:cubicBezTo>
                  <a:lnTo>
                    <a:pt x="2915" y="4729"/>
                  </a:lnTo>
                  <a:cubicBezTo>
                    <a:pt x="2894" y="4730"/>
                    <a:pt x="2873" y="4756"/>
                    <a:pt x="2837" y="4756"/>
                  </a:cubicBezTo>
                  <a:cubicBezTo>
                    <a:pt x="2831" y="4756"/>
                    <a:pt x="2824" y="4756"/>
                    <a:pt x="2817" y="4754"/>
                  </a:cubicBezTo>
                  <a:cubicBezTo>
                    <a:pt x="2767" y="4729"/>
                    <a:pt x="2779" y="4628"/>
                    <a:pt x="2767" y="4578"/>
                  </a:cubicBezTo>
                  <a:close/>
                  <a:moveTo>
                    <a:pt x="3674" y="4592"/>
                  </a:moveTo>
                  <a:cubicBezTo>
                    <a:pt x="3723" y="4592"/>
                    <a:pt x="3773" y="4620"/>
                    <a:pt x="3773" y="4678"/>
                  </a:cubicBezTo>
                  <a:lnTo>
                    <a:pt x="3785" y="4678"/>
                  </a:lnTo>
                  <a:cubicBezTo>
                    <a:pt x="3785" y="4732"/>
                    <a:pt x="3743" y="4757"/>
                    <a:pt x="3697" y="4757"/>
                  </a:cubicBezTo>
                  <a:cubicBezTo>
                    <a:pt x="3646" y="4757"/>
                    <a:pt x="3591" y="4725"/>
                    <a:pt x="3584" y="4666"/>
                  </a:cubicBezTo>
                  <a:cubicBezTo>
                    <a:pt x="3584" y="4617"/>
                    <a:pt x="3628" y="4592"/>
                    <a:pt x="3674" y="4592"/>
                  </a:cubicBezTo>
                  <a:close/>
                  <a:moveTo>
                    <a:pt x="10328" y="4591"/>
                  </a:moveTo>
                  <a:cubicBezTo>
                    <a:pt x="10382" y="4591"/>
                    <a:pt x="10450" y="4633"/>
                    <a:pt x="10450" y="4691"/>
                  </a:cubicBezTo>
                  <a:cubicBezTo>
                    <a:pt x="10450" y="4742"/>
                    <a:pt x="10421" y="4762"/>
                    <a:pt x="10386" y="4762"/>
                  </a:cubicBezTo>
                  <a:cubicBezTo>
                    <a:pt x="10334" y="4762"/>
                    <a:pt x="10269" y="4718"/>
                    <a:pt x="10261" y="4666"/>
                  </a:cubicBezTo>
                  <a:cubicBezTo>
                    <a:pt x="10256" y="4613"/>
                    <a:pt x="10288" y="4591"/>
                    <a:pt x="10328" y="4591"/>
                  </a:cubicBezTo>
                  <a:close/>
                  <a:moveTo>
                    <a:pt x="3985" y="4615"/>
                  </a:moveTo>
                  <a:cubicBezTo>
                    <a:pt x="3990" y="4615"/>
                    <a:pt x="3994" y="4615"/>
                    <a:pt x="3999" y="4615"/>
                  </a:cubicBezTo>
                  <a:cubicBezTo>
                    <a:pt x="4132" y="4628"/>
                    <a:pt x="4137" y="4780"/>
                    <a:pt x="4025" y="4780"/>
                  </a:cubicBezTo>
                  <a:cubicBezTo>
                    <a:pt x="4021" y="4780"/>
                    <a:pt x="4016" y="4779"/>
                    <a:pt x="4011" y="4779"/>
                  </a:cubicBezTo>
                  <a:lnTo>
                    <a:pt x="3999" y="4779"/>
                  </a:lnTo>
                  <a:cubicBezTo>
                    <a:pt x="3890" y="4779"/>
                    <a:pt x="3862" y="4615"/>
                    <a:pt x="3985" y="4615"/>
                  </a:cubicBezTo>
                  <a:close/>
                  <a:moveTo>
                    <a:pt x="4137" y="4615"/>
                  </a:moveTo>
                  <a:cubicBezTo>
                    <a:pt x="4188" y="4615"/>
                    <a:pt x="4162" y="4653"/>
                    <a:pt x="4175" y="4653"/>
                  </a:cubicBezTo>
                  <a:cubicBezTo>
                    <a:pt x="4181" y="4634"/>
                    <a:pt x="4197" y="4625"/>
                    <a:pt x="4211" y="4625"/>
                  </a:cubicBezTo>
                  <a:cubicBezTo>
                    <a:pt x="4225" y="4625"/>
                    <a:pt x="4238" y="4634"/>
                    <a:pt x="4238" y="4653"/>
                  </a:cubicBezTo>
                  <a:cubicBezTo>
                    <a:pt x="4230" y="4651"/>
                    <a:pt x="4224" y="4650"/>
                    <a:pt x="4218" y="4650"/>
                  </a:cubicBezTo>
                  <a:cubicBezTo>
                    <a:pt x="4167" y="4650"/>
                    <a:pt x="4188" y="4746"/>
                    <a:pt x="4188" y="4791"/>
                  </a:cubicBezTo>
                  <a:cubicBezTo>
                    <a:pt x="4125" y="4791"/>
                    <a:pt x="4150" y="4678"/>
                    <a:pt x="4137" y="4615"/>
                  </a:cubicBezTo>
                  <a:close/>
                  <a:moveTo>
                    <a:pt x="5975" y="4721"/>
                  </a:moveTo>
                  <a:lnTo>
                    <a:pt x="5986" y="4754"/>
                  </a:lnTo>
                  <a:cubicBezTo>
                    <a:pt x="5986" y="4752"/>
                    <a:pt x="5986" y="4752"/>
                    <a:pt x="5988" y="4752"/>
                  </a:cubicBezTo>
                  <a:cubicBezTo>
                    <a:pt x="5998" y="4752"/>
                    <a:pt x="6043" y="4791"/>
                    <a:pt x="5998" y="4791"/>
                  </a:cubicBezTo>
                  <a:cubicBezTo>
                    <a:pt x="5947" y="4781"/>
                    <a:pt x="5971" y="4737"/>
                    <a:pt x="5975" y="4721"/>
                  </a:cubicBezTo>
                  <a:close/>
                  <a:moveTo>
                    <a:pt x="3810" y="4515"/>
                  </a:moveTo>
                  <a:lnTo>
                    <a:pt x="3823" y="4553"/>
                  </a:lnTo>
                  <a:cubicBezTo>
                    <a:pt x="3886" y="4553"/>
                    <a:pt x="3861" y="4741"/>
                    <a:pt x="3873" y="4804"/>
                  </a:cubicBezTo>
                  <a:cubicBezTo>
                    <a:pt x="3798" y="4766"/>
                    <a:pt x="3810" y="4590"/>
                    <a:pt x="3810" y="4515"/>
                  </a:cubicBezTo>
                  <a:close/>
                  <a:moveTo>
                    <a:pt x="4350" y="4636"/>
                  </a:moveTo>
                  <a:cubicBezTo>
                    <a:pt x="4392" y="4636"/>
                    <a:pt x="4432" y="4666"/>
                    <a:pt x="4439" y="4716"/>
                  </a:cubicBezTo>
                  <a:cubicBezTo>
                    <a:pt x="4439" y="4729"/>
                    <a:pt x="4426" y="4733"/>
                    <a:pt x="4409" y="4733"/>
                  </a:cubicBezTo>
                  <a:cubicBezTo>
                    <a:pt x="4373" y="4733"/>
                    <a:pt x="4317" y="4716"/>
                    <a:pt x="4301" y="4716"/>
                  </a:cubicBezTo>
                  <a:cubicBezTo>
                    <a:pt x="4313" y="4817"/>
                    <a:pt x="4414" y="4754"/>
                    <a:pt x="4439" y="4804"/>
                  </a:cubicBezTo>
                  <a:cubicBezTo>
                    <a:pt x="4426" y="4808"/>
                    <a:pt x="4411" y="4810"/>
                    <a:pt x="4395" y="4810"/>
                  </a:cubicBezTo>
                  <a:cubicBezTo>
                    <a:pt x="4321" y="4810"/>
                    <a:pt x="4232" y="4764"/>
                    <a:pt x="4263" y="4691"/>
                  </a:cubicBezTo>
                  <a:cubicBezTo>
                    <a:pt x="4285" y="4653"/>
                    <a:pt x="4318" y="4636"/>
                    <a:pt x="4350" y="4636"/>
                  </a:cubicBezTo>
                  <a:close/>
                  <a:moveTo>
                    <a:pt x="7872" y="4628"/>
                  </a:moveTo>
                  <a:cubicBezTo>
                    <a:pt x="7922" y="4628"/>
                    <a:pt x="7910" y="4678"/>
                    <a:pt x="7910" y="4729"/>
                  </a:cubicBezTo>
                  <a:cubicBezTo>
                    <a:pt x="7910" y="4765"/>
                    <a:pt x="7937" y="4789"/>
                    <a:pt x="7966" y="4789"/>
                  </a:cubicBezTo>
                  <a:cubicBezTo>
                    <a:pt x="7977" y="4789"/>
                    <a:pt x="7988" y="4786"/>
                    <a:pt x="7998" y="4779"/>
                  </a:cubicBezTo>
                  <a:cubicBezTo>
                    <a:pt x="8027" y="4749"/>
                    <a:pt x="8011" y="4682"/>
                    <a:pt x="8002" y="4642"/>
                  </a:cubicBezTo>
                  <a:lnTo>
                    <a:pt x="8002" y="4642"/>
                  </a:lnTo>
                  <a:cubicBezTo>
                    <a:pt x="8059" y="4658"/>
                    <a:pt x="8036" y="4755"/>
                    <a:pt x="8048" y="4817"/>
                  </a:cubicBezTo>
                  <a:cubicBezTo>
                    <a:pt x="8023" y="4817"/>
                    <a:pt x="8010" y="4804"/>
                    <a:pt x="8010" y="4779"/>
                  </a:cubicBezTo>
                  <a:cubicBezTo>
                    <a:pt x="7991" y="4779"/>
                    <a:pt x="7973" y="4800"/>
                    <a:pt x="7948" y="4800"/>
                  </a:cubicBezTo>
                  <a:cubicBezTo>
                    <a:pt x="7940" y="4800"/>
                    <a:pt x="7932" y="4798"/>
                    <a:pt x="7922" y="4791"/>
                  </a:cubicBezTo>
                  <a:cubicBezTo>
                    <a:pt x="7885" y="4766"/>
                    <a:pt x="7872" y="4678"/>
                    <a:pt x="7872" y="4628"/>
                  </a:cubicBezTo>
                  <a:close/>
                  <a:moveTo>
                    <a:pt x="4615" y="4603"/>
                  </a:moveTo>
                  <a:cubicBezTo>
                    <a:pt x="4615" y="4647"/>
                    <a:pt x="4628" y="4650"/>
                    <a:pt x="4640" y="4650"/>
                  </a:cubicBezTo>
                  <a:cubicBezTo>
                    <a:pt x="4642" y="4650"/>
                    <a:pt x="4644" y="4650"/>
                    <a:pt x="4646" y="4650"/>
                  </a:cubicBezTo>
                  <a:cubicBezTo>
                    <a:pt x="4657" y="4650"/>
                    <a:pt x="4665" y="4652"/>
                    <a:pt x="4665" y="4678"/>
                  </a:cubicBezTo>
                  <a:cubicBezTo>
                    <a:pt x="4659" y="4678"/>
                    <a:pt x="4653" y="4677"/>
                    <a:pt x="4647" y="4677"/>
                  </a:cubicBezTo>
                  <a:cubicBezTo>
                    <a:pt x="4527" y="4677"/>
                    <a:pt x="4665" y="4805"/>
                    <a:pt x="4665" y="4817"/>
                  </a:cubicBezTo>
                  <a:cubicBezTo>
                    <a:pt x="4653" y="4820"/>
                    <a:pt x="4643" y="4822"/>
                    <a:pt x="4634" y="4822"/>
                  </a:cubicBezTo>
                  <a:cubicBezTo>
                    <a:pt x="4553" y="4822"/>
                    <a:pt x="4608" y="4677"/>
                    <a:pt x="4540" y="4666"/>
                  </a:cubicBezTo>
                  <a:cubicBezTo>
                    <a:pt x="4530" y="4647"/>
                    <a:pt x="4535" y="4636"/>
                    <a:pt x="4552" y="4636"/>
                  </a:cubicBezTo>
                  <a:cubicBezTo>
                    <a:pt x="4559" y="4636"/>
                    <a:pt x="4567" y="4637"/>
                    <a:pt x="4577" y="4641"/>
                  </a:cubicBezTo>
                  <a:cubicBezTo>
                    <a:pt x="4568" y="4622"/>
                    <a:pt x="4572" y="4610"/>
                    <a:pt x="4590" y="4610"/>
                  </a:cubicBezTo>
                  <a:cubicBezTo>
                    <a:pt x="4597" y="4610"/>
                    <a:pt x="4605" y="4612"/>
                    <a:pt x="4615" y="4615"/>
                  </a:cubicBezTo>
                  <a:lnTo>
                    <a:pt x="4615" y="4603"/>
                  </a:lnTo>
                  <a:close/>
                  <a:moveTo>
                    <a:pt x="10588" y="4603"/>
                  </a:moveTo>
                  <a:cubicBezTo>
                    <a:pt x="10651" y="4615"/>
                    <a:pt x="10638" y="4779"/>
                    <a:pt x="10651" y="4842"/>
                  </a:cubicBezTo>
                  <a:cubicBezTo>
                    <a:pt x="10613" y="4842"/>
                    <a:pt x="10601" y="4829"/>
                    <a:pt x="10613" y="4817"/>
                  </a:cubicBezTo>
                  <a:cubicBezTo>
                    <a:pt x="10599" y="4817"/>
                    <a:pt x="10578" y="4819"/>
                    <a:pt x="10557" y="4819"/>
                  </a:cubicBezTo>
                  <a:cubicBezTo>
                    <a:pt x="10502" y="4819"/>
                    <a:pt x="10441" y="4806"/>
                    <a:pt x="10450" y="4716"/>
                  </a:cubicBezTo>
                  <a:cubicBezTo>
                    <a:pt x="10460" y="4677"/>
                    <a:pt x="10475" y="4664"/>
                    <a:pt x="10493" y="4664"/>
                  </a:cubicBezTo>
                  <a:cubicBezTo>
                    <a:pt x="10522" y="4664"/>
                    <a:pt x="10557" y="4696"/>
                    <a:pt x="10588" y="4703"/>
                  </a:cubicBezTo>
                  <a:lnTo>
                    <a:pt x="10588" y="4603"/>
                  </a:lnTo>
                  <a:close/>
                  <a:moveTo>
                    <a:pt x="10714" y="4666"/>
                  </a:moveTo>
                  <a:lnTo>
                    <a:pt x="10714" y="4666"/>
                  </a:lnTo>
                  <a:cubicBezTo>
                    <a:pt x="10764" y="4678"/>
                    <a:pt x="10752" y="4766"/>
                    <a:pt x="10752" y="4829"/>
                  </a:cubicBezTo>
                  <a:lnTo>
                    <a:pt x="10764" y="4842"/>
                  </a:lnTo>
                  <a:cubicBezTo>
                    <a:pt x="10701" y="4829"/>
                    <a:pt x="10726" y="4729"/>
                    <a:pt x="10714" y="4666"/>
                  </a:cubicBezTo>
                  <a:close/>
                  <a:moveTo>
                    <a:pt x="8073" y="4628"/>
                  </a:moveTo>
                  <a:cubicBezTo>
                    <a:pt x="8098" y="4628"/>
                    <a:pt x="8111" y="4628"/>
                    <a:pt x="8111" y="4666"/>
                  </a:cubicBezTo>
                  <a:cubicBezTo>
                    <a:pt x="8123" y="4666"/>
                    <a:pt x="8149" y="4641"/>
                    <a:pt x="8174" y="4641"/>
                  </a:cubicBezTo>
                  <a:cubicBezTo>
                    <a:pt x="8249" y="4653"/>
                    <a:pt x="8312" y="4741"/>
                    <a:pt x="8249" y="4791"/>
                  </a:cubicBezTo>
                  <a:cubicBezTo>
                    <a:pt x="8235" y="4806"/>
                    <a:pt x="8222" y="4811"/>
                    <a:pt x="8211" y="4811"/>
                  </a:cubicBezTo>
                  <a:cubicBezTo>
                    <a:pt x="8182" y="4811"/>
                    <a:pt x="8159" y="4779"/>
                    <a:pt x="8123" y="4779"/>
                  </a:cubicBezTo>
                  <a:lnTo>
                    <a:pt x="8123" y="4867"/>
                  </a:lnTo>
                  <a:cubicBezTo>
                    <a:pt x="8061" y="4854"/>
                    <a:pt x="8073" y="4691"/>
                    <a:pt x="8073" y="4628"/>
                  </a:cubicBezTo>
                  <a:close/>
                  <a:moveTo>
                    <a:pt x="10865" y="4701"/>
                  </a:moveTo>
                  <a:cubicBezTo>
                    <a:pt x="10872" y="4701"/>
                    <a:pt x="10881" y="4702"/>
                    <a:pt x="10890" y="4703"/>
                  </a:cubicBezTo>
                  <a:cubicBezTo>
                    <a:pt x="10963" y="4703"/>
                    <a:pt x="11012" y="4855"/>
                    <a:pt x="10903" y="4855"/>
                  </a:cubicBezTo>
                  <a:cubicBezTo>
                    <a:pt x="10899" y="4855"/>
                    <a:pt x="10895" y="4855"/>
                    <a:pt x="10890" y="4854"/>
                  </a:cubicBezTo>
                  <a:lnTo>
                    <a:pt x="10890" y="4854"/>
                  </a:lnTo>
                  <a:lnTo>
                    <a:pt x="10902" y="4867"/>
                  </a:lnTo>
                  <a:cubicBezTo>
                    <a:pt x="10809" y="4855"/>
                    <a:pt x="10758" y="4701"/>
                    <a:pt x="10865" y="4701"/>
                  </a:cubicBezTo>
                  <a:close/>
                  <a:moveTo>
                    <a:pt x="8327" y="4623"/>
                  </a:moveTo>
                  <a:cubicBezTo>
                    <a:pt x="8333" y="4623"/>
                    <a:pt x="8343" y="4641"/>
                    <a:pt x="8350" y="4641"/>
                  </a:cubicBezTo>
                  <a:lnTo>
                    <a:pt x="8362" y="4666"/>
                  </a:lnTo>
                  <a:cubicBezTo>
                    <a:pt x="8362" y="4666"/>
                    <a:pt x="8413" y="4691"/>
                    <a:pt x="8413" y="4729"/>
                  </a:cubicBezTo>
                  <a:cubicBezTo>
                    <a:pt x="8401" y="4726"/>
                    <a:pt x="8392" y="4726"/>
                    <a:pt x="8384" y="4726"/>
                  </a:cubicBezTo>
                  <a:cubicBezTo>
                    <a:pt x="8296" y="4726"/>
                    <a:pt x="8414" y="4844"/>
                    <a:pt x="8425" y="4867"/>
                  </a:cubicBezTo>
                  <a:cubicBezTo>
                    <a:pt x="8417" y="4869"/>
                    <a:pt x="8409" y="4869"/>
                    <a:pt x="8403" y="4869"/>
                  </a:cubicBezTo>
                  <a:cubicBezTo>
                    <a:pt x="8309" y="4869"/>
                    <a:pt x="8370" y="4715"/>
                    <a:pt x="8299" y="4703"/>
                  </a:cubicBezTo>
                  <a:cubicBezTo>
                    <a:pt x="8292" y="4689"/>
                    <a:pt x="8293" y="4683"/>
                    <a:pt x="8301" y="4683"/>
                  </a:cubicBezTo>
                  <a:cubicBezTo>
                    <a:pt x="8306" y="4683"/>
                    <a:pt x="8314" y="4686"/>
                    <a:pt x="8325" y="4691"/>
                  </a:cubicBezTo>
                  <a:cubicBezTo>
                    <a:pt x="8319" y="4637"/>
                    <a:pt x="8321" y="4623"/>
                    <a:pt x="8327" y="4623"/>
                  </a:cubicBezTo>
                  <a:close/>
                  <a:moveTo>
                    <a:pt x="5176" y="4706"/>
                  </a:moveTo>
                  <a:cubicBezTo>
                    <a:pt x="5220" y="4706"/>
                    <a:pt x="5273" y="4736"/>
                    <a:pt x="5281" y="4790"/>
                  </a:cubicBezTo>
                  <a:lnTo>
                    <a:pt x="5281" y="4790"/>
                  </a:lnTo>
                  <a:lnTo>
                    <a:pt x="5156" y="4779"/>
                  </a:lnTo>
                  <a:lnTo>
                    <a:pt x="5156" y="4779"/>
                  </a:lnTo>
                  <a:cubicBezTo>
                    <a:pt x="5156" y="4879"/>
                    <a:pt x="5269" y="4804"/>
                    <a:pt x="5282" y="4867"/>
                  </a:cubicBezTo>
                  <a:cubicBezTo>
                    <a:pt x="5269" y="4869"/>
                    <a:pt x="5254" y="4871"/>
                    <a:pt x="5240" y="4871"/>
                  </a:cubicBezTo>
                  <a:cubicBezTo>
                    <a:pt x="5185" y="4871"/>
                    <a:pt x="5128" y="4849"/>
                    <a:pt x="5118" y="4779"/>
                  </a:cubicBezTo>
                  <a:cubicBezTo>
                    <a:pt x="5107" y="4728"/>
                    <a:pt x="5138" y="4706"/>
                    <a:pt x="5176" y="4706"/>
                  </a:cubicBezTo>
                  <a:close/>
                  <a:moveTo>
                    <a:pt x="4782" y="4673"/>
                  </a:moveTo>
                  <a:cubicBezTo>
                    <a:pt x="4827" y="4673"/>
                    <a:pt x="4873" y="4708"/>
                    <a:pt x="4867" y="4766"/>
                  </a:cubicBezTo>
                  <a:lnTo>
                    <a:pt x="4879" y="4791"/>
                  </a:lnTo>
                  <a:lnTo>
                    <a:pt x="4741" y="4791"/>
                  </a:lnTo>
                  <a:cubicBezTo>
                    <a:pt x="4741" y="4879"/>
                    <a:pt x="4854" y="4817"/>
                    <a:pt x="4867" y="4867"/>
                  </a:cubicBezTo>
                  <a:cubicBezTo>
                    <a:pt x="4851" y="4873"/>
                    <a:pt x="4835" y="4876"/>
                    <a:pt x="4818" y="4876"/>
                  </a:cubicBezTo>
                  <a:cubicBezTo>
                    <a:pt x="4765" y="4876"/>
                    <a:pt x="4713" y="4846"/>
                    <a:pt x="4703" y="4779"/>
                  </a:cubicBezTo>
                  <a:cubicBezTo>
                    <a:pt x="4697" y="4705"/>
                    <a:pt x="4739" y="4673"/>
                    <a:pt x="4782" y="4673"/>
                  </a:cubicBezTo>
                  <a:close/>
                  <a:moveTo>
                    <a:pt x="5090" y="4640"/>
                  </a:moveTo>
                  <a:cubicBezTo>
                    <a:pt x="5102" y="4640"/>
                    <a:pt x="5110" y="4647"/>
                    <a:pt x="5105" y="4666"/>
                  </a:cubicBezTo>
                  <a:cubicBezTo>
                    <a:pt x="5088" y="4660"/>
                    <a:pt x="5075" y="4657"/>
                    <a:pt x="5065" y="4657"/>
                  </a:cubicBezTo>
                  <a:cubicBezTo>
                    <a:pt x="5015" y="4657"/>
                    <a:pt x="5072" y="4731"/>
                    <a:pt x="5093" y="4741"/>
                  </a:cubicBezTo>
                  <a:cubicBezTo>
                    <a:pt x="5017" y="4741"/>
                    <a:pt x="5055" y="4817"/>
                    <a:pt x="5055" y="4879"/>
                  </a:cubicBezTo>
                  <a:cubicBezTo>
                    <a:pt x="4967" y="4879"/>
                    <a:pt x="5055" y="4741"/>
                    <a:pt x="4980" y="4729"/>
                  </a:cubicBezTo>
                  <a:lnTo>
                    <a:pt x="4980" y="4716"/>
                  </a:lnTo>
                  <a:cubicBezTo>
                    <a:pt x="5043" y="4691"/>
                    <a:pt x="4967" y="4666"/>
                    <a:pt x="5017" y="4641"/>
                  </a:cubicBezTo>
                  <a:lnTo>
                    <a:pt x="5017" y="4641"/>
                  </a:lnTo>
                  <a:lnTo>
                    <a:pt x="5017" y="4666"/>
                  </a:lnTo>
                  <a:cubicBezTo>
                    <a:pt x="5033" y="4658"/>
                    <a:pt x="5068" y="4640"/>
                    <a:pt x="5090" y="4640"/>
                  </a:cubicBezTo>
                  <a:close/>
                  <a:moveTo>
                    <a:pt x="8652" y="4666"/>
                  </a:moveTo>
                  <a:cubicBezTo>
                    <a:pt x="8689" y="4678"/>
                    <a:pt x="8714" y="4703"/>
                    <a:pt x="8727" y="4741"/>
                  </a:cubicBezTo>
                  <a:cubicBezTo>
                    <a:pt x="8716" y="4739"/>
                    <a:pt x="8706" y="4738"/>
                    <a:pt x="8698" y="4738"/>
                  </a:cubicBezTo>
                  <a:cubicBezTo>
                    <a:pt x="8611" y="4738"/>
                    <a:pt x="8728" y="4856"/>
                    <a:pt x="8740" y="4879"/>
                  </a:cubicBezTo>
                  <a:cubicBezTo>
                    <a:pt x="8733" y="4881"/>
                    <a:pt x="8727" y="4881"/>
                    <a:pt x="8722" y="4881"/>
                  </a:cubicBezTo>
                  <a:cubicBezTo>
                    <a:pt x="8666" y="4881"/>
                    <a:pt x="8675" y="4826"/>
                    <a:pt x="8652" y="4791"/>
                  </a:cubicBezTo>
                  <a:lnTo>
                    <a:pt x="8652" y="4729"/>
                  </a:lnTo>
                  <a:cubicBezTo>
                    <a:pt x="8626" y="4729"/>
                    <a:pt x="8614" y="4729"/>
                    <a:pt x="8626" y="4703"/>
                  </a:cubicBezTo>
                  <a:lnTo>
                    <a:pt x="8652" y="4703"/>
                  </a:lnTo>
                  <a:lnTo>
                    <a:pt x="8652" y="4666"/>
                  </a:lnTo>
                  <a:close/>
                  <a:moveTo>
                    <a:pt x="8500" y="4706"/>
                  </a:moveTo>
                  <a:cubicBezTo>
                    <a:pt x="8586" y="4706"/>
                    <a:pt x="8580" y="4827"/>
                    <a:pt x="8601" y="4892"/>
                  </a:cubicBezTo>
                  <a:cubicBezTo>
                    <a:pt x="8551" y="4879"/>
                    <a:pt x="8589" y="4879"/>
                    <a:pt x="8551" y="4879"/>
                  </a:cubicBezTo>
                  <a:cubicBezTo>
                    <a:pt x="8501" y="4867"/>
                    <a:pt x="8450" y="4879"/>
                    <a:pt x="8450" y="4829"/>
                  </a:cubicBezTo>
                  <a:cubicBezTo>
                    <a:pt x="8441" y="4784"/>
                    <a:pt x="8484" y="4778"/>
                    <a:pt x="8522" y="4778"/>
                  </a:cubicBezTo>
                  <a:cubicBezTo>
                    <a:pt x="8538" y="4778"/>
                    <a:pt x="8553" y="4779"/>
                    <a:pt x="8564" y="4779"/>
                  </a:cubicBezTo>
                  <a:cubicBezTo>
                    <a:pt x="8555" y="4710"/>
                    <a:pt x="8511" y="4712"/>
                    <a:pt x="8480" y="4708"/>
                  </a:cubicBezTo>
                  <a:lnTo>
                    <a:pt x="8480" y="4708"/>
                  </a:lnTo>
                  <a:cubicBezTo>
                    <a:pt x="8487" y="4707"/>
                    <a:pt x="8494" y="4706"/>
                    <a:pt x="8500" y="4706"/>
                  </a:cubicBezTo>
                  <a:close/>
                  <a:moveTo>
                    <a:pt x="9896" y="4874"/>
                  </a:moveTo>
                  <a:lnTo>
                    <a:pt x="9896" y="4905"/>
                  </a:lnTo>
                  <a:cubicBezTo>
                    <a:pt x="9890" y="4909"/>
                    <a:pt x="9884" y="4911"/>
                    <a:pt x="9879" y="4911"/>
                  </a:cubicBezTo>
                  <a:cubicBezTo>
                    <a:pt x="9855" y="4911"/>
                    <a:pt x="9843" y="4878"/>
                    <a:pt x="9862" y="4878"/>
                  </a:cubicBezTo>
                  <a:cubicBezTo>
                    <a:pt x="9865" y="4878"/>
                    <a:pt x="9868" y="4878"/>
                    <a:pt x="9871" y="4879"/>
                  </a:cubicBezTo>
                  <a:cubicBezTo>
                    <a:pt x="9883" y="4879"/>
                    <a:pt x="9891" y="4877"/>
                    <a:pt x="9896" y="4874"/>
                  </a:cubicBezTo>
                  <a:close/>
                  <a:moveTo>
                    <a:pt x="8765" y="4766"/>
                  </a:moveTo>
                  <a:cubicBezTo>
                    <a:pt x="8853" y="4779"/>
                    <a:pt x="8765" y="4905"/>
                    <a:pt x="8865" y="4917"/>
                  </a:cubicBezTo>
                  <a:cubicBezTo>
                    <a:pt x="8869" y="4918"/>
                    <a:pt x="8873" y="4919"/>
                    <a:pt x="8877" y="4920"/>
                  </a:cubicBezTo>
                  <a:lnTo>
                    <a:pt x="8877" y="4920"/>
                  </a:lnTo>
                  <a:cubicBezTo>
                    <a:pt x="8868" y="4923"/>
                    <a:pt x="8859" y="4926"/>
                    <a:pt x="8848" y="4926"/>
                  </a:cubicBezTo>
                  <a:cubicBezTo>
                    <a:pt x="8839" y="4926"/>
                    <a:pt x="8828" y="4923"/>
                    <a:pt x="8815" y="4917"/>
                  </a:cubicBezTo>
                  <a:cubicBezTo>
                    <a:pt x="8777" y="4892"/>
                    <a:pt x="8777" y="4804"/>
                    <a:pt x="8765" y="4766"/>
                  </a:cubicBezTo>
                  <a:close/>
                  <a:moveTo>
                    <a:pt x="5445" y="4729"/>
                  </a:moveTo>
                  <a:lnTo>
                    <a:pt x="5458" y="4754"/>
                  </a:lnTo>
                  <a:cubicBezTo>
                    <a:pt x="5520" y="4754"/>
                    <a:pt x="5495" y="4867"/>
                    <a:pt x="5508" y="4930"/>
                  </a:cubicBezTo>
                  <a:cubicBezTo>
                    <a:pt x="5470" y="4930"/>
                    <a:pt x="5458" y="4930"/>
                    <a:pt x="5470" y="4892"/>
                  </a:cubicBezTo>
                  <a:cubicBezTo>
                    <a:pt x="5449" y="4892"/>
                    <a:pt x="5427" y="4920"/>
                    <a:pt x="5390" y="4920"/>
                  </a:cubicBezTo>
                  <a:cubicBezTo>
                    <a:pt x="5383" y="4920"/>
                    <a:pt x="5377" y="4919"/>
                    <a:pt x="5370" y="4917"/>
                  </a:cubicBezTo>
                  <a:cubicBezTo>
                    <a:pt x="5332" y="4892"/>
                    <a:pt x="5332" y="4791"/>
                    <a:pt x="5319" y="4754"/>
                  </a:cubicBezTo>
                  <a:cubicBezTo>
                    <a:pt x="5382" y="4754"/>
                    <a:pt x="5370" y="4791"/>
                    <a:pt x="5370" y="4842"/>
                  </a:cubicBezTo>
                  <a:cubicBezTo>
                    <a:pt x="5361" y="4875"/>
                    <a:pt x="5386" y="4898"/>
                    <a:pt x="5415" y="4898"/>
                  </a:cubicBezTo>
                  <a:cubicBezTo>
                    <a:pt x="5430" y="4898"/>
                    <a:pt x="5445" y="4892"/>
                    <a:pt x="5458" y="4879"/>
                  </a:cubicBezTo>
                  <a:cubicBezTo>
                    <a:pt x="5470" y="4829"/>
                    <a:pt x="5458" y="4754"/>
                    <a:pt x="5445" y="4729"/>
                  </a:cubicBezTo>
                  <a:close/>
                  <a:moveTo>
                    <a:pt x="8897" y="4779"/>
                  </a:moveTo>
                  <a:lnTo>
                    <a:pt x="8897" y="4779"/>
                  </a:lnTo>
                  <a:cubicBezTo>
                    <a:pt x="8964" y="4785"/>
                    <a:pt x="8941" y="4881"/>
                    <a:pt x="8953" y="4942"/>
                  </a:cubicBezTo>
                  <a:cubicBezTo>
                    <a:pt x="8916" y="4942"/>
                    <a:pt x="8903" y="4930"/>
                    <a:pt x="8916" y="4905"/>
                  </a:cubicBezTo>
                  <a:cubicBezTo>
                    <a:pt x="8912" y="4905"/>
                    <a:pt x="8909" y="4905"/>
                    <a:pt x="8906" y="4906"/>
                  </a:cubicBezTo>
                  <a:lnTo>
                    <a:pt x="8906" y="4906"/>
                  </a:lnTo>
                  <a:cubicBezTo>
                    <a:pt x="8921" y="4880"/>
                    <a:pt x="8906" y="4821"/>
                    <a:pt x="8897" y="4779"/>
                  </a:cubicBezTo>
                  <a:close/>
                  <a:moveTo>
                    <a:pt x="6100" y="4736"/>
                  </a:moveTo>
                  <a:cubicBezTo>
                    <a:pt x="6107" y="4736"/>
                    <a:pt x="6115" y="4738"/>
                    <a:pt x="6124" y="4741"/>
                  </a:cubicBezTo>
                  <a:cubicBezTo>
                    <a:pt x="6124" y="4785"/>
                    <a:pt x="6137" y="4788"/>
                    <a:pt x="6149" y="4788"/>
                  </a:cubicBezTo>
                  <a:cubicBezTo>
                    <a:pt x="6151" y="4788"/>
                    <a:pt x="6153" y="4788"/>
                    <a:pt x="6155" y="4788"/>
                  </a:cubicBezTo>
                  <a:cubicBezTo>
                    <a:pt x="6166" y="4788"/>
                    <a:pt x="6174" y="4790"/>
                    <a:pt x="6174" y="4817"/>
                  </a:cubicBezTo>
                  <a:cubicBezTo>
                    <a:pt x="6171" y="4816"/>
                    <a:pt x="6167" y="4816"/>
                    <a:pt x="6164" y="4816"/>
                  </a:cubicBezTo>
                  <a:cubicBezTo>
                    <a:pt x="6101" y="4816"/>
                    <a:pt x="6126" y="4930"/>
                    <a:pt x="6162" y="4930"/>
                  </a:cubicBezTo>
                  <a:cubicBezTo>
                    <a:pt x="6187" y="4930"/>
                    <a:pt x="6187" y="4930"/>
                    <a:pt x="6187" y="4955"/>
                  </a:cubicBezTo>
                  <a:cubicBezTo>
                    <a:pt x="6173" y="4958"/>
                    <a:pt x="6162" y="4960"/>
                    <a:pt x="6152" y="4960"/>
                  </a:cubicBezTo>
                  <a:cubicBezTo>
                    <a:pt x="6089" y="4960"/>
                    <a:pt x="6097" y="4898"/>
                    <a:pt x="6086" y="4854"/>
                  </a:cubicBezTo>
                  <a:cubicBezTo>
                    <a:pt x="6074" y="4817"/>
                    <a:pt x="6023" y="4779"/>
                    <a:pt x="6086" y="4779"/>
                  </a:cubicBezTo>
                  <a:cubicBezTo>
                    <a:pt x="6077" y="4751"/>
                    <a:pt x="6082" y="4736"/>
                    <a:pt x="6100" y="4736"/>
                  </a:cubicBezTo>
                  <a:close/>
                  <a:moveTo>
                    <a:pt x="7696" y="4917"/>
                  </a:moveTo>
                  <a:lnTo>
                    <a:pt x="7708" y="4942"/>
                  </a:lnTo>
                  <a:cubicBezTo>
                    <a:pt x="7721" y="4942"/>
                    <a:pt x="7734" y="4942"/>
                    <a:pt x="7746" y="4967"/>
                  </a:cubicBezTo>
                  <a:cubicBezTo>
                    <a:pt x="7746" y="4967"/>
                    <a:pt x="7671" y="4942"/>
                    <a:pt x="7696" y="4917"/>
                  </a:cubicBezTo>
                  <a:close/>
                  <a:moveTo>
                    <a:pt x="5842" y="4789"/>
                  </a:moveTo>
                  <a:cubicBezTo>
                    <a:pt x="5920" y="4789"/>
                    <a:pt x="5914" y="4905"/>
                    <a:pt x="5935" y="4967"/>
                  </a:cubicBezTo>
                  <a:cubicBezTo>
                    <a:pt x="5929" y="4971"/>
                    <a:pt x="5923" y="4972"/>
                    <a:pt x="5918" y="4972"/>
                  </a:cubicBezTo>
                  <a:cubicBezTo>
                    <a:pt x="5904" y="4972"/>
                    <a:pt x="5898" y="4961"/>
                    <a:pt x="5898" y="4942"/>
                  </a:cubicBezTo>
                  <a:cubicBezTo>
                    <a:pt x="5874" y="4942"/>
                    <a:pt x="5847" y="4961"/>
                    <a:pt x="5823" y="4961"/>
                  </a:cubicBezTo>
                  <a:cubicBezTo>
                    <a:pt x="5808" y="4961"/>
                    <a:pt x="5794" y="4954"/>
                    <a:pt x="5785" y="4930"/>
                  </a:cubicBezTo>
                  <a:cubicBezTo>
                    <a:pt x="5753" y="4888"/>
                    <a:pt x="5817" y="4864"/>
                    <a:pt x="5861" y="4864"/>
                  </a:cubicBezTo>
                  <a:cubicBezTo>
                    <a:pt x="5870" y="4864"/>
                    <a:pt x="5879" y="4865"/>
                    <a:pt x="5885" y="4867"/>
                  </a:cubicBezTo>
                  <a:cubicBezTo>
                    <a:pt x="5878" y="4801"/>
                    <a:pt x="5849" y="4795"/>
                    <a:pt x="5822" y="4791"/>
                  </a:cubicBezTo>
                  <a:lnTo>
                    <a:pt x="5822" y="4791"/>
                  </a:lnTo>
                  <a:cubicBezTo>
                    <a:pt x="5829" y="4790"/>
                    <a:pt x="5836" y="4789"/>
                    <a:pt x="5842" y="4789"/>
                  </a:cubicBezTo>
                  <a:close/>
                  <a:moveTo>
                    <a:pt x="7898" y="4937"/>
                  </a:moveTo>
                  <a:cubicBezTo>
                    <a:pt x="7910" y="4937"/>
                    <a:pt x="7922" y="4946"/>
                    <a:pt x="7922" y="4955"/>
                  </a:cubicBezTo>
                  <a:cubicBezTo>
                    <a:pt x="7927" y="4969"/>
                    <a:pt x="7920" y="4974"/>
                    <a:pt x="7910" y="4974"/>
                  </a:cubicBezTo>
                  <a:cubicBezTo>
                    <a:pt x="7893" y="4974"/>
                    <a:pt x="7869" y="4958"/>
                    <a:pt x="7885" y="4942"/>
                  </a:cubicBezTo>
                  <a:cubicBezTo>
                    <a:pt x="7888" y="4939"/>
                    <a:pt x="7893" y="4937"/>
                    <a:pt x="7898" y="4937"/>
                  </a:cubicBezTo>
                  <a:close/>
                  <a:moveTo>
                    <a:pt x="5995" y="4809"/>
                  </a:moveTo>
                  <a:cubicBezTo>
                    <a:pt x="6030" y="4809"/>
                    <a:pt x="6013" y="4899"/>
                    <a:pt x="6023" y="4942"/>
                  </a:cubicBezTo>
                  <a:lnTo>
                    <a:pt x="6023" y="4980"/>
                  </a:lnTo>
                  <a:cubicBezTo>
                    <a:pt x="5961" y="4980"/>
                    <a:pt x="5986" y="4867"/>
                    <a:pt x="5973" y="4817"/>
                  </a:cubicBezTo>
                  <a:cubicBezTo>
                    <a:pt x="5982" y="4811"/>
                    <a:pt x="5989" y="4809"/>
                    <a:pt x="5995" y="4809"/>
                  </a:cubicBezTo>
                  <a:close/>
                  <a:moveTo>
                    <a:pt x="8979" y="4766"/>
                  </a:moveTo>
                  <a:cubicBezTo>
                    <a:pt x="9016" y="4766"/>
                    <a:pt x="9016" y="4779"/>
                    <a:pt x="9016" y="4804"/>
                  </a:cubicBezTo>
                  <a:cubicBezTo>
                    <a:pt x="9039" y="4804"/>
                    <a:pt x="9067" y="4785"/>
                    <a:pt x="9091" y="4785"/>
                  </a:cubicBezTo>
                  <a:cubicBezTo>
                    <a:pt x="9106" y="4785"/>
                    <a:pt x="9120" y="4792"/>
                    <a:pt x="9129" y="4817"/>
                  </a:cubicBezTo>
                  <a:cubicBezTo>
                    <a:pt x="9148" y="4817"/>
                    <a:pt x="9167" y="4795"/>
                    <a:pt x="9191" y="4795"/>
                  </a:cubicBezTo>
                  <a:cubicBezTo>
                    <a:pt x="9199" y="4795"/>
                    <a:pt x="9208" y="4798"/>
                    <a:pt x="9217" y="4804"/>
                  </a:cubicBezTo>
                  <a:lnTo>
                    <a:pt x="9230" y="4829"/>
                  </a:lnTo>
                  <a:cubicBezTo>
                    <a:pt x="9280" y="4854"/>
                    <a:pt x="9268" y="4942"/>
                    <a:pt x="9280" y="4980"/>
                  </a:cubicBezTo>
                  <a:cubicBezTo>
                    <a:pt x="9205" y="4967"/>
                    <a:pt x="9268" y="4829"/>
                    <a:pt x="9192" y="4829"/>
                  </a:cubicBezTo>
                  <a:cubicBezTo>
                    <a:pt x="9104" y="4829"/>
                    <a:pt x="9155" y="4917"/>
                    <a:pt x="9155" y="4955"/>
                  </a:cubicBezTo>
                  <a:cubicBezTo>
                    <a:pt x="9079" y="4955"/>
                    <a:pt x="9155" y="4804"/>
                    <a:pt x="9067" y="4804"/>
                  </a:cubicBezTo>
                  <a:cubicBezTo>
                    <a:pt x="8979" y="4804"/>
                    <a:pt x="9029" y="4892"/>
                    <a:pt x="9041" y="4942"/>
                  </a:cubicBezTo>
                  <a:cubicBezTo>
                    <a:pt x="8966" y="4930"/>
                    <a:pt x="8991" y="4829"/>
                    <a:pt x="8979" y="4766"/>
                  </a:cubicBezTo>
                  <a:close/>
                  <a:moveTo>
                    <a:pt x="6320" y="4815"/>
                  </a:moveTo>
                  <a:cubicBezTo>
                    <a:pt x="6323" y="4815"/>
                    <a:pt x="6325" y="4820"/>
                    <a:pt x="6325" y="4829"/>
                  </a:cubicBezTo>
                  <a:lnTo>
                    <a:pt x="6325" y="4867"/>
                  </a:lnTo>
                  <a:cubicBezTo>
                    <a:pt x="6333" y="4867"/>
                    <a:pt x="6341" y="4865"/>
                    <a:pt x="6348" y="4863"/>
                  </a:cubicBezTo>
                  <a:lnTo>
                    <a:pt x="6348" y="4863"/>
                  </a:lnTo>
                  <a:cubicBezTo>
                    <a:pt x="6304" y="4887"/>
                    <a:pt x="6338" y="4961"/>
                    <a:pt x="6338" y="4993"/>
                  </a:cubicBezTo>
                  <a:lnTo>
                    <a:pt x="6313" y="4993"/>
                  </a:lnTo>
                  <a:cubicBezTo>
                    <a:pt x="6313" y="4942"/>
                    <a:pt x="6313" y="4892"/>
                    <a:pt x="6288" y="4842"/>
                  </a:cubicBezTo>
                  <a:cubicBezTo>
                    <a:pt x="6303" y="4826"/>
                    <a:pt x="6314" y="4815"/>
                    <a:pt x="6320" y="4815"/>
                  </a:cubicBezTo>
                  <a:close/>
                  <a:moveTo>
                    <a:pt x="6514" y="4829"/>
                  </a:moveTo>
                  <a:cubicBezTo>
                    <a:pt x="6599" y="4829"/>
                    <a:pt x="6532" y="4969"/>
                    <a:pt x="6594" y="4991"/>
                  </a:cubicBezTo>
                  <a:lnTo>
                    <a:pt x="6594" y="4991"/>
                  </a:lnTo>
                  <a:cubicBezTo>
                    <a:pt x="6580" y="4994"/>
                    <a:pt x="6567" y="4997"/>
                    <a:pt x="6555" y="4997"/>
                  </a:cubicBezTo>
                  <a:cubicBezTo>
                    <a:pt x="6531" y="4997"/>
                    <a:pt x="6514" y="4983"/>
                    <a:pt x="6514" y="4930"/>
                  </a:cubicBezTo>
                  <a:lnTo>
                    <a:pt x="6514" y="4829"/>
                  </a:lnTo>
                  <a:close/>
                  <a:moveTo>
                    <a:pt x="3773" y="4967"/>
                  </a:moveTo>
                  <a:cubicBezTo>
                    <a:pt x="3823" y="4980"/>
                    <a:pt x="3773" y="4980"/>
                    <a:pt x="3773" y="4980"/>
                  </a:cubicBezTo>
                  <a:lnTo>
                    <a:pt x="3773" y="5005"/>
                  </a:lnTo>
                  <a:cubicBezTo>
                    <a:pt x="3773" y="5005"/>
                    <a:pt x="3722" y="4967"/>
                    <a:pt x="3773" y="4967"/>
                  </a:cubicBezTo>
                  <a:close/>
                  <a:moveTo>
                    <a:pt x="8149" y="4978"/>
                  </a:moveTo>
                  <a:cubicBezTo>
                    <a:pt x="8153" y="4978"/>
                    <a:pt x="8157" y="4979"/>
                    <a:pt x="8161" y="4980"/>
                  </a:cubicBezTo>
                  <a:cubicBezTo>
                    <a:pt x="8199" y="4980"/>
                    <a:pt x="8186" y="4993"/>
                    <a:pt x="8174" y="5005"/>
                  </a:cubicBezTo>
                  <a:cubicBezTo>
                    <a:pt x="8169" y="5009"/>
                    <a:pt x="8165" y="5011"/>
                    <a:pt x="8160" y="5011"/>
                  </a:cubicBezTo>
                  <a:cubicBezTo>
                    <a:pt x="8141" y="5011"/>
                    <a:pt x="8124" y="4978"/>
                    <a:pt x="8149" y="4978"/>
                  </a:cubicBezTo>
                  <a:close/>
                  <a:moveTo>
                    <a:pt x="5699" y="4749"/>
                  </a:moveTo>
                  <a:cubicBezTo>
                    <a:pt x="5705" y="4749"/>
                    <a:pt x="5713" y="4751"/>
                    <a:pt x="5722" y="4754"/>
                  </a:cubicBezTo>
                  <a:lnTo>
                    <a:pt x="5722" y="4791"/>
                  </a:lnTo>
                  <a:cubicBezTo>
                    <a:pt x="5722" y="4842"/>
                    <a:pt x="5759" y="4955"/>
                    <a:pt x="5709" y="4993"/>
                  </a:cubicBezTo>
                  <a:cubicBezTo>
                    <a:pt x="5689" y="5008"/>
                    <a:pt x="5662" y="5015"/>
                    <a:pt x="5637" y="5015"/>
                  </a:cubicBezTo>
                  <a:cubicBezTo>
                    <a:pt x="5599" y="5015"/>
                    <a:pt x="5568" y="4998"/>
                    <a:pt x="5583" y="4967"/>
                  </a:cubicBezTo>
                  <a:lnTo>
                    <a:pt x="5583" y="4967"/>
                  </a:lnTo>
                  <a:cubicBezTo>
                    <a:pt x="5601" y="4981"/>
                    <a:pt x="5621" y="4988"/>
                    <a:pt x="5639" y="4988"/>
                  </a:cubicBezTo>
                  <a:cubicBezTo>
                    <a:pt x="5671" y="4988"/>
                    <a:pt x="5697" y="4966"/>
                    <a:pt x="5697" y="4917"/>
                  </a:cubicBezTo>
                  <a:cubicBezTo>
                    <a:pt x="5678" y="4917"/>
                    <a:pt x="5648" y="4922"/>
                    <a:pt x="5619" y="4922"/>
                  </a:cubicBezTo>
                  <a:cubicBezTo>
                    <a:pt x="5571" y="4922"/>
                    <a:pt x="5525" y="4908"/>
                    <a:pt x="5533" y="4829"/>
                  </a:cubicBezTo>
                  <a:cubicBezTo>
                    <a:pt x="5543" y="4781"/>
                    <a:pt x="5560" y="4766"/>
                    <a:pt x="5580" y="4766"/>
                  </a:cubicBezTo>
                  <a:cubicBezTo>
                    <a:pt x="5612" y="4766"/>
                    <a:pt x="5653" y="4804"/>
                    <a:pt x="5684" y="4804"/>
                  </a:cubicBezTo>
                  <a:cubicBezTo>
                    <a:pt x="5674" y="4766"/>
                    <a:pt x="5679" y="4749"/>
                    <a:pt x="5699" y="4749"/>
                  </a:cubicBezTo>
                  <a:close/>
                  <a:moveTo>
                    <a:pt x="6400" y="4846"/>
                  </a:moveTo>
                  <a:cubicBezTo>
                    <a:pt x="6408" y="4846"/>
                    <a:pt x="6416" y="4848"/>
                    <a:pt x="6426" y="4854"/>
                  </a:cubicBezTo>
                  <a:cubicBezTo>
                    <a:pt x="6464" y="4879"/>
                    <a:pt x="6476" y="4967"/>
                    <a:pt x="6476" y="5018"/>
                  </a:cubicBezTo>
                  <a:cubicBezTo>
                    <a:pt x="6401" y="5005"/>
                    <a:pt x="6476" y="4867"/>
                    <a:pt x="6388" y="4854"/>
                  </a:cubicBezTo>
                  <a:cubicBezTo>
                    <a:pt x="6377" y="4854"/>
                    <a:pt x="6368" y="4855"/>
                    <a:pt x="6361" y="4858"/>
                  </a:cubicBezTo>
                  <a:lnTo>
                    <a:pt x="6361" y="4858"/>
                  </a:lnTo>
                  <a:cubicBezTo>
                    <a:pt x="6374" y="4852"/>
                    <a:pt x="6386" y="4846"/>
                    <a:pt x="6400" y="4846"/>
                  </a:cubicBezTo>
                  <a:close/>
                  <a:moveTo>
                    <a:pt x="6627" y="4842"/>
                  </a:moveTo>
                  <a:cubicBezTo>
                    <a:pt x="6702" y="4842"/>
                    <a:pt x="6677" y="4955"/>
                    <a:pt x="6677" y="5018"/>
                  </a:cubicBezTo>
                  <a:cubicBezTo>
                    <a:pt x="6652" y="5018"/>
                    <a:pt x="6640" y="5018"/>
                    <a:pt x="6652" y="4980"/>
                  </a:cubicBezTo>
                  <a:cubicBezTo>
                    <a:pt x="6635" y="4980"/>
                    <a:pt x="6616" y="4985"/>
                    <a:pt x="6599" y="4990"/>
                  </a:cubicBezTo>
                  <a:lnTo>
                    <a:pt x="6599" y="4990"/>
                  </a:lnTo>
                  <a:lnTo>
                    <a:pt x="6589" y="4980"/>
                  </a:lnTo>
                  <a:cubicBezTo>
                    <a:pt x="6665" y="4980"/>
                    <a:pt x="6640" y="4892"/>
                    <a:pt x="6627" y="4842"/>
                  </a:cubicBezTo>
                  <a:close/>
                  <a:moveTo>
                    <a:pt x="6740" y="4791"/>
                  </a:moveTo>
                  <a:cubicBezTo>
                    <a:pt x="6803" y="4791"/>
                    <a:pt x="6778" y="4967"/>
                    <a:pt x="6791" y="5030"/>
                  </a:cubicBezTo>
                  <a:lnTo>
                    <a:pt x="6753" y="5030"/>
                  </a:lnTo>
                  <a:lnTo>
                    <a:pt x="6740" y="4791"/>
                  </a:lnTo>
                  <a:close/>
                  <a:moveTo>
                    <a:pt x="6828" y="4791"/>
                  </a:moveTo>
                  <a:cubicBezTo>
                    <a:pt x="6891" y="4804"/>
                    <a:pt x="6879" y="4980"/>
                    <a:pt x="6879" y="5030"/>
                  </a:cubicBezTo>
                  <a:lnTo>
                    <a:pt x="6853" y="5030"/>
                  </a:lnTo>
                  <a:lnTo>
                    <a:pt x="6828" y="4791"/>
                  </a:lnTo>
                  <a:close/>
                  <a:moveTo>
                    <a:pt x="9393" y="4817"/>
                  </a:moveTo>
                  <a:cubicBezTo>
                    <a:pt x="9419" y="4829"/>
                    <a:pt x="9532" y="4829"/>
                    <a:pt x="9532" y="4867"/>
                  </a:cubicBezTo>
                  <a:cubicBezTo>
                    <a:pt x="9519" y="4867"/>
                    <a:pt x="9431" y="4942"/>
                    <a:pt x="9444" y="4967"/>
                  </a:cubicBezTo>
                  <a:cubicBezTo>
                    <a:pt x="9482" y="4967"/>
                    <a:pt x="9544" y="4967"/>
                    <a:pt x="9557" y="5005"/>
                  </a:cubicBezTo>
                  <a:cubicBezTo>
                    <a:pt x="9557" y="4955"/>
                    <a:pt x="9658" y="4930"/>
                    <a:pt x="9658" y="4892"/>
                  </a:cubicBezTo>
                  <a:lnTo>
                    <a:pt x="9557" y="4867"/>
                  </a:lnTo>
                  <a:lnTo>
                    <a:pt x="9557" y="4842"/>
                  </a:lnTo>
                  <a:lnTo>
                    <a:pt x="9708" y="4867"/>
                  </a:lnTo>
                  <a:cubicBezTo>
                    <a:pt x="9708" y="4917"/>
                    <a:pt x="9607" y="4942"/>
                    <a:pt x="9607" y="4993"/>
                  </a:cubicBezTo>
                  <a:cubicBezTo>
                    <a:pt x="9645" y="4993"/>
                    <a:pt x="9720" y="4993"/>
                    <a:pt x="9720" y="5030"/>
                  </a:cubicBezTo>
                  <a:lnTo>
                    <a:pt x="9557" y="5005"/>
                  </a:lnTo>
                  <a:lnTo>
                    <a:pt x="9393" y="4980"/>
                  </a:lnTo>
                  <a:cubicBezTo>
                    <a:pt x="9393" y="4930"/>
                    <a:pt x="9494" y="4892"/>
                    <a:pt x="9494" y="4854"/>
                  </a:cubicBezTo>
                  <a:cubicBezTo>
                    <a:pt x="9456" y="4854"/>
                    <a:pt x="9393" y="4854"/>
                    <a:pt x="9393" y="4817"/>
                  </a:cubicBezTo>
                  <a:close/>
                  <a:moveTo>
                    <a:pt x="9733" y="4879"/>
                  </a:moveTo>
                  <a:cubicBezTo>
                    <a:pt x="9783" y="4879"/>
                    <a:pt x="9758" y="4917"/>
                    <a:pt x="9771" y="4917"/>
                  </a:cubicBezTo>
                  <a:cubicBezTo>
                    <a:pt x="9777" y="4894"/>
                    <a:pt x="9788" y="4884"/>
                    <a:pt x="9800" y="4884"/>
                  </a:cubicBezTo>
                  <a:cubicBezTo>
                    <a:pt x="9813" y="4884"/>
                    <a:pt x="9827" y="4897"/>
                    <a:pt x="9834" y="4917"/>
                  </a:cubicBezTo>
                  <a:cubicBezTo>
                    <a:pt x="9826" y="4915"/>
                    <a:pt x="9820" y="4914"/>
                    <a:pt x="9814" y="4914"/>
                  </a:cubicBezTo>
                  <a:cubicBezTo>
                    <a:pt x="9763" y="4914"/>
                    <a:pt x="9785" y="5009"/>
                    <a:pt x="9796" y="5043"/>
                  </a:cubicBezTo>
                  <a:cubicBezTo>
                    <a:pt x="9720" y="5030"/>
                    <a:pt x="9746" y="4930"/>
                    <a:pt x="9733" y="4879"/>
                  </a:cubicBezTo>
                  <a:close/>
                  <a:moveTo>
                    <a:pt x="6991" y="4877"/>
                  </a:moveTo>
                  <a:cubicBezTo>
                    <a:pt x="7077" y="4877"/>
                    <a:pt x="7071" y="4993"/>
                    <a:pt x="7092" y="5056"/>
                  </a:cubicBezTo>
                  <a:cubicBezTo>
                    <a:pt x="7086" y="5059"/>
                    <a:pt x="7080" y="5060"/>
                    <a:pt x="7075" y="5060"/>
                  </a:cubicBezTo>
                  <a:cubicBezTo>
                    <a:pt x="7061" y="5060"/>
                    <a:pt x="7055" y="5049"/>
                    <a:pt x="7055" y="5030"/>
                  </a:cubicBezTo>
                  <a:cubicBezTo>
                    <a:pt x="7034" y="5030"/>
                    <a:pt x="7004" y="5045"/>
                    <a:pt x="6977" y="5045"/>
                  </a:cubicBezTo>
                  <a:cubicBezTo>
                    <a:pt x="6954" y="5045"/>
                    <a:pt x="6935" y="5034"/>
                    <a:pt x="6929" y="4993"/>
                  </a:cubicBezTo>
                  <a:cubicBezTo>
                    <a:pt x="6929" y="4952"/>
                    <a:pt x="6954" y="4941"/>
                    <a:pt x="6982" y="4941"/>
                  </a:cubicBezTo>
                  <a:cubicBezTo>
                    <a:pt x="7005" y="4941"/>
                    <a:pt x="7030" y="4949"/>
                    <a:pt x="7042" y="4955"/>
                  </a:cubicBezTo>
                  <a:cubicBezTo>
                    <a:pt x="7029" y="4879"/>
                    <a:pt x="6954" y="4930"/>
                    <a:pt x="6929" y="4892"/>
                  </a:cubicBezTo>
                  <a:cubicBezTo>
                    <a:pt x="6954" y="4882"/>
                    <a:pt x="6974" y="4877"/>
                    <a:pt x="6991" y="4877"/>
                  </a:cubicBezTo>
                  <a:close/>
                  <a:moveTo>
                    <a:pt x="7275" y="4832"/>
                  </a:moveTo>
                  <a:cubicBezTo>
                    <a:pt x="7290" y="4832"/>
                    <a:pt x="7300" y="4842"/>
                    <a:pt x="7294" y="4867"/>
                  </a:cubicBezTo>
                  <a:cubicBezTo>
                    <a:pt x="7284" y="4862"/>
                    <a:pt x="7277" y="4860"/>
                    <a:pt x="7271" y="4860"/>
                  </a:cubicBezTo>
                  <a:cubicBezTo>
                    <a:pt x="7247" y="4860"/>
                    <a:pt x="7253" y="4897"/>
                    <a:pt x="7243" y="4917"/>
                  </a:cubicBezTo>
                  <a:cubicBezTo>
                    <a:pt x="7223" y="4927"/>
                    <a:pt x="7326" y="4946"/>
                    <a:pt x="7300" y="4946"/>
                  </a:cubicBezTo>
                  <a:cubicBezTo>
                    <a:pt x="7293" y="4946"/>
                    <a:pt x="7280" y="4945"/>
                    <a:pt x="7256" y="4942"/>
                  </a:cubicBezTo>
                  <a:lnTo>
                    <a:pt x="7243" y="4942"/>
                  </a:lnTo>
                  <a:lnTo>
                    <a:pt x="7256" y="5081"/>
                  </a:lnTo>
                  <a:cubicBezTo>
                    <a:pt x="7168" y="5068"/>
                    <a:pt x="7256" y="4942"/>
                    <a:pt x="7180" y="4930"/>
                  </a:cubicBezTo>
                  <a:lnTo>
                    <a:pt x="7180" y="4905"/>
                  </a:lnTo>
                  <a:cubicBezTo>
                    <a:pt x="7243" y="4905"/>
                    <a:pt x="7180" y="4892"/>
                    <a:pt x="7218" y="4854"/>
                  </a:cubicBezTo>
                  <a:cubicBezTo>
                    <a:pt x="7237" y="4842"/>
                    <a:pt x="7259" y="4832"/>
                    <a:pt x="7275" y="4832"/>
                  </a:cubicBezTo>
                  <a:close/>
                  <a:moveTo>
                    <a:pt x="9878" y="4938"/>
                  </a:moveTo>
                  <a:cubicBezTo>
                    <a:pt x="9919" y="4938"/>
                    <a:pt x="9909" y="5013"/>
                    <a:pt x="9909" y="5068"/>
                  </a:cubicBezTo>
                  <a:lnTo>
                    <a:pt x="9909" y="5106"/>
                  </a:lnTo>
                  <a:lnTo>
                    <a:pt x="9884" y="5106"/>
                  </a:lnTo>
                  <a:lnTo>
                    <a:pt x="9859" y="4942"/>
                  </a:lnTo>
                  <a:cubicBezTo>
                    <a:pt x="9866" y="4939"/>
                    <a:pt x="9873" y="4938"/>
                    <a:pt x="9878" y="4938"/>
                  </a:cubicBezTo>
                  <a:close/>
                  <a:moveTo>
                    <a:pt x="9985" y="4879"/>
                  </a:moveTo>
                  <a:lnTo>
                    <a:pt x="10010" y="5106"/>
                  </a:lnTo>
                  <a:cubicBezTo>
                    <a:pt x="9959" y="5075"/>
                    <a:pt x="9957" y="4961"/>
                    <a:pt x="9952" y="4879"/>
                  </a:cubicBezTo>
                  <a:close/>
                  <a:moveTo>
                    <a:pt x="2540" y="4867"/>
                  </a:moveTo>
                  <a:cubicBezTo>
                    <a:pt x="2616" y="4867"/>
                    <a:pt x="2565" y="4955"/>
                    <a:pt x="2578" y="5005"/>
                  </a:cubicBezTo>
                  <a:cubicBezTo>
                    <a:pt x="2595" y="5072"/>
                    <a:pt x="2600" y="5083"/>
                    <a:pt x="2632" y="5083"/>
                  </a:cubicBezTo>
                  <a:cubicBezTo>
                    <a:pt x="2648" y="5083"/>
                    <a:pt x="2670" y="5081"/>
                    <a:pt x="2704" y="5081"/>
                  </a:cubicBezTo>
                  <a:lnTo>
                    <a:pt x="2704" y="5106"/>
                  </a:lnTo>
                  <a:cubicBezTo>
                    <a:pt x="2683" y="5106"/>
                    <a:pt x="2660" y="5107"/>
                    <a:pt x="2639" y="5107"/>
                  </a:cubicBezTo>
                  <a:cubicBezTo>
                    <a:pt x="2598" y="5107"/>
                    <a:pt x="2561" y="5102"/>
                    <a:pt x="2553" y="5068"/>
                  </a:cubicBezTo>
                  <a:cubicBezTo>
                    <a:pt x="2540" y="5005"/>
                    <a:pt x="2540" y="4942"/>
                    <a:pt x="2540" y="4879"/>
                  </a:cubicBezTo>
                  <a:lnTo>
                    <a:pt x="2540" y="4867"/>
                  </a:lnTo>
                  <a:close/>
                  <a:moveTo>
                    <a:pt x="11083" y="5085"/>
                  </a:moveTo>
                  <a:cubicBezTo>
                    <a:pt x="11082" y="5087"/>
                    <a:pt x="11080" y="5090"/>
                    <a:pt x="11079" y="5093"/>
                  </a:cubicBezTo>
                  <a:lnTo>
                    <a:pt x="11079" y="5118"/>
                  </a:lnTo>
                  <a:cubicBezTo>
                    <a:pt x="11074" y="5123"/>
                    <a:pt x="11070" y="5124"/>
                    <a:pt x="11065" y="5124"/>
                  </a:cubicBezTo>
                  <a:cubicBezTo>
                    <a:pt x="11045" y="5124"/>
                    <a:pt x="11027" y="5092"/>
                    <a:pt x="11045" y="5092"/>
                  </a:cubicBezTo>
                  <a:cubicBezTo>
                    <a:pt x="11047" y="5092"/>
                    <a:pt x="11050" y="5092"/>
                    <a:pt x="11053" y="5093"/>
                  </a:cubicBezTo>
                  <a:cubicBezTo>
                    <a:pt x="11070" y="5093"/>
                    <a:pt x="11079" y="5089"/>
                    <a:pt x="11083" y="5085"/>
                  </a:cubicBezTo>
                  <a:close/>
                  <a:moveTo>
                    <a:pt x="3048" y="4961"/>
                  </a:moveTo>
                  <a:cubicBezTo>
                    <a:pt x="3059" y="4961"/>
                    <a:pt x="3068" y="4970"/>
                    <a:pt x="3068" y="4992"/>
                  </a:cubicBezTo>
                  <a:lnTo>
                    <a:pt x="3068" y="4992"/>
                  </a:lnTo>
                  <a:cubicBezTo>
                    <a:pt x="3008" y="4993"/>
                    <a:pt x="3031" y="5096"/>
                    <a:pt x="3031" y="5131"/>
                  </a:cubicBezTo>
                  <a:cubicBezTo>
                    <a:pt x="2955" y="5131"/>
                    <a:pt x="2993" y="5030"/>
                    <a:pt x="2980" y="4967"/>
                  </a:cubicBezTo>
                  <a:cubicBezTo>
                    <a:pt x="3031" y="4967"/>
                    <a:pt x="3005" y="5005"/>
                    <a:pt x="3018" y="5005"/>
                  </a:cubicBezTo>
                  <a:cubicBezTo>
                    <a:pt x="3018" y="4977"/>
                    <a:pt x="3034" y="4961"/>
                    <a:pt x="3048" y="4961"/>
                  </a:cubicBezTo>
                  <a:close/>
                  <a:moveTo>
                    <a:pt x="10249" y="4879"/>
                  </a:moveTo>
                  <a:cubicBezTo>
                    <a:pt x="10311" y="4892"/>
                    <a:pt x="10299" y="5068"/>
                    <a:pt x="10311" y="5131"/>
                  </a:cubicBezTo>
                  <a:cubicBezTo>
                    <a:pt x="10286" y="5131"/>
                    <a:pt x="10274" y="5118"/>
                    <a:pt x="10274" y="5093"/>
                  </a:cubicBezTo>
                  <a:cubicBezTo>
                    <a:pt x="10254" y="5093"/>
                    <a:pt x="10227" y="5099"/>
                    <a:pt x="10202" y="5099"/>
                  </a:cubicBezTo>
                  <a:cubicBezTo>
                    <a:pt x="10163" y="5099"/>
                    <a:pt x="10125" y="5086"/>
                    <a:pt x="10110" y="5018"/>
                  </a:cubicBezTo>
                  <a:cubicBezTo>
                    <a:pt x="10105" y="4971"/>
                    <a:pt x="10124" y="4956"/>
                    <a:pt x="10150" y="4956"/>
                  </a:cubicBezTo>
                  <a:cubicBezTo>
                    <a:pt x="10187" y="4956"/>
                    <a:pt x="10239" y="4985"/>
                    <a:pt x="10261" y="4993"/>
                  </a:cubicBezTo>
                  <a:lnTo>
                    <a:pt x="10261" y="4980"/>
                  </a:lnTo>
                  <a:lnTo>
                    <a:pt x="10249" y="4879"/>
                  </a:lnTo>
                  <a:close/>
                  <a:moveTo>
                    <a:pt x="7601" y="4959"/>
                  </a:moveTo>
                  <a:cubicBezTo>
                    <a:pt x="7632" y="4959"/>
                    <a:pt x="7656" y="4971"/>
                    <a:pt x="7646" y="4993"/>
                  </a:cubicBezTo>
                  <a:cubicBezTo>
                    <a:pt x="7633" y="4986"/>
                    <a:pt x="7619" y="4983"/>
                    <a:pt x="7606" y="4983"/>
                  </a:cubicBezTo>
                  <a:cubicBezTo>
                    <a:pt x="7568" y="4983"/>
                    <a:pt x="7536" y="5009"/>
                    <a:pt x="7545" y="5056"/>
                  </a:cubicBezTo>
                  <a:cubicBezTo>
                    <a:pt x="7570" y="5106"/>
                    <a:pt x="7646" y="5068"/>
                    <a:pt x="7671" y="5131"/>
                  </a:cubicBezTo>
                  <a:cubicBezTo>
                    <a:pt x="7664" y="5133"/>
                    <a:pt x="7657" y="5133"/>
                    <a:pt x="7649" y="5133"/>
                  </a:cubicBezTo>
                  <a:cubicBezTo>
                    <a:pt x="7597" y="5133"/>
                    <a:pt x="7520" y="5096"/>
                    <a:pt x="7520" y="5030"/>
                  </a:cubicBezTo>
                  <a:lnTo>
                    <a:pt x="7507" y="5030"/>
                  </a:lnTo>
                  <a:cubicBezTo>
                    <a:pt x="7507" y="4980"/>
                    <a:pt x="7560" y="4959"/>
                    <a:pt x="7601" y="4959"/>
                  </a:cubicBezTo>
                  <a:close/>
                  <a:moveTo>
                    <a:pt x="3170" y="4967"/>
                  </a:moveTo>
                  <a:cubicBezTo>
                    <a:pt x="3174" y="4967"/>
                    <a:pt x="3178" y="4967"/>
                    <a:pt x="3182" y="4967"/>
                  </a:cubicBezTo>
                  <a:cubicBezTo>
                    <a:pt x="3232" y="4967"/>
                    <a:pt x="3270" y="5018"/>
                    <a:pt x="3270" y="5068"/>
                  </a:cubicBezTo>
                  <a:lnTo>
                    <a:pt x="3131" y="5068"/>
                  </a:lnTo>
                  <a:cubicBezTo>
                    <a:pt x="3131" y="5106"/>
                    <a:pt x="3160" y="5109"/>
                    <a:pt x="3191" y="5109"/>
                  </a:cubicBezTo>
                  <a:cubicBezTo>
                    <a:pt x="3197" y="5109"/>
                    <a:pt x="3204" y="5109"/>
                    <a:pt x="3210" y="5109"/>
                  </a:cubicBezTo>
                  <a:cubicBezTo>
                    <a:pt x="3235" y="5109"/>
                    <a:pt x="3260" y="5111"/>
                    <a:pt x="3270" y="5131"/>
                  </a:cubicBezTo>
                  <a:lnTo>
                    <a:pt x="3257" y="5131"/>
                  </a:lnTo>
                  <a:cubicBezTo>
                    <a:pt x="3238" y="5138"/>
                    <a:pt x="3220" y="5142"/>
                    <a:pt x="3204" y="5142"/>
                  </a:cubicBezTo>
                  <a:cubicBezTo>
                    <a:pt x="3085" y="5142"/>
                    <a:pt x="3050" y="4967"/>
                    <a:pt x="3170" y="4967"/>
                  </a:cubicBezTo>
                  <a:close/>
                  <a:moveTo>
                    <a:pt x="7393" y="4953"/>
                  </a:moveTo>
                  <a:cubicBezTo>
                    <a:pt x="7479" y="4953"/>
                    <a:pt x="7474" y="5070"/>
                    <a:pt x="7495" y="5144"/>
                  </a:cubicBezTo>
                  <a:cubicBezTo>
                    <a:pt x="7432" y="5144"/>
                    <a:pt x="7470" y="5131"/>
                    <a:pt x="7432" y="5131"/>
                  </a:cubicBezTo>
                  <a:cubicBezTo>
                    <a:pt x="7394" y="5118"/>
                    <a:pt x="7344" y="5131"/>
                    <a:pt x="7331" y="5068"/>
                  </a:cubicBezTo>
                  <a:cubicBezTo>
                    <a:pt x="7331" y="5035"/>
                    <a:pt x="7370" y="5029"/>
                    <a:pt x="7404" y="5029"/>
                  </a:cubicBezTo>
                  <a:cubicBezTo>
                    <a:pt x="7421" y="5029"/>
                    <a:pt x="7436" y="5030"/>
                    <a:pt x="7444" y="5030"/>
                  </a:cubicBezTo>
                  <a:cubicBezTo>
                    <a:pt x="7435" y="4958"/>
                    <a:pt x="7387" y="4964"/>
                    <a:pt x="7356" y="4959"/>
                  </a:cubicBezTo>
                  <a:lnTo>
                    <a:pt x="7356" y="4959"/>
                  </a:lnTo>
                  <a:cubicBezTo>
                    <a:pt x="7370" y="4954"/>
                    <a:pt x="7382" y="4953"/>
                    <a:pt x="7393" y="4953"/>
                  </a:cubicBezTo>
                  <a:close/>
                  <a:moveTo>
                    <a:pt x="3345" y="4963"/>
                  </a:moveTo>
                  <a:cubicBezTo>
                    <a:pt x="3363" y="4963"/>
                    <a:pt x="3367" y="4974"/>
                    <a:pt x="3358" y="4993"/>
                  </a:cubicBezTo>
                  <a:cubicBezTo>
                    <a:pt x="3370" y="4993"/>
                    <a:pt x="3420" y="4967"/>
                    <a:pt x="3446" y="4967"/>
                  </a:cubicBezTo>
                  <a:cubicBezTo>
                    <a:pt x="3491" y="4967"/>
                    <a:pt x="3471" y="4994"/>
                    <a:pt x="3480" y="4994"/>
                  </a:cubicBezTo>
                  <a:cubicBezTo>
                    <a:pt x="3484" y="4994"/>
                    <a:pt x="3491" y="4990"/>
                    <a:pt x="3508" y="4980"/>
                  </a:cubicBezTo>
                  <a:cubicBezTo>
                    <a:pt x="3521" y="4974"/>
                    <a:pt x="3532" y="4971"/>
                    <a:pt x="3541" y="4971"/>
                  </a:cubicBezTo>
                  <a:cubicBezTo>
                    <a:pt x="3604" y="4971"/>
                    <a:pt x="3609" y="5092"/>
                    <a:pt x="3609" y="5154"/>
                  </a:cubicBezTo>
                  <a:lnTo>
                    <a:pt x="3609" y="5154"/>
                  </a:lnTo>
                  <a:cubicBezTo>
                    <a:pt x="3555" y="5138"/>
                    <a:pt x="3616" y="5005"/>
                    <a:pt x="3534" y="5005"/>
                  </a:cubicBezTo>
                  <a:cubicBezTo>
                    <a:pt x="3446" y="5005"/>
                    <a:pt x="3496" y="5106"/>
                    <a:pt x="3496" y="5144"/>
                  </a:cubicBezTo>
                  <a:cubicBezTo>
                    <a:pt x="3408" y="5144"/>
                    <a:pt x="3496" y="5005"/>
                    <a:pt x="3408" y="4993"/>
                  </a:cubicBezTo>
                  <a:cubicBezTo>
                    <a:pt x="3403" y="4992"/>
                    <a:pt x="3399" y="4992"/>
                    <a:pt x="3395" y="4992"/>
                  </a:cubicBezTo>
                  <a:cubicBezTo>
                    <a:pt x="3325" y="4992"/>
                    <a:pt x="3370" y="5095"/>
                    <a:pt x="3370" y="5131"/>
                  </a:cubicBezTo>
                  <a:cubicBezTo>
                    <a:pt x="3307" y="5131"/>
                    <a:pt x="3332" y="5018"/>
                    <a:pt x="3320" y="4967"/>
                  </a:cubicBezTo>
                  <a:cubicBezTo>
                    <a:pt x="3330" y="4964"/>
                    <a:pt x="3338" y="4963"/>
                    <a:pt x="3345" y="4963"/>
                  </a:cubicBezTo>
                  <a:close/>
                  <a:moveTo>
                    <a:pt x="7796" y="4909"/>
                  </a:moveTo>
                  <a:cubicBezTo>
                    <a:pt x="7856" y="4938"/>
                    <a:pt x="7835" y="5097"/>
                    <a:pt x="7847" y="5156"/>
                  </a:cubicBezTo>
                  <a:cubicBezTo>
                    <a:pt x="7785" y="5144"/>
                    <a:pt x="7796" y="4975"/>
                    <a:pt x="7796" y="4909"/>
                  </a:cubicBezTo>
                  <a:close/>
                  <a:moveTo>
                    <a:pt x="6099" y="5118"/>
                  </a:moveTo>
                  <a:lnTo>
                    <a:pt x="6099" y="5118"/>
                  </a:lnTo>
                  <a:cubicBezTo>
                    <a:pt x="6137" y="5131"/>
                    <a:pt x="6124" y="5144"/>
                    <a:pt x="6124" y="5156"/>
                  </a:cubicBezTo>
                  <a:cubicBezTo>
                    <a:pt x="6118" y="5160"/>
                    <a:pt x="6112" y="5162"/>
                    <a:pt x="6106" y="5162"/>
                  </a:cubicBezTo>
                  <a:cubicBezTo>
                    <a:pt x="6080" y="5162"/>
                    <a:pt x="6067" y="5118"/>
                    <a:pt x="6099" y="5118"/>
                  </a:cubicBezTo>
                  <a:close/>
                  <a:moveTo>
                    <a:pt x="2829" y="4955"/>
                  </a:moveTo>
                  <a:lnTo>
                    <a:pt x="2829" y="4993"/>
                  </a:lnTo>
                  <a:cubicBezTo>
                    <a:pt x="2955" y="4993"/>
                    <a:pt x="2968" y="5169"/>
                    <a:pt x="2829" y="5169"/>
                  </a:cubicBezTo>
                  <a:cubicBezTo>
                    <a:pt x="2691" y="5156"/>
                    <a:pt x="2691" y="4955"/>
                    <a:pt x="2829" y="4955"/>
                  </a:cubicBezTo>
                  <a:close/>
                  <a:moveTo>
                    <a:pt x="7726" y="5001"/>
                  </a:moveTo>
                  <a:cubicBezTo>
                    <a:pt x="7766" y="5001"/>
                    <a:pt x="7748" y="5087"/>
                    <a:pt x="7759" y="5144"/>
                  </a:cubicBezTo>
                  <a:lnTo>
                    <a:pt x="7759" y="5169"/>
                  </a:lnTo>
                  <a:cubicBezTo>
                    <a:pt x="7696" y="5169"/>
                    <a:pt x="7721" y="5068"/>
                    <a:pt x="7708" y="5005"/>
                  </a:cubicBezTo>
                  <a:cubicBezTo>
                    <a:pt x="7715" y="5003"/>
                    <a:pt x="7721" y="5001"/>
                    <a:pt x="7726" y="5001"/>
                  </a:cubicBezTo>
                  <a:close/>
                  <a:moveTo>
                    <a:pt x="7897" y="4997"/>
                  </a:moveTo>
                  <a:cubicBezTo>
                    <a:pt x="7946" y="5020"/>
                    <a:pt x="7935" y="5110"/>
                    <a:pt x="7935" y="5169"/>
                  </a:cubicBezTo>
                  <a:cubicBezTo>
                    <a:pt x="7886" y="5156"/>
                    <a:pt x="7897" y="5060"/>
                    <a:pt x="7897" y="4997"/>
                  </a:cubicBezTo>
                  <a:close/>
                  <a:moveTo>
                    <a:pt x="3760" y="5005"/>
                  </a:moveTo>
                  <a:cubicBezTo>
                    <a:pt x="3823" y="5005"/>
                    <a:pt x="3798" y="5118"/>
                    <a:pt x="3798" y="5169"/>
                  </a:cubicBezTo>
                  <a:lnTo>
                    <a:pt x="3798" y="5181"/>
                  </a:lnTo>
                  <a:cubicBezTo>
                    <a:pt x="3735" y="5181"/>
                    <a:pt x="3760" y="5068"/>
                    <a:pt x="3760" y="5005"/>
                  </a:cubicBezTo>
                  <a:close/>
                  <a:moveTo>
                    <a:pt x="8040" y="5011"/>
                  </a:moveTo>
                  <a:cubicBezTo>
                    <a:pt x="8073" y="5011"/>
                    <a:pt x="8105" y="5024"/>
                    <a:pt x="8098" y="5056"/>
                  </a:cubicBezTo>
                  <a:lnTo>
                    <a:pt x="8086" y="5056"/>
                  </a:lnTo>
                  <a:cubicBezTo>
                    <a:pt x="8077" y="5056"/>
                    <a:pt x="8047" y="5039"/>
                    <a:pt x="8027" y="5039"/>
                  </a:cubicBezTo>
                  <a:cubicBezTo>
                    <a:pt x="8017" y="5039"/>
                    <a:pt x="8010" y="5043"/>
                    <a:pt x="8010" y="5056"/>
                  </a:cubicBezTo>
                  <a:cubicBezTo>
                    <a:pt x="8010" y="5081"/>
                    <a:pt x="8086" y="5081"/>
                    <a:pt x="8086" y="5106"/>
                  </a:cubicBezTo>
                  <a:cubicBezTo>
                    <a:pt x="8111" y="5162"/>
                    <a:pt x="8083" y="5181"/>
                    <a:pt x="8050" y="5181"/>
                  </a:cubicBezTo>
                  <a:cubicBezTo>
                    <a:pt x="8017" y="5181"/>
                    <a:pt x="7979" y="5162"/>
                    <a:pt x="7985" y="5144"/>
                  </a:cubicBezTo>
                  <a:lnTo>
                    <a:pt x="7985" y="5144"/>
                  </a:lnTo>
                  <a:cubicBezTo>
                    <a:pt x="8021" y="5166"/>
                    <a:pt x="8041" y="5175"/>
                    <a:pt x="8052" y="5175"/>
                  </a:cubicBezTo>
                  <a:cubicBezTo>
                    <a:pt x="8092" y="5175"/>
                    <a:pt x="7981" y="5042"/>
                    <a:pt x="7973" y="5042"/>
                  </a:cubicBezTo>
                  <a:cubicBezTo>
                    <a:pt x="7973" y="5042"/>
                    <a:pt x="7973" y="5043"/>
                    <a:pt x="7973" y="5043"/>
                  </a:cubicBezTo>
                  <a:lnTo>
                    <a:pt x="7973" y="5043"/>
                  </a:lnTo>
                  <a:cubicBezTo>
                    <a:pt x="7973" y="5024"/>
                    <a:pt x="8007" y="5011"/>
                    <a:pt x="8040" y="5011"/>
                  </a:cubicBezTo>
                  <a:close/>
                  <a:moveTo>
                    <a:pt x="4142" y="5032"/>
                  </a:moveTo>
                  <a:cubicBezTo>
                    <a:pt x="4165" y="5032"/>
                    <a:pt x="4189" y="5037"/>
                    <a:pt x="4200" y="5043"/>
                  </a:cubicBezTo>
                  <a:cubicBezTo>
                    <a:pt x="4193" y="5060"/>
                    <a:pt x="4183" y="5065"/>
                    <a:pt x="4172" y="5065"/>
                  </a:cubicBezTo>
                  <a:cubicBezTo>
                    <a:pt x="4157" y="5065"/>
                    <a:pt x="4141" y="5055"/>
                    <a:pt x="4135" y="5055"/>
                  </a:cubicBezTo>
                  <a:cubicBezTo>
                    <a:pt x="4130" y="5055"/>
                    <a:pt x="4133" y="5063"/>
                    <a:pt x="4150" y="5093"/>
                  </a:cubicBezTo>
                  <a:cubicBezTo>
                    <a:pt x="4162" y="5131"/>
                    <a:pt x="4276" y="5169"/>
                    <a:pt x="4162" y="5194"/>
                  </a:cubicBezTo>
                  <a:cubicBezTo>
                    <a:pt x="4150" y="5194"/>
                    <a:pt x="4100" y="5194"/>
                    <a:pt x="4087" y="5181"/>
                  </a:cubicBezTo>
                  <a:cubicBezTo>
                    <a:pt x="4081" y="5175"/>
                    <a:pt x="4100" y="5175"/>
                    <a:pt x="4122" y="5175"/>
                  </a:cubicBezTo>
                  <a:cubicBezTo>
                    <a:pt x="4144" y="5175"/>
                    <a:pt x="4169" y="5175"/>
                    <a:pt x="4175" y="5169"/>
                  </a:cubicBezTo>
                  <a:cubicBezTo>
                    <a:pt x="4188" y="5106"/>
                    <a:pt x="4087" y="5131"/>
                    <a:pt x="4087" y="5068"/>
                  </a:cubicBezTo>
                  <a:cubicBezTo>
                    <a:pt x="4087" y="5040"/>
                    <a:pt x="4114" y="5032"/>
                    <a:pt x="4142" y="5032"/>
                  </a:cubicBezTo>
                  <a:close/>
                  <a:moveTo>
                    <a:pt x="10538" y="4942"/>
                  </a:moveTo>
                  <a:lnTo>
                    <a:pt x="10550" y="4955"/>
                  </a:lnTo>
                  <a:cubicBezTo>
                    <a:pt x="10613" y="4967"/>
                    <a:pt x="10601" y="5144"/>
                    <a:pt x="10613" y="5194"/>
                  </a:cubicBezTo>
                  <a:cubicBezTo>
                    <a:pt x="10538" y="5181"/>
                    <a:pt x="10550" y="5005"/>
                    <a:pt x="10538" y="4942"/>
                  </a:cubicBezTo>
                  <a:close/>
                  <a:moveTo>
                    <a:pt x="8149" y="5043"/>
                  </a:moveTo>
                  <a:cubicBezTo>
                    <a:pt x="8211" y="5043"/>
                    <a:pt x="8186" y="5144"/>
                    <a:pt x="8199" y="5206"/>
                  </a:cubicBezTo>
                  <a:lnTo>
                    <a:pt x="8161" y="5206"/>
                  </a:lnTo>
                  <a:lnTo>
                    <a:pt x="8149" y="5043"/>
                  </a:lnTo>
                  <a:close/>
                  <a:moveTo>
                    <a:pt x="10417" y="5025"/>
                  </a:moveTo>
                  <a:cubicBezTo>
                    <a:pt x="10464" y="5025"/>
                    <a:pt x="10513" y="5069"/>
                    <a:pt x="10513" y="5118"/>
                  </a:cubicBezTo>
                  <a:cubicBezTo>
                    <a:pt x="10513" y="5126"/>
                    <a:pt x="10501" y="5129"/>
                    <a:pt x="10484" y="5129"/>
                  </a:cubicBezTo>
                  <a:cubicBezTo>
                    <a:pt x="10446" y="5129"/>
                    <a:pt x="10383" y="5114"/>
                    <a:pt x="10374" y="5106"/>
                  </a:cubicBezTo>
                  <a:lnTo>
                    <a:pt x="10374" y="5106"/>
                  </a:lnTo>
                  <a:cubicBezTo>
                    <a:pt x="10387" y="5169"/>
                    <a:pt x="10488" y="5118"/>
                    <a:pt x="10513" y="5169"/>
                  </a:cubicBezTo>
                  <a:lnTo>
                    <a:pt x="10513" y="5206"/>
                  </a:lnTo>
                  <a:cubicBezTo>
                    <a:pt x="10506" y="5207"/>
                    <a:pt x="10499" y="5208"/>
                    <a:pt x="10492" y="5208"/>
                  </a:cubicBezTo>
                  <a:cubicBezTo>
                    <a:pt x="10417" y="5208"/>
                    <a:pt x="10315" y="5149"/>
                    <a:pt x="10349" y="5068"/>
                  </a:cubicBezTo>
                  <a:cubicBezTo>
                    <a:pt x="10367" y="5038"/>
                    <a:pt x="10392" y="5025"/>
                    <a:pt x="10417" y="5025"/>
                  </a:cubicBezTo>
                  <a:close/>
                  <a:moveTo>
                    <a:pt x="8262" y="5171"/>
                  </a:moveTo>
                  <a:cubicBezTo>
                    <a:pt x="8276" y="5171"/>
                    <a:pt x="8295" y="5194"/>
                    <a:pt x="8287" y="5194"/>
                  </a:cubicBezTo>
                  <a:cubicBezTo>
                    <a:pt x="8287" y="5194"/>
                    <a:pt x="8270" y="5216"/>
                    <a:pt x="8259" y="5216"/>
                  </a:cubicBezTo>
                  <a:cubicBezTo>
                    <a:pt x="8253" y="5216"/>
                    <a:pt x="8249" y="5211"/>
                    <a:pt x="8249" y="5194"/>
                  </a:cubicBezTo>
                  <a:cubicBezTo>
                    <a:pt x="8249" y="5177"/>
                    <a:pt x="8255" y="5171"/>
                    <a:pt x="8262" y="5171"/>
                  </a:cubicBezTo>
                  <a:close/>
                  <a:moveTo>
                    <a:pt x="4263" y="5043"/>
                  </a:moveTo>
                  <a:cubicBezTo>
                    <a:pt x="4338" y="5043"/>
                    <a:pt x="4250" y="5181"/>
                    <a:pt x="4338" y="5181"/>
                  </a:cubicBezTo>
                  <a:lnTo>
                    <a:pt x="4338" y="5194"/>
                  </a:lnTo>
                  <a:cubicBezTo>
                    <a:pt x="4414" y="5194"/>
                    <a:pt x="4389" y="5093"/>
                    <a:pt x="4389" y="5056"/>
                  </a:cubicBezTo>
                  <a:cubicBezTo>
                    <a:pt x="4452" y="5056"/>
                    <a:pt x="4426" y="5156"/>
                    <a:pt x="4439" y="5219"/>
                  </a:cubicBezTo>
                  <a:cubicBezTo>
                    <a:pt x="4430" y="5222"/>
                    <a:pt x="4422" y="5224"/>
                    <a:pt x="4415" y="5224"/>
                  </a:cubicBezTo>
                  <a:cubicBezTo>
                    <a:pt x="4397" y="5224"/>
                    <a:pt x="4392" y="5210"/>
                    <a:pt x="4401" y="5181"/>
                  </a:cubicBezTo>
                  <a:cubicBezTo>
                    <a:pt x="4374" y="5181"/>
                    <a:pt x="4335" y="5204"/>
                    <a:pt x="4306" y="5204"/>
                  </a:cubicBezTo>
                  <a:cubicBezTo>
                    <a:pt x="4281" y="5204"/>
                    <a:pt x="4263" y="5188"/>
                    <a:pt x="4263" y="5131"/>
                  </a:cubicBezTo>
                  <a:lnTo>
                    <a:pt x="4263" y="5043"/>
                  </a:lnTo>
                  <a:close/>
                  <a:moveTo>
                    <a:pt x="4489" y="5030"/>
                  </a:moveTo>
                  <a:cubicBezTo>
                    <a:pt x="4514" y="5030"/>
                    <a:pt x="4527" y="5043"/>
                    <a:pt x="4514" y="5068"/>
                  </a:cubicBezTo>
                  <a:cubicBezTo>
                    <a:pt x="4525" y="5068"/>
                    <a:pt x="4545" y="5040"/>
                    <a:pt x="4567" y="5040"/>
                  </a:cubicBezTo>
                  <a:cubicBezTo>
                    <a:pt x="4570" y="5040"/>
                    <a:pt x="4574" y="5041"/>
                    <a:pt x="4577" y="5043"/>
                  </a:cubicBezTo>
                  <a:lnTo>
                    <a:pt x="4640" y="5081"/>
                  </a:lnTo>
                  <a:cubicBezTo>
                    <a:pt x="4658" y="5055"/>
                    <a:pt x="4675" y="5045"/>
                    <a:pt x="4689" y="5045"/>
                  </a:cubicBezTo>
                  <a:cubicBezTo>
                    <a:pt x="4742" y="5045"/>
                    <a:pt x="4773" y="5178"/>
                    <a:pt x="4778" y="5232"/>
                  </a:cubicBezTo>
                  <a:lnTo>
                    <a:pt x="4778" y="5232"/>
                  </a:lnTo>
                  <a:cubicBezTo>
                    <a:pt x="4704" y="5231"/>
                    <a:pt x="4778" y="5081"/>
                    <a:pt x="4691" y="5081"/>
                  </a:cubicBezTo>
                  <a:cubicBezTo>
                    <a:pt x="4602" y="5081"/>
                    <a:pt x="4653" y="5181"/>
                    <a:pt x="4653" y="5219"/>
                  </a:cubicBezTo>
                  <a:cubicBezTo>
                    <a:pt x="4577" y="5219"/>
                    <a:pt x="4653" y="5068"/>
                    <a:pt x="4565" y="5068"/>
                  </a:cubicBezTo>
                  <a:cubicBezTo>
                    <a:pt x="4561" y="5067"/>
                    <a:pt x="4557" y="5067"/>
                    <a:pt x="4554" y="5067"/>
                  </a:cubicBezTo>
                  <a:cubicBezTo>
                    <a:pt x="4493" y="5067"/>
                    <a:pt x="4527" y="5171"/>
                    <a:pt x="4527" y="5206"/>
                  </a:cubicBezTo>
                  <a:cubicBezTo>
                    <a:pt x="4464" y="5206"/>
                    <a:pt x="4489" y="5093"/>
                    <a:pt x="4489" y="5030"/>
                  </a:cubicBezTo>
                  <a:close/>
                  <a:moveTo>
                    <a:pt x="10702" y="5046"/>
                  </a:moveTo>
                  <a:cubicBezTo>
                    <a:pt x="10746" y="5046"/>
                    <a:pt x="10802" y="5087"/>
                    <a:pt x="10802" y="5144"/>
                  </a:cubicBezTo>
                  <a:lnTo>
                    <a:pt x="10814" y="5156"/>
                  </a:lnTo>
                  <a:lnTo>
                    <a:pt x="10676" y="5131"/>
                  </a:lnTo>
                  <a:lnTo>
                    <a:pt x="10676" y="5131"/>
                  </a:lnTo>
                  <a:cubicBezTo>
                    <a:pt x="10689" y="5232"/>
                    <a:pt x="10789" y="5181"/>
                    <a:pt x="10814" y="5232"/>
                  </a:cubicBezTo>
                  <a:cubicBezTo>
                    <a:pt x="10807" y="5233"/>
                    <a:pt x="10799" y="5233"/>
                    <a:pt x="10791" y="5233"/>
                  </a:cubicBezTo>
                  <a:cubicBezTo>
                    <a:pt x="10724" y="5233"/>
                    <a:pt x="10662" y="5187"/>
                    <a:pt x="10651" y="5131"/>
                  </a:cubicBezTo>
                  <a:cubicBezTo>
                    <a:pt x="10640" y="5071"/>
                    <a:pt x="10667" y="5046"/>
                    <a:pt x="10702" y="5046"/>
                  </a:cubicBezTo>
                  <a:close/>
                  <a:moveTo>
                    <a:pt x="3991" y="5035"/>
                  </a:moveTo>
                  <a:cubicBezTo>
                    <a:pt x="4023" y="5035"/>
                    <a:pt x="4049" y="5052"/>
                    <a:pt x="4049" y="5106"/>
                  </a:cubicBezTo>
                  <a:lnTo>
                    <a:pt x="4049" y="5144"/>
                  </a:lnTo>
                  <a:cubicBezTo>
                    <a:pt x="4049" y="5197"/>
                    <a:pt x="4029" y="5211"/>
                    <a:pt x="4002" y="5211"/>
                  </a:cubicBezTo>
                  <a:cubicBezTo>
                    <a:pt x="3971" y="5211"/>
                    <a:pt x="3931" y="5194"/>
                    <a:pt x="3898" y="5194"/>
                  </a:cubicBezTo>
                  <a:lnTo>
                    <a:pt x="3898" y="5282"/>
                  </a:lnTo>
                  <a:cubicBezTo>
                    <a:pt x="3835" y="5282"/>
                    <a:pt x="3848" y="5106"/>
                    <a:pt x="3848" y="5043"/>
                  </a:cubicBezTo>
                  <a:cubicBezTo>
                    <a:pt x="3855" y="5040"/>
                    <a:pt x="3861" y="5038"/>
                    <a:pt x="3866" y="5038"/>
                  </a:cubicBezTo>
                  <a:cubicBezTo>
                    <a:pt x="3879" y="5038"/>
                    <a:pt x="3886" y="5050"/>
                    <a:pt x="3886" y="5068"/>
                  </a:cubicBezTo>
                  <a:cubicBezTo>
                    <a:pt x="3912" y="5055"/>
                    <a:pt x="3955" y="5035"/>
                    <a:pt x="3991" y="5035"/>
                  </a:cubicBezTo>
                  <a:close/>
                  <a:moveTo>
                    <a:pt x="5220" y="5105"/>
                  </a:moveTo>
                  <a:cubicBezTo>
                    <a:pt x="5223" y="5105"/>
                    <a:pt x="5227" y="5105"/>
                    <a:pt x="5231" y="5106"/>
                  </a:cubicBezTo>
                  <a:cubicBezTo>
                    <a:pt x="5370" y="5118"/>
                    <a:pt x="5382" y="5282"/>
                    <a:pt x="5244" y="5282"/>
                  </a:cubicBezTo>
                  <a:cubicBezTo>
                    <a:pt x="5134" y="5282"/>
                    <a:pt x="5107" y="5105"/>
                    <a:pt x="5220" y="5105"/>
                  </a:cubicBezTo>
                  <a:close/>
                  <a:moveTo>
                    <a:pt x="10852" y="5081"/>
                  </a:moveTo>
                  <a:cubicBezTo>
                    <a:pt x="10877" y="5081"/>
                    <a:pt x="10890" y="5093"/>
                    <a:pt x="10877" y="5118"/>
                  </a:cubicBezTo>
                  <a:cubicBezTo>
                    <a:pt x="10902" y="5118"/>
                    <a:pt x="10915" y="5093"/>
                    <a:pt x="10940" y="5093"/>
                  </a:cubicBezTo>
                  <a:cubicBezTo>
                    <a:pt x="11028" y="5118"/>
                    <a:pt x="11016" y="5206"/>
                    <a:pt x="11028" y="5282"/>
                  </a:cubicBezTo>
                  <a:cubicBezTo>
                    <a:pt x="10940" y="5244"/>
                    <a:pt x="11003" y="5106"/>
                    <a:pt x="10928" y="5106"/>
                  </a:cubicBezTo>
                  <a:lnTo>
                    <a:pt x="10928" y="5118"/>
                  </a:lnTo>
                  <a:cubicBezTo>
                    <a:pt x="10865" y="5118"/>
                    <a:pt x="10890" y="5206"/>
                    <a:pt x="10902" y="5257"/>
                  </a:cubicBezTo>
                  <a:cubicBezTo>
                    <a:pt x="10840" y="5244"/>
                    <a:pt x="10852" y="5144"/>
                    <a:pt x="10852" y="5081"/>
                  </a:cubicBezTo>
                  <a:close/>
                  <a:moveTo>
                    <a:pt x="5068" y="5056"/>
                  </a:moveTo>
                  <a:cubicBezTo>
                    <a:pt x="5131" y="5056"/>
                    <a:pt x="5105" y="5232"/>
                    <a:pt x="5118" y="5294"/>
                  </a:cubicBezTo>
                  <a:cubicBezTo>
                    <a:pt x="5108" y="5298"/>
                    <a:pt x="5101" y="5299"/>
                    <a:pt x="5095" y="5299"/>
                  </a:cubicBezTo>
                  <a:cubicBezTo>
                    <a:pt x="5080" y="5299"/>
                    <a:pt x="5080" y="5288"/>
                    <a:pt x="5080" y="5269"/>
                  </a:cubicBezTo>
                  <a:cubicBezTo>
                    <a:pt x="5055" y="5269"/>
                    <a:pt x="5017" y="5285"/>
                    <a:pt x="4986" y="5285"/>
                  </a:cubicBezTo>
                  <a:cubicBezTo>
                    <a:pt x="4955" y="5285"/>
                    <a:pt x="4929" y="5269"/>
                    <a:pt x="4929" y="5206"/>
                  </a:cubicBezTo>
                  <a:cubicBezTo>
                    <a:pt x="4929" y="5128"/>
                    <a:pt x="4959" y="5113"/>
                    <a:pt x="4993" y="5113"/>
                  </a:cubicBezTo>
                  <a:cubicBezTo>
                    <a:pt x="5014" y="5113"/>
                    <a:pt x="5036" y="5118"/>
                    <a:pt x="5055" y="5118"/>
                  </a:cubicBezTo>
                  <a:lnTo>
                    <a:pt x="5068" y="5156"/>
                  </a:lnTo>
                  <a:lnTo>
                    <a:pt x="5068" y="5056"/>
                  </a:lnTo>
                  <a:close/>
                  <a:moveTo>
                    <a:pt x="5547" y="5138"/>
                  </a:moveTo>
                  <a:cubicBezTo>
                    <a:pt x="5599" y="5138"/>
                    <a:pt x="5659" y="5170"/>
                    <a:pt x="5659" y="5232"/>
                  </a:cubicBezTo>
                  <a:cubicBezTo>
                    <a:pt x="5659" y="5282"/>
                    <a:pt x="5621" y="5305"/>
                    <a:pt x="5580" y="5305"/>
                  </a:cubicBezTo>
                  <a:cubicBezTo>
                    <a:pt x="5528" y="5305"/>
                    <a:pt x="5470" y="5269"/>
                    <a:pt x="5470" y="5206"/>
                  </a:cubicBezTo>
                  <a:cubicBezTo>
                    <a:pt x="5464" y="5161"/>
                    <a:pt x="5503" y="5138"/>
                    <a:pt x="5547" y="5138"/>
                  </a:cubicBezTo>
                  <a:close/>
                  <a:moveTo>
                    <a:pt x="5407" y="5056"/>
                  </a:moveTo>
                  <a:lnTo>
                    <a:pt x="5420" y="5307"/>
                  </a:lnTo>
                  <a:cubicBezTo>
                    <a:pt x="5361" y="5283"/>
                    <a:pt x="5379" y="5127"/>
                    <a:pt x="5371" y="5056"/>
                  </a:cubicBezTo>
                  <a:close/>
                  <a:moveTo>
                    <a:pt x="7141" y="5303"/>
                  </a:moveTo>
                  <a:cubicBezTo>
                    <a:pt x="7142" y="5304"/>
                    <a:pt x="7142" y="5305"/>
                    <a:pt x="7143" y="5307"/>
                  </a:cubicBezTo>
                  <a:lnTo>
                    <a:pt x="7155" y="5307"/>
                  </a:lnTo>
                  <a:cubicBezTo>
                    <a:pt x="7150" y="5305"/>
                    <a:pt x="7145" y="5304"/>
                    <a:pt x="7141" y="5303"/>
                  </a:cubicBezTo>
                  <a:close/>
                  <a:moveTo>
                    <a:pt x="11064" y="5152"/>
                  </a:moveTo>
                  <a:cubicBezTo>
                    <a:pt x="11111" y="5152"/>
                    <a:pt x="11093" y="5227"/>
                    <a:pt x="11104" y="5282"/>
                  </a:cubicBezTo>
                  <a:lnTo>
                    <a:pt x="11104" y="5320"/>
                  </a:lnTo>
                  <a:lnTo>
                    <a:pt x="11066" y="5320"/>
                  </a:lnTo>
                  <a:lnTo>
                    <a:pt x="11041" y="5156"/>
                  </a:lnTo>
                  <a:cubicBezTo>
                    <a:pt x="11050" y="5153"/>
                    <a:pt x="11057" y="5152"/>
                    <a:pt x="11064" y="5152"/>
                  </a:cubicBezTo>
                  <a:close/>
                  <a:moveTo>
                    <a:pt x="11161" y="5105"/>
                  </a:moveTo>
                  <a:cubicBezTo>
                    <a:pt x="11180" y="5105"/>
                    <a:pt x="11211" y="5144"/>
                    <a:pt x="11242" y="5144"/>
                  </a:cubicBezTo>
                  <a:lnTo>
                    <a:pt x="11217" y="5181"/>
                  </a:lnTo>
                  <a:lnTo>
                    <a:pt x="11217" y="5206"/>
                  </a:lnTo>
                  <a:cubicBezTo>
                    <a:pt x="11205" y="5204"/>
                    <a:pt x="11196" y="5203"/>
                    <a:pt x="11188" y="5203"/>
                  </a:cubicBezTo>
                  <a:cubicBezTo>
                    <a:pt x="11102" y="5203"/>
                    <a:pt x="11229" y="5322"/>
                    <a:pt x="11229" y="5345"/>
                  </a:cubicBezTo>
                  <a:cubicBezTo>
                    <a:pt x="11224" y="5346"/>
                    <a:pt x="11219" y="5346"/>
                    <a:pt x="11214" y="5346"/>
                  </a:cubicBezTo>
                  <a:cubicBezTo>
                    <a:pt x="11156" y="5346"/>
                    <a:pt x="11165" y="5278"/>
                    <a:pt x="11141" y="5232"/>
                  </a:cubicBezTo>
                  <a:cubicBezTo>
                    <a:pt x="11131" y="5190"/>
                    <a:pt x="11095" y="5165"/>
                    <a:pt x="11118" y="5165"/>
                  </a:cubicBezTo>
                  <a:cubicBezTo>
                    <a:pt x="11123" y="5165"/>
                    <a:pt x="11131" y="5167"/>
                    <a:pt x="11141" y="5169"/>
                  </a:cubicBezTo>
                  <a:cubicBezTo>
                    <a:pt x="11141" y="5120"/>
                    <a:pt x="11149" y="5105"/>
                    <a:pt x="11161" y="5105"/>
                  </a:cubicBezTo>
                  <a:close/>
                  <a:moveTo>
                    <a:pt x="5774" y="5154"/>
                  </a:moveTo>
                  <a:cubicBezTo>
                    <a:pt x="5777" y="5154"/>
                    <a:pt x="5780" y="5155"/>
                    <a:pt x="5785" y="5156"/>
                  </a:cubicBezTo>
                  <a:lnTo>
                    <a:pt x="5797" y="5194"/>
                  </a:lnTo>
                  <a:cubicBezTo>
                    <a:pt x="5810" y="5194"/>
                    <a:pt x="5810" y="5206"/>
                    <a:pt x="5810" y="5219"/>
                  </a:cubicBezTo>
                  <a:cubicBezTo>
                    <a:pt x="5805" y="5218"/>
                    <a:pt x="5801" y="5218"/>
                    <a:pt x="5797" y="5218"/>
                  </a:cubicBezTo>
                  <a:cubicBezTo>
                    <a:pt x="5725" y="5218"/>
                    <a:pt x="5759" y="5322"/>
                    <a:pt x="5759" y="5357"/>
                  </a:cubicBezTo>
                  <a:cubicBezTo>
                    <a:pt x="5684" y="5357"/>
                    <a:pt x="5709" y="5244"/>
                    <a:pt x="5709" y="5181"/>
                  </a:cubicBezTo>
                  <a:cubicBezTo>
                    <a:pt x="5734" y="5181"/>
                    <a:pt x="5747" y="5194"/>
                    <a:pt x="5747" y="5219"/>
                  </a:cubicBezTo>
                  <a:cubicBezTo>
                    <a:pt x="5758" y="5197"/>
                    <a:pt x="5749" y="5154"/>
                    <a:pt x="5774" y="5154"/>
                  </a:cubicBezTo>
                  <a:close/>
                  <a:moveTo>
                    <a:pt x="6086" y="5181"/>
                  </a:moveTo>
                  <a:lnTo>
                    <a:pt x="6086" y="5181"/>
                  </a:lnTo>
                  <a:cubicBezTo>
                    <a:pt x="6149" y="5194"/>
                    <a:pt x="6124" y="5307"/>
                    <a:pt x="6137" y="5357"/>
                  </a:cubicBezTo>
                  <a:cubicBezTo>
                    <a:pt x="6061" y="5357"/>
                    <a:pt x="6086" y="5244"/>
                    <a:pt x="6086" y="5181"/>
                  </a:cubicBezTo>
                  <a:close/>
                  <a:moveTo>
                    <a:pt x="11374" y="5178"/>
                  </a:moveTo>
                  <a:cubicBezTo>
                    <a:pt x="11425" y="5178"/>
                    <a:pt x="11470" y="5204"/>
                    <a:pt x="11481" y="5257"/>
                  </a:cubicBezTo>
                  <a:cubicBezTo>
                    <a:pt x="11481" y="5294"/>
                    <a:pt x="11493" y="5332"/>
                    <a:pt x="11493" y="5357"/>
                  </a:cubicBezTo>
                  <a:cubicBezTo>
                    <a:pt x="11468" y="5357"/>
                    <a:pt x="11443" y="5345"/>
                    <a:pt x="11443" y="5332"/>
                  </a:cubicBezTo>
                  <a:cubicBezTo>
                    <a:pt x="11435" y="5332"/>
                    <a:pt x="11426" y="5343"/>
                    <a:pt x="11411" y="5343"/>
                  </a:cubicBezTo>
                  <a:cubicBezTo>
                    <a:pt x="11403" y="5343"/>
                    <a:pt x="11393" y="5341"/>
                    <a:pt x="11380" y="5332"/>
                  </a:cubicBezTo>
                  <a:cubicBezTo>
                    <a:pt x="11293" y="5288"/>
                    <a:pt x="11357" y="5254"/>
                    <a:pt x="11425" y="5254"/>
                  </a:cubicBezTo>
                  <a:cubicBezTo>
                    <a:pt x="11435" y="5254"/>
                    <a:pt x="11446" y="5255"/>
                    <a:pt x="11456" y="5257"/>
                  </a:cubicBezTo>
                  <a:cubicBezTo>
                    <a:pt x="11456" y="5181"/>
                    <a:pt x="11368" y="5232"/>
                    <a:pt x="11343" y="5181"/>
                  </a:cubicBezTo>
                  <a:cubicBezTo>
                    <a:pt x="11353" y="5179"/>
                    <a:pt x="11364" y="5178"/>
                    <a:pt x="11374" y="5178"/>
                  </a:cubicBezTo>
                  <a:close/>
                  <a:moveTo>
                    <a:pt x="11510" y="5359"/>
                  </a:moveTo>
                  <a:cubicBezTo>
                    <a:pt x="11517" y="5361"/>
                    <a:pt x="11521" y="5363"/>
                    <a:pt x="11520" y="5363"/>
                  </a:cubicBezTo>
                  <a:cubicBezTo>
                    <a:pt x="11519" y="5363"/>
                    <a:pt x="11516" y="5362"/>
                    <a:pt x="11510" y="5359"/>
                  </a:cubicBezTo>
                  <a:close/>
                  <a:moveTo>
                    <a:pt x="3534" y="5332"/>
                  </a:moveTo>
                  <a:cubicBezTo>
                    <a:pt x="3573" y="5342"/>
                    <a:pt x="3543" y="5359"/>
                    <a:pt x="3528" y="5367"/>
                  </a:cubicBezTo>
                  <a:lnTo>
                    <a:pt x="3528" y="5367"/>
                  </a:lnTo>
                  <a:cubicBezTo>
                    <a:pt x="3515" y="5357"/>
                    <a:pt x="3482" y="5332"/>
                    <a:pt x="3534" y="5332"/>
                  </a:cubicBezTo>
                  <a:close/>
                  <a:moveTo>
                    <a:pt x="6018" y="5191"/>
                  </a:moveTo>
                  <a:cubicBezTo>
                    <a:pt x="6025" y="5191"/>
                    <a:pt x="6032" y="5192"/>
                    <a:pt x="6036" y="5194"/>
                  </a:cubicBezTo>
                  <a:lnTo>
                    <a:pt x="6036" y="5219"/>
                  </a:lnTo>
                  <a:cubicBezTo>
                    <a:pt x="6032" y="5234"/>
                    <a:pt x="6025" y="5239"/>
                    <a:pt x="6016" y="5239"/>
                  </a:cubicBezTo>
                  <a:cubicBezTo>
                    <a:pt x="6001" y="5239"/>
                    <a:pt x="5983" y="5225"/>
                    <a:pt x="5971" y="5225"/>
                  </a:cubicBezTo>
                  <a:cubicBezTo>
                    <a:pt x="5966" y="5225"/>
                    <a:pt x="5963" y="5227"/>
                    <a:pt x="5961" y="5232"/>
                  </a:cubicBezTo>
                  <a:cubicBezTo>
                    <a:pt x="5948" y="5257"/>
                    <a:pt x="5986" y="5257"/>
                    <a:pt x="5998" y="5282"/>
                  </a:cubicBezTo>
                  <a:cubicBezTo>
                    <a:pt x="6011" y="5307"/>
                    <a:pt x="6074" y="5307"/>
                    <a:pt x="6049" y="5357"/>
                  </a:cubicBezTo>
                  <a:cubicBezTo>
                    <a:pt x="6039" y="5380"/>
                    <a:pt x="6023" y="5388"/>
                    <a:pt x="6005" y="5388"/>
                  </a:cubicBezTo>
                  <a:cubicBezTo>
                    <a:pt x="5975" y="5388"/>
                    <a:pt x="5939" y="5365"/>
                    <a:pt x="5923" y="5357"/>
                  </a:cubicBezTo>
                  <a:cubicBezTo>
                    <a:pt x="5929" y="5345"/>
                    <a:pt x="5937" y="5341"/>
                    <a:pt x="5947" y="5341"/>
                  </a:cubicBezTo>
                  <a:cubicBezTo>
                    <a:pt x="5965" y="5341"/>
                    <a:pt x="5986" y="5356"/>
                    <a:pt x="6002" y="5356"/>
                  </a:cubicBezTo>
                  <a:cubicBezTo>
                    <a:pt x="6012" y="5356"/>
                    <a:pt x="6020" y="5350"/>
                    <a:pt x="6023" y="5332"/>
                  </a:cubicBezTo>
                  <a:cubicBezTo>
                    <a:pt x="6023" y="5269"/>
                    <a:pt x="5923" y="5294"/>
                    <a:pt x="5923" y="5244"/>
                  </a:cubicBezTo>
                  <a:cubicBezTo>
                    <a:pt x="5923" y="5213"/>
                    <a:pt x="5982" y="5191"/>
                    <a:pt x="6018" y="5191"/>
                  </a:cubicBezTo>
                  <a:close/>
                  <a:moveTo>
                    <a:pt x="11531" y="5206"/>
                  </a:moveTo>
                  <a:lnTo>
                    <a:pt x="11531" y="5206"/>
                  </a:lnTo>
                  <a:cubicBezTo>
                    <a:pt x="11607" y="5219"/>
                    <a:pt x="11544" y="5294"/>
                    <a:pt x="11594" y="5332"/>
                  </a:cubicBezTo>
                  <a:cubicBezTo>
                    <a:pt x="11601" y="5346"/>
                    <a:pt x="11623" y="5356"/>
                    <a:pt x="11642" y="5356"/>
                  </a:cubicBezTo>
                  <a:cubicBezTo>
                    <a:pt x="11657" y="5356"/>
                    <a:pt x="11670" y="5349"/>
                    <a:pt x="11670" y="5332"/>
                  </a:cubicBezTo>
                  <a:lnTo>
                    <a:pt x="11657" y="5232"/>
                  </a:lnTo>
                  <a:lnTo>
                    <a:pt x="11657" y="5232"/>
                  </a:lnTo>
                  <a:cubicBezTo>
                    <a:pt x="11720" y="5244"/>
                    <a:pt x="11707" y="5345"/>
                    <a:pt x="11707" y="5395"/>
                  </a:cubicBezTo>
                  <a:cubicBezTo>
                    <a:pt x="11682" y="5395"/>
                    <a:pt x="11670" y="5395"/>
                    <a:pt x="11670" y="5370"/>
                  </a:cubicBezTo>
                  <a:cubicBezTo>
                    <a:pt x="11653" y="5370"/>
                    <a:pt x="11636" y="5381"/>
                    <a:pt x="11616" y="5381"/>
                  </a:cubicBezTo>
                  <a:cubicBezTo>
                    <a:pt x="11605" y="5381"/>
                    <a:pt x="11594" y="5378"/>
                    <a:pt x="11582" y="5370"/>
                  </a:cubicBezTo>
                  <a:cubicBezTo>
                    <a:pt x="11544" y="5345"/>
                    <a:pt x="11531" y="5257"/>
                    <a:pt x="11531" y="5206"/>
                  </a:cubicBezTo>
                  <a:close/>
                  <a:moveTo>
                    <a:pt x="6225" y="5156"/>
                  </a:moveTo>
                  <a:lnTo>
                    <a:pt x="6199" y="5194"/>
                  </a:lnTo>
                  <a:cubicBezTo>
                    <a:pt x="6199" y="5269"/>
                    <a:pt x="6250" y="5206"/>
                    <a:pt x="6262" y="5269"/>
                  </a:cubicBezTo>
                  <a:cubicBezTo>
                    <a:pt x="6250" y="5267"/>
                    <a:pt x="6239" y="5266"/>
                    <a:pt x="6231" y="5266"/>
                  </a:cubicBezTo>
                  <a:cubicBezTo>
                    <a:pt x="6135" y="5266"/>
                    <a:pt x="6262" y="5385"/>
                    <a:pt x="6262" y="5408"/>
                  </a:cubicBezTo>
                  <a:cubicBezTo>
                    <a:pt x="6254" y="5409"/>
                    <a:pt x="6247" y="5410"/>
                    <a:pt x="6240" y="5410"/>
                  </a:cubicBezTo>
                  <a:cubicBezTo>
                    <a:pt x="6146" y="5410"/>
                    <a:pt x="6207" y="5256"/>
                    <a:pt x="6137" y="5244"/>
                  </a:cubicBezTo>
                  <a:cubicBezTo>
                    <a:pt x="6137" y="5229"/>
                    <a:pt x="6137" y="5223"/>
                    <a:pt x="6144" y="5223"/>
                  </a:cubicBezTo>
                  <a:cubicBezTo>
                    <a:pt x="6150" y="5223"/>
                    <a:pt x="6159" y="5226"/>
                    <a:pt x="6174" y="5232"/>
                  </a:cubicBezTo>
                  <a:cubicBezTo>
                    <a:pt x="6162" y="5181"/>
                    <a:pt x="6187" y="5156"/>
                    <a:pt x="6225" y="5156"/>
                  </a:cubicBezTo>
                  <a:close/>
                  <a:moveTo>
                    <a:pt x="6451" y="5234"/>
                  </a:moveTo>
                  <a:cubicBezTo>
                    <a:pt x="6498" y="5234"/>
                    <a:pt x="6542" y="5260"/>
                    <a:pt x="6552" y="5307"/>
                  </a:cubicBezTo>
                  <a:cubicBezTo>
                    <a:pt x="6552" y="5345"/>
                    <a:pt x="6552" y="5382"/>
                    <a:pt x="6564" y="5408"/>
                  </a:cubicBezTo>
                  <a:cubicBezTo>
                    <a:pt x="6554" y="5411"/>
                    <a:pt x="6546" y="5413"/>
                    <a:pt x="6539" y="5413"/>
                  </a:cubicBezTo>
                  <a:cubicBezTo>
                    <a:pt x="6522" y="5413"/>
                    <a:pt x="6517" y="5401"/>
                    <a:pt x="6526" y="5382"/>
                  </a:cubicBezTo>
                  <a:cubicBezTo>
                    <a:pt x="6504" y="5382"/>
                    <a:pt x="6477" y="5396"/>
                    <a:pt x="6450" y="5396"/>
                  </a:cubicBezTo>
                  <a:cubicBezTo>
                    <a:pt x="6433" y="5396"/>
                    <a:pt x="6416" y="5390"/>
                    <a:pt x="6401" y="5370"/>
                  </a:cubicBezTo>
                  <a:cubicBezTo>
                    <a:pt x="6380" y="5328"/>
                    <a:pt x="6437" y="5304"/>
                    <a:pt x="6485" y="5304"/>
                  </a:cubicBezTo>
                  <a:cubicBezTo>
                    <a:pt x="6495" y="5304"/>
                    <a:pt x="6505" y="5305"/>
                    <a:pt x="6514" y="5307"/>
                  </a:cubicBezTo>
                  <a:cubicBezTo>
                    <a:pt x="6514" y="5226"/>
                    <a:pt x="6439" y="5273"/>
                    <a:pt x="6408" y="5242"/>
                  </a:cubicBezTo>
                  <a:lnTo>
                    <a:pt x="6408" y="5242"/>
                  </a:lnTo>
                  <a:cubicBezTo>
                    <a:pt x="6422" y="5237"/>
                    <a:pt x="6436" y="5234"/>
                    <a:pt x="6451" y="5234"/>
                  </a:cubicBezTo>
                  <a:close/>
                  <a:moveTo>
                    <a:pt x="7885" y="5419"/>
                  </a:moveTo>
                  <a:cubicBezTo>
                    <a:pt x="7880" y="5420"/>
                    <a:pt x="7876" y="5420"/>
                    <a:pt x="7872" y="5420"/>
                  </a:cubicBezTo>
                  <a:lnTo>
                    <a:pt x="7885" y="5420"/>
                  </a:lnTo>
                  <a:cubicBezTo>
                    <a:pt x="7885" y="5420"/>
                    <a:pt x="7885" y="5419"/>
                    <a:pt x="7885" y="5419"/>
                  </a:cubicBezTo>
                  <a:close/>
                  <a:moveTo>
                    <a:pt x="3949" y="5433"/>
                  </a:moveTo>
                  <a:lnTo>
                    <a:pt x="3911" y="5439"/>
                  </a:lnTo>
                  <a:lnTo>
                    <a:pt x="3911" y="5439"/>
                  </a:lnTo>
                  <a:cubicBezTo>
                    <a:pt x="3923" y="5436"/>
                    <a:pt x="3936" y="5433"/>
                    <a:pt x="3949" y="5433"/>
                  </a:cubicBezTo>
                  <a:close/>
                  <a:moveTo>
                    <a:pt x="6619" y="5239"/>
                  </a:moveTo>
                  <a:cubicBezTo>
                    <a:pt x="6632" y="5239"/>
                    <a:pt x="6636" y="5251"/>
                    <a:pt x="6627" y="5269"/>
                  </a:cubicBezTo>
                  <a:cubicBezTo>
                    <a:pt x="6627" y="5269"/>
                    <a:pt x="6690" y="5257"/>
                    <a:pt x="6715" y="5257"/>
                  </a:cubicBezTo>
                  <a:lnTo>
                    <a:pt x="6715" y="5269"/>
                  </a:lnTo>
                  <a:cubicBezTo>
                    <a:pt x="6728" y="5269"/>
                    <a:pt x="6753" y="5282"/>
                    <a:pt x="6765" y="5282"/>
                  </a:cubicBezTo>
                  <a:cubicBezTo>
                    <a:pt x="6784" y="5282"/>
                    <a:pt x="6800" y="5276"/>
                    <a:pt x="6817" y="5276"/>
                  </a:cubicBezTo>
                  <a:cubicBezTo>
                    <a:pt x="6835" y="5276"/>
                    <a:pt x="6853" y="5282"/>
                    <a:pt x="6879" y="5307"/>
                  </a:cubicBezTo>
                  <a:cubicBezTo>
                    <a:pt x="6916" y="5357"/>
                    <a:pt x="6891" y="5408"/>
                    <a:pt x="6891" y="5445"/>
                  </a:cubicBezTo>
                  <a:cubicBezTo>
                    <a:pt x="6816" y="5433"/>
                    <a:pt x="6891" y="5294"/>
                    <a:pt x="6803" y="5294"/>
                  </a:cubicBezTo>
                  <a:cubicBezTo>
                    <a:pt x="6715" y="5294"/>
                    <a:pt x="6765" y="5382"/>
                    <a:pt x="6765" y="5433"/>
                  </a:cubicBezTo>
                  <a:cubicBezTo>
                    <a:pt x="6690" y="5420"/>
                    <a:pt x="6765" y="5282"/>
                    <a:pt x="6677" y="5269"/>
                  </a:cubicBezTo>
                  <a:cubicBezTo>
                    <a:pt x="6673" y="5269"/>
                    <a:pt x="6669" y="5268"/>
                    <a:pt x="6665" y="5268"/>
                  </a:cubicBezTo>
                  <a:cubicBezTo>
                    <a:pt x="6594" y="5268"/>
                    <a:pt x="6640" y="5372"/>
                    <a:pt x="6652" y="5408"/>
                  </a:cubicBezTo>
                  <a:cubicBezTo>
                    <a:pt x="6577" y="5408"/>
                    <a:pt x="6602" y="5294"/>
                    <a:pt x="6602" y="5244"/>
                  </a:cubicBezTo>
                  <a:cubicBezTo>
                    <a:pt x="6609" y="5241"/>
                    <a:pt x="6614" y="5239"/>
                    <a:pt x="6619" y="5239"/>
                  </a:cubicBezTo>
                  <a:close/>
                  <a:moveTo>
                    <a:pt x="2911" y="5433"/>
                  </a:moveTo>
                  <a:cubicBezTo>
                    <a:pt x="2902" y="5444"/>
                    <a:pt x="2896" y="5457"/>
                    <a:pt x="2893" y="5470"/>
                  </a:cubicBezTo>
                  <a:lnTo>
                    <a:pt x="2917" y="5470"/>
                  </a:lnTo>
                  <a:cubicBezTo>
                    <a:pt x="2917" y="5457"/>
                    <a:pt x="2915" y="5444"/>
                    <a:pt x="2911" y="5433"/>
                  </a:cubicBezTo>
                  <a:close/>
                  <a:moveTo>
                    <a:pt x="7146" y="5265"/>
                  </a:moveTo>
                  <a:cubicBezTo>
                    <a:pt x="7151" y="5265"/>
                    <a:pt x="7158" y="5266"/>
                    <a:pt x="7168" y="5269"/>
                  </a:cubicBezTo>
                  <a:cubicBezTo>
                    <a:pt x="7168" y="5345"/>
                    <a:pt x="7231" y="5282"/>
                    <a:pt x="7231" y="5345"/>
                  </a:cubicBezTo>
                  <a:cubicBezTo>
                    <a:pt x="7218" y="5343"/>
                    <a:pt x="7208" y="5342"/>
                    <a:pt x="7199" y="5342"/>
                  </a:cubicBezTo>
                  <a:cubicBezTo>
                    <a:pt x="7104" y="5342"/>
                    <a:pt x="7232" y="5460"/>
                    <a:pt x="7243" y="5483"/>
                  </a:cubicBezTo>
                  <a:cubicBezTo>
                    <a:pt x="7234" y="5485"/>
                    <a:pt x="7226" y="5486"/>
                    <a:pt x="7218" y="5486"/>
                  </a:cubicBezTo>
                  <a:cubicBezTo>
                    <a:pt x="7116" y="5486"/>
                    <a:pt x="7188" y="5331"/>
                    <a:pt x="7117" y="5320"/>
                  </a:cubicBezTo>
                  <a:cubicBezTo>
                    <a:pt x="7110" y="5305"/>
                    <a:pt x="7111" y="5299"/>
                    <a:pt x="7121" y="5299"/>
                  </a:cubicBezTo>
                  <a:cubicBezTo>
                    <a:pt x="7126" y="5299"/>
                    <a:pt x="7133" y="5300"/>
                    <a:pt x="7141" y="5303"/>
                  </a:cubicBezTo>
                  <a:lnTo>
                    <a:pt x="7141" y="5303"/>
                  </a:lnTo>
                  <a:cubicBezTo>
                    <a:pt x="7133" y="5277"/>
                    <a:pt x="7132" y="5265"/>
                    <a:pt x="7146" y="5265"/>
                  </a:cubicBezTo>
                  <a:close/>
                  <a:moveTo>
                    <a:pt x="7017" y="5311"/>
                  </a:moveTo>
                  <a:cubicBezTo>
                    <a:pt x="7061" y="5311"/>
                    <a:pt x="7109" y="5352"/>
                    <a:pt x="7117" y="5408"/>
                  </a:cubicBezTo>
                  <a:cubicBezTo>
                    <a:pt x="7117" y="5416"/>
                    <a:pt x="7103" y="5419"/>
                    <a:pt x="7084" y="5419"/>
                  </a:cubicBezTo>
                  <a:cubicBezTo>
                    <a:pt x="7046" y="5419"/>
                    <a:pt x="6988" y="5408"/>
                    <a:pt x="6979" y="5408"/>
                  </a:cubicBezTo>
                  <a:lnTo>
                    <a:pt x="6979" y="5408"/>
                  </a:lnTo>
                  <a:cubicBezTo>
                    <a:pt x="6979" y="5433"/>
                    <a:pt x="7004" y="5433"/>
                    <a:pt x="7033" y="5433"/>
                  </a:cubicBezTo>
                  <a:cubicBezTo>
                    <a:pt x="7061" y="5433"/>
                    <a:pt x="7092" y="5433"/>
                    <a:pt x="7105" y="5458"/>
                  </a:cubicBezTo>
                  <a:lnTo>
                    <a:pt x="7105" y="5483"/>
                  </a:lnTo>
                  <a:cubicBezTo>
                    <a:pt x="7094" y="5487"/>
                    <a:pt x="7081" y="5489"/>
                    <a:pt x="7067" y="5489"/>
                  </a:cubicBezTo>
                  <a:cubicBezTo>
                    <a:pt x="7000" y="5489"/>
                    <a:pt x="6912" y="5441"/>
                    <a:pt x="6954" y="5357"/>
                  </a:cubicBezTo>
                  <a:cubicBezTo>
                    <a:pt x="6968" y="5325"/>
                    <a:pt x="6992" y="5311"/>
                    <a:pt x="7017" y="5311"/>
                  </a:cubicBezTo>
                  <a:close/>
                  <a:moveTo>
                    <a:pt x="11959" y="5307"/>
                  </a:moveTo>
                  <a:cubicBezTo>
                    <a:pt x="12034" y="5307"/>
                    <a:pt x="11971" y="5445"/>
                    <a:pt x="12059" y="5445"/>
                  </a:cubicBezTo>
                  <a:lnTo>
                    <a:pt x="12047" y="5458"/>
                  </a:lnTo>
                  <a:cubicBezTo>
                    <a:pt x="12122" y="5458"/>
                    <a:pt x="12085" y="5370"/>
                    <a:pt x="12085" y="5332"/>
                  </a:cubicBezTo>
                  <a:lnTo>
                    <a:pt x="12085" y="5332"/>
                  </a:lnTo>
                  <a:cubicBezTo>
                    <a:pt x="12147" y="5345"/>
                    <a:pt x="12122" y="5445"/>
                    <a:pt x="12135" y="5496"/>
                  </a:cubicBezTo>
                  <a:cubicBezTo>
                    <a:pt x="12110" y="5496"/>
                    <a:pt x="12097" y="5483"/>
                    <a:pt x="12097" y="5458"/>
                  </a:cubicBezTo>
                  <a:cubicBezTo>
                    <a:pt x="12073" y="5458"/>
                    <a:pt x="12047" y="5469"/>
                    <a:pt x="12024" y="5469"/>
                  </a:cubicBezTo>
                  <a:cubicBezTo>
                    <a:pt x="11999" y="5469"/>
                    <a:pt x="11978" y="5455"/>
                    <a:pt x="11971" y="5395"/>
                  </a:cubicBezTo>
                  <a:lnTo>
                    <a:pt x="11959" y="5307"/>
                  </a:lnTo>
                  <a:close/>
                  <a:moveTo>
                    <a:pt x="11783" y="5276"/>
                  </a:moveTo>
                  <a:cubicBezTo>
                    <a:pt x="11813" y="5276"/>
                    <a:pt x="11854" y="5300"/>
                    <a:pt x="11883" y="5307"/>
                  </a:cubicBezTo>
                  <a:lnTo>
                    <a:pt x="11883" y="5282"/>
                  </a:lnTo>
                  <a:cubicBezTo>
                    <a:pt x="11921" y="5282"/>
                    <a:pt x="11946" y="5445"/>
                    <a:pt x="11921" y="5483"/>
                  </a:cubicBezTo>
                  <a:cubicBezTo>
                    <a:pt x="11906" y="5498"/>
                    <a:pt x="11880" y="5505"/>
                    <a:pt x="11854" y="5505"/>
                  </a:cubicBezTo>
                  <a:cubicBezTo>
                    <a:pt x="11814" y="5505"/>
                    <a:pt x="11775" y="5488"/>
                    <a:pt x="11783" y="5458"/>
                  </a:cubicBezTo>
                  <a:lnTo>
                    <a:pt x="11783" y="5458"/>
                  </a:lnTo>
                  <a:cubicBezTo>
                    <a:pt x="11806" y="5472"/>
                    <a:pt x="11830" y="5479"/>
                    <a:pt x="11849" y="5479"/>
                  </a:cubicBezTo>
                  <a:cubicBezTo>
                    <a:pt x="11882" y="5479"/>
                    <a:pt x="11904" y="5459"/>
                    <a:pt x="11896" y="5420"/>
                  </a:cubicBezTo>
                  <a:cubicBezTo>
                    <a:pt x="11883" y="5417"/>
                    <a:pt x="11868" y="5417"/>
                    <a:pt x="11851" y="5417"/>
                  </a:cubicBezTo>
                  <a:lnTo>
                    <a:pt x="11851" y="5417"/>
                  </a:lnTo>
                  <a:cubicBezTo>
                    <a:pt x="11802" y="5417"/>
                    <a:pt x="11745" y="5417"/>
                    <a:pt x="11745" y="5332"/>
                  </a:cubicBezTo>
                  <a:cubicBezTo>
                    <a:pt x="11745" y="5289"/>
                    <a:pt x="11761" y="5276"/>
                    <a:pt x="11783" y="5276"/>
                  </a:cubicBezTo>
                  <a:close/>
                  <a:moveTo>
                    <a:pt x="7521" y="5348"/>
                  </a:moveTo>
                  <a:cubicBezTo>
                    <a:pt x="7551" y="5348"/>
                    <a:pt x="7576" y="5361"/>
                    <a:pt x="7570" y="5382"/>
                  </a:cubicBezTo>
                  <a:cubicBezTo>
                    <a:pt x="7552" y="5372"/>
                    <a:pt x="7536" y="5368"/>
                    <a:pt x="7522" y="5368"/>
                  </a:cubicBezTo>
                  <a:cubicBezTo>
                    <a:pt x="7449" y="5368"/>
                    <a:pt x="7437" y="5485"/>
                    <a:pt x="7532" y="5496"/>
                  </a:cubicBezTo>
                  <a:cubicBezTo>
                    <a:pt x="7548" y="5490"/>
                    <a:pt x="7559" y="5487"/>
                    <a:pt x="7568" y="5487"/>
                  </a:cubicBezTo>
                  <a:cubicBezTo>
                    <a:pt x="7581" y="5487"/>
                    <a:pt x="7588" y="5493"/>
                    <a:pt x="7595" y="5508"/>
                  </a:cubicBezTo>
                  <a:cubicBezTo>
                    <a:pt x="7585" y="5513"/>
                    <a:pt x="7572" y="5516"/>
                    <a:pt x="7557" y="5516"/>
                  </a:cubicBezTo>
                  <a:cubicBezTo>
                    <a:pt x="7503" y="5516"/>
                    <a:pt x="7434" y="5480"/>
                    <a:pt x="7444" y="5420"/>
                  </a:cubicBezTo>
                  <a:lnTo>
                    <a:pt x="7432" y="5420"/>
                  </a:lnTo>
                  <a:cubicBezTo>
                    <a:pt x="7432" y="5370"/>
                    <a:pt x="7481" y="5348"/>
                    <a:pt x="7521" y="5348"/>
                  </a:cubicBezTo>
                  <a:close/>
                  <a:moveTo>
                    <a:pt x="7319" y="5446"/>
                  </a:moveTo>
                  <a:cubicBezTo>
                    <a:pt x="7306" y="5483"/>
                    <a:pt x="7306" y="5521"/>
                    <a:pt x="7256" y="5521"/>
                  </a:cubicBezTo>
                  <a:cubicBezTo>
                    <a:pt x="7291" y="5474"/>
                    <a:pt x="7272" y="5449"/>
                    <a:pt x="7319" y="5446"/>
                  </a:cubicBezTo>
                  <a:close/>
                  <a:moveTo>
                    <a:pt x="2629" y="5348"/>
                  </a:moveTo>
                  <a:cubicBezTo>
                    <a:pt x="2645" y="5348"/>
                    <a:pt x="2662" y="5351"/>
                    <a:pt x="2679" y="5357"/>
                  </a:cubicBezTo>
                  <a:cubicBezTo>
                    <a:pt x="2671" y="5369"/>
                    <a:pt x="2659" y="5372"/>
                    <a:pt x="2647" y="5372"/>
                  </a:cubicBezTo>
                  <a:cubicBezTo>
                    <a:pt x="2632" y="5372"/>
                    <a:pt x="2617" y="5368"/>
                    <a:pt x="2606" y="5368"/>
                  </a:cubicBezTo>
                  <a:cubicBezTo>
                    <a:pt x="2597" y="5368"/>
                    <a:pt x="2591" y="5371"/>
                    <a:pt x="2591" y="5382"/>
                  </a:cubicBezTo>
                  <a:cubicBezTo>
                    <a:pt x="2591" y="5420"/>
                    <a:pt x="2628" y="5408"/>
                    <a:pt x="2653" y="5433"/>
                  </a:cubicBezTo>
                  <a:cubicBezTo>
                    <a:pt x="2690" y="5488"/>
                    <a:pt x="2660" y="5523"/>
                    <a:pt x="2611" y="5523"/>
                  </a:cubicBezTo>
                  <a:cubicBezTo>
                    <a:pt x="2593" y="5523"/>
                    <a:pt x="2573" y="5518"/>
                    <a:pt x="2553" y="5508"/>
                  </a:cubicBezTo>
                  <a:cubicBezTo>
                    <a:pt x="2553" y="5496"/>
                    <a:pt x="2559" y="5489"/>
                    <a:pt x="2570" y="5489"/>
                  </a:cubicBezTo>
                  <a:cubicBezTo>
                    <a:pt x="2581" y="5489"/>
                    <a:pt x="2597" y="5496"/>
                    <a:pt x="2616" y="5508"/>
                  </a:cubicBezTo>
                  <a:lnTo>
                    <a:pt x="2616" y="5496"/>
                  </a:lnTo>
                  <a:cubicBezTo>
                    <a:pt x="2716" y="5496"/>
                    <a:pt x="2565" y="5420"/>
                    <a:pt x="2565" y="5420"/>
                  </a:cubicBezTo>
                  <a:cubicBezTo>
                    <a:pt x="2547" y="5374"/>
                    <a:pt x="2583" y="5348"/>
                    <a:pt x="2629" y="5348"/>
                  </a:cubicBezTo>
                  <a:close/>
                  <a:moveTo>
                    <a:pt x="7697" y="5369"/>
                  </a:moveTo>
                  <a:cubicBezTo>
                    <a:pt x="7750" y="5369"/>
                    <a:pt x="7809" y="5401"/>
                    <a:pt x="7809" y="5458"/>
                  </a:cubicBezTo>
                  <a:lnTo>
                    <a:pt x="7822" y="5458"/>
                  </a:lnTo>
                  <a:cubicBezTo>
                    <a:pt x="7822" y="5511"/>
                    <a:pt x="7788" y="5532"/>
                    <a:pt x="7749" y="5532"/>
                  </a:cubicBezTo>
                  <a:cubicBezTo>
                    <a:pt x="7694" y="5532"/>
                    <a:pt x="7628" y="5491"/>
                    <a:pt x="7620" y="5433"/>
                  </a:cubicBezTo>
                  <a:cubicBezTo>
                    <a:pt x="7620" y="5389"/>
                    <a:pt x="7657" y="5369"/>
                    <a:pt x="7697" y="5369"/>
                  </a:cubicBezTo>
                  <a:close/>
                  <a:moveTo>
                    <a:pt x="2767" y="5470"/>
                  </a:moveTo>
                  <a:cubicBezTo>
                    <a:pt x="2767" y="5549"/>
                    <a:pt x="2866" y="5508"/>
                    <a:pt x="2897" y="5533"/>
                  </a:cubicBezTo>
                  <a:lnTo>
                    <a:pt x="2897" y="5533"/>
                  </a:lnTo>
                  <a:cubicBezTo>
                    <a:pt x="2890" y="5513"/>
                    <a:pt x="2888" y="5491"/>
                    <a:pt x="2893" y="5470"/>
                  </a:cubicBezTo>
                  <a:close/>
                  <a:moveTo>
                    <a:pt x="12198" y="5357"/>
                  </a:moveTo>
                  <a:lnTo>
                    <a:pt x="12198" y="5370"/>
                  </a:lnTo>
                  <a:cubicBezTo>
                    <a:pt x="12209" y="5363"/>
                    <a:pt x="12221" y="5360"/>
                    <a:pt x="12232" y="5360"/>
                  </a:cubicBezTo>
                  <a:cubicBezTo>
                    <a:pt x="12282" y="5360"/>
                    <a:pt x="12323" y="5419"/>
                    <a:pt x="12323" y="5470"/>
                  </a:cubicBezTo>
                  <a:lnTo>
                    <a:pt x="12198" y="5433"/>
                  </a:lnTo>
                  <a:lnTo>
                    <a:pt x="12198" y="5433"/>
                  </a:lnTo>
                  <a:cubicBezTo>
                    <a:pt x="12210" y="5533"/>
                    <a:pt x="12311" y="5483"/>
                    <a:pt x="12323" y="5533"/>
                  </a:cubicBezTo>
                  <a:lnTo>
                    <a:pt x="12261" y="5533"/>
                  </a:lnTo>
                  <a:cubicBezTo>
                    <a:pt x="12210" y="5508"/>
                    <a:pt x="12122" y="5408"/>
                    <a:pt x="12198" y="5357"/>
                  </a:cubicBezTo>
                  <a:close/>
                  <a:moveTo>
                    <a:pt x="5294" y="5533"/>
                  </a:moveTo>
                  <a:lnTo>
                    <a:pt x="5256" y="5540"/>
                  </a:lnTo>
                  <a:lnTo>
                    <a:pt x="5256" y="5540"/>
                  </a:lnTo>
                  <a:cubicBezTo>
                    <a:pt x="5269" y="5536"/>
                    <a:pt x="5282" y="5533"/>
                    <a:pt x="5294" y="5533"/>
                  </a:cubicBezTo>
                  <a:close/>
                  <a:moveTo>
                    <a:pt x="2897" y="5533"/>
                  </a:moveTo>
                  <a:lnTo>
                    <a:pt x="2897" y="5533"/>
                  </a:lnTo>
                  <a:cubicBezTo>
                    <a:pt x="2899" y="5537"/>
                    <a:pt x="2900" y="5542"/>
                    <a:pt x="2903" y="5546"/>
                  </a:cubicBezTo>
                  <a:lnTo>
                    <a:pt x="2905" y="5546"/>
                  </a:lnTo>
                  <a:cubicBezTo>
                    <a:pt x="2904" y="5540"/>
                    <a:pt x="2901" y="5536"/>
                    <a:pt x="2897" y="5533"/>
                  </a:cubicBezTo>
                  <a:close/>
                  <a:moveTo>
                    <a:pt x="7847" y="5382"/>
                  </a:moveTo>
                  <a:cubicBezTo>
                    <a:pt x="7871" y="5382"/>
                    <a:pt x="7884" y="5395"/>
                    <a:pt x="7885" y="5419"/>
                  </a:cubicBezTo>
                  <a:lnTo>
                    <a:pt x="7885" y="5419"/>
                  </a:lnTo>
                  <a:cubicBezTo>
                    <a:pt x="7889" y="5418"/>
                    <a:pt x="7893" y="5416"/>
                    <a:pt x="7898" y="5415"/>
                  </a:cubicBezTo>
                  <a:lnTo>
                    <a:pt x="7898" y="5415"/>
                  </a:lnTo>
                  <a:cubicBezTo>
                    <a:pt x="7853" y="5439"/>
                    <a:pt x="7897" y="5514"/>
                    <a:pt x="7897" y="5546"/>
                  </a:cubicBezTo>
                  <a:cubicBezTo>
                    <a:pt x="7834" y="5546"/>
                    <a:pt x="7859" y="5483"/>
                    <a:pt x="7847" y="5420"/>
                  </a:cubicBezTo>
                  <a:lnTo>
                    <a:pt x="7847" y="5382"/>
                  </a:lnTo>
                  <a:close/>
                  <a:moveTo>
                    <a:pt x="8614" y="5528"/>
                  </a:moveTo>
                  <a:cubicBezTo>
                    <a:pt x="8642" y="5528"/>
                    <a:pt x="8662" y="5538"/>
                    <a:pt x="8652" y="5559"/>
                  </a:cubicBezTo>
                  <a:lnTo>
                    <a:pt x="8614" y="5546"/>
                  </a:lnTo>
                  <a:cubicBezTo>
                    <a:pt x="8600" y="5538"/>
                    <a:pt x="8589" y="5534"/>
                    <a:pt x="8580" y="5533"/>
                  </a:cubicBezTo>
                  <a:lnTo>
                    <a:pt x="8580" y="5533"/>
                  </a:lnTo>
                  <a:cubicBezTo>
                    <a:pt x="8591" y="5530"/>
                    <a:pt x="8603" y="5528"/>
                    <a:pt x="8614" y="5528"/>
                  </a:cubicBezTo>
                  <a:close/>
                  <a:moveTo>
                    <a:pt x="3508" y="5408"/>
                  </a:moveTo>
                  <a:cubicBezTo>
                    <a:pt x="3571" y="5408"/>
                    <a:pt x="3546" y="5508"/>
                    <a:pt x="3559" y="5571"/>
                  </a:cubicBezTo>
                  <a:cubicBezTo>
                    <a:pt x="3496" y="5571"/>
                    <a:pt x="3521" y="5458"/>
                    <a:pt x="3508" y="5408"/>
                  </a:cubicBezTo>
                  <a:close/>
                  <a:moveTo>
                    <a:pt x="7946" y="5399"/>
                  </a:moveTo>
                  <a:cubicBezTo>
                    <a:pt x="7954" y="5399"/>
                    <a:pt x="7963" y="5401"/>
                    <a:pt x="7973" y="5408"/>
                  </a:cubicBezTo>
                  <a:cubicBezTo>
                    <a:pt x="8023" y="5433"/>
                    <a:pt x="8023" y="5521"/>
                    <a:pt x="8023" y="5571"/>
                  </a:cubicBezTo>
                  <a:cubicBezTo>
                    <a:pt x="7947" y="5559"/>
                    <a:pt x="8023" y="5408"/>
                    <a:pt x="7935" y="5408"/>
                  </a:cubicBezTo>
                  <a:cubicBezTo>
                    <a:pt x="7923" y="5408"/>
                    <a:pt x="7914" y="5409"/>
                    <a:pt x="7907" y="5411"/>
                  </a:cubicBezTo>
                  <a:lnTo>
                    <a:pt x="7907" y="5411"/>
                  </a:lnTo>
                  <a:cubicBezTo>
                    <a:pt x="7920" y="5405"/>
                    <a:pt x="7933" y="5399"/>
                    <a:pt x="7946" y="5399"/>
                  </a:cubicBezTo>
                  <a:close/>
                  <a:moveTo>
                    <a:pt x="5722" y="5584"/>
                  </a:moveTo>
                  <a:cubicBezTo>
                    <a:pt x="5724" y="5584"/>
                    <a:pt x="5726" y="5584"/>
                    <a:pt x="5728" y="5584"/>
                  </a:cubicBezTo>
                  <a:lnTo>
                    <a:pt x="5728" y="5584"/>
                  </a:lnTo>
                  <a:cubicBezTo>
                    <a:pt x="5730" y="5584"/>
                    <a:pt x="5732" y="5584"/>
                    <a:pt x="5734" y="5584"/>
                  </a:cubicBezTo>
                  <a:close/>
                  <a:moveTo>
                    <a:pt x="8127" y="5422"/>
                  </a:moveTo>
                  <a:cubicBezTo>
                    <a:pt x="8155" y="5422"/>
                    <a:pt x="8180" y="5434"/>
                    <a:pt x="8174" y="5458"/>
                  </a:cubicBezTo>
                  <a:lnTo>
                    <a:pt x="8174" y="5470"/>
                  </a:lnTo>
                  <a:cubicBezTo>
                    <a:pt x="8165" y="5470"/>
                    <a:pt x="8135" y="5454"/>
                    <a:pt x="8115" y="5454"/>
                  </a:cubicBezTo>
                  <a:cubicBezTo>
                    <a:pt x="8105" y="5454"/>
                    <a:pt x="8098" y="5458"/>
                    <a:pt x="8098" y="5470"/>
                  </a:cubicBezTo>
                  <a:cubicBezTo>
                    <a:pt x="8098" y="5496"/>
                    <a:pt x="8174" y="5496"/>
                    <a:pt x="8174" y="5533"/>
                  </a:cubicBezTo>
                  <a:cubicBezTo>
                    <a:pt x="8198" y="5581"/>
                    <a:pt x="8173" y="5598"/>
                    <a:pt x="8142" y="5598"/>
                  </a:cubicBezTo>
                  <a:cubicBezTo>
                    <a:pt x="8108" y="5598"/>
                    <a:pt x="8067" y="5578"/>
                    <a:pt x="8073" y="5559"/>
                  </a:cubicBezTo>
                  <a:lnTo>
                    <a:pt x="8073" y="5559"/>
                  </a:lnTo>
                  <a:cubicBezTo>
                    <a:pt x="8110" y="5582"/>
                    <a:pt x="8131" y="5592"/>
                    <a:pt x="8141" y="5592"/>
                  </a:cubicBezTo>
                  <a:cubicBezTo>
                    <a:pt x="8177" y="5592"/>
                    <a:pt x="8069" y="5470"/>
                    <a:pt x="8061" y="5470"/>
                  </a:cubicBezTo>
                  <a:cubicBezTo>
                    <a:pt x="8061" y="5470"/>
                    <a:pt x="8061" y="5470"/>
                    <a:pt x="8061" y="5470"/>
                  </a:cubicBezTo>
                  <a:lnTo>
                    <a:pt x="8061" y="5470"/>
                  </a:lnTo>
                  <a:cubicBezTo>
                    <a:pt x="8061" y="5437"/>
                    <a:pt x="8096" y="5422"/>
                    <a:pt x="8127" y="5422"/>
                  </a:cubicBezTo>
                  <a:close/>
                  <a:moveTo>
                    <a:pt x="3420" y="5357"/>
                  </a:moveTo>
                  <a:cubicBezTo>
                    <a:pt x="3483" y="5357"/>
                    <a:pt x="3458" y="5533"/>
                    <a:pt x="3471" y="5596"/>
                  </a:cubicBezTo>
                  <a:cubicBezTo>
                    <a:pt x="3461" y="5600"/>
                    <a:pt x="3453" y="5601"/>
                    <a:pt x="3448" y="5601"/>
                  </a:cubicBezTo>
                  <a:cubicBezTo>
                    <a:pt x="3433" y="5601"/>
                    <a:pt x="3433" y="5589"/>
                    <a:pt x="3433" y="5571"/>
                  </a:cubicBezTo>
                  <a:cubicBezTo>
                    <a:pt x="3408" y="5571"/>
                    <a:pt x="3370" y="5587"/>
                    <a:pt x="3339" y="5587"/>
                  </a:cubicBezTo>
                  <a:cubicBezTo>
                    <a:pt x="3307" y="5587"/>
                    <a:pt x="3282" y="5571"/>
                    <a:pt x="3282" y="5508"/>
                  </a:cubicBezTo>
                  <a:cubicBezTo>
                    <a:pt x="3282" y="5430"/>
                    <a:pt x="3312" y="5415"/>
                    <a:pt x="3346" y="5415"/>
                  </a:cubicBezTo>
                  <a:cubicBezTo>
                    <a:pt x="3367" y="5415"/>
                    <a:pt x="3389" y="5420"/>
                    <a:pt x="3408" y="5420"/>
                  </a:cubicBezTo>
                  <a:lnTo>
                    <a:pt x="3420" y="5458"/>
                  </a:lnTo>
                  <a:lnTo>
                    <a:pt x="3420" y="5357"/>
                  </a:lnTo>
                  <a:close/>
                  <a:moveTo>
                    <a:pt x="6376" y="5559"/>
                  </a:moveTo>
                  <a:cubicBezTo>
                    <a:pt x="6413" y="5559"/>
                    <a:pt x="6401" y="5584"/>
                    <a:pt x="6401" y="5596"/>
                  </a:cubicBezTo>
                  <a:cubicBezTo>
                    <a:pt x="6394" y="5600"/>
                    <a:pt x="6388" y="5602"/>
                    <a:pt x="6383" y="5602"/>
                  </a:cubicBezTo>
                  <a:cubicBezTo>
                    <a:pt x="6356" y="5602"/>
                    <a:pt x="6344" y="5559"/>
                    <a:pt x="6376" y="5559"/>
                  </a:cubicBezTo>
                  <a:close/>
                  <a:moveTo>
                    <a:pt x="3094" y="5345"/>
                  </a:moveTo>
                  <a:cubicBezTo>
                    <a:pt x="3156" y="5345"/>
                    <a:pt x="3131" y="5533"/>
                    <a:pt x="3144" y="5596"/>
                  </a:cubicBezTo>
                  <a:cubicBezTo>
                    <a:pt x="3134" y="5599"/>
                    <a:pt x="3127" y="5601"/>
                    <a:pt x="3120" y="5601"/>
                  </a:cubicBezTo>
                  <a:cubicBezTo>
                    <a:pt x="3101" y="5601"/>
                    <a:pt x="3097" y="5587"/>
                    <a:pt x="3106" y="5559"/>
                  </a:cubicBezTo>
                  <a:cubicBezTo>
                    <a:pt x="3081" y="5559"/>
                    <a:pt x="3068" y="5596"/>
                    <a:pt x="3031" y="5596"/>
                  </a:cubicBezTo>
                  <a:cubicBezTo>
                    <a:pt x="3017" y="5602"/>
                    <a:pt x="3003" y="5605"/>
                    <a:pt x="2991" y="5605"/>
                  </a:cubicBezTo>
                  <a:cubicBezTo>
                    <a:pt x="2952" y="5605"/>
                    <a:pt x="2919" y="5580"/>
                    <a:pt x="2903" y="5546"/>
                  </a:cubicBezTo>
                  <a:lnTo>
                    <a:pt x="2842" y="5546"/>
                  </a:lnTo>
                  <a:cubicBezTo>
                    <a:pt x="2754" y="5533"/>
                    <a:pt x="2679" y="5433"/>
                    <a:pt x="2754" y="5382"/>
                  </a:cubicBezTo>
                  <a:lnTo>
                    <a:pt x="2767" y="5382"/>
                  </a:lnTo>
                  <a:cubicBezTo>
                    <a:pt x="2783" y="5373"/>
                    <a:pt x="2801" y="5368"/>
                    <a:pt x="2819" y="5368"/>
                  </a:cubicBezTo>
                  <a:cubicBezTo>
                    <a:pt x="2859" y="5368"/>
                    <a:pt x="2897" y="5391"/>
                    <a:pt x="2911" y="5433"/>
                  </a:cubicBezTo>
                  <a:lnTo>
                    <a:pt x="2911" y="5433"/>
                  </a:lnTo>
                  <a:cubicBezTo>
                    <a:pt x="2919" y="5423"/>
                    <a:pt x="2930" y="5415"/>
                    <a:pt x="2943" y="5408"/>
                  </a:cubicBezTo>
                  <a:lnTo>
                    <a:pt x="2943" y="5408"/>
                  </a:lnTo>
                  <a:lnTo>
                    <a:pt x="2955" y="5445"/>
                  </a:lnTo>
                  <a:cubicBezTo>
                    <a:pt x="2972" y="5424"/>
                    <a:pt x="2987" y="5417"/>
                    <a:pt x="3002" y="5417"/>
                  </a:cubicBezTo>
                  <a:cubicBezTo>
                    <a:pt x="3032" y="5417"/>
                    <a:pt x="3060" y="5445"/>
                    <a:pt x="3094" y="5445"/>
                  </a:cubicBezTo>
                  <a:lnTo>
                    <a:pt x="3094" y="5345"/>
                  </a:lnTo>
                  <a:close/>
                  <a:moveTo>
                    <a:pt x="4250" y="5433"/>
                  </a:moveTo>
                  <a:cubicBezTo>
                    <a:pt x="4276" y="5433"/>
                    <a:pt x="4288" y="5445"/>
                    <a:pt x="4288" y="5470"/>
                  </a:cubicBezTo>
                  <a:lnTo>
                    <a:pt x="4288" y="5482"/>
                  </a:lnTo>
                  <a:lnTo>
                    <a:pt x="4288" y="5482"/>
                  </a:lnTo>
                  <a:cubicBezTo>
                    <a:pt x="4270" y="5515"/>
                    <a:pt x="4288" y="5574"/>
                    <a:pt x="4288" y="5609"/>
                  </a:cubicBezTo>
                  <a:cubicBezTo>
                    <a:pt x="4238" y="5609"/>
                    <a:pt x="4250" y="5533"/>
                    <a:pt x="4250" y="5483"/>
                  </a:cubicBezTo>
                  <a:lnTo>
                    <a:pt x="4250" y="5433"/>
                  </a:lnTo>
                  <a:close/>
                  <a:moveTo>
                    <a:pt x="3684" y="5438"/>
                  </a:moveTo>
                  <a:cubicBezTo>
                    <a:pt x="3756" y="5442"/>
                    <a:pt x="3753" y="5549"/>
                    <a:pt x="3773" y="5609"/>
                  </a:cubicBezTo>
                  <a:cubicBezTo>
                    <a:pt x="3766" y="5612"/>
                    <a:pt x="3760" y="5614"/>
                    <a:pt x="3755" y="5614"/>
                  </a:cubicBezTo>
                  <a:cubicBezTo>
                    <a:pt x="3742" y="5614"/>
                    <a:pt x="3735" y="5602"/>
                    <a:pt x="3735" y="5584"/>
                  </a:cubicBezTo>
                  <a:cubicBezTo>
                    <a:pt x="3713" y="5584"/>
                    <a:pt x="3675" y="5600"/>
                    <a:pt x="3647" y="5600"/>
                  </a:cubicBezTo>
                  <a:cubicBezTo>
                    <a:pt x="3625" y="5600"/>
                    <a:pt x="3609" y="5591"/>
                    <a:pt x="3609" y="5559"/>
                  </a:cubicBezTo>
                  <a:cubicBezTo>
                    <a:pt x="3609" y="5496"/>
                    <a:pt x="3685" y="5496"/>
                    <a:pt x="3722" y="5496"/>
                  </a:cubicBezTo>
                  <a:cubicBezTo>
                    <a:pt x="3718" y="5458"/>
                    <a:pt x="3702" y="5443"/>
                    <a:pt x="3684" y="5438"/>
                  </a:cubicBezTo>
                  <a:close/>
                  <a:moveTo>
                    <a:pt x="3838" y="5424"/>
                  </a:moveTo>
                  <a:cubicBezTo>
                    <a:pt x="3844" y="5424"/>
                    <a:pt x="3848" y="5431"/>
                    <a:pt x="3848" y="5445"/>
                  </a:cubicBezTo>
                  <a:lnTo>
                    <a:pt x="3898" y="5445"/>
                  </a:lnTo>
                  <a:cubicBezTo>
                    <a:pt x="3911" y="5445"/>
                    <a:pt x="3911" y="5458"/>
                    <a:pt x="3923" y="5458"/>
                  </a:cubicBezTo>
                  <a:lnTo>
                    <a:pt x="4049" y="5458"/>
                  </a:lnTo>
                  <a:cubicBezTo>
                    <a:pt x="4100" y="5470"/>
                    <a:pt x="4100" y="5508"/>
                    <a:pt x="4112" y="5621"/>
                  </a:cubicBezTo>
                  <a:cubicBezTo>
                    <a:pt x="4037" y="5621"/>
                    <a:pt x="4100" y="5483"/>
                    <a:pt x="4037" y="5470"/>
                  </a:cubicBezTo>
                  <a:lnTo>
                    <a:pt x="4011" y="5470"/>
                  </a:lnTo>
                  <a:cubicBezTo>
                    <a:pt x="3961" y="5496"/>
                    <a:pt x="3986" y="5571"/>
                    <a:pt x="3986" y="5609"/>
                  </a:cubicBezTo>
                  <a:cubicBezTo>
                    <a:pt x="3923" y="5609"/>
                    <a:pt x="3974" y="5496"/>
                    <a:pt x="3936" y="5470"/>
                  </a:cubicBezTo>
                  <a:lnTo>
                    <a:pt x="3873" y="5470"/>
                  </a:lnTo>
                  <a:cubicBezTo>
                    <a:pt x="3835" y="5496"/>
                    <a:pt x="3861" y="5571"/>
                    <a:pt x="3861" y="5609"/>
                  </a:cubicBezTo>
                  <a:cubicBezTo>
                    <a:pt x="3798" y="5609"/>
                    <a:pt x="3823" y="5533"/>
                    <a:pt x="3823" y="5483"/>
                  </a:cubicBezTo>
                  <a:lnTo>
                    <a:pt x="3823" y="5433"/>
                  </a:lnTo>
                  <a:cubicBezTo>
                    <a:pt x="3828" y="5428"/>
                    <a:pt x="3833" y="5424"/>
                    <a:pt x="3838" y="5424"/>
                  </a:cubicBezTo>
                  <a:close/>
                  <a:moveTo>
                    <a:pt x="4361" y="5451"/>
                  </a:moveTo>
                  <a:cubicBezTo>
                    <a:pt x="4370" y="5451"/>
                    <a:pt x="4379" y="5453"/>
                    <a:pt x="4389" y="5458"/>
                  </a:cubicBezTo>
                  <a:cubicBezTo>
                    <a:pt x="4426" y="5483"/>
                    <a:pt x="4426" y="5571"/>
                    <a:pt x="4426" y="5621"/>
                  </a:cubicBezTo>
                  <a:cubicBezTo>
                    <a:pt x="4351" y="5621"/>
                    <a:pt x="4426" y="5470"/>
                    <a:pt x="4338" y="5458"/>
                  </a:cubicBezTo>
                  <a:cubicBezTo>
                    <a:pt x="4337" y="5458"/>
                    <a:pt x="4336" y="5458"/>
                    <a:pt x="4334" y="5458"/>
                  </a:cubicBezTo>
                  <a:lnTo>
                    <a:pt x="4334" y="5458"/>
                  </a:lnTo>
                  <a:cubicBezTo>
                    <a:pt x="4342" y="5454"/>
                    <a:pt x="4351" y="5451"/>
                    <a:pt x="4361" y="5451"/>
                  </a:cubicBezTo>
                  <a:close/>
                  <a:moveTo>
                    <a:pt x="4564" y="5482"/>
                  </a:moveTo>
                  <a:cubicBezTo>
                    <a:pt x="4568" y="5482"/>
                    <a:pt x="4573" y="5483"/>
                    <a:pt x="4577" y="5483"/>
                  </a:cubicBezTo>
                  <a:cubicBezTo>
                    <a:pt x="4711" y="5483"/>
                    <a:pt x="4704" y="5635"/>
                    <a:pt x="4591" y="5635"/>
                  </a:cubicBezTo>
                  <a:cubicBezTo>
                    <a:pt x="4587" y="5635"/>
                    <a:pt x="4582" y="5634"/>
                    <a:pt x="4577" y="5634"/>
                  </a:cubicBezTo>
                  <a:lnTo>
                    <a:pt x="4577" y="5647"/>
                  </a:lnTo>
                  <a:cubicBezTo>
                    <a:pt x="4468" y="5647"/>
                    <a:pt x="4441" y="5482"/>
                    <a:pt x="4564" y="5482"/>
                  </a:cubicBezTo>
                  <a:close/>
                  <a:moveTo>
                    <a:pt x="4728" y="5466"/>
                  </a:moveTo>
                  <a:cubicBezTo>
                    <a:pt x="4746" y="5466"/>
                    <a:pt x="4750" y="5477"/>
                    <a:pt x="4741" y="5496"/>
                  </a:cubicBezTo>
                  <a:cubicBezTo>
                    <a:pt x="4769" y="5496"/>
                    <a:pt x="4790" y="5474"/>
                    <a:pt x="4815" y="5474"/>
                  </a:cubicBezTo>
                  <a:cubicBezTo>
                    <a:pt x="4823" y="5474"/>
                    <a:pt x="4832" y="5477"/>
                    <a:pt x="4841" y="5483"/>
                  </a:cubicBezTo>
                  <a:cubicBezTo>
                    <a:pt x="4892" y="5508"/>
                    <a:pt x="4892" y="5596"/>
                    <a:pt x="4892" y="5647"/>
                  </a:cubicBezTo>
                  <a:cubicBezTo>
                    <a:pt x="4804" y="5647"/>
                    <a:pt x="4892" y="5508"/>
                    <a:pt x="4804" y="5508"/>
                  </a:cubicBezTo>
                  <a:lnTo>
                    <a:pt x="4804" y="5496"/>
                  </a:lnTo>
                  <a:cubicBezTo>
                    <a:pt x="4728" y="5496"/>
                    <a:pt x="4753" y="5596"/>
                    <a:pt x="4753" y="5647"/>
                  </a:cubicBezTo>
                  <a:cubicBezTo>
                    <a:pt x="4691" y="5647"/>
                    <a:pt x="4716" y="5533"/>
                    <a:pt x="4703" y="5470"/>
                  </a:cubicBezTo>
                  <a:cubicBezTo>
                    <a:pt x="4713" y="5467"/>
                    <a:pt x="4722" y="5466"/>
                    <a:pt x="4728" y="5466"/>
                  </a:cubicBezTo>
                  <a:close/>
                  <a:moveTo>
                    <a:pt x="8417" y="5468"/>
                  </a:moveTo>
                  <a:cubicBezTo>
                    <a:pt x="8449" y="5468"/>
                    <a:pt x="8476" y="5498"/>
                    <a:pt x="8476" y="5546"/>
                  </a:cubicBezTo>
                  <a:lnTo>
                    <a:pt x="8501" y="5571"/>
                  </a:lnTo>
                  <a:cubicBezTo>
                    <a:pt x="8501" y="5579"/>
                    <a:pt x="8487" y="5582"/>
                    <a:pt x="8468" y="5582"/>
                  </a:cubicBezTo>
                  <a:cubicBezTo>
                    <a:pt x="8429" y="5582"/>
                    <a:pt x="8371" y="5571"/>
                    <a:pt x="8362" y="5571"/>
                  </a:cubicBezTo>
                  <a:lnTo>
                    <a:pt x="8362" y="5571"/>
                  </a:lnTo>
                  <a:cubicBezTo>
                    <a:pt x="8375" y="5659"/>
                    <a:pt x="8476" y="5609"/>
                    <a:pt x="8488" y="5659"/>
                  </a:cubicBezTo>
                  <a:cubicBezTo>
                    <a:pt x="8482" y="5660"/>
                    <a:pt x="8474" y="5661"/>
                    <a:pt x="8467" y="5661"/>
                  </a:cubicBezTo>
                  <a:cubicBezTo>
                    <a:pt x="8399" y="5661"/>
                    <a:pt x="8292" y="5612"/>
                    <a:pt x="8337" y="5533"/>
                  </a:cubicBezTo>
                  <a:cubicBezTo>
                    <a:pt x="8360" y="5488"/>
                    <a:pt x="8390" y="5468"/>
                    <a:pt x="8417" y="5468"/>
                  </a:cubicBezTo>
                  <a:close/>
                  <a:moveTo>
                    <a:pt x="8555" y="5542"/>
                  </a:moveTo>
                  <a:cubicBezTo>
                    <a:pt x="8545" y="5554"/>
                    <a:pt x="8544" y="5577"/>
                    <a:pt x="8551" y="5596"/>
                  </a:cubicBezTo>
                  <a:lnTo>
                    <a:pt x="8564" y="5634"/>
                  </a:lnTo>
                  <a:cubicBezTo>
                    <a:pt x="8576" y="5659"/>
                    <a:pt x="8598" y="5659"/>
                    <a:pt x="8620" y="5659"/>
                  </a:cubicBezTo>
                  <a:cubicBezTo>
                    <a:pt x="8642" y="5659"/>
                    <a:pt x="8664" y="5659"/>
                    <a:pt x="8677" y="5684"/>
                  </a:cubicBezTo>
                  <a:cubicBezTo>
                    <a:pt x="8665" y="5689"/>
                    <a:pt x="8653" y="5691"/>
                    <a:pt x="8640" y="5691"/>
                  </a:cubicBezTo>
                  <a:cubicBezTo>
                    <a:pt x="8581" y="5691"/>
                    <a:pt x="8513" y="5648"/>
                    <a:pt x="8513" y="5596"/>
                  </a:cubicBezTo>
                  <a:cubicBezTo>
                    <a:pt x="8513" y="5571"/>
                    <a:pt x="8532" y="5553"/>
                    <a:pt x="8555" y="5542"/>
                  </a:cubicBezTo>
                  <a:close/>
                  <a:moveTo>
                    <a:pt x="5186" y="5516"/>
                  </a:moveTo>
                  <a:cubicBezTo>
                    <a:pt x="5199" y="5516"/>
                    <a:pt x="5206" y="5528"/>
                    <a:pt x="5206" y="5546"/>
                  </a:cubicBezTo>
                  <a:lnTo>
                    <a:pt x="5244" y="5546"/>
                  </a:lnTo>
                  <a:cubicBezTo>
                    <a:pt x="5256" y="5546"/>
                    <a:pt x="5269" y="5559"/>
                    <a:pt x="5282" y="5559"/>
                  </a:cubicBezTo>
                  <a:lnTo>
                    <a:pt x="5344" y="5559"/>
                  </a:lnTo>
                  <a:cubicBezTo>
                    <a:pt x="5307" y="5584"/>
                    <a:pt x="5332" y="5659"/>
                    <a:pt x="5332" y="5697"/>
                  </a:cubicBezTo>
                  <a:cubicBezTo>
                    <a:pt x="5256" y="5697"/>
                    <a:pt x="5307" y="5596"/>
                    <a:pt x="5269" y="5559"/>
                  </a:cubicBezTo>
                  <a:lnTo>
                    <a:pt x="5219" y="5559"/>
                  </a:lnTo>
                  <a:cubicBezTo>
                    <a:pt x="5194" y="5571"/>
                    <a:pt x="5219" y="5659"/>
                    <a:pt x="5219" y="5684"/>
                  </a:cubicBezTo>
                  <a:cubicBezTo>
                    <a:pt x="5143" y="5684"/>
                    <a:pt x="5181" y="5584"/>
                    <a:pt x="5168" y="5521"/>
                  </a:cubicBezTo>
                  <a:cubicBezTo>
                    <a:pt x="5175" y="5517"/>
                    <a:pt x="5181" y="5516"/>
                    <a:pt x="5186" y="5516"/>
                  </a:cubicBezTo>
                  <a:close/>
                  <a:moveTo>
                    <a:pt x="8740" y="5458"/>
                  </a:moveTo>
                  <a:lnTo>
                    <a:pt x="8740" y="5496"/>
                  </a:lnTo>
                  <a:cubicBezTo>
                    <a:pt x="8714" y="5496"/>
                    <a:pt x="8802" y="5571"/>
                    <a:pt x="8802" y="5571"/>
                  </a:cubicBezTo>
                  <a:cubicBezTo>
                    <a:pt x="8796" y="5571"/>
                    <a:pt x="8790" y="5570"/>
                    <a:pt x="8785" y="5570"/>
                  </a:cubicBezTo>
                  <a:cubicBezTo>
                    <a:pt x="8664" y="5570"/>
                    <a:pt x="8802" y="5697"/>
                    <a:pt x="8802" y="5709"/>
                  </a:cubicBezTo>
                  <a:cubicBezTo>
                    <a:pt x="8794" y="5711"/>
                    <a:pt x="8786" y="5712"/>
                    <a:pt x="8779" y="5712"/>
                  </a:cubicBezTo>
                  <a:cubicBezTo>
                    <a:pt x="8687" y="5712"/>
                    <a:pt x="8747" y="5570"/>
                    <a:pt x="8677" y="5559"/>
                  </a:cubicBezTo>
                  <a:lnTo>
                    <a:pt x="8677" y="5533"/>
                  </a:lnTo>
                  <a:cubicBezTo>
                    <a:pt x="8740" y="5521"/>
                    <a:pt x="8677" y="5458"/>
                    <a:pt x="8740" y="5458"/>
                  </a:cubicBezTo>
                  <a:close/>
                  <a:moveTo>
                    <a:pt x="4965" y="5527"/>
                  </a:moveTo>
                  <a:cubicBezTo>
                    <a:pt x="5013" y="5527"/>
                    <a:pt x="4952" y="5647"/>
                    <a:pt x="5030" y="5647"/>
                  </a:cubicBezTo>
                  <a:lnTo>
                    <a:pt x="5043" y="5684"/>
                  </a:lnTo>
                  <a:cubicBezTo>
                    <a:pt x="5118" y="5684"/>
                    <a:pt x="5080" y="5584"/>
                    <a:pt x="5080" y="5546"/>
                  </a:cubicBezTo>
                  <a:cubicBezTo>
                    <a:pt x="5143" y="5546"/>
                    <a:pt x="5118" y="5647"/>
                    <a:pt x="5131" y="5709"/>
                  </a:cubicBezTo>
                  <a:cubicBezTo>
                    <a:pt x="5121" y="5713"/>
                    <a:pt x="5112" y="5714"/>
                    <a:pt x="5106" y="5714"/>
                  </a:cubicBezTo>
                  <a:cubicBezTo>
                    <a:pt x="5088" y="5714"/>
                    <a:pt x="5084" y="5703"/>
                    <a:pt x="5093" y="5684"/>
                  </a:cubicBezTo>
                  <a:lnTo>
                    <a:pt x="5093" y="5684"/>
                  </a:lnTo>
                  <a:cubicBezTo>
                    <a:pt x="5080" y="5684"/>
                    <a:pt x="5043" y="5709"/>
                    <a:pt x="5030" y="5709"/>
                  </a:cubicBezTo>
                  <a:cubicBezTo>
                    <a:pt x="4942" y="5709"/>
                    <a:pt x="4955" y="5596"/>
                    <a:pt x="4942" y="5533"/>
                  </a:cubicBezTo>
                  <a:cubicBezTo>
                    <a:pt x="4952" y="5529"/>
                    <a:pt x="4959" y="5527"/>
                    <a:pt x="4965" y="5527"/>
                  </a:cubicBezTo>
                  <a:close/>
                  <a:moveTo>
                    <a:pt x="5395" y="5559"/>
                  </a:moveTo>
                  <a:cubicBezTo>
                    <a:pt x="5445" y="5584"/>
                    <a:pt x="5458" y="5609"/>
                    <a:pt x="5458" y="5722"/>
                  </a:cubicBezTo>
                  <a:cubicBezTo>
                    <a:pt x="5382" y="5722"/>
                    <a:pt x="5445" y="5584"/>
                    <a:pt x="5382" y="5559"/>
                  </a:cubicBezTo>
                  <a:close/>
                  <a:moveTo>
                    <a:pt x="7444" y="5684"/>
                  </a:moveTo>
                  <a:lnTo>
                    <a:pt x="7444" y="5684"/>
                  </a:lnTo>
                  <a:cubicBezTo>
                    <a:pt x="7482" y="5697"/>
                    <a:pt x="7470" y="5697"/>
                    <a:pt x="7470" y="5709"/>
                  </a:cubicBezTo>
                  <a:lnTo>
                    <a:pt x="7470" y="5722"/>
                  </a:lnTo>
                  <a:cubicBezTo>
                    <a:pt x="7465" y="5723"/>
                    <a:pt x="7461" y="5724"/>
                    <a:pt x="7458" y="5724"/>
                  </a:cubicBezTo>
                  <a:cubicBezTo>
                    <a:pt x="7427" y="5724"/>
                    <a:pt x="7411" y="5684"/>
                    <a:pt x="7444" y="5684"/>
                  </a:cubicBezTo>
                  <a:close/>
                  <a:moveTo>
                    <a:pt x="8891" y="5537"/>
                  </a:moveTo>
                  <a:cubicBezTo>
                    <a:pt x="8935" y="5537"/>
                    <a:pt x="8991" y="5577"/>
                    <a:pt x="8991" y="5634"/>
                  </a:cubicBezTo>
                  <a:lnTo>
                    <a:pt x="9004" y="5647"/>
                  </a:lnTo>
                  <a:lnTo>
                    <a:pt x="9004" y="5647"/>
                  </a:lnTo>
                  <a:lnTo>
                    <a:pt x="8878" y="5634"/>
                  </a:lnTo>
                  <a:lnTo>
                    <a:pt x="8878" y="5634"/>
                  </a:lnTo>
                  <a:cubicBezTo>
                    <a:pt x="8891" y="5722"/>
                    <a:pt x="8991" y="5659"/>
                    <a:pt x="9004" y="5722"/>
                  </a:cubicBezTo>
                  <a:cubicBezTo>
                    <a:pt x="8994" y="5724"/>
                    <a:pt x="8985" y="5724"/>
                    <a:pt x="8975" y="5724"/>
                  </a:cubicBezTo>
                  <a:cubicBezTo>
                    <a:pt x="8910" y="5724"/>
                    <a:pt x="8851" y="5687"/>
                    <a:pt x="8840" y="5621"/>
                  </a:cubicBezTo>
                  <a:cubicBezTo>
                    <a:pt x="8829" y="5561"/>
                    <a:pt x="8857" y="5537"/>
                    <a:pt x="8891" y="5537"/>
                  </a:cubicBezTo>
                  <a:close/>
                  <a:moveTo>
                    <a:pt x="5520" y="5533"/>
                  </a:moveTo>
                  <a:cubicBezTo>
                    <a:pt x="5546" y="5533"/>
                    <a:pt x="5558" y="5533"/>
                    <a:pt x="5558" y="5571"/>
                  </a:cubicBezTo>
                  <a:lnTo>
                    <a:pt x="5659" y="5559"/>
                  </a:lnTo>
                  <a:cubicBezTo>
                    <a:pt x="5659" y="5571"/>
                    <a:pt x="5671" y="5584"/>
                    <a:pt x="5671" y="5584"/>
                  </a:cubicBezTo>
                  <a:cubicBezTo>
                    <a:pt x="5690" y="5565"/>
                    <a:pt x="5708" y="5554"/>
                    <a:pt x="5727" y="5554"/>
                  </a:cubicBezTo>
                  <a:cubicBezTo>
                    <a:pt x="5733" y="5554"/>
                    <a:pt x="5740" y="5555"/>
                    <a:pt x="5747" y="5559"/>
                  </a:cubicBezTo>
                  <a:cubicBezTo>
                    <a:pt x="5822" y="5559"/>
                    <a:pt x="5810" y="5672"/>
                    <a:pt x="5822" y="5735"/>
                  </a:cubicBezTo>
                  <a:cubicBezTo>
                    <a:pt x="5736" y="5735"/>
                    <a:pt x="5806" y="5591"/>
                    <a:pt x="5728" y="5584"/>
                  </a:cubicBezTo>
                  <a:lnTo>
                    <a:pt x="5728" y="5584"/>
                  </a:lnTo>
                  <a:cubicBezTo>
                    <a:pt x="5661" y="5590"/>
                    <a:pt x="5697" y="5685"/>
                    <a:pt x="5697" y="5722"/>
                  </a:cubicBezTo>
                  <a:cubicBezTo>
                    <a:pt x="5608" y="5722"/>
                    <a:pt x="5697" y="5571"/>
                    <a:pt x="5608" y="5571"/>
                  </a:cubicBezTo>
                  <a:cubicBezTo>
                    <a:pt x="5604" y="5570"/>
                    <a:pt x="5600" y="5570"/>
                    <a:pt x="5596" y="5570"/>
                  </a:cubicBezTo>
                  <a:cubicBezTo>
                    <a:pt x="5526" y="5570"/>
                    <a:pt x="5571" y="5674"/>
                    <a:pt x="5571" y="5709"/>
                  </a:cubicBezTo>
                  <a:cubicBezTo>
                    <a:pt x="5508" y="5709"/>
                    <a:pt x="5533" y="5596"/>
                    <a:pt x="5520" y="5533"/>
                  </a:cubicBezTo>
                  <a:close/>
                  <a:moveTo>
                    <a:pt x="9047" y="5512"/>
                  </a:moveTo>
                  <a:cubicBezTo>
                    <a:pt x="9051" y="5512"/>
                    <a:pt x="9059" y="5538"/>
                    <a:pt x="9067" y="5546"/>
                  </a:cubicBezTo>
                  <a:lnTo>
                    <a:pt x="9079" y="5546"/>
                  </a:lnTo>
                  <a:cubicBezTo>
                    <a:pt x="9079" y="5546"/>
                    <a:pt x="9129" y="5571"/>
                    <a:pt x="9129" y="5596"/>
                  </a:cubicBezTo>
                  <a:cubicBezTo>
                    <a:pt x="9119" y="5594"/>
                    <a:pt x="9110" y="5593"/>
                    <a:pt x="9103" y="5593"/>
                  </a:cubicBezTo>
                  <a:cubicBezTo>
                    <a:pt x="9013" y="5593"/>
                    <a:pt x="9142" y="5723"/>
                    <a:pt x="9142" y="5735"/>
                  </a:cubicBezTo>
                  <a:cubicBezTo>
                    <a:pt x="9133" y="5736"/>
                    <a:pt x="9125" y="5737"/>
                    <a:pt x="9118" y="5737"/>
                  </a:cubicBezTo>
                  <a:cubicBezTo>
                    <a:pt x="9026" y="5737"/>
                    <a:pt x="9086" y="5595"/>
                    <a:pt x="9016" y="5584"/>
                  </a:cubicBezTo>
                  <a:cubicBezTo>
                    <a:pt x="9007" y="5565"/>
                    <a:pt x="9011" y="5554"/>
                    <a:pt x="9024" y="5554"/>
                  </a:cubicBezTo>
                  <a:cubicBezTo>
                    <a:pt x="9029" y="5554"/>
                    <a:pt x="9035" y="5555"/>
                    <a:pt x="9041" y="5559"/>
                  </a:cubicBezTo>
                  <a:cubicBezTo>
                    <a:pt x="9041" y="5524"/>
                    <a:pt x="9043" y="5512"/>
                    <a:pt x="9047" y="5512"/>
                  </a:cubicBezTo>
                  <a:close/>
                  <a:moveTo>
                    <a:pt x="10186" y="5709"/>
                  </a:moveTo>
                  <a:cubicBezTo>
                    <a:pt x="10211" y="5716"/>
                    <a:pt x="10227" y="5716"/>
                    <a:pt x="10234" y="5716"/>
                  </a:cubicBezTo>
                  <a:cubicBezTo>
                    <a:pt x="10242" y="5716"/>
                    <a:pt x="10242" y="5716"/>
                    <a:pt x="10236" y="5722"/>
                  </a:cubicBezTo>
                  <a:lnTo>
                    <a:pt x="10211" y="5747"/>
                  </a:lnTo>
                  <a:cubicBezTo>
                    <a:pt x="10207" y="5751"/>
                    <a:pt x="10202" y="5753"/>
                    <a:pt x="10198" y="5753"/>
                  </a:cubicBezTo>
                  <a:cubicBezTo>
                    <a:pt x="10175" y="5753"/>
                    <a:pt x="10154" y="5709"/>
                    <a:pt x="10186" y="5709"/>
                  </a:cubicBezTo>
                  <a:close/>
                  <a:moveTo>
                    <a:pt x="9440" y="5647"/>
                  </a:moveTo>
                  <a:cubicBezTo>
                    <a:pt x="9485" y="5647"/>
                    <a:pt x="9536" y="5685"/>
                    <a:pt x="9544" y="5735"/>
                  </a:cubicBezTo>
                  <a:cubicBezTo>
                    <a:pt x="9544" y="5743"/>
                    <a:pt x="9530" y="5746"/>
                    <a:pt x="9511" y="5746"/>
                  </a:cubicBezTo>
                  <a:cubicBezTo>
                    <a:pt x="9473" y="5746"/>
                    <a:pt x="9414" y="5735"/>
                    <a:pt x="9406" y="5735"/>
                  </a:cubicBezTo>
                  <a:lnTo>
                    <a:pt x="9406" y="5735"/>
                  </a:lnTo>
                  <a:cubicBezTo>
                    <a:pt x="9408" y="5750"/>
                    <a:pt x="9412" y="5762"/>
                    <a:pt x="9418" y="5771"/>
                  </a:cubicBezTo>
                  <a:lnTo>
                    <a:pt x="9418" y="5771"/>
                  </a:lnTo>
                  <a:cubicBezTo>
                    <a:pt x="9379" y="5742"/>
                    <a:pt x="9355" y="5704"/>
                    <a:pt x="9381" y="5659"/>
                  </a:cubicBezTo>
                  <a:lnTo>
                    <a:pt x="9381" y="5659"/>
                  </a:lnTo>
                  <a:lnTo>
                    <a:pt x="9381" y="5684"/>
                  </a:lnTo>
                  <a:cubicBezTo>
                    <a:pt x="9394" y="5658"/>
                    <a:pt x="9416" y="5647"/>
                    <a:pt x="9440" y="5647"/>
                  </a:cubicBezTo>
                  <a:close/>
                  <a:moveTo>
                    <a:pt x="6154" y="5591"/>
                  </a:moveTo>
                  <a:cubicBezTo>
                    <a:pt x="6168" y="5591"/>
                    <a:pt x="6174" y="5603"/>
                    <a:pt x="6174" y="5621"/>
                  </a:cubicBezTo>
                  <a:cubicBezTo>
                    <a:pt x="6187" y="5621"/>
                    <a:pt x="6199" y="5596"/>
                    <a:pt x="6237" y="5596"/>
                  </a:cubicBezTo>
                  <a:cubicBezTo>
                    <a:pt x="6325" y="5621"/>
                    <a:pt x="6313" y="5722"/>
                    <a:pt x="6313" y="5772"/>
                  </a:cubicBezTo>
                  <a:cubicBezTo>
                    <a:pt x="6237" y="5772"/>
                    <a:pt x="6313" y="5621"/>
                    <a:pt x="6225" y="5621"/>
                  </a:cubicBezTo>
                  <a:cubicBezTo>
                    <a:pt x="6137" y="5621"/>
                    <a:pt x="6174" y="5722"/>
                    <a:pt x="6187" y="5760"/>
                  </a:cubicBezTo>
                  <a:cubicBezTo>
                    <a:pt x="6111" y="5760"/>
                    <a:pt x="6137" y="5647"/>
                    <a:pt x="6137" y="5596"/>
                  </a:cubicBezTo>
                  <a:cubicBezTo>
                    <a:pt x="6143" y="5593"/>
                    <a:pt x="6149" y="5591"/>
                    <a:pt x="6154" y="5591"/>
                  </a:cubicBezTo>
                  <a:close/>
                  <a:moveTo>
                    <a:pt x="6363" y="5621"/>
                  </a:moveTo>
                  <a:cubicBezTo>
                    <a:pt x="6426" y="5634"/>
                    <a:pt x="6413" y="5735"/>
                    <a:pt x="6413" y="5797"/>
                  </a:cubicBezTo>
                  <a:lnTo>
                    <a:pt x="6376" y="5797"/>
                  </a:lnTo>
                  <a:lnTo>
                    <a:pt x="6363" y="5621"/>
                  </a:lnTo>
                  <a:close/>
                  <a:moveTo>
                    <a:pt x="9280" y="5596"/>
                  </a:moveTo>
                  <a:lnTo>
                    <a:pt x="9293" y="5621"/>
                  </a:lnTo>
                  <a:cubicBezTo>
                    <a:pt x="9356" y="5634"/>
                    <a:pt x="9331" y="5735"/>
                    <a:pt x="9343" y="5797"/>
                  </a:cubicBezTo>
                  <a:cubicBezTo>
                    <a:pt x="9318" y="5797"/>
                    <a:pt x="9305" y="5785"/>
                    <a:pt x="9305" y="5760"/>
                  </a:cubicBezTo>
                  <a:cubicBezTo>
                    <a:pt x="9287" y="5760"/>
                    <a:pt x="9268" y="5781"/>
                    <a:pt x="9244" y="5781"/>
                  </a:cubicBezTo>
                  <a:cubicBezTo>
                    <a:pt x="9236" y="5781"/>
                    <a:pt x="9227" y="5779"/>
                    <a:pt x="9217" y="5772"/>
                  </a:cubicBezTo>
                  <a:cubicBezTo>
                    <a:pt x="9167" y="5747"/>
                    <a:pt x="9167" y="5659"/>
                    <a:pt x="9167" y="5609"/>
                  </a:cubicBezTo>
                  <a:lnTo>
                    <a:pt x="9167" y="5609"/>
                  </a:lnTo>
                  <a:cubicBezTo>
                    <a:pt x="9243" y="5621"/>
                    <a:pt x="9167" y="5747"/>
                    <a:pt x="9255" y="5760"/>
                  </a:cubicBezTo>
                  <a:cubicBezTo>
                    <a:pt x="9262" y="5762"/>
                    <a:pt x="9268" y="5763"/>
                    <a:pt x="9273" y="5763"/>
                  </a:cubicBezTo>
                  <a:cubicBezTo>
                    <a:pt x="9336" y="5763"/>
                    <a:pt x="9292" y="5631"/>
                    <a:pt x="9280" y="5596"/>
                  </a:cubicBezTo>
                  <a:close/>
                  <a:moveTo>
                    <a:pt x="5835" y="5571"/>
                  </a:moveTo>
                  <a:cubicBezTo>
                    <a:pt x="5898" y="5571"/>
                    <a:pt x="5910" y="5709"/>
                    <a:pt x="5935" y="5709"/>
                  </a:cubicBezTo>
                  <a:lnTo>
                    <a:pt x="5986" y="5584"/>
                  </a:lnTo>
                  <a:lnTo>
                    <a:pt x="6023" y="5584"/>
                  </a:lnTo>
                  <a:cubicBezTo>
                    <a:pt x="6013" y="5605"/>
                    <a:pt x="5932" y="5811"/>
                    <a:pt x="5884" y="5811"/>
                  </a:cubicBezTo>
                  <a:cubicBezTo>
                    <a:pt x="5874" y="5811"/>
                    <a:pt x="5866" y="5803"/>
                    <a:pt x="5860" y="5785"/>
                  </a:cubicBezTo>
                  <a:cubicBezTo>
                    <a:pt x="5986" y="5772"/>
                    <a:pt x="5860" y="5621"/>
                    <a:pt x="5822" y="5571"/>
                  </a:cubicBezTo>
                  <a:close/>
                  <a:moveTo>
                    <a:pt x="6451" y="5559"/>
                  </a:moveTo>
                  <a:cubicBezTo>
                    <a:pt x="6514" y="5559"/>
                    <a:pt x="6476" y="5659"/>
                    <a:pt x="6489" y="5659"/>
                  </a:cubicBezTo>
                  <a:lnTo>
                    <a:pt x="6489" y="5659"/>
                  </a:lnTo>
                  <a:cubicBezTo>
                    <a:pt x="6504" y="5640"/>
                    <a:pt x="6523" y="5632"/>
                    <a:pt x="6543" y="5632"/>
                  </a:cubicBezTo>
                  <a:cubicBezTo>
                    <a:pt x="6600" y="5632"/>
                    <a:pt x="6662" y="5703"/>
                    <a:pt x="6652" y="5760"/>
                  </a:cubicBezTo>
                  <a:lnTo>
                    <a:pt x="6652" y="5747"/>
                  </a:lnTo>
                  <a:cubicBezTo>
                    <a:pt x="6642" y="5798"/>
                    <a:pt x="6624" y="5814"/>
                    <a:pt x="6602" y="5814"/>
                  </a:cubicBezTo>
                  <a:cubicBezTo>
                    <a:pt x="6570" y="5814"/>
                    <a:pt x="6531" y="5780"/>
                    <a:pt x="6501" y="5772"/>
                  </a:cubicBezTo>
                  <a:cubicBezTo>
                    <a:pt x="6501" y="5797"/>
                    <a:pt x="6499" y="5805"/>
                    <a:pt x="6495" y="5805"/>
                  </a:cubicBezTo>
                  <a:cubicBezTo>
                    <a:pt x="6486" y="5805"/>
                    <a:pt x="6472" y="5768"/>
                    <a:pt x="6464" y="5760"/>
                  </a:cubicBezTo>
                  <a:cubicBezTo>
                    <a:pt x="6451" y="5684"/>
                    <a:pt x="6451" y="5621"/>
                    <a:pt x="6451" y="5559"/>
                  </a:cubicBezTo>
                  <a:close/>
                  <a:moveTo>
                    <a:pt x="9462" y="5796"/>
                  </a:moveTo>
                  <a:cubicBezTo>
                    <a:pt x="9494" y="5801"/>
                    <a:pt x="9531" y="5795"/>
                    <a:pt x="9544" y="5823"/>
                  </a:cubicBezTo>
                  <a:cubicBezTo>
                    <a:pt x="9520" y="5819"/>
                    <a:pt x="9490" y="5810"/>
                    <a:pt x="9462" y="5796"/>
                  </a:cubicBezTo>
                  <a:close/>
                  <a:moveTo>
                    <a:pt x="6665" y="5571"/>
                  </a:moveTo>
                  <a:lnTo>
                    <a:pt x="6665" y="5571"/>
                  </a:lnTo>
                  <a:cubicBezTo>
                    <a:pt x="6734" y="5583"/>
                    <a:pt x="6729" y="5626"/>
                    <a:pt x="6728" y="5672"/>
                  </a:cubicBezTo>
                  <a:lnTo>
                    <a:pt x="6728" y="5672"/>
                  </a:lnTo>
                  <a:cubicBezTo>
                    <a:pt x="6739" y="5666"/>
                    <a:pt x="6752" y="5659"/>
                    <a:pt x="6765" y="5659"/>
                  </a:cubicBezTo>
                  <a:cubicBezTo>
                    <a:pt x="6853" y="5672"/>
                    <a:pt x="6841" y="5772"/>
                    <a:pt x="6853" y="5835"/>
                  </a:cubicBezTo>
                  <a:cubicBezTo>
                    <a:pt x="6765" y="5823"/>
                    <a:pt x="6853" y="5672"/>
                    <a:pt x="6753" y="5672"/>
                  </a:cubicBezTo>
                  <a:cubicBezTo>
                    <a:pt x="6743" y="5672"/>
                    <a:pt x="6734" y="5673"/>
                    <a:pt x="6728" y="5675"/>
                  </a:cubicBezTo>
                  <a:lnTo>
                    <a:pt x="6728" y="5675"/>
                  </a:lnTo>
                  <a:cubicBezTo>
                    <a:pt x="6728" y="5674"/>
                    <a:pt x="6728" y="5673"/>
                    <a:pt x="6728" y="5672"/>
                  </a:cubicBezTo>
                  <a:lnTo>
                    <a:pt x="6728" y="5672"/>
                  </a:lnTo>
                  <a:cubicBezTo>
                    <a:pt x="6717" y="5678"/>
                    <a:pt x="6709" y="5684"/>
                    <a:pt x="6702" y="5684"/>
                  </a:cubicBezTo>
                  <a:lnTo>
                    <a:pt x="6713" y="5684"/>
                  </a:lnTo>
                  <a:cubicBezTo>
                    <a:pt x="6717" y="5681"/>
                    <a:pt x="6722" y="5678"/>
                    <a:pt x="6728" y="5675"/>
                  </a:cubicBezTo>
                  <a:lnTo>
                    <a:pt x="6728" y="5675"/>
                  </a:lnTo>
                  <a:cubicBezTo>
                    <a:pt x="6728" y="5678"/>
                    <a:pt x="6728" y="5681"/>
                    <a:pt x="6728" y="5684"/>
                  </a:cubicBezTo>
                  <a:lnTo>
                    <a:pt x="6713" y="5684"/>
                  </a:lnTo>
                  <a:cubicBezTo>
                    <a:pt x="6684" y="5712"/>
                    <a:pt x="6715" y="5780"/>
                    <a:pt x="6715" y="5810"/>
                  </a:cubicBezTo>
                  <a:cubicBezTo>
                    <a:pt x="6652" y="5810"/>
                    <a:pt x="6665" y="5634"/>
                    <a:pt x="6665" y="5571"/>
                  </a:cubicBezTo>
                  <a:close/>
                  <a:moveTo>
                    <a:pt x="9582" y="5672"/>
                  </a:moveTo>
                  <a:cubicBezTo>
                    <a:pt x="9607" y="5672"/>
                    <a:pt x="9620" y="5684"/>
                    <a:pt x="9607" y="5709"/>
                  </a:cubicBezTo>
                  <a:cubicBezTo>
                    <a:pt x="9607" y="5709"/>
                    <a:pt x="9635" y="5682"/>
                    <a:pt x="9659" y="5682"/>
                  </a:cubicBezTo>
                  <a:cubicBezTo>
                    <a:pt x="9663" y="5682"/>
                    <a:pt x="9667" y="5682"/>
                    <a:pt x="9670" y="5684"/>
                  </a:cubicBezTo>
                  <a:cubicBezTo>
                    <a:pt x="9680" y="5694"/>
                    <a:pt x="9690" y="5713"/>
                    <a:pt x="9681" y="5713"/>
                  </a:cubicBezTo>
                  <a:cubicBezTo>
                    <a:pt x="9678" y="5713"/>
                    <a:pt x="9675" y="5712"/>
                    <a:pt x="9670" y="5709"/>
                  </a:cubicBezTo>
                  <a:cubicBezTo>
                    <a:pt x="9659" y="5704"/>
                    <a:pt x="9649" y="5701"/>
                    <a:pt x="9642" y="5701"/>
                  </a:cubicBezTo>
                  <a:cubicBezTo>
                    <a:pt x="9602" y="5701"/>
                    <a:pt x="9622" y="5778"/>
                    <a:pt x="9632" y="5810"/>
                  </a:cubicBezTo>
                  <a:lnTo>
                    <a:pt x="9632" y="5848"/>
                  </a:lnTo>
                  <a:cubicBezTo>
                    <a:pt x="9570" y="5835"/>
                    <a:pt x="9582" y="5735"/>
                    <a:pt x="9582" y="5672"/>
                  </a:cubicBezTo>
                  <a:close/>
                  <a:moveTo>
                    <a:pt x="7072" y="5699"/>
                  </a:moveTo>
                  <a:cubicBezTo>
                    <a:pt x="7119" y="5699"/>
                    <a:pt x="7173" y="5734"/>
                    <a:pt x="7168" y="5795"/>
                  </a:cubicBezTo>
                  <a:lnTo>
                    <a:pt x="7168" y="5795"/>
                  </a:lnTo>
                  <a:lnTo>
                    <a:pt x="7042" y="5772"/>
                  </a:lnTo>
                  <a:lnTo>
                    <a:pt x="7042" y="5772"/>
                  </a:lnTo>
                  <a:cubicBezTo>
                    <a:pt x="7055" y="5873"/>
                    <a:pt x="7155" y="5810"/>
                    <a:pt x="7180" y="5860"/>
                  </a:cubicBezTo>
                  <a:cubicBezTo>
                    <a:pt x="7165" y="5866"/>
                    <a:pt x="7148" y="5868"/>
                    <a:pt x="7132" y="5868"/>
                  </a:cubicBezTo>
                  <a:cubicBezTo>
                    <a:pt x="7071" y="5868"/>
                    <a:pt x="7014" y="5832"/>
                    <a:pt x="7004" y="5772"/>
                  </a:cubicBezTo>
                  <a:cubicBezTo>
                    <a:pt x="6999" y="5722"/>
                    <a:pt x="7033" y="5699"/>
                    <a:pt x="7072" y="5699"/>
                  </a:cubicBezTo>
                  <a:close/>
                  <a:moveTo>
                    <a:pt x="10957" y="5833"/>
                  </a:moveTo>
                  <a:cubicBezTo>
                    <a:pt x="10959" y="5833"/>
                    <a:pt x="10962" y="5834"/>
                    <a:pt x="10965" y="5835"/>
                  </a:cubicBezTo>
                  <a:cubicBezTo>
                    <a:pt x="11003" y="5835"/>
                    <a:pt x="10978" y="5835"/>
                    <a:pt x="10965" y="5848"/>
                  </a:cubicBezTo>
                  <a:lnTo>
                    <a:pt x="10990" y="5873"/>
                  </a:lnTo>
                  <a:cubicBezTo>
                    <a:pt x="10987" y="5874"/>
                    <a:pt x="10984" y="5875"/>
                    <a:pt x="10980" y="5875"/>
                  </a:cubicBezTo>
                  <a:cubicBezTo>
                    <a:pt x="10952" y="5875"/>
                    <a:pt x="10935" y="5833"/>
                    <a:pt x="10957" y="5833"/>
                  </a:cubicBezTo>
                  <a:close/>
                  <a:moveTo>
                    <a:pt x="8689" y="5848"/>
                  </a:moveTo>
                  <a:lnTo>
                    <a:pt x="8702" y="5860"/>
                  </a:lnTo>
                  <a:cubicBezTo>
                    <a:pt x="8705" y="5857"/>
                    <a:pt x="8710" y="5855"/>
                    <a:pt x="8714" y="5855"/>
                  </a:cubicBezTo>
                  <a:cubicBezTo>
                    <a:pt x="8726" y="5855"/>
                    <a:pt x="8740" y="5867"/>
                    <a:pt x="8740" y="5885"/>
                  </a:cubicBezTo>
                  <a:cubicBezTo>
                    <a:pt x="8737" y="5888"/>
                    <a:pt x="8733" y="5889"/>
                    <a:pt x="8728" y="5889"/>
                  </a:cubicBezTo>
                  <a:cubicBezTo>
                    <a:pt x="8707" y="5889"/>
                    <a:pt x="8669" y="5868"/>
                    <a:pt x="8689" y="5848"/>
                  </a:cubicBezTo>
                  <a:close/>
                  <a:moveTo>
                    <a:pt x="9838" y="5708"/>
                  </a:moveTo>
                  <a:cubicBezTo>
                    <a:pt x="9922" y="5708"/>
                    <a:pt x="9926" y="5834"/>
                    <a:pt x="9947" y="5898"/>
                  </a:cubicBezTo>
                  <a:cubicBezTo>
                    <a:pt x="9896" y="5885"/>
                    <a:pt x="9922" y="5885"/>
                    <a:pt x="9884" y="5885"/>
                  </a:cubicBezTo>
                  <a:cubicBezTo>
                    <a:pt x="9846" y="5885"/>
                    <a:pt x="9796" y="5885"/>
                    <a:pt x="9783" y="5835"/>
                  </a:cubicBezTo>
                  <a:cubicBezTo>
                    <a:pt x="9783" y="5790"/>
                    <a:pt x="9822" y="5784"/>
                    <a:pt x="9858" y="5784"/>
                  </a:cubicBezTo>
                  <a:cubicBezTo>
                    <a:pt x="9872" y="5784"/>
                    <a:pt x="9886" y="5785"/>
                    <a:pt x="9896" y="5785"/>
                  </a:cubicBezTo>
                  <a:cubicBezTo>
                    <a:pt x="9888" y="5715"/>
                    <a:pt x="9849" y="5718"/>
                    <a:pt x="9822" y="5709"/>
                  </a:cubicBezTo>
                  <a:lnTo>
                    <a:pt x="9822" y="5709"/>
                  </a:lnTo>
                  <a:cubicBezTo>
                    <a:pt x="9828" y="5708"/>
                    <a:pt x="9833" y="5708"/>
                    <a:pt x="9838" y="5708"/>
                  </a:cubicBezTo>
                  <a:close/>
                  <a:moveTo>
                    <a:pt x="10135" y="5659"/>
                  </a:moveTo>
                  <a:cubicBezTo>
                    <a:pt x="10135" y="5735"/>
                    <a:pt x="10148" y="5810"/>
                    <a:pt x="10161" y="5898"/>
                  </a:cubicBezTo>
                  <a:cubicBezTo>
                    <a:pt x="10135" y="5898"/>
                    <a:pt x="10123" y="5898"/>
                    <a:pt x="10135" y="5860"/>
                  </a:cubicBezTo>
                  <a:lnTo>
                    <a:pt x="10123" y="5860"/>
                  </a:lnTo>
                  <a:cubicBezTo>
                    <a:pt x="10107" y="5860"/>
                    <a:pt x="10073" y="5869"/>
                    <a:pt x="10041" y="5869"/>
                  </a:cubicBezTo>
                  <a:cubicBezTo>
                    <a:pt x="9998" y="5869"/>
                    <a:pt x="9957" y="5852"/>
                    <a:pt x="9972" y="5772"/>
                  </a:cubicBezTo>
                  <a:cubicBezTo>
                    <a:pt x="9982" y="5732"/>
                    <a:pt x="9998" y="5720"/>
                    <a:pt x="10017" y="5720"/>
                  </a:cubicBezTo>
                  <a:cubicBezTo>
                    <a:pt x="10045" y="5720"/>
                    <a:pt x="10080" y="5747"/>
                    <a:pt x="10110" y="5747"/>
                  </a:cubicBezTo>
                  <a:lnTo>
                    <a:pt x="10098" y="5659"/>
                  </a:lnTo>
                  <a:close/>
                  <a:moveTo>
                    <a:pt x="7205" y="5722"/>
                  </a:moveTo>
                  <a:lnTo>
                    <a:pt x="7205" y="5722"/>
                  </a:lnTo>
                  <a:cubicBezTo>
                    <a:pt x="7281" y="5735"/>
                    <a:pt x="7205" y="5873"/>
                    <a:pt x="7294" y="5873"/>
                  </a:cubicBezTo>
                  <a:cubicBezTo>
                    <a:pt x="7394" y="5873"/>
                    <a:pt x="7344" y="5772"/>
                    <a:pt x="7344" y="5735"/>
                  </a:cubicBezTo>
                  <a:lnTo>
                    <a:pt x="7344" y="5735"/>
                  </a:lnTo>
                  <a:cubicBezTo>
                    <a:pt x="7407" y="5747"/>
                    <a:pt x="7382" y="5848"/>
                    <a:pt x="7394" y="5911"/>
                  </a:cubicBezTo>
                  <a:cubicBezTo>
                    <a:pt x="7356" y="5911"/>
                    <a:pt x="7344" y="5898"/>
                    <a:pt x="7356" y="5873"/>
                  </a:cubicBezTo>
                  <a:cubicBezTo>
                    <a:pt x="7338" y="5873"/>
                    <a:pt x="7312" y="5894"/>
                    <a:pt x="7284" y="5894"/>
                  </a:cubicBezTo>
                  <a:cubicBezTo>
                    <a:pt x="7275" y="5894"/>
                    <a:pt x="7265" y="5892"/>
                    <a:pt x="7256" y="5885"/>
                  </a:cubicBezTo>
                  <a:cubicBezTo>
                    <a:pt x="7218" y="5860"/>
                    <a:pt x="7205" y="5772"/>
                    <a:pt x="7205" y="5722"/>
                  </a:cubicBezTo>
                  <a:close/>
                  <a:moveTo>
                    <a:pt x="5432" y="5885"/>
                  </a:moveTo>
                  <a:cubicBezTo>
                    <a:pt x="5493" y="5885"/>
                    <a:pt x="5457" y="5918"/>
                    <a:pt x="5440" y="5918"/>
                  </a:cubicBezTo>
                  <a:cubicBezTo>
                    <a:pt x="5435" y="5918"/>
                    <a:pt x="5432" y="5916"/>
                    <a:pt x="5432" y="5911"/>
                  </a:cubicBezTo>
                  <a:lnTo>
                    <a:pt x="5432" y="5923"/>
                  </a:lnTo>
                  <a:cubicBezTo>
                    <a:pt x="5432" y="5923"/>
                    <a:pt x="5395" y="5885"/>
                    <a:pt x="5432" y="5885"/>
                  </a:cubicBezTo>
                  <a:close/>
                  <a:moveTo>
                    <a:pt x="7432" y="5747"/>
                  </a:moveTo>
                  <a:cubicBezTo>
                    <a:pt x="7495" y="5747"/>
                    <a:pt x="7482" y="5860"/>
                    <a:pt x="7482" y="5911"/>
                  </a:cubicBezTo>
                  <a:lnTo>
                    <a:pt x="7482" y="5923"/>
                  </a:lnTo>
                  <a:cubicBezTo>
                    <a:pt x="7419" y="5923"/>
                    <a:pt x="7444" y="5810"/>
                    <a:pt x="7432" y="5747"/>
                  </a:cubicBezTo>
                  <a:close/>
                  <a:moveTo>
                    <a:pt x="4903" y="5884"/>
                  </a:moveTo>
                  <a:cubicBezTo>
                    <a:pt x="4934" y="5884"/>
                    <a:pt x="4951" y="5906"/>
                    <a:pt x="4962" y="5937"/>
                  </a:cubicBezTo>
                  <a:lnTo>
                    <a:pt x="4962" y="5937"/>
                  </a:lnTo>
                  <a:cubicBezTo>
                    <a:pt x="4953" y="5922"/>
                    <a:pt x="4935" y="5920"/>
                    <a:pt x="4915" y="5920"/>
                  </a:cubicBezTo>
                  <a:cubicBezTo>
                    <a:pt x="4910" y="5920"/>
                    <a:pt x="4905" y="5920"/>
                    <a:pt x="4899" y="5920"/>
                  </a:cubicBezTo>
                  <a:cubicBezTo>
                    <a:pt x="4878" y="5920"/>
                    <a:pt x="4859" y="5918"/>
                    <a:pt x="4854" y="5898"/>
                  </a:cubicBezTo>
                  <a:cubicBezTo>
                    <a:pt x="4874" y="5888"/>
                    <a:pt x="4890" y="5884"/>
                    <a:pt x="4903" y="5884"/>
                  </a:cubicBezTo>
                  <a:close/>
                  <a:moveTo>
                    <a:pt x="10207" y="5781"/>
                  </a:moveTo>
                  <a:cubicBezTo>
                    <a:pt x="10259" y="5781"/>
                    <a:pt x="10250" y="5866"/>
                    <a:pt x="10261" y="5911"/>
                  </a:cubicBezTo>
                  <a:lnTo>
                    <a:pt x="10236" y="5948"/>
                  </a:lnTo>
                  <a:lnTo>
                    <a:pt x="10198" y="5948"/>
                  </a:lnTo>
                  <a:lnTo>
                    <a:pt x="10186" y="5785"/>
                  </a:lnTo>
                  <a:cubicBezTo>
                    <a:pt x="10194" y="5782"/>
                    <a:pt x="10201" y="5781"/>
                    <a:pt x="10207" y="5781"/>
                  </a:cubicBezTo>
                  <a:close/>
                  <a:moveTo>
                    <a:pt x="2716" y="5697"/>
                  </a:moveTo>
                  <a:cubicBezTo>
                    <a:pt x="2792" y="5697"/>
                    <a:pt x="2767" y="5885"/>
                    <a:pt x="2767" y="5948"/>
                  </a:cubicBezTo>
                  <a:cubicBezTo>
                    <a:pt x="2760" y="5951"/>
                    <a:pt x="2755" y="5953"/>
                    <a:pt x="2750" y="5953"/>
                  </a:cubicBezTo>
                  <a:cubicBezTo>
                    <a:pt x="2736" y="5953"/>
                    <a:pt x="2729" y="5939"/>
                    <a:pt x="2729" y="5911"/>
                  </a:cubicBezTo>
                  <a:cubicBezTo>
                    <a:pt x="2704" y="5911"/>
                    <a:pt x="2704" y="5948"/>
                    <a:pt x="2666" y="5948"/>
                  </a:cubicBezTo>
                  <a:cubicBezTo>
                    <a:pt x="2591" y="5936"/>
                    <a:pt x="2553" y="5860"/>
                    <a:pt x="2591" y="5810"/>
                  </a:cubicBezTo>
                  <a:lnTo>
                    <a:pt x="2578" y="5797"/>
                  </a:lnTo>
                  <a:cubicBezTo>
                    <a:pt x="2596" y="5774"/>
                    <a:pt x="2613" y="5766"/>
                    <a:pt x="2630" y="5766"/>
                  </a:cubicBezTo>
                  <a:cubicBezTo>
                    <a:pt x="2658" y="5766"/>
                    <a:pt x="2684" y="5789"/>
                    <a:pt x="2716" y="5797"/>
                  </a:cubicBezTo>
                  <a:lnTo>
                    <a:pt x="2716" y="5697"/>
                  </a:lnTo>
                  <a:close/>
                  <a:moveTo>
                    <a:pt x="9184" y="5921"/>
                  </a:moveTo>
                  <a:cubicBezTo>
                    <a:pt x="9186" y="5921"/>
                    <a:pt x="9189" y="5922"/>
                    <a:pt x="9192" y="5923"/>
                  </a:cubicBezTo>
                  <a:cubicBezTo>
                    <a:pt x="9243" y="5923"/>
                    <a:pt x="9230" y="5936"/>
                    <a:pt x="9217" y="5948"/>
                  </a:cubicBezTo>
                  <a:cubicBezTo>
                    <a:pt x="9213" y="5953"/>
                    <a:pt x="9209" y="5954"/>
                    <a:pt x="9204" y="5954"/>
                  </a:cubicBezTo>
                  <a:cubicBezTo>
                    <a:pt x="9184" y="5954"/>
                    <a:pt x="9166" y="5921"/>
                    <a:pt x="9184" y="5921"/>
                  </a:cubicBezTo>
                  <a:close/>
                  <a:moveTo>
                    <a:pt x="7580" y="5794"/>
                  </a:moveTo>
                  <a:cubicBezTo>
                    <a:pt x="7608" y="5794"/>
                    <a:pt x="7639" y="5810"/>
                    <a:pt x="7633" y="5823"/>
                  </a:cubicBezTo>
                  <a:lnTo>
                    <a:pt x="7595" y="5810"/>
                  </a:lnTo>
                  <a:cubicBezTo>
                    <a:pt x="7578" y="5803"/>
                    <a:pt x="7568" y="5801"/>
                    <a:pt x="7563" y="5801"/>
                  </a:cubicBezTo>
                  <a:cubicBezTo>
                    <a:pt x="7543" y="5801"/>
                    <a:pt x="7646" y="5862"/>
                    <a:pt x="7646" y="5873"/>
                  </a:cubicBezTo>
                  <a:lnTo>
                    <a:pt x="7646" y="5898"/>
                  </a:lnTo>
                  <a:cubicBezTo>
                    <a:pt x="7658" y="5942"/>
                    <a:pt x="7627" y="5958"/>
                    <a:pt x="7594" y="5958"/>
                  </a:cubicBezTo>
                  <a:cubicBezTo>
                    <a:pt x="7561" y="5958"/>
                    <a:pt x="7526" y="5942"/>
                    <a:pt x="7532" y="5923"/>
                  </a:cubicBezTo>
                  <a:lnTo>
                    <a:pt x="7532" y="5923"/>
                  </a:lnTo>
                  <a:cubicBezTo>
                    <a:pt x="7548" y="5931"/>
                    <a:pt x="7577" y="5943"/>
                    <a:pt x="7597" y="5943"/>
                  </a:cubicBezTo>
                  <a:cubicBezTo>
                    <a:pt x="7611" y="5943"/>
                    <a:pt x="7620" y="5938"/>
                    <a:pt x="7620" y="5923"/>
                  </a:cubicBezTo>
                  <a:cubicBezTo>
                    <a:pt x="7633" y="5885"/>
                    <a:pt x="7558" y="5885"/>
                    <a:pt x="7545" y="5860"/>
                  </a:cubicBezTo>
                  <a:cubicBezTo>
                    <a:pt x="7526" y="5810"/>
                    <a:pt x="7551" y="5794"/>
                    <a:pt x="7580" y="5794"/>
                  </a:cubicBezTo>
                  <a:close/>
                  <a:moveTo>
                    <a:pt x="2905" y="5772"/>
                  </a:moveTo>
                  <a:lnTo>
                    <a:pt x="2930" y="5785"/>
                  </a:lnTo>
                  <a:cubicBezTo>
                    <a:pt x="3052" y="5785"/>
                    <a:pt x="3067" y="5961"/>
                    <a:pt x="2943" y="5961"/>
                  </a:cubicBezTo>
                  <a:cubicBezTo>
                    <a:pt x="2939" y="5961"/>
                    <a:pt x="2935" y="5961"/>
                    <a:pt x="2930" y="5961"/>
                  </a:cubicBezTo>
                  <a:cubicBezTo>
                    <a:pt x="2792" y="5961"/>
                    <a:pt x="2779" y="5772"/>
                    <a:pt x="2905" y="5772"/>
                  </a:cubicBezTo>
                  <a:close/>
                  <a:moveTo>
                    <a:pt x="3405" y="5805"/>
                  </a:moveTo>
                  <a:cubicBezTo>
                    <a:pt x="3420" y="5805"/>
                    <a:pt x="3420" y="5819"/>
                    <a:pt x="3420" y="5848"/>
                  </a:cubicBezTo>
                  <a:cubicBezTo>
                    <a:pt x="3433" y="5848"/>
                    <a:pt x="3446" y="5810"/>
                    <a:pt x="3471" y="5810"/>
                  </a:cubicBezTo>
                  <a:cubicBezTo>
                    <a:pt x="3508" y="5810"/>
                    <a:pt x="3496" y="5823"/>
                    <a:pt x="3496" y="5835"/>
                  </a:cubicBezTo>
                  <a:lnTo>
                    <a:pt x="3483" y="5835"/>
                  </a:lnTo>
                  <a:cubicBezTo>
                    <a:pt x="3479" y="5834"/>
                    <a:pt x="3476" y="5834"/>
                    <a:pt x="3472" y="5834"/>
                  </a:cubicBezTo>
                  <a:cubicBezTo>
                    <a:pt x="3410" y="5834"/>
                    <a:pt x="3433" y="5938"/>
                    <a:pt x="3433" y="5973"/>
                  </a:cubicBezTo>
                  <a:cubicBezTo>
                    <a:pt x="3358" y="5973"/>
                    <a:pt x="3395" y="5860"/>
                    <a:pt x="3383" y="5810"/>
                  </a:cubicBezTo>
                  <a:cubicBezTo>
                    <a:pt x="3392" y="5807"/>
                    <a:pt x="3399" y="5805"/>
                    <a:pt x="3405" y="5805"/>
                  </a:cubicBezTo>
                  <a:close/>
                  <a:moveTo>
                    <a:pt x="7683" y="5772"/>
                  </a:moveTo>
                  <a:cubicBezTo>
                    <a:pt x="7721" y="5772"/>
                    <a:pt x="7708" y="5797"/>
                    <a:pt x="7721" y="5797"/>
                  </a:cubicBezTo>
                  <a:cubicBezTo>
                    <a:pt x="7730" y="5784"/>
                    <a:pt x="7740" y="5780"/>
                    <a:pt x="7751" y="5780"/>
                  </a:cubicBezTo>
                  <a:cubicBezTo>
                    <a:pt x="7767" y="5780"/>
                    <a:pt x="7783" y="5788"/>
                    <a:pt x="7797" y="5788"/>
                  </a:cubicBezTo>
                  <a:cubicBezTo>
                    <a:pt x="7797" y="5788"/>
                    <a:pt x="7797" y="5788"/>
                    <a:pt x="7797" y="5788"/>
                  </a:cubicBezTo>
                  <a:lnTo>
                    <a:pt x="7797" y="5788"/>
                  </a:lnTo>
                  <a:cubicBezTo>
                    <a:pt x="7770" y="5796"/>
                    <a:pt x="7828" y="5808"/>
                    <a:pt x="7855" y="5808"/>
                  </a:cubicBezTo>
                  <a:cubicBezTo>
                    <a:pt x="7869" y="5808"/>
                    <a:pt x="7875" y="5805"/>
                    <a:pt x="7859" y="5797"/>
                  </a:cubicBezTo>
                  <a:lnTo>
                    <a:pt x="7859" y="5797"/>
                  </a:lnTo>
                  <a:cubicBezTo>
                    <a:pt x="7876" y="5802"/>
                    <a:pt x="7887" y="5802"/>
                    <a:pt x="7897" y="5802"/>
                  </a:cubicBezTo>
                  <a:lnTo>
                    <a:pt x="7897" y="5802"/>
                  </a:lnTo>
                  <a:cubicBezTo>
                    <a:pt x="7915" y="5802"/>
                    <a:pt x="7926" y="5802"/>
                    <a:pt x="7960" y="5835"/>
                  </a:cubicBezTo>
                  <a:cubicBezTo>
                    <a:pt x="7998" y="5885"/>
                    <a:pt x="7973" y="5936"/>
                    <a:pt x="7985" y="5973"/>
                  </a:cubicBezTo>
                  <a:cubicBezTo>
                    <a:pt x="7910" y="5961"/>
                    <a:pt x="7985" y="5810"/>
                    <a:pt x="7885" y="5810"/>
                  </a:cubicBezTo>
                  <a:cubicBezTo>
                    <a:pt x="7796" y="5810"/>
                    <a:pt x="7859" y="5911"/>
                    <a:pt x="7859" y="5948"/>
                  </a:cubicBezTo>
                  <a:cubicBezTo>
                    <a:pt x="7784" y="5948"/>
                    <a:pt x="7859" y="5797"/>
                    <a:pt x="7771" y="5797"/>
                  </a:cubicBezTo>
                  <a:cubicBezTo>
                    <a:pt x="7683" y="5797"/>
                    <a:pt x="7734" y="5898"/>
                    <a:pt x="7734" y="5936"/>
                  </a:cubicBezTo>
                  <a:cubicBezTo>
                    <a:pt x="7671" y="5923"/>
                    <a:pt x="7696" y="5823"/>
                    <a:pt x="7683" y="5772"/>
                  </a:cubicBezTo>
                  <a:close/>
                  <a:moveTo>
                    <a:pt x="3056" y="5709"/>
                  </a:moveTo>
                  <a:lnTo>
                    <a:pt x="3068" y="5735"/>
                  </a:lnTo>
                  <a:lnTo>
                    <a:pt x="3106" y="5735"/>
                  </a:lnTo>
                  <a:lnTo>
                    <a:pt x="3119" y="5986"/>
                  </a:lnTo>
                  <a:cubicBezTo>
                    <a:pt x="3031" y="5961"/>
                    <a:pt x="3056" y="5772"/>
                    <a:pt x="3056" y="5709"/>
                  </a:cubicBezTo>
                  <a:close/>
                  <a:moveTo>
                    <a:pt x="10528" y="5750"/>
                  </a:moveTo>
                  <a:cubicBezTo>
                    <a:pt x="10546" y="5750"/>
                    <a:pt x="10565" y="5765"/>
                    <a:pt x="10550" y="5772"/>
                  </a:cubicBezTo>
                  <a:lnTo>
                    <a:pt x="10550" y="5810"/>
                  </a:lnTo>
                  <a:cubicBezTo>
                    <a:pt x="10540" y="5810"/>
                    <a:pt x="10532" y="5810"/>
                    <a:pt x="10525" y="5808"/>
                  </a:cubicBezTo>
                  <a:lnTo>
                    <a:pt x="10525" y="5808"/>
                  </a:lnTo>
                  <a:lnTo>
                    <a:pt x="10525" y="5810"/>
                  </a:lnTo>
                  <a:cubicBezTo>
                    <a:pt x="10588" y="5823"/>
                    <a:pt x="10576" y="5923"/>
                    <a:pt x="10576" y="5986"/>
                  </a:cubicBezTo>
                  <a:cubicBezTo>
                    <a:pt x="10516" y="5962"/>
                    <a:pt x="10524" y="5871"/>
                    <a:pt x="10525" y="5808"/>
                  </a:cubicBezTo>
                  <a:lnTo>
                    <a:pt x="10525" y="5808"/>
                  </a:lnTo>
                  <a:cubicBezTo>
                    <a:pt x="10525" y="5808"/>
                    <a:pt x="10525" y="5808"/>
                    <a:pt x="10525" y="5808"/>
                  </a:cubicBezTo>
                  <a:lnTo>
                    <a:pt x="10525" y="5808"/>
                  </a:lnTo>
                  <a:lnTo>
                    <a:pt x="10525" y="5798"/>
                  </a:lnTo>
                  <a:lnTo>
                    <a:pt x="10525" y="5798"/>
                  </a:lnTo>
                  <a:cubicBezTo>
                    <a:pt x="10525" y="5801"/>
                    <a:pt x="10525" y="5805"/>
                    <a:pt x="10525" y="5808"/>
                  </a:cubicBezTo>
                  <a:lnTo>
                    <a:pt x="10525" y="5808"/>
                  </a:lnTo>
                  <a:cubicBezTo>
                    <a:pt x="10515" y="5806"/>
                    <a:pt x="10508" y="5800"/>
                    <a:pt x="10500" y="5785"/>
                  </a:cubicBezTo>
                  <a:cubicBezTo>
                    <a:pt x="10500" y="5758"/>
                    <a:pt x="10514" y="5750"/>
                    <a:pt x="10528" y="5750"/>
                  </a:cubicBezTo>
                  <a:close/>
                  <a:moveTo>
                    <a:pt x="3270" y="5823"/>
                  </a:moveTo>
                  <a:cubicBezTo>
                    <a:pt x="3408" y="5835"/>
                    <a:pt x="3383" y="5973"/>
                    <a:pt x="3244" y="5973"/>
                  </a:cubicBezTo>
                  <a:lnTo>
                    <a:pt x="3270" y="5999"/>
                  </a:lnTo>
                  <a:cubicBezTo>
                    <a:pt x="3144" y="5999"/>
                    <a:pt x="3131" y="5823"/>
                    <a:pt x="3270" y="5823"/>
                  </a:cubicBezTo>
                  <a:close/>
                  <a:moveTo>
                    <a:pt x="10299" y="5760"/>
                  </a:moveTo>
                  <a:cubicBezTo>
                    <a:pt x="10324" y="5760"/>
                    <a:pt x="10337" y="5772"/>
                    <a:pt x="10324" y="5797"/>
                  </a:cubicBezTo>
                  <a:cubicBezTo>
                    <a:pt x="10343" y="5797"/>
                    <a:pt x="10374" y="5792"/>
                    <a:pt x="10404" y="5792"/>
                  </a:cubicBezTo>
                  <a:cubicBezTo>
                    <a:pt x="10455" y="5792"/>
                    <a:pt x="10503" y="5807"/>
                    <a:pt x="10488" y="5885"/>
                  </a:cubicBezTo>
                  <a:cubicBezTo>
                    <a:pt x="10478" y="5930"/>
                    <a:pt x="10462" y="5943"/>
                    <a:pt x="10444" y="5943"/>
                  </a:cubicBezTo>
                  <a:cubicBezTo>
                    <a:pt x="10415" y="5943"/>
                    <a:pt x="10380" y="5911"/>
                    <a:pt x="10349" y="5911"/>
                  </a:cubicBezTo>
                  <a:lnTo>
                    <a:pt x="10349" y="5999"/>
                  </a:lnTo>
                  <a:cubicBezTo>
                    <a:pt x="10286" y="5986"/>
                    <a:pt x="10311" y="5873"/>
                    <a:pt x="10299" y="5810"/>
                  </a:cubicBezTo>
                  <a:lnTo>
                    <a:pt x="10299" y="5760"/>
                  </a:lnTo>
                  <a:close/>
                  <a:moveTo>
                    <a:pt x="10673" y="5824"/>
                  </a:moveTo>
                  <a:cubicBezTo>
                    <a:pt x="10698" y="5824"/>
                    <a:pt x="10720" y="5837"/>
                    <a:pt x="10714" y="5860"/>
                  </a:cubicBezTo>
                  <a:lnTo>
                    <a:pt x="10714" y="5873"/>
                  </a:lnTo>
                  <a:cubicBezTo>
                    <a:pt x="10714" y="5873"/>
                    <a:pt x="10686" y="5856"/>
                    <a:pt x="10667" y="5856"/>
                  </a:cubicBezTo>
                  <a:cubicBezTo>
                    <a:pt x="10658" y="5856"/>
                    <a:pt x="10651" y="5860"/>
                    <a:pt x="10651" y="5873"/>
                  </a:cubicBezTo>
                  <a:cubicBezTo>
                    <a:pt x="10651" y="5911"/>
                    <a:pt x="10714" y="5911"/>
                    <a:pt x="10726" y="5936"/>
                  </a:cubicBezTo>
                  <a:cubicBezTo>
                    <a:pt x="10750" y="5984"/>
                    <a:pt x="10726" y="6000"/>
                    <a:pt x="10695" y="6000"/>
                  </a:cubicBezTo>
                  <a:cubicBezTo>
                    <a:pt x="10661" y="6000"/>
                    <a:pt x="10619" y="5981"/>
                    <a:pt x="10626" y="5961"/>
                  </a:cubicBezTo>
                  <a:lnTo>
                    <a:pt x="10626" y="5961"/>
                  </a:lnTo>
                  <a:cubicBezTo>
                    <a:pt x="10663" y="5985"/>
                    <a:pt x="10684" y="5994"/>
                    <a:pt x="10694" y="5994"/>
                  </a:cubicBezTo>
                  <a:cubicBezTo>
                    <a:pt x="10729" y="5994"/>
                    <a:pt x="10622" y="5872"/>
                    <a:pt x="10614" y="5872"/>
                  </a:cubicBezTo>
                  <a:cubicBezTo>
                    <a:pt x="10613" y="5872"/>
                    <a:pt x="10613" y="5873"/>
                    <a:pt x="10613" y="5873"/>
                  </a:cubicBezTo>
                  <a:lnTo>
                    <a:pt x="10613" y="5873"/>
                  </a:lnTo>
                  <a:cubicBezTo>
                    <a:pt x="10613" y="5840"/>
                    <a:pt x="10645" y="5824"/>
                    <a:pt x="10673" y="5824"/>
                  </a:cubicBezTo>
                  <a:close/>
                  <a:moveTo>
                    <a:pt x="3596" y="5816"/>
                  </a:moveTo>
                  <a:cubicBezTo>
                    <a:pt x="3645" y="5816"/>
                    <a:pt x="3697" y="5851"/>
                    <a:pt x="3697" y="5911"/>
                  </a:cubicBezTo>
                  <a:lnTo>
                    <a:pt x="3546" y="5911"/>
                  </a:lnTo>
                  <a:cubicBezTo>
                    <a:pt x="3546" y="6011"/>
                    <a:pt x="3672" y="5948"/>
                    <a:pt x="3685" y="5999"/>
                  </a:cubicBezTo>
                  <a:cubicBezTo>
                    <a:pt x="3672" y="6001"/>
                    <a:pt x="3657" y="6003"/>
                    <a:pt x="3642" y="6003"/>
                  </a:cubicBezTo>
                  <a:cubicBezTo>
                    <a:pt x="3584" y="6003"/>
                    <a:pt x="3518" y="5980"/>
                    <a:pt x="3508" y="5911"/>
                  </a:cubicBezTo>
                  <a:cubicBezTo>
                    <a:pt x="3508" y="5845"/>
                    <a:pt x="3551" y="5816"/>
                    <a:pt x="3596" y="5816"/>
                  </a:cubicBezTo>
                  <a:close/>
                  <a:moveTo>
                    <a:pt x="8108" y="5837"/>
                  </a:moveTo>
                  <a:cubicBezTo>
                    <a:pt x="8158" y="5837"/>
                    <a:pt x="8211" y="5865"/>
                    <a:pt x="8211" y="5923"/>
                  </a:cubicBezTo>
                  <a:cubicBezTo>
                    <a:pt x="8211" y="5979"/>
                    <a:pt x="8174" y="6003"/>
                    <a:pt x="8132" y="6003"/>
                  </a:cubicBezTo>
                  <a:cubicBezTo>
                    <a:pt x="8081" y="6003"/>
                    <a:pt x="8023" y="5966"/>
                    <a:pt x="8023" y="5911"/>
                  </a:cubicBezTo>
                  <a:cubicBezTo>
                    <a:pt x="8017" y="5862"/>
                    <a:pt x="8061" y="5837"/>
                    <a:pt x="8108" y="5837"/>
                  </a:cubicBezTo>
                  <a:close/>
                  <a:moveTo>
                    <a:pt x="3823" y="5835"/>
                  </a:moveTo>
                  <a:cubicBezTo>
                    <a:pt x="3848" y="5835"/>
                    <a:pt x="3861" y="5835"/>
                    <a:pt x="3861" y="5873"/>
                  </a:cubicBezTo>
                  <a:lnTo>
                    <a:pt x="3873" y="5873"/>
                  </a:lnTo>
                  <a:cubicBezTo>
                    <a:pt x="3879" y="5867"/>
                    <a:pt x="3886" y="5863"/>
                    <a:pt x="3890" y="5863"/>
                  </a:cubicBezTo>
                  <a:cubicBezTo>
                    <a:pt x="3892" y="5863"/>
                    <a:pt x="3894" y="5864"/>
                    <a:pt x="3895" y="5865"/>
                  </a:cubicBezTo>
                  <a:lnTo>
                    <a:pt x="3895" y="5865"/>
                  </a:lnTo>
                  <a:cubicBezTo>
                    <a:pt x="3914" y="5860"/>
                    <a:pt x="3934" y="5860"/>
                    <a:pt x="3961" y="5860"/>
                  </a:cubicBezTo>
                  <a:lnTo>
                    <a:pt x="3898" y="5869"/>
                  </a:lnTo>
                  <a:lnTo>
                    <a:pt x="3898" y="5869"/>
                  </a:lnTo>
                  <a:cubicBezTo>
                    <a:pt x="3897" y="5867"/>
                    <a:pt x="3896" y="5866"/>
                    <a:pt x="3895" y="5865"/>
                  </a:cubicBezTo>
                  <a:lnTo>
                    <a:pt x="3895" y="5865"/>
                  </a:lnTo>
                  <a:cubicBezTo>
                    <a:pt x="3888" y="5867"/>
                    <a:pt x="3880" y="5869"/>
                    <a:pt x="3873" y="5873"/>
                  </a:cubicBezTo>
                  <a:lnTo>
                    <a:pt x="3898" y="5869"/>
                  </a:lnTo>
                  <a:lnTo>
                    <a:pt x="3898" y="5869"/>
                  </a:lnTo>
                  <a:cubicBezTo>
                    <a:pt x="3898" y="5870"/>
                    <a:pt x="3898" y="5872"/>
                    <a:pt x="3898" y="5873"/>
                  </a:cubicBezTo>
                  <a:lnTo>
                    <a:pt x="3886" y="5873"/>
                  </a:lnTo>
                  <a:cubicBezTo>
                    <a:pt x="3848" y="5898"/>
                    <a:pt x="3861" y="5973"/>
                    <a:pt x="3861" y="6011"/>
                  </a:cubicBezTo>
                  <a:cubicBezTo>
                    <a:pt x="3798" y="6011"/>
                    <a:pt x="3823" y="5898"/>
                    <a:pt x="3823" y="5835"/>
                  </a:cubicBezTo>
                  <a:close/>
                  <a:moveTo>
                    <a:pt x="11837" y="5984"/>
                  </a:moveTo>
                  <a:cubicBezTo>
                    <a:pt x="11839" y="5984"/>
                    <a:pt x="11842" y="5985"/>
                    <a:pt x="11846" y="5986"/>
                  </a:cubicBezTo>
                  <a:cubicBezTo>
                    <a:pt x="11883" y="5999"/>
                    <a:pt x="11871" y="6011"/>
                    <a:pt x="11871" y="6024"/>
                  </a:cubicBezTo>
                  <a:lnTo>
                    <a:pt x="11858" y="6024"/>
                  </a:lnTo>
                  <a:cubicBezTo>
                    <a:pt x="11856" y="6025"/>
                    <a:pt x="11854" y="6025"/>
                    <a:pt x="11851" y="6025"/>
                  </a:cubicBezTo>
                  <a:cubicBezTo>
                    <a:pt x="11831" y="6025"/>
                    <a:pt x="11815" y="5984"/>
                    <a:pt x="11837" y="5984"/>
                  </a:cubicBezTo>
                  <a:close/>
                  <a:moveTo>
                    <a:pt x="3999" y="5873"/>
                  </a:moveTo>
                  <a:cubicBezTo>
                    <a:pt x="4011" y="5873"/>
                    <a:pt x="4037" y="5873"/>
                    <a:pt x="4049" y="5885"/>
                  </a:cubicBezTo>
                  <a:cubicBezTo>
                    <a:pt x="4112" y="5898"/>
                    <a:pt x="4112" y="5923"/>
                    <a:pt x="4112" y="6036"/>
                  </a:cubicBezTo>
                  <a:cubicBezTo>
                    <a:pt x="4037" y="6036"/>
                    <a:pt x="4112" y="5911"/>
                    <a:pt x="4037" y="5885"/>
                  </a:cubicBezTo>
                  <a:lnTo>
                    <a:pt x="4049" y="5885"/>
                  </a:lnTo>
                  <a:lnTo>
                    <a:pt x="4022" y="5879"/>
                  </a:lnTo>
                  <a:lnTo>
                    <a:pt x="4022" y="5879"/>
                  </a:lnTo>
                  <a:cubicBezTo>
                    <a:pt x="4023" y="5880"/>
                    <a:pt x="4024" y="5883"/>
                    <a:pt x="4024" y="5885"/>
                  </a:cubicBezTo>
                  <a:lnTo>
                    <a:pt x="4011" y="5885"/>
                  </a:lnTo>
                  <a:cubicBezTo>
                    <a:pt x="3974" y="5885"/>
                    <a:pt x="3999" y="5973"/>
                    <a:pt x="3999" y="6011"/>
                  </a:cubicBezTo>
                  <a:cubicBezTo>
                    <a:pt x="3931" y="6011"/>
                    <a:pt x="3965" y="5929"/>
                    <a:pt x="3945" y="5885"/>
                  </a:cubicBezTo>
                  <a:lnTo>
                    <a:pt x="4011" y="5885"/>
                  </a:lnTo>
                  <a:cubicBezTo>
                    <a:pt x="4011" y="5881"/>
                    <a:pt x="4013" y="5878"/>
                    <a:pt x="4015" y="5877"/>
                  </a:cubicBezTo>
                  <a:lnTo>
                    <a:pt x="4015" y="5877"/>
                  </a:lnTo>
                  <a:lnTo>
                    <a:pt x="4022" y="5879"/>
                  </a:lnTo>
                  <a:lnTo>
                    <a:pt x="4022" y="5879"/>
                  </a:lnTo>
                  <a:cubicBezTo>
                    <a:pt x="4021" y="5877"/>
                    <a:pt x="4019" y="5876"/>
                    <a:pt x="4018" y="5876"/>
                  </a:cubicBezTo>
                  <a:cubicBezTo>
                    <a:pt x="4017" y="5876"/>
                    <a:pt x="4016" y="5876"/>
                    <a:pt x="4015" y="5877"/>
                  </a:cubicBezTo>
                  <a:lnTo>
                    <a:pt x="4015" y="5877"/>
                  </a:lnTo>
                  <a:lnTo>
                    <a:pt x="3999" y="5873"/>
                  </a:lnTo>
                  <a:close/>
                  <a:moveTo>
                    <a:pt x="4239" y="5852"/>
                  </a:moveTo>
                  <a:cubicBezTo>
                    <a:pt x="4310" y="5852"/>
                    <a:pt x="4305" y="5965"/>
                    <a:pt x="4326" y="6036"/>
                  </a:cubicBezTo>
                  <a:cubicBezTo>
                    <a:pt x="4319" y="6040"/>
                    <a:pt x="4313" y="6041"/>
                    <a:pt x="4308" y="6041"/>
                  </a:cubicBezTo>
                  <a:cubicBezTo>
                    <a:pt x="4295" y="6041"/>
                    <a:pt x="4288" y="6030"/>
                    <a:pt x="4288" y="6011"/>
                  </a:cubicBezTo>
                  <a:cubicBezTo>
                    <a:pt x="4268" y="6011"/>
                    <a:pt x="4234" y="6026"/>
                    <a:pt x="4206" y="6026"/>
                  </a:cubicBezTo>
                  <a:cubicBezTo>
                    <a:pt x="4182" y="6026"/>
                    <a:pt x="4162" y="6015"/>
                    <a:pt x="4162" y="5973"/>
                  </a:cubicBezTo>
                  <a:cubicBezTo>
                    <a:pt x="4162" y="5928"/>
                    <a:pt x="4194" y="5919"/>
                    <a:pt x="4228" y="5919"/>
                  </a:cubicBezTo>
                  <a:cubicBezTo>
                    <a:pt x="4250" y="5919"/>
                    <a:pt x="4273" y="5923"/>
                    <a:pt x="4288" y="5923"/>
                  </a:cubicBezTo>
                  <a:cubicBezTo>
                    <a:pt x="4282" y="5885"/>
                    <a:pt x="4257" y="5882"/>
                    <a:pt x="4232" y="5882"/>
                  </a:cubicBezTo>
                  <a:cubicBezTo>
                    <a:pt x="4227" y="5882"/>
                    <a:pt x="4221" y="5882"/>
                    <a:pt x="4217" y="5882"/>
                  </a:cubicBezTo>
                  <a:cubicBezTo>
                    <a:pt x="4201" y="5882"/>
                    <a:pt x="4187" y="5881"/>
                    <a:pt x="4179" y="5870"/>
                  </a:cubicBezTo>
                  <a:lnTo>
                    <a:pt x="4179" y="5870"/>
                  </a:lnTo>
                  <a:cubicBezTo>
                    <a:pt x="4204" y="5858"/>
                    <a:pt x="4223" y="5852"/>
                    <a:pt x="4239" y="5852"/>
                  </a:cubicBezTo>
                  <a:close/>
                  <a:moveTo>
                    <a:pt x="8375" y="5797"/>
                  </a:moveTo>
                  <a:cubicBezTo>
                    <a:pt x="8438" y="5810"/>
                    <a:pt x="8413" y="5973"/>
                    <a:pt x="8425" y="6036"/>
                  </a:cubicBezTo>
                  <a:cubicBezTo>
                    <a:pt x="8418" y="6040"/>
                    <a:pt x="8413" y="6041"/>
                    <a:pt x="8408" y="6041"/>
                  </a:cubicBezTo>
                  <a:cubicBezTo>
                    <a:pt x="8395" y="6041"/>
                    <a:pt x="8391" y="6030"/>
                    <a:pt x="8400" y="6011"/>
                  </a:cubicBezTo>
                  <a:cubicBezTo>
                    <a:pt x="8373" y="6011"/>
                    <a:pt x="8345" y="6022"/>
                    <a:pt x="8318" y="6022"/>
                  </a:cubicBezTo>
                  <a:cubicBezTo>
                    <a:pt x="8295" y="6022"/>
                    <a:pt x="8272" y="6015"/>
                    <a:pt x="8249" y="5986"/>
                  </a:cubicBezTo>
                  <a:cubicBezTo>
                    <a:pt x="8211" y="5911"/>
                    <a:pt x="8249" y="5848"/>
                    <a:pt x="8325" y="5848"/>
                  </a:cubicBezTo>
                  <a:lnTo>
                    <a:pt x="8325" y="5860"/>
                  </a:lnTo>
                  <a:cubicBezTo>
                    <a:pt x="8350" y="5860"/>
                    <a:pt x="8362" y="5885"/>
                    <a:pt x="8375" y="5898"/>
                  </a:cubicBezTo>
                  <a:lnTo>
                    <a:pt x="8375" y="5797"/>
                  </a:lnTo>
                  <a:close/>
                  <a:moveTo>
                    <a:pt x="10856" y="5880"/>
                  </a:moveTo>
                  <a:cubicBezTo>
                    <a:pt x="10884" y="5880"/>
                    <a:pt x="10908" y="5890"/>
                    <a:pt x="10902" y="5911"/>
                  </a:cubicBezTo>
                  <a:lnTo>
                    <a:pt x="10865" y="5898"/>
                  </a:lnTo>
                  <a:cubicBezTo>
                    <a:pt x="10853" y="5893"/>
                    <a:pt x="10843" y="5891"/>
                    <a:pt x="10835" y="5891"/>
                  </a:cubicBezTo>
                  <a:cubicBezTo>
                    <a:pt x="10798" y="5891"/>
                    <a:pt x="10794" y="5930"/>
                    <a:pt x="10814" y="5961"/>
                  </a:cubicBezTo>
                  <a:lnTo>
                    <a:pt x="10814" y="5973"/>
                  </a:lnTo>
                  <a:cubicBezTo>
                    <a:pt x="10840" y="6036"/>
                    <a:pt x="10902" y="5999"/>
                    <a:pt x="10928" y="6036"/>
                  </a:cubicBezTo>
                  <a:cubicBezTo>
                    <a:pt x="10916" y="6041"/>
                    <a:pt x="10904" y="6043"/>
                    <a:pt x="10891" y="6043"/>
                  </a:cubicBezTo>
                  <a:cubicBezTo>
                    <a:pt x="10832" y="6043"/>
                    <a:pt x="10764" y="5998"/>
                    <a:pt x="10764" y="5936"/>
                  </a:cubicBezTo>
                  <a:cubicBezTo>
                    <a:pt x="10764" y="5899"/>
                    <a:pt x="10815" y="5880"/>
                    <a:pt x="10856" y="5880"/>
                  </a:cubicBezTo>
                  <a:close/>
                  <a:moveTo>
                    <a:pt x="10967" y="5907"/>
                  </a:moveTo>
                  <a:cubicBezTo>
                    <a:pt x="11001" y="5907"/>
                    <a:pt x="10990" y="5993"/>
                    <a:pt x="10990" y="6049"/>
                  </a:cubicBezTo>
                  <a:lnTo>
                    <a:pt x="11003" y="6061"/>
                  </a:lnTo>
                  <a:lnTo>
                    <a:pt x="10978" y="6061"/>
                  </a:lnTo>
                  <a:lnTo>
                    <a:pt x="10953" y="5911"/>
                  </a:lnTo>
                  <a:cubicBezTo>
                    <a:pt x="10958" y="5908"/>
                    <a:pt x="10963" y="5907"/>
                    <a:pt x="10967" y="5907"/>
                  </a:cubicBezTo>
                  <a:close/>
                  <a:moveTo>
                    <a:pt x="4967" y="5953"/>
                  </a:moveTo>
                  <a:lnTo>
                    <a:pt x="4967" y="5953"/>
                  </a:lnTo>
                  <a:cubicBezTo>
                    <a:pt x="4978" y="5993"/>
                    <a:pt x="4981" y="6041"/>
                    <a:pt x="4992" y="6074"/>
                  </a:cubicBezTo>
                  <a:lnTo>
                    <a:pt x="4992" y="6074"/>
                  </a:lnTo>
                  <a:cubicBezTo>
                    <a:pt x="4976" y="6073"/>
                    <a:pt x="4967" y="6069"/>
                    <a:pt x="4967" y="6049"/>
                  </a:cubicBezTo>
                  <a:cubicBezTo>
                    <a:pt x="4945" y="6049"/>
                    <a:pt x="4917" y="6062"/>
                    <a:pt x="4894" y="6062"/>
                  </a:cubicBezTo>
                  <a:cubicBezTo>
                    <a:pt x="4878" y="6062"/>
                    <a:pt x="4864" y="6056"/>
                    <a:pt x="4854" y="6036"/>
                  </a:cubicBezTo>
                  <a:cubicBezTo>
                    <a:pt x="4816" y="5986"/>
                    <a:pt x="4917" y="5961"/>
                    <a:pt x="4967" y="5961"/>
                  </a:cubicBezTo>
                  <a:cubicBezTo>
                    <a:pt x="4967" y="5958"/>
                    <a:pt x="4967" y="5955"/>
                    <a:pt x="4967" y="5953"/>
                  </a:cubicBezTo>
                  <a:close/>
                  <a:moveTo>
                    <a:pt x="8587" y="5846"/>
                  </a:moveTo>
                  <a:cubicBezTo>
                    <a:pt x="8591" y="5846"/>
                    <a:pt x="8596" y="5847"/>
                    <a:pt x="8601" y="5848"/>
                  </a:cubicBezTo>
                  <a:cubicBezTo>
                    <a:pt x="8576" y="5848"/>
                    <a:pt x="8652" y="5936"/>
                    <a:pt x="8652" y="5936"/>
                  </a:cubicBezTo>
                  <a:cubicBezTo>
                    <a:pt x="8639" y="5934"/>
                    <a:pt x="8629" y="5933"/>
                    <a:pt x="8620" y="5933"/>
                  </a:cubicBezTo>
                  <a:cubicBezTo>
                    <a:pt x="8525" y="5933"/>
                    <a:pt x="8653" y="6051"/>
                    <a:pt x="8664" y="6074"/>
                  </a:cubicBezTo>
                  <a:cubicBezTo>
                    <a:pt x="8656" y="6076"/>
                    <a:pt x="8648" y="6077"/>
                    <a:pt x="8642" y="6077"/>
                  </a:cubicBezTo>
                  <a:cubicBezTo>
                    <a:pt x="8548" y="6077"/>
                    <a:pt x="8609" y="5922"/>
                    <a:pt x="8538" y="5911"/>
                  </a:cubicBezTo>
                  <a:lnTo>
                    <a:pt x="8538" y="5898"/>
                  </a:lnTo>
                  <a:cubicBezTo>
                    <a:pt x="8596" y="5898"/>
                    <a:pt x="8549" y="5846"/>
                    <a:pt x="8587" y="5846"/>
                  </a:cubicBezTo>
                  <a:close/>
                  <a:moveTo>
                    <a:pt x="4703" y="5882"/>
                  </a:moveTo>
                  <a:cubicBezTo>
                    <a:pt x="4760" y="5882"/>
                    <a:pt x="4791" y="6047"/>
                    <a:pt x="4791" y="6087"/>
                  </a:cubicBezTo>
                  <a:cubicBezTo>
                    <a:pt x="4703" y="6061"/>
                    <a:pt x="4791" y="5911"/>
                    <a:pt x="4703" y="5911"/>
                  </a:cubicBezTo>
                  <a:lnTo>
                    <a:pt x="4703" y="5923"/>
                  </a:lnTo>
                  <a:cubicBezTo>
                    <a:pt x="4628" y="5923"/>
                    <a:pt x="4653" y="6024"/>
                    <a:pt x="4665" y="6061"/>
                  </a:cubicBezTo>
                  <a:cubicBezTo>
                    <a:pt x="4590" y="6061"/>
                    <a:pt x="4615" y="5961"/>
                    <a:pt x="4615" y="5898"/>
                  </a:cubicBezTo>
                  <a:cubicBezTo>
                    <a:pt x="4665" y="5898"/>
                    <a:pt x="4628" y="5923"/>
                    <a:pt x="4653" y="5923"/>
                  </a:cubicBezTo>
                  <a:cubicBezTo>
                    <a:pt x="4671" y="5894"/>
                    <a:pt x="4688" y="5882"/>
                    <a:pt x="4703" y="5882"/>
                  </a:cubicBezTo>
                  <a:close/>
                  <a:moveTo>
                    <a:pt x="8720" y="5922"/>
                  </a:moveTo>
                  <a:cubicBezTo>
                    <a:pt x="8751" y="5922"/>
                    <a:pt x="8740" y="6026"/>
                    <a:pt x="8740" y="6074"/>
                  </a:cubicBezTo>
                  <a:lnTo>
                    <a:pt x="8765" y="6087"/>
                  </a:lnTo>
                  <a:cubicBezTo>
                    <a:pt x="8689" y="6087"/>
                    <a:pt x="8714" y="5973"/>
                    <a:pt x="8714" y="5923"/>
                  </a:cubicBezTo>
                  <a:cubicBezTo>
                    <a:pt x="8716" y="5923"/>
                    <a:pt x="8718" y="5922"/>
                    <a:pt x="8720" y="5922"/>
                  </a:cubicBezTo>
                  <a:close/>
                  <a:moveTo>
                    <a:pt x="4521" y="5865"/>
                  </a:moveTo>
                  <a:cubicBezTo>
                    <a:pt x="4529" y="5865"/>
                    <a:pt x="4544" y="5906"/>
                    <a:pt x="4552" y="5923"/>
                  </a:cubicBezTo>
                  <a:cubicBezTo>
                    <a:pt x="4565" y="5973"/>
                    <a:pt x="4565" y="6011"/>
                    <a:pt x="4552" y="6061"/>
                  </a:cubicBezTo>
                  <a:cubicBezTo>
                    <a:pt x="4539" y="6088"/>
                    <a:pt x="4491" y="6104"/>
                    <a:pt x="4450" y="6104"/>
                  </a:cubicBezTo>
                  <a:cubicBezTo>
                    <a:pt x="4413" y="6104"/>
                    <a:pt x="4383" y="6091"/>
                    <a:pt x="4389" y="6061"/>
                  </a:cubicBezTo>
                  <a:lnTo>
                    <a:pt x="4389" y="6061"/>
                  </a:lnTo>
                  <a:cubicBezTo>
                    <a:pt x="4411" y="6075"/>
                    <a:pt x="4434" y="6082"/>
                    <a:pt x="4454" y="6082"/>
                  </a:cubicBezTo>
                  <a:cubicBezTo>
                    <a:pt x="4489" y="6082"/>
                    <a:pt x="4514" y="6060"/>
                    <a:pt x="4514" y="6011"/>
                  </a:cubicBezTo>
                  <a:cubicBezTo>
                    <a:pt x="4491" y="6011"/>
                    <a:pt x="4456" y="6022"/>
                    <a:pt x="4426" y="6022"/>
                  </a:cubicBezTo>
                  <a:cubicBezTo>
                    <a:pt x="4392" y="6022"/>
                    <a:pt x="4364" y="6008"/>
                    <a:pt x="4364" y="5948"/>
                  </a:cubicBezTo>
                  <a:cubicBezTo>
                    <a:pt x="4358" y="5895"/>
                    <a:pt x="4383" y="5881"/>
                    <a:pt x="4415" y="5881"/>
                  </a:cubicBezTo>
                  <a:cubicBezTo>
                    <a:pt x="4450" y="5881"/>
                    <a:pt x="4495" y="5898"/>
                    <a:pt x="4514" y="5898"/>
                  </a:cubicBezTo>
                  <a:cubicBezTo>
                    <a:pt x="4514" y="5874"/>
                    <a:pt x="4517" y="5865"/>
                    <a:pt x="4521" y="5865"/>
                  </a:cubicBezTo>
                  <a:close/>
                  <a:moveTo>
                    <a:pt x="5357" y="5873"/>
                  </a:moveTo>
                  <a:lnTo>
                    <a:pt x="5370" y="6112"/>
                  </a:lnTo>
                  <a:cubicBezTo>
                    <a:pt x="5310" y="6100"/>
                    <a:pt x="5329" y="5944"/>
                    <a:pt x="5321" y="5873"/>
                  </a:cubicBezTo>
                  <a:close/>
                  <a:moveTo>
                    <a:pt x="8795" y="5918"/>
                  </a:moveTo>
                  <a:cubicBezTo>
                    <a:pt x="8808" y="5918"/>
                    <a:pt x="8815" y="5930"/>
                    <a:pt x="8815" y="5948"/>
                  </a:cubicBezTo>
                  <a:cubicBezTo>
                    <a:pt x="8825" y="5948"/>
                    <a:pt x="8835" y="5932"/>
                    <a:pt x="8858" y="5932"/>
                  </a:cubicBezTo>
                  <a:cubicBezTo>
                    <a:pt x="8864" y="5932"/>
                    <a:pt x="8870" y="5933"/>
                    <a:pt x="8878" y="5936"/>
                  </a:cubicBezTo>
                  <a:cubicBezTo>
                    <a:pt x="8966" y="5948"/>
                    <a:pt x="8953" y="6049"/>
                    <a:pt x="8953" y="6112"/>
                  </a:cubicBezTo>
                  <a:cubicBezTo>
                    <a:pt x="8891" y="6087"/>
                    <a:pt x="8966" y="5961"/>
                    <a:pt x="8878" y="5948"/>
                  </a:cubicBezTo>
                  <a:lnTo>
                    <a:pt x="8865" y="5961"/>
                  </a:lnTo>
                  <a:cubicBezTo>
                    <a:pt x="8790" y="5961"/>
                    <a:pt x="8828" y="6049"/>
                    <a:pt x="8828" y="6087"/>
                  </a:cubicBezTo>
                  <a:cubicBezTo>
                    <a:pt x="8765" y="6087"/>
                    <a:pt x="8790" y="5986"/>
                    <a:pt x="8777" y="5923"/>
                  </a:cubicBezTo>
                  <a:cubicBezTo>
                    <a:pt x="8784" y="5920"/>
                    <a:pt x="8790" y="5918"/>
                    <a:pt x="8795" y="5918"/>
                  </a:cubicBezTo>
                  <a:close/>
                  <a:moveTo>
                    <a:pt x="5442" y="5960"/>
                  </a:moveTo>
                  <a:cubicBezTo>
                    <a:pt x="5493" y="5960"/>
                    <a:pt x="5470" y="6064"/>
                    <a:pt x="5470" y="6112"/>
                  </a:cubicBezTo>
                  <a:lnTo>
                    <a:pt x="5470" y="6124"/>
                  </a:lnTo>
                  <a:lnTo>
                    <a:pt x="5432" y="6124"/>
                  </a:lnTo>
                  <a:lnTo>
                    <a:pt x="5432" y="5961"/>
                  </a:lnTo>
                  <a:cubicBezTo>
                    <a:pt x="5436" y="5960"/>
                    <a:pt x="5439" y="5960"/>
                    <a:pt x="5442" y="5960"/>
                  </a:cubicBezTo>
                  <a:close/>
                  <a:moveTo>
                    <a:pt x="11069" y="5906"/>
                  </a:moveTo>
                  <a:lnTo>
                    <a:pt x="11069" y="5906"/>
                  </a:lnTo>
                  <a:cubicBezTo>
                    <a:pt x="11072" y="5906"/>
                    <a:pt x="11072" y="5912"/>
                    <a:pt x="11066" y="5923"/>
                  </a:cubicBezTo>
                  <a:lnTo>
                    <a:pt x="11066" y="5961"/>
                  </a:lnTo>
                  <a:cubicBezTo>
                    <a:pt x="11083" y="5961"/>
                    <a:pt x="11099" y="5950"/>
                    <a:pt x="11120" y="5950"/>
                  </a:cubicBezTo>
                  <a:cubicBezTo>
                    <a:pt x="11130" y="5950"/>
                    <a:pt x="11141" y="5953"/>
                    <a:pt x="11154" y="5961"/>
                  </a:cubicBezTo>
                  <a:cubicBezTo>
                    <a:pt x="11192" y="5999"/>
                    <a:pt x="11204" y="6074"/>
                    <a:pt x="11204" y="6124"/>
                  </a:cubicBezTo>
                  <a:cubicBezTo>
                    <a:pt x="11141" y="6112"/>
                    <a:pt x="11204" y="5973"/>
                    <a:pt x="11116" y="5973"/>
                  </a:cubicBezTo>
                  <a:cubicBezTo>
                    <a:pt x="11028" y="5973"/>
                    <a:pt x="11079" y="6061"/>
                    <a:pt x="11079" y="6112"/>
                  </a:cubicBezTo>
                  <a:cubicBezTo>
                    <a:pt x="11028" y="6099"/>
                    <a:pt x="11041" y="6036"/>
                    <a:pt x="11041" y="5986"/>
                  </a:cubicBezTo>
                  <a:lnTo>
                    <a:pt x="11041" y="5936"/>
                  </a:lnTo>
                  <a:cubicBezTo>
                    <a:pt x="11055" y="5915"/>
                    <a:pt x="11065" y="5906"/>
                    <a:pt x="11069" y="5906"/>
                  </a:cubicBezTo>
                  <a:close/>
                  <a:moveTo>
                    <a:pt x="5193" y="5946"/>
                  </a:moveTo>
                  <a:cubicBezTo>
                    <a:pt x="5278" y="5946"/>
                    <a:pt x="5273" y="6063"/>
                    <a:pt x="5294" y="6137"/>
                  </a:cubicBezTo>
                  <a:cubicBezTo>
                    <a:pt x="5269" y="6137"/>
                    <a:pt x="5256" y="6137"/>
                    <a:pt x="5256" y="6112"/>
                  </a:cubicBezTo>
                  <a:cubicBezTo>
                    <a:pt x="5236" y="6112"/>
                    <a:pt x="5202" y="6126"/>
                    <a:pt x="5174" y="6126"/>
                  </a:cubicBezTo>
                  <a:cubicBezTo>
                    <a:pt x="5150" y="6126"/>
                    <a:pt x="5131" y="6115"/>
                    <a:pt x="5131" y="6074"/>
                  </a:cubicBezTo>
                  <a:cubicBezTo>
                    <a:pt x="5123" y="6029"/>
                    <a:pt x="5152" y="6020"/>
                    <a:pt x="5184" y="6020"/>
                  </a:cubicBezTo>
                  <a:cubicBezTo>
                    <a:pt x="5206" y="6020"/>
                    <a:pt x="5229" y="6024"/>
                    <a:pt x="5244" y="6024"/>
                  </a:cubicBezTo>
                  <a:cubicBezTo>
                    <a:pt x="5235" y="5951"/>
                    <a:pt x="5187" y="5957"/>
                    <a:pt x="5156" y="5952"/>
                  </a:cubicBezTo>
                  <a:lnTo>
                    <a:pt x="5156" y="5952"/>
                  </a:lnTo>
                  <a:cubicBezTo>
                    <a:pt x="5170" y="5948"/>
                    <a:pt x="5182" y="5946"/>
                    <a:pt x="5193" y="5946"/>
                  </a:cubicBezTo>
                  <a:close/>
                  <a:moveTo>
                    <a:pt x="9099" y="5969"/>
                  </a:moveTo>
                  <a:cubicBezTo>
                    <a:pt x="9129" y="5969"/>
                    <a:pt x="9154" y="5981"/>
                    <a:pt x="9142" y="6011"/>
                  </a:cubicBezTo>
                  <a:cubicBezTo>
                    <a:pt x="9126" y="5999"/>
                    <a:pt x="9108" y="5993"/>
                    <a:pt x="9093" y="5993"/>
                  </a:cubicBezTo>
                  <a:cubicBezTo>
                    <a:pt x="9060" y="5993"/>
                    <a:pt x="9037" y="6019"/>
                    <a:pt x="9054" y="6061"/>
                  </a:cubicBezTo>
                  <a:cubicBezTo>
                    <a:pt x="9067" y="6124"/>
                    <a:pt x="9155" y="6087"/>
                    <a:pt x="9167" y="6137"/>
                  </a:cubicBezTo>
                  <a:lnTo>
                    <a:pt x="9117" y="6137"/>
                  </a:lnTo>
                  <a:cubicBezTo>
                    <a:pt x="9054" y="6124"/>
                    <a:pt x="8979" y="6061"/>
                    <a:pt x="9004" y="5999"/>
                  </a:cubicBezTo>
                  <a:lnTo>
                    <a:pt x="9004" y="5999"/>
                  </a:lnTo>
                  <a:lnTo>
                    <a:pt x="9016" y="6011"/>
                  </a:lnTo>
                  <a:cubicBezTo>
                    <a:pt x="9023" y="5985"/>
                    <a:pt x="9065" y="5969"/>
                    <a:pt x="9099" y="5969"/>
                  </a:cubicBezTo>
                  <a:close/>
                  <a:moveTo>
                    <a:pt x="9192" y="5988"/>
                  </a:moveTo>
                  <a:cubicBezTo>
                    <a:pt x="9241" y="6000"/>
                    <a:pt x="9231" y="6091"/>
                    <a:pt x="9243" y="6150"/>
                  </a:cubicBezTo>
                  <a:cubicBezTo>
                    <a:pt x="9180" y="6137"/>
                    <a:pt x="9192" y="6038"/>
                    <a:pt x="9192" y="5988"/>
                  </a:cubicBezTo>
                  <a:close/>
                  <a:moveTo>
                    <a:pt x="5759" y="5973"/>
                  </a:moveTo>
                  <a:cubicBezTo>
                    <a:pt x="5810" y="5973"/>
                    <a:pt x="5797" y="6024"/>
                    <a:pt x="5797" y="6074"/>
                  </a:cubicBezTo>
                  <a:cubicBezTo>
                    <a:pt x="5789" y="6108"/>
                    <a:pt x="5819" y="6136"/>
                    <a:pt x="5852" y="6136"/>
                  </a:cubicBezTo>
                  <a:cubicBezTo>
                    <a:pt x="5868" y="6136"/>
                    <a:pt x="5885" y="6129"/>
                    <a:pt x="5898" y="6112"/>
                  </a:cubicBezTo>
                  <a:lnTo>
                    <a:pt x="5885" y="6112"/>
                  </a:lnTo>
                  <a:cubicBezTo>
                    <a:pt x="5910" y="6087"/>
                    <a:pt x="5885" y="6011"/>
                    <a:pt x="5885" y="5986"/>
                  </a:cubicBezTo>
                  <a:cubicBezTo>
                    <a:pt x="5961" y="5986"/>
                    <a:pt x="5935" y="6099"/>
                    <a:pt x="5935" y="6162"/>
                  </a:cubicBezTo>
                  <a:cubicBezTo>
                    <a:pt x="5910" y="6162"/>
                    <a:pt x="5898" y="6150"/>
                    <a:pt x="5898" y="6124"/>
                  </a:cubicBezTo>
                  <a:cubicBezTo>
                    <a:pt x="5879" y="6124"/>
                    <a:pt x="5860" y="6146"/>
                    <a:pt x="5831" y="6146"/>
                  </a:cubicBezTo>
                  <a:cubicBezTo>
                    <a:pt x="5821" y="6146"/>
                    <a:pt x="5810" y="6143"/>
                    <a:pt x="5797" y="6137"/>
                  </a:cubicBezTo>
                  <a:cubicBezTo>
                    <a:pt x="5759" y="6112"/>
                    <a:pt x="5759" y="6024"/>
                    <a:pt x="5759" y="5973"/>
                  </a:cubicBezTo>
                  <a:close/>
                  <a:moveTo>
                    <a:pt x="2955" y="6162"/>
                  </a:moveTo>
                  <a:lnTo>
                    <a:pt x="2955" y="6169"/>
                  </a:lnTo>
                  <a:lnTo>
                    <a:pt x="2955" y="6169"/>
                  </a:lnTo>
                  <a:cubicBezTo>
                    <a:pt x="2953" y="6165"/>
                    <a:pt x="2953" y="6162"/>
                    <a:pt x="2955" y="6162"/>
                  </a:cubicBezTo>
                  <a:close/>
                  <a:moveTo>
                    <a:pt x="6043" y="5984"/>
                  </a:moveTo>
                  <a:cubicBezTo>
                    <a:pt x="6124" y="5984"/>
                    <a:pt x="6126" y="6101"/>
                    <a:pt x="6137" y="6175"/>
                  </a:cubicBezTo>
                  <a:cubicBezTo>
                    <a:pt x="6111" y="6175"/>
                    <a:pt x="6099" y="6175"/>
                    <a:pt x="6099" y="6150"/>
                  </a:cubicBezTo>
                  <a:cubicBezTo>
                    <a:pt x="6084" y="6150"/>
                    <a:pt x="6060" y="6163"/>
                    <a:pt x="6035" y="6163"/>
                  </a:cubicBezTo>
                  <a:cubicBezTo>
                    <a:pt x="6018" y="6163"/>
                    <a:pt x="6001" y="6157"/>
                    <a:pt x="5986" y="6137"/>
                  </a:cubicBezTo>
                  <a:cubicBezTo>
                    <a:pt x="5961" y="6087"/>
                    <a:pt x="6049" y="6061"/>
                    <a:pt x="6099" y="6061"/>
                  </a:cubicBezTo>
                  <a:cubicBezTo>
                    <a:pt x="6099" y="6024"/>
                    <a:pt x="6077" y="6021"/>
                    <a:pt x="6052" y="6021"/>
                  </a:cubicBezTo>
                  <a:cubicBezTo>
                    <a:pt x="6047" y="6021"/>
                    <a:pt x="6042" y="6021"/>
                    <a:pt x="6036" y="6021"/>
                  </a:cubicBezTo>
                  <a:cubicBezTo>
                    <a:pt x="6016" y="6021"/>
                    <a:pt x="5996" y="6019"/>
                    <a:pt x="5986" y="5999"/>
                  </a:cubicBezTo>
                  <a:cubicBezTo>
                    <a:pt x="6008" y="5988"/>
                    <a:pt x="6028" y="5984"/>
                    <a:pt x="6043" y="5984"/>
                  </a:cubicBezTo>
                  <a:close/>
                  <a:moveTo>
                    <a:pt x="11611" y="6006"/>
                  </a:moveTo>
                  <a:cubicBezTo>
                    <a:pt x="11659" y="6006"/>
                    <a:pt x="11707" y="6050"/>
                    <a:pt x="11707" y="6099"/>
                  </a:cubicBezTo>
                  <a:cubicBezTo>
                    <a:pt x="11707" y="6106"/>
                    <a:pt x="11699" y="6108"/>
                    <a:pt x="11687" y="6108"/>
                  </a:cubicBezTo>
                  <a:cubicBezTo>
                    <a:pt x="11651" y="6108"/>
                    <a:pt x="11578" y="6087"/>
                    <a:pt x="11569" y="6087"/>
                  </a:cubicBezTo>
                  <a:lnTo>
                    <a:pt x="11569" y="6087"/>
                  </a:lnTo>
                  <a:cubicBezTo>
                    <a:pt x="11594" y="6175"/>
                    <a:pt x="11682" y="6124"/>
                    <a:pt x="11707" y="6175"/>
                  </a:cubicBezTo>
                  <a:cubicBezTo>
                    <a:pt x="11702" y="6176"/>
                    <a:pt x="11696" y="6176"/>
                    <a:pt x="11689" y="6176"/>
                  </a:cubicBezTo>
                  <a:cubicBezTo>
                    <a:pt x="11622" y="6176"/>
                    <a:pt x="11509" y="6118"/>
                    <a:pt x="11544" y="6049"/>
                  </a:cubicBezTo>
                  <a:cubicBezTo>
                    <a:pt x="11561" y="6018"/>
                    <a:pt x="11586" y="6006"/>
                    <a:pt x="11611" y="6006"/>
                  </a:cubicBezTo>
                  <a:close/>
                  <a:moveTo>
                    <a:pt x="11301" y="5947"/>
                  </a:moveTo>
                  <a:cubicBezTo>
                    <a:pt x="11306" y="5947"/>
                    <a:pt x="11312" y="5947"/>
                    <a:pt x="11317" y="5948"/>
                  </a:cubicBezTo>
                  <a:cubicBezTo>
                    <a:pt x="11343" y="5948"/>
                    <a:pt x="11355" y="5986"/>
                    <a:pt x="11380" y="5986"/>
                  </a:cubicBezTo>
                  <a:cubicBezTo>
                    <a:pt x="11380" y="5964"/>
                    <a:pt x="11382" y="5956"/>
                    <a:pt x="11386" y="5956"/>
                  </a:cubicBezTo>
                  <a:cubicBezTo>
                    <a:pt x="11394" y="5956"/>
                    <a:pt x="11409" y="6002"/>
                    <a:pt x="11418" y="6011"/>
                  </a:cubicBezTo>
                  <a:cubicBezTo>
                    <a:pt x="11431" y="6049"/>
                    <a:pt x="11431" y="6099"/>
                    <a:pt x="11431" y="6150"/>
                  </a:cubicBezTo>
                  <a:lnTo>
                    <a:pt x="11418" y="6150"/>
                  </a:lnTo>
                  <a:cubicBezTo>
                    <a:pt x="11407" y="6172"/>
                    <a:pt x="11377" y="6182"/>
                    <a:pt x="11347" y="6182"/>
                  </a:cubicBezTo>
                  <a:cubicBezTo>
                    <a:pt x="11309" y="6182"/>
                    <a:pt x="11273" y="6165"/>
                    <a:pt x="11280" y="6137"/>
                  </a:cubicBezTo>
                  <a:lnTo>
                    <a:pt x="11280" y="6137"/>
                  </a:lnTo>
                  <a:cubicBezTo>
                    <a:pt x="11301" y="6153"/>
                    <a:pt x="11324" y="6162"/>
                    <a:pt x="11343" y="6162"/>
                  </a:cubicBezTo>
                  <a:cubicBezTo>
                    <a:pt x="11371" y="6162"/>
                    <a:pt x="11393" y="6143"/>
                    <a:pt x="11393" y="6099"/>
                  </a:cubicBezTo>
                  <a:cubicBezTo>
                    <a:pt x="11385" y="6097"/>
                    <a:pt x="11377" y="6096"/>
                    <a:pt x="11370" y="6096"/>
                  </a:cubicBezTo>
                  <a:cubicBezTo>
                    <a:pt x="11353" y="6096"/>
                    <a:pt x="11338" y="6101"/>
                    <a:pt x="11322" y="6101"/>
                  </a:cubicBezTo>
                  <a:cubicBezTo>
                    <a:pt x="11306" y="6101"/>
                    <a:pt x="11289" y="6096"/>
                    <a:pt x="11267" y="6074"/>
                  </a:cubicBezTo>
                  <a:cubicBezTo>
                    <a:pt x="11232" y="6027"/>
                    <a:pt x="11230" y="5947"/>
                    <a:pt x="11301" y="5947"/>
                  </a:cubicBezTo>
                  <a:close/>
                  <a:moveTo>
                    <a:pt x="5583" y="5948"/>
                  </a:moveTo>
                  <a:cubicBezTo>
                    <a:pt x="5608" y="5948"/>
                    <a:pt x="5634" y="5986"/>
                    <a:pt x="5646" y="5986"/>
                  </a:cubicBezTo>
                  <a:cubicBezTo>
                    <a:pt x="5646" y="5966"/>
                    <a:pt x="5649" y="5959"/>
                    <a:pt x="5652" y="5959"/>
                  </a:cubicBezTo>
                  <a:cubicBezTo>
                    <a:pt x="5661" y="5959"/>
                    <a:pt x="5675" y="5994"/>
                    <a:pt x="5684" y="6011"/>
                  </a:cubicBezTo>
                  <a:cubicBezTo>
                    <a:pt x="5697" y="6074"/>
                    <a:pt x="5697" y="6137"/>
                    <a:pt x="5697" y="6200"/>
                  </a:cubicBezTo>
                  <a:cubicBezTo>
                    <a:pt x="5659" y="6200"/>
                    <a:pt x="5671" y="6162"/>
                    <a:pt x="5671" y="6112"/>
                  </a:cubicBezTo>
                  <a:lnTo>
                    <a:pt x="5659" y="6099"/>
                  </a:lnTo>
                  <a:cubicBezTo>
                    <a:pt x="5628" y="6099"/>
                    <a:pt x="5597" y="6118"/>
                    <a:pt x="5566" y="6118"/>
                  </a:cubicBezTo>
                  <a:cubicBezTo>
                    <a:pt x="5547" y="6118"/>
                    <a:pt x="5527" y="6111"/>
                    <a:pt x="5508" y="6087"/>
                  </a:cubicBezTo>
                  <a:cubicBezTo>
                    <a:pt x="5470" y="6024"/>
                    <a:pt x="5508" y="5948"/>
                    <a:pt x="5583" y="5948"/>
                  </a:cubicBezTo>
                  <a:close/>
                  <a:moveTo>
                    <a:pt x="9419" y="5948"/>
                  </a:moveTo>
                  <a:lnTo>
                    <a:pt x="9419" y="5948"/>
                  </a:lnTo>
                  <a:cubicBezTo>
                    <a:pt x="9494" y="5961"/>
                    <a:pt x="9469" y="6137"/>
                    <a:pt x="9482" y="6200"/>
                  </a:cubicBezTo>
                  <a:cubicBezTo>
                    <a:pt x="9456" y="6200"/>
                    <a:pt x="9444" y="6187"/>
                    <a:pt x="9444" y="6162"/>
                  </a:cubicBezTo>
                  <a:cubicBezTo>
                    <a:pt x="9439" y="6161"/>
                    <a:pt x="9433" y="6160"/>
                    <a:pt x="9427" y="6160"/>
                  </a:cubicBezTo>
                  <a:cubicBezTo>
                    <a:pt x="9407" y="6160"/>
                    <a:pt x="9382" y="6167"/>
                    <a:pt x="9360" y="6167"/>
                  </a:cubicBezTo>
                  <a:cubicBezTo>
                    <a:pt x="9327" y="6167"/>
                    <a:pt x="9300" y="6153"/>
                    <a:pt x="9293" y="6087"/>
                  </a:cubicBezTo>
                  <a:cubicBezTo>
                    <a:pt x="9287" y="6033"/>
                    <a:pt x="9304" y="6019"/>
                    <a:pt x="9328" y="6019"/>
                  </a:cubicBezTo>
                  <a:cubicBezTo>
                    <a:pt x="9355" y="6019"/>
                    <a:pt x="9392" y="6036"/>
                    <a:pt x="9419" y="6036"/>
                  </a:cubicBezTo>
                  <a:lnTo>
                    <a:pt x="9431" y="6049"/>
                  </a:lnTo>
                  <a:lnTo>
                    <a:pt x="9419" y="5948"/>
                  </a:lnTo>
                  <a:close/>
                  <a:moveTo>
                    <a:pt x="2992" y="6177"/>
                  </a:moveTo>
                  <a:cubicBezTo>
                    <a:pt x="3000" y="6177"/>
                    <a:pt x="3005" y="6183"/>
                    <a:pt x="3005" y="6200"/>
                  </a:cubicBezTo>
                  <a:cubicBezTo>
                    <a:pt x="3005" y="6207"/>
                    <a:pt x="3003" y="6210"/>
                    <a:pt x="2999" y="6210"/>
                  </a:cubicBezTo>
                  <a:cubicBezTo>
                    <a:pt x="2992" y="6210"/>
                    <a:pt x="2979" y="6199"/>
                    <a:pt x="2969" y="6188"/>
                  </a:cubicBezTo>
                  <a:lnTo>
                    <a:pt x="2969" y="6188"/>
                  </a:lnTo>
                  <a:cubicBezTo>
                    <a:pt x="2976" y="6183"/>
                    <a:pt x="2985" y="6177"/>
                    <a:pt x="2992" y="6177"/>
                  </a:cubicBezTo>
                  <a:close/>
                  <a:moveTo>
                    <a:pt x="3339" y="6183"/>
                  </a:moveTo>
                  <a:cubicBezTo>
                    <a:pt x="3346" y="6183"/>
                    <a:pt x="3353" y="6187"/>
                    <a:pt x="3358" y="6200"/>
                  </a:cubicBezTo>
                  <a:cubicBezTo>
                    <a:pt x="3358" y="6209"/>
                    <a:pt x="3354" y="6212"/>
                    <a:pt x="3347" y="6212"/>
                  </a:cubicBezTo>
                  <a:cubicBezTo>
                    <a:pt x="3338" y="6212"/>
                    <a:pt x="3324" y="6204"/>
                    <a:pt x="3311" y="6196"/>
                  </a:cubicBezTo>
                  <a:lnTo>
                    <a:pt x="3311" y="6196"/>
                  </a:lnTo>
                  <a:cubicBezTo>
                    <a:pt x="3317" y="6191"/>
                    <a:pt x="3329" y="6183"/>
                    <a:pt x="3339" y="6183"/>
                  </a:cubicBezTo>
                  <a:close/>
                  <a:moveTo>
                    <a:pt x="6187" y="5999"/>
                  </a:moveTo>
                  <a:cubicBezTo>
                    <a:pt x="6212" y="5999"/>
                    <a:pt x="6225" y="6011"/>
                    <a:pt x="6225" y="6036"/>
                  </a:cubicBezTo>
                  <a:cubicBezTo>
                    <a:pt x="6248" y="6036"/>
                    <a:pt x="6272" y="6012"/>
                    <a:pt x="6295" y="6012"/>
                  </a:cubicBezTo>
                  <a:cubicBezTo>
                    <a:pt x="6310" y="6012"/>
                    <a:pt x="6324" y="6021"/>
                    <a:pt x="6338" y="6049"/>
                  </a:cubicBezTo>
                  <a:cubicBezTo>
                    <a:pt x="6342" y="6051"/>
                    <a:pt x="6345" y="6052"/>
                    <a:pt x="6349" y="6052"/>
                  </a:cubicBezTo>
                  <a:cubicBezTo>
                    <a:pt x="6364" y="6052"/>
                    <a:pt x="6381" y="6040"/>
                    <a:pt x="6404" y="6040"/>
                  </a:cubicBezTo>
                  <a:cubicBezTo>
                    <a:pt x="6414" y="6040"/>
                    <a:pt x="6425" y="6042"/>
                    <a:pt x="6438" y="6049"/>
                  </a:cubicBezTo>
                  <a:lnTo>
                    <a:pt x="6438" y="6036"/>
                  </a:lnTo>
                  <a:cubicBezTo>
                    <a:pt x="6489" y="6074"/>
                    <a:pt x="6476" y="6162"/>
                    <a:pt x="6489" y="6212"/>
                  </a:cubicBezTo>
                  <a:cubicBezTo>
                    <a:pt x="6401" y="6200"/>
                    <a:pt x="6489" y="6049"/>
                    <a:pt x="6388" y="6049"/>
                  </a:cubicBezTo>
                  <a:cubicBezTo>
                    <a:pt x="6300" y="6049"/>
                    <a:pt x="6350" y="6150"/>
                    <a:pt x="6363" y="6187"/>
                  </a:cubicBezTo>
                  <a:cubicBezTo>
                    <a:pt x="6275" y="6187"/>
                    <a:pt x="6363" y="6036"/>
                    <a:pt x="6275" y="6036"/>
                  </a:cubicBezTo>
                  <a:cubicBezTo>
                    <a:pt x="6187" y="6036"/>
                    <a:pt x="6225" y="6137"/>
                    <a:pt x="6237" y="6175"/>
                  </a:cubicBezTo>
                  <a:cubicBezTo>
                    <a:pt x="6162" y="6175"/>
                    <a:pt x="6187" y="6061"/>
                    <a:pt x="6187" y="5999"/>
                  </a:cubicBezTo>
                  <a:close/>
                  <a:moveTo>
                    <a:pt x="11833" y="6049"/>
                  </a:moveTo>
                  <a:lnTo>
                    <a:pt x="11833" y="6049"/>
                  </a:lnTo>
                  <a:cubicBezTo>
                    <a:pt x="11896" y="6061"/>
                    <a:pt x="11883" y="6162"/>
                    <a:pt x="11883" y="6212"/>
                  </a:cubicBezTo>
                  <a:cubicBezTo>
                    <a:pt x="11820" y="6212"/>
                    <a:pt x="11846" y="6112"/>
                    <a:pt x="11833" y="6049"/>
                  </a:cubicBezTo>
                  <a:close/>
                  <a:moveTo>
                    <a:pt x="6675" y="6064"/>
                  </a:moveTo>
                  <a:cubicBezTo>
                    <a:pt x="6730" y="6064"/>
                    <a:pt x="6785" y="6099"/>
                    <a:pt x="6778" y="6162"/>
                  </a:cubicBezTo>
                  <a:lnTo>
                    <a:pt x="6753" y="6162"/>
                  </a:lnTo>
                  <a:lnTo>
                    <a:pt x="6614" y="6137"/>
                  </a:lnTo>
                  <a:lnTo>
                    <a:pt x="6614" y="6137"/>
                  </a:lnTo>
                  <a:cubicBezTo>
                    <a:pt x="6627" y="6238"/>
                    <a:pt x="6728" y="6175"/>
                    <a:pt x="6753" y="6225"/>
                  </a:cubicBezTo>
                  <a:cubicBezTo>
                    <a:pt x="6740" y="6230"/>
                    <a:pt x="6725" y="6233"/>
                    <a:pt x="6710" y="6233"/>
                  </a:cubicBezTo>
                  <a:cubicBezTo>
                    <a:pt x="6652" y="6233"/>
                    <a:pt x="6587" y="6197"/>
                    <a:pt x="6577" y="6137"/>
                  </a:cubicBezTo>
                  <a:cubicBezTo>
                    <a:pt x="6588" y="6087"/>
                    <a:pt x="6632" y="6064"/>
                    <a:pt x="6675" y="6064"/>
                  </a:cubicBezTo>
                  <a:close/>
                  <a:moveTo>
                    <a:pt x="11738" y="6011"/>
                  </a:moveTo>
                  <a:lnTo>
                    <a:pt x="11738" y="6011"/>
                  </a:lnTo>
                  <a:cubicBezTo>
                    <a:pt x="11770" y="6064"/>
                    <a:pt x="11770" y="6187"/>
                    <a:pt x="11770" y="6238"/>
                  </a:cubicBezTo>
                  <a:cubicBezTo>
                    <a:pt x="11741" y="6199"/>
                    <a:pt x="11742" y="6084"/>
                    <a:pt x="11738" y="6011"/>
                  </a:cubicBezTo>
                  <a:close/>
                  <a:moveTo>
                    <a:pt x="10676" y="6238"/>
                  </a:moveTo>
                  <a:lnTo>
                    <a:pt x="10686" y="6247"/>
                  </a:lnTo>
                  <a:lnTo>
                    <a:pt x="10686" y="6247"/>
                  </a:lnTo>
                  <a:cubicBezTo>
                    <a:pt x="10682" y="6245"/>
                    <a:pt x="10679" y="6242"/>
                    <a:pt x="10676" y="6238"/>
                  </a:cubicBezTo>
                  <a:close/>
                  <a:moveTo>
                    <a:pt x="6814" y="6069"/>
                  </a:moveTo>
                  <a:cubicBezTo>
                    <a:pt x="6833" y="6069"/>
                    <a:pt x="6838" y="6083"/>
                    <a:pt x="6828" y="6112"/>
                  </a:cubicBezTo>
                  <a:cubicBezTo>
                    <a:pt x="6841" y="6112"/>
                    <a:pt x="6853" y="6074"/>
                    <a:pt x="6879" y="6074"/>
                  </a:cubicBezTo>
                  <a:cubicBezTo>
                    <a:pt x="6916" y="6087"/>
                    <a:pt x="6904" y="6087"/>
                    <a:pt x="6891" y="6112"/>
                  </a:cubicBezTo>
                  <a:cubicBezTo>
                    <a:pt x="6887" y="6110"/>
                    <a:pt x="6883" y="6108"/>
                    <a:pt x="6879" y="6108"/>
                  </a:cubicBezTo>
                  <a:cubicBezTo>
                    <a:pt x="6845" y="6108"/>
                    <a:pt x="6866" y="6216"/>
                    <a:pt x="6866" y="6250"/>
                  </a:cubicBezTo>
                  <a:lnTo>
                    <a:pt x="6841" y="6238"/>
                  </a:lnTo>
                  <a:cubicBezTo>
                    <a:pt x="6778" y="6238"/>
                    <a:pt x="6803" y="6124"/>
                    <a:pt x="6791" y="6074"/>
                  </a:cubicBezTo>
                  <a:cubicBezTo>
                    <a:pt x="6800" y="6071"/>
                    <a:pt x="6808" y="6069"/>
                    <a:pt x="6814" y="6069"/>
                  </a:cubicBezTo>
                  <a:close/>
                  <a:moveTo>
                    <a:pt x="11934" y="6027"/>
                  </a:moveTo>
                  <a:cubicBezTo>
                    <a:pt x="11940" y="6027"/>
                    <a:pt x="11951" y="6049"/>
                    <a:pt x="11959" y="6049"/>
                  </a:cubicBezTo>
                  <a:lnTo>
                    <a:pt x="11971" y="6061"/>
                  </a:lnTo>
                  <a:cubicBezTo>
                    <a:pt x="11971" y="6061"/>
                    <a:pt x="12022" y="6087"/>
                    <a:pt x="12022" y="6112"/>
                  </a:cubicBezTo>
                  <a:cubicBezTo>
                    <a:pt x="12010" y="6110"/>
                    <a:pt x="12001" y="6109"/>
                    <a:pt x="11993" y="6109"/>
                  </a:cubicBezTo>
                  <a:cubicBezTo>
                    <a:pt x="11907" y="6109"/>
                    <a:pt x="12034" y="6227"/>
                    <a:pt x="12034" y="6250"/>
                  </a:cubicBezTo>
                  <a:cubicBezTo>
                    <a:pt x="12025" y="6252"/>
                    <a:pt x="12017" y="6253"/>
                    <a:pt x="12010" y="6253"/>
                  </a:cubicBezTo>
                  <a:cubicBezTo>
                    <a:pt x="11918" y="6253"/>
                    <a:pt x="11979" y="6111"/>
                    <a:pt x="11908" y="6099"/>
                  </a:cubicBezTo>
                  <a:cubicBezTo>
                    <a:pt x="11899" y="6081"/>
                    <a:pt x="11904" y="6069"/>
                    <a:pt x="11916" y="6069"/>
                  </a:cubicBezTo>
                  <a:cubicBezTo>
                    <a:pt x="11921" y="6069"/>
                    <a:pt x="11927" y="6071"/>
                    <a:pt x="11934" y="6074"/>
                  </a:cubicBezTo>
                  <a:cubicBezTo>
                    <a:pt x="11928" y="6038"/>
                    <a:pt x="11930" y="6027"/>
                    <a:pt x="11934" y="6027"/>
                  </a:cubicBezTo>
                  <a:close/>
                  <a:moveTo>
                    <a:pt x="9507" y="6061"/>
                  </a:moveTo>
                  <a:lnTo>
                    <a:pt x="9507" y="6061"/>
                  </a:lnTo>
                  <a:cubicBezTo>
                    <a:pt x="9557" y="6074"/>
                    <a:pt x="9544" y="6112"/>
                    <a:pt x="9544" y="6162"/>
                  </a:cubicBezTo>
                  <a:cubicBezTo>
                    <a:pt x="9551" y="6187"/>
                    <a:pt x="9563" y="6197"/>
                    <a:pt x="9579" y="6197"/>
                  </a:cubicBezTo>
                  <a:cubicBezTo>
                    <a:pt x="9595" y="6197"/>
                    <a:pt x="9614" y="6187"/>
                    <a:pt x="9632" y="6175"/>
                  </a:cubicBezTo>
                  <a:lnTo>
                    <a:pt x="9632" y="6212"/>
                  </a:lnTo>
                  <a:cubicBezTo>
                    <a:pt x="9658" y="6187"/>
                    <a:pt x="9632" y="6112"/>
                    <a:pt x="9632" y="6087"/>
                  </a:cubicBezTo>
                  <a:lnTo>
                    <a:pt x="9632" y="6087"/>
                  </a:lnTo>
                  <a:cubicBezTo>
                    <a:pt x="9695" y="6099"/>
                    <a:pt x="9670" y="6200"/>
                    <a:pt x="9683" y="6250"/>
                  </a:cubicBezTo>
                  <a:cubicBezTo>
                    <a:pt x="9676" y="6253"/>
                    <a:pt x="9670" y="6255"/>
                    <a:pt x="9665" y="6255"/>
                  </a:cubicBezTo>
                  <a:cubicBezTo>
                    <a:pt x="9652" y="6255"/>
                    <a:pt x="9645" y="6243"/>
                    <a:pt x="9645" y="6225"/>
                  </a:cubicBezTo>
                  <a:cubicBezTo>
                    <a:pt x="9628" y="6225"/>
                    <a:pt x="9611" y="6236"/>
                    <a:pt x="9591" y="6236"/>
                  </a:cubicBezTo>
                  <a:cubicBezTo>
                    <a:pt x="9581" y="6236"/>
                    <a:pt x="9570" y="6233"/>
                    <a:pt x="9557" y="6225"/>
                  </a:cubicBezTo>
                  <a:cubicBezTo>
                    <a:pt x="9519" y="6212"/>
                    <a:pt x="9507" y="6112"/>
                    <a:pt x="9507" y="6061"/>
                  </a:cubicBezTo>
                  <a:close/>
                  <a:moveTo>
                    <a:pt x="4489" y="6225"/>
                  </a:moveTo>
                  <a:cubicBezTo>
                    <a:pt x="4540" y="6225"/>
                    <a:pt x="4489" y="6263"/>
                    <a:pt x="4489" y="6263"/>
                  </a:cubicBezTo>
                  <a:cubicBezTo>
                    <a:pt x="4489" y="6263"/>
                    <a:pt x="4439" y="6225"/>
                    <a:pt x="4489" y="6225"/>
                  </a:cubicBezTo>
                  <a:close/>
                  <a:moveTo>
                    <a:pt x="9733" y="6074"/>
                  </a:moveTo>
                  <a:cubicBezTo>
                    <a:pt x="9771" y="6074"/>
                    <a:pt x="9783" y="6087"/>
                    <a:pt x="9771" y="6112"/>
                  </a:cubicBezTo>
                  <a:cubicBezTo>
                    <a:pt x="9780" y="6102"/>
                    <a:pt x="9797" y="6078"/>
                    <a:pt x="9827" y="6078"/>
                  </a:cubicBezTo>
                  <a:cubicBezTo>
                    <a:pt x="9836" y="6078"/>
                    <a:pt x="9847" y="6081"/>
                    <a:pt x="9859" y="6087"/>
                  </a:cubicBezTo>
                  <a:lnTo>
                    <a:pt x="9871" y="6099"/>
                  </a:lnTo>
                  <a:cubicBezTo>
                    <a:pt x="9922" y="6137"/>
                    <a:pt x="9909" y="6212"/>
                    <a:pt x="9922" y="6263"/>
                  </a:cubicBezTo>
                  <a:cubicBezTo>
                    <a:pt x="9846" y="6250"/>
                    <a:pt x="9922" y="6112"/>
                    <a:pt x="9821" y="6112"/>
                  </a:cubicBezTo>
                  <a:cubicBezTo>
                    <a:pt x="9733" y="6112"/>
                    <a:pt x="9783" y="6200"/>
                    <a:pt x="9796" y="6250"/>
                  </a:cubicBezTo>
                  <a:cubicBezTo>
                    <a:pt x="9720" y="6238"/>
                    <a:pt x="9746" y="6137"/>
                    <a:pt x="9733" y="6074"/>
                  </a:cubicBezTo>
                  <a:close/>
                  <a:moveTo>
                    <a:pt x="6981" y="6091"/>
                  </a:moveTo>
                  <a:cubicBezTo>
                    <a:pt x="7029" y="6091"/>
                    <a:pt x="7073" y="6125"/>
                    <a:pt x="7092" y="6175"/>
                  </a:cubicBezTo>
                  <a:cubicBezTo>
                    <a:pt x="7092" y="6212"/>
                    <a:pt x="7092" y="6238"/>
                    <a:pt x="7092" y="6275"/>
                  </a:cubicBezTo>
                  <a:cubicBezTo>
                    <a:pt x="7089" y="6279"/>
                    <a:pt x="7086" y="6280"/>
                    <a:pt x="7082" y="6280"/>
                  </a:cubicBezTo>
                  <a:cubicBezTo>
                    <a:pt x="7074" y="6280"/>
                    <a:pt x="7067" y="6269"/>
                    <a:pt x="7067" y="6250"/>
                  </a:cubicBezTo>
                  <a:cubicBezTo>
                    <a:pt x="7045" y="6250"/>
                    <a:pt x="7017" y="6264"/>
                    <a:pt x="6991" y="6264"/>
                  </a:cubicBezTo>
                  <a:cubicBezTo>
                    <a:pt x="6974" y="6264"/>
                    <a:pt x="6956" y="6258"/>
                    <a:pt x="6941" y="6238"/>
                  </a:cubicBezTo>
                  <a:cubicBezTo>
                    <a:pt x="6916" y="6187"/>
                    <a:pt x="7004" y="6162"/>
                    <a:pt x="7055" y="6162"/>
                  </a:cubicBezTo>
                  <a:cubicBezTo>
                    <a:pt x="7055" y="6124"/>
                    <a:pt x="7033" y="6121"/>
                    <a:pt x="7007" y="6121"/>
                  </a:cubicBezTo>
                  <a:cubicBezTo>
                    <a:pt x="7002" y="6121"/>
                    <a:pt x="6997" y="6121"/>
                    <a:pt x="6992" y="6121"/>
                  </a:cubicBezTo>
                  <a:cubicBezTo>
                    <a:pt x="6972" y="6121"/>
                    <a:pt x="6951" y="6119"/>
                    <a:pt x="6941" y="6099"/>
                  </a:cubicBezTo>
                  <a:cubicBezTo>
                    <a:pt x="6955" y="6094"/>
                    <a:pt x="6968" y="6091"/>
                    <a:pt x="6981" y="6091"/>
                  </a:cubicBezTo>
                  <a:close/>
                  <a:moveTo>
                    <a:pt x="8274" y="6287"/>
                  </a:moveTo>
                  <a:lnTo>
                    <a:pt x="8274" y="6287"/>
                  </a:lnTo>
                  <a:cubicBezTo>
                    <a:pt x="8270" y="6288"/>
                    <a:pt x="8266" y="6288"/>
                    <a:pt x="8262" y="6288"/>
                  </a:cubicBezTo>
                  <a:lnTo>
                    <a:pt x="8274" y="6288"/>
                  </a:lnTo>
                  <a:cubicBezTo>
                    <a:pt x="8274" y="6288"/>
                    <a:pt x="8274" y="6287"/>
                    <a:pt x="8274" y="6287"/>
                  </a:cubicBezTo>
                  <a:close/>
                  <a:moveTo>
                    <a:pt x="12135" y="6250"/>
                  </a:moveTo>
                  <a:cubicBezTo>
                    <a:pt x="12108" y="6259"/>
                    <a:pt x="12100" y="6281"/>
                    <a:pt x="12084" y="6288"/>
                  </a:cubicBezTo>
                  <a:lnTo>
                    <a:pt x="12084" y="6288"/>
                  </a:lnTo>
                  <a:cubicBezTo>
                    <a:pt x="12088" y="6275"/>
                    <a:pt x="12091" y="6263"/>
                    <a:pt x="12097" y="6250"/>
                  </a:cubicBezTo>
                  <a:close/>
                  <a:moveTo>
                    <a:pt x="9960" y="6060"/>
                  </a:moveTo>
                  <a:cubicBezTo>
                    <a:pt x="9968" y="6060"/>
                    <a:pt x="9978" y="6080"/>
                    <a:pt x="9985" y="6087"/>
                  </a:cubicBezTo>
                  <a:lnTo>
                    <a:pt x="9985" y="6112"/>
                  </a:lnTo>
                  <a:cubicBezTo>
                    <a:pt x="9985" y="6112"/>
                    <a:pt x="10035" y="6150"/>
                    <a:pt x="10035" y="6175"/>
                  </a:cubicBezTo>
                  <a:cubicBezTo>
                    <a:pt x="10022" y="6173"/>
                    <a:pt x="10012" y="6172"/>
                    <a:pt x="10004" y="6172"/>
                  </a:cubicBezTo>
                  <a:cubicBezTo>
                    <a:pt x="9910" y="6172"/>
                    <a:pt x="10047" y="6290"/>
                    <a:pt x="10047" y="6313"/>
                  </a:cubicBezTo>
                  <a:cubicBezTo>
                    <a:pt x="10039" y="6315"/>
                    <a:pt x="10032" y="6315"/>
                    <a:pt x="10025" y="6315"/>
                  </a:cubicBezTo>
                  <a:cubicBezTo>
                    <a:pt x="9931" y="6315"/>
                    <a:pt x="9992" y="6161"/>
                    <a:pt x="9922" y="6150"/>
                  </a:cubicBezTo>
                  <a:cubicBezTo>
                    <a:pt x="9914" y="6135"/>
                    <a:pt x="9916" y="6129"/>
                    <a:pt x="9923" y="6129"/>
                  </a:cubicBezTo>
                  <a:cubicBezTo>
                    <a:pt x="9928" y="6129"/>
                    <a:pt x="9936" y="6132"/>
                    <a:pt x="9947" y="6137"/>
                  </a:cubicBezTo>
                  <a:cubicBezTo>
                    <a:pt x="9947" y="6077"/>
                    <a:pt x="9953" y="6060"/>
                    <a:pt x="9960" y="6060"/>
                  </a:cubicBezTo>
                  <a:close/>
                  <a:moveTo>
                    <a:pt x="7344" y="6150"/>
                  </a:moveTo>
                  <a:cubicBezTo>
                    <a:pt x="7419" y="6150"/>
                    <a:pt x="7407" y="6275"/>
                    <a:pt x="7444" y="6288"/>
                  </a:cubicBezTo>
                  <a:lnTo>
                    <a:pt x="7457" y="6250"/>
                  </a:lnTo>
                  <a:cubicBezTo>
                    <a:pt x="7482" y="6200"/>
                    <a:pt x="7470" y="6162"/>
                    <a:pt x="7532" y="6162"/>
                  </a:cubicBezTo>
                  <a:lnTo>
                    <a:pt x="7532" y="6162"/>
                  </a:lnTo>
                  <a:cubicBezTo>
                    <a:pt x="7520" y="6200"/>
                    <a:pt x="7482" y="6326"/>
                    <a:pt x="7444" y="6326"/>
                  </a:cubicBezTo>
                  <a:cubicBezTo>
                    <a:pt x="7407" y="6326"/>
                    <a:pt x="7356" y="6175"/>
                    <a:pt x="7344" y="6150"/>
                  </a:cubicBezTo>
                  <a:close/>
                  <a:moveTo>
                    <a:pt x="7193" y="6074"/>
                  </a:moveTo>
                  <a:lnTo>
                    <a:pt x="7193" y="6099"/>
                  </a:lnTo>
                  <a:cubicBezTo>
                    <a:pt x="7193" y="6152"/>
                    <a:pt x="7271" y="6178"/>
                    <a:pt x="7232" y="6178"/>
                  </a:cubicBezTo>
                  <a:cubicBezTo>
                    <a:pt x="7224" y="6178"/>
                    <a:pt x="7212" y="6177"/>
                    <a:pt x="7193" y="6175"/>
                  </a:cubicBezTo>
                  <a:lnTo>
                    <a:pt x="7193" y="6175"/>
                  </a:lnTo>
                  <a:cubicBezTo>
                    <a:pt x="7193" y="6212"/>
                    <a:pt x="7205" y="6250"/>
                    <a:pt x="7205" y="6288"/>
                  </a:cubicBezTo>
                  <a:cubicBezTo>
                    <a:pt x="7205" y="6300"/>
                    <a:pt x="7210" y="6303"/>
                    <a:pt x="7216" y="6303"/>
                  </a:cubicBezTo>
                  <a:cubicBezTo>
                    <a:pt x="7221" y="6303"/>
                    <a:pt x="7227" y="6301"/>
                    <a:pt x="7233" y="6301"/>
                  </a:cubicBezTo>
                  <a:cubicBezTo>
                    <a:pt x="7242" y="6301"/>
                    <a:pt x="7251" y="6305"/>
                    <a:pt x="7256" y="6326"/>
                  </a:cubicBezTo>
                  <a:cubicBezTo>
                    <a:pt x="7247" y="6327"/>
                    <a:pt x="7238" y="6328"/>
                    <a:pt x="7231" y="6328"/>
                  </a:cubicBezTo>
                  <a:cubicBezTo>
                    <a:pt x="7128" y="6328"/>
                    <a:pt x="7200" y="6174"/>
                    <a:pt x="7130" y="6162"/>
                  </a:cubicBezTo>
                  <a:lnTo>
                    <a:pt x="7130" y="6137"/>
                  </a:lnTo>
                  <a:cubicBezTo>
                    <a:pt x="7193" y="6124"/>
                    <a:pt x="7117" y="6087"/>
                    <a:pt x="7193" y="6074"/>
                  </a:cubicBezTo>
                  <a:close/>
                  <a:moveTo>
                    <a:pt x="7636" y="6181"/>
                  </a:moveTo>
                  <a:cubicBezTo>
                    <a:pt x="7689" y="6181"/>
                    <a:pt x="7746" y="6209"/>
                    <a:pt x="7746" y="6263"/>
                  </a:cubicBezTo>
                  <a:cubicBezTo>
                    <a:pt x="7746" y="6319"/>
                    <a:pt x="7709" y="6342"/>
                    <a:pt x="7666" y="6342"/>
                  </a:cubicBezTo>
                  <a:cubicBezTo>
                    <a:pt x="7613" y="6342"/>
                    <a:pt x="7552" y="6306"/>
                    <a:pt x="7545" y="6250"/>
                  </a:cubicBezTo>
                  <a:cubicBezTo>
                    <a:pt x="7545" y="6203"/>
                    <a:pt x="7589" y="6181"/>
                    <a:pt x="7636" y="6181"/>
                  </a:cubicBezTo>
                  <a:close/>
                  <a:moveTo>
                    <a:pt x="10146" y="6161"/>
                  </a:moveTo>
                  <a:cubicBezTo>
                    <a:pt x="10218" y="6161"/>
                    <a:pt x="10164" y="6288"/>
                    <a:pt x="10249" y="6288"/>
                  </a:cubicBezTo>
                  <a:lnTo>
                    <a:pt x="10236" y="6326"/>
                  </a:lnTo>
                  <a:cubicBezTo>
                    <a:pt x="10311" y="6326"/>
                    <a:pt x="10274" y="6238"/>
                    <a:pt x="10261" y="6187"/>
                  </a:cubicBezTo>
                  <a:lnTo>
                    <a:pt x="10261" y="6187"/>
                  </a:lnTo>
                  <a:cubicBezTo>
                    <a:pt x="10337" y="6200"/>
                    <a:pt x="10311" y="6300"/>
                    <a:pt x="10324" y="6351"/>
                  </a:cubicBezTo>
                  <a:cubicBezTo>
                    <a:pt x="10286" y="6351"/>
                    <a:pt x="10274" y="6351"/>
                    <a:pt x="10286" y="6326"/>
                  </a:cubicBezTo>
                  <a:cubicBezTo>
                    <a:pt x="10266" y="6326"/>
                    <a:pt x="10246" y="6342"/>
                    <a:pt x="10213" y="6342"/>
                  </a:cubicBezTo>
                  <a:cubicBezTo>
                    <a:pt x="10205" y="6342"/>
                    <a:pt x="10196" y="6341"/>
                    <a:pt x="10186" y="6338"/>
                  </a:cubicBezTo>
                  <a:cubicBezTo>
                    <a:pt x="10148" y="6313"/>
                    <a:pt x="10148" y="6212"/>
                    <a:pt x="10135" y="6162"/>
                  </a:cubicBezTo>
                  <a:cubicBezTo>
                    <a:pt x="10139" y="6162"/>
                    <a:pt x="10143" y="6161"/>
                    <a:pt x="10146" y="6161"/>
                  </a:cubicBezTo>
                  <a:close/>
                  <a:moveTo>
                    <a:pt x="2615" y="6182"/>
                  </a:moveTo>
                  <a:cubicBezTo>
                    <a:pt x="2633" y="6182"/>
                    <a:pt x="2637" y="6194"/>
                    <a:pt x="2628" y="6212"/>
                  </a:cubicBezTo>
                  <a:lnTo>
                    <a:pt x="2653" y="6212"/>
                  </a:lnTo>
                  <a:cubicBezTo>
                    <a:pt x="2660" y="6206"/>
                    <a:pt x="2669" y="6203"/>
                    <a:pt x="2679" y="6203"/>
                  </a:cubicBezTo>
                  <a:cubicBezTo>
                    <a:pt x="2679" y="6203"/>
                    <a:pt x="2680" y="6203"/>
                    <a:pt x="2681" y="6203"/>
                  </a:cubicBezTo>
                  <a:lnTo>
                    <a:pt x="2681" y="6203"/>
                  </a:lnTo>
                  <a:cubicBezTo>
                    <a:pt x="2697" y="6200"/>
                    <a:pt x="2713" y="6200"/>
                    <a:pt x="2729" y="6200"/>
                  </a:cubicBezTo>
                  <a:lnTo>
                    <a:pt x="2693" y="6206"/>
                  </a:lnTo>
                  <a:lnTo>
                    <a:pt x="2693" y="6206"/>
                  </a:lnTo>
                  <a:cubicBezTo>
                    <a:pt x="2689" y="6204"/>
                    <a:pt x="2685" y="6203"/>
                    <a:pt x="2681" y="6203"/>
                  </a:cubicBezTo>
                  <a:lnTo>
                    <a:pt x="2681" y="6203"/>
                  </a:lnTo>
                  <a:cubicBezTo>
                    <a:pt x="2672" y="6205"/>
                    <a:pt x="2663" y="6208"/>
                    <a:pt x="2653" y="6212"/>
                  </a:cubicBezTo>
                  <a:lnTo>
                    <a:pt x="2693" y="6206"/>
                  </a:lnTo>
                  <a:lnTo>
                    <a:pt x="2693" y="6206"/>
                  </a:lnTo>
                  <a:cubicBezTo>
                    <a:pt x="2697" y="6207"/>
                    <a:pt x="2701" y="6210"/>
                    <a:pt x="2704" y="6212"/>
                  </a:cubicBezTo>
                  <a:lnTo>
                    <a:pt x="2779" y="6212"/>
                  </a:lnTo>
                  <a:cubicBezTo>
                    <a:pt x="2741" y="6238"/>
                    <a:pt x="2767" y="6326"/>
                    <a:pt x="2767" y="6363"/>
                  </a:cubicBezTo>
                  <a:cubicBezTo>
                    <a:pt x="2679" y="6363"/>
                    <a:pt x="2767" y="6263"/>
                    <a:pt x="2716" y="6225"/>
                  </a:cubicBezTo>
                  <a:lnTo>
                    <a:pt x="2666" y="6225"/>
                  </a:lnTo>
                  <a:cubicBezTo>
                    <a:pt x="2653" y="6225"/>
                    <a:pt x="2641" y="6250"/>
                    <a:pt x="2641" y="6263"/>
                  </a:cubicBezTo>
                  <a:lnTo>
                    <a:pt x="2641" y="6363"/>
                  </a:lnTo>
                  <a:cubicBezTo>
                    <a:pt x="2578" y="6363"/>
                    <a:pt x="2603" y="6250"/>
                    <a:pt x="2591" y="6187"/>
                  </a:cubicBezTo>
                  <a:cubicBezTo>
                    <a:pt x="2601" y="6184"/>
                    <a:pt x="2609" y="6182"/>
                    <a:pt x="2615" y="6182"/>
                  </a:cubicBezTo>
                  <a:close/>
                  <a:moveTo>
                    <a:pt x="2779" y="6200"/>
                  </a:moveTo>
                  <a:cubicBezTo>
                    <a:pt x="2792" y="6200"/>
                    <a:pt x="2817" y="6200"/>
                    <a:pt x="2829" y="6212"/>
                  </a:cubicBezTo>
                  <a:cubicBezTo>
                    <a:pt x="2892" y="6225"/>
                    <a:pt x="2892" y="6263"/>
                    <a:pt x="2892" y="6363"/>
                  </a:cubicBezTo>
                  <a:cubicBezTo>
                    <a:pt x="2817" y="6363"/>
                    <a:pt x="2892" y="6238"/>
                    <a:pt x="2817" y="6212"/>
                  </a:cubicBezTo>
                  <a:lnTo>
                    <a:pt x="2829" y="6212"/>
                  </a:lnTo>
                  <a:lnTo>
                    <a:pt x="2779" y="6200"/>
                  </a:lnTo>
                  <a:close/>
                  <a:moveTo>
                    <a:pt x="5746" y="6324"/>
                  </a:moveTo>
                  <a:cubicBezTo>
                    <a:pt x="5749" y="6324"/>
                    <a:pt x="5754" y="6324"/>
                    <a:pt x="5759" y="6326"/>
                  </a:cubicBezTo>
                  <a:cubicBezTo>
                    <a:pt x="5810" y="6326"/>
                    <a:pt x="5785" y="6363"/>
                    <a:pt x="5785" y="6363"/>
                  </a:cubicBezTo>
                  <a:lnTo>
                    <a:pt x="5759" y="6363"/>
                  </a:lnTo>
                  <a:cubicBezTo>
                    <a:pt x="5759" y="6363"/>
                    <a:pt x="5720" y="6324"/>
                    <a:pt x="5746" y="6324"/>
                  </a:cubicBezTo>
                  <a:close/>
                  <a:moveTo>
                    <a:pt x="7809" y="6124"/>
                  </a:moveTo>
                  <a:lnTo>
                    <a:pt x="7834" y="6363"/>
                  </a:lnTo>
                  <a:cubicBezTo>
                    <a:pt x="7775" y="6351"/>
                    <a:pt x="7783" y="6195"/>
                    <a:pt x="7784" y="6124"/>
                  </a:cubicBezTo>
                  <a:close/>
                  <a:moveTo>
                    <a:pt x="10588" y="6150"/>
                  </a:moveTo>
                  <a:cubicBezTo>
                    <a:pt x="10651" y="6150"/>
                    <a:pt x="10638" y="6313"/>
                    <a:pt x="10638" y="6376"/>
                  </a:cubicBezTo>
                  <a:lnTo>
                    <a:pt x="10651" y="6388"/>
                  </a:lnTo>
                  <a:lnTo>
                    <a:pt x="10613" y="6388"/>
                  </a:lnTo>
                  <a:lnTo>
                    <a:pt x="10588" y="6150"/>
                  </a:lnTo>
                  <a:close/>
                  <a:moveTo>
                    <a:pt x="10388" y="6134"/>
                  </a:moveTo>
                  <a:cubicBezTo>
                    <a:pt x="10396" y="6134"/>
                    <a:pt x="10406" y="6150"/>
                    <a:pt x="10412" y="6150"/>
                  </a:cubicBezTo>
                  <a:lnTo>
                    <a:pt x="10412" y="6187"/>
                  </a:lnTo>
                  <a:cubicBezTo>
                    <a:pt x="10412" y="6187"/>
                    <a:pt x="10462" y="6225"/>
                    <a:pt x="10462" y="6250"/>
                  </a:cubicBezTo>
                  <a:cubicBezTo>
                    <a:pt x="10451" y="6248"/>
                    <a:pt x="10441" y="6247"/>
                    <a:pt x="10434" y="6247"/>
                  </a:cubicBezTo>
                  <a:cubicBezTo>
                    <a:pt x="10348" y="6247"/>
                    <a:pt x="10475" y="6365"/>
                    <a:pt x="10475" y="6388"/>
                  </a:cubicBezTo>
                  <a:cubicBezTo>
                    <a:pt x="10470" y="6389"/>
                    <a:pt x="10466" y="6389"/>
                    <a:pt x="10462" y="6389"/>
                  </a:cubicBezTo>
                  <a:cubicBezTo>
                    <a:pt x="10355" y="6389"/>
                    <a:pt x="10422" y="6237"/>
                    <a:pt x="10349" y="6225"/>
                  </a:cubicBezTo>
                  <a:cubicBezTo>
                    <a:pt x="10342" y="6210"/>
                    <a:pt x="10343" y="6204"/>
                    <a:pt x="10350" y="6204"/>
                  </a:cubicBezTo>
                  <a:cubicBezTo>
                    <a:pt x="10356" y="6204"/>
                    <a:pt x="10364" y="6207"/>
                    <a:pt x="10374" y="6212"/>
                  </a:cubicBezTo>
                  <a:cubicBezTo>
                    <a:pt x="10374" y="6150"/>
                    <a:pt x="10381" y="6134"/>
                    <a:pt x="10388" y="6134"/>
                  </a:cubicBezTo>
                  <a:close/>
                  <a:moveTo>
                    <a:pt x="3383" y="6212"/>
                  </a:moveTo>
                  <a:cubicBezTo>
                    <a:pt x="3433" y="6212"/>
                    <a:pt x="3408" y="6238"/>
                    <a:pt x="3420" y="6238"/>
                  </a:cubicBezTo>
                  <a:cubicBezTo>
                    <a:pt x="3434" y="6227"/>
                    <a:pt x="3447" y="6224"/>
                    <a:pt x="3459" y="6224"/>
                  </a:cubicBezTo>
                  <a:cubicBezTo>
                    <a:pt x="3490" y="6224"/>
                    <a:pt x="3515" y="6250"/>
                    <a:pt x="3534" y="6250"/>
                  </a:cubicBezTo>
                  <a:cubicBezTo>
                    <a:pt x="3546" y="6250"/>
                    <a:pt x="3571" y="6238"/>
                    <a:pt x="3584" y="6238"/>
                  </a:cubicBezTo>
                  <a:cubicBezTo>
                    <a:pt x="3697" y="6263"/>
                    <a:pt x="3685" y="6300"/>
                    <a:pt x="3685" y="6401"/>
                  </a:cubicBezTo>
                  <a:cubicBezTo>
                    <a:pt x="3609" y="6401"/>
                    <a:pt x="3685" y="6250"/>
                    <a:pt x="3597" y="6250"/>
                  </a:cubicBezTo>
                  <a:cubicBezTo>
                    <a:pt x="3508" y="6250"/>
                    <a:pt x="3559" y="6351"/>
                    <a:pt x="3559" y="6401"/>
                  </a:cubicBezTo>
                  <a:cubicBezTo>
                    <a:pt x="3471" y="6401"/>
                    <a:pt x="3559" y="6250"/>
                    <a:pt x="3471" y="6238"/>
                  </a:cubicBezTo>
                  <a:cubicBezTo>
                    <a:pt x="3467" y="6237"/>
                    <a:pt x="3463" y="6237"/>
                    <a:pt x="3459" y="6237"/>
                  </a:cubicBezTo>
                  <a:cubicBezTo>
                    <a:pt x="3387" y="6237"/>
                    <a:pt x="3433" y="6352"/>
                    <a:pt x="3433" y="6388"/>
                  </a:cubicBezTo>
                  <a:cubicBezTo>
                    <a:pt x="3358" y="6388"/>
                    <a:pt x="3395" y="6275"/>
                    <a:pt x="3383" y="6212"/>
                  </a:cubicBezTo>
                  <a:close/>
                  <a:moveTo>
                    <a:pt x="7885" y="6212"/>
                  </a:moveTo>
                  <a:lnTo>
                    <a:pt x="7885" y="6212"/>
                  </a:lnTo>
                  <a:cubicBezTo>
                    <a:pt x="7960" y="6225"/>
                    <a:pt x="7885" y="6351"/>
                    <a:pt x="7973" y="6363"/>
                  </a:cubicBezTo>
                  <a:cubicBezTo>
                    <a:pt x="7977" y="6364"/>
                    <a:pt x="7981" y="6364"/>
                    <a:pt x="7985" y="6364"/>
                  </a:cubicBezTo>
                  <a:cubicBezTo>
                    <a:pt x="8055" y="6364"/>
                    <a:pt x="8010" y="6261"/>
                    <a:pt x="8010" y="6225"/>
                  </a:cubicBezTo>
                  <a:lnTo>
                    <a:pt x="8010" y="6225"/>
                  </a:lnTo>
                  <a:cubicBezTo>
                    <a:pt x="8073" y="6238"/>
                    <a:pt x="8048" y="6338"/>
                    <a:pt x="8061" y="6401"/>
                  </a:cubicBezTo>
                  <a:cubicBezTo>
                    <a:pt x="8035" y="6401"/>
                    <a:pt x="8023" y="6388"/>
                    <a:pt x="8023" y="6363"/>
                  </a:cubicBezTo>
                  <a:cubicBezTo>
                    <a:pt x="8004" y="6363"/>
                    <a:pt x="7985" y="6385"/>
                    <a:pt x="7961" y="6385"/>
                  </a:cubicBezTo>
                  <a:cubicBezTo>
                    <a:pt x="7953" y="6385"/>
                    <a:pt x="7944" y="6382"/>
                    <a:pt x="7935" y="6376"/>
                  </a:cubicBezTo>
                  <a:cubicBezTo>
                    <a:pt x="7885" y="6351"/>
                    <a:pt x="7885" y="6263"/>
                    <a:pt x="7885" y="6212"/>
                  </a:cubicBezTo>
                  <a:close/>
                  <a:moveTo>
                    <a:pt x="8149" y="6175"/>
                  </a:moveTo>
                  <a:cubicBezTo>
                    <a:pt x="8149" y="6227"/>
                    <a:pt x="8227" y="6253"/>
                    <a:pt x="8188" y="6253"/>
                  </a:cubicBezTo>
                  <a:cubicBezTo>
                    <a:pt x="8180" y="6253"/>
                    <a:pt x="8167" y="6252"/>
                    <a:pt x="8149" y="6250"/>
                  </a:cubicBezTo>
                  <a:lnTo>
                    <a:pt x="8149" y="6250"/>
                  </a:lnTo>
                  <a:cubicBezTo>
                    <a:pt x="8149" y="6288"/>
                    <a:pt x="8149" y="6326"/>
                    <a:pt x="8161" y="6363"/>
                  </a:cubicBezTo>
                  <a:cubicBezTo>
                    <a:pt x="8161" y="6376"/>
                    <a:pt x="8165" y="6379"/>
                    <a:pt x="8171" y="6379"/>
                  </a:cubicBezTo>
                  <a:cubicBezTo>
                    <a:pt x="8175" y="6379"/>
                    <a:pt x="8181" y="6377"/>
                    <a:pt x="8186" y="6377"/>
                  </a:cubicBezTo>
                  <a:cubicBezTo>
                    <a:pt x="8193" y="6377"/>
                    <a:pt x="8199" y="6381"/>
                    <a:pt x="8199" y="6401"/>
                  </a:cubicBezTo>
                  <a:cubicBezTo>
                    <a:pt x="8191" y="6403"/>
                    <a:pt x="8183" y="6403"/>
                    <a:pt x="8176" y="6403"/>
                  </a:cubicBezTo>
                  <a:cubicBezTo>
                    <a:pt x="8083" y="6403"/>
                    <a:pt x="8144" y="6249"/>
                    <a:pt x="8073" y="6238"/>
                  </a:cubicBezTo>
                  <a:cubicBezTo>
                    <a:pt x="8073" y="6223"/>
                    <a:pt x="8073" y="6217"/>
                    <a:pt x="8081" y="6217"/>
                  </a:cubicBezTo>
                  <a:cubicBezTo>
                    <a:pt x="8086" y="6217"/>
                    <a:pt x="8095" y="6220"/>
                    <a:pt x="8111" y="6225"/>
                  </a:cubicBezTo>
                  <a:cubicBezTo>
                    <a:pt x="8101" y="6197"/>
                    <a:pt x="8106" y="6183"/>
                    <a:pt x="8120" y="6183"/>
                  </a:cubicBezTo>
                  <a:cubicBezTo>
                    <a:pt x="8124" y="6183"/>
                    <a:pt x="8130" y="6184"/>
                    <a:pt x="8136" y="6187"/>
                  </a:cubicBezTo>
                  <a:lnTo>
                    <a:pt x="8149" y="6175"/>
                  </a:lnTo>
                  <a:close/>
                  <a:moveTo>
                    <a:pt x="2955" y="6200"/>
                  </a:moveTo>
                  <a:lnTo>
                    <a:pt x="2955" y="6238"/>
                  </a:lnTo>
                  <a:cubicBezTo>
                    <a:pt x="3018" y="6238"/>
                    <a:pt x="2993" y="6351"/>
                    <a:pt x="3005" y="6414"/>
                  </a:cubicBezTo>
                  <a:cubicBezTo>
                    <a:pt x="2930" y="6376"/>
                    <a:pt x="2955" y="6263"/>
                    <a:pt x="2955" y="6200"/>
                  </a:cubicBezTo>
                  <a:close/>
                  <a:moveTo>
                    <a:pt x="3098" y="6233"/>
                  </a:moveTo>
                  <a:cubicBezTo>
                    <a:pt x="3107" y="6233"/>
                    <a:pt x="3113" y="6237"/>
                    <a:pt x="3116" y="6245"/>
                  </a:cubicBezTo>
                  <a:lnTo>
                    <a:pt x="3116" y="6245"/>
                  </a:lnTo>
                  <a:cubicBezTo>
                    <a:pt x="3112" y="6246"/>
                    <a:pt x="3109" y="6248"/>
                    <a:pt x="3106" y="6250"/>
                  </a:cubicBezTo>
                  <a:lnTo>
                    <a:pt x="3131" y="6288"/>
                  </a:lnTo>
                  <a:cubicBezTo>
                    <a:pt x="3094" y="6300"/>
                    <a:pt x="3131" y="6376"/>
                    <a:pt x="3131" y="6414"/>
                  </a:cubicBezTo>
                  <a:cubicBezTo>
                    <a:pt x="3056" y="6414"/>
                    <a:pt x="3094" y="6300"/>
                    <a:pt x="3081" y="6238"/>
                  </a:cubicBezTo>
                  <a:cubicBezTo>
                    <a:pt x="3088" y="6234"/>
                    <a:pt x="3094" y="6233"/>
                    <a:pt x="3098" y="6233"/>
                  </a:cubicBezTo>
                  <a:close/>
                  <a:moveTo>
                    <a:pt x="3188" y="6241"/>
                  </a:moveTo>
                  <a:cubicBezTo>
                    <a:pt x="3196" y="6241"/>
                    <a:pt x="3207" y="6244"/>
                    <a:pt x="3219" y="6250"/>
                  </a:cubicBezTo>
                  <a:cubicBezTo>
                    <a:pt x="3270" y="6275"/>
                    <a:pt x="3257" y="6363"/>
                    <a:pt x="3270" y="6414"/>
                  </a:cubicBezTo>
                  <a:cubicBezTo>
                    <a:pt x="3207" y="6414"/>
                    <a:pt x="3232" y="6363"/>
                    <a:pt x="3219" y="6313"/>
                  </a:cubicBezTo>
                  <a:cubicBezTo>
                    <a:pt x="3219" y="6283"/>
                    <a:pt x="3193" y="6258"/>
                    <a:pt x="3163" y="6247"/>
                  </a:cubicBezTo>
                  <a:lnTo>
                    <a:pt x="3163" y="6247"/>
                  </a:lnTo>
                  <a:cubicBezTo>
                    <a:pt x="3171" y="6244"/>
                    <a:pt x="3178" y="6241"/>
                    <a:pt x="3188" y="6241"/>
                  </a:cubicBezTo>
                  <a:close/>
                  <a:moveTo>
                    <a:pt x="3320" y="6247"/>
                  </a:moveTo>
                  <a:cubicBezTo>
                    <a:pt x="3353" y="6247"/>
                    <a:pt x="3332" y="6343"/>
                    <a:pt x="3332" y="6388"/>
                  </a:cubicBezTo>
                  <a:lnTo>
                    <a:pt x="3358" y="6414"/>
                  </a:lnTo>
                  <a:cubicBezTo>
                    <a:pt x="3295" y="6414"/>
                    <a:pt x="3320" y="6300"/>
                    <a:pt x="3307" y="6250"/>
                  </a:cubicBezTo>
                  <a:cubicBezTo>
                    <a:pt x="3312" y="6248"/>
                    <a:pt x="3316" y="6247"/>
                    <a:pt x="3320" y="6247"/>
                  </a:cubicBezTo>
                  <a:close/>
                  <a:moveTo>
                    <a:pt x="3810" y="6238"/>
                  </a:moveTo>
                  <a:cubicBezTo>
                    <a:pt x="3873" y="6250"/>
                    <a:pt x="3886" y="6388"/>
                    <a:pt x="3911" y="6388"/>
                  </a:cubicBezTo>
                  <a:cubicBezTo>
                    <a:pt x="3934" y="6341"/>
                    <a:pt x="3936" y="6261"/>
                    <a:pt x="3987" y="6261"/>
                  </a:cubicBezTo>
                  <a:cubicBezTo>
                    <a:pt x="3991" y="6261"/>
                    <a:pt x="3995" y="6262"/>
                    <a:pt x="3999" y="6263"/>
                  </a:cubicBezTo>
                  <a:cubicBezTo>
                    <a:pt x="3987" y="6310"/>
                    <a:pt x="3964" y="6415"/>
                    <a:pt x="3908" y="6415"/>
                  </a:cubicBezTo>
                  <a:cubicBezTo>
                    <a:pt x="3905" y="6415"/>
                    <a:pt x="3902" y="6414"/>
                    <a:pt x="3898" y="6414"/>
                  </a:cubicBezTo>
                  <a:lnTo>
                    <a:pt x="3810" y="6238"/>
                  </a:lnTo>
                  <a:close/>
                  <a:moveTo>
                    <a:pt x="10738" y="6240"/>
                  </a:moveTo>
                  <a:cubicBezTo>
                    <a:pt x="10824" y="6240"/>
                    <a:pt x="10818" y="6361"/>
                    <a:pt x="10840" y="6426"/>
                  </a:cubicBezTo>
                  <a:cubicBezTo>
                    <a:pt x="10789" y="6414"/>
                    <a:pt x="10827" y="6414"/>
                    <a:pt x="10789" y="6414"/>
                  </a:cubicBezTo>
                  <a:cubicBezTo>
                    <a:pt x="10752" y="6414"/>
                    <a:pt x="10689" y="6414"/>
                    <a:pt x="10689" y="6363"/>
                  </a:cubicBezTo>
                  <a:cubicBezTo>
                    <a:pt x="10689" y="6318"/>
                    <a:pt x="10727" y="6312"/>
                    <a:pt x="10763" y="6312"/>
                  </a:cubicBezTo>
                  <a:cubicBezTo>
                    <a:pt x="10777" y="6312"/>
                    <a:pt x="10791" y="6313"/>
                    <a:pt x="10802" y="6313"/>
                  </a:cubicBezTo>
                  <a:cubicBezTo>
                    <a:pt x="10780" y="6248"/>
                    <a:pt x="10722" y="6267"/>
                    <a:pt x="10690" y="6250"/>
                  </a:cubicBezTo>
                  <a:lnTo>
                    <a:pt x="10690" y="6250"/>
                  </a:lnTo>
                  <a:cubicBezTo>
                    <a:pt x="10708" y="6243"/>
                    <a:pt x="10724" y="6240"/>
                    <a:pt x="10738" y="6240"/>
                  </a:cubicBezTo>
                  <a:close/>
                  <a:moveTo>
                    <a:pt x="4101" y="6267"/>
                  </a:moveTo>
                  <a:cubicBezTo>
                    <a:pt x="4152" y="6267"/>
                    <a:pt x="4207" y="6302"/>
                    <a:pt x="4200" y="6363"/>
                  </a:cubicBezTo>
                  <a:lnTo>
                    <a:pt x="4062" y="6351"/>
                  </a:lnTo>
                  <a:lnTo>
                    <a:pt x="4062" y="6351"/>
                  </a:lnTo>
                  <a:cubicBezTo>
                    <a:pt x="4062" y="6451"/>
                    <a:pt x="4175" y="6376"/>
                    <a:pt x="4188" y="6439"/>
                  </a:cubicBezTo>
                  <a:cubicBezTo>
                    <a:pt x="4175" y="6441"/>
                    <a:pt x="4160" y="6443"/>
                    <a:pt x="4145" y="6443"/>
                  </a:cubicBezTo>
                  <a:cubicBezTo>
                    <a:pt x="4087" y="6443"/>
                    <a:pt x="4024" y="6421"/>
                    <a:pt x="4024" y="6351"/>
                  </a:cubicBezTo>
                  <a:cubicBezTo>
                    <a:pt x="4018" y="6293"/>
                    <a:pt x="4058" y="6267"/>
                    <a:pt x="4101" y="6267"/>
                  </a:cubicBezTo>
                  <a:close/>
                  <a:moveTo>
                    <a:pt x="9733" y="6401"/>
                  </a:moveTo>
                  <a:lnTo>
                    <a:pt x="9746" y="6426"/>
                  </a:lnTo>
                  <a:cubicBezTo>
                    <a:pt x="9751" y="6421"/>
                    <a:pt x="9756" y="6418"/>
                    <a:pt x="9761" y="6418"/>
                  </a:cubicBezTo>
                  <a:cubicBezTo>
                    <a:pt x="9769" y="6418"/>
                    <a:pt x="9776" y="6424"/>
                    <a:pt x="9783" y="6439"/>
                  </a:cubicBezTo>
                  <a:cubicBezTo>
                    <a:pt x="9780" y="6445"/>
                    <a:pt x="9774" y="6447"/>
                    <a:pt x="9767" y="6447"/>
                  </a:cubicBezTo>
                  <a:cubicBezTo>
                    <a:pt x="9742" y="6447"/>
                    <a:pt x="9704" y="6420"/>
                    <a:pt x="9733" y="6401"/>
                  </a:cubicBezTo>
                  <a:close/>
                  <a:moveTo>
                    <a:pt x="4268" y="6283"/>
                  </a:moveTo>
                  <a:cubicBezTo>
                    <a:pt x="4281" y="6283"/>
                    <a:pt x="4288" y="6295"/>
                    <a:pt x="4288" y="6313"/>
                  </a:cubicBezTo>
                  <a:cubicBezTo>
                    <a:pt x="4301" y="6313"/>
                    <a:pt x="4313" y="6288"/>
                    <a:pt x="4351" y="6288"/>
                  </a:cubicBezTo>
                  <a:cubicBezTo>
                    <a:pt x="4439" y="6288"/>
                    <a:pt x="4426" y="6401"/>
                    <a:pt x="4426" y="6464"/>
                  </a:cubicBezTo>
                  <a:cubicBezTo>
                    <a:pt x="4338" y="6451"/>
                    <a:pt x="4426" y="6300"/>
                    <a:pt x="4338" y="6300"/>
                  </a:cubicBezTo>
                  <a:lnTo>
                    <a:pt x="4338" y="6313"/>
                  </a:lnTo>
                  <a:cubicBezTo>
                    <a:pt x="4263" y="6313"/>
                    <a:pt x="4288" y="6414"/>
                    <a:pt x="4301" y="6464"/>
                  </a:cubicBezTo>
                  <a:cubicBezTo>
                    <a:pt x="4225" y="6464"/>
                    <a:pt x="4250" y="6351"/>
                    <a:pt x="4250" y="6288"/>
                  </a:cubicBezTo>
                  <a:cubicBezTo>
                    <a:pt x="4257" y="6284"/>
                    <a:pt x="4263" y="6283"/>
                    <a:pt x="4268" y="6283"/>
                  </a:cubicBezTo>
                  <a:close/>
                  <a:moveTo>
                    <a:pt x="4477" y="6288"/>
                  </a:moveTo>
                  <a:cubicBezTo>
                    <a:pt x="4540" y="6288"/>
                    <a:pt x="4527" y="6401"/>
                    <a:pt x="4527" y="6464"/>
                  </a:cubicBezTo>
                  <a:lnTo>
                    <a:pt x="4489" y="6464"/>
                  </a:lnTo>
                  <a:lnTo>
                    <a:pt x="4477" y="6288"/>
                  </a:lnTo>
                  <a:close/>
                  <a:moveTo>
                    <a:pt x="8521" y="6285"/>
                  </a:moveTo>
                  <a:cubicBezTo>
                    <a:pt x="8602" y="6285"/>
                    <a:pt x="8605" y="6401"/>
                    <a:pt x="8626" y="6464"/>
                  </a:cubicBezTo>
                  <a:cubicBezTo>
                    <a:pt x="8589" y="6464"/>
                    <a:pt x="8538" y="6451"/>
                    <a:pt x="8589" y="6439"/>
                  </a:cubicBezTo>
                  <a:cubicBezTo>
                    <a:pt x="8564" y="6439"/>
                    <a:pt x="8544" y="6456"/>
                    <a:pt x="8523" y="6456"/>
                  </a:cubicBezTo>
                  <a:cubicBezTo>
                    <a:pt x="8512" y="6456"/>
                    <a:pt x="8501" y="6451"/>
                    <a:pt x="8488" y="6439"/>
                  </a:cubicBezTo>
                  <a:cubicBezTo>
                    <a:pt x="8413" y="6388"/>
                    <a:pt x="8513" y="6351"/>
                    <a:pt x="8576" y="6351"/>
                  </a:cubicBezTo>
                  <a:cubicBezTo>
                    <a:pt x="8565" y="6293"/>
                    <a:pt x="8499" y="6331"/>
                    <a:pt x="8469" y="6298"/>
                  </a:cubicBezTo>
                  <a:lnTo>
                    <a:pt x="8469" y="6298"/>
                  </a:lnTo>
                  <a:cubicBezTo>
                    <a:pt x="8490" y="6289"/>
                    <a:pt x="8507" y="6285"/>
                    <a:pt x="8521" y="6285"/>
                  </a:cubicBezTo>
                  <a:close/>
                  <a:moveTo>
                    <a:pt x="10944" y="6286"/>
                  </a:moveTo>
                  <a:cubicBezTo>
                    <a:pt x="10950" y="6286"/>
                    <a:pt x="10958" y="6286"/>
                    <a:pt x="10965" y="6288"/>
                  </a:cubicBezTo>
                  <a:cubicBezTo>
                    <a:pt x="11050" y="6288"/>
                    <a:pt x="11100" y="6439"/>
                    <a:pt x="10980" y="6439"/>
                  </a:cubicBezTo>
                  <a:cubicBezTo>
                    <a:pt x="10975" y="6439"/>
                    <a:pt x="10970" y="6439"/>
                    <a:pt x="10965" y="6439"/>
                  </a:cubicBezTo>
                  <a:lnTo>
                    <a:pt x="10965" y="6439"/>
                  </a:lnTo>
                  <a:lnTo>
                    <a:pt x="10990" y="6464"/>
                  </a:lnTo>
                  <a:cubicBezTo>
                    <a:pt x="10884" y="6452"/>
                    <a:pt x="10845" y="6286"/>
                    <a:pt x="10944" y="6286"/>
                  </a:cubicBezTo>
                  <a:close/>
                  <a:moveTo>
                    <a:pt x="4796" y="6295"/>
                  </a:moveTo>
                  <a:cubicBezTo>
                    <a:pt x="4810" y="6295"/>
                    <a:pt x="4816" y="6307"/>
                    <a:pt x="4816" y="6326"/>
                  </a:cubicBezTo>
                  <a:cubicBezTo>
                    <a:pt x="4827" y="6326"/>
                    <a:pt x="4847" y="6298"/>
                    <a:pt x="4868" y="6298"/>
                  </a:cubicBezTo>
                  <a:cubicBezTo>
                    <a:pt x="4872" y="6298"/>
                    <a:pt x="4876" y="6299"/>
                    <a:pt x="4879" y="6300"/>
                  </a:cubicBezTo>
                  <a:lnTo>
                    <a:pt x="4929" y="6338"/>
                  </a:lnTo>
                  <a:cubicBezTo>
                    <a:pt x="4950" y="6312"/>
                    <a:pt x="4968" y="6302"/>
                    <a:pt x="4985" y="6302"/>
                  </a:cubicBezTo>
                  <a:cubicBezTo>
                    <a:pt x="5043" y="6302"/>
                    <a:pt x="5075" y="6436"/>
                    <a:pt x="5080" y="6489"/>
                  </a:cubicBezTo>
                  <a:lnTo>
                    <a:pt x="5080" y="6489"/>
                  </a:lnTo>
                  <a:cubicBezTo>
                    <a:pt x="4993" y="6488"/>
                    <a:pt x="5080" y="6338"/>
                    <a:pt x="4992" y="6338"/>
                  </a:cubicBezTo>
                  <a:cubicBezTo>
                    <a:pt x="4904" y="6338"/>
                    <a:pt x="4955" y="6439"/>
                    <a:pt x="4955" y="6476"/>
                  </a:cubicBezTo>
                  <a:cubicBezTo>
                    <a:pt x="4867" y="6476"/>
                    <a:pt x="4955" y="6326"/>
                    <a:pt x="4867" y="6326"/>
                  </a:cubicBezTo>
                  <a:cubicBezTo>
                    <a:pt x="4779" y="6326"/>
                    <a:pt x="4816" y="6426"/>
                    <a:pt x="4829" y="6464"/>
                  </a:cubicBezTo>
                  <a:cubicBezTo>
                    <a:pt x="4753" y="6464"/>
                    <a:pt x="4791" y="6351"/>
                    <a:pt x="4779" y="6300"/>
                  </a:cubicBezTo>
                  <a:cubicBezTo>
                    <a:pt x="4785" y="6297"/>
                    <a:pt x="4791" y="6295"/>
                    <a:pt x="4796" y="6295"/>
                  </a:cubicBezTo>
                  <a:close/>
                  <a:moveTo>
                    <a:pt x="8253" y="6245"/>
                  </a:moveTo>
                  <a:cubicBezTo>
                    <a:pt x="8267" y="6245"/>
                    <a:pt x="8274" y="6259"/>
                    <a:pt x="8274" y="6287"/>
                  </a:cubicBezTo>
                  <a:lnTo>
                    <a:pt x="8274" y="6287"/>
                  </a:lnTo>
                  <a:cubicBezTo>
                    <a:pt x="8296" y="6285"/>
                    <a:pt x="8325" y="6279"/>
                    <a:pt x="8352" y="6279"/>
                  </a:cubicBezTo>
                  <a:cubicBezTo>
                    <a:pt x="8397" y="6279"/>
                    <a:pt x="8435" y="6296"/>
                    <a:pt x="8413" y="6376"/>
                  </a:cubicBezTo>
                  <a:cubicBezTo>
                    <a:pt x="8408" y="6416"/>
                    <a:pt x="8393" y="6428"/>
                    <a:pt x="8373" y="6428"/>
                  </a:cubicBezTo>
                  <a:cubicBezTo>
                    <a:pt x="8344" y="6428"/>
                    <a:pt x="8305" y="6401"/>
                    <a:pt x="8274" y="6401"/>
                  </a:cubicBezTo>
                  <a:lnTo>
                    <a:pt x="8287" y="6489"/>
                  </a:lnTo>
                  <a:cubicBezTo>
                    <a:pt x="8224" y="6476"/>
                    <a:pt x="8237" y="6363"/>
                    <a:pt x="8237" y="6300"/>
                  </a:cubicBezTo>
                  <a:lnTo>
                    <a:pt x="8237" y="6250"/>
                  </a:lnTo>
                  <a:cubicBezTo>
                    <a:pt x="8243" y="6247"/>
                    <a:pt x="8248" y="6245"/>
                    <a:pt x="8253" y="6245"/>
                  </a:cubicBezTo>
                  <a:close/>
                  <a:moveTo>
                    <a:pt x="11091" y="6313"/>
                  </a:moveTo>
                  <a:cubicBezTo>
                    <a:pt x="11116" y="6313"/>
                    <a:pt x="11129" y="6326"/>
                    <a:pt x="11129" y="6351"/>
                  </a:cubicBezTo>
                  <a:cubicBezTo>
                    <a:pt x="11129" y="6351"/>
                    <a:pt x="11147" y="6323"/>
                    <a:pt x="11168" y="6323"/>
                  </a:cubicBezTo>
                  <a:cubicBezTo>
                    <a:pt x="11172" y="6323"/>
                    <a:pt x="11176" y="6324"/>
                    <a:pt x="11179" y="6326"/>
                  </a:cubicBezTo>
                  <a:cubicBezTo>
                    <a:pt x="11189" y="6336"/>
                    <a:pt x="11199" y="6354"/>
                    <a:pt x="11190" y="6354"/>
                  </a:cubicBezTo>
                  <a:cubicBezTo>
                    <a:pt x="11187" y="6354"/>
                    <a:pt x="11184" y="6353"/>
                    <a:pt x="11179" y="6351"/>
                  </a:cubicBezTo>
                  <a:cubicBezTo>
                    <a:pt x="11172" y="6348"/>
                    <a:pt x="11165" y="6347"/>
                    <a:pt x="11160" y="6347"/>
                  </a:cubicBezTo>
                  <a:cubicBezTo>
                    <a:pt x="11109" y="6347"/>
                    <a:pt x="11130" y="6441"/>
                    <a:pt x="11141" y="6464"/>
                  </a:cubicBezTo>
                  <a:lnTo>
                    <a:pt x="11141" y="6489"/>
                  </a:lnTo>
                  <a:cubicBezTo>
                    <a:pt x="11079" y="6476"/>
                    <a:pt x="11104" y="6376"/>
                    <a:pt x="11091" y="6313"/>
                  </a:cubicBezTo>
                  <a:close/>
                  <a:moveTo>
                    <a:pt x="4639" y="6298"/>
                  </a:moveTo>
                  <a:cubicBezTo>
                    <a:pt x="4725" y="6298"/>
                    <a:pt x="4720" y="6415"/>
                    <a:pt x="4741" y="6489"/>
                  </a:cubicBezTo>
                  <a:cubicBezTo>
                    <a:pt x="4734" y="6492"/>
                    <a:pt x="4728" y="6494"/>
                    <a:pt x="4723" y="6494"/>
                  </a:cubicBezTo>
                  <a:cubicBezTo>
                    <a:pt x="4710" y="6494"/>
                    <a:pt x="4703" y="6482"/>
                    <a:pt x="4703" y="6464"/>
                  </a:cubicBezTo>
                  <a:cubicBezTo>
                    <a:pt x="4683" y="6464"/>
                    <a:pt x="4649" y="6478"/>
                    <a:pt x="4621" y="6478"/>
                  </a:cubicBezTo>
                  <a:cubicBezTo>
                    <a:pt x="4597" y="6478"/>
                    <a:pt x="4577" y="6467"/>
                    <a:pt x="4577" y="6426"/>
                  </a:cubicBezTo>
                  <a:cubicBezTo>
                    <a:pt x="4577" y="6376"/>
                    <a:pt x="4653" y="6376"/>
                    <a:pt x="4691" y="6376"/>
                  </a:cubicBezTo>
                  <a:cubicBezTo>
                    <a:pt x="4679" y="6295"/>
                    <a:pt x="4604" y="6341"/>
                    <a:pt x="4582" y="6311"/>
                  </a:cubicBezTo>
                  <a:lnTo>
                    <a:pt x="4582" y="6311"/>
                  </a:lnTo>
                  <a:cubicBezTo>
                    <a:pt x="4605" y="6302"/>
                    <a:pt x="4624" y="6298"/>
                    <a:pt x="4639" y="6298"/>
                  </a:cubicBezTo>
                  <a:close/>
                  <a:moveTo>
                    <a:pt x="9997" y="6451"/>
                  </a:moveTo>
                  <a:cubicBezTo>
                    <a:pt x="10035" y="6464"/>
                    <a:pt x="10022" y="6464"/>
                    <a:pt x="10010" y="6476"/>
                  </a:cubicBezTo>
                  <a:lnTo>
                    <a:pt x="10022" y="6489"/>
                  </a:lnTo>
                  <a:cubicBezTo>
                    <a:pt x="10018" y="6493"/>
                    <a:pt x="10014" y="6495"/>
                    <a:pt x="10009" y="6495"/>
                  </a:cubicBezTo>
                  <a:cubicBezTo>
                    <a:pt x="9987" y="6495"/>
                    <a:pt x="9966" y="6451"/>
                    <a:pt x="9997" y="6451"/>
                  </a:cubicBezTo>
                  <a:close/>
                  <a:moveTo>
                    <a:pt x="8815" y="6451"/>
                  </a:moveTo>
                  <a:cubicBezTo>
                    <a:pt x="8865" y="6464"/>
                    <a:pt x="8828" y="6502"/>
                    <a:pt x="8828" y="6502"/>
                  </a:cubicBezTo>
                  <a:lnTo>
                    <a:pt x="8815" y="6502"/>
                  </a:lnTo>
                  <a:cubicBezTo>
                    <a:pt x="8815" y="6502"/>
                    <a:pt x="8752" y="6451"/>
                    <a:pt x="8815" y="6451"/>
                  </a:cubicBezTo>
                  <a:close/>
                  <a:moveTo>
                    <a:pt x="8707" y="6275"/>
                  </a:moveTo>
                  <a:cubicBezTo>
                    <a:pt x="8713" y="6275"/>
                    <a:pt x="8710" y="6289"/>
                    <a:pt x="8702" y="6313"/>
                  </a:cubicBezTo>
                  <a:lnTo>
                    <a:pt x="8714" y="6326"/>
                  </a:lnTo>
                  <a:cubicBezTo>
                    <a:pt x="8752" y="6326"/>
                    <a:pt x="8777" y="6326"/>
                    <a:pt x="8777" y="6363"/>
                  </a:cubicBezTo>
                  <a:cubicBezTo>
                    <a:pt x="8766" y="6361"/>
                    <a:pt x="8756" y="6360"/>
                    <a:pt x="8748" y="6360"/>
                  </a:cubicBezTo>
                  <a:cubicBezTo>
                    <a:pt x="8649" y="6360"/>
                    <a:pt x="8777" y="6490"/>
                    <a:pt x="8777" y="6502"/>
                  </a:cubicBezTo>
                  <a:cubicBezTo>
                    <a:pt x="8769" y="6503"/>
                    <a:pt x="8762" y="6504"/>
                    <a:pt x="8756" y="6504"/>
                  </a:cubicBezTo>
                  <a:cubicBezTo>
                    <a:pt x="8704" y="6504"/>
                    <a:pt x="8712" y="6459"/>
                    <a:pt x="8689" y="6414"/>
                  </a:cubicBezTo>
                  <a:lnTo>
                    <a:pt x="8689" y="6351"/>
                  </a:lnTo>
                  <a:cubicBezTo>
                    <a:pt x="8664" y="6351"/>
                    <a:pt x="8652" y="6351"/>
                    <a:pt x="8664" y="6326"/>
                  </a:cubicBezTo>
                  <a:lnTo>
                    <a:pt x="8689" y="6326"/>
                  </a:lnTo>
                  <a:lnTo>
                    <a:pt x="8689" y="6288"/>
                  </a:lnTo>
                  <a:cubicBezTo>
                    <a:pt x="8698" y="6279"/>
                    <a:pt x="8704" y="6275"/>
                    <a:pt x="8707" y="6275"/>
                  </a:cubicBezTo>
                  <a:close/>
                  <a:moveTo>
                    <a:pt x="6753" y="6426"/>
                  </a:moveTo>
                  <a:cubicBezTo>
                    <a:pt x="6753" y="6514"/>
                    <a:pt x="6803" y="6451"/>
                    <a:pt x="6803" y="6502"/>
                  </a:cubicBezTo>
                  <a:cubicBezTo>
                    <a:pt x="6797" y="6501"/>
                    <a:pt x="6791" y="6501"/>
                    <a:pt x="6785" y="6501"/>
                  </a:cubicBezTo>
                  <a:cubicBezTo>
                    <a:pt x="6759" y="6501"/>
                    <a:pt x="6745" y="6507"/>
                    <a:pt x="6739" y="6517"/>
                  </a:cubicBezTo>
                  <a:lnTo>
                    <a:pt x="6739" y="6517"/>
                  </a:lnTo>
                  <a:cubicBezTo>
                    <a:pt x="6734" y="6509"/>
                    <a:pt x="6726" y="6503"/>
                    <a:pt x="6715" y="6502"/>
                  </a:cubicBezTo>
                  <a:lnTo>
                    <a:pt x="6690" y="6489"/>
                  </a:lnTo>
                  <a:cubicBezTo>
                    <a:pt x="6683" y="6474"/>
                    <a:pt x="6684" y="6468"/>
                    <a:pt x="6691" y="6468"/>
                  </a:cubicBezTo>
                  <a:cubicBezTo>
                    <a:pt x="6696" y="6468"/>
                    <a:pt x="6705" y="6471"/>
                    <a:pt x="6715" y="6476"/>
                  </a:cubicBezTo>
                  <a:cubicBezTo>
                    <a:pt x="6702" y="6439"/>
                    <a:pt x="6715" y="6426"/>
                    <a:pt x="6753" y="6426"/>
                  </a:cubicBezTo>
                  <a:close/>
                  <a:moveTo>
                    <a:pt x="11297" y="6346"/>
                  </a:moveTo>
                  <a:cubicBezTo>
                    <a:pt x="11345" y="6346"/>
                    <a:pt x="11393" y="6389"/>
                    <a:pt x="11393" y="6439"/>
                  </a:cubicBezTo>
                  <a:cubicBezTo>
                    <a:pt x="11393" y="6445"/>
                    <a:pt x="11385" y="6447"/>
                    <a:pt x="11373" y="6447"/>
                  </a:cubicBezTo>
                  <a:cubicBezTo>
                    <a:pt x="11337" y="6447"/>
                    <a:pt x="11264" y="6426"/>
                    <a:pt x="11255" y="6426"/>
                  </a:cubicBezTo>
                  <a:lnTo>
                    <a:pt x="11255" y="6426"/>
                  </a:lnTo>
                  <a:cubicBezTo>
                    <a:pt x="11255" y="6502"/>
                    <a:pt x="11355" y="6451"/>
                    <a:pt x="11368" y="6502"/>
                  </a:cubicBezTo>
                  <a:lnTo>
                    <a:pt x="11393" y="6527"/>
                  </a:lnTo>
                  <a:cubicBezTo>
                    <a:pt x="11386" y="6528"/>
                    <a:pt x="11380" y="6528"/>
                    <a:pt x="11372" y="6528"/>
                  </a:cubicBezTo>
                  <a:cubicBezTo>
                    <a:pt x="11297" y="6528"/>
                    <a:pt x="11195" y="6469"/>
                    <a:pt x="11229" y="6388"/>
                  </a:cubicBezTo>
                  <a:cubicBezTo>
                    <a:pt x="11247" y="6358"/>
                    <a:pt x="11272" y="6346"/>
                    <a:pt x="11297" y="6346"/>
                  </a:cubicBezTo>
                  <a:close/>
                  <a:moveTo>
                    <a:pt x="5181" y="6464"/>
                  </a:moveTo>
                  <a:cubicBezTo>
                    <a:pt x="5169" y="6500"/>
                    <a:pt x="5157" y="6536"/>
                    <a:pt x="5124" y="6539"/>
                  </a:cubicBezTo>
                  <a:lnTo>
                    <a:pt x="5124" y="6539"/>
                  </a:lnTo>
                  <a:cubicBezTo>
                    <a:pt x="5139" y="6495"/>
                    <a:pt x="5124" y="6464"/>
                    <a:pt x="5181" y="6464"/>
                  </a:cubicBezTo>
                  <a:close/>
                  <a:moveTo>
                    <a:pt x="8966" y="6288"/>
                  </a:moveTo>
                  <a:cubicBezTo>
                    <a:pt x="9041" y="6300"/>
                    <a:pt x="8953" y="6464"/>
                    <a:pt x="9054" y="6502"/>
                  </a:cubicBezTo>
                  <a:lnTo>
                    <a:pt x="9067" y="6514"/>
                  </a:lnTo>
                  <a:cubicBezTo>
                    <a:pt x="9077" y="6518"/>
                    <a:pt x="9086" y="6519"/>
                    <a:pt x="9093" y="6519"/>
                  </a:cubicBezTo>
                  <a:cubicBezTo>
                    <a:pt x="9171" y="6519"/>
                    <a:pt x="9129" y="6359"/>
                    <a:pt x="9129" y="6313"/>
                  </a:cubicBezTo>
                  <a:lnTo>
                    <a:pt x="9129" y="6313"/>
                  </a:lnTo>
                  <a:cubicBezTo>
                    <a:pt x="9205" y="6326"/>
                    <a:pt x="9205" y="6527"/>
                    <a:pt x="9104" y="6539"/>
                  </a:cubicBezTo>
                  <a:cubicBezTo>
                    <a:pt x="9100" y="6540"/>
                    <a:pt x="9095" y="6540"/>
                    <a:pt x="9091" y="6540"/>
                  </a:cubicBezTo>
                  <a:cubicBezTo>
                    <a:pt x="8966" y="6540"/>
                    <a:pt x="8966" y="6373"/>
                    <a:pt x="8966" y="6288"/>
                  </a:cubicBezTo>
                  <a:close/>
                  <a:moveTo>
                    <a:pt x="5520" y="6363"/>
                  </a:moveTo>
                  <a:cubicBezTo>
                    <a:pt x="5608" y="6363"/>
                    <a:pt x="5520" y="6514"/>
                    <a:pt x="5608" y="6527"/>
                  </a:cubicBezTo>
                  <a:cubicBezTo>
                    <a:pt x="5697" y="6527"/>
                    <a:pt x="5659" y="6426"/>
                    <a:pt x="5646" y="6376"/>
                  </a:cubicBezTo>
                  <a:cubicBezTo>
                    <a:pt x="5722" y="6376"/>
                    <a:pt x="5697" y="6489"/>
                    <a:pt x="5697" y="6552"/>
                  </a:cubicBezTo>
                  <a:cubicBezTo>
                    <a:pt x="5671" y="6552"/>
                    <a:pt x="5659" y="6552"/>
                    <a:pt x="5671" y="6514"/>
                  </a:cubicBezTo>
                  <a:cubicBezTo>
                    <a:pt x="5651" y="6514"/>
                    <a:pt x="5631" y="6546"/>
                    <a:pt x="5605" y="6546"/>
                  </a:cubicBezTo>
                  <a:cubicBezTo>
                    <a:pt x="5598" y="6546"/>
                    <a:pt x="5591" y="6544"/>
                    <a:pt x="5583" y="6539"/>
                  </a:cubicBezTo>
                  <a:lnTo>
                    <a:pt x="5558" y="6527"/>
                  </a:lnTo>
                  <a:cubicBezTo>
                    <a:pt x="5508" y="6502"/>
                    <a:pt x="5520" y="6414"/>
                    <a:pt x="5520" y="6363"/>
                  </a:cubicBezTo>
                  <a:close/>
                  <a:moveTo>
                    <a:pt x="11458" y="6374"/>
                  </a:moveTo>
                  <a:cubicBezTo>
                    <a:pt x="11506" y="6374"/>
                    <a:pt x="11569" y="6416"/>
                    <a:pt x="11569" y="6476"/>
                  </a:cubicBezTo>
                  <a:lnTo>
                    <a:pt x="11431" y="6451"/>
                  </a:lnTo>
                  <a:lnTo>
                    <a:pt x="11431" y="6451"/>
                  </a:lnTo>
                  <a:cubicBezTo>
                    <a:pt x="11443" y="6539"/>
                    <a:pt x="11544" y="6489"/>
                    <a:pt x="11569" y="6552"/>
                  </a:cubicBezTo>
                  <a:cubicBezTo>
                    <a:pt x="11561" y="6553"/>
                    <a:pt x="11553" y="6554"/>
                    <a:pt x="11546" y="6554"/>
                  </a:cubicBezTo>
                  <a:cubicBezTo>
                    <a:pt x="11479" y="6554"/>
                    <a:pt x="11417" y="6506"/>
                    <a:pt x="11405" y="6439"/>
                  </a:cubicBezTo>
                  <a:cubicBezTo>
                    <a:pt x="11400" y="6393"/>
                    <a:pt x="11426" y="6374"/>
                    <a:pt x="11458" y="6374"/>
                  </a:cubicBezTo>
                  <a:close/>
                  <a:moveTo>
                    <a:pt x="5747" y="6388"/>
                  </a:moveTo>
                  <a:cubicBezTo>
                    <a:pt x="5835" y="6388"/>
                    <a:pt x="5810" y="6502"/>
                    <a:pt x="5810" y="6564"/>
                  </a:cubicBezTo>
                  <a:lnTo>
                    <a:pt x="5797" y="6552"/>
                  </a:lnTo>
                  <a:cubicBezTo>
                    <a:pt x="5734" y="6552"/>
                    <a:pt x="5759" y="6439"/>
                    <a:pt x="5747" y="6388"/>
                  </a:cubicBezTo>
                  <a:close/>
                  <a:moveTo>
                    <a:pt x="9248" y="6350"/>
                  </a:moveTo>
                  <a:cubicBezTo>
                    <a:pt x="9263" y="6350"/>
                    <a:pt x="9297" y="6393"/>
                    <a:pt x="9331" y="6401"/>
                  </a:cubicBezTo>
                  <a:lnTo>
                    <a:pt x="9331" y="6426"/>
                  </a:lnTo>
                  <a:cubicBezTo>
                    <a:pt x="9317" y="6424"/>
                    <a:pt x="9306" y="6423"/>
                    <a:pt x="9296" y="6423"/>
                  </a:cubicBezTo>
                  <a:cubicBezTo>
                    <a:pt x="9191" y="6423"/>
                    <a:pt x="9319" y="6541"/>
                    <a:pt x="9331" y="6564"/>
                  </a:cubicBezTo>
                  <a:lnTo>
                    <a:pt x="9331" y="6577"/>
                  </a:lnTo>
                  <a:cubicBezTo>
                    <a:pt x="9325" y="6578"/>
                    <a:pt x="9320" y="6578"/>
                    <a:pt x="9315" y="6578"/>
                  </a:cubicBezTo>
                  <a:cubicBezTo>
                    <a:pt x="9255" y="6578"/>
                    <a:pt x="9254" y="6510"/>
                    <a:pt x="9243" y="6464"/>
                  </a:cubicBezTo>
                  <a:cubicBezTo>
                    <a:pt x="9217" y="6414"/>
                    <a:pt x="9180" y="6388"/>
                    <a:pt x="9243" y="6388"/>
                  </a:cubicBezTo>
                  <a:cubicBezTo>
                    <a:pt x="9239" y="6360"/>
                    <a:pt x="9241" y="6350"/>
                    <a:pt x="9248" y="6350"/>
                  </a:cubicBezTo>
                  <a:close/>
                  <a:moveTo>
                    <a:pt x="5904" y="6404"/>
                  </a:moveTo>
                  <a:cubicBezTo>
                    <a:pt x="5930" y="6404"/>
                    <a:pt x="5958" y="6424"/>
                    <a:pt x="5973" y="6439"/>
                  </a:cubicBezTo>
                  <a:cubicBezTo>
                    <a:pt x="5988" y="6446"/>
                    <a:pt x="5981" y="6453"/>
                    <a:pt x="5966" y="6453"/>
                  </a:cubicBezTo>
                  <a:cubicBezTo>
                    <a:pt x="5955" y="6453"/>
                    <a:pt x="5939" y="6449"/>
                    <a:pt x="5923" y="6439"/>
                  </a:cubicBezTo>
                  <a:cubicBezTo>
                    <a:pt x="5910" y="6433"/>
                    <a:pt x="5903" y="6431"/>
                    <a:pt x="5899" y="6431"/>
                  </a:cubicBezTo>
                  <a:cubicBezTo>
                    <a:pt x="5875" y="6431"/>
                    <a:pt x="5986" y="6516"/>
                    <a:pt x="5986" y="6527"/>
                  </a:cubicBezTo>
                  <a:lnTo>
                    <a:pt x="5986" y="6539"/>
                  </a:lnTo>
                  <a:cubicBezTo>
                    <a:pt x="5986" y="6570"/>
                    <a:pt x="5965" y="6580"/>
                    <a:pt x="5940" y="6580"/>
                  </a:cubicBezTo>
                  <a:cubicBezTo>
                    <a:pt x="5904" y="6580"/>
                    <a:pt x="5860" y="6559"/>
                    <a:pt x="5860" y="6552"/>
                  </a:cubicBezTo>
                  <a:cubicBezTo>
                    <a:pt x="5862" y="6550"/>
                    <a:pt x="5865" y="6549"/>
                    <a:pt x="5868" y="6549"/>
                  </a:cubicBezTo>
                  <a:cubicBezTo>
                    <a:pt x="5881" y="6549"/>
                    <a:pt x="5904" y="6561"/>
                    <a:pt x="5924" y="6561"/>
                  </a:cubicBezTo>
                  <a:cubicBezTo>
                    <a:pt x="5933" y="6561"/>
                    <a:pt x="5941" y="6558"/>
                    <a:pt x="5948" y="6552"/>
                  </a:cubicBezTo>
                  <a:cubicBezTo>
                    <a:pt x="5973" y="6527"/>
                    <a:pt x="5923" y="6527"/>
                    <a:pt x="5910" y="6514"/>
                  </a:cubicBezTo>
                  <a:cubicBezTo>
                    <a:pt x="5910" y="6502"/>
                    <a:pt x="5835" y="6489"/>
                    <a:pt x="5860" y="6439"/>
                  </a:cubicBezTo>
                  <a:cubicBezTo>
                    <a:pt x="5870" y="6413"/>
                    <a:pt x="5886" y="6404"/>
                    <a:pt x="5904" y="6404"/>
                  </a:cubicBezTo>
                  <a:close/>
                  <a:moveTo>
                    <a:pt x="6136" y="6409"/>
                  </a:moveTo>
                  <a:cubicBezTo>
                    <a:pt x="6154" y="6409"/>
                    <a:pt x="6158" y="6420"/>
                    <a:pt x="6149" y="6439"/>
                  </a:cubicBezTo>
                  <a:cubicBezTo>
                    <a:pt x="6154" y="6440"/>
                    <a:pt x="6158" y="6441"/>
                    <a:pt x="6162" y="6441"/>
                  </a:cubicBezTo>
                  <a:cubicBezTo>
                    <a:pt x="6183" y="6441"/>
                    <a:pt x="6201" y="6424"/>
                    <a:pt x="6220" y="6424"/>
                  </a:cubicBezTo>
                  <a:cubicBezTo>
                    <a:pt x="6229" y="6424"/>
                    <a:pt x="6239" y="6428"/>
                    <a:pt x="6250" y="6439"/>
                  </a:cubicBezTo>
                  <a:cubicBezTo>
                    <a:pt x="6313" y="6464"/>
                    <a:pt x="6300" y="6552"/>
                    <a:pt x="6300" y="6602"/>
                  </a:cubicBezTo>
                  <a:cubicBezTo>
                    <a:pt x="6212" y="6590"/>
                    <a:pt x="6300" y="6439"/>
                    <a:pt x="6212" y="6439"/>
                  </a:cubicBezTo>
                  <a:cubicBezTo>
                    <a:pt x="6111" y="6439"/>
                    <a:pt x="6162" y="6539"/>
                    <a:pt x="6162" y="6590"/>
                  </a:cubicBezTo>
                  <a:cubicBezTo>
                    <a:pt x="6099" y="6590"/>
                    <a:pt x="6124" y="6476"/>
                    <a:pt x="6111" y="6414"/>
                  </a:cubicBezTo>
                  <a:cubicBezTo>
                    <a:pt x="6122" y="6410"/>
                    <a:pt x="6130" y="6409"/>
                    <a:pt x="6136" y="6409"/>
                  </a:cubicBezTo>
                  <a:close/>
                  <a:moveTo>
                    <a:pt x="10576" y="6552"/>
                  </a:moveTo>
                  <a:lnTo>
                    <a:pt x="10576" y="6564"/>
                  </a:lnTo>
                  <a:cubicBezTo>
                    <a:pt x="10580" y="6560"/>
                    <a:pt x="10584" y="6559"/>
                    <a:pt x="10589" y="6559"/>
                  </a:cubicBezTo>
                  <a:cubicBezTo>
                    <a:pt x="10611" y="6559"/>
                    <a:pt x="10632" y="6602"/>
                    <a:pt x="10601" y="6602"/>
                  </a:cubicBezTo>
                  <a:cubicBezTo>
                    <a:pt x="10550" y="6590"/>
                    <a:pt x="10563" y="6564"/>
                    <a:pt x="10576" y="6552"/>
                  </a:cubicBezTo>
                  <a:close/>
                  <a:moveTo>
                    <a:pt x="3420" y="6602"/>
                  </a:moveTo>
                  <a:cubicBezTo>
                    <a:pt x="3465" y="6602"/>
                    <a:pt x="3412" y="6612"/>
                    <a:pt x="3398" y="6614"/>
                  </a:cubicBezTo>
                  <a:lnTo>
                    <a:pt x="3398" y="6614"/>
                  </a:lnTo>
                  <a:cubicBezTo>
                    <a:pt x="3397" y="6608"/>
                    <a:pt x="3401" y="6602"/>
                    <a:pt x="3420" y="6602"/>
                  </a:cubicBezTo>
                  <a:close/>
                  <a:moveTo>
                    <a:pt x="5451" y="6361"/>
                  </a:moveTo>
                  <a:cubicBezTo>
                    <a:pt x="5460" y="6361"/>
                    <a:pt x="5474" y="6396"/>
                    <a:pt x="5483" y="6414"/>
                  </a:cubicBezTo>
                  <a:cubicBezTo>
                    <a:pt x="5495" y="6476"/>
                    <a:pt x="5495" y="6539"/>
                    <a:pt x="5495" y="6615"/>
                  </a:cubicBezTo>
                  <a:cubicBezTo>
                    <a:pt x="5432" y="6615"/>
                    <a:pt x="5458" y="6564"/>
                    <a:pt x="5445" y="6514"/>
                  </a:cubicBezTo>
                  <a:cubicBezTo>
                    <a:pt x="5423" y="6514"/>
                    <a:pt x="5393" y="6524"/>
                    <a:pt x="5366" y="6524"/>
                  </a:cubicBezTo>
                  <a:cubicBezTo>
                    <a:pt x="5331" y="6524"/>
                    <a:pt x="5301" y="6509"/>
                    <a:pt x="5294" y="6439"/>
                  </a:cubicBezTo>
                  <a:cubicBezTo>
                    <a:pt x="5288" y="6382"/>
                    <a:pt x="5313" y="6366"/>
                    <a:pt x="5346" y="6366"/>
                  </a:cubicBezTo>
                  <a:cubicBezTo>
                    <a:pt x="5379" y="6366"/>
                    <a:pt x="5420" y="6382"/>
                    <a:pt x="5445" y="6388"/>
                  </a:cubicBezTo>
                  <a:cubicBezTo>
                    <a:pt x="5445" y="6369"/>
                    <a:pt x="5447" y="6361"/>
                    <a:pt x="5451" y="6361"/>
                  </a:cubicBezTo>
                  <a:close/>
                  <a:moveTo>
                    <a:pt x="6426" y="6438"/>
                  </a:moveTo>
                  <a:cubicBezTo>
                    <a:pt x="6430" y="6438"/>
                    <a:pt x="6434" y="6438"/>
                    <a:pt x="6438" y="6439"/>
                  </a:cubicBezTo>
                  <a:cubicBezTo>
                    <a:pt x="6560" y="6451"/>
                    <a:pt x="6576" y="6615"/>
                    <a:pt x="6452" y="6615"/>
                  </a:cubicBezTo>
                  <a:cubicBezTo>
                    <a:pt x="6448" y="6615"/>
                    <a:pt x="6443" y="6615"/>
                    <a:pt x="6438" y="6615"/>
                  </a:cubicBezTo>
                  <a:lnTo>
                    <a:pt x="6451" y="6615"/>
                  </a:lnTo>
                  <a:cubicBezTo>
                    <a:pt x="6329" y="6615"/>
                    <a:pt x="6302" y="6438"/>
                    <a:pt x="6426" y="6438"/>
                  </a:cubicBezTo>
                  <a:close/>
                  <a:moveTo>
                    <a:pt x="9431" y="6426"/>
                  </a:moveTo>
                  <a:cubicBezTo>
                    <a:pt x="9494" y="6439"/>
                    <a:pt x="9482" y="6577"/>
                    <a:pt x="9519" y="6577"/>
                  </a:cubicBezTo>
                  <a:cubicBezTo>
                    <a:pt x="9519" y="6542"/>
                    <a:pt x="9530" y="6450"/>
                    <a:pt x="9574" y="6450"/>
                  </a:cubicBezTo>
                  <a:cubicBezTo>
                    <a:pt x="9576" y="6450"/>
                    <a:pt x="9579" y="6451"/>
                    <a:pt x="9582" y="6451"/>
                  </a:cubicBezTo>
                  <a:cubicBezTo>
                    <a:pt x="9632" y="6476"/>
                    <a:pt x="9620" y="6590"/>
                    <a:pt x="9645" y="6602"/>
                  </a:cubicBezTo>
                  <a:lnTo>
                    <a:pt x="9658" y="6552"/>
                  </a:lnTo>
                  <a:cubicBezTo>
                    <a:pt x="9668" y="6508"/>
                    <a:pt x="9660" y="6474"/>
                    <a:pt x="9691" y="6474"/>
                  </a:cubicBezTo>
                  <a:cubicBezTo>
                    <a:pt x="9696" y="6474"/>
                    <a:pt x="9701" y="6475"/>
                    <a:pt x="9708" y="6476"/>
                  </a:cubicBezTo>
                  <a:cubicBezTo>
                    <a:pt x="9684" y="6500"/>
                    <a:pt x="9671" y="6616"/>
                    <a:pt x="9627" y="6616"/>
                  </a:cubicBezTo>
                  <a:cubicBezTo>
                    <a:pt x="9625" y="6616"/>
                    <a:pt x="9624" y="6616"/>
                    <a:pt x="9623" y="6615"/>
                  </a:cubicBezTo>
                  <a:lnTo>
                    <a:pt x="9623" y="6615"/>
                  </a:lnTo>
                  <a:cubicBezTo>
                    <a:pt x="9606" y="6581"/>
                    <a:pt x="9602" y="6489"/>
                    <a:pt x="9570" y="6489"/>
                  </a:cubicBezTo>
                  <a:cubicBezTo>
                    <a:pt x="9560" y="6567"/>
                    <a:pt x="9546" y="6596"/>
                    <a:pt x="9530" y="6596"/>
                  </a:cubicBezTo>
                  <a:cubicBezTo>
                    <a:pt x="9500" y="6596"/>
                    <a:pt x="9463" y="6506"/>
                    <a:pt x="9431" y="6426"/>
                  </a:cubicBezTo>
                  <a:close/>
                  <a:moveTo>
                    <a:pt x="11608" y="6360"/>
                  </a:moveTo>
                  <a:cubicBezTo>
                    <a:pt x="11620" y="6360"/>
                    <a:pt x="11637" y="6401"/>
                    <a:pt x="11644" y="6401"/>
                  </a:cubicBezTo>
                  <a:lnTo>
                    <a:pt x="11632" y="6439"/>
                  </a:lnTo>
                  <a:cubicBezTo>
                    <a:pt x="11632" y="6439"/>
                    <a:pt x="11712" y="6471"/>
                    <a:pt x="11680" y="6471"/>
                  </a:cubicBezTo>
                  <a:cubicBezTo>
                    <a:pt x="11672" y="6471"/>
                    <a:pt x="11657" y="6469"/>
                    <a:pt x="11632" y="6464"/>
                  </a:cubicBezTo>
                  <a:lnTo>
                    <a:pt x="11632" y="6464"/>
                  </a:lnTo>
                  <a:cubicBezTo>
                    <a:pt x="11632" y="6502"/>
                    <a:pt x="11632" y="6590"/>
                    <a:pt x="11682" y="6590"/>
                  </a:cubicBezTo>
                  <a:lnTo>
                    <a:pt x="11682" y="6615"/>
                  </a:lnTo>
                  <a:cubicBezTo>
                    <a:pt x="11676" y="6616"/>
                    <a:pt x="11671" y="6616"/>
                    <a:pt x="11667" y="6616"/>
                  </a:cubicBezTo>
                  <a:cubicBezTo>
                    <a:pt x="11608" y="6616"/>
                    <a:pt x="11617" y="6548"/>
                    <a:pt x="11594" y="6502"/>
                  </a:cubicBezTo>
                  <a:cubicBezTo>
                    <a:pt x="11584" y="6460"/>
                    <a:pt x="11547" y="6436"/>
                    <a:pt x="11571" y="6436"/>
                  </a:cubicBezTo>
                  <a:cubicBezTo>
                    <a:pt x="11576" y="6436"/>
                    <a:pt x="11583" y="6437"/>
                    <a:pt x="11594" y="6439"/>
                  </a:cubicBezTo>
                  <a:cubicBezTo>
                    <a:pt x="11594" y="6378"/>
                    <a:pt x="11600" y="6360"/>
                    <a:pt x="11608" y="6360"/>
                  </a:cubicBezTo>
                  <a:close/>
                  <a:moveTo>
                    <a:pt x="6617" y="6465"/>
                  </a:moveTo>
                  <a:cubicBezTo>
                    <a:pt x="6642" y="6465"/>
                    <a:pt x="6666" y="6471"/>
                    <a:pt x="6677" y="6476"/>
                  </a:cubicBezTo>
                  <a:lnTo>
                    <a:pt x="6652" y="6476"/>
                  </a:lnTo>
                  <a:cubicBezTo>
                    <a:pt x="6649" y="6489"/>
                    <a:pt x="6644" y="6493"/>
                    <a:pt x="6637" y="6493"/>
                  </a:cubicBezTo>
                  <a:cubicBezTo>
                    <a:pt x="6625" y="6493"/>
                    <a:pt x="6608" y="6478"/>
                    <a:pt x="6595" y="6478"/>
                  </a:cubicBezTo>
                  <a:cubicBezTo>
                    <a:pt x="6587" y="6478"/>
                    <a:pt x="6580" y="6484"/>
                    <a:pt x="6577" y="6502"/>
                  </a:cubicBezTo>
                  <a:cubicBezTo>
                    <a:pt x="6577" y="6514"/>
                    <a:pt x="6652" y="6552"/>
                    <a:pt x="6665" y="6552"/>
                  </a:cubicBezTo>
                  <a:cubicBezTo>
                    <a:pt x="6684" y="6608"/>
                    <a:pt x="6652" y="6627"/>
                    <a:pt x="6618" y="6627"/>
                  </a:cubicBezTo>
                  <a:cubicBezTo>
                    <a:pt x="6583" y="6627"/>
                    <a:pt x="6545" y="6608"/>
                    <a:pt x="6552" y="6590"/>
                  </a:cubicBezTo>
                  <a:lnTo>
                    <a:pt x="6552" y="6590"/>
                  </a:lnTo>
                  <a:cubicBezTo>
                    <a:pt x="6590" y="6613"/>
                    <a:pt x="6612" y="6622"/>
                    <a:pt x="6623" y="6622"/>
                  </a:cubicBezTo>
                  <a:cubicBezTo>
                    <a:pt x="6664" y="6622"/>
                    <a:pt x="6555" y="6500"/>
                    <a:pt x="6541" y="6500"/>
                  </a:cubicBezTo>
                  <a:cubicBezTo>
                    <a:pt x="6540" y="6500"/>
                    <a:pt x="6540" y="6500"/>
                    <a:pt x="6540" y="6500"/>
                  </a:cubicBezTo>
                  <a:lnTo>
                    <a:pt x="6540" y="6500"/>
                  </a:lnTo>
                  <a:cubicBezTo>
                    <a:pt x="6554" y="6473"/>
                    <a:pt x="6587" y="6465"/>
                    <a:pt x="6617" y="6465"/>
                  </a:cubicBezTo>
                  <a:close/>
                  <a:moveTo>
                    <a:pt x="9626" y="6621"/>
                  </a:moveTo>
                  <a:lnTo>
                    <a:pt x="9632" y="6627"/>
                  </a:lnTo>
                  <a:cubicBezTo>
                    <a:pt x="9630" y="6626"/>
                    <a:pt x="9628" y="6624"/>
                    <a:pt x="9626" y="6621"/>
                  </a:cubicBezTo>
                  <a:close/>
                  <a:moveTo>
                    <a:pt x="3402" y="6621"/>
                  </a:moveTo>
                  <a:lnTo>
                    <a:pt x="3420" y="6640"/>
                  </a:lnTo>
                  <a:cubicBezTo>
                    <a:pt x="3420" y="6640"/>
                    <a:pt x="3408" y="6631"/>
                    <a:pt x="3402" y="6621"/>
                  </a:cubicBezTo>
                  <a:close/>
                  <a:moveTo>
                    <a:pt x="9746" y="6476"/>
                  </a:moveTo>
                  <a:cubicBezTo>
                    <a:pt x="9796" y="6476"/>
                    <a:pt x="9783" y="6577"/>
                    <a:pt x="9783" y="6640"/>
                  </a:cubicBezTo>
                  <a:lnTo>
                    <a:pt x="9796" y="6653"/>
                  </a:lnTo>
                  <a:cubicBezTo>
                    <a:pt x="9733" y="6640"/>
                    <a:pt x="9758" y="6539"/>
                    <a:pt x="9746" y="6476"/>
                  </a:cubicBezTo>
                  <a:close/>
                  <a:moveTo>
                    <a:pt x="6750" y="6567"/>
                  </a:moveTo>
                  <a:lnTo>
                    <a:pt x="6750" y="6567"/>
                  </a:lnTo>
                  <a:cubicBezTo>
                    <a:pt x="6771" y="6602"/>
                    <a:pt x="6810" y="6640"/>
                    <a:pt x="6816" y="6653"/>
                  </a:cubicBezTo>
                  <a:cubicBezTo>
                    <a:pt x="6805" y="6656"/>
                    <a:pt x="6796" y="6658"/>
                    <a:pt x="6788" y="6658"/>
                  </a:cubicBezTo>
                  <a:cubicBezTo>
                    <a:pt x="6748" y="6658"/>
                    <a:pt x="6752" y="6610"/>
                    <a:pt x="6750" y="6567"/>
                  </a:cubicBezTo>
                  <a:close/>
                  <a:moveTo>
                    <a:pt x="8450" y="6615"/>
                  </a:moveTo>
                  <a:cubicBezTo>
                    <a:pt x="8488" y="6627"/>
                    <a:pt x="8488" y="6640"/>
                    <a:pt x="8476" y="6653"/>
                  </a:cubicBezTo>
                  <a:lnTo>
                    <a:pt x="8463" y="6653"/>
                  </a:lnTo>
                  <a:cubicBezTo>
                    <a:pt x="8459" y="6657"/>
                    <a:pt x="8455" y="6658"/>
                    <a:pt x="8451" y="6658"/>
                  </a:cubicBezTo>
                  <a:cubicBezTo>
                    <a:pt x="8431" y="6658"/>
                    <a:pt x="8419" y="6615"/>
                    <a:pt x="8450" y="6615"/>
                  </a:cubicBezTo>
                  <a:close/>
                  <a:moveTo>
                    <a:pt x="6896" y="6497"/>
                  </a:moveTo>
                  <a:cubicBezTo>
                    <a:pt x="6909" y="6497"/>
                    <a:pt x="6913" y="6508"/>
                    <a:pt x="6904" y="6527"/>
                  </a:cubicBezTo>
                  <a:cubicBezTo>
                    <a:pt x="6920" y="6527"/>
                    <a:pt x="6943" y="6499"/>
                    <a:pt x="6960" y="6499"/>
                  </a:cubicBezTo>
                  <a:cubicBezTo>
                    <a:pt x="6968" y="6499"/>
                    <a:pt x="6975" y="6506"/>
                    <a:pt x="6979" y="6527"/>
                  </a:cubicBezTo>
                  <a:cubicBezTo>
                    <a:pt x="6971" y="6525"/>
                    <a:pt x="6964" y="6523"/>
                    <a:pt x="6958" y="6523"/>
                  </a:cubicBezTo>
                  <a:cubicBezTo>
                    <a:pt x="6896" y="6523"/>
                    <a:pt x="6916" y="6628"/>
                    <a:pt x="6916" y="6664"/>
                  </a:cubicBezTo>
                  <a:lnTo>
                    <a:pt x="6916" y="6664"/>
                  </a:lnTo>
                  <a:cubicBezTo>
                    <a:pt x="6856" y="6652"/>
                    <a:pt x="6879" y="6549"/>
                    <a:pt x="6879" y="6502"/>
                  </a:cubicBezTo>
                  <a:cubicBezTo>
                    <a:pt x="6885" y="6498"/>
                    <a:pt x="6891" y="6497"/>
                    <a:pt x="6896" y="6497"/>
                  </a:cubicBezTo>
                  <a:close/>
                  <a:moveTo>
                    <a:pt x="3747" y="6625"/>
                  </a:moveTo>
                  <a:cubicBezTo>
                    <a:pt x="3750" y="6625"/>
                    <a:pt x="3754" y="6626"/>
                    <a:pt x="3760" y="6627"/>
                  </a:cubicBezTo>
                  <a:cubicBezTo>
                    <a:pt x="3810" y="6627"/>
                    <a:pt x="3747" y="6640"/>
                    <a:pt x="3747" y="6640"/>
                  </a:cubicBezTo>
                  <a:lnTo>
                    <a:pt x="3760" y="6665"/>
                  </a:lnTo>
                  <a:cubicBezTo>
                    <a:pt x="3760" y="6665"/>
                    <a:pt x="3720" y="6625"/>
                    <a:pt x="3747" y="6625"/>
                  </a:cubicBezTo>
                  <a:close/>
                  <a:moveTo>
                    <a:pt x="9880" y="6494"/>
                  </a:moveTo>
                  <a:cubicBezTo>
                    <a:pt x="9910" y="6494"/>
                    <a:pt x="9941" y="6513"/>
                    <a:pt x="9934" y="6539"/>
                  </a:cubicBezTo>
                  <a:cubicBezTo>
                    <a:pt x="9934" y="6539"/>
                    <a:pt x="9901" y="6523"/>
                    <a:pt x="9878" y="6523"/>
                  </a:cubicBezTo>
                  <a:cubicBezTo>
                    <a:pt x="9867" y="6523"/>
                    <a:pt x="9859" y="6527"/>
                    <a:pt x="9859" y="6539"/>
                  </a:cubicBezTo>
                  <a:cubicBezTo>
                    <a:pt x="9859" y="6564"/>
                    <a:pt x="9934" y="6564"/>
                    <a:pt x="9947" y="6590"/>
                  </a:cubicBezTo>
                  <a:cubicBezTo>
                    <a:pt x="9966" y="6646"/>
                    <a:pt x="9937" y="6665"/>
                    <a:pt x="9904" y="6665"/>
                  </a:cubicBezTo>
                  <a:cubicBezTo>
                    <a:pt x="9871" y="6665"/>
                    <a:pt x="9834" y="6646"/>
                    <a:pt x="9834" y="6627"/>
                  </a:cubicBezTo>
                  <a:lnTo>
                    <a:pt x="9834" y="6627"/>
                  </a:lnTo>
                  <a:lnTo>
                    <a:pt x="9884" y="6640"/>
                  </a:lnTo>
                  <a:cubicBezTo>
                    <a:pt x="9889" y="6641"/>
                    <a:pt x="9894" y="6641"/>
                    <a:pt x="9898" y="6641"/>
                  </a:cubicBezTo>
                  <a:cubicBezTo>
                    <a:pt x="9959" y="6641"/>
                    <a:pt x="9868" y="6566"/>
                    <a:pt x="9833" y="6545"/>
                  </a:cubicBezTo>
                  <a:lnTo>
                    <a:pt x="9833" y="6545"/>
                  </a:lnTo>
                  <a:cubicBezTo>
                    <a:pt x="9830" y="6508"/>
                    <a:pt x="9855" y="6494"/>
                    <a:pt x="9880" y="6494"/>
                  </a:cubicBezTo>
                  <a:close/>
                  <a:moveTo>
                    <a:pt x="9995" y="6526"/>
                  </a:moveTo>
                  <a:cubicBezTo>
                    <a:pt x="10045" y="6526"/>
                    <a:pt x="10023" y="6618"/>
                    <a:pt x="10035" y="6678"/>
                  </a:cubicBezTo>
                  <a:lnTo>
                    <a:pt x="10035" y="6690"/>
                  </a:lnTo>
                  <a:lnTo>
                    <a:pt x="10010" y="6690"/>
                  </a:lnTo>
                  <a:lnTo>
                    <a:pt x="9985" y="6527"/>
                  </a:lnTo>
                  <a:cubicBezTo>
                    <a:pt x="9988" y="6526"/>
                    <a:pt x="9991" y="6526"/>
                    <a:pt x="9995" y="6526"/>
                  </a:cubicBezTo>
                  <a:close/>
                  <a:moveTo>
                    <a:pt x="6992" y="6502"/>
                  </a:moveTo>
                  <a:cubicBezTo>
                    <a:pt x="7042" y="6502"/>
                    <a:pt x="7029" y="6552"/>
                    <a:pt x="7042" y="6602"/>
                  </a:cubicBezTo>
                  <a:cubicBezTo>
                    <a:pt x="7042" y="6639"/>
                    <a:pt x="7069" y="6662"/>
                    <a:pt x="7098" y="6662"/>
                  </a:cubicBezTo>
                  <a:cubicBezTo>
                    <a:pt x="7109" y="6662"/>
                    <a:pt x="7120" y="6659"/>
                    <a:pt x="7130" y="6653"/>
                  </a:cubicBezTo>
                  <a:cubicBezTo>
                    <a:pt x="7155" y="6627"/>
                    <a:pt x="7130" y="6552"/>
                    <a:pt x="7130" y="6527"/>
                  </a:cubicBezTo>
                  <a:cubicBezTo>
                    <a:pt x="7193" y="6527"/>
                    <a:pt x="7168" y="6640"/>
                    <a:pt x="7180" y="6690"/>
                  </a:cubicBezTo>
                  <a:cubicBezTo>
                    <a:pt x="7170" y="6694"/>
                    <a:pt x="7162" y="6695"/>
                    <a:pt x="7155" y="6695"/>
                  </a:cubicBezTo>
                  <a:cubicBezTo>
                    <a:pt x="7138" y="6695"/>
                    <a:pt x="7133" y="6683"/>
                    <a:pt x="7143" y="6665"/>
                  </a:cubicBezTo>
                  <a:cubicBezTo>
                    <a:pt x="7114" y="6665"/>
                    <a:pt x="7093" y="6686"/>
                    <a:pt x="7068" y="6686"/>
                  </a:cubicBezTo>
                  <a:cubicBezTo>
                    <a:pt x="7060" y="6686"/>
                    <a:pt x="7051" y="6684"/>
                    <a:pt x="7042" y="6678"/>
                  </a:cubicBezTo>
                  <a:cubicBezTo>
                    <a:pt x="6992" y="6653"/>
                    <a:pt x="6992" y="6564"/>
                    <a:pt x="6992" y="6502"/>
                  </a:cubicBezTo>
                  <a:close/>
                  <a:moveTo>
                    <a:pt x="5156" y="6690"/>
                  </a:moveTo>
                  <a:cubicBezTo>
                    <a:pt x="5206" y="6690"/>
                    <a:pt x="5156" y="6715"/>
                    <a:pt x="5156" y="6715"/>
                  </a:cubicBezTo>
                  <a:lnTo>
                    <a:pt x="5156" y="6728"/>
                  </a:lnTo>
                  <a:cubicBezTo>
                    <a:pt x="5156" y="6728"/>
                    <a:pt x="5105" y="6690"/>
                    <a:pt x="5156" y="6690"/>
                  </a:cubicBezTo>
                  <a:close/>
                  <a:moveTo>
                    <a:pt x="7369" y="6476"/>
                  </a:moveTo>
                  <a:cubicBezTo>
                    <a:pt x="7432" y="6476"/>
                    <a:pt x="7407" y="6665"/>
                    <a:pt x="7419" y="6728"/>
                  </a:cubicBezTo>
                  <a:cubicBezTo>
                    <a:pt x="7394" y="6728"/>
                    <a:pt x="7382" y="6715"/>
                    <a:pt x="7382" y="6690"/>
                  </a:cubicBezTo>
                  <a:cubicBezTo>
                    <a:pt x="7358" y="6690"/>
                    <a:pt x="7326" y="6701"/>
                    <a:pt x="7297" y="6701"/>
                  </a:cubicBezTo>
                  <a:cubicBezTo>
                    <a:pt x="7265" y="6701"/>
                    <a:pt x="7237" y="6687"/>
                    <a:pt x="7231" y="6627"/>
                  </a:cubicBezTo>
                  <a:cubicBezTo>
                    <a:pt x="7224" y="6564"/>
                    <a:pt x="7246" y="6549"/>
                    <a:pt x="7276" y="6549"/>
                  </a:cubicBezTo>
                  <a:cubicBezTo>
                    <a:pt x="7306" y="6549"/>
                    <a:pt x="7344" y="6564"/>
                    <a:pt x="7369" y="6564"/>
                  </a:cubicBezTo>
                  <a:lnTo>
                    <a:pt x="7369" y="6476"/>
                  </a:lnTo>
                  <a:close/>
                  <a:moveTo>
                    <a:pt x="10246" y="6550"/>
                  </a:moveTo>
                  <a:cubicBezTo>
                    <a:pt x="10292" y="6550"/>
                    <a:pt x="10337" y="6592"/>
                    <a:pt x="10337" y="6640"/>
                  </a:cubicBezTo>
                  <a:cubicBezTo>
                    <a:pt x="10337" y="6653"/>
                    <a:pt x="10324" y="6657"/>
                    <a:pt x="10306" y="6657"/>
                  </a:cubicBezTo>
                  <a:cubicBezTo>
                    <a:pt x="10271" y="6657"/>
                    <a:pt x="10215" y="6640"/>
                    <a:pt x="10198" y="6640"/>
                  </a:cubicBezTo>
                  <a:cubicBezTo>
                    <a:pt x="10198" y="6715"/>
                    <a:pt x="10299" y="6665"/>
                    <a:pt x="10324" y="6715"/>
                  </a:cubicBezTo>
                  <a:lnTo>
                    <a:pt x="10337" y="6728"/>
                  </a:lnTo>
                  <a:cubicBezTo>
                    <a:pt x="10329" y="6729"/>
                    <a:pt x="10321" y="6730"/>
                    <a:pt x="10312" y="6730"/>
                  </a:cubicBezTo>
                  <a:cubicBezTo>
                    <a:pt x="10235" y="6730"/>
                    <a:pt x="10128" y="6681"/>
                    <a:pt x="10173" y="6602"/>
                  </a:cubicBezTo>
                  <a:cubicBezTo>
                    <a:pt x="10192" y="6565"/>
                    <a:pt x="10219" y="6550"/>
                    <a:pt x="10246" y="6550"/>
                  </a:cubicBezTo>
                  <a:close/>
                  <a:moveTo>
                    <a:pt x="9083" y="6714"/>
                  </a:moveTo>
                  <a:cubicBezTo>
                    <a:pt x="9085" y="6714"/>
                    <a:pt x="9088" y="6714"/>
                    <a:pt x="9092" y="6715"/>
                  </a:cubicBezTo>
                  <a:cubicBezTo>
                    <a:pt x="9129" y="6715"/>
                    <a:pt x="9129" y="6728"/>
                    <a:pt x="9117" y="6741"/>
                  </a:cubicBezTo>
                  <a:lnTo>
                    <a:pt x="9104" y="6741"/>
                  </a:lnTo>
                  <a:cubicBezTo>
                    <a:pt x="9100" y="6745"/>
                    <a:pt x="9096" y="6747"/>
                    <a:pt x="9092" y="6747"/>
                  </a:cubicBezTo>
                  <a:cubicBezTo>
                    <a:pt x="9075" y="6747"/>
                    <a:pt x="9063" y="6714"/>
                    <a:pt x="9083" y="6714"/>
                  </a:cubicBezTo>
                  <a:close/>
                  <a:moveTo>
                    <a:pt x="7597" y="6577"/>
                  </a:moveTo>
                  <a:cubicBezTo>
                    <a:pt x="7601" y="6577"/>
                    <a:pt x="7604" y="6577"/>
                    <a:pt x="7608" y="6577"/>
                  </a:cubicBezTo>
                  <a:cubicBezTo>
                    <a:pt x="7658" y="6577"/>
                    <a:pt x="7696" y="6627"/>
                    <a:pt x="7696" y="6678"/>
                  </a:cubicBezTo>
                  <a:lnTo>
                    <a:pt x="7558" y="6665"/>
                  </a:lnTo>
                  <a:lnTo>
                    <a:pt x="7558" y="6665"/>
                  </a:lnTo>
                  <a:cubicBezTo>
                    <a:pt x="7583" y="6753"/>
                    <a:pt x="7696" y="6690"/>
                    <a:pt x="7708" y="6753"/>
                  </a:cubicBezTo>
                  <a:lnTo>
                    <a:pt x="7696" y="6753"/>
                  </a:lnTo>
                  <a:cubicBezTo>
                    <a:pt x="7684" y="6756"/>
                    <a:pt x="7673" y="6757"/>
                    <a:pt x="7662" y="6757"/>
                  </a:cubicBezTo>
                  <a:cubicBezTo>
                    <a:pt x="7538" y="6757"/>
                    <a:pt x="7483" y="6577"/>
                    <a:pt x="7597" y="6577"/>
                  </a:cubicBezTo>
                  <a:close/>
                  <a:moveTo>
                    <a:pt x="5716" y="6736"/>
                  </a:moveTo>
                  <a:cubicBezTo>
                    <a:pt x="5738" y="6736"/>
                    <a:pt x="5772" y="6753"/>
                    <a:pt x="5772" y="6753"/>
                  </a:cubicBezTo>
                  <a:lnTo>
                    <a:pt x="5747" y="6753"/>
                  </a:lnTo>
                  <a:cubicBezTo>
                    <a:pt x="5747" y="6753"/>
                    <a:pt x="5724" y="6770"/>
                    <a:pt x="5710" y="6770"/>
                  </a:cubicBezTo>
                  <a:cubicBezTo>
                    <a:pt x="5702" y="6770"/>
                    <a:pt x="5697" y="6766"/>
                    <a:pt x="5697" y="6753"/>
                  </a:cubicBezTo>
                  <a:cubicBezTo>
                    <a:pt x="5697" y="6741"/>
                    <a:pt x="5705" y="6736"/>
                    <a:pt x="5716" y="6736"/>
                  </a:cubicBezTo>
                  <a:close/>
                  <a:moveTo>
                    <a:pt x="10440" y="6570"/>
                  </a:moveTo>
                  <a:cubicBezTo>
                    <a:pt x="10491" y="6570"/>
                    <a:pt x="10538" y="6746"/>
                    <a:pt x="10538" y="6766"/>
                  </a:cubicBezTo>
                  <a:lnTo>
                    <a:pt x="10550" y="6778"/>
                  </a:lnTo>
                  <a:cubicBezTo>
                    <a:pt x="10475" y="6766"/>
                    <a:pt x="10538" y="6615"/>
                    <a:pt x="10450" y="6615"/>
                  </a:cubicBezTo>
                  <a:cubicBezTo>
                    <a:pt x="10374" y="6615"/>
                    <a:pt x="10412" y="6703"/>
                    <a:pt x="10425" y="6753"/>
                  </a:cubicBezTo>
                  <a:cubicBezTo>
                    <a:pt x="10349" y="6741"/>
                    <a:pt x="10374" y="6640"/>
                    <a:pt x="10362" y="6577"/>
                  </a:cubicBezTo>
                  <a:cubicBezTo>
                    <a:pt x="10412" y="6577"/>
                    <a:pt x="10387" y="6615"/>
                    <a:pt x="10399" y="6615"/>
                  </a:cubicBezTo>
                  <a:cubicBezTo>
                    <a:pt x="10413" y="6583"/>
                    <a:pt x="10427" y="6570"/>
                    <a:pt x="10440" y="6570"/>
                  </a:cubicBezTo>
                  <a:close/>
                  <a:moveTo>
                    <a:pt x="2671" y="6597"/>
                  </a:moveTo>
                  <a:cubicBezTo>
                    <a:pt x="2689" y="6597"/>
                    <a:pt x="2709" y="6603"/>
                    <a:pt x="2729" y="6615"/>
                  </a:cubicBezTo>
                  <a:cubicBezTo>
                    <a:pt x="2725" y="6627"/>
                    <a:pt x="2716" y="6630"/>
                    <a:pt x="2706" y="6630"/>
                  </a:cubicBezTo>
                  <a:cubicBezTo>
                    <a:pt x="2693" y="6630"/>
                    <a:pt x="2679" y="6625"/>
                    <a:pt x="2668" y="6625"/>
                  </a:cubicBezTo>
                  <a:cubicBezTo>
                    <a:pt x="2659" y="6625"/>
                    <a:pt x="2653" y="6628"/>
                    <a:pt x="2653" y="6640"/>
                  </a:cubicBezTo>
                  <a:cubicBezTo>
                    <a:pt x="2653" y="6678"/>
                    <a:pt x="2691" y="6665"/>
                    <a:pt x="2704" y="6690"/>
                  </a:cubicBezTo>
                  <a:cubicBezTo>
                    <a:pt x="2749" y="6745"/>
                    <a:pt x="2722" y="6786"/>
                    <a:pt x="2671" y="6786"/>
                  </a:cubicBezTo>
                  <a:cubicBezTo>
                    <a:pt x="2651" y="6786"/>
                    <a:pt x="2628" y="6780"/>
                    <a:pt x="2603" y="6766"/>
                  </a:cubicBezTo>
                  <a:cubicBezTo>
                    <a:pt x="2609" y="6753"/>
                    <a:pt x="2616" y="6747"/>
                    <a:pt x="2625" y="6747"/>
                  </a:cubicBezTo>
                  <a:cubicBezTo>
                    <a:pt x="2635" y="6747"/>
                    <a:pt x="2647" y="6753"/>
                    <a:pt x="2666" y="6766"/>
                  </a:cubicBezTo>
                  <a:lnTo>
                    <a:pt x="2666" y="6753"/>
                  </a:lnTo>
                  <a:cubicBezTo>
                    <a:pt x="2779" y="6753"/>
                    <a:pt x="2628" y="6678"/>
                    <a:pt x="2628" y="6678"/>
                  </a:cubicBezTo>
                  <a:cubicBezTo>
                    <a:pt x="2602" y="6626"/>
                    <a:pt x="2630" y="6597"/>
                    <a:pt x="2671" y="6597"/>
                  </a:cubicBezTo>
                  <a:close/>
                  <a:moveTo>
                    <a:pt x="7734" y="6602"/>
                  </a:moveTo>
                  <a:cubicBezTo>
                    <a:pt x="7784" y="6602"/>
                    <a:pt x="7784" y="6653"/>
                    <a:pt x="7822" y="6665"/>
                  </a:cubicBezTo>
                  <a:lnTo>
                    <a:pt x="7822" y="6678"/>
                  </a:lnTo>
                  <a:cubicBezTo>
                    <a:pt x="7822" y="6678"/>
                    <a:pt x="7872" y="6615"/>
                    <a:pt x="7910" y="6615"/>
                  </a:cubicBezTo>
                  <a:cubicBezTo>
                    <a:pt x="7834" y="6703"/>
                    <a:pt x="7847" y="6703"/>
                    <a:pt x="7922" y="6791"/>
                  </a:cubicBezTo>
                  <a:cubicBezTo>
                    <a:pt x="7859" y="6791"/>
                    <a:pt x="7872" y="6728"/>
                    <a:pt x="7822" y="6715"/>
                  </a:cubicBezTo>
                  <a:cubicBezTo>
                    <a:pt x="7822" y="6715"/>
                    <a:pt x="7784" y="6766"/>
                    <a:pt x="7734" y="6766"/>
                  </a:cubicBezTo>
                  <a:cubicBezTo>
                    <a:pt x="7809" y="6678"/>
                    <a:pt x="7796" y="6678"/>
                    <a:pt x="7734" y="6602"/>
                  </a:cubicBezTo>
                  <a:close/>
                  <a:moveTo>
                    <a:pt x="10596" y="6626"/>
                  </a:moveTo>
                  <a:cubicBezTo>
                    <a:pt x="10637" y="6626"/>
                    <a:pt x="10626" y="6719"/>
                    <a:pt x="10626" y="6778"/>
                  </a:cubicBezTo>
                  <a:lnTo>
                    <a:pt x="10638" y="6791"/>
                  </a:lnTo>
                  <a:cubicBezTo>
                    <a:pt x="10576" y="6778"/>
                    <a:pt x="10588" y="6678"/>
                    <a:pt x="10588" y="6627"/>
                  </a:cubicBezTo>
                  <a:cubicBezTo>
                    <a:pt x="10591" y="6627"/>
                    <a:pt x="10594" y="6626"/>
                    <a:pt x="10596" y="6626"/>
                  </a:cubicBezTo>
                  <a:close/>
                  <a:moveTo>
                    <a:pt x="7991" y="6625"/>
                  </a:moveTo>
                  <a:cubicBezTo>
                    <a:pt x="7997" y="6625"/>
                    <a:pt x="8003" y="6626"/>
                    <a:pt x="8010" y="6627"/>
                  </a:cubicBezTo>
                  <a:cubicBezTo>
                    <a:pt x="8061" y="6627"/>
                    <a:pt x="8098" y="6665"/>
                    <a:pt x="8098" y="6715"/>
                  </a:cubicBezTo>
                  <a:lnTo>
                    <a:pt x="8098" y="6728"/>
                  </a:lnTo>
                  <a:lnTo>
                    <a:pt x="7960" y="6703"/>
                  </a:lnTo>
                  <a:lnTo>
                    <a:pt x="7960" y="6703"/>
                  </a:lnTo>
                  <a:cubicBezTo>
                    <a:pt x="7973" y="6803"/>
                    <a:pt x="8073" y="6741"/>
                    <a:pt x="8098" y="6791"/>
                  </a:cubicBezTo>
                  <a:cubicBezTo>
                    <a:pt x="8083" y="6796"/>
                    <a:pt x="8068" y="6798"/>
                    <a:pt x="8054" y="6798"/>
                  </a:cubicBezTo>
                  <a:cubicBezTo>
                    <a:pt x="7932" y="6798"/>
                    <a:pt x="7890" y="6625"/>
                    <a:pt x="7991" y="6625"/>
                  </a:cubicBezTo>
                  <a:close/>
                  <a:moveTo>
                    <a:pt x="3110" y="6777"/>
                  </a:moveTo>
                  <a:lnTo>
                    <a:pt x="3119" y="6803"/>
                  </a:lnTo>
                  <a:cubicBezTo>
                    <a:pt x="3122" y="6792"/>
                    <a:pt x="3118" y="6783"/>
                    <a:pt x="3110" y="6777"/>
                  </a:cubicBezTo>
                  <a:close/>
                  <a:moveTo>
                    <a:pt x="8123" y="6640"/>
                  </a:moveTo>
                  <a:cubicBezTo>
                    <a:pt x="8161" y="6640"/>
                    <a:pt x="8174" y="6653"/>
                    <a:pt x="8161" y="6678"/>
                  </a:cubicBezTo>
                  <a:cubicBezTo>
                    <a:pt x="8172" y="6678"/>
                    <a:pt x="8173" y="6650"/>
                    <a:pt x="8197" y="6650"/>
                  </a:cubicBezTo>
                  <a:cubicBezTo>
                    <a:pt x="8201" y="6650"/>
                    <a:pt x="8206" y="6651"/>
                    <a:pt x="8211" y="6653"/>
                  </a:cubicBezTo>
                  <a:cubicBezTo>
                    <a:pt x="8249" y="6653"/>
                    <a:pt x="8249" y="6665"/>
                    <a:pt x="8237" y="6678"/>
                  </a:cubicBezTo>
                  <a:lnTo>
                    <a:pt x="8224" y="6678"/>
                  </a:lnTo>
                  <a:cubicBezTo>
                    <a:pt x="8217" y="6675"/>
                    <a:pt x="8211" y="6674"/>
                    <a:pt x="8206" y="6674"/>
                  </a:cubicBezTo>
                  <a:cubicBezTo>
                    <a:pt x="8153" y="6674"/>
                    <a:pt x="8174" y="6782"/>
                    <a:pt x="8174" y="6816"/>
                  </a:cubicBezTo>
                  <a:cubicBezTo>
                    <a:pt x="8111" y="6803"/>
                    <a:pt x="8136" y="6703"/>
                    <a:pt x="8123" y="6640"/>
                  </a:cubicBezTo>
                  <a:close/>
                  <a:moveTo>
                    <a:pt x="2792" y="6637"/>
                  </a:moveTo>
                  <a:cubicBezTo>
                    <a:pt x="2839" y="6637"/>
                    <a:pt x="2829" y="6672"/>
                    <a:pt x="2829" y="6715"/>
                  </a:cubicBezTo>
                  <a:lnTo>
                    <a:pt x="2817" y="6741"/>
                  </a:lnTo>
                  <a:cubicBezTo>
                    <a:pt x="2807" y="6772"/>
                    <a:pt x="2839" y="6794"/>
                    <a:pt x="2872" y="6794"/>
                  </a:cubicBezTo>
                  <a:cubicBezTo>
                    <a:pt x="2879" y="6794"/>
                    <a:pt x="2886" y="6793"/>
                    <a:pt x="2892" y="6791"/>
                  </a:cubicBezTo>
                  <a:cubicBezTo>
                    <a:pt x="2930" y="6766"/>
                    <a:pt x="2905" y="6678"/>
                    <a:pt x="2905" y="6640"/>
                  </a:cubicBezTo>
                  <a:cubicBezTo>
                    <a:pt x="2980" y="6640"/>
                    <a:pt x="2943" y="6753"/>
                    <a:pt x="2955" y="6816"/>
                  </a:cubicBezTo>
                  <a:cubicBezTo>
                    <a:pt x="2945" y="6819"/>
                    <a:pt x="2938" y="6821"/>
                    <a:pt x="2932" y="6821"/>
                  </a:cubicBezTo>
                  <a:cubicBezTo>
                    <a:pt x="2917" y="6821"/>
                    <a:pt x="2917" y="6809"/>
                    <a:pt x="2917" y="6791"/>
                  </a:cubicBezTo>
                  <a:cubicBezTo>
                    <a:pt x="2889" y="6791"/>
                    <a:pt x="2868" y="6812"/>
                    <a:pt x="2843" y="6812"/>
                  </a:cubicBezTo>
                  <a:cubicBezTo>
                    <a:pt x="2835" y="6812"/>
                    <a:pt x="2826" y="6810"/>
                    <a:pt x="2817" y="6803"/>
                  </a:cubicBezTo>
                  <a:cubicBezTo>
                    <a:pt x="2767" y="6778"/>
                    <a:pt x="2767" y="6690"/>
                    <a:pt x="2767" y="6640"/>
                  </a:cubicBezTo>
                  <a:cubicBezTo>
                    <a:pt x="2776" y="6638"/>
                    <a:pt x="2785" y="6637"/>
                    <a:pt x="2792" y="6637"/>
                  </a:cubicBezTo>
                  <a:close/>
                  <a:moveTo>
                    <a:pt x="8372" y="6663"/>
                  </a:moveTo>
                  <a:cubicBezTo>
                    <a:pt x="8398" y="6663"/>
                    <a:pt x="8417" y="6672"/>
                    <a:pt x="8413" y="6690"/>
                  </a:cubicBezTo>
                  <a:lnTo>
                    <a:pt x="8362" y="6678"/>
                  </a:lnTo>
                  <a:cubicBezTo>
                    <a:pt x="8299" y="6690"/>
                    <a:pt x="8287" y="6741"/>
                    <a:pt x="8312" y="6778"/>
                  </a:cubicBezTo>
                  <a:lnTo>
                    <a:pt x="8312" y="6766"/>
                  </a:lnTo>
                  <a:cubicBezTo>
                    <a:pt x="8337" y="6829"/>
                    <a:pt x="8400" y="6778"/>
                    <a:pt x="8425" y="6829"/>
                  </a:cubicBezTo>
                  <a:cubicBezTo>
                    <a:pt x="8414" y="6833"/>
                    <a:pt x="8402" y="6835"/>
                    <a:pt x="8389" y="6835"/>
                  </a:cubicBezTo>
                  <a:cubicBezTo>
                    <a:pt x="8330" y="6835"/>
                    <a:pt x="8262" y="6790"/>
                    <a:pt x="8262" y="6728"/>
                  </a:cubicBezTo>
                  <a:cubicBezTo>
                    <a:pt x="8262" y="6688"/>
                    <a:pt x="8327" y="6663"/>
                    <a:pt x="8372" y="6663"/>
                  </a:cubicBezTo>
                  <a:close/>
                  <a:moveTo>
                    <a:pt x="3282" y="6637"/>
                  </a:moveTo>
                  <a:cubicBezTo>
                    <a:pt x="3301" y="6637"/>
                    <a:pt x="3322" y="6642"/>
                    <a:pt x="3345" y="6653"/>
                  </a:cubicBezTo>
                  <a:lnTo>
                    <a:pt x="3358" y="6678"/>
                  </a:lnTo>
                  <a:cubicBezTo>
                    <a:pt x="3345" y="6715"/>
                    <a:pt x="3232" y="6665"/>
                    <a:pt x="3244" y="6753"/>
                  </a:cubicBezTo>
                  <a:cubicBezTo>
                    <a:pt x="3244" y="6841"/>
                    <a:pt x="3358" y="6778"/>
                    <a:pt x="3370" y="6841"/>
                  </a:cubicBezTo>
                  <a:lnTo>
                    <a:pt x="3307" y="6841"/>
                  </a:lnTo>
                  <a:cubicBezTo>
                    <a:pt x="3145" y="6809"/>
                    <a:pt x="3169" y="6637"/>
                    <a:pt x="3282" y="6637"/>
                  </a:cubicBezTo>
                  <a:close/>
                  <a:moveTo>
                    <a:pt x="3422" y="6674"/>
                  </a:moveTo>
                  <a:cubicBezTo>
                    <a:pt x="3453" y="6674"/>
                    <a:pt x="3433" y="6760"/>
                    <a:pt x="3433" y="6816"/>
                  </a:cubicBezTo>
                  <a:lnTo>
                    <a:pt x="3446" y="6841"/>
                  </a:lnTo>
                  <a:cubicBezTo>
                    <a:pt x="3383" y="6841"/>
                    <a:pt x="3408" y="6728"/>
                    <a:pt x="3408" y="6678"/>
                  </a:cubicBezTo>
                  <a:cubicBezTo>
                    <a:pt x="3413" y="6675"/>
                    <a:pt x="3418" y="6674"/>
                    <a:pt x="3422" y="6674"/>
                  </a:cubicBezTo>
                  <a:close/>
                  <a:moveTo>
                    <a:pt x="3094" y="6671"/>
                  </a:moveTo>
                  <a:cubicBezTo>
                    <a:pt x="3113" y="6671"/>
                    <a:pt x="3131" y="6673"/>
                    <a:pt x="3144" y="6678"/>
                  </a:cubicBezTo>
                  <a:cubicBezTo>
                    <a:pt x="3140" y="6692"/>
                    <a:pt x="3133" y="6696"/>
                    <a:pt x="3123" y="6696"/>
                  </a:cubicBezTo>
                  <a:cubicBezTo>
                    <a:pt x="3110" y="6696"/>
                    <a:pt x="3095" y="6689"/>
                    <a:pt x="3081" y="6689"/>
                  </a:cubicBezTo>
                  <a:cubicBezTo>
                    <a:pt x="3070" y="6689"/>
                    <a:pt x="3060" y="6694"/>
                    <a:pt x="3056" y="6715"/>
                  </a:cubicBezTo>
                  <a:cubicBezTo>
                    <a:pt x="3043" y="6766"/>
                    <a:pt x="3156" y="6753"/>
                    <a:pt x="3156" y="6791"/>
                  </a:cubicBezTo>
                  <a:cubicBezTo>
                    <a:pt x="3156" y="6829"/>
                    <a:pt x="3105" y="6846"/>
                    <a:pt x="3064" y="6846"/>
                  </a:cubicBezTo>
                  <a:cubicBezTo>
                    <a:pt x="3051" y="6846"/>
                    <a:pt x="3040" y="6844"/>
                    <a:pt x="3031" y="6841"/>
                  </a:cubicBezTo>
                  <a:cubicBezTo>
                    <a:pt x="3008" y="6830"/>
                    <a:pt x="3084" y="6790"/>
                    <a:pt x="3102" y="6772"/>
                  </a:cubicBezTo>
                  <a:lnTo>
                    <a:pt x="3102" y="6772"/>
                  </a:lnTo>
                  <a:cubicBezTo>
                    <a:pt x="3105" y="6773"/>
                    <a:pt x="3108" y="6775"/>
                    <a:pt x="3110" y="6777"/>
                  </a:cubicBezTo>
                  <a:lnTo>
                    <a:pt x="3110" y="6777"/>
                  </a:lnTo>
                  <a:lnTo>
                    <a:pt x="3106" y="6766"/>
                  </a:lnTo>
                  <a:cubicBezTo>
                    <a:pt x="3106" y="6767"/>
                    <a:pt x="3105" y="6769"/>
                    <a:pt x="3102" y="6772"/>
                  </a:cubicBezTo>
                  <a:lnTo>
                    <a:pt x="3102" y="6772"/>
                  </a:lnTo>
                  <a:cubicBezTo>
                    <a:pt x="3073" y="6755"/>
                    <a:pt x="3018" y="6750"/>
                    <a:pt x="3018" y="6715"/>
                  </a:cubicBezTo>
                  <a:cubicBezTo>
                    <a:pt x="3018" y="6682"/>
                    <a:pt x="3057" y="6671"/>
                    <a:pt x="3094" y="6671"/>
                  </a:cubicBezTo>
                  <a:close/>
                  <a:moveTo>
                    <a:pt x="3873" y="6615"/>
                  </a:moveTo>
                  <a:cubicBezTo>
                    <a:pt x="3873" y="6715"/>
                    <a:pt x="3923" y="6640"/>
                    <a:pt x="3923" y="6703"/>
                  </a:cubicBezTo>
                  <a:cubicBezTo>
                    <a:pt x="3917" y="6702"/>
                    <a:pt x="3911" y="6702"/>
                    <a:pt x="3905" y="6702"/>
                  </a:cubicBezTo>
                  <a:cubicBezTo>
                    <a:pt x="3785" y="6702"/>
                    <a:pt x="3923" y="6829"/>
                    <a:pt x="3923" y="6841"/>
                  </a:cubicBezTo>
                  <a:cubicBezTo>
                    <a:pt x="3911" y="6845"/>
                    <a:pt x="3900" y="6846"/>
                    <a:pt x="3891" y="6846"/>
                  </a:cubicBezTo>
                  <a:cubicBezTo>
                    <a:pt x="3802" y="6846"/>
                    <a:pt x="3878" y="6690"/>
                    <a:pt x="3798" y="6690"/>
                  </a:cubicBezTo>
                  <a:cubicBezTo>
                    <a:pt x="3798" y="6672"/>
                    <a:pt x="3798" y="6660"/>
                    <a:pt x="3813" y="6660"/>
                  </a:cubicBezTo>
                  <a:cubicBezTo>
                    <a:pt x="3818" y="6660"/>
                    <a:pt x="3825" y="6662"/>
                    <a:pt x="3835" y="6665"/>
                  </a:cubicBezTo>
                  <a:cubicBezTo>
                    <a:pt x="3823" y="6627"/>
                    <a:pt x="3835" y="6615"/>
                    <a:pt x="3873" y="6615"/>
                  </a:cubicBezTo>
                  <a:close/>
                  <a:moveTo>
                    <a:pt x="8438" y="6690"/>
                  </a:moveTo>
                  <a:cubicBezTo>
                    <a:pt x="8513" y="6690"/>
                    <a:pt x="8488" y="6803"/>
                    <a:pt x="8501" y="6854"/>
                  </a:cubicBezTo>
                  <a:lnTo>
                    <a:pt x="8450" y="6854"/>
                  </a:lnTo>
                  <a:lnTo>
                    <a:pt x="8438" y="6690"/>
                  </a:lnTo>
                  <a:close/>
                  <a:moveTo>
                    <a:pt x="10696" y="6632"/>
                  </a:moveTo>
                  <a:cubicBezTo>
                    <a:pt x="10701" y="6632"/>
                    <a:pt x="10701" y="6638"/>
                    <a:pt x="10701" y="6653"/>
                  </a:cubicBezTo>
                  <a:lnTo>
                    <a:pt x="10714" y="6665"/>
                  </a:lnTo>
                  <a:cubicBezTo>
                    <a:pt x="10714" y="6665"/>
                    <a:pt x="10764" y="6653"/>
                    <a:pt x="10789" y="6653"/>
                  </a:cubicBezTo>
                  <a:cubicBezTo>
                    <a:pt x="10814" y="6665"/>
                    <a:pt x="10827" y="6678"/>
                    <a:pt x="10840" y="6678"/>
                  </a:cubicBezTo>
                  <a:cubicBezTo>
                    <a:pt x="10846" y="6680"/>
                    <a:pt x="10851" y="6680"/>
                    <a:pt x="10857" y="6680"/>
                  </a:cubicBezTo>
                  <a:cubicBezTo>
                    <a:pt x="10871" y="6680"/>
                    <a:pt x="10883" y="6676"/>
                    <a:pt x="10896" y="6676"/>
                  </a:cubicBezTo>
                  <a:cubicBezTo>
                    <a:pt x="10910" y="6676"/>
                    <a:pt x="10924" y="6681"/>
                    <a:pt x="10940" y="6703"/>
                  </a:cubicBezTo>
                  <a:cubicBezTo>
                    <a:pt x="10978" y="6753"/>
                    <a:pt x="10965" y="6816"/>
                    <a:pt x="10965" y="6854"/>
                  </a:cubicBezTo>
                  <a:cubicBezTo>
                    <a:pt x="10890" y="6841"/>
                    <a:pt x="10953" y="6690"/>
                    <a:pt x="10877" y="6690"/>
                  </a:cubicBezTo>
                  <a:cubicBezTo>
                    <a:pt x="10802" y="6690"/>
                    <a:pt x="10840" y="6791"/>
                    <a:pt x="10852" y="6829"/>
                  </a:cubicBezTo>
                  <a:cubicBezTo>
                    <a:pt x="10777" y="6816"/>
                    <a:pt x="10840" y="6678"/>
                    <a:pt x="10752" y="6678"/>
                  </a:cubicBezTo>
                  <a:cubicBezTo>
                    <a:pt x="10676" y="6678"/>
                    <a:pt x="10726" y="6766"/>
                    <a:pt x="10726" y="6803"/>
                  </a:cubicBezTo>
                  <a:cubicBezTo>
                    <a:pt x="10676" y="6803"/>
                    <a:pt x="10689" y="6741"/>
                    <a:pt x="10676" y="6678"/>
                  </a:cubicBezTo>
                  <a:lnTo>
                    <a:pt x="10676" y="6640"/>
                  </a:lnTo>
                  <a:cubicBezTo>
                    <a:pt x="10687" y="6635"/>
                    <a:pt x="10693" y="6632"/>
                    <a:pt x="10696" y="6632"/>
                  </a:cubicBezTo>
                  <a:close/>
                  <a:moveTo>
                    <a:pt x="4234" y="6694"/>
                  </a:moveTo>
                  <a:cubicBezTo>
                    <a:pt x="4286" y="6694"/>
                    <a:pt x="4344" y="6730"/>
                    <a:pt x="4351" y="6791"/>
                  </a:cubicBezTo>
                  <a:cubicBezTo>
                    <a:pt x="4351" y="6841"/>
                    <a:pt x="4311" y="6864"/>
                    <a:pt x="4267" y="6864"/>
                  </a:cubicBezTo>
                  <a:cubicBezTo>
                    <a:pt x="4213" y="6864"/>
                    <a:pt x="4154" y="6831"/>
                    <a:pt x="4150" y="6772"/>
                  </a:cubicBezTo>
                  <a:lnTo>
                    <a:pt x="4150" y="6772"/>
                  </a:lnTo>
                  <a:cubicBezTo>
                    <a:pt x="4153" y="6718"/>
                    <a:pt x="4192" y="6694"/>
                    <a:pt x="4234" y="6694"/>
                  </a:cubicBezTo>
                  <a:close/>
                  <a:moveTo>
                    <a:pt x="3760" y="6687"/>
                  </a:moveTo>
                  <a:cubicBezTo>
                    <a:pt x="3793" y="6687"/>
                    <a:pt x="3773" y="6783"/>
                    <a:pt x="3773" y="6829"/>
                  </a:cubicBezTo>
                  <a:lnTo>
                    <a:pt x="3785" y="6866"/>
                  </a:lnTo>
                  <a:lnTo>
                    <a:pt x="3747" y="6866"/>
                  </a:lnTo>
                  <a:lnTo>
                    <a:pt x="3747" y="6690"/>
                  </a:lnTo>
                  <a:cubicBezTo>
                    <a:pt x="3752" y="6688"/>
                    <a:pt x="3757" y="6687"/>
                    <a:pt x="3760" y="6687"/>
                  </a:cubicBezTo>
                  <a:close/>
                  <a:moveTo>
                    <a:pt x="4056" y="6614"/>
                  </a:moveTo>
                  <a:cubicBezTo>
                    <a:pt x="4123" y="6614"/>
                    <a:pt x="4100" y="6793"/>
                    <a:pt x="4100" y="6854"/>
                  </a:cubicBezTo>
                  <a:lnTo>
                    <a:pt x="4112" y="6866"/>
                  </a:lnTo>
                  <a:lnTo>
                    <a:pt x="4074" y="6866"/>
                  </a:lnTo>
                  <a:lnTo>
                    <a:pt x="4049" y="6615"/>
                  </a:lnTo>
                  <a:cubicBezTo>
                    <a:pt x="4052" y="6614"/>
                    <a:pt x="4054" y="6614"/>
                    <a:pt x="4056" y="6614"/>
                  </a:cubicBezTo>
                  <a:close/>
                  <a:moveTo>
                    <a:pt x="4376" y="6627"/>
                  </a:moveTo>
                  <a:cubicBezTo>
                    <a:pt x="4439" y="6627"/>
                    <a:pt x="4414" y="6678"/>
                    <a:pt x="4426" y="6728"/>
                  </a:cubicBezTo>
                  <a:cubicBezTo>
                    <a:pt x="4450" y="6728"/>
                    <a:pt x="4488" y="6717"/>
                    <a:pt x="4521" y="6717"/>
                  </a:cubicBezTo>
                  <a:cubicBezTo>
                    <a:pt x="4558" y="6717"/>
                    <a:pt x="4590" y="6731"/>
                    <a:pt x="4590" y="6791"/>
                  </a:cubicBezTo>
                  <a:lnTo>
                    <a:pt x="4577" y="6803"/>
                  </a:lnTo>
                  <a:cubicBezTo>
                    <a:pt x="4577" y="6861"/>
                    <a:pt x="4557" y="6876"/>
                    <a:pt x="4529" y="6876"/>
                  </a:cubicBezTo>
                  <a:cubicBezTo>
                    <a:pt x="4496" y="6876"/>
                    <a:pt x="4454" y="6854"/>
                    <a:pt x="4426" y="6854"/>
                  </a:cubicBezTo>
                  <a:cubicBezTo>
                    <a:pt x="4426" y="6873"/>
                    <a:pt x="4424" y="6881"/>
                    <a:pt x="4420" y="6881"/>
                  </a:cubicBezTo>
                  <a:cubicBezTo>
                    <a:pt x="4412" y="6881"/>
                    <a:pt x="4397" y="6846"/>
                    <a:pt x="4389" y="6829"/>
                  </a:cubicBezTo>
                  <a:cubicBezTo>
                    <a:pt x="4376" y="6766"/>
                    <a:pt x="4376" y="6690"/>
                    <a:pt x="4376" y="6627"/>
                  </a:cubicBezTo>
                  <a:close/>
                  <a:moveTo>
                    <a:pt x="6951" y="6838"/>
                  </a:moveTo>
                  <a:cubicBezTo>
                    <a:pt x="6957" y="6838"/>
                    <a:pt x="6962" y="6845"/>
                    <a:pt x="6967" y="6866"/>
                  </a:cubicBezTo>
                  <a:cubicBezTo>
                    <a:pt x="6967" y="6879"/>
                    <a:pt x="6962" y="6883"/>
                    <a:pt x="6957" y="6883"/>
                  </a:cubicBezTo>
                  <a:cubicBezTo>
                    <a:pt x="6946" y="6883"/>
                    <a:pt x="6929" y="6866"/>
                    <a:pt x="6929" y="6866"/>
                  </a:cubicBezTo>
                  <a:cubicBezTo>
                    <a:pt x="6929" y="6866"/>
                    <a:pt x="6940" y="6838"/>
                    <a:pt x="6951" y="6838"/>
                  </a:cubicBezTo>
                  <a:close/>
                  <a:moveTo>
                    <a:pt x="8641" y="6673"/>
                  </a:moveTo>
                  <a:cubicBezTo>
                    <a:pt x="8647" y="6673"/>
                    <a:pt x="8655" y="6675"/>
                    <a:pt x="8664" y="6678"/>
                  </a:cubicBezTo>
                  <a:cubicBezTo>
                    <a:pt x="8664" y="6753"/>
                    <a:pt x="8714" y="6690"/>
                    <a:pt x="8727" y="6753"/>
                  </a:cubicBezTo>
                  <a:cubicBezTo>
                    <a:pt x="8710" y="6749"/>
                    <a:pt x="8697" y="6747"/>
                    <a:pt x="8688" y="6747"/>
                  </a:cubicBezTo>
                  <a:cubicBezTo>
                    <a:pt x="8608" y="6747"/>
                    <a:pt x="8728" y="6869"/>
                    <a:pt x="8740" y="6891"/>
                  </a:cubicBezTo>
                  <a:cubicBezTo>
                    <a:pt x="8730" y="6893"/>
                    <a:pt x="8722" y="6894"/>
                    <a:pt x="8715" y="6894"/>
                  </a:cubicBezTo>
                  <a:cubicBezTo>
                    <a:pt x="8612" y="6894"/>
                    <a:pt x="8683" y="6741"/>
                    <a:pt x="8601" y="6741"/>
                  </a:cubicBezTo>
                  <a:cubicBezTo>
                    <a:pt x="8601" y="6717"/>
                    <a:pt x="8601" y="6708"/>
                    <a:pt x="8611" y="6708"/>
                  </a:cubicBezTo>
                  <a:cubicBezTo>
                    <a:pt x="8616" y="6708"/>
                    <a:pt x="8625" y="6711"/>
                    <a:pt x="8639" y="6715"/>
                  </a:cubicBezTo>
                  <a:cubicBezTo>
                    <a:pt x="8620" y="6687"/>
                    <a:pt x="8623" y="6673"/>
                    <a:pt x="8641" y="6673"/>
                  </a:cubicBezTo>
                  <a:close/>
                  <a:moveTo>
                    <a:pt x="4715" y="6727"/>
                  </a:moveTo>
                  <a:cubicBezTo>
                    <a:pt x="4719" y="6727"/>
                    <a:pt x="4724" y="6728"/>
                    <a:pt x="4728" y="6728"/>
                  </a:cubicBezTo>
                  <a:cubicBezTo>
                    <a:pt x="4861" y="6740"/>
                    <a:pt x="4855" y="6892"/>
                    <a:pt x="4730" y="6892"/>
                  </a:cubicBezTo>
                  <a:cubicBezTo>
                    <a:pt x="4726" y="6892"/>
                    <a:pt x="4721" y="6892"/>
                    <a:pt x="4716" y="6891"/>
                  </a:cubicBezTo>
                  <a:lnTo>
                    <a:pt x="4716" y="6891"/>
                  </a:lnTo>
                  <a:lnTo>
                    <a:pt x="4728" y="6904"/>
                  </a:lnTo>
                  <a:cubicBezTo>
                    <a:pt x="4607" y="6904"/>
                    <a:pt x="4591" y="6727"/>
                    <a:pt x="4715" y="6727"/>
                  </a:cubicBezTo>
                  <a:close/>
                  <a:moveTo>
                    <a:pt x="4955" y="6728"/>
                  </a:moveTo>
                  <a:lnTo>
                    <a:pt x="4942" y="6741"/>
                  </a:lnTo>
                  <a:cubicBezTo>
                    <a:pt x="4967" y="6741"/>
                    <a:pt x="4967" y="6753"/>
                    <a:pt x="4955" y="6766"/>
                  </a:cubicBezTo>
                  <a:cubicBezTo>
                    <a:pt x="4951" y="6765"/>
                    <a:pt x="4947" y="6765"/>
                    <a:pt x="4944" y="6765"/>
                  </a:cubicBezTo>
                  <a:cubicBezTo>
                    <a:pt x="4882" y="6765"/>
                    <a:pt x="4904" y="6868"/>
                    <a:pt x="4904" y="6904"/>
                  </a:cubicBezTo>
                  <a:cubicBezTo>
                    <a:pt x="4829" y="6904"/>
                    <a:pt x="4867" y="6791"/>
                    <a:pt x="4854" y="6741"/>
                  </a:cubicBezTo>
                  <a:cubicBezTo>
                    <a:pt x="4864" y="6737"/>
                    <a:pt x="4872" y="6736"/>
                    <a:pt x="4879" y="6736"/>
                  </a:cubicBezTo>
                  <a:cubicBezTo>
                    <a:pt x="4897" y="6736"/>
                    <a:pt x="4901" y="6747"/>
                    <a:pt x="4892" y="6766"/>
                  </a:cubicBezTo>
                  <a:cubicBezTo>
                    <a:pt x="4904" y="6766"/>
                    <a:pt x="4917" y="6728"/>
                    <a:pt x="4955" y="6728"/>
                  </a:cubicBezTo>
                  <a:close/>
                  <a:moveTo>
                    <a:pt x="11145" y="6714"/>
                  </a:moveTo>
                  <a:cubicBezTo>
                    <a:pt x="11226" y="6714"/>
                    <a:pt x="11221" y="6840"/>
                    <a:pt x="11242" y="6904"/>
                  </a:cubicBezTo>
                  <a:cubicBezTo>
                    <a:pt x="11192" y="6891"/>
                    <a:pt x="11229" y="6891"/>
                    <a:pt x="11192" y="6891"/>
                  </a:cubicBezTo>
                  <a:cubicBezTo>
                    <a:pt x="11154" y="6879"/>
                    <a:pt x="11091" y="6891"/>
                    <a:pt x="11091" y="6829"/>
                  </a:cubicBezTo>
                  <a:cubicBezTo>
                    <a:pt x="11083" y="6795"/>
                    <a:pt x="11119" y="6789"/>
                    <a:pt x="11152" y="6789"/>
                  </a:cubicBezTo>
                  <a:cubicBezTo>
                    <a:pt x="11168" y="6789"/>
                    <a:pt x="11183" y="6791"/>
                    <a:pt x="11192" y="6791"/>
                  </a:cubicBezTo>
                  <a:cubicBezTo>
                    <a:pt x="11182" y="6722"/>
                    <a:pt x="11133" y="6738"/>
                    <a:pt x="11101" y="6724"/>
                  </a:cubicBezTo>
                  <a:lnTo>
                    <a:pt x="11101" y="6724"/>
                  </a:lnTo>
                  <a:cubicBezTo>
                    <a:pt x="11118" y="6717"/>
                    <a:pt x="11133" y="6714"/>
                    <a:pt x="11145" y="6714"/>
                  </a:cubicBezTo>
                  <a:close/>
                  <a:moveTo>
                    <a:pt x="3610" y="6654"/>
                  </a:moveTo>
                  <a:cubicBezTo>
                    <a:pt x="3626" y="6654"/>
                    <a:pt x="3642" y="6664"/>
                    <a:pt x="3659" y="6690"/>
                  </a:cubicBezTo>
                  <a:lnTo>
                    <a:pt x="3685" y="6715"/>
                  </a:lnTo>
                  <a:cubicBezTo>
                    <a:pt x="3722" y="6778"/>
                    <a:pt x="3685" y="6854"/>
                    <a:pt x="3609" y="6854"/>
                  </a:cubicBezTo>
                  <a:cubicBezTo>
                    <a:pt x="3584" y="6854"/>
                    <a:pt x="3571" y="6829"/>
                    <a:pt x="3546" y="6829"/>
                  </a:cubicBezTo>
                  <a:lnTo>
                    <a:pt x="3546" y="6917"/>
                  </a:lnTo>
                  <a:cubicBezTo>
                    <a:pt x="3483" y="6917"/>
                    <a:pt x="3508" y="6741"/>
                    <a:pt x="3496" y="6678"/>
                  </a:cubicBezTo>
                  <a:cubicBezTo>
                    <a:pt x="3506" y="6674"/>
                    <a:pt x="3513" y="6673"/>
                    <a:pt x="3519" y="6673"/>
                  </a:cubicBezTo>
                  <a:cubicBezTo>
                    <a:pt x="3534" y="6673"/>
                    <a:pt x="3534" y="6684"/>
                    <a:pt x="3534" y="6703"/>
                  </a:cubicBezTo>
                  <a:cubicBezTo>
                    <a:pt x="3558" y="6686"/>
                    <a:pt x="3583" y="6654"/>
                    <a:pt x="3610" y="6654"/>
                  </a:cubicBezTo>
                  <a:close/>
                  <a:moveTo>
                    <a:pt x="8819" y="6726"/>
                  </a:moveTo>
                  <a:cubicBezTo>
                    <a:pt x="8900" y="6726"/>
                    <a:pt x="8894" y="6853"/>
                    <a:pt x="8916" y="6917"/>
                  </a:cubicBezTo>
                  <a:cubicBezTo>
                    <a:pt x="8865" y="6917"/>
                    <a:pt x="8903" y="6917"/>
                    <a:pt x="8853" y="6904"/>
                  </a:cubicBezTo>
                  <a:cubicBezTo>
                    <a:pt x="8815" y="6904"/>
                    <a:pt x="8765" y="6904"/>
                    <a:pt x="8752" y="6854"/>
                  </a:cubicBezTo>
                  <a:cubicBezTo>
                    <a:pt x="8752" y="6803"/>
                    <a:pt x="8840" y="6803"/>
                    <a:pt x="8865" y="6803"/>
                  </a:cubicBezTo>
                  <a:cubicBezTo>
                    <a:pt x="8865" y="6728"/>
                    <a:pt x="8777" y="6778"/>
                    <a:pt x="8765" y="6741"/>
                  </a:cubicBezTo>
                  <a:cubicBezTo>
                    <a:pt x="8786" y="6731"/>
                    <a:pt x="8804" y="6726"/>
                    <a:pt x="8819" y="6726"/>
                  </a:cubicBezTo>
                  <a:close/>
                  <a:moveTo>
                    <a:pt x="5043" y="6690"/>
                  </a:moveTo>
                  <a:lnTo>
                    <a:pt x="5043" y="6703"/>
                  </a:lnTo>
                  <a:cubicBezTo>
                    <a:pt x="5043" y="6747"/>
                    <a:pt x="5055" y="6750"/>
                    <a:pt x="5069" y="6750"/>
                  </a:cubicBezTo>
                  <a:cubicBezTo>
                    <a:pt x="5072" y="6750"/>
                    <a:pt x="5074" y="6750"/>
                    <a:pt x="5076" y="6750"/>
                  </a:cubicBezTo>
                  <a:cubicBezTo>
                    <a:pt x="5088" y="6750"/>
                    <a:pt x="5100" y="6752"/>
                    <a:pt x="5105" y="6778"/>
                  </a:cubicBezTo>
                  <a:cubicBezTo>
                    <a:pt x="5098" y="6778"/>
                    <a:pt x="5092" y="6777"/>
                    <a:pt x="5086" y="6777"/>
                  </a:cubicBezTo>
                  <a:cubicBezTo>
                    <a:pt x="4956" y="6777"/>
                    <a:pt x="5105" y="6905"/>
                    <a:pt x="5105" y="6917"/>
                  </a:cubicBezTo>
                  <a:cubicBezTo>
                    <a:pt x="5092" y="6920"/>
                    <a:pt x="5081" y="6922"/>
                    <a:pt x="5071" y="6922"/>
                  </a:cubicBezTo>
                  <a:cubicBezTo>
                    <a:pt x="4983" y="6922"/>
                    <a:pt x="5048" y="6777"/>
                    <a:pt x="4980" y="6766"/>
                  </a:cubicBezTo>
                  <a:lnTo>
                    <a:pt x="4980" y="6741"/>
                  </a:lnTo>
                  <a:cubicBezTo>
                    <a:pt x="5055" y="6741"/>
                    <a:pt x="4980" y="6703"/>
                    <a:pt x="5043" y="6690"/>
                  </a:cubicBezTo>
                  <a:close/>
                  <a:moveTo>
                    <a:pt x="5143" y="6753"/>
                  </a:moveTo>
                  <a:cubicBezTo>
                    <a:pt x="5206" y="6753"/>
                    <a:pt x="5194" y="6866"/>
                    <a:pt x="5194" y="6929"/>
                  </a:cubicBezTo>
                  <a:lnTo>
                    <a:pt x="5156" y="6929"/>
                  </a:lnTo>
                  <a:lnTo>
                    <a:pt x="5143" y="6753"/>
                  </a:lnTo>
                  <a:close/>
                  <a:moveTo>
                    <a:pt x="8966" y="6707"/>
                  </a:moveTo>
                  <a:cubicBezTo>
                    <a:pt x="8971" y="6707"/>
                    <a:pt x="8984" y="6733"/>
                    <a:pt x="8991" y="6741"/>
                  </a:cubicBezTo>
                  <a:lnTo>
                    <a:pt x="9004" y="6741"/>
                  </a:lnTo>
                  <a:cubicBezTo>
                    <a:pt x="9004" y="6741"/>
                    <a:pt x="9054" y="6766"/>
                    <a:pt x="9054" y="6791"/>
                  </a:cubicBezTo>
                  <a:cubicBezTo>
                    <a:pt x="9042" y="6789"/>
                    <a:pt x="9033" y="6788"/>
                    <a:pt x="9025" y="6788"/>
                  </a:cubicBezTo>
                  <a:cubicBezTo>
                    <a:pt x="8927" y="6788"/>
                    <a:pt x="9067" y="6918"/>
                    <a:pt x="9067" y="6929"/>
                  </a:cubicBezTo>
                  <a:cubicBezTo>
                    <a:pt x="9058" y="6931"/>
                    <a:pt x="9051" y="6932"/>
                    <a:pt x="9044" y="6932"/>
                  </a:cubicBezTo>
                  <a:cubicBezTo>
                    <a:pt x="8950" y="6932"/>
                    <a:pt x="9011" y="6778"/>
                    <a:pt x="8941" y="6778"/>
                  </a:cubicBezTo>
                  <a:cubicBezTo>
                    <a:pt x="8932" y="6760"/>
                    <a:pt x="8936" y="6748"/>
                    <a:pt x="8949" y="6748"/>
                  </a:cubicBezTo>
                  <a:cubicBezTo>
                    <a:pt x="8953" y="6748"/>
                    <a:pt x="8959" y="6750"/>
                    <a:pt x="8966" y="6753"/>
                  </a:cubicBezTo>
                  <a:cubicBezTo>
                    <a:pt x="8961" y="6718"/>
                    <a:pt x="8962" y="6707"/>
                    <a:pt x="8966" y="6707"/>
                  </a:cubicBezTo>
                  <a:close/>
                  <a:moveTo>
                    <a:pt x="5289" y="6767"/>
                  </a:moveTo>
                  <a:cubicBezTo>
                    <a:pt x="5313" y="6767"/>
                    <a:pt x="5340" y="6773"/>
                    <a:pt x="5357" y="6778"/>
                  </a:cubicBezTo>
                  <a:cubicBezTo>
                    <a:pt x="5350" y="6795"/>
                    <a:pt x="5340" y="6800"/>
                    <a:pt x="5329" y="6800"/>
                  </a:cubicBezTo>
                  <a:cubicBezTo>
                    <a:pt x="5313" y="6800"/>
                    <a:pt x="5297" y="6790"/>
                    <a:pt x="5289" y="6790"/>
                  </a:cubicBezTo>
                  <a:cubicBezTo>
                    <a:pt x="5282" y="6790"/>
                    <a:pt x="5281" y="6798"/>
                    <a:pt x="5294" y="6829"/>
                  </a:cubicBezTo>
                  <a:cubicBezTo>
                    <a:pt x="5319" y="6879"/>
                    <a:pt x="5432" y="6904"/>
                    <a:pt x="5319" y="6942"/>
                  </a:cubicBezTo>
                  <a:cubicBezTo>
                    <a:pt x="5294" y="6942"/>
                    <a:pt x="5256" y="6942"/>
                    <a:pt x="5244" y="6929"/>
                  </a:cubicBezTo>
                  <a:cubicBezTo>
                    <a:pt x="5230" y="6916"/>
                    <a:pt x="5236" y="6912"/>
                    <a:pt x="5249" y="6912"/>
                  </a:cubicBezTo>
                  <a:cubicBezTo>
                    <a:pt x="5267" y="6912"/>
                    <a:pt x="5298" y="6919"/>
                    <a:pt x="5312" y="6919"/>
                  </a:cubicBezTo>
                  <a:cubicBezTo>
                    <a:pt x="5317" y="6919"/>
                    <a:pt x="5319" y="6919"/>
                    <a:pt x="5319" y="6917"/>
                  </a:cubicBezTo>
                  <a:cubicBezTo>
                    <a:pt x="5344" y="6841"/>
                    <a:pt x="5244" y="6866"/>
                    <a:pt x="5231" y="6803"/>
                  </a:cubicBezTo>
                  <a:cubicBezTo>
                    <a:pt x="5231" y="6776"/>
                    <a:pt x="5258" y="6767"/>
                    <a:pt x="5289" y="6767"/>
                  </a:cubicBezTo>
                  <a:close/>
                  <a:moveTo>
                    <a:pt x="9079" y="6778"/>
                  </a:moveTo>
                  <a:cubicBezTo>
                    <a:pt x="9155" y="6778"/>
                    <a:pt x="9129" y="6891"/>
                    <a:pt x="9142" y="6942"/>
                  </a:cubicBezTo>
                  <a:lnTo>
                    <a:pt x="9092" y="6942"/>
                  </a:lnTo>
                  <a:lnTo>
                    <a:pt x="9079" y="6778"/>
                  </a:lnTo>
                  <a:close/>
                  <a:moveTo>
                    <a:pt x="7486" y="6915"/>
                  </a:moveTo>
                  <a:cubicBezTo>
                    <a:pt x="7488" y="6915"/>
                    <a:pt x="7491" y="6915"/>
                    <a:pt x="7495" y="6917"/>
                  </a:cubicBezTo>
                  <a:cubicBezTo>
                    <a:pt x="7532" y="6917"/>
                    <a:pt x="7520" y="6929"/>
                    <a:pt x="7507" y="6942"/>
                  </a:cubicBezTo>
                  <a:lnTo>
                    <a:pt x="7520" y="6942"/>
                  </a:lnTo>
                  <a:cubicBezTo>
                    <a:pt x="7513" y="6946"/>
                    <a:pt x="7507" y="6948"/>
                    <a:pt x="7502" y="6948"/>
                  </a:cubicBezTo>
                  <a:cubicBezTo>
                    <a:pt x="7478" y="6948"/>
                    <a:pt x="7466" y="6915"/>
                    <a:pt x="7486" y="6915"/>
                  </a:cubicBezTo>
                  <a:close/>
                  <a:moveTo>
                    <a:pt x="11418" y="6715"/>
                  </a:moveTo>
                  <a:cubicBezTo>
                    <a:pt x="11418" y="6791"/>
                    <a:pt x="11431" y="6879"/>
                    <a:pt x="11443" y="6954"/>
                  </a:cubicBezTo>
                  <a:cubicBezTo>
                    <a:pt x="11418" y="6954"/>
                    <a:pt x="11405" y="6942"/>
                    <a:pt x="11405" y="6929"/>
                  </a:cubicBezTo>
                  <a:cubicBezTo>
                    <a:pt x="11392" y="6929"/>
                    <a:pt x="11366" y="6934"/>
                    <a:pt x="11340" y="6934"/>
                  </a:cubicBezTo>
                  <a:cubicBezTo>
                    <a:pt x="11290" y="6934"/>
                    <a:pt x="11238" y="6918"/>
                    <a:pt x="11255" y="6829"/>
                  </a:cubicBezTo>
                  <a:cubicBezTo>
                    <a:pt x="11260" y="6788"/>
                    <a:pt x="11273" y="6776"/>
                    <a:pt x="11290" y="6776"/>
                  </a:cubicBezTo>
                  <a:cubicBezTo>
                    <a:pt x="11315" y="6776"/>
                    <a:pt x="11350" y="6803"/>
                    <a:pt x="11380" y="6803"/>
                  </a:cubicBezTo>
                  <a:lnTo>
                    <a:pt x="11380" y="6715"/>
                  </a:lnTo>
                  <a:close/>
                  <a:moveTo>
                    <a:pt x="5522" y="6774"/>
                  </a:moveTo>
                  <a:cubicBezTo>
                    <a:pt x="5533" y="6774"/>
                    <a:pt x="5533" y="6788"/>
                    <a:pt x="5533" y="6816"/>
                  </a:cubicBezTo>
                  <a:lnTo>
                    <a:pt x="5546" y="6803"/>
                  </a:lnTo>
                  <a:cubicBezTo>
                    <a:pt x="5564" y="6803"/>
                    <a:pt x="5583" y="6782"/>
                    <a:pt x="5613" y="6782"/>
                  </a:cubicBezTo>
                  <a:cubicBezTo>
                    <a:pt x="5623" y="6782"/>
                    <a:pt x="5634" y="6785"/>
                    <a:pt x="5646" y="6791"/>
                  </a:cubicBezTo>
                  <a:cubicBezTo>
                    <a:pt x="5684" y="6816"/>
                    <a:pt x="5684" y="6904"/>
                    <a:pt x="5684" y="6967"/>
                  </a:cubicBezTo>
                  <a:cubicBezTo>
                    <a:pt x="5608" y="6967"/>
                    <a:pt x="5684" y="6803"/>
                    <a:pt x="5596" y="6803"/>
                  </a:cubicBezTo>
                  <a:cubicBezTo>
                    <a:pt x="5495" y="6803"/>
                    <a:pt x="5546" y="6904"/>
                    <a:pt x="5558" y="6954"/>
                  </a:cubicBezTo>
                  <a:cubicBezTo>
                    <a:pt x="5495" y="6954"/>
                    <a:pt x="5508" y="6879"/>
                    <a:pt x="5508" y="6816"/>
                  </a:cubicBezTo>
                  <a:lnTo>
                    <a:pt x="5508" y="6778"/>
                  </a:lnTo>
                  <a:cubicBezTo>
                    <a:pt x="5514" y="6775"/>
                    <a:pt x="5519" y="6774"/>
                    <a:pt x="5522" y="6774"/>
                  </a:cubicBezTo>
                  <a:close/>
                  <a:moveTo>
                    <a:pt x="5709" y="6803"/>
                  </a:moveTo>
                  <a:cubicBezTo>
                    <a:pt x="5797" y="6803"/>
                    <a:pt x="5772" y="6917"/>
                    <a:pt x="5772" y="6967"/>
                  </a:cubicBezTo>
                  <a:lnTo>
                    <a:pt x="5759" y="6967"/>
                  </a:lnTo>
                  <a:cubicBezTo>
                    <a:pt x="5697" y="6967"/>
                    <a:pt x="5722" y="6854"/>
                    <a:pt x="5709" y="6803"/>
                  </a:cubicBezTo>
                  <a:close/>
                  <a:moveTo>
                    <a:pt x="9268" y="6791"/>
                  </a:moveTo>
                  <a:cubicBezTo>
                    <a:pt x="9374" y="6803"/>
                    <a:pt x="9403" y="6969"/>
                    <a:pt x="9302" y="6969"/>
                  </a:cubicBezTo>
                  <a:cubicBezTo>
                    <a:pt x="9295" y="6969"/>
                    <a:pt x="9288" y="6968"/>
                    <a:pt x="9280" y="6967"/>
                  </a:cubicBezTo>
                  <a:cubicBezTo>
                    <a:pt x="9167" y="6954"/>
                    <a:pt x="9129" y="6791"/>
                    <a:pt x="9268" y="6791"/>
                  </a:cubicBezTo>
                  <a:close/>
                  <a:moveTo>
                    <a:pt x="5854" y="6794"/>
                  </a:moveTo>
                  <a:cubicBezTo>
                    <a:pt x="5880" y="6794"/>
                    <a:pt x="5908" y="6814"/>
                    <a:pt x="5923" y="6829"/>
                  </a:cubicBezTo>
                  <a:cubicBezTo>
                    <a:pt x="5930" y="6836"/>
                    <a:pt x="5921" y="6843"/>
                    <a:pt x="5906" y="6843"/>
                  </a:cubicBezTo>
                  <a:cubicBezTo>
                    <a:pt x="5896" y="6843"/>
                    <a:pt x="5883" y="6839"/>
                    <a:pt x="5873" y="6829"/>
                  </a:cubicBezTo>
                  <a:cubicBezTo>
                    <a:pt x="5797" y="6829"/>
                    <a:pt x="5961" y="6929"/>
                    <a:pt x="5948" y="6942"/>
                  </a:cubicBezTo>
                  <a:lnTo>
                    <a:pt x="5935" y="6942"/>
                  </a:lnTo>
                  <a:cubicBezTo>
                    <a:pt x="5930" y="6973"/>
                    <a:pt x="5906" y="6982"/>
                    <a:pt x="5881" y="6982"/>
                  </a:cubicBezTo>
                  <a:cubicBezTo>
                    <a:pt x="5843" y="6982"/>
                    <a:pt x="5802" y="6962"/>
                    <a:pt x="5810" y="6954"/>
                  </a:cubicBezTo>
                  <a:cubicBezTo>
                    <a:pt x="5810" y="6952"/>
                    <a:pt x="5811" y="6952"/>
                    <a:pt x="5814" y="6952"/>
                  </a:cubicBezTo>
                  <a:cubicBezTo>
                    <a:pt x="5822" y="6952"/>
                    <a:pt x="5842" y="6959"/>
                    <a:pt x="5861" y="6959"/>
                  </a:cubicBezTo>
                  <a:cubicBezTo>
                    <a:pt x="5875" y="6959"/>
                    <a:pt x="5889" y="6955"/>
                    <a:pt x="5898" y="6942"/>
                  </a:cubicBezTo>
                  <a:cubicBezTo>
                    <a:pt x="5923" y="6904"/>
                    <a:pt x="5860" y="6917"/>
                    <a:pt x="5860" y="6904"/>
                  </a:cubicBezTo>
                  <a:cubicBezTo>
                    <a:pt x="5847" y="6891"/>
                    <a:pt x="5785" y="6879"/>
                    <a:pt x="5810" y="6829"/>
                  </a:cubicBezTo>
                  <a:cubicBezTo>
                    <a:pt x="5820" y="6803"/>
                    <a:pt x="5836" y="6794"/>
                    <a:pt x="5854" y="6794"/>
                  </a:cubicBezTo>
                  <a:close/>
                  <a:moveTo>
                    <a:pt x="5986" y="6741"/>
                  </a:moveTo>
                  <a:cubicBezTo>
                    <a:pt x="6061" y="6741"/>
                    <a:pt x="6036" y="6929"/>
                    <a:pt x="6049" y="6992"/>
                  </a:cubicBezTo>
                  <a:cubicBezTo>
                    <a:pt x="5973" y="6992"/>
                    <a:pt x="5986" y="6803"/>
                    <a:pt x="5986" y="6741"/>
                  </a:cubicBezTo>
                  <a:close/>
                  <a:moveTo>
                    <a:pt x="10351" y="7000"/>
                  </a:moveTo>
                  <a:cubicBezTo>
                    <a:pt x="10350" y="7002"/>
                    <a:pt x="10349" y="7003"/>
                    <a:pt x="10349" y="7005"/>
                  </a:cubicBezTo>
                  <a:cubicBezTo>
                    <a:pt x="10350" y="7003"/>
                    <a:pt x="10351" y="7002"/>
                    <a:pt x="10351" y="7000"/>
                  </a:cubicBezTo>
                  <a:close/>
                  <a:moveTo>
                    <a:pt x="9393" y="6816"/>
                  </a:moveTo>
                  <a:cubicBezTo>
                    <a:pt x="9431" y="6816"/>
                    <a:pt x="9444" y="6829"/>
                    <a:pt x="9431" y="6854"/>
                  </a:cubicBezTo>
                  <a:cubicBezTo>
                    <a:pt x="9456" y="6854"/>
                    <a:pt x="9456" y="6829"/>
                    <a:pt x="9494" y="6829"/>
                  </a:cubicBezTo>
                  <a:cubicBezTo>
                    <a:pt x="9582" y="6841"/>
                    <a:pt x="9570" y="6942"/>
                    <a:pt x="9582" y="7017"/>
                  </a:cubicBezTo>
                  <a:cubicBezTo>
                    <a:pt x="9507" y="7005"/>
                    <a:pt x="9582" y="6854"/>
                    <a:pt x="9494" y="6854"/>
                  </a:cubicBezTo>
                  <a:cubicBezTo>
                    <a:pt x="9419" y="6854"/>
                    <a:pt x="9444" y="6942"/>
                    <a:pt x="9456" y="6992"/>
                  </a:cubicBezTo>
                  <a:cubicBezTo>
                    <a:pt x="9381" y="6979"/>
                    <a:pt x="9406" y="6879"/>
                    <a:pt x="9393" y="6816"/>
                  </a:cubicBezTo>
                  <a:close/>
                  <a:moveTo>
                    <a:pt x="6149" y="6829"/>
                  </a:moveTo>
                  <a:cubicBezTo>
                    <a:pt x="6237" y="6829"/>
                    <a:pt x="6149" y="6979"/>
                    <a:pt x="6250" y="6992"/>
                  </a:cubicBezTo>
                  <a:cubicBezTo>
                    <a:pt x="6254" y="6993"/>
                    <a:pt x="6259" y="6993"/>
                    <a:pt x="6263" y="6993"/>
                  </a:cubicBezTo>
                  <a:cubicBezTo>
                    <a:pt x="6335" y="6993"/>
                    <a:pt x="6313" y="6889"/>
                    <a:pt x="6313" y="6854"/>
                  </a:cubicBezTo>
                  <a:lnTo>
                    <a:pt x="6288" y="6841"/>
                  </a:lnTo>
                  <a:cubicBezTo>
                    <a:pt x="6350" y="6841"/>
                    <a:pt x="6325" y="6954"/>
                    <a:pt x="6338" y="7017"/>
                  </a:cubicBezTo>
                  <a:cubicBezTo>
                    <a:pt x="6328" y="7021"/>
                    <a:pt x="6319" y="7022"/>
                    <a:pt x="6313" y="7022"/>
                  </a:cubicBezTo>
                  <a:cubicBezTo>
                    <a:pt x="6295" y="7022"/>
                    <a:pt x="6291" y="7010"/>
                    <a:pt x="6300" y="6992"/>
                  </a:cubicBezTo>
                  <a:cubicBezTo>
                    <a:pt x="6275" y="6992"/>
                    <a:pt x="6255" y="7009"/>
                    <a:pt x="6234" y="7009"/>
                  </a:cubicBezTo>
                  <a:cubicBezTo>
                    <a:pt x="6223" y="7009"/>
                    <a:pt x="6212" y="7005"/>
                    <a:pt x="6199" y="6992"/>
                  </a:cubicBezTo>
                  <a:cubicBezTo>
                    <a:pt x="6149" y="6979"/>
                    <a:pt x="6162" y="6879"/>
                    <a:pt x="6149" y="6829"/>
                  </a:cubicBezTo>
                  <a:close/>
                  <a:moveTo>
                    <a:pt x="6428" y="6811"/>
                  </a:moveTo>
                  <a:cubicBezTo>
                    <a:pt x="6434" y="6811"/>
                    <a:pt x="6442" y="6813"/>
                    <a:pt x="6451" y="6816"/>
                  </a:cubicBezTo>
                  <a:cubicBezTo>
                    <a:pt x="6451" y="6860"/>
                    <a:pt x="6464" y="6863"/>
                    <a:pt x="6478" y="6863"/>
                  </a:cubicBezTo>
                  <a:cubicBezTo>
                    <a:pt x="6480" y="6863"/>
                    <a:pt x="6482" y="6863"/>
                    <a:pt x="6485" y="6863"/>
                  </a:cubicBezTo>
                  <a:cubicBezTo>
                    <a:pt x="6497" y="6863"/>
                    <a:pt x="6509" y="6865"/>
                    <a:pt x="6514" y="6891"/>
                  </a:cubicBezTo>
                  <a:cubicBezTo>
                    <a:pt x="6507" y="6891"/>
                    <a:pt x="6500" y="6891"/>
                    <a:pt x="6494" y="6891"/>
                  </a:cubicBezTo>
                  <a:cubicBezTo>
                    <a:pt x="6364" y="6891"/>
                    <a:pt x="6514" y="7018"/>
                    <a:pt x="6514" y="7030"/>
                  </a:cubicBezTo>
                  <a:cubicBezTo>
                    <a:pt x="6502" y="7033"/>
                    <a:pt x="6493" y="7035"/>
                    <a:pt x="6484" y="7035"/>
                  </a:cubicBezTo>
                  <a:cubicBezTo>
                    <a:pt x="6401" y="7035"/>
                    <a:pt x="6457" y="6879"/>
                    <a:pt x="6388" y="6879"/>
                  </a:cubicBezTo>
                  <a:cubicBezTo>
                    <a:pt x="6379" y="6860"/>
                    <a:pt x="6383" y="6849"/>
                    <a:pt x="6401" y="6849"/>
                  </a:cubicBezTo>
                  <a:cubicBezTo>
                    <a:pt x="6407" y="6849"/>
                    <a:pt x="6416" y="6850"/>
                    <a:pt x="6426" y="6854"/>
                  </a:cubicBezTo>
                  <a:cubicBezTo>
                    <a:pt x="6407" y="6825"/>
                    <a:pt x="6409" y="6811"/>
                    <a:pt x="6428" y="6811"/>
                  </a:cubicBezTo>
                  <a:close/>
                  <a:moveTo>
                    <a:pt x="6669" y="6872"/>
                  </a:moveTo>
                  <a:cubicBezTo>
                    <a:pt x="6749" y="6872"/>
                    <a:pt x="6745" y="6993"/>
                    <a:pt x="6765" y="7055"/>
                  </a:cubicBezTo>
                  <a:cubicBezTo>
                    <a:pt x="6759" y="7058"/>
                    <a:pt x="6753" y="7060"/>
                    <a:pt x="6748" y="7060"/>
                  </a:cubicBezTo>
                  <a:cubicBezTo>
                    <a:pt x="6734" y="7060"/>
                    <a:pt x="6728" y="7048"/>
                    <a:pt x="6728" y="7030"/>
                  </a:cubicBezTo>
                  <a:cubicBezTo>
                    <a:pt x="6708" y="7030"/>
                    <a:pt x="6673" y="7044"/>
                    <a:pt x="6645" y="7044"/>
                  </a:cubicBezTo>
                  <a:cubicBezTo>
                    <a:pt x="6621" y="7044"/>
                    <a:pt x="6602" y="7033"/>
                    <a:pt x="6602" y="6992"/>
                  </a:cubicBezTo>
                  <a:cubicBezTo>
                    <a:pt x="6595" y="6951"/>
                    <a:pt x="6617" y="6940"/>
                    <a:pt x="6645" y="6940"/>
                  </a:cubicBezTo>
                  <a:cubicBezTo>
                    <a:pt x="6669" y="6940"/>
                    <a:pt x="6698" y="6948"/>
                    <a:pt x="6715" y="6954"/>
                  </a:cubicBezTo>
                  <a:cubicBezTo>
                    <a:pt x="6721" y="6917"/>
                    <a:pt x="6706" y="6913"/>
                    <a:pt x="6685" y="6913"/>
                  </a:cubicBezTo>
                  <a:cubicBezTo>
                    <a:pt x="6681" y="6913"/>
                    <a:pt x="6677" y="6914"/>
                    <a:pt x="6673" y="6914"/>
                  </a:cubicBezTo>
                  <a:cubicBezTo>
                    <a:pt x="6655" y="6914"/>
                    <a:pt x="6637" y="6912"/>
                    <a:pt x="6627" y="6891"/>
                  </a:cubicBezTo>
                  <a:lnTo>
                    <a:pt x="6602" y="6891"/>
                  </a:lnTo>
                  <a:cubicBezTo>
                    <a:pt x="6629" y="6878"/>
                    <a:pt x="6651" y="6872"/>
                    <a:pt x="6669" y="6872"/>
                  </a:cubicBezTo>
                  <a:close/>
                  <a:moveTo>
                    <a:pt x="9720" y="6879"/>
                  </a:moveTo>
                  <a:cubicBezTo>
                    <a:pt x="9783" y="6879"/>
                    <a:pt x="9720" y="7017"/>
                    <a:pt x="9796" y="7030"/>
                  </a:cubicBezTo>
                  <a:lnTo>
                    <a:pt x="9821" y="7042"/>
                  </a:lnTo>
                  <a:cubicBezTo>
                    <a:pt x="9896" y="7042"/>
                    <a:pt x="9859" y="6942"/>
                    <a:pt x="9846" y="6904"/>
                  </a:cubicBezTo>
                  <a:lnTo>
                    <a:pt x="9846" y="6904"/>
                  </a:lnTo>
                  <a:cubicBezTo>
                    <a:pt x="9922" y="6917"/>
                    <a:pt x="9896" y="7017"/>
                    <a:pt x="9909" y="7067"/>
                  </a:cubicBezTo>
                  <a:cubicBezTo>
                    <a:pt x="9899" y="7071"/>
                    <a:pt x="9891" y="7072"/>
                    <a:pt x="9884" y="7072"/>
                  </a:cubicBezTo>
                  <a:cubicBezTo>
                    <a:pt x="9866" y="7072"/>
                    <a:pt x="9862" y="7061"/>
                    <a:pt x="9871" y="7042"/>
                  </a:cubicBezTo>
                  <a:cubicBezTo>
                    <a:pt x="9866" y="7041"/>
                    <a:pt x="9861" y="7041"/>
                    <a:pt x="9856" y="7041"/>
                  </a:cubicBezTo>
                  <a:cubicBezTo>
                    <a:pt x="9834" y="7041"/>
                    <a:pt x="9809" y="7049"/>
                    <a:pt x="9788" y="7049"/>
                  </a:cubicBezTo>
                  <a:cubicBezTo>
                    <a:pt x="9761" y="7049"/>
                    <a:pt x="9739" y="7036"/>
                    <a:pt x="9733" y="6979"/>
                  </a:cubicBezTo>
                  <a:lnTo>
                    <a:pt x="9720" y="6879"/>
                  </a:lnTo>
                  <a:close/>
                  <a:moveTo>
                    <a:pt x="6803" y="6816"/>
                  </a:moveTo>
                  <a:lnTo>
                    <a:pt x="6803" y="6816"/>
                  </a:lnTo>
                  <a:cubicBezTo>
                    <a:pt x="6891" y="6829"/>
                    <a:pt x="6879" y="7017"/>
                    <a:pt x="6879" y="7080"/>
                  </a:cubicBezTo>
                  <a:lnTo>
                    <a:pt x="6853" y="7067"/>
                  </a:lnTo>
                  <a:cubicBezTo>
                    <a:pt x="6791" y="7067"/>
                    <a:pt x="6803" y="6879"/>
                    <a:pt x="6803" y="6816"/>
                  </a:cubicBezTo>
                  <a:close/>
                  <a:moveTo>
                    <a:pt x="9939" y="6841"/>
                  </a:moveTo>
                  <a:cubicBezTo>
                    <a:pt x="9985" y="6841"/>
                    <a:pt x="9985" y="7019"/>
                    <a:pt x="9985" y="7067"/>
                  </a:cubicBezTo>
                  <a:lnTo>
                    <a:pt x="9985" y="7080"/>
                  </a:lnTo>
                  <a:cubicBezTo>
                    <a:pt x="9922" y="7067"/>
                    <a:pt x="9934" y="6904"/>
                    <a:pt x="9934" y="6841"/>
                  </a:cubicBezTo>
                  <a:cubicBezTo>
                    <a:pt x="9936" y="6841"/>
                    <a:pt x="9937" y="6841"/>
                    <a:pt x="9939" y="6841"/>
                  </a:cubicBezTo>
                  <a:close/>
                  <a:moveTo>
                    <a:pt x="7168" y="7080"/>
                  </a:moveTo>
                  <a:cubicBezTo>
                    <a:pt x="7168" y="7080"/>
                    <a:pt x="7168" y="7081"/>
                    <a:pt x="7168" y="7081"/>
                  </a:cubicBezTo>
                  <a:lnTo>
                    <a:pt x="7168" y="7081"/>
                  </a:lnTo>
                  <a:cubicBezTo>
                    <a:pt x="7172" y="7080"/>
                    <a:pt x="7176" y="7080"/>
                    <a:pt x="7180" y="7080"/>
                  </a:cubicBezTo>
                  <a:close/>
                  <a:moveTo>
                    <a:pt x="3910" y="7051"/>
                  </a:moveTo>
                  <a:cubicBezTo>
                    <a:pt x="3918" y="7051"/>
                    <a:pt x="3923" y="7055"/>
                    <a:pt x="3923" y="7067"/>
                  </a:cubicBezTo>
                  <a:cubicBezTo>
                    <a:pt x="3923" y="7079"/>
                    <a:pt x="3920" y="7083"/>
                    <a:pt x="3916" y="7083"/>
                  </a:cubicBezTo>
                  <a:cubicBezTo>
                    <a:pt x="3908" y="7083"/>
                    <a:pt x="3896" y="7072"/>
                    <a:pt x="3885" y="7060"/>
                  </a:cubicBezTo>
                  <a:lnTo>
                    <a:pt x="3885" y="7060"/>
                  </a:lnTo>
                  <a:cubicBezTo>
                    <a:pt x="3892" y="7055"/>
                    <a:pt x="3902" y="7051"/>
                    <a:pt x="3910" y="7051"/>
                  </a:cubicBezTo>
                  <a:close/>
                  <a:moveTo>
                    <a:pt x="6929" y="6917"/>
                  </a:moveTo>
                  <a:cubicBezTo>
                    <a:pt x="6992" y="6917"/>
                    <a:pt x="6967" y="7030"/>
                    <a:pt x="6979" y="7080"/>
                  </a:cubicBezTo>
                  <a:lnTo>
                    <a:pt x="6979" y="7093"/>
                  </a:lnTo>
                  <a:cubicBezTo>
                    <a:pt x="6916" y="7093"/>
                    <a:pt x="6929" y="6979"/>
                    <a:pt x="6929" y="6917"/>
                  </a:cubicBezTo>
                  <a:close/>
                  <a:moveTo>
                    <a:pt x="10010" y="6841"/>
                  </a:moveTo>
                  <a:lnTo>
                    <a:pt x="10022" y="6854"/>
                  </a:lnTo>
                  <a:cubicBezTo>
                    <a:pt x="10098" y="6866"/>
                    <a:pt x="10085" y="7042"/>
                    <a:pt x="10085" y="7105"/>
                  </a:cubicBezTo>
                  <a:cubicBezTo>
                    <a:pt x="10010" y="7080"/>
                    <a:pt x="10022" y="6904"/>
                    <a:pt x="10010" y="6841"/>
                  </a:cubicBezTo>
                  <a:close/>
                  <a:moveTo>
                    <a:pt x="3571" y="7105"/>
                  </a:moveTo>
                  <a:lnTo>
                    <a:pt x="3534" y="7111"/>
                  </a:lnTo>
                  <a:lnTo>
                    <a:pt x="3534" y="7111"/>
                  </a:lnTo>
                  <a:cubicBezTo>
                    <a:pt x="3546" y="7108"/>
                    <a:pt x="3559" y="7105"/>
                    <a:pt x="3571" y="7105"/>
                  </a:cubicBezTo>
                  <a:close/>
                  <a:moveTo>
                    <a:pt x="7256" y="6954"/>
                  </a:moveTo>
                  <a:cubicBezTo>
                    <a:pt x="7344" y="6954"/>
                    <a:pt x="7256" y="7093"/>
                    <a:pt x="7344" y="7105"/>
                  </a:cubicBezTo>
                  <a:cubicBezTo>
                    <a:pt x="7349" y="7106"/>
                    <a:pt x="7354" y="7106"/>
                    <a:pt x="7358" y="7106"/>
                  </a:cubicBezTo>
                  <a:cubicBezTo>
                    <a:pt x="7439" y="7106"/>
                    <a:pt x="7393" y="7003"/>
                    <a:pt x="7382" y="6967"/>
                  </a:cubicBezTo>
                  <a:lnTo>
                    <a:pt x="7394" y="6967"/>
                  </a:lnTo>
                  <a:cubicBezTo>
                    <a:pt x="7457" y="6967"/>
                    <a:pt x="7432" y="7080"/>
                    <a:pt x="7444" y="7143"/>
                  </a:cubicBezTo>
                  <a:cubicBezTo>
                    <a:pt x="7407" y="7143"/>
                    <a:pt x="7394" y="7130"/>
                    <a:pt x="7407" y="7105"/>
                  </a:cubicBezTo>
                  <a:cubicBezTo>
                    <a:pt x="7378" y="7105"/>
                    <a:pt x="7357" y="7126"/>
                    <a:pt x="7332" y="7126"/>
                  </a:cubicBezTo>
                  <a:cubicBezTo>
                    <a:pt x="7324" y="7126"/>
                    <a:pt x="7316" y="7124"/>
                    <a:pt x="7306" y="7118"/>
                  </a:cubicBezTo>
                  <a:cubicBezTo>
                    <a:pt x="7256" y="7093"/>
                    <a:pt x="7256" y="7005"/>
                    <a:pt x="7256" y="6954"/>
                  </a:cubicBezTo>
                  <a:close/>
                  <a:moveTo>
                    <a:pt x="7482" y="6979"/>
                  </a:moveTo>
                  <a:cubicBezTo>
                    <a:pt x="7545" y="6979"/>
                    <a:pt x="7532" y="7093"/>
                    <a:pt x="7532" y="7143"/>
                  </a:cubicBezTo>
                  <a:lnTo>
                    <a:pt x="7495" y="7143"/>
                  </a:lnTo>
                  <a:lnTo>
                    <a:pt x="7482" y="6979"/>
                  </a:lnTo>
                  <a:close/>
                  <a:moveTo>
                    <a:pt x="10167" y="6965"/>
                  </a:moveTo>
                  <a:lnTo>
                    <a:pt x="10167" y="6965"/>
                  </a:lnTo>
                  <a:cubicBezTo>
                    <a:pt x="10249" y="6967"/>
                    <a:pt x="10253" y="7092"/>
                    <a:pt x="10274" y="7155"/>
                  </a:cubicBezTo>
                  <a:cubicBezTo>
                    <a:pt x="10223" y="7143"/>
                    <a:pt x="10249" y="7143"/>
                    <a:pt x="10211" y="7143"/>
                  </a:cubicBezTo>
                  <a:cubicBezTo>
                    <a:pt x="10173" y="7143"/>
                    <a:pt x="10123" y="7143"/>
                    <a:pt x="10110" y="7080"/>
                  </a:cubicBezTo>
                  <a:cubicBezTo>
                    <a:pt x="10110" y="7047"/>
                    <a:pt x="10144" y="7035"/>
                    <a:pt x="10177" y="7035"/>
                  </a:cubicBezTo>
                  <a:cubicBezTo>
                    <a:pt x="10194" y="7035"/>
                    <a:pt x="10211" y="7038"/>
                    <a:pt x="10223" y="7042"/>
                  </a:cubicBezTo>
                  <a:cubicBezTo>
                    <a:pt x="10223" y="6985"/>
                    <a:pt x="10194" y="6972"/>
                    <a:pt x="10167" y="6965"/>
                  </a:cubicBezTo>
                  <a:close/>
                  <a:moveTo>
                    <a:pt x="7105" y="6929"/>
                  </a:moveTo>
                  <a:cubicBezTo>
                    <a:pt x="7143" y="6929"/>
                    <a:pt x="7143" y="6967"/>
                    <a:pt x="7168" y="6967"/>
                  </a:cubicBezTo>
                  <a:cubicBezTo>
                    <a:pt x="7168" y="6943"/>
                    <a:pt x="7170" y="6934"/>
                    <a:pt x="7174" y="6934"/>
                  </a:cubicBezTo>
                  <a:cubicBezTo>
                    <a:pt x="7182" y="6934"/>
                    <a:pt x="7197" y="6975"/>
                    <a:pt x="7205" y="6992"/>
                  </a:cubicBezTo>
                  <a:cubicBezTo>
                    <a:pt x="7218" y="7055"/>
                    <a:pt x="7218" y="7118"/>
                    <a:pt x="7218" y="7181"/>
                  </a:cubicBezTo>
                  <a:cubicBezTo>
                    <a:pt x="7156" y="7168"/>
                    <a:pt x="7180" y="7131"/>
                    <a:pt x="7168" y="7081"/>
                  </a:cubicBezTo>
                  <a:lnTo>
                    <a:pt x="7168" y="7081"/>
                  </a:lnTo>
                  <a:cubicBezTo>
                    <a:pt x="7143" y="7084"/>
                    <a:pt x="7119" y="7096"/>
                    <a:pt x="7094" y="7096"/>
                  </a:cubicBezTo>
                  <a:cubicBezTo>
                    <a:pt x="7073" y="7096"/>
                    <a:pt x="7051" y="7087"/>
                    <a:pt x="7029" y="7055"/>
                  </a:cubicBezTo>
                  <a:cubicBezTo>
                    <a:pt x="6992" y="7005"/>
                    <a:pt x="7029" y="6929"/>
                    <a:pt x="7105" y="6929"/>
                  </a:cubicBezTo>
                  <a:close/>
                  <a:moveTo>
                    <a:pt x="10341" y="6975"/>
                  </a:moveTo>
                  <a:cubicBezTo>
                    <a:pt x="10353" y="6975"/>
                    <a:pt x="10358" y="6984"/>
                    <a:pt x="10351" y="7000"/>
                  </a:cubicBezTo>
                  <a:lnTo>
                    <a:pt x="10351" y="7000"/>
                  </a:lnTo>
                  <a:cubicBezTo>
                    <a:pt x="10361" y="6989"/>
                    <a:pt x="10402" y="6979"/>
                    <a:pt x="10425" y="6979"/>
                  </a:cubicBezTo>
                  <a:lnTo>
                    <a:pt x="10425" y="6992"/>
                  </a:lnTo>
                  <a:cubicBezTo>
                    <a:pt x="10450" y="6992"/>
                    <a:pt x="10475" y="7017"/>
                    <a:pt x="10475" y="7017"/>
                  </a:cubicBezTo>
                  <a:cubicBezTo>
                    <a:pt x="10483" y="7019"/>
                    <a:pt x="10490" y="7020"/>
                    <a:pt x="10497" y="7020"/>
                  </a:cubicBezTo>
                  <a:cubicBezTo>
                    <a:pt x="10513" y="7020"/>
                    <a:pt x="10525" y="7015"/>
                    <a:pt x="10538" y="7015"/>
                  </a:cubicBezTo>
                  <a:cubicBezTo>
                    <a:pt x="10552" y="7015"/>
                    <a:pt x="10566" y="7021"/>
                    <a:pt x="10588" y="7042"/>
                  </a:cubicBezTo>
                  <a:cubicBezTo>
                    <a:pt x="10626" y="7093"/>
                    <a:pt x="10613" y="7155"/>
                    <a:pt x="10613" y="7193"/>
                  </a:cubicBezTo>
                  <a:cubicBezTo>
                    <a:pt x="10538" y="7181"/>
                    <a:pt x="10601" y="7030"/>
                    <a:pt x="10525" y="7030"/>
                  </a:cubicBezTo>
                  <a:cubicBezTo>
                    <a:pt x="10437" y="7030"/>
                    <a:pt x="10488" y="7130"/>
                    <a:pt x="10500" y="7168"/>
                  </a:cubicBezTo>
                  <a:cubicBezTo>
                    <a:pt x="10425" y="7155"/>
                    <a:pt x="10488" y="7017"/>
                    <a:pt x="10399" y="7017"/>
                  </a:cubicBezTo>
                  <a:cubicBezTo>
                    <a:pt x="10324" y="7017"/>
                    <a:pt x="10374" y="7105"/>
                    <a:pt x="10374" y="7155"/>
                  </a:cubicBezTo>
                  <a:cubicBezTo>
                    <a:pt x="10311" y="7143"/>
                    <a:pt x="10337" y="7030"/>
                    <a:pt x="10324" y="6979"/>
                  </a:cubicBezTo>
                  <a:cubicBezTo>
                    <a:pt x="10331" y="6976"/>
                    <a:pt x="10337" y="6975"/>
                    <a:pt x="10341" y="6975"/>
                  </a:cubicBezTo>
                  <a:close/>
                  <a:moveTo>
                    <a:pt x="2641" y="6968"/>
                  </a:moveTo>
                  <a:cubicBezTo>
                    <a:pt x="2698" y="6976"/>
                    <a:pt x="2655" y="7045"/>
                    <a:pt x="2679" y="7093"/>
                  </a:cubicBezTo>
                  <a:lnTo>
                    <a:pt x="2679" y="7181"/>
                  </a:lnTo>
                  <a:lnTo>
                    <a:pt x="2804" y="7181"/>
                  </a:lnTo>
                  <a:lnTo>
                    <a:pt x="2804" y="7206"/>
                  </a:lnTo>
                  <a:cubicBezTo>
                    <a:pt x="2779" y="7206"/>
                    <a:pt x="2754" y="7207"/>
                    <a:pt x="2731" y="7207"/>
                  </a:cubicBezTo>
                  <a:cubicBezTo>
                    <a:pt x="2686" y="7207"/>
                    <a:pt x="2649" y="7202"/>
                    <a:pt x="2641" y="7168"/>
                  </a:cubicBezTo>
                  <a:cubicBezTo>
                    <a:pt x="2628" y="7105"/>
                    <a:pt x="2628" y="7030"/>
                    <a:pt x="2641" y="6968"/>
                  </a:cubicBezTo>
                  <a:close/>
                  <a:moveTo>
                    <a:pt x="7960" y="7027"/>
                  </a:moveTo>
                  <a:cubicBezTo>
                    <a:pt x="8011" y="7027"/>
                    <a:pt x="8068" y="7066"/>
                    <a:pt x="8061" y="7130"/>
                  </a:cubicBezTo>
                  <a:lnTo>
                    <a:pt x="7922" y="7118"/>
                  </a:lnTo>
                  <a:lnTo>
                    <a:pt x="7922" y="7118"/>
                  </a:lnTo>
                  <a:cubicBezTo>
                    <a:pt x="7935" y="7206"/>
                    <a:pt x="8035" y="7143"/>
                    <a:pt x="8061" y="7206"/>
                  </a:cubicBezTo>
                  <a:cubicBezTo>
                    <a:pt x="8053" y="7207"/>
                    <a:pt x="8044" y="7208"/>
                    <a:pt x="8035" y="7208"/>
                  </a:cubicBezTo>
                  <a:cubicBezTo>
                    <a:pt x="7974" y="7208"/>
                    <a:pt x="7895" y="7171"/>
                    <a:pt x="7885" y="7105"/>
                  </a:cubicBezTo>
                  <a:cubicBezTo>
                    <a:pt x="7885" y="7050"/>
                    <a:pt x="7920" y="7027"/>
                    <a:pt x="7960" y="7027"/>
                  </a:cubicBezTo>
                  <a:close/>
                  <a:moveTo>
                    <a:pt x="10720" y="7030"/>
                  </a:moveTo>
                  <a:cubicBezTo>
                    <a:pt x="10750" y="7030"/>
                    <a:pt x="10775" y="7045"/>
                    <a:pt x="10764" y="7067"/>
                  </a:cubicBezTo>
                  <a:lnTo>
                    <a:pt x="10789" y="7093"/>
                  </a:lnTo>
                  <a:cubicBezTo>
                    <a:pt x="10769" y="7081"/>
                    <a:pt x="10750" y="7075"/>
                    <a:pt x="10734" y="7075"/>
                  </a:cubicBezTo>
                  <a:cubicBezTo>
                    <a:pt x="10701" y="7075"/>
                    <a:pt x="10680" y="7100"/>
                    <a:pt x="10689" y="7143"/>
                  </a:cubicBezTo>
                  <a:cubicBezTo>
                    <a:pt x="10701" y="7206"/>
                    <a:pt x="10789" y="7168"/>
                    <a:pt x="10802" y="7218"/>
                  </a:cubicBezTo>
                  <a:cubicBezTo>
                    <a:pt x="10791" y="7223"/>
                    <a:pt x="10779" y="7225"/>
                    <a:pt x="10768" y="7225"/>
                  </a:cubicBezTo>
                  <a:cubicBezTo>
                    <a:pt x="10714" y="7225"/>
                    <a:pt x="10661" y="7180"/>
                    <a:pt x="10651" y="7118"/>
                  </a:cubicBezTo>
                  <a:cubicBezTo>
                    <a:pt x="10637" y="7054"/>
                    <a:pt x="10682" y="7030"/>
                    <a:pt x="10720" y="7030"/>
                  </a:cubicBezTo>
                  <a:close/>
                  <a:moveTo>
                    <a:pt x="8073" y="7030"/>
                  </a:moveTo>
                  <a:lnTo>
                    <a:pt x="8073" y="7030"/>
                  </a:lnTo>
                  <a:cubicBezTo>
                    <a:pt x="8150" y="7047"/>
                    <a:pt x="8151" y="7099"/>
                    <a:pt x="8168" y="7099"/>
                  </a:cubicBezTo>
                  <a:cubicBezTo>
                    <a:pt x="8176" y="7099"/>
                    <a:pt x="8187" y="7087"/>
                    <a:pt x="8211" y="7055"/>
                  </a:cubicBezTo>
                  <a:lnTo>
                    <a:pt x="8249" y="7055"/>
                  </a:lnTo>
                  <a:cubicBezTo>
                    <a:pt x="8187" y="7155"/>
                    <a:pt x="8199" y="7155"/>
                    <a:pt x="8261" y="7230"/>
                  </a:cubicBezTo>
                  <a:lnTo>
                    <a:pt x="8261" y="7230"/>
                  </a:lnTo>
                  <a:cubicBezTo>
                    <a:pt x="8213" y="7219"/>
                    <a:pt x="8220" y="7154"/>
                    <a:pt x="8174" y="7143"/>
                  </a:cubicBezTo>
                  <a:cubicBezTo>
                    <a:pt x="8174" y="7143"/>
                    <a:pt x="8123" y="7206"/>
                    <a:pt x="8086" y="7206"/>
                  </a:cubicBezTo>
                  <a:cubicBezTo>
                    <a:pt x="8161" y="7118"/>
                    <a:pt x="8149" y="7118"/>
                    <a:pt x="8073" y="7030"/>
                  </a:cubicBezTo>
                  <a:close/>
                  <a:moveTo>
                    <a:pt x="7558" y="6979"/>
                  </a:moveTo>
                  <a:cubicBezTo>
                    <a:pt x="7595" y="6979"/>
                    <a:pt x="7583" y="7017"/>
                    <a:pt x="7595" y="7017"/>
                  </a:cubicBezTo>
                  <a:cubicBezTo>
                    <a:pt x="7616" y="6997"/>
                    <a:pt x="7639" y="6988"/>
                    <a:pt x="7661" y="6988"/>
                  </a:cubicBezTo>
                  <a:cubicBezTo>
                    <a:pt x="7723" y="6988"/>
                    <a:pt x="7781" y="7050"/>
                    <a:pt x="7771" y="7105"/>
                  </a:cubicBezTo>
                  <a:lnTo>
                    <a:pt x="7759" y="7105"/>
                  </a:lnTo>
                  <a:cubicBezTo>
                    <a:pt x="7748" y="7152"/>
                    <a:pt x="7729" y="7167"/>
                    <a:pt x="7707" y="7167"/>
                  </a:cubicBezTo>
                  <a:cubicBezTo>
                    <a:pt x="7675" y="7167"/>
                    <a:pt x="7637" y="7138"/>
                    <a:pt x="7608" y="7130"/>
                  </a:cubicBezTo>
                  <a:lnTo>
                    <a:pt x="7608" y="7231"/>
                  </a:lnTo>
                  <a:cubicBezTo>
                    <a:pt x="7545" y="7231"/>
                    <a:pt x="7558" y="7042"/>
                    <a:pt x="7558" y="6979"/>
                  </a:cubicBezTo>
                  <a:close/>
                  <a:moveTo>
                    <a:pt x="6262" y="7185"/>
                  </a:moveTo>
                  <a:cubicBezTo>
                    <a:pt x="6269" y="7185"/>
                    <a:pt x="6275" y="7193"/>
                    <a:pt x="6275" y="7218"/>
                  </a:cubicBezTo>
                  <a:cubicBezTo>
                    <a:pt x="6275" y="7231"/>
                    <a:pt x="6271" y="7235"/>
                    <a:pt x="6265" y="7235"/>
                  </a:cubicBezTo>
                  <a:cubicBezTo>
                    <a:pt x="6254" y="7235"/>
                    <a:pt x="6237" y="7218"/>
                    <a:pt x="6237" y="7218"/>
                  </a:cubicBezTo>
                  <a:cubicBezTo>
                    <a:pt x="6229" y="7218"/>
                    <a:pt x="6248" y="7185"/>
                    <a:pt x="6262" y="7185"/>
                  </a:cubicBezTo>
                  <a:close/>
                  <a:moveTo>
                    <a:pt x="10891" y="7067"/>
                  </a:moveTo>
                  <a:cubicBezTo>
                    <a:pt x="10895" y="7067"/>
                    <a:pt x="10898" y="7067"/>
                    <a:pt x="10902" y="7067"/>
                  </a:cubicBezTo>
                  <a:cubicBezTo>
                    <a:pt x="10999" y="7080"/>
                    <a:pt x="11050" y="7232"/>
                    <a:pt x="10930" y="7232"/>
                  </a:cubicBezTo>
                  <a:cubicBezTo>
                    <a:pt x="10925" y="7232"/>
                    <a:pt x="10920" y="7231"/>
                    <a:pt x="10915" y="7231"/>
                  </a:cubicBezTo>
                  <a:lnTo>
                    <a:pt x="10915" y="7231"/>
                  </a:lnTo>
                  <a:lnTo>
                    <a:pt x="10928" y="7244"/>
                  </a:lnTo>
                  <a:cubicBezTo>
                    <a:pt x="10818" y="7244"/>
                    <a:pt x="10779" y="7067"/>
                    <a:pt x="10891" y="7067"/>
                  </a:cubicBezTo>
                  <a:close/>
                  <a:moveTo>
                    <a:pt x="3110" y="7075"/>
                  </a:moveTo>
                  <a:cubicBezTo>
                    <a:pt x="3123" y="7075"/>
                    <a:pt x="3128" y="7089"/>
                    <a:pt x="3119" y="7118"/>
                  </a:cubicBezTo>
                  <a:cubicBezTo>
                    <a:pt x="3119" y="7118"/>
                    <a:pt x="3158" y="7078"/>
                    <a:pt x="3176" y="7078"/>
                  </a:cubicBezTo>
                  <a:cubicBezTo>
                    <a:pt x="3178" y="7078"/>
                    <a:pt x="3180" y="7079"/>
                    <a:pt x="3182" y="7080"/>
                  </a:cubicBezTo>
                  <a:cubicBezTo>
                    <a:pt x="3207" y="7093"/>
                    <a:pt x="3207" y="7105"/>
                    <a:pt x="3182" y="7105"/>
                  </a:cubicBezTo>
                  <a:cubicBezTo>
                    <a:pt x="3173" y="7103"/>
                    <a:pt x="3165" y="7102"/>
                    <a:pt x="3159" y="7102"/>
                  </a:cubicBezTo>
                  <a:cubicBezTo>
                    <a:pt x="3098" y="7102"/>
                    <a:pt x="3119" y="7197"/>
                    <a:pt x="3119" y="7231"/>
                  </a:cubicBezTo>
                  <a:lnTo>
                    <a:pt x="3131" y="7256"/>
                  </a:lnTo>
                  <a:cubicBezTo>
                    <a:pt x="3068" y="7256"/>
                    <a:pt x="3094" y="7143"/>
                    <a:pt x="3094" y="7080"/>
                  </a:cubicBezTo>
                  <a:cubicBezTo>
                    <a:pt x="3100" y="7077"/>
                    <a:pt x="3105" y="7075"/>
                    <a:pt x="3110" y="7075"/>
                  </a:cubicBezTo>
                  <a:close/>
                  <a:moveTo>
                    <a:pt x="2951" y="7069"/>
                  </a:moveTo>
                  <a:cubicBezTo>
                    <a:pt x="2990" y="7069"/>
                    <a:pt x="3025" y="7091"/>
                    <a:pt x="3031" y="7143"/>
                  </a:cubicBezTo>
                  <a:lnTo>
                    <a:pt x="3031" y="7181"/>
                  </a:lnTo>
                  <a:cubicBezTo>
                    <a:pt x="3031" y="7236"/>
                    <a:pt x="2983" y="7261"/>
                    <a:pt x="2934" y="7261"/>
                  </a:cubicBezTo>
                  <a:cubicBezTo>
                    <a:pt x="2883" y="7261"/>
                    <a:pt x="2829" y="7232"/>
                    <a:pt x="2829" y="7181"/>
                  </a:cubicBezTo>
                  <a:cubicBezTo>
                    <a:pt x="2829" y="7114"/>
                    <a:pt x="2895" y="7069"/>
                    <a:pt x="2951" y="7069"/>
                  </a:cubicBezTo>
                  <a:close/>
                  <a:moveTo>
                    <a:pt x="3232" y="7067"/>
                  </a:moveTo>
                  <a:lnTo>
                    <a:pt x="3257" y="7105"/>
                  </a:lnTo>
                  <a:cubicBezTo>
                    <a:pt x="3275" y="7091"/>
                    <a:pt x="3294" y="7085"/>
                    <a:pt x="3313" y="7085"/>
                  </a:cubicBezTo>
                  <a:cubicBezTo>
                    <a:pt x="3361" y="7085"/>
                    <a:pt x="3404" y="7126"/>
                    <a:pt x="3395" y="7181"/>
                  </a:cubicBezTo>
                  <a:lnTo>
                    <a:pt x="3244" y="7181"/>
                  </a:lnTo>
                  <a:cubicBezTo>
                    <a:pt x="3244" y="7281"/>
                    <a:pt x="3370" y="7206"/>
                    <a:pt x="3383" y="7269"/>
                  </a:cubicBezTo>
                  <a:lnTo>
                    <a:pt x="3320" y="7269"/>
                  </a:lnTo>
                  <a:cubicBezTo>
                    <a:pt x="3219" y="7231"/>
                    <a:pt x="3144" y="7130"/>
                    <a:pt x="3232" y="7067"/>
                  </a:cubicBezTo>
                  <a:close/>
                  <a:moveTo>
                    <a:pt x="3451" y="7100"/>
                  </a:moveTo>
                  <a:cubicBezTo>
                    <a:pt x="3464" y="7100"/>
                    <a:pt x="3471" y="7112"/>
                    <a:pt x="3471" y="7130"/>
                  </a:cubicBezTo>
                  <a:lnTo>
                    <a:pt x="3496" y="7118"/>
                  </a:lnTo>
                  <a:lnTo>
                    <a:pt x="3521" y="7118"/>
                  </a:lnTo>
                  <a:cubicBezTo>
                    <a:pt x="3534" y="7118"/>
                    <a:pt x="3546" y="7130"/>
                    <a:pt x="3559" y="7130"/>
                  </a:cubicBezTo>
                  <a:lnTo>
                    <a:pt x="3622" y="7130"/>
                  </a:lnTo>
                  <a:cubicBezTo>
                    <a:pt x="3584" y="7155"/>
                    <a:pt x="3609" y="7244"/>
                    <a:pt x="3609" y="7269"/>
                  </a:cubicBezTo>
                  <a:cubicBezTo>
                    <a:pt x="3534" y="7269"/>
                    <a:pt x="3584" y="7168"/>
                    <a:pt x="3546" y="7130"/>
                  </a:cubicBezTo>
                  <a:lnTo>
                    <a:pt x="3496" y="7130"/>
                  </a:lnTo>
                  <a:cubicBezTo>
                    <a:pt x="3458" y="7155"/>
                    <a:pt x="3483" y="7244"/>
                    <a:pt x="3483" y="7269"/>
                  </a:cubicBezTo>
                  <a:cubicBezTo>
                    <a:pt x="3408" y="7269"/>
                    <a:pt x="3446" y="7155"/>
                    <a:pt x="3433" y="7105"/>
                  </a:cubicBezTo>
                  <a:cubicBezTo>
                    <a:pt x="3440" y="7102"/>
                    <a:pt x="3446" y="7100"/>
                    <a:pt x="3451" y="7100"/>
                  </a:cubicBezTo>
                  <a:close/>
                  <a:moveTo>
                    <a:pt x="8438" y="7090"/>
                  </a:moveTo>
                  <a:cubicBezTo>
                    <a:pt x="8489" y="7090"/>
                    <a:pt x="8546" y="7129"/>
                    <a:pt x="8538" y="7193"/>
                  </a:cubicBezTo>
                  <a:lnTo>
                    <a:pt x="8526" y="7193"/>
                  </a:lnTo>
                  <a:lnTo>
                    <a:pt x="8388" y="7181"/>
                  </a:lnTo>
                  <a:lnTo>
                    <a:pt x="8388" y="7181"/>
                  </a:lnTo>
                  <a:cubicBezTo>
                    <a:pt x="8400" y="7269"/>
                    <a:pt x="8513" y="7206"/>
                    <a:pt x="8526" y="7269"/>
                  </a:cubicBezTo>
                  <a:cubicBezTo>
                    <a:pt x="8516" y="7270"/>
                    <a:pt x="8507" y="7271"/>
                    <a:pt x="8497" y="7271"/>
                  </a:cubicBezTo>
                  <a:cubicBezTo>
                    <a:pt x="8432" y="7271"/>
                    <a:pt x="8373" y="7234"/>
                    <a:pt x="8362" y="7168"/>
                  </a:cubicBezTo>
                  <a:cubicBezTo>
                    <a:pt x="8362" y="7113"/>
                    <a:pt x="8398" y="7090"/>
                    <a:pt x="8438" y="7090"/>
                  </a:cubicBezTo>
                  <a:close/>
                  <a:moveTo>
                    <a:pt x="11113" y="7097"/>
                  </a:moveTo>
                  <a:cubicBezTo>
                    <a:pt x="11119" y="7097"/>
                    <a:pt x="11125" y="7106"/>
                    <a:pt x="11129" y="7130"/>
                  </a:cubicBezTo>
                  <a:lnTo>
                    <a:pt x="11129" y="7155"/>
                  </a:lnTo>
                  <a:cubicBezTo>
                    <a:pt x="11119" y="7151"/>
                    <a:pt x="11111" y="7149"/>
                    <a:pt x="11105" y="7149"/>
                  </a:cubicBezTo>
                  <a:cubicBezTo>
                    <a:pt x="11060" y="7149"/>
                    <a:pt x="11080" y="7248"/>
                    <a:pt x="11091" y="7281"/>
                  </a:cubicBezTo>
                  <a:cubicBezTo>
                    <a:pt x="11028" y="7269"/>
                    <a:pt x="11041" y="7168"/>
                    <a:pt x="11028" y="7105"/>
                  </a:cubicBezTo>
                  <a:cubicBezTo>
                    <a:pt x="11066" y="7105"/>
                    <a:pt x="11079" y="7118"/>
                    <a:pt x="11066" y="7143"/>
                  </a:cubicBezTo>
                  <a:cubicBezTo>
                    <a:pt x="11083" y="7134"/>
                    <a:pt x="11100" y="7097"/>
                    <a:pt x="11113" y="7097"/>
                  </a:cubicBezTo>
                  <a:close/>
                  <a:moveTo>
                    <a:pt x="4277" y="7121"/>
                  </a:moveTo>
                  <a:cubicBezTo>
                    <a:pt x="4293" y="7121"/>
                    <a:pt x="4310" y="7124"/>
                    <a:pt x="4326" y="7130"/>
                  </a:cubicBezTo>
                  <a:cubicBezTo>
                    <a:pt x="4319" y="7145"/>
                    <a:pt x="4309" y="7149"/>
                    <a:pt x="4300" y="7149"/>
                  </a:cubicBezTo>
                  <a:cubicBezTo>
                    <a:pt x="4286" y="7149"/>
                    <a:pt x="4272" y="7142"/>
                    <a:pt x="4261" y="7142"/>
                  </a:cubicBezTo>
                  <a:cubicBezTo>
                    <a:pt x="4250" y="7142"/>
                    <a:pt x="4242" y="7147"/>
                    <a:pt x="4238" y="7168"/>
                  </a:cubicBezTo>
                  <a:cubicBezTo>
                    <a:pt x="4238" y="7193"/>
                    <a:pt x="4326" y="7206"/>
                    <a:pt x="4326" y="7231"/>
                  </a:cubicBezTo>
                  <a:cubicBezTo>
                    <a:pt x="4341" y="7277"/>
                    <a:pt x="4307" y="7289"/>
                    <a:pt x="4272" y="7289"/>
                  </a:cubicBezTo>
                  <a:cubicBezTo>
                    <a:pt x="4226" y="7289"/>
                    <a:pt x="4178" y="7267"/>
                    <a:pt x="4235" y="7267"/>
                  </a:cubicBezTo>
                  <a:cubicBezTo>
                    <a:pt x="4242" y="7267"/>
                    <a:pt x="4252" y="7268"/>
                    <a:pt x="4263" y="7269"/>
                  </a:cubicBezTo>
                  <a:lnTo>
                    <a:pt x="4263" y="7281"/>
                  </a:lnTo>
                  <a:cubicBezTo>
                    <a:pt x="4376" y="7281"/>
                    <a:pt x="4225" y="7193"/>
                    <a:pt x="4213" y="7193"/>
                  </a:cubicBezTo>
                  <a:cubicBezTo>
                    <a:pt x="4194" y="7147"/>
                    <a:pt x="4231" y="7121"/>
                    <a:pt x="4277" y="7121"/>
                  </a:cubicBezTo>
                  <a:close/>
                  <a:moveTo>
                    <a:pt x="3672" y="7130"/>
                  </a:moveTo>
                  <a:cubicBezTo>
                    <a:pt x="3735" y="7143"/>
                    <a:pt x="3735" y="7181"/>
                    <a:pt x="3735" y="7294"/>
                  </a:cubicBezTo>
                  <a:cubicBezTo>
                    <a:pt x="3659" y="7294"/>
                    <a:pt x="3735" y="7155"/>
                    <a:pt x="3659" y="7130"/>
                  </a:cubicBezTo>
                  <a:close/>
                  <a:moveTo>
                    <a:pt x="3898" y="7114"/>
                  </a:moveTo>
                  <a:cubicBezTo>
                    <a:pt x="3931" y="7114"/>
                    <a:pt x="3911" y="7212"/>
                    <a:pt x="3911" y="7269"/>
                  </a:cubicBezTo>
                  <a:lnTo>
                    <a:pt x="3936" y="7294"/>
                  </a:lnTo>
                  <a:cubicBezTo>
                    <a:pt x="3861" y="7294"/>
                    <a:pt x="3886" y="7181"/>
                    <a:pt x="3886" y="7118"/>
                  </a:cubicBezTo>
                  <a:cubicBezTo>
                    <a:pt x="3891" y="7115"/>
                    <a:pt x="3895" y="7114"/>
                    <a:pt x="3898" y="7114"/>
                  </a:cubicBezTo>
                  <a:close/>
                  <a:moveTo>
                    <a:pt x="8631" y="7104"/>
                  </a:moveTo>
                  <a:cubicBezTo>
                    <a:pt x="8715" y="7104"/>
                    <a:pt x="8718" y="7230"/>
                    <a:pt x="8740" y="7294"/>
                  </a:cubicBezTo>
                  <a:cubicBezTo>
                    <a:pt x="8677" y="7294"/>
                    <a:pt x="8714" y="7294"/>
                    <a:pt x="8677" y="7281"/>
                  </a:cubicBezTo>
                  <a:cubicBezTo>
                    <a:pt x="8626" y="7281"/>
                    <a:pt x="8576" y="7281"/>
                    <a:pt x="8576" y="7231"/>
                  </a:cubicBezTo>
                  <a:cubicBezTo>
                    <a:pt x="8564" y="7181"/>
                    <a:pt x="8652" y="7181"/>
                    <a:pt x="8689" y="7181"/>
                  </a:cubicBezTo>
                  <a:cubicBezTo>
                    <a:pt x="8677" y="7118"/>
                    <a:pt x="8601" y="7168"/>
                    <a:pt x="8576" y="7118"/>
                  </a:cubicBezTo>
                  <a:cubicBezTo>
                    <a:pt x="8598" y="7108"/>
                    <a:pt x="8616" y="7104"/>
                    <a:pt x="8631" y="7104"/>
                  </a:cubicBezTo>
                  <a:close/>
                  <a:moveTo>
                    <a:pt x="4376" y="7130"/>
                  </a:moveTo>
                  <a:cubicBezTo>
                    <a:pt x="4464" y="7130"/>
                    <a:pt x="4376" y="7281"/>
                    <a:pt x="4464" y="7294"/>
                  </a:cubicBezTo>
                  <a:cubicBezTo>
                    <a:pt x="4544" y="7294"/>
                    <a:pt x="4520" y="7190"/>
                    <a:pt x="4515" y="7143"/>
                  </a:cubicBezTo>
                  <a:lnTo>
                    <a:pt x="4515" y="7143"/>
                  </a:lnTo>
                  <a:cubicBezTo>
                    <a:pt x="4577" y="7144"/>
                    <a:pt x="4552" y="7256"/>
                    <a:pt x="4565" y="7319"/>
                  </a:cubicBezTo>
                  <a:cubicBezTo>
                    <a:pt x="4527" y="7319"/>
                    <a:pt x="4514" y="7306"/>
                    <a:pt x="4527" y="7281"/>
                  </a:cubicBezTo>
                  <a:cubicBezTo>
                    <a:pt x="4500" y="7281"/>
                    <a:pt x="4479" y="7308"/>
                    <a:pt x="4450" y="7308"/>
                  </a:cubicBezTo>
                  <a:cubicBezTo>
                    <a:pt x="4439" y="7308"/>
                    <a:pt x="4428" y="7304"/>
                    <a:pt x="4414" y="7294"/>
                  </a:cubicBezTo>
                  <a:cubicBezTo>
                    <a:pt x="4376" y="7269"/>
                    <a:pt x="4376" y="7181"/>
                    <a:pt x="4376" y="7130"/>
                  </a:cubicBezTo>
                  <a:close/>
                  <a:moveTo>
                    <a:pt x="4632" y="7126"/>
                  </a:moveTo>
                  <a:cubicBezTo>
                    <a:pt x="4646" y="7126"/>
                    <a:pt x="4653" y="7140"/>
                    <a:pt x="4653" y="7168"/>
                  </a:cubicBezTo>
                  <a:cubicBezTo>
                    <a:pt x="4653" y="7168"/>
                    <a:pt x="4716" y="7143"/>
                    <a:pt x="4728" y="7143"/>
                  </a:cubicBezTo>
                  <a:cubicBezTo>
                    <a:pt x="4775" y="7143"/>
                    <a:pt x="4752" y="7164"/>
                    <a:pt x="4764" y="7164"/>
                  </a:cubicBezTo>
                  <a:cubicBezTo>
                    <a:pt x="4768" y="7164"/>
                    <a:pt x="4775" y="7162"/>
                    <a:pt x="4791" y="7155"/>
                  </a:cubicBezTo>
                  <a:cubicBezTo>
                    <a:pt x="4810" y="7143"/>
                    <a:pt x="4825" y="7138"/>
                    <a:pt x="4838" y="7138"/>
                  </a:cubicBezTo>
                  <a:cubicBezTo>
                    <a:pt x="4905" y="7138"/>
                    <a:pt x="4906" y="7277"/>
                    <a:pt x="4917" y="7319"/>
                  </a:cubicBezTo>
                  <a:lnTo>
                    <a:pt x="4917" y="7332"/>
                  </a:lnTo>
                  <a:cubicBezTo>
                    <a:pt x="4829" y="7332"/>
                    <a:pt x="4917" y="7168"/>
                    <a:pt x="4829" y="7168"/>
                  </a:cubicBezTo>
                  <a:cubicBezTo>
                    <a:pt x="4741" y="7168"/>
                    <a:pt x="4791" y="7281"/>
                    <a:pt x="4791" y="7319"/>
                  </a:cubicBezTo>
                  <a:cubicBezTo>
                    <a:pt x="4703" y="7319"/>
                    <a:pt x="4791" y="7155"/>
                    <a:pt x="4703" y="7155"/>
                  </a:cubicBezTo>
                  <a:cubicBezTo>
                    <a:pt x="4615" y="7155"/>
                    <a:pt x="4665" y="7269"/>
                    <a:pt x="4665" y="7306"/>
                  </a:cubicBezTo>
                  <a:cubicBezTo>
                    <a:pt x="4590" y="7306"/>
                    <a:pt x="4628" y="7193"/>
                    <a:pt x="4615" y="7130"/>
                  </a:cubicBezTo>
                  <a:cubicBezTo>
                    <a:pt x="4621" y="7127"/>
                    <a:pt x="4627" y="7126"/>
                    <a:pt x="4632" y="7126"/>
                  </a:cubicBezTo>
                  <a:close/>
                  <a:moveTo>
                    <a:pt x="8933" y="7155"/>
                  </a:moveTo>
                  <a:cubicBezTo>
                    <a:pt x="8963" y="7155"/>
                    <a:pt x="8991" y="7168"/>
                    <a:pt x="8992" y="7187"/>
                  </a:cubicBezTo>
                  <a:lnTo>
                    <a:pt x="8992" y="7187"/>
                  </a:lnTo>
                  <a:cubicBezTo>
                    <a:pt x="8979" y="7181"/>
                    <a:pt x="8966" y="7178"/>
                    <a:pt x="8954" y="7178"/>
                  </a:cubicBezTo>
                  <a:cubicBezTo>
                    <a:pt x="8913" y="7178"/>
                    <a:pt x="8885" y="7211"/>
                    <a:pt x="8903" y="7256"/>
                  </a:cubicBezTo>
                  <a:cubicBezTo>
                    <a:pt x="8916" y="7306"/>
                    <a:pt x="9004" y="7281"/>
                    <a:pt x="9016" y="7332"/>
                  </a:cubicBezTo>
                  <a:cubicBezTo>
                    <a:pt x="9008" y="7333"/>
                    <a:pt x="9000" y="7334"/>
                    <a:pt x="8992" y="7334"/>
                  </a:cubicBezTo>
                  <a:cubicBezTo>
                    <a:pt x="8935" y="7334"/>
                    <a:pt x="8876" y="7297"/>
                    <a:pt x="8865" y="7231"/>
                  </a:cubicBezTo>
                  <a:cubicBezTo>
                    <a:pt x="8852" y="7176"/>
                    <a:pt x="8894" y="7155"/>
                    <a:pt x="8933" y="7155"/>
                  </a:cubicBezTo>
                  <a:close/>
                  <a:moveTo>
                    <a:pt x="3949" y="7093"/>
                  </a:moveTo>
                  <a:cubicBezTo>
                    <a:pt x="3986" y="7093"/>
                    <a:pt x="3999" y="7093"/>
                    <a:pt x="3986" y="7130"/>
                  </a:cubicBezTo>
                  <a:cubicBezTo>
                    <a:pt x="4018" y="7130"/>
                    <a:pt x="4062" y="7115"/>
                    <a:pt x="4098" y="7115"/>
                  </a:cubicBezTo>
                  <a:cubicBezTo>
                    <a:pt x="4134" y="7115"/>
                    <a:pt x="4162" y="7130"/>
                    <a:pt x="4162" y="7193"/>
                  </a:cubicBezTo>
                  <a:cubicBezTo>
                    <a:pt x="4162" y="7250"/>
                    <a:pt x="4142" y="7266"/>
                    <a:pt x="4114" y="7266"/>
                  </a:cubicBezTo>
                  <a:cubicBezTo>
                    <a:pt x="4081" y="7266"/>
                    <a:pt x="4039" y="7244"/>
                    <a:pt x="4011" y="7244"/>
                  </a:cubicBezTo>
                  <a:lnTo>
                    <a:pt x="4011" y="7344"/>
                  </a:lnTo>
                  <a:cubicBezTo>
                    <a:pt x="3936" y="7344"/>
                    <a:pt x="3961" y="7155"/>
                    <a:pt x="3949" y="7093"/>
                  </a:cubicBezTo>
                  <a:close/>
                  <a:moveTo>
                    <a:pt x="9105" y="7192"/>
                  </a:moveTo>
                  <a:cubicBezTo>
                    <a:pt x="9160" y="7192"/>
                    <a:pt x="9225" y="7225"/>
                    <a:pt x="9217" y="7281"/>
                  </a:cubicBezTo>
                  <a:cubicBezTo>
                    <a:pt x="9217" y="7334"/>
                    <a:pt x="9184" y="7356"/>
                    <a:pt x="9146" y="7356"/>
                  </a:cubicBezTo>
                  <a:cubicBezTo>
                    <a:pt x="9092" y="7356"/>
                    <a:pt x="9029" y="7314"/>
                    <a:pt x="9029" y="7256"/>
                  </a:cubicBezTo>
                  <a:cubicBezTo>
                    <a:pt x="9023" y="7212"/>
                    <a:pt x="9061" y="7192"/>
                    <a:pt x="9105" y="7192"/>
                  </a:cubicBezTo>
                  <a:close/>
                  <a:moveTo>
                    <a:pt x="5194" y="7093"/>
                  </a:moveTo>
                  <a:cubicBezTo>
                    <a:pt x="5256" y="7093"/>
                    <a:pt x="5231" y="7294"/>
                    <a:pt x="5244" y="7357"/>
                  </a:cubicBezTo>
                  <a:cubicBezTo>
                    <a:pt x="5219" y="7357"/>
                    <a:pt x="5206" y="7344"/>
                    <a:pt x="5206" y="7319"/>
                  </a:cubicBezTo>
                  <a:cubicBezTo>
                    <a:pt x="5181" y="7319"/>
                    <a:pt x="5143" y="7335"/>
                    <a:pt x="5112" y="7335"/>
                  </a:cubicBezTo>
                  <a:cubicBezTo>
                    <a:pt x="5080" y="7335"/>
                    <a:pt x="5055" y="7319"/>
                    <a:pt x="5055" y="7256"/>
                  </a:cubicBezTo>
                  <a:cubicBezTo>
                    <a:pt x="5055" y="7190"/>
                    <a:pt x="5075" y="7173"/>
                    <a:pt x="5102" y="7173"/>
                  </a:cubicBezTo>
                  <a:cubicBezTo>
                    <a:pt x="5131" y="7173"/>
                    <a:pt x="5167" y="7193"/>
                    <a:pt x="5194" y="7193"/>
                  </a:cubicBezTo>
                  <a:lnTo>
                    <a:pt x="5194" y="7093"/>
                  </a:lnTo>
                  <a:close/>
                  <a:moveTo>
                    <a:pt x="11473" y="7175"/>
                  </a:moveTo>
                  <a:cubicBezTo>
                    <a:pt x="11521" y="7175"/>
                    <a:pt x="11569" y="7219"/>
                    <a:pt x="11569" y="7269"/>
                  </a:cubicBezTo>
                  <a:cubicBezTo>
                    <a:pt x="11569" y="7281"/>
                    <a:pt x="11555" y="7285"/>
                    <a:pt x="11536" y="7285"/>
                  </a:cubicBezTo>
                  <a:cubicBezTo>
                    <a:pt x="11498" y="7285"/>
                    <a:pt x="11439" y="7269"/>
                    <a:pt x="11431" y="7269"/>
                  </a:cubicBezTo>
                  <a:lnTo>
                    <a:pt x="11431" y="7269"/>
                  </a:lnTo>
                  <a:cubicBezTo>
                    <a:pt x="11431" y="7344"/>
                    <a:pt x="11531" y="7281"/>
                    <a:pt x="11556" y="7344"/>
                  </a:cubicBezTo>
                  <a:lnTo>
                    <a:pt x="11569" y="7357"/>
                  </a:lnTo>
                  <a:cubicBezTo>
                    <a:pt x="11564" y="7358"/>
                    <a:pt x="11558" y="7358"/>
                    <a:pt x="11551" y="7358"/>
                  </a:cubicBezTo>
                  <a:cubicBezTo>
                    <a:pt x="11484" y="7358"/>
                    <a:pt x="11371" y="7299"/>
                    <a:pt x="11405" y="7218"/>
                  </a:cubicBezTo>
                  <a:cubicBezTo>
                    <a:pt x="11423" y="7188"/>
                    <a:pt x="11448" y="7175"/>
                    <a:pt x="11473" y="7175"/>
                  </a:cubicBezTo>
                  <a:close/>
                  <a:moveTo>
                    <a:pt x="5370" y="7185"/>
                  </a:moveTo>
                  <a:cubicBezTo>
                    <a:pt x="5424" y="7185"/>
                    <a:pt x="5483" y="7220"/>
                    <a:pt x="5483" y="7281"/>
                  </a:cubicBezTo>
                  <a:cubicBezTo>
                    <a:pt x="5483" y="7335"/>
                    <a:pt x="5438" y="7360"/>
                    <a:pt x="5390" y="7360"/>
                  </a:cubicBezTo>
                  <a:cubicBezTo>
                    <a:pt x="5338" y="7360"/>
                    <a:pt x="5282" y="7328"/>
                    <a:pt x="5282" y="7269"/>
                  </a:cubicBezTo>
                  <a:cubicBezTo>
                    <a:pt x="5282" y="7211"/>
                    <a:pt x="5324" y="7185"/>
                    <a:pt x="5370" y="7185"/>
                  </a:cubicBezTo>
                  <a:close/>
                  <a:moveTo>
                    <a:pt x="11167" y="7130"/>
                  </a:moveTo>
                  <a:cubicBezTo>
                    <a:pt x="11192" y="7130"/>
                    <a:pt x="11204" y="7143"/>
                    <a:pt x="11204" y="7168"/>
                  </a:cubicBezTo>
                  <a:cubicBezTo>
                    <a:pt x="11217" y="7168"/>
                    <a:pt x="11229" y="7143"/>
                    <a:pt x="11267" y="7143"/>
                  </a:cubicBezTo>
                  <a:cubicBezTo>
                    <a:pt x="11317" y="7143"/>
                    <a:pt x="11393" y="7244"/>
                    <a:pt x="11330" y="7294"/>
                  </a:cubicBezTo>
                  <a:lnTo>
                    <a:pt x="11343" y="7306"/>
                  </a:lnTo>
                  <a:cubicBezTo>
                    <a:pt x="11325" y="7320"/>
                    <a:pt x="11311" y="7326"/>
                    <a:pt x="11298" y="7326"/>
                  </a:cubicBezTo>
                  <a:cubicBezTo>
                    <a:pt x="11265" y="7326"/>
                    <a:pt x="11244" y="7290"/>
                    <a:pt x="11217" y="7281"/>
                  </a:cubicBezTo>
                  <a:lnTo>
                    <a:pt x="11217" y="7281"/>
                  </a:lnTo>
                  <a:lnTo>
                    <a:pt x="11229" y="7369"/>
                  </a:lnTo>
                  <a:cubicBezTo>
                    <a:pt x="11167" y="7357"/>
                    <a:pt x="11179" y="7193"/>
                    <a:pt x="11167" y="7130"/>
                  </a:cubicBezTo>
                  <a:close/>
                  <a:moveTo>
                    <a:pt x="5520" y="7118"/>
                  </a:moveTo>
                  <a:cubicBezTo>
                    <a:pt x="5583" y="7118"/>
                    <a:pt x="5571" y="7319"/>
                    <a:pt x="5571" y="7382"/>
                  </a:cubicBezTo>
                  <a:cubicBezTo>
                    <a:pt x="5495" y="7369"/>
                    <a:pt x="5520" y="7181"/>
                    <a:pt x="5508" y="7118"/>
                  </a:cubicBezTo>
                  <a:close/>
                  <a:moveTo>
                    <a:pt x="5690" y="7206"/>
                  </a:moveTo>
                  <a:cubicBezTo>
                    <a:pt x="5806" y="7212"/>
                    <a:pt x="5819" y="7382"/>
                    <a:pt x="5708" y="7382"/>
                  </a:cubicBezTo>
                  <a:cubicBezTo>
                    <a:pt x="5704" y="7382"/>
                    <a:pt x="5701" y="7382"/>
                    <a:pt x="5697" y="7382"/>
                  </a:cubicBezTo>
                  <a:cubicBezTo>
                    <a:pt x="5561" y="7369"/>
                    <a:pt x="5570" y="7211"/>
                    <a:pt x="5690" y="7206"/>
                  </a:cubicBezTo>
                  <a:close/>
                  <a:moveTo>
                    <a:pt x="5822" y="7218"/>
                  </a:moveTo>
                  <a:cubicBezTo>
                    <a:pt x="5860" y="7218"/>
                    <a:pt x="5873" y="7231"/>
                    <a:pt x="5860" y="7256"/>
                  </a:cubicBezTo>
                  <a:cubicBezTo>
                    <a:pt x="5860" y="7256"/>
                    <a:pt x="5888" y="7228"/>
                    <a:pt x="5911" y="7228"/>
                  </a:cubicBezTo>
                  <a:cubicBezTo>
                    <a:pt x="5915" y="7228"/>
                    <a:pt x="5919" y="7229"/>
                    <a:pt x="5923" y="7231"/>
                  </a:cubicBezTo>
                  <a:cubicBezTo>
                    <a:pt x="5935" y="7244"/>
                    <a:pt x="5948" y="7256"/>
                    <a:pt x="5923" y="7256"/>
                  </a:cubicBezTo>
                  <a:cubicBezTo>
                    <a:pt x="5860" y="7256"/>
                    <a:pt x="5898" y="7369"/>
                    <a:pt x="5898" y="7394"/>
                  </a:cubicBezTo>
                  <a:lnTo>
                    <a:pt x="5873" y="7394"/>
                  </a:lnTo>
                  <a:cubicBezTo>
                    <a:pt x="5810" y="7394"/>
                    <a:pt x="5835" y="7281"/>
                    <a:pt x="5822" y="7218"/>
                  </a:cubicBezTo>
                  <a:close/>
                  <a:moveTo>
                    <a:pt x="11608" y="7212"/>
                  </a:moveTo>
                  <a:cubicBezTo>
                    <a:pt x="11616" y="7212"/>
                    <a:pt x="11619" y="7218"/>
                    <a:pt x="11619" y="7231"/>
                  </a:cubicBezTo>
                  <a:lnTo>
                    <a:pt x="11607" y="7269"/>
                  </a:lnTo>
                  <a:cubicBezTo>
                    <a:pt x="11607" y="7269"/>
                    <a:pt x="11625" y="7241"/>
                    <a:pt x="11646" y="7241"/>
                  </a:cubicBezTo>
                  <a:cubicBezTo>
                    <a:pt x="11650" y="7241"/>
                    <a:pt x="11653" y="7242"/>
                    <a:pt x="11657" y="7244"/>
                  </a:cubicBezTo>
                  <a:cubicBezTo>
                    <a:pt x="11670" y="7256"/>
                    <a:pt x="11682" y="7269"/>
                    <a:pt x="11657" y="7269"/>
                  </a:cubicBezTo>
                  <a:cubicBezTo>
                    <a:pt x="11653" y="7268"/>
                    <a:pt x="11649" y="7268"/>
                    <a:pt x="11646" y="7268"/>
                  </a:cubicBezTo>
                  <a:cubicBezTo>
                    <a:pt x="11585" y="7268"/>
                    <a:pt x="11619" y="7371"/>
                    <a:pt x="11619" y="7407"/>
                  </a:cubicBezTo>
                  <a:cubicBezTo>
                    <a:pt x="11556" y="7394"/>
                    <a:pt x="11582" y="7281"/>
                    <a:pt x="11569" y="7231"/>
                  </a:cubicBezTo>
                  <a:cubicBezTo>
                    <a:pt x="11588" y="7218"/>
                    <a:pt x="11600" y="7212"/>
                    <a:pt x="11608" y="7212"/>
                  </a:cubicBezTo>
                  <a:close/>
                  <a:moveTo>
                    <a:pt x="6117" y="7248"/>
                  </a:moveTo>
                  <a:cubicBezTo>
                    <a:pt x="6139" y="7248"/>
                    <a:pt x="6164" y="7255"/>
                    <a:pt x="6181" y="7265"/>
                  </a:cubicBezTo>
                  <a:lnTo>
                    <a:pt x="6181" y="7265"/>
                  </a:lnTo>
                  <a:cubicBezTo>
                    <a:pt x="6175" y="7272"/>
                    <a:pt x="6168" y="7275"/>
                    <a:pt x="6161" y="7275"/>
                  </a:cubicBezTo>
                  <a:cubicBezTo>
                    <a:pt x="6148" y="7275"/>
                    <a:pt x="6133" y="7267"/>
                    <a:pt x="6122" y="7267"/>
                  </a:cubicBezTo>
                  <a:cubicBezTo>
                    <a:pt x="6111" y="7267"/>
                    <a:pt x="6103" y="7273"/>
                    <a:pt x="6099" y="7294"/>
                  </a:cubicBezTo>
                  <a:cubicBezTo>
                    <a:pt x="6099" y="7306"/>
                    <a:pt x="6187" y="7332"/>
                    <a:pt x="6187" y="7344"/>
                  </a:cubicBezTo>
                  <a:cubicBezTo>
                    <a:pt x="6212" y="7401"/>
                    <a:pt x="6181" y="7420"/>
                    <a:pt x="6144" y="7420"/>
                  </a:cubicBezTo>
                  <a:cubicBezTo>
                    <a:pt x="6108" y="7420"/>
                    <a:pt x="6067" y="7401"/>
                    <a:pt x="6074" y="7382"/>
                  </a:cubicBezTo>
                  <a:lnTo>
                    <a:pt x="6074" y="7382"/>
                  </a:lnTo>
                  <a:cubicBezTo>
                    <a:pt x="6112" y="7405"/>
                    <a:pt x="6134" y="7414"/>
                    <a:pt x="6145" y="7414"/>
                  </a:cubicBezTo>
                  <a:cubicBezTo>
                    <a:pt x="6187" y="7414"/>
                    <a:pt x="6080" y="7292"/>
                    <a:pt x="6073" y="7292"/>
                  </a:cubicBezTo>
                  <a:lnTo>
                    <a:pt x="6073" y="7292"/>
                  </a:lnTo>
                  <a:cubicBezTo>
                    <a:pt x="6073" y="7292"/>
                    <a:pt x="6073" y="7292"/>
                    <a:pt x="6073" y="7292"/>
                  </a:cubicBezTo>
                  <a:lnTo>
                    <a:pt x="6073" y="7292"/>
                  </a:lnTo>
                  <a:cubicBezTo>
                    <a:pt x="6068" y="7260"/>
                    <a:pt x="6090" y="7248"/>
                    <a:pt x="6117" y="7248"/>
                  </a:cubicBezTo>
                  <a:close/>
                  <a:moveTo>
                    <a:pt x="9255" y="7206"/>
                  </a:moveTo>
                  <a:cubicBezTo>
                    <a:pt x="9280" y="7206"/>
                    <a:pt x="9293" y="7206"/>
                    <a:pt x="9293" y="7244"/>
                  </a:cubicBezTo>
                  <a:cubicBezTo>
                    <a:pt x="9304" y="7244"/>
                    <a:pt x="9314" y="7216"/>
                    <a:pt x="9341" y="7216"/>
                  </a:cubicBezTo>
                  <a:cubicBezTo>
                    <a:pt x="9346" y="7216"/>
                    <a:pt x="9350" y="7217"/>
                    <a:pt x="9356" y="7218"/>
                  </a:cubicBezTo>
                  <a:cubicBezTo>
                    <a:pt x="9494" y="7231"/>
                    <a:pt x="9293" y="7231"/>
                    <a:pt x="9406" y="7256"/>
                  </a:cubicBezTo>
                  <a:cubicBezTo>
                    <a:pt x="9416" y="7256"/>
                    <a:pt x="9439" y="7235"/>
                    <a:pt x="9461" y="7235"/>
                  </a:cubicBezTo>
                  <a:cubicBezTo>
                    <a:pt x="9468" y="7235"/>
                    <a:pt x="9475" y="7237"/>
                    <a:pt x="9482" y="7244"/>
                  </a:cubicBezTo>
                  <a:cubicBezTo>
                    <a:pt x="9557" y="7281"/>
                    <a:pt x="9544" y="7344"/>
                    <a:pt x="9557" y="7420"/>
                  </a:cubicBezTo>
                  <a:lnTo>
                    <a:pt x="9557" y="7420"/>
                  </a:lnTo>
                  <a:cubicBezTo>
                    <a:pt x="9482" y="7407"/>
                    <a:pt x="9544" y="7256"/>
                    <a:pt x="9456" y="7256"/>
                  </a:cubicBezTo>
                  <a:cubicBezTo>
                    <a:pt x="9381" y="7256"/>
                    <a:pt x="9431" y="7357"/>
                    <a:pt x="9431" y="7394"/>
                  </a:cubicBezTo>
                  <a:cubicBezTo>
                    <a:pt x="9356" y="7382"/>
                    <a:pt x="9431" y="7244"/>
                    <a:pt x="9343" y="7244"/>
                  </a:cubicBezTo>
                  <a:cubicBezTo>
                    <a:pt x="9255" y="7244"/>
                    <a:pt x="9305" y="7344"/>
                    <a:pt x="9305" y="7382"/>
                  </a:cubicBezTo>
                  <a:cubicBezTo>
                    <a:pt x="9243" y="7369"/>
                    <a:pt x="9268" y="7269"/>
                    <a:pt x="9255" y="7206"/>
                  </a:cubicBezTo>
                  <a:close/>
                  <a:moveTo>
                    <a:pt x="6237" y="7256"/>
                  </a:moveTo>
                  <a:cubicBezTo>
                    <a:pt x="6300" y="7256"/>
                    <a:pt x="6288" y="7369"/>
                    <a:pt x="6288" y="7432"/>
                  </a:cubicBezTo>
                  <a:cubicBezTo>
                    <a:pt x="6225" y="7432"/>
                    <a:pt x="6237" y="7319"/>
                    <a:pt x="6237" y="7256"/>
                  </a:cubicBezTo>
                  <a:close/>
                  <a:moveTo>
                    <a:pt x="6376" y="7218"/>
                  </a:moveTo>
                  <a:cubicBezTo>
                    <a:pt x="6376" y="7271"/>
                    <a:pt x="6463" y="7297"/>
                    <a:pt x="6419" y="7297"/>
                  </a:cubicBezTo>
                  <a:cubicBezTo>
                    <a:pt x="6410" y="7297"/>
                    <a:pt x="6396" y="7296"/>
                    <a:pt x="6376" y="7294"/>
                  </a:cubicBezTo>
                  <a:lnTo>
                    <a:pt x="6376" y="7294"/>
                  </a:lnTo>
                  <a:cubicBezTo>
                    <a:pt x="6376" y="7332"/>
                    <a:pt x="6388" y="7369"/>
                    <a:pt x="6388" y="7407"/>
                  </a:cubicBezTo>
                  <a:cubicBezTo>
                    <a:pt x="6388" y="7420"/>
                    <a:pt x="6392" y="7422"/>
                    <a:pt x="6398" y="7422"/>
                  </a:cubicBezTo>
                  <a:cubicBezTo>
                    <a:pt x="6403" y="7422"/>
                    <a:pt x="6409" y="7421"/>
                    <a:pt x="6415" y="7421"/>
                  </a:cubicBezTo>
                  <a:cubicBezTo>
                    <a:pt x="6424" y="7421"/>
                    <a:pt x="6433" y="7425"/>
                    <a:pt x="6438" y="7445"/>
                  </a:cubicBezTo>
                  <a:cubicBezTo>
                    <a:pt x="6430" y="7446"/>
                    <a:pt x="6423" y="7447"/>
                    <a:pt x="6417" y="7447"/>
                  </a:cubicBezTo>
                  <a:cubicBezTo>
                    <a:pt x="6365" y="7447"/>
                    <a:pt x="6373" y="7402"/>
                    <a:pt x="6350" y="7357"/>
                  </a:cubicBezTo>
                  <a:lnTo>
                    <a:pt x="6350" y="7294"/>
                  </a:lnTo>
                  <a:cubicBezTo>
                    <a:pt x="6313" y="7294"/>
                    <a:pt x="6313" y="7281"/>
                    <a:pt x="6313" y="7256"/>
                  </a:cubicBezTo>
                  <a:lnTo>
                    <a:pt x="6313" y="7256"/>
                  </a:lnTo>
                  <a:cubicBezTo>
                    <a:pt x="6322" y="7258"/>
                    <a:pt x="6328" y="7259"/>
                    <a:pt x="6332" y="7259"/>
                  </a:cubicBezTo>
                  <a:cubicBezTo>
                    <a:pt x="6357" y="7259"/>
                    <a:pt x="6311" y="7231"/>
                    <a:pt x="6376" y="7231"/>
                  </a:cubicBezTo>
                  <a:lnTo>
                    <a:pt x="6376" y="7218"/>
                  </a:lnTo>
                  <a:close/>
                  <a:moveTo>
                    <a:pt x="6596" y="7279"/>
                  </a:moveTo>
                  <a:cubicBezTo>
                    <a:pt x="6674" y="7279"/>
                    <a:pt x="6669" y="7396"/>
                    <a:pt x="6690" y="7470"/>
                  </a:cubicBezTo>
                  <a:cubicBezTo>
                    <a:pt x="6683" y="7473"/>
                    <a:pt x="6677" y="7475"/>
                    <a:pt x="6672" y="7475"/>
                  </a:cubicBezTo>
                  <a:cubicBezTo>
                    <a:pt x="6659" y="7475"/>
                    <a:pt x="6652" y="7463"/>
                    <a:pt x="6652" y="7445"/>
                  </a:cubicBezTo>
                  <a:cubicBezTo>
                    <a:pt x="6632" y="7445"/>
                    <a:pt x="6601" y="7459"/>
                    <a:pt x="6575" y="7459"/>
                  </a:cubicBezTo>
                  <a:cubicBezTo>
                    <a:pt x="6552" y="7459"/>
                    <a:pt x="6532" y="7448"/>
                    <a:pt x="6526" y="7407"/>
                  </a:cubicBezTo>
                  <a:cubicBezTo>
                    <a:pt x="6526" y="7360"/>
                    <a:pt x="6552" y="7349"/>
                    <a:pt x="6579" y="7349"/>
                  </a:cubicBezTo>
                  <a:cubicBezTo>
                    <a:pt x="6603" y="7349"/>
                    <a:pt x="6628" y="7357"/>
                    <a:pt x="6640" y="7357"/>
                  </a:cubicBezTo>
                  <a:cubicBezTo>
                    <a:pt x="6652" y="7325"/>
                    <a:pt x="6636" y="7322"/>
                    <a:pt x="6616" y="7322"/>
                  </a:cubicBezTo>
                  <a:cubicBezTo>
                    <a:pt x="6611" y="7322"/>
                    <a:pt x="6606" y="7322"/>
                    <a:pt x="6600" y="7322"/>
                  </a:cubicBezTo>
                  <a:cubicBezTo>
                    <a:pt x="6584" y="7322"/>
                    <a:pt x="6569" y="7321"/>
                    <a:pt x="6564" y="7306"/>
                  </a:cubicBezTo>
                  <a:lnTo>
                    <a:pt x="6539" y="7294"/>
                  </a:lnTo>
                  <a:cubicBezTo>
                    <a:pt x="6562" y="7283"/>
                    <a:pt x="6580" y="7279"/>
                    <a:pt x="6596" y="7279"/>
                  </a:cubicBezTo>
                  <a:close/>
                  <a:moveTo>
                    <a:pt x="9677" y="7269"/>
                  </a:moveTo>
                  <a:cubicBezTo>
                    <a:pt x="9697" y="7269"/>
                    <a:pt x="9717" y="7294"/>
                    <a:pt x="9733" y="7294"/>
                  </a:cubicBezTo>
                  <a:lnTo>
                    <a:pt x="9746" y="7306"/>
                  </a:lnTo>
                  <a:cubicBezTo>
                    <a:pt x="9754" y="7306"/>
                    <a:pt x="9768" y="7301"/>
                    <a:pt x="9784" y="7301"/>
                  </a:cubicBezTo>
                  <a:cubicBezTo>
                    <a:pt x="9792" y="7301"/>
                    <a:pt x="9800" y="7302"/>
                    <a:pt x="9808" y="7306"/>
                  </a:cubicBezTo>
                  <a:cubicBezTo>
                    <a:pt x="9896" y="7344"/>
                    <a:pt x="9896" y="7382"/>
                    <a:pt x="9909" y="7482"/>
                  </a:cubicBezTo>
                  <a:cubicBezTo>
                    <a:pt x="9834" y="7470"/>
                    <a:pt x="9896" y="7332"/>
                    <a:pt x="9821" y="7332"/>
                  </a:cubicBezTo>
                  <a:cubicBezTo>
                    <a:pt x="9733" y="7332"/>
                    <a:pt x="9783" y="7432"/>
                    <a:pt x="9783" y="7470"/>
                  </a:cubicBezTo>
                  <a:cubicBezTo>
                    <a:pt x="9708" y="7457"/>
                    <a:pt x="9783" y="7306"/>
                    <a:pt x="9695" y="7306"/>
                  </a:cubicBezTo>
                  <a:cubicBezTo>
                    <a:pt x="9607" y="7306"/>
                    <a:pt x="9658" y="7407"/>
                    <a:pt x="9670" y="7457"/>
                  </a:cubicBezTo>
                  <a:cubicBezTo>
                    <a:pt x="9595" y="7445"/>
                    <a:pt x="9620" y="7332"/>
                    <a:pt x="9607" y="7281"/>
                  </a:cubicBezTo>
                  <a:cubicBezTo>
                    <a:pt x="9658" y="7281"/>
                    <a:pt x="9632" y="7306"/>
                    <a:pt x="9645" y="7306"/>
                  </a:cubicBezTo>
                  <a:cubicBezTo>
                    <a:pt x="9654" y="7278"/>
                    <a:pt x="9666" y="7269"/>
                    <a:pt x="9677" y="7269"/>
                  </a:cubicBezTo>
                  <a:close/>
                  <a:moveTo>
                    <a:pt x="3666" y="7460"/>
                  </a:moveTo>
                  <a:cubicBezTo>
                    <a:pt x="3673" y="7460"/>
                    <a:pt x="3680" y="7466"/>
                    <a:pt x="3685" y="7482"/>
                  </a:cubicBezTo>
                  <a:cubicBezTo>
                    <a:pt x="3685" y="7491"/>
                    <a:pt x="3681" y="7494"/>
                    <a:pt x="3674" y="7494"/>
                  </a:cubicBezTo>
                  <a:cubicBezTo>
                    <a:pt x="3665" y="7494"/>
                    <a:pt x="3651" y="7487"/>
                    <a:pt x="3638" y="7478"/>
                  </a:cubicBezTo>
                  <a:lnTo>
                    <a:pt x="3638" y="7478"/>
                  </a:lnTo>
                  <a:cubicBezTo>
                    <a:pt x="3643" y="7472"/>
                    <a:pt x="3655" y="7460"/>
                    <a:pt x="3666" y="7460"/>
                  </a:cubicBezTo>
                  <a:close/>
                  <a:moveTo>
                    <a:pt x="6765" y="7306"/>
                  </a:moveTo>
                  <a:cubicBezTo>
                    <a:pt x="6791" y="7306"/>
                    <a:pt x="6803" y="7319"/>
                    <a:pt x="6803" y="7344"/>
                  </a:cubicBezTo>
                  <a:cubicBezTo>
                    <a:pt x="6803" y="7344"/>
                    <a:pt x="6853" y="7332"/>
                    <a:pt x="6879" y="7332"/>
                  </a:cubicBezTo>
                  <a:cubicBezTo>
                    <a:pt x="6926" y="7332"/>
                    <a:pt x="6902" y="7353"/>
                    <a:pt x="6914" y="7353"/>
                  </a:cubicBezTo>
                  <a:cubicBezTo>
                    <a:pt x="6918" y="7353"/>
                    <a:pt x="6926" y="7350"/>
                    <a:pt x="6941" y="7344"/>
                  </a:cubicBezTo>
                  <a:cubicBezTo>
                    <a:pt x="6958" y="7332"/>
                    <a:pt x="6972" y="7327"/>
                    <a:pt x="6984" y="7327"/>
                  </a:cubicBezTo>
                  <a:cubicBezTo>
                    <a:pt x="7045" y="7327"/>
                    <a:pt x="7054" y="7463"/>
                    <a:pt x="7055" y="7506"/>
                  </a:cubicBezTo>
                  <a:lnTo>
                    <a:pt x="7055" y="7506"/>
                  </a:lnTo>
                  <a:cubicBezTo>
                    <a:pt x="6988" y="7492"/>
                    <a:pt x="7062" y="7357"/>
                    <a:pt x="6967" y="7357"/>
                  </a:cubicBezTo>
                  <a:cubicBezTo>
                    <a:pt x="6879" y="7357"/>
                    <a:pt x="6929" y="7457"/>
                    <a:pt x="6941" y="7495"/>
                  </a:cubicBezTo>
                  <a:cubicBezTo>
                    <a:pt x="6853" y="7495"/>
                    <a:pt x="6941" y="7344"/>
                    <a:pt x="6853" y="7344"/>
                  </a:cubicBezTo>
                  <a:cubicBezTo>
                    <a:pt x="6753" y="7344"/>
                    <a:pt x="6803" y="7445"/>
                    <a:pt x="6816" y="7482"/>
                  </a:cubicBezTo>
                  <a:cubicBezTo>
                    <a:pt x="6740" y="7482"/>
                    <a:pt x="6765" y="7369"/>
                    <a:pt x="6765" y="7306"/>
                  </a:cubicBezTo>
                  <a:close/>
                  <a:moveTo>
                    <a:pt x="10000" y="7329"/>
                  </a:moveTo>
                  <a:cubicBezTo>
                    <a:pt x="10007" y="7329"/>
                    <a:pt x="10014" y="7330"/>
                    <a:pt x="10022" y="7332"/>
                  </a:cubicBezTo>
                  <a:cubicBezTo>
                    <a:pt x="10119" y="7332"/>
                    <a:pt x="10158" y="7496"/>
                    <a:pt x="10036" y="7496"/>
                  </a:cubicBezTo>
                  <a:cubicBezTo>
                    <a:pt x="10032" y="7496"/>
                    <a:pt x="10027" y="7495"/>
                    <a:pt x="10022" y="7495"/>
                  </a:cubicBezTo>
                  <a:lnTo>
                    <a:pt x="10022" y="7495"/>
                  </a:lnTo>
                  <a:lnTo>
                    <a:pt x="10035" y="7508"/>
                  </a:lnTo>
                  <a:cubicBezTo>
                    <a:pt x="9940" y="7508"/>
                    <a:pt x="9890" y="7329"/>
                    <a:pt x="10000" y="7329"/>
                  </a:cubicBezTo>
                  <a:close/>
                  <a:moveTo>
                    <a:pt x="7165" y="7354"/>
                  </a:moveTo>
                  <a:cubicBezTo>
                    <a:pt x="7214" y="7354"/>
                    <a:pt x="7275" y="7393"/>
                    <a:pt x="7268" y="7456"/>
                  </a:cubicBezTo>
                  <a:lnTo>
                    <a:pt x="7268" y="7456"/>
                  </a:lnTo>
                  <a:lnTo>
                    <a:pt x="7130" y="7445"/>
                  </a:lnTo>
                  <a:lnTo>
                    <a:pt x="7130" y="7445"/>
                  </a:lnTo>
                  <a:cubicBezTo>
                    <a:pt x="7143" y="7533"/>
                    <a:pt x="7256" y="7470"/>
                    <a:pt x="7268" y="7533"/>
                  </a:cubicBezTo>
                  <a:cubicBezTo>
                    <a:pt x="7258" y="7535"/>
                    <a:pt x="7248" y="7536"/>
                    <a:pt x="7237" y="7536"/>
                  </a:cubicBezTo>
                  <a:cubicBezTo>
                    <a:pt x="7179" y="7536"/>
                    <a:pt x="7115" y="7506"/>
                    <a:pt x="7105" y="7432"/>
                  </a:cubicBezTo>
                  <a:cubicBezTo>
                    <a:pt x="7094" y="7377"/>
                    <a:pt x="7126" y="7354"/>
                    <a:pt x="7165" y="7354"/>
                  </a:cubicBezTo>
                  <a:close/>
                  <a:moveTo>
                    <a:pt x="10274" y="7306"/>
                  </a:moveTo>
                  <a:cubicBezTo>
                    <a:pt x="10349" y="7306"/>
                    <a:pt x="10324" y="7495"/>
                    <a:pt x="10337" y="7558"/>
                  </a:cubicBezTo>
                  <a:cubicBezTo>
                    <a:pt x="10311" y="7558"/>
                    <a:pt x="10299" y="7545"/>
                    <a:pt x="10311" y="7520"/>
                  </a:cubicBezTo>
                  <a:cubicBezTo>
                    <a:pt x="10286" y="7520"/>
                    <a:pt x="10261" y="7530"/>
                    <a:pt x="10236" y="7530"/>
                  </a:cubicBezTo>
                  <a:cubicBezTo>
                    <a:pt x="10211" y="7530"/>
                    <a:pt x="10186" y="7520"/>
                    <a:pt x="10161" y="7482"/>
                  </a:cubicBezTo>
                  <a:cubicBezTo>
                    <a:pt x="10126" y="7425"/>
                    <a:pt x="10144" y="7368"/>
                    <a:pt x="10205" y="7368"/>
                  </a:cubicBezTo>
                  <a:cubicBezTo>
                    <a:pt x="10211" y="7368"/>
                    <a:pt x="10217" y="7368"/>
                    <a:pt x="10223" y="7369"/>
                  </a:cubicBezTo>
                  <a:cubicBezTo>
                    <a:pt x="10261" y="7369"/>
                    <a:pt x="10274" y="7394"/>
                    <a:pt x="10286" y="7394"/>
                  </a:cubicBezTo>
                  <a:lnTo>
                    <a:pt x="10274" y="7306"/>
                  </a:lnTo>
                  <a:close/>
                  <a:moveTo>
                    <a:pt x="7333" y="7327"/>
                  </a:moveTo>
                  <a:cubicBezTo>
                    <a:pt x="7339" y="7327"/>
                    <a:pt x="7347" y="7328"/>
                    <a:pt x="7356" y="7332"/>
                  </a:cubicBezTo>
                  <a:cubicBezTo>
                    <a:pt x="7356" y="7376"/>
                    <a:pt x="7369" y="7379"/>
                    <a:pt x="7382" y="7379"/>
                  </a:cubicBezTo>
                  <a:cubicBezTo>
                    <a:pt x="7384" y="7379"/>
                    <a:pt x="7386" y="7379"/>
                    <a:pt x="7388" y="7379"/>
                  </a:cubicBezTo>
                  <a:cubicBezTo>
                    <a:pt x="7398" y="7379"/>
                    <a:pt x="7407" y="7381"/>
                    <a:pt x="7407" y="7407"/>
                  </a:cubicBezTo>
                  <a:cubicBezTo>
                    <a:pt x="7395" y="7405"/>
                    <a:pt x="7385" y="7404"/>
                    <a:pt x="7377" y="7404"/>
                  </a:cubicBezTo>
                  <a:cubicBezTo>
                    <a:pt x="7278" y="7404"/>
                    <a:pt x="7408" y="7535"/>
                    <a:pt x="7419" y="7558"/>
                  </a:cubicBezTo>
                  <a:cubicBezTo>
                    <a:pt x="7415" y="7559"/>
                    <a:pt x="7410" y="7559"/>
                    <a:pt x="7406" y="7559"/>
                  </a:cubicBezTo>
                  <a:cubicBezTo>
                    <a:pt x="7331" y="7559"/>
                    <a:pt x="7331" y="7454"/>
                    <a:pt x="7319" y="7394"/>
                  </a:cubicBezTo>
                  <a:cubicBezTo>
                    <a:pt x="7281" y="7382"/>
                    <a:pt x="7268" y="7369"/>
                    <a:pt x="7319" y="7369"/>
                  </a:cubicBezTo>
                  <a:cubicBezTo>
                    <a:pt x="7309" y="7341"/>
                    <a:pt x="7314" y="7327"/>
                    <a:pt x="7333" y="7327"/>
                  </a:cubicBezTo>
                  <a:close/>
                  <a:moveTo>
                    <a:pt x="4074" y="7558"/>
                  </a:moveTo>
                  <a:lnTo>
                    <a:pt x="4037" y="7564"/>
                  </a:lnTo>
                  <a:lnTo>
                    <a:pt x="4037" y="7564"/>
                  </a:lnTo>
                  <a:cubicBezTo>
                    <a:pt x="4049" y="7561"/>
                    <a:pt x="4062" y="7558"/>
                    <a:pt x="4074" y="7558"/>
                  </a:cubicBezTo>
                  <a:close/>
                  <a:moveTo>
                    <a:pt x="10441" y="7392"/>
                  </a:moveTo>
                  <a:cubicBezTo>
                    <a:pt x="10447" y="7392"/>
                    <a:pt x="10455" y="7393"/>
                    <a:pt x="10462" y="7394"/>
                  </a:cubicBezTo>
                  <a:cubicBezTo>
                    <a:pt x="10563" y="7407"/>
                    <a:pt x="10613" y="7570"/>
                    <a:pt x="10475" y="7570"/>
                  </a:cubicBezTo>
                  <a:cubicBezTo>
                    <a:pt x="10381" y="7559"/>
                    <a:pt x="10342" y="7392"/>
                    <a:pt x="10441" y="7392"/>
                  </a:cubicBezTo>
                  <a:close/>
                  <a:moveTo>
                    <a:pt x="7708" y="7399"/>
                  </a:moveTo>
                  <a:cubicBezTo>
                    <a:pt x="7739" y="7399"/>
                    <a:pt x="7764" y="7411"/>
                    <a:pt x="7759" y="7432"/>
                  </a:cubicBezTo>
                  <a:lnTo>
                    <a:pt x="7708" y="7420"/>
                  </a:lnTo>
                  <a:cubicBezTo>
                    <a:pt x="7658" y="7420"/>
                    <a:pt x="7633" y="7470"/>
                    <a:pt x="7658" y="7520"/>
                  </a:cubicBezTo>
                  <a:cubicBezTo>
                    <a:pt x="7683" y="7558"/>
                    <a:pt x="7759" y="7520"/>
                    <a:pt x="7771" y="7570"/>
                  </a:cubicBezTo>
                  <a:cubicBezTo>
                    <a:pt x="7756" y="7579"/>
                    <a:pt x="7739" y="7583"/>
                    <a:pt x="7722" y="7583"/>
                  </a:cubicBezTo>
                  <a:cubicBezTo>
                    <a:pt x="7666" y="7583"/>
                    <a:pt x="7608" y="7543"/>
                    <a:pt x="7608" y="7495"/>
                  </a:cubicBezTo>
                  <a:lnTo>
                    <a:pt x="7608" y="7482"/>
                  </a:lnTo>
                  <a:cubicBezTo>
                    <a:pt x="7608" y="7424"/>
                    <a:pt x="7664" y="7399"/>
                    <a:pt x="7708" y="7399"/>
                  </a:cubicBezTo>
                  <a:close/>
                  <a:moveTo>
                    <a:pt x="7495" y="7508"/>
                  </a:moveTo>
                  <a:lnTo>
                    <a:pt x="7507" y="7520"/>
                  </a:lnTo>
                  <a:cubicBezTo>
                    <a:pt x="7495" y="7558"/>
                    <a:pt x="7482" y="7596"/>
                    <a:pt x="7444" y="7596"/>
                  </a:cubicBezTo>
                  <a:cubicBezTo>
                    <a:pt x="7470" y="7545"/>
                    <a:pt x="7432" y="7508"/>
                    <a:pt x="7495" y="7508"/>
                  </a:cubicBezTo>
                  <a:close/>
                  <a:moveTo>
                    <a:pt x="7873" y="7439"/>
                  </a:moveTo>
                  <a:cubicBezTo>
                    <a:pt x="7926" y="7439"/>
                    <a:pt x="7985" y="7471"/>
                    <a:pt x="7985" y="7533"/>
                  </a:cubicBezTo>
                  <a:cubicBezTo>
                    <a:pt x="7985" y="7586"/>
                    <a:pt x="7952" y="7607"/>
                    <a:pt x="7913" y="7607"/>
                  </a:cubicBezTo>
                  <a:cubicBezTo>
                    <a:pt x="7860" y="7607"/>
                    <a:pt x="7796" y="7566"/>
                    <a:pt x="7796" y="7508"/>
                  </a:cubicBezTo>
                  <a:cubicBezTo>
                    <a:pt x="7791" y="7462"/>
                    <a:pt x="7829" y="7439"/>
                    <a:pt x="7873" y="7439"/>
                  </a:cubicBezTo>
                  <a:close/>
                  <a:moveTo>
                    <a:pt x="8023" y="7445"/>
                  </a:moveTo>
                  <a:cubicBezTo>
                    <a:pt x="8048" y="7445"/>
                    <a:pt x="8061" y="7457"/>
                    <a:pt x="8061" y="7482"/>
                  </a:cubicBezTo>
                  <a:cubicBezTo>
                    <a:pt x="8089" y="7482"/>
                    <a:pt x="8103" y="7461"/>
                    <a:pt x="8130" y="7461"/>
                  </a:cubicBezTo>
                  <a:cubicBezTo>
                    <a:pt x="8138" y="7461"/>
                    <a:pt x="8149" y="7464"/>
                    <a:pt x="8161" y="7470"/>
                  </a:cubicBezTo>
                  <a:cubicBezTo>
                    <a:pt x="8199" y="7495"/>
                    <a:pt x="8211" y="7583"/>
                    <a:pt x="8211" y="7633"/>
                  </a:cubicBezTo>
                  <a:cubicBezTo>
                    <a:pt x="8123" y="7633"/>
                    <a:pt x="8211" y="7495"/>
                    <a:pt x="8111" y="7482"/>
                  </a:cubicBezTo>
                  <a:cubicBezTo>
                    <a:pt x="8106" y="7482"/>
                    <a:pt x="8102" y="7481"/>
                    <a:pt x="8098" y="7481"/>
                  </a:cubicBezTo>
                  <a:cubicBezTo>
                    <a:pt x="8028" y="7481"/>
                    <a:pt x="8073" y="7585"/>
                    <a:pt x="8073" y="7621"/>
                  </a:cubicBezTo>
                  <a:cubicBezTo>
                    <a:pt x="8010" y="7621"/>
                    <a:pt x="8035" y="7508"/>
                    <a:pt x="8023" y="7445"/>
                  </a:cubicBezTo>
                  <a:close/>
                  <a:moveTo>
                    <a:pt x="10784" y="7465"/>
                  </a:moveTo>
                  <a:cubicBezTo>
                    <a:pt x="10811" y="7465"/>
                    <a:pt x="10832" y="7475"/>
                    <a:pt x="10827" y="7495"/>
                  </a:cubicBezTo>
                  <a:lnTo>
                    <a:pt x="10777" y="7482"/>
                  </a:lnTo>
                  <a:cubicBezTo>
                    <a:pt x="10765" y="7478"/>
                    <a:pt x="10755" y="7476"/>
                    <a:pt x="10747" y="7476"/>
                  </a:cubicBezTo>
                  <a:cubicBezTo>
                    <a:pt x="10710" y="7476"/>
                    <a:pt x="10704" y="7517"/>
                    <a:pt x="10714" y="7558"/>
                  </a:cubicBezTo>
                  <a:lnTo>
                    <a:pt x="10726" y="7570"/>
                  </a:lnTo>
                  <a:cubicBezTo>
                    <a:pt x="10764" y="7621"/>
                    <a:pt x="10827" y="7583"/>
                    <a:pt x="10840" y="7633"/>
                  </a:cubicBezTo>
                  <a:cubicBezTo>
                    <a:pt x="10833" y="7635"/>
                    <a:pt x="10826" y="7635"/>
                    <a:pt x="10819" y="7635"/>
                  </a:cubicBezTo>
                  <a:cubicBezTo>
                    <a:pt x="10759" y="7635"/>
                    <a:pt x="10689" y="7589"/>
                    <a:pt x="10689" y="7533"/>
                  </a:cubicBezTo>
                  <a:cubicBezTo>
                    <a:pt x="10689" y="7487"/>
                    <a:pt x="10743" y="7465"/>
                    <a:pt x="10784" y="7465"/>
                  </a:cubicBezTo>
                  <a:close/>
                  <a:moveTo>
                    <a:pt x="2708" y="7453"/>
                  </a:moveTo>
                  <a:cubicBezTo>
                    <a:pt x="2726" y="7453"/>
                    <a:pt x="2747" y="7458"/>
                    <a:pt x="2767" y="7470"/>
                  </a:cubicBezTo>
                  <a:cubicBezTo>
                    <a:pt x="2763" y="7482"/>
                    <a:pt x="2753" y="7485"/>
                    <a:pt x="2741" y="7485"/>
                  </a:cubicBezTo>
                  <a:cubicBezTo>
                    <a:pt x="2726" y="7485"/>
                    <a:pt x="2709" y="7480"/>
                    <a:pt x="2696" y="7480"/>
                  </a:cubicBezTo>
                  <a:cubicBezTo>
                    <a:pt x="2686" y="7480"/>
                    <a:pt x="2679" y="7483"/>
                    <a:pt x="2679" y="7495"/>
                  </a:cubicBezTo>
                  <a:cubicBezTo>
                    <a:pt x="2679" y="7533"/>
                    <a:pt x="2716" y="7520"/>
                    <a:pt x="2741" y="7545"/>
                  </a:cubicBezTo>
                  <a:cubicBezTo>
                    <a:pt x="2778" y="7600"/>
                    <a:pt x="2755" y="7641"/>
                    <a:pt x="2707" y="7641"/>
                  </a:cubicBezTo>
                  <a:cubicBezTo>
                    <a:pt x="2688" y="7641"/>
                    <a:pt x="2665" y="7635"/>
                    <a:pt x="2641" y="7621"/>
                  </a:cubicBezTo>
                  <a:cubicBezTo>
                    <a:pt x="2647" y="7608"/>
                    <a:pt x="2653" y="7602"/>
                    <a:pt x="2663" y="7602"/>
                  </a:cubicBezTo>
                  <a:cubicBezTo>
                    <a:pt x="2672" y="7602"/>
                    <a:pt x="2685" y="7608"/>
                    <a:pt x="2704" y="7621"/>
                  </a:cubicBezTo>
                  <a:lnTo>
                    <a:pt x="2704" y="7608"/>
                  </a:lnTo>
                  <a:cubicBezTo>
                    <a:pt x="2817" y="7608"/>
                    <a:pt x="2666" y="7533"/>
                    <a:pt x="2653" y="7533"/>
                  </a:cubicBezTo>
                  <a:cubicBezTo>
                    <a:pt x="2636" y="7481"/>
                    <a:pt x="2667" y="7453"/>
                    <a:pt x="2708" y="7453"/>
                  </a:cubicBezTo>
                  <a:close/>
                  <a:moveTo>
                    <a:pt x="8303" y="7482"/>
                  </a:moveTo>
                  <a:cubicBezTo>
                    <a:pt x="8334" y="7482"/>
                    <a:pt x="8369" y="7501"/>
                    <a:pt x="8362" y="7520"/>
                  </a:cubicBezTo>
                  <a:cubicBezTo>
                    <a:pt x="8346" y="7510"/>
                    <a:pt x="8331" y="7507"/>
                    <a:pt x="8318" y="7507"/>
                  </a:cubicBezTo>
                  <a:cubicBezTo>
                    <a:pt x="8282" y="7507"/>
                    <a:pt x="8269" y="7539"/>
                    <a:pt x="8325" y="7558"/>
                  </a:cubicBezTo>
                  <a:cubicBezTo>
                    <a:pt x="8440" y="7607"/>
                    <a:pt x="8367" y="7651"/>
                    <a:pt x="8310" y="7651"/>
                  </a:cubicBezTo>
                  <a:cubicBezTo>
                    <a:pt x="8279" y="7651"/>
                    <a:pt x="8253" y="7639"/>
                    <a:pt x="8262" y="7608"/>
                  </a:cubicBezTo>
                  <a:lnTo>
                    <a:pt x="8262" y="7608"/>
                  </a:lnTo>
                  <a:cubicBezTo>
                    <a:pt x="8269" y="7616"/>
                    <a:pt x="8296" y="7628"/>
                    <a:pt x="8318" y="7628"/>
                  </a:cubicBezTo>
                  <a:cubicBezTo>
                    <a:pt x="8332" y="7628"/>
                    <a:pt x="8345" y="7623"/>
                    <a:pt x="8350" y="7608"/>
                  </a:cubicBezTo>
                  <a:cubicBezTo>
                    <a:pt x="8350" y="7570"/>
                    <a:pt x="8274" y="7583"/>
                    <a:pt x="8262" y="7558"/>
                  </a:cubicBezTo>
                  <a:cubicBezTo>
                    <a:pt x="8243" y="7501"/>
                    <a:pt x="8271" y="7482"/>
                    <a:pt x="8303" y="7482"/>
                  </a:cubicBezTo>
                  <a:close/>
                  <a:moveTo>
                    <a:pt x="2929" y="7475"/>
                  </a:moveTo>
                  <a:cubicBezTo>
                    <a:pt x="2979" y="7475"/>
                    <a:pt x="3018" y="7516"/>
                    <a:pt x="3018" y="7570"/>
                  </a:cubicBezTo>
                  <a:lnTo>
                    <a:pt x="2867" y="7570"/>
                  </a:lnTo>
                  <a:cubicBezTo>
                    <a:pt x="2867" y="7671"/>
                    <a:pt x="2993" y="7596"/>
                    <a:pt x="3005" y="7658"/>
                  </a:cubicBezTo>
                  <a:lnTo>
                    <a:pt x="2943" y="7658"/>
                  </a:lnTo>
                  <a:cubicBezTo>
                    <a:pt x="2829" y="7646"/>
                    <a:pt x="2767" y="7545"/>
                    <a:pt x="2855" y="7482"/>
                  </a:cubicBezTo>
                  <a:lnTo>
                    <a:pt x="2855" y="7482"/>
                  </a:lnTo>
                  <a:lnTo>
                    <a:pt x="2867" y="7495"/>
                  </a:lnTo>
                  <a:cubicBezTo>
                    <a:pt x="2888" y="7481"/>
                    <a:pt x="2909" y="7475"/>
                    <a:pt x="2929" y="7475"/>
                  </a:cubicBezTo>
                  <a:close/>
                  <a:moveTo>
                    <a:pt x="3182" y="7407"/>
                  </a:moveTo>
                  <a:cubicBezTo>
                    <a:pt x="3257" y="7407"/>
                    <a:pt x="3232" y="7596"/>
                    <a:pt x="3244" y="7658"/>
                  </a:cubicBezTo>
                  <a:cubicBezTo>
                    <a:pt x="3234" y="7662"/>
                    <a:pt x="3226" y="7663"/>
                    <a:pt x="3220" y="7663"/>
                  </a:cubicBezTo>
                  <a:cubicBezTo>
                    <a:pt x="3202" y="7663"/>
                    <a:pt x="3197" y="7652"/>
                    <a:pt x="3207" y="7633"/>
                  </a:cubicBezTo>
                  <a:lnTo>
                    <a:pt x="3207" y="7633"/>
                  </a:lnTo>
                  <a:cubicBezTo>
                    <a:pt x="3196" y="7633"/>
                    <a:pt x="3167" y="7661"/>
                    <a:pt x="3143" y="7661"/>
                  </a:cubicBezTo>
                  <a:cubicBezTo>
                    <a:pt x="3139" y="7661"/>
                    <a:pt x="3135" y="7660"/>
                    <a:pt x="3131" y="7658"/>
                  </a:cubicBezTo>
                  <a:cubicBezTo>
                    <a:pt x="3126" y="7659"/>
                    <a:pt x="3120" y="7660"/>
                    <a:pt x="3115" y="7660"/>
                  </a:cubicBezTo>
                  <a:cubicBezTo>
                    <a:pt x="3037" y="7660"/>
                    <a:pt x="2996" y="7579"/>
                    <a:pt x="3043" y="7520"/>
                  </a:cubicBezTo>
                  <a:lnTo>
                    <a:pt x="3043" y="7508"/>
                  </a:lnTo>
                  <a:cubicBezTo>
                    <a:pt x="3060" y="7487"/>
                    <a:pt x="3075" y="7480"/>
                    <a:pt x="3090" y="7480"/>
                  </a:cubicBezTo>
                  <a:cubicBezTo>
                    <a:pt x="3120" y="7480"/>
                    <a:pt x="3148" y="7508"/>
                    <a:pt x="3182" y="7508"/>
                  </a:cubicBezTo>
                  <a:lnTo>
                    <a:pt x="3182" y="7407"/>
                  </a:lnTo>
                  <a:close/>
                  <a:moveTo>
                    <a:pt x="10916" y="7493"/>
                  </a:moveTo>
                  <a:cubicBezTo>
                    <a:pt x="10924" y="7493"/>
                    <a:pt x="10932" y="7493"/>
                    <a:pt x="10940" y="7495"/>
                  </a:cubicBezTo>
                  <a:cubicBezTo>
                    <a:pt x="11037" y="7495"/>
                    <a:pt x="11076" y="7647"/>
                    <a:pt x="10966" y="7647"/>
                  </a:cubicBezTo>
                  <a:cubicBezTo>
                    <a:pt x="10962" y="7647"/>
                    <a:pt x="10957" y="7646"/>
                    <a:pt x="10953" y="7646"/>
                  </a:cubicBezTo>
                  <a:lnTo>
                    <a:pt x="10953" y="7671"/>
                  </a:lnTo>
                  <a:cubicBezTo>
                    <a:pt x="10847" y="7659"/>
                    <a:pt x="10807" y="7493"/>
                    <a:pt x="10916" y="7493"/>
                  </a:cubicBezTo>
                  <a:close/>
                  <a:moveTo>
                    <a:pt x="6539" y="7633"/>
                  </a:moveTo>
                  <a:cubicBezTo>
                    <a:pt x="6589" y="7646"/>
                    <a:pt x="6539" y="7684"/>
                    <a:pt x="6539" y="7684"/>
                  </a:cubicBezTo>
                  <a:lnTo>
                    <a:pt x="6539" y="7671"/>
                  </a:lnTo>
                  <a:cubicBezTo>
                    <a:pt x="6539" y="7671"/>
                    <a:pt x="6489" y="7633"/>
                    <a:pt x="6539" y="7633"/>
                  </a:cubicBezTo>
                  <a:close/>
                  <a:moveTo>
                    <a:pt x="8481" y="7506"/>
                  </a:moveTo>
                  <a:cubicBezTo>
                    <a:pt x="8487" y="7506"/>
                    <a:pt x="8494" y="7506"/>
                    <a:pt x="8501" y="7508"/>
                  </a:cubicBezTo>
                  <a:cubicBezTo>
                    <a:pt x="8551" y="7520"/>
                    <a:pt x="8588" y="7557"/>
                    <a:pt x="8576" y="7607"/>
                  </a:cubicBezTo>
                  <a:lnTo>
                    <a:pt x="8576" y="7607"/>
                  </a:lnTo>
                  <a:lnTo>
                    <a:pt x="8450" y="7596"/>
                  </a:lnTo>
                  <a:lnTo>
                    <a:pt x="8450" y="7596"/>
                  </a:lnTo>
                  <a:cubicBezTo>
                    <a:pt x="8463" y="7684"/>
                    <a:pt x="8564" y="7621"/>
                    <a:pt x="8589" y="7684"/>
                  </a:cubicBezTo>
                  <a:cubicBezTo>
                    <a:pt x="8577" y="7686"/>
                    <a:pt x="8565" y="7688"/>
                    <a:pt x="8554" y="7688"/>
                  </a:cubicBezTo>
                  <a:cubicBezTo>
                    <a:pt x="8425" y="7688"/>
                    <a:pt x="8378" y="7506"/>
                    <a:pt x="8481" y="7506"/>
                  </a:cubicBezTo>
                  <a:close/>
                  <a:moveTo>
                    <a:pt x="3534" y="7445"/>
                  </a:moveTo>
                  <a:cubicBezTo>
                    <a:pt x="3609" y="7445"/>
                    <a:pt x="3584" y="7633"/>
                    <a:pt x="3584" y="7696"/>
                  </a:cubicBezTo>
                  <a:cubicBezTo>
                    <a:pt x="3577" y="7700"/>
                    <a:pt x="3571" y="7701"/>
                    <a:pt x="3566" y="7701"/>
                  </a:cubicBezTo>
                  <a:cubicBezTo>
                    <a:pt x="3553" y="7701"/>
                    <a:pt x="3546" y="7689"/>
                    <a:pt x="3546" y="7671"/>
                  </a:cubicBezTo>
                  <a:cubicBezTo>
                    <a:pt x="3515" y="7671"/>
                    <a:pt x="3488" y="7696"/>
                    <a:pt x="3460" y="7696"/>
                  </a:cubicBezTo>
                  <a:cubicBezTo>
                    <a:pt x="3444" y="7696"/>
                    <a:pt x="3427" y="7687"/>
                    <a:pt x="3408" y="7658"/>
                  </a:cubicBezTo>
                  <a:cubicBezTo>
                    <a:pt x="3306" y="7636"/>
                    <a:pt x="3337" y="7490"/>
                    <a:pt x="3427" y="7490"/>
                  </a:cubicBezTo>
                  <a:cubicBezTo>
                    <a:pt x="3437" y="7490"/>
                    <a:pt x="3447" y="7491"/>
                    <a:pt x="3458" y="7495"/>
                  </a:cubicBezTo>
                  <a:lnTo>
                    <a:pt x="3471" y="7520"/>
                  </a:lnTo>
                  <a:cubicBezTo>
                    <a:pt x="3496" y="7520"/>
                    <a:pt x="3521" y="7545"/>
                    <a:pt x="3534" y="7545"/>
                  </a:cubicBezTo>
                  <a:lnTo>
                    <a:pt x="3534" y="7445"/>
                  </a:lnTo>
                  <a:close/>
                  <a:moveTo>
                    <a:pt x="3622" y="7508"/>
                  </a:moveTo>
                  <a:lnTo>
                    <a:pt x="3634" y="7533"/>
                  </a:lnTo>
                  <a:cubicBezTo>
                    <a:pt x="3697" y="7533"/>
                    <a:pt x="3672" y="7646"/>
                    <a:pt x="3685" y="7709"/>
                  </a:cubicBezTo>
                  <a:cubicBezTo>
                    <a:pt x="3597" y="7671"/>
                    <a:pt x="3622" y="7558"/>
                    <a:pt x="3622" y="7508"/>
                  </a:cubicBezTo>
                  <a:close/>
                  <a:moveTo>
                    <a:pt x="11066" y="7520"/>
                  </a:moveTo>
                  <a:cubicBezTo>
                    <a:pt x="11104" y="7520"/>
                    <a:pt x="11116" y="7520"/>
                    <a:pt x="11104" y="7545"/>
                  </a:cubicBezTo>
                  <a:cubicBezTo>
                    <a:pt x="11124" y="7545"/>
                    <a:pt x="11136" y="7529"/>
                    <a:pt x="11153" y="7529"/>
                  </a:cubicBezTo>
                  <a:cubicBezTo>
                    <a:pt x="11157" y="7529"/>
                    <a:pt x="11162" y="7530"/>
                    <a:pt x="11167" y="7533"/>
                  </a:cubicBezTo>
                  <a:cubicBezTo>
                    <a:pt x="11255" y="7545"/>
                    <a:pt x="11255" y="7646"/>
                    <a:pt x="11255" y="7709"/>
                  </a:cubicBezTo>
                  <a:cubicBezTo>
                    <a:pt x="11179" y="7696"/>
                    <a:pt x="11242" y="7558"/>
                    <a:pt x="11154" y="7558"/>
                  </a:cubicBezTo>
                  <a:cubicBezTo>
                    <a:pt x="11079" y="7558"/>
                    <a:pt x="11116" y="7633"/>
                    <a:pt x="11116" y="7671"/>
                  </a:cubicBezTo>
                  <a:lnTo>
                    <a:pt x="11129" y="7696"/>
                  </a:lnTo>
                  <a:cubicBezTo>
                    <a:pt x="11066" y="7684"/>
                    <a:pt x="11079" y="7583"/>
                    <a:pt x="11066" y="7520"/>
                  </a:cubicBezTo>
                  <a:close/>
                  <a:moveTo>
                    <a:pt x="3800" y="7514"/>
                  </a:moveTo>
                  <a:cubicBezTo>
                    <a:pt x="3857" y="7514"/>
                    <a:pt x="3854" y="7625"/>
                    <a:pt x="3873" y="7684"/>
                  </a:cubicBezTo>
                  <a:lnTo>
                    <a:pt x="3886" y="7721"/>
                  </a:lnTo>
                  <a:cubicBezTo>
                    <a:pt x="3861" y="7721"/>
                    <a:pt x="3848" y="7721"/>
                    <a:pt x="3848" y="7696"/>
                  </a:cubicBezTo>
                  <a:cubicBezTo>
                    <a:pt x="3831" y="7696"/>
                    <a:pt x="3803" y="7719"/>
                    <a:pt x="3775" y="7719"/>
                  </a:cubicBezTo>
                  <a:cubicBezTo>
                    <a:pt x="3761" y="7719"/>
                    <a:pt x="3747" y="7713"/>
                    <a:pt x="3735" y="7696"/>
                  </a:cubicBezTo>
                  <a:cubicBezTo>
                    <a:pt x="3697" y="7646"/>
                    <a:pt x="3798" y="7608"/>
                    <a:pt x="3848" y="7608"/>
                  </a:cubicBezTo>
                  <a:cubicBezTo>
                    <a:pt x="3848" y="7570"/>
                    <a:pt x="3823" y="7567"/>
                    <a:pt x="3796" y="7567"/>
                  </a:cubicBezTo>
                  <a:cubicBezTo>
                    <a:pt x="3791" y="7567"/>
                    <a:pt x="3785" y="7567"/>
                    <a:pt x="3780" y="7567"/>
                  </a:cubicBezTo>
                  <a:cubicBezTo>
                    <a:pt x="3759" y="7567"/>
                    <a:pt x="3740" y="7565"/>
                    <a:pt x="3735" y="7545"/>
                  </a:cubicBezTo>
                  <a:cubicBezTo>
                    <a:pt x="3763" y="7523"/>
                    <a:pt x="3784" y="7514"/>
                    <a:pt x="3800" y="7514"/>
                  </a:cubicBezTo>
                  <a:close/>
                  <a:moveTo>
                    <a:pt x="8701" y="7540"/>
                  </a:moveTo>
                  <a:cubicBezTo>
                    <a:pt x="8735" y="7540"/>
                    <a:pt x="8763" y="7555"/>
                    <a:pt x="8752" y="7583"/>
                  </a:cubicBezTo>
                  <a:cubicBezTo>
                    <a:pt x="8736" y="7571"/>
                    <a:pt x="8719" y="7565"/>
                    <a:pt x="8703" y="7565"/>
                  </a:cubicBezTo>
                  <a:cubicBezTo>
                    <a:pt x="8669" y="7565"/>
                    <a:pt x="8643" y="7591"/>
                    <a:pt x="8652" y="7633"/>
                  </a:cubicBezTo>
                  <a:cubicBezTo>
                    <a:pt x="8677" y="7709"/>
                    <a:pt x="8752" y="7658"/>
                    <a:pt x="8777" y="7721"/>
                  </a:cubicBezTo>
                  <a:cubicBezTo>
                    <a:pt x="8769" y="7723"/>
                    <a:pt x="8762" y="7723"/>
                    <a:pt x="8754" y="7723"/>
                  </a:cubicBezTo>
                  <a:cubicBezTo>
                    <a:pt x="8687" y="7723"/>
                    <a:pt x="8625" y="7677"/>
                    <a:pt x="8614" y="7621"/>
                  </a:cubicBezTo>
                  <a:cubicBezTo>
                    <a:pt x="8607" y="7565"/>
                    <a:pt x="8659" y="7540"/>
                    <a:pt x="8701" y="7540"/>
                  </a:cubicBezTo>
                  <a:close/>
                  <a:moveTo>
                    <a:pt x="3961" y="7553"/>
                  </a:moveTo>
                  <a:cubicBezTo>
                    <a:pt x="3979" y="7553"/>
                    <a:pt x="3983" y="7565"/>
                    <a:pt x="3974" y="7583"/>
                  </a:cubicBezTo>
                  <a:lnTo>
                    <a:pt x="3999" y="7570"/>
                  </a:lnTo>
                  <a:lnTo>
                    <a:pt x="4024" y="7570"/>
                  </a:lnTo>
                  <a:cubicBezTo>
                    <a:pt x="4037" y="7570"/>
                    <a:pt x="4049" y="7583"/>
                    <a:pt x="4062" y="7583"/>
                  </a:cubicBezTo>
                  <a:lnTo>
                    <a:pt x="4137" y="7583"/>
                  </a:lnTo>
                  <a:cubicBezTo>
                    <a:pt x="4087" y="7608"/>
                    <a:pt x="4112" y="7696"/>
                    <a:pt x="4112" y="7734"/>
                  </a:cubicBezTo>
                  <a:cubicBezTo>
                    <a:pt x="4049" y="7734"/>
                    <a:pt x="4100" y="7621"/>
                    <a:pt x="4062" y="7583"/>
                  </a:cubicBezTo>
                  <a:lnTo>
                    <a:pt x="3999" y="7583"/>
                  </a:lnTo>
                  <a:cubicBezTo>
                    <a:pt x="3961" y="7608"/>
                    <a:pt x="3986" y="7696"/>
                    <a:pt x="3986" y="7734"/>
                  </a:cubicBezTo>
                  <a:cubicBezTo>
                    <a:pt x="3911" y="7734"/>
                    <a:pt x="3949" y="7621"/>
                    <a:pt x="3936" y="7558"/>
                  </a:cubicBezTo>
                  <a:cubicBezTo>
                    <a:pt x="3946" y="7555"/>
                    <a:pt x="3954" y="7553"/>
                    <a:pt x="3961" y="7553"/>
                  </a:cubicBezTo>
                  <a:close/>
                  <a:moveTo>
                    <a:pt x="4399" y="7544"/>
                  </a:moveTo>
                  <a:cubicBezTo>
                    <a:pt x="4407" y="7544"/>
                    <a:pt x="4409" y="7555"/>
                    <a:pt x="4401" y="7570"/>
                  </a:cubicBezTo>
                  <a:lnTo>
                    <a:pt x="4414" y="7583"/>
                  </a:lnTo>
                  <a:cubicBezTo>
                    <a:pt x="4433" y="7583"/>
                    <a:pt x="4452" y="7562"/>
                    <a:pt x="4481" y="7562"/>
                  </a:cubicBezTo>
                  <a:cubicBezTo>
                    <a:pt x="4491" y="7562"/>
                    <a:pt x="4502" y="7564"/>
                    <a:pt x="4514" y="7570"/>
                  </a:cubicBezTo>
                  <a:cubicBezTo>
                    <a:pt x="4552" y="7596"/>
                    <a:pt x="4552" y="7684"/>
                    <a:pt x="4552" y="7734"/>
                  </a:cubicBezTo>
                  <a:cubicBezTo>
                    <a:pt x="4477" y="7734"/>
                    <a:pt x="4552" y="7583"/>
                    <a:pt x="4464" y="7583"/>
                  </a:cubicBezTo>
                  <a:cubicBezTo>
                    <a:pt x="4364" y="7583"/>
                    <a:pt x="4414" y="7684"/>
                    <a:pt x="4414" y="7734"/>
                  </a:cubicBezTo>
                  <a:cubicBezTo>
                    <a:pt x="4364" y="7734"/>
                    <a:pt x="4376" y="7658"/>
                    <a:pt x="4376" y="7596"/>
                  </a:cubicBezTo>
                  <a:lnTo>
                    <a:pt x="4376" y="7558"/>
                  </a:lnTo>
                  <a:cubicBezTo>
                    <a:pt x="4386" y="7548"/>
                    <a:pt x="4394" y="7544"/>
                    <a:pt x="4399" y="7544"/>
                  </a:cubicBezTo>
                  <a:close/>
                  <a:moveTo>
                    <a:pt x="8823" y="7504"/>
                  </a:moveTo>
                  <a:cubicBezTo>
                    <a:pt x="8828" y="7504"/>
                    <a:pt x="8834" y="7505"/>
                    <a:pt x="8840" y="7508"/>
                  </a:cubicBezTo>
                  <a:cubicBezTo>
                    <a:pt x="8840" y="7560"/>
                    <a:pt x="8919" y="7586"/>
                    <a:pt x="8880" y="7586"/>
                  </a:cubicBezTo>
                  <a:cubicBezTo>
                    <a:pt x="8872" y="7586"/>
                    <a:pt x="8859" y="7585"/>
                    <a:pt x="8840" y="7583"/>
                  </a:cubicBezTo>
                  <a:lnTo>
                    <a:pt x="8840" y="7583"/>
                  </a:lnTo>
                  <a:cubicBezTo>
                    <a:pt x="8840" y="7621"/>
                    <a:pt x="8853" y="7658"/>
                    <a:pt x="8865" y="7696"/>
                  </a:cubicBezTo>
                  <a:cubicBezTo>
                    <a:pt x="8865" y="7709"/>
                    <a:pt x="8870" y="7712"/>
                    <a:pt x="8875" y="7712"/>
                  </a:cubicBezTo>
                  <a:cubicBezTo>
                    <a:pt x="8880" y="7712"/>
                    <a:pt x="8885" y="7710"/>
                    <a:pt x="8890" y="7710"/>
                  </a:cubicBezTo>
                  <a:cubicBezTo>
                    <a:pt x="8897" y="7710"/>
                    <a:pt x="8903" y="7714"/>
                    <a:pt x="8903" y="7734"/>
                  </a:cubicBezTo>
                  <a:cubicBezTo>
                    <a:pt x="8895" y="7736"/>
                    <a:pt x="8887" y="7736"/>
                    <a:pt x="8881" y="7736"/>
                  </a:cubicBezTo>
                  <a:cubicBezTo>
                    <a:pt x="8787" y="7736"/>
                    <a:pt x="8848" y="7583"/>
                    <a:pt x="8777" y="7583"/>
                  </a:cubicBezTo>
                  <a:cubicBezTo>
                    <a:pt x="8769" y="7559"/>
                    <a:pt x="8771" y="7550"/>
                    <a:pt x="8781" y="7550"/>
                  </a:cubicBezTo>
                  <a:cubicBezTo>
                    <a:pt x="8786" y="7550"/>
                    <a:pt x="8793" y="7553"/>
                    <a:pt x="8802" y="7558"/>
                  </a:cubicBezTo>
                  <a:cubicBezTo>
                    <a:pt x="8792" y="7527"/>
                    <a:pt x="8799" y="7504"/>
                    <a:pt x="8823" y="7504"/>
                  </a:cubicBezTo>
                  <a:close/>
                  <a:moveTo>
                    <a:pt x="4690" y="7573"/>
                  </a:moveTo>
                  <a:cubicBezTo>
                    <a:pt x="4741" y="7573"/>
                    <a:pt x="4797" y="7605"/>
                    <a:pt x="4804" y="7658"/>
                  </a:cubicBezTo>
                  <a:cubicBezTo>
                    <a:pt x="4804" y="7712"/>
                    <a:pt x="4759" y="7737"/>
                    <a:pt x="4710" y="7737"/>
                  </a:cubicBezTo>
                  <a:cubicBezTo>
                    <a:pt x="4656" y="7737"/>
                    <a:pt x="4597" y="7706"/>
                    <a:pt x="4590" y="7646"/>
                  </a:cubicBezTo>
                  <a:lnTo>
                    <a:pt x="4590" y="7646"/>
                  </a:lnTo>
                  <a:lnTo>
                    <a:pt x="4602" y="7658"/>
                  </a:lnTo>
                  <a:cubicBezTo>
                    <a:pt x="4602" y="7599"/>
                    <a:pt x="4645" y="7573"/>
                    <a:pt x="4690" y="7573"/>
                  </a:cubicBezTo>
                  <a:close/>
                  <a:moveTo>
                    <a:pt x="11336" y="7556"/>
                  </a:moveTo>
                  <a:cubicBezTo>
                    <a:pt x="11365" y="7556"/>
                    <a:pt x="11399" y="7576"/>
                    <a:pt x="11393" y="7596"/>
                  </a:cubicBezTo>
                  <a:lnTo>
                    <a:pt x="11355" y="7583"/>
                  </a:lnTo>
                  <a:cubicBezTo>
                    <a:pt x="11345" y="7580"/>
                    <a:pt x="11338" y="7579"/>
                    <a:pt x="11334" y="7579"/>
                  </a:cubicBezTo>
                  <a:cubicBezTo>
                    <a:pt x="11296" y="7579"/>
                    <a:pt x="11405" y="7658"/>
                    <a:pt x="11405" y="7658"/>
                  </a:cubicBezTo>
                  <a:lnTo>
                    <a:pt x="11418" y="7684"/>
                  </a:lnTo>
                  <a:cubicBezTo>
                    <a:pt x="11424" y="7723"/>
                    <a:pt x="11399" y="7738"/>
                    <a:pt x="11370" y="7738"/>
                  </a:cubicBezTo>
                  <a:cubicBezTo>
                    <a:pt x="11336" y="7738"/>
                    <a:pt x="11298" y="7717"/>
                    <a:pt x="11305" y="7696"/>
                  </a:cubicBezTo>
                  <a:lnTo>
                    <a:pt x="11305" y="7696"/>
                  </a:lnTo>
                  <a:cubicBezTo>
                    <a:pt x="11313" y="7704"/>
                    <a:pt x="11339" y="7716"/>
                    <a:pt x="11361" y="7716"/>
                  </a:cubicBezTo>
                  <a:cubicBezTo>
                    <a:pt x="11375" y="7716"/>
                    <a:pt x="11388" y="7711"/>
                    <a:pt x="11393" y="7696"/>
                  </a:cubicBezTo>
                  <a:cubicBezTo>
                    <a:pt x="11393" y="7646"/>
                    <a:pt x="11317" y="7646"/>
                    <a:pt x="11305" y="7621"/>
                  </a:cubicBezTo>
                  <a:cubicBezTo>
                    <a:pt x="11287" y="7573"/>
                    <a:pt x="11309" y="7556"/>
                    <a:pt x="11336" y="7556"/>
                  </a:cubicBezTo>
                  <a:close/>
                  <a:moveTo>
                    <a:pt x="4188" y="7583"/>
                  </a:moveTo>
                  <a:cubicBezTo>
                    <a:pt x="4238" y="7608"/>
                    <a:pt x="4238" y="7633"/>
                    <a:pt x="4250" y="7747"/>
                  </a:cubicBezTo>
                  <a:cubicBezTo>
                    <a:pt x="4162" y="7747"/>
                    <a:pt x="4238" y="7608"/>
                    <a:pt x="4162" y="7583"/>
                  </a:cubicBezTo>
                  <a:close/>
                  <a:moveTo>
                    <a:pt x="11493" y="7684"/>
                  </a:moveTo>
                  <a:cubicBezTo>
                    <a:pt x="11504" y="7757"/>
                    <a:pt x="11575" y="7735"/>
                    <a:pt x="11613" y="7753"/>
                  </a:cubicBezTo>
                  <a:lnTo>
                    <a:pt x="11613" y="7753"/>
                  </a:lnTo>
                  <a:cubicBezTo>
                    <a:pt x="11612" y="7742"/>
                    <a:pt x="11614" y="7727"/>
                    <a:pt x="11619" y="7709"/>
                  </a:cubicBezTo>
                  <a:cubicBezTo>
                    <a:pt x="11621" y="7704"/>
                    <a:pt x="11622" y="7700"/>
                    <a:pt x="11623" y="7695"/>
                  </a:cubicBezTo>
                  <a:lnTo>
                    <a:pt x="11623" y="7695"/>
                  </a:lnTo>
                  <a:lnTo>
                    <a:pt x="11632" y="7696"/>
                  </a:lnTo>
                  <a:lnTo>
                    <a:pt x="11632" y="7696"/>
                  </a:lnTo>
                  <a:lnTo>
                    <a:pt x="11624" y="7692"/>
                  </a:lnTo>
                  <a:lnTo>
                    <a:pt x="11624" y="7692"/>
                  </a:lnTo>
                  <a:cubicBezTo>
                    <a:pt x="11624" y="7693"/>
                    <a:pt x="11623" y="7694"/>
                    <a:pt x="11623" y="7695"/>
                  </a:cubicBezTo>
                  <a:lnTo>
                    <a:pt x="11623" y="7695"/>
                  </a:lnTo>
                  <a:lnTo>
                    <a:pt x="11493" y="7684"/>
                  </a:lnTo>
                  <a:close/>
                  <a:moveTo>
                    <a:pt x="4841" y="7570"/>
                  </a:moveTo>
                  <a:cubicBezTo>
                    <a:pt x="4879" y="7570"/>
                    <a:pt x="4879" y="7596"/>
                    <a:pt x="4879" y="7596"/>
                  </a:cubicBezTo>
                  <a:cubicBezTo>
                    <a:pt x="4892" y="7583"/>
                    <a:pt x="4911" y="7577"/>
                    <a:pt x="4931" y="7577"/>
                  </a:cubicBezTo>
                  <a:cubicBezTo>
                    <a:pt x="4951" y="7577"/>
                    <a:pt x="4973" y="7583"/>
                    <a:pt x="4992" y="7596"/>
                  </a:cubicBezTo>
                  <a:cubicBezTo>
                    <a:pt x="5043" y="7633"/>
                    <a:pt x="5030" y="7709"/>
                    <a:pt x="5030" y="7759"/>
                  </a:cubicBezTo>
                  <a:cubicBezTo>
                    <a:pt x="4942" y="7759"/>
                    <a:pt x="5030" y="7596"/>
                    <a:pt x="4942" y="7596"/>
                  </a:cubicBezTo>
                  <a:cubicBezTo>
                    <a:pt x="4841" y="7596"/>
                    <a:pt x="4892" y="7696"/>
                    <a:pt x="4892" y="7747"/>
                  </a:cubicBezTo>
                  <a:cubicBezTo>
                    <a:pt x="4816" y="7747"/>
                    <a:pt x="4854" y="7633"/>
                    <a:pt x="4841" y="7570"/>
                  </a:cubicBezTo>
                  <a:close/>
                  <a:moveTo>
                    <a:pt x="9017" y="7568"/>
                  </a:moveTo>
                  <a:cubicBezTo>
                    <a:pt x="9077" y="7568"/>
                    <a:pt x="9114" y="7634"/>
                    <a:pt x="9104" y="7684"/>
                  </a:cubicBezTo>
                  <a:lnTo>
                    <a:pt x="8966" y="7658"/>
                  </a:lnTo>
                  <a:lnTo>
                    <a:pt x="8966" y="7658"/>
                  </a:lnTo>
                  <a:cubicBezTo>
                    <a:pt x="8979" y="7759"/>
                    <a:pt x="9079" y="7696"/>
                    <a:pt x="9104" y="7759"/>
                  </a:cubicBezTo>
                  <a:lnTo>
                    <a:pt x="9041" y="7759"/>
                  </a:lnTo>
                  <a:cubicBezTo>
                    <a:pt x="8966" y="7747"/>
                    <a:pt x="8878" y="7646"/>
                    <a:pt x="8966" y="7583"/>
                  </a:cubicBezTo>
                  <a:cubicBezTo>
                    <a:pt x="8984" y="7573"/>
                    <a:pt x="9001" y="7568"/>
                    <a:pt x="9017" y="7568"/>
                  </a:cubicBezTo>
                  <a:close/>
                  <a:moveTo>
                    <a:pt x="10349" y="7721"/>
                  </a:moveTo>
                  <a:cubicBezTo>
                    <a:pt x="10399" y="7734"/>
                    <a:pt x="10374" y="7734"/>
                    <a:pt x="10362" y="7759"/>
                  </a:cubicBezTo>
                  <a:lnTo>
                    <a:pt x="10374" y="7759"/>
                  </a:lnTo>
                  <a:cubicBezTo>
                    <a:pt x="10370" y="7763"/>
                    <a:pt x="10366" y="7765"/>
                    <a:pt x="10361" y="7765"/>
                  </a:cubicBezTo>
                  <a:cubicBezTo>
                    <a:pt x="10339" y="7765"/>
                    <a:pt x="10318" y="7721"/>
                    <a:pt x="10349" y="7721"/>
                  </a:cubicBezTo>
                  <a:close/>
                  <a:moveTo>
                    <a:pt x="11613" y="7753"/>
                  </a:moveTo>
                  <a:cubicBezTo>
                    <a:pt x="11614" y="7761"/>
                    <a:pt x="11616" y="7768"/>
                    <a:pt x="11618" y="7773"/>
                  </a:cubicBezTo>
                  <a:lnTo>
                    <a:pt x="11618" y="7773"/>
                  </a:lnTo>
                  <a:cubicBezTo>
                    <a:pt x="11623" y="7773"/>
                    <a:pt x="11627" y="7772"/>
                    <a:pt x="11632" y="7772"/>
                  </a:cubicBezTo>
                  <a:cubicBezTo>
                    <a:pt x="11628" y="7763"/>
                    <a:pt x="11621" y="7757"/>
                    <a:pt x="11613" y="7753"/>
                  </a:cubicBezTo>
                  <a:close/>
                  <a:moveTo>
                    <a:pt x="9187" y="7550"/>
                  </a:moveTo>
                  <a:cubicBezTo>
                    <a:pt x="9188" y="7566"/>
                    <a:pt x="9225" y="7611"/>
                    <a:pt x="9238" y="7620"/>
                  </a:cubicBezTo>
                  <a:lnTo>
                    <a:pt x="9238" y="7620"/>
                  </a:lnTo>
                  <a:cubicBezTo>
                    <a:pt x="9234" y="7620"/>
                    <a:pt x="9230" y="7620"/>
                    <a:pt x="9226" y="7620"/>
                  </a:cubicBezTo>
                  <a:cubicBezTo>
                    <a:pt x="9117" y="7620"/>
                    <a:pt x="9255" y="7748"/>
                    <a:pt x="9255" y="7772"/>
                  </a:cubicBezTo>
                  <a:cubicBezTo>
                    <a:pt x="9247" y="7773"/>
                    <a:pt x="9240" y="7774"/>
                    <a:pt x="9234" y="7774"/>
                  </a:cubicBezTo>
                  <a:cubicBezTo>
                    <a:pt x="9138" y="7774"/>
                    <a:pt x="9200" y="7608"/>
                    <a:pt x="9129" y="7608"/>
                  </a:cubicBezTo>
                  <a:lnTo>
                    <a:pt x="9129" y="7583"/>
                  </a:lnTo>
                  <a:cubicBezTo>
                    <a:pt x="9140" y="7587"/>
                    <a:pt x="9147" y="7589"/>
                    <a:pt x="9151" y="7589"/>
                  </a:cubicBezTo>
                  <a:cubicBezTo>
                    <a:pt x="9168" y="7589"/>
                    <a:pt x="9136" y="7556"/>
                    <a:pt x="9166" y="7556"/>
                  </a:cubicBezTo>
                  <a:cubicBezTo>
                    <a:pt x="9169" y="7556"/>
                    <a:pt x="9174" y="7557"/>
                    <a:pt x="9180" y="7558"/>
                  </a:cubicBezTo>
                  <a:lnTo>
                    <a:pt x="9187" y="7550"/>
                  </a:lnTo>
                  <a:close/>
                  <a:moveTo>
                    <a:pt x="7612" y="7743"/>
                  </a:moveTo>
                  <a:cubicBezTo>
                    <a:pt x="7632" y="7743"/>
                    <a:pt x="7659" y="7763"/>
                    <a:pt x="7633" y="7772"/>
                  </a:cubicBezTo>
                  <a:cubicBezTo>
                    <a:pt x="7627" y="7778"/>
                    <a:pt x="7620" y="7781"/>
                    <a:pt x="7614" y="7781"/>
                  </a:cubicBezTo>
                  <a:cubicBezTo>
                    <a:pt x="7608" y="7781"/>
                    <a:pt x="7602" y="7778"/>
                    <a:pt x="7595" y="7772"/>
                  </a:cubicBezTo>
                  <a:lnTo>
                    <a:pt x="7595" y="7759"/>
                  </a:lnTo>
                  <a:cubicBezTo>
                    <a:pt x="7595" y="7747"/>
                    <a:pt x="7603" y="7743"/>
                    <a:pt x="7612" y="7743"/>
                  </a:cubicBezTo>
                  <a:close/>
                  <a:moveTo>
                    <a:pt x="5055" y="7583"/>
                  </a:moveTo>
                  <a:cubicBezTo>
                    <a:pt x="5143" y="7583"/>
                    <a:pt x="5055" y="7709"/>
                    <a:pt x="5131" y="7747"/>
                  </a:cubicBezTo>
                  <a:cubicBezTo>
                    <a:pt x="5137" y="7749"/>
                    <a:pt x="5143" y="7750"/>
                    <a:pt x="5149" y="7750"/>
                  </a:cubicBezTo>
                  <a:cubicBezTo>
                    <a:pt x="5204" y="7750"/>
                    <a:pt x="5194" y="7643"/>
                    <a:pt x="5194" y="7608"/>
                  </a:cubicBezTo>
                  <a:cubicBezTo>
                    <a:pt x="5256" y="7608"/>
                    <a:pt x="5231" y="7671"/>
                    <a:pt x="5231" y="7734"/>
                  </a:cubicBezTo>
                  <a:lnTo>
                    <a:pt x="5231" y="7784"/>
                  </a:lnTo>
                  <a:cubicBezTo>
                    <a:pt x="5219" y="7784"/>
                    <a:pt x="5219" y="7772"/>
                    <a:pt x="5219" y="7747"/>
                  </a:cubicBezTo>
                  <a:lnTo>
                    <a:pt x="5206" y="7747"/>
                  </a:lnTo>
                  <a:cubicBezTo>
                    <a:pt x="5178" y="7747"/>
                    <a:pt x="5157" y="7768"/>
                    <a:pt x="5132" y="7768"/>
                  </a:cubicBezTo>
                  <a:cubicBezTo>
                    <a:pt x="5124" y="7768"/>
                    <a:pt x="5115" y="7765"/>
                    <a:pt x="5105" y="7759"/>
                  </a:cubicBezTo>
                  <a:cubicBezTo>
                    <a:pt x="5055" y="7734"/>
                    <a:pt x="5055" y="7646"/>
                    <a:pt x="5055" y="7583"/>
                  </a:cubicBezTo>
                  <a:close/>
                  <a:moveTo>
                    <a:pt x="5332" y="7603"/>
                  </a:moveTo>
                  <a:cubicBezTo>
                    <a:pt x="5349" y="7603"/>
                    <a:pt x="5354" y="7615"/>
                    <a:pt x="5344" y="7633"/>
                  </a:cubicBezTo>
                  <a:cubicBezTo>
                    <a:pt x="5355" y="7633"/>
                    <a:pt x="5375" y="7606"/>
                    <a:pt x="5397" y="7606"/>
                  </a:cubicBezTo>
                  <a:cubicBezTo>
                    <a:pt x="5400" y="7606"/>
                    <a:pt x="5404" y="7606"/>
                    <a:pt x="5407" y="7608"/>
                  </a:cubicBezTo>
                  <a:lnTo>
                    <a:pt x="5470" y="7646"/>
                  </a:lnTo>
                  <a:cubicBezTo>
                    <a:pt x="5489" y="7617"/>
                    <a:pt x="5506" y="7605"/>
                    <a:pt x="5521" y="7605"/>
                  </a:cubicBezTo>
                  <a:cubicBezTo>
                    <a:pt x="5577" y="7605"/>
                    <a:pt x="5608" y="7763"/>
                    <a:pt x="5608" y="7796"/>
                  </a:cubicBezTo>
                  <a:lnTo>
                    <a:pt x="5608" y="7796"/>
                  </a:lnTo>
                  <a:cubicBezTo>
                    <a:pt x="5542" y="7781"/>
                    <a:pt x="5616" y="7646"/>
                    <a:pt x="5520" y="7646"/>
                  </a:cubicBezTo>
                  <a:cubicBezTo>
                    <a:pt x="5432" y="7646"/>
                    <a:pt x="5483" y="7747"/>
                    <a:pt x="5483" y="7797"/>
                  </a:cubicBezTo>
                  <a:cubicBezTo>
                    <a:pt x="5407" y="7797"/>
                    <a:pt x="5483" y="7633"/>
                    <a:pt x="5395" y="7633"/>
                  </a:cubicBezTo>
                  <a:cubicBezTo>
                    <a:pt x="5307" y="7633"/>
                    <a:pt x="5357" y="7747"/>
                    <a:pt x="5357" y="7784"/>
                  </a:cubicBezTo>
                  <a:cubicBezTo>
                    <a:pt x="5294" y="7784"/>
                    <a:pt x="5319" y="7671"/>
                    <a:pt x="5307" y="7608"/>
                  </a:cubicBezTo>
                  <a:cubicBezTo>
                    <a:pt x="5317" y="7605"/>
                    <a:pt x="5325" y="7603"/>
                    <a:pt x="5332" y="7603"/>
                  </a:cubicBezTo>
                  <a:close/>
                  <a:moveTo>
                    <a:pt x="9280" y="7608"/>
                  </a:moveTo>
                  <a:cubicBezTo>
                    <a:pt x="9368" y="7621"/>
                    <a:pt x="9280" y="7759"/>
                    <a:pt x="9381" y="7759"/>
                  </a:cubicBezTo>
                  <a:cubicBezTo>
                    <a:pt x="9469" y="7759"/>
                    <a:pt x="9419" y="7671"/>
                    <a:pt x="9419" y="7621"/>
                  </a:cubicBezTo>
                  <a:lnTo>
                    <a:pt x="9419" y="7621"/>
                  </a:lnTo>
                  <a:cubicBezTo>
                    <a:pt x="9482" y="7633"/>
                    <a:pt x="9456" y="7734"/>
                    <a:pt x="9469" y="7797"/>
                  </a:cubicBezTo>
                  <a:cubicBezTo>
                    <a:pt x="9431" y="7797"/>
                    <a:pt x="9444" y="7772"/>
                    <a:pt x="9431" y="7759"/>
                  </a:cubicBezTo>
                  <a:cubicBezTo>
                    <a:pt x="9408" y="7793"/>
                    <a:pt x="9388" y="7807"/>
                    <a:pt x="9370" y="7807"/>
                  </a:cubicBezTo>
                  <a:cubicBezTo>
                    <a:pt x="9310" y="7807"/>
                    <a:pt x="9277" y="7650"/>
                    <a:pt x="9268" y="7621"/>
                  </a:cubicBezTo>
                  <a:lnTo>
                    <a:pt x="9280" y="7608"/>
                  </a:lnTo>
                  <a:close/>
                  <a:moveTo>
                    <a:pt x="5651" y="7628"/>
                  </a:moveTo>
                  <a:cubicBezTo>
                    <a:pt x="5665" y="7628"/>
                    <a:pt x="5671" y="7640"/>
                    <a:pt x="5671" y="7658"/>
                  </a:cubicBezTo>
                  <a:cubicBezTo>
                    <a:pt x="5695" y="7658"/>
                    <a:pt x="5723" y="7634"/>
                    <a:pt x="5751" y="7634"/>
                  </a:cubicBezTo>
                  <a:cubicBezTo>
                    <a:pt x="5767" y="7634"/>
                    <a:pt x="5783" y="7643"/>
                    <a:pt x="5797" y="7671"/>
                  </a:cubicBezTo>
                  <a:cubicBezTo>
                    <a:pt x="5803" y="7673"/>
                    <a:pt x="5808" y="7673"/>
                    <a:pt x="5813" y="7673"/>
                  </a:cubicBezTo>
                  <a:cubicBezTo>
                    <a:pt x="5844" y="7673"/>
                    <a:pt x="5865" y="7651"/>
                    <a:pt x="5888" y="7651"/>
                  </a:cubicBezTo>
                  <a:cubicBezTo>
                    <a:pt x="5895" y="7651"/>
                    <a:pt x="5903" y="7653"/>
                    <a:pt x="5910" y="7658"/>
                  </a:cubicBezTo>
                  <a:lnTo>
                    <a:pt x="5898" y="7658"/>
                  </a:lnTo>
                  <a:cubicBezTo>
                    <a:pt x="5948" y="7684"/>
                    <a:pt x="5935" y="7772"/>
                    <a:pt x="5935" y="7822"/>
                  </a:cubicBezTo>
                  <a:cubicBezTo>
                    <a:pt x="5860" y="7822"/>
                    <a:pt x="5935" y="7671"/>
                    <a:pt x="5847" y="7671"/>
                  </a:cubicBezTo>
                  <a:cubicBezTo>
                    <a:pt x="5759" y="7671"/>
                    <a:pt x="5810" y="7772"/>
                    <a:pt x="5810" y="7809"/>
                  </a:cubicBezTo>
                  <a:cubicBezTo>
                    <a:pt x="5734" y="7809"/>
                    <a:pt x="5810" y="7658"/>
                    <a:pt x="5722" y="7658"/>
                  </a:cubicBezTo>
                  <a:cubicBezTo>
                    <a:pt x="5634" y="7658"/>
                    <a:pt x="5684" y="7759"/>
                    <a:pt x="5684" y="7809"/>
                  </a:cubicBezTo>
                  <a:cubicBezTo>
                    <a:pt x="5621" y="7809"/>
                    <a:pt x="5646" y="7684"/>
                    <a:pt x="5634" y="7633"/>
                  </a:cubicBezTo>
                  <a:cubicBezTo>
                    <a:pt x="5640" y="7630"/>
                    <a:pt x="5646" y="7628"/>
                    <a:pt x="5651" y="7628"/>
                  </a:cubicBezTo>
                  <a:close/>
                  <a:moveTo>
                    <a:pt x="10663" y="7772"/>
                  </a:moveTo>
                  <a:cubicBezTo>
                    <a:pt x="10680" y="7772"/>
                    <a:pt x="10705" y="7793"/>
                    <a:pt x="10689" y="7809"/>
                  </a:cubicBezTo>
                  <a:lnTo>
                    <a:pt x="10701" y="7822"/>
                  </a:lnTo>
                  <a:cubicBezTo>
                    <a:pt x="10676" y="7822"/>
                    <a:pt x="10664" y="7822"/>
                    <a:pt x="10651" y="7797"/>
                  </a:cubicBezTo>
                  <a:cubicBezTo>
                    <a:pt x="10646" y="7779"/>
                    <a:pt x="10653" y="7772"/>
                    <a:pt x="10663" y="7772"/>
                  </a:cubicBezTo>
                  <a:close/>
                  <a:moveTo>
                    <a:pt x="9553" y="7653"/>
                  </a:moveTo>
                  <a:cubicBezTo>
                    <a:pt x="9598" y="7653"/>
                    <a:pt x="9649" y="7697"/>
                    <a:pt x="9658" y="7747"/>
                  </a:cubicBezTo>
                  <a:cubicBezTo>
                    <a:pt x="9658" y="7755"/>
                    <a:pt x="9644" y="7758"/>
                    <a:pt x="9625" y="7758"/>
                  </a:cubicBezTo>
                  <a:cubicBezTo>
                    <a:pt x="9586" y="7758"/>
                    <a:pt x="9528" y="7747"/>
                    <a:pt x="9519" y="7747"/>
                  </a:cubicBezTo>
                  <a:lnTo>
                    <a:pt x="9519" y="7747"/>
                  </a:lnTo>
                  <a:cubicBezTo>
                    <a:pt x="9532" y="7835"/>
                    <a:pt x="9645" y="7784"/>
                    <a:pt x="9670" y="7835"/>
                  </a:cubicBezTo>
                  <a:lnTo>
                    <a:pt x="9658" y="7835"/>
                  </a:lnTo>
                  <a:cubicBezTo>
                    <a:pt x="9651" y="7836"/>
                    <a:pt x="9644" y="7836"/>
                    <a:pt x="9636" y="7836"/>
                  </a:cubicBezTo>
                  <a:cubicBezTo>
                    <a:pt x="9569" y="7836"/>
                    <a:pt x="9460" y="7787"/>
                    <a:pt x="9494" y="7696"/>
                  </a:cubicBezTo>
                  <a:cubicBezTo>
                    <a:pt x="9507" y="7666"/>
                    <a:pt x="9529" y="7653"/>
                    <a:pt x="9553" y="7653"/>
                  </a:cubicBezTo>
                  <a:close/>
                  <a:moveTo>
                    <a:pt x="6304" y="7679"/>
                  </a:moveTo>
                  <a:cubicBezTo>
                    <a:pt x="6318" y="7679"/>
                    <a:pt x="6325" y="7693"/>
                    <a:pt x="6325" y="7721"/>
                  </a:cubicBezTo>
                  <a:lnTo>
                    <a:pt x="6325" y="7709"/>
                  </a:lnTo>
                  <a:cubicBezTo>
                    <a:pt x="6354" y="7709"/>
                    <a:pt x="6368" y="7688"/>
                    <a:pt x="6394" y="7688"/>
                  </a:cubicBezTo>
                  <a:cubicBezTo>
                    <a:pt x="6403" y="7688"/>
                    <a:pt x="6413" y="7690"/>
                    <a:pt x="6426" y="7696"/>
                  </a:cubicBezTo>
                  <a:cubicBezTo>
                    <a:pt x="6476" y="7721"/>
                    <a:pt x="6476" y="7809"/>
                    <a:pt x="6476" y="7860"/>
                  </a:cubicBezTo>
                  <a:cubicBezTo>
                    <a:pt x="6388" y="7860"/>
                    <a:pt x="6476" y="7709"/>
                    <a:pt x="6376" y="7709"/>
                  </a:cubicBezTo>
                  <a:cubicBezTo>
                    <a:pt x="6288" y="7709"/>
                    <a:pt x="6338" y="7809"/>
                    <a:pt x="6338" y="7847"/>
                  </a:cubicBezTo>
                  <a:lnTo>
                    <a:pt x="6300" y="7847"/>
                  </a:lnTo>
                  <a:cubicBezTo>
                    <a:pt x="6300" y="7797"/>
                    <a:pt x="6300" y="7734"/>
                    <a:pt x="6288" y="7684"/>
                  </a:cubicBezTo>
                  <a:cubicBezTo>
                    <a:pt x="6294" y="7680"/>
                    <a:pt x="6299" y="7679"/>
                    <a:pt x="6304" y="7679"/>
                  </a:cubicBezTo>
                  <a:close/>
                  <a:moveTo>
                    <a:pt x="9708" y="7684"/>
                  </a:moveTo>
                  <a:cubicBezTo>
                    <a:pt x="9733" y="7684"/>
                    <a:pt x="9746" y="7696"/>
                    <a:pt x="9746" y="7721"/>
                  </a:cubicBezTo>
                  <a:cubicBezTo>
                    <a:pt x="9746" y="7721"/>
                    <a:pt x="9755" y="7694"/>
                    <a:pt x="9773" y="7694"/>
                  </a:cubicBezTo>
                  <a:cubicBezTo>
                    <a:pt x="9776" y="7694"/>
                    <a:pt x="9780" y="7694"/>
                    <a:pt x="9783" y="7696"/>
                  </a:cubicBezTo>
                  <a:lnTo>
                    <a:pt x="9796" y="7696"/>
                  </a:lnTo>
                  <a:cubicBezTo>
                    <a:pt x="9808" y="7696"/>
                    <a:pt x="9808" y="7709"/>
                    <a:pt x="9808" y="7734"/>
                  </a:cubicBezTo>
                  <a:cubicBezTo>
                    <a:pt x="9797" y="7729"/>
                    <a:pt x="9788" y="7727"/>
                    <a:pt x="9781" y="7727"/>
                  </a:cubicBezTo>
                  <a:cubicBezTo>
                    <a:pt x="9729" y="7727"/>
                    <a:pt x="9758" y="7827"/>
                    <a:pt x="9758" y="7860"/>
                  </a:cubicBezTo>
                  <a:cubicBezTo>
                    <a:pt x="9695" y="7847"/>
                    <a:pt x="9708" y="7747"/>
                    <a:pt x="9708" y="7684"/>
                  </a:cubicBezTo>
                  <a:close/>
                  <a:moveTo>
                    <a:pt x="11883" y="7671"/>
                  </a:moveTo>
                  <a:lnTo>
                    <a:pt x="11883" y="7671"/>
                  </a:lnTo>
                  <a:cubicBezTo>
                    <a:pt x="11959" y="7684"/>
                    <a:pt x="11896" y="7822"/>
                    <a:pt x="11971" y="7822"/>
                  </a:cubicBezTo>
                  <a:cubicBezTo>
                    <a:pt x="11989" y="7822"/>
                    <a:pt x="12001" y="7818"/>
                    <a:pt x="12009" y="7812"/>
                  </a:cubicBezTo>
                  <a:lnTo>
                    <a:pt x="12009" y="7812"/>
                  </a:lnTo>
                  <a:cubicBezTo>
                    <a:pt x="12010" y="7824"/>
                    <a:pt x="12013" y="7836"/>
                    <a:pt x="12021" y="7845"/>
                  </a:cubicBezTo>
                  <a:lnTo>
                    <a:pt x="12021" y="7845"/>
                  </a:lnTo>
                  <a:lnTo>
                    <a:pt x="12010" y="7812"/>
                  </a:lnTo>
                  <a:lnTo>
                    <a:pt x="12010" y="7812"/>
                  </a:lnTo>
                  <a:cubicBezTo>
                    <a:pt x="12010" y="7812"/>
                    <a:pt x="12009" y="7812"/>
                    <a:pt x="12009" y="7812"/>
                  </a:cubicBezTo>
                  <a:lnTo>
                    <a:pt x="12009" y="7812"/>
                  </a:lnTo>
                  <a:cubicBezTo>
                    <a:pt x="12009" y="7811"/>
                    <a:pt x="12009" y="7810"/>
                    <a:pt x="12009" y="7809"/>
                  </a:cubicBezTo>
                  <a:lnTo>
                    <a:pt x="12009" y="7809"/>
                  </a:lnTo>
                  <a:lnTo>
                    <a:pt x="12010" y="7812"/>
                  </a:lnTo>
                  <a:lnTo>
                    <a:pt x="12010" y="7812"/>
                  </a:lnTo>
                  <a:cubicBezTo>
                    <a:pt x="12041" y="7788"/>
                    <a:pt x="12009" y="7726"/>
                    <a:pt x="12009" y="7696"/>
                  </a:cubicBezTo>
                  <a:cubicBezTo>
                    <a:pt x="12072" y="7696"/>
                    <a:pt x="12047" y="7809"/>
                    <a:pt x="12059" y="7860"/>
                  </a:cubicBezTo>
                  <a:cubicBezTo>
                    <a:pt x="12041" y="7860"/>
                    <a:pt x="12029" y="7854"/>
                    <a:pt x="12021" y="7845"/>
                  </a:cubicBezTo>
                  <a:lnTo>
                    <a:pt x="12021" y="7845"/>
                  </a:lnTo>
                  <a:lnTo>
                    <a:pt x="12022" y="7847"/>
                  </a:lnTo>
                  <a:cubicBezTo>
                    <a:pt x="12013" y="7847"/>
                    <a:pt x="11994" y="7858"/>
                    <a:pt x="11970" y="7858"/>
                  </a:cubicBezTo>
                  <a:cubicBezTo>
                    <a:pt x="11959" y="7858"/>
                    <a:pt x="11946" y="7855"/>
                    <a:pt x="11934" y="7847"/>
                  </a:cubicBezTo>
                  <a:cubicBezTo>
                    <a:pt x="11896" y="7809"/>
                    <a:pt x="11883" y="7721"/>
                    <a:pt x="11883" y="7671"/>
                  </a:cubicBezTo>
                  <a:close/>
                  <a:moveTo>
                    <a:pt x="6652" y="7860"/>
                  </a:moveTo>
                  <a:cubicBezTo>
                    <a:pt x="6656" y="7860"/>
                    <a:pt x="6660" y="7860"/>
                    <a:pt x="6665" y="7861"/>
                  </a:cubicBezTo>
                  <a:lnTo>
                    <a:pt x="6665" y="7861"/>
                  </a:lnTo>
                  <a:cubicBezTo>
                    <a:pt x="6665" y="7861"/>
                    <a:pt x="6665" y="7860"/>
                    <a:pt x="6665" y="7860"/>
                  </a:cubicBezTo>
                  <a:close/>
                  <a:moveTo>
                    <a:pt x="6564" y="7696"/>
                  </a:moveTo>
                  <a:lnTo>
                    <a:pt x="6577" y="7872"/>
                  </a:lnTo>
                  <a:cubicBezTo>
                    <a:pt x="6501" y="7872"/>
                    <a:pt x="6526" y="7772"/>
                    <a:pt x="6526" y="7709"/>
                  </a:cubicBezTo>
                  <a:lnTo>
                    <a:pt x="6526" y="7696"/>
                  </a:lnTo>
                  <a:close/>
                  <a:moveTo>
                    <a:pt x="10035" y="7885"/>
                  </a:moveTo>
                  <a:cubicBezTo>
                    <a:pt x="10028" y="7885"/>
                    <a:pt x="10023" y="7885"/>
                    <a:pt x="10019" y="7886"/>
                  </a:cubicBezTo>
                  <a:lnTo>
                    <a:pt x="10019" y="7886"/>
                  </a:lnTo>
                  <a:cubicBezTo>
                    <a:pt x="10024" y="7885"/>
                    <a:pt x="10029" y="7885"/>
                    <a:pt x="10035" y="7885"/>
                  </a:cubicBezTo>
                  <a:close/>
                  <a:moveTo>
                    <a:pt x="6614" y="7633"/>
                  </a:moveTo>
                  <a:cubicBezTo>
                    <a:pt x="6677" y="7633"/>
                    <a:pt x="6665" y="7684"/>
                    <a:pt x="6665" y="7747"/>
                  </a:cubicBezTo>
                  <a:cubicBezTo>
                    <a:pt x="6690" y="7747"/>
                    <a:pt x="6728" y="7731"/>
                    <a:pt x="6759" y="7731"/>
                  </a:cubicBezTo>
                  <a:cubicBezTo>
                    <a:pt x="6791" y="7731"/>
                    <a:pt x="6816" y="7747"/>
                    <a:pt x="6816" y="7809"/>
                  </a:cubicBezTo>
                  <a:cubicBezTo>
                    <a:pt x="6816" y="7870"/>
                    <a:pt x="6794" y="7887"/>
                    <a:pt x="6765" y="7887"/>
                  </a:cubicBezTo>
                  <a:cubicBezTo>
                    <a:pt x="6733" y="7887"/>
                    <a:pt x="6693" y="7867"/>
                    <a:pt x="6665" y="7861"/>
                  </a:cubicBezTo>
                  <a:lnTo>
                    <a:pt x="6665" y="7861"/>
                  </a:lnTo>
                  <a:cubicBezTo>
                    <a:pt x="6665" y="7884"/>
                    <a:pt x="6662" y="7892"/>
                    <a:pt x="6659" y="7892"/>
                  </a:cubicBezTo>
                  <a:cubicBezTo>
                    <a:pt x="6651" y="7892"/>
                    <a:pt x="6640" y="7852"/>
                    <a:pt x="6640" y="7835"/>
                  </a:cubicBezTo>
                  <a:cubicBezTo>
                    <a:pt x="6627" y="7772"/>
                    <a:pt x="6614" y="7696"/>
                    <a:pt x="6614" y="7633"/>
                  </a:cubicBezTo>
                  <a:close/>
                  <a:moveTo>
                    <a:pt x="11082" y="7845"/>
                  </a:moveTo>
                  <a:cubicBezTo>
                    <a:pt x="11085" y="7845"/>
                    <a:pt x="11088" y="7846"/>
                    <a:pt x="11091" y="7847"/>
                  </a:cubicBezTo>
                  <a:lnTo>
                    <a:pt x="11104" y="7860"/>
                  </a:lnTo>
                  <a:cubicBezTo>
                    <a:pt x="11116" y="7872"/>
                    <a:pt x="11129" y="7885"/>
                    <a:pt x="11116" y="7897"/>
                  </a:cubicBezTo>
                  <a:cubicBezTo>
                    <a:pt x="11082" y="7897"/>
                    <a:pt x="11058" y="7845"/>
                    <a:pt x="11082" y="7845"/>
                  </a:cubicBezTo>
                  <a:close/>
                  <a:moveTo>
                    <a:pt x="6023" y="7658"/>
                  </a:moveTo>
                  <a:cubicBezTo>
                    <a:pt x="6036" y="7709"/>
                    <a:pt x="6061" y="7759"/>
                    <a:pt x="6086" y="7797"/>
                  </a:cubicBezTo>
                  <a:cubicBezTo>
                    <a:pt x="6099" y="7747"/>
                    <a:pt x="6099" y="7671"/>
                    <a:pt x="6162" y="7671"/>
                  </a:cubicBezTo>
                  <a:cubicBezTo>
                    <a:pt x="6162" y="7693"/>
                    <a:pt x="6079" y="7906"/>
                    <a:pt x="6032" y="7906"/>
                  </a:cubicBezTo>
                  <a:cubicBezTo>
                    <a:pt x="6024" y="7906"/>
                    <a:pt x="6016" y="7900"/>
                    <a:pt x="6011" y="7885"/>
                  </a:cubicBezTo>
                  <a:cubicBezTo>
                    <a:pt x="6149" y="7860"/>
                    <a:pt x="6011" y="7709"/>
                    <a:pt x="5986" y="7658"/>
                  </a:cubicBezTo>
                  <a:close/>
                  <a:moveTo>
                    <a:pt x="12144" y="7724"/>
                  </a:moveTo>
                  <a:cubicBezTo>
                    <a:pt x="12221" y="7724"/>
                    <a:pt x="12235" y="7817"/>
                    <a:pt x="12251" y="7886"/>
                  </a:cubicBezTo>
                  <a:lnTo>
                    <a:pt x="12251" y="7886"/>
                  </a:lnTo>
                  <a:cubicBezTo>
                    <a:pt x="12247" y="7885"/>
                    <a:pt x="12242" y="7885"/>
                    <a:pt x="12235" y="7885"/>
                  </a:cubicBezTo>
                  <a:lnTo>
                    <a:pt x="12235" y="7885"/>
                  </a:lnTo>
                  <a:lnTo>
                    <a:pt x="12255" y="7905"/>
                  </a:lnTo>
                  <a:lnTo>
                    <a:pt x="12255" y="7905"/>
                  </a:lnTo>
                  <a:cubicBezTo>
                    <a:pt x="12256" y="7907"/>
                    <a:pt x="12256" y="7908"/>
                    <a:pt x="12257" y="7910"/>
                  </a:cubicBezTo>
                  <a:lnTo>
                    <a:pt x="12257" y="7910"/>
                  </a:lnTo>
                  <a:cubicBezTo>
                    <a:pt x="12220" y="7909"/>
                    <a:pt x="12174" y="7897"/>
                    <a:pt x="12223" y="7885"/>
                  </a:cubicBezTo>
                  <a:lnTo>
                    <a:pt x="12223" y="7885"/>
                  </a:lnTo>
                  <a:cubicBezTo>
                    <a:pt x="12198" y="7885"/>
                    <a:pt x="12178" y="7896"/>
                    <a:pt x="12160" y="7896"/>
                  </a:cubicBezTo>
                  <a:cubicBezTo>
                    <a:pt x="12152" y="7896"/>
                    <a:pt x="12143" y="7893"/>
                    <a:pt x="12135" y="7885"/>
                  </a:cubicBezTo>
                  <a:cubicBezTo>
                    <a:pt x="12058" y="7841"/>
                    <a:pt x="12124" y="7807"/>
                    <a:pt x="12184" y="7807"/>
                  </a:cubicBezTo>
                  <a:cubicBezTo>
                    <a:pt x="12193" y="7807"/>
                    <a:pt x="12202" y="7808"/>
                    <a:pt x="12210" y="7809"/>
                  </a:cubicBezTo>
                  <a:cubicBezTo>
                    <a:pt x="12198" y="7734"/>
                    <a:pt x="12122" y="7784"/>
                    <a:pt x="12097" y="7734"/>
                  </a:cubicBezTo>
                  <a:cubicBezTo>
                    <a:pt x="12115" y="7727"/>
                    <a:pt x="12131" y="7724"/>
                    <a:pt x="12144" y="7724"/>
                  </a:cubicBezTo>
                  <a:close/>
                  <a:moveTo>
                    <a:pt x="9950" y="7713"/>
                  </a:moveTo>
                  <a:cubicBezTo>
                    <a:pt x="10001" y="7713"/>
                    <a:pt x="10050" y="7747"/>
                    <a:pt x="10060" y="7797"/>
                  </a:cubicBezTo>
                  <a:cubicBezTo>
                    <a:pt x="10060" y="7835"/>
                    <a:pt x="10060" y="7872"/>
                    <a:pt x="10073" y="7910"/>
                  </a:cubicBezTo>
                  <a:cubicBezTo>
                    <a:pt x="10040" y="7910"/>
                    <a:pt x="9998" y="7891"/>
                    <a:pt x="10019" y="7886"/>
                  </a:cubicBezTo>
                  <a:lnTo>
                    <a:pt x="10019" y="7886"/>
                  </a:lnTo>
                  <a:cubicBezTo>
                    <a:pt x="10001" y="7889"/>
                    <a:pt x="9986" y="7896"/>
                    <a:pt x="9972" y="7896"/>
                  </a:cubicBezTo>
                  <a:cubicBezTo>
                    <a:pt x="9964" y="7896"/>
                    <a:pt x="9955" y="7893"/>
                    <a:pt x="9947" y="7885"/>
                  </a:cubicBezTo>
                  <a:cubicBezTo>
                    <a:pt x="9870" y="7830"/>
                    <a:pt x="9937" y="7794"/>
                    <a:pt x="9996" y="7794"/>
                  </a:cubicBezTo>
                  <a:cubicBezTo>
                    <a:pt x="10005" y="7794"/>
                    <a:pt x="10014" y="7795"/>
                    <a:pt x="10022" y="7797"/>
                  </a:cubicBezTo>
                  <a:cubicBezTo>
                    <a:pt x="10022" y="7721"/>
                    <a:pt x="9934" y="7772"/>
                    <a:pt x="9909" y="7721"/>
                  </a:cubicBezTo>
                  <a:cubicBezTo>
                    <a:pt x="9922" y="7716"/>
                    <a:pt x="9937" y="7713"/>
                    <a:pt x="9950" y="7713"/>
                  </a:cubicBezTo>
                  <a:close/>
                  <a:moveTo>
                    <a:pt x="11506" y="7586"/>
                  </a:moveTo>
                  <a:cubicBezTo>
                    <a:pt x="11551" y="7586"/>
                    <a:pt x="11607" y="7627"/>
                    <a:pt x="11607" y="7684"/>
                  </a:cubicBezTo>
                  <a:lnTo>
                    <a:pt x="11624" y="7692"/>
                  </a:lnTo>
                  <a:lnTo>
                    <a:pt x="11624" y="7692"/>
                  </a:lnTo>
                  <a:cubicBezTo>
                    <a:pt x="11637" y="7654"/>
                    <a:pt x="11651" y="7641"/>
                    <a:pt x="11666" y="7641"/>
                  </a:cubicBezTo>
                  <a:cubicBezTo>
                    <a:pt x="11694" y="7641"/>
                    <a:pt x="11726" y="7688"/>
                    <a:pt x="11758" y="7696"/>
                  </a:cubicBezTo>
                  <a:cubicBezTo>
                    <a:pt x="11758" y="7647"/>
                    <a:pt x="11765" y="7629"/>
                    <a:pt x="11786" y="7629"/>
                  </a:cubicBezTo>
                  <a:cubicBezTo>
                    <a:pt x="11792" y="7629"/>
                    <a:pt x="11799" y="7631"/>
                    <a:pt x="11808" y="7633"/>
                  </a:cubicBezTo>
                  <a:lnTo>
                    <a:pt x="11783" y="7671"/>
                  </a:lnTo>
                  <a:cubicBezTo>
                    <a:pt x="11783" y="7747"/>
                    <a:pt x="11808" y="7835"/>
                    <a:pt x="11808" y="7910"/>
                  </a:cubicBezTo>
                  <a:cubicBezTo>
                    <a:pt x="11758" y="7897"/>
                    <a:pt x="11770" y="7860"/>
                    <a:pt x="11770" y="7809"/>
                  </a:cubicBezTo>
                  <a:cubicBezTo>
                    <a:pt x="11732" y="7800"/>
                    <a:pt x="11642" y="7820"/>
                    <a:pt x="11618" y="7773"/>
                  </a:cubicBezTo>
                  <a:lnTo>
                    <a:pt x="11618" y="7773"/>
                  </a:lnTo>
                  <a:cubicBezTo>
                    <a:pt x="11613" y="7774"/>
                    <a:pt x="11608" y="7774"/>
                    <a:pt x="11603" y="7774"/>
                  </a:cubicBezTo>
                  <a:cubicBezTo>
                    <a:pt x="11538" y="7774"/>
                    <a:pt x="11478" y="7737"/>
                    <a:pt x="11456" y="7671"/>
                  </a:cubicBezTo>
                  <a:cubicBezTo>
                    <a:pt x="11445" y="7611"/>
                    <a:pt x="11472" y="7586"/>
                    <a:pt x="11506" y="7586"/>
                  </a:cubicBezTo>
                  <a:close/>
                  <a:moveTo>
                    <a:pt x="12261" y="7910"/>
                  </a:moveTo>
                  <a:lnTo>
                    <a:pt x="12261" y="7910"/>
                  </a:lnTo>
                  <a:cubicBezTo>
                    <a:pt x="12261" y="7910"/>
                    <a:pt x="12261" y="7910"/>
                    <a:pt x="12261" y="7910"/>
                  </a:cubicBezTo>
                  <a:lnTo>
                    <a:pt x="12261" y="7910"/>
                  </a:lnTo>
                  <a:cubicBezTo>
                    <a:pt x="12261" y="7910"/>
                    <a:pt x="12261" y="7910"/>
                    <a:pt x="12261" y="7910"/>
                  </a:cubicBezTo>
                  <a:close/>
                  <a:moveTo>
                    <a:pt x="6853" y="7658"/>
                  </a:moveTo>
                  <a:cubicBezTo>
                    <a:pt x="6904" y="7658"/>
                    <a:pt x="6891" y="7721"/>
                    <a:pt x="6891" y="7772"/>
                  </a:cubicBezTo>
                  <a:lnTo>
                    <a:pt x="6904" y="7759"/>
                  </a:lnTo>
                  <a:cubicBezTo>
                    <a:pt x="6914" y="7759"/>
                    <a:pt x="6924" y="7743"/>
                    <a:pt x="6947" y="7743"/>
                  </a:cubicBezTo>
                  <a:cubicBezTo>
                    <a:pt x="6952" y="7743"/>
                    <a:pt x="6959" y="7744"/>
                    <a:pt x="6967" y="7747"/>
                  </a:cubicBezTo>
                  <a:cubicBezTo>
                    <a:pt x="7055" y="7747"/>
                    <a:pt x="7042" y="7860"/>
                    <a:pt x="7042" y="7923"/>
                  </a:cubicBezTo>
                  <a:cubicBezTo>
                    <a:pt x="6967" y="7910"/>
                    <a:pt x="7042" y="7772"/>
                    <a:pt x="6954" y="7772"/>
                  </a:cubicBezTo>
                  <a:cubicBezTo>
                    <a:pt x="6853" y="7772"/>
                    <a:pt x="6904" y="7860"/>
                    <a:pt x="6916" y="7910"/>
                  </a:cubicBezTo>
                  <a:cubicBezTo>
                    <a:pt x="6841" y="7910"/>
                    <a:pt x="6853" y="7721"/>
                    <a:pt x="6853" y="7658"/>
                  </a:cubicBezTo>
                  <a:close/>
                  <a:moveTo>
                    <a:pt x="12275" y="7691"/>
                  </a:moveTo>
                  <a:cubicBezTo>
                    <a:pt x="12281" y="7691"/>
                    <a:pt x="12289" y="7693"/>
                    <a:pt x="12298" y="7696"/>
                  </a:cubicBezTo>
                  <a:cubicBezTo>
                    <a:pt x="12311" y="7772"/>
                    <a:pt x="12349" y="7709"/>
                    <a:pt x="12361" y="7772"/>
                  </a:cubicBezTo>
                  <a:lnTo>
                    <a:pt x="12349" y="7784"/>
                  </a:lnTo>
                  <a:cubicBezTo>
                    <a:pt x="12333" y="7780"/>
                    <a:pt x="12322" y="7778"/>
                    <a:pt x="12313" y="7778"/>
                  </a:cubicBezTo>
                  <a:cubicBezTo>
                    <a:pt x="12242" y="7778"/>
                    <a:pt x="12361" y="7900"/>
                    <a:pt x="12361" y="7923"/>
                  </a:cubicBezTo>
                  <a:cubicBezTo>
                    <a:pt x="12355" y="7924"/>
                    <a:pt x="12350" y="7924"/>
                    <a:pt x="12345" y="7924"/>
                  </a:cubicBezTo>
                  <a:cubicBezTo>
                    <a:pt x="12286" y="7924"/>
                    <a:pt x="12285" y="7856"/>
                    <a:pt x="12273" y="7809"/>
                  </a:cubicBezTo>
                  <a:cubicBezTo>
                    <a:pt x="12251" y="7766"/>
                    <a:pt x="12220" y="7731"/>
                    <a:pt x="12245" y="7731"/>
                  </a:cubicBezTo>
                  <a:cubicBezTo>
                    <a:pt x="12249" y="7731"/>
                    <a:pt x="12254" y="7732"/>
                    <a:pt x="12261" y="7734"/>
                  </a:cubicBezTo>
                  <a:cubicBezTo>
                    <a:pt x="12251" y="7706"/>
                    <a:pt x="12256" y="7691"/>
                    <a:pt x="12275" y="7691"/>
                  </a:cubicBezTo>
                  <a:close/>
                  <a:moveTo>
                    <a:pt x="12424" y="7885"/>
                  </a:moveTo>
                  <a:lnTo>
                    <a:pt x="12411" y="7897"/>
                  </a:lnTo>
                  <a:cubicBezTo>
                    <a:pt x="12411" y="7897"/>
                    <a:pt x="12461" y="7937"/>
                    <a:pt x="12428" y="7937"/>
                  </a:cubicBezTo>
                  <a:cubicBezTo>
                    <a:pt x="12424" y="7937"/>
                    <a:pt x="12418" y="7937"/>
                    <a:pt x="12411" y="7935"/>
                  </a:cubicBezTo>
                  <a:cubicBezTo>
                    <a:pt x="12361" y="7923"/>
                    <a:pt x="12424" y="7885"/>
                    <a:pt x="12424" y="7885"/>
                  </a:cubicBezTo>
                  <a:close/>
                  <a:moveTo>
                    <a:pt x="8907" y="7907"/>
                  </a:moveTo>
                  <a:cubicBezTo>
                    <a:pt x="8916" y="7907"/>
                    <a:pt x="8924" y="7914"/>
                    <a:pt x="8928" y="7935"/>
                  </a:cubicBezTo>
                  <a:cubicBezTo>
                    <a:pt x="8928" y="7948"/>
                    <a:pt x="8923" y="7952"/>
                    <a:pt x="8915" y="7952"/>
                  </a:cubicBezTo>
                  <a:cubicBezTo>
                    <a:pt x="8900" y="7952"/>
                    <a:pt x="8878" y="7935"/>
                    <a:pt x="8878" y="7935"/>
                  </a:cubicBezTo>
                  <a:cubicBezTo>
                    <a:pt x="8870" y="7935"/>
                    <a:pt x="8889" y="7907"/>
                    <a:pt x="8907" y="7907"/>
                  </a:cubicBezTo>
                  <a:close/>
                  <a:moveTo>
                    <a:pt x="10249" y="7696"/>
                  </a:moveTo>
                  <a:cubicBezTo>
                    <a:pt x="10311" y="7709"/>
                    <a:pt x="10299" y="7885"/>
                    <a:pt x="10311" y="7948"/>
                  </a:cubicBezTo>
                  <a:cubicBezTo>
                    <a:pt x="10301" y="7951"/>
                    <a:pt x="10293" y="7953"/>
                    <a:pt x="10287" y="7953"/>
                  </a:cubicBezTo>
                  <a:cubicBezTo>
                    <a:pt x="10269" y="7953"/>
                    <a:pt x="10265" y="7941"/>
                    <a:pt x="10274" y="7923"/>
                  </a:cubicBezTo>
                  <a:cubicBezTo>
                    <a:pt x="10254" y="7923"/>
                    <a:pt x="10242" y="7939"/>
                    <a:pt x="10225" y="7939"/>
                  </a:cubicBezTo>
                  <a:cubicBezTo>
                    <a:pt x="10220" y="7939"/>
                    <a:pt x="10216" y="7938"/>
                    <a:pt x="10211" y="7935"/>
                  </a:cubicBezTo>
                  <a:cubicBezTo>
                    <a:pt x="10135" y="7923"/>
                    <a:pt x="10060" y="7822"/>
                    <a:pt x="10123" y="7772"/>
                  </a:cubicBezTo>
                  <a:lnTo>
                    <a:pt x="10123" y="7772"/>
                  </a:lnTo>
                  <a:lnTo>
                    <a:pt x="10135" y="7784"/>
                  </a:lnTo>
                  <a:cubicBezTo>
                    <a:pt x="10150" y="7770"/>
                    <a:pt x="10162" y="7765"/>
                    <a:pt x="10173" y="7765"/>
                  </a:cubicBezTo>
                  <a:cubicBezTo>
                    <a:pt x="10201" y="7765"/>
                    <a:pt x="10222" y="7797"/>
                    <a:pt x="10249" y="7797"/>
                  </a:cubicBezTo>
                  <a:lnTo>
                    <a:pt x="10249" y="7696"/>
                  </a:lnTo>
                  <a:close/>
                  <a:moveTo>
                    <a:pt x="7234" y="7781"/>
                  </a:moveTo>
                  <a:cubicBezTo>
                    <a:pt x="7284" y="7781"/>
                    <a:pt x="7344" y="7821"/>
                    <a:pt x="7344" y="7885"/>
                  </a:cubicBezTo>
                  <a:lnTo>
                    <a:pt x="7205" y="7860"/>
                  </a:lnTo>
                  <a:lnTo>
                    <a:pt x="7205" y="7860"/>
                  </a:lnTo>
                  <a:cubicBezTo>
                    <a:pt x="7205" y="7960"/>
                    <a:pt x="7319" y="7897"/>
                    <a:pt x="7344" y="7948"/>
                  </a:cubicBezTo>
                  <a:cubicBezTo>
                    <a:pt x="7328" y="7953"/>
                    <a:pt x="7311" y="7955"/>
                    <a:pt x="7294" y="7955"/>
                  </a:cubicBezTo>
                  <a:cubicBezTo>
                    <a:pt x="7231" y="7955"/>
                    <a:pt x="7168" y="7919"/>
                    <a:pt x="7168" y="7860"/>
                  </a:cubicBezTo>
                  <a:cubicBezTo>
                    <a:pt x="7162" y="7805"/>
                    <a:pt x="7195" y="7781"/>
                    <a:pt x="7234" y="7781"/>
                  </a:cubicBezTo>
                  <a:close/>
                  <a:moveTo>
                    <a:pt x="10337" y="7784"/>
                  </a:moveTo>
                  <a:lnTo>
                    <a:pt x="10337" y="7784"/>
                  </a:lnTo>
                  <a:cubicBezTo>
                    <a:pt x="10398" y="7797"/>
                    <a:pt x="10387" y="7893"/>
                    <a:pt x="10387" y="7956"/>
                  </a:cubicBezTo>
                  <a:lnTo>
                    <a:pt x="10387" y="7956"/>
                  </a:lnTo>
                  <a:cubicBezTo>
                    <a:pt x="10338" y="7933"/>
                    <a:pt x="10348" y="7843"/>
                    <a:pt x="10337" y="7784"/>
                  </a:cubicBezTo>
                  <a:close/>
                  <a:moveTo>
                    <a:pt x="7356" y="7797"/>
                  </a:moveTo>
                  <a:lnTo>
                    <a:pt x="7356" y="7797"/>
                  </a:lnTo>
                  <a:cubicBezTo>
                    <a:pt x="7444" y="7809"/>
                    <a:pt x="7356" y="7885"/>
                    <a:pt x="7407" y="7935"/>
                  </a:cubicBezTo>
                  <a:cubicBezTo>
                    <a:pt x="7417" y="7946"/>
                    <a:pt x="7434" y="7952"/>
                    <a:pt x="7450" y="7952"/>
                  </a:cubicBezTo>
                  <a:cubicBezTo>
                    <a:pt x="7473" y="7952"/>
                    <a:pt x="7495" y="7939"/>
                    <a:pt x="7495" y="7910"/>
                  </a:cubicBezTo>
                  <a:lnTo>
                    <a:pt x="7482" y="7809"/>
                  </a:lnTo>
                  <a:lnTo>
                    <a:pt x="7482" y="7809"/>
                  </a:lnTo>
                  <a:cubicBezTo>
                    <a:pt x="7583" y="7822"/>
                    <a:pt x="7545" y="7923"/>
                    <a:pt x="7558" y="7973"/>
                  </a:cubicBezTo>
                  <a:lnTo>
                    <a:pt x="7545" y="7985"/>
                  </a:lnTo>
                  <a:cubicBezTo>
                    <a:pt x="7507" y="7985"/>
                    <a:pt x="7495" y="7985"/>
                    <a:pt x="7507" y="7948"/>
                  </a:cubicBezTo>
                  <a:cubicBezTo>
                    <a:pt x="7479" y="7948"/>
                    <a:pt x="7458" y="7969"/>
                    <a:pt x="7433" y="7969"/>
                  </a:cubicBezTo>
                  <a:cubicBezTo>
                    <a:pt x="7425" y="7969"/>
                    <a:pt x="7416" y="7967"/>
                    <a:pt x="7407" y="7960"/>
                  </a:cubicBezTo>
                  <a:cubicBezTo>
                    <a:pt x="7356" y="7935"/>
                    <a:pt x="7356" y="7847"/>
                    <a:pt x="7356" y="7797"/>
                  </a:cubicBezTo>
                  <a:close/>
                  <a:moveTo>
                    <a:pt x="7608" y="7809"/>
                  </a:moveTo>
                  <a:cubicBezTo>
                    <a:pt x="7671" y="7809"/>
                    <a:pt x="7646" y="7923"/>
                    <a:pt x="7658" y="7985"/>
                  </a:cubicBezTo>
                  <a:cubicBezTo>
                    <a:pt x="7595" y="7985"/>
                    <a:pt x="7608" y="7872"/>
                    <a:pt x="7608" y="7822"/>
                  </a:cubicBezTo>
                  <a:lnTo>
                    <a:pt x="7608" y="7809"/>
                  </a:lnTo>
                  <a:close/>
                  <a:moveTo>
                    <a:pt x="7762" y="7817"/>
                  </a:moveTo>
                  <a:cubicBezTo>
                    <a:pt x="7790" y="7817"/>
                    <a:pt x="7815" y="7830"/>
                    <a:pt x="7809" y="7860"/>
                  </a:cubicBezTo>
                  <a:cubicBezTo>
                    <a:pt x="7776" y="7839"/>
                    <a:pt x="7757" y="7831"/>
                    <a:pt x="7747" y="7831"/>
                  </a:cubicBezTo>
                  <a:cubicBezTo>
                    <a:pt x="7711" y="7831"/>
                    <a:pt x="7813" y="7948"/>
                    <a:pt x="7821" y="7948"/>
                  </a:cubicBezTo>
                  <a:cubicBezTo>
                    <a:pt x="7821" y="7948"/>
                    <a:pt x="7822" y="7948"/>
                    <a:pt x="7822" y="7948"/>
                  </a:cubicBezTo>
                  <a:lnTo>
                    <a:pt x="7822" y="7948"/>
                  </a:lnTo>
                  <a:cubicBezTo>
                    <a:pt x="7834" y="7990"/>
                    <a:pt x="7806" y="8006"/>
                    <a:pt x="7774" y="8006"/>
                  </a:cubicBezTo>
                  <a:cubicBezTo>
                    <a:pt x="7740" y="8006"/>
                    <a:pt x="7702" y="7987"/>
                    <a:pt x="7708" y="7960"/>
                  </a:cubicBezTo>
                  <a:lnTo>
                    <a:pt x="7708" y="7960"/>
                  </a:lnTo>
                  <a:cubicBezTo>
                    <a:pt x="7747" y="7988"/>
                    <a:pt x="7768" y="7998"/>
                    <a:pt x="7777" y="7998"/>
                  </a:cubicBezTo>
                  <a:cubicBezTo>
                    <a:pt x="7810" y="7998"/>
                    <a:pt x="7704" y="7872"/>
                    <a:pt x="7696" y="7872"/>
                  </a:cubicBezTo>
                  <a:cubicBezTo>
                    <a:pt x="7696" y="7872"/>
                    <a:pt x="7696" y="7872"/>
                    <a:pt x="7696" y="7872"/>
                  </a:cubicBezTo>
                  <a:lnTo>
                    <a:pt x="7696" y="7860"/>
                  </a:lnTo>
                  <a:cubicBezTo>
                    <a:pt x="7696" y="7833"/>
                    <a:pt x="7731" y="7817"/>
                    <a:pt x="7762" y="7817"/>
                  </a:cubicBezTo>
                  <a:close/>
                  <a:moveTo>
                    <a:pt x="9408" y="7971"/>
                  </a:moveTo>
                  <a:cubicBezTo>
                    <a:pt x="9416" y="7971"/>
                    <a:pt x="9455" y="8012"/>
                    <a:pt x="9430" y="8012"/>
                  </a:cubicBezTo>
                  <a:cubicBezTo>
                    <a:pt x="9427" y="8012"/>
                    <a:pt x="9423" y="8012"/>
                    <a:pt x="9419" y="8011"/>
                  </a:cubicBezTo>
                  <a:cubicBezTo>
                    <a:pt x="9356" y="7998"/>
                    <a:pt x="9393" y="7985"/>
                    <a:pt x="9393" y="7973"/>
                  </a:cubicBezTo>
                  <a:lnTo>
                    <a:pt x="9406" y="7973"/>
                  </a:lnTo>
                  <a:cubicBezTo>
                    <a:pt x="9406" y="7972"/>
                    <a:pt x="9407" y="7971"/>
                    <a:pt x="9408" y="7971"/>
                  </a:cubicBezTo>
                  <a:close/>
                  <a:moveTo>
                    <a:pt x="5574" y="7976"/>
                  </a:moveTo>
                  <a:cubicBezTo>
                    <a:pt x="5579" y="7976"/>
                    <a:pt x="5583" y="7981"/>
                    <a:pt x="5583" y="7998"/>
                  </a:cubicBezTo>
                  <a:cubicBezTo>
                    <a:pt x="5588" y="8011"/>
                    <a:pt x="5586" y="8015"/>
                    <a:pt x="5582" y="8015"/>
                  </a:cubicBezTo>
                  <a:cubicBezTo>
                    <a:pt x="5575" y="8015"/>
                    <a:pt x="5558" y="7998"/>
                    <a:pt x="5558" y="7998"/>
                  </a:cubicBezTo>
                  <a:lnTo>
                    <a:pt x="5546" y="7998"/>
                  </a:lnTo>
                  <a:cubicBezTo>
                    <a:pt x="5546" y="7998"/>
                    <a:pt x="5562" y="7976"/>
                    <a:pt x="5574" y="7976"/>
                  </a:cubicBezTo>
                  <a:close/>
                  <a:moveTo>
                    <a:pt x="10664" y="7847"/>
                  </a:moveTo>
                  <a:cubicBezTo>
                    <a:pt x="10714" y="7847"/>
                    <a:pt x="10701" y="7948"/>
                    <a:pt x="10714" y="8011"/>
                  </a:cubicBezTo>
                  <a:lnTo>
                    <a:pt x="10714" y="8023"/>
                  </a:lnTo>
                  <a:cubicBezTo>
                    <a:pt x="10651" y="8011"/>
                    <a:pt x="10676" y="7910"/>
                    <a:pt x="10664" y="7847"/>
                  </a:cubicBezTo>
                  <a:close/>
                  <a:moveTo>
                    <a:pt x="10799" y="7872"/>
                  </a:moveTo>
                  <a:cubicBezTo>
                    <a:pt x="10827" y="7872"/>
                    <a:pt x="10858" y="7891"/>
                    <a:pt x="10852" y="7910"/>
                  </a:cubicBezTo>
                  <a:cubicBezTo>
                    <a:pt x="10821" y="7891"/>
                    <a:pt x="10802" y="7883"/>
                    <a:pt x="10793" y="7883"/>
                  </a:cubicBezTo>
                  <a:cubicBezTo>
                    <a:pt x="10755" y="7883"/>
                    <a:pt x="10869" y="8011"/>
                    <a:pt x="10877" y="8011"/>
                  </a:cubicBezTo>
                  <a:cubicBezTo>
                    <a:pt x="10877" y="8011"/>
                    <a:pt x="10877" y="8011"/>
                    <a:pt x="10877" y="8011"/>
                  </a:cubicBezTo>
                  <a:lnTo>
                    <a:pt x="10877" y="8011"/>
                  </a:lnTo>
                  <a:cubicBezTo>
                    <a:pt x="10877" y="8027"/>
                    <a:pt x="10851" y="8036"/>
                    <a:pt x="10823" y="8036"/>
                  </a:cubicBezTo>
                  <a:cubicBezTo>
                    <a:pt x="10788" y="8036"/>
                    <a:pt x="10750" y="8021"/>
                    <a:pt x="10764" y="7985"/>
                  </a:cubicBezTo>
                  <a:lnTo>
                    <a:pt x="10764" y="7985"/>
                  </a:lnTo>
                  <a:lnTo>
                    <a:pt x="10764" y="8011"/>
                  </a:lnTo>
                  <a:cubicBezTo>
                    <a:pt x="10772" y="8018"/>
                    <a:pt x="10798" y="8031"/>
                    <a:pt x="10817" y="8031"/>
                  </a:cubicBezTo>
                  <a:cubicBezTo>
                    <a:pt x="10830" y="8031"/>
                    <a:pt x="10840" y="8025"/>
                    <a:pt x="10840" y="8011"/>
                  </a:cubicBezTo>
                  <a:cubicBezTo>
                    <a:pt x="10852" y="7973"/>
                    <a:pt x="10777" y="7960"/>
                    <a:pt x="10764" y="7948"/>
                  </a:cubicBezTo>
                  <a:cubicBezTo>
                    <a:pt x="10745" y="7891"/>
                    <a:pt x="10770" y="7872"/>
                    <a:pt x="10799" y="7872"/>
                  </a:cubicBezTo>
                  <a:close/>
                  <a:moveTo>
                    <a:pt x="7884" y="7842"/>
                  </a:moveTo>
                  <a:cubicBezTo>
                    <a:pt x="7902" y="7842"/>
                    <a:pt x="7906" y="7854"/>
                    <a:pt x="7897" y="7872"/>
                  </a:cubicBezTo>
                  <a:cubicBezTo>
                    <a:pt x="7919" y="7872"/>
                    <a:pt x="7944" y="7856"/>
                    <a:pt x="7969" y="7856"/>
                  </a:cubicBezTo>
                  <a:cubicBezTo>
                    <a:pt x="7988" y="7856"/>
                    <a:pt x="8007" y="7865"/>
                    <a:pt x="8023" y="7897"/>
                  </a:cubicBezTo>
                  <a:cubicBezTo>
                    <a:pt x="8042" y="7897"/>
                    <a:pt x="8061" y="7876"/>
                    <a:pt x="8085" y="7876"/>
                  </a:cubicBezTo>
                  <a:cubicBezTo>
                    <a:pt x="8093" y="7876"/>
                    <a:pt x="8101" y="7879"/>
                    <a:pt x="8111" y="7885"/>
                  </a:cubicBezTo>
                  <a:lnTo>
                    <a:pt x="8123" y="7885"/>
                  </a:lnTo>
                  <a:cubicBezTo>
                    <a:pt x="8174" y="7910"/>
                    <a:pt x="8161" y="7998"/>
                    <a:pt x="8161" y="8048"/>
                  </a:cubicBezTo>
                  <a:cubicBezTo>
                    <a:pt x="8086" y="8036"/>
                    <a:pt x="8161" y="7897"/>
                    <a:pt x="8073" y="7897"/>
                  </a:cubicBezTo>
                  <a:cubicBezTo>
                    <a:pt x="7985" y="7897"/>
                    <a:pt x="8035" y="7998"/>
                    <a:pt x="8035" y="8036"/>
                  </a:cubicBezTo>
                  <a:cubicBezTo>
                    <a:pt x="7960" y="8023"/>
                    <a:pt x="8035" y="7885"/>
                    <a:pt x="7947" y="7885"/>
                  </a:cubicBezTo>
                  <a:cubicBezTo>
                    <a:pt x="7859" y="7885"/>
                    <a:pt x="7910" y="7985"/>
                    <a:pt x="7922" y="8023"/>
                  </a:cubicBezTo>
                  <a:cubicBezTo>
                    <a:pt x="7847" y="8011"/>
                    <a:pt x="7872" y="7910"/>
                    <a:pt x="7859" y="7847"/>
                  </a:cubicBezTo>
                  <a:cubicBezTo>
                    <a:pt x="7869" y="7844"/>
                    <a:pt x="7878" y="7842"/>
                    <a:pt x="7884" y="7842"/>
                  </a:cubicBezTo>
                  <a:close/>
                  <a:moveTo>
                    <a:pt x="10437" y="7797"/>
                  </a:moveTo>
                  <a:cubicBezTo>
                    <a:pt x="10462" y="7797"/>
                    <a:pt x="10475" y="7809"/>
                    <a:pt x="10462" y="7835"/>
                  </a:cubicBezTo>
                  <a:cubicBezTo>
                    <a:pt x="10488" y="7835"/>
                    <a:pt x="10500" y="7809"/>
                    <a:pt x="10538" y="7809"/>
                  </a:cubicBezTo>
                  <a:cubicBezTo>
                    <a:pt x="10588" y="7822"/>
                    <a:pt x="10664" y="7923"/>
                    <a:pt x="10613" y="7973"/>
                  </a:cubicBezTo>
                  <a:cubicBezTo>
                    <a:pt x="10595" y="7987"/>
                    <a:pt x="10580" y="7992"/>
                    <a:pt x="10567" y="7992"/>
                  </a:cubicBezTo>
                  <a:cubicBezTo>
                    <a:pt x="10535" y="7992"/>
                    <a:pt x="10514" y="7960"/>
                    <a:pt x="10488" y="7960"/>
                  </a:cubicBezTo>
                  <a:lnTo>
                    <a:pt x="10500" y="8048"/>
                  </a:lnTo>
                  <a:cubicBezTo>
                    <a:pt x="10425" y="8036"/>
                    <a:pt x="10437" y="7860"/>
                    <a:pt x="10437" y="7797"/>
                  </a:cubicBezTo>
                  <a:close/>
                  <a:moveTo>
                    <a:pt x="8276" y="7894"/>
                  </a:moveTo>
                  <a:cubicBezTo>
                    <a:pt x="8330" y="7894"/>
                    <a:pt x="8393" y="7934"/>
                    <a:pt x="8400" y="7998"/>
                  </a:cubicBezTo>
                  <a:cubicBezTo>
                    <a:pt x="8400" y="8044"/>
                    <a:pt x="8358" y="8066"/>
                    <a:pt x="8313" y="8066"/>
                  </a:cubicBezTo>
                  <a:cubicBezTo>
                    <a:pt x="8258" y="8066"/>
                    <a:pt x="8199" y="8034"/>
                    <a:pt x="8199" y="7973"/>
                  </a:cubicBezTo>
                  <a:cubicBezTo>
                    <a:pt x="8199" y="7918"/>
                    <a:pt x="8235" y="7894"/>
                    <a:pt x="8276" y="7894"/>
                  </a:cubicBezTo>
                  <a:close/>
                  <a:moveTo>
                    <a:pt x="11984" y="8011"/>
                  </a:moveTo>
                  <a:lnTo>
                    <a:pt x="12009" y="8048"/>
                  </a:lnTo>
                  <a:cubicBezTo>
                    <a:pt x="12012" y="8045"/>
                    <a:pt x="12016" y="8043"/>
                    <a:pt x="12019" y="8043"/>
                  </a:cubicBezTo>
                  <a:cubicBezTo>
                    <a:pt x="12028" y="8043"/>
                    <a:pt x="12038" y="8055"/>
                    <a:pt x="12047" y="8073"/>
                  </a:cubicBezTo>
                  <a:cubicBezTo>
                    <a:pt x="12022" y="8073"/>
                    <a:pt x="11959" y="8036"/>
                    <a:pt x="11984" y="8011"/>
                  </a:cubicBezTo>
                  <a:close/>
                  <a:moveTo>
                    <a:pt x="2817" y="7809"/>
                  </a:moveTo>
                  <a:cubicBezTo>
                    <a:pt x="2880" y="7809"/>
                    <a:pt x="2855" y="7998"/>
                    <a:pt x="2867" y="8073"/>
                  </a:cubicBezTo>
                  <a:cubicBezTo>
                    <a:pt x="2858" y="8077"/>
                    <a:pt x="2850" y="8078"/>
                    <a:pt x="2844" y="8078"/>
                  </a:cubicBezTo>
                  <a:cubicBezTo>
                    <a:pt x="2825" y="8078"/>
                    <a:pt x="2820" y="8064"/>
                    <a:pt x="2829" y="8036"/>
                  </a:cubicBezTo>
                  <a:cubicBezTo>
                    <a:pt x="2804" y="8036"/>
                    <a:pt x="2792" y="8073"/>
                    <a:pt x="2754" y="8073"/>
                  </a:cubicBezTo>
                  <a:cubicBezTo>
                    <a:pt x="2691" y="8073"/>
                    <a:pt x="2641" y="7998"/>
                    <a:pt x="2679" y="7935"/>
                  </a:cubicBezTo>
                  <a:lnTo>
                    <a:pt x="2679" y="7923"/>
                  </a:lnTo>
                  <a:cubicBezTo>
                    <a:pt x="2691" y="7902"/>
                    <a:pt x="2705" y="7895"/>
                    <a:pt x="2720" y="7895"/>
                  </a:cubicBezTo>
                  <a:cubicBezTo>
                    <a:pt x="2750" y="7895"/>
                    <a:pt x="2783" y="7923"/>
                    <a:pt x="2817" y="7923"/>
                  </a:cubicBezTo>
                  <a:lnTo>
                    <a:pt x="2817" y="7809"/>
                  </a:lnTo>
                  <a:close/>
                  <a:moveTo>
                    <a:pt x="3005" y="7897"/>
                  </a:moveTo>
                  <a:lnTo>
                    <a:pt x="3031" y="7910"/>
                  </a:lnTo>
                  <a:cubicBezTo>
                    <a:pt x="3156" y="7910"/>
                    <a:pt x="3156" y="8086"/>
                    <a:pt x="3031" y="8086"/>
                  </a:cubicBezTo>
                  <a:cubicBezTo>
                    <a:pt x="3026" y="8086"/>
                    <a:pt x="3022" y="8087"/>
                    <a:pt x="3018" y="8087"/>
                  </a:cubicBezTo>
                  <a:cubicBezTo>
                    <a:pt x="2903" y="8087"/>
                    <a:pt x="2884" y="7922"/>
                    <a:pt x="3005" y="7897"/>
                  </a:cubicBezTo>
                  <a:close/>
                  <a:moveTo>
                    <a:pt x="11010" y="7918"/>
                  </a:moveTo>
                  <a:cubicBezTo>
                    <a:pt x="11037" y="7918"/>
                    <a:pt x="11058" y="7928"/>
                    <a:pt x="11053" y="7948"/>
                  </a:cubicBezTo>
                  <a:lnTo>
                    <a:pt x="11003" y="7935"/>
                  </a:lnTo>
                  <a:cubicBezTo>
                    <a:pt x="10991" y="7930"/>
                    <a:pt x="10981" y="7928"/>
                    <a:pt x="10973" y="7928"/>
                  </a:cubicBezTo>
                  <a:cubicBezTo>
                    <a:pt x="10937" y="7928"/>
                    <a:pt x="10932" y="7967"/>
                    <a:pt x="10953" y="7998"/>
                  </a:cubicBezTo>
                  <a:lnTo>
                    <a:pt x="10953" y="8023"/>
                  </a:lnTo>
                  <a:cubicBezTo>
                    <a:pt x="10990" y="8073"/>
                    <a:pt x="11053" y="8036"/>
                    <a:pt x="11066" y="8086"/>
                  </a:cubicBezTo>
                  <a:cubicBezTo>
                    <a:pt x="11059" y="8087"/>
                    <a:pt x="11053" y="8088"/>
                    <a:pt x="11046" y="8088"/>
                  </a:cubicBezTo>
                  <a:cubicBezTo>
                    <a:pt x="10986" y="8088"/>
                    <a:pt x="10915" y="8042"/>
                    <a:pt x="10915" y="7985"/>
                  </a:cubicBezTo>
                  <a:cubicBezTo>
                    <a:pt x="10915" y="7940"/>
                    <a:pt x="10969" y="7918"/>
                    <a:pt x="11010" y="7918"/>
                  </a:cubicBezTo>
                  <a:close/>
                  <a:moveTo>
                    <a:pt x="11099" y="7934"/>
                  </a:moveTo>
                  <a:cubicBezTo>
                    <a:pt x="11140" y="7934"/>
                    <a:pt x="11130" y="8027"/>
                    <a:pt x="11141" y="8086"/>
                  </a:cubicBezTo>
                  <a:lnTo>
                    <a:pt x="11141" y="8099"/>
                  </a:lnTo>
                  <a:lnTo>
                    <a:pt x="11104" y="8099"/>
                  </a:lnTo>
                  <a:lnTo>
                    <a:pt x="11091" y="7935"/>
                  </a:lnTo>
                  <a:cubicBezTo>
                    <a:pt x="11094" y="7934"/>
                    <a:pt x="11097" y="7934"/>
                    <a:pt x="11099" y="7934"/>
                  </a:cubicBezTo>
                  <a:close/>
                  <a:moveTo>
                    <a:pt x="3156" y="7835"/>
                  </a:moveTo>
                  <a:lnTo>
                    <a:pt x="3169" y="7860"/>
                  </a:lnTo>
                  <a:cubicBezTo>
                    <a:pt x="3244" y="7860"/>
                    <a:pt x="3219" y="8048"/>
                    <a:pt x="3219" y="8111"/>
                  </a:cubicBezTo>
                  <a:cubicBezTo>
                    <a:pt x="3131" y="8086"/>
                    <a:pt x="3156" y="7897"/>
                    <a:pt x="3156" y="7835"/>
                  </a:cubicBezTo>
                  <a:close/>
                  <a:moveTo>
                    <a:pt x="8576" y="7860"/>
                  </a:moveTo>
                  <a:cubicBezTo>
                    <a:pt x="8639" y="7860"/>
                    <a:pt x="8614" y="8048"/>
                    <a:pt x="8626" y="8111"/>
                  </a:cubicBezTo>
                  <a:cubicBezTo>
                    <a:pt x="8601" y="8111"/>
                    <a:pt x="8589" y="8099"/>
                    <a:pt x="8589" y="8073"/>
                  </a:cubicBezTo>
                  <a:cubicBezTo>
                    <a:pt x="8567" y="8073"/>
                    <a:pt x="8541" y="8090"/>
                    <a:pt x="8514" y="8090"/>
                  </a:cubicBezTo>
                  <a:cubicBezTo>
                    <a:pt x="8493" y="8090"/>
                    <a:pt x="8472" y="8081"/>
                    <a:pt x="8450" y="8048"/>
                  </a:cubicBezTo>
                  <a:cubicBezTo>
                    <a:pt x="8415" y="7990"/>
                    <a:pt x="8434" y="7921"/>
                    <a:pt x="8497" y="7921"/>
                  </a:cubicBezTo>
                  <a:cubicBezTo>
                    <a:pt x="8502" y="7921"/>
                    <a:pt x="8508" y="7922"/>
                    <a:pt x="8513" y="7923"/>
                  </a:cubicBezTo>
                  <a:cubicBezTo>
                    <a:pt x="8538" y="7923"/>
                    <a:pt x="8564" y="7948"/>
                    <a:pt x="8576" y="7960"/>
                  </a:cubicBezTo>
                  <a:lnTo>
                    <a:pt x="8576" y="7860"/>
                  </a:lnTo>
                  <a:close/>
                  <a:moveTo>
                    <a:pt x="3600" y="7946"/>
                  </a:moveTo>
                  <a:cubicBezTo>
                    <a:pt x="3603" y="7946"/>
                    <a:pt x="3606" y="7946"/>
                    <a:pt x="3609" y="7948"/>
                  </a:cubicBezTo>
                  <a:cubicBezTo>
                    <a:pt x="3622" y="7960"/>
                    <a:pt x="3634" y="7985"/>
                    <a:pt x="3609" y="7985"/>
                  </a:cubicBezTo>
                  <a:cubicBezTo>
                    <a:pt x="3595" y="7980"/>
                    <a:pt x="3583" y="7978"/>
                    <a:pt x="3574" y="7978"/>
                  </a:cubicBezTo>
                  <a:cubicBezTo>
                    <a:pt x="3515" y="7978"/>
                    <a:pt x="3534" y="8066"/>
                    <a:pt x="3534" y="8099"/>
                  </a:cubicBezTo>
                  <a:lnTo>
                    <a:pt x="3559" y="8124"/>
                  </a:lnTo>
                  <a:cubicBezTo>
                    <a:pt x="3483" y="8124"/>
                    <a:pt x="3521" y="8011"/>
                    <a:pt x="3508" y="7948"/>
                  </a:cubicBezTo>
                  <a:cubicBezTo>
                    <a:pt x="3546" y="7948"/>
                    <a:pt x="3559" y="7960"/>
                    <a:pt x="3546" y="7985"/>
                  </a:cubicBezTo>
                  <a:cubicBezTo>
                    <a:pt x="3546" y="7985"/>
                    <a:pt x="3576" y="7946"/>
                    <a:pt x="3600" y="7946"/>
                  </a:cubicBezTo>
                  <a:close/>
                  <a:moveTo>
                    <a:pt x="3345" y="7910"/>
                  </a:moveTo>
                  <a:lnTo>
                    <a:pt x="3370" y="7948"/>
                  </a:lnTo>
                  <a:cubicBezTo>
                    <a:pt x="3492" y="7948"/>
                    <a:pt x="3508" y="8124"/>
                    <a:pt x="3383" y="8124"/>
                  </a:cubicBezTo>
                  <a:cubicBezTo>
                    <a:pt x="3379" y="8124"/>
                    <a:pt x="3375" y="8124"/>
                    <a:pt x="3370" y="8124"/>
                  </a:cubicBezTo>
                  <a:cubicBezTo>
                    <a:pt x="3219" y="8124"/>
                    <a:pt x="3207" y="7910"/>
                    <a:pt x="3345" y="7910"/>
                  </a:cubicBezTo>
                  <a:close/>
                  <a:moveTo>
                    <a:pt x="3936" y="7960"/>
                  </a:moveTo>
                  <a:cubicBezTo>
                    <a:pt x="3974" y="7960"/>
                    <a:pt x="3986" y="7960"/>
                    <a:pt x="3974" y="7998"/>
                  </a:cubicBezTo>
                  <a:lnTo>
                    <a:pt x="3999" y="7998"/>
                  </a:lnTo>
                  <a:cubicBezTo>
                    <a:pt x="4005" y="7992"/>
                    <a:pt x="4008" y="7989"/>
                    <a:pt x="4011" y="7989"/>
                  </a:cubicBezTo>
                  <a:cubicBezTo>
                    <a:pt x="4013" y="7989"/>
                    <a:pt x="4015" y="7989"/>
                    <a:pt x="4017" y="7991"/>
                  </a:cubicBezTo>
                  <a:lnTo>
                    <a:pt x="4017" y="7991"/>
                  </a:lnTo>
                  <a:cubicBezTo>
                    <a:pt x="4036" y="7985"/>
                    <a:pt x="4055" y="7985"/>
                    <a:pt x="4074" y="7985"/>
                  </a:cubicBezTo>
                  <a:lnTo>
                    <a:pt x="4020" y="7994"/>
                  </a:lnTo>
                  <a:lnTo>
                    <a:pt x="4020" y="7994"/>
                  </a:lnTo>
                  <a:cubicBezTo>
                    <a:pt x="4019" y="7993"/>
                    <a:pt x="4018" y="7992"/>
                    <a:pt x="4017" y="7991"/>
                  </a:cubicBezTo>
                  <a:lnTo>
                    <a:pt x="4017" y="7991"/>
                  </a:lnTo>
                  <a:cubicBezTo>
                    <a:pt x="4011" y="7993"/>
                    <a:pt x="4005" y="7995"/>
                    <a:pt x="3999" y="7998"/>
                  </a:cubicBezTo>
                  <a:lnTo>
                    <a:pt x="4020" y="7994"/>
                  </a:lnTo>
                  <a:lnTo>
                    <a:pt x="4020" y="7994"/>
                  </a:lnTo>
                  <a:cubicBezTo>
                    <a:pt x="4022" y="7995"/>
                    <a:pt x="4023" y="7997"/>
                    <a:pt x="4024" y="7998"/>
                  </a:cubicBezTo>
                  <a:lnTo>
                    <a:pt x="3999" y="7998"/>
                  </a:lnTo>
                  <a:cubicBezTo>
                    <a:pt x="3961" y="8023"/>
                    <a:pt x="3986" y="8111"/>
                    <a:pt x="3986" y="8136"/>
                  </a:cubicBezTo>
                  <a:cubicBezTo>
                    <a:pt x="3911" y="8136"/>
                    <a:pt x="3949" y="8023"/>
                    <a:pt x="3936" y="7960"/>
                  </a:cubicBezTo>
                  <a:close/>
                  <a:moveTo>
                    <a:pt x="4142" y="8001"/>
                  </a:moveTo>
                  <a:cubicBezTo>
                    <a:pt x="4147" y="8001"/>
                    <a:pt x="4150" y="8004"/>
                    <a:pt x="4150" y="8011"/>
                  </a:cubicBezTo>
                  <a:lnTo>
                    <a:pt x="4137" y="8011"/>
                  </a:lnTo>
                  <a:cubicBezTo>
                    <a:pt x="4087" y="8011"/>
                    <a:pt x="4112" y="8099"/>
                    <a:pt x="4112" y="8136"/>
                  </a:cubicBezTo>
                  <a:cubicBezTo>
                    <a:pt x="4055" y="8136"/>
                    <a:pt x="4091" y="8054"/>
                    <a:pt x="4070" y="8011"/>
                  </a:cubicBezTo>
                  <a:lnTo>
                    <a:pt x="4125" y="8011"/>
                  </a:lnTo>
                  <a:cubicBezTo>
                    <a:pt x="4131" y="8004"/>
                    <a:pt x="4137" y="8001"/>
                    <a:pt x="4142" y="8001"/>
                  </a:cubicBezTo>
                  <a:close/>
                  <a:moveTo>
                    <a:pt x="8790" y="7923"/>
                  </a:moveTo>
                  <a:cubicBezTo>
                    <a:pt x="8790" y="7998"/>
                    <a:pt x="8840" y="7935"/>
                    <a:pt x="8840" y="7998"/>
                  </a:cubicBezTo>
                  <a:cubicBezTo>
                    <a:pt x="8830" y="7996"/>
                    <a:pt x="8821" y="7995"/>
                    <a:pt x="8813" y="7995"/>
                  </a:cubicBezTo>
                  <a:cubicBezTo>
                    <a:pt x="8724" y="7995"/>
                    <a:pt x="8853" y="8125"/>
                    <a:pt x="8853" y="8136"/>
                  </a:cubicBezTo>
                  <a:cubicBezTo>
                    <a:pt x="8841" y="8140"/>
                    <a:pt x="8832" y="8141"/>
                    <a:pt x="8823" y="8141"/>
                  </a:cubicBezTo>
                  <a:cubicBezTo>
                    <a:pt x="8740" y="8141"/>
                    <a:pt x="8796" y="7985"/>
                    <a:pt x="8727" y="7985"/>
                  </a:cubicBezTo>
                  <a:lnTo>
                    <a:pt x="8727" y="7960"/>
                  </a:lnTo>
                  <a:cubicBezTo>
                    <a:pt x="8790" y="7960"/>
                    <a:pt x="8727" y="7923"/>
                    <a:pt x="8790" y="7923"/>
                  </a:cubicBezTo>
                  <a:close/>
                  <a:moveTo>
                    <a:pt x="3726" y="7962"/>
                  </a:moveTo>
                  <a:cubicBezTo>
                    <a:pt x="3772" y="7962"/>
                    <a:pt x="3816" y="7991"/>
                    <a:pt x="3823" y="8048"/>
                  </a:cubicBezTo>
                  <a:cubicBezTo>
                    <a:pt x="3823" y="8059"/>
                    <a:pt x="3800" y="8063"/>
                    <a:pt x="3773" y="8063"/>
                  </a:cubicBezTo>
                  <a:cubicBezTo>
                    <a:pt x="3735" y="8063"/>
                    <a:pt x="3686" y="8056"/>
                    <a:pt x="3672" y="8048"/>
                  </a:cubicBezTo>
                  <a:lnTo>
                    <a:pt x="3672" y="8048"/>
                  </a:lnTo>
                  <a:cubicBezTo>
                    <a:pt x="3667" y="8080"/>
                    <a:pt x="3683" y="8085"/>
                    <a:pt x="3706" y="8085"/>
                  </a:cubicBezTo>
                  <a:cubicBezTo>
                    <a:pt x="3718" y="8085"/>
                    <a:pt x="3731" y="8084"/>
                    <a:pt x="3744" y="8084"/>
                  </a:cubicBezTo>
                  <a:cubicBezTo>
                    <a:pt x="3767" y="8084"/>
                    <a:pt x="3788" y="8088"/>
                    <a:pt x="3798" y="8111"/>
                  </a:cubicBezTo>
                  <a:lnTo>
                    <a:pt x="3810" y="8136"/>
                  </a:lnTo>
                  <a:cubicBezTo>
                    <a:pt x="3797" y="8141"/>
                    <a:pt x="3783" y="8143"/>
                    <a:pt x="3767" y="8143"/>
                  </a:cubicBezTo>
                  <a:cubicBezTo>
                    <a:pt x="3693" y="8143"/>
                    <a:pt x="3603" y="8094"/>
                    <a:pt x="3634" y="8011"/>
                  </a:cubicBezTo>
                  <a:cubicBezTo>
                    <a:pt x="3656" y="7978"/>
                    <a:pt x="3691" y="7962"/>
                    <a:pt x="3726" y="7962"/>
                  </a:cubicBezTo>
                  <a:close/>
                  <a:moveTo>
                    <a:pt x="8891" y="7973"/>
                  </a:moveTo>
                  <a:lnTo>
                    <a:pt x="8891" y="7973"/>
                  </a:lnTo>
                  <a:cubicBezTo>
                    <a:pt x="8953" y="7985"/>
                    <a:pt x="8928" y="8099"/>
                    <a:pt x="8941" y="8149"/>
                  </a:cubicBezTo>
                  <a:cubicBezTo>
                    <a:pt x="8878" y="8136"/>
                    <a:pt x="8891" y="8036"/>
                    <a:pt x="8891" y="7973"/>
                  </a:cubicBezTo>
                  <a:close/>
                  <a:moveTo>
                    <a:pt x="11179" y="7948"/>
                  </a:moveTo>
                  <a:cubicBezTo>
                    <a:pt x="11204" y="7948"/>
                    <a:pt x="11217" y="7960"/>
                    <a:pt x="11217" y="7985"/>
                  </a:cubicBezTo>
                  <a:cubicBezTo>
                    <a:pt x="11238" y="7985"/>
                    <a:pt x="11232" y="7958"/>
                    <a:pt x="11262" y="7958"/>
                  </a:cubicBezTo>
                  <a:cubicBezTo>
                    <a:pt x="11267" y="7958"/>
                    <a:pt x="11273" y="7958"/>
                    <a:pt x="11280" y="7960"/>
                  </a:cubicBezTo>
                  <a:cubicBezTo>
                    <a:pt x="11368" y="7973"/>
                    <a:pt x="11355" y="8073"/>
                    <a:pt x="11368" y="8149"/>
                  </a:cubicBezTo>
                  <a:cubicBezTo>
                    <a:pt x="11280" y="8111"/>
                    <a:pt x="11355" y="7960"/>
                    <a:pt x="11267" y="7960"/>
                  </a:cubicBezTo>
                  <a:lnTo>
                    <a:pt x="11267" y="7985"/>
                  </a:lnTo>
                  <a:cubicBezTo>
                    <a:pt x="11192" y="7985"/>
                    <a:pt x="11229" y="8073"/>
                    <a:pt x="11229" y="8124"/>
                  </a:cubicBezTo>
                  <a:cubicBezTo>
                    <a:pt x="11167" y="8111"/>
                    <a:pt x="11192" y="8011"/>
                    <a:pt x="11179" y="7948"/>
                  </a:cubicBezTo>
                  <a:close/>
                  <a:moveTo>
                    <a:pt x="4188" y="8011"/>
                  </a:moveTo>
                  <a:cubicBezTo>
                    <a:pt x="4238" y="8023"/>
                    <a:pt x="4238" y="8061"/>
                    <a:pt x="4250" y="8161"/>
                  </a:cubicBezTo>
                  <a:cubicBezTo>
                    <a:pt x="4162" y="8161"/>
                    <a:pt x="4250" y="8023"/>
                    <a:pt x="4162" y="8011"/>
                  </a:cubicBezTo>
                  <a:close/>
                  <a:moveTo>
                    <a:pt x="4359" y="7966"/>
                  </a:moveTo>
                  <a:cubicBezTo>
                    <a:pt x="4444" y="7966"/>
                    <a:pt x="4431" y="8089"/>
                    <a:pt x="4452" y="8161"/>
                  </a:cubicBezTo>
                  <a:cubicBezTo>
                    <a:pt x="4445" y="8165"/>
                    <a:pt x="4439" y="8166"/>
                    <a:pt x="4434" y="8166"/>
                  </a:cubicBezTo>
                  <a:cubicBezTo>
                    <a:pt x="4421" y="8166"/>
                    <a:pt x="4414" y="8155"/>
                    <a:pt x="4414" y="8136"/>
                  </a:cubicBezTo>
                  <a:cubicBezTo>
                    <a:pt x="4389" y="8136"/>
                    <a:pt x="4376" y="8161"/>
                    <a:pt x="4351" y="8161"/>
                  </a:cubicBezTo>
                  <a:cubicBezTo>
                    <a:pt x="4231" y="8161"/>
                    <a:pt x="4294" y="8047"/>
                    <a:pt x="4387" y="8047"/>
                  </a:cubicBezTo>
                  <a:cubicBezTo>
                    <a:pt x="4392" y="8047"/>
                    <a:pt x="4397" y="8048"/>
                    <a:pt x="4401" y="8048"/>
                  </a:cubicBezTo>
                  <a:cubicBezTo>
                    <a:pt x="4401" y="7967"/>
                    <a:pt x="4326" y="8015"/>
                    <a:pt x="4295" y="7982"/>
                  </a:cubicBezTo>
                  <a:lnTo>
                    <a:pt x="4295" y="7982"/>
                  </a:lnTo>
                  <a:cubicBezTo>
                    <a:pt x="4321" y="7971"/>
                    <a:pt x="4342" y="7966"/>
                    <a:pt x="4359" y="7966"/>
                  </a:cubicBezTo>
                  <a:close/>
                  <a:moveTo>
                    <a:pt x="9009" y="7980"/>
                  </a:moveTo>
                  <a:cubicBezTo>
                    <a:pt x="9022" y="7980"/>
                    <a:pt x="9029" y="7992"/>
                    <a:pt x="9029" y="8011"/>
                  </a:cubicBezTo>
                  <a:cubicBezTo>
                    <a:pt x="9034" y="8012"/>
                    <a:pt x="9039" y="8012"/>
                    <a:pt x="9045" y="8012"/>
                  </a:cubicBezTo>
                  <a:cubicBezTo>
                    <a:pt x="9066" y="8012"/>
                    <a:pt x="9091" y="8004"/>
                    <a:pt x="9112" y="8004"/>
                  </a:cubicBezTo>
                  <a:cubicBezTo>
                    <a:pt x="9139" y="8004"/>
                    <a:pt x="9161" y="8017"/>
                    <a:pt x="9167" y="8073"/>
                  </a:cubicBezTo>
                  <a:lnTo>
                    <a:pt x="9180" y="8174"/>
                  </a:lnTo>
                  <a:cubicBezTo>
                    <a:pt x="9079" y="8174"/>
                    <a:pt x="9155" y="8023"/>
                    <a:pt x="9067" y="8023"/>
                  </a:cubicBezTo>
                  <a:lnTo>
                    <a:pt x="9079" y="8011"/>
                  </a:lnTo>
                  <a:cubicBezTo>
                    <a:pt x="9004" y="8011"/>
                    <a:pt x="9041" y="8111"/>
                    <a:pt x="9041" y="8161"/>
                  </a:cubicBezTo>
                  <a:cubicBezTo>
                    <a:pt x="8979" y="8149"/>
                    <a:pt x="9004" y="8036"/>
                    <a:pt x="8991" y="7985"/>
                  </a:cubicBezTo>
                  <a:cubicBezTo>
                    <a:pt x="8998" y="7982"/>
                    <a:pt x="9004" y="7980"/>
                    <a:pt x="9009" y="7980"/>
                  </a:cubicBezTo>
                  <a:close/>
                  <a:moveTo>
                    <a:pt x="5014" y="7996"/>
                  </a:moveTo>
                  <a:cubicBezTo>
                    <a:pt x="5102" y="7996"/>
                    <a:pt x="5095" y="8123"/>
                    <a:pt x="5105" y="8187"/>
                  </a:cubicBezTo>
                  <a:cubicBezTo>
                    <a:pt x="5099" y="8190"/>
                    <a:pt x="5093" y="8192"/>
                    <a:pt x="5088" y="8192"/>
                  </a:cubicBezTo>
                  <a:cubicBezTo>
                    <a:pt x="5075" y="8192"/>
                    <a:pt x="5068" y="8180"/>
                    <a:pt x="5068" y="8161"/>
                  </a:cubicBezTo>
                  <a:cubicBezTo>
                    <a:pt x="5053" y="8161"/>
                    <a:pt x="5014" y="8178"/>
                    <a:pt x="4984" y="8178"/>
                  </a:cubicBezTo>
                  <a:cubicBezTo>
                    <a:pt x="4960" y="8178"/>
                    <a:pt x="4942" y="8169"/>
                    <a:pt x="4942" y="8136"/>
                  </a:cubicBezTo>
                  <a:cubicBezTo>
                    <a:pt x="4942" y="8073"/>
                    <a:pt x="5030" y="8073"/>
                    <a:pt x="5068" y="8073"/>
                  </a:cubicBezTo>
                  <a:cubicBezTo>
                    <a:pt x="5074" y="8036"/>
                    <a:pt x="5055" y="8033"/>
                    <a:pt x="5032" y="8033"/>
                  </a:cubicBezTo>
                  <a:cubicBezTo>
                    <a:pt x="5027" y="8033"/>
                    <a:pt x="5022" y="8033"/>
                    <a:pt x="5017" y="8033"/>
                  </a:cubicBezTo>
                  <a:cubicBezTo>
                    <a:pt x="4997" y="8033"/>
                    <a:pt x="4977" y="8031"/>
                    <a:pt x="4967" y="8011"/>
                  </a:cubicBezTo>
                  <a:lnTo>
                    <a:pt x="4955" y="8011"/>
                  </a:lnTo>
                  <a:cubicBezTo>
                    <a:pt x="4978" y="8001"/>
                    <a:pt x="4998" y="7996"/>
                    <a:pt x="5014" y="7996"/>
                  </a:cubicBezTo>
                  <a:close/>
                  <a:moveTo>
                    <a:pt x="4758" y="8018"/>
                  </a:moveTo>
                  <a:cubicBezTo>
                    <a:pt x="4772" y="8018"/>
                    <a:pt x="4779" y="8030"/>
                    <a:pt x="4779" y="8048"/>
                  </a:cubicBezTo>
                  <a:cubicBezTo>
                    <a:pt x="4797" y="8048"/>
                    <a:pt x="4823" y="8027"/>
                    <a:pt x="4851" y="8027"/>
                  </a:cubicBezTo>
                  <a:cubicBezTo>
                    <a:pt x="4860" y="8027"/>
                    <a:pt x="4870" y="8029"/>
                    <a:pt x="4879" y="8036"/>
                  </a:cubicBezTo>
                  <a:cubicBezTo>
                    <a:pt x="4929" y="8061"/>
                    <a:pt x="4929" y="8149"/>
                    <a:pt x="4929" y="8199"/>
                  </a:cubicBezTo>
                  <a:cubicBezTo>
                    <a:pt x="4874" y="8177"/>
                    <a:pt x="4877" y="8135"/>
                    <a:pt x="4879" y="8091"/>
                  </a:cubicBezTo>
                  <a:lnTo>
                    <a:pt x="4879" y="8091"/>
                  </a:lnTo>
                  <a:cubicBezTo>
                    <a:pt x="4879" y="8094"/>
                    <a:pt x="4879" y="8096"/>
                    <a:pt x="4879" y="8099"/>
                  </a:cubicBezTo>
                  <a:lnTo>
                    <a:pt x="4879" y="8074"/>
                  </a:lnTo>
                  <a:lnTo>
                    <a:pt x="4879" y="8074"/>
                  </a:lnTo>
                  <a:cubicBezTo>
                    <a:pt x="4879" y="8079"/>
                    <a:pt x="4879" y="8085"/>
                    <a:pt x="4879" y="8091"/>
                  </a:cubicBezTo>
                  <a:lnTo>
                    <a:pt x="4879" y="8091"/>
                  </a:lnTo>
                  <a:cubicBezTo>
                    <a:pt x="4876" y="8063"/>
                    <a:pt x="4855" y="8048"/>
                    <a:pt x="4831" y="8048"/>
                  </a:cubicBezTo>
                  <a:cubicBezTo>
                    <a:pt x="4818" y="8048"/>
                    <a:pt x="4804" y="8052"/>
                    <a:pt x="4791" y="8061"/>
                  </a:cubicBezTo>
                  <a:cubicBezTo>
                    <a:pt x="4753" y="8086"/>
                    <a:pt x="4791" y="8161"/>
                    <a:pt x="4791" y="8199"/>
                  </a:cubicBezTo>
                  <a:cubicBezTo>
                    <a:pt x="4716" y="8199"/>
                    <a:pt x="4753" y="8086"/>
                    <a:pt x="4741" y="8023"/>
                  </a:cubicBezTo>
                  <a:cubicBezTo>
                    <a:pt x="4748" y="8020"/>
                    <a:pt x="4753" y="8018"/>
                    <a:pt x="4758" y="8018"/>
                  </a:cubicBezTo>
                  <a:close/>
                  <a:moveTo>
                    <a:pt x="9315" y="8025"/>
                  </a:moveTo>
                  <a:cubicBezTo>
                    <a:pt x="9341" y="8025"/>
                    <a:pt x="9361" y="8036"/>
                    <a:pt x="9356" y="8061"/>
                  </a:cubicBezTo>
                  <a:lnTo>
                    <a:pt x="9318" y="8048"/>
                  </a:lnTo>
                  <a:cubicBezTo>
                    <a:pt x="9243" y="8048"/>
                    <a:pt x="9217" y="8099"/>
                    <a:pt x="9243" y="8149"/>
                  </a:cubicBezTo>
                  <a:lnTo>
                    <a:pt x="9255" y="8136"/>
                  </a:lnTo>
                  <a:cubicBezTo>
                    <a:pt x="9293" y="8187"/>
                    <a:pt x="9356" y="8149"/>
                    <a:pt x="9368" y="8199"/>
                  </a:cubicBezTo>
                  <a:cubicBezTo>
                    <a:pt x="9362" y="8201"/>
                    <a:pt x="9355" y="8202"/>
                    <a:pt x="9347" y="8202"/>
                  </a:cubicBezTo>
                  <a:cubicBezTo>
                    <a:pt x="9294" y="8202"/>
                    <a:pt x="9217" y="8164"/>
                    <a:pt x="9217" y="8099"/>
                  </a:cubicBezTo>
                  <a:cubicBezTo>
                    <a:pt x="9217" y="8053"/>
                    <a:pt x="9274" y="8025"/>
                    <a:pt x="9315" y="8025"/>
                  </a:cubicBezTo>
                  <a:close/>
                  <a:moveTo>
                    <a:pt x="5445" y="7960"/>
                  </a:moveTo>
                  <a:cubicBezTo>
                    <a:pt x="5533" y="7960"/>
                    <a:pt x="5508" y="8149"/>
                    <a:pt x="5520" y="8212"/>
                  </a:cubicBezTo>
                  <a:lnTo>
                    <a:pt x="5458" y="8212"/>
                  </a:lnTo>
                  <a:lnTo>
                    <a:pt x="5445" y="7960"/>
                  </a:lnTo>
                  <a:close/>
                  <a:moveTo>
                    <a:pt x="9431" y="8036"/>
                  </a:moveTo>
                  <a:lnTo>
                    <a:pt x="9456" y="8212"/>
                  </a:lnTo>
                  <a:cubicBezTo>
                    <a:pt x="9393" y="8199"/>
                    <a:pt x="9406" y="8099"/>
                    <a:pt x="9406" y="8036"/>
                  </a:cubicBezTo>
                  <a:close/>
                  <a:moveTo>
                    <a:pt x="11775" y="8031"/>
                  </a:moveTo>
                  <a:cubicBezTo>
                    <a:pt x="11822" y="8031"/>
                    <a:pt x="11871" y="8074"/>
                    <a:pt x="11871" y="8124"/>
                  </a:cubicBezTo>
                  <a:cubicBezTo>
                    <a:pt x="11871" y="8132"/>
                    <a:pt x="11860" y="8135"/>
                    <a:pt x="11844" y="8135"/>
                  </a:cubicBezTo>
                  <a:cubicBezTo>
                    <a:pt x="11810" y="8135"/>
                    <a:pt x="11754" y="8120"/>
                    <a:pt x="11745" y="8111"/>
                  </a:cubicBezTo>
                  <a:lnTo>
                    <a:pt x="11745" y="8111"/>
                  </a:lnTo>
                  <a:cubicBezTo>
                    <a:pt x="11745" y="8212"/>
                    <a:pt x="11846" y="8161"/>
                    <a:pt x="11871" y="8212"/>
                  </a:cubicBezTo>
                  <a:cubicBezTo>
                    <a:pt x="11864" y="8213"/>
                    <a:pt x="11857" y="8213"/>
                    <a:pt x="11850" y="8213"/>
                  </a:cubicBezTo>
                  <a:cubicBezTo>
                    <a:pt x="11773" y="8213"/>
                    <a:pt x="11661" y="8154"/>
                    <a:pt x="11707" y="8073"/>
                  </a:cubicBezTo>
                  <a:cubicBezTo>
                    <a:pt x="11725" y="8043"/>
                    <a:pt x="11750" y="8031"/>
                    <a:pt x="11775" y="8031"/>
                  </a:cubicBezTo>
                  <a:close/>
                  <a:moveTo>
                    <a:pt x="5310" y="8016"/>
                  </a:moveTo>
                  <a:cubicBezTo>
                    <a:pt x="5391" y="8016"/>
                    <a:pt x="5387" y="8140"/>
                    <a:pt x="5407" y="8212"/>
                  </a:cubicBezTo>
                  <a:cubicBezTo>
                    <a:pt x="5397" y="8215"/>
                    <a:pt x="5389" y="8217"/>
                    <a:pt x="5382" y="8217"/>
                  </a:cubicBezTo>
                  <a:cubicBezTo>
                    <a:pt x="5365" y="8217"/>
                    <a:pt x="5360" y="8205"/>
                    <a:pt x="5370" y="8187"/>
                  </a:cubicBezTo>
                  <a:cubicBezTo>
                    <a:pt x="5354" y="8187"/>
                    <a:pt x="5329" y="8206"/>
                    <a:pt x="5306" y="8206"/>
                  </a:cubicBezTo>
                  <a:cubicBezTo>
                    <a:pt x="5292" y="8206"/>
                    <a:pt x="5279" y="8198"/>
                    <a:pt x="5269" y="8174"/>
                  </a:cubicBezTo>
                  <a:lnTo>
                    <a:pt x="5244" y="8174"/>
                  </a:lnTo>
                  <a:cubicBezTo>
                    <a:pt x="5206" y="8111"/>
                    <a:pt x="5319" y="8099"/>
                    <a:pt x="5357" y="8099"/>
                  </a:cubicBezTo>
                  <a:cubicBezTo>
                    <a:pt x="5357" y="8061"/>
                    <a:pt x="5335" y="8058"/>
                    <a:pt x="5310" y="8058"/>
                  </a:cubicBezTo>
                  <a:cubicBezTo>
                    <a:pt x="5305" y="8058"/>
                    <a:pt x="5300" y="8058"/>
                    <a:pt x="5295" y="8058"/>
                  </a:cubicBezTo>
                  <a:cubicBezTo>
                    <a:pt x="5274" y="8058"/>
                    <a:pt x="5254" y="8056"/>
                    <a:pt x="5244" y="8036"/>
                  </a:cubicBezTo>
                  <a:cubicBezTo>
                    <a:pt x="5271" y="8022"/>
                    <a:pt x="5293" y="8016"/>
                    <a:pt x="5310" y="8016"/>
                  </a:cubicBezTo>
                  <a:close/>
                  <a:moveTo>
                    <a:pt x="5546" y="8048"/>
                  </a:moveTo>
                  <a:cubicBezTo>
                    <a:pt x="5634" y="8048"/>
                    <a:pt x="5608" y="8161"/>
                    <a:pt x="5621" y="8224"/>
                  </a:cubicBezTo>
                  <a:lnTo>
                    <a:pt x="5596" y="8212"/>
                  </a:lnTo>
                  <a:cubicBezTo>
                    <a:pt x="5533" y="8212"/>
                    <a:pt x="5558" y="8099"/>
                    <a:pt x="5546" y="8048"/>
                  </a:cubicBezTo>
                  <a:close/>
                  <a:moveTo>
                    <a:pt x="4653" y="7973"/>
                  </a:moveTo>
                  <a:cubicBezTo>
                    <a:pt x="4691" y="7973"/>
                    <a:pt x="4716" y="8149"/>
                    <a:pt x="4678" y="8187"/>
                  </a:cubicBezTo>
                  <a:cubicBezTo>
                    <a:pt x="4658" y="8213"/>
                    <a:pt x="4610" y="8229"/>
                    <a:pt x="4573" y="8229"/>
                  </a:cubicBezTo>
                  <a:cubicBezTo>
                    <a:pt x="4540" y="8229"/>
                    <a:pt x="4515" y="8216"/>
                    <a:pt x="4527" y="8187"/>
                  </a:cubicBezTo>
                  <a:lnTo>
                    <a:pt x="4527" y="8187"/>
                  </a:lnTo>
                  <a:lnTo>
                    <a:pt x="4527" y="8199"/>
                  </a:lnTo>
                  <a:cubicBezTo>
                    <a:pt x="4547" y="8211"/>
                    <a:pt x="4566" y="8217"/>
                    <a:pt x="4584" y="8217"/>
                  </a:cubicBezTo>
                  <a:cubicBezTo>
                    <a:pt x="4623" y="8217"/>
                    <a:pt x="4653" y="8188"/>
                    <a:pt x="4653" y="8136"/>
                  </a:cubicBezTo>
                  <a:cubicBezTo>
                    <a:pt x="4629" y="8136"/>
                    <a:pt x="4592" y="8147"/>
                    <a:pt x="4558" y="8147"/>
                  </a:cubicBezTo>
                  <a:cubicBezTo>
                    <a:pt x="4521" y="8147"/>
                    <a:pt x="4489" y="8133"/>
                    <a:pt x="4489" y="8073"/>
                  </a:cubicBezTo>
                  <a:cubicBezTo>
                    <a:pt x="4489" y="8020"/>
                    <a:pt x="4512" y="8006"/>
                    <a:pt x="4542" y="8006"/>
                  </a:cubicBezTo>
                  <a:cubicBezTo>
                    <a:pt x="4576" y="8006"/>
                    <a:pt x="4620" y="8023"/>
                    <a:pt x="4653" y="8023"/>
                  </a:cubicBezTo>
                  <a:lnTo>
                    <a:pt x="4653" y="7973"/>
                  </a:lnTo>
                  <a:close/>
                  <a:moveTo>
                    <a:pt x="11453" y="7996"/>
                  </a:moveTo>
                  <a:cubicBezTo>
                    <a:pt x="11458" y="7996"/>
                    <a:pt x="11463" y="7997"/>
                    <a:pt x="11468" y="7998"/>
                  </a:cubicBezTo>
                  <a:cubicBezTo>
                    <a:pt x="11493" y="7998"/>
                    <a:pt x="11519" y="8036"/>
                    <a:pt x="11544" y="8036"/>
                  </a:cubicBezTo>
                  <a:cubicBezTo>
                    <a:pt x="11544" y="8014"/>
                    <a:pt x="11546" y="8006"/>
                    <a:pt x="11549" y="8006"/>
                  </a:cubicBezTo>
                  <a:cubicBezTo>
                    <a:pt x="11556" y="8006"/>
                    <a:pt x="11569" y="8052"/>
                    <a:pt x="11569" y="8061"/>
                  </a:cubicBezTo>
                  <a:cubicBezTo>
                    <a:pt x="11582" y="8099"/>
                    <a:pt x="11582" y="8149"/>
                    <a:pt x="11569" y="8187"/>
                  </a:cubicBezTo>
                  <a:lnTo>
                    <a:pt x="11582" y="8212"/>
                  </a:lnTo>
                  <a:cubicBezTo>
                    <a:pt x="11566" y="8233"/>
                    <a:pt x="11535" y="8243"/>
                    <a:pt x="11505" y="8243"/>
                  </a:cubicBezTo>
                  <a:cubicBezTo>
                    <a:pt x="11463" y="8243"/>
                    <a:pt x="11423" y="8223"/>
                    <a:pt x="11431" y="8187"/>
                  </a:cubicBezTo>
                  <a:lnTo>
                    <a:pt x="11431" y="8187"/>
                  </a:lnTo>
                  <a:cubicBezTo>
                    <a:pt x="11456" y="8207"/>
                    <a:pt x="11481" y="8217"/>
                    <a:pt x="11501" y="8217"/>
                  </a:cubicBezTo>
                  <a:cubicBezTo>
                    <a:pt x="11532" y="8217"/>
                    <a:pt x="11551" y="8194"/>
                    <a:pt x="11544" y="8149"/>
                  </a:cubicBezTo>
                  <a:cubicBezTo>
                    <a:pt x="11519" y="8149"/>
                    <a:pt x="11497" y="8158"/>
                    <a:pt x="11476" y="8158"/>
                  </a:cubicBezTo>
                  <a:cubicBezTo>
                    <a:pt x="11456" y="8158"/>
                    <a:pt x="11437" y="8149"/>
                    <a:pt x="11418" y="8111"/>
                  </a:cubicBezTo>
                  <a:cubicBezTo>
                    <a:pt x="11372" y="8054"/>
                    <a:pt x="11400" y="7996"/>
                    <a:pt x="11453" y="7996"/>
                  </a:cubicBezTo>
                  <a:close/>
                  <a:moveTo>
                    <a:pt x="9645" y="7998"/>
                  </a:moveTo>
                  <a:cubicBezTo>
                    <a:pt x="9645" y="8086"/>
                    <a:pt x="9658" y="8174"/>
                    <a:pt x="9670" y="8250"/>
                  </a:cubicBezTo>
                  <a:cubicBezTo>
                    <a:pt x="9663" y="8253"/>
                    <a:pt x="9658" y="8254"/>
                    <a:pt x="9653" y="8254"/>
                  </a:cubicBezTo>
                  <a:cubicBezTo>
                    <a:pt x="9639" y="8254"/>
                    <a:pt x="9632" y="8243"/>
                    <a:pt x="9632" y="8224"/>
                  </a:cubicBezTo>
                  <a:cubicBezTo>
                    <a:pt x="9612" y="8224"/>
                    <a:pt x="9582" y="8230"/>
                    <a:pt x="9553" y="8230"/>
                  </a:cubicBezTo>
                  <a:cubicBezTo>
                    <a:pt x="9510" y="8230"/>
                    <a:pt x="9469" y="8217"/>
                    <a:pt x="9469" y="8149"/>
                  </a:cubicBezTo>
                  <a:cubicBezTo>
                    <a:pt x="9469" y="8095"/>
                    <a:pt x="9489" y="8081"/>
                    <a:pt x="9516" y="8081"/>
                  </a:cubicBezTo>
                  <a:cubicBezTo>
                    <a:pt x="9547" y="8081"/>
                    <a:pt x="9587" y="8099"/>
                    <a:pt x="9620" y="8099"/>
                  </a:cubicBezTo>
                  <a:lnTo>
                    <a:pt x="9607" y="7998"/>
                  </a:lnTo>
                  <a:close/>
                  <a:moveTo>
                    <a:pt x="11896" y="8023"/>
                  </a:moveTo>
                  <a:lnTo>
                    <a:pt x="11921" y="8262"/>
                  </a:lnTo>
                  <a:cubicBezTo>
                    <a:pt x="11890" y="8231"/>
                    <a:pt x="11893" y="8108"/>
                    <a:pt x="11888" y="8023"/>
                  </a:cubicBezTo>
                  <a:close/>
                  <a:moveTo>
                    <a:pt x="6178" y="8079"/>
                  </a:moveTo>
                  <a:cubicBezTo>
                    <a:pt x="6222" y="8079"/>
                    <a:pt x="6240" y="8116"/>
                    <a:pt x="6249" y="8161"/>
                  </a:cubicBezTo>
                  <a:lnTo>
                    <a:pt x="6249" y="8161"/>
                  </a:lnTo>
                  <a:cubicBezTo>
                    <a:pt x="6242" y="8161"/>
                    <a:pt x="6236" y="8161"/>
                    <a:pt x="6230" y="8161"/>
                  </a:cubicBezTo>
                  <a:cubicBezTo>
                    <a:pt x="6228" y="8161"/>
                    <a:pt x="6226" y="8161"/>
                    <a:pt x="6225" y="8161"/>
                  </a:cubicBezTo>
                  <a:lnTo>
                    <a:pt x="6225" y="8161"/>
                  </a:lnTo>
                  <a:cubicBezTo>
                    <a:pt x="6225" y="8161"/>
                    <a:pt x="6225" y="8161"/>
                    <a:pt x="6225" y="8161"/>
                  </a:cubicBezTo>
                  <a:lnTo>
                    <a:pt x="6249" y="8161"/>
                  </a:lnTo>
                  <a:cubicBezTo>
                    <a:pt x="6249" y="8161"/>
                    <a:pt x="6249" y="8161"/>
                    <a:pt x="6249" y="8161"/>
                  </a:cubicBezTo>
                  <a:lnTo>
                    <a:pt x="6249" y="8161"/>
                  </a:lnTo>
                  <a:cubicBezTo>
                    <a:pt x="6249" y="8161"/>
                    <a:pt x="6250" y="8161"/>
                    <a:pt x="6250" y="8161"/>
                  </a:cubicBezTo>
                  <a:lnTo>
                    <a:pt x="6249" y="8161"/>
                  </a:lnTo>
                  <a:cubicBezTo>
                    <a:pt x="6256" y="8199"/>
                    <a:pt x="6258" y="8242"/>
                    <a:pt x="6262" y="8275"/>
                  </a:cubicBezTo>
                  <a:cubicBezTo>
                    <a:pt x="6212" y="8275"/>
                    <a:pt x="6250" y="8250"/>
                    <a:pt x="6225" y="8250"/>
                  </a:cubicBezTo>
                  <a:cubicBezTo>
                    <a:pt x="6217" y="8266"/>
                    <a:pt x="6206" y="8273"/>
                    <a:pt x="6194" y="8273"/>
                  </a:cubicBezTo>
                  <a:cubicBezTo>
                    <a:pt x="6145" y="8273"/>
                    <a:pt x="6084" y="8164"/>
                    <a:pt x="6225" y="8161"/>
                  </a:cubicBezTo>
                  <a:lnTo>
                    <a:pt x="6225" y="8161"/>
                  </a:lnTo>
                  <a:cubicBezTo>
                    <a:pt x="6224" y="8086"/>
                    <a:pt x="6137" y="8136"/>
                    <a:pt x="6111" y="8099"/>
                  </a:cubicBezTo>
                  <a:cubicBezTo>
                    <a:pt x="6138" y="8085"/>
                    <a:pt x="6160" y="8079"/>
                    <a:pt x="6178" y="8079"/>
                  </a:cubicBezTo>
                  <a:close/>
                  <a:moveTo>
                    <a:pt x="5898" y="8075"/>
                  </a:moveTo>
                  <a:cubicBezTo>
                    <a:pt x="5964" y="8087"/>
                    <a:pt x="5889" y="8201"/>
                    <a:pt x="5961" y="8237"/>
                  </a:cubicBezTo>
                  <a:cubicBezTo>
                    <a:pt x="5967" y="8239"/>
                    <a:pt x="5973" y="8240"/>
                    <a:pt x="5979" y="8240"/>
                  </a:cubicBezTo>
                  <a:cubicBezTo>
                    <a:pt x="6034" y="8240"/>
                    <a:pt x="6022" y="8132"/>
                    <a:pt x="6011" y="8086"/>
                  </a:cubicBezTo>
                  <a:cubicBezTo>
                    <a:pt x="6086" y="8086"/>
                    <a:pt x="6061" y="8199"/>
                    <a:pt x="6061" y="8262"/>
                  </a:cubicBezTo>
                  <a:cubicBezTo>
                    <a:pt x="6023" y="8262"/>
                    <a:pt x="6036" y="8237"/>
                    <a:pt x="6023" y="8237"/>
                  </a:cubicBezTo>
                  <a:cubicBezTo>
                    <a:pt x="6008" y="8265"/>
                    <a:pt x="5994" y="8277"/>
                    <a:pt x="5982" y="8277"/>
                  </a:cubicBezTo>
                  <a:cubicBezTo>
                    <a:pt x="5934" y="8277"/>
                    <a:pt x="5908" y="8107"/>
                    <a:pt x="5898" y="8075"/>
                  </a:cubicBezTo>
                  <a:close/>
                  <a:moveTo>
                    <a:pt x="9720" y="8099"/>
                  </a:moveTo>
                  <a:lnTo>
                    <a:pt x="9720" y="8099"/>
                  </a:lnTo>
                  <a:cubicBezTo>
                    <a:pt x="9796" y="8111"/>
                    <a:pt x="9720" y="8237"/>
                    <a:pt x="9808" y="8250"/>
                  </a:cubicBezTo>
                  <a:cubicBezTo>
                    <a:pt x="9814" y="8250"/>
                    <a:pt x="9819" y="8250"/>
                    <a:pt x="9823" y="8250"/>
                  </a:cubicBezTo>
                  <a:cubicBezTo>
                    <a:pt x="9903" y="8250"/>
                    <a:pt x="9846" y="8147"/>
                    <a:pt x="9834" y="8111"/>
                  </a:cubicBezTo>
                  <a:lnTo>
                    <a:pt x="9834" y="8111"/>
                  </a:lnTo>
                  <a:lnTo>
                    <a:pt x="9846" y="8124"/>
                  </a:lnTo>
                  <a:cubicBezTo>
                    <a:pt x="9909" y="8136"/>
                    <a:pt x="9884" y="8237"/>
                    <a:pt x="9896" y="8300"/>
                  </a:cubicBezTo>
                  <a:cubicBezTo>
                    <a:pt x="9871" y="8300"/>
                    <a:pt x="9859" y="8287"/>
                    <a:pt x="9859" y="8262"/>
                  </a:cubicBezTo>
                  <a:cubicBezTo>
                    <a:pt x="9842" y="8262"/>
                    <a:pt x="9825" y="8279"/>
                    <a:pt x="9805" y="8279"/>
                  </a:cubicBezTo>
                  <a:cubicBezTo>
                    <a:pt x="9794" y="8279"/>
                    <a:pt x="9783" y="8275"/>
                    <a:pt x="9771" y="8262"/>
                  </a:cubicBezTo>
                  <a:cubicBezTo>
                    <a:pt x="9720" y="8237"/>
                    <a:pt x="9720" y="8149"/>
                    <a:pt x="9720" y="8099"/>
                  </a:cubicBezTo>
                  <a:close/>
                  <a:moveTo>
                    <a:pt x="5722" y="8061"/>
                  </a:moveTo>
                  <a:cubicBezTo>
                    <a:pt x="5759" y="8061"/>
                    <a:pt x="5759" y="8086"/>
                    <a:pt x="5797" y="8099"/>
                  </a:cubicBezTo>
                  <a:cubicBezTo>
                    <a:pt x="5797" y="8074"/>
                    <a:pt x="5800" y="8066"/>
                    <a:pt x="5803" y="8066"/>
                  </a:cubicBezTo>
                  <a:cubicBezTo>
                    <a:pt x="5811" y="8066"/>
                    <a:pt x="5822" y="8103"/>
                    <a:pt x="5822" y="8111"/>
                  </a:cubicBezTo>
                  <a:cubicBezTo>
                    <a:pt x="5835" y="8187"/>
                    <a:pt x="5847" y="8250"/>
                    <a:pt x="5847" y="8312"/>
                  </a:cubicBezTo>
                  <a:cubicBezTo>
                    <a:pt x="5797" y="8312"/>
                    <a:pt x="5822" y="8262"/>
                    <a:pt x="5810" y="8212"/>
                  </a:cubicBezTo>
                  <a:lnTo>
                    <a:pt x="5797" y="8212"/>
                  </a:lnTo>
                  <a:cubicBezTo>
                    <a:pt x="5766" y="8212"/>
                    <a:pt x="5740" y="8231"/>
                    <a:pt x="5713" y="8231"/>
                  </a:cubicBezTo>
                  <a:cubicBezTo>
                    <a:pt x="5696" y="8231"/>
                    <a:pt x="5678" y="8223"/>
                    <a:pt x="5659" y="8199"/>
                  </a:cubicBezTo>
                  <a:cubicBezTo>
                    <a:pt x="5608" y="8136"/>
                    <a:pt x="5659" y="8061"/>
                    <a:pt x="5722" y="8061"/>
                  </a:cubicBezTo>
                  <a:close/>
                  <a:moveTo>
                    <a:pt x="6355" y="8106"/>
                  </a:moveTo>
                  <a:cubicBezTo>
                    <a:pt x="6369" y="8106"/>
                    <a:pt x="6376" y="8118"/>
                    <a:pt x="6376" y="8136"/>
                  </a:cubicBezTo>
                  <a:cubicBezTo>
                    <a:pt x="6386" y="8136"/>
                    <a:pt x="6406" y="8109"/>
                    <a:pt x="6428" y="8109"/>
                  </a:cubicBezTo>
                  <a:cubicBezTo>
                    <a:pt x="6431" y="8109"/>
                    <a:pt x="6435" y="8109"/>
                    <a:pt x="6438" y="8111"/>
                  </a:cubicBezTo>
                  <a:lnTo>
                    <a:pt x="6501" y="8149"/>
                  </a:lnTo>
                  <a:cubicBezTo>
                    <a:pt x="6520" y="8120"/>
                    <a:pt x="6537" y="8108"/>
                    <a:pt x="6552" y="8108"/>
                  </a:cubicBezTo>
                  <a:cubicBezTo>
                    <a:pt x="6608" y="8108"/>
                    <a:pt x="6640" y="8273"/>
                    <a:pt x="6640" y="8312"/>
                  </a:cubicBezTo>
                  <a:cubicBezTo>
                    <a:pt x="6564" y="8312"/>
                    <a:pt x="6640" y="8149"/>
                    <a:pt x="6552" y="8149"/>
                  </a:cubicBezTo>
                  <a:cubicBezTo>
                    <a:pt x="6464" y="8149"/>
                    <a:pt x="6514" y="8262"/>
                    <a:pt x="6514" y="8287"/>
                  </a:cubicBezTo>
                  <a:cubicBezTo>
                    <a:pt x="6426" y="8287"/>
                    <a:pt x="6514" y="8136"/>
                    <a:pt x="6426" y="8136"/>
                  </a:cubicBezTo>
                  <a:cubicBezTo>
                    <a:pt x="6338" y="8136"/>
                    <a:pt x="6388" y="8237"/>
                    <a:pt x="6388" y="8287"/>
                  </a:cubicBezTo>
                  <a:cubicBezTo>
                    <a:pt x="6313" y="8287"/>
                    <a:pt x="6350" y="8161"/>
                    <a:pt x="6338" y="8111"/>
                  </a:cubicBezTo>
                  <a:cubicBezTo>
                    <a:pt x="6345" y="8108"/>
                    <a:pt x="6350" y="8106"/>
                    <a:pt x="6355" y="8106"/>
                  </a:cubicBezTo>
                  <a:close/>
                  <a:moveTo>
                    <a:pt x="3395" y="8300"/>
                  </a:moveTo>
                  <a:lnTo>
                    <a:pt x="3402" y="8313"/>
                  </a:lnTo>
                  <a:lnTo>
                    <a:pt x="3402" y="8313"/>
                  </a:lnTo>
                  <a:cubicBezTo>
                    <a:pt x="3395" y="8306"/>
                    <a:pt x="3392" y="8300"/>
                    <a:pt x="3395" y="8300"/>
                  </a:cubicBezTo>
                  <a:close/>
                  <a:moveTo>
                    <a:pt x="12094" y="8059"/>
                  </a:moveTo>
                  <a:cubicBezTo>
                    <a:pt x="12106" y="8059"/>
                    <a:pt x="12116" y="8079"/>
                    <a:pt x="12122" y="8086"/>
                  </a:cubicBezTo>
                  <a:lnTo>
                    <a:pt x="12097" y="8111"/>
                  </a:lnTo>
                  <a:cubicBezTo>
                    <a:pt x="12097" y="8111"/>
                    <a:pt x="12147" y="8149"/>
                    <a:pt x="12147" y="8174"/>
                  </a:cubicBezTo>
                  <a:cubicBezTo>
                    <a:pt x="12137" y="8172"/>
                    <a:pt x="12128" y="8171"/>
                    <a:pt x="12120" y="8171"/>
                  </a:cubicBezTo>
                  <a:cubicBezTo>
                    <a:pt x="12031" y="8171"/>
                    <a:pt x="12160" y="8301"/>
                    <a:pt x="12160" y="8312"/>
                  </a:cubicBezTo>
                  <a:cubicBezTo>
                    <a:pt x="12152" y="8314"/>
                    <a:pt x="12144" y="8315"/>
                    <a:pt x="12137" y="8315"/>
                  </a:cubicBezTo>
                  <a:cubicBezTo>
                    <a:pt x="12054" y="8315"/>
                    <a:pt x="12093" y="8193"/>
                    <a:pt x="12053" y="8158"/>
                  </a:cubicBezTo>
                  <a:lnTo>
                    <a:pt x="12053" y="8158"/>
                  </a:lnTo>
                  <a:cubicBezTo>
                    <a:pt x="12064" y="8196"/>
                    <a:pt x="12059" y="8249"/>
                    <a:pt x="12059" y="8287"/>
                  </a:cubicBezTo>
                  <a:cubicBezTo>
                    <a:pt x="11984" y="8237"/>
                    <a:pt x="11996" y="8136"/>
                    <a:pt x="11996" y="8073"/>
                  </a:cubicBezTo>
                  <a:lnTo>
                    <a:pt x="11996" y="8073"/>
                  </a:lnTo>
                  <a:lnTo>
                    <a:pt x="12009" y="8111"/>
                  </a:lnTo>
                  <a:cubicBezTo>
                    <a:pt x="12022" y="8114"/>
                    <a:pt x="12031" y="8120"/>
                    <a:pt x="12038" y="8128"/>
                  </a:cubicBezTo>
                  <a:lnTo>
                    <a:pt x="12038" y="8128"/>
                  </a:lnTo>
                  <a:cubicBezTo>
                    <a:pt x="12037" y="8128"/>
                    <a:pt x="12036" y="8128"/>
                    <a:pt x="12035" y="8128"/>
                  </a:cubicBezTo>
                  <a:cubicBezTo>
                    <a:pt x="12028" y="8128"/>
                    <a:pt x="12027" y="8134"/>
                    <a:pt x="12034" y="8149"/>
                  </a:cubicBezTo>
                  <a:cubicBezTo>
                    <a:pt x="12042" y="8150"/>
                    <a:pt x="12048" y="8153"/>
                    <a:pt x="12053" y="8158"/>
                  </a:cubicBezTo>
                  <a:lnTo>
                    <a:pt x="12053" y="8158"/>
                  </a:lnTo>
                  <a:cubicBezTo>
                    <a:pt x="12050" y="8146"/>
                    <a:pt x="12045" y="8136"/>
                    <a:pt x="12038" y="8128"/>
                  </a:cubicBezTo>
                  <a:lnTo>
                    <a:pt x="12038" y="8128"/>
                  </a:lnTo>
                  <a:cubicBezTo>
                    <a:pt x="12044" y="8129"/>
                    <a:pt x="12051" y="8132"/>
                    <a:pt x="12059" y="8136"/>
                  </a:cubicBezTo>
                  <a:cubicBezTo>
                    <a:pt x="12071" y="8076"/>
                    <a:pt x="12083" y="8059"/>
                    <a:pt x="12094" y="8059"/>
                  </a:cubicBezTo>
                  <a:close/>
                  <a:moveTo>
                    <a:pt x="12265" y="8285"/>
                  </a:moveTo>
                  <a:cubicBezTo>
                    <a:pt x="12271" y="8285"/>
                    <a:pt x="12277" y="8286"/>
                    <a:pt x="12286" y="8287"/>
                  </a:cubicBezTo>
                  <a:cubicBezTo>
                    <a:pt x="12269" y="8287"/>
                    <a:pt x="12257" y="8305"/>
                    <a:pt x="12240" y="8316"/>
                  </a:cubicBezTo>
                  <a:lnTo>
                    <a:pt x="12240" y="8316"/>
                  </a:lnTo>
                  <a:cubicBezTo>
                    <a:pt x="12241" y="8297"/>
                    <a:pt x="12244" y="8285"/>
                    <a:pt x="12265" y="8285"/>
                  </a:cubicBezTo>
                  <a:close/>
                  <a:moveTo>
                    <a:pt x="9952" y="8131"/>
                  </a:moveTo>
                  <a:cubicBezTo>
                    <a:pt x="9965" y="8131"/>
                    <a:pt x="9972" y="8143"/>
                    <a:pt x="9972" y="8161"/>
                  </a:cubicBezTo>
                  <a:cubicBezTo>
                    <a:pt x="9985" y="8161"/>
                    <a:pt x="9997" y="8136"/>
                    <a:pt x="10035" y="8136"/>
                  </a:cubicBezTo>
                  <a:cubicBezTo>
                    <a:pt x="10110" y="8161"/>
                    <a:pt x="10110" y="8262"/>
                    <a:pt x="10110" y="8325"/>
                  </a:cubicBezTo>
                  <a:cubicBezTo>
                    <a:pt x="10035" y="8312"/>
                    <a:pt x="10110" y="8161"/>
                    <a:pt x="10022" y="8161"/>
                  </a:cubicBezTo>
                  <a:cubicBezTo>
                    <a:pt x="9947" y="8161"/>
                    <a:pt x="9985" y="8262"/>
                    <a:pt x="9985" y="8312"/>
                  </a:cubicBezTo>
                  <a:cubicBezTo>
                    <a:pt x="9922" y="8300"/>
                    <a:pt x="9947" y="8187"/>
                    <a:pt x="9934" y="8136"/>
                  </a:cubicBezTo>
                  <a:cubicBezTo>
                    <a:pt x="9941" y="8133"/>
                    <a:pt x="9947" y="8131"/>
                    <a:pt x="9952" y="8131"/>
                  </a:cubicBezTo>
                  <a:close/>
                  <a:moveTo>
                    <a:pt x="6838" y="8158"/>
                  </a:moveTo>
                  <a:cubicBezTo>
                    <a:pt x="6887" y="8158"/>
                    <a:pt x="6947" y="8197"/>
                    <a:pt x="6942" y="8260"/>
                  </a:cubicBezTo>
                  <a:lnTo>
                    <a:pt x="6942" y="8260"/>
                  </a:lnTo>
                  <a:lnTo>
                    <a:pt x="6816" y="8237"/>
                  </a:lnTo>
                  <a:lnTo>
                    <a:pt x="6816" y="8237"/>
                  </a:lnTo>
                  <a:cubicBezTo>
                    <a:pt x="6816" y="8338"/>
                    <a:pt x="6929" y="8275"/>
                    <a:pt x="6941" y="8325"/>
                  </a:cubicBezTo>
                  <a:cubicBezTo>
                    <a:pt x="6928" y="8330"/>
                    <a:pt x="6914" y="8333"/>
                    <a:pt x="6898" y="8333"/>
                  </a:cubicBezTo>
                  <a:cubicBezTo>
                    <a:pt x="6841" y="8333"/>
                    <a:pt x="6778" y="8297"/>
                    <a:pt x="6778" y="8237"/>
                  </a:cubicBezTo>
                  <a:cubicBezTo>
                    <a:pt x="6767" y="8182"/>
                    <a:pt x="6799" y="8158"/>
                    <a:pt x="6838" y="8158"/>
                  </a:cubicBezTo>
                  <a:close/>
                  <a:moveTo>
                    <a:pt x="3080" y="8308"/>
                  </a:moveTo>
                  <a:cubicBezTo>
                    <a:pt x="3088" y="8308"/>
                    <a:pt x="3094" y="8312"/>
                    <a:pt x="3094" y="8325"/>
                  </a:cubicBezTo>
                  <a:cubicBezTo>
                    <a:pt x="3094" y="8336"/>
                    <a:pt x="3091" y="8340"/>
                    <a:pt x="3087" y="8340"/>
                  </a:cubicBezTo>
                  <a:cubicBezTo>
                    <a:pt x="3080" y="8340"/>
                    <a:pt x="3070" y="8327"/>
                    <a:pt x="3060" y="8314"/>
                  </a:cubicBezTo>
                  <a:lnTo>
                    <a:pt x="3060" y="8314"/>
                  </a:lnTo>
                  <a:cubicBezTo>
                    <a:pt x="3067" y="8311"/>
                    <a:pt x="3074" y="8308"/>
                    <a:pt x="3080" y="8308"/>
                  </a:cubicBezTo>
                  <a:close/>
                  <a:moveTo>
                    <a:pt x="3445" y="8308"/>
                  </a:moveTo>
                  <a:cubicBezTo>
                    <a:pt x="3453" y="8308"/>
                    <a:pt x="3458" y="8312"/>
                    <a:pt x="3458" y="8325"/>
                  </a:cubicBezTo>
                  <a:cubicBezTo>
                    <a:pt x="3458" y="8338"/>
                    <a:pt x="3453" y="8342"/>
                    <a:pt x="3447" y="8342"/>
                  </a:cubicBezTo>
                  <a:cubicBezTo>
                    <a:pt x="3437" y="8342"/>
                    <a:pt x="3423" y="8333"/>
                    <a:pt x="3411" y="8323"/>
                  </a:cubicBezTo>
                  <a:lnTo>
                    <a:pt x="3411" y="8323"/>
                  </a:lnTo>
                  <a:cubicBezTo>
                    <a:pt x="3418" y="8318"/>
                    <a:pt x="3434" y="8308"/>
                    <a:pt x="3445" y="8308"/>
                  </a:cubicBezTo>
                  <a:close/>
                  <a:moveTo>
                    <a:pt x="2829" y="8338"/>
                  </a:moveTo>
                  <a:lnTo>
                    <a:pt x="2774" y="8347"/>
                  </a:lnTo>
                  <a:lnTo>
                    <a:pt x="2774" y="8347"/>
                  </a:lnTo>
                  <a:cubicBezTo>
                    <a:pt x="2790" y="8343"/>
                    <a:pt x="2813" y="8338"/>
                    <a:pt x="2829" y="8338"/>
                  </a:cubicBezTo>
                  <a:close/>
                  <a:moveTo>
                    <a:pt x="7008" y="8169"/>
                  </a:moveTo>
                  <a:cubicBezTo>
                    <a:pt x="7022" y="8169"/>
                    <a:pt x="7029" y="8183"/>
                    <a:pt x="7029" y="8212"/>
                  </a:cubicBezTo>
                  <a:cubicBezTo>
                    <a:pt x="7029" y="8212"/>
                    <a:pt x="7059" y="8172"/>
                    <a:pt x="7075" y="8172"/>
                  </a:cubicBezTo>
                  <a:cubicBezTo>
                    <a:pt x="7077" y="8172"/>
                    <a:pt x="7078" y="8173"/>
                    <a:pt x="7080" y="8174"/>
                  </a:cubicBezTo>
                  <a:cubicBezTo>
                    <a:pt x="7090" y="8184"/>
                    <a:pt x="7100" y="8203"/>
                    <a:pt x="7090" y="8203"/>
                  </a:cubicBezTo>
                  <a:cubicBezTo>
                    <a:pt x="7088" y="8203"/>
                    <a:pt x="7085" y="8202"/>
                    <a:pt x="7080" y="8199"/>
                  </a:cubicBezTo>
                  <a:cubicBezTo>
                    <a:pt x="7006" y="8199"/>
                    <a:pt x="7029" y="8309"/>
                    <a:pt x="7029" y="8348"/>
                  </a:cubicBezTo>
                  <a:lnTo>
                    <a:pt x="7029" y="8348"/>
                  </a:lnTo>
                  <a:cubicBezTo>
                    <a:pt x="6983" y="8332"/>
                    <a:pt x="7003" y="8221"/>
                    <a:pt x="6992" y="8174"/>
                  </a:cubicBezTo>
                  <a:cubicBezTo>
                    <a:pt x="6998" y="8171"/>
                    <a:pt x="7003" y="8169"/>
                    <a:pt x="7008" y="8169"/>
                  </a:cubicBezTo>
                  <a:close/>
                  <a:moveTo>
                    <a:pt x="10164" y="8119"/>
                  </a:moveTo>
                  <a:cubicBezTo>
                    <a:pt x="10173" y="8119"/>
                    <a:pt x="10190" y="8166"/>
                    <a:pt x="10198" y="8174"/>
                  </a:cubicBezTo>
                  <a:lnTo>
                    <a:pt x="10198" y="8187"/>
                  </a:lnTo>
                  <a:cubicBezTo>
                    <a:pt x="10209" y="8187"/>
                    <a:pt x="10303" y="8214"/>
                    <a:pt x="10242" y="8214"/>
                  </a:cubicBezTo>
                  <a:cubicBezTo>
                    <a:pt x="10232" y="8214"/>
                    <a:pt x="10218" y="8214"/>
                    <a:pt x="10198" y="8212"/>
                  </a:cubicBezTo>
                  <a:lnTo>
                    <a:pt x="10198" y="8212"/>
                  </a:lnTo>
                  <a:cubicBezTo>
                    <a:pt x="10198" y="8250"/>
                    <a:pt x="10211" y="8287"/>
                    <a:pt x="10223" y="8325"/>
                  </a:cubicBezTo>
                  <a:cubicBezTo>
                    <a:pt x="10223" y="8344"/>
                    <a:pt x="10233" y="8344"/>
                    <a:pt x="10242" y="8344"/>
                  </a:cubicBezTo>
                  <a:cubicBezTo>
                    <a:pt x="10252" y="8344"/>
                    <a:pt x="10261" y="8344"/>
                    <a:pt x="10261" y="8363"/>
                  </a:cubicBezTo>
                  <a:cubicBezTo>
                    <a:pt x="10253" y="8364"/>
                    <a:pt x="10246" y="8365"/>
                    <a:pt x="10240" y="8365"/>
                  </a:cubicBezTo>
                  <a:cubicBezTo>
                    <a:pt x="10144" y="8365"/>
                    <a:pt x="10206" y="8199"/>
                    <a:pt x="10135" y="8199"/>
                  </a:cubicBezTo>
                  <a:cubicBezTo>
                    <a:pt x="10128" y="8184"/>
                    <a:pt x="10129" y="8178"/>
                    <a:pt x="10137" y="8178"/>
                  </a:cubicBezTo>
                  <a:cubicBezTo>
                    <a:pt x="10142" y="8178"/>
                    <a:pt x="10150" y="8181"/>
                    <a:pt x="10161" y="8187"/>
                  </a:cubicBezTo>
                  <a:cubicBezTo>
                    <a:pt x="10156" y="8135"/>
                    <a:pt x="10158" y="8119"/>
                    <a:pt x="10164" y="8119"/>
                  </a:cubicBezTo>
                  <a:close/>
                  <a:moveTo>
                    <a:pt x="10513" y="8363"/>
                  </a:moveTo>
                  <a:cubicBezTo>
                    <a:pt x="10513" y="8364"/>
                    <a:pt x="10513" y="8366"/>
                    <a:pt x="10513" y="8367"/>
                  </a:cubicBezTo>
                  <a:lnTo>
                    <a:pt x="10513" y="8367"/>
                  </a:lnTo>
                  <a:cubicBezTo>
                    <a:pt x="10518" y="8364"/>
                    <a:pt x="10522" y="8363"/>
                    <a:pt x="10525" y="8363"/>
                  </a:cubicBezTo>
                  <a:close/>
                  <a:moveTo>
                    <a:pt x="7177" y="8185"/>
                  </a:moveTo>
                  <a:cubicBezTo>
                    <a:pt x="7265" y="8185"/>
                    <a:pt x="7260" y="8312"/>
                    <a:pt x="7281" y="8375"/>
                  </a:cubicBezTo>
                  <a:cubicBezTo>
                    <a:pt x="7271" y="8379"/>
                    <a:pt x="7263" y="8380"/>
                    <a:pt x="7256" y="8380"/>
                  </a:cubicBezTo>
                  <a:cubicBezTo>
                    <a:pt x="7238" y="8380"/>
                    <a:pt x="7234" y="8369"/>
                    <a:pt x="7243" y="8350"/>
                  </a:cubicBezTo>
                  <a:cubicBezTo>
                    <a:pt x="7223" y="8350"/>
                    <a:pt x="7189" y="8364"/>
                    <a:pt x="7161" y="8364"/>
                  </a:cubicBezTo>
                  <a:cubicBezTo>
                    <a:pt x="7137" y="8364"/>
                    <a:pt x="7117" y="8353"/>
                    <a:pt x="7117" y="8312"/>
                  </a:cubicBezTo>
                  <a:cubicBezTo>
                    <a:pt x="7110" y="8267"/>
                    <a:pt x="7139" y="8258"/>
                    <a:pt x="7171" y="8258"/>
                  </a:cubicBezTo>
                  <a:cubicBezTo>
                    <a:pt x="7192" y="8258"/>
                    <a:pt x="7216" y="8262"/>
                    <a:pt x="7231" y="8262"/>
                  </a:cubicBezTo>
                  <a:cubicBezTo>
                    <a:pt x="7218" y="8187"/>
                    <a:pt x="7143" y="8237"/>
                    <a:pt x="7117" y="8199"/>
                  </a:cubicBezTo>
                  <a:cubicBezTo>
                    <a:pt x="7141" y="8189"/>
                    <a:pt x="7160" y="8185"/>
                    <a:pt x="7177" y="8185"/>
                  </a:cubicBezTo>
                  <a:close/>
                  <a:moveTo>
                    <a:pt x="4630" y="8353"/>
                  </a:moveTo>
                  <a:cubicBezTo>
                    <a:pt x="4636" y="8353"/>
                    <a:pt x="4640" y="8358"/>
                    <a:pt x="4640" y="8375"/>
                  </a:cubicBezTo>
                  <a:cubicBezTo>
                    <a:pt x="4644" y="8386"/>
                    <a:pt x="4641" y="8389"/>
                    <a:pt x="4636" y="8389"/>
                  </a:cubicBezTo>
                  <a:cubicBezTo>
                    <a:pt x="4629" y="8389"/>
                    <a:pt x="4615" y="8381"/>
                    <a:pt x="4604" y="8373"/>
                  </a:cubicBezTo>
                  <a:lnTo>
                    <a:pt x="4604" y="8373"/>
                  </a:lnTo>
                  <a:cubicBezTo>
                    <a:pt x="4609" y="8368"/>
                    <a:pt x="4621" y="8353"/>
                    <a:pt x="4630" y="8353"/>
                  </a:cubicBezTo>
                  <a:close/>
                  <a:moveTo>
                    <a:pt x="7369" y="8161"/>
                  </a:moveTo>
                  <a:cubicBezTo>
                    <a:pt x="7356" y="8212"/>
                    <a:pt x="7369" y="8224"/>
                    <a:pt x="7419" y="8224"/>
                  </a:cubicBezTo>
                  <a:lnTo>
                    <a:pt x="7419" y="8237"/>
                  </a:lnTo>
                  <a:cubicBezTo>
                    <a:pt x="7413" y="8236"/>
                    <a:pt x="7407" y="8236"/>
                    <a:pt x="7401" y="8236"/>
                  </a:cubicBezTo>
                  <a:cubicBezTo>
                    <a:pt x="7281" y="8236"/>
                    <a:pt x="7419" y="8364"/>
                    <a:pt x="7419" y="8388"/>
                  </a:cubicBezTo>
                  <a:lnTo>
                    <a:pt x="7432" y="8388"/>
                  </a:lnTo>
                  <a:cubicBezTo>
                    <a:pt x="7421" y="8391"/>
                    <a:pt x="7412" y="8392"/>
                    <a:pt x="7404" y="8392"/>
                  </a:cubicBezTo>
                  <a:cubicBezTo>
                    <a:pt x="7346" y="8392"/>
                    <a:pt x="7353" y="8319"/>
                    <a:pt x="7331" y="8275"/>
                  </a:cubicBezTo>
                  <a:cubicBezTo>
                    <a:pt x="7321" y="8233"/>
                    <a:pt x="7285" y="8209"/>
                    <a:pt x="7308" y="8209"/>
                  </a:cubicBezTo>
                  <a:cubicBezTo>
                    <a:pt x="7313" y="8209"/>
                    <a:pt x="7320" y="8210"/>
                    <a:pt x="7331" y="8212"/>
                  </a:cubicBezTo>
                  <a:cubicBezTo>
                    <a:pt x="7319" y="8174"/>
                    <a:pt x="7331" y="8161"/>
                    <a:pt x="7369" y="8161"/>
                  </a:cubicBezTo>
                  <a:close/>
                  <a:moveTo>
                    <a:pt x="10374" y="8199"/>
                  </a:moveTo>
                  <a:lnTo>
                    <a:pt x="10374" y="8199"/>
                  </a:lnTo>
                  <a:cubicBezTo>
                    <a:pt x="10462" y="8212"/>
                    <a:pt x="10387" y="8363"/>
                    <a:pt x="10475" y="8363"/>
                  </a:cubicBezTo>
                  <a:cubicBezTo>
                    <a:pt x="10563" y="8363"/>
                    <a:pt x="10513" y="8262"/>
                    <a:pt x="10513" y="8224"/>
                  </a:cubicBezTo>
                  <a:lnTo>
                    <a:pt x="10513" y="8224"/>
                  </a:lnTo>
                  <a:cubicBezTo>
                    <a:pt x="10576" y="8237"/>
                    <a:pt x="10550" y="8338"/>
                    <a:pt x="10563" y="8400"/>
                  </a:cubicBezTo>
                  <a:cubicBezTo>
                    <a:pt x="10527" y="8400"/>
                    <a:pt x="10514" y="8389"/>
                    <a:pt x="10513" y="8367"/>
                  </a:cubicBezTo>
                  <a:lnTo>
                    <a:pt x="10513" y="8367"/>
                  </a:lnTo>
                  <a:cubicBezTo>
                    <a:pt x="10499" y="8374"/>
                    <a:pt x="10481" y="8388"/>
                    <a:pt x="10462" y="8388"/>
                  </a:cubicBezTo>
                  <a:cubicBezTo>
                    <a:pt x="10374" y="8375"/>
                    <a:pt x="10387" y="8275"/>
                    <a:pt x="10374" y="8199"/>
                  </a:cubicBezTo>
                  <a:close/>
                  <a:moveTo>
                    <a:pt x="3634" y="8400"/>
                  </a:moveTo>
                  <a:lnTo>
                    <a:pt x="3597" y="8407"/>
                  </a:lnTo>
                  <a:lnTo>
                    <a:pt x="3597" y="8407"/>
                  </a:lnTo>
                  <a:cubicBezTo>
                    <a:pt x="3609" y="8404"/>
                    <a:pt x="3622" y="8400"/>
                    <a:pt x="3634" y="8400"/>
                  </a:cubicBezTo>
                  <a:close/>
                  <a:moveTo>
                    <a:pt x="7524" y="8238"/>
                  </a:moveTo>
                  <a:lnTo>
                    <a:pt x="7524" y="8238"/>
                  </a:lnTo>
                  <a:cubicBezTo>
                    <a:pt x="7595" y="8254"/>
                    <a:pt x="7584" y="8388"/>
                    <a:pt x="7633" y="8400"/>
                  </a:cubicBezTo>
                  <a:cubicBezTo>
                    <a:pt x="7646" y="8338"/>
                    <a:pt x="7646" y="8262"/>
                    <a:pt x="7708" y="8262"/>
                  </a:cubicBezTo>
                  <a:cubicBezTo>
                    <a:pt x="7696" y="8298"/>
                    <a:pt x="7661" y="8426"/>
                    <a:pt x="7636" y="8426"/>
                  </a:cubicBezTo>
                  <a:cubicBezTo>
                    <a:pt x="7635" y="8426"/>
                    <a:pt x="7634" y="8426"/>
                    <a:pt x="7633" y="8426"/>
                  </a:cubicBezTo>
                  <a:cubicBezTo>
                    <a:pt x="7598" y="8414"/>
                    <a:pt x="7542" y="8296"/>
                    <a:pt x="7524" y="8238"/>
                  </a:cubicBezTo>
                  <a:close/>
                  <a:moveTo>
                    <a:pt x="7808" y="8264"/>
                  </a:moveTo>
                  <a:cubicBezTo>
                    <a:pt x="7858" y="8264"/>
                    <a:pt x="7915" y="8300"/>
                    <a:pt x="7922" y="8363"/>
                  </a:cubicBezTo>
                  <a:lnTo>
                    <a:pt x="7922" y="8350"/>
                  </a:lnTo>
                  <a:lnTo>
                    <a:pt x="7922" y="8350"/>
                  </a:lnTo>
                  <a:cubicBezTo>
                    <a:pt x="7928" y="8408"/>
                    <a:pt x="7888" y="8434"/>
                    <a:pt x="7844" y="8434"/>
                  </a:cubicBezTo>
                  <a:cubicBezTo>
                    <a:pt x="7792" y="8434"/>
                    <a:pt x="7734" y="8399"/>
                    <a:pt x="7734" y="8338"/>
                  </a:cubicBezTo>
                  <a:cubicBezTo>
                    <a:pt x="7734" y="8287"/>
                    <a:pt x="7769" y="8264"/>
                    <a:pt x="7808" y="8264"/>
                  </a:cubicBezTo>
                  <a:close/>
                  <a:moveTo>
                    <a:pt x="10635" y="8199"/>
                  </a:moveTo>
                  <a:cubicBezTo>
                    <a:pt x="10644" y="8199"/>
                    <a:pt x="10647" y="8213"/>
                    <a:pt x="10638" y="8237"/>
                  </a:cubicBezTo>
                  <a:lnTo>
                    <a:pt x="10651" y="8262"/>
                  </a:lnTo>
                  <a:cubicBezTo>
                    <a:pt x="10661" y="8259"/>
                    <a:pt x="10669" y="8257"/>
                    <a:pt x="10676" y="8257"/>
                  </a:cubicBezTo>
                  <a:cubicBezTo>
                    <a:pt x="10695" y="8257"/>
                    <a:pt x="10701" y="8269"/>
                    <a:pt x="10701" y="8287"/>
                  </a:cubicBezTo>
                  <a:cubicBezTo>
                    <a:pt x="10695" y="8287"/>
                    <a:pt x="10689" y="8286"/>
                    <a:pt x="10683" y="8286"/>
                  </a:cubicBezTo>
                  <a:cubicBezTo>
                    <a:pt x="10564" y="8286"/>
                    <a:pt x="10714" y="8414"/>
                    <a:pt x="10714" y="8438"/>
                  </a:cubicBezTo>
                  <a:cubicBezTo>
                    <a:pt x="10707" y="8439"/>
                    <a:pt x="10701" y="8440"/>
                    <a:pt x="10696" y="8440"/>
                  </a:cubicBezTo>
                  <a:cubicBezTo>
                    <a:pt x="10640" y="8440"/>
                    <a:pt x="10649" y="8384"/>
                    <a:pt x="10626" y="8350"/>
                  </a:cubicBezTo>
                  <a:lnTo>
                    <a:pt x="10626" y="8275"/>
                  </a:lnTo>
                  <a:cubicBezTo>
                    <a:pt x="10619" y="8278"/>
                    <a:pt x="10613" y="8280"/>
                    <a:pt x="10608" y="8280"/>
                  </a:cubicBezTo>
                  <a:cubicBezTo>
                    <a:pt x="10595" y="8280"/>
                    <a:pt x="10588" y="8268"/>
                    <a:pt x="10588" y="8250"/>
                  </a:cubicBezTo>
                  <a:lnTo>
                    <a:pt x="10588" y="8250"/>
                  </a:lnTo>
                  <a:cubicBezTo>
                    <a:pt x="10598" y="8253"/>
                    <a:pt x="10605" y="8254"/>
                    <a:pt x="10611" y="8254"/>
                  </a:cubicBezTo>
                  <a:cubicBezTo>
                    <a:pt x="10630" y="8254"/>
                    <a:pt x="10632" y="8240"/>
                    <a:pt x="10613" y="8212"/>
                  </a:cubicBezTo>
                  <a:cubicBezTo>
                    <a:pt x="10622" y="8203"/>
                    <a:pt x="10629" y="8199"/>
                    <a:pt x="10635" y="8199"/>
                  </a:cubicBezTo>
                  <a:close/>
                  <a:moveTo>
                    <a:pt x="7960" y="8199"/>
                  </a:moveTo>
                  <a:cubicBezTo>
                    <a:pt x="8023" y="8212"/>
                    <a:pt x="8010" y="8388"/>
                    <a:pt x="8010" y="8451"/>
                  </a:cubicBezTo>
                  <a:cubicBezTo>
                    <a:pt x="7947" y="8451"/>
                    <a:pt x="7960" y="8262"/>
                    <a:pt x="7960" y="8199"/>
                  </a:cubicBezTo>
                  <a:close/>
                  <a:moveTo>
                    <a:pt x="10802" y="8199"/>
                  </a:moveTo>
                  <a:lnTo>
                    <a:pt x="10814" y="8212"/>
                  </a:lnTo>
                  <a:lnTo>
                    <a:pt x="10852" y="8212"/>
                  </a:lnTo>
                  <a:lnTo>
                    <a:pt x="10877" y="8451"/>
                  </a:lnTo>
                  <a:cubicBezTo>
                    <a:pt x="10802" y="8438"/>
                    <a:pt x="10814" y="8262"/>
                    <a:pt x="10802" y="8199"/>
                  </a:cubicBezTo>
                  <a:close/>
                  <a:moveTo>
                    <a:pt x="5915" y="8442"/>
                  </a:moveTo>
                  <a:lnTo>
                    <a:pt x="5915" y="8442"/>
                  </a:lnTo>
                  <a:cubicBezTo>
                    <a:pt x="5926" y="8451"/>
                    <a:pt x="5951" y="8476"/>
                    <a:pt x="5910" y="8476"/>
                  </a:cubicBezTo>
                  <a:cubicBezTo>
                    <a:pt x="5872" y="8466"/>
                    <a:pt x="5900" y="8449"/>
                    <a:pt x="5915" y="8442"/>
                  </a:cubicBezTo>
                  <a:close/>
                  <a:moveTo>
                    <a:pt x="8061" y="8287"/>
                  </a:moveTo>
                  <a:lnTo>
                    <a:pt x="8061" y="8287"/>
                  </a:lnTo>
                  <a:cubicBezTo>
                    <a:pt x="8136" y="8300"/>
                    <a:pt x="8061" y="8451"/>
                    <a:pt x="8149" y="8451"/>
                  </a:cubicBezTo>
                  <a:cubicBezTo>
                    <a:pt x="8249" y="8451"/>
                    <a:pt x="8199" y="8350"/>
                    <a:pt x="8186" y="8300"/>
                  </a:cubicBezTo>
                  <a:lnTo>
                    <a:pt x="8186" y="8300"/>
                  </a:lnTo>
                  <a:cubicBezTo>
                    <a:pt x="8262" y="8312"/>
                    <a:pt x="8237" y="8413"/>
                    <a:pt x="8249" y="8476"/>
                  </a:cubicBezTo>
                  <a:cubicBezTo>
                    <a:pt x="8211" y="8476"/>
                    <a:pt x="8211" y="8451"/>
                    <a:pt x="8211" y="8451"/>
                  </a:cubicBezTo>
                  <a:cubicBezTo>
                    <a:pt x="8191" y="8479"/>
                    <a:pt x="8172" y="8490"/>
                    <a:pt x="8156" y="8490"/>
                  </a:cubicBezTo>
                  <a:cubicBezTo>
                    <a:pt x="8092" y="8490"/>
                    <a:pt x="8061" y="8317"/>
                    <a:pt x="8061" y="8287"/>
                  </a:cubicBezTo>
                  <a:close/>
                  <a:moveTo>
                    <a:pt x="2703" y="8320"/>
                  </a:moveTo>
                  <a:cubicBezTo>
                    <a:pt x="2721" y="8320"/>
                    <a:pt x="2725" y="8332"/>
                    <a:pt x="2716" y="8350"/>
                  </a:cubicBezTo>
                  <a:lnTo>
                    <a:pt x="2880" y="8350"/>
                  </a:lnTo>
                  <a:cubicBezTo>
                    <a:pt x="2829" y="8375"/>
                    <a:pt x="2855" y="8463"/>
                    <a:pt x="2855" y="8501"/>
                  </a:cubicBezTo>
                  <a:cubicBezTo>
                    <a:pt x="2767" y="8501"/>
                    <a:pt x="2855" y="8400"/>
                    <a:pt x="2804" y="8363"/>
                  </a:cubicBezTo>
                  <a:lnTo>
                    <a:pt x="2741" y="8363"/>
                  </a:lnTo>
                  <a:cubicBezTo>
                    <a:pt x="2729" y="8363"/>
                    <a:pt x="2716" y="8388"/>
                    <a:pt x="2716" y="8400"/>
                  </a:cubicBezTo>
                  <a:lnTo>
                    <a:pt x="2716" y="8501"/>
                  </a:lnTo>
                  <a:cubicBezTo>
                    <a:pt x="2666" y="8501"/>
                    <a:pt x="2704" y="8388"/>
                    <a:pt x="2691" y="8325"/>
                  </a:cubicBezTo>
                  <a:lnTo>
                    <a:pt x="2679" y="8325"/>
                  </a:lnTo>
                  <a:cubicBezTo>
                    <a:pt x="2689" y="8322"/>
                    <a:pt x="2697" y="8320"/>
                    <a:pt x="2703" y="8320"/>
                  </a:cubicBezTo>
                  <a:close/>
                  <a:moveTo>
                    <a:pt x="4815" y="8488"/>
                  </a:moveTo>
                  <a:cubicBezTo>
                    <a:pt x="4816" y="8492"/>
                    <a:pt x="4816" y="8496"/>
                    <a:pt x="4816" y="8501"/>
                  </a:cubicBezTo>
                  <a:lnTo>
                    <a:pt x="4816" y="8488"/>
                  </a:lnTo>
                  <a:cubicBezTo>
                    <a:pt x="4816" y="8488"/>
                    <a:pt x="4816" y="8488"/>
                    <a:pt x="4815" y="8488"/>
                  </a:cubicBezTo>
                  <a:close/>
                  <a:moveTo>
                    <a:pt x="10962" y="8303"/>
                  </a:moveTo>
                  <a:cubicBezTo>
                    <a:pt x="11051" y="8303"/>
                    <a:pt x="11044" y="8435"/>
                    <a:pt x="11066" y="8501"/>
                  </a:cubicBezTo>
                  <a:cubicBezTo>
                    <a:pt x="11016" y="8488"/>
                    <a:pt x="11041" y="8488"/>
                    <a:pt x="11003" y="8488"/>
                  </a:cubicBezTo>
                  <a:cubicBezTo>
                    <a:pt x="10965" y="8476"/>
                    <a:pt x="10915" y="8488"/>
                    <a:pt x="10902" y="8426"/>
                  </a:cubicBezTo>
                  <a:cubicBezTo>
                    <a:pt x="10902" y="8392"/>
                    <a:pt x="10942" y="8381"/>
                    <a:pt x="10975" y="8381"/>
                  </a:cubicBezTo>
                  <a:cubicBezTo>
                    <a:pt x="10992" y="8381"/>
                    <a:pt x="11007" y="8384"/>
                    <a:pt x="11016" y="8388"/>
                  </a:cubicBezTo>
                  <a:cubicBezTo>
                    <a:pt x="11006" y="8310"/>
                    <a:pt x="10958" y="8323"/>
                    <a:pt x="10926" y="8309"/>
                  </a:cubicBezTo>
                  <a:lnTo>
                    <a:pt x="10926" y="8309"/>
                  </a:lnTo>
                  <a:cubicBezTo>
                    <a:pt x="10939" y="8305"/>
                    <a:pt x="10951" y="8303"/>
                    <a:pt x="10962" y="8303"/>
                  </a:cubicBezTo>
                  <a:close/>
                  <a:moveTo>
                    <a:pt x="8301" y="8270"/>
                  </a:moveTo>
                  <a:cubicBezTo>
                    <a:pt x="8307" y="8270"/>
                    <a:pt x="8315" y="8272"/>
                    <a:pt x="8325" y="8275"/>
                  </a:cubicBezTo>
                  <a:cubicBezTo>
                    <a:pt x="8325" y="8319"/>
                    <a:pt x="8337" y="8322"/>
                    <a:pt x="8351" y="8322"/>
                  </a:cubicBezTo>
                  <a:cubicBezTo>
                    <a:pt x="8354" y="8322"/>
                    <a:pt x="8356" y="8322"/>
                    <a:pt x="8359" y="8322"/>
                  </a:cubicBezTo>
                  <a:cubicBezTo>
                    <a:pt x="8370" y="8322"/>
                    <a:pt x="8382" y="8324"/>
                    <a:pt x="8388" y="8350"/>
                  </a:cubicBezTo>
                  <a:cubicBezTo>
                    <a:pt x="8380" y="8350"/>
                    <a:pt x="8374" y="8349"/>
                    <a:pt x="8368" y="8349"/>
                  </a:cubicBezTo>
                  <a:cubicBezTo>
                    <a:pt x="8238" y="8349"/>
                    <a:pt x="8388" y="8477"/>
                    <a:pt x="8400" y="8501"/>
                  </a:cubicBezTo>
                  <a:cubicBezTo>
                    <a:pt x="8393" y="8503"/>
                    <a:pt x="8387" y="8503"/>
                    <a:pt x="8381" y="8503"/>
                  </a:cubicBezTo>
                  <a:cubicBezTo>
                    <a:pt x="8340" y="8503"/>
                    <a:pt x="8310" y="8471"/>
                    <a:pt x="8299" y="8438"/>
                  </a:cubicBezTo>
                  <a:cubicBezTo>
                    <a:pt x="8299" y="8381"/>
                    <a:pt x="8258" y="8323"/>
                    <a:pt x="8289" y="8323"/>
                  </a:cubicBezTo>
                  <a:cubicBezTo>
                    <a:pt x="8291" y="8323"/>
                    <a:pt x="8295" y="8324"/>
                    <a:pt x="8299" y="8325"/>
                  </a:cubicBezTo>
                  <a:lnTo>
                    <a:pt x="8299" y="8312"/>
                  </a:lnTo>
                  <a:cubicBezTo>
                    <a:pt x="8281" y="8284"/>
                    <a:pt x="8283" y="8270"/>
                    <a:pt x="8301" y="8270"/>
                  </a:cubicBezTo>
                  <a:close/>
                  <a:moveTo>
                    <a:pt x="9959" y="8463"/>
                  </a:moveTo>
                  <a:cubicBezTo>
                    <a:pt x="9989" y="8473"/>
                    <a:pt x="9988" y="8491"/>
                    <a:pt x="9980" y="8504"/>
                  </a:cubicBezTo>
                  <a:lnTo>
                    <a:pt x="9980" y="8504"/>
                  </a:lnTo>
                  <a:cubicBezTo>
                    <a:pt x="9975" y="8506"/>
                    <a:pt x="9971" y="8507"/>
                    <a:pt x="9967" y="8507"/>
                  </a:cubicBezTo>
                  <a:cubicBezTo>
                    <a:pt x="9940" y="8507"/>
                    <a:pt x="9928" y="8463"/>
                    <a:pt x="9959" y="8463"/>
                  </a:cubicBezTo>
                  <a:close/>
                  <a:moveTo>
                    <a:pt x="2930" y="8350"/>
                  </a:moveTo>
                  <a:cubicBezTo>
                    <a:pt x="2980" y="8375"/>
                    <a:pt x="2980" y="8400"/>
                    <a:pt x="2993" y="8514"/>
                  </a:cubicBezTo>
                  <a:cubicBezTo>
                    <a:pt x="2905" y="8514"/>
                    <a:pt x="2980" y="8375"/>
                    <a:pt x="2917" y="8350"/>
                  </a:cubicBezTo>
                  <a:close/>
                  <a:moveTo>
                    <a:pt x="11157" y="8348"/>
                  </a:moveTo>
                  <a:cubicBezTo>
                    <a:pt x="11163" y="8348"/>
                    <a:pt x="11171" y="8349"/>
                    <a:pt x="11179" y="8350"/>
                  </a:cubicBezTo>
                  <a:cubicBezTo>
                    <a:pt x="11280" y="8350"/>
                    <a:pt x="11330" y="8514"/>
                    <a:pt x="11192" y="8514"/>
                  </a:cubicBezTo>
                  <a:lnTo>
                    <a:pt x="11204" y="8526"/>
                  </a:lnTo>
                  <a:cubicBezTo>
                    <a:pt x="11098" y="8526"/>
                    <a:pt x="11047" y="8348"/>
                    <a:pt x="11157" y="8348"/>
                  </a:cubicBezTo>
                  <a:close/>
                  <a:moveTo>
                    <a:pt x="3065" y="8379"/>
                  </a:moveTo>
                  <a:cubicBezTo>
                    <a:pt x="3113" y="8400"/>
                    <a:pt x="3094" y="8496"/>
                    <a:pt x="3094" y="8551"/>
                  </a:cubicBezTo>
                  <a:cubicBezTo>
                    <a:pt x="3043" y="8521"/>
                    <a:pt x="3057" y="8442"/>
                    <a:pt x="3065" y="8379"/>
                  </a:cubicBezTo>
                  <a:close/>
                  <a:moveTo>
                    <a:pt x="3193" y="8371"/>
                  </a:moveTo>
                  <a:cubicBezTo>
                    <a:pt x="3211" y="8371"/>
                    <a:pt x="3216" y="8385"/>
                    <a:pt x="3207" y="8413"/>
                  </a:cubicBezTo>
                  <a:cubicBezTo>
                    <a:pt x="3226" y="8413"/>
                    <a:pt x="3242" y="8400"/>
                    <a:pt x="3260" y="8390"/>
                  </a:cubicBezTo>
                  <a:lnTo>
                    <a:pt x="3260" y="8390"/>
                  </a:lnTo>
                  <a:lnTo>
                    <a:pt x="3270" y="8400"/>
                  </a:lnTo>
                  <a:cubicBezTo>
                    <a:pt x="3194" y="8400"/>
                    <a:pt x="3219" y="8501"/>
                    <a:pt x="3219" y="8551"/>
                  </a:cubicBezTo>
                  <a:cubicBezTo>
                    <a:pt x="3156" y="8551"/>
                    <a:pt x="3182" y="8438"/>
                    <a:pt x="3169" y="8375"/>
                  </a:cubicBezTo>
                  <a:cubicBezTo>
                    <a:pt x="3178" y="8372"/>
                    <a:pt x="3186" y="8371"/>
                    <a:pt x="3193" y="8371"/>
                  </a:cubicBezTo>
                  <a:close/>
                  <a:moveTo>
                    <a:pt x="8711" y="8361"/>
                  </a:moveTo>
                  <a:cubicBezTo>
                    <a:pt x="8799" y="8361"/>
                    <a:pt x="8794" y="8488"/>
                    <a:pt x="8815" y="8551"/>
                  </a:cubicBezTo>
                  <a:lnTo>
                    <a:pt x="8752" y="8551"/>
                  </a:lnTo>
                  <a:cubicBezTo>
                    <a:pt x="8714" y="8539"/>
                    <a:pt x="8652" y="8551"/>
                    <a:pt x="8652" y="8488"/>
                  </a:cubicBezTo>
                  <a:cubicBezTo>
                    <a:pt x="8639" y="8438"/>
                    <a:pt x="8727" y="8438"/>
                    <a:pt x="8765" y="8438"/>
                  </a:cubicBezTo>
                  <a:cubicBezTo>
                    <a:pt x="8765" y="8400"/>
                    <a:pt x="8743" y="8397"/>
                    <a:pt x="8718" y="8397"/>
                  </a:cubicBezTo>
                  <a:cubicBezTo>
                    <a:pt x="8713" y="8397"/>
                    <a:pt x="8707" y="8397"/>
                    <a:pt x="8702" y="8397"/>
                  </a:cubicBezTo>
                  <a:cubicBezTo>
                    <a:pt x="8682" y="8397"/>
                    <a:pt x="8662" y="8395"/>
                    <a:pt x="8652" y="8375"/>
                  </a:cubicBezTo>
                  <a:cubicBezTo>
                    <a:pt x="8675" y="8365"/>
                    <a:pt x="8695" y="8361"/>
                    <a:pt x="8711" y="8361"/>
                  </a:cubicBezTo>
                  <a:close/>
                  <a:moveTo>
                    <a:pt x="11317" y="8375"/>
                  </a:moveTo>
                  <a:cubicBezTo>
                    <a:pt x="11343" y="8375"/>
                    <a:pt x="11355" y="8388"/>
                    <a:pt x="11355" y="8426"/>
                  </a:cubicBezTo>
                  <a:cubicBezTo>
                    <a:pt x="11368" y="8426"/>
                    <a:pt x="11368" y="8388"/>
                    <a:pt x="11405" y="8388"/>
                  </a:cubicBezTo>
                  <a:cubicBezTo>
                    <a:pt x="11443" y="8400"/>
                    <a:pt x="11431" y="8400"/>
                    <a:pt x="11418" y="8426"/>
                  </a:cubicBezTo>
                  <a:cubicBezTo>
                    <a:pt x="11404" y="8417"/>
                    <a:pt x="11393" y="8414"/>
                    <a:pt x="11384" y="8414"/>
                  </a:cubicBezTo>
                  <a:cubicBezTo>
                    <a:pt x="11341" y="8414"/>
                    <a:pt x="11368" y="8507"/>
                    <a:pt x="11368" y="8539"/>
                  </a:cubicBezTo>
                  <a:lnTo>
                    <a:pt x="11368" y="8551"/>
                  </a:lnTo>
                  <a:cubicBezTo>
                    <a:pt x="11305" y="8551"/>
                    <a:pt x="11330" y="8438"/>
                    <a:pt x="11317" y="8375"/>
                  </a:cubicBezTo>
                  <a:close/>
                  <a:moveTo>
                    <a:pt x="10208" y="8509"/>
                  </a:moveTo>
                  <a:cubicBezTo>
                    <a:pt x="10218" y="8509"/>
                    <a:pt x="10227" y="8520"/>
                    <a:pt x="10236" y="8539"/>
                  </a:cubicBezTo>
                  <a:cubicBezTo>
                    <a:pt x="10236" y="8553"/>
                    <a:pt x="10226" y="8558"/>
                    <a:pt x="10214" y="8558"/>
                  </a:cubicBezTo>
                  <a:cubicBezTo>
                    <a:pt x="10194" y="8558"/>
                    <a:pt x="10170" y="8542"/>
                    <a:pt x="10186" y="8526"/>
                  </a:cubicBezTo>
                  <a:lnTo>
                    <a:pt x="10198" y="8514"/>
                  </a:lnTo>
                  <a:cubicBezTo>
                    <a:pt x="10202" y="8510"/>
                    <a:pt x="10205" y="8509"/>
                    <a:pt x="10208" y="8509"/>
                  </a:cubicBezTo>
                  <a:close/>
                  <a:moveTo>
                    <a:pt x="3292" y="8381"/>
                  </a:moveTo>
                  <a:cubicBezTo>
                    <a:pt x="3301" y="8381"/>
                    <a:pt x="3310" y="8383"/>
                    <a:pt x="3320" y="8388"/>
                  </a:cubicBezTo>
                  <a:cubicBezTo>
                    <a:pt x="3370" y="8413"/>
                    <a:pt x="3358" y="8501"/>
                    <a:pt x="3370" y="8564"/>
                  </a:cubicBezTo>
                  <a:cubicBezTo>
                    <a:pt x="3273" y="8531"/>
                    <a:pt x="3325" y="8415"/>
                    <a:pt x="3276" y="8383"/>
                  </a:cubicBezTo>
                  <a:lnTo>
                    <a:pt x="3276" y="8383"/>
                  </a:lnTo>
                  <a:cubicBezTo>
                    <a:pt x="3281" y="8382"/>
                    <a:pt x="3287" y="8381"/>
                    <a:pt x="3292" y="8381"/>
                  </a:cubicBezTo>
                  <a:close/>
                  <a:moveTo>
                    <a:pt x="3432" y="8372"/>
                  </a:moveTo>
                  <a:cubicBezTo>
                    <a:pt x="3466" y="8372"/>
                    <a:pt x="3446" y="8480"/>
                    <a:pt x="3446" y="8526"/>
                  </a:cubicBezTo>
                  <a:lnTo>
                    <a:pt x="3458" y="8564"/>
                  </a:lnTo>
                  <a:cubicBezTo>
                    <a:pt x="3395" y="8564"/>
                    <a:pt x="3420" y="8438"/>
                    <a:pt x="3420" y="8375"/>
                  </a:cubicBezTo>
                  <a:cubicBezTo>
                    <a:pt x="3425" y="8373"/>
                    <a:pt x="3429" y="8372"/>
                    <a:pt x="3432" y="8372"/>
                  </a:cubicBezTo>
                  <a:close/>
                  <a:moveTo>
                    <a:pt x="3923" y="8388"/>
                  </a:moveTo>
                  <a:cubicBezTo>
                    <a:pt x="3999" y="8388"/>
                    <a:pt x="3999" y="8539"/>
                    <a:pt x="4037" y="8539"/>
                  </a:cubicBezTo>
                  <a:cubicBezTo>
                    <a:pt x="4049" y="8476"/>
                    <a:pt x="4062" y="8400"/>
                    <a:pt x="4125" y="8400"/>
                  </a:cubicBezTo>
                  <a:cubicBezTo>
                    <a:pt x="4113" y="8412"/>
                    <a:pt x="4066" y="8552"/>
                    <a:pt x="4029" y="8552"/>
                  </a:cubicBezTo>
                  <a:cubicBezTo>
                    <a:pt x="4027" y="8552"/>
                    <a:pt x="4026" y="8552"/>
                    <a:pt x="4024" y="8551"/>
                  </a:cubicBezTo>
                  <a:lnTo>
                    <a:pt x="4024" y="8551"/>
                  </a:lnTo>
                  <a:lnTo>
                    <a:pt x="4037" y="8564"/>
                  </a:lnTo>
                  <a:cubicBezTo>
                    <a:pt x="3986" y="8564"/>
                    <a:pt x="3949" y="8438"/>
                    <a:pt x="3923" y="8388"/>
                  </a:cubicBezTo>
                  <a:close/>
                  <a:moveTo>
                    <a:pt x="3521" y="8383"/>
                  </a:moveTo>
                  <a:cubicBezTo>
                    <a:pt x="3539" y="8383"/>
                    <a:pt x="3543" y="8395"/>
                    <a:pt x="3534" y="8413"/>
                  </a:cubicBezTo>
                  <a:lnTo>
                    <a:pt x="3584" y="8413"/>
                  </a:lnTo>
                  <a:cubicBezTo>
                    <a:pt x="3597" y="8413"/>
                    <a:pt x="3609" y="8426"/>
                    <a:pt x="3622" y="8426"/>
                  </a:cubicBezTo>
                  <a:lnTo>
                    <a:pt x="3697" y="8426"/>
                  </a:lnTo>
                  <a:cubicBezTo>
                    <a:pt x="3647" y="8451"/>
                    <a:pt x="3672" y="8539"/>
                    <a:pt x="3672" y="8576"/>
                  </a:cubicBezTo>
                  <a:cubicBezTo>
                    <a:pt x="3597" y="8576"/>
                    <a:pt x="3659" y="8463"/>
                    <a:pt x="3622" y="8426"/>
                  </a:cubicBezTo>
                  <a:lnTo>
                    <a:pt x="3559" y="8426"/>
                  </a:lnTo>
                  <a:cubicBezTo>
                    <a:pt x="3556" y="8425"/>
                    <a:pt x="3554" y="8424"/>
                    <a:pt x="3552" y="8424"/>
                  </a:cubicBezTo>
                  <a:cubicBezTo>
                    <a:pt x="3523" y="8424"/>
                    <a:pt x="3534" y="8503"/>
                    <a:pt x="3546" y="8539"/>
                  </a:cubicBezTo>
                  <a:lnTo>
                    <a:pt x="3546" y="8564"/>
                  </a:lnTo>
                  <a:cubicBezTo>
                    <a:pt x="3471" y="8564"/>
                    <a:pt x="3508" y="8451"/>
                    <a:pt x="3496" y="8388"/>
                  </a:cubicBezTo>
                  <a:cubicBezTo>
                    <a:pt x="3506" y="8384"/>
                    <a:pt x="3514" y="8383"/>
                    <a:pt x="3521" y="8383"/>
                  </a:cubicBezTo>
                  <a:close/>
                  <a:moveTo>
                    <a:pt x="8455" y="8333"/>
                  </a:moveTo>
                  <a:cubicBezTo>
                    <a:pt x="8469" y="8333"/>
                    <a:pt x="8476" y="8344"/>
                    <a:pt x="8476" y="8363"/>
                  </a:cubicBezTo>
                  <a:cubicBezTo>
                    <a:pt x="8494" y="8363"/>
                    <a:pt x="8513" y="8341"/>
                    <a:pt x="8543" y="8341"/>
                  </a:cubicBezTo>
                  <a:cubicBezTo>
                    <a:pt x="8553" y="8341"/>
                    <a:pt x="8564" y="8344"/>
                    <a:pt x="8576" y="8350"/>
                  </a:cubicBezTo>
                  <a:cubicBezTo>
                    <a:pt x="8601" y="8375"/>
                    <a:pt x="8626" y="8400"/>
                    <a:pt x="8626" y="8438"/>
                  </a:cubicBezTo>
                  <a:cubicBezTo>
                    <a:pt x="8626" y="8495"/>
                    <a:pt x="8608" y="8511"/>
                    <a:pt x="8584" y="8511"/>
                  </a:cubicBezTo>
                  <a:cubicBezTo>
                    <a:pt x="8554" y="8511"/>
                    <a:pt x="8516" y="8488"/>
                    <a:pt x="8488" y="8488"/>
                  </a:cubicBezTo>
                  <a:lnTo>
                    <a:pt x="8488" y="8576"/>
                  </a:lnTo>
                  <a:lnTo>
                    <a:pt x="8450" y="8576"/>
                  </a:lnTo>
                  <a:cubicBezTo>
                    <a:pt x="8438" y="8501"/>
                    <a:pt x="8438" y="8413"/>
                    <a:pt x="8425" y="8338"/>
                  </a:cubicBezTo>
                  <a:lnTo>
                    <a:pt x="8438" y="8338"/>
                  </a:lnTo>
                  <a:cubicBezTo>
                    <a:pt x="8445" y="8334"/>
                    <a:pt x="8450" y="8333"/>
                    <a:pt x="8455" y="8333"/>
                  </a:cubicBezTo>
                  <a:close/>
                  <a:moveTo>
                    <a:pt x="9029" y="8539"/>
                  </a:moveTo>
                  <a:cubicBezTo>
                    <a:pt x="9079" y="8539"/>
                    <a:pt x="9029" y="8576"/>
                    <a:pt x="9029" y="8576"/>
                  </a:cubicBezTo>
                  <a:cubicBezTo>
                    <a:pt x="9029" y="8576"/>
                    <a:pt x="8953" y="8539"/>
                    <a:pt x="9016" y="8539"/>
                  </a:cubicBezTo>
                  <a:close/>
                  <a:moveTo>
                    <a:pt x="8880" y="8345"/>
                  </a:moveTo>
                  <a:cubicBezTo>
                    <a:pt x="8886" y="8345"/>
                    <a:pt x="8894" y="8347"/>
                    <a:pt x="8903" y="8350"/>
                  </a:cubicBezTo>
                  <a:cubicBezTo>
                    <a:pt x="8909" y="8394"/>
                    <a:pt x="8922" y="8397"/>
                    <a:pt x="8935" y="8397"/>
                  </a:cubicBezTo>
                  <a:cubicBezTo>
                    <a:pt x="8937" y="8397"/>
                    <a:pt x="8939" y="8397"/>
                    <a:pt x="8941" y="8397"/>
                  </a:cubicBezTo>
                  <a:cubicBezTo>
                    <a:pt x="8951" y="8397"/>
                    <a:pt x="8961" y="8399"/>
                    <a:pt x="8966" y="8426"/>
                  </a:cubicBezTo>
                  <a:cubicBezTo>
                    <a:pt x="8962" y="8425"/>
                    <a:pt x="8957" y="8425"/>
                    <a:pt x="8954" y="8425"/>
                  </a:cubicBezTo>
                  <a:cubicBezTo>
                    <a:pt x="8869" y="8425"/>
                    <a:pt x="8906" y="8551"/>
                    <a:pt x="8966" y="8551"/>
                  </a:cubicBezTo>
                  <a:lnTo>
                    <a:pt x="8966" y="8576"/>
                  </a:lnTo>
                  <a:cubicBezTo>
                    <a:pt x="8959" y="8577"/>
                    <a:pt x="8953" y="8578"/>
                    <a:pt x="8948" y="8578"/>
                  </a:cubicBezTo>
                  <a:cubicBezTo>
                    <a:pt x="8878" y="8578"/>
                    <a:pt x="8877" y="8510"/>
                    <a:pt x="8865" y="8463"/>
                  </a:cubicBezTo>
                  <a:cubicBezTo>
                    <a:pt x="8853" y="8426"/>
                    <a:pt x="8802" y="8388"/>
                    <a:pt x="8865" y="8388"/>
                  </a:cubicBezTo>
                  <a:cubicBezTo>
                    <a:pt x="8856" y="8360"/>
                    <a:pt x="8861" y="8345"/>
                    <a:pt x="8880" y="8345"/>
                  </a:cubicBezTo>
                  <a:close/>
                  <a:moveTo>
                    <a:pt x="3747" y="8426"/>
                  </a:moveTo>
                  <a:cubicBezTo>
                    <a:pt x="3798" y="8438"/>
                    <a:pt x="3798" y="8476"/>
                    <a:pt x="3810" y="8589"/>
                  </a:cubicBezTo>
                  <a:cubicBezTo>
                    <a:pt x="3722" y="8589"/>
                    <a:pt x="3798" y="8451"/>
                    <a:pt x="3722" y="8426"/>
                  </a:cubicBezTo>
                  <a:close/>
                  <a:moveTo>
                    <a:pt x="4234" y="8400"/>
                  </a:moveTo>
                  <a:cubicBezTo>
                    <a:pt x="4286" y="8400"/>
                    <a:pt x="4335" y="8443"/>
                    <a:pt x="4326" y="8501"/>
                  </a:cubicBezTo>
                  <a:lnTo>
                    <a:pt x="4188" y="8501"/>
                  </a:lnTo>
                  <a:cubicBezTo>
                    <a:pt x="4188" y="8602"/>
                    <a:pt x="4301" y="8526"/>
                    <a:pt x="4326" y="8589"/>
                  </a:cubicBezTo>
                  <a:lnTo>
                    <a:pt x="4250" y="8589"/>
                  </a:lnTo>
                  <a:cubicBezTo>
                    <a:pt x="4162" y="8564"/>
                    <a:pt x="4100" y="8463"/>
                    <a:pt x="4175" y="8400"/>
                  </a:cubicBezTo>
                  <a:lnTo>
                    <a:pt x="4175" y="8400"/>
                  </a:lnTo>
                  <a:lnTo>
                    <a:pt x="4188" y="8413"/>
                  </a:lnTo>
                  <a:cubicBezTo>
                    <a:pt x="4202" y="8404"/>
                    <a:pt x="4218" y="8400"/>
                    <a:pt x="4234" y="8400"/>
                  </a:cubicBezTo>
                  <a:close/>
                  <a:moveTo>
                    <a:pt x="11520" y="8408"/>
                  </a:moveTo>
                  <a:cubicBezTo>
                    <a:pt x="11565" y="8408"/>
                    <a:pt x="11611" y="8452"/>
                    <a:pt x="11619" y="8501"/>
                  </a:cubicBezTo>
                  <a:cubicBezTo>
                    <a:pt x="11619" y="8507"/>
                    <a:pt x="11611" y="8510"/>
                    <a:pt x="11599" y="8510"/>
                  </a:cubicBezTo>
                  <a:cubicBezTo>
                    <a:pt x="11563" y="8510"/>
                    <a:pt x="11490" y="8488"/>
                    <a:pt x="11481" y="8488"/>
                  </a:cubicBezTo>
                  <a:lnTo>
                    <a:pt x="11481" y="8488"/>
                  </a:lnTo>
                  <a:cubicBezTo>
                    <a:pt x="11481" y="8576"/>
                    <a:pt x="11582" y="8514"/>
                    <a:pt x="11607" y="8576"/>
                  </a:cubicBezTo>
                  <a:lnTo>
                    <a:pt x="11607" y="8589"/>
                  </a:lnTo>
                  <a:cubicBezTo>
                    <a:pt x="11601" y="8590"/>
                    <a:pt x="11595" y="8591"/>
                    <a:pt x="11589" y="8591"/>
                  </a:cubicBezTo>
                  <a:cubicBezTo>
                    <a:pt x="11521" y="8591"/>
                    <a:pt x="11410" y="8531"/>
                    <a:pt x="11456" y="8451"/>
                  </a:cubicBezTo>
                  <a:cubicBezTo>
                    <a:pt x="11473" y="8420"/>
                    <a:pt x="11497" y="8408"/>
                    <a:pt x="11520" y="8408"/>
                  </a:cubicBezTo>
                  <a:close/>
                  <a:moveTo>
                    <a:pt x="4394" y="8408"/>
                  </a:moveTo>
                  <a:cubicBezTo>
                    <a:pt x="4407" y="8408"/>
                    <a:pt x="4414" y="8420"/>
                    <a:pt x="4414" y="8438"/>
                  </a:cubicBezTo>
                  <a:cubicBezTo>
                    <a:pt x="4433" y="8438"/>
                    <a:pt x="4452" y="8417"/>
                    <a:pt x="4481" y="8417"/>
                  </a:cubicBezTo>
                  <a:cubicBezTo>
                    <a:pt x="4491" y="8417"/>
                    <a:pt x="4502" y="8419"/>
                    <a:pt x="4514" y="8426"/>
                  </a:cubicBezTo>
                  <a:cubicBezTo>
                    <a:pt x="4552" y="8451"/>
                    <a:pt x="4552" y="8539"/>
                    <a:pt x="4565" y="8602"/>
                  </a:cubicBezTo>
                  <a:cubicBezTo>
                    <a:pt x="4464" y="8602"/>
                    <a:pt x="4565" y="8438"/>
                    <a:pt x="4464" y="8438"/>
                  </a:cubicBezTo>
                  <a:cubicBezTo>
                    <a:pt x="4376" y="8438"/>
                    <a:pt x="4414" y="8539"/>
                    <a:pt x="4414" y="8576"/>
                  </a:cubicBezTo>
                  <a:lnTo>
                    <a:pt x="4414" y="8589"/>
                  </a:lnTo>
                  <a:cubicBezTo>
                    <a:pt x="4351" y="8589"/>
                    <a:pt x="4376" y="8476"/>
                    <a:pt x="4376" y="8413"/>
                  </a:cubicBezTo>
                  <a:cubicBezTo>
                    <a:pt x="4383" y="8410"/>
                    <a:pt x="4389" y="8408"/>
                    <a:pt x="4394" y="8408"/>
                  </a:cubicBezTo>
                  <a:close/>
                  <a:moveTo>
                    <a:pt x="4613" y="8425"/>
                  </a:moveTo>
                  <a:cubicBezTo>
                    <a:pt x="4675" y="8425"/>
                    <a:pt x="4653" y="8529"/>
                    <a:pt x="4653" y="8589"/>
                  </a:cubicBezTo>
                  <a:lnTo>
                    <a:pt x="4653" y="8602"/>
                  </a:lnTo>
                  <a:cubicBezTo>
                    <a:pt x="4590" y="8602"/>
                    <a:pt x="4615" y="8488"/>
                    <a:pt x="4602" y="8426"/>
                  </a:cubicBezTo>
                  <a:cubicBezTo>
                    <a:pt x="4606" y="8425"/>
                    <a:pt x="4610" y="8425"/>
                    <a:pt x="4613" y="8425"/>
                  </a:cubicBezTo>
                  <a:close/>
                  <a:moveTo>
                    <a:pt x="4771" y="8420"/>
                  </a:moveTo>
                  <a:cubicBezTo>
                    <a:pt x="4859" y="8420"/>
                    <a:pt x="4846" y="8552"/>
                    <a:pt x="4867" y="8614"/>
                  </a:cubicBezTo>
                  <a:cubicBezTo>
                    <a:pt x="4829" y="8614"/>
                    <a:pt x="4829" y="8589"/>
                    <a:pt x="4829" y="8589"/>
                  </a:cubicBezTo>
                  <a:cubicBezTo>
                    <a:pt x="4816" y="8602"/>
                    <a:pt x="4801" y="8607"/>
                    <a:pt x="4787" y="8607"/>
                  </a:cubicBezTo>
                  <a:cubicBezTo>
                    <a:pt x="4716" y="8607"/>
                    <a:pt x="4644" y="8488"/>
                    <a:pt x="4797" y="8488"/>
                  </a:cubicBezTo>
                  <a:cubicBezTo>
                    <a:pt x="4802" y="8488"/>
                    <a:pt x="4809" y="8488"/>
                    <a:pt x="4815" y="8488"/>
                  </a:cubicBezTo>
                  <a:lnTo>
                    <a:pt x="4815" y="8488"/>
                  </a:lnTo>
                  <a:cubicBezTo>
                    <a:pt x="4811" y="8463"/>
                    <a:pt x="4791" y="8460"/>
                    <a:pt x="4769" y="8460"/>
                  </a:cubicBezTo>
                  <a:cubicBezTo>
                    <a:pt x="4764" y="8460"/>
                    <a:pt x="4759" y="8460"/>
                    <a:pt x="4754" y="8460"/>
                  </a:cubicBezTo>
                  <a:cubicBezTo>
                    <a:pt x="4733" y="8460"/>
                    <a:pt x="4713" y="8458"/>
                    <a:pt x="4703" y="8438"/>
                  </a:cubicBezTo>
                  <a:cubicBezTo>
                    <a:pt x="4731" y="8425"/>
                    <a:pt x="4753" y="8420"/>
                    <a:pt x="4771" y="8420"/>
                  </a:cubicBezTo>
                  <a:close/>
                  <a:moveTo>
                    <a:pt x="9155" y="8363"/>
                  </a:moveTo>
                  <a:lnTo>
                    <a:pt x="9155" y="8363"/>
                  </a:lnTo>
                  <a:cubicBezTo>
                    <a:pt x="9255" y="8375"/>
                    <a:pt x="9155" y="8551"/>
                    <a:pt x="9268" y="8589"/>
                  </a:cubicBezTo>
                  <a:cubicBezTo>
                    <a:pt x="9277" y="8592"/>
                    <a:pt x="9285" y="8594"/>
                    <a:pt x="9292" y="8594"/>
                  </a:cubicBezTo>
                  <a:cubicBezTo>
                    <a:pt x="9362" y="8594"/>
                    <a:pt x="9331" y="8434"/>
                    <a:pt x="9331" y="8388"/>
                  </a:cubicBezTo>
                  <a:cubicBezTo>
                    <a:pt x="9393" y="8388"/>
                    <a:pt x="9368" y="8476"/>
                    <a:pt x="9381" y="8526"/>
                  </a:cubicBezTo>
                  <a:cubicBezTo>
                    <a:pt x="9381" y="8581"/>
                    <a:pt x="9340" y="8616"/>
                    <a:pt x="9289" y="8616"/>
                  </a:cubicBezTo>
                  <a:cubicBezTo>
                    <a:pt x="9270" y="8616"/>
                    <a:pt x="9250" y="8612"/>
                    <a:pt x="9230" y="8602"/>
                  </a:cubicBezTo>
                  <a:lnTo>
                    <a:pt x="9243" y="8602"/>
                  </a:lnTo>
                  <a:cubicBezTo>
                    <a:pt x="9155" y="8564"/>
                    <a:pt x="9167" y="8451"/>
                    <a:pt x="9155" y="8363"/>
                  </a:cubicBezTo>
                  <a:close/>
                  <a:moveTo>
                    <a:pt x="4943" y="8433"/>
                  </a:moveTo>
                  <a:cubicBezTo>
                    <a:pt x="4951" y="8433"/>
                    <a:pt x="4955" y="8443"/>
                    <a:pt x="4955" y="8463"/>
                  </a:cubicBezTo>
                  <a:lnTo>
                    <a:pt x="4942" y="8476"/>
                  </a:lnTo>
                  <a:lnTo>
                    <a:pt x="4967" y="8476"/>
                  </a:lnTo>
                  <a:cubicBezTo>
                    <a:pt x="4992" y="8463"/>
                    <a:pt x="5017" y="8463"/>
                    <a:pt x="5043" y="8463"/>
                  </a:cubicBezTo>
                  <a:lnTo>
                    <a:pt x="4967" y="8476"/>
                  </a:lnTo>
                  <a:lnTo>
                    <a:pt x="4992" y="8476"/>
                  </a:lnTo>
                  <a:cubicBezTo>
                    <a:pt x="5005" y="8476"/>
                    <a:pt x="5017" y="8476"/>
                    <a:pt x="5030" y="8488"/>
                  </a:cubicBezTo>
                  <a:lnTo>
                    <a:pt x="5105" y="8488"/>
                  </a:lnTo>
                  <a:cubicBezTo>
                    <a:pt x="5068" y="8514"/>
                    <a:pt x="5093" y="8589"/>
                    <a:pt x="5093" y="8627"/>
                  </a:cubicBezTo>
                  <a:cubicBezTo>
                    <a:pt x="5017" y="8627"/>
                    <a:pt x="5068" y="8526"/>
                    <a:pt x="5030" y="8488"/>
                  </a:cubicBezTo>
                  <a:lnTo>
                    <a:pt x="4980" y="8488"/>
                  </a:lnTo>
                  <a:cubicBezTo>
                    <a:pt x="4942" y="8514"/>
                    <a:pt x="4955" y="8589"/>
                    <a:pt x="4967" y="8627"/>
                  </a:cubicBezTo>
                  <a:lnTo>
                    <a:pt x="4929" y="8627"/>
                  </a:lnTo>
                  <a:cubicBezTo>
                    <a:pt x="4929" y="8576"/>
                    <a:pt x="4929" y="8514"/>
                    <a:pt x="4917" y="8451"/>
                  </a:cubicBezTo>
                  <a:cubicBezTo>
                    <a:pt x="4928" y="8439"/>
                    <a:pt x="4937" y="8433"/>
                    <a:pt x="4943" y="8433"/>
                  </a:cubicBezTo>
                  <a:close/>
                  <a:moveTo>
                    <a:pt x="5093" y="8476"/>
                  </a:moveTo>
                  <a:cubicBezTo>
                    <a:pt x="5105" y="8476"/>
                    <a:pt x="5131" y="8476"/>
                    <a:pt x="5143" y="8488"/>
                  </a:cubicBezTo>
                  <a:cubicBezTo>
                    <a:pt x="5206" y="8501"/>
                    <a:pt x="5206" y="8539"/>
                    <a:pt x="5206" y="8639"/>
                  </a:cubicBezTo>
                  <a:cubicBezTo>
                    <a:pt x="5131" y="8639"/>
                    <a:pt x="5206" y="8501"/>
                    <a:pt x="5131" y="8488"/>
                  </a:cubicBezTo>
                  <a:lnTo>
                    <a:pt x="5143" y="8488"/>
                  </a:lnTo>
                  <a:lnTo>
                    <a:pt x="5093" y="8476"/>
                  </a:lnTo>
                  <a:close/>
                  <a:moveTo>
                    <a:pt x="9458" y="8419"/>
                  </a:moveTo>
                  <a:cubicBezTo>
                    <a:pt x="9475" y="8419"/>
                    <a:pt x="9506" y="8467"/>
                    <a:pt x="9532" y="8476"/>
                  </a:cubicBezTo>
                  <a:lnTo>
                    <a:pt x="9532" y="8488"/>
                  </a:lnTo>
                  <a:cubicBezTo>
                    <a:pt x="9383" y="8488"/>
                    <a:pt x="9506" y="8604"/>
                    <a:pt x="9528" y="8643"/>
                  </a:cubicBezTo>
                  <a:lnTo>
                    <a:pt x="9528" y="8643"/>
                  </a:lnTo>
                  <a:cubicBezTo>
                    <a:pt x="9524" y="8643"/>
                    <a:pt x="9520" y="8644"/>
                    <a:pt x="9517" y="8644"/>
                  </a:cubicBezTo>
                  <a:cubicBezTo>
                    <a:pt x="9459" y="8644"/>
                    <a:pt x="9466" y="8570"/>
                    <a:pt x="9444" y="8526"/>
                  </a:cubicBezTo>
                  <a:cubicBezTo>
                    <a:pt x="9433" y="8484"/>
                    <a:pt x="9397" y="8460"/>
                    <a:pt x="9421" y="8460"/>
                  </a:cubicBezTo>
                  <a:cubicBezTo>
                    <a:pt x="9426" y="8460"/>
                    <a:pt x="9433" y="8461"/>
                    <a:pt x="9444" y="8463"/>
                  </a:cubicBezTo>
                  <a:cubicBezTo>
                    <a:pt x="9444" y="8430"/>
                    <a:pt x="9449" y="8419"/>
                    <a:pt x="9458" y="8419"/>
                  </a:cubicBezTo>
                  <a:close/>
                  <a:moveTo>
                    <a:pt x="5294" y="8589"/>
                  </a:moveTo>
                  <a:cubicBezTo>
                    <a:pt x="5307" y="8627"/>
                    <a:pt x="5294" y="8664"/>
                    <a:pt x="5256" y="8677"/>
                  </a:cubicBezTo>
                  <a:lnTo>
                    <a:pt x="5231" y="8664"/>
                  </a:lnTo>
                  <a:cubicBezTo>
                    <a:pt x="5256" y="8614"/>
                    <a:pt x="5231" y="8589"/>
                    <a:pt x="5294" y="8589"/>
                  </a:cubicBezTo>
                  <a:close/>
                  <a:moveTo>
                    <a:pt x="5659" y="8488"/>
                  </a:moveTo>
                  <a:cubicBezTo>
                    <a:pt x="5747" y="8488"/>
                    <a:pt x="5659" y="8614"/>
                    <a:pt x="5747" y="8639"/>
                  </a:cubicBezTo>
                  <a:cubicBezTo>
                    <a:pt x="5754" y="8642"/>
                    <a:pt x="5760" y="8643"/>
                    <a:pt x="5765" y="8643"/>
                  </a:cubicBezTo>
                  <a:cubicBezTo>
                    <a:pt x="5818" y="8643"/>
                    <a:pt x="5797" y="8535"/>
                    <a:pt x="5797" y="8501"/>
                  </a:cubicBezTo>
                  <a:cubicBezTo>
                    <a:pt x="5873" y="8501"/>
                    <a:pt x="5835" y="8614"/>
                    <a:pt x="5847" y="8677"/>
                  </a:cubicBezTo>
                  <a:cubicBezTo>
                    <a:pt x="5822" y="8677"/>
                    <a:pt x="5810" y="8677"/>
                    <a:pt x="5810" y="8639"/>
                  </a:cubicBezTo>
                  <a:cubicBezTo>
                    <a:pt x="5810" y="8639"/>
                    <a:pt x="5772" y="8664"/>
                    <a:pt x="5759" y="8664"/>
                  </a:cubicBezTo>
                  <a:lnTo>
                    <a:pt x="5747" y="8664"/>
                  </a:lnTo>
                  <a:cubicBezTo>
                    <a:pt x="5659" y="8664"/>
                    <a:pt x="5671" y="8551"/>
                    <a:pt x="5659" y="8488"/>
                  </a:cubicBezTo>
                  <a:close/>
                  <a:moveTo>
                    <a:pt x="10789" y="8627"/>
                  </a:moveTo>
                  <a:lnTo>
                    <a:pt x="10802" y="8639"/>
                  </a:lnTo>
                  <a:cubicBezTo>
                    <a:pt x="10806" y="8635"/>
                    <a:pt x="10810" y="8633"/>
                    <a:pt x="10814" y="8633"/>
                  </a:cubicBezTo>
                  <a:cubicBezTo>
                    <a:pt x="10834" y="8633"/>
                    <a:pt x="10846" y="8677"/>
                    <a:pt x="10814" y="8677"/>
                  </a:cubicBezTo>
                  <a:cubicBezTo>
                    <a:pt x="10777" y="8664"/>
                    <a:pt x="10777" y="8639"/>
                    <a:pt x="10789" y="8627"/>
                  </a:cubicBezTo>
                  <a:close/>
                  <a:moveTo>
                    <a:pt x="11829" y="8447"/>
                  </a:moveTo>
                  <a:cubicBezTo>
                    <a:pt x="11833" y="8447"/>
                    <a:pt x="11839" y="8448"/>
                    <a:pt x="11846" y="8451"/>
                  </a:cubicBezTo>
                  <a:cubicBezTo>
                    <a:pt x="11875" y="8470"/>
                    <a:pt x="11941" y="8497"/>
                    <a:pt x="11924" y="8497"/>
                  </a:cubicBezTo>
                  <a:cubicBezTo>
                    <a:pt x="11919" y="8497"/>
                    <a:pt x="11907" y="8494"/>
                    <a:pt x="11883" y="8488"/>
                  </a:cubicBezTo>
                  <a:lnTo>
                    <a:pt x="11858" y="8526"/>
                  </a:lnTo>
                  <a:cubicBezTo>
                    <a:pt x="11858" y="8564"/>
                    <a:pt x="11871" y="8602"/>
                    <a:pt x="11883" y="8639"/>
                  </a:cubicBezTo>
                  <a:cubicBezTo>
                    <a:pt x="11883" y="8658"/>
                    <a:pt x="11893" y="8658"/>
                    <a:pt x="11902" y="8658"/>
                  </a:cubicBezTo>
                  <a:cubicBezTo>
                    <a:pt x="11912" y="8658"/>
                    <a:pt x="11921" y="8658"/>
                    <a:pt x="11921" y="8677"/>
                  </a:cubicBezTo>
                  <a:cubicBezTo>
                    <a:pt x="11914" y="8678"/>
                    <a:pt x="11908" y="8678"/>
                    <a:pt x="11903" y="8678"/>
                  </a:cubicBezTo>
                  <a:cubicBezTo>
                    <a:pt x="11835" y="8678"/>
                    <a:pt x="11845" y="8610"/>
                    <a:pt x="11833" y="8564"/>
                  </a:cubicBezTo>
                  <a:cubicBezTo>
                    <a:pt x="11829" y="8555"/>
                    <a:pt x="11824" y="8548"/>
                    <a:pt x="11820" y="8541"/>
                  </a:cubicBezTo>
                  <a:lnTo>
                    <a:pt x="11820" y="8541"/>
                  </a:lnTo>
                  <a:cubicBezTo>
                    <a:pt x="11820" y="8544"/>
                    <a:pt x="11820" y="8548"/>
                    <a:pt x="11820" y="8551"/>
                  </a:cubicBezTo>
                  <a:lnTo>
                    <a:pt x="11682" y="8526"/>
                  </a:lnTo>
                  <a:lnTo>
                    <a:pt x="11682" y="8526"/>
                  </a:lnTo>
                  <a:cubicBezTo>
                    <a:pt x="11682" y="8602"/>
                    <a:pt x="11783" y="8551"/>
                    <a:pt x="11795" y="8602"/>
                  </a:cubicBezTo>
                  <a:lnTo>
                    <a:pt x="11820" y="8627"/>
                  </a:lnTo>
                  <a:cubicBezTo>
                    <a:pt x="11811" y="8628"/>
                    <a:pt x="11801" y="8629"/>
                    <a:pt x="11792" y="8629"/>
                  </a:cubicBezTo>
                  <a:cubicBezTo>
                    <a:pt x="11727" y="8629"/>
                    <a:pt x="11668" y="8592"/>
                    <a:pt x="11657" y="8526"/>
                  </a:cubicBezTo>
                  <a:cubicBezTo>
                    <a:pt x="11652" y="8473"/>
                    <a:pt x="11680" y="8452"/>
                    <a:pt x="11714" y="8452"/>
                  </a:cubicBezTo>
                  <a:cubicBezTo>
                    <a:pt x="11745" y="8452"/>
                    <a:pt x="11781" y="8469"/>
                    <a:pt x="11802" y="8498"/>
                  </a:cubicBezTo>
                  <a:lnTo>
                    <a:pt x="11802" y="8498"/>
                  </a:lnTo>
                  <a:cubicBezTo>
                    <a:pt x="11802" y="8498"/>
                    <a:pt x="11802" y="8498"/>
                    <a:pt x="11802" y="8498"/>
                  </a:cubicBezTo>
                  <a:cubicBezTo>
                    <a:pt x="11787" y="8498"/>
                    <a:pt x="11802" y="8513"/>
                    <a:pt x="11820" y="8541"/>
                  </a:cubicBezTo>
                  <a:lnTo>
                    <a:pt x="11820" y="8541"/>
                  </a:lnTo>
                  <a:cubicBezTo>
                    <a:pt x="11818" y="8525"/>
                    <a:pt x="11811" y="8510"/>
                    <a:pt x="11802" y="8498"/>
                  </a:cubicBezTo>
                  <a:lnTo>
                    <a:pt x="11802" y="8498"/>
                  </a:lnTo>
                  <a:cubicBezTo>
                    <a:pt x="11806" y="8498"/>
                    <a:pt x="11812" y="8499"/>
                    <a:pt x="11820" y="8501"/>
                  </a:cubicBezTo>
                  <a:cubicBezTo>
                    <a:pt x="11810" y="8470"/>
                    <a:pt x="11808" y="8447"/>
                    <a:pt x="11829" y="8447"/>
                  </a:cubicBezTo>
                  <a:close/>
                  <a:moveTo>
                    <a:pt x="5898" y="8514"/>
                  </a:moveTo>
                  <a:cubicBezTo>
                    <a:pt x="5986" y="8514"/>
                    <a:pt x="5961" y="8614"/>
                    <a:pt x="5961" y="8677"/>
                  </a:cubicBezTo>
                  <a:lnTo>
                    <a:pt x="5948" y="8690"/>
                  </a:lnTo>
                  <a:cubicBezTo>
                    <a:pt x="5873" y="8690"/>
                    <a:pt x="5898" y="8564"/>
                    <a:pt x="5898" y="8514"/>
                  </a:cubicBezTo>
                  <a:close/>
                  <a:moveTo>
                    <a:pt x="6032" y="8519"/>
                  </a:moveTo>
                  <a:cubicBezTo>
                    <a:pt x="6060" y="8519"/>
                    <a:pt x="6091" y="8531"/>
                    <a:pt x="6099" y="8539"/>
                  </a:cubicBezTo>
                  <a:cubicBezTo>
                    <a:pt x="6095" y="8553"/>
                    <a:pt x="6089" y="8557"/>
                    <a:pt x="6081" y="8557"/>
                  </a:cubicBezTo>
                  <a:cubicBezTo>
                    <a:pt x="6069" y="8557"/>
                    <a:pt x="6053" y="8546"/>
                    <a:pt x="6041" y="8546"/>
                  </a:cubicBezTo>
                  <a:cubicBezTo>
                    <a:pt x="6033" y="8546"/>
                    <a:pt x="6027" y="8550"/>
                    <a:pt x="6023" y="8564"/>
                  </a:cubicBezTo>
                  <a:cubicBezTo>
                    <a:pt x="6023" y="8602"/>
                    <a:pt x="6111" y="8614"/>
                    <a:pt x="6124" y="8652"/>
                  </a:cubicBezTo>
                  <a:cubicBezTo>
                    <a:pt x="6124" y="8678"/>
                    <a:pt x="6089" y="8694"/>
                    <a:pt x="6058" y="8694"/>
                  </a:cubicBezTo>
                  <a:cubicBezTo>
                    <a:pt x="6032" y="8694"/>
                    <a:pt x="6010" y="8684"/>
                    <a:pt x="6010" y="8660"/>
                  </a:cubicBezTo>
                  <a:lnTo>
                    <a:pt x="6010" y="8660"/>
                  </a:lnTo>
                  <a:cubicBezTo>
                    <a:pt x="6022" y="8666"/>
                    <a:pt x="6039" y="8672"/>
                    <a:pt x="6054" y="8672"/>
                  </a:cubicBezTo>
                  <a:cubicBezTo>
                    <a:pt x="6069" y="8672"/>
                    <a:pt x="6081" y="8667"/>
                    <a:pt x="6086" y="8652"/>
                  </a:cubicBezTo>
                  <a:cubicBezTo>
                    <a:pt x="6086" y="8614"/>
                    <a:pt x="6036" y="8627"/>
                    <a:pt x="6023" y="8602"/>
                  </a:cubicBezTo>
                  <a:cubicBezTo>
                    <a:pt x="6011" y="8589"/>
                    <a:pt x="5973" y="8576"/>
                    <a:pt x="5986" y="8539"/>
                  </a:cubicBezTo>
                  <a:cubicBezTo>
                    <a:pt x="5996" y="8524"/>
                    <a:pt x="6013" y="8519"/>
                    <a:pt x="6032" y="8519"/>
                  </a:cubicBezTo>
                  <a:close/>
                  <a:moveTo>
                    <a:pt x="9658" y="8501"/>
                  </a:moveTo>
                  <a:cubicBezTo>
                    <a:pt x="9670" y="8551"/>
                    <a:pt x="9695" y="8602"/>
                    <a:pt x="9708" y="8652"/>
                  </a:cubicBezTo>
                  <a:cubicBezTo>
                    <a:pt x="9718" y="8602"/>
                    <a:pt x="9728" y="8536"/>
                    <a:pt x="9757" y="8536"/>
                  </a:cubicBezTo>
                  <a:cubicBezTo>
                    <a:pt x="9764" y="8536"/>
                    <a:pt x="9773" y="8541"/>
                    <a:pt x="9783" y="8551"/>
                  </a:cubicBezTo>
                  <a:cubicBezTo>
                    <a:pt x="9796" y="8551"/>
                    <a:pt x="9821" y="8664"/>
                    <a:pt x="9834" y="8677"/>
                  </a:cubicBezTo>
                  <a:cubicBezTo>
                    <a:pt x="9834" y="8614"/>
                    <a:pt x="9834" y="8539"/>
                    <a:pt x="9909" y="8539"/>
                  </a:cubicBezTo>
                  <a:cubicBezTo>
                    <a:pt x="9897" y="8587"/>
                    <a:pt x="9885" y="8703"/>
                    <a:pt x="9830" y="8703"/>
                  </a:cubicBezTo>
                  <a:cubicBezTo>
                    <a:pt x="9827" y="8703"/>
                    <a:pt x="9824" y="8703"/>
                    <a:pt x="9821" y="8702"/>
                  </a:cubicBezTo>
                  <a:cubicBezTo>
                    <a:pt x="9796" y="8690"/>
                    <a:pt x="9796" y="8564"/>
                    <a:pt x="9758" y="8551"/>
                  </a:cubicBezTo>
                  <a:cubicBezTo>
                    <a:pt x="9749" y="8636"/>
                    <a:pt x="9734" y="8668"/>
                    <a:pt x="9717" y="8668"/>
                  </a:cubicBezTo>
                  <a:cubicBezTo>
                    <a:pt x="9688" y="8668"/>
                    <a:pt x="9651" y="8580"/>
                    <a:pt x="9620" y="8501"/>
                  </a:cubicBezTo>
                  <a:close/>
                  <a:moveTo>
                    <a:pt x="9947" y="8539"/>
                  </a:moveTo>
                  <a:cubicBezTo>
                    <a:pt x="10006" y="8550"/>
                    <a:pt x="9987" y="8650"/>
                    <a:pt x="9995" y="8715"/>
                  </a:cubicBezTo>
                  <a:lnTo>
                    <a:pt x="9972" y="8715"/>
                  </a:lnTo>
                  <a:lnTo>
                    <a:pt x="9947" y="8539"/>
                  </a:lnTo>
                  <a:close/>
                  <a:moveTo>
                    <a:pt x="5577" y="8468"/>
                  </a:moveTo>
                  <a:cubicBezTo>
                    <a:pt x="5585" y="8468"/>
                    <a:pt x="5600" y="8509"/>
                    <a:pt x="5608" y="8526"/>
                  </a:cubicBezTo>
                  <a:cubicBezTo>
                    <a:pt x="5621" y="8589"/>
                    <a:pt x="5621" y="8664"/>
                    <a:pt x="5621" y="8727"/>
                  </a:cubicBezTo>
                  <a:cubicBezTo>
                    <a:pt x="5558" y="8715"/>
                    <a:pt x="5621" y="8627"/>
                    <a:pt x="5596" y="8627"/>
                  </a:cubicBezTo>
                  <a:lnTo>
                    <a:pt x="5571" y="8627"/>
                  </a:lnTo>
                  <a:cubicBezTo>
                    <a:pt x="5558" y="8650"/>
                    <a:pt x="5540" y="8659"/>
                    <a:pt x="5522" y="8659"/>
                  </a:cubicBezTo>
                  <a:cubicBezTo>
                    <a:pt x="5470" y="8659"/>
                    <a:pt x="5411" y="8585"/>
                    <a:pt x="5420" y="8539"/>
                  </a:cubicBezTo>
                  <a:cubicBezTo>
                    <a:pt x="5425" y="8490"/>
                    <a:pt x="5442" y="8476"/>
                    <a:pt x="5465" y="8476"/>
                  </a:cubicBezTo>
                  <a:cubicBezTo>
                    <a:pt x="5495" y="8476"/>
                    <a:pt x="5535" y="8501"/>
                    <a:pt x="5571" y="8501"/>
                  </a:cubicBezTo>
                  <a:cubicBezTo>
                    <a:pt x="5571" y="8477"/>
                    <a:pt x="5573" y="8468"/>
                    <a:pt x="5577" y="8468"/>
                  </a:cubicBezTo>
                  <a:close/>
                  <a:moveTo>
                    <a:pt x="6267" y="8534"/>
                  </a:moveTo>
                  <a:cubicBezTo>
                    <a:pt x="6281" y="8534"/>
                    <a:pt x="6288" y="8545"/>
                    <a:pt x="6288" y="8564"/>
                  </a:cubicBezTo>
                  <a:cubicBezTo>
                    <a:pt x="6306" y="8564"/>
                    <a:pt x="6325" y="8543"/>
                    <a:pt x="6355" y="8543"/>
                  </a:cubicBezTo>
                  <a:cubicBezTo>
                    <a:pt x="6365" y="8543"/>
                    <a:pt x="6376" y="8545"/>
                    <a:pt x="6388" y="8551"/>
                  </a:cubicBezTo>
                  <a:cubicBezTo>
                    <a:pt x="6438" y="8576"/>
                    <a:pt x="6426" y="8677"/>
                    <a:pt x="6438" y="8727"/>
                  </a:cubicBezTo>
                  <a:cubicBezTo>
                    <a:pt x="6350" y="8727"/>
                    <a:pt x="6438" y="8576"/>
                    <a:pt x="6338" y="8576"/>
                  </a:cubicBezTo>
                  <a:cubicBezTo>
                    <a:pt x="6237" y="8576"/>
                    <a:pt x="6313" y="8664"/>
                    <a:pt x="6313" y="8715"/>
                  </a:cubicBezTo>
                  <a:lnTo>
                    <a:pt x="6300" y="8715"/>
                  </a:lnTo>
                  <a:cubicBezTo>
                    <a:pt x="6225" y="8715"/>
                    <a:pt x="6250" y="8602"/>
                    <a:pt x="6250" y="8539"/>
                  </a:cubicBezTo>
                  <a:cubicBezTo>
                    <a:pt x="6257" y="8535"/>
                    <a:pt x="6262" y="8534"/>
                    <a:pt x="6267" y="8534"/>
                  </a:cubicBezTo>
                  <a:close/>
                  <a:moveTo>
                    <a:pt x="6589" y="8551"/>
                  </a:moveTo>
                  <a:cubicBezTo>
                    <a:pt x="6593" y="8551"/>
                    <a:pt x="6597" y="8551"/>
                    <a:pt x="6602" y="8551"/>
                  </a:cubicBezTo>
                  <a:cubicBezTo>
                    <a:pt x="6728" y="8564"/>
                    <a:pt x="6728" y="8740"/>
                    <a:pt x="6602" y="8740"/>
                  </a:cubicBezTo>
                  <a:lnTo>
                    <a:pt x="6602" y="8727"/>
                  </a:lnTo>
                  <a:cubicBezTo>
                    <a:pt x="6492" y="8727"/>
                    <a:pt x="6465" y="8551"/>
                    <a:pt x="6589" y="8551"/>
                  </a:cubicBezTo>
                  <a:close/>
                  <a:moveTo>
                    <a:pt x="10085" y="8564"/>
                  </a:moveTo>
                  <a:cubicBezTo>
                    <a:pt x="10113" y="8564"/>
                    <a:pt x="10142" y="8576"/>
                    <a:pt x="10135" y="8602"/>
                  </a:cubicBezTo>
                  <a:cubicBezTo>
                    <a:pt x="10106" y="8582"/>
                    <a:pt x="10089" y="8575"/>
                    <a:pt x="10081" y="8575"/>
                  </a:cubicBezTo>
                  <a:cubicBezTo>
                    <a:pt x="10048" y="8575"/>
                    <a:pt x="10143" y="8692"/>
                    <a:pt x="10148" y="8692"/>
                  </a:cubicBezTo>
                  <a:cubicBezTo>
                    <a:pt x="10148" y="8692"/>
                    <a:pt x="10149" y="8692"/>
                    <a:pt x="10149" y="8692"/>
                  </a:cubicBezTo>
                  <a:lnTo>
                    <a:pt x="10149" y="8692"/>
                  </a:lnTo>
                  <a:cubicBezTo>
                    <a:pt x="10159" y="8732"/>
                    <a:pt x="10134" y="8748"/>
                    <a:pt x="10106" y="8748"/>
                  </a:cubicBezTo>
                  <a:cubicBezTo>
                    <a:pt x="10075" y="8748"/>
                    <a:pt x="10041" y="8728"/>
                    <a:pt x="10047" y="8702"/>
                  </a:cubicBezTo>
                  <a:lnTo>
                    <a:pt x="10047" y="8702"/>
                  </a:lnTo>
                  <a:cubicBezTo>
                    <a:pt x="10083" y="8725"/>
                    <a:pt x="10103" y="8734"/>
                    <a:pt x="10114" y="8734"/>
                  </a:cubicBezTo>
                  <a:cubicBezTo>
                    <a:pt x="10154" y="8734"/>
                    <a:pt x="10043" y="8601"/>
                    <a:pt x="10035" y="8601"/>
                  </a:cubicBezTo>
                  <a:cubicBezTo>
                    <a:pt x="10035" y="8601"/>
                    <a:pt x="10035" y="8601"/>
                    <a:pt x="10035" y="8602"/>
                  </a:cubicBezTo>
                  <a:cubicBezTo>
                    <a:pt x="10029" y="8576"/>
                    <a:pt x="10057" y="8564"/>
                    <a:pt x="10085" y="8564"/>
                  </a:cubicBezTo>
                  <a:close/>
                  <a:moveTo>
                    <a:pt x="10198" y="8576"/>
                  </a:moveTo>
                  <a:lnTo>
                    <a:pt x="10198" y="8576"/>
                  </a:lnTo>
                  <a:cubicBezTo>
                    <a:pt x="10256" y="8599"/>
                    <a:pt x="10250" y="8686"/>
                    <a:pt x="10249" y="8748"/>
                  </a:cubicBezTo>
                  <a:lnTo>
                    <a:pt x="10249" y="8748"/>
                  </a:lnTo>
                  <a:cubicBezTo>
                    <a:pt x="10200" y="8726"/>
                    <a:pt x="10210" y="8635"/>
                    <a:pt x="10198" y="8576"/>
                  </a:cubicBezTo>
                  <a:close/>
                  <a:moveTo>
                    <a:pt x="6793" y="8571"/>
                  </a:moveTo>
                  <a:cubicBezTo>
                    <a:pt x="6812" y="8571"/>
                    <a:pt x="6833" y="8577"/>
                    <a:pt x="6853" y="8589"/>
                  </a:cubicBezTo>
                  <a:cubicBezTo>
                    <a:pt x="6846" y="8603"/>
                    <a:pt x="6838" y="8607"/>
                    <a:pt x="6828" y="8607"/>
                  </a:cubicBezTo>
                  <a:cubicBezTo>
                    <a:pt x="6813" y="8607"/>
                    <a:pt x="6796" y="8596"/>
                    <a:pt x="6783" y="8596"/>
                  </a:cubicBezTo>
                  <a:cubicBezTo>
                    <a:pt x="6775" y="8596"/>
                    <a:pt x="6769" y="8600"/>
                    <a:pt x="6765" y="8614"/>
                  </a:cubicBezTo>
                  <a:cubicBezTo>
                    <a:pt x="6765" y="8639"/>
                    <a:pt x="6853" y="8664"/>
                    <a:pt x="6853" y="8677"/>
                  </a:cubicBezTo>
                  <a:cubicBezTo>
                    <a:pt x="6879" y="8734"/>
                    <a:pt x="6847" y="8752"/>
                    <a:pt x="6811" y="8752"/>
                  </a:cubicBezTo>
                  <a:cubicBezTo>
                    <a:pt x="6775" y="8752"/>
                    <a:pt x="6734" y="8734"/>
                    <a:pt x="6740" y="8715"/>
                  </a:cubicBezTo>
                  <a:lnTo>
                    <a:pt x="6740" y="8715"/>
                  </a:lnTo>
                  <a:lnTo>
                    <a:pt x="6791" y="8727"/>
                  </a:lnTo>
                  <a:cubicBezTo>
                    <a:pt x="6797" y="8728"/>
                    <a:pt x="6803" y="8729"/>
                    <a:pt x="6807" y="8729"/>
                  </a:cubicBezTo>
                  <a:cubicBezTo>
                    <a:pt x="6872" y="8729"/>
                    <a:pt x="6740" y="8652"/>
                    <a:pt x="6740" y="8652"/>
                  </a:cubicBezTo>
                  <a:lnTo>
                    <a:pt x="6753" y="8639"/>
                  </a:lnTo>
                  <a:cubicBezTo>
                    <a:pt x="6727" y="8597"/>
                    <a:pt x="6754" y="8571"/>
                    <a:pt x="6793" y="8571"/>
                  </a:cubicBezTo>
                  <a:close/>
                  <a:moveTo>
                    <a:pt x="8649" y="8723"/>
                  </a:moveTo>
                  <a:cubicBezTo>
                    <a:pt x="8660" y="8723"/>
                    <a:pt x="8677" y="8740"/>
                    <a:pt x="8677" y="8740"/>
                  </a:cubicBezTo>
                  <a:lnTo>
                    <a:pt x="8689" y="8740"/>
                  </a:lnTo>
                  <a:cubicBezTo>
                    <a:pt x="8689" y="8740"/>
                    <a:pt x="8667" y="8757"/>
                    <a:pt x="8652" y="8757"/>
                  </a:cubicBezTo>
                  <a:cubicBezTo>
                    <a:pt x="8645" y="8757"/>
                    <a:pt x="8639" y="8752"/>
                    <a:pt x="8639" y="8740"/>
                  </a:cubicBezTo>
                  <a:cubicBezTo>
                    <a:pt x="8639" y="8727"/>
                    <a:pt x="8643" y="8723"/>
                    <a:pt x="8649" y="8723"/>
                  </a:cubicBezTo>
                  <a:close/>
                  <a:moveTo>
                    <a:pt x="7042" y="8602"/>
                  </a:moveTo>
                  <a:cubicBezTo>
                    <a:pt x="7067" y="8602"/>
                    <a:pt x="7080" y="8614"/>
                    <a:pt x="7067" y="8639"/>
                  </a:cubicBezTo>
                  <a:cubicBezTo>
                    <a:pt x="7084" y="8639"/>
                    <a:pt x="7106" y="8606"/>
                    <a:pt x="7123" y="8606"/>
                  </a:cubicBezTo>
                  <a:cubicBezTo>
                    <a:pt x="7131" y="8606"/>
                    <a:pt x="7138" y="8614"/>
                    <a:pt x="7143" y="8639"/>
                  </a:cubicBezTo>
                  <a:cubicBezTo>
                    <a:pt x="7136" y="8637"/>
                    <a:pt x="7130" y="8636"/>
                    <a:pt x="7124" y="8636"/>
                  </a:cubicBezTo>
                  <a:cubicBezTo>
                    <a:pt x="7097" y="8636"/>
                    <a:pt x="7080" y="8659"/>
                    <a:pt x="7080" y="8690"/>
                  </a:cubicBezTo>
                  <a:lnTo>
                    <a:pt x="7080" y="8778"/>
                  </a:lnTo>
                  <a:cubicBezTo>
                    <a:pt x="7017" y="8778"/>
                    <a:pt x="7042" y="8664"/>
                    <a:pt x="7029" y="8602"/>
                  </a:cubicBezTo>
                  <a:close/>
                  <a:moveTo>
                    <a:pt x="6918" y="8547"/>
                  </a:moveTo>
                  <a:cubicBezTo>
                    <a:pt x="6924" y="8547"/>
                    <a:pt x="6932" y="8548"/>
                    <a:pt x="6941" y="8551"/>
                  </a:cubicBezTo>
                  <a:cubicBezTo>
                    <a:pt x="6941" y="8593"/>
                    <a:pt x="7028" y="8617"/>
                    <a:pt x="6986" y="8617"/>
                  </a:cubicBezTo>
                  <a:cubicBezTo>
                    <a:pt x="6977" y="8617"/>
                    <a:pt x="6963" y="8616"/>
                    <a:pt x="6941" y="8614"/>
                  </a:cubicBezTo>
                  <a:lnTo>
                    <a:pt x="6941" y="8614"/>
                  </a:lnTo>
                  <a:cubicBezTo>
                    <a:pt x="6941" y="8664"/>
                    <a:pt x="6941" y="8702"/>
                    <a:pt x="6967" y="8740"/>
                  </a:cubicBezTo>
                  <a:cubicBezTo>
                    <a:pt x="6973" y="8750"/>
                    <a:pt x="6979" y="8753"/>
                    <a:pt x="6984" y="8753"/>
                  </a:cubicBezTo>
                  <a:cubicBezTo>
                    <a:pt x="6991" y="8753"/>
                    <a:pt x="6995" y="8748"/>
                    <a:pt x="6999" y="8748"/>
                  </a:cubicBezTo>
                  <a:cubicBezTo>
                    <a:pt x="7002" y="8748"/>
                    <a:pt x="7004" y="8754"/>
                    <a:pt x="7004" y="8778"/>
                  </a:cubicBezTo>
                  <a:cubicBezTo>
                    <a:pt x="6998" y="8779"/>
                    <a:pt x="6992" y="8779"/>
                    <a:pt x="6986" y="8779"/>
                  </a:cubicBezTo>
                  <a:cubicBezTo>
                    <a:pt x="6918" y="8779"/>
                    <a:pt x="6928" y="8711"/>
                    <a:pt x="6916" y="8664"/>
                  </a:cubicBezTo>
                  <a:cubicBezTo>
                    <a:pt x="6904" y="8627"/>
                    <a:pt x="6853" y="8589"/>
                    <a:pt x="6916" y="8589"/>
                  </a:cubicBezTo>
                  <a:cubicBezTo>
                    <a:pt x="6897" y="8561"/>
                    <a:pt x="6900" y="8547"/>
                    <a:pt x="6918" y="8547"/>
                  </a:cubicBezTo>
                  <a:close/>
                  <a:moveTo>
                    <a:pt x="3508" y="8727"/>
                  </a:moveTo>
                  <a:lnTo>
                    <a:pt x="3521" y="8752"/>
                  </a:lnTo>
                  <a:cubicBezTo>
                    <a:pt x="3521" y="8752"/>
                    <a:pt x="3584" y="8790"/>
                    <a:pt x="3521" y="8790"/>
                  </a:cubicBezTo>
                  <a:cubicBezTo>
                    <a:pt x="3471" y="8790"/>
                    <a:pt x="3508" y="8727"/>
                    <a:pt x="3508" y="8727"/>
                  </a:cubicBezTo>
                  <a:close/>
                  <a:moveTo>
                    <a:pt x="3848" y="8740"/>
                  </a:moveTo>
                  <a:lnTo>
                    <a:pt x="3873" y="8765"/>
                  </a:lnTo>
                  <a:cubicBezTo>
                    <a:pt x="3923" y="8765"/>
                    <a:pt x="3873" y="8803"/>
                    <a:pt x="3873" y="8803"/>
                  </a:cubicBezTo>
                  <a:cubicBezTo>
                    <a:pt x="3873" y="8803"/>
                    <a:pt x="3798" y="8740"/>
                    <a:pt x="3848" y="8740"/>
                  </a:cubicBezTo>
                  <a:close/>
                  <a:moveTo>
                    <a:pt x="10450" y="8610"/>
                  </a:moveTo>
                  <a:cubicBezTo>
                    <a:pt x="10501" y="8610"/>
                    <a:pt x="10550" y="8675"/>
                    <a:pt x="10550" y="8727"/>
                  </a:cubicBezTo>
                  <a:lnTo>
                    <a:pt x="10412" y="8702"/>
                  </a:lnTo>
                  <a:lnTo>
                    <a:pt x="10412" y="8702"/>
                  </a:lnTo>
                  <a:cubicBezTo>
                    <a:pt x="10412" y="8803"/>
                    <a:pt x="10525" y="8752"/>
                    <a:pt x="10538" y="8803"/>
                  </a:cubicBezTo>
                  <a:lnTo>
                    <a:pt x="10550" y="8803"/>
                  </a:lnTo>
                  <a:cubicBezTo>
                    <a:pt x="10539" y="8806"/>
                    <a:pt x="10526" y="8808"/>
                    <a:pt x="10514" y="8808"/>
                  </a:cubicBezTo>
                  <a:cubicBezTo>
                    <a:pt x="10429" y="8808"/>
                    <a:pt x="10332" y="8739"/>
                    <a:pt x="10387" y="8652"/>
                  </a:cubicBezTo>
                  <a:cubicBezTo>
                    <a:pt x="10406" y="8622"/>
                    <a:pt x="10428" y="8610"/>
                    <a:pt x="10450" y="8610"/>
                  </a:cubicBezTo>
                  <a:close/>
                  <a:moveTo>
                    <a:pt x="7180" y="8614"/>
                  </a:moveTo>
                  <a:lnTo>
                    <a:pt x="7180" y="8614"/>
                  </a:lnTo>
                  <a:cubicBezTo>
                    <a:pt x="7256" y="8627"/>
                    <a:pt x="7180" y="8778"/>
                    <a:pt x="7268" y="8778"/>
                  </a:cubicBezTo>
                  <a:cubicBezTo>
                    <a:pt x="7369" y="8778"/>
                    <a:pt x="7306" y="8664"/>
                    <a:pt x="7306" y="8627"/>
                  </a:cubicBezTo>
                  <a:cubicBezTo>
                    <a:pt x="7382" y="8627"/>
                    <a:pt x="7356" y="8752"/>
                    <a:pt x="7356" y="8803"/>
                  </a:cubicBezTo>
                  <a:cubicBezTo>
                    <a:pt x="7350" y="8806"/>
                    <a:pt x="7344" y="8808"/>
                    <a:pt x="7339" y="8808"/>
                  </a:cubicBezTo>
                  <a:cubicBezTo>
                    <a:pt x="7325" y="8808"/>
                    <a:pt x="7319" y="8796"/>
                    <a:pt x="7319" y="8778"/>
                  </a:cubicBezTo>
                  <a:cubicBezTo>
                    <a:pt x="7300" y="8778"/>
                    <a:pt x="7281" y="8799"/>
                    <a:pt x="7251" y="8799"/>
                  </a:cubicBezTo>
                  <a:cubicBezTo>
                    <a:pt x="7242" y="8799"/>
                    <a:pt x="7231" y="8797"/>
                    <a:pt x="7218" y="8790"/>
                  </a:cubicBezTo>
                  <a:cubicBezTo>
                    <a:pt x="7180" y="8765"/>
                    <a:pt x="7180" y="8677"/>
                    <a:pt x="7180" y="8614"/>
                  </a:cubicBezTo>
                  <a:close/>
                  <a:moveTo>
                    <a:pt x="7507" y="8576"/>
                  </a:moveTo>
                  <a:cubicBezTo>
                    <a:pt x="7583" y="8576"/>
                    <a:pt x="7558" y="8765"/>
                    <a:pt x="7570" y="8828"/>
                  </a:cubicBezTo>
                  <a:cubicBezTo>
                    <a:pt x="7563" y="8831"/>
                    <a:pt x="7558" y="8833"/>
                    <a:pt x="7553" y="8833"/>
                  </a:cubicBezTo>
                  <a:cubicBezTo>
                    <a:pt x="7539" y="8833"/>
                    <a:pt x="7532" y="8821"/>
                    <a:pt x="7532" y="8803"/>
                  </a:cubicBezTo>
                  <a:cubicBezTo>
                    <a:pt x="7504" y="8803"/>
                    <a:pt x="7479" y="8819"/>
                    <a:pt x="7454" y="8819"/>
                  </a:cubicBezTo>
                  <a:cubicBezTo>
                    <a:pt x="7435" y="8819"/>
                    <a:pt x="7416" y="8810"/>
                    <a:pt x="7394" y="8778"/>
                  </a:cubicBezTo>
                  <a:cubicBezTo>
                    <a:pt x="7344" y="8702"/>
                    <a:pt x="7382" y="8639"/>
                    <a:pt x="7457" y="8639"/>
                  </a:cubicBezTo>
                  <a:cubicBezTo>
                    <a:pt x="7482" y="8639"/>
                    <a:pt x="7495" y="8677"/>
                    <a:pt x="7520" y="8677"/>
                  </a:cubicBezTo>
                  <a:lnTo>
                    <a:pt x="7507" y="8576"/>
                  </a:lnTo>
                  <a:close/>
                  <a:moveTo>
                    <a:pt x="9318" y="8794"/>
                  </a:moveTo>
                  <a:cubicBezTo>
                    <a:pt x="9325" y="8794"/>
                    <a:pt x="9331" y="8803"/>
                    <a:pt x="9331" y="8828"/>
                  </a:cubicBezTo>
                  <a:cubicBezTo>
                    <a:pt x="9331" y="8841"/>
                    <a:pt x="9325" y="8845"/>
                    <a:pt x="9318" y="8845"/>
                  </a:cubicBezTo>
                  <a:cubicBezTo>
                    <a:pt x="9303" y="8845"/>
                    <a:pt x="9280" y="8828"/>
                    <a:pt x="9280" y="8828"/>
                  </a:cubicBezTo>
                  <a:lnTo>
                    <a:pt x="9293" y="8828"/>
                  </a:lnTo>
                  <a:cubicBezTo>
                    <a:pt x="9285" y="8828"/>
                    <a:pt x="9304" y="8794"/>
                    <a:pt x="9318" y="8794"/>
                  </a:cubicBezTo>
                  <a:close/>
                  <a:moveTo>
                    <a:pt x="5286" y="8820"/>
                  </a:moveTo>
                  <a:cubicBezTo>
                    <a:pt x="5295" y="8830"/>
                    <a:pt x="5316" y="8855"/>
                    <a:pt x="5295" y="8855"/>
                  </a:cubicBezTo>
                  <a:cubicBezTo>
                    <a:pt x="5291" y="8855"/>
                    <a:pt x="5287" y="8854"/>
                    <a:pt x="5282" y="8853"/>
                  </a:cubicBezTo>
                  <a:cubicBezTo>
                    <a:pt x="5232" y="8853"/>
                    <a:pt x="5268" y="8830"/>
                    <a:pt x="5286" y="8820"/>
                  </a:cubicBezTo>
                  <a:close/>
                  <a:moveTo>
                    <a:pt x="7790" y="8681"/>
                  </a:moveTo>
                  <a:cubicBezTo>
                    <a:pt x="7837" y="8681"/>
                    <a:pt x="7889" y="8718"/>
                    <a:pt x="7897" y="8765"/>
                  </a:cubicBezTo>
                  <a:cubicBezTo>
                    <a:pt x="7897" y="8778"/>
                    <a:pt x="7883" y="8782"/>
                    <a:pt x="7864" y="8782"/>
                  </a:cubicBezTo>
                  <a:cubicBezTo>
                    <a:pt x="7824" y="8782"/>
                    <a:pt x="7763" y="8765"/>
                    <a:pt x="7746" y="8765"/>
                  </a:cubicBezTo>
                  <a:cubicBezTo>
                    <a:pt x="7759" y="8866"/>
                    <a:pt x="7872" y="8803"/>
                    <a:pt x="7885" y="8853"/>
                  </a:cubicBezTo>
                  <a:cubicBezTo>
                    <a:pt x="7874" y="8857"/>
                    <a:pt x="7861" y="8859"/>
                    <a:pt x="7847" y="8859"/>
                  </a:cubicBezTo>
                  <a:cubicBezTo>
                    <a:pt x="7779" y="8859"/>
                    <a:pt x="7690" y="8811"/>
                    <a:pt x="7721" y="8727"/>
                  </a:cubicBezTo>
                  <a:cubicBezTo>
                    <a:pt x="7735" y="8694"/>
                    <a:pt x="7762" y="8681"/>
                    <a:pt x="7790" y="8681"/>
                  </a:cubicBezTo>
                  <a:close/>
                  <a:moveTo>
                    <a:pt x="10606" y="8660"/>
                  </a:moveTo>
                  <a:cubicBezTo>
                    <a:pt x="10619" y="8660"/>
                    <a:pt x="10626" y="8671"/>
                    <a:pt x="10626" y="8690"/>
                  </a:cubicBezTo>
                  <a:cubicBezTo>
                    <a:pt x="10643" y="8690"/>
                    <a:pt x="10659" y="8678"/>
                    <a:pt x="10680" y="8678"/>
                  </a:cubicBezTo>
                  <a:cubicBezTo>
                    <a:pt x="10690" y="8678"/>
                    <a:pt x="10701" y="8681"/>
                    <a:pt x="10714" y="8690"/>
                  </a:cubicBezTo>
                  <a:cubicBezTo>
                    <a:pt x="10764" y="8727"/>
                    <a:pt x="10764" y="8803"/>
                    <a:pt x="10777" y="8866"/>
                  </a:cubicBezTo>
                  <a:cubicBezTo>
                    <a:pt x="10689" y="8853"/>
                    <a:pt x="10777" y="8715"/>
                    <a:pt x="10676" y="8702"/>
                  </a:cubicBezTo>
                  <a:cubicBezTo>
                    <a:pt x="10576" y="8702"/>
                    <a:pt x="10626" y="8790"/>
                    <a:pt x="10626" y="8828"/>
                  </a:cubicBezTo>
                  <a:lnTo>
                    <a:pt x="10638" y="8841"/>
                  </a:lnTo>
                  <a:cubicBezTo>
                    <a:pt x="10576" y="8828"/>
                    <a:pt x="10601" y="8715"/>
                    <a:pt x="10588" y="8664"/>
                  </a:cubicBezTo>
                  <a:cubicBezTo>
                    <a:pt x="10595" y="8661"/>
                    <a:pt x="10601" y="8660"/>
                    <a:pt x="10606" y="8660"/>
                  </a:cubicBezTo>
                  <a:close/>
                  <a:moveTo>
                    <a:pt x="10802" y="8690"/>
                  </a:moveTo>
                  <a:lnTo>
                    <a:pt x="10814" y="8702"/>
                  </a:lnTo>
                  <a:cubicBezTo>
                    <a:pt x="10877" y="8715"/>
                    <a:pt x="10865" y="8815"/>
                    <a:pt x="10865" y="8878"/>
                  </a:cubicBezTo>
                  <a:cubicBezTo>
                    <a:pt x="10789" y="8853"/>
                    <a:pt x="10802" y="8740"/>
                    <a:pt x="10802" y="8690"/>
                  </a:cubicBezTo>
                  <a:close/>
                  <a:moveTo>
                    <a:pt x="7910" y="8690"/>
                  </a:moveTo>
                  <a:cubicBezTo>
                    <a:pt x="7973" y="8690"/>
                    <a:pt x="7960" y="8752"/>
                    <a:pt x="8010" y="8765"/>
                  </a:cubicBezTo>
                  <a:cubicBezTo>
                    <a:pt x="8010" y="8765"/>
                    <a:pt x="8041" y="8713"/>
                    <a:pt x="8075" y="8713"/>
                  </a:cubicBezTo>
                  <a:cubicBezTo>
                    <a:pt x="8079" y="8713"/>
                    <a:pt x="8082" y="8714"/>
                    <a:pt x="8086" y="8715"/>
                  </a:cubicBezTo>
                  <a:cubicBezTo>
                    <a:pt x="8010" y="8803"/>
                    <a:pt x="8035" y="8803"/>
                    <a:pt x="8098" y="8891"/>
                  </a:cubicBezTo>
                  <a:cubicBezTo>
                    <a:pt x="8022" y="8874"/>
                    <a:pt x="8026" y="8816"/>
                    <a:pt x="8009" y="8816"/>
                  </a:cubicBezTo>
                  <a:cubicBezTo>
                    <a:pt x="8001" y="8816"/>
                    <a:pt x="7988" y="8829"/>
                    <a:pt x="7960" y="8866"/>
                  </a:cubicBezTo>
                  <a:lnTo>
                    <a:pt x="7922" y="8866"/>
                  </a:lnTo>
                  <a:cubicBezTo>
                    <a:pt x="7985" y="8778"/>
                    <a:pt x="7973" y="8778"/>
                    <a:pt x="7910" y="8690"/>
                  </a:cubicBezTo>
                  <a:close/>
                  <a:moveTo>
                    <a:pt x="5864" y="8861"/>
                  </a:moveTo>
                  <a:cubicBezTo>
                    <a:pt x="5882" y="8861"/>
                    <a:pt x="5910" y="8878"/>
                    <a:pt x="5910" y="8878"/>
                  </a:cubicBezTo>
                  <a:lnTo>
                    <a:pt x="5898" y="8878"/>
                  </a:lnTo>
                  <a:cubicBezTo>
                    <a:pt x="5898" y="8878"/>
                    <a:pt x="5875" y="8895"/>
                    <a:pt x="5860" y="8895"/>
                  </a:cubicBezTo>
                  <a:cubicBezTo>
                    <a:pt x="5853" y="8895"/>
                    <a:pt x="5847" y="8891"/>
                    <a:pt x="5847" y="8878"/>
                  </a:cubicBezTo>
                  <a:cubicBezTo>
                    <a:pt x="5847" y="8866"/>
                    <a:pt x="5854" y="8861"/>
                    <a:pt x="5864" y="8861"/>
                  </a:cubicBezTo>
                  <a:close/>
                  <a:moveTo>
                    <a:pt x="8189" y="8714"/>
                  </a:moveTo>
                  <a:cubicBezTo>
                    <a:pt x="8236" y="8714"/>
                    <a:pt x="8287" y="8759"/>
                    <a:pt x="8287" y="8815"/>
                  </a:cubicBezTo>
                  <a:cubicBezTo>
                    <a:pt x="8287" y="8824"/>
                    <a:pt x="8274" y="8827"/>
                    <a:pt x="8257" y="8827"/>
                  </a:cubicBezTo>
                  <a:cubicBezTo>
                    <a:pt x="8221" y="8827"/>
                    <a:pt x="8165" y="8815"/>
                    <a:pt x="8149" y="8815"/>
                  </a:cubicBezTo>
                  <a:cubicBezTo>
                    <a:pt x="8149" y="8916"/>
                    <a:pt x="8262" y="8853"/>
                    <a:pt x="8287" y="8903"/>
                  </a:cubicBezTo>
                  <a:cubicBezTo>
                    <a:pt x="8279" y="8905"/>
                    <a:pt x="8271" y="8905"/>
                    <a:pt x="8262" y="8905"/>
                  </a:cubicBezTo>
                  <a:cubicBezTo>
                    <a:pt x="8185" y="8905"/>
                    <a:pt x="8078" y="8856"/>
                    <a:pt x="8123" y="8765"/>
                  </a:cubicBezTo>
                  <a:cubicBezTo>
                    <a:pt x="8137" y="8728"/>
                    <a:pt x="8163" y="8714"/>
                    <a:pt x="8189" y="8714"/>
                  </a:cubicBezTo>
                  <a:close/>
                  <a:moveTo>
                    <a:pt x="2766" y="8916"/>
                  </a:moveTo>
                  <a:lnTo>
                    <a:pt x="2766" y="8916"/>
                  </a:lnTo>
                  <a:cubicBezTo>
                    <a:pt x="2762" y="8916"/>
                    <a:pt x="2758" y="8916"/>
                    <a:pt x="2754" y="8916"/>
                  </a:cubicBezTo>
                  <a:lnTo>
                    <a:pt x="2767" y="8916"/>
                  </a:lnTo>
                  <a:cubicBezTo>
                    <a:pt x="2766" y="8916"/>
                    <a:pt x="2766" y="8916"/>
                    <a:pt x="2766" y="8916"/>
                  </a:cubicBezTo>
                  <a:close/>
                  <a:moveTo>
                    <a:pt x="8348" y="8735"/>
                  </a:moveTo>
                  <a:cubicBezTo>
                    <a:pt x="8367" y="8735"/>
                    <a:pt x="8372" y="8749"/>
                    <a:pt x="8362" y="8778"/>
                  </a:cubicBezTo>
                  <a:cubicBezTo>
                    <a:pt x="8362" y="8778"/>
                    <a:pt x="8392" y="8738"/>
                    <a:pt x="8408" y="8738"/>
                  </a:cubicBezTo>
                  <a:cubicBezTo>
                    <a:pt x="8410" y="8738"/>
                    <a:pt x="8411" y="8739"/>
                    <a:pt x="8413" y="8740"/>
                  </a:cubicBezTo>
                  <a:cubicBezTo>
                    <a:pt x="8438" y="8765"/>
                    <a:pt x="8438" y="8778"/>
                    <a:pt x="8413" y="8778"/>
                  </a:cubicBezTo>
                  <a:cubicBezTo>
                    <a:pt x="8337" y="8778"/>
                    <a:pt x="8375" y="8891"/>
                    <a:pt x="8375" y="8916"/>
                  </a:cubicBezTo>
                  <a:cubicBezTo>
                    <a:pt x="8312" y="8903"/>
                    <a:pt x="8337" y="8803"/>
                    <a:pt x="8325" y="8740"/>
                  </a:cubicBezTo>
                  <a:cubicBezTo>
                    <a:pt x="8334" y="8737"/>
                    <a:pt x="8342" y="8735"/>
                    <a:pt x="8348" y="8735"/>
                  </a:cubicBezTo>
                  <a:close/>
                  <a:moveTo>
                    <a:pt x="8563" y="8764"/>
                  </a:moveTo>
                  <a:cubicBezTo>
                    <a:pt x="8592" y="8764"/>
                    <a:pt x="8612" y="8775"/>
                    <a:pt x="8601" y="8803"/>
                  </a:cubicBezTo>
                  <a:cubicBezTo>
                    <a:pt x="8587" y="8792"/>
                    <a:pt x="8573" y="8788"/>
                    <a:pt x="8559" y="8788"/>
                  </a:cubicBezTo>
                  <a:cubicBezTo>
                    <a:pt x="8522" y="8788"/>
                    <a:pt x="8492" y="8820"/>
                    <a:pt x="8501" y="8866"/>
                  </a:cubicBezTo>
                  <a:cubicBezTo>
                    <a:pt x="8526" y="8929"/>
                    <a:pt x="8601" y="8891"/>
                    <a:pt x="8626" y="8941"/>
                  </a:cubicBezTo>
                  <a:lnTo>
                    <a:pt x="8564" y="8941"/>
                  </a:lnTo>
                  <a:cubicBezTo>
                    <a:pt x="8501" y="8941"/>
                    <a:pt x="8425" y="8878"/>
                    <a:pt x="8450" y="8815"/>
                  </a:cubicBezTo>
                  <a:lnTo>
                    <a:pt x="8463" y="8803"/>
                  </a:lnTo>
                  <a:cubicBezTo>
                    <a:pt x="8477" y="8782"/>
                    <a:pt x="8527" y="8764"/>
                    <a:pt x="8563" y="8764"/>
                  </a:cubicBezTo>
                  <a:close/>
                  <a:moveTo>
                    <a:pt x="10902" y="8715"/>
                  </a:moveTo>
                  <a:cubicBezTo>
                    <a:pt x="10940" y="8715"/>
                    <a:pt x="10940" y="8727"/>
                    <a:pt x="10940" y="8752"/>
                  </a:cubicBezTo>
                  <a:cubicBezTo>
                    <a:pt x="10928" y="8752"/>
                    <a:pt x="10940" y="8752"/>
                    <a:pt x="10965" y="8765"/>
                  </a:cubicBezTo>
                  <a:cubicBezTo>
                    <a:pt x="10965" y="8759"/>
                    <a:pt x="10968" y="8756"/>
                    <a:pt x="10973" y="8756"/>
                  </a:cubicBezTo>
                  <a:cubicBezTo>
                    <a:pt x="10978" y="8756"/>
                    <a:pt x="10984" y="8759"/>
                    <a:pt x="10990" y="8765"/>
                  </a:cubicBezTo>
                  <a:cubicBezTo>
                    <a:pt x="11003" y="8765"/>
                    <a:pt x="11016" y="8765"/>
                    <a:pt x="11016" y="8778"/>
                  </a:cubicBezTo>
                  <a:lnTo>
                    <a:pt x="11129" y="8778"/>
                  </a:lnTo>
                  <a:cubicBezTo>
                    <a:pt x="11192" y="8803"/>
                    <a:pt x="11192" y="8841"/>
                    <a:pt x="11204" y="8941"/>
                  </a:cubicBezTo>
                  <a:cubicBezTo>
                    <a:pt x="11129" y="8929"/>
                    <a:pt x="11179" y="8790"/>
                    <a:pt x="11116" y="8790"/>
                  </a:cubicBezTo>
                  <a:lnTo>
                    <a:pt x="11079" y="8790"/>
                  </a:lnTo>
                  <a:cubicBezTo>
                    <a:pt x="11028" y="8803"/>
                    <a:pt x="11053" y="8891"/>
                    <a:pt x="11066" y="8929"/>
                  </a:cubicBezTo>
                  <a:cubicBezTo>
                    <a:pt x="11003" y="8916"/>
                    <a:pt x="11028" y="8815"/>
                    <a:pt x="11003" y="8778"/>
                  </a:cubicBezTo>
                  <a:lnTo>
                    <a:pt x="10940" y="8778"/>
                  </a:lnTo>
                  <a:cubicBezTo>
                    <a:pt x="10939" y="8777"/>
                    <a:pt x="10938" y="8776"/>
                    <a:pt x="10938" y="8776"/>
                  </a:cubicBezTo>
                  <a:lnTo>
                    <a:pt x="10938" y="8776"/>
                  </a:lnTo>
                  <a:cubicBezTo>
                    <a:pt x="10929" y="8776"/>
                    <a:pt x="10940" y="8843"/>
                    <a:pt x="10940" y="8878"/>
                  </a:cubicBezTo>
                  <a:lnTo>
                    <a:pt x="10953" y="8891"/>
                  </a:lnTo>
                  <a:cubicBezTo>
                    <a:pt x="10902" y="8891"/>
                    <a:pt x="10915" y="8815"/>
                    <a:pt x="10902" y="8765"/>
                  </a:cubicBezTo>
                  <a:lnTo>
                    <a:pt x="10902" y="8715"/>
                  </a:lnTo>
                  <a:close/>
                  <a:moveTo>
                    <a:pt x="2769" y="8756"/>
                  </a:moveTo>
                  <a:cubicBezTo>
                    <a:pt x="2785" y="8756"/>
                    <a:pt x="2801" y="8759"/>
                    <a:pt x="2817" y="8765"/>
                  </a:cubicBezTo>
                  <a:cubicBezTo>
                    <a:pt x="2812" y="8785"/>
                    <a:pt x="2799" y="8789"/>
                    <a:pt x="2785" y="8789"/>
                  </a:cubicBezTo>
                  <a:cubicBezTo>
                    <a:pt x="2776" y="8789"/>
                    <a:pt x="2766" y="8787"/>
                    <a:pt x="2758" y="8787"/>
                  </a:cubicBezTo>
                  <a:cubicBezTo>
                    <a:pt x="2748" y="8787"/>
                    <a:pt x="2741" y="8790"/>
                    <a:pt x="2741" y="8803"/>
                  </a:cubicBezTo>
                  <a:cubicBezTo>
                    <a:pt x="2741" y="8828"/>
                    <a:pt x="2779" y="8815"/>
                    <a:pt x="2804" y="8853"/>
                  </a:cubicBezTo>
                  <a:cubicBezTo>
                    <a:pt x="2841" y="8907"/>
                    <a:pt x="2818" y="8949"/>
                    <a:pt x="2765" y="8949"/>
                  </a:cubicBezTo>
                  <a:cubicBezTo>
                    <a:pt x="2744" y="8949"/>
                    <a:pt x="2719" y="8943"/>
                    <a:pt x="2691" y="8929"/>
                  </a:cubicBezTo>
                  <a:cubicBezTo>
                    <a:pt x="2699" y="8913"/>
                    <a:pt x="2711" y="8902"/>
                    <a:pt x="2729" y="8902"/>
                  </a:cubicBezTo>
                  <a:cubicBezTo>
                    <a:pt x="2739" y="8902"/>
                    <a:pt x="2752" y="8906"/>
                    <a:pt x="2766" y="8916"/>
                  </a:cubicBezTo>
                  <a:lnTo>
                    <a:pt x="2766" y="8916"/>
                  </a:lnTo>
                  <a:cubicBezTo>
                    <a:pt x="2856" y="8910"/>
                    <a:pt x="2716" y="8841"/>
                    <a:pt x="2716" y="8841"/>
                  </a:cubicBezTo>
                  <a:cubicBezTo>
                    <a:pt x="2688" y="8784"/>
                    <a:pt x="2723" y="8756"/>
                    <a:pt x="2769" y="8756"/>
                  </a:cubicBezTo>
                  <a:close/>
                  <a:moveTo>
                    <a:pt x="8652" y="8790"/>
                  </a:moveTo>
                  <a:cubicBezTo>
                    <a:pt x="8702" y="8790"/>
                    <a:pt x="8689" y="8903"/>
                    <a:pt x="8689" y="8954"/>
                  </a:cubicBezTo>
                  <a:lnTo>
                    <a:pt x="8664" y="8954"/>
                  </a:lnTo>
                  <a:lnTo>
                    <a:pt x="8652" y="8790"/>
                  </a:lnTo>
                  <a:close/>
                  <a:moveTo>
                    <a:pt x="11431" y="8966"/>
                  </a:moveTo>
                  <a:cubicBezTo>
                    <a:pt x="11425" y="8966"/>
                    <a:pt x="11422" y="8967"/>
                    <a:pt x="11420" y="8968"/>
                  </a:cubicBezTo>
                  <a:lnTo>
                    <a:pt x="11420" y="8968"/>
                  </a:lnTo>
                  <a:cubicBezTo>
                    <a:pt x="11423" y="8967"/>
                    <a:pt x="11427" y="8966"/>
                    <a:pt x="11431" y="8966"/>
                  </a:cubicBezTo>
                  <a:close/>
                  <a:moveTo>
                    <a:pt x="2892" y="8788"/>
                  </a:moveTo>
                  <a:cubicBezTo>
                    <a:pt x="2937" y="8788"/>
                    <a:pt x="2919" y="8822"/>
                    <a:pt x="2930" y="8866"/>
                  </a:cubicBezTo>
                  <a:lnTo>
                    <a:pt x="2905" y="8891"/>
                  </a:lnTo>
                  <a:cubicBezTo>
                    <a:pt x="2905" y="8920"/>
                    <a:pt x="2935" y="8949"/>
                    <a:pt x="2966" y="8949"/>
                  </a:cubicBezTo>
                  <a:cubicBezTo>
                    <a:pt x="2975" y="8949"/>
                    <a:pt x="2984" y="8947"/>
                    <a:pt x="2993" y="8941"/>
                  </a:cubicBezTo>
                  <a:cubicBezTo>
                    <a:pt x="3031" y="8916"/>
                    <a:pt x="3005" y="8828"/>
                    <a:pt x="3005" y="8790"/>
                  </a:cubicBezTo>
                  <a:cubicBezTo>
                    <a:pt x="3081" y="8790"/>
                    <a:pt x="3043" y="8916"/>
                    <a:pt x="3056" y="8979"/>
                  </a:cubicBezTo>
                  <a:cubicBezTo>
                    <a:pt x="3031" y="8979"/>
                    <a:pt x="3018" y="8979"/>
                    <a:pt x="3018" y="8941"/>
                  </a:cubicBezTo>
                  <a:cubicBezTo>
                    <a:pt x="2988" y="8941"/>
                    <a:pt x="2966" y="8973"/>
                    <a:pt x="2939" y="8973"/>
                  </a:cubicBezTo>
                  <a:cubicBezTo>
                    <a:pt x="2932" y="8973"/>
                    <a:pt x="2925" y="8971"/>
                    <a:pt x="2917" y="8966"/>
                  </a:cubicBezTo>
                  <a:cubicBezTo>
                    <a:pt x="2867" y="8941"/>
                    <a:pt x="2867" y="8841"/>
                    <a:pt x="2867" y="8790"/>
                  </a:cubicBezTo>
                  <a:cubicBezTo>
                    <a:pt x="2877" y="8789"/>
                    <a:pt x="2885" y="8788"/>
                    <a:pt x="2892" y="8788"/>
                  </a:cubicBezTo>
                  <a:close/>
                  <a:moveTo>
                    <a:pt x="3205" y="8800"/>
                  </a:moveTo>
                  <a:cubicBezTo>
                    <a:pt x="3221" y="8800"/>
                    <a:pt x="3240" y="8805"/>
                    <a:pt x="3257" y="8815"/>
                  </a:cubicBezTo>
                  <a:cubicBezTo>
                    <a:pt x="3253" y="8830"/>
                    <a:pt x="3246" y="8834"/>
                    <a:pt x="3237" y="8834"/>
                  </a:cubicBezTo>
                  <a:cubicBezTo>
                    <a:pt x="3224" y="8834"/>
                    <a:pt x="3209" y="8827"/>
                    <a:pt x="3198" y="8827"/>
                  </a:cubicBezTo>
                  <a:cubicBezTo>
                    <a:pt x="3189" y="8827"/>
                    <a:pt x="3182" y="8832"/>
                    <a:pt x="3182" y="8853"/>
                  </a:cubicBezTo>
                  <a:cubicBezTo>
                    <a:pt x="3182" y="8878"/>
                    <a:pt x="3257" y="8891"/>
                    <a:pt x="3270" y="8916"/>
                  </a:cubicBezTo>
                  <a:cubicBezTo>
                    <a:pt x="3286" y="8970"/>
                    <a:pt x="3244" y="8985"/>
                    <a:pt x="3204" y="8985"/>
                  </a:cubicBezTo>
                  <a:cubicBezTo>
                    <a:pt x="3157" y="8985"/>
                    <a:pt x="3113" y="8965"/>
                    <a:pt x="3166" y="8965"/>
                  </a:cubicBezTo>
                  <a:cubicBezTo>
                    <a:pt x="3173" y="8965"/>
                    <a:pt x="3183" y="8965"/>
                    <a:pt x="3194" y="8966"/>
                  </a:cubicBezTo>
                  <a:cubicBezTo>
                    <a:pt x="3273" y="8946"/>
                    <a:pt x="3189" y="8888"/>
                    <a:pt x="3149" y="8864"/>
                  </a:cubicBezTo>
                  <a:lnTo>
                    <a:pt x="3149" y="8864"/>
                  </a:lnTo>
                  <a:cubicBezTo>
                    <a:pt x="3136" y="8826"/>
                    <a:pt x="3166" y="8800"/>
                    <a:pt x="3205" y="8800"/>
                  </a:cubicBezTo>
                  <a:close/>
                  <a:moveTo>
                    <a:pt x="11357" y="8795"/>
                  </a:moveTo>
                  <a:cubicBezTo>
                    <a:pt x="11405" y="8795"/>
                    <a:pt x="11446" y="8829"/>
                    <a:pt x="11456" y="8878"/>
                  </a:cubicBezTo>
                  <a:cubicBezTo>
                    <a:pt x="11456" y="8916"/>
                    <a:pt x="11468" y="8954"/>
                    <a:pt x="11468" y="8991"/>
                  </a:cubicBezTo>
                  <a:cubicBezTo>
                    <a:pt x="11447" y="8991"/>
                    <a:pt x="11407" y="8973"/>
                    <a:pt x="11420" y="8968"/>
                  </a:cubicBezTo>
                  <a:lnTo>
                    <a:pt x="11420" y="8968"/>
                  </a:lnTo>
                  <a:cubicBezTo>
                    <a:pt x="11406" y="8971"/>
                    <a:pt x="11393" y="8977"/>
                    <a:pt x="11377" y="8977"/>
                  </a:cubicBezTo>
                  <a:cubicBezTo>
                    <a:pt x="11366" y="8977"/>
                    <a:pt x="11355" y="8975"/>
                    <a:pt x="11343" y="8966"/>
                  </a:cubicBezTo>
                  <a:cubicBezTo>
                    <a:pt x="11255" y="8903"/>
                    <a:pt x="11368" y="8866"/>
                    <a:pt x="11418" y="8866"/>
                  </a:cubicBezTo>
                  <a:cubicBezTo>
                    <a:pt x="11408" y="8798"/>
                    <a:pt x="11361" y="8812"/>
                    <a:pt x="11328" y="8799"/>
                  </a:cubicBezTo>
                  <a:lnTo>
                    <a:pt x="11328" y="8799"/>
                  </a:lnTo>
                  <a:cubicBezTo>
                    <a:pt x="11338" y="8796"/>
                    <a:pt x="11348" y="8795"/>
                    <a:pt x="11357" y="8795"/>
                  </a:cubicBezTo>
                  <a:close/>
                  <a:moveTo>
                    <a:pt x="8865" y="8765"/>
                  </a:moveTo>
                  <a:cubicBezTo>
                    <a:pt x="8856" y="8803"/>
                    <a:pt x="8868" y="8820"/>
                    <a:pt x="8897" y="8820"/>
                  </a:cubicBezTo>
                  <a:cubicBezTo>
                    <a:pt x="8906" y="8820"/>
                    <a:pt x="8916" y="8818"/>
                    <a:pt x="8928" y="8815"/>
                  </a:cubicBezTo>
                  <a:lnTo>
                    <a:pt x="8928" y="8841"/>
                  </a:lnTo>
                  <a:cubicBezTo>
                    <a:pt x="8916" y="8839"/>
                    <a:pt x="8905" y="8838"/>
                    <a:pt x="8896" y="8838"/>
                  </a:cubicBezTo>
                  <a:cubicBezTo>
                    <a:pt x="8791" y="8838"/>
                    <a:pt x="8941" y="8968"/>
                    <a:pt x="8941" y="8991"/>
                  </a:cubicBezTo>
                  <a:cubicBezTo>
                    <a:pt x="8934" y="8993"/>
                    <a:pt x="8928" y="8993"/>
                    <a:pt x="8922" y="8993"/>
                  </a:cubicBezTo>
                  <a:cubicBezTo>
                    <a:pt x="8865" y="8993"/>
                    <a:pt x="8863" y="8938"/>
                    <a:pt x="8840" y="8903"/>
                  </a:cubicBezTo>
                  <a:lnTo>
                    <a:pt x="8840" y="8828"/>
                  </a:lnTo>
                  <a:cubicBezTo>
                    <a:pt x="8833" y="8831"/>
                    <a:pt x="8828" y="8833"/>
                    <a:pt x="8823" y="8833"/>
                  </a:cubicBezTo>
                  <a:cubicBezTo>
                    <a:pt x="8810" y="8833"/>
                    <a:pt x="8806" y="8821"/>
                    <a:pt x="8815" y="8803"/>
                  </a:cubicBezTo>
                  <a:lnTo>
                    <a:pt x="8815" y="8803"/>
                  </a:lnTo>
                  <a:cubicBezTo>
                    <a:pt x="8821" y="8804"/>
                    <a:pt x="8825" y="8805"/>
                    <a:pt x="8828" y="8805"/>
                  </a:cubicBezTo>
                  <a:cubicBezTo>
                    <a:pt x="8850" y="8805"/>
                    <a:pt x="8798" y="8765"/>
                    <a:pt x="8865" y="8765"/>
                  </a:cubicBezTo>
                  <a:close/>
                  <a:moveTo>
                    <a:pt x="3384" y="8776"/>
                  </a:moveTo>
                  <a:cubicBezTo>
                    <a:pt x="3402" y="8776"/>
                    <a:pt x="3422" y="8780"/>
                    <a:pt x="3446" y="8790"/>
                  </a:cubicBezTo>
                  <a:lnTo>
                    <a:pt x="3471" y="8828"/>
                  </a:lnTo>
                  <a:cubicBezTo>
                    <a:pt x="3458" y="8866"/>
                    <a:pt x="3345" y="8815"/>
                    <a:pt x="3345" y="8903"/>
                  </a:cubicBezTo>
                  <a:cubicBezTo>
                    <a:pt x="3358" y="8991"/>
                    <a:pt x="3458" y="8941"/>
                    <a:pt x="3483" y="8991"/>
                  </a:cubicBezTo>
                  <a:cubicBezTo>
                    <a:pt x="3468" y="8995"/>
                    <a:pt x="3453" y="8997"/>
                    <a:pt x="3439" y="8997"/>
                  </a:cubicBezTo>
                  <a:cubicBezTo>
                    <a:pt x="3279" y="8997"/>
                    <a:pt x="3261" y="8776"/>
                    <a:pt x="3384" y="8776"/>
                  </a:cubicBezTo>
                  <a:close/>
                  <a:moveTo>
                    <a:pt x="9079" y="8991"/>
                  </a:moveTo>
                  <a:cubicBezTo>
                    <a:pt x="9079" y="8991"/>
                    <a:pt x="9079" y="8995"/>
                    <a:pt x="9081" y="9000"/>
                  </a:cubicBezTo>
                  <a:lnTo>
                    <a:pt x="9081" y="9000"/>
                  </a:lnTo>
                  <a:cubicBezTo>
                    <a:pt x="9085" y="8998"/>
                    <a:pt x="9088" y="8995"/>
                    <a:pt x="9092" y="8991"/>
                  </a:cubicBezTo>
                  <a:close/>
                  <a:moveTo>
                    <a:pt x="3516" y="8821"/>
                  </a:moveTo>
                  <a:cubicBezTo>
                    <a:pt x="3553" y="8821"/>
                    <a:pt x="3534" y="8922"/>
                    <a:pt x="3534" y="8966"/>
                  </a:cubicBezTo>
                  <a:lnTo>
                    <a:pt x="3546" y="9004"/>
                  </a:lnTo>
                  <a:cubicBezTo>
                    <a:pt x="3483" y="9004"/>
                    <a:pt x="3508" y="8878"/>
                    <a:pt x="3496" y="8828"/>
                  </a:cubicBezTo>
                  <a:cubicBezTo>
                    <a:pt x="3504" y="8823"/>
                    <a:pt x="3510" y="8821"/>
                    <a:pt x="3516" y="8821"/>
                  </a:cubicBezTo>
                  <a:close/>
                  <a:moveTo>
                    <a:pt x="4368" y="8839"/>
                  </a:moveTo>
                  <a:cubicBezTo>
                    <a:pt x="4417" y="8839"/>
                    <a:pt x="4470" y="8870"/>
                    <a:pt x="4477" y="8929"/>
                  </a:cubicBezTo>
                  <a:cubicBezTo>
                    <a:pt x="4477" y="8982"/>
                    <a:pt x="4429" y="9007"/>
                    <a:pt x="4379" y="9007"/>
                  </a:cubicBezTo>
                  <a:cubicBezTo>
                    <a:pt x="4323" y="9007"/>
                    <a:pt x="4263" y="8976"/>
                    <a:pt x="4263" y="8916"/>
                  </a:cubicBezTo>
                  <a:lnTo>
                    <a:pt x="4263" y="8916"/>
                  </a:lnTo>
                  <a:lnTo>
                    <a:pt x="4276" y="8929"/>
                  </a:lnTo>
                  <a:cubicBezTo>
                    <a:pt x="4276" y="8867"/>
                    <a:pt x="4320" y="8839"/>
                    <a:pt x="4368" y="8839"/>
                  </a:cubicBezTo>
                  <a:close/>
                  <a:moveTo>
                    <a:pt x="7120" y="8969"/>
                  </a:moveTo>
                  <a:cubicBezTo>
                    <a:pt x="7126" y="8969"/>
                    <a:pt x="7130" y="8975"/>
                    <a:pt x="7130" y="8991"/>
                  </a:cubicBezTo>
                  <a:cubicBezTo>
                    <a:pt x="7134" y="9004"/>
                    <a:pt x="7130" y="9008"/>
                    <a:pt x="7123" y="9008"/>
                  </a:cubicBezTo>
                  <a:cubicBezTo>
                    <a:pt x="7108" y="9008"/>
                    <a:pt x="7080" y="8991"/>
                    <a:pt x="7080" y="8991"/>
                  </a:cubicBezTo>
                  <a:lnTo>
                    <a:pt x="7092" y="8991"/>
                  </a:lnTo>
                  <a:cubicBezTo>
                    <a:pt x="7092" y="8991"/>
                    <a:pt x="7109" y="8969"/>
                    <a:pt x="7120" y="8969"/>
                  </a:cubicBezTo>
                  <a:close/>
                  <a:moveTo>
                    <a:pt x="3869" y="8827"/>
                  </a:moveTo>
                  <a:cubicBezTo>
                    <a:pt x="3908" y="8827"/>
                    <a:pt x="3886" y="8920"/>
                    <a:pt x="3886" y="8979"/>
                  </a:cubicBezTo>
                  <a:lnTo>
                    <a:pt x="3911" y="9017"/>
                  </a:lnTo>
                  <a:cubicBezTo>
                    <a:pt x="3835" y="9017"/>
                    <a:pt x="3861" y="8891"/>
                    <a:pt x="3861" y="8828"/>
                  </a:cubicBezTo>
                  <a:cubicBezTo>
                    <a:pt x="3863" y="8827"/>
                    <a:pt x="3866" y="8827"/>
                    <a:pt x="3869" y="8827"/>
                  </a:cubicBezTo>
                  <a:close/>
                  <a:moveTo>
                    <a:pt x="3999" y="8790"/>
                  </a:moveTo>
                  <a:cubicBezTo>
                    <a:pt x="3999" y="8843"/>
                    <a:pt x="4086" y="8869"/>
                    <a:pt x="4043" y="8869"/>
                  </a:cubicBezTo>
                  <a:cubicBezTo>
                    <a:pt x="4034" y="8869"/>
                    <a:pt x="4020" y="8868"/>
                    <a:pt x="3999" y="8866"/>
                  </a:cubicBezTo>
                  <a:lnTo>
                    <a:pt x="3999" y="8866"/>
                  </a:lnTo>
                  <a:cubicBezTo>
                    <a:pt x="3999" y="8913"/>
                    <a:pt x="3988" y="9005"/>
                    <a:pt x="4050" y="9005"/>
                  </a:cubicBezTo>
                  <a:cubicBezTo>
                    <a:pt x="4053" y="9005"/>
                    <a:pt x="4057" y="9005"/>
                    <a:pt x="4062" y="9004"/>
                  </a:cubicBezTo>
                  <a:lnTo>
                    <a:pt x="4062" y="9017"/>
                  </a:lnTo>
                  <a:cubicBezTo>
                    <a:pt x="3961" y="9017"/>
                    <a:pt x="3974" y="8954"/>
                    <a:pt x="3949" y="8903"/>
                  </a:cubicBezTo>
                  <a:lnTo>
                    <a:pt x="3949" y="8903"/>
                  </a:lnTo>
                  <a:lnTo>
                    <a:pt x="3974" y="8941"/>
                  </a:lnTo>
                  <a:lnTo>
                    <a:pt x="3974" y="8866"/>
                  </a:lnTo>
                  <a:lnTo>
                    <a:pt x="3936" y="8866"/>
                  </a:lnTo>
                  <a:cubicBezTo>
                    <a:pt x="3936" y="8841"/>
                    <a:pt x="3936" y="8841"/>
                    <a:pt x="3974" y="8841"/>
                  </a:cubicBezTo>
                  <a:cubicBezTo>
                    <a:pt x="3949" y="8803"/>
                    <a:pt x="3961" y="8790"/>
                    <a:pt x="3999" y="8790"/>
                  </a:cubicBezTo>
                  <a:close/>
                  <a:moveTo>
                    <a:pt x="4162" y="8740"/>
                  </a:moveTo>
                  <a:lnTo>
                    <a:pt x="4175" y="8752"/>
                  </a:lnTo>
                  <a:cubicBezTo>
                    <a:pt x="4238" y="8752"/>
                    <a:pt x="4225" y="8954"/>
                    <a:pt x="4225" y="9017"/>
                  </a:cubicBezTo>
                  <a:cubicBezTo>
                    <a:pt x="4150" y="8991"/>
                    <a:pt x="4175" y="8803"/>
                    <a:pt x="4162" y="8740"/>
                  </a:cubicBezTo>
                  <a:close/>
                  <a:moveTo>
                    <a:pt x="9021" y="8814"/>
                  </a:moveTo>
                  <a:cubicBezTo>
                    <a:pt x="9105" y="8814"/>
                    <a:pt x="9106" y="8942"/>
                    <a:pt x="9117" y="9017"/>
                  </a:cubicBezTo>
                  <a:cubicBezTo>
                    <a:pt x="9094" y="9017"/>
                    <a:pt x="9085" y="9007"/>
                    <a:pt x="9081" y="9000"/>
                  </a:cubicBezTo>
                  <a:lnTo>
                    <a:pt x="9081" y="9000"/>
                  </a:lnTo>
                  <a:cubicBezTo>
                    <a:pt x="9072" y="9006"/>
                    <a:pt x="9062" y="9008"/>
                    <a:pt x="9051" y="9008"/>
                  </a:cubicBezTo>
                  <a:cubicBezTo>
                    <a:pt x="8985" y="9008"/>
                    <a:pt x="8916" y="8899"/>
                    <a:pt x="9031" y="8899"/>
                  </a:cubicBezTo>
                  <a:cubicBezTo>
                    <a:pt x="9045" y="8899"/>
                    <a:pt x="9060" y="8900"/>
                    <a:pt x="9079" y="8903"/>
                  </a:cubicBezTo>
                  <a:cubicBezTo>
                    <a:pt x="9079" y="8828"/>
                    <a:pt x="8991" y="8878"/>
                    <a:pt x="8966" y="8828"/>
                  </a:cubicBezTo>
                  <a:cubicBezTo>
                    <a:pt x="8987" y="8818"/>
                    <a:pt x="9005" y="8814"/>
                    <a:pt x="9021" y="8814"/>
                  </a:cubicBezTo>
                  <a:close/>
                  <a:moveTo>
                    <a:pt x="11644" y="8765"/>
                  </a:moveTo>
                  <a:cubicBezTo>
                    <a:pt x="11695" y="8765"/>
                    <a:pt x="11682" y="8941"/>
                    <a:pt x="11695" y="9004"/>
                  </a:cubicBezTo>
                  <a:lnTo>
                    <a:pt x="11707" y="9029"/>
                  </a:lnTo>
                  <a:cubicBezTo>
                    <a:pt x="11682" y="9029"/>
                    <a:pt x="11670" y="9017"/>
                    <a:pt x="11670" y="8991"/>
                  </a:cubicBezTo>
                  <a:cubicBezTo>
                    <a:pt x="11644" y="8991"/>
                    <a:pt x="11622" y="9001"/>
                    <a:pt x="11600" y="9001"/>
                  </a:cubicBezTo>
                  <a:cubicBezTo>
                    <a:pt x="11578" y="9001"/>
                    <a:pt x="11556" y="8991"/>
                    <a:pt x="11531" y="8954"/>
                  </a:cubicBezTo>
                  <a:cubicBezTo>
                    <a:pt x="11497" y="8885"/>
                    <a:pt x="11515" y="8826"/>
                    <a:pt x="11576" y="8826"/>
                  </a:cubicBezTo>
                  <a:cubicBezTo>
                    <a:pt x="11581" y="8826"/>
                    <a:pt x="11588" y="8827"/>
                    <a:pt x="11594" y="8828"/>
                  </a:cubicBezTo>
                  <a:cubicBezTo>
                    <a:pt x="11619" y="8828"/>
                    <a:pt x="11632" y="8866"/>
                    <a:pt x="11657" y="8866"/>
                  </a:cubicBezTo>
                  <a:lnTo>
                    <a:pt x="11644" y="8765"/>
                  </a:lnTo>
                  <a:close/>
                  <a:moveTo>
                    <a:pt x="4839" y="8851"/>
                  </a:moveTo>
                  <a:cubicBezTo>
                    <a:pt x="4892" y="8851"/>
                    <a:pt x="4948" y="8883"/>
                    <a:pt x="4955" y="8941"/>
                  </a:cubicBezTo>
                  <a:cubicBezTo>
                    <a:pt x="4955" y="9002"/>
                    <a:pt x="4904" y="9031"/>
                    <a:pt x="4852" y="9031"/>
                  </a:cubicBezTo>
                  <a:cubicBezTo>
                    <a:pt x="4797" y="9031"/>
                    <a:pt x="4741" y="8999"/>
                    <a:pt x="4741" y="8941"/>
                  </a:cubicBezTo>
                  <a:cubicBezTo>
                    <a:pt x="4741" y="8880"/>
                    <a:pt x="4789" y="8851"/>
                    <a:pt x="4839" y="8851"/>
                  </a:cubicBezTo>
                  <a:close/>
                  <a:moveTo>
                    <a:pt x="4514" y="8765"/>
                  </a:moveTo>
                  <a:cubicBezTo>
                    <a:pt x="4565" y="8765"/>
                    <a:pt x="4552" y="8815"/>
                    <a:pt x="4552" y="8866"/>
                  </a:cubicBezTo>
                  <a:lnTo>
                    <a:pt x="4552" y="8878"/>
                  </a:lnTo>
                  <a:cubicBezTo>
                    <a:pt x="4583" y="8878"/>
                    <a:pt x="4614" y="8859"/>
                    <a:pt x="4645" y="8859"/>
                  </a:cubicBezTo>
                  <a:cubicBezTo>
                    <a:pt x="4664" y="8859"/>
                    <a:pt x="4684" y="8867"/>
                    <a:pt x="4703" y="8891"/>
                  </a:cubicBezTo>
                  <a:cubicBezTo>
                    <a:pt x="4741" y="8954"/>
                    <a:pt x="4703" y="9042"/>
                    <a:pt x="4628" y="9042"/>
                  </a:cubicBezTo>
                  <a:cubicBezTo>
                    <a:pt x="4590" y="9042"/>
                    <a:pt x="4577" y="9004"/>
                    <a:pt x="4552" y="9004"/>
                  </a:cubicBezTo>
                  <a:cubicBezTo>
                    <a:pt x="4552" y="9028"/>
                    <a:pt x="4550" y="9037"/>
                    <a:pt x="4548" y="9037"/>
                  </a:cubicBezTo>
                  <a:cubicBezTo>
                    <a:pt x="4540" y="9037"/>
                    <a:pt x="4527" y="8972"/>
                    <a:pt x="4527" y="8954"/>
                  </a:cubicBezTo>
                  <a:cubicBezTo>
                    <a:pt x="4514" y="8891"/>
                    <a:pt x="4514" y="8828"/>
                    <a:pt x="4514" y="8765"/>
                  </a:cubicBezTo>
                  <a:close/>
                  <a:moveTo>
                    <a:pt x="9293" y="8866"/>
                  </a:moveTo>
                  <a:lnTo>
                    <a:pt x="9293" y="8866"/>
                  </a:lnTo>
                  <a:cubicBezTo>
                    <a:pt x="9356" y="8878"/>
                    <a:pt x="9331" y="8991"/>
                    <a:pt x="9343" y="9042"/>
                  </a:cubicBezTo>
                  <a:cubicBezTo>
                    <a:pt x="9280" y="9029"/>
                    <a:pt x="9305" y="8929"/>
                    <a:pt x="9293" y="8866"/>
                  </a:cubicBezTo>
                  <a:close/>
                  <a:moveTo>
                    <a:pt x="4992" y="8878"/>
                  </a:moveTo>
                  <a:cubicBezTo>
                    <a:pt x="5017" y="8878"/>
                    <a:pt x="5030" y="8891"/>
                    <a:pt x="5030" y="8916"/>
                  </a:cubicBezTo>
                  <a:cubicBezTo>
                    <a:pt x="5047" y="8916"/>
                    <a:pt x="5069" y="8882"/>
                    <a:pt x="5082" y="8882"/>
                  </a:cubicBezTo>
                  <a:cubicBezTo>
                    <a:pt x="5089" y="8882"/>
                    <a:pt x="5093" y="8891"/>
                    <a:pt x="5093" y="8916"/>
                  </a:cubicBezTo>
                  <a:cubicBezTo>
                    <a:pt x="5082" y="8911"/>
                    <a:pt x="5072" y="8909"/>
                    <a:pt x="5064" y="8909"/>
                  </a:cubicBezTo>
                  <a:cubicBezTo>
                    <a:pt x="5011" y="8909"/>
                    <a:pt x="5032" y="9009"/>
                    <a:pt x="5043" y="9042"/>
                  </a:cubicBezTo>
                  <a:lnTo>
                    <a:pt x="5043" y="9054"/>
                  </a:lnTo>
                  <a:cubicBezTo>
                    <a:pt x="4967" y="9054"/>
                    <a:pt x="5005" y="8941"/>
                    <a:pt x="4992" y="8878"/>
                  </a:cubicBezTo>
                  <a:close/>
                  <a:moveTo>
                    <a:pt x="9181" y="8823"/>
                  </a:moveTo>
                  <a:cubicBezTo>
                    <a:pt x="9188" y="8823"/>
                    <a:pt x="9195" y="8825"/>
                    <a:pt x="9205" y="8828"/>
                  </a:cubicBezTo>
                  <a:cubicBezTo>
                    <a:pt x="9211" y="8872"/>
                    <a:pt x="9224" y="8875"/>
                    <a:pt x="9236" y="8875"/>
                  </a:cubicBezTo>
                  <a:cubicBezTo>
                    <a:pt x="9238" y="8875"/>
                    <a:pt x="9241" y="8875"/>
                    <a:pt x="9243" y="8875"/>
                  </a:cubicBezTo>
                  <a:cubicBezTo>
                    <a:pt x="9253" y="8875"/>
                    <a:pt x="9263" y="8877"/>
                    <a:pt x="9268" y="8903"/>
                  </a:cubicBezTo>
                  <a:cubicBezTo>
                    <a:pt x="9256" y="8901"/>
                    <a:pt x="9246" y="8901"/>
                    <a:pt x="9238" y="8901"/>
                  </a:cubicBezTo>
                  <a:cubicBezTo>
                    <a:pt x="9139" y="8901"/>
                    <a:pt x="9269" y="9031"/>
                    <a:pt x="9280" y="9054"/>
                  </a:cubicBezTo>
                  <a:cubicBezTo>
                    <a:pt x="9180" y="9054"/>
                    <a:pt x="9192" y="8979"/>
                    <a:pt x="9167" y="8916"/>
                  </a:cubicBezTo>
                  <a:lnTo>
                    <a:pt x="9167" y="8916"/>
                  </a:lnTo>
                  <a:lnTo>
                    <a:pt x="9180" y="8941"/>
                  </a:lnTo>
                  <a:cubicBezTo>
                    <a:pt x="9167" y="8903"/>
                    <a:pt x="9117" y="8866"/>
                    <a:pt x="9180" y="8866"/>
                  </a:cubicBezTo>
                  <a:cubicBezTo>
                    <a:pt x="9161" y="8837"/>
                    <a:pt x="9163" y="8823"/>
                    <a:pt x="9181" y="8823"/>
                  </a:cubicBezTo>
                  <a:close/>
                  <a:moveTo>
                    <a:pt x="7683" y="9012"/>
                  </a:moveTo>
                  <a:cubicBezTo>
                    <a:pt x="7690" y="9012"/>
                    <a:pt x="7696" y="9017"/>
                    <a:pt x="7696" y="9029"/>
                  </a:cubicBezTo>
                  <a:cubicBezTo>
                    <a:pt x="7696" y="9049"/>
                    <a:pt x="7688" y="9055"/>
                    <a:pt x="7678" y="9055"/>
                  </a:cubicBezTo>
                  <a:cubicBezTo>
                    <a:pt x="7664" y="9055"/>
                    <a:pt x="7646" y="9042"/>
                    <a:pt x="7646" y="9042"/>
                  </a:cubicBezTo>
                  <a:lnTo>
                    <a:pt x="7646" y="9029"/>
                  </a:lnTo>
                  <a:cubicBezTo>
                    <a:pt x="7646" y="9029"/>
                    <a:pt x="7668" y="9012"/>
                    <a:pt x="7683" y="9012"/>
                  </a:cubicBezTo>
                  <a:close/>
                  <a:moveTo>
                    <a:pt x="9454" y="8895"/>
                  </a:moveTo>
                  <a:cubicBezTo>
                    <a:pt x="9502" y="8895"/>
                    <a:pt x="9562" y="8932"/>
                    <a:pt x="9570" y="8991"/>
                  </a:cubicBezTo>
                  <a:lnTo>
                    <a:pt x="9582" y="8979"/>
                  </a:lnTo>
                  <a:lnTo>
                    <a:pt x="9582" y="8979"/>
                  </a:lnTo>
                  <a:cubicBezTo>
                    <a:pt x="9588" y="9034"/>
                    <a:pt x="9552" y="9057"/>
                    <a:pt x="9511" y="9057"/>
                  </a:cubicBezTo>
                  <a:cubicBezTo>
                    <a:pt x="9458" y="9057"/>
                    <a:pt x="9393" y="9018"/>
                    <a:pt x="9393" y="8954"/>
                  </a:cubicBezTo>
                  <a:cubicBezTo>
                    <a:pt x="9393" y="8913"/>
                    <a:pt x="9421" y="8895"/>
                    <a:pt x="9454" y="8895"/>
                  </a:cubicBezTo>
                  <a:close/>
                  <a:moveTo>
                    <a:pt x="5168" y="8828"/>
                  </a:moveTo>
                  <a:cubicBezTo>
                    <a:pt x="5169" y="8881"/>
                    <a:pt x="5247" y="8907"/>
                    <a:pt x="5208" y="8907"/>
                  </a:cubicBezTo>
                  <a:cubicBezTo>
                    <a:pt x="5200" y="8907"/>
                    <a:pt x="5187" y="8905"/>
                    <a:pt x="5168" y="8903"/>
                  </a:cubicBezTo>
                  <a:lnTo>
                    <a:pt x="5168" y="8903"/>
                  </a:lnTo>
                  <a:cubicBezTo>
                    <a:pt x="5168" y="8941"/>
                    <a:pt x="5168" y="8991"/>
                    <a:pt x="5181" y="9029"/>
                  </a:cubicBezTo>
                  <a:cubicBezTo>
                    <a:pt x="5181" y="9037"/>
                    <a:pt x="5184" y="9039"/>
                    <a:pt x="5189" y="9039"/>
                  </a:cubicBezTo>
                  <a:cubicBezTo>
                    <a:pt x="5195" y="9039"/>
                    <a:pt x="5202" y="9036"/>
                    <a:pt x="5209" y="9036"/>
                  </a:cubicBezTo>
                  <a:cubicBezTo>
                    <a:pt x="5218" y="9036"/>
                    <a:pt x="5226" y="9040"/>
                    <a:pt x="5231" y="9054"/>
                  </a:cubicBezTo>
                  <a:cubicBezTo>
                    <a:pt x="5214" y="9060"/>
                    <a:pt x="5201" y="9062"/>
                    <a:pt x="5190" y="9062"/>
                  </a:cubicBezTo>
                  <a:cubicBezTo>
                    <a:pt x="5100" y="9062"/>
                    <a:pt x="5171" y="8903"/>
                    <a:pt x="5093" y="8903"/>
                  </a:cubicBezTo>
                  <a:cubicBezTo>
                    <a:pt x="5093" y="8885"/>
                    <a:pt x="5093" y="8873"/>
                    <a:pt x="5108" y="8873"/>
                  </a:cubicBezTo>
                  <a:cubicBezTo>
                    <a:pt x="5113" y="8873"/>
                    <a:pt x="5121" y="8875"/>
                    <a:pt x="5131" y="8878"/>
                  </a:cubicBezTo>
                  <a:cubicBezTo>
                    <a:pt x="5120" y="8845"/>
                    <a:pt x="5138" y="8831"/>
                    <a:pt x="5168" y="8828"/>
                  </a:cubicBezTo>
                  <a:close/>
                  <a:moveTo>
                    <a:pt x="5282" y="8893"/>
                  </a:moveTo>
                  <a:lnTo>
                    <a:pt x="5282" y="8893"/>
                  </a:lnTo>
                  <a:cubicBezTo>
                    <a:pt x="5328" y="8907"/>
                    <a:pt x="5308" y="9009"/>
                    <a:pt x="5319" y="9067"/>
                  </a:cubicBezTo>
                  <a:cubicBezTo>
                    <a:pt x="5270" y="9054"/>
                    <a:pt x="5281" y="8944"/>
                    <a:pt x="5282" y="8893"/>
                  </a:cubicBezTo>
                  <a:close/>
                  <a:moveTo>
                    <a:pt x="5420" y="8899"/>
                  </a:moveTo>
                  <a:cubicBezTo>
                    <a:pt x="5443" y="8899"/>
                    <a:pt x="5467" y="8906"/>
                    <a:pt x="5483" y="8916"/>
                  </a:cubicBezTo>
                  <a:cubicBezTo>
                    <a:pt x="5477" y="8928"/>
                    <a:pt x="5469" y="8932"/>
                    <a:pt x="5461" y="8932"/>
                  </a:cubicBezTo>
                  <a:cubicBezTo>
                    <a:pt x="5445" y="8932"/>
                    <a:pt x="5427" y="8917"/>
                    <a:pt x="5413" y="8917"/>
                  </a:cubicBezTo>
                  <a:cubicBezTo>
                    <a:pt x="5405" y="8917"/>
                    <a:pt x="5398" y="8923"/>
                    <a:pt x="5395" y="8941"/>
                  </a:cubicBezTo>
                  <a:cubicBezTo>
                    <a:pt x="5395" y="8979"/>
                    <a:pt x="5495" y="8979"/>
                    <a:pt x="5495" y="9029"/>
                  </a:cubicBezTo>
                  <a:cubicBezTo>
                    <a:pt x="5495" y="9063"/>
                    <a:pt x="5462" y="9074"/>
                    <a:pt x="5432" y="9074"/>
                  </a:cubicBezTo>
                  <a:cubicBezTo>
                    <a:pt x="5417" y="9074"/>
                    <a:pt x="5403" y="9071"/>
                    <a:pt x="5395" y="9067"/>
                  </a:cubicBezTo>
                  <a:lnTo>
                    <a:pt x="5370" y="9067"/>
                  </a:lnTo>
                  <a:cubicBezTo>
                    <a:pt x="5319" y="9042"/>
                    <a:pt x="5445" y="9054"/>
                    <a:pt x="5458" y="9042"/>
                  </a:cubicBezTo>
                  <a:cubicBezTo>
                    <a:pt x="5470" y="8991"/>
                    <a:pt x="5357" y="8991"/>
                    <a:pt x="5357" y="8941"/>
                  </a:cubicBezTo>
                  <a:cubicBezTo>
                    <a:pt x="5357" y="8912"/>
                    <a:pt x="5387" y="8899"/>
                    <a:pt x="5420" y="8899"/>
                  </a:cubicBezTo>
                  <a:close/>
                  <a:moveTo>
                    <a:pt x="3625" y="8800"/>
                  </a:moveTo>
                  <a:cubicBezTo>
                    <a:pt x="3628" y="8800"/>
                    <a:pt x="3628" y="8809"/>
                    <a:pt x="3622" y="8828"/>
                  </a:cubicBezTo>
                  <a:lnTo>
                    <a:pt x="3647" y="8853"/>
                  </a:lnTo>
                  <a:cubicBezTo>
                    <a:pt x="3670" y="8853"/>
                    <a:pt x="3708" y="8842"/>
                    <a:pt x="3741" y="8842"/>
                  </a:cubicBezTo>
                  <a:cubicBezTo>
                    <a:pt x="3779" y="8842"/>
                    <a:pt x="3810" y="8856"/>
                    <a:pt x="3810" y="8916"/>
                  </a:cubicBezTo>
                  <a:cubicBezTo>
                    <a:pt x="3817" y="8979"/>
                    <a:pt x="3791" y="8995"/>
                    <a:pt x="3758" y="8995"/>
                  </a:cubicBezTo>
                  <a:cubicBezTo>
                    <a:pt x="3725" y="8995"/>
                    <a:pt x="3685" y="8979"/>
                    <a:pt x="3659" y="8979"/>
                  </a:cubicBezTo>
                  <a:lnTo>
                    <a:pt x="3659" y="9079"/>
                  </a:lnTo>
                  <a:lnTo>
                    <a:pt x="3622" y="9079"/>
                  </a:lnTo>
                  <a:cubicBezTo>
                    <a:pt x="3622" y="8991"/>
                    <a:pt x="3622" y="8916"/>
                    <a:pt x="3609" y="8828"/>
                  </a:cubicBezTo>
                  <a:cubicBezTo>
                    <a:pt x="3615" y="8809"/>
                    <a:pt x="3622" y="8800"/>
                    <a:pt x="3625" y="8800"/>
                  </a:cubicBezTo>
                  <a:close/>
                  <a:moveTo>
                    <a:pt x="6329" y="8981"/>
                  </a:moveTo>
                  <a:cubicBezTo>
                    <a:pt x="6368" y="8991"/>
                    <a:pt x="6351" y="9042"/>
                    <a:pt x="6355" y="9082"/>
                  </a:cubicBezTo>
                  <a:lnTo>
                    <a:pt x="6355" y="9082"/>
                  </a:lnTo>
                  <a:cubicBezTo>
                    <a:pt x="6343" y="9045"/>
                    <a:pt x="6335" y="9004"/>
                    <a:pt x="6329" y="8981"/>
                  </a:cubicBezTo>
                  <a:close/>
                  <a:moveTo>
                    <a:pt x="5638" y="8911"/>
                  </a:moveTo>
                  <a:cubicBezTo>
                    <a:pt x="5652" y="8911"/>
                    <a:pt x="5659" y="8925"/>
                    <a:pt x="5659" y="8954"/>
                  </a:cubicBezTo>
                  <a:cubicBezTo>
                    <a:pt x="5679" y="8954"/>
                    <a:pt x="5699" y="8921"/>
                    <a:pt x="5732" y="8921"/>
                  </a:cubicBezTo>
                  <a:cubicBezTo>
                    <a:pt x="5740" y="8921"/>
                    <a:pt x="5749" y="8924"/>
                    <a:pt x="5759" y="8929"/>
                  </a:cubicBezTo>
                  <a:cubicBezTo>
                    <a:pt x="5810" y="8954"/>
                    <a:pt x="5810" y="9054"/>
                    <a:pt x="5810" y="9105"/>
                  </a:cubicBezTo>
                  <a:cubicBezTo>
                    <a:pt x="5722" y="9105"/>
                    <a:pt x="5810" y="8954"/>
                    <a:pt x="5709" y="8954"/>
                  </a:cubicBezTo>
                  <a:cubicBezTo>
                    <a:pt x="5621" y="8954"/>
                    <a:pt x="5684" y="9054"/>
                    <a:pt x="5684" y="9092"/>
                  </a:cubicBezTo>
                  <a:lnTo>
                    <a:pt x="5671" y="9092"/>
                  </a:lnTo>
                  <a:cubicBezTo>
                    <a:pt x="5596" y="9092"/>
                    <a:pt x="5634" y="8979"/>
                    <a:pt x="5621" y="8916"/>
                  </a:cubicBezTo>
                  <a:cubicBezTo>
                    <a:pt x="5627" y="8913"/>
                    <a:pt x="5633" y="8911"/>
                    <a:pt x="5638" y="8911"/>
                  </a:cubicBezTo>
                  <a:close/>
                  <a:moveTo>
                    <a:pt x="5885" y="8929"/>
                  </a:moveTo>
                  <a:lnTo>
                    <a:pt x="5898" y="9105"/>
                  </a:lnTo>
                  <a:cubicBezTo>
                    <a:pt x="5862" y="9105"/>
                    <a:pt x="5883" y="9003"/>
                    <a:pt x="5874" y="8929"/>
                  </a:cubicBezTo>
                  <a:close/>
                  <a:moveTo>
                    <a:pt x="9631" y="8899"/>
                  </a:moveTo>
                  <a:cubicBezTo>
                    <a:pt x="9650" y="8899"/>
                    <a:pt x="9654" y="8913"/>
                    <a:pt x="9645" y="8941"/>
                  </a:cubicBezTo>
                  <a:cubicBezTo>
                    <a:pt x="9673" y="8941"/>
                    <a:pt x="9695" y="8920"/>
                    <a:pt x="9719" y="8920"/>
                  </a:cubicBezTo>
                  <a:cubicBezTo>
                    <a:pt x="9728" y="8920"/>
                    <a:pt x="9736" y="8922"/>
                    <a:pt x="9746" y="8929"/>
                  </a:cubicBezTo>
                  <a:cubicBezTo>
                    <a:pt x="9783" y="8954"/>
                    <a:pt x="9796" y="9042"/>
                    <a:pt x="9796" y="9105"/>
                  </a:cubicBezTo>
                  <a:cubicBezTo>
                    <a:pt x="9720" y="9092"/>
                    <a:pt x="9796" y="8954"/>
                    <a:pt x="9708" y="8941"/>
                  </a:cubicBezTo>
                  <a:cubicBezTo>
                    <a:pt x="9703" y="8941"/>
                    <a:pt x="9699" y="8940"/>
                    <a:pt x="9695" y="8940"/>
                  </a:cubicBezTo>
                  <a:cubicBezTo>
                    <a:pt x="9621" y="8940"/>
                    <a:pt x="9660" y="9034"/>
                    <a:pt x="9669" y="9079"/>
                  </a:cubicBezTo>
                  <a:lnTo>
                    <a:pt x="9669" y="9079"/>
                  </a:lnTo>
                  <a:cubicBezTo>
                    <a:pt x="9595" y="9066"/>
                    <a:pt x="9620" y="8966"/>
                    <a:pt x="9607" y="8903"/>
                  </a:cubicBezTo>
                  <a:cubicBezTo>
                    <a:pt x="9617" y="8900"/>
                    <a:pt x="9625" y="8899"/>
                    <a:pt x="9631" y="8899"/>
                  </a:cubicBezTo>
                  <a:close/>
                  <a:moveTo>
                    <a:pt x="6016" y="8939"/>
                  </a:moveTo>
                  <a:cubicBezTo>
                    <a:pt x="6033" y="8939"/>
                    <a:pt x="6053" y="8943"/>
                    <a:pt x="6074" y="8954"/>
                  </a:cubicBezTo>
                  <a:cubicBezTo>
                    <a:pt x="6066" y="8972"/>
                    <a:pt x="6057" y="8978"/>
                    <a:pt x="6046" y="8978"/>
                  </a:cubicBezTo>
                  <a:cubicBezTo>
                    <a:pt x="6032" y="8978"/>
                    <a:pt x="6017" y="8967"/>
                    <a:pt x="6005" y="8967"/>
                  </a:cubicBezTo>
                  <a:cubicBezTo>
                    <a:pt x="5996" y="8967"/>
                    <a:pt x="5989" y="8973"/>
                    <a:pt x="5986" y="8991"/>
                  </a:cubicBezTo>
                  <a:cubicBezTo>
                    <a:pt x="5986" y="9017"/>
                    <a:pt x="6061" y="9042"/>
                    <a:pt x="6074" y="9042"/>
                  </a:cubicBezTo>
                  <a:cubicBezTo>
                    <a:pt x="6101" y="9103"/>
                    <a:pt x="6062" y="9124"/>
                    <a:pt x="6022" y="9124"/>
                  </a:cubicBezTo>
                  <a:cubicBezTo>
                    <a:pt x="5988" y="9124"/>
                    <a:pt x="5955" y="9109"/>
                    <a:pt x="5961" y="9092"/>
                  </a:cubicBezTo>
                  <a:lnTo>
                    <a:pt x="5961" y="9092"/>
                  </a:lnTo>
                  <a:lnTo>
                    <a:pt x="6011" y="9105"/>
                  </a:lnTo>
                  <a:cubicBezTo>
                    <a:pt x="6137" y="9105"/>
                    <a:pt x="5986" y="9017"/>
                    <a:pt x="5986" y="9017"/>
                  </a:cubicBezTo>
                  <a:lnTo>
                    <a:pt x="5961" y="9017"/>
                  </a:lnTo>
                  <a:cubicBezTo>
                    <a:pt x="5942" y="8971"/>
                    <a:pt x="5970" y="8939"/>
                    <a:pt x="6016" y="8939"/>
                  </a:cubicBezTo>
                  <a:close/>
                  <a:moveTo>
                    <a:pt x="6111" y="8866"/>
                  </a:moveTo>
                  <a:lnTo>
                    <a:pt x="6111" y="8866"/>
                  </a:lnTo>
                  <a:cubicBezTo>
                    <a:pt x="6212" y="8878"/>
                    <a:pt x="6187" y="9067"/>
                    <a:pt x="6187" y="9130"/>
                  </a:cubicBezTo>
                  <a:lnTo>
                    <a:pt x="6174" y="9117"/>
                  </a:lnTo>
                  <a:cubicBezTo>
                    <a:pt x="6099" y="9117"/>
                    <a:pt x="6124" y="8929"/>
                    <a:pt x="6111" y="8866"/>
                  </a:cubicBezTo>
                  <a:close/>
                  <a:moveTo>
                    <a:pt x="9922" y="8954"/>
                  </a:moveTo>
                  <a:lnTo>
                    <a:pt x="9922" y="8954"/>
                  </a:lnTo>
                  <a:cubicBezTo>
                    <a:pt x="9997" y="8979"/>
                    <a:pt x="9922" y="9105"/>
                    <a:pt x="10010" y="9117"/>
                  </a:cubicBezTo>
                  <a:lnTo>
                    <a:pt x="10022" y="9117"/>
                  </a:lnTo>
                  <a:cubicBezTo>
                    <a:pt x="10026" y="9118"/>
                    <a:pt x="10029" y="9118"/>
                    <a:pt x="10032" y="9118"/>
                  </a:cubicBezTo>
                  <a:cubicBezTo>
                    <a:pt x="10094" y="9118"/>
                    <a:pt x="10060" y="9002"/>
                    <a:pt x="10060" y="8966"/>
                  </a:cubicBezTo>
                  <a:lnTo>
                    <a:pt x="10060" y="8966"/>
                  </a:lnTo>
                  <a:cubicBezTo>
                    <a:pt x="10123" y="8979"/>
                    <a:pt x="10098" y="9092"/>
                    <a:pt x="10110" y="9142"/>
                  </a:cubicBezTo>
                  <a:cubicBezTo>
                    <a:pt x="10104" y="9146"/>
                    <a:pt x="10098" y="9147"/>
                    <a:pt x="10093" y="9147"/>
                  </a:cubicBezTo>
                  <a:cubicBezTo>
                    <a:pt x="10079" y="9147"/>
                    <a:pt x="10073" y="9136"/>
                    <a:pt x="10073" y="9117"/>
                  </a:cubicBezTo>
                  <a:cubicBezTo>
                    <a:pt x="10049" y="9117"/>
                    <a:pt x="10020" y="9128"/>
                    <a:pt x="9994" y="9128"/>
                  </a:cubicBezTo>
                  <a:cubicBezTo>
                    <a:pt x="9965" y="9128"/>
                    <a:pt x="9941" y="9114"/>
                    <a:pt x="9934" y="9054"/>
                  </a:cubicBezTo>
                  <a:lnTo>
                    <a:pt x="9922" y="8954"/>
                  </a:lnTo>
                  <a:close/>
                  <a:moveTo>
                    <a:pt x="10148" y="8903"/>
                  </a:moveTo>
                  <a:lnTo>
                    <a:pt x="10148" y="8903"/>
                  </a:lnTo>
                  <a:cubicBezTo>
                    <a:pt x="10197" y="8916"/>
                    <a:pt x="10186" y="9096"/>
                    <a:pt x="10197" y="9163"/>
                  </a:cubicBezTo>
                  <a:lnTo>
                    <a:pt x="10197" y="9163"/>
                  </a:lnTo>
                  <a:cubicBezTo>
                    <a:pt x="10137" y="9131"/>
                    <a:pt x="10148" y="8962"/>
                    <a:pt x="10148" y="8903"/>
                  </a:cubicBezTo>
                  <a:close/>
                  <a:moveTo>
                    <a:pt x="6591" y="8936"/>
                  </a:moveTo>
                  <a:cubicBezTo>
                    <a:pt x="6597" y="8936"/>
                    <a:pt x="6605" y="8938"/>
                    <a:pt x="6614" y="8941"/>
                  </a:cubicBezTo>
                  <a:cubicBezTo>
                    <a:pt x="6614" y="8985"/>
                    <a:pt x="6630" y="8988"/>
                    <a:pt x="6646" y="8988"/>
                  </a:cubicBezTo>
                  <a:cubicBezTo>
                    <a:pt x="6649" y="8988"/>
                    <a:pt x="6651" y="8988"/>
                    <a:pt x="6654" y="8988"/>
                  </a:cubicBezTo>
                  <a:cubicBezTo>
                    <a:pt x="6666" y="8988"/>
                    <a:pt x="6677" y="8990"/>
                    <a:pt x="6677" y="9017"/>
                  </a:cubicBezTo>
                  <a:cubicBezTo>
                    <a:pt x="6671" y="9016"/>
                    <a:pt x="6665" y="9016"/>
                    <a:pt x="6659" y="9016"/>
                  </a:cubicBezTo>
                  <a:cubicBezTo>
                    <a:pt x="6539" y="9016"/>
                    <a:pt x="6678" y="9143"/>
                    <a:pt x="6690" y="9167"/>
                  </a:cubicBezTo>
                  <a:lnTo>
                    <a:pt x="6652" y="9167"/>
                  </a:lnTo>
                  <a:cubicBezTo>
                    <a:pt x="6564" y="9167"/>
                    <a:pt x="6589" y="9105"/>
                    <a:pt x="6577" y="9054"/>
                  </a:cubicBezTo>
                  <a:lnTo>
                    <a:pt x="6589" y="9054"/>
                  </a:lnTo>
                  <a:cubicBezTo>
                    <a:pt x="6577" y="9017"/>
                    <a:pt x="6526" y="8979"/>
                    <a:pt x="6589" y="8979"/>
                  </a:cubicBezTo>
                  <a:cubicBezTo>
                    <a:pt x="6570" y="8951"/>
                    <a:pt x="6573" y="8936"/>
                    <a:pt x="6591" y="8936"/>
                  </a:cubicBezTo>
                  <a:close/>
                  <a:moveTo>
                    <a:pt x="6451" y="8991"/>
                  </a:moveTo>
                  <a:cubicBezTo>
                    <a:pt x="6514" y="8991"/>
                    <a:pt x="6489" y="9105"/>
                    <a:pt x="6501" y="9167"/>
                  </a:cubicBezTo>
                  <a:cubicBezTo>
                    <a:pt x="6464" y="9167"/>
                    <a:pt x="6464" y="9130"/>
                    <a:pt x="6464" y="9130"/>
                  </a:cubicBezTo>
                  <a:cubicBezTo>
                    <a:pt x="6446" y="9158"/>
                    <a:pt x="6430" y="9169"/>
                    <a:pt x="6416" y="9169"/>
                  </a:cubicBezTo>
                  <a:cubicBezTo>
                    <a:pt x="6396" y="9169"/>
                    <a:pt x="6380" y="9147"/>
                    <a:pt x="6367" y="9116"/>
                  </a:cubicBezTo>
                  <a:lnTo>
                    <a:pt x="6367" y="9116"/>
                  </a:lnTo>
                  <a:cubicBezTo>
                    <a:pt x="6372" y="9122"/>
                    <a:pt x="6379" y="9127"/>
                    <a:pt x="6388" y="9130"/>
                  </a:cubicBezTo>
                  <a:cubicBezTo>
                    <a:pt x="6396" y="9132"/>
                    <a:pt x="6403" y="9133"/>
                    <a:pt x="6409" y="9133"/>
                  </a:cubicBezTo>
                  <a:cubicBezTo>
                    <a:pt x="6472" y="9133"/>
                    <a:pt x="6451" y="9026"/>
                    <a:pt x="6451" y="8991"/>
                  </a:cubicBezTo>
                  <a:close/>
                  <a:moveTo>
                    <a:pt x="10249" y="8916"/>
                  </a:moveTo>
                  <a:cubicBezTo>
                    <a:pt x="10311" y="8929"/>
                    <a:pt x="10299" y="9117"/>
                    <a:pt x="10311" y="9180"/>
                  </a:cubicBezTo>
                  <a:cubicBezTo>
                    <a:pt x="10223" y="9180"/>
                    <a:pt x="10236" y="8991"/>
                    <a:pt x="10223" y="8929"/>
                  </a:cubicBezTo>
                  <a:lnTo>
                    <a:pt x="10249" y="8916"/>
                  </a:lnTo>
                  <a:close/>
                  <a:moveTo>
                    <a:pt x="6850" y="9002"/>
                  </a:moveTo>
                  <a:cubicBezTo>
                    <a:pt x="6938" y="9002"/>
                    <a:pt x="6933" y="9129"/>
                    <a:pt x="6954" y="9193"/>
                  </a:cubicBezTo>
                  <a:cubicBezTo>
                    <a:pt x="6944" y="9196"/>
                    <a:pt x="6936" y="9198"/>
                    <a:pt x="6931" y="9198"/>
                  </a:cubicBezTo>
                  <a:cubicBezTo>
                    <a:pt x="6916" y="9198"/>
                    <a:pt x="6916" y="9186"/>
                    <a:pt x="6916" y="9167"/>
                  </a:cubicBezTo>
                  <a:cubicBezTo>
                    <a:pt x="6893" y="9167"/>
                    <a:pt x="6865" y="9187"/>
                    <a:pt x="6838" y="9187"/>
                  </a:cubicBezTo>
                  <a:cubicBezTo>
                    <a:pt x="6821" y="9187"/>
                    <a:pt x="6805" y="9179"/>
                    <a:pt x="6791" y="9155"/>
                  </a:cubicBezTo>
                  <a:cubicBezTo>
                    <a:pt x="6765" y="9105"/>
                    <a:pt x="6853" y="9079"/>
                    <a:pt x="6904" y="9079"/>
                  </a:cubicBezTo>
                  <a:cubicBezTo>
                    <a:pt x="6904" y="9042"/>
                    <a:pt x="6882" y="9039"/>
                    <a:pt x="6857" y="9039"/>
                  </a:cubicBezTo>
                  <a:cubicBezTo>
                    <a:pt x="6851" y="9039"/>
                    <a:pt x="6846" y="9039"/>
                    <a:pt x="6841" y="9039"/>
                  </a:cubicBezTo>
                  <a:cubicBezTo>
                    <a:pt x="6821" y="9039"/>
                    <a:pt x="6801" y="9037"/>
                    <a:pt x="6791" y="9017"/>
                  </a:cubicBezTo>
                  <a:cubicBezTo>
                    <a:pt x="6814" y="9007"/>
                    <a:pt x="6834" y="9002"/>
                    <a:pt x="6850" y="9002"/>
                  </a:cubicBezTo>
                  <a:close/>
                  <a:moveTo>
                    <a:pt x="6992" y="8941"/>
                  </a:moveTo>
                  <a:lnTo>
                    <a:pt x="6992" y="8941"/>
                  </a:lnTo>
                  <a:cubicBezTo>
                    <a:pt x="7055" y="8954"/>
                    <a:pt x="7042" y="9142"/>
                    <a:pt x="7042" y="9205"/>
                  </a:cubicBezTo>
                  <a:lnTo>
                    <a:pt x="7017" y="9205"/>
                  </a:lnTo>
                  <a:lnTo>
                    <a:pt x="6992" y="8941"/>
                  </a:lnTo>
                  <a:close/>
                  <a:moveTo>
                    <a:pt x="3295" y="9180"/>
                  </a:moveTo>
                  <a:cubicBezTo>
                    <a:pt x="3358" y="9193"/>
                    <a:pt x="3282" y="9193"/>
                    <a:pt x="3282" y="9193"/>
                  </a:cubicBezTo>
                  <a:lnTo>
                    <a:pt x="3295" y="9218"/>
                  </a:lnTo>
                  <a:cubicBezTo>
                    <a:pt x="3295" y="9218"/>
                    <a:pt x="3244" y="9180"/>
                    <a:pt x="3295" y="9180"/>
                  </a:cubicBezTo>
                  <a:close/>
                  <a:moveTo>
                    <a:pt x="7092" y="9042"/>
                  </a:moveTo>
                  <a:cubicBezTo>
                    <a:pt x="7168" y="9042"/>
                    <a:pt x="7143" y="9155"/>
                    <a:pt x="7143" y="9218"/>
                  </a:cubicBezTo>
                  <a:cubicBezTo>
                    <a:pt x="7080" y="9205"/>
                    <a:pt x="7092" y="9092"/>
                    <a:pt x="7092" y="9042"/>
                  </a:cubicBezTo>
                  <a:close/>
                  <a:moveTo>
                    <a:pt x="10396" y="9028"/>
                  </a:moveTo>
                  <a:cubicBezTo>
                    <a:pt x="10485" y="9028"/>
                    <a:pt x="10479" y="9156"/>
                    <a:pt x="10500" y="9230"/>
                  </a:cubicBezTo>
                  <a:cubicBezTo>
                    <a:pt x="10462" y="9230"/>
                    <a:pt x="10462" y="9193"/>
                    <a:pt x="10462" y="9193"/>
                  </a:cubicBezTo>
                  <a:cubicBezTo>
                    <a:pt x="10452" y="9205"/>
                    <a:pt x="10438" y="9211"/>
                    <a:pt x="10424" y="9211"/>
                  </a:cubicBezTo>
                  <a:cubicBezTo>
                    <a:pt x="10360" y="9211"/>
                    <a:pt x="10285" y="9102"/>
                    <a:pt x="10414" y="9102"/>
                  </a:cubicBezTo>
                  <a:cubicBezTo>
                    <a:pt x="10424" y="9102"/>
                    <a:pt x="10436" y="9103"/>
                    <a:pt x="10450" y="9105"/>
                  </a:cubicBezTo>
                  <a:cubicBezTo>
                    <a:pt x="10437" y="9029"/>
                    <a:pt x="10349" y="9079"/>
                    <a:pt x="10337" y="9042"/>
                  </a:cubicBezTo>
                  <a:cubicBezTo>
                    <a:pt x="10360" y="9032"/>
                    <a:pt x="10379" y="9028"/>
                    <a:pt x="10396" y="9028"/>
                  </a:cubicBezTo>
                  <a:close/>
                  <a:moveTo>
                    <a:pt x="10550" y="9067"/>
                  </a:moveTo>
                  <a:cubicBezTo>
                    <a:pt x="10576" y="9067"/>
                    <a:pt x="10588" y="9079"/>
                    <a:pt x="10588" y="9105"/>
                  </a:cubicBezTo>
                  <a:lnTo>
                    <a:pt x="10601" y="9117"/>
                  </a:lnTo>
                  <a:cubicBezTo>
                    <a:pt x="10607" y="9111"/>
                    <a:pt x="10613" y="9108"/>
                    <a:pt x="10618" y="9108"/>
                  </a:cubicBezTo>
                  <a:cubicBezTo>
                    <a:pt x="10623" y="9108"/>
                    <a:pt x="10626" y="9111"/>
                    <a:pt x="10626" y="9117"/>
                  </a:cubicBezTo>
                  <a:lnTo>
                    <a:pt x="10601" y="9117"/>
                  </a:lnTo>
                  <a:cubicBezTo>
                    <a:pt x="10576" y="9142"/>
                    <a:pt x="10601" y="9230"/>
                    <a:pt x="10601" y="9243"/>
                  </a:cubicBezTo>
                  <a:cubicBezTo>
                    <a:pt x="10538" y="9243"/>
                    <a:pt x="10563" y="9130"/>
                    <a:pt x="10550" y="9067"/>
                  </a:cubicBezTo>
                  <a:close/>
                  <a:moveTo>
                    <a:pt x="3634" y="9243"/>
                  </a:moveTo>
                  <a:lnTo>
                    <a:pt x="3636" y="9248"/>
                  </a:lnTo>
                  <a:lnTo>
                    <a:pt x="3636" y="9248"/>
                  </a:lnTo>
                  <a:cubicBezTo>
                    <a:pt x="3635" y="9247"/>
                    <a:pt x="3635" y="9245"/>
                    <a:pt x="3634" y="9243"/>
                  </a:cubicBezTo>
                  <a:close/>
                  <a:moveTo>
                    <a:pt x="7658" y="9079"/>
                  </a:moveTo>
                  <a:cubicBezTo>
                    <a:pt x="7721" y="9079"/>
                    <a:pt x="7708" y="9205"/>
                    <a:pt x="7708" y="9255"/>
                  </a:cubicBezTo>
                  <a:cubicBezTo>
                    <a:pt x="7705" y="9256"/>
                    <a:pt x="7701" y="9256"/>
                    <a:pt x="7698" y="9256"/>
                  </a:cubicBezTo>
                  <a:cubicBezTo>
                    <a:pt x="7636" y="9256"/>
                    <a:pt x="7658" y="9152"/>
                    <a:pt x="7658" y="9092"/>
                  </a:cubicBezTo>
                  <a:lnTo>
                    <a:pt x="7658" y="9079"/>
                  </a:lnTo>
                  <a:close/>
                  <a:moveTo>
                    <a:pt x="7394" y="9067"/>
                  </a:moveTo>
                  <a:lnTo>
                    <a:pt x="7394" y="9067"/>
                  </a:lnTo>
                  <a:cubicBezTo>
                    <a:pt x="7482" y="9079"/>
                    <a:pt x="7394" y="9205"/>
                    <a:pt x="7482" y="9230"/>
                  </a:cubicBezTo>
                  <a:cubicBezTo>
                    <a:pt x="7489" y="9233"/>
                    <a:pt x="7495" y="9234"/>
                    <a:pt x="7500" y="9234"/>
                  </a:cubicBezTo>
                  <a:cubicBezTo>
                    <a:pt x="7553" y="9234"/>
                    <a:pt x="7532" y="9126"/>
                    <a:pt x="7532" y="9092"/>
                  </a:cubicBezTo>
                  <a:cubicBezTo>
                    <a:pt x="7620" y="9092"/>
                    <a:pt x="7608" y="9155"/>
                    <a:pt x="7608" y="9218"/>
                  </a:cubicBezTo>
                  <a:lnTo>
                    <a:pt x="7583" y="9218"/>
                  </a:lnTo>
                  <a:lnTo>
                    <a:pt x="7583" y="9268"/>
                  </a:lnTo>
                  <a:cubicBezTo>
                    <a:pt x="7558" y="9268"/>
                    <a:pt x="7545" y="9255"/>
                    <a:pt x="7545" y="9230"/>
                  </a:cubicBezTo>
                  <a:cubicBezTo>
                    <a:pt x="7526" y="9230"/>
                    <a:pt x="7507" y="9252"/>
                    <a:pt x="7478" y="9252"/>
                  </a:cubicBezTo>
                  <a:cubicBezTo>
                    <a:pt x="7468" y="9252"/>
                    <a:pt x="7457" y="9249"/>
                    <a:pt x="7444" y="9243"/>
                  </a:cubicBezTo>
                  <a:cubicBezTo>
                    <a:pt x="7407" y="9218"/>
                    <a:pt x="7407" y="9130"/>
                    <a:pt x="7394" y="9067"/>
                  </a:cubicBezTo>
                  <a:close/>
                  <a:moveTo>
                    <a:pt x="10739" y="9130"/>
                  </a:moveTo>
                  <a:cubicBezTo>
                    <a:pt x="10689" y="9142"/>
                    <a:pt x="10714" y="9230"/>
                    <a:pt x="10726" y="9268"/>
                  </a:cubicBezTo>
                  <a:cubicBezTo>
                    <a:pt x="10657" y="9256"/>
                    <a:pt x="10694" y="9181"/>
                    <a:pt x="10671" y="9130"/>
                  </a:cubicBezTo>
                  <a:close/>
                  <a:moveTo>
                    <a:pt x="10764" y="9129"/>
                  </a:moveTo>
                  <a:lnTo>
                    <a:pt x="10764" y="9130"/>
                  </a:lnTo>
                  <a:cubicBezTo>
                    <a:pt x="10827" y="9155"/>
                    <a:pt x="10827" y="9193"/>
                    <a:pt x="10840" y="9293"/>
                  </a:cubicBezTo>
                  <a:lnTo>
                    <a:pt x="10840" y="9293"/>
                  </a:lnTo>
                  <a:cubicBezTo>
                    <a:pt x="10768" y="9262"/>
                    <a:pt x="10788" y="9164"/>
                    <a:pt x="10764" y="9129"/>
                  </a:cubicBezTo>
                  <a:close/>
                  <a:moveTo>
                    <a:pt x="3370" y="9293"/>
                  </a:moveTo>
                  <a:lnTo>
                    <a:pt x="3382" y="9316"/>
                  </a:lnTo>
                  <a:lnTo>
                    <a:pt x="3382" y="9316"/>
                  </a:lnTo>
                  <a:cubicBezTo>
                    <a:pt x="3376" y="9310"/>
                    <a:pt x="3372" y="9303"/>
                    <a:pt x="3370" y="9293"/>
                  </a:cubicBezTo>
                  <a:close/>
                  <a:moveTo>
                    <a:pt x="7315" y="9059"/>
                  </a:moveTo>
                  <a:cubicBezTo>
                    <a:pt x="7326" y="9059"/>
                    <a:pt x="7344" y="9100"/>
                    <a:pt x="7344" y="9117"/>
                  </a:cubicBezTo>
                  <a:cubicBezTo>
                    <a:pt x="7356" y="9180"/>
                    <a:pt x="7356" y="9255"/>
                    <a:pt x="7356" y="9318"/>
                  </a:cubicBezTo>
                  <a:cubicBezTo>
                    <a:pt x="7306" y="9306"/>
                    <a:pt x="7369" y="9205"/>
                    <a:pt x="7344" y="9205"/>
                  </a:cubicBezTo>
                  <a:lnTo>
                    <a:pt x="7344" y="9205"/>
                  </a:lnTo>
                  <a:lnTo>
                    <a:pt x="7319" y="9218"/>
                  </a:lnTo>
                  <a:cubicBezTo>
                    <a:pt x="7306" y="9241"/>
                    <a:pt x="7288" y="9250"/>
                    <a:pt x="7270" y="9250"/>
                  </a:cubicBezTo>
                  <a:cubicBezTo>
                    <a:pt x="7218" y="9250"/>
                    <a:pt x="7158" y="9173"/>
                    <a:pt x="7168" y="9117"/>
                  </a:cubicBezTo>
                  <a:cubicBezTo>
                    <a:pt x="7178" y="9073"/>
                    <a:pt x="7193" y="9059"/>
                    <a:pt x="7212" y="9059"/>
                  </a:cubicBezTo>
                  <a:cubicBezTo>
                    <a:pt x="7240" y="9059"/>
                    <a:pt x="7275" y="9092"/>
                    <a:pt x="7306" y="9092"/>
                  </a:cubicBezTo>
                  <a:cubicBezTo>
                    <a:pt x="7306" y="9068"/>
                    <a:pt x="7310" y="9059"/>
                    <a:pt x="7315" y="9059"/>
                  </a:cubicBezTo>
                  <a:close/>
                  <a:moveTo>
                    <a:pt x="10971" y="9137"/>
                  </a:moveTo>
                  <a:cubicBezTo>
                    <a:pt x="11003" y="9137"/>
                    <a:pt x="11028" y="9150"/>
                    <a:pt x="11016" y="9180"/>
                  </a:cubicBezTo>
                  <a:cubicBezTo>
                    <a:pt x="10995" y="9168"/>
                    <a:pt x="10977" y="9162"/>
                    <a:pt x="10961" y="9162"/>
                  </a:cubicBezTo>
                  <a:cubicBezTo>
                    <a:pt x="10927" y="9162"/>
                    <a:pt x="10907" y="9188"/>
                    <a:pt x="10915" y="9230"/>
                  </a:cubicBezTo>
                  <a:cubicBezTo>
                    <a:pt x="10940" y="9293"/>
                    <a:pt x="11016" y="9268"/>
                    <a:pt x="11041" y="9318"/>
                  </a:cubicBezTo>
                  <a:lnTo>
                    <a:pt x="10978" y="9318"/>
                  </a:lnTo>
                  <a:cubicBezTo>
                    <a:pt x="10915" y="9293"/>
                    <a:pt x="10827" y="9230"/>
                    <a:pt x="10865" y="9155"/>
                  </a:cubicBezTo>
                  <a:lnTo>
                    <a:pt x="10865" y="9155"/>
                  </a:lnTo>
                  <a:lnTo>
                    <a:pt x="10877" y="9180"/>
                  </a:lnTo>
                  <a:cubicBezTo>
                    <a:pt x="10891" y="9154"/>
                    <a:pt x="10935" y="9137"/>
                    <a:pt x="10971" y="9137"/>
                  </a:cubicBezTo>
                  <a:close/>
                  <a:moveTo>
                    <a:pt x="8146" y="9141"/>
                  </a:moveTo>
                  <a:cubicBezTo>
                    <a:pt x="8196" y="9141"/>
                    <a:pt x="8249" y="9195"/>
                    <a:pt x="8249" y="9255"/>
                  </a:cubicBezTo>
                  <a:lnTo>
                    <a:pt x="8111" y="9230"/>
                  </a:lnTo>
                  <a:lnTo>
                    <a:pt x="8111" y="9230"/>
                  </a:lnTo>
                  <a:cubicBezTo>
                    <a:pt x="8111" y="9331"/>
                    <a:pt x="8224" y="9268"/>
                    <a:pt x="8237" y="9331"/>
                  </a:cubicBezTo>
                  <a:cubicBezTo>
                    <a:pt x="8230" y="9332"/>
                    <a:pt x="8223" y="9333"/>
                    <a:pt x="8216" y="9333"/>
                  </a:cubicBezTo>
                  <a:cubicBezTo>
                    <a:pt x="8139" y="9333"/>
                    <a:pt x="8028" y="9272"/>
                    <a:pt x="8086" y="9180"/>
                  </a:cubicBezTo>
                  <a:cubicBezTo>
                    <a:pt x="8102" y="9152"/>
                    <a:pt x="8124" y="9141"/>
                    <a:pt x="8146" y="9141"/>
                  </a:cubicBezTo>
                  <a:close/>
                  <a:moveTo>
                    <a:pt x="7775" y="9087"/>
                  </a:moveTo>
                  <a:cubicBezTo>
                    <a:pt x="7789" y="9087"/>
                    <a:pt x="7796" y="9101"/>
                    <a:pt x="7796" y="9130"/>
                  </a:cubicBezTo>
                  <a:cubicBezTo>
                    <a:pt x="7807" y="9130"/>
                    <a:pt x="7818" y="9102"/>
                    <a:pt x="7845" y="9102"/>
                  </a:cubicBezTo>
                  <a:cubicBezTo>
                    <a:pt x="7849" y="9102"/>
                    <a:pt x="7854" y="9103"/>
                    <a:pt x="7859" y="9105"/>
                  </a:cubicBezTo>
                  <a:cubicBezTo>
                    <a:pt x="7935" y="9105"/>
                    <a:pt x="7973" y="9193"/>
                    <a:pt x="7935" y="9255"/>
                  </a:cubicBezTo>
                  <a:cubicBezTo>
                    <a:pt x="7921" y="9283"/>
                    <a:pt x="7906" y="9292"/>
                    <a:pt x="7890" y="9292"/>
                  </a:cubicBezTo>
                  <a:cubicBezTo>
                    <a:pt x="7862" y="9292"/>
                    <a:pt x="7833" y="9264"/>
                    <a:pt x="7809" y="9255"/>
                  </a:cubicBezTo>
                  <a:lnTo>
                    <a:pt x="7809" y="9344"/>
                  </a:lnTo>
                  <a:cubicBezTo>
                    <a:pt x="7746" y="9344"/>
                    <a:pt x="7759" y="9155"/>
                    <a:pt x="7759" y="9092"/>
                  </a:cubicBezTo>
                  <a:cubicBezTo>
                    <a:pt x="7765" y="9089"/>
                    <a:pt x="7771" y="9087"/>
                    <a:pt x="7775" y="9087"/>
                  </a:cubicBezTo>
                  <a:close/>
                  <a:moveTo>
                    <a:pt x="11115" y="9154"/>
                  </a:moveTo>
                  <a:cubicBezTo>
                    <a:pt x="11120" y="9154"/>
                    <a:pt x="11124" y="9154"/>
                    <a:pt x="11129" y="9155"/>
                  </a:cubicBezTo>
                  <a:lnTo>
                    <a:pt x="11129" y="9167"/>
                  </a:lnTo>
                  <a:cubicBezTo>
                    <a:pt x="11235" y="9167"/>
                    <a:pt x="11275" y="9346"/>
                    <a:pt x="11164" y="9346"/>
                  </a:cubicBezTo>
                  <a:cubicBezTo>
                    <a:pt x="11157" y="9346"/>
                    <a:pt x="11150" y="9345"/>
                    <a:pt x="11141" y="9344"/>
                  </a:cubicBezTo>
                  <a:cubicBezTo>
                    <a:pt x="11044" y="9319"/>
                    <a:pt x="10994" y="9154"/>
                    <a:pt x="11115" y="9154"/>
                  </a:cubicBezTo>
                  <a:close/>
                  <a:moveTo>
                    <a:pt x="8262" y="9167"/>
                  </a:moveTo>
                  <a:cubicBezTo>
                    <a:pt x="8325" y="9167"/>
                    <a:pt x="8312" y="9230"/>
                    <a:pt x="8362" y="9243"/>
                  </a:cubicBezTo>
                  <a:cubicBezTo>
                    <a:pt x="8362" y="9243"/>
                    <a:pt x="8400" y="9193"/>
                    <a:pt x="8438" y="9193"/>
                  </a:cubicBezTo>
                  <a:cubicBezTo>
                    <a:pt x="8375" y="9281"/>
                    <a:pt x="8388" y="9281"/>
                    <a:pt x="8463" y="9369"/>
                  </a:cubicBezTo>
                  <a:cubicBezTo>
                    <a:pt x="8414" y="9369"/>
                    <a:pt x="8388" y="9299"/>
                    <a:pt x="8361" y="9299"/>
                  </a:cubicBezTo>
                  <a:cubicBezTo>
                    <a:pt x="8353" y="9299"/>
                    <a:pt x="8345" y="9305"/>
                    <a:pt x="8337" y="9318"/>
                  </a:cubicBezTo>
                  <a:cubicBezTo>
                    <a:pt x="8329" y="9334"/>
                    <a:pt x="8322" y="9345"/>
                    <a:pt x="8308" y="9345"/>
                  </a:cubicBezTo>
                  <a:cubicBezTo>
                    <a:pt x="8301" y="9345"/>
                    <a:pt x="8292" y="9342"/>
                    <a:pt x="8281" y="9335"/>
                  </a:cubicBezTo>
                  <a:lnTo>
                    <a:pt x="8281" y="9335"/>
                  </a:lnTo>
                  <a:cubicBezTo>
                    <a:pt x="8349" y="9255"/>
                    <a:pt x="8335" y="9253"/>
                    <a:pt x="8262" y="9167"/>
                  </a:cubicBezTo>
                  <a:close/>
                  <a:moveTo>
                    <a:pt x="11255" y="9180"/>
                  </a:moveTo>
                  <a:lnTo>
                    <a:pt x="11280" y="9193"/>
                  </a:lnTo>
                  <a:cubicBezTo>
                    <a:pt x="11305" y="9193"/>
                    <a:pt x="11317" y="9205"/>
                    <a:pt x="11317" y="9230"/>
                  </a:cubicBezTo>
                  <a:cubicBezTo>
                    <a:pt x="11326" y="9230"/>
                    <a:pt x="11345" y="9202"/>
                    <a:pt x="11361" y="9202"/>
                  </a:cubicBezTo>
                  <a:cubicBezTo>
                    <a:pt x="11369" y="9202"/>
                    <a:pt x="11376" y="9209"/>
                    <a:pt x="11380" y="9230"/>
                  </a:cubicBezTo>
                  <a:cubicBezTo>
                    <a:pt x="11374" y="9228"/>
                    <a:pt x="11367" y="9227"/>
                    <a:pt x="11362" y="9227"/>
                  </a:cubicBezTo>
                  <a:cubicBezTo>
                    <a:pt x="11334" y="9227"/>
                    <a:pt x="11317" y="9250"/>
                    <a:pt x="11317" y="9281"/>
                  </a:cubicBezTo>
                  <a:lnTo>
                    <a:pt x="11330" y="9369"/>
                  </a:lnTo>
                  <a:cubicBezTo>
                    <a:pt x="11255" y="9344"/>
                    <a:pt x="11267" y="9230"/>
                    <a:pt x="11255" y="9180"/>
                  </a:cubicBezTo>
                  <a:close/>
                  <a:moveTo>
                    <a:pt x="11794" y="9363"/>
                  </a:moveTo>
                  <a:cubicBezTo>
                    <a:pt x="11794" y="9366"/>
                    <a:pt x="11794" y="9369"/>
                    <a:pt x="11794" y="9372"/>
                  </a:cubicBezTo>
                  <a:lnTo>
                    <a:pt x="11794" y="9372"/>
                  </a:lnTo>
                  <a:cubicBezTo>
                    <a:pt x="11795" y="9371"/>
                    <a:pt x="11795" y="9370"/>
                    <a:pt x="11795" y="9369"/>
                  </a:cubicBezTo>
                  <a:cubicBezTo>
                    <a:pt x="11795" y="9367"/>
                    <a:pt x="11795" y="9365"/>
                    <a:pt x="11794" y="9363"/>
                  </a:cubicBezTo>
                  <a:close/>
                  <a:moveTo>
                    <a:pt x="6391" y="9339"/>
                  </a:moveTo>
                  <a:cubicBezTo>
                    <a:pt x="6396" y="9339"/>
                    <a:pt x="6401" y="9344"/>
                    <a:pt x="6401" y="9356"/>
                  </a:cubicBezTo>
                  <a:cubicBezTo>
                    <a:pt x="6401" y="9373"/>
                    <a:pt x="6398" y="9378"/>
                    <a:pt x="6394" y="9378"/>
                  </a:cubicBezTo>
                  <a:cubicBezTo>
                    <a:pt x="6387" y="9378"/>
                    <a:pt x="6376" y="9356"/>
                    <a:pt x="6376" y="9356"/>
                  </a:cubicBezTo>
                  <a:lnTo>
                    <a:pt x="6363" y="9356"/>
                  </a:lnTo>
                  <a:cubicBezTo>
                    <a:pt x="6363" y="9356"/>
                    <a:pt x="6380" y="9339"/>
                    <a:pt x="6391" y="9339"/>
                  </a:cubicBezTo>
                  <a:close/>
                  <a:moveTo>
                    <a:pt x="8645" y="9188"/>
                  </a:moveTo>
                  <a:cubicBezTo>
                    <a:pt x="8697" y="9188"/>
                    <a:pt x="8740" y="9253"/>
                    <a:pt x="8740" y="9306"/>
                  </a:cubicBezTo>
                  <a:lnTo>
                    <a:pt x="8601" y="9293"/>
                  </a:lnTo>
                  <a:lnTo>
                    <a:pt x="8601" y="9293"/>
                  </a:lnTo>
                  <a:cubicBezTo>
                    <a:pt x="8614" y="9394"/>
                    <a:pt x="8714" y="9331"/>
                    <a:pt x="8740" y="9381"/>
                  </a:cubicBezTo>
                  <a:cubicBezTo>
                    <a:pt x="8730" y="9385"/>
                    <a:pt x="8718" y="9386"/>
                    <a:pt x="8707" y="9386"/>
                  </a:cubicBezTo>
                  <a:cubicBezTo>
                    <a:pt x="8628" y="9386"/>
                    <a:pt x="8522" y="9318"/>
                    <a:pt x="8576" y="9230"/>
                  </a:cubicBezTo>
                  <a:cubicBezTo>
                    <a:pt x="8599" y="9200"/>
                    <a:pt x="8623" y="9188"/>
                    <a:pt x="8645" y="9188"/>
                  </a:cubicBezTo>
                  <a:close/>
                  <a:moveTo>
                    <a:pt x="6652" y="9356"/>
                  </a:moveTo>
                  <a:cubicBezTo>
                    <a:pt x="6652" y="9356"/>
                    <a:pt x="6702" y="9394"/>
                    <a:pt x="6652" y="9394"/>
                  </a:cubicBezTo>
                  <a:cubicBezTo>
                    <a:pt x="6589" y="9381"/>
                    <a:pt x="6640" y="9356"/>
                    <a:pt x="6640" y="9356"/>
                  </a:cubicBezTo>
                  <a:close/>
                  <a:moveTo>
                    <a:pt x="6074" y="9406"/>
                  </a:moveTo>
                  <a:lnTo>
                    <a:pt x="6036" y="9413"/>
                  </a:lnTo>
                  <a:lnTo>
                    <a:pt x="6036" y="9413"/>
                  </a:lnTo>
                  <a:cubicBezTo>
                    <a:pt x="6049" y="9410"/>
                    <a:pt x="6061" y="9406"/>
                    <a:pt x="6074" y="9406"/>
                  </a:cubicBezTo>
                  <a:close/>
                  <a:moveTo>
                    <a:pt x="2729" y="9155"/>
                  </a:moveTo>
                  <a:cubicBezTo>
                    <a:pt x="2834" y="9158"/>
                    <a:pt x="3039" y="9199"/>
                    <a:pt x="2943" y="9356"/>
                  </a:cubicBezTo>
                  <a:cubicBezTo>
                    <a:pt x="2906" y="9393"/>
                    <a:pt x="2862" y="9416"/>
                    <a:pt x="2812" y="9416"/>
                  </a:cubicBezTo>
                  <a:cubicBezTo>
                    <a:pt x="2794" y="9416"/>
                    <a:pt x="2774" y="9413"/>
                    <a:pt x="2754" y="9406"/>
                  </a:cubicBezTo>
                  <a:cubicBezTo>
                    <a:pt x="2718" y="9359"/>
                    <a:pt x="2728" y="9232"/>
                    <a:pt x="2729" y="9155"/>
                  </a:cubicBezTo>
                  <a:close/>
                  <a:moveTo>
                    <a:pt x="8834" y="9217"/>
                  </a:moveTo>
                  <a:cubicBezTo>
                    <a:pt x="8925" y="9217"/>
                    <a:pt x="8919" y="9355"/>
                    <a:pt x="8941" y="9419"/>
                  </a:cubicBezTo>
                  <a:cubicBezTo>
                    <a:pt x="8916" y="9419"/>
                    <a:pt x="8903" y="9419"/>
                    <a:pt x="8903" y="9394"/>
                  </a:cubicBezTo>
                  <a:cubicBezTo>
                    <a:pt x="8878" y="9394"/>
                    <a:pt x="8865" y="9406"/>
                    <a:pt x="8840" y="9406"/>
                  </a:cubicBezTo>
                  <a:cubicBezTo>
                    <a:pt x="8734" y="9395"/>
                    <a:pt x="8772" y="9305"/>
                    <a:pt x="8861" y="9305"/>
                  </a:cubicBezTo>
                  <a:cubicBezTo>
                    <a:pt x="8866" y="9305"/>
                    <a:pt x="8872" y="9305"/>
                    <a:pt x="8878" y="9306"/>
                  </a:cubicBezTo>
                  <a:lnTo>
                    <a:pt x="8891" y="9293"/>
                  </a:lnTo>
                  <a:cubicBezTo>
                    <a:pt x="8891" y="9230"/>
                    <a:pt x="8802" y="9281"/>
                    <a:pt x="8777" y="9230"/>
                  </a:cubicBezTo>
                  <a:cubicBezTo>
                    <a:pt x="8799" y="9221"/>
                    <a:pt x="8818" y="9217"/>
                    <a:pt x="8834" y="9217"/>
                  </a:cubicBezTo>
                  <a:close/>
                  <a:moveTo>
                    <a:pt x="3298" y="9249"/>
                  </a:moveTo>
                  <a:cubicBezTo>
                    <a:pt x="3326" y="9249"/>
                    <a:pt x="3307" y="9351"/>
                    <a:pt x="3307" y="9406"/>
                  </a:cubicBezTo>
                  <a:lnTo>
                    <a:pt x="3332" y="9432"/>
                  </a:lnTo>
                  <a:cubicBezTo>
                    <a:pt x="3257" y="9432"/>
                    <a:pt x="3282" y="9318"/>
                    <a:pt x="3282" y="9255"/>
                  </a:cubicBezTo>
                  <a:cubicBezTo>
                    <a:pt x="3288" y="9251"/>
                    <a:pt x="3294" y="9249"/>
                    <a:pt x="3298" y="9249"/>
                  </a:cubicBezTo>
                  <a:close/>
                  <a:moveTo>
                    <a:pt x="3443" y="9247"/>
                  </a:moveTo>
                  <a:cubicBezTo>
                    <a:pt x="3462" y="9247"/>
                    <a:pt x="3482" y="9255"/>
                    <a:pt x="3496" y="9268"/>
                  </a:cubicBezTo>
                  <a:cubicBezTo>
                    <a:pt x="3496" y="9268"/>
                    <a:pt x="3345" y="9293"/>
                    <a:pt x="3458" y="9331"/>
                  </a:cubicBezTo>
                  <a:cubicBezTo>
                    <a:pt x="3534" y="9356"/>
                    <a:pt x="3521" y="9432"/>
                    <a:pt x="3433" y="9432"/>
                  </a:cubicBezTo>
                  <a:cubicBezTo>
                    <a:pt x="3420" y="9432"/>
                    <a:pt x="3370" y="9432"/>
                    <a:pt x="3383" y="9406"/>
                  </a:cubicBezTo>
                  <a:cubicBezTo>
                    <a:pt x="3385" y="9401"/>
                    <a:pt x="3389" y="9399"/>
                    <a:pt x="3394" y="9399"/>
                  </a:cubicBezTo>
                  <a:cubicBezTo>
                    <a:pt x="3406" y="9399"/>
                    <a:pt x="3424" y="9414"/>
                    <a:pt x="3441" y="9414"/>
                  </a:cubicBezTo>
                  <a:cubicBezTo>
                    <a:pt x="3447" y="9414"/>
                    <a:pt x="3453" y="9412"/>
                    <a:pt x="3458" y="9406"/>
                  </a:cubicBezTo>
                  <a:cubicBezTo>
                    <a:pt x="3479" y="9333"/>
                    <a:pt x="3412" y="9347"/>
                    <a:pt x="3383" y="9317"/>
                  </a:cubicBezTo>
                  <a:lnTo>
                    <a:pt x="3383" y="9317"/>
                  </a:lnTo>
                  <a:cubicBezTo>
                    <a:pt x="3375" y="9270"/>
                    <a:pt x="3408" y="9247"/>
                    <a:pt x="3443" y="9247"/>
                  </a:cubicBezTo>
                  <a:close/>
                  <a:moveTo>
                    <a:pt x="3056" y="9243"/>
                  </a:moveTo>
                  <a:cubicBezTo>
                    <a:pt x="3068" y="9268"/>
                    <a:pt x="3043" y="9356"/>
                    <a:pt x="3119" y="9369"/>
                  </a:cubicBezTo>
                  <a:lnTo>
                    <a:pt x="3106" y="9406"/>
                  </a:lnTo>
                  <a:cubicBezTo>
                    <a:pt x="3110" y="9407"/>
                    <a:pt x="3113" y="9407"/>
                    <a:pt x="3116" y="9407"/>
                  </a:cubicBezTo>
                  <a:cubicBezTo>
                    <a:pt x="3179" y="9407"/>
                    <a:pt x="3156" y="9291"/>
                    <a:pt x="3156" y="9255"/>
                  </a:cubicBezTo>
                  <a:cubicBezTo>
                    <a:pt x="3232" y="9255"/>
                    <a:pt x="3194" y="9369"/>
                    <a:pt x="3207" y="9432"/>
                  </a:cubicBezTo>
                  <a:cubicBezTo>
                    <a:pt x="3197" y="9435"/>
                    <a:pt x="3188" y="9436"/>
                    <a:pt x="3182" y="9436"/>
                  </a:cubicBezTo>
                  <a:cubicBezTo>
                    <a:pt x="3164" y="9436"/>
                    <a:pt x="3160" y="9425"/>
                    <a:pt x="3169" y="9406"/>
                  </a:cubicBezTo>
                  <a:cubicBezTo>
                    <a:pt x="3141" y="9406"/>
                    <a:pt x="3119" y="9428"/>
                    <a:pt x="3089" y="9428"/>
                  </a:cubicBezTo>
                  <a:cubicBezTo>
                    <a:pt x="3079" y="9428"/>
                    <a:pt x="3068" y="9425"/>
                    <a:pt x="3056" y="9419"/>
                  </a:cubicBezTo>
                  <a:cubicBezTo>
                    <a:pt x="3005" y="9394"/>
                    <a:pt x="3018" y="9306"/>
                    <a:pt x="3018" y="9243"/>
                  </a:cubicBezTo>
                  <a:close/>
                  <a:moveTo>
                    <a:pt x="4107" y="9202"/>
                  </a:moveTo>
                  <a:cubicBezTo>
                    <a:pt x="4112" y="9202"/>
                    <a:pt x="4118" y="9203"/>
                    <a:pt x="4125" y="9205"/>
                  </a:cubicBezTo>
                  <a:cubicBezTo>
                    <a:pt x="4125" y="9250"/>
                    <a:pt x="4135" y="9257"/>
                    <a:pt x="4147" y="9257"/>
                  </a:cubicBezTo>
                  <a:cubicBezTo>
                    <a:pt x="4153" y="9257"/>
                    <a:pt x="4159" y="9255"/>
                    <a:pt x="4166" y="9255"/>
                  </a:cubicBezTo>
                  <a:cubicBezTo>
                    <a:pt x="4175" y="9255"/>
                    <a:pt x="4183" y="9260"/>
                    <a:pt x="4188" y="9281"/>
                  </a:cubicBezTo>
                  <a:cubicBezTo>
                    <a:pt x="4024" y="9281"/>
                    <a:pt x="4188" y="9406"/>
                    <a:pt x="4188" y="9444"/>
                  </a:cubicBezTo>
                  <a:cubicBezTo>
                    <a:pt x="4180" y="9445"/>
                    <a:pt x="4173" y="9446"/>
                    <a:pt x="4166" y="9446"/>
                  </a:cubicBezTo>
                  <a:cubicBezTo>
                    <a:pt x="4101" y="9446"/>
                    <a:pt x="4110" y="9390"/>
                    <a:pt x="4087" y="9356"/>
                  </a:cubicBezTo>
                  <a:lnTo>
                    <a:pt x="4100" y="9344"/>
                  </a:lnTo>
                  <a:lnTo>
                    <a:pt x="4100" y="9281"/>
                  </a:lnTo>
                  <a:lnTo>
                    <a:pt x="4062" y="9281"/>
                  </a:lnTo>
                  <a:cubicBezTo>
                    <a:pt x="4062" y="9258"/>
                    <a:pt x="4062" y="9253"/>
                    <a:pt x="4067" y="9253"/>
                  </a:cubicBezTo>
                  <a:cubicBezTo>
                    <a:pt x="4071" y="9253"/>
                    <a:pt x="4077" y="9255"/>
                    <a:pt x="4087" y="9255"/>
                  </a:cubicBezTo>
                  <a:cubicBezTo>
                    <a:pt x="4077" y="9224"/>
                    <a:pt x="4083" y="9202"/>
                    <a:pt x="4107" y="9202"/>
                  </a:cubicBezTo>
                  <a:close/>
                  <a:moveTo>
                    <a:pt x="9167" y="9270"/>
                  </a:moveTo>
                  <a:cubicBezTo>
                    <a:pt x="9192" y="9270"/>
                    <a:pt x="9210" y="9281"/>
                    <a:pt x="9205" y="9306"/>
                  </a:cubicBezTo>
                  <a:lnTo>
                    <a:pt x="9167" y="9293"/>
                  </a:lnTo>
                  <a:cubicBezTo>
                    <a:pt x="9092" y="9293"/>
                    <a:pt x="9079" y="9344"/>
                    <a:pt x="9104" y="9394"/>
                  </a:cubicBezTo>
                  <a:lnTo>
                    <a:pt x="9104" y="9381"/>
                  </a:lnTo>
                  <a:cubicBezTo>
                    <a:pt x="9142" y="9444"/>
                    <a:pt x="9205" y="9394"/>
                    <a:pt x="9217" y="9444"/>
                  </a:cubicBezTo>
                  <a:cubicBezTo>
                    <a:pt x="9206" y="9449"/>
                    <a:pt x="9194" y="9451"/>
                    <a:pt x="9181" y="9451"/>
                  </a:cubicBezTo>
                  <a:cubicBezTo>
                    <a:pt x="9122" y="9451"/>
                    <a:pt x="9056" y="9406"/>
                    <a:pt x="9067" y="9344"/>
                  </a:cubicBezTo>
                  <a:cubicBezTo>
                    <a:pt x="9074" y="9297"/>
                    <a:pt x="9129" y="9270"/>
                    <a:pt x="9167" y="9270"/>
                  </a:cubicBezTo>
                  <a:close/>
                  <a:moveTo>
                    <a:pt x="3722" y="9257"/>
                  </a:moveTo>
                  <a:cubicBezTo>
                    <a:pt x="3802" y="9257"/>
                    <a:pt x="3790" y="9383"/>
                    <a:pt x="3810" y="9444"/>
                  </a:cubicBezTo>
                  <a:cubicBezTo>
                    <a:pt x="3795" y="9449"/>
                    <a:pt x="3783" y="9452"/>
                    <a:pt x="3775" y="9452"/>
                  </a:cubicBezTo>
                  <a:cubicBezTo>
                    <a:pt x="3764" y="9452"/>
                    <a:pt x="3760" y="9446"/>
                    <a:pt x="3760" y="9432"/>
                  </a:cubicBezTo>
                  <a:cubicBezTo>
                    <a:pt x="3747" y="9432"/>
                    <a:pt x="3712" y="9446"/>
                    <a:pt x="3682" y="9446"/>
                  </a:cubicBezTo>
                  <a:cubicBezTo>
                    <a:pt x="3656" y="9446"/>
                    <a:pt x="3634" y="9435"/>
                    <a:pt x="3634" y="9394"/>
                  </a:cubicBezTo>
                  <a:cubicBezTo>
                    <a:pt x="3634" y="9331"/>
                    <a:pt x="3722" y="9331"/>
                    <a:pt x="3760" y="9331"/>
                  </a:cubicBezTo>
                  <a:cubicBezTo>
                    <a:pt x="3745" y="9270"/>
                    <a:pt x="3707" y="9269"/>
                    <a:pt x="3677" y="9267"/>
                  </a:cubicBezTo>
                  <a:lnTo>
                    <a:pt x="3677" y="9267"/>
                  </a:lnTo>
                  <a:cubicBezTo>
                    <a:pt x="3694" y="9260"/>
                    <a:pt x="3709" y="9257"/>
                    <a:pt x="3722" y="9257"/>
                  </a:cubicBezTo>
                  <a:close/>
                  <a:moveTo>
                    <a:pt x="3861" y="9268"/>
                  </a:moveTo>
                  <a:cubicBezTo>
                    <a:pt x="3949" y="9268"/>
                    <a:pt x="3861" y="9406"/>
                    <a:pt x="3936" y="9432"/>
                  </a:cubicBezTo>
                  <a:cubicBezTo>
                    <a:pt x="3943" y="9434"/>
                    <a:pt x="3949" y="9435"/>
                    <a:pt x="3954" y="9435"/>
                  </a:cubicBezTo>
                  <a:cubicBezTo>
                    <a:pt x="3970" y="9435"/>
                    <a:pt x="3981" y="9426"/>
                    <a:pt x="3988" y="9411"/>
                  </a:cubicBezTo>
                  <a:lnTo>
                    <a:pt x="3988" y="9411"/>
                  </a:lnTo>
                  <a:cubicBezTo>
                    <a:pt x="3989" y="9420"/>
                    <a:pt x="3992" y="9428"/>
                    <a:pt x="3996" y="9434"/>
                  </a:cubicBezTo>
                  <a:lnTo>
                    <a:pt x="3996" y="9434"/>
                  </a:lnTo>
                  <a:cubicBezTo>
                    <a:pt x="4001" y="9433"/>
                    <a:pt x="4006" y="9432"/>
                    <a:pt x="4011" y="9432"/>
                  </a:cubicBezTo>
                  <a:lnTo>
                    <a:pt x="3992" y="9402"/>
                  </a:lnTo>
                  <a:lnTo>
                    <a:pt x="3992" y="9402"/>
                  </a:lnTo>
                  <a:cubicBezTo>
                    <a:pt x="3990" y="9405"/>
                    <a:pt x="3989" y="9408"/>
                    <a:pt x="3988" y="9411"/>
                  </a:cubicBezTo>
                  <a:lnTo>
                    <a:pt x="3988" y="9411"/>
                  </a:lnTo>
                  <a:cubicBezTo>
                    <a:pt x="3987" y="9406"/>
                    <a:pt x="3986" y="9400"/>
                    <a:pt x="3986" y="9394"/>
                  </a:cubicBezTo>
                  <a:lnTo>
                    <a:pt x="3986" y="9394"/>
                  </a:lnTo>
                  <a:lnTo>
                    <a:pt x="3992" y="9402"/>
                  </a:lnTo>
                  <a:lnTo>
                    <a:pt x="3992" y="9402"/>
                  </a:lnTo>
                  <a:cubicBezTo>
                    <a:pt x="4003" y="9366"/>
                    <a:pt x="3999" y="9310"/>
                    <a:pt x="3999" y="9281"/>
                  </a:cubicBezTo>
                  <a:cubicBezTo>
                    <a:pt x="4062" y="9281"/>
                    <a:pt x="4037" y="9356"/>
                    <a:pt x="4037" y="9419"/>
                  </a:cubicBezTo>
                  <a:lnTo>
                    <a:pt x="4037" y="9469"/>
                  </a:lnTo>
                  <a:cubicBezTo>
                    <a:pt x="4017" y="9456"/>
                    <a:pt x="4004" y="9446"/>
                    <a:pt x="3996" y="9434"/>
                  </a:cubicBezTo>
                  <a:lnTo>
                    <a:pt x="3996" y="9434"/>
                  </a:lnTo>
                  <a:cubicBezTo>
                    <a:pt x="3976" y="9441"/>
                    <a:pt x="3958" y="9458"/>
                    <a:pt x="3935" y="9458"/>
                  </a:cubicBezTo>
                  <a:cubicBezTo>
                    <a:pt x="3924" y="9458"/>
                    <a:pt x="3912" y="9454"/>
                    <a:pt x="3898" y="9444"/>
                  </a:cubicBezTo>
                  <a:cubicBezTo>
                    <a:pt x="3848" y="9419"/>
                    <a:pt x="3861" y="9331"/>
                    <a:pt x="3861" y="9268"/>
                  </a:cubicBezTo>
                  <a:close/>
                  <a:moveTo>
                    <a:pt x="11405" y="9218"/>
                  </a:moveTo>
                  <a:cubicBezTo>
                    <a:pt x="11431" y="9218"/>
                    <a:pt x="11443" y="9230"/>
                    <a:pt x="11443" y="9255"/>
                  </a:cubicBezTo>
                  <a:cubicBezTo>
                    <a:pt x="11456" y="9255"/>
                    <a:pt x="11468" y="9230"/>
                    <a:pt x="11506" y="9230"/>
                  </a:cubicBezTo>
                  <a:cubicBezTo>
                    <a:pt x="11556" y="9230"/>
                    <a:pt x="11619" y="9318"/>
                    <a:pt x="11582" y="9369"/>
                  </a:cubicBezTo>
                  <a:lnTo>
                    <a:pt x="11582" y="9394"/>
                  </a:lnTo>
                  <a:cubicBezTo>
                    <a:pt x="11569" y="9414"/>
                    <a:pt x="11556" y="9421"/>
                    <a:pt x="11542" y="9421"/>
                  </a:cubicBezTo>
                  <a:cubicBezTo>
                    <a:pt x="11513" y="9421"/>
                    <a:pt x="11481" y="9390"/>
                    <a:pt x="11456" y="9381"/>
                  </a:cubicBezTo>
                  <a:lnTo>
                    <a:pt x="11456" y="9381"/>
                  </a:lnTo>
                  <a:lnTo>
                    <a:pt x="11468" y="9469"/>
                  </a:lnTo>
                  <a:cubicBezTo>
                    <a:pt x="11393" y="9457"/>
                    <a:pt x="11405" y="9281"/>
                    <a:pt x="11405" y="9218"/>
                  </a:cubicBezTo>
                  <a:close/>
                  <a:moveTo>
                    <a:pt x="4302" y="9290"/>
                  </a:moveTo>
                  <a:cubicBezTo>
                    <a:pt x="4348" y="9290"/>
                    <a:pt x="4394" y="9323"/>
                    <a:pt x="4401" y="9381"/>
                  </a:cubicBezTo>
                  <a:cubicBezTo>
                    <a:pt x="4401" y="9390"/>
                    <a:pt x="4387" y="9392"/>
                    <a:pt x="4368" y="9392"/>
                  </a:cubicBezTo>
                  <a:cubicBezTo>
                    <a:pt x="4329" y="9392"/>
                    <a:pt x="4267" y="9381"/>
                    <a:pt x="4250" y="9381"/>
                  </a:cubicBezTo>
                  <a:cubicBezTo>
                    <a:pt x="4250" y="9413"/>
                    <a:pt x="4270" y="9418"/>
                    <a:pt x="4295" y="9418"/>
                  </a:cubicBezTo>
                  <a:cubicBezTo>
                    <a:pt x="4307" y="9418"/>
                    <a:pt x="4321" y="9416"/>
                    <a:pt x="4335" y="9416"/>
                  </a:cubicBezTo>
                  <a:cubicBezTo>
                    <a:pt x="4358" y="9416"/>
                    <a:pt x="4379" y="9421"/>
                    <a:pt x="4389" y="9444"/>
                  </a:cubicBezTo>
                  <a:lnTo>
                    <a:pt x="4389" y="9469"/>
                  </a:lnTo>
                  <a:cubicBezTo>
                    <a:pt x="4376" y="9474"/>
                    <a:pt x="4361" y="9476"/>
                    <a:pt x="4346" y="9476"/>
                  </a:cubicBezTo>
                  <a:cubicBezTo>
                    <a:pt x="4271" y="9476"/>
                    <a:pt x="4181" y="9427"/>
                    <a:pt x="4213" y="9344"/>
                  </a:cubicBezTo>
                  <a:cubicBezTo>
                    <a:pt x="4234" y="9307"/>
                    <a:pt x="4268" y="9290"/>
                    <a:pt x="4302" y="9290"/>
                  </a:cubicBezTo>
                  <a:close/>
                  <a:moveTo>
                    <a:pt x="4439" y="9306"/>
                  </a:moveTo>
                  <a:cubicBezTo>
                    <a:pt x="4464" y="9306"/>
                    <a:pt x="4477" y="9306"/>
                    <a:pt x="4477" y="9344"/>
                  </a:cubicBezTo>
                  <a:lnTo>
                    <a:pt x="4494" y="9339"/>
                  </a:lnTo>
                  <a:lnTo>
                    <a:pt x="4494" y="9339"/>
                  </a:lnTo>
                  <a:cubicBezTo>
                    <a:pt x="4454" y="9366"/>
                    <a:pt x="4489" y="9452"/>
                    <a:pt x="4489" y="9494"/>
                  </a:cubicBezTo>
                  <a:cubicBezTo>
                    <a:pt x="4414" y="9494"/>
                    <a:pt x="4452" y="9369"/>
                    <a:pt x="4439" y="9306"/>
                  </a:cubicBezTo>
                  <a:close/>
                  <a:moveTo>
                    <a:pt x="4577" y="9318"/>
                  </a:moveTo>
                  <a:cubicBezTo>
                    <a:pt x="4577" y="9344"/>
                    <a:pt x="4590" y="9356"/>
                    <a:pt x="4602" y="9356"/>
                  </a:cubicBezTo>
                  <a:cubicBezTo>
                    <a:pt x="4613" y="9335"/>
                    <a:pt x="4632" y="9323"/>
                    <a:pt x="4653" y="9319"/>
                  </a:cubicBezTo>
                  <a:lnTo>
                    <a:pt x="4653" y="9319"/>
                  </a:lnTo>
                  <a:lnTo>
                    <a:pt x="4653" y="9331"/>
                  </a:lnTo>
                  <a:cubicBezTo>
                    <a:pt x="4577" y="9331"/>
                    <a:pt x="4615" y="9444"/>
                    <a:pt x="4615" y="9494"/>
                  </a:cubicBezTo>
                  <a:cubicBezTo>
                    <a:pt x="4527" y="9494"/>
                    <a:pt x="4615" y="9331"/>
                    <a:pt x="4527" y="9331"/>
                  </a:cubicBezTo>
                  <a:lnTo>
                    <a:pt x="4527" y="9331"/>
                  </a:lnTo>
                  <a:lnTo>
                    <a:pt x="4577" y="9318"/>
                  </a:lnTo>
                  <a:close/>
                  <a:moveTo>
                    <a:pt x="4904" y="9306"/>
                  </a:moveTo>
                  <a:cubicBezTo>
                    <a:pt x="4917" y="9356"/>
                    <a:pt x="4942" y="9406"/>
                    <a:pt x="4967" y="9444"/>
                  </a:cubicBezTo>
                  <a:lnTo>
                    <a:pt x="4967" y="9457"/>
                  </a:lnTo>
                  <a:cubicBezTo>
                    <a:pt x="4992" y="9406"/>
                    <a:pt x="4992" y="9318"/>
                    <a:pt x="5055" y="9318"/>
                  </a:cubicBezTo>
                  <a:cubicBezTo>
                    <a:pt x="5043" y="9356"/>
                    <a:pt x="5005" y="9494"/>
                    <a:pt x="4967" y="9494"/>
                  </a:cubicBezTo>
                  <a:cubicBezTo>
                    <a:pt x="4929" y="9482"/>
                    <a:pt x="4879" y="9356"/>
                    <a:pt x="4867" y="9306"/>
                  </a:cubicBezTo>
                  <a:close/>
                  <a:moveTo>
                    <a:pt x="11689" y="9263"/>
                  </a:moveTo>
                  <a:cubicBezTo>
                    <a:pt x="11733" y="9263"/>
                    <a:pt x="11784" y="9308"/>
                    <a:pt x="11794" y="9363"/>
                  </a:cubicBezTo>
                  <a:lnTo>
                    <a:pt x="11794" y="9363"/>
                  </a:lnTo>
                  <a:cubicBezTo>
                    <a:pt x="11795" y="9347"/>
                    <a:pt x="11795" y="9332"/>
                    <a:pt x="11795" y="9318"/>
                  </a:cubicBezTo>
                  <a:cubicBezTo>
                    <a:pt x="11820" y="9318"/>
                    <a:pt x="11833" y="9331"/>
                    <a:pt x="11820" y="9356"/>
                  </a:cubicBezTo>
                  <a:cubicBezTo>
                    <a:pt x="11820" y="9356"/>
                    <a:pt x="11848" y="9328"/>
                    <a:pt x="11864" y="9328"/>
                  </a:cubicBezTo>
                  <a:cubicBezTo>
                    <a:pt x="11867" y="9328"/>
                    <a:pt x="11869" y="9329"/>
                    <a:pt x="11871" y="9331"/>
                  </a:cubicBezTo>
                  <a:cubicBezTo>
                    <a:pt x="11891" y="9341"/>
                    <a:pt x="11903" y="9360"/>
                    <a:pt x="11887" y="9360"/>
                  </a:cubicBezTo>
                  <a:cubicBezTo>
                    <a:pt x="11883" y="9360"/>
                    <a:pt x="11878" y="9358"/>
                    <a:pt x="11871" y="9356"/>
                  </a:cubicBezTo>
                  <a:cubicBezTo>
                    <a:pt x="11865" y="9348"/>
                    <a:pt x="11860" y="9344"/>
                    <a:pt x="11858" y="9344"/>
                  </a:cubicBezTo>
                  <a:lnTo>
                    <a:pt x="11858" y="9344"/>
                  </a:lnTo>
                  <a:cubicBezTo>
                    <a:pt x="11844" y="9344"/>
                    <a:pt x="11871" y="9436"/>
                    <a:pt x="11871" y="9457"/>
                  </a:cubicBezTo>
                  <a:lnTo>
                    <a:pt x="11846" y="9494"/>
                  </a:lnTo>
                  <a:cubicBezTo>
                    <a:pt x="11799" y="9485"/>
                    <a:pt x="11794" y="9427"/>
                    <a:pt x="11794" y="9372"/>
                  </a:cubicBezTo>
                  <a:lnTo>
                    <a:pt x="11794" y="9372"/>
                  </a:lnTo>
                  <a:cubicBezTo>
                    <a:pt x="11792" y="9376"/>
                    <a:pt x="11785" y="9377"/>
                    <a:pt x="11775" y="9377"/>
                  </a:cubicBezTo>
                  <a:cubicBezTo>
                    <a:pt x="11739" y="9377"/>
                    <a:pt x="11666" y="9356"/>
                    <a:pt x="11657" y="9356"/>
                  </a:cubicBezTo>
                  <a:lnTo>
                    <a:pt x="11657" y="9356"/>
                  </a:lnTo>
                  <a:cubicBezTo>
                    <a:pt x="11670" y="9432"/>
                    <a:pt x="11770" y="9381"/>
                    <a:pt x="11783" y="9432"/>
                  </a:cubicBezTo>
                  <a:lnTo>
                    <a:pt x="11795" y="9444"/>
                  </a:lnTo>
                  <a:cubicBezTo>
                    <a:pt x="11785" y="9447"/>
                    <a:pt x="11774" y="9449"/>
                    <a:pt x="11763" y="9449"/>
                  </a:cubicBezTo>
                  <a:cubicBezTo>
                    <a:pt x="11686" y="9449"/>
                    <a:pt x="11588" y="9382"/>
                    <a:pt x="11632" y="9306"/>
                  </a:cubicBezTo>
                  <a:cubicBezTo>
                    <a:pt x="11645" y="9276"/>
                    <a:pt x="11666" y="9263"/>
                    <a:pt x="11689" y="9263"/>
                  </a:cubicBezTo>
                  <a:close/>
                  <a:moveTo>
                    <a:pt x="9304" y="9293"/>
                  </a:moveTo>
                  <a:cubicBezTo>
                    <a:pt x="9309" y="9293"/>
                    <a:pt x="9313" y="9293"/>
                    <a:pt x="9318" y="9293"/>
                  </a:cubicBezTo>
                  <a:lnTo>
                    <a:pt x="9331" y="9306"/>
                  </a:lnTo>
                  <a:cubicBezTo>
                    <a:pt x="9440" y="9306"/>
                    <a:pt x="9491" y="9495"/>
                    <a:pt x="9356" y="9495"/>
                  </a:cubicBezTo>
                  <a:cubicBezTo>
                    <a:pt x="9352" y="9495"/>
                    <a:pt x="9348" y="9495"/>
                    <a:pt x="9343" y="9494"/>
                  </a:cubicBezTo>
                  <a:cubicBezTo>
                    <a:pt x="9234" y="9458"/>
                    <a:pt x="9183" y="9293"/>
                    <a:pt x="9304" y="9293"/>
                  </a:cubicBezTo>
                  <a:close/>
                  <a:moveTo>
                    <a:pt x="5164" y="9318"/>
                  </a:moveTo>
                  <a:cubicBezTo>
                    <a:pt x="5217" y="9318"/>
                    <a:pt x="5269" y="9364"/>
                    <a:pt x="5269" y="9432"/>
                  </a:cubicBezTo>
                  <a:lnTo>
                    <a:pt x="5118" y="9419"/>
                  </a:lnTo>
                  <a:lnTo>
                    <a:pt x="5118" y="9419"/>
                  </a:lnTo>
                  <a:cubicBezTo>
                    <a:pt x="5124" y="9469"/>
                    <a:pt x="5156" y="9476"/>
                    <a:pt x="5187" y="9476"/>
                  </a:cubicBezTo>
                  <a:cubicBezTo>
                    <a:pt x="5198" y="9476"/>
                    <a:pt x="5208" y="9475"/>
                    <a:pt x="5218" y="9475"/>
                  </a:cubicBezTo>
                  <a:cubicBezTo>
                    <a:pt x="5237" y="9475"/>
                    <a:pt x="5252" y="9478"/>
                    <a:pt x="5256" y="9494"/>
                  </a:cubicBezTo>
                  <a:cubicBezTo>
                    <a:pt x="5244" y="9501"/>
                    <a:pt x="5231" y="9504"/>
                    <a:pt x="5220" y="9504"/>
                  </a:cubicBezTo>
                  <a:cubicBezTo>
                    <a:pt x="5209" y="9504"/>
                    <a:pt x="5200" y="9501"/>
                    <a:pt x="5194" y="9494"/>
                  </a:cubicBezTo>
                  <a:cubicBezTo>
                    <a:pt x="5105" y="9494"/>
                    <a:pt x="5030" y="9381"/>
                    <a:pt x="5105" y="9318"/>
                  </a:cubicBezTo>
                  <a:lnTo>
                    <a:pt x="5105" y="9318"/>
                  </a:lnTo>
                  <a:lnTo>
                    <a:pt x="5118" y="9331"/>
                  </a:lnTo>
                  <a:cubicBezTo>
                    <a:pt x="5132" y="9322"/>
                    <a:pt x="5148" y="9318"/>
                    <a:pt x="5164" y="9318"/>
                  </a:cubicBezTo>
                  <a:close/>
                  <a:moveTo>
                    <a:pt x="4687" y="9321"/>
                  </a:moveTo>
                  <a:lnTo>
                    <a:pt x="4687" y="9321"/>
                  </a:lnTo>
                  <a:cubicBezTo>
                    <a:pt x="4751" y="9341"/>
                    <a:pt x="4742" y="9450"/>
                    <a:pt x="4753" y="9507"/>
                  </a:cubicBezTo>
                  <a:cubicBezTo>
                    <a:pt x="4673" y="9467"/>
                    <a:pt x="4714" y="9361"/>
                    <a:pt x="4687" y="9321"/>
                  </a:cubicBezTo>
                  <a:close/>
                  <a:moveTo>
                    <a:pt x="5294" y="9246"/>
                  </a:moveTo>
                  <a:lnTo>
                    <a:pt x="5294" y="9246"/>
                  </a:lnTo>
                  <a:cubicBezTo>
                    <a:pt x="5343" y="9269"/>
                    <a:pt x="5332" y="9437"/>
                    <a:pt x="5332" y="9507"/>
                  </a:cubicBezTo>
                  <a:cubicBezTo>
                    <a:pt x="5285" y="9495"/>
                    <a:pt x="5293" y="9329"/>
                    <a:pt x="5294" y="9246"/>
                  </a:cubicBezTo>
                  <a:close/>
                  <a:moveTo>
                    <a:pt x="9486" y="9313"/>
                  </a:moveTo>
                  <a:cubicBezTo>
                    <a:pt x="9499" y="9313"/>
                    <a:pt x="9503" y="9325"/>
                    <a:pt x="9494" y="9344"/>
                  </a:cubicBezTo>
                  <a:lnTo>
                    <a:pt x="9507" y="9331"/>
                  </a:lnTo>
                  <a:lnTo>
                    <a:pt x="9519" y="9331"/>
                  </a:lnTo>
                  <a:lnTo>
                    <a:pt x="9532" y="9344"/>
                  </a:lnTo>
                  <a:lnTo>
                    <a:pt x="9557" y="9344"/>
                  </a:lnTo>
                  <a:cubicBezTo>
                    <a:pt x="9570" y="9344"/>
                    <a:pt x="9582" y="9356"/>
                    <a:pt x="9595" y="9356"/>
                  </a:cubicBezTo>
                  <a:lnTo>
                    <a:pt x="9708" y="9356"/>
                  </a:lnTo>
                  <a:cubicBezTo>
                    <a:pt x="9771" y="9381"/>
                    <a:pt x="9771" y="9419"/>
                    <a:pt x="9783" y="9532"/>
                  </a:cubicBezTo>
                  <a:cubicBezTo>
                    <a:pt x="9708" y="9520"/>
                    <a:pt x="9758" y="9369"/>
                    <a:pt x="9695" y="9369"/>
                  </a:cubicBezTo>
                  <a:lnTo>
                    <a:pt x="9670" y="9369"/>
                  </a:lnTo>
                  <a:cubicBezTo>
                    <a:pt x="9607" y="9381"/>
                    <a:pt x="9645" y="9469"/>
                    <a:pt x="9645" y="9520"/>
                  </a:cubicBezTo>
                  <a:cubicBezTo>
                    <a:pt x="9582" y="9507"/>
                    <a:pt x="9620" y="9406"/>
                    <a:pt x="9582" y="9369"/>
                  </a:cubicBezTo>
                  <a:lnTo>
                    <a:pt x="9532" y="9356"/>
                  </a:lnTo>
                  <a:cubicBezTo>
                    <a:pt x="9494" y="9381"/>
                    <a:pt x="9519" y="9457"/>
                    <a:pt x="9532" y="9494"/>
                  </a:cubicBezTo>
                  <a:lnTo>
                    <a:pt x="9494" y="9494"/>
                  </a:lnTo>
                  <a:cubicBezTo>
                    <a:pt x="9494" y="9444"/>
                    <a:pt x="9482" y="9381"/>
                    <a:pt x="9469" y="9318"/>
                  </a:cubicBezTo>
                  <a:cubicBezTo>
                    <a:pt x="9476" y="9315"/>
                    <a:pt x="9482" y="9313"/>
                    <a:pt x="9486" y="9313"/>
                  </a:cubicBezTo>
                  <a:close/>
                  <a:moveTo>
                    <a:pt x="5569" y="9345"/>
                  </a:moveTo>
                  <a:cubicBezTo>
                    <a:pt x="5621" y="9345"/>
                    <a:pt x="5671" y="9390"/>
                    <a:pt x="5671" y="9457"/>
                  </a:cubicBezTo>
                  <a:lnTo>
                    <a:pt x="5520" y="9444"/>
                  </a:lnTo>
                  <a:lnTo>
                    <a:pt x="5520" y="9444"/>
                  </a:lnTo>
                  <a:cubicBezTo>
                    <a:pt x="5533" y="9545"/>
                    <a:pt x="5646" y="9469"/>
                    <a:pt x="5659" y="9532"/>
                  </a:cubicBezTo>
                  <a:cubicBezTo>
                    <a:pt x="5652" y="9533"/>
                    <a:pt x="5645" y="9534"/>
                    <a:pt x="5638" y="9534"/>
                  </a:cubicBezTo>
                  <a:cubicBezTo>
                    <a:pt x="5559" y="9534"/>
                    <a:pt x="5438" y="9472"/>
                    <a:pt x="5495" y="9369"/>
                  </a:cubicBezTo>
                  <a:lnTo>
                    <a:pt x="5495" y="9369"/>
                  </a:lnTo>
                  <a:lnTo>
                    <a:pt x="5495" y="9381"/>
                  </a:lnTo>
                  <a:cubicBezTo>
                    <a:pt x="5516" y="9356"/>
                    <a:pt x="5543" y="9345"/>
                    <a:pt x="5569" y="9345"/>
                  </a:cubicBezTo>
                  <a:close/>
                  <a:moveTo>
                    <a:pt x="9839" y="9364"/>
                  </a:moveTo>
                  <a:cubicBezTo>
                    <a:pt x="9852" y="9364"/>
                    <a:pt x="9859" y="9375"/>
                    <a:pt x="9859" y="9394"/>
                  </a:cubicBezTo>
                  <a:cubicBezTo>
                    <a:pt x="9859" y="9394"/>
                    <a:pt x="9859" y="9394"/>
                    <a:pt x="9871" y="9406"/>
                  </a:cubicBezTo>
                  <a:lnTo>
                    <a:pt x="9909" y="9406"/>
                  </a:lnTo>
                  <a:cubicBezTo>
                    <a:pt x="9922" y="9406"/>
                    <a:pt x="9934" y="9406"/>
                    <a:pt x="9934" y="9419"/>
                  </a:cubicBezTo>
                  <a:lnTo>
                    <a:pt x="9972" y="9419"/>
                  </a:lnTo>
                  <a:cubicBezTo>
                    <a:pt x="9947" y="9444"/>
                    <a:pt x="9985" y="9532"/>
                    <a:pt x="9985" y="9557"/>
                  </a:cubicBezTo>
                  <a:cubicBezTo>
                    <a:pt x="9922" y="9557"/>
                    <a:pt x="9959" y="9457"/>
                    <a:pt x="9922" y="9419"/>
                  </a:cubicBezTo>
                  <a:lnTo>
                    <a:pt x="9871" y="9406"/>
                  </a:lnTo>
                  <a:cubicBezTo>
                    <a:pt x="9834" y="9432"/>
                    <a:pt x="9859" y="9507"/>
                    <a:pt x="9871" y="9545"/>
                  </a:cubicBezTo>
                  <a:cubicBezTo>
                    <a:pt x="9796" y="9532"/>
                    <a:pt x="9834" y="9419"/>
                    <a:pt x="9821" y="9369"/>
                  </a:cubicBezTo>
                  <a:cubicBezTo>
                    <a:pt x="9828" y="9365"/>
                    <a:pt x="9834" y="9364"/>
                    <a:pt x="9839" y="9364"/>
                  </a:cubicBezTo>
                  <a:close/>
                  <a:moveTo>
                    <a:pt x="5710" y="9362"/>
                  </a:moveTo>
                  <a:cubicBezTo>
                    <a:pt x="5752" y="9387"/>
                    <a:pt x="5695" y="9485"/>
                    <a:pt x="5772" y="9507"/>
                  </a:cubicBezTo>
                  <a:cubicBezTo>
                    <a:pt x="5781" y="9511"/>
                    <a:pt x="5788" y="9513"/>
                    <a:pt x="5795" y="9513"/>
                  </a:cubicBezTo>
                  <a:cubicBezTo>
                    <a:pt x="5842" y="9513"/>
                    <a:pt x="5822" y="9402"/>
                    <a:pt x="5822" y="9369"/>
                  </a:cubicBezTo>
                  <a:cubicBezTo>
                    <a:pt x="5898" y="9369"/>
                    <a:pt x="5860" y="9482"/>
                    <a:pt x="5873" y="9545"/>
                  </a:cubicBezTo>
                  <a:cubicBezTo>
                    <a:pt x="5860" y="9545"/>
                    <a:pt x="5847" y="9532"/>
                    <a:pt x="5835" y="9520"/>
                  </a:cubicBezTo>
                  <a:cubicBezTo>
                    <a:pt x="5819" y="9548"/>
                    <a:pt x="5805" y="9559"/>
                    <a:pt x="5792" y="9559"/>
                  </a:cubicBezTo>
                  <a:cubicBezTo>
                    <a:pt x="5747" y="9559"/>
                    <a:pt x="5717" y="9421"/>
                    <a:pt x="5710" y="9362"/>
                  </a:cubicBezTo>
                  <a:close/>
                  <a:moveTo>
                    <a:pt x="10022" y="9406"/>
                  </a:moveTo>
                  <a:cubicBezTo>
                    <a:pt x="10085" y="9419"/>
                    <a:pt x="10085" y="9457"/>
                    <a:pt x="10098" y="9570"/>
                  </a:cubicBezTo>
                  <a:cubicBezTo>
                    <a:pt x="10047" y="9557"/>
                    <a:pt x="10060" y="9520"/>
                    <a:pt x="10047" y="9469"/>
                  </a:cubicBezTo>
                  <a:cubicBezTo>
                    <a:pt x="10047" y="9444"/>
                    <a:pt x="10041" y="9428"/>
                    <a:pt x="10032" y="9419"/>
                  </a:cubicBezTo>
                  <a:lnTo>
                    <a:pt x="10035" y="9419"/>
                  </a:lnTo>
                  <a:lnTo>
                    <a:pt x="10027" y="9415"/>
                  </a:lnTo>
                  <a:lnTo>
                    <a:pt x="10027" y="9415"/>
                  </a:lnTo>
                  <a:cubicBezTo>
                    <a:pt x="10023" y="9412"/>
                    <a:pt x="10019" y="9410"/>
                    <a:pt x="10014" y="9409"/>
                  </a:cubicBezTo>
                  <a:lnTo>
                    <a:pt x="10014" y="9409"/>
                  </a:lnTo>
                  <a:lnTo>
                    <a:pt x="10010" y="9406"/>
                  </a:lnTo>
                  <a:close/>
                  <a:moveTo>
                    <a:pt x="6363" y="9406"/>
                  </a:moveTo>
                  <a:cubicBezTo>
                    <a:pt x="6451" y="9406"/>
                    <a:pt x="6426" y="9520"/>
                    <a:pt x="6438" y="9582"/>
                  </a:cubicBezTo>
                  <a:lnTo>
                    <a:pt x="6413" y="9582"/>
                  </a:lnTo>
                  <a:cubicBezTo>
                    <a:pt x="6350" y="9582"/>
                    <a:pt x="6376" y="9469"/>
                    <a:pt x="6363" y="9406"/>
                  </a:cubicBezTo>
                  <a:close/>
                  <a:moveTo>
                    <a:pt x="8425" y="9532"/>
                  </a:moveTo>
                  <a:cubicBezTo>
                    <a:pt x="8476" y="9545"/>
                    <a:pt x="8425" y="9582"/>
                    <a:pt x="8425" y="9582"/>
                  </a:cubicBezTo>
                  <a:lnTo>
                    <a:pt x="8425" y="9570"/>
                  </a:lnTo>
                  <a:cubicBezTo>
                    <a:pt x="8425" y="9570"/>
                    <a:pt x="8375" y="9532"/>
                    <a:pt x="8425" y="9532"/>
                  </a:cubicBezTo>
                  <a:close/>
                  <a:moveTo>
                    <a:pt x="6480" y="9414"/>
                  </a:moveTo>
                  <a:cubicBezTo>
                    <a:pt x="6494" y="9414"/>
                    <a:pt x="6501" y="9428"/>
                    <a:pt x="6501" y="9457"/>
                  </a:cubicBezTo>
                  <a:cubicBezTo>
                    <a:pt x="6501" y="9457"/>
                    <a:pt x="6531" y="9417"/>
                    <a:pt x="6547" y="9417"/>
                  </a:cubicBezTo>
                  <a:cubicBezTo>
                    <a:pt x="6548" y="9417"/>
                    <a:pt x="6550" y="9418"/>
                    <a:pt x="6552" y="9419"/>
                  </a:cubicBezTo>
                  <a:cubicBezTo>
                    <a:pt x="6577" y="9432"/>
                    <a:pt x="6577" y="9457"/>
                    <a:pt x="6552" y="9457"/>
                  </a:cubicBezTo>
                  <a:cubicBezTo>
                    <a:pt x="6549" y="9456"/>
                    <a:pt x="6546" y="9456"/>
                    <a:pt x="6544" y="9456"/>
                  </a:cubicBezTo>
                  <a:cubicBezTo>
                    <a:pt x="6504" y="9456"/>
                    <a:pt x="6527" y="9547"/>
                    <a:pt x="6539" y="9582"/>
                  </a:cubicBezTo>
                  <a:lnTo>
                    <a:pt x="6514" y="9595"/>
                  </a:lnTo>
                  <a:cubicBezTo>
                    <a:pt x="6451" y="9595"/>
                    <a:pt x="6476" y="9482"/>
                    <a:pt x="6464" y="9419"/>
                  </a:cubicBezTo>
                  <a:cubicBezTo>
                    <a:pt x="6470" y="9416"/>
                    <a:pt x="6475" y="9414"/>
                    <a:pt x="6480" y="9414"/>
                  </a:cubicBezTo>
                  <a:close/>
                  <a:moveTo>
                    <a:pt x="6627" y="9419"/>
                  </a:moveTo>
                  <a:cubicBezTo>
                    <a:pt x="6702" y="9419"/>
                    <a:pt x="6677" y="9532"/>
                    <a:pt x="6677" y="9595"/>
                  </a:cubicBezTo>
                  <a:cubicBezTo>
                    <a:pt x="6602" y="9595"/>
                    <a:pt x="6627" y="9482"/>
                    <a:pt x="6627" y="9419"/>
                  </a:cubicBezTo>
                  <a:close/>
                  <a:moveTo>
                    <a:pt x="10213" y="9423"/>
                  </a:moveTo>
                  <a:cubicBezTo>
                    <a:pt x="10265" y="9423"/>
                    <a:pt x="10329" y="9467"/>
                    <a:pt x="10337" y="9532"/>
                  </a:cubicBezTo>
                  <a:cubicBezTo>
                    <a:pt x="10342" y="9585"/>
                    <a:pt x="10309" y="9607"/>
                    <a:pt x="10270" y="9607"/>
                  </a:cubicBezTo>
                  <a:cubicBezTo>
                    <a:pt x="10216" y="9607"/>
                    <a:pt x="10148" y="9565"/>
                    <a:pt x="10148" y="9507"/>
                  </a:cubicBezTo>
                  <a:cubicBezTo>
                    <a:pt x="10143" y="9448"/>
                    <a:pt x="10174" y="9423"/>
                    <a:pt x="10213" y="9423"/>
                  </a:cubicBezTo>
                  <a:close/>
                  <a:moveTo>
                    <a:pt x="5960" y="9389"/>
                  </a:moveTo>
                  <a:cubicBezTo>
                    <a:pt x="5978" y="9389"/>
                    <a:pt x="5982" y="9401"/>
                    <a:pt x="5973" y="9419"/>
                  </a:cubicBezTo>
                  <a:lnTo>
                    <a:pt x="6023" y="9419"/>
                  </a:lnTo>
                  <a:cubicBezTo>
                    <a:pt x="6036" y="9419"/>
                    <a:pt x="6036" y="9432"/>
                    <a:pt x="6049" y="9432"/>
                  </a:cubicBezTo>
                  <a:lnTo>
                    <a:pt x="6174" y="9432"/>
                  </a:lnTo>
                  <a:cubicBezTo>
                    <a:pt x="6225" y="9457"/>
                    <a:pt x="6225" y="9494"/>
                    <a:pt x="6237" y="9608"/>
                  </a:cubicBezTo>
                  <a:cubicBezTo>
                    <a:pt x="6162" y="9608"/>
                    <a:pt x="6225" y="9457"/>
                    <a:pt x="6162" y="9444"/>
                  </a:cubicBezTo>
                  <a:lnTo>
                    <a:pt x="6124" y="9444"/>
                  </a:lnTo>
                  <a:cubicBezTo>
                    <a:pt x="6074" y="9469"/>
                    <a:pt x="6111" y="9557"/>
                    <a:pt x="6111" y="9595"/>
                  </a:cubicBezTo>
                  <a:cubicBezTo>
                    <a:pt x="6036" y="9595"/>
                    <a:pt x="6086" y="9482"/>
                    <a:pt x="6049" y="9444"/>
                  </a:cubicBezTo>
                  <a:lnTo>
                    <a:pt x="5986" y="9444"/>
                  </a:lnTo>
                  <a:cubicBezTo>
                    <a:pt x="5984" y="9443"/>
                    <a:pt x="5983" y="9443"/>
                    <a:pt x="5981" y="9443"/>
                  </a:cubicBezTo>
                  <a:cubicBezTo>
                    <a:pt x="5964" y="9443"/>
                    <a:pt x="5986" y="9521"/>
                    <a:pt x="5986" y="9545"/>
                  </a:cubicBezTo>
                  <a:lnTo>
                    <a:pt x="5986" y="9570"/>
                  </a:lnTo>
                  <a:cubicBezTo>
                    <a:pt x="5923" y="9570"/>
                    <a:pt x="5948" y="9457"/>
                    <a:pt x="5935" y="9394"/>
                  </a:cubicBezTo>
                  <a:cubicBezTo>
                    <a:pt x="5946" y="9390"/>
                    <a:pt x="5954" y="9389"/>
                    <a:pt x="5960" y="9389"/>
                  </a:cubicBezTo>
                  <a:close/>
                  <a:moveTo>
                    <a:pt x="6728" y="9432"/>
                  </a:moveTo>
                  <a:cubicBezTo>
                    <a:pt x="6816" y="9444"/>
                    <a:pt x="6715" y="9557"/>
                    <a:pt x="6803" y="9582"/>
                  </a:cubicBezTo>
                  <a:cubicBezTo>
                    <a:pt x="6815" y="9587"/>
                    <a:pt x="6825" y="9589"/>
                    <a:pt x="6833" y="9589"/>
                  </a:cubicBezTo>
                  <a:cubicBezTo>
                    <a:pt x="6895" y="9589"/>
                    <a:pt x="6866" y="9477"/>
                    <a:pt x="6866" y="9444"/>
                  </a:cubicBezTo>
                  <a:cubicBezTo>
                    <a:pt x="6929" y="9444"/>
                    <a:pt x="6904" y="9520"/>
                    <a:pt x="6916" y="9570"/>
                  </a:cubicBezTo>
                  <a:lnTo>
                    <a:pt x="6916" y="9620"/>
                  </a:lnTo>
                  <a:cubicBezTo>
                    <a:pt x="6906" y="9624"/>
                    <a:pt x="6898" y="9625"/>
                    <a:pt x="6891" y="9625"/>
                  </a:cubicBezTo>
                  <a:cubicBezTo>
                    <a:pt x="6874" y="9625"/>
                    <a:pt x="6869" y="9613"/>
                    <a:pt x="6879" y="9595"/>
                  </a:cubicBezTo>
                  <a:cubicBezTo>
                    <a:pt x="6850" y="9595"/>
                    <a:pt x="6829" y="9616"/>
                    <a:pt x="6799" y="9616"/>
                  </a:cubicBezTo>
                  <a:cubicBezTo>
                    <a:pt x="6789" y="9616"/>
                    <a:pt x="6778" y="9614"/>
                    <a:pt x="6765" y="9608"/>
                  </a:cubicBezTo>
                  <a:cubicBezTo>
                    <a:pt x="6728" y="9582"/>
                    <a:pt x="6728" y="9482"/>
                    <a:pt x="6728" y="9432"/>
                  </a:cubicBezTo>
                  <a:close/>
                  <a:moveTo>
                    <a:pt x="6929" y="9457"/>
                  </a:moveTo>
                  <a:cubicBezTo>
                    <a:pt x="6967" y="9457"/>
                    <a:pt x="6979" y="9469"/>
                    <a:pt x="6967" y="9494"/>
                  </a:cubicBezTo>
                  <a:cubicBezTo>
                    <a:pt x="6967" y="9494"/>
                    <a:pt x="6991" y="9462"/>
                    <a:pt x="7013" y="9462"/>
                  </a:cubicBezTo>
                  <a:cubicBezTo>
                    <a:pt x="7019" y="9462"/>
                    <a:pt x="7024" y="9464"/>
                    <a:pt x="7029" y="9469"/>
                  </a:cubicBezTo>
                  <a:cubicBezTo>
                    <a:pt x="7042" y="9482"/>
                    <a:pt x="7055" y="9494"/>
                    <a:pt x="7029" y="9494"/>
                  </a:cubicBezTo>
                  <a:cubicBezTo>
                    <a:pt x="7027" y="9494"/>
                    <a:pt x="7024" y="9493"/>
                    <a:pt x="7022" y="9493"/>
                  </a:cubicBezTo>
                  <a:cubicBezTo>
                    <a:pt x="6982" y="9493"/>
                    <a:pt x="7004" y="9597"/>
                    <a:pt x="7004" y="9633"/>
                  </a:cubicBezTo>
                  <a:lnTo>
                    <a:pt x="6979" y="9645"/>
                  </a:lnTo>
                  <a:cubicBezTo>
                    <a:pt x="6916" y="9645"/>
                    <a:pt x="6941" y="9520"/>
                    <a:pt x="6929" y="9457"/>
                  </a:cubicBezTo>
                  <a:close/>
                  <a:moveTo>
                    <a:pt x="10500" y="9406"/>
                  </a:moveTo>
                  <a:cubicBezTo>
                    <a:pt x="10563" y="9419"/>
                    <a:pt x="10550" y="9595"/>
                    <a:pt x="10563" y="9658"/>
                  </a:cubicBezTo>
                  <a:cubicBezTo>
                    <a:pt x="10538" y="9658"/>
                    <a:pt x="10525" y="9633"/>
                    <a:pt x="10525" y="9620"/>
                  </a:cubicBezTo>
                  <a:cubicBezTo>
                    <a:pt x="10513" y="9642"/>
                    <a:pt x="10496" y="9650"/>
                    <a:pt x="10478" y="9650"/>
                  </a:cubicBezTo>
                  <a:cubicBezTo>
                    <a:pt x="10422" y="9650"/>
                    <a:pt x="10352" y="9567"/>
                    <a:pt x="10362" y="9520"/>
                  </a:cubicBezTo>
                  <a:lnTo>
                    <a:pt x="10362" y="9520"/>
                  </a:lnTo>
                  <a:lnTo>
                    <a:pt x="10374" y="9532"/>
                  </a:lnTo>
                  <a:cubicBezTo>
                    <a:pt x="10379" y="9488"/>
                    <a:pt x="10394" y="9474"/>
                    <a:pt x="10413" y="9474"/>
                  </a:cubicBezTo>
                  <a:cubicBezTo>
                    <a:pt x="10442" y="9474"/>
                    <a:pt x="10482" y="9507"/>
                    <a:pt x="10513" y="9507"/>
                  </a:cubicBezTo>
                  <a:lnTo>
                    <a:pt x="10500" y="9406"/>
                  </a:lnTo>
                  <a:close/>
                  <a:moveTo>
                    <a:pt x="3311" y="9618"/>
                  </a:moveTo>
                  <a:cubicBezTo>
                    <a:pt x="3316" y="9618"/>
                    <a:pt x="3320" y="9620"/>
                    <a:pt x="3320" y="9620"/>
                  </a:cubicBezTo>
                  <a:lnTo>
                    <a:pt x="3345" y="9645"/>
                  </a:lnTo>
                  <a:cubicBezTo>
                    <a:pt x="3345" y="9645"/>
                    <a:pt x="3323" y="9662"/>
                    <a:pt x="3308" y="9662"/>
                  </a:cubicBezTo>
                  <a:cubicBezTo>
                    <a:pt x="3300" y="9662"/>
                    <a:pt x="3295" y="9658"/>
                    <a:pt x="3295" y="9645"/>
                  </a:cubicBezTo>
                  <a:cubicBezTo>
                    <a:pt x="3295" y="9623"/>
                    <a:pt x="3304" y="9618"/>
                    <a:pt x="3311" y="9618"/>
                  </a:cubicBezTo>
                  <a:close/>
                  <a:moveTo>
                    <a:pt x="7140" y="9477"/>
                  </a:moveTo>
                  <a:cubicBezTo>
                    <a:pt x="7186" y="9477"/>
                    <a:pt x="7236" y="9516"/>
                    <a:pt x="7243" y="9570"/>
                  </a:cubicBezTo>
                  <a:cubicBezTo>
                    <a:pt x="7243" y="9578"/>
                    <a:pt x="7229" y="9581"/>
                    <a:pt x="7210" y="9581"/>
                  </a:cubicBezTo>
                  <a:cubicBezTo>
                    <a:pt x="7171" y="9581"/>
                    <a:pt x="7109" y="9570"/>
                    <a:pt x="7092" y="9570"/>
                  </a:cubicBezTo>
                  <a:cubicBezTo>
                    <a:pt x="7130" y="9658"/>
                    <a:pt x="7231" y="9595"/>
                    <a:pt x="7256" y="9645"/>
                  </a:cubicBezTo>
                  <a:lnTo>
                    <a:pt x="7231" y="9658"/>
                  </a:lnTo>
                  <a:cubicBezTo>
                    <a:pt x="7219" y="9662"/>
                    <a:pt x="7206" y="9663"/>
                    <a:pt x="7193" y="9663"/>
                  </a:cubicBezTo>
                  <a:cubicBezTo>
                    <a:pt x="7118" y="9663"/>
                    <a:pt x="7024" y="9607"/>
                    <a:pt x="7067" y="9532"/>
                  </a:cubicBezTo>
                  <a:cubicBezTo>
                    <a:pt x="7082" y="9493"/>
                    <a:pt x="7110" y="9477"/>
                    <a:pt x="7140" y="9477"/>
                  </a:cubicBezTo>
                  <a:close/>
                  <a:moveTo>
                    <a:pt x="10666" y="9509"/>
                  </a:moveTo>
                  <a:cubicBezTo>
                    <a:pt x="10718" y="9509"/>
                    <a:pt x="10782" y="9554"/>
                    <a:pt x="10789" y="9620"/>
                  </a:cubicBezTo>
                  <a:cubicBezTo>
                    <a:pt x="10789" y="9665"/>
                    <a:pt x="10758" y="9684"/>
                    <a:pt x="10720" y="9684"/>
                  </a:cubicBezTo>
                  <a:cubicBezTo>
                    <a:pt x="10662" y="9684"/>
                    <a:pt x="10588" y="9638"/>
                    <a:pt x="10588" y="9570"/>
                  </a:cubicBezTo>
                  <a:lnTo>
                    <a:pt x="10588" y="9570"/>
                  </a:lnTo>
                  <a:lnTo>
                    <a:pt x="10601" y="9582"/>
                  </a:lnTo>
                  <a:cubicBezTo>
                    <a:pt x="10601" y="9531"/>
                    <a:pt x="10631" y="9509"/>
                    <a:pt x="10666" y="9509"/>
                  </a:cubicBezTo>
                  <a:close/>
                  <a:moveTo>
                    <a:pt x="7495" y="9419"/>
                  </a:moveTo>
                  <a:cubicBezTo>
                    <a:pt x="7570" y="9419"/>
                    <a:pt x="7545" y="9620"/>
                    <a:pt x="7558" y="9683"/>
                  </a:cubicBezTo>
                  <a:cubicBezTo>
                    <a:pt x="7551" y="9686"/>
                    <a:pt x="7546" y="9688"/>
                    <a:pt x="7541" y="9688"/>
                  </a:cubicBezTo>
                  <a:cubicBezTo>
                    <a:pt x="7527" y="9688"/>
                    <a:pt x="7520" y="9674"/>
                    <a:pt x="7520" y="9645"/>
                  </a:cubicBezTo>
                  <a:cubicBezTo>
                    <a:pt x="7520" y="9658"/>
                    <a:pt x="7507" y="9683"/>
                    <a:pt x="7470" y="9683"/>
                  </a:cubicBezTo>
                  <a:lnTo>
                    <a:pt x="7457" y="9683"/>
                  </a:lnTo>
                  <a:cubicBezTo>
                    <a:pt x="7369" y="9683"/>
                    <a:pt x="7331" y="9595"/>
                    <a:pt x="7369" y="9532"/>
                  </a:cubicBezTo>
                  <a:cubicBezTo>
                    <a:pt x="7386" y="9507"/>
                    <a:pt x="7401" y="9499"/>
                    <a:pt x="7416" y="9499"/>
                  </a:cubicBezTo>
                  <a:cubicBezTo>
                    <a:pt x="7446" y="9499"/>
                    <a:pt x="7474" y="9532"/>
                    <a:pt x="7507" y="9532"/>
                  </a:cubicBezTo>
                  <a:lnTo>
                    <a:pt x="7495" y="9419"/>
                  </a:lnTo>
                  <a:close/>
                  <a:moveTo>
                    <a:pt x="7847" y="9444"/>
                  </a:moveTo>
                  <a:cubicBezTo>
                    <a:pt x="7922" y="9444"/>
                    <a:pt x="7897" y="9645"/>
                    <a:pt x="7910" y="9708"/>
                  </a:cubicBezTo>
                  <a:cubicBezTo>
                    <a:pt x="7907" y="9709"/>
                    <a:pt x="7905" y="9709"/>
                    <a:pt x="7903" y="9709"/>
                  </a:cubicBezTo>
                  <a:cubicBezTo>
                    <a:pt x="7835" y="9709"/>
                    <a:pt x="7847" y="9530"/>
                    <a:pt x="7847" y="9457"/>
                  </a:cubicBezTo>
                  <a:lnTo>
                    <a:pt x="7847" y="9444"/>
                  </a:lnTo>
                  <a:close/>
                  <a:moveTo>
                    <a:pt x="7708" y="9520"/>
                  </a:moveTo>
                  <a:lnTo>
                    <a:pt x="7708" y="9532"/>
                  </a:lnTo>
                  <a:cubicBezTo>
                    <a:pt x="7830" y="9532"/>
                    <a:pt x="7858" y="9721"/>
                    <a:pt x="7733" y="9721"/>
                  </a:cubicBezTo>
                  <a:cubicBezTo>
                    <a:pt x="7729" y="9721"/>
                    <a:pt x="7725" y="9721"/>
                    <a:pt x="7721" y="9721"/>
                  </a:cubicBezTo>
                  <a:cubicBezTo>
                    <a:pt x="7595" y="9708"/>
                    <a:pt x="7570" y="9520"/>
                    <a:pt x="7708" y="9520"/>
                  </a:cubicBezTo>
                  <a:close/>
                  <a:moveTo>
                    <a:pt x="8025" y="9554"/>
                  </a:moveTo>
                  <a:cubicBezTo>
                    <a:pt x="8078" y="9554"/>
                    <a:pt x="8141" y="9594"/>
                    <a:pt x="8149" y="9658"/>
                  </a:cubicBezTo>
                  <a:cubicBezTo>
                    <a:pt x="8155" y="9707"/>
                    <a:pt x="8107" y="9732"/>
                    <a:pt x="8057" y="9732"/>
                  </a:cubicBezTo>
                  <a:cubicBezTo>
                    <a:pt x="8004" y="9732"/>
                    <a:pt x="7947" y="9704"/>
                    <a:pt x="7947" y="9645"/>
                  </a:cubicBezTo>
                  <a:lnTo>
                    <a:pt x="7947" y="9633"/>
                  </a:lnTo>
                  <a:cubicBezTo>
                    <a:pt x="7947" y="9578"/>
                    <a:pt x="7983" y="9554"/>
                    <a:pt x="8025" y="9554"/>
                  </a:cubicBezTo>
                  <a:close/>
                  <a:moveTo>
                    <a:pt x="11014" y="9560"/>
                  </a:moveTo>
                  <a:cubicBezTo>
                    <a:pt x="11033" y="9560"/>
                    <a:pt x="11045" y="9567"/>
                    <a:pt x="11041" y="9582"/>
                  </a:cubicBezTo>
                  <a:lnTo>
                    <a:pt x="11041" y="9608"/>
                  </a:lnTo>
                  <a:lnTo>
                    <a:pt x="11003" y="9595"/>
                  </a:lnTo>
                  <a:cubicBezTo>
                    <a:pt x="10996" y="9594"/>
                    <a:pt x="10990" y="9593"/>
                    <a:pt x="10985" y="9593"/>
                  </a:cubicBezTo>
                  <a:cubicBezTo>
                    <a:pt x="10938" y="9593"/>
                    <a:pt x="10930" y="9638"/>
                    <a:pt x="10953" y="9683"/>
                  </a:cubicBezTo>
                  <a:cubicBezTo>
                    <a:pt x="10978" y="9721"/>
                    <a:pt x="11041" y="9696"/>
                    <a:pt x="11066" y="9746"/>
                  </a:cubicBezTo>
                  <a:cubicBezTo>
                    <a:pt x="11059" y="9747"/>
                    <a:pt x="11052" y="9748"/>
                    <a:pt x="11045" y="9748"/>
                  </a:cubicBezTo>
                  <a:cubicBezTo>
                    <a:pt x="10983" y="9748"/>
                    <a:pt x="10902" y="9702"/>
                    <a:pt x="10902" y="9645"/>
                  </a:cubicBezTo>
                  <a:cubicBezTo>
                    <a:pt x="10902" y="9594"/>
                    <a:pt x="10974" y="9560"/>
                    <a:pt x="11014" y="9560"/>
                  </a:cubicBezTo>
                  <a:close/>
                  <a:moveTo>
                    <a:pt x="8186" y="9570"/>
                  </a:moveTo>
                  <a:cubicBezTo>
                    <a:pt x="8211" y="9570"/>
                    <a:pt x="8224" y="9582"/>
                    <a:pt x="8224" y="9608"/>
                  </a:cubicBezTo>
                  <a:cubicBezTo>
                    <a:pt x="8224" y="9608"/>
                    <a:pt x="8252" y="9580"/>
                    <a:pt x="8268" y="9580"/>
                  </a:cubicBezTo>
                  <a:cubicBezTo>
                    <a:pt x="8270" y="9580"/>
                    <a:pt x="8273" y="9581"/>
                    <a:pt x="8274" y="9582"/>
                  </a:cubicBezTo>
                  <a:cubicBezTo>
                    <a:pt x="8285" y="9593"/>
                    <a:pt x="8295" y="9611"/>
                    <a:pt x="8285" y="9611"/>
                  </a:cubicBezTo>
                  <a:cubicBezTo>
                    <a:pt x="8283" y="9611"/>
                    <a:pt x="8279" y="9610"/>
                    <a:pt x="8274" y="9608"/>
                  </a:cubicBezTo>
                  <a:cubicBezTo>
                    <a:pt x="8199" y="9608"/>
                    <a:pt x="8224" y="9721"/>
                    <a:pt x="8237" y="9758"/>
                  </a:cubicBezTo>
                  <a:cubicBezTo>
                    <a:pt x="8174" y="9758"/>
                    <a:pt x="8199" y="9633"/>
                    <a:pt x="8186" y="9570"/>
                  </a:cubicBezTo>
                  <a:close/>
                  <a:moveTo>
                    <a:pt x="5721" y="9724"/>
                  </a:moveTo>
                  <a:cubicBezTo>
                    <a:pt x="5729" y="9724"/>
                    <a:pt x="5734" y="9729"/>
                    <a:pt x="5734" y="9746"/>
                  </a:cubicBezTo>
                  <a:cubicBezTo>
                    <a:pt x="5734" y="9756"/>
                    <a:pt x="5732" y="9760"/>
                    <a:pt x="5730" y="9760"/>
                  </a:cubicBezTo>
                  <a:cubicBezTo>
                    <a:pt x="5722" y="9760"/>
                    <a:pt x="5709" y="9733"/>
                    <a:pt x="5709" y="9733"/>
                  </a:cubicBezTo>
                  <a:lnTo>
                    <a:pt x="5684" y="9746"/>
                  </a:lnTo>
                  <a:cubicBezTo>
                    <a:pt x="5684" y="9746"/>
                    <a:pt x="5706" y="9724"/>
                    <a:pt x="5721" y="9724"/>
                  </a:cubicBezTo>
                  <a:close/>
                  <a:moveTo>
                    <a:pt x="11152" y="9582"/>
                  </a:moveTo>
                  <a:cubicBezTo>
                    <a:pt x="11157" y="9582"/>
                    <a:pt x="11161" y="9582"/>
                    <a:pt x="11167" y="9582"/>
                  </a:cubicBezTo>
                  <a:lnTo>
                    <a:pt x="11167" y="9595"/>
                  </a:lnTo>
                  <a:cubicBezTo>
                    <a:pt x="11273" y="9595"/>
                    <a:pt x="11324" y="9773"/>
                    <a:pt x="11204" y="9773"/>
                  </a:cubicBezTo>
                  <a:cubicBezTo>
                    <a:pt x="11196" y="9773"/>
                    <a:pt x="11188" y="9773"/>
                    <a:pt x="11179" y="9771"/>
                  </a:cubicBezTo>
                  <a:cubicBezTo>
                    <a:pt x="11082" y="9735"/>
                    <a:pt x="11032" y="9582"/>
                    <a:pt x="11152" y="9582"/>
                  </a:cubicBezTo>
                  <a:close/>
                  <a:moveTo>
                    <a:pt x="5580" y="9770"/>
                  </a:moveTo>
                  <a:cubicBezTo>
                    <a:pt x="5580" y="9774"/>
                    <a:pt x="5582" y="9779"/>
                    <a:pt x="5583" y="9784"/>
                  </a:cubicBezTo>
                  <a:lnTo>
                    <a:pt x="5583" y="9771"/>
                  </a:lnTo>
                  <a:cubicBezTo>
                    <a:pt x="5582" y="9771"/>
                    <a:pt x="5581" y="9770"/>
                    <a:pt x="5580" y="9770"/>
                  </a:cubicBezTo>
                  <a:close/>
                  <a:moveTo>
                    <a:pt x="8413" y="9608"/>
                  </a:moveTo>
                  <a:lnTo>
                    <a:pt x="8413" y="9608"/>
                  </a:lnTo>
                  <a:cubicBezTo>
                    <a:pt x="8476" y="9620"/>
                    <a:pt x="8450" y="9721"/>
                    <a:pt x="8463" y="9784"/>
                  </a:cubicBezTo>
                  <a:lnTo>
                    <a:pt x="8425" y="9784"/>
                  </a:lnTo>
                  <a:lnTo>
                    <a:pt x="8413" y="9608"/>
                  </a:lnTo>
                  <a:close/>
                  <a:moveTo>
                    <a:pt x="8531" y="9615"/>
                  </a:moveTo>
                  <a:cubicBezTo>
                    <a:pt x="8544" y="9615"/>
                    <a:pt x="8551" y="9627"/>
                    <a:pt x="8551" y="9645"/>
                  </a:cubicBezTo>
                  <a:cubicBezTo>
                    <a:pt x="8568" y="9645"/>
                    <a:pt x="8585" y="9629"/>
                    <a:pt x="8609" y="9629"/>
                  </a:cubicBezTo>
                  <a:cubicBezTo>
                    <a:pt x="8621" y="9629"/>
                    <a:pt x="8635" y="9633"/>
                    <a:pt x="8652" y="9645"/>
                  </a:cubicBezTo>
                  <a:cubicBezTo>
                    <a:pt x="8689" y="9670"/>
                    <a:pt x="8689" y="9758"/>
                    <a:pt x="8702" y="9809"/>
                  </a:cubicBezTo>
                  <a:cubicBezTo>
                    <a:pt x="8639" y="9809"/>
                    <a:pt x="8652" y="9758"/>
                    <a:pt x="8652" y="9708"/>
                  </a:cubicBezTo>
                  <a:cubicBezTo>
                    <a:pt x="8668" y="9668"/>
                    <a:pt x="8632" y="9633"/>
                    <a:pt x="8598" y="9633"/>
                  </a:cubicBezTo>
                  <a:cubicBezTo>
                    <a:pt x="8579" y="9633"/>
                    <a:pt x="8560" y="9643"/>
                    <a:pt x="8551" y="9670"/>
                  </a:cubicBezTo>
                  <a:lnTo>
                    <a:pt x="8564" y="9670"/>
                  </a:lnTo>
                  <a:cubicBezTo>
                    <a:pt x="8538" y="9683"/>
                    <a:pt x="8564" y="9771"/>
                    <a:pt x="8564" y="9796"/>
                  </a:cubicBezTo>
                  <a:cubicBezTo>
                    <a:pt x="8488" y="9784"/>
                    <a:pt x="8513" y="9683"/>
                    <a:pt x="8513" y="9620"/>
                  </a:cubicBezTo>
                  <a:cubicBezTo>
                    <a:pt x="8520" y="9617"/>
                    <a:pt x="8526" y="9615"/>
                    <a:pt x="8531" y="9615"/>
                  </a:cubicBezTo>
                  <a:close/>
                  <a:moveTo>
                    <a:pt x="10207" y="9772"/>
                  </a:moveTo>
                  <a:cubicBezTo>
                    <a:pt x="10212" y="9772"/>
                    <a:pt x="10219" y="9780"/>
                    <a:pt x="10223" y="9809"/>
                  </a:cubicBezTo>
                  <a:lnTo>
                    <a:pt x="10236" y="9796"/>
                  </a:lnTo>
                  <a:lnTo>
                    <a:pt x="10236" y="9796"/>
                  </a:lnTo>
                  <a:cubicBezTo>
                    <a:pt x="10236" y="9809"/>
                    <a:pt x="10232" y="9813"/>
                    <a:pt x="10226" y="9813"/>
                  </a:cubicBezTo>
                  <a:cubicBezTo>
                    <a:pt x="10215" y="9813"/>
                    <a:pt x="10198" y="9796"/>
                    <a:pt x="10198" y="9796"/>
                  </a:cubicBezTo>
                  <a:cubicBezTo>
                    <a:pt x="10190" y="9796"/>
                    <a:pt x="10197" y="9772"/>
                    <a:pt x="10207" y="9772"/>
                  </a:cubicBezTo>
                  <a:close/>
                  <a:moveTo>
                    <a:pt x="2917" y="9645"/>
                  </a:moveTo>
                  <a:lnTo>
                    <a:pt x="2842" y="9821"/>
                  </a:lnTo>
                  <a:cubicBezTo>
                    <a:pt x="2767" y="9821"/>
                    <a:pt x="2741" y="9696"/>
                    <a:pt x="2716" y="9645"/>
                  </a:cubicBezTo>
                  <a:cubicBezTo>
                    <a:pt x="2804" y="9645"/>
                    <a:pt x="2792" y="9796"/>
                    <a:pt x="2829" y="9796"/>
                  </a:cubicBezTo>
                  <a:cubicBezTo>
                    <a:pt x="2842" y="9733"/>
                    <a:pt x="2855" y="9645"/>
                    <a:pt x="2917" y="9645"/>
                  </a:cubicBezTo>
                  <a:close/>
                  <a:moveTo>
                    <a:pt x="11333" y="9614"/>
                  </a:moveTo>
                  <a:lnTo>
                    <a:pt x="11333" y="9614"/>
                  </a:lnTo>
                  <a:cubicBezTo>
                    <a:pt x="11336" y="9614"/>
                    <a:pt x="11336" y="9620"/>
                    <a:pt x="11330" y="9633"/>
                  </a:cubicBezTo>
                  <a:lnTo>
                    <a:pt x="11355" y="9658"/>
                  </a:lnTo>
                  <a:cubicBezTo>
                    <a:pt x="11372" y="9658"/>
                    <a:pt x="11389" y="9641"/>
                    <a:pt x="11409" y="9641"/>
                  </a:cubicBezTo>
                  <a:cubicBezTo>
                    <a:pt x="11419" y="9641"/>
                    <a:pt x="11431" y="9645"/>
                    <a:pt x="11443" y="9658"/>
                  </a:cubicBezTo>
                  <a:cubicBezTo>
                    <a:pt x="11493" y="9683"/>
                    <a:pt x="11493" y="9771"/>
                    <a:pt x="11506" y="9821"/>
                  </a:cubicBezTo>
                  <a:cubicBezTo>
                    <a:pt x="11418" y="9809"/>
                    <a:pt x="11493" y="9670"/>
                    <a:pt x="11405" y="9658"/>
                  </a:cubicBezTo>
                  <a:cubicBezTo>
                    <a:pt x="11317" y="9658"/>
                    <a:pt x="11368" y="9758"/>
                    <a:pt x="11368" y="9809"/>
                  </a:cubicBezTo>
                  <a:lnTo>
                    <a:pt x="11330" y="9809"/>
                  </a:lnTo>
                  <a:cubicBezTo>
                    <a:pt x="11330" y="9746"/>
                    <a:pt x="11330" y="9683"/>
                    <a:pt x="11317" y="9633"/>
                  </a:cubicBezTo>
                  <a:cubicBezTo>
                    <a:pt x="11324" y="9620"/>
                    <a:pt x="11330" y="9614"/>
                    <a:pt x="11333" y="9614"/>
                  </a:cubicBezTo>
                  <a:close/>
                  <a:moveTo>
                    <a:pt x="3169" y="9570"/>
                  </a:moveTo>
                  <a:cubicBezTo>
                    <a:pt x="3244" y="9570"/>
                    <a:pt x="3219" y="9771"/>
                    <a:pt x="3219" y="9834"/>
                  </a:cubicBezTo>
                  <a:cubicBezTo>
                    <a:pt x="3156" y="9834"/>
                    <a:pt x="3182" y="9645"/>
                    <a:pt x="3169" y="9582"/>
                  </a:cubicBezTo>
                  <a:lnTo>
                    <a:pt x="3169" y="9570"/>
                  </a:lnTo>
                  <a:close/>
                  <a:moveTo>
                    <a:pt x="11571" y="9653"/>
                  </a:moveTo>
                  <a:cubicBezTo>
                    <a:pt x="11600" y="9653"/>
                    <a:pt x="11631" y="9671"/>
                    <a:pt x="11619" y="9696"/>
                  </a:cubicBezTo>
                  <a:lnTo>
                    <a:pt x="11632" y="9708"/>
                  </a:lnTo>
                  <a:lnTo>
                    <a:pt x="11594" y="9683"/>
                  </a:lnTo>
                  <a:cubicBezTo>
                    <a:pt x="11589" y="9682"/>
                    <a:pt x="11586" y="9682"/>
                    <a:pt x="11582" y="9682"/>
                  </a:cubicBezTo>
                  <a:cubicBezTo>
                    <a:pt x="11521" y="9682"/>
                    <a:pt x="11657" y="9784"/>
                    <a:pt x="11657" y="9796"/>
                  </a:cubicBezTo>
                  <a:cubicBezTo>
                    <a:pt x="11657" y="9826"/>
                    <a:pt x="11629" y="9839"/>
                    <a:pt x="11601" y="9839"/>
                  </a:cubicBezTo>
                  <a:cubicBezTo>
                    <a:pt x="11569" y="9839"/>
                    <a:pt x="11537" y="9823"/>
                    <a:pt x="11544" y="9796"/>
                  </a:cubicBezTo>
                  <a:lnTo>
                    <a:pt x="11544" y="9796"/>
                  </a:lnTo>
                  <a:cubicBezTo>
                    <a:pt x="11552" y="9804"/>
                    <a:pt x="11579" y="9822"/>
                    <a:pt x="11602" y="9822"/>
                  </a:cubicBezTo>
                  <a:cubicBezTo>
                    <a:pt x="11615" y="9822"/>
                    <a:pt x="11627" y="9815"/>
                    <a:pt x="11632" y="9796"/>
                  </a:cubicBezTo>
                  <a:cubicBezTo>
                    <a:pt x="11632" y="9758"/>
                    <a:pt x="11556" y="9758"/>
                    <a:pt x="11544" y="9733"/>
                  </a:cubicBezTo>
                  <a:cubicBezTo>
                    <a:pt x="11511" y="9675"/>
                    <a:pt x="11540" y="9653"/>
                    <a:pt x="11571" y="9653"/>
                  </a:cubicBezTo>
                  <a:close/>
                  <a:moveTo>
                    <a:pt x="3056" y="9652"/>
                  </a:moveTo>
                  <a:cubicBezTo>
                    <a:pt x="3107" y="9652"/>
                    <a:pt x="3156" y="9702"/>
                    <a:pt x="3156" y="9758"/>
                  </a:cubicBezTo>
                  <a:lnTo>
                    <a:pt x="2993" y="9758"/>
                  </a:lnTo>
                  <a:cubicBezTo>
                    <a:pt x="2993" y="9809"/>
                    <a:pt x="3024" y="9815"/>
                    <a:pt x="3059" y="9815"/>
                  </a:cubicBezTo>
                  <a:cubicBezTo>
                    <a:pt x="3070" y="9815"/>
                    <a:pt x="3082" y="9814"/>
                    <a:pt x="3094" y="9814"/>
                  </a:cubicBezTo>
                  <a:cubicBezTo>
                    <a:pt x="3116" y="9814"/>
                    <a:pt x="3135" y="9817"/>
                    <a:pt x="3144" y="9834"/>
                  </a:cubicBezTo>
                  <a:cubicBezTo>
                    <a:pt x="3119" y="9846"/>
                    <a:pt x="3094" y="9846"/>
                    <a:pt x="3068" y="9846"/>
                  </a:cubicBezTo>
                  <a:cubicBezTo>
                    <a:pt x="2968" y="9834"/>
                    <a:pt x="2905" y="9733"/>
                    <a:pt x="2980" y="9670"/>
                  </a:cubicBezTo>
                  <a:lnTo>
                    <a:pt x="3005" y="9670"/>
                  </a:lnTo>
                  <a:cubicBezTo>
                    <a:pt x="3021" y="9658"/>
                    <a:pt x="3039" y="9652"/>
                    <a:pt x="3056" y="9652"/>
                  </a:cubicBezTo>
                  <a:close/>
                  <a:moveTo>
                    <a:pt x="8815" y="9570"/>
                  </a:moveTo>
                  <a:cubicBezTo>
                    <a:pt x="8878" y="9570"/>
                    <a:pt x="8865" y="9633"/>
                    <a:pt x="8865" y="9683"/>
                  </a:cubicBezTo>
                  <a:cubicBezTo>
                    <a:pt x="8870" y="9684"/>
                    <a:pt x="8874" y="9685"/>
                    <a:pt x="8878" y="9685"/>
                  </a:cubicBezTo>
                  <a:cubicBezTo>
                    <a:pt x="8902" y="9685"/>
                    <a:pt x="8930" y="9672"/>
                    <a:pt x="8953" y="9672"/>
                  </a:cubicBezTo>
                  <a:cubicBezTo>
                    <a:pt x="8978" y="9672"/>
                    <a:pt x="8998" y="9686"/>
                    <a:pt x="9004" y="9746"/>
                  </a:cubicBezTo>
                  <a:lnTo>
                    <a:pt x="9016" y="9846"/>
                  </a:lnTo>
                  <a:cubicBezTo>
                    <a:pt x="8928" y="9846"/>
                    <a:pt x="9004" y="9696"/>
                    <a:pt x="8916" y="9696"/>
                  </a:cubicBezTo>
                  <a:lnTo>
                    <a:pt x="8916" y="9683"/>
                  </a:lnTo>
                  <a:cubicBezTo>
                    <a:pt x="8840" y="9683"/>
                    <a:pt x="8878" y="9784"/>
                    <a:pt x="8878" y="9834"/>
                  </a:cubicBezTo>
                  <a:cubicBezTo>
                    <a:pt x="8815" y="9821"/>
                    <a:pt x="8828" y="9633"/>
                    <a:pt x="8815" y="9570"/>
                  </a:cubicBezTo>
                  <a:close/>
                  <a:moveTo>
                    <a:pt x="10500" y="9834"/>
                  </a:moveTo>
                  <a:lnTo>
                    <a:pt x="10500" y="9846"/>
                  </a:lnTo>
                  <a:cubicBezTo>
                    <a:pt x="10507" y="9843"/>
                    <a:pt x="10514" y="9841"/>
                    <a:pt x="10519" y="9841"/>
                  </a:cubicBezTo>
                  <a:cubicBezTo>
                    <a:pt x="10532" y="9841"/>
                    <a:pt x="10538" y="9850"/>
                    <a:pt x="10538" y="9859"/>
                  </a:cubicBezTo>
                  <a:cubicBezTo>
                    <a:pt x="10538" y="9866"/>
                    <a:pt x="10531" y="9869"/>
                    <a:pt x="10523" y="9869"/>
                  </a:cubicBezTo>
                  <a:cubicBezTo>
                    <a:pt x="10503" y="9869"/>
                    <a:pt x="10473" y="9852"/>
                    <a:pt x="10500" y="9834"/>
                  </a:cubicBezTo>
                  <a:close/>
                  <a:moveTo>
                    <a:pt x="3282" y="9658"/>
                  </a:moveTo>
                  <a:lnTo>
                    <a:pt x="3295" y="9696"/>
                  </a:lnTo>
                  <a:lnTo>
                    <a:pt x="3345" y="9696"/>
                  </a:lnTo>
                  <a:lnTo>
                    <a:pt x="3345" y="9872"/>
                  </a:lnTo>
                  <a:cubicBezTo>
                    <a:pt x="3257" y="9846"/>
                    <a:pt x="3282" y="9721"/>
                    <a:pt x="3282" y="9658"/>
                  </a:cubicBezTo>
                  <a:close/>
                  <a:moveTo>
                    <a:pt x="4079" y="9689"/>
                  </a:moveTo>
                  <a:cubicBezTo>
                    <a:pt x="4095" y="9689"/>
                    <a:pt x="4112" y="9691"/>
                    <a:pt x="4125" y="9696"/>
                  </a:cubicBezTo>
                  <a:cubicBezTo>
                    <a:pt x="4121" y="9710"/>
                    <a:pt x="4113" y="9714"/>
                    <a:pt x="4104" y="9714"/>
                  </a:cubicBezTo>
                  <a:cubicBezTo>
                    <a:pt x="4091" y="9714"/>
                    <a:pt x="4076" y="9707"/>
                    <a:pt x="4062" y="9707"/>
                  </a:cubicBezTo>
                  <a:cubicBezTo>
                    <a:pt x="4051" y="9707"/>
                    <a:pt x="4041" y="9712"/>
                    <a:pt x="4037" y="9733"/>
                  </a:cubicBezTo>
                  <a:cubicBezTo>
                    <a:pt x="4024" y="9796"/>
                    <a:pt x="4137" y="9771"/>
                    <a:pt x="4137" y="9821"/>
                  </a:cubicBezTo>
                  <a:cubicBezTo>
                    <a:pt x="4146" y="9855"/>
                    <a:pt x="4104" y="9872"/>
                    <a:pt x="4064" y="9872"/>
                  </a:cubicBezTo>
                  <a:cubicBezTo>
                    <a:pt x="4044" y="9872"/>
                    <a:pt x="4024" y="9867"/>
                    <a:pt x="4011" y="9859"/>
                  </a:cubicBezTo>
                  <a:lnTo>
                    <a:pt x="4024" y="9859"/>
                  </a:lnTo>
                  <a:cubicBezTo>
                    <a:pt x="3961" y="9846"/>
                    <a:pt x="4087" y="9846"/>
                    <a:pt x="4100" y="9834"/>
                  </a:cubicBezTo>
                  <a:cubicBezTo>
                    <a:pt x="4112" y="9784"/>
                    <a:pt x="3999" y="9784"/>
                    <a:pt x="4011" y="9733"/>
                  </a:cubicBezTo>
                  <a:cubicBezTo>
                    <a:pt x="4011" y="9700"/>
                    <a:pt x="4045" y="9689"/>
                    <a:pt x="4079" y="9689"/>
                  </a:cubicBezTo>
                  <a:close/>
                  <a:moveTo>
                    <a:pt x="3924" y="9714"/>
                  </a:moveTo>
                  <a:cubicBezTo>
                    <a:pt x="3943" y="9714"/>
                    <a:pt x="3961" y="9717"/>
                    <a:pt x="3974" y="9721"/>
                  </a:cubicBezTo>
                  <a:cubicBezTo>
                    <a:pt x="3965" y="9742"/>
                    <a:pt x="3954" y="9747"/>
                    <a:pt x="3943" y="9747"/>
                  </a:cubicBezTo>
                  <a:cubicBezTo>
                    <a:pt x="3929" y="9747"/>
                    <a:pt x="3915" y="9740"/>
                    <a:pt x="3904" y="9740"/>
                  </a:cubicBezTo>
                  <a:cubicBezTo>
                    <a:pt x="3896" y="9740"/>
                    <a:pt x="3889" y="9744"/>
                    <a:pt x="3886" y="9758"/>
                  </a:cubicBezTo>
                  <a:cubicBezTo>
                    <a:pt x="3873" y="9821"/>
                    <a:pt x="3986" y="9796"/>
                    <a:pt x="3986" y="9846"/>
                  </a:cubicBezTo>
                  <a:cubicBezTo>
                    <a:pt x="3986" y="9867"/>
                    <a:pt x="3970" y="9873"/>
                    <a:pt x="3949" y="9873"/>
                  </a:cubicBezTo>
                  <a:cubicBezTo>
                    <a:pt x="3942" y="9873"/>
                    <a:pt x="3934" y="9872"/>
                    <a:pt x="3927" y="9871"/>
                  </a:cubicBezTo>
                  <a:lnTo>
                    <a:pt x="3927" y="9871"/>
                  </a:lnTo>
                  <a:cubicBezTo>
                    <a:pt x="3937" y="9868"/>
                    <a:pt x="3946" y="9865"/>
                    <a:pt x="3949" y="9859"/>
                  </a:cubicBezTo>
                  <a:cubicBezTo>
                    <a:pt x="3961" y="9809"/>
                    <a:pt x="3848" y="9821"/>
                    <a:pt x="3848" y="9758"/>
                  </a:cubicBezTo>
                  <a:cubicBezTo>
                    <a:pt x="3848" y="9725"/>
                    <a:pt x="3887" y="9714"/>
                    <a:pt x="3924" y="9714"/>
                  </a:cubicBezTo>
                  <a:close/>
                  <a:moveTo>
                    <a:pt x="3446" y="9645"/>
                  </a:moveTo>
                  <a:cubicBezTo>
                    <a:pt x="3446" y="9690"/>
                    <a:pt x="3458" y="9697"/>
                    <a:pt x="3472" y="9697"/>
                  </a:cubicBezTo>
                  <a:cubicBezTo>
                    <a:pt x="3479" y="9697"/>
                    <a:pt x="3486" y="9696"/>
                    <a:pt x="3492" y="9696"/>
                  </a:cubicBezTo>
                  <a:cubicBezTo>
                    <a:pt x="3501" y="9696"/>
                    <a:pt x="3508" y="9700"/>
                    <a:pt x="3508" y="9721"/>
                  </a:cubicBezTo>
                  <a:cubicBezTo>
                    <a:pt x="3345" y="9721"/>
                    <a:pt x="3508" y="9859"/>
                    <a:pt x="3508" y="9884"/>
                  </a:cubicBezTo>
                  <a:lnTo>
                    <a:pt x="3471" y="9884"/>
                  </a:lnTo>
                  <a:cubicBezTo>
                    <a:pt x="3383" y="9846"/>
                    <a:pt x="3408" y="9784"/>
                    <a:pt x="3395" y="9746"/>
                  </a:cubicBezTo>
                  <a:lnTo>
                    <a:pt x="3395" y="9746"/>
                  </a:lnTo>
                  <a:lnTo>
                    <a:pt x="3420" y="9771"/>
                  </a:lnTo>
                  <a:cubicBezTo>
                    <a:pt x="3408" y="9733"/>
                    <a:pt x="3358" y="9696"/>
                    <a:pt x="3420" y="9696"/>
                  </a:cubicBezTo>
                  <a:cubicBezTo>
                    <a:pt x="3395" y="9658"/>
                    <a:pt x="3408" y="9645"/>
                    <a:pt x="3446" y="9645"/>
                  </a:cubicBezTo>
                  <a:close/>
                  <a:moveTo>
                    <a:pt x="4259" y="9695"/>
                  </a:moveTo>
                  <a:cubicBezTo>
                    <a:pt x="4311" y="9695"/>
                    <a:pt x="4361" y="9738"/>
                    <a:pt x="4351" y="9796"/>
                  </a:cubicBezTo>
                  <a:lnTo>
                    <a:pt x="4213" y="9796"/>
                  </a:lnTo>
                  <a:cubicBezTo>
                    <a:pt x="4213" y="9897"/>
                    <a:pt x="4326" y="9821"/>
                    <a:pt x="4351" y="9884"/>
                  </a:cubicBezTo>
                  <a:lnTo>
                    <a:pt x="4276" y="9884"/>
                  </a:lnTo>
                  <a:cubicBezTo>
                    <a:pt x="4188" y="9884"/>
                    <a:pt x="4125" y="9771"/>
                    <a:pt x="4213" y="9708"/>
                  </a:cubicBezTo>
                  <a:cubicBezTo>
                    <a:pt x="4227" y="9699"/>
                    <a:pt x="4243" y="9695"/>
                    <a:pt x="4259" y="9695"/>
                  </a:cubicBezTo>
                  <a:close/>
                  <a:moveTo>
                    <a:pt x="9118" y="9700"/>
                  </a:moveTo>
                  <a:cubicBezTo>
                    <a:pt x="9163" y="9700"/>
                    <a:pt x="9214" y="9740"/>
                    <a:pt x="9230" y="9796"/>
                  </a:cubicBezTo>
                  <a:cubicBezTo>
                    <a:pt x="9230" y="9805"/>
                    <a:pt x="9216" y="9807"/>
                    <a:pt x="9196" y="9807"/>
                  </a:cubicBezTo>
                  <a:cubicBezTo>
                    <a:pt x="9157" y="9807"/>
                    <a:pt x="9096" y="9796"/>
                    <a:pt x="9079" y="9796"/>
                  </a:cubicBezTo>
                  <a:cubicBezTo>
                    <a:pt x="9092" y="9884"/>
                    <a:pt x="9192" y="9821"/>
                    <a:pt x="9217" y="9872"/>
                  </a:cubicBezTo>
                  <a:lnTo>
                    <a:pt x="9217" y="9884"/>
                  </a:lnTo>
                  <a:cubicBezTo>
                    <a:pt x="9211" y="9885"/>
                    <a:pt x="9204" y="9886"/>
                    <a:pt x="9196" y="9886"/>
                  </a:cubicBezTo>
                  <a:cubicBezTo>
                    <a:pt x="9128" y="9886"/>
                    <a:pt x="9020" y="9836"/>
                    <a:pt x="9054" y="9746"/>
                  </a:cubicBezTo>
                  <a:cubicBezTo>
                    <a:pt x="9068" y="9714"/>
                    <a:pt x="9092" y="9700"/>
                    <a:pt x="9118" y="9700"/>
                  </a:cubicBezTo>
                  <a:close/>
                  <a:moveTo>
                    <a:pt x="3647" y="9696"/>
                  </a:moveTo>
                  <a:lnTo>
                    <a:pt x="3659" y="9721"/>
                  </a:lnTo>
                  <a:cubicBezTo>
                    <a:pt x="3678" y="9708"/>
                    <a:pt x="3698" y="9703"/>
                    <a:pt x="3717" y="9703"/>
                  </a:cubicBezTo>
                  <a:cubicBezTo>
                    <a:pt x="3773" y="9703"/>
                    <a:pt x="3820" y="9752"/>
                    <a:pt x="3810" y="9809"/>
                  </a:cubicBezTo>
                  <a:lnTo>
                    <a:pt x="3659" y="9809"/>
                  </a:lnTo>
                  <a:cubicBezTo>
                    <a:pt x="3659" y="9859"/>
                    <a:pt x="3691" y="9865"/>
                    <a:pt x="3725" y="9865"/>
                  </a:cubicBezTo>
                  <a:cubicBezTo>
                    <a:pt x="3737" y="9865"/>
                    <a:pt x="3749" y="9865"/>
                    <a:pt x="3760" y="9865"/>
                  </a:cubicBezTo>
                  <a:cubicBezTo>
                    <a:pt x="3782" y="9865"/>
                    <a:pt x="3802" y="9867"/>
                    <a:pt x="3810" y="9884"/>
                  </a:cubicBezTo>
                  <a:cubicBezTo>
                    <a:pt x="3785" y="9897"/>
                    <a:pt x="3760" y="9897"/>
                    <a:pt x="3735" y="9897"/>
                  </a:cubicBezTo>
                  <a:cubicBezTo>
                    <a:pt x="3622" y="9859"/>
                    <a:pt x="3559" y="9746"/>
                    <a:pt x="3647" y="9696"/>
                  </a:cubicBezTo>
                  <a:close/>
                  <a:moveTo>
                    <a:pt x="3856" y="9882"/>
                  </a:moveTo>
                  <a:lnTo>
                    <a:pt x="3861" y="9897"/>
                  </a:lnTo>
                  <a:cubicBezTo>
                    <a:pt x="3845" y="9889"/>
                    <a:pt x="3846" y="9885"/>
                    <a:pt x="3856" y="9882"/>
                  </a:cubicBezTo>
                  <a:close/>
                  <a:moveTo>
                    <a:pt x="11727" y="9716"/>
                  </a:moveTo>
                  <a:cubicBezTo>
                    <a:pt x="11773" y="9716"/>
                    <a:pt x="11825" y="9763"/>
                    <a:pt x="11833" y="9821"/>
                  </a:cubicBezTo>
                  <a:cubicBezTo>
                    <a:pt x="11833" y="9829"/>
                    <a:pt x="11822" y="9832"/>
                    <a:pt x="11806" y="9832"/>
                  </a:cubicBezTo>
                  <a:cubicBezTo>
                    <a:pt x="11771" y="9832"/>
                    <a:pt x="11712" y="9817"/>
                    <a:pt x="11695" y="9809"/>
                  </a:cubicBezTo>
                  <a:lnTo>
                    <a:pt x="11695" y="9809"/>
                  </a:lnTo>
                  <a:cubicBezTo>
                    <a:pt x="11707" y="9834"/>
                    <a:pt x="11742" y="9834"/>
                    <a:pt x="11775" y="9834"/>
                  </a:cubicBezTo>
                  <a:cubicBezTo>
                    <a:pt x="11808" y="9834"/>
                    <a:pt x="11839" y="9834"/>
                    <a:pt x="11846" y="9859"/>
                  </a:cubicBezTo>
                  <a:lnTo>
                    <a:pt x="11833" y="9897"/>
                  </a:lnTo>
                  <a:cubicBezTo>
                    <a:pt x="11825" y="9900"/>
                    <a:pt x="11815" y="9902"/>
                    <a:pt x="11805" y="9902"/>
                  </a:cubicBezTo>
                  <a:cubicBezTo>
                    <a:pt x="11737" y="9902"/>
                    <a:pt x="11637" y="9835"/>
                    <a:pt x="11670" y="9758"/>
                  </a:cubicBezTo>
                  <a:cubicBezTo>
                    <a:pt x="11682" y="9729"/>
                    <a:pt x="11704" y="9716"/>
                    <a:pt x="11727" y="9716"/>
                  </a:cubicBezTo>
                  <a:close/>
                  <a:moveTo>
                    <a:pt x="9255" y="9708"/>
                  </a:moveTo>
                  <a:cubicBezTo>
                    <a:pt x="9293" y="9708"/>
                    <a:pt x="9305" y="9708"/>
                    <a:pt x="9293" y="9746"/>
                  </a:cubicBezTo>
                  <a:cubicBezTo>
                    <a:pt x="9321" y="9746"/>
                    <a:pt x="9342" y="9725"/>
                    <a:pt x="9367" y="9725"/>
                  </a:cubicBezTo>
                  <a:cubicBezTo>
                    <a:pt x="9375" y="9725"/>
                    <a:pt x="9384" y="9727"/>
                    <a:pt x="9393" y="9733"/>
                  </a:cubicBezTo>
                  <a:cubicBezTo>
                    <a:pt x="9444" y="9758"/>
                    <a:pt x="9444" y="9846"/>
                    <a:pt x="9444" y="9909"/>
                  </a:cubicBezTo>
                  <a:cubicBezTo>
                    <a:pt x="9368" y="9897"/>
                    <a:pt x="9444" y="9746"/>
                    <a:pt x="9356" y="9746"/>
                  </a:cubicBezTo>
                  <a:cubicBezTo>
                    <a:pt x="9266" y="9746"/>
                    <a:pt x="9297" y="9837"/>
                    <a:pt x="9304" y="9883"/>
                  </a:cubicBezTo>
                  <a:lnTo>
                    <a:pt x="9304" y="9883"/>
                  </a:lnTo>
                  <a:cubicBezTo>
                    <a:pt x="9246" y="9869"/>
                    <a:pt x="9267" y="9767"/>
                    <a:pt x="9255" y="9708"/>
                  </a:cubicBezTo>
                  <a:close/>
                  <a:moveTo>
                    <a:pt x="4942" y="9721"/>
                  </a:moveTo>
                  <a:cubicBezTo>
                    <a:pt x="5064" y="9721"/>
                    <a:pt x="5079" y="9910"/>
                    <a:pt x="4954" y="9910"/>
                  </a:cubicBezTo>
                  <a:cubicBezTo>
                    <a:pt x="4950" y="9910"/>
                    <a:pt x="4946" y="9910"/>
                    <a:pt x="4942" y="9909"/>
                  </a:cubicBezTo>
                  <a:cubicBezTo>
                    <a:pt x="4791" y="9897"/>
                    <a:pt x="4804" y="9733"/>
                    <a:pt x="4942" y="9733"/>
                  </a:cubicBezTo>
                  <a:lnTo>
                    <a:pt x="4942" y="9721"/>
                  </a:lnTo>
                  <a:close/>
                  <a:moveTo>
                    <a:pt x="9620" y="9670"/>
                  </a:moveTo>
                  <a:cubicBezTo>
                    <a:pt x="9683" y="9670"/>
                    <a:pt x="9670" y="9859"/>
                    <a:pt x="9683" y="9922"/>
                  </a:cubicBezTo>
                  <a:cubicBezTo>
                    <a:pt x="9673" y="9925"/>
                    <a:pt x="9664" y="9927"/>
                    <a:pt x="9658" y="9927"/>
                  </a:cubicBezTo>
                  <a:cubicBezTo>
                    <a:pt x="9640" y="9927"/>
                    <a:pt x="9636" y="9915"/>
                    <a:pt x="9645" y="9897"/>
                  </a:cubicBezTo>
                  <a:cubicBezTo>
                    <a:pt x="9620" y="9897"/>
                    <a:pt x="9620" y="9922"/>
                    <a:pt x="9582" y="9922"/>
                  </a:cubicBezTo>
                  <a:cubicBezTo>
                    <a:pt x="9507" y="9922"/>
                    <a:pt x="9444" y="9846"/>
                    <a:pt x="9494" y="9784"/>
                  </a:cubicBezTo>
                  <a:lnTo>
                    <a:pt x="9494" y="9771"/>
                  </a:lnTo>
                  <a:cubicBezTo>
                    <a:pt x="9511" y="9750"/>
                    <a:pt x="9526" y="9743"/>
                    <a:pt x="9541" y="9743"/>
                  </a:cubicBezTo>
                  <a:cubicBezTo>
                    <a:pt x="9571" y="9743"/>
                    <a:pt x="9599" y="9771"/>
                    <a:pt x="9632" y="9771"/>
                  </a:cubicBezTo>
                  <a:lnTo>
                    <a:pt x="9620" y="9670"/>
                  </a:lnTo>
                  <a:close/>
                  <a:moveTo>
                    <a:pt x="4489" y="9746"/>
                  </a:moveTo>
                  <a:cubicBezTo>
                    <a:pt x="4527" y="9746"/>
                    <a:pt x="4540" y="9746"/>
                    <a:pt x="4527" y="9784"/>
                  </a:cubicBezTo>
                  <a:lnTo>
                    <a:pt x="4562" y="9775"/>
                  </a:lnTo>
                  <a:lnTo>
                    <a:pt x="4562" y="9775"/>
                  </a:lnTo>
                  <a:cubicBezTo>
                    <a:pt x="4500" y="9795"/>
                    <a:pt x="4540" y="9890"/>
                    <a:pt x="4540" y="9935"/>
                  </a:cubicBezTo>
                  <a:cubicBezTo>
                    <a:pt x="4477" y="9935"/>
                    <a:pt x="4502" y="9809"/>
                    <a:pt x="4489" y="9746"/>
                  </a:cubicBezTo>
                  <a:close/>
                  <a:moveTo>
                    <a:pt x="4628" y="9758"/>
                  </a:moveTo>
                  <a:cubicBezTo>
                    <a:pt x="4628" y="9784"/>
                    <a:pt x="4640" y="9784"/>
                    <a:pt x="4653" y="9784"/>
                  </a:cubicBezTo>
                  <a:cubicBezTo>
                    <a:pt x="4672" y="9774"/>
                    <a:pt x="4691" y="9764"/>
                    <a:pt x="4710" y="9760"/>
                  </a:cubicBezTo>
                  <a:lnTo>
                    <a:pt x="4710" y="9760"/>
                  </a:lnTo>
                  <a:lnTo>
                    <a:pt x="4716" y="9771"/>
                  </a:lnTo>
                  <a:cubicBezTo>
                    <a:pt x="4640" y="9771"/>
                    <a:pt x="4678" y="9884"/>
                    <a:pt x="4678" y="9935"/>
                  </a:cubicBezTo>
                  <a:cubicBezTo>
                    <a:pt x="4590" y="9935"/>
                    <a:pt x="4678" y="9771"/>
                    <a:pt x="4590" y="9771"/>
                  </a:cubicBezTo>
                  <a:cubicBezTo>
                    <a:pt x="4583" y="9771"/>
                    <a:pt x="4577" y="9772"/>
                    <a:pt x="4571" y="9773"/>
                  </a:cubicBezTo>
                  <a:lnTo>
                    <a:pt x="4571" y="9773"/>
                  </a:lnTo>
                  <a:lnTo>
                    <a:pt x="4628" y="9758"/>
                  </a:lnTo>
                  <a:close/>
                  <a:moveTo>
                    <a:pt x="4742" y="9760"/>
                  </a:moveTo>
                  <a:lnTo>
                    <a:pt x="4742" y="9760"/>
                  </a:lnTo>
                  <a:cubicBezTo>
                    <a:pt x="4815" y="9772"/>
                    <a:pt x="4804" y="9888"/>
                    <a:pt x="4804" y="9947"/>
                  </a:cubicBezTo>
                  <a:cubicBezTo>
                    <a:pt x="4732" y="9906"/>
                    <a:pt x="4777" y="9798"/>
                    <a:pt x="4742" y="9760"/>
                  </a:cubicBezTo>
                  <a:close/>
                  <a:moveTo>
                    <a:pt x="5080" y="9658"/>
                  </a:moveTo>
                  <a:lnTo>
                    <a:pt x="5080" y="9683"/>
                  </a:lnTo>
                  <a:cubicBezTo>
                    <a:pt x="5156" y="9683"/>
                    <a:pt x="5131" y="9884"/>
                    <a:pt x="5143" y="9947"/>
                  </a:cubicBezTo>
                  <a:cubicBezTo>
                    <a:pt x="5068" y="9922"/>
                    <a:pt x="5080" y="9734"/>
                    <a:pt x="5080" y="9658"/>
                  </a:cubicBezTo>
                  <a:close/>
                  <a:moveTo>
                    <a:pt x="9720" y="9758"/>
                  </a:moveTo>
                  <a:cubicBezTo>
                    <a:pt x="9758" y="9758"/>
                    <a:pt x="9758" y="9771"/>
                    <a:pt x="9758" y="9809"/>
                  </a:cubicBezTo>
                  <a:cubicBezTo>
                    <a:pt x="9771" y="9809"/>
                    <a:pt x="9771" y="9771"/>
                    <a:pt x="9808" y="9771"/>
                  </a:cubicBezTo>
                  <a:cubicBezTo>
                    <a:pt x="9846" y="9784"/>
                    <a:pt x="9821" y="9796"/>
                    <a:pt x="9821" y="9821"/>
                  </a:cubicBezTo>
                  <a:lnTo>
                    <a:pt x="9821" y="9809"/>
                  </a:lnTo>
                  <a:cubicBezTo>
                    <a:pt x="9814" y="9807"/>
                    <a:pt x="9808" y="9805"/>
                    <a:pt x="9803" y="9805"/>
                  </a:cubicBezTo>
                  <a:cubicBezTo>
                    <a:pt x="9750" y="9805"/>
                    <a:pt x="9771" y="9913"/>
                    <a:pt x="9771" y="9947"/>
                  </a:cubicBezTo>
                  <a:cubicBezTo>
                    <a:pt x="9708" y="9935"/>
                    <a:pt x="9733" y="9821"/>
                    <a:pt x="9720" y="9758"/>
                  </a:cubicBezTo>
                  <a:close/>
                  <a:moveTo>
                    <a:pt x="5273" y="9763"/>
                  </a:moveTo>
                  <a:cubicBezTo>
                    <a:pt x="5323" y="9763"/>
                    <a:pt x="5370" y="9807"/>
                    <a:pt x="5370" y="9872"/>
                  </a:cubicBezTo>
                  <a:lnTo>
                    <a:pt x="5219" y="9859"/>
                  </a:lnTo>
                  <a:lnTo>
                    <a:pt x="5219" y="9859"/>
                  </a:lnTo>
                  <a:cubicBezTo>
                    <a:pt x="5219" y="9908"/>
                    <a:pt x="5272" y="9926"/>
                    <a:pt x="5313" y="9926"/>
                  </a:cubicBezTo>
                  <a:cubicBezTo>
                    <a:pt x="5325" y="9926"/>
                    <a:pt x="5336" y="9925"/>
                    <a:pt x="5344" y="9922"/>
                  </a:cubicBezTo>
                  <a:lnTo>
                    <a:pt x="5357" y="9947"/>
                  </a:lnTo>
                  <a:cubicBezTo>
                    <a:pt x="5349" y="9948"/>
                    <a:pt x="5342" y="9949"/>
                    <a:pt x="5333" y="9949"/>
                  </a:cubicBezTo>
                  <a:cubicBezTo>
                    <a:pt x="5245" y="9949"/>
                    <a:pt x="5124" y="9888"/>
                    <a:pt x="5194" y="9796"/>
                  </a:cubicBezTo>
                  <a:lnTo>
                    <a:pt x="5194" y="9796"/>
                  </a:lnTo>
                  <a:lnTo>
                    <a:pt x="5194" y="9809"/>
                  </a:lnTo>
                  <a:cubicBezTo>
                    <a:pt x="5216" y="9777"/>
                    <a:pt x="5245" y="9763"/>
                    <a:pt x="5273" y="9763"/>
                  </a:cubicBezTo>
                  <a:close/>
                  <a:moveTo>
                    <a:pt x="5469" y="9771"/>
                  </a:moveTo>
                  <a:cubicBezTo>
                    <a:pt x="5486" y="9771"/>
                    <a:pt x="5505" y="9776"/>
                    <a:pt x="5520" y="9784"/>
                  </a:cubicBezTo>
                  <a:cubicBezTo>
                    <a:pt x="5520" y="9796"/>
                    <a:pt x="5370" y="9809"/>
                    <a:pt x="5483" y="9846"/>
                  </a:cubicBezTo>
                  <a:cubicBezTo>
                    <a:pt x="5558" y="9872"/>
                    <a:pt x="5546" y="9947"/>
                    <a:pt x="5458" y="9947"/>
                  </a:cubicBezTo>
                  <a:lnTo>
                    <a:pt x="5458" y="9960"/>
                  </a:lnTo>
                  <a:cubicBezTo>
                    <a:pt x="5445" y="9960"/>
                    <a:pt x="5395" y="9960"/>
                    <a:pt x="5407" y="9935"/>
                  </a:cubicBezTo>
                  <a:cubicBezTo>
                    <a:pt x="5407" y="9929"/>
                    <a:pt x="5410" y="9927"/>
                    <a:pt x="5413" y="9927"/>
                  </a:cubicBezTo>
                  <a:cubicBezTo>
                    <a:pt x="5423" y="9927"/>
                    <a:pt x="5444" y="9942"/>
                    <a:pt x="5458" y="9942"/>
                  </a:cubicBezTo>
                  <a:cubicBezTo>
                    <a:pt x="5463" y="9942"/>
                    <a:pt x="5467" y="9940"/>
                    <a:pt x="5470" y="9935"/>
                  </a:cubicBezTo>
                  <a:cubicBezTo>
                    <a:pt x="5533" y="9872"/>
                    <a:pt x="5432" y="9909"/>
                    <a:pt x="5407" y="9834"/>
                  </a:cubicBezTo>
                  <a:cubicBezTo>
                    <a:pt x="5399" y="9791"/>
                    <a:pt x="5431" y="9771"/>
                    <a:pt x="5469" y="9771"/>
                  </a:cubicBezTo>
                  <a:close/>
                  <a:moveTo>
                    <a:pt x="5697" y="9796"/>
                  </a:moveTo>
                  <a:cubicBezTo>
                    <a:pt x="5785" y="9796"/>
                    <a:pt x="5759" y="9909"/>
                    <a:pt x="5759" y="9972"/>
                  </a:cubicBezTo>
                  <a:lnTo>
                    <a:pt x="5747" y="9972"/>
                  </a:lnTo>
                  <a:cubicBezTo>
                    <a:pt x="5671" y="9972"/>
                    <a:pt x="5697" y="9859"/>
                    <a:pt x="5697" y="9796"/>
                  </a:cubicBezTo>
                  <a:close/>
                  <a:moveTo>
                    <a:pt x="12135" y="9771"/>
                  </a:moveTo>
                  <a:lnTo>
                    <a:pt x="12135" y="9771"/>
                  </a:lnTo>
                  <a:cubicBezTo>
                    <a:pt x="12185" y="9784"/>
                    <a:pt x="12173" y="9821"/>
                    <a:pt x="12173" y="9872"/>
                  </a:cubicBezTo>
                  <a:cubicBezTo>
                    <a:pt x="12182" y="9918"/>
                    <a:pt x="12205" y="9944"/>
                    <a:pt x="12232" y="9944"/>
                  </a:cubicBezTo>
                  <a:cubicBezTo>
                    <a:pt x="12239" y="9944"/>
                    <a:pt x="12246" y="9942"/>
                    <a:pt x="12253" y="9939"/>
                  </a:cubicBezTo>
                  <a:lnTo>
                    <a:pt x="12253" y="9939"/>
                  </a:lnTo>
                  <a:cubicBezTo>
                    <a:pt x="12255" y="9943"/>
                    <a:pt x="12258" y="9946"/>
                    <a:pt x="12262" y="9949"/>
                  </a:cubicBezTo>
                  <a:lnTo>
                    <a:pt x="12262" y="9949"/>
                  </a:lnTo>
                  <a:cubicBezTo>
                    <a:pt x="12266" y="9948"/>
                    <a:pt x="12269" y="9947"/>
                    <a:pt x="12273" y="9947"/>
                  </a:cubicBezTo>
                  <a:lnTo>
                    <a:pt x="12261" y="9935"/>
                  </a:lnTo>
                  <a:lnTo>
                    <a:pt x="12261" y="9935"/>
                  </a:lnTo>
                  <a:cubicBezTo>
                    <a:pt x="12258" y="9936"/>
                    <a:pt x="12255" y="9938"/>
                    <a:pt x="12253" y="9939"/>
                  </a:cubicBezTo>
                  <a:lnTo>
                    <a:pt x="12253" y="9939"/>
                  </a:lnTo>
                  <a:cubicBezTo>
                    <a:pt x="12250" y="9934"/>
                    <a:pt x="12248" y="9928"/>
                    <a:pt x="12248" y="9922"/>
                  </a:cubicBezTo>
                  <a:lnTo>
                    <a:pt x="12248" y="9922"/>
                  </a:lnTo>
                  <a:lnTo>
                    <a:pt x="12261" y="9935"/>
                  </a:lnTo>
                  <a:cubicBezTo>
                    <a:pt x="12298" y="9897"/>
                    <a:pt x="12261" y="9821"/>
                    <a:pt x="12261" y="9796"/>
                  </a:cubicBezTo>
                  <a:lnTo>
                    <a:pt x="12261" y="9796"/>
                  </a:lnTo>
                  <a:cubicBezTo>
                    <a:pt x="12323" y="9809"/>
                    <a:pt x="12298" y="9922"/>
                    <a:pt x="12311" y="9972"/>
                  </a:cubicBezTo>
                  <a:cubicBezTo>
                    <a:pt x="12290" y="9965"/>
                    <a:pt x="12273" y="9958"/>
                    <a:pt x="12262" y="9949"/>
                  </a:cubicBezTo>
                  <a:lnTo>
                    <a:pt x="12262" y="9949"/>
                  </a:lnTo>
                  <a:cubicBezTo>
                    <a:pt x="12249" y="9954"/>
                    <a:pt x="12235" y="9964"/>
                    <a:pt x="12219" y="9964"/>
                  </a:cubicBezTo>
                  <a:cubicBezTo>
                    <a:pt x="12209" y="9964"/>
                    <a:pt x="12198" y="9960"/>
                    <a:pt x="12185" y="9947"/>
                  </a:cubicBezTo>
                  <a:cubicBezTo>
                    <a:pt x="12135" y="9922"/>
                    <a:pt x="12135" y="9834"/>
                    <a:pt x="12135" y="9771"/>
                  </a:cubicBezTo>
                  <a:close/>
                  <a:moveTo>
                    <a:pt x="12449" y="9972"/>
                  </a:moveTo>
                  <a:cubicBezTo>
                    <a:pt x="12438" y="9972"/>
                    <a:pt x="12432" y="9974"/>
                    <a:pt x="12431" y="9976"/>
                  </a:cubicBezTo>
                  <a:lnTo>
                    <a:pt x="12431" y="9976"/>
                  </a:lnTo>
                  <a:cubicBezTo>
                    <a:pt x="12437" y="9974"/>
                    <a:pt x="12443" y="9972"/>
                    <a:pt x="12449" y="9972"/>
                  </a:cubicBezTo>
                  <a:close/>
                  <a:moveTo>
                    <a:pt x="5621" y="9733"/>
                  </a:moveTo>
                  <a:cubicBezTo>
                    <a:pt x="5621" y="9834"/>
                    <a:pt x="5671" y="9758"/>
                    <a:pt x="5671" y="9821"/>
                  </a:cubicBezTo>
                  <a:cubicBezTo>
                    <a:pt x="5665" y="9821"/>
                    <a:pt x="5659" y="9821"/>
                    <a:pt x="5653" y="9821"/>
                  </a:cubicBezTo>
                  <a:cubicBezTo>
                    <a:pt x="5533" y="9821"/>
                    <a:pt x="5672" y="9948"/>
                    <a:pt x="5684" y="9972"/>
                  </a:cubicBezTo>
                  <a:cubicBezTo>
                    <a:pt x="5669" y="9978"/>
                    <a:pt x="5656" y="9980"/>
                    <a:pt x="5646" y="9980"/>
                  </a:cubicBezTo>
                  <a:cubicBezTo>
                    <a:pt x="5563" y="9980"/>
                    <a:pt x="5625" y="9821"/>
                    <a:pt x="5558" y="9821"/>
                  </a:cubicBezTo>
                  <a:cubicBezTo>
                    <a:pt x="5548" y="9790"/>
                    <a:pt x="5546" y="9768"/>
                    <a:pt x="5567" y="9768"/>
                  </a:cubicBezTo>
                  <a:cubicBezTo>
                    <a:pt x="5570" y="9768"/>
                    <a:pt x="5575" y="9768"/>
                    <a:pt x="5580" y="9770"/>
                  </a:cubicBezTo>
                  <a:lnTo>
                    <a:pt x="5580" y="9770"/>
                  </a:lnTo>
                  <a:cubicBezTo>
                    <a:pt x="5575" y="9743"/>
                    <a:pt x="5588" y="9733"/>
                    <a:pt x="5621" y="9733"/>
                  </a:cubicBezTo>
                  <a:close/>
                  <a:moveTo>
                    <a:pt x="12388" y="9795"/>
                  </a:moveTo>
                  <a:cubicBezTo>
                    <a:pt x="12471" y="9795"/>
                    <a:pt x="12465" y="9933"/>
                    <a:pt x="12487" y="9997"/>
                  </a:cubicBezTo>
                  <a:cubicBezTo>
                    <a:pt x="12468" y="9997"/>
                    <a:pt x="12426" y="9983"/>
                    <a:pt x="12431" y="9976"/>
                  </a:cubicBezTo>
                  <a:lnTo>
                    <a:pt x="12431" y="9976"/>
                  </a:lnTo>
                  <a:cubicBezTo>
                    <a:pt x="12420" y="9979"/>
                    <a:pt x="12408" y="9983"/>
                    <a:pt x="12395" y="9983"/>
                  </a:cubicBezTo>
                  <a:cubicBezTo>
                    <a:pt x="12385" y="9983"/>
                    <a:pt x="12374" y="9981"/>
                    <a:pt x="12361" y="9972"/>
                  </a:cubicBezTo>
                  <a:cubicBezTo>
                    <a:pt x="12282" y="9916"/>
                    <a:pt x="12355" y="9870"/>
                    <a:pt x="12416" y="9870"/>
                  </a:cubicBezTo>
                  <a:cubicBezTo>
                    <a:pt x="12423" y="9870"/>
                    <a:pt x="12430" y="9870"/>
                    <a:pt x="12437" y="9872"/>
                  </a:cubicBezTo>
                  <a:cubicBezTo>
                    <a:pt x="12424" y="9796"/>
                    <a:pt x="12349" y="9846"/>
                    <a:pt x="12323" y="9796"/>
                  </a:cubicBezTo>
                  <a:lnTo>
                    <a:pt x="12323" y="9796"/>
                  </a:lnTo>
                  <a:lnTo>
                    <a:pt x="12336" y="9809"/>
                  </a:lnTo>
                  <a:cubicBezTo>
                    <a:pt x="12356" y="9800"/>
                    <a:pt x="12373" y="9795"/>
                    <a:pt x="12388" y="9795"/>
                  </a:cubicBezTo>
                  <a:close/>
                  <a:moveTo>
                    <a:pt x="5901" y="9818"/>
                  </a:moveTo>
                  <a:cubicBezTo>
                    <a:pt x="5945" y="9818"/>
                    <a:pt x="5991" y="9851"/>
                    <a:pt x="5998" y="9909"/>
                  </a:cubicBezTo>
                  <a:cubicBezTo>
                    <a:pt x="5998" y="9918"/>
                    <a:pt x="5984" y="9921"/>
                    <a:pt x="5965" y="9921"/>
                  </a:cubicBezTo>
                  <a:cubicBezTo>
                    <a:pt x="5926" y="9921"/>
                    <a:pt x="5864" y="9909"/>
                    <a:pt x="5847" y="9909"/>
                  </a:cubicBezTo>
                  <a:cubicBezTo>
                    <a:pt x="5847" y="9948"/>
                    <a:pt x="5870" y="9955"/>
                    <a:pt x="5896" y="9955"/>
                  </a:cubicBezTo>
                  <a:cubicBezTo>
                    <a:pt x="5911" y="9955"/>
                    <a:pt x="5928" y="9953"/>
                    <a:pt x="5943" y="9953"/>
                  </a:cubicBezTo>
                  <a:cubicBezTo>
                    <a:pt x="5961" y="9953"/>
                    <a:pt x="5978" y="9957"/>
                    <a:pt x="5986" y="9972"/>
                  </a:cubicBezTo>
                  <a:lnTo>
                    <a:pt x="5986" y="9997"/>
                  </a:lnTo>
                  <a:cubicBezTo>
                    <a:pt x="5973" y="10002"/>
                    <a:pt x="5958" y="10004"/>
                    <a:pt x="5943" y="10004"/>
                  </a:cubicBezTo>
                  <a:cubicBezTo>
                    <a:pt x="5868" y="10004"/>
                    <a:pt x="5781" y="9955"/>
                    <a:pt x="5822" y="9872"/>
                  </a:cubicBezTo>
                  <a:cubicBezTo>
                    <a:pt x="5838" y="9835"/>
                    <a:pt x="5869" y="9818"/>
                    <a:pt x="5901" y="9818"/>
                  </a:cubicBezTo>
                  <a:close/>
                  <a:moveTo>
                    <a:pt x="6205" y="9822"/>
                  </a:moveTo>
                  <a:cubicBezTo>
                    <a:pt x="6226" y="9822"/>
                    <a:pt x="6247" y="9826"/>
                    <a:pt x="6262" y="9834"/>
                  </a:cubicBezTo>
                  <a:lnTo>
                    <a:pt x="6275" y="9834"/>
                  </a:lnTo>
                  <a:cubicBezTo>
                    <a:pt x="6271" y="9845"/>
                    <a:pt x="6258" y="9848"/>
                    <a:pt x="6242" y="9848"/>
                  </a:cubicBezTo>
                  <a:cubicBezTo>
                    <a:pt x="6231" y="9848"/>
                    <a:pt x="6219" y="9846"/>
                    <a:pt x="6207" y="9846"/>
                  </a:cubicBezTo>
                  <a:cubicBezTo>
                    <a:pt x="6177" y="9846"/>
                    <a:pt x="6149" y="9853"/>
                    <a:pt x="6149" y="9897"/>
                  </a:cubicBezTo>
                  <a:cubicBezTo>
                    <a:pt x="6149" y="9997"/>
                    <a:pt x="6262" y="9947"/>
                    <a:pt x="6288" y="9997"/>
                  </a:cubicBezTo>
                  <a:cubicBezTo>
                    <a:pt x="6274" y="10002"/>
                    <a:pt x="6260" y="10004"/>
                    <a:pt x="6247" y="10004"/>
                  </a:cubicBezTo>
                  <a:cubicBezTo>
                    <a:pt x="6183" y="10004"/>
                    <a:pt x="6122" y="9959"/>
                    <a:pt x="6111" y="9897"/>
                  </a:cubicBezTo>
                  <a:cubicBezTo>
                    <a:pt x="6103" y="9844"/>
                    <a:pt x="6155" y="9822"/>
                    <a:pt x="6205" y="9822"/>
                  </a:cubicBezTo>
                  <a:close/>
                  <a:moveTo>
                    <a:pt x="10060" y="9821"/>
                  </a:moveTo>
                  <a:cubicBezTo>
                    <a:pt x="10085" y="9821"/>
                    <a:pt x="10098" y="9834"/>
                    <a:pt x="10098" y="9859"/>
                  </a:cubicBezTo>
                  <a:cubicBezTo>
                    <a:pt x="10098" y="9859"/>
                    <a:pt x="10116" y="9831"/>
                    <a:pt x="10137" y="9831"/>
                  </a:cubicBezTo>
                  <a:cubicBezTo>
                    <a:pt x="10141" y="9831"/>
                    <a:pt x="10144" y="9832"/>
                    <a:pt x="10148" y="9834"/>
                  </a:cubicBezTo>
                  <a:cubicBezTo>
                    <a:pt x="10158" y="9844"/>
                    <a:pt x="10168" y="9862"/>
                    <a:pt x="10159" y="9862"/>
                  </a:cubicBezTo>
                  <a:cubicBezTo>
                    <a:pt x="10156" y="9862"/>
                    <a:pt x="10153" y="9861"/>
                    <a:pt x="10148" y="9859"/>
                  </a:cubicBezTo>
                  <a:cubicBezTo>
                    <a:pt x="10075" y="9859"/>
                    <a:pt x="10096" y="9964"/>
                    <a:pt x="10098" y="10006"/>
                  </a:cubicBezTo>
                  <a:lnTo>
                    <a:pt x="10098" y="10006"/>
                  </a:lnTo>
                  <a:cubicBezTo>
                    <a:pt x="10051" y="9981"/>
                    <a:pt x="10072" y="9880"/>
                    <a:pt x="10060" y="9821"/>
                  </a:cubicBezTo>
                  <a:close/>
                  <a:moveTo>
                    <a:pt x="9909" y="9816"/>
                  </a:moveTo>
                  <a:cubicBezTo>
                    <a:pt x="9958" y="9816"/>
                    <a:pt x="10014" y="9860"/>
                    <a:pt x="10022" y="9909"/>
                  </a:cubicBezTo>
                  <a:cubicBezTo>
                    <a:pt x="10022" y="9918"/>
                    <a:pt x="10010" y="9921"/>
                    <a:pt x="9992" y="9921"/>
                  </a:cubicBezTo>
                  <a:cubicBezTo>
                    <a:pt x="9957" y="9921"/>
                    <a:pt x="9901" y="9909"/>
                    <a:pt x="9884" y="9909"/>
                  </a:cubicBezTo>
                  <a:cubicBezTo>
                    <a:pt x="9896" y="10010"/>
                    <a:pt x="9997" y="9947"/>
                    <a:pt x="10022" y="10010"/>
                  </a:cubicBezTo>
                  <a:cubicBezTo>
                    <a:pt x="9934" y="10010"/>
                    <a:pt x="9796" y="9947"/>
                    <a:pt x="9846" y="9846"/>
                  </a:cubicBezTo>
                  <a:lnTo>
                    <a:pt x="9846" y="9846"/>
                  </a:lnTo>
                  <a:lnTo>
                    <a:pt x="9846" y="9859"/>
                  </a:lnTo>
                  <a:cubicBezTo>
                    <a:pt x="9859" y="9829"/>
                    <a:pt x="9883" y="9816"/>
                    <a:pt x="9909" y="9816"/>
                  </a:cubicBezTo>
                  <a:close/>
                  <a:moveTo>
                    <a:pt x="11943" y="9747"/>
                  </a:moveTo>
                  <a:cubicBezTo>
                    <a:pt x="11971" y="9747"/>
                    <a:pt x="12005" y="9776"/>
                    <a:pt x="12034" y="9784"/>
                  </a:cubicBezTo>
                  <a:lnTo>
                    <a:pt x="12034" y="9758"/>
                  </a:lnTo>
                  <a:cubicBezTo>
                    <a:pt x="12036" y="9758"/>
                    <a:pt x="12038" y="9758"/>
                    <a:pt x="12039" y="9758"/>
                  </a:cubicBezTo>
                  <a:cubicBezTo>
                    <a:pt x="12084" y="9758"/>
                    <a:pt x="12072" y="9924"/>
                    <a:pt x="12072" y="9985"/>
                  </a:cubicBezTo>
                  <a:lnTo>
                    <a:pt x="12097" y="10010"/>
                  </a:lnTo>
                  <a:cubicBezTo>
                    <a:pt x="12047" y="9997"/>
                    <a:pt x="12059" y="9960"/>
                    <a:pt x="12059" y="9909"/>
                  </a:cubicBezTo>
                  <a:cubicBezTo>
                    <a:pt x="12045" y="9909"/>
                    <a:pt x="12023" y="9911"/>
                    <a:pt x="12001" y="9911"/>
                  </a:cubicBezTo>
                  <a:cubicBezTo>
                    <a:pt x="11943" y="9911"/>
                    <a:pt x="11878" y="9899"/>
                    <a:pt x="11896" y="9809"/>
                  </a:cubicBezTo>
                  <a:cubicBezTo>
                    <a:pt x="11906" y="9762"/>
                    <a:pt x="11923" y="9747"/>
                    <a:pt x="11943" y="9747"/>
                  </a:cubicBezTo>
                  <a:close/>
                  <a:moveTo>
                    <a:pt x="10198" y="9834"/>
                  </a:moveTo>
                  <a:cubicBezTo>
                    <a:pt x="10261" y="9846"/>
                    <a:pt x="10249" y="9960"/>
                    <a:pt x="10249" y="10010"/>
                  </a:cubicBezTo>
                  <a:cubicBezTo>
                    <a:pt x="10245" y="10011"/>
                    <a:pt x="10241" y="10011"/>
                    <a:pt x="10238" y="10011"/>
                  </a:cubicBezTo>
                  <a:cubicBezTo>
                    <a:pt x="10174" y="10011"/>
                    <a:pt x="10186" y="9906"/>
                    <a:pt x="10186" y="9846"/>
                  </a:cubicBezTo>
                  <a:lnTo>
                    <a:pt x="10198" y="9834"/>
                  </a:lnTo>
                  <a:close/>
                  <a:moveTo>
                    <a:pt x="12536" y="9782"/>
                  </a:moveTo>
                  <a:cubicBezTo>
                    <a:pt x="12539" y="9782"/>
                    <a:pt x="12544" y="9782"/>
                    <a:pt x="12550" y="9784"/>
                  </a:cubicBezTo>
                  <a:lnTo>
                    <a:pt x="12537" y="9796"/>
                  </a:lnTo>
                  <a:cubicBezTo>
                    <a:pt x="12525" y="9796"/>
                    <a:pt x="12600" y="9884"/>
                    <a:pt x="12600" y="9884"/>
                  </a:cubicBezTo>
                  <a:cubicBezTo>
                    <a:pt x="12586" y="9880"/>
                    <a:pt x="12575" y="9879"/>
                    <a:pt x="12566" y="9879"/>
                  </a:cubicBezTo>
                  <a:cubicBezTo>
                    <a:pt x="12491" y="9879"/>
                    <a:pt x="12613" y="10011"/>
                    <a:pt x="12613" y="10023"/>
                  </a:cubicBezTo>
                  <a:cubicBezTo>
                    <a:pt x="12604" y="10024"/>
                    <a:pt x="12597" y="10025"/>
                    <a:pt x="12590" y="10025"/>
                  </a:cubicBezTo>
                  <a:cubicBezTo>
                    <a:pt x="12496" y="10025"/>
                    <a:pt x="12557" y="9871"/>
                    <a:pt x="12487" y="9859"/>
                  </a:cubicBezTo>
                  <a:lnTo>
                    <a:pt x="12487" y="9834"/>
                  </a:lnTo>
                  <a:cubicBezTo>
                    <a:pt x="12555" y="9834"/>
                    <a:pt x="12499" y="9782"/>
                    <a:pt x="12536" y="9782"/>
                  </a:cubicBezTo>
                  <a:close/>
                  <a:moveTo>
                    <a:pt x="6385" y="9863"/>
                  </a:moveTo>
                  <a:cubicBezTo>
                    <a:pt x="6437" y="9863"/>
                    <a:pt x="6495" y="9899"/>
                    <a:pt x="6501" y="9960"/>
                  </a:cubicBezTo>
                  <a:cubicBezTo>
                    <a:pt x="6501" y="10007"/>
                    <a:pt x="6466" y="10028"/>
                    <a:pt x="6425" y="10028"/>
                  </a:cubicBezTo>
                  <a:cubicBezTo>
                    <a:pt x="6372" y="10028"/>
                    <a:pt x="6308" y="9993"/>
                    <a:pt x="6301" y="9934"/>
                  </a:cubicBezTo>
                  <a:lnTo>
                    <a:pt x="6301" y="9934"/>
                  </a:lnTo>
                  <a:cubicBezTo>
                    <a:pt x="6307" y="9885"/>
                    <a:pt x="6344" y="9863"/>
                    <a:pt x="6385" y="9863"/>
                  </a:cubicBezTo>
                  <a:close/>
                  <a:moveTo>
                    <a:pt x="12676" y="9985"/>
                  </a:moveTo>
                  <a:lnTo>
                    <a:pt x="12663" y="9997"/>
                  </a:lnTo>
                  <a:cubicBezTo>
                    <a:pt x="12663" y="9997"/>
                    <a:pt x="12713" y="10037"/>
                    <a:pt x="12680" y="10037"/>
                  </a:cubicBezTo>
                  <a:cubicBezTo>
                    <a:pt x="12675" y="10037"/>
                    <a:pt x="12670" y="10037"/>
                    <a:pt x="12663" y="10035"/>
                  </a:cubicBezTo>
                  <a:cubicBezTo>
                    <a:pt x="12613" y="10035"/>
                    <a:pt x="12675" y="9985"/>
                    <a:pt x="12676" y="9985"/>
                  </a:cubicBezTo>
                  <a:close/>
                  <a:moveTo>
                    <a:pt x="6563" y="9854"/>
                  </a:moveTo>
                  <a:cubicBezTo>
                    <a:pt x="6581" y="9854"/>
                    <a:pt x="6586" y="9869"/>
                    <a:pt x="6577" y="9897"/>
                  </a:cubicBezTo>
                  <a:cubicBezTo>
                    <a:pt x="6582" y="9897"/>
                    <a:pt x="6587" y="9896"/>
                    <a:pt x="6592" y="9894"/>
                  </a:cubicBezTo>
                  <a:lnTo>
                    <a:pt x="6592" y="9894"/>
                  </a:lnTo>
                  <a:cubicBezTo>
                    <a:pt x="6591" y="9895"/>
                    <a:pt x="6590" y="9896"/>
                    <a:pt x="6589" y="9897"/>
                  </a:cubicBezTo>
                  <a:lnTo>
                    <a:pt x="6602" y="9909"/>
                  </a:lnTo>
                  <a:cubicBezTo>
                    <a:pt x="6564" y="9935"/>
                    <a:pt x="6602" y="10010"/>
                    <a:pt x="6602" y="10048"/>
                  </a:cubicBezTo>
                  <a:cubicBezTo>
                    <a:pt x="6526" y="10048"/>
                    <a:pt x="6552" y="9922"/>
                    <a:pt x="6539" y="9859"/>
                  </a:cubicBezTo>
                  <a:cubicBezTo>
                    <a:pt x="6548" y="9856"/>
                    <a:pt x="6556" y="9854"/>
                    <a:pt x="6563" y="9854"/>
                  </a:cubicBezTo>
                  <a:close/>
                  <a:moveTo>
                    <a:pt x="8752" y="10010"/>
                  </a:moveTo>
                  <a:cubicBezTo>
                    <a:pt x="8752" y="10010"/>
                    <a:pt x="8802" y="10048"/>
                    <a:pt x="8752" y="10048"/>
                  </a:cubicBezTo>
                  <a:cubicBezTo>
                    <a:pt x="8689" y="10035"/>
                    <a:pt x="8740" y="10010"/>
                    <a:pt x="8740" y="10010"/>
                  </a:cubicBezTo>
                  <a:close/>
                  <a:moveTo>
                    <a:pt x="6834" y="9866"/>
                  </a:moveTo>
                  <a:cubicBezTo>
                    <a:pt x="6850" y="9866"/>
                    <a:pt x="6869" y="9871"/>
                    <a:pt x="6891" y="9884"/>
                  </a:cubicBezTo>
                  <a:cubicBezTo>
                    <a:pt x="6887" y="9903"/>
                    <a:pt x="6880" y="9908"/>
                    <a:pt x="6872" y="9908"/>
                  </a:cubicBezTo>
                  <a:cubicBezTo>
                    <a:pt x="6860" y="9908"/>
                    <a:pt x="6844" y="9898"/>
                    <a:pt x="6830" y="9898"/>
                  </a:cubicBezTo>
                  <a:cubicBezTo>
                    <a:pt x="6820" y="9898"/>
                    <a:pt x="6811" y="9903"/>
                    <a:pt x="6803" y="9922"/>
                  </a:cubicBezTo>
                  <a:cubicBezTo>
                    <a:pt x="6803" y="9947"/>
                    <a:pt x="6904" y="9960"/>
                    <a:pt x="6904" y="10010"/>
                  </a:cubicBezTo>
                  <a:cubicBezTo>
                    <a:pt x="6904" y="10037"/>
                    <a:pt x="6865" y="10053"/>
                    <a:pt x="6831" y="10053"/>
                  </a:cubicBezTo>
                  <a:cubicBezTo>
                    <a:pt x="6800" y="10053"/>
                    <a:pt x="6772" y="10040"/>
                    <a:pt x="6778" y="10010"/>
                  </a:cubicBezTo>
                  <a:lnTo>
                    <a:pt x="6778" y="10010"/>
                  </a:lnTo>
                  <a:cubicBezTo>
                    <a:pt x="6793" y="10018"/>
                    <a:pt x="6822" y="10030"/>
                    <a:pt x="6843" y="10030"/>
                  </a:cubicBezTo>
                  <a:cubicBezTo>
                    <a:pt x="6856" y="10030"/>
                    <a:pt x="6866" y="10025"/>
                    <a:pt x="6866" y="10010"/>
                  </a:cubicBezTo>
                  <a:cubicBezTo>
                    <a:pt x="6879" y="9972"/>
                    <a:pt x="6816" y="9972"/>
                    <a:pt x="6803" y="9960"/>
                  </a:cubicBezTo>
                  <a:cubicBezTo>
                    <a:pt x="6775" y="9913"/>
                    <a:pt x="6789" y="9866"/>
                    <a:pt x="6834" y="9866"/>
                  </a:cubicBezTo>
                  <a:close/>
                  <a:moveTo>
                    <a:pt x="10313" y="9827"/>
                  </a:moveTo>
                  <a:cubicBezTo>
                    <a:pt x="10330" y="9827"/>
                    <a:pt x="10362" y="9876"/>
                    <a:pt x="10387" y="9884"/>
                  </a:cubicBezTo>
                  <a:lnTo>
                    <a:pt x="10387" y="9909"/>
                  </a:lnTo>
                  <a:cubicBezTo>
                    <a:pt x="10369" y="9905"/>
                    <a:pt x="10355" y="9903"/>
                    <a:pt x="10344" y="9903"/>
                  </a:cubicBezTo>
                  <a:cubicBezTo>
                    <a:pt x="10257" y="9903"/>
                    <a:pt x="10387" y="10025"/>
                    <a:pt x="10387" y="10048"/>
                  </a:cubicBezTo>
                  <a:lnTo>
                    <a:pt x="10399" y="10048"/>
                  </a:lnTo>
                  <a:cubicBezTo>
                    <a:pt x="10388" y="10052"/>
                    <a:pt x="10378" y="10053"/>
                    <a:pt x="10369" y="10053"/>
                  </a:cubicBezTo>
                  <a:cubicBezTo>
                    <a:pt x="10324" y="10053"/>
                    <a:pt x="10322" y="10002"/>
                    <a:pt x="10311" y="9960"/>
                  </a:cubicBezTo>
                  <a:lnTo>
                    <a:pt x="10311" y="9897"/>
                  </a:lnTo>
                  <a:lnTo>
                    <a:pt x="10274" y="9897"/>
                  </a:lnTo>
                  <a:cubicBezTo>
                    <a:pt x="10274" y="9874"/>
                    <a:pt x="10274" y="9870"/>
                    <a:pt x="10279" y="9870"/>
                  </a:cubicBezTo>
                  <a:cubicBezTo>
                    <a:pt x="10283" y="9870"/>
                    <a:pt x="10289" y="9872"/>
                    <a:pt x="10299" y="9872"/>
                  </a:cubicBezTo>
                  <a:cubicBezTo>
                    <a:pt x="10299" y="9839"/>
                    <a:pt x="10304" y="9827"/>
                    <a:pt x="10313" y="9827"/>
                  </a:cubicBezTo>
                  <a:close/>
                  <a:moveTo>
                    <a:pt x="6654" y="9870"/>
                  </a:moveTo>
                  <a:cubicBezTo>
                    <a:pt x="6664" y="9870"/>
                    <a:pt x="6676" y="9874"/>
                    <a:pt x="6690" y="9884"/>
                  </a:cubicBezTo>
                  <a:cubicBezTo>
                    <a:pt x="6728" y="9909"/>
                    <a:pt x="6728" y="9997"/>
                    <a:pt x="6740" y="10060"/>
                  </a:cubicBezTo>
                  <a:cubicBezTo>
                    <a:pt x="6677" y="10060"/>
                    <a:pt x="6690" y="9997"/>
                    <a:pt x="6690" y="9947"/>
                  </a:cubicBezTo>
                  <a:cubicBezTo>
                    <a:pt x="6690" y="9911"/>
                    <a:pt x="6658" y="9881"/>
                    <a:pt x="6625" y="9881"/>
                  </a:cubicBezTo>
                  <a:cubicBezTo>
                    <a:pt x="6623" y="9881"/>
                    <a:pt x="6620" y="9882"/>
                    <a:pt x="6617" y="9882"/>
                  </a:cubicBezTo>
                  <a:lnTo>
                    <a:pt x="6617" y="9882"/>
                  </a:lnTo>
                  <a:cubicBezTo>
                    <a:pt x="6629" y="9876"/>
                    <a:pt x="6640" y="9870"/>
                    <a:pt x="6654" y="9870"/>
                  </a:cubicBezTo>
                  <a:close/>
                  <a:moveTo>
                    <a:pt x="10519" y="9908"/>
                  </a:moveTo>
                  <a:cubicBezTo>
                    <a:pt x="10562" y="9908"/>
                    <a:pt x="10550" y="10025"/>
                    <a:pt x="10550" y="10073"/>
                  </a:cubicBezTo>
                  <a:lnTo>
                    <a:pt x="10563" y="10085"/>
                  </a:lnTo>
                  <a:cubicBezTo>
                    <a:pt x="10500" y="10073"/>
                    <a:pt x="10513" y="9972"/>
                    <a:pt x="10513" y="9909"/>
                  </a:cubicBezTo>
                  <a:cubicBezTo>
                    <a:pt x="10515" y="9909"/>
                    <a:pt x="10517" y="9908"/>
                    <a:pt x="10519" y="9908"/>
                  </a:cubicBezTo>
                  <a:close/>
                  <a:moveTo>
                    <a:pt x="7017" y="9901"/>
                  </a:moveTo>
                  <a:cubicBezTo>
                    <a:pt x="7069" y="9901"/>
                    <a:pt x="7126" y="9949"/>
                    <a:pt x="7117" y="10010"/>
                  </a:cubicBezTo>
                  <a:lnTo>
                    <a:pt x="6979" y="9997"/>
                  </a:lnTo>
                  <a:lnTo>
                    <a:pt x="6979" y="9997"/>
                  </a:lnTo>
                  <a:cubicBezTo>
                    <a:pt x="6979" y="10098"/>
                    <a:pt x="7092" y="10023"/>
                    <a:pt x="7117" y="10085"/>
                  </a:cubicBezTo>
                  <a:cubicBezTo>
                    <a:pt x="7111" y="10086"/>
                    <a:pt x="7104" y="10087"/>
                    <a:pt x="7097" y="10087"/>
                  </a:cubicBezTo>
                  <a:cubicBezTo>
                    <a:pt x="7008" y="10087"/>
                    <a:pt x="6883" y="10015"/>
                    <a:pt x="6941" y="9922"/>
                  </a:cubicBezTo>
                  <a:lnTo>
                    <a:pt x="6941" y="9922"/>
                  </a:lnTo>
                  <a:lnTo>
                    <a:pt x="6954" y="9935"/>
                  </a:lnTo>
                  <a:cubicBezTo>
                    <a:pt x="6970" y="9911"/>
                    <a:pt x="6993" y="9901"/>
                    <a:pt x="7017" y="9901"/>
                  </a:cubicBezTo>
                  <a:close/>
                  <a:moveTo>
                    <a:pt x="3849" y="10074"/>
                  </a:moveTo>
                  <a:cubicBezTo>
                    <a:pt x="3859" y="10074"/>
                    <a:pt x="3871" y="10077"/>
                    <a:pt x="3886" y="10085"/>
                  </a:cubicBezTo>
                  <a:lnTo>
                    <a:pt x="3886" y="10111"/>
                  </a:lnTo>
                  <a:cubicBezTo>
                    <a:pt x="3862" y="10087"/>
                    <a:pt x="3845" y="10077"/>
                    <a:pt x="3834" y="10077"/>
                  </a:cubicBezTo>
                  <a:lnTo>
                    <a:pt x="3834" y="10077"/>
                  </a:lnTo>
                  <a:cubicBezTo>
                    <a:pt x="3838" y="10075"/>
                    <a:pt x="3843" y="10074"/>
                    <a:pt x="3849" y="10074"/>
                  </a:cubicBezTo>
                  <a:close/>
                  <a:moveTo>
                    <a:pt x="4325" y="10076"/>
                  </a:moveTo>
                  <a:cubicBezTo>
                    <a:pt x="4333" y="10076"/>
                    <a:pt x="4338" y="10081"/>
                    <a:pt x="4338" y="10098"/>
                  </a:cubicBezTo>
                  <a:cubicBezTo>
                    <a:pt x="4338" y="10111"/>
                    <a:pt x="4333" y="10115"/>
                    <a:pt x="4325" y="10115"/>
                  </a:cubicBezTo>
                  <a:cubicBezTo>
                    <a:pt x="4310" y="10115"/>
                    <a:pt x="4288" y="10098"/>
                    <a:pt x="4288" y="10098"/>
                  </a:cubicBezTo>
                  <a:cubicBezTo>
                    <a:pt x="4288" y="10098"/>
                    <a:pt x="4310" y="10076"/>
                    <a:pt x="4325" y="10076"/>
                  </a:cubicBezTo>
                  <a:close/>
                  <a:moveTo>
                    <a:pt x="10601" y="9922"/>
                  </a:moveTo>
                  <a:cubicBezTo>
                    <a:pt x="10638" y="9922"/>
                    <a:pt x="10651" y="9922"/>
                    <a:pt x="10638" y="9960"/>
                  </a:cubicBezTo>
                  <a:cubicBezTo>
                    <a:pt x="10667" y="9960"/>
                    <a:pt x="10688" y="9938"/>
                    <a:pt x="10713" y="9938"/>
                  </a:cubicBezTo>
                  <a:cubicBezTo>
                    <a:pt x="10721" y="9938"/>
                    <a:pt x="10730" y="9941"/>
                    <a:pt x="10739" y="9947"/>
                  </a:cubicBezTo>
                  <a:cubicBezTo>
                    <a:pt x="10777" y="9972"/>
                    <a:pt x="10789" y="10073"/>
                    <a:pt x="10789" y="10123"/>
                  </a:cubicBezTo>
                  <a:cubicBezTo>
                    <a:pt x="10701" y="10098"/>
                    <a:pt x="10777" y="9960"/>
                    <a:pt x="10689" y="9947"/>
                  </a:cubicBezTo>
                  <a:lnTo>
                    <a:pt x="10689" y="9947"/>
                  </a:lnTo>
                  <a:lnTo>
                    <a:pt x="10701" y="9960"/>
                  </a:lnTo>
                  <a:cubicBezTo>
                    <a:pt x="10698" y="9959"/>
                    <a:pt x="10694" y="9959"/>
                    <a:pt x="10691" y="9959"/>
                  </a:cubicBezTo>
                  <a:cubicBezTo>
                    <a:pt x="10629" y="9959"/>
                    <a:pt x="10664" y="10074"/>
                    <a:pt x="10664" y="10098"/>
                  </a:cubicBezTo>
                  <a:cubicBezTo>
                    <a:pt x="10588" y="10098"/>
                    <a:pt x="10613" y="9985"/>
                    <a:pt x="10601" y="9922"/>
                  </a:cubicBezTo>
                  <a:close/>
                  <a:moveTo>
                    <a:pt x="7395" y="9935"/>
                  </a:moveTo>
                  <a:cubicBezTo>
                    <a:pt x="7482" y="9948"/>
                    <a:pt x="7394" y="10073"/>
                    <a:pt x="7482" y="10098"/>
                  </a:cubicBezTo>
                  <a:cubicBezTo>
                    <a:pt x="7489" y="10100"/>
                    <a:pt x="7495" y="10101"/>
                    <a:pt x="7500" y="10101"/>
                  </a:cubicBezTo>
                  <a:cubicBezTo>
                    <a:pt x="7553" y="10101"/>
                    <a:pt x="7532" y="9993"/>
                    <a:pt x="7532" y="9947"/>
                  </a:cubicBezTo>
                  <a:cubicBezTo>
                    <a:pt x="7595" y="9947"/>
                    <a:pt x="7570" y="10073"/>
                    <a:pt x="7583" y="10136"/>
                  </a:cubicBezTo>
                  <a:cubicBezTo>
                    <a:pt x="7532" y="10136"/>
                    <a:pt x="7558" y="10098"/>
                    <a:pt x="7545" y="10098"/>
                  </a:cubicBezTo>
                  <a:lnTo>
                    <a:pt x="7545" y="10098"/>
                  </a:lnTo>
                  <a:cubicBezTo>
                    <a:pt x="7525" y="10125"/>
                    <a:pt x="7507" y="10136"/>
                    <a:pt x="7491" y="10136"/>
                  </a:cubicBezTo>
                  <a:cubicBezTo>
                    <a:pt x="7433" y="10136"/>
                    <a:pt x="7401" y="9986"/>
                    <a:pt x="7395" y="9935"/>
                  </a:cubicBezTo>
                  <a:close/>
                  <a:moveTo>
                    <a:pt x="4534" y="10113"/>
                  </a:moveTo>
                  <a:cubicBezTo>
                    <a:pt x="4541" y="10113"/>
                    <a:pt x="4548" y="10119"/>
                    <a:pt x="4552" y="10136"/>
                  </a:cubicBezTo>
                  <a:cubicBezTo>
                    <a:pt x="4552" y="10143"/>
                    <a:pt x="4550" y="10146"/>
                    <a:pt x="4545" y="10146"/>
                  </a:cubicBezTo>
                  <a:cubicBezTo>
                    <a:pt x="4537" y="10146"/>
                    <a:pt x="4524" y="10135"/>
                    <a:pt x="4512" y="10125"/>
                  </a:cubicBezTo>
                  <a:lnTo>
                    <a:pt x="4512" y="10125"/>
                  </a:lnTo>
                  <a:cubicBezTo>
                    <a:pt x="4518" y="10119"/>
                    <a:pt x="4526" y="10113"/>
                    <a:pt x="4534" y="10113"/>
                  </a:cubicBezTo>
                  <a:close/>
                  <a:moveTo>
                    <a:pt x="7692" y="9954"/>
                  </a:moveTo>
                  <a:cubicBezTo>
                    <a:pt x="7772" y="9954"/>
                    <a:pt x="7773" y="10088"/>
                    <a:pt x="7784" y="10161"/>
                  </a:cubicBezTo>
                  <a:cubicBezTo>
                    <a:pt x="7759" y="10161"/>
                    <a:pt x="7746" y="10148"/>
                    <a:pt x="7746" y="10123"/>
                  </a:cubicBezTo>
                  <a:cubicBezTo>
                    <a:pt x="7734" y="10123"/>
                    <a:pt x="7708" y="10148"/>
                    <a:pt x="7683" y="10148"/>
                  </a:cubicBezTo>
                  <a:cubicBezTo>
                    <a:pt x="7576" y="10136"/>
                    <a:pt x="7627" y="10034"/>
                    <a:pt x="7718" y="10034"/>
                  </a:cubicBezTo>
                  <a:cubicBezTo>
                    <a:pt x="7723" y="10034"/>
                    <a:pt x="7728" y="10034"/>
                    <a:pt x="7734" y="10035"/>
                  </a:cubicBezTo>
                  <a:cubicBezTo>
                    <a:pt x="7734" y="9947"/>
                    <a:pt x="7646" y="10010"/>
                    <a:pt x="7620" y="9960"/>
                  </a:cubicBezTo>
                  <a:lnTo>
                    <a:pt x="7620" y="9960"/>
                  </a:lnTo>
                  <a:lnTo>
                    <a:pt x="7633" y="9972"/>
                  </a:lnTo>
                  <a:cubicBezTo>
                    <a:pt x="7656" y="9959"/>
                    <a:pt x="7676" y="9954"/>
                    <a:pt x="7692" y="9954"/>
                  </a:cubicBezTo>
                  <a:close/>
                  <a:moveTo>
                    <a:pt x="10890" y="9960"/>
                  </a:moveTo>
                  <a:cubicBezTo>
                    <a:pt x="10953" y="9972"/>
                    <a:pt x="10940" y="10111"/>
                    <a:pt x="10990" y="10111"/>
                  </a:cubicBezTo>
                  <a:lnTo>
                    <a:pt x="10990" y="10136"/>
                  </a:lnTo>
                  <a:cubicBezTo>
                    <a:pt x="11003" y="10085"/>
                    <a:pt x="11028" y="10048"/>
                    <a:pt x="11041" y="9997"/>
                  </a:cubicBezTo>
                  <a:lnTo>
                    <a:pt x="11079" y="9997"/>
                  </a:lnTo>
                  <a:cubicBezTo>
                    <a:pt x="11066" y="10035"/>
                    <a:pt x="11028" y="10161"/>
                    <a:pt x="11003" y="10161"/>
                  </a:cubicBezTo>
                  <a:cubicBezTo>
                    <a:pt x="10965" y="10148"/>
                    <a:pt x="10902" y="10010"/>
                    <a:pt x="10890" y="9960"/>
                  </a:cubicBezTo>
                  <a:close/>
                  <a:moveTo>
                    <a:pt x="7859" y="9922"/>
                  </a:moveTo>
                  <a:cubicBezTo>
                    <a:pt x="7859" y="9966"/>
                    <a:pt x="7875" y="9969"/>
                    <a:pt x="7891" y="9969"/>
                  </a:cubicBezTo>
                  <a:cubicBezTo>
                    <a:pt x="7893" y="9969"/>
                    <a:pt x="7896" y="9969"/>
                    <a:pt x="7899" y="9969"/>
                  </a:cubicBezTo>
                  <a:cubicBezTo>
                    <a:pt x="7911" y="9969"/>
                    <a:pt x="7922" y="9971"/>
                    <a:pt x="7922" y="9997"/>
                  </a:cubicBezTo>
                  <a:cubicBezTo>
                    <a:pt x="7916" y="9997"/>
                    <a:pt x="7911" y="9997"/>
                    <a:pt x="7906" y="9997"/>
                  </a:cubicBezTo>
                  <a:cubicBezTo>
                    <a:pt x="7783" y="9997"/>
                    <a:pt x="7923" y="10137"/>
                    <a:pt x="7935" y="10161"/>
                  </a:cubicBezTo>
                  <a:cubicBezTo>
                    <a:pt x="7926" y="10163"/>
                    <a:pt x="7918" y="10164"/>
                    <a:pt x="7911" y="10164"/>
                  </a:cubicBezTo>
                  <a:cubicBezTo>
                    <a:pt x="7836" y="10164"/>
                    <a:pt x="7846" y="10055"/>
                    <a:pt x="7834" y="9997"/>
                  </a:cubicBezTo>
                  <a:cubicBezTo>
                    <a:pt x="7827" y="10001"/>
                    <a:pt x="7822" y="10002"/>
                    <a:pt x="7817" y="10002"/>
                  </a:cubicBezTo>
                  <a:cubicBezTo>
                    <a:pt x="7804" y="10002"/>
                    <a:pt x="7800" y="9991"/>
                    <a:pt x="7809" y="9972"/>
                  </a:cubicBezTo>
                  <a:cubicBezTo>
                    <a:pt x="7872" y="9972"/>
                    <a:pt x="7796" y="9935"/>
                    <a:pt x="7859" y="9922"/>
                  </a:cubicBezTo>
                  <a:close/>
                  <a:moveTo>
                    <a:pt x="4804" y="10123"/>
                  </a:moveTo>
                  <a:cubicBezTo>
                    <a:pt x="4854" y="10123"/>
                    <a:pt x="4791" y="10136"/>
                    <a:pt x="4791" y="10136"/>
                  </a:cubicBezTo>
                  <a:lnTo>
                    <a:pt x="4804" y="10173"/>
                  </a:lnTo>
                  <a:cubicBezTo>
                    <a:pt x="4804" y="10173"/>
                    <a:pt x="4741" y="10123"/>
                    <a:pt x="4804" y="10123"/>
                  </a:cubicBezTo>
                  <a:close/>
                  <a:moveTo>
                    <a:pt x="11255" y="10161"/>
                  </a:moveTo>
                  <a:lnTo>
                    <a:pt x="11255" y="10161"/>
                  </a:lnTo>
                  <a:cubicBezTo>
                    <a:pt x="11252" y="10166"/>
                    <a:pt x="11250" y="10172"/>
                    <a:pt x="11250" y="10176"/>
                  </a:cubicBezTo>
                  <a:lnTo>
                    <a:pt x="11250" y="10176"/>
                  </a:lnTo>
                  <a:cubicBezTo>
                    <a:pt x="11255" y="10174"/>
                    <a:pt x="11261" y="10173"/>
                    <a:pt x="11267" y="10173"/>
                  </a:cubicBezTo>
                  <a:lnTo>
                    <a:pt x="11255" y="10161"/>
                  </a:lnTo>
                  <a:close/>
                  <a:moveTo>
                    <a:pt x="11820" y="10161"/>
                  </a:moveTo>
                  <a:cubicBezTo>
                    <a:pt x="11812" y="10169"/>
                    <a:pt x="11815" y="10178"/>
                    <a:pt x="11825" y="10182"/>
                  </a:cubicBezTo>
                  <a:lnTo>
                    <a:pt x="11825" y="10182"/>
                  </a:lnTo>
                  <a:cubicBezTo>
                    <a:pt x="11824" y="10175"/>
                    <a:pt x="11822" y="10168"/>
                    <a:pt x="11820" y="10161"/>
                  </a:cubicBezTo>
                  <a:close/>
                  <a:moveTo>
                    <a:pt x="8023" y="10123"/>
                  </a:moveTo>
                  <a:cubicBezTo>
                    <a:pt x="8010" y="10161"/>
                    <a:pt x="8010" y="10199"/>
                    <a:pt x="7960" y="10199"/>
                  </a:cubicBezTo>
                  <a:cubicBezTo>
                    <a:pt x="7973" y="10148"/>
                    <a:pt x="7947" y="10123"/>
                    <a:pt x="8010" y="10123"/>
                  </a:cubicBezTo>
                  <a:close/>
                  <a:moveTo>
                    <a:pt x="8111" y="10010"/>
                  </a:moveTo>
                  <a:lnTo>
                    <a:pt x="8111" y="10010"/>
                  </a:lnTo>
                  <a:cubicBezTo>
                    <a:pt x="8186" y="10023"/>
                    <a:pt x="8186" y="10173"/>
                    <a:pt x="8224" y="10173"/>
                  </a:cubicBezTo>
                  <a:cubicBezTo>
                    <a:pt x="8237" y="10123"/>
                    <a:pt x="8249" y="10073"/>
                    <a:pt x="8274" y="10035"/>
                  </a:cubicBezTo>
                  <a:lnTo>
                    <a:pt x="8312" y="10035"/>
                  </a:lnTo>
                  <a:cubicBezTo>
                    <a:pt x="8288" y="10059"/>
                    <a:pt x="8252" y="10187"/>
                    <a:pt x="8227" y="10187"/>
                  </a:cubicBezTo>
                  <a:cubicBezTo>
                    <a:pt x="8226" y="10187"/>
                    <a:pt x="8225" y="10187"/>
                    <a:pt x="8224" y="10186"/>
                  </a:cubicBezTo>
                  <a:lnTo>
                    <a:pt x="8224" y="10199"/>
                  </a:lnTo>
                  <a:cubicBezTo>
                    <a:pt x="8186" y="10186"/>
                    <a:pt x="8136" y="10060"/>
                    <a:pt x="8111" y="10010"/>
                  </a:cubicBezTo>
                  <a:close/>
                  <a:moveTo>
                    <a:pt x="11116" y="9997"/>
                  </a:moveTo>
                  <a:lnTo>
                    <a:pt x="11116" y="9997"/>
                  </a:lnTo>
                  <a:cubicBezTo>
                    <a:pt x="11192" y="10010"/>
                    <a:pt x="11116" y="10148"/>
                    <a:pt x="11217" y="10161"/>
                  </a:cubicBezTo>
                  <a:cubicBezTo>
                    <a:pt x="11225" y="10163"/>
                    <a:pt x="11232" y="10164"/>
                    <a:pt x="11237" y="10164"/>
                  </a:cubicBezTo>
                  <a:cubicBezTo>
                    <a:pt x="11296" y="10164"/>
                    <a:pt x="11253" y="10057"/>
                    <a:pt x="11242" y="10023"/>
                  </a:cubicBezTo>
                  <a:lnTo>
                    <a:pt x="11242" y="10023"/>
                  </a:lnTo>
                  <a:cubicBezTo>
                    <a:pt x="11305" y="10035"/>
                    <a:pt x="11292" y="10098"/>
                    <a:pt x="11292" y="10161"/>
                  </a:cubicBezTo>
                  <a:lnTo>
                    <a:pt x="11292" y="10199"/>
                  </a:lnTo>
                  <a:cubicBezTo>
                    <a:pt x="11263" y="10199"/>
                    <a:pt x="11249" y="10191"/>
                    <a:pt x="11250" y="10176"/>
                  </a:cubicBezTo>
                  <a:lnTo>
                    <a:pt x="11250" y="10176"/>
                  </a:lnTo>
                  <a:cubicBezTo>
                    <a:pt x="11233" y="10181"/>
                    <a:pt x="11217" y="10190"/>
                    <a:pt x="11201" y="10190"/>
                  </a:cubicBezTo>
                  <a:cubicBezTo>
                    <a:pt x="11190" y="10190"/>
                    <a:pt x="11179" y="10186"/>
                    <a:pt x="11167" y="10173"/>
                  </a:cubicBezTo>
                  <a:cubicBezTo>
                    <a:pt x="11129" y="10136"/>
                    <a:pt x="11116" y="10060"/>
                    <a:pt x="11116" y="9997"/>
                  </a:cubicBezTo>
                  <a:close/>
                  <a:moveTo>
                    <a:pt x="12027" y="10185"/>
                  </a:moveTo>
                  <a:lnTo>
                    <a:pt x="12027" y="10185"/>
                  </a:lnTo>
                  <a:cubicBezTo>
                    <a:pt x="12042" y="10186"/>
                    <a:pt x="12055" y="10191"/>
                    <a:pt x="12066" y="10199"/>
                  </a:cubicBezTo>
                  <a:lnTo>
                    <a:pt x="12066" y="10199"/>
                  </a:lnTo>
                  <a:cubicBezTo>
                    <a:pt x="12054" y="10192"/>
                    <a:pt x="12040" y="10190"/>
                    <a:pt x="12027" y="10185"/>
                  </a:cubicBezTo>
                  <a:close/>
                  <a:moveTo>
                    <a:pt x="11883" y="10199"/>
                  </a:moveTo>
                  <a:cubicBezTo>
                    <a:pt x="11894" y="10204"/>
                    <a:pt x="11903" y="10207"/>
                    <a:pt x="11910" y="10210"/>
                  </a:cubicBezTo>
                  <a:lnTo>
                    <a:pt x="11910" y="10210"/>
                  </a:lnTo>
                  <a:cubicBezTo>
                    <a:pt x="11904" y="10203"/>
                    <a:pt x="11896" y="10199"/>
                    <a:pt x="11883" y="10199"/>
                  </a:cubicBezTo>
                  <a:close/>
                  <a:moveTo>
                    <a:pt x="7300" y="9952"/>
                  </a:moveTo>
                  <a:cubicBezTo>
                    <a:pt x="7308" y="9952"/>
                    <a:pt x="7323" y="9993"/>
                    <a:pt x="7331" y="10010"/>
                  </a:cubicBezTo>
                  <a:cubicBezTo>
                    <a:pt x="7344" y="10073"/>
                    <a:pt x="7344" y="10136"/>
                    <a:pt x="7344" y="10211"/>
                  </a:cubicBezTo>
                  <a:cubicBezTo>
                    <a:pt x="7294" y="10211"/>
                    <a:pt x="7306" y="10161"/>
                    <a:pt x="7306" y="10098"/>
                  </a:cubicBezTo>
                  <a:cubicBezTo>
                    <a:pt x="7256" y="10060"/>
                    <a:pt x="7155" y="10111"/>
                    <a:pt x="7155" y="9997"/>
                  </a:cubicBezTo>
                  <a:lnTo>
                    <a:pt x="7143" y="10035"/>
                  </a:lnTo>
                  <a:cubicBezTo>
                    <a:pt x="7143" y="9971"/>
                    <a:pt x="7161" y="9953"/>
                    <a:pt x="7188" y="9953"/>
                  </a:cubicBezTo>
                  <a:cubicBezTo>
                    <a:pt x="7218" y="9953"/>
                    <a:pt x="7260" y="9978"/>
                    <a:pt x="7294" y="9985"/>
                  </a:cubicBezTo>
                  <a:cubicBezTo>
                    <a:pt x="7294" y="9961"/>
                    <a:pt x="7296" y="9952"/>
                    <a:pt x="7300" y="9952"/>
                  </a:cubicBezTo>
                  <a:close/>
                  <a:moveTo>
                    <a:pt x="8397" y="10032"/>
                  </a:moveTo>
                  <a:cubicBezTo>
                    <a:pt x="8447" y="10032"/>
                    <a:pt x="8507" y="10071"/>
                    <a:pt x="8501" y="10135"/>
                  </a:cubicBezTo>
                  <a:lnTo>
                    <a:pt x="8501" y="10135"/>
                  </a:lnTo>
                  <a:lnTo>
                    <a:pt x="8375" y="10123"/>
                  </a:lnTo>
                  <a:lnTo>
                    <a:pt x="8375" y="10123"/>
                  </a:lnTo>
                  <a:cubicBezTo>
                    <a:pt x="8375" y="10224"/>
                    <a:pt x="8488" y="10148"/>
                    <a:pt x="8513" y="10211"/>
                  </a:cubicBezTo>
                  <a:cubicBezTo>
                    <a:pt x="8500" y="10216"/>
                    <a:pt x="8486" y="10218"/>
                    <a:pt x="8472" y="10218"/>
                  </a:cubicBezTo>
                  <a:cubicBezTo>
                    <a:pt x="8409" y="10218"/>
                    <a:pt x="8348" y="10173"/>
                    <a:pt x="8337" y="10111"/>
                  </a:cubicBezTo>
                  <a:cubicBezTo>
                    <a:pt x="8326" y="10056"/>
                    <a:pt x="8358" y="10032"/>
                    <a:pt x="8397" y="10032"/>
                  </a:cubicBezTo>
                  <a:close/>
                  <a:moveTo>
                    <a:pt x="11330" y="9960"/>
                  </a:moveTo>
                  <a:cubicBezTo>
                    <a:pt x="11380" y="9960"/>
                    <a:pt x="11368" y="10148"/>
                    <a:pt x="11380" y="10211"/>
                  </a:cubicBezTo>
                  <a:lnTo>
                    <a:pt x="11393" y="10224"/>
                  </a:lnTo>
                  <a:cubicBezTo>
                    <a:pt x="11330" y="10211"/>
                    <a:pt x="11343" y="10023"/>
                    <a:pt x="11330" y="9960"/>
                  </a:cubicBezTo>
                  <a:close/>
                  <a:moveTo>
                    <a:pt x="8538" y="9972"/>
                  </a:moveTo>
                  <a:lnTo>
                    <a:pt x="8538" y="9972"/>
                  </a:lnTo>
                  <a:cubicBezTo>
                    <a:pt x="8600" y="9984"/>
                    <a:pt x="8589" y="10163"/>
                    <a:pt x="8589" y="10231"/>
                  </a:cubicBezTo>
                  <a:lnTo>
                    <a:pt x="8589" y="10231"/>
                  </a:lnTo>
                  <a:cubicBezTo>
                    <a:pt x="8540" y="10197"/>
                    <a:pt x="8550" y="10031"/>
                    <a:pt x="8538" y="9972"/>
                  </a:cubicBezTo>
                  <a:close/>
                  <a:moveTo>
                    <a:pt x="8740" y="10073"/>
                  </a:moveTo>
                  <a:cubicBezTo>
                    <a:pt x="8789" y="10085"/>
                    <a:pt x="8778" y="10194"/>
                    <a:pt x="8777" y="10257"/>
                  </a:cubicBezTo>
                  <a:lnTo>
                    <a:pt x="8777" y="10257"/>
                  </a:lnTo>
                  <a:cubicBezTo>
                    <a:pt x="8729" y="10233"/>
                    <a:pt x="8740" y="10131"/>
                    <a:pt x="8740" y="10073"/>
                  </a:cubicBezTo>
                  <a:close/>
                  <a:moveTo>
                    <a:pt x="8865" y="9997"/>
                  </a:moveTo>
                  <a:lnTo>
                    <a:pt x="8891" y="10261"/>
                  </a:lnTo>
                  <a:cubicBezTo>
                    <a:pt x="8815" y="10261"/>
                    <a:pt x="8828" y="10073"/>
                    <a:pt x="8815" y="10010"/>
                  </a:cubicBezTo>
                  <a:lnTo>
                    <a:pt x="8828" y="9997"/>
                  </a:lnTo>
                  <a:close/>
                  <a:moveTo>
                    <a:pt x="8928" y="10010"/>
                  </a:moveTo>
                  <a:lnTo>
                    <a:pt x="8928" y="10010"/>
                  </a:lnTo>
                  <a:cubicBezTo>
                    <a:pt x="8976" y="10022"/>
                    <a:pt x="8967" y="10192"/>
                    <a:pt x="8977" y="10274"/>
                  </a:cubicBezTo>
                  <a:lnTo>
                    <a:pt x="8977" y="10274"/>
                  </a:lnTo>
                  <a:cubicBezTo>
                    <a:pt x="8916" y="10270"/>
                    <a:pt x="8928" y="10072"/>
                    <a:pt x="8928" y="10010"/>
                  </a:cubicBezTo>
                  <a:close/>
                  <a:moveTo>
                    <a:pt x="2767" y="10085"/>
                  </a:moveTo>
                  <a:cubicBezTo>
                    <a:pt x="2792" y="10085"/>
                    <a:pt x="2804" y="10085"/>
                    <a:pt x="2804" y="10123"/>
                  </a:cubicBezTo>
                  <a:cubicBezTo>
                    <a:pt x="2824" y="10123"/>
                    <a:pt x="2845" y="10091"/>
                    <a:pt x="2878" y="10091"/>
                  </a:cubicBezTo>
                  <a:cubicBezTo>
                    <a:pt x="2886" y="10091"/>
                    <a:pt x="2895" y="10093"/>
                    <a:pt x="2905" y="10098"/>
                  </a:cubicBezTo>
                  <a:cubicBezTo>
                    <a:pt x="2955" y="10123"/>
                    <a:pt x="2955" y="10211"/>
                    <a:pt x="2955" y="10274"/>
                  </a:cubicBezTo>
                  <a:cubicBezTo>
                    <a:pt x="2867" y="10274"/>
                    <a:pt x="2955" y="10173"/>
                    <a:pt x="2892" y="10136"/>
                  </a:cubicBezTo>
                  <a:cubicBezTo>
                    <a:pt x="2882" y="10125"/>
                    <a:pt x="2865" y="10119"/>
                    <a:pt x="2849" y="10119"/>
                  </a:cubicBezTo>
                  <a:cubicBezTo>
                    <a:pt x="2826" y="10119"/>
                    <a:pt x="2804" y="10131"/>
                    <a:pt x="2804" y="10161"/>
                  </a:cubicBezTo>
                  <a:lnTo>
                    <a:pt x="2804" y="10274"/>
                  </a:lnTo>
                  <a:cubicBezTo>
                    <a:pt x="2754" y="10274"/>
                    <a:pt x="2779" y="10161"/>
                    <a:pt x="2767" y="10098"/>
                  </a:cubicBezTo>
                  <a:lnTo>
                    <a:pt x="2767" y="10085"/>
                  </a:lnTo>
                  <a:close/>
                  <a:moveTo>
                    <a:pt x="3182" y="10098"/>
                  </a:moveTo>
                  <a:cubicBezTo>
                    <a:pt x="3244" y="10098"/>
                    <a:pt x="3219" y="10224"/>
                    <a:pt x="3219" y="10287"/>
                  </a:cubicBezTo>
                  <a:cubicBezTo>
                    <a:pt x="3213" y="10290"/>
                    <a:pt x="3207" y="10292"/>
                    <a:pt x="3202" y="10292"/>
                  </a:cubicBezTo>
                  <a:cubicBezTo>
                    <a:pt x="3188" y="10292"/>
                    <a:pt x="3182" y="10280"/>
                    <a:pt x="3182" y="10261"/>
                  </a:cubicBezTo>
                  <a:cubicBezTo>
                    <a:pt x="3169" y="10261"/>
                    <a:pt x="3156" y="10287"/>
                    <a:pt x="3119" y="10287"/>
                  </a:cubicBezTo>
                  <a:cubicBezTo>
                    <a:pt x="3018" y="10287"/>
                    <a:pt x="3043" y="10161"/>
                    <a:pt x="3031" y="10098"/>
                  </a:cubicBezTo>
                  <a:cubicBezTo>
                    <a:pt x="3106" y="10098"/>
                    <a:pt x="3005" y="10236"/>
                    <a:pt x="3094" y="10261"/>
                  </a:cubicBezTo>
                  <a:lnTo>
                    <a:pt x="3119" y="10261"/>
                  </a:lnTo>
                  <a:cubicBezTo>
                    <a:pt x="3126" y="10264"/>
                    <a:pt x="3132" y="10264"/>
                    <a:pt x="3138" y="10264"/>
                  </a:cubicBezTo>
                  <a:cubicBezTo>
                    <a:pt x="3203" y="10264"/>
                    <a:pt x="3182" y="10144"/>
                    <a:pt x="3182" y="10098"/>
                  </a:cubicBezTo>
                  <a:close/>
                  <a:moveTo>
                    <a:pt x="3532" y="10111"/>
                  </a:moveTo>
                  <a:cubicBezTo>
                    <a:pt x="3599" y="10111"/>
                    <a:pt x="3622" y="10194"/>
                    <a:pt x="3622" y="10261"/>
                  </a:cubicBezTo>
                  <a:lnTo>
                    <a:pt x="3622" y="10299"/>
                  </a:lnTo>
                  <a:cubicBezTo>
                    <a:pt x="3615" y="10303"/>
                    <a:pt x="3609" y="10304"/>
                    <a:pt x="3604" y="10304"/>
                  </a:cubicBezTo>
                  <a:cubicBezTo>
                    <a:pt x="3591" y="10304"/>
                    <a:pt x="3584" y="10292"/>
                    <a:pt x="3584" y="10274"/>
                  </a:cubicBezTo>
                  <a:cubicBezTo>
                    <a:pt x="3567" y="10274"/>
                    <a:pt x="3534" y="10296"/>
                    <a:pt x="3502" y="10296"/>
                  </a:cubicBezTo>
                  <a:cubicBezTo>
                    <a:pt x="3486" y="10296"/>
                    <a:pt x="3471" y="10291"/>
                    <a:pt x="3458" y="10274"/>
                  </a:cubicBezTo>
                  <a:cubicBezTo>
                    <a:pt x="3433" y="10224"/>
                    <a:pt x="3521" y="10186"/>
                    <a:pt x="3584" y="10186"/>
                  </a:cubicBezTo>
                  <a:cubicBezTo>
                    <a:pt x="3584" y="10153"/>
                    <a:pt x="3564" y="10146"/>
                    <a:pt x="3541" y="10146"/>
                  </a:cubicBezTo>
                  <a:cubicBezTo>
                    <a:pt x="3525" y="10146"/>
                    <a:pt x="3508" y="10149"/>
                    <a:pt x="3493" y="10149"/>
                  </a:cubicBezTo>
                  <a:cubicBezTo>
                    <a:pt x="3478" y="10149"/>
                    <a:pt x="3465" y="10146"/>
                    <a:pt x="3458" y="10136"/>
                  </a:cubicBezTo>
                  <a:cubicBezTo>
                    <a:pt x="3487" y="10118"/>
                    <a:pt x="3511" y="10111"/>
                    <a:pt x="3532" y="10111"/>
                  </a:cubicBezTo>
                  <a:close/>
                  <a:moveTo>
                    <a:pt x="3278" y="10046"/>
                  </a:moveTo>
                  <a:cubicBezTo>
                    <a:pt x="3317" y="10046"/>
                    <a:pt x="3295" y="10227"/>
                    <a:pt x="3307" y="10287"/>
                  </a:cubicBezTo>
                  <a:lnTo>
                    <a:pt x="3320" y="10312"/>
                  </a:lnTo>
                  <a:cubicBezTo>
                    <a:pt x="3257" y="10312"/>
                    <a:pt x="3282" y="10123"/>
                    <a:pt x="3270" y="10048"/>
                  </a:cubicBezTo>
                  <a:cubicBezTo>
                    <a:pt x="3272" y="10046"/>
                    <a:pt x="3275" y="10046"/>
                    <a:pt x="3278" y="10046"/>
                  </a:cubicBezTo>
                  <a:close/>
                  <a:moveTo>
                    <a:pt x="11418" y="10060"/>
                  </a:moveTo>
                  <a:cubicBezTo>
                    <a:pt x="11456" y="10060"/>
                    <a:pt x="11468" y="10073"/>
                    <a:pt x="11456" y="10098"/>
                  </a:cubicBezTo>
                  <a:cubicBezTo>
                    <a:pt x="11485" y="10098"/>
                    <a:pt x="11509" y="10082"/>
                    <a:pt x="11534" y="10082"/>
                  </a:cubicBezTo>
                  <a:cubicBezTo>
                    <a:pt x="11553" y="10082"/>
                    <a:pt x="11573" y="10091"/>
                    <a:pt x="11594" y="10123"/>
                  </a:cubicBezTo>
                  <a:cubicBezTo>
                    <a:pt x="11638" y="10188"/>
                    <a:pt x="11625" y="10254"/>
                    <a:pt x="11571" y="10254"/>
                  </a:cubicBezTo>
                  <a:cubicBezTo>
                    <a:pt x="11563" y="10254"/>
                    <a:pt x="11554" y="10252"/>
                    <a:pt x="11544" y="10249"/>
                  </a:cubicBezTo>
                  <a:cubicBezTo>
                    <a:pt x="11506" y="10249"/>
                    <a:pt x="11506" y="10224"/>
                    <a:pt x="11481" y="10211"/>
                  </a:cubicBezTo>
                  <a:lnTo>
                    <a:pt x="11481" y="10211"/>
                  </a:lnTo>
                  <a:lnTo>
                    <a:pt x="11493" y="10312"/>
                  </a:lnTo>
                  <a:cubicBezTo>
                    <a:pt x="11418" y="10299"/>
                    <a:pt x="11431" y="10123"/>
                    <a:pt x="11418" y="10060"/>
                  </a:cubicBezTo>
                  <a:close/>
                  <a:moveTo>
                    <a:pt x="9016" y="10111"/>
                  </a:moveTo>
                  <a:lnTo>
                    <a:pt x="9029" y="10123"/>
                  </a:lnTo>
                  <a:cubicBezTo>
                    <a:pt x="9117" y="10136"/>
                    <a:pt x="9029" y="10249"/>
                    <a:pt x="9104" y="10274"/>
                  </a:cubicBezTo>
                  <a:cubicBezTo>
                    <a:pt x="9113" y="10277"/>
                    <a:pt x="9120" y="10278"/>
                    <a:pt x="9127" y="10278"/>
                  </a:cubicBezTo>
                  <a:cubicBezTo>
                    <a:pt x="9187" y="10278"/>
                    <a:pt x="9166" y="10181"/>
                    <a:pt x="9155" y="10136"/>
                  </a:cubicBezTo>
                  <a:lnTo>
                    <a:pt x="9155" y="10136"/>
                  </a:lnTo>
                  <a:cubicBezTo>
                    <a:pt x="9230" y="10148"/>
                    <a:pt x="9205" y="10261"/>
                    <a:pt x="9217" y="10312"/>
                  </a:cubicBezTo>
                  <a:cubicBezTo>
                    <a:pt x="9207" y="10315"/>
                    <a:pt x="9199" y="10317"/>
                    <a:pt x="9193" y="10317"/>
                  </a:cubicBezTo>
                  <a:cubicBezTo>
                    <a:pt x="9175" y="10317"/>
                    <a:pt x="9171" y="10305"/>
                    <a:pt x="9180" y="10287"/>
                  </a:cubicBezTo>
                  <a:cubicBezTo>
                    <a:pt x="9155" y="10287"/>
                    <a:pt x="9155" y="10312"/>
                    <a:pt x="9117" y="10312"/>
                  </a:cubicBezTo>
                  <a:cubicBezTo>
                    <a:pt x="9016" y="10287"/>
                    <a:pt x="9029" y="10173"/>
                    <a:pt x="9016" y="10111"/>
                  </a:cubicBezTo>
                  <a:close/>
                  <a:moveTo>
                    <a:pt x="3382" y="10056"/>
                  </a:moveTo>
                  <a:cubicBezTo>
                    <a:pt x="3418" y="10056"/>
                    <a:pt x="3408" y="10229"/>
                    <a:pt x="3408" y="10287"/>
                  </a:cubicBezTo>
                  <a:lnTo>
                    <a:pt x="3420" y="10324"/>
                  </a:lnTo>
                  <a:cubicBezTo>
                    <a:pt x="3345" y="10324"/>
                    <a:pt x="3370" y="10123"/>
                    <a:pt x="3370" y="10060"/>
                  </a:cubicBezTo>
                  <a:cubicBezTo>
                    <a:pt x="3374" y="10057"/>
                    <a:pt x="3378" y="10056"/>
                    <a:pt x="3382" y="10056"/>
                  </a:cubicBezTo>
                  <a:close/>
                  <a:moveTo>
                    <a:pt x="4301" y="10136"/>
                  </a:moveTo>
                  <a:lnTo>
                    <a:pt x="4301" y="10136"/>
                  </a:lnTo>
                  <a:cubicBezTo>
                    <a:pt x="4364" y="10148"/>
                    <a:pt x="4338" y="10261"/>
                    <a:pt x="4351" y="10324"/>
                  </a:cubicBezTo>
                  <a:cubicBezTo>
                    <a:pt x="4276" y="10324"/>
                    <a:pt x="4301" y="10199"/>
                    <a:pt x="4301" y="10136"/>
                  </a:cubicBezTo>
                  <a:close/>
                  <a:moveTo>
                    <a:pt x="4011" y="10287"/>
                  </a:moveTo>
                  <a:cubicBezTo>
                    <a:pt x="4011" y="10304"/>
                    <a:pt x="4014" y="10316"/>
                    <a:pt x="4019" y="10325"/>
                  </a:cubicBezTo>
                  <a:lnTo>
                    <a:pt x="4019" y="10325"/>
                  </a:lnTo>
                  <a:cubicBezTo>
                    <a:pt x="4021" y="10324"/>
                    <a:pt x="4022" y="10324"/>
                    <a:pt x="4024" y="10324"/>
                  </a:cubicBezTo>
                  <a:lnTo>
                    <a:pt x="4011" y="10287"/>
                  </a:lnTo>
                  <a:close/>
                  <a:moveTo>
                    <a:pt x="4201" y="10132"/>
                  </a:moveTo>
                  <a:cubicBezTo>
                    <a:pt x="4213" y="10132"/>
                    <a:pt x="4225" y="10133"/>
                    <a:pt x="4238" y="10136"/>
                  </a:cubicBezTo>
                  <a:lnTo>
                    <a:pt x="4263" y="10148"/>
                  </a:lnTo>
                  <a:cubicBezTo>
                    <a:pt x="4326" y="10161"/>
                    <a:pt x="4175" y="10173"/>
                    <a:pt x="4162" y="10211"/>
                  </a:cubicBezTo>
                  <a:cubicBezTo>
                    <a:pt x="4137" y="10324"/>
                    <a:pt x="4276" y="10274"/>
                    <a:pt x="4301" y="10324"/>
                  </a:cubicBezTo>
                  <a:cubicBezTo>
                    <a:pt x="4280" y="10331"/>
                    <a:pt x="4260" y="10333"/>
                    <a:pt x="4242" y="10333"/>
                  </a:cubicBezTo>
                  <a:cubicBezTo>
                    <a:pt x="4088" y="10333"/>
                    <a:pt x="4050" y="10132"/>
                    <a:pt x="4201" y="10132"/>
                  </a:cubicBezTo>
                  <a:close/>
                  <a:moveTo>
                    <a:pt x="3813" y="10097"/>
                  </a:moveTo>
                  <a:cubicBezTo>
                    <a:pt x="3811" y="10105"/>
                    <a:pt x="3810" y="10114"/>
                    <a:pt x="3810" y="10123"/>
                  </a:cubicBezTo>
                  <a:lnTo>
                    <a:pt x="3823" y="10161"/>
                  </a:lnTo>
                  <a:cubicBezTo>
                    <a:pt x="3841" y="10156"/>
                    <a:pt x="3855" y="10153"/>
                    <a:pt x="3864" y="10153"/>
                  </a:cubicBezTo>
                  <a:cubicBezTo>
                    <a:pt x="3879" y="10153"/>
                    <a:pt x="3881" y="10162"/>
                    <a:pt x="3873" y="10186"/>
                  </a:cubicBezTo>
                  <a:cubicBezTo>
                    <a:pt x="3785" y="10186"/>
                    <a:pt x="3835" y="10261"/>
                    <a:pt x="3835" y="10337"/>
                  </a:cubicBezTo>
                  <a:cubicBezTo>
                    <a:pt x="3760" y="10337"/>
                    <a:pt x="3798" y="10287"/>
                    <a:pt x="3785" y="10236"/>
                  </a:cubicBezTo>
                  <a:cubicBezTo>
                    <a:pt x="3785" y="10186"/>
                    <a:pt x="3760" y="10199"/>
                    <a:pt x="3760" y="10161"/>
                  </a:cubicBezTo>
                  <a:cubicBezTo>
                    <a:pt x="3788" y="10161"/>
                    <a:pt x="3796" y="10123"/>
                    <a:pt x="3813" y="10097"/>
                  </a:cubicBezTo>
                  <a:close/>
                  <a:moveTo>
                    <a:pt x="4665" y="10157"/>
                  </a:moveTo>
                  <a:cubicBezTo>
                    <a:pt x="4688" y="10157"/>
                    <a:pt x="4713" y="10163"/>
                    <a:pt x="4728" y="10173"/>
                  </a:cubicBezTo>
                  <a:cubicBezTo>
                    <a:pt x="4721" y="10187"/>
                    <a:pt x="4712" y="10192"/>
                    <a:pt x="4703" y="10192"/>
                  </a:cubicBezTo>
                  <a:cubicBezTo>
                    <a:pt x="4688" y="10192"/>
                    <a:pt x="4671" y="10180"/>
                    <a:pt x="4658" y="10180"/>
                  </a:cubicBezTo>
                  <a:cubicBezTo>
                    <a:pt x="4650" y="10180"/>
                    <a:pt x="4644" y="10185"/>
                    <a:pt x="4640" y="10199"/>
                  </a:cubicBezTo>
                  <a:cubicBezTo>
                    <a:pt x="4640" y="10236"/>
                    <a:pt x="4741" y="10249"/>
                    <a:pt x="4741" y="10299"/>
                  </a:cubicBezTo>
                  <a:cubicBezTo>
                    <a:pt x="4741" y="10327"/>
                    <a:pt x="4691" y="10342"/>
                    <a:pt x="4651" y="10342"/>
                  </a:cubicBezTo>
                  <a:cubicBezTo>
                    <a:pt x="4637" y="10342"/>
                    <a:pt x="4624" y="10340"/>
                    <a:pt x="4615" y="10337"/>
                  </a:cubicBezTo>
                  <a:cubicBezTo>
                    <a:pt x="4577" y="10312"/>
                    <a:pt x="4691" y="10324"/>
                    <a:pt x="4691" y="10312"/>
                  </a:cubicBezTo>
                  <a:lnTo>
                    <a:pt x="4691" y="10299"/>
                  </a:lnTo>
                  <a:cubicBezTo>
                    <a:pt x="4716" y="10249"/>
                    <a:pt x="4602" y="10261"/>
                    <a:pt x="4602" y="10199"/>
                  </a:cubicBezTo>
                  <a:cubicBezTo>
                    <a:pt x="4602" y="10169"/>
                    <a:pt x="4633" y="10157"/>
                    <a:pt x="4665" y="10157"/>
                  </a:cubicBezTo>
                  <a:close/>
                  <a:moveTo>
                    <a:pt x="3962" y="10154"/>
                  </a:moveTo>
                  <a:cubicBezTo>
                    <a:pt x="4026" y="10154"/>
                    <a:pt x="4049" y="10230"/>
                    <a:pt x="4049" y="10299"/>
                  </a:cubicBezTo>
                  <a:lnTo>
                    <a:pt x="4049" y="10349"/>
                  </a:lnTo>
                  <a:cubicBezTo>
                    <a:pt x="4035" y="10343"/>
                    <a:pt x="4025" y="10336"/>
                    <a:pt x="4019" y="10325"/>
                  </a:cubicBezTo>
                  <a:lnTo>
                    <a:pt x="4019" y="10325"/>
                  </a:lnTo>
                  <a:cubicBezTo>
                    <a:pt x="3994" y="10327"/>
                    <a:pt x="3961" y="10347"/>
                    <a:pt x="3934" y="10347"/>
                  </a:cubicBezTo>
                  <a:cubicBezTo>
                    <a:pt x="3919" y="10347"/>
                    <a:pt x="3907" y="10341"/>
                    <a:pt x="3898" y="10324"/>
                  </a:cubicBezTo>
                  <a:cubicBezTo>
                    <a:pt x="3861" y="10261"/>
                    <a:pt x="3961" y="10236"/>
                    <a:pt x="4011" y="10236"/>
                  </a:cubicBezTo>
                  <a:cubicBezTo>
                    <a:pt x="4011" y="10192"/>
                    <a:pt x="3986" y="10186"/>
                    <a:pt x="3960" y="10186"/>
                  </a:cubicBezTo>
                  <a:cubicBezTo>
                    <a:pt x="3949" y="10186"/>
                    <a:pt x="3938" y="10187"/>
                    <a:pt x="3928" y="10187"/>
                  </a:cubicBezTo>
                  <a:cubicBezTo>
                    <a:pt x="3914" y="10187"/>
                    <a:pt x="3902" y="10185"/>
                    <a:pt x="3898" y="10173"/>
                  </a:cubicBezTo>
                  <a:cubicBezTo>
                    <a:pt x="3923" y="10160"/>
                    <a:pt x="3944" y="10154"/>
                    <a:pt x="3962" y="10154"/>
                  </a:cubicBezTo>
                  <a:close/>
                  <a:moveTo>
                    <a:pt x="11657" y="10098"/>
                  </a:moveTo>
                  <a:lnTo>
                    <a:pt x="11657" y="10098"/>
                  </a:lnTo>
                  <a:cubicBezTo>
                    <a:pt x="11732" y="10111"/>
                    <a:pt x="11657" y="10249"/>
                    <a:pt x="11745" y="10261"/>
                  </a:cubicBezTo>
                  <a:cubicBezTo>
                    <a:pt x="11753" y="10263"/>
                    <a:pt x="11759" y="10264"/>
                    <a:pt x="11765" y="10264"/>
                  </a:cubicBezTo>
                  <a:cubicBezTo>
                    <a:pt x="11836" y="10264"/>
                    <a:pt x="11782" y="10134"/>
                    <a:pt x="11770" y="10111"/>
                  </a:cubicBezTo>
                  <a:lnTo>
                    <a:pt x="11770" y="10111"/>
                  </a:lnTo>
                  <a:lnTo>
                    <a:pt x="11783" y="10123"/>
                  </a:lnTo>
                  <a:cubicBezTo>
                    <a:pt x="11803" y="10127"/>
                    <a:pt x="11814" y="10142"/>
                    <a:pt x="11820" y="10161"/>
                  </a:cubicBezTo>
                  <a:lnTo>
                    <a:pt x="11820" y="10161"/>
                  </a:lnTo>
                  <a:cubicBezTo>
                    <a:pt x="11820" y="10161"/>
                    <a:pt x="11820" y="10161"/>
                    <a:pt x="11820" y="10161"/>
                  </a:cubicBezTo>
                  <a:lnTo>
                    <a:pt x="11820" y="10161"/>
                  </a:lnTo>
                  <a:cubicBezTo>
                    <a:pt x="11827" y="10162"/>
                    <a:pt x="11833" y="10163"/>
                    <a:pt x="11837" y="10163"/>
                  </a:cubicBezTo>
                  <a:cubicBezTo>
                    <a:pt x="11876" y="10163"/>
                    <a:pt x="11825" y="10121"/>
                    <a:pt x="11848" y="10121"/>
                  </a:cubicBezTo>
                  <a:cubicBezTo>
                    <a:pt x="11850" y="10121"/>
                    <a:pt x="11854" y="10122"/>
                    <a:pt x="11858" y="10123"/>
                  </a:cubicBezTo>
                  <a:cubicBezTo>
                    <a:pt x="11908" y="10123"/>
                    <a:pt x="11871" y="10173"/>
                    <a:pt x="11934" y="10173"/>
                  </a:cubicBezTo>
                  <a:cubicBezTo>
                    <a:pt x="11942" y="10198"/>
                    <a:pt x="11939" y="10212"/>
                    <a:pt x="11923" y="10212"/>
                  </a:cubicBezTo>
                  <a:cubicBezTo>
                    <a:pt x="11919" y="10212"/>
                    <a:pt x="11915" y="10211"/>
                    <a:pt x="11910" y="10210"/>
                  </a:cubicBezTo>
                  <a:lnTo>
                    <a:pt x="11910" y="10210"/>
                  </a:lnTo>
                  <a:cubicBezTo>
                    <a:pt x="11922" y="10223"/>
                    <a:pt x="11925" y="10249"/>
                    <a:pt x="11934" y="10274"/>
                  </a:cubicBezTo>
                  <a:lnTo>
                    <a:pt x="11908" y="10312"/>
                  </a:lnTo>
                  <a:cubicBezTo>
                    <a:pt x="11908" y="10331"/>
                    <a:pt x="11918" y="10331"/>
                    <a:pt x="11927" y="10331"/>
                  </a:cubicBezTo>
                  <a:cubicBezTo>
                    <a:pt x="11937" y="10331"/>
                    <a:pt x="11946" y="10331"/>
                    <a:pt x="11946" y="10349"/>
                  </a:cubicBezTo>
                  <a:cubicBezTo>
                    <a:pt x="11939" y="10351"/>
                    <a:pt x="11933" y="10352"/>
                    <a:pt x="11928" y="10352"/>
                  </a:cubicBezTo>
                  <a:cubicBezTo>
                    <a:pt x="11892" y="10352"/>
                    <a:pt x="11880" y="10319"/>
                    <a:pt x="11858" y="10287"/>
                  </a:cubicBezTo>
                  <a:lnTo>
                    <a:pt x="11846" y="10186"/>
                  </a:lnTo>
                  <a:cubicBezTo>
                    <a:pt x="11837" y="10186"/>
                    <a:pt x="11830" y="10185"/>
                    <a:pt x="11825" y="10182"/>
                  </a:cubicBezTo>
                  <a:lnTo>
                    <a:pt x="11825" y="10182"/>
                  </a:lnTo>
                  <a:cubicBezTo>
                    <a:pt x="11831" y="10221"/>
                    <a:pt x="11826" y="10271"/>
                    <a:pt x="11833" y="10299"/>
                  </a:cubicBezTo>
                  <a:cubicBezTo>
                    <a:pt x="11808" y="10299"/>
                    <a:pt x="11795" y="10287"/>
                    <a:pt x="11808" y="10274"/>
                  </a:cubicBezTo>
                  <a:lnTo>
                    <a:pt x="11808" y="10274"/>
                  </a:lnTo>
                  <a:cubicBezTo>
                    <a:pt x="11798" y="10274"/>
                    <a:pt x="11780" y="10290"/>
                    <a:pt x="11760" y="10290"/>
                  </a:cubicBezTo>
                  <a:cubicBezTo>
                    <a:pt x="11755" y="10290"/>
                    <a:pt x="11750" y="10289"/>
                    <a:pt x="11745" y="10287"/>
                  </a:cubicBezTo>
                  <a:cubicBezTo>
                    <a:pt x="11657" y="10274"/>
                    <a:pt x="11657" y="10161"/>
                    <a:pt x="11657" y="10098"/>
                  </a:cubicBezTo>
                  <a:close/>
                  <a:moveTo>
                    <a:pt x="4412" y="10096"/>
                  </a:moveTo>
                  <a:cubicBezTo>
                    <a:pt x="4463" y="10096"/>
                    <a:pt x="4452" y="10266"/>
                    <a:pt x="4452" y="10337"/>
                  </a:cubicBezTo>
                  <a:lnTo>
                    <a:pt x="4452" y="10362"/>
                  </a:lnTo>
                  <a:cubicBezTo>
                    <a:pt x="4389" y="10362"/>
                    <a:pt x="4401" y="10161"/>
                    <a:pt x="4401" y="10098"/>
                  </a:cubicBezTo>
                  <a:cubicBezTo>
                    <a:pt x="4405" y="10096"/>
                    <a:pt x="4409" y="10096"/>
                    <a:pt x="4412" y="10096"/>
                  </a:cubicBezTo>
                  <a:close/>
                  <a:moveTo>
                    <a:pt x="4521" y="10182"/>
                  </a:moveTo>
                  <a:cubicBezTo>
                    <a:pt x="4573" y="10182"/>
                    <a:pt x="4552" y="10280"/>
                    <a:pt x="4552" y="10337"/>
                  </a:cubicBezTo>
                  <a:lnTo>
                    <a:pt x="4552" y="10362"/>
                  </a:lnTo>
                  <a:cubicBezTo>
                    <a:pt x="4489" y="10362"/>
                    <a:pt x="4514" y="10249"/>
                    <a:pt x="4502" y="10186"/>
                  </a:cubicBezTo>
                  <a:cubicBezTo>
                    <a:pt x="4509" y="10184"/>
                    <a:pt x="4516" y="10182"/>
                    <a:pt x="4521" y="10182"/>
                  </a:cubicBezTo>
                  <a:close/>
                  <a:moveTo>
                    <a:pt x="9834" y="10362"/>
                  </a:moveTo>
                  <a:cubicBezTo>
                    <a:pt x="9833" y="10363"/>
                    <a:pt x="9833" y="10363"/>
                    <a:pt x="9833" y="10364"/>
                  </a:cubicBezTo>
                  <a:lnTo>
                    <a:pt x="9833" y="10364"/>
                  </a:lnTo>
                  <a:cubicBezTo>
                    <a:pt x="9837" y="10363"/>
                    <a:pt x="9841" y="10362"/>
                    <a:pt x="9846" y="10362"/>
                  </a:cubicBezTo>
                  <a:close/>
                  <a:moveTo>
                    <a:pt x="4795" y="10195"/>
                  </a:moveTo>
                  <a:cubicBezTo>
                    <a:pt x="4837" y="10195"/>
                    <a:pt x="4817" y="10293"/>
                    <a:pt x="4829" y="10349"/>
                  </a:cubicBezTo>
                  <a:lnTo>
                    <a:pt x="4829" y="10375"/>
                  </a:lnTo>
                  <a:lnTo>
                    <a:pt x="4791" y="10375"/>
                  </a:lnTo>
                  <a:lnTo>
                    <a:pt x="4779" y="10199"/>
                  </a:lnTo>
                  <a:cubicBezTo>
                    <a:pt x="4785" y="10196"/>
                    <a:pt x="4790" y="10195"/>
                    <a:pt x="4795" y="10195"/>
                  </a:cubicBezTo>
                  <a:close/>
                  <a:moveTo>
                    <a:pt x="4942" y="10196"/>
                  </a:moveTo>
                  <a:cubicBezTo>
                    <a:pt x="4958" y="10196"/>
                    <a:pt x="4975" y="10201"/>
                    <a:pt x="4992" y="10211"/>
                  </a:cubicBezTo>
                  <a:cubicBezTo>
                    <a:pt x="4989" y="10230"/>
                    <a:pt x="4982" y="10235"/>
                    <a:pt x="4973" y="10235"/>
                  </a:cubicBezTo>
                  <a:cubicBezTo>
                    <a:pt x="4962" y="10235"/>
                    <a:pt x="4948" y="10225"/>
                    <a:pt x="4936" y="10225"/>
                  </a:cubicBezTo>
                  <a:cubicBezTo>
                    <a:pt x="4928" y="10225"/>
                    <a:pt x="4921" y="10230"/>
                    <a:pt x="4917" y="10249"/>
                  </a:cubicBezTo>
                  <a:cubicBezTo>
                    <a:pt x="4917" y="10274"/>
                    <a:pt x="4992" y="10287"/>
                    <a:pt x="5005" y="10324"/>
                  </a:cubicBezTo>
                  <a:cubicBezTo>
                    <a:pt x="5020" y="10370"/>
                    <a:pt x="4984" y="10383"/>
                    <a:pt x="4947" y="10383"/>
                  </a:cubicBezTo>
                  <a:cubicBezTo>
                    <a:pt x="4899" y="10383"/>
                    <a:pt x="4850" y="10361"/>
                    <a:pt x="4912" y="10361"/>
                  </a:cubicBezTo>
                  <a:cubicBezTo>
                    <a:pt x="4920" y="10361"/>
                    <a:pt x="4930" y="10361"/>
                    <a:pt x="4942" y="10362"/>
                  </a:cubicBezTo>
                  <a:cubicBezTo>
                    <a:pt x="5043" y="10337"/>
                    <a:pt x="4892" y="10249"/>
                    <a:pt x="4892" y="10249"/>
                  </a:cubicBezTo>
                  <a:lnTo>
                    <a:pt x="4892" y="10274"/>
                  </a:lnTo>
                  <a:cubicBezTo>
                    <a:pt x="4873" y="10228"/>
                    <a:pt x="4901" y="10196"/>
                    <a:pt x="4942" y="10196"/>
                  </a:cubicBezTo>
                  <a:close/>
                  <a:moveTo>
                    <a:pt x="9283" y="10156"/>
                  </a:moveTo>
                  <a:lnTo>
                    <a:pt x="9283" y="10156"/>
                  </a:lnTo>
                  <a:cubicBezTo>
                    <a:pt x="9287" y="10156"/>
                    <a:pt x="9286" y="10162"/>
                    <a:pt x="9280" y="10173"/>
                  </a:cubicBezTo>
                  <a:lnTo>
                    <a:pt x="9293" y="10186"/>
                  </a:lnTo>
                  <a:lnTo>
                    <a:pt x="9305" y="10186"/>
                  </a:lnTo>
                  <a:cubicBezTo>
                    <a:pt x="9322" y="10186"/>
                    <a:pt x="9339" y="10180"/>
                    <a:pt x="9359" y="10180"/>
                  </a:cubicBezTo>
                  <a:cubicBezTo>
                    <a:pt x="9370" y="10180"/>
                    <a:pt x="9381" y="10182"/>
                    <a:pt x="9393" y="10186"/>
                  </a:cubicBezTo>
                  <a:lnTo>
                    <a:pt x="9305" y="10186"/>
                  </a:lnTo>
                  <a:cubicBezTo>
                    <a:pt x="9293" y="10186"/>
                    <a:pt x="9305" y="10186"/>
                    <a:pt x="9318" y="10199"/>
                  </a:cubicBezTo>
                  <a:lnTo>
                    <a:pt x="9343" y="10199"/>
                  </a:lnTo>
                  <a:cubicBezTo>
                    <a:pt x="9356" y="10199"/>
                    <a:pt x="9368" y="10199"/>
                    <a:pt x="9368" y="10211"/>
                  </a:cubicBezTo>
                  <a:lnTo>
                    <a:pt x="9482" y="10211"/>
                  </a:lnTo>
                  <a:cubicBezTo>
                    <a:pt x="9544" y="10236"/>
                    <a:pt x="9544" y="10274"/>
                    <a:pt x="9557" y="10387"/>
                  </a:cubicBezTo>
                  <a:cubicBezTo>
                    <a:pt x="9482" y="10375"/>
                    <a:pt x="9544" y="10224"/>
                    <a:pt x="9469" y="10224"/>
                  </a:cubicBezTo>
                  <a:lnTo>
                    <a:pt x="9456" y="10224"/>
                  </a:lnTo>
                  <a:cubicBezTo>
                    <a:pt x="9393" y="10236"/>
                    <a:pt x="9431" y="10324"/>
                    <a:pt x="9431" y="10375"/>
                  </a:cubicBezTo>
                  <a:cubicBezTo>
                    <a:pt x="9368" y="10362"/>
                    <a:pt x="9406" y="10261"/>
                    <a:pt x="9368" y="10224"/>
                  </a:cubicBezTo>
                  <a:lnTo>
                    <a:pt x="9318" y="10224"/>
                  </a:lnTo>
                  <a:cubicBezTo>
                    <a:pt x="9280" y="10249"/>
                    <a:pt x="9305" y="10324"/>
                    <a:pt x="9318" y="10362"/>
                  </a:cubicBezTo>
                  <a:lnTo>
                    <a:pt x="9280" y="10362"/>
                  </a:lnTo>
                  <a:cubicBezTo>
                    <a:pt x="9280" y="10299"/>
                    <a:pt x="9268" y="10236"/>
                    <a:pt x="9255" y="10186"/>
                  </a:cubicBezTo>
                  <a:cubicBezTo>
                    <a:pt x="9269" y="10165"/>
                    <a:pt x="9279" y="10156"/>
                    <a:pt x="9283" y="10156"/>
                  </a:cubicBezTo>
                  <a:close/>
                  <a:moveTo>
                    <a:pt x="12075" y="10209"/>
                  </a:moveTo>
                  <a:cubicBezTo>
                    <a:pt x="12113" y="10251"/>
                    <a:pt x="12119" y="10339"/>
                    <a:pt x="12135" y="10387"/>
                  </a:cubicBezTo>
                  <a:cubicBezTo>
                    <a:pt x="12072" y="10375"/>
                    <a:pt x="12110" y="10375"/>
                    <a:pt x="12072" y="10375"/>
                  </a:cubicBezTo>
                  <a:cubicBezTo>
                    <a:pt x="12034" y="10362"/>
                    <a:pt x="11971" y="10375"/>
                    <a:pt x="11971" y="10312"/>
                  </a:cubicBezTo>
                  <a:cubicBezTo>
                    <a:pt x="11964" y="10275"/>
                    <a:pt x="11992" y="10264"/>
                    <a:pt x="12023" y="10264"/>
                  </a:cubicBezTo>
                  <a:cubicBezTo>
                    <a:pt x="12045" y="10264"/>
                    <a:pt x="12069" y="10269"/>
                    <a:pt x="12085" y="10274"/>
                  </a:cubicBezTo>
                  <a:cubicBezTo>
                    <a:pt x="12088" y="10240"/>
                    <a:pt x="12084" y="10220"/>
                    <a:pt x="12075" y="10209"/>
                  </a:cubicBezTo>
                  <a:close/>
                  <a:moveTo>
                    <a:pt x="5347" y="10156"/>
                  </a:moveTo>
                  <a:cubicBezTo>
                    <a:pt x="5353" y="10156"/>
                    <a:pt x="5361" y="10158"/>
                    <a:pt x="5370" y="10161"/>
                  </a:cubicBezTo>
                  <a:cubicBezTo>
                    <a:pt x="5360" y="10199"/>
                    <a:pt x="5372" y="10216"/>
                    <a:pt x="5401" y="10216"/>
                  </a:cubicBezTo>
                  <a:cubicBezTo>
                    <a:pt x="5410" y="10216"/>
                    <a:pt x="5421" y="10214"/>
                    <a:pt x="5432" y="10211"/>
                  </a:cubicBezTo>
                  <a:lnTo>
                    <a:pt x="5432" y="10236"/>
                  </a:lnTo>
                  <a:cubicBezTo>
                    <a:pt x="5426" y="10236"/>
                    <a:pt x="5421" y="10236"/>
                    <a:pt x="5416" y="10236"/>
                  </a:cubicBezTo>
                  <a:cubicBezTo>
                    <a:pt x="5308" y="10236"/>
                    <a:pt x="5458" y="10363"/>
                    <a:pt x="5458" y="10387"/>
                  </a:cubicBezTo>
                  <a:lnTo>
                    <a:pt x="5432" y="10387"/>
                  </a:lnTo>
                  <a:cubicBezTo>
                    <a:pt x="5421" y="10391"/>
                    <a:pt x="5411" y="10393"/>
                    <a:pt x="5402" y="10393"/>
                  </a:cubicBezTo>
                  <a:cubicBezTo>
                    <a:pt x="5357" y="10393"/>
                    <a:pt x="5355" y="10342"/>
                    <a:pt x="5344" y="10299"/>
                  </a:cubicBezTo>
                  <a:lnTo>
                    <a:pt x="5344" y="10224"/>
                  </a:lnTo>
                  <a:lnTo>
                    <a:pt x="5307" y="10224"/>
                  </a:lnTo>
                  <a:cubicBezTo>
                    <a:pt x="5307" y="10209"/>
                    <a:pt x="5307" y="10203"/>
                    <a:pt x="5314" y="10203"/>
                  </a:cubicBezTo>
                  <a:cubicBezTo>
                    <a:pt x="5320" y="10203"/>
                    <a:pt x="5329" y="10206"/>
                    <a:pt x="5344" y="10211"/>
                  </a:cubicBezTo>
                  <a:cubicBezTo>
                    <a:pt x="5325" y="10173"/>
                    <a:pt x="5328" y="10156"/>
                    <a:pt x="5347" y="10156"/>
                  </a:cubicBezTo>
                  <a:close/>
                  <a:moveTo>
                    <a:pt x="9859" y="10136"/>
                  </a:moveTo>
                  <a:cubicBezTo>
                    <a:pt x="9859" y="10224"/>
                    <a:pt x="9859" y="10312"/>
                    <a:pt x="9884" y="10387"/>
                  </a:cubicBezTo>
                  <a:cubicBezTo>
                    <a:pt x="9870" y="10392"/>
                    <a:pt x="9858" y="10395"/>
                    <a:pt x="9849" y="10395"/>
                  </a:cubicBezTo>
                  <a:cubicBezTo>
                    <a:pt x="9833" y="10395"/>
                    <a:pt x="9826" y="10386"/>
                    <a:pt x="9833" y="10364"/>
                  </a:cubicBezTo>
                  <a:lnTo>
                    <a:pt x="9833" y="10364"/>
                  </a:lnTo>
                  <a:cubicBezTo>
                    <a:pt x="9813" y="10369"/>
                    <a:pt x="9799" y="10383"/>
                    <a:pt x="9777" y="10383"/>
                  </a:cubicBezTo>
                  <a:cubicBezTo>
                    <a:pt x="9768" y="10383"/>
                    <a:pt x="9758" y="10381"/>
                    <a:pt x="9746" y="10375"/>
                  </a:cubicBezTo>
                  <a:cubicBezTo>
                    <a:pt x="9708" y="10362"/>
                    <a:pt x="9683" y="10324"/>
                    <a:pt x="9683" y="10287"/>
                  </a:cubicBezTo>
                  <a:cubicBezTo>
                    <a:pt x="9683" y="10229"/>
                    <a:pt x="9701" y="10214"/>
                    <a:pt x="9727" y="10214"/>
                  </a:cubicBezTo>
                  <a:cubicBezTo>
                    <a:pt x="9758" y="10214"/>
                    <a:pt x="9799" y="10236"/>
                    <a:pt x="9834" y="10236"/>
                  </a:cubicBezTo>
                  <a:lnTo>
                    <a:pt x="9821" y="10136"/>
                  </a:lnTo>
                  <a:close/>
                  <a:moveTo>
                    <a:pt x="5207" y="10204"/>
                  </a:moveTo>
                  <a:cubicBezTo>
                    <a:pt x="5271" y="10204"/>
                    <a:pt x="5294" y="10281"/>
                    <a:pt x="5294" y="10349"/>
                  </a:cubicBezTo>
                  <a:lnTo>
                    <a:pt x="5294" y="10400"/>
                  </a:lnTo>
                  <a:cubicBezTo>
                    <a:pt x="5269" y="10387"/>
                    <a:pt x="5269" y="10375"/>
                    <a:pt x="5269" y="10349"/>
                  </a:cubicBezTo>
                  <a:lnTo>
                    <a:pt x="5269" y="10362"/>
                  </a:lnTo>
                  <a:cubicBezTo>
                    <a:pt x="5244" y="10362"/>
                    <a:pt x="5207" y="10384"/>
                    <a:pt x="5179" y="10384"/>
                  </a:cubicBezTo>
                  <a:cubicBezTo>
                    <a:pt x="5164" y="10384"/>
                    <a:pt x="5152" y="10379"/>
                    <a:pt x="5143" y="10362"/>
                  </a:cubicBezTo>
                  <a:cubicBezTo>
                    <a:pt x="5121" y="10318"/>
                    <a:pt x="5185" y="10284"/>
                    <a:pt x="5235" y="10284"/>
                  </a:cubicBezTo>
                  <a:cubicBezTo>
                    <a:pt x="5243" y="10284"/>
                    <a:pt x="5250" y="10285"/>
                    <a:pt x="5256" y="10287"/>
                  </a:cubicBezTo>
                  <a:cubicBezTo>
                    <a:pt x="5256" y="10243"/>
                    <a:pt x="5234" y="10236"/>
                    <a:pt x="5209" y="10236"/>
                  </a:cubicBezTo>
                  <a:cubicBezTo>
                    <a:pt x="5199" y="10236"/>
                    <a:pt x="5189" y="10237"/>
                    <a:pt x="5179" y="10237"/>
                  </a:cubicBezTo>
                  <a:cubicBezTo>
                    <a:pt x="5164" y="10237"/>
                    <a:pt x="5151" y="10235"/>
                    <a:pt x="5143" y="10224"/>
                  </a:cubicBezTo>
                  <a:cubicBezTo>
                    <a:pt x="5168" y="10210"/>
                    <a:pt x="5189" y="10204"/>
                    <a:pt x="5207" y="10204"/>
                  </a:cubicBezTo>
                  <a:close/>
                  <a:moveTo>
                    <a:pt x="5563" y="10224"/>
                  </a:moveTo>
                  <a:cubicBezTo>
                    <a:pt x="5633" y="10230"/>
                    <a:pt x="5622" y="10375"/>
                    <a:pt x="5671" y="10375"/>
                  </a:cubicBezTo>
                  <a:cubicBezTo>
                    <a:pt x="5684" y="10324"/>
                    <a:pt x="5684" y="10236"/>
                    <a:pt x="5759" y="10236"/>
                  </a:cubicBezTo>
                  <a:lnTo>
                    <a:pt x="5684" y="10412"/>
                  </a:lnTo>
                  <a:cubicBezTo>
                    <a:pt x="5613" y="10401"/>
                    <a:pt x="5587" y="10290"/>
                    <a:pt x="5563" y="10224"/>
                  </a:cubicBezTo>
                  <a:close/>
                  <a:moveTo>
                    <a:pt x="12228" y="10177"/>
                  </a:moveTo>
                  <a:cubicBezTo>
                    <a:pt x="12237" y="10177"/>
                    <a:pt x="12253" y="10199"/>
                    <a:pt x="12261" y="10199"/>
                  </a:cubicBezTo>
                  <a:cubicBezTo>
                    <a:pt x="12273" y="10211"/>
                    <a:pt x="12311" y="10236"/>
                    <a:pt x="12311" y="10261"/>
                  </a:cubicBezTo>
                  <a:cubicBezTo>
                    <a:pt x="12307" y="10261"/>
                    <a:pt x="12303" y="10261"/>
                    <a:pt x="12299" y="10261"/>
                  </a:cubicBezTo>
                  <a:cubicBezTo>
                    <a:pt x="12226" y="10261"/>
                    <a:pt x="12262" y="10375"/>
                    <a:pt x="12298" y="10387"/>
                  </a:cubicBezTo>
                  <a:cubicBezTo>
                    <a:pt x="12349" y="10387"/>
                    <a:pt x="12336" y="10387"/>
                    <a:pt x="12323" y="10412"/>
                  </a:cubicBezTo>
                  <a:cubicBezTo>
                    <a:pt x="12223" y="10387"/>
                    <a:pt x="12235" y="10324"/>
                    <a:pt x="12210" y="10287"/>
                  </a:cubicBezTo>
                  <a:lnTo>
                    <a:pt x="12210" y="10287"/>
                  </a:lnTo>
                  <a:lnTo>
                    <a:pt x="12235" y="10312"/>
                  </a:lnTo>
                  <a:lnTo>
                    <a:pt x="12235" y="10312"/>
                  </a:lnTo>
                  <a:lnTo>
                    <a:pt x="12223" y="10236"/>
                  </a:lnTo>
                  <a:lnTo>
                    <a:pt x="12198" y="10236"/>
                  </a:lnTo>
                  <a:cubicBezTo>
                    <a:pt x="12198" y="10222"/>
                    <a:pt x="12198" y="10215"/>
                    <a:pt x="12203" y="10215"/>
                  </a:cubicBezTo>
                  <a:cubicBezTo>
                    <a:pt x="12206" y="10215"/>
                    <a:pt x="12212" y="10219"/>
                    <a:pt x="12223" y="10224"/>
                  </a:cubicBezTo>
                  <a:cubicBezTo>
                    <a:pt x="12218" y="10187"/>
                    <a:pt x="12221" y="10177"/>
                    <a:pt x="12228" y="10177"/>
                  </a:cubicBezTo>
                  <a:close/>
                  <a:moveTo>
                    <a:pt x="10148" y="10173"/>
                  </a:moveTo>
                  <a:lnTo>
                    <a:pt x="10148" y="10173"/>
                  </a:lnTo>
                  <a:cubicBezTo>
                    <a:pt x="10193" y="10196"/>
                    <a:pt x="10188" y="10347"/>
                    <a:pt x="10186" y="10425"/>
                  </a:cubicBezTo>
                  <a:lnTo>
                    <a:pt x="10186" y="10425"/>
                  </a:lnTo>
                  <a:cubicBezTo>
                    <a:pt x="10138" y="10379"/>
                    <a:pt x="10148" y="10228"/>
                    <a:pt x="10148" y="10173"/>
                  </a:cubicBezTo>
                  <a:close/>
                  <a:moveTo>
                    <a:pt x="9983" y="10243"/>
                  </a:moveTo>
                  <a:cubicBezTo>
                    <a:pt x="10033" y="10243"/>
                    <a:pt x="10091" y="10286"/>
                    <a:pt x="10098" y="10349"/>
                  </a:cubicBezTo>
                  <a:lnTo>
                    <a:pt x="10110" y="10362"/>
                  </a:lnTo>
                  <a:cubicBezTo>
                    <a:pt x="10116" y="10415"/>
                    <a:pt x="10081" y="10437"/>
                    <a:pt x="10039" y="10437"/>
                  </a:cubicBezTo>
                  <a:cubicBezTo>
                    <a:pt x="9981" y="10437"/>
                    <a:pt x="9909" y="10395"/>
                    <a:pt x="9909" y="10337"/>
                  </a:cubicBezTo>
                  <a:cubicBezTo>
                    <a:pt x="9909" y="10270"/>
                    <a:pt x="9943" y="10243"/>
                    <a:pt x="9983" y="10243"/>
                  </a:cubicBezTo>
                  <a:close/>
                  <a:moveTo>
                    <a:pt x="7091" y="10363"/>
                  </a:moveTo>
                  <a:cubicBezTo>
                    <a:pt x="7109" y="10363"/>
                    <a:pt x="7127" y="10367"/>
                    <a:pt x="7143" y="10375"/>
                  </a:cubicBezTo>
                  <a:cubicBezTo>
                    <a:pt x="7139" y="10393"/>
                    <a:pt x="7131" y="10399"/>
                    <a:pt x="7121" y="10399"/>
                  </a:cubicBezTo>
                  <a:cubicBezTo>
                    <a:pt x="7107" y="10399"/>
                    <a:pt x="7090" y="10388"/>
                    <a:pt x="7076" y="10388"/>
                  </a:cubicBezTo>
                  <a:cubicBezTo>
                    <a:pt x="7066" y="10388"/>
                    <a:pt x="7058" y="10394"/>
                    <a:pt x="7055" y="10412"/>
                  </a:cubicBezTo>
                  <a:cubicBezTo>
                    <a:pt x="7055" y="10415"/>
                    <a:pt x="7058" y="10418"/>
                    <a:pt x="7063" y="10422"/>
                  </a:cubicBezTo>
                  <a:lnTo>
                    <a:pt x="7063" y="10422"/>
                  </a:lnTo>
                  <a:cubicBezTo>
                    <a:pt x="7052" y="10416"/>
                    <a:pt x="7044" y="10412"/>
                    <a:pt x="7042" y="10412"/>
                  </a:cubicBezTo>
                  <a:lnTo>
                    <a:pt x="7042" y="10438"/>
                  </a:lnTo>
                  <a:cubicBezTo>
                    <a:pt x="7016" y="10385"/>
                    <a:pt x="7051" y="10363"/>
                    <a:pt x="7091" y="10363"/>
                  </a:cubicBezTo>
                  <a:close/>
                  <a:moveTo>
                    <a:pt x="12406" y="10247"/>
                  </a:moveTo>
                  <a:cubicBezTo>
                    <a:pt x="12411" y="10247"/>
                    <a:pt x="12417" y="10248"/>
                    <a:pt x="12424" y="10249"/>
                  </a:cubicBezTo>
                  <a:cubicBezTo>
                    <a:pt x="12474" y="10261"/>
                    <a:pt x="12512" y="10312"/>
                    <a:pt x="12512" y="10362"/>
                  </a:cubicBezTo>
                  <a:lnTo>
                    <a:pt x="12374" y="10337"/>
                  </a:lnTo>
                  <a:lnTo>
                    <a:pt x="12374" y="10337"/>
                  </a:lnTo>
                  <a:cubicBezTo>
                    <a:pt x="12361" y="10400"/>
                    <a:pt x="12462" y="10349"/>
                    <a:pt x="12499" y="10400"/>
                  </a:cubicBezTo>
                  <a:lnTo>
                    <a:pt x="12512" y="10438"/>
                  </a:lnTo>
                  <a:cubicBezTo>
                    <a:pt x="12501" y="10440"/>
                    <a:pt x="12490" y="10441"/>
                    <a:pt x="12479" y="10441"/>
                  </a:cubicBezTo>
                  <a:cubicBezTo>
                    <a:pt x="12348" y="10441"/>
                    <a:pt x="12300" y="10247"/>
                    <a:pt x="12406" y="10247"/>
                  </a:cubicBezTo>
                  <a:close/>
                  <a:moveTo>
                    <a:pt x="5867" y="10258"/>
                  </a:moveTo>
                  <a:cubicBezTo>
                    <a:pt x="5914" y="10258"/>
                    <a:pt x="5961" y="10291"/>
                    <a:pt x="5961" y="10349"/>
                  </a:cubicBezTo>
                  <a:cubicBezTo>
                    <a:pt x="5961" y="10358"/>
                    <a:pt x="5948" y="10361"/>
                    <a:pt x="5930" y="10361"/>
                  </a:cubicBezTo>
                  <a:cubicBezTo>
                    <a:pt x="5895" y="10361"/>
                    <a:pt x="5839" y="10349"/>
                    <a:pt x="5822" y="10349"/>
                  </a:cubicBezTo>
                  <a:cubicBezTo>
                    <a:pt x="5822" y="10387"/>
                    <a:pt x="5851" y="10390"/>
                    <a:pt x="5880" y="10390"/>
                  </a:cubicBezTo>
                  <a:cubicBezTo>
                    <a:pt x="5886" y="10390"/>
                    <a:pt x="5892" y="10390"/>
                    <a:pt x="5898" y="10390"/>
                  </a:cubicBezTo>
                  <a:cubicBezTo>
                    <a:pt x="5922" y="10390"/>
                    <a:pt x="5943" y="10392"/>
                    <a:pt x="5948" y="10412"/>
                  </a:cubicBezTo>
                  <a:lnTo>
                    <a:pt x="5961" y="10438"/>
                  </a:lnTo>
                  <a:cubicBezTo>
                    <a:pt x="5948" y="10442"/>
                    <a:pt x="5933" y="10444"/>
                    <a:pt x="5917" y="10444"/>
                  </a:cubicBezTo>
                  <a:cubicBezTo>
                    <a:pt x="5843" y="10444"/>
                    <a:pt x="5753" y="10395"/>
                    <a:pt x="5785" y="10312"/>
                  </a:cubicBezTo>
                  <a:cubicBezTo>
                    <a:pt x="5800" y="10275"/>
                    <a:pt x="5834" y="10258"/>
                    <a:pt x="5867" y="10258"/>
                  </a:cubicBezTo>
                  <a:close/>
                  <a:moveTo>
                    <a:pt x="6225" y="10261"/>
                  </a:moveTo>
                  <a:cubicBezTo>
                    <a:pt x="6361" y="10274"/>
                    <a:pt x="6363" y="10444"/>
                    <a:pt x="6231" y="10450"/>
                  </a:cubicBezTo>
                  <a:lnTo>
                    <a:pt x="6231" y="10450"/>
                  </a:lnTo>
                  <a:cubicBezTo>
                    <a:pt x="6111" y="10444"/>
                    <a:pt x="6089" y="10261"/>
                    <a:pt x="6225" y="10261"/>
                  </a:cubicBezTo>
                  <a:close/>
                  <a:moveTo>
                    <a:pt x="6015" y="10269"/>
                  </a:moveTo>
                  <a:cubicBezTo>
                    <a:pt x="6028" y="10269"/>
                    <a:pt x="6033" y="10283"/>
                    <a:pt x="6023" y="10312"/>
                  </a:cubicBezTo>
                  <a:cubicBezTo>
                    <a:pt x="6023" y="10312"/>
                    <a:pt x="6063" y="10272"/>
                    <a:pt x="6081" y="10272"/>
                  </a:cubicBezTo>
                  <a:cubicBezTo>
                    <a:pt x="6083" y="10272"/>
                    <a:pt x="6085" y="10273"/>
                    <a:pt x="6086" y="10274"/>
                  </a:cubicBezTo>
                  <a:cubicBezTo>
                    <a:pt x="6096" y="10284"/>
                    <a:pt x="6107" y="10303"/>
                    <a:pt x="6097" y="10303"/>
                  </a:cubicBezTo>
                  <a:cubicBezTo>
                    <a:pt x="6095" y="10303"/>
                    <a:pt x="6091" y="10302"/>
                    <a:pt x="6086" y="10299"/>
                  </a:cubicBezTo>
                  <a:cubicBezTo>
                    <a:pt x="6079" y="10297"/>
                    <a:pt x="6073" y="10296"/>
                    <a:pt x="6067" y="10296"/>
                  </a:cubicBezTo>
                  <a:cubicBezTo>
                    <a:pt x="6018" y="10296"/>
                    <a:pt x="6049" y="10391"/>
                    <a:pt x="6049" y="10425"/>
                  </a:cubicBezTo>
                  <a:lnTo>
                    <a:pt x="6049" y="10450"/>
                  </a:lnTo>
                  <a:cubicBezTo>
                    <a:pt x="5973" y="10450"/>
                    <a:pt x="5998" y="10337"/>
                    <a:pt x="5998" y="10274"/>
                  </a:cubicBezTo>
                  <a:cubicBezTo>
                    <a:pt x="6005" y="10271"/>
                    <a:pt x="6010" y="10269"/>
                    <a:pt x="6015" y="10269"/>
                  </a:cubicBezTo>
                  <a:close/>
                  <a:moveTo>
                    <a:pt x="10302" y="10301"/>
                  </a:moveTo>
                  <a:cubicBezTo>
                    <a:pt x="10353" y="10301"/>
                    <a:pt x="10417" y="10346"/>
                    <a:pt x="10425" y="10412"/>
                  </a:cubicBezTo>
                  <a:cubicBezTo>
                    <a:pt x="10430" y="10457"/>
                    <a:pt x="10399" y="10476"/>
                    <a:pt x="10361" y="10476"/>
                  </a:cubicBezTo>
                  <a:cubicBezTo>
                    <a:pt x="10302" y="10476"/>
                    <a:pt x="10223" y="10431"/>
                    <a:pt x="10223" y="10362"/>
                  </a:cubicBezTo>
                  <a:lnTo>
                    <a:pt x="10223" y="10362"/>
                  </a:lnTo>
                  <a:lnTo>
                    <a:pt x="10236" y="10375"/>
                  </a:lnTo>
                  <a:cubicBezTo>
                    <a:pt x="10236" y="10323"/>
                    <a:pt x="10266" y="10301"/>
                    <a:pt x="10302" y="10301"/>
                  </a:cubicBezTo>
                  <a:close/>
                  <a:moveTo>
                    <a:pt x="6669" y="10307"/>
                  </a:moveTo>
                  <a:cubicBezTo>
                    <a:pt x="6683" y="10307"/>
                    <a:pt x="6690" y="10321"/>
                    <a:pt x="6690" y="10349"/>
                  </a:cubicBezTo>
                  <a:cubicBezTo>
                    <a:pt x="6690" y="10349"/>
                    <a:pt x="6720" y="10310"/>
                    <a:pt x="6735" y="10310"/>
                  </a:cubicBezTo>
                  <a:cubicBezTo>
                    <a:pt x="6737" y="10310"/>
                    <a:pt x="6739" y="10310"/>
                    <a:pt x="6740" y="10312"/>
                  </a:cubicBezTo>
                  <a:cubicBezTo>
                    <a:pt x="6765" y="10324"/>
                    <a:pt x="6765" y="10337"/>
                    <a:pt x="6740" y="10337"/>
                  </a:cubicBezTo>
                  <a:cubicBezTo>
                    <a:pt x="6665" y="10337"/>
                    <a:pt x="6702" y="10450"/>
                    <a:pt x="6702" y="10488"/>
                  </a:cubicBezTo>
                  <a:cubicBezTo>
                    <a:pt x="6654" y="10476"/>
                    <a:pt x="6675" y="10371"/>
                    <a:pt x="6666" y="10307"/>
                  </a:cubicBezTo>
                  <a:lnTo>
                    <a:pt x="6666" y="10307"/>
                  </a:lnTo>
                  <a:cubicBezTo>
                    <a:pt x="6667" y="10307"/>
                    <a:pt x="6668" y="10307"/>
                    <a:pt x="6669" y="10307"/>
                  </a:cubicBezTo>
                  <a:close/>
                  <a:moveTo>
                    <a:pt x="6888" y="10316"/>
                  </a:moveTo>
                  <a:cubicBezTo>
                    <a:pt x="6940" y="10316"/>
                    <a:pt x="6998" y="10351"/>
                    <a:pt x="7004" y="10412"/>
                  </a:cubicBezTo>
                  <a:cubicBezTo>
                    <a:pt x="7004" y="10466"/>
                    <a:pt x="6959" y="10491"/>
                    <a:pt x="6912" y="10491"/>
                  </a:cubicBezTo>
                  <a:cubicBezTo>
                    <a:pt x="6859" y="10491"/>
                    <a:pt x="6803" y="10460"/>
                    <a:pt x="6803" y="10400"/>
                  </a:cubicBezTo>
                  <a:cubicBezTo>
                    <a:pt x="6803" y="10342"/>
                    <a:pt x="6843" y="10316"/>
                    <a:pt x="6888" y="10316"/>
                  </a:cubicBezTo>
                  <a:close/>
                  <a:moveTo>
                    <a:pt x="6527" y="10307"/>
                  </a:moveTo>
                  <a:cubicBezTo>
                    <a:pt x="6576" y="10307"/>
                    <a:pt x="6627" y="10346"/>
                    <a:pt x="6627" y="10400"/>
                  </a:cubicBezTo>
                  <a:cubicBezTo>
                    <a:pt x="6627" y="10408"/>
                    <a:pt x="6614" y="10411"/>
                    <a:pt x="6597" y="10411"/>
                  </a:cubicBezTo>
                  <a:cubicBezTo>
                    <a:pt x="6561" y="10411"/>
                    <a:pt x="6505" y="10400"/>
                    <a:pt x="6489" y="10400"/>
                  </a:cubicBezTo>
                  <a:cubicBezTo>
                    <a:pt x="6495" y="10438"/>
                    <a:pt x="6523" y="10441"/>
                    <a:pt x="6553" y="10441"/>
                  </a:cubicBezTo>
                  <a:cubicBezTo>
                    <a:pt x="6559" y="10441"/>
                    <a:pt x="6565" y="10441"/>
                    <a:pt x="6571" y="10441"/>
                  </a:cubicBezTo>
                  <a:cubicBezTo>
                    <a:pt x="6595" y="10441"/>
                    <a:pt x="6617" y="10443"/>
                    <a:pt x="6627" y="10463"/>
                  </a:cubicBezTo>
                  <a:lnTo>
                    <a:pt x="6627" y="10488"/>
                  </a:lnTo>
                  <a:cubicBezTo>
                    <a:pt x="6614" y="10492"/>
                    <a:pt x="6599" y="10494"/>
                    <a:pt x="6584" y="10494"/>
                  </a:cubicBezTo>
                  <a:cubicBezTo>
                    <a:pt x="6509" y="10494"/>
                    <a:pt x="6420" y="10445"/>
                    <a:pt x="6451" y="10362"/>
                  </a:cubicBezTo>
                  <a:cubicBezTo>
                    <a:pt x="6466" y="10323"/>
                    <a:pt x="6496" y="10307"/>
                    <a:pt x="6527" y="10307"/>
                  </a:cubicBezTo>
                  <a:close/>
                  <a:moveTo>
                    <a:pt x="10480" y="10319"/>
                  </a:moveTo>
                  <a:cubicBezTo>
                    <a:pt x="10492" y="10319"/>
                    <a:pt x="10497" y="10331"/>
                    <a:pt x="10488" y="10349"/>
                  </a:cubicBezTo>
                  <a:lnTo>
                    <a:pt x="10500" y="10362"/>
                  </a:lnTo>
                  <a:cubicBezTo>
                    <a:pt x="10517" y="10362"/>
                    <a:pt x="10539" y="10334"/>
                    <a:pt x="10556" y="10334"/>
                  </a:cubicBezTo>
                  <a:cubicBezTo>
                    <a:pt x="10564" y="10334"/>
                    <a:pt x="10571" y="10341"/>
                    <a:pt x="10576" y="10362"/>
                  </a:cubicBezTo>
                  <a:cubicBezTo>
                    <a:pt x="10568" y="10360"/>
                    <a:pt x="10562" y="10359"/>
                    <a:pt x="10556" y="10359"/>
                  </a:cubicBezTo>
                  <a:cubicBezTo>
                    <a:pt x="10493" y="10359"/>
                    <a:pt x="10525" y="10477"/>
                    <a:pt x="10525" y="10500"/>
                  </a:cubicBezTo>
                  <a:lnTo>
                    <a:pt x="10488" y="10500"/>
                  </a:lnTo>
                  <a:cubicBezTo>
                    <a:pt x="10488" y="10450"/>
                    <a:pt x="10475" y="10387"/>
                    <a:pt x="10462" y="10324"/>
                  </a:cubicBezTo>
                  <a:cubicBezTo>
                    <a:pt x="10469" y="10321"/>
                    <a:pt x="10475" y="10319"/>
                    <a:pt x="10480" y="10319"/>
                  </a:cubicBezTo>
                  <a:close/>
                  <a:moveTo>
                    <a:pt x="3647" y="10488"/>
                  </a:moveTo>
                  <a:cubicBezTo>
                    <a:pt x="3647" y="10488"/>
                    <a:pt x="3697" y="10538"/>
                    <a:pt x="3647" y="10538"/>
                  </a:cubicBezTo>
                  <a:cubicBezTo>
                    <a:pt x="3584" y="10538"/>
                    <a:pt x="3647" y="10488"/>
                    <a:pt x="3647" y="10488"/>
                  </a:cubicBezTo>
                  <a:close/>
                  <a:moveTo>
                    <a:pt x="7080" y="10433"/>
                  </a:moveTo>
                  <a:cubicBezTo>
                    <a:pt x="7106" y="10447"/>
                    <a:pt x="7143" y="10463"/>
                    <a:pt x="7143" y="10463"/>
                  </a:cubicBezTo>
                  <a:cubicBezTo>
                    <a:pt x="7168" y="10526"/>
                    <a:pt x="7136" y="10548"/>
                    <a:pt x="7100" y="10548"/>
                  </a:cubicBezTo>
                  <a:cubicBezTo>
                    <a:pt x="7064" y="10548"/>
                    <a:pt x="7023" y="10526"/>
                    <a:pt x="7029" y="10500"/>
                  </a:cubicBezTo>
                  <a:lnTo>
                    <a:pt x="7029" y="10500"/>
                  </a:lnTo>
                  <a:lnTo>
                    <a:pt x="7080" y="10526"/>
                  </a:lnTo>
                  <a:cubicBezTo>
                    <a:pt x="7167" y="10508"/>
                    <a:pt x="7121" y="10460"/>
                    <a:pt x="7080" y="10433"/>
                  </a:cubicBezTo>
                  <a:close/>
                  <a:moveTo>
                    <a:pt x="3043" y="10513"/>
                  </a:moveTo>
                  <a:cubicBezTo>
                    <a:pt x="3106" y="10513"/>
                    <a:pt x="3068" y="10526"/>
                    <a:pt x="3068" y="10526"/>
                  </a:cubicBezTo>
                  <a:lnTo>
                    <a:pt x="3043" y="10551"/>
                  </a:lnTo>
                  <a:cubicBezTo>
                    <a:pt x="3043" y="10551"/>
                    <a:pt x="2993" y="10513"/>
                    <a:pt x="3043" y="10513"/>
                  </a:cubicBezTo>
                  <a:close/>
                  <a:moveTo>
                    <a:pt x="4100" y="10513"/>
                  </a:moveTo>
                  <a:cubicBezTo>
                    <a:pt x="4150" y="10513"/>
                    <a:pt x="4100" y="10551"/>
                    <a:pt x="4100" y="10551"/>
                  </a:cubicBezTo>
                  <a:cubicBezTo>
                    <a:pt x="4100" y="10551"/>
                    <a:pt x="4037" y="10513"/>
                    <a:pt x="4100" y="10513"/>
                  </a:cubicBezTo>
                  <a:close/>
                  <a:moveTo>
                    <a:pt x="10646" y="10372"/>
                  </a:moveTo>
                  <a:cubicBezTo>
                    <a:pt x="10699" y="10372"/>
                    <a:pt x="10739" y="10438"/>
                    <a:pt x="10739" y="10488"/>
                  </a:cubicBezTo>
                  <a:lnTo>
                    <a:pt x="10601" y="10463"/>
                  </a:lnTo>
                  <a:lnTo>
                    <a:pt x="10601" y="10463"/>
                  </a:lnTo>
                  <a:cubicBezTo>
                    <a:pt x="10626" y="10526"/>
                    <a:pt x="10739" y="10475"/>
                    <a:pt x="10752" y="10526"/>
                  </a:cubicBezTo>
                  <a:lnTo>
                    <a:pt x="10739" y="10563"/>
                  </a:lnTo>
                  <a:lnTo>
                    <a:pt x="10676" y="10563"/>
                  </a:lnTo>
                  <a:cubicBezTo>
                    <a:pt x="10601" y="10551"/>
                    <a:pt x="10513" y="10438"/>
                    <a:pt x="10601" y="10387"/>
                  </a:cubicBezTo>
                  <a:cubicBezTo>
                    <a:pt x="10616" y="10377"/>
                    <a:pt x="10631" y="10372"/>
                    <a:pt x="10646" y="10372"/>
                  </a:cubicBezTo>
                  <a:close/>
                  <a:moveTo>
                    <a:pt x="12210" y="10563"/>
                  </a:moveTo>
                  <a:cubicBezTo>
                    <a:pt x="12207" y="10565"/>
                    <a:pt x="12204" y="10567"/>
                    <a:pt x="12201" y="10568"/>
                  </a:cubicBezTo>
                  <a:lnTo>
                    <a:pt x="12201" y="10568"/>
                  </a:lnTo>
                  <a:lnTo>
                    <a:pt x="12210" y="10563"/>
                  </a:lnTo>
                  <a:close/>
                  <a:moveTo>
                    <a:pt x="12185" y="10526"/>
                  </a:moveTo>
                  <a:cubicBezTo>
                    <a:pt x="12219" y="10537"/>
                    <a:pt x="12192" y="10548"/>
                    <a:pt x="12186" y="10568"/>
                  </a:cubicBezTo>
                  <a:lnTo>
                    <a:pt x="12186" y="10568"/>
                  </a:lnTo>
                  <a:cubicBezTo>
                    <a:pt x="12164" y="10562"/>
                    <a:pt x="12156" y="10526"/>
                    <a:pt x="12185" y="10526"/>
                  </a:cubicBezTo>
                  <a:close/>
                  <a:moveTo>
                    <a:pt x="7534" y="10345"/>
                  </a:moveTo>
                  <a:cubicBezTo>
                    <a:pt x="7540" y="10345"/>
                    <a:pt x="7548" y="10346"/>
                    <a:pt x="7558" y="10349"/>
                  </a:cubicBezTo>
                  <a:cubicBezTo>
                    <a:pt x="7558" y="10393"/>
                    <a:pt x="7570" y="10397"/>
                    <a:pt x="7584" y="10397"/>
                  </a:cubicBezTo>
                  <a:cubicBezTo>
                    <a:pt x="7587" y="10397"/>
                    <a:pt x="7589" y="10397"/>
                    <a:pt x="7591" y="10397"/>
                  </a:cubicBezTo>
                  <a:cubicBezTo>
                    <a:pt x="7603" y="10397"/>
                    <a:pt x="7615" y="10399"/>
                    <a:pt x="7620" y="10425"/>
                  </a:cubicBezTo>
                  <a:cubicBezTo>
                    <a:pt x="7616" y="10424"/>
                    <a:pt x="7613" y="10424"/>
                    <a:pt x="7609" y="10424"/>
                  </a:cubicBezTo>
                  <a:cubicBezTo>
                    <a:pt x="7527" y="10424"/>
                    <a:pt x="7557" y="10551"/>
                    <a:pt x="7613" y="10551"/>
                  </a:cubicBezTo>
                  <a:cubicBezTo>
                    <a:pt x="7615" y="10551"/>
                    <a:pt x="7618" y="10551"/>
                    <a:pt x="7620" y="10551"/>
                  </a:cubicBezTo>
                  <a:lnTo>
                    <a:pt x="7620" y="10576"/>
                  </a:lnTo>
                  <a:cubicBezTo>
                    <a:pt x="7613" y="10577"/>
                    <a:pt x="7606" y="10577"/>
                    <a:pt x="7599" y="10577"/>
                  </a:cubicBezTo>
                  <a:cubicBezTo>
                    <a:pt x="7534" y="10577"/>
                    <a:pt x="7543" y="10521"/>
                    <a:pt x="7520" y="10475"/>
                  </a:cubicBezTo>
                  <a:lnTo>
                    <a:pt x="7520" y="10475"/>
                  </a:lnTo>
                  <a:lnTo>
                    <a:pt x="7532" y="10488"/>
                  </a:lnTo>
                  <a:lnTo>
                    <a:pt x="7532" y="10412"/>
                  </a:lnTo>
                  <a:lnTo>
                    <a:pt x="7495" y="10412"/>
                  </a:lnTo>
                  <a:cubicBezTo>
                    <a:pt x="7495" y="10387"/>
                    <a:pt x="7495" y="10387"/>
                    <a:pt x="7532" y="10387"/>
                  </a:cubicBezTo>
                  <a:cubicBezTo>
                    <a:pt x="7514" y="10359"/>
                    <a:pt x="7516" y="10345"/>
                    <a:pt x="7534" y="10345"/>
                  </a:cubicBezTo>
                  <a:close/>
                  <a:moveTo>
                    <a:pt x="7353" y="10395"/>
                  </a:moveTo>
                  <a:cubicBezTo>
                    <a:pt x="7400" y="10395"/>
                    <a:pt x="7449" y="10434"/>
                    <a:pt x="7457" y="10488"/>
                  </a:cubicBezTo>
                  <a:cubicBezTo>
                    <a:pt x="7457" y="10496"/>
                    <a:pt x="7444" y="10499"/>
                    <a:pt x="7426" y="10499"/>
                  </a:cubicBezTo>
                  <a:cubicBezTo>
                    <a:pt x="7390" y="10499"/>
                    <a:pt x="7331" y="10488"/>
                    <a:pt x="7306" y="10488"/>
                  </a:cubicBezTo>
                  <a:cubicBezTo>
                    <a:pt x="7316" y="10514"/>
                    <a:pt x="7341" y="10518"/>
                    <a:pt x="7369" y="10518"/>
                  </a:cubicBezTo>
                  <a:cubicBezTo>
                    <a:pt x="7385" y="10518"/>
                    <a:pt x="7402" y="10517"/>
                    <a:pt x="7417" y="10517"/>
                  </a:cubicBezTo>
                  <a:cubicBezTo>
                    <a:pt x="7440" y="10517"/>
                    <a:pt x="7461" y="10520"/>
                    <a:pt x="7470" y="10538"/>
                  </a:cubicBezTo>
                  <a:lnTo>
                    <a:pt x="7457" y="10576"/>
                  </a:lnTo>
                  <a:cubicBezTo>
                    <a:pt x="7446" y="10580"/>
                    <a:pt x="7433" y="10581"/>
                    <a:pt x="7419" y="10581"/>
                  </a:cubicBezTo>
                  <a:cubicBezTo>
                    <a:pt x="7344" y="10581"/>
                    <a:pt x="7249" y="10525"/>
                    <a:pt x="7281" y="10450"/>
                  </a:cubicBezTo>
                  <a:cubicBezTo>
                    <a:pt x="7296" y="10411"/>
                    <a:pt x="7324" y="10395"/>
                    <a:pt x="7353" y="10395"/>
                  </a:cubicBezTo>
                  <a:close/>
                  <a:moveTo>
                    <a:pt x="10953" y="10407"/>
                  </a:moveTo>
                  <a:cubicBezTo>
                    <a:pt x="11001" y="10407"/>
                    <a:pt x="11058" y="10451"/>
                    <a:pt x="11066" y="10500"/>
                  </a:cubicBezTo>
                  <a:cubicBezTo>
                    <a:pt x="11066" y="10509"/>
                    <a:pt x="11053" y="10512"/>
                    <a:pt x="11036" y="10512"/>
                  </a:cubicBezTo>
                  <a:cubicBezTo>
                    <a:pt x="11000" y="10512"/>
                    <a:pt x="10944" y="10500"/>
                    <a:pt x="10928" y="10500"/>
                  </a:cubicBezTo>
                  <a:cubicBezTo>
                    <a:pt x="10940" y="10601"/>
                    <a:pt x="11041" y="10538"/>
                    <a:pt x="11053" y="10601"/>
                  </a:cubicBezTo>
                  <a:lnTo>
                    <a:pt x="11053" y="10601"/>
                  </a:lnTo>
                  <a:cubicBezTo>
                    <a:pt x="10978" y="10588"/>
                    <a:pt x="10840" y="10526"/>
                    <a:pt x="10877" y="10438"/>
                  </a:cubicBezTo>
                  <a:lnTo>
                    <a:pt x="10877" y="10438"/>
                  </a:lnTo>
                  <a:lnTo>
                    <a:pt x="10890" y="10450"/>
                  </a:lnTo>
                  <a:cubicBezTo>
                    <a:pt x="10903" y="10420"/>
                    <a:pt x="10927" y="10407"/>
                    <a:pt x="10953" y="10407"/>
                  </a:cubicBezTo>
                  <a:close/>
                  <a:moveTo>
                    <a:pt x="7806" y="10407"/>
                  </a:moveTo>
                  <a:cubicBezTo>
                    <a:pt x="7885" y="10407"/>
                    <a:pt x="7887" y="10538"/>
                    <a:pt x="7897" y="10601"/>
                  </a:cubicBezTo>
                  <a:cubicBezTo>
                    <a:pt x="7890" y="10604"/>
                    <a:pt x="7885" y="10606"/>
                    <a:pt x="7880" y="10606"/>
                  </a:cubicBezTo>
                  <a:cubicBezTo>
                    <a:pt x="7866" y="10606"/>
                    <a:pt x="7859" y="10594"/>
                    <a:pt x="7859" y="10576"/>
                  </a:cubicBezTo>
                  <a:cubicBezTo>
                    <a:pt x="7855" y="10574"/>
                    <a:pt x="7850" y="10574"/>
                    <a:pt x="7846" y="10574"/>
                  </a:cubicBezTo>
                  <a:cubicBezTo>
                    <a:pt x="7828" y="10574"/>
                    <a:pt x="7810" y="10583"/>
                    <a:pt x="7792" y="10583"/>
                  </a:cubicBezTo>
                  <a:cubicBezTo>
                    <a:pt x="7777" y="10583"/>
                    <a:pt x="7762" y="10576"/>
                    <a:pt x="7746" y="10551"/>
                  </a:cubicBezTo>
                  <a:lnTo>
                    <a:pt x="7746" y="10563"/>
                  </a:lnTo>
                  <a:cubicBezTo>
                    <a:pt x="7717" y="10504"/>
                    <a:pt x="7772" y="10484"/>
                    <a:pt x="7822" y="10484"/>
                  </a:cubicBezTo>
                  <a:cubicBezTo>
                    <a:pt x="7835" y="10484"/>
                    <a:pt x="7849" y="10485"/>
                    <a:pt x="7859" y="10488"/>
                  </a:cubicBezTo>
                  <a:cubicBezTo>
                    <a:pt x="7859" y="10412"/>
                    <a:pt x="7759" y="10463"/>
                    <a:pt x="7746" y="10425"/>
                  </a:cubicBezTo>
                  <a:cubicBezTo>
                    <a:pt x="7770" y="10412"/>
                    <a:pt x="7789" y="10407"/>
                    <a:pt x="7806" y="10407"/>
                  </a:cubicBezTo>
                  <a:close/>
                  <a:moveTo>
                    <a:pt x="5143" y="10576"/>
                  </a:moveTo>
                  <a:cubicBezTo>
                    <a:pt x="5194" y="10576"/>
                    <a:pt x="5143" y="10601"/>
                    <a:pt x="5143" y="10601"/>
                  </a:cubicBezTo>
                  <a:lnTo>
                    <a:pt x="5143" y="10614"/>
                  </a:lnTo>
                  <a:cubicBezTo>
                    <a:pt x="5143" y="10614"/>
                    <a:pt x="5080" y="10576"/>
                    <a:pt x="5143" y="10576"/>
                  </a:cubicBezTo>
                  <a:close/>
                  <a:moveTo>
                    <a:pt x="8037" y="10437"/>
                  </a:moveTo>
                  <a:cubicBezTo>
                    <a:pt x="8067" y="10437"/>
                    <a:pt x="8091" y="10450"/>
                    <a:pt x="8086" y="10475"/>
                  </a:cubicBezTo>
                  <a:cubicBezTo>
                    <a:pt x="8068" y="10465"/>
                    <a:pt x="8051" y="10460"/>
                    <a:pt x="8036" y="10460"/>
                  </a:cubicBezTo>
                  <a:cubicBezTo>
                    <a:pt x="7995" y="10460"/>
                    <a:pt x="7967" y="10493"/>
                    <a:pt x="7985" y="10538"/>
                  </a:cubicBezTo>
                  <a:cubicBezTo>
                    <a:pt x="7998" y="10601"/>
                    <a:pt x="8086" y="10563"/>
                    <a:pt x="8098" y="10614"/>
                  </a:cubicBezTo>
                  <a:cubicBezTo>
                    <a:pt x="8090" y="10615"/>
                    <a:pt x="8082" y="10616"/>
                    <a:pt x="8073" y="10616"/>
                  </a:cubicBezTo>
                  <a:cubicBezTo>
                    <a:pt x="8013" y="10616"/>
                    <a:pt x="7940" y="10581"/>
                    <a:pt x="7935" y="10519"/>
                  </a:cubicBezTo>
                  <a:lnTo>
                    <a:pt x="7935" y="10519"/>
                  </a:lnTo>
                  <a:cubicBezTo>
                    <a:pt x="7939" y="10463"/>
                    <a:pt x="7995" y="10437"/>
                    <a:pt x="8037" y="10437"/>
                  </a:cubicBezTo>
                  <a:close/>
                  <a:moveTo>
                    <a:pt x="11079" y="10412"/>
                  </a:moveTo>
                  <a:lnTo>
                    <a:pt x="11091" y="10425"/>
                  </a:lnTo>
                  <a:cubicBezTo>
                    <a:pt x="11179" y="10438"/>
                    <a:pt x="11091" y="10576"/>
                    <a:pt x="11192" y="10601"/>
                  </a:cubicBezTo>
                  <a:cubicBezTo>
                    <a:pt x="11196" y="10602"/>
                    <a:pt x="11201" y="10602"/>
                    <a:pt x="11205" y="10602"/>
                  </a:cubicBezTo>
                  <a:cubicBezTo>
                    <a:pt x="11286" y="10602"/>
                    <a:pt x="11229" y="10486"/>
                    <a:pt x="11229" y="10450"/>
                  </a:cubicBezTo>
                  <a:lnTo>
                    <a:pt x="11229" y="10450"/>
                  </a:lnTo>
                  <a:cubicBezTo>
                    <a:pt x="11292" y="10463"/>
                    <a:pt x="11267" y="10576"/>
                    <a:pt x="11280" y="10639"/>
                  </a:cubicBezTo>
                  <a:cubicBezTo>
                    <a:pt x="11229" y="10626"/>
                    <a:pt x="11255" y="10601"/>
                    <a:pt x="11242" y="10601"/>
                  </a:cubicBezTo>
                  <a:lnTo>
                    <a:pt x="11242" y="10601"/>
                  </a:lnTo>
                  <a:cubicBezTo>
                    <a:pt x="11224" y="10623"/>
                    <a:pt x="11208" y="10633"/>
                    <a:pt x="11192" y="10633"/>
                  </a:cubicBezTo>
                  <a:cubicBezTo>
                    <a:pt x="11121" y="10633"/>
                    <a:pt x="11079" y="10433"/>
                    <a:pt x="11079" y="10412"/>
                  </a:cubicBezTo>
                  <a:close/>
                  <a:moveTo>
                    <a:pt x="8212" y="10457"/>
                  </a:moveTo>
                  <a:cubicBezTo>
                    <a:pt x="8245" y="10457"/>
                    <a:pt x="8274" y="10473"/>
                    <a:pt x="8274" y="10500"/>
                  </a:cubicBezTo>
                  <a:cubicBezTo>
                    <a:pt x="8257" y="10490"/>
                    <a:pt x="8240" y="10485"/>
                    <a:pt x="8224" y="10485"/>
                  </a:cubicBezTo>
                  <a:cubicBezTo>
                    <a:pt x="8183" y="10485"/>
                    <a:pt x="8152" y="10518"/>
                    <a:pt x="8161" y="10563"/>
                  </a:cubicBezTo>
                  <a:cubicBezTo>
                    <a:pt x="8186" y="10626"/>
                    <a:pt x="8274" y="10588"/>
                    <a:pt x="8287" y="10639"/>
                  </a:cubicBezTo>
                  <a:cubicBezTo>
                    <a:pt x="8280" y="10640"/>
                    <a:pt x="8274" y="10641"/>
                    <a:pt x="8266" y="10641"/>
                  </a:cubicBezTo>
                  <a:cubicBezTo>
                    <a:pt x="8206" y="10641"/>
                    <a:pt x="8128" y="10596"/>
                    <a:pt x="8124" y="10532"/>
                  </a:cubicBezTo>
                  <a:lnTo>
                    <a:pt x="8124" y="10532"/>
                  </a:lnTo>
                  <a:cubicBezTo>
                    <a:pt x="8127" y="10480"/>
                    <a:pt x="8172" y="10457"/>
                    <a:pt x="8212" y="10457"/>
                  </a:cubicBezTo>
                  <a:close/>
                  <a:moveTo>
                    <a:pt x="8325" y="10450"/>
                  </a:moveTo>
                  <a:lnTo>
                    <a:pt x="8325" y="10450"/>
                  </a:lnTo>
                  <a:cubicBezTo>
                    <a:pt x="8413" y="10475"/>
                    <a:pt x="8312" y="10588"/>
                    <a:pt x="8388" y="10614"/>
                  </a:cubicBezTo>
                  <a:lnTo>
                    <a:pt x="8413" y="10614"/>
                  </a:lnTo>
                  <a:cubicBezTo>
                    <a:pt x="8421" y="10616"/>
                    <a:pt x="8427" y="10617"/>
                    <a:pt x="8433" y="10617"/>
                  </a:cubicBezTo>
                  <a:cubicBezTo>
                    <a:pt x="8494" y="10617"/>
                    <a:pt x="8463" y="10508"/>
                    <a:pt x="8463" y="10463"/>
                  </a:cubicBezTo>
                  <a:lnTo>
                    <a:pt x="8463" y="10463"/>
                  </a:lnTo>
                  <a:cubicBezTo>
                    <a:pt x="8526" y="10475"/>
                    <a:pt x="8501" y="10588"/>
                    <a:pt x="8513" y="10651"/>
                  </a:cubicBezTo>
                  <a:cubicBezTo>
                    <a:pt x="8476" y="10651"/>
                    <a:pt x="8463" y="10651"/>
                    <a:pt x="8476" y="10614"/>
                  </a:cubicBezTo>
                  <a:cubicBezTo>
                    <a:pt x="8444" y="10614"/>
                    <a:pt x="8410" y="10629"/>
                    <a:pt x="8383" y="10629"/>
                  </a:cubicBezTo>
                  <a:cubicBezTo>
                    <a:pt x="8356" y="10629"/>
                    <a:pt x="8337" y="10614"/>
                    <a:pt x="8337" y="10551"/>
                  </a:cubicBezTo>
                  <a:lnTo>
                    <a:pt x="8325" y="10450"/>
                  </a:lnTo>
                  <a:close/>
                  <a:moveTo>
                    <a:pt x="8551" y="10475"/>
                  </a:moveTo>
                  <a:cubicBezTo>
                    <a:pt x="8576" y="10475"/>
                    <a:pt x="8589" y="10488"/>
                    <a:pt x="8589" y="10513"/>
                  </a:cubicBezTo>
                  <a:lnTo>
                    <a:pt x="8601" y="10513"/>
                  </a:lnTo>
                  <a:cubicBezTo>
                    <a:pt x="8626" y="10500"/>
                    <a:pt x="8652" y="10500"/>
                    <a:pt x="8689" y="10500"/>
                  </a:cubicBezTo>
                  <a:lnTo>
                    <a:pt x="8601" y="10513"/>
                  </a:lnTo>
                  <a:lnTo>
                    <a:pt x="8614" y="10526"/>
                  </a:lnTo>
                  <a:cubicBezTo>
                    <a:pt x="8576" y="10551"/>
                    <a:pt x="8601" y="10626"/>
                    <a:pt x="8601" y="10664"/>
                  </a:cubicBezTo>
                  <a:cubicBezTo>
                    <a:pt x="8538" y="10651"/>
                    <a:pt x="8564" y="10538"/>
                    <a:pt x="8551" y="10475"/>
                  </a:cubicBezTo>
                  <a:close/>
                  <a:moveTo>
                    <a:pt x="10010" y="10614"/>
                  </a:moveTo>
                  <a:lnTo>
                    <a:pt x="10010" y="10626"/>
                  </a:lnTo>
                  <a:cubicBezTo>
                    <a:pt x="10010" y="10625"/>
                    <a:pt x="10011" y="10624"/>
                    <a:pt x="10012" y="10624"/>
                  </a:cubicBezTo>
                  <a:cubicBezTo>
                    <a:pt x="10025" y="10624"/>
                    <a:pt x="10078" y="10664"/>
                    <a:pt x="10022" y="10664"/>
                  </a:cubicBezTo>
                  <a:cubicBezTo>
                    <a:pt x="9972" y="10651"/>
                    <a:pt x="10010" y="10614"/>
                    <a:pt x="10010" y="10614"/>
                  </a:cubicBezTo>
                  <a:close/>
                  <a:moveTo>
                    <a:pt x="11464" y="10403"/>
                  </a:moveTo>
                  <a:cubicBezTo>
                    <a:pt x="11481" y="10403"/>
                    <a:pt x="11493" y="10412"/>
                    <a:pt x="11493" y="10438"/>
                  </a:cubicBezTo>
                  <a:cubicBezTo>
                    <a:pt x="11470" y="10423"/>
                    <a:pt x="11454" y="10417"/>
                    <a:pt x="11445" y="10417"/>
                  </a:cubicBezTo>
                  <a:cubicBezTo>
                    <a:pt x="11410" y="10417"/>
                    <a:pt x="11469" y="10503"/>
                    <a:pt x="11479" y="10503"/>
                  </a:cubicBezTo>
                  <a:cubicBezTo>
                    <a:pt x="11480" y="10503"/>
                    <a:pt x="11481" y="10502"/>
                    <a:pt x="11481" y="10500"/>
                  </a:cubicBezTo>
                  <a:lnTo>
                    <a:pt x="11481" y="10513"/>
                  </a:lnTo>
                  <a:cubicBezTo>
                    <a:pt x="11477" y="10512"/>
                    <a:pt x="11473" y="10512"/>
                    <a:pt x="11469" y="10512"/>
                  </a:cubicBezTo>
                  <a:cubicBezTo>
                    <a:pt x="11410" y="10512"/>
                    <a:pt x="11444" y="10605"/>
                    <a:pt x="11456" y="10664"/>
                  </a:cubicBezTo>
                  <a:cubicBezTo>
                    <a:pt x="11393" y="10651"/>
                    <a:pt x="11405" y="10563"/>
                    <a:pt x="11405" y="10500"/>
                  </a:cubicBezTo>
                  <a:cubicBezTo>
                    <a:pt x="11380" y="10500"/>
                    <a:pt x="11368" y="10488"/>
                    <a:pt x="11368" y="10475"/>
                  </a:cubicBezTo>
                  <a:lnTo>
                    <a:pt x="11368" y="10475"/>
                  </a:lnTo>
                  <a:cubicBezTo>
                    <a:pt x="11378" y="10477"/>
                    <a:pt x="11386" y="10478"/>
                    <a:pt x="11391" y="10478"/>
                  </a:cubicBezTo>
                  <a:cubicBezTo>
                    <a:pt x="11425" y="10478"/>
                    <a:pt x="11373" y="10447"/>
                    <a:pt x="11405" y="10425"/>
                  </a:cubicBezTo>
                  <a:cubicBezTo>
                    <a:pt x="11424" y="10412"/>
                    <a:pt x="11446" y="10403"/>
                    <a:pt x="11464" y="10403"/>
                  </a:cubicBezTo>
                  <a:close/>
                  <a:moveTo>
                    <a:pt x="11569" y="10508"/>
                  </a:moveTo>
                  <a:cubicBezTo>
                    <a:pt x="11617" y="10508"/>
                    <a:pt x="11674" y="10552"/>
                    <a:pt x="11682" y="10601"/>
                  </a:cubicBezTo>
                  <a:cubicBezTo>
                    <a:pt x="11682" y="10609"/>
                    <a:pt x="11670" y="10612"/>
                    <a:pt x="11653" y="10612"/>
                  </a:cubicBezTo>
                  <a:cubicBezTo>
                    <a:pt x="11615" y="10612"/>
                    <a:pt x="11552" y="10597"/>
                    <a:pt x="11544" y="10588"/>
                  </a:cubicBezTo>
                  <a:lnTo>
                    <a:pt x="11544" y="10588"/>
                  </a:lnTo>
                  <a:cubicBezTo>
                    <a:pt x="11556" y="10676"/>
                    <a:pt x="11644" y="10626"/>
                    <a:pt x="11670" y="10676"/>
                  </a:cubicBezTo>
                  <a:lnTo>
                    <a:pt x="11670" y="10689"/>
                  </a:lnTo>
                  <a:cubicBezTo>
                    <a:pt x="11661" y="10692"/>
                    <a:pt x="11652" y="10694"/>
                    <a:pt x="11641" y="10694"/>
                  </a:cubicBezTo>
                  <a:cubicBezTo>
                    <a:pt x="11573" y="10694"/>
                    <a:pt x="11473" y="10627"/>
                    <a:pt x="11506" y="10551"/>
                  </a:cubicBezTo>
                  <a:cubicBezTo>
                    <a:pt x="11519" y="10520"/>
                    <a:pt x="11543" y="10508"/>
                    <a:pt x="11569" y="10508"/>
                  </a:cubicBezTo>
                  <a:close/>
                  <a:moveTo>
                    <a:pt x="8777" y="10538"/>
                  </a:moveTo>
                  <a:cubicBezTo>
                    <a:pt x="8840" y="10563"/>
                    <a:pt x="8840" y="10588"/>
                    <a:pt x="8853" y="10702"/>
                  </a:cubicBezTo>
                  <a:cubicBezTo>
                    <a:pt x="8765" y="10702"/>
                    <a:pt x="8853" y="10563"/>
                    <a:pt x="8765" y="10551"/>
                  </a:cubicBezTo>
                  <a:lnTo>
                    <a:pt x="8727" y="10551"/>
                  </a:lnTo>
                  <a:cubicBezTo>
                    <a:pt x="8693" y="10562"/>
                    <a:pt x="8720" y="10635"/>
                    <a:pt x="8726" y="10676"/>
                  </a:cubicBezTo>
                  <a:lnTo>
                    <a:pt x="8726" y="10676"/>
                  </a:lnTo>
                  <a:cubicBezTo>
                    <a:pt x="8670" y="10675"/>
                    <a:pt x="8696" y="10583"/>
                    <a:pt x="8673" y="10538"/>
                  </a:cubicBezTo>
                  <a:close/>
                  <a:moveTo>
                    <a:pt x="11858" y="10689"/>
                  </a:moveTo>
                  <a:cubicBezTo>
                    <a:pt x="11856" y="10693"/>
                    <a:pt x="11854" y="10698"/>
                    <a:pt x="11854" y="10702"/>
                  </a:cubicBezTo>
                  <a:lnTo>
                    <a:pt x="11854" y="10702"/>
                  </a:lnTo>
                  <a:lnTo>
                    <a:pt x="11858" y="10689"/>
                  </a:lnTo>
                  <a:close/>
                  <a:moveTo>
                    <a:pt x="6375" y="10672"/>
                  </a:moveTo>
                  <a:cubicBezTo>
                    <a:pt x="6383" y="10672"/>
                    <a:pt x="6388" y="10676"/>
                    <a:pt x="6388" y="10689"/>
                  </a:cubicBezTo>
                  <a:cubicBezTo>
                    <a:pt x="6388" y="10702"/>
                    <a:pt x="6385" y="10706"/>
                    <a:pt x="6380" y="10706"/>
                  </a:cubicBezTo>
                  <a:cubicBezTo>
                    <a:pt x="6372" y="10706"/>
                    <a:pt x="6360" y="10693"/>
                    <a:pt x="6350" y="10681"/>
                  </a:cubicBezTo>
                  <a:lnTo>
                    <a:pt x="6350" y="10681"/>
                  </a:lnTo>
                  <a:cubicBezTo>
                    <a:pt x="6358" y="10677"/>
                    <a:pt x="6367" y="10672"/>
                    <a:pt x="6375" y="10672"/>
                  </a:cubicBezTo>
                  <a:close/>
                  <a:moveTo>
                    <a:pt x="8945" y="10549"/>
                  </a:moveTo>
                  <a:cubicBezTo>
                    <a:pt x="8976" y="10549"/>
                    <a:pt x="9010" y="10564"/>
                    <a:pt x="9004" y="10588"/>
                  </a:cubicBezTo>
                  <a:cubicBezTo>
                    <a:pt x="8971" y="10566"/>
                    <a:pt x="8952" y="10557"/>
                    <a:pt x="8943" y="10557"/>
                  </a:cubicBezTo>
                  <a:cubicBezTo>
                    <a:pt x="8911" y="10557"/>
                    <a:pt x="9013" y="10678"/>
                    <a:pt x="9027" y="10678"/>
                  </a:cubicBezTo>
                  <a:cubicBezTo>
                    <a:pt x="9028" y="10678"/>
                    <a:pt x="9029" y="10678"/>
                    <a:pt x="9029" y="10676"/>
                  </a:cubicBezTo>
                  <a:lnTo>
                    <a:pt x="9029" y="10676"/>
                  </a:lnTo>
                  <a:cubicBezTo>
                    <a:pt x="9029" y="10706"/>
                    <a:pt x="8995" y="10719"/>
                    <a:pt x="8962" y="10719"/>
                  </a:cubicBezTo>
                  <a:cubicBezTo>
                    <a:pt x="8926" y="10719"/>
                    <a:pt x="8890" y="10703"/>
                    <a:pt x="8903" y="10676"/>
                  </a:cubicBezTo>
                  <a:lnTo>
                    <a:pt x="8903" y="10676"/>
                  </a:lnTo>
                  <a:cubicBezTo>
                    <a:pt x="8918" y="10684"/>
                    <a:pt x="8948" y="10696"/>
                    <a:pt x="8968" y="10696"/>
                  </a:cubicBezTo>
                  <a:cubicBezTo>
                    <a:pt x="8981" y="10696"/>
                    <a:pt x="8991" y="10691"/>
                    <a:pt x="8991" y="10676"/>
                  </a:cubicBezTo>
                  <a:cubicBezTo>
                    <a:pt x="9004" y="10639"/>
                    <a:pt x="8928" y="10639"/>
                    <a:pt x="8916" y="10614"/>
                  </a:cubicBezTo>
                  <a:cubicBezTo>
                    <a:pt x="8883" y="10568"/>
                    <a:pt x="8912" y="10549"/>
                    <a:pt x="8945" y="10549"/>
                  </a:cubicBezTo>
                  <a:close/>
                  <a:moveTo>
                    <a:pt x="2930" y="10463"/>
                  </a:moveTo>
                  <a:cubicBezTo>
                    <a:pt x="3005" y="10463"/>
                    <a:pt x="2968" y="10651"/>
                    <a:pt x="2980" y="10727"/>
                  </a:cubicBezTo>
                  <a:cubicBezTo>
                    <a:pt x="2974" y="10730"/>
                    <a:pt x="2969" y="10731"/>
                    <a:pt x="2964" y="10731"/>
                  </a:cubicBezTo>
                  <a:cubicBezTo>
                    <a:pt x="2950" y="10731"/>
                    <a:pt x="2943" y="10717"/>
                    <a:pt x="2943" y="10689"/>
                  </a:cubicBezTo>
                  <a:cubicBezTo>
                    <a:pt x="2930" y="10689"/>
                    <a:pt x="2905" y="10727"/>
                    <a:pt x="2867" y="10727"/>
                  </a:cubicBezTo>
                  <a:cubicBezTo>
                    <a:pt x="2804" y="10727"/>
                    <a:pt x="2754" y="10651"/>
                    <a:pt x="2792" y="10588"/>
                  </a:cubicBezTo>
                  <a:lnTo>
                    <a:pt x="2792" y="10576"/>
                  </a:lnTo>
                  <a:cubicBezTo>
                    <a:pt x="2811" y="10548"/>
                    <a:pt x="2828" y="10539"/>
                    <a:pt x="2844" y="10539"/>
                  </a:cubicBezTo>
                  <a:cubicBezTo>
                    <a:pt x="2872" y="10539"/>
                    <a:pt x="2899" y="10563"/>
                    <a:pt x="2930" y="10563"/>
                  </a:cubicBezTo>
                  <a:lnTo>
                    <a:pt x="2930" y="10463"/>
                  </a:lnTo>
                  <a:close/>
                  <a:moveTo>
                    <a:pt x="3506" y="10556"/>
                  </a:moveTo>
                  <a:cubicBezTo>
                    <a:pt x="3515" y="10556"/>
                    <a:pt x="3524" y="10558"/>
                    <a:pt x="3534" y="10563"/>
                  </a:cubicBezTo>
                  <a:cubicBezTo>
                    <a:pt x="3571" y="10588"/>
                    <a:pt x="3571" y="10689"/>
                    <a:pt x="3571" y="10739"/>
                  </a:cubicBezTo>
                  <a:cubicBezTo>
                    <a:pt x="3483" y="10739"/>
                    <a:pt x="3571" y="10614"/>
                    <a:pt x="3496" y="10588"/>
                  </a:cubicBezTo>
                  <a:cubicBezTo>
                    <a:pt x="3489" y="10586"/>
                    <a:pt x="3482" y="10585"/>
                    <a:pt x="3476" y="10585"/>
                  </a:cubicBezTo>
                  <a:cubicBezTo>
                    <a:pt x="3412" y="10585"/>
                    <a:pt x="3433" y="10705"/>
                    <a:pt x="3433" y="10739"/>
                  </a:cubicBezTo>
                  <a:lnTo>
                    <a:pt x="3395" y="10739"/>
                  </a:lnTo>
                  <a:cubicBezTo>
                    <a:pt x="3395" y="10676"/>
                    <a:pt x="3395" y="10614"/>
                    <a:pt x="3383" y="10563"/>
                  </a:cubicBezTo>
                  <a:cubicBezTo>
                    <a:pt x="3389" y="10560"/>
                    <a:pt x="3395" y="10558"/>
                    <a:pt x="3400" y="10558"/>
                  </a:cubicBezTo>
                  <a:cubicBezTo>
                    <a:pt x="3414" y="10558"/>
                    <a:pt x="3420" y="10570"/>
                    <a:pt x="3420" y="10588"/>
                  </a:cubicBezTo>
                  <a:cubicBezTo>
                    <a:pt x="3451" y="10588"/>
                    <a:pt x="3473" y="10556"/>
                    <a:pt x="3506" y="10556"/>
                  </a:cubicBezTo>
                  <a:close/>
                  <a:moveTo>
                    <a:pt x="3634" y="10563"/>
                  </a:moveTo>
                  <a:cubicBezTo>
                    <a:pt x="3697" y="10563"/>
                    <a:pt x="3672" y="10689"/>
                    <a:pt x="3672" y="10752"/>
                  </a:cubicBezTo>
                  <a:cubicBezTo>
                    <a:pt x="3609" y="10752"/>
                    <a:pt x="3634" y="10626"/>
                    <a:pt x="3622" y="10563"/>
                  </a:cubicBezTo>
                  <a:close/>
                  <a:moveTo>
                    <a:pt x="9119" y="10550"/>
                  </a:moveTo>
                  <a:cubicBezTo>
                    <a:pt x="9205" y="10550"/>
                    <a:pt x="9207" y="10688"/>
                    <a:pt x="9217" y="10752"/>
                  </a:cubicBezTo>
                  <a:cubicBezTo>
                    <a:pt x="9211" y="10755"/>
                    <a:pt x="9205" y="10757"/>
                    <a:pt x="9200" y="10757"/>
                  </a:cubicBezTo>
                  <a:cubicBezTo>
                    <a:pt x="9186" y="10757"/>
                    <a:pt x="9180" y="10745"/>
                    <a:pt x="9180" y="10727"/>
                  </a:cubicBezTo>
                  <a:cubicBezTo>
                    <a:pt x="9160" y="10727"/>
                    <a:pt x="9129" y="10741"/>
                    <a:pt x="9102" y="10741"/>
                  </a:cubicBezTo>
                  <a:cubicBezTo>
                    <a:pt x="9079" y="10741"/>
                    <a:pt x="9060" y="10730"/>
                    <a:pt x="9054" y="10689"/>
                  </a:cubicBezTo>
                  <a:cubicBezTo>
                    <a:pt x="9054" y="10646"/>
                    <a:pt x="9090" y="10632"/>
                    <a:pt x="9125" y="10632"/>
                  </a:cubicBezTo>
                  <a:cubicBezTo>
                    <a:pt x="9140" y="10632"/>
                    <a:pt x="9155" y="10635"/>
                    <a:pt x="9167" y="10639"/>
                  </a:cubicBezTo>
                  <a:cubicBezTo>
                    <a:pt x="9155" y="10551"/>
                    <a:pt x="9079" y="10601"/>
                    <a:pt x="9054" y="10563"/>
                  </a:cubicBezTo>
                  <a:lnTo>
                    <a:pt x="9067" y="10563"/>
                  </a:lnTo>
                  <a:cubicBezTo>
                    <a:pt x="9087" y="10554"/>
                    <a:pt x="9104" y="10550"/>
                    <a:pt x="9119" y="10550"/>
                  </a:cubicBezTo>
                  <a:close/>
                  <a:moveTo>
                    <a:pt x="3055" y="10581"/>
                  </a:moveTo>
                  <a:cubicBezTo>
                    <a:pt x="3100" y="10581"/>
                    <a:pt x="3081" y="10684"/>
                    <a:pt x="3081" y="10739"/>
                  </a:cubicBezTo>
                  <a:lnTo>
                    <a:pt x="3081" y="10764"/>
                  </a:lnTo>
                  <a:lnTo>
                    <a:pt x="3043" y="10764"/>
                  </a:lnTo>
                  <a:lnTo>
                    <a:pt x="3031" y="10588"/>
                  </a:lnTo>
                  <a:cubicBezTo>
                    <a:pt x="3040" y="10584"/>
                    <a:pt x="3048" y="10581"/>
                    <a:pt x="3055" y="10581"/>
                  </a:cubicBezTo>
                  <a:close/>
                  <a:moveTo>
                    <a:pt x="4074" y="10576"/>
                  </a:moveTo>
                  <a:lnTo>
                    <a:pt x="4074" y="10576"/>
                  </a:lnTo>
                  <a:cubicBezTo>
                    <a:pt x="4150" y="10588"/>
                    <a:pt x="4125" y="10702"/>
                    <a:pt x="4125" y="10764"/>
                  </a:cubicBezTo>
                  <a:cubicBezTo>
                    <a:pt x="4062" y="10764"/>
                    <a:pt x="4087" y="10639"/>
                    <a:pt x="4074" y="10576"/>
                  </a:cubicBezTo>
                  <a:close/>
                  <a:moveTo>
                    <a:pt x="11695" y="10551"/>
                  </a:moveTo>
                  <a:lnTo>
                    <a:pt x="11695" y="10551"/>
                  </a:lnTo>
                  <a:cubicBezTo>
                    <a:pt x="11770" y="10576"/>
                    <a:pt x="11695" y="10702"/>
                    <a:pt x="11783" y="10727"/>
                  </a:cubicBezTo>
                  <a:cubicBezTo>
                    <a:pt x="11787" y="10727"/>
                    <a:pt x="11792" y="10728"/>
                    <a:pt x="11796" y="10728"/>
                  </a:cubicBezTo>
                  <a:cubicBezTo>
                    <a:pt x="11878" y="10728"/>
                    <a:pt x="11820" y="10612"/>
                    <a:pt x="11820" y="10576"/>
                  </a:cubicBezTo>
                  <a:lnTo>
                    <a:pt x="11820" y="10576"/>
                  </a:lnTo>
                  <a:cubicBezTo>
                    <a:pt x="11883" y="10588"/>
                    <a:pt x="11871" y="10702"/>
                    <a:pt x="11871" y="10764"/>
                  </a:cubicBezTo>
                  <a:cubicBezTo>
                    <a:pt x="11860" y="10744"/>
                    <a:pt x="11850" y="10723"/>
                    <a:pt x="11854" y="10702"/>
                  </a:cubicBezTo>
                  <a:lnTo>
                    <a:pt x="11854" y="10702"/>
                  </a:lnTo>
                  <a:lnTo>
                    <a:pt x="11846" y="10727"/>
                  </a:lnTo>
                  <a:cubicBezTo>
                    <a:pt x="11820" y="10727"/>
                    <a:pt x="11808" y="10752"/>
                    <a:pt x="11783" y="10752"/>
                  </a:cubicBezTo>
                  <a:cubicBezTo>
                    <a:pt x="11695" y="10727"/>
                    <a:pt x="11695" y="10626"/>
                    <a:pt x="11695" y="10551"/>
                  </a:cubicBezTo>
                  <a:close/>
                  <a:moveTo>
                    <a:pt x="12173" y="10588"/>
                  </a:moveTo>
                  <a:cubicBezTo>
                    <a:pt x="12235" y="10601"/>
                    <a:pt x="12223" y="10714"/>
                    <a:pt x="12235" y="10777"/>
                  </a:cubicBezTo>
                  <a:cubicBezTo>
                    <a:pt x="12135" y="10764"/>
                    <a:pt x="12160" y="10664"/>
                    <a:pt x="12147" y="10601"/>
                  </a:cubicBezTo>
                  <a:lnTo>
                    <a:pt x="12173" y="10588"/>
                  </a:lnTo>
                  <a:close/>
                  <a:moveTo>
                    <a:pt x="3169" y="10777"/>
                  </a:moveTo>
                  <a:lnTo>
                    <a:pt x="3167" y="10784"/>
                  </a:lnTo>
                  <a:lnTo>
                    <a:pt x="3167" y="10784"/>
                  </a:lnTo>
                  <a:cubicBezTo>
                    <a:pt x="3167" y="10782"/>
                    <a:pt x="3167" y="10779"/>
                    <a:pt x="3169" y="10777"/>
                  </a:cubicBezTo>
                  <a:close/>
                  <a:moveTo>
                    <a:pt x="3980" y="10604"/>
                  </a:moveTo>
                  <a:cubicBezTo>
                    <a:pt x="3996" y="10604"/>
                    <a:pt x="4011" y="10607"/>
                    <a:pt x="4024" y="10614"/>
                  </a:cubicBezTo>
                  <a:cubicBezTo>
                    <a:pt x="4020" y="10628"/>
                    <a:pt x="4013" y="10632"/>
                    <a:pt x="4003" y="10632"/>
                  </a:cubicBezTo>
                  <a:cubicBezTo>
                    <a:pt x="3991" y="10632"/>
                    <a:pt x="3975" y="10625"/>
                    <a:pt x="3962" y="10625"/>
                  </a:cubicBezTo>
                  <a:cubicBezTo>
                    <a:pt x="3950" y="10625"/>
                    <a:pt x="3940" y="10630"/>
                    <a:pt x="3936" y="10651"/>
                  </a:cubicBezTo>
                  <a:cubicBezTo>
                    <a:pt x="3936" y="10676"/>
                    <a:pt x="4024" y="10689"/>
                    <a:pt x="4037" y="10727"/>
                  </a:cubicBezTo>
                  <a:cubicBezTo>
                    <a:pt x="4053" y="10775"/>
                    <a:pt x="4011" y="10789"/>
                    <a:pt x="3971" y="10789"/>
                  </a:cubicBezTo>
                  <a:cubicBezTo>
                    <a:pt x="3918" y="10789"/>
                    <a:pt x="3868" y="10764"/>
                    <a:pt x="3961" y="10764"/>
                  </a:cubicBezTo>
                  <a:cubicBezTo>
                    <a:pt x="4074" y="10739"/>
                    <a:pt x="3923" y="10664"/>
                    <a:pt x="3911" y="10651"/>
                  </a:cubicBezTo>
                  <a:lnTo>
                    <a:pt x="3911" y="10651"/>
                  </a:lnTo>
                  <a:lnTo>
                    <a:pt x="3923" y="10689"/>
                  </a:lnTo>
                  <a:cubicBezTo>
                    <a:pt x="3886" y="10632"/>
                    <a:pt x="3933" y="10604"/>
                    <a:pt x="3980" y="10604"/>
                  </a:cubicBezTo>
                  <a:close/>
                  <a:moveTo>
                    <a:pt x="3810" y="10601"/>
                  </a:moveTo>
                  <a:cubicBezTo>
                    <a:pt x="3835" y="10601"/>
                    <a:pt x="3861" y="10607"/>
                    <a:pt x="3873" y="10614"/>
                  </a:cubicBezTo>
                  <a:cubicBezTo>
                    <a:pt x="3873" y="10629"/>
                    <a:pt x="3864" y="10640"/>
                    <a:pt x="3847" y="10640"/>
                  </a:cubicBezTo>
                  <a:cubicBezTo>
                    <a:pt x="3837" y="10640"/>
                    <a:pt x="3825" y="10636"/>
                    <a:pt x="3810" y="10626"/>
                  </a:cubicBezTo>
                  <a:cubicBezTo>
                    <a:pt x="3793" y="10620"/>
                    <a:pt x="3782" y="10618"/>
                    <a:pt x="3776" y="10618"/>
                  </a:cubicBezTo>
                  <a:cubicBezTo>
                    <a:pt x="3744" y="10618"/>
                    <a:pt x="3861" y="10691"/>
                    <a:pt x="3861" y="10702"/>
                  </a:cubicBezTo>
                  <a:lnTo>
                    <a:pt x="3886" y="10739"/>
                  </a:lnTo>
                  <a:cubicBezTo>
                    <a:pt x="3886" y="10778"/>
                    <a:pt x="3856" y="10790"/>
                    <a:pt x="3824" y="10790"/>
                  </a:cubicBezTo>
                  <a:cubicBezTo>
                    <a:pt x="3784" y="10790"/>
                    <a:pt x="3740" y="10771"/>
                    <a:pt x="3747" y="10764"/>
                  </a:cubicBezTo>
                  <a:cubicBezTo>
                    <a:pt x="3749" y="10763"/>
                    <a:pt x="3752" y="10762"/>
                    <a:pt x="3756" y="10762"/>
                  </a:cubicBezTo>
                  <a:cubicBezTo>
                    <a:pt x="3767" y="10762"/>
                    <a:pt x="3785" y="10769"/>
                    <a:pt x="3802" y="10769"/>
                  </a:cubicBezTo>
                  <a:cubicBezTo>
                    <a:pt x="3814" y="10769"/>
                    <a:pt x="3827" y="10765"/>
                    <a:pt x="3835" y="10752"/>
                  </a:cubicBezTo>
                  <a:cubicBezTo>
                    <a:pt x="3861" y="10702"/>
                    <a:pt x="3810" y="10714"/>
                    <a:pt x="3798" y="10702"/>
                  </a:cubicBezTo>
                  <a:cubicBezTo>
                    <a:pt x="3798" y="10689"/>
                    <a:pt x="3722" y="10689"/>
                    <a:pt x="3747" y="10626"/>
                  </a:cubicBezTo>
                  <a:cubicBezTo>
                    <a:pt x="3760" y="10607"/>
                    <a:pt x="3785" y="10601"/>
                    <a:pt x="3810" y="10601"/>
                  </a:cubicBezTo>
                  <a:close/>
                  <a:moveTo>
                    <a:pt x="7055" y="10790"/>
                  </a:moveTo>
                  <a:lnTo>
                    <a:pt x="7062" y="10797"/>
                  </a:lnTo>
                  <a:lnTo>
                    <a:pt x="7062" y="10797"/>
                  </a:lnTo>
                  <a:cubicBezTo>
                    <a:pt x="7059" y="10795"/>
                    <a:pt x="7057" y="10793"/>
                    <a:pt x="7055" y="10790"/>
                  </a:cubicBezTo>
                  <a:close/>
                  <a:moveTo>
                    <a:pt x="4175" y="10621"/>
                  </a:moveTo>
                  <a:cubicBezTo>
                    <a:pt x="4192" y="10621"/>
                    <a:pt x="4197" y="10633"/>
                    <a:pt x="4188" y="10651"/>
                  </a:cubicBezTo>
                  <a:lnTo>
                    <a:pt x="4225" y="10651"/>
                  </a:lnTo>
                  <a:cubicBezTo>
                    <a:pt x="4232" y="10645"/>
                    <a:pt x="4241" y="10642"/>
                    <a:pt x="4250" y="10642"/>
                  </a:cubicBezTo>
                  <a:cubicBezTo>
                    <a:pt x="4251" y="10642"/>
                    <a:pt x="4252" y="10642"/>
                    <a:pt x="4253" y="10642"/>
                  </a:cubicBezTo>
                  <a:lnTo>
                    <a:pt x="4253" y="10642"/>
                  </a:lnTo>
                  <a:cubicBezTo>
                    <a:pt x="4269" y="10639"/>
                    <a:pt x="4285" y="10639"/>
                    <a:pt x="4301" y="10639"/>
                  </a:cubicBezTo>
                  <a:lnTo>
                    <a:pt x="4265" y="10645"/>
                  </a:lnTo>
                  <a:lnTo>
                    <a:pt x="4265" y="10645"/>
                  </a:lnTo>
                  <a:cubicBezTo>
                    <a:pt x="4261" y="10643"/>
                    <a:pt x="4257" y="10642"/>
                    <a:pt x="4253" y="10642"/>
                  </a:cubicBezTo>
                  <a:lnTo>
                    <a:pt x="4253" y="10642"/>
                  </a:lnTo>
                  <a:cubicBezTo>
                    <a:pt x="4244" y="10644"/>
                    <a:pt x="4234" y="10647"/>
                    <a:pt x="4225" y="10651"/>
                  </a:cubicBezTo>
                  <a:lnTo>
                    <a:pt x="4265" y="10645"/>
                  </a:lnTo>
                  <a:lnTo>
                    <a:pt x="4265" y="10645"/>
                  </a:lnTo>
                  <a:cubicBezTo>
                    <a:pt x="4269" y="10646"/>
                    <a:pt x="4273" y="10648"/>
                    <a:pt x="4276" y="10651"/>
                  </a:cubicBezTo>
                  <a:lnTo>
                    <a:pt x="4364" y="10651"/>
                  </a:lnTo>
                  <a:cubicBezTo>
                    <a:pt x="4364" y="10645"/>
                    <a:pt x="4367" y="10642"/>
                    <a:pt x="4371" y="10642"/>
                  </a:cubicBezTo>
                  <a:cubicBezTo>
                    <a:pt x="4376" y="10642"/>
                    <a:pt x="4382" y="10645"/>
                    <a:pt x="4389" y="10651"/>
                  </a:cubicBezTo>
                  <a:cubicBezTo>
                    <a:pt x="4401" y="10651"/>
                    <a:pt x="4414" y="10651"/>
                    <a:pt x="4401" y="10639"/>
                  </a:cubicBezTo>
                  <a:lnTo>
                    <a:pt x="4401" y="10639"/>
                  </a:lnTo>
                  <a:cubicBezTo>
                    <a:pt x="4464" y="10651"/>
                    <a:pt x="4464" y="10689"/>
                    <a:pt x="4477" y="10802"/>
                  </a:cubicBezTo>
                  <a:cubicBezTo>
                    <a:pt x="4376" y="10802"/>
                    <a:pt x="4477" y="10664"/>
                    <a:pt x="4389" y="10651"/>
                  </a:cubicBezTo>
                  <a:lnTo>
                    <a:pt x="4364" y="10651"/>
                  </a:lnTo>
                  <a:cubicBezTo>
                    <a:pt x="4313" y="10664"/>
                    <a:pt x="4338" y="10764"/>
                    <a:pt x="4338" y="10802"/>
                  </a:cubicBezTo>
                  <a:cubicBezTo>
                    <a:pt x="4263" y="10802"/>
                    <a:pt x="4313" y="10689"/>
                    <a:pt x="4276" y="10651"/>
                  </a:cubicBezTo>
                  <a:lnTo>
                    <a:pt x="4225" y="10651"/>
                  </a:lnTo>
                  <a:cubicBezTo>
                    <a:pt x="4175" y="10676"/>
                    <a:pt x="4200" y="10764"/>
                    <a:pt x="4200" y="10802"/>
                  </a:cubicBezTo>
                  <a:cubicBezTo>
                    <a:pt x="4137" y="10802"/>
                    <a:pt x="4162" y="10689"/>
                    <a:pt x="4150" y="10626"/>
                  </a:cubicBezTo>
                  <a:cubicBezTo>
                    <a:pt x="4160" y="10623"/>
                    <a:pt x="4168" y="10621"/>
                    <a:pt x="4175" y="10621"/>
                  </a:cubicBezTo>
                  <a:close/>
                  <a:moveTo>
                    <a:pt x="5030" y="10777"/>
                  </a:moveTo>
                  <a:cubicBezTo>
                    <a:pt x="5030" y="10786"/>
                    <a:pt x="5032" y="10795"/>
                    <a:pt x="5035" y="10803"/>
                  </a:cubicBezTo>
                  <a:lnTo>
                    <a:pt x="5035" y="10803"/>
                  </a:lnTo>
                  <a:cubicBezTo>
                    <a:pt x="5037" y="10802"/>
                    <a:pt x="5040" y="10802"/>
                    <a:pt x="5043" y="10802"/>
                  </a:cubicBezTo>
                  <a:lnTo>
                    <a:pt x="5030" y="10777"/>
                  </a:lnTo>
                  <a:close/>
                  <a:moveTo>
                    <a:pt x="9645" y="10612"/>
                  </a:moveTo>
                  <a:cubicBezTo>
                    <a:pt x="9689" y="10612"/>
                    <a:pt x="9738" y="10658"/>
                    <a:pt x="9746" y="10714"/>
                  </a:cubicBezTo>
                  <a:cubicBezTo>
                    <a:pt x="9746" y="10723"/>
                    <a:pt x="9733" y="10725"/>
                    <a:pt x="9715" y="10725"/>
                  </a:cubicBezTo>
                  <a:cubicBezTo>
                    <a:pt x="9680" y="10725"/>
                    <a:pt x="9624" y="10714"/>
                    <a:pt x="9607" y="10714"/>
                  </a:cubicBezTo>
                  <a:cubicBezTo>
                    <a:pt x="9620" y="10802"/>
                    <a:pt x="9720" y="10752"/>
                    <a:pt x="9746" y="10802"/>
                  </a:cubicBezTo>
                  <a:cubicBezTo>
                    <a:pt x="9734" y="10806"/>
                    <a:pt x="9722" y="10808"/>
                    <a:pt x="9708" y="10808"/>
                  </a:cubicBezTo>
                  <a:cubicBezTo>
                    <a:pt x="9633" y="10808"/>
                    <a:pt x="9539" y="10749"/>
                    <a:pt x="9582" y="10664"/>
                  </a:cubicBezTo>
                  <a:cubicBezTo>
                    <a:pt x="9596" y="10627"/>
                    <a:pt x="9620" y="10612"/>
                    <a:pt x="9645" y="10612"/>
                  </a:cubicBezTo>
                  <a:close/>
                  <a:moveTo>
                    <a:pt x="9260" y="10609"/>
                  </a:moveTo>
                  <a:cubicBezTo>
                    <a:pt x="9274" y="10609"/>
                    <a:pt x="9280" y="10620"/>
                    <a:pt x="9280" y="10639"/>
                  </a:cubicBezTo>
                  <a:cubicBezTo>
                    <a:pt x="9297" y="10639"/>
                    <a:pt x="9314" y="10622"/>
                    <a:pt x="9338" y="10622"/>
                  </a:cubicBezTo>
                  <a:cubicBezTo>
                    <a:pt x="9350" y="10622"/>
                    <a:pt x="9364" y="10626"/>
                    <a:pt x="9381" y="10639"/>
                  </a:cubicBezTo>
                  <a:cubicBezTo>
                    <a:pt x="9419" y="10664"/>
                    <a:pt x="9431" y="10752"/>
                    <a:pt x="9431" y="10815"/>
                  </a:cubicBezTo>
                  <a:cubicBezTo>
                    <a:pt x="9343" y="10802"/>
                    <a:pt x="9431" y="10651"/>
                    <a:pt x="9331" y="10651"/>
                  </a:cubicBezTo>
                  <a:cubicBezTo>
                    <a:pt x="9324" y="10650"/>
                    <a:pt x="9318" y="10650"/>
                    <a:pt x="9313" y="10650"/>
                  </a:cubicBezTo>
                  <a:cubicBezTo>
                    <a:pt x="9252" y="10650"/>
                    <a:pt x="9305" y="10717"/>
                    <a:pt x="9305" y="10752"/>
                  </a:cubicBezTo>
                  <a:lnTo>
                    <a:pt x="9293" y="10790"/>
                  </a:lnTo>
                  <a:cubicBezTo>
                    <a:pt x="9230" y="10790"/>
                    <a:pt x="9255" y="10676"/>
                    <a:pt x="9243" y="10614"/>
                  </a:cubicBezTo>
                  <a:cubicBezTo>
                    <a:pt x="9249" y="10610"/>
                    <a:pt x="9255" y="10609"/>
                    <a:pt x="9260" y="10609"/>
                  </a:cubicBezTo>
                  <a:close/>
                  <a:moveTo>
                    <a:pt x="3291" y="10588"/>
                  </a:moveTo>
                  <a:cubicBezTo>
                    <a:pt x="3299" y="10588"/>
                    <a:pt x="3312" y="10606"/>
                    <a:pt x="3320" y="10614"/>
                  </a:cubicBezTo>
                  <a:cubicBezTo>
                    <a:pt x="3332" y="10664"/>
                    <a:pt x="3332" y="10702"/>
                    <a:pt x="3320" y="10752"/>
                  </a:cubicBezTo>
                  <a:cubicBezTo>
                    <a:pt x="3326" y="10797"/>
                    <a:pt x="3291" y="10814"/>
                    <a:pt x="3253" y="10816"/>
                  </a:cubicBezTo>
                  <a:lnTo>
                    <a:pt x="3253" y="10816"/>
                  </a:lnTo>
                  <a:cubicBezTo>
                    <a:pt x="3275" y="10801"/>
                    <a:pt x="3288" y="10774"/>
                    <a:pt x="3282" y="10739"/>
                  </a:cubicBezTo>
                  <a:cubicBezTo>
                    <a:pt x="3257" y="10739"/>
                    <a:pt x="3219" y="10755"/>
                    <a:pt x="3188" y="10755"/>
                  </a:cubicBezTo>
                  <a:cubicBezTo>
                    <a:pt x="3156" y="10755"/>
                    <a:pt x="3131" y="10739"/>
                    <a:pt x="3131" y="10676"/>
                  </a:cubicBezTo>
                  <a:cubicBezTo>
                    <a:pt x="3131" y="10617"/>
                    <a:pt x="3159" y="10602"/>
                    <a:pt x="3193" y="10602"/>
                  </a:cubicBezTo>
                  <a:cubicBezTo>
                    <a:pt x="3224" y="10602"/>
                    <a:pt x="3258" y="10614"/>
                    <a:pt x="3282" y="10614"/>
                  </a:cubicBezTo>
                  <a:cubicBezTo>
                    <a:pt x="3282" y="10595"/>
                    <a:pt x="3286" y="10588"/>
                    <a:pt x="3291" y="10588"/>
                  </a:cubicBezTo>
                  <a:close/>
                  <a:moveTo>
                    <a:pt x="12102" y="10571"/>
                  </a:moveTo>
                  <a:cubicBezTo>
                    <a:pt x="12110" y="10571"/>
                    <a:pt x="12122" y="10617"/>
                    <a:pt x="12122" y="10626"/>
                  </a:cubicBezTo>
                  <a:cubicBezTo>
                    <a:pt x="12135" y="10676"/>
                    <a:pt x="12147" y="10739"/>
                    <a:pt x="12135" y="10790"/>
                  </a:cubicBezTo>
                  <a:cubicBezTo>
                    <a:pt x="12123" y="10813"/>
                    <a:pt x="12089" y="10826"/>
                    <a:pt x="12056" y="10826"/>
                  </a:cubicBezTo>
                  <a:cubicBezTo>
                    <a:pt x="12019" y="10826"/>
                    <a:pt x="11984" y="10810"/>
                    <a:pt x="11984" y="10777"/>
                  </a:cubicBezTo>
                  <a:lnTo>
                    <a:pt x="11984" y="10777"/>
                  </a:lnTo>
                  <a:cubicBezTo>
                    <a:pt x="12006" y="10791"/>
                    <a:pt x="12029" y="10798"/>
                    <a:pt x="12048" y="10798"/>
                  </a:cubicBezTo>
                  <a:cubicBezTo>
                    <a:pt x="12082" y="10798"/>
                    <a:pt x="12105" y="10775"/>
                    <a:pt x="12097" y="10727"/>
                  </a:cubicBezTo>
                  <a:cubicBezTo>
                    <a:pt x="12047" y="10714"/>
                    <a:pt x="11959" y="10752"/>
                    <a:pt x="11946" y="10639"/>
                  </a:cubicBezTo>
                  <a:cubicBezTo>
                    <a:pt x="11931" y="10588"/>
                    <a:pt x="11940" y="10572"/>
                    <a:pt x="11960" y="10572"/>
                  </a:cubicBezTo>
                  <a:cubicBezTo>
                    <a:pt x="11988" y="10572"/>
                    <a:pt x="12037" y="10606"/>
                    <a:pt x="12059" y="10614"/>
                  </a:cubicBezTo>
                  <a:lnTo>
                    <a:pt x="12097" y="10601"/>
                  </a:lnTo>
                  <a:cubicBezTo>
                    <a:pt x="12097" y="10579"/>
                    <a:pt x="12099" y="10571"/>
                    <a:pt x="12102" y="10571"/>
                  </a:cubicBezTo>
                  <a:close/>
                  <a:moveTo>
                    <a:pt x="5140" y="10650"/>
                  </a:moveTo>
                  <a:cubicBezTo>
                    <a:pt x="5191" y="10650"/>
                    <a:pt x="5168" y="10754"/>
                    <a:pt x="5168" y="10802"/>
                  </a:cubicBezTo>
                  <a:lnTo>
                    <a:pt x="5168" y="10827"/>
                  </a:lnTo>
                  <a:lnTo>
                    <a:pt x="5131" y="10827"/>
                  </a:lnTo>
                  <a:lnTo>
                    <a:pt x="5131" y="10651"/>
                  </a:lnTo>
                  <a:cubicBezTo>
                    <a:pt x="5134" y="10651"/>
                    <a:pt x="5137" y="10650"/>
                    <a:pt x="5140" y="10650"/>
                  </a:cubicBezTo>
                  <a:close/>
                  <a:moveTo>
                    <a:pt x="9816" y="10598"/>
                  </a:moveTo>
                  <a:cubicBezTo>
                    <a:pt x="9821" y="10598"/>
                    <a:pt x="9827" y="10599"/>
                    <a:pt x="9834" y="10601"/>
                  </a:cubicBezTo>
                  <a:cubicBezTo>
                    <a:pt x="9823" y="10643"/>
                    <a:pt x="9830" y="10667"/>
                    <a:pt x="9861" y="10667"/>
                  </a:cubicBezTo>
                  <a:cubicBezTo>
                    <a:pt x="9868" y="10667"/>
                    <a:pt x="9875" y="10666"/>
                    <a:pt x="9884" y="10664"/>
                  </a:cubicBezTo>
                  <a:lnTo>
                    <a:pt x="9884" y="10689"/>
                  </a:lnTo>
                  <a:cubicBezTo>
                    <a:pt x="9871" y="10687"/>
                    <a:pt x="9861" y="10686"/>
                    <a:pt x="9853" y="10686"/>
                  </a:cubicBezTo>
                  <a:cubicBezTo>
                    <a:pt x="9765" y="10686"/>
                    <a:pt x="9864" y="10785"/>
                    <a:pt x="9891" y="10829"/>
                  </a:cubicBezTo>
                  <a:lnTo>
                    <a:pt x="9891" y="10829"/>
                  </a:lnTo>
                  <a:cubicBezTo>
                    <a:pt x="9882" y="10832"/>
                    <a:pt x="9873" y="10833"/>
                    <a:pt x="9866" y="10833"/>
                  </a:cubicBezTo>
                  <a:cubicBezTo>
                    <a:pt x="9821" y="10833"/>
                    <a:pt x="9819" y="10782"/>
                    <a:pt x="9808" y="10739"/>
                  </a:cubicBezTo>
                  <a:lnTo>
                    <a:pt x="9808" y="10664"/>
                  </a:lnTo>
                  <a:lnTo>
                    <a:pt x="9771" y="10664"/>
                  </a:lnTo>
                  <a:cubicBezTo>
                    <a:pt x="9771" y="10651"/>
                    <a:pt x="9771" y="10648"/>
                    <a:pt x="9775" y="10648"/>
                  </a:cubicBezTo>
                  <a:cubicBezTo>
                    <a:pt x="9780" y="10648"/>
                    <a:pt x="9790" y="10651"/>
                    <a:pt x="9808" y="10651"/>
                  </a:cubicBezTo>
                  <a:cubicBezTo>
                    <a:pt x="9788" y="10620"/>
                    <a:pt x="9793" y="10598"/>
                    <a:pt x="9816" y="10598"/>
                  </a:cubicBezTo>
                  <a:close/>
                  <a:moveTo>
                    <a:pt x="5030" y="10651"/>
                  </a:moveTo>
                  <a:cubicBezTo>
                    <a:pt x="5093" y="10651"/>
                    <a:pt x="5068" y="10727"/>
                    <a:pt x="5068" y="10777"/>
                  </a:cubicBezTo>
                  <a:lnTo>
                    <a:pt x="5068" y="10827"/>
                  </a:lnTo>
                  <a:cubicBezTo>
                    <a:pt x="5052" y="10827"/>
                    <a:pt x="5041" y="10817"/>
                    <a:pt x="5035" y="10803"/>
                  </a:cubicBezTo>
                  <a:lnTo>
                    <a:pt x="5035" y="10803"/>
                  </a:lnTo>
                  <a:cubicBezTo>
                    <a:pt x="5008" y="10808"/>
                    <a:pt x="4987" y="10834"/>
                    <a:pt x="4957" y="10834"/>
                  </a:cubicBezTo>
                  <a:cubicBezTo>
                    <a:pt x="4949" y="10834"/>
                    <a:pt x="4939" y="10832"/>
                    <a:pt x="4929" y="10827"/>
                  </a:cubicBezTo>
                  <a:cubicBezTo>
                    <a:pt x="4892" y="10802"/>
                    <a:pt x="4892" y="10702"/>
                    <a:pt x="4892" y="10651"/>
                  </a:cubicBezTo>
                  <a:cubicBezTo>
                    <a:pt x="4980" y="10651"/>
                    <a:pt x="4892" y="10777"/>
                    <a:pt x="4967" y="10802"/>
                  </a:cubicBezTo>
                  <a:cubicBezTo>
                    <a:pt x="4974" y="10804"/>
                    <a:pt x="4980" y="10805"/>
                    <a:pt x="4985" y="10805"/>
                  </a:cubicBezTo>
                  <a:cubicBezTo>
                    <a:pt x="5040" y="10805"/>
                    <a:pt x="5030" y="10697"/>
                    <a:pt x="5030" y="10651"/>
                  </a:cubicBezTo>
                  <a:close/>
                  <a:moveTo>
                    <a:pt x="12286" y="10648"/>
                  </a:moveTo>
                  <a:cubicBezTo>
                    <a:pt x="12327" y="10648"/>
                    <a:pt x="12365" y="10672"/>
                    <a:pt x="12386" y="10714"/>
                  </a:cubicBezTo>
                  <a:lnTo>
                    <a:pt x="12411" y="10739"/>
                  </a:lnTo>
                  <a:cubicBezTo>
                    <a:pt x="12411" y="10777"/>
                    <a:pt x="12411" y="10815"/>
                    <a:pt x="12424" y="10840"/>
                  </a:cubicBezTo>
                  <a:cubicBezTo>
                    <a:pt x="12399" y="10840"/>
                    <a:pt x="12336" y="10827"/>
                    <a:pt x="12386" y="10815"/>
                  </a:cubicBezTo>
                  <a:cubicBezTo>
                    <a:pt x="12361" y="10815"/>
                    <a:pt x="12342" y="10826"/>
                    <a:pt x="12324" y="10826"/>
                  </a:cubicBezTo>
                  <a:cubicBezTo>
                    <a:pt x="12315" y="10826"/>
                    <a:pt x="12307" y="10823"/>
                    <a:pt x="12298" y="10815"/>
                  </a:cubicBezTo>
                  <a:cubicBezTo>
                    <a:pt x="12222" y="10760"/>
                    <a:pt x="12288" y="10724"/>
                    <a:pt x="12348" y="10724"/>
                  </a:cubicBezTo>
                  <a:cubicBezTo>
                    <a:pt x="12357" y="10724"/>
                    <a:pt x="12366" y="10725"/>
                    <a:pt x="12374" y="10727"/>
                  </a:cubicBezTo>
                  <a:cubicBezTo>
                    <a:pt x="12361" y="10651"/>
                    <a:pt x="12286" y="10702"/>
                    <a:pt x="12261" y="10651"/>
                  </a:cubicBezTo>
                  <a:cubicBezTo>
                    <a:pt x="12269" y="10649"/>
                    <a:pt x="12278" y="10648"/>
                    <a:pt x="12286" y="10648"/>
                  </a:cubicBezTo>
                  <a:close/>
                  <a:moveTo>
                    <a:pt x="12438" y="10601"/>
                  </a:moveTo>
                  <a:cubicBezTo>
                    <a:pt x="12446" y="10601"/>
                    <a:pt x="12466" y="10651"/>
                    <a:pt x="12474" y="10651"/>
                  </a:cubicBezTo>
                  <a:cubicBezTo>
                    <a:pt x="12474" y="10651"/>
                    <a:pt x="12555" y="10683"/>
                    <a:pt x="12523" y="10683"/>
                  </a:cubicBezTo>
                  <a:cubicBezTo>
                    <a:pt x="12515" y="10683"/>
                    <a:pt x="12499" y="10681"/>
                    <a:pt x="12474" y="10676"/>
                  </a:cubicBezTo>
                  <a:lnTo>
                    <a:pt x="12474" y="10676"/>
                  </a:lnTo>
                  <a:cubicBezTo>
                    <a:pt x="12487" y="10727"/>
                    <a:pt x="12499" y="10764"/>
                    <a:pt x="12499" y="10802"/>
                  </a:cubicBezTo>
                  <a:cubicBezTo>
                    <a:pt x="12499" y="10821"/>
                    <a:pt x="12509" y="10821"/>
                    <a:pt x="12518" y="10821"/>
                  </a:cubicBezTo>
                  <a:cubicBezTo>
                    <a:pt x="12528" y="10821"/>
                    <a:pt x="12537" y="10821"/>
                    <a:pt x="12537" y="10840"/>
                  </a:cubicBezTo>
                  <a:cubicBezTo>
                    <a:pt x="12529" y="10842"/>
                    <a:pt x="12521" y="10842"/>
                    <a:pt x="12515" y="10842"/>
                  </a:cubicBezTo>
                  <a:cubicBezTo>
                    <a:pt x="12421" y="10842"/>
                    <a:pt x="12482" y="10688"/>
                    <a:pt x="12411" y="10676"/>
                  </a:cubicBezTo>
                  <a:cubicBezTo>
                    <a:pt x="12402" y="10658"/>
                    <a:pt x="12407" y="10646"/>
                    <a:pt x="12419" y="10646"/>
                  </a:cubicBezTo>
                  <a:cubicBezTo>
                    <a:pt x="12424" y="10646"/>
                    <a:pt x="12430" y="10648"/>
                    <a:pt x="12437" y="10651"/>
                  </a:cubicBezTo>
                  <a:cubicBezTo>
                    <a:pt x="12432" y="10614"/>
                    <a:pt x="12434" y="10601"/>
                    <a:pt x="12438" y="10601"/>
                  </a:cubicBezTo>
                  <a:close/>
                  <a:moveTo>
                    <a:pt x="5564" y="10588"/>
                  </a:moveTo>
                  <a:cubicBezTo>
                    <a:pt x="5620" y="10588"/>
                    <a:pt x="5608" y="10779"/>
                    <a:pt x="5608" y="10840"/>
                  </a:cubicBezTo>
                  <a:lnTo>
                    <a:pt x="5608" y="10852"/>
                  </a:lnTo>
                  <a:lnTo>
                    <a:pt x="5571" y="10852"/>
                  </a:lnTo>
                  <a:lnTo>
                    <a:pt x="5558" y="10588"/>
                  </a:lnTo>
                  <a:cubicBezTo>
                    <a:pt x="5560" y="10588"/>
                    <a:pt x="5562" y="10588"/>
                    <a:pt x="5564" y="10588"/>
                  </a:cubicBezTo>
                  <a:close/>
                  <a:moveTo>
                    <a:pt x="5307" y="10588"/>
                  </a:moveTo>
                  <a:cubicBezTo>
                    <a:pt x="5370" y="10588"/>
                    <a:pt x="5357" y="10651"/>
                    <a:pt x="5357" y="10702"/>
                  </a:cubicBezTo>
                  <a:cubicBezTo>
                    <a:pt x="5370" y="10702"/>
                    <a:pt x="5395" y="10676"/>
                    <a:pt x="5432" y="10676"/>
                  </a:cubicBezTo>
                  <a:cubicBezTo>
                    <a:pt x="5483" y="10689"/>
                    <a:pt x="5520" y="10739"/>
                    <a:pt x="5508" y="10802"/>
                  </a:cubicBezTo>
                  <a:lnTo>
                    <a:pt x="5508" y="10827"/>
                  </a:lnTo>
                  <a:cubicBezTo>
                    <a:pt x="5491" y="10852"/>
                    <a:pt x="5476" y="10861"/>
                    <a:pt x="5460" y="10861"/>
                  </a:cubicBezTo>
                  <a:cubicBezTo>
                    <a:pt x="5430" y="10861"/>
                    <a:pt x="5399" y="10827"/>
                    <a:pt x="5357" y="10827"/>
                  </a:cubicBezTo>
                  <a:cubicBezTo>
                    <a:pt x="5357" y="10851"/>
                    <a:pt x="5355" y="10860"/>
                    <a:pt x="5352" y="10860"/>
                  </a:cubicBezTo>
                  <a:cubicBezTo>
                    <a:pt x="5344" y="10860"/>
                    <a:pt x="5328" y="10795"/>
                    <a:pt x="5319" y="10777"/>
                  </a:cubicBezTo>
                  <a:cubicBezTo>
                    <a:pt x="5319" y="10714"/>
                    <a:pt x="5307" y="10651"/>
                    <a:pt x="5307" y="10588"/>
                  </a:cubicBezTo>
                  <a:close/>
                  <a:moveTo>
                    <a:pt x="4803" y="10606"/>
                  </a:moveTo>
                  <a:cubicBezTo>
                    <a:pt x="4814" y="10606"/>
                    <a:pt x="4829" y="10632"/>
                    <a:pt x="4829" y="10664"/>
                  </a:cubicBezTo>
                  <a:lnTo>
                    <a:pt x="4841" y="10865"/>
                  </a:lnTo>
                  <a:cubicBezTo>
                    <a:pt x="4779" y="10865"/>
                    <a:pt x="4791" y="10827"/>
                    <a:pt x="4791" y="10764"/>
                  </a:cubicBezTo>
                  <a:cubicBezTo>
                    <a:pt x="4769" y="10764"/>
                    <a:pt x="4736" y="10774"/>
                    <a:pt x="4707" y="10774"/>
                  </a:cubicBezTo>
                  <a:cubicBezTo>
                    <a:pt x="4671" y="10774"/>
                    <a:pt x="4640" y="10759"/>
                    <a:pt x="4640" y="10689"/>
                  </a:cubicBezTo>
                  <a:cubicBezTo>
                    <a:pt x="4640" y="10632"/>
                    <a:pt x="4662" y="10617"/>
                    <a:pt x="4692" y="10617"/>
                  </a:cubicBezTo>
                  <a:cubicBezTo>
                    <a:pt x="4722" y="10617"/>
                    <a:pt x="4760" y="10632"/>
                    <a:pt x="4791" y="10639"/>
                  </a:cubicBezTo>
                  <a:cubicBezTo>
                    <a:pt x="4791" y="10615"/>
                    <a:pt x="4796" y="10606"/>
                    <a:pt x="4803" y="10606"/>
                  </a:cubicBezTo>
                  <a:close/>
                  <a:moveTo>
                    <a:pt x="5873" y="10664"/>
                  </a:moveTo>
                  <a:cubicBezTo>
                    <a:pt x="5898" y="10664"/>
                    <a:pt x="5910" y="10676"/>
                    <a:pt x="5910" y="10702"/>
                  </a:cubicBezTo>
                  <a:cubicBezTo>
                    <a:pt x="5938" y="10702"/>
                    <a:pt x="5958" y="10675"/>
                    <a:pt x="5982" y="10675"/>
                  </a:cubicBezTo>
                  <a:cubicBezTo>
                    <a:pt x="5991" y="10675"/>
                    <a:pt x="6001" y="10679"/>
                    <a:pt x="6011" y="10689"/>
                  </a:cubicBezTo>
                  <a:cubicBezTo>
                    <a:pt x="6061" y="10714"/>
                    <a:pt x="6061" y="10802"/>
                    <a:pt x="6061" y="10865"/>
                  </a:cubicBezTo>
                  <a:cubicBezTo>
                    <a:pt x="6011" y="10865"/>
                    <a:pt x="6023" y="10815"/>
                    <a:pt x="6023" y="10752"/>
                  </a:cubicBezTo>
                  <a:cubicBezTo>
                    <a:pt x="6016" y="10722"/>
                    <a:pt x="5996" y="10710"/>
                    <a:pt x="5973" y="10710"/>
                  </a:cubicBezTo>
                  <a:cubicBezTo>
                    <a:pt x="5956" y="10710"/>
                    <a:pt x="5938" y="10716"/>
                    <a:pt x="5923" y="10727"/>
                  </a:cubicBezTo>
                  <a:lnTo>
                    <a:pt x="5923" y="10714"/>
                  </a:lnTo>
                  <a:cubicBezTo>
                    <a:pt x="5898" y="10739"/>
                    <a:pt x="5923" y="10827"/>
                    <a:pt x="5923" y="10852"/>
                  </a:cubicBezTo>
                  <a:cubicBezTo>
                    <a:pt x="5847" y="10852"/>
                    <a:pt x="5885" y="10727"/>
                    <a:pt x="5873" y="10664"/>
                  </a:cubicBezTo>
                  <a:close/>
                  <a:moveTo>
                    <a:pt x="11380" y="10827"/>
                  </a:moveTo>
                  <a:lnTo>
                    <a:pt x="11380" y="10840"/>
                  </a:lnTo>
                  <a:cubicBezTo>
                    <a:pt x="11387" y="10837"/>
                    <a:pt x="11393" y="10835"/>
                    <a:pt x="11398" y="10835"/>
                  </a:cubicBezTo>
                  <a:cubicBezTo>
                    <a:pt x="11412" y="10835"/>
                    <a:pt x="11421" y="10847"/>
                    <a:pt x="11431" y="10865"/>
                  </a:cubicBezTo>
                  <a:cubicBezTo>
                    <a:pt x="11431" y="10867"/>
                    <a:pt x="11428" y="10868"/>
                    <a:pt x="11424" y="10868"/>
                  </a:cubicBezTo>
                  <a:cubicBezTo>
                    <a:pt x="11406" y="10868"/>
                    <a:pt x="11360" y="10848"/>
                    <a:pt x="11380" y="10827"/>
                  </a:cubicBezTo>
                  <a:close/>
                  <a:moveTo>
                    <a:pt x="5735" y="10665"/>
                  </a:moveTo>
                  <a:cubicBezTo>
                    <a:pt x="5818" y="10665"/>
                    <a:pt x="5812" y="10794"/>
                    <a:pt x="5822" y="10865"/>
                  </a:cubicBezTo>
                  <a:cubicBezTo>
                    <a:pt x="5816" y="10868"/>
                    <a:pt x="5810" y="10870"/>
                    <a:pt x="5805" y="10870"/>
                  </a:cubicBezTo>
                  <a:cubicBezTo>
                    <a:pt x="5791" y="10870"/>
                    <a:pt x="5785" y="10858"/>
                    <a:pt x="5785" y="10840"/>
                  </a:cubicBezTo>
                  <a:cubicBezTo>
                    <a:pt x="5759" y="10840"/>
                    <a:pt x="5747" y="10865"/>
                    <a:pt x="5722" y="10865"/>
                  </a:cubicBezTo>
                  <a:cubicBezTo>
                    <a:pt x="5603" y="10853"/>
                    <a:pt x="5664" y="10751"/>
                    <a:pt x="5756" y="10751"/>
                  </a:cubicBezTo>
                  <a:cubicBezTo>
                    <a:pt x="5761" y="10751"/>
                    <a:pt x="5767" y="10751"/>
                    <a:pt x="5772" y="10752"/>
                  </a:cubicBezTo>
                  <a:cubicBezTo>
                    <a:pt x="5772" y="10670"/>
                    <a:pt x="5696" y="10718"/>
                    <a:pt x="5665" y="10686"/>
                  </a:cubicBezTo>
                  <a:lnTo>
                    <a:pt x="5665" y="10686"/>
                  </a:lnTo>
                  <a:cubicBezTo>
                    <a:pt x="5693" y="10671"/>
                    <a:pt x="5716" y="10665"/>
                    <a:pt x="5735" y="10665"/>
                  </a:cubicBezTo>
                  <a:close/>
                  <a:moveTo>
                    <a:pt x="10010" y="10689"/>
                  </a:moveTo>
                  <a:cubicBezTo>
                    <a:pt x="10073" y="10689"/>
                    <a:pt x="10047" y="10802"/>
                    <a:pt x="10060" y="10852"/>
                  </a:cubicBezTo>
                  <a:lnTo>
                    <a:pt x="10060" y="10878"/>
                  </a:lnTo>
                  <a:lnTo>
                    <a:pt x="10035" y="10878"/>
                  </a:lnTo>
                  <a:lnTo>
                    <a:pt x="10010" y="10689"/>
                  </a:lnTo>
                  <a:close/>
                  <a:moveTo>
                    <a:pt x="10488" y="10743"/>
                  </a:moveTo>
                  <a:cubicBezTo>
                    <a:pt x="10494" y="10743"/>
                    <a:pt x="10505" y="10764"/>
                    <a:pt x="10513" y="10764"/>
                  </a:cubicBezTo>
                  <a:cubicBezTo>
                    <a:pt x="10513" y="10793"/>
                    <a:pt x="10527" y="10807"/>
                    <a:pt x="10550" y="10807"/>
                  </a:cubicBezTo>
                  <a:cubicBezTo>
                    <a:pt x="10557" y="10807"/>
                    <a:pt x="10566" y="10805"/>
                    <a:pt x="10576" y="10802"/>
                  </a:cubicBezTo>
                  <a:lnTo>
                    <a:pt x="10576" y="10827"/>
                  </a:lnTo>
                  <a:cubicBezTo>
                    <a:pt x="10563" y="10825"/>
                    <a:pt x="10553" y="10825"/>
                    <a:pt x="10544" y="10825"/>
                  </a:cubicBezTo>
                  <a:cubicBezTo>
                    <a:pt x="10511" y="10825"/>
                    <a:pt x="10503" y="10837"/>
                    <a:pt x="10507" y="10855"/>
                  </a:cubicBezTo>
                  <a:lnTo>
                    <a:pt x="10507" y="10855"/>
                  </a:lnTo>
                  <a:cubicBezTo>
                    <a:pt x="10505" y="10850"/>
                    <a:pt x="10503" y="10845"/>
                    <a:pt x="10500" y="10840"/>
                  </a:cubicBezTo>
                  <a:lnTo>
                    <a:pt x="10488" y="10878"/>
                  </a:lnTo>
                  <a:lnTo>
                    <a:pt x="10488" y="10815"/>
                  </a:lnTo>
                  <a:lnTo>
                    <a:pt x="10462" y="10815"/>
                  </a:lnTo>
                  <a:cubicBezTo>
                    <a:pt x="10462" y="10792"/>
                    <a:pt x="10462" y="10788"/>
                    <a:pt x="10468" y="10788"/>
                  </a:cubicBezTo>
                  <a:cubicBezTo>
                    <a:pt x="10471" y="10788"/>
                    <a:pt x="10477" y="10790"/>
                    <a:pt x="10488" y="10790"/>
                  </a:cubicBezTo>
                  <a:cubicBezTo>
                    <a:pt x="10482" y="10753"/>
                    <a:pt x="10484" y="10743"/>
                    <a:pt x="10488" y="10743"/>
                  </a:cubicBezTo>
                  <a:close/>
                  <a:moveTo>
                    <a:pt x="8095" y="10877"/>
                  </a:moveTo>
                  <a:cubicBezTo>
                    <a:pt x="8096" y="10881"/>
                    <a:pt x="8097" y="10885"/>
                    <a:pt x="8098" y="10890"/>
                  </a:cubicBezTo>
                  <a:lnTo>
                    <a:pt x="8098" y="10878"/>
                  </a:lnTo>
                  <a:cubicBezTo>
                    <a:pt x="8097" y="10877"/>
                    <a:pt x="8096" y="10877"/>
                    <a:pt x="8095" y="10877"/>
                  </a:cubicBezTo>
                  <a:close/>
                  <a:moveTo>
                    <a:pt x="10098" y="10689"/>
                  </a:moveTo>
                  <a:lnTo>
                    <a:pt x="10110" y="10702"/>
                  </a:lnTo>
                  <a:cubicBezTo>
                    <a:pt x="10186" y="10714"/>
                    <a:pt x="10110" y="10827"/>
                    <a:pt x="10186" y="10865"/>
                  </a:cubicBezTo>
                  <a:cubicBezTo>
                    <a:pt x="10193" y="10867"/>
                    <a:pt x="10199" y="10868"/>
                    <a:pt x="10205" y="10868"/>
                  </a:cubicBezTo>
                  <a:cubicBezTo>
                    <a:pt x="10268" y="10868"/>
                    <a:pt x="10236" y="10749"/>
                    <a:pt x="10236" y="10714"/>
                  </a:cubicBezTo>
                  <a:lnTo>
                    <a:pt x="10236" y="10714"/>
                  </a:lnTo>
                  <a:cubicBezTo>
                    <a:pt x="10311" y="10727"/>
                    <a:pt x="10286" y="10840"/>
                    <a:pt x="10299" y="10903"/>
                  </a:cubicBezTo>
                  <a:cubicBezTo>
                    <a:pt x="10261" y="10903"/>
                    <a:pt x="10261" y="10865"/>
                    <a:pt x="10261" y="10865"/>
                  </a:cubicBezTo>
                  <a:cubicBezTo>
                    <a:pt x="10241" y="10892"/>
                    <a:pt x="10223" y="10903"/>
                    <a:pt x="10206" y="10903"/>
                  </a:cubicBezTo>
                  <a:cubicBezTo>
                    <a:pt x="10138" y="10903"/>
                    <a:pt x="10098" y="10719"/>
                    <a:pt x="10098" y="10689"/>
                  </a:cubicBezTo>
                  <a:close/>
                  <a:moveTo>
                    <a:pt x="10396" y="10731"/>
                  </a:moveTo>
                  <a:cubicBezTo>
                    <a:pt x="10425" y="10731"/>
                    <a:pt x="10456" y="10746"/>
                    <a:pt x="10450" y="10764"/>
                  </a:cubicBezTo>
                  <a:cubicBezTo>
                    <a:pt x="10422" y="10746"/>
                    <a:pt x="10406" y="10739"/>
                    <a:pt x="10398" y="10739"/>
                  </a:cubicBezTo>
                  <a:cubicBezTo>
                    <a:pt x="10365" y="10739"/>
                    <a:pt x="10464" y="10860"/>
                    <a:pt x="10475" y="10867"/>
                  </a:cubicBezTo>
                  <a:lnTo>
                    <a:pt x="10475" y="10867"/>
                  </a:lnTo>
                  <a:cubicBezTo>
                    <a:pt x="10467" y="10897"/>
                    <a:pt x="10430" y="10912"/>
                    <a:pt x="10396" y="10912"/>
                  </a:cubicBezTo>
                  <a:cubicBezTo>
                    <a:pt x="10362" y="10912"/>
                    <a:pt x="10330" y="10896"/>
                    <a:pt x="10337" y="10865"/>
                  </a:cubicBezTo>
                  <a:lnTo>
                    <a:pt x="10362" y="10865"/>
                  </a:lnTo>
                  <a:cubicBezTo>
                    <a:pt x="10369" y="10873"/>
                    <a:pt x="10396" y="10885"/>
                    <a:pt x="10418" y="10885"/>
                  </a:cubicBezTo>
                  <a:cubicBezTo>
                    <a:pt x="10432" y="10885"/>
                    <a:pt x="10445" y="10880"/>
                    <a:pt x="10450" y="10865"/>
                  </a:cubicBezTo>
                  <a:cubicBezTo>
                    <a:pt x="10450" y="10827"/>
                    <a:pt x="10374" y="10827"/>
                    <a:pt x="10362" y="10802"/>
                  </a:cubicBezTo>
                  <a:cubicBezTo>
                    <a:pt x="10335" y="10750"/>
                    <a:pt x="10364" y="10731"/>
                    <a:pt x="10396" y="10731"/>
                  </a:cubicBezTo>
                  <a:close/>
                  <a:moveTo>
                    <a:pt x="6250" y="10651"/>
                  </a:moveTo>
                  <a:cubicBezTo>
                    <a:pt x="6325" y="10651"/>
                    <a:pt x="6300" y="10840"/>
                    <a:pt x="6313" y="10915"/>
                  </a:cubicBezTo>
                  <a:cubicBezTo>
                    <a:pt x="6303" y="10918"/>
                    <a:pt x="6295" y="10920"/>
                    <a:pt x="6289" y="10920"/>
                  </a:cubicBezTo>
                  <a:cubicBezTo>
                    <a:pt x="6270" y="10920"/>
                    <a:pt x="6266" y="10906"/>
                    <a:pt x="6275" y="10878"/>
                  </a:cubicBezTo>
                  <a:cubicBezTo>
                    <a:pt x="6269" y="10871"/>
                    <a:pt x="6262" y="10869"/>
                    <a:pt x="6256" y="10869"/>
                  </a:cubicBezTo>
                  <a:cubicBezTo>
                    <a:pt x="6237" y="10869"/>
                    <a:pt x="6218" y="10890"/>
                    <a:pt x="6199" y="10890"/>
                  </a:cubicBezTo>
                  <a:lnTo>
                    <a:pt x="6187" y="10915"/>
                  </a:lnTo>
                  <a:cubicBezTo>
                    <a:pt x="6111" y="10903"/>
                    <a:pt x="6074" y="10815"/>
                    <a:pt x="6111" y="10752"/>
                  </a:cubicBezTo>
                  <a:cubicBezTo>
                    <a:pt x="6128" y="10731"/>
                    <a:pt x="6144" y="10724"/>
                    <a:pt x="6159" y="10724"/>
                  </a:cubicBezTo>
                  <a:cubicBezTo>
                    <a:pt x="6188" y="10724"/>
                    <a:pt x="6216" y="10752"/>
                    <a:pt x="6250" y="10752"/>
                  </a:cubicBezTo>
                  <a:lnTo>
                    <a:pt x="6250" y="10651"/>
                  </a:lnTo>
                  <a:close/>
                  <a:moveTo>
                    <a:pt x="6365" y="10736"/>
                  </a:moveTo>
                  <a:cubicBezTo>
                    <a:pt x="6411" y="10736"/>
                    <a:pt x="6401" y="10844"/>
                    <a:pt x="6401" y="10890"/>
                  </a:cubicBezTo>
                  <a:lnTo>
                    <a:pt x="6401" y="10928"/>
                  </a:lnTo>
                  <a:cubicBezTo>
                    <a:pt x="6325" y="10928"/>
                    <a:pt x="6350" y="10802"/>
                    <a:pt x="6350" y="10739"/>
                  </a:cubicBezTo>
                  <a:cubicBezTo>
                    <a:pt x="6356" y="10737"/>
                    <a:pt x="6361" y="10736"/>
                    <a:pt x="6365" y="10736"/>
                  </a:cubicBezTo>
                  <a:close/>
                  <a:moveTo>
                    <a:pt x="6479" y="10684"/>
                  </a:moveTo>
                  <a:cubicBezTo>
                    <a:pt x="6485" y="10684"/>
                    <a:pt x="6492" y="10686"/>
                    <a:pt x="6501" y="10689"/>
                  </a:cubicBezTo>
                  <a:cubicBezTo>
                    <a:pt x="6501" y="10733"/>
                    <a:pt x="6514" y="10736"/>
                    <a:pt x="6528" y="10736"/>
                  </a:cubicBezTo>
                  <a:cubicBezTo>
                    <a:pt x="6530" y="10736"/>
                    <a:pt x="6533" y="10736"/>
                    <a:pt x="6535" y="10736"/>
                  </a:cubicBezTo>
                  <a:cubicBezTo>
                    <a:pt x="6547" y="10736"/>
                    <a:pt x="6559" y="10738"/>
                    <a:pt x="6564" y="10764"/>
                  </a:cubicBezTo>
                  <a:cubicBezTo>
                    <a:pt x="6558" y="10764"/>
                    <a:pt x="6552" y="10764"/>
                    <a:pt x="6546" y="10764"/>
                  </a:cubicBezTo>
                  <a:cubicBezTo>
                    <a:pt x="6413" y="10764"/>
                    <a:pt x="6564" y="10904"/>
                    <a:pt x="6564" y="10928"/>
                  </a:cubicBezTo>
                  <a:lnTo>
                    <a:pt x="6526" y="10928"/>
                  </a:lnTo>
                  <a:cubicBezTo>
                    <a:pt x="6451" y="10903"/>
                    <a:pt x="6476" y="10840"/>
                    <a:pt x="6464" y="10790"/>
                  </a:cubicBezTo>
                  <a:lnTo>
                    <a:pt x="6464" y="10790"/>
                  </a:lnTo>
                  <a:lnTo>
                    <a:pt x="6464" y="10802"/>
                  </a:lnTo>
                  <a:cubicBezTo>
                    <a:pt x="6453" y="10770"/>
                    <a:pt x="6413" y="10737"/>
                    <a:pt x="6444" y="10737"/>
                  </a:cubicBezTo>
                  <a:cubicBezTo>
                    <a:pt x="6449" y="10737"/>
                    <a:pt x="6455" y="10738"/>
                    <a:pt x="6464" y="10739"/>
                  </a:cubicBezTo>
                  <a:cubicBezTo>
                    <a:pt x="6454" y="10701"/>
                    <a:pt x="6459" y="10684"/>
                    <a:pt x="6479" y="10684"/>
                  </a:cubicBezTo>
                  <a:close/>
                  <a:moveTo>
                    <a:pt x="7522" y="10848"/>
                  </a:moveTo>
                  <a:cubicBezTo>
                    <a:pt x="7541" y="10848"/>
                    <a:pt x="7563" y="10853"/>
                    <a:pt x="7583" y="10865"/>
                  </a:cubicBezTo>
                  <a:cubicBezTo>
                    <a:pt x="7576" y="10879"/>
                    <a:pt x="7567" y="10883"/>
                    <a:pt x="7557" y="10883"/>
                  </a:cubicBezTo>
                  <a:cubicBezTo>
                    <a:pt x="7542" y="10883"/>
                    <a:pt x="7525" y="10872"/>
                    <a:pt x="7512" y="10872"/>
                  </a:cubicBezTo>
                  <a:cubicBezTo>
                    <a:pt x="7505" y="10872"/>
                    <a:pt x="7498" y="10876"/>
                    <a:pt x="7495" y="10890"/>
                  </a:cubicBezTo>
                  <a:lnTo>
                    <a:pt x="7482" y="10928"/>
                  </a:lnTo>
                  <a:cubicBezTo>
                    <a:pt x="7447" y="10876"/>
                    <a:pt x="7479" y="10848"/>
                    <a:pt x="7522" y="10848"/>
                  </a:cubicBezTo>
                  <a:close/>
                  <a:moveTo>
                    <a:pt x="10688" y="10776"/>
                  </a:moveTo>
                  <a:cubicBezTo>
                    <a:pt x="10692" y="10776"/>
                    <a:pt x="10697" y="10777"/>
                    <a:pt x="10701" y="10777"/>
                  </a:cubicBezTo>
                  <a:lnTo>
                    <a:pt x="10739" y="10777"/>
                  </a:lnTo>
                  <a:cubicBezTo>
                    <a:pt x="10849" y="10777"/>
                    <a:pt x="10888" y="10966"/>
                    <a:pt x="10764" y="10966"/>
                  </a:cubicBezTo>
                  <a:cubicBezTo>
                    <a:pt x="10760" y="10966"/>
                    <a:pt x="10756" y="10966"/>
                    <a:pt x="10752" y="10966"/>
                  </a:cubicBezTo>
                  <a:cubicBezTo>
                    <a:pt x="10618" y="10941"/>
                    <a:pt x="10567" y="10776"/>
                    <a:pt x="10688" y="10776"/>
                  </a:cubicBezTo>
                  <a:close/>
                  <a:moveTo>
                    <a:pt x="6933" y="10785"/>
                  </a:moveTo>
                  <a:cubicBezTo>
                    <a:pt x="6947" y="10785"/>
                    <a:pt x="6954" y="10799"/>
                    <a:pt x="6954" y="10827"/>
                  </a:cubicBezTo>
                  <a:cubicBezTo>
                    <a:pt x="6954" y="10827"/>
                    <a:pt x="6984" y="10788"/>
                    <a:pt x="6999" y="10788"/>
                  </a:cubicBezTo>
                  <a:cubicBezTo>
                    <a:pt x="7001" y="10788"/>
                    <a:pt x="7003" y="10788"/>
                    <a:pt x="7004" y="10790"/>
                  </a:cubicBezTo>
                  <a:cubicBezTo>
                    <a:pt x="7029" y="10802"/>
                    <a:pt x="7029" y="10827"/>
                    <a:pt x="7004" y="10827"/>
                  </a:cubicBezTo>
                  <a:cubicBezTo>
                    <a:pt x="6996" y="10822"/>
                    <a:pt x="6988" y="10820"/>
                    <a:pt x="6983" y="10820"/>
                  </a:cubicBezTo>
                  <a:cubicBezTo>
                    <a:pt x="6948" y="10820"/>
                    <a:pt x="6968" y="10908"/>
                    <a:pt x="6979" y="10941"/>
                  </a:cubicBezTo>
                  <a:lnTo>
                    <a:pt x="6967" y="10978"/>
                  </a:lnTo>
                  <a:cubicBezTo>
                    <a:pt x="6891" y="10978"/>
                    <a:pt x="6916" y="10852"/>
                    <a:pt x="6916" y="10790"/>
                  </a:cubicBezTo>
                  <a:cubicBezTo>
                    <a:pt x="6923" y="10786"/>
                    <a:pt x="6928" y="10785"/>
                    <a:pt x="6933" y="10785"/>
                  </a:cubicBezTo>
                  <a:close/>
                  <a:moveTo>
                    <a:pt x="7131" y="10784"/>
                  </a:moveTo>
                  <a:cubicBezTo>
                    <a:pt x="7215" y="10784"/>
                    <a:pt x="7208" y="10916"/>
                    <a:pt x="7218" y="10978"/>
                  </a:cubicBezTo>
                  <a:cubicBezTo>
                    <a:pt x="7211" y="10982"/>
                    <a:pt x="7205" y="10983"/>
                    <a:pt x="7201" y="10983"/>
                  </a:cubicBezTo>
                  <a:cubicBezTo>
                    <a:pt x="7187" y="10983"/>
                    <a:pt x="7180" y="10971"/>
                    <a:pt x="7180" y="10953"/>
                  </a:cubicBezTo>
                  <a:cubicBezTo>
                    <a:pt x="7160" y="10953"/>
                    <a:pt x="7126" y="10967"/>
                    <a:pt x="7098" y="10967"/>
                  </a:cubicBezTo>
                  <a:cubicBezTo>
                    <a:pt x="7074" y="10967"/>
                    <a:pt x="7055" y="10956"/>
                    <a:pt x="7055" y="10915"/>
                  </a:cubicBezTo>
                  <a:cubicBezTo>
                    <a:pt x="7055" y="10872"/>
                    <a:pt x="7091" y="10858"/>
                    <a:pt x="7125" y="10858"/>
                  </a:cubicBezTo>
                  <a:cubicBezTo>
                    <a:pt x="7141" y="10858"/>
                    <a:pt x="7156" y="10861"/>
                    <a:pt x="7168" y="10865"/>
                  </a:cubicBezTo>
                  <a:cubicBezTo>
                    <a:pt x="7168" y="10808"/>
                    <a:pt x="7139" y="10803"/>
                    <a:pt x="7110" y="10803"/>
                  </a:cubicBezTo>
                  <a:cubicBezTo>
                    <a:pt x="7105" y="10803"/>
                    <a:pt x="7100" y="10804"/>
                    <a:pt x="7095" y="10804"/>
                  </a:cubicBezTo>
                  <a:cubicBezTo>
                    <a:pt x="7086" y="10804"/>
                    <a:pt x="7077" y="10803"/>
                    <a:pt x="7070" y="10801"/>
                  </a:cubicBezTo>
                  <a:lnTo>
                    <a:pt x="7070" y="10801"/>
                  </a:lnTo>
                  <a:cubicBezTo>
                    <a:pt x="7094" y="10789"/>
                    <a:pt x="7114" y="10784"/>
                    <a:pt x="7131" y="10784"/>
                  </a:cubicBezTo>
                  <a:close/>
                  <a:moveTo>
                    <a:pt x="10513" y="10872"/>
                  </a:moveTo>
                  <a:lnTo>
                    <a:pt x="10513" y="10872"/>
                  </a:lnTo>
                  <a:cubicBezTo>
                    <a:pt x="10533" y="10913"/>
                    <a:pt x="10588" y="10970"/>
                    <a:pt x="10588" y="10991"/>
                  </a:cubicBezTo>
                  <a:cubicBezTo>
                    <a:pt x="10538" y="10961"/>
                    <a:pt x="10528" y="10915"/>
                    <a:pt x="10513" y="10872"/>
                  </a:cubicBezTo>
                  <a:close/>
                  <a:moveTo>
                    <a:pt x="3345" y="10968"/>
                  </a:moveTo>
                  <a:cubicBezTo>
                    <a:pt x="3352" y="10968"/>
                    <a:pt x="3358" y="10974"/>
                    <a:pt x="3358" y="10991"/>
                  </a:cubicBezTo>
                  <a:cubicBezTo>
                    <a:pt x="3360" y="10998"/>
                    <a:pt x="3359" y="11001"/>
                    <a:pt x="3356" y="11001"/>
                  </a:cubicBezTo>
                  <a:cubicBezTo>
                    <a:pt x="3350" y="11001"/>
                    <a:pt x="3335" y="10990"/>
                    <a:pt x="3322" y="10978"/>
                  </a:cubicBezTo>
                  <a:lnTo>
                    <a:pt x="3322" y="10978"/>
                  </a:lnTo>
                  <a:cubicBezTo>
                    <a:pt x="3329" y="10973"/>
                    <a:pt x="3338" y="10968"/>
                    <a:pt x="3345" y="10968"/>
                  </a:cubicBezTo>
                  <a:close/>
                  <a:moveTo>
                    <a:pt x="6682" y="10747"/>
                  </a:moveTo>
                  <a:cubicBezTo>
                    <a:pt x="6696" y="10747"/>
                    <a:pt x="6702" y="10759"/>
                    <a:pt x="6702" y="10777"/>
                  </a:cubicBezTo>
                  <a:cubicBezTo>
                    <a:pt x="6713" y="10777"/>
                    <a:pt x="6739" y="10761"/>
                    <a:pt x="6768" y="10761"/>
                  </a:cubicBezTo>
                  <a:cubicBezTo>
                    <a:pt x="6775" y="10761"/>
                    <a:pt x="6783" y="10762"/>
                    <a:pt x="6791" y="10764"/>
                  </a:cubicBezTo>
                  <a:cubicBezTo>
                    <a:pt x="6828" y="10764"/>
                    <a:pt x="6866" y="10802"/>
                    <a:pt x="6866" y="10852"/>
                  </a:cubicBezTo>
                  <a:cubicBezTo>
                    <a:pt x="6872" y="10916"/>
                    <a:pt x="6851" y="10935"/>
                    <a:pt x="6820" y="10935"/>
                  </a:cubicBezTo>
                  <a:cubicBezTo>
                    <a:pt x="6785" y="10935"/>
                    <a:pt x="6736" y="10910"/>
                    <a:pt x="6702" y="10903"/>
                  </a:cubicBezTo>
                  <a:lnTo>
                    <a:pt x="6702" y="10903"/>
                  </a:lnTo>
                  <a:lnTo>
                    <a:pt x="6715" y="11003"/>
                  </a:lnTo>
                  <a:cubicBezTo>
                    <a:pt x="6652" y="11003"/>
                    <a:pt x="6665" y="10815"/>
                    <a:pt x="6665" y="10752"/>
                  </a:cubicBezTo>
                  <a:cubicBezTo>
                    <a:pt x="6672" y="10749"/>
                    <a:pt x="6677" y="10747"/>
                    <a:pt x="6682" y="10747"/>
                  </a:cubicBezTo>
                  <a:close/>
                  <a:moveTo>
                    <a:pt x="7331" y="10820"/>
                  </a:moveTo>
                  <a:cubicBezTo>
                    <a:pt x="7384" y="10820"/>
                    <a:pt x="7428" y="10880"/>
                    <a:pt x="7419" y="10941"/>
                  </a:cubicBezTo>
                  <a:lnTo>
                    <a:pt x="7281" y="10928"/>
                  </a:lnTo>
                  <a:lnTo>
                    <a:pt x="7281" y="10928"/>
                  </a:lnTo>
                  <a:cubicBezTo>
                    <a:pt x="7299" y="10946"/>
                    <a:pt x="7338" y="10958"/>
                    <a:pt x="7382" y="10958"/>
                  </a:cubicBezTo>
                  <a:cubicBezTo>
                    <a:pt x="7398" y="10958"/>
                    <a:pt x="7415" y="10956"/>
                    <a:pt x="7432" y="10953"/>
                  </a:cubicBezTo>
                  <a:lnTo>
                    <a:pt x="7432" y="10953"/>
                  </a:lnTo>
                  <a:lnTo>
                    <a:pt x="7407" y="10991"/>
                  </a:lnTo>
                  <a:lnTo>
                    <a:pt x="7407" y="11016"/>
                  </a:lnTo>
                  <a:cubicBezTo>
                    <a:pt x="7397" y="11019"/>
                    <a:pt x="7386" y="11021"/>
                    <a:pt x="7374" y="11021"/>
                  </a:cubicBezTo>
                  <a:cubicBezTo>
                    <a:pt x="7295" y="11021"/>
                    <a:pt x="7190" y="10952"/>
                    <a:pt x="7256" y="10865"/>
                  </a:cubicBezTo>
                  <a:cubicBezTo>
                    <a:pt x="7280" y="10833"/>
                    <a:pt x="7306" y="10820"/>
                    <a:pt x="7331" y="10820"/>
                  </a:cubicBezTo>
                  <a:close/>
                  <a:moveTo>
                    <a:pt x="7728" y="10836"/>
                  </a:moveTo>
                  <a:cubicBezTo>
                    <a:pt x="7781" y="10836"/>
                    <a:pt x="7831" y="10895"/>
                    <a:pt x="7822" y="10953"/>
                  </a:cubicBezTo>
                  <a:lnTo>
                    <a:pt x="7683" y="10941"/>
                  </a:lnTo>
                  <a:lnTo>
                    <a:pt x="7683" y="10941"/>
                  </a:lnTo>
                  <a:cubicBezTo>
                    <a:pt x="7683" y="11041"/>
                    <a:pt x="7796" y="10966"/>
                    <a:pt x="7822" y="11029"/>
                  </a:cubicBezTo>
                  <a:lnTo>
                    <a:pt x="7746" y="11029"/>
                  </a:lnTo>
                  <a:cubicBezTo>
                    <a:pt x="7671" y="11016"/>
                    <a:pt x="7583" y="10903"/>
                    <a:pt x="7671" y="10840"/>
                  </a:cubicBezTo>
                  <a:lnTo>
                    <a:pt x="7671" y="10840"/>
                  </a:lnTo>
                  <a:lnTo>
                    <a:pt x="7683" y="10852"/>
                  </a:lnTo>
                  <a:cubicBezTo>
                    <a:pt x="7697" y="10841"/>
                    <a:pt x="7713" y="10836"/>
                    <a:pt x="7728" y="10836"/>
                  </a:cubicBezTo>
                  <a:close/>
                  <a:moveTo>
                    <a:pt x="7544" y="10932"/>
                  </a:moveTo>
                  <a:cubicBezTo>
                    <a:pt x="7561" y="10940"/>
                    <a:pt x="7577" y="10948"/>
                    <a:pt x="7583" y="10953"/>
                  </a:cubicBezTo>
                  <a:cubicBezTo>
                    <a:pt x="7609" y="11012"/>
                    <a:pt x="7574" y="11033"/>
                    <a:pt x="7536" y="11033"/>
                  </a:cubicBezTo>
                  <a:cubicBezTo>
                    <a:pt x="7501" y="11033"/>
                    <a:pt x="7464" y="11015"/>
                    <a:pt x="7470" y="10991"/>
                  </a:cubicBezTo>
                  <a:lnTo>
                    <a:pt x="7470" y="10991"/>
                  </a:lnTo>
                  <a:lnTo>
                    <a:pt x="7520" y="11016"/>
                  </a:lnTo>
                  <a:cubicBezTo>
                    <a:pt x="7592" y="11002"/>
                    <a:pt x="7573" y="10962"/>
                    <a:pt x="7544" y="10932"/>
                  </a:cubicBezTo>
                  <a:close/>
                  <a:moveTo>
                    <a:pt x="11027" y="10863"/>
                  </a:moveTo>
                  <a:cubicBezTo>
                    <a:pt x="11133" y="10863"/>
                    <a:pt x="11157" y="11016"/>
                    <a:pt x="11028" y="11016"/>
                  </a:cubicBezTo>
                  <a:lnTo>
                    <a:pt x="11016" y="11054"/>
                  </a:lnTo>
                  <a:cubicBezTo>
                    <a:pt x="10909" y="11054"/>
                    <a:pt x="10869" y="10863"/>
                    <a:pt x="10982" y="10863"/>
                  </a:cubicBezTo>
                  <a:cubicBezTo>
                    <a:pt x="10988" y="10863"/>
                    <a:pt x="10995" y="10864"/>
                    <a:pt x="11003" y="10865"/>
                  </a:cubicBezTo>
                  <a:cubicBezTo>
                    <a:pt x="11011" y="10863"/>
                    <a:pt x="11019" y="10863"/>
                    <a:pt x="11027" y="10863"/>
                  </a:cubicBezTo>
                  <a:close/>
                  <a:moveTo>
                    <a:pt x="11305" y="10790"/>
                  </a:moveTo>
                  <a:cubicBezTo>
                    <a:pt x="11380" y="10802"/>
                    <a:pt x="11355" y="10991"/>
                    <a:pt x="11380" y="11054"/>
                  </a:cubicBezTo>
                  <a:cubicBezTo>
                    <a:pt x="11371" y="11057"/>
                    <a:pt x="11363" y="11058"/>
                    <a:pt x="11357" y="11058"/>
                  </a:cubicBezTo>
                  <a:cubicBezTo>
                    <a:pt x="11338" y="11058"/>
                    <a:pt x="11333" y="11044"/>
                    <a:pt x="11343" y="11016"/>
                  </a:cubicBezTo>
                  <a:cubicBezTo>
                    <a:pt x="11295" y="11016"/>
                    <a:pt x="11270" y="11037"/>
                    <a:pt x="11244" y="11037"/>
                  </a:cubicBezTo>
                  <a:cubicBezTo>
                    <a:pt x="11235" y="11037"/>
                    <a:pt x="11226" y="11035"/>
                    <a:pt x="11217" y="11029"/>
                  </a:cubicBezTo>
                  <a:lnTo>
                    <a:pt x="11242" y="11029"/>
                  </a:lnTo>
                  <a:cubicBezTo>
                    <a:pt x="11204" y="11016"/>
                    <a:pt x="11179" y="10978"/>
                    <a:pt x="11179" y="10941"/>
                  </a:cubicBezTo>
                  <a:cubicBezTo>
                    <a:pt x="11179" y="10885"/>
                    <a:pt x="11196" y="10869"/>
                    <a:pt x="11219" y="10869"/>
                  </a:cubicBezTo>
                  <a:cubicBezTo>
                    <a:pt x="11249" y="10869"/>
                    <a:pt x="11289" y="10896"/>
                    <a:pt x="11317" y="10903"/>
                  </a:cubicBezTo>
                  <a:lnTo>
                    <a:pt x="11305" y="10790"/>
                  </a:lnTo>
                  <a:close/>
                  <a:moveTo>
                    <a:pt x="7864" y="10885"/>
                  </a:moveTo>
                  <a:cubicBezTo>
                    <a:pt x="7878" y="10885"/>
                    <a:pt x="7885" y="10897"/>
                    <a:pt x="7885" y="10915"/>
                  </a:cubicBezTo>
                  <a:cubicBezTo>
                    <a:pt x="7903" y="10915"/>
                    <a:pt x="7922" y="10894"/>
                    <a:pt x="7952" y="10894"/>
                  </a:cubicBezTo>
                  <a:cubicBezTo>
                    <a:pt x="7962" y="10894"/>
                    <a:pt x="7973" y="10896"/>
                    <a:pt x="7985" y="10903"/>
                  </a:cubicBezTo>
                  <a:cubicBezTo>
                    <a:pt x="8035" y="10928"/>
                    <a:pt x="8035" y="11029"/>
                    <a:pt x="8035" y="11079"/>
                  </a:cubicBezTo>
                  <a:cubicBezTo>
                    <a:pt x="7947" y="11066"/>
                    <a:pt x="8035" y="10928"/>
                    <a:pt x="7935" y="10915"/>
                  </a:cubicBezTo>
                  <a:cubicBezTo>
                    <a:pt x="7929" y="10915"/>
                    <a:pt x="7924" y="10914"/>
                    <a:pt x="7919" y="10914"/>
                  </a:cubicBezTo>
                  <a:cubicBezTo>
                    <a:pt x="7855" y="10914"/>
                    <a:pt x="7910" y="10993"/>
                    <a:pt x="7910" y="11029"/>
                  </a:cubicBezTo>
                  <a:lnTo>
                    <a:pt x="7897" y="11066"/>
                  </a:lnTo>
                  <a:cubicBezTo>
                    <a:pt x="7822" y="11066"/>
                    <a:pt x="7859" y="10953"/>
                    <a:pt x="7847" y="10890"/>
                  </a:cubicBezTo>
                  <a:cubicBezTo>
                    <a:pt x="7854" y="10887"/>
                    <a:pt x="7859" y="10885"/>
                    <a:pt x="7864" y="10885"/>
                  </a:cubicBezTo>
                  <a:close/>
                  <a:moveTo>
                    <a:pt x="8114" y="10835"/>
                  </a:moveTo>
                  <a:cubicBezTo>
                    <a:pt x="8120" y="10835"/>
                    <a:pt x="8127" y="10837"/>
                    <a:pt x="8136" y="10840"/>
                  </a:cubicBezTo>
                  <a:cubicBezTo>
                    <a:pt x="8142" y="10884"/>
                    <a:pt x="8155" y="10887"/>
                    <a:pt x="8167" y="10887"/>
                  </a:cubicBezTo>
                  <a:cubicBezTo>
                    <a:pt x="8170" y="10887"/>
                    <a:pt x="8172" y="10887"/>
                    <a:pt x="8174" y="10887"/>
                  </a:cubicBezTo>
                  <a:cubicBezTo>
                    <a:pt x="8184" y="10887"/>
                    <a:pt x="8194" y="10889"/>
                    <a:pt x="8199" y="10915"/>
                  </a:cubicBezTo>
                  <a:cubicBezTo>
                    <a:pt x="8192" y="10915"/>
                    <a:pt x="8186" y="10915"/>
                    <a:pt x="8181" y="10915"/>
                  </a:cubicBezTo>
                  <a:cubicBezTo>
                    <a:pt x="8048" y="10915"/>
                    <a:pt x="8199" y="11055"/>
                    <a:pt x="8211" y="11079"/>
                  </a:cubicBezTo>
                  <a:cubicBezTo>
                    <a:pt x="8201" y="11081"/>
                    <a:pt x="8192" y="11082"/>
                    <a:pt x="8184" y="11082"/>
                  </a:cubicBezTo>
                  <a:cubicBezTo>
                    <a:pt x="8100" y="11082"/>
                    <a:pt x="8111" y="10973"/>
                    <a:pt x="8111" y="10915"/>
                  </a:cubicBezTo>
                  <a:cubicBezTo>
                    <a:pt x="8070" y="10895"/>
                    <a:pt x="8054" y="10874"/>
                    <a:pt x="8077" y="10874"/>
                  </a:cubicBezTo>
                  <a:cubicBezTo>
                    <a:pt x="8081" y="10874"/>
                    <a:pt x="8088" y="10875"/>
                    <a:pt x="8095" y="10877"/>
                  </a:cubicBezTo>
                  <a:lnTo>
                    <a:pt x="8095" y="10877"/>
                  </a:lnTo>
                  <a:cubicBezTo>
                    <a:pt x="8090" y="10848"/>
                    <a:pt x="8096" y="10835"/>
                    <a:pt x="8114" y="10835"/>
                  </a:cubicBezTo>
                  <a:close/>
                  <a:moveTo>
                    <a:pt x="8312" y="10827"/>
                  </a:moveTo>
                  <a:cubicBezTo>
                    <a:pt x="8375" y="10827"/>
                    <a:pt x="8362" y="11016"/>
                    <a:pt x="8375" y="11079"/>
                  </a:cubicBezTo>
                  <a:lnTo>
                    <a:pt x="8375" y="11091"/>
                  </a:lnTo>
                  <a:cubicBezTo>
                    <a:pt x="8312" y="11091"/>
                    <a:pt x="8325" y="10890"/>
                    <a:pt x="8312" y="10827"/>
                  </a:cubicBezTo>
                  <a:close/>
                  <a:moveTo>
                    <a:pt x="11393" y="10903"/>
                  </a:moveTo>
                  <a:cubicBezTo>
                    <a:pt x="11443" y="10903"/>
                    <a:pt x="11431" y="11016"/>
                    <a:pt x="11443" y="11079"/>
                  </a:cubicBezTo>
                  <a:lnTo>
                    <a:pt x="11443" y="11091"/>
                  </a:lnTo>
                  <a:cubicBezTo>
                    <a:pt x="11380" y="11079"/>
                    <a:pt x="11393" y="10966"/>
                    <a:pt x="11393" y="10903"/>
                  </a:cubicBezTo>
                  <a:close/>
                  <a:moveTo>
                    <a:pt x="8425" y="10903"/>
                  </a:moveTo>
                  <a:lnTo>
                    <a:pt x="8425" y="10903"/>
                  </a:lnTo>
                  <a:cubicBezTo>
                    <a:pt x="8513" y="10915"/>
                    <a:pt x="8425" y="11066"/>
                    <a:pt x="8513" y="11066"/>
                  </a:cubicBezTo>
                  <a:cubicBezTo>
                    <a:pt x="8518" y="11067"/>
                    <a:pt x="8522" y="11067"/>
                    <a:pt x="8527" y="11067"/>
                  </a:cubicBezTo>
                  <a:cubicBezTo>
                    <a:pt x="8609" y="11067"/>
                    <a:pt x="8563" y="10951"/>
                    <a:pt x="8551" y="10915"/>
                  </a:cubicBezTo>
                  <a:cubicBezTo>
                    <a:pt x="8626" y="10915"/>
                    <a:pt x="8601" y="11029"/>
                    <a:pt x="8614" y="11091"/>
                  </a:cubicBezTo>
                  <a:cubicBezTo>
                    <a:pt x="8604" y="11095"/>
                    <a:pt x="8595" y="11096"/>
                    <a:pt x="8589" y="11096"/>
                  </a:cubicBezTo>
                  <a:cubicBezTo>
                    <a:pt x="8571" y="11096"/>
                    <a:pt x="8567" y="11085"/>
                    <a:pt x="8576" y="11066"/>
                  </a:cubicBezTo>
                  <a:cubicBezTo>
                    <a:pt x="8546" y="11066"/>
                    <a:pt x="8524" y="11098"/>
                    <a:pt x="8490" y="11098"/>
                  </a:cubicBezTo>
                  <a:cubicBezTo>
                    <a:pt x="8482" y="11098"/>
                    <a:pt x="8473" y="11096"/>
                    <a:pt x="8463" y="11091"/>
                  </a:cubicBezTo>
                  <a:lnTo>
                    <a:pt x="8476" y="11079"/>
                  </a:lnTo>
                  <a:cubicBezTo>
                    <a:pt x="8425" y="11041"/>
                    <a:pt x="8425" y="10953"/>
                    <a:pt x="8425" y="10903"/>
                  </a:cubicBezTo>
                  <a:close/>
                  <a:moveTo>
                    <a:pt x="11543" y="10915"/>
                  </a:moveTo>
                  <a:cubicBezTo>
                    <a:pt x="11547" y="10915"/>
                    <a:pt x="11552" y="10915"/>
                    <a:pt x="11556" y="10915"/>
                  </a:cubicBezTo>
                  <a:lnTo>
                    <a:pt x="11569" y="10928"/>
                  </a:lnTo>
                  <a:cubicBezTo>
                    <a:pt x="11676" y="10928"/>
                    <a:pt x="11727" y="11119"/>
                    <a:pt x="11605" y="11119"/>
                  </a:cubicBezTo>
                  <a:cubicBezTo>
                    <a:pt x="11598" y="11119"/>
                    <a:pt x="11590" y="11118"/>
                    <a:pt x="11582" y="11117"/>
                  </a:cubicBezTo>
                  <a:cubicBezTo>
                    <a:pt x="11472" y="11080"/>
                    <a:pt x="11422" y="10915"/>
                    <a:pt x="11543" y="10915"/>
                  </a:cubicBezTo>
                  <a:close/>
                  <a:moveTo>
                    <a:pt x="6463" y="11100"/>
                  </a:moveTo>
                  <a:cubicBezTo>
                    <a:pt x="6471" y="11100"/>
                    <a:pt x="6476" y="11104"/>
                    <a:pt x="6476" y="11117"/>
                  </a:cubicBezTo>
                  <a:cubicBezTo>
                    <a:pt x="6476" y="11133"/>
                    <a:pt x="6469" y="11139"/>
                    <a:pt x="6460" y="11139"/>
                  </a:cubicBezTo>
                  <a:cubicBezTo>
                    <a:pt x="6443" y="11139"/>
                    <a:pt x="6417" y="11117"/>
                    <a:pt x="6426" y="11117"/>
                  </a:cubicBezTo>
                  <a:cubicBezTo>
                    <a:pt x="6426" y="11117"/>
                    <a:pt x="6448" y="11100"/>
                    <a:pt x="6463" y="11100"/>
                  </a:cubicBezTo>
                  <a:close/>
                  <a:moveTo>
                    <a:pt x="8923" y="10925"/>
                  </a:moveTo>
                  <a:cubicBezTo>
                    <a:pt x="8928" y="10925"/>
                    <a:pt x="8934" y="10926"/>
                    <a:pt x="8941" y="10928"/>
                  </a:cubicBezTo>
                  <a:cubicBezTo>
                    <a:pt x="8941" y="11016"/>
                    <a:pt x="8991" y="10953"/>
                    <a:pt x="9004" y="11003"/>
                  </a:cubicBezTo>
                  <a:cubicBezTo>
                    <a:pt x="8997" y="11003"/>
                    <a:pt x="8991" y="11003"/>
                    <a:pt x="8986" y="11003"/>
                  </a:cubicBezTo>
                  <a:cubicBezTo>
                    <a:pt x="8853" y="11003"/>
                    <a:pt x="9004" y="11143"/>
                    <a:pt x="9016" y="11167"/>
                  </a:cubicBezTo>
                  <a:cubicBezTo>
                    <a:pt x="9010" y="11169"/>
                    <a:pt x="9003" y="11169"/>
                    <a:pt x="8996" y="11169"/>
                  </a:cubicBezTo>
                  <a:cubicBezTo>
                    <a:pt x="8953" y="11169"/>
                    <a:pt x="8916" y="11137"/>
                    <a:pt x="8916" y="11104"/>
                  </a:cubicBezTo>
                  <a:cubicBezTo>
                    <a:pt x="8916" y="11079"/>
                    <a:pt x="8891" y="11003"/>
                    <a:pt x="8891" y="11003"/>
                  </a:cubicBezTo>
                  <a:cubicBezTo>
                    <a:pt x="8891" y="11003"/>
                    <a:pt x="8840" y="10966"/>
                    <a:pt x="8891" y="10966"/>
                  </a:cubicBezTo>
                  <a:lnTo>
                    <a:pt x="8903" y="10978"/>
                  </a:lnTo>
                  <a:cubicBezTo>
                    <a:pt x="8893" y="10947"/>
                    <a:pt x="8899" y="10925"/>
                    <a:pt x="8923" y="10925"/>
                  </a:cubicBezTo>
                  <a:close/>
                  <a:moveTo>
                    <a:pt x="9098" y="10965"/>
                  </a:moveTo>
                  <a:cubicBezTo>
                    <a:pt x="9189" y="10965"/>
                    <a:pt x="9183" y="11102"/>
                    <a:pt x="9205" y="11167"/>
                  </a:cubicBezTo>
                  <a:cubicBezTo>
                    <a:pt x="9195" y="11170"/>
                    <a:pt x="9186" y="11172"/>
                    <a:pt x="9180" y="11172"/>
                  </a:cubicBezTo>
                  <a:cubicBezTo>
                    <a:pt x="9162" y="11172"/>
                    <a:pt x="9158" y="11160"/>
                    <a:pt x="9167" y="11142"/>
                  </a:cubicBezTo>
                  <a:cubicBezTo>
                    <a:pt x="9140" y="11142"/>
                    <a:pt x="9106" y="11156"/>
                    <a:pt x="9077" y="11156"/>
                  </a:cubicBezTo>
                  <a:cubicBezTo>
                    <a:pt x="9051" y="11156"/>
                    <a:pt x="9028" y="11145"/>
                    <a:pt x="9016" y="11104"/>
                  </a:cubicBezTo>
                  <a:lnTo>
                    <a:pt x="9041" y="11104"/>
                  </a:lnTo>
                  <a:cubicBezTo>
                    <a:pt x="9041" y="11061"/>
                    <a:pt x="9077" y="11047"/>
                    <a:pt x="9112" y="11047"/>
                  </a:cubicBezTo>
                  <a:cubicBezTo>
                    <a:pt x="9128" y="11047"/>
                    <a:pt x="9143" y="11050"/>
                    <a:pt x="9155" y="11054"/>
                  </a:cubicBezTo>
                  <a:cubicBezTo>
                    <a:pt x="9155" y="10978"/>
                    <a:pt x="9067" y="11029"/>
                    <a:pt x="9041" y="10978"/>
                  </a:cubicBezTo>
                  <a:cubicBezTo>
                    <a:pt x="9064" y="10969"/>
                    <a:pt x="9082" y="10965"/>
                    <a:pt x="9098" y="10965"/>
                  </a:cubicBezTo>
                  <a:close/>
                  <a:moveTo>
                    <a:pt x="10519" y="11150"/>
                  </a:moveTo>
                  <a:cubicBezTo>
                    <a:pt x="10527" y="11150"/>
                    <a:pt x="10534" y="11154"/>
                    <a:pt x="10538" y="11167"/>
                  </a:cubicBezTo>
                  <a:cubicBezTo>
                    <a:pt x="10538" y="11174"/>
                    <a:pt x="10536" y="11177"/>
                    <a:pt x="10534" y="11177"/>
                  </a:cubicBezTo>
                  <a:cubicBezTo>
                    <a:pt x="10529" y="11177"/>
                    <a:pt x="10520" y="11164"/>
                    <a:pt x="10512" y="11151"/>
                  </a:cubicBezTo>
                  <a:lnTo>
                    <a:pt x="10512" y="11151"/>
                  </a:lnTo>
                  <a:cubicBezTo>
                    <a:pt x="10514" y="11150"/>
                    <a:pt x="10517" y="11150"/>
                    <a:pt x="10519" y="11150"/>
                  </a:cubicBezTo>
                  <a:close/>
                  <a:moveTo>
                    <a:pt x="2955" y="10903"/>
                  </a:moveTo>
                  <a:cubicBezTo>
                    <a:pt x="3018" y="10903"/>
                    <a:pt x="2993" y="11104"/>
                    <a:pt x="3005" y="11179"/>
                  </a:cubicBezTo>
                  <a:cubicBezTo>
                    <a:pt x="2996" y="11183"/>
                    <a:pt x="2988" y="11184"/>
                    <a:pt x="2982" y="11184"/>
                  </a:cubicBezTo>
                  <a:cubicBezTo>
                    <a:pt x="2963" y="11184"/>
                    <a:pt x="2958" y="11170"/>
                    <a:pt x="2968" y="11142"/>
                  </a:cubicBezTo>
                  <a:cubicBezTo>
                    <a:pt x="2943" y="11142"/>
                    <a:pt x="2917" y="11179"/>
                    <a:pt x="2892" y="11179"/>
                  </a:cubicBezTo>
                  <a:cubicBezTo>
                    <a:pt x="2817" y="11179"/>
                    <a:pt x="2779" y="11104"/>
                    <a:pt x="2817" y="11041"/>
                  </a:cubicBezTo>
                  <a:lnTo>
                    <a:pt x="2804" y="11029"/>
                  </a:lnTo>
                  <a:cubicBezTo>
                    <a:pt x="2823" y="11000"/>
                    <a:pt x="2840" y="10991"/>
                    <a:pt x="2858" y="10991"/>
                  </a:cubicBezTo>
                  <a:cubicBezTo>
                    <a:pt x="2886" y="10991"/>
                    <a:pt x="2916" y="11016"/>
                    <a:pt x="2955" y="11016"/>
                  </a:cubicBezTo>
                  <a:lnTo>
                    <a:pt x="2955" y="10903"/>
                  </a:lnTo>
                  <a:close/>
                  <a:moveTo>
                    <a:pt x="3477" y="11007"/>
                  </a:moveTo>
                  <a:cubicBezTo>
                    <a:pt x="3493" y="11007"/>
                    <a:pt x="3508" y="11010"/>
                    <a:pt x="3521" y="11016"/>
                  </a:cubicBezTo>
                  <a:cubicBezTo>
                    <a:pt x="3517" y="11037"/>
                    <a:pt x="3507" y="11042"/>
                    <a:pt x="3495" y="11042"/>
                  </a:cubicBezTo>
                  <a:cubicBezTo>
                    <a:pt x="3482" y="11042"/>
                    <a:pt x="3466" y="11035"/>
                    <a:pt x="3454" y="11035"/>
                  </a:cubicBezTo>
                  <a:cubicBezTo>
                    <a:pt x="3444" y="11035"/>
                    <a:pt x="3437" y="11039"/>
                    <a:pt x="3433" y="11054"/>
                  </a:cubicBezTo>
                  <a:cubicBezTo>
                    <a:pt x="3433" y="11079"/>
                    <a:pt x="3521" y="11104"/>
                    <a:pt x="3534" y="11129"/>
                  </a:cubicBezTo>
                  <a:cubicBezTo>
                    <a:pt x="3550" y="11183"/>
                    <a:pt x="3506" y="11198"/>
                    <a:pt x="3464" y="11198"/>
                  </a:cubicBezTo>
                  <a:cubicBezTo>
                    <a:pt x="3415" y="11198"/>
                    <a:pt x="3370" y="11178"/>
                    <a:pt x="3428" y="11178"/>
                  </a:cubicBezTo>
                  <a:cubicBezTo>
                    <a:pt x="3436" y="11178"/>
                    <a:pt x="3446" y="11179"/>
                    <a:pt x="3458" y="11179"/>
                  </a:cubicBezTo>
                  <a:cubicBezTo>
                    <a:pt x="3571" y="11179"/>
                    <a:pt x="3420" y="11091"/>
                    <a:pt x="3420" y="11091"/>
                  </a:cubicBezTo>
                  <a:cubicBezTo>
                    <a:pt x="3383" y="11035"/>
                    <a:pt x="3430" y="11007"/>
                    <a:pt x="3477" y="11007"/>
                  </a:cubicBezTo>
                  <a:close/>
                  <a:moveTo>
                    <a:pt x="8664" y="10941"/>
                  </a:moveTo>
                  <a:cubicBezTo>
                    <a:pt x="8689" y="10941"/>
                    <a:pt x="8702" y="10953"/>
                    <a:pt x="8702" y="10978"/>
                  </a:cubicBezTo>
                  <a:cubicBezTo>
                    <a:pt x="8712" y="10978"/>
                    <a:pt x="8738" y="10962"/>
                    <a:pt x="8761" y="10962"/>
                  </a:cubicBezTo>
                  <a:cubicBezTo>
                    <a:pt x="8767" y="10962"/>
                    <a:pt x="8772" y="10963"/>
                    <a:pt x="8777" y="10966"/>
                  </a:cubicBezTo>
                  <a:cubicBezTo>
                    <a:pt x="8828" y="10966"/>
                    <a:pt x="8853" y="11016"/>
                    <a:pt x="8865" y="11054"/>
                  </a:cubicBezTo>
                  <a:cubicBezTo>
                    <a:pt x="8865" y="11109"/>
                    <a:pt x="8844" y="11125"/>
                    <a:pt x="8815" y="11125"/>
                  </a:cubicBezTo>
                  <a:cubicBezTo>
                    <a:pt x="8778" y="11125"/>
                    <a:pt x="8730" y="11098"/>
                    <a:pt x="8702" y="11091"/>
                  </a:cubicBezTo>
                  <a:lnTo>
                    <a:pt x="8702" y="11091"/>
                  </a:lnTo>
                  <a:lnTo>
                    <a:pt x="8714" y="11104"/>
                  </a:lnTo>
                  <a:lnTo>
                    <a:pt x="8714" y="11205"/>
                  </a:lnTo>
                  <a:cubicBezTo>
                    <a:pt x="8652" y="11192"/>
                    <a:pt x="8664" y="11003"/>
                    <a:pt x="8664" y="10941"/>
                  </a:cubicBezTo>
                  <a:close/>
                  <a:moveTo>
                    <a:pt x="9257" y="10961"/>
                  </a:moveTo>
                  <a:cubicBezTo>
                    <a:pt x="9263" y="10961"/>
                    <a:pt x="9271" y="10963"/>
                    <a:pt x="9280" y="10966"/>
                  </a:cubicBezTo>
                  <a:cubicBezTo>
                    <a:pt x="9287" y="11010"/>
                    <a:pt x="9302" y="11013"/>
                    <a:pt x="9316" y="11013"/>
                  </a:cubicBezTo>
                  <a:cubicBezTo>
                    <a:pt x="9319" y="11013"/>
                    <a:pt x="9321" y="11013"/>
                    <a:pt x="9323" y="11013"/>
                  </a:cubicBezTo>
                  <a:cubicBezTo>
                    <a:pt x="9334" y="11013"/>
                    <a:pt x="9343" y="11015"/>
                    <a:pt x="9343" y="11041"/>
                  </a:cubicBezTo>
                  <a:cubicBezTo>
                    <a:pt x="9337" y="11041"/>
                    <a:pt x="9332" y="11040"/>
                    <a:pt x="9327" y="11040"/>
                  </a:cubicBezTo>
                  <a:cubicBezTo>
                    <a:pt x="9205" y="11040"/>
                    <a:pt x="9356" y="11180"/>
                    <a:pt x="9356" y="11205"/>
                  </a:cubicBezTo>
                  <a:cubicBezTo>
                    <a:pt x="9347" y="11206"/>
                    <a:pt x="9339" y="11206"/>
                    <a:pt x="9332" y="11206"/>
                  </a:cubicBezTo>
                  <a:cubicBezTo>
                    <a:pt x="9255" y="11206"/>
                    <a:pt x="9254" y="11150"/>
                    <a:pt x="9243" y="11104"/>
                  </a:cubicBezTo>
                  <a:lnTo>
                    <a:pt x="9255" y="11104"/>
                  </a:lnTo>
                  <a:lnTo>
                    <a:pt x="9255" y="11029"/>
                  </a:lnTo>
                  <a:lnTo>
                    <a:pt x="9230" y="11029"/>
                  </a:lnTo>
                  <a:cubicBezTo>
                    <a:pt x="9230" y="11003"/>
                    <a:pt x="9230" y="11003"/>
                    <a:pt x="9255" y="11003"/>
                  </a:cubicBezTo>
                  <a:cubicBezTo>
                    <a:pt x="9236" y="10975"/>
                    <a:pt x="9239" y="10961"/>
                    <a:pt x="9257" y="10961"/>
                  </a:cubicBezTo>
                  <a:close/>
                  <a:moveTo>
                    <a:pt x="4009" y="11027"/>
                  </a:moveTo>
                  <a:cubicBezTo>
                    <a:pt x="4062" y="11027"/>
                    <a:pt x="4118" y="11058"/>
                    <a:pt x="4125" y="11117"/>
                  </a:cubicBezTo>
                  <a:cubicBezTo>
                    <a:pt x="4125" y="11175"/>
                    <a:pt x="4068" y="11206"/>
                    <a:pt x="4014" y="11206"/>
                  </a:cubicBezTo>
                  <a:cubicBezTo>
                    <a:pt x="3962" y="11206"/>
                    <a:pt x="3911" y="11178"/>
                    <a:pt x="3911" y="11117"/>
                  </a:cubicBezTo>
                  <a:cubicBezTo>
                    <a:pt x="3911" y="11055"/>
                    <a:pt x="3959" y="11027"/>
                    <a:pt x="4009" y="11027"/>
                  </a:cubicBezTo>
                  <a:close/>
                  <a:moveTo>
                    <a:pt x="3307" y="11003"/>
                  </a:moveTo>
                  <a:lnTo>
                    <a:pt x="3307" y="11041"/>
                  </a:lnTo>
                  <a:cubicBezTo>
                    <a:pt x="3383" y="11041"/>
                    <a:pt x="3358" y="11154"/>
                    <a:pt x="3358" y="11217"/>
                  </a:cubicBezTo>
                  <a:cubicBezTo>
                    <a:pt x="3282" y="11192"/>
                    <a:pt x="3307" y="11066"/>
                    <a:pt x="3307" y="11003"/>
                  </a:cubicBezTo>
                  <a:close/>
                  <a:moveTo>
                    <a:pt x="4162" y="10953"/>
                  </a:moveTo>
                  <a:cubicBezTo>
                    <a:pt x="4225" y="10953"/>
                    <a:pt x="4213" y="11154"/>
                    <a:pt x="4213" y="11217"/>
                  </a:cubicBezTo>
                  <a:lnTo>
                    <a:pt x="4175" y="11217"/>
                  </a:lnTo>
                  <a:lnTo>
                    <a:pt x="4162" y="10953"/>
                  </a:lnTo>
                  <a:close/>
                  <a:moveTo>
                    <a:pt x="4360" y="11039"/>
                  </a:moveTo>
                  <a:cubicBezTo>
                    <a:pt x="4411" y="11039"/>
                    <a:pt x="4464" y="11071"/>
                    <a:pt x="4464" y="11129"/>
                  </a:cubicBezTo>
                  <a:cubicBezTo>
                    <a:pt x="4471" y="11187"/>
                    <a:pt x="4417" y="11219"/>
                    <a:pt x="4362" y="11219"/>
                  </a:cubicBezTo>
                  <a:cubicBezTo>
                    <a:pt x="4310" y="11219"/>
                    <a:pt x="4257" y="11190"/>
                    <a:pt x="4250" y="11129"/>
                  </a:cubicBezTo>
                  <a:lnTo>
                    <a:pt x="4263" y="11129"/>
                  </a:lnTo>
                  <a:cubicBezTo>
                    <a:pt x="4263" y="11068"/>
                    <a:pt x="4311" y="11039"/>
                    <a:pt x="4360" y="11039"/>
                  </a:cubicBezTo>
                  <a:close/>
                  <a:moveTo>
                    <a:pt x="3194" y="11041"/>
                  </a:moveTo>
                  <a:cubicBezTo>
                    <a:pt x="3257" y="11041"/>
                    <a:pt x="3232" y="11117"/>
                    <a:pt x="3232" y="11167"/>
                  </a:cubicBezTo>
                  <a:lnTo>
                    <a:pt x="3232" y="11217"/>
                  </a:lnTo>
                  <a:cubicBezTo>
                    <a:pt x="3207" y="11205"/>
                    <a:pt x="3207" y="11192"/>
                    <a:pt x="3207" y="11154"/>
                  </a:cubicBezTo>
                  <a:lnTo>
                    <a:pt x="3207" y="11192"/>
                  </a:lnTo>
                  <a:cubicBezTo>
                    <a:pt x="3177" y="11192"/>
                    <a:pt x="3154" y="11224"/>
                    <a:pt x="3121" y="11224"/>
                  </a:cubicBezTo>
                  <a:cubicBezTo>
                    <a:pt x="3113" y="11224"/>
                    <a:pt x="3104" y="11222"/>
                    <a:pt x="3094" y="11217"/>
                  </a:cubicBezTo>
                  <a:cubicBezTo>
                    <a:pt x="3043" y="11192"/>
                    <a:pt x="3056" y="11091"/>
                    <a:pt x="3056" y="11041"/>
                  </a:cubicBezTo>
                  <a:cubicBezTo>
                    <a:pt x="3144" y="11041"/>
                    <a:pt x="3056" y="11167"/>
                    <a:pt x="3131" y="11192"/>
                  </a:cubicBezTo>
                  <a:cubicBezTo>
                    <a:pt x="3137" y="11194"/>
                    <a:pt x="3143" y="11195"/>
                    <a:pt x="3148" y="11195"/>
                  </a:cubicBezTo>
                  <a:cubicBezTo>
                    <a:pt x="3205" y="11195"/>
                    <a:pt x="3194" y="11076"/>
                    <a:pt x="3194" y="11041"/>
                  </a:cubicBezTo>
                  <a:close/>
                  <a:moveTo>
                    <a:pt x="4502" y="11041"/>
                  </a:moveTo>
                  <a:cubicBezTo>
                    <a:pt x="4540" y="11041"/>
                    <a:pt x="4552" y="11054"/>
                    <a:pt x="4540" y="11079"/>
                  </a:cubicBezTo>
                  <a:cubicBezTo>
                    <a:pt x="4556" y="11079"/>
                    <a:pt x="4584" y="11045"/>
                    <a:pt x="4601" y="11045"/>
                  </a:cubicBezTo>
                  <a:cubicBezTo>
                    <a:pt x="4609" y="11045"/>
                    <a:pt x="4615" y="11054"/>
                    <a:pt x="4615" y="11079"/>
                  </a:cubicBezTo>
                  <a:cubicBezTo>
                    <a:pt x="4611" y="11078"/>
                    <a:pt x="4607" y="11078"/>
                    <a:pt x="4603" y="11078"/>
                  </a:cubicBezTo>
                  <a:cubicBezTo>
                    <a:pt x="4529" y="11078"/>
                    <a:pt x="4552" y="11194"/>
                    <a:pt x="4552" y="11230"/>
                  </a:cubicBezTo>
                  <a:cubicBezTo>
                    <a:pt x="4489" y="11230"/>
                    <a:pt x="4514" y="11104"/>
                    <a:pt x="4502" y="11041"/>
                  </a:cubicBezTo>
                  <a:close/>
                  <a:moveTo>
                    <a:pt x="4724" y="11050"/>
                  </a:moveTo>
                  <a:cubicBezTo>
                    <a:pt x="4772" y="11050"/>
                    <a:pt x="4822" y="11083"/>
                    <a:pt x="4829" y="11142"/>
                  </a:cubicBezTo>
                  <a:cubicBezTo>
                    <a:pt x="4829" y="11158"/>
                    <a:pt x="4806" y="11162"/>
                    <a:pt x="4777" y="11162"/>
                  </a:cubicBezTo>
                  <a:cubicBezTo>
                    <a:pt x="4740" y="11162"/>
                    <a:pt x="4692" y="11154"/>
                    <a:pt x="4678" y="11154"/>
                  </a:cubicBezTo>
                  <a:cubicBezTo>
                    <a:pt x="4678" y="11205"/>
                    <a:pt x="4709" y="11211"/>
                    <a:pt x="4742" y="11211"/>
                  </a:cubicBezTo>
                  <a:cubicBezTo>
                    <a:pt x="4753" y="11211"/>
                    <a:pt x="4765" y="11210"/>
                    <a:pt x="4775" y="11210"/>
                  </a:cubicBezTo>
                  <a:cubicBezTo>
                    <a:pt x="4795" y="11210"/>
                    <a:pt x="4812" y="11213"/>
                    <a:pt x="4816" y="11230"/>
                  </a:cubicBezTo>
                  <a:cubicBezTo>
                    <a:pt x="4801" y="11237"/>
                    <a:pt x="4784" y="11241"/>
                    <a:pt x="4765" y="11241"/>
                  </a:cubicBezTo>
                  <a:cubicBezTo>
                    <a:pt x="4693" y="11241"/>
                    <a:pt x="4610" y="11184"/>
                    <a:pt x="4640" y="11104"/>
                  </a:cubicBezTo>
                  <a:cubicBezTo>
                    <a:pt x="4656" y="11067"/>
                    <a:pt x="4689" y="11050"/>
                    <a:pt x="4724" y="11050"/>
                  </a:cubicBezTo>
                  <a:close/>
                  <a:moveTo>
                    <a:pt x="3823" y="10966"/>
                  </a:moveTo>
                  <a:cubicBezTo>
                    <a:pt x="3898" y="10966"/>
                    <a:pt x="3873" y="11154"/>
                    <a:pt x="3873" y="11230"/>
                  </a:cubicBezTo>
                  <a:cubicBezTo>
                    <a:pt x="3866" y="11233"/>
                    <a:pt x="3861" y="11235"/>
                    <a:pt x="3856" y="11235"/>
                  </a:cubicBezTo>
                  <a:cubicBezTo>
                    <a:pt x="3842" y="11235"/>
                    <a:pt x="3835" y="11223"/>
                    <a:pt x="3835" y="11205"/>
                  </a:cubicBezTo>
                  <a:cubicBezTo>
                    <a:pt x="3827" y="11192"/>
                    <a:pt x="3820" y="11188"/>
                    <a:pt x="3813" y="11188"/>
                  </a:cubicBezTo>
                  <a:cubicBezTo>
                    <a:pt x="3799" y="11188"/>
                    <a:pt x="3785" y="11205"/>
                    <a:pt x="3760" y="11205"/>
                  </a:cubicBezTo>
                  <a:lnTo>
                    <a:pt x="3760" y="11242"/>
                  </a:lnTo>
                  <a:cubicBezTo>
                    <a:pt x="3685" y="11230"/>
                    <a:pt x="3634" y="11142"/>
                    <a:pt x="3685" y="11079"/>
                  </a:cubicBezTo>
                  <a:cubicBezTo>
                    <a:pt x="3703" y="11051"/>
                    <a:pt x="3720" y="11042"/>
                    <a:pt x="3737" y="11042"/>
                  </a:cubicBezTo>
                  <a:cubicBezTo>
                    <a:pt x="3765" y="11042"/>
                    <a:pt x="3791" y="11066"/>
                    <a:pt x="3823" y="11066"/>
                  </a:cubicBezTo>
                  <a:lnTo>
                    <a:pt x="3823" y="10966"/>
                  </a:lnTo>
                  <a:close/>
                  <a:moveTo>
                    <a:pt x="9378" y="11040"/>
                  </a:moveTo>
                  <a:cubicBezTo>
                    <a:pt x="9436" y="11040"/>
                    <a:pt x="9360" y="11155"/>
                    <a:pt x="9444" y="11179"/>
                  </a:cubicBezTo>
                  <a:lnTo>
                    <a:pt x="9444" y="11192"/>
                  </a:lnTo>
                  <a:cubicBezTo>
                    <a:pt x="9457" y="11197"/>
                    <a:pt x="9467" y="11199"/>
                    <a:pt x="9476" y="11199"/>
                  </a:cubicBezTo>
                  <a:cubicBezTo>
                    <a:pt x="9535" y="11199"/>
                    <a:pt x="9505" y="11098"/>
                    <a:pt x="9494" y="11054"/>
                  </a:cubicBezTo>
                  <a:lnTo>
                    <a:pt x="9494" y="11054"/>
                  </a:lnTo>
                  <a:cubicBezTo>
                    <a:pt x="9570" y="11066"/>
                    <a:pt x="9544" y="11179"/>
                    <a:pt x="9557" y="11242"/>
                  </a:cubicBezTo>
                  <a:cubicBezTo>
                    <a:pt x="9519" y="11242"/>
                    <a:pt x="9507" y="11230"/>
                    <a:pt x="9519" y="11205"/>
                  </a:cubicBezTo>
                  <a:cubicBezTo>
                    <a:pt x="9494" y="11205"/>
                    <a:pt x="9494" y="11230"/>
                    <a:pt x="9456" y="11230"/>
                  </a:cubicBezTo>
                  <a:cubicBezTo>
                    <a:pt x="9368" y="11217"/>
                    <a:pt x="9368" y="11104"/>
                    <a:pt x="9368" y="11041"/>
                  </a:cubicBezTo>
                  <a:cubicBezTo>
                    <a:pt x="9372" y="11041"/>
                    <a:pt x="9375" y="11040"/>
                    <a:pt x="9378" y="11040"/>
                  </a:cubicBezTo>
                  <a:close/>
                  <a:moveTo>
                    <a:pt x="9599" y="11087"/>
                  </a:moveTo>
                  <a:cubicBezTo>
                    <a:pt x="9613" y="11087"/>
                    <a:pt x="9620" y="11101"/>
                    <a:pt x="9620" y="11129"/>
                  </a:cubicBezTo>
                  <a:cubicBezTo>
                    <a:pt x="9645" y="11117"/>
                    <a:pt x="9683" y="11117"/>
                    <a:pt x="9708" y="11117"/>
                  </a:cubicBezTo>
                  <a:lnTo>
                    <a:pt x="9620" y="11129"/>
                  </a:lnTo>
                  <a:lnTo>
                    <a:pt x="9632" y="11129"/>
                  </a:lnTo>
                  <a:cubicBezTo>
                    <a:pt x="9607" y="11154"/>
                    <a:pt x="9632" y="11242"/>
                    <a:pt x="9632" y="11280"/>
                  </a:cubicBezTo>
                  <a:cubicBezTo>
                    <a:pt x="9570" y="11267"/>
                    <a:pt x="9595" y="11154"/>
                    <a:pt x="9582" y="11091"/>
                  </a:cubicBezTo>
                  <a:cubicBezTo>
                    <a:pt x="9588" y="11088"/>
                    <a:pt x="9594" y="11087"/>
                    <a:pt x="9599" y="11087"/>
                  </a:cubicBezTo>
                  <a:close/>
                  <a:moveTo>
                    <a:pt x="5604" y="11091"/>
                  </a:moveTo>
                  <a:cubicBezTo>
                    <a:pt x="5657" y="11091"/>
                    <a:pt x="5709" y="11137"/>
                    <a:pt x="5709" y="11205"/>
                  </a:cubicBezTo>
                  <a:lnTo>
                    <a:pt x="5558" y="11192"/>
                  </a:lnTo>
                  <a:lnTo>
                    <a:pt x="5558" y="11192"/>
                  </a:lnTo>
                  <a:cubicBezTo>
                    <a:pt x="5571" y="11293"/>
                    <a:pt x="5684" y="11217"/>
                    <a:pt x="5697" y="11280"/>
                  </a:cubicBezTo>
                  <a:lnTo>
                    <a:pt x="5634" y="11280"/>
                  </a:lnTo>
                  <a:cubicBezTo>
                    <a:pt x="5629" y="11281"/>
                    <a:pt x="5625" y="11281"/>
                    <a:pt x="5620" y="11281"/>
                  </a:cubicBezTo>
                  <a:cubicBezTo>
                    <a:pt x="5538" y="11281"/>
                    <a:pt x="5475" y="11176"/>
                    <a:pt x="5558" y="11117"/>
                  </a:cubicBezTo>
                  <a:lnTo>
                    <a:pt x="5558" y="11104"/>
                  </a:lnTo>
                  <a:cubicBezTo>
                    <a:pt x="5573" y="11095"/>
                    <a:pt x="5588" y="11091"/>
                    <a:pt x="5604" y="11091"/>
                  </a:cubicBezTo>
                  <a:close/>
                  <a:moveTo>
                    <a:pt x="5005" y="11016"/>
                  </a:moveTo>
                  <a:lnTo>
                    <a:pt x="5005" y="11041"/>
                  </a:lnTo>
                  <a:cubicBezTo>
                    <a:pt x="5005" y="11142"/>
                    <a:pt x="5055" y="11066"/>
                    <a:pt x="5068" y="11129"/>
                  </a:cubicBezTo>
                  <a:cubicBezTo>
                    <a:pt x="5061" y="11129"/>
                    <a:pt x="5055" y="11128"/>
                    <a:pt x="5050" y="11128"/>
                  </a:cubicBezTo>
                  <a:cubicBezTo>
                    <a:pt x="4917" y="11128"/>
                    <a:pt x="5068" y="11268"/>
                    <a:pt x="5068" y="11280"/>
                  </a:cubicBezTo>
                  <a:cubicBezTo>
                    <a:pt x="5051" y="11286"/>
                    <a:pt x="5037" y="11288"/>
                    <a:pt x="5026" y="11288"/>
                  </a:cubicBezTo>
                  <a:cubicBezTo>
                    <a:pt x="4937" y="11288"/>
                    <a:pt x="5008" y="11129"/>
                    <a:pt x="4929" y="11129"/>
                  </a:cubicBezTo>
                  <a:cubicBezTo>
                    <a:pt x="4920" y="11111"/>
                    <a:pt x="4925" y="11099"/>
                    <a:pt x="4942" y="11099"/>
                  </a:cubicBezTo>
                  <a:cubicBezTo>
                    <a:pt x="4949" y="11099"/>
                    <a:pt x="4957" y="11101"/>
                    <a:pt x="4967" y="11104"/>
                  </a:cubicBezTo>
                  <a:cubicBezTo>
                    <a:pt x="4942" y="11041"/>
                    <a:pt x="4955" y="11016"/>
                    <a:pt x="5005" y="11016"/>
                  </a:cubicBezTo>
                  <a:close/>
                  <a:moveTo>
                    <a:pt x="5182" y="11100"/>
                  </a:moveTo>
                  <a:cubicBezTo>
                    <a:pt x="5229" y="11100"/>
                    <a:pt x="5274" y="11133"/>
                    <a:pt x="5282" y="11192"/>
                  </a:cubicBezTo>
                  <a:cubicBezTo>
                    <a:pt x="5282" y="11203"/>
                    <a:pt x="5259" y="11207"/>
                    <a:pt x="5231" y="11207"/>
                  </a:cubicBezTo>
                  <a:cubicBezTo>
                    <a:pt x="5193" y="11207"/>
                    <a:pt x="5145" y="11199"/>
                    <a:pt x="5131" y="11192"/>
                  </a:cubicBezTo>
                  <a:lnTo>
                    <a:pt x="5131" y="11192"/>
                  </a:lnTo>
                  <a:cubicBezTo>
                    <a:pt x="5131" y="11231"/>
                    <a:pt x="5153" y="11238"/>
                    <a:pt x="5180" y="11238"/>
                  </a:cubicBezTo>
                  <a:cubicBezTo>
                    <a:pt x="5195" y="11238"/>
                    <a:pt x="5211" y="11236"/>
                    <a:pt x="5226" y="11236"/>
                  </a:cubicBezTo>
                  <a:cubicBezTo>
                    <a:pt x="5245" y="11236"/>
                    <a:pt x="5261" y="11239"/>
                    <a:pt x="5269" y="11255"/>
                  </a:cubicBezTo>
                  <a:lnTo>
                    <a:pt x="5269" y="11280"/>
                  </a:lnTo>
                  <a:cubicBezTo>
                    <a:pt x="5254" y="11288"/>
                    <a:pt x="5236" y="11291"/>
                    <a:pt x="5218" y="11291"/>
                  </a:cubicBezTo>
                  <a:cubicBezTo>
                    <a:pt x="5145" y="11291"/>
                    <a:pt x="5063" y="11235"/>
                    <a:pt x="5093" y="11154"/>
                  </a:cubicBezTo>
                  <a:cubicBezTo>
                    <a:pt x="5114" y="11117"/>
                    <a:pt x="5148" y="11100"/>
                    <a:pt x="5182" y="11100"/>
                  </a:cubicBezTo>
                  <a:close/>
                  <a:moveTo>
                    <a:pt x="5498" y="11037"/>
                  </a:moveTo>
                  <a:cubicBezTo>
                    <a:pt x="5511" y="11037"/>
                    <a:pt x="5520" y="11045"/>
                    <a:pt x="5520" y="11066"/>
                  </a:cubicBezTo>
                  <a:lnTo>
                    <a:pt x="5495" y="11066"/>
                  </a:lnTo>
                  <a:cubicBezTo>
                    <a:pt x="5445" y="11066"/>
                    <a:pt x="5458" y="11104"/>
                    <a:pt x="5458" y="11117"/>
                  </a:cubicBezTo>
                  <a:cubicBezTo>
                    <a:pt x="5458" y="11100"/>
                    <a:pt x="5465" y="11093"/>
                    <a:pt x="5475" y="11093"/>
                  </a:cubicBezTo>
                  <a:cubicBezTo>
                    <a:pt x="5487" y="11093"/>
                    <a:pt x="5501" y="11103"/>
                    <a:pt x="5508" y="11117"/>
                  </a:cubicBezTo>
                  <a:lnTo>
                    <a:pt x="5508" y="11154"/>
                  </a:lnTo>
                  <a:cubicBezTo>
                    <a:pt x="5420" y="11154"/>
                    <a:pt x="5458" y="11230"/>
                    <a:pt x="5470" y="11305"/>
                  </a:cubicBezTo>
                  <a:cubicBezTo>
                    <a:pt x="5395" y="11305"/>
                    <a:pt x="5432" y="11255"/>
                    <a:pt x="5420" y="11205"/>
                  </a:cubicBezTo>
                  <a:cubicBezTo>
                    <a:pt x="5407" y="11154"/>
                    <a:pt x="5395" y="11167"/>
                    <a:pt x="5382" y="11117"/>
                  </a:cubicBezTo>
                  <a:cubicBezTo>
                    <a:pt x="5458" y="11117"/>
                    <a:pt x="5382" y="11091"/>
                    <a:pt x="5432" y="11066"/>
                  </a:cubicBezTo>
                  <a:cubicBezTo>
                    <a:pt x="5454" y="11052"/>
                    <a:pt x="5480" y="11037"/>
                    <a:pt x="5498" y="11037"/>
                  </a:cubicBezTo>
                  <a:close/>
                  <a:moveTo>
                    <a:pt x="5885" y="11104"/>
                  </a:moveTo>
                  <a:cubicBezTo>
                    <a:pt x="5948" y="11104"/>
                    <a:pt x="5923" y="11179"/>
                    <a:pt x="5935" y="11242"/>
                  </a:cubicBezTo>
                  <a:lnTo>
                    <a:pt x="5935" y="11293"/>
                  </a:lnTo>
                  <a:cubicBezTo>
                    <a:pt x="5926" y="11302"/>
                    <a:pt x="5918" y="11306"/>
                    <a:pt x="5912" y="11306"/>
                  </a:cubicBezTo>
                  <a:cubicBezTo>
                    <a:pt x="5903" y="11306"/>
                    <a:pt x="5898" y="11296"/>
                    <a:pt x="5898" y="11280"/>
                  </a:cubicBezTo>
                  <a:lnTo>
                    <a:pt x="5898" y="11267"/>
                  </a:lnTo>
                  <a:cubicBezTo>
                    <a:pt x="5879" y="11267"/>
                    <a:pt x="5854" y="11294"/>
                    <a:pt x="5828" y="11294"/>
                  </a:cubicBezTo>
                  <a:cubicBezTo>
                    <a:pt x="5818" y="11294"/>
                    <a:pt x="5807" y="11290"/>
                    <a:pt x="5797" y="11280"/>
                  </a:cubicBezTo>
                  <a:cubicBezTo>
                    <a:pt x="5747" y="11255"/>
                    <a:pt x="5747" y="11167"/>
                    <a:pt x="5747" y="11104"/>
                  </a:cubicBezTo>
                  <a:cubicBezTo>
                    <a:pt x="5835" y="11104"/>
                    <a:pt x="5747" y="11242"/>
                    <a:pt x="5835" y="11267"/>
                  </a:cubicBezTo>
                  <a:cubicBezTo>
                    <a:pt x="5838" y="11268"/>
                    <a:pt x="5842" y="11268"/>
                    <a:pt x="5845" y="11268"/>
                  </a:cubicBezTo>
                  <a:cubicBezTo>
                    <a:pt x="5908" y="11268"/>
                    <a:pt x="5885" y="11152"/>
                    <a:pt x="5885" y="11104"/>
                  </a:cubicBezTo>
                  <a:close/>
                  <a:moveTo>
                    <a:pt x="8262" y="11267"/>
                  </a:moveTo>
                  <a:cubicBezTo>
                    <a:pt x="8262" y="11267"/>
                    <a:pt x="8325" y="11318"/>
                    <a:pt x="8262" y="11318"/>
                  </a:cubicBezTo>
                  <a:cubicBezTo>
                    <a:pt x="8211" y="11305"/>
                    <a:pt x="8262" y="11267"/>
                    <a:pt x="8262" y="11267"/>
                  </a:cubicBezTo>
                  <a:close/>
                  <a:moveTo>
                    <a:pt x="9808" y="11142"/>
                  </a:moveTo>
                  <a:cubicBezTo>
                    <a:pt x="9871" y="11167"/>
                    <a:pt x="9871" y="11205"/>
                    <a:pt x="9884" y="11318"/>
                  </a:cubicBezTo>
                  <a:cubicBezTo>
                    <a:pt x="9821" y="11318"/>
                    <a:pt x="9834" y="11255"/>
                    <a:pt x="9834" y="11205"/>
                  </a:cubicBezTo>
                  <a:cubicBezTo>
                    <a:pt x="9834" y="11166"/>
                    <a:pt x="9819" y="11150"/>
                    <a:pt x="9801" y="11150"/>
                  </a:cubicBezTo>
                  <a:cubicBezTo>
                    <a:pt x="9795" y="11150"/>
                    <a:pt x="9789" y="11151"/>
                    <a:pt x="9783" y="11154"/>
                  </a:cubicBezTo>
                  <a:lnTo>
                    <a:pt x="9758" y="11154"/>
                  </a:lnTo>
                  <a:cubicBezTo>
                    <a:pt x="9757" y="11153"/>
                    <a:pt x="9757" y="11153"/>
                    <a:pt x="9756" y="11153"/>
                  </a:cubicBezTo>
                  <a:lnTo>
                    <a:pt x="9756" y="11153"/>
                  </a:lnTo>
                  <a:cubicBezTo>
                    <a:pt x="9749" y="11153"/>
                    <a:pt x="9771" y="11231"/>
                    <a:pt x="9771" y="11255"/>
                  </a:cubicBezTo>
                  <a:lnTo>
                    <a:pt x="9758" y="11293"/>
                  </a:lnTo>
                  <a:cubicBezTo>
                    <a:pt x="9700" y="11281"/>
                    <a:pt x="9728" y="11195"/>
                    <a:pt x="9703" y="11142"/>
                  </a:cubicBezTo>
                  <a:close/>
                  <a:moveTo>
                    <a:pt x="8478" y="11276"/>
                  </a:moveTo>
                  <a:cubicBezTo>
                    <a:pt x="8484" y="11276"/>
                    <a:pt x="8488" y="11280"/>
                    <a:pt x="8488" y="11293"/>
                  </a:cubicBezTo>
                  <a:cubicBezTo>
                    <a:pt x="8488" y="11313"/>
                    <a:pt x="8480" y="11319"/>
                    <a:pt x="8470" y="11319"/>
                  </a:cubicBezTo>
                  <a:cubicBezTo>
                    <a:pt x="8456" y="11319"/>
                    <a:pt x="8438" y="11305"/>
                    <a:pt x="8438" y="11305"/>
                  </a:cubicBezTo>
                  <a:lnTo>
                    <a:pt x="8450" y="11293"/>
                  </a:lnTo>
                  <a:cubicBezTo>
                    <a:pt x="8450" y="11293"/>
                    <a:pt x="8467" y="11276"/>
                    <a:pt x="8478" y="11276"/>
                  </a:cubicBezTo>
                  <a:close/>
                  <a:moveTo>
                    <a:pt x="10022" y="11129"/>
                  </a:moveTo>
                  <a:lnTo>
                    <a:pt x="10173" y="11142"/>
                  </a:lnTo>
                  <a:cubicBezTo>
                    <a:pt x="10173" y="11205"/>
                    <a:pt x="10073" y="11242"/>
                    <a:pt x="10073" y="11280"/>
                  </a:cubicBezTo>
                  <a:cubicBezTo>
                    <a:pt x="10110" y="11280"/>
                    <a:pt x="10186" y="11280"/>
                    <a:pt x="10198" y="11330"/>
                  </a:cubicBezTo>
                  <a:lnTo>
                    <a:pt x="10022" y="11305"/>
                  </a:lnTo>
                  <a:cubicBezTo>
                    <a:pt x="10022" y="11242"/>
                    <a:pt x="10123" y="11217"/>
                    <a:pt x="10123" y="11167"/>
                  </a:cubicBezTo>
                  <a:cubicBezTo>
                    <a:pt x="10085" y="11167"/>
                    <a:pt x="10022" y="11167"/>
                    <a:pt x="10022" y="11129"/>
                  </a:cubicBezTo>
                  <a:close/>
                  <a:moveTo>
                    <a:pt x="10362" y="11303"/>
                  </a:moveTo>
                  <a:lnTo>
                    <a:pt x="10362" y="11303"/>
                  </a:lnTo>
                  <a:cubicBezTo>
                    <a:pt x="10363" y="11312"/>
                    <a:pt x="10364" y="11321"/>
                    <a:pt x="10366" y="11329"/>
                  </a:cubicBezTo>
                  <a:lnTo>
                    <a:pt x="10366" y="11329"/>
                  </a:lnTo>
                  <a:lnTo>
                    <a:pt x="10387" y="11330"/>
                  </a:lnTo>
                  <a:lnTo>
                    <a:pt x="10387" y="11305"/>
                  </a:lnTo>
                  <a:lnTo>
                    <a:pt x="10362" y="11303"/>
                  </a:lnTo>
                  <a:close/>
                  <a:moveTo>
                    <a:pt x="11745" y="11318"/>
                  </a:moveTo>
                  <a:lnTo>
                    <a:pt x="11740" y="11333"/>
                  </a:lnTo>
                  <a:lnTo>
                    <a:pt x="11740" y="11333"/>
                  </a:lnTo>
                  <a:cubicBezTo>
                    <a:pt x="11739" y="11327"/>
                    <a:pt x="11740" y="11322"/>
                    <a:pt x="11745" y="11318"/>
                  </a:cubicBezTo>
                  <a:close/>
                  <a:moveTo>
                    <a:pt x="6293" y="11136"/>
                  </a:moveTo>
                  <a:cubicBezTo>
                    <a:pt x="6381" y="11136"/>
                    <a:pt x="6367" y="11268"/>
                    <a:pt x="6388" y="11330"/>
                  </a:cubicBezTo>
                  <a:cubicBezTo>
                    <a:pt x="6350" y="11330"/>
                    <a:pt x="6350" y="11305"/>
                    <a:pt x="6338" y="11305"/>
                  </a:cubicBezTo>
                  <a:cubicBezTo>
                    <a:pt x="6325" y="11325"/>
                    <a:pt x="6309" y="11333"/>
                    <a:pt x="6293" y="11333"/>
                  </a:cubicBezTo>
                  <a:cubicBezTo>
                    <a:pt x="6231" y="11333"/>
                    <a:pt x="6172" y="11217"/>
                    <a:pt x="6319" y="11217"/>
                  </a:cubicBezTo>
                  <a:cubicBezTo>
                    <a:pt x="6325" y="11217"/>
                    <a:pt x="6331" y="11217"/>
                    <a:pt x="6338" y="11217"/>
                  </a:cubicBezTo>
                  <a:cubicBezTo>
                    <a:pt x="6338" y="11142"/>
                    <a:pt x="6250" y="11192"/>
                    <a:pt x="6225" y="11154"/>
                  </a:cubicBezTo>
                  <a:cubicBezTo>
                    <a:pt x="6252" y="11141"/>
                    <a:pt x="6275" y="11136"/>
                    <a:pt x="6293" y="11136"/>
                  </a:cubicBezTo>
                  <a:close/>
                  <a:moveTo>
                    <a:pt x="6559" y="11113"/>
                  </a:moveTo>
                  <a:cubicBezTo>
                    <a:pt x="6564" y="11113"/>
                    <a:pt x="6570" y="11114"/>
                    <a:pt x="6577" y="11117"/>
                  </a:cubicBezTo>
                  <a:cubicBezTo>
                    <a:pt x="6577" y="11161"/>
                    <a:pt x="6589" y="11164"/>
                    <a:pt x="6603" y="11164"/>
                  </a:cubicBezTo>
                  <a:cubicBezTo>
                    <a:pt x="6606" y="11164"/>
                    <a:pt x="6608" y="11164"/>
                    <a:pt x="6611" y="11164"/>
                  </a:cubicBezTo>
                  <a:cubicBezTo>
                    <a:pt x="6623" y="11164"/>
                    <a:pt x="6634" y="11166"/>
                    <a:pt x="6640" y="11192"/>
                  </a:cubicBezTo>
                  <a:cubicBezTo>
                    <a:pt x="6633" y="11191"/>
                    <a:pt x="6627" y="11191"/>
                    <a:pt x="6622" y="11191"/>
                  </a:cubicBezTo>
                  <a:cubicBezTo>
                    <a:pt x="6489" y="11191"/>
                    <a:pt x="6640" y="11331"/>
                    <a:pt x="6640" y="11355"/>
                  </a:cubicBezTo>
                  <a:cubicBezTo>
                    <a:pt x="6628" y="11359"/>
                    <a:pt x="6618" y="11361"/>
                    <a:pt x="6609" y="11361"/>
                  </a:cubicBezTo>
                  <a:cubicBezTo>
                    <a:pt x="6564" y="11361"/>
                    <a:pt x="6562" y="11310"/>
                    <a:pt x="6552" y="11267"/>
                  </a:cubicBezTo>
                  <a:lnTo>
                    <a:pt x="6552" y="11192"/>
                  </a:lnTo>
                  <a:lnTo>
                    <a:pt x="6514" y="11179"/>
                  </a:lnTo>
                  <a:cubicBezTo>
                    <a:pt x="6514" y="11165"/>
                    <a:pt x="6514" y="11159"/>
                    <a:pt x="6519" y="11159"/>
                  </a:cubicBezTo>
                  <a:cubicBezTo>
                    <a:pt x="6522" y="11159"/>
                    <a:pt x="6529" y="11162"/>
                    <a:pt x="6539" y="11167"/>
                  </a:cubicBezTo>
                  <a:cubicBezTo>
                    <a:pt x="6529" y="11136"/>
                    <a:pt x="6535" y="11113"/>
                    <a:pt x="6559" y="11113"/>
                  </a:cubicBezTo>
                  <a:close/>
                  <a:moveTo>
                    <a:pt x="8716" y="11316"/>
                  </a:moveTo>
                  <a:cubicBezTo>
                    <a:pt x="8719" y="11316"/>
                    <a:pt x="8722" y="11317"/>
                    <a:pt x="8727" y="11318"/>
                  </a:cubicBezTo>
                  <a:lnTo>
                    <a:pt x="8740" y="11318"/>
                  </a:lnTo>
                  <a:cubicBezTo>
                    <a:pt x="8790" y="11318"/>
                    <a:pt x="8740" y="11368"/>
                    <a:pt x="8740" y="11368"/>
                  </a:cubicBezTo>
                  <a:cubicBezTo>
                    <a:pt x="8740" y="11368"/>
                    <a:pt x="8688" y="11316"/>
                    <a:pt x="8716" y="11316"/>
                  </a:cubicBezTo>
                  <a:close/>
                  <a:moveTo>
                    <a:pt x="11750" y="11351"/>
                  </a:moveTo>
                  <a:lnTo>
                    <a:pt x="11750" y="11351"/>
                  </a:lnTo>
                  <a:cubicBezTo>
                    <a:pt x="11761" y="11351"/>
                    <a:pt x="11767" y="11358"/>
                    <a:pt x="11769" y="11370"/>
                  </a:cubicBezTo>
                  <a:lnTo>
                    <a:pt x="11769" y="11370"/>
                  </a:lnTo>
                  <a:cubicBezTo>
                    <a:pt x="11764" y="11365"/>
                    <a:pt x="11756" y="11358"/>
                    <a:pt x="11750" y="11351"/>
                  </a:cubicBezTo>
                  <a:close/>
                  <a:moveTo>
                    <a:pt x="6444" y="11189"/>
                  </a:moveTo>
                  <a:cubicBezTo>
                    <a:pt x="6497" y="11189"/>
                    <a:pt x="6476" y="11297"/>
                    <a:pt x="6476" y="11343"/>
                  </a:cubicBezTo>
                  <a:lnTo>
                    <a:pt x="6476" y="11381"/>
                  </a:lnTo>
                  <a:cubicBezTo>
                    <a:pt x="6413" y="11381"/>
                    <a:pt x="6438" y="11255"/>
                    <a:pt x="6426" y="11192"/>
                  </a:cubicBezTo>
                  <a:cubicBezTo>
                    <a:pt x="6433" y="11190"/>
                    <a:pt x="6439" y="11189"/>
                    <a:pt x="6444" y="11189"/>
                  </a:cubicBezTo>
                  <a:close/>
                  <a:moveTo>
                    <a:pt x="10211" y="11129"/>
                  </a:moveTo>
                  <a:lnTo>
                    <a:pt x="10362" y="11154"/>
                  </a:lnTo>
                  <a:cubicBezTo>
                    <a:pt x="10362" y="11205"/>
                    <a:pt x="10261" y="11255"/>
                    <a:pt x="10261" y="11293"/>
                  </a:cubicBezTo>
                  <a:lnTo>
                    <a:pt x="10362" y="11303"/>
                  </a:lnTo>
                  <a:lnTo>
                    <a:pt x="10362" y="11303"/>
                  </a:lnTo>
                  <a:cubicBezTo>
                    <a:pt x="10359" y="11267"/>
                    <a:pt x="10362" y="11228"/>
                    <a:pt x="10362" y="11205"/>
                  </a:cubicBezTo>
                  <a:cubicBezTo>
                    <a:pt x="10368" y="11201"/>
                    <a:pt x="10374" y="11200"/>
                    <a:pt x="10378" y="11200"/>
                  </a:cubicBezTo>
                  <a:cubicBezTo>
                    <a:pt x="10392" y="11200"/>
                    <a:pt x="10396" y="11214"/>
                    <a:pt x="10387" y="11242"/>
                  </a:cubicBezTo>
                  <a:cubicBezTo>
                    <a:pt x="10387" y="11242"/>
                    <a:pt x="10417" y="11203"/>
                    <a:pt x="10441" y="11203"/>
                  </a:cubicBezTo>
                  <a:cubicBezTo>
                    <a:pt x="10444" y="11203"/>
                    <a:pt x="10447" y="11203"/>
                    <a:pt x="10450" y="11205"/>
                  </a:cubicBezTo>
                  <a:cubicBezTo>
                    <a:pt x="10462" y="11230"/>
                    <a:pt x="10475" y="11242"/>
                    <a:pt x="10450" y="11242"/>
                  </a:cubicBezTo>
                  <a:cubicBezTo>
                    <a:pt x="10442" y="11234"/>
                    <a:pt x="10435" y="11231"/>
                    <a:pt x="10431" y="11231"/>
                  </a:cubicBezTo>
                  <a:cubicBezTo>
                    <a:pt x="10407" y="11231"/>
                    <a:pt x="10425" y="11322"/>
                    <a:pt x="10425" y="11343"/>
                  </a:cubicBezTo>
                  <a:lnTo>
                    <a:pt x="10412" y="11381"/>
                  </a:lnTo>
                  <a:cubicBezTo>
                    <a:pt x="10386" y="11381"/>
                    <a:pt x="10372" y="11358"/>
                    <a:pt x="10366" y="11329"/>
                  </a:cubicBezTo>
                  <a:lnTo>
                    <a:pt x="10366" y="11329"/>
                  </a:lnTo>
                  <a:lnTo>
                    <a:pt x="10223" y="11318"/>
                  </a:lnTo>
                  <a:cubicBezTo>
                    <a:pt x="10223" y="11255"/>
                    <a:pt x="10324" y="11230"/>
                    <a:pt x="10324" y="11179"/>
                  </a:cubicBezTo>
                  <a:cubicBezTo>
                    <a:pt x="10274" y="11179"/>
                    <a:pt x="10211" y="11179"/>
                    <a:pt x="10211" y="11129"/>
                  </a:cubicBezTo>
                  <a:close/>
                  <a:moveTo>
                    <a:pt x="10626" y="11117"/>
                  </a:moveTo>
                  <a:cubicBezTo>
                    <a:pt x="10701" y="11129"/>
                    <a:pt x="10689" y="11318"/>
                    <a:pt x="10689" y="11381"/>
                  </a:cubicBezTo>
                  <a:cubicBezTo>
                    <a:pt x="10601" y="11368"/>
                    <a:pt x="10613" y="11179"/>
                    <a:pt x="10601" y="11117"/>
                  </a:cubicBezTo>
                  <a:close/>
                  <a:moveTo>
                    <a:pt x="6753" y="11217"/>
                  </a:moveTo>
                  <a:cubicBezTo>
                    <a:pt x="6791" y="11217"/>
                    <a:pt x="6803" y="11230"/>
                    <a:pt x="6791" y="11255"/>
                  </a:cubicBezTo>
                  <a:cubicBezTo>
                    <a:pt x="6814" y="11255"/>
                    <a:pt x="6833" y="11240"/>
                    <a:pt x="6853" y="11235"/>
                  </a:cubicBezTo>
                  <a:lnTo>
                    <a:pt x="6853" y="11235"/>
                  </a:lnTo>
                  <a:lnTo>
                    <a:pt x="6853" y="11255"/>
                  </a:lnTo>
                  <a:cubicBezTo>
                    <a:pt x="6765" y="11255"/>
                    <a:pt x="6803" y="11368"/>
                    <a:pt x="6803" y="11406"/>
                  </a:cubicBezTo>
                  <a:cubicBezTo>
                    <a:pt x="6740" y="11406"/>
                    <a:pt x="6765" y="11280"/>
                    <a:pt x="6753" y="11217"/>
                  </a:cubicBezTo>
                  <a:close/>
                  <a:moveTo>
                    <a:pt x="10520" y="11214"/>
                  </a:moveTo>
                  <a:cubicBezTo>
                    <a:pt x="10573" y="11214"/>
                    <a:pt x="10563" y="11311"/>
                    <a:pt x="10563" y="11368"/>
                  </a:cubicBezTo>
                  <a:lnTo>
                    <a:pt x="10550" y="11406"/>
                  </a:lnTo>
                  <a:cubicBezTo>
                    <a:pt x="10488" y="11393"/>
                    <a:pt x="10500" y="11280"/>
                    <a:pt x="10500" y="11217"/>
                  </a:cubicBezTo>
                  <a:cubicBezTo>
                    <a:pt x="10507" y="11215"/>
                    <a:pt x="10514" y="11214"/>
                    <a:pt x="10520" y="11214"/>
                  </a:cubicBezTo>
                  <a:close/>
                  <a:moveTo>
                    <a:pt x="7004" y="11205"/>
                  </a:moveTo>
                  <a:cubicBezTo>
                    <a:pt x="7092" y="11205"/>
                    <a:pt x="7004" y="11343"/>
                    <a:pt x="7080" y="11368"/>
                  </a:cubicBezTo>
                  <a:cubicBezTo>
                    <a:pt x="7084" y="11369"/>
                    <a:pt x="7088" y="11369"/>
                    <a:pt x="7091" y="11369"/>
                  </a:cubicBezTo>
                  <a:cubicBezTo>
                    <a:pt x="7165" y="11369"/>
                    <a:pt x="7143" y="11253"/>
                    <a:pt x="7143" y="11217"/>
                  </a:cubicBezTo>
                  <a:cubicBezTo>
                    <a:pt x="7205" y="11217"/>
                    <a:pt x="7180" y="11343"/>
                    <a:pt x="7193" y="11406"/>
                  </a:cubicBezTo>
                  <a:cubicBezTo>
                    <a:pt x="7143" y="11406"/>
                    <a:pt x="7168" y="11368"/>
                    <a:pt x="7155" y="11368"/>
                  </a:cubicBezTo>
                  <a:lnTo>
                    <a:pt x="7155" y="11368"/>
                  </a:lnTo>
                  <a:cubicBezTo>
                    <a:pt x="7133" y="11401"/>
                    <a:pt x="7114" y="11414"/>
                    <a:pt x="7097" y="11414"/>
                  </a:cubicBezTo>
                  <a:cubicBezTo>
                    <a:pt x="7035" y="11414"/>
                    <a:pt x="7004" y="11244"/>
                    <a:pt x="7004" y="11205"/>
                  </a:cubicBezTo>
                  <a:close/>
                  <a:moveTo>
                    <a:pt x="6898" y="11246"/>
                  </a:moveTo>
                  <a:cubicBezTo>
                    <a:pt x="6941" y="11276"/>
                    <a:pt x="6942" y="11359"/>
                    <a:pt x="6954" y="11418"/>
                  </a:cubicBezTo>
                  <a:cubicBezTo>
                    <a:pt x="6887" y="11390"/>
                    <a:pt x="6922" y="11295"/>
                    <a:pt x="6898" y="11246"/>
                  </a:cubicBezTo>
                  <a:close/>
                  <a:moveTo>
                    <a:pt x="7369" y="11154"/>
                  </a:moveTo>
                  <a:lnTo>
                    <a:pt x="7394" y="11418"/>
                  </a:lnTo>
                  <a:cubicBezTo>
                    <a:pt x="7319" y="11418"/>
                    <a:pt x="7331" y="11217"/>
                    <a:pt x="7331" y="11154"/>
                  </a:cubicBezTo>
                  <a:close/>
                  <a:moveTo>
                    <a:pt x="11008" y="11344"/>
                  </a:moveTo>
                  <a:lnTo>
                    <a:pt x="11008" y="11344"/>
                  </a:lnTo>
                  <a:cubicBezTo>
                    <a:pt x="11006" y="11348"/>
                    <a:pt x="11005" y="11351"/>
                    <a:pt x="11003" y="11355"/>
                  </a:cubicBezTo>
                  <a:cubicBezTo>
                    <a:pt x="10991" y="11383"/>
                    <a:pt x="10997" y="11409"/>
                    <a:pt x="11012" y="11431"/>
                  </a:cubicBezTo>
                  <a:lnTo>
                    <a:pt x="11012" y="11431"/>
                  </a:lnTo>
                  <a:cubicBezTo>
                    <a:pt x="11013" y="11431"/>
                    <a:pt x="11014" y="11431"/>
                    <a:pt x="11016" y="11431"/>
                  </a:cubicBezTo>
                  <a:cubicBezTo>
                    <a:pt x="11012" y="11411"/>
                    <a:pt x="11010" y="11379"/>
                    <a:pt x="11008" y="11344"/>
                  </a:cubicBezTo>
                  <a:close/>
                  <a:moveTo>
                    <a:pt x="6118" y="11172"/>
                  </a:moveTo>
                  <a:cubicBezTo>
                    <a:pt x="6126" y="11172"/>
                    <a:pt x="6141" y="11213"/>
                    <a:pt x="6149" y="11230"/>
                  </a:cubicBezTo>
                  <a:cubicBezTo>
                    <a:pt x="6162" y="11280"/>
                    <a:pt x="6162" y="11343"/>
                    <a:pt x="6149" y="11393"/>
                  </a:cubicBezTo>
                  <a:cubicBezTo>
                    <a:pt x="6136" y="11420"/>
                    <a:pt x="6088" y="11436"/>
                    <a:pt x="6047" y="11436"/>
                  </a:cubicBezTo>
                  <a:cubicBezTo>
                    <a:pt x="6010" y="11436"/>
                    <a:pt x="5980" y="11423"/>
                    <a:pt x="5986" y="11393"/>
                  </a:cubicBezTo>
                  <a:lnTo>
                    <a:pt x="5986" y="11393"/>
                  </a:lnTo>
                  <a:cubicBezTo>
                    <a:pt x="6011" y="11406"/>
                    <a:pt x="6036" y="11406"/>
                    <a:pt x="6049" y="11406"/>
                  </a:cubicBezTo>
                  <a:cubicBezTo>
                    <a:pt x="6111" y="11406"/>
                    <a:pt x="6124" y="11381"/>
                    <a:pt x="6111" y="11330"/>
                  </a:cubicBezTo>
                  <a:cubicBezTo>
                    <a:pt x="6086" y="11280"/>
                    <a:pt x="5973" y="11343"/>
                    <a:pt x="5973" y="11217"/>
                  </a:cubicBezTo>
                  <a:lnTo>
                    <a:pt x="5961" y="11255"/>
                  </a:lnTo>
                  <a:cubicBezTo>
                    <a:pt x="5961" y="11198"/>
                    <a:pt x="5981" y="11182"/>
                    <a:pt x="6009" y="11182"/>
                  </a:cubicBezTo>
                  <a:cubicBezTo>
                    <a:pt x="6042" y="11182"/>
                    <a:pt x="6084" y="11205"/>
                    <a:pt x="6111" y="11205"/>
                  </a:cubicBezTo>
                  <a:cubicBezTo>
                    <a:pt x="6111" y="11181"/>
                    <a:pt x="6114" y="11172"/>
                    <a:pt x="6118" y="11172"/>
                  </a:cubicBezTo>
                  <a:close/>
                  <a:moveTo>
                    <a:pt x="7232" y="11177"/>
                  </a:moveTo>
                  <a:cubicBezTo>
                    <a:pt x="7303" y="11177"/>
                    <a:pt x="7282" y="11359"/>
                    <a:pt x="7294" y="11418"/>
                  </a:cubicBezTo>
                  <a:lnTo>
                    <a:pt x="7281" y="11443"/>
                  </a:lnTo>
                  <a:cubicBezTo>
                    <a:pt x="7205" y="11443"/>
                    <a:pt x="7231" y="11242"/>
                    <a:pt x="7218" y="11179"/>
                  </a:cubicBezTo>
                  <a:cubicBezTo>
                    <a:pt x="7223" y="11178"/>
                    <a:pt x="7228" y="11177"/>
                    <a:pt x="7232" y="11177"/>
                  </a:cubicBezTo>
                  <a:close/>
                  <a:moveTo>
                    <a:pt x="7508" y="11237"/>
                  </a:moveTo>
                  <a:cubicBezTo>
                    <a:pt x="7592" y="11237"/>
                    <a:pt x="7585" y="11370"/>
                    <a:pt x="7595" y="11443"/>
                  </a:cubicBezTo>
                  <a:cubicBezTo>
                    <a:pt x="7570" y="11443"/>
                    <a:pt x="7558" y="11443"/>
                    <a:pt x="7558" y="11418"/>
                  </a:cubicBezTo>
                  <a:cubicBezTo>
                    <a:pt x="7532" y="11418"/>
                    <a:pt x="7532" y="11431"/>
                    <a:pt x="7495" y="11431"/>
                  </a:cubicBezTo>
                  <a:cubicBezTo>
                    <a:pt x="7376" y="11419"/>
                    <a:pt x="7437" y="11317"/>
                    <a:pt x="7529" y="11317"/>
                  </a:cubicBezTo>
                  <a:cubicBezTo>
                    <a:pt x="7535" y="11317"/>
                    <a:pt x="7540" y="11317"/>
                    <a:pt x="7545" y="11318"/>
                  </a:cubicBezTo>
                  <a:cubicBezTo>
                    <a:pt x="7545" y="11280"/>
                    <a:pt x="7526" y="11277"/>
                    <a:pt x="7503" y="11277"/>
                  </a:cubicBezTo>
                  <a:cubicBezTo>
                    <a:pt x="7498" y="11277"/>
                    <a:pt x="7493" y="11277"/>
                    <a:pt x="7488" y="11277"/>
                  </a:cubicBezTo>
                  <a:cubicBezTo>
                    <a:pt x="7468" y="11277"/>
                    <a:pt x="7447" y="11275"/>
                    <a:pt x="7432" y="11255"/>
                  </a:cubicBezTo>
                  <a:lnTo>
                    <a:pt x="7444" y="11255"/>
                  </a:lnTo>
                  <a:cubicBezTo>
                    <a:pt x="7470" y="11242"/>
                    <a:pt x="7491" y="11237"/>
                    <a:pt x="7508" y="11237"/>
                  </a:cubicBezTo>
                  <a:close/>
                  <a:moveTo>
                    <a:pt x="4112" y="11406"/>
                  </a:moveTo>
                  <a:cubicBezTo>
                    <a:pt x="4112" y="11406"/>
                    <a:pt x="4175" y="11456"/>
                    <a:pt x="4112" y="11456"/>
                  </a:cubicBezTo>
                  <a:cubicBezTo>
                    <a:pt x="4062" y="11443"/>
                    <a:pt x="4112" y="11418"/>
                    <a:pt x="4112" y="11418"/>
                  </a:cubicBezTo>
                  <a:lnTo>
                    <a:pt x="4112" y="11406"/>
                  </a:lnTo>
                  <a:close/>
                  <a:moveTo>
                    <a:pt x="7916" y="11279"/>
                  </a:moveTo>
                  <a:cubicBezTo>
                    <a:pt x="8007" y="11279"/>
                    <a:pt x="8000" y="11417"/>
                    <a:pt x="8010" y="11481"/>
                  </a:cubicBezTo>
                  <a:cubicBezTo>
                    <a:pt x="8004" y="11485"/>
                    <a:pt x="7998" y="11486"/>
                    <a:pt x="7993" y="11486"/>
                  </a:cubicBezTo>
                  <a:cubicBezTo>
                    <a:pt x="7979" y="11486"/>
                    <a:pt x="7973" y="11474"/>
                    <a:pt x="7973" y="11456"/>
                  </a:cubicBezTo>
                  <a:cubicBezTo>
                    <a:pt x="7957" y="11456"/>
                    <a:pt x="7927" y="11475"/>
                    <a:pt x="7901" y="11475"/>
                  </a:cubicBezTo>
                  <a:cubicBezTo>
                    <a:pt x="7884" y="11475"/>
                    <a:pt x="7869" y="11468"/>
                    <a:pt x="7859" y="11443"/>
                  </a:cubicBezTo>
                  <a:cubicBezTo>
                    <a:pt x="7830" y="11384"/>
                    <a:pt x="7885" y="11364"/>
                    <a:pt x="7935" y="11364"/>
                  </a:cubicBezTo>
                  <a:cubicBezTo>
                    <a:pt x="7949" y="11364"/>
                    <a:pt x="7962" y="11365"/>
                    <a:pt x="7973" y="11368"/>
                  </a:cubicBezTo>
                  <a:cubicBezTo>
                    <a:pt x="7973" y="11280"/>
                    <a:pt x="7872" y="11343"/>
                    <a:pt x="7859" y="11293"/>
                  </a:cubicBezTo>
                  <a:cubicBezTo>
                    <a:pt x="7882" y="11283"/>
                    <a:pt x="7900" y="11279"/>
                    <a:pt x="7916" y="11279"/>
                  </a:cubicBezTo>
                  <a:close/>
                  <a:moveTo>
                    <a:pt x="10953" y="11167"/>
                  </a:moveTo>
                  <a:cubicBezTo>
                    <a:pt x="10996" y="11175"/>
                    <a:pt x="11004" y="11267"/>
                    <a:pt x="11008" y="11344"/>
                  </a:cubicBezTo>
                  <a:lnTo>
                    <a:pt x="11008" y="11344"/>
                  </a:lnTo>
                  <a:cubicBezTo>
                    <a:pt x="11023" y="11316"/>
                    <a:pt x="11045" y="11304"/>
                    <a:pt x="11069" y="11304"/>
                  </a:cubicBezTo>
                  <a:cubicBezTo>
                    <a:pt x="11117" y="11304"/>
                    <a:pt x="11171" y="11350"/>
                    <a:pt x="11179" y="11406"/>
                  </a:cubicBezTo>
                  <a:cubicBezTo>
                    <a:pt x="11179" y="11414"/>
                    <a:pt x="11167" y="11417"/>
                    <a:pt x="11149" y="11417"/>
                  </a:cubicBezTo>
                  <a:cubicBezTo>
                    <a:pt x="11113" y="11417"/>
                    <a:pt x="11058" y="11406"/>
                    <a:pt x="11041" y="11406"/>
                  </a:cubicBezTo>
                  <a:cubicBezTo>
                    <a:pt x="11053" y="11431"/>
                    <a:pt x="11085" y="11431"/>
                    <a:pt x="11116" y="11431"/>
                  </a:cubicBezTo>
                  <a:cubicBezTo>
                    <a:pt x="11148" y="11431"/>
                    <a:pt x="11179" y="11431"/>
                    <a:pt x="11192" y="11456"/>
                  </a:cubicBezTo>
                  <a:lnTo>
                    <a:pt x="11179" y="11494"/>
                  </a:lnTo>
                  <a:cubicBezTo>
                    <a:pt x="11169" y="11497"/>
                    <a:pt x="11158" y="11499"/>
                    <a:pt x="11146" y="11499"/>
                  </a:cubicBezTo>
                  <a:cubicBezTo>
                    <a:pt x="11097" y="11499"/>
                    <a:pt x="11038" y="11471"/>
                    <a:pt x="11012" y="11431"/>
                  </a:cubicBezTo>
                  <a:lnTo>
                    <a:pt x="11012" y="11431"/>
                  </a:lnTo>
                  <a:cubicBezTo>
                    <a:pt x="10977" y="11431"/>
                    <a:pt x="10966" y="11430"/>
                    <a:pt x="10978" y="11393"/>
                  </a:cubicBezTo>
                  <a:cubicBezTo>
                    <a:pt x="10950" y="11393"/>
                    <a:pt x="10935" y="11414"/>
                    <a:pt x="10909" y="11414"/>
                  </a:cubicBezTo>
                  <a:cubicBezTo>
                    <a:pt x="10900" y="11414"/>
                    <a:pt x="10890" y="11412"/>
                    <a:pt x="10877" y="11406"/>
                  </a:cubicBezTo>
                  <a:cubicBezTo>
                    <a:pt x="10840" y="11393"/>
                    <a:pt x="10814" y="11355"/>
                    <a:pt x="10814" y="11318"/>
                  </a:cubicBezTo>
                  <a:cubicBezTo>
                    <a:pt x="10802" y="11258"/>
                    <a:pt x="10816" y="11241"/>
                    <a:pt x="10839" y="11241"/>
                  </a:cubicBezTo>
                  <a:cubicBezTo>
                    <a:pt x="10865" y="11241"/>
                    <a:pt x="10901" y="11261"/>
                    <a:pt x="10928" y="11267"/>
                  </a:cubicBezTo>
                  <a:lnTo>
                    <a:pt x="10953" y="11267"/>
                  </a:lnTo>
                  <a:lnTo>
                    <a:pt x="10953" y="11167"/>
                  </a:lnTo>
                  <a:close/>
                  <a:moveTo>
                    <a:pt x="8160" y="11316"/>
                  </a:moveTo>
                  <a:cubicBezTo>
                    <a:pt x="8191" y="11316"/>
                    <a:pt x="8217" y="11329"/>
                    <a:pt x="8211" y="11355"/>
                  </a:cubicBezTo>
                  <a:cubicBezTo>
                    <a:pt x="8194" y="11345"/>
                    <a:pt x="8177" y="11340"/>
                    <a:pt x="8161" y="11340"/>
                  </a:cubicBezTo>
                  <a:cubicBezTo>
                    <a:pt x="8121" y="11340"/>
                    <a:pt x="8093" y="11373"/>
                    <a:pt x="8111" y="11418"/>
                  </a:cubicBezTo>
                  <a:cubicBezTo>
                    <a:pt x="8123" y="11481"/>
                    <a:pt x="8211" y="11443"/>
                    <a:pt x="8237" y="11494"/>
                  </a:cubicBezTo>
                  <a:cubicBezTo>
                    <a:pt x="8221" y="11499"/>
                    <a:pt x="8203" y="11502"/>
                    <a:pt x="8186" y="11502"/>
                  </a:cubicBezTo>
                  <a:cubicBezTo>
                    <a:pt x="8119" y="11502"/>
                    <a:pt x="8048" y="11465"/>
                    <a:pt x="8048" y="11406"/>
                  </a:cubicBezTo>
                  <a:lnTo>
                    <a:pt x="8061" y="11393"/>
                  </a:lnTo>
                  <a:cubicBezTo>
                    <a:pt x="8061" y="11342"/>
                    <a:pt x="8116" y="11316"/>
                    <a:pt x="8160" y="11316"/>
                  </a:cubicBezTo>
                  <a:close/>
                  <a:moveTo>
                    <a:pt x="7784" y="11236"/>
                  </a:moveTo>
                  <a:cubicBezTo>
                    <a:pt x="7806" y="11236"/>
                    <a:pt x="7822" y="11255"/>
                    <a:pt x="7822" y="11280"/>
                  </a:cubicBezTo>
                  <a:cubicBezTo>
                    <a:pt x="7792" y="11250"/>
                    <a:pt x="7777" y="11239"/>
                    <a:pt x="7773" y="11239"/>
                  </a:cubicBezTo>
                  <a:lnTo>
                    <a:pt x="7773" y="11239"/>
                  </a:lnTo>
                  <a:cubicBezTo>
                    <a:pt x="7762" y="11239"/>
                    <a:pt x="7804" y="11300"/>
                    <a:pt x="7822" y="11318"/>
                  </a:cubicBezTo>
                  <a:lnTo>
                    <a:pt x="7809" y="11343"/>
                  </a:lnTo>
                  <a:cubicBezTo>
                    <a:pt x="7734" y="11343"/>
                    <a:pt x="7771" y="11431"/>
                    <a:pt x="7771" y="11506"/>
                  </a:cubicBezTo>
                  <a:cubicBezTo>
                    <a:pt x="7708" y="11506"/>
                    <a:pt x="7746" y="11443"/>
                    <a:pt x="7734" y="11393"/>
                  </a:cubicBezTo>
                  <a:cubicBezTo>
                    <a:pt x="7721" y="11343"/>
                    <a:pt x="7696" y="11355"/>
                    <a:pt x="7696" y="11318"/>
                  </a:cubicBezTo>
                  <a:cubicBezTo>
                    <a:pt x="7759" y="11318"/>
                    <a:pt x="7696" y="11280"/>
                    <a:pt x="7746" y="11255"/>
                  </a:cubicBezTo>
                  <a:cubicBezTo>
                    <a:pt x="7759" y="11242"/>
                    <a:pt x="7772" y="11236"/>
                    <a:pt x="7784" y="11236"/>
                  </a:cubicBezTo>
                  <a:close/>
                  <a:moveTo>
                    <a:pt x="11229" y="11255"/>
                  </a:moveTo>
                  <a:lnTo>
                    <a:pt x="11255" y="11506"/>
                  </a:lnTo>
                  <a:cubicBezTo>
                    <a:pt x="11223" y="11475"/>
                    <a:pt x="11227" y="11335"/>
                    <a:pt x="11221" y="11255"/>
                  </a:cubicBezTo>
                  <a:close/>
                  <a:moveTo>
                    <a:pt x="11404" y="11325"/>
                  </a:moveTo>
                  <a:cubicBezTo>
                    <a:pt x="11445" y="11325"/>
                    <a:pt x="11486" y="11365"/>
                    <a:pt x="11493" y="11418"/>
                  </a:cubicBezTo>
                  <a:lnTo>
                    <a:pt x="11506" y="11431"/>
                  </a:lnTo>
                  <a:cubicBezTo>
                    <a:pt x="11506" y="11443"/>
                    <a:pt x="11493" y="11448"/>
                    <a:pt x="11476" y="11448"/>
                  </a:cubicBezTo>
                  <a:cubicBezTo>
                    <a:pt x="11440" y="11448"/>
                    <a:pt x="11385" y="11431"/>
                    <a:pt x="11368" y="11431"/>
                  </a:cubicBezTo>
                  <a:cubicBezTo>
                    <a:pt x="11380" y="11519"/>
                    <a:pt x="11481" y="11469"/>
                    <a:pt x="11506" y="11519"/>
                  </a:cubicBezTo>
                  <a:cubicBezTo>
                    <a:pt x="11496" y="11522"/>
                    <a:pt x="11485" y="11524"/>
                    <a:pt x="11473" y="11524"/>
                  </a:cubicBezTo>
                  <a:cubicBezTo>
                    <a:pt x="11397" y="11524"/>
                    <a:pt x="11297" y="11457"/>
                    <a:pt x="11330" y="11381"/>
                  </a:cubicBezTo>
                  <a:cubicBezTo>
                    <a:pt x="11350" y="11341"/>
                    <a:pt x="11377" y="11325"/>
                    <a:pt x="11404" y="11325"/>
                  </a:cubicBezTo>
                  <a:close/>
                  <a:moveTo>
                    <a:pt x="8350" y="11267"/>
                  </a:moveTo>
                  <a:cubicBezTo>
                    <a:pt x="8413" y="11267"/>
                    <a:pt x="8400" y="11456"/>
                    <a:pt x="8413" y="11532"/>
                  </a:cubicBezTo>
                  <a:lnTo>
                    <a:pt x="8400" y="11532"/>
                  </a:lnTo>
                  <a:cubicBezTo>
                    <a:pt x="8337" y="11532"/>
                    <a:pt x="8350" y="11330"/>
                    <a:pt x="8350" y="11267"/>
                  </a:cubicBezTo>
                  <a:close/>
                  <a:moveTo>
                    <a:pt x="8450" y="11343"/>
                  </a:moveTo>
                  <a:cubicBezTo>
                    <a:pt x="8526" y="11343"/>
                    <a:pt x="8501" y="11469"/>
                    <a:pt x="8513" y="11532"/>
                  </a:cubicBezTo>
                  <a:cubicBezTo>
                    <a:pt x="8438" y="11532"/>
                    <a:pt x="8450" y="11418"/>
                    <a:pt x="8450" y="11355"/>
                  </a:cubicBezTo>
                  <a:lnTo>
                    <a:pt x="8450" y="11343"/>
                  </a:lnTo>
                  <a:close/>
                  <a:moveTo>
                    <a:pt x="8608" y="11380"/>
                  </a:moveTo>
                  <a:cubicBezTo>
                    <a:pt x="8639" y="11380"/>
                    <a:pt x="8670" y="11395"/>
                    <a:pt x="8664" y="11418"/>
                  </a:cubicBezTo>
                  <a:lnTo>
                    <a:pt x="8614" y="11406"/>
                  </a:lnTo>
                  <a:cubicBezTo>
                    <a:pt x="8609" y="11405"/>
                    <a:pt x="8605" y="11405"/>
                    <a:pt x="8602" y="11405"/>
                  </a:cubicBezTo>
                  <a:cubicBezTo>
                    <a:pt x="8543" y="11405"/>
                    <a:pt x="8689" y="11507"/>
                    <a:pt x="8689" y="11519"/>
                  </a:cubicBezTo>
                  <a:cubicBezTo>
                    <a:pt x="8683" y="11543"/>
                    <a:pt x="8649" y="11555"/>
                    <a:pt x="8617" y="11555"/>
                  </a:cubicBezTo>
                  <a:cubicBezTo>
                    <a:pt x="8580" y="11555"/>
                    <a:pt x="8544" y="11540"/>
                    <a:pt x="8551" y="11506"/>
                  </a:cubicBezTo>
                  <a:lnTo>
                    <a:pt x="8551" y="11506"/>
                  </a:lnTo>
                  <a:lnTo>
                    <a:pt x="8564" y="11519"/>
                  </a:lnTo>
                  <a:cubicBezTo>
                    <a:pt x="8571" y="11527"/>
                    <a:pt x="8597" y="11539"/>
                    <a:pt x="8620" y="11539"/>
                  </a:cubicBezTo>
                  <a:cubicBezTo>
                    <a:pt x="8634" y="11539"/>
                    <a:pt x="8647" y="11534"/>
                    <a:pt x="8652" y="11519"/>
                  </a:cubicBezTo>
                  <a:cubicBezTo>
                    <a:pt x="8664" y="11481"/>
                    <a:pt x="8576" y="11481"/>
                    <a:pt x="8564" y="11456"/>
                  </a:cubicBezTo>
                  <a:cubicBezTo>
                    <a:pt x="8536" y="11401"/>
                    <a:pt x="8572" y="11380"/>
                    <a:pt x="8608" y="11380"/>
                  </a:cubicBezTo>
                  <a:close/>
                  <a:moveTo>
                    <a:pt x="8248" y="11370"/>
                  </a:moveTo>
                  <a:cubicBezTo>
                    <a:pt x="8298" y="11385"/>
                    <a:pt x="8287" y="11498"/>
                    <a:pt x="8287" y="11557"/>
                  </a:cubicBezTo>
                  <a:cubicBezTo>
                    <a:pt x="8246" y="11516"/>
                    <a:pt x="8247" y="11433"/>
                    <a:pt x="8248" y="11370"/>
                  </a:cubicBezTo>
                  <a:close/>
                  <a:moveTo>
                    <a:pt x="11519" y="11381"/>
                  </a:moveTo>
                  <a:cubicBezTo>
                    <a:pt x="11544" y="11381"/>
                    <a:pt x="11556" y="11393"/>
                    <a:pt x="11556" y="11418"/>
                  </a:cubicBezTo>
                  <a:cubicBezTo>
                    <a:pt x="11561" y="11419"/>
                    <a:pt x="11565" y="11420"/>
                    <a:pt x="11569" y="11420"/>
                  </a:cubicBezTo>
                  <a:cubicBezTo>
                    <a:pt x="11582" y="11420"/>
                    <a:pt x="11595" y="11416"/>
                    <a:pt x="11608" y="11413"/>
                  </a:cubicBezTo>
                  <a:lnTo>
                    <a:pt x="11608" y="11413"/>
                  </a:lnTo>
                  <a:lnTo>
                    <a:pt x="11607" y="11418"/>
                  </a:lnTo>
                  <a:cubicBezTo>
                    <a:pt x="11603" y="11418"/>
                    <a:pt x="11600" y="11417"/>
                    <a:pt x="11597" y="11417"/>
                  </a:cubicBezTo>
                  <a:cubicBezTo>
                    <a:pt x="11535" y="11417"/>
                    <a:pt x="11569" y="11533"/>
                    <a:pt x="11569" y="11569"/>
                  </a:cubicBezTo>
                  <a:cubicBezTo>
                    <a:pt x="11506" y="11557"/>
                    <a:pt x="11519" y="11443"/>
                    <a:pt x="11519" y="11381"/>
                  </a:cubicBezTo>
                  <a:close/>
                  <a:moveTo>
                    <a:pt x="6576" y="11543"/>
                  </a:moveTo>
                  <a:cubicBezTo>
                    <a:pt x="6582" y="11543"/>
                    <a:pt x="6588" y="11548"/>
                    <a:pt x="6589" y="11563"/>
                  </a:cubicBezTo>
                  <a:lnTo>
                    <a:pt x="6589" y="11563"/>
                  </a:lnTo>
                  <a:cubicBezTo>
                    <a:pt x="6588" y="11575"/>
                    <a:pt x="6583" y="11579"/>
                    <a:pt x="6577" y="11579"/>
                  </a:cubicBezTo>
                  <a:cubicBezTo>
                    <a:pt x="6563" y="11579"/>
                    <a:pt x="6543" y="11557"/>
                    <a:pt x="6552" y="11557"/>
                  </a:cubicBezTo>
                  <a:cubicBezTo>
                    <a:pt x="6552" y="11557"/>
                    <a:pt x="6565" y="11543"/>
                    <a:pt x="6576" y="11543"/>
                  </a:cubicBezTo>
                  <a:close/>
                  <a:moveTo>
                    <a:pt x="8727" y="11393"/>
                  </a:moveTo>
                  <a:cubicBezTo>
                    <a:pt x="8790" y="11393"/>
                    <a:pt x="8765" y="11519"/>
                    <a:pt x="8777" y="11582"/>
                  </a:cubicBezTo>
                  <a:lnTo>
                    <a:pt x="8740" y="11569"/>
                  </a:lnTo>
                  <a:lnTo>
                    <a:pt x="8727" y="11393"/>
                  </a:lnTo>
                  <a:close/>
                  <a:moveTo>
                    <a:pt x="4933" y="11588"/>
                  </a:moveTo>
                  <a:cubicBezTo>
                    <a:pt x="4934" y="11588"/>
                    <a:pt x="4934" y="11588"/>
                    <a:pt x="4935" y="11588"/>
                  </a:cubicBezTo>
                  <a:lnTo>
                    <a:pt x="4935" y="11588"/>
                  </a:lnTo>
                  <a:lnTo>
                    <a:pt x="4917" y="11594"/>
                  </a:lnTo>
                  <a:cubicBezTo>
                    <a:pt x="4922" y="11592"/>
                    <a:pt x="4928" y="11589"/>
                    <a:pt x="4933" y="11588"/>
                  </a:cubicBezTo>
                  <a:close/>
                  <a:moveTo>
                    <a:pt x="8853" y="11544"/>
                  </a:moveTo>
                  <a:cubicBezTo>
                    <a:pt x="8853" y="11544"/>
                    <a:pt x="8893" y="11584"/>
                    <a:pt x="8857" y="11584"/>
                  </a:cubicBezTo>
                  <a:cubicBezTo>
                    <a:pt x="8853" y="11584"/>
                    <a:pt x="8847" y="11583"/>
                    <a:pt x="8840" y="11582"/>
                  </a:cubicBezTo>
                  <a:lnTo>
                    <a:pt x="8840" y="11582"/>
                  </a:lnTo>
                  <a:lnTo>
                    <a:pt x="8853" y="11594"/>
                  </a:lnTo>
                  <a:cubicBezTo>
                    <a:pt x="8802" y="11594"/>
                    <a:pt x="8853" y="11544"/>
                    <a:pt x="8853" y="11544"/>
                  </a:cubicBezTo>
                  <a:close/>
                  <a:moveTo>
                    <a:pt x="11659" y="11410"/>
                  </a:moveTo>
                  <a:cubicBezTo>
                    <a:pt x="11677" y="11416"/>
                    <a:pt x="11690" y="11434"/>
                    <a:pt x="11695" y="11481"/>
                  </a:cubicBezTo>
                  <a:lnTo>
                    <a:pt x="11707" y="11594"/>
                  </a:lnTo>
                  <a:cubicBezTo>
                    <a:pt x="11650" y="11547"/>
                    <a:pt x="11679" y="11456"/>
                    <a:pt x="11659" y="11410"/>
                  </a:cubicBezTo>
                  <a:close/>
                  <a:moveTo>
                    <a:pt x="11764" y="11415"/>
                  </a:moveTo>
                  <a:cubicBezTo>
                    <a:pt x="11816" y="11415"/>
                    <a:pt x="11797" y="11512"/>
                    <a:pt x="11808" y="11569"/>
                  </a:cubicBezTo>
                  <a:lnTo>
                    <a:pt x="11795" y="11607"/>
                  </a:lnTo>
                  <a:cubicBezTo>
                    <a:pt x="11732" y="11594"/>
                    <a:pt x="11745" y="11481"/>
                    <a:pt x="11745" y="11418"/>
                  </a:cubicBezTo>
                  <a:cubicBezTo>
                    <a:pt x="11752" y="11416"/>
                    <a:pt x="11759" y="11415"/>
                    <a:pt x="11764" y="11415"/>
                  </a:cubicBezTo>
                  <a:close/>
                  <a:moveTo>
                    <a:pt x="12245" y="11592"/>
                  </a:moveTo>
                  <a:cubicBezTo>
                    <a:pt x="12248" y="11606"/>
                    <a:pt x="12252" y="11619"/>
                    <a:pt x="12256" y="11632"/>
                  </a:cubicBezTo>
                  <a:lnTo>
                    <a:pt x="12256" y="11632"/>
                  </a:lnTo>
                  <a:cubicBezTo>
                    <a:pt x="12258" y="11632"/>
                    <a:pt x="12259" y="11632"/>
                    <a:pt x="12261" y="11632"/>
                  </a:cubicBezTo>
                  <a:cubicBezTo>
                    <a:pt x="12255" y="11621"/>
                    <a:pt x="12249" y="11607"/>
                    <a:pt x="12245" y="11592"/>
                  </a:cubicBezTo>
                  <a:close/>
                  <a:moveTo>
                    <a:pt x="11851" y="11399"/>
                  </a:moveTo>
                  <a:cubicBezTo>
                    <a:pt x="11866" y="11399"/>
                    <a:pt x="11900" y="11448"/>
                    <a:pt x="11934" y="11456"/>
                  </a:cubicBezTo>
                  <a:lnTo>
                    <a:pt x="11934" y="11481"/>
                  </a:lnTo>
                  <a:cubicBezTo>
                    <a:pt x="11910" y="11471"/>
                    <a:pt x="11895" y="11466"/>
                    <a:pt x="11887" y="11466"/>
                  </a:cubicBezTo>
                  <a:cubicBezTo>
                    <a:pt x="11846" y="11466"/>
                    <a:pt x="11959" y="11574"/>
                    <a:pt x="11959" y="11594"/>
                  </a:cubicBezTo>
                  <a:lnTo>
                    <a:pt x="11946" y="11632"/>
                  </a:lnTo>
                  <a:cubicBezTo>
                    <a:pt x="11940" y="11633"/>
                    <a:pt x="11934" y="11634"/>
                    <a:pt x="11928" y="11634"/>
                  </a:cubicBezTo>
                  <a:cubicBezTo>
                    <a:pt x="11871" y="11634"/>
                    <a:pt x="11870" y="11577"/>
                    <a:pt x="11858" y="11532"/>
                  </a:cubicBezTo>
                  <a:lnTo>
                    <a:pt x="11846" y="11469"/>
                  </a:lnTo>
                  <a:lnTo>
                    <a:pt x="11820" y="11469"/>
                  </a:lnTo>
                  <a:cubicBezTo>
                    <a:pt x="11820" y="11446"/>
                    <a:pt x="11820" y="11441"/>
                    <a:pt x="11826" y="11441"/>
                  </a:cubicBezTo>
                  <a:cubicBezTo>
                    <a:pt x="11829" y="11441"/>
                    <a:pt x="11836" y="11443"/>
                    <a:pt x="11846" y="11443"/>
                  </a:cubicBezTo>
                  <a:cubicBezTo>
                    <a:pt x="11841" y="11411"/>
                    <a:pt x="11844" y="11399"/>
                    <a:pt x="11851" y="11399"/>
                  </a:cubicBezTo>
                  <a:close/>
                  <a:moveTo>
                    <a:pt x="2829" y="11381"/>
                  </a:moveTo>
                  <a:cubicBezTo>
                    <a:pt x="2889" y="11390"/>
                    <a:pt x="2867" y="11460"/>
                    <a:pt x="2867" y="11519"/>
                  </a:cubicBezTo>
                  <a:cubicBezTo>
                    <a:pt x="2867" y="11597"/>
                    <a:pt x="2879" y="11609"/>
                    <a:pt x="2920" y="11609"/>
                  </a:cubicBezTo>
                  <a:cubicBezTo>
                    <a:pt x="2938" y="11609"/>
                    <a:pt x="2962" y="11607"/>
                    <a:pt x="2993" y="11607"/>
                  </a:cubicBezTo>
                  <a:lnTo>
                    <a:pt x="2993" y="11632"/>
                  </a:lnTo>
                  <a:cubicBezTo>
                    <a:pt x="2961" y="11632"/>
                    <a:pt x="2927" y="11638"/>
                    <a:pt x="2897" y="11638"/>
                  </a:cubicBezTo>
                  <a:cubicBezTo>
                    <a:pt x="2867" y="11638"/>
                    <a:pt x="2842" y="11632"/>
                    <a:pt x="2829" y="11607"/>
                  </a:cubicBezTo>
                  <a:cubicBezTo>
                    <a:pt x="2817" y="11532"/>
                    <a:pt x="2817" y="11457"/>
                    <a:pt x="2829" y="11381"/>
                  </a:cubicBezTo>
                  <a:close/>
                  <a:moveTo>
                    <a:pt x="4100" y="11481"/>
                  </a:moveTo>
                  <a:lnTo>
                    <a:pt x="4125" y="11494"/>
                  </a:lnTo>
                  <a:lnTo>
                    <a:pt x="4175" y="11494"/>
                  </a:lnTo>
                  <a:lnTo>
                    <a:pt x="4175" y="11670"/>
                  </a:lnTo>
                  <a:cubicBezTo>
                    <a:pt x="4074" y="11670"/>
                    <a:pt x="4100" y="11544"/>
                    <a:pt x="4100" y="11481"/>
                  </a:cubicBezTo>
                  <a:close/>
                  <a:moveTo>
                    <a:pt x="3293" y="11489"/>
                  </a:moveTo>
                  <a:cubicBezTo>
                    <a:pt x="3312" y="11489"/>
                    <a:pt x="3317" y="11503"/>
                    <a:pt x="3307" y="11532"/>
                  </a:cubicBezTo>
                  <a:cubicBezTo>
                    <a:pt x="3307" y="11532"/>
                    <a:pt x="3337" y="11492"/>
                    <a:pt x="3361" y="11492"/>
                  </a:cubicBezTo>
                  <a:cubicBezTo>
                    <a:pt x="3364" y="11492"/>
                    <a:pt x="3367" y="11492"/>
                    <a:pt x="3370" y="11494"/>
                  </a:cubicBezTo>
                  <a:cubicBezTo>
                    <a:pt x="3383" y="11506"/>
                    <a:pt x="3395" y="11532"/>
                    <a:pt x="3370" y="11532"/>
                  </a:cubicBezTo>
                  <a:cubicBezTo>
                    <a:pt x="3360" y="11526"/>
                    <a:pt x="3351" y="11524"/>
                    <a:pt x="3344" y="11524"/>
                  </a:cubicBezTo>
                  <a:cubicBezTo>
                    <a:pt x="3301" y="11524"/>
                    <a:pt x="3320" y="11612"/>
                    <a:pt x="3320" y="11645"/>
                  </a:cubicBezTo>
                  <a:lnTo>
                    <a:pt x="3320" y="11682"/>
                  </a:lnTo>
                  <a:cubicBezTo>
                    <a:pt x="3244" y="11682"/>
                    <a:pt x="3282" y="11557"/>
                    <a:pt x="3270" y="11494"/>
                  </a:cubicBezTo>
                  <a:cubicBezTo>
                    <a:pt x="3279" y="11491"/>
                    <a:pt x="3287" y="11489"/>
                    <a:pt x="3293" y="11489"/>
                  </a:cubicBezTo>
                  <a:close/>
                  <a:moveTo>
                    <a:pt x="3107" y="11456"/>
                  </a:moveTo>
                  <a:cubicBezTo>
                    <a:pt x="3111" y="11456"/>
                    <a:pt x="3115" y="11456"/>
                    <a:pt x="3119" y="11456"/>
                  </a:cubicBezTo>
                  <a:lnTo>
                    <a:pt x="3119" y="11494"/>
                  </a:lnTo>
                  <a:cubicBezTo>
                    <a:pt x="3122" y="11493"/>
                    <a:pt x="3124" y="11493"/>
                    <a:pt x="3127" y="11493"/>
                  </a:cubicBezTo>
                  <a:cubicBezTo>
                    <a:pt x="3216" y="11493"/>
                    <a:pt x="3216" y="11683"/>
                    <a:pt x="3127" y="11683"/>
                  </a:cubicBezTo>
                  <a:cubicBezTo>
                    <a:pt x="3124" y="11683"/>
                    <a:pt x="3122" y="11683"/>
                    <a:pt x="3119" y="11682"/>
                  </a:cubicBezTo>
                  <a:cubicBezTo>
                    <a:pt x="2972" y="11682"/>
                    <a:pt x="2968" y="11456"/>
                    <a:pt x="3107" y="11456"/>
                  </a:cubicBezTo>
                  <a:close/>
                  <a:moveTo>
                    <a:pt x="4528" y="11499"/>
                  </a:moveTo>
                  <a:cubicBezTo>
                    <a:pt x="4547" y="11499"/>
                    <a:pt x="4565" y="11502"/>
                    <a:pt x="4577" y="11506"/>
                  </a:cubicBezTo>
                  <a:cubicBezTo>
                    <a:pt x="4570" y="11521"/>
                    <a:pt x="4561" y="11525"/>
                    <a:pt x="4551" y="11525"/>
                  </a:cubicBezTo>
                  <a:cubicBezTo>
                    <a:pt x="4538" y="11525"/>
                    <a:pt x="4524" y="11518"/>
                    <a:pt x="4512" y="11518"/>
                  </a:cubicBezTo>
                  <a:cubicBezTo>
                    <a:pt x="4502" y="11518"/>
                    <a:pt x="4494" y="11523"/>
                    <a:pt x="4489" y="11544"/>
                  </a:cubicBezTo>
                  <a:cubicBezTo>
                    <a:pt x="4489" y="11569"/>
                    <a:pt x="4590" y="11582"/>
                    <a:pt x="4590" y="11632"/>
                  </a:cubicBezTo>
                  <a:cubicBezTo>
                    <a:pt x="4590" y="11671"/>
                    <a:pt x="4539" y="11687"/>
                    <a:pt x="4497" y="11687"/>
                  </a:cubicBezTo>
                  <a:cubicBezTo>
                    <a:pt x="4485" y="11687"/>
                    <a:pt x="4473" y="11685"/>
                    <a:pt x="4464" y="11682"/>
                  </a:cubicBezTo>
                  <a:lnTo>
                    <a:pt x="4464" y="11670"/>
                  </a:lnTo>
                  <a:cubicBezTo>
                    <a:pt x="4401" y="11645"/>
                    <a:pt x="4540" y="11657"/>
                    <a:pt x="4540" y="11645"/>
                  </a:cubicBezTo>
                  <a:cubicBezTo>
                    <a:pt x="4565" y="11594"/>
                    <a:pt x="4452" y="11594"/>
                    <a:pt x="4452" y="11544"/>
                  </a:cubicBezTo>
                  <a:cubicBezTo>
                    <a:pt x="4452" y="11511"/>
                    <a:pt x="4491" y="11499"/>
                    <a:pt x="4528" y="11499"/>
                  </a:cubicBezTo>
                  <a:close/>
                  <a:moveTo>
                    <a:pt x="3484" y="11493"/>
                  </a:moveTo>
                  <a:cubicBezTo>
                    <a:pt x="3530" y="11493"/>
                    <a:pt x="3577" y="11525"/>
                    <a:pt x="3584" y="11582"/>
                  </a:cubicBezTo>
                  <a:cubicBezTo>
                    <a:pt x="3584" y="11598"/>
                    <a:pt x="3561" y="11603"/>
                    <a:pt x="3531" y="11603"/>
                  </a:cubicBezTo>
                  <a:cubicBezTo>
                    <a:pt x="3492" y="11603"/>
                    <a:pt x="3442" y="11594"/>
                    <a:pt x="3420" y="11594"/>
                  </a:cubicBezTo>
                  <a:cubicBezTo>
                    <a:pt x="3430" y="11624"/>
                    <a:pt x="3455" y="11630"/>
                    <a:pt x="3483" y="11630"/>
                  </a:cubicBezTo>
                  <a:cubicBezTo>
                    <a:pt x="3505" y="11630"/>
                    <a:pt x="3529" y="11626"/>
                    <a:pt x="3548" y="11626"/>
                  </a:cubicBezTo>
                  <a:cubicBezTo>
                    <a:pt x="3566" y="11626"/>
                    <a:pt x="3580" y="11630"/>
                    <a:pt x="3584" y="11645"/>
                  </a:cubicBezTo>
                  <a:lnTo>
                    <a:pt x="3571" y="11682"/>
                  </a:lnTo>
                  <a:cubicBezTo>
                    <a:pt x="3558" y="11687"/>
                    <a:pt x="3544" y="11689"/>
                    <a:pt x="3528" y="11689"/>
                  </a:cubicBezTo>
                  <a:cubicBezTo>
                    <a:pt x="3454" y="11689"/>
                    <a:pt x="3364" y="11640"/>
                    <a:pt x="3395" y="11557"/>
                  </a:cubicBezTo>
                  <a:cubicBezTo>
                    <a:pt x="3412" y="11513"/>
                    <a:pt x="3448" y="11493"/>
                    <a:pt x="3484" y="11493"/>
                  </a:cubicBezTo>
                  <a:close/>
                  <a:moveTo>
                    <a:pt x="3645" y="11502"/>
                  </a:moveTo>
                  <a:cubicBezTo>
                    <a:pt x="3664" y="11502"/>
                    <a:pt x="3669" y="11516"/>
                    <a:pt x="3659" y="11544"/>
                  </a:cubicBezTo>
                  <a:cubicBezTo>
                    <a:pt x="3672" y="11544"/>
                    <a:pt x="3697" y="11519"/>
                    <a:pt x="3710" y="11519"/>
                  </a:cubicBezTo>
                  <a:cubicBezTo>
                    <a:pt x="3747" y="11519"/>
                    <a:pt x="3785" y="11532"/>
                    <a:pt x="3810" y="11544"/>
                  </a:cubicBezTo>
                  <a:cubicBezTo>
                    <a:pt x="3827" y="11540"/>
                    <a:pt x="3847" y="11533"/>
                    <a:pt x="3866" y="11529"/>
                  </a:cubicBezTo>
                  <a:lnTo>
                    <a:pt x="3866" y="11529"/>
                  </a:lnTo>
                  <a:lnTo>
                    <a:pt x="3861" y="11544"/>
                  </a:lnTo>
                  <a:cubicBezTo>
                    <a:pt x="3853" y="11542"/>
                    <a:pt x="3846" y="11541"/>
                    <a:pt x="3840" y="11541"/>
                  </a:cubicBezTo>
                  <a:cubicBezTo>
                    <a:pt x="3779" y="11541"/>
                    <a:pt x="3810" y="11649"/>
                    <a:pt x="3810" y="11695"/>
                  </a:cubicBezTo>
                  <a:cubicBezTo>
                    <a:pt x="3722" y="11695"/>
                    <a:pt x="3810" y="11544"/>
                    <a:pt x="3722" y="11544"/>
                  </a:cubicBezTo>
                  <a:cubicBezTo>
                    <a:pt x="3622" y="11544"/>
                    <a:pt x="3672" y="11657"/>
                    <a:pt x="3672" y="11695"/>
                  </a:cubicBezTo>
                  <a:cubicBezTo>
                    <a:pt x="3597" y="11695"/>
                    <a:pt x="3634" y="11569"/>
                    <a:pt x="3622" y="11506"/>
                  </a:cubicBezTo>
                  <a:cubicBezTo>
                    <a:pt x="3631" y="11503"/>
                    <a:pt x="3639" y="11502"/>
                    <a:pt x="3645" y="11502"/>
                  </a:cubicBezTo>
                  <a:close/>
                  <a:moveTo>
                    <a:pt x="6128" y="11676"/>
                  </a:moveTo>
                  <a:cubicBezTo>
                    <a:pt x="6129" y="11684"/>
                    <a:pt x="6129" y="11692"/>
                    <a:pt x="6129" y="11699"/>
                  </a:cubicBezTo>
                  <a:lnTo>
                    <a:pt x="6129" y="11699"/>
                  </a:lnTo>
                  <a:cubicBezTo>
                    <a:pt x="6130" y="11692"/>
                    <a:pt x="6129" y="11684"/>
                    <a:pt x="6128" y="11676"/>
                  </a:cubicBezTo>
                  <a:close/>
                  <a:moveTo>
                    <a:pt x="12625" y="11695"/>
                  </a:moveTo>
                  <a:cubicBezTo>
                    <a:pt x="12623" y="11695"/>
                    <a:pt x="12622" y="11697"/>
                    <a:pt x="12620" y="11701"/>
                  </a:cubicBezTo>
                  <a:lnTo>
                    <a:pt x="12620" y="11701"/>
                  </a:lnTo>
                  <a:cubicBezTo>
                    <a:pt x="12622" y="11699"/>
                    <a:pt x="12624" y="11697"/>
                    <a:pt x="12625" y="11695"/>
                  </a:cubicBezTo>
                  <a:close/>
                  <a:moveTo>
                    <a:pt x="3905" y="11529"/>
                  </a:moveTo>
                  <a:lnTo>
                    <a:pt x="3905" y="11529"/>
                  </a:lnTo>
                  <a:cubicBezTo>
                    <a:pt x="3923" y="11535"/>
                    <a:pt x="3936" y="11553"/>
                    <a:pt x="3936" y="11594"/>
                  </a:cubicBezTo>
                  <a:lnTo>
                    <a:pt x="3936" y="11708"/>
                  </a:lnTo>
                  <a:cubicBezTo>
                    <a:pt x="3874" y="11666"/>
                    <a:pt x="3930" y="11575"/>
                    <a:pt x="3905" y="11529"/>
                  </a:cubicBezTo>
                  <a:close/>
                  <a:moveTo>
                    <a:pt x="4602" y="11544"/>
                  </a:moveTo>
                  <a:cubicBezTo>
                    <a:pt x="4696" y="11544"/>
                    <a:pt x="4616" y="11652"/>
                    <a:pt x="4674" y="11688"/>
                  </a:cubicBezTo>
                  <a:lnTo>
                    <a:pt x="4674" y="11688"/>
                  </a:lnTo>
                  <a:lnTo>
                    <a:pt x="4653" y="11720"/>
                  </a:lnTo>
                  <a:cubicBezTo>
                    <a:pt x="4602" y="11682"/>
                    <a:pt x="4615" y="11594"/>
                    <a:pt x="4602" y="11544"/>
                  </a:cubicBezTo>
                  <a:close/>
                  <a:moveTo>
                    <a:pt x="12136" y="11436"/>
                  </a:moveTo>
                  <a:cubicBezTo>
                    <a:pt x="12184" y="11436"/>
                    <a:pt x="12225" y="11472"/>
                    <a:pt x="12235" y="11532"/>
                  </a:cubicBezTo>
                  <a:cubicBezTo>
                    <a:pt x="12235" y="11552"/>
                    <a:pt x="12239" y="11573"/>
                    <a:pt x="12245" y="11592"/>
                  </a:cubicBezTo>
                  <a:lnTo>
                    <a:pt x="12245" y="11592"/>
                  </a:lnTo>
                  <a:cubicBezTo>
                    <a:pt x="12238" y="11561"/>
                    <a:pt x="12235" y="11530"/>
                    <a:pt x="12235" y="11506"/>
                  </a:cubicBezTo>
                  <a:cubicBezTo>
                    <a:pt x="12243" y="11505"/>
                    <a:pt x="12250" y="11505"/>
                    <a:pt x="12255" y="11505"/>
                  </a:cubicBezTo>
                  <a:cubicBezTo>
                    <a:pt x="12327" y="11505"/>
                    <a:pt x="12277" y="11573"/>
                    <a:pt x="12323" y="11620"/>
                  </a:cubicBezTo>
                  <a:lnTo>
                    <a:pt x="12298" y="11657"/>
                  </a:lnTo>
                  <a:cubicBezTo>
                    <a:pt x="12305" y="11664"/>
                    <a:pt x="12327" y="11675"/>
                    <a:pt x="12346" y="11675"/>
                  </a:cubicBezTo>
                  <a:cubicBezTo>
                    <a:pt x="12361" y="11675"/>
                    <a:pt x="12374" y="11667"/>
                    <a:pt x="12374" y="11645"/>
                  </a:cubicBezTo>
                  <a:lnTo>
                    <a:pt x="12361" y="11532"/>
                  </a:lnTo>
                  <a:lnTo>
                    <a:pt x="12361" y="11532"/>
                  </a:lnTo>
                  <a:cubicBezTo>
                    <a:pt x="12424" y="11544"/>
                    <a:pt x="12411" y="11657"/>
                    <a:pt x="12424" y="11720"/>
                  </a:cubicBezTo>
                  <a:cubicBezTo>
                    <a:pt x="12386" y="11720"/>
                    <a:pt x="12374" y="11708"/>
                    <a:pt x="12386" y="11682"/>
                  </a:cubicBezTo>
                  <a:cubicBezTo>
                    <a:pt x="12370" y="11682"/>
                    <a:pt x="12347" y="11699"/>
                    <a:pt x="12323" y="11699"/>
                  </a:cubicBezTo>
                  <a:cubicBezTo>
                    <a:pt x="12311" y="11699"/>
                    <a:pt x="12298" y="11695"/>
                    <a:pt x="12286" y="11682"/>
                  </a:cubicBezTo>
                  <a:cubicBezTo>
                    <a:pt x="12274" y="11671"/>
                    <a:pt x="12265" y="11654"/>
                    <a:pt x="12258" y="11635"/>
                  </a:cubicBezTo>
                  <a:lnTo>
                    <a:pt x="12258" y="11635"/>
                  </a:lnTo>
                  <a:cubicBezTo>
                    <a:pt x="12250" y="11645"/>
                    <a:pt x="12257" y="11645"/>
                    <a:pt x="12223" y="11645"/>
                  </a:cubicBezTo>
                  <a:lnTo>
                    <a:pt x="12257" y="11633"/>
                  </a:lnTo>
                  <a:lnTo>
                    <a:pt x="12257" y="11633"/>
                  </a:lnTo>
                  <a:cubicBezTo>
                    <a:pt x="12257" y="11634"/>
                    <a:pt x="12257" y="11635"/>
                    <a:pt x="12258" y="11635"/>
                  </a:cubicBezTo>
                  <a:lnTo>
                    <a:pt x="12258" y="11635"/>
                  </a:lnTo>
                  <a:cubicBezTo>
                    <a:pt x="12258" y="11634"/>
                    <a:pt x="12259" y="11633"/>
                    <a:pt x="12261" y="11632"/>
                  </a:cubicBezTo>
                  <a:lnTo>
                    <a:pt x="12261" y="11632"/>
                  </a:lnTo>
                  <a:lnTo>
                    <a:pt x="12257" y="11633"/>
                  </a:lnTo>
                  <a:lnTo>
                    <a:pt x="12257" y="11633"/>
                  </a:lnTo>
                  <a:cubicBezTo>
                    <a:pt x="12257" y="11633"/>
                    <a:pt x="12256" y="11633"/>
                    <a:pt x="12256" y="11632"/>
                  </a:cubicBezTo>
                  <a:lnTo>
                    <a:pt x="12256" y="11632"/>
                  </a:lnTo>
                  <a:cubicBezTo>
                    <a:pt x="12219" y="11631"/>
                    <a:pt x="12174" y="11619"/>
                    <a:pt x="12210" y="11607"/>
                  </a:cubicBezTo>
                  <a:cubicBezTo>
                    <a:pt x="12193" y="11607"/>
                    <a:pt x="12177" y="11618"/>
                    <a:pt x="12156" y="11618"/>
                  </a:cubicBezTo>
                  <a:cubicBezTo>
                    <a:pt x="12146" y="11618"/>
                    <a:pt x="12135" y="11615"/>
                    <a:pt x="12122" y="11607"/>
                  </a:cubicBezTo>
                  <a:cubicBezTo>
                    <a:pt x="12046" y="11552"/>
                    <a:pt x="12112" y="11517"/>
                    <a:pt x="12172" y="11517"/>
                  </a:cubicBezTo>
                  <a:cubicBezTo>
                    <a:pt x="12181" y="11517"/>
                    <a:pt x="12190" y="11517"/>
                    <a:pt x="12198" y="11519"/>
                  </a:cubicBezTo>
                  <a:cubicBezTo>
                    <a:pt x="12198" y="11443"/>
                    <a:pt x="12110" y="11494"/>
                    <a:pt x="12097" y="11443"/>
                  </a:cubicBezTo>
                  <a:cubicBezTo>
                    <a:pt x="12110" y="11438"/>
                    <a:pt x="12123" y="11436"/>
                    <a:pt x="12136" y="11436"/>
                  </a:cubicBezTo>
                  <a:close/>
                  <a:moveTo>
                    <a:pt x="4753" y="11544"/>
                  </a:moveTo>
                  <a:cubicBezTo>
                    <a:pt x="4816" y="11544"/>
                    <a:pt x="4791" y="11620"/>
                    <a:pt x="4791" y="11670"/>
                  </a:cubicBezTo>
                  <a:lnTo>
                    <a:pt x="4791" y="11720"/>
                  </a:lnTo>
                  <a:cubicBezTo>
                    <a:pt x="4784" y="11724"/>
                    <a:pt x="4779" y="11725"/>
                    <a:pt x="4774" y="11725"/>
                  </a:cubicBezTo>
                  <a:cubicBezTo>
                    <a:pt x="4760" y="11725"/>
                    <a:pt x="4753" y="11713"/>
                    <a:pt x="4753" y="11695"/>
                  </a:cubicBezTo>
                  <a:cubicBezTo>
                    <a:pt x="4753" y="11684"/>
                    <a:pt x="4750" y="11680"/>
                    <a:pt x="4744" y="11680"/>
                  </a:cubicBezTo>
                  <a:cubicBezTo>
                    <a:pt x="4743" y="11680"/>
                    <a:pt x="4741" y="11681"/>
                    <a:pt x="4739" y="11681"/>
                  </a:cubicBezTo>
                  <a:lnTo>
                    <a:pt x="4739" y="11681"/>
                  </a:lnTo>
                  <a:cubicBezTo>
                    <a:pt x="4759" y="11649"/>
                    <a:pt x="4753" y="11579"/>
                    <a:pt x="4753" y="11544"/>
                  </a:cubicBezTo>
                  <a:close/>
                  <a:moveTo>
                    <a:pt x="5659" y="11544"/>
                  </a:moveTo>
                  <a:cubicBezTo>
                    <a:pt x="5781" y="11544"/>
                    <a:pt x="5808" y="11733"/>
                    <a:pt x="5683" y="11733"/>
                  </a:cubicBezTo>
                  <a:cubicBezTo>
                    <a:pt x="5680" y="11733"/>
                    <a:pt x="5676" y="11733"/>
                    <a:pt x="5671" y="11733"/>
                  </a:cubicBezTo>
                  <a:cubicBezTo>
                    <a:pt x="5533" y="11733"/>
                    <a:pt x="5520" y="11557"/>
                    <a:pt x="5659" y="11557"/>
                  </a:cubicBezTo>
                  <a:lnTo>
                    <a:pt x="5659" y="11544"/>
                  </a:lnTo>
                  <a:close/>
                  <a:moveTo>
                    <a:pt x="4200" y="11481"/>
                  </a:moveTo>
                  <a:cubicBezTo>
                    <a:pt x="4238" y="11481"/>
                    <a:pt x="4250" y="11481"/>
                    <a:pt x="4238" y="11519"/>
                  </a:cubicBezTo>
                  <a:cubicBezTo>
                    <a:pt x="4277" y="11519"/>
                    <a:pt x="4307" y="11494"/>
                    <a:pt x="4339" y="11494"/>
                  </a:cubicBezTo>
                  <a:cubicBezTo>
                    <a:pt x="4358" y="11494"/>
                    <a:pt x="4378" y="11503"/>
                    <a:pt x="4401" y="11532"/>
                  </a:cubicBezTo>
                  <a:cubicBezTo>
                    <a:pt x="4452" y="11594"/>
                    <a:pt x="4401" y="11682"/>
                    <a:pt x="4326" y="11682"/>
                  </a:cubicBezTo>
                  <a:cubicBezTo>
                    <a:pt x="4288" y="11682"/>
                    <a:pt x="4276" y="11645"/>
                    <a:pt x="4263" y="11645"/>
                  </a:cubicBezTo>
                  <a:lnTo>
                    <a:pt x="4263" y="11745"/>
                  </a:lnTo>
                  <a:cubicBezTo>
                    <a:pt x="4188" y="11745"/>
                    <a:pt x="4213" y="11557"/>
                    <a:pt x="4200" y="11481"/>
                  </a:cubicBezTo>
                  <a:close/>
                  <a:moveTo>
                    <a:pt x="4870" y="11552"/>
                  </a:moveTo>
                  <a:cubicBezTo>
                    <a:pt x="4885" y="11552"/>
                    <a:pt x="4892" y="11566"/>
                    <a:pt x="4892" y="11594"/>
                  </a:cubicBezTo>
                  <a:lnTo>
                    <a:pt x="4905" y="11594"/>
                  </a:lnTo>
                  <a:cubicBezTo>
                    <a:pt x="4882" y="11631"/>
                    <a:pt x="4893" y="11712"/>
                    <a:pt x="4904" y="11745"/>
                  </a:cubicBezTo>
                  <a:cubicBezTo>
                    <a:pt x="4829" y="11745"/>
                    <a:pt x="4854" y="11620"/>
                    <a:pt x="4854" y="11557"/>
                  </a:cubicBezTo>
                  <a:cubicBezTo>
                    <a:pt x="4860" y="11554"/>
                    <a:pt x="4866" y="11552"/>
                    <a:pt x="4870" y="11552"/>
                  </a:cubicBezTo>
                  <a:close/>
                  <a:moveTo>
                    <a:pt x="5847" y="11469"/>
                  </a:moveTo>
                  <a:lnTo>
                    <a:pt x="5860" y="11745"/>
                  </a:lnTo>
                  <a:cubicBezTo>
                    <a:pt x="5785" y="11745"/>
                    <a:pt x="5810" y="11544"/>
                    <a:pt x="5797" y="11481"/>
                  </a:cubicBezTo>
                  <a:lnTo>
                    <a:pt x="5810" y="11469"/>
                  </a:lnTo>
                  <a:close/>
                  <a:moveTo>
                    <a:pt x="5055" y="11598"/>
                  </a:moveTo>
                  <a:cubicBezTo>
                    <a:pt x="5058" y="11598"/>
                    <a:pt x="5061" y="11601"/>
                    <a:pt x="5068" y="11607"/>
                  </a:cubicBezTo>
                  <a:lnTo>
                    <a:pt x="5093" y="11607"/>
                  </a:lnTo>
                  <a:cubicBezTo>
                    <a:pt x="5156" y="11620"/>
                    <a:pt x="5156" y="11657"/>
                    <a:pt x="5168" y="11770"/>
                  </a:cubicBezTo>
                  <a:cubicBezTo>
                    <a:pt x="5080" y="11770"/>
                    <a:pt x="5168" y="11632"/>
                    <a:pt x="5080" y="11620"/>
                  </a:cubicBezTo>
                  <a:lnTo>
                    <a:pt x="5043" y="11620"/>
                  </a:lnTo>
                  <a:cubicBezTo>
                    <a:pt x="5038" y="11613"/>
                    <a:pt x="5036" y="11610"/>
                    <a:pt x="5034" y="11610"/>
                  </a:cubicBezTo>
                  <a:lnTo>
                    <a:pt x="5034" y="11610"/>
                  </a:lnTo>
                  <a:cubicBezTo>
                    <a:pt x="5026" y="11610"/>
                    <a:pt x="5045" y="11676"/>
                    <a:pt x="5055" y="11708"/>
                  </a:cubicBezTo>
                  <a:lnTo>
                    <a:pt x="5030" y="11745"/>
                  </a:lnTo>
                  <a:cubicBezTo>
                    <a:pt x="4965" y="11745"/>
                    <a:pt x="4993" y="11662"/>
                    <a:pt x="4979" y="11607"/>
                  </a:cubicBezTo>
                  <a:lnTo>
                    <a:pt x="5043" y="11607"/>
                  </a:lnTo>
                  <a:cubicBezTo>
                    <a:pt x="5049" y="11601"/>
                    <a:pt x="5052" y="11598"/>
                    <a:pt x="5055" y="11598"/>
                  </a:cubicBezTo>
                  <a:close/>
                  <a:moveTo>
                    <a:pt x="12701" y="11557"/>
                  </a:moveTo>
                  <a:lnTo>
                    <a:pt x="12701" y="11557"/>
                  </a:lnTo>
                  <a:cubicBezTo>
                    <a:pt x="12789" y="11569"/>
                    <a:pt x="12713" y="11695"/>
                    <a:pt x="12789" y="11720"/>
                  </a:cubicBezTo>
                  <a:cubicBezTo>
                    <a:pt x="12799" y="11725"/>
                    <a:pt x="12808" y="11727"/>
                    <a:pt x="12814" y="11727"/>
                  </a:cubicBezTo>
                  <a:cubicBezTo>
                    <a:pt x="12866" y="11727"/>
                    <a:pt x="12826" y="11615"/>
                    <a:pt x="12826" y="11582"/>
                  </a:cubicBezTo>
                  <a:lnTo>
                    <a:pt x="12826" y="11582"/>
                  </a:lnTo>
                  <a:cubicBezTo>
                    <a:pt x="12889" y="11594"/>
                    <a:pt x="12877" y="11708"/>
                    <a:pt x="12889" y="11770"/>
                  </a:cubicBezTo>
                  <a:cubicBezTo>
                    <a:pt x="12852" y="11770"/>
                    <a:pt x="12852" y="11758"/>
                    <a:pt x="12852" y="11733"/>
                  </a:cubicBezTo>
                  <a:cubicBezTo>
                    <a:pt x="12830" y="11733"/>
                    <a:pt x="12836" y="11760"/>
                    <a:pt x="12807" y="11760"/>
                  </a:cubicBezTo>
                  <a:cubicBezTo>
                    <a:pt x="12802" y="11760"/>
                    <a:pt x="12796" y="11760"/>
                    <a:pt x="12789" y="11758"/>
                  </a:cubicBezTo>
                  <a:cubicBezTo>
                    <a:pt x="12701" y="11733"/>
                    <a:pt x="12713" y="11632"/>
                    <a:pt x="12701" y="11557"/>
                  </a:cubicBezTo>
                  <a:close/>
                  <a:moveTo>
                    <a:pt x="5458" y="11506"/>
                  </a:moveTo>
                  <a:cubicBezTo>
                    <a:pt x="5533" y="11506"/>
                    <a:pt x="5508" y="11708"/>
                    <a:pt x="5520" y="11770"/>
                  </a:cubicBezTo>
                  <a:cubicBezTo>
                    <a:pt x="5470" y="11733"/>
                    <a:pt x="5495" y="11708"/>
                    <a:pt x="5483" y="11695"/>
                  </a:cubicBezTo>
                  <a:lnTo>
                    <a:pt x="5483" y="11695"/>
                  </a:lnTo>
                  <a:lnTo>
                    <a:pt x="5458" y="11733"/>
                  </a:lnTo>
                  <a:cubicBezTo>
                    <a:pt x="5443" y="11763"/>
                    <a:pt x="5421" y="11775"/>
                    <a:pt x="5399" y="11775"/>
                  </a:cubicBezTo>
                  <a:cubicBezTo>
                    <a:pt x="5346" y="11775"/>
                    <a:pt x="5289" y="11707"/>
                    <a:pt x="5307" y="11645"/>
                  </a:cubicBezTo>
                  <a:cubicBezTo>
                    <a:pt x="5317" y="11596"/>
                    <a:pt x="5337" y="11582"/>
                    <a:pt x="5361" y="11582"/>
                  </a:cubicBezTo>
                  <a:cubicBezTo>
                    <a:pt x="5392" y="11582"/>
                    <a:pt x="5429" y="11607"/>
                    <a:pt x="5458" y="11607"/>
                  </a:cubicBezTo>
                  <a:lnTo>
                    <a:pt x="5458" y="11506"/>
                  </a:lnTo>
                  <a:close/>
                  <a:moveTo>
                    <a:pt x="6452" y="11598"/>
                  </a:moveTo>
                  <a:cubicBezTo>
                    <a:pt x="6468" y="11598"/>
                    <a:pt x="6486" y="11601"/>
                    <a:pt x="6501" y="11607"/>
                  </a:cubicBezTo>
                  <a:cubicBezTo>
                    <a:pt x="6498" y="11626"/>
                    <a:pt x="6489" y="11631"/>
                    <a:pt x="6480" y="11631"/>
                  </a:cubicBezTo>
                  <a:cubicBezTo>
                    <a:pt x="6466" y="11631"/>
                    <a:pt x="6449" y="11621"/>
                    <a:pt x="6435" y="11621"/>
                  </a:cubicBezTo>
                  <a:cubicBezTo>
                    <a:pt x="6425" y="11621"/>
                    <a:pt x="6417" y="11626"/>
                    <a:pt x="6413" y="11645"/>
                  </a:cubicBezTo>
                  <a:cubicBezTo>
                    <a:pt x="6413" y="11670"/>
                    <a:pt x="6501" y="11695"/>
                    <a:pt x="6501" y="11708"/>
                  </a:cubicBezTo>
                  <a:cubicBezTo>
                    <a:pt x="6535" y="11768"/>
                    <a:pt x="6493" y="11793"/>
                    <a:pt x="6450" y="11793"/>
                  </a:cubicBezTo>
                  <a:cubicBezTo>
                    <a:pt x="6413" y="11793"/>
                    <a:pt x="6376" y="11774"/>
                    <a:pt x="6388" y="11745"/>
                  </a:cubicBezTo>
                  <a:lnTo>
                    <a:pt x="6388" y="11745"/>
                  </a:lnTo>
                  <a:lnTo>
                    <a:pt x="6438" y="11758"/>
                  </a:lnTo>
                  <a:cubicBezTo>
                    <a:pt x="6446" y="11759"/>
                    <a:pt x="6452" y="11759"/>
                    <a:pt x="6458" y="11759"/>
                  </a:cubicBezTo>
                  <a:cubicBezTo>
                    <a:pt x="6532" y="11759"/>
                    <a:pt x="6401" y="11682"/>
                    <a:pt x="6401" y="11682"/>
                  </a:cubicBezTo>
                  <a:cubicBezTo>
                    <a:pt x="6363" y="11626"/>
                    <a:pt x="6403" y="11598"/>
                    <a:pt x="6452" y="11598"/>
                  </a:cubicBezTo>
                  <a:close/>
                  <a:moveTo>
                    <a:pt x="12516" y="11541"/>
                  </a:moveTo>
                  <a:cubicBezTo>
                    <a:pt x="12546" y="11541"/>
                    <a:pt x="12579" y="11569"/>
                    <a:pt x="12613" y="11569"/>
                  </a:cubicBezTo>
                  <a:lnTo>
                    <a:pt x="12613" y="11544"/>
                  </a:lnTo>
                  <a:cubicBezTo>
                    <a:pt x="12663" y="11544"/>
                    <a:pt x="12701" y="11720"/>
                    <a:pt x="12663" y="11758"/>
                  </a:cubicBezTo>
                  <a:lnTo>
                    <a:pt x="12650" y="11770"/>
                  </a:lnTo>
                  <a:cubicBezTo>
                    <a:pt x="12634" y="11787"/>
                    <a:pt x="12601" y="11796"/>
                    <a:pt x="12571" y="11796"/>
                  </a:cubicBezTo>
                  <a:cubicBezTo>
                    <a:pt x="12532" y="11796"/>
                    <a:pt x="12498" y="11781"/>
                    <a:pt x="12512" y="11745"/>
                  </a:cubicBezTo>
                  <a:lnTo>
                    <a:pt x="12512" y="11745"/>
                  </a:lnTo>
                  <a:cubicBezTo>
                    <a:pt x="12535" y="11763"/>
                    <a:pt x="12553" y="11769"/>
                    <a:pt x="12567" y="11769"/>
                  </a:cubicBezTo>
                  <a:cubicBezTo>
                    <a:pt x="12605" y="11769"/>
                    <a:pt x="12613" y="11719"/>
                    <a:pt x="12620" y="11701"/>
                  </a:cubicBezTo>
                  <a:lnTo>
                    <a:pt x="12620" y="11701"/>
                  </a:lnTo>
                  <a:cubicBezTo>
                    <a:pt x="12610" y="11713"/>
                    <a:pt x="12597" y="11718"/>
                    <a:pt x="12583" y="11718"/>
                  </a:cubicBezTo>
                  <a:cubicBezTo>
                    <a:pt x="12523" y="11718"/>
                    <a:pt x="12445" y="11628"/>
                    <a:pt x="12474" y="11569"/>
                  </a:cubicBezTo>
                  <a:cubicBezTo>
                    <a:pt x="12487" y="11548"/>
                    <a:pt x="12501" y="11541"/>
                    <a:pt x="12516" y="11541"/>
                  </a:cubicBezTo>
                  <a:close/>
                  <a:moveTo>
                    <a:pt x="5985" y="11581"/>
                  </a:moveTo>
                  <a:cubicBezTo>
                    <a:pt x="5990" y="11581"/>
                    <a:pt x="5994" y="11581"/>
                    <a:pt x="5998" y="11582"/>
                  </a:cubicBezTo>
                  <a:lnTo>
                    <a:pt x="6023" y="11582"/>
                  </a:lnTo>
                  <a:cubicBezTo>
                    <a:pt x="6084" y="11582"/>
                    <a:pt x="6122" y="11629"/>
                    <a:pt x="6128" y="11676"/>
                  </a:cubicBezTo>
                  <a:lnTo>
                    <a:pt x="6128" y="11676"/>
                  </a:lnTo>
                  <a:cubicBezTo>
                    <a:pt x="6128" y="11660"/>
                    <a:pt x="6127" y="11645"/>
                    <a:pt x="6124" y="11632"/>
                  </a:cubicBezTo>
                  <a:cubicBezTo>
                    <a:pt x="6133" y="11629"/>
                    <a:pt x="6141" y="11627"/>
                    <a:pt x="6148" y="11627"/>
                  </a:cubicBezTo>
                  <a:cubicBezTo>
                    <a:pt x="6166" y="11627"/>
                    <a:pt x="6171" y="11642"/>
                    <a:pt x="6162" y="11670"/>
                  </a:cubicBezTo>
                  <a:cubicBezTo>
                    <a:pt x="6162" y="11670"/>
                    <a:pt x="6202" y="11630"/>
                    <a:pt x="6219" y="11630"/>
                  </a:cubicBezTo>
                  <a:cubicBezTo>
                    <a:pt x="6221" y="11630"/>
                    <a:pt x="6223" y="11631"/>
                    <a:pt x="6225" y="11632"/>
                  </a:cubicBezTo>
                  <a:cubicBezTo>
                    <a:pt x="6237" y="11645"/>
                    <a:pt x="6250" y="11657"/>
                    <a:pt x="6225" y="11657"/>
                  </a:cubicBezTo>
                  <a:cubicBezTo>
                    <a:pt x="6217" y="11652"/>
                    <a:pt x="6210" y="11650"/>
                    <a:pt x="6205" y="11650"/>
                  </a:cubicBezTo>
                  <a:cubicBezTo>
                    <a:pt x="6171" y="11650"/>
                    <a:pt x="6201" y="11750"/>
                    <a:pt x="6212" y="11783"/>
                  </a:cubicBezTo>
                  <a:lnTo>
                    <a:pt x="6187" y="11808"/>
                  </a:lnTo>
                  <a:cubicBezTo>
                    <a:pt x="6135" y="11808"/>
                    <a:pt x="6131" y="11754"/>
                    <a:pt x="6129" y="11699"/>
                  </a:cubicBezTo>
                  <a:lnTo>
                    <a:pt x="6129" y="11699"/>
                  </a:lnTo>
                  <a:cubicBezTo>
                    <a:pt x="6126" y="11738"/>
                    <a:pt x="6100" y="11771"/>
                    <a:pt x="6048" y="11771"/>
                  </a:cubicBezTo>
                  <a:cubicBezTo>
                    <a:pt x="6044" y="11771"/>
                    <a:pt x="6040" y="11771"/>
                    <a:pt x="6036" y="11770"/>
                  </a:cubicBezTo>
                  <a:cubicBezTo>
                    <a:pt x="5902" y="11758"/>
                    <a:pt x="5863" y="11581"/>
                    <a:pt x="5985" y="11581"/>
                  </a:cubicBezTo>
                  <a:close/>
                  <a:moveTo>
                    <a:pt x="12984" y="11610"/>
                  </a:moveTo>
                  <a:cubicBezTo>
                    <a:pt x="13038" y="11610"/>
                    <a:pt x="13090" y="11680"/>
                    <a:pt x="13090" y="11733"/>
                  </a:cubicBezTo>
                  <a:lnTo>
                    <a:pt x="12952" y="11708"/>
                  </a:lnTo>
                  <a:lnTo>
                    <a:pt x="12952" y="11708"/>
                  </a:lnTo>
                  <a:cubicBezTo>
                    <a:pt x="12965" y="11796"/>
                    <a:pt x="13065" y="11745"/>
                    <a:pt x="13090" y="11808"/>
                  </a:cubicBezTo>
                  <a:lnTo>
                    <a:pt x="13028" y="11808"/>
                  </a:lnTo>
                  <a:cubicBezTo>
                    <a:pt x="12965" y="11783"/>
                    <a:pt x="12877" y="11670"/>
                    <a:pt x="12952" y="11620"/>
                  </a:cubicBezTo>
                  <a:cubicBezTo>
                    <a:pt x="12963" y="11613"/>
                    <a:pt x="12973" y="11610"/>
                    <a:pt x="12984" y="11610"/>
                  </a:cubicBezTo>
                  <a:close/>
                  <a:moveTo>
                    <a:pt x="6955" y="11639"/>
                  </a:moveTo>
                  <a:cubicBezTo>
                    <a:pt x="7038" y="11639"/>
                    <a:pt x="7032" y="11771"/>
                    <a:pt x="7042" y="11833"/>
                  </a:cubicBezTo>
                  <a:cubicBezTo>
                    <a:pt x="7035" y="11837"/>
                    <a:pt x="7029" y="11838"/>
                    <a:pt x="7024" y="11838"/>
                  </a:cubicBezTo>
                  <a:cubicBezTo>
                    <a:pt x="7011" y="11838"/>
                    <a:pt x="7004" y="11827"/>
                    <a:pt x="7004" y="11808"/>
                  </a:cubicBezTo>
                  <a:cubicBezTo>
                    <a:pt x="6979" y="11808"/>
                    <a:pt x="6979" y="11833"/>
                    <a:pt x="6941" y="11833"/>
                  </a:cubicBezTo>
                  <a:cubicBezTo>
                    <a:pt x="6834" y="11833"/>
                    <a:pt x="6897" y="11719"/>
                    <a:pt x="6979" y="11719"/>
                  </a:cubicBezTo>
                  <a:cubicBezTo>
                    <a:pt x="6983" y="11719"/>
                    <a:pt x="6988" y="11720"/>
                    <a:pt x="6992" y="11720"/>
                  </a:cubicBezTo>
                  <a:lnTo>
                    <a:pt x="7004" y="11720"/>
                  </a:lnTo>
                  <a:cubicBezTo>
                    <a:pt x="7004" y="11682"/>
                    <a:pt x="6979" y="11679"/>
                    <a:pt x="6952" y="11679"/>
                  </a:cubicBezTo>
                  <a:cubicBezTo>
                    <a:pt x="6947" y="11679"/>
                    <a:pt x="6942" y="11679"/>
                    <a:pt x="6936" y="11679"/>
                  </a:cubicBezTo>
                  <a:cubicBezTo>
                    <a:pt x="6915" y="11679"/>
                    <a:pt x="6896" y="11677"/>
                    <a:pt x="6891" y="11657"/>
                  </a:cubicBezTo>
                  <a:cubicBezTo>
                    <a:pt x="6917" y="11644"/>
                    <a:pt x="6938" y="11639"/>
                    <a:pt x="6955" y="11639"/>
                  </a:cubicBezTo>
                  <a:close/>
                  <a:moveTo>
                    <a:pt x="6552" y="11654"/>
                  </a:moveTo>
                  <a:cubicBezTo>
                    <a:pt x="6622" y="11654"/>
                    <a:pt x="6602" y="11751"/>
                    <a:pt x="6602" y="11808"/>
                  </a:cubicBezTo>
                  <a:lnTo>
                    <a:pt x="6577" y="11846"/>
                  </a:lnTo>
                  <a:cubicBezTo>
                    <a:pt x="6514" y="11846"/>
                    <a:pt x="6526" y="11720"/>
                    <a:pt x="6526" y="11657"/>
                  </a:cubicBezTo>
                  <a:cubicBezTo>
                    <a:pt x="6536" y="11655"/>
                    <a:pt x="6545" y="11654"/>
                    <a:pt x="6552" y="11654"/>
                  </a:cubicBezTo>
                  <a:close/>
                  <a:moveTo>
                    <a:pt x="6673" y="11579"/>
                  </a:moveTo>
                  <a:cubicBezTo>
                    <a:pt x="6678" y="11579"/>
                    <a:pt x="6684" y="11580"/>
                    <a:pt x="6690" y="11582"/>
                  </a:cubicBezTo>
                  <a:lnTo>
                    <a:pt x="6690" y="11607"/>
                  </a:lnTo>
                  <a:cubicBezTo>
                    <a:pt x="6690" y="11657"/>
                    <a:pt x="6706" y="11660"/>
                    <a:pt x="6721" y="11660"/>
                  </a:cubicBezTo>
                  <a:cubicBezTo>
                    <a:pt x="6724" y="11660"/>
                    <a:pt x="6726" y="11660"/>
                    <a:pt x="6728" y="11660"/>
                  </a:cubicBezTo>
                  <a:cubicBezTo>
                    <a:pt x="6741" y="11660"/>
                    <a:pt x="6753" y="11663"/>
                    <a:pt x="6753" y="11695"/>
                  </a:cubicBezTo>
                  <a:cubicBezTo>
                    <a:pt x="6746" y="11694"/>
                    <a:pt x="6739" y="11694"/>
                    <a:pt x="6733" y="11694"/>
                  </a:cubicBezTo>
                  <a:cubicBezTo>
                    <a:pt x="6603" y="11694"/>
                    <a:pt x="6753" y="11822"/>
                    <a:pt x="6765" y="11846"/>
                  </a:cubicBezTo>
                  <a:cubicBezTo>
                    <a:pt x="6752" y="11849"/>
                    <a:pt x="6740" y="11851"/>
                    <a:pt x="6730" y="11851"/>
                  </a:cubicBezTo>
                  <a:cubicBezTo>
                    <a:pt x="6631" y="11851"/>
                    <a:pt x="6707" y="11694"/>
                    <a:pt x="6627" y="11682"/>
                  </a:cubicBezTo>
                  <a:cubicBezTo>
                    <a:pt x="6618" y="11664"/>
                    <a:pt x="6622" y="11652"/>
                    <a:pt x="6635" y="11652"/>
                  </a:cubicBezTo>
                  <a:cubicBezTo>
                    <a:pt x="6640" y="11652"/>
                    <a:pt x="6645" y="11654"/>
                    <a:pt x="6652" y="11657"/>
                  </a:cubicBezTo>
                  <a:cubicBezTo>
                    <a:pt x="6642" y="11605"/>
                    <a:pt x="6649" y="11579"/>
                    <a:pt x="6673" y="11579"/>
                  </a:cubicBezTo>
                  <a:close/>
                  <a:moveTo>
                    <a:pt x="7527" y="11691"/>
                  </a:moveTo>
                  <a:cubicBezTo>
                    <a:pt x="7580" y="11691"/>
                    <a:pt x="7630" y="11750"/>
                    <a:pt x="7620" y="11808"/>
                  </a:cubicBezTo>
                  <a:lnTo>
                    <a:pt x="7482" y="11796"/>
                  </a:lnTo>
                  <a:lnTo>
                    <a:pt x="7482" y="11796"/>
                  </a:lnTo>
                  <a:cubicBezTo>
                    <a:pt x="7482" y="11896"/>
                    <a:pt x="7595" y="11821"/>
                    <a:pt x="7620" y="11884"/>
                  </a:cubicBezTo>
                  <a:lnTo>
                    <a:pt x="7558" y="11884"/>
                  </a:lnTo>
                  <a:cubicBezTo>
                    <a:pt x="7470" y="11884"/>
                    <a:pt x="7394" y="11770"/>
                    <a:pt x="7482" y="11708"/>
                  </a:cubicBezTo>
                  <a:cubicBezTo>
                    <a:pt x="7496" y="11696"/>
                    <a:pt x="7512" y="11691"/>
                    <a:pt x="7527" y="11691"/>
                  </a:cubicBezTo>
                  <a:close/>
                  <a:moveTo>
                    <a:pt x="8619" y="11880"/>
                  </a:moveTo>
                  <a:lnTo>
                    <a:pt x="8614" y="11896"/>
                  </a:lnTo>
                  <a:cubicBezTo>
                    <a:pt x="8614" y="11890"/>
                    <a:pt x="8616" y="11885"/>
                    <a:pt x="8619" y="11880"/>
                  </a:cubicBezTo>
                  <a:close/>
                  <a:moveTo>
                    <a:pt x="7708" y="11670"/>
                  </a:moveTo>
                  <a:cubicBezTo>
                    <a:pt x="7708" y="11714"/>
                    <a:pt x="7724" y="11717"/>
                    <a:pt x="7740" y="11717"/>
                  </a:cubicBezTo>
                  <a:cubicBezTo>
                    <a:pt x="7743" y="11717"/>
                    <a:pt x="7745" y="11717"/>
                    <a:pt x="7748" y="11717"/>
                  </a:cubicBezTo>
                  <a:cubicBezTo>
                    <a:pt x="7760" y="11717"/>
                    <a:pt x="7771" y="11719"/>
                    <a:pt x="7771" y="11745"/>
                  </a:cubicBezTo>
                  <a:cubicBezTo>
                    <a:pt x="7765" y="11745"/>
                    <a:pt x="7759" y="11745"/>
                    <a:pt x="7753" y="11745"/>
                  </a:cubicBezTo>
                  <a:cubicBezTo>
                    <a:pt x="7621" y="11745"/>
                    <a:pt x="7772" y="11885"/>
                    <a:pt x="7784" y="11909"/>
                  </a:cubicBezTo>
                  <a:lnTo>
                    <a:pt x="7746" y="11909"/>
                  </a:lnTo>
                  <a:cubicBezTo>
                    <a:pt x="7671" y="11909"/>
                    <a:pt x="7696" y="11858"/>
                    <a:pt x="7683" y="11821"/>
                  </a:cubicBezTo>
                  <a:lnTo>
                    <a:pt x="7683" y="11808"/>
                  </a:lnTo>
                  <a:lnTo>
                    <a:pt x="7683" y="11733"/>
                  </a:lnTo>
                  <a:cubicBezTo>
                    <a:pt x="7673" y="11736"/>
                    <a:pt x="7666" y="11738"/>
                    <a:pt x="7660" y="11738"/>
                  </a:cubicBezTo>
                  <a:cubicBezTo>
                    <a:pt x="7646" y="11738"/>
                    <a:pt x="7646" y="11726"/>
                    <a:pt x="7646" y="11708"/>
                  </a:cubicBezTo>
                  <a:cubicBezTo>
                    <a:pt x="7721" y="11708"/>
                    <a:pt x="7633" y="11670"/>
                    <a:pt x="7708" y="11670"/>
                  </a:cubicBezTo>
                  <a:close/>
                  <a:moveTo>
                    <a:pt x="7067" y="11695"/>
                  </a:moveTo>
                  <a:cubicBezTo>
                    <a:pt x="7092" y="11695"/>
                    <a:pt x="7105" y="11708"/>
                    <a:pt x="7105" y="11733"/>
                  </a:cubicBezTo>
                  <a:lnTo>
                    <a:pt x="7117" y="11733"/>
                  </a:lnTo>
                  <a:cubicBezTo>
                    <a:pt x="7155" y="11720"/>
                    <a:pt x="7180" y="11720"/>
                    <a:pt x="7205" y="11720"/>
                  </a:cubicBezTo>
                  <a:lnTo>
                    <a:pt x="7117" y="11733"/>
                  </a:lnTo>
                  <a:lnTo>
                    <a:pt x="7130" y="11745"/>
                  </a:lnTo>
                  <a:cubicBezTo>
                    <a:pt x="7136" y="11739"/>
                    <a:pt x="7143" y="11736"/>
                    <a:pt x="7147" y="11736"/>
                  </a:cubicBezTo>
                  <a:cubicBezTo>
                    <a:pt x="7152" y="11736"/>
                    <a:pt x="7155" y="11739"/>
                    <a:pt x="7155" y="11745"/>
                  </a:cubicBezTo>
                  <a:cubicBezTo>
                    <a:pt x="7168" y="11745"/>
                    <a:pt x="7180" y="11745"/>
                    <a:pt x="7193" y="11758"/>
                  </a:cubicBezTo>
                  <a:lnTo>
                    <a:pt x="7306" y="11758"/>
                  </a:lnTo>
                  <a:cubicBezTo>
                    <a:pt x="7369" y="11770"/>
                    <a:pt x="7369" y="11808"/>
                    <a:pt x="7382" y="11921"/>
                  </a:cubicBezTo>
                  <a:cubicBezTo>
                    <a:pt x="7306" y="11921"/>
                    <a:pt x="7369" y="11770"/>
                    <a:pt x="7294" y="11770"/>
                  </a:cubicBezTo>
                  <a:lnTo>
                    <a:pt x="7268" y="11770"/>
                  </a:lnTo>
                  <a:cubicBezTo>
                    <a:pt x="7218" y="11796"/>
                    <a:pt x="7243" y="11884"/>
                    <a:pt x="7256" y="11921"/>
                  </a:cubicBezTo>
                  <a:cubicBezTo>
                    <a:pt x="7180" y="11921"/>
                    <a:pt x="7231" y="11808"/>
                    <a:pt x="7193" y="11770"/>
                  </a:cubicBezTo>
                  <a:lnTo>
                    <a:pt x="7130" y="11770"/>
                  </a:lnTo>
                  <a:cubicBezTo>
                    <a:pt x="7128" y="11764"/>
                    <a:pt x="7127" y="11761"/>
                    <a:pt x="7127" y="11761"/>
                  </a:cubicBezTo>
                  <a:lnTo>
                    <a:pt x="7127" y="11761"/>
                  </a:lnTo>
                  <a:cubicBezTo>
                    <a:pt x="7126" y="11761"/>
                    <a:pt x="7145" y="11825"/>
                    <a:pt x="7155" y="11846"/>
                  </a:cubicBezTo>
                  <a:lnTo>
                    <a:pt x="7117" y="11884"/>
                  </a:lnTo>
                  <a:cubicBezTo>
                    <a:pt x="7055" y="11884"/>
                    <a:pt x="7080" y="11758"/>
                    <a:pt x="7067" y="11695"/>
                  </a:cubicBezTo>
                  <a:close/>
                  <a:moveTo>
                    <a:pt x="3860" y="11899"/>
                  </a:moveTo>
                  <a:cubicBezTo>
                    <a:pt x="3868" y="11899"/>
                    <a:pt x="3873" y="11905"/>
                    <a:pt x="3873" y="11921"/>
                  </a:cubicBezTo>
                  <a:cubicBezTo>
                    <a:pt x="3873" y="11929"/>
                    <a:pt x="3872" y="11932"/>
                    <a:pt x="3869" y="11932"/>
                  </a:cubicBezTo>
                  <a:cubicBezTo>
                    <a:pt x="3864" y="11932"/>
                    <a:pt x="3854" y="11917"/>
                    <a:pt x="3846" y="11903"/>
                  </a:cubicBezTo>
                  <a:lnTo>
                    <a:pt x="3846" y="11903"/>
                  </a:lnTo>
                  <a:cubicBezTo>
                    <a:pt x="3851" y="11901"/>
                    <a:pt x="3856" y="11899"/>
                    <a:pt x="3860" y="11899"/>
                  </a:cubicBezTo>
                  <a:close/>
                  <a:moveTo>
                    <a:pt x="8080" y="11750"/>
                  </a:moveTo>
                  <a:cubicBezTo>
                    <a:pt x="8110" y="11750"/>
                    <a:pt x="8136" y="11762"/>
                    <a:pt x="8136" y="11783"/>
                  </a:cubicBezTo>
                  <a:cubicBezTo>
                    <a:pt x="8120" y="11777"/>
                    <a:pt x="8105" y="11774"/>
                    <a:pt x="8090" y="11774"/>
                  </a:cubicBezTo>
                  <a:cubicBezTo>
                    <a:pt x="8046" y="11774"/>
                    <a:pt x="8013" y="11802"/>
                    <a:pt x="8023" y="11858"/>
                  </a:cubicBezTo>
                  <a:cubicBezTo>
                    <a:pt x="8048" y="11921"/>
                    <a:pt x="8136" y="11884"/>
                    <a:pt x="8149" y="11934"/>
                  </a:cubicBezTo>
                  <a:cubicBezTo>
                    <a:pt x="8135" y="11938"/>
                    <a:pt x="8121" y="11940"/>
                    <a:pt x="8107" y="11940"/>
                  </a:cubicBezTo>
                  <a:cubicBezTo>
                    <a:pt x="8041" y="11940"/>
                    <a:pt x="7973" y="11895"/>
                    <a:pt x="7973" y="11833"/>
                  </a:cubicBezTo>
                  <a:lnTo>
                    <a:pt x="7985" y="11833"/>
                  </a:lnTo>
                  <a:cubicBezTo>
                    <a:pt x="7985" y="11774"/>
                    <a:pt x="8037" y="11750"/>
                    <a:pt x="8080" y="11750"/>
                  </a:cubicBezTo>
                  <a:close/>
                  <a:moveTo>
                    <a:pt x="8262" y="11770"/>
                  </a:moveTo>
                  <a:cubicBezTo>
                    <a:pt x="8384" y="11770"/>
                    <a:pt x="8423" y="11960"/>
                    <a:pt x="8288" y="11960"/>
                  </a:cubicBezTo>
                  <a:cubicBezTo>
                    <a:pt x="8283" y="11960"/>
                    <a:pt x="8279" y="11959"/>
                    <a:pt x="8274" y="11959"/>
                  </a:cubicBezTo>
                  <a:cubicBezTo>
                    <a:pt x="8136" y="11946"/>
                    <a:pt x="8111" y="11770"/>
                    <a:pt x="8249" y="11770"/>
                  </a:cubicBezTo>
                  <a:close/>
                  <a:moveTo>
                    <a:pt x="7859" y="11871"/>
                  </a:moveTo>
                  <a:lnTo>
                    <a:pt x="7847" y="11909"/>
                  </a:lnTo>
                  <a:cubicBezTo>
                    <a:pt x="7834" y="11946"/>
                    <a:pt x="7834" y="11997"/>
                    <a:pt x="7784" y="11997"/>
                  </a:cubicBezTo>
                  <a:cubicBezTo>
                    <a:pt x="7822" y="11896"/>
                    <a:pt x="7796" y="11871"/>
                    <a:pt x="7859" y="11871"/>
                  </a:cubicBezTo>
                  <a:close/>
                  <a:moveTo>
                    <a:pt x="8405" y="11828"/>
                  </a:moveTo>
                  <a:cubicBezTo>
                    <a:pt x="8418" y="11828"/>
                    <a:pt x="8425" y="11840"/>
                    <a:pt x="8425" y="11858"/>
                  </a:cubicBezTo>
                  <a:cubicBezTo>
                    <a:pt x="8444" y="11858"/>
                    <a:pt x="8463" y="11837"/>
                    <a:pt x="8492" y="11837"/>
                  </a:cubicBezTo>
                  <a:cubicBezTo>
                    <a:pt x="8502" y="11837"/>
                    <a:pt x="8513" y="11840"/>
                    <a:pt x="8526" y="11846"/>
                  </a:cubicBezTo>
                  <a:cubicBezTo>
                    <a:pt x="8576" y="11871"/>
                    <a:pt x="8576" y="11972"/>
                    <a:pt x="8576" y="12022"/>
                  </a:cubicBezTo>
                  <a:cubicBezTo>
                    <a:pt x="8488" y="12022"/>
                    <a:pt x="8576" y="11871"/>
                    <a:pt x="8476" y="11858"/>
                  </a:cubicBezTo>
                  <a:cubicBezTo>
                    <a:pt x="8470" y="11858"/>
                    <a:pt x="8465" y="11857"/>
                    <a:pt x="8460" y="11857"/>
                  </a:cubicBezTo>
                  <a:cubicBezTo>
                    <a:pt x="8396" y="11857"/>
                    <a:pt x="8450" y="11936"/>
                    <a:pt x="8450" y="11972"/>
                  </a:cubicBezTo>
                  <a:lnTo>
                    <a:pt x="8438" y="12009"/>
                  </a:lnTo>
                  <a:cubicBezTo>
                    <a:pt x="8375" y="12009"/>
                    <a:pt x="8400" y="11884"/>
                    <a:pt x="8388" y="11833"/>
                  </a:cubicBezTo>
                  <a:cubicBezTo>
                    <a:pt x="8394" y="11830"/>
                    <a:pt x="8400" y="11828"/>
                    <a:pt x="8405" y="11828"/>
                  </a:cubicBezTo>
                  <a:close/>
                  <a:moveTo>
                    <a:pt x="9160" y="11916"/>
                  </a:moveTo>
                  <a:cubicBezTo>
                    <a:pt x="9194" y="11916"/>
                    <a:pt x="9223" y="11931"/>
                    <a:pt x="9217" y="11959"/>
                  </a:cubicBezTo>
                  <a:cubicBezTo>
                    <a:pt x="9196" y="11945"/>
                    <a:pt x="9177" y="11939"/>
                    <a:pt x="9162" y="11939"/>
                  </a:cubicBezTo>
                  <a:cubicBezTo>
                    <a:pt x="9118" y="11939"/>
                    <a:pt x="9105" y="11990"/>
                    <a:pt x="9123" y="12029"/>
                  </a:cubicBezTo>
                  <a:lnTo>
                    <a:pt x="9123" y="12029"/>
                  </a:lnTo>
                  <a:cubicBezTo>
                    <a:pt x="9104" y="12010"/>
                    <a:pt x="9092" y="11986"/>
                    <a:pt x="9092" y="11959"/>
                  </a:cubicBezTo>
                  <a:lnTo>
                    <a:pt x="9067" y="11997"/>
                  </a:lnTo>
                  <a:cubicBezTo>
                    <a:pt x="9067" y="11941"/>
                    <a:pt x="9118" y="11916"/>
                    <a:pt x="9160" y="11916"/>
                  </a:cubicBezTo>
                  <a:close/>
                  <a:moveTo>
                    <a:pt x="9294" y="11891"/>
                  </a:moveTo>
                  <a:cubicBezTo>
                    <a:pt x="9301" y="11891"/>
                    <a:pt x="9309" y="11893"/>
                    <a:pt x="9318" y="11896"/>
                  </a:cubicBezTo>
                  <a:cubicBezTo>
                    <a:pt x="9324" y="11940"/>
                    <a:pt x="9337" y="11943"/>
                    <a:pt x="9349" y="11943"/>
                  </a:cubicBezTo>
                  <a:cubicBezTo>
                    <a:pt x="9352" y="11943"/>
                    <a:pt x="9354" y="11943"/>
                    <a:pt x="9356" y="11943"/>
                  </a:cubicBezTo>
                  <a:cubicBezTo>
                    <a:pt x="9366" y="11943"/>
                    <a:pt x="9376" y="11945"/>
                    <a:pt x="9381" y="11972"/>
                  </a:cubicBezTo>
                  <a:cubicBezTo>
                    <a:pt x="9374" y="11971"/>
                    <a:pt x="9368" y="11971"/>
                    <a:pt x="9363" y="11971"/>
                  </a:cubicBezTo>
                  <a:cubicBezTo>
                    <a:pt x="9318" y="11971"/>
                    <a:pt x="9305" y="11987"/>
                    <a:pt x="9309" y="12010"/>
                  </a:cubicBezTo>
                  <a:lnTo>
                    <a:pt x="9309" y="12010"/>
                  </a:lnTo>
                  <a:lnTo>
                    <a:pt x="9293" y="12035"/>
                  </a:lnTo>
                  <a:lnTo>
                    <a:pt x="9293" y="11959"/>
                  </a:lnTo>
                  <a:lnTo>
                    <a:pt x="9255" y="11959"/>
                  </a:lnTo>
                  <a:cubicBezTo>
                    <a:pt x="9255" y="11934"/>
                    <a:pt x="9255" y="11934"/>
                    <a:pt x="9280" y="11934"/>
                  </a:cubicBezTo>
                  <a:cubicBezTo>
                    <a:pt x="9271" y="11906"/>
                    <a:pt x="9276" y="11891"/>
                    <a:pt x="9294" y="11891"/>
                  </a:cubicBezTo>
                  <a:close/>
                  <a:moveTo>
                    <a:pt x="8685" y="11854"/>
                  </a:moveTo>
                  <a:cubicBezTo>
                    <a:pt x="8714" y="11854"/>
                    <a:pt x="8739" y="11866"/>
                    <a:pt x="8727" y="11896"/>
                  </a:cubicBezTo>
                  <a:cubicBezTo>
                    <a:pt x="8698" y="11877"/>
                    <a:pt x="8681" y="11869"/>
                    <a:pt x="8673" y="11869"/>
                  </a:cubicBezTo>
                  <a:cubicBezTo>
                    <a:pt x="8640" y="11869"/>
                    <a:pt x="8737" y="11986"/>
                    <a:pt x="8751" y="11986"/>
                  </a:cubicBezTo>
                  <a:cubicBezTo>
                    <a:pt x="8752" y="11986"/>
                    <a:pt x="8752" y="11986"/>
                    <a:pt x="8752" y="11984"/>
                  </a:cubicBezTo>
                  <a:lnTo>
                    <a:pt x="8752" y="11984"/>
                  </a:lnTo>
                  <a:cubicBezTo>
                    <a:pt x="8765" y="12035"/>
                    <a:pt x="8730" y="12053"/>
                    <a:pt x="8694" y="12053"/>
                  </a:cubicBezTo>
                  <a:cubicBezTo>
                    <a:pt x="8658" y="12053"/>
                    <a:pt x="8620" y="12035"/>
                    <a:pt x="8626" y="12009"/>
                  </a:cubicBezTo>
                  <a:lnTo>
                    <a:pt x="8626" y="12009"/>
                  </a:lnTo>
                  <a:cubicBezTo>
                    <a:pt x="8654" y="12020"/>
                    <a:pt x="8674" y="12024"/>
                    <a:pt x="8688" y="12024"/>
                  </a:cubicBezTo>
                  <a:cubicBezTo>
                    <a:pt x="8763" y="12024"/>
                    <a:pt x="8667" y="11898"/>
                    <a:pt x="8636" y="11866"/>
                  </a:cubicBezTo>
                  <a:lnTo>
                    <a:pt x="8636" y="11866"/>
                  </a:lnTo>
                  <a:cubicBezTo>
                    <a:pt x="8650" y="11858"/>
                    <a:pt x="8668" y="11854"/>
                    <a:pt x="8685" y="11854"/>
                  </a:cubicBezTo>
                  <a:close/>
                  <a:moveTo>
                    <a:pt x="10922" y="12043"/>
                  </a:moveTo>
                  <a:cubicBezTo>
                    <a:pt x="10929" y="12043"/>
                    <a:pt x="10936" y="12047"/>
                    <a:pt x="10940" y="12060"/>
                  </a:cubicBezTo>
                  <a:cubicBezTo>
                    <a:pt x="10940" y="12072"/>
                    <a:pt x="10930" y="12076"/>
                    <a:pt x="10918" y="12076"/>
                  </a:cubicBezTo>
                  <a:cubicBezTo>
                    <a:pt x="10893" y="12076"/>
                    <a:pt x="10856" y="12060"/>
                    <a:pt x="10865" y="12060"/>
                  </a:cubicBezTo>
                  <a:lnTo>
                    <a:pt x="10890" y="12060"/>
                  </a:lnTo>
                  <a:cubicBezTo>
                    <a:pt x="10890" y="12060"/>
                    <a:pt x="10907" y="12043"/>
                    <a:pt x="10922" y="12043"/>
                  </a:cubicBezTo>
                  <a:close/>
                  <a:moveTo>
                    <a:pt x="8953" y="11871"/>
                  </a:moveTo>
                  <a:cubicBezTo>
                    <a:pt x="9006" y="11871"/>
                    <a:pt x="9050" y="11937"/>
                    <a:pt x="9041" y="11997"/>
                  </a:cubicBezTo>
                  <a:lnTo>
                    <a:pt x="8903" y="11972"/>
                  </a:lnTo>
                  <a:lnTo>
                    <a:pt x="8903" y="11972"/>
                  </a:lnTo>
                  <a:cubicBezTo>
                    <a:pt x="8916" y="12009"/>
                    <a:pt x="8950" y="12013"/>
                    <a:pt x="8985" y="12013"/>
                  </a:cubicBezTo>
                  <a:cubicBezTo>
                    <a:pt x="8992" y="12013"/>
                    <a:pt x="8999" y="12012"/>
                    <a:pt x="9005" y="12012"/>
                  </a:cubicBezTo>
                  <a:cubicBezTo>
                    <a:pt x="9032" y="12012"/>
                    <a:pt x="9056" y="12014"/>
                    <a:pt x="9067" y="12035"/>
                  </a:cubicBezTo>
                  <a:lnTo>
                    <a:pt x="9041" y="12072"/>
                  </a:lnTo>
                  <a:cubicBezTo>
                    <a:pt x="9030" y="12076"/>
                    <a:pt x="9017" y="12077"/>
                    <a:pt x="9004" y="12077"/>
                  </a:cubicBezTo>
                  <a:cubicBezTo>
                    <a:pt x="8918" y="12077"/>
                    <a:pt x="8812" y="12009"/>
                    <a:pt x="8878" y="11921"/>
                  </a:cubicBezTo>
                  <a:cubicBezTo>
                    <a:pt x="8902" y="11885"/>
                    <a:pt x="8929" y="11871"/>
                    <a:pt x="8953" y="11871"/>
                  </a:cubicBezTo>
                  <a:close/>
                  <a:moveTo>
                    <a:pt x="2904" y="11904"/>
                  </a:moveTo>
                  <a:cubicBezTo>
                    <a:pt x="2925" y="11904"/>
                    <a:pt x="2948" y="11910"/>
                    <a:pt x="2968" y="11921"/>
                  </a:cubicBezTo>
                  <a:cubicBezTo>
                    <a:pt x="2961" y="11931"/>
                    <a:pt x="2952" y="11934"/>
                    <a:pt x="2941" y="11934"/>
                  </a:cubicBezTo>
                  <a:cubicBezTo>
                    <a:pt x="2928" y="11934"/>
                    <a:pt x="2913" y="11929"/>
                    <a:pt x="2901" y="11929"/>
                  </a:cubicBezTo>
                  <a:cubicBezTo>
                    <a:pt x="2889" y="11929"/>
                    <a:pt x="2880" y="11935"/>
                    <a:pt x="2880" y="11959"/>
                  </a:cubicBezTo>
                  <a:cubicBezTo>
                    <a:pt x="2880" y="12009"/>
                    <a:pt x="2955" y="11984"/>
                    <a:pt x="2968" y="12022"/>
                  </a:cubicBezTo>
                  <a:cubicBezTo>
                    <a:pt x="2991" y="12079"/>
                    <a:pt x="2943" y="12095"/>
                    <a:pt x="2900" y="12095"/>
                  </a:cubicBezTo>
                  <a:cubicBezTo>
                    <a:pt x="2849" y="12095"/>
                    <a:pt x="2803" y="12072"/>
                    <a:pt x="2892" y="12072"/>
                  </a:cubicBezTo>
                  <a:cubicBezTo>
                    <a:pt x="2901" y="12073"/>
                    <a:pt x="2908" y="12073"/>
                    <a:pt x="2914" y="12073"/>
                  </a:cubicBezTo>
                  <a:cubicBezTo>
                    <a:pt x="2997" y="12073"/>
                    <a:pt x="2855" y="11997"/>
                    <a:pt x="2855" y="11997"/>
                  </a:cubicBezTo>
                  <a:lnTo>
                    <a:pt x="2855" y="11984"/>
                  </a:lnTo>
                  <a:cubicBezTo>
                    <a:pt x="2820" y="11932"/>
                    <a:pt x="2857" y="11904"/>
                    <a:pt x="2904" y="11904"/>
                  </a:cubicBezTo>
                  <a:close/>
                  <a:moveTo>
                    <a:pt x="6853" y="12047"/>
                  </a:moveTo>
                  <a:cubicBezTo>
                    <a:pt x="6853" y="12047"/>
                    <a:pt x="6916" y="12060"/>
                    <a:pt x="6866" y="12060"/>
                  </a:cubicBezTo>
                  <a:lnTo>
                    <a:pt x="6853" y="12097"/>
                  </a:lnTo>
                  <a:cubicBezTo>
                    <a:pt x="6791" y="12097"/>
                    <a:pt x="6853" y="12047"/>
                    <a:pt x="6853" y="12047"/>
                  </a:cubicBezTo>
                  <a:close/>
                  <a:moveTo>
                    <a:pt x="9230" y="12072"/>
                  </a:moveTo>
                  <a:lnTo>
                    <a:pt x="9243" y="12097"/>
                  </a:lnTo>
                  <a:cubicBezTo>
                    <a:pt x="9227" y="12094"/>
                    <a:pt x="9207" y="12086"/>
                    <a:pt x="9187" y="12076"/>
                  </a:cubicBezTo>
                  <a:lnTo>
                    <a:pt x="9187" y="12076"/>
                  </a:lnTo>
                  <a:cubicBezTo>
                    <a:pt x="9190" y="12076"/>
                    <a:pt x="9195" y="12076"/>
                    <a:pt x="9199" y="12076"/>
                  </a:cubicBezTo>
                  <a:cubicBezTo>
                    <a:pt x="9208" y="12076"/>
                    <a:pt x="9219" y="12075"/>
                    <a:pt x="9230" y="12072"/>
                  </a:cubicBezTo>
                  <a:close/>
                  <a:moveTo>
                    <a:pt x="5083" y="12039"/>
                  </a:moveTo>
                  <a:cubicBezTo>
                    <a:pt x="5085" y="12058"/>
                    <a:pt x="5085" y="12081"/>
                    <a:pt x="5086" y="12104"/>
                  </a:cubicBezTo>
                  <a:lnTo>
                    <a:pt x="5086" y="12104"/>
                  </a:lnTo>
                  <a:cubicBezTo>
                    <a:pt x="5090" y="12095"/>
                    <a:pt x="5093" y="12084"/>
                    <a:pt x="5093" y="12072"/>
                  </a:cubicBezTo>
                  <a:cubicBezTo>
                    <a:pt x="5092" y="12060"/>
                    <a:pt x="5088" y="12049"/>
                    <a:pt x="5083" y="12039"/>
                  </a:cubicBezTo>
                  <a:close/>
                  <a:moveTo>
                    <a:pt x="3420" y="11833"/>
                  </a:moveTo>
                  <a:cubicBezTo>
                    <a:pt x="3496" y="11833"/>
                    <a:pt x="3458" y="12047"/>
                    <a:pt x="3471" y="12110"/>
                  </a:cubicBezTo>
                  <a:cubicBezTo>
                    <a:pt x="3420" y="12110"/>
                    <a:pt x="3446" y="12085"/>
                    <a:pt x="3433" y="12085"/>
                  </a:cubicBezTo>
                  <a:lnTo>
                    <a:pt x="3433" y="12085"/>
                  </a:lnTo>
                  <a:cubicBezTo>
                    <a:pt x="3412" y="12109"/>
                    <a:pt x="3386" y="12119"/>
                    <a:pt x="3361" y="12119"/>
                  </a:cubicBezTo>
                  <a:cubicBezTo>
                    <a:pt x="3294" y="12119"/>
                    <a:pt x="3226" y="12051"/>
                    <a:pt x="3244" y="11997"/>
                  </a:cubicBezTo>
                  <a:lnTo>
                    <a:pt x="3257" y="11997"/>
                  </a:lnTo>
                  <a:cubicBezTo>
                    <a:pt x="3269" y="11943"/>
                    <a:pt x="3292" y="11929"/>
                    <a:pt x="3320" y="11929"/>
                  </a:cubicBezTo>
                  <a:cubicBezTo>
                    <a:pt x="3351" y="11929"/>
                    <a:pt x="3387" y="11946"/>
                    <a:pt x="3420" y="11946"/>
                  </a:cubicBezTo>
                  <a:lnTo>
                    <a:pt x="3420" y="11833"/>
                  </a:lnTo>
                  <a:close/>
                  <a:moveTo>
                    <a:pt x="3140" y="11908"/>
                  </a:moveTo>
                  <a:cubicBezTo>
                    <a:pt x="3192" y="11908"/>
                    <a:pt x="3241" y="11959"/>
                    <a:pt x="3232" y="12022"/>
                  </a:cubicBezTo>
                  <a:lnTo>
                    <a:pt x="3081" y="12022"/>
                  </a:lnTo>
                  <a:cubicBezTo>
                    <a:pt x="3081" y="12074"/>
                    <a:pt x="3107" y="12083"/>
                    <a:pt x="3137" y="12083"/>
                  </a:cubicBezTo>
                  <a:cubicBezTo>
                    <a:pt x="3155" y="12083"/>
                    <a:pt x="3173" y="12080"/>
                    <a:pt x="3188" y="12080"/>
                  </a:cubicBezTo>
                  <a:cubicBezTo>
                    <a:pt x="3204" y="12080"/>
                    <a:pt x="3216" y="12084"/>
                    <a:pt x="3219" y="12097"/>
                  </a:cubicBezTo>
                  <a:cubicBezTo>
                    <a:pt x="3194" y="12110"/>
                    <a:pt x="3169" y="12110"/>
                    <a:pt x="3144" y="12110"/>
                  </a:cubicBezTo>
                  <a:cubicBezTo>
                    <a:pt x="3127" y="12119"/>
                    <a:pt x="3111" y="12123"/>
                    <a:pt x="3095" y="12123"/>
                  </a:cubicBezTo>
                  <a:cubicBezTo>
                    <a:pt x="3006" y="12123"/>
                    <a:pt x="2949" y="11987"/>
                    <a:pt x="3056" y="11934"/>
                  </a:cubicBezTo>
                  <a:lnTo>
                    <a:pt x="3081" y="11934"/>
                  </a:lnTo>
                  <a:cubicBezTo>
                    <a:pt x="3099" y="11916"/>
                    <a:pt x="3119" y="11908"/>
                    <a:pt x="3140" y="11908"/>
                  </a:cubicBezTo>
                  <a:close/>
                  <a:moveTo>
                    <a:pt x="11254" y="12093"/>
                  </a:moveTo>
                  <a:cubicBezTo>
                    <a:pt x="11262" y="12093"/>
                    <a:pt x="11267" y="12097"/>
                    <a:pt x="11267" y="12110"/>
                  </a:cubicBezTo>
                  <a:cubicBezTo>
                    <a:pt x="11267" y="12123"/>
                    <a:pt x="11259" y="12127"/>
                    <a:pt x="11248" y="12127"/>
                  </a:cubicBezTo>
                  <a:cubicBezTo>
                    <a:pt x="11225" y="12127"/>
                    <a:pt x="11192" y="12110"/>
                    <a:pt x="11192" y="12110"/>
                  </a:cubicBezTo>
                  <a:lnTo>
                    <a:pt x="11217" y="12110"/>
                  </a:lnTo>
                  <a:cubicBezTo>
                    <a:pt x="11217" y="12110"/>
                    <a:pt x="11239" y="12093"/>
                    <a:pt x="11254" y="12093"/>
                  </a:cubicBezTo>
                  <a:close/>
                  <a:moveTo>
                    <a:pt x="3773" y="11846"/>
                  </a:moveTo>
                  <a:cubicBezTo>
                    <a:pt x="3848" y="11846"/>
                    <a:pt x="3810" y="12047"/>
                    <a:pt x="3823" y="12123"/>
                  </a:cubicBezTo>
                  <a:cubicBezTo>
                    <a:pt x="3773" y="12123"/>
                    <a:pt x="3798" y="12085"/>
                    <a:pt x="3785" y="12085"/>
                  </a:cubicBezTo>
                  <a:lnTo>
                    <a:pt x="3785" y="12085"/>
                  </a:lnTo>
                  <a:cubicBezTo>
                    <a:pt x="3759" y="12115"/>
                    <a:pt x="3730" y="12127"/>
                    <a:pt x="3701" y="12127"/>
                  </a:cubicBezTo>
                  <a:cubicBezTo>
                    <a:pt x="3635" y="12127"/>
                    <a:pt x="3575" y="12059"/>
                    <a:pt x="3584" y="11997"/>
                  </a:cubicBezTo>
                  <a:lnTo>
                    <a:pt x="3584" y="11997"/>
                  </a:lnTo>
                  <a:lnTo>
                    <a:pt x="3609" y="12009"/>
                  </a:lnTo>
                  <a:cubicBezTo>
                    <a:pt x="3621" y="11952"/>
                    <a:pt x="3642" y="11937"/>
                    <a:pt x="3669" y="11937"/>
                  </a:cubicBezTo>
                  <a:cubicBezTo>
                    <a:pt x="3700" y="11937"/>
                    <a:pt x="3738" y="11959"/>
                    <a:pt x="3773" y="11959"/>
                  </a:cubicBezTo>
                  <a:lnTo>
                    <a:pt x="3773" y="11846"/>
                  </a:lnTo>
                  <a:close/>
                  <a:moveTo>
                    <a:pt x="4043" y="11928"/>
                  </a:moveTo>
                  <a:cubicBezTo>
                    <a:pt x="4134" y="11928"/>
                    <a:pt x="4127" y="12062"/>
                    <a:pt x="4137" y="12135"/>
                  </a:cubicBezTo>
                  <a:cubicBezTo>
                    <a:pt x="4100" y="12135"/>
                    <a:pt x="4087" y="12135"/>
                    <a:pt x="4100" y="12097"/>
                  </a:cubicBezTo>
                  <a:cubicBezTo>
                    <a:pt x="4060" y="12097"/>
                    <a:pt x="4016" y="12122"/>
                    <a:pt x="3982" y="12122"/>
                  </a:cubicBezTo>
                  <a:cubicBezTo>
                    <a:pt x="3962" y="12122"/>
                    <a:pt x="3945" y="12113"/>
                    <a:pt x="3936" y="12085"/>
                  </a:cubicBezTo>
                  <a:lnTo>
                    <a:pt x="3974" y="12085"/>
                  </a:lnTo>
                  <a:cubicBezTo>
                    <a:pt x="3949" y="12022"/>
                    <a:pt x="4037" y="12009"/>
                    <a:pt x="4087" y="12009"/>
                  </a:cubicBezTo>
                  <a:cubicBezTo>
                    <a:pt x="4087" y="11972"/>
                    <a:pt x="4065" y="11968"/>
                    <a:pt x="4040" y="11968"/>
                  </a:cubicBezTo>
                  <a:cubicBezTo>
                    <a:pt x="4035" y="11968"/>
                    <a:pt x="4030" y="11969"/>
                    <a:pt x="4024" y="11969"/>
                  </a:cubicBezTo>
                  <a:cubicBezTo>
                    <a:pt x="4004" y="11969"/>
                    <a:pt x="3984" y="11967"/>
                    <a:pt x="3974" y="11946"/>
                  </a:cubicBezTo>
                  <a:cubicBezTo>
                    <a:pt x="4001" y="11934"/>
                    <a:pt x="4024" y="11928"/>
                    <a:pt x="4043" y="11928"/>
                  </a:cubicBezTo>
                  <a:close/>
                  <a:moveTo>
                    <a:pt x="9333" y="12058"/>
                  </a:moveTo>
                  <a:lnTo>
                    <a:pt x="9333" y="12058"/>
                  </a:lnTo>
                  <a:cubicBezTo>
                    <a:pt x="9356" y="12091"/>
                    <a:pt x="9388" y="12124"/>
                    <a:pt x="9393" y="12135"/>
                  </a:cubicBezTo>
                  <a:cubicBezTo>
                    <a:pt x="9357" y="12121"/>
                    <a:pt x="9342" y="12089"/>
                    <a:pt x="9333" y="12058"/>
                  </a:cubicBezTo>
                  <a:close/>
                  <a:moveTo>
                    <a:pt x="9486" y="11951"/>
                  </a:moveTo>
                  <a:cubicBezTo>
                    <a:pt x="9533" y="11951"/>
                    <a:pt x="9587" y="11991"/>
                    <a:pt x="9595" y="12047"/>
                  </a:cubicBezTo>
                  <a:cubicBezTo>
                    <a:pt x="9595" y="12060"/>
                    <a:pt x="9581" y="12064"/>
                    <a:pt x="9561" y="12064"/>
                  </a:cubicBezTo>
                  <a:cubicBezTo>
                    <a:pt x="9522" y="12064"/>
                    <a:pt x="9461" y="12047"/>
                    <a:pt x="9444" y="12047"/>
                  </a:cubicBezTo>
                  <a:cubicBezTo>
                    <a:pt x="9454" y="12073"/>
                    <a:pt x="9479" y="12077"/>
                    <a:pt x="9506" y="12077"/>
                  </a:cubicBezTo>
                  <a:cubicBezTo>
                    <a:pt x="9521" y="12077"/>
                    <a:pt x="9537" y="12076"/>
                    <a:pt x="9552" y="12076"/>
                  </a:cubicBezTo>
                  <a:cubicBezTo>
                    <a:pt x="9573" y="12076"/>
                    <a:pt x="9590" y="12079"/>
                    <a:pt x="9595" y="12097"/>
                  </a:cubicBezTo>
                  <a:lnTo>
                    <a:pt x="9582" y="12135"/>
                  </a:lnTo>
                  <a:cubicBezTo>
                    <a:pt x="9573" y="12139"/>
                    <a:pt x="9561" y="12141"/>
                    <a:pt x="9549" y="12141"/>
                  </a:cubicBezTo>
                  <a:cubicBezTo>
                    <a:pt x="9479" y="12141"/>
                    <a:pt x="9376" y="12082"/>
                    <a:pt x="9419" y="11997"/>
                  </a:cubicBezTo>
                  <a:cubicBezTo>
                    <a:pt x="9432" y="11964"/>
                    <a:pt x="9458" y="11951"/>
                    <a:pt x="9486" y="11951"/>
                  </a:cubicBezTo>
                  <a:close/>
                  <a:moveTo>
                    <a:pt x="4185" y="11942"/>
                  </a:moveTo>
                  <a:cubicBezTo>
                    <a:pt x="4193" y="11942"/>
                    <a:pt x="4200" y="11953"/>
                    <a:pt x="4200" y="11972"/>
                  </a:cubicBezTo>
                  <a:cubicBezTo>
                    <a:pt x="4162" y="11984"/>
                    <a:pt x="4175" y="11984"/>
                    <a:pt x="4213" y="11984"/>
                  </a:cubicBezTo>
                  <a:cubicBezTo>
                    <a:pt x="4225" y="11972"/>
                    <a:pt x="4238" y="11972"/>
                    <a:pt x="4250" y="11972"/>
                  </a:cubicBezTo>
                  <a:cubicBezTo>
                    <a:pt x="4263" y="11972"/>
                    <a:pt x="4276" y="11972"/>
                    <a:pt x="4288" y="11984"/>
                  </a:cubicBezTo>
                  <a:lnTo>
                    <a:pt x="4426" y="11984"/>
                  </a:lnTo>
                  <a:cubicBezTo>
                    <a:pt x="4405" y="11974"/>
                    <a:pt x="4384" y="11972"/>
                    <a:pt x="4363" y="11972"/>
                  </a:cubicBezTo>
                  <a:lnTo>
                    <a:pt x="4363" y="11972"/>
                  </a:lnTo>
                  <a:cubicBezTo>
                    <a:pt x="4464" y="11973"/>
                    <a:pt x="4463" y="11984"/>
                    <a:pt x="4426" y="11984"/>
                  </a:cubicBezTo>
                  <a:cubicBezTo>
                    <a:pt x="4477" y="12009"/>
                    <a:pt x="4477" y="12047"/>
                    <a:pt x="4477" y="12148"/>
                  </a:cubicBezTo>
                  <a:cubicBezTo>
                    <a:pt x="4389" y="12148"/>
                    <a:pt x="4477" y="12009"/>
                    <a:pt x="4401" y="11997"/>
                  </a:cubicBezTo>
                  <a:lnTo>
                    <a:pt x="4364" y="11997"/>
                  </a:lnTo>
                  <a:cubicBezTo>
                    <a:pt x="4326" y="12009"/>
                    <a:pt x="4338" y="12110"/>
                    <a:pt x="4351" y="12148"/>
                  </a:cubicBezTo>
                  <a:cubicBezTo>
                    <a:pt x="4276" y="12148"/>
                    <a:pt x="4326" y="12035"/>
                    <a:pt x="4288" y="11997"/>
                  </a:cubicBezTo>
                  <a:lnTo>
                    <a:pt x="4213" y="11997"/>
                  </a:lnTo>
                  <a:cubicBezTo>
                    <a:pt x="4188" y="12022"/>
                    <a:pt x="4213" y="12110"/>
                    <a:pt x="4213" y="12135"/>
                  </a:cubicBezTo>
                  <a:lnTo>
                    <a:pt x="4175" y="12135"/>
                  </a:lnTo>
                  <a:cubicBezTo>
                    <a:pt x="4175" y="12072"/>
                    <a:pt x="4175" y="12009"/>
                    <a:pt x="4175" y="11946"/>
                  </a:cubicBezTo>
                  <a:cubicBezTo>
                    <a:pt x="4178" y="11943"/>
                    <a:pt x="4182" y="11942"/>
                    <a:pt x="4185" y="11942"/>
                  </a:cubicBezTo>
                  <a:close/>
                  <a:moveTo>
                    <a:pt x="3846" y="11977"/>
                  </a:moveTo>
                  <a:cubicBezTo>
                    <a:pt x="3893" y="12001"/>
                    <a:pt x="3873" y="12105"/>
                    <a:pt x="3873" y="12160"/>
                  </a:cubicBezTo>
                  <a:cubicBezTo>
                    <a:pt x="3833" y="12130"/>
                    <a:pt x="3841" y="12042"/>
                    <a:pt x="3846" y="11977"/>
                  </a:cubicBezTo>
                  <a:close/>
                  <a:moveTo>
                    <a:pt x="4640" y="11959"/>
                  </a:moveTo>
                  <a:cubicBezTo>
                    <a:pt x="4678" y="11959"/>
                    <a:pt x="4691" y="11959"/>
                    <a:pt x="4678" y="11997"/>
                  </a:cubicBezTo>
                  <a:cubicBezTo>
                    <a:pt x="4708" y="11997"/>
                    <a:pt x="4730" y="11965"/>
                    <a:pt x="4764" y="11965"/>
                  </a:cubicBezTo>
                  <a:cubicBezTo>
                    <a:pt x="4772" y="11965"/>
                    <a:pt x="4781" y="11967"/>
                    <a:pt x="4791" y="11972"/>
                  </a:cubicBezTo>
                  <a:cubicBezTo>
                    <a:pt x="4841" y="12009"/>
                    <a:pt x="4829" y="12097"/>
                    <a:pt x="4841" y="12160"/>
                  </a:cubicBezTo>
                  <a:cubicBezTo>
                    <a:pt x="4741" y="12160"/>
                    <a:pt x="4841" y="11997"/>
                    <a:pt x="4741" y="11997"/>
                  </a:cubicBezTo>
                  <a:cubicBezTo>
                    <a:pt x="4736" y="11996"/>
                    <a:pt x="4731" y="11996"/>
                    <a:pt x="4726" y="11996"/>
                  </a:cubicBezTo>
                  <a:cubicBezTo>
                    <a:pt x="4644" y="11996"/>
                    <a:pt x="4665" y="12097"/>
                    <a:pt x="4677" y="12146"/>
                  </a:cubicBezTo>
                  <a:lnTo>
                    <a:pt x="4677" y="12146"/>
                  </a:lnTo>
                  <a:cubicBezTo>
                    <a:pt x="4631" y="12130"/>
                    <a:pt x="4652" y="12029"/>
                    <a:pt x="4640" y="11959"/>
                  </a:cubicBezTo>
                  <a:close/>
                  <a:moveTo>
                    <a:pt x="7985" y="12123"/>
                  </a:moveTo>
                  <a:cubicBezTo>
                    <a:pt x="7985" y="12123"/>
                    <a:pt x="8035" y="12160"/>
                    <a:pt x="7985" y="12160"/>
                  </a:cubicBezTo>
                  <a:cubicBezTo>
                    <a:pt x="7922" y="12148"/>
                    <a:pt x="7985" y="12123"/>
                    <a:pt x="7985" y="12123"/>
                  </a:cubicBezTo>
                  <a:close/>
                  <a:moveTo>
                    <a:pt x="9796" y="11959"/>
                  </a:moveTo>
                  <a:cubicBezTo>
                    <a:pt x="9884" y="11959"/>
                    <a:pt x="9796" y="12097"/>
                    <a:pt x="9871" y="12110"/>
                  </a:cubicBezTo>
                  <a:cubicBezTo>
                    <a:pt x="9879" y="12112"/>
                    <a:pt x="9886" y="12113"/>
                    <a:pt x="9892" y="12113"/>
                  </a:cubicBezTo>
                  <a:cubicBezTo>
                    <a:pt x="9955" y="12113"/>
                    <a:pt x="9933" y="12005"/>
                    <a:pt x="9922" y="11959"/>
                  </a:cubicBezTo>
                  <a:lnTo>
                    <a:pt x="9922" y="11959"/>
                  </a:lnTo>
                  <a:cubicBezTo>
                    <a:pt x="9997" y="11972"/>
                    <a:pt x="9972" y="12085"/>
                    <a:pt x="9985" y="12148"/>
                  </a:cubicBezTo>
                  <a:cubicBezTo>
                    <a:pt x="9934" y="12148"/>
                    <a:pt x="9959" y="12123"/>
                    <a:pt x="9947" y="12123"/>
                  </a:cubicBezTo>
                  <a:lnTo>
                    <a:pt x="9947" y="12123"/>
                  </a:lnTo>
                  <a:cubicBezTo>
                    <a:pt x="9924" y="12153"/>
                    <a:pt x="9903" y="12166"/>
                    <a:pt x="9885" y="12166"/>
                  </a:cubicBezTo>
                  <a:cubicBezTo>
                    <a:pt x="9815" y="12166"/>
                    <a:pt x="9783" y="11979"/>
                    <a:pt x="9783" y="11959"/>
                  </a:cubicBezTo>
                  <a:close/>
                  <a:moveTo>
                    <a:pt x="5508" y="12160"/>
                  </a:moveTo>
                  <a:cubicBezTo>
                    <a:pt x="5506" y="12163"/>
                    <a:pt x="5506" y="12166"/>
                    <a:pt x="5505" y="12168"/>
                  </a:cubicBezTo>
                  <a:lnTo>
                    <a:pt x="5505" y="12168"/>
                  </a:lnTo>
                  <a:cubicBezTo>
                    <a:pt x="5514" y="12164"/>
                    <a:pt x="5523" y="12160"/>
                    <a:pt x="5533" y="12160"/>
                  </a:cubicBezTo>
                  <a:close/>
                  <a:moveTo>
                    <a:pt x="9683" y="11896"/>
                  </a:moveTo>
                  <a:lnTo>
                    <a:pt x="9658" y="11934"/>
                  </a:lnTo>
                  <a:cubicBezTo>
                    <a:pt x="9664" y="11978"/>
                    <a:pt x="9680" y="11981"/>
                    <a:pt x="9694" y="11981"/>
                  </a:cubicBezTo>
                  <a:cubicBezTo>
                    <a:pt x="9696" y="11981"/>
                    <a:pt x="9698" y="11981"/>
                    <a:pt x="9701" y="11981"/>
                  </a:cubicBezTo>
                  <a:cubicBezTo>
                    <a:pt x="9712" y="11981"/>
                    <a:pt x="9720" y="11983"/>
                    <a:pt x="9720" y="12009"/>
                  </a:cubicBezTo>
                  <a:cubicBezTo>
                    <a:pt x="9714" y="12009"/>
                    <a:pt x="9709" y="12009"/>
                    <a:pt x="9704" y="12009"/>
                  </a:cubicBezTo>
                  <a:cubicBezTo>
                    <a:pt x="9582" y="12009"/>
                    <a:pt x="9733" y="12149"/>
                    <a:pt x="9733" y="12173"/>
                  </a:cubicBezTo>
                  <a:cubicBezTo>
                    <a:pt x="9724" y="12174"/>
                    <a:pt x="9717" y="12175"/>
                    <a:pt x="9710" y="12175"/>
                  </a:cubicBezTo>
                  <a:cubicBezTo>
                    <a:pt x="9605" y="12175"/>
                    <a:pt x="9677" y="12009"/>
                    <a:pt x="9595" y="11997"/>
                  </a:cubicBezTo>
                  <a:lnTo>
                    <a:pt x="9595" y="11972"/>
                  </a:lnTo>
                  <a:cubicBezTo>
                    <a:pt x="9683" y="11946"/>
                    <a:pt x="9607" y="11896"/>
                    <a:pt x="9683" y="11896"/>
                  </a:cubicBezTo>
                  <a:close/>
                  <a:moveTo>
                    <a:pt x="5508" y="11997"/>
                  </a:moveTo>
                  <a:cubicBezTo>
                    <a:pt x="5583" y="11997"/>
                    <a:pt x="5558" y="12123"/>
                    <a:pt x="5571" y="12185"/>
                  </a:cubicBezTo>
                  <a:cubicBezTo>
                    <a:pt x="5557" y="12189"/>
                    <a:pt x="5546" y="12190"/>
                    <a:pt x="5536" y="12190"/>
                  </a:cubicBezTo>
                  <a:cubicBezTo>
                    <a:pt x="5514" y="12190"/>
                    <a:pt x="5502" y="12182"/>
                    <a:pt x="5505" y="12168"/>
                  </a:cubicBezTo>
                  <a:lnTo>
                    <a:pt x="5505" y="12168"/>
                  </a:lnTo>
                  <a:cubicBezTo>
                    <a:pt x="5489" y="12176"/>
                    <a:pt x="5474" y="12187"/>
                    <a:pt x="5456" y="12187"/>
                  </a:cubicBezTo>
                  <a:cubicBezTo>
                    <a:pt x="5445" y="12187"/>
                    <a:pt x="5434" y="12183"/>
                    <a:pt x="5420" y="12173"/>
                  </a:cubicBezTo>
                  <a:cubicBezTo>
                    <a:pt x="5370" y="12148"/>
                    <a:pt x="5382" y="12047"/>
                    <a:pt x="5370" y="11997"/>
                  </a:cubicBezTo>
                  <a:cubicBezTo>
                    <a:pt x="5470" y="11997"/>
                    <a:pt x="5370" y="12135"/>
                    <a:pt x="5458" y="12148"/>
                  </a:cubicBezTo>
                  <a:cubicBezTo>
                    <a:pt x="5464" y="12150"/>
                    <a:pt x="5470" y="12151"/>
                    <a:pt x="5476" y="12151"/>
                  </a:cubicBezTo>
                  <a:cubicBezTo>
                    <a:pt x="5531" y="12151"/>
                    <a:pt x="5519" y="12043"/>
                    <a:pt x="5508" y="11997"/>
                  </a:cubicBezTo>
                  <a:close/>
                  <a:moveTo>
                    <a:pt x="11644" y="12173"/>
                  </a:moveTo>
                  <a:lnTo>
                    <a:pt x="11637" y="12196"/>
                  </a:lnTo>
                  <a:lnTo>
                    <a:pt x="11637" y="12196"/>
                  </a:lnTo>
                  <a:cubicBezTo>
                    <a:pt x="11632" y="12189"/>
                    <a:pt x="11632" y="12181"/>
                    <a:pt x="11644" y="12173"/>
                  </a:cubicBezTo>
                  <a:close/>
                  <a:moveTo>
                    <a:pt x="10091" y="12006"/>
                  </a:moveTo>
                  <a:cubicBezTo>
                    <a:pt x="10140" y="12006"/>
                    <a:pt x="10186" y="12064"/>
                    <a:pt x="10186" y="12123"/>
                  </a:cubicBezTo>
                  <a:lnTo>
                    <a:pt x="10047" y="12097"/>
                  </a:lnTo>
                  <a:lnTo>
                    <a:pt x="10047" y="12097"/>
                  </a:lnTo>
                  <a:cubicBezTo>
                    <a:pt x="10060" y="12198"/>
                    <a:pt x="10161" y="12135"/>
                    <a:pt x="10186" y="12198"/>
                  </a:cubicBezTo>
                  <a:lnTo>
                    <a:pt x="10123" y="12198"/>
                  </a:lnTo>
                  <a:cubicBezTo>
                    <a:pt x="10035" y="12173"/>
                    <a:pt x="9947" y="12060"/>
                    <a:pt x="10035" y="12009"/>
                  </a:cubicBezTo>
                  <a:lnTo>
                    <a:pt x="10035" y="12009"/>
                  </a:lnTo>
                  <a:lnTo>
                    <a:pt x="10047" y="12022"/>
                  </a:lnTo>
                  <a:cubicBezTo>
                    <a:pt x="10062" y="12011"/>
                    <a:pt x="10076" y="12006"/>
                    <a:pt x="10091" y="12006"/>
                  </a:cubicBezTo>
                  <a:close/>
                  <a:moveTo>
                    <a:pt x="4974" y="11978"/>
                  </a:moveTo>
                  <a:cubicBezTo>
                    <a:pt x="5017" y="11978"/>
                    <a:pt x="5062" y="12000"/>
                    <a:pt x="5083" y="12039"/>
                  </a:cubicBezTo>
                  <a:lnTo>
                    <a:pt x="5083" y="12039"/>
                  </a:lnTo>
                  <a:cubicBezTo>
                    <a:pt x="5082" y="12033"/>
                    <a:pt x="5081" y="12027"/>
                    <a:pt x="5080" y="12022"/>
                  </a:cubicBezTo>
                  <a:cubicBezTo>
                    <a:pt x="5118" y="12022"/>
                    <a:pt x="5131" y="12035"/>
                    <a:pt x="5118" y="12060"/>
                  </a:cubicBezTo>
                  <a:cubicBezTo>
                    <a:pt x="5134" y="12060"/>
                    <a:pt x="5147" y="12051"/>
                    <a:pt x="5162" y="12042"/>
                  </a:cubicBezTo>
                  <a:lnTo>
                    <a:pt x="5162" y="12042"/>
                  </a:lnTo>
                  <a:lnTo>
                    <a:pt x="5156" y="12060"/>
                  </a:lnTo>
                  <a:cubicBezTo>
                    <a:pt x="5105" y="12085"/>
                    <a:pt x="5131" y="12173"/>
                    <a:pt x="5143" y="12211"/>
                  </a:cubicBezTo>
                  <a:cubicBezTo>
                    <a:pt x="5094" y="12211"/>
                    <a:pt x="5088" y="12158"/>
                    <a:pt x="5086" y="12104"/>
                  </a:cubicBezTo>
                  <a:lnTo>
                    <a:pt x="5086" y="12104"/>
                  </a:lnTo>
                  <a:cubicBezTo>
                    <a:pt x="5069" y="12138"/>
                    <a:pt x="5024" y="12156"/>
                    <a:pt x="4978" y="12156"/>
                  </a:cubicBezTo>
                  <a:cubicBezTo>
                    <a:pt x="4917" y="12156"/>
                    <a:pt x="4854" y="12124"/>
                    <a:pt x="4854" y="12060"/>
                  </a:cubicBezTo>
                  <a:lnTo>
                    <a:pt x="4854" y="12060"/>
                  </a:lnTo>
                  <a:lnTo>
                    <a:pt x="4879" y="12072"/>
                  </a:lnTo>
                  <a:cubicBezTo>
                    <a:pt x="4879" y="12007"/>
                    <a:pt x="4925" y="11978"/>
                    <a:pt x="4974" y="11978"/>
                  </a:cubicBezTo>
                  <a:close/>
                  <a:moveTo>
                    <a:pt x="11647" y="12202"/>
                  </a:moveTo>
                  <a:cubicBezTo>
                    <a:pt x="11654" y="12202"/>
                    <a:pt x="11661" y="12208"/>
                    <a:pt x="11668" y="12220"/>
                  </a:cubicBezTo>
                  <a:lnTo>
                    <a:pt x="11668" y="12220"/>
                  </a:lnTo>
                  <a:cubicBezTo>
                    <a:pt x="11663" y="12217"/>
                    <a:pt x="11651" y="12211"/>
                    <a:pt x="11642" y="12203"/>
                  </a:cubicBezTo>
                  <a:lnTo>
                    <a:pt x="11642" y="12203"/>
                  </a:lnTo>
                  <a:cubicBezTo>
                    <a:pt x="11644" y="12203"/>
                    <a:pt x="11646" y="12202"/>
                    <a:pt x="11647" y="12202"/>
                  </a:cubicBezTo>
                  <a:close/>
                  <a:moveTo>
                    <a:pt x="5257" y="12068"/>
                  </a:moveTo>
                  <a:lnTo>
                    <a:pt x="5257" y="12068"/>
                  </a:lnTo>
                  <a:cubicBezTo>
                    <a:pt x="5277" y="12112"/>
                    <a:pt x="5272" y="12175"/>
                    <a:pt x="5282" y="12223"/>
                  </a:cubicBezTo>
                  <a:cubicBezTo>
                    <a:pt x="5219" y="12223"/>
                    <a:pt x="5231" y="12173"/>
                    <a:pt x="5231" y="12110"/>
                  </a:cubicBezTo>
                  <a:cubicBezTo>
                    <a:pt x="5249" y="12099"/>
                    <a:pt x="5257" y="12084"/>
                    <a:pt x="5257" y="12068"/>
                  </a:cubicBezTo>
                  <a:close/>
                  <a:moveTo>
                    <a:pt x="6003" y="12042"/>
                  </a:moveTo>
                  <a:cubicBezTo>
                    <a:pt x="6017" y="12042"/>
                    <a:pt x="6023" y="12054"/>
                    <a:pt x="6023" y="12072"/>
                  </a:cubicBezTo>
                  <a:lnTo>
                    <a:pt x="6036" y="12072"/>
                  </a:lnTo>
                  <a:cubicBezTo>
                    <a:pt x="6061" y="12060"/>
                    <a:pt x="6099" y="12060"/>
                    <a:pt x="6124" y="12060"/>
                  </a:cubicBezTo>
                  <a:lnTo>
                    <a:pt x="6036" y="12072"/>
                  </a:lnTo>
                  <a:lnTo>
                    <a:pt x="6036" y="12085"/>
                  </a:lnTo>
                  <a:cubicBezTo>
                    <a:pt x="6037" y="12084"/>
                    <a:pt x="6038" y="12083"/>
                    <a:pt x="6038" y="12083"/>
                  </a:cubicBezTo>
                  <a:lnTo>
                    <a:pt x="6038" y="12083"/>
                  </a:lnTo>
                  <a:cubicBezTo>
                    <a:pt x="6016" y="12116"/>
                    <a:pt x="6036" y="12190"/>
                    <a:pt x="6036" y="12223"/>
                  </a:cubicBezTo>
                  <a:cubicBezTo>
                    <a:pt x="5961" y="12223"/>
                    <a:pt x="5986" y="12110"/>
                    <a:pt x="5986" y="12047"/>
                  </a:cubicBezTo>
                  <a:cubicBezTo>
                    <a:pt x="5992" y="12044"/>
                    <a:pt x="5998" y="12042"/>
                    <a:pt x="6003" y="12042"/>
                  </a:cubicBezTo>
                  <a:close/>
                  <a:moveTo>
                    <a:pt x="6157" y="12097"/>
                  </a:moveTo>
                  <a:cubicBezTo>
                    <a:pt x="6147" y="12134"/>
                    <a:pt x="6162" y="12194"/>
                    <a:pt x="6162" y="12223"/>
                  </a:cubicBezTo>
                  <a:cubicBezTo>
                    <a:pt x="6110" y="12223"/>
                    <a:pt x="6135" y="12145"/>
                    <a:pt x="6124" y="12097"/>
                  </a:cubicBezTo>
                  <a:close/>
                  <a:moveTo>
                    <a:pt x="10298" y="12021"/>
                  </a:moveTo>
                  <a:cubicBezTo>
                    <a:pt x="10299" y="12021"/>
                    <a:pt x="10299" y="12021"/>
                    <a:pt x="10299" y="12022"/>
                  </a:cubicBezTo>
                  <a:lnTo>
                    <a:pt x="10286" y="12060"/>
                  </a:lnTo>
                  <a:cubicBezTo>
                    <a:pt x="10299" y="12060"/>
                    <a:pt x="10311" y="12097"/>
                    <a:pt x="10286" y="12097"/>
                  </a:cubicBezTo>
                  <a:cubicBezTo>
                    <a:pt x="10283" y="12097"/>
                    <a:pt x="10279" y="12096"/>
                    <a:pt x="10276" y="12096"/>
                  </a:cubicBezTo>
                  <a:cubicBezTo>
                    <a:pt x="10214" y="12096"/>
                    <a:pt x="10249" y="12212"/>
                    <a:pt x="10249" y="12236"/>
                  </a:cubicBezTo>
                  <a:cubicBezTo>
                    <a:pt x="10186" y="12236"/>
                    <a:pt x="10211" y="12110"/>
                    <a:pt x="10198" y="12047"/>
                  </a:cubicBezTo>
                  <a:cubicBezTo>
                    <a:pt x="10223" y="12047"/>
                    <a:pt x="10236" y="12060"/>
                    <a:pt x="10236" y="12097"/>
                  </a:cubicBezTo>
                  <a:cubicBezTo>
                    <a:pt x="10236" y="12097"/>
                    <a:pt x="10291" y="12021"/>
                    <a:pt x="10298" y="12021"/>
                  </a:cubicBezTo>
                  <a:close/>
                  <a:moveTo>
                    <a:pt x="5588" y="12042"/>
                  </a:moveTo>
                  <a:cubicBezTo>
                    <a:pt x="5602" y="12042"/>
                    <a:pt x="5608" y="12054"/>
                    <a:pt x="5608" y="12072"/>
                  </a:cubicBezTo>
                  <a:lnTo>
                    <a:pt x="5709" y="12060"/>
                  </a:lnTo>
                  <a:cubicBezTo>
                    <a:pt x="5709" y="12072"/>
                    <a:pt x="5722" y="12085"/>
                    <a:pt x="5734" y="12085"/>
                  </a:cubicBezTo>
                  <a:cubicBezTo>
                    <a:pt x="5743" y="12066"/>
                    <a:pt x="5759" y="12055"/>
                    <a:pt x="5777" y="12055"/>
                  </a:cubicBezTo>
                  <a:cubicBezTo>
                    <a:pt x="5784" y="12055"/>
                    <a:pt x="5790" y="12056"/>
                    <a:pt x="5797" y="12060"/>
                  </a:cubicBezTo>
                  <a:cubicBezTo>
                    <a:pt x="5804" y="12060"/>
                    <a:pt x="5811" y="12060"/>
                    <a:pt x="5817" y="12062"/>
                  </a:cubicBezTo>
                  <a:lnTo>
                    <a:pt x="5817" y="12062"/>
                  </a:lnTo>
                  <a:lnTo>
                    <a:pt x="5810" y="12085"/>
                  </a:lnTo>
                  <a:cubicBezTo>
                    <a:pt x="5802" y="12083"/>
                    <a:pt x="5796" y="12082"/>
                    <a:pt x="5790" y="12082"/>
                  </a:cubicBezTo>
                  <a:cubicBezTo>
                    <a:pt x="5726" y="12082"/>
                    <a:pt x="5748" y="12202"/>
                    <a:pt x="5759" y="12248"/>
                  </a:cubicBezTo>
                  <a:cubicBezTo>
                    <a:pt x="5671" y="12248"/>
                    <a:pt x="5759" y="12085"/>
                    <a:pt x="5659" y="12072"/>
                  </a:cubicBezTo>
                  <a:cubicBezTo>
                    <a:pt x="5655" y="12072"/>
                    <a:pt x="5651" y="12071"/>
                    <a:pt x="5648" y="12071"/>
                  </a:cubicBezTo>
                  <a:cubicBezTo>
                    <a:pt x="5575" y="12071"/>
                    <a:pt x="5621" y="12200"/>
                    <a:pt x="5621" y="12236"/>
                  </a:cubicBezTo>
                  <a:cubicBezTo>
                    <a:pt x="5546" y="12236"/>
                    <a:pt x="5583" y="12110"/>
                    <a:pt x="5571" y="12047"/>
                  </a:cubicBezTo>
                  <a:cubicBezTo>
                    <a:pt x="5577" y="12044"/>
                    <a:pt x="5583" y="12042"/>
                    <a:pt x="5588" y="12042"/>
                  </a:cubicBezTo>
                  <a:close/>
                  <a:moveTo>
                    <a:pt x="5860" y="12088"/>
                  </a:moveTo>
                  <a:lnTo>
                    <a:pt x="5860" y="12088"/>
                  </a:lnTo>
                  <a:cubicBezTo>
                    <a:pt x="5891" y="12129"/>
                    <a:pt x="5885" y="12204"/>
                    <a:pt x="5885" y="12248"/>
                  </a:cubicBezTo>
                  <a:cubicBezTo>
                    <a:pt x="5832" y="12222"/>
                    <a:pt x="5866" y="12139"/>
                    <a:pt x="5860" y="12088"/>
                  </a:cubicBezTo>
                  <a:close/>
                  <a:moveTo>
                    <a:pt x="10519" y="12046"/>
                  </a:moveTo>
                  <a:cubicBezTo>
                    <a:pt x="10610" y="12046"/>
                    <a:pt x="10604" y="12184"/>
                    <a:pt x="10626" y="12248"/>
                  </a:cubicBezTo>
                  <a:cubicBezTo>
                    <a:pt x="10616" y="12252"/>
                    <a:pt x="10607" y="12253"/>
                    <a:pt x="10601" y="12253"/>
                  </a:cubicBezTo>
                  <a:cubicBezTo>
                    <a:pt x="10583" y="12253"/>
                    <a:pt x="10579" y="12242"/>
                    <a:pt x="10588" y="12223"/>
                  </a:cubicBezTo>
                  <a:cubicBezTo>
                    <a:pt x="10554" y="12223"/>
                    <a:pt x="10523" y="12234"/>
                    <a:pt x="10498" y="12234"/>
                  </a:cubicBezTo>
                  <a:cubicBezTo>
                    <a:pt x="10478" y="12234"/>
                    <a:pt x="10461" y="12227"/>
                    <a:pt x="10450" y="12198"/>
                  </a:cubicBezTo>
                  <a:lnTo>
                    <a:pt x="10475" y="12198"/>
                  </a:lnTo>
                  <a:cubicBezTo>
                    <a:pt x="10425" y="12135"/>
                    <a:pt x="10525" y="12123"/>
                    <a:pt x="10576" y="12123"/>
                  </a:cubicBezTo>
                  <a:cubicBezTo>
                    <a:pt x="10569" y="12085"/>
                    <a:pt x="10547" y="12082"/>
                    <a:pt x="10524" y="12082"/>
                  </a:cubicBezTo>
                  <a:cubicBezTo>
                    <a:pt x="10519" y="12082"/>
                    <a:pt x="10514" y="12082"/>
                    <a:pt x="10509" y="12082"/>
                  </a:cubicBezTo>
                  <a:cubicBezTo>
                    <a:pt x="10491" y="12082"/>
                    <a:pt x="10472" y="12080"/>
                    <a:pt x="10462" y="12060"/>
                  </a:cubicBezTo>
                  <a:cubicBezTo>
                    <a:pt x="10485" y="12050"/>
                    <a:pt x="10503" y="12046"/>
                    <a:pt x="10519" y="12046"/>
                  </a:cubicBezTo>
                  <a:close/>
                  <a:moveTo>
                    <a:pt x="6199" y="12089"/>
                  </a:moveTo>
                  <a:cubicBezTo>
                    <a:pt x="6204" y="12090"/>
                    <a:pt x="6208" y="12093"/>
                    <a:pt x="6212" y="12097"/>
                  </a:cubicBezTo>
                  <a:lnTo>
                    <a:pt x="6225" y="12097"/>
                  </a:lnTo>
                  <a:cubicBezTo>
                    <a:pt x="6288" y="12110"/>
                    <a:pt x="6275" y="12148"/>
                    <a:pt x="6288" y="12261"/>
                  </a:cubicBezTo>
                  <a:cubicBezTo>
                    <a:pt x="6225" y="12261"/>
                    <a:pt x="6250" y="12211"/>
                    <a:pt x="6250" y="12160"/>
                  </a:cubicBezTo>
                  <a:cubicBezTo>
                    <a:pt x="6237" y="12135"/>
                    <a:pt x="6225" y="12110"/>
                    <a:pt x="6212" y="12097"/>
                  </a:cubicBezTo>
                  <a:lnTo>
                    <a:pt x="6199" y="12089"/>
                  </a:lnTo>
                  <a:close/>
                  <a:moveTo>
                    <a:pt x="11321" y="12215"/>
                  </a:moveTo>
                  <a:cubicBezTo>
                    <a:pt x="11352" y="12215"/>
                    <a:pt x="11387" y="12235"/>
                    <a:pt x="11380" y="12261"/>
                  </a:cubicBezTo>
                  <a:cubicBezTo>
                    <a:pt x="11347" y="12238"/>
                    <a:pt x="11329" y="12229"/>
                    <a:pt x="11320" y="12229"/>
                  </a:cubicBezTo>
                  <a:cubicBezTo>
                    <a:pt x="11310" y="12229"/>
                    <a:pt x="11312" y="12239"/>
                    <a:pt x="11319" y="12254"/>
                  </a:cubicBezTo>
                  <a:lnTo>
                    <a:pt x="11319" y="12254"/>
                  </a:lnTo>
                  <a:cubicBezTo>
                    <a:pt x="11311" y="12245"/>
                    <a:pt x="11305" y="12238"/>
                    <a:pt x="11305" y="12236"/>
                  </a:cubicBezTo>
                  <a:lnTo>
                    <a:pt x="11280" y="12273"/>
                  </a:lnTo>
                  <a:cubicBezTo>
                    <a:pt x="11268" y="12231"/>
                    <a:pt x="11293" y="12215"/>
                    <a:pt x="11321" y="12215"/>
                  </a:cubicBezTo>
                  <a:close/>
                  <a:moveTo>
                    <a:pt x="10902" y="12110"/>
                  </a:moveTo>
                  <a:cubicBezTo>
                    <a:pt x="10937" y="12122"/>
                    <a:pt x="10929" y="12220"/>
                    <a:pt x="10928" y="12284"/>
                  </a:cubicBezTo>
                  <a:lnTo>
                    <a:pt x="10928" y="12284"/>
                  </a:lnTo>
                  <a:cubicBezTo>
                    <a:pt x="10897" y="12249"/>
                    <a:pt x="10913" y="12162"/>
                    <a:pt x="10902" y="12110"/>
                  </a:cubicBezTo>
                  <a:close/>
                  <a:moveTo>
                    <a:pt x="6967" y="12035"/>
                  </a:moveTo>
                  <a:cubicBezTo>
                    <a:pt x="7029" y="12035"/>
                    <a:pt x="7004" y="12097"/>
                    <a:pt x="7017" y="12148"/>
                  </a:cubicBezTo>
                  <a:cubicBezTo>
                    <a:pt x="7028" y="12148"/>
                    <a:pt x="7057" y="12120"/>
                    <a:pt x="7089" y="12120"/>
                  </a:cubicBezTo>
                  <a:cubicBezTo>
                    <a:pt x="7094" y="12120"/>
                    <a:pt x="7099" y="12121"/>
                    <a:pt x="7105" y="12123"/>
                  </a:cubicBezTo>
                  <a:cubicBezTo>
                    <a:pt x="7143" y="12135"/>
                    <a:pt x="7180" y="12173"/>
                    <a:pt x="7180" y="12223"/>
                  </a:cubicBezTo>
                  <a:cubicBezTo>
                    <a:pt x="7170" y="12276"/>
                    <a:pt x="7144" y="12291"/>
                    <a:pt x="7114" y="12291"/>
                  </a:cubicBezTo>
                  <a:cubicBezTo>
                    <a:pt x="7072" y="12291"/>
                    <a:pt x="7022" y="12261"/>
                    <a:pt x="6993" y="12261"/>
                  </a:cubicBezTo>
                  <a:lnTo>
                    <a:pt x="6993" y="12261"/>
                  </a:lnTo>
                  <a:cubicBezTo>
                    <a:pt x="6988" y="12246"/>
                    <a:pt x="6983" y="12231"/>
                    <a:pt x="6979" y="12223"/>
                  </a:cubicBezTo>
                  <a:cubicBezTo>
                    <a:pt x="6967" y="12160"/>
                    <a:pt x="6967" y="12097"/>
                    <a:pt x="6967" y="12035"/>
                  </a:cubicBezTo>
                  <a:close/>
                  <a:moveTo>
                    <a:pt x="10789" y="12035"/>
                  </a:moveTo>
                  <a:cubicBezTo>
                    <a:pt x="10852" y="12035"/>
                    <a:pt x="10840" y="12236"/>
                    <a:pt x="10852" y="12299"/>
                  </a:cubicBezTo>
                  <a:cubicBezTo>
                    <a:pt x="10846" y="12302"/>
                    <a:pt x="10840" y="12303"/>
                    <a:pt x="10836" y="12303"/>
                  </a:cubicBezTo>
                  <a:cubicBezTo>
                    <a:pt x="10822" y="12303"/>
                    <a:pt x="10814" y="12289"/>
                    <a:pt x="10814" y="12261"/>
                  </a:cubicBezTo>
                  <a:cubicBezTo>
                    <a:pt x="10807" y="12259"/>
                    <a:pt x="10800" y="12258"/>
                    <a:pt x="10793" y="12258"/>
                  </a:cubicBezTo>
                  <a:cubicBezTo>
                    <a:pt x="10768" y="12258"/>
                    <a:pt x="10749" y="12270"/>
                    <a:pt x="10729" y="12270"/>
                  </a:cubicBezTo>
                  <a:cubicBezTo>
                    <a:pt x="10720" y="12270"/>
                    <a:pt x="10711" y="12267"/>
                    <a:pt x="10701" y="12261"/>
                  </a:cubicBezTo>
                  <a:lnTo>
                    <a:pt x="10701" y="12261"/>
                  </a:lnTo>
                  <a:lnTo>
                    <a:pt x="10714" y="12273"/>
                  </a:lnTo>
                  <a:cubicBezTo>
                    <a:pt x="10676" y="12261"/>
                    <a:pt x="10664" y="12223"/>
                    <a:pt x="10651" y="12185"/>
                  </a:cubicBezTo>
                  <a:cubicBezTo>
                    <a:pt x="10651" y="12125"/>
                    <a:pt x="10671" y="12108"/>
                    <a:pt x="10699" y="12108"/>
                  </a:cubicBezTo>
                  <a:cubicBezTo>
                    <a:pt x="10729" y="12108"/>
                    <a:pt x="10769" y="12129"/>
                    <a:pt x="10802" y="12135"/>
                  </a:cubicBezTo>
                  <a:lnTo>
                    <a:pt x="10789" y="12035"/>
                  </a:lnTo>
                  <a:close/>
                  <a:moveTo>
                    <a:pt x="6993" y="12261"/>
                  </a:moveTo>
                  <a:lnTo>
                    <a:pt x="7017" y="12273"/>
                  </a:lnTo>
                  <a:cubicBezTo>
                    <a:pt x="7017" y="12297"/>
                    <a:pt x="7015" y="12306"/>
                    <a:pt x="7012" y="12306"/>
                  </a:cubicBezTo>
                  <a:cubicBezTo>
                    <a:pt x="7007" y="12306"/>
                    <a:pt x="7000" y="12284"/>
                    <a:pt x="6993" y="12261"/>
                  </a:cubicBezTo>
                  <a:close/>
                  <a:moveTo>
                    <a:pt x="6600" y="12105"/>
                  </a:moveTo>
                  <a:cubicBezTo>
                    <a:pt x="6619" y="12105"/>
                    <a:pt x="6624" y="12119"/>
                    <a:pt x="6614" y="12148"/>
                  </a:cubicBezTo>
                  <a:cubicBezTo>
                    <a:pt x="6645" y="12148"/>
                    <a:pt x="6667" y="12115"/>
                    <a:pt x="6694" y="12115"/>
                  </a:cubicBezTo>
                  <a:cubicBezTo>
                    <a:pt x="6700" y="12115"/>
                    <a:pt x="6708" y="12117"/>
                    <a:pt x="6715" y="12123"/>
                  </a:cubicBezTo>
                  <a:cubicBezTo>
                    <a:pt x="6765" y="12160"/>
                    <a:pt x="6765" y="12248"/>
                    <a:pt x="6778" y="12311"/>
                  </a:cubicBezTo>
                  <a:cubicBezTo>
                    <a:pt x="6677" y="12311"/>
                    <a:pt x="6778" y="12148"/>
                    <a:pt x="6677" y="12148"/>
                  </a:cubicBezTo>
                  <a:cubicBezTo>
                    <a:pt x="6671" y="12147"/>
                    <a:pt x="6665" y="12146"/>
                    <a:pt x="6660" y="12146"/>
                  </a:cubicBezTo>
                  <a:cubicBezTo>
                    <a:pt x="6586" y="12146"/>
                    <a:pt x="6652" y="12226"/>
                    <a:pt x="6652" y="12261"/>
                  </a:cubicBezTo>
                  <a:lnTo>
                    <a:pt x="6627" y="12299"/>
                  </a:lnTo>
                  <a:cubicBezTo>
                    <a:pt x="6564" y="12299"/>
                    <a:pt x="6589" y="12173"/>
                    <a:pt x="6577" y="12110"/>
                  </a:cubicBezTo>
                  <a:cubicBezTo>
                    <a:pt x="6586" y="12107"/>
                    <a:pt x="6594" y="12105"/>
                    <a:pt x="6600" y="12105"/>
                  </a:cubicBezTo>
                  <a:close/>
                  <a:moveTo>
                    <a:pt x="6849" y="12119"/>
                  </a:moveTo>
                  <a:cubicBezTo>
                    <a:pt x="6912" y="12119"/>
                    <a:pt x="6891" y="12229"/>
                    <a:pt x="6891" y="12286"/>
                  </a:cubicBezTo>
                  <a:lnTo>
                    <a:pt x="6891" y="12311"/>
                  </a:lnTo>
                  <a:cubicBezTo>
                    <a:pt x="6816" y="12311"/>
                    <a:pt x="6841" y="12185"/>
                    <a:pt x="6828" y="12123"/>
                  </a:cubicBezTo>
                  <a:cubicBezTo>
                    <a:pt x="6836" y="12120"/>
                    <a:pt x="6843" y="12119"/>
                    <a:pt x="6849" y="12119"/>
                  </a:cubicBezTo>
                  <a:close/>
                  <a:moveTo>
                    <a:pt x="7180" y="12035"/>
                  </a:moveTo>
                  <a:cubicBezTo>
                    <a:pt x="7243" y="12035"/>
                    <a:pt x="7231" y="12097"/>
                    <a:pt x="7231" y="12148"/>
                  </a:cubicBezTo>
                  <a:cubicBezTo>
                    <a:pt x="7259" y="12148"/>
                    <a:pt x="7273" y="12126"/>
                    <a:pt x="7300" y="12126"/>
                  </a:cubicBezTo>
                  <a:cubicBezTo>
                    <a:pt x="7308" y="12126"/>
                    <a:pt x="7319" y="12129"/>
                    <a:pt x="7331" y="12135"/>
                  </a:cubicBezTo>
                  <a:cubicBezTo>
                    <a:pt x="7382" y="12160"/>
                    <a:pt x="7382" y="12261"/>
                    <a:pt x="7382" y="12324"/>
                  </a:cubicBezTo>
                  <a:cubicBezTo>
                    <a:pt x="7319" y="12324"/>
                    <a:pt x="7344" y="12261"/>
                    <a:pt x="7344" y="12211"/>
                  </a:cubicBezTo>
                  <a:cubicBezTo>
                    <a:pt x="7344" y="12177"/>
                    <a:pt x="7316" y="12149"/>
                    <a:pt x="7286" y="12149"/>
                  </a:cubicBezTo>
                  <a:cubicBezTo>
                    <a:pt x="7271" y="12149"/>
                    <a:pt x="7256" y="12156"/>
                    <a:pt x="7243" y="12173"/>
                  </a:cubicBezTo>
                  <a:cubicBezTo>
                    <a:pt x="7218" y="12198"/>
                    <a:pt x="7243" y="12273"/>
                    <a:pt x="7243" y="12299"/>
                  </a:cubicBezTo>
                  <a:cubicBezTo>
                    <a:pt x="7168" y="12299"/>
                    <a:pt x="7193" y="12097"/>
                    <a:pt x="7180" y="12035"/>
                  </a:cubicBezTo>
                  <a:close/>
                  <a:moveTo>
                    <a:pt x="9288" y="12307"/>
                  </a:moveTo>
                  <a:cubicBezTo>
                    <a:pt x="9295" y="12307"/>
                    <a:pt x="9301" y="12312"/>
                    <a:pt x="9305" y="12324"/>
                  </a:cubicBezTo>
                  <a:cubicBezTo>
                    <a:pt x="9305" y="12331"/>
                    <a:pt x="9304" y="12334"/>
                    <a:pt x="9303" y="12334"/>
                  </a:cubicBezTo>
                  <a:cubicBezTo>
                    <a:pt x="9299" y="12334"/>
                    <a:pt x="9293" y="12320"/>
                    <a:pt x="9288" y="12307"/>
                  </a:cubicBezTo>
                  <a:close/>
                  <a:moveTo>
                    <a:pt x="11267" y="12160"/>
                  </a:moveTo>
                  <a:lnTo>
                    <a:pt x="11280" y="12336"/>
                  </a:lnTo>
                  <a:cubicBezTo>
                    <a:pt x="11192" y="12336"/>
                    <a:pt x="11204" y="12223"/>
                    <a:pt x="11204" y="12160"/>
                  </a:cubicBezTo>
                  <a:close/>
                  <a:moveTo>
                    <a:pt x="6450" y="12109"/>
                  </a:moveTo>
                  <a:cubicBezTo>
                    <a:pt x="6454" y="12109"/>
                    <a:pt x="6459" y="12109"/>
                    <a:pt x="6464" y="12110"/>
                  </a:cubicBezTo>
                  <a:cubicBezTo>
                    <a:pt x="6464" y="12121"/>
                    <a:pt x="6367" y="12364"/>
                    <a:pt x="6318" y="12364"/>
                  </a:cubicBezTo>
                  <a:cubicBezTo>
                    <a:pt x="6311" y="12364"/>
                    <a:pt x="6305" y="12360"/>
                    <a:pt x="6300" y="12349"/>
                  </a:cubicBezTo>
                  <a:cubicBezTo>
                    <a:pt x="6288" y="12324"/>
                    <a:pt x="6350" y="12311"/>
                    <a:pt x="6363" y="12273"/>
                  </a:cubicBezTo>
                  <a:cubicBezTo>
                    <a:pt x="6366" y="12267"/>
                    <a:pt x="6364" y="12254"/>
                    <a:pt x="6359" y="12236"/>
                  </a:cubicBezTo>
                  <a:lnTo>
                    <a:pt x="6359" y="12236"/>
                  </a:lnTo>
                  <a:cubicBezTo>
                    <a:pt x="6364" y="12244"/>
                    <a:pt x="6369" y="12248"/>
                    <a:pt x="6376" y="12248"/>
                  </a:cubicBezTo>
                  <a:cubicBezTo>
                    <a:pt x="6387" y="12190"/>
                    <a:pt x="6388" y="12109"/>
                    <a:pt x="6450" y="12109"/>
                  </a:cubicBezTo>
                  <a:close/>
                  <a:moveTo>
                    <a:pt x="8220" y="12360"/>
                  </a:moveTo>
                  <a:lnTo>
                    <a:pt x="8220" y="12360"/>
                  </a:lnTo>
                  <a:cubicBezTo>
                    <a:pt x="8220" y="12363"/>
                    <a:pt x="8220" y="12367"/>
                    <a:pt x="8220" y="12370"/>
                  </a:cubicBezTo>
                  <a:lnTo>
                    <a:pt x="8220" y="12370"/>
                  </a:lnTo>
                  <a:cubicBezTo>
                    <a:pt x="8222" y="12368"/>
                    <a:pt x="8223" y="12365"/>
                    <a:pt x="8224" y="12363"/>
                  </a:cubicBezTo>
                  <a:lnTo>
                    <a:pt x="8224" y="12363"/>
                  </a:lnTo>
                  <a:cubicBezTo>
                    <a:pt x="8224" y="12363"/>
                    <a:pt x="8224" y="12363"/>
                    <a:pt x="8224" y="12363"/>
                  </a:cubicBezTo>
                  <a:cubicBezTo>
                    <a:pt x="8225" y="12363"/>
                    <a:pt x="8225" y="12363"/>
                    <a:pt x="8224" y="12361"/>
                  </a:cubicBezTo>
                  <a:cubicBezTo>
                    <a:pt x="8224" y="12362"/>
                    <a:pt x="8224" y="12363"/>
                    <a:pt x="8224" y="12363"/>
                  </a:cubicBezTo>
                  <a:lnTo>
                    <a:pt x="8224" y="12363"/>
                  </a:lnTo>
                  <a:cubicBezTo>
                    <a:pt x="8223" y="12363"/>
                    <a:pt x="8222" y="12361"/>
                    <a:pt x="8220" y="12360"/>
                  </a:cubicBezTo>
                  <a:close/>
                  <a:moveTo>
                    <a:pt x="9834" y="12339"/>
                  </a:moveTo>
                  <a:cubicBezTo>
                    <a:pt x="9838" y="12339"/>
                    <a:pt x="9842" y="12345"/>
                    <a:pt x="9846" y="12361"/>
                  </a:cubicBezTo>
                  <a:lnTo>
                    <a:pt x="9859" y="12361"/>
                  </a:lnTo>
                  <a:cubicBezTo>
                    <a:pt x="9859" y="12374"/>
                    <a:pt x="9853" y="12378"/>
                    <a:pt x="9846" y="12378"/>
                  </a:cubicBezTo>
                  <a:cubicBezTo>
                    <a:pt x="9832" y="12378"/>
                    <a:pt x="9813" y="12361"/>
                    <a:pt x="9821" y="12361"/>
                  </a:cubicBezTo>
                  <a:cubicBezTo>
                    <a:pt x="9821" y="12361"/>
                    <a:pt x="9827" y="12339"/>
                    <a:pt x="9834" y="12339"/>
                  </a:cubicBezTo>
                  <a:close/>
                  <a:moveTo>
                    <a:pt x="12580" y="12335"/>
                  </a:moveTo>
                  <a:cubicBezTo>
                    <a:pt x="12582" y="12335"/>
                    <a:pt x="12585" y="12335"/>
                    <a:pt x="12587" y="12336"/>
                  </a:cubicBezTo>
                  <a:cubicBezTo>
                    <a:pt x="12625" y="12336"/>
                    <a:pt x="12625" y="12349"/>
                    <a:pt x="12613" y="12374"/>
                  </a:cubicBezTo>
                  <a:lnTo>
                    <a:pt x="12600" y="12374"/>
                  </a:lnTo>
                  <a:cubicBezTo>
                    <a:pt x="12596" y="12378"/>
                    <a:pt x="12593" y="12379"/>
                    <a:pt x="12589" y="12379"/>
                  </a:cubicBezTo>
                  <a:cubicBezTo>
                    <a:pt x="12571" y="12379"/>
                    <a:pt x="12558" y="12335"/>
                    <a:pt x="12580" y="12335"/>
                  </a:cubicBezTo>
                  <a:close/>
                  <a:moveTo>
                    <a:pt x="7561" y="12184"/>
                  </a:moveTo>
                  <a:cubicBezTo>
                    <a:pt x="7609" y="12184"/>
                    <a:pt x="7663" y="12230"/>
                    <a:pt x="7671" y="12286"/>
                  </a:cubicBezTo>
                  <a:cubicBezTo>
                    <a:pt x="7671" y="12294"/>
                    <a:pt x="7657" y="12297"/>
                    <a:pt x="7637" y="12297"/>
                  </a:cubicBezTo>
                  <a:cubicBezTo>
                    <a:pt x="7598" y="12297"/>
                    <a:pt x="7537" y="12286"/>
                    <a:pt x="7520" y="12286"/>
                  </a:cubicBezTo>
                  <a:cubicBezTo>
                    <a:pt x="7535" y="12312"/>
                    <a:pt x="7563" y="12316"/>
                    <a:pt x="7592" y="12316"/>
                  </a:cubicBezTo>
                  <a:cubicBezTo>
                    <a:pt x="7608" y="12316"/>
                    <a:pt x="7625" y="12315"/>
                    <a:pt x="7640" y="12315"/>
                  </a:cubicBezTo>
                  <a:cubicBezTo>
                    <a:pt x="7662" y="12315"/>
                    <a:pt x="7679" y="12318"/>
                    <a:pt x="7683" y="12336"/>
                  </a:cubicBezTo>
                  <a:lnTo>
                    <a:pt x="7671" y="12374"/>
                  </a:lnTo>
                  <a:cubicBezTo>
                    <a:pt x="7658" y="12378"/>
                    <a:pt x="7643" y="12380"/>
                    <a:pt x="7629" y="12380"/>
                  </a:cubicBezTo>
                  <a:cubicBezTo>
                    <a:pt x="7546" y="12380"/>
                    <a:pt x="7452" y="12321"/>
                    <a:pt x="7495" y="12236"/>
                  </a:cubicBezTo>
                  <a:cubicBezTo>
                    <a:pt x="7508" y="12199"/>
                    <a:pt x="7534" y="12184"/>
                    <a:pt x="7561" y="12184"/>
                  </a:cubicBezTo>
                  <a:close/>
                  <a:moveTo>
                    <a:pt x="10990" y="12123"/>
                  </a:moveTo>
                  <a:cubicBezTo>
                    <a:pt x="11028" y="12123"/>
                    <a:pt x="11041" y="12135"/>
                    <a:pt x="11028" y="12160"/>
                  </a:cubicBezTo>
                  <a:cubicBezTo>
                    <a:pt x="11057" y="12160"/>
                    <a:pt x="11078" y="12139"/>
                    <a:pt x="11108" y="12139"/>
                  </a:cubicBezTo>
                  <a:cubicBezTo>
                    <a:pt x="11118" y="12139"/>
                    <a:pt x="11129" y="12141"/>
                    <a:pt x="11141" y="12148"/>
                  </a:cubicBezTo>
                  <a:cubicBezTo>
                    <a:pt x="11167" y="12173"/>
                    <a:pt x="11192" y="12198"/>
                    <a:pt x="11192" y="12236"/>
                  </a:cubicBezTo>
                  <a:cubicBezTo>
                    <a:pt x="11192" y="12299"/>
                    <a:pt x="11173" y="12318"/>
                    <a:pt x="11148" y="12318"/>
                  </a:cubicBezTo>
                  <a:cubicBezTo>
                    <a:pt x="11119" y="12318"/>
                    <a:pt x="11080" y="12293"/>
                    <a:pt x="11053" y="12286"/>
                  </a:cubicBezTo>
                  <a:lnTo>
                    <a:pt x="11053" y="12286"/>
                  </a:lnTo>
                  <a:lnTo>
                    <a:pt x="11066" y="12387"/>
                  </a:lnTo>
                  <a:cubicBezTo>
                    <a:pt x="10965" y="12374"/>
                    <a:pt x="10978" y="12185"/>
                    <a:pt x="10965" y="12123"/>
                  </a:cubicBezTo>
                  <a:close/>
                  <a:moveTo>
                    <a:pt x="7847" y="12211"/>
                  </a:moveTo>
                  <a:cubicBezTo>
                    <a:pt x="7922" y="12211"/>
                    <a:pt x="7885" y="12324"/>
                    <a:pt x="7897" y="12387"/>
                  </a:cubicBezTo>
                  <a:cubicBezTo>
                    <a:pt x="7890" y="12390"/>
                    <a:pt x="7885" y="12392"/>
                    <a:pt x="7880" y="12392"/>
                  </a:cubicBezTo>
                  <a:cubicBezTo>
                    <a:pt x="7866" y="12392"/>
                    <a:pt x="7859" y="12380"/>
                    <a:pt x="7859" y="12361"/>
                  </a:cubicBezTo>
                  <a:cubicBezTo>
                    <a:pt x="7864" y="12353"/>
                    <a:pt x="7864" y="12350"/>
                    <a:pt x="7861" y="12350"/>
                  </a:cubicBezTo>
                  <a:cubicBezTo>
                    <a:pt x="7856" y="12350"/>
                    <a:pt x="7844" y="12358"/>
                    <a:pt x="7830" y="12361"/>
                  </a:cubicBezTo>
                  <a:lnTo>
                    <a:pt x="7830" y="12361"/>
                  </a:lnTo>
                  <a:cubicBezTo>
                    <a:pt x="7863" y="12340"/>
                    <a:pt x="7847" y="12251"/>
                    <a:pt x="7847" y="12211"/>
                  </a:cubicBezTo>
                  <a:close/>
                  <a:moveTo>
                    <a:pt x="3005" y="12398"/>
                  </a:moveTo>
                  <a:lnTo>
                    <a:pt x="3005" y="12399"/>
                  </a:lnTo>
                  <a:lnTo>
                    <a:pt x="3018" y="12399"/>
                  </a:lnTo>
                  <a:cubicBezTo>
                    <a:pt x="3014" y="12399"/>
                    <a:pt x="3010" y="12399"/>
                    <a:pt x="3005" y="12398"/>
                  </a:cubicBezTo>
                  <a:close/>
                  <a:moveTo>
                    <a:pt x="7708" y="12211"/>
                  </a:moveTo>
                  <a:cubicBezTo>
                    <a:pt x="7796" y="12211"/>
                    <a:pt x="7708" y="12336"/>
                    <a:pt x="7796" y="12361"/>
                  </a:cubicBezTo>
                  <a:cubicBezTo>
                    <a:pt x="7803" y="12364"/>
                    <a:pt x="7809" y="12365"/>
                    <a:pt x="7814" y="12365"/>
                  </a:cubicBezTo>
                  <a:cubicBezTo>
                    <a:pt x="7816" y="12365"/>
                    <a:pt x="7818" y="12365"/>
                    <a:pt x="7820" y="12364"/>
                  </a:cubicBezTo>
                  <a:lnTo>
                    <a:pt x="7820" y="12364"/>
                  </a:lnTo>
                  <a:lnTo>
                    <a:pt x="7796" y="12399"/>
                  </a:lnTo>
                  <a:cubicBezTo>
                    <a:pt x="7696" y="12387"/>
                    <a:pt x="7708" y="12273"/>
                    <a:pt x="7708" y="12211"/>
                  </a:cubicBezTo>
                  <a:close/>
                  <a:moveTo>
                    <a:pt x="11379" y="12336"/>
                  </a:moveTo>
                  <a:cubicBezTo>
                    <a:pt x="11387" y="12345"/>
                    <a:pt x="11392" y="12351"/>
                    <a:pt x="11393" y="12351"/>
                  </a:cubicBezTo>
                  <a:cubicBezTo>
                    <a:pt x="11393" y="12351"/>
                    <a:pt x="11393" y="12351"/>
                    <a:pt x="11393" y="12351"/>
                  </a:cubicBezTo>
                  <a:lnTo>
                    <a:pt x="11393" y="12351"/>
                  </a:lnTo>
                  <a:cubicBezTo>
                    <a:pt x="11404" y="12391"/>
                    <a:pt x="11376" y="12407"/>
                    <a:pt x="11345" y="12407"/>
                  </a:cubicBezTo>
                  <a:cubicBezTo>
                    <a:pt x="11311" y="12407"/>
                    <a:pt x="11273" y="12388"/>
                    <a:pt x="11280" y="12361"/>
                  </a:cubicBezTo>
                  <a:lnTo>
                    <a:pt x="11280" y="12361"/>
                  </a:lnTo>
                  <a:lnTo>
                    <a:pt x="11330" y="12387"/>
                  </a:lnTo>
                  <a:cubicBezTo>
                    <a:pt x="11374" y="12378"/>
                    <a:pt x="11384" y="12358"/>
                    <a:pt x="11379" y="12336"/>
                  </a:cubicBezTo>
                  <a:close/>
                  <a:moveTo>
                    <a:pt x="7971" y="12229"/>
                  </a:moveTo>
                  <a:cubicBezTo>
                    <a:pt x="8017" y="12253"/>
                    <a:pt x="7999" y="12357"/>
                    <a:pt x="8010" y="12412"/>
                  </a:cubicBezTo>
                  <a:cubicBezTo>
                    <a:pt x="7958" y="12380"/>
                    <a:pt x="7967" y="12288"/>
                    <a:pt x="7971" y="12229"/>
                  </a:cubicBezTo>
                  <a:close/>
                  <a:moveTo>
                    <a:pt x="5860" y="12424"/>
                  </a:moveTo>
                  <a:lnTo>
                    <a:pt x="5857" y="12428"/>
                  </a:lnTo>
                  <a:lnTo>
                    <a:pt x="5857" y="12428"/>
                  </a:lnTo>
                  <a:cubicBezTo>
                    <a:pt x="5858" y="12426"/>
                    <a:pt x="5858" y="12424"/>
                    <a:pt x="5860" y="12424"/>
                  </a:cubicBezTo>
                  <a:close/>
                  <a:moveTo>
                    <a:pt x="11770" y="12248"/>
                  </a:moveTo>
                  <a:cubicBezTo>
                    <a:pt x="11795" y="12248"/>
                    <a:pt x="11808" y="12261"/>
                    <a:pt x="11808" y="12286"/>
                  </a:cubicBezTo>
                  <a:cubicBezTo>
                    <a:pt x="11812" y="12287"/>
                    <a:pt x="11816" y="12287"/>
                    <a:pt x="11821" y="12287"/>
                  </a:cubicBezTo>
                  <a:cubicBezTo>
                    <a:pt x="11823" y="12287"/>
                    <a:pt x="11826" y="12287"/>
                    <a:pt x="11829" y="12287"/>
                  </a:cubicBezTo>
                  <a:lnTo>
                    <a:pt x="11829" y="12287"/>
                  </a:lnTo>
                  <a:cubicBezTo>
                    <a:pt x="11772" y="12302"/>
                    <a:pt x="11820" y="12404"/>
                    <a:pt x="11820" y="12437"/>
                  </a:cubicBezTo>
                  <a:cubicBezTo>
                    <a:pt x="11732" y="12424"/>
                    <a:pt x="11745" y="12311"/>
                    <a:pt x="11745" y="12248"/>
                  </a:cubicBezTo>
                  <a:close/>
                  <a:moveTo>
                    <a:pt x="11530" y="12255"/>
                  </a:moveTo>
                  <a:cubicBezTo>
                    <a:pt x="11561" y="12255"/>
                    <a:pt x="11587" y="12271"/>
                    <a:pt x="11582" y="12299"/>
                  </a:cubicBezTo>
                  <a:cubicBezTo>
                    <a:pt x="11564" y="12288"/>
                    <a:pt x="11547" y="12283"/>
                    <a:pt x="11532" y="12283"/>
                  </a:cubicBezTo>
                  <a:cubicBezTo>
                    <a:pt x="11495" y="12283"/>
                    <a:pt x="11472" y="12313"/>
                    <a:pt x="11481" y="12349"/>
                  </a:cubicBezTo>
                  <a:cubicBezTo>
                    <a:pt x="11506" y="12412"/>
                    <a:pt x="11594" y="12387"/>
                    <a:pt x="11607" y="12437"/>
                  </a:cubicBezTo>
                  <a:cubicBezTo>
                    <a:pt x="11600" y="12438"/>
                    <a:pt x="11594" y="12438"/>
                    <a:pt x="11587" y="12438"/>
                  </a:cubicBezTo>
                  <a:cubicBezTo>
                    <a:pt x="11508" y="12438"/>
                    <a:pt x="11444" y="12368"/>
                    <a:pt x="11456" y="12299"/>
                  </a:cubicBezTo>
                  <a:lnTo>
                    <a:pt x="11456" y="12299"/>
                  </a:lnTo>
                  <a:lnTo>
                    <a:pt x="11443" y="12336"/>
                  </a:lnTo>
                  <a:cubicBezTo>
                    <a:pt x="11443" y="12280"/>
                    <a:pt x="11490" y="12255"/>
                    <a:pt x="11530" y="12255"/>
                  </a:cubicBezTo>
                  <a:close/>
                  <a:moveTo>
                    <a:pt x="8670" y="12260"/>
                  </a:moveTo>
                  <a:cubicBezTo>
                    <a:pt x="8723" y="12260"/>
                    <a:pt x="8783" y="12299"/>
                    <a:pt x="8790" y="12361"/>
                  </a:cubicBezTo>
                  <a:cubicBezTo>
                    <a:pt x="8796" y="12415"/>
                    <a:pt x="8751" y="12440"/>
                    <a:pt x="8701" y="12440"/>
                  </a:cubicBezTo>
                  <a:cubicBezTo>
                    <a:pt x="8645" y="12440"/>
                    <a:pt x="8583" y="12409"/>
                    <a:pt x="8576" y="12349"/>
                  </a:cubicBezTo>
                  <a:lnTo>
                    <a:pt x="8589" y="12349"/>
                  </a:lnTo>
                  <a:cubicBezTo>
                    <a:pt x="8589" y="12286"/>
                    <a:pt x="8627" y="12260"/>
                    <a:pt x="8670" y="12260"/>
                  </a:cubicBezTo>
                  <a:close/>
                  <a:moveTo>
                    <a:pt x="8149" y="12223"/>
                  </a:moveTo>
                  <a:cubicBezTo>
                    <a:pt x="8180" y="12223"/>
                    <a:pt x="8210" y="12238"/>
                    <a:pt x="8199" y="12261"/>
                  </a:cubicBezTo>
                  <a:cubicBezTo>
                    <a:pt x="8171" y="12242"/>
                    <a:pt x="8155" y="12235"/>
                    <a:pt x="8147" y="12235"/>
                  </a:cubicBezTo>
                  <a:cubicBezTo>
                    <a:pt x="8116" y="12235"/>
                    <a:pt x="8199" y="12339"/>
                    <a:pt x="8220" y="12360"/>
                  </a:cubicBezTo>
                  <a:lnTo>
                    <a:pt x="8220" y="12360"/>
                  </a:lnTo>
                  <a:cubicBezTo>
                    <a:pt x="8220" y="12325"/>
                    <a:pt x="8224" y="12287"/>
                    <a:pt x="8224" y="12261"/>
                  </a:cubicBezTo>
                  <a:cubicBezTo>
                    <a:pt x="8231" y="12257"/>
                    <a:pt x="8237" y="12256"/>
                    <a:pt x="8242" y="12256"/>
                  </a:cubicBezTo>
                  <a:cubicBezTo>
                    <a:pt x="8255" y="12256"/>
                    <a:pt x="8262" y="12268"/>
                    <a:pt x="8262" y="12286"/>
                  </a:cubicBezTo>
                  <a:lnTo>
                    <a:pt x="8274" y="12286"/>
                  </a:lnTo>
                  <a:lnTo>
                    <a:pt x="8287" y="12299"/>
                  </a:lnTo>
                  <a:cubicBezTo>
                    <a:pt x="8287" y="12299"/>
                    <a:pt x="8293" y="12293"/>
                    <a:pt x="8300" y="12293"/>
                  </a:cubicBezTo>
                  <a:cubicBezTo>
                    <a:pt x="8304" y="12293"/>
                    <a:pt x="8308" y="12294"/>
                    <a:pt x="8312" y="12299"/>
                  </a:cubicBezTo>
                  <a:cubicBezTo>
                    <a:pt x="8316" y="12295"/>
                    <a:pt x="8319" y="12293"/>
                    <a:pt x="8323" y="12293"/>
                  </a:cubicBezTo>
                  <a:cubicBezTo>
                    <a:pt x="8327" y="12293"/>
                    <a:pt x="8330" y="12295"/>
                    <a:pt x="8333" y="12299"/>
                  </a:cubicBezTo>
                  <a:lnTo>
                    <a:pt x="8274" y="12299"/>
                  </a:lnTo>
                  <a:cubicBezTo>
                    <a:pt x="8249" y="12324"/>
                    <a:pt x="8274" y="12412"/>
                    <a:pt x="8274" y="12449"/>
                  </a:cubicBezTo>
                  <a:cubicBezTo>
                    <a:pt x="8234" y="12449"/>
                    <a:pt x="8222" y="12413"/>
                    <a:pt x="8220" y="12370"/>
                  </a:cubicBezTo>
                  <a:lnTo>
                    <a:pt x="8220" y="12370"/>
                  </a:lnTo>
                  <a:cubicBezTo>
                    <a:pt x="8209" y="12388"/>
                    <a:pt x="8177" y="12398"/>
                    <a:pt x="8145" y="12398"/>
                  </a:cubicBezTo>
                  <a:cubicBezTo>
                    <a:pt x="8105" y="12398"/>
                    <a:pt x="8067" y="12382"/>
                    <a:pt x="8073" y="12349"/>
                  </a:cubicBezTo>
                  <a:lnTo>
                    <a:pt x="8073" y="12349"/>
                  </a:lnTo>
                  <a:lnTo>
                    <a:pt x="8111" y="12361"/>
                  </a:lnTo>
                  <a:cubicBezTo>
                    <a:pt x="8119" y="12369"/>
                    <a:pt x="8145" y="12381"/>
                    <a:pt x="8167" y="12381"/>
                  </a:cubicBezTo>
                  <a:cubicBezTo>
                    <a:pt x="8181" y="12381"/>
                    <a:pt x="8194" y="12376"/>
                    <a:pt x="8199" y="12361"/>
                  </a:cubicBezTo>
                  <a:cubicBezTo>
                    <a:pt x="8199" y="12324"/>
                    <a:pt x="8123" y="12324"/>
                    <a:pt x="8111" y="12299"/>
                  </a:cubicBezTo>
                  <a:cubicBezTo>
                    <a:pt x="8077" y="12244"/>
                    <a:pt x="8113" y="12223"/>
                    <a:pt x="8149" y="12223"/>
                  </a:cubicBezTo>
                  <a:close/>
                  <a:moveTo>
                    <a:pt x="8397" y="12311"/>
                  </a:moveTo>
                  <a:cubicBezTo>
                    <a:pt x="8398" y="12328"/>
                    <a:pt x="8413" y="12395"/>
                    <a:pt x="8413" y="12424"/>
                  </a:cubicBezTo>
                  <a:lnTo>
                    <a:pt x="8400" y="12462"/>
                  </a:lnTo>
                  <a:cubicBezTo>
                    <a:pt x="8343" y="12462"/>
                    <a:pt x="8369" y="12359"/>
                    <a:pt x="8346" y="12311"/>
                  </a:cubicBezTo>
                  <a:close/>
                  <a:moveTo>
                    <a:pt x="9167" y="12311"/>
                  </a:moveTo>
                  <a:cubicBezTo>
                    <a:pt x="9180" y="12412"/>
                    <a:pt x="9230" y="12336"/>
                    <a:pt x="9230" y="12399"/>
                  </a:cubicBezTo>
                  <a:cubicBezTo>
                    <a:pt x="9226" y="12399"/>
                    <a:pt x="9222" y="12398"/>
                    <a:pt x="9219" y="12398"/>
                  </a:cubicBezTo>
                  <a:cubicBezTo>
                    <a:pt x="9188" y="12398"/>
                    <a:pt x="9175" y="12416"/>
                    <a:pt x="9173" y="12438"/>
                  </a:cubicBezTo>
                  <a:lnTo>
                    <a:pt x="9173" y="12438"/>
                  </a:lnTo>
                  <a:cubicBezTo>
                    <a:pt x="9171" y="12433"/>
                    <a:pt x="9169" y="12429"/>
                    <a:pt x="9167" y="12424"/>
                  </a:cubicBezTo>
                  <a:lnTo>
                    <a:pt x="9142" y="12462"/>
                  </a:lnTo>
                  <a:lnTo>
                    <a:pt x="9142" y="12387"/>
                  </a:lnTo>
                  <a:lnTo>
                    <a:pt x="9117" y="12387"/>
                  </a:lnTo>
                  <a:cubicBezTo>
                    <a:pt x="9117" y="12364"/>
                    <a:pt x="9117" y="12359"/>
                    <a:pt x="9122" y="12359"/>
                  </a:cubicBezTo>
                  <a:cubicBezTo>
                    <a:pt x="9126" y="12359"/>
                    <a:pt x="9132" y="12361"/>
                    <a:pt x="9142" y="12361"/>
                  </a:cubicBezTo>
                  <a:cubicBezTo>
                    <a:pt x="9117" y="12324"/>
                    <a:pt x="9129" y="12311"/>
                    <a:pt x="9167" y="12311"/>
                  </a:cubicBezTo>
                  <a:close/>
                  <a:moveTo>
                    <a:pt x="11651" y="12270"/>
                  </a:moveTo>
                  <a:cubicBezTo>
                    <a:pt x="11705" y="12270"/>
                    <a:pt x="11696" y="12368"/>
                    <a:pt x="11707" y="12424"/>
                  </a:cubicBezTo>
                  <a:lnTo>
                    <a:pt x="11682" y="12462"/>
                  </a:lnTo>
                  <a:cubicBezTo>
                    <a:pt x="11619" y="12449"/>
                    <a:pt x="11644" y="12336"/>
                    <a:pt x="11632" y="12273"/>
                  </a:cubicBezTo>
                  <a:cubicBezTo>
                    <a:pt x="11639" y="12271"/>
                    <a:pt x="11646" y="12270"/>
                    <a:pt x="11651" y="12270"/>
                  </a:cubicBezTo>
                  <a:close/>
                  <a:moveTo>
                    <a:pt x="11895" y="12275"/>
                  </a:moveTo>
                  <a:cubicBezTo>
                    <a:pt x="11920" y="12275"/>
                    <a:pt x="11940" y="12289"/>
                    <a:pt x="11946" y="12349"/>
                  </a:cubicBezTo>
                  <a:lnTo>
                    <a:pt x="11959" y="12462"/>
                  </a:lnTo>
                  <a:cubicBezTo>
                    <a:pt x="11871" y="12449"/>
                    <a:pt x="11959" y="12299"/>
                    <a:pt x="11858" y="12286"/>
                  </a:cubicBezTo>
                  <a:cubicBezTo>
                    <a:pt x="11853" y="12285"/>
                    <a:pt x="11849" y="12285"/>
                    <a:pt x="11845" y="12285"/>
                  </a:cubicBezTo>
                  <a:cubicBezTo>
                    <a:pt x="11843" y="12285"/>
                    <a:pt x="11842" y="12285"/>
                    <a:pt x="11841" y="12285"/>
                  </a:cubicBezTo>
                  <a:lnTo>
                    <a:pt x="11841" y="12285"/>
                  </a:lnTo>
                  <a:cubicBezTo>
                    <a:pt x="11859" y="12282"/>
                    <a:pt x="11878" y="12275"/>
                    <a:pt x="11895" y="12275"/>
                  </a:cubicBezTo>
                  <a:close/>
                  <a:moveTo>
                    <a:pt x="4351" y="12462"/>
                  </a:moveTo>
                  <a:cubicBezTo>
                    <a:pt x="4367" y="12462"/>
                    <a:pt x="4381" y="12462"/>
                    <a:pt x="4393" y="12462"/>
                  </a:cubicBezTo>
                  <a:lnTo>
                    <a:pt x="4393" y="12462"/>
                  </a:lnTo>
                  <a:lnTo>
                    <a:pt x="4392" y="12464"/>
                  </a:lnTo>
                  <a:lnTo>
                    <a:pt x="4392" y="12464"/>
                  </a:lnTo>
                  <a:cubicBezTo>
                    <a:pt x="4378" y="12462"/>
                    <a:pt x="4365" y="12462"/>
                    <a:pt x="4351" y="12462"/>
                  </a:cubicBezTo>
                  <a:close/>
                  <a:moveTo>
                    <a:pt x="4438" y="12463"/>
                  </a:moveTo>
                  <a:cubicBezTo>
                    <a:pt x="4453" y="12464"/>
                    <a:pt x="4452" y="12466"/>
                    <a:pt x="4440" y="12470"/>
                  </a:cubicBezTo>
                  <a:lnTo>
                    <a:pt x="4440" y="12470"/>
                  </a:lnTo>
                  <a:cubicBezTo>
                    <a:pt x="4439" y="12467"/>
                    <a:pt x="4439" y="12465"/>
                    <a:pt x="4438" y="12463"/>
                  </a:cubicBezTo>
                  <a:close/>
                  <a:moveTo>
                    <a:pt x="8421" y="12302"/>
                  </a:moveTo>
                  <a:cubicBezTo>
                    <a:pt x="8425" y="12302"/>
                    <a:pt x="8432" y="12305"/>
                    <a:pt x="8438" y="12311"/>
                  </a:cubicBezTo>
                  <a:lnTo>
                    <a:pt x="8450" y="12311"/>
                  </a:lnTo>
                  <a:cubicBezTo>
                    <a:pt x="8513" y="12324"/>
                    <a:pt x="8513" y="12361"/>
                    <a:pt x="8526" y="12475"/>
                  </a:cubicBezTo>
                  <a:cubicBezTo>
                    <a:pt x="8438" y="12475"/>
                    <a:pt x="8526" y="12336"/>
                    <a:pt x="8438" y="12311"/>
                  </a:cubicBezTo>
                  <a:lnTo>
                    <a:pt x="8413" y="12311"/>
                  </a:lnTo>
                  <a:cubicBezTo>
                    <a:pt x="8413" y="12305"/>
                    <a:pt x="8416" y="12302"/>
                    <a:pt x="8421" y="12302"/>
                  </a:cubicBezTo>
                  <a:close/>
                  <a:moveTo>
                    <a:pt x="9601" y="12465"/>
                  </a:moveTo>
                  <a:lnTo>
                    <a:pt x="9595" y="12475"/>
                  </a:lnTo>
                  <a:cubicBezTo>
                    <a:pt x="9596" y="12471"/>
                    <a:pt x="9599" y="12468"/>
                    <a:pt x="9601" y="12465"/>
                  </a:cubicBezTo>
                  <a:close/>
                  <a:moveTo>
                    <a:pt x="5872" y="12440"/>
                  </a:moveTo>
                  <a:cubicBezTo>
                    <a:pt x="5880" y="12440"/>
                    <a:pt x="5885" y="12445"/>
                    <a:pt x="5885" y="12462"/>
                  </a:cubicBezTo>
                  <a:cubicBezTo>
                    <a:pt x="5885" y="12473"/>
                    <a:pt x="5883" y="12478"/>
                    <a:pt x="5881" y="12478"/>
                  </a:cubicBezTo>
                  <a:cubicBezTo>
                    <a:pt x="5875" y="12478"/>
                    <a:pt x="5865" y="12458"/>
                    <a:pt x="5860" y="12443"/>
                  </a:cubicBezTo>
                  <a:lnTo>
                    <a:pt x="5860" y="12443"/>
                  </a:lnTo>
                  <a:cubicBezTo>
                    <a:pt x="5864" y="12441"/>
                    <a:pt x="5868" y="12440"/>
                    <a:pt x="5872" y="12440"/>
                  </a:cubicBezTo>
                  <a:close/>
                  <a:moveTo>
                    <a:pt x="10110" y="12487"/>
                  </a:moveTo>
                  <a:cubicBezTo>
                    <a:pt x="10111" y="12490"/>
                    <a:pt x="10112" y="12493"/>
                    <a:pt x="10112" y="12496"/>
                  </a:cubicBezTo>
                  <a:lnTo>
                    <a:pt x="10112" y="12496"/>
                  </a:lnTo>
                  <a:cubicBezTo>
                    <a:pt x="10112" y="12493"/>
                    <a:pt x="10112" y="12490"/>
                    <a:pt x="10111" y="12487"/>
                  </a:cubicBezTo>
                  <a:lnTo>
                    <a:pt x="10111" y="12487"/>
                  </a:lnTo>
                  <a:cubicBezTo>
                    <a:pt x="10111" y="12487"/>
                    <a:pt x="10111" y="12487"/>
                    <a:pt x="10110" y="12487"/>
                  </a:cubicBezTo>
                  <a:close/>
                  <a:moveTo>
                    <a:pt x="8941" y="12248"/>
                  </a:moveTo>
                  <a:cubicBezTo>
                    <a:pt x="9016" y="12248"/>
                    <a:pt x="8991" y="12412"/>
                    <a:pt x="9004" y="12475"/>
                  </a:cubicBezTo>
                  <a:lnTo>
                    <a:pt x="9004" y="12525"/>
                  </a:lnTo>
                  <a:cubicBezTo>
                    <a:pt x="8966" y="12525"/>
                    <a:pt x="8953" y="12512"/>
                    <a:pt x="8966" y="12487"/>
                  </a:cubicBezTo>
                  <a:cubicBezTo>
                    <a:pt x="8947" y="12487"/>
                    <a:pt x="8921" y="12508"/>
                    <a:pt x="8893" y="12508"/>
                  </a:cubicBezTo>
                  <a:cubicBezTo>
                    <a:pt x="8884" y="12508"/>
                    <a:pt x="8875" y="12506"/>
                    <a:pt x="8865" y="12500"/>
                  </a:cubicBezTo>
                  <a:cubicBezTo>
                    <a:pt x="8828" y="12487"/>
                    <a:pt x="8802" y="12449"/>
                    <a:pt x="8802" y="12412"/>
                  </a:cubicBezTo>
                  <a:cubicBezTo>
                    <a:pt x="8802" y="12352"/>
                    <a:pt x="8823" y="12335"/>
                    <a:pt x="8849" y="12335"/>
                  </a:cubicBezTo>
                  <a:cubicBezTo>
                    <a:pt x="8878" y="12335"/>
                    <a:pt x="8915" y="12355"/>
                    <a:pt x="8941" y="12361"/>
                  </a:cubicBezTo>
                  <a:lnTo>
                    <a:pt x="8941" y="12248"/>
                  </a:lnTo>
                  <a:close/>
                  <a:moveTo>
                    <a:pt x="9695" y="12427"/>
                  </a:moveTo>
                  <a:cubicBezTo>
                    <a:pt x="9726" y="12427"/>
                    <a:pt x="9751" y="12441"/>
                    <a:pt x="9746" y="12475"/>
                  </a:cubicBezTo>
                  <a:cubicBezTo>
                    <a:pt x="9728" y="12464"/>
                    <a:pt x="9711" y="12460"/>
                    <a:pt x="9696" y="12460"/>
                  </a:cubicBezTo>
                  <a:cubicBezTo>
                    <a:pt x="9655" y="12460"/>
                    <a:pt x="9627" y="12492"/>
                    <a:pt x="9645" y="12537"/>
                  </a:cubicBezTo>
                  <a:cubicBezTo>
                    <a:pt x="9645" y="12540"/>
                    <a:pt x="9646" y="12542"/>
                    <a:pt x="9647" y="12544"/>
                  </a:cubicBezTo>
                  <a:lnTo>
                    <a:pt x="9647" y="12544"/>
                  </a:lnTo>
                  <a:cubicBezTo>
                    <a:pt x="9623" y="12515"/>
                    <a:pt x="9605" y="12485"/>
                    <a:pt x="9613" y="12454"/>
                  </a:cubicBezTo>
                  <a:lnTo>
                    <a:pt x="9613" y="12454"/>
                  </a:lnTo>
                  <a:cubicBezTo>
                    <a:pt x="9634" y="12438"/>
                    <a:pt x="9667" y="12427"/>
                    <a:pt x="9695" y="12427"/>
                  </a:cubicBezTo>
                  <a:close/>
                  <a:moveTo>
                    <a:pt x="9189" y="12494"/>
                  </a:moveTo>
                  <a:cubicBezTo>
                    <a:pt x="9200" y="12512"/>
                    <a:pt x="9217" y="12526"/>
                    <a:pt x="9235" y="12526"/>
                  </a:cubicBezTo>
                  <a:cubicBezTo>
                    <a:pt x="9238" y="12526"/>
                    <a:pt x="9240" y="12525"/>
                    <a:pt x="9243" y="12525"/>
                  </a:cubicBezTo>
                  <a:lnTo>
                    <a:pt x="9243" y="12550"/>
                  </a:lnTo>
                  <a:cubicBezTo>
                    <a:pt x="9208" y="12543"/>
                    <a:pt x="9196" y="12521"/>
                    <a:pt x="9189" y="12494"/>
                  </a:cubicBezTo>
                  <a:close/>
                  <a:moveTo>
                    <a:pt x="12056" y="12297"/>
                  </a:moveTo>
                  <a:cubicBezTo>
                    <a:pt x="12061" y="12297"/>
                    <a:pt x="12066" y="12298"/>
                    <a:pt x="12072" y="12299"/>
                  </a:cubicBezTo>
                  <a:cubicBezTo>
                    <a:pt x="12110" y="12299"/>
                    <a:pt x="12110" y="12336"/>
                    <a:pt x="12135" y="12336"/>
                  </a:cubicBezTo>
                  <a:cubicBezTo>
                    <a:pt x="12135" y="12314"/>
                    <a:pt x="12137" y="12306"/>
                    <a:pt x="12140" y="12306"/>
                  </a:cubicBezTo>
                  <a:cubicBezTo>
                    <a:pt x="12149" y="12306"/>
                    <a:pt x="12164" y="12353"/>
                    <a:pt x="12173" y="12361"/>
                  </a:cubicBezTo>
                  <a:cubicBezTo>
                    <a:pt x="12185" y="12424"/>
                    <a:pt x="12185" y="12475"/>
                    <a:pt x="12185" y="12525"/>
                  </a:cubicBezTo>
                  <a:cubicBezTo>
                    <a:pt x="12167" y="12549"/>
                    <a:pt x="12127" y="12561"/>
                    <a:pt x="12092" y="12561"/>
                  </a:cubicBezTo>
                  <a:cubicBezTo>
                    <a:pt x="12053" y="12561"/>
                    <a:pt x="12021" y="12546"/>
                    <a:pt x="12034" y="12512"/>
                  </a:cubicBezTo>
                  <a:lnTo>
                    <a:pt x="12034" y="12512"/>
                  </a:lnTo>
                  <a:cubicBezTo>
                    <a:pt x="12057" y="12526"/>
                    <a:pt x="12079" y="12533"/>
                    <a:pt x="12098" y="12533"/>
                  </a:cubicBezTo>
                  <a:cubicBezTo>
                    <a:pt x="12132" y="12533"/>
                    <a:pt x="12155" y="12510"/>
                    <a:pt x="12147" y="12462"/>
                  </a:cubicBezTo>
                  <a:cubicBezTo>
                    <a:pt x="12138" y="12461"/>
                    <a:pt x="12129" y="12460"/>
                    <a:pt x="12121" y="12460"/>
                  </a:cubicBezTo>
                  <a:cubicBezTo>
                    <a:pt x="12091" y="12460"/>
                    <a:pt x="12066" y="12467"/>
                    <a:pt x="12045" y="12467"/>
                  </a:cubicBezTo>
                  <a:cubicBezTo>
                    <a:pt x="12021" y="12467"/>
                    <a:pt x="12001" y="12459"/>
                    <a:pt x="11984" y="12424"/>
                  </a:cubicBezTo>
                  <a:lnTo>
                    <a:pt x="12009" y="12424"/>
                  </a:lnTo>
                  <a:cubicBezTo>
                    <a:pt x="11974" y="12377"/>
                    <a:pt x="11982" y="12297"/>
                    <a:pt x="12056" y="12297"/>
                  </a:cubicBezTo>
                  <a:close/>
                  <a:moveTo>
                    <a:pt x="9291" y="12370"/>
                  </a:moveTo>
                  <a:cubicBezTo>
                    <a:pt x="9354" y="12370"/>
                    <a:pt x="9344" y="12468"/>
                    <a:pt x="9356" y="12525"/>
                  </a:cubicBezTo>
                  <a:lnTo>
                    <a:pt x="9318" y="12563"/>
                  </a:lnTo>
                  <a:cubicBezTo>
                    <a:pt x="9255" y="12550"/>
                    <a:pt x="9268" y="12437"/>
                    <a:pt x="9268" y="12374"/>
                  </a:cubicBezTo>
                  <a:cubicBezTo>
                    <a:pt x="9276" y="12372"/>
                    <a:pt x="9284" y="12370"/>
                    <a:pt x="9291" y="12370"/>
                  </a:cubicBezTo>
                  <a:close/>
                  <a:moveTo>
                    <a:pt x="3005" y="12286"/>
                  </a:moveTo>
                  <a:cubicBezTo>
                    <a:pt x="3081" y="12286"/>
                    <a:pt x="3056" y="12487"/>
                    <a:pt x="3056" y="12563"/>
                  </a:cubicBezTo>
                  <a:cubicBezTo>
                    <a:pt x="3018" y="12563"/>
                    <a:pt x="3031" y="12525"/>
                    <a:pt x="3018" y="12525"/>
                  </a:cubicBezTo>
                  <a:cubicBezTo>
                    <a:pt x="3003" y="12555"/>
                    <a:pt x="2981" y="12567"/>
                    <a:pt x="2958" y="12567"/>
                  </a:cubicBezTo>
                  <a:cubicBezTo>
                    <a:pt x="2905" y="12567"/>
                    <a:pt x="2846" y="12502"/>
                    <a:pt x="2855" y="12449"/>
                  </a:cubicBezTo>
                  <a:cubicBezTo>
                    <a:pt x="2866" y="12392"/>
                    <a:pt x="2888" y="12377"/>
                    <a:pt x="2914" y="12377"/>
                  </a:cubicBezTo>
                  <a:cubicBezTo>
                    <a:pt x="2942" y="12377"/>
                    <a:pt x="2975" y="12394"/>
                    <a:pt x="3005" y="12398"/>
                  </a:cubicBezTo>
                  <a:lnTo>
                    <a:pt x="3005" y="12398"/>
                  </a:lnTo>
                  <a:lnTo>
                    <a:pt x="3005" y="12286"/>
                  </a:lnTo>
                  <a:close/>
                  <a:moveTo>
                    <a:pt x="10562" y="12548"/>
                  </a:moveTo>
                  <a:cubicBezTo>
                    <a:pt x="10541" y="12550"/>
                    <a:pt x="10550" y="12565"/>
                    <a:pt x="10569" y="12572"/>
                  </a:cubicBezTo>
                  <a:lnTo>
                    <a:pt x="10569" y="12572"/>
                  </a:lnTo>
                  <a:cubicBezTo>
                    <a:pt x="10567" y="12563"/>
                    <a:pt x="10565" y="12555"/>
                    <a:pt x="10562" y="12548"/>
                  </a:cubicBezTo>
                  <a:close/>
                  <a:moveTo>
                    <a:pt x="3383" y="12299"/>
                  </a:moveTo>
                  <a:cubicBezTo>
                    <a:pt x="3458" y="12299"/>
                    <a:pt x="3433" y="12512"/>
                    <a:pt x="3433" y="12575"/>
                  </a:cubicBezTo>
                  <a:cubicBezTo>
                    <a:pt x="3345" y="12563"/>
                    <a:pt x="3370" y="12361"/>
                    <a:pt x="3358" y="12299"/>
                  </a:cubicBezTo>
                  <a:close/>
                  <a:moveTo>
                    <a:pt x="9379" y="12382"/>
                  </a:moveTo>
                  <a:cubicBezTo>
                    <a:pt x="9398" y="12382"/>
                    <a:pt x="9403" y="12396"/>
                    <a:pt x="9393" y="12424"/>
                  </a:cubicBezTo>
                  <a:cubicBezTo>
                    <a:pt x="9406" y="12424"/>
                    <a:pt x="9421" y="12416"/>
                    <a:pt x="9437" y="12409"/>
                  </a:cubicBezTo>
                  <a:lnTo>
                    <a:pt x="9437" y="12409"/>
                  </a:lnTo>
                  <a:lnTo>
                    <a:pt x="9419" y="12437"/>
                  </a:lnTo>
                  <a:cubicBezTo>
                    <a:pt x="9381" y="12462"/>
                    <a:pt x="9419" y="12550"/>
                    <a:pt x="9419" y="12575"/>
                  </a:cubicBezTo>
                  <a:cubicBezTo>
                    <a:pt x="9343" y="12563"/>
                    <a:pt x="9368" y="12449"/>
                    <a:pt x="9356" y="12387"/>
                  </a:cubicBezTo>
                  <a:cubicBezTo>
                    <a:pt x="9365" y="12383"/>
                    <a:pt x="9373" y="12382"/>
                    <a:pt x="9379" y="12382"/>
                  </a:cubicBezTo>
                  <a:close/>
                  <a:moveTo>
                    <a:pt x="12613" y="12399"/>
                  </a:moveTo>
                  <a:lnTo>
                    <a:pt x="12638" y="12575"/>
                  </a:lnTo>
                  <a:cubicBezTo>
                    <a:pt x="12575" y="12575"/>
                    <a:pt x="12587" y="12462"/>
                    <a:pt x="12575" y="12399"/>
                  </a:cubicBezTo>
                  <a:close/>
                  <a:moveTo>
                    <a:pt x="9821" y="12399"/>
                  </a:moveTo>
                  <a:cubicBezTo>
                    <a:pt x="9868" y="12411"/>
                    <a:pt x="9860" y="12523"/>
                    <a:pt x="9859" y="12578"/>
                  </a:cubicBezTo>
                  <a:lnTo>
                    <a:pt x="9859" y="12578"/>
                  </a:lnTo>
                  <a:cubicBezTo>
                    <a:pt x="9814" y="12546"/>
                    <a:pt x="9832" y="12454"/>
                    <a:pt x="9821" y="12399"/>
                  </a:cubicBezTo>
                  <a:close/>
                  <a:moveTo>
                    <a:pt x="12310" y="12388"/>
                  </a:moveTo>
                  <a:cubicBezTo>
                    <a:pt x="12359" y="12388"/>
                    <a:pt x="12416" y="12438"/>
                    <a:pt x="12424" y="12487"/>
                  </a:cubicBezTo>
                  <a:cubicBezTo>
                    <a:pt x="12424" y="12495"/>
                    <a:pt x="12413" y="12498"/>
                    <a:pt x="12397" y="12498"/>
                  </a:cubicBezTo>
                  <a:cubicBezTo>
                    <a:pt x="12362" y="12498"/>
                    <a:pt x="12303" y="12483"/>
                    <a:pt x="12286" y="12475"/>
                  </a:cubicBezTo>
                  <a:lnTo>
                    <a:pt x="12286" y="12475"/>
                  </a:lnTo>
                  <a:cubicBezTo>
                    <a:pt x="12323" y="12537"/>
                    <a:pt x="12424" y="12487"/>
                    <a:pt x="12449" y="12537"/>
                  </a:cubicBezTo>
                  <a:lnTo>
                    <a:pt x="12424" y="12575"/>
                  </a:lnTo>
                  <a:cubicBezTo>
                    <a:pt x="12414" y="12579"/>
                    <a:pt x="12403" y="12580"/>
                    <a:pt x="12391" y="12580"/>
                  </a:cubicBezTo>
                  <a:cubicBezTo>
                    <a:pt x="12315" y="12580"/>
                    <a:pt x="12215" y="12513"/>
                    <a:pt x="12248" y="12437"/>
                  </a:cubicBezTo>
                  <a:cubicBezTo>
                    <a:pt x="12261" y="12402"/>
                    <a:pt x="12285" y="12388"/>
                    <a:pt x="12310" y="12388"/>
                  </a:cubicBezTo>
                  <a:close/>
                  <a:moveTo>
                    <a:pt x="3242" y="12387"/>
                  </a:moveTo>
                  <a:cubicBezTo>
                    <a:pt x="3318" y="12387"/>
                    <a:pt x="3329" y="12579"/>
                    <a:pt x="3241" y="12579"/>
                  </a:cubicBezTo>
                  <a:cubicBezTo>
                    <a:pt x="3234" y="12579"/>
                    <a:pt x="3227" y="12578"/>
                    <a:pt x="3219" y="12575"/>
                  </a:cubicBezTo>
                  <a:lnTo>
                    <a:pt x="3207" y="12588"/>
                  </a:lnTo>
                  <a:cubicBezTo>
                    <a:pt x="3068" y="12588"/>
                    <a:pt x="3068" y="12399"/>
                    <a:pt x="3207" y="12399"/>
                  </a:cubicBezTo>
                  <a:cubicBezTo>
                    <a:pt x="3220" y="12390"/>
                    <a:pt x="3232" y="12387"/>
                    <a:pt x="3242" y="12387"/>
                  </a:cubicBezTo>
                  <a:close/>
                  <a:moveTo>
                    <a:pt x="9479" y="12405"/>
                  </a:moveTo>
                  <a:cubicBezTo>
                    <a:pt x="9484" y="12406"/>
                    <a:pt x="9489" y="12408"/>
                    <a:pt x="9494" y="12412"/>
                  </a:cubicBezTo>
                  <a:cubicBezTo>
                    <a:pt x="9544" y="12437"/>
                    <a:pt x="9544" y="12537"/>
                    <a:pt x="9544" y="12588"/>
                  </a:cubicBezTo>
                  <a:cubicBezTo>
                    <a:pt x="9494" y="12588"/>
                    <a:pt x="9507" y="12537"/>
                    <a:pt x="9507" y="12487"/>
                  </a:cubicBezTo>
                  <a:cubicBezTo>
                    <a:pt x="9515" y="12453"/>
                    <a:pt x="9501" y="12419"/>
                    <a:pt x="9479" y="12405"/>
                  </a:cubicBezTo>
                  <a:close/>
                  <a:moveTo>
                    <a:pt x="12474" y="12299"/>
                  </a:moveTo>
                  <a:lnTo>
                    <a:pt x="12499" y="12324"/>
                  </a:lnTo>
                  <a:cubicBezTo>
                    <a:pt x="12562" y="12336"/>
                    <a:pt x="12562" y="12525"/>
                    <a:pt x="12562" y="12588"/>
                  </a:cubicBezTo>
                  <a:cubicBezTo>
                    <a:pt x="12474" y="12550"/>
                    <a:pt x="12487" y="12361"/>
                    <a:pt x="12474" y="12299"/>
                  </a:cubicBezTo>
                  <a:close/>
                  <a:moveTo>
                    <a:pt x="3592" y="12400"/>
                  </a:moveTo>
                  <a:cubicBezTo>
                    <a:pt x="3663" y="12400"/>
                    <a:pt x="3671" y="12587"/>
                    <a:pt x="3604" y="12587"/>
                  </a:cubicBezTo>
                  <a:cubicBezTo>
                    <a:pt x="3594" y="12587"/>
                    <a:pt x="3584" y="12583"/>
                    <a:pt x="3571" y="12575"/>
                  </a:cubicBezTo>
                  <a:lnTo>
                    <a:pt x="3559" y="12613"/>
                  </a:lnTo>
                  <a:cubicBezTo>
                    <a:pt x="3433" y="12613"/>
                    <a:pt x="3420" y="12412"/>
                    <a:pt x="3559" y="12412"/>
                  </a:cubicBezTo>
                  <a:cubicBezTo>
                    <a:pt x="3571" y="12404"/>
                    <a:pt x="3582" y="12400"/>
                    <a:pt x="3592" y="12400"/>
                  </a:cubicBezTo>
                  <a:close/>
                  <a:moveTo>
                    <a:pt x="3721" y="12420"/>
                  </a:moveTo>
                  <a:cubicBezTo>
                    <a:pt x="3740" y="12420"/>
                    <a:pt x="3744" y="12434"/>
                    <a:pt x="3735" y="12462"/>
                  </a:cubicBezTo>
                  <a:cubicBezTo>
                    <a:pt x="3735" y="12462"/>
                    <a:pt x="3775" y="12422"/>
                    <a:pt x="3792" y="12422"/>
                  </a:cubicBezTo>
                  <a:cubicBezTo>
                    <a:pt x="3794" y="12422"/>
                    <a:pt x="3796" y="12423"/>
                    <a:pt x="3798" y="12424"/>
                  </a:cubicBezTo>
                  <a:cubicBezTo>
                    <a:pt x="3823" y="12437"/>
                    <a:pt x="3823" y="12449"/>
                    <a:pt x="3798" y="12449"/>
                  </a:cubicBezTo>
                  <a:cubicBezTo>
                    <a:pt x="3790" y="12445"/>
                    <a:pt x="3783" y="12442"/>
                    <a:pt x="3778" y="12442"/>
                  </a:cubicBezTo>
                  <a:cubicBezTo>
                    <a:pt x="3741" y="12442"/>
                    <a:pt x="3760" y="12542"/>
                    <a:pt x="3760" y="12575"/>
                  </a:cubicBezTo>
                  <a:lnTo>
                    <a:pt x="3747" y="12613"/>
                  </a:lnTo>
                  <a:cubicBezTo>
                    <a:pt x="3672" y="12613"/>
                    <a:pt x="3710" y="12487"/>
                    <a:pt x="3697" y="12424"/>
                  </a:cubicBezTo>
                  <a:cubicBezTo>
                    <a:pt x="3707" y="12421"/>
                    <a:pt x="3714" y="12420"/>
                    <a:pt x="3721" y="12420"/>
                  </a:cubicBezTo>
                  <a:close/>
                  <a:moveTo>
                    <a:pt x="4641" y="12413"/>
                  </a:moveTo>
                  <a:cubicBezTo>
                    <a:pt x="4724" y="12413"/>
                    <a:pt x="4718" y="12542"/>
                    <a:pt x="4728" y="12613"/>
                  </a:cubicBezTo>
                  <a:cubicBezTo>
                    <a:pt x="4678" y="12613"/>
                    <a:pt x="4703" y="12588"/>
                    <a:pt x="4691" y="12588"/>
                  </a:cubicBezTo>
                  <a:lnTo>
                    <a:pt x="4691" y="12588"/>
                  </a:lnTo>
                  <a:cubicBezTo>
                    <a:pt x="4672" y="12604"/>
                    <a:pt x="4653" y="12610"/>
                    <a:pt x="4634" y="12610"/>
                  </a:cubicBezTo>
                  <a:cubicBezTo>
                    <a:pt x="4551" y="12610"/>
                    <a:pt x="4485" y="12487"/>
                    <a:pt x="4646" y="12487"/>
                  </a:cubicBezTo>
                  <a:cubicBezTo>
                    <a:pt x="4652" y="12487"/>
                    <a:pt x="4658" y="12487"/>
                    <a:pt x="4665" y="12487"/>
                  </a:cubicBezTo>
                  <a:lnTo>
                    <a:pt x="4678" y="12487"/>
                  </a:lnTo>
                  <a:cubicBezTo>
                    <a:pt x="4678" y="12454"/>
                    <a:pt x="4661" y="12448"/>
                    <a:pt x="4640" y="12448"/>
                  </a:cubicBezTo>
                  <a:cubicBezTo>
                    <a:pt x="4626" y="12448"/>
                    <a:pt x="4611" y="12450"/>
                    <a:pt x="4598" y="12450"/>
                  </a:cubicBezTo>
                  <a:cubicBezTo>
                    <a:pt x="4584" y="12450"/>
                    <a:pt x="4572" y="12448"/>
                    <a:pt x="4565" y="12437"/>
                  </a:cubicBezTo>
                  <a:cubicBezTo>
                    <a:pt x="4596" y="12420"/>
                    <a:pt x="4621" y="12413"/>
                    <a:pt x="4641" y="12413"/>
                  </a:cubicBezTo>
                  <a:close/>
                  <a:moveTo>
                    <a:pt x="9671" y="12571"/>
                  </a:moveTo>
                  <a:lnTo>
                    <a:pt x="9671" y="12571"/>
                  </a:lnTo>
                  <a:cubicBezTo>
                    <a:pt x="9702" y="12586"/>
                    <a:pt x="9749" y="12577"/>
                    <a:pt x="9758" y="12613"/>
                  </a:cubicBezTo>
                  <a:lnTo>
                    <a:pt x="9708" y="12613"/>
                  </a:lnTo>
                  <a:cubicBezTo>
                    <a:pt x="9698" y="12600"/>
                    <a:pt x="9685" y="12586"/>
                    <a:pt x="9671" y="12571"/>
                  </a:cubicBezTo>
                  <a:close/>
                  <a:moveTo>
                    <a:pt x="12686" y="12368"/>
                  </a:moveTo>
                  <a:cubicBezTo>
                    <a:pt x="12695" y="12368"/>
                    <a:pt x="12706" y="12392"/>
                    <a:pt x="12713" y="12399"/>
                  </a:cubicBezTo>
                  <a:lnTo>
                    <a:pt x="12701" y="12399"/>
                  </a:lnTo>
                  <a:cubicBezTo>
                    <a:pt x="12713" y="12399"/>
                    <a:pt x="12764" y="12437"/>
                    <a:pt x="12764" y="12462"/>
                  </a:cubicBezTo>
                  <a:cubicBezTo>
                    <a:pt x="12748" y="12458"/>
                    <a:pt x="12736" y="12456"/>
                    <a:pt x="12727" y="12456"/>
                  </a:cubicBezTo>
                  <a:cubicBezTo>
                    <a:pt x="12644" y="12456"/>
                    <a:pt x="12776" y="12590"/>
                    <a:pt x="12776" y="12613"/>
                  </a:cubicBezTo>
                  <a:cubicBezTo>
                    <a:pt x="12767" y="12615"/>
                    <a:pt x="12759" y="12615"/>
                    <a:pt x="12751" y="12615"/>
                  </a:cubicBezTo>
                  <a:cubicBezTo>
                    <a:pt x="12649" y="12615"/>
                    <a:pt x="12721" y="12460"/>
                    <a:pt x="12650" y="12437"/>
                  </a:cubicBezTo>
                  <a:cubicBezTo>
                    <a:pt x="12643" y="12421"/>
                    <a:pt x="12644" y="12411"/>
                    <a:pt x="12653" y="12411"/>
                  </a:cubicBezTo>
                  <a:cubicBezTo>
                    <a:pt x="12658" y="12411"/>
                    <a:pt x="12666" y="12415"/>
                    <a:pt x="12676" y="12424"/>
                  </a:cubicBezTo>
                  <a:cubicBezTo>
                    <a:pt x="12676" y="12381"/>
                    <a:pt x="12680" y="12368"/>
                    <a:pt x="12686" y="12368"/>
                  </a:cubicBezTo>
                  <a:close/>
                  <a:moveTo>
                    <a:pt x="3923" y="12423"/>
                  </a:moveTo>
                  <a:cubicBezTo>
                    <a:pt x="3968" y="12423"/>
                    <a:pt x="4011" y="12456"/>
                    <a:pt x="4011" y="12512"/>
                  </a:cubicBezTo>
                  <a:cubicBezTo>
                    <a:pt x="4011" y="12529"/>
                    <a:pt x="3988" y="12533"/>
                    <a:pt x="3960" y="12533"/>
                  </a:cubicBezTo>
                  <a:cubicBezTo>
                    <a:pt x="3922" y="12533"/>
                    <a:pt x="3875" y="12525"/>
                    <a:pt x="3861" y="12525"/>
                  </a:cubicBezTo>
                  <a:cubicBezTo>
                    <a:pt x="3875" y="12554"/>
                    <a:pt x="3901" y="12561"/>
                    <a:pt x="3928" y="12561"/>
                  </a:cubicBezTo>
                  <a:cubicBezTo>
                    <a:pt x="3950" y="12561"/>
                    <a:pt x="3973" y="12556"/>
                    <a:pt x="3991" y="12556"/>
                  </a:cubicBezTo>
                  <a:cubicBezTo>
                    <a:pt x="4008" y="12556"/>
                    <a:pt x="4020" y="12560"/>
                    <a:pt x="4024" y="12575"/>
                  </a:cubicBezTo>
                  <a:lnTo>
                    <a:pt x="4011" y="12613"/>
                  </a:lnTo>
                  <a:cubicBezTo>
                    <a:pt x="3996" y="12617"/>
                    <a:pt x="3980" y="12619"/>
                    <a:pt x="3963" y="12619"/>
                  </a:cubicBezTo>
                  <a:cubicBezTo>
                    <a:pt x="3882" y="12619"/>
                    <a:pt x="3794" y="12571"/>
                    <a:pt x="3835" y="12487"/>
                  </a:cubicBezTo>
                  <a:cubicBezTo>
                    <a:pt x="3852" y="12443"/>
                    <a:pt x="3888" y="12423"/>
                    <a:pt x="3923" y="12423"/>
                  </a:cubicBezTo>
                  <a:close/>
                  <a:moveTo>
                    <a:pt x="4179" y="12420"/>
                  </a:moveTo>
                  <a:cubicBezTo>
                    <a:pt x="4193" y="12420"/>
                    <a:pt x="4200" y="12434"/>
                    <a:pt x="4200" y="12462"/>
                  </a:cubicBezTo>
                  <a:cubicBezTo>
                    <a:pt x="4162" y="12475"/>
                    <a:pt x="4175" y="12475"/>
                    <a:pt x="4225" y="12475"/>
                  </a:cubicBezTo>
                  <a:cubicBezTo>
                    <a:pt x="4225" y="12462"/>
                    <a:pt x="4238" y="12462"/>
                    <a:pt x="4250" y="12462"/>
                  </a:cubicBezTo>
                  <a:cubicBezTo>
                    <a:pt x="4263" y="12462"/>
                    <a:pt x="4276" y="12462"/>
                    <a:pt x="4288" y="12475"/>
                  </a:cubicBezTo>
                  <a:lnTo>
                    <a:pt x="4351" y="12475"/>
                  </a:lnTo>
                  <a:cubicBezTo>
                    <a:pt x="4313" y="12500"/>
                    <a:pt x="4338" y="12588"/>
                    <a:pt x="4338" y="12626"/>
                  </a:cubicBezTo>
                  <a:cubicBezTo>
                    <a:pt x="4263" y="12626"/>
                    <a:pt x="4313" y="12512"/>
                    <a:pt x="4276" y="12475"/>
                  </a:cubicBezTo>
                  <a:lnTo>
                    <a:pt x="4213" y="12475"/>
                  </a:lnTo>
                  <a:cubicBezTo>
                    <a:pt x="4188" y="12500"/>
                    <a:pt x="4200" y="12588"/>
                    <a:pt x="4213" y="12613"/>
                  </a:cubicBezTo>
                  <a:cubicBezTo>
                    <a:pt x="4137" y="12613"/>
                    <a:pt x="4175" y="12487"/>
                    <a:pt x="4162" y="12424"/>
                  </a:cubicBezTo>
                  <a:cubicBezTo>
                    <a:pt x="4169" y="12421"/>
                    <a:pt x="4174" y="12420"/>
                    <a:pt x="4179" y="12420"/>
                  </a:cubicBezTo>
                  <a:close/>
                  <a:moveTo>
                    <a:pt x="5316" y="12427"/>
                  </a:moveTo>
                  <a:cubicBezTo>
                    <a:pt x="5400" y="12427"/>
                    <a:pt x="5387" y="12564"/>
                    <a:pt x="5407" y="12626"/>
                  </a:cubicBezTo>
                  <a:cubicBezTo>
                    <a:pt x="5398" y="12630"/>
                    <a:pt x="5391" y="12633"/>
                    <a:pt x="5385" y="12633"/>
                  </a:cubicBezTo>
                  <a:cubicBezTo>
                    <a:pt x="5375" y="12633"/>
                    <a:pt x="5370" y="12624"/>
                    <a:pt x="5370" y="12600"/>
                  </a:cubicBezTo>
                  <a:cubicBezTo>
                    <a:pt x="5357" y="12600"/>
                    <a:pt x="5332" y="12626"/>
                    <a:pt x="5307" y="12626"/>
                  </a:cubicBezTo>
                  <a:cubicBezTo>
                    <a:pt x="5187" y="12626"/>
                    <a:pt x="5250" y="12511"/>
                    <a:pt x="5343" y="12511"/>
                  </a:cubicBezTo>
                  <a:cubicBezTo>
                    <a:pt x="5347" y="12511"/>
                    <a:pt x="5352" y="12512"/>
                    <a:pt x="5357" y="12512"/>
                  </a:cubicBezTo>
                  <a:cubicBezTo>
                    <a:pt x="5357" y="12479"/>
                    <a:pt x="5340" y="12473"/>
                    <a:pt x="5319" y="12473"/>
                  </a:cubicBezTo>
                  <a:cubicBezTo>
                    <a:pt x="5305" y="12473"/>
                    <a:pt x="5290" y="12475"/>
                    <a:pt x="5277" y="12475"/>
                  </a:cubicBezTo>
                  <a:cubicBezTo>
                    <a:pt x="5263" y="12475"/>
                    <a:pt x="5251" y="12473"/>
                    <a:pt x="5244" y="12462"/>
                  </a:cubicBezTo>
                  <a:lnTo>
                    <a:pt x="5244" y="12449"/>
                  </a:lnTo>
                  <a:cubicBezTo>
                    <a:pt x="5274" y="12433"/>
                    <a:pt x="5297" y="12427"/>
                    <a:pt x="5316" y="12427"/>
                  </a:cubicBezTo>
                  <a:close/>
                  <a:moveTo>
                    <a:pt x="4443" y="12485"/>
                  </a:moveTo>
                  <a:cubicBezTo>
                    <a:pt x="4477" y="12510"/>
                    <a:pt x="4477" y="12550"/>
                    <a:pt x="4477" y="12638"/>
                  </a:cubicBezTo>
                  <a:cubicBezTo>
                    <a:pt x="4426" y="12613"/>
                    <a:pt x="4449" y="12536"/>
                    <a:pt x="4443" y="12485"/>
                  </a:cubicBezTo>
                  <a:close/>
                  <a:moveTo>
                    <a:pt x="10265" y="12626"/>
                  </a:moveTo>
                  <a:lnTo>
                    <a:pt x="10249" y="12651"/>
                  </a:lnTo>
                  <a:cubicBezTo>
                    <a:pt x="10257" y="12645"/>
                    <a:pt x="10262" y="12636"/>
                    <a:pt x="10265" y="12626"/>
                  </a:cubicBezTo>
                  <a:close/>
                  <a:moveTo>
                    <a:pt x="4779" y="12651"/>
                  </a:moveTo>
                  <a:lnTo>
                    <a:pt x="4779" y="12660"/>
                  </a:lnTo>
                  <a:lnTo>
                    <a:pt x="4779" y="12660"/>
                  </a:lnTo>
                  <a:cubicBezTo>
                    <a:pt x="4778" y="12657"/>
                    <a:pt x="4778" y="12654"/>
                    <a:pt x="4779" y="12651"/>
                  </a:cubicBezTo>
                  <a:close/>
                  <a:moveTo>
                    <a:pt x="4997" y="12470"/>
                  </a:moveTo>
                  <a:cubicBezTo>
                    <a:pt x="5011" y="12470"/>
                    <a:pt x="5017" y="12481"/>
                    <a:pt x="5017" y="12500"/>
                  </a:cubicBezTo>
                  <a:cubicBezTo>
                    <a:pt x="5046" y="12500"/>
                    <a:pt x="5067" y="12479"/>
                    <a:pt x="5092" y="12479"/>
                  </a:cubicBezTo>
                  <a:cubicBezTo>
                    <a:pt x="5100" y="12479"/>
                    <a:pt x="5109" y="12481"/>
                    <a:pt x="5118" y="12487"/>
                  </a:cubicBezTo>
                  <a:cubicBezTo>
                    <a:pt x="5168" y="12512"/>
                    <a:pt x="5168" y="12613"/>
                    <a:pt x="5168" y="12663"/>
                  </a:cubicBezTo>
                  <a:cubicBezTo>
                    <a:pt x="5080" y="12663"/>
                    <a:pt x="5168" y="12512"/>
                    <a:pt x="5080" y="12500"/>
                  </a:cubicBezTo>
                  <a:cubicBezTo>
                    <a:pt x="5072" y="12495"/>
                    <a:pt x="5065" y="12492"/>
                    <a:pt x="5059" y="12492"/>
                  </a:cubicBezTo>
                  <a:cubicBezTo>
                    <a:pt x="5024" y="12492"/>
                    <a:pt x="5044" y="12582"/>
                    <a:pt x="5055" y="12626"/>
                  </a:cubicBezTo>
                  <a:lnTo>
                    <a:pt x="5030" y="12663"/>
                  </a:lnTo>
                  <a:cubicBezTo>
                    <a:pt x="4955" y="12663"/>
                    <a:pt x="4992" y="12537"/>
                    <a:pt x="4980" y="12475"/>
                  </a:cubicBezTo>
                  <a:cubicBezTo>
                    <a:pt x="4986" y="12471"/>
                    <a:pt x="4992" y="12470"/>
                    <a:pt x="4997" y="12470"/>
                  </a:cubicBezTo>
                  <a:close/>
                  <a:moveTo>
                    <a:pt x="5644" y="12452"/>
                  </a:moveTo>
                  <a:cubicBezTo>
                    <a:pt x="5730" y="12452"/>
                    <a:pt x="5724" y="12591"/>
                    <a:pt x="5734" y="12663"/>
                  </a:cubicBezTo>
                  <a:cubicBezTo>
                    <a:pt x="5709" y="12663"/>
                    <a:pt x="5697" y="12663"/>
                    <a:pt x="5697" y="12638"/>
                  </a:cubicBezTo>
                  <a:cubicBezTo>
                    <a:pt x="5690" y="12637"/>
                    <a:pt x="5684" y="12636"/>
                    <a:pt x="5678" y="12636"/>
                  </a:cubicBezTo>
                  <a:cubicBezTo>
                    <a:pt x="5646" y="12636"/>
                    <a:pt x="5615" y="12651"/>
                    <a:pt x="5590" y="12651"/>
                  </a:cubicBezTo>
                  <a:cubicBezTo>
                    <a:pt x="5571" y="12651"/>
                    <a:pt x="5555" y="12642"/>
                    <a:pt x="5546" y="12613"/>
                  </a:cubicBezTo>
                  <a:lnTo>
                    <a:pt x="5571" y="12613"/>
                  </a:lnTo>
                  <a:cubicBezTo>
                    <a:pt x="5558" y="12537"/>
                    <a:pt x="5634" y="12537"/>
                    <a:pt x="5697" y="12537"/>
                  </a:cubicBezTo>
                  <a:cubicBezTo>
                    <a:pt x="5697" y="12500"/>
                    <a:pt x="5671" y="12497"/>
                    <a:pt x="5643" y="12497"/>
                  </a:cubicBezTo>
                  <a:cubicBezTo>
                    <a:pt x="5637" y="12497"/>
                    <a:pt x="5632" y="12497"/>
                    <a:pt x="5626" y="12497"/>
                  </a:cubicBezTo>
                  <a:cubicBezTo>
                    <a:pt x="5603" y="12497"/>
                    <a:pt x="5581" y="12495"/>
                    <a:pt x="5571" y="12475"/>
                  </a:cubicBezTo>
                  <a:cubicBezTo>
                    <a:pt x="5600" y="12459"/>
                    <a:pt x="5624" y="12452"/>
                    <a:pt x="5644" y="12452"/>
                  </a:cubicBezTo>
                  <a:close/>
                  <a:moveTo>
                    <a:pt x="10387" y="12475"/>
                  </a:moveTo>
                  <a:cubicBezTo>
                    <a:pt x="10425" y="12475"/>
                    <a:pt x="10437" y="12487"/>
                    <a:pt x="10425" y="12512"/>
                  </a:cubicBezTo>
                  <a:cubicBezTo>
                    <a:pt x="10431" y="12512"/>
                    <a:pt x="10437" y="12511"/>
                    <a:pt x="10443" y="12510"/>
                  </a:cubicBezTo>
                  <a:lnTo>
                    <a:pt x="10443" y="12510"/>
                  </a:lnTo>
                  <a:cubicBezTo>
                    <a:pt x="10435" y="12516"/>
                    <a:pt x="10429" y="12525"/>
                    <a:pt x="10425" y="12537"/>
                  </a:cubicBezTo>
                  <a:lnTo>
                    <a:pt x="10450" y="12525"/>
                  </a:lnTo>
                  <a:lnTo>
                    <a:pt x="10450" y="12525"/>
                  </a:lnTo>
                  <a:cubicBezTo>
                    <a:pt x="10425" y="12550"/>
                    <a:pt x="10450" y="12638"/>
                    <a:pt x="10450" y="12663"/>
                  </a:cubicBezTo>
                  <a:cubicBezTo>
                    <a:pt x="10374" y="12651"/>
                    <a:pt x="10399" y="12537"/>
                    <a:pt x="10387" y="12475"/>
                  </a:cubicBezTo>
                  <a:close/>
                  <a:moveTo>
                    <a:pt x="12852" y="12575"/>
                  </a:moveTo>
                  <a:cubicBezTo>
                    <a:pt x="12852" y="12626"/>
                    <a:pt x="12852" y="12663"/>
                    <a:pt x="12814" y="12663"/>
                  </a:cubicBezTo>
                  <a:lnTo>
                    <a:pt x="12801" y="12663"/>
                  </a:lnTo>
                  <a:cubicBezTo>
                    <a:pt x="12814" y="12613"/>
                    <a:pt x="12789" y="12575"/>
                    <a:pt x="12852" y="12575"/>
                  </a:cubicBezTo>
                  <a:close/>
                  <a:moveTo>
                    <a:pt x="10852" y="12550"/>
                  </a:moveTo>
                  <a:lnTo>
                    <a:pt x="10852" y="12550"/>
                  </a:lnTo>
                  <a:cubicBezTo>
                    <a:pt x="10897" y="12559"/>
                    <a:pt x="10865" y="12626"/>
                    <a:pt x="10871" y="12673"/>
                  </a:cubicBezTo>
                  <a:lnTo>
                    <a:pt x="10871" y="12673"/>
                  </a:lnTo>
                  <a:cubicBezTo>
                    <a:pt x="10858" y="12633"/>
                    <a:pt x="10859" y="12584"/>
                    <a:pt x="10852" y="12550"/>
                  </a:cubicBezTo>
                  <a:close/>
                  <a:moveTo>
                    <a:pt x="4913" y="12437"/>
                  </a:moveTo>
                  <a:cubicBezTo>
                    <a:pt x="4921" y="12437"/>
                    <a:pt x="4934" y="12454"/>
                    <a:pt x="4942" y="12462"/>
                  </a:cubicBezTo>
                  <a:cubicBezTo>
                    <a:pt x="4942" y="12512"/>
                    <a:pt x="4942" y="12550"/>
                    <a:pt x="4942" y="12600"/>
                  </a:cubicBezTo>
                  <a:cubicBezTo>
                    <a:pt x="4949" y="12668"/>
                    <a:pt x="4898" y="12692"/>
                    <a:pt x="4851" y="12692"/>
                  </a:cubicBezTo>
                  <a:cubicBezTo>
                    <a:pt x="4818" y="12692"/>
                    <a:pt x="4788" y="12681"/>
                    <a:pt x="4780" y="12664"/>
                  </a:cubicBezTo>
                  <a:lnTo>
                    <a:pt x="4780" y="12664"/>
                  </a:lnTo>
                  <a:cubicBezTo>
                    <a:pt x="4798" y="12675"/>
                    <a:pt x="4817" y="12680"/>
                    <a:pt x="4833" y="12680"/>
                  </a:cubicBezTo>
                  <a:cubicBezTo>
                    <a:pt x="4873" y="12680"/>
                    <a:pt x="4904" y="12649"/>
                    <a:pt x="4904" y="12588"/>
                  </a:cubicBezTo>
                  <a:lnTo>
                    <a:pt x="4904" y="12588"/>
                  </a:lnTo>
                  <a:cubicBezTo>
                    <a:pt x="4879" y="12588"/>
                    <a:pt x="4841" y="12604"/>
                    <a:pt x="4810" y="12604"/>
                  </a:cubicBezTo>
                  <a:cubicBezTo>
                    <a:pt x="4779" y="12604"/>
                    <a:pt x="4753" y="12588"/>
                    <a:pt x="4753" y="12525"/>
                  </a:cubicBezTo>
                  <a:cubicBezTo>
                    <a:pt x="4753" y="12465"/>
                    <a:pt x="4782" y="12451"/>
                    <a:pt x="4816" y="12451"/>
                  </a:cubicBezTo>
                  <a:cubicBezTo>
                    <a:pt x="4846" y="12451"/>
                    <a:pt x="4881" y="12462"/>
                    <a:pt x="4904" y="12462"/>
                  </a:cubicBezTo>
                  <a:cubicBezTo>
                    <a:pt x="4904" y="12443"/>
                    <a:pt x="4908" y="12437"/>
                    <a:pt x="4913" y="12437"/>
                  </a:cubicBezTo>
                  <a:close/>
                  <a:moveTo>
                    <a:pt x="10047" y="12349"/>
                  </a:moveTo>
                  <a:cubicBezTo>
                    <a:pt x="10090" y="12356"/>
                    <a:pt x="10105" y="12420"/>
                    <a:pt x="10111" y="12487"/>
                  </a:cubicBezTo>
                  <a:lnTo>
                    <a:pt x="10111" y="12487"/>
                  </a:lnTo>
                  <a:cubicBezTo>
                    <a:pt x="10173" y="12488"/>
                    <a:pt x="10161" y="12538"/>
                    <a:pt x="10161" y="12588"/>
                  </a:cubicBezTo>
                  <a:cubicBezTo>
                    <a:pt x="10168" y="12617"/>
                    <a:pt x="10188" y="12629"/>
                    <a:pt x="10214" y="12629"/>
                  </a:cubicBezTo>
                  <a:cubicBezTo>
                    <a:pt x="10230" y="12629"/>
                    <a:pt x="10249" y="12625"/>
                    <a:pt x="10267" y="12616"/>
                  </a:cubicBezTo>
                  <a:lnTo>
                    <a:pt x="10267" y="12616"/>
                  </a:lnTo>
                  <a:cubicBezTo>
                    <a:pt x="10267" y="12619"/>
                    <a:pt x="10266" y="12623"/>
                    <a:pt x="10265" y="12626"/>
                  </a:cubicBezTo>
                  <a:lnTo>
                    <a:pt x="10265" y="12626"/>
                  </a:lnTo>
                  <a:lnTo>
                    <a:pt x="10274" y="12613"/>
                  </a:lnTo>
                  <a:lnTo>
                    <a:pt x="10274" y="12613"/>
                  </a:lnTo>
                  <a:cubicBezTo>
                    <a:pt x="10272" y="12614"/>
                    <a:pt x="10269" y="12615"/>
                    <a:pt x="10267" y="12616"/>
                  </a:cubicBezTo>
                  <a:lnTo>
                    <a:pt x="10267" y="12616"/>
                  </a:lnTo>
                  <a:cubicBezTo>
                    <a:pt x="10273" y="12579"/>
                    <a:pt x="10258" y="12527"/>
                    <a:pt x="10249" y="12500"/>
                  </a:cubicBezTo>
                  <a:lnTo>
                    <a:pt x="10249" y="12500"/>
                  </a:lnTo>
                  <a:cubicBezTo>
                    <a:pt x="10324" y="12512"/>
                    <a:pt x="10299" y="12626"/>
                    <a:pt x="10311" y="12688"/>
                  </a:cubicBezTo>
                  <a:cubicBezTo>
                    <a:pt x="10302" y="12692"/>
                    <a:pt x="10294" y="12693"/>
                    <a:pt x="10288" y="12693"/>
                  </a:cubicBezTo>
                  <a:cubicBezTo>
                    <a:pt x="10269" y="12693"/>
                    <a:pt x="10264" y="12679"/>
                    <a:pt x="10274" y="12651"/>
                  </a:cubicBezTo>
                  <a:cubicBezTo>
                    <a:pt x="10245" y="12651"/>
                    <a:pt x="10224" y="12672"/>
                    <a:pt x="10199" y="12672"/>
                  </a:cubicBezTo>
                  <a:cubicBezTo>
                    <a:pt x="10191" y="12672"/>
                    <a:pt x="10183" y="12670"/>
                    <a:pt x="10173" y="12663"/>
                  </a:cubicBezTo>
                  <a:cubicBezTo>
                    <a:pt x="10126" y="12640"/>
                    <a:pt x="10123" y="12549"/>
                    <a:pt x="10112" y="12496"/>
                  </a:cubicBezTo>
                  <a:lnTo>
                    <a:pt x="10112" y="12496"/>
                  </a:lnTo>
                  <a:cubicBezTo>
                    <a:pt x="10117" y="12545"/>
                    <a:pt x="10118" y="12595"/>
                    <a:pt x="10123" y="12626"/>
                  </a:cubicBezTo>
                  <a:cubicBezTo>
                    <a:pt x="10085" y="12626"/>
                    <a:pt x="10073" y="12613"/>
                    <a:pt x="10085" y="12588"/>
                  </a:cubicBezTo>
                  <a:lnTo>
                    <a:pt x="10085" y="12588"/>
                  </a:lnTo>
                  <a:cubicBezTo>
                    <a:pt x="10057" y="12588"/>
                    <a:pt x="10036" y="12609"/>
                    <a:pt x="10011" y="12609"/>
                  </a:cubicBezTo>
                  <a:cubicBezTo>
                    <a:pt x="10003" y="12609"/>
                    <a:pt x="9994" y="12607"/>
                    <a:pt x="9985" y="12600"/>
                  </a:cubicBezTo>
                  <a:cubicBezTo>
                    <a:pt x="9934" y="12588"/>
                    <a:pt x="9909" y="12550"/>
                    <a:pt x="9896" y="12512"/>
                  </a:cubicBezTo>
                  <a:lnTo>
                    <a:pt x="9922" y="12512"/>
                  </a:lnTo>
                  <a:cubicBezTo>
                    <a:pt x="9922" y="12449"/>
                    <a:pt x="9940" y="12430"/>
                    <a:pt x="9965" y="12430"/>
                  </a:cubicBezTo>
                  <a:cubicBezTo>
                    <a:pt x="9995" y="12430"/>
                    <a:pt x="10033" y="12455"/>
                    <a:pt x="10060" y="12462"/>
                  </a:cubicBezTo>
                  <a:lnTo>
                    <a:pt x="10047" y="12349"/>
                  </a:lnTo>
                  <a:close/>
                  <a:moveTo>
                    <a:pt x="5751" y="12428"/>
                  </a:moveTo>
                  <a:cubicBezTo>
                    <a:pt x="5806" y="12458"/>
                    <a:pt x="5786" y="12643"/>
                    <a:pt x="5797" y="12701"/>
                  </a:cubicBezTo>
                  <a:cubicBezTo>
                    <a:pt x="5746" y="12670"/>
                    <a:pt x="5753" y="12523"/>
                    <a:pt x="5751" y="12428"/>
                  </a:cubicBezTo>
                  <a:close/>
                  <a:moveTo>
                    <a:pt x="5870" y="12509"/>
                  </a:moveTo>
                  <a:cubicBezTo>
                    <a:pt x="5931" y="12509"/>
                    <a:pt x="5910" y="12606"/>
                    <a:pt x="5910" y="12663"/>
                  </a:cubicBezTo>
                  <a:lnTo>
                    <a:pt x="5898" y="12701"/>
                  </a:lnTo>
                  <a:cubicBezTo>
                    <a:pt x="5822" y="12701"/>
                    <a:pt x="5847" y="12575"/>
                    <a:pt x="5847" y="12512"/>
                  </a:cubicBezTo>
                  <a:cubicBezTo>
                    <a:pt x="5856" y="12510"/>
                    <a:pt x="5863" y="12509"/>
                    <a:pt x="5870" y="12509"/>
                  </a:cubicBezTo>
                  <a:close/>
                  <a:moveTo>
                    <a:pt x="6376" y="12500"/>
                  </a:moveTo>
                  <a:cubicBezTo>
                    <a:pt x="6451" y="12500"/>
                    <a:pt x="6426" y="12626"/>
                    <a:pt x="6426" y="12688"/>
                  </a:cubicBezTo>
                  <a:cubicBezTo>
                    <a:pt x="6363" y="12688"/>
                    <a:pt x="6413" y="12663"/>
                    <a:pt x="6388" y="12651"/>
                  </a:cubicBezTo>
                  <a:lnTo>
                    <a:pt x="6388" y="12651"/>
                  </a:lnTo>
                  <a:cubicBezTo>
                    <a:pt x="6359" y="12691"/>
                    <a:pt x="6334" y="12707"/>
                    <a:pt x="6313" y="12707"/>
                  </a:cubicBezTo>
                  <a:cubicBezTo>
                    <a:pt x="6242" y="12707"/>
                    <a:pt x="6212" y="12529"/>
                    <a:pt x="6212" y="12500"/>
                  </a:cubicBezTo>
                  <a:lnTo>
                    <a:pt x="6237" y="12500"/>
                  </a:lnTo>
                  <a:cubicBezTo>
                    <a:pt x="6325" y="12500"/>
                    <a:pt x="6237" y="12638"/>
                    <a:pt x="6325" y="12663"/>
                  </a:cubicBezTo>
                  <a:cubicBezTo>
                    <a:pt x="6329" y="12664"/>
                    <a:pt x="6332" y="12664"/>
                    <a:pt x="6335" y="12664"/>
                  </a:cubicBezTo>
                  <a:cubicBezTo>
                    <a:pt x="6398" y="12664"/>
                    <a:pt x="6376" y="12548"/>
                    <a:pt x="6376" y="12500"/>
                  </a:cubicBezTo>
                  <a:close/>
                  <a:moveTo>
                    <a:pt x="6549" y="12515"/>
                  </a:moveTo>
                  <a:cubicBezTo>
                    <a:pt x="6636" y="12515"/>
                    <a:pt x="6629" y="12652"/>
                    <a:pt x="6640" y="12714"/>
                  </a:cubicBezTo>
                  <a:cubicBezTo>
                    <a:pt x="6633" y="12717"/>
                    <a:pt x="6627" y="12718"/>
                    <a:pt x="6622" y="12718"/>
                  </a:cubicBezTo>
                  <a:cubicBezTo>
                    <a:pt x="6609" y="12718"/>
                    <a:pt x="6602" y="12707"/>
                    <a:pt x="6602" y="12688"/>
                  </a:cubicBezTo>
                  <a:cubicBezTo>
                    <a:pt x="6563" y="12688"/>
                    <a:pt x="6525" y="12707"/>
                    <a:pt x="6495" y="12707"/>
                  </a:cubicBezTo>
                  <a:cubicBezTo>
                    <a:pt x="6476" y="12707"/>
                    <a:pt x="6461" y="12700"/>
                    <a:pt x="6451" y="12676"/>
                  </a:cubicBezTo>
                  <a:lnTo>
                    <a:pt x="6451" y="12676"/>
                  </a:lnTo>
                  <a:lnTo>
                    <a:pt x="6476" y="12688"/>
                  </a:lnTo>
                  <a:cubicBezTo>
                    <a:pt x="6445" y="12625"/>
                    <a:pt x="6510" y="12597"/>
                    <a:pt x="6562" y="12597"/>
                  </a:cubicBezTo>
                  <a:cubicBezTo>
                    <a:pt x="6572" y="12597"/>
                    <a:pt x="6581" y="12598"/>
                    <a:pt x="6589" y="12600"/>
                  </a:cubicBezTo>
                  <a:cubicBezTo>
                    <a:pt x="6589" y="12556"/>
                    <a:pt x="6567" y="12550"/>
                    <a:pt x="6542" y="12550"/>
                  </a:cubicBezTo>
                  <a:cubicBezTo>
                    <a:pt x="6532" y="12550"/>
                    <a:pt x="6522" y="12551"/>
                    <a:pt x="6512" y="12551"/>
                  </a:cubicBezTo>
                  <a:cubicBezTo>
                    <a:pt x="6497" y="12551"/>
                    <a:pt x="6484" y="12549"/>
                    <a:pt x="6476" y="12537"/>
                  </a:cubicBezTo>
                  <a:cubicBezTo>
                    <a:pt x="6506" y="12521"/>
                    <a:pt x="6530" y="12515"/>
                    <a:pt x="6549" y="12515"/>
                  </a:cubicBezTo>
                  <a:close/>
                  <a:moveTo>
                    <a:pt x="11858" y="12739"/>
                  </a:moveTo>
                  <a:cubicBezTo>
                    <a:pt x="11858" y="12739"/>
                    <a:pt x="11858" y="12739"/>
                    <a:pt x="11858" y="12739"/>
                  </a:cubicBezTo>
                  <a:cubicBezTo>
                    <a:pt x="11858" y="12739"/>
                    <a:pt x="11858" y="12739"/>
                    <a:pt x="11858" y="12739"/>
                  </a:cubicBezTo>
                  <a:close/>
                  <a:moveTo>
                    <a:pt x="10499" y="12491"/>
                  </a:moveTo>
                  <a:cubicBezTo>
                    <a:pt x="10507" y="12491"/>
                    <a:pt x="10516" y="12493"/>
                    <a:pt x="10525" y="12500"/>
                  </a:cubicBezTo>
                  <a:cubicBezTo>
                    <a:pt x="10542" y="12508"/>
                    <a:pt x="10554" y="12526"/>
                    <a:pt x="10562" y="12548"/>
                  </a:cubicBezTo>
                  <a:lnTo>
                    <a:pt x="10562" y="12548"/>
                  </a:lnTo>
                  <a:cubicBezTo>
                    <a:pt x="10563" y="12548"/>
                    <a:pt x="10565" y="12548"/>
                    <a:pt x="10566" y="12548"/>
                  </a:cubicBezTo>
                  <a:cubicBezTo>
                    <a:pt x="10572" y="12548"/>
                    <a:pt x="10579" y="12548"/>
                    <a:pt x="10588" y="12550"/>
                  </a:cubicBezTo>
                  <a:cubicBezTo>
                    <a:pt x="10584" y="12512"/>
                    <a:pt x="10585" y="12500"/>
                    <a:pt x="10590" y="12500"/>
                  </a:cubicBezTo>
                  <a:cubicBezTo>
                    <a:pt x="10598" y="12500"/>
                    <a:pt x="10617" y="12550"/>
                    <a:pt x="10626" y="12550"/>
                  </a:cubicBezTo>
                  <a:cubicBezTo>
                    <a:pt x="10626" y="12550"/>
                    <a:pt x="10714" y="12582"/>
                    <a:pt x="10679" y="12582"/>
                  </a:cubicBezTo>
                  <a:cubicBezTo>
                    <a:pt x="10670" y="12582"/>
                    <a:pt x="10653" y="12580"/>
                    <a:pt x="10626" y="12575"/>
                  </a:cubicBezTo>
                  <a:lnTo>
                    <a:pt x="10626" y="12575"/>
                  </a:lnTo>
                  <a:cubicBezTo>
                    <a:pt x="10651" y="12588"/>
                    <a:pt x="10664" y="12626"/>
                    <a:pt x="10664" y="12663"/>
                  </a:cubicBezTo>
                  <a:lnTo>
                    <a:pt x="10638" y="12701"/>
                  </a:lnTo>
                  <a:cubicBezTo>
                    <a:pt x="10638" y="12720"/>
                    <a:pt x="10648" y="12720"/>
                    <a:pt x="10659" y="12720"/>
                  </a:cubicBezTo>
                  <a:cubicBezTo>
                    <a:pt x="10670" y="12720"/>
                    <a:pt x="10682" y="12720"/>
                    <a:pt x="10689" y="12739"/>
                  </a:cubicBezTo>
                  <a:cubicBezTo>
                    <a:pt x="10680" y="12741"/>
                    <a:pt x="10672" y="12742"/>
                    <a:pt x="10664" y="12742"/>
                  </a:cubicBezTo>
                  <a:cubicBezTo>
                    <a:pt x="10588" y="12742"/>
                    <a:pt x="10588" y="12633"/>
                    <a:pt x="10588" y="12575"/>
                  </a:cubicBezTo>
                  <a:cubicBezTo>
                    <a:pt x="10581" y="12575"/>
                    <a:pt x="10575" y="12574"/>
                    <a:pt x="10569" y="12572"/>
                  </a:cubicBezTo>
                  <a:lnTo>
                    <a:pt x="10569" y="12572"/>
                  </a:lnTo>
                  <a:cubicBezTo>
                    <a:pt x="10578" y="12610"/>
                    <a:pt x="10581" y="12655"/>
                    <a:pt x="10588" y="12688"/>
                  </a:cubicBezTo>
                  <a:cubicBezTo>
                    <a:pt x="10525" y="12676"/>
                    <a:pt x="10538" y="12626"/>
                    <a:pt x="10538" y="12575"/>
                  </a:cubicBezTo>
                  <a:cubicBezTo>
                    <a:pt x="10553" y="12529"/>
                    <a:pt x="10516" y="12496"/>
                    <a:pt x="10479" y="12496"/>
                  </a:cubicBezTo>
                  <a:cubicBezTo>
                    <a:pt x="10478" y="12496"/>
                    <a:pt x="10477" y="12496"/>
                    <a:pt x="10475" y="12497"/>
                  </a:cubicBezTo>
                  <a:lnTo>
                    <a:pt x="10475" y="12497"/>
                  </a:lnTo>
                  <a:cubicBezTo>
                    <a:pt x="10483" y="12493"/>
                    <a:pt x="10491" y="12491"/>
                    <a:pt x="10499" y="12491"/>
                  </a:cubicBezTo>
                  <a:close/>
                  <a:moveTo>
                    <a:pt x="10990" y="12563"/>
                  </a:moveTo>
                  <a:lnTo>
                    <a:pt x="10990" y="12563"/>
                  </a:lnTo>
                  <a:cubicBezTo>
                    <a:pt x="11053" y="12575"/>
                    <a:pt x="11028" y="12688"/>
                    <a:pt x="11041" y="12751"/>
                  </a:cubicBezTo>
                  <a:cubicBezTo>
                    <a:pt x="11035" y="12754"/>
                    <a:pt x="11029" y="12756"/>
                    <a:pt x="11024" y="12756"/>
                  </a:cubicBezTo>
                  <a:cubicBezTo>
                    <a:pt x="11010" y="12756"/>
                    <a:pt x="11003" y="12742"/>
                    <a:pt x="11003" y="12714"/>
                  </a:cubicBezTo>
                  <a:cubicBezTo>
                    <a:pt x="10992" y="12714"/>
                    <a:pt x="10982" y="12741"/>
                    <a:pt x="10955" y="12741"/>
                  </a:cubicBezTo>
                  <a:cubicBezTo>
                    <a:pt x="10950" y="12741"/>
                    <a:pt x="10946" y="12740"/>
                    <a:pt x="10940" y="12739"/>
                  </a:cubicBezTo>
                  <a:cubicBezTo>
                    <a:pt x="10913" y="12735"/>
                    <a:pt x="10895" y="12721"/>
                    <a:pt x="10883" y="12702"/>
                  </a:cubicBezTo>
                  <a:lnTo>
                    <a:pt x="10883" y="12702"/>
                  </a:lnTo>
                  <a:cubicBezTo>
                    <a:pt x="10888" y="12707"/>
                    <a:pt x="10894" y="12711"/>
                    <a:pt x="10902" y="12714"/>
                  </a:cubicBezTo>
                  <a:lnTo>
                    <a:pt x="10940" y="12714"/>
                  </a:lnTo>
                  <a:cubicBezTo>
                    <a:pt x="10948" y="12716"/>
                    <a:pt x="10955" y="12717"/>
                    <a:pt x="10961" y="12717"/>
                  </a:cubicBezTo>
                  <a:cubicBezTo>
                    <a:pt x="11022" y="12717"/>
                    <a:pt x="10990" y="12608"/>
                    <a:pt x="10990" y="12563"/>
                  </a:cubicBezTo>
                  <a:close/>
                  <a:moveTo>
                    <a:pt x="6074" y="12487"/>
                  </a:moveTo>
                  <a:cubicBezTo>
                    <a:pt x="6099" y="12487"/>
                    <a:pt x="6111" y="12525"/>
                    <a:pt x="6137" y="12525"/>
                  </a:cubicBezTo>
                  <a:cubicBezTo>
                    <a:pt x="6121" y="12501"/>
                    <a:pt x="6115" y="12492"/>
                    <a:pt x="6122" y="12492"/>
                  </a:cubicBezTo>
                  <a:cubicBezTo>
                    <a:pt x="6127" y="12492"/>
                    <a:pt x="6135" y="12495"/>
                    <a:pt x="6149" y="12500"/>
                  </a:cubicBezTo>
                  <a:lnTo>
                    <a:pt x="6174" y="12500"/>
                  </a:lnTo>
                  <a:lnTo>
                    <a:pt x="6174" y="12575"/>
                  </a:lnTo>
                  <a:cubicBezTo>
                    <a:pt x="6187" y="12638"/>
                    <a:pt x="6187" y="12701"/>
                    <a:pt x="6187" y="12764"/>
                  </a:cubicBezTo>
                  <a:cubicBezTo>
                    <a:pt x="6124" y="12764"/>
                    <a:pt x="6149" y="12714"/>
                    <a:pt x="6137" y="12651"/>
                  </a:cubicBezTo>
                  <a:cubicBezTo>
                    <a:pt x="6105" y="12651"/>
                    <a:pt x="6079" y="12675"/>
                    <a:pt x="6051" y="12675"/>
                  </a:cubicBezTo>
                  <a:cubicBezTo>
                    <a:pt x="6034" y="12675"/>
                    <a:pt x="6017" y="12666"/>
                    <a:pt x="5998" y="12638"/>
                  </a:cubicBezTo>
                  <a:cubicBezTo>
                    <a:pt x="5948" y="12575"/>
                    <a:pt x="5986" y="12487"/>
                    <a:pt x="6074" y="12487"/>
                  </a:cubicBezTo>
                  <a:close/>
                  <a:moveTo>
                    <a:pt x="6656" y="12571"/>
                  </a:moveTo>
                  <a:cubicBezTo>
                    <a:pt x="6670" y="12571"/>
                    <a:pt x="6677" y="12585"/>
                    <a:pt x="6677" y="12613"/>
                  </a:cubicBezTo>
                  <a:lnTo>
                    <a:pt x="6690" y="12613"/>
                  </a:lnTo>
                  <a:cubicBezTo>
                    <a:pt x="6715" y="12600"/>
                    <a:pt x="6753" y="12600"/>
                    <a:pt x="6778" y="12600"/>
                  </a:cubicBezTo>
                  <a:lnTo>
                    <a:pt x="6690" y="12613"/>
                  </a:lnTo>
                  <a:lnTo>
                    <a:pt x="6702" y="12613"/>
                  </a:lnTo>
                  <a:cubicBezTo>
                    <a:pt x="6702" y="12613"/>
                    <a:pt x="6690" y="12626"/>
                    <a:pt x="6690" y="12626"/>
                  </a:cubicBezTo>
                  <a:cubicBezTo>
                    <a:pt x="6665" y="12663"/>
                    <a:pt x="6690" y="12726"/>
                    <a:pt x="6690" y="12764"/>
                  </a:cubicBezTo>
                  <a:cubicBezTo>
                    <a:pt x="6614" y="12764"/>
                    <a:pt x="6652" y="12638"/>
                    <a:pt x="6640" y="12575"/>
                  </a:cubicBezTo>
                  <a:cubicBezTo>
                    <a:pt x="6646" y="12572"/>
                    <a:pt x="6651" y="12571"/>
                    <a:pt x="6656" y="12571"/>
                  </a:cubicBezTo>
                  <a:close/>
                  <a:moveTo>
                    <a:pt x="6841" y="12613"/>
                  </a:moveTo>
                  <a:cubicBezTo>
                    <a:pt x="6791" y="12626"/>
                    <a:pt x="6816" y="12726"/>
                    <a:pt x="6816" y="12776"/>
                  </a:cubicBezTo>
                  <a:cubicBezTo>
                    <a:pt x="6753" y="12776"/>
                    <a:pt x="6778" y="12714"/>
                    <a:pt x="6778" y="12663"/>
                  </a:cubicBezTo>
                  <a:cubicBezTo>
                    <a:pt x="6765" y="12638"/>
                    <a:pt x="6765" y="12626"/>
                    <a:pt x="6753" y="12613"/>
                  </a:cubicBezTo>
                  <a:close/>
                  <a:moveTo>
                    <a:pt x="11092" y="12525"/>
                  </a:moveTo>
                  <a:cubicBezTo>
                    <a:pt x="11101" y="12525"/>
                    <a:pt x="11120" y="12575"/>
                    <a:pt x="11129" y="12575"/>
                  </a:cubicBezTo>
                  <a:cubicBezTo>
                    <a:pt x="11139" y="12575"/>
                    <a:pt x="11221" y="12607"/>
                    <a:pt x="11183" y="12607"/>
                  </a:cubicBezTo>
                  <a:cubicBezTo>
                    <a:pt x="11174" y="12607"/>
                    <a:pt x="11156" y="12605"/>
                    <a:pt x="11129" y="12600"/>
                  </a:cubicBezTo>
                  <a:lnTo>
                    <a:pt x="11129" y="12600"/>
                  </a:lnTo>
                  <a:cubicBezTo>
                    <a:pt x="11129" y="12651"/>
                    <a:pt x="11141" y="12688"/>
                    <a:pt x="11141" y="12726"/>
                  </a:cubicBezTo>
                  <a:cubicBezTo>
                    <a:pt x="11148" y="12751"/>
                    <a:pt x="11157" y="12751"/>
                    <a:pt x="11167" y="12751"/>
                  </a:cubicBezTo>
                  <a:cubicBezTo>
                    <a:pt x="11176" y="12751"/>
                    <a:pt x="11185" y="12751"/>
                    <a:pt x="11192" y="12776"/>
                  </a:cubicBezTo>
                  <a:cubicBezTo>
                    <a:pt x="11187" y="12777"/>
                    <a:pt x="11182" y="12777"/>
                    <a:pt x="11178" y="12777"/>
                  </a:cubicBezTo>
                  <a:cubicBezTo>
                    <a:pt x="11091" y="12777"/>
                    <a:pt x="11091" y="12660"/>
                    <a:pt x="11091" y="12600"/>
                  </a:cubicBezTo>
                  <a:cubicBezTo>
                    <a:pt x="11028" y="12600"/>
                    <a:pt x="11003" y="12575"/>
                    <a:pt x="11066" y="12575"/>
                  </a:cubicBezTo>
                  <a:lnTo>
                    <a:pt x="11091" y="12575"/>
                  </a:lnTo>
                  <a:cubicBezTo>
                    <a:pt x="11087" y="12537"/>
                    <a:pt x="11088" y="12525"/>
                    <a:pt x="11092" y="12525"/>
                  </a:cubicBezTo>
                  <a:close/>
                  <a:moveTo>
                    <a:pt x="6929" y="12645"/>
                  </a:moveTo>
                  <a:cubicBezTo>
                    <a:pt x="6944" y="12671"/>
                    <a:pt x="6947" y="12715"/>
                    <a:pt x="6954" y="12789"/>
                  </a:cubicBezTo>
                  <a:cubicBezTo>
                    <a:pt x="6909" y="12752"/>
                    <a:pt x="6926" y="12693"/>
                    <a:pt x="6929" y="12645"/>
                  </a:cubicBezTo>
                  <a:close/>
                  <a:moveTo>
                    <a:pt x="7162" y="12608"/>
                  </a:moveTo>
                  <a:cubicBezTo>
                    <a:pt x="7211" y="12608"/>
                    <a:pt x="7261" y="12647"/>
                    <a:pt x="7268" y="12701"/>
                  </a:cubicBezTo>
                  <a:cubicBezTo>
                    <a:pt x="7268" y="12709"/>
                    <a:pt x="7254" y="12712"/>
                    <a:pt x="7235" y="12712"/>
                  </a:cubicBezTo>
                  <a:cubicBezTo>
                    <a:pt x="7196" y="12712"/>
                    <a:pt x="7134" y="12701"/>
                    <a:pt x="7117" y="12701"/>
                  </a:cubicBezTo>
                  <a:cubicBezTo>
                    <a:pt x="7131" y="12728"/>
                    <a:pt x="7155" y="12734"/>
                    <a:pt x="7180" y="12734"/>
                  </a:cubicBezTo>
                  <a:cubicBezTo>
                    <a:pt x="7199" y="12734"/>
                    <a:pt x="7219" y="12731"/>
                    <a:pt x="7236" y="12731"/>
                  </a:cubicBezTo>
                  <a:cubicBezTo>
                    <a:pt x="7259" y="12731"/>
                    <a:pt x="7276" y="12737"/>
                    <a:pt x="7281" y="12764"/>
                  </a:cubicBezTo>
                  <a:lnTo>
                    <a:pt x="7256" y="12789"/>
                  </a:lnTo>
                  <a:cubicBezTo>
                    <a:pt x="7243" y="12793"/>
                    <a:pt x="7228" y="12795"/>
                    <a:pt x="7213" y="12795"/>
                  </a:cubicBezTo>
                  <a:cubicBezTo>
                    <a:pt x="7138" y="12795"/>
                    <a:pt x="7048" y="12747"/>
                    <a:pt x="7080" y="12663"/>
                  </a:cubicBezTo>
                  <a:cubicBezTo>
                    <a:pt x="7099" y="12624"/>
                    <a:pt x="7131" y="12608"/>
                    <a:pt x="7162" y="12608"/>
                  </a:cubicBezTo>
                  <a:close/>
                  <a:moveTo>
                    <a:pt x="7323" y="12621"/>
                  </a:moveTo>
                  <a:cubicBezTo>
                    <a:pt x="7337" y="12621"/>
                    <a:pt x="7344" y="12635"/>
                    <a:pt x="7344" y="12663"/>
                  </a:cubicBezTo>
                  <a:cubicBezTo>
                    <a:pt x="7344" y="12663"/>
                    <a:pt x="7374" y="12624"/>
                    <a:pt x="7389" y="12624"/>
                  </a:cubicBezTo>
                  <a:cubicBezTo>
                    <a:pt x="7391" y="12624"/>
                    <a:pt x="7393" y="12624"/>
                    <a:pt x="7394" y="12626"/>
                  </a:cubicBezTo>
                  <a:cubicBezTo>
                    <a:pt x="7414" y="12636"/>
                    <a:pt x="7418" y="12654"/>
                    <a:pt x="7406" y="12654"/>
                  </a:cubicBezTo>
                  <a:cubicBezTo>
                    <a:pt x="7403" y="12654"/>
                    <a:pt x="7399" y="12653"/>
                    <a:pt x="7394" y="12651"/>
                  </a:cubicBezTo>
                  <a:cubicBezTo>
                    <a:pt x="7388" y="12646"/>
                    <a:pt x="7383" y="12644"/>
                    <a:pt x="7379" y="12644"/>
                  </a:cubicBezTo>
                  <a:cubicBezTo>
                    <a:pt x="7353" y="12644"/>
                    <a:pt x="7382" y="12744"/>
                    <a:pt x="7382" y="12776"/>
                  </a:cubicBezTo>
                  <a:lnTo>
                    <a:pt x="7356" y="12814"/>
                  </a:lnTo>
                  <a:cubicBezTo>
                    <a:pt x="7281" y="12814"/>
                    <a:pt x="7306" y="12688"/>
                    <a:pt x="7306" y="12626"/>
                  </a:cubicBezTo>
                  <a:cubicBezTo>
                    <a:pt x="7312" y="12622"/>
                    <a:pt x="7318" y="12621"/>
                    <a:pt x="7323" y="12621"/>
                  </a:cubicBezTo>
                  <a:close/>
                  <a:moveTo>
                    <a:pt x="7558" y="12607"/>
                  </a:moveTo>
                  <a:cubicBezTo>
                    <a:pt x="7642" y="12607"/>
                    <a:pt x="7635" y="12741"/>
                    <a:pt x="7646" y="12814"/>
                  </a:cubicBezTo>
                  <a:cubicBezTo>
                    <a:pt x="7608" y="12814"/>
                    <a:pt x="7620" y="12789"/>
                    <a:pt x="7608" y="12776"/>
                  </a:cubicBezTo>
                  <a:cubicBezTo>
                    <a:pt x="7593" y="12792"/>
                    <a:pt x="7575" y="12798"/>
                    <a:pt x="7558" y="12798"/>
                  </a:cubicBezTo>
                  <a:cubicBezTo>
                    <a:pt x="7481" y="12798"/>
                    <a:pt x="7406" y="12674"/>
                    <a:pt x="7548" y="12674"/>
                  </a:cubicBezTo>
                  <a:cubicBezTo>
                    <a:pt x="7559" y="12674"/>
                    <a:pt x="7570" y="12674"/>
                    <a:pt x="7583" y="12676"/>
                  </a:cubicBezTo>
                  <a:lnTo>
                    <a:pt x="7608" y="12688"/>
                  </a:lnTo>
                  <a:cubicBezTo>
                    <a:pt x="7608" y="12613"/>
                    <a:pt x="7520" y="12663"/>
                    <a:pt x="7495" y="12626"/>
                  </a:cubicBezTo>
                  <a:cubicBezTo>
                    <a:pt x="7520" y="12613"/>
                    <a:pt x="7541" y="12607"/>
                    <a:pt x="7558" y="12607"/>
                  </a:cubicBezTo>
                  <a:close/>
                  <a:moveTo>
                    <a:pt x="11267" y="12537"/>
                  </a:moveTo>
                  <a:lnTo>
                    <a:pt x="11292" y="12550"/>
                  </a:lnTo>
                  <a:lnTo>
                    <a:pt x="11330" y="12550"/>
                  </a:lnTo>
                  <a:lnTo>
                    <a:pt x="11355" y="12814"/>
                  </a:lnTo>
                  <a:cubicBezTo>
                    <a:pt x="11267" y="12789"/>
                    <a:pt x="11280" y="12600"/>
                    <a:pt x="11267" y="12537"/>
                  </a:cubicBezTo>
                  <a:close/>
                  <a:moveTo>
                    <a:pt x="7724" y="12583"/>
                  </a:moveTo>
                  <a:cubicBezTo>
                    <a:pt x="7730" y="12583"/>
                    <a:pt x="7737" y="12585"/>
                    <a:pt x="7746" y="12588"/>
                  </a:cubicBezTo>
                  <a:cubicBezTo>
                    <a:pt x="7746" y="12632"/>
                    <a:pt x="7759" y="12635"/>
                    <a:pt x="7773" y="12635"/>
                  </a:cubicBezTo>
                  <a:cubicBezTo>
                    <a:pt x="7775" y="12635"/>
                    <a:pt x="7778" y="12635"/>
                    <a:pt x="7780" y="12635"/>
                  </a:cubicBezTo>
                  <a:cubicBezTo>
                    <a:pt x="7792" y="12635"/>
                    <a:pt x="7804" y="12637"/>
                    <a:pt x="7809" y="12663"/>
                  </a:cubicBezTo>
                  <a:cubicBezTo>
                    <a:pt x="7803" y="12663"/>
                    <a:pt x="7797" y="12663"/>
                    <a:pt x="7791" y="12663"/>
                  </a:cubicBezTo>
                  <a:cubicBezTo>
                    <a:pt x="7658" y="12663"/>
                    <a:pt x="7810" y="12803"/>
                    <a:pt x="7822" y="12827"/>
                  </a:cubicBezTo>
                  <a:cubicBezTo>
                    <a:pt x="7696" y="12827"/>
                    <a:pt x="7708" y="12764"/>
                    <a:pt x="7683" y="12714"/>
                  </a:cubicBezTo>
                  <a:lnTo>
                    <a:pt x="7683" y="12714"/>
                  </a:lnTo>
                  <a:lnTo>
                    <a:pt x="7721" y="12726"/>
                  </a:lnTo>
                  <a:lnTo>
                    <a:pt x="7721" y="12651"/>
                  </a:lnTo>
                  <a:lnTo>
                    <a:pt x="7683" y="12651"/>
                  </a:lnTo>
                  <a:cubicBezTo>
                    <a:pt x="7683" y="12636"/>
                    <a:pt x="7683" y="12630"/>
                    <a:pt x="7688" y="12630"/>
                  </a:cubicBezTo>
                  <a:cubicBezTo>
                    <a:pt x="7692" y="12630"/>
                    <a:pt x="7698" y="12633"/>
                    <a:pt x="7708" y="12638"/>
                  </a:cubicBezTo>
                  <a:cubicBezTo>
                    <a:pt x="7699" y="12600"/>
                    <a:pt x="7704" y="12583"/>
                    <a:pt x="7724" y="12583"/>
                  </a:cubicBezTo>
                  <a:close/>
                  <a:moveTo>
                    <a:pt x="7910" y="12651"/>
                  </a:moveTo>
                  <a:cubicBezTo>
                    <a:pt x="7985" y="12651"/>
                    <a:pt x="7973" y="12802"/>
                    <a:pt x="8023" y="12802"/>
                  </a:cubicBezTo>
                  <a:cubicBezTo>
                    <a:pt x="8035" y="12751"/>
                    <a:pt x="8035" y="12663"/>
                    <a:pt x="8098" y="12663"/>
                  </a:cubicBezTo>
                  <a:cubicBezTo>
                    <a:pt x="8063" y="12698"/>
                    <a:pt x="8039" y="12830"/>
                    <a:pt x="7986" y="12830"/>
                  </a:cubicBezTo>
                  <a:cubicBezTo>
                    <a:pt x="7986" y="12830"/>
                    <a:pt x="7985" y="12830"/>
                    <a:pt x="7984" y="12829"/>
                  </a:cubicBezTo>
                  <a:lnTo>
                    <a:pt x="7984" y="12829"/>
                  </a:lnTo>
                  <a:cubicBezTo>
                    <a:pt x="7958" y="12795"/>
                    <a:pt x="7920" y="12683"/>
                    <a:pt x="7910" y="12651"/>
                  </a:cubicBezTo>
                  <a:close/>
                  <a:moveTo>
                    <a:pt x="3282" y="12792"/>
                  </a:moveTo>
                  <a:cubicBezTo>
                    <a:pt x="3289" y="12792"/>
                    <a:pt x="3295" y="12797"/>
                    <a:pt x="3295" y="12814"/>
                  </a:cubicBezTo>
                  <a:cubicBezTo>
                    <a:pt x="3295" y="12827"/>
                    <a:pt x="3292" y="12831"/>
                    <a:pt x="3289" y="12831"/>
                  </a:cubicBezTo>
                  <a:cubicBezTo>
                    <a:pt x="3282" y="12831"/>
                    <a:pt x="3270" y="12812"/>
                    <a:pt x="3263" y="12799"/>
                  </a:cubicBezTo>
                  <a:lnTo>
                    <a:pt x="3263" y="12799"/>
                  </a:lnTo>
                  <a:cubicBezTo>
                    <a:pt x="3269" y="12795"/>
                    <a:pt x="3276" y="12792"/>
                    <a:pt x="3282" y="12792"/>
                  </a:cubicBezTo>
                  <a:close/>
                  <a:moveTo>
                    <a:pt x="7990" y="12835"/>
                  </a:moveTo>
                  <a:lnTo>
                    <a:pt x="7998" y="12839"/>
                  </a:lnTo>
                  <a:cubicBezTo>
                    <a:pt x="7995" y="12839"/>
                    <a:pt x="7993" y="12838"/>
                    <a:pt x="7990" y="12835"/>
                  </a:cubicBezTo>
                  <a:close/>
                  <a:moveTo>
                    <a:pt x="3637" y="12810"/>
                  </a:moveTo>
                  <a:cubicBezTo>
                    <a:pt x="3643" y="12810"/>
                    <a:pt x="3647" y="12814"/>
                    <a:pt x="3647" y="12827"/>
                  </a:cubicBezTo>
                  <a:cubicBezTo>
                    <a:pt x="3650" y="12839"/>
                    <a:pt x="3649" y="12844"/>
                    <a:pt x="3646" y="12844"/>
                  </a:cubicBezTo>
                  <a:cubicBezTo>
                    <a:pt x="3641" y="12844"/>
                    <a:pt x="3629" y="12829"/>
                    <a:pt x="3620" y="12817"/>
                  </a:cubicBezTo>
                  <a:lnTo>
                    <a:pt x="3620" y="12817"/>
                  </a:lnTo>
                  <a:cubicBezTo>
                    <a:pt x="3626" y="12814"/>
                    <a:pt x="3632" y="12810"/>
                    <a:pt x="3637" y="12810"/>
                  </a:cubicBezTo>
                  <a:close/>
                  <a:moveTo>
                    <a:pt x="11665" y="12671"/>
                  </a:moveTo>
                  <a:cubicBezTo>
                    <a:pt x="11720" y="12671"/>
                    <a:pt x="11788" y="12717"/>
                    <a:pt x="11795" y="12776"/>
                  </a:cubicBezTo>
                  <a:cubicBezTo>
                    <a:pt x="11790" y="12836"/>
                    <a:pt x="11748" y="12860"/>
                    <a:pt x="11701" y="12860"/>
                  </a:cubicBezTo>
                  <a:cubicBezTo>
                    <a:pt x="11639" y="12860"/>
                    <a:pt x="11569" y="12816"/>
                    <a:pt x="11569" y="12751"/>
                  </a:cubicBezTo>
                  <a:lnTo>
                    <a:pt x="11594" y="12751"/>
                  </a:lnTo>
                  <a:cubicBezTo>
                    <a:pt x="11594" y="12694"/>
                    <a:pt x="11626" y="12671"/>
                    <a:pt x="11665" y="12671"/>
                  </a:cubicBezTo>
                  <a:close/>
                  <a:moveTo>
                    <a:pt x="8224" y="12676"/>
                  </a:moveTo>
                  <a:cubicBezTo>
                    <a:pt x="8358" y="12676"/>
                    <a:pt x="8339" y="12852"/>
                    <a:pt x="8212" y="12852"/>
                  </a:cubicBezTo>
                  <a:cubicBezTo>
                    <a:pt x="8208" y="12852"/>
                    <a:pt x="8203" y="12852"/>
                    <a:pt x="8199" y="12852"/>
                  </a:cubicBezTo>
                  <a:lnTo>
                    <a:pt x="8199" y="12852"/>
                  </a:lnTo>
                  <a:lnTo>
                    <a:pt x="8237" y="12864"/>
                  </a:lnTo>
                  <a:cubicBezTo>
                    <a:pt x="8111" y="12864"/>
                    <a:pt x="8073" y="12676"/>
                    <a:pt x="8224" y="12676"/>
                  </a:cubicBezTo>
                  <a:close/>
                  <a:moveTo>
                    <a:pt x="4891" y="12830"/>
                  </a:moveTo>
                  <a:cubicBezTo>
                    <a:pt x="4899" y="12830"/>
                    <a:pt x="4904" y="12835"/>
                    <a:pt x="4904" y="12852"/>
                  </a:cubicBezTo>
                  <a:cubicBezTo>
                    <a:pt x="4904" y="12862"/>
                    <a:pt x="4901" y="12866"/>
                    <a:pt x="4895" y="12866"/>
                  </a:cubicBezTo>
                  <a:cubicBezTo>
                    <a:pt x="4885" y="12866"/>
                    <a:pt x="4870" y="12854"/>
                    <a:pt x="4861" y="12846"/>
                  </a:cubicBezTo>
                  <a:lnTo>
                    <a:pt x="4861" y="12846"/>
                  </a:lnTo>
                  <a:cubicBezTo>
                    <a:pt x="4869" y="12839"/>
                    <a:pt x="4882" y="12830"/>
                    <a:pt x="4891" y="12830"/>
                  </a:cubicBezTo>
                  <a:close/>
                  <a:moveTo>
                    <a:pt x="11820" y="12701"/>
                  </a:moveTo>
                  <a:cubicBezTo>
                    <a:pt x="11858" y="12701"/>
                    <a:pt x="11858" y="12714"/>
                    <a:pt x="11858" y="12739"/>
                  </a:cubicBezTo>
                  <a:cubicBezTo>
                    <a:pt x="11858" y="12739"/>
                    <a:pt x="11882" y="12707"/>
                    <a:pt x="11898" y="12707"/>
                  </a:cubicBezTo>
                  <a:cubicBezTo>
                    <a:pt x="11902" y="12707"/>
                    <a:pt x="11906" y="12709"/>
                    <a:pt x="11908" y="12714"/>
                  </a:cubicBezTo>
                  <a:cubicBezTo>
                    <a:pt x="11921" y="12726"/>
                    <a:pt x="11934" y="12739"/>
                    <a:pt x="11908" y="12739"/>
                  </a:cubicBezTo>
                  <a:cubicBezTo>
                    <a:pt x="11904" y="12738"/>
                    <a:pt x="11900" y="12738"/>
                    <a:pt x="11897" y="12738"/>
                  </a:cubicBezTo>
                  <a:cubicBezTo>
                    <a:pt x="11830" y="12738"/>
                    <a:pt x="11842" y="12831"/>
                    <a:pt x="11854" y="12876"/>
                  </a:cubicBezTo>
                  <a:lnTo>
                    <a:pt x="11854" y="12876"/>
                  </a:lnTo>
                  <a:cubicBezTo>
                    <a:pt x="11815" y="12842"/>
                    <a:pt x="11831" y="12754"/>
                    <a:pt x="11820" y="12701"/>
                  </a:cubicBezTo>
                  <a:close/>
                  <a:moveTo>
                    <a:pt x="11410" y="12663"/>
                  </a:moveTo>
                  <a:cubicBezTo>
                    <a:pt x="11506" y="12663"/>
                    <a:pt x="11508" y="12812"/>
                    <a:pt x="11519" y="12877"/>
                  </a:cubicBezTo>
                  <a:cubicBezTo>
                    <a:pt x="11493" y="12864"/>
                    <a:pt x="11481" y="12864"/>
                    <a:pt x="11456" y="12852"/>
                  </a:cubicBezTo>
                  <a:cubicBezTo>
                    <a:pt x="11418" y="12839"/>
                    <a:pt x="11355" y="12852"/>
                    <a:pt x="11355" y="12802"/>
                  </a:cubicBezTo>
                  <a:cubicBezTo>
                    <a:pt x="11346" y="12758"/>
                    <a:pt x="11386" y="12745"/>
                    <a:pt x="11423" y="12745"/>
                  </a:cubicBezTo>
                  <a:cubicBezTo>
                    <a:pt x="11440" y="12745"/>
                    <a:pt x="11457" y="12747"/>
                    <a:pt x="11468" y="12751"/>
                  </a:cubicBezTo>
                  <a:cubicBezTo>
                    <a:pt x="11477" y="12672"/>
                    <a:pt x="11436" y="12673"/>
                    <a:pt x="11407" y="12663"/>
                  </a:cubicBezTo>
                  <a:lnTo>
                    <a:pt x="11407" y="12663"/>
                  </a:lnTo>
                  <a:cubicBezTo>
                    <a:pt x="11408" y="12663"/>
                    <a:pt x="11409" y="12663"/>
                    <a:pt x="11410" y="12663"/>
                  </a:cubicBezTo>
                  <a:close/>
                  <a:moveTo>
                    <a:pt x="10425" y="12852"/>
                  </a:moveTo>
                  <a:cubicBezTo>
                    <a:pt x="10460" y="12861"/>
                    <a:pt x="10434" y="12881"/>
                    <a:pt x="10415" y="12893"/>
                  </a:cubicBezTo>
                  <a:lnTo>
                    <a:pt x="10415" y="12893"/>
                  </a:lnTo>
                  <a:cubicBezTo>
                    <a:pt x="10400" y="12879"/>
                    <a:pt x="10378" y="12852"/>
                    <a:pt x="10425" y="12852"/>
                  </a:cubicBezTo>
                  <a:close/>
                  <a:moveTo>
                    <a:pt x="11984" y="12814"/>
                  </a:moveTo>
                  <a:lnTo>
                    <a:pt x="11984" y="12814"/>
                  </a:lnTo>
                  <a:cubicBezTo>
                    <a:pt x="11994" y="12894"/>
                    <a:pt x="12059" y="12879"/>
                    <a:pt x="12098" y="12894"/>
                  </a:cubicBezTo>
                  <a:lnTo>
                    <a:pt x="12098" y="12894"/>
                  </a:lnTo>
                  <a:cubicBezTo>
                    <a:pt x="12098" y="12893"/>
                    <a:pt x="12097" y="12891"/>
                    <a:pt x="12097" y="12890"/>
                  </a:cubicBezTo>
                  <a:cubicBezTo>
                    <a:pt x="12099" y="12869"/>
                    <a:pt x="12102" y="12851"/>
                    <a:pt x="12108" y="12837"/>
                  </a:cubicBezTo>
                  <a:lnTo>
                    <a:pt x="12108" y="12837"/>
                  </a:lnTo>
                  <a:lnTo>
                    <a:pt x="12122" y="12839"/>
                  </a:lnTo>
                  <a:cubicBezTo>
                    <a:pt x="12122" y="12832"/>
                    <a:pt x="12121" y="12824"/>
                    <a:pt x="12119" y="12815"/>
                  </a:cubicBezTo>
                  <a:lnTo>
                    <a:pt x="12119" y="12815"/>
                  </a:lnTo>
                  <a:cubicBezTo>
                    <a:pt x="12115" y="12822"/>
                    <a:pt x="12111" y="12829"/>
                    <a:pt x="12108" y="12837"/>
                  </a:cubicBezTo>
                  <a:lnTo>
                    <a:pt x="12108" y="12837"/>
                  </a:lnTo>
                  <a:lnTo>
                    <a:pt x="11984" y="12814"/>
                  </a:lnTo>
                  <a:close/>
                  <a:moveTo>
                    <a:pt x="8328" y="12623"/>
                  </a:moveTo>
                  <a:cubicBezTo>
                    <a:pt x="8410" y="12623"/>
                    <a:pt x="8388" y="12805"/>
                    <a:pt x="8388" y="12864"/>
                  </a:cubicBezTo>
                  <a:lnTo>
                    <a:pt x="8375" y="12902"/>
                  </a:lnTo>
                  <a:cubicBezTo>
                    <a:pt x="8299" y="12902"/>
                    <a:pt x="8325" y="12701"/>
                    <a:pt x="8312" y="12626"/>
                  </a:cubicBezTo>
                  <a:cubicBezTo>
                    <a:pt x="8318" y="12624"/>
                    <a:pt x="8323" y="12623"/>
                    <a:pt x="8328" y="12623"/>
                  </a:cubicBezTo>
                  <a:close/>
                  <a:moveTo>
                    <a:pt x="8727" y="12663"/>
                  </a:moveTo>
                  <a:cubicBezTo>
                    <a:pt x="8727" y="12716"/>
                    <a:pt x="8806" y="12742"/>
                    <a:pt x="8766" y="12742"/>
                  </a:cubicBezTo>
                  <a:cubicBezTo>
                    <a:pt x="8758" y="12742"/>
                    <a:pt x="8746" y="12741"/>
                    <a:pt x="8727" y="12739"/>
                  </a:cubicBezTo>
                  <a:lnTo>
                    <a:pt x="8727" y="12739"/>
                  </a:lnTo>
                  <a:cubicBezTo>
                    <a:pt x="8727" y="12776"/>
                    <a:pt x="8727" y="12827"/>
                    <a:pt x="8740" y="12864"/>
                  </a:cubicBezTo>
                  <a:cubicBezTo>
                    <a:pt x="8744" y="12877"/>
                    <a:pt x="8749" y="12880"/>
                    <a:pt x="8755" y="12880"/>
                  </a:cubicBezTo>
                  <a:cubicBezTo>
                    <a:pt x="8760" y="12880"/>
                    <a:pt x="8765" y="12878"/>
                    <a:pt x="8770" y="12878"/>
                  </a:cubicBezTo>
                  <a:cubicBezTo>
                    <a:pt x="8778" y="12878"/>
                    <a:pt x="8785" y="12882"/>
                    <a:pt x="8790" y="12902"/>
                  </a:cubicBezTo>
                  <a:cubicBezTo>
                    <a:pt x="8777" y="12906"/>
                    <a:pt x="8767" y="12907"/>
                    <a:pt x="8758" y="12907"/>
                  </a:cubicBezTo>
                  <a:cubicBezTo>
                    <a:pt x="8666" y="12907"/>
                    <a:pt x="8732" y="12749"/>
                    <a:pt x="8652" y="12726"/>
                  </a:cubicBezTo>
                  <a:lnTo>
                    <a:pt x="8652" y="12701"/>
                  </a:lnTo>
                  <a:cubicBezTo>
                    <a:pt x="8666" y="12706"/>
                    <a:pt x="8675" y="12708"/>
                    <a:pt x="8680" y="12708"/>
                  </a:cubicBezTo>
                  <a:cubicBezTo>
                    <a:pt x="8699" y="12708"/>
                    <a:pt x="8656" y="12673"/>
                    <a:pt x="8727" y="12663"/>
                  </a:cubicBezTo>
                  <a:close/>
                  <a:moveTo>
                    <a:pt x="10638" y="12915"/>
                  </a:moveTo>
                  <a:lnTo>
                    <a:pt x="10636" y="12919"/>
                  </a:lnTo>
                  <a:lnTo>
                    <a:pt x="10636" y="12919"/>
                  </a:lnTo>
                  <a:cubicBezTo>
                    <a:pt x="10636" y="12916"/>
                    <a:pt x="10637" y="12915"/>
                    <a:pt x="10638" y="12915"/>
                  </a:cubicBezTo>
                  <a:close/>
                  <a:moveTo>
                    <a:pt x="12098" y="12894"/>
                  </a:moveTo>
                  <a:cubicBezTo>
                    <a:pt x="12100" y="12903"/>
                    <a:pt x="12103" y="12912"/>
                    <a:pt x="12107" y="12921"/>
                  </a:cubicBezTo>
                  <a:lnTo>
                    <a:pt x="12107" y="12921"/>
                  </a:lnTo>
                  <a:cubicBezTo>
                    <a:pt x="12112" y="12919"/>
                    <a:pt x="12117" y="12917"/>
                    <a:pt x="12122" y="12915"/>
                  </a:cubicBezTo>
                  <a:cubicBezTo>
                    <a:pt x="12117" y="12904"/>
                    <a:pt x="12108" y="12898"/>
                    <a:pt x="12098" y="12894"/>
                  </a:cubicBezTo>
                  <a:close/>
                  <a:moveTo>
                    <a:pt x="6262" y="12890"/>
                  </a:moveTo>
                  <a:cubicBezTo>
                    <a:pt x="6262" y="12890"/>
                    <a:pt x="6325" y="12927"/>
                    <a:pt x="6262" y="12927"/>
                  </a:cubicBezTo>
                  <a:cubicBezTo>
                    <a:pt x="6212" y="12927"/>
                    <a:pt x="6237" y="12890"/>
                    <a:pt x="6237" y="12890"/>
                  </a:cubicBezTo>
                  <a:close/>
                  <a:moveTo>
                    <a:pt x="8564" y="12726"/>
                  </a:moveTo>
                  <a:cubicBezTo>
                    <a:pt x="8626" y="12726"/>
                    <a:pt x="8601" y="12852"/>
                    <a:pt x="8614" y="12915"/>
                  </a:cubicBezTo>
                  <a:cubicBezTo>
                    <a:pt x="8604" y="12918"/>
                    <a:pt x="8595" y="12920"/>
                    <a:pt x="8589" y="12920"/>
                  </a:cubicBezTo>
                  <a:cubicBezTo>
                    <a:pt x="8571" y="12920"/>
                    <a:pt x="8567" y="12908"/>
                    <a:pt x="8576" y="12890"/>
                  </a:cubicBezTo>
                  <a:cubicBezTo>
                    <a:pt x="8576" y="12877"/>
                    <a:pt x="8575" y="12873"/>
                    <a:pt x="8571" y="12873"/>
                  </a:cubicBezTo>
                  <a:cubicBezTo>
                    <a:pt x="8565" y="12873"/>
                    <a:pt x="8551" y="12890"/>
                    <a:pt x="8526" y="12890"/>
                  </a:cubicBezTo>
                  <a:lnTo>
                    <a:pt x="8513" y="12927"/>
                  </a:lnTo>
                  <a:cubicBezTo>
                    <a:pt x="8413" y="12915"/>
                    <a:pt x="8425" y="12802"/>
                    <a:pt x="8425" y="12726"/>
                  </a:cubicBezTo>
                  <a:lnTo>
                    <a:pt x="8425" y="12726"/>
                  </a:lnTo>
                  <a:cubicBezTo>
                    <a:pt x="8513" y="12739"/>
                    <a:pt x="8425" y="12864"/>
                    <a:pt x="8501" y="12890"/>
                  </a:cubicBezTo>
                  <a:cubicBezTo>
                    <a:pt x="8505" y="12890"/>
                    <a:pt x="8510" y="12891"/>
                    <a:pt x="8513" y="12891"/>
                  </a:cubicBezTo>
                  <a:cubicBezTo>
                    <a:pt x="8586" y="12891"/>
                    <a:pt x="8564" y="12786"/>
                    <a:pt x="8564" y="12726"/>
                  </a:cubicBezTo>
                  <a:close/>
                  <a:moveTo>
                    <a:pt x="10198" y="12940"/>
                  </a:moveTo>
                  <a:cubicBezTo>
                    <a:pt x="10209" y="12940"/>
                    <a:pt x="10216" y="12947"/>
                    <a:pt x="10222" y="12957"/>
                  </a:cubicBezTo>
                  <a:lnTo>
                    <a:pt x="10222" y="12957"/>
                  </a:lnTo>
                  <a:cubicBezTo>
                    <a:pt x="10223" y="12950"/>
                    <a:pt x="10223" y="12944"/>
                    <a:pt x="10223" y="12940"/>
                  </a:cubicBezTo>
                  <a:close/>
                  <a:moveTo>
                    <a:pt x="10641" y="12930"/>
                  </a:moveTo>
                  <a:cubicBezTo>
                    <a:pt x="10647" y="12930"/>
                    <a:pt x="10651" y="12936"/>
                    <a:pt x="10651" y="12952"/>
                  </a:cubicBezTo>
                  <a:cubicBezTo>
                    <a:pt x="10653" y="12960"/>
                    <a:pt x="10654" y="12963"/>
                    <a:pt x="10653" y="12963"/>
                  </a:cubicBezTo>
                  <a:cubicBezTo>
                    <a:pt x="10652" y="12963"/>
                    <a:pt x="10642" y="12945"/>
                    <a:pt x="10638" y="12931"/>
                  </a:cubicBezTo>
                  <a:lnTo>
                    <a:pt x="10638" y="12931"/>
                  </a:lnTo>
                  <a:cubicBezTo>
                    <a:pt x="10639" y="12930"/>
                    <a:pt x="10640" y="12930"/>
                    <a:pt x="10641" y="12930"/>
                  </a:cubicBezTo>
                  <a:close/>
                  <a:moveTo>
                    <a:pt x="9144" y="12771"/>
                  </a:moveTo>
                  <a:cubicBezTo>
                    <a:pt x="9230" y="12771"/>
                    <a:pt x="9232" y="12904"/>
                    <a:pt x="9243" y="12978"/>
                  </a:cubicBezTo>
                  <a:cubicBezTo>
                    <a:pt x="9205" y="12978"/>
                    <a:pt x="9217" y="12952"/>
                    <a:pt x="9205" y="12940"/>
                  </a:cubicBezTo>
                  <a:cubicBezTo>
                    <a:pt x="9191" y="12952"/>
                    <a:pt x="9175" y="12957"/>
                    <a:pt x="9159" y="12957"/>
                  </a:cubicBezTo>
                  <a:cubicBezTo>
                    <a:pt x="9080" y="12957"/>
                    <a:pt x="9000" y="12837"/>
                    <a:pt x="9133" y="12837"/>
                  </a:cubicBezTo>
                  <a:cubicBezTo>
                    <a:pt x="9143" y="12837"/>
                    <a:pt x="9154" y="12838"/>
                    <a:pt x="9167" y="12839"/>
                  </a:cubicBezTo>
                  <a:lnTo>
                    <a:pt x="9192" y="12852"/>
                  </a:lnTo>
                  <a:cubicBezTo>
                    <a:pt x="9192" y="12776"/>
                    <a:pt x="9104" y="12827"/>
                    <a:pt x="9079" y="12789"/>
                  </a:cubicBezTo>
                  <a:cubicBezTo>
                    <a:pt x="9105" y="12776"/>
                    <a:pt x="9126" y="12771"/>
                    <a:pt x="9144" y="12771"/>
                  </a:cubicBezTo>
                  <a:close/>
                  <a:moveTo>
                    <a:pt x="12024" y="12724"/>
                  </a:moveTo>
                  <a:cubicBezTo>
                    <a:pt x="12067" y="12724"/>
                    <a:pt x="12107" y="12771"/>
                    <a:pt x="12119" y="12815"/>
                  </a:cubicBezTo>
                  <a:lnTo>
                    <a:pt x="12119" y="12815"/>
                  </a:lnTo>
                  <a:cubicBezTo>
                    <a:pt x="12137" y="12787"/>
                    <a:pt x="12165" y="12774"/>
                    <a:pt x="12193" y="12774"/>
                  </a:cubicBezTo>
                  <a:cubicBezTo>
                    <a:pt x="12245" y="12774"/>
                    <a:pt x="12298" y="12817"/>
                    <a:pt x="12298" y="12877"/>
                  </a:cubicBezTo>
                  <a:lnTo>
                    <a:pt x="12273" y="12915"/>
                  </a:lnTo>
                  <a:lnTo>
                    <a:pt x="12135" y="12890"/>
                  </a:lnTo>
                  <a:lnTo>
                    <a:pt x="12135" y="12890"/>
                  </a:lnTo>
                  <a:cubicBezTo>
                    <a:pt x="12147" y="12990"/>
                    <a:pt x="12248" y="12940"/>
                    <a:pt x="12273" y="12990"/>
                  </a:cubicBezTo>
                  <a:cubicBezTo>
                    <a:pt x="12260" y="12995"/>
                    <a:pt x="12246" y="12997"/>
                    <a:pt x="12232" y="12997"/>
                  </a:cubicBezTo>
                  <a:cubicBezTo>
                    <a:pt x="12180" y="12997"/>
                    <a:pt x="12129" y="12966"/>
                    <a:pt x="12107" y="12921"/>
                  </a:cubicBezTo>
                  <a:lnTo>
                    <a:pt x="12107" y="12921"/>
                  </a:lnTo>
                  <a:cubicBezTo>
                    <a:pt x="12100" y="12923"/>
                    <a:pt x="12093" y="12924"/>
                    <a:pt x="12086" y="12924"/>
                  </a:cubicBezTo>
                  <a:cubicBezTo>
                    <a:pt x="12075" y="12924"/>
                    <a:pt x="12066" y="12921"/>
                    <a:pt x="12059" y="12915"/>
                  </a:cubicBezTo>
                  <a:cubicBezTo>
                    <a:pt x="11959" y="12915"/>
                    <a:pt x="11871" y="12802"/>
                    <a:pt x="11959" y="12739"/>
                  </a:cubicBezTo>
                  <a:lnTo>
                    <a:pt x="11984" y="12739"/>
                  </a:lnTo>
                  <a:cubicBezTo>
                    <a:pt x="11997" y="12728"/>
                    <a:pt x="12010" y="12724"/>
                    <a:pt x="12024" y="12724"/>
                  </a:cubicBezTo>
                  <a:close/>
                  <a:moveTo>
                    <a:pt x="12387" y="12762"/>
                  </a:moveTo>
                  <a:cubicBezTo>
                    <a:pt x="12390" y="12762"/>
                    <a:pt x="12394" y="12763"/>
                    <a:pt x="12399" y="12764"/>
                  </a:cubicBezTo>
                  <a:cubicBezTo>
                    <a:pt x="12377" y="12764"/>
                    <a:pt x="12440" y="12839"/>
                    <a:pt x="12457" y="12851"/>
                  </a:cubicBezTo>
                  <a:lnTo>
                    <a:pt x="12457" y="12851"/>
                  </a:lnTo>
                  <a:cubicBezTo>
                    <a:pt x="12448" y="12850"/>
                    <a:pt x="12441" y="12849"/>
                    <a:pt x="12434" y="12849"/>
                  </a:cubicBezTo>
                  <a:cubicBezTo>
                    <a:pt x="12333" y="12849"/>
                    <a:pt x="12474" y="12992"/>
                    <a:pt x="12474" y="13015"/>
                  </a:cubicBezTo>
                  <a:cubicBezTo>
                    <a:pt x="12424" y="13015"/>
                    <a:pt x="12386" y="12990"/>
                    <a:pt x="12386" y="12940"/>
                  </a:cubicBezTo>
                  <a:lnTo>
                    <a:pt x="12374" y="12839"/>
                  </a:lnTo>
                  <a:cubicBezTo>
                    <a:pt x="12323" y="12827"/>
                    <a:pt x="12311" y="12814"/>
                    <a:pt x="12311" y="12789"/>
                  </a:cubicBezTo>
                  <a:lnTo>
                    <a:pt x="12311" y="12789"/>
                  </a:lnTo>
                  <a:lnTo>
                    <a:pt x="12336" y="12814"/>
                  </a:lnTo>
                  <a:cubicBezTo>
                    <a:pt x="12342" y="12815"/>
                    <a:pt x="12347" y="12816"/>
                    <a:pt x="12351" y="12816"/>
                  </a:cubicBezTo>
                  <a:cubicBezTo>
                    <a:pt x="12396" y="12816"/>
                    <a:pt x="12350" y="12762"/>
                    <a:pt x="12387" y="12762"/>
                  </a:cubicBezTo>
                  <a:close/>
                  <a:moveTo>
                    <a:pt x="9708" y="12802"/>
                  </a:moveTo>
                  <a:lnTo>
                    <a:pt x="9708" y="12802"/>
                  </a:lnTo>
                  <a:cubicBezTo>
                    <a:pt x="9783" y="12814"/>
                    <a:pt x="9758" y="12902"/>
                    <a:pt x="9771" y="12965"/>
                  </a:cubicBezTo>
                  <a:cubicBezTo>
                    <a:pt x="9789" y="12992"/>
                    <a:pt x="9756" y="13018"/>
                    <a:pt x="9709" y="13018"/>
                  </a:cubicBezTo>
                  <a:cubicBezTo>
                    <a:pt x="9708" y="13018"/>
                    <a:pt x="9707" y="13018"/>
                    <a:pt x="9706" y="13018"/>
                  </a:cubicBezTo>
                  <a:lnTo>
                    <a:pt x="9706" y="13018"/>
                  </a:lnTo>
                  <a:cubicBezTo>
                    <a:pt x="9756" y="12984"/>
                    <a:pt x="9719" y="12866"/>
                    <a:pt x="9708" y="12802"/>
                  </a:cubicBezTo>
                  <a:close/>
                  <a:moveTo>
                    <a:pt x="2897" y="12834"/>
                  </a:moveTo>
                  <a:cubicBezTo>
                    <a:pt x="2911" y="12834"/>
                    <a:pt x="2917" y="12846"/>
                    <a:pt x="2917" y="12864"/>
                  </a:cubicBezTo>
                  <a:cubicBezTo>
                    <a:pt x="2955" y="12852"/>
                    <a:pt x="2980" y="12852"/>
                    <a:pt x="3018" y="12839"/>
                  </a:cubicBezTo>
                  <a:cubicBezTo>
                    <a:pt x="3018" y="12864"/>
                    <a:pt x="3031" y="12877"/>
                    <a:pt x="3043" y="12877"/>
                  </a:cubicBezTo>
                  <a:cubicBezTo>
                    <a:pt x="3056" y="12877"/>
                    <a:pt x="3068" y="12877"/>
                    <a:pt x="3068" y="12852"/>
                  </a:cubicBezTo>
                  <a:cubicBezTo>
                    <a:pt x="3207" y="12852"/>
                    <a:pt x="3194" y="12890"/>
                    <a:pt x="3194" y="13028"/>
                  </a:cubicBezTo>
                  <a:cubicBezTo>
                    <a:pt x="3094" y="13028"/>
                    <a:pt x="3207" y="12890"/>
                    <a:pt x="3119" y="12877"/>
                  </a:cubicBezTo>
                  <a:cubicBezTo>
                    <a:pt x="3111" y="12875"/>
                    <a:pt x="3105" y="12874"/>
                    <a:pt x="3099" y="12874"/>
                  </a:cubicBezTo>
                  <a:cubicBezTo>
                    <a:pt x="3035" y="12874"/>
                    <a:pt x="3056" y="12993"/>
                    <a:pt x="3056" y="13028"/>
                  </a:cubicBezTo>
                  <a:cubicBezTo>
                    <a:pt x="2968" y="13028"/>
                    <a:pt x="3056" y="12927"/>
                    <a:pt x="3005" y="12877"/>
                  </a:cubicBezTo>
                  <a:cubicBezTo>
                    <a:pt x="2992" y="12864"/>
                    <a:pt x="2978" y="12858"/>
                    <a:pt x="2964" y="12858"/>
                  </a:cubicBezTo>
                  <a:cubicBezTo>
                    <a:pt x="2939" y="12858"/>
                    <a:pt x="2917" y="12878"/>
                    <a:pt x="2917" y="12902"/>
                  </a:cubicBezTo>
                  <a:lnTo>
                    <a:pt x="2917" y="13028"/>
                  </a:lnTo>
                  <a:cubicBezTo>
                    <a:pt x="2867" y="13028"/>
                    <a:pt x="2892" y="12902"/>
                    <a:pt x="2892" y="12839"/>
                  </a:cubicBezTo>
                  <a:lnTo>
                    <a:pt x="2880" y="12839"/>
                  </a:lnTo>
                  <a:cubicBezTo>
                    <a:pt x="2886" y="12836"/>
                    <a:pt x="2892" y="12834"/>
                    <a:pt x="2897" y="12834"/>
                  </a:cubicBezTo>
                  <a:close/>
                  <a:moveTo>
                    <a:pt x="9308" y="12748"/>
                  </a:moveTo>
                  <a:cubicBezTo>
                    <a:pt x="9314" y="12748"/>
                    <a:pt x="9322" y="12749"/>
                    <a:pt x="9331" y="12751"/>
                  </a:cubicBezTo>
                  <a:cubicBezTo>
                    <a:pt x="9331" y="12839"/>
                    <a:pt x="9381" y="12776"/>
                    <a:pt x="9393" y="12839"/>
                  </a:cubicBezTo>
                  <a:cubicBezTo>
                    <a:pt x="9389" y="12839"/>
                    <a:pt x="9386" y="12839"/>
                    <a:pt x="9382" y="12839"/>
                  </a:cubicBezTo>
                  <a:cubicBezTo>
                    <a:pt x="9300" y="12839"/>
                    <a:pt x="9330" y="12966"/>
                    <a:pt x="9386" y="12966"/>
                  </a:cubicBezTo>
                  <a:cubicBezTo>
                    <a:pt x="9388" y="12966"/>
                    <a:pt x="9391" y="12966"/>
                    <a:pt x="9393" y="12965"/>
                  </a:cubicBezTo>
                  <a:lnTo>
                    <a:pt x="9393" y="12978"/>
                  </a:lnTo>
                  <a:lnTo>
                    <a:pt x="9393" y="12978"/>
                  </a:lnTo>
                  <a:cubicBezTo>
                    <a:pt x="9397" y="12978"/>
                    <a:pt x="9401" y="12978"/>
                    <a:pt x="9406" y="12978"/>
                  </a:cubicBezTo>
                  <a:cubicBezTo>
                    <a:pt x="9469" y="12990"/>
                    <a:pt x="9431" y="12990"/>
                    <a:pt x="9431" y="12990"/>
                  </a:cubicBezTo>
                  <a:lnTo>
                    <a:pt x="9406" y="13028"/>
                  </a:lnTo>
                  <a:cubicBezTo>
                    <a:pt x="9406" y="13028"/>
                    <a:pt x="9377" y="13005"/>
                    <a:pt x="9378" y="12990"/>
                  </a:cubicBezTo>
                  <a:lnTo>
                    <a:pt x="9378" y="12990"/>
                  </a:lnTo>
                  <a:cubicBezTo>
                    <a:pt x="9383" y="12990"/>
                    <a:pt x="9388" y="12990"/>
                    <a:pt x="9393" y="12990"/>
                  </a:cubicBezTo>
                  <a:lnTo>
                    <a:pt x="9393" y="12978"/>
                  </a:lnTo>
                  <a:lnTo>
                    <a:pt x="9393" y="12978"/>
                  </a:lnTo>
                  <a:cubicBezTo>
                    <a:pt x="9383" y="12980"/>
                    <a:pt x="9379" y="12984"/>
                    <a:pt x="9378" y="12990"/>
                  </a:cubicBezTo>
                  <a:lnTo>
                    <a:pt x="9378" y="12990"/>
                  </a:lnTo>
                  <a:cubicBezTo>
                    <a:pt x="9293" y="12984"/>
                    <a:pt x="9292" y="12925"/>
                    <a:pt x="9280" y="12890"/>
                  </a:cubicBezTo>
                  <a:lnTo>
                    <a:pt x="9280" y="12890"/>
                  </a:lnTo>
                  <a:lnTo>
                    <a:pt x="9293" y="12902"/>
                  </a:lnTo>
                  <a:lnTo>
                    <a:pt x="9293" y="12827"/>
                  </a:lnTo>
                  <a:lnTo>
                    <a:pt x="9268" y="12827"/>
                  </a:lnTo>
                  <a:cubicBezTo>
                    <a:pt x="9268" y="12804"/>
                    <a:pt x="9268" y="12800"/>
                    <a:pt x="9273" y="12800"/>
                  </a:cubicBezTo>
                  <a:cubicBezTo>
                    <a:pt x="9277" y="12800"/>
                    <a:pt x="9283" y="12802"/>
                    <a:pt x="9293" y="12802"/>
                  </a:cubicBezTo>
                  <a:cubicBezTo>
                    <a:pt x="9283" y="12771"/>
                    <a:pt x="9281" y="12748"/>
                    <a:pt x="9308" y="12748"/>
                  </a:cubicBezTo>
                  <a:close/>
                  <a:moveTo>
                    <a:pt x="8819" y="12772"/>
                  </a:moveTo>
                  <a:cubicBezTo>
                    <a:pt x="8833" y="12772"/>
                    <a:pt x="8840" y="12786"/>
                    <a:pt x="8840" y="12814"/>
                  </a:cubicBezTo>
                  <a:cubicBezTo>
                    <a:pt x="8853" y="12814"/>
                    <a:pt x="8865" y="12776"/>
                    <a:pt x="8903" y="12776"/>
                  </a:cubicBezTo>
                  <a:cubicBezTo>
                    <a:pt x="8966" y="12789"/>
                    <a:pt x="9004" y="12839"/>
                    <a:pt x="9004" y="12902"/>
                  </a:cubicBezTo>
                  <a:lnTo>
                    <a:pt x="8991" y="12940"/>
                  </a:lnTo>
                  <a:cubicBezTo>
                    <a:pt x="8974" y="12961"/>
                    <a:pt x="8959" y="12968"/>
                    <a:pt x="8944" y="12968"/>
                  </a:cubicBezTo>
                  <a:cubicBezTo>
                    <a:pt x="8914" y="12968"/>
                    <a:pt x="8886" y="12940"/>
                    <a:pt x="8853" y="12940"/>
                  </a:cubicBezTo>
                  <a:lnTo>
                    <a:pt x="8853" y="13040"/>
                  </a:lnTo>
                  <a:cubicBezTo>
                    <a:pt x="8790" y="13040"/>
                    <a:pt x="8802" y="12839"/>
                    <a:pt x="8802" y="12776"/>
                  </a:cubicBezTo>
                  <a:cubicBezTo>
                    <a:pt x="8809" y="12773"/>
                    <a:pt x="8814" y="12772"/>
                    <a:pt x="8819" y="12772"/>
                  </a:cubicBezTo>
                  <a:close/>
                  <a:moveTo>
                    <a:pt x="9544" y="12789"/>
                  </a:moveTo>
                  <a:lnTo>
                    <a:pt x="9544" y="12789"/>
                  </a:lnTo>
                  <a:cubicBezTo>
                    <a:pt x="9622" y="12800"/>
                    <a:pt x="9563" y="12978"/>
                    <a:pt x="9634" y="13019"/>
                  </a:cubicBezTo>
                  <a:lnTo>
                    <a:pt x="9634" y="13019"/>
                  </a:lnTo>
                  <a:lnTo>
                    <a:pt x="9620" y="13040"/>
                  </a:lnTo>
                  <a:cubicBezTo>
                    <a:pt x="9532" y="12990"/>
                    <a:pt x="9544" y="12864"/>
                    <a:pt x="9544" y="12789"/>
                  </a:cubicBezTo>
                  <a:close/>
                  <a:moveTo>
                    <a:pt x="3282" y="12864"/>
                  </a:moveTo>
                  <a:lnTo>
                    <a:pt x="3295" y="13053"/>
                  </a:lnTo>
                  <a:cubicBezTo>
                    <a:pt x="3237" y="13030"/>
                    <a:pt x="3264" y="12921"/>
                    <a:pt x="3269" y="12864"/>
                  </a:cubicBezTo>
                  <a:close/>
                  <a:moveTo>
                    <a:pt x="3388" y="12860"/>
                  </a:moveTo>
                  <a:cubicBezTo>
                    <a:pt x="3401" y="12860"/>
                    <a:pt x="3408" y="12871"/>
                    <a:pt x="3408" y="12890"/>
                  </a:cubicBezTo>
                  <a:cubicBezTo>
                    <a:pt x="3417" y="12890"/>
                    <a:pt x="3425" y="12887"/>
                    <a:pt x="3433" y="12883"/>
                  </a:cubicBezTo>
                  <a:lnTo>
                    <a:pt x="3433" y="12883"/>
                  </a:lnTo>
                  <a:lnTo>
                    <a:pt x="3433" y="12890"/>
                  </a:lnTo>
                  <a:cubicBezTo>
                    <a:pt x="3383" y="12927"/>
                    <a:pt x="3420" y="13015"/>
                    <a:pt x="3420" y="13053"/>
                  </a:cubicBezTo>
                  <a:lnTo>
                    <a:pt x="3420" y="13053"/>
                  </a:lnTo>
                  <a:cubicBezTo>
                    <a:pt x="3345" y="13053"/>
                    <a:pt x="3370" y="12927"/>
                    <a:pt x="3370" y="12864"/>
                  </a:cubicBezTo>
                  <a:cubicBezTo>
                    <a:pt x="3377" y="12861"/>
                    <a:pt x="3383" y="12860"/>
                    <a:pt x="3388" y="12860"/>
                  </a:cubicBezTo>
                  <a:close/>
                  <a:moveTo>
                    <a:pt x="3487" y="12857"/>
                  </a:moveTo>
                  <a:cubicBezTo>
                    <a:pt x="3494" y="12857"/>
                    <a:pt x="3501" y="12859"/>
                    <a:pt x="3508" y="12864"/>
                  </a:cubicBezTo>
                  <a:cubicBezTo>
                    <a:pt x="3559" y="12902"/>
                    <a:pt x="3559" y="12990"/>
                    <a:pt x="3559" y="13053"/>
                  </a:cubicBezTo>
                  <a:lnTo>
                    <a:pt x="3559" y="13053"/>
                  </a:lnTo>
                  <a:cubicBezTo>
                    <a:pt x="3496" y="13053"/>
                    <a:pt x="3521" y="13003"/>
                    <a:pt x="3521" y="12940"/>
                  </a:cubicBezTo>
                  <a:cubicBezTo>
                    <a:pt x="3531" y="12901"/>
                    <a:pt x="3495" y="12869"/>
                    <a:pt x="3460" y="12869"/>
                  </a:cubicBezTo>
                  <a:cubicBezTo>
                    <a:pt x="3459" y="12869"/>
                    <a:pt x="3457" y="12869"/>
                    <a:pt x="3455" y="12869"/>
                  </a:cubicBezTo>
                  <a:lnTo>
                    <a:pt x="3455" y="12869"/>
                  </a:lnTo>
                  <a:cubicBezTo>
                    <a:pt x="3466" y="12863"/>
                    <a:pt x="3476" y="12857"/>
                    <a:pt x="3487" y="12857"/>
                  </a:cubicBezTo>
                  <a:close/>
                  <a:moveTo>
                    <a:pt x="3733" y="12847"/>
                  </a:moveTo>
                  <a:cubicBezTo>
                    <a:pt x="3752" y="12847"/>
                    <a:pt x="3757" y="12861"/>
                    <a:pt x="3747" y="12890"/>
                  </a:cubicBezTo>
                  <a:cubicBezTo>
                    <a:pt x="3760" y="12890"/>
                    <a:pt x="3785" y="12864"/>
                    <a:pt x="3798" y="12852"/>
                  </a:cubicBezTo>
                  <a:cubicBezTo>
                    <a:pt x="3835" y="12864"/>
                    <a:pt x="3873" y="12877"/>
                    <a:pt x="3911" y="12890"/>
                  </a:cubicBezTo>
                  <a:cubicBezTo>
                    <a:pt x="3936" y="12883"/>
                    <a:pt x="3964" y="12868"/>
                    <a:pt x="3986" y="12868"/>
                  </a:cubicBezTo>
                  <a:cubicBezTo>
                    <a:pt x="4008" y="12868"/>
                    <a:pt x="4024" y="12883"/>
                    <a:pt x="4024" y="12940"/>
                  </a:cubicBezTo>
                  <a:lnTo>
                    <a:pt x="4024" y="13053"/>
                  </a:lnTo>
                  <a:lnTo>
                    <a:pt x="4024" y="13053"/>
                  </a:lnTo>
                  <a:cubicBezTo>
                    <a:pt x="3936" y="13040"/>
                    <a:pt x="4049" y="12902"/>
                    <a:pt x="3961" y="12890"/>
                  </a:cubicBezTo>
                  <a:cubicBezTo>
                    <a:pt x="3957" y="12889"/>
                    <a:pt x="3954" y="12889"/>
                    <a:pt x="3950" y="12889"/>
                  </a:cubicBezTo>
                  <a:cubicBezTo>
                    <a:pt x="3875" y="12889"/>
                    <a:pt x="3898" y="13017"/>
                    <a:pt x="3898" y="13053"/>
                  </a:cubicBezTo>
                  <a:lnTo>
                    <a:pt x="3898" y="13053"/>
                  </a:lnTo>
                  <a:cubicBezTo>
                    <a:pt x="3810" y="13053"/>
                    <a:pt x="3898" y="12890"/>
                    <a:pt x="3810" y="12890"/>
                  </a:cubicBezTo>
                  <a:cubicBezTo>
                    <a:pt x="3806" y="12889"/>
                    <a:pt x="3802" y="12889"/>
                    <a:pt x="3798" y="12889"/>
                  </a:cubicBezTo>
                  <a:cubicBezTo>
                    <a:pt x="3714" y="12889"/>
                    <a:pt x="3760" y="13016"/>
                    <a:pt x="3760" y="13040"/>
                  </a:cubicBezTo>
                  <a:cubicBezTo>
                    <a:pt x="3685" y="13040"/>
                    <a:pt x="3722" y="12915"/>
                    <a:pt x="3710" y="12852"/>
                  </a:cubicBezTo>
                  <a:cubicBezTo>
                    <a:pt x="3719" y="12849"/>
                    <a:pt x="3727" y="12847"/>
                    <a:pt x="3733" y="12847"/>
                  </a:cubicBezTo>
                  <a:close/>
                  <a:moveTo>
                    <a:pt x="10852" y="13053"/>
                  </a:moveTo>
                  <a:lnTo>
                    <a:pt x="10852" y="13053"/>
                  </a:lnTo>
                  <a:cubicBezTo>
                    <a:pt x="10852" y="13053"/>
                    <a:pt x="10852" y="13053"/>
                    <a:pt x="10852" y="13053"/>
                  </a:cubicBezTo>
                  <a:close/>
                  <a:moveTo>
                    <a:pt x="4627" y="12860"/>
                  </a:moveTo>
                  <a:cubicBezTo>
                    <a:pt x="4645" y="12860"/>
                    <a:pt x="4649" y="12871"/>
                    <a:pt x="4640" y="12890"/>
                  </a:cubicBezTo>
                  <a:cubicBezTo>
                    <a:pt x="4668" y="12890"/>
                    <a:pt x="4688" y="12863"/>
                    <a:pt x="4717" y="12863"/>
                  </a:cubicBezTo>
                  <a:cubicBezTo>
                    <a:pt x="4728" y="12863"/>
                    <a:pt x="4740" y="12867"/>
                    <a:pt x="4753" y="12877"/>
                  </a:cubicBezTo>
                  <a:cubicBezTo>
                    <a:pt x="4804" y="12902"/>
                    <a:pt x="4791" y="13003"/>
                    <a:pt x="4804" y="13053"/>
                  </a:cubicBezTo>
                  <a:cubicBezTo>
                    <a:pt x="4800" y="13054"/>
                    <a:pt x="4797" y="13054"/>
                    <a:pt x="4794" y="13054"/>
                  </a:cubicBezTo>
                  <a:cubicBezTo>
                    <a:pt x="4723" y="13054"/>
                    <a:pt x="4812" y="12914"/>
                    <a:pt x="4716" y="12902"/>
                  </a:cubicBezTo>
                  <a:lnTo>
                    <a:pt x="4703" y="12890"/>
                  </a:lnTo>
                  <a:cubicBezTo>
                    <a:pt x="4615" y="12890"/>
                    <a:pt x="4653" y="13015"/>
                    <a:pt x="4653" y="13053"/>
                  </a:cubicBezTo>
                  <a:lnTo>
                    <a:pt x="4653" y="13053"/>
                  </a:lnTo>
                  <a:cubicBezTo>
                    <a:pt x="4577" y="13053"/>
                    <a:pt x="4615" y="12927"/>
                    <a:pt x="4602" y="12864"/>
                  </a:cubicBezTo>
                  <a:cubicBezTo>
                    <a:pt x="4613" y="12861"/>
                    <a:pt x="4621" y="12860"/>
                    <a:pt x="4627" y="12860"/>
                  </a:cubicBezTo>
                  <a:close/>
                  <a:moveTo>
                    <a:pt x="9909" y="12802"/>
                  </a:moveTo>
                  <a:cubicBezTo>
                    <a:pt x="9899" y="12843"/>
                    <a:pt x="9905" y="12868"/>
                    <a:pt x="9937" y="12868"/>
                  </a:cubicBezTo>
                  <a:cubicBezTo>
                    <a:pt x="9943" y="12868"/>
                    <a:pt x="9951" y="12867"/>
                    <a:pt x="9959" y="12864"/>
                  </a:cubicBezTo>
                  <a:lnTo>
                    <a:pt x="9959" y="12890"/>
                  </a:lnTo>
                  <a:cubicBezTo>
                    <a:pt x="9949" y="12888"/>
                    <a:pt x="9940" y="12887"/>
                    <a:pt x="9932" y="12887"/>
                  </a:cubicBezTo>
                  <a:cubicBezTo>
                    <a:pt x="9831" y="12887"/>
                    <a:pt x="9972" y="13030"/>
                    <a:pt x="9972" y="13053"/>
                  </a:cubicBezTo>
                  <a:cubicBezTo>
                    <a:pt x="9965" y="13054"/>
                    <a:pt x="9959" y="13055"/>
                    <a:pt x="9954" y="13055"/>
                  </a:cubicBezTo>
                  <a:cubicBezTo>
                    <a:pt x="9896" y="13055"/>
                    <a:pt x="9895" y="12998"/>
                    <a:pt x="9884" y="12952"/>
                  </a:cubicBezTo>
                  <a:lnTo>
                    <a:pt x="9884" y="12877"/>
                  </a:lnTo>
                  <a:lnTo>
                    <a:pt x="9846" y="12877"/>
                  </a:lnTo>
                  <a:cubicBezTo>
                    <a:pt x="9821" y="12852"/>
                    <a:pt x="9821" y="12852"/>
                    <a:pt x="9859" y="12852"/>
                  </a:cubicBezTo>
                  <a:lnTo>
                    <a:pt x="9871" y="12852"/>
                  </a:lnTo>
                  <a:cubicBezTo>
                    <a:pt x="9859" y="12814"/>
                    <a:pt x="9859" y="12802"/>
                    <a:pt x="9909" y="12802"/>
                  </a:cubicBezTo>
                  <a:close/>
                  <a:moveTo>
                    <a:pt x="4401" y="12864"/>
                  </a:moveTo>
                  <a:cubicBezTo>
                    <a:pt x="4357" y="12909"/>
                    <a:pt x="4332" y="13043"/>
                    <a:pt x="4274" y="13055"/>
                  </a:cubicBezTo>
                  <a:lnTo>
                    <a:pt x="4274" y="13055"/>
                  </a:lnTo>
                  <a:cubicBezTo>
                    <a:pt x="4245" y="13018"/>
                    <a:pt x="4198" y="12896"/>
                    <a:pt x="4188" y="12864"/>
                  </a:cubicBezTo>
                  <a:cubicBezTo>
                    <a:pt x="4276" y="12864"/>
                    <a:pt x="4263" y="13028"/>
                    <a:pt x="4301" y="13028"/>
                  </a:cubicBezTo>
                  <a:cubicBezTo>
                    <a:pt x="4313" y="12978"/>
                    <a:pt x="4338" y="12927"/>
                    <a:pt x="4351" y="12864"/>
                  </a:cubicBezTo>
                  <a:close/>
                  <a:moveTo>
                    <a:pt x="4283" y="13064"/>
                  </a:moveTo>
                  <a:lnTo>
                    <a:pt x="4288" y="13066"/>
                  </a:lnTo>
                  <a:cubicBezTo>
                    <a:pt x="4287" y="13066"/>
                    <a:pt x="4285" y="13065"/>
                    <a:pt x="4283" y="13064"/>
                  </a:cubicBezTo>
                  <a:close/>
                  <a:moveTo>
                    <a:pt x="4475" y="12885"/>
                  </a:moveTo>
                  <a:cubicBezTo>
                    <a:pt x="4522" y="12885"/>
                    <a:pt x="4570" y="12915"/>
                    <a:pt x="4577" y="12965"/>
                  </a:cubicBezTo>
                  <a:cubicBezTo>
                    <a:pt x="4577" y="12981"/>
                    <a:pt x="4554" y="12986"/>
                    <a:pt x="4525" y="12986"/>
                  </a:cubicBezTo>
                  <a:cubicBezTo>
                    <a:pt x="4486" y="12986"/>
                    <a:pt x="4435" y="12978"/>
                    <a:pt x="4414" y="12978"/>
                  </a:cubicBezTo>
                  <a:lnTo>
                    <a:pt x="4414" y="12978"/>
                  </a:lnTo>
                  <a:cubicBezTo>
                    <a:pt x="4426" y="13028"/>
                    <a:pt x="4461" y="13034"/>
                    <a:pt x="4494" y="13034"/>
                  </a:cubicBezTo>
                  <a:cubicBezTo>
                    <a:pt x="4505" y="13034"/>
                    <a:pt x="4516" y="13034"/>
                    <a:pt x="4526" y="13034"/>
                  </a:cubicBezTo>
                  <a:cubicBezTo>
                    <a:pt x="4545" y="13034"/>
                    <a:pt x="4561" y="13036"/>
                    <a:pt x="4565" y="13053"/>
                  </a:cubicBezTo>
                  <a:lnTo>
                    <a:pt x="4565" y="13066"/>
                  </a:lnTo>
                  <a:cubicBezTo>
                    <a:pt x="4552" y="13070"/>
                    <a:pt x="4537" y="13072"/>
                    <a:pt x="4521" y="13072"/>
                  </a:cubicBezTo>
                  <a:cubicBezTo>
                    <a:pt x="4443" y="13072"/>
                    <a:pt x="4347" y="13023"/>
                    <a:pt x="4389" y="12940"/>
                  </a:cubicBezTo>
                  <a:cubicBezTo>
                    <a:pt x="4405" y="12902"/>
                    <a:pt x="4440" y="12885"/>
                    <a:pt x="4475" y="12885"/>
                  </a:cubicBezTo>
                  <a:close/>
                  <a:moveTo>
                    <a:pt x="3620" y="12891"/>
                  </a:moveTo>
                  <a:lnTo>
                    <a:pt x="3620" y="12891"/>
                  </a:lnTo>
                  <a:cubicBezTo>
                    <a:pt x="3669" y="12905"/>
                    <a:pt x="3647" y="13019"/>
                    <a:pt x="3647" y="13078"/>
                  </a:cubicBezTo>
                  <a:cubicBezTo>
                    <a:pt x="3606" y="13047"/>
                    <a:pt x="3615" y="12957"/>
                    <a:pt x="3620" y="12891"/>
                  </a:cubicBezTo>
                  <a:close/>
                  <a:moveTo>
                    <a:pt x="4877" y="12901"/>
                  </a:moveTo>
                  <a:cubicBezTo>
                    <a:pt x="4940" y="12901"/>
                    <a:pt x="4917" y="13018"/>
                    <a:pt x="4917" y="13078"/>
                  </a:cubicBezTo>
                  <a:lnTo>
                    <a:pt x="4917" y="13091"/>
                  </a:lnTo>
                  <a:cubicBezTo>
                    <a:pt x="4841" y="13091"/>
                    <a:pt x="4867" y="12965"/>
                    <a:pt x="4867" y="12902"/>
                  </a:cubicBezTo>
                  <a:cubicBezTo>
                    <a:pt x="4870" y="12902"/>
                    <a:pt x="4873" y="12901"/>
                    <a:pt x="4877" y="12901"/>
                  </a:cubicBezTo>
                  <a:close/>
                  <a:moveTo>
                    <a:pt x="10073" y="12877"/>
                  </a:moveTo>
                  <a:lnTo>
                    <a:pt x="10073" y="12877"/>
                  </a:lnTo>
                  <a:cubicBezTo>
                    <a:pt x="10148" y="12890"/>
                    <a:pt x="10123" y="13040"/>
                    <a:pt x="10161" y="13040"/>
                  </a:cubicBezTo>
                  <a:cubicBezTo>
                    <a:pt x="10171" y="12991"/>
                    <a:pt x="10181" y="12909"/>
                    <a:pt x="10209" y="12909"/>
                  </a:cubicBezTo>
                  <a:cubicBezTo>
                    <a:pt x="10217" y="12909"/>
                    <a:pt x="10226" y="12914"/>
                    <a:pt x="10236" y="12927"/>
                  </a:cubicBezTo>
                  <a:cubicBezTo>
                    <a:pt x="10249" y="12927"/>
                    <a:pt x="10286" y="13053"/>
                    <a:pt x="10299" y="13053"/>
                  </a:cubicBezTo>
                  <a:cubicBezTo>
                    <a:pt x="10299" y="13006"/>
                    <a:pt x="10299" y="12914"/>
                    <a:pt x="10351" y="12914"/>
                  </a:cubicBezTo>
                  <a:cubicBezTo>
                    <a:pt x="10355" y="12914"/>
                    <a:pt x="10358" y="12914"/>
                    <a:pt x="10362" y="12915"/>
                  </a:cubicBezTo>
                  <a:lnTo>
                    <a:pt x="10311" y="13091"/>
                  </a:lnTo>
                  <a:cubicBezTo>
                    <a:pt x="10242" y="13091"/>
                    <a:pt x="10243" y="12996"/>
                    <a:pt x="10222" y="12957"/>
                  </a:cubicBezTo>
                  <a:lnTo>
                    <a:pt x="10222" y="12957"/>
                  </a:lnTo>
                  <a:cubicBezTo>
                    <a:pt x="10215" y="12997"/>
                    <a:pt x="10192" y="13078"/>
                    <a:pt x="10161" y="13078"/>
                  </a:cubicBezTo>
                  <a:cubicBezTo>
                    <a:pt x="10135" y="13066"/>
                    <a:pt x="10085" y="12915"/>
                    <a:pt x="10073" y="12877"/>
                  </a:cubicBezTo>
                  <a:close/>
                  <a:moveTo>
                    <a:pt x="5067" y="12891"/>
                  </a:moveTo>
                  <a:cubicBezTo>
                    <a:pt x="5148" y="12891"/>
                    <a:pt x="5135" y="13020"/>
                    <a:pt x="5156" y="13091"/>
                  </a:cubicBezTo>
                  <a:cubicBezTo>
                    <a:pt x="5149" y="13094"/>
                    <a:pt x="5143" y="13096"/>
                    <a:pt x="5138" y="13096"/>
                  </a:cubicBezTo>
                  <a:cubicBezTo>
                    <a:pt x="5125" y="13096"/>
                    <a:pt x="5118" y="13084"/>
                    <a:pt x="5118" y="13066"/>
                  </a:cubicBezTo>
                  <a:cubicBezTo>
                    <a:pt x="5105" y="13066"/>
                    <a:pt x="5093" y="13091"/>
                    <a:pt x="5055" y="13091"/>
                  </a:cubicBezTo>
                  <a:cubicBezTo>
                    <a:pt x="4904" y="13078"/>
                    <a:pt x="4992" y="12965"/>
                    <a:pt x="5080" y="12965"/>
                  </a:cubicBezTo>
                  <a:lnTo>
                    <a:pt x="5105" y="12965"/>
                  </a:lnTo>
                  <a:cubicBezTo>
                    <a:pt x="5105" y="12932"/>
                    <a:pt x="5088" y="12925"/>
                    <a:pt x="5067" y="12925"/>
                  </a:cubicBezTo>
                  <a:cubicBezTo>
                    <a:pt x="5054" y="12925"/>
                    <a:pt x="5039" y="12928"/>
                    <a:pt x="5025" y="12928"/>
                  </a:cubicBezTo>
                  <a:cubicBezTo>
                    <a:pt x="5011" y="12928"/>
                    <a:pt x="4999" y="12925"/>
                    <a:pt x="4992" y="12915"/>
                  </a:cubicBezTo>
                  <a:cubicBezTo>
                    <a:pt x="5024" y="12898"/>
                    <a:pt x="5048" y="12891"/>
                    <a:pt x="5067" y="12891"/>
                  </a:cubicBezTo>
                  <a:close/>
                  <a:moveTo>
                    <a:pt x="10638" y="13103"/>
                  </a:moveTo>
                  <a:cubicBezTo>
                    <a:pt x="10638" y="13104"/>
                    <a:pt x="10638" y="13105"/>
                    <a:pt x="10637" y="13105"/>
                  </a:cubicBezTo>
                  <a:lnTo>
                    <a:pt x="10637" y="13105"/>
                  </a:lnTo>
                  <a:cubicBezTo>
                    <a:pt x="10638" y="13105"/>
                    <a:pt x="10638" y="13104"/>
                    <a:pt x="10638" y="13103"/>
                  </a:cubicBezTo>
                  <a:close/>
                  <a:moveTo>
                    <a:pt x="5231" y="12897"/>
                  </a:moveTo>
                  <a:cubicBezTo>
                    <a:pt x="5249" y="12897"/>
                    <a:pt x="5253" y="12909"/>
                    <a:pt x="5244" y="12927"/>
                  </a:cubicBezTo>
                  <a:cubicBezTo>
                    <a:pt x="5206" y="12940"/>
                    <a:pt x="5219" y="12940"/>
                    <a:pt x="5269" y="12940"/>
                  </a:cubicBezTo>
                  <a:cubicBezTo>
                    <a:pt x="5282" y="12940"/>
                    <a:pt x="5294" y="12927"/>
                    <a:pt x="5307" y="12927"/>
                  </a:cubicBezTo>
                  <a:cubicBezTo>
                    <a:pt x="5319" y="12927"/>
                    <a:pt x="5332" y="12940"/>
                    <a:pt x="5332" y="12940"/>
                  </a:cubicBezTo>
                  <a:lnTo>
                    <a:pt x="5483" y="12940"/>
                  </a:lnTo>
                  <a:cubicBezTo>
                    <a:pt x="5458" y="12940"/>
                    <a:pt x="5432" y="12927"/>
                    <a:pt x="5407" y="12927"/>
                  </a:cubicBezTo>
                  <a:cubicBezTo>
                    <a:pt x="5508" y="12927"/>
                    <a:pt x="5520" y="12940"/>
                    <a:pt x="5483" y="12940"/>
                  </a:cubicBezTo>
                  <a:cubicBezTo>
                    <a:pt x="5520" y="12965"/>
                    <a:pt x="5520" y="13015"/>
                    <a:pt x="5533" y="13116"/>
                  </a:cubicBezTo>
                  <a:cubicBezTo>
                    <a:pt x="5445" y="13116"/>
                    <a:pt x="5533" y="12952"/>
                    <a:pt x="5445" y="12952"/>
                  </a:cubicBezTo>
                  <a:lnTo>
                    <a:pt x="5407" y="12952"/>
                  </a:lnTo>
                  <a:cubicBezTo>
                    <a:pt x="5336" y="12964"/>
                    <a:pt x="5366" y="13055"/>
                    <a:pt x="5369" y="13097"/>
                  </a:cubicBezTo>
                  <a:lnTo>
                    <a:pt x="5369" y="13097"/>
                  </a:lnTo>
                  <a:cubicBezTo>
                    <a:pt x="5332" y="13072"/>
                    <a:pt x="5364" y="12983"/>
                    <a:pt x="5332" y="12940"/>
                  </a:cubicBezTo>
                  <a:lnTo>
                    <a:pt x="5269" y="12940"/>
                  </a:lnTo>
                  <a:cubicBezTo>
                    <a:pt x="5231" y="12978"/>
                    <a:pt x="5256" y="13053"/>
                    <a:pt x="5269" y="13091"/>
                  </a:cubicBezTo>
                  <a:cubicBezTo>
                    <a:pt x="5194" y="13091"/>
                    <a:pt x="5219" y="12965"/>
                    <a:pt x="5206" y="12902"/>
                  </a:cubicBezTo>
                  <a:cubicBezTo>
                    <a:pt x="5216" y="12899"/>
                    <a:pt x="5224" y="12897"/>
                    <a:pt x="5231" y="12897"/>
                  </a:cubicBezTo>
                  <a:close/>
                  <a:moveTo>
                    <a:pt x="10399" y="12927"/>
                  </a:moveTo>
                  <a:lnTo>
                    <a:pt x="10399" y="12927"/>
                  </a:lnTo>
                  <a:cubicBezTo>
                    <a:pt x="10450" y="12940"/>
                    <a:pt x="10437" y="13053"/>
                    <a:pt x="10437" y="13116"/>
                  </a:cubicBezTo>
                  <a:lnTo>
                    <a:pt x="10425" y="13116"/>
                  </a:lnTo>
                  <a:lnTo>
                    <a:pt x="10399" y="12927"/>
                  </a:lnTo>
                  <a:close/>
                  <a:moveTo>
                    <a:pt x="10619" y="13091"/>
                  </a:moveTo>
                  <a:cubicBezTo>
                    <a:pt x="10620" y="13101"/>
                    <a:pt x="10620" y="13112"/>
                    <a:pt x="10622" y="13122"/>
                  </a:cubicBezTo>
                  <a:lnTo>
                    <a:pt x="10622" y="13122"/>
                  </a:lnTo>
                  <a:cubicBezTo>
                    <a:pt x="10628" y="13117"/>
                    <a:pt x="10634" y="13111"/>
                    <a:pt x="10637" y="13105"/>
                  </a:cubicBezTo>
                  <a:lnTo>
                    <a:pt x="10637" y="13105"/>
                  </a:lnTo>
                  <a:cubicBezTo>
                    <a:pt x="10637" y="13105"/>
                    <a:pt x="10637" y="13105"/>
                    <a:pt x="10637" y="13105"/>
                  </a:cubicBezTo>
                  <a:cubicBezTo>
                    <a:pt x="10634" y="13105"/>
                    <a:pt x="10628" y="13100"/>
                    <a:pt x="10619" y="13091"/>
                  </a:cubicBezTo>
                  <a:close/>
                  <a:moveTo>
                    <a:pt x="6149" y="12940"/>
                  </a:moveTo>
                  <a:cubicBezTo>
                    <a:pt x="6225" y="12940"/>
                    <a:pt x="6187" y="13066"/>
                    <a:pt x="6199" y="13129"/>
                  </a:cubicBezTo>
                  <a:lnTo>
                    <a:pt x="6162" y="13129"/>
                  </a:lnTo>
                  <a:lnTo>
                    <a:pt x="6162" y="13103"/>
                  </a:lnTo>
                  <a:cubicBezTo>
                    <a:pt x="6111" y="13103"/>
                    <a:pt x="6085" y="13136"/>
                    <a:pt x="6051" y="13136"/>
                  </a:cubicBezTo>
                  <a:cubicBezTo>
                    <a:pt x="6043" y="13136"/>
                    <a:pt x="6034" y="13134"/>
                    <a:pt x="6023" y="13129"/>
                  </a:cubicBezTo>
                  <a:lnTo>
                    <a:pt x="6049" y="13129"/>
                  </a:lnTo>
                  <a:cubicBezTo>
                    <a:pt x="5998" y="13091"/>
                    <a:pt x="6011" y="13003"/>
                    <a:pt x="6011" y="12940"/>
                  </a:cubicBezTo>
                  <a:cubicBezTo>
                    <a:pt x="6099" y="12940"/>
                    <a:pt x="6011" y="13078"/>
                    <a:pt x="6086" y="13103"/>
                  </a:cubicBezTo>
                  <a:cubicBezTo>
                    <a:pt x="6090" y="13104"/>
                    <a:pt x="6094" y="13104"/>
                    <a:pt x="6098" y="13104"/>
                  </a:cubicBezTo>
                  <a:cubicBezTo>
                    <a:pt x="6172" y="13104"/>
                    <a:pt x="6149" y="12988"/>
                    <a:pt x="6149" y="12940"/>
                  </a:cubicBezTo>
                  <a:close/>
                  <a:moveTo>
                    <a:pt x="6288" y="12965"/>
                  </a:moveTo>
                  <a:lnTo>
                    <a:pt x="6300" y="13141"/>
                  </a:lnTo>
                  <a:cubicBezTo>
                    <a:pt x="6212" y="13141"/>
                    <a:pt x="6225" y="13028"/>
                    <a:pt x="6225" y="12965"/>
                  </a:cubicBezTo>
                  <a:close/>
                  <a:moveTo>
                    <a:pt x="5634" y="13066"/>
                  </a:moveTo>
                  <a:cubicBezTo>
                    <a:pt x="5621" y="13103"/>
                    <a:pt x="5608" y="13154"/>
                    <a:pt x="5571" y="13154"/>
                  </a:cubicBezTo>
                  <a:cubicBezTo>
                    <a:pt x="5558" y="13103"/>
                    <a:pt x="5533" y="13066"/>
                    <a:pt x="5608" y="13066"/>
                  </a:cubicBezTo>
                  <a:close/>
                  <a:moveTo>
                    <a:pt x="6407" y="12959"/>
                  </a:moveTo>
                  <a:cubicBezTo>
                    <a:pt x="6422" y="12959"/>
                    <a:pt x="6441" y="12965"/>
                    <a:pt x="6464" y="12978"/>
                  </a:cubicBezTo>
                  <a:cubicBezTo>
                    <a:pt x="6464" y="12990"/>
                    <a:pt x="6313" y="13003"/>
                    <a:pt x="6426" y="13053"/>
                  </a:cubicBezTo>
                  <a:cubicBezTo>
                    <a:pt x="6537" y="13104"/>
                    <a:pt x="6439" y="13161"/>
                    <a:pt x="6373" y="13161"/>
                  </a:cubicBezTo>
                  <a:cubicBezTo>
                    <a:pt x="6342" y="13161"/>
                    <a:pt x="6317" y="13148"/>
                    <a:pt x="6325" y="13116"/>
                  </a:cubicBezTo>
                  <a:lnTo>
                    <a:pt x="6363" y="13116"/>
                  </a:lnTo>
                  <a:cubicBezTo>
                    <a:pt x="6370" y="13123"/>
                    <a:pt x="6392" y="13133"/>
                    <a:pt x="6412" y="13133"/>
                  </a:cubicBezTo>
                  <a:cubicBezTo>
                    <a:pt x="6429" y="13133"/>
                    <a:pt x="6445" y="13126"/>
                    <a:pt x="6451" y="13103"/>
                  </a:cubicBezTo>
                  <a:cubicBezTo>
                    <a:pt x="6451" y="13066"/>
                    <a:pt x="6401" y="13078"/>
                    <a:pt x="6388" y="13053"/>
                  </a:cubicBezTo>
                  <a:cubicBezTo>
                    <a:pt x="6351" y="13006"/>
                    <a:pt x="6362" y="12959"/>
                    <a:pt x="6407" y="12959"/>
                  </a:cubicBezTo>
                  <a:close/>
                  <a:moveTo>
                    <a:pt x="6606" y="12985"/>
                  </a:moveTo>
                  <a:cubicBezTo>
                    <a:pt x="6620" y="12985"/>
                    <a:pt x="6627" y="13000"/>
                    <a:pt x="6627" y="13028"/>
                  </a:cubicBezTo>
                  <a:cubicBezTo>
                    <a:pt x="6647" y="13028"/>
                    <a:pt x="6667" y="12996"/>
                    <a:pt x="6700" y="12996"/>
                  </a:cubicBezTo>
                  <a:cubicBezTo>
                    <a:pt x="6709" y="12996"/>
                    <a:pt x="6718" y="12998"/>
                    <a:pt x="6728" y="13003"/>
                  </a:cubicBezTo>
                  <a:cubicBezTo>
                    <a:pt x="6778" y="13028"/>
                    <a:pt x="6778" y="13129"/>
                    <a:pt x="6778" y="13191"/>
                  </a:cubicBezTo>
                  <a:cubicBezTo>
                    <a:pt x="6690" y="13191"/>
                    <a:pt x="6778" y="13028"/>
                    <a:pt x="6677" y="13028"/>
                  </a:cubicBezTo>
                  <a:cubicBezTo>
                    <a:pt x="6671" y="13026"/>
                    <a:pt x="6665" y="13025"/>
                    <a:pt x="6660" y="13025"/>
                  </a:cubicBezTo>
                  <a:cubicBezTo>
                    <a:pt x="6608" y="13025"/>
                    <a:pt x="6640" y="13133"/>
                    <a:pt x="6640" y="13179"/>
                  </a:cubicBezTo>
                  <a:cubicBezTo>
                    <a:pt x="6564" y="13179"/>
                    <a:pt x="6589" y="13053"/>
                    <a:pt x="6589" y="12990"/>
                  </a:cubicBezTo>
                  <a:cubicBezTo>
                    <a:pt x="6596" y="12987"/>
                    <a:pt x="6601" y="12985"/>
                    <a:pt x="6606" y="12985"/>
                  </a:cubicBezTo>
                  <a:close/>
                  <a:moveTo>
                    <a:pt x="10555" y="12965"/>
                  </a:moveTo>
                  <a:cubicBezTo>
                    <a:pt x="10584" y="12965"/>
                    <a:pt x="10612" y="12980"/>
                    <a:pt x="10601" y="13003"/>
                  </a:cubicBezTo>
                  <a:cubicBezTo>
                    <a:pt x="10571" y="12981"/>
                    <a:pt x="10555" y="12972"/>
                    <a:pt x="10547" y="12972"/>
                  </a:cubicBezTo>
                  <a:cubicBezTo>
                    <a:pt x="10524" y="12972"/>
                    <a:pt x="10586" y="13056"/>
                    <a:pt x="10619" y="13091"/>
                  </a:cubicBezTo>
                  <a:lnTo>
                    <a:pt x="10619" y="13091"/>
                  </a:lnTo>
                  <a:cubicBezTo>
                    <a:pt x="10617" y="13060"/>
                    <a:pt x="10618" y="13027"/>
                    <a:pt x="10613" y="13003"/>
                  </a:cubicBezTo>
                  <a:cubicBezTo>
                    <a:pt x="10623" y="13000"/>
                    <a:pt x="10632" y="12999"/>
                    <a:pt x="10639" y="12999"/>
                  </a:cubicBezTo>
                  <a:cubicBezTo>
                    <a:pt x="10709" y="12999"/>
                    <a:pt x="10690" y="13097"/>
                    <a:pt x="10701" y="13154"/>
                  </a:cubicBezTo>
                  <a:lnTo>
                    <a:pt x="10676" y="13191"/>
                  </a:lnTo>
                  <a:cubicBezTo>
                    <a:pt x="10640" y="13185"/>
                    <a:pt x="10627" y="13157"/>
                    <a:pt x="10622" y="13122"/>
                  </a:cubicBezTo>
                  <a:lnTo>
                    <a:pt x="10622" y="13122"/>
                  </a:lnTo>
                  <a:cubicBezTo>
                    <a:pt x="10605" y="13133"/>
                    <a:pt x="10579" y="13140"/>
                    <a:pt x="10555" y="13140"/>
                  </a:cubicBezTo>
                  <a:cubicBezTo>
                    <a:pt x="10516" y="13140"/>
                    <a:pt x="10481" y="13124"/>
                    <a:pt x="10488" y="13091"/>
                  </a:cubicBezTo>
                  <a:lnTo>
                    <a:pt x="10488" y="13091"/>
                  </a:lnTo>
                  <a:lnTo>
                    <a:pt x="10513" y="13103"/>
                  </a:lnTo>
                  <a:cubicBezTo>
                    <a:pt x="10521" y="13103"/>
                    <a:pt x="10557" y="13126"/>
                    <a:pt x="10581" y="13126"/>
                  </a:cubicBezTo>
                  <a:cubicBezTo>
                    <a:pt x="10592" y="13126"/>
                    <a:pt x="10601" y="13120"/>
                    <a:pt x="10601" y="13103"/>
                  </a:cubicBezTo>
                  <a:cubicBezTo>
                    <a:pt x="10601" y="13066"/>
                    <a:pt x="10525" y="13066"/>
                    <a:pt x="10513" y="13040"/>
                  </a:cubicBezTo>
                  <a:cubicBezTo>
                    <a:pt x="10485" y="12986"/>
                    <a:pt x="10521" y="12965"/>
                    <a:pt x="10555" y="12965"/>
                  </a:cubicBezTo>
                  <a:close/>
                  <a:moveTo>
                    <a:pt x="6935" y="13014"/>
                  </a:moveTo>
                  <a:cubicBezTo>
                    <a:pt x="6988" y="13014"/>
                    <a:pt x="7048" y="13054"/>
                    <a:pt x="7055" y="13116"/>
                  </a:cubicBezTo>
                  <a:cubicBezTo>
                    <a:pt x="7060" y="13173"/>
                    <a:pt x="7015" y="13199"/>
                    <a:pt x="6962" y="13199"/>
                  </a:cubicBezTo>
                  <a:cubicBezTo>
                    <a:pt x="6898" y="13199"/>
                    <a:pt x="6823" y="13160"/>
                    <a:pt x="6816" y="13091"/>
                  </a:cubicBezTo>
                  <a:lnTo>
                    <a:pt x="6816" y="13091"/>
                  </a:lnTo>
                  <a:lnTo>
                    <a:pt x="6853" y="13103"/>
                  </a:lnTo>
                  <a:cubicBezTo>
                    <a:pt x="6853" y="13041"/>
                    <a:pt x="6892" y="13014"/>
                    <a:pt x="6935" y="13014"/>
                  </a:cubicBezTo>
                  <a:close/>
                  <a:moveTo>
                    <a:pt x="7741" y="13177"/>
                  </a:moveTo>
                  <a:cubicBezTo>
                    <a:pt x="7740" y="13185"/>
                    <a:pt x="7741" y="13194"/>
                    <a:pt x="7742" y="13202"/>
                  </a:cubicBezTo>
                  <a:lnTo>
                    <a:pt x="7742" y="13202"/>
                  </a:lnTo>
                  <a:cubicBezTo>
                    <a:pt x="7742" y="13194"/>
                    <a:pt x="7741" y="13185"/>
                    <a:pt x="7741" y="13177"/>
                  </a:cubicBezTo>
                  <a:close/>
                  <a:moveTo>
                    <a:pt x="7120" y="13023"/>
                  </a:moveTo>
                  <a:cubicBezTo>
                    <a:pt x="7139" y="13023"/>
                    <a:pt x="7161" y="13029"/>
                    <a:pt x="7180" y="13040"/>
                  </a:cubicBezTo>
                  <a:cubicBezTo>
                    <a:pt x="7177" y="13055"/>
                    <a:pt x="7169" y="13059"/>
                    <a:pt x="7160" y="13059"/>
                  </a:cubicBezTo>
                  <a:cubicBezTo>
                    <a:pt x="7147" y="13059"/>
                    <a:pt x="7131" y="13052"/>
                    <a:pt x="7118" y="13052"/>
                  </a:cubicBezTo>
                  <a:cubicBezTo>
                    <a:pt x="7106" y="13052"/>
                    <a:pt x="7096" y="13057"/>
                    <a:pt x="7092" y="13078"/>
                  </a:cubicBezTo>
                  <a:cubicBezTo>
                    <a:pt x="7092" y="13091"/>
                    <a:pt x="7180" y="13129"/>
                    <a:pt x="7180" y="13129"/>
                  </a:cubicBezTo>
                  <a:cubicBezTo>
                    <a:pt x="7216" y="13192"/>
                    <a:pt x="7172" y="13216"/>
                    <a:pt x="7129" y="13216"/>
                  </a:cubicBezTo>
                  <a:cubicBezTo>
                    <a:pt x="7095" y="13216"/>
                    <a:pt x="7062" y="13201"/>
                    <a:pt x="7067" y="13179"/>
                  </a:cubicBezTo>
                  <a:lnTo>
                    <a:pt x="7067" y="13179"/>
                  </a:lnTo>
                  <a:lnTo>
                    <a:pt x="7117" y="13191"/>
                  </a:lnTo>
                  <a:cubicBezTo>
                    <a:pt x="7124" y="13192"/>
                    <a:pt x="7130" y="13192"/>
                    <a:pt x="7135" y="13192"/>
                  </a:cubicBezTo>
                  <a:cubicBezTo>
                    <a:pt x="7213" y="13192"/>
                    <a:pt x="7080" y="13103"/>
                    <a:pt x="7080" y="13103"/>
                  </a:cubicBezTo>
                  <a:cubicBezTo>
                    <a:pt x="7045" y="13051"/>
                    <a:pt x="7076" y="13023"/>
                    <a:pt x="7120" y="13023"/>
                  </a:cubicBezTo>
                  <a:close/>
                  <a:moveTo>
                    <a:pt x="5779" y="12944"/>
                  </a:moveTo>
                  <a:cubicBezTo>
                    <a:pt x="5811" y="12944"/>
                    <a:pt x="5850" y="12971"/>
                    <a:pt x="5885" y="12978"/>
                  </a:cubicBezTo>
                  <a:cubicBezTo>
                    <a:pt x="5876" y="12959"/>
                    <a:pt x="5880" y="12948"/>
                    <a:pt x="5898" y="12948"/>
                  </a:cubicBezTo>
                  <a:cubicBezTo>
                    <a:pt x="5904" y="12948"/>
                    <a:pt x="5913" y="12949"/>
                    <a:pt x="5923" y="12952"/>
                  </a:cubicBezTo>
                  <a:lnTo>
                    <a:pt x="5923" y="13028"/>
                  </a:lnTo>
                  <a:cubicBezTo>
                    <a:pt x="5935" y="13091"/>
                    <a:pt x="5935" y="13154"/>
                    <a:pt x="5935" y="13217"/>
                  </a:cubicBezTo>
                  <a:cubicBezTo>
                    <a:pt x="5860" y="13204"/>
                    <a:pt x="5910" y="13103"/>
                    <a:pt x="5898" y="13103"/>
                  </a:cubicBezTo>
                  <a:lnTo>
                    <a:pt x="5885" y="13103"/>
                  </a:lnTo>
                  <a:cubicBezTo>
                    <a:pt x="5871" y="13132"/>
                    <a:pt x="5851" y="13143"/>
                    <a:pt x="5829" y="13143"/>
                  </a:cubicBezTo>
                  <a:cubicBezTo>
                    <a:pt x="5775" y="13143"/>
                    <a:pt x="5713" y="13070"/>
                    <a:pt x="5722" y="13015"/>
                  </a:cubicBezTo>
                  <a:cubicBezTo>
                    <a:pt x="5733" y="12960"/>
                    <a:pt x="5753" y="12944"/>
                    <a:pt x="5779" y="12944"/>
                  </a:cubicBezTo>
                  <a:close/>
                  <a:moveTo>
                    <a:pt x="9054" y="13179"/>
                  </a:moveTo>
                  <a:lnTo>
                    <a:pt x="9041" y="13217"/>
                  </a:lnTo>
                  <a:cubicBezTo>
                    <a:pt x="8979" y="13217"/>
                    <a:pt x="9041" y="13179"/>
                    <a:pt x="9041" y="13179"/>
                  </a:cubicBezTo>
                  <a:close/>
                  <a:moveTo>
                    <a:pt x="7382" y="13040"/>
                  </a:moveTo>
                  <a:cubicBezTo>
                    <a:pt x="7407" y="13040"/>
                    <a:pt x="7419" y="13053"/>
                    <a:pt x="7419" y="13091"/>
                  </a:cubicBezTo>
                  <a:cubicBezTo>
                    <a:pt x="7436" y="13091"/>
                    <a:pt x="7458" y="13052"/>
                    <a:pt x="7471" y="13052"/>
                  </a:cubicBezTo>
                  <a:cubicBezTo>
                    <a:pt x="7478" y="13052"/>
                    <a:pt x="7482" y="13061"/>
                    <a:pt x="7482" y="13091"/>
                  </a:cubicBezTo>
                  <a:cubicBezTo>
                    <a:pt x="7472" y="13086"/>
                    <a:pt x="7463" y="13084"/>
                    <a:pt x="7456" y="13084"/>
                  </a:cubicBezTo>
                  <a:cubicBezTo>
                    <a:pt x="7402" y="13084"/>
                    <a:pt x="7432" y="13196"/>
                    <a:pt x="7432" y="13229"/>
                  </a:cubicBezTo>
                  <a:lnTo>
                    <a:pt x="7432" y="13242"/>
                  </a:lnTo>
                  <a:cubicBezTo>
                    <a:pt x="7356" y="13242"/>
                    <a:pt x="7382" y="13116"/>
                    <a:pt x="7382" y="13040"/>
                  </a:cubicBezTo>
                  <a:close/>
                  <a:moveTo>
                    <a:pt x="7295" y="12999"/>
                  </a:moveTo>
                  <a:cubicBezTo>
                    <a:pt x="7302" y="12999"/>
                    <a:pt x="7310" y="13001"/>
                    <a:pt x="7319" y="13003"/>
                  </a:cubicBezTo>
                  <a:cubicBezTo>
                    <a:pt x="7319" y="13047"/>
                    <a:pt x="7329" y="13055"/>
                    <a:pt x="7340" y="13055"/>
                  </a:cubicBezTo>
                  <a:cubicBezTo>
                    <a:pt x="7345" y="13055"/>
                    <a:pt x="7351" y="13053"/>
                    <a:pt x="7356" y="13053"/>
                  </a:cubicBezTo>
                  <a:cubicBezTo>
                    <a:pt x="7363" y="13053"/>
                    <a:pt x="7369" y="13057"/>
                    <a:pt x="7369" y="13078"/>
                  </a:cubicBezTo>
                  <a:cubicBezTo>
                    <a:pt x="7363" y="13078"/>
                    <a:pt x="7357" y="13077"/>
                    <a:pt x="7352" y="13077"/>
                  </a:cubicBezTo>
                  <a:cubicBezTo>
                    <a:pt x="7230" y="13077"/>
                    <a:pt x="7369" y="13218"/>
                    <a:pt x="7382" y="13242"/>
                  </a:cubicBezTo>
                  <a:cubicBezTo>
                    <a:pt x="7373" y="13243"/>
                    <a:pt x="7365" y="13243"/>
                    <a:pt x="7358" y="13243"/>
                  </a:cubicBezTo>
                  <a:cubicBezTo>
                    <a:pt x="7268" y="13243"/>
                    <a:pt x="7267" y="13176"/>
                    <a:pt x="7256" y="13141"/>
                  </a:cubicBezTo>
                  <a:lnTo>
                    <a:pt x="7256" y="13141"/>
                  </a:lnTo>
                  <a:lnTo>
                    <a:pt x="7281" y="13154"/>
                  </a:lnTo>
                  <a:lnTo>
                    <a:pt x="7281" y="13078"/>
                  </a:lnTo>
                  <a:lnTo>
                    <a:pt x="7256" y="13078"/>
                  </a:lnTo>
                  <a:cubicBezTo>
                    <a:pt x="7256" y="13056"/>
                    <a:pt x="7256" y="13051"/>
                    <a:pt x="7261" y="13051"/>
                  </a:cubicBezTo>
                  <a:cubicBezTo>
                    <a:pt x="7265" y="13051"/>
                    <a:pt x="7271" y="13053"/>
                    <a:pt x="7281" y="13053"/>
                  </a:cubicBezTo>
                  <a:lnTo>
                    <a:pt x="7281" y="13053"/>
                  </a:lnTo>
                  <a:cubicBezTo>
                    <a:pt x="7260" y="13022"/>
                    <a:pt x="7265" y="12999"/>
                    <a:pt x="7295" y="12999"/>
                  </a:cubicBezTo>
                  <a:close/>
                  <a:moveTo>
                    <a:pt x="11280" y="12990"/>
                  </a:moveTo>
                  <a:lnTo>
                    <a:pt x="11255" y="13028"/>
                  </a:lnTo>
                  <a:cubicBezTo>
                    <a:pt x="11255" y="13028"/>
                    <a:pt x="11279" y="13052"/>
                    <a:pt x="11277" y="13063"/>
                  </a:cubicBezTo>
                  <a:lnTo>
                    <a:pt x="11277" y="13063"/>
                  </a:lnTo>
                  <a:lnTo>
                    <a:pt x="11267" y="13053"/>
                  </a:lnTo>
                  <a:lnTo>
                    <a:pt x="11267" y="13053"/>
                  </a:lnTo>
                  <a:cubicBezTo>
                    <a:pt x="11268" y="13058"/>
                    <a:pt x="11269" y="13063"/>
                    <a:pt x="11269" y="13068"/>
                  </a:cubicBezTo>
                  <a:lnTo>
                    <a:pt x="11269" y="13068"/>
                  </a:lnTo>
                  <a:cubicBezTo>
                    <a:pt x="11274" y="13067"/>
                    <a:pt x="11276" y="13065"/>
                    <a:pt x="11277" y="13063"/>
                  </a:cubicBezTo>
                  <a:lnTo>
                    <a:pt x="11277" y="13063"/>
                  </a:lnTo>
                  <a:lnTo>
                    <a:pt x="11292" y="13078"/>
                  </a:lnTo>
                  <a:lnTo>
                    <a:pt x="11330" y="13078"/>
                  </a:lnTo>
                  <a:lnTo>
                    <a:pt x="11343" y="13254"/>
                  </a:lnTo>
                  <a:cubicBezTo>
                    <a:pt x="11261" y="13231"/>
                    <a:pt x="11277" y="13132"/>
                    <a:pt x="11269" y="13068"/>
                  </a:cubicBezTo>
                  <a:lnTo>
                    <a:pt x="11269" y="13068"/>
                  </a:lnTo>
                  <a:cubicBezTo>
                    <a:pt x="11269" y="13068"/>
                    <a:pt x="11268" y="13068"/>
                    <a:pt x="11268" y="13068"/>
                  </a:cubicBezTo>
                  <a:cubicBezTo>
                    <a:pt x="11265" y="13068"/>
                    <a:pt x="11260" y="13067"/>
                    <a:pt x="11255" y="13066"/>
                  </a:cubicBezTo>
                  <a:cubicBezTo>
                    <a:pt x="11192" y="13053"/>
                    <a:pt x="11280" y="12990"/>
                    <a:pt x="11280" y="12990"/>
                  </a:cubicBezTo>
                  <a:close/>
                  <a:moveTo>
                    <a:pt x="8954" y="13239"/>
                  </a:moveTo>
                  <a:lnTo>
                    <a:pt x="8954" y="13239"/>
                  </a:lnTo>
                  <a:cubicBezTo>
                    <a:pt x="8968" y="13244"/>
                    <a:pt x="8979" y="13254"/>
                    <a:pt x="8979" y="13267"/>
                  </a:cubicBezTo>
                  <a:cubicBezTo>
                    <a:pt x="8970" y="13255"/>
                    <a:pt x="8962" y="13245"/>
                    <a:pt x="8954" y="13239"/>
                  </a:cubicBezTo>
                  <a:close/>
                  <a:moveTo>
                    <a:pt x="10917" y="13016"/>
                  </a:moveTo>
                  <a:cubicBezTo>
                    <a:pt x="10950" y="13016"/>
                    <a:pt x="10984" y="13038"/>
                    <a:pt x="11005" y="13066"/>
                  </a:cubicBezTo>
                  <a:lnTo>
                    <a:pt x="11005" y="13066"/>
                  </a:lnTo>
                  <a:cubicBezTo>
                    <a:pt x="11005" y="13062"/>
                    <a:pt x="11004" y="13057"/>
                    <a:pt x="11003" y="13053"/>
                  </a:cubicBezTo>
                  <a:cubicBezTo>
                    <a:pt x="11041" y="13053"/>
                    <a:pt x="11053" y="13066"/>
                    <a:pt x="11041" y="13091"/>
                  </a:cubicBezTo>
                  <a:cubicBezTo>
                    <a:pt x="11066" y="13091"/>
                    <a:pt x="11086" y="13074"/>
                    <a:pt x="11107" y="13074"/>
                  </a:cubicBezTo>
                  <a:cubicBezTo>
                    <a:pt x="11118" y="13074"/>
                    <a:pt x="11129" y="13078"/>
                    <a:pt x="11141" y="13091"/>
                  </a:cubicBezTo>
                  <a:cubicBezTo>
                    <a:pt x="11192" y="13116"/>
                    <a:pt x="11192" y="13217"/>
                    <a:pt x="11204" y="13267"/>
                  </a:cubicBezTo>
                  <a:cubicBezTo>
                    <a:pt x="11116" y="13254"/>
                    <a:pt x="11204" y="13116"/>
                    <a:pt x="11104" y="13091"/>
                  </a:cubicBezTo>
                  <a:cubicBezTo>
                    <a:pt x="11098" y="13090"/>
                    <a:pt x="11093" y="13090"/>
                    <a:pt x="11088" y="13090"/>
                  </a:cubicBezTo>
                  <a:cubicBezTo>
                    <a:pt x="11013" y="13090"/>
                    <a:pt x="11091" y="13181"/>
                    <a:pt x="11091" y="13217"/>
                  </a:cubicBezTo>
                  <a:lnTo>
                    <a:pt x="11066" y="13242"/>
                  </a:lnTo>
                  <a:cubicBezTo>
                    <a:pt x="11014" y="13242"/>
                    <a:pt x="11010" y="13183"/>
                    <a:pt x="11008" y="13125"/>
                  </a:cubicBezTo>
                  <a:lnTo>
                    <a:pt x="11008" y="13125"/>
                  </a:lnTo>
                  <a:lnTo>
                    <a:pt x="11028" y="13129"/>
                  </a:lnTo>
                  <a:cubicBezTo>
                    <a:pt x="11028" y="13107"/>
                    <a:pt x="11019" y="13085"/>
                    <a:pt x="11005" y="13066"/>
                  </a:cubicBezTo>
                  <a:lnTo>
                    <a:pt x="11005" y="13066"/>
                  </a:lnTo>
                  <a:cubicBezTo>
                    <a:pt x="11007" y="13084"/>
                    <a:pt x="11007" y="13104"/>
                    <a:pt x="11008" y="13125"/>
                  </a:cubicBezTo>
                  <a:lnTo>
                    <a:pt x="11008" y="13125"/>
                  </a:lnTo>
                  <a:lnTo>
                    <a:pt x="10877" y="13103"/>
                  </a:lnTo>
                  <a:lnTo>
                    <a:pt x="10877" y="13103"/>
                  </a:lnTo>
                  <a:cubicBezTo>
                    <a:pt x="10890" y="13217"/>
                    <a:pt x="11003" y="13154"/>
                    <a:pt x="11016" y="13204"/>
                  </a:cubicBezTo>
                  <a:cubicBezTo>
                    <a:pt x="11010" y="13205"/>
                    <a:pt x="11004" y="13205"/>
                    <a:pt x="10998" y="13205"/>
                  </a:cubicBezTo>
                  <a:cubicBezTo>
                    <a:pt x="10908" y="13205"/>
                    <a:pt x="10769" y="13122"/>
                    <a:pt x="10840" y="13028"/>
                  </a:cubicBezTo>
                  <a:lnTo>
                    <a:pt x="10840" y="13028"/>
                  </a:lnTo>
                  <a:lnTo>
                    <a:pt x="10852" y="13053"/>
                  </a:lnTo>
                  <a:cubicBezTo>
                    <a:pt x="10871" y="13027"/>
                    <a:pt x="10894" y="13016"/>
                    <a:pt x="10917" y="13016"/>
                  </a:cubicBezTo>
                  <a:close/>
                  <a:moveTo>
                    <a:pt x="9707" y="13250"/>
                  </a:moveTo>
                  <a:cubicBezTo>
                    <a:pt x="9715" y="13250"/>
                    <a:pt x="9720" y="13254"/>
                    <a:pt x="9720" y="13267"/>
                  </a:cubicBezTo>
                  <a:cubicBezTo>
                    <a:pt x="9720" y="13278"/>
                    <a:pt x="9719" y="13282"/>
                    <a:pt x="9717" y="13282"/>
                  </a:cubicBezTo>
                  <a:cubicBezTo>
                    <a:pt x="9713" y="13282"/>
                    <a:pt x="9707" y="13265"/>
                    <a:pt x="9702" y="13251"/>
                  </a:cubicBezTo>
                  <a:lnTo>
                    <a:pt x="9702" y="13251"/>
                  </a:lnTo>
                  <a:cubicBezTo>
                    <a:pt x="9704" y="13250"/>
                    <a:pt x="9706" y="13250"/>
                    <a:pt x="9707" y="13250"/>
                  </a:cubicBezTo>
                  <a:close/>
                  <a:moveTo>
                    <a:pt x="3735" y="13242"/>
                  </a:moveTo>
                  <a:lnTo>
                    <a:pt x="3760" y="13254"/>
                  </a:lnTo>
                  <a:cubicBezTo>
                    <a:pt x="3760" y="13254"/>
                    <a:pt x="3823" y="13292"/>
                    <a:pt x="3760" y="13292"/>
                  </a:cubicBezTo>
                  <a:cubicBezTo>
                    <a:pt x="3697" y="13292"/>
                    <a:pt x="3735" y="13242"/>
                    <a:pt x="3735" y="13242"/>
                  </a:cubicBezTo>
                  <a:close/>
                  <a:moveTo>
                    <a:pt x="11343" y="13103"/>
                  </a:moveTo>
                  <a:cubicBezTo>
                    <a:pt x="11368" y="13103"/>
                    <a:pt x="11380" y="13116"/>
                    <a:pt x="11380" y="13141"/>
                  </a:cubicBezTo>
                  <a:cubicBezTo>
                    <a:pt x="11368" y="13141"/>
                    <a:pt x="11380" y="13141"/>
                    <a:pt x="11393" y="13154"/>
                  </a:cubicBezTo>
                  <a:cubicBezTo>
                    <a:pt x="11405" y="13141"/>
                    <a:pt x="11418" y="13141"/>
                    <a:pt x="11418" y="13141"/>
                  </a:cubicBezTo>
                  <a:cubicBezTo>
                    <a:pt x="11426" y="13141"/>
                    <a:pt x="11434" y="13146"/>
                    <a:pt x="11443" y="13154"/>
                  </a:cubicBezTo>
                  <a:lnTo>
                    <a:pt x="11393" y="13154"/>
                  </a:lnTo>
                  <a:cubicBezTo>
                    <a:pt x="11368" y="13179"/>
                    <a:pt x="11393" y="13267"/>
                    <a:pt x="11393" y="13292"/>
                  </a:cubicBezTo>
                  <a:cubicBezTo>
                    <a:pt x="11330" y="13279"/>
                    <a:pt x="11355" y="13166"/>
                    <a:pt x="11343" y="13103"/>
                  </a:cubicBezTo>
                  <a:close/>
                  <a:moveTo>
                    <a:pt x="7922" y="13015"/>
                  </a:moveTo>
                  <a:cubicBezTo>
                    <a:pt x="7998" y="13015"/>
                    <a:pt x="7973" y="13229"/>
                    <a:pt x="7985" y="13292"/>
                  </a:cubicBezTo>
                  <a:cubicBezTo>
                    <a:pt x="7975" y="13295"/>
                    <a:pt x="7967" y="13297"/>
                    <a:pt x="7960" y="13297"/>
                  </a:cubicBezTo>
                  <a:cubicBezTo>
                    <a:pt x="7942" y="13297"/>
                    <a:pt x="7938" y="13285"/>
                    <a:pt x="7947" y="13267"/>
                  </a:cubicBezTo>
                  <a:lnTo>
                    <a:pt x="7947" y="13267"/>
                  </a:lnTo>
                  <a:cubicBezTo>
                    <a:pt x="7935" y="13267"/>
                    <a:pt x="7910" y="13292"/>
                    <a:pt x="7872" y="13292"/>
                  </a:cubicBezTo>
                  <a:cubicBezTo>
                    <a:pt x="7863" y="13294"/>
                    <a:pt x="7854" y="13295"/>
                    <a:pt x="7846" y="13295"/>
                  </a:cubicBezTo>
                  <a:cubicBezTo>
                    <a:pt x="7791" y="13295"/>
                    <a:pt x="7749" y="13252"/>
                    <a:pt x="7742" y="13202"/>
                  </a:cubicBezTo>
                  <a:lnTo>
                    <a:pt x="7742" y="13202"/>
                  </a:lnTo>
                  <a:cubicBezTo>
                    <a:pt x="7742" y="13226"/>
                    <a:pt x="7743" y="13249"/>
                    <a:pt x="7746" y="13267"/>
                  </a:cubicBezTo>
                  <a:cubicBezTo>
                    <a:pt x="7736" y="13270"/>
                    <a:pt x="7728" y="13272"/>
                    <a:pt x="7721" y="13272"/>
                  </a:cubicBezTo>
                  <a:cubicBezTo>
                    <a:pt x="7704" y="13272"/>
                    <a:pt x="7699" y="13260"/>
                    <a:pt x="7708" y="13242"/>
                  </a:cubicBezTo>
                  <a:cubicBezTo>
                    <a:pt x="7683" y="13242"/>
                    <a:pt x="7683" y="13267"/>
                    <a:pt x="7646" y="13267"/>
                  </a:cubicBezTo>
                  <a:cubicBezTo>
                    <a:pt x="7545" y="13254"/>
                    <a:pt x="7558" y="13141"/>
                    <a:pt x="7558" y="13066"/>
                  </a:cubicBezTo>
                  <a:cubicBezTo>
                    <a:pt x="7620" y="13066"/>
                    <a:pt x="7520" y="13191"/>
                    <a:pt x="7608" y="13217"/>
                  </a:cubicBezTo>
                  <a:lnTo>
                    <a:pt x="7633" y="13242"/>
                  </a:lnTo>
                  <a:cubicBezTo>
                    <a:pt x="7641" y="13244"/>
                    <a:pt x="7649" y="13245"/>
                    <a:pt x="7655" y="13245"/>
                  </a:cubicBezTo>
                  <a:cubicBezTo>
                    <a:pt x="7728" y="13245"/>
                    <a:pt x="7696" y="13124"/>
                    <a:pt x="7696" y="13078"/>
                  </a:cubicBezTo>
                  <a:cubicBezTo>
                    <a:pt x="7735" y="13078"/>
                    <a:pt x="7740" y="13126"/>
                    <a:pt x="7741" y="13177"/>
                  </a:cubicBezTo>
                  <a:lnTo>
                    <a:pt x="7741" y="13177"/>
                  </a:lnTo>
                  <a:cubicBezTo>
                    <a:pt x="7744" y="13156"/>
                    <a:pt x="7753" y="13134"/>
                    <a:pt x="7771" y="13116"/>
                  </a:cubicBezTo>
                  <a:lnTo>
                    <a:pt x="7771" y="13116"/>
                  </a:lnTo>
                  <a:lnTo>
                    <a:pt x="7796" y="13129"/>
                  </a:lnTo>
                  <a:cubicBezTo>
                    <a:pt x="7813" y="13103"/>
                    <a:pt x="7829" y="13095"/>
                    <a:pt x="7844" y="13095"/>
                  </a:cubicBezTo>
                  <a:cubicBezTo>
                    <a:pt x="7873" y="13095"/>
                    <a:pt x="7901" y="13129"/>
                    <a:pt x="7935" y="13129"/>
                  </a:cubicBezTo>
                  <a:lnTo>
                    <a:pt x="7922" y="13015"/>
                  </a:lnTo>
                  <a:close/>
                  <a:moveTo>
                    <a:pt x="4125" y="13254"/>
                  </a:moveTo>
                  <a:cubicBezTo>
                    <a:pt x="4125" y="13254"/>
                    <a:pt x="4175" y="13305"/>
                    <a:pt x="4125" y="13305"/>
                  </a:cubicBezTo>
                  <a:cubicBezTo>
                    <a:pt x="4062" y="13305"/>
                    <a:pt x="4087" y="13254"/>
                    <a:pt x="4087" y="13254"/>
                  </a:cubicBezTo>
                  <a:close/>
                  <a:moveTo>
                    <a:pt x="8169" y="13103"/>
                  </a:moveTo>
                  <a:cubicBezTo>
                    <a:pt x="8221" y="13103"/>
                    <a:pt x="8270" y="13165"/>
                    <a:pt x="8262" y="13217"/>
                  </a:cubicBezTo>
                  <a:lnTo>
                    <a:pt x="8123" y="13204"/>
                  </a:lnTo>
                  <a:lnTo>
                    <a:pt x="8123" y="13204"/>
                  </a:lnTo>
                  <a:cubicBezTo>
                    <a:pt x="8136" y="13317"/>
                    <a:pt x="8249" y="13242"/>
                    <a:pt x="8262" y="13305"/>
                  </a:cubicBezTo>
                  <a:cubicBezTo>
                    <a:pt x="8250" y="13308"/>
                    <a:pt x="8238" y="13309"/>
                    <a:pt x="8224" y="13309"/>
                  </a:cubicBezTo>
                  <a:cubicBezTo>
                    <a:pt x="8138" y="13309"/>
                    <a:pt x="8033" y="13241"/>
                    <a:pt x="8098" y="13154"/>
                  </a:cubicBezTo>
                  <a:cubicBezTo>
                    <a:pt x="8119" y="13117"/>
                    <a:pt x="8144" y="13103"/>
                    <a:pt x="8169" y="13103"/>
                  </a:cubicBezTo>
                  <a:close/>
                  <a:moveTo>
                    <a:pt x="11536" y="13157"/>
                  </a:moveTo>
                  <a:cubicBezTo>
                    <a:pt x="11541" y="13157"/>
                    <a:pt x="11544" y="13160"/>
                    <a:pt x="11544" y="13166"/>
                  </a:cubicBezTo>
                  <a:lnTo>
                    <a:pt x="11544" y="13166"/>
                  </a:lnTo>
                  <a:cubicBezTo>
                    <a:pt x="11513" y="13173"/>
                    <a:pt x="11545" y="13257"/>
                    <a:pt x="11556" y="13279"/>
                  </a:cubicBezTo>
                  <a:lnTo>
                    <a:pt x="11519" y="13317"/>
                  </a:lnTo>
                  <a:cubicBezTo>
                    <a:pt x="11461" y="13306"/>
                    <a:pt x="11478" y="13219"/>
                    <a:pt x="11461" y="13166"/>
                  </a:cubicBezTo>
                  <a:lnTo>
                    <a:pt x="11519" y="13166"/>
                  </a:lnTo>
                  <a:cubicBezTo>
                    <a:pt x="11525" y="13160"/>
                    <a:pt x="11531" y="13157"/>
                    <a:pt x="11536" y="13157"/>
                  </a:cubicBezTo>
                  <a:close/>
                  <a:moveTo>
                    <a:pt x="8288" y="13129"/>
                  </a:moveTo>
                  <a:cubicBezTo>
                    <a:pt x="8348" y="13138"/>
                    <a:pt x="8340" y="13205"/>
                    <a:pt x="8375" y="13217"/>
                  </a:cubicBezTo>
                  <a:cubicBezTo>
                    <a:pt x="8375" y="13217"/>
                    <a:pt x="8418" y="13152"/>
                    <a:pt x="8454" y="13152"/>
                  </a:cubicBezTo>
                  <a:cubicBezTo>
                    <a:pt x="8457" y="13152"/>
                    <a:pt x="8460" y="13153"/>
                    <a:pt x="8463" y="13154"/>
                  </a:cubicBezTo>
                  <a:cubicBezTo>
                    <a:pt x="8388" y="13242"/>
                    <a:pt x="8413" y="13242"/>
                    <a:pt x="8488" y="13342"/>
                  </a:cubicBezTo>
                  <a:cubicBezTo>
                    <a:pt x="8403" y="13325"/>
                    <a:pt x="8404" y="13262"/>
                    <a:pt x="8387" y="13262"/>
                  </a:cubicBezTo>
                  <a:cubicBezTo>
                    <a:pt x="8378" y="13262"/>
                    <a:pt x="8366" y="13277"/>
                    <a:pt x="8337" y="13317"/>
                  </a:cubicBezTo>
                  <a:lnTo>
                    <a:pt x="8299" y="13317"/>
                  </a:lnTo>
                  <a:cubicBezTo>
                    <a:pt x="8362" y="13217"/>
                    <a:pt x="8362" y="13217"/>
                    <a:pt x="8288" y="13129"/>
                  </a:cubicBezTo>
                  <a:close/>
                  <a:moveTo>
                    <a:pt x="11556" y="13166"/>
                  </a:moveTo>
                  <a:cubicBezTo>
                    <a:pt x="11619" y="13191"/>
                    <a:pt x="11619" y="13229"/>
                    <a:pt x="11632" y="13342"/>
                  </a:cubicBezTo>
                  <a:cubicBezTo>
                    <a:pt x="11556" y="13330"/>
                    <a:pt x="11632" y="13179"/>
                    <a:pt x="11544" y="13166"/>
                  </a:cubicBezTo>
                  <a:close/>
                  <a:moveTo>
                    <a:pt x="8693" y="13236"/>
                  </a:moveTo>
                  <a:lnTo>
                    <a:pt x="8693" y="13236"/>
                  </a:lnTo>
                  <a:cubicBezTo>
                    <a:pt x="8694" y="13249"/>
                    <a:pt x="8694" y="13264"/>
                    <a:pt x="8694" y="13279"/>
                  </a:cubicBezTo>
                  <a:lnTo>
                    <a:pt x="8694" y="13279"/>
                  </a:lnTo>
                  <a:lnTo>
                    <a:pt x="8551" y="13267"/>
                  </a:lnTo>
                  <a:lnTo>
                    <a:pt x="8551" y="13267"/>
                  </a:lnTo>
                  <a:cubicBezTo>
                    <a:pt x="8563" y="13367"/>
                    <a:pt x="8675" y="13305"/>
                    <a:pt x="8701" y="13354"/>
                  </a:cubicBezTo>
                  <a:lnTo>
                    <a:pt x="8701" y="13354"/>
                  </a:lnTo>
                  <a:cubicBezTo>
                    <a:pt x="8696" y="13332"/>
                    <a:pt x="8695" y="13305"/>
                    <a:pt x="8694" y="13279"/>
                  </a:cubicBezTo>
                  <a:lnTo>
                    <a:pt x="8694" y="13279"/>
                  </a:lnTo>
                  <a:lnTo>
                    <a:pt x="8702" y="13279"/>
                  </a:lnTo>
                  <a:cubicBezTo>
                    <a:pt x="8702" y="13264"/>
                    <a:pt x="8699" y="13250"/>
                    <a:pt x="8693" y="13236"/>
                  </a:cubicBezTo>
                  <a:close/>
                  <a:moveTo>
                    <a:pt x="5608" y="13317"/>
                  </a:moveTo>
                  <a:cubicBezTo>
                    <a:pt x="5608" y="13317"/>
                    <a:pt x="5671" y="13355"/>
                    <a:pt x="5608" y="13355"/>
                  </a:cubicBezTo>
                  <a:cubicBezTo>
                    <a:pt x="5546" y="13355"/>
                    <a:pt x="5583" y="13317"/>
                    <a:pt x="5583" y="13317"/>
                  </a:cubicBezTo>
                  <a:close/>
                  <a:moveTo>
                    <a:pt x="8701" y="13354"/>
                  </a:moveTo>
                  <a:cubicBezTo>
                    <a:pt x="8701" y="13354"/>
                    <a:pt x="8702" y="13355"/>
                    <a:pt x="8702" y="13355"/>
                  </a:cubicBezTo>
                  <a:lnTo>
                    <a:pt x="8702" y="13355"/>
                  </a:lnTo>
                  <a:cubicBezTo>
                    <a:pt x="8702" y="13355"/>
                    <a:pt x="8702" y="13355"/>
                    <a:pt x="8702" y="13355"/>
                  </a:cubicBezTo>
                  <a:cubicBezTo>
                    <a:pt x="8702" y="13355"/>
                    <a:pt x="8702" y="13354"/>
                    <a:pt x="8701" y="13354"/>
                  </a:cubicBezTo>
                  <a:close/>
                  <a:moveTo>
                    <a:pt x="11827" y="13174"/>
                  </a:moveTo>
                  <a:cubicBezTo>
                    <a:pt x="11909" y="13174"/>
                    <a:pt x="11910" y="13317"/>
                    <a:pt x="11921" y="13380"/>
                  </a:cubicBezTo>
                  <a:cubicBezTo>
                    <a:pt x="11883" y="13380"/>
                    <a:pt x="11896" y="13355"/>
                    <a:pt x="11883" y="13355"/>
                  </a:cubicBezTo>
                  <a:cubicBezTo>
                    <a:pt x="11872" y="13370"/>
                    <a:pt x="11859" y="13376"/>
                    <a:pt x="11844" y="13376"/>
                  </a:cubicBezTo>
                  <a:cubicBezTo>
                    <a:pt x="11780" y="13376"/>
                    <a:pt x="11705" y="13252"/>
                    <a:pt x="11838" y="13252"/>
                  </a:cubicBezTo>
                  <a:cubicBezTo>
                    <a:pt x="11848" y="13252"/>
                    <a:pt x="11859" y="13253"/>
                    <a:pt x="11871" y="13254"/>
                  </a:cubicBezTo>
                  <a:cubicBezTo>
                    <a:pt x="11891" y="13175"/>
                    <a:pt x="11848" y="13189"/>
                    <a:pt x="11817" y="13175"/>
                  </a:cubicBezTo>
                  <a:lnTo>
                    <a:pt x="11817" y="13175"/>
                  </a:lnTo>
                  <a:cubicBezTo>
                    <a:pt x="11820" y="13174"/>
                    <a:pt x="11824" y="13174"/>
                    <a:pt x="11827" y="13174"/>
                  </a:cubicBezTo>
                  <a:close/>
                  <a:moveTo>
                    <a:pt x="12147" y="13116"/>
                  </a:moveTo>
                  <a:cubicBezTo>
                    <a:pt x="12210" y="13129"/>
                    <a:pt x="12198" y="13317"/>
                    <a:pt x="12210" y="13380"/>
                  </a:cubicBezTo>
                  <a:cubicBezTo>
                    <a:pt x="12204" y="13383"/>
                    <a:pt x="12198" y="13385"/>
                    <a:pt x="12194" y="13385"/>
                  </a:cubicBezTo>
                  <a:cubicBezTo>
                    <a:pt x="12180" y="13385"/>
                    <a:pt x="12173" y="13371"/>
                    <a:pt x="12173" y="13342"/>
                  </a:cubicBezTo>
                  <a:cubicBezTo>
                    <a:pt x="12162" y="13342"/>
                    <a:pt x="12151" y="13370"/>
                    <a:pt x="12124" y="13370"/>
                  </a:cubicBezTo>
                  <a:cubicBezTo>
                    <a:pt x="12120" y="13370"/>
                    <a:pt x="12115" y="13369"/>
                    <a:pt x="12110" y="13367"/>
                  </a:cubicBezTo>
                  <a:cubicBezTo>
                    <a:pt x="12022" y="13355"/>
                    <a:pt x="11959" y="13267"/>
                    <a:pt x="11996" y="13217"/>
                  </a:cubicBezTo>
                  <a:lnTo>
                    <a:pt x="12022" y="13204"/>
                  </a:lnTo>
                  <a:cubicBezTo>
                    <a:pt x="12038" y="13184"/>
                    <a:pt x="12053" y="13176"/>
                    <a:pt x="12067" y="13176"/>
                  </a:cubicBezTo>
                  <a:cubicBezTo>
                    <a:pt x="12098" y="13176"/>
                    <a:pt x="12126" y="13208"/>
                    <a:pt x="12160" y="13217"/>
                  </a:cubicBezTo>
                  <a:lnTo>
                    <a:pt x="12147" y="13116"/>
                  </a:lnTo>
                  <a:close/>
                  <a:moveTo>
                    <a:pt x="6225" y="13342"/>
                  </a:moveTo>
                  <a:cubicBezTo>
                    <a:pt x="6225" y="13342"/>
                    <a:pt x="6288" y="13393"/>
                    <a:pt x="6225" y="13393"/>
                  </a:cubicBezTo>
                  <a:cubicBezTo>
                    <a:pt x="6174" y="13380"/>
                    <a:pt x="6199" y="13342"/>
                    <a:pt x="6199" y="13342"/>
                  </a:cubicBezTo>
                  <a:close/>
                  <a:moveTo>
                    <a:pt x="5332" y="13405"/>
                  </a:moveTo>
                  <a:cubicBezTo>
                    <a:pt x="5332" y="13405"/>
                    <a:pt x="5332" y="13405"/>
                    <a:pt x="5332" y="13405"/>
                  </a:cubicBezTo>
                  <a:cubicBezTo>
                    <a:pt x="5332" y="13405"/>
                    <a:pt x="5332" y="13405"/>
                    <a:pt x="5332" y="13405"/>
                  </a:cubicBezTo>
                  <a:close/>
                  <a:moveTo>
                    <a:pt x="8599" y="13165"/>
                  </a:moveTo>
                  <a:cubicBezTo>
                    <a:pt x="8636" y="13165"/>
                    <a:pt x="8676" y="13195"/>
                    <a:pt x="8693" y="13236"/>
                  </a:cubicBezTo>
                  <a:lnTo>
                    <a:pt x="8693" y="13236"/>
                  </a:lnTo>
                  <a:cubicBezTo>
                    <a:pt x="8692" y="13224"/>
                    <a:pt x="8691" y="13213"/>
                    <a:pt x="8689" y="13204"/>
                  </a:cubicBezTo>
                  <a:cubicBezTo>
                    <a:pt x="8727" y="13204"/>
                    <a:pt x="8740" y="13217"/>
                    <a:pt x="8727" y="13254"/>
                  </a:cubicBezTo>
                  <a:cubicBezTo>
                    <a:pt x="8727" y="13254"/>
                    <a:pt x="8757" y="13215"/>
                    <a:pt x="8781" y="13215"/>
                  </a:cubicBezTo>
                  <a:cubicBezTo>
                    <a:pt x="8784" y="13215"/>
                    <a:pt x="8787" y="13215"/>
                    <a:pt x="8790" y="13217"/>
                  </a:cubicBezTo>
                  <a:cubicBezTo>
                    <a:pt x="8800" y="13227"/>
                    <a:pt x="8810" y="13245"/>
                    <a:pt x="8800" y="13245"/>
                  </a:cubicBezTo>
                  <a:cubicBezTo>
                    <a:pt x="8798" y="13245"/>
                    <a:pt x="8795" y="13244"/>
                    <a:pt x="8790" y="13242"/>
                  </a:cubicBezTo>
                  <a:cubicBezTo>
                    <a:pt x="8781" y="13236"/>
                    <a:pt x="8774" y="13234"/>
                    <a:pt x="8769" y="13234"/>
                  </a:cubicBezTo>
                  <a:cubicBezTo>
                    <a:pt x="8737" y="13234"/>
                    <a:pt x="8765" y="13322"/>
                    <a:pt x="8765" y="13355"/>
                  </a:cubicBezTo>
                  <a:lnTo>
                    <a:pt x="8752" y="13405"/>
                  </a:lnTo>
                  <a:cubicBezTo>
                    <a:pt x="8723" y="13405"/>
                    <a:pt x="8709" y="13384"/>
                    <a:pt x="8702" y="13355"/>
                  </a:cubicBezTo>
                  <a:lnTo>
                    <a:pt x="8702" y="13355"/>
                  </a:lnTo>
                  <a:cubicBezTo>
                    <a:pt x="8693" y="13356"/>
                    <a:pt x="8685" y="13356"/>
                    <a:pt x="8676" y="13356"/>
                  </a:cubicBezTo>
                  <a:cubicBezTo>
                    <a:pt x="8568" y="13356"/>
                    <a:pt x="8442" y="13285"/>
                    <a:pt x="8501" y="13191"/>
                  </a:cubicBezTo>
                  <a:lnTo>
                    <a:pt x="8501" y="13191"/>
                  </a:lnTo>
                  <a:lnTo>
                    <a:pt x="8538" y="13204"/>
                  </a:lnTo>
                  <a:cubicBezTo>
                    <a:pt x="8554" y="13176"/>
                    <a:pt x="8576" y="13165"/>
                    <a:pt x="8599" y="13165"/>
                  </a:cubicBezTo>
                  <a:close/>
                  <a:moveTo>
                    <a:pt x="9821" y="13405"/>
                  </a:moveTo>
                  <a:lnTo>
                    <a:pt x="9821" y="13405"/>
                  </a:lnTo>
                  <a:cubicBezTo>
                    <a:pt x="9821" y="13405"/>
                    <a:pt x="9821" y="13405"/>
                    <a:pt x="9821" y="13405"/>
                  </a:cubicBezTo>
                  <a:close/>
                  <a:moveTo>
                    <a:pt x="8893" y="13238"/>
                  </a:moveTo>
                  <a:lnTo>
                    <a:pt x="8893" y="13238"/>
                  </a:lnTo>
                  <a:cubicBezTo>
                    <a:pt x="8880" y="13251"/>
                    <a:pt x="8873" y="13275"/>
                    <a:pt x="8878" y="13305"/>
                  </a:cubicBezTo>
                  <a:lnTo>
                    <a:pt x="8865" y="13342"/>
                  </a:lnTo>
                  <a:cubicBezTo>
                    <a:pt x="8891" y="13418"/>
                    <a:pt x="8979" y="13367"/>
                    <a:pt x="8991" y="13418"/>
                  </a:cubicBezTo>
                  <a:cubicBezTo>
                    <a:pt x="8978" y="13422"/>
                    <a:pt x="8964" y="13424"/>
                    <a:pt x="8951" y="13424"/>
                  </a:cubicBezTo>
                  <a:cubicBezTo>
                    <a:pt x="8891" y="13424"/>
                    <a:pt x="8838" y="13379"/>
                    <a:pt x="8828" y="13317"/>
                  </a:cubicBezTo>
                  <a:cubicBezTo>
                    <a:pt x="8828" y="13271"/>
                    <a:pt x="8859" y="13246"/>
                    <a:pt x="8893" y="13238"/>
                  </a:cubicBezTo>
                  <a:close/>
                  <a:moveTo>
                    <a:pt x="9039" y="13238"/>
                  </a:moveTo>
                  <a:cubicBezTo>
                    <a:pt x="9102" y="13238"/>
                    <a:pt x="9092" y="13336"/>
                    <a:pt x="9092" y="13393"/>
                  </a:cubicBezTo>
                  <a:lnTo>
                    <a:pt x="9079" y="13430"/>
                  </a:lnTo>
                  <a:cubicBezTo>
                    <a:pt x="9004" y="13430"/>
                    <a:pt x="9029" y="13305"/>
                    <a:pt x="9016" y="13242"/>
                  </a:cubicBezTo>
                  <a:cubicBezTo>
                    <a:pt x="9025" y="13239"/>
                    <a:pt x="9032" y="13238"/>
                    <a:pt x="9039" y="13238"/>
                  </a:cubicBezTo>
                  <a:close/>
                  <a:moveTo>
                    <a:pt x="10013" y="13398"/>
                  </a:moveTo>
                  <a:cubicBezTo>
                    <a:pt x="10014" y="13417"/>
                    <a:pt x="10014" y="13438"/>
                    <a:pt x="10016" y="13458"/>
                  </a:cubicBezTo>
                  <a:lnTo>
                    <a:pt x="10016" y="13458"/>
                  </a:lnTo>
                  <a:cubicBezTo>
                    <a:pt x="10019" y="13450"/>
                    <a:pt x="10021" y="13441"/>
                    <a:pt x="10022" y="13430"/>
                  </a:cubicBezTo>
                  <a:cubicBezTo>
                    <a:pt x="10021" y="13419"/>
                    <a:pt x="10018" y="13408"/>
                    <a:pt x="10013" y="13398"/>
                  </a:cubicBezTo>
                  <a:close/>
                  <a:moveTo>
                    <a:pt x="9243" y="13217"/>
                  </a:moveTo>
                  <a:cubicBezTo>
                    <a:pt x="9243" y="13235"/>
                    <a:pt x="9256" y="13247"/>
                    <a:pt x="9288" y="13247"/>
                  </a:cubicBezTo>
                  <a:cubicBezTo>
                    <a:pt x="9300" y="13247"/>
                    <a:pt x="9314" y="13245"/>
                    <a:pt x="9331" y="13242"/>
                  </a:cubicBezTo>
                  <a:lnTo>
                    <a:pt x="9331" y="13242"/>
                  </a:lnTo>
                  <a:lnTo>
                    <a:pt x="9305" y="13279"/>
                  </a:lnTo>
                  <a:lnTo>
                    <a:pt x="9305" y="13305"/>
                  </a:lnTo>
                  <a:cubicBezTo>
                    <a:pt x="9294" y="13303"/>
                    <a:pt x="9284" y="13302"/>
                    <a:pt x="9275" y="13302"/>
                  </a:cubicBezTo>
                  <a:cubicBezTo>
                    <a:pt x="9165" y="13302"/>
                    <a:pt x="9306" y="13444"/>
                    <a:pt x="9318" y="13455"/>
                  </a:cubicBezTo>
                  <a:cubicBezTo>
                    <a:pt x="9304" y="13459"/>
                    <a:pt x="9293" y="13461"/>
                    <a:pt x="9283" y="13461"/>
                  </a:cubicBezTo>
                  <a:cubicBezTo>
                    <a:pt x="9230" y="13461"/>
                    <a:pt x="9228" y="13410"/>
                    <a:pt x="9217" y="13367"/>
                  </a:cubicBezTo>
                  <a:lnTo>
                    <a:pt x="9217" y="13292"/>
                  </a:lnTo>
                  <a:lnTo>
                    <a:pt x="9180" y="13292"/>
                  </a:lnTo>
                  <a:cubicBezTo>
                    <a:pt x="9180" y="13267"/>
                    <a:pt x="9180" y="13267"/>
                    <a:pt x="9217" y="13267"/>
                  </a:cubicBezTo>
                  <a:cubicBezTo>
                    <a:pt x="9192" y="13229"/>
                    <a:pt x="9205" y="13217"/>
                    <a:pt x="9243" y="13217"/>
                  </a:cubicBezTo>
                  <a:close/>
                  <a:moveTo>
                    <a:pt x="9450" y="13254"/>
                  </a:moveTo>
                  <a:cubicBezTo>
                    <a:pt x="9542" y="13254"/>
                    <a:pt x="9535" y="13393"/>
                    <a:pt x="9557" y="13468"/>
                  </a:cubicBezTo>
                  <a:cubicBezTo>
                    <a:pt x="9532" y="13468"/>
                    <a:pt x="9507" y="13455"/>
                    <a:pt x="9519" y="13430"/>
                  </a:cubicBezTo>
                  <a:cubicBezTo>
                    <a:pt x="9499" y="13430"/>
                    <a:pt x="9465" y="13445"/>
                    <a:pt x="9435" y="13445"/>
                  </a:cubicBezTo>
                  <a:cubicBezTo>
                    <a:pt x="9409" y="13445"/>
                    <a:pt x="9387" y="13434"/>
                    <a:pt x="9381" y="13393"/>
                  </a:cubicBezTo>
                  <a:cubicBezTo>
                    <a:pt x="9381" y="13349"/>
                    <a:pt x="9423" y="13336"/>
                    <a:pt x="9461" y="13336"/>
                  </a:cubicBezTo>
                  <a:cubicBezTo>
                    <a:pt x="9479" y="13336"/>
                    <a:pt x="9495" y="13338"/>
                    <a:pt x="9507" y="13342"/>
                  </a:cubicBezTo>
                  <a:cubicBezTo>
                    <a:pt x="9469" y="13254"/>
                    <a:pt x="9393" y="13305"/>
                    <a:pt x="9368" y="13254"/>
                  </a:cubicBezTo>
                  <a:lnTo>
                    <a:pt x="9368" y="13254"/>
                  </a:lnTo>
                  <a:lnTo>
                    <a:pt x="9393" y="13267"/>
                  </a:lnTo>
                  <a:cubicBezTo>
                    <a:pt x="9416" y="13258"/>
                    <a:pt x="9434" y="13254"/>
                    <a:pt x="9450" y="13254"/>
                  </a:cubicBezTo>
                  <a:close/>
                  <a:moveTo>
                    <a:pt x="7457" y="13443"/>
                  </a:moveTo>
                  <a:lnTo>
                    <a:pt x="7482" y="13455"/>
                  </a:lnTo>
                  <a:cubicBezTo>
                    <a:pt x="7482" y="13455"/>
                    <a:pt x="7545" y="13493"/>
                    <a:pt x="7482" y="13493"/>
                  </a:cubicBezTo>
                  <a:cubicBezTo>
                    <a:pt x="7432" y="13493"/>
                    <a:pt x="7457" y="13443"/>
                    <a:pt x="7457" y="13443"/>
                  </a:cubicBezTo>
                  <a:close/>
                  <a:moveTo>
                    <a:pt x="2970" y="13302"/>
                  </a:moveTo>
                  <a:cubicBezTo>
                    <a:pt x="2988" y="13302"/>
                    <a:pt x="3005" y="13307"/>
                    <a:pt x="3018" y="13317"/>
                  </a:cubicBezTo>
                  <a:cubicBezTo>
                    <a:pt x="3014" y="13332"/>
                    <a:pt x="3006" y="13336"/>
                    <a:pt x="2995" y="13336"/>
                  </a:cubicBezTo>
                  <a:cubicBezTo>
                    <a:pt x="2981" y="13336"/>
                    <a:pt x="2963" y="13328"/>
                    <a:pt x="2950" y="13328"/>
                  </a:cubicBezTo>
                  <a:cubicBezTo>
                    <a:pt x="2938" y="13328"/>
                    <a:pt x="2930" y="13334"/>
                    <a:pt x="2930" y="13355"/>
                  </a:cubicBezTo>
                  <a:cubicBezTo>
                    <a:pt x="2930" y="13405"/>
                    <a:pt x="3018" y="13380"/>
                    <a:pt x="3031" y="13418"/>
                  </a:cubicBezTo>
                  <a:cubicBezTo>
                    <a:pt x="3053" y="13479"/>
                    <a:pt x="3007" y="13496"/>
                    <a:pt x="2963" y="13496"/>
                  </a:cubicBezTo>
                  <a:cubicBezTo>
                    <a:pt x="2908" y="13496"/>
                    <a:pt x="2857" y="13468"/>
                    <a:pt x="2955" y="13468"/>
                  </a:cubicBezTo>
                  <a:cubicBezTo>
                    <a:pt x="2964" y="13469"/>
                    <a:pt x="2971" y="13469"/>
                    <a:pt x="2977" y="13469"/>
                  </a:cubicBezTo>
                  <a:cubicBezTo>
                    <a:pt x="3060" y="13469"/>
                    <a:pt x="2917" y="13393"/>
                    <a:pt x="2917" y="13393"/>
                  </a:cubicBezTo>
                  <a:lnTo>
                    <a:pt x="2905" y="13393"/>
                  </a:lnTo>
                  <a:cubicBezTo>
                    <a:pt x="2877" y="13337"/>
                    <a:pt x="2924" y="13302"/>
                    <a:pt x="2970" y="13302"/>
                  </a:cubicBezTo>
                  <a:close/>
                  <a:moveTo>
                    <a:pt x="3390" y="13300"/>
                  </a:moveTo>
                  <a:cubicBezTo>
                    <a:pt x="3410" y="13300"/>
                    <a:pt x="3430" y="13305"/>
                    <a:pt x="3446" y="13317"/>
                  </a:cubicBezTo>
                  <a:cubicBezTo>
                    <a:pt x="3442" y="13327"/>
                    <a:pt x="3434" y="13330"/>
                    <a:pt x="3425" y="13330"/>
                  </a:cubicBezTo>
                  <a:cubicBezTo>
                    <a:pt x="3412" y="13330"/>
                    <a:pt x="3396" y="13325"/>
                    <a:pt x="3383" y="13325"/>
                  </a:cubicBezTo>
                  <a:cubicBezTo>
                    <a:pt x="3368" y="13325"/>
                    <a:pt x="3358" y="13331"/>
                    <a:pt x="3358" y="13355"/>
                  </a:cubicBezTo>
                  <a:cubicBezTo>
                    <a:pt x="3358" y="13405"/>
                    <a:pt x="3433" y="13380"/>
                    <a:pt x="3446" y="13405"/>
                  </a:cubicBezTo>
                  <a:cubicBezTo>
                    <a:pt x="3492" y="13474"/>
                    <a:pt x="3435" y="13506"/>
                    <a:pt x="3386" y="13506"/>
                  </a:cubicBezTo>
                  <a:cubicBezTo>
                    <a:pt x="3355" y="13506"/>
                    <a:pt x="3328" y="13493"/>
                    <a:pt x="3332" y="13468"/>
                  </a:cubicBezTo>
                  <a:lnTo>
                    <a:pt x="3332" y="13455"/>
                  </a:lnTo>
                  <a:cubicBezTo>
                    <a:pt x="3345" y="13468"/>
                    <a:pt x="3358" y="13468"/>
                    <a:pt x="3383" y="13468"/>
                  </a:cubicBezTo>
                  <a:cubicBezTo>
                    <a:pt x="3496" y="13468"/>
                    <a:pt x="3345" y="13393"/>
                    <a:pt x="3332" y="13380"/>
                  </a:cubicBezTo>
                  <a:cubicBezTo>
                    <a:pt x="3306" y="13328"/>
                    <a:pt x="3346" y="13300"/>
                    <a:pt x="3390" y="13300"/>
                  </a:cubicBezTo>
                  <a:close/>
                  <a:moveTo>
                    <a:pt x="3634" y="13296"/>
                  </a:moveTo>
                  <a:cubicBezTo>
                    <a:pt x="3649" y="13296"/>
                    <a:pt x="3663" y="13302"/>
                    <a:pt x="3672" y="13317"/>
                  </a:cubicBezTo>
                  <a:lnTo>
                    <a:pt x="3697" y="13330"/>
                  </a:lnTo>
                  <a:cubicBezTo>
                    <a:pt x="3697" y="13342"/>
                    <a:pt x="3571" y="13342"/>
                    <a:pt x="3571" y="13418"/>
                  </a:cubicBezTo>
                  <a:cubicBezTo>
                    <a:pt x="3571" y="13518"/>
                    <a:pt x="3697" y="13455"/>
                    <a:pt x="3710" y="13506"/>
                  </a:cubicBezTo>
                  <a:cubicBezTo>
                    <a:pt x="3685" y="13518"/>
                    <a:pt x="3672" y="13518"/>
                    <a:pt x="3647" y="13518"/>
                  </a:cubicBezTo>
                  <a:cubicBezTo>
                    <a:pt x="3400" y="13508"/>
                    <a:pt x="3547" y="13296"/>
                    <a:pt x="3634" y="13296"/>
                  </a:cubicBezTo>
                  <a:close/>
                  <a:moveTo>
                    <a:pt x="3720" y="13329"/>
                  </a:moveTo>
                  <a:cubicBezTo>
                    <a:pt x="3783" y="13329"/>
                    <a:pt x="3760" y="13446"/>
                    <a:pt x="3760" y="13506"/>
                  </a:cubicBezTo>
                  <a:lnTo>
                    <a:pt x="3760" y="13518"/>
                  </a:lnTo>
                  <a:cubicBezTo>
                    <a:pt x="3685" y="13518"/>
                    <a:pt x="3710" y="13393"/>
                    <a:pt x="3710" y="13330"/>
                  </a:cubicBezTo>
                  <a:cubicBezTo>
                    <a:pt x="3713" y="13329"/>
                    <a:pt x="3717" y="13329"/>
                    <a:pt x="3720" y="13329"/>
                  </a:cubicBezTo>
                  <a:close/>
                  <a:moveTo>
                    <a:pt x="9623" y="13238"/>
                  </a:moveTo>
                  <a:cubicBezTo>
                    <a:pt x="9629" y="13238"/>
                    <a:pt x="9636" y="13239"/>
                    <a:pt x="9645" y="13242"/>
                  </a:cubicBezTo>
                  <a:cubicBezTo>
                    <a:pt x="9645" y="13294"/>
                    <a:pt x="9724" y="13320"/>
                    <a:pt x="9684" y="13320"/>
                  </a:cubicBezTo>
                  <a:cubicBezTo>
                    <a:pt x="9676" y="13320"/>
                    <a:pt x="9664" y="13319"/>
                    <a:pt x="9645" y="13317"/>
                  </a:cubicBezTo>
                  <a:lnTo>
                    <a:pt x="9645" y="13317"/>
                  </a:lnTo>
                  <a:cubicBezTo>
                    <a:pt x="9632" y="13367"/>
                    <a:pt x="9645" y="13405"/>
                    <a:pt x="9658" y="13443"/>
                  </a:cubicBezTo>
                  <a:cubicBezTo>
                    <a:pt x="9666" y="13460"/>
                    <a:pt x="9673" y="13464"/>
                    <a:pt x="9679" y="13464"/>
                  </a:cubicBezTo>
                  <a:cubicBezTo>
                    <a:pt x="9684" y="13464"/>
                    <a:pt x="9688" y="13461"/>
                    <a:pt x="9692" y="13460"/>
                  </a:cubicBezTo>
                  <a:lnTo>
                    <a:pt x="9692" y="13460"/>
                  </a:lnTo>
                  <a:cubicBezTo>
                    <a:pt x="9693" y="13467"/>
                    <a:pt x="9694" y="13474"/>
                    <a:pt x="9696" y="13480"/>
                  </a:cubicBezTo>
                  <a:lnTo>
                    <a:pt x="9696" y="13480"/>
                  </a:lnTo>
                  <a:cubicBezTo>
                    <a:pt x="9700" y="13481"/>
                    <a:pt x="9704" y="13481"/>
                    <a:pt x="9708" y="13481"/>
                  </a:cubicBezTo>
                  <a:cubicBezTo>
                    <a:pt x="9704" y="13464"/>
                    <a:pt x="9699" y="13460"/>
                    <a:pt x="9695" y="13460"/>
                  </a:cubicBezTo>
                  <a:cubicBezTo>
                    <a:pt x="9694" y="13460"/>
                    <a:pt x="9693" y="13460"/>
                    <a:pt x="9692" y="13460"/>
                  </a:cubicBezTo>
                  <a:lnTo>
                    <a:pt x="9692" y="13460"/>
                  </a:lnTo>
                  <a:cubicBezTo>
                    <a:pt x="9684" y="13417"/>
                    <a:pt x="9690" y="13360"/>
                    <a:pt x="9683" y="13330"/>
                  </a:cubicBezTo>
                  <a:cubicBezTo>
                    <a:pt x="9695" y="13325"/>
                    <a:pt x="9706" y="13323"/>
                    <a:pt x="9715" y="13323"/>
                  </a:cubicBezTo>
                  <a:cubicBezTo>
                    <a:pt x="9777" y="13323"/>
                    <a:pt x="9758" y="13426"/>
                    <a:pt x="9758" y="13481"/>
                  </a:cubicBezTo>
                  <a:lnTo>
                    <a:pt x="9733" y="13518"/>
                  </a:lnTo>
                  <a:cubicBezTo>
                    <a:pt x="9714" y="13514"/>
                    <a:pt x="9703" y="13500"/>
                    <a:pt x="9696" y="13480"/>
                  </a:cubicBezTo>
                  <a:lnTo>
                    <a:pt x="9696" y="13480"/>
                  </a:lnTo>
                  <a:cubicBezTo>
                    <a:pt x="9596" y="13476"/>
                    <a:pt x="9606" y="13416"/>
                    <a:pt x="9582" y="13367"/>
                  </a:cubicBezTo>
                  <a:lnTo>
                    <a:pt x="9582" y="13367"/>
                  </a:lnTo>
                  <a:lnTo>
                    <a:pt x="9607" y="13393"/>
                  </a:lnTo>
                  <a:lnTo>
                    <a:pt x="9607" y="13317"/>
                  </a:lnTo>
                  <a:lnTo>
                    <a:pt x="9582" y="13317"/>
                  </a:lnTo>
                  <a:cubicBezTo>
                    <a:pt x="9582" y="13294"/>
                    <a:pt x="9582" y="13290"/>
                    <a:pt x="9588" y="13290"/>
                  </a:cubicBezTo>
                  <a:cubicBezTo>
                    <a:pt x="9591" y="13290"/>
                    <a:pt x="9597" y="13292"/>
                    <a:pt x="9607" y="13292"/>
                  </a:cubicBezTo>
                  <a:cubicBezTo>
                    <a:pt x="9597" y="13261"/>
                    <a:pt x="9595" y="13238"/>
                    <a:pt x="9623" y="13238"/>
                  </a:cubicBezTo>
                  <a:close/>
                  <a:moveTo>
                    <a:pt x="3231" y="13329"/>
                  </a:moveTo>
                  <a:cubicBezTo>
                    <a:pt x="3304" y="13329"/>
                    <a:pt x="3270" y="13446"/>
                    <a:pt x="3282" y="13506"/>
                  </a:cubicBezTo>
                  <a:lnTo>
                    <a:pt x="3270" y="13518"/>
                  </a:lnTo>
                  <a:cubicBezTo>
                    <a:pt x="3263" y="13522"/>
                    <a:pt x="3257" y="13523"/>
                    <a:pt x="3252" y="13523"/>
                  </a:cubicBezTo>
                  <a:cubicBezTo>
                    <a:pt x="3239" y="13523"/>
                    <a:pt x="3232" y="13512"/>
                    <a:pt x="3232" y="13493"/>
                  </a:cubicBezTo>
                  <a:cubicBezTo>
                    <a:pt x="3202" y="13493"/>
                    <a:pt x="3180" y="13525"/>
                    <a:pt x="3146" y="13525"/>
                  </a:cubicBezTo>
                  <a:cubicBezTo>
                    <a:pt x="3138" y="13525"/>
                    <a:pt x="3129" y="13523"/>
                    <a:pt x="3119" y="13518"/>
                  </a:cubicBezTo>
                  <a:cubicBezTo>
                    <a:pt x="3081" y="13481"/>
                    <a:pt x="3081" y="13393"/>
                    <a:pt x="3081" y="13330"/>
                  </a:cubicBezTo>
                  <a:cubicBezTo>
                    <a:pt x="3182" y="13330"/>
                    <a:pt x="3068" y="13493"/>
                    <a:pt x="3169" y="13493"/>
                  </a:cubicBezTo>
                  <a:cubicBezTo>
                    <a:pt x="3282" y="13493"/>
                    <a:pt x="3219" y="13380"/>
                    <a:pt x="3219" y="13330"/>
                  </a:cubicBezTo>
                  <a:cubicBezTo>
                    <a:pt x="3223" y="13329"/>
                    <a:pt x="3227" y="13329"/>
                    <a:pt x="3231" y="13329"/>
                  </a:cubicBezTo>
                  <a:close/>
                  <a:moveTo>
                    <a:pt x="4091" y="13339"/>
                  </a:moveTo>
                  <a:cubicBezTo>
                    <a:pt x="4146" y="13339"/>
                    <a:pt x="4125" y="13461"/>
                    <a:pt x="4125" y="13518"/>
                  </a:cubicBezTo>
                  <a:lnTo>
                    <a:pt x="4125" y="13531"/>
                  </a:lnTo>
                  <a:cubicBezTo>
                    <a:pt x="4049" y="13531"/>
                    <a:pt x="4074" y="13405"/>
                    <a:pt x="4074" y="13342"/>
                  </a:cubicBezTo>
                  <a:cubicBezTo>
                    <a:pt x="4081" y="13340"/>
                    <a:pt x="4086" y="13339"/>
                    <a:pt x="4091" y="13339"/>
                  </a:cubicBezTo>
                  <a:close/>
                  <a:moveTo>
                    <a:pt x="4477" y="13254"/>
                  </a:moveTo>
                  <a:lnTo>
                    <a:pt x="4502" y="13531"/>
                  </a:lnTo>
                  <a:cubicBezTo>
                    <a:pt x="4401" y="13531"/>
                    <a:pt x="4426" y="13317"/>
                    <a:pt x="4414" y="13254"/>
                  </a:cubicBezTo>
                  <a:close/>
                  <a:moveTo>
                    <a:pt x="4225" y="13292"/>
                  </a:moveTo>
                  <a:lnTo>
                    <a:pt x="4225" y="13292"/>
                  </a:lnTo>
                  <a:cubicBezTo>
                    <a:pt x="4216" y="13330"/>
                    <a:pt x="4221" y="13347"/>
                    <a:pt x="4252" y="13347"/>
                  </a:cubicBezTo>
                  <a:cubicBezTo>
                    <a:pt x="4261" y="13347"/>
                    <a:pt x="4273" y="13345"/>
                    <a:pt x="4288" y="13342"/>
                  </a:cubicBezTo>
                  <a:lnTo>
                    <a:pt x="4288" y="13342"/>
                  </a:lnTo>
                  <a:cubicBezTo>
                    <a:pt x="4296" y="13367"/>
                    <a:pt x="4289" y="13381"/>
                    <a:pt x="4269" y="13381"/>
                  </a:cubicBezTo>
                  <a:cubicBezTo>
                    <a:pt x="4258" y="13381"/>
                    <a:pt x="4243" y="13376"/>
                    <a:pt x="4225" y="13367"/>
                  </a:cubicBezTo>
                  <a:lnTo>
                    <a:pt x="4225" y="13367"/>
                  </a:lnTo>
                  <a:cubicBezTo>
                    <a:pt x="4225" y="13413"/>
                    <a:pt x="4215" y="13509"/>
                    <a:pt x="4268" y="13509"/>
                  </a:cubicBezTo>
                  <a:cubicBezTo>
                    <a:pt x="4274" y="13509"/>
                    <a:pt x="4281" y="13508"/>
                    <a:pt x="4288" y="13506"/>
                  </a:cubicBezTo>
                  <a:lnTo>
                    <a:pt x="4288" y="13531"/>
                  </a:lnTo>
                  <a:cubicBezTo>
                    <a:pt x="4280" y="13533"/>
                    <a:pt x="4272" y="13533"/>
                    <a:pt x="4266" y="13533"/>
                  </a:cubicBezTo>
                  <a:cubicBezTo>
                    <a:pt x="4222" y="13533"/>
                    <a:pt x="4211" y="13499"/>
                    <a:pt x="4200" y="13455"/>
                  </a:cubicBezTo>
                  <a:lnTo>
                    <a:pt x="4188" y="13468"/>
                  </a:lnTo>
                  <a:lnTo>
                    <a:pt x="4188" y="13367"/>
                  </a:lnTo>
                  <a:cubicBezTo>
                    <a:pt x="4181" y="13371"/>
                    <a:pt x="4175" y="13372"/>
                    <a:pt x="4170" y="13372"/>
                  </a:cubicBezTo>
                  <a:cubicBezTo>
                    <a:pt x="4157" y="13372"/>
                    <a:pt x="4153" y="13361"/>
                    <a:pt x="4162" y="13342"/>
                  </a:cubicBezTo>
                  <a:cubicBezTo>
                    <a:pt x="4225" y="13342"/>
                    <a:pt x="4162" y="13305"/>
                    <a:pt x="4225" y="13292"/>
                  </a:cubicBezTo>
                  <a:close/>
                  <a:moveTo>
                    <a:pt x="4753" y="13254"/>
                  </a:moveTo>
                  <a:cubicBezTo>
                    <a:pt x="4816" y="13254"/>
                    <a:pt x="4791" y="13317"/>
                    <a:pt x="4804" y="13367"/>
                  </a:cubicBezTo>
                  <a:cubicBezTo>
                    <a:pt x="4829" y="13367"/>
                    <a:pt x="4829" y="13342"/>
                    <a:pt x="4867" y="13342"/>
                  </a:cubicBezTo>
                  <a:cubicBezTo>
                    <a:pt x="4872" y="13342"/>
                    <a:pt x="4878" y="13341"/>
                    <a:pt x="4883" y="13341"/>
                  </a:cubicBezTo>
                  <a:cubicBezTo>
                    <a:pt x="4973" y="13341"/>
                    <a:pt x="5015" y="13435"/>
                    <a:pt x="4967" y="13506"/>
                  </a:cubicBezTo>
                  <a:lnTo>
                    <a:pt x="4955" y="13493"/>
                  </a:lnTo>
                  <a:cubicBezTo>
                    <a:pt x="4938" y="13523"/>
                    <a:pt x="4922" y="13532"/>
                    <a:pt x="4907" y="13532"/>
                  </a:cubicBezTo>
                  <a:cubicBezTo>
                    <a:pt x="4876" y="13532"/>
                    <a:pt x="4846" y="13493"/>
                    <a:pt x="4804" y="13493"/>
                  </a:cubicBezTo>
                  <a:cubicBezTo>
                    <a:pt x="4804" y="13523"/>
                    <a:pt x="4800" y="13534"/>
                    <a:pt x="4796" y="13534"/>
                  </a:cubicBezTo>
                  <a:cubicBezTo>
                    <a:pt x="4785" y="13534"/>
                    <a:pt x="4766" y="13473"/>
                    <a:pt x="4766" y="13455"/>
                  </a:cubicBezTo>
                  <a:cubicBezTo>
                    <a:pt x="4753" y="13380"/>
                    <a:pt x="4753" y="13317"/>
                    <a:pt x="4753" y="13254"/>
                  </a:cubicBezTo>
                  <a:close/>
                  <a:moveTo>
                    <a:pt x="4602" y="13329"/>
                  </a:moveTo>
                  <a:cubicBezTo>
                    <a:pt x="4606" y="13329"/>
                    <a:pt x="4610" y="13329"/>
                    <a:pt x="4615" y="13330"/>
                  </a:cubicBezTo>
                  <a:cubicBezTo>
                    <a:pt x="4766" y="13330"/>
                    <a:pt x="4766" y="13543"/>
                    <a:pt x="4628" y="13543"/>
                  </a:cubicBezTo>
                  <a:lnTo>
                    <a:pt x="4615" y="13518"/>
                  </a:lnTo>
                  <a:cubicBezTo>
                    <a:pt x="4481" y="13518"/>
                    <a:pt x="4465" y="13329"/>
                    <a:pt x="4602" y="13329"/>
                  </a:cubicBezTo>
                  <a:close/>
                  <a:moveTo>
                    <a:pt x="8048" y="13504"/>
                  </a:moveTo>
                  <a:cubicBezTo>
                    <a:pt x="8051" y="13504"/>
                    <a:pt x="8056" y="13508"/>
                    <a:pt x="8059" y="13508"/>
                  </a:cubicBezTo>
                  <a:cubicBezTo>
                    <a:pt x="8060" y="13508"/>
                    <a:pt x="8061" y="13508"/>
                    <a:pt x="8061" y="13506"/>
                  </a:cubicBezTo>
                  <a:lnTo>
                    <a:pt x="8098" y="13531"/>
                  </a:lnTo>
                  <a:cubicBezTo>
                    <a:pt x="8098" y="13531"/>
                    <a:pt x="8076" y="13548"/>
                    <a:pt x="8061" y="13548"/>
                  </a:cubicBezTo>
                  <a:cubicBezTo>
                    <a:pt x="8054" y="13548"/>
                    <a:pt x="8048" y="13543"/>
                    <a:pt x="8048" y="13531"/>
                  </a:cubicBezTo>
                  <a:cubicBezTo>
                    <a:pt x="8043" y="13509"/>
                    <a:pt x="8044" y="13504"/>
                    <a:pt x="8048" y="13504"/>
                  </a:cubicBezTo>
                  <a:close/>
                  <a:moveTo>
                    <a:pt x="5307" y="13364"/>
                  </a:moveTo>
                  <a:cubicBezTo>
                    <a:pt x="5323" y="13364"/>
                    <a:pt x="5332" y="13385"/>
                    <a:pt x="5332" y="13405"/>
                  </a:cubicBezTo>
                  <a:cubicBezTo>
                    <a:pt x="5332" y="13405"/>
                    <a:pt x="5362" y="13365"/>
                    <a:pt x="5377" y="13365"/>
                  </a:cubicBezTo>
                  <a:cubicBezTo>
                    <a:pt x="5379" y="13365"/>
                    <a:pt x="5381" y="13366"/>
                    <a:pt x="5382" y="13367"/>
                  </a:cubicBezTo>
                  <a:cubicBezTo>
                    <a:pt x="5407" y="13380"/>
                    <a:pt x="5420" y="13405"/>
                    <a:pt x="5382" y="13405"/>
                  </a:cubicBezTo>
                  <a:cubicBezTo>
                    <a:pt x="5287" y="13405"/>
                    <a:pt x="5316" y="13507"/>
                    <a:pt x="5319" y="13550"/>
                  </a:cubicBezTo>
                  <a:lnTo>
                    <a:pt x="5319" y="13550"/>
                  </a:lnTo>
                  <a:cubicBezTo>
                    <a:pt x="5275" y="13523"/>
                    <a:pt x="5294" y="13422"/>
                    <a:pt x="5294" y="13367"/>
                  </a:cubicBezTo>
                  <a:cubicBezTo>
                    <a:pt x="5299" y="13365"/>
                    <a:pt x="5303" y="13364"/>
                    <a:pt x="5307" y="13364"/>
                  </a:cubicBezTo>
                  <a:close/>
                  <a:moveTo>
                    <a:pt x="5143" y="13367"/>
                  </a:moveTo>
                  <a:cubicBezTo>
                    <a:pt x="5290" y="13367"/>
                    <a:pt x="5270" y="13557"/>
                    <a:pt x="5131" y="13557"/>
                  </a:cubicBezTo>
                  <a:cubicBezTo>
                    <a:pt x="5127" y="13557"/>
                    <a:pt x="5123" y="13556"/>
                    <a:pt x="5118" y="13556"/>
                  </a:cubicBezTo>
                  <a:lnTo>
                    <a:pt x="5143" y="13556"/>
                  </a:lnTo>
                  <a:cubicBezTo>
                    <a:pt x="5017" y="13556"/>
                    <a:pt x="4992" y="13367"/>
                    <a:pt x="5143" y="13367"/>
                  </a:cubicBezTo>
                  <a:close/>
                  <a:moveTo>
                    <a:pt x="6677" y="13455"/>
                  </a:moveTo>
                  <a:cubicBezTo>
                    <a:pt x="6727" y="13455"/>
                    <a:pt x="6700" y="13516"/>
                    <a:pt x="6702" y="13565"/>
                  </a:cubicBezTo>
                  <a:lnTo>
                    <a:pt x="6702" y="13565"/>
                  </a:lnTo>
                  <a:cubicBezTo>
                    <a:pt x="6686" y="13517"/>
                    <a:pt x="6677" y="13469"/>
                    <a:pt x="6677" y="13455"/>
                  </a:cubicBezTo>
                  <a:close/>
                  <a:moveTo>
                    <a:pt x="9896" y="13321"/>
                  </a:moveTo>
                  <a:cubicBezTo>
                    <a:pt x="9940" y="13321"/>
                    <a:pt x="9992" y="13351"/>
                    <a:pt x="10013" y="13398"/>
                  </a:cubicBezTo>
                  <a:lnTo>
                    <a:pt x="10013" y="13398"/>
                  </a:lnTo>
                  <a:cubicBezTo>
                    <a:pt x="10013" y="13387"/>
                    <a:pt x="10011" y="13377"/>
                    <a:pt x="10010" y="13367"/>
                  </a:cubicBezTo>
                  <a:cubicBezTo>
                    <a:pt x="10019" y="13364"/>
                    <a:pt x="10027" y="13363"/>
                    <a:pt x="10033" y="13363"/>
                  </a:cubicBezTo>
                  <a:cubicBezTo>
                    <a:pt x="10052" y="13363"/>
                    <a:pt x="10057" y="13377"/>
                    <a:pt x="10047" y="13405"/>
                  </a:cubicBezTo>
                  <a:lnTo>
                    <a:pt x="10047" y="13405"/>
                  </a:lnTo>
                  <a:cubicBezTo>
                    <a:pt x="10069" y="13405"/>
                    <a:pt x="10072" y="13377"/>
                    <a:pt x="10096" y="13377"/>
                  </a:cubicBezTo>
                  <a:cubicBezTo>
                    <a:pt x="10100" y="13377"/>
                    <a:pt x="10105" y="13378"/>
                    <a:pt x="10110" y="13380"/>
                  </a:cubicBezTo>
                  <a:cubicBezTo>
                    <a:pt x="10211" y="13393"/>
                    <a:pt x="10198" y="13506"/>
                    <a:pt x="10211" y="13569"/>
                  </a:cubicBezTo>
                  <a:cubicBezTo>
                    <a:pt x="10123" y="13569"/>
                    <a:pt x="10211" y="13418"/>
                    <a:pt x="10110" y="13405"/>
                  </a:cubicBezTo>
                  <a:cubicBezTo>
                    <a:pt x="10099" y="13402"/>
                    <a:pt x="10091" y="13401"/>
                    <a:pt x="10084" y="13401"/>
                  </a:cubicBezTo>
                  <a:cubicBezTo>
                    <a:pt x="10028" y="13401"/>
                    <a:pt x="10098" y="13485"/>
                    <a:pt x="10098" y="13518"/>
                  </a:cubicBezTo>
                  <a:lnTo>
                    <a:pt x="10073" y="13556"/>
                  </a:lnTo>
                  <a:cubicBezTo>
                    <a:pt x="10027" y="13549"/>
                    <a:pt x="10018" y="13505"/>
                    <a:pt x="10016" y="13458"/>
                  </a:cubicBezTo>
                  <a:lnTo>
                    <a:pt x="10016" y="13458"/>
                  </a:lnTo>
                  <a:cubicBezTo>
                    <a:pt x="10002" y="13490"/>
                    <a:pt x="9972" y="13504"/>
                    <a:pt x="9938" y="13504"/>
                  </a:cubicBezTo>
                  <a:cubicBezTo>
                    <a:pt x="9878" y="13504"/>
                    <a:pt x="9808" y="13459"/>
                    <a:pt x="9808" y="13393"/>
                  </a:cubicBezTo>
                  <a:lnTo>
                    <a:pt x="9808" y="13393"/>
                  </a:lnTo>
                  <a:lnTo>
                    <a:pt x="9821" y="13405"/>
                  </a:lnTo>
                  <a:cubicBezTo>
                    <a:pt x="9821" y="13346"/>
                    <a:pt x="9856" y="13321"/>
                    <a:pt x="9896" y="13321"/>
                  </a:cubicBezTo>
                  <a:close/>
                  <a:moveTo>
                    <a:pt x="5472" y="13326"/>
                  </a:moveTo>
                  <a:cubicBezTo>
                    <a:pt x="5479" y="13326"/>
                    <a:pt x="5486" y="13327"/>
                    <a:pt x="5495" y="13330"/>
                  </a:cubicBezTo>
                  <a:cubicBezTo>
                    <a:pt x="5495" y="13382"/>
                    <a:pt x="5583" y="13408"/>
                    <a:pt x="5539" y="13408"/>
                  </a:cubicBezTo>
                  <a:cubicBezTo>
                    <a:pt x="5530" y="13408"/>
                    <a:pt x="5516" y="13407"/>
                    <a:pt x="5495" y="13405"/>
                  </a:cubicBezTo>
                  <a:lnTo>
                    <a:pt x="5495" y="13405"/>
                  </a:lnTo>
                  <a:cubicBezTo>
                    <a:pt x="5483" y="13455"/>
                    <a:pt x="5495" y="13493"/>
                    <a:pt x="5508" y="13531"/>
                  </a:cubicBezTo>
                  <a:cubicBezTo>
                    <a:pt x="5515" y="13545"/>
                    <a:pt x="5521" y="13549"/>
                    <a:pt x="5527" y="13549"/>
                  </a:cubicBezTo>
                  <a:cubicBezTo>
                    <a:pt x="5534" y="13549"/>
                    <a:pt x="5540" y="13542"/>
                    <a:pt x="5545" y="13542"/>
                  </a:cubicBezTo>
                  <a:cubicBezTo>
                    <a:pt x="5550" y="13542"/>
                    <a:pt x="5554" y="13548"/>
                    <a:pt x="5558" y="13569"/>
                  </a:cubicBezTo>
                  <a:cubicBezTo>
                    <a:pt x="5544" y="13573"/>
                    <a:pt x="5533" y="13574"/>
                    <a:pt x="5523" y="13574"/>
                  </a:cubicBezTo>
                  <a:cubicBezTo>
                    <a:pt x="5470" y="13574"/>
                    <a:pt x="5468" y="13523"/>
                    <a:pt x="5458" y="13481"/>
                  </a:cubicBezTo>
                  <a:lnTo>
                    <a:pt x="5458" y="13405"/>
                  </a:lnTo>
                  <a:lnTo>
                    <a:pt x="5420" y="13405"/>
                  </a:lnTo>
                  <a:cubicBezTo>
                    <a:pt x="5405" y="13383"/>
                    <a:pt x="5403" y="13378"/>
                    <a:pt x="5410" y="13378"/>
                  </a:cubicBezTo>
                  <a:cubicBezTo>
                    <a:pt x="5414" y="13378"/>
                    <a:pt x="5422" y="13380"/>
                    <a:pt x="5432" y="13380"/>
                  </a:cubicBezTo>
                  <a:lnTo>
                    <a:pt x="5458" y="13380"/>
                  </a:lnTo>
                  <a:cubicBezTo>
                    <a:pt x="5437" y="13349"/>
                    <a:pt x="5442" y="13326"/>
                    <a:pt x="5472" y="13326"/>
                  </a:cubicBezTo>
                  <a:close/>
                  <a:moveTo>
                    <a:pt x="5571" y="13393"/>
                  </a:moveTo>
                  <a:cubicBezTo>
                    <a:pt x="5646" y="13393"/>
                    <a:pt x="5621" y="13518"/>
                    <a:pt x="5621" y="13581"/>
                  </a:cubicBezTo>
                  <a:cubicBezTo>
                    <a:pt x="5546" y="13581"/>
                    <a:pt x="5571" y="13455"/>
                    <a:pt x="5571" y="13393"/>
                  </a:cubicBezTo>
                  <a:close/>
                  <a:moveTo>
                    <a:pt x="5724" y="13400"/>
                  </a:moveTo>
                  <a:cubicBezTo>
                    <a:pt x="5743" y="13400"/>
                    <a:pt x="5765" y="13406"/>
                    <a:pt x="5785" y="13418"/>
                  </a:cubicBezTo>
                  <a:cubicBezTo>
                    <a:pt x="5781" y="13432"/>
                    <a:pt x="5772" y="13436"/>
                    <a:pt x="5762" y="13436"/>
                  </a:cubicBezTo>
                  <a:cubicBezTo>
                    <a:pt x="5747" y="13436"/>
                    <a:pt x="5730" y="13429"/>
                    <a:pt x="5717" y="13429"/>
                  </a:cubicBezTo>
                  <a:cubicBezTo>
                    <a:pt x="5705" y="13429"/>
                    <a:pt x="5697" y="13434"/>
                    <a:pt x="5697" y="13455"/>
                  </a:cubicBezTo>
                  <a:cubicBezTo>
                    <a:pt x="5697" y="13506"/>
                    <a:pt x="5785" y="13481"/>
                    <a:pt x="5797" y="13518"/>
                  </a:cubicBezTo>
                  <a:cubicBezTo>
                    <a:pt x="5818" y="13576"/>
                    <a:pt x="5780" y="13592"/>
                    <a:pt x="5740" y="13592"/>
                  </a:cubicBezTo>
                  <a:cubicBezTo>
                    <a:pt x="5690" y="13592"/>
                    <a:pt x="5639" y="13568"/>
                    <a:pt x="5696" y="13568"/>
                  </a:cubicBezTo>
                  <a:cubicBezTo>
                    <a:pt x="5703" y="13568"/>
                    <a:pt x="5712" y="13568"/>
                    <a:pt x="5722" y="13569"/>
                  </a:cubicBezTo>
                  <a:cubicBezTo>
                    <a:pt x="5847" y="13569"/>
                    <a:pt x="5684" y="13481"/>
                    <a:pt x="5684" y="13481"/>
                  </a:cubicBezTo>
                  <a:cubicBezTo>
                    <a:pt x="5649" y="13429"/>
                    <a:pt x="5680" y="13400"/>
                    <a:pt x="5724" y="13400"/>
                  </a:cubicBezTo>
                  <a:close/>
                  <a:moveTo>
                    <a:pt x="3834" y="13325"/>
                  </a:moveTo>
                  <a:cubicBezTo>
                    <a:pt x="3853" y="13325"/>
                    <a:pt x="3857" y="13339"/>
                    <a:pt x="3848" y="13367"/>
                  </a:cubicBezTo>
                  <a:cubicBezTo>
                    <a:pt x="3890" y="13367"/>
                    <a:pt x="3921" y="13334"/>
                    <a:pt x="3955" y="13334"/>
                  </a:cubicBezTo>
                  <a:cubicBezTo>
                    <a:pt x="3972" y="13334"/>
                    <a:pt x="3991" y="13342"/>
                    <a:pt x="4011" y="13367"/>
                  </a:cubicBezTo>
                  <a:cubicBezTo>
                    <a:pt x="4062" y="13430"/>
                    <a:pt x="4011" y="13531"/>
                    <a:pt x="3936" y="13531"/>
                  </a:cubicBezTo>
                  <a:cubicBezTo>
                    <a:pt x="3898" y="13531"/>
                    <a:pt x="3886" y="13493"/>
                    <a:pt x="3873" y="13493"/>
                  </a:cubicBezTo>
                  <a:lnTo>
                    <a:pt x="3873" y="13594"/>
                  </a:lnTo>
                  <a:cubicBezTo>
                    <a:pt x="3798" y="13594"/>
                    <a:pt x="3823" y="13405"/>
                    <a:pt x="3810" y="13330"/>
                  </a:cubicBezTo>
                  <a:cubicBezTo>
                    <a:pt x="3820" y="13327"/>
                    <a:pt x="3828" y="13325"/>
                    <a:pt x="3834" y="13325"/>
                  </a:cubicBezTo>
                  <a:close/>
                  <a:moveTo>
                    <a:pt x="8162" y="13604"/>
                  </a:moveTo>
                  <a:lnTo>
                    <a:pt x="8162" y="13604"/>
                  </a:lnTo>
                  <a:cubicBezTo>
                    <a:pt x="8158" y="13606"/>
                    <a:pt x="8153" y="13606"/>
                    <a:pt x="8149" y="13606"/>
                  </a:cubicBezTo>
                  <a:lnTo>
                    <a:pt x="8161" y="13606"/>
                  </a:lnTo>
                  <a:cubicBezTo>
                    <a:pt x="8161" y="13606"/>
                    <a:pt x="8162" y="13605"/>
                    <a:pt x="8162" y="13604"/>
                  </a:cubicBezTo>
                  <a:close/>
                  <a:moveTo>
                    <a:pt x="10608" y="13340"/>
                  </a:moveTo>
                  <a:cubicBezTo>
                    <a:pt x="10650" y="13340"/>
                    <a:pt x="10639" y="13534"/>
                    <a:pt x="10651" y="13594"/>
                  </a:cubicBezTo>
                  <a:lnTo>
                    <a:pt x="10664" y="13606"/>
                  </a:lnTo>
                  <a:lnTo>
                    <a:pt x="10626" y="13606"/>
                  </a:lnTo>
                  <a:lnTo>
                    <a:pt x="10601" y="13342"/>
                  </a:lnTo>
                  <a:cubicBezTo>
                    <a:pt x="10603" y="13341"/>
                    <a:pt x="10606" y="13340"/>
                    <a:pt x="10608" y="13340"/>
                  </a:cubicBezTo>
                  <a:close/>
                  <a:moveTo>
                    <a:pt x="5952" y="13413"/>
                  </a:moveTo>
                  <a:cubicBezTo>
                    <a:pt x="5966" y="13413"/>
                    <a:pt x="5973" y="13427"/>
                    <a:pt x="5973" y="13455"/>
                  </a:cubicBezTo>
                  <a:cubicBezTo>
                    <a:pt x="6003" y="13455"/>
                    <a:pt x="6025" y="13423"/>
                    <a:pt x="6052" y="13423"/>
                  </a:cubicBezTo>
                  <a:cubicBezTo>
                    <a:pt x="6059" y="13423"/>
                    <a:pt x="6066" y="13425"/>
                    <a:pt x="6074" y="13430"/>
                  </a:cubicBezTo>
                  <a:cubicBezTo>
                    <a:pt x="6124" y="13468"/>
                    <a:pt x="6124" y="13556"/>
                    <a:pt x="6137" y="13619"/>
                  </a:cubicBezTo>
                  <a:cubicBezTo>
                    <a:pt x="6077" y="13607"/>
                    <a:pt x="6085" y="13550"/>
                    <a:pt x="6086" y="13502"/>
                  </a:cubicBezTo>
                  <a:lnTo>
                    <a:pt x="6086" y="13502"/>
                  </a:lnTo>
                  <a:cubicBezTo>
                    <a:pt x="6086" y="13503"/>
                    <a:pt x="6086" y="13504"/>
                    <a:pt x="6086" y="13506"/>
                  </a:cubicBezTo>
                  <a:lnTo>
                    <a:pt x="6086" y="13493"/>
                  </a:lnTo>
                  <a:lnTo>
                    <a:pt x="6086" y="13493"/>
                  </a:lnTo>
                  <a:cubicBezTo>
                    <a:pt x="6086" y="13496"/>
                    <a:pt x="6086" y="13499"/>
                    <a:pt x="6086" y="13502"/>
                  </a:cubicBezTo>
                  <a:lnTo>
                    <a:pt x="6086" y="13502"/>
                  </a:lnTo>
                  <a:cubicBezTo>
                    <a:pt x="6084" y="13467"/>
                    <a:pt x="6058" y="13446"/>
                    <a:pt x="6030" y="13446"/>
                  </a:cubicBezTo>
                  <a:cubicBezTo>
                    <a:pt x="6019" y="13446"/>
                    <a:pt x="6008" y="13449"/>
                    <a:pt x="5998" y="13455"/>
                  </a:cubicBezTo>
                  <a:cubicBezTo>
                    <a:pt x="5961" y="13481"/>
                    <a:pt x="5986" y="13569"/>
                    <a:pt x="5986" y="13606"/>
                  </a:cubicBezTo>
                  <a:cubicBezTo>
                    <a:pt x="5910" y="13606"/>
                    <a:pt x="5948" y="13481"/>
                    <a:pt x="5935" y="13418"/>
                  </a:cubicBezTo>
                  <a:cubicBezTo>
                    <a:pt x="5942" y="13415"/>
                    <a:pt x="5947" y="13413"/>
                    <a:pt x="5952" y="13413"/>
                  </a:cubicBezTo>
                  <a:close/>
                  <a:moveTo>
                    <a:pt x="6184" y="13429"/>
                  </a:moveTo>
                  <a:cubicBezTo>
                    <a:pt x="6248" y="13429"/>
                    <a:pt x="6225" y="13546"/>
                    <a:pt x="6237" y="13606"/>
                  </a:cubicBezTo>
                  <a:lnTo>
                    <a:pt x="6237" y="13619"/>
                  </a:lnTo>
                  <a:cubicBezTo>
                    <a:pt x="6162" y="13619"/>
                    <a:pt x="6187" y="13493"/>
                    <a:pt x="6174" y="13430"/>
                  </a:cubicBezTo>
                  <a:cubicBezTo>
                    <a:pt x="6178" y="13430"/>
                    <a:pt x="6181" y="13429"/>
                    <a:pt x="6184" y="13429"/>
                  </a:cubicBezTo>
                  <a:close/>
                  <a:moveTo>
                    <a:pt x="10337" y="13405"/>
                  </a:moveTo>
                  <a:cubicBezTo>
                    <a:pt x="10425" y="13418"/>
                    <a:pt x="10337" y="13569"/>
                    <a:pt x="10437" y="13581"/>
                  </a:cubicBezTo>
                  <a:cubicBezTo>
                    <a:pt x="10441" y="13582"/>
                    <a:pt x="10444" y="13582"/>
                    <a:pt x="10448" y="13582"/>
                  </a:cubicBezTo>
                  <a:cubicBezTo>
                    <a:pt x="10504" y="13582"/>
                    <a:pt x="10509" y="13518"/>
                    <a:pt x="10506" y="13464"/>
                  </a:cubicBezTo>
                  <a:lnTo>
                    <a:pt x="10506" y="13464"/>
                  </a:lnTo>
                  <a:cubicBezTo>
                    <a:pt x="10526" y="13505"/>
                    <a:pt x="10516" y="13575"/>
                    <a:pt x="10525" y="13619"/>
                  </a:cubicBezTo>
                  <a:cubicBezTo>
                    <a:pt x="10488" y="13619"/>
                    <a:pt x="10475" y="13606"/>
                    <a:pt x="10488" y="13581"/>
                  </a:cubicBezTo>
                  <a:cubicBezTo>
                    <a:pt x="10459" y="13581"/>
                    <a:pt x="10438" y="13602"/>
                    <a:pt x="10413" y="13602"/>
                  </a:cubicBezTo>
                  <a:cubicBezTo>
                    <a:pt x="10405" y="13602"/>
                    <a:pt x="10396" y="13600"/>
                    <a:pt x="10387" y="13594"/>
                  </a:cubicBezTo>
                  <a:cubicBezTo>
                    <a:pt x="10337" y="13569"/>
                    <a:pt x="10337" y="13468"/>
                    <a:pt x="10337" y="13405"/>
                  </a:cubicBezTo>
                  <a:close/>
                  <a:moveTo>
                    <a:pt x="6476" y="13342"/>
                  </a:moveTo>
                  <a:lnTo>
                    <a:pt x="6476" y="13342"/>
                  </a:lnTo>
                  <a:cubicBezTo>
                    <a:pt x="6524" y="13354"/>
                    <a:pt x="6504" y="13536"/>
                    <a:pt x="6512" y="13619"/>
                  </a:cubicBezTo>
                  <a:lnTo>
                    <a:pt x="6512" y="13619"/>
                  </a:lnTo>
                  <a:cubicBezTo>
                    <a:pt x="6470" y="13573"/>
                    <a:pt x="6487" y="13407"/>
                    <a:pt x="6476" y="13342"/>
                  </a:cubicBezTo>
                  <a:close/>
                  <a:moveTo>
                    <a:pt x="6367" y="13419"/>
                  </a:moveTo>
                  <a:cubicBezTo>
                    <a:pt x="6383" y="13419"/>
                    <a:pt x="6402" y="13426"/>
                    <a:pt x="6426" y="13443"/>
                  </a:cubicBezTo>
                  <a:cubicBezTo>
                    <a:pt x="6426" y="13458"/>
                    <a:pt x="6421" y="13469"/>
                    <a:pt x="6408" y="13469"/>
                  </a:cubicBezTo>
                  <a:cubicBezTo>
                    <a:pt x="6401" y="13469"/>
                    <a:pt x="6390" y="13465"/>
                    <a:pt x="6376" y="13455"/>
                  </a:cubicBezTo>
                  <a:cubicBezTo>
                    <a:pt x="6288" y="13455"/>
                    <a:pt x="6438" y="13543"/>
                    <a:pt x="6438" y="13556"/>
                  </a:cubicBezTo>
                  <a:cubicBezTo>
                    <a:pt x="6452" y="13602"/>
                    <a:pt x="6413" y="13621"/>
                    <a:pt x="6377" y="13621"/>
                  </a:cubicBezTo>
                  <a:cubicBezTo>
                    <a:pt x="6344" y="13621"/>
                    <a:pt x="6313" y="13605"/>
                    <a:pt x="6325" y="13581"/>
                  </a:cubicBezTo>
                  <a:lnTo>
                    <a:pt x="6325" y="13581"/>
                  </a:lnTo>
                  <a:cubicBezTo>
                    <a:pt x="6332" y="13587"/>
                    <a:pt x="6350" y="13594"/>
                    <a:pt x="6369" y="13594"/>
                  </a:cubicBezTo>
                  <a:cubicBezTo>
                    <a:pt x="6388" y="13594"/>
                    <a:pt x="6407" y="13587"/>
                    <a:pt x="6413" y="13569"/>
                  </a:cubicBezTo>
                  <a:cubicBezTo>
                    <a:pt x="6413" y="13518"/>
                    <a:pt x="6325" y="13543"/>
                    <a:pt x="6313" y="13518"/>
                  </a:cubicBezTo>
                  <a:lnTo>
                    <a:pt x="6350" y="13518"/>
                  </a:lnTo>
                  <a:cubicBezTo>
                    <a:pt x="6313" y="13472"/>
                    <a:pt x="6324" y="13419"/>
                    <a:pt x="6367" y="13419"/>
                  </a:cubicBezTo>
                  <a:close/>
                  <a:moveTo>
                    <a:pt x="10667" y="13365"/>
                  </a:moveTo>
                  <a:cubicBezTo>
                    <a:pt x="10750" y="13365"/>
                    <a:pt x="10740" y="13547"/>
                    <a:pt x="10752" y="13606"/>
                  </a:cubicBezTo>
                  <a:lnTo>
                    <a:pt x="10714" y="13644"/>
                  </a:lnTo>
                  <a:cubicBezTo>
                    <a:pt x="10651" y="13632"/>
                    <a:pt x="10664" y="13430"/>
                    <a:pt x="10651" y="13367"/>
                  </a:cubicBezTo>
                  <a:cubicBezTo>
                    <a:pt x="10657" y="13366"/>
                    <a:pt x="10662" y="13365"/>
                    <a:pt x="10667" y="13365"/>
                  </a:cubicBezTo>
                  <a:close/>
                  <a:moveTo>
                    <a:pt x="10846" y="13430"/>
                  </a:moveTo>
                  <a:cubicBezTo>
                    <a:pt x="10937" y="13430"/>
                    <a:pt x="10929" y="13569"/>
                    <a:pt x="10940" y="13644"/>
                  </a:cubicBezTo>
                  <a:cubicBezTo>
                    <a:pt x="10928" y="13644"/>
                    <a:pt x="10890" y="13619"/>
                    <a:pt x="10902" y="13619"/>
                  </a:cubicBezTo>
                  <a:lnTo>
                    <a:pt x="10902" y="13619"/>
                  </a:lnTo>
                  <a:cubicBezTo>
                    <a:pt x="10890" y="13619"/>
                    <a:pt x="10877" y="13632"/>
                    <a:pt x="10852" y="13632"/>
                  </a:cubicBezTo>
                  <a:cubicBezTo>
                    <a:pt x="10745" y="13620"/>
                    <a:pt x="10784" y="13517"/>
                    <a:pt x="10885" y="13517"/>
                  </a:cubicBezTo>
                  <a:cubicBezTo>
                    <a:pt x="10891" y="13517"/>
                    <a:pt x="10897" y="13518"/>
                    <a:pt x="10902" y="13518"/>
                  </a:cubicBezTo>
                  <a:cubicBezTo>
                    <a:pt x="10890" y="13443"/>
                    <a:pt x="10814" y="13493"/>
                    <a:pt x="10789" y="13443"/>
                  </a:cubicBezTo>
                  <a:cubicBezTo>
                    <a:pt x="10811" y="13434"/>
                    <a:pt x="10830" y="13430"/>
                    <a:pt x="10846" y="13430"/>
                  </a:cubicBezTo>
                  <a:close/>
                  <a:moveTo>
                    <a:pt x="6911" y="13402"/>
                  </a:moveTo>
                  <a:cubicBezTo>
                    <a:pt x="6916" y="13402"/>
                    <a:pt x="6922" y="13403"/>
                    <a:pt x="6929" y="13405"/>
                  </a:cubicBezTo>
                  <a:cubicBezTo>
                    <a:pt x="6929" y="13449"/>
                    <a:pt x="6945" y="13452"/>
                    <a:pt x="6960" y="13452"/>
                  </a:cubicBezTo>
                  <a:cubicBezTo>
                    <a:pt x="6963" y="13452"/>
                    <a:pt x="6966" y="13452"/>
                    <a:pt x="6968" y="13452"/>
                  </a:cubicBezTo>
                  <a:cubicBezTo>
                    <a:pt x="6981" y="13452"/>
                    <a:pt x="6992" y="13454"/>
                    <a:pt x="6992" y="13481"/>
                  </a:cubicBezTo>
                  <a:cubicBezTo>
                    <a:pt x="6895" y="13481"/>
                    <a:pt x="6926" y="13620"/>
                    <a:pt x="6984" y="13620"/>
                  </a:cubicBezTo>
                  <a:cubicBezTo>
                    <a:pt x="6987" y="13620"/>
                    <a:pt x="6989" y="13619"/>
                    <a:pt x="6992" y="13619"/>
                  </a:cubicBezTo>
                  <a:lnTo>
                    <a:pt x="6992" y="13644"/>
                  </a:lnTo>
                  <a:cubicBezTo>
                    <a:pt x="6978" y="13652"/>
                    <a:pt x="6968" y="13656"/>
                    <a:pt x="6959" y="13656"/>
                  </a:cubicBezTo>
                  <a:cubicBezTo>
                    <a:pt x="6928" y="13656"/>
                    <a:pt x="6926" y="13608"/>
                    <a:pt x="6916" y="13569"/>
                  </a:cubicBezTo>
                  <a:lnTo>
                    <a:pt x="6904" y="13556"/>
                  </a:lnTo>
                  <a:lnTo>
                    <a:pt x="6904" y="13481"/>
                  </a:lnTo>
                  <a:lnTo>
                    <a:pt x="6866" y="13481"/>
                  </a:lnTo>
                  <a:cubicBezTo>
                    <a:pt x="6866" y="13458"/>
                    <a:pt x="6866" y="13453"/>
                    <a:pt x="6874" y="13453"/>
                  </a:cubicBezTo>
                  <a:cubicBezTo>
                    <a:pt x="6880" y="13453"/>
                    <a:pt x="6889" y="13455"/>
                    <a:pt x="6904" y="13455"/>
                  </a:cubicBezTo>
                  <a:cubicBezTo>
                    <a:pt x="6883" y="13424"/>
                    <a:pt x="6888" y="13402"/>
                    <a:pt x="6911" y="13402"/>
                  </a:cubicBezTo>
                  <a:close/>
                  <a:moveTo>
                    <a:pt x="6816" y="13468"/>
                  </a:moveTo>
                  <a:cubicBezTo>
                    <a:pt x="6891" y="13468"/>
                    <a:pt x="6866" y="13594"/>
                    <a:pt x="6879" y="13657"/>
                  </a:cubicBezTo>
                  <a:cubicBezTo>
                    <a:pt x="6828" y="13657"/>
                    <a:pt x="6853" y="13632"/>
                    <a:pt x="6841" y="13632"/>
                  </a:cubicBezTo>
                  <a:lnTo>
                    <a:pt x="6841" y="13632"/>
                  </a:lnTo>
                  <a:cubicBezTo>
                    <a:pt x="6820" y="13662"/>
                    <a:pt x="6801" y="13675"/>
                    <a:pt x="6784" y="13675"/>
                  </a:cubicBezTo>
                  <a:cubicBezTo>
                    <a:pt x="6758" y="13675"/>
                    <a:pt x="6735" y="13645"/>
                    <a:pt x="6718" y="13607"/>
                  </a:cubicBezTo>
                  <a:lnTo>
                    <a:pt x="6718" y="13607"/>
                  </a:lnTo>
                  <a:cubicBezTo>
                    <a:pt x="6724" y="13612"/>
                    <a:pt x="6731" y="13616"/>
                    <a:pt x="6740" y="13619"/>
                  </a:cubicBezTo>
                  <a:lnTo>
                    <a:pt x="6765" y="13632"/>
                  </a:lnTo>
                  <a:cubicBezTo>
                    <a:pt x="6773" y="13634"/>
                    <a:pt x="6779" y="13635"/>
                    <a:pt x="6785" y="13635"/>
                  </a:cubicBezTo>
                  <a:cubicBezTo>
                    <a:pt x="6849" y="13635"/>
                    <a:pt x="6827" y="13514"/>
                    <a:pt x="6816" y="13468"/>
                  </a:cubicBezTo>
                  <a:close/>
                  <a:moveTo>
                    <a:pt x="7361" y="13430"/>
                  </a:moveTo>
                  <a:cubicBezTo>
                    <a:pt x="7405" y="13430"/>
                    <a:pt x="7394" y="13616"/>
                    <a:pt x="7394" y="13692"/>
                  </a:cubicBezTo>
                  <a:lnTo>
                    <a:pt x="7394" y="13692"/>
                  </a:lnTo>
                  <a:cubicBezTo>
                    <a:pt x="7360" y="13641"/>
                    <a:pt x="7367" y="13483"/>
                    <a:pt x="7356" y="13430"/>
                  </a:cubicBezTo>
                  <a:cubicBezTo>
                    <a:pt x="7358" y="13430"/>
                    <a:pt x="7359" y="13430"/>
                    <a:pt x="7361" y="13430"/>
                  </a:cubicBezTo>
                  <a:close/>
                  <a:moveTo>
                    <a:pt x="11007" y="13463"/>
                  </a:moveTo>
                  <a:cubicBezTo>
                    <a:pt x="11021" y="13463"/>
                    <a:pt x="11028" y="13477"/>
                    <a:pt x="11028" y="13506"/>
                  </a:cubicBezTo>
                  <a:cubicBezTo>
                    <a:pt x="11041" y="13499"/>
                    <a:pt x="11057" y="13496"/>
                    <a:pt x="11072" y="13496"/>
                  </a:cubicBezTo>
                  <a:cubicBezTo>
                    <a:pt x="11088" y="13496"/>
                    <a:pt x="11104" y="13499"/>
                    <a:pt x="11116" y="13506"/>
                  </a:cubicBezTo>
                  <a:lnTo>
                    <a:pt x="11066" y="13506"/>
                  </a:lnTo>
                  <a:cubicBezTo>
                    <a:pt x="11079" y="13506"/>
                    <a:pt x="11091" y="13506"/>
                    <a:pt x="11104" y="13518"/>
                  </a:cubicBezTo>
                  <a:lnTo>
                    <a:pt x="11204" y="13518"/>
                  </a:lnTo>
                  <a:cubicBezTo>
                    <a:pt x="11280" y="13543"/>
                    <a:pt x="11280" y="13581"/>
                    <a:pt x="11292" y="13694"/>
                  </a:cubicBezTo>
                  <a:cubicBezTo>
                    <a:pt x="11204" y="13682"/>
                    <a:pt x="11280" y="13543"/>
                    <a:pt x="11192" y="13531"/>
                  </a:cubicBezTo>
                  <a:lnTo>
                    <a:pt x="11167" y="13531"/>
                  </a:lnTo>
                  <a:cubicBezTo>
                    <a:pt x="11129" y="13543"/>
                    <a:pt x="11154" y="13657"/>
                    <a:pt x="11167" y="13682"/>
                  </a:cubicBezTo>
                  <a:cubicBezTo>
                    <a:pt x="11091" y="13669"/>
                    <a:pt x="11141" y="13569"/>
                    <a:pt x="11104" y="13531"/>
                  </a:cubicBezTo>
                  <a:lnTo>
                    <a:pt x="11041" y="13518"/>
                  </a:lnTo>
                  <a:cubicBezTo>
                    <a:pt x="11016" y="13531"/>
                    <a:pt x="11041" y="13632"/>
                    <a:pt x="11041" y="13657"/>
                  </a:cubicBezTo>
                  <a:cubicBezTo>
                    <a:pt x="10978" y="13644"/>
                    <a:pt x="11003" y="13531"/>
                    <a:pt x="10990" y="13468"/>
                  </a:cubicBezTo>
                  <a:cubicBezTo>
                    <a:pt x="10997" y="13465"/>
                    <a:pt x="11002" y="13463"/>
                    <a:pt x="11007" y="13463"/>
                  </a:cubicBezTo>
                  <a:close/>
                  <a:moveTo>
                    <a:pt x="7222" y="13488"/>
                  </a:moveTo>
                  <a:cubicBezTo>
                    <a:pt x="7316" y="13488"/>
                    <a:pt x="7310" y="13631"/>
                    <a:pt x="7331" y="13694"/>
                  </a:cubicBezTo>
                  <a:cubicBezTo>
                    <a:pt x="7321" y="13698"/>
                    <a:pt x="7313" y="13699"/>
                    <a:pt x="7306" y="13699"/>
                  </a:cubicBezTo>
                  <a:cubicBezTo>
                    <a:pt x="7288" y="13699"/>
                    <a:pt x="7281" y="13688"/>
                    <a:pt x="7281" y="13669"/>
                  </a:cubicBezTo>
                  <a:cubicBezTo>
                    <a:pt x="7268" y="13669"/>
                    <a:pt x="7256" y="13694"/>
                    <a:pt x="7218" y="13694"/>
                  </a:cubicBezTo>
                  <a:cubicBezTo>
                    <a:pt x="7092" y="13682"/>
                    <a:pt x="7168" y="13569"/>
                    <a:pt x="7281" y="13569"/>
                  </a:cubicBezTo>
                  <a:cubicBezTo>
                    <a:pt x="7243" y="13481"/>
                    <a:pt x="7155" y="13543"/>
                    <a:pt x="7130" y="13493"/>
                  </a:cubicBezTo>
                  <a:lnTo>
                    <a:pt x="7130" y="13493"/>
                  </a:lnTo>
                  <a:lnTo>
                    <a:pt x="7155" y="13506"/>
                  </a:lnTo>
                  <a:cubicBezTo>
                    <a:pt x="7182" y="13494"/>
                    <a:pt x="7203" y="13488"/>
                    <a:pt x="7222" y="13488"/>
                  </a:cubicBezTo>
                  <a:close/>
                  <a:moveTo>
                    <a:pt x="7398" y="13696"/>
                  </a:moveTo>
                  <a:lnTo>
                    <a:pt x="7419" y="13707"/>
                  </a:lnTo>
                  <a:cubicBezTo>
                    <a:pt x="7411" y="13707"/>
                    <a:pt x="7404" y="13703"/>
                    <a:pt x="7398" y="13696"/>
                  </a:cubicBezTo>
                  <a:close/>
                  <a:moveTo>
                    <a:pt x="7444" y="13506"/>
                  </a:moveTo>
                  <a:lnTo>
                    <a:pt x="7444" y="13518"/>
                  </a:lnTo>
                  <a:cubicBezTo>
                    <a:pt x="7507" y="13518"/>
                    <a:pt x="7482" y="13644"/>
                    <a:pt x="7495" y="13707"/>
                  </a:cubicBezTo>
                  <a:cubicBezTo>
                    <a:pt x="7419" y="13694"/>
                    <a:pt x="7444" y="13569"/>
                    <a:pt x="7444" y="13506"/>
                  </a:cubicBezTo>
                  <a:close/>
                  <a:moveTo>
                    <a:pt x="11457" y="13543"/>
                  </a:moveTo>
                  <a:cubicBezTo>
                    <a:pt x="11488" y="13543"/>
                    <a:pt x="11512" y="13554"/>
                    <a:pt x="11506" y="13581"/>
                  </a:cubicBezTo>
                  <a:cubicBezTo>
                    <a:pt x="11489" y="13571"/>
                    <a:pt x="11471" y="13566"/>
                    <a:pt x="11456" y="13566"/>
                  </a:cubicBezTo>
                  <a:cubicBezTo>
                    <a:pt x="11415" y="13566"/>
                    <a:pt x="11387" y="13599"/>
                    <a:pt x="11405" y="13644"/>
                  </a:cubicBezTo>
                  <a:cubicBezTo>
                    <a:pt x="11418" y="13707"/>
                    <a:pt x="11506" y="13682"/>
                    <a:pt x="11519" y="13732"/>
                  </a:cubicBezTo>
                  <a:lnTo>
                    <a:pt x="11468" y="13732"/>
                  </a:lnTo>
                  <a:cubicBezTo>
                    <a:pt x="11380" y="13707"/>
                    <a:pt x="11305" y="13632"/>
                    <a:pt x="11330" y="13569"/>
                  </a:cubicBezTo>
                  <a:lnTo>
                    <a:pt x="11330" y="13569"/>
                  </a:lnTo>
                  <a:lnTo>
                    <a:pt x="11355" y="13581"/>
                  </a:lnTo>
                  <a:cubicBezTo>
                    <a:pt x="11369" y="13560"/>
                    <a:pt x="11419" y="13543"/>
                    <a:pt x="11457" y="13543"/>
                  </a:cubicBezTo>
                  <a:close/>
                  <a:moveTo>
                    <a:pt x="7784" y="13543"/>
                  </a:moveTo>
                  <a:lnTo>
                    <a:pt x="7784" y="13543"/>
                  </a:lnTo>
                  <a:cubicBezTo>
                    <a:pt x="7872" y="13556"/>
                    <a:pt x="7784" y="13682"/>
                    <a:pt x="7872" y="13707"/>
                  </a:cubicBezTo>
                  <a:cubicBezTo>
                    <a:pt x="7878" y="13709"/>
                    <a:pt x="7884" y="13710"/>
                    <a:pt x="7889" y="13710"/>
                  </a:cubicBezTo>
                  <a:cubicBezTo>
                    <a:pt x="7943" y="13710"/>
                    <a:pt x="7922" y="13591"/>
                    <a:pt x="7922" y="13556"/>
                  </a:cubicBezTo>
                  <a:cubicBezTo>
                    <a:pt x="7998" y="13556"/>
                    <a:pt x="7960" y="13682"/>
                    <a:pt x="7973" y="13745"/>
                  </a:cubicBezTo>
                  <a:cubicBezTo>
                    <a:pt x="7947" y="13745"/>
                    <a:pt x="7935" y="13732"/>
                    <a:pt x="7935" y="13707"/>
                  </a:cubicBezTo>
                  <a:cubicBezTo>
                    <a:pt x="7924" y="13707"/>
                    <a:pt x="7913" y="13735"/>
                    <a:pt x="7887" y="13735"/>
                  </a:cubicBezTo>
                  <a:cubicBezTo>
                    <a:pt x="7882" y="13735"/>
                    <a:pt x="7877" y="13734"/>
                    <a:pt x="7872" y="13732"/>
                  </a:cubicBezTo>
                  <a:lnTo>
                    <a:pt x="7872" y="13745"/>
                  </a:lnTo>
                  <a:cubicBezTo>
                    <a:pt x="7771" y="13732"/>
                    <a:pt x="7784" y="13606"/>
                    <a:pt x="7784" y="13543"/>
                  </a:cubicBezTo>
                  <a:close/>
                  <a:moveTo>
                    <a:pt x="8023" y="13556"/>
                  </a:moveTo>
                  <a:lnTo>
                    <a:pt x="8061" y="13581"/>
                  </a:lnTo>
                  <a:lnTo>
                    <a:pt x="8098" y="13581"/>
                  </a:lnTo>
                  <a:lnTo>
                    <a:pt x="8111" y="13757"/>
                  </a:lnTo>
                  <a:cubicBezTo>
                    <a:pt x="8010" y="13745"/>
                    <a:pt x="8023" y="13619"/>
                    <a:pt x="8023" y="13556"/>
                  </a:cubicBezTo>
                  <a:close/>
                  <a:moveTo>
                    <a:pt x="11594" y="13555"/>
                  </a:moveTo>
                  <a:cubicBezTo>
                    <a:pt x="11598" y="13555"/>
                    <a:pt x="11602" y="13556"/>
                    <a:pt x="11607" y="13556"/>
                  </a:cubicBezTo>
                  <a:lnTo>
                    <a:pt x="11632" y="13569"/>
                  </a:lnTo>
                  <a:cubicBezTo>
                    <a:pt x="11742" y="13569"/>
                    <a:pt x="11780" y="13770"/>
                    <a:pt x="11656" y="13770"/>
                  </a:cubicBezTo>
                  <a:cubicBezTo>
                    <a:pt x="11652" y="13770"/>
                    <a:pt x="11648" y="13770"/>
                    <a:pt x="11644" y="13770"/>
                  </a:cubicBezTo>
                  <a:cubicBezTo>
                    <a:pt x="11523" y="13733"/>
                    <a:pt x="11472" y="13555"/>
                    <a:pt x="11594" y="13555"/>
                  </a:cubicBezTo>
                  <a:close/>
                  <a:moveTo>
                    <a:pt x="4230" y="13731"/>
                  </a:moveTo>
                  <a:cubicBezTo>
                    <a:pt x="4245" y="13731"/>
                    <a:pt x="4263" y="13745"/>
                    <a:pt x="4263" y="13745"/>
                  </a:cubicBezTo>
                  <a:lnTo>
                    <a:pt x="4263" y="13757"/>
                  </a:lnTo>
                  <a:cubicBezTo>
                    <a:pt x="4263" y="13757"/>
                    <a:pt x="4241" y="13780"/>
                    <a:pt x="4226" y="13780"/>
                  </a:cubicBezTo>
                  <a:cubicBezTo>
                    <a:pt x="4218" y="13780"/>
                    <a:pt x="4213" y="13774"/>
                    <a:pt x="4213" y="13757"/>
                  </a:cubicBezTo>
                  <a:cubicBezTo>
                    <a:pt x="4213" y="13737"/>
                    <a:pt x="4221" y="13731"/>
                    <a:pt x="4230" y="13731"/>
                  </a:cubicBezTo>
                  <a:close/>
                  <a:moveTo>
                    <a:pt x="7698" y="13526"/>
                  </a:moveTo>
                  <a:cubicBezTo>
                    <a:pt x="7704" y="13526"/>
                    <a:pt x="7711" y="13528"/>
                    <a:pt x="7721" y="13531"/>
                  </a:cubicBezTo>
                  <a:lnTo>
                    <a:pt x="7721" y="13619"/>
                  </a:lnTo>
                  <a:cubicBezTo>
                    <a:pt x="7734" y="13669"/>
                    <a:pt x="7734" y="13732"/>
                    <a:pt x="7734" y="13795"/>
                  </a:cubicBezTo>
                  <a:cubicBezTo>
                    <a:pt x="7683" y="13795"/>
                    <a:pt x="7708" y="13745"/>
                    <a:pt x="7696" y="13694"/>
                  </a:cubicBezTo>
                  <a:lnTo>
                    <a:pt x="7696" y="13694"/>
                  </a:lnTo>
                  <a:cubicBezTo>
                    <a:pt x="7683" y="13694"/>
                    <a:pt x="7658" y="13720"/>
                    <a:pt x="7633" y="13720"/>
                  </a:cubicBezTo>
                  <a:cubicBezTo>
                    <a:pt x="7558" y="13707"/>
                    <a:pt x="7520" y="13632"/>
                    <a:pt x="7545" y="13556"/>
                  </a:cubicBezTo>
                  <a:cubicBezTo>
                    <a:pt x="7562" y="13535"/>
                    <a:pt x="7577" y="13528"/>
                    <a:pt x="7592" y="13528"/>
                  </a:cubicBezTo>
                  <a:cubicBezTo>
                    <a:pt x="7622" y="13528"/>
                    <a:pt x="7650" y="13556"/>
                    <a:pt x="7683" y="13556"/>
                  </a:cubicBezTo>
                  <a:cubicBezTo>
                    <a:pt x="7683" y="13538"/>
                    <a:pt x="7683" y="13526"/>
                    <a:pt x="7698" y="13526"/>
                  </a:cubicBezTo>
                  <a:close/>
                  <a:moveTo>
                    <a:pt x="11745" y="13581"/>
                  </a:moveTo>
                  <a:lnTo>
                    <a:pt x="11770" y="13606"/>
                  </a:lnTo>
                  <a:cubicBezTo>
                    <a:pt x="11808" y="13606"/>
                    <a:pt x="11820" y="13619"/>
                    <a:pt x="11808" y="13644"/>
                  </a:cubicBezTo>
                  <a:cubicBezTo>
                    <a:pt x="11808" y="13644"/>
                    <a:pt x="11838" y="13604"/>
                    <a:pt x="11853" y="13604"/>
                  </a:cubicBezTo>
                  <a:cubicBezTo>
                    <a:pt x="11855" y="13604"/>
                    <a:pt x="11857" y="13605"/>
                    <a:pt x="11858" y="13606"/>
                  </a:cubicBezTo>
                  <a:cubicBezTo>
                    <a:pt x="11883" y="13619"/>
                    <a:pt x="11896" y="13644"/>
                    <a:pt x="11858" y="13644"/>
                  </a:cubicBezTo>
                  <a:cubicBezTo>
                    <a:pt x="11855" y="13643"/>
                    <a:pt x="11851" y="13643"/>
                    <a:pt x="11848" y="13643"/>
                  </a:cubicBezTo>
                  <a:cubicBezTo>
                    <a:pt x="11786" y="13643"/>
                    <a:pt x="11821" y="13759"/>
                    <a:pt x="11833" y="13795"/>
                  </a:cubicBezTo>
                  <a:cubicBezTo>
                    <a:pt x="11732" y="13757"/>
                    <a:pt x="11758" y="13632"/>
                    <a:pt x="11745" y="13581"/>
                  </a:cubicBezTo>
                  <a:close/>
                  <a:moveTo>
                    <a:pt x="8531" y="13608"/>
                  </a:moveTo>
                  <a:cubicBezTo>
                    <a:pt x="8581" y="13608"/>
                    <a:pt x="8631" y="13653"/>
                    <a:pt x="8639" y="13707"/>
                  </a:cubicBezTo>
                  <a:cubicBezTo>
                    <a:pt x="8639" y="13715"/>
                    <a:pt x="8625" y="13718"/>
                    <a:pt x="8605" y="13718"/>
                  </a:cubicBezTo>
                  <a:cubicBezTo>
                    <a:pt x="8566" y="13718"/>
                    <a:pt x="8505" y="13707"/>
                    <a:pt x="8488" y="13707"/>
                  </a:cubicBezTo>
                  <a:cubicBezTo>
                    <a:pt x="8501" y="13808"/>
                    <a:pt x="8614" y="13745"/>
                    <a:pt x="8639" y="13795"/>
                  </a:cubicBezTo>
                  <a:lnTo>
                    <a:pt x="8626" y="13795"/>
                  </a:lnTo>
                  <a:cubicBezTo>
                    <a:pt x="8613" y="13802"/>
                    <a:pt x="8597" y="13805"/>
                    <a:pt x="8581" y="13805"/>
                  </a:cubicBezTo>
                  <a:cubicBezTo>
                    <a:pt x="8507" y="13805"/>
                    <a:pt x="8419" y="13741"/>
                    <a:pt x="8450" y="13669"/>
                  </a:cubicBezTo>
                  <a:cubicBezTo>
                    <a:pt x="8470" y="13626"/>
                    <a:pt x="8500" y="13608"/>
                    <a:pt x="8531" y="13608"/>
                  </a:cubicBezTo>
                  <a:close/>
                  <a:moveTo>
                    <a:pt x="8136" y="13564"/>
                  </a:moveTo>
                  <a:cubicBezTo>
                    <a:pt x="8158" y="13564"/>
                    <a:pt x="8170" y="13577"/>
                    <a:pt x="8162" y="13604"/>
                  </a:cubicBezTo>
                  <a:lnTo>
                    <a:pt x="8162" y="13604"/>
                  </a:lnTo>
                  <a:cubicBezTo>
                    <a:pt x="8184" y="13597"/>
                    <a:pt x="8199" y="13574"/>
                    <a:pt x="8229" y="13574"/>
                  </a:cubicBezTo>
                  <a:cubicBezTo>
                    <a:pt x="8239" y="13574"/>
                    <a:pt x="8249" y="13576"/>
                    <a:pt x="8262" y="13581"/>
                  </a:cubicBezTo>
                  <a:cubicBezTo>
                    <a:pt x="8287" y="13606"/>
                    <a:pt x="8312" y="13632"/>
                    <a:pt x="8312" y="13682"/>
                  </a:cubicBezTo>
                  <a:cubicBezTo>
                    <a:pt x="8312" y="13742"/>
                    <a:pt x="8292" y="13759"/>
                    <a:pt x="8264" y="13759"/>
                  </a:cubicBezTo>
                  <a:cubicBezTo>
                    <a:pt x="8234" y="13759"/>
                    <a:pt x="8194" y="13739"/>
                    <a:pt x="8161" y="13732"/>
                  </a:cubicBezTo>
                  <a:lnTo>
                    <a:pt x="8161" y="13732"/>
                  </a:lnTo>
                  <a:lnTo>
                    <a:pt x="8174" y="13833"/>
                  </a:lnTo>
                  <a:cubicBezTo>
                    <a:pt x="8098" y="13833"/>
                    <a:pt x="8111" y="13632"/>
                    <a:pt x="8111" y="13569"/>
                  </a:cubicBezTo>
                  <a:cubicBezTo>
                    <a:pt x="8120" y="13565"/>
                    <a:pt x="8129" y="13564"/>
                    <a:pt x="8136" y="13564"/>
                  </a:cubicBezTo>
                  <a:close/>
                  <a:moveTo>
                    <a:pt x="8662" y="13632"/>
                  </a:moveTo>
                  <a:lnTo>
                    <a:pt x="8662" y="13632"/>
                  </a:lnTo>
                  <a:cubicBezTo>
                    <a:pt x="8713" y="13638"/>
                    <a:pt x="8705" y="13695"/>
                    <a:pt x="8752" y="13707"/>
                  </a:cubicBezTo>
                  <a:cubicBezTo>
                    <a:pt x="8752" y="13707"/>
                    <a:pt x="8790" y="13644"/>
                    <a:pt x="8828" y="13644"/>
                  </a:cubicBezTo>
                  <a:cubicBezTo>
                    <a:pt x="8765" y="13745"/>
                    <a:pt x="8777" y="13745"/>
                    <a:pt x="8853" y="13833"/>
                  </a:cubicBezTo>
                  <a:cubicBezTo>
                    <a:pt x="8768" y="13824"/>
                    <a:pt x="8769" y="13765"/>
                    <a:pt x="8752" y="13765"/>
                  </a:cubicBezTo>
                  <a:cubicBezTo>
                    <a:pt x="8743" y="13765"/>
                    <a:pt x="8731" y="13779"/>
                    <a:pt x="8702" y="13820"/>
                  </a:cubicBezTo>
                  <a:lnTo>
                    <a:pt x="8664" y="13820"/>
                  </a:lnTo>
                  <a:cubicBezTo>
                    <a:pt x="8736" y="13712"/>
                    <a:pt x="8728" y="13719"/>
                    <a:pt x="8662" y="13632"/>
                  </a:cubicBezTo>
                  <a:close/>
                  <a:moveTo>
                    <a:pt x="10301" y="13856"/>
                  </a:moveTo>
                  <a:lnTo>
                    <a:pt x="10286" y="13858"/>
                  </a:lnTo>
                  <a:lnTo>
                    <a:pt x="10299" y="13858"/>
                  </a:lnTo>
                  <a:cubicBezTo>
                    <a:pt x="10300" y="13857"/>
                    <a:pt x="10300" y="13856"/>
                    <a:pt x="10301" y="13856"/>
                  </a:cubicBezTo>
                  <a:close/>
                  <a:moveTo>
                    <a:pt x="12324" y="13670"/>
                  </a:moveTo>
                  <a:cubicBezTo>
                    <a:pt x="12351" y="13672"/>
                    <a:pt x="12360" y="13685"/>
                    <a:pt x="12349" y="13707"/>
                  </a:cubicBezTo>
                  <a:cubicBezTo>
                    <a:pt x="12349" y="13707"/>
                    <a:pt x="12376" y="13679"/>
                    <a:pt x="12392" y="13679"/>
                  </a:cubicBezTo>
                  <a:cubicBezTo>
                    <a:pt x="12395" y="13679"/>
                    <a:pt x="12397" y="13680"/>
                    <a:pt x="12399" y="13682"/>
                  </a:cubicBezTo>
                  <a:cubicBezTo>
                    <a:pt x="12419" y="13692"/>
                    <a:pt x="12431" y="13710"/>
                    <a:pt x="12415" y="13710"/>
                  </a:cubicBezTo>
                  <a:cubicBezTo>
                    <a:pt x="12411" y="13710"/>
                    <a:pt x="12406" y="13709"/>
                    <a:pt x="12399" y="13707"/>
                  </a:cubicBezTo>
                  <a:cubicBezTo>
                    <a:pt x="12396" y="13706"/>
                    <a:pt x="12394" y="13706"/>
                    <a:pt x="12391" y="13706"/>
                  </a:cubicBezTo>
                  <a:cubicBezTo>
                    <a:pt x="12338" y="13706"/>
                    <a:pt x="12362" y="13834"/>
                    <a:pt x="12374" y="13858"/>
                  </a:cubicBezTo>
                  <a:cubicBezTo>
                    <a:pt x="12311" y="13858"/>
                    <a:pt x="12336" y="13733"/>
                    <a:pt x="12324" y="13670"/>
                  </a:cubicBezTo>
                  <a:close/>
                  <a:moveTo>
                    <a:pt x="9032" y="13652"/>
                  </a:moveTo>
                  <a:cubicBezTo>
                    <a:pt x="9086" y="13652"/>
                    <a:pt x="9138" y="13717"/>
                    <a:pt x="9129" y="13770"/>
                  </a:cubicBezTo>
                  <a:lnTo>
                    <a:pt x="8991" y="13757"/>
                  </a:lnTo>
                  <a:lnTo>
                    <a:pt x="8991" y="13757"/>
                  </a:lnTo>
                  <a:cubicBezTo>
                    <a:pt x="9004" y="13858"/>
                    <a:pt x="9117" y="13795"/>
                    <a:pt x="9129" y="13845"/>
                  </a:cubicBezTo>
                  <a:lnTo>
                    <a:pt x="9129" y="13858"/>
                  </a:lnTo>
                  <a:cubicBezTo>
                    <a:pt x="9118" y="13861"/>
                    <a:pt x="9106" y="13863"/>
                    <a:pt x="9093" y="13863"/>
                  </a:cubicBezTo>
                  <a:cubicBezTo>
                    <a:pt x="9009" y="13863"/>
                    <a:pt x="8911" y="13793"/>
                    <a:pt x="8966" y="13694"/>
                  </a:cubicBezTo>
                  <a:cubicBezTo>
                    <a:pt x="8985" y="13664"/>
                    <a:pt x="9008" y="13652"/>
                    <a:pt x="9032" y="13652"/>
                  </a:cubicBezTo>
                  <a:close/>
                  <a:moveTo>
                    <a:pt x="12210" y="13670"/>
                  </a:moveTo>
                  <a:cubicBezTo>
                    <a:pt x="12261" y="13670"/>
                    <a:pt x="12311" y="13729"/>
                    <a:pt x="12311" y="13782"/>
                  </a:cubicBezTo>
                  <a:lnTo>
                    <a:pt x="12173" y="13770"/>
                  </a:lnTo>
                  <a:lnTo>
                    <a:pt x="12173" y="13770"/>
                  </a:lnTo>
                  <a:cubicBezTo>
                    <a:pt x="12185" y="13870"/>
                    <a:pt x="12298" y="13808"/>
                    <a:pt x="12311" y="13870"/>
                  </a:cubicBezTo>
                  <a:cubicBezTo>
                    <a:pt x="12210" y="13858"/>
                    <a:pt x="12059" y="13782"/>
                    <a:pt x="12122" y="13682"/>
                  </a:cubicBezTo>
                  <a:lnTo>
                    <a:pt x="12122" y="13682"/>
                  </a:lnTo>
                  <a:lnTo>
                    <a:pt x="12147" y="13707"/>
                  </a:lnTo>
                  <a:cubicBezTo>
                    <a:pt x="12166" y="13681"/>
                    <a:pt x="12188" y="13670"/>
                    <a:pt x="12210" y="13670"/>
                  </a:cubicBezTo>
                  <a:close/>
                  <a:moveTo>
                    <a:pt x="6730" y="13823"/>
                  </a:moveTo>
                  <a:cubicBezTo>
                    <a:pt x="6736" y="13823"/>
                    <a:pt x="6740" y="13829"/>
                    <a:pt x="6740" y="13845"/>
                  </a:cubicBezTo>
                  <a:cubicBezTo>
                    <a:pt x="6746" y="13870"/>
                    <a:pt x="6737" y="13877"/>
                    <a:pt x="6728" y="13877"/>
                  </a:cubicBezTo>
                  <a:cubicBezTo>
                    <a:pt x="6718" y="13877"/>
                    <a:pt x="6709" y="13870"/>
                    <a:pt x="6715" y="13870"/>
                  </a:cubicBezTo>
                  <a:lnTo>
                    <a:pt x="6702" y="13845"/>
                  </a:lnTo>
                  <a:cubicBezTo>
                    <a:pt x="6702" y="13845"/>
                    <a:pt x="6719" y="13823"/>
                    <a:pt x="6730" y="13823"/>
                  </a:cubicBezTo>
                  <a:close/>
                  <a:moveTo>
                    <a:pt x="11908" y="13619"/>
                  </a:moveTo>
                  <a:cubicBezTo>
                    <a:pt x="11934" y="13619"/>
                    <a:pt x="11946" y="13632"/>
                    <a:pt x="11946" y="13657"/>
                  </a:cubicBezTo>
                  <a:cubicBezTo>
                    <a:pt x="11959" y="13657"/>
                    <a:pt x="11984" y="13632"/>
                    <a:pt x="12009" y="13632"/>
                  </a:cubicBezTo>
                  <a:cubicBezTo>
                    <a:pt x="12047" y="13644"/>
                    <a:pt x="12072" y="13657"/>
                    <a:pt x="12085" y="13694"/>
                  </a:cubicBezTo>
                  <a:cubicBezTo>
                    <a:pt x="12120" y="13742"/>
                    <a:pt x="12111" y="13834"/>
                    <a:pt x="12047" y="13834"/>
                  </a:cubicBezTo>
                  <a:cubicBezTo>
                    <a:pt x="12043" y="13834"/>
                    <a:pt x="12039" y="13833"/>
                    <a:pt x="12034" y="13833"/>
                  </a:cubicBezTo>
                  <a:cubicBezTo>
                    <a:pt x="12009" y="13833"/>
                    <a:pt x="11984" y="13795"/>
                    <a:pt x="11959" y="13795"/>
                  </a:cubicBezTo>
                  <a:lnTo>
                    <a:pt x="11971" y="13883"/>
                  </a:lnTo>
                  <a:cubicBezTo>
                    <a:pt x="11908" y="13883"/>
                    <a:pt x="11921" y="13694"/>
                    <a:pt x="11908" y="13619"/>
                  </a:cubicBezTo>
                  <a:close/>
                  <a:moveTo>
                    <a:pt x="9254" y="13689"/>
                  </a:moveTo>
                  <a:cubicBezTo>
                    <a:pt x="9344" y="13689"/>
                    <a:pt x="9347" y="13832"/>
                    <a:pt x="9368" y="13896"/>
                  </a:cubicBezTo>
                  <a:cubicBezTo>
                    <a:pt x="9358" y="13899"/>
                    <a:pt x="9350" y="13901"/>
                    <a:pt x="9343" y="13901"/>
                  </a:cubicBezTo>
                  <a:cubicBezTo>
                    <a:pt x="9326" y="13901"/>
                    <a:pt x="9321" y="13889"/>
                    <a:pt x="9331" y="13870"/>
                  </a:cubicBezTo>
                  <a:cubicBezTo>
                    <a:pt x="9311" y="13870"/>
                    <a:pt x="9276" y="13885"/>
                    <a:pt x="9246" y="13885"/>
                  </a:cubicBezTo>
                  <a:cubicBezTo>
                    <a:pt x="9220" y="13885"/>
                    <a:pt x="9198" y="13874"/>
                    <a:pt x="9192" y="13833"/>
                  </a:cubicBezTo>
                  <a:cubicBezTo>
                    <a:pt x="9192" y="13770"/>
                    <a:pt x="9268" y="13770"/>
                    <a:pt x="9318" y="13770"/>
                  </a:cubicBezTo>
                  <a:cubicBezTo>
                    <a:pt x="9280" y="13682"/>
                    <a:pt x="9192" y="13732"/>
                    <a:pt x="9180" y="13694"/>
                  </a:cubicBezTo>
                  <a:lnTo>
                    <a:pt x="9180" y="13694"/>
                  </a:lnTo>
                  <a:lnTo>
                    <a:pt x="9192" y="13707"/>
                  </a:lnTo>
                  <a:cubicBezTo>
                    <a:pt x="9217" y="13695"/>
                    <a:pt x="9237" y="13689"/>
                    <a:pt x="9254" y="13689"/>
                  </a:cubicBezTo>
                  <a:close/>
                  <a:moveTo>
                    <a:pt x="9576" y="13720"/>
                  </a:moveTo>
                  <a:cubicBezTo>
                    <a:pt x="9603" y="13720"/>
                    <a:pt x="9625" y="13733"/>
                    <a:pt x="9620" y="13757"/>
                  </a:cubicBezTo>
                  <a:lnTo>
                    <a:pt x="9632" y="13770"/>
                  </a:lnTo>
                  <a:cubicBezTo>
                    <a:pt x="9616" y="13760"/>
                    <a:pt x="9600" y="13755"/>
                    <a:pt x="9586" y="13755"/>
                  </a:cubicBezTo>
                  <a:cubicBezTo>
                    <a:pt x="9547" y="13755"/>
                    <a:pt x="9523" y="13790"/>
                    <a:pt x="9532" y="13845"/>
                  </a:cubicBezTo>
                  <a:cubicBezTo>
                    <a:pt x="9557" y="13908"/>
                    <a:pt x="9645" y="13870"/>
                    <a:pt x="9658" y="13921"/>
                  </a:cubicBezTo>
                  <a:cubicBezTo>
                    <a:pt x="9644" y="13925"/>
                    <a:pt x="9630" y="13927"/>
                    <a:pt x="9617" y="13927"/>
                  </a:cubicBezTo>
                  <a:cubicBezTo>
                    <a:pt x="9554" y="13927"/>
                    <a:pt x="9494" y="13882"/>
                    <a:pt x="9494" y="13820"/>
                  </a:cubicBezTo>
                  <a:cubicBezTo>
                    <a:pt x="9479" y="13751"/>
                    <a:pt x="9533" y="13720"/>
                    <a:pt x="9576" y="13720"/>
                  </a:cubicBezTo>
                  <a:close/>
                  <a:moveTo>
                    <a:pt x="9733" y="13744"/>
                  </a:moveTo>
                  <a:cubicBezTo>
                    <a:pt x="9737" y="13744"/>
                    <a:pt x="9741" y="13744"/>
                    <a:pt x="9746" y="13745"/>
                  </a:cubicBezTo>
                  <a:lnTo>
                    <a:pt x="9771" y="13757"/>
                  </a:lnTo>
                  <a:cubicBezTo>
                    <a:pt x="9878" y="13757"/>
                    <a:pt x="9917" y="13948"/>
                    <a:pt x="9805" y="13948"/>
                  </a:cubicBezTo>
                  <a:cubicBezTo>
                    <a:pt x="9798" y="13948"/>
                    <a:pt x="9791" y="13947"/>
                    <a:pt x="9783" y="13946"/>
                  </a:cubicBezTo>
                  <a:cubicBezTo>
                    <a:pt x="9649" y="13922"/>
                    <a:pt x="9610" y="13744"/>
                    <a:pt x="9733" y="13744"/>
                  </a:cubicBezTo>
                  <a:close/>
                  <a:moveTo>
                    <a:pt x="2917" y="13707"/>
                  </a:moveTo>
                  <a:cubicBezTo>
                    <a:pt x="2993" y="13707"/>
                    <a:pt x="2968" y="13870"/>
                    <a:pt x="2968" y="13946"/>
                  </a:cubicBezTo>
                  <a:cubicBezTo>
                    <a:pt x="2993" y="13946"/>
                    <a:pt x="3027" y="13940"/>
                    <a:pt x="3056" y="13940"/>
                  </a:cubicBezTo>
                  <a:cubicBezTo>
                    <a:pt x="3084" y="13940"/>
                    <a:pt x="3106" y="13946"/>
                    <a:pt x="3106" y="13971"/>
                  </a:cubicBezTo>
                  <a:cubicBezTo>
                    <a:pt x="3068" y="13971"/>
                    <a:pt x="3034" y="13977"/>
                    <a:pt x="3005" y="13977"/>
                  </a:cubicBezTo>
                  <a:cubicBezTo>
                    <a:pt x="2977" y="13977"/>
                    <a:pt x="2955" y="13971"/>
                    <a:pt x="2943" y="13946"/>
                  </a:cubicBezTo>
                  <a:lnTo>
                    <a:pt x="2930" y="13933"/>
                  </a:lnTo>
                  <a:cubicBezTo>
                    <a:pt x="2917" y="13858"/>
                    <a:pt x="2905" y="13782"/>
                    <a:pt x="2917" y="13707"/>
                  </a:cubicBezTo>
                  <a:close/>
                  <a:moveTo>
                    <a:pt x="3598" y="13775"/>
                  </a:moveTo>
                  <a:cubicBezTo>
                    <a:pt x="3651" y="13775"/>
                    <a:pt x="3705" y="13819"/>
                    <a:pt x="3697" y="13883"/>
                  </a:cubicBezTo>
                  <a:lnTo>
                    <a:pt x="3546" y="13883"/>
                  </a:lnTo>
                  <a:cubicBezTo>
                    <a:pt x="3546" y="13932"/>
                    <a:pt x="3599" y="13950"/>
                    <a:pt x="3646" y="13950"/>
                  </a:cubicBezTo>
                  <a:cubicBezTo>
                    <a:pt x="3660" y="13950"/>
                    <a:pt x="3673" y="13949"/>
                    <a:pt x="3685" y="13946"/>
                  </a:cubicBezTo>
                  <a:lnTo>
                    <a:pt x="3685" y="13971"/>
                  </a:lnTo>
                  <a:cubicBezTo>
                    <a:pt x="3670" y="13978"/>
                    <a:pt x="3652" y="13982"/>
                    <a:pt x="3633" y="13982"/>
                  </a:cubicBezTo>
                  <a:cubicBezTo>
                    <a:pt x="3558" y="13982"/>
                    <a:pt x="3473" y="13924"/>
                    <a:pt x="3534" y="13833"/>
                  </a:cubicBezTo>
                  <a:lnTo>
                    <a:pt x="3521" y="13820"/>
                  </a:lnTo>
                  <a:cubicBezTo>
                    <a:pt x="3539" y="13789"/>
                    <a:pt x="3569" y="13775"/>
                    <a:pt x="3598" y="13775"/>
                  </a:cubicBezTo>
                  <a:close/>
                  <a:moveTo>
                    <a:pt x="3243" y="13769"/>
                  </a:moveTo>
                  <a:cubicBezTo>
                    <a:pt x="3370" y="13769"/>
                    <a:pt x="3366" y="13971"/>
                    <a:pt x="3232" y="13984"/>
                  </a:cubicBezTo>
                  <a:lnTo>
                    <a:pt x="3232" y="13971"/>
                  </a:lnTo>
                  <a:cubicBezTo>
                    <a:pt x="3094" y="13971"/>
                    <a:pt x="3094" y="13770"/>
                    <a:pt x="3232" y="13770"/>
                  </a:cubicBezTo>
                  <a:cubicBezTo>
                    <a:pt x="3236" y="13769"/>
                    <a:pt x="3240" y="13769"/>
                    <a:pt x="3243" y="13769"/>
                  </a:cubicBezTo>
                  <a:close/>
                  <a:moveTo>
                    <a:pt x="3760" y="13777"/>
                  </a:moveTo>
                  <a:cubicBezTo>
                    <a:pt x="3777" y="13777"/>
                    <a:pt x="3782" y="13789"/>
                    <a:pt x="3773" y="13808"/>
                  </a:cubicBezTo>
                  <a:cubicBezTo>
                    <a:pt x="3785" y="13808"/>
                    <a:pt x="3810" y="13782"/>
                    <a:pt x="3835" y="13782"/>
                  </a:cubicBezTo>
                  <a:cubicBezTo>
                    <a:pt x="3861" y="13795"/>
                    <a:pt x="3898" y="13795"/>
                    <a:pt x="3936" y="13808"/>
                  </a:cubicBezTo>
                  <a:cubicBezTo>
                    <a:pt x="3958" y="13802"/>
                    <a:pt x="3983" y="13791"/>
                    <a:pt x="4005" y="13791"/>
                  </a:cubicBezTo>
                  <a:cubicBezTo>
                    <a:pt x="4032" y="13791"/>
                    <a:pt x="4055" y="13808"/>
                    <a:pt x="4062" y="13870"/>
                  </a:cubicBezTo>
                  <a:lnTo>
                    <a:pt x="4062" y="13984"/>
                  </a:lnTo>
                  <a:cubicBezTo>
                    <a:pt x="3974" y="13984"/>
                    <a:pt x="4087" y="13845"/>
                    <a:pt x="3999" y="13820"/>
                  </a:cubicBezTo>
                  <a:lnTo>
                    <a:pt x="3986" y="13820"/>
                  </a:lnTo>
                  <a:cubicBezTo>
                    <a:pt x="3979" y="13818"/>
                    <a:pt x="3973" y="13817"/>
                    <a:pt x="3967" y="13817"/>
                  </a:cubicBezTo>
                  <a:cubicBezTo>
                    <a:pt x="3902" y="13817"/>
                    <a:pt x="3923" y="13936"/>
                    <a:pt x="3923" y="13971"/>
                  </a:cubicBezTo>
                  <a:cubicBezTo>
                    <a:pt x="3835" y="13971"/>
                    <a:pt x="3923" y="13808"/>
                    <a:pt x="3835" y="13808"/>
                  </a:cubicBezTo>
                  <a:cubicBezTo>
                    <a:pt x="3747" y="13808"/>
                    <a:pt x="3785" y="13933"/>
                    <a:pt x="3785" y="13971"/>
                  </a:cubicBezTo>
                  <a:cubicBezTo>
                    <a:pt x="3710" y="13971"/>
                    <a:pt x="3747" y="13845"/>
                    <a:pt x="3735" y="13782"/>
                  </a:cubicBezTo>
                  <a:cubicBezTo>
                    <a:pt x="3745" y="13779"/>
                    <a:pt x="3753" y="13777"/>
                    <a:pt x="3760" y="13777"/>
                  </a:cubicBezTo>
                  <a:close/>
                  <a:moveTo>
                    <a:pt x="3476" y="13793"/>
                  </a:moveTo>
                  <a:cubicBezTo>
                    <a:pt x="3479" y="13793"/>
                    <a:pt x="3481" y="13794"/>
                    <a:pt x="3483" y="13795"/>
                  </a:cubicBezTo>
                  <a:cubicBezTo>
                    <a:pt x="3496" y="13820"/>
                    <a:pt x="3508" y="13833"/>
                    <a:pt x="3483" y="13833"/>
                  </a:cubicBezTo>
                  <a:cubicBezTo>
                    <a:pt x="3479" y="13832"/>
                    <a:pt x="3476" y="13832"/>
                    <a:pt x="3472" y="13832"/>
                  </a:cubicBezTo>
                  <a:cubicBezTo>
                    <a:pt x="3410" y="13832"/>
                    <a:pt x="3433" y="13936"/>
                    <a:pt x="3433" y="13984"/>
                  </a:cubicBezTo>
                  <a:lnTo>
                    <a:pt x="3433" y="13996"/>
                  </a:lnTo>
                  <a:cubicBezTo>
                    <a:pt x="3358" y="13996"/>
                    <a:pt x="3383" y="13870"/>
                    <a:pt x="3383" y="13808"/>
                  </a:cubicBezTo>
                  <a:cubicBezTo>
                    <a:pt x="3392" y="13804"/>
                    <a:pt x="3400" y="13803"/>
                    <a:pt x="3406" y="13803"/>
                  </a:cubicBezTo>
                  <a:cubicBezTo>
                    <a:pt x="3425" y="13803"/>
                    <a:pt x="3430" y="13817"/>
                    <a:pt x="3420" y="13845"/>
                  </a:cubicBezTo>
                  <a:cubicBezTo>
                    <a:pt x="3420" y="13845"/>
                    <a:pt x="3452" y="13793"/>
                    <a:pt x="3476" y="13793"/>
                  </a:cubicBezTo>
                  <a:close/>
                  <a:moveTo>
                    <a:pt x="4213" y="13795"/>
                  </a:moveTo>
                  <a:cubicBezTo>
                    <a:pt x="4301" y="13808"/>
                    <a:pt x="4276" y="13933"/>
                    <a:pt x="4276" y="13996"/>
                  </a:cubicBezTo>
                  <a:lnTo>
                    <a:pt x="4263" y="13984"/>
                  </a:lnTo>
                  <a:cubicBezTo>
                    <a:pt x="4188" y="13984"/>
                    <a:pt x="4213" y="13858"/>
                    <a:pt x="4213" y="13795"/>
                  </a:cubicBezTo>
                  <a:close/>
                  <a:moveTo>
                    <a:pt x="4641" y="13798"/>
                  </a:moveTo>
                  <a:cubicBezTo>
                    <a:pt x="4658" y="13798"/>
                    <a:pt x="4675" y="13801"/>
                    <a:pt x="4691" y="13808"/>
                  </a:cubicBezTo>
                  <a:cubicBezTo>
                    <a:pt x="4691" y="13820"/>
                    <a:pt x="4527" y="13845"/>
                    <a:pt x="4640" y="13883"/>
                  </a:cubicBezTo>
                  <a:cubicBezTo>
                    <a:pt x="4728" y="13921"/>
                    <a:pt x="4741" y="13984"/>
                    <a:pt x="4665" y="14009"/>
                  </a:cubicBezTo>
                  <a:lnTo>
                    <a:pt x="4653" y="13996"/>
                  </a:lnTo>
                  <a:cubicBezTo>
                    <a:pt x="4615" y="13996"/>
                    <a:pt x="4590" y="13996"/>
                    <a:pt x="4565" y="13984"/>
                  </a:cubicBezTo>
                  <a:cubicBezTo>
                    <a:pt x="4550" y="13969"/>
                    <a:pt x="4574" y="13963"/>
                    <a:pt x="4597" y="13963"/>
                  </a:cubicBezTo>
                  <a:cubicBezTo>
                    <a:pt x="4613" y="13963"/>
                    <a:pt x="4628" y="13966"/>
                    <a:pt x="4628" y="13971"/>
                  </a:cubicBezTo>
                  <a:cubicBezTo>
                    <a:pt x="4634" y="13952"/>
                    <a:pt x="4643" y="13952"/>
                    <a:pt x="4651" y="13952"/>
                  </a:cubicBezTo>
                  <a:cubicBezTo>
                    <a:pt x="4659" y="13952"/>
                    <a:pt x="4665" y="13952"/>
                    <a:pt x="4665" y="13933"/>
                  </a:cubicBezTo>
                  <a:cubicBezTo>
                    <a:pt x="4653" y="13896"/>
                    <a:pt x="4590" y="13908"/>
                    <a:pt x="4577" y="13883"/>
                  </a:cubicBezTo>
                  <a:cubicBezTo>
                    <a:pt x="4549" y="13826"/>
                    <a:pt x="4591" y="13798"/>
                    <a:pt x="4641" y="13798"/>
                  </a:cubicBezTo>
                  <a:close/>
                  <a:moveTo>
                    <a:pt x="9896" y="13770"/>
                  </a:moveTo>
                  <a:cubicBezTo>
                    <a:pt x="9922" y="13770"/>
                    <a:pt x="9934" y="13782"/>
                    <a:pt x="9934" y="13808"/>
                  </a:cubicBezTo>
                  <a:lnTo>
                    <a:pt x="9947" y="13808"/>
                  </a:lnTo>
                  <a:cubicBezTo>
                    <a:pt x="9972" y="13795"/>
                    <a:pt x="9997" y="13795"/>
                    <a:pt x="10035" y="13795"/>
                  </a:cubicBezTo>
                  <a:lnTo>
                    <a:pt x="9947" y="13808"/>
                  </a:lnTo>
                  <a:cubicBezTo>
                    <a:pt x="9934" y="13808"/>
                    <a:pt x="9947" y="13808"/>
                    <a:pt x="9959" y="13820"/>
                  </a:cubicBezTo>
                  <a:cubicBezTo>
                    <a:pt x="9972" y="13808"/>
                    <a:pt x="9972" y="13808"/>
                    <a:pt x="9985" y="13808"/>
                  </a:cubicBezTo>
                  <a:cubicBezTo>
                    <a:pt x="9997" y="13808"/>
                    <a:pt x="10010" y="13820"/>
                    <a:pt x="10022" y="13820"/>
                  </a:cubicBezTo>
                  <a:lnTo>
                    <a:pt x="10135" y="13820"/>
                  </a:lnTo>
                  <a:cubicBezTo>
                    <a:pt x="10110" y="13820"/>
                    <a:pt x="10098" y="13820"/>
                    <a:pt x="10073" y="13808"/>
                  </a:cubicBezTo>
                  <a:cubicBezTo>
                    <a:pt x="10098" y="13808"/>
                    <a:pt x="10110" y="13820"/>
                    <a:pt x="10135" y="13820"/>
                  </a:cubicBezTo>
                  <a:cubicBezTo>
                    <a:pt x="10198" y="13845"/>
                    <a:pt x="10198" y="13883"/>
                    <a:pt x="10211" y="14009"/>
                  </a:cubicBezTo>
                  <a:cubicBezTo>
                    <a:pt x="10148" y="14009"/>
                    <a:pt x="10161" y="13946"/>
                    <a:pt x="10161" y="13896"/>
                  </a:cubicBezTo>
                  <a:cubicBezTo>
                    <a:pt x="10161" y="13870"/>
                    <a:pt x="10148" y="13845"/>
                    <a:pt x="10123" y="13833"/>
                  </a:cubicBezTo>
                  <a:lnTo>
                    <a:pt x="10085" y="13833"/>
                  </a:lnTo>
                  <a:cubicBezTo>
                    <a:pt x="10035" y="13845"/>
                    <a:pt x="10073" y="13933"/>
                    <a:pt x="10073" y="13971"/>
                  </a:cubicBezTo>
                  <a:cubicBezTo>
                    <a:pt x="10010" y="13971"/>
                    <a:pt x="10047" y="13858"/>
                    <a:pt x="10010" y="13820"/>
                  </a:cubicBezTo>
                  <a:lnTo>
                    <a:pt x="9947" y="13820"/>
                  </a:lnTo>
                  <a:cubicBezTo>
                    <a:pt x="9922" y="13845"/>
                    <a:pt x="9947" y="13933"/>
                    <a:pt x="9947" y="13971"/>
                  </a:cubicBezTo>
                  <a:cubicBezTo>
                    <a:pt x="9884" y="13958"/>
                    <a:pt x="9909" y="13833"/>
                    <a:pt x="9896" y="13770"/>
                  </a:cubicBezTo>
                  <a:close/>
                  <a:moveTo>
                    <a:pt x="4929" y="13808"/>
                  </a:moveTo>
                  <a:cubicBezTo>
                    <a:pt x="4929" y="13870"/>
                    <a:pt x="4929" y="13933"/>
                    <a:pt x="4942" y="13996"/>
                  </a:cubicBezTo>
                  <a:cubicBezTo>
                    <a:pt x="4932" y="14006"/>
                    <a:pt x="4925" y="14010"/>
                    <a:pt x="4919" y="14010"/>
                  </a:cubicBezTo>
                  <a:cubicBezTo>
                    <a:pt x="4911" y="14010"/>
                    <a:pt x="4909" y="13999"/>
                    <a:pt x="4917" y="13984"/>
                  </a:cubicBezTo>
                  <a:lnTo>
                    <a:pt x="4904" y="13971"/>
                  </a:lnTo>
                  <a:cubicBezTo>
                    <a:pt x="4884" y="13971"/>
                    <a:pt x="4856" y="14003"/>
                    <a:pt x="4826" y="14003"/>
                  </a:cubicBezTo>
                  <a:cubicBezTo>
                    <a:pt x="4819" y="14003"/>
                    <a:pt x="4811" y="14001"/>
                    <a:pt x="4804" y="13996"/>
                  </a:cubicBezTo>
                  <a:cubicBezTo>
                    <a:pt x="4753" y="13958"/>
                    <a:pt x="4753" y="13858"/>
                    <a:pt x="4753" y="13808"/>
                  </a:cubicBezTo>
                  <a:cubicBezTo>
                    <a:pt x="4854" y="13808"/>
                    <a:pt x="4753" y="13946"/>
                    <a:pt x="4841" y="13958"/>
                  </a:cubicBezTo>
                  <a:cubicBezTo>
                    <a:pt x="4848" y="13961"/>
                    <a:pt x="4853" y="13961"/>
                    <a:pt x="4858" y="13961"/>
                  </a:cubicBezTo>
                  <a:cubicBezTo>
                    <a:pt x="4915" y="13961"/>
                    <a:pt x="4903" y="13842"/>
                    <a:pt x="4892" y="13808"/>
                  </a:cubicBezTo>
                  <a:close/>
                  <a:moveTo>
                    <a:pt x="5035" y="13828"/>
                  </a:moveTo>
                  <a:cubicBezTo>
                    <a:pt x="5048" y="13828"/>
                    <a:pt x="5055" y="13839"/>
                    <a:pt x="5055" y="13858"/>
                  </a:cubicBezTo>
                  <a:cubicBezTo>
                    <a:pt x="5005" y="13870"/>
                    <a:pt x="5030" y="13870"/>
                    <a:pt x="5068" y="13870"/>
                  </a:cubicBezTo>
                  <a:cubicBezTo>
                    <a:pt x="5080" y="13870"/>
                    <a:pt x="5093" y="13858"/>
                    <a:pt x="5105" y="13858"/>
                  </a:cubicBezTo>
                  <a:cubicBezTo>
                    <a:pt x="5118" y="13858"/>
                    <a:pt x="5131" y="13870"/>
                    <a:pt x="5143" y="13870"/>
                  </a:cubicBezTo>
                  <a:lnTo>
                    <a:pt x="5206" y="13870"/>
                  </a:lnTo>
                  <a:cubicBezTo>
                    <a:pt x="5168" y="13896"/>
                    <a:pt x="5194" y="13984"/>
                    <a:pt x="5194" y="14034"/>
                  </a:cubicBezTo>
                  <a:cubicBezTo>
                    <a:pt x="5118" y="14034"/>
                    <a:pt x="5168" y="13908"/>
                    <a:pt x="5131" y="13870"/>
                  </a:cubicBezTo>
                  <a:lnTo>
                    <a:pt x="5068" y="13870"/>
                  </a:lnTo>
                  <a:cubicBezTo>
                    <a:pt x="5030" y="13908"/>
                    <a:pt x="5055" y="13984"/>
                    <a:pt x="5068" y="14021"/>
                  </a:cubicBezTo>
                  <a:cubicBezTo>
                    <a:pt x="4992" y="14021"/>
                    <a:pt x="5017" y="13896"/>
                    <a:pt x="5017" y="13833"/>
                  </a:cubicBezTo>
                  <a:cubicBezTo>
                    <a:pt x="5024" y="13829"/>
                    <a:pt x="5030" y="13828"/>
                    <a:pt x="5035" y="13828"/>
                  </a:cubicBezTo>
                  <a:close/>
                  <a:moveTo>
                    <a:pt x="5608" y="13757"/>
                  </a:moveTo>
                  <a:cubicBezTo>
                    <a:pt x="5684" y="13757"/>
                    <a:pt x="5659" y="13958"/>
                    <a:pt x="5671" y="14034"/>
                  </a:cubicBezTo>
                  <a:cubicBezTo>
                    <a:pt x="5646" y="14034"/>
                    <a:pt x="5634" y="14021"/>
                    <a:pt x="5634" y="13996"/>
                  </a:cubicBezTo>
                  <a:cubicBezTo>
                    <a:pt x="5619" y="14025"/>
                    <a:pt x="5598" y="14036"/>
                    <a:pt x="5575" y="14036"/>
                  </a:cubicBezTo>
                  <a:cubicBezTo>
                    <a:pt x="5517" y="14036"/>
                    <a:pt x="5449" y="13962"/>
                    <a:pt x="5458" y="13908"/>
                  </a:cubicBezTo>
                  <a:cubicBezTo>
                    <a:pt x="5467" y="13864"/>
                    <a:pt x="5485" y="13850"/>
                    <a:pt x="5506" y="13850"/>
                  </a:cubicBezTo>
                  <a:cubicBezTo>
                    <a:pt x="5540" y="13850"/>
                    <a:pt x="5583" y="13883"/>
                    <a:pt x="5621" y="13883"/>
                  </a:cubicBezTo>
                  <a:lnTo>
                    <a:pt x="5608" y="13870"/>
                  </a:lnTo>
                  <a:lnTo>
                    <a:pt x="5608" y="13757"/>
                  </a:lnTo>
                  <a:close/>
                  <a:moveTo>
                    <a:pt x="5218" y="13858"/>
                  </a:moveTo>
                  <a:cubicBezTo>
                    <a:pt x="5319" y="13859"/>
                    <a:pt x="5318" y="13870"/>
                    <a:pt x="5282" y="13870"/>
                  </a:cubicBezTo>
                  <a:cubicBezTo>
                    <a:pt x="5332" y="13896"/>
                    <a:pt x="5332" y="13946"/>
                    <a:pt x="5332" y="14046"/>
                  </a:cubicBezTo>
                  <a:cubicBezTo>
                    <a:pt x="5274" y="14023"/>
                    <a:pt x="5280" y="13979"/>
                    <a:pt x="5281" y="13933"/>
                  </a:cubicBezTo>
                  <a:lnTo>
                    <a:pt x="5281" y="13933"/>
                  </a:lnTo>
                  <a:cubicBezTo>
                    <a:pt x="5281" y="13933"/>
                    <a:pt x="5281" y="13933"/>
                    <a:pt x="5282" y="13933"/>
                  </a:cubicBezTo>
                  <a:lnTo>
                    <a:pt x="5282" y="13921"/>
                  </a:lnTo>
                  <a:lnTo>
                    <a:pt x="5282" y="13921"/>
                  </a:lnTo>
                  <a:cubicBezTo>
                    <a:pt x="5282" y="13925"/>
                    <a:pt x="5281" y="13929"/>
                    <a:pt x="5281" y="13933"/>
                  </a:cubicBezTo>
                  <a:lnTo>
                    <a:pt x="5281" y="13933"/>
                  </a:lnTo>
                  <a:cubicBezTo>
                    <a:pt x="5269" y="13908"/>
                    <a:pt x="5256" y="13883"/>
                    <a:pt x="5244" y="13870"/>
                  </a:cubicBezTo>
                  <a:lnTo>
                    <a:pt x="5282" y="13870"/>
                  </a:lnTo>
                  <a:cubicBezTo>
                    <a:pt x="5260" y="13860"/>
                    <a:pt x="5239" y="13858"/>
                    <a:pt x="5218" y="13858"/>
                  </a:cubicBezTo>
                  <a:close/>
                  <a:moveTo>
                    <a:pt x="5797" y="13845"/>
                  </a:moveTo>
                  <a:cubicBezTo>
                    <a:pt x="5935" y="13845"/>
                    <a:pt x="5961" y="14046"/>
                    <a:pt x="5810" y="14046"/>
                  </a:cubicBezTo>
                  <a:cubicBezTo>
                    <a:pt x="5659" y="14034"/>
                    <a:pt x="5671" y="13858"/>
                    <a:pt x="5810" y="13858"/>
                  </a:cubicBezTo>
                  <a:lnTo>
                    <a:pt x="5797" y="13845"/>
                  </a:lnTo>
                  <a:close/>
                  <a:moveTo>
                    <a:pt x="10260" y="13815"/>
                  </a:moveTo>
                  <a:cubicBezTo>
                    <a:pt x="10278" y="13815"/>
                    <a:pt x="10283" y="13830"/>
                    <a:pt x="10274" y="13858"/>
                  </a:cubicBezTo>
                  <a:lnTo>
                    <a:pt x="10286" y="13858"/>
                  </a:lnTo>
                  <a:cubicBezTo>
                    <a:pt x="10311" y="13845"/>
                    <a:pt x="10349" y="13845"/>
                    <a:pt x="10374" y="13845"/>
                  </a:cubicBezTo>
                  <a:lnTo>
                    <a:pt x="10337" y="13851"/>
                  </a:lnTo>
                  <a:lnTo>
                    <a:pt x="10337" y="13851"/>
                  </a:lnTo>
                  <a:cubicBezTo>
                    <a:pt x="10333" y="13849"/>
                    <a:pt x="10329" y="13848"/>
                    <a:pt x="10324" y="13848"/>
                  </a:cubicBezTo>
                  <a:cubicBezTo>
                    <a:pt x="10316" y="13848"/>
                    <a:pt x="10307" y="13851"/>
                    <a:pt x="10301" y="13856"/>
                  </a:cubicBezTo>
                  <a:lnTo>
                    <a:pt x="10301" y="13856"/>
                  </a:lnTo>
                  <a:lnTo>
                    <a:pt x="10337" y="13851"/>
                  </a:lnTo>
                  <a:lnTo>
                    <a:pt x="10337" y="13851"/>
                  </a:lnTo>
                  <a:cubicBezTo>
                    <a:pt x="10342" y="13852"/>
                    <a:pt x="10346" y="13855"/>
                    <a:pt x="10349" y="13858"/>
                  </a:cubicBezTo>
                  <a:lnTo>
                    <a:pt x="10462" y="13858"/>
                  </a:lnTo>
                  <a:cubicBezTo>
                    <a:pt x="10450" y="13858"/>
                    <a:pt x="10437" y="13858"/>
                    <a:pt x="10412" y="13845"/>
                  </a:cubicBezTo>
                  <a:cubicBezTo>
                    <a:pt x="10437" y="13845"/>
                    <a:pt x="10450" y="13858"/>
                    <a:pt x="10462" y="13858"/>
                  </a:cubicBezTo>
                  <a:cubicBezTo>
                    <a:pt x="10538" y="13883"/>
                    <a:pt x="10538" y="13921"/>
                    <a:pt x="10538" y="14046"/>
                  </a:cubicBezTo>
                  <a:cubicBezTo>
                    <a:pt x="10462" y="14034"/>
                    <a:pt x="10538" y="13896"/>
                    <a:pt x="10450" y="13870"/>
                  </a:cubicBezTo>
                  <a:lnTo>
                    <a:pt x="10425" y="13870"/>
                  </a:lnTo>
                  <a:cubicBezTo>
                    <a:pt x="10399" y="13883"/>
                    <a:pt x="10425" y="13984"/>
                    <a:pt x="10425" y="14021"/>
                  </a:cubicBezTo>
                  <a:cubicBezTo>
                    <a:pt x="10374" y="14021"/>
                    <a:pt x="10387" y="13958"/>
                    <a:pt x="10374" y="13908"/>
                  </a:cubicBezTo>
                  <a:cubicBezTo>
                    <a:pt x="10374" y="13896"/>
                    <a:pt x="10374" y="13870"/>
                    <a:pt x="10362" y="13870"/>
                  </a:cubicBezTo>
                  <a:lnTo>
                    <a:pt x="10299" y="13870"/>
                  </a:lnTo>
                  <a:cubicBezTo>
                    <a:pt x="10274" y="13908"/>
                    <a:pt x="10299" y="13971"/>
                    <a:pt x="10299" y="14009"/>
                  </a:cubicBezTo>
                  <a:cubicBezTo>
                    <a:pt x="10223" y="13996"/>
                    <a:pt x="10249" y="13883"/>
                    <a:pt x="10236" y="13820"/>
                  </a:cubicBezTo>
                  <a:cubicBezTo>
                    <a:pt x="10245" y="13817"/>
                    <a:pt x="10253" y="13815"/>
                    <a:pt x="10260" y="13815"/>
                  </a:cubicBezTo>
                  <a:close/>
                  <a:moveTo>
                    <a:pt x="6140" y="13865"/>
                  </a:moveTo>
                  <a:cubicBezTo>
                    <a:pt x="6195" y="13865"/>
                    <a:pt x="6256" y="13904"/>
                    <a:pt x="6262" y="13971"/>
                  </a:cubicBezTo>
                  <a:cubicBezTo>
                    <a:pt x="6262" y="14029"/>
                    <a:pt x="6209" y="14061"/>
                    <a:pt x="6158" y="14061"/>
                  </a:cubicBezTo>
                  <a:cubicBezTo>
                    <a:pt x="6109" y="14061"/>
                    <a:pt x="6061" y="14032"/>
                    <a:pt x="6061" y="13971"/>
                  </a:cubicBezTo>
                  <a:lnTo>
                    <a:pt x="6049" y="13958"/>
                  </a:lnTo>
                  <a:cubicBezTo>
                    <a:pt x="6049" y="13894"/>
                    <a:pt x="6092" y="13865"/>
                    <a:pt x="6140" y="13865"/>
                  </a:cubicBezTo>
                  <a:close/>
                  <a:moveTo>
                    <a:pt x="5960" y="13797"/>
                  </a:moveTo>
                  <a:lnTo>
                    <a:pt x="5960" y="13797"/>
                  </a:lnTo>
                  <a:cubicBezTo>
                    <a:pt x="6022" y="13820"/>
                    <a:pt x="6011" y="14012"/>
                    <a:pt x="6011" y="14072"/>
                  </a:cubicBezTo>
                  <a:cubicBezTo>
                    <a:pt x="5952" y="14060"/>
                    <a:pt x="5959" y="13873"/>
                    <a:pt x="5960" y="13797"/>
                  </a:cubicBezTo>
                  <a:close/>
                  <a:moveTo>
                    <a:pt x="10676" y="13858"/>
                  </a:moveTo>
                  <a:lnTo>
                    <a:pt x="10701" y="13883"/>
                  </a:lnTo>
                  <a:cubicBezTo>
                    <a:pt x="10808" y="13883"/>
                    <a:pt x="10848" y="14074"/>
                    <a:pt x="10735" y="14074"/>
                  </a:cubicBezTo>
                  <a:cubicBezTo>
                    <a:pt x="10729" y="14074"/>
                    <a:pt x="10722" y="14073"/>
                    <a:pt x="10714" y="14072"/>
                  </a:cubicBezTo>
                  <a:cubicBezTo>
                    <a:pt x="10588" y="14046"/>
                    <a:pt x="10538" y="13858"/>
                    <a:pt x="10676" y="13858"/>
                  </a:cubicBezTo>
                  <a:close/>
                  <a:moveTo>
                    <a:pt x="4326" y="13808"/>
                  </a:moveTo>
                  <a:cubicBezTo>
                    <a:pt x="4351" y="13808"/>
                    <a:pt x="4364" y="13808"/>
                    <a:pt x="4364" y="13845"/>
                  </a:cubicBezTo>
                  <a:cubicBezTo>
                    <a:pt x="4395" y="13845"/>
                    <a:pt x="4426" y="13821"/>
                    <a:pt x="4458" y="13821"/>
                  </a:cubicBezTo>
                  <a:cubicBezTo>
                    <a:pt x="4477" y="13821"/>
                    <a:pt x="4496" y="13830"/>
                    <a:pt x="4514" y="13858"/>
                  </a:cubicBezTo>
                  <a:cubicBezTo>
                    <a:pt x="4577" y="13921"/>
                    <a:pt x="4527" y="14009"/>
                    <a:pt x="4452" y="14009"/>
                  </a:cubicBezTo>
                  <a:cubicBezTo>
                    <a:pt x="4414" y="14009"/>
                    <a:pt x="4401" y="13984"/>
                    <a:pt x="4376" y="13984"/>
                  </a:cubicBezTo>
                  <a:lnTo>
                    <a:pt x="4376" y="14084"/>
                  </a:lnTo>
                  <a:cubicBezTo>
                    <a:pt x="4313" y="14084"/>
                    <a:pt x="4326" y="13883"/>
                    <a:pt x="4326" y="13808"/>
                  </a:cubicBezTo>
                  <a:close/>
                  <a:moveTo>
                    <a:pt x="6591" y="13884"/>
                  </a:moveTo>
                  <a:cubicBezTo>
                    <a:pt x="6608" y="13884"/>
                    <a:pt x="6629" y="13891"/>
                    <a:pt x="6652" y="13908"/>
                  </a:cubicBezTo>
                  <a:cubicBezTo>
                    <a:pt x="6652" y="13908"/>
                    <a:pt x="6501" y="13933"/>
                    <a:pt x="6614" y="13971"/>
                  </a:cubicBezTo>
                  <a:cubicBezTo>
                    <a:pt x="6748" y="14033"/>
                    <a:pt x="6649" y="14096"/>
                    <a:pt x="6588" y="14096"/>
                  </a:cubicBezTo>
                  <a:cubicBezTo>
                    <a:pt x="6563" y="14096"/>
                    <a:pt x="6544" y="14085"/>
                    <a:pt x="6552" y="14059"/>
                  </a:cubicBezTo>
                  <a:lnTo>
                    <a:pt x="6539" y="14046"/>
                  </a:lnTo>
                  <a:lnTo>
                    <a:pt x="6539" y="14046"/>
                  </a:lnTo>
                  <a:cubicBezTo>
                    <a:pt x="6547" y="14046"/>
                    <a:pt x="6581" y="14060"/>
                    <a:pt x="6605" y="14060"/>
                  </a:cubicBezTo>
                  <a:cubicBezTo>
                    <a:pt x="6621" y="14060"/>
                    <a:pt x="6632" y="14054"/>
                    <a:pt x="6627" y="14034"/>
                  </a:cubicBezTo>
                  <a:cubicBezTo>
                    <a:pt x="6627" y="13984"/>
                    <a:pt x="6589" y="14009"/>
                    <a:pt x="6564" y="13984"/>
                  </a:cubicBezTo>
                  <a:cubicBezTo>
                    <a:pt x="6527" y="13937"/>
                    <a:pt x="6545" y="13884"/>
                    <a:pt x="6591" y="13884"/>
                  </a:cubicBezTo>
                  <a:close/>
                  <a:moveTo>
                    <a:pt x="6392" y="13894"/>
                  </a:moveTo>
                  <a:cubicBezTo>
                    <a:pt x="6395" y="13894"/>
                    <a:pt x="6398" y="13894"/>
                    <a:pt x="6401" y="13896"/>
                  </a:cubicBezTo>
                  <a:cubicBezTo>
                    <a:pt x="6413" y="13908"/>
                    <a:pt x="6426" y="13933"/>
                    <a:pt x="6401" y="13933"/>
                  </a:cubicBezTo>
                  <a:cubicBezTo>
                    <a:pt x="6397" y="13933"/>
                    <a:pt x="6394" y="13932"/>
                    <a:pt x="6391" y="13932"/>
                  </a:cubicBezTo>
                  <a:cubicBezTo>
                    <a:pt x="6329" y="13932"/>
                    <a:pt x="6363" y="14048"/>
                    <a:pt x="6363" y="14084"/>
                  </a:cubicBezTo>
                  <a:lnTo>
                    <a:pt x="6363" y="14097"/>
                  </a:lnTo>
                  <a:cubicBezTo>
                    <a:pt x="6288" y="14097"/>
                    <a:pt x="6313" y="13958"/>
                    <a:pt x="6300" y="13896"/>
                  </a:cubicBezTo>
                  <a:cubicBezTo>
                    <a:pt x="6338" y="13896"/>
                    <a:pt x="6350" y="13908"/>
                    <a:pt x="6338" y="13933"/>
                  </a:cubicBezTo>
                  <a:cubicBezTo>
                    <a:pt x="6338" y="13933"/>
                    <a:pt x="6368" y="13894"/>
                    <a:pt x="6392" y="13894"/>
                  </a:cubicBezTo>
                  <a:close/>
                  <a:moveTo>
                    <a:pt x="10940" y="13820"/>
                  </a:moveTo>
                  <a:lnTo>
                    <a:pt x="10940" y="13820"/>
                  </a:lnTo>
                  <a:cubicBezTo>
                    <a:pt x="11003" y="13833"/>
                    <a:pt x="10990" y="13984"/>
                    <a:pt x="11003" y="14046"/>
                  </a:cubicBezTo>
                  <a:lnTo>
                    <a:pt x="11003" y="14097"/>
                  </a:lnTo>
                  <a:cubicBezTo>
                    <a:pt x="10997" y="14100"/>
                    <a:pt x="10992" y="14101"/>
                    <a:pt x="10989" y="14101"/>
                  </a:cubicBezTo>
                  <a:cubicBezTo>
                    <a:pt x="10978" y="14101"/>
                    <a:pt x="10978" y="14087"/>
                    <a:pt x="10978" y="14059"/>
                  </a:cubicBezTo>
                  <a:lnTo>
                    <a:pt x="10965" y="14059"/>
                  </a:lnTo>
                  <a:cubicBezTo>
                    <a:pt x="10946" y="14059"/>
                    <a:pt x="10928" y="14080"/>
                    <a:pt x="10898" y="14080"/>
                  </a:cubicBezTo>
                  <a:cubicBezTo>
                    <a:pt x="10888" y="14080"/>
                    <a:pt x="10877" y="14078"/>
                    <a:pt x="10865" y="14072"/>
                  </a:cubicBezTo>
                  <a:cubicBezTo>
                    <a:pt x="10840" y="14059"/>
                    <a:pt x="10814" y="14021"/>
                    <a:pt x="10802" y="13984"/>
                  </a:cubicBezTo>
                  <a:cubicBezTo>
                    <a:pt x="10802" y="13920"/>
                    <a:pt x="10821" y="13901"/>
                    <a:pt x="10847" y="13901"/>
                  </a:cubicBezTo>
                  <a:cubicBezTo>
                    <a:pt x="10878" y="13901"/>
                    <a:pt x="10919" y="13927"/>
                    <a:pt x="10953" y="13933"/>
                  </a:cubicBezTo>
                  <a:lnTo>
                    <a:pt x="10940" y="13820"/>
                  </a:lnTo>
                  <a:close/>
                  <a:moveTo>
                    <a:pt x="6702" y="13896"/>
                  </a:moveTo>
                  <a:lnTo>
                    <a:pt x="6702" y="13896"/>
                  </a:lnTo>
                  <a:cubicBezTo>
                    <a:pt x="6791" y="13921"/>
                    <a:pt x="6765" y="14046"/>
                    <a:pt x="6765" y="14109"/>
                  </a:cubicBezTo>
                  <a:lnTo>
                    <a:pt x="6765" y="14097"/>
                  </a:lnTo>
                  <a:cubicBezTo>
                    <a:pt x="6690" y="14097"/>
                    <a:pt x="6715" y="13958"/>
                    <a:pt x="6702" y="13896"/>
                  </a:cubicBezTo>
                  <a:close/>
                  <a:moveTo>
                    <a:pt x="6848" y="13880"/>
                  </a:moveTo>
                  <a:cubicBezTo>
                    <a:pt x="6853" y="13880"/>
                    <a:pt x="6859" y="13881"/>
                    <a:pt x="6866" y="13883"/>
                  </a:cubicBezTo>
                  <a:cubicBezTo>
                    <a:pt x="6857" y="13920"/>
                    <a:pt x="6861" y="13943"/>
                    <a:pt x="6889" y="13943"/>
                  </a:cubicBezTo>
                  <a:cubicBezTo>
                    <a:pt x="6899" y="13943"/>
                    <a:pt x="6912" y="13940"/>
                    <a:pt x="6929" y="13933"/>
                  </a:cubicBezTo>
                  <a:lnTo>
                    <a:pt x="6929" y="13946"/>
                  </a:lnTo>
                  <a:cubicBezTo>
                    <a:pt x="6765" y="13946"/>
                    <a:pt x="6929" y="14097"/>
                    <a:pt x="6929" y="14122"/>
                  </a:cubicBezTo>
                  <a:cubicBezTo>
                    <a:pt x="6915" y="14126"/>
                    <a:pt x="6904" y="14128"/>
                    <a:pt x="6894" y="14128"/>
                  </a:cubicBezTo>
                  <a:cubicBezTo>
                    <a:pt x="6844" y="14128"/>
                    <a:pt x="6849" y="14076"/>
                    <a:pt x="6828" y="14034"/>
                  </a:cubicBezTo>
                  <a:lnTo>
                    <a:pt x="6828" y="13958"/>
                  </a:lnTo>
                  <a:lnTo>
                    <a:pt x="6803" y="13958"/>
                  </a:lnTo>
                  <a:cubicBezTo>
                    <a:pt x="6803" y="13936"/>
                    <a:pt x="6803" y="13931"/>
                    <a:pt x="6809" y="13931"/>
                  </a:cubicBezTo>
                  <a:cubicBezTo>
                    <a:pt x="6812" y="13931"/>
                    <a:pt x="6818" y="13933"/>
                    <a:pt x="6828" y="13933"/>
                  </a:cubicBezTo>
                  <a:cubicBezTo>
                    <a:pt x="6818" y="13902"/>
                    <a:pt x="6825" y="13880"/>
                    <a:pt x="6848" y="13880"/>
                  </a:cubicBezTo>
                  <a:close/>
                  <a:moveTo>
                    <a:pt x="7115" y="13923"/>
                  </a:moveTo>
                  <a:cubicBezTo>
                    <a:pt x="7202" y="13923"/>
                    <a:pt x="7197" y="14062"/>
                    <a:pt x="7218" y="14134"/>
                  </a:cubicBezTo>
                  <a:cubicBezTo>
                    <a:pt x="7168" y="14134"/>
                    <a:pt x="7180" y="14097"/>
                    <a:pt x="7168" y="14097"/>
                  </a:cubicBezTo>
                  <a:cubicBezTo>
                    <a:pt x="7157" y="14121"/>
                    <a:pt x="7141" y="14130"/>
                    <a:pt x="7125" y="14130"/>
                  </a:cubicBezTo>
                  <a:cubicBezTo>
                    <a:pt x="7069" y="14130"/>
                    <a:pt x="7009" y="14019"/>
                    <a:pt x="7135" y="14019"/>
                  </a:cubicBezTo>
                  <a:cubicBezTo>
                    <a:pt x="7145" y="14019"/>
                    <a:pt x="7156" y="14020"/>
                    <a:pt x="7168" y="14021"/>
                  </a:cubicBezTo>
                  <a:lnTo>
                    <a:pt x="7168" y="14009"/>
                  </a:lnTo>
                  <a:cubicBezTo>
                    <a:pt x="7168" y="13965"/>
                    <a:pt x="7143" y="13958"/>
                    <a:pt x="7114" y="13958"/>
                  </a:cubicBezTo>
                  <a:cubicBezTo>
                    <a:pt x="7103" y="13958"/>
                    <a:pt x="7091" y="13959"/>
                    <a:pt x="7080" y="13959"/>
                  </a:cubicBezTo>
                  <a:cubicBezTo>
                    <a:pt x="7064" y="13959"/>
                    <a:pt x="7050" y="13957"/>
                    <a:pt x="7042" y="13946"/>
                  </a:cubicBezTo>
                  <a:cubicBezTo>
                    <a:pt x="7072" y="13930"/>
                    <a:pt x="7096" y="13923"/>
                    <a:pt x="7115" y="13923"/>
                  </a:cubicBezTo>
                  <a:close/>
                  <a:moveTo>
                    <a:pt x="11129" y="13933"/>
                  </a:moveTo>
                  <a:cubicBezTo>
                    <a:pt x="11133" y="13933"/>
                    <a:pt x="11137" y="13933"/>
                    <a:pt x="11141" y="13933"/>
                  </a:cubicBezTo>
                  <a:lnTo>
                    <a:pt x="11167" y="13946"/>
                  </a:lnTo>
                  <a:cubicBezTo>
                    <a:pt x="11289" y="13946"/>
                    <a:pt x="11328" y="14148"/>
                    <a:pt x="11203" y="14148"/>
                  </a:cubicBezTo>
                  <a:cubicBezTo>
                    <a:pt x="11199" y="14148"/>
                    <a:pt x="11196" y="14147"/>
                    <a:pt x="11192" y="14147"/>
                  </a:cubicBezTo>
                  <a:cubicBezTo>
                    <a:pt x="11058" y="14111"/>
                    <a:pt x="11006" y="13933"/>
                    <a:pt x="11129" y="13933"/>
                  </a:cubicBezTo>
                  <a:close/>
                  <a:moveTo>
                    <a:pt x="7272" y="13941"/>
                  </a:moveTo>
                  <a:cubicBezTo>
                    <a:pt x="7286" y="13941"/>
                    <a:pt x="7294" y="13955"/>
                    <a:pt x="7294" y="13984"/>
                  </a:cubicBezTo>
                  <a:lnTo>
                    <a:pt x="7394" y="13971"/>
                  </a:lnTo>
                  <a:cubicBezTo>
                    <a:pt x="7394" y="13984"/>
                    <a:pt x="7407" y="13996"/>
                    <a:pt x="7419" y="13996"/>
                  </a:cubicBezTo>
                  <a:cubicBezTo>
                    <a:pt x="7432" y="13971"/>
                    <a:pt x="7457" y="13958"/>
                    <a:pt x="7482" y="13958"/>
                  </a:cubicBezTo>
                  <a:cubicBezTo>
                    <a:pt x="7583" y="13958"/>
                    <a:pt x="7570" y="14097"/>
                    <a:pt x="7570" y="14160"/>
                  </a:cubicBezTo>
                  <a:cubicBezTo>
                    <a:pt x="7495" y="14160"/>
                    <a:pt x="7583" y="14021"/>
                    <a:pt x="7507" y="14009"/>
                  </a:cubicBezTo>
                  <a:lnTo>
                    <a:pt x="7482" y="13996"/>
                  </a:lnTo>
                  <a:cubicBezTo>
                    <a:pt x="7475" y="13994"/>
                    <a:pt x="7469" y="13993"/>
                    <a:pt x="7463" y="13993"/>
                  </a:cubicBezTo>
                  <a:cubicBezTo>
                    <a:pt x="7400" y="13993"/>
                    <a:pt x="7433" y="14113"/>
                    <a:pt x="7444" y="14160"/>
                  </a:cubicBezTo>
                  <a:cubicBezTo>
                    <a:pt x="7356" y="14160"/>
                    <a:pt x="7444" y="13984"/>
                    <a:pt x="7344" y="13984"/>
                  </a:cubicBezTo>
                  <a:cubicBezTo>
                    <a:pt x="7256" y="13984"/>
                    <a:pt x="7306" y="14109"/>
                    <a:pt x="7306" y="14134"/>
                  </a:cubicBezTo>
                  <a:cubicBezTo>
                    <a:pt x="7231" y="14134"/>
                    <a:pt x="7268" y="14009"/>
                    <a:pt x="7256" y="13946"/>
                  </a:cubicBezTo>
                  <a:cubicBezTo>
                    <a:pt x="7262" y="13943"/>
                    <a:pt x="7268" y="13941"/>
                    <a:pt x="7272" y="13941"/>
                  </a:cubicBezTo>
                  <a:close/>
                  <a:moveTo>
                    <a:pt x="7684" y="13982"/>
                  </a:moveTo>
                  <a:cubicBezTo>
                    <a:pt x="7737" y="13982"/>
                    <a:pt x="7796" y="14036"/>
                    <a:pt x="7796" y="14097"/>
                  </a:cubicBezTo>
                  <a:lnTo>
                    <a:pt x="7646" y="14084"/>
                  </a:lnTo>
                  <a:lnTo>
                    <a:pt x="7646" y="14084"/>
                  </a:lnTo>
                  <a:cubicBezTo>
                    <a:pt x="7658" y="14185"/>
                    <a:pt x="7771" y="14122"/>
                    <a:pt x="7784" y="14172"/>
                  </a:cubicBezTo>
                  <a:cubicBezTo>
                    <a:pt x="7773" y="14179"/>
                    <a:pt x="7759" y="14182"/>
                    <a:pt x="7743" y="14182"/>
                  </a:cubicBezTo>
                  <a:cubicBezTo>
                    <a:pt x="7674" y="14182"/>
                    <a:pt x="7581" y="14116"/>
                    <a:pt x="7633" y="14034"/>
                  </a:cubicBezTo>
                  <a:lnTo>
                    <a:pt x="7620" y="14021"/>
                  </a:lnTo>
                  <a:cubicBezTo>
                    <a:pt x="7636" y="13994"/>
                    <a:pt x="7660" y="13982"/>
                    <a:pt x="7684" y="13982"/>
                  </a:cubicBezTo>
                  <a:close/>
                  <a:moveTo>
                    <a:pt x="8585" y="14171"/>
                  </a:moveTo>
                  <a:lnTo>
                    <a:pt x="8585" y="14171"/>
                  </a:lnTo>
                  <a:cubicBezTo>
                    <a:pt x="8585" y="14180"/>
                    <a:pt x="8585" y="14189"/>
                    <a:pt x="8586" y="14197"/>
                  </a:cubicBezTo>
                  <a:lnTo>
                    <a:pt x="8586" y="14197"/>
                  </a:lnTo>
                  <a:cubicBezTo>
                    <a:pt x="8587" y="14188"/>
                    <a:pt x="8586" y="14180"/>
                    <a:pt x="8585" y="14171"/>
                  </a:cubicBezTo>
                  <a:close/>
                  <a:moveTo>
                    <a:pt x="11498" y="13999"/>
                  </a:moveTo>
                  <a:cubicBezTo>
                    <a:pt x="11527" y="13999"/>
                    <a:pt x="11549" y="14012"/>
                    <a:pt x="11544" y="14046"/>
                  </a:cubicBezTo>
                  <a:cubicBezTo>
                    <a:pt x="11526" y="14036"/>
                    <a:pt x="11509" y="14031"/>
                    <a:pt x="11494" y="14031"/>
                  </a:cubicBezTo>
                  <a:cubicBezTo>
                    <a:pt x="11453" y="14031"/>
                    <a:pt x="11425" y="14064"/>
                    <a:pt x="11443" y="14109"/>
                  </a:cubicBezTo>
                  <a:cubicBezTo>
                    <a:pt x="11456" y="14172"/>
                    <a:pt x="11544" y="14134"/>
                    <a:pt x="11569" y="14197"/>
                  </a:cubicBezTo>
                  <a:lnTo>
                    <a:pt x="11506" y="14197"/>
                  </a:lnTo>
                  <a:cubicBezTo>
                    <a:pt x="11431" y="14160"/>
                    <a:pt x="11343" y="14097"/>
                    <a:pt x="11380" y="14021"/>
                  </a:cubicBezTo>
                  <a:lnTo>
                    <a:pt x="11380" y="14021"/>
                  </a:lnTo>
                  <a:lnTo>
                    <a:pt x="11405" y="14046"/>
                  </a:lnTo>
                  <a:cubicBezTo>
                    <a:pt x="11419" y="14019"/>
                    <a:pt x="11463" y="13999"/>
                    <a:pt x="11498" y="13999"/>
                  </a:cubicBezTo>
                  <a:close/>
                  <a:moveTo>
                    <a:pt x="7862" y="13955"/>
                  </a:moveTo>
                  <a:cubicBezTo>
                    <a:pt x="7868" y="13955"/>
                    <a:pt x="7876" y="13956"/>
                    <a:pt x="7885" y="13958"/>
                  </a:cubicBezTo>
                  <a:cubicBezTo>
                    <a:pt x="7885" y="14009"/>
                    <a:pt x="7897" y="14012"/>
                    <a:pt x="7911" y="14012"/>
                  </a:cubicBezTo>
                  <a:cubicBezTo>
                    <a:pt x="7913" y="14012"/>
                    <a:pt x="7915" y="14012"/>
                    <a:pt x="7917" y="14012"/>
                  </a:cubicBezTo>
                  <a:cubicBezTo>
                    <a:pt x="7930" y="14012"/>
                    <a:pt x="7942" y="14014"/>
                    <a:pt x="7947" y="14046"/>
                  </a:cubicBezTo>
                  <a:cubicBezTo>
                    <a:pt x="7936" y="14045"/>
                    <a:pt x="7926" y="14044"/>
                    <a:pt x="7917" y="14044"/>
                  </a:cubicBezTo>
                  <a:cubicBezTo>
                    <a:pt x="7806" y="14044"/>
                    <a:pt x="7947" y="14186"/>
                    <a:pt x="7947" y="14197"/>
                  </a:cubicBezTo>
                  <a:cubicBezTo>
                    <a:pt x="7938" y="14201"/>
                    <a:pt x="7929" y="14203"/>
                    <a:pt x="7922" y="14203"/>
                  </a:cubicBezTo>
                  <a:cubicBezTo>
                    <a:pt x="7884" y="14203"/>
                    <a:pt x="7881" y="14152"/>
                    <a:pt x="7859" y="14109"/>
                  </a:cubicBezTo>
                  <a:lnTo>
                    <a:pt x="7847" y="14109"/>
                  </a:lnTo>
                  <a:lnTo>
                    <a:pt x="7847" y="14034"/>
                  </a:lnTo>
                  <a:lnTo>
                    <a:pt x="7822" y="14034"/>
                  </a:lnTo>
                  <a:cubicBezTo>
                    <a:pt x="7822" y="14011"/>
                    <a:pt x="7822" y="14007"/>
                    <a:pt x="7827" y="14007"/>
                  </a:cubicBezTo>
                  <a:cubicBezTo>
                    <a:pt x="7831" y="14007"/>
                    <a:pt x="7837" y="14009"/>
                    <a:pt x="7847" y="14009"/>
                  </a:cubicBezTo>
                  <a:cubicBezTo>
                    <a:pt x="7836" y="13978"/>
                    <a:pt x="7835" y="13955"/>
                    <a:pt x="7862" y="13955"/>
                  </a:cubicBezTo>
                  <a:close/>
                  <a:moveTo>
                    <a:pt x="11638" y="14010"/>
                  </a:moveTo>
                  <a:cubicBezTo>
                    <a:pt x="11687" y="14010"/>
                    <a:pt x="11750" y="14058"/>
                    <a:pt x="11758" y="14122"/>
                  </a:cubicBezTo>
                  <a:lnTo>
                    <a:pt x="11783" y="14147"/>
                  </a:lnTo>
                  <a:cubicBezTo>
                    <a:pt x="11788" y="14203"/>
                    <a:pt x="11756" y="14226"/>
                    <a:pt x="11716" y="14226"/>
                  </a:cubicBezTo>
                  <a:cubicBezTo>
                    <a:pt x="11657" y="14226"/>
                    <a:pt x="11582" y="14177"/>
                    <a:pt x="11582" y="14109"/>
                  </a:cubicBezTo>
                  <a:cubicBezTo>
                    <a:pt x="11571" y="14038"/>
                    <a:pt x="11600" y="14010"/>
                    <a:pt x="11638" y="14010"/>
                  </a:cubicBezTo>
                  <a:close/>
                  <a:moveTo>
                    <a:pt x="3980" y="14188"/>
                  </a:moveTo>
                  <a:cubicBezTo>
                    <a:pt x="3988" y="14188"/>
                    <a:pt x="3995" y="14193"/>
                    <a:pt x="3999" y="14210"/>
                  </a:cubicBezTo>
                  <a:cubicBezTo>
                    <a:pt x="3999" y="14227"/>
                    <a:pt x="3993" y="14232"/>
                    <a:pt x="3986" y="14232"/>
                  </a:cubicBezTo>
                  <a:cubicBezTo>
                    <a:pt x="3972" y="14232"/>
                    <a:pt x="3953" y="14210"/>
                    <a:pt x="3961" y="14210"/>
                  </a:cubicBezTo>
                  <a:lnTo>
                    <a:pt x="3949" y="14210"/>
                  </a:lnTo>
                  <a:cubicBezTo>
                    <a:pt x="3949" y="14210"/>
                    <a:pt x="3965" y="14188"/>
                    <a:pt x="3980" y="14188"/>
                  </a:cubicBezTo>
                  <a:close/>
                  <a:moveTo>
                    <a:pt x="8260" y="14040"/>
                  </a:moveTo>
                  <a:cubicBezTo>
                    <a:pt x="8292" y="14040"/>
                    <a:pt x="8318" y="14055"/>
                    <a:pt x="8312" y="14084"/>
                  </a:cubicBezTo>
                  <a:lnTo>
                    <a:pt x="8274" y="14072"/>
                  </a:lnTo>
                  <a:cubicBezTo>
                    <a:pt x="8269" y="14071"/>
                    <a:pt x="8264" y="14070"/>
                    <a:pt x="8259" y="14070"/>
                  </a:cubicBezTo>
                  <a:cubicBezTo>
                    <a:pt x="8207" y="14070"/>
                    <a:pt x="8189" y="14126"/>
                    <a:pt x="8211" y="14172"/>
                  </a:cubicBezTo>
                  <a:cubicBezTo>
                    <a:pt x="8230" y="14204"/>
                    <a:pt x="8255" y="14204"/>
                    <a:pt x="8279" y="14204"/>
                  </a:cubicBezTo>
                  <a:cubicBezTo>
                    <a:pt x="8303" y="14204"/>
                    <a:pt x="8325" y="14204"/>
                    <a:pt x="8337" y="14235"/>
                  </a:cubicBezTo>
                  <a:cubicBezTo>
                    <a:pt x="8326" y="14239"/>
                    <a:pt x="8314" y="14241"/>
                    <a:pt x="8301" y="14241"/>
                  </a:cubicBezTo>
                  <a:cubicBezTo>
                    <a:pt x="8230" y="14241"/>
                    <a:pt x="8150" y="14184"/>
                    <a:pt x="8161" y="14109"/>
                  </a:cubicBezTo>
                  <a:cubicBezTo>
                    <a:pt x="8175" y="14062"/>
                    <a:pt x="8222" y="14040"/>
                    <a:pt x="8260" y="14040"/>
                  </a:cubicBezTo>
                  <a:close/>
                  <a:moveTo>
                    <a:pt x="11783" y="14034"/>
                  </a:moveTo>
                  <a:cubicBezTo>
                    <a:pt x="11820" y="14034"/>
                    <a:pt x="11833" y="14046"/>
                    <a:pt x="11820" y="14072"/>
                  </a:cubicBezTo>
                  <a:cubicBezTo>
                    <a:pt x="11839" y="14072"/>
                    <a:pt x="11865" y="14050"/>
                    <a:pt x="11893" y="14050"/>
                  </a:cubicBezTo>
                  <a:cubicBezTo>
                    <a:pt x="11902" y="14050"/>
                    <a:pt x="11912" y="14053"/>
                    <a:pt x="11921" y="14059"/>
                  </a:cubicBezTo>
                  <a:cubicBezTo>
                    <a:pt x="11971" y="14097"/>
                    <a:pt x="11971" y="14197"/>
                    <a:pt x="11984" y="14248"/>
                  </a:cubicBezTo>
                  <a:cubicBezTo>
                    <a:pt x="11896" y="14235"/>
                    <a:pt x="11984" y="14097"/>
                    <a:pt x="11883" y="14072"/>
                  </a:cubicBezTo>
                  <a:cubicBezTo>
                    <a:pt x="11879" y="14071"/>
                    <a:pt x="11875" y="14071"/>
                    <a:pt x="11871" y="14071"/>
                  </a:cubicBezTo>
                  <a:cubicBezTo>
                    <a:pt x="11788" y="14071"/>
                    <a:pt x="11846" y="14198"/>
                    <a:pt x="11846" y="14223"/>
                  </a:cubicBezTo>
                  <a:lnTo>
                    <a:pt x="11846" y="14235"/>
                  </a:lnTo>
                  <a:cubicBezTo>
                    <a:pt x="11770" y="14223"/>
                    <a:pt x="11795" y="14097"/>
                    <a:pt x="11783" y="14034"/>
                  </a:cubicBezTo>
                  <a:close/>
                  <a:moveTo>
                    <a:pt x="8048" y="14160"/>
                  </a:moveTo>
                  <a:lnTo>
                    <a:pt x="8073" y="14172"/>
                  </a:lnTo>
                  <a:cubicBezTo>
                    <a:pt x="8061" y="14223"/>
                    <a:pt x="8061" y="14260"/>
                    <a:pt x="8010" y="14260"/>
                  </a:cubicBezTo>
                  <a:cubicBezTo>
                    <a:pt x="8010" y="14197"/>
                    <a:pt x="7973" y="14160"/>
                    <a:pt x="8048" y="14160"/>
                  </a:cubicBezTo>
                  <a:close/>
                  <a:moveTo>
                    <a:pt x="12063" y="14076"/>
                  </a:moveTo>
                  <a:cubicBezTo>
                    <a:pt x="12094" y="14076"/>
                    <a:pt x="12129" y="14096"/>
                    <a:pt x="12122" y="14122"/>
                  </a:cubicBezTo>
                  <a:cubicBezTo>
                    <a:pt x="12089" y="14099"/>
                    <a:pt x="12071" y="14090"/>
                    <a:pt x="12062" y="14090"/>
                  </a:cubicBezTo>
                  <a:cubicBezTo>
                    <a:pt x="12029" y="14090"/>
                    <a:pt x="12130" y="14212"/>
                    <a:pt x="12135" y="14212"/>
                  </a:cubicBezTo>
                  <a:cubicBezTo>
                    <a:pt x="12135" y="14212"/>
                    <a:pt x="12135" y="14212"/>
                    <a:pt x="12135" y="14212"/>
                  </a:cubicBezTo>
                  <a:lnTo>
                    <a:pt x="12135" y="14212"/>
                  </a:lnTo>
                  <a:cubicBezTo>
                    <a:pt x="12146" y="14257"/>
                    <a:pt x="12120" y="14273"/>
                    <a:pt x="12091" y="14273"/>
                  </a:cubicBezTo>
                  <a:cubicBezTo>
                    <a:pt x="12056" y="14273"/>
                    <a:pt x="12015" y="14250"/>
                    <a:pt x="12022" y="14223"/>
                  </a:cubicBezTo>
                  <a:lnTo>
                    <a:pt x="12022" y="14223"/>
                  </a:lnTo>
                  <a:lnTo>
                    <a:pt x="12072" y="14248"/>
                  </a:lnTo>
                  <a:cubicBezTo>
                    <a:pt x="12078" y="14248"/>
                    <a:pt x="12083" y="14249"/>
                    <a:pt x="12088" y="14249"/>
                  </a:cubicBezTo>
                  <a:cubicBezTo>
                    <a:pt x="12168" y="14249"/>
                    <a:pt x="12022" y="14146"/>
                    <a:pt x="12022" y="14134"/>
                  </a:cubicBezTo>
                  <a:cubicBezTo>
                    <a:pt x="12010" y="14092"/>
                    <a:pt x="12035" y="14076"/>
                    <a:pt x="12063" y="14076"/>
                  </a:cubicBezTo>
                  <a:close/>
                  <a:moveTo>
                    <a:pt x="8450" y="14059"/>
                  </a:moveTo>
                  <a:lnTo>
                    <a:pt x="8476" y="14072"/>
                  </a:lnTo>
                  <a:cubicBezTo>
                    <a:pt x="8536" y="14072"/>
                    <a:pt x="8576" y="14121"/>
                    <a:pt x="8585" y="14171"/>
                  </a:cubicBezTo>
                  <a:lnTo>
                    <a:pt x="8585" y="14171"/>
                  </a:lnTo>
                  <a:cubicBezTo>
                    <a:pt x="8584" y="14136"/>
                    <a:pt x="8589" y="14098"/>
                    <a:pt x="8589" y="14072"/>
                  </a:cubicBezTo>
                  <a:cubicBezTo>
                    <a:pt x="8595" y="14068"/>
                    <a:pt x="8600" y="14067"/>
                    <a:pt x="8605" y="14067"/>
                  </a:cubicBezTo>
                  <a:cubicBezTo>
                    <a:pt x="8619" y="14067"/>
                    <a:pt x="8626" y="14081"/>
                    <a:pt x="8626" y="14109"/>
                  </a:cubicBezTo>
                  <a:cubicBezTo>
                    <a:pt x="8653" y="14109"/>
                    <a:pt x="8686" y="14089"/>
                    <a:pt x="8713" y="14089"/>
                  </a:cubicBezTo>
                  <a:cubicBezTo>
                    <a:pt x="8738" y="14089"/>
                    <a:pt x="8759" y="14106"/>
                    <a:pt x="8765" y="14172"/>
                  </a:cubicBezTo>
                  <a:lnTo>
                    <a:pt x="8777" y="14285"/>
                  </a:lnTo>
                  <a:cubicBezTo>
                    <a:pt x="8702" y="14260"/>
                    <a:pt x="8790" y="14134"/>
                    <a:pt x="8702" y="14109"/>
                  </a:cubicBezTo>
                  <a:lnTo>
                    <a:pt x="8689" y="14109"/>
                  </a:lnTo>
                  <a:cubicBezTo>
                    <a:pt x="8681" y="14107"/>
                    <a:pt x="8675" y="14106"/>
                    <a:pt x="8669" y="14106"/>
                  </a:cubicBezTo>
                  <a:cubicBezTo>
                    <a:pt x="8608" y="14106"/>
                    <a:pt x="8639" y="14214"/>
                    <a:pt x="8639" y="14260"/>
                  </a:cubicBezTo>
                  <a:cubicBezTo>
                    <a:pt x="8604" y="14260"/>
                    <a:pt x="8590" y="14233"/>
                    <a:pt x="8586" y="14197"/>
                  </a:cubicBezTo>
                  <a:lnTo>
                    <a:pt x="8586" y="14197"/>
                  </a:lnTo>
                  <a:cubicBezTo>
                    <a:pt x="8584" y="14238"/>
                    <a:pt x="8558" y="14273"/>
                    <a:pt x="8501" y="14273"/>
                  </a:cubicBezTo>
                  <a:cubicBezTo>
                    <a:pt x="8497" y="14273"/>
                    <a:pt x="8492" y="14273"/>
                    <a:pt x="8488" y="14273"/>
                  </a:cubicBezTo>
                  <a:cubicBezTo>
                    <a:pt x="8350" y="14260"/>
                    <a:pt x="8312" y="14059"/>
                    <a:pt x="8450" y="14059"/>
                  </a:cubicBezTo>
                  <a:close/>
                  <a:moveTo>
                    <a:pt x="8890" y="14108"/>
                  </a:moveTo>
                  <a:cubicBezTo>
                    <a:pt x="8918" y="14108"/>
                    <a:pt x="8947" y="14123"/>
                    <a:pt x="8941" y="14147"/>
                  </a:cubicBezTo>
                  <a:cubicBezTo>
                    <a:pt x="8909" y="14128"/>
                    <a:pt x="8891" y="14120"/>
                    <a:pt x="8882" y="14120"/>
                  </a:cubicBezTo>
                  <a:cubicBezTo>
                    <a:pt x="8845" y="14120"/>
                    <a:pt x="8947" y="14237"/>
                    <a:pt x="8954" y="14237"/>
                  </a:cubicBezTo>
                  <a:cubicBezTo>
                    <a:pt x="8954" y="14237"/>
                    <a:pt x="8954" y="14237"/>
                    <a:pt x="8954" y="14237"/>
                  </a:cubicBezTo>
                  <a:lnTo>
                    <a:pt x="8954" y="14237"/>
                  </a:lnTo>
                  <a:cubicBezTo>
                    <a:pt x="8972" y="14286"/>
                    <a:pt x="8940" y="14304"/>
                    <a:pt x="8906" y="14304"/>
                  </a:cubicBezTo>
                  <a:cubicBezTo>
                    <a:pt x="8872" y="14304"/>
                    <a:pt x="8834" y="14285"/>
                    <a:pt x="8840" y="14260"/>
                  </a:cubicBezTo>
                  <a:lnTo>
                    <a:pt x="8840" y="14260"/>
                  </a:lnTo>
                  <a:lnTo>
                    <a:pt x="8891" y="14273"/>
                  </a:lnTo>
                  <a:cubicBezTo>
                    <a:pt x="8896" y="14273"/>
                    <a:pt x="8902" y="14274"/>
                    <a:pt x="8906" y="14274"/>
                  </a:cubicBezTo>
                  <a:cubicBezTo>
                    <a:pt x="8987" y="14274"/>
                    <a:pt x="8840" y="14172"/>
                    <a:pt x="8840" y="14172"/>
                  </a:cubicBezTo>
                  <a:cubicBezTo>
                    <a:pt x="8827" y="14126"/>
                    <a:pt x="8859" y="14108"/>
                    <a:pt x="8890" y="14108"/>
                  </a:cubicBezTo>
                  <a:close/>
                  <a:moveTo>
                    <a:pt x="9064" y="14107"/>
                  </a:moveTo>
                  <a:cubicBezTo>
                    <a:pt x="9124" y="14107"/>
                    <a:pt x="9177" y="14173"/>
                    <a:pt x="9167" y="14223"/>
                  </a:cubicBezTo>
                  <a:lnTo>
                    <a:pt x="9029" y="14210"/>
                  </a:lnTo>
                  <a:lnTo>
                    <a:pt x="9029" y="14210"/>
                  </a:lnTo>
                  <a:cubicBezTo>
                    <a:pt x="9029" y="14311"/>
                    <a:pt x="9142" y="14248"/>
                    <a:pt x="9167" y="14298"/>
                  </a:cubicBezTo>
                  <a:cubicBezTo>
                    <a:pt x="9155" y="14304"/>
                    <a:pt x="9142" y="14307"/>
                    <a:pt x="9131" y="14307"/>
                  </a:cubicBezTo>
                  <a:cubicBezTo>
                    <a:pt x="9120" y="14307"/>
                    <a:pt x="9111" y="14304"/>
                    <a:pt x="9104" y="14298"/>
                  </a:cubicBezTo>
                  <a:cubicBezTo>
                    <a:pt x="9101" y="14299"/>
                    <a:pt x="9098" y="14299"/>
                    <a:pt x="9094" y="14299"/>
                  </a:cubicBezTo>
                  <a:cubicBezTo>
                    <a:pt x="9033" y="14299"/>
                    <a:pt x="8958" y="14194"/>
                    <a:pt x="9041" y="14134"/>
                  </a:cubicBezTo>
                  <a:lnTo>
                    <a:pt x="9016" y="14122"/>
                  </a:lnTo>
                  <a:cubicBezTo>
                    <a:pt x="9032" y="14111"/>
                    <a:pt x="9048" y="14107"/>
                    <a:pt x="9064" y="14107"/>
                  </a:cubicBezTo>
                  <a:close/>
                  <a:moveTo>
                    <a:pt x="12240" y="14111"/>
                  </a:moveTo>
                  <a:cubicBezTo>
                    <a:pt x="12289" y="14111"/>
                    <a:pt x="12340" y="14161"/>
                    <a:pt x="12349" y="14210"/>
                  </a:cubicBezTo>
                  <a:cubicBezTo>
                    <a:pt x="12349" y="14223"/>
                    <a:pt x="12336" y="14227"/>
                    <a:pt x="12318" y="14227"/>
                  </a:cubicBezTo>
                  <a:cubicBezTo>
                    <a:pt x="12283" y="14227"/>
                    <a:pt x="12227" y="14210"/>
                    <a:pt x="12210" y="14210"/>
                  </a:cubicBezTo>
                  <a:cubicBezTo>
                    <a:pt x="12223" y="14298"/>
                    <a:pt x="12336" y="14248"/>
                    <a:pt x="12349" y="14298"/>
                  </a:cubicBezTo>
                  <a:lnTo>
                    <a:pt x="12349" y="14311"/>
                  </a:lnTo>
                  <a:cubicBezTo>
                    <a:pt x="12343" y="14311"/>
                    <a:pt x="12337" y="14312"/>
                    <a:pt x="12331" y="14312"/>
                  </a:cubicBezTo>
                  <a:cubicBezTo>
                    <a:pt x="12254" y="14312"/>
                    <a:pt x="12138" y="14241"/>
                    <a:pt x="12173" y="14160"/>
                  </a:cubicBezTo>
                  <a:cubicBezTo>
                    <a:pt x="12190" y="14125"/>
                    <a:pt x="12215" y="14111"/>
                    <a:pt x="12240" y="14111"/>
                  </a:cubicBezTo>
                  <a:close/>
                  <a:moveTo>
                    <a:pt x="11031" y="14294"/>
                  </a:moveTo>
                  <a:cubicBezTo>
                    <a:pt x="11037" y="14294"/>
                    <a:pt x="11041" y="14298"/>
                    <a:pt x="11041" y="14311"/>
                  </a:cubicBezTo>
                  <a:cubicBezTo>
                    <a:pt x="11046" y="14331"/>
                    <a:pt x="11041" y="14337"/>
                    <a:pt x="11034" y="14337"/>
                  </a:cubicBezTo>
                  <a:cubicBezTo>
                    <a:pt x="11023" y="14337"/>
                    <a:pt x="11008" y="14323"/>
                    <a:pt x="11016" y="14323"/>
                  </a:cubicBezTo>
                  <a:lnTo>
                    <a:pt x="11003" y="14311"/>
                  </a:lnTo>
                  <a:cubicBezTo>
                    <a:pt x="11003" y="14311"/>
                    <a:pt x="11020" y="14294"/>
                    <a:pt x="11031" y="14294"/>
                  </a:cubicBezTo>
                  <a:close/>
                  <a:moveTo>
                    <a:pt x="9308" y="14139"/>
                  </a:moveTo>
                  <a:cubicBezTo>
                    <a:pt x="9338" y="14139"/>
                    <a:pt x="9361" y="14153"/>
                    <a:pt x="9356" y="14185"/>
                  </a:cubicBezTo>
                  <a:cubicBezTo>
                    <a:pt x="9338" y="14174"/>
                    <a:pt x="9321" y="14170"/>
                    <a:pt x="9306" y="14170"/>
                  </a:cubicBezTo>
                  <a:cubicBezTo>
                    <a:pt x="9265" y="14170"/>
                    <a:pt x="9237" y="14202"/>
                    <a:pt x="9255" y="14248"/>
                  </a:cubicBezTo>
                  <a:cubicBezTo>
                    <a:pt x="9268" y="14311"/>
                    <a:pt x="9356" y="14273"/>
                    <a:pt x="9381" y="14323"/>
                  </a:cubicBezTo>
                  <a:cubicBezTo>
                    <a:pt x="9364" y="14334"/>
                    <a:pt x="9346" y="14339"/>
                    <a:pt x="9327" y="14339"/>
                  </a:cubicBezTo>
                  <a:cubicBezTo>
                    <a:pt x="9262" y="14339"/>
                    <a:pt x="9198" y="14278"/>
                    <a:pt x="9217" y="14210"/>
                  </a:cubicBezTo>
                  <a:lnTo>
                    <a:pt x="9205" y="14210"/>
                  </a:lnTo>
                  <a:cubicBezTo>
                    <a:pt x="9212" y="14166"/>
                    <a:pt x="9266" y="14139"/>
                    <a:pt x="9308" y="14139"/>
                  </a:cubicBezTo>
                  <a:close/>
                  <a:moveTo>
                    <a:pt x="9421" y="14105"/>
                  </a:moveTo>
                  <a:cubicBezTo>
                    <a:pt x="9427" y="14105"/>
                    <a:pt x="9435" y="14106"/>
                    <a:pt x="9444" y="14109"/>
                  </a:cubicBezTo>
                  <a:cubicBezTo>
                    <a:pt x="9456" y="14197"/>
                    <a:pt x="9494" y="14122"/>
                    <a:pt x="9507" y="14197"/>
                  </a:cubicBezTo>
                  <a:cubicBezTo>
                    <a:pt x="9495" y="14196"/>
                    <a:pt x="9485" y="14195"/>
                    <a:pt x="9477" y="14195"/>
                  </a:cubicBezTo>
                  <a:cubicBezTo>
                    <a:pt x="9367" y="14195"/>
                    <a:pt x="9519" y="14337"/>
                    <a:pt x="9519" y="14348"/>
                  </a:cubicBezTo>
                  <a:cubicBezTo>
                    <a:pt x="9505" y="14354"/>
                    <a:pt x="9494" y="14356"/>
                    <a:pt x="9485" y="14356"/>
                  </a:cubicBezTo>
                  <a:cubicBezTo>
                    <a:pt x="9411" y="14356"/>
                    <a:pt x="9472" y="14196"/>
                    <a:pt x="9393" y="14185"/>
                  </a:cubicBezTo>
                  <a:lnTo>
                    <a:pt x="9381" y="14172"/>
                  </a:lnTo>
                  <a:cubicBezTo>
                    <a:pt x="9373" y="14157"/>
                    <a:pt x="9375" y="14146"/>
                    <a:pt x="9383" y="14146"/>
                  </a:cubicBezTo>
                  <a:cubicBezTo>
                    <a:pt x="9389" y="14146"/>
                    <a:pt x="9396" y="14150"/>
                    <a:pt x="9406" y="14160"/>
                  </a:cubicBezTo>
                  <a:cubicBezTo>
                    <a:pt x="9396" y="14121"/>
                    <a:pt x="9402" y="14105"/>
                    <a:pt x="9421" y="14105"/>
                  </a:cubicBezTo>
                  <a:close/>
                  <a:moveTo>
                    <a:pt x="7029" y="14313"/>
                  </a:moveTo>
                  <a:cubicBezTo>
                    <a:pt x="7036" y="14313"/>
                    <a:pt x="7042" y="14319"/>
                    <a:pt x="7042" y="14336"/>
                  </a:cubicBezTo>
                  <a:cubicBezTo>
                    <a:pt x="7042" y="14356"/>
                    <a:pt x="7036" y="14362"/>
                    <a:pt x="7029" y="14362"/>
                  </a:cubicBezTo>
                  <a:cubicBezTo>
                    <a:pt x="7018" y="14362"/>
                    <a:pt x="7004" y="14348"/>
                    <a:pt x="7004" y="14348"/>
                  </a:cubicBezTo>
                  <a:lnTo>
                    <a:pt x="6992" y="14336"/>
                  </a:lnTo>
                  <a:cubicBezTo>
                    <a:pt x="6992" y="14336"/>
                    <a:pt x="7014" y="14313"/>
                    <a:pt x="7029" y="14313"/>
                  </a:cubicBezTo>
                  <a:close/>
                  <a:moveTo>
                    <a:pt x="9610" y="14173"/>
                  </a:moveTo>
                  <a:cubicBezTo>
                    <a:pt x="9665" y="14173"/>
                    <a:pt x="9720" y="14232"/>
                    <a:pt x="9720" y="14285"/>
                  </a:cubicBezTo>
                  <a:lnTo>
                    <a:pt x="9570" y="14273"/>
                  </a:lnTo>
                  <a:lnTo>
                    <a:pt x="9570" y="14273"/>
                  </a:lnTo>
                  <a:cubicBezTo>
                    <a:pt x="9582" y="14373"/>
                    <a:pt x="9695" y="14311"/>
                    <a:pt x="9708" y="14373"/>
                  </a:cubicBezTo>
                  <a:cubicBezTo>
                    <a:pt x="9698" y="14380"/>
                    <a:pt x="9685" y="14382"/>
                    <a:pt x="9672" y="14382"/>
                  </a:cubicBezTo>
                  <a:cubicBezTo>
                    <a:pt x="9602" y="14382"/>
                    <a:pt x="9504" y="14307"/>
                    <a:pt x="9557" y="14223"/>
                  </a:cubicBezTo>
                  <a:lnTo>
                    <a:pt x="9544" y="14210"/>
                  </a:lnTo>
                  <a:cubicBezTo>
                    <a:pt x="9563" y="14184"/>
                    <a:pt x="9586" y="14173"/>
                    <a:pt x="9610" y="14173"/>
                  </a:cubicBezTo>
                  <a:close/>
                  <a:moveTo>
                    <a:pt x="12625" y="14175"/>
                  </a:moveTo>
                  <a:cubicBezTo>
                    <a:pt x="12692" y="14199"/>
                    <a:pt x="12617" y="14324"/>
                    <a:pt x="12701" y="14348"/>
                  </a:cubicBezTo>
                  <a:cubicBezTo>
                    <a:pt x="12709" y="14351"/>
                    <a:pt x="12715" y="14352"/>
                    <a:pt x="12721" y="14352"/>
                  </a:cubicBezTo>
                  <a:cubicBezTo>
                    <a:pt x="12782" y="14352"/>
                    <a:pt x="12750" y="14243"/>
                    <a:pt x="12738" y="14197"/>
                  </a:cubicBezTo>
                  <a:lnTo>
                    <a:pt x="12738" y="14197"/>
                  </a:lnTo>
                  <a:cubicBezTo>
                    <a:pt x="12814" y="14210"/>
                    <a:pt x="12789" y="14323"/>
                    <a:pt x="12801" y="14386"/>
                  </a:cubicBezTo>
                  <a:cubicBezTo>
                    <a:pt x="12776" y="14386"/>
                    <a:pt x="12764" y="14348"/>
                    <a:pt x="12764" y="14348"/>
                  </a:cubicBezTo>
                  <a:cubicBezTo>
                    <a:pt x="12749" y="14378"/>
                    <a:pt x="12734" y="14390"/>
                    <a:pt x="12721" y="14390"/>
                  </a:cubicBezTo>
                  <a:cubicBezTo>
                    <a:pt x="12668" y="14390"/>
                    <a:pt x="12628" y="14207"/>
                    <a:pt x="12625" y="14175"/>
                  </a:cubicBezTo>
                  <a:close/>
                  <a:moveTo>
                    <a:pt x="9791" y="14156"/>
                  </a:moveTo>
                  <a:cubicBezTo>
                    <a:pt x="9796" y="14156"/>
                    <a:pt x="9802" y="14157"/>
                    <a:pt x="9808" y="14160"/>
                  </a:cubicBezTo>
                  <a:cubicBezTo>
                    <a:pt x="9821" y="14248"/>
                    <a:pt x="9859" y="14185"/>
                    <a:pt x="9871" y="14248"/>
                  </a:cubicBezTo>
                  <a:cubicBezTo>
                    <a:pt x="9861" y="14246"/>
                    <a:pt x="9851" y="14245"/>
                    <a:pt x="9844" y="14245"/>
                  </a:cubicBezTo>
                  <a:cubicBezTo>
                    <a:pt x="9743" y="14245"/>
                    <a:pt x="9884" y="14387"/>
                    <a:pt x="9884" y="14399"/>
                  </a:cubicBezTo>
                  <a:cubicBezTo>
                    <a:pt x="9870" y="14403"/>
                    <a:pt x="9859" y="14404"/>
                    <a:pt x="9849" y="14404"/>
                  </a:cubicBezTo>
                  <a:cubicBezTo>
                    <a:pt x="9799" y="14404"/>
                    <a:pt x="9805" y="14353"/>
                    <a:pt x="9783" y="14311"/>
                  </a:cubicBezTo>
                  <a:lnTo>
                    <a:pt x="9783" y="14223"/>
                  </a:lnTo>
                  <a:lnTo>
                    <a:pt x="9746" y="14223"/>
                  </a:lnTo>
                  <a:cubicBezTo>
                    <a:pt x="9746" y="14210"/>
                    <a:pt x="9746" y="14207"/>
                    <a:pt x="9750" y="14207"/>
                  </a:cubicBezTo>
                  <a:cubicBezTo>
                    <a:pt x="9755" y="14207"/>
                    <a:pt x="9764" y="14210"/>
                    <a:pt x="9783" y="14210"/>
                  </a:cubicBezTo>
                  <a:cubicBezTo>
                    <a:pt x="9763" y="14179"/>
                    <a:pt x="9767" y="14156"/>
                    <a:pt x="9791" y="14156"/>
                  </a:cubicBezTo>
                  <a:close/>
                  <a:moveTo>
                    <a:pt x="11368" y="14348"/>
                  </a:moveTo>
                  <a:lnTo>
                    <a:pt x="11393" y="14373"/>
                  </a:lnTo>
                  <a:cubicBezTo>
                    <a:pt x="11393" y="14373"/>
                    <a:pt x="11443" y="14413"/>
                    <a:pt x="11409" y="14413"/>
                  </a:cubicBezTo>
                  <a:cubicBezTo>
                    <a:pt x="11405" y="14413"/>
                    <a:pt x="11400" y="14413"/>
                    <a:pt x="11393" y="14411"/>
                  </a:cubicBezTo>
                  <a:cubicBezTo>
                    <a:pt x="11343" y="14411"/>
                    <a:pt x="11368" y="14348"/>
                    <a:pt x="11368" y="14348"/>
                  </a:cubicBezTo>
                  <a:close/>
                  <a:moveTo>
                    <a:pt x="2994" y="14422"/>
                  </a:moveTo>
                  <a:lnTo>
                    <a:pt x="2994" y="14422"/>
                  </a:lnTo>
                  <a:cubicBezTo>
                    <a:pt x="2994" y="14422"/>
                    <a:pt x="2993" y="14423"/>
                    <a:pt x="2993" y="14424"/>
                  </a:cubicBezTo>
                  <a:cubicBezTo>
                    <a:pt x="2994" y="14423"/>
                    <a:pt x="2994" y="14422"/>
                    <a:pt x="2994" y="14422"/>
                  </a:cubicBezTo>
                  <a:close/>
                  <a:moveTo>
                    <a:pt x="2993" y="14424"/>
                  </a:moveTo>
                  <a:cubicBezTo>
                    <a:pt x="2993" y="14424"/>
                    <a:pt x="2993" y="14424"/>
                    <a:pt x="2993" y="14424"/>
                  </a:cubicBezTo>
                  <a:cubicBezTo>
                    <a:pt x="2993" y="14424"/>
                    <a:pt x="2993" y="14424"/>
                    <a:pt x="2993" y="14424"/>
                  </a:cubicBezTo>
                  <a:close/>
                  <a:moveTo>
                    <a:pt x="12432" y="14147"/>
                  </a:moveTo>
                  <a:cubicBezTo>
                    <a:pt x="12460" y="14147"/>
                    <a:pt x="12489" y="14185"/>
                    <a:pt x="12525" y="14185"/>
                  </a:cubicBezTo>
                  <a:cubicBezTo>
                    <a:pt x="12525" y="14163"/>
                    <a:pt x="12527" y="14154"/>
                    <a:pt x="12531" y="14154"/>
                  </a:cubicBezTo>
                  <a:cubicBezTo>
                    <a:pt x="12541" y="14154"/>
                    <a:pt x="12562" y="14229"/>
                    <a:pt x="12562" y="14248"/>
                  </a:cubicBezTo>
                  <a:cubicBezTo>
                    <a:pt x="12575" y="14298"/>
                    <a:pt x="12587" y="14361"/>
                    <a:pt x="12587" y="14424"/>
                  </a:cubicBezTo>
                  <a:cubicBezTo>
                    <a:pt x="12537" y="14424"/>
                    <a:pt x="12550" y="14373"/>
                    <a:pt x="12537" y="14311"/>
                  </a:cubicBezTo>
                  <a:cubicBezTo>
                    <a:pt x="12537" y="14311"/>
                    <a:pt x="12499" y="14336"/>
                    <a:pt x="12474" y="14336"/>
                  </a:cubicBezTo>
                  <a:cubicBezTo>
                    <a:pt x="12411" y="14323"/>
                    <a:pt x="12349" y="14235"/>
                    <a:pt x="12399" y="14172"/>
                  </a:cubicBezTo>
                  <a:cubicBezTo>
                    <a:pt x="12410" y="14154"/>
                    <a:pt x="12421" y="14147"/>
                    <a:pt x="12432" y="14147"/>
                  </a:cubicBezTo>
                  <a:close/>
                  <a:moveTo>
                    <a:pt x="12894" y="14210"/>
                  </a:moveTo>
                  <a:cubicBezTo>
                    <a:pt x="12990" y="14210"/>
                    <a:pt x="12993" y="14359"/>
                    <a:pt x="13015" y="14424"/>
                  </a:cubicBezTo>
                  <a:lnTo>
                    <a:pt x="13002" y="14424"/>
                  </a:lnTo>
                  <a:cubicBezTo>
                    <a:pt x="12977" y="14424"/>
                    <a:pt x="12914" y="14411"/>
                    <a:pt x="12965" y="14399"/>
                  </a:cubicBezTo>
                  <a:cubicBezTo>
                    <a:pt x="12940" y="14399"/>
                    <a:pt x="12920" y="14410"/>
                    <a:pt x="12902" y="14410"/>
                  </a:cubicBezTo>
                  <a:cubicBezTo>
                    <a:pt x="12893" y="14410"/>
                    <a:pt x="12885" y="14407"/>
                    <a:pt x="12877" y="14399"/>
                  </a:cubicBezTo>
                  <a:cubicBezTo>
                    <a:pt x="12798" y="14342"/>
                    <a:pt x="12860" y="14296"/>
                    <a:pt x="12928" y="14296"/>
                  </a:cubicBezTo>
                  <a:cubicBezTo>
                    <a:pt x="12936" y="14296"/>
                    <a:pt x="12944" y="14297"/>
                    <a:pt x="12952" y="14298"/>
                  </a:cubicBezTo>
                  <a:cubicBezTo>
                    <a:pt x="12940" y="14223"/>
                    <a:pt x="12864" y="14273"/>
                    <a:pt x="12839" y="14223"/>
                  </a:cubicBezTo>
                  <a:cubicBezTo>
                    <a:pt x="12860" y="14214"/>
                    <a:pt x="12878" y="14210"/>
                    <a:pt x="12894" y="14210"/>
                  </a:cubicBezTo>
                  <a:close/>
                  <a:moveTo>
                    <a:pt x="9896" y="14223"/>
                  </a:moveTo>
                  <a:cubicBezTo>
                    <a:pt x="9997" y="14235"/>
                    <a:pt x="9896" y="14361"/>
                    <a:pt x="9985" y="14386"/>
                  </a:cubicBezTo>
                  <a:cubicBezTo>
                    <a:pt x="9992" y="14388"/>
                    <a:pt x="9999" y="14389"/>
                    <a:pt x="10005" y="14389"/>
                  </a:cubicBezTo>
                  <a:cubicBezTo>
                    <a:pt x="10066" y="14389"/>
                    <a:pt x="10035" y="14281"/>
                    <a:pt x="10035" y="14235"/>
                  </a:cubicBezTo>
                  <a:lnTo>
                    <a:pt x="10073" y="14235"/>
                  </a:lnTo>
                  <a:cubicBezTo>
                    <a:pt x="10073" y="14285"/>
                    <a:pt x="10085" y="14361"/>
                    <a:pt x="10098" y="14424"/>
                  </a:cubicBezTo>
                  <a:cubicBezTo>
                    <a:pt x="10091" y="14427"/>
                    <a:pt x="10085" y="14429"/>
                    <a:pt x="10080" y="14429"/>
                  </a:cubicBezTo>
                  <a:cubicBezTo>
                    <a:pt x="10067" y="14429"/>
                    <a:pt x="10060" y="14417"/>
                    <a:pt x="10060" y="14399"/>
                  </a:cubicBezTo>
                  <a:cubicBezTo>
                    <a:pt x="10032" y="14399"/>
                    <a:pt x="10010" y="14420"/>
                    <a:pt x="9980" y="14420"/>
                  </a:cubicBezTo>
                  <a:cubicBezTo>
                    <a:pt x="9970" y="14420"/>
                    <a:pt x="9959" y="14417"/>
                    <a:pt x="9947" y="14411"/>
                  </a:cubicBezTo>
                  <a:cubicBezTo>
                    <a:pt x="9909" y="14386"/>
                    <a:pt x="9909" y="14273"/>
                    <a:pt x="9896" y="14223"/>
                  </a:cubicBezTo>
                  <a:close/>
                  <a:moveTo>
                    <a:pt x="3017" y="14251"/>
                  </a:moveTo>
                  <a:cubicBezTo>
                    <a:pt x="3035" y="14251"/>
                    <a:pt x="3053" y="14254"/>
                    <a:pt x="3068" y="14260"/>
                  </a:cubicBezTo>
                  <a:cubicBezTo>
                    <a:pt x="3068" y="14273"/>
                    <a:pt x="2905" y="14298"/>
                    <a:pt x="3018" y="14336"/>
                  </a:cubicBezTo>
                  <a:cubicBezTo>
                    <a:pt x="3106" y="14361"/>
                    <a:pt x="3106" y="14424"/>
                    <a:pt x="3031" y="14449"/>
                  </a:cubicBezTo>
                  <a:lnTo>
                    <a:pt x="3018" y="14449"/>
                  </a:lnTo>
                  <a:cubicBezTo>
                    <a:pt x="2993" y="14449"/>
                    <a:pt x="2955" y="14449"/>
                    <a:pt x="2930" y="14436"/>
                  </a:cubicBezTo>
                  <a:cubicBezTo>
                    <a:pt x="2915" y="14422"/>
                    <a:pt x="2944" y="14415"/>
                    <a:pt x="2967" y="14415"/>
                  </a:cubicBezTo>
                  <a:cubicBezTo>
                    <a:pt x="2982" y="14415"/>
                    <a:pt x="2994" y="14418"/>
                    <a:pt x="2994" y="14422"/>
                  </a:cubicBezTo>
                  <a:lnTo>
                    <a:pt x="2994" y="14422"/>
                  </a:lnTo>
                  <a:cubicBezTo>
                    <a:pt x="3008" y="14400"/>
                    <a:pt x="3043" y="14423"/>
                    <a:pt x="3031" y="14386"/>
                  </a:cubicBezTo>
                  <a:cubicBezTo>
                    <a:pt x="3031" y="14348"/>
                    <a:pt x="2968" y="14361"/>
                    <a:pt x="2955" y="14336"/>
                  </a:cubicBezTo>
                  <a:cubicBezTo>
                    <a:pt x="2917" y="14279"/>
                    <a:pt x="2965" y="14251"/>
                    <a:pt x="3017" y="14251"/>
                  </a:cubicBezTo>
                  <a:close/>
                  <a:moveTo>
                    <a:pt x="3207" y="14248"/>
                  </a:moveTo>
                  <a:cubicBezTo>
                    <a:pt x="3270" y="14248"/>
                    <a:pt x="3307" y="14298"/>
                    <a:pt x="3307" y="14361"/>
                  </a:cubicBezTo>
                  <a:lnTo>
                    <a:pt x="3144" y="14361"/>
                  </a:lnTo>
                  <a:cubicBezTo>
                    <a:pt x="3156" y="14417"/>
                    <a:pt x="3191" y="14424"/>
                    <a:pt x="3226" y="14424"/>
                  </a:cubicBezTo>
                  <a:cubicBezTo>
                    <a:pt x="3235" y="14424"/>
                    <a:pt x="3245" y="14423"/>
                    <a:pt x="3255" y="14423"/>
                  </a:cubicBezTo>
                  <a:cubicBezTo>
                    <a:pt x="3278" y="14423"/>
                    <a:pt x="3298" y="14426"/>
                    <a:pt x="3307" y="14449"/>
                  </a:cubicBezTo>
                  <a:lnTo>
                    <a:pt x="3295" y="14436"/>
                  </a:lnTo>
                  <a:cubicBezTo>
                    <a:pt x="3271" y="14446"/>
                    <a:pt x="3250" y="14450"/>
                    <a:pt x="3230" y="14450"/>
                  </a:cubicBezTo>
                  <a:cubicBezTo>
                    <a:pt x="3094" y="14450"/>
                    <a:pt x="3064" y="14248"/>
                    <a:pt x="3207" y="14248"/>
                  </a:cubicBezTo>
                  <a:close/>
                  <a:moveTo>
                    <a:pt x="13045" y="14205"/>
                  </a:moveTo>
                  <a:cubicBezTo>
                    <a:pt x="13050" y="14205"/>
                    <a:pt x="13056" y="14207"/>
                    <a:pt x="13065" y="14210"/>
                  </a:cubicBezTo>
                  <a:cubicBezTo>
                    <a:pt x="13090" y="14298"/>
                    <a:pt x="13128" y="14235"/>
                    <a:pt x="13141" y="14298"/>
                  </a:cubicBezTo>
                  <a:lnTo>
                    <a:pt x="13128" y="14298"/>
                  </a:lnTo>
                  <a:cubicBezTo>
                    <a:pt x="13113" y="14294"/>
                    <a:pt x="13101" y="14292"/>
                    <a:pt x="13091" y="14292"/>
                  </a:cubicBezTo>
                  <a:cubicBezTo>
                    <a:pt x="13009" y="14292"/>
                    <a:pt x="13142" y="14426"/>
                    <a:pt x="13153" y="14449"/>
                  </a:cubicBezTo>
                  <a:cubicBezTo>
                    <a:pt x="13146" y="14450"/>
                    <a:pt x="13139" y="14450"/>
                    <a:pt x="13132" y="14450"/>
                  </a:cubicBezTo>
                  <a:cubicBezTo>
                    <a:pt x="13067" y="14450"/>
                    <a:pt x="13076" y="14394"/>
                    <a:pt x="13053" y="14348"/>
                  </a:cubicBezTo>
                  <a:lnTo>
                    <a:pt x="13040" y="14273"/>
                  </a:lnTo>
                  <a:lnTo>
                    <a:pt x="13015" y="14273"/>
                  </a:lnTo>
                  <a:cubicBezTo>
                    <a:pt x="13015" y="14258"/>
                    <a:pt x="13015" y="14252"/>
                    <a:pt x="13020" y="14252"/>
                  </a:cubicBezTo>
                  <a:cubicBezTo>
                    <a:pt x="13024" y="14252"/>
                    <a:pt x="13030" y="14255"/>
                    <a:pt x="13040" y="14260"/>
                  </a:cubicBezTo>
                  <a:cubicBezTo>
                    <a:pt x="13031" y="14222"/>
                    <a:pt x="13028" y="14205"/>
                    <a:pt x="13045" y="14205"/>
                  </a:cubicBezTo>
                  <a:close/>
                  <a:moveTo>
                    <a:pt x="3534" y="14160"/>
                  </a:moveTo>
                  <a:cubicBezTo>
                    <a:pt x="3534" y="14260"/>
                    <a:pt x="3534" y="14348"/>
                    <a:pt x="3546" y="14449"/>
                  </a:cubicBezTo>
                  <a:cubicBezTo>
                    <a:pt x="3537" y="14453"/>
                    <a:pt x="3529" y="14456"/>
                    <a:pt x="3524" y="14456"/>
                  </a:cubicBezTo>
                  <a:cubicBezTo>
                    <a:pt x="3515" y="14456"/>
                    <a:pt x="3513" y="14448"/>
                    <a:pt x="3521" y="14424"/>
                  </a:cubicBezTo>
                  <a:lnTo>
                    <a:pt x="3508" y="14411"/>
                  </a:lnTo>
                  <a:cubicBezTo>
                    <a:pt x="3478" y="14411"/>
                    <a:pt x="3464" y="14443"/>
                    <a:pt x="3428" y="14443"/>
                  </a:cubicBezTo>
                  <a:cubicBezTo>
                    <a:pt x="3418" y="14443"/>
                    <a:pt x="3408" y="14441"/>
                    <a:pt x="3395" y="14436"/>
                  </a:cubicBezTo>
                  <a:cubicBezTo>
                    <a:pt x="3358" y="14424"/>
                    <a:pt x="3332" y="14386"/>
                    <a:pt x="3332" y="14348"/>
                  </a:cubicBezTo>
                  <a:cubicBezTo>
                    <a:pt x="3332" y="14276"/>
                    <a:pt x="3360" y="14259"/>
                    <a:pt x="3395" y="14259"/>
                  </a:cubicBezTo>
                  <a:cubicBezTo>
                    <a:pt x="3427" y="14259"/>
                    <a:pt x="3466" y="14273"/>
                    <a:pt x="3496" y="14273"/>
                  </a:cubicBezTo>
                  <a:lnTo>
                    <a:pt x="3496" y="14160"/>
                  </a:lnTo>
                  <a:close/>
                  <a:moveTo>
                    <a:pt x="3949" y="14260"/>
                  </a:moveTo>
                  <a:cubicBezTo>
                    <a:pt x="4037" y="14260"/>
                    <a:pt x="4011" y="14399"/>
                    <a:pt x="4011" y="14461"/>
                  </a:cubicBezTo>
                  <a:lnTo>
                    <a:pt x="3999" y="14449"/>
                  </a:lnTo>
                  <a:cubicBezTo>
                    <a:pt x="3923" y="14449"/>
                    <a:pt x="3949" y="14323"/>
                    <a:pt x="3949" y="14260"/>
                  </a:cubicBezTo>
                  <a:close/>
                  <a:moveTo>
                    <a:pt x="3886" y="14172"/>
                  </a:moveTo>
                  <a:cubicBezTo>
                    <a:pt x="3886" y="14260"/>
                    <a:pt x="3886" y="14361"/>
                    <a:pt x="3898" y="14449"/>
                  </a:cubicBezTo>
                  <a:cubicBezTo>
                    <a:pt x="3889" y="14458"/>
                    <a:pt x="3882" y="14462"/>
                    <a:pt x="3877" y="14462"/>
                  </a:cubicBezTo>
                  <a:cubicBezTo>
                    <a:pt x="3867" y="14462"/>
                    <a:pt x="3865" y="14448"/>
                    <a:pt x="3873" y="14424"/>
                  </a:cubicBezTo>
                  <a:lnTo>
                    <a:pt x="3861" y="14411"/>
                  </a:lnTo>
                  <a:cubicBezTo>
                    <a:pt x="3829" y="14411"/>
                    <a:pt x="3806" y="14455"/>
                    <a:pt x="3771" y="14455"/>
                  </a:cubicBezTo>
                  <a:cubicBezTo>
                    <a:pt x="3763" y="14455"/>
                    <a:pt x="3756" y="14453"/>
                    <a:pt x="3747" y="14449"/>
                  </a:cubicBezTo>
                  <a:cubicBezTo>
                    <a:pt x="3710" y="14424"/>
                    <a:pt x="3685" y="14399"/>
                    <a:pt x="3685" y="14348"/>
                  </a:cubicBezTo>
                  <a:cubicBezTo>
                    <a:pt x="3685" y="14282"/>
                    <a:pt x="3708" y="14265"/>
                    <a:pt x="3738" y="14265"/>
                  </a:cubicBezTo>
                  <a:cubicBezTo>
                    <a:pt x="3772" y="14265"/>
                    <a:pt x="3815" y="14285"/>
                    <a:pt x="3848" y="14285"/>
                  </a:cubicBezTo>
                  <a:lnTo>
                    <a:pt x="3848" y="14172"/>
                  </a:lnTo>
                  <a:close/>
                  <a:moveTo>
                    <a:pt x="4293" y="14255"/>
                  </a:moveTo>
                  <a:cubicBezTo>
                    <a:pt x="4307" y="14255"/>
                    <a:pt x="4313" y="14267"/>
                    <a:pt x="4313" y="14285"/>
                  </a:cubicBezTo>
                  <a:cubicBezTo>
                    <a:pt x="4351" y="14285"/>
                    <a:pt x="4389" y="14273"/>
                    <a:pt x="4414" y="14273"/>
                  </a:cubicBezTo>
                  <a:cubicBezTo>
                    <a:pt x="4414" y="14285"/>
                    <a:pt x="4426" y="14298"/>
                    <a:pt x="4439" y="14298"/>
                  </a:cubicBezTo>
                  <a:cubicBezTo>
                    <a:pt x="4464" y="14273"/>
                    <a:pt x="4489" y="14260"/>
                    <a:pt x="4514" y="14260"/>
                  </a:cubicBezTo>
                  <a:cubicBezTo>
                    <a:pt x="4615" y="14260"/>
                    <a:pt x="4590" y="14399"/>
                    <a:pt x="4602" y="14461"/>
                  </a:cubicBezTo>
                  <a:cubicBezTo>
                    <a:pt x="4599" y="14462"/>
                    <a:pt x="4595" y="14462"/>
                    <a:pt x="4592" y="14462"/>
                  </a:cubicBezTo>
                  <a:cubicBezTo>
                    <a:pt x="4523" y="14462"/>
                    <a:pt x="4611" y="14335"/>
                    <a:pt x="4527" y="14311"/>
                  </a:cubicBezTo>
                  <a:lnTo>
                    <a:pt x="4514" y="14298"/>
                  </a:lnTo>
                  <a:cubicBezTo>
                    <a:pt x="4508" y="14296"/>
                    <a:pt x="4502" y="14295"/>
                    <a:pt x="4496" y="14295"/>
                  </a:cubicBezTo>
                  <a:cubicBezTo>
                    <a:pt x="4430" y="14295"/>
                    <a:pt x="4453" y="14427"/>
                    <a:pt x="4464" y="14461"/>
                  </a:cubicBezTo>
                  <a:cubicBezTo>
                    <a:pt x="4364" y="14461"/>
                    <a:pt x="4464" y="14285"/>
                    <a:pt x="4364" y="14285"/>
                  </a:cubicBezTo>
                  <a:cubicBezTo>
                    <a:pt x="4276" y="14285"/>
                    <a:pt x="4326" y="14411"/>
                    <a:pt x="4326" y="14449"/>
                  </a:cubicBezTo>
                  <a:cubicBezTo>
                    <a:pt x="4250" y="14449"/>
                    <a:pt x="4288" y="14323"/>
                    <a:pt x="4276" y="14260"/>
                  </a:cubicBezTo>
                  <a:cubicBezTo>
                    <a:pt x="4282" y="14257"/>
                    <a:pt x="4288" y="14255"/>
                    <a:pt x="4293" y="14255"/>
                  </a:cubicBezTo>
                  <a:close/>
                  <a:moveTo>
                    <a:pt x="8168" y="14420"/>
                  </a:moveTo>
                  <a:cubicBezTo>
                    <a:pt x="8175" y="14420"/>
                    <a:pt x="8182" y="14424"/>
                    <a:pt x="8186" y="14436"/>
                  </a:cubicBezTo>
                  <a:cubicBezTo>
                    <a:pt x="8186" y="14456"/>
                    <a:pt x="8180" y="14462"/>
                    <a:pt x="8173" y="14462"/>
                  </a:cubicBezTo>
                  <a:cubicBezTo>
                    <a:pt x="8162" y="14462"/>
                    <a:pt x="8149" y="14449"/>
                    <a:pt x="8149" y="14449"/>
                  </a:cubicBezTo>
                  <a:lnTo>
                    <a:pt x="8136" y="14436"/>
                  </a:lnTo>
                  <a:cubicBezTo>
                    <a:pt x="8136" y="14436"/>
                    <a:pt x="8153" y="14420"/>
                    <a:pt x="8168" y="14420"/>
                  </a:cubicBezTo>
                  <a:close/>
                  <a:moveTo>
                    <a:pt x="10211" y="14259"/>
                  </a:moveTo>
                  <a:cubicBezTo>
                    <a:pt x="10262" y="14259"/>
                    <a:pt x="10316" y="14305"/>
                    <a:pt x="10324" y="14361"/>
                  </a:cubicBezTo>
                  <a:cubicBezTo>
                    <a:pt x="10324" y="14369"/>
                    <a:pt x="10310" y="14372"/>
                    <a:pt x="10290" y="14372"/>
                  </a:cubicBezTo>
                  <a:cubicBezTo>
                    <a:pt x="10251" y="14372"/>
                    <a:pt x="10190" y="14361"/>
                    <a:pt x="10173" y="14361"/>
                  </a:cubicBezTo>
                  <a:cubicBezTo>
                    <a:pt x="10186" y="14461"/>
                    <a:pt x="10299" y="14399"/>
                    <a:pt x="10311" y="14449"/>
                  </a:cubicBezTo>
                  <a:lnTo>
                    <a:pt x="10311" y="14461"/>
                  </a:lnTo>
                  <a:cubicBezTo>
                    <a:pt x="10305" y="14463"/>
                    <a:pt x="10298" y="14463"/>
                    <a:pt x="10291" y="14463"/>
                  </a:cubicBezTo>
                  <a:cubicBezTo>
                    <a:pt x="10214" y="14463"/>
                    <a:pt x="10101" y="14403"/>
                    <a:pt x="10135" y="14311"/>
                  </a:cubicBezTo>
                  <a:cubicBezTo>
                    <a:pt x="10154" y="14274"/>
                    <a:pt x="10182" y="14259"/>
                    <a:pt x="10211" y="14259"/>
                  </a:cubicBezTo>
                  <a:close/>
                  <a:moveTo>
                    <a:pt x="13204" y="14424"/>
                  </a:moveTo>
                  <a:cubicBezTo>
                    <a:pt x="13204" y="14424"/>
                    <a:pt x="13253" y="14463"/>
                    <a:pt x="13220" y="14463"/>
                  </a:cubicBezTo>
                  <a:cubicBezTo>
                    <a:pt x="13216" y="14463"/>
                    <a:pt x="13211" y="14463"/>
                    <a:pt x="13204" y="14461"/>
                  </a:cubicBezTo>
                  <a:cubicBezTo>
                    <a:pt x="13141" y="14461"/>
                    <a:pt x="13204" y="14424"/>
                    <a:pt x="13204" y="14424"/>
                  </a:cubicBezTo>
                  <a:close/>
                  <a:moveTo>
                    <a:pt x="11830" y="14429"/>
                  </a:moveTo>
                  <a:cubicBezTo>
                    <a:pt x="11836" y="14429"/>
                    <a:pt x="11842" y="14434"/>
                    <a:pt x="11846" y="14449"/>
                  </a:cubicBezTo>
                  <a:cubicBezTo>
                    <a:pt x="11846" y="14464"/>
                    <a:pt x="11841" y="14469"/>
                    <a:pt x="11835" y="14469"/>
                  </a:cubicBezTo>
                  <a:cubicBezTo>
                    <a:pt x="11824" y="14469"/>
                    <a:pt x="11808" y="14453"/>
                    <a:pt x="11800" y="14448"/>
                  </a:cubicBezTo>
                  <a:lnTo>
                    <a:pt x="11800" y="14448"/>
                  </a:lnTo>
                  <a:cubicBezTo>
                    <a:pt x="11806" y="14443"/>
                    <a:pt x="11819" y="14429"/>
                    <a:pt x="11830" y="14429"/>
                  </a:cubicBezTo>
                  <a:close/>
                  <a:moveTo>
                    <a:pt x="4118" y="14255"/>
                  </a:moveTo>
                  <a:cubicBezTo>
                    <a:pt x="4165" y="14255"/>
                    <a:pt x="4213" y="14284"/>
                    <a:pt x="4213" y="14336"/>
                  </a:cubicBezTo>
                  <a:cubicBezTo>
                    <a:pt x="4213" y="14386"/>
                    <a:pt x="4213" y="14424"/>
                    <a:pt x="4225" y="14461"/>
                  </a:cubicBezTo>
                  <a:cubicBezTo>
                    <a:pt x="4216" y="14466"/>
                    <a:pt x="4209" y="14469"/>
                    <a:pt x="4203" y="14469"/>
                  </a:cubicBezTo>
                  <a:cubicBezTo>
                    <a:pt x="4194" y="14469"/>
                    <a:pt x="4192" y="14460"/>
                    <a:pt x="4200" y="14436"/>
                  </a:cubicBezTo>
                  <a:lnTo>
                    <a:pt x="4188" y="14436"/>
                  </a:lnTo>
                  <a:cubicBezTo>
                    <a:pt x="4165" y="14436"/>
                    <a:pt x="4130" y="14458"/>
                    <a:pt x="4100" y="14458"/>
                  </a:cubicBezTo>
                  <a:cubicBezTo>
                    <a:pt x="4078" y="14458"/>
                    <a:pt x="4060" y="14447"/>
                    <a:pt x="4049" y="14411"/>
                  </a:cubicBezTo>
                  <a:cubicBezTo>
                    <a:pt x="4024" y="14336"/>
                    <a:pt x="4125" y="14336"/>
                    <a:pt x="4175" y="14336"/>
                  </a:cubicBezTo>
                  <a:cubicBezTo>
                    <a:pt x="4175" y="14297"/>
                    <a:pt x="4155" y="14290"/>
                    <a:pt x="4132" y="14290"/>
                  </a:cubicBezTo>
                  <a:cubicBezTo>
                    <a:pt x="4119" y="14290"/>
                    <a:pt x="4106" y="14292"/>
                    <a:pt x="4093" y="14292"/>
                  </a:cubicBezTo>
                  <a:cubicBezTo>
                    <a:pt x="4078" y="14292"/>
                    <a:pt x="4066" y="14288"/>
                    <a:pt x="4062" y="14273"/>
                  </a:cubicBezTo>
                  <a:cubicBezTo>
                    <a:pt x="4077" y="14261"/>
                    <a:pt x="4098" y="14255"/>
                    <a:pt x="4118" y="14255"/>
                  </a:cubicBezTo>
                  <a:close/>
                  <a:moveTo>
                    <a:pt x="10373" y="14281"/>
                  </a:moveTo>
                  <a:cubicBezTo>
                    <a:pt x="10392" y="14281"/>
                    <a:pt x="10396" y="14295"/>
                    <a:pt x="10387" y="14323"/>
                  </a:cubicBezTo>
                  <a:cubicBezTo>
                    <a:pt x="10404" y="14323"/>
                    <a:pt x="10420" y="14284"/>
                    <a:pt x="10433" y="14284"/>
                  </a:cubicBezTo>
                  <a:cubicBezTo>
                    <a:pt x="10440" y="14284"/>
                    <a:pt x="10446" y="14294"/>
                    <a:pt x="10450" y="14323"/>
                  </a:cubicBezTo>
                  <a:cubicBezTo>
                    <a:pt x="10440" y="14319"/>
                    <a:pt x="10432" y="14317"/>
                    <a:pt x="10425" y="14317"/>
                  </a:cubicBezTo>
                  <a:cubicBezTo>
                    <a:pt x="10370" y="14317"/>
                    <a:pt x="10399" y="14440"/>
                    <a:pt x="10399" y="14474"/>
                  </a:cubicBezTo>
                  <a:cubicBezTo>
                    <a:pt x="10337" y="14461"/>
                    <a:pt x="10349" y="14348"/>
                    <a:pt x="10349" y="14285"/>
                  </a:cubicBezTo>
                  <a:cubicBezTo>
                    <a:pt x="10359" y="14282"/>
                    <a:pt x="10366" y="14281"/>
                    <a:pt x="10373" y="14281"/>
                  </a:cubicBezTo>
                  <a:close/>
                  <a:moveTo>
                    <a:pt x="4765" y="14268"/>
                  </a:moveTo>
                  <a:cubicBezTo>
                    <a:pt x="4784" y="14268"/>
                    <a:pt x="4791" y="14282"/>
                    <a:pt x="4791" y="14311"/>
                  </a:cubicBezTo>
                  <a:cubicBezTo>
                    <a:pt x="4816" y="14311"/>
                    <a:pt x="4816" y="14273"/>
                    <a:pt x="4854" y="14273"/>
                  </a:cubicBezTo>
                  <a:cubicBezTo>
                    <a:pt x="4955" y="14273"/>
                    <a:pt x="4942" y="14399"/>
                    <a:pt x="4942" y="14474"/>
                  </a:cubicBezTo>
                  <a:cubicBezTo>
                    <a:pt x="4938" y="14475"/>
                    <a:pt x="4935" y="14475"/>
                    <a:pt x="4932" y="14475"/>
                  </a:cubicBezTo>
                  <a:cubicBezTo>
                    <a:pt x="4862" y="14475"/>
                    <a:pt x="4951" y="14347"/>
                    <a:pt x="4867" y="14323"/>
                  </a:cubicBezTo>
                  <a:lnTo>
                    <a:pt x="4854" y="14311"/>
                  </a:lnTo>
                  <a:cubicBezTo>
                    <a:pt x="4847" y="14308"/>
                    <a:pt x="4840" y="14308"/>
                    <a:pt x="4834" y="14308"/>
                  </a:cubicBezTo>
                  <a:cubicBezTo>
                    <a:pt x="4770" y="14308"/>
                    <a:pt x="4792" y="14427"/>
                    <a:pt x="4804" y="14461"/>
                  </a:cubicBezTo>
                  <a:cubicBezTo>
                    <a:pt x="4728" y="14461"/>
                    <a:pt x="4753" y="14336"/>
                    <a:pt x="4741" y="14273"/>
                  </a:cubicBezTo>
                  <a:cubicBezTo>
                    <a:pt x="4750" y="14270"/>
                    <a:pt x="4758" y="14268"/>
                    <a:pt x="4765" y="14268"/>
                  </a:cubicBezTo>
                  <a:close/>
                  <a:moveTo>
                    <a:pt x="5344" y="14285"/>
                  </a:moveTo>
                  <a:cubicBezTo>
                    <a:pt x="5445" y="14285"/>
                    <a:pt x="5432" y="14424"/>
                    <a:pt x="5432" y="14487"/>
                  </a:cubicBezTo>
                  <a:cubicBezTo>
                    <a:pt x="5429" y="14487"/>
                    <a:pt x="5425" y="14487"/>
                    <a:pt x="5422" y="14487"/>
                  </a:cubicBezTo>
                  <a:cubicBezTo>
                    <a:pt x="5353" y="14487"/>
                    <a:pt x="5441" y="14360"/>
                    <a:pt x="5357" y="14336"/>
                  </a:cubicBezTo>
                  <a:lnTo>
                    <a:pt x="5357" y="14323"/>
                  </a:lnTo>
                  <a:cubicBezTo>
                    <a:pt x="5349" y="14321"/>
                    <a:pt x="5341" y="14320"/>
                    <a:pt x="5335" y="14320"/>
                  </a:cubicBezTo>
                  <a:cubicBezTo>
                    <a:pt x="5262" y="14320"/>
                    <a:pt x="5294" y="14440"/>
                    <a:pt x="5294" y="14487"/>
                  </a:cubicBezTo>
                  <a:cubicBezTo>
                    <a:pt x="5219" y="14487"/>
                    <a:pt x="5244" y="14348"/>
                    <a:pt x="5244" y="14285"/>
                  </a:cubicBezTo>
                  <a:cubicBezTo>
                    <a:pt x="5269" y="14285"/>
                    <a:pt x="5282" y="14298"/>
                    <a:pt x="5282" y="14323"/>
                  </a:cubicBezTo>
                  <a:cubicBezTo>
                    <a:pt x="5307" y="14323"/>
                    <a:pt x="5307" y="14285"/>
                    <a:pt x="5344" y="14285"/>
                  </a:cubicBezTo>
                  <a:close/>
                  <a:moveTo>
                    <a:pt x="5080" y="14285"/>
                  </a:moveTo>
                  <a:cubicBezTo>
                    <a:pt x="5084" y="14285"/>
                    <a:pt x="5089" y="14285"/>
                    <a:pt x="5093" y="14285"/>
                  </a:cubicBezTo>
                  <a:cubicBezTo>
                    <a:pt x="5244" y="14285"/>
                    <a:pt x="5244" y="14499"/>
                    <a:pt x="5105" y="14499"/>
                  </a:cubicBezTo>
                  <a:lnTo>
                    <a:pt x="5093" y="14487"/>
                  </a:lnTo>
                  <a:cubicBezTo>
                    <a:pt x="4971" y="14487"/>
                    <a:pt x="4944" y="14285"/>
                    <a:pt x="5080" y="14285"/>
                  </a:cubicBezTo>
                  <a:close/>
                  <a:moveTo>
                    <a:pt x="10637" y="14306"/>
                  </a:moveTo>
                  <a:cubicBezTo>
                    <a:pt x="10723" y="14306"/>
                    <a:pt x="10718" y="14448"/>
                    <a:pt x="10739" y="14512"/>
                  </a:cubicBezTo>
                  <a:cubicBezTo>
                    <a:pt x="10701" y="14512"/>
                    <a:pt x="10714" y="14487"/>
                    <a:pt x="10701" y="14487"/>
                  </a:cubicBezTo>
                  <a:cubicBezTo>
                    <a:pt x="10690" y="14502"/>
                    <a:pt x="10677" y="14508"/>
                    <a:pt x="10662" y="14508"/>
                  </a:cubicBezTo>
                  <a:cubicBezTo>
                    <a:pt x="10598" y="14508"/>
                    <a:pt x="10523" y="14384"/>
                    <a:pt x="10656" y="14384"/>
                  </a:cubicBezTo>
                  <a:cubicBezTo>
                    <a:pt x="10666" y="14384"/>
                    <a:pt x="10677" y="14385"/>
                    <a:pt x="10689" y="14386"/>
                  </a:cubicBezTo>
                  <a:cubicBezTo>
                    <a:pt x="10689" y="14348"/>
                    <a:pt x="10670" y="14345"/>
                    <a:pt x="10648" y="14345"/>
                  </a:cubicBezTo>
                  <a:cubicBezTo>
                    <a:pt x="10643" y="14345"/>
                    <a:pt x="10639" y="14345"/>
                    <a:pt x="10634" y="14345"/>
                  </a:cubicBezTo>
                  <a:cubicBezTo>
                    <a:pt x="10616" y="14345"/>
                    <a:pt x="10598" y="14343"/>
                    <a:pt x="10588" y="14323"/>
                  </a:cubicBezTo>
                  <a:lnTo>
                    <a:pt x="10576" y="14323"/>
                  </a:lnTo>
                  <a:cubicBezTo>
                    <a:pt x="10600" y="14311"/>
                    <a:pt x="10620" y="14306"/>
                    <a:pt x="10637" y="14306"/>
                  </a:cubicBezTo>
                  <a:close/>
                  <a:moveTo>
                    <a:pt x="5734" y="14298"/>
                  </a:moveTo>
                  <a:cubicBezTo>
                    <a:pt x="5759" y="14298"/>
                    <a:pt x="5772" y="14298"/>
                    <a:pt x="5772" y="14336"/>
                  </a:cubicBezTo>
                  <a:lnTo>
                    <a:pt x="5873" y="14311"/>
                  </a:lnTo>
                  <a:cubicBezTo>
                    <a:pt x="5873" y="14336"/>
                    <a:pt x="5885" y="14348"/>
                    <a:pt x="5898" y="14348"/>
                  </a:cubicBezTo>
                  <a:cubicBezTo>
                    <a:pt x="5910" y="14323"/>
                    <a:pt x="5935" y="14311"/>
                    <a:pt x="5961" y="14311"/>
                  </a:cubicBezTo>
                  <a:cubicBezTo>
                    <a:pt x="6061" y="14311"/>
                    <a:pt x="6049" y="14449"/>
                    <a:pt x="6049" y="14512"/>
                  </a:cubicBezTo>
                  <a:cubicBezTo>
                    <a:pt x="6042" y="14514"/>
                    <a:pt x="6036" y="14515"/>
                    <a:pt x="6032" y="14515"/>
                  </a:cubicBezTo>
                  <a:cubicBezTo>
                    <a:pt x="5975" y="14515"/>
                    <a:pt x="6054" y="14385"/>
                    <a:pt x="5973" y="14373"/>
                  </a:cubicBezTo>
                  <a:lnTo>
                    <a:pt x="5973" y="14348"/>
                  </a:lnTo>
                  <a:cubicBezTo>
                    <a:pt x="5969" y="14348"/>
                    <a:pt x="5965" y="14347"/>
                    <a:pt x="5961" y="14347"/>
                  </a:cubicBezTo>
                  <a:cubicBezTo>
                    <a:pt x="5876" y="14347"/>
                    <a:pt x="5910" y="14476"/>
                    <a:pt x="5910" y="14512"/>
                  </a:cubicBezTo>
                  <a:cubicBezTo>
                    <a:pt x="5822" y="14512"/>
                    <a:pt x="5910" y="14336"/>
                    <a:pt x="5822" y="14336"/>
                  </a:cubicBezTo>
                  <a:cubicBezTo>
                    <a:pt x="5722" y="14336"/>
                    <a:pt x="5772" y="14461"/>
                    <a:pt x="5785" y="14499"/>
                  </a:cubicBezTo>
                  <a:cubicBezTo>
                    <a:pt x="5709" y="14499"/>
                    <a:pt x="5734" y="14361"/>
                    <a:pt x="5734" y="14298"/>
                  </a:cubicBezTo>
                  <a:close/>
                  <a:moveTo>
                    <a:pt x="5671" y="14311"/>
                  </a:moveTo>
                  <a:cubicBezTo>
                    <a:pt x="5671" y="14373"/>
                    <a:pt x="5671" y="14449"/>
                    <a:pt x="5684" y="14512"/>
                  </a:cubicBezTo>
                  <a:cubicBezTo>
                    <a:pt x="5677" y="14515"/>
                    <a:pt x="5671" y="14517"/>
                    <a:pt x="5666" y="14517"/>
                  </a:cubicBezTo>
                  <a:cubicBezTo>
                    <a:pt x="5653" y="14517"/>
                    <a:pt x="5646" y="14505"/>
                    <a:pt x="5646" y="14487"/>
                  </a:cubicBezTo>
                  <a:lnTo>
                    <a:pt x="5646" y="14474"/>
                  </a:lnTo>
                  <a:cubicBezTo>
                    <a:pt x="5619" y="14474"/>
                    <a:pt x="5598" y="14501"/>
                    <a:pt x="5569" y="14501"/>
                  </a:cubicBezTo>
                  <a:cubicBezTo>
                    <a:pt x="5559" y="14501"/>
                    <a:pt x="5547" y="14497"/>
                    <a:pt x="5533" y="14487"/>
                  </a:cubicBezTo>
                  <a:cubicBezTo>
                    <a:pt x="5483" y="14461"/>
                    <a:pt x="5495" y="14361"/>
                    <a:pt x="5483" y="14311"/>
                  </a:cubicBezTo>
                  <a:cubicBezTo>
                    <a:pt x="5583" y="14311"/>
                    <a:pt x="5483" y="14449"/>
                    <a:pt x="5571" y="14474"/>
                  </a:cubicBezTo>
                  <a:cubicBezTo>
                    <a:pt x="5578" y="14476"/>
                    <a:pt x="5584" y="14477"/>
                    <a:pt x="5590" y="14477"/>
                  </a:cubicBezTo>
                  <a:cubicBezTo>
                    <a:pt x="5655" y="14477"/>
                    <a:pt x="5634" y="14357"/>
                    <a:pt x="5634" y="14311"/>
                  </a:cubicBezTo>
                  <a:close/>
                  <a:moveTo>
                    <a:pt x="6122" y="14318"/>
                  </a:moveTo>
                  <a:cubicBezTo>
                    <a:pt x="6141" y="14318"/>
                    <a:pt x="6146" y="14333"/>
                    <a:pt x="6137" y="14361"/>
                  </a:cubicBezTo>
                  <a:lnTo>
                    <a:pt x="6237" y="14336"/>
                  </a:lnTo>
                  <a:cubicBezTo>
                    <a:pt x="6237" y="14361"/>
                    <a:pt x="6250" y="14361"/>
                    <a:pt x="6262" y="14361"/>
                  </a:cubicBezTo>
                  <a:cubicBezTo>
                    <a:pt x="6272" y="14342"/>
                    <a:pt x="6294" y="14331"/>
                    <a:pt x="6316" y="14331"/>
                  </a:cubicBezTo>
                  <a:cubicBezTo>
                    <a:pt x="6323" y="14331"/>
                    <a:pt x="6331" y="14332"/>
                    <a:pt x="6338" y="14336"/>
                  </a:cubicBezTo>
                  <a:cubicBezTo>
                    <a:pt x="6426" y="14336"/>
                    <a:pt x="6413" y="14461"/>
                    <a:pt x="6426" y="14524"/>
                  </a:cubicBezTo>
                  <a:cubicBezTo>
                    <a:pt x="6419" y="14526"/>
                    <a:pt x="6413" y="14527"/>
                    <a:pt x="6408" y="14527"/>
                  </a:cubicBezTo>
                  <a:cubicBezTo>
                    <a:pt x="6353" y="14527"/>
                    <a:pt x="6431" y="14409"/>
                    <a:pt x="6350" y="14386"/>
                  </a:cubicBezTo>
                  <a:lnTo>
                    <a:pt x="6338" y="14373"/>
                  </a:lnTo>
                  <a:cubicBezTo>
                    <a:pt x="6331" y="14371"/>
                    <a:pt x="6324" y="14370"/>
                    <a:pt x="6319" y="14370"/>
                  </a:cubicBezTo>
                  <a:cubicBezTo>
                    <a:pt x="6256" y="14370"/>
                    <a:pt x="6288" y="14490"/>
                    <a:pt x="6288" y="14524"/>
                  </a:cubicBezTo>
                  <a:cubicBezTo>
                    <a:pt x="6199" y="14524"/>
                    <a:pt x="6288" y="14361"/>
                    <a:pt x="6187" y="14361"/>
                  </a:cubicBezTo>
                  <a:cubicBezTo>
                    <a:pt x="6099" y="14361"/>
                    <a:pt x="6149" y="14487"/>
                    <a:pt x="6149" y="14512"/>
                  </a:cubicBezTo>
                  <a:cubicBezTo>
                    <a:pt x="6074" y="14512"/>
                    <a:pt x="6111" y="14386"/>
                    <a:pt x="6099" y="14323"/>
                  </a:cubicBezTo>
                  <a:cubicBezTo>
                    <a:pt x="6108" y="14320"/>
                    <a:pt x="6116" y="14318"/>
                    <a:pt x="6122" y="14318"/>
                  </a:cubicBezTo>
                  <a:close/>
                  <a:moveTo>
                    <a:pt x="10965" y="14260"/>
                  </a:moveTo>
                  <a:cubicBezTo>
                    <a:pt x="10965" y="14361"/>
                    <a:pt x="10978" y="14449"/>
                    <a:pt x="10990" y="14537"/>
                  </a:cubicBezTo>
                  <a:cubicBezTo>
                    <a:pt x="10977" y="14541"/>
                    <a:pt x="10966" y="14544"/>
                    <a:pt x="10959" y="14544"/>
                  </a:cubicBezTo>
                  <a:cubicBezTo>
                    <a:pt x="10945" y="14544"/>
                    <a:pt x="10940" y="14536"/>
                    <a:pt x="10940" y="14512"/>
                  </a:cubicBezTo>
                  <a:lnTo>
                    <a:pt x="10928" y="14512"/>
                  </a:lnTo>
                  <a:cubicBezTo>
                    <a:pt x="10909" y="14512"/>
                    <a:pt x="10890" y="14533"/>
                    <a:pt x="10860" y="14533"/>
                  </a:cubicBezTo>
                  <a:cubicBezTo>
                    <a:pt x="10851" y="14533"/>
                    <a:pt x="10840" y="14531"/>
                    <a:pt x="10827" y="14524"/>
                  </a:cubicBezTo>
                  <a:cubicBezTo>
                    <a:pt x="10789" y="14512"/>
                    <a:pt x="10777" y="14474"/>
                    <a:pt x="10764" y="14436"/>
                  </a:cubicBezTo>
                  <a:cubicBezTo>
                    <a:pt x="10764" y="14373"/>
                    <a:pt x="10783" y="14354"/>
                    <a:pt x="10809" y="14354"/>
                  </a:cubicBezTo>
                  <a:cubicBezTo>
                    <a:pt x="10840" y="14354"/>
                    <a:pt x="10881" y="14379"/>
                    <a:pt x="10915" y="14386"/>
                  </a:cubicBezTo>
                  <a:lnTo>
                    <a:pt x="10928" y="14260"/>
                  </a:lnTo>
                  <a:close/>
                  <a:moveTo>
                    <a:pt x="11041" y="14373"/>
                  </a:moveTo>
                  <a:lnTo>
                    <a:pt x="11066" y="14562"/>
                  </a:lnTo>
                  <a:cubicBezTo>
                    <a:pt x="11016" y="14549"/>
                    <a:pt x="11028" y="14436"/>
                    <a:pt x="11016" y="14373"/>
                  </a:cubicBezTo>
                  <a:close/>
                  <a:moveTo>
                    <a:pt x="6783" y="14368"/>
                  </a:moveTo>
                  <a:cubicBezTo>
                    <a:pt x="6796" y="14368"/>
                    <a:pt x="6803" y="14380"/>
                    <a:pt x="6803" y="14399"/>
                  </a:cubicBezTo>
                  <a:cubicBezTo>
                    <a:pt x="6816" y="14399"/>
                    <a:pt x="6828" y="14373"/>
                    <a:pt x="6866" y="14373"/>
                  </a:cubicBezTo>
                  <a:cubicBezTo>
                    <a:pt x="6967" y="14373"/>
                    <a:pt x="6954" y="14499"/>
                    <a:pt x="6954" y="14575"/>
                  </a:cubicBezTo>
                  <a:cubicBezTo>
                    <a:pt x="6879" y="14575"/>
                    <a:pt x="6967" y="14449"/>
                    <a:pt x="6879" y="14424"/>
                  </a:cubicBezTo>
                  <a:lnTo>
                    <a:pt x="6866" y="14411"/>
                  </a:lnTo>
                  <a:cubicBezTo>
                    <a:pt x="6856" y="14407"/>
                    <a:pt x="6848" y="14405"/>
                    <a:pt x="6841" y="14405"/>
                  </a:cubicBezTo>
                  <a:cubicBezTo>
                    <a:pt x="6786" y="14405"/>
                    <a:pt x="6816" y="14528"/>
                    <a:pt x="6816" y="14562"/>
                  </a:cubicBezTo>
                  <a:cubicBezTo>
                    <a:pt x="6740" y="14562"/>
                    <a:pt x="6765" y="14436"/>
                    <a:pt x="6765" y="14373"/>
                  </a:cubicBezTo>
                  <a:cubicBezTo>
                    <a:pt x="6772" y="14370"/>
                    <a:pt x="6778" y="14368"/>
                    <a:pt x="6783" y="14368"/>
                  </a:cubicBezTo>
                  <a:close/>
                  <a:moveTo>
                    <a:pt x="7004" y="14386"/>
                  </a:moveTo>
                  <a:cubicBezTo>
                    <a:pt x="7080" y="14386"/>
                    <a:pt x="7055" y="14524"/>
                    <a:pt x="7055" y="14587"/>
                  </a:cubicBezTo>
                  <a:cubicBezTo>
                    <a:pt x="7052" y="14588"/>
                    <a:pt x="7049" y="14588"/>
                    <a:pt x="7046" y="14588"/>
                  </a:cubicBezTo>
                  <a:cubicBezTo>
                    <a:pt x="6994" y="14588"/>
                    <a:pt x="7017" y="14471"/>
                    <a:pt x="7017" y="14411"/>
                  </a:cubicBezTo>
                  <a:lnTo>
                    <a:pt x="7004" y="14386"/>
                  </a:lnTo>
                  <a:close/>
                  <a:moveTo>
                    <a:pt x="9509" y="14552"/>
                  </a:moveTo>
                  <a:cubicBezTo>
                    <a:pt x="9515" y="14552"/>
                    <a:pt x="9519" y="14558"/>
                    <a:pt x="9519" y="14575"/>
                  </a:cubicBezTo>
                  <a:cubicBezTo>
                    <a:pt x="9523" y="14587"/>
                    <a:pt x="9522" y="14591"/>
                    <a:pt x="9518" y="14591"/>
                  </a:cubicBezTo>
                  <a:cubicBezTo>
                    <a:pt x="9511" y="14591"/>
                    <a:pt x="9494" y="14575"/>
                    <a:pt x="9494" y="14575"/>
                  </a:cubicBezTo>
                  <a:lnTo>
                    <a:pt x="9482" y="14575"/>
                  </a:lnTo>
                  <a:cubicBezTo>
                    <a:pt x="9482" y="14575"/>
                    <a:pt x="9498" y="14552"/>
                    <a:pt x="9509" y="14552"/>
                  </a:cubicBezTo>
                  <a:close/>
                  <a:moveTo>
                    <a:pt x="11356" y="14426"/>
                  </a:moveTo>
                  <a:cubicBezTo>
                    <a:pt x="11404" y="14442"/>
                    <a:pt x="11394" y="14554"/>
                    <a:pt x="11405" y="14612"/>
                  </a:cubicBezTo>
                  <a:cubicBezTo>
                    <a:pt x="11343" y="14600"/>
                    <a:pt x="11367" y="14489"/>
                    <a:pt x="11356" y="14426"/>
                  </a:cubicBezTo>
                  <a:close/>
                  <a:moveTo>
                    <a:pt x="7105" y="14336"/>
                  </a:moveTo>
                  <a:cubicBezTo>
                    <a:pt x="7168" y="14336"/>
                    <a:pt x="7155" y="14399"/>
                    <a:pt x="7155" y="14449"/>
                  </a:cubicBezTo>
                  <a:cubicBezTo>
                    <a:pt x="7168" y="14449"/>
                    <a:pt x="7193" y="14424"/>
                    <a:pt x="7231" y="14424"/>
                  </a:cubicBezTo>
                  <a:cubicBezTo>
                    <a:pt x="7294" y="14436"/>
                    <a:pt x="7344" y="14512"/>
                    <a:pt x="7306" y="14575"/>
                  </a:cubicBezTo>
                  <a:cubicBezTo>
                    <a:pt x="7289" y="14604"/>
                    <a:pt x="7274" y="14614"/>
                    <a:pt x="7259" y="14614"/>
                  </a:cubicBezTo>
                  <a:cubicBezTo>
                    <a:pt x="7228" y="14614"/>
                    <a:pt x="7197" y="14575"/>
                    <a:pt x="7155" y="14575"/>
                  </a:cubicBezTo>
                  <a:cubicBezTo>
                    <a:pt x="7155" y="14605"/>
                    <a:pt x="7153" y="14616"/>
                    <a:pt x="7149" y="14616"/>
                  </a:cubicBezTo>
                  <a:cubicBezTo>
                    <a:pt x="7141" y="14616"/>
                    <a:pt x="7126" y="14555"/>
                    <a:pt x="7117" y="14537"/>
                  </a:cubicBezTo>
                  <a:cubicBezTo>
                    <a:pt x="7117" y="14461"/>
                    <a:pt x="7105" y="14399"/>
                    <a:pt x="7105" y="14336"/>
                  </a:cubicBezTo>
                  <a:close/>
                  <a:moveTo>
                    <a:pt x="12770" y="14583"/>
                  </a:moveTo>
                  <a:cubicBezTo>
                    <a:pt x="12778" y="14583"/>
                    <a:pt x="12785" y="14587"/>
                    <a:pt x="12789" y="14600"/>
                  </a:cubicBezTo>
                  <a:cubicBezTo>
                    <a:pt x="12789" y="14617"/>
                    <a:pt x="12783" y="14622"/>
                    <a:pt x="12776" y="14622"/>
                  </a:cubicBezTo>
                  <a:cubicBezTo>
                    <a:pt x="12762" y="14622"/>
                    <a:pt x="12743" y="14600"/>
                    <a:pt x="12751" y="14600"/>
                  </a:cubicBezTo>
                  <a:lnTo>
                    <a:pt x="12738" y="14600"/>
                  </a:lnTo>
                  <a:cubicBezTo>
                    <a:pt x="12738" y="14600"/>
                    <a:pt x="12755" y="14583"/>
                    <a:pt x="12770" y="14583"/>
                  </a:cubicBezTo>
                  <a:close/>
                  <a:moveTo>
                    <a:pt x="11493" y="14436"/>
                  </a:moveTo>
                  <a:cubicBezTo>
                    <a:pt x="11521" y="14436"/>
                    <a:pt x="11550" y="14451"/>
                    <a:pt x="11544" y="14474"/>
                  </a:cubicBezTo>
                  <a:cubicBezTo>
                    <a:pt x="11528" y="14465"/>
                    <a:pt x="11515" y="14461"/>
                    <a:pt x="11504" y="14461"/>
                  </a:cubicBezTo>
                  <a:cubicBezTo>
                    <a:pt x="11474" y="14461"/>
                    <a:pt x="11471" y="14496"/>
                    <a:pt x="11519" y="14524"/>
                  </a:cubicBezTo>
                  <a:cubicBezTo>
                    <a:pt x="11639" y="14580"/>
                    <a:pt x="11575" y="14626"/>
                    <a:pt x="11520" y="14626"/>
                  </a:cubicBezTo>
                  <a:cubicBezTo>
                    <a:pt x="11493" y="14626"/>
                    <a:pt x="11468" y="14615"/>
                    <a:pt x="11467" y="14590"/>
                  </a:cubicBezTo>
                  <a:lnTo>
                    <a:pt x="11467" y="14590"/>
                  </a:lnTo>
                  <a:cubicBezTo>
                    <a:pt x="11482" y="14595"/>
                    <a:pt x="11506" y="14604"/>
                    <a:pt x="11524" y="14604"/>
                  </a:cubicBezTo>
                  <a:cubicBezTo>
                    <a:pt x="11535" y="14604"/>
                    <a:pt x="11544" y="14600"/>
                    <a:pt x="11544" y="14587"/>
                  </a:cubicBezTo>
                  <a:cubicBezTo>
                    <a:pt x="11544" y="14537"/>
                    <a:pt x="11468" y="14549"/>
                    <a:pt x="11456" y="14512"/>
                  </a:cubicBezTo>
                  <a:cubicBezTo>
                    <a:pt x="11428" y="14457"/>
                    <a:pt x="11460" y="14436"/>
                    <a:pt x="11493" y="14436"/>
                  </a:cubicBezTo>
                  <a:close/>
                  <a:moveTo>
                    <a:pt x="7344" y="14348"/>
                  </a:moveTo>
                  <a:cubicBezTo>
                    <a:pt x="7407" y="14348"/>
                    <a:pt x="7394" y="14411"/>
                    <a:pt x="7394" y="14461"/>
                  </a:cubicBezTo>
                  <a:cubicBezTo>
                    <a:pt x="7407" y="14461"/>
                    <a:pt x="7432" y="14436"/>
                    <a:pt x="7457" y="14436"/>
                  </a:cubicBezTo>
                  <a:cubicBezTo>
                    <a:pt x="7558" y="14436"/>
                    <a:pt x="7545" y="14575"/>
                    <a:pt x="7545" y="14637"/>
                  </a:cubicBezTo>
                  <a:cubicBezTo>
                    <a:pt x="7470" y="14625"/>
                    <a:pt x="7570" y="14499"/>
                    <a:pt x="7482" y="14474"/>
                  </a:cubicBezTo>
                  <a:lnTo>
                    <a:pt x="7470" y="14474"/>
                  </a:lnTo>
                  <a:cubicBezTo>
                    <a:pt x="7458" y="14470"/>
                    <a:pt x="7448" y="14468"/>
                    <a:pt x="7440" y="14468"/>
                  </a:cubicBezTo>
                  <a:cubicBezTo>
                    <a:pt x="7377" y="14468"/>
                    <a:pt x="7407" y="14581"/>
                    <a:pt x="7407" y="14625"/>
                  </a:cubicBezTo>
                  <a:cubicBezTo>
                    <a:pt x="7331" y="14625"/>
                    <a:pt x="7356" y="14411"/>
                    <a:pt x="7344" y="14348"/>
                  </a:cubicBezTo>
                  <a:close/>
                  <a:moveTo>
                    <a:pt x="6438" y="14348"/>
                  </a:moveTo>
                  <a:cubicBezTo>
                    <a:pt x="6514" y="14348"/>
                    <a:pt x="6501" y="14512"/>
                    <a:pt x="6552" y="14512"/>
                  </a:cubicBezTo>
                  <a:lnTo>
                    <a:pt x="6564" y="14474"/>
                  </a:lnTo>
                  <a:cubicBezTo>
                    <a:pt x="6577" y="14411"/>
                    <a:pt x="6577" y="14361"/>
                    <a:pt x="6640" y="14361"/>
                  </a:cubicBezTo>
                  <a:cubicBezTo>
                    <a:pt x="6628" y="14420"/>
                    <a:pt x="6572" y="14654"/>
                    <a:pt x="6504" y="14654"/>
                  </a:cubicBezTo>
                  <a:cubicBezTo>
                    <a:pt x="6499" y="14654"/>
                    <a:pt x="6494" y="14653"/>
                    <a:pt x="6489" y="14650"/>
                  </a:cubicBezTo>
                  <a:lnTo>
                    <a:pt x="6476" y="14625"/>
                  </a:lnTo>
                  <a:cubicBezTo>
                    <a:pt x="6438" y="14612"/>
                    <a:pt x="6526" y="14562"/>
                    <a:pt x="6526" y="14537"/>
                  </a:cubicBezTo>
                  <a:cubicBezTo>
                    <a:pt x="6539" y="14524"/>
                    <a:pt x="6451" y="14386"/>
                    <a:pt x="6438" y="14348"/>
                  </a:cubicBezTo>
                  <a:close/>
                  <a:moveTo>
                    <a:pt x="7761" y="14461"/>
                  </a:moveTo>
                  <a:cubicBezTo>
                    <a:pt x="7764" y="14461"/>
                    <a:pt x="7768" y="14461"/>
                    <a:pt x="7771" y="14461"/>
                  </a:cubicBezTo>
                  <a:cubicBezTo>
                    <a:pt x="7834" y="14461"/>
                    <a:pt x="7872" y="14512"/>
                    <a:pt x="7872" y="14575"/>
                  </a:cubicBezTo>
                  <a:lnTo>
                    <a:pt x="7721" y="14562"/>
                  </a:lnTo>
                  <a:lnTo>
                    <a:pt x="7721" y="14562"/>
                  </a:lnTo>
                  <a:cubicBezTo>
                    <a:pt x="7746" y="14663"/>
                    <a:pt x="7859" y="14600"/>
                    <a:pt x="7872" y="14650"/>
                  </a:cubicBezTo>
                  <a:lnTo>
                    <a:pt x="7859" y="14650"/>
                  </a:lnTo>
                  <a:cubicBezTo>
                    <a:pt x="7841" y="14657"/>
                    <a:pt x="7823" y="14660"/>
                    <a:pt x="7807" y="14660"/>
                  </a:cubicBezTo>
                  <a:cubicBezTo>
                    <a:pt x="7676" y="14660"/>
                    <a:pt x="7638" y="14461"/>
                    <a:pt x="7761" y="14461"/>
                  </a:cubicBezTo>
                  <a:close/>
                  <a:moveTo>
                    <a:pt x="10047" y="14621"/>
                  </a:moveTo>
                  <a:cubicBezTo>
                    <a:pt x="10054" y="14621"/>
                    <a:pt x="10060" y="14625"/>
                    <a:pt x="10060" y="14637"/>
                  </a:cubicBezTo>
                  <a:cubicBezTo>
                    <a:pt x="10060" y="14654"/>
                    <a:pt x="10056" y="14660"/>
                    <a:pt x="10050" y="14660"/>
                  </a:cubicBezTo>
                  <a:cubicBezTo>
                    <a:pt x="10039" y="14660"/>
                    <a:pt x="10022" y="14637"/>
                    <a:pt x="10022" y="14637"/>
                  </a:cubicBezTo>
                  <a:lnTo>
                    <a:pt x="10010" y="14637"/>
                  </a:lnTo>
                  <a:cubicBezTo>
                    <a:pt x="10010" y="14637"/>
                    <a:pt x="10032" y="14621"/>
                    <a:pt x="10047" y="14621"/>
                  </a:cubicBezTo>
                  <a:close/>
                  <a:moveTo>
                    <a:pt x="11116" y="14386"/>
                  </a:moveTo>
                  <a:cubicBezTo>
                    <a:pt x="11154" y="14386"/>
                    <a:pt x="11167" y="14399"/>
                    <a:pt x="11154" y="14424"/>
                  </a:cubicBezTo>
                  <a:cubicBezTo>
                    <a:pt x="11183" y="14424"/>
                    <a:pt x="11207" y="14407"/>
                    <a:pt x="11235" y="14407"/>
                  </a:cubicBezTo>
                  <a:cubicBezTo>
                    <a:pt x="11256" y="14407"/>
                    <a:pt x="11278" y="14417"/>
                    <a:pt x="11305" y="14449"/>
                  </a:cubicBezTo>
                  <a:cubicBezTo>
                    <a:pt x="11351" y="14530"/>
                    <a:pt x="11333" y="14601"/>
                    <a:pt x="11260" y="14601"/>
                  </a:cubicBezTo>
                  <a:cubicBezTo>
                    <a:pt x="11255" y="14601"/>
                    <a:pt x="11248" y="14601"/>
                    <a:pt x="11242" y="14600"/>
                  </a:cubicBezTo>
                  <a:cubicBezTo>
                    <a:pt x="11217" y="14600"/>
                    <a:pt x="11192" y="14562"/>
                    <a:pt x="11179" y="14562"/>
                  </a:cubicBezTo>
                  <a:lnTo>
                    <a:pt x="11179" y="14663"/>
                  </a:lnTo>
                  <a:cubicBezTo>
                    <a:pt x="11116" y="14650"/>
                    <a:pt x="11129" y="14461"/>
                    <a:pt x="11116" y="14386"/>
                  </a:cubicBezTo>
                  <a:close/>
                  <a:moveTo>
                    <a:pt x="11707" y="14464"/>
                  </a:moveTo>
                  <a:cubicBezTo>
                    <a:pt x="11738" y="14464"/>
                    <a:pt x="11763" y="14478"/>
                    <a:pt x="11758" y="14512"/>
                  </a:cubicBezTo>
                  <a:cubicBezTo>
                    <a:pt x="11740" y="14501"/>
                    <a:pt x="11723" y="14497"/>
                    <a:pt x="11707" y="14497"/>
                  </a:cubicBezTo>
                  <a:cubicBezTo>
                    <a:pt x="11667" y="14497"/>
                    <a:pt x="11639" y="14529"/>
                    <a:pt x="11657" y="14575"/>
                  </a:cubicBezTo>
                  <a:cubicBezTo>
                    <a:pt x="11670" y="14637"/>
                    <a:pt x="11758" y="14612"/>
                    <a:pt x="11770" y="14663"/>
                  </a:cubicBezTo>
                  <a:lnTo>
                    <a:pt x="11720" y="14663"/>
                  </a:lnTo>
                  <a:cubicBezTo>
                    <a:pt x="11670" y="14650"/>
                    <a:pt x="11582" y="14575"/>
                    <a:pt x="11619" y="14512"/>
                  </a:cubicBezTo>
                  <a:lnTo>
                    <a:pt x="11607" y="14512"/>
                  </a:lnTo>
                  <a:cubicBezTo>
                    <a:pt x="11620" y="14484"/>
                    <a:pt x="11668" y="14464"/>
                    <a:pt x="11707" y="14464"/>
                  </a:cubicBezTo>
                  <a:close/>
                  <a:moveTo>
                    <a:pt x="7910" y="14474"/>
                  </a:moveTo>
                  <a:cubicBezTo>
                    <a:pt x="7998" y="14487"/>
                    <a:pt x="7910" y="14612"/>
                    <a:pt x="7985" y="14637"/>
                  </a:cubicBezTo>
                  <a:cubicBezTo>
                    <a:pt x="7993" y="14640"/>
                    <a:pt x="8000" y="14641"/>
                    <a:pt x="8006" y="14641"/>
                  </a:cubicBezTo>
                  <a:cubicBezTo>
                    <a:pt x="8069" y="14641"/>
                    <a:pt x="8048" y="14532"/>
                    <a:pt x="8048" y="14487"/>
                  </a:cubicBezTo>
                  <a:lnTo>
                    <a:pt x="8086" y="14487"/>
                  </a:lnTo>
                  <a:cubicBezTo>
                    <a:pt x="8086" y="14549"/>
                    <a:pt x="8086" y="14612"/>
                    <a:pt x="8098" y="14675"/>
                  </a:cubicBezTo>
                  <a:cubicBezTo>
                    <a:pt x="8092" y="14679"/>
                    <a:pt x="8087" y="14680"/>
                    <a:pt x="8083" y="14680"/>
                  </a:cubicBezTo>
                  <a:cubicBezTo>
                    <a:pt x="8073" y="14680"/>
                    <a:pt x="8073" y="14668"/>
                    <a:pt x="8073" y="14650"/>
                  </a:cubicBezTo>
                  <a:lnTo>
                    <a:pt x="8061" y="14650"/>
                  </a:lnTo>
                  <a:cubicBezTo>
                    <a:pt x="8032" y="14650"/>
                    <a:pt x="8011" y="14671"/>
                    <a:pt x="7986" y="14671"/>
                  </a:cubicBezTo>
                  <a:cubicBezTo>
                    <a:pt x="7978" y="14671"/>
                    <a:pt x="7969" y="14669"/>
                    <a:pt x="7960" y="14663"/>
                  </a:cubicBezTo>
                  <a:cubicBezTo>
                    <a:pt x="7910" y="14625"/>
                    <a:pt x="7910" y="14524"/>
                    <a:pt x="7910" y="14474"/>
                  </a:cubicBezTo>
                  <a:close/>
                  <a:moveTo>
                    <a:pt x="8161" y="14501"/>
                  </a:moveTo>
                  <a:lnTo>
                    <a:pt x="8161" y="14501"/>
                  </a:lnTo>
                  <a:cubicBezTo>
                    <a:pt x="8210" y="14517"/>
                    <a:pt x="8199" y="14629"/>
                    <a:pt x="8199" y="14688"/>
                  </a:cubicBezTo>
                  <a:cubicBezTo>
                    <a:pt x="8149" y="14688"/>
                    <a:pt x="8161" y="14565"/>
                    <a:pt x="8161" y="14501"/>
                  </a:cubicBezTo>
                  <a:close/>
                  <a:moveTo>
                    <a:pt x="11795" y="14487"/>
                  </a:moveTo>
                  <a:lnTo>
                    <a:pt x="11795" y="14487"/>
                  </a:lnTo>
                  <a:cubicBezTo>
                    <a:pt x="11871" y="14499"/>
                    <a:pt x="11871" y="14625"/>
                    <a:pt x="11871" y="14688"/>
                  </a:cubicBezTo>
                  <a:lnTo>
                    <a:pt x="11858" y="14675"/>
                  </a:lnTo>
                  <a:cubicBezTo>
                    <a:pt x="11783" y="14675"/>
                    <a:pt x="11808" y="14549"/>
                    <a:pt x="11795" y="14487"/>
                  </a:cubicBezTo>
                  <a:close/>
                  <a:moveTo>
                    <a:pt x="8303" y="14506"/>
                  </a:moveTo>
                  <a:cubicBezTo>
                    <a:pt x="8333" y="14506"/>
                    <a:pt x="8361" y="14522"/>
                    <a:pt x="8350" y="14549"/>
                  </a:cubicBezTo>
                  <a:cubicBezTo>
                    <a:pt x="8333" y="14536"/>
                    <a:pt x="8318" y="14530"/>
                    <a:pt x="8306" y="14530"/>
                  </a:cubicBezTo>
                  <a:cubicBezTo>
                    <a:pt x="8275" y="14530"/>
                    <a:pt x="8270" y="14569"/>
                    <a:pt x="8325" y="14587"/>
                  </a:cubicBezTo>
                  <a:cubicBezTo>
                    <a:pt x="8457" y="14640"/>
                    <a:pt x="8366" y="14699"/>
                    <a:pt x="8305" y="14699"/>
                  </a:cubicBezTo>
                  <a:cubicBezTo>
                    <a:pt x="8279" y="14699"/>
                    <a:pt x="8258" y="14689"/>
                    <a:pt x="8262" y="14663"/>
                  </a:cubicBezTo>
                  <a:lnTo>
                    <a:pt x="8262" y="14650"/>
                  </a:lnTo>
                  <a:cubicBezTo>
                    <a:pt x="8262" y="14650"/>
                    <a:pt x="8301" y="14667"/>
                    <a:pt x="8327" y="14667"/>
                  </a:cubicBezTo>
                  <a:cubicBezTo>
                    <a:pt x="8340" y="14667"/>
                    <a:pt x="8350" y="14663"/>
                    <a:pt x="8350" y="14650"/>
                  </a:cubicBezTo>
                  <a:cubicBezTo>
                    <a:pt x="8337" y="14612"/>
                    <a:pt x="8274" y="14612"/>
                    <a:pt x="8262" y="14587"/>
                  </a:cubicBezTo>
                  <a:cubicBezTo>
                    <a:pt x="8227" y="14531"/>
                    <a:pt x="8266" y="14506"/>
                    <a:pt x="8303" y="14506"/>
                  </a:cubicBezTo>
                  <a:close/>
                  <a:moveTo>
                    <a:pt x="11896" y="14499"/>
                  </a:moveTo>
                  <a:cubicBezTo>
                    <a:pt x="11921" y="14499"/>
                    <a:pt x="11934" y="14512"/>
                    <a:pt x="11934" y="14537"/>
                  </a:cubicBezTo>
                  <a:cubicBezTo>
                    <a:pt x="11950" y="14537"/>
                    <a:pt x="11967" y="14520"/>
                    <a:pt x="11991" y="14520"/>
                  </a:cubicBezTo>
                  <a:cubicBezTo>
                    <a:pt x="12003" y="14520"/>
                    <a:pt x="12017" y="14524"/>
                    <a:pt x="12034" y="14537"/>
                  </a:cubicBezTo>
                  <a:cubicBezTo>
                    <a:pt x="12072" y="14562"/>
                    <a:pt x="12085" y="14663"/>
                    <a:pt x="12085" y="14726"/>
                  </a:cubicBezTo>
                  <a:cubicBezTo>
                    <a:pt x="12009" y="14700"/>
                    <a:pt x="12097" y="14562"/>
                    <a:pt x="11996" y="14537"/>
                  </a:cubicBezTo>
                  <a:lnTo>
                    <a:pt x="11984" y="14537"/>
                  </a:lnTo>
                  <a:cubicBezTo>
                    <a:pt x="11981" y="14536"/>
                    <a:pt x="11978" y="14536"/>
                    <a:pt x="11975" y="14536"/>
                  </a:cubicBezTo>
                  <a:cubicBezTo>
                    <a:pt x="11912" y="14536"/>
                    <a:pt x="11947" y="14664"/>
                    <a:pt x="11959" y="14700"/>
                  </a:cubicBezTo>
                  <a:cubicBezTo>
                    <a:pt x="11883" y="14688"/>
                    <a:pt x="11908" y="14575"/>
                    <a:pt x="11896" y="14499"/>
                  </a:cubicBezTo>
                  <a:close/>
                  <a:moveTo>
                    <a:pt x="8436" y="14507"/>
                  </a:moveTo>
                  <a:cubicBezTo>
                    <a:pt x="8455" y="14507"/>
                    <a:pt x="8460" y="14521"/>
                    <a:pt x="8450" y="14549"/>
                  </a:cubicBezTo>
                  <a:lnTo>
                    <a:pt x="8551" y="14537"/>
                  </a:lnTo>
                  <a:cubicBezTo>
                    <a:pt x="8551" y="14549"/>
                    <a:pt x="8564" y="14562"/>
                    <a:pt x="8576" y="14562"/>
                  </a:cubicBezTo>
                  <a:cubicBezTo>
                    <a:pt x="8589" y="14537"/>
                    <a:pt x="8626" y="14524"/>
                    <a:pt x="8652" y="14524"/>
                  </a:cubicBezTo>
                  <a:cubicBezTo>
                    <a:pt x="8740" y="14537"/>
                    <a:pt x="8727" y="14663"/>
                    <a:pt x="8727" y="14726"/>
                  </a:cubicBezTo>
                  <a:cubicBezTo>
                    <a:pt x="8724" y="14726"/>
                    <a:pt x="8721" y="14726"/>
                    <a:pt x="8718" y="14726"/>
                  </a:cubicBezTo>
                  <a:cubicBezTo>
                    <a:pt x="8660" y="14726"/>
                    <a:pt x="8748" y="14599"/>
                    <a:pt x="8664" y="14575"/>
                  </a:cubicBezTo>
                  <a:lnTo>
                    <a:pt x="8652" y="14562"/>
                  </a:lnTo>
                  <a:cubicBezTo>
                    <a:pt x="8644" y="14560"/>
                    <a:pt x="8638" y="14559"/>
                    <a:pt x="8632" y="14559"/>
                  </a:cubicBezTo>
                  <a:cubicBezTo>
                    <a:pt x="8569" y="14559"/>
                    <a:pt x="8601" y="14679"/>
                    <a:pt x="8601" y="14726"/>
                  </a:cubicBezTo>
                  <a:cubicBezTo>
                    <a:pt x="8513" y="14713"/>
                    <a:pt x="8601" y="14549"/>
                    <a:pt x="8513" y="14549"/>
                  </a:cubicBezTo>
                  <a:cubicBezTo>
                    <a:pt x="8509" y="14549"/>
                    <a:pt x="8504" y="14549"/>
                    <a:pt x="8500" y="14549"/>
                  </a:cubicBezTo>
                  <a:cubicBezTo>
                    <a:pt x="8417" y="14549"/>
                    <a:pt x="8464" y="14664"/>
                    <a:pt x="8476" y="14700"/>
                  </a:cubicBezTo>
                  <a:cubicBezTo>
                    <a:pt x="8400" y="14700"/>
                    <a:pt x="8425" y="14575"/>
                    <a:pt x="8413" y="14512"/>
                  </a:cubicBezTo>
                  <a:cubicBezTo>
                    <a:pt x="8422" y="14509"/>
                    <a:pt x="8430" y="14507"/>
                    <a:pt x="8436" y="14507"/>
                  </a:cubicBezTo>
                  <a:close/>
                  <a:moveTo>
                    <a:pt x="8854" y="14549"/>
                  </a:moveTo>
                  <a:cubicBezTo>
                    <a:pt x="8858" y="14549"/>
                    <a:pt x="8861" y="14549"/>
                    <a:pt x="8865" y="14549"/>
                  </a:cubicBezTo>
                  <a:cubicBezTo>
                    <a:pt x="9016" y="14575"/>
                    <a:pt x="9041" y="14763"/>
                    <a:pt x="8891" y="14763"/>
                  </a:cubicBezTo>
                  <a:lnTo>
                    <a:pt x="8878" y="14751"/>
                  </a:lnTo>
                  <a:cubicBezTo>
                    <a:pt x="8768" y="14751"/>
                    <a:pt x="8729" y="14549"/>
                    <a:pt x="8854" y="14549"/>
                  </a:cubicBezTo>
                  <a:close/>
                  <a:moveTo>
                    <a:pt x="9205" y="14499"/>
                  </a:moveTo>
                  <a:cubicBezTo>
                    <a:pt x="9205" y="14587"/>
                    <a:pt x="9205" y="14688"/>
                    <a:pt x="9230" y="14776"/>
                  </a:cubicBezTo>
                  <a:cubicBezTo>
                    <a:pt x="9216" y="14780"/>
                    <a:pt x="9206" y="14783"/>
                    <a:pt x="9199" y="14783"/>
                  </a:cubicBezTo>
                  <a:cubicBezTo>
                    <a:pt x="9186" y="14783"/>
                    <a:pt x="9184" y="14775"/>
                    <a:pt x="9192" y="14751"/>
                  </a:cubicBezTo>
                  <a:lnTo>
                    <a:pt x="9180" y="14738"/>
                  </a:lnTo>
                  <a:cubicBezTo>
                    <a:pt x="9160" y="14738"/>
                    <a:pt x="9139" y="14770"/>
                    <a:pt x="9106" y="14770"/>
                  </a:cubicBezTo>
                  <a:cubicBezTo>
                    <a:pt x="9098" y="14770"/>
                    <a:pt x="9089" y="14768"/>
                    <a:pt x="9079" y="14763"/>
                  </a:cubicBezTo>
                  <a:cubicBezTo>
                    <a:pt x="9041" y="14738"/>
                    <a:pt x="9016" y="14713"/>
                    <a:pt x="9016" y="14663"/>
                  </a:cubicBezTo>
                  <a:cubicBezTo>
                    <a:pt x="9016" y="14603"/>
                    <a:pt x="9036" y="14586"/>
                    <a:pt x="9064" y="14586"/>
                  </a:cubicBezTo>
                  <a:cubicBezTo>
                    <a:pt x="9095" y="14586"/>
                    <a:pt x="9134" y="14606"/>
                    <a:pt x="9167" y="14612"/>
                  </a:cubicBezTo>
                  <a:lnTo>
                    <a:pt x="9167" y="14499"/>
                  </a:lnTo>
                  <a:close/>
                  <a:moveTo>
                    <a:pt x="12167" y="14543"/>
                  </a:moveTo>
                  <a:cubicBezTo>
                    <a:pt x="12198" y="14543"/>
                    <a:pt x="12239" y="14568"/>
                    <a:pt x="12273" y="14575"/>
                  </a:cubicBezTo>
                  <a:cubicBezTo>
                    <a:pt x="12273" y="14553"/>
                    <a:pt x="12275" y="14545"/>
                    <a:pt x="12278" y="14545"/>
                  </a:cubicBezTo>
                  <a:cubicBezTo>
                    <a:pt x="12286" y="14545"/>
                    <a:pt x="12298" y="14594"/>
                    <a:pt x="12298" y="14612"/>
                  </a:cubicBezTo>
                  <a:cubicBezTo>
                    <a:pt x="12323" y="14663"/>
                    <a:pt x="12323" y="14713"/>
                    <a:pt x="12311" y="14763"/>
                  </a:cubicBezTo>
                  <a:cubicBezTo>
                    <a:pt x="12298" y="14788"/>
                    <a:pt x="12257" y="14804"/>
                    <a:pt x="12221" y="14804"/>
                  </a:cubicBezTo>
                  <a:cubicBezTo>
                    <a:pt x="12185" y="14804"/>
                    <a:pt x="12154" y="14788"/>
                    <a:pt x="12160" y="14751"/>
                  </a:cubicBezTo>
                  <a:lnTo>
                    <a:pt x="12160" y="14751"/>
                  </a:lnTo>
                  <a:cubicBezTo>
                    <a:pt x="12173" y="14763"/>
                    <a:pt x="12198" y="14776"/>
                    <a:pt x="12223" y="14776"/>
                  </a:cubicBezTo>
                  <a:cubicBezTo>
                    <a:pt x="12237" y="14781"/>
                    <a:pt x="12249" y="14784"/>
                    <a:pt x="12258" y="14784"/>
                  </a:cubicBezTo>
                  <a:cubicBezTo>
                    <a:pt x="12290" y="14784"/>
                    <a:pt x="12295" y="14755"/>
                    <a:pt x="12286" y="14726"/>
                  </a:cubicBezTo>
                  <a:lnTo>
                    <a:pt x="12273" y="14713"/>
                  </a:lnTo>
                  <a:cubicBezTo>
                    <a:pt x="12256" y="14713"/>
                    <a:pt x="12240" y="14724"/>
                    <a:pt x="12219" y="14724"/>
                  </a:cubicBezTo>
                  <a:cubicBezTo>
                    <a:pt x="12209" y="14724"/>
                    <a:pt x="12198" y="14721"/>
                    <a:pt x="12185" y="14713"/>
                  </a:cubicBezTo>
                  <a:cubicBezTo>
                    <a:pt x="12147" y="14688"/>
                    <a:pt x="12122" y="14663"/>
                    <a:pt x="12122" y="14625"/>
                  </a:cubicBezTo>
                  <a:cubicBezTo>
                    <a:pt x="12122" y="14561"/>
                    <a:pt x="12141" y="14543"/>
                    <a:pt x="12167" y="14543"/>
                  </a:cubicBezTo>
                  <a:close/>
                  <a:moveTo>
                    <a:pt x="12512" y="14599"/>
                  </a:moveTo>
                  <a:cubicBezTo>
                    <a:pt x="12558" y="14599"/>
                    <a:pt x="12609" y="14644"/>
                    <a:pt x="12625" y="14700"/>
                  </a:cubicBezTo>
                  <a:cubicBezTo>
                    <a:pt x="12625" y="14712"/>
                    <a:pt x="12614" y="14717"/>
                    <a:pt x="12597" y="14717"/>
                  </a:cubicBezTo>
                  <a:cubicBezTo>
                    <a:pt x="12561" y="14717"/>
                    <a:pt x="12500" y="14696"/>
                    <a:pt x="12474" y="14688"/>
                  </a:cubicBezTo>
                  <a:lnTo>
                    <a:pt x="12474" y="14688"/>
                  </a:lnTo>
                  <a:cubicBezTo>
                    <a:pt x="12499" y="14801"/>
                    <a:pt x="12600" y="14738"/>
                    <a:pt x="12625" y="14801"/>
                  </a:cubicBezTo>
                  <a:cubicBezTo>
                    <a:pt x="12615" y="14804"/>
                    <a:pt x="12604" y="14806"/>
                    <a:pt x="12593" y="14806"/>
                  </a:cubicBezTo>
                  <a:cubicBezTo>
                    <a:pt x="12516" y="14806"/>
                    <a:pt x="12416" y="14737"/>
                    <a:pt x="12449" y="14650"/>
                  </a:cubicBezTo>
                  <a:cubicBezTo>
                    <a:pt x="12463" y="14613"/>
                    <a:pt x="12487" y="14599"/>
                    <a:pt x="12512" y="14599"/>
                  </a:cubicBezTo>
                  <a:close/>
                  <a:moveTo>
                    <a:pt x="9482" y="14625"/>
                  </a:moveTo>
                  <a:lnTo>
                    <a:pt x="9482" y="14625"/>
                  </a:lnTo>
                  <a:cubicBezTo>
                    <a:pt x="9557" y="14637"/>
                    <a:pt x="9532" y="14751"/>
                    <a:pt x="9544" y="14814"/>
                  </a:cubicBezTo>
                  <a:cubicBezTo>
                    <a:pt x="9494" y="14814"/>
                    <a:pt x="9507" y="14700"/>
                    <a:pt x="9507" y="14637"/>
                  </a:cubicBezTo>
                  <a:lnTo>
                    <a:pt x="9482" y="14625"/>
                  </a:lnTo>
                  <a:close/>
                  <a:moveTo>
                    <a:pt x="9393" y="14562"/>
                  </a:moveTo>
                  <a:cubicBezTo>
                    <a:pt x="9393" y="14617"/>
                    <a:pt x="9489" y="14652"/>
                    <a:pt x="9430" y="14652"/>
                  </a:cubicBezTo>
                  <a:cubicBezTo>
                    <a:pt x="9422" y="14652"/>
                    <a:pt x="9410" y="14652"/>
                    <a:pt x="9393" y="14650"/>
                  </a:cubicBezTo>
                  <a:lnTo>
                    <a:pt x="9393" y="14650"/>
                  </a:lnTo>
                  <a:cubicBezTo>
                    <a:pt x="9393" y="14675"/>
                    <a:pt x="9381" y="14776"/>
                    <a:pt x="9431" y="14788"/>
                  </a:cubicBezTo>
                  <a:cubicBezTo>
                    <a:pt x="9438" y="14785"/>
                    <a:pt x="9444" y="14783"/>
                    <a:pt x="9448" y="14783"/>
                  </a:cubicBezTo>
                  <a:cubicBezTo>
                    <a:pt x="9461" y="14783"/>
                    <a:pt x="9466" y="14795"/>
                    <a:pt x="9456" y="14814"/>
                  </a:cubicBezTo>
                  <a:cubicBezTo>
                    <a:pt x="9447" y="14817"/>
                    <a:pt x="9438" y="14819"/>
                    <a:pt x="9431" y="14819"/>
                  </a:cubicBezTo>
                  <a:cubicBezTo>
                    <a:pt x="9393" y="14819"/>
                    <a:pt x="9392" y="14768"/>
                    <a:pt x="9381" y="14726"/>
                  </a:cubicBezTo>
                  <a:lnTo>
                    <a:pt x="9368" y="14713"/>
                  </a:lnTo>
                  <a:lnTo>
                    <a:pt x="9368" y="14637"/>
                  </a:lnTo>
                  <a:lnTo>
                    <a:pt x="9331" y="14637"/>
                  </a:lnTo>
                  <a:cubicBezTo>
                    <a:pt x="9331" y="14615"/>
                    <a:pt x="9331" y="14610"/>
                    <a:pt x="9339" y="14610"/>
                  </a:cubicBezTo>
                  <a:cubicBezTo>
                    <a:pt x="9344" y="14610"/>
                    <a:pt x="9353" y="14612"/>
                    <a:pt x="9368" y="14612"/>
                  </a:cubicBezTo>
                  <a:cubicBezTo>
                    <a:pt x="9343" y="14575"/>
                    <a:pt x="9356" y="14562"/>
                    <a:pt x="9393" y="14562"/>
                  </a:cubicBezTo>
                  <a:close/>
                  <a:moveTo>
                    <a:pt x="12650" y="14554"/>
                  </a:moveTo>
                  <a:lnTo>
                    <a:pt x="12650" y="14554"/>
                  </a:lnTo>
                  <a:cubicBezTo>
                    <a:pt x="12712" y="14586"/>
                    <a:pt x="12701" y="14767"/>
                    <a:pt x="12713" y="14826"/>
                  </a:cubicBezTo>
                  <a:cubicBezTo>
                    <a:pt x="12652" y="14814"/>
                    <a:pt x="12650" y="14621"/>
                    <a:pt x="12650" y="14554"/>
                  </a:cubicBezTo>
                  <a:close/>
                  <a:moveTo>
                    <a:pt x="12764" y="14654"/>
                  </a:moveTo>
                  <a:lnTo>
                    <a:pt x="12764" y="14654"/>
                  </a:lnTo>
                  <a:cubicBezTo>
                    <a:pt x="12812" y="14679"/>
                    <a:pt x="12802" y="14780"/>
                    <a:pt x="12814" y="14839"/>
                  </a:cubicBezTo>
                  <a:cubicBezTo>
                    <a:pt x="12752" y="14826"/>
                    <a:pt x="12763" y="14718"/>
                    <a:pt x="12764" y="14654"/>
                  </a:cubicBezTo>
                  <a:close/>
                  <a:moveTo>
                    <a:pt x="9613" y="14645"/>
                  </a:moveTo>
                  <a:cubicBezTo>
                    <a:pt x="9630" y="14645"/>
                    <a:pt x="9642" y="14659"/>
                    <a:pt x="9632" y="14688"/>
                  </a:cubicBezTo>
                  <a:cubicBezTo>
                    <a:pt x="9658" y="14688"/>
                    <a:pt x="9645" y="14650"/>
                    <a:pt x="9695" y="14650"/>
                  </a:cubicBezTo>
                  <a:cubicBezTo>
                    <a:pt x="9796" y="14663"/>
                    <a:pt x="9783" y="14788"/>
                    <a:pt x="9796" y="14851"/>
                  </a:cubicBezTo>
                  <a:cubicBezTo>
                    <a:pt x="9708" y="14839"/>
                    <a:pt x="9796" y="14713"/>
                    <a:pt x="9708" y="14688"/>
                  </a:cubicBezTo>
                  <a:cubicBezTo>
                    <a:pt x="9696" y="14683"/>
                    <a:pt x="9686" y="14681"/>
                    <a:pt x="9678" y="14681"/>
                  </a:cubicBezTo>
                  <a:cubicBezTo>
                    <a:pt x="9616" y="14681"/>
                    <a:pt x="9645" y="14794"/>
                    <a:pt x="9645" y="14839"/>
                  </a:cubicBezTo>
                  <a:cubicBezTo>
                    <a:pt x="9582" y="14839"/>
                    <a:pt x="9607" y="14713"/>
                    <a:pt x="9595" y="14650"/>
                  </a:cubicBezTo>
                  <a:cubicBezTo>
                    <a:pt x="9601" y="14647"/>
                    <a:pt x="9607" y="14645"/>
                    <a:pt x="9613" y="14645"/>
                  </a:cubicBezTo>
                  <a:close/>
                  <a:moveTo>
                    <a:pt x="12877" y="14612"/>
                  </a:moveTo>
                  <a:cubicBezTo>
                    <a:pt x="12852" y="14612"/>
                    <a:pt x="12940" y="14713"/>
                    <a:pt x="12940" y="14713"/>
                  </a:cubicBezTo>
                  <a:cubicBezTo>
                    <a:pt x="12932" y="14711"/>
                    <a:pt x="12926" y="14710"/>
                    <a:pt x="12920" y="14710"/>
                  </a:cubicBezTo>
                  <a:cubicBezTo>
                    <a:pt x="12858" y="14710"/>
                    <a:pt x="12893" y="14827"/>
                    <a:pt x="12940" y="14839"/>
                  </a:cubicBezTo>
                  <a:cubicBezTo>
                    <a:pt x="12977" y="14851"/>
                    <a:pt x="12965" y="14839"/>
                    <a:pt x="12965" y="14864"/>
                  </a:cubicBezTo>
                  <a:cubicBezTo>
                    <a:pt x="12958" y="14866"/>
                    <a:pt x="12952" y="14866"/>
                    <a:pt x="12946" y="14866"/>
                  </a:cubicBezTo>
                  <a:cubicBezTo>
                    <a:pt x="12911" y="14866"/>
                    <a:pt x="12898" y="14834"/>
                    <a:pt x="12877" y="14801"/>
                  </a:cubicBezTo>
                  <a:lnTo>
                    <a:pt x="12864" y="14788"/>
                  </a:lnTo>
                  <a:lnTo>
                    <a:pt x="12852" y="14688"/>
                  </a:lnTo>
                  <a:cubicBezTo>
                    <a:pt x="12826" y="14688"/>
                    <a:pt x="12814" y="14688"/>
                    <a:pt x="12826" y="14663"/>
                  </a:cubicBezTo>
                  <a:lnTo>
                    <a:pt x="12826" y="14663"/>
                  </a:lnTo>
                  <a:cubicBezTo>
                    <a:pt x="12832" y="14664"/>
                    <a:pt x="12837" y="14664"/>
                    <a:pt x="12840" y="14664"/>
                  </a:cubicBezTo>
                  <a:cubicBezTo>
                    <a:pt x="12877" y="14664"/>
                    <a:pt x="12820" y="14612"/>
                    <a:pt x="12877" y="14612"/>
                  </a:cubicBezTo>
                  <a:close/>
                  <a:moveTo>
                    <a:pt x="9929" y="14680"/>
                  </a:moveTo>
                  <a:cubicBezTo>
                    <a:pt x="9956" y="14680"/>
                    <a:pt x="9977" y="14694"/>
                    <a:pt x="9972" y="14726"/>
                  </a:cubicBezTo>
                  <a:cubicBezTo>
                    <a:pt x="9953" y="14713"/>
                    <a:pt x="9936" y="14708"/>
                    <a:pt x="9922" y="14708"/>
                  </a:cubicBezTo>
                  <a:cubicBezTo>
                    <a:pt x="9851" y="14708"/>
                    <a:pt x="9842" y="14841"/>
                    <a:pt x="9947" y="14851"/>
                  </a:cubicBezTo>
                  <a:cubicBezTo>
                    <a:pt x="9956" y="14842"/>
                    <a:pt x="9965" y="14838"/>
                    <a:pt x="9972" y="14838"/>
                  </a:cubicBezTo>
                  <a:cubicBezTo>
                    <a:pt x="9987" y="14838"/>
                    <a:pt x="9997" y="14852"/>
                    <a:pt x="9997" y="14876"/>
                  </a:cubicBezTo>
                  <a:cubicBezTo>
                    <a:pt x="9991" y="14878"/>
                    <a:pt x="9984" y="14878"/>
                    <a:pt x="9976" y="14878"/>
                  </a:cubicBezTo>
                  <a:cubicBezTo>
                    <a:pt x="9912" y="14878"/>
                    <a:pt x="9822" y="14830"/>
                    <a:pt x="9834" y="14751"/>
                  </a:cubicBezTo>
                  <a:cubicBezTo>
                    <a:pt x="9841" y="14707"/>
                    <a:pt x="9891" y="14680"/>
                    <a:pt x="9929" y="14680"/>
                  </a:cubicBezTo>
                  <a:close/>
                  <a:moveTo>
                    <a:pt x="10035" y="14702"/>
                  </a:moveTo>
                  <a:lnTo>
                    <a:pt x="10035" y="14702"/>
                  </a:lnTo>
                  <a:cubicBezTo>
                    <a:pt x="10083" y="14718"/>
                    <a:pt x="10073" y="14831"/>
                    <a:pt x="10073" y="14889"/>
                  </a:cubicBezTo>
                  <a:cubicBezTo>
                    <a:pt x="10023" y="14877"/>
                    <a:pt x="10035" y="14766"/>
                    <a:pt x="10035" y="14702"/>
                  </a:cubicBezTo>
                  <a:close/>
                  <a:moveTo>
                    <a:pt x="10286" y="14637"/>
                  </a:moveTo>
                  <a:cubicBezTo>
                    <a:pt x="10299" y="14726"/>
                    <a:pt x="10299" y="14826"/>
                    <a:pt x="10324" y="14914"/>
                  </a:cubicBezTo>
                  <a:cubicBezTo>
                    <a:pt x="10317" y="14917"/>
                    <a:pt x="10311" y="14919"/>
                    <a:pt x="10307" y="14919"/>
                  </a:cubicBezTo>
                  <a:cubicBezTo>
                    <a:pt x="10294" y="14919"/>
                    <a:pt x="10290" y="14907"/>
                    <a:pt x="10299" y="14889"/>
                  </a:cubicBezTo>
                  <a:lnTo>
                    <a:pt x="10286" y="14876"/>
                  </a:lnTo>
                  <a:cubicBezTo>
                    <a:pt x="10265" y="14876"/>
                    <a:pt x="10234" y="14904"/>
                    <a:pt x="10194" y="14904"/>
                  </a:cubicBezTo>
                  <a:cubicBezTo>
                    <a:pt x="10187" y="14904"/>
                    <a:pt x="10180" y="14903"/>
                    <a:pt x="10173" y="14902"/>
                  </a:cubicBezTo>
                  <a:cubicBezTo>
                    <a:pt x="10148" y="14876"/>
                    <a:pt x="10123" y="14839"/>
                    <a:pt x="10123" y="14801"/>
                  </a:cubicBezTo>
                  <a:cubicBezTo>
                    <a:pt x="10123" y="14737"/>
                    <a:pt x="10142" y="14719"/>
                    <a:pt x="10167" y="14719"/>
                  </a:cubicBezTo>
                  <a:cubicBezTo>
                    <a:pt x="10196" y="14719"/>
                    <a:pt x="10234" y="14744"/>
                    <a:pt x="10261" y="14751"/>
                  </a:cubicBezTo>
                  <a:lnTo>
                    <a:pt x="10249" y="14637"/>
                  </a:lnTo>
                  <a:close/>
                  <a:moveTo>
                    <a:pt x="13020" y="14836"/>
                  </a:moveTo>
                  <a:cubicBezTo>
                    <a:pt x="13025" y="14836"/>
                    <a:pt x="13032" y="14837"/>
                    <a:pt x="13040" y="14839"/>
                  </a:cubicBezTo>
                  <a:cubicBezTo>
                    <a:pt x="13040" y="14876"/>
                    <a:pt x="13040" y="14927"/>
                    <a:pt x="12990" y="14927"/>
                  </a:cubicBezTo>
                  <a:cubicBezTo>
                    <a:pt x="13001" y="14872"/>
                    <a:pt x="12983" y="14836"/>
                    <a:pt x="13020" y="14836"/>
                  </a:cubicBezTo>
                  <a:close/>
                  <a:moveTo>
                    <a:pt x="10362" y="14738"/>
                  </a:moveTo>
                  <a:cubicBezTo>
                    <a:pt x="10450" y="14751"/>
                    <a:pt x="10362" y="14876"/>
                    <a:pt x="10450" y="14902"/>
                  </a:cubicBezTo>
                  <a:cubicBezTo>
                    <a:pt x="10458" y="14904"/>
                    <a:pt x="10465" y="14905"/>
                    <a:pt x="10470" y="14905"/>
                  </a:cubicBezTo>
                  <a:cubicBezTo>
                    <a:pt x="10531" y="14905"/>
                    <a:pt x="10500" y="14796"/>
                    <a:pt x="10500" y="14751"/>
                  </a:cubicBezTo>
                  <a:lnTo>
                    <a:pt x="10538" y="14751"/>
                  </a:lnTo>
                  <a:cubicBezTo>
                    <a:pt x="10538" y="14814"/>
                    <a:pt x="10538" y="14876"/>
                    <a:pt x="10550" y="14939"/>
                  </a:cubicBezTo>
                  <a:cubicBezTo>
                    <a:pt x="10541" y="14944"/>
                    <a:pt x="10534" y="14947"/>
                    <a:pt x="10528" y="14947"/>
                  </a:cubicBezTo>
                  <a:cubicBezTo>
                    <a:pt x="10519" y="14947"/>
                    <a:pt x="10517" y="14938"/>
                    <a:pt x="10525" y="14914"/>
                  </a:cubicBezTo>
                  <a:lnTo>
                    <a:pt x="10513" y="14914"/>
                  </a:lnTo>
                  <a:cubicBezTo>
                    <a:pt x="10494" y="14914"/>
                    <a:pt x="10475" y="14935"/>
                    <a:pt x="10445" y="14935"/>
                  </a:cubicBezTo>
                  <a:cubicBezTo>
                    <a:pt x="10436" y="14935"/>
                    <a:pt x="10425" y="14933"/>
                    <a:pt x="10412" y="14927"/>
                  </a:cubicBezTo>
                  <a:cubicBezTo>
                    <a:pt x="10362" y="14889"/>
                    <a:pt x="10362" y="14788"/>
                    <a:pt x="10362" y="14738"/>
                  </a:cubicBezTo>
                  <a:close/>
                  <a:moveTo>
                    <a:pt x="10588" y="14763"/>
                  </a:moveTo>
                  <a:cubicBezTo>
                    <a:pt x="10626" y="14763"/>
                    <a:pt x="10638" y="14776"/>
                    <a:pt x="10626" y="14801"/>
                  </a:cubicBezTo>
                  <a:cubicBezTo>
                    <a:pt x="10651" y="14801"/>
                    <a:pt x="10651" y="14776"/>
                    <a:pt x="10701" y="14776"/>
                  </a:cubicBezTo>
                  <a:cubicBezTo>
                    <a:pt x="10789" y="14788"/>
                    <a:pt x="10777" y="14914"/>
                    <a:pt x="10789" y="14977"/>
                  </a:cubicBezTo>
                  <a:cubicBezTo>
                    <a:pt x="10714" y="14977"/>
                    <a:pt x="10789" y="14826"/>
                    <a:pt x="10689" y="14801"/>
                  </a:cubicBezTo>
                  <a:cubicBezTo>
                    <a:pt x="10685" y="14800"/>
                    <a:pt x="10682" y="14800"/>
                    <a:pt x="10680" y="14800"/>
                  </a:cubicBezTo>
                  <a:cubicBezTo>
                    <a:pt x="10616" y="14800"/>
                    <a:pt x="10651" y="14928"/>
                    <a:pt x="10651" y="14964"/>
                  </a:cubicBezTo>
                  <a:cubicBezTo>
                    <a:pt x="10576" y="14952"/>
                    <a:pt x="10601" y="14826"/>
                    <a:pt x="10588" y="14763"/>
                  </a:cubicBezTo>
                  <a:close/>
                  <a:moveTo>
                    <a:pt x="10865" y="14751"/>
                  </a:moveTo>
                  <a:cubicBezTo>
                    <a:pt x="10865" y="14805"/>
                    <a:pt x="10951" y="14841"/>
                    <a:pt x="10898" y="14841"/>
                  </a:cubicBezTo>
                  <a:cubicBezTo>
                    <a:pt x="10890" y="14841"/>
                    <a:pt x="10879" y="14840"/>
                    <a:pt x="10865" y="14839"/>
                  </a:cubicBezTo>
                  <a:lnTo>
                    <a:pt x="10865" y="14839"/>
                  </a:lnTo>
                  <a:cubicBezTo>
                    <a:pt x="10865" y="14864"/>
                    <a:pt x="10865" y="14964"/>
                    <a:pt x="10915" y="14977"/>
                  </a:cubicBezTo>
                  <a:cubicBezTo>
                    <a:pt x="10940" y="14977"/>
                    <a:pt x="10940" y="14977"/>
                    <a:pt x="10940" y="15002"/>
                  </a:cubicBezTo>
                  <a:cubicBezTo>
                    <a:pt x="10934" y="15004"/>
                    <a:pt x="10928" y="15005"/>
                    <a:pt x="10922" y="15005"/>
                  </a:cubicBezTo>
                  <a:cubicBezTo>
                    <a:pt x="10886" y="15005"/>
                    <a:pt x="10874" y="14970"/>
                    <a:pt x="10852" y="14927"/>
                  </a:cubicBezTo>
                  <a:lnTo>
                    <a:pt x="10840" y="14927"/>
                  </a:lnTo>
                  <a:lnTo>
                    <a:pt x="10827" y="14826"/>
                  </a:lnTo>
                  <a:cubicBezTo>
                    <a:pt x="10820" y="14829"/>
                    <a:pt x="10814" y="14831"/>
                    <a:pt x="10810" y="14831"/>
                  </a:cubicBezTo>
                  <a:cubicBezTo>
                    <a:pt x="10797" y="14831"/>
                    <a:pt x="10793" y="14819"/>
                    <a:pt x="10802" y="14801"/>
                  </a:cubicBezTo>
                  <a:lnTo>
                    <a:pt x="10802" y="14801"/>
                  </a:lnTo>
                  <a:cubicBezTo>
                    <a:pt x="10809" y="14802"/>
                    <a:pt x="10814" y="14803"/>
                    <a:pt x="10818" y="14803"/>
                  </a:cubicBezTo>
                  <a:cubicBezTo>
                    <a:pt x="10850" y="14803"/>
                    <a:pt x="10798" y="14762"/>
                    <a:pt x="10865" y="14751"/>
                  </a:cubicBezTo>
                  <a:close/>
                  <a:moveTo>
                    <a:pt x="11053" y="14839"/>
                  </a:moveTo>
                  <a:lnTo>
                    <a:pt x="11053" y="14839"/>
                  </a:lnTo>
                  <a:cubicBezTo>
                    <a:pt x="11141" y="14851"/>
                    <a:pt x="11053" y="14977"/>
                    <a:pt x="11129" y="15002"/>
                  </a:cubicBezTo>
                  <a:cubicBezTo>
                    <a:pt x="11137" y="15004"/>
                    <a:pt x="11144" y="15005"/>
                    <a:pt x="11150" y="15005"/>
                  </a:cubicBezTo>
                  <a:cubicBezTo>
                    <a:pt x="11212" y="15005"/>
                    <a:pt x="11191" y="14897"/>
                    <a:pt x="11179" y="14851"/>
                  </a:cubicBezTo>
                  <a:lnTo>
                    <a:pt x="11217" y="14851"/>
                  </a:lnTo>
                  <a:cubicBezTo>
                    <a:pt x="11217" y="14902"/>
                    <a:pt x="11229" y="14977"/>
                    <a:pt x="11242" y="15027"/>
                  </a:cubicBezTo>
                  <a:cubicBezTo>
                    <a:pt x="11232" y="15033"/>
                    <a:pt x="11225" y="15036"/>
                    <a:pt x="11222" y="15036"/>
                  </a:cubicBezTo>
                  <a:cubicBezTo>
                    <a:pt x="11217" y="15036"/>
                    <a:pt x="11217" y="15029"/>
                    <a:pt x="11217" y="15015"/>
                  </a:cubicBezTo>
                  <a:lnTo>
                    <a:pt x="11204" y="15015"/>
                  </a:lnTo>
                  <a:cubicBezTo>
                    <a:pt x="11179" y="15015"/>
                    <a:pt x="11160" y="15031"/>
                    <a:pt x="11138" y="15031"/>
                  </a:cubicBezTo>
                  <a:cubicBezTo>
                    <a:pt x="11127" y="15031"/>
                    <a:pt x="11116" y="15027"/>
                    <a:pt x="11104" y="15015"/>
                  </a:cubicBezTo>
                  <a:cubicBezTo>
                    <a:pt x="11053" y="14990"/>
                    <a:pt x="11053" y="14889"/>
                    <a:pt x="11053" y="14839"/>
                  </a:cubicBezTo>
                  <a:close/>
                  <a:moveTo>
                    <a:pt x="11292" y="14824"/>
                  </a:moveTo>
                  <a:lnTo>
                    <a:pt x="11292" y="14824"/>
                  </a:lnTo>
                  <a:cubicBezTo>
                    <a:pt x="11298" y="14824"/>
                    <a:pt x="11310" y="14851"/>
                    <a:pt x="11317" y="14851"/>
                  </a:cubicBezTo>
                  <a:cubicBezTo>
                    <a:pt x="11327" y="14880"/>
                    <a:pt x="11336" y="14894"/>
                    <a:pt x="11356" y="14894"/>
                  </a:cubicBezTo>
                  <a:cubicBezTo>
                    <a:pt x="11363" y="14894"/>
                    <a:pt x="11371" y="14892"/>
                    <a:pt x="11380" y="14889"/>
                  </a:cubicBezTo>
                  <a:lnTo>
                    <a:pt x="11380" y="14914"/>
                  </a:lnTo>
                  <a:cubicBezTo>
                    <a:pt x="11376" y="14914"/>
                    <a:pt x="11373" y="14913"/>
                    <a:pt x="11370" y="14913"/>
                  </a:cubicBezTo>
                  <a:cubicBezTo>
                    <a:pt x="11296" y="14913"/>
                    <a:pt x="11332" y="15040"/>
                    <a:pt x="11368" y="15052"/>
                  </a:cubicBezTo>
                  <a:cubicBezTo>
                    <a:pt x="11418" y="15052"/>
                    <a:pt x="11393" y="15052"/>
                    <a:pt x="11393" y="15078"/>
                  </a:cubicBezTo>
                  <a:cubicBezTo>
                    <a:pt x="11388" y="15079"/>
                    <a:pt x="11384" y="15079"/>
                    <a:pt x="11380" y="15079"/>
                  </a:cubicBezTo>
                  <a:cubicBezTo>
                    <a:pt x="11330" y="15079"/>
                    <a:pt x="11329" y="15012"/>
                    <a:pt x="11317" y="14977"/>
                  </a:cubicBezTo>
                  <a:lnTo>
                    <a:pt x="11305" y="14977"/>
                  </a:lnTo>
                  <a:lnTo>
                    <a:pt x="11292" y="14889"/>
                  </a:lnTo>
                  <a:lnTo>
                    <a:pt x="11267" y="14889"/>
                  </a:lnTo>
                  <a:cubicBezTo>
                    <a:pt x="11267" y="14874"/>
                    <a:pt x="11267" y="14868"/>
                    <a:pt x="11272" y="14868"/>
                  </a:cubicBezTo>
                  <a:cubicBezTo>
                    <a:pt x="11276" y="14868"/>
                    <a:pt x="11282" y="14871"/>
                    <a:pt x="11292" y="14876"/>
                  </a:cubicBezTo>
                  <a:cubicBezTo>
                    <a:pt x="11287" y="14836"/>
                    <a:pt x="11288" y="14824"/>
                    <a:pt x="11292" y="14824"/>
                  </a:cubicBezTo>
                  <a:close/>
                  <a:moveTo>
                    <a:pt x="11519" y="14819"/>
                  </a:moveTo>
                  <a:cubicBezTo>
                    <a:pt x="11567" y="14855"/>
                    <a:pt x="11557" y="15032"/>
                    <a:pt x="11569" y="15090"/>
                  </a:cubicBezTo>
                  <a:cubicBezTo>
                    <a:pt x="11508" y="15090"/>
                    <a:pt x="11518" y="14888"/>
                    <a:pt x="11519" y="14819"/>
                  </a:cubicBezTo>
                  <a:close/>
                  <a:moveTo>
                    <a:pt x="11666" y="14912"/>
                  </a:moveTo>
                  <a:cubicBezTo>
                    <a:pt x="11718" y="14912"/>
                    <a:pt x="11761" y="14947"/>
                    <a:pt x="11770" y="15002"/>
                  </a:cubicBezTo>
                  <a:cubicBezTo>
                    <a:pt x="11770" y="15040"/>
                    <a:pt x="11783" y="15078"/>
                    <a:pt x="11783" y="15115"/>
                  </a:cubicBezTo>
                  <a:cubicBezTo>
                    <a:pt x="11808" y="15128"/>
                    <a:pt x="11820" y="15128"/>
                    <a:pt x="11783" y="15128"/>
                  </a:cubicBezTo>
                  <a:cubicBezTo>
                    <a:pt x="11745" y="15128"/>
                    <a:pt x="11682" y="15103"/>
                    <a:pt x="11732" y="15090"/>
                  </a:cubicBezTo>
                  <a:cubicBezTo>
                    <a:pt x="11716" y="15090"/>
                    <a:pt x="11699" y="15107"/>
                    <a:pt x="11678" y="15107"/>
                  </a:cubicBezTo>
                  <a:cubicBezTo>
                    <a:pt x="11668" y="15107"/>
                    <a:pt x="11657" y="15103"/>
                    <a:pt x="11644" y="15090"/>
                  </a:cubicBezTo>
                  <a:cubicBezTo>
                    <a:pt x="11566" y="15034"/>
                    <a:pt x="11638" y="14988"/>
                    <a:pt x="11699" y="14988"/>
                  </a:cubicBezTo>
                  <a:cubicBezTo>
                    <a:pt x="11706" y="14988"/>
                    <a:pt x="11713" y="14988"/>
                    <a:pt x="11720" y="14990"/>
                  </a:cubicBezTo>
                  <a:cubicBezTo>
                    <a:pt x="11720" y="14914"/>
                    <a:pt x="11632" y="14964"/>
                    <a:pt x="11607" y="14927"/>
                  </a:cubicBezTo>
                  <a:cubicBezTo>
                    <a:pt x="11627" y="14917"/>
                    <a:pt x="11647" y="14912"/>
                    <a:pt x="11666" y="14912"/>
                  </a:cubicBezTo>
                  <a:close/>
                  <a:moveTo>
                    <a:pt x="11876" y="14950"/>
                  </a:moveTo>
                  <a:cubicBezTo>
                    <a:pt x="11882" y="14950"/>
                    <a:pt x="11889" y="14951"/>
                    <a:pt x="11896" y="14952"/>
                  </a:cubicBezTo>
                  <a:cubicBezTo>
                    <a:pt x="12018" y="14976"/>
                    <a:pt x="12069" y="15154"/>
                    <a:pt x="11935" y="15154"/>
                  </a:cubicBezTo>
                  <a:cubicBezTo>
                    <a:pt x="11931" y="15154"/>
                    <a:pt x="11926" y="15153"/>
                    <a:pt x="11921" y="15153"/>
                  </a:cubicBezTo>
                  <a:cubicBezTo>
                    <a:pt x="11814" y="15153"/>
                    <a:pt x="11763" y="14950"/>
                    <a:pt x="11876" y="14950"/>
                  </a:cubicBezTo>
                  <a:close/>
                  <a:moveTo>
                    <a:pt x="12047" y="14977"/>
                  </a:moveTo>
                  <a:cubicBezTo>
                    <a:pt x="12072" y="14977"/>
                    <a:pt x="12085" y="14990"/>
                    <a:pt x="12085" y="15027"/>
                  </a:cubicBezTo>
                  <a:cubicBezTo>
                    <a:pt x="12097" y="15027"/>
                    <a:pt x="12097" y="14990"/>
                    <a:pt x="12135" y="14990"/>
                  </a:cubicBezTo>
                  <a:cubicBezTo>
                    <a:pt x="12173" y="15002"/>
                    <a:pt x="12160" y="15002"/>
                    <a:pt x="12160" y="15027"/>
                  </a:cubicBezTo>
                  <a:lnTo>
                    <a:pt x="12147" y="15027"/>
                  </a:lnTo>
                  <a:cubicBezTo>
                    <a:pt x="12140" y="15025"/>
                    <a:pt x="12134" y="15024"/>
                    <a:pt x="12128" y="15024"/>
                  </a:cubicBezTo>
                  <a:cubicBezTo>
                    <a:pt x="12065" y="15024"/>
                    <a:pt x="12097" y="15144"/>
                    <a:pt x="12097" y="15178"/>
                  </a:cubicBezTo>
                  <a:cubicBezTo>
                    <a:pt x="12034" y="15166"/>
                    <a:pt x="12047" y="15040"/>
                    <a:pt x="12047" y="14977"/>
                  </a:cubicBezTo>
                  <a:close/>
                  <a:moveTo>
                    <a:pt x="12234" y="15010"/>
                  </a:moveTo>
                  <a:cubicBezTo>
                    <a:pt x="12283" y="15010"/>
                    <a:pt x="12340" y="15057"/>
                    <a:pt x="12349" y="15115"/>
                  </a:cubicBezTo>
                  <a:cubicBezTo>
                    <a:pt x="12349" y="15124"/>
                    <a:pt x="12336" y="15127"/>
                    <a:pt x="12318" y="15127"/>
                  </a:cubicBezTo>
                  <a:cubicBezTo>
                    <a:pt x="12283" y="15127"/>
                    <a:pt x="12227" y="15115"/>
                    <a:pt x="12210" y="15115"/>
                  </a:cubicBezTo>
                  <a:cubicBezTo>
                    <a:pt x="12235" y="15203"/>
                    <a:pt x="12336" y="15153"/>
                    <a:pt x="12349" y="15203"/>
                  </a:cubicBezTo>
                  <a:cubicBezTo>
                    <a:pt x="12339" y="15207"/>
                    <a:pt x="12328" y="15208"/>
                    <a:pt x="12316" y="15208"/>
                  </a:cubicBezTo>
                  <a:cubicBezTo>
                    <a:pt x="12240" y="15208"/>
                    <a:pt x="12140" y="15140"/>
                    <a:pt x="12173" y="15052"/>
                  </a:cubicBezTo>
                  <a:cubicBezTo>
                    <a:pt x="12185" y="15023"/>
                    <a:pt x="12208" y="15010"/>
                    <a:pt x="12234" y="15010"/>
                  </a:cubicBezTo>
                  <a:close/>
                  <a:moveTo>
                    <a:pt x="12444" y="15030"/>
                  </a:moveTo>
                  <a:cubicBezTo>
                    <a:pt x="12491" y="15030"/>
                    <a:pt x="12546" y="15082"/>
                    <a:pt x="12562" y="15140"/>
                  </a:cubicBezTo>
                  <a:cubicBezTo>
                    <a:pt x="12562" y="15148"/>
                    <a:pt x="12550" y="15151"/>
                    <a:pt x="12533" y="15151"/>
                  </a:cubicBezTo>
                  <a:cubicBezTo>
                    <a:pt x="12494" y="15151"/>
                    <a:pt x="12429" y="15137"/>
                    <a:pt x="12411" y="15128"/>
                  </a:cubicBezTo>
                  <a:lnTo>
                    <a:pt x="12411" y="15128"/>
                  </a:lnTo>
                  <a:cubicBezTo>
                    <a:pt x="12437" y="15241"/>
                    <a:pt x="12550" y="15191"/>
                    <a:pt x="12562" y="15241"/>
                  </a:cubicBezTo>
                  <a:lnTo>
                    <a:pt x="12550" y="15241"/>
                  </a:lnTo>
                  <a:cubicBezTo>
                    <a:pt x="12540" y="15244"/>
                    <a:pt x="12529" y="15246"/>
                    <a:pt x="12518" y="15246"/>
                  </a:cubicBezTo>
                  <a:cubicBezTo>
                    <a:pt x="12441" y="15246"/>
                    <a:pt x="12343" y="15176"/>
                    <a:pt x="12386" y="15078"/>
                  </a:cubicBezTo>
                  <a:cubicBezTo>
                    <a:pt x="12399" y="15043"/>
                    <a:pt x="12421" y="15030"/>
                    <a:pt x="12444" y="15030"/>
                  </a:cubicBezTo>
                  <a:close/>
                  <a:moveTo>
                    <a:pt x="12601" y="15025"/>
                  </a:moveTo>
                  <a:cubicBezTo>
                    <a:pt x="12608" y="15025"/>
                    <a:pt x="12623" y="15052"/>
                    <a:pt x="12638" y="15052"/>
                  </a:cubicBezTo>
                  <a:cubicBezTo>
                    <a:pt x="12638" y="15081"/>
                    <a:pt x="12645" y="15095"/>
                    <a:pt x="12664" y="15095"/>
                  </a:cubicBezTo>
                  <a:cubicBezTo>
                    <a:pt x="12671" y="15095"/>
                    <a:pt x="12679" y="15093"/>
                    <a:pt x="12688" y="15090"/>
                  </a:cubicBezTo>
                  <a:lnTo>
                    <a:pt x="12688" y="15115"/>
                  </a:lnTo>
                  <a:cubicBezTo>
                    <a:pt x="12684" y="15115"/>
                    <a:pt x="12681" y="15115"/>
                    <a:pt x="12677" y="15115"/>
                  </a:cubicBezTo>
                  <a:cubicBezTo>
                    <a:pt x="12603" y="15115"/>
                    <a:pt x="12639" y="15242"/>
                    <a:pt x="12676" y="15254"/>
                  </a:cubicBezTo>
                  <a:cubicBezTo>
                    <a:pt x="12726" y="15266"/>
                    <a:pt x="12713" y="15254"/>
                    <a:pt x="12701" y="15279"/>
                  </a:cubicBezTo>
                  <a:cubicBezTo>
                    <a:pt x="12695" y="15280"/>
                    <a:pt x="12690" y="15280"/>
                    <a:pt x="12686" y="15280"/>
                  </a:cubicBezTo>
                  <a:cubicBezTo>
                    <a:pt x="12638" y="15280"/>
                    <a:pt x="12637" y="15224"/>
                    <a:pt x="12625" y="15178"/>
                  </a:cubicBezTo>
                  <a:lnTo>
                    <a:pt x="12613" y="15178"/>
                  </a:lnTo>
                  <a:lnTo>
                    <a:pt x="12600" y="15090"/>
                  </a:lnTo>
                  <a:lnTo>
                    <a:pt x="12575" y="15090"/>
                  </a:lnTo>
                  <a:cubicBezTo>
                    <a:pt x="12575" y="15075"/>
                    <a:pt x="12575" y="15069"/>
                    <a:pt x="12580" y="15069"/>
                  </a:cubicBezTo>
                  <a:cubicBezTo>
                    <a:pt x="12584" y="15069"/>
                    <a:pt x="12590" y="15072"/>
                    <a:pt x="12600" y="15078"/>
                  </a:cubicBezTo>
                  <a:cubicBezTo>
                    <a:pt x="12595" y="15037"/>
                    <a:pt x="12596" y="15025"/>
                    <a:pt x="12601" y="15025"/>
                  </a:cubicBezTo>
                  <a:close/>
                  <a:moveTo>
                    <a:pt x="3119" y="0"/>
                  </a:moveTo>
                  <a:cubicBezTo>
                    <a:pt x="1182" y="0"/>
                    <a:pt x="340" y="742"/>
                    <a:pt x="0" y="1208"/>
                  </a:cubicBezTo>
                  <a:cubicBezTo>
                    <a:pt x="63" y="3534"/>
                    <a:pt x="390" y="15203"/>
                    <a:pt x="654" y="17505"/>
                  </a:cubicBezTo>
                  <a:cubicBezTo>
                    <a:pt x="1320" y="17127"/>
                    <a:pt x="2276" y="16939"/>
                    <a:pt x="3508" y="16939"/>
                  </a:cubicBezTo>
                  <a:cubicBezTo>
                    <a:pt x="9570" y="16939"/>
                    <a:pt x="13128" y="17530"/>
                    <a:pt x="15153" y="18083"/>
                  </a:cubicBezTo>
                  <a:lnTo>
                    <a:pt x="12764" y="1258"/>
                  </a:lnTo>
                  <a:cubicBezTo>
                    <a:pt x="8903" y="692"/>
                    <a:pt x="5885" y="0"/>
                    <a:pt x="3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8"/>
            <p:cNvSpPr/>
            <p:nvPr/>
          </p:nvSpPr>
          <p:spPr>
            <a:xfrm>
              <a:off x="2639171" y="1934878"/>
              <a:ext cx="135430" cy="580351"/>
            </a:xfrm>
            <a:custGeom>
              <a:avLst/>
              <a:gdLst/>
              <a:ahLst/>
              <a:cxnLst/>
              <a:rect l="l" t="t" r="r" b="b"/>
              <a:pathLst>
                <a:path w="4000" h="17141" extrusionOk="0">
                  <a:moveTo>
                    <a:pt x="667" y="1220"/>
                  </a:moveTo>
                  <a:lnTo>
                    <a:pt x="968" y="3044"/>
                  </a:lnTo>
                  <a:lnTo>
                    <a:pt x="1245" y="4867"/>
                  </a:lnTo>
                  <a:lnTo>
                    <a:pt x="1798" y="8501"/>
                  </a:lnTo>
                  <a:lnTo>
                    <a:pt x="2327" y="12160"/>
                  </a:lnTo>
                  <a:cubicBezTo>
                    <a:pt x="2490" y="13368"/>
                    <a:pt x="2666" y="14587"/>
                    <a:pt x="2817" y="15807"/>
                  </a:cubicBezTo>
                  <a:cubicBezTo>
                    <a:pt x="2616" y="14600"/>
                    <a:pt x="2427" y="13380"/>
                    <a:pt x="2239" y="12173"/>
                  </a:cubicBezTo>
                  <a:lnTo>
                    <a:pt x="1685" y="8526"/>
                  </a:lnTo>
                  <a:lnTo>
                    <a:pt x="1157" y="4880"/>
                  </a:lnTo>
                  <a:lnTo>
                    <a:pt x="906" y="3044"/>
                  </a:lnTo>
                  <a:lnTo>
                    <a:pt x="667" y="1220"/>
                  </a:lnTo>
                  <a:close/>
                  <a:moveTo>
                    <a:pt x="2427" y="11293"/>
                  </a:moveTo>
                  <a:cubicBezTo>
                    <a:pt x="2465" y="11494"/>
                    <a:pt x="2503" y="11708"/>
                    <a:pt x="2540" y="11909"/>
                  </a:cubicBezTo>
                  <a:lnTo>
                    <a:pt x="2553" y="11909"/>
                  </a:lnTo>
                  <a:lnTo>
                    <a:pt x="2654" y="12538"/>
                  </a:lnTo>
                  <a:cubicBezTo>
                    <a:pt x="2729" y="12953"/>
                    <a:pt x="2792" y="13368"/>
                    <a:pt x="2855" y="13795"/>
                  </a:cubicBezTo>
                  <a:cubicBezTo>
                    <a:pt x="2918" y="14210"/>
                    <a:pt x="2980" y="14625"/>
                    <a:pt x="3031" y="15053"/>
                  </a:cubicBezTo>
                  <a:cubicBezTo>
                    <a:pt x="3081" y="15468"/>
                    <a:pt x="3131" y="15883"/>
                    <a:pt x="3169" y="16310"/>
                  </a:cubicBezTo>
                  <a:cubicBezTo>
                    <a:pt x="3081" y="15895"/>
                    <a:pt x="3006" y="15480"/>
                    <a:pt x="2930" y="15065"/>
                  </a:cubicBezTo>
                  <a:cubicBezTo>
                    <a:pt x="2867" y="14638"/>
                    <a:pt x="2804" y="14223"/>
                    <a:pt x="2742" y="13808"/>
                  </a:cubicBezTo>
                  <a:cubicBezTo>
                    <a:pt x="2666" y="13393"/>
                    <a:pt x="2616" y="12978"/>
                    <a:pt x="2566" y="12550"/>
                  </a:cubicBezTo>
                  <a:lnTo>
                    <a:pt x="2490" y="11922"/>
                  </a:lnTo>
                  <a:cubicBezTo>
                    <a:pt x="2465" y="11708"/>
                    <a:pt x="2440" y="11507"/>
                    <a:pt x="2427" y="11293"/>
                  </a:cubicBezTo>
                  <a:close/>
                  <a:moveTo>
                    <a:pt x="0" y="1"/>
                  </a:moveTo>
                  <a:lnTo>
                    <a:pt x="2327" y="16486"/>
                  </a:lnTo>
                  <a:lnTo>
                    <a:pt x="2389" y="16499"/>
                  </a:lnTo>
                  <a:lnTo>
                    <a:pt x="667" y="2767"/>
                  </a:lnTo>
                  <a:lnTo>
                    <a:pt x="2654" y="16587"/>
                  </a:lnTo>
                  <a:cubicBezTo>
                    <a:pt x="2993" y="16700"/>
                    <a:pt x="3282" y="16813"/>
                    <a:pt x="3509" y="16914"/>
                  </a:cubicBezTo>
                  <a:lnTo>
                    <a:pt x="2201" y="7344"/>
                  </a:lnTo>
                  <a:lnTo>
                    <a:pt x="3773" y="17027"/>
                  </a:lnTo>
                  <a:cubicBezTo>
                    <a:pt x="3861" y="17077"/>
                    <a:pt x="3924" y="17115"/>
                    <a:pt x="3999" y="17140"/>
                  </a:cubicBezTo>
                  <a:lnTo>
                    <a:pt x="1446" y="956"/>
                  </a:lnTo>
                  <a:cubicBezTo>
                    <a:pt x="1321" y="906"/>
                    <a:pt x="1195" y="856"/>
                    <a:pt x="1069" y="793"/>
                  </a:cubicBezTo>
                  <a:lnTo>
                    <a:pt x="1069" y="793"/>
                  </a:lnTo>
                  <a:lnTo>
                    <a:pt x="2301" y="10312"/>
                  </a:lnTo>
                  <a:lnTo>
                    <a:pt x="805" y="667"/>
                  </a:lnTo>
                  <a:cubicBezTo>
                    <a:pt x="503" y="478"/>
                    <a:pt x="227" y="26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8"/>
            <p:cNvSpPr/>
            <p:nvPr/>
          </p:nvSpPr>
          <p:spPr>
            <a:xfrm>
              <a:off x="1665085" y="1881982"/>
              <a:ext cx="509657" cy="608419"/>
            </a:xfrm>
            <a:custGeom>
              <a:avLst/>
              <a:gdLst/>
              <a:ahLst/>
              <a:cxnLst/>
              <a:rect l="l" t="t" r="r" b="b"/>
              <a:pathLst>
                <a:path w="15053" h="17970" extrusionOk="0">
                  <a:moveTo>
                    <a:pt x="10777" y="1208"/>
                  </a:moveTo>
                  <a:cubicBezTo>
                    <a:pt x="10802" y="1220"/>
                    <a:pt x="10802" y="1233"/>
                    <a:pt x="10777" y="1246"/>
                  </a:cubicBezTo>
                  <a:cubicBezTo>
                    <a:pt x="10765" y="1246"/>
                    <a:pt x="10765" y="1233"/>
                    <a:pt x="10790" y="1220"/>
                  </a:cubicBezTo>
                  <a:lnTo>
                    <a:pt x="10777" y="1208"/>
                  </a:lnTo>
                  <a:close/>
                  <a:moveTo>
                    <a:pt x="10016" y="1274"/>
                  </a:moveTo>
                  <a:cubicBezTo>
                    <a:pt x="10035" y="1286"/>
                    <a:pt x="10033" y="1297"/>
                    <a:pt x="10010" y="1308"/>
                  </a:cubicBezTo>
                  <a:cubicBezTo>
                    <a:pt x="9999" y="1297"/>
                    <a:pt x="9998" y="1286"/>
                    <a:pt x="10016" y="1274"/>
                  </a:cubicBezTo>
                  <a:close/>
                  <a:moveTo>
                    <a:pt x="9658" y="1296"/>
                  </a:moveTo>
                  <a:cubicBezTo>
                    <a:pt x="9683" y="1308"/>
                    <a:pt x="9683" y="1321"/>
                    <a:pt x="9658" y="1334"/>
                  </a:cubicBezTo>
                  <a:cubicBezTo>
                    <a:pt x="9633" y="1334"/>
                    <a:pt x="9633" y="1321"/>
                    <a:pt x="9658" y="1308"/>
                  </a:cubicBezTo>
                  <a:lnTo>
                    <a:pt x="9658" y="1296"/>
                  </a:lnTo>
                  <a:close/>
                  <a:moveTo>
                    <a:pt x="9381" y="1321"/>
                  </a:moveTo>
                  <a:lnTo>
                    <a:pt x="9381" y="1334"/>
                  </a:lnTo>
                  <a:cubicBezTo>
                    <a:pt x="9406" y="1346"/>
                    <a:pt x="9406" y="1359"/>
                    <a:pt x="9381" y="1371"/>
                  </a:cubicBezTo>
                  <a:cubicBezTo>
                    <a:pt x="9356" y="1359"/>
                    <a:pt x="9356" y="1334"/>
                    <a:pt x="9381" y="1321"/>
                  </a:cubicBezTo>
                  <a:close/>
                  <a:moveTo>
                    <a:pt x="11300" y="1242"/>
                  </a:moveTo>
                  <a:cubicBezTo>
                    <a:pt x="11330" y="1242"/>
                    <a:pt x="11358" y="1265"/>
                    <a:pt x="11368" y="1296"/>
                  </a:cubicBezTo>
                  <a:cubicBezTo>
                    <a:pt x="11376" y="1341"/>
                    <a:pt x="11352" y="1350"/>
                    <a:pt x="11320" y="1350"/>
                  </a:cubicBezTo>
                  <a:cubicBezTo>
                    <a:pt x="11299" y="1350"/>
                    <a:pt x="11275" y="1346"/>
                    <a:pt x="11255" y="1346"/>
                  </a:cubicBezTo>
                  <a:cubicBezTo>
                    <a:pt x="11255" y="1384"/>
                    <a:pt x="11274" y="1390"/>
                    <a:pt x="11294" y="1390"/>
                  </a:cubicBezTo>
                  <a:cubicBezTo>
                    <a:pt x="11304" y="1390"/>
                    <a:pt x="11315" y="1389"/>
                    <a:pt x="11324" y="1389"/>
                  </a:cubicBezTo>
                  <a:cubicBezTo>
                    <a:pt x="11333" y="1389"/>
                    <a:pt x="11340" y="1390"/>
                    <a:pt x="11343" y="1396"/>
                  </a:cubicBezTo>
                  <a:cubicBezTo>
                    <a:pt x="11356" y="1422"/>
                    <a:pt x="11393" y="1422"/>
                    <a:pt x="11318" y="1422"/>
                  </a:cubicBezTo>
                  <a:cubicBezTo>
                    <a:pt x="11217" y="1409"/>
                    <a:pt x="11205" y="1283"/>
                    <a:pt x="11293" y="1258"/>
                  </a:cubicBezTo>
                  <a:lnTo>
                    <a:pt x="11280" y="1246"/>
                  </a:lnTo>
                  <a:cubicBezTo>
                    <a:pt x="11287" y="1243"/>
                    <a:pt x="11293" y="1242"/>
                    <a:pt x="11300" y="1242"/>
                  </a:cubicBezTo>
                  <a:close/>
                  <a:moveTo>
                    <a:pt x="11544" y="1158"/>
                  </a:moveTo>
                  <a:cubicBezTo>
                    <a:pt x="11544" y="1246"/>
                    <a:pt x="11544" y="1334"/>
                    <a:pt x="11557" y="1409"/>
                  </a:cubicBezTo>
                  <a:cubicBezTo>
                    <a:pt x="11550" y="1412"/>
                    <a:pt x="11544" y="1414"/>
                    <a:pt x="11539" y="1414"/>
                  </a:cubicBezTo>
                  <a:cubicBezTo>
                    <a:pt x="11527" y="1414"/>
                    <a:pt x="11522" y="1402"/>
                    <a:pt x="11532" y="1384"/>
                  </a:cubicBezTo>
                  <a:cubicBezTo>
                    <a:pt x="11506" y="1384"/>
                    <a:pt x="11506" y="1422"/>
                    <a:pt x="11469" y="1422"/>
                  </a:cubicBezTo>
                  <a:cubicBezTo>
                    <a:pt x="11406" y="1422"/>
                    <a:pt x="11381" y="1308"/>
                    <a:pt x="11431" y="1258"/>
                  </a:cubicBezTo>
                  <a:lnTo>
                    <a:pt x="11431" y="1258"/>
                  </a:lnTo>
                  <a:lnTo>
                    <a:pt x="11418" y="1271"/>
                  </a:lnTo>
                  <a:cubicBezTo>
                    <a:pt x="11435" y="1250"/>
                    <a:pt x="11448" y="1243"/>
                    <a:pt x="11458" y="1243"/>
                  </a:cubicBezTo>
                  <a:cubicBezTo>
                    <a:pt x="11480" y="1243"/>
                    <a:pt x="11494" y="1271"/>
                    <a:pt x="11519" y="1271"/>
                  </a:cubicBezTo>
                  <a:cubicBezTo>
                    <a:pt x="11519" y="1220"/>
                    <a:pt x="11494" y="1170"/>
                    <a:pt x="11544" y="1158"/>
                  </a:cubicBezTo>
                  <a:close/>
                  <a:moveTo>
                    <a:pt x="11147" y="1256"/>
                  </a:moveTo>
                  <a:cubicBezTo>
                    <a:pt x="11159" y="1256"/>
                    <a:pt x="11173" y="1260"/>
                    <a:pt x="11192" y="1271"/>
                  </a:cubicBezTo>
                  <a:cubicBezTo>
                    <a:pt x="11186" y="1283"/>
                    <a:pt x="11170" y="1286"/>
                    <a:pt x="11156" y="1286"/>
                  </a:cubicBezTo>
                  <a:cubicBezTo>
                    <a:pt x="11142" y="1286"/>
                    <a:pt x="11129" y="1283"/>
                    <a:pt x="11129" y="1283"/>
                  </a:cubicBezTo>
                  <a:lnTo>
                    <a:pt x="11129" y="1283"/>
                  </a:lnTo>
                  <a:cubicBezTo>
                    <a:pt x="11129" y="1296"/>
                    <a:pt x="11154" y="1321"/>
                    <a:pt x="11154" y="1334"/>
                  </a:cubicBezTo>
                  <a:cubicBezTo>
                    <a:pt x="11167" y="1346"/>
                    <a:pt x="11217" y="1359"/>
                    <a:pt x="11192" y="1409"/>
                  </a:cubicBezTo>
                  <a:cubicBezTo>
                    <a:pt x="11184" y="1433"/>
                    <a:pt x="11156" y="1442"/>
                    <a:pt x="11130" y="1442"/>
                  </a:cubicBezTo>
                  <a:cubicBezTo>
                    <a:pt x="11115" y="1442"/>
                    <a:pt x="11101" y="1439"/>
                    <a:pt x="11091" y="1434"/>
                  </a:cubicBezTo>
                  <a:cubicBezTo>
                    <a:pt x="11098" y="1413"/>
                    <a:pt x="11105" y="1404"/>
                    <a:pt x="11116" y="1404"/>
                  </a:cubicBezTo>
                  <a:cubicBezTo>
                    <a:pt x="11126" y="1404"/>
                    <a:pt x="11137" y="1410"/>
                    <a:pt x="11154" y="1422"/>
                  </a:cubicBezTo>
                  <a:lnTo>
                    <a:pt x="11142" y="1409"/>
                  </a:lnTo>
                  <a:cubicBezTo>
                    <a:pt x="11230" y="1409"/>
                    <a:pt x="11129" y="1359"/>
                    <a:pt x="11129" y="1346"/>
                  </a:cubicBezTo>
                  <a:cubicBezTo>
                    <a:pt x="11109" y="1316"/>
                    <a:pt x="11105" y="1256"/>
                    <a:pt x="11147" y="1256"/>
                  </a:cubicBezTo>
                  <a:close/>
                  <a:moveTo>
                    <a:pt x="10714" y="1213"/>
                  </a:moveTo>
                  <a:lnTo>
                    <a:pt x="10714" y="1459"/>
                  </a:lnTo>
                  <a:lnTo>
                    <a:pt x="10689" y="1459"/>
                  </a:lnTo>
                  <a:cubicBezTo>
                    <a:pt x="10700" y="1414"/>
                    <a:pt x="10681" y="1245"/>
                    <a:pt x="10714" y="1213"/>
                  </a:cubicBezTo>
                  <a:close/>
                  <a:moveTo>
                    <a:pt x="10802" y="1283"/>
                  </a:moveTo>
                  <a:cubicBezTo>
                    <a:pt x="10802" y="1334"/>
                    <a:pt x="10840" y="1447"/>
                    <a:pt x="10777" y="1459"/>
                  </a:cubicBezTo>
                  <a:lnTo>
                    <a:pt x="10777" y="1447"/>
                  </a:lnTo>
                  <a:lnTo>
                    <a:pt x="10777" y="1283"/>
                  </a:lnTo>
                  <a:close/>
                  <a:moveTo>
                    <a:pt x="10597" y="1291"/>
                  </a:moveTo>
                  <a:cubicBezTo>
                    <a:pt x="10618" y="1291"/>
                    <a:pt x="10642" y="1305"/>
                    <a:pt x="10651" y="1334"/>
                  </a:cubicBezTo>
                  <a:cubicBezTo>
                    <a:pt x="10659" y="1379"/>
                    <a:pt x="10635" y="1388"/>
                    <a:pt x="10603" y="1388"/>
                  </a:cubicBezTo>
                  <a:cubicBezTo>
                    <a:pt x="10582" y="1388"/>
                    <a:pt x="10558" y="1384"/>
                    <a:pt x="10538" y="1384"/>
                  </a:cubicBezTo>
                  <a:cubicBezTo>
                    <a:pt x="10538" y="1427"/>
                    <a:pt x="10568" y="1446"/>
                    <a:pt x="10598" y="1446"/>
                  </a:cubicBezTo>
                  <a:cubicBezTo>
                    <a:pt x="10612" y="1446"/>
                    <a:pt x="10627" y="1442"/>
                    <a:pt x="10639" y="1434"/>
                  </a:cubicBezTo>
                  <a:lnTo>
                    <a:pt x="10639" y="1434"/>
                  </a:lnTo>
                  <a:cubicBezTo>
                    <a:pt x="10651" y="1459"/>
                    <a:pt x="10626" y="1459"/>
                    <a:pt x="10588" y="1459"/>
                  </a:cubicBezTo>
                  <a:cubicBezTo>
                    <a:pt x="10585" y="1460"/>
                    <a:pt x="10582" y="1460"/>
                    <a:pt x="10578" y="1460"/>
                  </a:cubicBezTo>
                  <a:cubicBezTo>
                    <a:pt x="10500" y="1460"/>
                    <a:pt x="10491" y="1320"/>
                    <a:pt x="10576" y="1296"/>
                  </a:cubicBezTo>
                  <a:cubicBezTo>
                    <a:pt x="10582" y="1293"/>
                    <a:pt x="10589" y="1291"/>
                    <a:pt x="10597" y="1291"/>
                  </a:cubicBezTo>
                  <a:close/>
                  <a:moveTo>
                    <a:pt x="10874" y="1243"/>
                  </a:moveTo>
                  <a:lnTo>
                    <a:pt x="10874" y="1243"/>
                  </a:lnTo>
                  <a:cubicBezTo>
                    <a:pt x="10871" y="1265"/>
                    <a:pt x="10879" y="1275"/>
                    <a:pt x="10899" y="1275"/>
                  </a:cubicBezTo>
                  <a:cubicBezTo>
                    <a:pt x="10906" y="1275"/>
                    <a:pt x="10916" y="1274"/>
                    <a:pt x="10928" y="1271"/>
                  </a:cubicBezTo>
                  <a:lnTo>
                    <a:pt x="10928" y="1271"/>
                  </a:lnTo>
                  <a:cubicBezTo>
                    <a:pt x="10937" y="1289"/>
                    <a:pt x="10926" y="1301"/>
                    <a:pt x="10910" y="1301"/>
                  </a:cubicBezTo>
                  <a:cubicBezTo>
                    <a:pt x="10904" y="1301"/>
                    <a:pt x="10897" y="1299"/>
                    <a:pt x="10890" y="1296"/>
                  </a:cubicBezTo>
                  <a:lnTo>
                    <a:pt x="10890" y="1296"/>
                  </a:lnTo>
                  <a:cubicBezTo>
                    <a:pt x="10890" y="1321"/>
                    <a:pt x="10903" y="1396"/>
                    <a:pt x="10903" y="1422"/>
                  </a:cubicBezTo>
                  <a:cubicBezTo>
                    <a:pt x="10905" y="1414"/>
                    <a:pt x="10907" y="1410"/>
                    <a:pt x="10910" y="1410"/>
                  </a:cubicBezTo>
                  <a:cubicBezTo>
                    <a:pt x="10919" y="1410"/>
                    <a:pt x="10929" y="1463"/>
                    <a:pt x="10918" y="1463"/>
                  </a:cubicBezTo>
                  <a:cubicBezTo>
                    <a:pt x="10915" y="1463"/>
                    <a:pt x="10910" y="1459"/>
                    <a:pt x="10903" y="1447"/>
                  </a:cubicBezTo>
                  <a:cubicBezTo>
                    <a:pt x="10865" y="1447"/>
                    <a:pt x="10853" y="1434"/>
                    <a:pt x="10853" y="1396"/>
                  </a:cubicBezTo>
                  <a:lnTo>
                    <a:pt x="10853" y="1296"/>
                  </a:lnTo>
                  <a:lnTo>
                    <a:pt x="10827" y="1296"/>
                  </a:lnTo>
                  <a:cubicBezTo>
                    <a:pt x="10837" y="1276"/>
                    <a:pt x="10854" y="1257"/>
                    <a:pt x="10874" y="1243"/>
                  </a:cubicBezTo>
                  <a:close/>
                  <a:moveTo>
                    <a:pt x="11003" y="1396"/>
                  </a:moveTo>
                  <a:cubicBezTo>
                    <a:pt x="11003" y="1422"/>
                    <a:pt x="10978" y="1484"/>
                    <a:pt x="10953" y="1484"/>
                  </a:cubicBezTo>
                  <a:cubicBezTo>
                    <a:pt x="10966" y="1447"/>
                    <a:pt x="10953" y="1409"/>
                    <a:pt x="11003" y="1396"/>
                  </a:cubicBezTo>
                  <a:close/>
                  <a:moveTo>
                    <a:pt x="10165" y="1320"/>
                  </a:moveTo>
                  <a:cubicBezTo>
                    <a:pt x="10174" y="1320"/>
                    <a:pt x="10185" y="1323"/>
                    <a:pt x="10199" y="1334"/>
                  </a:cubicBezTo>
                  <a:cubicBezTo>
                    <a:pt x="10236" y="1371"/>
                    <a:pt x="10236" y="1484"/>
                    <a:pt x="10199" y="1484"/>
                  </a:cubicBezTo>
                  <a:cubicBezTo>
                    <a:pt x="10199" y="1463"/>
                    <a:pt x="10199" y="1337"/>
                    <a:pt x="10149" y="1337"/>
                  </a:cubicBezTo>
                  <a:cubicBezTo>
                    <a:pt x="10142" y="1337"/>
                    <a:pt x="10133" y="1339"/>
                    <a:pt x="10123" y="1346"/>
                  </a:cubicBezTo>
                  <a:cubicBezTo>
                    <a:pt x="10048" y="1409"/>
                    <a:pt x="10161" y="1484"/>
                    <a:pt x="10085" y="1497"/>
                  </a:cubicBezTo>
                  <a:cubicBezTo>
                    <a:pt x="10073" y="1447"/>
                    <a:pt x="10073" y="1409"/>
                    <a:pt x="10085" y="1359"/>
                  </a:cubicBezTo>
                  <a:lnTo>
                    <a:pt x="10073" y="1346"/>
                  </a:lnTo>
                  <a:cubicBezTo>
                    <a:pt x="10079" y="1334"/>
                    <a:pt x="10085" y="1327"/>
                    <a:pt x="10090" y="1327"/>
                  </a:cubicBezTo>
                  <a:cubicBezTo>
                    <a:pt x="10095" y="1327"/>
                    <a:pt x="10098" y="1334"/>
                    <a:pt x="10098" y="1346"/>
                  </a:cubicBezTo>
                  <a:cubicBezTo>
                    <a:pt x="10126" y="1346"/>
                    <a:pt x="10140" y="1320"/>
                    <a:pt x="10165" y="1320"/>
                  </a:cubicBezTo>
                  <a:close/>
                  <a:moveTo>
                    <a:pt x="9757" y="1509"/>
                  </a:moveTo>
                  <a:lnTo>
                    <a:pt x="9757" y="1509"/>
                  </a:lnTo>
                  <a:cubicBezTo>
                    <a:pt x="9754" y="1509"/>
                    <a:pt x="9750" y="1510"/>
                    <a:pt x="9746" y="1510"/>
                  </a:cubicBezTo>
                  <a:lnTo>
                    <a:pt x="9759" y="1510"/>
                  </a:lnTo>
                  <a:cubicBezTo>
                    <a:pt x="9758" y="1509"/>
                    <a:pt x="9758" y="1509"/>
                    <a:pt x="9757" y="1509"/>
                  </a:cubicBezTo>
                  <a:close/>
                  <a:moveTo>
                    <a:pt x="10035" y="1334"/>
                  </a:moveTo>
                  <a:cubicBezTo>
                    <a:pt x="10035" y="1384"/>
                    <a:pt x="10060" y="1510"/>
                    <a:pt x="9997" y="1510"/>
                  </a:cubicBezTo>
                  <a:lnTo>
                    <a:pt x="9997" y="1334"/>
                  </a:lnTo>
                  <a:close/>
                  <a:moveTo>
                    <a:pt x="9938" y="1339"/>
                  </a:moveTo>
                  <a:cubicBezTo>
                    <a:pt x="9949" y="1339"/>
                    <a:pt x="9960" y="1341"/>
                    <a:pt x="9972" y="1346"/>
                  </a:cubicBezTo>
                  <a:lnTo>
                    <a:pt x="9960" y="1346"/>
                  </a:lnTo>
                  <a:cubicBezTo>
                    <a:pt x="9947" y="1384"/>
                    <a:pt x="9884" y="1346"/>
                    <a:pt x="9872" y="1422"/>
                  </a:cubicBezTo>
                  <a:cubicBezTo>
                    <a:pt x="9852" y="1461"/>
                    <a:pt x="9886" y="1492"/>
                    <a:pt x="9926" y="1492"/>
                  </a:cubicBezTo>
                  <a:cubicBezTo>
                    <a:pt x="9937" y="1492"/>
                    <a:pt x="9949" y="1490"/>
                    <a:pt x="9960" y="1484"/>
                  </a:cubicBezTo>
                  <a:lnTo>
                    <a:pt x="9960" y="1484"/>
                  </a:lnTo>
                  <a:cubicBezTo>
                    <a:pt x="9972" y="1510"/>
                    <a:pt x="9960" y="1522"/>
                    <a:pt x="9922" y="1522"/>
                  </a:cubicBezTo>
                  <a:cubicBezTo>
                    <a:pt x="9918" y="1522"/>
                    <a:pt x="9915" y="1523"/>
                    <a:pt x="9912" y="1523"/>
                  </a:cubicBezTo>
                  <a:cubicBezTo>
                    <a:pt x="9799" y="1523"/>
                    <a:pt x="9839" y="1339"/>
                    <a:pt x="9938" y="1339"/>
                  </a:cubicBezTo>
                  <a:close/>
                  <a:moveTo>
                    <a:pt x="9779" y="1353"/>
                  </a:moveTo>
                  <a:cubicBezTo>
                    <a:pt x="9788" y="1353"/>
                    <a:pt x="9798" y="1355"/>
                    <a:pt x="9809" y="1359"/>
                  </a:cubicBezTo>
                  <a:cubicBezTo>
                    <a:pt x="9796" y="1384"/>
                    <a:pt x="9746" y="1384"/>
                    <a:pt x="9746" y="1384"/>
                  </a:cubicBezTo>
                  <a:cubicBezTo>
                    <a:pt x="9746" y="1396"/>
                    <a:pt x="9771" y="1422"/>
                    <a:pt x="9771" y="1434"/>
                  </a:cubicBezTo>
                  <a:cubicBezTo>
                    <a:pt x="9771" y="1472"/>
                    <a:pt x="9834" y="1447"/>
                    <a:pt x="9796" y="1510"/>
                  </a:cubicBezTo>
                  <a:cubicBezTo>
                    <a:pt x="9789" y="1524"/>
                    <a:pt x="9769" y="1530"/>
                    <a:pt x="9748" y="1530"/>
                  </a:cubicBezTo>
                  <a:cubicBezTo>
                    <a:pt x="9733" y="1530"/>
                    <a:pt x="9719" y="1527"/>
                    <a:pt x="9708" y="1522"/>
                  </a:cubicBezTo>
                  <a:cubicBezTo>
                    <a:pt x="9708" y="1507"/>
                    <a:pt x="9713" y="1501"/>
                    <a:pt x="9724" y="1501"/>
                  </a:cubicBezTo>
                  <a:cubicBezTo>
                    <a:pt x="9731" y="1501"/>
                    <a:pt x="9742" y="1504"/>
                    <a:pt x="9757" y="1509"/>
                  </a:cubicBezTo>
                  <a:lnTo>
                    <a:pt x="9757" y="1509"/>
                  </a:lnTo>
                  <a:cubicBezTo>
                    <a:pt x="9825" y="1504"/>
                    <a:pt x="9733" y="1447"/>
                    <a:pt x="9733" y="1447"/>
                  </a:cubicBezTo>
                  <a:cubicBezTo>
                    <a:pt x="9733" y="1434"/>
                    <a:pt x="9696" y="1409"/>
                    <a:pt x="9721" y="1371"/>
                  </a:cubicBezTo>
                  <a:cubicBezTo>
                    <a:pt x="9739" y="1362"/>
                    <a:pt x="9756" y="1353"/>
                    <a:pt x="9779" y="1353"/>
                  </a:cubicBezTo>
                  <a:close/>
                  <a:moveTo>
                    <a:pt x="9671" y="1359"/>
                  </a:moveTo>
                  <a:lnTo>
                    <a:pt x="9671" y="1359"/>
                  </a:lnTo>
                  <a:cubicBezTo>
                    <a:pt x="9671" y="1409"/>
                    <a:pt x="9696" y="1535"/>
                    <a:pt x="9645" y="1535"/>
                  </a:cubicBezTo>
                  <a:cubicBezTo>
                    <a:pt x="9645" y="1497"/>
                    <a:pt x="9608" y="1371"/>
                    <a:pt x="9671" y="1371"/>
                  </a:cubicBezTo>
                  <a:lnTo>
                    <a:pt x="9671" y="1359"/>
                  </a:lnTo>
                  <a:close/>
                  <a:moveTo>
                    <a:pt x="10383" y="1303"/>
                  </a:moveTo>
                  <a:cubicBezTo>
                    <a:pt x="10387" y="1303"/>
                    <a:pt x="10393" y="1305"/>
                    <a:pt x="10400" y="1308"/>
                  </a:cubicBezTo>
                  <a:cubicBezTo>
                    <a:pt x="10400" y="1362"/>
                    <a:pt x="10418" y="1569"/>
                    <a:pt x="10331" y="1569"/>
                  </a:cubicBezTo>
                  <a:cubicBezTo>
                    <a:pt x="10316" y="1569"/>
                    <a:pt x="10297" y="1563"/>
                    <a:pt x="10274" y="1547"/>
                  </a:cubicBezTo>
                  <a:cubicBezTo>
                    <a:pt x="10287" y="1497"/>
                    <a:pt x="10375" y="1560"/>
                    <a:pt x="10375" y="1447"/>
                  </a:cubicBezTo>
                  <a:lnTo>
                    <a:pt x="10375" y="1447"/>
                  </a:lnTo>
                  <a:cubicBezTo>
                    <a:pt x="10362" y="1447"/>
                    <a:pt x="10350" y="1484"/>
                    <a:pt x="10324" y="1484"/>
                  </a:cubicBezTo>
                  <a:cubicBezTo>
                    <a:pt x="10320" y="1485"/>
                    <a:pt x="10317" y="1485"/>
                    <a:pt x="10313" y="1485"/>
                  </a:cubicBezTo>
                  <a:cubicBezTo>
                    <a:pt x="10248" y="1485"/>
                    <a:pt x="10239" y="1382"/>
                    <a:pt x="10287" y="1346"/>
                  </a:cubicBezTo>
                  <a:lnTo>
                    <a:pt x="10274" y="1334"/>
                  </a:lnTo>
                  <a:cubicBezTo>
                    <a:pt x="10291" y="1317"/>
                    <a:pt x="10303" y="1311"/>
                    <a:pt x="10314" y="1311"/>
                  </a:cubicBezTo>
                  <a:cubicBezTo>
                    <a:pt x="10336" y="1311"/>
                    <a:pt x="10350" y="1334"/>
                    <a:pt x="10375" y="1334"/>
                  </a:cubicBezTo>
                  <a:cubicBezTo>
                    <a:pt x="10366" y="1315"/>
                    <a:pt x="10370" y="1303"/>
                    <a:pt x="10383" y="1303"/>
                  </a:cubicBezTo>
                  <a:close/>
                  <a:moveTo>
                    <a:pt x="9406" y="1396"/>
                  </a:moveTo>
                  <a:cubicBezTo>
                    <a:pt x="9394" y="1447"/>
                    <a:pt x="9432" y="1560"/>
                    <a:pt x="9369" y="1572"/>
                  </a:cubicBezTo>
                  <a:lnTo>
                    <a:pt x="9369" y="1396"/>
                  </a:lnTo>
                  <a:close/>
                  <a:moveTo>
                    <a:pt x="8031" y="1528"/>
                  </a:moveTo>
                  <a:cubicBezTo>
                    <a:pt x="8036" y="1528"/>
                    <a:pt x="8041" y="1529"/>
                    <a:pt x="8046" y="1530"/>
                  </a:cubicBezTo>
                  <a:lnTo>
                    <a:pt x="8046" y="1530"/>
                  </a:lnTo>
                  <a:cubicBezTo>
                    <a:pt x="8031" y="1562"/>
                    <a:pt x="7981" y="1546"/>
                    <a:pt x="7958" y="1574"/>
                  </a:cubicBezTo>
                  <a:lnTo>
                    <a:pt x="7958" y="1574"/>
                  </a:lnTo>
                  <a:cubicBezTo>
                    <a:pt x="7976" y="1548"/>
                    <a:pt x="8001" y="1528"/>
                    <a:pt x="8031" y="1528"/>
                  </a:cubicBezTo>
                  <a:close/>
                  <a:moveTo>
                    <a:pt x="9039" y="1421"/>
                  </a:moveTo>
                  <a:cubicBezTo>
                    <a:pt x="9065" y="1421"/>
                    <a:pt x="9103" y="1438"/>
                    <a:pt x="9117" y="1459"/>
                  </a:cubicBezTo>
                  <a:cubicBezTo>
                    <a:pt x="9138" y="1480"/>
                    <a:pt x="9116" y="1576"/>
                    <a:pt x="9101" y="1576"/>
                  </a:cubicBezTo>
                  <a:cubicBezTo>
                    <a:pt x="9098" y="1576"/>
                    <a:pt x="9094" y="1571"/>
                    <a:pt x="9092" y="1560"/>
                  </a:cubicBezTo>
                  <a:cubicBezTo>
                    <a:pt x="9076" y="1560"/>
                    <a:pt x="9041" y="1584"/>
                    <a:pt x="9017" y="1584"/>
                  </a:cubicBezTo>
                  <a:cubicBezTo>
                    <a:pt x="9002" y="1584"/>
                    <a:pt x="8991" y="1576"/>
                    <a:pt x="8991" y="1547"/>
                  </a:cubicBezTo>
                  <a:cubicBezTo>
                    <a:pt x="8991" y="1498"/>
                    <a:pt x="9023" y="1492"/>
                    <a:pt x="9054" y="1492"/>
                  </a:cubicBezTo>
                  <a:cubicBezTo>
                    <a:pt x="9063" y="1492"/>
                    <a:pt x="9071" y="1493"/>
                    <a:pt x="9079" y="1493"/>
                  </a:cubicBezTo>
                  <a:cubicBezTo>
                    <a:pt x="9091" y="1493"/>
                    <a:pt x="9101" y="1491"/>
                    <a:pt x="9105" y="1484"/>
                  </a:cubicBezTo>
                  <a:lnTo>
                    <a:pt x="9092" y="1472"/>
                  </a:lnTo>
                  <a:cubicBezTo>
                    <a:pt x="9098" y="1447"/>
                    <a:pt x="9083" y="1437"/>
                    <a:pt x="9064" y="1437"/>
                  </a:cubicBezTo>
                  <a:cubicBezTo>
                    <a:pt x="9045" y="1437"/>
                    <a:pt x="9023" y="1447"/>
                    <a:pt x="9017" y="1459"/>
                  </a:cubicBezTo>
                  <a:cubicBezTo>
                    <a:pt x="9006" y="1432"/>
                    <a:pt x="9019" y="1421"/>
                    <a:pt x="9039" y="1421"/>
                  </a:cubicBezTo>
                  <a:close/>
                  <a:moveTo>
                    <a:pt x="9318" y="1321"/>
                  </a:moveTo>
                  <a:cubicBezTo>
                    <a:pt x="9318" y="1384"/>
                    <a:pt x="9318" y="1459"/>
                    <a:pt x="9318" y="1522"/>
                  </a:cubicBezTo>
                  <a:cubicBezTo>
                    <a:pt x="9318" y="1531"/>
                    <a:pt x="9306" y="1578"/>
                    <a:pt x="9299" y="1578"/>
                  </a:cubicBezTo>
                  <a:cubicBezTo>
                    <a:pt x="9295" y="1578"/>
                    <a:pt x="9293" y="1569"/>
                    <a:pt x="9293" y="1547"/>
                  </a:cubicBezTo>
                  <a:cubicBezTo>
                    <a:pt x="9268" y="1547"/>
                    <a:pt x="9256" y="1585"/>
                    <a:pt x="9230" y="1585"/>
                  </a:cubicBezTo>
                  <a:cubicBezTo>
                    <a:pt x="9168" y="1585"/>
                    <a:pt x="9155" y="1472"/>
                    <a:pt x="9205" y="1434"/>
                  </a:cubicBezTo>
                  <a:lnTo>
                    <a:pt x="9180" y="1434"/>
                  </a:lnTo>
                  <a:cubicBezTo>
                    <a:pt x="9198" y="1417"/>
                    <a:pt x="9211" y="1411"/>
                    <a:pt x="9222" y="1411"/>
                  </a:cubicBezTo>
                  <a:cubicBezTo>
                    <a:pt x="9239" y="1411"/>
                    <a:pt x="9251" y="1424"/>
                    <a:pt x="9268" y="1424"/>
                  </a:cubicBezTo>
                  <a:cubicBezTo>
                    <a:pt x="9272" y="1424"/>
                    <a:pt x="9276" y="1423"/>
                    <a:pt x="9281" y="1422"/>
                  </a:cubicBezTo>
                  <a:cubicBezTo>
                    <a:pt x="9281" y="1384"/>
                    <a:pt x="9268" y="1321"/>
                    <a:pt x="9318" y="1321"/>
                  </a:cubicBezTo>
                  <a:close/>
                  <a:moveTo>
                    <a:pt x="8903" y="1422"/>
                  </a:moveTo>
                  <a:cubicBezTo>
                    <a:pt x="8903" y="1472"/>
                    <a:pt x="8878" y="1434"/>
                    <a:pt x="8866" y="1484"/>
                  </a:cubicBezTo>
                  <a:cubicBezTo>
                    <a:pt x="8853" y="1522"/>
                    <a:pt x="8853" y="1560"/>
                    <a:pt x="8853" y="1610"/>
                  </a:cubicBezTo>
                  <a:lnTo>
                    <a:pt x="8828" y="1610"/>
                  </a:lnTo>
                  <a:cubicBezTo>
                    <a:pt x="8828" y="1560"/>
                    <a:pt x="8828" y="1522"/>
                    <a:pt x="8841" y="1472"/>
                  </a:cubicBezTo>
                  <a:lnTo>
                    <a:pt x="8828" y="1472"/>
                  </a:lnTo>
                  <a:cubicBezTo>
                    <a:pt x="8834" y="1453"/>
                    <a:pt x="8841" y="1444"/>
                    <a:pt x="8845" y="1444"/>
                  </a:cubicBezTo>
                  <a:cubicBezTo>
                    <a:pt x="8850" y="1444"/>
                    <a:pt x="8853" y="1453"/>
                    <a:pt x="8853" y="1472"/>
                  </a:cubicBezTo>
                  <a:cubicBezTo>
                    <a:pt x="8866" y="1472"/>
                    <a:pt x="8866" y="1422"/>
                    <a:pt x="8903" y="1422"/>
                  </a:cubicBezTo>
                  <a:close/>
                  <a:moveTo>
                    <a:pt x="8715" y="1447"/>
                  </a:moveTo>
                  <a:cubicBezTo>
                    <a:pt x="8753" y="1447"/>
                    <a:pt x="8778" y="1472"/>
                    <a:pt x="8778" y="1497"/>
                  </a:cubicBezTo>
                  <a:cubicBezTo>
                    <a:pt x="8787" y="1542"/>
                    <a:pt x="8751" y="1548"/>
                    <a:pt x="8711" y="1548"/>
                  </a:cubicBezTo>
                  <a:cubicBezTo>
                    <a:pt x="8695" y="1548"/>
                    <a:pt x="8679" y="1547"/>
                    <a:pt x="8665" y="1547"/>
                  </a:cubicBezTo>
                  <a:cubicBezTo>
                    <a:pt x="8665" y="1586"/>
                    <a:pt x="8688" y="1601"/>
                    <a:pt x="8715" y="1601"/>
                  </a:cubicBezTo>
                  <a:cubicBezTo>
                    <a:pt x="8732" y="1601"/>
                    <a:pt x="8751" y="1595"/>
                    <a:pt x="8765" y="1585"/>
                  </a:cubicBezTo>
                  <a:lnTo>
                    <a:pt x="8765" y="1585"/>
                  </a:lnTo>
                  <a:cubicBezTo>
                    <a:pt x="8765" y="1623"/>
                    <a:pt x="8753" y="1623"/>
                    <a:pt x="8715" y="1623"/>
                  </a:cubicBezTo>
                  <a:cubicBezTo>
                    <a:pt x="8709" y="1624"/>
                    <a:pt x="8704" y="1625"/>
                    <a:pt x="8700" y="1625"/>
                  </a:cubicBezTo>
                  <a:cubicBezTo>
                    <a:pt x="8629" y="1625"/>
                    <a:pt x="8646" y="1459"/>
                    <a:pt x="8740" y="1459"/>
                  </a:cubicBezTo>
                  <a:lnTo>
                    <a:pt x="8715" y="1447"/>
                  </a:lnTo>
                  <a:close/>
                  <a:moveTo>
                    <a:pt x="9469" y="1388"/>
                  </a:moveTo>
                  <a:cubicBezTo>
                    <a:pt x="9474" y="1388"/>
                    <a:pt x="9478" y="1397"/>
                    <a:pt x="9482" y="1422"/>
                  </a:cubicBezTo>
                  <a:cubicBezTo>
                    <a:pt x="9482" y="1422"/>
                    <a:pt x="9494" y="1409"/>
                    <a:pt x="9507" y="1409"/>
                  </a:cubicBezTo>
                  <a:cubicBezTo>
                    <a:pt x="9526" y="1404"/>
                    <a:pt x="9548" y="1397"/>
                    <a:pt x="9565" y="1397"/>
                  </a:cubicBezTo>
                  <a:cubicBezTo>
                    <a:pt x="9593" y="1397"/>
                    <a:pt x="9611" y="1415"/>
                    <a:pt x="9595" y="1484"/>
                  </a:cubicBezTo>
                  <a:cubicBezTo>
                    <a:pt x="9583" y="1538"/>
                    <a:pt x="9566" y="1552"/>
                    <a:pt x="9545" y="1552"/>
                  </a:cubicBezTo>
                  <a:cubicBezTo>
                    <a:pt x="9522" y="1552"/>
                    <a:pt x="9496" y="1535"/>
                    <a:pt x="9469" y="1535"/>
                  </a:cubicBezTo>
                  <a:cubicBezTo>
                    <a:pt x="9469" y="1585"/>
                    <a:pt x="9494" y="1623"/>
                    <a:pt x="9444" y="1635"/>
                  </a:cubicBezTo>
                  <a:cubicBezTo>
                    <a:pt x="9444" y="1572"/>
                    <a:pt x="9444" y="1510"/>
                    <a:pt x="9444" y="1447"/>
                  </a:cubicBezTo>
                  <a:cubicBezTo>
                    <a:pt x="9444" y="1447"/>
                    <a:pt x="9457" y="1388"/>
                    <a:pt x="9469" y="1388"/>
                  </a:cubicBezTo>
                  <a:close/>
                  <a:moveTo>
                    <a:pt x="8602" y="1459"/>
                  </a:moveTo>
                  <a:lnTo>
                    <a:pt x="8602" y="1459"/>
                  </a:lnTo>
                  <a:cubicBezTo>
                    <a:pt x="8614" y="1510"/>
                    <a:pt x="8614" y="1560"/>
                    <a:pt x="8602" y="1610"/>
                  </a:cubicBezTo>
                  <a:cubicBezTo>
                    <a:pt x="8595" y="1629"/>
                    <a:pt x="8589" y="1638"/>
                    <a:pt x="8584" y="1638"/>
                  </a:cubicBezTo>
                  <a:cubicBezTo>
                    <a:pt x="8580" y="1638"/>
                    <a:pt x="8577" y="1629"/>
                    <a:pt x="8577" y="1610"/>
                  </a:cubicBezTo>
                  <a:cubicBezTo>
                    <a:pt x="8564" y="1610"/>
                    <a:pt x="8551" y="1648"/>
                    <a:pt x="8526" y="1648"/>
                  </a:cubicBezTo>
                  <a:cubicBezTo>
                    <a:pt x="8524" y="1648"/>
                    <a:pt x="8522" y="1649"/>
                    <a:pt x="8520" y="1649"/>
                  </a:cubicBezTo>
                  <a:cubicBezTo>
                    <a:pt x="8469" y="1649"/>
                    <a:pt x="8465" y="1516"/>
                    <a:pt x="8500" y="1489"/>
                  </a:cubicBezTo>
                  <a:lnTo>
                    <a:pt x="8500" y="1489"/>
                  </a:lnTo>
                  <a:cubicBezTo>
                    <a:pt x="8497" y="1534"/>
                    <a:pt x="8488" y="1620"/>
                    <a:pt x="8525" y="1620"/>
                  </a:cubicBezTo>
                  <a:cubicBezTo>
                    <a:pt x="8532" y="1620"/>
                    <a:pt x="8541" y="1617"/>
                    <a:pt x="8551" y="1610"/>
                  </a:cubicBezTo>
                  <a:cubicBezTo>
                    <a:pt x="8627" y="1560"/>
                    <a:pt x="8526" y="1472"/>
                    <a:pt x="8602" y="1459"/>
                  </a:cubicBezTo>
                  <a:close/>
                  <a:moveTo>
                    <a:pt x="8401" y="1451"/>
                  </a:moveTo>
                  <a:cubicBezTo>
                    <a:pt x="8403" y="1483"/>
                    <a:pt x="8410" y="1489"/>
                    <a:pt x="8417" y="1489"/>
                  </a:cubicBezTo>
                  <a:cubicBezTo>
                    <a:pt x="8423" y="1489"/>
                    <a:pt x="8429" y="1485"/>
                    <a:pt x="8433" y="1485"/>
                  </a:cubicBezTo>
                  <a:cubicBezTo>
                    <a:pt x="8436" y="1485"/>
                    <a:pt x="8438" y="1488"/>
                    <a:pt x="8438" y="1497"/>
                  </a:cubicBezTo>
                  <a:cubicBezTo>
                    <a:pt x="8438" y="1516"/>
                    <a:pt x="8429" y="1516"/>
                    <a:pt x="8418" y="1516"/>
                  </a:cubicBezTo>
                  <a:cubicBezTo>
                    <a:pt x="8407" y="1516"/>
                    <a:pt x="8394" y="1516"/>
                    <a:pt x="8388" y="1535"/>
                  </a:cubicBezTo>
                  <a:cubicBezTo>
                    <a:pt x="8388" y="1570"/>
                    <a:pt x="8377" y="1637"/>
                    <a:pt x="8415" y="1637"/>
                  </a:cubicBezTo>
                  <a:cubicBezTo>
                    <a:pt x="8418" y="1637"/>
                    <a:pt x="8422" y="1636"/>
                    <a:pt x="8426" y="1635"/>
                  </a:cubicBezTo>
                  <a:lnTo>
                    <a:pt x="8426" y="1635"/>
                  </a:lnTo>
                  <a:cubicBezTo>
                    <a:pt x="8426" y="1655"/>
                    <a:pt x="8416" y="1663"/>
                    <a:pt x="8405" y="1663"/>
                  </a:cubicBezTo>
                  <a:cubicBezTo>
                    <a:pt x="8387" y="1663"/>
                    <a:pt x="8363" y="1641"/>
                    <a:pt x="8363" y="1610"/>
                  </a:cubicBezTo>
                  <a:cubicBezTo>
                    <a:pt x="8363" y="1565"/>
                    <a:pt x="8383" y="1520"/>
                    <a:pt x="8351" y="1520"/>
                  </a:cubicBezTo>
                  <a:cubicBezTo>
                    <a:pt x="8347" y="1520"/>
                    <a:pt x="8343" y="1521"/>
                    <a:pt x="8338" y="1522"/>
                  </a:cubicBezTo>
                  <a:cubicBezTo>
                    <a:pt x="8349" y="1489"/>
                    <a:pt x="8370" y="1465"/>
                    <a:pt x="8401" y="1451"/>
                  </a:cubicBezTo>
                  <a:close/>
                  <a:moveTo>
                    <a:pt x="8269" y="1494"/>
                  </a:moveTo>
                  <a:cubicBezTo>
                    <a:pt x="8296" y="1494"/>
                    <a:pt x="8312" y="1514"/>
                    <a:pt x="8312" y="1535"/>
                  </a:cubicBezTo>
                  <a:cubicBezTo>
                    <a:pt x="8338" y="1610"/>
                    <a:pt x="8250" y="1585"/>
                    <a:pt x="8212" y="1598"/>
                  </a:cubicBezTo>
                  <a:cubicBezTo>
                    <a:pt x="8212" y="1631"/>
                    <a:pt x="8234" y="1648"/>
                    <a:pt x="8260" y="1648"/>
                  </a:cubicBezTo>
                  <a:cubicBezTo>
                    <a:pt x="8273" y="1648"/>
                    <a:pt x="8287" y="1644"/>
                    <a:pt x="8300" y="1635"/>
                  </a:cubicBezTo>
                  <a:lnTo>
                    <a:pt x="8300" y="1635"/>
                  </a:lnTo>
                  <a:cubicBezTo>
                    <a:pt x="8300" y="1660"/>
                    <a:pt x="8287" y="1673"/>
                    <a:pt x="8250" y="1673"/>
                  </a:cubicBezTo>
                  <a:cubicBezTo>
                    <a:pt x="8244" y="1675"/>
                    <a:pt x="8239" y="1675"/>
                    <a:pt x="8234" y="1675"/>
                  </a:cubicBezTo>
                  <a:cubicBezTo>
                    <a:pt x="8163" y="1675"/>
                    <a:pt x="8180" y="1510"/>
                    <a:pt x="8275" y="1510"/>
                  </a:cubicBezTo>
                  <a:lnTo>
                    <a:pt x="8250" y="1497"/>
                  </a:lnTo>
                  <a:cubicBezTo>
                    <a:pt x="8256" y="1495"/>
                    <a:pt x="8263" y="1494"/>
                    <a:pt x="8269" y="1494"/>
                  </a:cubicBezTo>
                  <a:close/>
                  <a:moveTo>
                    <a:pt x="8125" y="1480"/>
                  </a:moveTo>
                  <a:cubicBezTo>
                    <a:pt x="8127" y="1508"/>
                    <a:pt x="8133" y="1515"/>
                    <a:pt x="8140" y="1515"/>
                  </a:cubicBezTo>
                  <a:cubicBezTo>
                    <a:pt x="8146" y="1515"/>
                    <a:pt x="8152" y="1511"/>
                    <a:pt x="8156" y="1511"/>
                  </a:cubicBezTo>
                  <a:cubicBezTo>
                    <a:pt x="8159" y="1511"/>
                    <a:pt x="8162" y="1513"/>
                    <a:pt x="8162" y="1522"/>
                  </a:cubicBezTo>
                  <a:cubicBezTo>
                    <a:pt x="8162" y="1541"/>
                    <a:pt x="8152" y="1541"/>
                    <a:pt x="8143" y="1541"/>
                  </a:cubicBezTo>
                  <a:cubicBezTo>
                    <a:pt x="8133" y="1541"/>
                    <a:pt x="8124" y="1541"/>
                    <a:pt x="8124" y="1560"/>
                  </a:cubicBezTo>
                  <a:cubicBezTo>
                    <a:pt x="8112" y="1583"/>
                    <a:pt x="8100" y="1662"/>
                    <a:pt x="8140" y="1662"/>
                  </a:cubicBezTo>
                  <a:cubicBezTo>
                    <a:pt x="8143" y="1662"/>
                    <a:pt x="8146" y="1661"/>
                    <a:pt x="8149" y="1660"/>
                  </a:cubicBezTo>
                  <a:lnTo>
                    <a:pt x="8149" y="1660"/>
                  </a:lnTo>
                  <a:cubicBezTo>
                    <a:pt x="8149" y="1680"/>
                    <a:pt x="8140" y="1688"/>
                    <a:pt x="8128" y="1688"/>
                  </a:cubicBezTo>
                  <a:cubicBezTo>
                    <a:pt x="8110" y="1688"/>
                    <a:pt x="8086" y="1666"/>
                    <a:pt x="8086" y="1635"/>
                  </a:cubicBezTo>
                  <a:lnTo>
                    <a:pt x="8086" y="1535"/>
                  </a:lnTo>
                  <a:cubicBezTo>
                    <a:pt x="8083" y="1538"/>
                    <a:pt x="8081" y="1540"/>
                    <a:pt x="8080" y="1540"/>
                  </a:cubicBezTo>
                  <a:cubicBezTo>
                    <a:pt x="8075" y="1540"/>
                    <a:pt x="8103" y="1500"/>
                    <a:pt x="8125" y="1480"/>
                  </a:cubicBezTo>
                  <a:close/>
                  <a:moveTo>
                    <a:pt x="7952" y="1585"/>
                  </a:moveTo>
                  <a:lnTo>
                    <a:pt x="7952" y="1585"/>
                  </a:lnTo>
                  <a:cubicBezTo>
                    <a:pt x="7950" y="1589"/>
                    <a:pt x="7949" y="1593"/>
                    <a:pt x="7948" y="1598"/>
                  </a:cubicBezTo>
                  <a:cubicBezTo>
                    <a:pt x="7939" y="1650"/>
                    <a:pt x="7960" y="1678"/>
                    <a:pt x="7991" y="1678"/>
                  </a:cubicBezTo>
                  <a:cubicBezTo>
                    <a:pt x="8005" y="1678"/>
                    <a:pt x="8020" y="1672"/>
                    <a:pt x="8036" y="1660"/>
                  </a:cubicBezTo>
                  <a:lnTo>
                    <a:pt x="8036" y="1660"/>
                  </a:lnTo>
                  <a:cubicBezTo>
                    <a:pt x="8048" y="1686"/>
                    <a:pt x="8036" y="1698"/>
                    <a:pt x="7998" y="1698"/>
                  </a:cubicBezTo>
                  <a:cubicBezTo>
                    <a:pt x="7989" y="1701"/>
                    <a:pt x="7981" y="1702"/>
                    <a:pt x="7974" y="1702"/>
                  </a:cubicBezTo>
                  <a:cubicBezTo>
                    <a:pt x="7924" y="1702"/>
                    <a:pt x="7924" y="1636"/>
                    <a:pt x="7952" y="1585"/>
                  </a:cubicBezTo>
                  <a:close/>
                  <a:moveTo>
                    <a:pt x="7698" y="1566"/>
                  </a:moveTo>
                  <a:cubicBezTo>
                    <a:pt x="7706" y="1566"/>
                    <a:pt x="7714" y="1568"/>
                    <a:pt x="7721" y="1572"/>
                  </a:cubicBezTo>
                  <a:cubicBezTo>
                    <a:pt x="7715" y="1591"/>
                    <a:pt x="7699" y="1591"/>
                    <a:pt x="7684" y="1591"/>
                  </a:cubicBezTo>
                  <a:cubicBezTo>
                    <a:pt x="7668" y="1591"/>
                    <a:pt x="7652" y="1591"/>
                    <a:pt x="7646" y="1610"/>
                  </a:cubicBezTo>
                  <a:cubicBezTo>
                    <a:pt x="7646" y="1660"/>
                    <a:pt x="7721" y="1635"/>
                    <a:pt x="7721" y="1686"/>
                  </a:cubicBezTo>
                  <a:cubicBezTo>
                    <a:pt x="7718" y="1699"/>
                    <a:pt x="7712" y="1711"/>
                    <a:pt x="7704" y="1721"/>
                  </a:cubicBezTo>
                  <a:lnTo>
                    <a:pt x="7704" y="1721"/>
                  </a:lnTo>
                  <a:lnTo>
                    <a:pt x="7684" y="1711"/>
                  </a:lnTo>
                  <a:cubicBezTo>
                    <a:pt x="7696" y="1673"/>
                    <a:pt x="7671" y="1686"/>
                    <a:pt x="7671" y="1673"/>
                  </a:cubicBezTo>
                  <a:cubicBezTo>
                    <a:pt x="7671" y="1660"/>
                    <a:pt x="7621" y="1648"/>
                    <a:pt x="7621" y="1623"/>
                  </a:cubicBezTo>
                  <a:cubicBezTo>
                    <a:pt x="7621" y="1602"/>
                    <a:pt x="7662" y="1566"/>
                    <a:pt x="7698" y="1566"/>
                  </a:cubicBezTo>
                  <a:close/>
                  <a:moveTo>
                    <a:pt x="7841" y="1544"/>
                  </a:moveTo>
                  <a:cubicBezTo>
                    <a:pt x="7868" y="1544"/>
                    <a:pt x="7885" y="1565"/>
                    <a:pt x="7885" y="1585"/>
                  </a:cubicBezTo>
                  <a:cubicBezTo>
                    <a:pt x="7897" y="1660"/>
                    <a:pt x="7822" y="1635"/>
                    <a:pt x="7772" y="1648"/>
                  </a:cubicBezTo>
                  <a:cubicBezTo>
                    <a:pt x="7772" y="1681"/>
                    <a:pt x="7800" y="1698"/>
                    <a:pt x="7829" y="1698"/>
                  </a:cubicBezTo>
                  <a:cubicBezTo>
                    <a:pt x="7844" y="1698"/>
                    <a:pt x="7860" y="1694"/>
                    <a:pt x="7872" y="1686"/>
                  </a:cubicBezTo>
                  <a:lnTo>
                    <a:pt x="7872" y="1686"/>
                  </a:lnTo>
                  <a:cubicBezTo>
                    <a:pt x="7872" y="1711"/>
                    <a:pt x="7860" y="1711"/>
                    <a:pt x="7822" y="1723"/>
                  </a:cubicBezTo>
                  <a:cubicBezTo>
                    <a:pt x="7817" y="1725"/>
                    <a:pt x="7811" y="1726"/>
                    <a:pt x="7807" y="1726"/>
                  </a:cubicBezTo>
                  <a:cubicBezTo>
                    <a:pt x="7736" y="1726"/>
                    <a:pt x="7753" y="1560"/>
                    <a:pt x="7847" y="1560"/>
                  </a:cubicBezTo>
                  <a:lnTo>
                    <a:pt x="7822" y="1547"/>
                  </a:lnTo>
                  <a:cubicBezTo>
                    <a:pt x="7829" y="1545"/>
                    <a:pt x="7835" y="1544"/>
                    <a:pt x="7841" y="1544"/>
                  </a:cubicBezTo>
                  <a:close/>
                  <a:moveTo>
                    <a:pt x="7648" y="1721"/>
                  </a:moveTo>
                  <a:cubicBezTo>
                    <a:pt x="7664" y="1721"/>
                    <a:pt x="7681" y="1730"/>
                    <a:pt x="7694" y="1731"/>
                  </a:cubicBezTo>
                  <a:lnTo>
                    <a:pt x="7694" y="1731"/>
                  </a:lnTo>
                  <a:cubicBezTo>
                    <a:pt x="7682" y="1740"/>
                    <a:pt x="7667" y="1746"/>
                    <a:pt x="7653" y="1746"/>
                  </a:cubicBezTo>
                  <a:cubicBezTo>
                    <a:pt x="7642" y="1746"/>
                    <a:pt x="7631" y="1743"/>
                    <a:pt x="7621" y="1736"/>
                  </a:cubicBezTo>
                  <a:cubicBezTo>
                    <a:pt x="7628" y="1725"/>
                    <a:pt x="7638" y="1721"/>
                    <a:pt x="7648" y="1721"/>
                  </a:cubicBezTo>
                  <a:close/>
                  <a:moveTo>
                    <a:pt x="6046" y="1742"/>
                  </a:moveTo>
                  <a:cubicBezTo>
                    <a:pt x="6061" y="1752"/>
                    <a:pt x="6058" y="1763"/>
                    <a:pt x="6036" y="1774"/>
                  </a:cubicBezTo>
                  <a:cubicBezTo>
                    <a:pt x="6026" y="1763"/>
                    <a:pt x="6024" y="1752"/>
                    <a:pt x="6046" y="1742"/>
                  </a:cubicBezTo>
                  <a:close/>
                  <a:moveTo>
                    <a:pt x="7535" y="1586"/>
                  </a:moveTo>
                  <a:cubicBezTo>
                    <a:pt x="7542" y="1586"/>
                    <a:pt x="7549" y="1589"/>
                    <a:pt x="7558" y="1598"/>
                  </a:cubicBezTo>
                  <a:cubicBezTo>
                    <a:pt x="7608" y="1635"/>
                    <a:pt x="7596" y="1749"/>
                    <a:pt x="7545" y="1749"/>
                  </a:cubicBezTo>
                  <a:cubicBezTo>
                    <a:pt x="7545" y="1723"/>
                    <a:pt x="7571" y="1623"/>
                    <a:pt x="7533" y="1610"/>
                  </a:cubicBezTo>
                  <a:cubicBezTo>
                    <a:pt x="7495" y="1610"/>
                    <a:pt x="7470" y="1635"/>
                    <a:pt x="7470" y="1660"/>
                  </a:cubicBezTo>
                  <a:cubicBezTo>
                    <a:pt x="7470" y="1711"/>
                    <a:pt x="7495" y="1761"/>
                    <a:pt x="7445" y="1774"/>
                  </a:cubicBezTo>
                  <a:cubicBezTo>
                    <a:pt x="7445" y="1723"/>
                    <a:pt x="7457" y="1673"/>
                    <a:pt x="7470" y="1623"/>
                  </a:cubicBezTo>
                  <a:lnTo>
                    <a:pt x="7445" y="1623"/>
                  </a:lnTo>
                  <a:cubicBezTo>
                    <a:pt x="7452" y="1609"/>
                    <a:pt x="7459" y="1599"/>
                    <a:pt x="7463" y="1599"/>
                  </a:cubicBezTo>
                  <a:cubicBezTo>
                    <a:pt x="7467" y="1599"/>
                    <a:pt x="7470" y="1606"/>
                    <a:pt x="7470" y="1623"/>
                  </a:cubicBezTo>
                  <a:cubicBezTo>
                    <a:pt x="7499" y="1623"/>
                    <a:pt x="7513" y="1586"/>
                    <a:pt x="7535" y="1586"/>
                  </a:cubicBezTo>
                  <a:close/>
                  <a:moveTo>
                    <a:pt x="7332" y="1610"/>
                  </a:moveTo>
                  <a:cubicBezTo>
                    <a:pt x="7445" y="1610"/>
                    <a:pt x="7420" y="1774"/>
                    <a:pt x="7319" y="1786"/>
                  </a:cubicBezTo>
                  <a:cubicBezTo>
                    <a:pt x="7316" y="1787"/>
                    <a:pt x="7313" y="1787"/>
                    <a:pt x="7310" y="1787"/>
                  </a:cubicBezTo>
                  <a:cubicBezTo>
                    <a:pt x="7233" y="1787"/>
                    <a:pt x="7260" y="1623"/>
                    <a:pt x="7357" y="1623"/>
                  </a:cubicBezTo>
                  <a:lnTo>
                    <a:pt x="7332" y="1610"/>
                  </a:lnTo>
                  <a:close/>
                  <a:moveTo>
                    <a:pt x="7214" y="1629"/>
                  </a:moveTo>
                  <a:cubicBezTo>
                    <a:pt x="7223" y="1629"/>
                    <a:pt x="7233" y="1631"/>
                    <a:pt x="7244" y="1635"/>
                  </a:cubicBezTo>
                  <a:lnTo>
                    <a:pt x="7231" y="1635"/>
                  </a:lnTo>
                  <a:cubicBezTo>
                    <a:pt x="7218" y="1673"/>
                    <a:pt x="7156" y="1648"/>
                    <a:pt x="7130" y="1711"/>
                  </a:cubicBezTo>
                  <a:cubicBezTo>
                    <a:pt x="7121" y="1757"/>
                    <a:pt x="7146" y="1783"/>
                    <a:pt x="7181" y="1783"/>
                  </a:cubicBezTo>
                  <a:cubicBezTo>
                    <a:pt x="7192" y="1783"/>
                    <a:pt x="7205" y="1780"/>
                    <a:pt x="7218" y="1774"/>
                  </a:cubicBezTo>
                  <a:lnTo>
                    <a:pt x="7218" y="1774"/>
                  </a:lnTo>
                  <a:cubicBezTo>
                    <a:pt x="7231" y="1799"/>
                    <a:pt x="7218" y="1811"/>
                    <a:pt x="7181" y="1811"/>
                  </a:cubicBezTo>
                  <a:cubicBezTo>
                    <a:pt x="7175" y="1813"/>
                    <a:pt x="7170" y="1813"/>
                    <a:pt x="7166" y="1813"/>
                  </a:cubicBezTo>
                  <a:cubicBezTo>
                    <a:pt x="7082" y="1813"/>
                    <a:pt x="7125" y="1629"/>
                    <a:pt x="7214" y="1629"/>
                  </a:cubicBezTo>
                  <a:close/>
                  <a:moveTo>
                    <a:pt x="6905" y="1644"/>
                  </a:moveTo>
                  <a:cubicBezTo>
                    <a:pt x="6907" y="1668"/>
                    <a:pt x="6912" y="1674"/>
                    <a:pt x="6918" y="1674"/>
                  </a:cubicBezTo>
                  <a:cubicBezTo>
                    <a:pt x="6924" y="1674"/>
                    <a:pt x="6931" y="1669"/>
                    <a:pt x="6935" y="1669"/>
                  </a:cubicBezTo>
                  <a:cubicBezTo>
                    <a:pt x="6939" y="1669"/>
                    <a:pt x="6942" y="1672"/>
                    <a:pt x="6942" y="1686"/>
                  </a:cubicBezTo>
                  <a:cubicBezTo>
                    <a:pt x="6942" y="1705"/>
                    <a:pt x="6936" y="1705"/>
                    <a:pt x="6928" y="1705"/>
                  </a:cubicBezTo>
                  <a:cubicBezTo>
                    <a:pt x="6920" y="1705"/>
                    <a:pt x="6910" y="1705"/>
                    <a:pt x="6904" y="1723"/>
                  </a:cubicBezTo>
                  <a:cubicBezTo>
                    <a:pt x="6893" y="1745"/>
                    <a:pt x="6882" y="1816"/>
                    <a:pt x="6922" y="1816"/>
                  </a:cubicBezTo>
                  <a:cubicBezTo>
                    <a:pt x="6927" y="1816"/>
                    <a:pt x="6934" y="1814"/>
                    <a:pt x="6942" y="1811"/>
                  </a:cubicBezTo>
                  <a:lnTo>
                    <a:pt x="6942" y="1811"/>
                  </a:lnTo>
                  <a:cubicBezTo>
                    <a:pt x="6942" y="1838"/>
                    <a:pt x="6928" y="1849"/>
                    <a:pt x="6913" y="1849"/>
                  </a:cubicBezTo>
                  <a:cubicBezTo>
                    <a:pt x="6892" y="1849"/>
                    <a:pt x="6866" y="1828"/>
                    <a:pt x="6866" y="1799"/>
                  </a:cubicBezTo>
                  <a:lnTo>
                    <a:pt x="6866" y="1698"/>
                  </a:lnTo>
                  <a:cubicBezTo>
                    <a:pt x="6864" y="1699"/>
                    <a:pt x="6863" y="1700"/>
                    <a:pt x="6862" y="1700"/>
                  </a:cubicBezTo>
                  <a:cubicBezTo>
                    <a:pt x="6852" y="1700"/>
                    <a:pt x="6877" y="1661"/>
                    <a:pt x="6905" y="1644"/>
                  </a:cubicBezTo>
                  <a:close/>
                  <a:moveTo>
                    <a:pt x="6778" y="1686"/>
                  </a:moveTo>
                  <a:cubicBezTo>
                    <a:pt x="6803" y="1686"/>
                    <a:pt x="6829" y="1711"/>
                    <a:pt x="6829" y="1736"/>
                  </a:cubicBezTo>
                  <a:cubicBezTo>
                    <a:pt x="6847" y="1781"/>
                    <a:pt x="6807" y="1787"/>
                    <a:pt x="6764" y="1787"/>
                  </a:cubicBezTo>
                  <a:cubicBezTo>
                    <a:pt x="6747" y="1787"/>
                    <a:pt x="6730" y="1786"/>
                    <a:pt x="6715" y="1786"/>
                  </a:cubicBezTo>
                  <a:cubicBezTo>
                    <a:pt x="6715" y="1825"/>
                    <a:pt x="6739" y="1840"/>
                    <a:pt x="6766" y="1840"/>
                  </a:cubicBezTo>
                  <a:cubicBezTo>
                    <a:pt x="6783" y="1840"/>
                    <a:pt x="6801" y="1834"/>
                    <a:pt x="6816" y="1824"/>
                  </a:cubicBezTo>
                  <a:lnTo>
                    <a:pt x="6816" y="1824"/>
                  </a:lnTo>
                  <a:cubicBezTo>
                    <a:pt x="6816" y="1862"/>
                    <a:pt x="6803" y="1862"/>
                    <a:pt x="6766" y="1862"/>
                  </a:cubicBezTo>
                  <a:cubicBezTo>
                    <a:pt x="6759" y="1863"/>
                    <a:pt x="6754" y="1864"/>
                    <a:pt x="6748" y="1864"/>
                  </a:cubicBezTo>
                  <a:cubicBezTo>
                    <a:pt x="6669" y="1864"/>
                    <a:pt x="6697" y="1698"/>
                    <a:pt x="6791" y="1698"/>
                  </a:cubicBezTo>
                  <a:lnTo>
                    <a:pt x="6778" y="1686"/>
                  </a:lnTo>
                  <a:close/>
                  <a:moveTo>
                    <a:pt x="11040" y="1691"/>
                  </a:moveTo>
                  <a:cubicBezTo>
                    <a:pt x="11056" y="1691"/>
                    <a:pt x="11074" y="1697"/>
                    <a:pt x="11091" y="1711"/>
                  </a:cubicBezTo>
                  <a:cubicBezTo>
                    <a:pt x="11180" y="1786"/>
                    <a:pt x="11041" y="1786"/>
                    <a:pt x="10991" y="1786"/>
                  </a:cubicBezTo>
                  <a:cubicBezTo>
                    <a:pt x="10991" y="1849"/>
                    <a:pt x="11029" y="1824"/>
                    <a:pt x="11054" y="1849"/>
                  </a:cubicBezTo>
                  <a:cubicBezTo>
                    <a:pt x="11046" y="1841"/>
                    <a:pt x="11053" y="1838"/>
                    <a:pt x="11064" y="1838"/>
                  </a:cubicBezTo>
                  <a:cubicBezTo>
                    <a:pt x="11088" y="1838"/>
                    <a:pt x="11135" y="1853"/>
                    <a:pt x="11091" y="1862"/>
                  </a:cubicBezTo>
                  <a:cubicBezTo>
                    <a:pt x="11081" y="1864"/>
                    <a:pt x="11069" y="1866"/>
                    <a:pt x="11057" y="1866"/>
                  </a:cubicBezTo>
                  <a:cubicBezTo>
                    <a:pt x="11012" y="1866"/>
                    <a:pt x="10966" y="1845"/>
                    <a:pt x="10966" y="1786"/>
                  </a:cubicBezTo>
                  <a:cubicBezTo>
                    <a:pt x="10966" y="1732"/>
                    <a:pt x="10998" y="1691"/>
                    <a:pt x="11040" y="1691"/>
                  </a:cubicBezTo>
                  <a:close/>
                  <a:moveTo>
                    <a:pt x="6999" y="1803"/>
                  </a:moveTo>
                  <a:cubicBezTo>
                    <a:pt x="6991" y="1833"/>
                    <a:pt x="6985" y="1874"/>
                    <a:pt x="6954" y="1874"/>
                  </a:cubicBezTo>
                  <a:cubicBezTo>
                    <a:pt x="6981" y="1848"/>
                    <a:pt x="6983" y="1821"/>
                    <a:pt x="6999" y="1803"/>
                  </a:cubicBezTo>
                  <a:close/>
                  <a:moveTo>
                    <a:pt x="6624" y="1719"/>
                  </a:moveTo>
                  <a:cubicBezTo>
                    <a:pt x="6632" y="1719"/>
                    <a:pt x="6640" y="1723"/>
                    <a:pt x="6653" y="1736"/>
                  </a:cubicBezTo>
                  <a:cubicBezTo>
                    <a:pt x="6678" y="1774"/>
                    <a:pt x="6665" y="1874"/>
                    <a:pt x="6627" y="1887"/>
                  </a:cubicBezTo>
                  <a:cubicBezTo>
                    <a:pt x="6627" y="1862"/>
                    <a:pt x="6640" y="1774"/>
                    <a:pt x="6602" y="1749"/>
                  </a:cubicBezTo>
                  <a:cubicBezTo>
                    <a:pt x="6627" y="1749"/>
                    <a:pt x="6627" y="1736"/>
                    <a:pt x="6565" y="1736"/>
                  </a:cubicBezTo>
                  <a:cubicBezTo>
                    <a:pt x="6598" y="1736"/>
                    <a:pt x="6609" y="1719"/>
                    <a:pt x="6624" y="1719"/>
                  </a:cubicBezTo>
                  <a:close/>
                  <a:moveTo>
                    <a:pt x="10626" y="1644"/>
                  </a:moveTo>
                  <a:lnTo>
                    <a:pt x="10626" y="1887"/>
                  </a:lnTo>
                  <a:lnTo>
                    <a:pt x="10614" y="1887"/>
                  </a:lnTo>
                  <a:cubicBezTo>
                    <a:pt x="10614" y="1853"/>
                    <a:pt x="10593" y="1685"/>
                    <a:pt x="10626" y="1644"/>
                  </a:cubicBezTo>
                  <a:close/>
                  <a:moveTo>
                    <a:pt x="10752" y="1698"/>
                  </a:moveTo>
                  <a:cubicBezTo>
                    <a:pt x="10865" y="1698"/>
                    <a:pt x="10853" y="1874"/>
                    <a:pt x="10752" y="1887"/>
                  </a:cubicBezTo>
                  <a:cubicBezTo>
                    <a:pt x="10639" y="1887"/>
                    <a:pt x="10651" y="1711"/>
                    <a:pt x="10752" y="1711"/>
                  </a:cubicBezTo>
                  <a:lnTo>
                    <a:pt x="10752" y="1698"/>
                  </a:lnTo>
                  <a:close/>
                  <a:moveTo>
                    <a:pt x="10966" y="1711"/>
                  </a:moveTo>
                  <a:cubicBezTo>
                    <a:pt x="10966" y="1761"/>
                    <a:pt x="10928" y="1736"/>
                    <a:pt x="10915" y="1786"/>
                  </a:cubicBezTo>
                  <a:cubicBezTo>
                    <a:pt x="10903" y="1837"/>
                    <a:pt x="10941" y="1887"/>
                    <a:pt x="10878" y="1899"/>
                  </a:cubicBezTo>
                  <a:lnTo>
                    <a:pt x="10878" y="1899"/>
                  </a:lnTo>
                  <a:cubicBezTo>
                    <a:pt x="10878" y="1849"/>
                    <a:pt x="10853" y="1723"/>
                    <a:pt x="10903" y="1723"/>
                  </a:cubicBezTo>
                  <a:cubicBezTo>
                    <a:pt x="10890" y="1736"/>
                    <a:pt x="10890" y="1736"/>
                    <a:pt x="10903" y="1736"/>
                  </a:cubicBezTo>
                  <a:lnTo>
                    <a:pt x="10903" y="1749"/>
                  </a:lnTo>
                  <a:cubicBezTo>
                    <a:pt x="10903" y="1736"/>
                    <a:pt x="10941" y="1711"/>
                    <a:pt x="10966" y="1711"/>
                  </a:cubicBezTo>
                  <a:close/>
                  <a:moveTo>
                    <a:pt x="10488" y="1723"/>
                  </a:moveTo>
                  <a:cubicBezTo>
                    <a:pt x="10588" y="1723"/>
                    <a:pt x="10588" y="1899"/>
                    <a:pt x="10488" y="1899"/>
                  </a:cubicBezTo>
                  <a:cubicBezTo>
                    <a:pt x="10484" y="1900"/>
                    <a:pt x="10480" y="1900"/>
                    <a:pt x="10477" y="1900"/>
                  </a:cubicBezTo>
                  <a:cubicBezTo>
                    <a:pt x="10376" y="1900"/>
                    <a:pt x="10391" y="1736"/>
                    <a:pt x="10488" y="1736"/>
                  </a:cubicBezTo>
                  <a:lnTo>
                    <a:pt x="10488" y="1723"/>
                  </a:lnTo>
                  <a:close/>
                  <a:moveTo>
                    <a:pt x="6450" y="1737"/>
                  </a:moveTo>
                  <a:cubicBezTo>
                    <a:pt x="6455" y="1737"/>
                    <a:pt x="6457" y="1744"/>
                    <a:pt x="6451" y="1761"/>
                  </a:cubicBezTo>
                  <a:lnTo>
                    <a:pt x="6514" y="1749"/>
                  </a:lnTo>
                  <a:lnTo>
                    <a:pt x="6514" y="1749"/>
                  </a:lnTo>
                  <a:cubicBezTo>
                    <a:pt x="6495" y="1755"/>
                    <a:pt x="6499" y="1758"/>
                    <a:pt x="6513" y="1758"/>
                  </a:cubicBezTo>
                  <a:cubicBezTo>
                    <a:pt x="6527" y="1758"/>
                    <a:pt x="6552" y="1755"/>
                    <a:pt x="6577" y="1749"/>
                  </a:cubicBezTo>
                  <a:lnTo>
                    <a:pt x="6577" y="1749"/>
                  </a:lnTo>
                  <a:cubicBezTo>
                    <a:pt x="6514" y="1786"/>
                    <a:pt x="6602" y="1887"/>
                    <a:pt x="6527" y="1899"/>
                  </a:cubicBezTo>
                  <a:cubicBezTo>
                    <a:pt x="6527" y="1874"/>
                    <a:pt x="6552" y="1774"/>
                    <a:pt x="6514" y="1761"/>
                  </a:cubicBezTo>
                  <a:cubicBezTo>
                    <a:pt x="6508" y="1759"/>
                    <a:pt x="6501" y="1758"/>
                    <a:pt x="6495" y="1758"/>
                  </a:cubicBezTo>
                  <a:cubicBezTo>
                    <a:pt x="6468" y="1758"/>
                    <a:pt x="6451" y="1780"/>
                    <a:pt x="6451" y="1811"/>
                  </a:cubicBezTo>
                  <a:cubicBezTo>
                    <a:pt x="6451" y="1837"/>
                    <a:pt x="6464" y="1912"/>
                    <a:pt x="6426" y="1912"/>
                  </a:cubicBezTo>
                  <a:cubicBezTo>
                    <a:pt x="6426" y="1862"/>
                    <a:pt x="6426" y="1811"/>
                    <a:pt x="6439" y="1774"/>
                  </a:cubicBezTo>
                  <a:lnTo>
                    <a:pt x="6426" y="1761"/>
                  </a:lnTo>
                  <a:cubicBezTo>
                    <a:pt x="6433" y="1747"/>
                    <a:pt x="6444" y="1737"/>
                    <a:pt x="6450" y="1737"/>
                  </a:cubicBezTo>
                  <a:close/>
                  <a:moveTo>
                    <a:pt x="10362" y="1660"/>
                  </a:moveTo>
                  <a:cubicBezTo>
                    <a:pt x="10375" y="1723"/>
                    <a:pt x="10375" y="1799"/>
                    <a:pt x="10362" y="1862"/>
                  </a:cubicBezTo>
                  <a:cubicBezTo>
                    <a:pt x="10362" y="1871"/>
                    <a:pt x="10350" y="1917"/>
                    <a:pt x="10342" y="1917"/>
                  </a:cubicBezTo>
                  <a:cubicBezTo>
                    <a:pt x="10339" y="1917"/>
                    <a:pt x="10337" y="1909"/>
                    <a:pt x="10337" y="1887"/>
                  </a:cubicBezTo>
                  <a:cubicBezTo>
                    <a:pt x="10324" y="1887"/>
                    <a:pt x="10299" y="1925"/>
                    <a:pt x="10287" y="1925"/>
                  </a:cubicBezTo>
                  <a:cubicBezTo>
                    <a:pt x="10211" y="1925"/>
                    <a:pt x="10186" y="1811"/>
                    <a:pt x="10224" y="1761"/>
                  </a:cubicBezTo>
                  <a:cubicBezTo>
                    <a:pt x="10239" y="1746"/>
                    <a:pt x="10251" y="1741"/>
                    <a:pt x="10263" y="1741"/>
                  </a:cubicBezTo>
                  <a:cubicBezTo>
                    <a:pt x="10286" y="1741"/>
                    <a:pt x="10305" y="1763"/>
                    <a:pt x="10327" y="1763"/>
                  </a:cubicBezTo>
                  <a:cubicBezTo>
                    <a:pt x="10330" y="1763"/>
                    <a:pt x="10333" y="1762"/>
                    <a:pt x="10337" y="1761"/>
                  </a:cubicBezTo>
                  <a:cubicBezTo>
                    <a:pt x="10337" y="1711"/>
                    <a:pt x="10312" y="1660"/>
                    <a:pt x="10362" y="1660"/>
                  </a:cubicBezTo>
                  <a:close/>
                  <a:moveTo>
                    <a:pt x="6307" y="1761"/>
                  </a:moveTo>
                  <a:cubicBezTo>
                    <a:pt x="6334" y="1761"/>
                    <a:pt x="6369" y="1778"/>
                    <a:pt x="6376" y="1799"/>
                  </a:cubicBezTo>
                  <a:cubicBezTo>
                    <a:pt x="6396" y="1829"/>
                    <a:pt x="6367" y="1917"/>
                    <a:pt x="6356" y="1917"/>
                  </a:cubicBezTo>
                  <a:cubicBezTo>
                    <a:pt x="6353" y="1917"/>
                    <a:pt x="6351" y="1912"/>
                    <a:pt x="6351" y="1899"/>
                  </a:cubicBezTo>
                  <a:cubicBezTo>
                    <a:pt x="6334" y="1899"/>
                    <a:pt x="6295" y="1939"/>
                    <a:pt x="6271" y="1939"/>
                  </a:cubicBezTo>
                  <a:cubicBezTo>
                    <a:pt x="6259" y="1939"/>
                    <a:pt x="6250" y="1929"/>
                    <a:pt x="6250" y="1899"/>
                  </a:cubicBezTo>
                  <a:cubicBezTo>
                    <a:pt x="6275" y="1837"/>
                    <a:pt x="6376" y="1837"/>
                    <a:pt x="6376" y="1824"/>
                  </a:cubicBezTo>
                  <a:lnTo>
                    <a:pt x="6351" y="1824"/>
                  </a:lnTo>
                  <a:cubicBezTo>
                    <a:pt x="6358" y="1796"/>
                    <a:pt x="6342" y="1788"/>
                    <a:pt x="6322" y="1788"/>
                  </a:cubicBezTo>
                  <a:cubicBezTo>
                    <a:pt x="6305" y="1788"/>
                    <a:pt x="6287" y="1793"/>
                    <a:pt x="6275" y="1799"/>
                  </a:cubicBezTo>
                  <a:cubicBezTo>
                    <a:pt x="6270" y="1771"/>
                    <a:pt x="6286" y="1761"/>
                    <a:pt x="6307" y="1761"/>
                  </a:cubicBezTo>
                  <a:close/>
                  <a:moveTo>
                    <a:pt x="10073" y="1711"/>
                  </a:moveTo>
                  <a:lnTo>
                    <a:pt x="10073" y="1711"/>
                  </a:lnTo>
                  <a:cubicBezTo>
                    <a:pt x="10065" y="1744"/>
                    <a:pt x="10067" y="1761"/>
                    <a:pt x="10085" y="1761"/>
                  </a:cubicBezTo>
                  <a:cubicBezTo>
                    <a:pt x="10094" y="1761"/>
                    <a:pt x="10106" y="1757"/>
                    <a:pt x="10123" y="1749"/>
                  </a:cubicBezTo>
                  <a:lnTo>
                    <a:pt x="10123" y="1749"/>
                  </a:lnTo>
                  <a:cubicBezTo>
                    <a:pt x="10123" y="1777"/>
                    <a:pt x="10116" y="1791"/>
                    <a:pt x="10097" y="1791"/>
                  </a:cubicBezTo>
                  <a:cubicBezTo>
                    <a:pt x="10090" y="1791"/>
                    <a:pt x="10082" y="1789"/>
                    <a:pt x="10073" y="1786"/>
                  </a:cubicBezTo>
                  <a:lnTo>
                    <a:pt x="10073" y="1786"/>
                  </a:lnTo>
                  <a:cubicBezTo>
                    <a:pt x="10085" y="1824"/>
                    <a:pt x="10085" y="1862"/>
                    <a:pt x="10098" y="1912"/>
                  </a:cubicBezTo>
                  <a:cubicBezTo>
                    <a:pt x="10098" y="1909"/>
                    <a:pt x="10098" y="1907"/>
                    <a:pt x="10099" y="1907"/>
                  </a:cubicBezTo>
                  <a:lnTo>
                    <a:pt x="10099" y="1907"/>
                  </a:lnTo>
                  <a:cubicBezTo>
                    <a:pt x="10102" y="1907"/>
                    <a:pt x="10109" y="1940"/>
                    <a:pt x="10091" y="1940"/>
                  </a:cubicBezTo>
                  <a:cubicBezTo>
                    <a:pt x="10085" y="1940"/>
                    <a:pt x="10075" y="1936"/>
                    <a:pt x="10060" y="1925"/>
                  </a:cubicBezTo>
                  <a:cubicBezTo>
                    <a:pt x="10025" y="1889"/>
                    <a:pt x="10079" y="1785"/>
                    <a:pt x="10031" y="1785"/>
                  </a:cubicBezTo>
                  <a:cubicBezTo>
                    <a:pt x="10029" y="1785"/>
                    <a:pt x="10026" y="1786"/>
                    <a:pt x="10023" y="1786"/>
                  </a:cubicBezTo>
                  <a:lnTo>
                    <a:pt x="10023" y="1761"/>
                  </a:lnTo>
                  <a:cubicBezTo>
                    <a:pt x="10073" y="1761"/>
                    <a:pt x="10023" y="1736"/>
                    <a:pt x="10073" y="1711"/>
                  </a:cubicBezTo>
                  <a:close/>
                  <a:moveTo>
                    <a:pt x="9946" y="1762"/>
                  </a:moveTo>
                  <a:cubicBezTo>
                    <a:pt x="9959" y="1762"/>
                    <a:pt x="9972" y="1766"/>
                    <a:pt x="9985" y="1774"/>
                  </a:cubicBezTo>
                  <a:cubicBezTo>
                    <a:pt x="10085" y="1849"/>
                    <a:pt x="9922" y="1862"/>
                    <a:pt x="9897" y="1874"/>
                  </a:cubicBezTo>
                  <a:lnTo>
                    <a:pt x="9884" y="1862"/>
                  </a:lnTo>
                  <a:lnTo>
                    <a:pt x="9884" y="1862"/>
                  </a:lnTo>
                  <a:cubicBezTo>
                    <a:pt x="9884" y="1905"/>
                    <a:pt x="9914" y="1924"/>
                    <a:pt x="9944" y="1924"/>
                  </a:cubicBezTo>
                  <a:cubicBezTo>
                    <a:pt x="9958" y="1924"/>
                    <a:pt x="9973" y="1920"/>
                    <a:pt x="9985" y="1912"/>
                  </a:cubicBezTo>
                  <a:lnTo>
                    <a:pt x="9985" y="1912"/>
                  </a:lnTo>
                  <a:cubicBezTo>
                    <a:pt x="9990" y="1933"/>
                    <a:pt x="9969" y="1945"/>
                    <a:pt x="9943" y="1945"/>
                  </a:cubicBezTo>
                  <a:cubicBezTo>
                    <a:pt x="9907" y="1945"/>
                    <a:pt x="9859" y="1921"/>
                    <a:pt x="9859" y="1862"/>
                  </a:cubicBezTo>
                  <a:cubicBezTo>
                    <a:pt x="9859" y="1812"/>
                    <a:pt x="9898" y="1762"/>
                    <a:pt x="9946" y="1762"/>
                  </a:cubicBezTo>
                  <a:close/>
                  <a:moveTo>
                    <a:pt x="7998" y="1887"/>
                  </a:moveTo>
                  <a:lnTo>
                    <a:pt x="7998" y="1912"/>
                  </a:lnTo>
                  <a:cubicBezTo>
                    <a:pt x="8023" y="1925"/>
                    <a:pt x="8023" y="1937"/>
                    <a:pt x="7998" y="1950"/>
                  </a:cubicBezTo>
                  <a:cubicBezTo>
                    <a:pt x="7973" y="1925"/>
                    <a:pt x="7973" y="1912"/>
                    <a:pt x="7998" y="1887"/>
                  </a:cubicBezTo>
                  <a:close/>
                  <a:moveTo>
                    <a:pt x="6137" y="1753"/>
                  </a:moveTo>
                  <a:lnTo>
                    <a:pt x="6137" y="1753"/>
                  </a:lnTo>
                  <a:cubicBezTo>
                    <a:pt x="6139" y="1779"/>
                    <a:pt x="6144" y="1786"/>
                    <a:pt x="6150" y="1786"/>
                  </a:cubicBezTo>
                  <a:cubicBezTo>
                    <a:pt x="6158" y="1786"/>
                    <a:pt x="6166" y="1776"/>
                    <a:pt x="6171" y="1776"/>
                  </a:cubicBezTo>
                  <a:cubicBezTo>
                    <a:pt x="6173" y="1776"/>
                    <a:pt x="6175" y="1779"/>
                    <a:pt x="6175" y="1786"/>
                  </a:cubicBezTo>
                  <a:cubicBezTo>
                    <a:pt x="6162" y="1837"/>
                    <a:pt x="6137" y="1799"/>
                    <a:pt x="6124" y="1837"/>
                  </a:cubicBezTo>
                  <a:cubicBezTo>
                    <a:pt x="6113" y="1859"/>
                    <a:pt x="6102" y="1929"/>
                    <a:pt x="6142" y="1929"/>
                  </a:cubicBezTo>
                  <a:cubicBezTo>
                    <a:pt x="6148" y="1929"/>
                    <a:pt x="6154" y="1928"/>
                    <a:pt x="6162" y="1925"/>
                  </a:cubicBezTo>
                  <a:lnTo>
                    <a:pt x="6162" y="1925"/>
                  </a:lnTo>
                  <a:cubicBezTo>
                    <a:pt x="6162" y="1947"/>
                    <a:pt x="6148" y="1957"/>
                    <a:pt x="6131" y="1957"/>
                  </a:cubicBezTo>
                  <a:cubicBezTo>
                    <a:pt x="6110" y="1957"/>
                    <a:pt x="6087" y="1940"/>
                    <a:pt x="6087" y="1912"/>
                  </a:cubicBezTo>
                  <a:cubicBezTo>
                    <a:pt x="6099" y="1849"/>
                    <a:pt x="6112" y="1811"/>
                    <a:pt x="6074" y="1811"/>
                  </a:cubicBezTo>
                  <a:cubicBezTo>
                    <a:pt x="6085" y="1789"/>
                    <a:pt x="6106" y="1767"/>
                    <a:pt x="6137" y="1753"/>
                  </a:cubicBezTo>
                  <a:close/>
                  <a:moveTo>
                    <a:pt x="9772" y="1782"/>
                  </a:moveTo>
                  <a:cubicBezTo>
                    <a:pt x="9800" y="1782"/>
                    <a:pt x="9824" y="1798"/>
                    <a:pt x="9834" y="1837"/>
                  </a:cubicBezTo>
                  <a:cubicBezTo>
                    <a:pt x="9841" y="1871"/>
                    <a:pt x="9821" y="1879"/>
                    <a:pt x="9793" y="1879"/>
                  </a:cubicBezTo>
                  <a:cubicBezTo>
                    <a:pt x="9771" y="1879"/>
                    <a:pt x="9743" y="1874"/>
                    <a:pt x="9721" y="1874"/>
                  </a:cubicBezTo>
                  <a:cubicBezTo>
                    <a:pt x="9721" y="1917"/>
                    <a:pt x="9744" y="1937"/>
                    <a:pt x="9775" y="1937"/>
                  </a:cubicBezTo>
                  <a:cubicBezTo>
                    <a:pt x="9790" y="1937"/>
                    <a:pt x="9805" y="1933"/>
                    <a:pt x="9821" y="1925"/>
                  </a:cubicBezTo>
                  <a:lnTo>
                    <a:pt x="9821" y="1925"/>
                  </a:lnTo>
                  <a:cubicBezTo>
                    <a:pt x="9821" y="1950"/>
                    <a:pt x="9809" y="1962"/>
                    <a:pt x="9771" y="1962"/>
                  </a:cubicBezTo>
                  <a:cubicBezTo>
                    <a:pt x="9767" y="1963"/>
                    <a:pt x="9764" y="1963"/>
                    <a:pt x="9760" y="1963"/>
                  </a:cubicBezTo>
                  <a:cubicBezTo>
                    <a:pt x="9671" y="1963"/>
                    <a:pt x="9674" y="1810"/>
                    <a:pt x="9759" y="1786"/>
                  </a:cubicBezTo>
                  <a:lnTo>
                    <a:pt x="9746" y="1786"/>
                  </a:lnTo>
                  <a:cubicBezTo>
                    <a:pt x="9755" y="1783"/>
                    <a:pt x="9764" y="1782"/>
                    <a:pt x="9772" y="1782"/>
                  </a:cubicBezTo>
                  <a:close/>
                  <a:moveTo>
                    <a:pt x="6049" y="1813"/>
                  </a:moveTo>
                  <a:cubicBezTo>
                    <a:pt x="6051" y="1870"/>
                    <a:pt x="6057" y="1975"/>
                    <a:pt x="6011" y="1975"/>
                  </a:cubicBezTo>
                  <a:cubicBezTo>
                    <a:pt x="6023" y="1940"/>
                    <a:pt x="6002" y="1829"/>
                    <a:pt x="6049" y="1813"/>
                  </a:cubicBezTo>
                  <a:close/>
                  <a:moveTo>
                    <a:pt x="7576" y="1953"/>
                  </a:moveTo>
                  <a:cubicBezTo>
                    <a:pt x="7579" y="1960"/>
                    <a:pt x="7572" y="1968"/>
                    <a:pt x="7558" y="1975"/>
                  </a:cubicBezTo>
                  <a:cubicBezTo>
                    <a:pt x="7547" y="1975"/>
                    <a:pt x="7556" y="1965"/>
                    <a:pt x="7576" y="1953"/>
                  </a:cubicBezTo>
                  <a:close/>
                  <a:moveTo>
                    <a:pt x="9672" y="1797"/>
                  </a:moveTo>
                  <a:cubicBezTo>
                    <a:pt x="9675" y="1797"/>
                    <a:pt x="9679" y="1797"/>
                    <a:pt x="9683" y="1799"/>
                  </a:cubicBezTo>
                  <a:cubicBezTo>
                    <a:pt x="9683" y="1849"/>
                    <a:pt x="9645" y="1811"/>
                    <a:pt x="9633" y="1862"/>
                  </a:cubicBezTo>
                  <a:cubicBezTo>
                    <a:pt x="9608" y="1925"/>
                    <a:pt x="9658" y="1975"/>
                    <a:pt x="9595" y="1975"/>
                  </a:cubicBezTo>
                  <a:lnTo>
                    <a:pt x="9595" y="1862"/>
                  </a:lnTo>
                  <a:cubicBezTo>
                    <a:pt x="9595" y="1830"/>
                    <a:pt x="9605" y="1804"/>
                    <a:pt x="9612" y="1804"/>
                  </a:cubicBezTo>
                  <a:cubicBezTo>
                    <a:pt x="9617" y="1804"/>
                    <a:pt x="9620" y="1813"/>
                    <a:pt x="9620" y="1837"/>
                  </a:cubicBezTo>
                  <a:cubicBezTo>
                    <a:pt x="9643" y="1837"/>
                    <a:pt x="9645" y="1797"/>
                    <a:pt x="9672" y="1797"/>
                  </a:cubicBezTo>
                  <a:close/>
                  <a:moveTo>
                    <a:pt x="5961" y="1809"/>
                  </a:moveTo>
                  <a:cubicBezTo>
                    <a:pt x="5965" y="1809"/>
                    <a:pt x="5969" y="1810"/>
                    <a:pt x="5974" y="1811"/>
                  </a:cubicBezTo>
                  <a:cubicBezTo>
                    <a:pt x="5948" y="1874"/>
                    <a:pt x="5923" y="1811"/>
                    <a:pt x="5923" y="1887"/>
                  </a:cubicBezTo>
                  <a:cubicBezTo>
                    <a:pt x="5923" y="1887"/>
                    <a:pt x="5974" y="1899"/>
                    <a:pt x="5974" y="1925"/>
                  </a:cubicBezTo>
                  <a:cubicBezTo>
                    <a:pt x="5974" y="1962"/>
                    <a:pt x="5936" y="1987"/>
                    <a:pt x="5911" y="1987"/>
                  </a:cubicBezTo>
                  <a:lnTo>
                    <a:pt x="5860" y="1987"/>
                  </a:lnTo>
                  <a:cubicBezTo>
                    <a:pt x="5872" y="1976"/>
                    <a:pt x="5884" y="1972"/>
                    <a:pt x="5895" y="1972"/>
                  </a:cubicBezTo>
                  <a:cubicBezTo>
                    <a:pt x="5908" y="1972"/>
                    <a:pt x="5920" y="1977"/>
                    <a:pt x="5930" y="1977"/>
                  </a:cubicBezTo>
                  <a:cubicBezTo>
                    <a:pt x="5938" y="1977"/>
                    <a:pt x="5944" y="1974"/>
                    <a:pt x="5948" y="1962"/>
                  </a:cubicBezTo>
                  <a:lnTo>
                    <a:pt x="5936" y="1962"/>
                  </a:lnTo>
                  <a:cubicBezTo>
                    <a:pt x="5948" y="1925"/>
                    <a:pt x="5923" y="1925"/>
                    <a:pt x="5923" y="1925"/>
                  </a:cubicBezTo>
                  <a:cubicBezTo>
                    <a:pt x="5923" y="1912"/>
                    <a:pt x="5873" y="1899"/>
                    <a:pt x="5873" y="1874"/>
                  </a:cubicBezTo>
                  <a:cubicBezTo>
                    <a:pt x="5873" y="1852"/>
                    <a:pt x="5923" y="1809"/>
                    <a:pt x="5961" y="1809"/>
                  </a:cubicBezTo>
                  <a:close/>
                  <a:moveTo>
                    <a:pt x="9482" y="1811"/>
                  </a:moveTo>
                  <a:cubicBezTo>
                    <a:pt x="9595" y="1811"/>
                    <a:pt x="9583" y="1987"/>
                    <a:pt x="9482" y="1987"/>
                  </a:cubicBezTo>
                  <a:cubicBezTo>
                    <a:pt x="9479" y="1988"/>
                    <a:pt x="9476" y="1988"/>
                    <a:pt x="9472" y="1988"/>
                  </a:cubicBezTo>
                  <a:cubicBezTo>
                    <a:pt x="9381" y="1988"/>
                    <a:pt x="9385" y="1811"/>
                    <a:pt x="9482" y="1811"/>
                  </a:cubicBezTo>
                  <a:close/>
                  <a:moveTo>
                    <a:pt x="9303" y="1820"/>
                  </a:moveTo>
                  <a:cubicBezTo>
                    <a:pt x="9334" y="1820"/>
                    <a:pt x="9348" y="1853"/>
                    <a:pt x="9356" y="1887"/>
                  </a:cubicBezTo>
                  <a:cubicBezTo>
                    <a:pt x="9366" y="1916"/>
                    <a:pt x="9353" y="1999"/>
                    <a:pt x="9341" y="1999"/>
                  </a:cubicBezTo>
                  <a:cubicBezTo>
                    <a:pt x="9337" y="1999"/>
                    <a:pt x="9334" y="1992"/>
                    <a:pt x="9331" y="1975"/>
                  </a:cubicBezTo>
                  <a:cubicBezTo>
                    <a:pt x="9318" y="1975"/>
                    <a:pt x="9273" y="1992"/>
                    <a:pt x="9245" y="1992"/>
                  </a:cubicBezTo>
                  <a:cubicBezTo>
                    <a:pt x="9219" y="1992"/>
                    <a:pt x="9207" y="1978"/>
                    <a:pt x="9243" y="1925"/>
                  </a:cubicBezTo>
                  <a:cubicBezTo>
                    <a:pt x="9256" y="1912"/>
                    <a:pt x="9331" y="1899"/>
                    <a:pt x="9331" y="1887"/>
                  </a:cubicBezTo>
                  <a:cubicBezTo>
                    <a:pt x="9338" y="1859"/>
                    <a:pt x="9318" y="1850"/>
                    <a:pt x="9295" y="1850"/>
                  </a:cubicBezTo>
                  <a:cubicBezTo>
                    <a:pt x="9276" y="1850"/>
                    <a:pt x="9254" y="1856"/>
                    <a:pt x="9243" y="1862"/>
                  </a:cubicBezTo>
                  <a:lnTo>
                    <a:pt x="9243" y="1849"/>
                  </a:lnTo>
                  <a:cubicBezTo>
                    <a:pt x="9268" y="1828"/>
                    <a:pt x="9288" y="1820"/>
                    <a:pt x="9303" y="1820"/>
                  </a:cubicBezTo>
                  <a:close/>
                  <a:moveTo>
                    <a:pt x="9181" y="1776"/>
                  </a:moveTo>
                  <a:cubicBezTo>
                    <a:pt x="9185" y="1854"/>
                    <a:pt x="9199" y="2002"/>
                    <a:pt x="9155" y="2013"/>
                  </a:cubicBezTo>
                  <a:cubicBezTo>
                    <a:pt x="9165" y="1970"/>
                    <a:pt x="9150" y="1823"/>
                    <a:pt x="9181" y="1776"/>
                  </a:cubicBezTo>
                  <a:close/>
                  <a:moveTo>
                    <a:pt x="5785" y="1837"/>
                  </a:moveTo>
                  <a:cubicBezTo>
                    <a:pt x="5785" y="1874"/>
                    <a:pt x="5735" y="1874"/>
                    <a:pt x="5735" y="1925"/>
                  </a:cubicBezTo>
                  <a:cubicBezTo>
                    <a:pt x="5735" y="1975"/>
                    <a:pt x="5747" y="2013"/>
                    <a:pt x="5697" y="2025"/>
                  </a:cubicBezTo>
                  <a:cubicBezTo>
                    <a:pt x="5697" y="1975"/>
                    <a:pt x="5709" y="1937"/>
                    <a:pt x="5722" y="1887"/>
                  </a:cubicBezTo>
                  <a:lnTo>
                    <a:pt x="5709" y="1874"/>
                  </a:lnTo>
                  <a:cubicBezTo>
                    <a:pt x="5716" y="1860"/>
                    <a:pt x="5723" y="1850"/>
                    <a:pt x="5728" y="1850"/>
                  </a:cubicBezTo>
                  <a:cubicBezTo>
                    <a:pt x="5732" y="1850"/>
                    <a:pt x="5735" y="1857"/>
                    <a:pt x="5735" y="1874"/>
                  </a:cubicBezTo>
                  <a:cubicBezTo>
                    <a:pt x="5760" y="1874"/>
                    <a:pt x="5747" y="1837"/>
                    <a:pt x="5785" y="1837"/>
                  </a:cubicBezTo>
                  <a:close/>
                  <a:moveTo>
                    <a:pt x="9005" y="1814"/>
                  </a:moveTo>
                  <a:cubicBezTo>
                    <a:pt x="9006" y="1843"/>
                    <a:pt x="9014" y="1850"/>
                    <a:pt x="9023" y="1850"/>
                  </a:cubicBezTo>
                  <a:cubicBezTo>
                    <a:pt x="9031" y="1850"/>
                    <a:pt x="9039" y="1845"/>
                    <a:pt x="9046" y="1845"/>
                  </a:cubicBezTo>
                  <a:cubicBezTo>
                    <a:pt x="9051" y="1845"/>
                    <a:pt x="9054" y="1848"/>
                    <a:pt x="9054" y="1862"/>
                  </a:cubicBezTo>
                  <a:cubicBezTo>
                    <a:pt x="9054" y="1881"/>
                    <a:pt x="9045" y="1881"/>
                    <a:pt x="9034" y="1881"/>
                  </a:cubicBezTo>
                  <a:cubicBezTo>
                    <a:pt x="9023" y="1881"/>
                    <a:pt x="9010" y="1881"/>
                    <a:pt x="9004" y="1899"/>
                  </a:cubicBezTo>
                  <a:cubicBezTo>
                    <a:pt x="9004" y="1934"/>
                    <a:pt x="8993" y="2001"/>
                    <a:pt x="9031" y="2001"/>
                  </a:cubicBezTo>
                  <a:cubicBezTo>
                    <a:pt x="9035" y="2001"/>
                    <a:pt x="9038" y="2001"/>
                    <a:pt x="9042" y="2000"/>
                  </a:cubicBezTo>
                  <a:lnTo>
                    <a:pt x="9042" y="2000"/>
                  </a:lnTo>
                  <a:cubicBezTo>
                    <a:pt x="9042" y="2019"/>
                    <a:pt x="9033" y="2027"/>
                    <a:pt x="9021" y="2027"/>
                  </a:cubicBezTo>
                  <a:cubicBezTo>
                    <a:pt x="9003" y="2027"/>
                    <a:pt x="8979" y="2006"/>
                    <a:pt x="8979" y="1975"/>
                  </a:cubicBezTo>
                  <a:cubicBezTo>
                    <a:pt x="8979" y="1912"/>
                    <a:pt x="8991" y="1874"/>
                    <a:pt x="8954" y="1874"/>
                  </a:cubicBezTo>
                  <a:cubicBezTo>
                    <a:pt x="8964" y="1853"/>
                    <a:pt x="8984" y="1823"/>
                    <a:pt x="9005" y="1814"/>
                  </a:cubicBezTo>
                  <a:close/>
                  <a:moveTo>
                    <a:pt x="8916" y="1862"/>
                  </a:moveTo>
                  <a:cubicBezTo>
                    <a:pt x="8929" y="1912"/>
                    <a:pt x="8929" y="1962"/>
                    <a:pt x="8916" y="2013"/>
                  </a:cubicBezTo>
                  <a:cubicBezTo>
                    <a:pt x="8916" y="2031"/>
                    <a:pt x="8910" y="2041"/>
                    <a:pt x="8903" y="2041"/>
                  </a:cubicBezTo>
                  <a:cubicBezTo>
                    <a:pt x="8897" y="2041"/>
                    <a:pt x="8891" y="2031"/>
                    <a:pt x="8891" y="2013"/>
                  </a:cubicBezTo>
                  <a:lnTo>
                    <a:pt x="8878" y="2000"/>
                  </a:lnTo>
                  <a:cubicBezTo>
                    <a:pt x="8929" y="1962"/>
                    <a:pt x="8841" y="1862"/>
                    <a:pt x="8916" y="1862"/>
                  </a:cubicBezTo>
                  <a:close/>
                  <a:moveTo>
                    <a:pt x="5596" y="1862"/>
                  </a:moveTo>
                  <a:cubicBezTo>
                    <a:pt x="5709" y="1862"/>
                    <a:pt x="5672" y="2038"/>
                    <a:pt x="5584" y="2050"/>
                  </a:cubicBezTo>
                  <a:cubicBezTo>
                    <a:pt x="5581" y="2051"/>
                    <a:pt x="5578" y="2051"/>
                    <a:pt x="5576" y="2051"/>
                  </a:cubicBezTo>
                  <a:cubicBezTo>
                    <a:pt x="5497" y="2051"/>
                    <a:pt x="5524" y="1874"/>
                    <a:pt x="5609" y="1874"/>
                  </a:cubicBezTo>
                  <a:lnTo>
                    <a:pt x="5596" y="1862"/>
                  </a:lnTo>
                  <a:close/>
                  <a:moveTo>
                    <a:pt x="8815" y="1887"/>
                  </a:moveTo>
                  <a:cubicBezTo>
                    <a:pt x="8826" y="1908"/>
                    <a:pt x="8818" y="2023"/>
                    <a:pt x="8864" y="2023"/>
                  </a:cubicBezTo>
                  <a:cubicBezTo>
                    <a:pt x="8866" y="2023"/>
                    <a:pt x="8869" y="2022"/>
                    <a:pt x="8872" y="2022"/>
                  </a:cubicBezTo>
                  <a:lnTo>
                    <a:pt x="8872" y="2022"/>
                  </a:lnTo>
                  <a:cubicBezTo>
                    <a:pt x="8859" y="2033"/>
                    <a:pt x="8847" y="2052"/>
                    <a:pt x="8827" y="2052"/>
                  </a:cubicBezTo>
                  <a:cubicBezTo>
                    <a:pt x="8824" y="2052"/>
                    <a:pt x="8820" y="2052"/>
                    <a:pt x="8815" y="2050"/>
                  </a:cubicBezTo>
                  <a:cubicBezTo>
                    <a:pt x="8765" y="2038"/>
                    <a:pt x="8778" y="1912"/>
                    <a:pt x="8778" y="1887"/>
                  </a:cubicBezTo>
                  <a:close/>
                  <a:moveTo>
                    <a:pt x="5483" y="1819"/>
                  </a:moveTo>
                  <a:cubicBezTo>
                    <a:pt x="5483" y="1880"/>
                    <a:pt x="5481" y="2063"/>
                    <a:pt x="5433" y="2063"/>
                  </a:cubicBezTo>
                  <a:cubicBezTo>
                    <a:pt x="5456" y="2017"/>
                    <a:pt x="5447" y="1858"/>
                    <a:pt x="5483" y="1819"/>
                  </a:cubicBezTo>
                  <a:close/>
                  <a:moveTo>
                    <a:pt x="8639" y="1841"/>
                  </a:moveTo>
                  <a:cubicBezTo>
                    <a:pt x="8640" y="1879"/>
                    <a:pt x="8646" y="1888"/>
                    <a:pt x="8654" y="1888"/>
                  </a:cubicBezTo>
                  <a:cubicBezTo>
                    <a:pt x="8659" y="1888"/>
                    <a:pt x="8666" y="1882"/>
                    <a:pt x="8671" y="1882"/>
                  </a:cubicBezTo>
                  <a:cubicBezTo>
                    <a:pt x="8674" y="1882"/>
                    <a:pt x="8677" y="1886"/>
                    <a:pt x="8677" y="1899"/>
                  </a:cubicBezTo>
                  <a:cubicBezTo>
                    <a:pt x="8677" y="1918"/>
                    <a:pt x="8668" y="1918"/>
                    <a:pt x="8657" y="1918"/>
                  </a:cubicBezTo>
                  <a:cubicBezTo>
                    <a:pt x="8646" y="1918"/>
                    <a:pt x="8633" y="1918"/>
                    <a:pt x="8627" y="1937"/>
                  </a:cubicBezTo>
                  <a:cubicBezTo>
                    <a:pt x="8627" y="1970"/>
                    <a:pt x="8617" y="2030"/>
                    <a:pt x="8647" y="2030"/>
                  </a:cubicBezTo>
                  <a:cubicBezTo>
                    <a:pt x="8652" y="2030"/>
                    <a:pt x="8658" y="2029"/>
                    <a:pt x="8665" y="2025"/>
                  </a:cubicBezTo>
                  <a:lnTo>
                    <a:pt x="8665" y="2025"/>
                  </a:lnTo>
                  <a:cubicBezTo>
                    <a:pt x="8665" y="2050"/>
                    <a:pt x="8654" y="2063"/>
                    <a:pt x="8640" y="2063"/>
                  </a:cubicBezTo>
                  <a:cubicBezTo>
                    <a:pt x="8632" y="2063"/>
                    <a:pt x="8623" y="2059"/>
                    <a:pt x="8614" y="2050"/>
                  </a:cubicBezTo>
                  <a:cubicBezTo>
                    <a:pt x="8589" y="2025"/>
                    <a:pt x="8602" y="1937"/>
                    <a:pt x="8602" y="1912"/>
                  </a:cubicBezTo>
                  <a:lnTo>
                    <a:pt x="8577" y="1912"/>
                  </a:lnTo>
                  <a:cubicBezTo>
                    <a:pt x="8588" y="1879"/>
                    <a:pt x="8609" y="1855"/>
                    <a:pt x="8639" y="1841"/>
                  </a:cubicBezTo>
                  <a:close/>
                  <a:moveTo>
                    <a:pt x="11117" y="2038"/>
                  </a:moveTo>
                  <a:cubicBezTo>
                    <a:pt x="11117" y="2050"/>
                    <a:pt x="11117" y="2063"/>
                    <a:pt x="11114" y="2074"/>
                  </a:cubicBezTo>
                  <a:lnTo>
                    <a:pt x="11114" y="2074"/>
                  </a:lnTo>
                  <a:cubicBezTo>
                    <a:pt x="11092" y="2062"/>
                    <a:pt x="11093" y="2050"/>
                    <a:pt x="11117" y="2038"/>
                  </a:cubicBezTo>
                  <a:close/>
                  <a:moveTo>
                    <a:pt x="8430" y="1904"/>
                  </a:moveTo>
                  <a:cubicBezTo>
                    <a:pt x="8434" y="1904"/>
                    <a:pt x="8438" y="1913"/>
                    <a:pt x="8438" y="1937"/>
                  </a:cubicBezTo>
                  <a:cubicBezTo>
                    <a:pt x="8478" y="1937"/>
                    <a:pt x="8495" y="1905"/>
                    <a:pt x="8525" y="1905"/>
                  </a:cubicBezTo>
                  <a:cubicBezTo>
                    <a:pt x="8533" y="1905"/>
                    <a:pt x="8541" y="1907"/>
                    <a:pt x="8551" y="1912"/>
                  </a:cubicBezTo>
                  <a:lnTo>
                    <a:pt x="8526" y="1912"/>
                  </a:lnTo>
                  <a:cubicBezTo>
                    <a:pt x="8564" y="1937"/>
                    <a:pt x="8564" y="2063"/>
                    <a:pt x="8514" y="2063"/>
                  </a:cubicBezTo>
                  <a:cubicBezTo>
                    <a:pt x="8514" y="2042"/>
                    <a:pt x="8531" y="1923"/>
                    <a:pt x="8492" y="1923"/>
                  </a:cubicBezTo>
                  <a:cubicBezTo>
                    <a:pt x="8485" y="1923"/>
                    <a:pt x="8475" y="1927"/>
                    <a:pt x="8463" y="1937"/>
                  </a:cubicBezTo>
                  <a:cubicBezTo>
                    <a:pt x="8400" y="1975"/>
                    <a:pt x="8488" y="2075"/>
                    <a:pt x="8413" y="2075"/>
                  </a:cubicBezTo>
                  <a:lnTo>
                    <a:pt x="8413" y="1950"/>
                  </a:lnTo>
                  <a:cubicBezTo>
                    <a:pt x="8413" y="1927"/>
                    <a:pt x="8422" y="1904"/>
                    <a:pt x="8430" y="1904"/>
                  </a:cubicBezTo>
                  <a:close/>
                  <a:moveTo>
                    <a:pt x="5350" y="1913"/>
                  </a:moveTo>
                  <a:cubicBezTo>
                    <a:pt x="5453" y="1927"/>
                    <a:pt x="5403" y="2064"/>
                    <a:pt x="5320" y="2088"/>
                  </a:cubicBezTo>
                  <a:cubicBezTo>
                    <a:pt x="5314" y="2090"/>
                    <a:pt x="5309" y="2090"/>
                    <a:pt x="5304" y="2090"/>
                  </a:cubicBezTo>
                  <a:cubicBezTo>
                    <a:pt x="5237" y="2090"/>
                    <a:pt x="5262" y="1932"/>
                    <a:pt x="5350" y="1913"/>
                  </a:cubicBezTo>
                  <a:close/>
                  <a:moveTo>
                    <a:pt x="8367" y="1929"/>
                  </a:moveTo>
                  <a:cubicBezTo>
                    <a:pt x="8375" y="1974"/>
                    <a:pt x="8374" y="2018"/>
                    <a:pt x="8363" y="2063"/>
                  </a:cubicBezTo>
                  <a:cubicBezTo>
                    <a:pt x="8356" y="2083"/>
                    <a:pt x="8349" y="2096"/>
                    <a:pt x="8344" y="2096"/>
                  </a:cubicBezTo>
                  <a:cubicBezTo>
                    <a:pt x="8340" y="2096"/>
                    <a:pt x="8338" y="2086"/>
                    <a:pt x="8338" y="2063"/>
                  </a:cubicBezTo>
                  <a:cubicBezTo>
                    <a:pt x="8337" y="2063"/>
                    <a:pt x="8336" y="2063"/>
                    <a:pt x="8335" y="2063"/>
                  </a:cubicBezTo>
                  <a:lnTo>
                    <a:pt x="8335" y="2063"/>
                  </a:lnTo>
                  <a:cubicBezTo>
                    <a:pt x="8362" y="2023"/>
                    <a:pt x="8330" y="1948"/>
                    <a:pt x="8367" y="1929"/>
                  </a:cubicBezTo>
                  <a:close/>
                  <a:moveTo>
                    <a:pt x="8262" y="1937"/>
                  </a:moveTo>
                  <a:cubicBezTo>
                    <a:pt x="8262" y="1962"/>
                    <a:pt x="8237" y="2088"/>
                    <a:pt x="8287" y="2088"/>
                  </a:cubicBezTo>
                  <a:cubicBezTo>
                    <a:pt x="8291" y="2088"/>
                    <a:pt x="8294" y="2087"/>
                    <a:pt x="8297" y="2087"/>
                  </a:cubicBezTo>
                  <a:lnTo>
                    <a:pt x="8297" y="2087"/>
                  </a:lnTo>
                  <a:cubicBezTo>
                    <a:pt x="8289" y="2094"/>
                    <a:pt x="8281" y="2100"/>
                    <a:pt x="8272" y="2100"/>
                  </a:cubicBezTo>
                  <a:cubicBezTo>
                    <a:pt x="8266" y="2100"/>
                    <a:pt x="8258" y="2097"/>
                    <a:pt x="8250" y="2088"/>
                  </a:cubicBezTo>
                  <a:cubicBezTo>
                    <a:pt x="8199" y="2050"/>
                    <a:pt x="8212" y="1937"/>
                    <a:pt x="8262" y="1937"/>
                  </a:cubicBezTo>
                  <a:close/>
                  <a:moveTo>
                    <a:pt x="4200" y="2063"/>
                  </a:moveTo>
                  <a:cubicBezTo>
                    <a:pt x="4226" y="2075"/>
                    <a:pt x="4226" y="2088"/>
                    <a:pt x="4200" y="2101"/>
                  </a:cubicBezTo>
                  <a:cubicBezTo>
                    <a:pt x="4175" y="2088"/>
                    <a:pt x="4175" y="2075"/>
                    <a:pt x="4200" y="2063"/>
                  </a:cubicBezTo>
                  <a:close/>
                  <a:moveTo>
                    <a:pt x="11111" y="2081"/>
                  </a:moveTo>
                  <a:cubicBezTo>
                    <a:pt x="11107" y="2089"/>
                    <a:pt x="11101" y="2096"/>
                    <a:pt x="11091" y="2101"/>
                  </a:cubicBezTo>
                  <a:lnTo>
                    <a:pt x="11111" y="2081"/>
                  </a:lnTo>
                  <a:close/>
                  <a:moveTo>
                    <a:pt x="6577" y="2063"/>
                  </a:moveTo>
                  <a:cubicBezTo>
                    <a:pt x="6602" y="2075"/>
                    <a:pt x="6602" y="2088"/>
                    <a:pt x="6577" y="2101"/>
                  </a:cubicBezTo>
                  <a:cubicBezTo>
                    <a:pt x="6561" y="2107"/>
                    <a:pt x="6550" y="2109"/>
                    <a:pt x="6541" y="2109"/>
                  </a:cubicBezTo>
                  <a:cubicBezTo>
                    <a:pt x="6516" y="2109"/>
                    <a:pt x="6521" y="2088"/>
                    <a:pt x="6539" y="2088"/>
                  </a:cubicBezTo>
                  <a:lnTo>
                    <a:pt x="6577" y="2063"/>
                  </a:lnTo>
                  <a:close/>
                  <a:moveTo>
                    <a:pt x="8174" y="1849"/>
                  </a:moveTo>
                  <a:cubicBezTo>
                    <a:pt x="8187" y="1925"/>
                    <a:pt x="8187" y="1987"/>
                    <a:pt x="8174" y="2063"/>
                  </a:cubicBezTo>
                  <a:cubicBezTo>
                    <a:pt x="8174" y="2071"/>
                    <a:pt x="8163" y="2114"/>
                    <a:pt x="8155" y="2114"/>
                  </a:cubicBezTo>
                  <a:cubicBezTo>
                    <a:pt x="8152" y="2114"/>
                    <a:pt x="8149" y="2104"/>
                    <a:pt x="8149" y="2075"/>
                  </a:cubicBezTo>
                  <a:cubicBezTo>
                    <a:pt x="8136" y="2075"/>
                    <a:pt x="8124" y="2113"/>
                    <a:pt x="8099" y="2113"/>
                  </a:cubicBezTo>
                  <a:cubicBezTo>
                    <a:pt x="8095" y="2114"/>
                    <a:pt x="8091" y="2114"/>
                    <a:pt x="8088" y="2114"/>
                  </a:cubicBezTo>
                  <a:cubicBezTo>
                    <a:pt x="8023" y="2114"/>
                    <a:pt x="8025" y="2010"/>
                    <a:pt x="8048" y="1962"/>
                  </a:cubicBezTo>
                  <a:cubicBezTo>
                    <a:pt x="8059" y="1952"/>
                    <a:pt x="8070" y="1948"/>
                    <a:pt x="8080" y="1948"/>
                  </a:cubicBezTo>
                  <a:cubicBezTo>
                    <a:pt x="8103" y="1948"/>
                    <a:pt x="8126" y="1964"/>
                    <a:pt x="8148" y="1964"/>
                  </a:cubicBezTo>
                  <a:cubicBezTo>
                    <a:pt x="8153" y="1964"/>
                    <a:pt x="8157" y="1964"/>
                    <a:pt x="8162" y="1962"/>
                  </a:cubicBezTo>
                  <a:lnTo>
                    <a:pt x="8149" y="1962"/>
                  </a:lnTo>
                  <a:cubicBezTo>
                    <a:pt x="8149" y="1912"/>
                    <a:pt x="8136" y="1862"/>
                    <a:pt x="8174" y="1849"/>
                  </a:cubicBezTo>
                  <a:close/>
                  <a:moveTo>
                    <a:pt x="5232" y="1849"/>
                  </a:moveTo>
                  <a:cubicBezTo>
                    <a:pt x="5232" y="1925"/>
                    <a:pt x="5219" y="2000"/>
                    <a:pt x="5206" y="2063"/>
                  </a:cubicBezTo>
                  <a:cubicBezTo>
                    <a:pt x="5206" y="2063"/>
                    <a:pt x="5194" y="2112"/>
                    <a:pt x="5187" y="2112"/>
                  </a:cubicBezTo>
                  <a:cubicBezTo>
                    <a:pt x="5184" y="2112"/>
                    <a:pt x="5181" y="2102"/>
                    <a:pt x="5181" y="2075"/>
                  </a:cubicBezTo>
                  <a:cubicBezTo>
                    <a:pt x="5156" y="2075"/>
                    <a:pt x="5169" y="2113"/>
                    <a:pt x="5131" y="2126"/>
                  </a:cubicBezTo>
                  <a:cubicBezTo>
                    <a:pt x="5127" y="2126"/>
                    <a:pt x="5123" y="2127"/>
                    <a:pt x="5120" y="2127"/>
                  </a:cubicBezTo>
                  <a:cubicBezTo>
                    <a:pt x="5058" y="2127"/>
                    <a:pt x="5083" y="2023"/>
                    <a:pt x="5118" y="1987"/>
                  </a:cubicBezTo>
                  <a:lnTo>
                    <a:pt x="5093" y="1975"/>
                  </a:lnTo>
                  <a:cubicBezTo>
                    <a:pt x="5113" y="1955"/>
                    <a:pt x="5127" y="1949"/>
                    <a:pt x="5140" y="1949"/>
                  </a:cubicBezTo>
                  <a:cubicBezTo>
                    <a:pt x="5158" y="1949"/>
                    <a:pt x="5171" y="1962"/>
                    <a:pt x="5194" y="1962"/>
                  </a:cubicBezTo>
                  <a:cubicBezTo>
                    <a:pt x="5194" y="1912"/>
                    <a:pt x="5181" y="1862"/>
                    <a:pt x="5232" y="1849"/>
                  </a:cubicBezTo>
                  <a:close/>
                  <a:moveTo>
                    <a:pt x="7901" y="1964"/>
                  </a:moveTo>
                  <a:cubicBezTo>
                    <a:pt x="7908" y="1964"/>
                    <a:pt x="7915" y="1964"/>
                    <a:pt x="7923" y="1966"/>
                  </a:cubicBezTo>
                  <a:lnTo>
                    <a:pt x="7923" y="1966"/>
                  </a:lnTo>
                  <a:cubicBezTo>
                    <a:pt x="7922" y="1987"/>
                    <a:pt x="7917" y="1995"/>
                    <a:pt x="7907" y="1995"/>
                  </a:cubicBezTo>
                  <a:cubicBezTo>
                    <a:pt x="7902" y="1995"/>
                    <a:pt x="7894" y="1992"/>
                    <a:pt x="7885" y="1987"/>
                  </a:cubicBezTo>
                  <a:cubicBezTo>
                    <a:pt x="7811" y="1998"/>
                    <a:pt x="7808" y="2115"/>
                    <a:pt x="7869" y="2115"/>
                  </a:cubicBezTo>
                  <a:cubicBezTo>
                    <a:pt x="7880" y="2115"/>
                    <a:pt x="7894" y="2111"/>
                    <a:pt x="7910" y="2101"/>
                  </a:cubicBezTo>
                  <a:lnTo>
                    <a:pt x="7910" y="2101"/>
                  </a:lnTo>
                  <a:cubicBezTo>
                    <a:pt x="7915" y="2131"/>
                    <a:pt x="7899" y="2143"/>
                    <a:pt x="7878" y="2143"/>
                  </a:cubicBezTo>
                  <a:cubicBezTo>
                    <a:pt x="7847" y="2143"/>
                    <a:pt x="7804" y="2118"/>
                    <a:pt x="7797" y="2088"/>
                  </a:cubicBezTo>
                  <a:cubicBezTo>
                    <a:pt x="7787" y="2018"/>
                    <a:pt x="7841" y="1964"/>
                    <a:pt x="7901" y="1964"/>
                  </a:cubicBezTo>
                  <a:close/>
                  <a:moveTo>
                    <a:pt x="8011" y="1962"/>
                  </a:moveTo>
                  <a:lnTo>
                    <a:pt x="8011" y="1975"/>
                  </a:lnTo>
                  <a:lnTo>
                    <a:pt x="8011" y="2151"/>
                  </a:lnTo>
                  <a:lnTo>
                    <a:pt x="7986" y="2151"/>
                  </a:lnTo>
                  <a:cubicBezTo>
                    <a:pt x="7973" y="2088"/>
                    <a:pt x="7948" y="1975"/>
                    <a:pt x="8011" y="1962"/>
                  </a:cubicBezTo>
                  <a:close/>
                  <a:moveTo>
                    <a:pt x="4927" y="1996"/>
                  </a:moveTo>
                  <a:cubicBezTo>
                    <a:pt x="4934" y="1996"/>
                    <a:pt x="4942" y="2000"/>
                    <a:pt x="4955" y="2013"/>
                  </a:cubicBezTo>
                  <a:cubicBezTo>
                    <a:pt x="4993" y="2050"/>
                    <a:pt x="4955" y="2151"/>
                    <a:pt x="4930" y="2163"/>
                  </a:cubicBezTo>
                  <a:cubicBezTo>
                    <a:pt x="4930" y="2138"/>
                    <a:pt x="4942" y="2050"/>
                    <a:pt x="4917" y="2025"/>
                  </a:cubicBezTo>
                  <a:cubicBezTo>
                    <a:pt x="4930" y="2025"/>
                    <a:pt x="4942" y="2013"/>
                    <a:pt x="4880" y="2013"/>
                  </a:cubicBezTo>
                  <a:cubicBezTo>
                    <a:pt x="4905" y="2013"/>
                    <a:pt x="4913" y="1996"/>
                    <a:pt x="4927" y="1996"/>
                  </a:cubicBezTo>
                  <a:close/>
                  <a:moveTo>
                    <a:pt x="7571" y="2027"/>
                  </a:moveTo>
                  <a:lnTo>
                    <a:pt x="7571" y="2176"/>
                  </a:lnTo>
                  <a:lnTo>
                    <a:pt x="7545" y="2176"/>
                  </a:lnTo>
                  <a:cubicBezTo>
                    <a:pt x="7556" y="2145"/>
                    <a:pt x="7540" y="2062"/>
                    <a:pt x="7571" y="2027"/>
                  </a:cubicBezTo>
                  <a:close/>
                  <a:moveTo>
                    <a:pt x="7702" y="1985"/>
                  </a:moveTo>
                  <a:cubicBezTo>
                    <a:pt x="7772" y="1985"/>
                    <a:pt x="7826" y="2154"/>
                    <a:pt x="7747" y="2163"/>
                  </a:cubicBezTo>
                  <a:lnTo>
                    <a:pt x="7721" y="2163"/>
                  </a:lnTo>
                  <a:cubicBezTo>
                    <a:pt x="7721" y="2132"/>
                    <a:pt x="7739" y="2011"/>
                    <a:pt x="7700" y="2011"/>
                  </a:cubicBezTo>
                  <a:cubicBezTo>
                    <a:pt x="7693" y="2011"/>
                    <a:pt x="7683" y="2015"/>
                    <a:pt x="7671" y="2025"/>
                  </a:cubicBezTo>
                  <a:cubicBezTo>
                    <a:pt x="7608" y="2063"/>
                    <a:pt x="7696" y="2163"/>
                    <a:pt x="7621" y="2176"/>
                  </a:cubicBezTo>
                  <a:cubicBezTo>
                    <a:pt x="7621" y="2126"/>
                    <a:pt x="7596" y="2000"/>
                    <a:pt x="7646" y="1987"/>
                  </a:cubicBezTo>
                  <a:lnTo>
                    <a:pt x="7646" y="1987"/>
                  </a:lnTo>
                  <a:cubicBezTo>
                    <a:pt x="7633" y="2013"/>
                    <a:pt x="7633" y="2025"/>
                    <a:pt x="7646" y="2025"/>
                  </a:cubicBezTo>
                  <a:cubicBezTo>
                    <a:pt x="7664" y="1997"/>
                    <a:pt x="7683" y="1985"/>
                    <a:pt x="7702" y="1985"/>
                  </a:cubicBezTo>
                  <a:close/>
                  <a:moveTo>
                    <a:pt x="9847" y="2138"/>
                  </a:moveTo>
                  <a:cubicBezTo>
                    <a:pt x="9872" y="2151"/>
                    <a:pt x="9872" y="2163"/>
                    <a:pt x="9847" y="2176"/>
                  </a:cubicBezTo>
                  <a:cubicBezTo>
                    <a:pt x="9834" y="2163"/>
                    <a:pt x="9834" y="2163"/>
                    <a:pt x="9859" y="2151"/>
                  </a:cubicBezTo>
                  <a:lnTo>
                    <a:pt x="9847" y="2138"/>
                  </a:lnTo>
                  <a:close/>
                  <a:moveTo>
                    <a:pt x="10123" y="2126"/>
                  </a:moveTo>
                  <a:lnTo>
                    <a:pt x="10136" y="2138"/>
                  </a:lnTo>
                  <a:cubicBezTo>
                    <a:pt x="10161" y="2151"/>
                    <a:pt x="10161" y="2163"/>
                    <a:pt x="10136" y="2176"/>
                  </a:cubicBezTo>
                  <a:cubicBezTo>
                    <a:pt x="10098" y="2151"/>
                    <a:pt x="10098" y="2138"/>
                    <a:pt x="10123" y="2126"/>
                  </a:cubicBezTo>
                  <a:close/>
                  <a:moveTo>
                    <a:pt x="7470" y="1982"/>
                  </a:moveTo>
                  <a:cubicBezTo>
                    <a:pt x="7471" y="2016"/>
                    <a:pt x="7476" y="2025"/>
                    <a:pt x="7483" y="2025"/>
                  </a:cubicBezTo>
                  <a:cubicBezTo>
                    <a:pt x="7490" y="2025"/>
                    <a:pt x="7499" y="2015"/>
                    <a:pt x="7504" y="2015"/>
                  </a:cubicBezTo>
                  <a:cubicBezTo>
                    <a:pt x="7506" y="2015"/>
                    <a:pt x="7508" y="2018"/>
                    <a:pt x="7508" y="2025"/>
                  </a:cubicBezTo>
                  <a:cubicBezTo>
                    <a:pt x="7508" y="2075"/>
                    <a:pt x="7483" y="2038"/>
                    <a:pt x="7470" y="2075"/>
                  </a:cubicBezTo>
                  <a:cubicBezTo>
                    <a:pt x="7459" y="2098"/>
                    <a:pt x="7448" y="2168"/>
                    <a:pt x="7488" y="2168"/>
                  </a:cubicBezTo>
                  <a:cubicBezTo>
                    <a:pt x="7493" y="2168"/>
                    <a:pt x="7500" y="2167"/>
                    <a:pt x="7508" y="2163"/>
                  </a:cubicBezTo>
                  <a:lnTo>
                    <a:pt x="7508" y="2163"/>
                  </a:lnTo>
                  <a:cubicBezTo>
                    <a:pt x="7508" y="2190"/>
                    <a:pt x="7494" y="2201"/>
                    <a:pt x="7479" y="2201"/>
                  </a:cubicBezTo>
                  <a:cubicBezTo>
                    <a:pt x="7458" y="2201"/>
                    <a:pt x="7432" y="2180"/>
                    <a:pt x="7432" y="2151"/>
                  </a:cubicBezTo>
                  <a:cubicBezTo>
                    <a:pt x="7432" y="2088"/>
                    <a:pt x="7457" y="2050"/>
                    <a:pt x="7407" y="2050"/>
                  </a:cubicBezTo>
                  <a:cubicBezTo>
                    <a:pt x="7418" y="2018"/>
                    <a:pt x="7446" y="1996"/>
                    <a:pt x="7470" y="1982"/>
                  </a:cubicBezTo>
                  <a:close/>
                  <a:moveTo>
                    <a:pt x="4829" y="2013"/>
                  </a:moveTo>
                  <a:lnTo>
                    <a:pt x="4829" y="2013"/>
                  </a:lnTo>
                  <a:cubicBezTo>
                    <a:pt x="4810" y="2025"/>
                    <a:pt x="4814" y="2028"/>
                    <a:pt x="4826" y="2028"/>
                  </a:cubicBezTo>
                  <a:cubicBezTo>
                    <a:pt x="4839" y="2028"/>
                    <a:pt x="4861" y="2025"/>
                    <a:pt x="4880" y="2025"/>
                  </a:cubicBezTo>
                  <a:cubicBezTo>
                    <a:pt x="4829" y="2063"/>
                    <a:pt x="4905" y="2163"/>
                    <a:pt x="4829" y="2176"/>
                  </a:cubicBezTo>
                  <a:cubicBezTo>
                    <a:pt x="4829" y="2151"/>
                    <a:pt x="4854" y="2050"/>
                    <a:pt x="4817" y="2038"/>
                  </a:cubicBezTo>
                  <a:cubicBezTo>
                    <a:pt x="4811" y="2036"/>
                    <a:pt x="4807" y="2035"/>
                    <a:pt x="4803" y="2035"/>
                  </a:cubicBezTo>
                  <a:cubicBezTo>
                    <a:pt x="4776" y="2035"/>
                    <a:pt x="4766" y="2066"/>
                    <a:pt x="4766" y="2088"/>
                  </a:cubicBezTo>
                  <a:cubicBezTo>
                    <a:pt x="4766" y="2113"/>
                    <a:pt x="4779" y="2189"/>
                    <a:pt x="4729" y="2201"/>
                  </a:cubicBezTo>
                  <a:cubicBezTo>
                    <a:pt x="4729" y="2151"/>
                    <a:pt x="4741" y="2101"/>
                    <a:pt x="4754" y="2050"/>
                  </a:cubicBezTo>
                  <a:lnTo>
                    <a:pt x="4741" y="2038"/>
                  </a:lnTo>
                  <a:cubicBezTo>
                    <a:pt x="4748" y="2024"/>
                    <a:pt x="4755" y="2014"/>
                    <a:pt x="4760" y="2014"/>
                  </a:cubicBezTo>
                  <a:cubicBezTo>
                    <a:pt x="4764" y="2014"/>
                    <a:pt x="4766" y="2021"/>
                    <a:pt x="4766" y="2038"/>
                  </a:cubicBezTo>
                  <a:lnTo>
                    <a:pt x="4829" y="2013"/>
                  </a:lnTo>
                  <a:close/>
                  <a:moveTo>
                    <a:pt x="6590" y="2166"/>
                  </a:moveTo>
                  <a:lnTo>
                    <a:pt x="6590" y="2166"/>
                  </a:lnTo>
                  <a:cubicBezTo>
                    <a:pt x="6582" y="2174"/>
                    <a:pt x="6577" y="2182"/>
                    <a:pt x="6577" y="2189"/>
                  </a:cubicBezTo>
                  <a:cubicBezTo>
                    <a:pt x="6577" y="2197"/>
                    <a:pt x="6582" y="2204"/>
                    <a:pt x="6590" y="2210"/>
                  </a:cubicBezTo>
                  <a:lnTo>
                    <a:pt x="6590" y="2210"/>
                  </a:lnTo>
                  <a:lnTo>
                    <a:pt x="6590" y="2166"/>
                  </a:lnTo>
                  <a:close/>
                  <a:moveTo>
                    <a:pt x="4691" y="2025"/>
                  </a:moveTo>
                  <a:cubicBezTo>
                    <a:pt x="4691" y="2075"/>
                    <a:pt x="4691" y="2126"/>
                    <a:pt x="4678" y="2176"/>
                  </a:cubicBezTo>
                  <a:cubicBezTo>
                    <a:pt x="4671" y="2190"/>
                    <a:pt x="4665" y="2200"/>
                    <a:pt x="4660" y="2200"/>
                  </a:cubicBezTo>
                  <a:cubicBezTo>
                    <a:pt x="4656" y="2200"/>
                    <a:pt x="4653" y="2193"/>
                    <a:pt x="4653" y="2176"/>
                  </a:cubicBezTo>
                  <a:cubicBezTo>
                    <a:pt x="4641" y="2176"/>
                    <a:pt x="4628" y="2214"/>
                    <a:pt x="4603" y="2214"/>
                  </a:cubicBezTo>
                  <a:cubicBezTo>
                    <a:pt x="4599" y="2215"/>
                    <a:pt x="4595" y="2216"/>
                    <a:pt x="4591" y="2216"/>
                  </a:cubicBezTo>
                  <a:cubicBezTo>
                    <a:pt x="4547" y="2216"/>
                    <a:pt x="4554" y="2091"/>
                    <a:pt x="4590" y="2058"/>
                  </a:cubicBezTo>
                  <a:lnTo>
                    <a:pt x="4590" y="2058"/>
                  </a:lnTo>
                  <a:cubicBezTo>
                    <a:pt x="4588" y="2096"/>
                    <a:pt x="4575" y="2187"/>
                    <a:pt x="4613" y="2187"/>
                  </a:cubicBezTo>
                  <a:cubicBezTo>
                    <a:pt x="4620" y="2187"/>
                    <a:pt x="4629" y="2184"/>
                    <a:pt x="4641" y="2176"/>
                  </a:cubicBezTo>
                  <a:cubicBezTo>
                    <a:pt x="4691" y="2138"/>
                    <a:pt x="4628" y="2038"/>
                    <a:pt x="4691" y="2025"/>
                  </a:cubicBezTo>
                  <a:close/>
                  <a:moveTo>
                    <a:pt x="7332" y="1962"/>
                  </a:moveTo>
                  <a:cubicBezTo>
                    <a:pt x="7332" y="2038"/>
                    <a:pt x="7332" y="2113"/>
                    <a:pt x="7319" y="2176"/>
                  </a:cubicBezTo>
                  <a:cubicBezTo>
                    <a:pt x="7319" y="2185"/>
                    <a:pt x="7306" y="2231"/>
                    <a:pt x="7299" y="2231"/>
                  </a:cubicBezTo>
                  <a:cubicBezTo>
                    <a:pt x="7296" y="2231"/>
                    <a:pt x="7294" y="2223"/>
                    <a:pt x="7294" y="2201"/>
                  </a:cubicBezTo>
                  <a:cubicBezTo>
                    <a:pt x="7272" y="2201"/>
                    <a:pt x="7233" y="2231"/>
                    <a:pt x="7206" y="2231"/>
                  </a:cubicBezTo>
                  <a:cubicBezTo>
                    <a:pt x="7188" y="2231"/>
                    <a:pt x="7175" y="2216"/>
                    <a:pt x="7181" y="2163"/>
                  </a:cubicBezTo>
                  <a:cubicBezTo>
                    <a:pt x="7181" y="2085"/>
                    <a:pt x="7205" y="2070"/>
                    <a:pt x="7236" y="2070"/>
                  </a:cubicBezTo>
                  <a:cubicBezTo>
                    <a:pt x="7254" y="2070"/>
                    <a:pt x="7275" y="2075"/>
                    <a:pt x="7294" y="2075"/>
                  </a:cubicBezTo>
                  <a:cubicBezTo>
                    <a:pt x="7306" y="2025"/>
                    <a:pt x="7281" y="1975"/>
                    <a:pt x="7332" y="1962"/>
                  </a:cubicBezTo>
                  <a:close/>
                  <a:moveTo>
                    <a:pt x="7075" y="2068"/>
                  </a:moveTo>
                  <a:cubicBezTo>
                    <a:pt x="7114" y="2068"/>
                    <a:pt x="7150" y="2094"/>
                    <a:pt x="7156" y="2151"/>
                  </a:cubicBezTo>
                  <a:lnTo>
                    <a:pt x="7130" y="2151"/>
                  </a:lnTo>
                  <a:cubicBezTo>
                    <a:pt x="7130" y="2209"/>
                    <a:pt x="7080" y="2251"/>
                    <a:pt x="7037" y="2251"/>
                  </a:cubicBezTo>
                  <a:cubicBezTo>
                    <a:pt x="7006" y="2251"/>
                    <a:pt x="6980" y="2229"/>
                    <a:pt x="6980" y="2176"/>
                  </a:cubicBezTo>
                  <a:cubicBezTo>
                    <a:pt x="6980" y="2107"/>
                    <a:pt x="7029" y="2068"/>
                    <a:pt x="7075" y="2068"/>
                  </a:cubicBezTo>
                  <a:close/>
                  <a:moveTo>
                    <a:pt x="4503" y="2060"/>
                  </a:moveTo>
                  <a:cubicBezTo>
                    <a:pt x="4511" y="2060"/>
                    <a:pt x="4519" y="2061"/>
                    <a:pt x="4527" y="2063"/>
                  </a:cubicBezTo>
                  <a:cubicBezTo>
                    <a:pt x="4502" y="2126"/>
                    <a:pt x="4477" y="2075"/>
                    <a:pt x="4477" y="2138"/>
                  </a:cubicBezTo>
                  <a:cubicBezTo>
                    <a:pt x="4477" y="2138"/>
                    <a:pt x="4515" y="2151"/>
                    <a:pt x="4515" y="2189"/>
                  </a:cubicBezTo>
                  <a:cubicBezTo>
                    <a:pt x="4527" y="2214"/>
                    <a:pt x="4477" y="2239"/>
                    <a:pt x="4452" y="2252"/>
                  </a:cubicBezTo>
                  <a:lnTo>
                    <a:pt x="4414" y="2252"/>
                  </a:lnTo>
                  <a:cubicBezTo>
                    <a:pt x="4424" y="2231"/>
                    <a:pt x="4438" y="2227"/>
                    <a:pt x="4452" y="2227"/>
                  </a:cubicBezTo>
                  <a:cubicBezTo>
                    <a:pt x="4461" y="2227"/>
                    <a:pt x="4469" y="2229"/>
                    <a:pt x="4476" y="2229"/>
                  </a:cubicBezTo>
                  <a:cubicBezTo>
                    <a:pt x="4484" y="2229"/>
                    <a:pt x="4490" y="2226"/>
                    <a:pt x="4490" y="2214"/>
                  </a:cubicBezTo>
                  <a:lnTo>
                    <a:pt x="4477" y="2214"/>
                  </a:lnTo>
                  <a:cubicBezTo>
                    <a:pt x="4490" y="2189"/>
                    <a:pt x="4465" y="2176"/>
                    <a:pt x="4477" y="2163"/>
                  </a:cubicBezTo>
                  <a:cubicBezTo>
                    <a:pt x="4490" y="2163"/>
                    <a:pt x="4427" y="2151"/>
                    <a:pt x="4427" y="2126"/>
                  </a:cubicBezTo>
                  <a:cubicBezTo>
                    <a:pt x="4437" y="2084"/>
                    <a:pt x="4465" y="2060"/>
                    <a:pt x="4503" y="2060"/>
                  </a:cubicBezTo>
                  <a:close/>
                  <a:moveTo>
                    <a:pt x="5647" y="2214"/>
                  </a:moveTo>
                  <a:cubicBezTo>
                    <a:pt x="5705" y="2214"/>
                    <a:pt x="5673" y="2267"/>
                    <a:pt x="5655" y="2267"/>
                  </a:cubicBezTo>
                  <a:cubicBezTo>
                    <a:pt x="5650" y="2267"/>
                    <a:pt x="5647" y="2263"/>
                    <a:pt x="5647" y="2252"/>
                  </a:cubicBezTo>
                  <a:lnTo>
                    <a:pt x="5634" y="2239"/>
                  </a:lnTo>
                  <a:lnTo>
                    <a:pt x="5647" y="2214"/>
                  </a:lnTo>
                  <a:close/>
                  <a:moveTo>
                    <a:pt x="11481" y="2113"/>
                  </a:moveTo>
                  <a:cubicBezTo>
                    <a:pt x="11532" y="2126"/>
                    <a:pt x="11532" y="2101"/>
                    <a:pt x="11557" y="2176"/>
                  </a:cubicBezTo>
                  <a:cubicBezTo>
                    <a:pt x="11569" y="2214"/>
                    <a:pt x="11569" y="2277"/>
                    <a:pt x="11532" y="2277"/>
                  </a:cubicBezTo>
                  <a:cubicBezTo>
                    <a:pt x="11532" y="2255"/>
                    <a:pt x="11532" y="2129"/>
                    <a:pt x="11490" y="2129"/>
                  </a:cubicBezTo>
                  <a:cubicBezTo>
                    <a:pt x="11484" y="2129"/>
                    <a:pt x="11477" y="2132"/>
                    <a:pt x="11469" y="2138"/>
                  </a:cubicBezTo>
                  <a:cubicBezTo>
                    <a:pt x="11393" y="2189"/>
                    <a:pt x="11506" y="2289"/>
                    <a:pt x="11418" y="2289"/>
                  </a:cubicBezTo>
                  <a:cubicBezTo>
                    <a:pt x="11418" y="2257"/>
                    <a:pt x="11428" y="2141"/>
                    <a:pt x="11382" y="2141"/>
                  </a:cubicBezTo>
                  <a:cubicBezTo>
                    <a:pt x="11375" y="2141"/>
                    <a:pt x="11366" y="2144"/>
                    <a:pt x="11356" y="2151"/>
                  </a:cubicBezTo>
                  <a:cubicBezTo>
                    <a:pt x="11280" y="2201"/>
                    <a:pt x="11406" y="2289"/>
                    <a:pt x="11318" y="2289"/>
                  </a:cubicBezTo>
                  <a:lnTo>
                    <a:pt x="11318" y="2113"/>
                  </a:lnTo>
                  <a:cubicBezTo>
                    <a:pt x="11356" y="2113"/>
                    <a:pt x="11343" y="2138"/>
                    <a:pt x="11343" y="2138"/>
                  </a:cubicBezTo>
                  <a:cubicBezTo>
                    <a:pt x="11356" y="2121"/>
                    <a:pt x="11369" y="2115"/>
                    <a:pt x="11382" y="2115"/>
                  </a:cubicBezTo>
                  <a:cubicBezTo>
                    <a:pt x="11401" y="2115"/>
                    <a:pt x="11419" y="2128"/>
                    <a:pt x="11434" y="2128"/>
                  </a:cubicBezTo>
                  <a:cubicBezTo>
                    <a:pt x="11437" y="2128"/>
                    <a:pt x="11441" y="2127"/>
                    <a:pt x="11444" y="2126"/>
                  </a:cubicBezTo>
                  <a:lnTo>
                    <a:pt x="11431" y="2126"/>
                  </a:lnTo>
                  <a:lnTo>
                    <a:pt x="11481" y="2113"/>
                  </a:lnTo>
                  <a:close/>
                  <a:moveTo>
                    <a:pt x="6590" y="2210"/>
                  </a:moveTo>
                  <a:lnTo>
                    <a:pt x="6590" y="2291"/>
                  </a:lnTo>
                  <a:lnTo>
                    <a:pt x="6590" y="2291"/>
                  </a:lnTo>
                  <a:cubicBezTo>
                    <a:pt x="6590" y="2291"/>
                    <a:pt x="6590" y="2291"/>
                    <a:pt x="6590" y="2291"/>
                  </a:cubicBezTo>
                  <a:cubicBezTo>
                    <a:pt x="6602" y="2291"/>
                    <a:pt x="6616" y="2297"/>
                    <a:pt x="6627" y="2297"/>
                  </a:cubicBezTo>
                  <a:cubicBezTo>
                    <a:pt x="6632" y="2297"/>
                    <a:pt x="6637" y="2295"/>
                    <a:pt x="6640" y="2289"/>
                  </a:cubicBezTo>
                  <a:cubicBezTo>
                    <a:pt x="6653" y="2252"/>
                    <a:pt x="6627" y="2252"/>
                    <a:pt x="6627" y="2239"/>
                  </a:cubicBezTo>
                  <a:cubicBezTo>
                    <a:pt x="6627" y="2230"/>
                    <a:pt x="6605" y="2222"/>
                    <a:pt x="6590" y="2210"/>
                  </a:cubicBezTo>
                  <a:close/>
                  <a:moveTo>
                    <a:pt x="11207" y="2111"/>
                  </a:moveTo>
                  <a:cubicBezTo>
                    <a:pt x="11271" y="2111"/>
                    <a:pt x="11270" y="2232"/>
                    <a:pt x="11278" y="2290"/>
                  </a:cubicBezTo>
                  <a:lnTo>
                    <a:pt x="11278" y="2290"/>
                  </a:lnTo>
                  <a:cubicBezTo>
                    <a:pt x="11269" y="2295"/>
                    <a:pt x="11261" y="2297"/>
                    <a:pt x="11255" y="2297"/>
                  </a:cubicBezTo>
                  <a:cubicBezTo>
                    <a:pt x="11247" y="2297"/>
                    <a:pt x="11242" y="2291"/>
                    <a:pt x="11242" y="2277"/>
                  </a:cubicBezTo>
                  <a:cubicBezTo>
                    <a:pt x="11228" y="2277"/>
                    <a:pt x="11195" y="2298"/>
                    <a:pt x="11171" y="2298"/>
                  </a:cubicBezTo>
                  <a:cubicBezTo>
                    <a:pt x="11155" y="2298"/>
                    <a:pt x="11142" y="2288"/>
                    <a:pt x="11142" y="2252"/>
                  </a:cubicBezTo>
                  <a:cubicBezTo>
                    <a:pt x="11142" y="2163"/>
                    <a:pt x="11230" y="2201"/>
                    <a:pt x="11230" y="2176"/>
                  </a:cubicBezTo>
                  <a:cubicBezTo>
                    <a:pt x="11235" y="2149"/>
                    <a:pt x="11222" y="2143"/>
                    <a:pt x="11203" y="2143"/>
                  </a:cubicBezTo>
                  <a:cubicBezTo>
                    <a:pt x="11190" y="2143"/>
                    <a:pt x="11174" y="2146"/>
                    <a:pt x="11161" y="2146"/>
                  </a:cubicBezTo>
                  <a:cubicBezTo>
                    <a:pt x="11152" y="2146"/>
                    <a:pt x="11145" y="2144"/>
                    <a:pt x="11142" y="2138"/>
                  </a:cubicBezTo>
                  <a:cubicBezTo>
                    <a:pt x="11169" y="2119"/>
                    <a:pt x="11190" y="2111"/>
                    <a:pt x="11207" y="2111"/>
                  </a:cubicBezTo>
                  <a:close/>
                  <a:moveTo>
                    <a:pt x="4201" y="2132"/>
                  </a:moveTo>
                  <a:lnTo>
                    <a:pt x="4201" y="2132"/>
                  </a:lnTo>
                  <a:cubicBezTo>
                    <a:pt x="4201" y="2185"/>
                    <a:pt x="4211" y="2290"/>
                    <a:pt x="4150" y="2302"/>
                  </a:cubicBezTo>
                  <a:cubicBezTo>
                    <a:pt x="4173" y="2256"/>
                    <a:pt x="4165" y="2159"/>
                    <a:pt x="4201" y="2132"/>
                  </a:cubicBezTo>
                  <a:close/>
                  <a:moveTo>
                    <a:pt x="6590" y="2291"/>
                  </a:moveTo>
                  <a:cubicBezTo>
                    <a:pt x="6582" y="2291"/>
                    <a:pt x="6575" y="2294"/>
                    <a:pt x="6570" y="2302"/>
                  </a:cubicBezTo>
                  <a:lnTo>
                    <a:pt x="6590" y="2302"/>
                  </a:lnTo>
                  <a:lnTo>
                    <a:pt x="6590" y="2291"/>
                  </a:lnTo>
                  <a:close/>
                  <a:moveTo>
                    <a:pt x="6908" y="2099"/>
                  </a:moveTo>
                  <a:cubicBezTo>
                    <a:pt x="6911" y="2099"/>
                    <a:pt x="6914" y="2099"/>
                    <a:pt x="6917" y="2101"/>
                  </a:cubicBezTo>
                  <a:lnTo>
                    <a:pt x="6904" y="2101"/>
                  </a:lnTo>
                  <a:cubicBezTo>
                    <a:pt x="6954" y="2126"/>
                    <a:pt x="6967" y="2252"/>
                    <a:pt x="6904" y="2264"/>
                  </a:cubicBezTo>
                  <a:cubicBezTo>
                    <a:pt x="6904" y="2242"/>
                    <a:pt x="6923" y="2128"/>
                    <a:pt x="6880" y="2128"/>
                  </a:cubicBezTo>
                  <a:cubicBezTo>
                    <a:pt x="6873" y="2128"/>
                    <a:pt x="6864" y="2131"/>
                    <a:pt x="6854" y="2138"/>
                  </a:cubicBezTo>
                  <a:cubicBezTo>
                    <a:pt x="6778" y="2189"/>
                    <a:pt x="6879" y="2277"/>
                    <a:pt x="6803" y="2289"/>
                  </a:cubicBezTo>
                  <a:cubicBezTo>
                    <a:pt x="6803" y="2257"/>
                    <a:pt x="6822" y="2141"/>
                    <a:pt x="6779" y="2141"/>
                  </a:cubicBezTo>
                  <a:cubicBezTo>
                    <a:pt x="6772" y="2141"/>
                    <a:pt x="6764" y="2144"/>
                    <a:pt x="6753" y="2151"/>
                  </a:cubicBezTo>
                  <a:cubicBezTo>
                    <a:pt x="6678" y="2201"/>
                    <a:pt x="6778" y="2289"/>
                    <a:pt x="6703" y="2302"/>
                  </a:cubicBezTo>
                  <a:cubicBezTo>
                    <a:pt x="6703" y="2252"/>
                    <a:pt x="6703" y="2201"/>
                    <a:pt x="6703" y="2151"/>
                  </a:cubicBezTo>
                  <a:cubicBezTo>
                    <a:pt x="6709" y="2132"/>
                    <a:pt x="6715" y="2123"/>
                    <a:pt x="6720" y="2123"/>
                  </a:cubicBezTo>
                  <a:cubicBezTo>
                    <a:pt x="6725" y="2123"/>
                    <a:pt x="6728" y="2132"/>
                    <a:pt x="6728" y="2151"/>
                  </a:cubicBezTo>
                  <a:cubicBezTo>
                    <a:pt x="6753" y="2151"/>
                    <a:pt x="6753" y="2113"/>
                    <a:pt x="6791" y="2113"/>
                  </a:cubicBezTo>
                  <a:cubicBezTo>
                    <a:pt x="6808" y="2111"/>
                    <a:pt x="6817" y="2110"/>
                    <a:pt x="6821" y="2110"/>
                  </a:cubicBezTo>
                  <a:cubicBezTo>
                    <a:pt x="6838" y="2110"/>
                    <a:pt x="6768" y="2128"/>
                    <a:pt x="6829" y="2138"/>
                  </a:cubicBezTo>
                  <a:cubicBezTo>
                    <a:pt x="6862" y="2138"/>
                    <a:pt x="6886" y="2099"/>
                    <a:pt x="6908" y="2099"/>
                  </a:cubicBezTo>
                  <a:close/>
                  <a:moveTo>
                    <a:pt x="8715" y="2252"/>
                  </a:moveTo>
                  <a:lnTo>
                    <a:pt x="8715" y="2264"/>
                  </a:lnTo>
                  <a:cubicBezTo>
                    <a:pt x="8740" y="2277"/>
                    <a:pt x="8740" y="2289"/>
                    <a:pt x="8715" y="2302"/>
                  </a:cubicBezTo>
                  <a:cubicBezTo>
                    <a:pt x="8690" y="2277"/>
                    <a:pt x="8690" y="2264"/>
                    <a:pt x="8715" y="2252"/>
                  </a:cubicBezTo>
                  <a:close/>
                  <a:moveTo>
                    <a:pt x="11003" y="2101"/>
                  </a:moveTo>
                  <a:cubicBezTo>
                    <a:pt x="11020" y="2112"/>
                    <a:pt x="11032" y="2156"/>
                    <a:pt x="11036" y="2202"/>
                  </a:cubicBezTo>
                  <a:lnTo>
                    <a:pt x="11036" y="2202"/>
                  </a:lnTo>
                  <a:cubicBezTo>
                    <a:pt x="11030" y="2167"/>
                    <a:pt x="11019" y="2137"/>
                    <a:pt x="10996" y="2137"/>
                  </a:cubicBezTo>
                  <a:cubicBezTo>
                    <a:pt x="10988" y="2137"/>
                    <a:pt x="10978" y="2141"/>
                    <a:pt x="10966" y="2151"/>
                  </a:cubicBezTo>
                  <a:cubicBezTo>
                    <a:pt x="10890" y="2201"/>
                    <a:pt x="11003" y="2289"/>
                    <a:pt x="10928" y="2302"/>
                  </a:cubicBezTo>
                  <a:cubicBezTo>
                    <a:pt x="10915" y="2239"/>
                    <a:pt x="10915" y="2189"/>
                    <a:pt x="10928" y="2138"/>
                  </a:cubicBezTo>
                  <a:cubicBezTo>
                    <a:pt x="10934" y="2119"/>
                    <a:pt x="10941" y="2110"/>
                    <a:pt x="10945" y="2110"/>
                  </a:cubicBezTo>
                  <a:cubicBezTo>
                    <a:pt x="10950" y="2110"/>
                    <a:pt x="10953" y="2119"/>
                    <a:pt x="10953" y="2138"/>
                  </a:cubicBezTo>
                  <a:cubicBezTo>
                    <a:pt x="10966" y="2138"/>
                    <a:pt x="10978" y="2101"/>
                    <a:pt x="11003" y="2101"/>
                  </a:cubicBezTo>
                  <a:close/>
                  <a:moveTo>
                    <a:pt x="11142" y="2113"/>
                  </a:moveTo>
                  <a:cubicBezTo>
                    <a:pt x="11104" y="2176"/>
                    <a:pt x="11142" y="2302"/>
                    <a:pt x="11091" y="2302"/>
                  </a:cubicBezTo>
                  <a:lnTo>
                    <a:pt x="11104" y="2289"/>
                  </a:lnTo>
                  <a:lnTo>
                    <a:pt x="11104" y="2113"/>
                  </a:lnTo>
                  <a:close/>
                  <a:moveTo>
                    <a:pt x="10412" y="2151"/>
                  </a:moveTo>
                  <a:cubicBezTo>
                    <a:pt x="10439" y="2160"/>
                    <a:pt x="10453" y="2253"/>
                    <a:pt x="10438" y="2309"/>
                  </a:cubicBezTo>
                  <a:lnTo>
                    <a:pt x="10438" y="2309"/>
                  </a:lnTo>
                  <a:cubicBezTo>
                    <a:pt x="10439" y="2262"/>
                    <a:pt x="10441" y="2167"/>
                    <a:pt x="10400" y="2167"/>
                  </a:cubicBezTo>
                  <a:cubicBezTo>
                    <a:pt x="10393" y="2167"/>
                    <a:pt x="10385" y="2169"/>
                    <a:pt x="10375" y="2176"/>
                  </a:cubicBezTo>
                  <a:cubicBezTo>
                    <a:pt x="10370" y="2179"/>
                    <a:pt x="10366" y="2183"/>
                    <a:pt x="10362" y="2187"/>
                  </a:cubicBezTo>
                  <a:lnTo>
                    <a:pt x="10362" y="2187"/>
                  </a:lnTo>
                  <a:cubicBezTo>
                    <a:pt x="10364" y="2163"/>
                    <a:pt x="10388" y="2151"/>
                    <a:pt x="10412" y="2151"/>
                  </a:cubicBezTo>
                  <a:close/>
                  <a:moveTo>
                    <a:pt x="11023" y="2301"/>
                  </a:moveTo>
                  <a:lnTo>
                    <a:pt x="11023" y="2301"/>
                  </a:lnTo>
                  <a:cubicBezTo>
                    <a:pt x="11018" y="2310"/>
                    <a:pt x="11011" y="2314"/>
                    <a:pt x="11003" y="2314"/>
                  </a:cubicBezTo>
                  <a:lnTo>
                    <a:pt x="11023" y="2301"/>
                  </a:lnTo>
                  <a:close/>
                  <a:moveTo>
                    <a:pt x="6590" y="2126"/>
                  </a:moveTo>
                  <a:lnTo>
                    <a:pt x="6590" y="2166"/>
                  </a:lnTo>
                  <a:lnTo>
                    <a:pt x="6590" y="2166"/>
                  </a:lnTo>
                  <a:cubicBezTo>
                    <a:pt x="6606" y="2150"/>
                    <a:pt x="6636" y="2136"/>
                    <a:pt x="6661" y="2136"/>
                  </a:cubicBezTo>
                  <a:cubicBezTo>
                    <a:pt x="6667" y="2136"/>
                    <a:pt x="6673" y="2137"/>
                    <a:pt x="6678" y="2138"/>
                  </a:cubicBezTo>
                  <a:cubicBezTo>
                    <a:pt x="6678" y="2157"/>
                    <a:pt x="6671" y="2168"/>
                    <a:pt x="6653" y="2168"/>
                  </a:cubicBezTo>
                  <a:cubicBezTo>
                    <a:pt x="6646" y="2168"/>
                    <a:pt x="6638" y="2167"/>
                    <a:pt x="6627" y="2163"/>
                  </a:cubicBezTo>
                  <a:lnTo>
                    <a:pt x="6627" y="2163"/>
                  </a:lnTo>
                  <a:cubicBezTo>
                    <a:pt x="6565" y="2176"/>
                    <a:pt x="6678" y="2226"/>
                    <a:pt x="6690" y="2226"/>
                  </a:cubicBezTo>
                  <a:lnTo>
                    <a:pt x="6665" y="2226"/>
                  </a:lnTo>
                  <a:cubicBezTo>
                    <a:pt x="6685" y="2276"/>
                    <a:pt x="6650" y="2326"/>
                    <a:pt x="6603" y="2326"/>
                  </a:cubicBezTo>
                  <a:cubicBezTo>
                    <a:pt x="6591" y="2326"/>
                    <a:pt x="6578" y="2322"/>
                    <a:pt x="6565" y="2314"/>
                  </a:cubicBezTo>
                  <a:cubicBezTo>
                    <a:pt x="6566" y="2309"/>
                    <a:pt x="6568" y="2305"/>
                    <a:pt x="6570" y="2302"/>
                  </a:cubicBezTo>
                  <a:lnTo>
                    <a:pt x="6552" y="2302"/>
                  </a:lnTo>
                  <a:cubicBezTo>
                    <a:pt x="6514" y="2289"/>
                    <a:pt x="6489" y="2163"/>
                    <a:pt x="6552" y="2151"/>
                  </a:cubicBezTo>
                  <a:lnTo>
                    <a:pt x="6590" y="2126"/>
                  </a:lnTo>
                  <a:close/>
                  <a:moveTo>
                    <a:pt x="8880" y="2325"/>
                  </a:moveTo>
                  <a:cubicBezTo>
                    <a:pt x="8879" y="2326"/>
                    <a:pt x="8879" y="2326"/>
                    <a:pt x="8878" y="2327"/>
                  </a:cubicBezTo>
                  <a:cubicBezTo>
                    <a:pt x="8880" y="2327"/>
                    <a:pt x="8881" y="2326"/>
                    <a:pt x="8880" y="2325"/>
                  </a:cubicBezTo>
                  <a:close/>
                  <a:moveTo>
                    <a:pt x="10551" y="2151"/>
                  </a:moveTo>
                  <a:cubicBezTo>
                    <a:pt x="10576" y="2201"/>
                    <a:pt x="10588" y="2252"/>
                    <a:pt x="10601" y="2302"/>
                  </a:cubicBezTo>
                  <a:cubicBezTo>
                    <a:pt x="10648" y="2302"/>
                    <a:pt x="10619" y="2183"/>
                    <a:pt x="10675" y="2155"/>
                  </a:cubicBezTo>
                  <a:lnTo>
                    <a:pt x="10675" y="2155"/>
                  </a:lnTo>
                  <a:cubicBezTo>
                    <a:pt x="10661" y="2190"/>
                    <a:pt x="10637" y="2327"/>
                    <a:pt x="10601" y="2327"/>
                  </a:cubicBezTo>
                  <a:cubicBezTo>
                    <a:pt x="10576" y="2327"/>
                    <a:pt x="10538" y="2189"/>
                    <a:pt x="10526" y="2151"/>
                  </a:cubicBezTo>
                  <a:close/>
                  <a:moveTo>
                    <a:pt x="11645" y="2226"/>
                  </a:moveTo>
                  <a:cubicBezTo>
                    <a:pt x="11645" y="2264"/>
                    <a:pt x="11645" y="2314"/>
                    <a:pt x="11607" y="2327"/>
                  </a:cubicBezTo>
                  <a:cubicBezTo>
                    <a:pt x="11607" y="2277"/>
                    <a:pt x="11594" y="2239"/>
                    <a:pt x="11645" y="2226"/>
                  </a:cubicBezTo>
                  <a:close/>
                  <a:moveTo>
                    <a:pt x="10792" y="2148"/>
                  </a:moveTo>
                  <a:cubicBezTo>
                    <a:pt x="10824" y="2148"/>
                    <a:pt x="10853" y="2181"/>
                    <a:pt x="10853" y="2214"/>
                  </a:cubicBezTo>
                  <a:cubicBezTo>
                    <a:pt x="10853" y="2247"/>
                    <a:pt x="10825" y="2247"/>
                    <a:pt x="10791" y="2247"/>
                  </a:cubicBezTo>
                  <a:lnTo>
                    <a:pt x="10791" y="2247"/>
                  </a:lnTo>
                  <a:cubicBezTo>
                    <a:pt x="10774" y="2247"/>
                    <a:pt x="10756" y="2247"/>
                    <a:pt x="10739" y="2252"/>
                  </a:cubicBezTo>
                  <a:cubicBezTo>
                    <a:pt x="10739" y="2285"/>
                    <a:pt x="10762" y="2302"/>
                    <a:pt x="10792" y="2302"/>
                  </a:cubicBezTo>
                  <a:cubicBezTo>
                    <a:pt x="10806" y="2302"/>
                    <a:pt x="10823" y="2298"/>
                    <a:pt x="10840" y="2289"/>
                  </a:cubicBezTo>
                  <a:lnTo>
                    <a:pt x="10840" y="2302"/>
                  </a:lnTo>
                  <a:cubicBezTo>
                    <a:pt x="10846" y="2329"/>
                    <a:pt x="10827" y="2340"/>
                    <a:pt x="10802" y="2340"/>
                  </a:cubicBezTo>
                  <a:cubicBezTo>
                    <a:pt x="10770" y="2340"/>
                    <a:pt x="10728" y="2323"/>
                    <a:pt x="10714" y="2302"/>
                  </a:cubicBezTo>
                  <a:cubicBezTo>
                    <a:pt x="10677" y="2239"/>
                    <a:pt x="10702" y="2163"/>
                    <a:pt x="10777" y="2151"/>
                  </a:cubicBezTo>
                  <a:cubicBezTo>
                    <a:pt x="10782" y="2149"/>
                    <a:pt x="10787" y="2148"/>
                    <a:pt x="10792" y="2148"/>
                  </a:cubicBezTo>
                  <a:close/>
                  <a:moveTo>
                    <a:pt x="8199" y="2302"/>
                  </a:moveTo>
                  <a:lnTo>
                    <a:pt x="8212" y="2314"/>
                  </a:lnTo>
                  <a:cubicBezTo>
                    <a:pt x="8224" y="2327"/>
                    <a:pt x="8224" y="2340"/>
                    <a:pt x="8212" y="2352"/>
                  </a:cubicBezTo>
                  <a:cubicBezTo>
                    <a:pt x="8174" y="2352"/>
                    <a:pt x="8174" y="2314"/>
                    <a:pt x="8199" y="2302"/>
                  </a:cubicBezTo>
                  <a:close/>
                  <a:moveTo>
                    <a:pt x="10035" y="2163"/>
                  </a:moveTo>
                  <a:cubicBezTo>
                    <a:pt x="10070" y="2181"/>
                    <a:pt x="10086" y="2275"/>
                    <a:pt x="10073" y="2332"/>
                  </a:cubicBezTo>
                  <a:lnTo>
                    <a:pt x="10073" y="2332"/>
                  </a:lnTo>
                  <a:cubicBezTo>
                    <a:pt x="10074" y="2287"/>
                    <a:pt x="10074" y="2200"/>
                    <a:pt x="10032" y="2200"/>
                  </a:cubicBezTo>
                  <a:cubicBezTo>
                    <a:pt x="10023" y="2200"/>
                    <a:pt x="10011" y="2204"/>
                    <a:pt x="9997" y="2214"/>
                  </a:cubicBezTo>
                  <a:cubicBezTo>
                    <a:pt x="9947" y="2252"/>
                    <a:pt x="10035" y="2352"/>
                    <a:pt x="9960" y="2352"/>
                  </a:cubicBezTo>
                  <a:cubicBezTo>
                    <a:pt x="9947" y="2302"/>
                    <a:pt x="9947" y="2252"/>
                    <a:pt x="9960" y="2201"/>
                  </a:cubicBezTo>
                  <a:cubicBezTo>
                    <a:pt x="9966" y="2182"/>
                    <a:pt x="9972" y="2173"/>
                    <a:pt x="9977" y="2173"/>
                  </a:cubicBezTo>
                  <a:cubicBezTo>
                    <a:pt x="9982" y="2173"/>
                    <a:pt x="9985" y="2182"/>
                    <a:pt x="9985" y="2201"/>
                  </a:cubicBezTo>
                  <a:cubicBezTo>
                    <a:pt x="9997" y="2201"/>
                    <a:pt x="10023" y="2163"/>
                    <a:pt x="10035" y="2163"/>
                  </a:cubicBezTo>
                  <a:close/>
                  <a:moveTo>
                    <a:pt x="10243" y="2160"/>
                  </a:moveTo>
                  <a:cubicBezTo>
                    <a:pt x="10249" y="2160"/>
                    <a:pt x="10255" y="2170"/>
                    <a:pt x="10262" y="2189"/>
                  </a:cubicBezTo>
                  <a:lnTo>
                    <a:pt x="10337" y="2163"/>
                  </a:lnTo>
                  <a:cubicBezTo>
                    <a:pt x="10337" y="2175"/>
                    <a:pt x="10348" y="2187"/>
                    <a:pt x="10360" y="2189"/>
                  </a:cubicBezTo>
                  <a:lnTo>
                    <a:pt x="10360" y="2189"/>
                  </a:lnTo>
                  <a:cubicBezTo>
                    <a:pt x="10316" y="2241"/>
                    <a:pt x="10407" y="2328"/>
                    <a:pt x="10337" y="2340"/>
                  </a:cubicBezTo>
                  <a:cubicBezTo>
                    <a:pt x="10337" y="2307"/>
                    <a:pt x="10346" y="2191"/>
                    <a:pt x="10301" y="2191"/>
                  </a:cubicBezTo>
                  <a:cubicBezTo>
                    <a:pt x="10294" y="2191"/>
                    <a:pt x="10285" y="2194"/>
                    <a:pt x="10274" y="2201"/>
                  </a:cubicBezTo>
                  <a:cubicBezTo>
                    <a:pt x="10199" y="2252"/>
                    <a:pt x="10312" y="2340"/>
                    <a:pt x="10224" y="2352"/>
                  </a:cubicBezTo>
                  <a:cubicBezTo>
                    <a:pt x="10224" y="2289"/>
                    <a:pt x="10224" y="2239"/>
                    <a:pt x="10224" y="2189"/>
                  </a:cubicBezTo>
                  <a:cubicBezTo>
                    <a:pt x="10230" y="2170"/>
                    <a:pt x="10236" y="2160"/>
                    <a:pt x="10243" y="2160"/>
                  </a:cubicBezTo>
                  <a:close/>
                  <a:moveTo>
                    <a:pt x="10429" y="2333"/>
                  </a:moveTo>
                  <a:cubicBezTo>
                    <a:pt x="10422" y="2345"/>
                    <a:pt x="10412" y="2352"/>
                    <a:pt x="10400" y="2352"/>
                  </a:cubicBezTo>
                  <a:lnTo>
                    <a:pt x="10429" y="2333"/>
                  </a:lnTo>
                  <a:close/>
                  <a:moveTo>
                    <a:pt x="6464" y="2163"/>
                  </a:moveTo>
                  <a:cubicBezTo>
                    <a:pt x="6464" y="2214"/>
                    <a:pt x="6464" y="2264"/>
                    <a:pt x="6464" y="2327"/>
                  </a:cubicBezTo>
                  <a:cubicBezTo>
                    <a:pt x="6457" y="2341"/>
                    <a:pt x="6446" y="2351"/>
                    <a:pt x="6438" y="2351"/>
                  </a:cubicBezTo>
                  <a:cubicBezTo>
                    <a:pt x="6431" y="2351"/>
                    <a:pt x="6426" y="2344"/>
                    <a:pt x="6426" y="2327"/>
                  </a:cubicBezTo>
                  <a:cubicBezTo>
                    <a:pt x="6407" y="2327"/>
                    <a:pt x="6395" y="2364"/>
                    <a:pt x="6368" y="2364"/>
                  </a:cubicBezTo>
                  <a:cubicBezTo>
                    <a:pt x="6359" y="2364"/>
                    <a:pt x="6350" y="2361"/>
                    <a:pt x="6338" y="2352"/>
                  </a:cubicBezTo>
                  <a:cubicBezTo>
                    <a:pt x="6300" y="2314"/>
                    <a:pt x="6313" y="2189"/>
                    <a:pt x="6363" y="2189"/>
                  </a:cubicBezTo>
                  <a:lnTo>
                    <a:pt x="6363" y="2289"/>
                  </a:lnTo>
                  <a:cubicBezTo>
                    <a:pt x="6358" y="2317"/>
                    <a:pt x="6364" y="2328"/>
                    <a:pt x="6377" y="2328"/>
                  </a:cubicBezTo>
                  <a:cubicBezTo>
                    <a:pt x="6393" y="2328"/>
                    <a:pt x="6418" y="2310"/>
                    <a:pt x="6439" y="2289"/>
                  </a:cubicBezTo>
                  <a:lnTo>
                    <a:pt x="6414" y="2289"/>
                  </a:lnTo>
                  <a:cubicBezTo>
                    <a:pt x="6451" y="2252"/>
                    <a:pt x="6389" y="2176"/>
                    <a:pt x="6464" y="2163"/>
                  </a:cubicBezTo>
                  <a:close/>
                  <a:moveTo>
                    <a:pt x="4272" y="2107"/>
                  </a:moveTo>
                  <a:cubicBezTo>
                    <a:pt x="4274" y="2107"/>
                    <a:pt x="4276" y="2116"/>
                    <a:pt x="4276" y="2138"/>
                  </a:cubicBezTo>
                  <a:cubicBezTo>
                    <a:pt x="4302" y="2132"/>
                    <a:pt x="4338" y="2108"/>
                    <a:pt x="4364" y="2108"/>
                  </a:cubicBezTo>
                  <a:cubicBezTo>
                    <a:pt x="4387" y="2108"/>
                    <a:pt x="4401" y="2129"/>
                    <a:pt x="4389" y="2201"/>
                  </a:cubicBezTo>
                  <a:cubicBezTo>
                    <a:pt x="4382" y="2255"/>
                    <a:pt x="4361" y="2266"/>
                    <a:pt x="4335" y="2266"/>
                  </a:cubicBezTo>
                  <a:cubicBezTo>
                    <a:pt x="4319" y="2266"/>
                    <a:pt x="4301" y="2262"/>
                    <a:pt x="4283" y="2262"/>
                  </a:cubicBezTo>
                  <a:cubicBezTo>
                    <a:pt x="4276" y="2262"/>
                    <a:pt x="4270" y="2262"/>
                    <a:pt x="4263" y="2264"/>
                  </a:cubicBezTo>
                  <a:cubicBezTo>
                    <a:pt x="4263" y="2302"/>
                    <a:pt x="4276" y="2352"/>
                    <a:pt x="4226" y="2365"/>
                  </a:cubicBezTo>
                  <a:cubicBezTo>
                    <a:pt x="4238" y="2302"/>
                    <a:pt x="4238" y="2239"/>
                    <a:pt x="4251" y="2176"/>
                  </a:cubicBezTo>
                  <a:cubicBezTo>
                    <a:pt x="4251" y="2176"/>
                    <a:pt x="4265" y="2107"/>
                    <a:pt x="4272" y="2107"/>
                  </a:cubicBezTo>
                  <a:close/>
                  <a:moveTo>
                    <a:pt x="4017" y="2172"/>
                  </a:moveTo>
                  <a:cubicBezTo>
                    <a:pt x="4023" y="2172"/>
                    <a:pt x="4029" y="2176"/>
                    <a:pt x="4037" y="2189"/>
                  </a:cubicBezTo>
                  <a:cubicBezTo>
                    <a:pt x="4075" y="2214"/>
                    <a:pt x="4037" y="2327"/>
                    <a:pt x="4012" y="2340"/>
                  </a:cubicBezTo>
                  <a:cubicBezTo>
                    <a:pt x="4012" y="2314"/>
                    <a:pt x="4024" y="2214"/>
                    <a:pt x="4012" y="2201"/>
                  </a:cubicBezTo>
                  <a:lnTo>
                    <a:pt x="3974" y="2214"/>
                  </a:lnTo>
                  <a:cubicBezTo>
                    <a:pt x="3924" y="2239"/>
                    <a:pt x="3987" y="2340"/>
                    <a:pt x="3911" y="2365"/>
                  </a:cubicBezTo>
                  <a:cubicBezTo>
                    <a:pt x="3911" y="2327"/>
                    <a:pt x="3949" y="2226"/>
                    <a:pt x="3911" y="2214"/>
                  </a:cubicBezTo>
                  <a:cubicBezTo>
                    <a:pt x="3908" y="2212"/>
                    <a:pt x="3904" y="2211"/>
                    <a:pt x="3901" y="2211"/>
                  </a:cubicBezTo>
                  <a:cubicBezTo>
                    <a:pt x="3880" y="2211"/>
                    <a:pt x="3861" y="2242"/>
                    <a:pt x="3861" y="2264"/>
                  </a:cubicBezTo>
                  <a:cubicBezTo>
                    <a:pt x="3861" y="2302"/>
                    <a:pt x="3861" y="2365"/>
                    <a:pt x="3823" y="2377"/>
                  </a:cubicBezTo>
                  <a:cubicBezTo>
                    <a:pt x="3823" y="2327"/>
                    <a:pt x="3823" y="2277"/>
                    <a:pt x="3836" y="2226"/>
                  </a:cubicBezTo>
                  <a:lnTo>
                    <a:pt x="3823" y="2226"/>
                  </a:lnTo>
                  <a:cubicBezTo>
                    <a:pt x="3830" y="2206"/>
                    <a:pt x="3837" y="2193"/>
                    <a:pt x="3842" y="2193"/>
                  </a:cubicBezTo>
                  <a:cubicBezTo>
                    <a:pt x="3846" y="2193"/>
                    <a:pt x="3848" y="2203"/>
                    <a:pt x="3848" y="2226"/>
                  </a:cubicBezTo>
                  <a:lnTo>
                    <a:pt x="3901" y="2205"/>
                  </a:lnTo>
                  <a:lnTo>
                    <a:pt x="3901" y="2205"/>
                  </a:lnTo>
                  <a:cubicBezTo>
                    <a:pt x="3894" y="2209"/>
                    <a:pt x="3899" y="2211"/>
                    <a:pt x="3908" y="2211"/>
                  </a:cubicBezTo>
                  <a:cubicBezTo>
                    <a:pt x="3921" y="2211"/>
                    <a:pt x="3943" y="2207"/>
                    <a:pt x="3962" y="2201"/>
                  </a:cubicBezTo>
                  <a:cubicBezTo>
                    <a:pt x="3974" y="2195"/>
                    <a:pt x="3980" y="2192"/>
                    <a:pt x="3985" y="2192"/>
                  </a:cubicBezTo>
                  <a:cubicBezTo>
                    <a:pt x="3990" y="2192"/>
                    <a:pt x="3993" y="2195"/>
                    <a:pt x="3999" y="2201"/>
                  </a:cubicBezTo>
                  <a:cubicBezTo>
                    <a:pt x="4012" y="2201"/>
                    <a:pt x="4024" y="2189"/>
                    <a:pt x="3962" y="2189"/>
                  </a:cubicBezTo>
                  <a:cubicBezTo>
                    <a:pt x="3995" y="2189"/>
                    <a:pt x="4006" y="2172"/>
                    <a:pt x="4017" y="2172"/>
                  </a:cubicBezTo>
                  <a:close/>
                  <a:moveTo>
                    <a:pt x="10064" y="2358"/>
                  </a:moveTo>
                  <a:cubicBezTo>
                    <a:pt x="10057" y="2370"/>
                    <a:pt x="10047" y="2377"/>
                    <a:pt x="10035" y="2377"/>
                  </a:cubicBezTo>
                  <a:lnTo>
                    <a:pt x="10064" y="2358"/>
                  </a:lnTo>
                  <a:close/>
                  <a:moveTo>
                    <a:pt x="6247" y="2196"/>
                  </a:moveTo>
                  <a:cubicBezTo>
                    <a:pt x="6256" y="2196"/>
                    <a:pt x="6266" y="2197"/>
                    <a:pt x="6275" y="2201"/>
                  </a:cubicBezTo>
                  <a:lnTo>
                    <a:pt x="6263" y="2214"/>
                  </a:lnTo>
                  <a:cubicBezTo>
                    <a:pt x="6363" y="2277"/>
                    <a:pt x="6200" y="2302"/>
                    <a:pt x="6162" y="2302"/>
                  </a:cubicBezTo>
                  <a:cubicBezTo>
                    <a:pt x="6162" y="2340"/>
                    <a:pt x="6186" y="2355"/>
                    <a:pt x="6213" y="2355"/>
                  </a:cubicBezTo>
                  <a:cubicBezTo>
                    <a:pt x="6230" y="2355"/>
                    <a:pt x="6248" y="2349"/>
                    <a:pt x="6263" y="2340"/>
                  </a:cubicBezTo>
                  <a:lnTo>
                    <a:pt x="6263" y="2340"/>
                  </a:lnTo>
                  <a:cubicBezTo>
                    <a:pt x="6269" y="2363"/>
                    <a:pt x="6243" y="2378"/>
                    <a:pt x="6213" y="2378"/>
                  </a:cubicBezTo>
                  <a:cubicBezTo>
                    <a:pt x="6178" y="2378"/>
                    <a:pt x="6137" y="2356"/>
                    <a:pt x="6137" y="2302"/>
                  </a:cubicBezTo>
                  <a:cubicBezTo>
                    <a:pt x="6158" y="2249"/>
                    <a:pt x="6197" y="2196"/>
                    <a:pt x="6247" y="2196"/>
                  </a:cubicBezTo>
                  <a:close/>
                  <a:moveTo>
                    <a:pt x="7998" y="2340"/>
                  </a:moveTo>
                  <a:cubicBezTo>
                    <a:pt x="8036" y="2340"/>
                    <a:pt x="8003" y="2382"/>
                    <a:pt x="7984" y="2382"/>
                  </a:cubicBezTo>
                  <a:cubicBezTo>
                    <a:pt x="7978" y="2382"/>
                    <a:pt x="7973" y="2377"/>
                    <a:pt x="7973" y="2365"/>
                  </a:cubicBezTo>
                  <a:lnTo>
                    <a:pt x="7998" y="2340"/>
                  </a:lnTo>
                  <a:close/>
                  <a:moveTo>
                    <a:pt x="10148" y="2189"/>
                  </a:moveTo>
                  <a:lnTo>
                    <a:pt x="10148" y="2214"/>
                  </a:lnTo>
                  <a:cubicBezTo>
                    <a:pt x="10148" y="2264"/>
                    <a:pt x="10186" y="2377"/>
                    <a:pt x="10123" y="2390"/>
                  </a:cubicBezTo>
                  <a:cubicBezTo>
                    <a:pt x="10111" y="2327"/>
                    <a:pt x="10085" y="2201"/>
                    <a:pt x="10148" y="2189"/>
                  </a:cubicBezTo>
                  <a:close/>
                  <a:moveTo>
                    <a:pt x="3743" y="2213"/>
                  </a:moveTo>
                  <a:cubicBezTo>
                    <a:pt x="3757" y="2213"/>
                    <a:pt x="3771" y="2221"/>
                    <a:pt x="3786" y="2239"/>
                  </a:cubicBezTo>
                  <a:lnTo>
                    <a:pt x="3773" y="2239"/>
                  </a:lnTo>
                  <a:cubicBezTo>
                    <a:pt x="3848" y="2327"/>
                    <a:pt x="3697" y="2289"/>
                    <a:pt x="3672" y="2327"/>
                  </a:cubicBezTo>
                  <a:cubicBezTo>
                    <a:pt x="3651" y="2355"/>
                    <a:pt x="3677" y="2363"/>
                    <a:pt x="3706" y="2363"/>
                  </a:cubicBezTo>
                  <a:cubicBezTo>
                    <a:pt x="3729" y="2363"/>
                    <a:pt x="3755" y="2358"/>
                    <a:pt x="3760" y="2352"/>
                  </a:cubicBezTo>
                  <a:lnTo>
                    <a:pt x="3760" y="2352"/>
                  </a:lnTo>
                  <a:cubicBezTo>
                    <a:pt x="3760" y="2390"/>
                    <a:pt x="3748" y="2390"/>
                    <a:pt x="3710" y="2390"/>
                  </a:cubicBezTo>
                  <a:cubicBezTo>
                    <a:pt x="3703" y="2392"/>
                    <a:pt x="3696" y="2393"/>
                    <a:pt x="3690" y="2393"/>
                  </a:cubicBezTo>
                  <a:cubicBezTo>
                    <a:pt x="3613" y="2393"/>
                    <a:pt x="3673" y="2213"/>
                    <a:pt x="3743" y="2213"/>
                  </a:cubicBezTo>
                  <a:close/>
                  <a:moveTo>
                    <a:pt x="9872" y="2201"/>
                  </a:moveTo>
                  <a:lnTo>
                    <a:pt x="9884" y="2226"/>
                  </a:lnTo>
                  <a:cubicBezTo>
                    <a:pt x="9884" y="2277"/>
                    <a:pt x="9909" y="2402"/>
                    <a:pt x="9847" y="2402"/>
                  </a:cubicBezTo>
                  <a:cubicBezTo>
                    <a:pt x="9847" y="2340"/>
                    <a:pt x="9809" y="2214"/>
                    <a:pt x="9872" y="2201"/>
                  </a:cubicBezTo>
                  <a:close/>
                  <a:moveTo>
                    <a:pt x="9746" y="2214"/>
                  </a:moveTo>
                  <a:cubicBezTo>
                    <a:pt x="9796" y="2239"/>
                    <a:pt x="9821" y="2390"/>
                    <a:pt x="9759" y="2390"/>
                  </a:cubicBezTo>
                  <a:cubicBezTo>
                    <a:pt x="9759" y="2368"/>
                    <a:pt x="9777" y="2242"/>
                    <a:pt x="9733" y="2242"/>
                  </a:cubicBezTo>
                  <a:cubicBezTo>
                    <a:pt x="9726" y="2242"/>
                    <a:pt x="9718" y="2245"/>
                    <a:pt x="9708" y="2252"/>
                  </a:cubicBezTo>
                  <a:cubicBezTo>
                    <a:pt x="9633" y="2302"/>
                    <a:pt x="9746" y="2390"/>
                    <a:pt x="9658" y="2415"/>
                  </a:cubicBezTo>
                  <a:cubicBezTo>
                    <a:pt x="9658" y="2382"/>
                    <a:pt x="9677" y="2255"/>
                    <a:pt x="9624" y="2255"/>
                  </a:cubicBezTo>
                  <a:cubicBezTo>
                    <a:pt x="9616" y="2255"/>
                    <a:pt x="9607" y="2257"/>
                    <a:pt x="9595" y="2264"/>
                  </a:cubicBezTo>
                  <a:cubicBezTo>
                    <a:pt x="9520" y="2327"/>
                    <a:pt x="9633" y="2415"/>
                    <a:pt x="9557" y="2415"/>
                  </a:cubicBezTo>
                  <a:cubicBezTo>
                    <a:pt x="9545" y="2365"/>
                    <a:pt x="9545" y="2314"/>
                    <a:pt x="9557" y="2264"/>
                  </a:cubicBezTo>
                  <a:cubicBezTo>
                    <a:pt x="9564" y="2245"/>
                    <a:pt x="9570" y="2236"/>
                    <a:pt x="9575" y="2236"/>
                  </a:cubicBezTo>
                  <a:cubicBezTo>
                    <a:pt x="9579" y="2236"/>
                    <a:pt x="9583" y="2245"/>
                    <a:pt x="9583" y="2264"/>
                  </a:cubicBezTo>
                  <a:cubicBezTo>
                    <a:pt x="9595" y="2264"/>
                    <a:pt x="9608" y="2226"/>
                    <a:pt x="9633" y="2226"/>
                  </a:cubicBezTo>
                  <a:cubicBezTo>
                    <a:pt x="9647" y="2225"/>
                    <a:pt x="9657" y="2224"/>
                    <a:pt x="9663" y="2224"/>
                  </a:cubicBezTo>
                  <a:cubicBezTo>
                    <a:pt x="9698" y="2224"/>
                    <a:pt x="9608" y="2252"/>
                    <a:pt x="9683" y="2252"/>
                  </a:cubicBezTo>
                  <a:cubicBezTo>
                    <a:pt x="9684" y="2253"/>
                    <a:pt x="9686" y="2253"/>
                    <a:pt x="9687" y="2253"/>
                  </a:cubicBezTo>
                  <a:cubicBezTo>
                    <a:pt x="9698" y="2253"/>
                    <a:pt x="9715" y="2220"/>
                    <a:pt x="9733" y="2220"/>
                  </a:cubicBezTo>
                  <a:cubicBezTo>
                    <a:pt x="9737" y="2220"/>
                    <a:pt x="9742" y="2222"/>
                    <a:pt x="9746" y="2226"/>
                  </a:cubicBezTo>
                  <a:lnTo>
                    <a:pt x="9746" y="2214"/>
                  </a:lnTo>
                  <a:close/>
                  <a:moveTo>
                    <a:pt x="3624" y="2237"/>
                  </a:moveTo>
                  <a:cubicBezTo>
                    <a:pt x="3627" y="2237"/>
                    <a:pt x="3630" y="2238"/>
                    <a:pt x="3635" y="2239"/>
                  </a:cubicBezTo>
                  <a:cubicBezTo>
                    <a:pt x="3635" y="2277"/>
                    <a:pt x="3584" y="2277"/>
                    <a:pt x="3584" y="2327"/>
                  </a:cubicBezTo>
                  <a:cubicBezTo>
                    <a:pt x="3572" y="2377"/>
                    <a:pt x="3584" y="2415"/>
                    <a:pt x="3547" y="2428"/>
                  </a:cubicBezTo>
                  <a:cubicBezTo>
                    <a:pt x="3547" y="2377"/>
                    <a:pt x="3559" y="2327"/>
                    <a:pt x="3572" y="2277"/>
                  </a:cubicBezTo>
                  <a:lnTo>
                    <a:pt x="3559" y="2277"/>
                  </a:lnTo>
                  <a:cubicBezTo>
                    <a:pt x="3565" y="2258"/>
                    <a:pt x="3572" y="2248"/>
                    <a:pt x="3576" y="2248"/>
                  </a:cubicBezTo>
                  <a:cubicBezTo>
                    <a:pt x="3581" y="2248"/>
                    <a:pt x="3584" y="2258"/>
                    <a:pt x="3584" y="2277"/>
                  </a:cubicBezTo>
                  <a:cubicBezTo>
                    <a:pt x="3607" y="2277"/>
                    <a:pt x="3599" y="2237"/>
                    <a:pt x="3624" y="2237"/>
                  </a:cubicBezTo>
                  <a:close/>
                  <a:moveTo>
                    <a:pt x="4996" y="2420"/>
                  </a:moveTo>
                  <a:lnTo>
                    <a:pt x="4980" y="2428"/>
                  </a:lnTo>
                  <a:lnTo>
                    <a:pt x="4993" y="2428"/>
                  </a:lnTo>
                  <a:cubicBezTo>
                    <a:pt x="4994" y="2425"/>
                    <a:pt x="4995" y="2422"/>
                    <a:pt x="4996" y="2420"/>
                  </a:cubicBezTo>
                  <a:close/>
                  <a:moveTo>
                    <a:pt x="5936" y="2176"/>
                  </a:moveTo>
                  <a:lnTo>
                    <a:pt x="5936" y="2289"/>
                  </a:lnTo>
                  <a:cubicBezTo>
                    <a:pt x="5956" y="2255"/>
                    <a:pt x="5976" y="2241"/>
                    <a:pt x="5994" y="2241"/>
                  </a:cubicBezTo>
                  <a:cubicBezTo>
                    <a:pt x="6054" y="2241"/>
                    <a:pt x="6089" y="2396"/>
                    <a:pt x="6011" y="2415"/>
                  </a:cubicBezTo>
                  <a:lnTo>
                    <a:pt x="5999" y="2415"/>
                  </a:lnTo>
                  <a:cubicBezTo>
                    <a:pt x="5999" y="2383"/>
                    <a:pt x="6017" y="2267"/>
                    <a:pt x="5975" y="2267"/>
                  </a:cubicBezTo>
                  <a:cubicBezTo>
                    <a:pt x="5968" y="2267"/>
                    <a:pt x="5959" y="2270"/>
                    <a:pt x="5948" y="2277"/>
                  </a:cubicBezTo>
                  <a:cubicBezTo>
                    <a:pt x="5898" y="2314"/>
                    <a:pt x="5974" y="2415"/>
                    <a:pt x="5898" y="2440"/>
                  </a:cubicBezTo>
                  <a:cubicBezTo>
                    <a:pt x="5898" y="2377"/>
                    <a:pt x="5886" y="2189"/>
                    <a:pt x="5936" y="2176"/>
                  </a:cubicBezTo>
                  <a:close/>
                  <a:moveTo>
                    <a:pt x="9165" y="2269"/>
                  </a:moveTo>
                  <a:cubicBezTo>
                    <a:pt x="9194" y="2269"/>
                    <a:pt x="9230" y="2282"/>
                    <a:pt x="9243" y="2302"/>
                  </a:cubicBezTo>
                  <a:lnTo>
                    <a:pt x="9230" y="2302"/>
                  </a:lnTo>
                  <a:cubicBezTo>
                    <a:pt x="9251" y="2332"/>
                    <a:pt x="9222" y="2436"/>
                    <a:pt x="9210" y="2436"/>
                  </a:cubicBezTo>
                  <a:cubicBezTo>
                    <a:pt x="9207" y="2436"/>
                    <a:pt x="9205" y="2430"/>
                    <a:pt x="9205" y="2415"/>
                  </a:cubicBezTo>
                  <a:cubicBezTo>
                    <a:pt x="9189" y="2415"/>
                    <a:pt x="9153" y="2445"/>
                    <a:pt x="9129" y="2445"/>
                  </a:cubicBezTo>
                  <a:cubicBezTo>
                    <a:pt x="9115" y="2445"/>
                    <a:pt x="9105" y="2435"/>
                    <a:pt x="9105" y="2402"/>
                  </a:cubicBezTo>
                  <a:cubicBezTo>
                    <a:pt x="9105" y="2314"/>
                    <a:pt x="9193" y="2352"/>
                    <a:pt x="9205" y="2327"/>
                  </a:cubicBezTo>
                  <a:cubicBezTo>
                    <a:pt x="9205" y="2299"/>
                    <a:pt x="9186" y="2291"/>
                    <a:pt x="9165" y="2291"/>
                  </a:cubicBezTo>
                  <a:cubicBezTo>
                    <a:pt x="9147" y="2291"/>
                    <a:pt x="9128" y="2296"/>
                    <a:pt x="9117" y="2302"/>
                  </a:cubicBezTo>
                  <a:cubicBezTo>
                    <a:pt x="9117" y="2278"/>
                    <a:pt x="9139" y="2269"/>
                    <a:pt x="9165" y="2269"/>
                  </a:cubicBezTo>
                  <a:close/>
                  <a:moveTo>
                    <a:pt x="9432" y="2163"/>
                  </a:moveTo>
                  <a:lnTo>
                    <a:pt x="9444" y="2189"/>
                  </a:lnTo>
                  <a:cubicBezTo>
                    <a:pt x="9444" y="2252"/>
                    <a:pt x="9444" y="2314"/>
                    <a:pt x="9444" y="2377"/>
                  </a:cubicBezTo>
                  <a:cubicBezTo>
                    <a:pt x="9444" y="2395"/>
                    <a:pt x="9432" y="2450"/>
                    <a:pt x="9424" y="2450"/>
                  </a:cubicBezTo>
                  <a:cubicBezTo>
                    <a:pt x="9421" y="2450"/>
                    <a:pt x="9419" y="2441"/>
                    <a:pt x="9419" y="2415"/>
                  </a:cubicBezTo>
                  <a:cubicBezTo>
                    <a:pt x="9390" y="2415"/>
                    <a:pt x="9352" y="2445"/>
                    <a:pt x="9325" y="2445"/>
                  </a:cubicBezTo>
                  <a:cubicBezTo>
                    <a:pt x="9306" y="2445"/>
                    <a:pt x="9293" y="2430"/>
                    <a:pt x="9293" y="2377"/>
                  </a:cubicBezTo>
                  <a:cubicBezTo>
                    <a:pt x="9293" y="2300"/>
                    <a:pt x="9313" y="2286"/>
                    <a:pt x="9341" y="2286"/>
                  </a:cubicBezTo>
                  <a:cubicBezTo>
                    <a:pt x="9358" y="2286"/>
                    <a:pt x="9379" y="2291"/>
                    <a:pt x="9400" y="2291"/>
                  </a:cubicBezTo>
                  <a:cubicBezTo>
                    <a:pt x="9406" y="2291"/>
                    <a:pt x="9413" y="2291"/>
                    <a:pt x="9419" y="2289"/>
                  </a:cubicBezTo>
                  <a:cubicBezTo>
                    <a:pt x="9406" y="2226"/>
                    <a:pt x="9381" y="2176"/>
                    <a:pt x="9432" y="2163"/>
                  </a:cubicBezTo>
                  <a:close/>
                  <a:moveTo>
                    <a:pt x="5747" y="2189"/>
                  </a:moveTo>
                  <a:lnTo>
                    <a:pt x="5747" y="2302"/>
                  </a:lnTo>
                  <a:cubicBezTo>
                    <a:pt x="5766" y="2272"/>
                    <a:pt x="5787" y="2260"/>
                    <a:pt x="5806" y="2260"/>
                  </a:cubicBezTo>
                  <a:cubicBezTo>
                    <a:pt x="5851" y="2260"/>
                    <a:pt x="5887" y="2328"/>
                    <a:pt x="5860" y="2390"/>
                  </a:cubicBezTo>
                  <a:lnTo>
                    <a:pt x="5848" y="2377"/>
                  </a:lnTo>
                  <a:cubicBezTo>
                    <a:pt x="5835" y="2415"/>
                    <a:pt x="5810" y="2415"/>
                    <a:pt x="5785" y="2440"/>
                  </a:cubicBezTo>
                  <a:cubicBezTo>
                    <a:pt x="5777" y="2445"/>
                    <a:pt x="5771" y="2447"/>
                    <a:pt x="5766" y="2447"/>
                  </a:cubicBezTo>
                  <a:cubicBezTo>
                    <a:pt x="5746" y="2447"/>
                    <a:pt x="5742" y="2415"/>
                    <a:pt x="5722" y="2415"/>
                  </a:cubicBezTo>
                  <a:cubicBezTo>
                    <a:pt x="5735" y="2440"/>
                    <a:pt x="5722" y="2453"/>
                    <a:pt x="5697" y="2453"/>
                  </a:cubicBezTo>
                  <a:cubicBezTo>
                    <a:pt x="5697" y="2390"/>
                    <a:pt x="5684" y="2201"/>
                    <a:pt x="5747" y="2189"/>
                  </a:cubicBezTo>
                  <a:close/>
                  <a:moveTo>
                    <a:pt x="5659" y="2289"/>
                  </a:moveTo>
                  <a:cubicBezTo>
                    <a:pt x="5672" y="2340"/>
                    <a:pt x="5697" y="2465"/>
                    <a:pt x="5634" y="2465"/>
                  </a:cubicBezTo>
                  <a:lnTo>
                    <a:pt x="5621" y="2465"/>
                  </a:lnTo>
                  <a:cubicBezTo>
                    <a:pt x="5621" y="2415"/>
                    <a:pt x="5609" y="2289"/>
                    <a:pt x="5659" y="2289"/>
                  </a:cubicBezTo>
                  <a:close/>
                  <a:moveTo>
                    <a:pt x="3460" y="2277"/>
                  </a:moveTo>
                  <a:lnTo>
                    <a:pt x="3460" y="2277"/>
                  </a:lnTo>
                  <a:cubicBezTo>
                    <a:pt x="3567" y="2290"/>
                    <a:pt x="3506" y="2441"/>
                    <a:pt x="3433" y="2465"/>
                  </a:cubicBezTo>
                  <a:cubicBezTo>
                    <a:pt x="3430" y="2466"/>
                    <a:pt x="3427" y="2466"/>
                    <a:pt x="3425" y="2466"/>
                  </a:cubicBezTo>
                  <a:cubicBezTo>
                    <a:pt x="3339" y="2466"/>
                    <a:pt x="3371" y="2291"/>
                    <a:pt x="3460" y="2277"/>
                  </a:cubicBezTo>
                  <a:close/>
                  <a:moveTo>
                    <a:pt x="4719" y="2470"/>
                  </a:moveTo>
                  <a:lnTo>
                    <a:pt x="4703" y="2478"/>
                  </a:lnTo>
                  <a:lnTo>
                    <a:pt x="4716" y="2478"/>
                  </a:lnTo>
                  <a:cubicBezTo>
                    <a:pt x="4718" y="2475"/>
                    <a:pt x="4719" y="2472"/>
                    <a:pt x="4719" y="2470"/>
                  </a:cubicBezTo>
                  <a:close/>
                  <a:moveTo>
                    <a:pt x="3283" y="2252"/>
                  </a:moveTo>
                  <a:lnTo>
                    <a:pt x="3257" y="2465"/>
                  </a:lnTo>
                  <a:lnTo>
                    <a:pt x="3257" y="2465"/>
                  </a:lnTo>
                  <a:lnTo>
                    <a:pt x="3345" y="2440"/>
                  </a:lnTo>
                  <a:lnTo>
                    <a:pt x="3345" y="2440"/>
                  </a:lnTo>
                  <a:cubicBezTo>
                    <a:pt x="3345" y="2490"/>
                    <a:pt x="3270" y="2490"/>
                    <a:pt x="3220" y="2490"/>
                  </a:cubicBezTo>
                  <a:cubicBezTo>
                    <a:pt x="3232" y="2440"/>
                    <a:pt x="3232" y="2264"/>
                    <a:pt x="3283" y="2252"/>
                  </a:cubicBezTo>
                  <a:close/>
                  <a:moveTo>
                    <a:pt x="5280" y="2484"/>
                  </a:moveTo>
                  <a:cubicBezTo>
                    <a:pt x="5277" y="2488"/>
                    <a:pt x="5274" y="2490"/>
                    <a:pt x="5269" y="2490"/>
                  </a:cubicBezTo>
                  <a:lnTo>
                    <a:pt x="5282" y="2490"/>
                  </a:lnTo>
                  <a:cubicBezTo>
                    <a:pt x="5281" y="2488"/>
                    <a:pt x="5281" y="2486"/>
                    <a:pt x="5280" y="2484"/>
                  </a:cubicBezTo>
                  <a:close/>
                  <a:moveTo>
                    <a:pt x="5542" y="2302"/>
                  </a:moveTo>
                  <a:cubicBezTo>
                    <a:pt x="5550" y="2302"/>
                    <a:pt x="5560" y="2306"/>
                    <a:pt x="5571" y="2314"/>
                  </a:cubicBezTo>
                  <a:cubicBezTo>
                    <a:pt x="5609" y="2352"/>
                    <a:pt x="5584" y="2465"/>
                    <a:pt x="5546" y="2465"/>
                  </a:cubicBezTo>
                  <a:lnTo>
                    <a:pt x="5546" y="2465"/>
                  </a:lnTo>
                  <a:cubicBezTo>
                    <a:pt x="5546" y="2440"/>
                    <a:pt x="5571" y="2340"/>
                    <a:pt x="5533" y="2327"/>
                  </a:cubicBezTo>
                  <a:cubicBezTo>
                    <a:pt x="5527" y="2325"/>
                    <a:pt x="5521" y="2324"/>
                    <a:pt x="5516" y="2324"/>
                  </a:cubicBezTo>
                  <a:cubicBezTo>
                    <a:pt x="5491" y="2324"/>
                    <a:pt x="5481" y="2346"/>
                    <a:pt x="5471" y="2377"/>
                  </a:cubicBezTo>
                  <a:cubicBezTo>
                    <a:pt x="5471" y="2402"/>
                    <a:pt x="5483" y="2478"/>
                    <a:pt x="5445" y="2490"/>
                  </a:cubicBezTo>
                  <a:cubicBezTo>
                    <a:pt x="5445" y="2440"/>
                    <a:pt x="5445" y="2390"/>
                    <a:pt x="5458" y="2352"/>
                  </a:cubicBezTo>
                  <a:lnTo>
                    <a:pt x="5445" y="2340"/>
                  </a:lnTo>
                  <a:cubicBezTo>
                    <a:pt x="5452" y="2326"/>
                    <a:pt x="5459" y="2316"/>
                    <a:pt x="5464" y="2316"/>
                  </a:cubicBezTo>
                  <a:cubicBezTo>
                    <a:pt x="5468" y="2316"/>
                    <a:pt x="5471" y="2323"/>
                    <a:pt x="5471" y="2340"/>
                  </a:cubicBezTo>
                  <a:cubicBezTo>
                    <a:pt x="5500" y="2340"/>
                    <a:pt x="5514" y="2302"/>
                    <a:pt x="5542" y="2302"/>
                  </a:cubicBezTo>
                  <a:close/>
                  <a:moveTo>
                    <a:pt x="8635" y="2302"/>
                  </a:moveTo>
                  <a:cubicBezTo>
                    <a:pt x="8643" y="2302"/>
                    <a:pt x="8653" y="2306"/>
                    <a:pt x="8665" y="2314"/>
                  </a:cubicBezTo>
                  <a:cubicBezTo>
                    <a:pt x="8692" y="2332"/>
                    <a:pt x="8680" y="2422"/>
                    <a:pt x="8652" y="2471"/>
                  </a:cubicBezTo>
                  <a:lnTo>
                    <a:pt x="8652" y="2471"/>
                  </a:lnTo>
                  <a:cubicBezTo>
                    <a:pt x="8655" y="2437"/>
                    <a:pt x="8668" y="2334"/>
                    <a:pt x="8623" y="2334"/>
                  </a:cubicBezTo>
                  <a:cubicBezTo>
                    <a:pt x="8617" y="2334"/>
                    <a:pt x="8610" y="2335"/>
                    <a:pt x="8602" y="2340"/>
                  </a:cubicBezTo>
                  <a:cubicBezTo>
                    <a:pt x="8539" y="2365"/>
                    <a:pt x="8577" y="2440"/>
                    <a:pt x="8577" y="2490"/>
                  </a:cubicBezTo>
                  <a:lnTo>
                    <a:pt x="8539" y="2490"/>
                  </a:lnTo>
                  <a:cubicBezTo>
                    <a:pt x="8539" y="2440"/>
                    <a:pt x="8539" y="2390"/>
                    <a:pt x="8539" y="2340"/>
                  </a:cubicBezTo>
                  <a:cubicBezTo>
                    <a:pt x="8546" y="2319"/>
                    <a:pt x="8552" y="2306"/>
                    <a:pt x="8557" y="2306"/>
                  </a:cubicBezTo>
                  <a:cubicBezTo>
                    <a:pt x="8561" y="2306"/>
                    <a:pt x="8564" y="2316"/>
                    <a:pt x="8564" y="2340"/>
                  </a:cubicBezTo>
                  <a:cubicBezTo>
                    <a:pt x="8593" y="2340"/>
                    <a:pt x="8607" y="2302"/>
                    <a:pt x="8635" y="2302"/>
                  </a:cubicBezTo>
                  <a:close/>
                  <a:moveTo>
                    <a:pt x="8937" y="2288"/>
                  </a:moveTo>
                  <a:cubicBezTo>
                    <a:pt x="9011" y="2288"/>
                    <a:pt x="9059" y="2465"/>
                    <a:pt x="8979" y="2465"/>
                  </a:cubicBezTo>
                  <a:lnTo>
                    <a:pt x="8966" y="2465"/>
                  </a:lnTo>
                  <a:cubicBezTo>
                    <a:pt x="8966" y="2433"/>
                    <a:pt x="8976" y="2317"/>
                    <a:pt x="8930" y="2317"/>
                  </a:cubicBezTo>
                  <a:cubicBezTo>
                    <a:pt x="8923" y="2317"/>
                    <a:pt x="8914" y="2320"/>
                    <a:pt x="8903" y="2327"/>
                  </a:cubicBezTo>
                  <a:cubicBezTo>
                    <a:pt x="8828" y="2377"/>
                    <a:pt x="8941" y="2465"/>
                    <a:pt x="8866" y="2478"/>
                  </a:cubicBezTo>
                  <a:cubicBezTo>
                    <a:pt x="8866" y="2456"/>
                    <a:pt x="8875" y="2330"/>
                    <a:pt x="8828" y="2330"/>
                  </a:cubicBezTo>
                  <a:cubicBezTo>
                    <a:pt x="8821" y="2330"/>
                    <a:pt x="8813" y="2333"/>
                    <a:pt x="8803" y="2340"/>
                  </a:cubicBezTo>
                  <a:cubicBezTo>
                    <a:pt x="8727" y="2390"/>
                    <a:pt x="8841" y="2490"/>
                    <a:pt x="8753" y="2490"/>
                  </a:cubicBezTo>
                  <a:cubicBezTo>
                    <a:pt x="8753" y="2440"/>
                    <a:pt x="8753" y="2390"/>
                    <a:pt x="8753" y="2340"/>
                  </a:cubicBezTo>
                  <a:cubicBezTo>
                    <a:pt x="8759" y="2321"/>
                    <a:pt x="8765" y="2311"/>
                    <a:pt x="8770" y="2311"/>
                  </a:cubicBezTo>
                  <a:cubicBezTo>
                    <a:pt x="8775" y="2311"/>
                    <a:pt x="8778" y="2321"/>
                    <a:pt x="8778" y="2340"/>
                  </a:cubicBezTo>
                  <a:cubicBezTo>
                    <a:pt x="8789" y="2340"/>
                    <a:pt x="8810" y="2300"/>
                    <a:pt x="8832" y="2300"/>
                  </a:cubicBezTo>
                  <a:cubicBezTo>
                    <a:pt x="8835" y="2300"/>
                    <a:pt x="8838" y="2300"/>
                    <a:pt x="8841" y="2302"/>
                  </a:cubicBezTo>
                  <a:cubicBezTo>
                    <a:pt x="8841" y="2302"/>
                    <a:pt x="8875" y="2319"/>
                    <a:pt x="8880" y="2325"/>
                  </a:cubicBezTo>
                  <a:lnTo>
                    <a:pt x="8880" y="2325"/>
                  </a:lnTo>
                  <a:cubicBezTo>
                    <a:pt x="8899" y="2299"/>
                    <a:pt x="8919" y="2288"/>
                    <a:pt x="8937" y="2288"/>
                  </a:cubicBezTo>
                  <a:close/>
                  <a:moveTo>
                    <a:pt x="8438" y="2314"/>
                  </a:moveTo>
                  <a:cubicBezTo>
                    <a:pt x="8476" y="2314"/>
                    <a:pt x="8514" y="2340"/>
                    <a:pt x="8501" y="2377"/>
                  </a:cubicBezTo>
                  <a:cubicBezTo>
                    <a:pt x="8473" y="2443"/>
                    <a:pt x="8431" y="2446"/>
                    <a:pt x="8391" y="2448"/>
                  </a:cubicBezTo>
                  <a:lnTo>
                    <a:pt x="8391" y="2448"/>
                  </a:lnTo>
                  <a:cubicBezTo>
                    <a:pt x="8397" y="2471"/>
                    <a:pt x="8417" y="2481"/>
                    <a:pt x="8438" y="2481"/>
                  </a:cubicBezTo>
                  <a:cubicBezTo>
                    <a:pt x="8455" y="2481"/>
                    <a:pt x="8474" y="2475"/>
                    <a:pt x="8488" y="2465"/>
                  </a:cubicBezTo>
                  <a:lnTo>
                    <a:pt x="8488" y="2465"/>
                  </a:lnTo>
                  <a:cubicBezTo>
                    <a:pt x="8495" y="2490"/>
                    <a:pt x="8473" y="2500"/>
                    <a:pt x="8446" y="2500"/>
                  </a:cubicBezTo>
                  <a:cubicBezTo>
                    <a:pt x="8419" y="2500"/>
                    <a:pt x="8388" y="2490"/>
                    <a:pt x="8375" y="2478"/>
                  </a:cubicBezTo>
                  <a:cubicBezTo>
                    <a:pt x="8370" y="2469"/>
                    <a:pt x="8366" y="2460"/>
                    <a:pt x="8364" y="2450"/>
                  </a:cubicBezTo>
                  <a:lnTo>
                    <a:pt x="8364" y="2450"/>
                  </a:lnTo>
                  <a:cubicBezTo>
                    <a:pt x="8359" y="2451"/>
                    <a:pt x="8355" y="2452"/>
                    <a:pt x="8350" y="2453"/>
                  </a:cubicBezTo>
                  <a:lnTo>
                    <a:pt x="8362" y="2445"/>
                  </a:lnTo>
                  <a:lnTo>
                    <a:pt x="8362" y="2445"/>
                  </a:lnTo>
                  <a:cubicBezTo>
                    <a:pt x="8363" y="2446"/>
                    <a:pt x="8363" y="2448"/>
                    <a:pt x="8364" y="2450"/>
                  </a:cubicBezTo>
                  <a:lnTo>
                    <a:pt x="8364" y="2450"/>
                  </a:lnTo>
                  <a:cubicBezTo>
                    <a:pt x="8372" y="2449"/>
                    <a:pt x="8381" y="2448"/>
                    <a:pt x="8391" y="2448"/>
                  </a:cubicBezTo>
                  <a:lnTo>
                    <a:pt x="8391" y="2448"/>
                  </a:lnTo>
                  <a:cubicBezTo>
                    <a:pt x="8389" y="2442"/>
                    <a:pt x="8388" y="2435"/>
                    <a:pt x="8388" y="2428"/>
                  </a:cubicBezTo>
                  <a:lnTo>
                    <a:pt x="8362" y="2445"/>
                  </a:lnTo>
                  <a:lnTo>
                    <a:pt x="8362" y="2445"/>
                  </a:lnTo>
                  <a:cubicBezTo>
                    <a:pt x="8351" y="2388"/>
                    <a:pt x="8386" y="2325"/>
                    <a:pt x="8438" y="2314"/>
                  </a:cubicBezTo>
                  <a:close/>
                  <a:moveTo>
                    <a:pt x="8645" y="2483"/>
                  </a:moveTo>
                  <a:cubicBezTo>
                    <a:pt x="8636" y="2495"/>
                    <a:pt x="8625" y="2503"/>
                    <a:pt x="8614" y="2503"/>
                  </a:cubicBezTo>
                  <a:lnTo>
                    <a:pt x="8645" y="2483"/>
                  </a:lnTo>
                  <a:close/>
                  <a:moveTo>
                    <a:pt x="8727" y="2314"/>
                  </a:moveTo>
                  <a:lnTo>
                    <a:pt x="8727" y="2327"/>
                  </a:lnTo>
                  <a:cubicBezTo>
                    <a:pt x="8727" y="2377"/>
                    <a:pt x="8753" y="2503"/>
                    <a:pt x="8702" y="2503"/>
                  </a:cubicBezTo>
                  <a:cubicBezTo>
                    <a:pt x="8690" y="2453"/>
                    <a:pt x="8665" y="2327"/>
                    <a:pt x="8727" y="2314"/>
                  </a:cubicBezTo>
                  <a:close/>
                  <a:moveTo>
                    <a:pt x="11080" y="2496"/>
                  </a:moveTo>
                  <a:cubicBezTo>
                    <a:pt x="11083" y="2496"/>
                    <a:pt x="11089" y="2518"/>
                    <a:pt x="11091" y="2518"/>
                  </a:cubicBezTo>
                  <a:cubicBezTo>
                    <a:pt x="11091" y="2518"/>
                    <a:pt x="11091" y="2517"/>
                    <a:pt x="11091" y="2516"/>
                  </a:cubicBezTo>
                  <a:lnTo>
                    <a:pt x="11117" y="2503"/>
                  </a:lnTo>
                  <a:lnTo>
                    <a:pt x="11117" y="2503"/>
                  </a:lnTo>
                  <a:cubicBezTo>
                    <a:pt x="11117" y="2503"/>
                    <a:pt x="11100" y="2520"/>
                    <a:pt x="11089" y="2520"/>
                  </a:cubicBezTo>
                  <a:cubicBezTo>
                    <a:pt x="11083" y="2520"/>
                    <a:pt x="11079" y="2516"/>
                    <a:pt x="11079" y="2503"/>
                  </a:cubicBezTo>
                  <a:cubicBezTo>
                    <a:pt x="11079" y="2498"/>
                    <a:pt x="11079" y="2496"/>
                    <a:pt x="11080" y="2496"/>
                  </a:cubicBezTo>
                  <a:close/>
                  <a:moveTo>
                    <a:pt x="7143" y="2428"/>
                  </a:moveTo>
                  <a:cubicBezTo>
                    <a:pt x="7143" y="2477"/>
                    <a:pt x="7153" y="2488"/>
                    <a:pt x="7163" y="2488"/>
                  </a:cubicBezTo>
                  <a:cubicBezTo>
                    <a:pt x="7172" y="2488"/>
                    <a:pt x="7182" y="2480"/>
                    <a:pt x="7188" y="2480"/>
                  </a:cubicBezTo>
                  <a:cubicBezTo>
                    <a:pt x="7191" y="2480"/>
                    <a:pt x="7193" y="2483"/>
                    <a:pt x="7193" y="2490"/>
                  </a:cubicBezTo>
                  <a:cubicBezTo>
                    <a:pt x="7185" y="2516"/>
                    <a:pt x="7147" y="2519"/>
                    <a:pt x="7123" y="2529"/>
                  </a:cubicBezTo>
                  <a:lnTo>
                    <a:pt x="7123" y="2529"/>
                  </a:lnTo>
                  <a:cubicBezTo>
                    <a:pt x="7121" y="2520"/>
                    <a:pt x="7115" y="2514"/>
                    <a:pt x="7103" y="2514"/>
                  </a:cubicBezTo>
                  <a:cubicBezTo>
                    <a:pt x="7100" y="2514"/>
                    <a:pt x="7096" y="2515"/>
                    <a:pt x="7093" y="2516"/>
                  </a:cubicBezTo>
                  <a:cubicBezTo>
                    <a:pt x="7093" y="2465"/>
                    <a:pt x="7118" y="2516"/>
                    <a:pt x="7118" y="2440"/>
                  </a:cubicBezTo>
                  <a:lnTo>
                    <a:pt x="7143" y="2428"/>
                  </a:lnTo>
                  <a:close/>
                  <a:moveTo>
                    <a:pt x="8224" y="2377"/>
                  </a:moveTo>
                  <a:lnTo>
                    <a:pt x="8224" y="2553"/>
                  </a:lnTo>
                  <a:lnTo>
                    <a:pt x="8187" y="2553"/>
                  </a:lnTo>
                  <a:cubicBezTo>
                    <a:pt x="8187" y="2503"/>
                    <a:pt x="8149" y="2377"/>
                    <a:pt x="8212" y="2377"/>
                  </a:cubicBezTo>
                  <a:close/>
                  <a:moveTo>
                    <a:pt x="8107" y="2389"/>
                  </a:moveTo>
                  <a:cubicBezTo>
                    <a:pt x="8118" y="2389"/>
                    <a:pt x="8132" y="2393"/>
                    <a:pt x="8149" y="2402"/>
                  </a:cubicBezTo>
                  <a:cubicBezTo>
                    <a:pt x="8136" y="2428"/>
                    <a:pt x="8086" y="2415"/>
                    <a:pt x="8086" y="2428"/>
                  </a:cubicBezTo>
                  <a:cubicBezTo>
                    <a:pt x="8086" y="2428"/>
                    <a:pt x="8099" y="2453"/>
                    <a:pt x="8111" y="2465"/>
                  </a:cubicBezTo>
                  <a:cubicBezTo>
                    <a:pt x="8111" y="2503"/>
                    <a:pt x="8174" y="2478"/>
                    <a:pt x="8136" y="2541"/>
                  </a:cubicBezTo>
                  <a:cubicBezTo>
                    <a:pt x="8120" y="2565"/>
                    <a:pt x="8099" y="2573"/>
                    <a:pt x="8077" y="2573"/>
                  </a:cubicBezTo>
                  <a:cubicBezTo>
                    <a:pt x="8063" y="2573"/>
                    <a:pt x="8050" y="2570"/>
                    <a:pt x="8036" y="2566"/>
                  </a:cubicBezTo>
                  <a:cubicBezTo>
                    <a:pt x="8036" y="2550"/>
                    <a:pt x="8045" y="2540"/>
                    <a:pt x="8059" y="2540"/>
                  </a:cubicBezTo>
                  <a:cubicBezTo>
                    <a:pt x="8067" y="2540"/>
                    <a:pt x="8076" y="2544"/>
                    <a:pt x="8086" y="2553"/>
                  </a:cubicBezTo>
                  <a:cubicBezTo>
                    <a:pt x="8149" y="2543"/>
                    <a:pt x="8098" y="2506"/>
                    <a:pt x="8072" y="2487"/>
                  </a:cubicBezTo>
                  <a:lnTo>
                    <a:pt x="8072" y="2487"/>
                  </a:lnTo>
                  <a:cubicBezTo>
                    <a:pt x="8063" y="2455"/>
                    <a:pt x="8063" y="2389"/>
                    <a:pt x="8107" y="2389"/>
                  </a:cubicBezTo>
                  <a:close/>
                  <a:moveTo>
                    <a:pt x="11330" y="2453"/>
                  </a:moveTo>
                  <a:cubicBezTo>
                    <a:pt x="11316" y="2481"/>
                    <a:pt x="11313" y="2529"/>
                    <a:pt x="11311" y="2577"/>
                  </a:cubicBezTo>
                  <a:lnTo>
                    <a:pt x="11311" y="2577"/>
                  </a:lnTo>
                  <a:lnTo>
                    <a:pt x="11305" y="2453"/>
                  </a:lnTo>
                  <a:close/>
                  <a:moveTo>
                    <a:pt x="8011" y="2402"/>
                  </a:moveTo>
                  <a:lnTo>
                    <a:pt x="8011" y="2578"/>
                  </a:lnTo>
                  <a:lnTo>
                    <a:pt x="7973" y="2578"/>
                  </a:lnTo>
                  <a:cubicBezTo>
                    <a:pt x="7960" y="2516"/>
                    <a:pt x="7948" y="2402"/>
                    <a:pt x="7998" y="2402"/>
                  </a:cubicBezTo>
                  <a:close/>
                  <a:moveTo>
                    <a:pt x="5141" y="2379"/>
                  </a:moveTo>
                  <a:cubicBezTo>
                    <a:pt x="5148" y="2379"/>
                    <a:pt x="5156" y="2381"/>
                    <a:pt x="5169" y="2390"/>
                  </a:cubicBezTo>
                  <a:cubicBezTo>
                    <a:pt x="5206" y="2428"/>
                    <a:pt x="5169" y="2541"/>
                    <a:pt x="5131" y="2553"/>
                  </a:cubicBezTo>
                  <a:cubicBezTo>
                    <a:pt x="5131" y="2528"/>
                    <a:pt x="5156" y="2428"/>
                    <a:pt x="5131" y="2415"/>
                  </a:cubicBezTo>
                  <a:lnTo>
                    <a:pt x="5093" y="2415"/>
                  </a:lnTo>
                  <a:cubicBezTo>
                    <a:pt x="5043" y="2440"/>
                    <a:pt x="5118" y="2553"/>
                    <a:pt x="5043" y="2566"/>
                  </a:cubicBezTo>
                  <a:cubicBezTo>
                    <a:pt x="5043" y="2535"/>
                    <a:pt x="5060" y="2425"/>
                    <a:pt x="5023" y="2425"/>
                  </a:cubicBezTo>
                  <a:cubicBezTo>
                    <a:pt x="5015" y="2425"/>
                    <a:pt x="5005" y="2430"/>
                    <a:pt x="4993" y="2440"/>
                  </a:cubicBezTo>
                  <a:cubicBezTo>
                    <a:pt x="4917" y="2478"/>
                    <a:pt x="5018" y="2566"/>
                    <a:pt x="4942" y="2591"/>
                  </a:cubicBezTo>
                  <a:cubicBezTo>
                    <a:pt x="4942" y="2528"/>
                    <a:pt x="4955" y="2478"/>
                    <a:pt x="4955" y="2415"/>
                  </a:cubicBezTo>
                  <a:cubicBezTo>
                    <a:pt x="4965" y="2410"/>
                    <a:pt x="4976" y="2407"/>
                    <a:pt x="4984" y="2407"/>
                  </a:cubicBezTo>
                  <a:cubicBezTo>
                    <a:pt x="4992" y="2407"/>
                    <a:pt x="4998" y="2411"/>
                    <a:pt x="4996" y="2420"/>
                  </a:cubicBezTo>
                  <a:lnTo>
                    <a:pt x="4996" y="2420"/>
                  </a:lnTo>
                  <a:lnTo>
                    <a:pt x="5030" y="2402"/>
                  </a:lnTo>
                  <a:lnTo>
                    <a:pt x="5030" y="2402"/>
                  </a:lnTo>
                  <a:cubicBezTo>
                    <a:pt x="5005" y="2415"/>
                    <a:pt x="5056" y="2415"/>
                    <a:pt x="5093" y="2415"/>
                  </a:cubicBezTo>
                  <a:cubicBezTo>
                    <a:pt x="5100" y="2409"/>
                    <a:pt x="5106" y="2406"/>
                    <a:pt x="5112" y="2406"/>
                  </a:cubicBezTo>
                  <a:cubicBezTo>
                    <a:pt x="5118" y="2406"/>
                    <a:pt x="5125" y="2409"/>
                    <a:pt x="5131" y="2415"/>
                  </a:cubicBezTo>
                  <a:cubicBezTo>
                    <a:pt x="5144" y="2415"/>
                    <a:pt x="5144" y="2402"/>
                    <a:pt x="5093" y="2390"/>
                  </a:cubicBezTo>
                  <a:cubicBezTo>
                    <a:pt x="5118" y="2390"/>
                    <a:pt x="5127" y="2379"/>
                    <a:pt x="5141" y="2379"/>
                  </a:cubicBezTo>
                  <a:close/>
                  <a:moveTo>
                    <a:pt x="10576" y="2528"/>
                  </a:moveTo>
                  <a:lnTo>
                    <a:pt x="10588" y="2553"/>
                  </a:lnTo>
                  <a:cubicBezTo>
                    <a:pt x="10633" y="2553"/>
                    <a:pt x="10598" y="2593"/>
                    <a:pt x="10590" y="2593"/>
                  </a:cubicBezTo>
                  <a:cubicBezTo>
                    <a:pt x="10589" y="2593"/>
                    <a:pt x="10588" y="2592"/>
                    <a:pt x="10588" y="2591"/>
                  </a:cubicBezTo>
                  <a:cubicBezTo>
                    <a:pt x="10588" y="2566"/>
                    <a:pt x="10551" y="2528"/>
                    <a:pt x="10576" y="2528"/>
                  </a:cubicBezTo>
                  <a:close/>
                  <a:moveTo>
                    <a:pt x="10878" y="2582"/>
                  </a:moveTo>
                  <a:cubicBezTo>
                    <a:pt x="10880" y="2582"/>
                    <a:pt x="10883" y="2587"/>
                    <a:pt x="10887" y="2602"/>
                  </a:cubicBezTo>
                  <a:lnTo>
                    <a:pt x="10887" y="2602"/>
                  </a:lnTo>
                  <a:cubicBezTo>
                    <a:pt x="10878" y="2591"/>
                    <a:pt x="10877" y="2582"/>
                    <a:pt x="10878" y="2582"/>
                  </a:cubicBezTo>
                  <a:close/>
                  <a:moveTo>
                    <a:pt x="5357" y="2327"/>
                  </a:moveTo>
                  <a:lnTo>
                    <a:pt x="5357" y="2327"/>
                  </a:lnTo>
                  <a:cubicBezTo>
                    <a:pt x="5320" y="2402"/>
                    <a:pt x="5282" y="2578"/>
                    <a:pt x="5194" y="2604"/>
                  </a:cubicBezTo>
                  <a:cubicBezTo>
                    <a:pt x="5181" y="2566"/>
                    <a:pt x="5257" y="2553"/>
                    <a:pt x="5244" y="2503"/>
                  </a:cubicBezTo>
                  <a:lnTo>
                    <a:pt x="5194" y="2352"/>
                  </a:lnTo>
                  <a:lnTo>
                    <a:pt x="5194" y="2352"/>
                  </a:lnTo>
                  <a:cubicBezTo>
                    <a:pt x="5266" y="2364"/>
                    <a:pt x="5269" y="2434"/>
                    <a:pt x="5280" y="2484"/>
                  </a:cubicBezTo>
                  <a:lnTo>
                    <a:pt x="5280" y="2484"/>
                  </a:lnTo>
                  <a:cubicBezTo>
                    <a:pt x="5302" y="2456"/>
                    <a:pt x="5291" y="2338"/>
                    <a:pt x="5357" y="2327"/>
                  </a:cubicBezTo>
                  <a:close/>
                  <a:moveTo>
                    <a:pt x="7948" y="2415"/>
                  </a:moveTo>
                  <a:cubicBezTo>
                    <a:pt x="7917" y="2498"/>
                    <a:pt x="7892" y="2577"/>
                    <a:pt x="7868" y="2577"/>
                  </a:cubicBezTo>
                  <a:cubicBezTo>
                    <a:pt x="7852" y="2577"/>
                    <a:pt x="7837" y="2543"/>
                    <a:pt x="7822" y="2453"/>
                  </a:cubicBezTo>
                  <a:cubicBezTo>
                    <a:pt x="7797" y="2453"/>
                    <a:pt x="7797" y="2591"/>
                    <a:pt x="7784" y="2604"/>
                  </a:cubicBezTo>
                  <a:cubicBezTo>
                    <a:pt x="7780" y="2606"/>
                    <a:pt x="7777" y="2606"/>
                    <a:pt x="7773" y="2606"/>
                  </a:cubicBezTo>
                  <a:cubicBezTo>
                    <a:pt x="7732" y="2606"/>
                    <a:pt x="7720" y="2475"/>
                    <a:pt x="7709" y="2440"/>
                  </a:cubicBezTo>
                  <a:cubicBezTo>
                    <a:pt x="7759" y="2440"/>
                    <a:pt x="7759" y="2528"/>
                    <a:pt x="7772" y="2578"/>
                  </a:cubicBezTo>
                  <a:cubicBezTo>
                    <a:pt x="7784" y="2566"/>
                    <a:pt x="7784" y="2553"/>
                    <a:pt x="7784" y="2516"/>
                  </a:cubicBezTo>
                  <a:cubicBezTo>
                    <a:pt x="7803" y="2458"/>
                    <a:pt x="7819" y="2435"/>
                    <a:pt x="7831" y="2435"/>
                  </a:cubicBezTo>
                  <a:cubicBezTo>
                    <a:pt x="7852" y="2435"/>
                    <a:pt x="7865" y="2496"/>
                    <a:pt x="7872" y="2566"/>
                  </a:cubicBezTo>
                  <a:cubicBezTo>
                    <a:pt x="7910" y="2566"/>
                    <a:pt x="7872" y="2415"/>
                    <a:pt x="7948" y="2415"/>
                  </a:cubicBezTo>
                  <a:close/>
                  <a:moveTo>
                    <a:pt x="7558" y="2390"/>
                  </a:moveTo>
                  <a:lnTo>
                    <a:pt x="7558" y="2440"/>
                  </a:lnTo>
                  <a:cubicBezTo>
                    <a:pt x="7659" y="2440"/>
                    <a:pt x="7583" y="2478"/>
                    <a:pt x="7571" y="2516"/>
                  </a:cubicBezTo>
                  <a:lnTo>
                    <a:pt x="7558" y="2516"/>
                  </a:lnTo>
                  <a:cubicBezTo>
                    <a:pt x="7558" y="2538"/>
                    <a:pt x="7548" y="2593"/>
                    <a:pt x="7574" y="2593"/>
                  </a:cubicBezTo>
                  <a:cubicBezTo>
                    <a:pt x="7577" y="2593"/>
                    <a:pt x="7580" y="2592"/>
                    <a:pt x="7583" y="2591"/>
                  </a:cubicBezTo>
                  <a:lnTo>
                    <a:pt x="7583" y="2591"/>
                  </a:lnTo>
                  <a:cubicBezTo>
                    <a:pt x="7583" y="2607"/>
                    <a:pt x="7574" y="2617"/>
                    <a:pt x="7560" y="2617"/>
                  </a:cubicBezTo>
                  <a:cubicBezTo>
                    <a:pt x="7552" y="2617"/>
                    <a:pt x="7542" y="2613"/>
                    <a:pt x="7533" y="2604"/>
                  </a:cubicBezTo>
                  <a:cubicBezTo>
                    <a:pt x="7508" y="2578"/>
                    <a:pt x="7533" y="2490"/>
                    <a:pt x="7533" y="2465"/>
                  </a:cubicBezTo>
                  <a:cubicBezTo>
                    <a:pt x="7483" y="2465"/>
                    <a:pt x="7533" y="2402"/>
                    <a:pt x="7558" y="2390"/>
                  </a:cubicBezTo>
                  <a:close/>
                  <a:moveTo>
                    <a:pt x="9469" y="2591"/>
                  </a:moveTo>
                  <a:lnTo>
                    <a:pt x="9469" y="2591"/>
                  </a:lnTo>
                  <a:cubicBezTo>
                    <a:pt x="9465" y="2599"/>
                    <a:pt x="9459" y="2612"/>
                    <a:pt x="9453" y="2624"/>
                  </a:cubicBezTo>
                  <a:lnTo>
                    <a:pt x="9453" y="2624"/>
                  </a:lnTo>
                  <a:cubicBezTo>
                    <a:pt x="9445" y="2613"/>
                    <a:pt x="9447" y="2602"/>
                    <a:pt x="9469" y="2591"/>
                  </a:cubicBezTo>
                  <a:close/>
                  <a:moveTo>
                    <a:pt x="7181" y="2629"/>
                  </a:moveTo>
                  <a:cubicBezTo>
                    <a:pt x="7179" y="2630"/>
                    <a:pt x="7177" y="2631"/>
                    <a:pt x="7175" y="2631"/>
                  </a:cubicBezTo>
                  <a:lnTo>
                    <a:pt x="7175" y="2631"/>
                  </a:lnTo>
                  <a:cubicBezTo>
                    <a:pt x="7176" y="2630"/>
                    <a:pt x="7178" y="2630"/>
                    <a:pt x="7181" y="2629"/>
                  </a:cubicBezTo>
                  <a:close/>
                  <a:moveTo>
                    <a:pt x="4628" y="2453"/>
                  </a:moveTo>
                  <a:cubicBezTo>
                    <a:pt x="4628" y="2503"/>
                    <a:pt x="4628" y="2566"/>
                    <a:pt x="4615" y="2616"/>
                  </a:cubicBezTo>
                  <a:cubicBezTo>
                    <a:pt x="4609" y="2630"/>
                    <a:pt x="4602" y="2640"/>
                    <a:pt x="4597" y="2640"/>
                  </a:cubicBezTo>
                  <a:cubicBezTo>
                    <a:pt x="4593" y="2640"/>
                    <a:pt x="4590" y="2633"/>
                    <a:pt x="4590" y="2616"/>
                  </a:cubicBezTo>
                  <a:lnTo>
                    <a:pt x="4578" y="2616"/>
                  </a:lnTo>
                  <a:cubicBezTo>
                    <a:pt x="4628" y="2578"/>
                    <a:pt x="4553" y="2478"/>
                    <a:pt x="4628" y="2453"/>
                  </a:cubicBezTo>
                  <a:close/>
                  <a:moveTo>
                    <a:pt x="4864" y="2423"/>
                  </a:moveTo>
                  <a:cubicBezTo>
                    <a:pt x="4871" y="2423"/>
                    <a:pt x="4880" y="2428"/>
                    <a:pt x="4892" y="2440"/>
                  </a:cubicBezTo>
                  <a:cubicBezTo>
                    <a:pt x="4930" y="2478"/>
                    <a:pt x="4892" y="2591"/>
                    <a:pt x="4867" y="2604"/>
                  </a:cubicBezTo>
                  <a:cubicBezTo>
                    <a:pt x="4867" y="2578"/>
                    <a:pt x="4880" y="2478"/>
                    <a:pt x="4854" y="2465"/>
                  </a:cubicBezTo>
                  <a:lnTo>
                    <a:pt x="4817" y="2465"/>
                  </a:lnTo>
                  <a:cubicBezTo>
                    <a:pt x="4766" y="2503"/>
                    <a:pt x="4842" y="2604"/>
                    <a:pt x="4766" y="2616"/>
                  </a:cubicBezTo>
                  <a:cubicBezTo>
                    <a:pt x="4766" y="2584"/>
                    <a:pt x="4784" y="2480"/>
                    <a:pt x="4744" y="2480"/>
                  </a:cubicBezTo>
                  <a:cubicBezTo>
                    <a:pt x="4737" y="2480"/>
                    <a:pt x="4727" y="2483"/>
                    <a:pt x="4716" y="2490"/>
                  </a:cubicBezTo>
                  <a:cubicBezTo>
                    <a:pt x="4641" y="2541"/>
                    <a:pt x="4741" y="2629"/>
                    <a:pt x="4666" y="2641"/>
                  </a:cubicBezTo>
                  <a:cubicBezTo>
                    <a:pt x="4666" y="2591"/>
                    <a:pt x="4678" y="2528"/>
                    <a:pt x="4678" y="2465"/>
                  </a:cubicBezTo>
                  <a:cubicBezTo>
                    <a:pt x="4694" y="2460"/>
                    <a:pt x="4705" y="2457"/>
                    <a:pt x="4712" y="2457"/>
                  </a:cubicBezTo>
                  <a:cubicBezTo>
                    <a:pt x="4720" y="2457"/>
                    <a:pt x="4723" y="2461"/>
                    <a:pt x="4719" y="2470"/>
                  </a:cubicBezTo>
                  <a:lnTo>
                    <a:pt x="4719" y="2470"/>
                  </a:lnTo>
                  <a:lnTo>
                    <a:pt x="4754" y="2453"/>
                  </a:lnTo>
                  <a:lnTo>
                    <a:pt x="4754" y="2453"/>
                  </a:lnTo>
                  <a:cubicBezTo>
                    <a:pt x="4729" y="2465"/>
                    <a:pt x="4779" y="2465"/>
                    <a:pt x="4817" y="2465"/>
                  </a:cubicBezTo>
                  <a:cubicBezTo>
                    <a:pt x="4823" y="2459"/>
                    <a:pt x="4829" y="2456"/>
                    <a:pt x="4836" y="2456"/>
                  </a:cubicBezTo>
                  <a:cubicBezTo>
                    <a:pt x="4842" y="2456"/>
                    <a:pt x="4848" y="2459"/>
                    <a:pt x="4854" y="2465"/>
                  </a:cubicBezTo>
                  <a:lnTo>
                    <a:pt x="4854" y="2465"/>
                  </a:lnTo>
                  <a:cubicBezTo>
                    <a:pt x="4867" y="2465"/>
                    <a:pt x="4880" y="2440"/>
                    <a:pt x="4817" y="2440"/>
                  </a:cubicBezTo>
                  <a:cubicBezTo>
                    <a:pt x="4842" y="2440"/>
                    <a:pt x="4850" y="2423"/>
                    <a:pt x="4864" y="2423"/>
                  </a:cubicBezTo>
                  <a:close/>
                  <a:moveTo>
                    <a:pt x="4527" y="2490"/>
                  </a:moveTo>
                  <a:cubicBezTo>
                    <a:pt x="4538" y="2512"/>
                    <a:pt x="4513" y="2630"/>
                    <a:pt x="4557" y="2630"/>
                  </a:cubicBezTo>
                  <a:cubicBezTo>
                    <a:pt x="4560" y="2630"/>
                    <a:pt x="4564" y="2630"/>
                    <a:pt x="4567" y="2629"/>
                  </a:cubicBezTo>
                  <a:lnTo>
                    <a:pt x="4567" y="2629"/>
                  </a:lnTo>
                  <a:cubicBezTo>
                    <a:pt x="4555" y="2639"/>
                    <a:pt x="4542" y="2653"/>
                    <a:pt x="4527" y="2653"/>
                  </a:cubicBezTo>
                  <a:cubicBezTo>
                    <a:pt x="4519" y="2653"/>
                    <a:pt x="4511" y="2650"/>
                    <a:pt x="4502" y="2641"/>
                  </a:cubicBezTo>
                  <a:cubicBezTo>
                    <a:pt x="4452" y="2604"/>
                    <a:pt x="4477" y="2490"/>
                    <a:pt x="4527" y="2490"/>
                  </a:cubicBezTo>
                  <a:close/>
                  <a:moveTo>
                    <a:pt x="7483" y="2390"/>
                  </a:moveTo>
                  <a:cubicBezTo>
                    <a:pt x="7483" y="2465"/>
                    <a:pt x="7508" y="2654"/>
                    <a:pt x="7394" y="2654"/>
                  </a:cubicBezTo>
                  <a:cubicBezTo>
                    <a:pt x="7269" y="2654"/>
                    <a:pt x="7319" y="2490"/>
                    <a:pt x="7319" y="2415"/>
                  </a:cubicBezTo>
                  <a:lnTo>
                    <a:pt x="7344" y="2415"/>
                  </a:lnTo>
                  <a:cubicBezTo>
                    <a:pt x="7344" y="2449"/>
                    <a:pt x="7323" y="2621"/>
                    <a:pt x="7387" y="2621"/>
                  </a:cubicBezTo>
                  <a:cubicBezTo>
                    <a:pt x="7393" y="2621"/>
                    <a:pt x="7400" y="2619"/>
                    <a:pt x="7407" y="2616"/>
                  </a:cubicBezTo>
                  <a:cubicBezTo>
                    <a:pt x="7508" y="2591"/>
                    <a:pt x="7407" y="2402"/>
                    <a:pt x="7483" y="2390"/>
                  </a:cubicBezTo>
                  <a:close/>
                  <a:moveTo>
                    <a:pt x="11154" y="2654"/>
                  </a:moveTo>
                  <a:lnTo>
                    <a:pt x="11154" y="2654"/>
                  </a:lnTo>
                  <a:cubicBezTo>
                    <a:pt x="11154" y="2654"/>
                    <a:pt x="11154" y="2654"/>
                    <a:pt x="11154" y="2654"/>
                  </a:cubicBezTo>
                  <a:close/>
                  <a:moveTo>
                    <a:pt x="11154" y="2654"/>
                  </a:moveTo>
                  <a:lnTo>
                    <a:pt x="11154" y="2654"/>
                  </a:lnTo>
                  <a:cubicBezTo>
                    <a:pt x="11154" y="2654"/>
                    <a:pt x="11154" y="2654"/>
                    <a:pt x="11154" y="2654"/>
                  </a:cubicBezTo>
                  <a:close/>
                  <a:moveTo>
                    <a:pt x="9448" y="2633"/>
                  </a:moveTo>
                  <a:cubicBezTo>
                    <a:pt x="9439" y="2648"/>
                    <a:pt x="9429" y="2660"/>
                    <a:pt x="9419" y="2660"/>
                  </a:cubicBezTo>
                  <a:cubicBezTo>
                    <a:pt x="9415" y="2660"/>
                    <a:pt x="9411" y="2658"/>
                    <a:pt x="9406" y="2654"/>
                  </a:cubicBezTo>
                  <a:lnTo>
                    <a:pt x="9448" y="2633"/>
                  </a:lnTo>
                  <a:close/>
                  <a:moveTo>
                    <a:pt x="7143" y="2528"/>
                  </a:moveTo>
                  <a:lnTo>
                    <a:pt x="7143" y="2528"/>
                  </a:lnTo>
                  <a:cubicBezTo>
                    <a:pt x="7132" y="2561"/>
                    <a:pt x="7131" y="2633"/>
                    <a:pt x="7165" y="2633"/>
                  </a:cubicBezTo>
                  <a:cubicBezTo>
                    <a:pt x="7168" y="2633"/>
                    <a:pt x="7171" y="2633"/>
                    <a:pt x="7175" y="2631"/>
                  </a:cubicBezTo>
                  <a:lnTo>
                    <a:pt x="7175" y="2631"/>
                  </a:lnTo>
                  <a:cubicBezTo>
                    <a:pt x="7168" y="2635"/>
                    <a:pt x="7172" y="2639"/>
                    <a:pt x="7180" y="2642"/>
                  </a:cubicBezTo>
                  <a:lnTo>
                    <a:pt x="7180" y="2642"/>
                  </a:lnTo>
                  <a:cubicBezTo>
                    <a:pt x="7180" y="2638"/>
                    <a:pt x="7181" y="2634"/>
                    <a:pt x="7181" y="2629"/>
                  </a:cubicBezTo>
                  <a:lnTo>
                    <a:pt x="7231" y="2604"/>
                  </a:lnTo>
                  <a:cubicBezTo>
                    <a:pt x="7269" y="2604"/>
                    <a:pt x="7231" y="2654"/>
                    <a:pt x="7231" y="2654"/>
                  </a:cubicBezTo>
                  <a:cubicBezTo>
                    <a:pt x="7231" y="2654"/>
                    <a:pt x="7196" y="2649"/>
                    <a:pt x="7180" y="2642"/>
                  </a:cubicBezTo>
                  <a:lnTo>
                    <a:pt x="7180" y="2642"/>
                  </a:lnTo>
                  <a:cubicBezTo>
                    <a:pt x="7177" y="2657"/>
                    <a:pt x="7170" y="2663"/>
                    <a:pt x="7162" y="2663"/>
                  </a:cubicBezTo>
                  <a:cubicBezTo>
                    <a:pt x="7146" y="2663"/>
                    <a:pt x="7125" y="2644"/>
                    <a:pt x="7118" y="2629"/>
                  </a:cubicBezTo>
                  <a:cubicBezTo>
                    <a:pt x="7110" y="2613"/>
                    <a:pt x="7126" y="2569"/>
                    <a:pt x="7125" y="2540"/>
                  </a:cubicBezTo>
                  <a:lnTo>
                    <a:pt x="7125" y="2540"/>
                  </a:lnTo>
                  <a:lnTo>
                    <a:pt x="7143" y="2528"/>
                  </a:lnTo>
                  <a:close/>
                  <a:moveTo>
                    <a:pt x="11044" y="2614"/>
                  </a:moveTo>
                  <a:lnTo>
                    <a:pt x="11048" y="2673"/>
                  </a:lnTo>
                  <a:lnTo>
                    <a:pt x="11048" y="2673"/>
                  </a:lnTo>
                  <a:cubicBezTo>
                    <a:pt x="11050" y="2654"/>
                    <a:pt x="11049" y="2633"/>
                    <a:pt x="11044" y="2614"/>
                  </a:cubicBezTo>
                  <a:close/>
                  <a:moveTo>
                    <a:pt x="3396" y="2641"/>
                  </a:moveTo>
                  <a:cubicBezTo>
                    <a:pt x="3427" y="2641"/>
                    <a:pt x="3415" y="2685"/>
                    <a:pt x="3395" y="2685"/>
                  </a:cubicBezTo>
                  <a:cubicBezTo>
                    <a:pt x="3392" y="2685"/>
                    <a:pt x="3387" y="2683"/>
                    <a:pt x="3383" y="2679"/>
                  </a:cubicBezTo>
                  <a:cubicBezTo>
                    <a:pt x="3371" y="2666"/>
                    <a:pt x="3383" y="2654"/>
                    <a:pt x="3396" y="2641"/>
                  </a:cubicBezTo>
                  <a:close/>
                  <a:moveTo>
                    <a:pt x="4397" y="2507"/>
                  </a:moveTo>
                  <a:cubicBezTo>
                    <a:pt x="4461" y="2507"/>
                    <a:pt x="4502" y="2669"/>
                    <a:pt x="4414" y="2679"/>
                  </a:cubicBezTo>
                  <a:lnTo>
                    <a:pt x="4402" y="2679"/>
                  </a:lnTo>
                  <a:cubicBezTo>
                    <a:pt x="4402" y="2648"/>
                    <a:pt x="4428" y="2538"/>
                    <a:pt x="4386" y="2538"/>
                  </a:cubicBezTo>
                  <a:cubicBezTo>
                    <a:pt x="4378" y="2538"/>
                    <a:pt x="4366" y="2543"/>
                    <a:pt x="4351" y="2553"/>
                  </a:cubicBezTo>
                  <a:cubicBezTo>
                    <a:pt x="4301" y="2591"/>
                    <a:pt x="4377" y="2692"/>
                    <a:pt x="4301" y="2704"/>
                  </a:cubicBezTo>
                  <a:cubicBezTo>
                    <a:pt x="4301" y="2654"/>
                    <a:pt x="4289" y="2541"/>
                    <a:pt x="4339" y="2528"/>
                  </a:cubicBezTo>
                  <a:lnTo>
                    <a:pt x="4339" y="2528"/>
                  </a:lnTo>
                  <a:cubicBezTo>
                    <a:pt x="4326" y="2553"/>
                    <a:pt x="4326" y="2553"/>
                    <a:pt x="4339" y="2553"/>
                  </a:cubicBezTo>
                  <a:cubicBezTo>
                    <a:pt x="4358" y="2520"/>
                    <a:pt x="4378" y="2507"/>
                    <a:pt x="4397" y="2507"/>
                  </a:cubicBezTo>
                  <a:close/>
                  <a:moveTo>
                    <a:pt x="6940" y="2531"/>
                  </a:moveTo>
                  <a:cubicBezTo>
                    <a:pt x="6964" y="2531"/>
                    <a:pt x="6992" y="2541"/>
                    <a:pt x="7005" y="2553"/>
                  </a:cubicBezTo>
                  <a:cubicBezTo>
                    <a:pt x="7025" y="2584"/>
                    <a:pt x="7004" y="2699"/>
                    <a:pt x="6988" y="2699"/>
                  </a:cubicBezTo>
                  <a:cubicBezTo>
                    <a:pt x="6985" y="2699"/>
                    <a:pt x="6982" y="2693"/>
                    <a:pt x="6980" y="2679"/>
                  </a:cubicBezTo>
                  <a:cubicBezTo>
                    <a:pt x="6972" y="2679"/>
                    <a:pt x="6933" y="2715"/>
                    <a:pt x="6906" y="2715"/>
                  </a:cubicBezTo>
                  <a:cubicBezTo>
                    <a:pt x="6891" y="2715"/>
                    <a:pt x="6879" y="2703"/>
                    <a:pt x="6879" y="2666"/>
                  </a:cubicBezTo>
                  <a:cubicBezTo>
                    <a:pt x="6879" y="2604"/>
                    <a:pt x="6980" y="2616"/>
                    <a:pt x="6980" y="2591"/>
                  </a:cubicBezTo>
                  <a:cubicBezTo>
                    <a:pt x="6993" y="2563"/>
                    <a:pt x="6977" y="2555"/>
                    <a:pt x="6954" y="2555"/>
                  </a:cubicBezTo>
                  <a:cubicBezTo>
                    <a:pt x="6937" y="2555"/>
                    <a:pt x="6915" y="2560"/>
                    <a:pt x="6904" y="2566"/>
                  </a:cubicBezTo>
                  <a:cubicBezTo>
                    <a:pt x="6898" y="2541"/>
                    <a:pt x="6917" y="2531"/>
                    <a:pt x="6940" y="2531"/>
                  </a:cubicBezTo>
                  <a:close/>
                  <a:moveTo>
                    <a:pt x="4210" y="2541"/>
                  </a:moveTo>
                  <a:cubicBezTo>
                    <a:pt x="4311" y="2551"/>
                    <a:pt x="4261" y="2717"/>
                    <a:pt x="4175" y="2729"/>
                  </a:cubicBezTo>
                  <a:cubicBezTo>
                    <a:pt x="4172" y="2730"/>
                    <a:pt x="4170" y="2730"/>
                    <a:pt x="4167" y="2730"/>
                  </a:cubicBezTo>
                  <a:cubicBezTo>
                    <a:pt x="4091" y="2730"/>
                    <a:pt x="4127" y="2557"/>
                    <a:pt x="4210" y="2541"/>
                  </a:cubicBezTo>
                  <a:close/>
                  <a:moveTo>
                    <a:pt x="11557" y="2541"/>
                  </a:moveTo>
                  <a:cubicBezTo>
                    <a:pt x="11557" y="2604"/>
                    <a:pt x="11557" y="2666"/>
                    <a:pt x="11569" y="2729"/>
                  </a:cubicBezTo>
                  <a:cubicBezTo>
                    <a:pt x="11563" y="2733"/>
                    <a:pt x="11557" y="2734"/>
                    <a:pt x="11552" y="2734"/>
                  </a:cubicBezTo>
                  <a:cubicBezTo>
                    <a:pt x="11539" y="2734"/>
                    <a:pt x="11535" y="2723"/>
                    <a:pt x="11544" y="2704"/>
                  </a:cubicBezTo>
                  <a:lnTo>
                    <a:pt x="11544" y="2692"/>
                  </a:lnTo>
                  <a:cubicBezTo>
                    <a:pt x="11515" y="2692"/>
                    <a:pt x="11501" y="2729"/>
                    <a:pt x="11473" y="2729"/>
                  </a:cubicBezTo>
                  <a:cubicBezTo>
                    <a:pt x="11465" y="2729"/>
                    <a:pt x="11455" y="2725"/>
                    <a:pt x="11444" y="2717"/>
                  </a:cubicBezTo>
                  <a:cubicBezTo>
                    <a:pt x="11406" y="2679"/>
                    <a:pt x="11406" y="2553"/>
                    <a:pt x="11444" y="2553"/>
                  </a:cubicBezTo>
                  <a:cubicBezTo>
                    <a:pt x="11444" y="2578"/>
                    <a:pt x="11431" y="2692"/>
                    <a:pt x="11469" y="2692"/>
                  </a:cubicBezTo>
                  <a:cubicBezTo>
                    <a:pt x="11475" y="2695"/>
                    <a:pt x="11482" y="2696"/>
                    <a:pt x="11489" y="2696"/>
                  </a:cubicBezTo>
                  <a:cubicBezTo>
                    <a:pt x="11510" y="2696"/>
                    <a:pt x="11532" y="2682"/>
                    <a:pt x="11532" y="2654"/>
                  </a:cubicBezTo>
                  <a:cubicBezTo>
                    <a:pt x="11532" y="2616"/>
                    <a:pt x="11506" y="2541"/>
                    <a:pt x="11557" y="2541"/>
                  </a:cubicBezTo>
                  <a:close/>
                  <a:moveTo>
                    <a:pt x="6175" y="2629"/>
                  </a:moveTo>
                  <a:cubicBezTo>
                    <a:pt x="6146" y="2652"/>
                    <a:pt x="6122" y="2696"/>
                    <a:pt x="6102" y="2737"/>
                  </a:cubicBezTo>
                  <a:lnTo>
                    <a:pt x="6102" y="2737"/>
                  </a:lnTo>
                  <a:cubicBezTo>
                    <a:pt x="6101" y="2735"/>
                    <a:pt x="6100" y="2732"/>
                    <a:pt x="6099" y="2729"/>
                  </a:cubicBezTo>
                  <a:cubicBezTo>
                    <a:pt x="6124" y="2692"/>
                    <a:pt x="6124" y="2629"/>
                    <a:pt x="6175" y="2629"/>
                  </a:cubicBezTo>
                  <a:close/>
                  <a:moveTo>
                    <a:pt x="11657" y="2490"/>
                  </a:moveTo>
                  <a:cubicBezTo>
                    <a:pt x="11638" y="2529"/>
                    <a:pt x="11648" y="2545"/>
                    <a:pt x="11671" y="2545"/>
                  </a:cubicBezTo>
                  <a:cubicBezTo>
                    <a:pt x="11678" y="2545"/>
                    <a:pt x="11686" y="2544"/>
                    <a:pt x="11695" y="2541"/>
                  </a:cubicBezTo>
                  <a:lnTo>
                    <a:pt x="11695" y="2541"/>
                  </a:lnTo>
                  <a:cubicBezTo>
                    <a:pt x="11703" y="2565"/>
                    <a:pt x="11701" y="2573"/>
                    <a:pt x="11689" y="2573"/>
                  </a:cubicBezTo>
                  <a:cubicBezTo>
                    <a:pt x="11682" y="2573"/>
                    <a:pt x="11671" y="2570"/>
                    <a:pt x="11657" y="2566"/>
                  </a:cubicBezTo>
                  <a:lnTo>
                    <a:pt x="11657" y="2566"/>
                  </a:lnTo>
                  <a:cubicBezTo>
                    <a:pt x="11657" y="2604"/>
                    <a:pt x="11682" y="2692"/>
                    <a:pt x="11682" y="2704"/>
                  </a:cubicBezTo>
                  <a:cubicBezTo>
                    <a:pt x="11682" y="2701"/>
                    <a:pt x="11683" y="2700"/>
                    <a:pt x="11684" y="2700"/>
                  </a:cubicBezTo>
                  <a:lnTo>
                    <a:pt x="11684" y="2700"/>
                  </a:lnTo>
                  <a:cubicBezTo>
                    <a:pt x="11688" y="2700"/>
                    <a:pt x="11701" y="2738"/>
                    <a:pt x="11682" y="2738"/>
                  </a:cubicBezTo>
                  <a:cubicBezTo>
                    <a:pt x="11675" y="2738"/>
                    <a:pt x="11663" y="2732"/>
                    <a:pt x="11645" y="2717"/>
                  </a:cubicBezTo>
                  <a:cubicBezTo>
                    <a:pt x="11609" y="2681"/>
                    <a:pt x="11664" y="2577"/>
                    <a:pt x="11616" y="2577"/>
                  </a:cubicBezTo>
                  <a:cubicBezTo>
                    <a:pt x="11613" y="2577"/>
                    <a:pt x="11610" y="2578"/>
                    <a:pt x="11607" y="2578"/>
                  </a:cubicBezTo>
                  <a:cubicBezTo>
                    <a:pt x="11598" y="2560"/>
                    <a:pt x="11595" y="2548"/>
                    <a:pt x="11610" y="2548"/>
                  </a:cubicBezTo>
                  <a:cubicBezTo>
                    <a:pt x="11615" y="2548"/>
                    <a:pt x="11622" y="2550"/>
                    <a:pt x="11632" y="2553"/>
                  </a:cubicBezTo>
                  <a:cubicBezTo>
                    <a:pt x="11607" y="2516"/>
                    <a:pt x="11620" y="2490"/>
                    <a:pt x="11657" y="2490"/>
                  </a:cubicBezTo>
                  <a:close/>
                  <a:moveTo>
                    <a:pt x="11296" y="2731"/>
                  </a:moveTo>
                  <a:cubicBezTo>
                    <a:pt x="11292" y="2738"/>
                    <a:pt x="11287" y="2742"/>
                    <a:pt x="11280" y="2742"/>
                  </a:cubicBezTo>
                  <a:lnTo>
                    <a:pt x="11296" y="2731"/>
                  </a:lnTo>
                  <a:close/>
                  <a:moveTo>
                    <a:pt x="10990" y="2559"/>
                  </a:moveTo>
                  <a:cubicBezTo>
                    <a:pt x="10997" y="2559"/>
                    <a:pt x="11006" y="2561"/>
                    <a:pt x="11016" y="2566"/>
                  </a:cubicBezTo>
                  <a:cubicBezTo>
                    <a:pt x="11030" y="2576"/>
                    <a:pt x="11039" y="2594"/>
                    <a:pt x="11044" y="2614"/>
                  </a:cubicBezTo>
                  <a:lnTo>
                    <a:pt x="11044" y="2614"/>
                  </a:lnTo>
                  <a:lnTo>
                    <a:pt x="11041" y="2566"/>
                  </a:lnTo>
                  <a:lnTo>
                    <a:pt x="11079" y="2566"/>
                  </a:lnTo>
                  <a:cubicBezTo>
                    <a:pt x="11079" y="2616"/>
                    <a:pt x="11104" y="2755"/>
                    <a:pt x="11054" y="2755"/>
                  </a:cubicBezTo>
                  <a:lnTo>
                    <a:pt x="11048" y="2673"/>
                  </a:lnTo>
                  <a:lnTo>
                    <a:pt x="11048" y="2673"/>
                  </a:lnTo>
                  <a:cubicBezTo>
                    <a:pt x="11045" y="2707"/>
                    <a:pt x="11033" y="2736"/>
                    <a:pt x="11016" y="2742"/>
                  </a:cubicBezTo>
                  <a:cubicBezTo>
                    <a:pt x="11016" y="2709"/>
                    <a:pt x="11026" y="2582"/>
                    <a:pt x="10979" y="2582"/>
                  </a:cubicBezTo>
                  <a:cubicBezTo>
                    <a:pt x="10971" y="2582"/>
                    <a:pt x="10963" y="2584"/>
                    <a:pt x="10953" y="2591"/>
                  </a:cubicBezTo>
                  <a:cubicBezTo>
                    <a:pt x="10865" y="2654"/>
                    <a:pt x="10991" y="2742"/>
                    <a:pt x="10903" y="2755"/>
                  </a:cubicBezTo>
                  <a:lnTo>
                    <a:pt x="10903" y="2616"/>
                  </a:lnTo>
                  <a:cubicBezTo>
                    <a:pt x="10901" y="2615"/>
                    <a:pt x="10899" y="2613"/>
                    <a:pt x="10897" y="2612"/>
                  </a:cubicBezTo>
                  <a:lnTo>
                    <a:pt x="10897" y="2612"/>
                  </a:lnTo>
                  <a:lnTo>
                    <a:pt x="10928" y="2591"/>
                  </a:lnTo>
                  <a:cubicBezTo>
                    <a:pt x="10948" y="2591"/>
                    <a:pt x="10960" y="2559"/>
                    <a:pt x="10990" y="2559"/>
                  </a:cubicBezTo>
                  <a:close/>
                  <a:moveTo>
                    <a:pt x="11185" y="2576"/>
                  </a:moveTo>
                  <a:cubicBezTo>
                    <a:pt x="11196" y="2576"/>
                    <a:pt x="11211" y="2580"/>
                    <a:pt x="11230" y="2591"/>
                  </a:cubicBezTo>
                  <a:cubicBezTo>
                    <a:pt x="11224" y="2604"/>
                    <a:pt x="11208" y="2607"/>
                    <a:pt x="11194" y="2607"/>
                  </a:cubicBezTo>
                  <a:cubicBezTo>
                    <a:pt x="11180" y="2607"/>
                    <a:pt x="11167" y="2604"/>
                    <a:pt x="11167" y="2604"/>
                  </a:cubicBezTo>
                  <a:lnTo>
                    <a:pt x="11167" y="2604"/>
                  </a:lnTo>
                  <a:cubicBezTo>
                    <a:pt x="11167" y="2616"/>
                    <a:pt x="11192" y="2641"/>
                    <a:pt x="11192" y="2654"/>
                  </a:cubicBezTo>
                  <a:cubicBezTo>
                    <a:pt x="11205" y="2666"/>
                    <a:pt x="11268" y="2679"/>
                    <a:pt x="11230" y="2742"/>
                  </a:cubicBezTo>
                  <a:cubicBezTo>
                    <a:pt x="11222" y="2757"/>
                    <a:pt x="11198" y="2763"/>
                    <a:pt x="11174" y="2763"/>
                  </a:cubicBezTo>
                  <a:cubicBezTo>
                    <a:pt x="11157" y="2763"/>
                    <a:pt x="11140" y="2760"/>
                    <a:pt x="11129" y="2755"/>
                  </a:cubicBezTo>
                  <a:cubicBezTo>
                    <a:pt x="11129" y="2734"/>
                    <a:pt x="11133" y="2724"/>
                    <a:pt x="11143" y="2724"/>
                  </a:cubicBezTo>
                  <a:cubicBezTo>
                    <a:pt x="11151" y="2724"/>
                    <a:pt x="11163" y="2731"/>
                    <a:pt x="11180" y="2742"/>
                  </a:cubicBezTo>
                  <a:cubicBezTo>
                    <a:pt x="11255" y="2717"/>
                    <a:pt x="11154" y="2666"/>
                    <a:pt x="11154" y="2654"/>
                  </a:cubicBezTo>
                  <a:lnTo>
                    <a:pt x="11154" y="2666"/>
                  </a:lnTo>
                  <a:cubicBezTo>
                    <a:pt x="11144" y="2637"/>
                    <a:pt x="11142" y="2576"/>
                    <a:pt x="11185" y="2576"/>
                  </a:cubicBezTo>
                  <a:close/>
                  <a:moveTo>
                    <a:pt x="4033" y="2578"/>
                  </a:moveTo>
                  <a:cubicBezTo>
                    <a:pt x="4112" y="2578"/>
                    <a:pt x="4098" y="2742"/>
                    <a:pt x="4050" y="2755"/>
                  </a:cubicBezTo>
                  <a:lnTo>
                    <a:pt x="4037" y="2755"/>
                  </a:lnTo>
                  <a:cubicBezTo>
                    <a:pt x="4037" y="2722"/>
                    <a:pt x="4065" y="2606"/>
                    <a:pt x="4017" y="2606"/>
                  </a:cubicBezTo>
                  <a:cubicBezTo>
                    <a:pt x="4009" y="2606"/>
                    <a:pt x="3999" y="2609"/>
                    <a:pt x="3987" y="2616"/>
                  </a:cubicBezTo>
                  <a:cubicBezTo>
                    <a:pt x="3936" y="2654"/>
                    <a:pt x="4012" y="2755"/>
                    <a:pt x="3936" y="2780"/>
                  </a:cubicBezTo>
                  <a:cubicBezTo>
                    <a:pt x="3924" y="2729"/>
                    <a:pt x="3936" y="2666"/>
                    <a:pt x="3949" y="2616"/>
                  </a:cubicBezTo>
                  <a:cubicBezTo>
                    <a:pt x="3956" y="2602"/>
                    <a:pt x="3963" y="2592"/>
                    <a:pt x="3968" y="2592"/>
                  </a:cubicBezTo>
                  <a:cubicBezTo>
                    <a:pt x="3972" y="2592"/>
                    <a:pt x="3974" y="2599"/>
                    <a:pt x="3974" y="2616"/>
                  </a:cubicBezTo>
                  <a:cubicBezTo>
                    <a:pt x="3987" y="2616"/>
                    <a:pt x="3999" y="2578"/>
                    <a:pt x="4024" y="2578"/>
                  </a:cubicBezTo>
                  <a:cubicBezTo>
                    <a:pt x="4027" y="2578"/>
                    <a:pt x="4030" y="2578"/>
                    <a:pt x="4033" y="2578"/>
                  </a:cubicBezTo>
                  <a:close/>
                  <a:moveTo>
                    <a:pt x="6539" y="2578"/>
                  </a:moveTo>
                  <a:cubicBezTo>
                    <a:pt x="6552" y="2641"/>
                    <a:pt x="6552" y="2692"/>
                    <a:pt x="6539" y="2742"/>
                  </a:cubicBezTo>
                  <a:cubicBezTo>
                    <a:pt x="6533" y="2761"/>
                    <a:pt x="6527" y="2770"/>
                    <a:pt x="6522" y="2770"/>
                  </a:cubicBezTo>
                  <a:cubicBezTo>
                    <a:pt x="6517" y="2770"/>
                    <a:pt x="6514" y="2761"/>
                    <a:pt x="6514" y="2742"/>
                  </a:cubicBezTo>
                  <a:cubicBezTo>
                    <a:pt x="6492" y="2742"/>
                    <a:pt x="6479" y="2782"/>
                    <a:pt x="6450" y="2782"/>
                  </a:cubicBezTo>
                  <a:cubicBezTo>
                    <a:pt x="6447" y="2782"/>
                    <a:pt x="6443" y="2781"/>
                    <a:pt x="6439" y="2780"/>
                  </a:cubicBezTo>
                  <a:cubicBezTo>
                    <a:pt x="6389" y="2767"/>
                    <a:pt x="6414" y="2641"/>
                    <a:pt x="6414" y="2604"/>
                  </a:cubicBezTo>
                  <a:lnTo>
                    <a:pt x="6439" y="2604"/>
                  </a:lnTo>
                  <a:cubicBezTo>
                    <a:pt x="6439" y="2636"/>
                    <a:pt x="6420" y="2752"/>
                    <a:pt x="6471" y="2752"/>
                  </a:cubicBezTo>
                  <a:cubicBezTo>
                    <a:pt x="6479" y="2752"/>
                    <a:pt x="6489" y="2749"/>
                    <a:pt x="6502" y="2742"/>
                  </a:cubicBezTo>
                  <a:lnTo>
                    <a:pt x="6489" y="2742"/>
                  </a:lnTo>
                  <a:cubicBezTo>
                    <a:pt x="6539" y="2704"/>
                    <a:pt x="6464" y="2604"/>
                    <a:pt x="6539" y="2578"/>
                  </a:cubicBezTo>
                  <a:close/>
                  <a:moveTo>
                    <a:pt x="10712" y="2606"/>
                  </a:moveTo>
                  <a:cubicBezTo>
                    <a:pt x="10722" y="2606"/>
                    <a:pt x="10732" y="2609"/>
                    <a:pt x="10739" y="2616"/>
                  </a:cubicBezTo>
                  <a:cubicBezTo>
                    <a:pt x="10739" y="2629"/>
                    <a:pt x="10677" y="2641"/>
                    <a:pt x="10677" y="2641"/>
                  </a:cubicBezTo>
                  <a:lnTo>
                    <a:pt x="10702" y="2679"/>
                  </a:lnTo>
                  <a:cubicBezTo>
                    <a:pt x="10714" y="2717"/>
                    <a:pt x="10777" y="2704"/>
                    <a:pt x="10739" y="2767"/>
                  </a:cubicBezTo>
                  <a:cubicBezTo>
                    <a:pt x="10732" y="2782"/>
                    <a:pt x="10707" y="2788"/>
                    <a:pt x="10683" y="2788"/>
                  </a:cubicBezTo>
                  <a:cubicBezTo>
                    <a:pt x="10666" y="2788"/>
                    <a:pt x="10649" y="2785"/>
                    <a:pt x="10639" y="2780"/>
                  </a:cubicBezTo>
                  <a:cubicBezTo>
                    <a:pt x="10643" y="2763"/>
                    <a:pt x="10653" y="2759"/>
                    <a:pt x="10664" y="2759"/>
                  </a:cubicBezTo>
                  <a:cubicBezTo>
                    <a:pt x="10676" y="2759"/>
                    <a:pt x="10690" y="2763"/>
                    <a:pt x="10701" y="2763"/>
                  </a:cubicBezTo>
                  <a:cubicBezTo>
                    <a:pt x="10713" y="2763"/>
                    <a:pt x="10723" y="2759"/>
                    <a:pt x="10727" y="2742"/>
                  </a:cubicBezTo>
                  <a:cubicBezTo>
                    <a:pt x="10727" y="2679"/>
                    <a:pt x="10639" y="2692"/>
                    <a:pt x="10639" y="2641"/>
                  </a:cubicBezTo>
                  <a:lnTo>
                    <a:pt x="10639" y="2641"/>
                  </a:lnTo>
                  <a:lnTo>
                    <a:pt x="10651" y="2654"/>
                  </a:lnTo>
                  <a:cubicBezTo>
                    <a:pt x="10651" y="2627"/>
                    <a:pt x="10684" y="2606"/>
                    <a:pt x="10712" y="2606"/>
                  </a:cubicBezTo>
                  <a:close/>
                  <a:moveTo>
                    <a:pt x="6363" y="2528"/>
                  </a:moveTo>
                  <a:lnTo>
                    <a:pt x="6363" y="2528"/>
                  </a:lnTo>
                  <a:cubicBezTo>
                    <a:pt x="6376" y="2591"/>
                    <a:pt x="6376" y="2792"/>
                    <a:pt x="6326" y="2792"/>
                  </a:cubicBezTo>
                  <a:lnTo>
                    <a:pt x="6313" y="2792"/>
                  </a:lnTo>
                  <a:cubicBezTo>
                    <a:pt x="6313" y="2742"/>
                    <a:pt x="6313" y="2541"/>
                    <a:pt x="6363" y="2528"/>
                  </a:cubicBezTo>
                  <a:close/>
                  <a:moveTo>
                    <a:pt x="5545" y="2765"/>
                  </a:moveTo>
                  <a:lnTo>
                    <a:pt x="5545" y="2765"/>
                  </a:lnTo>
                  <a:cubicBezTo>
                    <a:pt x="5545" y="2776"/>
                    <a:pt x="5544" y="2786"/>
                    <a:pt x="5543" y="2797"/>
                  </a:cubicBezTo>
                  <a:lnTo>
                    <a:pt x="5543" y="2797"/>
                  </a:lnTo>
                  <a:cubicBezTo>
                    <a:pt x="5544" y="2795"/>
                    <a:pt x="5545" y="2794"/>
                    <a:pt x="5546" y="2792"/>
                  </a:cubicBezTo>
                  <a:cubicBezTo>
                    <a:pt x="5547" y="2782"/>
                    <a:pt x="5547" y="2773"/>
                    <a:pt x="5545" y="2765"/>
                  </a:cubicBezTo>
                  <a:close/>
                  <a:moveTo>
                    <a:pt x="9482" y="2654"/>
                  </a:moveTo>
                  <a:lnTo>
                    <a:pt x="9482" y="2654"/>
                  </a:lnTo>
                  <a:cubicBezTo>
                    <a:pt x="9462" y="2700"/>
                    <a:pt x="9460" y="2757"/>
                    <a:pt x="9453" y="2800"/>
                  </a:cubicBezTo>
                  <a:lnTo>
                    <a:pt x="9453" y="2800"/>
                  </a:lnTo>
                  <a:cubicBezTo>
                    <a:pt x="9445" y="2742"/>
                    <a:pt x="9433" y="2664"/>
                    <a:pt x="9482" y="2654"/>
                  </a:cubicBezTo>
                  <a:close/>
                  <a:moveTo>
                    <a:pt x="6033" y="2653"/>
                  </a:moveTo>
                  <a:cubicBezTo>
                    <a:pt x="6072" y="2653"/>
                    <a:pt x="6075" y="2723"/>
                    <a:pt x="6085" y="2771"/>
                  </a:cubicBezTo>
                  <a:lnTo>
                    <a:pt x="6085" y="2771"/>
                  </a:lnTo>
                  <a:cubicBezTo>
                    <a:pt x="6078" y="2783"/>
                    <a:pt x="6072" y="2794"/>
                    <a:pt x="6066" y="2804"/>
                  </a:cubicBezTo>
                  <a:lnTo>
                    <a:pt x="6066" y="2804"/>
                  </a:lnTo>
                  <a:cubicBezTo>
                    <a:pt x="6040" y="2768"/>
                    <a:pt x="6024" y="2674"/>
                    <a:pt x="6024" y="2654"/>
                  </a:cubicBezTo>
                  <a:cubicBezTo>
                    <a:pt x="6027" y="2653"/>
                    <a:pt x="6030" y="2653"/>
                    <a:pt x="6033" y="2653"/>
                  </a:cubicBezTo>
                  <a:close/>
                  <a:moveTo>
                    <a:pt x="6678" y="2503"/>
                  </a:moveTo>
                  <a:cubicBezTo>
                    <a:pt x="6678" y="2543"/>
                    <a:pt x="6686" y="2553"/>
                    <a:pt x="6695" y="2553"/>
                  </a:cubicBezTo>
                  <a:cubicBezTo>
                    <a:pt x="6705" y="2553"/>
                    <a:pt x="6716" y="2543"/>
                    <a:pt x="6723" y="2543"/>
                  </a:cubicBezTo>
                  <a:cubicBezTo>
                    <a:pt x="6726" y="2543"/>
                    <a:pt x="6728" y="2546"/>
                    <a:pt x="6728" y="2553"/>
                  </a:cubicBezTo>
                  <a:cubicBezTo>
                    <a:pt x="6727" y="2555"/>
                    <a:pt x="6727" y="2556"/>
                    <a:pt x="6726" y="2558"/>
                  </a:cubicBezTo>
                  <a:lnTo>
                    <a:pt x="6726" y="2558"/>
                  </a:lnTo>
                  <a:cubicBezTo>
                    <a:pt x="6725" y="2554"/>
                    <a:pt x="6724" y="2552"/>
                    <a:pt x="6723" y="2552"/>
                  </a:cubicBezTo>
                  <a:cubicBezTo>
                    <a:pt x="6720" y="2552"/>
                    <a:pt x="6717" y="2561"/>
                    <a:pt x="6713" y="2572"/>
                  </a:cubicBezTo>
                  <a:lnTo>
                    <a:pt x="6713" y="2572"/>
                  </a:lnTo>
                  <a:cubicBezTo>
                    <a:pt x="6719" y="2568"/>
                    <a:pt x="6723" y="2564"/>
                    <a:pt x="6726" y="2558"/>
                  </a:cubicBezTo>
                  <a:lnTo>
                    <a:pt x="6726" y="2558"/>
                  </a:lnTo>
                  <a:cubicBezTo>
                    <a:pt x="6727" y="2564"/>
                    <a:pt x="6728" y="2574"/>
                    <a:pt x="6728" y="2591"/>
                  </a:cubicBezTo>
                  <a:cubicBezTo>
                    <a:pt x="6753" y="2591"/>
                    <a:pt x="6766" y="2541"/>
                    <a:pt x="6803" y="2541"/>
                  </a:cubicBezTo>
                  <a:cubicBezTo>
                    <a:pt x="6841" y="2553"/>
                    <a:pt x="6854" y="2604"/>
                    <a:pt x="6841" y="2641"/>
                  </a:cubicBezTo>
                  <a:cubicBezTo>
                    <a:pt x="6835" y="2698"/>
                    <a:pt x="6819" y="2710"/>
                    <a:pt x="6799" y="2710"/>
                  </a:cubicBezTo>
                  <a:cubicBezTo>
                    <a:pt x="6782" y="2710"/>
                    <a:pt x="6763" y="2702"/>
                    <a:pt x="6743" y="2702"/>
                  </a:cubicBezTo>
                  <a:cubicBezTo>
                    <a:pt x="6738" y="2702"/>
                    <a:pt x="6733" y="2703"/>
                    <a:pt x="6728" y="2704"/>
                  </a:cubicBezTo>
                  <a:cubicBezTo>
                    <a:pt x="6728" y="2755"/>
                    <a:pt x="6741" y="2805"/>
                    <a:pt x="6690" y="2805"/>
                  </a:cubicBezTo>
                  <a:cubicBezTo>
                    <a:pt x="6690" y="2778"/>
                    <a:pt x="6690" y="2752"/>
                    <a:pt x="6692" y="2726"/>
                  </a:cubicBezTo>
                  <a:lnTo>
                    <a:pt x="6692" y="2726"/>
                  </a:lnTo>
                  <a:cubicBezTo>
                    <a:pt x="6694" y="2726"/>
                    <a:pt x="6695" y="2726"/>
                    <a:pt x="6697" y="2726"/>
                  </a:cubicBezTo>
                  <a:cubicBezTo>
                    <a:pt x="6707" y="2726"/>
                    <a:pt x="6715" y="2717"/>
                    <a:pt x="6715" y="2692"/>
                  </a:cubicBezTo>
                  <a:lnTo>
                    <a:pt x="6715" y="2692"/>
                  </a:lnTo>
                  <a:cubicBezTo>
                    <a:pt x="6709" y="2695"/>
                    <a:pt x="6704" y="2696"/>
                    <a:pt x="6699" y="2696"/>
                  </a:cubicBezTo>
                  <a:cubicBezTo>
                    <a:pt x="6698" y="2696"/>
                    <a:pt x="6696" y="2696"/>
                    <a:pt x="6695" y="2696"/>
                  </a:cubicBezTo>
                  <a:lnTo>
                    <a:pt x="6695" y="2696"/>
                  </a:lnTo>
                  <a:cubicBezTo>
                    <a:pt x="6694" y="2706"/>
                    <a:pt x="6693" y="2716"/>
                    <a:pt x="6692" y="2726"/>
                  </a:cubicBezTo>
                  <a:lnTo>
                    <a:pt x="6692" y="2726"/>
                  </a:lnTo>
                  <a:cubicBezTo>
                    <a:pt x="6677" y="2723"/>
                    <a:pt x="6659" y="2705"/>
                    <a:pt x="6653" y="2692"/>
                  </a:cubicBezTo>
                  <a:cubicBezTo>
                    <a:pt x="6638" y="2677"/>
                    <a:pt x="6652" y="2639"/>
                    <a:pt x="6656" y="2611"/>
                  </a:cubicBezTo>
                  <a:lnTo>
                    <a:pt x="6656" y="2611"/>
                  </a:lnTo>
                  <a:lnTo>
                    <a:pt x="6678" y="2604"/>
                  </a:lnTo>
                  <a:lnTo>
                    <a:pt x="6678" y="2604"/>
                  </a:lnTo>
                  <a:cubicBezTo>
                    <a:pt x="6667" y="2625"/>
                    <a:pt x="6665" y="2690"/>
                    <a:pt x="6695" y="2696"/>
                  </a:cubicBezTo>
                  <a:lnTo>
                    <a:pt x="6695" y="2696"/>
                  </a:lnTo>
                  <a:cubicBezTo>
                    <a:pt x="6699" y="2669"/>
                    <a:pt x="6705" y="2643"/>
                    <a:pt x="6715" y="2616"/>
                  </a:cubicBezTo>
                  <a:lnTo>
                    <a:pt x="6703" y="2616"/>
                  </a:lnTo>
                  <a:cubicBezTo>
                    <a:pt x="6703" y="2616"/>
                    <a:pt x="6708" y="2591"/>
                    <a:pt x="6713" y="2572"/>
                  </a:cubicBezTo>
                  <a:lnTo>
                    <a:pt x="6713" y="2572"/>
                  </a:lnTo>
                  <a:cubicBezTo>
                    <a:pt x="6697" y="2585"/>
                    <a:pt x="6673" y="2591"/>
                    <a:pt x="6656" y="2599"/>
                  </a:cubicBezTo>
                  <a:lnTo>
                    <a:pt x="6656" y="2599"/>
                  </a:lnTo>
                  <a:cubicBezTo>
                    <a:pt x="6656" y="2586"/>
                    <a:pt x="6651" y="2577"/>
                    <a:pt x="6637" y="2577"/>
                  </a:cubicBezTo>
                  <a:cubicBezTo>
                    <a:pt x="6634" y="2577"/>
                    <a:pt x="6631" y="2578"/>
                    <a:pt x="6627" y="2578"/>
                  </a:cubicBezTo>
                  <a:cubicBezTo>
                    <a:pt x="6627" y="2528"/>
                    <a:pt x="6653" y="2578"/>
                    <a:pt x="6653" y="2516"/>
                  </a:cubicBezTo>
                  <a:lnTo>
                    <a:pt x="6678" y="2503"/>
                  </a:lnTo>
                  <a:close/>
                  <a:moveTo>
                    <a:pt x="10010" y="2541"/>
                  </a:moveTo>
                  <a:lnTo>
                    <a:pt x="10010" y="2679"/>
                  </a:lnTo>
                  <a:cubicBezTo>
                    <a:pt x="10035" y="2679"/>
                    <a:pt x="10035" y="2641"/>
                    <a:pt x="10073" y="2641"/>
                  </a:cubicBezTo>
                  <a:cubicBezTo>
                    <a:pt x="10075" y="2641"/>
                    <a:pt x="10076" y="2640"/>
                    <a:pt x="10078" y="2640"/>
                  </a:cubicBezTo>
                  <a:cubicBezTo>
                    <a:pt x="10112" y="2640"/>
                    <a:pt x="10121" y="2756"/>
                    <a:pt x="10085" y="2792"/>
                  </a:cubicBezTo>
                  <a:lnTo>
                    <a:pt x="10123" y="2767"/>
                  </a:lnTo>
                  <a:lnTo>
                    <a:pt x="10123" y="2767"/>
                  </a:lnTo>
                  <a:cubicBezTo>
                    <a:pt x="10102" y="2788"/>
                    <a:pt x="10088" y="2795"/>
                    <a:pt x="10077" y="2795"/>
                  </a:cubicBezTo>
                  <a:cubicBezTo>
                    <a:pt x="10055" y="2795"/>
                    <a:pt x="10044" y="2767"/>
                    <a:pt x="10010" y="2767"/>
                  </a:cubicBezTo>
                  <a:cubicBezTo>
                    <a:pt x="10023" y="2805"/>
                    <a:pt x="10010" y="2805"/>
                    <a:pt x="9985" y="2805"/>
                  </a:cubicBezTo>
                  <a:cubicBezTo>
                    <a:pt x="9985" y="2742"/>
                    <a:pt x="9947" y="2541"/>
                    <a:pt x="10010" y="2541"/>
                  </a:cubicBezTo>
                  <a:close/>
                  <a:moveTo>
                    <a:pt x="10412" y="2591"/>
                  </a:moveTo>
                  <a:cubicBezTo>
                    <a:pt x="10425" y="2616"/>
                    <a:pt x="10412" y="2629"/>
                    <a:pt x="10400" y="2629"/>
                  </a:cubicBezTo>
                  <a:cubicBezTo>
                    <a:pt x="10312" y="2654"/>
                    <a:pt x="10412" y="2792"/>
                    <a:pt x="10337" y="2805"/>
                  </a:cubicBezTo>
                  <a:lnTo>
                    <a:pt x="10324" y="2792"/>
                  </a:lnTo>
                  <a:cubicBezTo>
                    <a:pt x="10324" y="2755"/>
                    <a:pt x="10324" y="2717"/>
                    <a:pt x="10324" y="2679"/>
                  </a:cubicBezTo>
                  <a:cubicBezTo>
                    <a:pt x="10324" y="2745"/>
                    <a:pt x="10283" y="2780"/>
                    <a:pt x="10243" y="2780"/>
                  </a:cubicBezTo>
                  <a:cubicBezTo>
                    <a:pt x="10208" y="2780"/>
                    <a:pt x="10174" y="2751"/>
                    <a:pt x="10174" y="2692"/>
                  </a:cubicBezTo>
                  <a:cubicBezTo>
                    <a:pt x="10174" y="2639"/>
                    <a:pt x="10198" y="2614"/>
                    <a:pt x="10225" y="2614"/>
                  </a:cubicBezTo>
                  <a:cubicBezTo>
                    <a:pt x="10256" y="2614"/>
                    <a:pt x="10292" y="2649"/>
                    <a:pt x="10299" y="2717"/>
                  </a:cubicBezTo>
                  <a:lnTo>
                    <a:pt x="10324" y="2679"/>
                  </a:lnTo>
                  <a:lnTo>
                    <a:pt x="10324" y="2679"/>
                  </a:lnTo>
                  <a:cubicBezTo>
                    <a:pt x="10324" y="2666"/>
                    <a:pt x="10324" y="2654"/>
                    <a:pt x="10324" y="2641"/>
                  </a:cubicBezTo>
                  <a:cubicBezTo>
                    <a:pt x="10331" y="2622"/>
                    <a:pt x="10337" y="2613"/>
                    <a:pt x="10342" y="2613"/>
                  </a:cubicBezTo>
                  <a:cubicBezTo>
                    <a:pt x="10346" y="2613"/>
                    <a:pt x="10350" y="2622"/>
                    <a:pt x="10350" y="2641"/>
                  </a:cubicBezTo>
                  <a:cubicBezTo>
                    <a:pt x="10375" y="2641"/>
                    <a:pt x="10375" y="2591"/>
                    <a:pt x="10412" y="2591"/>
                  </a:cubicBezTo>
                  <a:close/>
                  <a:moveTo>
                    <a:pt x="10601" y="2604"/>
                  </a:moveTo>
                  <a:lnTo>
                    <a:pt x="10601" y="2616"/>
                  </a:lnTo>
                  <a:cubicBezTo>
                    <a:pt x="10601" y="2666"/>
                    <a:pt x="10626" y="2792"/>
                    <a:pt x="10576" y="2805"/>
                  </a:cubicBezTo>
                  <a:cubicBezTo>
                    <a:pt x="10576" y="2729"/>
                    <a:pt x="10538" y="2604"/>
                    <a:pt x="10601" y="2604"/>
                  </a:cubicBezTo>
                  <a:close/>
                  <a:moveTo>
                    <a:pt x="9142" y="2641"/>
                  </a:moveTo>
                  <a:lnTo>
                    <a:pt x="9155" y="2654"/>
                  </a:lnTo>
                  <a:cubicBezTo>
                    <a:pt x="9186" y="2654"/>
                    <a:pt x="9174" y="2698"/>
                    <a:pt x="9155" y="2698"/>
                  </a:cubicBezTo>
                  <a:cubicBezTo>
                    <a:pt x="9151" y="2698"/>
                    <a:pt x="9147" y="2696"/>
                    <a:pt x="9142" y="2692"/>
                  </a:cubicBezTo>
                  <a:cubicBezTo>
                    <a:pt x="9142" y="2716"/>
                    <a:pt x="9137" y="2724"/>
                    <a:pt x="9124" y="2724"/>
                  </a:cubicBezTo>
                  <a:cubicBezTo>
                    <a:pt x="9116" y="2724"/>
                    <a:pt x="9106" y="2721"/>
                    <a:pt x="9092" y="2717"/>
                  </a:cubicBezTo>
                  <a:cubicBezTo>
                    <a:pt x="9041" y="2732"/>
                    <a:pt x="9015" y="2771"/>
                    <a:pt x="9008" y="2806"/>
                  </a:cubicBezTo>
                  <a:lnTo>
                    <a:pt x="9008" y="2806"/>
                  </a:lnTo>
                  <a:cubicBezTo>
                    <a:pt x="8996" y="2745"/>
                    <a:pt x="9053" y="2690"/>
                    <a:pt x="9123" y="2690"/>
                  </a:cubicBezTo>
                  <a:cubicBezTo>
                    <a:pt x="9129" y="2690"/>
                    <a:pt x="9136" y="2691"/>
                    <a:pt x="9142" y="2692"/>
                  </a:cubicBezTo>
                  <a:cubicBezTo>
                    <a:pt x="9117" y="2666"/>
                    <a:pt x="9130" y="2654"/>
                    <a:pt x="9142" y="2641"/>
                  </a:cubicBezTo>
                  <a:close/>
                  <a:moveTo>
                    <a:pt x="6271" y="2603"/>
                  </a:moveTo>
                  <a:cubicBezTo>
                    <a:pt x="6360" y="2603"/>
                    <a:pt x="6298" y="2817"/>
                    <a:pt x="6212" y="2817"/>
                  </a:cubicBezTo>
                  <a:lnTo>
                    <a:pt x="6250" y="2792"/>
                  </a:lnTo>
                  <a:cubicBezTo>
                    <a:pt x="6137" y="2792"/>
                    <a:pt x="6175" y="2616"/>
                    <a:pt x="6263" y="2604"/>
                  </a:cubicBezTo>
                  <a:cubicBezTo>
                    <a:pt x="6265" y="2603"/>
                    <a:pt x="6268" y="2603"/>
                    <a:pt x="6271" y="2603"/>
                  </a:cubicBezTo>
                  <a:close/>
                  <a:moveTo>
                    <a:pt x="9746" y="2553"/>
                  </a:moveTo>
                  <a:cubicBezTo>
                    <a:pt x="9746" y="2604"/>
                    <a:pt x="9771" y="2817"/>
                    <a:pt x="9721" y="2817"/>
                  </a:cubicBezTo>
                  <a:cubicBezTo>
                    <a:pt x="9671" y="2792"/>
                    <a:pt x="9658" y="2591"/>
                    <a:pt x="9708" y="2578"/>
                  </a:cubicBezTo>
                  <a:lnTo>
                    <a:pt x="9746" y="2553"/>
                  </a:lnTo>
                  <a:close/>
                  <a:moveTo>
                    <a:pt x="10500" y="2566"/>
                  </a:moveTo>
                  <a:lnTo>
                    <a:pt x="10500" y="2566"/>
                  </a:lnTo>
                  <a:cubicBezTo>
                    <a:pt x="10484" y="2599"/>
                    <a:pt x="10484" y="2616"/>
                    <a:pt x="10500" y="2616"/>
                  </a:cubicBezTo>
                  <a:cubicBezTo>
                    <a:pt x="10509" y="2616"/>
                    <a:pt x="10521" y="2612"/>
                    <a:pt x="10538" y="2604"/>
                  </a:cubicBezTo>
                  <a:lnTo>
                    <a:pt x="10538" y="2616"/>
                  </a:lnTo>
                  <a:cubicBezTo>
                    <a:pt x="10548" y="2644"/>
                    <a:pt x="10543" y="2659"/>
                    <a:pt x="10524" y="2659"/>
                  </a:cubicBezTo>
                  <a:cubicBezTo>
                    <a:pt x="10518" y="2659"/>
                    <a:pt x="10510" y="2657"/>
                    <a:pt x="10500" y="2654"/>
                  </a:cubicBezTo>
                  <a:lnTo>
                    <a:pt x="10500" y="2654"/>
                  </a:lnTo>
                  <a:cubicBezTo>
                    <a:pt x="10500" y="2692"/>
                    <a:pt x="10513" y="2742"/>
                    <a:pt x="10513" y="2780"/>
                  </a:cubicBezTo>
                  <a:cubicBezTo>
                    <a:pt x="10513" y="2772"/>
                    <a:pt x="10514" y="2768"/>
                    <a:pt x="10515" y="2768"/>
                  </a:cubicBezTo>
                  <a:cubicBezTo>
                    <a:pt x="10521" y="2768"/>
                    <a:pt x="10536" y="2822"/>
                    <a:pt x="10527" y="2822"/>
                  </a:cubicBezTo>
                  <a:cubicBezTo>
                    <a:pt x="10525" y="2822"/>
                    <a:pt x="10520" y="2817"/>
                    <a:pt x="10513" y="2805"/>
                  </a:cubicBezTo>
                  <a:cubicBezTo>
                    <a:pt x="10488" y="2805"/>
                    <a:pt x="10463" y="2792"/>
                    <a:pt x="10475" y="2755"/>
                  </a:cubicBezTo>
                  <a:lnTo>
                    <a:pt x="10475" y="2654"/>
                  </a:lnTo>
                  <a:lnTo>
                    <a:pt x="10450" y="2654"/>
                  </a:lnTo>
                  <a:cubicBezTo>
                    <a:pt x="10450" y="2616"/>
                    <a:pt x="10463" y="2591"/>
                    <a:pt x="10500" y="2566"/>
                  </a:cubicBezTo>
                  <a:close/>
                  <a:moveTo>
                    <a:pt x="6044" y="2828"/>
                  </a:moveTo>
                  <a:cubicBezTo>
                    <a:pt x="6041" y="2829"/>
                    <a:pt x="6039" y="2830"/>
                    <a:pt x="6036" y="2830"/>
                  </a:cubicBezTo>
                  <a:lnTo>
                    <a:pt x="6044" y="2828"/>
                  </a:lnTo>
                  <a:close/>
                  <a:moveTo>
                    <a:pt x="5433" y="2830"/>
                  </a:moveTo>
                  <a:lnTo>
                    <a:pt x="5410" y="2842"/>
                  </a:lnTo>
                  <a:lnTo>
                    <a:pt x="5410" y="2842"/>
                  </a:lnTo>
                  <a:cubicBezTo>
                    <a:pt x="5411" y="2842"/>
                    <a:pt x="5412" y="2842"/>
                    <a:pt x="5414" y="2842"/>
                  </a:cubicBezTo>
                  <a:cubicBezTo>
                    <a:pt x="5419" y="2842"/>
                    <a:pt x="5424" y="2842"/>
                    <a:pt x="5430" y="2842"/>
                  </a:cubicBezTo>
                  <a:lnTo>
                    <a:pt x="5430" y="2842"/>
                  </a:lnTo>
                  <a:cubicBezTo>
                    <a:pt x="5430" y="2838"/>
                    <a:pt x="5431" y="2834"/>
                    <a:pt x="5433" y="2830"/>
                  </a:cubicBezTo>
                  <a:close/>
                  <a:moveTo>
                    <a:pt x="9845" y="2659"/>
                  </a:moveTo>
                  <a:cubicBezTo>
                    <a:pt x="9879" y="2659"/>
                    <a:pt x="9909" y="2685"/>
                    <a:pt x="9909" y="2742"/>
                  </a:cubicBezTo>
                  <a:lnTo>
                    <a:pt x="9922" y="2755"/>
                  </a:lnTo>
                  <a:cubicBezTo>
                    <a:pt x="9922" y="2816"/>
                    <a:pt x="9875" y="2851"/>
                    <a:pt x="9831" y="2851"/>
                  </a:cubicBezTo>
                  <a:cubicBezTo>
                    <a:pt x="9793" y="2851"/>
                    <a:pt x="9759" y="2825"/>
                    <a:pt x="9759" y="2767"/>
                  </a:cubicBezTo>
                  <a:cubicBezTo>
                    <a:pt x="9759" y="2698"/>
                    <a:pt x="9804" y="2659"/>
                    <a:pt x="9845" y="2659"/>
                  </a:cubicBezTo>
                  <a:close/>
                  <a:moveTo>
                    <a:pt x="3773" y="2642"/>
                  </a:moveTo>
                  <a:cubicBezTo>
                    <a:pt x="3825" y="2642"/>
                    <a:pt x="3863" y="2794"/>
                    <a:pt x="3798" y="2805"/>
                  </a:cubicBezTo>
                  <a:lnTo>
                    <a:pt x="3786" y="2805"/>
                  </a:lnTo>
                  <a:cubicBezTo>
                    <a:pt x="3786" y="2772"/>
                    <a:pt x="3813" y="2656"/>
                    <a:pt x="3773" y="2656"/>
                  </a:cubicBezTo>
                  <a:cubicBezTo>
                    <a:pt x="3767" y="2656"/>
                    <a:pt x="3758" y="2659"/>
                    <a:pt x="3748" y="2666"/>
                  </a:cubicBezTo>
                  <a:cubicBezTo>
                    <a:pt x="3672" y="2717"/>
                    <a:pt x="3760" y="2805"/>
                    <a:pt x="3685" y="2830"/>
                  </a:cubicBezTo>
                  <a:cubicBezTo>
                    <a:pt x="3685" y="2798"/>
                    <a:pt x="3713" y="2681"/>
                    <a:pt x="3673" y="2681"/>
                  </a:cubicBezTo>
                  <a:cubicBezTo>
                    <a:pt x="3666" y="2681"/>
                    <a:pt x="3658" y="2685"/>
                    <a:pt x="3647" y="2692"/>
                  </a:cubicBezTo>
                  <a:cubicBezTo>
                    <a:pt x="3572" y="2742"/>
                    <a:pt x="3660" y="2830"/>
                    <a:pt x="3584" y="2855"/>
                  </a:cubicBezTo>
                  <a:cubicBezTo>
                    <a:pt x="3584" y="2792"/>
                    <a:pt x="3597" y="2742"/>
                    <a:pt x="3609" y="2692"/>
                  </a:cubicBezTo>
                  <a:cubicBezTo>
                    <a:pt x="3609" y="2678"/>
                    <a:pt x="3617" y="2668"/>
                    <a:pt x="3624" y="2668"/>
                  </a:cubicBezTo>
                  <a:cubicBezTo>
                    <a:pt x="3629" y="2668"/>
                    <a:pt x="3635" y="2675"/>
                    <a:pt x="3635" y="2692"/>
                  </a:cubicBezTo>
                  <a:cubicBezTo>
                    <a:pt x="3635" y="2692"/>
                    <a:pt x="3685" y="2654"/>
                    <a:pt x="3697" y="2654"/>
                  </a:cubicBezTo>
                  <a:cubicBezTo>
                    <a:pt x="3706" y="2651"/>
                    <a:pt x="3711" y="2649"/>
                    <a:pt x="3715" y="2649"/>
                  </a:cubicBezTo>
                  <a:cubicBezTo>
                    <a:pt x="3732" y="2649"/>
                    <a:pt x="3710" y="2677"/>
                    <a:pt x="3716" y="2677"/>
                  </a:cubicBezTo>
                  <a:cubicBezTo>
                    <a:pt x="3719" y="2677"/>
                    <a:pt x="3727" y="2671"/>
                    <a:pt x="3748" y="2654"/>
                  </a:cubicBezTo>
                  <a:cubicBezTo>
                    <a:pt x="3756" y="2645"/>
                    <a:pt x="3765" y="2642"/>
                    <a:pt x="3773" y="2642"/>
                  </a:cubicBezTo>
                  <a:close/>
                  <a:moveTo>
                    <a:pt x="9548" y="2845"/>
                  </a:moveTo>
                  <a:cubicBezTo>
                    <a:pt x="9547" y="2847"/>
                    <a:pt x="9546" y="2850"/>
                    <a:pt x="9545" y="2855"/>
                  </a:cubicBezTo>
                  <a:cubicBezTo>
                    <a:pt x="9546" y="2852"/>
                    <a:pt x="9547" y="2849"/>
                    <a:pt x="9548" y="2845"/>
                  </a:cubicBezTo>
                  <a:close/>
                  <a:moveTo>
                    <a:pt x="8523" y="2766"/>
                  </a:moveTo>
                  <a:cubicBezTo>
                    <a:pt x="8534" y="2766"/>
                    <a:pt x="8547" y="2770"/>
                    <a:pt x="8564" y="2780"/>
                  </a:cubicBezTo>
                  <a:cubicBezTo>
                    <a:pt x="8564" y="2805"/>
                    <a:pt x="8501" y="2805"/>
                    <a:pt x="8501" y="2805"/>
                  </a:cubicBezTo>
                  <a:cubicBezTo>
                    <a:pt x="8501" y="2817"/>
                    <a:pt x="8526" y="2843"/>
                    <a:pt x="8526" y="2855"/>
                  </a:cubicBezTo>
                  <a:cubicBezTo>
                    <a:pt x="8528" y="2860"/>
                    <a:pt x="8530" y="2864"/>
                    <a:pt x="8533" y="2868"/>
                  </a:cubicBezTo>
                  <a:lnTo>
                    <a:pt x="8501" y="2868"/>
                  </a:lnTo>
                  <a:cubicBezTo>
                    <a:pt x="8491" y="2837"/>
                    <a:pt x="8481" y="2766"/>
                    <a:pt x="8523" y="2766"/>
                  </a:cubicBezTo>
                  <a:close/>
                  <a:moveTo>
                    <a:pt x="9435" y="2853"/>
                  </a:moveTo>
                  <a:cubicBezTo>
                    <a:pt x="9429" y="2862"/>
                    <a:pt x="9419" y="2868"/>
                    <a:pt x="9406" y="2868"/>
                  </a:cubicBezTo>
                  <a:lnTo>
                    <a:pt x="9435" y="2853"/>
                  </a:lnTo>
                  <a:close/>
                  <a:moveTo>
                    <a:pt x="5848" y="2641"/>
                  </a:moveTo>
                  <a:cubicBezTo>
                    <a:pt x="5848" y="2682"/>
                    <a:pt x="5856" y="2692"/>
                    <a:pt x="5865" y="2692"/>
                  </a:cubicBezTo>
                  <a:cubicBezTo>
                    <a:pt x="5874" y="2692"/>
                    <a:pt x="5883" y="2682"/>
                    <a:pt x="5886" y="2682"/>
                  </a:cubicBezTo>
                  <a:lnTo>
                    <a:pt x="5886" y="2682"/>
                  </a:lnTo>
                  <a:cubicBezTo>
                    <a:pt x="5888" y="2682"/>
                    <a:pt x="5888" y="2684"/>
                    <a:pt x="5886" y="2692"/>
                  </a:cubicBezTo>
                  <a:lnTo>
                    <a:pt x="5886" y="2704"/>
                  </a:lnTo>
                  <a:cubicBezTo>
                    <a:pt x="5886" y="2729"/>
                    <a:pt x="5848" y="2717"/>
                    <a:pt x="5835" y="2742"/>
                  </a:cubicBezTo>
                  <a:cubicBezTo>
                    <a:pt x="5835" y="2775"/>
                    <a:pt x="5826" y="2847"/>
                    <a:pt x="5857" y="2847"/>
                  </a:cubicBezTo>
                  <a:cubicBezTo>
                    <a:pt x="5862" y="2847"/>
                    <a:pt x="5867" y="2846"/>
                    <a:pt x="5873" y="2843"/>
                  </a:cubicBezTo>
                  <a:lnTo>
                    <a:pt x="5873" y="2843"/>
                  </a:lnTo>
                  <a:cubicBezTo>
                    <a:pt x="5873" y="2864"/>
                    <a:pt x="5864" y="2872"/>
                    <a:pt x="5853" y="2872"/>
                  </a:cubicBezTo>
                  <a:cubicBezTo>
                    <a:pt x="5837" y="2872"/>
                    <a:pt x="5817" y="2857"/>
                    <a:pt x="5810" y="2843"/>
                  </a:cubicBezTo>
                  <a:cubicBezTo>
                    <a:pt x="5798" y="2819"/>
                    <a:pt x="5842" y="2728"/>
                    <a:pt x="5795" y="2728"/>
                  </a:cubicBezTo>
                  <a:cubicBezTo>
                    <a:pt x="5792" y="2728"/>
                    <a:pt x="5789" y="2729"/>
                    <a:pt x="5785" y="2729"/>
                  </a:cubicBezTo>
                  <a:cubicBezTo>
                    <a:pt x="5785" y="2666"/>
                    <a:pt x="5810" y="2729"/>
                    <a:pt x="5823" y="2654"/>
                  </a:cubicBezTo>
                  <a:lnTo>
                    <a:pt x="5848" y="2641"/>
                  </a:lnTo>
                  <a:close/>
                  <a:moveTo>
                    <a:pt x="5698" y="2714"/>
                  </a:moveTo>
                  <a:cubicBezTo>
                    <a:pt x="5725" y="2714"/>
                    <a:pt x="5753" y="2723"/>
                    <a:pt x="5760" y="2742"/>
                  </a:cubicBezTo>
                  <a:lnTo>
                    <a:pt x="5747" y="2729"/>
                  </a:lnTo>
                  <a:lnTo>
                    <a:pt x="5747" y="2729"/>
                  </a:lnTo>
                  <a:cubicBezTo>
                    <a:pt x="5768" y="2761"/>
                    <a:pt x="5737" y="2870"/>
                    <a:pt x="5726" y="2870"/>
                  </a:cubicBezTo>
                  <a:cubicBezTo>
                    <a:pt x="5723" y="2870"/>
                    <a:pt x="5722" y="2866"/>
                    <a:pt x="5722" y="2855"/>
                  </a:cubicBezTo>
                  <a:cubicBezTo>
                    <a:pt x="5702" y="2855"/>
                    <a:pt x="5658" y="2873"/>
                    <a:pt x="5631" y="2873"/>
                  </a:cubicBezTo>
                  <a:cubicBezTo>
                    <a:pt x="5608" y="2873"/>
                    <a:pt x="5598" y="2858"/>
                    <a:pt x="5634" y="2805"/>
                  </a:cubicBezTo>
                  <a:cubicBezTo>
                    <a:pt x="5647" y="2792"/>
                    <a:pt x="5722" y="2767"/>
                    <a:pt x="5722" y="2767"/>
                  </a:cubicBezTo>
                  <a:cubicBezTo>
                    <a:pt x="5729" y="2739"/>
                    <a:pt x="5709" y="2731"/>
                    <a:pt x="5688" y="2731"/>
                  </a:cubicBezTo>
                  <a:cubicBezTo>
                    <a:pt x="5670" y="2731"/>
                    <a:pt x="5652" y="2736"/>
                    <a:pt x="5647" y="2742"/>
                  </a:cubicBezTo>
                  <a:cubicBezTo>
                    <a:pt x="5647" y="2723"/>
                    <a:pt x="5672" y="2714"/>
                    <a:pt x="5698" y="2714"/>
                  </a:cubicBezTo>
                  <a:close/>
                  <a:moveTo>
                    <a:pt x="4490" y="2830"/>
                  </a:moveTo>
                  <a:cubicBezTo>
                    <a:pt x="4511" y="2830"/>
                    <a:pt x="4497" y="2874"/>
                    <a:pt x="4477" y="2874"/>
                  </a:cubicBezTo>
                  <a:cubicBezTo>
                    <a:pt x="4473" y="2874"/>
                    <a:pt x="4469" y="2872"/>
                    <a:pt x="4465" y="2868"/>
                  </a:cubicBezTo>
                  <a:cubicBezTo>
                    <a:pt x="4461" y="2861"/>
                    <a:pt x="4457" y="2859"/>
                    <a:pt x="4453" y="2859"/>
                  </a:cubicBezTo>
                  <a:cubicBezTo>
                    <a:pt x="4452" y="2859"/>
                    <a:pt x="4452" y="2859"/>
                    <a:pt x="4451" y="2859"/>
                  </a:cubicBezTo>
                  <a:lnTo>
                    <a:pt x="4451" y="2859"/>
                  </a:lnTo>
                  <a:lnTo>
                    <a:pt x="4490" y="2830"/>
                  </a:lnTo>
                  <a:close/>
                  <a:moveTo>
                    <a:pt x="3504" y="2691"/>
                  </a:moveTo>
                  <a:cubicBezTo>
                    <a:pt x="3525" y="2691"/>
                    <a:pt x="3548" y="2700"/>
                    <a:pt x="3559" y="2717"/>
                  </a:cubicBezTo>
                  <a:cubicBezTo>
                    <a:pt x="3580" y="2748"/>
                    <a:pt x="3549" y="2858"/>
                    <a:pt x="3538" y="2858"/>
                  </a:cubicBezTo>
                  <a:cubicBezTo>
                    <a:pt x="3535" y="2858"/>
                    <a:pt x="3534" y="2853"/>
                    <a:pt x="3534" y="2843"/>
                  </a:cubicBezTo>
                  <a:cubicBezTo>
                    <a:pt x="3507" y="2843"/>
                    <a:pt x="3487" y="2875"/>
                    <a:pt x="3463" y="2875"/>
                  </a:cubicBezTo>
                  <a:cubicBezTo>
                    <a:pt x="3454" y="2875"/>
                    <a:pt x="3444" y="2869"/>
                    <a:pt x="3433" y="2855"/>
                  </a:cubicBezTo>
                  <a:cubicBezTo>
                    <a:pt x="3408" y="2792"/>
                    <a:pt x="3496" y="2755"/>
                    <a:pt x="3534" y="2755"/>
                  </a:cubicBezTo>
                  <a:cubicBezTo>
                    <a:pt x="3541" y="2721"/>
                    <a:pt x="3529" y="2709"/>
                    <a:pt x="3512" y="2709"/>
                  </a:cubicBezTo>
                  <a:cubicBezTo>
                    <a:pt x="3496" y="2709"/>
                    <a:pt x="3476" y="2718"/>
                    <a:pt x="3459" y="2729"/>
                  </a:cubicBezTo>
                  <a:lnTo>
                    <a:pt x="3459" y="2742"/>
                  </a:lnTo>
                  <a:cubicBezTo>
                    <a:pt x="3451" y="2706"/>
                    <a:pt x="3476" y="2691"/>
                    <a:pt x="3504" y="2691"/>
                  </a:cubicBezTo>
                  <a:close/>
                  <a:moveTo>
                    <a:pt x="9130" y="2843"/>
                  </a:moveTo>
                  <a:lnTo>
                    <a:pt x="9130" y="2843"/>
                  </a:lnTo>
                  <a:cubicBezTo>
                    <a:pt x="9135" y="2869"/>
                    <a:pt x="9118" y="2880"/>
                    <a:pt x="9096" y="2880"/>
                  </a:cubicBezTo>
                  <a:cubicBezTo>
                    <a:pt x="9089" y="2880"/>
                    <a:pt x="9081" y="2879"/>
                    <a:pt x="9074" y="2877"/>
                  </a:cubicBezTo>
                  <a:lnTo>
                    <a:pt x="9074" y="2877"/>
                  </a:lnTo>
                  <a:cubicBezTo>
                    <a:pt x="9080" y="2875"/>
                    <a:pt x="9086" y="2872"/>
                    <a:pt x="9092" y="2868"/>
                  </a:cubicBezTo>
                  <a:lnTo>
                    <a:pt x="9130" y="2843"/>
                  </a:lnTo>
                  <a:close/>
                  <a:moveTo>
                    <a:pt x="3408" y="2704"/>
                  </a:moveTo>
                  <a:cubicBezTo>
                    <a:pt x="3408" y="2755"/>
                    <a:pt x="3408" y="2880"/>
                    <a:pt x="3358" y="2893"/>
                  </a:cubicBezTo>
                  <a:cubicBezTo>
                    <a:pt x="3371" y="2830"/>
                    <a:pt x="3358" y="2717"/>
                    <a:pt x="3408" y="2704"/>
                  </a:cubicBezTo>
                  <a:close/>
                  <a:moveTo>
                    <a:pt x="9532" y="2641"/>
                  </a:moveTo>
                  <a:cubicBezTo>
                    <a:pt x="9515" y="2675"/>
                    <a:pt x="9515" y="2686"/>
                    <a:pt x="9532" y="2686"/>
                  </a:cubicBezTo>
                  <a:cubicBezTo>
                    <a:pt x="9541" y="2686"/>
                    <a:pt x="9553" y="2683"/>
                    <a:pt x="9570" y="2679"/>
                  </a:cubicBezTo>
                  <a:lnTo>
                    <a:pt x="9583" y="2692"/>
                  </a:lnTo>
                  <a:cubicBezTo>
                    <a:pt x="9583" y="2729"/>
                    <a:pt x="9570" y="2729"/>
                    <a:pt x="9532" y="2729"/>
                  </a:cubicBezTo>
                  <a:cubicBezTo>
                    <a:pt x="9532" y="2752"/>
                    <a:pt x="9552" y="2813"/>
                    <a:pt x="9548" y="2845"/>
                  </a:cubicBezTo>
                  <a:lnTo>
                    <a:pt x="9548" y="2845"/>
                  </a:lnTo>
                  <a:cubicBezTo>
                    <a:pt x="9549" y="2841"/>
                    <a:pt x="9551" y="2839"/>
                    <a:pt x="9552" y="2839"/>
                  </a:cubicBezTo>
                  <a:cubicBezTo>
                    <a:pt x="9562" y="2839"/>
                    <a:pt x="9571" y="2896"/>
                    <a:pt x="9559" y="2896"/>
                  </a:cubicBezTo>
                  <a:cubicBezTo>
                    <a:pt x="9556" y="2896"/>
                    <a:pt x="9552" y="2892"/>
                    <a:pt x="9545" y="2880"/>
                  </a:cubicBezTo>
                  <a:cubicBezTo>
                    <a:pt x="9520" y="2880"/>
                    <a:pt x="9494" y="2868"/>
                    <a:pt x="9507" y="2830"/>
                  </a:cubicBezTo>
                  <a:cubicBezTo>
                    <a:pt x="9507" y="2792"/>
                    <a:pt x="9507" y="2755"/>
                    <a:pt x="9507" y="2729"/>
                  </a:cubicBezTo>
                  <a:lnTo>
                    <a:pt x="9482" y="2729"/>
                  </a:lnTo>
                  <a:cubicBezTo>
                    <a:pt x="9482" y="2692"/>
                    <a:pt x="9507" y="2666"/>
                    <a:pt x="9532" y="2641"/>
                  </a:cubicBezTo>
                  <a:close/>
                  <a:moveTo>
                    <a:pt x="8545" y="2877"/>
                  </a:moveTo>
                  <a:cubicBezTo>
                    <a:pt x="8558" y="2883"/>
                    <a:pt x="8570" y="2886"/>
                    <a:pt x="8571" y="2902"/>
                  </a:cubicBezTo>
                  <a:lnTo>
                    <a:pt x="8571" y="2902"/>
                  </a:lnTo>
                  <a:cubicBezTo>
                    <a:pt x="8564" y="2892"/>
                    <a:pt x="8553" y="2883"/>
                    <a:pt x="8545" y="2877"/>
                  </a:cubicBezTo>
                  <a:close/>
                  <a:moveTo>
                    <a:pt x="9168" y="2717"/>
                  </a:moveTo>
                  <a:lnTo>
                    <a:pt x="9168" y="2729"/>
                  </a:lnTo>
                  <a:cubicBezTo>
                    <a:pt x="9168" y="2780"/>
                    <a:pt x="9193" y="2905"/>
                    <a:pt x="9142" y="2905"/>
                  </a:cubicBezTo>
                  <a:cubicBezTo>
                    <a:pt x="9130" y="2843"/>
                    <a:pt x="9105" y="2717"/>
                    <a:pt x="9168" y="2717"/>
                  </a:cubicBezTo>
                  <a:close/>
                  <a:moveTo>
                    <a:pt x="8451" y="2742"/>
                  </a:moveTo>
                  <a:cubicBezTo>
                    <a:pt x="8451" y="2792"/>
                    <a:pt x="8426" y="2767"/>
                    <a:pt x="8413" y="2805"/>
                  </a:cubicBezTo>
                  <a:cubicBezTo>
                    <a:pt x="8390" y="2836"/>
                    <a:pt x="8376" y="2872"/>
                    <a:pt x="8369" y="2910"/>
                  </a:cubicBezTo>
                  <a:lnTo>
                    <a:pt x="8369" y="2910"/>
                  </a:lnTo>
                  <a:cubicBezTo>
                    <a:pt x="8363" y="2871"/>
                    <a:pt x="8366" y="2831"/>
                    <a:pt x="8375" y="2792"/>
                  </a:cubicBezTo>
                  <a:cubicBezTo>
                    <a:pt x="8382" y="2773"/>
                    <a:pt x="8388" y="2764"/>
                    <a:pt x="8393" y="2764"/>
                  </a:cubicBezTo>
                  <a:cubicBezTo>
                    <a:pt x="8397" y="2764"/>
                    <a:pt x="8400" y="2773"/>
                    <a:pt x="8400" y="2792"/>
                  </a:cubicBezTo>
                  <a:cubicBezTo>
                    <a:pt x="8413" y="2792"/>
                    <a:pt x="8413" y="2742"/>
                    <a:pt x="8451" y="2742"/>
                  </a:cubicBezTo>
                  <a:close/>
                  <a:moveTo>
                    <a:pt x="5610" y="2727"/>
                  </a:moveTo>
                  <a:cubicBezTo>
                    <a:pt x="5614" y="2727"/>
                    <a:pt x="5617" y="2728"/>
                    <a:pt x="5621" y="2729"/>
                  </a:cubicBezTo>
                  <a:cubicBezTo>
                    <a:pt x="5621" y="2780"/>
                    <a:pt x="5584" y="2755"/>
                    <a:pt x="5571" y="2805"/>
                  </a:cubicBezTo>
                  <a:cubicBezTo>
                    <a:pt x="5546" y="2855"/>
                    <a:pt x="5584" y="2905"/>
                    <a:pt x="5533" y="2918"/>
                  </a:cubicBezTo>
                  <a:cubicBezTo>
                    <a:pt x="5533" y="2882"/>
                    <a:pt x="5540" y="2840"/>
                    <a:pt x="5543" y="2797"/>
                  </a:cubicBezTo>
                  <a:lnTo>
                    <a:pt x="5543" y="2797"/>
                  </a:lnTo>
                  <a:cubicBezTo>
                    <a:pt x="5518" y="2837"/>
                    <a:pt x="5482" y="2843"/>
                    <a:pt x="5450" y="2843"/>
                  </a:cubicBezTo>
                  <a:cubicBezTo>
                    <a:pt x="5443" y="2843"/>
                    <a:pt x="5436" y="2842"/>
                    <a:pt x="5430" y="2842"/>
                  </a:cubicBezTo>
                  <a:lnTo>
                    <a:pt x="5430" y="2842"/>
                  </a:lnTo>
                  <a:cubicBezTo>
                    <a:pt x="5423" y="2875"/>
                    <a:pt x="5443" y="2887"/>
                    <a:pt x="5467" y="2887"/>
                  </a:cubicBezTo>
                  <a:cubicBezTo>
                    <a:pt x="5487" y="2887"/>
                    <a:pt x="5510" y="2879"/>
                    <a:pt x="5521" y="2868"/>
                  </a:cubicBezTo>
                  <a:lnTo>
                    <a:pt x="5521" y="2868"/>
                  </a:lnTo>
                  <a:cubicBezTo>
                    <a:pt x="5527" y="2896"/>
                    <a:pt x="5501" y="2912"/>
                    <a:pt x="5472" y="2912"/>
                  </a:cubicBezTo>
                  <a:cubicBezTo>
                    <a:pt x="5438" y="2912"/>
                    <a:pt x="5401" y="2890"/>
                    <a:pt x="5408" y="2843"/>
                  </a:cubicBezTo>
                  <a:lnTo>
                    <a:pt x="5408" y="2843"/>
                  </a:lnTo>
                  <a:lnTo>
                    <a:pt x="5410" y="2842"/>
                  </a:lnTo>
                  <a:lnTo>
                    <a:pt x="5410" y="2842"/>
                  </a:lnTo>
                  <a:cubicBezTo>
                    <a:pt x="5409" y="2842"/>
                    <a:pt x="5408" y="2842"/>
                    <a:pt x="5408" y="2842"/>
                  </a:cubicBezTo>
                  <a:lnTo>
                    <a:pt x="5408" y="2842"/>
                  </a:lnTo>
                  <a:cubicBezTo>
                    <a:pt x="5408" y="2779"/>
                    <a:pt x="5466" y="2732"/>
                    <a:pt x="5507" y="2732"/>
                  </a:cubicBezTo>
                  <a:cubicBezTo>
                    <a:pt x="5526" y="2732"/>
                    <a:pt x="5541" y="2742"/>
                    <a:pt x="5545" y="2765"/>
                  </a:cubicBezTo>
                  <a:lnTo>
                    <a:pt x="5545" y="2765"/>
                  </a:lnTo>
                  <a:cubicBezTo>
                    <a:pt x="5546" y="2757"/>
                    <a:pt x="5546" y="2750"/>
                    <a:pt x="5546" y="2742"/>
                  </a:cubicBezTo>
                  <a:cubicBezTo>
                    <a:pt x="5553" y="2739"/>
                    <a:pt x="5559" y="2737"/>
                    <a:pt x="5563" y="2737"/>
                  </a:cubicBezTo>
                  <a:cubicBezTo>
                    <a:pt x="5576" y="2737"/>
                    <a:pt x="5580" y="2749"/>
                    <a:pt x="5571" y="2767"/>
                  </a:cubicBezTo>
                  <a:cubicBezTo>
                    <a:pt x="5582" y="2767"/>
                    <a:pt x="5584" y="2727"/>
                    <a:pt x="5610" y="2727"/>
                  </a:cubicBezTo>
                  <a:close/>
                  <a:moveTo>
                    <a:pt x="3345" y="2641"/>
                  </a:moveTo>
                  <a:lnTo>
                    <a:pt x="3345" y="2641"/>
                  </a:lnTo>
                  <a:cubicBezTo>
                    <a:pt x="3333" y="2704"/>
                    <a:pt x="3333" y="2767"/>
                    <a:pt x="3320" y="2830"/>
                  </a:cubicBezTo>
                  <a:cubicBezTo>
                    <a:pt x="3320" y="2848"/>
                    <a:pt x="3300" y="2908"/>
                    <a:pt x="3294" y="2908"/>
                  </a:cubicBezTo>
                  <a:cubicBezTo>
                    <a:pt x="3292" y="2908"/>
                    <a:pt x="3292" y="2900"/>
                    <a:pt x="3295" y="2880"/>
                  </a:cubicBezTo>
                  <a:cubicBezTo>
                    <a:pt x="3270" y="2880"/>
                    <a:pt x="3270" y="2918"/>
                    <a:pt x="3232" y="2918"/>
                  </a:cubicBezTo>
                  <a:cubicBezTo>
                    <a:pt x="3226" y="2920"/>
                    <a:pt x="3220" y="2921"/>
                    <a:pt x="3216" y="2921"/>
                  </a:cubicBezTo>
                  <a:cubicBezTo>
                    <a:pt x="3161" y="2921"/>
                    <a:pt x="3184" y="2803"/>
                    <a:pt x="3207" y="2780"/>
                  </a:cubicBezTo>
                  <a:cubicBezTo>
                    <a:pt x="3230" y="2751"/>
                    <a:pt x="3245" y="2743"/>
                    <a:pt x="3257" y="2743"/>
                  </a:cubicBezTo>
                  <a:cubicBezTo>
                    <a:pt x="3271" y="2743"/>
                    <a:pt x="3281" y="2755"/>
                    <a:pt x="3295" y="2755"/>
                  </a:cubicBezTo>
                  <a:cubicBezTo>
                    <a:pt x="3295" y="2704"/>
                    <a:pt x="3295" y="2654"/>
                    <a:pt x="3345" y="2641"/>
                  </a:cubicBezTo>
                  <a:close/>
                  <a:moveTo>
                    <a:pt x="8900" y="2741"/>
                  </a:moveTo>
                  <a:cubicBezTo>
                    <a:pt x="8910" y="2741"/>
                    <a:pt x="8924" y="2745"/>
                    <a:pt x="8941" y="2755"/>
                  </a:cubicBezTo>
                  <a:cubicBezTo>
                    <a:pt x="8929" y="2780"/>
                    <a:pt x="8878" y="2767"/>
                    <a:pt x="8878" y="2780"/>
                  </a:cubicBezTo>
                  <a:cubicBezTo>
                    <a:pt x="8878" y="2792"/>
                    <a:pt x="8903" y="2817"/>
                    <a:pt x="8903" y="2830"/>
                  </a:cubicBezTo>
                  <a:cubicBezTo>
                    <a:pt x="8916" y="2868"/>
                    <a:pt x="8966" y="2843"/>
                    <a:pt x="8941" y="2905"/>
                  </a:cubicBezTo>
                  <a:cubicBezTo>
                    <a:pt x="8923" y="2924"/>
                    <a:pt x="8891" y="2935"/>
                    <a:pt x="8865" y="2935"/>
                  </a:cubicBezTo>
                  <a:cubicBezTo>
                    <a:pt x="8856" y="2935"/>
                    <a:pt x="8847" y="2934"/>
                    <a:pt x="8841" y="2931"/>
                  </a:cubicBezTo>
                  <a:cubicBezTo>
                    <a:pt x="8841" y="2907"/>
                    <a:pt x="8846" y="2898"/>
                    <a:pt x="8856" y="2898"/>
                  </a:cubicBezTo>
                  <a:cubicBezTo>
                    <a:pt x="8862" y="2898"/>
                    <a:pt x="8869" y="2901"/>
                    <a:pt x="8878" y="2905"/>
                  </a:cubicBezTo>
                  <a:cubicBezTo>
                    <a:pt x="8966" y="2893"/>
                    <a:pt x="8866" y="2830"/>
                    <a:pt x="8866" y="2830"/>
                  </a:cubicBezTo>
                  <a:lnTo>
                    <a:pt x="8866" y="2843"/>
                  </a:lnTo>
                  <a:cubicBezTo>
                    <a:pt x="8856" y="2812"/>
                    <a:pt x="8854" y="2741"/>
                    <a:pt x="8900" y="2741"/>
                  </a:cubicBezTo>
                  <a:close/>
                  <a:moveTo>
                    <a:pt x="7654" y="2850"/>
                  </a:moveTo>
                  <a:cubicBezTo>
                    <a:pt x="7663" y="2850"/>
                    <a:pt x="7673" y="2852"/>
                    <a:pt x="7684" y="2855"/>
                  </a:cubicBezTo>
                  <a:cubicBezTo>
                    <a:pt x="7641" y="2920"/>
                    <a:pt x="7580" y="2901"/>
                    <a:pt x="7547" y="2942"/>
                  </a:cubicBezTo>
                  <a:lnTo>
                    <a:pt x="7547" y="2942"/>
                  </a:lnTo>
                  <a:cubicBezTo>
                    <a:pt x="7555" y="2900"/>
                    <a:pt x="7599" y="2850"/>
                    <a:pt x="7654" y="2850"/>
                  </a:cubicBezTo>
                  <a:close/>
                  <a:moveTo>
                    <a:pt x="8803" y="2755"/>
                  </a:moveTo>
                  <a:cubicBezTo>
                    <a:pt x="8803" y="2805"/>
                    <a:pt x="8803" y="2855"/>
                    <a:pt x="8803" y="2905"/>
                  </a:cubicBezTo>
                  <a:cubicBezTo>
                    <a:pt x="8796" y="2926"/>
                    <a:pt x="8789" y="2939"/>
                    <a:pt x="8783" y="2939"/>
                  </a:cubicBezTo>
                  <a:cubicBezTo>
                    <a:pt x="8777" y="2939"/>
                    <a:pt x="8771" y="2929"/>
                    <a:pt x="8765" y="2905"/>
                  </a:cubicBezTo>
                  <a:cubicBezTo>
                    <a:pt x="8744" y="2905"/>
                    <a:pt x="8732" y="2949"/>
                    <a:pt x="8707" y="2949"/>
                  </a:cubicBezTo>
                  <a:cubicBezTo>
                    <a:pt x="8702" y="2949"/>
                    <a:pt x="8696" y="2947"/>
                    <a:pt x="8690" y="2943"/>
                  </a:cubicBezTo>
                  <a:cubicBezTo>
                    <a:pt x="8639" y="2918"/>
                    <a:pt x="8665" y="2817"/>
                    <a:pt x="8665" y="2767"/>
                  </a:cubicBezTo>
                  <a:lnTo>
                    <a:pt x="8690" y="2767"/>
                  </a:lnTo>
                  <a:cubicBezTo>
                    <a:pt x="8679" y="2789"/>
                    <a:pt x="8668" y="2915"/>
                    <a:pt x="8715" y="2915"/>
                  </a:cubicBezTo>
                  <a:cubicBezTo>
                    <a:pt x="8722" y="2915"/>
                    <a:pt x="8730" y="2912"/>
                    <a:pt x="8740" y="2905"/>
                  </a:cubicBezTo>
                  <a:lnTo>
                    <a:pt x="8753" y="2905"/>
                  </a:lnTo>
                  <a:cubicBezTo>
                    <a:pt x="8803" y="2868"/>
                    <a:pt x="8715" y="2767"/>
                    <a:pt x="8803" y="2755"/>
                  </a:cubicBezTo>
                  <a:close/>
                  <a:moveTo>
                    <a:pt x="11255" y="2918"/>
                  </a:moveTo>
                  <a:cubicBezTo>
                    <a:pt x="11274" y="2918"/>
                    <a:pt x="11264" y="2935"/>
                    <a:pt x="11249" y="2951"/>
                  </a:cubicBezTo>
                  <a:lnTo>
                    <a:pt x="11249" y="2951"/>
                  </a:lnTo>
                  <a:cubicBezTo>
                    <a:pt x="11237" y="2941"/>
                    <a:pt x="11216" y="2918"/>
                    <a:pt x="11255" y="2918"/>
                  </a:cubicBezTo>
                  <a:close/>
                  <a:moveTo>
                    <a:pt x="7118" y="2943"/>
                  </a:moveTo>
                  <a:cubicBezTo>
                    <a:pt x="7127" y="2943"/>
                    <a:pt x="7135" y="2945"/>
                    <a:pt x="7143" y="2947"/>
                  </a:cubicBezTo>
                  <a:lnTo>
                    <a:pt x="7143" y="2947"/>
                  </a:lnTo>
                  <a:cubicBezTo>
                    <a:pt x="7133" y="2949"/>
                    <a:pt x="7124" y="2952"/>
                    <a:pt x="7118" y="2956"/>
                  </a:cubicBezTo>
                  <a:lnTo>
                    <a:pt x="7118" y="2943"/>
                  </a:lnTo>
                  <a:close/>
                  <a:moveTo>
                    <a:pt x="8481" y="2929"/>
                  </a:moveTo>
                  <a:cubicBezTo>
                    <a:pt x="8488" y="2929"/>
                    <a:pt x="8499" y="2934"/>
                    <a:pt x="8514" y="2943"/>
                  </a:cubicBezTo>
                  <a:cubicBezTo>
                    <a:pt x="8537" y="2941"/>
                    <a:pt x="8553" y="2937"/>
                    <a:pt x="8563" y="2933"/>
                  </a:cubicBezTo>
                  <a:lnTo>
                    <a:pt x="8563" y="2933"/>
                  </a:lnTo>
                  <a:cubicBezTo>
                    <a:pt x="8547" y="2955"/>
                    <a:pt x="8526" y="2963"/>
                    <a:pt x="8504" y="2963"/>
                  </a:cubicBezTo>
                  <a:cubicBezTo>
                    <a:pt x="8491" y="2963"/>
                    <a:pt x="8477" y="2960"/>
                    <a:pt x="8463" y="2956"/>
                  </a:cubicBezTo>
                  <a:cubicBezTo>
                    <a:pt x="8463" y="2940"/>
                    <a:pt x="8468" y="2929"/>
                    <a:pt x="8481" y="2929"/>
                  </a:cubicBezTo>
                  <a:close/>
                  <a:moveTo>
                    <a:pt x="11054" y="2931"/>
                  </a:moveTo>
                  <a:cubicBezTo>
                    <a:pt x="11081" y="2931"/>
                    <a:pt x="11068" y="2948"/>
                    <a:pt x="11051" y="2965"/>
                  </a:cubicBezTo>
                  <a:lnTo>
                    <a:pt x="11051" y="2965"/>
                  </a:lnTo>
                  <a:cubicBezTo>
                    <a:pt x="11043" y="2956"/>
                    <a:pt x="11023" y="2931"/>
                    <a:pt x="11054" y="2931"/>
                  </a:cubicBezTo>
                  <a:close/>
                  <a:moveTo>
                    <a:pt x="7220" y="2949"/>
                  </a:moveTo>
                  <a:cubicBezTo>
                    <a:pt x="7215" y="2954"/>
                    <a:pt x="7211" y="2960"/>
                    <a:pt x="7206" y="2968"/>
                  </a:cubicBezTo>
                  <a:lnTo>
                    <a:pt x="7256" y="2956"/>
                  </a:lnTo>
                  <a:cubicBezTo>
                    <a:pt x="7246" y="2956"/>
                    <a:pt x="7236" y="2956"/>
                    <a:pt x="7220" y="2949"/>
                  </a:cubicBezTo>
                  <a:close/>
                  <a:moveTo>
                    <a:pt x="9309" y="2713"/>
                  </a:moveTo>
                  <a:cubicBezTo>
                    <a:pt x="9353" y="2713"/>
                    <a:pt x="9395" y="2781"/>
                    <a:pt x="9369" y="2843"/>
                  </a:cubicBezTo>
                  <a:cubicBezTo>
                    <a:pt x="9357" y="2884"/>
                    <a:pt x="9343" y="2895"/>
                    <a:pt x="9325" y="2895"/>
                  </a:cubicBezTo>
                  <a:cubicBezTo>
                    <a:pt x="9306" y="2895"/>
                    <a:pt x="9282" y="2880"/>
                    <a:pt x="9256" y="2880"/>
                  </a:cubicBezTo>
                  <a:cubicBezTo>
                    <a:pt x="9256" y="2931"/>
                    <a:pt x="9268" y="2981"/>
                    <a:pt x="9218" y="2981"/>
                  </a:cubicBezTo>
                  <a:cubicBezTo>
                    <a:pt x="9218" y="2935"/>
                    <a:pt x="9207" y="2765"/>
                    <a:pt x="9234" y="2734"/>
                  </a:cubicBezTo>
                  <a:lnTo>
                    <a:pt x="9234" y="2734"/>
                  </a:lnTo>
                  <a:cubicBezTo>
                    <a:pt x="9233" y="2738"/>
                    <a:pt x="9236" y="2742"/>
                    <a:pt x="9243" y="2742"/>
                  </a:cubicBezTo>
                  <a:lnTo>
                    <a:pt x="9256" y="2755"/>
                  </a:lnTo>
                  <a:cubicBezTo>
                    <a:pt x="9270" y="2725"/>
                    <a:pt x="9290" y="2713"/>
                    <a:pt x="9309" y="2713"/>
                  </a:cubicBezTo>
                  <a:close/>
                  <a:moveTo>
                    <a:pt x="5216" y="2806"/>
                  </a:moveTo>
                  <a:cubicBezTo>
                    <a:pt x="5223" y="2806"/>
                    <a:pt x="5232" y="2809"/>
                    <a:pt x="5244" y="2817"/>
                  </a:cubicBezTo>
                  <a:cubicBezTo>
                    <a:pt x="5282" y="2855"/>
                    <a:pt x="5244" y="2968"/>
                    <a:pt x="5219" y="2981"/>
                  </a:cubicBezTo>
                  <a:cubicBezTo>
                    <a:pt x="5219" y="2956"/>
                    <a:pt x="5232" y="2855"/>
                    <a:pt x="5206" y="2843"/>
                  </a:cubicBezTo>
                  <a:lnTo>
                    <a:pt x="5169" y="2843"/>
                  </a:lnTo>
                  <a:cubicBezTo>
                    <a:pt x="5118" y="2868"/>
                    <a:pt x="5194" y="2981"/>
                    <a:pt x="5118" y="2993"/>
                  </a:cubicBezTo>
                  <a:cubicBezTo>
                    <a:pt x="5118" y="2961"/>
                    <a:pt x="5137" y="2845"/>
                    <a:pt x="5094" y="2845"/>
                  </a:cubicBezTo>
                  <a:cubicBezTo>
                    <a:pt x="5091" y="2845"/>
                    <a:pt x="5087" y="2846"/>
                    <a:pt x="5083" y="2847"/>
                  </a:cubicBezTo>
                  <a:lnTo>
                    <a:pt x="5083" y="2847"/>
                  </a:lnTo>
                  <a:lnTo>
                    <a:pt x="5099" y="2835"/>
                  </a:lnTo>
                  <a:lnTo>
                    <a:pt x="5099" y="2835"/>
                  </a:lnTo>
                  <a:cubicBezTo>
                    <a:pt x="5096" y="2843"/>
                    <a:pt x="5137" y="2843"/>
                    <a:pt x="5169" y="2843"/>
                  </a:cubicBezTo>
                  <a:cubicBezTo>
                    <a:pt x="5175" y="2836"/>
                    <a:pt x="5181" y="2833"/>
                    <a:pt x="5188" y="2833"/>
                  </a:cubicBezTo>
                  <a:cubicBezTo>
                    <a:pt x="5194" y="2833"/>
                    <a:pt x="5200" y="2836"/>
                    <a:pt x="5206" y="2843"/>
                  </a:cubicBezTo>
                  <a:cubicBezTo>
                    <a:pt x="5219" y="2843"/>
                    <a:pt x="5219" y="2830"/>
                    <a:pt x="5169" y="2817"/>
                  </a:cubicBezTo>
                  <a:cubicBezTo>
                    <a:pt x="5194" y="2817"/>
                    <a:pt x="5202" y="2806"/>
                    <a:pt x="5216" y="2806"/>
                  </a:cubicBezTo>
                  <a:close/>
                  <a:moveTo>
                    <a:pt x="8236" y="2802"/>
                  </a:moveTo>
                  <a:cubicBezTo>
                    <a:pt x="8249" y="2802"/>
                    <a:pt x="8262" y="2807"/>
                    <a:pt x="8275" y="2817"/>
                  </a:cubicBezTo>
                  <a:lnTo>
                    <a:pt x="8275" y="2830"/>
                  </a:lnTo>
                  <a:cubicBezTo>
                    <a:pt x="8375" y="2905"/>
                    <a:pt x="8224" y="2918"/>
                    <a:pt x="8187" y="2918"/>
                  </a:cubicBezTo>
                  <a:cubicBezTo>
                    <a:pt x="8187" y="2961"/>
                    <a:pt x="8210" y="2980"/>
                    <a:pt x="8241" y="2980"/>
                  </a:cubicBezTo>
                  <a:cubicBezTo>
                    <a:pt x="8255" y="2980"/>
                    <a:pt x="8271" y="2976"/>
                    <a:pt x="8287" y="2968"/>
                  </a:cubicBezTo>
                  <a:lnTo>
                    <a:pt x="8287" y="2968"/>
                  </a:lnTo>
                  <a:cubicBezTo>
                    <a:pt x="8293" y="2989"/>
                    <a:pt x="8270" y="3001"/>
                    <a:pt x="8242" y="3001"/>
                  </a:cubicBezTo>
                  <a:cubicBezTo>
                    <a:pt x="8203" y="3001"/>
                    <a:pt x="8154" y="2977"/>
                    <a:pt x="8162" y="2918"/>
                  </a:cubicBezTo>
                  <a:cubicBezTo>
                    <a:pt x="8152" y="2868"/>
                    <a:pt x="8189" y="2802"/>
                    <a:pt x="8236" y="2802"/>
                  </a:cubicBezTo>
                  <a:close/>
                  <a:moveTo>
                    <a:pt x="6217" y="3000"/>
                  </a:moveTo>
                  <a:cubicBezTo>
                    <a:pt x="6220" y="3000"/>
                    <a:pt x="6223" y="3002"/>
                    <a:pt x="6225" y="3006"/>
                  </a:cubicBezTo>
                  <a:lnTo>
                    <a:pt x="6196" y="3016"/>
                  </a:lnTo>
                  <a:lnTo>
                    <a:pt x="6196" y="3016"/>
                  </a:lnTo>
                  <a:cubicBezTo>
                    <a:pt x="6203" y="3007"/>
                    <a:pt x="6211" y="3000"/>
                    <a:pt x="6217" y="3000"/>
                  </a:cubicBezTo>
                  <a:close/>
                  <a:moveTo>
                    <a:pt x="7798" y="2878"/>
                  </a:moveTo>
                  <a:cubicBezTo>
                    <a:pt x="7797" y="2879"/>
                    <a:pt x="7797" y="2880"/>
                    <a:pt x="7797" y="2880"/>
                  </a:cubicBezTo>
                  <a:cubicBezTo>
                    <a:pt x="7797" y="2922"/>
                    <a:pt x="7797" y="2973"/>
                    <a:pt x="7797" y="3018"/>
                  </a:cubicBezTo>
                  <a:lnTo>
                    <a:pt x="7797" y="3018"/>
                  </a:lnTo>
                  <a:cubicBezTo>
                    <a:pt x="7831" y="3002"/>
                    <a:pt x="7860" y="2966"/>
                    <a:pt x="7860" y="2918"/>
                  </a:cubicBezTo>
                  <a:lnTo>
                    <a:pt x="7860" y="2918"/>
                  </a:lnTo>
                  <a:lnTo>
                    <a:pt x="7809" y="2943"/>
                  </a:lnTo>
                  <a:cubicBezTo>
                    <a:pt x="7809" y="2916"/>
                    <a:pt x="7805" y="2895"/>
                    <a:pt x="7798" y="2878"/>
                  </a:cubicBezTo>
                  <a:close/>
                  <a:moveTo>
                    <a:pt x="5049" y="2835"/>
                  </a:moveTo>
                  <a:cubicBezTo>
                    <a:pt x="5055" y="2835"/>
                    <a:pt x="5056" y="2843"/>
                    <a:pt x="5056" y="2865"/>
                  </a:cubicBezTo>
                  <a:lnTo>
                    <a:pt x="5056" y="2865"/>
                  </a:lnTo>
                  <a:cubicBezTo>
                    <a:pt x="5005" y="2917"/>
                    <a:pt x="5088" y="2995"/>
                    <a:pt x="5018" y="3019"/>
                  </a:cubicBezTo>
                  <a:cubicBezTo>
                    <a:pt x="5018" y="2956"/>
                    <a:pt x="5030" y="2893"/>
                    <a:pt x="5030" y="2843"/>
                  </a:cubicBezTo>
                  <a:cubicBezTo>
                    <a:pt x="5040" y="2838"/>
                    <a:pt x="5045" y="2835"/>
                    <a:pt x="5049" y="2835"/>
                  </a:cubicBezTo>
                  <a:close/>
                  <a:moveTo>
                    <a:pt x="11557" y="2993"/>
                  </a:moveTo>
                  <a:cubicBezTo>
                    <a:pt x="11566" y="3012"/>
                    <a:pt x="11568" y="3024"/>
                    <a:pt x="11559" y="3024"/>
                  </a:cubicBezTo>
                  <a:cubicBezTo>
                    <a:pt x="11556" y="3024"/>
                    <a:pt x="11551" y="3022"/>
                    <a:pt x="11544" y="3019"/>
                  </a:cubicBezTo>
                  <a:cubicBezTo>
                    <a:pt x="11536" y="3019"/>
                    <a:pt x="11529" y="3020"/>
                    <a:pt x="11524" y="3023"/>
                  </a:cubicBezTo>
                  <a:lnTo>
                    <a:pt x="11524" y="3023"/>
                  </a:lnTo>
                  <a:cubicBezTo>
                    <a:pt x="11534" y="3012"/>
                    <a:pt x="11539" y="2993"/>
                    <a:pt x="11557" y="2993"/>
                  </a:cubicBezTo>
                  <a:close/>
                  <a:moveTo>
                    <a:pt x="4916" y="2851"/>
                  </a:moveTo>
                  <a:cubicBezTo>
                    <a:pt x="4936" y="2851"/>
                    <a:pt x="4957" y="2857"/>
                    <a:pt x="4968" y="2868"/>
                  </a:cubicBezTo>
                  <a:cubicBezTo>
                    <a:pt x="4988" y="2898"/>
                    <a:pt x="4958" y="3013"/>
                    <a:pt x="4947" y="3013"/>
                  </a:cubicBezTo>
                  <a:cubicBezTo>
                    <a:pt x="4944" y="3013"/>
                    <a:pt x="4942" y="3007"/>
                    <a:pt x="4942" y="2993"/>
                  </a:cubicBezTo>
                  <a:cubicBezTo>
                    <a:pt x="4926" y="2993"/>
                    <a:pt x="4881" y="3033"/>
                    <a:pt x="4857" y="3033"/>
                  </a:cubicBezTo>
                  <a:cubicBezTo>
                    <a:pt x="4845" y="3033"/>
                    <a:pt x="4838" y="3023"/>
                    <a:pt x="4842" y="2993"/>
                  </a:cubicBezTo>
                  <a:cubicBezTo>
                    <a:pt x="4842" y="2943"/>
                    <a:pt x="4942" y="2931"/>
                    <a:pt x="4942" y="2918"/>
                  </a:cubicBezTo>
                  <a:cubicBezTo>
                    <a:pt x="4949" y="2884"/>
                    <a:pt x="4934" y="2872"/>
                    <a:pt x="4915" y="2872"/>
                  </a:cubicBezTo>
                  <a:cubicBezTo>
                    <a:pt x="4898" y="2872"/>
                    <a:pt x="4879" y="2881"/>
                    <a:pt x="4867" y="2893"/>
                  </a:cubicBezTo>
                  <a:cubicBezTo>
                    <a:pt x="4860" y="2863"/>
                    <a:pt x="4887" y="2851"/>
                    <a:pt x="4916" y="2851"/>
                  </a:cubicBezTo>
                  <a:close/>
                  <a:moveTo>
                    <a:pt x="7874" y="2841"/>
                  </a:moveTo>
                  <a:cubicBezTo>
                    <a:pt x="7877" y="2841"/>
                    <a:pt x="7881" y="2841"/>
                    <a:pt x="7885" y="2843"/>
                  </a:cubicBezTo>
                  <a:lnTo>
                    <a:pt x="7885" y="2868"/>
                  </a:lnTo>
                  <a:cubicBezTo>
                    <a:pt x="7884" y="2867"/>
                    <a:pt x="7882" y="2867"/>
                    <a:pt x="7881" y="2867"/>
                  </a:cubicBezTo>
                  <a:cubicBezTo>
                    <a:pt x="7851" y="2867"/>
                    <a:pt x="7908" y="3031"/>
                    <a:pt x="7847" y="3031"/>
                  </a:cubicBezTo>
                  <a:lnTo>
                    <a:pt x="7797" y="3044"/>
                  </a:lnTo>
                  <a:cubicBezTo>
                    <a:pt x="7797" y="3036"/>
                    <a:pt x="7797" y="3027"/>
                    <a:pt x="7797" y="3018"/>
                  </a:cubicBezTo>
                  <a:lnTo>
                    <a:pt x="7797" y="3018"/>
                  </a:lnTo>
                  <a:cubicBezTo>
                    <a:pt x="7785" y="3024"/>
                    <a:pt x="7772" y="3027"/>
                    <a:pt x="7760" y="3027"/>
                  </a:cubicBezTo>
                  <a:cubicBezTo>
                    <a:pt x="7726" y="3027"/>
                    <a:pt x="7696" y="3002"/>
                    <a:pt x="7696" y="2943"/>
                  </a:cubicBezTo>
                  <a:cubicBezTo>
                    <a:pt x="7702" y="2876"/>
                    <a:pt x="7730" y="2844"/>
                    <a:pt x="7756" y="2844"/>
                  </a:cubicBezTo>
                  <a:cubicBezTo>
                    <a:pt x="7772" y="2844"/>
                    <a:pt x="7787" y="2856"/>
                    <a:pt x="7798" y="2878"/>
                  </a:cubicBezTo>
                  <a:lnTo>
                    <a:pt x="7798" y="2878"/>
                  </a:lnTo>
                  <a:cubicBezTo>
                    <a:pt x="7804" y="2861"/>
                    <a:pt x="7813" y="2852"/>
                    <a:pt x="7820" y="2852"/>
                  </a:cubicBezTo>
                  <a:cubicBezTo>
                    <a:pt x="7828" y="2852"/>
                    <a:pt x="7835" y="2861"/>
                    <a:pt x="7835" y="2880"/>
                  </a:cubicBezTo>
                  <a:cubicBezTo>
                    <a:pt x="7846" y="2880"/>
                    <a:pt x="7847" y="2841"/>
                    <a:pt x="7874" y="2841"/>
                  </a:cubicBezTo>
                  <a:close/>
                  <a:moveTo>
                    <a:pt x="7583" y="2943"/>
                  </a:moveTo>
                  <a:cubicBezTo>
                    <a:pt x="7574" y="2990"/>
                    <a:pt x="7592" y="3016"/>
                    <a:pt x="7628" y="3016"/>
                  </a:cubicBezTo>
                  <a:cubicBezTo>
                    <a:pt x="7640" y="3016"/>
                    <a:pt x="7655" y="3012"/>
                    <a:pt x="7671" y="3006"/>
                  </a:cubicBezTo>
                  <a:lnTo>
                    <a:pt x="7671" y="3006"/>
                  </a:lnTo>
                  <a:cubicBezTo>
                    <a:pt x="7676" y="3031"/>
                    <a:pt x="7657" y="3044"/>
                    <a:pt x="7632" y="3044"/>
                  </a:cubicBezTo>
                  <a:cubicBezTo>
                    <a:pt x="7596" y="3044"/>
                    <a:pt x="7549" y="3018"/>
                    <a:pt x="7546" y="2962"/>
                  </a:cubicBezTo>
                  <a:lnTo>
                    <a:pt x="7546" y="2962"/>
                  </a:lnTo>
                  <a:lnTo>
                    <a:pt x="7583" y="2943"/>
                  </a:lnTo>
                  <a:close/>
                  <a:moveTo>
                    <a:pt x="4678" y="2868"/>
                  </a:moveTo>
                  <a:cubicBezTo>
                    <a:pt x="4656" y="2907"/>
                    <a:pt x="4646" y="2965"/>
                    <a:pt x="4638" y="3019"/>
                  </a:cubicBezTo>
                  <a:lnTo>
                    <a:pt x="4638" y="3019"/>
                  </a:lnTo>
                  <a:cubicBezTo>
                    <a:pt x="4609" y="3021"/>
                    <a:pt x="4566" y="3051"/>
                    <a:pt x="4540" y="3051"/>
                  </a:cubicBezTo>
                  <a:cubicBezTo>
                    <a:pt x="4520" y="3051"/>
                    <a:pt x="4511" y="3033"/>
                    <a:pt x="4527" y="2968"/>
                  </a:cubicBezTo>
                  <a:cubicBezTo>
                    <a:pt x="4542" y="2903"/>
                    <a:pt x="4565" y="2892"/>
                    <a:pt x="4591" y="2892"/>
                  </a:cubicBezTo>
                  <a:cubicBezTo>
                    <a:pt x="4604" y="2892"/>
                    <a:pt x="4619" y="2895"/>
                    <a:pt x="4633" y="2895"/>
                  </a:cubicBezTo>
                  <a:cubicBezTo>
                    <a:pt x="4640" y="2895"/>
                    <a:pt x="4647" y="2894"/>
                    <a:pt x="4653" y="2893"/>
                  </a:cubicBezTo>
                  <a:cubicBezTo>
                    <a:pt x="4641" y="2868"/>
                    <a:pt x="4653" y="2868"/>
                    <a:pt x="4678" y="2868"/>
                  </a:cubicBezTo>
                  <a:close/>
                  <a:moveTo>
                    <a:pt x="4427" y="2830"/>
                  </a:moveTo>
                  <a:lnTo>
                    <a:pt x="4427" y="2830"/>
                  </a:lnTo>
                  <a:cubicBezTo>
                    <a:pt x="4394" y="2888"/>
                    <a:pt x="4382" y="2995"/>
                    <a:pt x="4364" y="3065"/>
                  </a:cubicBezTo>
                  <a:lnTo>
                    <a:pt x="4364" y="3065"/>
                  </a:lnTo>
                  <a:cubicBezTo>
                    <a:pt x="4365" y="2991"/>
                    <a:pt x="4373" y="2841"/>
                    <a:pt x="4427" y="2830"/>
                  </a:cubicBezTo>
                  <a:close/>
                  <a:moveTo>
                    <a:pt x="4817" y="2868"/>
                  </a:moveTo>
                  <a:cubicBezTo>
                    <a:pt x="4817" y="2918"/>
                    <a:pt x="4817" y="2968"/>
                    <a:pt x="4804" y="3019"/>
                  </a:cubicBezTo>
                  <a:cubicBezTo>
                    <a:pt x="4797" y="3039"/>
                    <a:pt x="4791" y="3052"/>
                    <a:pt x="4786" y="3052"/>
                  </a:cubicBezTo>
                  <a:cubicBezTo>
                    <a:pt x="4782" y="3052"/>
                    <a:pt x="4779" y="3042"/>
                    <a:pt x="4779" y="3019"/>
                  </a:cubicBezTo>
                  <a:cubicBezTo>
                    <a:pt x="4749" y="3019"/>
                    <a:pt x="4735" y="3067"/>
                    <a:pt x="4711" y="3067"/>
                  </a:cubicBezTo>
                  <a:cubicBezTo>
                    <a:pt x="4705" y="3067"/>
                    <a:pt x="4698" y="3064"/>
                    <a:pt x="4691" y="3056"/>
                  </a:cubicBezTo>
                  <a:cubicBezTo>
                    <a:pt x="4641" y="3019"/>
                    <a:pt x="4666" y="2893"/>
                    <a:pt x="4716" y="2893"/>
                  </a:cubicBezTo>
                  <a:cubicBezTo>
                    <a:pt x="4716" y="2914"/>
                    <a:pt x="4688" y="3029"/>
                    <a:pt x="4736" y="3029"/>
                  </a:cubicBezTo>
                  <a:cubicBezTo>
                    <a:pt x="4744" y="3029"/>
                    <a:pt x="4754" y="3026"/>
                    <a:pt x="4766" y="3019"/>
                  </a:cubicBezTo>
                  <a:lnTo>
                    <a:pt x="4754" y="3019"/>
                  </a:lnTo>
                  <a:cubicBezTo>
                    <a:pt x="4817" y="2981"/>
                    <a:pt x="4741" y="2880"/>
                    <a:pt x="4817" y="2868"/>
                  </a:cubicBezTo>
                  <a:close/>
                  <a:moveTo>
                    <a:pt x="6225" y="3069"/>
                  </a:moveTo>
                  <a:lnTo>
                    <a:pt x="6220" y="3070"/>
                  </a:lnTo>
                  <a:lnTo>
                    <a:pt x="6220" y="3070"/>
                  </a:lnTo>
                  <a:cubicBezTo>
                    <a:pt x="6222" y="3070"/>
                    <a:pt x="6223" y="3069"/>
                    <a:pt x="6225" y="3069"/>
                  </a:cubicBezTo>
                  <a:close/>
                  <a:moveTo>
                    <a:pt x="4490" y="2905"/>
                  </a:moveTo>
                  <a:cubicBezTo>
                    <a:pt x="4490" y="2956"/>
                    <a:pt x="4502" y="3069"/>
                    <a:pt x="4452" y="3081"/>
                  </a:cubicBezTo>
                  <a:cubicBezTo>
                    <a:pt x="4414" y="3069"/>
                    <a:pt x="4389" y="2943"/>
                    <a:pt x="4452" y="2931"/>
                  </a:cubicBezTo>
                  <a:lnTo>
                    <a:pt x="4490" y="2905"/>
                  </a:lnTo>
                  <a:close/>
                  <a:moveTo>
                    <a:pt x="7993" y="2841"/>
                  </a:moveTo>
                  <a:cubicBezTo>
                    <a:pt x="7996" y="2841"/>
                    <a:pt x="7998" y="2852"/>
                    <a:pt x="7998" y="2880"/>
                  </a:cubicBezTo>
                  <a:cubicBezTo>
                    <a:pt x="8026" y="2880"/>
                    <a:pt x="8073" y="2850"/>
                    <a:pt x="8103" y="2850"/>
                  </a:cubicBezTo>
                  <a:cubicBezTo>
                    <a:pt x="8127" y="2850"/>
                    <a:pt x="8141" y="2870"/>
                    <a:pt x="8124" y="2943"/>
                  </a:cubicBezTo>
                  <a:cubicBezTo>
                    <a:pt x="8117" y="2997"/>
                    <a:pt x="8099" y="3008"/>
                    <a:pt x="8074" y="3008"/>
                  </a:cubicBezTo>
                  <a:cubicBezTo>
                    <a:pt x="8059" y="3008"/>
                    <a:pt x="8041" y="3004"/>
                    <a:pt x="8022" y="3004"/>
                  </a:cubicBezTo>
                  <a:cubicBezTo>
                    <a:pt x="8014" y="3004"/>
                    <a:pt x="8006" y="3004"/>
                    <a:pt x="7998" y="3006"/>
                  </a:cubicBezTo>
                  <a:lnTo>
                    <a:pt x="7998" y="3094"/>
                  </a:lnTo>
                  <a:lnTo>
                    <a:pt x="7973" y="3094"/>
                  </a:lnTo>
                  <a:cubicBezTo>
                    <a:pt x="7960" y="3031"/>
                    <a:pt x="7960" y="2968"/>
                    <a:pt x="7973" y="2893"/>
                  </a:cubicBezTo>
                  <a:lnTo>
                    <a:pt x="7973" y="2905"/>
                  </a:lnTo>
                  <a:cubicBezTo>
                    <a:pt x="7973" y="2905"/>
                    <a:pt x="7986" y="2841"/>
                    <a:pt x="7993" y="2841"/>
                  </a:cubicBezTo>
                  <a:close/>
                  <a:moveTo>
                    <a:pt x="7344" y="2918"/>
                  </a:moveTo>
                  <a:cubicBezTo>
                    <a:pt x="7361" y="2925"/>
                    <a:pt x="7373" y="2926"/>
                    <a:pt x="7381" y="2926"/>
                  </a:cubicBezTo>
                  <a:cubicBezTo>
                    <a:pt x="7386" y="2926"/>
                    <a:pt x="7390" y="2926"/>
                    <a:pt x="7393" y="2926"/>
                  </a:cubicBezTo>
                  <a:cubicBezTo>
                    <a:pt x="7403" y="2926"/>
                    <a:pt x="7405" y="2931"/>
                    <a:pt x="7420" y="2981"/>
                  </a:cubicBezTo>
                  <a:cubicBezTo>
                    <a:pt x="7432" y="3019"/>
                    <a:pt x="7420" y="3081"/>
                    <a:pt x="7382" y="3094"/>
                  </a:cubicBezTo>
                  <a:cubicBezTo>
                    <a:pt x="7382" y="3062"/>
                    <a:pt x="7400" y="2946"/>
                    <a:pt x="7358" y="2946"/>
                  </a:cubicBezTo>
                  <a:cubicBezTo>
                    <a:pt x="7351" y="2946"/>
                    <a:pt x="7342" y="2949"/>
                    <a:pt x="7332" y="2956"/>
                  </a:cubicBezTo>
                  <a:cubicBezTo>
                    <a:pt x="7256" y="2993"/>
                    <a:pt x="7357" y="3094"/>
                    <a:pt x="7281" y="3107"/>
                  </a:cubicBezTo>
                  <a:cubicBezTo>
                    <a:pt x="7281" y="3074"/>
                    <a:pt x="7300" y="2958"/>
                    <a:pt x="7257" y="2958"/>
                  </a:cubicBezTo>
                  <a:cubicBezTo>
                    <a:pt x="7250" y="2958"/>
                    <a:pt x="7242" y="2961"/>
                    <a:pt x="7231" y="2968"/>
                  </a:cubicBezTo>
                  <a:cubicBezTo>
                    <a:pt x="7231" y="2968"/>
                    <a:pt x="7231" y="2968"/>
                    <a:pt x="7231" y="2968"/>
                  </a:cubicBezTo>
                  <a:lnTo>
                    <a:pt x="7231" y="2968"/>
                  </a:lnTo>
                  <a:cubicBezTo>
                    <a:pt x="7240" y="2994"/>
                    <a:pt x="7224" y="3063"/>
                    <a:pt x="7210" y="3081"/>
                  </a:cubicBezTo>
                  <a:lnTo>
                    <a:pt x="7210" y="3081"/>
                  </a:lnTo>
                  <a:cubicBezTo>
                    <a:pt x="7205" y="3045"/>
                    <a:pt x="7184" y="2999"/>
                    <a:pt x="7231" y="2968"/>
                  </a:cubicBezTo>
                  <a:lnTo>
                    <a:pt x="7231" y="2968"/>
                  </a:lnTo>
                  <a:lnTo>
                    <a:pt x="7181" y="2993"/>
                  </a:lnTo>
                  <a:cubicBezTo>
                    <a:pt x="7181" y="2990"/>
                    <a:pt x="7180" y="2987"/>
                    <a:pt x="7180" y="2984"/>
                  </a:cubicBezTo>
                  <a:lnTo>
                    <a:pt x="7180" y="2984"/>
                  </a:lnTo>
                  <a:cubicBezTo>
                    <a:pt x="7179" y="2984"/>
                    <a:pt x="7178" y="2985"/>
                    <a:pt x="7177" y="2985"/>
                  </a:cubicBezTo>
                  <a:lnTo>
                    <a:pt x="7177" y="2985"/>
                  </a:lnTo>
                  <a:cubicBezTo>
                    <a:pt x="7178" y="2983"/>
                    <a:pt x="7178" y="2981"/>
                    <a:pt x="7178" y="2980"/>
                  </a:cubicBezTo>
                  <a:lnTo>
                    <a:pt x="7178" y="2980"/>
                  </a:lnTo>
                  <a:cubicBezTo>
                    <a:pt x="7179" y="2981"/>
                    <a:pt x="7179" y="2983"/>
                    <a:pt x="7180" y="2984"/>
                  </a:cubicBezTo>
                  <a:lnTo>
                    <a:pt x="7180" y="2984"/>
                  </a:lnTo>
                  <a:cubicBezTo>
                    <a:pt x="7188" y="2982"/>
                    <a:pt x="7193" y="2981"/>
                    <a:pt x="7193" y="2981"/>
                  </a:cubicBezTo>
                  <a:cubicBezTo>
                    <a:pt x="7197" y="2968"/>
                    <a:pt x="7195" y="2959"/>
                    <a:pt x="7190" y="2953"/>
                  </a:cubicBezTo>
                  <a:lnTo>
                    <a:pt x="7190" y="2953"/>
                  </a:lnTo>
                  <a:cubicBezTo>
                    <a:pt x="7194" y="2948"/>
                    <a:pt x="7199" y="2945"/>
                    <a:pt x="7206" y="2943"/>
                  </a:cubicBezTo>
                  <a:cubicBezTo>
                    <a:pt x="7211" y="2946"/>
                    <a:pt x="7216" y="2948"/>
                    <a:pt x="7220" y="2949"/>
                  </a:cubicBezTo>
                  <a:lnTo>
                    <a:pt x="7220" y="2949"/>
                  </a:lnTo>
                  <a:cubicBezTo>
                    <a:pt x="7231" y="2939"/>
                    <a:pt x="7241" y="2936"/>
                    <a:pt x="7251" y="2936"/>
                  </a:cubicBezTo>
                  <a:cubicBezTo>
                    <a:pt x="7268" y="2936"/>
                    <a:pt x="7284" y="2945"/>
                    <a:pt x="7297" y="2945"/>
                  </a:cubicBezTo>
                  <a:cubicBezTo>
                    <a:pt x="7300" y="2945"/>
                    <a:pt x="7303" y="2945"/>
                    <a:pt x="7306" y="2943"/>
                  </a:cubicBezTo>
                  <a:lnTo>
                    <a:pt x="7344" y="2918"/>
                  </a:lnTo>
                  <a:close/>
                  <a:moveTo>
                    <a:pt x="6175" y="3006"/>
                  </a:moveTo>
                  <a:lnTo>
                    <a:pt x="6175" y="3056"/>
                  </a:lnTo>
                  <a:cubicBezTo>
                    <a:pt x="6175" y="3051"/>
                    <a:pt x="6182" y="3036"/>
                    <a:pt x="6191" y="3023"/>
                  </a:cubicBezTo>
                  <a:lnTo>
                    <a:pt x="6191" y="3023"/>
                  </a:lnTo>
                  <a:cubicBezTo>
                    <a:pt x="6197" y="3034"/>
                    <a:pt x="6186" y="3045"/>
                    <a:pt x="6175" y="3056"/>
                  </a:cubicBezTo>
                  <a:cubicBezTo>
                    <a:pt x="6202" y="3065"/>
                    <a:pt x="6164" y="3087"/>
                    <a:pt x="6141" y="3117"/>
                  </a:cubicBezTo>
                  <a:lnTo>
                    <a:pt x="6141" y="3117"/>
                  </a:lnTo>
                  <a:cubicBezTo>
                    <a:pt x="6141" y="3103"/>
                    <a:pt x="6137" y="3093"/>
                    <a:pt x="6122" y="3093"/>
                  </a:cubicBezTo>
                  <a:cubicBezTo>
                    <a:pt x="6119" y="3093"/>
                    <a:pt x="6116" y="3093"/>
                    <a:pt x="6112" y="3094"/>
                  </a:cubicBezTo>
                  <a:cubicBezTo>
                    <a:pt x="6112" y="3056"/>
                    <a:pt x="6137" y="3031"/>
                    <a:pt x="6175" y="3006"/>
                  </a:cubicBezTo>
                  <a:close/>
                  <a:moveTo>
                    <a:pt x="6861" y="3019"/>
                  </a:moveTo>
                  <a:lnTo>
                    <a:pt x="6856" y="3122"/>
                  </a:lnTo>
                  <a:lnTo>
                    <a:pt x="6856" y="3122"/>
                  </a:lnTo>
                  <a:cubicBezTo>
                    <a:pt x="6864" y="3088"/>
                    <a:pt x="6865" y="3054"/>
                    <a:pt x="6861" y="3019"/>
                  </a:cubicBezTo>
                  <a:close/>
                  <a:moveTo>
                    <a:pt x="4349" y="3109"/>
                  </a:moveTo>
                  <a:cubicBezTo>
                    <a:pt x="4342" y="3122"/>
                    <a:pt x="4335" y="3130"/>
                    <a:pt x="4326" y="3132"/>
                  </a:cubicBezTo>
                  <a:lnTo>
                    <a:pt x="4349" y="3109"/>
                  </a:lnTo>
                  <a:close/>
                  <a:moveTo>
                    <a:pt x="5685" y="3088"/>
                  </a:moveTo>
                  <a:cubicBezTo>
                    <a:pt x="5689" y="3088"/>
                    <a:pt x="5693" y="3090"/>
                    <a:pt x="5697" y="3094"/>
                  </a:cubicBezTo>
                  <a:lnTo>
                    <a:pt x="5684" y="3094"/>
                  </a:lnTo>
                  <a:cubicBezTo>
                    <a:pt x="5697" y="3107"/>
                    <a:pt x="5697" y="3119"/>
                    <a:pt x="5672" y="3132"/>
                  </a:cubicBezTo>
                  <a:cubicBezTo>
                    <a:pt x="5651" y="3132"/>
                    <a:pt x="5665" y="3088"/>
                    <a:pt x="5685" y="3088"/>
                  </a:cubicBezTo>
                  <a:close/>
                  <a:moveTo>
                    <a:pt x="7177" y="2985"/>
                  </a:moveTo>
                  <a:cubicBezTo>
                    <a:pt x="7173" y="3010"/>
                    <a:pt x="7174" y="3042"/>
                    <a:pt x="7177" y="3072"/>
                  </a:cubicBezTo>
                  <a:lnTo>
                    <a:pt x="7177" y="3072"/>
                  </a:lnTo>
                  <a:cubicBezTo>
                    <a:pt x="7184" y="3070"/>
                    <a:pt x="7190" y="3069"/>
                    <a:pt x="7193" y="3069"/>
                  </a:cubicBezTo>
                  <a:cubicBezTo>
                    <a:pt x="7196" y="3081"/>
                    <a:pt x="7199" y="3086"/>
                    <a:pt x="7203" y="3086"/>
                  </a:cubicBezTo>
                  <a:cubicBezTo>
                    <a:pt x="7205" y="3086"/>
                    <a:pt x="7207" y="3084"/>
                    <a:pt x="7210" y="3081"/>
                  </a:cubicBezTo>
                  <a:lnTo>
                    <a:pt x="7210" y="3081"/>
                  </a:lnTo>
                  <a:cubicBezTo>
                    <a:pt x="7213" y="3104"/>
                    <a:pt x="7209" y="3122"/>
                    <a:pt x="7181" y="3132"/>
                  </a:cubicBezTo>
                  <a:cubicBezTo>
                    <a:pt x="7181" y="3117"/>
                    <a:pt x="7179" y="3095"/>
                    <a:pt x="7177" y="3072"/>
                  </a:cubicBezTo>
                  <a:lnTo>
                    <a:pt x="7177" y="3072"/>
                  </a:lnTo>
                  <a:cubicBezTo>
                    <a:pt x="7158" y="3077"/>
                    <a:pt x="7132" y="3086"/>
                    <a:pt x="7114" y="3086"/>
                  </a:cubicBezTo>
                  <a:cubicBezTo>
                    <a:pt x="7092" y="3086"/>
                    <a:pt x="7082" y="3072"/>
                    <a:pt x="7118" y="3019"/>
                  </a:cubicBezTo>
                  <a:cubicBezTo>
                    <a:pt x="7126" y="3002"/>
                    <a:pt x="7158" y="2990"/>
                    <a:pt x="7177" y="2985"/>
                  </a:cubicBezTo>
                  <a:close/>
                  <a:moveTo>
                    <a:pt x="11280" y="2993"/>
                  </a:moveTo>
                  <a:cubicBezTo>
                    <a:pt x="11259" y="3036"/>
                    <a:pt x="11258" y="3095"/>
                    <a:pt x="11251" y="3138"/>
                  </a:cubicBezTo>
                  <a:lnTo>
                    <a:pt x="11251" y="3138"/>
                  </a:lnTo>
                  <a:cubicBezTo>
                    <a:pt x="11244" y="3073"/>
                    <a:pt x="11230" y="2993"/>
                    <a:pt x="11280" y="2993"/>
                  </a:cubicBezTo>
                  <a:close/>
                  <a:moveTo>
                    <a:pt x="4610" y="3131"/>
                  </a:moveTo>
                  <a:lnTo>
                    <a:pt x="4610" y="3131"/>
                  </a:lnTo>
                  <a:cubicBezTo>
                    <a:pt x="4605" y="3140"/>
                    <a:pt x="4598" y="3144"/>
                    <a:pt x="4590" y="3144"/>
                  </a:cubicBezTo>
                  <a:lnTo>
                    <a:pt x="4610" y="3131"/>
                  </a:lnTo>
                  <a:close/>
                  <a:moveTo>
                    <a:pt x="7017" y="2880"/>
                  </a:moveTo>
                  <a:cubicBezTo>
                    <a:pt x="7017" y="2931"/>
                    <a:pt x="7042" y="3132"/>
                    <a:pt x="6980" y="3144"/>
                  </a:cubicBezTo>
                  <a:cubicBezTo>
                    <a:pt x="6980" y="3094"/>
                    <a:pt x="6967" y="2880"/>
                    <a:pt x="7017" y="2880"/>
                  </a:cubicBezTo>
                  <a:close/>
                  <a:moveTo>
                    <a:pt x="4237" y="2977"/>
                  </a:moveTo>
                  <a:cubicBezTo>
                    <a:pt x="4257" y="2977"/>
                    <a:pt x="4278" y="2983"/>
                    <a:pt x="4289" y="2993"/>
                  </a:cubicBezTo>
                  <a:cubicBezTo>
                    <a:pt x="4309" y="3025"/>
                    <a:pt x="4270" y="3134"/>
                    <a:pt x="4255" y="3134"/>
                  </a:cubicBezTo>
                  <a:cubicBezTo>
                    <a:pt x="4253" y="3134"/>
                    <a:pt x="4251" y="3130"/>
                    <a:pt x="4251" y="3119"/>
                  </a:cubicBezTo>
                  <a:cubicBezTo>
                    <a:pt x="4233" y="3119"/>
                    <a:pt x="4209" y="3157"/>
                    <a:pt x="4188" y="3157"/>
                  </a:cubicBezTo>
                  <a:cubicBezTo>
                    <a:pt x="4179" y="3157"/>
                    <a:pt x="4170" y="3150"/>
                    <a:pt x="4163" y="3132"/>
                  </a:cubicBezTo>
                  <a:cubicBezTo>
                    <a:pt x="4138" y="3069"/>
                    <a:pt x="4226" y="3044"/>
                    <a:pt x="4263" y="3031"/>
                  </a:cubicBezTo>
                  <a:cubicBezTo>
                    <a:pt x="4263" y="3006"/>
                    <a:pt x="4251" y="2997"/>
                    <a:pt x="4235" y="2997"/>
                  </a:cubicBezTo>
                  <a:cubicBezTo>
                    <a:pt x="4219" y="2997"/>
                    <a:pt x="4200" y="3006"/>
                    <a:pt x="4188" y="3019"/>
                  </a:cubicBezTo>
                  <a:cubicBezTo>
                    <a:pt x="4181" y="2989"/>
                    <a:pt x="4208" y="2977"/>
                    <a:pt x="4237" y="2977"/>
                  </a:cubicBezTo>
                  <a:close/>
                  <a:moveTo>
                    <a:pt x="11079" y="3006"/>
                  </a:moveTo>
                  <a:cubicBezTo>
                    <a:pt x="11055" y="3053"/>
                    <a:pt x="11061" y="3119"/>
                    <a:pt x="11054" y="3163"/>
                  </a:cubicBezTo>
                  <a:lnTo>
                    <a:pt x="11054" y="3163"/>
                  </a:lnTo>
                  <a:lnTo>
                    <a:pt x="11054" y="3006"/>
                  </a:lnTo>
                  <a:close/>
                  <a:moveTo>
                    <a:pt x="6610" y="3092"/>
                  </a:moveTo>
                  <a:cubicBezTo>
                    <a:pt x="6616" y="3121"/>
                    <a:pt x="6615" y="3151"/>
                    <a:pt x="6603" y="3171"/>
                  </a:cubicBezTo>
                  <a:lnTo>
                    <a:pt x="6603" y="3171"/>
                  </a:lnTo>
                  <a:cubicBezTo>
                    <a:pt x="6605" y="3151"/>
                    <a:pt x="6609" y="3120"/>
                    <a:pt x="6610" y="3092"/>
                  </a:cubicBezTo>
                  <a:close/>
                  <a:moveTo>
                    <a:pt x="8564" y="3144"/>
                  </a:moveTo>
                  <a:cubicBezTo>
                    <a:pt x="8564" y="3144"/>
                    <a:pt x="8544" y="3171"/>
                    <a:pt x="8533" y="3171"/>
                  </a:cubicBezTo>
                  <a:cubicBezTo>
                    <a:pt x="8530" y="3171"/>
                    <a:pt x="8528" y="3169"/>
                    <a:pt x="8527" y="3163"/>
                  </a:cubicBezTo>
                  <a:lnTo>
                    <a:pt x="8527" y="3163"/>
                  </a:lnTo>
                  <a:lnTo>
                    <a:pt x="8564" y="3144"/>
                  </a:lnTo>
                  <a:close/>
                  <a:moveTo>
                    <a:pt x="6891" y="2905"/>
                  </a:moveTo>
                  <a:cubicBezTo>
                    <a:pt x="6942" y="2943"/>
                    <a:pt x="6954" y="3144"/>
                    <a:pt x="6904" y="3144"/>
                  </a:cubicBezTo>
                  <a:lnTo>
                    <a:pt x="6854" y="3169"/>
                  </a:lnTo>
                  <a:lnTo>
                    <a:pt x="6854" y="3169"/>
                  </a:lnTo>
                  <a:lnTo>
                    <a:pt x="6856" y="3122"/>
                  </a:lnTo>
                  <a:lnTo>
                    <a:pt x="6856" y="3122"/>
                  </a:lnTo>
                  <a:cubicBezTo>
                    <a:pt x="6855" y="3125"/>
                    <a:pt x="6855" y="3129"/>
                    <a:pt x="6854" y="3132"/>
                  </a:cubicBezTo>
                  <a:cubicBezTo>
                    <a:pt x="6847" y="3152"/>
                    <a:pt x="6840" y="3165"/>
                    <a:pt x="6836" y="3165"/>
                  </a:cubicBezTo>
                  <a:cubicBezTo>
                    <a:pt x="6831" y="3165"/>
                    <a:pt x="6829" y="3155"/>
                    <a:pt x="6829" y="3132"/>
                  </a:cubicBezTo>
                  <a:cubicBezTo>
                    <a:pt x="6808" y="3132"/>
                    <a:pt x="6795" y="3175"/>
                    <a:pt x="6763" y="3175"/>
                  </a:cubicBezTo>
                  <a:cubicBezTo>
                    <a:pt x="6756" y="3175"/>
                    <a:pt x="6749" y="3174"/>
                    <a:pt x="6741" y="3169"/>
                  </a:cubicBezTo>
                  <a:cubicBezTo>
                    <a:pt x="6703" y="3157"/>
                    <a:pt x="6728" y="3044"/>
                    <a:pt x="6728" y="3006"/>
                  </a:cubicBezTo>
                  <a:lnTo>
                    <a:pt x="6753" y="3006"/>
                  </a:lnTo>
                  <a:cubicBezTo>
                    <a:pt x="6753" y="3027"/>
                    <a:pt x="6735" y="3146"/>
                    <a:pt x="6775" y="3146"/>
                  </a:cubicBezTo>
                  <a:cubicBezTo>
                    <a:pt x="6782" y="3146"/>
                    <a:pt x="6791" y="3142"/>
                    <a:pt x="6803" y="3132"/>
                  </a:cubicBezTo>
                  <a:cubicBezTo>
                    <a:pt x="6854" y="3094"/>
                    <a:pt x="6778" y="2993"/>
                    <a:pt x="6854" y="2981"/>
                  </a:cubicBezTo>
                  <a:cubicBezTo>
                    <a:pt x="6857" y="2994"/>
                    <a:pt x="6859" y="3006"/>
                    <a:pt x="6861" y="3019"/>
                  </a:cubicBezTo>
                  <a:lnTo>
                    <a:pt x="6861" y="3019"/>
                  </a:lnTo>
                  <a:lnTo>
                    <a:pt x="6866" y="2905"/>
                  </a:lnTo>
                  <a:close/>
                  <a:moveTo>
                    <a:pt x="11491" y="2989"/>
                  </a:moveTo>
                  <a:cubicBezTo>
                    <a:pt x="11506" y="2989"/>
                    <a:pt x="11506" y="3003"/>
                    <a:pt x="11506" y="3031"/>
                  </a:cubicBezTo>
                  <a:cubicBezTo>
                    <a:pt x="11510" y="3031"/>
                    <a:pt x="11513" y="3030"/>
                    <a:pt x="11515" y="3029"/>
                  </a:cubicBezTo>
                  <a:lnTo>
                    <a:pt x="11515" y="3029"/>
                  </a:lnTo>
                  <a:cubicBezTo>
                    <a:pt x="11483" y="3066"/>
                    <a:pt x="11545" y="3182"/>
                    <a:pt x="11481" y="3182"/>
                  </a:cubicBezTo>
                  <a:cubicBezTo>
                    <a:pt x="11481" y="3119"/>
                    <a:pt x="11481" y="3056"/>
                    <a:pt x="11469" y="2993"/>
                  </a:cubicBezTo>
                  <a:cubicBezTo>
                    <a:pt x="11478" y="2990"/>
                    <a:pt x="11485" y="2989"/>
                    <a:pt x="11491" y="2989"/>
                  </a:cubicBezTo>
                  <a:close/>
                  <a:moveTo>
                    <a:pt x="11670" y="2990"/>
                  </a:moveTo>
                  <a:cubicBezTo>
                    <a:pt x="11707" y="2990"/>
                    <a:pt x="11733" y="3013"/>
                    <a:pt x="11733" y="3044"/>
                  </a:cubicBezTo>
                  <a:cubicBezTo>
                    <a:pt x="11748" y="3089"/>
                    <a:pt x="11722" y="3098"/>
                    <a:pt x="11688" y="3098"/>
                  </a:cubicBezTo>
                  <a:cubicBezTo>
                    <a:pt x="11666" y="3098"/>
                    <a:pt x="11640" y="3094"/>
                    <a:pt x="11620" y="3094"/>
                  </a:cubicBezTo>
                  <a:cubicBezTo>
                    <a:pt x="11620" y="3136"/>
                    <a:pt x="11643" y="3143"/>
                    <a:pt x="11666" y="3143"/>
                  </a:cubicBezTo>
                  <a:cubicBezTo>
                    <a:pt x="11677" y="3143"/>
                    <a:pt x="11688" y="3141"/>
                    <a:pt x="11696" y="3141"/>
                  </a:cubicBezTo>
                  <a:cubicBezTo>
                    <a:pt x="11701" y="3141"/>
                    <a:pt x="11705" y="3142"/>
                    <a:pt x="11708" y="3144"/>
                  </a:cubicBezTo>
                  <a:cubicBezTo>
                    <a:pt x="11720" y="3169"/>
                    <a:pt x="11771" y="3169"/>
                    <a:pt x="11682" y="3182"/>
                  </a:cubicBezTo>
                  <a:cubicBezTo>
                    <a:pt x="11594" y="3182"/>
                    <a:pt x="11557" y="3019"/>
                    <a:pt x="11645" y="2993"/>
                  </a:cubicBezTo>
                  <a:cubicBezTo>
                    <a:pt x="11654" y="2991"/>
                    <a:pt x="11662" y="2990"/>
                    <a:pt x="11670" y="2990"/>
                  </a:cubicBezTo>
                  <a:close/>
                  <a:moveTo>
                    <a:pt x="6556" y="3005"/>
                  </a:moveTo>
                  <a:cubicBezTo>
                    <a:pt x="6566" y="3005"/>
                    <a:pt x="6577" y="3015"/>
                    <a:pt x="6587" y="3030"/>
                  </a:cubicBezTo>
                  <a:lnTo>
                    <a:pt x="6587" y="3030"/>
                  </a:lnTo>
                  <a:cubicBezTo>
                    <a:pt x="6586" y="3030"/>
                    <a:pt x="6586" y="3029"/>
                    <a:pt x="6585" y="3029"/>
                  </a:cubicBezTo>
                  <a:cubicBezTo>
                    <a:pt x="6577" y="3029"/>
                    <a:pt x="6566" y="3034"/>
                    <a:pt x="6552" y="3044"/>
                  </a:cubicBezTo>
                  <a:cubicBezTo>
                    <a:pt x="6489" y="3081"/>
                    <a:pt x="6577" y="3182"/>
                    <a:pt x="6502" y="3195"/>
                  </a:cubicBezTo>
                  <a:cubicBezTo>
                    <a:pt x="6502" y="3144"/>
                    <a:pt x="6477" y="3019"/>
                    <a:pt x="6527" y="3006"/>
                  </a:cubicBezTo>
                  <a:cubicBezTo>
                    <a:pt x="6527" y="3031"/>
                    <a:pt x="6527" y="3044"/>
                    <a:pt x="6527" y="3044"/>
                  </a:cubicBezTo>
                  <a:cubicBezTo>
                    <a:pt x="6534" y="3016"/>
                    <a:pt x="6545" y="3005"/>
                    <a:pt x="6556" y="3005"/>
                  </a:cubicBezTo>
                  <a:close/>
                  <a:moveTo>
                    <a:pt x="6587" y="3187"/>
                  </a:moveTo>
                  <a:lnTo>
                    <a:pt x="6587" y="3187"/>
                  </a:lnTo>
                  <a:cubicBezTo>
                    <a:pt x="6581" y="3191"/>
                    <a:pt x="6573" y="3194"/>
                    <a:pt x="6565" y="3195"/>
                  </a:cubicBezTo>
                  <a:lnTo>
                    <a:pt x="6587" y="3187"/>
                  </a:lnTo>
                  <a:close/>
                  <a:moveTo>
                    <a:pt x="11232" y="3190"/>
                  </a:moveTo>
                  <a:lnTo>
                    <a:pt x="11232" y="3190"/>
                  </a:lnTo>
                  <a:cubicBezTo>
                    <a:pt x="11228" y="3193"/>
                    <a:pt x="11223" y="3195"/>
                    <a:pt x="11217" y="3195"/>
                  </a:cubicBezTo>
                  <a:lnTo>
                    <a:pt x="11232" y="3190"/>
                  </a:lnTo>
                  <a:close/>
                  <a:moveTo>
                    <a:pt x="3992" y="3017"/>
                  </a:moveTo>
                  <a:cubicBezTo>
                    <a:pt x="4016" y="3017"/>
                    <a:pt x="4045" y="3026"/>
                    <a:pt x="4062" y="3044"/>
                  </a:cubicBezTo>
                  <a:cubicBezTo>
                    <a:pt x="4083" y="3075"/>
                    <a:pt x="4043" y="3185"/>
                    <a:pt x="4029" y="3185"/>
                  </a:cubicBezTo>
                  <a:cubicBezTo>
                    <a:pt x="4026" y="3185"/>
                    <a:pt x="4024" y="3180"/>
                    <a:pt x="4024" y="3169"/>
                  </a:cubicBezTo>
                  <a:cubicBezTo>
                    <a:pt x="3998" y="3169"/>
                    <a:pt x="3977" y="3207"/>
                    <a:pt x="3959" y="3207"/>
                  </a:cubicBezTo>
                  <a:cubicBezTo>
                    <a:pt x="3951" y="3207"/>
                    <a:pt x="3944" y="3201"/>
                    <a:pt x="3936" y="3182"/>
                  </a:cubicBezTo>
                  <a:cubicBezTo>
                    <a:pt x="3899" y="3119"/>
                    <a:pt x="3987" y="3081"/>
                    <a:pt x="4024" y="3081"/>
                  </a:cubicBezTo>
                  <a:cubicBezTo>
                    <a:pt x="4031" y="3048"/>
                    <a:pt x="4020" y="3036"/>
                    <a:pt x="4002" y="3036"/>
                  </a:cubicBezTo>
                  <a:cubicBezTo>
                    <a:pt x="3987" y="3036"/>
                    <a:pt x="3966" y="3045"/>
                    <a:pt x="3949" y="3056"/>
                  </a:cubicBezTo>
                  <a:cubicBezTo>
                    <a:pt x="3942" y="3029"/>
                    <a:pt x="3964" y="3017"/>
                    <a:pt x="3992" y="3017"/>
                  </a:cubicBezTo>
                  <a:close/>
                  <a:moveTo>
                    <a:pt x="8813" y="3188"/>
                  </a:moveTo>
                  <a:cubicBezTo>
                    <a:pt x="8821" y="3188"/>
                    <a:pt x="8836" y="3192"/>
                    <a:pt x="8851" y="3198"/>
                  </a:cubicBezTo>
                  <a:lnTo>
                    <a:pt x="8851" y="3198"/>
                  </a:lnTo>
                  <a:cubicBezTo>
                    <a:pt x="8841" y="3200"/>
                    <a:pt x="8832" y="3204"/>
                    <a:pt x="8828" y="3207"/>
                  </a:cubicBezTo>
                  <a:cubicBezTo>
                    <a:pt x="8805" y="3193"/>
                    <a:pt x="8804" y="3188"/>
                    <a:pt x="8813" y="3188"/>
                  </a:cubicBezTo>
                  <a:close/>
                  <a:moveTo>
                    <a:pt x="11047" y="3187"/>
                  </a:moveTo>
                  <a:cubicBezTo>
                    <a:pt x="11041" y="3199"/>
                    <a:pt x="11032" y="3207"/>
                    <a:pt x="11016" y="3207"/>
                  </a:cubicBezTo>
                  <a:lnTo>
                    <a:pt x="11047" y="3187"/>
                  </a:lnTo>
                  <a:close/>
                  <a:moveTo>
                    <a:pt x="11431" y="3031"/>
                  </a:moveTo>
                  <a:cubicBezTo>
                    <a:pt x="11431" y="3081"/>
                    <a:pt x="11431" y="3144"/>
                    <a:pt x="11444" y="3207"/>
                  </a:cubicBezTo>
                  <a:cubicBezTo>
                    <a:pt x="11437" y="3211"/>
                    <a:pt x="11431" y="3212"/>
                    <a:pt x="11426" y="3212"/>
                  </a:cubicBezTo>
                  <a:cubicBezTo>
                    <a:pt x="11413" y="3212"/>
                    <a:pt x="11406" y="3200"/>
                    <a:pt x="11406" y="3182"/>
                  </a:cubicBezTo>
                  <a:cubicBezTo>
                    <a:pt x="11386" y="3182"/>
                    <a:pt x="11366" y="3214"/>
                    <a:pt x="11339" y="3214"/>
                  </a:cubicBezTo>
                  <a:cubicBezTo>
                    <a:pt x="11332" y="3214"/>
                    <a:pt x="11325" y="3212"/>
                    <a:pt x="11318" y="3207"/>
                  </a:cubicBezTo>
                  <a:cubicBezTo>
                    <a:pt x="11268" y="3169"/>
                    <a:pt x="11280" y="3031"/>
                    <a:pt x="11318" y="3031"/>
                  </a:cubicBezTo>
                  <a:cubicBezTo>
                    <a:pt x="11318" y="3044"/>
                    <a:pt x="11305" y="3169"/>
                    <a:pt x="11356" y="3169"/>
                  </a:cubicBezTo>
                  <a:lnTo>
                    <a:pt x="11368" y="3182"/>
                  </a:lnTo>
                  <a:cubicBezTo>
                    <a:pt x="11456" y="3182"/>
                    <a:pt x="11356" y="3031"/>
                    <a:pt x="11431" y="3031"/>
                  </a:cubicBezTo>
                  <a:close/>
                  <a:moveTo>
                    <a:pt x="11165" y="3017"/>
                  </a:moveTo>
                  <a:cubicBezTo>
                    <a:pt x="11169" y="3017"/>
                    <a:pt x="11174" y="3017"/>
                    <a:pt x="11180" y="3019"/>
                  </a:cubicBezTo>
                  <a:lnTo>
                    <a:pt x="11180" y="3031"/>
                  </a:lnTo>
                  <a:cubicBezTo>
                    <a:pt x="11180" y="3081"/>
                    <a:pt x="11142" y="3044"/>
                    <a:pt x="11129" y="3107"/>
                  </a:cubicBezTo>
                  <a:cubicBezTo>
                    <a:pt x="11117" y="3157"/>
                    <a:pt x="11167" y="3220"/>
                    <a:pt x="11104" y="3220"/>
                  </a:cubicBezTo>
                  <a:lnTo>
                    <a:pt x="11104" y="3031"/>
                  </a:lnTo>
                  <a:cubicBezTo>
                    <a:pt x="11129" y="3031"/>
                    <a:pt x="11142" y="3031"/>
                    <a:pt x="11129" y="3069"/>
                  </a:cubicBezTo>
                  <a:cubicBezTo>
                    <a:pt x="11140" y="3058"/>
                    <a:pt x="11132" y="3017"/>
                    <a:pt x="11165" y="3017"/>
                  </a:cubicBezTo>
                  <a:close/>
                  <a:moveTo>
                    <a:pt x="6162" y="3132"/>
                  </a:moveTo>
                  <a:cubicBezTo>
                    <a:pt x="6162" y="3158"/>
                    <a:pt x="6156" y="3198"/>
                    <a:pt x="6170" y="3209"/>
                  </a:cubicBezTo>
                  <a:lnTo>
                    <a:pt x="6170" y="3209"/>
                  </a:lnTo>
                  <a:cubicBezTo>
                    <a:pt x="6175" y="3190"/>
                    <a:pt x="6178" y="3170"/>
                    <a:pt x="6182" y="3150"/>
                  </a:cubicBezTo>
                  <a:lnTo>
                    <a:pt x="6182" y="3150"/>
                  </a:lnTo>
                  <a:lnTo>
                    <a:pt x="6178" y="3213"/>
                  </a:lnTo>
                  <a:lnTo>
                    <a:pt x="6178" y="3213"/>
                  </a:lnTo>
                  <a:cubicBezTo>
                    <a:pt x="6175" y="3212"/>
                    <a:pt x="6172" y="3211"/>
                    <a:pt x="6170" y="3209"/>
                  </a:cubicBezTo>
                  <a:lnTo>
                    <a:pt x="6170" y="3209"/>
                  </a:lnTo>
                  <a:cubicBezTo>
                    <a:pt x="6168" y="3218"/>
                    <a:pt x="6165" y="3227"/>
                    <a:pt x="6162" y="3235"/>
                  </a:cubicBezTo>
                  <a:lnTo>
                    <a:pt x="6162" y="3235"/>
                  </a:lnTo>
                  <a:cubicBezTo>
                    <a:pt x="6151" y="3228"/>
                    <a:pt x="6142" y="3216"/>
                    <a:pt x="6137" y="3207"/>
                  </a:cubicBezTo>
                  <a:cubicBezTo>
                    <a:pt x="6126" y="3197"/>
                    <a:pt x="6131" y="3172"/>
                    <a:pt x="6136" y="3149"/>
                  </a:cubicBezTo>
                  <a:lnTo>
                    <a:pt x="6136" y="3149"/>
                  </a:lnTo>
                  <a:lnTo>
                    <a:pt x="6162" y="3132"/>
                  </a:lnTo>
                  <a:close/>
                  <a:moveTo>
                    <a:pt x="6359" y="3052"/>
                  </a:moveTo>
                  <a:cubicBezTo>
                    <a:pt x="6392" y="3052"/>
                    <a:pt x="6421" y="3075"/>
                    <a:pt x="6426" y="3132"/>
                  </a:cubicBezTo>
                  <a:lnTo>
                    <a:pt x="6414" y="3132"/>
                  </a:lnTo>
                  <a:cubicBezTo>
                    <a:pt x="6414" y="3197"/>
                    <a:pt x="6360" y="3241"/>
                    <a:pt x="6314" y="3241"/>
                  </a:cubicBezTo>
                  <a:cubicBezTo>
                    <a:pt x="6280" y="3241"/>
                    <a:pt x="6250" y="3216"/>
                    <a:pt x="6250" y="3157"/>
                  </a:cubicBezTo>
                  <a:cubicBezTo>
                    <a:pt x="6258" y="3098"/>
                    <a:pt x="6313" y="3052"/>
                    <a:pt x="6359" y="3052"/>
                  </a:cubicBezTo>
                  <a:close/>
                  <a:moveTo>
                    <a:pt x="10831" y="3038"/>
                  </a:moveTo>
                  <a:cubicBezTo>
                    <a:pt x="10902" y="3038"/>
                    <a:pt x="10929" y="3222"/>
                    <a:pt x="10865" y="3232"/>
                  </a:cubicBezTo>
                  <a:cubicBezTo>
                    <a:pt x="10865" y="3200"/>
                    <a:pt x="10875" y="3072"/>
                    <a:pt x="10828" y="3072"/>
                  </a:cubicBezTo>
                  <a:cubicBezTo>
                    <a:pt x="10821" y="3072"/>
                    <a:pt x="10812" y="3075"/>
                    <a:pt x="10802" y="3081"/>
                  </a:cubicBezTo>
                  <a:cubicBezTo>
                    <a:pt x="10727" y="3132"/>
                    <a:pt x="10840" y="3232"/>
                    <a:pt x="10752" y="3232"/>
                  </a:cubicBezTo>
                  <a:cubicBezTo>
                    <a:pt x="10752" y="3211"/>
                    <a:pt x="10761" y="3084"/>
                    <a:pt x="10715" y="3084"/>
                  </a:cubicBezTo>
                  <a:cubicBezTo>
                    <a:pt x="10707" y="3084"/>
                    <a:pt x="10699" y="3087"/>
                    <a:pt x="10689" y="3094"/>
                  </a:cubicBezTo>
                  <a:cubicBezTo>
                    <a:pt x="10614" y="3144"/>
                    <a:pt x="10727" y="3232"/>
                    <a:pt x="10651" y="3245"/>
                  </a:cubicBezTo>
                  <a:cubicBezTo>
                    <a:pt x="10639" y="3195"/>
                    <a:pt x="10639" y="3132"/>
                    <a:pt x="10639" y="3069"/>
                  </a:cubicBezTo>
                  <a:lnTo>
                    <a:pt x="10639" y="3069"/>
                  </a:lnTo>
                  <a:lnTo>
                    <a:pt x="10651" y="3094"/>
                  </a:lnTo>
                  <a:cubicBezTo>
                    <a:pt x="10651" y="3075"/>
                    <a:pt x="10658" y="3066"/>
                    <a:pt x="10664" y="3066"/>
                  </a:cubicBezTo>
                  <a:cubicBezTo>
                    <a:pt x="10670" y="3066"/>
                    <a:pt x="10677" y="3075"/>
                    <a:pt x="10677" y="3094"/>
                  </a:cubicBezTo>
                  <a:cubicBezTo>
                    <a:pt x="10689" y="3094"/>
                    <a:pt x="10714" y="3056"/>
                    <a:pt x="10739" y="3056"/>
                  </a:cubicBezTo>
                  <a:cubicBezTo>
                    <a:pt x="10781" y="3056"/>
                    <a:pt x="10767" y="3079"/>
                    <a:pt x="10768" y="3079"/>
                  </a:cubicBezTo>
                  <a:cubicBezTo>
                    <a:pt x="10769" y="3079"/>
                    <a:pt x="10773" y="3073"/>
                    <a:pt x="10790" y="3056"/>
                  </a:cubicBezTo>
                  <a:cubicBezTo>
                    <a:pt x="10805" y="3043"/>
                    <a:pt x="10818" y="3038"/>
                    <a:pt x="10831" y="3038"/>
                  </a:cubicBezTo>
                  <a:close/>
                  <a:moveTo>
                    <a:pt x="10345" y="3065"/>
                  </a:moveTo>
                  <a:cubicBezTo>
                    <a:pt x="10359" y="3065"/>
                    <a:pt x="10373" y="3070"/>
                    <a:pt x="10387" y="3081"/>
                  </a:cubicBezTo>
                  <a:cubicBezTo>
                    <a:pt x="10475" y="3157"/>
                    <a:pt x="10337" y="3157"/>
                    <a:pt x="10287" y="3169"/>
                  </a:cubicBezTo>
                  <a:cubicBezTo>
                    <a:pt x="10287" y="3208"/>
                    <a:pt x="10310" y="3223"/>
                    <a:pt x="10340" y="3223"/>
                  </a:cubicBezTo>
                  <a:cubicBezTo>
                    <a:pt x="10359" y="3223"/>
                    <a:pt x="10380" y="3217"/>
                    <a:pt x="10400" y="3207"/>
                  </a:cubicBezTo>
                  <a:lnTo>
                    <a:pt x="10400" y="3207"/>
                  </a:lnTo>
                  <a:cubicBezTo>
                    <a:pt x="10405" y="3233"/>
                    <a:pt x="10382" y="3246"/>
                    <a:pt x="10353" y="3246"/>
                  </a:cubicBezTo>
                  <a:cubicBezTo>
                    <a:pt x="10313" y="3246"/>
                    <a:pt x="10262" y="3221"/>
                    <a:pt x="10262" y="3169"/>
                  </a:cubicBezTo>
                  <a:cubicBezTo>
                    <a:pt x="10262" y="3121"/>
                    <a:pt x="10299" y="3065"/>
                    <a:pt x="10345" y="3065"/>
                  </a:cubicBezTo>
                  <a:close/>
                  <a:moveTo>
                    <a:pt x="10588" y="3056"/>
                  </a:moveTo>
                  <a:lnTo>
                    <a:pt x="10601" y="3069"/>
                  </a:lnTo>
                  <a:cubicBezTo>
                    <a:pt x="10601" y="3119"/>
                    <a:pt x="10601" y="3169"/>
                    <a:pt x="10601" y="3220"/>
                  </a:cubicBezTo>
                  <a:cubicBezTo>
                    <a:pt x="10595" y="3239"/>
                    <a:pt x="10588" y="3248"/>
                    <a:pt x="10584" y="3248"/>
                  </a:cubicBezTo>
                  <a:cubicBezTo>
                    <a:pt x="10579" y="3248"/>
                    <a:pt x="10576" y="3239"/>
                    <a:pt x="10576" y="3220"/>
                  </a:cubicBezTo>
                  <a:cubicBezTo>
                    <a:pt x="10547" y="3220"/>
                    <a:pt x="10533" y="3257"/>
                    <a:pt x="10505" y="3257"/>
                  </a:cubicBezTo>
                  <a:cubicBezTo>
                    <a:pt x="10497" y="3257"/>
                    <a:pt x="10487" y="3254"/>
                    <a:pt x="10475" y="3245"/>
                  </a:cubicBezTo>
                  <a:cubicBezTo>
                    <a:pt x="10425" y="3220"/>
                    <a:pt x="10438" y="3081"/>
                    <a:pt x="10488" y="3081"/>
                  </a:cubicBezTo>
                  <a:cubicBezTo>
                    <a:pt x="10488" y="3107"/>
                    <a:pt x="10463" y="3232"/>
                    <a:pt x="10526" y="3232"/>
                  </a:cubicBezTo>
                  <a:cubicBezTo>
                    <a:pt x="10614" y="3207"/>
                    <a:pt x="10513" y="3056"/>
                    <a:pt x="10588" y="3056"/>
                  </a:cubicBezTo>
                  <a:close/>
                  <a:moveTo>
                    <a:pt x="3857" y="3044"/>
                  </a:moveTo>
                  <a:cubicBezTo>
                    <a:pt x="3865" y="3044"/>
                    <a:pt x="3875" y="3048"/>
                    <a:pt x="3886" y="3056"/>
                  </a:cubicBezTo>
                  <a:cubicBezTo>
                    <a:pt x="3911" y="3094"/>
                    <a:pt x="3899" y="3220"/>
                    <a:pt x="3861" y="3232"/>
                  </a:cubicBezTo>
                  <a:cubicBezTo>
                    <a:pt x="3861" y="3200"/>
                    <a:pt x="3880" y="3084"/>
                    <a:pt x="3837" y="3084"/>
                  </a:cubicBezTo>
                  <a:cubicBezTo>
                    <a:pt x="3830" y="3084"/>
                    <a:pt x="3821" y="3087"/>
                    <a:pt x="3811" y="3094"/>
                  </a:cubicBezTo>
                  <a:cubicBezTo>
                    <a:pt x="3748" y="3132"/>
                    <a:pt x="3823" y="3232"/>
                    <a:pt x="3748" y="3257"/>
                  </a:cubicBezTo>
                  <a:cubicBezTo>
                    <a:pt x="3748" y="3195"/>
                    <a:pt x="3760" y="3132"/>
                    <a:pt x="3760" y="3069"/>
                  </a:cubicBezTo>
                  <a:cubicBezTo>
                    <a:pt x="3770" y="3066"/>
                    <a:pt x="3778" y="3064"/>
                    <a:pt x="3783" y="3064"/>
                  </a:cubicBezTo>
                  <a:cubicBezTo>
                    <a:pt x="3797" y="3064"/>
                    <a:pt x="3795" y="3076"/>
                    <a:pt x="3786" y="3094"/>
                  </a:cubicBezTo>
                  <a:cubicBezTo>
                    <a:pt x="3815" y="3084"/>
                    <a:pt x="3829" y="3044"/>
                    <a:pt x="3857" y="3044"/>
                  </a:cubicBezTo>
                  <a:close/>
                  <a:moveTo>
                    <a:pt x="6200" y="3207"/>
                  </a:moveTo>
                  <a:cubicBezTo>
                    <a:pt x="6200" y="3233"/>
                    <a:pt x="6192" y="3242"/>
                    <a:pt x="6181" y="3242"/>
                  </a:cubicBezTo>
                  <a:cubicBezTo>
                    <a:pt x="6179" y="3242"/>
                    <a:pt x="6178" y="3241"/>
                    <a:pt x="6176" y="3241"/>
                  </a:cubicBezTo>
                  <a:lnTo>
                    <a:pt x="6176" y="3241"/>
                  </a:lnTo>
                  <a:lnTo>
                    <a:pt x="6175" y="3257"/>
                  </a:lnTo>
                  <a:lnTo>
                    <a:pt x="6150" y="3257"/>
                  </a:lnTo>
                  <a:cubicBezTo>
                    <a:pt x="6154" y="3251"/>
                    <a:pt x="6159" y="3243"/>
                    <a:pt x="6162" y="3235"/>
                  </a:cubicBezTo>
                  <a:lnTo>
                    <a:pt x="6162" y="3235"/>
                  </a:lnTo>
                  <a:cubicBezTo>
                    <a:pt x="6167" y="3238"/>
                    <a:pt x="6171" y="3240"/>
                    <a:pt x="6176" y="3241"/>
                  </a:cubicBezTo>
                  <a:lnTo>
                    <a:pt x="6176" y="3241"/>
                  </a:lnTo>
                  <a:lnTo>
                    <a:pt x="6178" y="3213"/>
                  </a:lnTo>
                  <a:lnTo>
                    <a:pt x="6178" y="3213"/>
                  </a:lnTo>
                  <a:cubicBezTo>
                    <a:pt x="6179" y="3213"/>
                    <a:pt x="6179" y="3213"/>
                    <a:pt x="6180" y="3213"/>
                  </a:cubicBezTo>
                  <a:cubicBezTo>
                    <a:pt x="6185" y="3213"/>
                    <a:pt x="6192" y="3211"/>
                    <a:pt x="6200" y="3207"/>
                  </a:cubicBezTo>
                  <a:close/>
                  <a:moveTo>
                    <a:pt x="9960" y="3069"/>
                  </a:moveTo>
                  <a:lnTo>
                    <a:pt x="9960" y="3069"/>
                  </a:lnTo>
                  <a:cubicBezTo>
                    <a:pt x="9947" y="3107"/>
                    <a:pt x="9909" y="3257"/>
                    <a:pt x="9872" y="3257"/>
                  </a:cubicBezTo>
                  <a:cubicBezTo>
                    <a:pt x="9847" y="3257"/>
                    <a:pt x="9809" y="3119"/>
                    <a:pt x="9796" y="3081"/>
                  </a:cubicBezTo>
                  <a:cubicBezTo>
                    <a:pt x="9859" y="3081"/>
                    <a:pt x="9859" y="3182"/>
                    <a:pt x="9872" y="3232"/>
                  </a:cubicBezTo>
                  <a:cubicBezTo>
                    <a:pt x="9897" y="3232"/>
                    <a:pt x="9897" y="3207"/>
                    <a:pt x="9897" y="3182"/>
                  </a:cubicBezTo>
                  <a:cubicBezTo>
                    <a:pt x="9872" y="3157"/>
                    <a:pt x="9872" y="3107"/>
                    <a:pt x="9922" y="3094"/>
                  </a:cubicBezTo>
                  <a:lnTo>
                    <a:pt x="9960" y="3069"/>
                  </a:lnTo>
                  <a:close/>
                  <a:moveTo>
                    <a:pt x="10148" y="2993"/>
                  </a:moveTo>
                  <a:cubicBezTo>
                    <a:pt x="10148" y="3044"/>
                    <a:pt x="10174" y="3257"/>
                    <a:pt x="10111" y="3257"/>
                  </a:cubicBezTo>
                  <a:cubicBezTo>
                    <a:pt x="10123" y="3207"/>
                    <a:pt x="10098" y="3006"/>
                    <a:pt x="10148" y="2993"/>
                  </a:cubicBezTo>
                  <a:close/>
                  <a:moveTo>
                    <a:pt x="5364" y="3218"/>
                  </a:moveTo>
                  <a:lnTo>
                    <a:pt x="5364" y="3218"/>
                  </a:lnTo>
                  <a:cubicBezTo>
                    <a:pt x="5362" y="3218"/>
                    <a:pt x="5360" y="3219"/>
                    <a:pt x="5357" y="3220"/>
                  </a:cubicBezTo>
                  <a:cubicBezTo>
                    <a:pt x="5357" y="3232"/>
                    <a:pt x="5357" y="3246"/>
                    <a:pt x="5357" y="3260"/>
                  </a:cubicBezTo>
                  <a:lnTo>
                    <a:pt x="5357" y="3260"/>
                  </a:lnTo>
                  <a:cubicBezTo>
                    <a:pt x="5362" y="3246"/>
                    <a:pt x="5364" y="3231"/>
                    <a:pt x="5364" y="3218"/>
                  </a:cubicBezTo>
                  <a:close/>
                  <a:moveTo>
                    <a:pt x="10019" y="3085"/>
                  </a:moveTo>
                  <a:cubicBezTo>
                    <a:pt x="10054" y="3085"/>
                    <a:pt x="10085" y="3113"/>
                    <a:pt x="10085" y="3169"/>
                  </a:cubicBezTo>
                  <a:cubicBezTo>
                    <a:pt x="10085" y="3195"/>
                    <a:pt x="9985" y="3195"/>
                    <a:pt x="9960" y="3195"/>
                  </a:cubicBezTo>
                  <a:lnTo>
                    <a:pt x="9972" y="3195"/>
                  </a:lnTo>
                  <a:cubicBezTo>
                    <a:pt x="9972" y="3238"/>
                    <a:pt x="9996" y="3257"/>
                    <a:pt x="10027" y="3257"/>
                  </a:cubicBezTo>
                  <a:cubicBezTo>
                    <a:pt x="10041" y="3257"/>
                    <a:pt x="10057" y="3253"/>
                    <a:pt x="10073" y="3245"/>
                  </a:cubicBezTo>
                  <a:lnTo>
                    <a:pt x="10073" y="3245"/>
                  </a:lnTo>
                  <a:cubicBezTo>
                    <a:pt x="10077" y="3263"/>
                    <a:pt x="10059" y="3273"/>
                    <a:pt x="10034" y="3273"/>
                  </a:cubicBezTo>
                  <a:cubicBezTo>
                    <a:pt x="9990" y="3273"/>
                    <a:pt x="9927" y="3242"/>
                    <a:pt x="9935" y="3169"/>
                  </a:cubicBezTo>
                  <a:cubicBezTo>
                    <a:pt x="9947" y="3113"/>
                    <a:pt x="9985" y="3085"/>
                    <a:pt x="10019" y="3085"/>
                  </a:cubicBezTo>
                  <a:close/>
                  <a:moveTo>
                    <a:pt x="3468" y="3130"/>
                  </a:moveTo>
                  <a:cubicBezTo>
                    <a:pt x="3491" y="3130"/>
                    <a:pt x="3517" y="3139"/>
                    <a:pt x="3534" y="3157"/>
                  </a:cubicBezTo>
                  <a:cubicBezTo>
                    <a:pt x="3555" y="3178"/>
                    <a:pt x="3514" y="3297"/>
                    <a:pt x="3500" y="3297"/>
                  </a:cubicBezTo>
                  <a:cubicBezTo>
                    <a:pt x="3498" y="3297"/>
                    <a:pt x="3496" y="3293"/>
                    <a:pt x="3496" y="3283"/>
                  </a:cubicBezTo>
                  <a:cubicBezTo>
                    <a:pt x="3471" y="3283"/>
                    <a:pt x="3459" y="3308"/>
                    <a:pt x="3446" y="3308"/>
                  </a:cubicBezTo>
                  <a:cubicBezTo>
                    <a:pt x="3436" y="3310"/>
                    <a:pt x="3427" y="3311"/>
                    <a:pt x="3421" y="3311"/>
                  </a:cubicBezTo>
                  <a:cubicBezTo>
                    <a:pt x="3355" y="3311"/>
                    <a:pt x="3459" y="3206"/>
                    <a:pt x="3459" y="3195"/>
                  </a:cubicBezTo>
                  <a:cubicBezTo>
                    <a:pt x="3467" y="3179"/>
                    <a:pt x="3475" y="3174"/>
                    <a:pt x="3481" y="3174"/>
                  </a:cubicBezTo>
                  <a:cubicBezTo>
                    <a:pt x="3490" y="3174"/>
                    <a:pt x="3497" y="3182"/>
                    <a:pt x="3499" y="3182"/>
                  </a:cubicBezTo>
                  <a:cubicBezTo>
                    <a:pt x="3500" y="3182"/>
                    <a:pt x="3500" y="3179"/>
                    <a:pt x="3496" y="3169"/>
                  </a:cubicBezTo>
                  <a:cubicBezTo>
                    <a:pt x="3496" y="3155"/>
                    <a:pt x="3489" y="3150"/>
                    <a:pt x="3478" y="3150"/>
                  </a:cubicBezTo>
                  <a:cubicBezTo>
                    <a:pt x="3461" y="3150"/>
                    <a:pt x="3436" y="3162"/>
                    <a:pt x="3421" y="3169"/>
                  </a:cubicBezTo>
                  <a:cubicBezTo>
                    <a:pt x="3421" y="3143"/>
                    <a:pt x="3443" y="3130"/>
                    <a:pt x="3468" y="3130"/>
                  </a:cubicBezTo>
                  <a:close/>
                  <a:moveTo>
                    <a:pt x="5848" y="3081"/>
                  </a:moveTo>
                  <a:cubicBezTo>
                    <a:pt x="5848" y="3126"/>
                    <a:pt x="5854" y="3137"/>
                    <a:pt x="5861" y="3137"/>
                  </a:cubicBezTo>
                  <a:cubicBezTo>
                    <a:pt x="5868" y="3137"/>
                    <a:pt x="5878" y="3123"/>
                    <a:pt x="5882" y="3123"/>
                  </a:cubicBezTo>
                  <a:cubicBezTo>
                    <a:pt x="5884" y="3123"/>
                    <a:pt x="5886" y="3125"/>
                    <a:pt x="5886" y="3132"/>
                  </a:cubicBezTo>
                  <a:cubicBezTo>
                    <a:pt x="5873" y="3182"/>
                    <a:pt x="5848" y="3144"/>
                    <a:pt x="5835" y="3182"/>
                  </a:cubicBezTo>
                  <a:cubicBezTo>
                    <a:pt x="5824" y="3215"/>
                    <a:pt x="5813" y="3287"/>
                    <a:pt x="5853" y="3287"/>
                  </a:cubicBezTo>
                  <a:cubicBezTo>
                    <a:pt x="5857" y="3287"/>
                    <a:pt x="5860" y="3287"/>
                    <a:pt x="5864" y="3285"/>
                  </a:cubicBezTo>
                  <a:lnTo>
                    <a:pt x="5864" y="3285"/>
                  </a:lnTo>
                  <a:cubicBezTo>
                    <a:pt x="5866" y="3289"/>
                    <a:pt x="5868" y="3292"/>
                    <a:pt x="5870" y="3295"/>
                  </a:cubicBezTo>
                  <a:lnTo>
                    <a:pt x="5870" y="3295"/>
                  </a:lnTo>
                  <a:cubicBezTo>
                    <a:pt x="5872" y="3291"/>
                    <a:pt x="5873" y="3287"/>
                    <a:pt x="5873" y="3283"/>
                  </a:cubicBezTo>
                  <a:lnTo>
                    <a:pt x="5873" y="3283"/>
                  </a:lnTo>
                  <a:cubicBezTo>
                    <a:pt x="5870" y="3284"/>
                    <a:pt x="5867" y="3285"/>
                    <a:pt x="5864" y="3285"/>
                  </a:cubicBezTo>
                  <a:lnTo>
                    <a:pt x="5864" y="3285"/>
                  </a:lnTo>
                  <a:cubicBezTo>
                    <a:pt x="5862" y="3279"/>
                    <a:pt x="5860" y="3270"/>
                    <a:pt x="5860" y="3257"/>
                  </a:cubicBezTo>
                  <a:cubicBezTo>
                    <a:pt x="5860" y="3195"/>
                    <a:pt x="5961" y="3195"/>
                    <a:pt x="5961" y="3182"/>
                  </a:cubicBezTo>
                  <a:cubicBezTo>
                    <a:pt x="5991" y="3145"/>
                    <a:pt x="5981" y="3134"/>
                    <a:pt x="5963" y="3134"/>
                  </a:cubicBezTo>
                  <a:cubicBezTo>
                    <a:pt x="5950" y="3134"/>
                    <a:pt x="5933" y="3139"/>
                    <a:pt x="5923" y="3144"/>
                  </a:cubicBezTo>
                  <a:lnTo>
                    <a:pt x="5886" y="3157"/>
                  </a:lnTo>
                  <a:cubicBezTo>
                    <a:pt x="5879" y="3130"/>
                    <a:pt x="5901" y="3117"/>
                    <a:pt x="5927" y="3117"/>
                  </a:cubicBezTo>
                  <a:cubicBezTo>
                    <a:pt x="5949" y="3117"/>
                    <a:pt x="5974" y="3127"/>
                    <a:pt x="5986" y="3144"/>
                  </a:cubicBezTo>
                  <a:cubicBezTo>
                    <a:pt x="6007" y="3176"/>
                    <a:pt x="5976" y="3285"/>
                    <a:pt x="5965" y="3285"/>
                  </a:cubicBezTo>
                  <a:cubicBezTo>
                    <a:pt x="5962" y="3285"/>
                    <a:pt x="5961" y="3281"/>
                    <a:pt x="5961" y="3270"/>
                  </a:cubicBezTo>
                  <a:cubicBezTo>
                    <a:pt x="5945" y="3270"/>
                    <a:pt x="5909" y="3300"/>
                    <a:pt x="5885" y="3300"/>
                  </a:cubicBezTo>
                  <a:cubicBezTo>
                    <a:pt x="5879" y="3300"/>
                    <a:pt x="5874" y="3299"/>
                    <a:pt x="5870" y="3295"/>
                  </a:cubicBezTo>
                  <a:lnTo>
                    <a:pt x="5870" y="3295"/>
                  </a:lnTo>
                  <a:cubicBezTo>
                    <a:pt x="5864" y="3308"/>
                    <a:pt x="5850" y="3318"/>
                    <a:pt x="5834" y="3318"/>
                  </a:cubicBezTo>
                  <a:cubicBezTo>
                    <a:pt x="5826" y="3318"/>
                    <a:pt x="5817" y="3315"/>
                    <a:pt x="5810" y="3308"/>
                  </a:cubicBezTo>
                  <a:cubicBezTo>
                    <a:pt x="5785" y="3283"/>
                    <a:pt x="5810" y="3182"/>
                    <a:pt x="5810" y="3157"/>
                  </a:cubicBezTo>
                  <a:lnTo>
                    <a:pt x="5785" y="3157"/>
                  </a:lnTo>
                  <a:cubicBezTo>
                    <a:pt x="5797" y="3119"/>
                    <a:pt x="5823" y="3094"/>
                    <a:pt x="5848" y="3081"/>
                  </a:cubicBezTo>
                  <a:close/>
                  <a:moveTo>
                    <a:pt x="9117" y="3144"/>
                  </a:moveTo>
                  <a:lnTo>
                    <a:pt x="9117" y="3144"/>
                  </a:lnTo>
                  <a:cubicBezTo>
                    <a:pt x="9130" y="3195"/>
                    <a:pt x="9130" y="3245"/>
                    <a:pt x="9117" y="3295"/>
                  </a:cubicBezTo>
                  <a:cubicBezTo>
                    <a:pt x="9117" y="3314"/>
                    <a:pt x="9111" y="3324"/>
                    <a:pt x="9105" y="3324"/>
                  </a:cubicBezTo>
                  <a:cubicBezTo>
                    <a:pt x="9098" y="3324"/>
                    <a:pt x="9092" y="3314"/>
                    <a:pt x="9092" y="3295"/>
                  </a:cubicBezTo>
                  <a:cubicBezTo>
                    <a:pt x="9070" y="3295"/>
                    <a:pt x="9034" y="3331"/>
                    <a:pt x="9009" y="3331"/>
                  </a:cubicBezTo>
                  <a:cubicBezTo>
                    <a:pt x="8991" y="3331"/>
                    <a:pt x="8979" y="3314"/>
                    <a:pt x="8979" y="3257"/>
                  </a:cubicBezTo>
                  <a:cubicBezTo>
                    <a:pt x="8941" y="3245"/>
                    <a:pt x="8916" y="3182"/>
                    <a:pt x="8966" y="3182"/>
                  </a:cubicBezTo>
                  <a:lnTo>
                    <a:pt x="9017" y="3157"/>
                  </a:lnTo>
                  <a:lnTo>
                    <a:pt x="9017" y="3157"/>
                  </a:lnTo>
                  <a:cubicBezTo>
                    <a:pt x="9017" y="3189"/>
                    <a:pt x="8999" y="3309"/>
                    <a:pt x="9046" y="3309"/>
                  </a:cubicBezTo>
                  <a:cubicBezTo>
                    <a:pt x="9054" y="3309"/>
                    <a:pt x="9066" y="3305"/>
                    <a:pt x="9080" y="3295"/>
                  </a:cubicBezTo>
                  <a:cubicBezTo>
                    <a:pt x="9155" y="3245"/>
                    <a:pt x="9042" y="3157"/>
                    <a:pt x="9117" y="3144"/>
                  </a:cubicBezTo>
                  <a:close/>
                  <a:moveTo>
                    <a:pt x="3330" y="3153"/>
                  </a:moveTo>
                  <a:cubicBezTo>
                    <a:pt x="3337" y="3153"/>
                    <a:pt x="3345" y="3157"/>
                    <a:pt x="3358" y="3169"/>
                  </a:cubicBezTo>
                  <a:cubicBezTo>
                    <a:pt x="3396" y="3207"/>
                    <a:pt x="3358" y="3320"/>
                    <a:pt x="3320" y="3333"/>
                  </a:cubicBezTo>
                  <a:cubicBezTo>
                    <a:pt x="3320" y="3297"/>
                    <a:pt x="3343" y="3206"/>
                    <a:pt x="3324" y="3185"/>
                  </a:cubicBezTo>
                  <a:lnTo>
                    <a:pt x="3324" y="3185"/>
                  </a:lnTo>
                  <a:cubicBezTo>
                    <a:pt x="3327" y="3182"/>
                    <a:pt x="3327" y="3169"/>
                    <a:pt x="3283" y="3169"/>
                  </a:cubicBezTo>
                  <a:cubicBezTo>
                    <a:pt x="3308" y="3169"/>
                    <a:pt x="3316" y="3153"/>
                    <a:pt x="3330" y="3153"/>
                  </a:cubicBezTo>
                  <a:close/>
                  <a:moveTo>
                    <a:pt x="5697" y="3144"/>
                  </a:moveTo>
                  <a:lnTo>
                    <a:pt x="5684" y="3157"/>
                  </a:lnTo>
                  <a:lnTo>
                    <a:pt x="5672" y="3333"/>
                  </a:lnTo>
                  <a:lnTo>
                    <a:pt x="5647" y="3333"/>
                  </a:lnTo>
                  <a:cubicBezTo>
                    <a:pt x="5659" y="3283"/>
                    <a:pt x="5634" y="3157"/>
                    <a:pt x="5697" y="3144"/>
                  </a:cubicBezTo>
                  <a:close/>
                  <a:moveTo>
                    <a:pt x="9318" y="3144"/>
                  </a:moveTo>
                  <a:cubicBezTo>
                    <a:pt x="9356" y="3144"/>
                    <a:pt x="9381" y="3169"/>
                    <a:pt x="9381" y="3207"/>
                  </a:cubicBezTo>
                  <a:cubicBezTo>
                    <a:pt x="9381" y="3241"/>
                    <a:pt x="9353" y="3246"/>
                    <a:pt x="9320" y="3246"/>
                  </a:cubicBezTo>
                  <a:cubicBezTo>
                    <a:pt x="9303" y="3246"/>
                    <a:pt x="9285" y="3245"/>
                    <a:pt x="9268" y="3245"/>
                  </a:cubicBezTo>
                  <a:cubicBezTo>
                    <a:pt x="9268" y="3288"/>
                    <a:pt x="9292" y="3307"/>
                    <a:pt x="9323" y="3307"/>
                  </a:cubicBezTo>
                  <a:cubicBezTo>
                    <a:pt x="9337" y="3307"/>
                    <a:pt x="9353" y="3303"/>
                    <a:pt x="9369" y="3295"/>
                  </a:cubicBezTo>
                  <a:lnTo>
                    <a:pt x="9369" y="3295"/>
                  </a:lnTo>
                  <a:cubicBezTo>
                    <a:pt x="9375" y="3325"/>
                    <a:pt x="9355" y="3338"/>
                    <a:pt x="9331" y="3338"/>
                  </a:cubicBezTo>
                  <a:cubicBezTo>
                    <a:pt x="9303" y="3338"/>
                    <a:pt x="9269" y="3322"/>
                    <a:pt x="9256" y="3295"/>
                  </a:cubicBezTo>
                  <a:cubicBezTo>
                    <a:pt x="9218" y="3232"/>
                    <a:pt x="9243" y="3157"/>
                    <a:pt x="9318" y="3144"/>
                  </a:cubicBezTo>
                  <a:close/>
                  <a:moveTo>
                    <a:pt x="7734" y="3333"/>
                  </a:moveTo>
                  <a:lnTo>
                    <a:pt x="7734" y="3333"/>
                  </a:lnTo>
                  <a:cubicBezTo>
                    <a:pt x="7734" y="3336"/>
                    <a:pt x="7734" y="3340"/>
                    <a:pt x="7734" y="3346"/>
                  </a:cubicBezTo>
                  <a:cubicBezTo>
                    <a:pt x="7738" y="3345"/>
                    <a:pt x="7742" y="3344"/>
                    <a:pt x="7746" y="3344"/>
                  </a:cubicBezTo>
                  <a:lnTo>
                    <a:pt x="7746" y="3344"/>
                  </a:lnTo>
                  <a:cubicBezTo>
                    <a:pt x="7743" y="3340"/>
                    <a:pt x="7739" y="3336"/>
                    <a:pt x="7734" y="3333"/>
                  </a:cubicBezTo>
                  <a:close/>
                  <a:moveTo>
                    <a:pt x="9599" y="3130"/>
                  </a:moveTo>
                  <a:cubicBezTo>
                    <a:pt x="9601" y="3130"/>
                    <a:pt x="9604" y="3131"/>
                    <a:pt x="9608" y="3132"/>
                  </a:cubicBezTo>
                  <a:cubicBezTo>
                    <a:pt x="9658" y="3157"/>
                    <a:pt x="9708" y="3320"/>
                    <a:pt x="9645" y="3320"/>
                  </a:cubicBezTo>
                  <a:cubicBezTo>
                    <a:pt x="9645" y="3288"/>
                    <a:pt x="9655" y="3172"/>
                    <a:pt x="9609" y="3172"/>
                  </a:cubicBezTo>
                  <a:cubicBezTo>
                    <a:pt x="9602" y="3172"/>
                    <a:pt x="9593" y="3175"/>
                    <a:pt x="9583" y="3182"/>
                  </a:cubicBezTo>
                  <a:cubicBezTo>
                    <a:pt x="9507" y="3232"/>
                    <a:pt x="9620" y="3320"/>
                    <a:pt x="9532" y="3333"/>
                  </a:cubicBezTo>
                  <a:cubicBezTo>
                    <a:pt x="9532" y="3301"/>
                    <a:pt x="9550" y="3180"/>
                    <a:pt x="9503" y="3180"/>
                  </a:cubicBezTo>
                  <a:cubicBezTo>
                    <a:pt x="9494" y="3180"/>
                    <a:pt x="9483" y="3185"/>
                    <a:pt x="9469" y="3195"/>
                  </a:cubicBezTo>
                  <a:cubicBezTo>
                    <a:pt x="9394" y="3245"/>
                    <a:pt x="9507" y="3333"/>
                    <a:pt x="9432" y="3346"/>
                  </a:cubicBezTo>
                  <a:cubicBezTo>
                    <a:pt x="9432" y="3295"/>
                    <a:pt x="9406" y="3169"/>
                    <a:pt x="9457" y="3157"/>
                  </a:cubicBezTo>
                  <a:lnTo>
                    <a:pt x="9457" y="3157"/>
                  </a:lnTo>
                  <a:cubicBezTo>
                    <a:pt x="9444" y="3182"/>
                    <a:pt x="9444" y="3195"/>
                    <a:pt x="9457" y="3195"/>
                  </a:cubicBezTo>
                  <a:cubicBezTo>
                    <a:pt x="9467" y="3153"/>
                    <a:pt x="9480" y="3141"/>
                    <a:pt x="9493" y="3141"/>
                  </a:cubicBezTo>
                  <a:cubicBezTo>
                    <a:pt x="9508" y="3141"/>
                    <a:pt x="9525" y="3158"/>
                    <a:pt x="9538" y="3158"/>
                  </a:cubicBezTo>
                  <a:cubicBezTo>
                    <a:pt x="9541" y="3158"/>
                    <a:pt x="9543" y="3158"/>
                    <a:pt x="9545" y="3157"/>
                  </a:cubicBezTo>
                  <a:lnTo>
                    <a:pt x="9557" y="3182"/>
                  </a:lnTo>
                  <a:cubicBezTo>
                    <a:pt x="9580" y="3182"/>
                    <a:pt x="9572" y="3130"/>
                    <a:pt x="9599" y="3130"/>
                  </a:cubicBezTo>
                  <a:close/>
                  <a:moveTo>
                    <a:pt x="8929" y="3195"/>
                  </a:moveTo>
                  <a:lnTo>
                    <a:pt x="8929" y="3195"/>
                  </a:lnTo>
                  <a:cubicBezTo>
                    <a:pt x="8949" y="3225"/>
                    <a:pt x="8928" y="3340"/>
                    <a:pt x="8912" y="3340"/>
                  </a:cubicBezTo>
                  <a:cubicBezTo>
                    <a:pt x="8909" y="3340"/>
                    <a:pt x="8906" y="3334"/>
                    <a:pt x="8903" y="3320"/>
                  </a:cubicBezTo>
                  <a:cubicBezTo>
                    <a:pt x="8883" y="3320"/>
                    <a:pt x="8871" y="3353"/>
                    <a:pt x="8848" y="3353"/>
                  </a:cubicBezTo>
                  <a:cubicBezTo>
                    <a:pt x="8842" y="3353"/>
                    <a:pt x="8836" y="3351"/>
                    <a:pt x="8828" y="3346"/>
                  </a:cubicBezTo>
                  <a:cubicBezTo>
                    <a:pt x="8803" y="3333"/>
                    <a:pt x="8790" y="3308"/>
                    <a:pt x="8815" y="3270"/>
                  </a:cubicBezTo>
                  <a:cubicBezTo>
                    <a:pt x="8841" y="3232"/>
                    <a:pt x="8903" y="3232"/>
                    <a:pt x="8903" y="3232"/>
                  </a:cubicBezTo>
                  <a:cubicBezTo>
                    <a:pt x="8906" y="3224"/>
                    <a:pt x="8905" y="3217"/>
                    <a:pt x="8903" y="3212"/>
                  </a:cubicBezTo>
                  <a:lnTo>
                    <a:pt x="8903" y="3212"/>
                  </a:lnTo>
                  <a:lnTo>
                    <a:pt x="8929" y="3195"/>
                  </a:lnTo>
                  <a:close/>
                  <a:moveTo>
                    <a:pt x="3750" y="3039"/>
                  </a:moveTo>
                  <a:cubicBezTo>
                    <a:pt x="3754" y="3039"/>
                    <a:pt x="3757" y="3040"/>
                    <a:pt x="3760" y="3044"/>
                  </a:cubicBezTo>
                  <a:cubicBezTo>
                    <a:pt x="3716" y="3122"/>
                    <a:pt x="3711" y="3358"/>
                    <a:pt x="3605" y="3358"/>
                  </a:cubicBezTo>
                  <a:cubicBezTo>
                    <a:pt x="3591" y="3358"/>
                    <a:pt x="3576" y="3354"/>
                    <a:pt x="3559" y="3346"/>
                  </a:cubicBezTo>
                  <a:lnTo>
                    <a:pt x="3597" y="3308"/>
                  </a:lnTo>
                  <a:cubicBezTo>
                    <a:pt x="3622" y="3257"/>
                    <a:pt x="3710" y="3295"/>
                    <a:pt x="3710" y="3195"/>
                  </a:cubicBezTo>
                  <a:lnTo>
                    <a:pt x="3710" y="3195"/>
                  </a:lnTo>
                  <a:cubicBezTo>
                    <a:pt x="3683" y="3201"/>
                    <a:pt x="3649" y="3226"/>
                    <a:pt x="3627" y="3226"/>
                  </a:cubicBezTo>
                  <a:cubicBezTo>
                    <a:pt x="3608" y="3226"/>
                    <a:pt x="3598" y="3208"/>
                    <a:pt x="3609" y="3144"/>
                  </a:cubicBezTo>
                  <a:cubicBezTo>
                    <a:pt x="3617" y="3079"/>
                    <a:pt x="3641" y="3068"/>
                    <a:pt x="3669" y="3068"/>
                  </a:cubicBezTo>
                  <a:cubicBezTo>
                    <a:pt x="3684" y="3068"/>
                    <a:pt x="3700" y="3071"/>
                    <a:pt x="3715" y="3071"/>
                  </a:cubicBezTo>
                  <a:cubicBezTo>
                    <a:pt x="3722" y="3071"/>
                    <a:pt x="3729" y="3071"/>
                    <a:pt x="3735" y="3069"/>
                  </a:cubicBezTo>
                  <a:cubicBezTo>
                    <a:pt x="3735" y="3050"/>
                    <a:pt x="3742" y="3039"/>
                    <a:pt x="3750" y="3039"/>
                  </a:cubicBezTo>
                  <a:close/>
                  <a:moveTo>
                    <a:pt x="5604" y="3165"/>
                  </a:moveTo>
                  <a:cubicBezTo>
                    <a:pt x="5614" y="3165"/>
                    <a:pt x="5624" y="3166"/>
                    <a:pt x="5634" y="3169"/>
                  </a:cubicBezTo>
                  <a:lnTo>
                    <a:pt x="5621" y="3169"/>
                  </a:lnTo>
                  <a:cubicBezTo>
                    <a:pt x="5609" y="3220"/>
                    <a:pt x="5533" y="3182"/>
                    <a:pt x="5521" y="3257"/>
                  </a:cubicBezTo>
                  <a:cubicBezTo>
                    <a:pt x="5512" y="3304"/>
                    <a:pt x="5537" y="3330"/>
                    <a:pt x="5571" y="3330"/>
                  </a:cubicBezTo>
                  <a:cubicBezTo>
                    <a:pt x="5583" y="3330"/>
                    <a:pt x="5596" y="3327"/>
                    <a:pt x="5609" y="3320"/>
                  </a:cubicBezTo>
                  <a:lnTo>
                    <a:pt x="5609" y="3320"/>
                  </a:lnTo>
                  <a:cubicBezTo>
                    <a:pt x="5614" y="3347"/>
                    <a:pt x="5593" y="3360"/>
                    <a:pt x="5567" y="3360"/>
                  </a:cubicBezTo>
                  <a:cubicBezTo>
                    <a:pt x="5530" y="3360"/>
                    <a:pt x="5483" y="3334"/>
                    <a:pt x="5483" y="3283"/>
                  </a:cubicBezTo>
                  <a:cubicBezTo>
                    <a:pt x="5494" y="3228"/>
                    <a:pt x="5542" y="3165"/>
                    <a:pt x="5604" y="3165"/>
                  </a:cubicBezTo>
                  <a:close/>
                  <a:moveTo>
                    <a:pt x="9168" y="3107"/>
                  </a:moveTo>
                  <a:lnTo>
                    <a:pt x="9180" y="3132"/>
                  </a:lnTo>
                  <a:cubicBezTo>
                    <a:pt x="9180" y="3172"/>
                    <a:pt x="9186" y="3182"/>
                    <a:pt x="9193" y="3182"/>
                  </a:cubicBezTo>
                  <a:cubicBezTo>
                    <a:pt x="9201" y="3182"/>
                    <a:pt x="9209" y="3172"/>
                    <a:pt x="9214" y="3172"/>
                  </a:cubicBezTo>
                  <a:cubicBezTo>
                    <a:pt x="9216" y="3172"/>
                    <a:pt x="9218" y="3174"/>
                    <a:pt x="9218" y="3182"/>
                  </a:cubicBezTo>
                  <a:cubicBezTo>
                    <a:pt x="9218" y="3207"/>
                    <a:pt x="9212" y="3207"/>
                    <a:pt x="9204" y="3207"/>
                  </a:cubicBezTo>
                  <a:cubicBezTo>
                    <a:pt x="9196" y="3207"/>
                    <a:pt x="9186" y="3207"/>
                    <a:pt x="9180" y="3232"/>
                  </a:cubicBezTo>
                  <a:cubicBezTo>
                    <a:pt x="9169" y="3265"/>
                    <a:pt x="9168" y="3337"/>
                    <a:pt x="9202" y="3337"/>
                  </a:cubicBezTo>
                  <a:cubicBezTo>
                    <a:pt x="9206" y="3337"/>
                    <a:pt x="9212" y="3336"/>
                    <a:pt x="9218" y="3333"/>
                  </a:cubicBezTo>
                  <a:lnTo>
                    <a:pt x="9218" y="3333"/>
                  </a:lnTo>
                  <a:cubicBezTo>
                    <a:pt x="9218" y="3357"/>
                    <a:pt x="9208" y="3366"/>
                    <a:pt x="9194" y="3366"/>
                  </a:cubicBezTo>
                  <a:cubicBezTo>
                    <a:pt x="9186" y="3366"/>
                    <a:pt x="9177" y="3363"/>
                    <a:pt x="9168" y="3358"/>
                  </a:cubicBezTo>
                  <a:cubicBezTo>
                    <a:pt x="9142" y="3333"/>
                    <a:pt x="9155" y="3232"/>
                    <a:pt x="9155" y="3207"/>
                  </a:cubicBezTo>
                  <a:lnTo>
                    <a:pt x="9130" y="3207"/>
                  </a:lnTo>
                  <a:cubicBezTo>
                    <a:pt x="9117" y="3169"/>
                    <a:pt x="9142" y="3132"/>
                    <a:pt x="9168" y="3107"/>
                  </a:cubicBezTo>
                  <a:close/>
                  <a:moveTo>
                    <a:pt x="5357" y="3260"/>
                  </a:moveTo>
                  <a:lnTo>
                    <a:pt x="5357" y="3260"/>
                  </a:lnTo>
                  <a:cubicBezTo>
                    <a:pt x="5354" y="3269"/>
                    <a:pt x="5351" y="3279"/>
                    <a:pt x="5347" y="3287"/>
                  </a:cubicBezTo>
                  <a:lnTo>
                    <a:pt x="5347" y="3287"/>
                  </a:lnTo>
                  <a:cubicBezTo>
                    <a:pt x="5312" y="3288"/>
                    <a:pt x="5265" y="3284"/>
                    <a:pt x="5294" y="3333"/>
                  </a:cubicBezTo>
                  <a:cubicBezTo>
                    <a:pt x="5305" y="3344"/>
                    <a:pt x="5318" y="3347"/>
                    <a:pt x="5331" y="3347"/>
                  </a:cubicBezTo>
                  <a:cubicBezTo>
                    <a:pt x="5340" y="3347"/>
                    <a:pt x="5349" y="3346"/>
                    <a:pt x="5357" y="3343"/>
                  </a:cubicBezTo>
                  <a:lnTo>
                    <a:pt x="5357" y="3343"/>
                  </a:lnTo>
                  <a:cubicBezTo>
                    <a:pt x="5357" y="3352"/>
                    <a:pt x="5357" y="3361"/>
                    <a:pt x="5357" y="3369"/>
                  </a:cubicBezTo>
                  <a:lnTo>
                    <a:pt x="5357" y="3369"/>
                  </a:lnTo>
                  <a:cubicBezTo>
                    <a:pt x="5375" y="3364"/>
                    <a:pt x="5387" y="3352"/>
                    <a:pt x="5383" y="3333"/>
                  </a:cubicBezTo>
                  <a:lnTo>
                    <a:pt x="5383" y="3333"/>
                  </a:lnTo>
                  <a:cubicBezTo>
                    <a:pt x="5375" y="3337"/>
                    <a:pt x="5366" y="3340"/>
                    <a:pt x="5357" y="3343"/>
                  </a:cubicBezTo>
                  <a:lnTo>
                    <a:pt x="5357" y="3343"/>
                  </a:lnTo>
                  <a:cubicBezTo>
                    <a:pt x="5357" y="3325"/>
                    <a:pt x="5357" y="3308"/>
                    <a:pt x="5357" y="3291"/>
                  </a:cubicBezTo>
                  <a:lnTo>
                    <a:pt x="5357" y="3291"/>
                  </a:lnTo>
                  <a:lnTo>
                    <a:pt x="5370" y="3283"/>
                  </a:lnTo>
                  <a:lnTo>
                    <a:pt x="5370" y="3283"/>
                  </a:lnTo>
                  <a:cubicBezTo>
                    <a:pt x="5367" y="3284"/>
                    <a:pt x="5362" y="3285"/>
                    <a:pt x="5357" y="3286"/>
                  </a:cubicBezTo>
                  <a:lnTo>
                    <a:pt x="5357" y="3286"/>
                  </a:lnTo>
                  <a:cubicBezTo>
                    <a:pt x="5357" y="3277"/>
                    <a:pt x="5357" y="3268"/>
                    <a:pt x="5357" y="3260"/>
                  </a:cubicBezTo>
                  <a:close/>
                  <a:moveTo>
                    <a:pt x="3320" y="3182"/>
                  </a:moveTo>
                  <a:lnTo>
                    <a:pt x="3283" y="3195"/>
                  </a:lnTo>
                  <a:cubicBezTo>
                    <a:pt x="3232" y="3232"/>
                    <a:pt x="3308" y="3333"/>
                    <a:pt x="3232" y="3346"/>
                  </a:cubicBezTo>
                  <a:cubicBezTo>
                    <a:pt x="3232" y="3320"/>
                    <a:pt x="3257" y="3220"/>
                    <a:pt x="3232" y="3207"/>
                  </a:cubicBezTo>
                  <a:cubicBezTo>
                    <a:pt x="3227" y="3205"/>
                    <a:pt x="3222" y="3205"/>
                    <a:pt x="3218" y="3205"/>
                  </a:cubicBezTo>
                  <a:cubicBezTo>
                    <a:pt x="3191" y="3205"/>
                    <a:pt x="3180" y="3236"/>
                    <a:pt x="3169" y="3257"/>
                  </a:cubicBezTo>
                  <a:cubicBezTo>
                    <a:pt x="3169" y="3283"/>
                    <a:pt x="3169" y="3358"/>
                    <a:pt x="3132" y="3371"/>
                  </a:cubicBezTo>
                  <a:cubicBezTo>
                    <a:pt x="3132" y="3320"/>
                    <a:pt x="3132" y="3270"/>
                    <a:pt x="3144" y="3220"/>
                  </a:cubicBezTo>
                  <a:cubicBezTo>
                    <a:pt x="3151" y="3200"/>
                    <a:pt x="3158" y="3187"/>
                    <a:pt x="3162" y="3187"/>
                  </a:cubicBezTo>
                  <a:cubicBezTo>
                    <a:pt x="3167" y="3187"/>
                    <a:pt x="3169" y="3196"/>
                    <a:pt x="3169" y="3220"/>
                  </a:cubicBezTo>
                  <a:lnTo>
                    <a:pt x="3220" y="3182"/>
                  </a:lnTo>
                  <a:lnTo>
                    <a:pt x="3220" y="3182"/>
                  </a:lnTo>
                  <a:cubicBezTo>
                    <a:pt x="3209" y="3193"/>
                    <a:pt x="3212" y="3197"/>
                    <a:pt x="3222" y="3197"/>
                  </a:cubicBezTo>
                  <a:cubicBezTo>
                    <a:pt x="3235" y="3197"/>
                    <a:pt x="3261" y="3189"/>
                    <a:pt x="3283" y="3182"/>
                  </a:cubicBezTo>
                  <a:close/>
                  <a:moveTo>
                    <a:pt x="8564" y="3319"/>
                  </a:moveTo>
                  <a:lnTo>
                    <a:pt x="8564" y="3383"/>
                  </a:lnTo>
                  <a:lnTo>
                    <a:pt x="8564" y="3383"/>
                  </a:lnTo>
                  <a:cubicBezTo>
                    <a:pt x="8578" y="3383"/>
                    <a:pt x="8589" y="3379"/>
                    <a:pt x="8589" y="3358"/>
                  </a:cubicBezTo>
                  <a:cubicBezTo>
                    <a:pt x="8589" y="3334"/>
                    <a:pt x="8578" y="3324"/>
                    <a:pt x="8564" y="3319"/>
                  </a:cubicBezTo>
                  <a:close/>
                  <a:moveTo>
                    <a:pt x="8564" y="3383"/>
                  </a:moveTo>
                  <a:lnTo>
                    <a:pt x="8564" y="3383"/>
                  </a:lnTo>
                  <a:cubicBezTo>
                    <a:pt x="8561" y="3383"/>
                    <a:pt x="8559" y="3383"/>
                    <a:pt x="8556" y="3383"/>
                  </a:cubicBezTo>
                  <a:lnTo>
                    <a:pt x="8564" y="3383"/>
                  </a:lnTo>
                  <a:lnTo>
                    <a:pt x="8564" y="3383"/>
                  </a:lnTo>
                  <a:close/>
                  <a:moveTo>
                    <a:pt x="5345" y="3182"/>
                  </a:moveTo>
                  <a:lnTo>
                    <a:pt x="5345" y="3182"/>
                  </a:lnTo>
                  <a:cubicBezTo>
                    <a:pt x="5358" y="3186"/>
                    <a:pt x="5364" y="3200"/>
                    <a:pt x="5364" y="3218"/>
                  </a:cubicBezTo>
                  <a:lnTo>
                    <a:pt x="5364" y="3218"/>
                  </a:lnTo>
                  <a:cubicBezTo>
                    <a:pt x="5374" y="3214"/>
                    <a:pt x="5381" y="3212"/>
                    <a:pt x="5385" y="3212"/>
                  </a:cubicBezTo>
                  <a:cubicBezTo>
                    <a:pt x="5393" y="3212"/>
                    <a:pt x="5390" y="3221"/>
                    <a:pt x="5383" y="3245"/>
                  </a:cubicBezTo>
                  <a:cubicBezTo>
                    <a:pt x="5408" y="3245"/>
                    <a:pt x="5408" y="3195"/>
                    <a:pt x="5445" y="3195"/>
                  </a:cubicBezTo>
                  <a:cubicBezTo>
                    <a:pt x="5445" y="3245"/>
                    <a:pt x="5408" y="3232"/>
                    <a:pt x="5395" y="3283"/>
                  </a:cubicBezTo>
                  <a:cubicBezTo>
                    <a:pt x="5370" y="3333"/>
                    <a:pt x="5458" y="3371"/>
                    <a:pt x="5395" y="3383"/>
                  </a:cubicBezTo>
                  <a:lnTo>
                    <a:pt x="5357" y="3396"/>
                  </a:lnTo>
                  <a:cubicBezTo>
                    <a:pt x="5357" y="3387"/>
                    <a:pt x="5357" y="3378"/>
                    <a:pt x="5357" y="3369"/>
                  </a:cubicBezTo>
                  <a:lnTo>
                    <a:pt x="5357" y="3369"/>
                  </a:lnTo>
                  <a:cubicBezTo>
                    <a:pt x="5350" y="3371"/>
                    <a:pt x="5342" y="3372"/>
                    <a:pt x="5334" y="3372"/>
                  </a:cubicBezTo>
                  <a:cubicBezTo>
                    <a:pt x="5309" y="3372"/>
                    <a:pt x="5281" y="3363"/>
                    <a:pt x="5269" y="3346"/>
                  </a:cubicBezTo>
                  <a:cubicBezTo>
                    <a:pt x="5244" y="3283"/>
                    <a:pt x="5282" y="3207"/>
                    <a:pt x="5345" y="3182"/>
                  </a:cubicBezTo>
                  <a:close/>
                  <a:moveTo>
                    <a:pt x="8476" y="3207"/>
                  </a:moveTo>
                  <a:cubicBezTo>
                    <a:pt x="8476" y="3257"/>
                    <a:pt x="8476" y="3308"/>
                    <a:pt x="8476" y="3358"/>
                  </a:cubicBezTo>
                  <a:cubicBezTo>
                    <a:pt x="8470" y="3377"/>
                    <a:pt x="8463" y="3386"/>
                    <a:pt x="8459" y="3386"/>
                  </a:cubicBezTo>
                  <a:cubicBezTo>
                    <a:pt x="8454" y="3386"/>
                    <a:pt x="8451" y="3377"/>
                    <a:pt x="8451" y="3358"/>
                  </a:cubicBezTo>
                  <a:cubicBezTo>
                    <a:pt x="8420" y="3358"/>
                    <a:pt x="8384" y="3396"/>
                    <a:pt x="8361" y="3396"/>
                  </a:cubicBezTo>
                  <a:cubicBezTo>
                    <a:pt x="8347" y="3396"/>
                    <a:pt x="8338" y="3381"/>
                    <a:pt x="8338" y="3333"/>
                  </a:cubicBezTo>
                  <a:cubicBezTo>
                    <a:pt x="8287" y="3308"/>
                    <a:pt x="8275" y="3257"/>
                    <a:pt x="8325" y="3245"/>
                  </a:cubicBezTo>
                  <a:lnTo>
                    <a:pt x="8363" y="3220"/>
                  </a:lnTo>
                  <a:lnTo>
                    <a:pt x="8363" y="3220"/>
                  </a:lnTo>
                  <a:cubicBezTo>
                    <a:pt x="8363" y="3252"/>
                    <a:pt x="8354" y="3372"/>
                    <a:pt x="8396" y="3372"/>
                  </a:cubicBezTo>
                  <a:cubicBezTo>
                    <a:pt x="8404" y="3372"/>
                    <a:pt x="8414" y="3368"/>
                    <a:pt x="8426" y="3358"/>
                  </a:cubicBezTo>
                  <a:cubicBezTo>
                    <a:pt x="8501" y="3308"/>
                    <a:pt x="8400" y="3220"/>
                    <a:pt x="8476" y="3207"/>
                  </a:cubicBezTo>
                  <a:close/>
                  <a:moveTo>
                    <a:pt x="8564" y="3195"/>
                  </a:moveTo>
                  <a:lnTo>
                    <a:pt x="8564" y="3225"/>
                  </a:lnTo>
                  <a:lnTo>
                    <a:pt x="8564" y="3225"/>
                  </a:lnTo>
                  <a:cubicBezTo>
                    <a:pt x="8570" y="3223"/>
                    <a:pt x="8576" y="3222"/>
                    <a:pt x="8582" y="3222"/>
                  </a:cubicBezTo>
                  <a:cubicBezTo>
                    <a:pt x="8593" y="3222"/>
                    <a:pt x="8604" y="3226"/>
                    <a:pt x="8614" y="3232"/>
                  </a:cubicBezTo>
                  <a:cubicBezTo>
                    <a:pt x="8614" y="3241"/>
                    <a:pt x="8582" y="3250"/>
                    <a:pt x="8564" y="3255"/>
                  </a:cubicBezTo>
                  <a:lnTo>
                    <a:pt x="8564" y="3255"/>
                  </a:lnTo>
                  <a:lnTo>
                    <a:pt x="8564" y="3225"/>
                  </a:lnTo>
                  <a:lnTo>
                    <a:pt x="8564" y="3225"/>
                  </a:lnTo>
                  <a:cubicBezTo>
                    <a:pt x="8541" y="3233"/>
                    <a:pt x="8521" y="3253"/>
                    <a:pt x="8514" y="3283"/>
                  </a:cubicBezTo>
                  <a:cubicBezTo>
                    <a:pt x="8514" y="3313"/>
                    <a:pt x="8542" y="3311"/>
                    <a:pt x="8564" y="3319"/>
                  </a:cubicBezTo>
                  <a:lnTo>
                    <a:pt x="8564" y="3319"/>
                  </a:lnTo>
                  <a:lnTo>
                    <a:pt x="8564" y="3276"/>
                  </a:lnTo>
                  <a:lnTo>
                    <a:pt x="8551" y="3257"/>
                  </a:lnTo>
                  <a:cubicBezTo>
                    <a:pt x="8551" y="3257"/>
                    <a:pt x="8557" y="3256"/>
                    <a:pt x="8564" y="3255"/>
                  </a:cubicBezTo>
                  <a:lnTo>
                    <a:pt x="8564" y="3255"/>
                  </a:lnTo>
                  <a:lnTo>
                    <a:pt x="8564" y="3276"/>
                  </a:lnTo>
                  <a:lnTo>
                    <a:pt x="8577" y="3295"/>
                  </a:lnTo>
                  <a:cubicBezTo>
                    <a:pt x="8589" y="3333"/>
                    <a:pt x="8639" y="3320"/>
                    <a:pt x="8614" y="3383"/>
                  </a:cubicBezTo>
                  <a:cubicBezTo>
                    <a:pt x="8596" y="3402"/>
                    <a:pt x="8571" y="3413"/>
                    <a:pt x="8544" y="3413"/>
                  </a:cubicBezTo>
                  <a:cubicBezTo>
                    <a:pt x="8534" y="3413"/>
                    <a:pt x="8524" y="3412"/>
                    <a:pt x="8514" y="3408"/>
                  </a:cubicBezTo>
                  <a:cubicBezTo>
                    <a:pt x="8520" y="3383"/>
                    <a:pt x="8539" y="3383"/>
                    <a:pt x="8556" y="3383"/>
                  </a:cubicBezTo>
                  <a:cubicBezTo>
                    <a:pt x="8556" y="3383"/>
                    <a:pt x="8556" y="3383"/>
                    <a:pt x="8556" y="3383"/>
                  </a:cubicBezTo>
                  <a:lnTo>
                    <a:pt x="8526" y="3383"/>
                  </a:lnTo>
                  <a:cubicBezTo>
                    <a:pt x="8488" y="3358"/>
                    <a:pt x="8463" y="3232"/>
                    <a:pt x="8514" y="3232"/>
                  </a:cubicBezTo>
                  <a:lnTo>
                    <a:pt x="8564" y="3195"/>
                  </a:lnTo>
                  <a:close/>
                  <a:moveTo>
                    <a:pt x="5181" y="3245"/>
                  </a:moveTo>
                  <a:cubicBezTo>
                    <a:pt x="5118" y="3333"/>
                    <a:pt x="5118" y="3333"/>
                    <a:pt x="5169" y="3421"/>
                  </a:cubicBezTo>
                  <a:cubicBezTo>
                    <a:pt x="5119" y="3421"/>
                    <a:pt x="5118" y="3396"/>
                    <a:pt x="5094" y="3359"/>
                  </a:cubicBezTo>
                  <a:lnTo>
                    <a:pt x="5094" y="3359"/>
                  </a:lnTo>
                  <a:cubicBezTo>
                    <a:pt x="5108" y="3336"/>
                    <a:pt x="5101" y="3317"/>
                    <a:pt x="5081" y="3280"/>
                  </a:cubicBezTo>
                  <a:lnTo>
                    <a:pt x="5081" y="3280"/>
                  </a:lnTo>
                  <a:cubicBezTo>
                    <a:pt x="5089" y="3290"/>
                    <a:pt x="5095" y="3304"/>
                    <a:pt x="5106" y="3320"/>
                  </a:cubicBezTo>
                  <a:cubicBezTo>
                    <a:pt x="5131" y="3320"/>
                    <a:pt x="5131" y="3245"/>
                    <a:pt x="5181" y="3245"/>
                  </a:cubicBezTo>
                  <a:close/>
                  <a:moveTo>
                    <a:pt x="5069" y="3388"/>
                  </a:moveTo>
                  <a:cubicBezTo>
                    <a:pt x="5057" y="3400"/>
                    <a:pt x="5040" y="3414"/>
                    <a:pt x="5020" y="3431"/>
                  </a:cubicBezTo>
                  <a:lnTo>
                    <a:pt x="5020" y="3431"/>
                  </a:lnTo>
                  <a:cubicBezTo>
                    <a:pt x="5047" y="3428"/>
                    <a:pt x="5071" y="3412"/>
                    <a:pt x="5069" y="3388"/>
                  </a:cubicBezTo>
                  <a:close/>
                  <a:moveTo>
                    <a:pt x="5013" y="3264"/>
                  </a:moveTo>
                  <a:cubicBezTo>
                    <a:pt x="5033" y="3264"/>
                    <a:pt x="5048" y="3284"/>
                    <a:pt x="5043" y="3333"/>
                  </a:cubicBezTo>
                  <a:lnTo>
                    <a:pt x="5093" y="3308"/>
                  </a:lnTo>
                  <a:lnTo>
                    <a:pt x="5093" y="3308"/>
                  </a:lnTo>
                  <a:cubicBezTo>
                    <a:pt x="5089" y="3332"/>
                    <a:pt x="5071" y="3337"/>
                    <a:pt x="5051" y="3337"/>
                  </a:cubicBezTo>
                  <a:cubicBezTo>
                    <a:pt x="5032" y="3337"/>
                    <a:pt x="5010" y="3333"/>
                    <a:pt x="4993" y="3333"/>
                  </a:cubicBezTo>
                  <a:cubicBezTo>
                    <a:pt x="4981" y="3333"/>
                    <a:pt x="4971" y="3335"/>
                    <a:pt x="4968" y="3346"/>
                  </a:cubicBezTo>
                  <a:cubicBezTo>
                    <a:pt x="4960" y="3388"/>
                    <a:pt x="4986" y="3403"/>
                    <a:pt x="5013" y="3403"/>
                  </a:cubicBezTo>
                  <a:cubicBezTo>
                    <a:pt x="5034" y="3403"/>
                    <a:pt x="5057" y="3394"/>
                    <a:pt x="5068" y="3383"/>
                  </a:cubicBezTo>
                  <a:lnTo>
                    <a:pt x="5068" y="3383"/>
                  </a:lnTo>
                  <a:cubicBezTo>
                    <a:pt x="5068" y="3385"/>
                    <a:pt x="5069" y="3386"/>
                    <a:pt x="5069" y="3388"/>
                  </a:cubicBezTo>
                  <a:lnTo>
                    <a:pt x="5069" y="3388"/>
                  </a:lnTo>
                  <a:cubicBezTo>
                    <a:pt x="5078" y="3378"/>
                    <a:pt x="5086" y="3370"/>
                    <a:pt x="5091" y="3363"/>
                  </a:cubicBezTo>
                  <a:lnTo>
                    <a:pt x="5091" y="3363"/>
                  </a:lnTo>
                  <a:cubicBezTo>
                    <a:pt x="5079" y="3386"/>
                    <a:pt x="5067" y="3410"/>
                    <a:pt x="5056" y="3434"/>
                  </a:cubicBezTo>
                  <a:lnTo>
                    <a:pt x="5018" y="3434"/>
                  </a:lnTo>
                  <a:cubicBezTo>
                    <a:pt x="5019" y="3433"/>
                    <a:pt x="5020" y="3432"/>
                    <a:pt x="5020" y="3431"/>
                  </a:cubicBezTo>
                  <a:lnTo>
                    <a:pt x="5020" y="3431"/>
                  </a:lnTo>
                  <a:cubicBezTo>
                    <a:pt x="5017" y="3432"/>
                    <a:pt x="5013" y="3432"/>
                    <a:pt x="5009" y="3432"/>
                  </a:cubicBezTo>
                  <a:cubicBezTo>
                    <a:pt x="4973" y="3432"/>
                    <a:pt x="4936" y="3410"/>
                    <a:pt x="4942" y="3358"/>
                  </a:cubicBezTo>
                  <a:cubicBezTo>
                    <a:pt x="4950" y="3301"/>
                    <a:pt x="4986" y="3264"/>
                    <a:pt x="5013" y="3264"/>
                  </a:cubicBezTo>
                  <a:close/>
                  <a:moveTo>
                    <a:pt x="7979" y="3407"/>
                  </a:moveTo>
                  <a:cubicBezTo>
                    <a:pt x="7989" y="3407"/>
                    <a:pt x="7980" y="3424"/>
                    <a:pt x="7968" y="3442"/>
                  </a:cubicBezTo>
                  <a:lnTo>
                    <a:pt x="7968" y="3442"/>
                  </a:lnTo>
                  <a:cubicBezTo>
                    <a:pt x="7956" y="3432"/>
                    <a:pt x="7933" y="3408"/>
                    <a:pt x="7973" y="3408"/>
                  </a:cubicBezTo>
                  <a:cubicBezTo>
                    <a:pt x="7975" y="3408"/>
                    <a:pt x="7977" y="3407"/>
                    <a:pt x="7979" y="3407"/>
                  </a:cubicBezTo>
                  <a:close/>
                  <a:moveTo>
                    <a:pt x="8133" y="3179"/>
                  </a:moveTo>
                  <a:cubicBezTo>
                    <a:pt x="8310" y="3179"/>
                    <a:pt x="8286" y="3459"/>
                    <a:pt x="8061" y="3459"/>
                  </a:cubicBezTo>
                  <a:lnTo>
                    <a:pt x="8099" y="3434"/>
                  </a:lnTo>
                  <a:lnTo>
                    <a:pt x="8099" y="3182"/>
                  </a:lnTo>
                  <a:cubicBezTo>
                    <a:pt x="8111" y="3180"/>
                    <a:pt x="8122" y="3179"/>
                    <a:pt x="8133" y="3179"/>
                  </a:cubicBezTo>
                  <a:close/>
                  <a:moveTo>
                    <a:pt x="4842" y="3195"/>
                  </a:moveTo>
                  <a:cubicBezTo>
                    <a:pt x="4842" y="3257"/>
                    <a:pt x="4842" y="3320"/>
                    <a:pt x="4829" y="3383"/>
                  </a:cubicBezTo>
                  <a:cubicBezTo>
                    <a:pt x="4829" y="3401"/>
                    <a:pt x="4810" y="3456"/>
                    <a:pt x="4804" y="3456"/>
                  </a:cubicBezTo>
                  <a:cubicBezTo>
                    <a:pt x="4801" y="3456"/>
                    <a:pt x="4800" y="3447"/>
                    <a:pt x="4804" y="3421"/>
                  </a:cubicBezTo>
                  <a:lnTo>
                    <a:pt x="4804" y="3421"/>
                  </a:lnTo>
                  <a:cubicBezTo>
                    <a:pt x="4782" y="3428"/>
                    <a:pt x="4737" y="3463"/>
                    <a:pt x="4707" y="3463"/>
                  </a:cubicBezTo>
                  <a:cubicBezTo>
                    <a:pt x="4687" y="3463"/>
                    <a:pt x="4673" y="3447"/>
                    <a:pt x="4678" y="3396"/>
                  </a:cubicBezTo>
                  <a:cubicBezTo>
                    <a:pt x="4678" y="3371"/>
                    <a:pt x="4691" y="3346"/>
                    <a:pt x="4703" y="3320"/>
                  </a:cubicBezTo>
                  <a:lnTo>
                    <a:pt x="4754" y="3295"/>
                  </a:lnTo>
                  <a:cubicBezTo>
                    <a:pt x="4760" y="3289"/>
                    <a:pt x="4766" y="3287"/>
                    <a:pt x="4772" y="3287"/>
                  </a:cubicBezTo>
                  <a:cubicBezTo>
                    <a:pt x="4790" y="3287"/>
                    <a:pt x="4804" y="3308"/>
                    <a:pt x="4804" y="3308"/>
                  </a:cubicBezTo>
                  <a:cubicBezTo>
                    <a:pt x="4804" y="3257"/>
                    <a:pt x="4804" y="3195"/>
                    <a:pt x="4842" y="3195"/>
                  </a:cubicBezTo>
                  <a:close/>
                  <a:moveTo>
                    <a:pt x="7640" y="3421"/>
                  </a:moveTo>
                  <a:cubicBezTo>
                    <a:pt x="7629" y="3429"/>
                    <a:pt x="7621" y="3441"/>
                    <a:pt x="7621" y="3459"/>
                  </a:cubicBezTo>
                  <a:cubicBezTo>
                    <a:pt x="7621" y="3468"/>
                    <a:pt x="7622" y="3476"/>
                    <a:pt x="7623" y="3482"/>
                  </a:cubicBezTo>
                  <a:lnTo>
                    <a:pt x="7623" y="3482"/>
                  </a:lnTo>
                  <a:cubicBezTo>
                    <a:pt x="7626" y="3477"/>
                    <a:pt x="7630" y="3469"/>
                    <a:pt x="7633" y="3459"/>
                  </a:cubicBezTo>
                  <a:cubicBezTo>
                    <a:pt x="7637" y="3446"/>
                    <a:pt x="7639" y="3433"/>
                    <a:pt x="7640" y="3421"/>
                  </a:cubicBezTo>
                  <a:close/>
                  <a:moveTo>
                    <a:pt x="11483" y="3478"/>
                  </a:moveTo>
                  <a:cubicBezTo>
                    <a:pt x="11483" y="3480"/>
                    <a:pt x="11482" y="3482"/>
                    <a:pt x="11481" y="3484"/>
                  </a:cubicBezTo>
                  <a:cubicBezTo>
                    <a:pt x="11483" y="3484"/>
                    <a:pt x="11485" y="3484"/>
                    <a:pt x="11486" y="3484"/>
                  </a:cubicBezTo>
                  <a:lnTo>
                    <a:pt x="11486" y="3484"/>
                  </a:lnTo>
                  <a:cubicBezTo>
                    <a:pt x="11485" y="3482"/>
                    <a:pt x="11484" y="3480"/>
                    <a:pt x="11483" y="3478"/>
                  </a:cubicBezTo>
                  <a:close/>
                  <a:moveTo>
                    <a:pt x="4653" y="3308"/>
                  </a:moveTo>
                  <a:cubicBezTo>
                    <a:pt x="4653" y="3358"/>
                    <a:pt x="4653" y="3408"/>
                    <a:pt x="4641" y="3459"/>
                  </a:cubicBezTo>
                  <a:cubicBezTo>
                    <a:pt x="4634" y="3479"/>
                    <a:pt x="4627" y="3492"/>
                    <a:pt x="4622" y="3492"/>
                  </a:cubicBezTo>
                  <a:cubicBezTo>
                    <a:pt x="4618" y="3492"/>
                    <a:pt x="4615" y="3482"/>
                    <a:pt x="4615" y="3459"/>
                  </a:cubicBezTo>
                  <a:cubicBezTo>
                    <a:pt x="4592" y="3459"/>
                    <a:pt x="4550" y="3497"/>
                    <a:pt x="4524" y="3497"/>
                  </a:cubicBezTo>
                  <a:cubicBezTo>
                    <a:pt x="4507" y="3497"/>
                    <a:pt x="4497" y="3482"/>
                    <a:pt x="4502" y="3434"/>
                  </a:cubicBezTo>
                  <a:cubicBezTo>
                    <a:pt x="4465" y="3421"/>
                    <a:pt x="4452" y="3371"/>
                    <a:pt x="4502" y="3358"/>
                  </a:cubicBezTo>
                  <a:lnTo>
                    <a:pt x="4540" y="3333"/>
                  </a:lnTo>
                  <a:lnTo>
                    <a:pt x="4540" y="3333"/>
                  </a:lnTo>
                  <a:cubicBezTo>
                    <a:pt x="4540" y="3364"/>
                    <a:pt x="4523" y="3474"/>
                    <a:pt x="4560" y="3474"/>
                  </a:cubicBezTo>
                  <a:cubicBezTo>
                    <a:pt x="4568" y="3474"/>
                    <a:pt x="4578" y="3469"/>
                    <a:pt x="4590" y="3459"/>
                  </a:cubicBezTo>
                  <a:cubicBezTo>
                    <a:pt x="4653" y="3421"/>
                    <a:pt x="4578" y="3320"/>
                    <a:pt x="4653" y="3308"/>
                  </a:cubicBezTo>
                  <a:close/>
                  <a:moveTo>
                    <a:pt x="9809" y="3484"/>
                  </a:moveTo>
                  <a:cubicBezTo>
                    <a:pt x="9809" y="3484"/>
                    <a:pt x="9799" y="3496"/>
                    <a:pt x="9790" y="3503"/>
                  </a:cubicBezTo>
                  <a:lnTo>
                    <a:pt x="9790" y="3503"/>
                  </a:lnTo>
                  <a:lnTo>
                    <a:pt x="9809" y="3484"/>
                  </a:lnTo>
                  <a:close/>
                  <a:moveTo>
                    <a:pt x="9773" y="3467"/>
                  </a:moveTo>
                  <a:cubicBezTo>
                    <a:pt x="9776" y="3467"/>
                    <a:pt x="9781" y="3496"/>
                    <a:pt x="9783" y="3506"/>
                  </a:cubicBezTo>
                  <a:lnTo>
                    <a:pt x="9783" y="3506"/>
                  </a:lnTo>
                  <a:cubicBezTo>
                    <a:pt x="9782" y="3506"/>
                    <a:pt x="9782" y="3506"/>
                    <a:pt x="9781" y="3506"/>
                  </a:cubicBezTo>
                  <a:cubicBezTo>
                    <a:pt x="9775" y="3506"/>
                    <a:pt x="9771" y="3501"/>
                    <a:pt x="9771" y="3484"/>
                  </a:cubicBezTo>
                  <a:cubicBezTo>
                    <a:pt x="9771" y="3471"/>
                    <a:pt x="9772" y="3467"/>
                    <a:pt x="9773" y="3467"/>
                  </a:cubicBezTo>
                  <a:close/>
                  <a:moveTo>
                    <a:pt x="7797" y="3257"/>
                  </a:moveTo>
                  <a:cubicBezTo>
                    <a:pt x="7817" y="3298"/>
                    <a:pt x="7835" y="3308"/>
                    <a:pt x="7850" y="3308"/>
                  </a:cubicBezTo>
                  <a:cubicBezTo>
                    <a:pt x="7864" y="3308"/>
                    <a:pt x="7875" y="3298"/>
                    <a:pt x="7881" y="3298"/>
                  </a:cubicBezTo>
                  <a:cubicBezTo>
                    <a:pt x="7883" y="3298"/>
                    <a:pt x="7885" y="3300"/>
                    <a:pt x="7885" y="3308"/>
                  </a:cubicBezTo>
                  <a:lnTo>
                    <a:pt x="7835" y="3320"/>
                  </a:lnTo>
                  <a:cubicBezTo>
                    <a:pt x="7835" y="3346"/>
                    <a:pt x="7809" y="3320"/>
                    <a:pt x="7797" y="3358"/>
                  </a:cubicBezTo>
                  <a:cubicBezTo>
                    <a:pt x="7786" y="3391"/>
                    <a:pt x="7775" y="3463"/>
                    <a:pt x="7815" y="3463"/>
                  </a:cubicBezTo>
                  <a:cubicBezTo>
                    <a:pt x="7820" y="3463"/>
                    <a:pt x="7827" y="3462"/>
                    <a:pt x="7835" y="3459"/>
                  </a:cubicBezTo>
                  <a:lnTo>
                    <a:pt x="7835" y="3459"/>
                  </a:lnTo>
                  <a:cubicBezTo>
                    <a:pt x="7835" y="3484"/>
                    <a:pt x="7826" y="3493"/>
                    <a:pt x="7816" y="3493"/>
                  </a:cubicBezTo>
                  <a:cubicBezTo>
                    <a:pt x="7800" y="3493"/>
                    <a:pt x="7779" y="3474"/>
                    <a:pt x="7772" y="3459"/>
                  </a:cubicBezTo>
                  <a:cubicBezTo>
                    <a:pt x="7748" y="3435"/>
                    <a:pt x="7802" y="3344"/>
                    <a:pt x="7746" y="3344"/>
                  </a:cubicBezTo>
                  <a:cubicBezTo>
                    <a:pt x="7746" y="3344"/>
                    <a:pt x="7746" y="3344"/>
                    <a:pt x="7746" y="3344"/>
                  </a:cubicBezTo>
                  <a:lnTo>
                    <a:pt x="7746" y="3344"/>
                  </a:lnTo>
                  <a:cubicBezTo>
                    <a:pt x="7746" y="3345"/>
                    <a:pt x="7746" y="3345"/>
                    <a:pt x="7747" y="3346"/>
                  </a:cubicBezTo>
                  <a:cubicBezTo>
                    <a:pt x="7767" y="3376"/>
                    <a:pt x="7746" y="3491"/>
                    <a:pt x="7730" y="3491"/>
                  </a:cubicBezTo>
                  <a:cubicBezTo>
                    <a:pt x="7727" y="3491"/>
                    <a:pt x="7724" y="3485"/>
                    <a:pt x="7721" y="3471"/>
                  </a:cubicBezTo>
                  <a:cubicBezTo>
                    <a:pt x="7713" y="3471"/>
                    <a:pt x="7675" y="3507"/>
                    <a:pt x="7648" y="3507"/>
                  </a:cubicBezTo>
                  <a:cubicBezTo>
                    <a:pt x="7636" y="3507"/>
                    <a:pt x="7627" y="3500"/>
                    <a:pt x="7623" y="3482"/>
                  </a:cubicBezTo>
                  <a:lnTo>
                    <a:pt x="7623" y="3482"/>
                  </a:lnTo>
                  <a:cubicBezTo>
                    <a:pt x="7620" y="3485"/>
                    <a:pt x="7618" y="3487"/>
                    <a:pt x="7616" y="3487"/>
                  </a:cubicBezTo>
                  <a:cubicBezTo>
                    <a:pt x="7611" y="3487"/>
                    <a:pt x="7608" y="3478"/>
                    <a:pt x="7608" y="3459"/>
                  </a:cubicBezTo>
                  <a:cubicBezTo>
                    <a:pt x="7587" y="3459"/>
                    <a:pt x="7566" y="3502"/>
                    <a:pt x="7531" y="3502"/>
                  </a:cubicBezTo>
                  <a:cubicBezTo>
                    <a:pt x="7524" y="3502"/>
                    <a:pt x="7516" y="3501"/>
                    <a:pt x="7508" y="3496"/>
                  </a:cubicBezTo>
                  <a:cubicBezTo>
                    <a:pt x="7470" y="3459"/>
                    <a:pt x="7495" y="3320"/>
                    <a:pt x="7533" y="3320"/>
                  </a:cubicBezTo>
                  <a:cubicBezTo>
                    <a:pt x="7533" y="3346"/>
                    <a:pt x="7508" y="3459"/>
                    <a:pt x="7545" y="3471"/>
                  </a:cubicBezTo>
                  <a:cubicBezTo>
                    <a:pt x="7558" y="3459"/>
                    <a:pt x="7558" y="3459"/>
                    <a:pt x="7558" y="3446"/>
                  </a:cubicBezTo>
                  <a:lnTo>
                    <a:pt x="7596" y="3421"/>
                  </a:lnTo>
                  <a:cubicBezTo>
                    <a:pt x="7596" y="3371"/>
                    <a:pt x="7583" y="3308"/>
                    <a:pt x="7633" y="3308"/>
                  </a:cubicBezTo>
                  <a:cubicBezTo>
                    <a:pt x="7643" y="3345"/>
                    <a:pt x="7645" y="3383"/>
                    <a:pt x="7640" y="3421"/>
                  </a:cubicBezTo>
                  <a:lnTo>
                    <a:pt x="7640" y="3421"/>
                  </a:lnTo>
                  <a:cubicBezTo>
                    <a:pt x="7670" y="3400"/>
                    <a:pt x="7721" y="3401"/>
                    <a:pt x="7721" y="3383"/>
                  </a:cubicBezTo>
                  <a:cubicBezTo>
                    <a:pt x="7729" y="3354"/>
                    <a:pt x="7710" y="3342"/>
                    <a:pt x="7689" y="3342"/>
                  </a:cubicBezTo>
                  <a:cubicBezTo>
                    <a:pt x="7673" y="3342"/>
                    <a:pt x="7656" y="3348"/>
                    <a:pt x="7646" y="3358"/>
                  </a:cubicBezTo>
                  <a:cubicBezTo>
                    <a:pt x="7640" y="3327"/>
                    <a:pt x="7659" y="3314"/>
                    <a:pt x="7682" y="3314"/>
                  </a:cubicBezTo>
                  <a:cubicBezTo>
                    <a:pt x="7700" y="3314"/>
                    <a:pt x="7720" y="3321"/>
                    <a:pt x="7734" y="3333"/>
                  </a:cubicBezTo>
                  <a:lnTo>
                    <a:pt x="7734" y="3333"/>
                  </a:lnTo>
                  <a:cubicBezTo>
                    <a:pt x="7738" y="3292"/>
                    <a:pt x="7760" y="3339"/>
                    <a:pt x="7772" y="3270"/>
                  </a:cubicBezTo>
                  <a:lnTo>
                    <a:pt x="7797" y="3257"/>
                  </a:lnTo>
                  <a:close/>
                  <a:moveTo>
                    <a:pt x="7069" y="3376"/>
                  </a:moveTo>
                  <a:cubicBezTo>
                    <a:pt x="7077" y="3376"/>
                    <a:pt x="7085" y="3378"/>
                    <a:pt x="7093" y="3383"/>
                  </a:cubicBezTo>
                  <a:cubicBezTo>
                    <a:pt x="7093" y="3390"/>
                    <a:pt x="7092" y="3396"/>
                    <a:pt x="7090" y="3400"/>
                  </a:cubicBezTo>
                  <a:lnTo>
                    <a:pt x="7090" y="3400"/>
                  </a:lnTo>
                  <a:cubicBezTo>
                    <a:pt x="7095" y="3398"/>
                    <a:pt x="7100" y="3397"/>
                    <a:pt x="7105" y="3396"/>
                  </a:cubicBezTo>
                  <a:cubicBezTo>
                    <a:pt x="7110" y="3394"/>
                    <a:pt x="7115" y="3393"/>
                    <a:pt x="7120" y="3393"/>
                  </a:cubicBezTo>
                  <a:cubicBezTo>
                    <a:pt x="7152" y="3393"/>
                    <a:pt x="7179" y="3426"/>
                    <a:pt x="7168" y="3459"/>
                  </a:cubicBezTo>
                  <a:cubicBezTo>
                    <a:pt x="7168" y="3492"/>
                    <a:pt x="7140" y="3498"/>
                    <a:pt x="7107" y="3498"/>
                  </a:cubicBezTo>
                  <a:cubicBezTo>
                    <a:pt x="7099" y="3498"/>
                    <a:pt x="7090" y="3497"/>
                    <a:pt x="7082" y="3497"/>
                  </a:cubicBezTo>
                  <a:lnTo>
                    <a:pt x="7082" y="3497"/>
                  </a:lnTo>
                  <a:cubicBezTo>
                    <a:pt x="7081" y="3504"/>
                    <a:pt x="7080" y="3511"/>
                    <a:pt x="7078" y="3517"/>
                  </a:cubicBezTo>
                  <a:lnTo>
                    <a:pt x="7078" y="3517"/>
                  </a:lnTo>
                  <a:cubicBezTo>
                    <a:pt x="7071" y="3511"/>
                    <a:pt x="7063" y="3504"/>
                    <a:pt x="7055" y="3496"/>
                  </a:cubicBezTo>
                  <a:cubicBezTo>
                    <a:pt x="7064" y="3496"/>
                    <a:pt x="7073" y="3497"/>
                    <a:pt x="7082" y="3497"/>
                  </a:cubicBezTo>
                  <a:lnTo>
                    <a:pt x="7082" y="3497"/>
                  </a:lnTo>
                  <a:cubicBezTo>
                    <a:pt x="7082" y="3489"/>
                    <a:pt x="7082" y="3480"/>
                    <a:pt x="7080" y="3471"/>
                  </a:cubicBezTo>
                  <a:lnTo>
                    <a:pt x="7080" y="3471"/>
                  </a:lnTo>
                  <a:lnTo>
                    <a:pt x="7046" y="3494"/>
                  </a:lnTo>
                  <a:lnTo>
                    <a:pt x="7046" y="3494"/>
                  </a:lnTo>
                  <a:cubicBezTo>
                    <a:pt x="7044" y="3490"/>
                    <a:pt x="7042" y="3487"/>
                    <a:pt x="7042" y="3484"/>
                  </a:cubicBezTo>
                  <a:cubicBezTo>
                    <a:pt x="7042" y="3480"/>
                    <a:pt x="7037" y="3476"/>
                    <a:pt x="7030" y="3471"/>
                  </a:cubicBezTo>
                  <a:lnTo>
                    <a:pt x="7030" y="3471"/>
                  </a:lnTo>
                  <a:cubicBezTo>
                    <a:pt x="7036" y="3446"/>
                    <a:pt x="7051" y="3423"/>
                    <a:pt x="7072" y="3409"/>
                  </a:cubicBezTo>
                  <a:lnTo>
                    <a:pt x="7072" y="3409"/>
                  </a:lnTo>
                  <a:cubicBezTo>
                    <a:pt x="7073" y="3409"/>
                    <a:pt x="7074" y="3410"/>
                    <a:pt x="7075" y="3410"/>
                  </a:cubicBezTo>
                  <a:cubicBezTo>
                    <a:pt x="7082" y="3410"/>
                    <a:pt x="7087" y="3406"/>
                    <a:pt x="7090" y="3400"/>
                  </a:cubicBezTo>
                  <a:lnTo>
                    <a:pt x="7090" y="3400"/>
                  </a:lnTo>
                  <a:cubicBezTo>
                    <a:pt x="7084" y="3403"/>
                    <a:pt x="7078" y="3406"/>
                    <a:pt x="7072" y="3409"/>
                  </a:cubicBezTo>
                  <a:lnTo>
                    <a:pt x="7072" y="3409"/>
                  </a:lnTo>
                  <a:cubicBezTo>
                    <a:pt x="7065" y="3408"/>
                    <a:pt x="7055" y="3404"/>
                    <a:pt x="7042" y="3396"/>
                  </a:cubicBezTo>
                  <a:cubicBezTo>
                    <a:pt x="7023" y="3402"/>
                    <a:pt x="7009" y="3408"/>
                    <a:pt x="7000" y="3415"/>
                  </a:cubicBezTo>
                  <a:lnTo>
                    <a:pt x="7000" y="3415"/>
                  </a:lnTo>
                  <a:cubicBezTo>
                    <a:pt x="7014" y="3396"/>
                    <a:pt x="7043" y="3376"/>
                    <a:pt x="7069" y="3376"/>
                  </a:cubicBezTo>
                  <a:close/>
                  <a:moveTo>
                    <a:pt x="3497" y="3480"/>
                  </a:moveTo>
                  <a:cubicBezTo>
                    <a:pt x="3504" y="3480"/>
                    <a:pt x="3509" y="3485"/>
                    <a:pt x="3509" y="3496"/>
                  </a:cubicBezTo>
                  <a:lnTo>
                    <a:pt x="3471" y="3496"/>
                  </a:lnTo>
                  <a:cubicBezTo>
                    <a:pt x="3471" y="3515"/>
                    <a:pt x="3464" y="3526"/>
                    <a:pt x="3456" y="3526"/>
                  </a:cubicBezTo>
                  <a:cubicBezTo>
                    <a:pt x="3453" y="3526"/>
                    <a:pt x="3449" y="3525"/>
                    <a:pt x="3446" y="3522"/>
                  </a:cubicBezTo>
                  <a:cubicBezTo>
                    <a:pt x="3455" y="3504"/>
                    <a:pt x="3482" y="3480"/>
                    <a:pt x="3497" y="3480"/>
                  </a:cubicBezTo>
                  <a:close/>
                  <a:moveTo>
                    <a:pt x="4339" y="3308"/>
                  </a:moveTo>
                  <a:lnTo>
                    <a:pt x="4339" y="3308"/>
                  </a:lnTo>
                  <a:cubicBezTo>
                    <a:pt x="4314" y="3383"/>
                    <a:pt x="4311" y="3396"/>
                    <a:pt x="4314" y="3396"/>
                  </a:cubicBezTo>
                  <a:cubicBezTo>
                    <a:pt x="4315" y="3396"/>
                    <a:pt x="4318" y="3393"/>
                    <a:pt x="4321" y="3393"/>
                  </a:cubicBezTo>
                  <a:cubicBezTo>
                    <a:pt x="4324" y="3393"/>
                    <a:pt x="4326" y="3396"/>
                    <a:pt x="4326" y="3408"/>
                  </a:cubicBezTo>
                  <a:lnTo>
                    <a:pt x="4364" y="3371"/>
                  </a:lnTo>
                  <a:lnTo>
                    <a:pt x="4364" y="3371"/>
                  </a:lnTo>
                  <a:cubicBezTo>
                    <a:pt x="4364" y="3396"/>
                    <a:pt x="4339" y="3383"/>
                    <a:pt x="4326" y="3421"/>
                  </a:cubicBezTo>
                  <a:cubicBezTo>
                    <a:pt x="4315" y="3443"/>
                    <a:pt x="4304" y="3513"/>
                    <a:pt x="4336" y="3513"/>
                  </a:cubicBezTo>
                  <a:cubicBezTo>
                    <a:pt x="4340" y="3513"/>
                    <a:pt x="4345" y="3512"/>
                    <a:pt x="4351" y="3509"/>
                  </a:cubicBezTo>
                  <a:lnTo>
                    <a:pt x="4351" y="3509"/>
                  </a:lnTo>
                  <a:cubicBezTo>
                    <a:pt x="4351" y="3537"/>
                    <a:pt x="4342" y="3547"/>
                    <a:pt x="4330" y="3547"/>
                  </a:cubicBezTo>
                  <a:cubicBezTo>
                    <a:pt x="4314" y="3547"/>
                    <a:pt x="4296" y="3530"/>
                    <a:pt x="4289" y="3509"/>
                  </a:cubicBezTo>
                  <a:cubicBezTo>
                    <a:pt x="4277" y="3485"/>
                    <a:pt x="4332" y="3395"/>
                    <a:pt x="4286" y="3395"/>
                  </a:cubicBezTo>
                  <a:cubicBezTo>
                    <a:pt x="4283" y="3395"/>
                    <a:pt x="4280" y="3395"/>
                    <a:pt x="4276" y="3396"/>
                  </a:cubicBezTo>
                  <a:cubicBezTo>
                    <a:pt x="4276" y="3346"/>
                    <a:pt x="4301" y="3396"/>
                    <a:pt x="4301" y="3320"/>
                  </a:cubicBezTo>
                  <a:lnTo>
                    <a:pt x="4339" y="3308"/>
                  </a:lnTo>
                  <a:close/>
                  <a:moveTo>
                    <a:pt x="3496" y="3547"/>
                  </a:moveTo>
                  <a:lnTo>
                    <a:pt x="3484" y="3553"/>
                  </a:lnTo>
                  <a:lnTo>
                    <a:pt x="3484" y="3553"/>
                  </a:lnTo>
                  <a:cubicBezTo>
                    <a:pt x="3488" y="3550"/>
                    <a:pt x="3492" y="3548"/>
                    <a:pt x="3496" y="3547"/>
                  </a:cubicBezTo>
                  <a:close/>
                  <a:moveTo>
                    <a:pt x="4429" y="3369"/>
                  </a:moveTo>
                  <a:cubicBezTo>
                    <a:pt x="4432" y="3369"/>
                    <a:pt x="4435" y="3369"/>
                    <a:pt x="4439" y="3371"/>
                  </a:cubicBezTo>
                  <a:cubicBezTo>
                    <a:pt x="4439" y="3421"/>
                    <a:pt x="4402" y="3396"/>
                    <a:pt x="4389" y="3446"/>
                  </a:cubicBezTo>
                  <a:cubicBezTo>
                    <a:pt x="4364" y="3496"/>
                    <a:pt x="4402" y="3559"/>
                    <a:pt x="4351" y="3572"/>
                  </a:cubicBezTo>
                  <a:cubicBezTo>
                    <a:pt x="4351" y="3509"/>
                    <a:pt x="4364" y="3446"/>
                    <a:pt x="4364" y="3383"/>
                  </a:cubicBezTo>
                  <a:cubicBezTo>
                    <a:pt x="4370" y="3380"/>
                    <a:pt x="4376" y="3379"/>
                    <a:pt x="4380" y="3379"/>
                  </a:cubicBezTo>
                  <a:cubicBezTo>
                    <a:pt x="4394" y="3379"/>
                    <a:pt x="4399" y="3393"/>
                    <a:pt x="4389" y="3421"/>
                  </a:cubicBezTo>
                  <a:cubicBezTo>
                    <a:pt x="4411" y="3410"/>
                    <a:pt x="4404" y="3369"/>
                    <a:pt x="4429" y="3369"/>
                  </a:cubicBezTo>
                  <a:close/>
                  <a:moveTo>
                    <a:pt x="7027" y="3491"/>
                  </a:moveTo>
                  <a:lnTo>
                    <a:pt x="7027" y="3491"/>
                  </a:lnTo>
                  <a:cubicBezTo>
                    <a:pt x="7034" y="3494"/>
                    <a:pt x="7040" y="3496"/>
                    <a:pt x="7042" y="3496"/>
                  </a:cubicBezTo>
                  <a:lnTo>
                    <a:pt x="7046" y="3494"/>
                  </a:lnTo>
                  <a:lnTo>
                    <a:pt x="7046" y="3494"/>
                  </a:lnTo>
                  <a:cubicBezTo>
                    <a:pt x="7053" y="3504"/>
                    <a:pt x="7064" y="3515"/>
                    <a:pt x="7055" y="3534"/>
                  </a:cubicBezTo>
                  <a:cubicBezTo>
                    <a:pt x="7052" y="3540"/>
                    <a:pt x="7047" y="3542"/>
                    <a:pt x="7041" y="3542"/>
                  </a:cubicBezTo>
                  <a:cubicBezTo>
                    <a:pt x="7041" y="3542"/>
                    <a:pt x="7040" y="3542"/>
                    <a:pt x="7040" y="3542"/>
                  </a:cubicBezTo>
                  <a:lnTo>
                    <a:pt x="7040" y="3542"/>
                  </a:lnTo>
                  <a:cubicBezTo>
                    <a:pt x="7040" y="3543"/>
                    <a:pt x="7041" y="3545"/>
                    <a:pt x="7042" y="3547"/>
                  </a:cubicBezTo>
                  <a:cubicBezTo>
                    <a:pt x="7045" y="3551"/>
                    <a:pt x="7049" y="3554"/>
                    <a:pt x="7053" y="3558"/>
                  </a:cubicBezTo>
                  <a:lnTo>
                    <a:pt x="7053" y="3558"/>
                  </a:lnTo>
                  <a:cubicBezTo>
                    <a:pt x="7065" y="3548"/>
                    <a:pt x="7074" y="3534"/>
                    <a:pt x="7078" y="3517"/>
                  </a:cubicBezTo>
                  <a:lnTo>
                    <a:pt x="7078" y="3517"/>
                  </a:lnTo>
                  <a:cubicBezTo>
                    <a:pt x="7104" y="3537"/>
                    <a:pt x="7130" y="3547"/>
                    <a:pt x="7156" y="3547"/>
                  </a:cubicBezTo>
                  <a:cubicBezTo>
                    <a:pt x="7156" y="3547"/>
                    <a:pt x="7156" y="3547"/>
                    <a:pt x="7157" y="3547"/>
                  </a:cubicBezTo>
                  <a:lnTo>
                    <a:pt x="7157" y="3547"/>
                  </a:lnTo>
                  <a:cubicBezTo>
                    <a:pt x="7155" y="3569"/>
                    <a:pt x="7136" y="3578"/>
                    <a:pt x="7113" y="3578"/>
                  </a:cubicBezTo>
                  <a:cubicBezTo>
                    <a:pt x="7092" y="3578"/>
                    <a:pt x="7068" y="3570"/>
                    <a:pt x="7053" y="3558"/>
                  </a:cubicBezTo>
                  <a:lnTo>
                    <a:pt x="7053" y="3558"/>
                  </a:lnTo>
                  <a:cubicBezTo>
                    <a:pt x="7043" y="3566"/>
                    <a:pt x="7030" y="3571"/>
                    <a:pt x="7017" y="3571"/>
                  </a:cubicBezTo>
                  <a:cubicBezTo>
                    <a:pt x="7005" y="3571"/>
                    <a:pt x="6993" y="3567"/>
                    <a:pt x="6980" y="3559"/>
                  </a:cubicBezTo>
                  <a:cubicBezTo>
                    <a:pt x="6984" y="3541"/>
                    <a:pt x="6994" y="3536"/>
                    <a:pt x="7005" y="3536"/>
                  </a:cubicBezTo>
                  <a:cubicBezTo>
                    <a:pt x="7017" y="3536"/>
                    <a:pt x="7029" y="3541"/>
                    <a:pt x="7040" y="3542"/>
                  </a:cubicBezTo>
                  <a:lnTo>
                    <a:pt x="7040" y="3542"/>
                  </a:lnTo>
                  <a:cubicBezTo>
                    <a:pt x="7031" y="3525"/>
                    <a:pt x="7027" y="3507"/>
                    <a:pt x="7027" y="3491"/>
                  </a:cubicBezTo>
                  <a:close/>
                  <a:moveTo>
                    <a:pt x="6879" y="3396"/>
                  </a:moveTo>
                  <a:cubicBezTo>
                    <a:pt x="6894" y="3399"/>
                    <a:pt x="6903" y="3418"/>
                    <a:pt x="6907" y="3443"/>
                  </a:cubicBezTo>
                  <a:lnTo>
                    <a:pt x="6907" y="3443"/>
                  </a:lnTo>
                  <a:cubicBezTo>
                    <a:pt x="6903" y="3436"/>
                    <a:pt x="6896" y="3432"/>
                    <a:pt x="6888" y="3432"/>
                  </a:cubicBezTo>
                  <a:cubicBezTo>
                    <a:pt x="6879" y="3432"/>
                    <a:pt x="6868" y="3436"/>
                    <a:pt x="6854" y="3446"/>
                  </a:cubicBezTo>
                  <a:cubicBezTo>
                    <a:pt x="6791" y="3484"/>
                    <a:pt x="6879" y="3584"/>
                    <a:pt x="6803" y="3597"/>
                  </a:cubicBezTo>
                  <a:cubicBezTo>
                    <a:pt x="6791" y="3547"/>
                    <a:pt x="6791" y="3496"/>
                    <a:pt x="6803" y="3446"/>
                  </a:cubicBezTo>
                  <a:cubicBezTo>
                    <a:pt x="6810" y="3426"/>
                    <a:pt x="6817" y="3413"/>
                    <a:pt x="6822" y="3413"/>
                  </a:cubicBezTo>
                  <a:cubicBezTo>
                    <a:pt x="6826" y="3413"/>
                    <a:pt x="6829" y="3423"/>
                    <a:pt x="6829" y="3446"/>
                  </a:cubicBezTo>
                  <a:cubicBezTo>
                    <a:pt x="6841" y="3446"/>
                    <a:pt x="6854" y="3408"/>
                    <a:pt x="6879" y="3396"/>
                  </a:cubicBezTo>
                  <a:close/>
                  <a:moveTo>
                    <a:pt x="4178" y="3419"/>
                  </a:moveTo>
                  <a:cubicBezTo>
                    <a:pt x="4182" y="3419"/>
                    <a:pt x="4185" y="3420"/>
                    <a:pt x="4188" y="3421"/>
                  </a:cubicBezTo>
                  <a:cubicBezTo>
                    <a:pt x="4175" y="3471"/>
                    <a:pt x="4138" y="3434"/>
                    <a:pt x="4138" y="3496"/>
                  </a:cubicBezTo>
                  <a:cubicBezTo>
                    <a:pt x="4138" y="3496"/>
                    <a:pt x="4188" y="3522"/>
                    <a:pt x="4188" y="3547"/>
                  </a:cubicBezTo>
                  <a:cubicBezTo>
                    <a:pt x="4188" y="3572"/>
                    <a:pt x="4150" y="3597"/>
                    <a:pt x="4125" y="3610"/>
                  </a:cubicBezTo>
                  <a:lnTo>
                    <a:pt x="4075" y="3610"/>
                  </a:lnTo>
                  <a:cubicBezTo>
                    <a:pt x="4085" y="3589"/>
                    <a:pt x="4097" y="3585"/>
                    <a:pt x="4109" y="3585"/>
                  </a:cubicBezTo>
                  <a:cubicBezTo>
                    <a:pt x="4116" y="3585"/>
                    <a:pt x="4124" y="3587"/>
                    <a:pt x="4131" y="3587"/>
                  </a:cubicBezTo>
                  <a:cubicBezTo>
                    <a:pt x="4139" y="3587"/>
                    <a:pt x="4146" y="3584"/>
                    <a:pt x="4150" y="3572"/>
                  </a:cubicBezTo>
                  <a:cubicBezTo>
                    <a:pt x="4163" y="3547"/>
                    <a:pt x="4163" y="3534"/>
                    <a:pt x="4163" y="3522"/>
                  </a:cubicBezTo>
                  <a:lnTo>
                    <a:pt x="4138" y="3522"/>
                  </a:lnTo>
                  <a:cubicBezTo>
                    <a:pt x="4138" y="3522"/>
                    <a:pt x="4100" y="3509"/>
                    <a:pt x="4100" y="3484"/>
                  </a:cubicBezTo>
                  <a:cubicBezTo>
                    <a:pt x="4089" y="3461"/>
                    <a:pt x="4147" y="3419"/>
                    <a:pt x="4178" y="3419"/>
                  </a:cubicBezTo>
                  <a:close/>
                  <a:moveTo>
                    <a:pt x="6876" y="3605"/>
                  </a:moveTo>
                  <a:cubicBezTo>
                    <a:pt x="6873" y="3607"/>
                    <a:pt x="6870" y="3609"/>
                    <a:pt x="6866" y="3610"/>
                  </a:cubicBezTo>
                  <a:lnTo>
                    <a:pt x="6876" y="3605"/>
                  </a:lnTo>
                  <a:close/>
                  <a:moveTo>
                    <a:pt x="11469" y="3597"/>
                  </a:moveTo>
                  <a:cubicBezTo>
                    <a:pt x="11460" y="3597"/>
                    <a:pt x="11453" y="3604"/>
                    <a:pt x="11446" y="3612"/>
                  </a:cubicBezTo>
                  <a:lnTo>
                    <a:pt x="11446" y="3612"/>
                  </a:lnTo>
                  <a:lnTo>
                    <a:pt x="11469" y="3597"/>
                  </a:lnTo>
                  <a:close/>
                  <a:moveTo>
                    <a:pt x="7372" y="3353"/>
                  </a:moveTo>
                  <a:cubicBezTo>
                    <a:pt x="7377" y="3353"/>
                    <a:pt x="7384" y="3355"/>
                    <a:pt x="7394" y="3358"/>
                  </a:cubicBezTo>
                  <a:cubicBezTo>
                    <a:pt x="7407" y="3408"/>
                    <a:pt x="7420" y="3610"/>
                    <a:pt x="7369" y="3622"/>
                  </a:cubicBezTo>
                  <a:lnTo>
                    <a:pt x="7357" y="3622"/>
                  </a:lnTo>
                  <a:lnTo>
                    <a:pt x="7357" y="3509"/>
                  </a:lnTo>
                  <a:cubicBezTo>
                    <a:pt x="7334" y="3509"/>
                    <a:pt x="7322" y="3549"/>
                    <a:pt x="7293" y="3549"/>
                  </a:cubicBezTo>
                  <a:cubicBezTo>
                    <a:pt x="7289" y="3549"/>
                    <a:pt x="7286" y="3548"/>
                    <a:pt x="7281" y="3547"/>
                  </a:cubicBezTo>
                  <a:cubicBezTo>
                    <a:pt x="7244" y="3547"/>
                    <a:pt x="7231" y="3484"/>
                    <a:pt x="7231" y="3446"/>
                  </a:cubicBezTo>
                  <a:cubicBezTo>
                    <a:pt x="7244" y="3390"/>
                    <a:pt x="7262" y="3377"/>
                    <a:pt x="7284" y="3377"/>
                  </a:cubicBezTo>
                  <a:cubicBezTo>
                    <a:pt x="7302" y="3377"/>
                    <a:pt x="7322" y="3385"/>
                    <a:pt x="7342" y="3385"/>
                  </a:cubicBezTo>
                  <a:cubicBezTo>
                    <a:pt x="7347" y="3385"/>
                    <a:pt x="7352" y="3384"/>
                    <a:pt x="7357" y="3383"/>
                  </a:cubicBezTo>
                  <a:cubicBezTo>
                    <a:pt x="7357" y="3365"/>
                    <a:pt x="7357" y="3353"/>
                    <a:pt x="7372" y="3353"/>
                  </a:cubicBezTo>
                  <a:close/>
                  <a:moveTo>
                    <a:pt x="11446" y="3612"/>
                  </a:moveTo>
                  <a:lnTo>
                    <a:pt x="11431" y="3622"/>
                  </a:lnTo>
                  <a:cubicBezTo>
                    <a:pt x="11429" y="3625"/>
                    <a:pt x="11429" y="3628"/>
                    <a:pt x="11428" y="3630"/>
                  </a:cubicBezTo>
                  <a:lnTo>
                    <a:pt x="11428" y="3630"/>
                  </a:lnTo>
                  <a:cubicBezTo>
                    <a:pt x="11435" y="3626"/>
                    <a:pt x="11441" y="3619"/>
                    <a:pt x="11446" y="3612"/>
                  </a:cubicBezTo>
                  <a:close/>
                  <a:moveTo>
                    <a:pt x="4007" y="3446"/>
                  </a:moveTo>
                  <a:lnTo>
                    <a:pt x="4007" y="3446"/>
                  </a:lnTo>
                  <a:cubicBezTo>
                    <a:pt x="4123" y="3453"/>
                    <a:pt x="4073" y="3622"/>
                    <a:pt x="3987" y="3635"/>
                  </a:cubicBezTo>
                  <a:cubicBezTo>
                    <a:pt x="3982" y="3636"/>
                    <a:pt x="3977" y="3637"/>
                    <a:pt x="3973" y="3637"/>
                  </a:cubicBezTo>
                  <a:cubicBezTo>
                    <a:pt x="3902" y="3637"/>
                    <a:pt x="3916" y="3453"/>
                    <a:pt x="4007" y="3446"/>
                  </a:cubicBezTo>
                  <a:close/>
                  <a:moveTo>
                    <a:pt x="11695" y="3572"/>
                  </a:moveTo>
                  <a:cubicBezTo>
                    <a:pt x="11673" y="3594"/>
                    <a:pt x="11661" y="3618"/>
                    <a:pt x="11650" y="3639"/>
                  </a:cubicBezTo>
                  <a:lnTo>
                    <a:pt x="11650" y="3639"/>
                  </a:lnTo>
                  <a:cubicBezTo>
                    <a:pt x="11655" y="3602"/>
                    <a:pt x="11656" y="3572"/>
                    <a:pt x="11695" y="3572"/>
                  </a:cubicBezTo>
                  <a:close/>
                  <a:moveTo>
                    <a:pt x="11318" y="3446"/>
                  </a:moveTo>
                  <a:lnTo>
                    <a:pt x="11318" y="3635"/>
                  </a:lnTo>
                  <a:cubicBezTo>
                    <a:pt x="11311" y="3638"/>
                    <a:pt x="11305" y="3640"/>
                    <a:pt x="11300" y="3640"/>
                  </a:cubicBezTo>
                  <a:cubicBezTo>
                    <a:pt x="11287" y="3640"/>
                    <a:pt x="11280" y="3628"/>
                    <a:pt x="11280" y="3610"/>
                  </a:cubicBezTo>
                  <a:cubicBezTo>
                    <a:pt x="11262" y="3610"/>
                    <a:pt x="11244" y="3636"/>
                    <a:pt x="11220" y="3636"/>
                  </a:cubicBezTo>
                  <a:cubicBezTo>
                    <a:pt x="11212" y="3636"/>
                    <a:pt x="11202" y="3632"/>
                    <a:pt x="11192" y="3622"/>
                  </a:cubicBezTo>
                  <a:cubicBezTo>
                    <a:pt x="11142" y="3597"/>
                    <a:pt x="11154" y="3459"/>
                    <a:pt x="11192" y="3459"/>
                  </a:cubicBezTo>
                  <a:lnTo>
                    <a:pt x="11192" y="3559"/>
                  </a:lnTo>
                  <a:cubicBezTo>
                    <a:pt x="11192" y="3595"/>
                    <a:pt x="11208" y="3610"/>
                    <a:pt x="11226" y="3610"/>
                  </a:cubicBezTo>
                  <a:cubicBezTo>
                    <a:pt x="11241" y="3610"/>
                    <a:pt x="11257" y="3601"/>
                    <a:pt x="11268" y="3584"/>
                  </a:cubicBezTo>
                  <a:cubicBezTo>
                    <a:pt x="11305" y="3547"/>
                    <a:pt x="11192" y="3471"/>
                    <a:pt x="11280" y="3459"/>
                  </a:cubicBezTo>
                  <a:lnTo>
                    <a:pt x="11318" y="3446"/>
                  </a:lnTo>
                  <a:close/>
                  <a:moveTo>
                    <a:pt x="11544" y="3408"/>
                  </a:moveTo>
                  <a:lnTo>
                    <a:pt x="11544" y="3459"/>
                  </a:lnTo>
                  <a:cubicBezTo>
                    <a:pt x="11554" y="3455"/>
                    <a:pt x="11563" y="3454"/>
                    <a:pt x="11569" y="3454"/>
                  </a:cubicBezTo>
                  <a:cubicBezTo>
                    <a:pt x="11587" y="3454"/>
                    <a:pt x="11591" y="3465"/>
                    <a:pt x="11582" y="3484"/>
                  </a:cubicBezTo>
                  <a:cubicBezTo>
                    <a:pt x="11570" y="3481"/>
                    <a:pt x="11560" y="3479"/>
                    <a:pt x="11552" y="3479"/>
                  </a:cubicBezTo>
                  <a:cubicBezTo>
                    <a:pt x="11527" y="3479"/>
                    <a:pt x="11522" y="3496"/>
                    <a:pt x="11532" y="3534"/>
                  </a:cubicBezTo>
                  <a:lnTo>
                    <a:pt x="11544" y="3534"/>
                  </a:lnTo>
                  <a:cubicBezTo>
                    <a:pt x="11544" y="3534"/>
                    <a:pt x="11561" y="3626"/>
                    <a:pt x="11581" y="3626"/>
                  </a:cubicBezTo>
                  <a:cubicBezTo>
                    <a:pt x="11583" y="3626"/>
                    <a:pt x="11586" y="3624"/>
                    <a:pt x="11589" y="3621"/>
                  </a:cubicBezTo>
                  <a:lnTo>
                    <a:pt x="11589" y="3621"/>
                  </a:lnTo>
                  <a:cubicBezTo>
                    <a:pt x="11579" y="3638"/>
                    <a:pt x="11571" y="3647"/>
                    <a:pt x="11561" y="3647"/>
                  </a:cubicBezTo>
                  <a:cubicBezTo>
                    <a:pt x="11550" y="3647"/>
                    <a:pt x="11538" y="3635"/>
                    <a:pt x="11519" y="3610"/>
                  </a:cubicBezTo>
                  <a:cubicBezTo>
                    <a:pt x="11482" y="3573"/>
                    <a:pt x="11553" y="3488"/>
                    <a:pt x="11486" y="3484"/>
                  </a:cubicBezTo>
                  <a:lnTo>
                    <a:pt x="11486" y="3484"/>
                  </a:lnTo>
                  <a:cubicBezTo>
                    <a:pt x="11490" y="3491"/>
                    <a:pt x="11493" y="3500"/>
                    <a:pt x="11494" y="3509"/>
                  </a:cubicBezTo>
                  <a:cubicBezTo>
                    <a:pt x="11481" y="3547"/>
                    <a:pt x="11481" y="3584"/>
                    <a:pt x="11494" y="3622"/>
                  </a:cubicBezTo>
                  <a:cubicBezTo>
                    <a:pt x="11469" y="3635"/>
                    <a:pt x="11450" y="3641"/>
                    <a:pt x="11439" y="3641"/>
                  </a:cubicBezTo>
                  <a:cubicBezTo>
                    <a:pt x="11431" y="3641"/>
                    <a:pt x="11427" y="3637"/>
                    <a:pt x="11428" y="3630"/>
                  </a:cubicBezTo>
                  <a:lnTo>
                    <a:pt x="11428" y="3630"/>
                  </a:lnTo>
                  <a:cubicBezTo>
                    <a:pt x="11424" y="3633"/>
                    <a:pt x="11420" y="3634"/>
                    <a:pt x="11416" y="3634"/>
                  </a:cubicBezTo>
                  <a:cubicBezTo>
                    <a:pt x="11409" y="3634"/>
                    <a:pt x="11402" y="3631"/>
                    <a:pt x="11393" y="3622"/>
                  </a:cubicBezTo>
                  <a:cubicBezTo>
                    <a:pt x="11356" y="3597"/>
                    <a:pt x="11343" y="3584"/>
                    <a:pt x="11368" y="3547"/>
                  </a:cubicBezTo>
                  <a:cubicBezTo>
                    <a:pt x="11393" y="3513"/>
                    <a:pt x="11424" y="3508"/>
                    <a:pt x="11442" y="3508"/>
                  </a:cubicBezTo>
                  <a:cubicBezTo>
                    <a:pt x="11451" y="3508"/>
                    <a:pt x="11456" y="3509"/>
                    <a:pt x="11456" y="3509"/>
                  </a:cubicBezTo>
                  <a:cubicBezTo>
                    <a:pt x="11464" y="3480"/>
                    <a:pt x="11441" y="3467"/>
                    <a:pt x="11415" y="3467"/>
                  </a:cubicBezTo>
                  <a:cubicBezTo>
                    <a:pt x="11398" y="3467"/>
                    <a:pt x="11379" y="3473"/>
                    <a:pt x="11368" y="3484"/>
                  </a:cubicBezTo>
                  <a:cubicBezTo>
                    <a:pt x="11362" y="3455"/>
                    <a:pt x="11386" y="3439"/>
                    <a:pt x="11414" y="3439"/>
                  </a:cubicBezTo>
                  <a:cubicBezTo>
                    <a:pt x="11439" y="3439"/>
                    <a:pt x="11468" y="3452"/>
                    <a:pt x="11483" y="3478"/>
                  </a:cubicBezTo>
                  <a:lnTo>
                    <a:pt x="11483" y="3478"/>
                  </a:lnTo>
                  <a:cubicBezTo>
                    <a:pt x="11495" y="3444"/>
                    <a:pt x="11508" y="3420"/>
                    <a:pt x="11544" y="3408"/>
                  </a:cubicBezTo>
                  <a:close/>
                  <a:moveTo>
                    <a:pt x="3877" y="3448"/>
                  </a:moveTo>
                  <a:cubicBezTo>
                    <a:pt x="3884" y="3448"/>
                    <a:pt x="3891" y="3451"/>
                    <a:pt x="3899" y="3459"/>
                  </a:cubicBezTo>
                  <a:cubicBezTo>
                    <a:pt x="3949" y="3496"/>
                    <a:pt x="3911" y="3610"/>
                    <a:pt x="3874" y="3635"/>
                  </a:cubicBezTo>
                  <a:cubicBezTo>
                    <a:pt x="3874" y="3593"/>
                    <a:pt x="3900" y="3481"/>
                    <a:pt x="3865" y="3481"/>
                  </a:cubicBezTo>
                  <a:cubicBezTo>
                    <a:pt x="3858" y="3481"/>
                    <a:pt x="3848" y="3486"/>
                    <a:pt x="3836" y="3496"/>
                  </a:cubicBezTo>
                  <a:cubicBezTo>
                    <a:pt x="3773" y="3534"/>
                    <a:pt x="3848" y="3635"/>
                    <a:pt x="3773" y="3647"/>
                  </a:cubicBezTo>
                  <a:cubicBezTo>
                    <a:pt x="3773" y="3604"/>
                    <a:pt x="3773" y="3560"/>
                    <a:pt x="3781" y="3516"/>
                  </a:cubicBezTo>
                  <a:lnTo>
                    <a:pt x="3781" y="3516"/>
                  </a:lnTo>
                  <a:lnTo>
                    <a:pt x="3811" y="3496"/>
                  </a:lnTo>
                  <a:cubicBezTo>
                    <a:pt x="3831" y="3496"/>
                    <a:pt x="3851" y="3448"/>
                    <a:pt x="3877" y="3448"/>
                  </a:cubicBezTo>
                  <a:close/>
                  <a:moveTo>
                    <a:pt x="6698" y="3420"/>
                  </a:moveTo>
                  <a:cubicBezTo>
                    <a:pt x="6788" y="3420"/>
                    <a:pt x="6738" y="3635"/>
                    <a:pt x="6640" y="3647"/>
                  </a:cubicBezTo>
                  <a:lnTo>
                    <a:pt x="6678" y="3622"/>
                  </a:lnTo>
                  <a:cubicBezTo>
                    <a:pt x="6565" y="3622"/>
                    <a:pt x="6590" y="3446"/>
                    <a:pt x="6690" y="3421"/>
                  </a:cubicBezTo>
                  <a:cubicBezTo>
                    <a:pt x="6693" y="3421"/>
                    <a:pt x="6696" y="3420"/>
                    <a:pt x="6698" y="3420"/>
                  </a:cubicBezTo>
                  <a:close/>
                  <a:moveTo>
                    <a:pt x="3566" y="3521"/>
                  </a:moveTo>
                  <a:cubicBezTo>
                    <a:pt x="3577" y="3521"/>
                    <a:pt x="3592" y="3525"/>
                    <a:pt x="3609" y="3534"/>
                  </a:cubicBezTo>
                  <a:cubicBezTo>
                    <a:pt x="3597" y="3559"/>
                    <a:pt x="3547" y="3559"/>
                    <a:pt x="3547" y="3572"/>
                  </a:cubicBezTo>
                  <a:cubicBezTo>
                    <a:pt x="3547" y="3572"/>
                    <a:pt x="3559" y="3597"/>
                    <a:pt x="3559" y="3610"/>
                  </a:cubicBezTo>
                  <a:cubicBezTo>
                    <a:pt x="3559" y="3641"/>
                    <a:pt x="3602" y="3629"/>
                    <a:pt x="3596" y="3659"/>
                  </a:cubicBezTo>
                  <a:lnTo>
                    <a:pt x="3596" y="3659"/>
                  </a:lnTo>
                  <a:cubicBezTo>
                    <a:pt x="3589" y="3643"/>
                    <a:pt x="3559" y="3629"/>
                    <a:pt x="3559" y="3622"/>
                  </a:cubicBezTo>
                  <a:lnTo>
                    <a:pt x="3559" y="3622"/>
                  </a:lnTo>
                  <a:lnTo>
                    <a:pt x="3521" y="3635"/>
                  </a:lnTo>
                  <a:cubicBezTo>
                    <a:pt x="3521" y="3604"/>
                    <a:pt x="3513" y="3521"/>
                    <a:pt x="3566" y="3521"/>
                  </a:cubicBezTo>
                  <a:close/>
                  <a:moveTo>
                    <a:pt x="5384" y="3657"/>
                  </a:moveTo>
                  <a:cubicBezTo>
                    <a:pt x="5383" y="3658"/>
                    <a:pt x="5383" y="3659"/>
                    <a:pt x="5383" y="3660"/>
                  </a:cubicBezTo>
                  <a:cubicBezTo>
                    <a:pt x="5385" y="3660"/>
                    <a:pt x="5385" y="3659"/>
                    <a:pt x="5384" y="3657"/>
                  </a:cubicBezTo>
                  <a:close/>
                  <a:moveTo>
                    <a:pt x="6552" y="3471"/>
                  </a:moveTo>
                  <a:cubicBezTo>
                    <a:pt x="6527" y="3522"/>
                    <a:pt x="6464" y="3484"/>
                    <a:pt x="6439" y="3559"/>
                  </a:cubicBezTo>
                  <a:lnTo>
                    <a:pt x="6451" y="3559"/>
                  </a:lnTo>
                  <a:cubicBezTo>
                    <a:pt x="6442" y="3605"/>
                    <a:pt x="6466" y="3637"/>
                    <a:pt x="6499" y="3637"/>
                  </a:cubicBezTo>
                  <a:cubicBezTo>
                    <a:pt x="6512" y="3637"/>
                    <a:pt x="6526" y="3633"/>
                    <a:pt x="6539" y="3622"/>
                  </a:cubicBezTo>
                  <a:lnTo>
                    <a:pt x="6539" y="3622"/>
                  </a:lnTo>
                  <a:cubicBezTo>
                    <a:pt x="6546" y="3654"/>
                    <a:pt x="6524" y="3666"/>
                    <a:pt x="6497" y="3666"/>
                  </a:cubicBezTo>
                  <a:cubicBezTo>
                    <a:pt x="6470" y="3666"/>
                    <a:pt x="6439" y="3654"/>
                    <a:pt x="6426" y="3635"/>
                  </a:cubicBezTo>
                  <a:cubicBezTo>
                    <a:pt x="6401" y="3597"/>
                    <a:pt x="6451" y="3471"/>
                    <a:pt x="6514" y="3471"/>
                  </a:cubicBezTo>
                  <a:close/>
                  <a:moveTo>
                    <a:pt x="9449" y="3628"/>
                  </a:moveTo>
                  <a:cubicBezTo>
                    <a:pt x="9445" y="3640"/>
                    <a:pt x="9445" y="3655"/>
                    <a:pt x="9454" y="3668"/>
                  </a:cubicBezTo>
                  <a:lnTo>
                    <a:pt x="9454" y="3668"/>
                  </a:lnTo>
                  <a:cubicBezTo>
                    <a:pt x="9463" y="3658"/>
                    <a:pt x="9463" y="3645"/>
                    <a:pt x="9449" y="3628"/>
                  </a:cubicBezTo>
                  <a:close/>
                  <a:moveTo>
                    <a:pt x="8903" y="3647"/>
                  </a:moveTo>
                  <a:lnTo>
                    <a:pt x="8858" y="3659"/>
                  </a:lnTo>
                  <a:lnTo>
                    <a:pt x="8858" y="3659"/>
                  </a:lnTo>
                  <a:cubicBezTo>
                    <a:pt x="8858" y="3658"/>
                    <a:pt x="8857" y="3658"/>
                    <a:pt x="8856" y="3657"/>
                  </a:cubicBezTo>
                  <a:lnTo>
                    <a:pt x="8856" y="3657"/>
                  </a:lnTo>
                  <a:cubicBezTo>
                    <a:pt x="8855" y="3658"/>
                    <a:pt x="8854" y="3659"/>
                    <a:pt x="8853" y="3660"/>
                  </a:cubicBezTo>
                  <a:lnTo>
                    <a:pt x="8858" y="3659"/>
                  </a:lnTo>
                  <a:lnTo>
                    <a:pt x="8858" y="3659"/>
                  </a:lnTo>
                  <a:cubicBezTo>
                    <a:pt x="8868" y="3664"/>
                    <a:pt x="8868" y="3673"/>
                    <a:pt x="8873" y="3673"/>
                  </a:cubicBezTo>
                  <a:cubicBezTo>
                    <a:pt x="8877" y="3673"/>
                    <a:pt x="8884" y="3667"/>
                    <a:pt x="8903" y="3647"/>
                  </a:cubicBezTo>
                  <a:close/>
                  <a:moveTo>
                    <a:pt x="11624" y="3679"/>
                  </a:moveTo>
                  <a:lnTo>
                    <a:pt x="11624" y="3679"/>
                  </a:lnTo>
                  <a:cubicBezTo>
                    <a:pt x="11620" y="3683"/>
                    <a:pt x="11614" y="3685"/>
                    <a:pt x="11607" y="3685"/>
                  </a:cubicBezTo>
                  <a:lnTo>
                    <a:pt x="11624" y="3679"/>
                  </a:lnTo>
                  <a:close/>
                  <a:moveTo>
                    <a:pt x="10842" y="3494"/>
                  </a:moveTo>
                  <a:cubicBezTo>
                    <a:pt x="10871" y="3494"/>
                    <a:pt x="10890" y="3527"/>
                    <a:pt x="10890" y="3559"/>
                  </a:cubicBezTo>
                  <a:cubicBezTo>
                    <a:pt x="10890" y="3594"/>
                    <a:pt x="10871" y="3602"/>
                    <a:pt x="10845" y="3602"/>
                  </a:cubicBezTo>
                  <a:cubicBezTo>
                    <a:pt x="10824" y="3602"/>
                    <a:pt x="10799" y="3597"/>
                    <a:pt x="10777" y="3597"/>
                  </a:cubicBezTo>
                  <a:cubicBezTo>
                    <a:pt x="10777" y="3640"/>
                    <a:pt x="10801" y="3659"/>
                    <a:pt x="10832" y="3659"/>
                  </a:cubicBezTo>
                  <a:cubicBezTo>
                    <a:pt x="10846" y="3659"/>
                    <a:pt x="10862" y="3655"/>
                    <a:pt x="10878" y="3647"/>
                  </a:cubicBezTo>
                  <a:lnTo>
                    <a:pt x="10878" y="3647"/>
                  </a:lnTo>
                  <a:cubicBezTo>
                    <a:pt x="10883" y="3675"/>
                    <a:pt x="10867" y="3686"/>
                    <a:pt x="10845" y="3686"/>
                  </a:cubicBezTo>
                  <a:cubicBezTo>
                    <a:pt x="10816" y="3686"/>
                    <a:pt x="10779" y="3668"/>
                    <a:pt x="10765" y="3647"/>
                  </a:cubicBezTo>
                  <a:cubicBezTo>
                    <a:pt x="10739" y="3610"/>
                    <a:pt x="10752" y="3496"/>
                    <a:pt x="10827" y="3496"/>
                  </a:cubicBezTo>
                  <a:cubicBezTo>
                    <a:pt x="10832" y="3495"/>
                    <a:pt x="10837" y="3494"/>
                    <a:pt x="10842" y="3494"/>
                  </a:cubicBezTo>
                  <a:close/>
                  <a:moveTo>
                    <a:pt x="10676" y="3510"/>
                  </a:moveTo>
                  <a:cubicBezTo>
                    <a:pt x="10688" y="3510"/>
                    <a:pt x="10701" y="3514"/>
                    <a:pt x="10714" y="3522"/>
                  </a:cubicBezTo>
                  <a:cubicBezTo>
                    <a:pt x="10710" y="3540"/>
                    <a:pt x="10702" y="3545"/>
                    <a:pt x="10693" y="3545"/>
                  </a:cubicBezTo>
                  <a:cubicBezTo>
                    <a:pt x="10683" y="3545"/>
                    <a:pt x="10672" y="3539"/>
                    <a:pt x="10663" y="3539"/>
                  </a:cubicBezTo>
                  <a:cubicBezTo>
                    <a:pt x="10658" y="3539"/>
                    <a:pt x="10654" y="3541"/>
                    <a:pt x="10651" y="3547"/>
                  </a:cubicBezTo>
                  <a:cubicBezTo>
                    <a:pt x="10639" y="3572"/>
                    <a:pt x="10677" y="3572"/>
                    <a:pt x="10677" y="3597"/>
                  </a:cubicBezTo>
                  <a:cubicBezTo>
                    <a:pt x="10689" y="3622"/>
                    <a:pt x="10752" y="3622"/>
                    <a:pt x="10714" y="3685"/>
                  </a:cubicBezTo>
                  <a:cubicBezTo>
                    <a:pt x="10707" y="3700"/>
                    <a:pt x="10682" y="3706"/>
                    <a:pt x="10658" y="3706"/>
                  </a:cubicBezTo>
                  <a:cubicBezTo>
                    <a:pt x="10641" y="3706"/>
                    <a:pt x="10624" y="3703"/>
                    <a:pt x="10614" y="3698"/>
                  </a:cubicBezTo>
                  <a:cubicBezTo>
                    <a:pt x="10614" y="3677"/>
                    <a:pt x="10617" y="3668"/>
                    <a:pt x="10627" y="3668"/>
                  </a:cubicBezTo>
                  <a:cubicBezTo>
                    <a:pt x="10635" y="3668"/>
                    <a:pt x="10647" y="3674"/>
                    <a:pt x="10664" y="3685"/>
                  </a:cubicBezTo>
                  <a:cubicBezTo>
                    <a:pt x="10752" y="3660"/>
                    <a:pt x="10626" y="3597"/>
                    <a:pt x="10626" y="3584"/>
                  </a:cubicBezTo>
                  <a:lnTo>
                    <a:pt x="10626" y="3597"/>
                  </a:lnTo>
                  <a:cubicBezTo>
                    <a:pt x="10606" y="3557"/>
                    <a:pt x="10633" y="3510"/>
                    <a:pt x="10676" y="3510"/>
                  </a:cubicBezTo>
                  <a:close/>
                  <a:moveTo>
                    <a:pt x="6248" y="3514"/>
                  </a:moveTo>
                  <a:cubicBezTo>
                    <a:pt x="6284" y="3514"/>
                    <a:pt x="6313" y="3539"/>
                    <a:pt x="6313" y="3597"/>
                  </a:cubicBezTo>
                  <a:lnTo>
                    <a:pt x="6263" y="3597"/>
                  </a:lnTo>
                  <a:cubicBezTo>
                    <a:pt x="6263" y="3664"/>
                    <a:pt x="6206" y="3708"/>
                    <a:pt x="6162" y="3708"/>
                  </a:cubicBezTo>
                  <a:cubicBezTo>
                    <a:pt x="6131" y="3708"/>
                    <a:pt x="6107" y="3686"/>
                    <a:pt x="6112" y="3635"/>
                  </a:cubicBezTo>
                  <a:cubicBezTo>
                    <a:pt x="6134" y="3562"/>
                    <a:pt x="6198" y="3514"/>
                    <a:pt x="6248" y="3514"/>
                  </a:cubicBezTo>
                  <a:close/>
                  <a:moveTo>
                    <a:pt x="10525" y="3515"/>
                  </a:moveTo>
                  <a:cubicBezTo>
                    <a:pt x="10532" y="3515"/>
                    <a:pt x="10541" y="3517"/>
                    <a:pt x="10551" y="3522"/>
                  </a:cubicBezTo>
                  <a:cubicBezTo>
                    <a:pt x="10601" y="3559"/>
                    <a:pt x="10588" y="3698"/>
                    <a:pt x="10551" y="3698"/>
                  </a:cubicBezTo>
                  <a:cubicBezTo>
                    <a:pt x="10540" y="3665"/>
                    <a:pt x="10548" y="3537"/>
                    <a:pt x="10501" y="3537"/>
                  </a:cubicBezTo>
                  <a:cubicBezTo>
                    <a:pt x="10494" y="3537"/>
                    <a:pt x="10485" y="3540"/>
                    <a:pt x="10475" y="3547"/>
                  </a:cubicBezTo>
                  <a:cubicBezTo>
                    <a:pt x="10412" y="3597"/>
                    <a:pt x="10513" y="3710"/>
                    <a:pt x="10425" y="3710"/>
                  </a:cubicBezTo>
                  <a:lnTo>
                    <a:pt x="10425" y="3572"/>
                  </a:lnTo>
                  <a:cubicBezTo>
                    <a:pt x="10425" y="3541"/>
                    <a:pt x="10435" y="3519"/>
                    <a:pt x="10442" y="3519"/>
                  </a:cubicBezTo>
                  <a:cubicBezTo>
                    <a:pt x="10446" y="3519"/>
                    <a:pt x="10450" y="3527"/>
                    <a:pt x="10450" y="3547"/>
                  </a:cubicBezTo>
                  <a:cubicBezTo>
                    <a:pt x="10480" y="3547"/>
                    <a:pt x="10494" y="3515"/>
                    <a:pt x="10525" y="3515"/>
                  </a:cubicBezTo>
                  <a:close/>
                  <a:moveTo>
                    <a:pt x="10302" y="3521"/>
                  </a:moveTo>
                  <a:cubicBezTo>
                    <a:pt x="10341" y="3521"/>
                    <a:pt x="10381" y="3550"/>
                    <a:pt x="10387" y="3610"/>
                  </a:cubicBezTo>
                  <a:cubicBezTo>
                    <a:pt x="10387" y="3677"/>
                    <a:pt x="10344" y="3715"/>
                    <a:pt x="10302" y="3715"/>
                  </a:cubicBezTo>
                  <a:cubicBezTo>
                    <a:pt x="10265" y="3715"/>
                    <a:pt x="10230" y="3686"/>
                    <a:pt x="10224" y="3622"/>
                  </a:cubicBezTo>
                  <a:cubicBezTo>
                    <a:pt x="10217" y="3556"/>
                    <a:pt x="10259" y="3521"/>
                    <a:pt x="10302" y="3521"/>
                  </a:cubicBezTo>
                  <a:close/>
                  <a:moveTo>
                    <a:pt x="9809" y="3534"/>
                  </a:moveTo>
                  <a:cubicBezTo>
                    <a:pt x="9809" y="3584"/>
                    <a:pt x="9847" y="3723"/>
                    <a:pt x="9784" y="3723"/>
                  </a:cubicBezTo>
                  <a:cubicBezTo>
                    <a:pt x="9746" y="3698"/>
                    <a:pt x="9721" y="3572"/>
                    <a:pt x="9771" y="3572"/>
                  </a:cubicBezTo>
                  <a:lnTo>
                    <a:pt x="9809" y="3534"/>
                  </a:lnTo>
                  <a:close/>
                  <a:moveTo>
                    <a:pt x="3587" y="3680"/>
                  </a:moveTo>
                  <a:cubicBezTo>
                    <a:pt x="3586" y="3681"/>
                    <a:pt x="3585" y="3683"/>
                    <a:pt x="3584" y="3685"/>
                  </a:cubicBezTo>
                  <a:cubicBezTo>
                    <a:pt x="3565" y="3713"/>
                    <a:pt x="3540" y="3727"/>
                    <a:pt x="3512" y="3727"/>
                  </a:cubicBezTo>
                  <a:cubicBezTo>
                    <a:pt x="3503" y="3727"/>
                    <a:pt x="3493" y="3726"/>
                    <a:pt x="3484" y="3723"/>
                  </a:cubicBezTo>
                  <a:cubicBezTo>
                    <a:pt x="3484" y="3699"/>
                    <a:pt x="3489" y="3690"/>
                    <a:pt x="3502" y="3690"/>
                  </a:cubicBezTo>
                  <a:cubicBezTo>
                    <a:pt x="3510" y="3690"/>
                    <a:pt x="3520" y="3693"/>
                    <a:pt x="3534" y="3698"/>
                  </a:cubicBezTo>
                  <a:cubicBezTo>
                    <a:pt x="3561" y="3692"/>
                    <a:pt x="3578" y="3686"/>
                    <a:pt x="3587" y="3680"/>
                  </a:cubicBezTo>
                  <a:close/>
                  <a:moveTo>
                    <a:pt x="9708" y="3484"/>
                  </a:moveTo>
                  <a:lnTo>
                    <a:pt x="9708" y="3547"/>
                  </a:lnTo>
                  <a:cubicBezTo>
                    <a:pt x="9717" y="3547"/>
                    <a:pt x="9719" y="3552"/>
                    <a:pt x="9717" y="3568"/>
                  </a:cubicBezTo>
                  <a:lnTo>
                    <a:pt x="9717" y="3568"/>
                  </a:lnTo>
                  <a:cubicBezTo>
                    <a:pt x="9698" y="3570"/>
                    <a:pt x="9691" y="3587"/>
                    <a:pt x="9708" y="3622"/>
                  </a:cubicBezTo>
                  <a:cubicBezTo>
                    <a:pt x="9708" y="3622"/>
                    <a:pt x="9717" y="3714"/>
                    <a:pt x="9733" y="3714"/>
                  </a:cubicBezTo>
                  <a:cubicBezTo>
                    <a:pt x="9737" y="3714"/>
                    <a:pt x="9741" y="3709"/>
                    <a:pt x="9746" y="3698"/>
                  </a:cubicBezTo>
                  <a:lnTo>
                    <a:pt x="9746" y="3698"/>
                  </a:lnTo>
                  <a:cubicBezTo>
                    <a:pt x="9739" y="3718"/>
                    <a:pt x="9729" y="3731"/>
                    <a:pt x="9715" y="3731"/>
                  </a:cubicBezTo>
                  <a:cubicBezTo>
                    <a:pt x="9703" y="3731"/>
                    <a:pt x="9688" y="3721"/>
                    <a:pt x="9671" y="3698"/>
                  </a:cubicBezTo>
                  <a:cubicBezTo>
                    <a:pt x="9645" y="3660"/>
                    <a:pt x="9721" y="3572"/>
                    <a:pt x="9645" y="3572"/>
                  </a:cubicBezTo>
                  <a:cubicBezTo>
                    <a:pt x="9658" y="3534"/>
                    <a:pt x="9671" y="3509"/>
                    <a:pt x="9708" y="3484"/>
                  </a:cubicBezTo>
                  <a:close/>
                  <a:moveTo>
                    <a:pt x="6074" y="3506"/>
                  </a:moveTo>
                  <a:cubicBezTo>
                    <a:pt x="6073" y="3553"/>
                    <a:pt x="6071" y="3600"/>
                    <a:pt x="6062" y="3647"/>
                  </a:cubicBezTo>
                  <a:cubicBezTo>
                    <a:pt x="6062" y="3666"/>
                    <a:pt x="6048" y="3731"/>
                    <a:pt x="6041" y="3731"/>
                  </a:cubicBezTo>
                  <a:cubicBezTo>
                    <a:pt x="6038" y="3731"/>
                    <a:pt x="6036" y="3722"/>
                    <a:pt x="6036" y="3698"/>
                  </a:cubicBezTo>
                  <a:cubicBezTo>
                    <a:pt x="6010" y="3704"/>
                    <a:pt x="5968" y="3733"/>
                    <a:pt x="5942" y="3733"/>
                  </a:cubicBezTo>
                  <a:cubicBezTo>
                    <a:pt x="5918" y="3733"/>
                    <a:pt x="5906" y="3711"/>
                    <a:pt x="5923" y="3635"/>
                  </a:cubicBezTo>
                  <a:cubicBezTo>
                    <a:pt x="5930" y="3580"/>
                    <a:pt x="5951" y="3570"/>
                    <a:pt x="5976" y="3570"/>
                  </a:cubicBezTo>
                  <a:cubicBezTo>
                    <a:pt x="5991" y="3570"/>
                    <a:pt x="6007" y="3574"/>
                    <a:pt x="6021" y="3574"/>
                  </a:cubicBezTo>
                  <a:cubicBezTo>
                    <a:pt x="6026" y="3574"/>
                    <a:pt x="6032" y="3573"/>
                    <a:pt x="6036" y="3572"/>
                  </a:cubicBezTo>
                  <a:cubicBezTo>
                    <a:pt x="6056" y="3547"/>
                    <a:pt x="6066" y="3525"/>
                    <a:pt x="6074" y="3506"/>
                  </a:cubicBezTo>
                  <a:close/>
                  <a:moveTo>
                    <a:pt x="7761" y="3684"/>
                  </a:moveTo>
                  <a:cubicBezTo>
                    <a:pt x="7784" y="3684"/>
                    <a:pt x="7814" y="3698"/>
                    <a:pt x="7822" y="3698"/>
                  </a:cubicBezTo>
                  <a:lnTo>
                    <a:pt x="7772" y="3710"/>
                  </a:lnTo>
                  <a:cubicBezTo>
                    <a:pt x="7772" y="3710"/>
                    <a:pt x="7755" y="3733"/>
                    <a:pt x="7744" y="3733"/>
                  </a:cubicBezTo>
                  <a:cubicBezTo>
                    <a:pt x="7738" y="3733"/>
                    <a:pt x="7734" y="3727"/>
                    <a:pt x="7734" y="3710"/>
                  </a:cubicBezTo>
                  <a:cubicBezTo>
                    <a:pt x="7734" y="3690"/>
                    <a:pt x="7746" y="3684"/>
                    <a:pt x="7761" y="3684"/>
                  </a:cubicBezTo>
                  <a:close/>
                  <a:moveTo>
                    <a:pt x="3471" y="3569"/>
                  </a:moveTo>
                  <a:cubicBezTo>
                    <a:pt x="3471" y="3624"/>
                    <a:pt x="3468" y="3735"/>
                    <a:pt x="3421" y="3735"/>
                  </a:cubicBezTo>
                  <a:cubicBezTo>
                    <a:pt x="3450" y="3696"/>
                    <a:pt x="3449" y="3611"/>
                    <a:pt x="3471" y="3569"/>
                  </a:cubicBezTo>
                  <a:close/>
                  <a:moveTo>
                    <a:pt x="10991" y="3471"/>
                  </a:moveTo>
                  <a:cubicBezTo>
                    <a:pt x="11016" y="3471"/>
                    <a:pt x="11041" y="3509"/>
                    <a:pt x="11054" y="3509"/>
                  </a:cubicBezTo>
                  <a:cubicBezTo>
                    <a:pt x="11045" y="3491"/>
                    <a:pt x="11049" y="3479"/>
                    <a:pt x="11067" y="3479"/>
                  </a:cubicBezTo>
                  <a:cubicBezTo>
                    <a:pt x="11070" y="3479"/>
                    <a:pt x="11074" y="3479"/>
                    <a:pt x="11079" y="3480"/>
                  </a:cubicBezTo>
                  <a:lnTo>
                    <a:pt x="11079" y="3480"/>
                  </a:lnTo>
                  <a:cubicBezTo>
                    <a:pt x="11081" y="3552"/>
                    <a:pt x="11102" y="3735"/>
                    <a:pt x="11054" y="3735"/>
                  </a:cubicBezTo>
                  <a:lnTo>
                    <a:pt x="11054" y="3635"/>
                  </a:lnTo>
                  <a:cubicBezTo>
                    <a:pt x="11020" y="3635"/>
                    <a:pt x="10998" y="3663"/>
                    <a:pt x="10972" y="3663"/>
                  </a:cubicBezTo>
                  <a:cubicBezTo>
                    <a:pt x="10959" y="3663"/>
                    <a:pt x="10945" y="3656"/>
                    <a:pt x="10928" y="3635"/>
                  </a:cubicBezTo>
                  <a:cubicBezTo>
                    <a:pt x="10890" y="3572"/>
                    <a:pt x="10928" y="3471"/>
                    <a:pt x="10991" y="3471"/>
                  </a:cubicBezTo>
                  <a:close/>
                  <a:moveTo>
                    <a:pt x="10109" y="3492"/>
                  </a:moveTo>
                  <a:cubicBezTo>
                    <a:pt x="10142" y="3492"/>
                    <a:pt x="10175" y="3508"/>
                    <a:pt x="10199" y="3547"/>
                  </a:cubicBezTo>
                  <a:lnTo>
                    <a:pt x="10161" y="3547"/>
                  </a:lnTo>
                  <a:cubicBezTo>
                    <a:pt x="10148" y="3597"/>
                    <a:pt x="10073" y="3547"/>
                    <a:pt x="10060" y="3635"/>
                  </a:cubicBezTo>
                  <a:cubicBezTo>
                    <a:pt x="10041" y="3673"/>
                    <a:pt x="10073" y="3711"/>
                    <a:pt x="10111" y="3711"/>
                  </a:cubicBezTo>
                  <a:cubicBezTo>
                    <a:pt x="10123" y="3711"/>
                    <a:pt x="10136" y="3707"/>
                    <a:pt x="10148" y="3698"/>
                  </a:cubicBezTo>
                  <a:lnTo>
                    <a:pt x="10148" y="3698"/>
                  </a:lnTo>
                  <a:cubicBezTo>
                    <a:pt x="10153" y="3723"/>
                    <a:pt x="10134" y="3736"/>
                    <a:pt x="10109" y="3736"/>
                  </a:cubicBezTo>
                  <a:cubicBezTo>
                    <a:pt x="10072" y="3736"/>
                    <a:pt x="10023" y="3707"/>
                    <a:pt x="10023" y="3647"/>
                  </a:cubicBezTo>
                  <a:cubicBezTo>
                    <a:pt x="9971" y="3569"/>
                    <a:pt x="10038" y="3492"/>
                    <a:pt x="10109" y="3492"/>
                  </a:cubicBezTo>
                  <a:close/>
                  <a:moveTo>
                    <a:pt x="9892" y="3555"/>
                  </a:moveTo>
                  <a:cubicBezTo>
                    <a:pt x="9906" y="3555"/>
                    <a:pt x="9920" y="3560"/>
                    <a:pt x="9935" y="3572"/>
                  </a:cubicBezTo>
                  <a:lnTo>
                    <a:pt x="9947" y="3572"/>
                  </a:lnTo>
                  <a:cubicBezTo>
                    <a:pt x="10035" y="3647"/>
                    <a:pt x="9897" y="3660"/>
                    <a:pt x="9847" y="3660"/>
                  </a:cubicBezTo>
                  <a:cubicBezTo>
                    <a:pt x="9847" y="3703"/>
                    <a:pt x="9876" y="3722"/>
                    <a:pt x="9907" y="3722"/>
                  </a:cubicBezTo>
                  <a:cubicBezTo>
                    <a:pt x="9921" y="3722"/>
                    <a:pt x="9935" y="3718"/>
                    <a:pt x="9947" y="3710"/>
                  </a:cubicBezTo>
                  <a:lnTo>
                    <a:pt x="9947" y="3710"/>
                  </a:lnTo>
                  <a:cubicBezTo>
                    <a:pt x="9957" y="3736"/>
                    <a:pt x="9939" y="3749"/>
                    <a:pt x="9913" y="3749"/>
                  </a:cubicBezTo>
                  <a:cubicBezTo>
                    <a:pt x="9875" y="3749"/>
                    <a:pt x="9821" y="3720"/>
                    <a:pt x="9821" y="3660"/>
                  </a:cubicBezTo>
                  <a:cubicBezTo>
                    <a:pt x="9812" y="3611"/>
                    <a:pt x="9847" y="3555"/>
                    <a:pt x="9892" y="3555"/>
                  </a:cubicBezTo>
                  <a:close/>
                  <a:moveTo>
                    <a:pt x="5855" y="3572"/>
                  </a:moveTo>
                  <a:lnTo>
                    <a:pt x="5855" y="3572"/>
                  </a:lnTo>
                  <a:cubicBezTo>
                    <a:pt x="5959" y="3579"/>
                    <a:pt x="5921" y="3748"/>
                    <a:pt x="5835" y="3760"/>
                  </a:cubicBezTo>
                  <a:cubicBezTo>
                    <a:pt x="5832" y="3761"/>
                    <a:pt x="5829" y="3761"/>
                    <a:pt x="5826" y="3761"/>
                  </a:cubicBezTo>
                  <a:cubicBezTo>
                    <a:pt x="5738" y="3761"/>
                    <a:pt x="5762" y="3579"/>
                    <a:pt x="5855" y="3572"/>
                  </a:cubicBezTo>
                  <a:close/>
                  <a:moveTo>
                    <a:pt x="3421" y="3572"/>
                  </a:moveTo>
                  <a:cubicBezTo>
                    <a:pt x="3421" y="3622"/>
                    <a:pt x="3421" y="3685"/>
                    <a:pt x="3408" y="3735"/>
                  </a:cubicBezTo>
                  <a:cubicBezTo>
                    <a:pt x="3401" y="3749"/>
                    <a:pt x="3391" y="3759"/>
                    <a:pt x="3385" y="3759"/>
                  </a:cubicBezTo>
                  <a:cubicBezTo>
                    <a:pt x="3379" y="3759"/>
                    <a:pt x="3377" y="3752"/>
                    <a:pt x="3383" y="3735"/>
                  </a:cubicBezTo>
                  <a:cubicBezTo>
                    <a:pt x="3352" y="3735"/>
                    <a:pt x="3338" y="3779"/>
                    <a:pt x="3305" y="3779"/>
                  </a:cubicBezTo>
                  <a:cubicBezTo>
                    <a:pt x="3298" y="3779"/>
                    <a:pt x="3291" y="3777"/>
                    <a:pt x="3283" y="3773"/>
                  </a:cubicBezTo>
                  <a:cubicBezTo>
                    <a:pt x="3245" y="3735"/>
                    <a:pt x="3270" y="3610"/>
                    <a:pt x="3320" y="3597"/>
                  </a:cubicBezTo>
                  <a:lnTo>
                    <a:pt x="3320" y="3597"/>
                  </a:lnTo>
                  <a:cubicBezTo>
                    <a:pt x="3309" y="3619"/>
                    <a:pt x="3289" y="3733"/>
                    <a:pt x="3332" y="3733"/>
                  </a:cubicBezTo>
                  <a:cubicBezTo>
                    <a:pt x="3339" y="3733"/>
                    <a:pt x="3347" y="3730"/>
                    <a:pt x="3358" y="3723"/>
                  </a:cubicBezTo>
                  <a:lnTo>
                    <a:pt x="3358" y="3735"/>
                  </a:lnTo>
                  <a:cubicBezTo>
                    <a:pt x="3421" y="3698"/>
                    <a:pt x="3345" y="3597"/>
                    <a:pt x="3421" y="3572"/>
                  </a:cubicBezTo>
                  <a:close/>
                  <a:moveTo>
                    <a:pt x="8385" y="3691"/>
                  </a:moveTo>
                  <a:cubicBezTo>
                    <a:pt x="8395" y="3691"/>
                    <a:pt x="8404" y="3693"/>
                    <a:pt x="8413" y="3698"/>
                  </a:cubicBezTo>
                  <a:cubicBezTo>
                    <a:pt x="8408" y="3718"/>
                    <a:pt x="8399" y="3722"/>
                    <a:pt x="8389" y="3722"/>
                  </a:cubicBezTo>
                  <a:cubicBezTo>
                    <a:pt x="8383" y="3722"/>
                    <a:pt x="8376" y="3720"/>
                    <a:pt x="8369" y="3720"/>
                  </a:cubicBezTo>
                  <a:cubicBezTo>
                    <a:pt x="8361" y="3720"/>
                    <a:pt x="8354" y="3723"/>
                    <a:pt x="8350" y="3735"/>
                  </a:cubicBezTo>
                  <a:cubicBezTo>
                    <a:pt x="8338" y="3760"/>
                    <a:pt x="8363" y="3748"/>
                    <a:pt x="8375" y="3773"/>
                  </a:cubicBezTo>
                  <a:cubicBezTo>
                    <a:pt x="8375" y="3775"/>
                    <a:pt x="8376" y="3777"/>
                    <a:pt x="8377" y="3779"/>
                  </a:cubicBezTo>
                  <a:lnTo>
                    <a:pt x="8377" y="3779"/>
                  </a:lnTo>
                  <a:cubicBezTo>
                    <a:pt x="8370" y="3775"/>
                    <a:pt x="8365" y="3773"/>
                    <a:pt x="8363" y="3773"/>
                  </a:cubicBezTo>
                  <a:lnTo>
                    <a:pt x="8363" y="3773"/>
                  </a:lnTo>
                  <a:lnTo>
                    <a:pt x="8325" y="3786"/>
                  </a:lnTo>
                  <a:cubicBezTo>
                    <a:pt x="8304" y="3734"/>
                    <a:pt x="8343" y="3691"/>
                    <a:pt x="8385" y="3691"/>
                  </a:cubicBezTo>
                  <a:close/>
                  <a:moveTo>
                    <a:pt x="9547" y="3742"/>
                  </a:moveTo>
                  <a:cubicBezTo>
                    <a:pt x="9546" y="3744"/>
                    <a:pt x="9546" y="3746"/>
                    <a:pt x="9545" y="3748"/>
                  </a:cubicBezTo>
                  <a:cubicBezTo>
                    <a:pt x="9529" y="3772"/>
                    <a:pt x="9507" y="3786"/>
                    <a:pt x="9484" y="3786"/>
                  </a:cubicBezTo>
                  <a:cubicBezTo>
                    <a:pt x="9471" y="3786"/>
                    <a:pt x="9458" y="3782"/>
                    <a:pt x="9444" y="3773"/>
                  </a:cubicBezTo>
                  <a:cubicBezTo>
                    <a:pt x="9444" y="3752"/>
                    <a:pt x="9448" y="3743"/>
                    <a:pt x="9458" y="3743"/>
                  </a:cubicBezTo>
                  <a:cubicBezTo>
                    <a:pt x="9466" y="3743"/>
                    <a:pt x="9478" y="3749"/>
                    <a:pt x="9494" y="3760"/>
                  </a:cubicBezTo>
                  <a:cubicBezTo>
                    <a:pt x="9525" y="3757"/>
                    <a:pt x="9540" y="3751"/>
                    <a:pt x="9547" y="3742"/>
                  </a:cubicBezTo>
                  <a:close/>
                  <a:moveTo>
                    <a:pt x="9511" y="3586"/>
                  </a:moveTo>
                  <a:cubicBezTo>
                    <a:pt x="9522" y="3586"/>
                    <a:pt x="9534" y="3589"/>
                    <a:pt x="9545" y="3597"/>
                  </a:cubicBezTo>
                  <a:cubicBezTo>
                    <a:pt x="9540" y="3616"/>
                    <a:pt x="9532" y="3620"/>
                    <a:pt x="9523" y="3620"/>
                  </a:cubicBezTo>
                  <a:cubicBezTo>
                    <a:pt x="9513" y="3620"/>
                    <a:pt x="9502" y="3615"/>
                    <a:pt x="9494" y="3615"/>
                  </a:cubicBezTo>
                  <a:cubicBezTo>
                    <a:pt x="9489" y="3615"/>
                    <a:pt x="9485" y="3616"/>
                    <a:pt x="9482" y="3622"/>
                  </a:cubicBezTo>
                  <a:cubicBezTo>
                    <a:pt x="9469" y="3647"/>
                    <a:pt x="9494" y="3647"/>
                    <a:pt x="9507" y="3672"/>
                  </a:cubicBezTo>
                  <a:cubicBezTo>
                    <a:pt x="9507" y="3695"/>
                    <a:pt x="9556" y="3687"/>
                    <a:pt x="9550" y="3729"/>
                  </a:cubicBezTo>
                  <a:lnTo>
                    <a:pt x="9550" y="3729"/>
                  </a:lnTo>
                  <a:cubicBezTo>
                    <a:pt x="9546" y="3704"/>
                    <a:pt x="9494" y="3672"/>
                    <a:pt x="9494" y="3672"/>
                  </a:cubicBezTo>
                  <a:lnTo>
                    <a:pt x="9457" y="3672"/>
                  </a:lnTo>
                  <a:cubicBezTo>
                    <a:pt x="9456" y="3671"/>
                    <a:pt x="9455" y="3670"/>
                    <a:pt x="9454" y="3668"/>
                  </a:cubicBezTo>
                  <a:lnTo>
                    <a:pt x="9454" y="3668"/>
                  </a:lnTo>
                  <a:cubicBezTo>
                    <a:pt x="9433" y="3692"/>
                    <a:pt x="9363" y="3698"/>
                    <a:pt x="9331" y="3698"/>
                  </a:cubicBezTo>
                  <a:cubicBezTo>
                    <a:pt x="9331" y="3741"/>
                    <a:pt x="9360" y="3760"/>
                    <a:pt x="9395" y="3760"/>
                  </a:cubicBezTo>
                  <a:cubicBezTo>
                    <a:pt x="9411" y="3760"/>
                    <a:pt x="9428" y="3756"/>
                    <a:pt x="9444" y="3748"/>
                  </a:cubicBezTo>
                  <a:lnTo>
                    <a:pt x="9444" y="3748"/>
                  </a:lnTo>
                  <a:cubicBezTo>
                    <a:pt x="9449" y="3773"/>
                    <a:pt x="9428" y="3786"/>
                    <a:pt x="9400" y="3786"/>
                  </a:cubicBezTo>
                  <a:cubicBezTo>
                    <a:pt x="9360" y="3786"/>
                    <a:pt x="9306" y="3758"/>
                    <a:pt x="9306" y="3698"/>
                  </a:cubicBezTo>
                  <a:cubicBezTo>
                    <a:pt x="9306" y="3649"/>
                    <a:pt x="9343" y="3593"/>
                    <a:pt x="9389" y="3593"/>
                  </a:cubicBezTo>
                  <a:cubicBezTo>
                    <a:pt x="9403" y="3593"/>
                    <a:pt x="9417" y="3598"/>
                    <a:pt x="9432" y="3610"/>
                  </a:cubicBezTo>
                  <a:cubicBezTo>
                    <a:pt x="9439" y="3616"/>
                    <a:pt x="9445" y="3622"/>
                    <a:pt x="9449" y="3628"/>
                  </a:cubicBezTo>
                  <a:lnTo>
                    <a:pt x="9449" y="3628"/>
                  </a:lnTo>
                  <a:cubicBezTo>
                    <a:pt x="9458" y="3604"/>
                    <a:pt x="9484" y="3586"/>
                    <a:pt x="9511" y="3586"/>
                  </a:cubicBezTo>
                  <a:close/>
                  <a:moveTo>
                    <a:pt x="8183" y="3760"/>
                  </a:moveTo>
                  <a:cubicBezTo>
                    <a:pt x="8180" y="3771"/>
                    <a:pt x="8180" y="3782"/>
                    <a:pt x="8184" y="3793"/>
                  </a:cubicBezTo>
                  <a:lnTo>
                    <a:pt x="8184" y="3793"/>
                  </a:lnTo>
                  <a:cubicBezTo>
                    <a:pt x="8185" y="3791"/>
                    <a:pt x="8186" y="3788"/>
                    <a:pt x="8187" y="3786"/>
                  </a:cubicBezTo>
                  <a:cubicBezTo>
                    <a:pt x="8187" y="3777"/>
                    <a:pt x="8185" y="3768"/>
                    <a:pt x="8183" y="3760"/>
                  </a:cubicBezTo>
                  <a:close/>
                  <a:moveTo>
                    <a:pt x="9268" y="3522"/>
                  </a:moveTo>
                  <a:cubicBezTo>
                    <a:pt x="9268" y="3584"/>
                    <a:pt x="9293" y="3798"/>
                    <a:pt x="9230" y="3798"/>
                  </a:cubicBezTo>
                  <a:cubicBezTo>
                    <a:pt x="9230" y="3778"/>
                    <a:pt x="9228" y="3743"/>
                    <a:pt x="9226" y="3705"/>
                  </a:cubicBezTo>
                  <a:lnTo>
                    <a:pt x="9226" y="3705"/>
                  </a:lnTo>
                  <a:cubicBezTo>
                    <a:pt x="9214" y="3754"/>
                    <a:pt x="9173" y="3780"/>
                    <a:pt x="9137" y="3780"/>
                  </a:cubicBezTo>
                  <a:cubicBezTo>
                    <a:pt x="9100" y="3780"/>
                    <a:pt x="9067" y="3754"/>
                    <a:pt x="9067" y="3698"/>
                  </a:cubicBezTo>
                  <a:cubicBezTo>
                    <a:pt x="9067" y="3636"/>
                    <a:pt x="9097" y="3605"/>
                    <a:pt x="9129" y="3605"/>
                  </a:cubicBezTo>
                  <a:cubicBezTo>
                    <a:pt x="9163" y="3605"/>
                    <a:pt x="9199" y="3639"/>
                    <a:pt x="9205" y="3710"/>
                  </a:cubicBezTo>
                  <a:lnTo>
                    <a:pt x="9226" y="3680"/>
                  </a:lnTo>
                  <a:lnTo>
                    <a:pt x="9226" y="3680"/>
                  </a:lnTo>
                  <a:cubicBezTo>
                    <a:pt x="9226" y="3688"/>
                    <a:pt x="9226" y="3697"/>
                    <a:pt x="9226" y="3705"/>
                  </a:cubicBezTo>
                  <a:lnTo>
                    <a:pt x="9226" y="3705"/>
                  </a:lnTo>
                  <a:cubicBezTo>
                    <a:pt x="9229" y="3695"/>
                    <a:pt x="9230" y="3684"/>
                    <a:pt x="9230" y="3672"/>
                  </a:cubicBezTo>
                  <a:lnTo>
                    <a:pt x="9230" y="3672"/>
                  </a:lnTo>
                  <a:lnTo>
                    <a:pt x="9226" y="3680"/>
                  </a:lnTo>
                  <a:lnTo>
                    <a:pt x="9226" y="3680"/>
                  </a:lnTo>
                  <a:cubicBezTo>
                    <a:pt x="9224" y="3606"/>
                    <a:pt x="9230" y="3529"/>
                    <a:pt x="9268" y="3522"/>
                  </a:cubicBezTo>
                  <a:close/>
                  <a:moveTo>
                    <a:pt x="5698" y="3608"/>
                  </a:moveTo>
                  <a:cubicBezTo>
                    <a:pt x="5705" y="3608"/>
                    <a:pt x="5711" y="3613"/>
                    <a:pt x="5722" y="3635"/>
                  </a:cubicBezTo>
                  <a:cubicBezTo>
                    <a:pt x="5747" y="3685"/>
                    <a:pt x="5722" y="3773"/>
                    <a:pt x="5684" y="3786"/>
                  </a:cubicBezTo>
                  <a:cubicBezTo>
                    <a:pt x="5684" y="3753"/>
                    <a:pt x="5712" y="3637"/>
                    <a:pt x="5672" y="3637"/>
                  </a:cubicBezTo>
                  <a:cubicBezTo>
                    <a:pt x="5666" y="3637"/>
                    <a:pt x="5657" y="3640"/>
                    <a:pt x="5647" y="3647"/>
                  </a:cubicBezTo>
                  <a:cubicBezTo>
                    <a:pt x="5559" y="3698"/>
                    <a:pt x="5672" y="3798"/>
                    <a:pt x="5584" y="3798"/>
                  </a:cubicBezTo>
                  <a:cubicBezTo>
                    <a:pt x="5589" y="3706"/>
                    <a:pt x="5577" y="3667"/>
                    <a:pt x="5560" y="3667"/>
                  </a:cubicBezTo>
                  <a:cubicBezTo>
                    <a:pt x="5540" y="3667"/>
                    <a:pt x="5515" y="3722"/>
                    <a:pt x="5508" y="3811"/>
                  </a:cubicBezTo>
                  <a:lnTo>
                    <a:pt x="5483" y="3811"/>
                  </a:lnTo>
                  <a:cubicBezTo>
                    <a:pt x="5483" y="3760"/>
                    <a:pt x="5483" y="3710"/>
                    <a:pt x="5496" y="3660"/>
                  </a:cubicBezTo>
                  <a:cubicBezTo>
                    <a:pt x="5502" y="3641"/>
                    <a:pt x="5508" y="3632"/>
                    <a:pt x="5513" y="3632"/>
                  </a:cubicBezTo>
                  <a:cubicBezTo>
                    <a:pt x="5518" y="3632"/>
                    <a:pt x="5521" y="3641"/>
                    <a:pt x="5521" y="3660"/>
                  </a:cubicBezTo>
                  <a:lnTo>
                    <a:pt x="5603" y="3625"/>
                  </a:lnTo>
                  <a:lnTo>
                    <a:pt x="5603" y="3625"/>
                  </a:lnTo>
                  <a:cubicBezTo>
                    <a:pt x="5600" y="3627"/>
                    <a:pt x="5603" y="3627"/>
                    <a:pt x="5610" y="3627"/>
                  </a:cubicBezTo>
                  <a:cubicBezTo>
                    <a:pt x="5630" y="3627"/>
                    <a:pt x="5678" y="3620"/>
                    <a:pt x="5675" y="3612"/>
                  </a:cubicBezTo>
                  <a:lnTo>
                    <a:pt x="5675" y="3612"/>
                  </a:lnTo>
                  <a:cubicBezTo>
                    <a:pt x="5686" y="3612"/>
                    <a:pt x="5692" y="3608"/>
                    <a:pt x="5698" y="3608"/>
                  </a:cubicBezTo>
                  <a:close/>
                  <a:moveTo>
                    <a:pt x="5436" y="3809"/>
                  </a:moveTo>
                  <a:cubicBezTo>
                    <a:pt x="5429" y="3817"/>
                    <a:pt x="5419" y="3822"/>
                    <a:pt x="5408" y="3823"/>
                  </a:cubicBezTo>
                  <a:lnTo>
                    <a:pt x="5436" y="3809"/>
                  </a:lnTo>
                  <a:close/>
                  <a:moveTo>
                    <a:pt x="5412" y="3627"/>
                  </a:moveTo>
                  <a:cubicBezTo>
                    <a:pt x="5421" y="3627"/>
                    <a:pt x="5430" y="3636"/>
                    <a:pt x="5438" y="3650"/>
                  </a:cubicBezTo>
                  <a:lnTo>
                    <a:pt x="5438" y="3650"/>
                  </a:lnTo>
                  <a:cubicBezTo>
                    <a:pt x="5436" y="3650"/>
                    <a:pt x="5435" y="3650"/>
                    <a:pt x="5434" y="3650"/>
                  </a:cubicBezTo>
                  <a:cubicBezTo>
                    <a:pt x="5427" y="3650"/>
                    <a:pt x="5418" y="3653"/>
                    <a:pt x="5408" y="3660"/>
                  </a:cubicBezTo>
                  <a:cubicBezTo>
                    <a:pt x="5332" y="3710"/>
                    <a:pt x="5433" y="3798"/>
                    <a:pt x="5357" y="3811"/>
                  </a:cubicBezTo>
                  <a:cubicBezTo>
                    <a:pt x="5357" y="3778"/>
                    <a:pt x="5376" y="3662"/>
                    <a:pt x="5333" y="3662"/>
                  </a:cubicBezTo>
                  <a:cubicBezTo>
                    <a:pt x="5326" y="3662"/>
                    <a:pt x="5318" y="3665"/>
                    <a:pt x="5307" y="3672"/>
                  </a:cubicBezTo>
                  <a:cubicBezTo>
                    <a:pt x="5219" y="3723"/>
                    <a:pt x="5332" y="3823"/>
                    <a:pt x="5244" y="3836"/>
                  </a:cubicBezTo>
                  <a:cubicBezTo>
                    <a:pt x="5244" y="3786"/>
                    <a:pt x="5257" y="3723"/>
                    <a:pt x="5257" y="3672"/>
                  </a:cubicBezTo>
                  <a:cubicBezTo>
                    <a:pt x="5264" y="3659"/>
                    <a:pt x="5271" y="3649"/>
                    <a:pt x="5275" y="3649"/>
                  </a:cubicBezTo>
                  <a:cubicBezTo>
                    <a:pt x="5279" y="3649"/>
                    <a:pt x="5282" y="3655"/>
                    <a:pt x="5282" y="3672"/>
                  </a:cubicBezTo>
                  <a:cubicBezTo>
                    <a:pt x="5294" y="3672"/>
                    <a:pt x="5320" y="3635"/>
                    <a:pt x="5345" y="3635"/>
                  </a:cubicBezTo>
                  <a:cubicBezTo>
                    <a:pt x="5345" y="3635"/>
                    <a:pt x="5377" y="3651"/>
                    <a:pt x="5384" y="3657"/>
                  </a:cubicBezTo>
                  <a:lnTo>
                    <a:pt x="5384" y="3657"/>
                  </a:lnTo>
                  <a:cubicBezTo>
                    <a:pt x="5393" y="3636"/>
                    <a:pt x="5402" y="3627"/>
                    <a:pt x="5412" y="3627"/>
                  </a:cubicBezTo>
                  <a:close/>
                  <a:moveTo>
                    <a:pt x="8896" y="3641"/>
                  </a:moveTo>
                  <a:cubicBezTo>
                    <a:pt x="8966" y="3641"/>
                    <a:pt x="8990" y="3815"/>
                    <a:pt x="8916" y="3836"/>
                  </a:cubicBezTo>
                  <a:cubicBezTo>
                    <a:pt x="8916" y="3803"/>
                    <a:pt x="8935" y="3676"/>
                    <a:pt x="8891" y="3676"/>
                  </a:cubicBezTo>
                  <a:cubicBezTo>
                    <a:pt x="8884" y="3676"/>
                    <a:pt x="8876" y="3678"/>
                    <a:pt x="8866" y="3685"/>
                  </a:cubicBezTo>
                  <a:cubicBezTo>
                    <a:pt x="8790" y="3735"/>
                    <a:pt x="8903" y="3836"/>
                    <a:pt x="8815" y="3836"/>
                  </a:cubicBezTo>
                  <a:cubicBezTo>
                    <a:pt x="8815" y="3804"/>
                    <a:pt x="8834" y="3687"/>
                    <a:pt x="8783" y="3687"/>
                  </a:cubicBezTo>
                  <a:cubicBezTo>
                    <a:pt x="8775" y="3687"/>
                    <a:pt x="8765" y="3691"/>
                    <a:pt x="8753" y="3698"/>
                  </a:cubicBezTo>
                  <a:cubicBezTo>
                    <a:pt x="8677" y="3748"/>
                    <a:pt x="8790" y="3836"/>
                    <a:pt x="8715" y="3849"/>
                  </a:cubicBezTo>
                  <a:cubicBezTo>
                    <a:pt x="8702" y="3798"/>
                    <a:pt x="8702" y="3748"/>
                    <a:pt x="8715" y="3698"/>
                  </a:cubicBezTo>
                  <a:cubicBezTo>
                    <a:pt x="8715" y="3679"/>
                    <a:pt x="8721" y="3669"/>
                    <a:pt x="8727" y="3669"/>
                  </a:cubicBezTo>
                  <a:cubicBezTo>
                    <a:pt x="8734" y="3669"/>
                    <a:pt x="8740" y="3679"/>
                    <a:pt x="8740" y="3698"/>
                  </a:cubicBezTo>
                  <a:cubicBezTo>
                    <a:pt x="8740" y="3698"/>
                    <a:pt x="8790" y="3660"/>
                    <a:pt x="8803" y="3660"/>
                  </a:cubicBezTo>
                  <a:cubicBezTo>
                    <a:pt x="8818" y="3656"/>
                    <a:pt x="8830" y="3655"/>
                    <a:pt x="8839" y="3655"/>
                  </a:cubicBezTo>
                  <a:cubicBezTo>
                    <a:pt x="8846" y="3655"/>
                    <a:pt x="8852" y="3656"/>
                    <a:pt x="8856" y="3657"/>
                  </a:cubicBezTo>
                  <a:lnTo>
                    <a:pt x="8856" y="3657"/>
                  </a:lnTo>
                  <a:cubicBezTo>
                    <a:pt x="8870" y="3646"/>
                    <a:pt x="8884" y="3641"/>
                    <a:pt x="8896" y="3641"/>
                  </a:cubicBezTo>
                  <a:close/>
                  <a:moveTo>
                    <a:pt x="8577" y="3672"/>
                  </a:moveTo>
                  <a:cubicBezTo>
                    <a:pt x="8614" y="3672"/>
                    <a:pt x="8639" y="3698"/>
                    <a:pt x="8639" y="3735"/>
                  </a:cubicBezTo>
                  <a:cubicBezTo>
                    <a:pt x="8627" y="3798"/>
                    <a:pt x="8577" y="3773"/>
                    <a:pt x="8526" y="3786"/>
                  </a:cubicBezTo>
                  <a:cubicBezTo>
                    <a:pt x="8526" y="3824"/>
                    <a:pt x="8545" y="3839"/>
                    <a:pt x="8571" y="3839"/>
                  </a:cubicBezTo>
                  <a:cubicBezTo>
                    <a:pt x="8588" y="3839"/>
                    <a:pt x="8607" y="3833"/>
                    <a:pt x="8627" y="3823"/>
                  </a:cubicBezTo>
                  <a:lnTo>
                    <a:pt x="8627" y="3823"/>
                  </a:lnTo>
                  <a:cubicBezTo>
                    <a:pt x="8633" y="3853"/>
                    <a:pt x="8611" y="3866"/>
                    <a:pt x="8583" y="3866"/>
                  </a:cubicBezTo>
                  <a:cubicBezTo>
                    <a:pt x="8552" y="3866"/>
                    <a:pt x="8514" y="3850"/>
                    <a:pt x="8501" y="3823"/>
                  </a:cubicBezTo>
                  <a:cubicBezTo>
                    <a:pt x="8476" y="3760"/>
                    <a:pt x="8501" y="3685"/>
                    <a:pt x="8577" y="3672"/>
                  </a:cubicBezTo>
                  <a:close/>
                  <a:moveTo>
                    <a:pt x="3217" y="3605"/>
                  </a:moveTo>
                  <a:cubicBezTo>
                    <a:pt x="3221" y="3605"/>
                    <a:pt x="3225" y="3606"/>
                    <a:pt x="3232" y="3610"/>
                  </a:cubicBezTo>
                  <a:cubicBezTo>
                    <a:pt x="3220" y="3660"/>
                    <a:pt x="3232" y="3861"/>
                    <a:pt x="3182" y="3874"/>
                  </a:cubicBezTo>
                  <a:lnTo>
                    <a:pt x="3182" y="3760"/>
                  </a:lnTo>
                  <a:cubicBezTo>
                    <a:pt x="3169" y="3760"/>
                    <a:pt x="3169" y="3798"/>
                    <a:pt x="3132" y="3811"/>
                  </a:cubicBezTo>
                  <a:cubicBezTo>
                    <a:pt x="3128" y="3811"/>
                    <a:pt x="3125" y="3812"/>
                    <a:pt x="3122" y="3812"/>
                  </a:cubicBezTo>
                  <a:cubicBezTo>
                    <a:pt x="3057" y="3812"/>
                    <a:pt x="3070" y="3683"/>
                    <a:pt x="3106" y="3647"/>
                  </a:cubicBezTo>
                  <a:cubicBezTo>
                    <a:pt x="3124" y="3630"/>
                    <a:pt x="3137" y="3624"/>
                    <a:pt x="3148" y="3624"/>
                  </a:cubicBezTo>
                  <a:cubicBezTo>
                    <a:pt x="3165" y="3624"/>
                    <a:pt x="3177" y="3637"/>
                    <a:pt x="3195" y="3637"/>
                  </a:cubicBezTo>
                  <a:cubicBezTo>
                    <a:pt x="3199" y="3637"/>
                    <a:pt x="3203" y="3636"/>
                    <a:pt x="3207" y="3635"/>
                  </a:cubicBezTo>
                  <a:cubicBezTo>
                    <a:pt x="3207" y="3616"/>
                    <a:pt x="3207" y="3605"/>
                    <a:pt x="3217" y="3605"/>
                  </a:cubicBezTo>
                  <a:close/>
                  <a:moveTo>
                    <a:pt x="5123" y="3694"/>
                  </a:moveTo>
                  <a:cubicBezTo>
                    <a:pt x="5154" y="3694"/>
                    <a:pt x="5181" y="3717"/>
                    <a:pt x="5181" y="3773"/>
                  </a:cubicBezTo>
                  <a:cubicBezTo>
                    <a:pt x="5181" y="3840"/>
                    <a:pt x="5120" y="3884"/>
                    <a:pt x="5073" y="3884"/>
                  </a:cubicBezTo>
                  <a:cubicBezTo>
                    <a:pt x="5039" y="3884"/>
                    <a:pt x="5013" y="3863"/>
                    <a:pt x="5018" y="3811"/>
                  </a:cubicBezTo>
                  <a:cubicBezTo>
                    <a:pt x="5018" y="3743"/>
                    <a:pt x="5076" y="3694"/>
                    <a:pt x="5123" y="3694"/>
                  </a:cubicBezTo>
                  <a:close/>
                  <a:moveTo>
                    <a:pt x="8418" y="3826"/>
                  </a:moveTo>
                  <a:cubicBezTo>
                    <a:pt x="8420" y="3835"/>
                    <a:pt x="8419" y="3846"/>
                    <a:pt x="8413" y="3861"/>
                  </a:cubicBezTo>
                  <a:cubicBezTo>
                    <a:pt x="8395" y="3879"/>
                    <a:pt x="8363" y="3891"/>
                    <a:pt x="8332" y="3891"/>
                  </a:cubicBezTo>
                  <a:cubicBezTo>
                    <a:pt x="8321" y="3891"/>
                    <a:pt x="8310" y="3890"/>
                    <a:pt x="8300" y="3886"/>
                  </a:cubicBezTo>
                  <a:cubicBezTo>
                    <a:pt x="8300" y="3862"/>
                    <a:pt x="8310" y="3854"/>
                    <a:pt x="8324" y="3854"/>
                  </a:cubicBezTo>
                  <a:cubicBezTo>
                    <a:pt x="8332" y="3854"/>
                    <a:pt x="8341" y="3856"/>
                    <a:pt x="8350" y="3861"/>
                  </a:cubicBezTo>
                  <a:cubicBezTo>
                    <a:pt x="8404" y="3856"/>
                    <a:pt x="8420" y="3842"/>
                    <a:pt x="8418" y="3826"/>
                  </a:cubicBezTo>
                  <a:close/>
                  <a:moveTo>
                    <a:pt x="8184" y="3793"/>
                  </a:moveTo>
                  <a:cubicBezTo>
                    <a:pt x="8174" y="3820"/>
                    <a:pt x="8151" y="3825"/>
                    <a:pt x="8122" y="3825"/>
                  </a:cubicBezTo>
                  <a:cubicBezTo>
                    <a:pt x="8107" y="3825"/>
                    <a:pt x="8090" y="3823"/>
                    <a:pt x="8074" y="3823"/>
                  </a:cubicBezTo>
                  <a:lnTo>
                    <a:pt x="8061" y="3823"/>
                  </a:lnTo>
                  <a:cubicBezTo>
                    <a:pt x="8061" y="3866"/>
                    <a:pt x="8090" y="3886"/>
                    <a:pt x="8125" y="3886"/>
                  </a:cubicBezTo>
                  <a:cubicBezTo>
                    <a:pt x="8138" y="3886"/>
                    <a:pt x="8152" y="3883"/>
                    <a:pt x="8166" y="3877"/>
                  </a:cubicBezTo>
                  <a:lnTo>
                    <a:pt x="8166" y="3877"/>
                  </a:lnTo>
                  <a:cubicBezTo>
                    <a:pt x="8163" y="3883"/>
                    <a:pt x="8162" y="3890"/>
                    <a:pt x="8162" y="3899"/>
                  </a:cubicBezTo>
                  <a:cubicBezTo>
                    <a:pt x="8162" y="3899"/>
                    <a:pt x="8163" y="3899"/>
                    <a:pt x="8164" y="3900"/>
                  </a:cubicBezTo>
                  <a:lnTo>
                    <a:pt x="8164" y="3900"/>
                  </a:lnTo>
                  <a:cubicBezTo>
                    <a:pt x="8173" y="3894"/>
                    <a:pt x="8177" y="3886"/>
                    <a:pt x="8174" y="3874"/>
                  </a:cubicBezTo>
                  <a:lnTo>
                    <a:pt x="8174" y="3874"/>
                  </a:lnTo>
                  <a:cubicBezTo>
                    <a:pt x="8171" y="3875"/>
                    <a:pt x="8169" y="3876"/>
                    <a:pt x="8166" y="3877"/>
                  </a:cubicBezTo>
                  <a:lnTo>
                    <a:pt x="8166" y="3877"/>
                  </a:lnTo>
                  <a:cubicBezTo>
                    <a:pt x="8170" y="3869"/>
                    <a:pt x="8177" y="3866"/>
                    <a:pt x="8185" y="3866"/>
                  </a:cubicBezTo>
                  <a:cubicBezTo>
                    <a:pt x="8193" y="3866"/>
                    <a:pt x="8203" y="3869"/>
                    <a:pt x="8212" y="3874"/>
                  </a:cubicBezTo>
                  <a:cubicBezTo>
                    <a:pt x="8350" y="3861"/>
                    <a:pt x="8237" y="3798"/>
                    <a:pt x="8224" y="3798"/>
                  </a:cubicBezTo>
                  <a:lnTo>
                    <a:pt x="8187" y="3798"/>
                  </a:lnTo>
                  <a:cubicBezTo>
                    <a:pt x="8186" y="3796"/>
                    <a:pt x="8185" y="3795"/>
                    <a:pt x="8184" y="3793"/>
                  </a:cubicBezTo>
                  <a:close/>
                  <a:moveTo>
                    <a:pt x="8251" y="3704"/>
                  </a:moveTo>
                  <a:cubicBezTo>
                    <a:pt x="8259" y="3704"/>
                    <a:pt x="8267" y="3706"/>
                    <a:pt x="8275" y="3710"/>
                  </a:cubicBezTo>
                  <a:cubicBezTo>
                    <a:pt x="8270" y="3730"/>
                    <a:pt x="8261" y="3734"/>
                    <a:pt x="8251" y="3734"/>
                  </a:cubicBezTo>
                  <a:cubicBezTo>
                    <a:pt x="8244" y="3734"/>
                    <a:pt x="8237" y="3733"/>
                    <a:pt x="8231" y="3733"/>
                  </a:cubicBezTo>
                  <a:cubicBezTo>
                    <a:pt x="8223" y="3733"/>
                    <a:pt x="8216" y="3735"/>
                    <a:pt x="8212" y="3748"/>
                  </a:cubicBezTo>
                  <a:cubicBezTo>
                    <a:pt x="8199" y="3773"/>
                    <a:pt x="8224" y="3760"/>
                    <a:pt x="8237" y="3786"/>
                  </a:cubicBezTo>
                  <a:cubicBezTo>
                    <a:pt x="8237" y="3811"/>
                    <a:pt x="8300" y="3811"/>
                    <a:pt x="8275" y="3874"/>
                  </a:cubicBezTo>
                  <a:cubicBezTo>
                    <a:pt x="8256" y="3892"/>
                    <a:pt x="8224" y="3904"/>
                    <a:pt x="8194" y="3904"/>
                  </a:cubicBezTo>
                  <a:cubicBezTo>
                    <a:pt x="8184" y="3904"/>
                    <a:pt x="8174" y="3902"/>
                    <a:pt x="8164" y="3900"/>
                  </a:cubicBezTo>
                  <a:lnTo>
                    <a:pt x="8164" y="3900"/>
                  </a:lnTo>
                  <a:cubicBezTo>
                    <a:pt x="8156" y="3905"/>
                    <a:pt x="8145" y="3907"/>
                    <a:pt x="8132" y="3907"/>
                  </a:cubicBezTo>
                  <a:cubicBezTo>
                    <a:pt x="8101" y="3907"/>
                    <a:pt x="8062" y="3894"/>
                    <a:pt x="8048" y="3874"/>
                  </a:cubicBezTo>
                  <a:cubicBezTo>
                    <a:pt x="8023" y="3811"/>
                    <a:pt x="8048" y="3735"/>
                    <a:pt x="8124" y="3723"/>
                  </a:cubicBezTo>
                  <a:cubicBezTo>
                    <a:pt x="8129" y="3721"/>
                    <a:pt x="8134" y="3720"/>
                    <a:pt x="8138" y="3720"/>
                  </a:cubicBezTo>
                  <a:cubicBezTo>
                    <a:pt x="8160" y="3720"/>
                    <a:pt x="8176" y="3738"/>
                    <a:pt x="8183" y="3760"/>
                  </a:cubicBezTo>
                  <a:lnTo>
                    <a:pt x="8183" y="3760"/>
                  </a:lnTo>
                  <a:cubicBezTo>
                    <a:pt x="8190" y="3730"/>
                    <a:pt x="8220" y="3704"/>
                    <a:pt x="8251" y="3704"/>
                  </a:cubicBezTo>
                  <a:close/>
                  <a:moveTo>
                    <a:pt x="5005" y="3723"/>
                  </a:moveTo>
                  <a:cubicBezTo>
                    <a:pt x="4993" y="3760"/>
                    <a:pt x="4917" y="3735"/>
                    <a:pt x="4905" y="3798"/>
                  </a:cubicBezTo>
                  <a:lnTo>
                    <a:pt x="4905" y="3811"/>
                  </a:lnTo>
                  <a:cubicBezTo>
                    <a:pt x="4886" y="3856"/>
                    <a:pt x="4908" y="3889"/>
                    <a:pt x="4940" y="3889"/>
                  </a:cubicBezTo>
                  <a:cubicBezTo>
                    <a:pt x="4952" y="3889"/>
                    <a:pt x="4966" y="3884"/>
                    <a:pt x="4980" y="3874"/>
                  </a:cubicBezTo>
                  <a:lnTo>
                    <a:pt x="4980" y="3874"/>
                  </a:lnTo>
                  <a:cubicBezTo>
                    <a:pt x="4980" y="3901"/>
                    <a:pt x="4958" y="3913"/>
                    <a:pt x="4934" y="3913"/>
                  </a:cubicBezTo>
                  <a:cubicBezTo>
                    <a:pt x="4914" y="3913"/>
                    <a:pt x="4891" y="3904"/>
                    <a:pt x="4880" y="3886"/>
                  </a:cubicBezTo>
                  <a:cubicBezTo>
                    <a:pt x="4842" y="3849"/>
                    <a:pt x="4905" y="3723"/>
                    <a:pt x="4955" y="3723"/>
                  </a:cubicBezTo>
                  <a:close/>
                  <a:moveTo>
                    <a:pt x="3811" y="3836"/>
                  </a:moveTo>
                  <a:cubicBezTo>
                    <a:pt x="3802" y="3881"/>
                    <a:pt x="3766" y="3914"/>
                    <a:pt x="3752" y="3914"/>
                  </a:cubicBezTo>
                  <a:cubicBezTo>
                    <a:pt x="3747" y="3914"/>
                    <a:pt x="3744" y="3909"/>
                    <a:pt x="3748" y="3899"/>
                  </a:cubicBezTo>
                  <a:lnTo>
                    <a:pt x="3786" y="3861"/>
                  </a:lnTo>
                  <a:cubicBezTo>
                    <a:pt x="3786" y="3836"/>
                    <a:pt x="3798" y="3836"/>
                    <a:pt x="3811" y="3836"/>
                  </a:cubicBezTo>
                  <a:close/>
                  <a:moveTo>
                    <a:pt x="6813" y="3884"/>
                  </a:moveTo>
                  <a:lnTo>
                    <a:pt x="6813" y="3884"/>
                  </a:lnTo>
                  <a:cubicBezTo>
                    <a:pt x="6801" y="3890"/>
                    <a:pt x="6796" y="3901"/>
                    <a:pt x="6802" y="3920"/>
                  </a:cubicBezTo>
                  <a:lnTo>
                    <a:pt x="6802" y="3920"/>
                  </a:lnTo>
                  <a:cubicBezTo>
                    <a:pt x="6810" y="3917"/>
                    <a:pt x="6816" y="3912"/>
                    <a:pt x="6816" y="3899"/>
                  </a:cubicBezTo>
                  <a:cubicBezTo>
                    <a:pt x="6816" y="3890"/>
                    <a:pt x="6815" y="3886"/>
                    <a:pt x="6813" y="3884"/>
                  </a:cubicBezTo>
                  <a:close/>
                  <a:moveTo>
                    <a:pt x="4739" y="3734"/>
                  </a:moveTo>
                  <a:cubicBezTo>
                    <a:pt x="4764" y="3734"/>
                    <a:pt x="4792" y="3743"/>
                    <a:pt x="4804" y="3760"/>
                  </a:cubicBezTo>
                  <a:cubicBezTo>
                    <a:pt x="4825" y="3792"/>
                    <a:pt x="4785" y="3901"/>
                    <a:pt x="4771" y="3901"/>
                  </a:cubicBezTo>
                  <a:cubicBezTo>
                    <a:pt x="4768" y="3901"/>
                    <a:pt x="4766" y="3897"/>
                    <a:pt x="4766" y="3886"/>
                  </a:cubicBezTo>
                  <a:cubicBezTo>
                    <a:pt x="4758" y="3886"/>
                    <a:pt x="4716" y="3925"/>
                    <a:pt x="4689" y="3925"/>
                  </a:cubicBezTo>
                  <a:cubicBezTo>
                    <a:pt x="4676" y="3925"/>
                    <a:pt x="4666" y="3916"/>
                    <a:pt x="4666" y="3886"/>
                  </a:cubicBezTo>
                  <a:cubicBezTo>
                    <a:pt x="4628" y="3849"/>
                    <a:pt x="4729" y="3849"/>
                    <a:pt x="4729" y="3823"/>
                  </a:cubicBezTo>
                  <a:lnTo>
                    <a:pt x="4779" y="3798"/>
                  </a:lnTo>
                  <a:cubicBezTo>
                    <a:pt x="4779" y="3767"/>
                    <a:pt x="4763" y="3757"/>
                    <a:pt x="4744" y="3757"/>
                  </a:cubicBezTo>
                  <a:cubicBezTo>
                    <a:pt x="4725" y="3757"/>
                    <a:pt x="4703" y="3767"/>
                    <a:pt x="4691" y="3773"/>
                  </a:cubicBezTo>
                  <a:cubicBezTo>
                    <a:pt x="4684" y="3746"/>
                    <a:pt x="4710" y="3734"/>
                    <a:pt x="4739" y="3734"/>
                  </a:cubicBezTo>
                  <a:close/>
                  <a:moveTo>
                    <a:pt x="7860" y="3698"/>
                  </a:moveTo>
                  <a:cubicBezTo>
                    <a:pt x="7860" y="3743"/>
                    <a:pt x="7866" y="3754"/>
                    <a:pt x="7873" y="3754"/>
                  </a:cubicBezTo>
                  <a:cubicBezTo>
                    <a:pt x="7880" y="3754"/>
                    <a:pt x="7887" y="3745"/>
                    <a:pt x="7892" y="3745"/>
                  </a:cubicBezTo>
                  <a:cubicBezTo>
                    <a:pt x="7895" y="3745"/>
                    <a:pt x="7897" y="3749"/>
                    <a:pt x="7897" y="3760"/>
                  </a:cubicBezTo>
                  <a:cubicBezTo>
                    <a:pt x="7897" y="3798"/>
                    <a:pt x="7860" y="3773"/>
                    <a:pt x="7847" y="3798"/>
                  </a:cubicBezTo>
                  <a:cubicBezTo>
                    <a:pt x="7847" y="3831"/>
                    <a:pt x="7876" y="3903"/>
                    <a:pt x="7926" y="3903"/>
                  </a:cubicBezTo>
                  <a:lnTo>
                    <a:pt x="7926" y="3903"/>
                  </a:lnTo>
                  <a:lnTo>
                    <a:pt x="7885" y="3911"/>
                  </a:lnTo>
                  <a:cubicBezTo>
                    <a:pt x="7885" y="3933"/>
                    <a:pt x="7878" y="3940"/>
                    <a:pt x="7868" y="3940"/>
                  </a:cubicBezTo>
                  <a:cubicBezTo>
                    <a:pt x="7855" y="3940"/>
                    <a:pt x="7837" y="3926"/>
                    <a:pt x="7822" y="3911"/>
                  </a:cubicBezTo>
                  <a:cubicBezTo>
                    <a:pt x="7798" y="3876"/>
                    <a:pt x="7853" y="3785"/>
                    <a:pt x="7807" y="3785"/>
                  </a:cubicBezTo>
                  <a:cubicBezTo>
                    <a:pt x="7804" y="3785"/>
                    <a:pt x="7801" y="3785"/>
                    <a:pt x="7797" y="3786"/>
                  </a:cubicBezTo>
                  <a:cubicBezTo>
                    <a:pt x="7797" y="3775"/>
                    <a:pt x="7798" y="3768"/>
                    <a:pt x="7799" y="3763"/>
                  </a:cubicBezTo>
                  <a:lnTo>
                    <a:pt x="7799" y="3763"/>
                  </a:lnTo>
                  <a:cubicBezTo>
                    <a:pt x="7802" y="3761"/>
                    <a:pt x="7805" y="3760"/>
                    <a:pt x="7809" y="3760"/>
                  </a:cubicBezTo>
                  <a:lnTo>
                    <a:pt x="7800" y="3760"/>
                  </a:lnTo>
                  <a:cubicBezTo>
                    <a:pt x="7806" y="3743"/>
                    <a:pt x="7822" y="3770"/>
                    <a:pt x="7822" y="3710"/>
                  </a:cubicBezTo>
                  <a:lnTo>
                    <a:pt x="7860" y="3698"/>
                  </a:lnTo>
                  <a:close/>
                  <a:moveTo>
                    <a:pt x="6436" y="3935"/>
                  </a:moveTo>
                  <a:cubicBezTo>
                    <a:pt x="6441" y="3935"/>
                    <a:pt x="6446" y="3935"/>
                    <a:pt x="6451" y="3937"/>
                  </a:cubicBezTo>
                  <a:lnTo>
                    <a:pt x="6402" y="3949"/>
                  </a:lnTo>
                  <a:lnTo>
                    <a:pt x="6402" y="3949"/>
                  </a:lnTo>
                  <a:cubicBezTo>
                    <a:pt x="6413" y="3941"/>
                    <a:pt x="6422" y="3935"/>
                    <a:pt x="6436" y="3935"/>
                  </a:cubicBezTo>
                  <a:close/>
                  <a:moveTo>
                    <a:pt x="7772" y="3836"/>
                  </a:moveTo>
                  <a:lnTo>
                    <a:pt x="7772" y="3949"/>
                  </a:lnTo>
                  <a:lnTo>
                    <a:pt x="7734" y="3949"/>
                  </a:lnTo>
                  <a:cubicBezTo>
                    <a:pt x="7759" y="3924"/>
                    <a:pt x="7765" y="3877"/>
                    <a:pt x="7772" y="3836"/>
                  </a:cubicBezTo>
                  <a:close/>
                  <a:moveTo>
                    <a:pt x="4628" y="3773"/>
                  </a:moveTo>
                  <a:cubicBezTo>
                    <a:pt x="4729" y="3823"/>
                    <a:pt x="4553" y="3861"/>
                    <a:pt x="4565" y="3861"/>
                  </a:cubicBezTo>
                  <a:cubicBezTo>
                    <a:pt x="4523" y="3895"/>
                    <a:pt x="4537" y="3917"/>
                    <a:pt x="4570" y="3917"/>
                  </a:cubicBezTo>
                  <a:cubicBezTo>
                    <a:pt x="4586" y="3917"/>
                    <a:pt x="4607" y="3911"/>
                    <a:pt x="4628" y="3899"/>
                  </a:cubicBezTo>
                  <a:lnTo>
                    <a:pt x="4628" y="3899"/>
                  </a:lnTo>
                  <a:cubicBezTo>
                    <a:pt x="4628" y="3937"/>
                    <a:pt x="4603" y="3937"/>
                    <a:pt x="4578" y="3949"/>
                  </a:cubicBezTo>
                  <a:cubicBezTo>
                    <a:pt x="4563" y="3954"/>
                    <a:pt x="4551" y="3956"/>
                    <a:pt x="4539" y="3956"/>
                  </a:cubicBezTo>
                  <a:cubicBezTo>
                    <a:pt x="4437" y="3956"/>
                    <a:pt x="4466" y="3788"/>
                    <a:pt x="4553" y="3788"/>
                  </a:cubicBezTo>
                  <a:cubicBezTo>
                    <a:pt x="4564" y="3788"/>
                    <a:pt x="4577" y="3791"/>
                    <a:pt x="4590" y="3798"/>
                  </a:cubicBezTo>
                  <a:lnTo>
                    <a:pt x="4628" y="3773"/>
                  </a:lnTo>
                  <a:close/>
                  <a:moveTo>
                    <a:pt x="4192" y="3945"/>
                  </a:moveTo>
                  <a:cubicBezTo>
                    <a:pt x="4187" y="3952"/>
                    <a:pt x="4181" y="3958"/>
                    <a:pt x="4175" y="3962"/>
                  </a:cubicBezTo>
                  <a:lnTo>
                    <a:pt x="4192" y="3945"/>
                  </a:lnTo>
                  <a:close/>
                  <a:moveTo>
                    <a:pt x="7689" y="3809"/>
                  </a:moveTo>
                  <a:lnTo>
                    <a:pt x="7689" y="3809"/>
                  </a:lnTo>
                  <a:cubicBezTo>
                    <a:pt x="7690" y="3885"/>
                    <a:pt x="7684" y="3962"/>
                    <a:pt x="7646" y="3962"/>
                  </a:cubicBezTo>
                  <a:cubicBezTo>
                    <a:pt x="7670" y="3932"/>
                    <a:pt x="7680" y="3868"/>
                    <a:pt x="7689" y="3809"/>
                  </a:cubicBezTo>
                  <a:close/>
                  <a:moveTo>
                    <a:pt x="7594" y="3783"/>
                  </a:moveTo>
                  <a:cubicBezTo>
                    <a:pt x="7607" y="3783"/>
                    <a:pt x="7620" y="3788"/>
                    <a:pt x="7633" y="3798"/>
                  </a:cubicBezTo>
                  <a:cubicBezTo>
                    <a:pt x="7734" y="3874"/>
                    <a:pt x="7583" y="3886"/>
                    <a:pt x="7545" y="3886"/>
                  </a:cubicBezTo>
                  <a:cubicBezTo>
                    <a:pt x="7545" y="3929"/>
                    <a:pt x="7569" y="3949"/>
                    <a:pt x="7600" y="3949"/>
                  </a:cubicBezTo>
                  <a:cubicBezTo>
                    <a:pt x="7614" y="3949"/>
                    <a:pt x="7630" y="3944"/>
                    <a:pt x="7646" y="3937"/>
                  </a:cubicBezTo>
                  <a:lnTo>
                    <a:pt x="7646" y="3937"/>
                  </a:lnTo>
                  <a:cubicBezTo>
                    <a:pt x="7651" y="3962"/>
                    <a:pt x="7630" y="3975"/>
                    <a:pt x="7602" y="3975"/>
                  </a:cubicBezTo>
                  <a:cubicBezTo>
                    <a:pt x="7561" y="3975"/>
                    <a:pt x="7508" y="3946"/>
                    <a:pt x="7508" y="3886"/>
                  </a:cubicBezTo>
                  <a:cubicBezTo>
                    <a:pt x="7508" y="3846"/>
                    <a:pt x="7547" y="3783"/>
                    <a:pt x="7594" y="3783"/>
                  </a:cubicBezTo>
                  <a:close/>
                  <a:moveTo>
                    <a:pt x="7508" y="3798"/>
                  </a:moveTo>
                  <a:cubicBezTo>
                    <a:pt x="7496" y="3822"/>
                    <a:pt x="7448" y="3987"/>
                    <a:pt x="7422" y="3987"/>
                  </a:cubicBezTo>
                  <a:cubicBezTo>
                    <a:pt x="7421" y="3987"/>
                    <a:pt x="7421" y="3987"/>
                    <a:pt x="7420" y="3987"/>
                  </a:cubicBezTo>
                  <a:cubicBezTo>
                    <a:pt x="7394" y="3987"/>
                    <a:pt x="7369" y="3849"/>
                    <a:pt x="7357" y="3811"/>
                  </a:cubicBezTo>
                  <a:cubicBezTo>
                    <a:pt x="7407" y="3811"/>
                    <a:pt x="7420" y="3911"/>
                    <a:pt x="7432" y="3962"/>
                  </a:cubicBezTo>
                  <a:cubicBezTo>
                    <a:pt x="7445" y="3962"/>
                    <a:pt x="7445" y="3937"/>
                    <a:pt x="7445" y="3911"/>
                  </a:cubicBezTo>
                  <a:cubicBezTo>
                    <a:pt x="7457" y="3861"/>
                    <a:pt x="7457" y="3798"/>
                    <a:pt x="7508" y="3798"/>
                  </a:cubicBezTo>
                  <a:close/>
                  <a:moveTo>
                    <a:pt x="4414" y="3786"/>
                  </a:moveTo>
                  <a:lnTo>
                    <a:pt x="4414" y="3786"/>
                  </a:lnTo>
                  <a:cubicBezTo>
                    <a:pt x="4364" y="3874"/>
                    <a:pt x="4351" y="3886"/>
                    <a:pt x="4402" y="3974"/>
                  </a:cubicBezTo>
                  <a:cubicBezTo>
                    <a:pt x="4393" y="3976"/>
                    <a:pt x="4386" y="3977"/>
                    <a:pt x="4380" y="3977"/>
                  </a:cubicBezTo>
                  <a:cubicBezTo>
                    <a:pt x="4351" y="3977"/>
                    <a:pt x="4349" y="3953"/>
                    <a:pt x="4339" y="3911"/>
                  </a:cubicBezTo>
                  <a:cubicBezTo>
                    <a:pt x="4314" y="3937"/>
                    <a:pt x="4301" y="3974"/>
                    <a:pt x="4289" y="3999"/>
                  </a:cubicBezTo>
                  <a:lnTo>
                    <a:pt x="4251" y="3999"/>
                  </a:lnTo>
                  <a:cubicBezTo>
                    <a:pt x="4276" y="3949"/>
                    <a:pt x="4289" y="3937"/>
                    <a:pt x="4238" y="3849"/>
                  </a:cubicBezTo>
                  <a:lnTo>
                    <a:pt x="4276" y="3823"/>
                  </a:lnTo>
                  <a:cubicBezTo>
                    <a:pt x="4283" y="3821"/>
                    <a:pt x="4288" y="3820"/>
                    <a:pt x="4293" y="3820"/>
                  </a:cubicBezTo>
                  <a:cubicBezTo>
                    <a:pt x="4314" y="3820"/>
                    <a:pt x="4318" y="3843"/>
                    <a:pt x="4339" y="3874"/>
                  </a:cubicBezTo>
                  <a:cubicBezTo>
                    <a:pt x="4364" y="3874"/>
                    <a:pt x="4364" y="3798"/>
                    <a:pt x="4414" y="3786"/>
                  </a:cubicBezTo>
                  <a:close/>
                  <a:moveTo>
                    <a:pt x="3306" y="3960"/>
                  </a:moveTo>
                  <a:cubicBezTo>
                    <a:pt x="3336" y="3960"/>
                    <a:pt x="3324" y="4005"/>
                    <a:pt x="3306" y="4005"/>
                  </a:cubicBezTo>
                  <a:cubicBezTo>
                    <a:pt x="3302" y="4005"/>
                    <a:pt x="3299" y="4003"/>
                    <a:pt x="3295" y="3999"/>
                  </a:cubicBezTo>
                  <a:lnTo>
                    <a:pt x="3283" y="3999"/>
                  </a:lnTo>
                  <a:cubicBezTo>
                    <a:pt x="3270" y="3987"/>
                    <a:pt x="3283" y="3974"/>
                    <a:pt x="3295" y="3962"/>
                  </a:cubicBezTo>
                  <a:cubicBezTo>
                    <a:pt x="3299" y="3961"/>
                    <a:pt x="3302" y="3960"/>
                    <a:pt x="3306" y="3960"/>
                  </a:cubicBezTo>
                  <a:close/>
                  <a:moveTo>
                    <a:pt x="5584" y="3994"/>
                  </a:moveTo>
                  <a:cubicBezTo>
                    <a:pt x="5588" y="3994"/>
                    <a:pt x="5592" y="3995"/>
                    <a:pt x="5596" y="3999"/>
                  </a:cubicBezTo>
                  <a:lnTo>
                    <a:pt x="5559" y="4012"/>
                  </a:lnTo>
                  <a:lnTo>
                    <a:pt x="5559" y="4012"/>
                  </a:lnTo>
                  <a:cubicBezTo>
                    <a:pt x="5567" y="4002"/>
                    <a:pt x="5575" y="3994"/>
                    <a:pt x="5584" y="3994"/>
                  </a:cubicBezTo>
                  <a:close/>
                  <a:moveTo>
                    <a:pt x="4188" y="3836"/>
                  </a:moveTo>
                  <a:cubicBezTo>
                    <a:pt x="4226" y="3836"/>
                    <a:pt x="4221" y="3893"/>
                    <a:pt x="4200" y="3932"/>
                  </a:cubicBezTo>
                  <a:lnTo>
                    <a:pt x="4200" y="3932"/>
                  </a:lnTo>
                  <a:cubicBezTo>
                    <a:pt x="4167" y="3944"/>
                    <a:pt x="4105" y="3931"/>
                    <a:pt x="4138" y="3974"/>
                  </a:cubicBezTo>
                  <a:cubicBezTo>
                    <a:pt x="4143" y="3989"/>
                    <a:pt x="4153" y="3994"/>
                    <a:pt x="4166" y="3994"/>
                  </a:cubicBezTo>
                  <a:cubicBezTo>
                    <a:pt x="4186" y="3994"/>
                    <a:pt x="4210" y="3982"/>
                    <a:pt x="4226" y="3974"/>
                  </a:cubicBezTo>
                  <a:lnTo>
                    <a:pt x="4226" y="3974"/>
                  </a:lnTo>
                  <a:cubicBezTo>
                    <a:pt x="4226" y="4010"/>
                    <a:pt x="4198" y="4025"/>
                    <a:pt x="4169" y="4025"/>
                  </a:cubicBezTo>
                  <a:cubicBezTo>
                    <a:pt x="4146" y="4025"/>
                    <a:pt x="4123" y="4016"/>
                    <a:pt x="4112" y="3999"/>
                  </a:cubicBezTo>
                  <a:cubicBezTo>
                    <a:pt x="4087" y="3962"/>
                    <a:pt x="4125" y="3836"/>
                    <a:pt x="4188" y="3836"/>
                  </a:cubicBezTo>
                  <a:close/>
                  <a:moveTo>
                    <a:pt x="7192" y="3834"/>
                  </a:moveTo>
                  <a:cubicBezTo>
                    <a:pt x="7205" y="3834"/>
                    <a:pt x="7218" y="3838"/>
                    <a:pt x="7231" y="3849"/>
                  </a:cubicBezTo>
                  <a:lnTo>
                    <a:pt x="7181" y="3849"/>
                  </a:lnTo>
                  <a:cubicBezTo>
                    <a:pt x="7269" y="3937"/>
                    <a:pt x="7130" y="3937"/>
                    <a:pt x="7080" y="3949"/>
                  </a:cubicBezTo>
                  <a:cubicBezTo>
                    <a:pt x="7080" y="3988"/>
                    <a:pt x="7104" y="4003"/>
                    <a:pt x="7131" y="4003"/>
                  </a:cubicBezTo>
                  <a:cubicBezTo>
                    <a:pt x="7148" y="4003"/>
                    <a:pt x="7166" y="3997"/>
                    <a:pt x="7181" y="3987"/>
                  </a:cubicBezTo>
                  <a:lnTo>
                    <a:pt x="7181" y="3987"/>
                  </a:lnTo>
                  <a:cubicBezTo>
                    <a:pt x="7186" y="4015"/>
                    <a:pt x="7162" y="4030"/>
                    <a:pt x="7134" y="4030"/>
                  </a:cubicBezTo>
                  <a:cubicBezTo>
                    <a:pt x="7098" y="4030"/>
                    <a:pt x="7055" y="4005"/>
                    <a:pt x="7055" y="3949"/>
                  </a:cubicBezTo>
                  <a:cubicBezTo>
                    <a:pt x="7095" y="3899"/>
                    <a:pt x="7143" y="3834"/>
                    <a:pt x="7192" y="3834"/>
                  </a:cubicBezTo>
                  <a:close/>
                  <a:moveTo>
                    <a:pt x="7042" y="3798"/>
                  </a:moveTo>
                  <a:lnTo>
                    <a:pt x="7042" y="3849"/>
                  </a:lnTo>
                  <a:cubicBezTo>
                    <a:pt x="7056" y="3844"/>
                    <a:pt x="7067" y="3841"/>
                    <a:pt x="7074" y="3841"/>
                  </a:cubicBezTo>
                  <a:cubicBezTo>
                    <a:pt x="7086" y="3841"/>
                    <a:pt x="7088" y="3850"/>
                    <a:pt x="7080" y="3874"/>
                  </a:cubicBezTo>
                  <a:cubicBezTo>
                    <a:pt x="7074" y="3871"/>
                    <a:pt x="7068" y="3870"/>
                    <a:pt x="7062" y="3870"/>
                  </a:cubicBezTo>
                  <a:cubicBezTo>
                    <a:pt x="7035" y="3870"/>
                    <a:pt x="7022" y="3895"/>
                    <a:pt x="7042" y="3937"/>
                  </a:cubicBezTo>
                  <a:cubicBezTo>
                    <a:pt x="7042" y="3958"/>
                    <a:pt x="7024" y="4017"/>
                    <a:pt x="7059" y="4017"/>
                  </a:cubicBezTo>
                  <a:cubicBezTo>
                    <a:pt x="7064" y="4017"/>
                    <a:pt x="7071" y="4015"/>
                    <a:pt x="7080" y="4012"/>
                  </a:cubicBezTo>
                  <a:lnTo>
                    <a:pt x="7080" y="4012"/>
                  </a:lnTo>
                  <a:cubicBezTo>
                    <a:pt x="7080" y="4033"/>
                    <a:pt x="7071" y="4041"/>
                    <a:pt x="7059" y="4041"/>
                  </a:cubicBezTo>
                  <a:cubicBezTo>
                    <a:pt x="7042" y="4041"/>
                    <a:pt x="7019" y="4026"/>
                    <a:pt x="7005" y="4012"/>
                  </a:cubicBezTo>
                  <a:cubicBezTo>
                    <a:pt x="6993" y="3976"/>
                    <a:pt x="7048" y="3885"/>
                    <a:pt x="6991" y="3885"/>
                  </a:cubicBezTo>
                  <a:cubicBezTo>
                    <a:pt x="6988" y="3885"/>
                    <a:pt x="6984" y="3885"/>
                    <a:pt x="6980" y="3886"/>
                  </a:cubicBezTo>
                  <a:cubicBezTo>
                    <a:pt x="6992" y="3849"/>
                    <a:pt x="7005" y="3811"/>
                    <a:pt x="7042" y="3798"/>
                  </a:cubicBezTo>
                  <a:close/>
                  <a:moveTo>
                    <a:pt x="6881" y="3901"/>
                  </a:moveTo>
                  <a:cubicBezTo>
                    <a:pt x="6868" y="3901"/>
                    <a:pt x="6851" y="3906"/>
                    <a:pt x="6841" y="3911"/>
                  </a:cubicBezTo>
                  <a:lnTo>
                    <a:pt x="6803" y="3924"/>
                  </a:lnTo>
                  <a:cubicBezTo>
                    <a:pt x="6803" y="3923"/>
                    <a:pt x="6802" y="3921"/>
                    <a:pt x="6802" y="3920"/>
                  </a:cubicBezTo>
                  <a:lnTo>
                    <a:pt x="6802" y="3920"/>
                  </a:lnTo>
                  <a:cubicBezTo>
                    <a:pt x="6787" y="3925"/>
                    <a:pt x="6766" y="3920"/>
                    <a:pt x="6766" y="3937"/>
                  </a:cubicBezTo>
                  <a:cubicBezTo>
                    <a:pt x="6766" y="3965"/>
                    <a:pt x="6758" y="4031"/>
                    <a:pt x="6777" y="4049"/>
                  </a:cubicBezTo>
                  <a:lnTo>
                    <a:pt x="6777" y="4049"/>
                  </a:lnTo>
                  <a:cubicBezTo>
                    <a:pt x="6777" y="4042"/>
                    <a:pt x="6777" y="4034"/>
                    <a:pt x="6778" y="4025"/>
                  </a:cubicBezTo>
                  <a:cubicBezTo>
                    <a:pt x="6778" y="3962"/>
                    <a:pt x="6879" y="3974"/>
                    <a:pt x="6879" y="3949"/>
                  </a:cubicBezTo>
                  <a:cubicBezTo>
                    <a:pt x="6909" y="3912"/>
                    <a:pt x="6899" y="3901"/>
                    <a:pt x="6881" y="3901"/>
                  </a:cubicBezTo>
                  <a:close/>
                  <a:moveTo>
                    <a:pt x="5559" y="4012"/>
                  </a:moveTo>
                  <a:cubicBezTo>
                    <a:pt x="5559" y="4025"/>
                    <a:pt x="5558" y="4037"/>
                    <a:pt x="5533" y="4050"/>
                  </a:cubicBezTo>
                  <a:cubicBezTo>
                    <a:pt x="5539" y="4044"/>
                    <a:pt x="5548" y="4026"/>
                    <a:pt x="5559" y="4012"/>
                  </a:cubicBezTo>
                  <a:close/>
                  <a:moveTo>
                    <a:pt x="5596" y="4062"/>
                  </a:moveTo>
                  <a:lnTo>
                    <a:pt x="5586" y="4066"/>
                  </a:lnTo>
                  <a:lnTo>
                    <a:pt x="5586" y="4066"/>
                  </a:lnTo>
                  <a:cubicBezTo>
                    <a:pt x="5589" y="4064"/>
                    <a:pt x="5592" y="4063"/>
                    <a:pt x="5596" y="4062"/>
                  </a:cubicBezTo>
                  <a:close/>
                  <a:moveTo>
                    <a:pt x="6615" y="4062"/>
                  </a:moveTo>
                  <a:lnTo>
                    <a:pt x="6585" y="4072"/>
                  </a:lnTo>
                  <a:lnTo>
                    <a:pt x="6585" y="4072"/>
                  </a:lnTo>
                  <a:cubicBezTo>
                    <a:pt x="6584" y="4072"/>
                    <a:pt x="6582" y="4072"/>
                    <a:pt x="6581" y="4071"/>
                  </a:cubicBezTo>
                  <a:lnTo>
                    <a:pt x="6581" y="4071"/>
                  </a:lnTo>
                  <a:cubicBezTo>
                    <a:pt x="6580" y="4073"/>
                    <a:pt x="6579" y="4074"/>
                    <a:pt x="6577" y="4075"/>
                  </a:cubicBezTo>
                  <a:lnTo>
                    <a:pt x="6585" y="4072"/>
                  </a:lnTo>
                  <a:lnTo>
                    <a:pt x="6585" y="4072"/>
                  </a:lnTo>
                  <a:cubicBezTo>
                    <a:pt x="6586" y="4072"/>
                    <a:pt x="6587" y="4072"/>
                    <a:pt x="6588" y="4072"/>
                  </a:cubicBezTo>
                  <a:cubicBezTo>
                    <a:pt x="6596" y="4072"/>
                    <a:pt x="6604" y="4069"/>
                    <a:pt x="6615" y="4062"/>
                  </a:cubicBezTo>
                  <a:close/>
                  <a:moveTo>
                    <a:pt x="9913" y="4040"/>
                  </a:moveTo>
                  <a:lnTo>
                    <a:pt x="9913" y="4040"/>
                  </a:lnTo>
                  <a:cubicBezTo>
                    <a:pt x="9912" y="4043"/>
                    <a:pt x="9911" y="4046"/>
                    <a:pt x="9909" y="4050"/>
                  </a:cubicBezTo>
                  <a:cubicBezTo>
                    <a:pt x="9907" y="4059"/>
                    <a:pt x="9905" y="4068"/>
                    <a:pt x="9904" y="4078"/>
                  </a:cubicBezTo>
                  <a:lnTo>
                    <a:pt x="9904" y="4078"/>
                  </a:lnTo>
                  <a:cubicBezTo>
                    <a:pt x="9917" y="4069"/>
                    <a:pt x="9923" y="4057"/>
                    <a:pt x="9913" y="4040"/>
                  </a:cubicBezTo>
                  <a:close/>
                  <a:moveTo>
                    <a:pt x="6778" y="3836"/>
                  </a:moveTo>
                  <a:cubicBezTo>
                    <a:pt x="6778" y="3882"/>
                    <a:pt x="6784" y="3892"/>
                    <a:pt x="6792" y="3892"/>
                  </a:cubicBezTo>
                  <a:cubicBezTo>
                    <a:pt x="6798" y="3892"/>
                    <a:pt x="6806" y="3884"/>
                    <a:pt x="6811" y="3884"/>
                  </a:cubicBezTo>
                  <a:cubicBezTo>
                    <a:pt x="6812" y="3884"/>
                    <a:pt x="6812" y="3884"/>
                    <a:pt x="6813" y="3884"/>
                  </a:cubicBezTo>
                  <a:lnTo>
                    <a:pt x="6813" y="3884"/>
                  </a:lnTo>
                  <a:cubicBezTo>
                    <a:pt x="6819" y="3881"/>
                    <a:pt x="6827" y="3880"/>
                    <a:pt x="6835" y="3880"/>
                  </a:cubicBezTo>
                  <a:cubicBezTo>
                    <a:pt x="6860" y="3880"/>
                    <a:pt x="6891" y="3893"/>
                    <a:pt x="6904" y="3911"/>
                  </a:cubicBezTo>
                  <a:cubicBezTo>
                    <a:pt x="6925" y="3942"/>
                    <a:pt x="6895" y="4057"/>
                    <a:pt x="6883" y="4057"/>
                  </a:cubicBezTo>
                  <a:cubicBezTo>
                    <a:pt x="6881" y="4057"/>
                    <a:pt x="6879" y="4051"/>
                    <a:pt x="6879" y="4037"/>
                  </a:cubicBezTo>
                  <a:cubicBezTo>
                    <a:pt x="6864" y="4037"/>
                    <a:pt x="6825" y="4070"/>
                    <a:pt x="6800" y="4073"/>
                  </a:cubicBezTo>
                  <a:lnTo>
                    <a:pt x="6800" y="4073"/>
                  </a:lnTo>
                  <a:cubicBezTo>
                    <a:pt x="6802" y="4068"/>
                    <a:pt x="6803" y="4060"/>
                    <a:pt x="6803" y="4050"/>
                  </a:cubicBezTo>
                  <a:lnTo>
                    <a:pt x="6803" y="4050"/>
                  </a:lnTo>
                  <a:cubicBezTo>
                    <a:pt x="6798" y="4052"/>
                    <a:pt x="6793" y="4054"/>
                    <a:pt x="6789" y="4054"/>
                  </a:cubicBezTo>
                  <a:cubicBezTo>
                    <a:pt x="6784" y="4054"/>
                    <a:pt x="6781" y="4052"/>
                    <a:pt x="6777" y="4049"/>
                  </a:cubicBezTo>
                  <a:lnTo>
                    <a:pt x="6777" y="4049"/>
                  </a:lnTo>
                  <a:cubicBezTo>
                    <a:pt x="6779" y="4067"/>
                    <a:pt x="6786" y="4073"/>
                    <a:pt x="6797" y="4073"/>
                  </a:cubicBezTo>
                  <a:cubicBezTo>
                    <a:pt x="6798" y="4073"/>
                    <a:pt x="6799" y="4073"/>
                    <a:pt x="6800" y="4073"/>
                  </a:cubicBezTo>
                  <a:lnTo>
                    <a:pt x="6800" y="4073"/>
                  </a:lnTo>
                  <a:cubicBezTo>
                    <a:pt x="6797" y="4078"/>
                    <a:pt x="6792" y="4081"/>
                    <a:pt x="6787" y="4081"/>
                  </a:cubicBezTo>
                  <a:cubicBezTo>
                    <a:pt x="6772" y="4081"/>
                    <a:pt x="6749" y="4058"/>
                    <a:pt x="6741" y="4050"/>
                  </a:cubicBezTo>
                  <a:cubicBezTo>
                    <a:pt x="6729" y="4026"/>
                    <a:pt x="6773" y="3923"/>
                    <a:pt x="6724" y="3923"/>
                  </a:cubicBezTo>
                  <a:cubicBezTo>
                    <a:pt x="6722" y="3923"/>
                    <a:pt x="6719" y="3923"/>
                    <a:pt x="6715" y="3924"/>
                  </a:cubicBezTo>
                  <a:cubicBezTo>
                    <a:pt x="6715" y="3874"/>
                    <a:pt x="6741" y="3924"/>
                    <a:pt x="6741" y="3849"/>
                  </a:cubicBezTo>
                  <a:lnTo>
                    <a:pt x="6778" y="3836"/>
                  </a:lnTo>
                  <a:close/>
                  <a:moveTo>
                    <a:pt x="3811" y="3911"/>
                  </a:moveTo>
                  <a:lnTo>
                    <a:pt x="3786" y="4087"/>
                  </a:lnTo>
                  <a:lnTo>
                    <a:pt x="3760" y="4087"/>
                  </a:lnTo>
                  <a:cubicBezTo>
                    <a:pt x="3735" y="4075"/>
                    <a:pt x="3710" y="3949"/>
                    <a:pt x="3773" y="3937"/>
                  </a:cubicBezTo>
                  <a:lnTo>
                    <a:pt x="3811" y="3911"/>
                  </a:lnTo>
                  <a:close/>
                  <a:moveTo>
                    <a:pt x="5321" y="4034"/>
                  </a:moveTo>
                  <a:cubicBezTo>
                    <a:pt x="5328" y="4034"/>
                    <a:pt x="5332" y="4039"/>
                    <a:pt x="5332" y="4050"/>
                  </a:cubicBezTo>
                  <a:lnTo>
                    <a:pt x="5294" y="4075"/>
                  </a:lnTo>
                  <a:cubicBezTo>
                    <a:pt x="5286" y="4084"/>
                    <a:pt x="5283" y="4093"/>
                    <a:pt x="5273" y="4093"/>
                  </a:cubicBezTo>
                  <a:cubicBezTo>
                    <a:pt x="5269" y="4093"/>
                    <a:pt x="5264" y="4091"/>
                    <a:pt x="5257" y="4087"/>
                  </a:cubicBezTo>
                  <a:cubicBezTo>
                    <a:pt x="5275" y="4061"/>
                    <a:pt x="5305" y="4034"/>
                    <a:pt x="5321" y="4034"/>
                  </a:cubicBezTo>
                  <a:close/>
                  <a:moveTo>
                    <a:pt x="6298" y="3959"/>
                  </a:moveTo>
                  <a:cubicBezTo>
                    <a:pt x="6295" y="3959"/>
                    <a:pt x="6292" y="3960"/>
                    <a:pt x="6288" y="3962"/>
                  </a:cubicBezTo>
                  <a:cubicBezTo>
                    <a:pt x="6288" y="4006"/>
                    <a:pt x="6285" y="4051"/>
                    <a:pt x="6281" y="4096"/>
                  </a:cubicBezTo>
                  <a:lnTo>
                    <a:pt x="6281" y="4096"/>
                  </a:lnTo>
                  <a:cubicBezTo>
                    <a:pt x="6290" y="4057"/>
                    <a:pt x="6293" y="4005"/>
                    <a:pt x="6298" y="3959"/>
                  </a:cubicBezTo>
                  <a:close/>
                  <a:moveTo>
                    <a:pt x="6627" y="3911"/>
                  </a:moveTo>
                  <a:cubicBezTo>
                    <a:pt x="6640" y="3974"/>
                    <a:pt x="6640" y="4025"/>
                    <a:pt x="6627" y="4075"/>
                  </a:cubicBezTo>
                  <a:cubicBezTo>
                    <a:pt x="6621" y="4089"/>
                    <a:pt x="6614" y="4099"/>
                    <a:pt x="6609" y="4099"/>
                  </a:cubicBezTo>
                  <a:cubicBezTo>
                    <a:pt x="6605" y="4099"/>
                    <a:pt x="6602" y="4092"/>
                    <a:pt x="6602" y="4075"/>
                  </a:cubicBezTo>
                  <a:cubicBezTo>
                    <a:pt x="6580" y="4075"/>
                    <a:pt x="6567" y="4115"/>
                    <a:pt x="6530" y="4115"/>
                  </a:cubicBezTo>
                  <a:cubicBezTo>
                    <a:pt x="6525" y="4115"/>
                    <a:pt x="6520" y="4114"/>
                    <a:pt x="6514" y="4113"/>
                  </a:cubicBezTo>
                  <a:cubicBezTo>
                    <a:pt x="6464" y="4087"/>
                    <a:pt x="6489" y="3974"/>
                    <a:pt x="6502" y="3937"/>
                  </a:cubicBezTo>
                  <a:lnTo>
                    <a:pt x="6527" y="3937"/>
                  </a:lnTo>
                  <a:cubicBezTo>
                    <a:pt x="6557" y="3957"/>
                    <a:pt x="6547" y="4059"/>
                    <a:pt x="6581" y="4071"/>
                  </a:cubicBezTo>
                  <a:lnTo>
                    <a:pt x="6581" y="4071"/>
                  </a:lnTo>
                  <a:cubicBezTo>
                    <a:pt x="6623" y="4030"/>
                    <a:pt x="6554" y="3924"/>
                    <a:pt x="6627" y="3911"/>
                  </a:cubicBezTo>
                  <a:close/>
                  <a:moveTo>
                    <a:pt x="5320" y="4113"/>
                  </a:moveTo>
                  <a:lnTo>
                    <a:pt x="5300" y="4123"/>
                  </a:lnTo>
                  <a:lnTo>
                    <a:pt x="5300" y="4123"/>
                  </a:lnTo>
                  <a:cubicBezTo>
                    <a:pt x="5305" y="4116"/>
                    <a:pt x="5311" y="4113"/>
                    <a:pt x="5320" y="4113"/>
                  </a:cubicBezTo>
                  <a:close/>
                  <a:moveTo>
                    <a:pt x="5269" y="4113"/>
                  </a:moveTo>
                  <a:lnTo>
                    <a:pt x="5238" y="4123"/>
                  </a:lnTo>
                  <a:lnTo>
                    <a:pt x="5238" y="4123"/>
                  </a:lnTo>
                  <a:cubicBezTo>
                    <a:pt x="5246" y="4117"/>
                    <a:pt x="5255" y="4113"/>
                    <a:pt x="5269" y="4113"/>
                  </a:cubicBezTo>
                  <a:close/>
                  <a:moveTo>
                    <a:pt x="8336" y="4086"/>
                  </a:moveTo>
                  <a:cubicBezTo>
                    <a:pt x="8361" y="4086"/>
                    <a:pt x="8388" y="4100"/>
                    <a:pt x="8388" y="4100"/>
                  </a:cubicBezTo>
                  <a:lnTo>
                    <a:pt x="8338" y="4113"/>
                  </a:lnTo>
                  <a:cubicBezTo>
                    <a:pt x="8338" y="4113"/>
                    <a:pt x="8321" y="4135"/>
                    <a:pt x="8310" y="4135"/>
                  </a:cubicBezTo>
                  <a:cubicBezTo>
                    <a:pt x="8304" y="4135"/>
                    <a:pt x="8300" y="4129"/>
                    <a:pt x="8300" y="4113"/>
                  </a:cubicBezTo>
                  <a:cubicBezTo>
                    <a:pt x="8305" y="4092"/>
                    <a:pt x="8320" y="4086"/>
                    <a:pt x="8336" y="4086"/>
                  </a:cubicBezTo>
                  <a:close/>
                  <a:moveTo>
                    <a:pt x="8187" y="4100"/>
                  </a:moveTo>
                  <a:cubicBezTo>
                    <a:pt x="8187" y="4100"/>
                    <a:pt x="8224" y="4138"/>
                    <a:pt x="8187" y="4138"/>
                  </a:cubicBezTo>
                  <a:cubicBezTo>
                    <a:pt x="8180" y="4140"/>
                    <a:pt x="8174" y="4140"/>
                    <a:pt x="8169" y="4140"/>
                  </a:cubicBezTo>
                  <a:cubicBezTo>
                    <a:pt x="8140" y="4140"/>
                    <a:pt x="8149" y="4113"/>
                    <a:pt x="8149" y="4113"/>
                  </a:cubicBezTo>
                  <a:lnTo>
                    <a:pt x="8187" y="4100"/>
                  </a:lnTo>
                  <a:close/>
                  <a:moveTo>
                    <a:pt x="10677" y="3899"/>
                  </a:moveTo>
                  <a:lnTo>
                    <a:pt x="10677" y="3899"/>
                  </a:lnTo>
                  <a:cubicBezTo>
                    <a:pt x="10667" y="3937"/>
                    <a:pt x="10672" y="3954"/>
                    <a:pt x="10697" y="3954"/>
                  </a:cubicBezTo>
                  <a:cubicBezTo>
                    <a:pt x="10705" y="3954"/>
                    <a:pt x="10715" y="3952"/>
                    <a:pt x="10727" y="3949"/>
                  </a:cubicBezTo>
                  <a:lnTo>
                    <a:pt x="10727" y="3949"/>
                  </a:lnTo>
                  <a:cubicBezTo>
                    <a:pt x="10727" y="3968"/>
                    <a:pt x="10720" y="3979"/>
                    <a:pt x="10702" y="3979"/>
                  </a:cubicBezTo>
                  <a:cubicBezTo>
                    <a:pt x="10695" y="3979"/>
                    <a:pt x="10687" y="3978"/>
                    <a:pt x="10677" y="3974"/>
                  </a:cubicBezTo>
                  <a:lnTo>
                    <a:pt x="10677" y="3974"/>
                  </a:lnTo>
                  <a:cubicBezTo>
                    <a:pt x="10677" y="4012"/>
                    <a:pt x="10702" y="4100"/>
                    <a:pt x="10702" y="4113"/>
                  </a:cubicBezTo>
                  <a:cubicBezTo>
                    <a:pt x="10702" y="4110"/>
                    <a:pt x="10702" y="4108"/>
                    <a:pt x="10703" y="4108"/>
                  </a:cubicBezTo>
                  <a:lnTo>
                    <a:pt x="10703" y="4108"/>
                  </a:lnTo>
                  <a:cubicBezTo>
                    <a:pt x="10707" y="4108"/>
                    <a:pt x="10720" y="4146"/>
                    <a:pt x="10701" y="4146"/>
                  </a:cubicBezTo>
                  <a:cubicBezTo>
                    <a:pt x="10694" y="4146"/>
                    <a:pt x="10682" y="4141"/>
                    <a:pt x="10664" y="4125"/>
                  </a:cubicBezTo>
                  <a:cubicBezTo>
                    <a:pt x="10639" y="4100"/>
                    <a:pt x="10651" y="4012"/>
                    <a:pt x="10651" y="3974"/>
                  </a:cubicBezTo>
                  <a:lnTo>
                    <a:pt x="10626" y="3974"/>
                  </a:lnTo>
                  <a:cubicBezTo>
                    <a:pt x="10626" y="3949"/>
                    <a:pt x="10626" y="3937"/>
                    <a:pt x="10639" y="3911"/>
                  </a:cubicBezTo>
                  <a:lnTo>
                    <a:pt x="10677" y="3899"/>
                  </a:lnTo>
                  <a:close/>
                  <a:moveTo>
                    <a:pt x="8564" y="4125"/>
                  </a:moveTo>
                  <a:lnTo>
                    <a:pt x="8564" y="4125"/>
                  </a:lnTo>
                  <a:cubicBezTo>
                    <a:pt x="8559" y="4144"/>
                    <a:pt x="8551" y="4149"/>
                    <a:pt x="8542" y="4149"/>
                  </a:cubicBezTo>
                  <a:cubicBezTo>
                    <a:pt x="8539" y="4149"/>
                    <a:pt x="8535" y="4148"/>
                    <a:pt x="8531" y="4147"/>
                  </a:cubicBezTo>
                  <a:lnTo>
                    <a:pt x="8531" y="4147"/>
                  </a:lnTo>
                  <a:lnTo>
                    <a:pt x="8564" y="4125"/>
                  </a:lnTo>
                  <a:close/>
                  <a:moveTo>
                    <a:pt x="3672" y="3949"/>
                  </a:moveTo>
                  <a:cubicBezTo>
                    <a:pt x="3685" y="4012"/>
                    <a:pt x="3685" y="4062"/>
                    <a:pt x="3685" y="4113"/>
                  </a:cubicBezTo>
                  <a:lnTo>
                    <a:pt x="3660" y="4113"/>
                  </a:lnTo>
                  <a:cubicBezTo>
                    <a:pt x="3653" y="4133"/>
                    <a:pt x="3646" y="4146"/>
                    <a:pt x="3642" y="4146"/>
                  </a:cubicBezTo>
                  <a:cubicBezTo>
                    <a:pt x="3637" y="4146"/>
                    <a:pt x="3635" y="4136"/>
                    <a:pt x="3635" y="4113"/>
                  </a:cubicBezTo>
                  <a:cubicBezTo>
                    <a:pt x="3614" y="4113"/>
                    <a:pt x="3594" y="4161"/>
                    <a:pt x="3568" y="4161"/>
                  </a:cubicBezTo>
                  <a:cubicBezTo>
                    <a:pt x="3561" y="4161"/>
                    <a:pt x="3554" y="4158"/>
                    <a:pt x="3547" y="4150"/>
                  </a:cubicBezTo>
                  <a:cubicBezTo>
                    <a:pt x="3496" y="4113"/>
                    <a:pt x="3547" y="3987"/>
                    <a:pt x="3572" y="3974"/>
                  </a:cubicBezTo>
                  <a:lnTo>
                    <a:pt x="3572" y="3974"/>
                  </a:lnTo>
                  <a:cubicBezTo>
                    <a:pt x="3572" y="3999"/>
                    <a:pt x="3547" y="4113"/>
                    <a:pt x="3572" y="4125"/>
                  </a:cubicBezTo>
                  <a:cubicBezTo>
                    <a:pt x="3577" y="4127"/>
                    <a:pt x="3582" y="4128"/>
                    <a:pt x="3586" y="4128"/>
                  </a:cubicBezTo>
                  <a:cubicBezTo>
                    <a:pt x="3616" y="4128"/>
                    <a:pt x="3635" y="4097"/>
                    <a:pt x="3635" y="4075"/>
                  </a:cubicBezTo>
                  <a:cubicBezTo>
                    <a:pt x="3635" y="4037"/>
                    <a:pt x="3622" y="3962"/>
                    <a:pt x="3672" y="3949"/>
                  </a:cubicBezTo>
                  <a:close/>
                  <a:moveTo>
                    <a:pt x="3913" y="3897"/>
                  </a:moveTo>
                  <a:cubicBezTo>
                    <a:pt x="3947" y="3897"/>
                    <a:pt x="3990" y="3971"/>
                    <a:pt x="3962" y="4037"/>
                  </a:cubicBezTo>
                  <a:lnTo>
                    <a:pt x="3999" y="3999"/>
                  </a:lnTo>
                  <a:lnTo>
                    <a:pt x="3999" y="3999"/>
                  </a:lnTo>
                  <a:cubicBezTo>
                    <a:pt x="3980" y="4043"/>
                    <a:pt x="3962" y="4053"/>
                    <a:pt x="3941" y="4053"/>
                  </a:cubicBezTo>
                  <a:cubicBezTo>
                    <a:pt x="3926" y="4053"/>
                    <a:pt x="3910" y="4048"/>
                    <a:pt x="3892" y="4048"/>
                  </a:cubicBezTo>
                  <a:cubicBezTo>
                    <a:pt x="3886" y="4048"/>
                    <a:pt x="3880" y="4048"/>
                    <a:pt x="3874" y="4050"/>
                  </a:cubicBezTo>
                  <a:cubicBezTo>
                    <a:pt x="3874" y="4100"/>
                    <a:pt x="3886" y="4150"/>
                    <a:pt x="3836" y="4163"/>
                  </a:cubicBezTo>
                  <a:cubicBezTo>
                    <a:pt x="3836" y="4113"/>
                    <a:pt x="3836" y="3899"/>
                    <a:pt x="3886" y="3899"/>
                  </a:cubicBezTo>
                  <a:cubicBezTo>
                    <a:pt x="3874" y="3911"/>
                    <a:pt x="3874" y="3924"/>
                    <a:pt x="3886" y="3924"/>
                  </a:cubicBezTo>
                  <a:cubicBezTo>
                    <a:pt x="3892" y="3905"/>
                    <a:pt x="3902" y="3897"/>
                    <a:pt x="3913" y="3897"/>
                  </a:cubicBezTo>
                  <a:close/>
                  <a:moveTo>
                    <a:pt x="6225" y="3974"/>
                  </a:moveTo>
                  <a:cubicBezTo>
                    <a:pt x="6225" y="4025"/>
                    <a:pt x="6225" y="4075"/>
                    <a:pt x="6212" y="4125"/>
                  </a:cubicBezTo>
                  <a:cubicBezTo>
                    <a:pt x="6206" y="4145"/>
                    <a:pt x="6199" y="4158"/>
                    <a:pt x="6194" y="4158"/>
                  </a:cubicBezTo>
                  <a:cubicBezTo>
                    <a:pt x="6190" y="4158"/>
                    <a:pt x="6187" y="4149"/>
                    <a:pt x="6187" y="4125"/>
                  </a:cubicBezTo>
                  <a:cubicBezTo>
                    <a:pt x="6166" y="4125"/>
                    <a:pt x="6145" y="4169"/>
                    <a:pt x="6110" y="4169"/>
                  </a:cubicBezTo>
                  <a:cubicBezTo>
                    <a:pt x="6103" y="4169"/>
                    <a:pt x="6095" y="4167"/>
                    <a:pt x="6087" y="4163"/>
                  </a:cubicBezTo>
                  <a:cubicBezTo>
                    <a:pt x="6049" y="4125"/>
                    <a:pt x="6074" y="3987"/>
                    <a:pt x="6112" y="3987"/>
                  </a:cubicBezTo>
                  <a:lnTo>
                    <a:pt x="6112" y="4087"/>
                  </a:lnTo>
                  <a:cubicBezTo>
                    <a:pt x="6099" y="4125"/>
                    <a:pt x="6106" y="4138"/>
                    <a:pt x="6120" y="4138"/>
                  </a:cubicBezTo>
                  <a:cubicBezTo>
                    <a:pt x="6134" y="4138"/>
                    <a:pt x="6156" y="4125"/>
                    <a:pt x="6175" y="4113"/>
                  </a:cubicBezTo>
                  <a:lnTo>
                    <a:pt x="6187" y="4113"/>
                  </a:lnTo>
                  <a:cubicBezTo>
                    <a:pt x="6225" y="4062"/>
                    <a:pt x="6150" y="3987"/>
                    <a:pt x="6225" y="3974"/>
                  </a:cubicBezTo>
                  <a:close/>
                  <a:moveTo>
                    <a:pt x="3352" y="4038"/>
                  </a:moveTo>
                  <a:cubicBezTo>
                    <a:pt x="3331" y="4061"/>
                    <a:pt x="3316" y="4090"/>
                    <a:pt x="3308" y="4125"/>
                  </a:cubicBezTo>
                  <a:cubicBezTo>
                    <a:pt x="3305" y="4149"/>
                    <a:pt x="3307" y="4165"/>
                    <a:pt x="3310" y="4175"/>
                  </a:cubicBezTo>
                  <a:lnTo>
                    <a:pt x="3333" y="4175"/>
                  </a:lnTo>
                  <a:lnTo>
                    <a:pt x="3352" y="4038"/>
                  </a:lnTo>
                  <a:close/>
                  <a:moveTo>
                    <a:pt x="7934" y="4136"/>
                  </a:moveTo>
                  <a:cubicBezTo>
                    <a:pt x="7935" y="4136"/>
                    <a:pt x="7935" y="4136"/>
                    <a:pt x="7935" y="4138"/>
                  </a:cubicBezTo>
                  <a:cubicBezTo>
                    <a:pt x="7935" y="4138"/>
                    <a:pt x="8023" y="4163"/>
                    <a:pt x="7986" y="4163"/>
                  </a:cubicBezTo>
                  <a:lnTo>
                    <a:pt x="7935" y="4175"/>
                  </a:lnTo>
                  <a:cubicBezTo>
                    <a:pt x="7902" y="4175"/>
                    <a:pt x="7928" y="4136"/>
                    <a:pt x="7934" y="4136"/>
                  </a:cubicBezTo>
                  <a:close/>
                  <a:moveTo>
                    <a:pt x="10500" y="3974"/>
                  </a:moveTo>
                  <a:cubicBezTo>
                    <a:pt x="10538" y="3974"/>
                    <a:pt x="10563" y="4012"/>
                    <a:pt x="10563" y="4050"/>
                  </a:cubicBezTo>
                  <a:cubicBezTo>
                    <a:pt x="10563" y="4100"/>
                    <a:pt x="10500" y="4075"/>
                    <a:pt x="10450" y="4087"/>
                  </a:cubicBezTo>
                  <a:cubicBezTo>
                    <a:pt x="10450" y="4130"/>
                    <a:pt x="10474" y="4150"/>
                    <a:pt x="10505" y="4150"/>
                  </a:cubicBezTo>
                  <a:cubicBezTo>
                    <a:pt x="10519" y="4150"/>
                    <a:pt x="10535" y="4146"/>
                    <a:pt x="10551" y="4138"/>
                  </a:cubicBezTo>
                  <a:lnTo>
                    <a:pt x="10551" y="4138"/>
                  </a:lnTo>
                  <a:cubicBezTo>
                    <a:pt x="10562" y="4165"/>
                    <a:pt x="10546" y="4176"/>
                    <a:pt x="10523" y="4176"/>
                  </a:cubicBezTo>
                  <a:cubicBezTo>
                    <a:pt x="10493" y="4176"/>
                    <a:pt x="10452" y="4159"/>
                    <a:pt x="10438" y="4138"/>
                  </a:cubicBezTo>
                  <a:cubicBezTo>
                    <a:pt x="10400" y="4087"/>
                    <a:pt x="10425" y="3974"/>
                    <a:pt x="10500" y="3974"/>
                  </a:cubicBezTo>
                  <a:close/>
                  <a:moveTo>
                    <a:pt x="10257" y="3986"/>
                  </a:moveTo>
                  <a:cubicBezTo>
                    <a:pt x="10270" y="3986"/>
                    <a:pt x="10284" y="3990"/>
                    <a:pt x="10299" y="3999"/>
                  </a:cubicBezTo>
                  <a:cubicBezTo>
                    <a:pt x="10295" y="4018"/>
                    <a:pt x="10287" y="4023"/>
                    <a:pt x="10278" y="4023"/>
                  </a:cubicBezTo>
                  <a:cubicBezTo>
                    <a:pt x="10268" y="4023"/>
                    <a:pt x="10257" y="4017"/>
                    <a:pt x="10248" y="4017"/>
                  </a:cubicBezTo>
                  <a:cubicBezTo>
                    <a:pt x="10243" y="4017"/>
                    <a:pt x="10239" y="4019"/>
                    <a:pt x="10236" y="4025"/>
                  </a:cubicBezTo>
                  <a:cubicBezTo>
                    <a:pt x="10224" y="4050"/>
                    <a:pt x="10249" y="4050"/>
                    <a:pt x="10262" y="4075"/>
                  </a:cubicBezTo>
                  <a:cubicBezTo>
                    <a:pt x="10262" y="4100"/>
                    <a:pt x="10324" y="4087"/>
                    <a:pt x="10299" y="4150"/>
                  </a:cubicBezTo>
                  <a:cubicBezTo>
                    <a:pt x="10283" y="4175"/>
                    <a:pt x="10256" y="4189"/>
                    <a:pt x="10233" y="4189"/>
                  </a:cubicBezTo>
                  <a:cubicBezTo>
                    <a:pt x="10220" y="4189"/>
                    <a:pt x="10208" y="4184"/>
                    <a:pt x="10199" y="4175"/>
                  </a:cubicBezTo>
                  <a:cubicBezTo>
                    <a:pt x="10199" y="4155"/>
                    <a:pt x="10202" y="4145"/>
                    <a:pt x="10210" y="4145"/>
                  </a:cubicBezTo>
                  <a:cubicBezTo>
                    <a:pt x="10216" y="4145"/>
                    <a:pt x="10225" y="4152"/>
                    <a:pt x="10236" y="4163"/>
                  </a:cubicBezTo>
                  <a:cubicBezTo>
                    <a:pt x="10350" y="4163"/>
                    <a:pt x="10224" y="4087"/>
                    <a:pt x="10224" y="4075"/>
                  </a:cubicBezTo>
                  <a:lnTo>
                    <a:pt x="10211" y="4075"/>
                  </a:lnTo>
                  <a:cubicBezTo>
                    <a:pt x="10192" y="4027"/>
                    <a:pt x="10217" y="3986"/>
                    <a:pt x="10257" y="3986"/>
                  </a:cubicBezTo>
                  <a:close/>
                  <a:moveTo>
                    <a:pt x="6062" y="3999"/>
                  </a:moveTo>
                  <a:cubicBezTo>
                    <a:pt x="6049" y="4025"/>
                    <a:pt x="5999" y="4188"/>
                    <a:pt x="5974" y="4188"/>
                  </a:cubicBezTo>
                  <a:cubicBezTo>
                    <a:pt x="5971" y="4189"/>
                    <a:pt x="5969" y="4189"/>
                    <a:pt x="5967" y="4189"/>
                  </a:cubicBezTo>
                  <a:cubicBezTo>
                    <a:pt x="5922" y="4189"/>
                    <a:pt x="5910" y="4061"/>
                    <a:pt x="5898" y="4025"/>
                  </a:cubicBezTo>
                  <a:cubicBezTo>
                    <a:pt x="5902" y="4024"/>
                    <a:pt x="5905" y="4023"/>
                    <a:pt x="5908" y="4023"/>
                  </a:cubicBezTo>
                  <a:cubicBezTo>
                    <a:pt x="5961" y="4023"/>
                    <a:pt x="5962" y="4115"/>
                    <a:pt x="5974" y="4163"/>
                  </a:cubicBezTo>
                  <a:cubicBezTo>
                    <a:pt x="5999" y="4150"/>
                    <a:pt x="5974" y="4012"/>
                    <a:pt x="6036" y="3999"/>
                  </a:cubicBezTo>
                  <a:close/>
                  <a:moveTo>
                    <a:pt x="9105" y="4087"/>
                  </a:moveTo>
                  <a:lnTo>
                    <a:pt x="9105" y="4087"/>
                  </a:lnTo>
                  <a:cubicBezTo>
                    <a:pt x="9098" y="4106"/>
                    <a:pt x="9086" y="4155"/>
                    <a:pt x="9072" y="4201"/>
                  </a:cubicBezTo>
                  <a:lnTo>
                    <a:pt x="9042" y="4201"/>
                  </a:lnTo>
                  <a:cubicBezTo>
                    <a:pt x="9054" y="4150"/>
                    <a:pt x="9054" y="4100"/>
                    <a:pt x="9105" y="4087"/>
                  </a:cubicBezTo>
                  <a:close/>
                  <a:moveTo>
                    <a:pt x="10085" y="3999"/>
                  </a:moveTo>
                  <a:cubicBezTo>
                    <a:pt x="10199" y="3999"/>
                    <a:pt x="10199" y="4201"/>
                    <a:pt x="10085" y="4201"/>
                  </a:cubicBezTo>
                  <a:cubicBezTo>
                    <a:pt x="9972" y="4201"/>
                    <a:pt x="9985" y="4012"/>
                    <a:pt x="10085" y="3999"/>
                  </a:cubicBezTo>
                  <a:close/>
                  <a:moveTo>
                    <a:pt x="5772" y="4012"/>
                  </a:moveTo>
                  <a:lnTo>
                    <a:pt x="5772" y="4012"/>
                  </a:lnTo>
                  <a:cubicBezTo>
                    <a:pt x="5796" y="4020"/>
                    <a:pt x="5800" y="4094"/>
                    <a:pt x="5788" y="4153"/>
                  </a:cubicBezTo>
                  <a:lnTo>
                    <a:pt x="5788" y="4153"/>
                  </a:lnTo>
                  <a:cubicBezTo>
                    <a:pt x="5790" y="4107"/>
                    <a:pt x="5791" y="4048"/>
                    <a:pt x="5763" y="4048"/>
                  </a:cubicBezTo>
                  <a:cubicBezTo>
                    <a:pt x="5756" y="4048"/>
                    <a:pt x="5747" y="4052"/>
                    <a:pt x="5735" y="4062"/>
                  </a:cubicBezTo>
                  <a:cubicBezTo>
                    <a:pt x="5672" y="4100"/>
                    <a:pt x="5747" y="4213"/>
                    <a:pt x="5672" y="4213"/>
                  </a:cubicBezTo>
                  <a:cubicBezTo>
                    <a:pt x="5672" y="4163"/>
                    <a:pt x="5672" y="4113"/>
                    <a:pt x="5684" y="4062"/>
                  </a:cubicBezTo>
                  <a:cubicBezTo>
                    <a:pt x="5691" y="4042"/>
                    <a:pt x="5698" y="4029"/>
                    <a:pt x="5703" y="4029"/>
                  </a:cubicBezTo>
                  <a:cubicBezTo>
                    <a:pt x="5707" y="4029"/>
                    <a:pt x="5709" y="4039"/>
                    <a:pt x="5709" y="4062"/>
                  </a:cubicBezTo>
                  <a:cubicBezTo>
                    <a:pt x="5722" y="4062"/>
                    <a:pt x="5735" y="4025"/>
                    <a:pt x="5772" y="4012"/>
                  </a:cubicBezTo>
                  <a:close/>
                  <a:moveTo>
                    <a:pt x="9985" y="3999"/>
                  </a:moveTo>
                  <a:cubicBezTo>
                    <a:pt x="10010" y="3999"/>
                    <a:pt x="9947" y="4075"/>
                    <a:pt x="9947" y="4075"/>
                  </a:cubicBezTo>
                  <a:cubicBezTo>
                    <a:pt x="9922" y="4125"/>
                    <a:pt x="9960" y="4201"/>
                    <a:pt x="9909" y="4213"/>
                  </a:cubicBezTo>
                  <a:cubicBezTo>
                    <a:pt x="9899" y="4162"/>
                    <a:pt x="9897" y="4119"/>
                    <a:pt x="9904" y="4078"/>
                  </a:cubicBezTo>
                  <a:lnTo>
                    <a:pt x="9904" y="4078"/>
                  </a:lnTo>
                  <a:cubicBezTo>
                    <a:pt x="9875" y="4096"/>
                    <a:pt x="9813" y="4100"/>
                    <a:pt x="9784" y="4100"/>
                  </a:cubicBezTo>
                  <a:cubicBezTo>
                    <a:pt x="9784" y="4143"/>
                    <a:pt x="9813" y="4162"/>
                    <a:pt x="9848" y="4162"/>
                  </a:cubicBezTo>
                  <a:cubicBezTo>
                    <a:pt x="9864" y="4162"/>
                    <a:pt x="9881" y="4158"/>
                    <a:pt x="9897" y="4150"/>
                  </a:cubicBezTo>
                  <a:lnTo>
                    <a:pt x="9897" y="4150"/>
                  </a:lnTo>
                  <a:cubicBezTo>
                    <a:pt x="9902" y="4176"/>
                    <a:pt x="9880" y="4189"/>
                    <a:pt x="9853" y="4189"/>
                  </a:cubicBezTo>
                  <a:cubicBezTo>
                    <a:pt x="9812" y="4189"/>
                    <a:pt x="9759" y="4160"/>
                    <a:pt x="9759" y="4100"/>
                  </a:cubicBezTo>
                  <a:cubicBezTo>
                    <a:pt x="9730" y="4071"/>
                    <a:pt x="9760" y="4020"/>
                    <a:pt x="9803" y="4020"/>
                  </a:cubicBezTo>
                  <a:cubicBezTo>
                    <a:pt x="9817" y="4020"/>
                    <a:pt x="9832" y="4025"/>
                    <a:pt x="9847" y="4037"/>
                  </a:cubicBezTo>
                  <a:lnTo>
                    <a:pt x="9884" y="4012"/>
                  </a:lnTo>
                  <a:lnTo>
                    <a:pt x="9884" y="4012"/>
                  </a:lnTo>
                  <a:cubicBezTo>
                    <a:pt x="9899" y="4023"/>
                    <a:pt x="9908" y="4032"/>
                    <a:pt x="9913" y="4040"/>
                  </a:cubicBezTo>
                  <a:lnTo>
                    <a:pt x="9913" y="4040"/>
                  </a:lnTo>
                  <a:cubicBezTo>
                    <a:pt x="9918" y="4028"/>
                    <a:pt x="9923" y="4021"/>
                    <a:pt x="9927" y="4021"/>
                  </a:cubicBezTo>
                  <a:cubicBezTo>
                    <a:pt x="9931" y="4021"/>
                    <a:pt x="9935" y="4031"/>
                    <a:pt x="9935" y="4050"/>
                  </a:cubicBezTo>
                  <a:cubicBezTo>
                    <a:pt x="9947" y="4050"/>
                    <a:pt x="9947" y="4012"/>
                    <a:pt x="9985" y="3999"/>
                  </a:cubicBezTo>
                  <a:close/>
                  <a:moveTo>
                    <a:pt x="5141" y="4188"/>
                  </a:moveTo>
                  <a:cubicBezTo>
                    <a:pt x="5141" y="4199"/>
                    <a:pt x="5139" y="4211"/>
                    <a:pt x="5138" y="4223"/>
                  </a:cubicBezTo>
                  <a:lnTo>
                    <a:pt x="5138" y="4223"/>
                  </a:lnTo>
                  <a:cubicBezTo>
                    <a:pt x="5148" y="4214"/>
                    <a:pt x="5151" y="4203"/>
                    <a:pt x="5141" y="4188"/>
                  </a:cubicBezTo>
                  <a:close/>
                  <a:moveTo>
                    <a:pt x="5763" y="4216"/>
                  </a:moveTo>
                  <a:cubicBezTo>
                    <a:pt x="5758" y="4221"/>
                    <a:pt x="5753" y="4224"/>
                    <a:pt x="5747" y="4226"/>
                  </a:cubicBezTo>
                  <a:lnTo>
                    <a:pt x="5763" y="4216"/>
                  </a:lnTo>
                  <a:close/>
                  <a:moveTo>
                    <a:pt x="6313" y="3874"/>
                  </a:moveTo>
                  <a:cubicBezTo>
                    <a:pt x="6306" y="3893"/>
                    <a:pt x="6301" y="3924"/>
                    <a:pt x="6298" y="3959"/>
                  </a:cubicBezTo>
                  <a:lnTo>
                    <a:pt x="6298" y="3959"/>
                  </a:lnTo>
                  <a:cubicBezTo>
                    <a:pt x="6303" y="3957"/>
                    <a:pt x="6307" y="3957"/>
                    <a:pt x="6311" y="3957"/>
                  </a:cubicBezTo>
                  <a:cubicBezTo>
                    <a:pt x="6326" y="3957"/>
                    <a:pt x="6326" y="3968"/>
                    <a:pt x="6326" y="3987"/>
                  </a:cubicBezTo>
                  <a:cubicBezTo>
                    <a:pt x="6366" y="3980"/>
                    <a:pt x="6385" y="3962"/>
                    <a:pt x="6402" y="3949"/>
                  </a:cubicBezTo>
                  <a:lnTo>
                    <a:pt x="6402" y="3949"/>
                  </a:lnTo>
                  <a:cubicBezTo>
                    <a:pt x="6451" y="3962"/>
                    <a:pt x="6451" y="4012"/>
                    <a:pt x="6439" y="4050"/>
                  </a:cubicBezTo>
                  <a:cubicBezTo>
                    <a:pt x="6432" y="4110"/>
                    <a:pt x="6415" y="4124"/>
                    <a:pt x="6391" y="4124"/>
                  </a:cubicBezTo>
                  <a:cubicBezTo>
                    <a:pt x="6369" y="4124"/>
                    <a:pt x="6343" y="4113"/>
                    <a:pt x="6313" y="4113"/>
                  </a:cubicBezTo>
                  <a:cubicBezTo>
                    <a:pt x="6313" y="4163"/>
                    <a:pt x="6326" y="4213"/>
                    <a:pt x="6275" y="4226"/>
                  </a:cubicBezTo>
                  <a:cubicBezTo>
                    <a:pt x="6275" y="4182"/>
                    <a:pt x="6278" y="4139"/>
                    <a:pt x="6281" y="4096"/>
                  </a:cubicBezTo>
                  <a:lnTo>
                    <a:pt x="6281" y="4096"/>
                  </a:lnTo>
                  <a:cubicBezTo>
                    <a:pt x="6277" y="4116"/>
                    <a:pt x="6271" y="4133"/>
                    <a:pt x="6263" y="4142"/>
                  </a:cubicBezTo>
                  <a:lnTo>
                    <a:pt x="6263" y="4142"/>
                  </a:lnTo>
                  <a:cubicBezTo>
                    <a:pt x="6262" y="4071"/>
                    <a:pt x="6253" y="3874"/>
                    <a:pt x="6313" y="3874"/>
                  </a:cubicBezTo>
                  <a:close/>
                  <a:moveTo>
                    <a:pt x="3245" y="3962"/>
                  </a:moveTo>
                  <a:cubicBezTo>
                    <a:pt x="3245" y="4025"/>
                    <a:pt x="3245" y="4226"/>
                    <a:pt x="3194" y="4238"/>
                  </a:cubicBezTo>
                  <a:cubicBezTo>
                    <a:pt x="3194" y="4188"/>
                    <a:pt x="3194" y="3974"/>
                    <a:pt x="3245" y="3962"/>
                  </a:cubicBezTo>
                  <a:close/>
                  <a:moveTo>
                    <a:pt x="5562" y="4096"/>
                  </a:moveTo>
                  <a:lnTo>
                    <a:pt x="5584" y="4251"/>
                  </a:lnTo>
                  <a:lnTo>
                    <a:pt x="5559" y="4251"/>
                  </a:lnTo>
                  <a:cubicBezTo>
                    <a:pt x="5559" y="4215"/>
                    <a:pt x="5546" y="4140"/>
                    <a:pt x="5562" y="4096"/>
                  </a:cubicBezTo>
                  <a:close/>
                  <a:moveTo>
                    <a:pt x="9419" y="4050"/>
                  </a:moveTo>
                  <a:cubicBezTo>
                    <a:pt x="9444" y="4050"/>
                    <a:pt x="9394" y="4113"/>
                    <a:pt x="9394" y="4113"/>
                  </a:cubicBezTo>
                  <a:lnTo>
                    <a:pt x="9381" y="4113"/>
                  </a:lnTo>
                  <a:cubicBezTo>
                    <a:pt x="9369" y="4163"/>
                    <a:pt x="9394" y="4251"/>
                    <a:pt x="9344" y="4251"/>
                  </a:cubicBezTo>
                  <a:cubicBezTo>
                    <a:pt x="9331" y="4201"/>
                    <a:pt x="9331" y="4150"/>
                    <a:pt x="9344" y="4100"/>
                  </a:cubicBezTo>
                  <a:cubicBezTo>
                    <a:pt x="9349" y="4077"/>
                    <a:pt x="9355" y="4067"/>
                    <a:pt x="9360" y="4067"/>
                  </a:cubicBezTo>
                  <a:cubicBezTo>
                    <a:pt x="9365" y="4067"/>
                    <a:pt x="9369" y="4080"/>
                    <a:pt x="9369" y="4100"/>
                  </a:cubicBezTo>
                  <a:cubicBezTo>
                    <a:pt x="9381" y="4100"/>
                    <a:pt x="9381" y="4050"/>
                    <a:pt x="9419" y="4050"/>
                  </a:cubicBezTo>
                  <a:close/>
                  <a:moveTo>
                    <a:pt x="9527" y="4050"/>
                  </a:moveTo>
                  <a:cubicBezTo>
                    <a:pt x="9572" y="4050"/>
                    <a:pt x="9615" y="4077"/>
                    <a:pt x="9620" y="4138"/>
                  </a:cubicBezTo>
                  <a:lnTo>
                    <a:pt x="9570" y="4150"/>
                  </a:lnTo>
                  <a:cubicBezTo>
                    <a:pt x="9570" y="4212"/>
                    <a:pt x="9521" y="4252"/>
                    <a:pt x="9476" y="4252"/>
                  </a:cubicBezTo>
                  <a:cubicBezTo>
                    <a:pt x="9440" y="4252"/>
                    <a:pt x="9406" y="4225"/>
                    <a:pt x="9406" y="4163"/>
                  </a:cubicBezTo>
                  <a:cubicBezTo>
                    <a:pt x="9406" y="4093"/>
                    <a:pt x="9469" y="4050"/>
                    <a:pt x="9527" y="4050"/>
                  </a:cubicBezTo>
                  <a:close/>
                  <a:moveTo>
                    <a:pt x="3089" y="4074"/>
                  </a:moveTo>
                  <a:cubicBezTo>
                    <a:pt x="3110" y="4074"/>
                    <a:pt x="3133" y="4084"/>
                    <a:pt x="3144" y="4100"/>
                  </a:cubicBezTo>
                  <a:cubicBezTo>
                    <a:pt x="3165" y="4131"/>
                    <a:pt x="3127" y="4245"/>
                    <a:pt x="3112" y="4245"/>
                  </a:cubicBezTo>
                  <a:cubicBezTo>
                    <a:pt x="3109" y="4245"/>
                    <a:pt x="3106" y="4240"/>
                    <a:pt x="3106" y="4226"/>
                  </a:cubicBezTo>
                  <a:cubicBezTo>
                    <a:pt x="3089" y="4226"/>
                    <a:pt x="3065" y="4263"/>
                    <a:pt x="3043" y="4263"/>
                  </a:cubicBezTo>
                  <a:cubicBezTo>
                    <a:pt x="3034" y="4263"/>
                    <a:pt x="3026" y="4257"/>
                    <a:pt x="3018" y="4238"/>
                  </a:cubicBezTo>
                  <a:cubicBezTo>
                    <a:pt x="2993" y="4175"/>
                    <a:pt x="3081" y="4150"/>
                    <a:pt x="3132" y="4138"/>
                  </a:cubicBezTo>
                  <a:lnTo>
                    <a:pt x="3119" y="4138"/>
                  </a:lnTo>
                  <a:cubicBezTo>
                    <a:pt x="3119" y="4111"/>
                    <a:pt x="3105" y="4098"/>
                    <a:pt x="3087" y="4098"/>
                  </a:cubicBezTo>
                  <a:cubicBezTo>
                    <a:pt x="3072" y="4098"/>
                    <a:pt x="3055" y="4108"/>
                    <a:pt x="3044" y="4125"/>
                  </a:cubicBezTo>
                  <a:cubicBezTo>
                    <a:pt x="3037" y="4090"/>
                    <a:pt x="3061" y="4074"/>
                    <a:pt x="3089" y="4074"/>
                  </a:cubicBezTo>
                  <a:close/>
                  <a:moveTo>
                    <a:pt x="3456" y="3994"/>
                  </a:moveTo>
                  <a:cubicBezTo>
                    <a:pt x="3459" y="3994"/>
                    <a:pt x="3464" y="3996"/>
                    <a:pt x="3471" y="3999"/>
                  </a:cubicBezTo>
                  <a:cubicBezTo>
                    <a:pt x="3471" y="4006"/>
                    <a:pt x="3471" y="4014"/>
                    <a:pt x="3471" y="4024"/>
                  </a:cubicBezTo>
                  <a:lnTo>
                    <a:pt x="3471" y="4024"/>
                  </a:lnTo>
                  <a:cubicBezTo>
                    <a:pt x="3470" y="4023"/>
                    <a:pt x="3463" y="4013"/>
                    <a:pt x="3446" y="4007"/>
                  </a:cubicBezTo>
                  <a:lnTo>
                    <a:pt x="3446" y="4007"/>
                  </a:lnTo>
                  <a:cubicBezTo>
                    <a:pt x="3446" y="4012"/>
                    <a:pt x="3446" y="4018"/>
                    <a:pt x="3446" y="4025"/>
                  </a:cubicBezTo>
                  <a:lnTo>
                    <a:pt x="3471" y="4025"/>
                  </a:lnTo>
                  <a:cubicBezTo>
                    <a:pt x="3471" y="4025"/>
                    <a:pt x="3471" y="4024"/>
                    <a:pt x="3471" y="4024"/>
                  </a:cubicBezTo>
                  <a:lnTo>
                    <a:pt x="3471" y="4024"/>
                  </a:lnTo>
                  <a:cubicBezTo>
                    <a:pt x="3471" y="4025"/>
                    <a:pt x="3471" y="4025"/>
                    <a:pt x="3471" y="4025"/>
                  </a:cubicBezTo>
                  <a:lnTo>
                    <a:pt x="3471" y="4025"/>
                  </a:lnTo>
                  <a:cubicBezTo>
                    <a:pt x="3470" y="4097"/>
                    <a:pt x="3465" y="4252"/>
                    <a:pt x="3421" y="4263"/>
                  </a:cubicBezTo>
                  <a:lnTo>
                    <a:pt x="3433" y="4150"/>
                  </a:lnTo>
                  <a:lnTo>
                    <a:pt x="3433" y="4150"/>
                  </a:lnTo>
                  <a:cubicBezTo>
                    <a:pt x="3404" y="4158"/>
                    <a:pt x="3360" y="4192"/>
                    <a:pt x="3333" y="4192"/>
                  </a:cubicBezTo>
                  <a:cubicBezTo>
                    <a:pt x="3323" y="4192"/>
                    <a:pt x="3315" y="4187"/>
                    <a:pt x="3310" y="4175"/>
                  </a:cubicBezTo>
                  <a:lnTo>
                    <a:pt x="3308" y="4175"/>
                  </a:lnTo>
                  <a:cubicBezTo>
                    <a:pt x="3283" y="4163"/>
                    <a:pt x="3257" y="4037"/>
                    <a:pt x="3320" y="4025"/>
                  </a:cubicBezTo>
                  <a:lnTo>
                    <a:pt x="3358" y="3999"/>
                  </a:lnTo>
                  <a:lnTo>
                    <a:pt x="3358" y="3999"/>
                  </a:lnTo>
                  <a:lnTo>
                    <a:pt x="3352" y="4038"/>
                  </a:lnTo>
                  <a:lnTo>
                    <a:pt x="3352" y="4038"/>
                  </a:lnTo>
                  <a:cubicBezTo>
                    <a:pt x="3362" y="4028"/>
                    <a:pt x="3372" y="4020"/>
                    <a:pt x="3383" y="4012"/>
                  </a:cubicBezTo>
                  <a:cubicBezTo>
                    <a:pt x="3399" y="4006"/>
                    <a:pt x="3412" y="4003"/>
                    <a:pt x="3423" y="4003"/>
                  </a:cubicBezTo>
                  <a:cubicBezTo>
                    <a:pt x="3432" y="4003"/>
                    <a:pt x="3440" y="4005"/>
                    <a:pt x="3446" y="4007"/>
                  </a:cubicBezTo>
                  <a:lnTo>
                    <a:pt x="3446" y="4007"/>
                  </a:lnTo>
                  <a:cubicBezTo>
                    <a:pt x="3447" y="3999"/>
                    <a:pt x="3450" y="3994"/>
                    <a:pt x="3456" y="3994"/>
                  </a:cubicBezTo>
                  <a:close/>
                  <a:moveTo>
                    <a:pt x="9238" y="4071"/>
                  </a:moveTo>
                  <a:cubicBezTo>
                    <a:pt x="9252" y="4071"/>
                    <a:pt x="9266" y="4076"/>
                    <a:pt x="9281" y="4087"/>
                  </a:cubicBezTo>
                  <a:lnTo>
                    <a:pt x="9293" y="4087"/>
                  </a:lnTo>
                  <a:cubicBezTo>
                    <a:pt x="9381" y="4163"/>
                    <a:pt x="9243" y="4175"/>
                    <a:pt x="9193" y="4175"/>
                  </a:cubicBezTo>
                  <a:cubicBezTo>
                    <a:pt x="9193" y="4218"/>
                    <a:pt x="9222" y="4238"/>
                    <a:pt x="9253" y="4238"/>
                  </a:cubicBezTo>
                  <a:cubicBezTo>
                    <a:pt x="9267" y="4238"/>
                    <a:pt x="9281" y="4234"/>
                    <a:pt x="9293" y="4226"/>
                  </a:cubicBezTo>
                  <a:lnTo>
                    <a:pt x="9293" y="4226"/>
                  </a:lnTo>
                  <a:cubicBezTo>
                    <a:pt x="9298" y="4251"/>
                    <a:pt x="9279" y="4264"/>
                    <a:pt x="9254" y="4264"/>
                  </a:cubicBezTo>
                  <a:cubicBezTo>
                    <a:pt x="9217" y="4264"/>
                    <a:pt x="9168" y="4235"/>
                    <a:pt x="9168" y="4175"/>
                  </a:cubicBezTo>
                  <a:cubicBezTo>
                    <a:pt x="9158" y="4127"/>
                    <a:pt x="9193" y="4071"/>
                    <a:pt x="9238" y="4071"/>
                  </a:cubicBezTo>
                  <a:close/>
                  <a:moveTo>
                    <a:pt x="7612" y="4256"/>
                  </a:moveTo>
                  <a:cubicBezTo>
                    <a:pt x="7607" y="4261"/>
                    <a:pt x="7603" y="4266"/>
                    <a:pt x="7599" y="4272"/>
                  </a:cubicBezTo>
                  <a:lnTo>
                    <a:pt x="7599" y="4272"/>
                  </a:lnTo>
                  <a:cubicBezTo>
                    <a:pt x="7605" y="4266"/>
                    <a:pt x="7610" y="4260"/>
                    <a:pt x="7612" y="4256"/>
                  </a:cubicBezTo>
                  <a:close/>
                  <a:moveTo>
                    <a:pt x="8941" y="4100"/>
                  </a:moveTo>
                  <a:cubicBezTo>
                    <a:pt x="9004" y="4100"/>
                    <a:pt x="9017" y="4201"/>
                    <a:pt x="9029" y="4251"/>
                  </a:cubicBezTo>
                  <a:cubicBezTo>
                    <a:pt x="9040" y="4251"/>
                    <a:pt x="9049" y="4249"/>
                    <a:pt x="9057" y="4246"/>
                  </a:cubicBezTo>
                  <a:lnTo>
                    <a:pt x="9057" y="4246"/>
                  </a:lnTo>
                  <a:cubicBezTo>
                    <a:pt x="9047" y="4271"/>
                    <a:pt x="9037" y="4289"/>
                    <a:pt x="9029" y="4289"/>
                  </a:cubicBezTo>
                  <a:cubicBezTo>
                    <a:pt x="8991" y="4289"/>
                    <a:pt x="8954" y="4138"/>
                    <a:pt x="8941" y="4100"/>
                  </a:cubicBezTo>
                  <a:close/>
                  <a:moveTo>
                    <a:pt x="8891" y="4050"/>
                  </a:moveTo>
                  <a:cubicBezTo>
                    <a:pt x="8891" y="4092"/>
                    <a:pt x="8897" y="4101"/>
                    <a:pt x="8905" y="4101"/>
                  </a:cubicBezTo>
                  <a:cubicBezTo>
                    <a:pt x="8911" y="4101"/>
                    <a:pt x="8917" y="4096"/>
                    <a:pt x="8922" y="4096"/>
                  </a:cubicBezTo>
                  <a:cubicBezTo>
                    <a:pt x="8926" y="4096"/>
                    <a:pt x="8929" y="4099"/>
                    <a:pt x="8929" y="4113"/>
                  </a:cubicBezTo>
                  <a:cubicBezTo>
                    <a:pt x="8929" y="4131"/>
                    <a:pt x="8919" y="4131"/>
                    <a:pt x="8910" y="4131"/>
                  </a:cubicBezTo>
                  <a:cubicBezTo>
                    <a:pt x="8900" y="4131"/>
                    <a:pt x="8891" y="4131"/>
                    <a:pt x="8891" y="4150"/>
                  </a:cubicBezTo>
                  <a:cubicBezTo>
                    <a:pt x="8880" y="4184"/>
                    <a:pt x="8849" y="4267"/>
                    <a:pt x="8877" y="4267"/>
                  </a:cubicBezTo>
                  <a:cubicBezTo>
                    <a:pt x="8881" y="4267"/>
                    <a:pt x="8885" y="4266"/>
                    <a:pt x="8891" y="4263"/>
                  </a:cubicBezTo>
                  <a:lnTo>
                    <a:pt x="8929" y="4263"/>
                  </a:lnTo>
                  <a:cubicBezTo>
                    <a:pt x="8929" y="4285"/>
                    <a:pt x="8920" y="4293"/>
                    <a:pt x="8907" y="4293"/>
                  </a:cubicBezTo>
                  <a:cubicBezTo>
                    <a:pt x="8891" y="4293"/>
                    <a:pt x="8868" y="4278"/>
                    <a:pt x="8853" y="4263"/>
                  </a:cubicBezTo>
                  <a:cubicBezTo>
                    <a:pt x="8841" y="4226"/>
                    <a:pt x="8903" y="4125"/>
                    <a:pt x="8828" y="4125"/>
                  </a:cubicBezTo>
                  <a:cubicBezTo>
                    <a:pt x="8828" y="4105"/>
                    <a:pt x="8832" y="4103"/>
                    <a:pt x="8837" y="4103"/>
                  </a:cubicBezTo>
                  <a:cubicBezTo>
                    <a:pt x="8838" y="4103"/>
                    <a:pt x="8839" y="4103"/>
                    <a:pt x="8841" y="4103"/>
                  </a:cubicBezTo>
                  <a:cubicBezTo>
                    <a:pt x="8847" y="4103"/>
                    <a:pt x="8853" y="4100"/>
                    <a:pt x="8853" y="4062"/>
                  </a:cubicBezTo>
                  <a:lnTo>
                    <a:pt x="8891" y="4050"/>
                  </a:lnTo>
                  <a:close/>
                  <a:moveTo>
                    <a:pt x="5383" y="4050"/>
                  </a:moveTo>
                  <a:cubicBezTo>
                    <a:pt x="5392" y="4088"/>
                    <a:pt x="5406" y="4099"/>
                    <a:pt x="5419" y="4099"/>
                  </a:cubicBezTo>
                  <a:cubicBezTo>
                    <a:pt x="5434" y="4099"/>
                    <a:pt x="5450" y="4083"/>
                    <a:pt x="5455" y="4083"/>
                  </a:cubicBezTo>
                  <a:cubicBezTo>
                    <a:pt x="5457" y="4083"/>
                    <a:pt x="5458" y="4084"/>
                    <a:pt x="5458" y="4087"/>
                  </a:cubicBezTo>
                  <a:lnTo>
                    <a:pt x="5420" y="4113"/>
                  </a:lnTo>
                  <a:cubicBezTo>
                    <a:pt x="5420" y="4138"/>
                    <a:pt x="5383" y="4125"/>
                    <a:pt x="5370" y="4163"/>
                  </a:cubicBezTo>
                  <a:cubicBezTo>
                    <a:pt x="5359" y="4185"/>
                    <a:pt x="5348" y="4267"/>
                    <a:pt x="5390" y="4267"/>
                  </a:cubicBezTo>
                  <a:cubicBezTo>
                    <a:pt x="5395" y="4267"/>
                    <a:pt x="5401" y="4266"/>
                    <a:pt x="5408" y="4263"/>
                  </a:cubicBezTo>
                  <a:lnTo>
                    <a:pt x="5408" y="4263"/>
                  </a:lnTo>
                  <a:cubicBezTo>
                    <a:pt x="5408" y="4289"/>
                    <a:pt x="5399" y="4298"/>
                    <a:pt x="5389" y="4298"/>
                  </a:cubicBezTo>
                  <a:cubicBezTo>
                    <a:pt x="5373" y="4298"/>
                    <a:pt x="5352" y="4278"/>
                    <a:pt x="5345" y="4263"/>
                  </a:cubicBezTo>
                  <a:cubicBezTo>
                    <a:pt x="5321" y="4240"/>
                    <a:pt x="5376" y="4137"/>
                    <a:pt x="5329" y="4137"/>
                  </a:cubicBezTo>
                  <a:cubicBezTo>
                    <a:pt x="5326" y="4137"/>
                    <a:pt x="5323" y="4137"/>
                    <a:pt x="5320" y="4138"/>
                  </a:cubicBezTo>
                  <a:cubicBezTo>
                    <a:pt x="5320" y="4087"/>
                    <a:pt x="5345" y="4138"/>
                    <a:pt x="5345" y="4062"/>
                  </a:cubicBezTo>
                  <a:lnTo>
                    <a:pt x="5383" y="4050"/>
                  </a:lnTo>
                  <a:close/>
                  <a:moveTo>
                    <a:pt x="5295" y="4130"/>
                  </a:moveTo>
                  <a:cubicBezTo>
                    <a:pt x="5295" y="4183"/>
                    <a:pt x="5305" y="4302"/>
                    <a:pt x="5244" y="4314"/>
                  </a:cubicBezTo>
                  <a:cubicBezTo>
                    <a:pt x="5274" y="4265"/>
                    <a:pt x="5272" y="4169"/>
                    <a:pt x="5295" y="4130"/>
                  </a:cubicBezTo>
                  <a:close/>
                  <a:moveTo>
                    <a:pt x="8499" y="4155"/>
                  </a:moveTo>
                  <a:cubicBezTo>
                    <a:pt x="8493" y="4176"/>
                    <a:pt x="8526" y="4177"/>
                    <a:pt x="8526" y="4201"/>
                  </a:cubicBezTo>
                  <a:cubicBezTo>
                    <a:pt x="8539" y="4226"/>
                    <a:pt x="8589" y="4213"/>
                    <a:pt x="8564" y="4276"/>
                  </a:cubicBezTo>
                  <a:cubicBezTo>
                    <a:pt x="8548" y="4300"/>
                    <a:pt x="8526" y="4314"/>
                    <a:pt x="8503" y="4314"/>
                  </a:cubicBezTo>
                  <a:cubicBezTo>
                    <a:pt x="8490" y="4314"/>
                    <a:pt x="8477" y="4310"/>
                    <a:pt x="8463" y="4301"/>
                  </a:cubicBezTo>
                  <a:cubicBezTo>
                    <a:pt x="8468" y="4283"/>
                    <a:pt x="8479" y="4280"/>
                    <a:pt x="8491" y="4280"/>
                  </a:cubicBezTo>
                  <a:cubicBezTo>
                    <a:pt x="8499" y="4280"/>
                    <a:pt x="8507" y="4281"/>
                    <a:pt x="8515" y="4281"/>
                  </a:cubicBezTo>
                  <a:cubicBezTo>
                    <a:pt x="8528" y="4281"/>
                    <a:pt x="8539" y="4277"/>
                    <a:pt x="8539" y="4251"/>
                  </a:cubicBezTo>
                  <a:cubicBezTo>
                    <a:pt x="8539" y="4201"/>
                    <a:pt x="8463" y="4226"/>
                    <a:pt x="8463" y="4175"/>
                  </a:cubicBezTo>
                  <a:cubicBezTo>
                    <a:pt x="8471" y="4167"/>
                    <a:pt x="8484" y="4159"/>
                    <a:pt x="8499" y="4155"/>
                  </a:cubicBezTo>
                  <a:close/>
                  <a:moveTo>
                    <a:pt x="8680" y="4120"/>
                  </a:moveTo>
                  <a:cubicBezTo>
                    <a:pt x="8709" y="4120"/>
                    <a:pt x="8750" y="4146"/>
                    <a:pt x="8765" y="4175"/>
                  </a:cubicBezTo>
                  <a:cubicBezTo>
                    <a:pt x="8775" y="4206"/>
                    <a:pt x="8761" y="4309"/>
                    <a:pt x="8748" y="4309"/>
                  </a:cubicBezTo>
                  <a:cubicBezTo>
                    <a:pt x="8745" y="4309"/>
                    <a:pt x="8742" y="4303"/>
                    <a:pt x="8740" y="4289"/>
                  </a:cubicBezTo>
                  <a:cubicBezTo>
                    <a:pt x="8724" y="4289"/>
                    <a:pt x="8683" y="4319"/>
                    <a:pt x="8658" y="4319"/>
                  </a:cubicBezTo>
                  <a:cubicBezTo>
                    <a:pt x="8644" y="4319"/>
                    <a:pt x="8635" y="4308"/>
                    <a:pt x="8639" y="4276"/>
                  </a:cubicBezTo>
                  <a:cubicBezTo>
                    <a:pt x="8639" y="4201"/>
                    <a:pt x="8727" y="4213"/>
                    <a:pt x="8740" y="4188"/>
                  </a:cubicBezTo>
                  <a:cubicBezTo>
                    <a:pt x="8747" y="4160"/>
                    <a:pt x="8727" y="4152"/>
                    <a:pt x="8704" y="4152"/>
                  </a:cubicBezTo>
                  <a:cubicBezTo>
                    <a:pt x="8685" y="4152"/>
                    <a:pt x="8663" y="4157"/>
                    <a:pt x="8652" y="4163"/>
                  </a:cubicBezTo>
                  <a:cubicBezTo>
                    <a:pt x="8647" y="4132"/>
                    <a:pt x="8660" y="4120"/>
                    <a:pt x="8680" y="4120"/>
                  </a:cubicBezTo>
                  <a:close/>
                  <a:moveTo>
                    <a:pt x="4515" y="4289"/>
                  </a:moveTo>
                  <a:lnTo>
                    <a:pt x="4490" y="4326"/>
                  </a:lnTo>
                  <a:cubicBezTo>
                    <a:pt x="4490" y="4317"/>
                    <a:pt x="4489" y="4308"/>
                    <a:pt x="4488" y="4300"/>
                  </a:cubicBezTo>
                  <a:lnTo>
                    <a:pt x="4488" y="4300"/>
                  </a:lnTo>
                  <a:cubicBezTo>
                    <a:pt x="4487" y="4309"/>
                    <a:pt x="4486" y="4318"/>
                    <a:pt x="4485" y="4327"/>
                  </a:cubicBezTo>
                  <a:lnTo>
                    <a:pt x="4485" y="4327"/>
                  </a:lnTo>
                  <a:cubicBezTo>
                    <a:pt x="4502" y="4325"/>
                    <a:pt x="4515" y="4315"/>
                    <a:pt x="4515" y="4289"/>
                  </a:cubicBezTo>
                  <a:close/>
                  <a:moveTo>
                    <a:pt x="8199" y="4175"/>
                  </a:moveTo>
                  <a:cubicBezTo>
                    <a:pt x="8173" y="4220"/>
                    <a:pt x="8177" y="4295"/>
                    <a:pt x="8160" y="4340"/>
                  </a:cubicBezTo>
                  <a:lnTo>
                    <a:pt x="8160" y="4340"/>
                  </a:lnTo>
                  <a:cubicBezTo>
                    <a:pt x="8156" y="4280"/>
                    <a:pt x="8145" y="4175"/>
                    <a:pt x="8199" y="4175"/>
                  </a:cubicBezTo>
                  <a:close/>
                  <a:moveTo>
                    <a:pt x="3836" y="4301"/>
                  </a:moveTo>
                  <a:cubicBezTo>
                    <a:pt x="3878" y="4301"/>
                    <a:pt x="3867" y="4345"/>
                    <a:pt x="3841" y="4345"/>
                  </a:cubicBezTo>
                  <a:cubicBezTo>
                    <a:pt x="3835" y="4345"/>
                    <a:pt x="3830" y="4343"/>
                    <a:pt x="3823" y="4339"/>
                  </a:cubicBezTo>
                  <a:lnTo>
                    <a:pt x="3811" y="4339"/>
                  </a:lnTo>
                  <a:cubicBezTo>
                    <a:pt x="3798" y="4326"/>
                    <a:pt x="3811" y="4314"/>
                    <a:pt x="3836" y="4301"/>
                  </a:cubicBezTo>
                  <a:close/>
                  <a:moveTo>
                    <a:pt x="8338" y="4260"/>
                  </a:moveTo>
                  <a:lnTo>
                    <a:pt x="8338" y="4351"/>
                  </a:lnTo>
                  <a:lnTo>
                    <a:pt x="8312" y="4351"/>
                  </a:lnTo>
                  <a:cubicBezTo>
                    <a:pt x="8328" y="4331"/>
                    <a:pt x="8333" y="4295"/>
                    <a:pt x="8338" y="4260"/>
                  </a:cubicBezTo>
                  <a:close/>
                  <a:moveTo>
                    <a:pt x="5232" y="4130"/>
                  </a:moveTo>
                  <a:cubicBezTo>
                    <a:pt x="5229" y="4174"/>
                    <a:pt x="5193" y="4152"/>
                    <a:pt x="5181" y="4201"/>
                  </a:cubicBezTo>
                  <a:cubicBezTo>
                    <a:pt x="5156" y="4251"/>
                    <a:pt x="5194" y="4314"/>
                    <a:pt x="5131" y="4326"/>
                  </a:cubicBezTo>
                  <a:cubicBezTo>
                    <a:pt x="5131" y="4292"/>
                    <a:pt x="5135" y="4257"/>
                    <a:pt x="5138" y="4223"/>
                  </a:cubicBezTo>
                  <a:lnTo>
                    <a:pt x="5138" y="4223"/>
                  </a:lnTo>
                  <a:cubicBezTo>
                    <a:pt x="5116" y="4242"/>
                    <a:pt x="5058" y="4248"/>
                    <a:pt x="5043" y="4263"/>
                  </a:cubicBezTo>
                  <a:cubicBezTo>
                    <a:pt x="5007" y="4290"/>
                    <a:pt x="5028" y="4317"/>
                    <a:pt x="5066" y="4317"/>
                  </a:cubicBezTo>
                  <a:cubicBezTo>
                    <a:pt x="5082" y="4317"/>
                    <a:pt x="5100" y="4312"/>
                    <a:pt x="5118" y="4301"/>
                  </a:cubicBezTo>
                  <a:lnTo>
                    <a:pt x="5118" y="4301"/>
                  </a:lnTo>
                  <a:cubicBezTo>
                    <a:pt x="5118" y="4339"/>
                    <a:pt x="5106" y="4339"/>
                    <a:pt x="5068" y="4351"/>
                  </a:cubicBezTo>
                  <a:cubicBezTo>
                    <a:pt x="5065" y="4352"/>
                    <a:pt x="5062" y="4352"/>
                    <a:pt x="5059" y="4352"/>
                  </a:cubicBezTo>
                  <a:cubicBezTo>
                    <a:pt x="4941" y="4352"/>
                    <a:pt x="5007" y="4146"/>
                    <a:pt x="5083" y="4146"/>
                  </a:cubicBezTo>
                  <a:cubicBezTo>
                    <a:pt x="5095" y="4146"/>
                    <a:pt x="5107" y="4151"/>
                    <a:pt x="5118" y="4163"/>
                  </a:cubicBezTo>
                  <a:cubicBezTo>
                    <a:pt x="5129" y="4172"/>
                    <a:pt x="5137" y="4180"/>
                    <a:pt x="5141" y="4188"/>
                  </a:cubicBezTo>
                  <a:lnTo>
                    <a:pt x="5141" y="4188"/>
                  </a:lnTo>
                  <a:cubicBezTo>
                    <a:pt x="5143" y="4171"/>
                    <a:pt x="5144" y="4154"/>
                    <a:pt x="5144" y="4138"/>
                  </a:cubicBezTo>
                  <a:cubicBezTo>
                    <a:pt x="5153" y="4135"/>
                    <a:pt x="5161" y="4133"/>
                    <a:pt x="5167" y="4133"/>
                  </a:cubicBezTo>
                  <a:cubicBezTo>
                    <a:pt x="5185" y="4133"/>
                    <a:pt x="5188" y="4147"/>
                    <a:pt x="5169" y="4175"/>
                  </a:cubicBezTo>
                  <a:cubicBezTo>
                    <a:pt x="5208" y="4168"/>
                    <a:pt x="5218" y="4146"/>
                    <a:pt x="5232" y="4130"/>
                  </a:cubicBezTo>
                  <a:close/>
                  <a:moveTo>
                    <a:pt x="4903" y="4184"/>
                  </a:moveTo>
                  <a:cubicBezTo>
                    <a:pt x="4899" y="4185"/>
                    <a:pt x="4896" y="4186"/>
                    <a:pt x="4892" y="4188"/>
                  </a:cubicBezTo>
                  <a:cubicBezTo>
                    <a:pt x="4881" y="4243"/>
                    <a:pt x="4870" y="4299"/>
                    <a:pt x="4867" y="4354"/>
                  </a:cubicBezTo>
                  <a:lnTo>
                    <a:pt x="4867" y="4354"/>
                  </a:lnTo>
                  <a:cubicBezTo>
                    <a:pt x="4878" y="4338"/>
                    <a:pt x="4892" y="4291"/>
                    <a:pt x="4892" y="4276"/>
                  </a:cubicBezTo>
                  <a:cubicBezTo>
                    <a:pt x="4898" y="4247"/>
                    <a:pt x="4901" y="4216"/>
                    <a:pt x="4903" y="4184"/>
                  </a:cubicBezTo>
                  <a:close/>
                  <a:moveTo>
                    <a:pt x="8279" y="4156"/>
                  </a:moveTo>
                  <a:cubicBezTo>
                    <a:pt x="8290" y="4156"/>
                    <a:pt x="8301" y="4158"/>
                    <a:pt x="8312" y="4163"/>
                  </a:cubicBezTo>
                  <a:cubicBezTo>
                    <a:pt x="8302" y="4183"/>
                    <a:pt x="8290" y="4187"/>
                    <a:pt x="8279" y="4187"/>
                  </a:cubicBezTo>
                  <a:cubicBezTo>
                    <a:pt x="8271" y="4187"/>
                    <a:pt x="8263" y="4185"/>
                    <a:pt x="8257" y="4185"/>
                  </a:cubicBezTo>
                  <a:cubicBezTo>
                    <a:pt x="8248" y="4185"/>
                    <a:pt x="8241" y="4188"/>
                    <a:pt x="8237" y="4201"/>
                  </a:cubicBezTo>
                  <a:cubicBezTo>
                    <a:pt x="8224" y="4226"/>
                    <a:pt x="8262" y="4213"/>
                    <a:pt x="8262" y="4238"/>
                  </a:cubicBezTo>
                  <a:cubicBezTo>
                    <a:pt x="8275" y="4263"/>
                    <a:pt x="8338" y="4263"/>
                    <a:pt x="8300" y="4326"/>
                  </a:cubicBezTo>
                  <a:cubicBezTo>
                    <a:pt x="8281" y="4345"/>
                    <a:pt x="8256" y="4356"/>
                    <a:pt x="8229" y="4356"/>
                  </a:cubicBezTo>
                  <a:cubicBezTo>
                    <a:pt x="8219" y="4356"/>
                    <a:pt x="8209" y="4355"/>
                    <a:pt x="8199" y="4351"/>
                  </a:cubicBezTo>
                  <a:cubicBezTo>
                    <a:pt x="8199" y="4328"/>
                    <a:pt x="8204" y="4319"/>
                    <a:pt x="8218" y="4319"/>
                  </a:cubicBezTo>
                  <a:cubicBezTo>
                    <a:pt x="8225" y="4319"/>
                    <a:pt x="8236" y="4322"/>
                    <a:pt x="8250" y="4326"/>
                  </a:cubicBezTo>
                  <a:cubicBezTo>
                    <a:pt x="8338" y="4326"/>
                    <a:pt x="8224" y="4263"/>
                    <a:pt x="8212" y="4251"/>
                  </a:cubicBezTo>
                  <a:cubicBezTo>
                    <a:pt x="8191" y="4199"/>
                    <a:pt x="8230" y="4156"/>
                    <a:pt x="8279" y="4156"/>
                  </a:cubicBezTo>
                  <a:close/>
                  <a:moveTo>
                    <a:pt x="8036" y="4175"/>
                  </a:moveTo>
                  <a:lnTo>
                    <a:pt x="8036" y="4364"/>
                  </a:lnTo>
                  <a:lnTo>
                    <a:pt x="8011" y="4364"/>
                  </a:lnTo>
                  <a:cubicBezTo>
                    <a:pt x="7960" y="4339"/>
                    <a:pt x="7948" y="4201"/>
                    <a:pt x="7998" y="4201"/>
                  </a:cubicBezTo>
                  <a:lnTo>
                    <a:pt x="8036" y="4175"/>
                  </a:lnTo>
                  <a:close/>
                  <a:moveTo>
                    <a:pt x="7647" y="4265"/>
                  </a:moveTo>
                  <a:cubicBezTo>
                    <a:pt x="7628" y="4265"/>
                    <a:pt x="7607" y="4270"/>
                    <a:pt x="7596" y="4276"/>
                  </a:cubicBezTo>
                  <a:cubicBezTo>
                    <a:pt x="7597" y="4275"/>
                    <a:pt x="7598" y="4273"/>
                    <a:pt x="7599" y="4272"/>
                  </a:cubicBezTo>
                  <a:lnTo>
                    <a:pt x="7599" y="4272"/>
                  </a:lnTo>
                  <a:cubicBezTo>
                    <a:pt x="7588" y="4281"/>
                    <a:pt x="7575" y="4292"/>
                    <a:pt x="7571" y="4301"/>
                  </a:cubicBezTo>
                  <a:cubicBezTo>
                    <a:pt x="7565" y="4321"/>
                    <a:pt x="7571" y="4346"/>
                    <a:pt x="7574" y="4368"/>
                  </a:cubicBezTo>
                  <a:lnTo>
                    <a:pt x="7574" y="4368"/>
                  </a:lnTo>
                  <a:cubicBezTo>
                    <a:pt x="7591" y="4316"/>
                    <a:pt x="7672" y="4324"/>
                    <a:pt x="7684" y="4301"/>
                  </a:cubicBezTo>
                  <a:cubicBezTo>
                    <a:pt x="7691" y="4273"/>
                    <a:pt x="7671" y="4265"/>
                    <a:pt x="7647" y="4265"/>
                  </a:cubicBezTo>
                  <a:close/>
                  <a:moveTo>
                    <a:pt x="4905" y="4075"/>
                  </a:moveTo>
                  <a:cubicBezTo>
                    <a:pt x="4905" y="4109"/>
                    <a:pt x="4905" y="4147"/>
                    <a:pt x="4903" y="4184"/>
                  </a:cubicBezTo>
                  <a:lnTo>
                    <a:pt x="4903" y="4184"/>
                  </a:lnTo>
                  <a:cubicBezTo>
                    <a:pt x="4905" y="4184"/>
                    <a:pt x="4907" y="4183"/>
                    <a:pt x="4908" y="4183"/>
                  </a:cubicBezTo>
                  <a:cubicBezTo>
                    <a:pt x="4922" y="4183"/>
                    <a:pt x="4927" y="4197"/>
                    <a:pt x="4917" y="4226"/>
                  </a:cubicBezTo>
                  <a:cubicBezTo>
                    <a:pt x="4930" y="4226"/>
                    <a:pt x="4930" y="4175"/>
                    <a:pt x="4968" y="4175"/>
                  </a:cubicBezTo>
                  <a:cubicBezTo>
                    <a:pt x="4968" y="4226"/>
                    <a:pt x="4930" y="4201"/>
                    <a:pt x="4917" y="4263"/>
                  </a:cubicBezTo>
                  <a:cubicBezTo>
                    <a:pt x="4892" y="4314"/>
                    <a:pt x="4955" y="4351"/>
                    <a:pt x="4892" y="4364"/>
                  </a:cubicBezTo>
                  <a:lnTo>
                    <a:pt x="4867" y="4377"/>
                  </a:lnTo>
                  <a:cubicBezTo>
                    <a:pt x="4867" y="4369"/>
                    <a:pt x="4867" y="4362"/>
                    <a:pt x="4867" y="4354"/>
                  </a:cubicBezTo>
                  <a:lnTo>
                    <a:pt x="4867" y="4354"/>
                  </a:lnTo>
                  <a:cubicBezTo>
                    <a:pt x="4865" y="4357"/>
                    <a:pt x="4863" y="4359"/>
                    <a:pt x="4861" y="4359"/>
                  </a:cubicBezTo>
                  <a:cubicBezTo>
                    <a:pt x="4857" y="4359"/>
                    <a:pt x="4854" y="4350"/>
                    <a:pt x="4854" y="4326"/>
                  </a:cubicBezTo>
                  <a:cubicBezTo>
                    <a:pt x="4827" y="4326"/>
                    <a:pt x="4787" y="4357"/>
                    <a:pt x="4762" y="4357"/>
                  </a:cubicBezTo>
                  <a:cubicBezTo>
                    <a:pt x="4741" y="4357"/>
                    <a:pt x="4730" y="4337"/>
                    <a:pt x="4741" y="4263"/>
                  </a:cubicBezTo>
                  <a:cubicBezTo>
                    <a:pt x="4758" y="4196"/>
                    <a:pt x="4786" y="4191"/>
                    <a:pt x="4818" y="4191"/>
                  </a:cubicBezTo>
                  <a:cubicBezTo>
                    <a:pt x="4824" y="4191"/>
                    <a:pt x="4830" y="4191"/>
                    <a:pt x="4837" y="4191"/>
                  </a:cubicBezTo>
                  <a:cubicBezTo>
                    <a:pt x="4847" y="4191"/>
                    <a:pt x="4857" y="4191"/>
                    <a:pt x="4867" y="4188"/>
                  </a:cubicBezTo>
                  <a:cubicBezTo>
                    <a:pt x="4829" y="4175"/>
                    <a:pt x="4817" y="4113"/>
                    <a:pt x="4867" y="4100"/>
                  </a:cubicBezTo>
                  <a:lnTo>
                    <a:pt x="4905" y="4075"/>
                  </a:lnTo>
                  <a:close/>
                  <a:moveTo>
                    <a:pt x="8086" y="4100"/>
                  </a:moveTo>
                  <a:cubicBezTo>
                    <a:pt x="8086" y="4163"/>
                    <a:pt x="8099" y="4377"/>
                    <a:pt x="8048" y="4377"/>
                  </a:cubicBezTo>
                  <a:cubicBezTo>
                    <a:pt x="8048" y="4314"/>
                    <a:pt x="8023" y="4100"/>
                    <a:pt x="8086" y="4100"/>
                  </a:cubicBezTo>
                  <a:close/>
                  <a:moveTo>
                    <a:pt x="8134" y="4373"/>
                  </a:moveTo>
                  <a:lnTo>
                    <a:pt x="8134" y="4373"/>
                  </a:lnTo>
                  <a:cubicBezTo>
                    <a:pt x="8131" y="4375"/>
                    <a:pt x="8128" y="4376"/>
                    <a:pt x="8124" y="4377"/>
                  </a:cubicBezTo>
                  <a:lnTo>
                    <a:pt x="8134" y="4373"/>
                  </a:lnTo>
                  <a:close/>
                  <a:moveTo>
                    <a:pt x="6332" y="4329"/>
                  </a:moveTo>
                  <a:cubicBezTo>
                    <a:pt x="6340" y="4329"/>
                    <a:pt x="6351" y="4351"/>
                    <a:pt x="6351" y="4351"/>
                  </a:cubicBezTo>
                  <a:lnTo>
                    <a:pt x="6363" y="4351"/>
                  </a:lnTo>
                  <a:cubicBezTo>
                    <a:pt x="6363" y="4351"/>
                    <a:pt x="6341" y="4379"/>
                    <a:pt x="6330" y="4379"/>
                  </a:cubicBezTo>
                  <a:cubicBezTo>
                    <a:pt x="6324" y="4379"/>
                    <a:pt x="6321" y="4372"/>
                    <a:pt x="6326" y="4351"/>
                  </a:cubicBezTo>
                  <a:cubicBezTo>
                    <a:pt x="6326" y="4335"/>
                    <a:pt x="6328" y="4329"/>
                    <a:pt x="6332" y="4329"/>
                  </a:cubicBezTo>
                  <a:close/>
                  <a:moveTo>
                    <a:pt x="7574" y="4368"/>
                  </a:moveTo>
                  <a:cubicBezTo>
                    <a:pt x="7572" y="4374"/>
                    <a:pt x="7571" y="4381"/>
                    <a:pt x="7571" y="4389"/>
                  </a:cubicBezTo>
                  <a:cubicBezTo>
                    <a:pt x="7571" y="4398"/>
                    <a:pt x="7571" y="4405"/>
                    <a:pt x="7573" y="4411"/>
                  </a:cubicBezTo>
                  <a:lnTo>
                    <a:pt x="7573" y="4411"/>
                  </a:lnTo>
                  <a:cubicBezTo>
                    <a:pt x="7577" y="4399"/>
                    <a:pt x="7576" y="4384"/>
                    <a:pt x="7574" y="4368"/>
                  </a:cubicBezTo>
                  <a:close/>
                  <a:moveTo>
                    <a:pt x="7853" y="4218"/>
                  </a:moveTo>
                  <a:cubicBezTo>
                    <a:pt x="7864" y="4218"/>
                    <a:pt x="7875" y="4221"/>
                    <a:pt x="7885" y="4226"/>
                  </a:cubicBezTo>
                  <a:cubicBezTo>
                    <a:pt x="7885" y="4244"/>
                    <a:pt x="7878" y="4256"/>
                    <a:pt x="7865" y="4256"/>
                  </a:cubicBezTo>
                  <a:cubicBezTo>
                    <a:pt x="7860" y="4256"/>
                    <a:pt x="7854" y="4254"/>
                    <a:pt x="7847" y="4251"/>
                  </a:cubicBezTo>
                  <a:cubicBezTo>
                    <a:pt x="7805" y="4251"/>
                    <a:pt x="7807" y="4372"/>
                    <a:pt x="7873" y="4377"/>
                  </a:cubicBezTo>
                  <a:lnTo>
                    <a:pt x="7873" y="4377"/>
                  </a:lnTo>
                  <a:cubicBezTo>
                    <a:pt x="7872" y="4402"/>
                    <a:pt x="7854" y="4412"/>
                    <a:pt x="7832" y="4412"/>
                  </a:cubicBezTo>
                  <a:cubicBezTo>
                    <a:pt x="7801" y="4412"/>
                    <a:pt x="7760" y="4392"/>
                    <a:pt x="7747" y="4364"/>
                  </a:cubicBezTo>
                  <a:cubicBezTo>
                    <a:pt x="7725" y="4310"/>
                    <a:pt x="7787" y="4218"/>
                    <a:pt x="7853" y="4218"/>
                  </a:cubicBezTo>
                  <a:close/>
                  <a:moveTo>
                    <a:pt x="4429" y="4326"/>
                  </a:moveTo>
                  <a:cubicBezTo>
                    <a:pt x="4416" y="4326"/>
                    <a:pt x="4405" y="4328"/>
                    <a:pt x="4402" y="4339"/>
                  </a:cubicBezTo>
                  <a:cubicBezTo>
                    <a:pt x="4387" y="4382"/>
                    <a:pt x="4409" y="4396"/>
                    <a:pt x="4438" y="4396"/>
                  </a:cubicBezTo>
                  <a:cubicBezTo>
                    <a:pt x="4451" y="4396"/>
                    <a:pt x="4466" y="4393"/>
                    <a:pt x="4479" y="4388"/>
                  </a:cubicBezTo>
                  <a:lnTo>
                    <a:pt x="4479" y="4388"/>
                  </a:lnTo>
                  <a:cubicBezTo>
                    <a:pt x="4479" y="4397"/>
                    <a:pt x="4478" y="4406"/>
                    <a:pt x="4478" y="4415"/>
                  </a:cubicBezTo>
                  <a:lnTo>
                    <a:pt x="4478" y="4415"/>
                  </a:lnTo>
                  <a:cubicBezTo>
                    <a:pt x="4492" y="4407"/>
                    <a:pt x="4502" y="4394"/>
                    <a:pt x="4502" y="4377"/>
                  </a:cubicBezTo>
                  <a:lnTo>
                    <a:pt x="4502" y="4377"/>
                  </a:lnTo>
                  <a:cubicBezTo>
                    <a:pt x="4496" y="4381"/>
                    <a:pt x="4488" y="4385"/>
                    <a:pt x="4479" y="4388"/>
                  </a:cubicBezTo>
                  <a:lnTo>
                    <a:pt x="4479" y="4388"/>
                  </a:lnTo>
                  <a:cubicBezTo>
                    <a:pt x="4481" y="4368"/>
                    <a:pt x="4483" y="4348"/>
                    <a:pt x="4485" y="4327"/>
                  </a:cubicBezTo>
                  <a:lnTo>
                    <a:pt x="4485" y="4327"/>
                  </a:lnTo>
                  <a:cubicBezTo>
                    <a:pt x="4481" y="4328"/>
                    <a:pt x="4477" y="4328"/>
                    <a:pt x="4473" y="4328"/>
                  </a:cubicBezTo>
                  <a:cubicBezTo>
                    <a:pt x="4458" y="4328"/>
                    <a:pt x="4442" y="4326"/>
                    <a:pt x="4429" y="4326"/>
                  </a:cubicBezTo>
                  <a:close/>
                  <a:moveTo>
                    <a:pt x="4616" y="4226"/>
                  </a:moveTo>
                  <a:cubicBezTo>
                    <a:pt x="4624" y="4226"/>
                    <a:pt x="4632" y="4230"/>
                    <a:pt x="4641" y="4238"/>
                  </a:cubicBezTo>
                  <a:lnTo>
                    <a:pt x="4603" y="4251"/>
                  </a:lnTo>
                  <a:cubicBezTo>
                    <a:pt x="4653" y="4276"/>
                    <a:pt x="4615" y="4414"/>
                    <a:pt x="4590" y="4414"/>
                  </a:cubicBezTo>
                  <a:cubicBezTo>
                    <a:pt x="4590" y="4382"/>
                    <a:pt x="4609" y="4266"/>
                    <a:pt x="4566" y="4266"/>
                  </a:cubicBezTo>
                  <a:cubicBezTo>
                    <a:pt x="4559" y="4266"/>
                    <a:pt x="4551" y="4269"/>
                    <a:pt x="4540" y="4276"/>
                  </a:cubicBezTo>
                  <a:cubicBezTo>
                    <a:pt x="4477" y="4314"/>
                    <a:pt x="4553" y="4427"/>
                    <a:pt x="4477" y="4440"/>
                  </a:cubicBezTo>
                  <a:cubicBezTo>
                    <a:pt x="4477" y="4431"/>
                    <a:pt x="4477" y="4423"/>
                    <a:pt x="4478" y="4415"/>
                  </a:cubicBezTo>
                  <a:lnTo>
                    <a:pt x="4478" y="4415"/>
                  </a:lnTo>
                  <a:cubicBezTo>
                    <a:pt x="4467" y="4421"/>
                    <a:pt x="4455" y="4424"/>
                    <a:pt x="4442" y="4424"/>
                  </a:cubicBezTo>
                  <a:cubicBezTo>
                    <a:pt x="4406" y="4424"/>
                    <a:pt x="4370" y="4400"/>
                    <a:pt x="4377" y="4339"/>
                  </a:cubicBezTo>
                  <a:cubicBezTo>
                    <a:pt x="4383" y="4284"/>
                    <a:pt x="4416" y="4252"/>
                    <a:pt x="4445" y="4252"/>
                  </a:cubicBezTo>
                  <a:cubicBezTo>
                    <a:pt x="4464" y="4252"/>
                    <a:pt x="4482" y="4267"/>
                    <a:pt x="4488" y="4300"/>
                  </a:cubicBezTo>
                  <a:lnTo>
                    <a:pt x="4488" y="4300"/>
                  </a:lnTo>
                  <a:cubicBezTo>
                    <a:pt x="4489" y="4284"/>
                    <a:pt x="4490" y="4267"/>
                    <a:pt x="4490" y="4251"/>
                  </a:cubicBezTo>
                  <a:cubicBezTo>
                    <a:pt x="4496" y="4248"/>
                    <a:pt x="4502" y="4246"/>
                    <a:pt x="4507" y="4246"/>
                  </a:cubicBezTo>
                  <a:cubicBezTo>
                    <a:pt x="4520" y="4246"/>
                    <a:pt x="4524" y="4258"/>
                    <a:pt x="4515" y="4276"/>
                  </a:cubicBezTo>
                  <a:cubicBezTo>
                    <a:pt x="4564" y="4266"/>
                    <a:pt x="4590" y="4226"/>
                    <a:pt x="4616" y="4226"/>
                  </a:cubicBezTo>
                  <a:close/>
                  <a:moveTo>
                    <a:pt x="7612" y="4158"/>
                  </a:moveTo>
                  <a:cubicBezTo>
                    <a:pt x="7619" y="4158"/>
                    <a:pt x="7626" y="4159"/>
                    <a:pt x="7633" y="4163"/>
                  </a:cubicBezTo>
                  <a:cubicBezTo>
                    <a:pt x="7621" y="4201"/>
                    <a:pt x="7583" y="4188"/>
                    <a:pt x="7571" y="4251"/>
                  </a:cubicBezTo>
                  <a:cubicBezTo>
                    <a:pt x="7583" y="4249"/>
                    <a:pt x="7592" y="4248"/>
                    <a:pt x="7598" y="4248"/>
                  </a:cubicBezTo>
                  <a:cubicBezTo>
                    <a:pt x="7611" y="4248"/>
                    <a:pt x="7614" y="4251"/>
                    <a:pt x="7612" y="4256"/>
                  </a:cubicBezTo>
                  <a:lnTo>
                    <a:pt x="7612" y="4256"/>
                  </a:lnTo>
                  <a:cubicBezTo>
                    <a:pt x="7630" y="4241"/>
                    <a:pt x="7653" y="4233"/>
                    <a:pt x="7677" y="4233"/>
                  </a:cubicBezTo>
                  <a:cubicBezTo>
                    <a:pt x="7712" y="4233"/>
                    <a:pt x="7746" y="4250"/>
                    <a:pt x="7759" y="4276"/>
                  </a:cubicBezTo>
                  <a:lnTo>
                    <a:pt x="7709" y="4289"/>
                  </a:lnTo>
                  <a:cubicBezTo>
                    <a:pt x="7719" y="4319"/>
                    <a:pt x="7697" y="4423"/>
                    <a:pt x="7687" y="4423"/>
                  </a:cubicBezTo>
                  <a:cubicBezTo>
                    <a:pt x="7685" y="4423"/>
                    <a:pt x="7684" y="4417"/>
                    <a:pt x="7684" y="4402"/>
                  </a:cubicBezTo>
                  <a:cubicBezTo>
                    <a:pt x="7668" y="4402"/>
                    <a:pt x="7627" y="4432"/>
                    <a:pt x="7599" y="4432"/>
                  </a:cubicBezTo>
                  <a:cubicBezTo>
                    <a:pt x="7587" y="4432"/>
                    <a:pt x="7577" y="4426"/>
                    <a:pt x="7573" y="4411"/>
                  </a:cubicBezTo>
                  <a:lnTo>
                    <a:pt x="7573" y="4411"/>
                  </a:lnTo>
                  <a:cubicBezTo>
                    <a:pt x="7568" y="4425"/>
                    <a:pt x="7557" y="4435"/>
                    <a:pt x="7533" y="4440"/>
                  </a:cubicBezTo>
                  <a:cubicBezTo>
                    <a:pt x="7533" y="4404"/>
                    <a:pt x="7567" y="4288"/>
                    <a:pt x="7527" y="4288"/>
                  </a:cubicBezTo>
                  <a:cubicBezTo>
                    <a:pt x="7525" y="4288"/>
                    <a:pt x="7523" y="4288"/>
                    <a:pt x="7520" y="4289"/>
                  </a:cubicBezTo>
                  <a:cubicBezTo>
                    <a:pt x="7533" y="4251"/>
                    <a:pt x="7545" y="4213"/>
                    <a:pt x="7571" y="4175"/>
                  </a:cubicBezTo>
                  <a:cubicBezTo>
                    <a:pt x="7579" y="4167"/>
                    <a:pt x="7595" y="4158"/>
                    <a:pt x="7612" y="4158"/>
                  </a:cubicBezTo>
                  <a:close/>
                  <a:moveTo>
                    <a:pt x="7382" y="4440"/>
                  </a:moveTo>
                  <a:cubicBezTo>
                    <a:pt x="7382" y="4441"/>
                    <a:pt x="7382" y="4442"/>
                    <a:pt x="7382" y="4443"/>
                  </a:cubicBezTo>
                  <a:lnTo>
                    <a:pt x="7382" y="4443"/>
                  </a:lnTo>
                  <a:cubicBezTo>
                    <a:pt x="7387" y="4441"/>
                    <a:pt x="7391" y="4440"/>
                    <a:pt x="7394" y="4440"/>
                  </a:cubicBezTo>
                  <a:close/>
                  <a:moveTo>
                    <a:pt x="4314" y="4276"/>
                  </a:moveTo>
                  <a:lnTo>
                    <a:pt x="4314" y="4276"/>
                  </a:lnTo>
                  <a:cubicBezTo>
                    <a:pt x="4364" y="4301"/>
                    <a:pt x="4326" y="4440"/>
                    <a:pt x="4289" y="4452"/>
                  </a:cubicBezTo>
                  <a:cubicBezTo>
                    <a:pt x="4289" y="4420"/>
                    <a:pt x="4315" y="4300"/>
                    <a:pt x="4279" y="4300"/>
                  </a:cubicBezTo>
                  <a:cubicBezTo>
                    <a:pt x="4279" y="4300"/>
                    <a:pt x="4279" y="4300"/>
                    <a:pt x="4278" y="4300"/>
                  </a:cubicBezTo>
                  <a:lnTo>
                    <a:pt x="4278" y="4300"/>
                  </a:lnTo>
                  <a:lnTo>
                    <a:pt x="4314" y="4276"/>
                  </a:lnTo>
                  <a:close/>
                  <a:moveTo>
                    <a:pt x="6414" y="4410"/>
                  </a:moveTo>
                  <a:cubicBezTo>
                    <a:pt x="6427" y="4410"/>
                    <a:pt x="6441" y="4413"/>
                    <a:pt x="6454" y="4420"/>
                  </a:cubicBezTo>
                  <a:lnTo>
                    <a:pt x="6454" y="4420"/>
                  </a:lnTo>
                  <a:cubicBezTo>
                    <a:pt x="6452" y="4419"/>
                    <a:pt x="6450" y="4419"/>
                    <a:pt x="6448" y="4419"/>
                  </a:cubicBezTo>
                  <a:cubicBezTo>
                    <a:pt x="6432" y="4419"/>
                    <a:pt x="6413" y="4428"/>
                    <a:pt x="6401" y="4440"/>
                  </a:cubicBezTo>
                  <a:lnTo>
                    <a:pt x="6376" y="4452"/>
                  </a:lnTo>
                  <a:cubicBezTo>
                    <a:pt x="6370" y="4422"/>
                    <a:pt x="6389" y="4410"/>
                    <a:pt x="6414" y="4410"/>
                  </a:cubicBezTo>
                  <a:close/>
                  <a:moveTo>
                    <a:pt x="4238" y="4188"/>
                  </a:moveTo>
                  <a:lnTo>
                    <a:pt x="4226" y="4314"/>
                  </a:lnTo>
                  <a:cubicBezTo>
                    <a:pt x="4226" y="4315"/>
                    <a:pt x="4226" y="4316"/>
                    <a:pt x="4226" y="4316"/>
                  </a:cubicBezTo>
                  <a:cubicBezTo>
                    <a:pt x="4228" y="4316"/>
                    <a:pt x="4237" y="4294"/>
                    <a:pt x="4256" y="4294"/>
                  </a:cubicBezTo>
                  <a:cubicBezTo>
                    <a:pt x="4261" y="4294"/>
                    <a:pt x="4267" y="4296"/>
                    <a:pt x="4274" y="4300"/>
                  </a:cubicBezTo>
                  <a:lnTo>
                    <a:pt x="4274" y="4300"/>
                  </a:lnTo>
                  <a:cubicBezTo>
                    <a:pt x="4268" y="4302"/>
                    <a:pt x="4260" y="4306"/>
                    <a:pt x="4251" y="4314"/>
                  </a:cubicBezTo>
                  <a:cubicBezTo>
                    <a:pt x="4188" y="4351"/>
                    <a:pt x="4263" y="4452"/>
                    <a:pt x="4188" y="4465"/>
                  </a:cubicBezTo>
                  <a:lnTo>
                    <a:pt x="4213" y="4188"/>
                  </a:lnTo>
                  <a:close/>
                  <a:moveTo>
                    <a:pt x="7345" y="4271"/>
                  </a:moveTo>
                  <a:cubicBezTo>
                    <a:pt x="7372" y="4271"/>
                    <a:pt x="7406" y="4287"/>
                    <a:pt x="7420" y="4314"/>
                  </a:cubicBezTo>
                  <a:cubicBezTo>
                    <a:pt x="7440" y="4354"/>
                    <a:pt x="7411" y="4460"/>
                    <a:pt x="7393" y="4460"/>
                  </a:cubicBezTo>
                  <a:cubicBezTo>
                    <a:pt x="7389" y="4460"/>
                    <a:pt x="7385" y="4455"/>
                    <a:pt x="7382" y="4443"/>
                  </a:cubicBezTo>
                  <a:lnTo>
                    <a:pt x="7382" y="4443"/>
                  </a:lnTo>
                  <a:cubicBezTo>
                    <a:pt x="7363" y="4450"/>
                    <a:pt x="7333" y="4470"/>
                    <a:pt x="7313" y="4470"/>
                  </a:cubicBezTo>
                  <a:cubicBezTo>
                    <a:pt x="7298" y="4470"/>
                    <a:pt x="7289" y="4459"/>
                    <a:pt x="7294" y="4427"/>
                  </a:cubicBezTo>
                  <a:cubicBezTo>
                    <a:pt x="7294" y="4351"/>
                    <a:pt x="7394" y="4364"/>
                    <a:pt x="7394" y="4339"/>
                  </a:cubicBezTo>
                  <a:cubicBezTo>
                    <a:pt x="7402" y="4309"/>
                    <a:pt x="7383" y="4297"/>
                    <a:pt x="7359" y="4297"/>
                  </a:cubicBezTo>
                  <a:cubicBezTo>
                    <a:pt x="7342" y="4297"/>
                    <a:pt x="7322" y="4303"/>
                    <a:pt x="7306" y="4314"/>
                  </a:cubicBezTo>
                  <a:cubicBezTo>
                    <a:pt x="7301" y="4284"/>
                    <a:pt x="7320" y="4271"/>
                    <a:pt x="7345" y="4271"/>
                  </a:cubicBezTo>
                  <a:close/>
                  <a:moveTo>
                    <a:pt x="7244" y="4201"/>
                  </a:moveTo>
                  <a:cubicBezTo>
                    <a:pt x="7244" y="4263"/>
                    <a:pt x="7269" y="4477"/>
                    <a:pt x="7206" y="4477"/>
                  </a:cubicBezTo>
                  <a:lnTo>
                    <a:pt x="7193" y="4477"/>
                  </a:lnTo>
                  <a:cubicBezTo>
                    <a:pt x="7193" y="4427"/>
                    <a:pt x="7181" y="4213"/>
                    <a:pt x="7244" y="4201"/>
                  </a:cubicBezTo>
                  <a:close/>
                  <a:moveTo>
                    <a:pt x="6890" y="4399"/>
                  </a:moveTo>
                  <a:cubicBezTo>
                    <a:pt x="6885" y="4432"/>
                    <a:pt x="6884" y="4469"/>
                    <a:pt x="6896" y="4494"/>
                  </a:cubicBezTo>
                  <a:lnTo>
                    <a:pt x="6896" y="4494"/>
                  </a:lnTo>
                  <a:cubicBezTo>
                    <a:pt x="6906" y="4468"/>
                    <a:pt x="6902" y="4431"/>
                    <a:pt x="6890" y="4399"/>
                  </a:cubicBezTo>
                  <a:close/>
                  <a:moveTo>
                    <a:pt x="7168" y="4213"/>
                  </a:moveTo>
                  <a:lnTo>
                    <a:pt x="7156" y="4226"/>
                  </a:lnTo>
                  <a:cubicBezTo>
                    <a:pt x="7156" y="4276"/>
                    <a:pt x="7168" y="4490"/>
                    <a:pt x="7118" y="4502"/>
                  </a:cubicBezTo>
                  <a:cubicBezTo>
                    <a:pt x="7130" y="4440"/>
                    <a:pt x="7118" y="4213"/>
                    <a:pt x="7168" y="4213"/>
                  </a:cubicBezTo>
                  <a:close/>
                  <a:moveTo>
                    <a:pt x="9198" y="4477"/>
                  </a:moveTo>
                  <a:lnTo>
                    <a:pt x="9198" y="4477"/>
                  </a:lnTo>
                  <a:cubicBezTo>
                    <a:pt x="9235" y="4480"/>
                    <a:pt x="9202" y="4517"/>
                    <a:pt x="9194" y="4517"/>
                  </a:cubicBezTo>
                  <a:cubicBezTo>
                    <a:pt x="9193" y="4517"/>
                    <a:pt x="9193" y="4516"/>
                    <a:pt x="9193" y="4515"/>
                  </a:cubicBezTo>
                  <a:cubicBezTo>
                    <a:pt x="9193" y="4515"/>
                    <a:pt x="9147" y="4480"/>
                    <a:pt x="9198" y="4477"/>
                  </a:cubicBezTo>
                  <a:close/>
                  <a:moveTo>
                    <a:pt x="9712" y="4509"/>
                  </a:moveTo>
                  <a:cubicBezTo>
                    <a:pt x="9703" y="4514"/>
                    <a:pt x="9699" y="4518"/>
                    <a:pt x="9705" y="4518"/>
                  </a:cubicBezTo>
                  <a:cubicBezTo>
                    <a:pt x="9708" y="4518"/>
                    <a:pt x="9713" y="4517"/>
                    <a:pt x="9721" y="4515"/>
                  </a:cubicBezTo>
                  <a:cubicBezTo>
                    <a:pt x="9716" y="4515"/>
                    <a:pt x="9713" y="4513"/>
                    <a:pt x="9712" y="4509"/>
                  </a:cubicBezTo>
                  <a:close/>
                  <a:moveTo>
                    <a:pt x="5533" y="4528"/>
                  </a:moveTo>
                  <a:lnTo>
                    <a:pt x="5520" y="4532"/>
                  </a:lnTo>
                  <a:lnTo>
                    <a:pt x="5520" y="4532"/>
                  </a:lnTo>
                  <a:cubicBezTo>
                    <a:pt x="5524" y="4530"/>
                    <a:pt x="5528" y="4528"/>
                    <a:pt x="5533" y="4528"/>
                  </a:cubicBezTo>
                  <a:close/>
                  <a:moveTo>
                    <a:pt x="9747" y="4516"/>
                  </a:moveTo>
                  <a:lnTo>
                    <a:pt x="9747" y="4516"/>
                  </a:lnTo>
                  <a:cubicBezTo>
                    <a:pt x="9737" y="4519"/>
                    <a:pt x="9731" y="4525"/>
                    <a:pt x="9730" y="4535"/>
                  </a:cubicBezTo>
                  <a:lnTo>
                    <a:pt x="9730" y="4535"/>
                  </a:lnTo>
                  <a:cubicBezTo>
                    <a:pt x="9736" y="4526"/>
                    <a:pt x="9742" y="4520"/>
                    <a:pt x="9747" y="4516"/>
                  </a:cubicBezTo>
                  <a:close/>
                  <a:moveTo>
                    <a:pt x="3998" y="4341"/>
                  </a:moveTo>
                  <a:cubicBezTo>
                    <a:pt x="4006" y="4341"/>
                    <a:pt x="4014" y="4344"/>
                    <a:pt x="4024" y="4351"/>
                  </a:cubicBezTo>
                  <a:lnTo>
                    <a:pt x="3987" y="4351"/>
                  </a:lnTo>
                  <a:cubicBezTo>
                    <a:pt x="4024" y="4389"/>
                    <a:pt x="3999" y="4528"/>
                    <a:pt x="3962" y="4540"/>
                  </a:cubicBezTo>
                  <a:cubicBezTo>
                    <a:pt x="3962" y="4497"/>
                    <a:pt x="3989" y="4379"/>
                    <a:pt x="3941" y="4379"/>
                  </a:cubicBezTo>
                  <a:cubicBezTo>
                    <a:pt x="3939" y="4379"/>
                    <a:pt x="3937" y="4379"/>
                    <a:pt x="3935" y="4380"/>
                  </a:cubicBezTo>
                  <a:lnTo>
                    <a:pt x="3935" y="4380"/>
                  </a:lnTo>
                  <a:cubicBezTo>
                    <a:pt x="3960" y="4366"/>
                    <a:pt x="3976" y="4341"/>
                    <a:pt x="3998" y="4341"/>
                  </a:cubicBezTo>
                  <a:close/>
                  <a:moveTo>
                    <a:pt x="7030" y="4326"/>
                  </a:moveTo>
                  <a:cubicBezTo>
                    <a:pt x="7042" y="4377"/>
                    <a:pt x="7042" y="4427"/>
                    <a:pt x="7030" y="4477"/>
                  </a:cubicBezTo>
                  <a:cubicBezTo>
                    <a:pt x="7023" y="4497"/>
                    <a:pt x="7016" y="4510"/>
                    <a:pt x="7012" y="4510"/>
                  </a:cubicBezTo>
                  <a:cubicBezTo>
                    <a:pt x="7007" y="4510"/>
                    <a:pt x="7005" y="4501"/>
                    <a:pt x="7005" y="4478"/>
                  </a:cubicBezTo>
                  <a:lnTo>
                    <a:pt x="7005" y="4478"/>
                  </a:lnTo>
                  <a:cubicBezTo>
                    <a:pt x="7012" y="4476"/>
                    <a:pt x="7020" y="4472"/>
                    <a:pt x="7030" y="4465"/>
                  </a:cubicBezTo>
                  <a:lnTo>
                    <a:pt x="7030" y="4465"/>
                  </a:lnTo>
                  <a:lnTo>
                    <a:pt x="6984" y="4476"/>
                  </a:lnTo>
                  <a:lnTo>
                    <a:pt x="6984" y="4476"/>
                  </a:lnTo>
                  <a:cubicBezTo>
                    <a:pt x="6984" y="4476"/>
                    <a:pt x="6983" y="4476"/>
                    <a:pt x="6983" y="4475"/>
                  </a:cubicBezTo>
                  <a:lnTo>
                    <a:pt x="6983" y="4475"/>
                  </a:lnTo>
                  <a:cubicBezTo>
                    <a:pt x="6982" y="4476"/>
                    <a:pt x="6981" y="4477"/>
                    <a:pt x="6980" y="4477"/>
                  </a:cubicBezTo>
                  <a:lnTo>
                    <a:pt x="6984" y="4476"/>
                  </a:lnTo>
                  <a:lnTo>
                    <a:pt x="6984" y="4476"/>
                  </a:lnTo>
                  <a:cubicBezTo>
                    <a:pt x="6987" y="4478"/>
                    <a:pt x="6991" y="4479"/>
                    <a:pt x="6996" y="4479"/>
                  </a:cubicBezTo>
                  <a:cubicBezTo>
                    <a:pt x="6996" y="4479"/>
                    <a:pt x="6997" y="4479"/>
                    <a:pt x="6998" y="4479"/>
                  </a:cubicBezTo>
                  <a:lnTo>
                    <a:pt x="6998" y="4479"/>
                  </a:lnTo>
                  <a:cubicBezTo>
                    <a:pt x="6981" y="4487"/>
                    <a:pt x="6968" y="4521"/>
                    <a:pt x="6939" y="4521"/>
                  </a:cubicBezTo>
                  <a:cubicBezTo>
                    <a:pt x="6932" y="4521"/>
                    <a:pt x="6925" y="4519"/>
                    <a:pt x="6917" y="4515"/>
                  </a:cubicBezTo>
                  <a:cubicBezTo>
                    <a:pt x="6908" y="4510"/>
                    <a:pt x="6901" y="4503"/>
                    <a:pt x="6896" y="4494"/>
                  </a:cubicBezTo>
                  <a:lnTo>
                    <a:pt x="6896" y="4494"/>
                  </a:lnTo>
                  <a:cubicBezTo>
                    <a:pt x="6891" y="4508"/>
                    <a:pt x="6881" y="4519"/>
                    <a:pt x="6866" y="4525"/>
                  </a:cubicBezTo>
                  <a:lnTo>
                    <a:pt x="6866" y="4525"/>
                  </a:lnTo>
                  <a:cubicBezTo>
                    <a:pt x="6867" y="4488"/>
                    <a:pt x="6884" y="4367"/>
                    <a:pt x="6833" y="4367"/>
                  </a:cubicBezTo>
                  <a:cubicBezTo>
                    <a:pt x="6825" y="4367"/>
                    <a:pt x="6815" y="4370"/>
                    <a:pt x="6803" y="4377"/>
                  </a:cubicBezTo>
                  <a:cubicBezTo>
                    <a:pt x="6741" y="4427"/>
                    <a:pt x="6829" y="4540"/>
                    <a:pt x="6753" y="4540"/>
                  </a:cubicBezTo>
                  <a:cubicBezTo>
                    <a:pt x="6753" y="4490"/>
                    <a:pt x="6728" y="4351"/>
                    <a:pt x="6778" y="4351"/>
                  </a:cubicBezTo>
                  <a:cubicBezTo>
                    <a:pt x="6766" y="4364"/>
                    <a:pt x="6766" y="4377"/>
                    <a:pt x="6778" y="4377"/>
                  </a:cubicBezTo>
                  <a:cubicBezTo>
                    <a:pt x="6794" y="4346"/>
                    <a:pt x="6811" y="4333"/>
                    <a:pt x="6827" y="4333"/>
                  </a:cubicBezTo>
                  <a:cubicBezTo>
                    <a:pt x="6853" y="4333"/>
                    <a:pt x="6877" y="4363"/>
                    <a:pt x="6890" y="4399"/>
                  </a:cubicBezTo>
                  <a:lnTo>
                    <a:pt x="6890" y="4399"/>
                  </a:lnTo>
                  <a:cubicBezTo>
                    <a:pt x="6894" y="4374"/>
                    <a:pt x="6900" y="4352"/>
                    <a:pt x="6904" y="4339"/>
                  </a:cubicBezTo>
                  <a:lnTo>
                    <a:pt x="6929" y="4339"/>
                  </a:lnTo>
                  <a:cubicBezTo>
                    <a:pt x="6958" y="4358"/>
                    <a:pt x="6950" y="4455"/>
                    <a:pt x="6983" y="4475"/>
                  </a:cubicBezTo>
                  <a:lnTo>
                    <a:pt x="6983" y="4475"/>
                  </a:lnTo>
                  <a:cubicBezTo>
                    <a:pt x="7039" y="4436"/>
                    <a:pt x="6956" y="4326"/>
                    <a:pt x="7030" y="4326"/>
                  </a:cubicBezTo>
                  <a:close/>
                  <a:moveTo>
                    <a:pt x="8363" y="4540"/>
                  </a:moveTo>
                  <a:lnTo>
                    <a:pt x="8359" y="4541"/>
                  </a:lnTo>
                  <a:lnTo>
                    <a:pt x="8359" y="4541"/>
                  </a:lnTo>
                  <a:cubicBezTo>
                    <a:pt x="8360" y="4541"/>
                    <a:pt x="8362" y="4540"/>
                    <a:pt x="8363" y="4540"/>
                  </a:cubicBezTo>
                  <a:close/>
                  <a:moveTo>
                    <a:pt x="3891" y="4359"/>
                  </a:moveTo>
                  <a:cubicBezTo>
                    <a:pt x="3904" y="4359"/>
                    <a:pt x="3908" y="4371"/>
                    <a:pt x="3899" y="4389"/>
                  </a:cubicBezTo>
                  <a:cubicBezTo>
                    <a:pt x="3904" y="4389"/>
                    <a:pt x="3909" y="4389"/>
                    <a:pt x="3914" y="4388"/>
                  </a:cubicBezTo>
                  <a:lnTo>
                    <a:pt x="3914" y="4388"/>
                  </a:lnTo>
                  <a:cubicBezTo>
                    <a:pt x="3913" y="4388"/>
                    <a:pt x="3912" y="4389"/>
                    <a:pt x="3911" y="4389"/>
                  </a:cubicBezTo>
                  <a:cubicBezTo>
                    <a:pt x="3848" y="4440"/>
                    <a:pt x="3924" y="4540"/>
                    <a:pt x="3848" y="4553"/>
                  </a:cubicBezTo>
                  <a:cubicBezTo>
                    <a:pt x="3848" y="4490"/>
                    <a:pt x="3861" y="4427"/>
                    <a:pt x="3874" y="4364"/>
                  </a:cubicBezTo>
                  <a:cubicBezTo>
                    <a:pt x="3880" y="4361"/>
                    <a:pt x="3886" y="4359"/>
                    <a:pt x="3891" y="4359"/>
                  </a:cubicBezTo>
                  <a:close/>
                  <a:moveTo>
                    <a:pt x="3836" y="4391"/>
                  </a:moveTo>
                  <a:cubicBezTo>
                    <a:pt x="3837" y="4447"/>
                    <a:pt x="3843" y="4554"/>
                    <a:pt x="3786" y="4565"/>
                  </a:cubicBezTo>
                  <a:cubicBezTo>
                    <a:pt x="3807" y="4523"/>
                    <a:pt x="3801" y="4428"/>
                    <a:pt x="3836" y="4391"/>
                  </a:cubicBezTo>
                  <a:close/>
                  <a:moveTo>
                    <a:pt x="6577" y="4326"/>
                  </a:moveTo>
                  <a:cubicBezTo>
                    <a:pt x="6577" y="4376"/>
                    <a:pt x="6584" y="4387"/>
                    <a:pt x="6592" y="4387"/>
                  </a:cubicBezTo>
                  <a:cubicBezTo>
                    <a:pt x="6599" y="4387"/>
                    <a:pt x="6606" y="4379"/>
                    <a:pt x="6611" y="4379"/>
                  </a:cubicBezTo>
                  <a:cubicBezTo>
                    <a:pt x="6613" y="4379"/>
                    <a:pt x="6615" y="4382"/>
                    <a:pt x="6615" y="4389"/>
                  </a:cubicBezTo>
                  <a:cubicBezTo>
                    <a:pt x="6615" y="4440"/>
                    <a:pt x="6590" y="4402"/>
                    <a:pt x="6577" y="4440"/>
                  </a:cubicBezTo>
                  <a:cubicBezTo>
                    <a:pt x="6566" y="4462"/>
                    <a:pt x="6574" y="4532"/>
                    <a:pt x="6611" y="4532"/>
                  </a:cubicBezTo>
                  <a:cubicBezTo>
                    <a:pt x="6616" y="4532"/>
                    <a:pt x="6621" y="4531"/>
                    <a:pt x="6627" y="4528"/>
                  </a:cubicBezTo>
                  <a:lnTo>
                    <a:pt x="6627" y="4528"/>
                  </a:lnTo>
                  <a:lnTo>
                    <a:pt x="6615" y="4540"/>
                  </a:lnTo>
                  <a:cubicBezTo>
                    <a:pt x="6615" y="4562"/>
                    <a:pt x="6602" y="4575"/>
                    <a:pt x="6586" y="4575"/>
                  </a:cubicBezTo>
                  <a:cubicBezTo>
                    <a:pt x="6575" y="4575"/>
                    <a:pt x="6563" y="4568"/>
                    <a:pt x="6552" y="4553"/>
                  </a:cubicBezTo>
                  <a:cubicBezTo>
                    <a:pt x="6527" y="4528"/>
                    <a:pt x="6552" y="4452"/>
                    <a:pt x="6552" y="4414"/>
                  </a:cubicBezTo>
                  <a:cubicBezTo>
                    <a:pt x="6489" y="4414"/>
                    <a:pt x="6552" y="4377"/>
                    <a:pt x="6552" y="4339"/>
                  </a:cubicBezTo>
                  <a:lnTo>
                    <a:pt x="6577" y="4326"/>
                  </a:lnTo>
                  <a:close/>
                  <a:moveTo>
                    <a:pt x="6466" y="4426"/>
                  </a:moveTo>
                  <a:cubicBezTo>
                    <a:pt x="6476" y="4433"/>
                    <a:pt x="6484" y="4442"/>
                    <a:pt x="6489" y="4452"/>
                  </a:cubicBezTo>
                  <a:cubicBezTo>
                    <a:pt x="6509" y="4482"/>
                    <a:pt x="6481" y="4586"/>
                    <a:pt x="6469" y="4586"/>
                  </a:cubicBezTo>
                  <a:cubicBezTo>
                    <a:pt x="6466" y="4586"/>
                    <a:pt x="6464" y="4580"/>
                    <a:pt x="6464" y="4565"/>
                  </a:cubicBezTo>
                  <a:cubicBezTo>
                    <a:pt x="6448" y="4565"/>
                    <a:pt x="6407" y="4595"/>
                    <a:pt x="6382" y="4595"/>
                  </a:cubicBezTo>
                  <a:cubicBezTo>
                    <a:pt x="6368" y="4595"/>
                    <a:pt x="6359" y="4585"/>
                    <a:pt x="6363" y="4553"/>
                  </a:cubicBezTo>
                  <a:cubicBezTo>
                    <a:pt x="6363" y="4490"/>
                    <a:pt x="6464" y="4490"/>
                    <a:pt x="6464" y="4465"/>
                  </a:cubicBezTo>
                  <a:cubicBezTo>
                    <a:pt x="6472" y="4445"/>
                    <a:pt x="6471" y="4433"/>
                    <a:pt x="6466" y="4426"/>
                  </a:cubicBezTo>
                  <a:close/>
                  <a:moveTo>
                    <a:pt x="3710" y="4389"/>
                  </a:moveTo>
                  <a:cubicBezTo>
                    <a:pt x="3710" y="4440"/>
                    <a:pt x="3660" y="4427"/>
                    <a:pt x="3647" y="4477"/>
                  </a:cubicBezTo>
                  <a:cubicBezTo>
                    <a:pt x="3635" y="4540"/>
                    <a:pt x="3672" y="4590"/>
                    <a:pt x="3622" y="4603"/>
                  </a:cubicBezTo>
                  <a:lnTo>
                    <a:pt x="3609" y="4603"/>
                  </a:lnTo>
                  <a:cubicBezTo>
                    <a:pt x="3609" y="4553"/>
                    <a:pt x="3609" y="4490"/>
                    <a:pt x="3622" y="4440"/>
                  </a:cubicBezTo>
                  <a:cubicBezTo>
                    <a:pt x="3628" y="4421"/>
                    <a:pt x="3635" y="4411"/>
                    <a:pt x="3639" y="4411"/>
                  </a:cubicBezTo>
                  <a:cubicBezTo>
                    <a:pt x="3644" y="4411"/>
                    <a:pt x="3647" y="4421"/>
                    <a:pt x="3647" y="4440"/>
                  </a:cubicBezTo>
                  <a:cubicBezTo>
                    <a:pt x="3672" y="4440"/>
                    <a:pt x="3672" y="4389"/>
                    <a:pt x="3710" y="4389"/>
                  </a:cubicBezTo>
                  <a:close/>
                  <a:moveTo>
                    <a:pt x="6338" y="4402"/>
                  </a:moveTo>
                  <a:lnTo>
                    <a:pt x="6363" y="4414"/>
                  </a:lnTo>
                  <a:lnTo>
                    <a:pt x="6351" y="4603"/>
                  </a:lnTo>
                  <a:lnTo>
                    <a:pt x="6313" y="4603"/>
                  </a:lnTo>
                  <a:cubicBezTo>
                    <a:pt x="6300" y="4553"/>
                    <a:pt x="6288" y="4414"/>
                    <a:pt x="6338" y="4402"/>
                  </a:cubicBezTo>
                  <a:close/>
                  <a:moveTo>
                    <a:pt x="8187" y="4565"/>
                  </a:moveTo>
                  <a:cubicBezTo>
                    <a:pt x="8224" y="4565"/>
                    <a:pt x="8187" y="4616"/>
                    <a:pt x="8187" y="4616"/>
                  </a:cubicBezTo>
                  <a:cubicBezTo>
                    <a:pt x="8187" y="4616"/>
                    <a:pt x="8136" y="4578"/>
                    <a:pt x="8187" y="4565"/>
                  </a:cubicBezTo>
                  <a:close/>
                  <a:moveTo>
                    <a:pt x="6011" y="4616"/>
                  </a:moveTo>
                  <a:lnTo>
                    <a:pt x="6011" y="4616"/>
                  </a:lnTo>
                  <a:cubicBezTo>
                    <a:pt x="6011" y="4616"/>
                    <a:pt x="6010" y="4616"/>
                    <a:pt x="6010" y="4616"/>
                  </a:cubicBezTo>
                  <a:lnTo>
                    <a:pt x="6010" y="4616"/>
                  </a:lnTo>
                  <a:cubicBezTo>
                    <a:pt x="6010" y="4617"/>
                    <a:pt x="6009" y="4618"/>
                    <a:pt x="6009" y="4618"/>
                  </a:cubicBezTo>
                  <a:lnTo>
                    <a:pt x="6009" y="4618"/>
                  </a:lnTo>
                  <a:lnTo>
                    <a:pt x="6011" y="4616"/>
                  </a:lnTo>
                  <a:close/>
                  <a:moveTo>
                    <a:pt x="10664" y="4377"/>
                  </a:moveTo>
                  <a:cubicBezTo>
                    <a:pt x="10654" y="4425"/>
                    <a:pt x="10667" y="4444"/>
                    <a:pt x="10691" y="4444"/>
                  </a:cubicBezTo>
                  <a:cubicBezTo>
                    <a:pt x="10698" y="4444"/>
                    <a:pt x="10706" y="4442"/>
                    <a:pt x="10714" y="4440"/>
                  </a:cubicBezTo>
                  <a:lnTo>
                    <a:pt x="10714" y="4440"/>
                  </a:lnTo>
                  <a:cubicBezTo>
                    <a:pt x="10723" y="4458"/>
                    <a:pt x="10712" y="4470"/>
                    <a:pt x="10691" y="4470"/>
                  </a:cubicBezTo>
                  <a:cubicBezTo>
                    <a:pt x="10683" y="4470"/>
                    <a:pt x="10674" y="4468"/>
                    <a:pt x="10664" y="4465"/>
                  </a:cubicBezTo>
                  <a:lnTo>
                    <a:pt x="10664" y="4465"/>
                  </a:lnTo>
                  <a:cubicBezTo>
                    <a:pt x="10664" y="4490"/>
                    <a:pt x="10651" y="4603"/>
                    <a:pt x="10702" y="4603"/>
                  </a:cubicBezTo>
                  <a:cubicBezTo>
                    <a:pt x="10727" y="4603"/>
                    <a:pt x="10718" y="4625"/>
                    <a:pt x="10695" y="4625"/>
                  </a:cubicBezTo>
                  <a:cubicBezTo>
                    <a:pt x="10683" y="4625"/>
                    <a:pt x="10668" y="4620"/>
                    <a:pt x="10651" y="4603"/>
                  </a:cubicBezTo>
                  <a:cubicBezTo>
                    <a:pt x="10604" y="4556"/>
                    <a:pt x="10668" y="4464"/>
                    <a:pt x="10623" y="4464"/>
                  </a:cubicBezTo>
                  <a:cubicBezTo>
                    <a:pt x="10620" y="4464"/>
                    <a:pt x="10617" y="4464"/>
                    <a:pt x="10614" y="4465"/>
                  </a:cubicBezTo>
                  <a:cubicBezTo>
                    <a:pt x="10614" y="4427"/>
                    <a:pt x="10639" y="4389"/>
                    <a:pt x="10664" y="4377"/>
                  </a:cubicBezTo>
                  <a:close/>
                  <a:moveTo>
                    <a:pt x="6009" y="4618"/>
                  </a:moveTo>
                  <a:lnTo>
                    <a:pt x="5999" y="4628"/>
                  </a:lnTo>
                  <a:cubicBezTo>
                    <a:pt x="6003" y="4625"/>
                    <a:pt x="6006" y="4622"/>
                    <a:pt x="6009" y="4618"/>
                  </a:cubicBezTo>
                  <a:close/>
                  <a:moveTo>
                    <a:pt x="3544" y="4439"/>
                  </a:moveTo>
                  <a:cubicBezTo>
                    <a:pt x="3574" y="4439"/>
                    <a:pt x="3597" y="4461"/>
                    <a:pt x="3597" y="4515"/>
                  </a:cubicBezTo>
                  <a:lnTo>
                    <a:pt x="3584" y="4515"/>
                  </a:lnTo>
                  <a:cubicBezTo>
                    <a:pt x="3584" y="4576"/>
                    <a:pt x="3519" y="4628"/>
                    <a:pt x="3471" y="4628"/>
                  </a:cubicBezTo>
                  <a:cubicBezTo>
                    <a:pt x="3440" y="4628"/>
                    <a:pt x="3416" y="4607"/>
                    <a:pt x="3421" y="4553"/>
                  </a:cubicBezTo>
                  <a:cubicBezTo>
                    <a:pt x="3436" y="4491"/>
                    <a:pt x="3498" y="4439"/>
                    <a:pt x="3544" y="4439"/>
                  </a:cubicBezTo>
                  <a:close/>
                  <a:moveTo>
                    <a:pt x="5354" y="4596"/>
                  </a:moveTo>
                  <a:cubicBezTo>
                    <a:pt x="5349" y="4606"/>
                    <a:pt x="5346" y="4619"/>
                    <a:pt x="5343" y="4632"/>
                  </a:cubicBezTo>
                  <a:lnTo>
                    <a:pt x="5343" y="4632"/>
                  </a:lnTo>
                  <a:lnTo>
                    <a:pt x="5357" y="4628"/>
                  </a:lnTo>
                  <a:cubicBezTo>
                    <a:pt x="5359" y="4615"/>
                    <a:pt x="5357" y="4604"/>
                    <a:pt x="5354" y="4596"/>
                  </a:cubicBezTo>
                  <a:close/>
                  <a:moveTo>
                    <a:pt x="10526" y="4440"/>
                  </a:moveTo>
                  <a:cubicBezTo>
                    <a:pt x="10614" y="4440"/>
                    <a:pt x="10614" y="4641"/>
                    <a:pt x="10563" y="4641"/>
                  </a:cubicBezTo>
                  <a:cubicBezTo>
                    <a:pt x="10563" y="4609"/>
                    <a:pt x="10572" y="4476"/>
                    <a:pt x="10521" y="4476"/>
                  </a:cubicBezTo>
                  <a:cubicBezTo>
                    <a:pt x="10512" y="4476"/>
                    <a:pt x="10501" y="4480"/>
                    <a:pt x="10488" y="4490"/>
                  </a:cubicBezTo>
                  <a:cubicBezTo>
                    <a:pt x="10438" y="4528"/>
                    <a:pt x="10526" y="4641"/>
                    <a:pt x="10438" y="4641"/>
                  </a:cubicBezTo>
                  <a:cubicBezTo>
                    <a:pt x="10438" y="4590"/>
                    <a:pt x="10438" y="4553"/>
                    <a:pt x="10438" y="4502"/>
                  </a:cubicBezTo>
                  <a:cubicBezTo>
                    <a:pt x="10406" y="4558"/>
                    <a:pt x="10374" y="4569"/>
                    <a:pt x="10338" y="4569"/>
                  </a:cubicBezTo>
                  <a:cubicBezTo>
                    <a:pt x="10331" y="4569"/>
                    <a:pt x="10324" y="4568"/>
                    <a:pt x="10317" y="4568"/>
                  </a:cubicBezTo>
                  <a:lnTo>
                    <a:pt x="10317" y="4568"/>
                  </a:lnTo>
                  <a:cubicBezTo>
                    <a:pt x="10327" y="4592"/>
                    <a:pt x="10350" y="4603"/>
                    <a:pt x="10376" y="4603"/>
                  </a:cubicBezTo>
                  <a:cubicBezTo>
                    <a:pt x="10392" y="4603"/>
                    <a:pt x="10409" y="4598"/>
                    <a:pt x="10425" y="4590"/>
                  </a:cubicBezTo>
                  <a:lnTo>
                    <a:pt x="10425" y="4590"/>
                  </a:lnTo>
                  <a:cubicBezTo>
                    <a:pt x="10431" y="4620"/>
                    <a:pt x="10409" y="4633"/>
                    <a:pt x="10381" y="4633"/>
                  </a:cubicBezTo>
                  <a:cubicBezTo>
                    <a:pt x="10350" y="4633"/>
                    <a:pt x="10313" y="4617"/>
                    <a:pt x="10299" y="4590"/>
                  </a:cubicBezTo>
                  <a:cubicBezTo>
                    <a:pt x="10295" y="4584"/>
                    <a:pt x="10292" y="4576"/>
                    <a:pt x="10291" y="4566"/>
                  </a:cubicBezTo>
                  <a:lnTo>
                    <a:pt x="10291" y="4566"/>
                  </a:lnTo>
                  <a:cubicBezTo>
                    <a:pt x="10285" y="4565"/>
                    <a:pt x="10280" y="4565"/>
                    <a:pt x="10274" y="4565"/>
                  </a:cubicBezTo>
                  <a:lnTo>
                    <a:pt x="10290" y="4555"/>
                  </a:lnTo>
                  <a:lnTo>
                    <a:pt x="10290" y="4555"/>
                  </a:lnTo>
                  <a:cubicBezTo>
                    <a:pt x="10290" y="4559"/>
                    <a:pt x="10290" y="4562"/>
                    <a:pt x="10291" y="4566"/>
                  </a:cubicBezTo>
                  <a:lnTo>
                    <a:pt x="10291" y="4566"/>
                  </a:lnTo>
                  <a:cubicBezTo>
                    <a:pt x="10300" y="4566"/>
                    <a:pt x="10308" y="4567"/>
                    <a:pt x="10317" y="4568"/>
                  </a:cubicBezTo>
                  <a:lnTo>
                    <a:pt x="10317" y="4568"/>
                  </a:lnTo>
                  <a:cubicBezTo>
                    <a:pt x="10314" y="4560"/>
                    <a:pt x="10312" y="4551"/>
                    <a:pt x="10312" y="4540"/>
                  </a:cubicBezTo>
                  <a:lnTo>
                    <a:pt x="10290" y="4555"/>
                  </a:lnTo>
                  <a:lnTo>
                    <a:pt x="10290" y="4555"/>
                  </a:lnTo>
                  <a:cubicBezTo>
                    <a:pt x="10288" y="4507"/>
                    <a:pt x="10314" y="4440"/>
                    <a:pt x="10362" y="4440"/>
                  </a:cubicBezTo>
                  <a:cubicBezTo>
                    <a:pt x="10412" y="4440"/>
                    <a:pt x="10438" y="4465"/>
                    <a:pt x="10438" y="4502"/>
                  </a:cubicBezTo>
                  <a:cubicBezTo>
                    <a:pt x="10438" y="4485"/>
                    <a:pt x="10449" y="4445"/>
                    <a:pt x="10461" y="4445"/>
                  </a:cubicBezTo>
                  <a:cubicBezTo>
                    <a:pt x="10466" y="4445"/>
                    <a:pt x="10471" y="4453"/>
                    <a:pt x="10475" y="4477"/>
                  </a:cubicBezTo>
                  <a:cubicBezTo>
                    <a:pt x="10500" y="4477"/>
                    <a:pt x="10488" y="4440"/>
                    <a:pt x="10526" y="4440"/>
                  </a:cubicBezTo>
                  <a:close/>
                  <a:moveTo>
                    <a:pt x="9724" y="4609"/>
                  </a:moveTo>
                  <a:cubicBezTo>
                    <a:pt x="9714" y="4618"/>
                    <a:pt x="9708" y="4632"/>
                    <a:pt x="9708" y="4653"/>
                  </a:cubicBezTo>
                  <a:cubicBezTo>
                    <a:pt x="9708" y="4657"/>
                    <a:pt x="9708" y="4661"/>
                    <a:pt x="9709" y="4665"/>
                  </a:cubicBezTo>
                  <a:lnTo>
                    <a:pt x="9709" y="4665"/>
                  </a:lnTo>
                  <a:cubicBezTo>
                    <a:pt x="9734" y="4659"/>
                    <a:pt x="9729" y="4636"/>
                    <a:pt x="9724" y="4609"/>
                  </a:cubicBezTo>
                  <a:close/>
                  <a:moveTo>
                    <a:pt x="3396" y="4389"/>
                  </a:moveTo>
                  <a:lnTo>
                    <a:pt x="3396" y="4389"/>
                  </a:lnTo>
                  <a:cubicBezTo>
                    <a:pt x="3408" y="4440"/>
                    <a:pt x="3408" y="4641"/>
                    <a:pt x="3358" y="4653"/>
                  </a:cubicBezTo>
                  <a:lnTo>
                    <a:pt x="3345" y="4666"/>
                  </a:lnTo>
                  <a:cubicBezTo>
                    <a:pt x="3345" y="4603"/>
                    <a:pt x="3345" y="4402"/>
                    <a:pt x="3396" y="4389"/>
                  </a:cubicBezTo>
                  <a:close/>
                  <a:moveTo>
                    <a:pt x="7998" y="4666"/>
                  </a:moveTo>
                  <a:lnTo>
                    <a:pt x="7995" y="4667"/>
                  </a:lnTo>
                  <a:lnTo>
                    <a:pt x="7995" y="4667"/>
                  </a:lnTo>
                  <a:cubicBezTo>
                    <a:pt x="7996" y="4667"/>
                    <a:pt x="7997" y="4666"/>
                    <a:pt x="7998" y="4666"/>
                  </a:cubicBezTo>
                  <a:close/>
                  <a:moveTo>
                    <a:pt x="6049" y="4465"/>
                  </a:moveTo>
                  <a:cubicBezTo>
                    <a:pt x="6049" y="4515"/>
                    <a:pt x="6049" y="4565"/>
                    <a:pt x="6049" y="4628"/>
                  </a:cubicBezTo>
                  <a:cubicBezTo>
                    <a:pt x="6035" y="4642"/>
                    <a:pt x="6025" y="4652"/>
                    <a:pt x="6019" y="4652"/>
                  </a:cubicBezTo>
                  <a:cubicBezTo>
                    <a:pt x="6014" y="4652"/>
                    <a:pt x="6011" y="4645"/>
                    <a:pt x="6011" y="4628"/>
                  </a:cubicBezTo>
                  <a:cubicBezTo>
                    <a:pt x="5989" y="4628"/>
                    <a:pt x="5976" y="4668"/>
                    <a:pt x="5939" y="4668"/>
                  </a:cubicBezTo>
                  <a:cubicBezTo>
                    <a:pt x="5934" y="4668"/>
                    <a:pt x="5929" y="4667"/>
                    <a:pt x="5923" y="4666"/>
                  </a:cubicBezTo>
                  <a:cubicBezTo>
                    <a:pt x="5886" y="4641"/>
                    <a:pt x="5911" y="4515"/>
                    <a:pt x="5911" y="4477"/>
                  </a:cubicBezTo>
                  <a:lnTo>
                    <a:pt x="5936" y="4477"/>
                  </a:lnTo>
                  <a:cubicBezTo>
                    <a:pt x="5958" y="4499"/>
                    <a:pt x="5942" y="4625"/>
                    <a:pt x="5986" y="4625"/>
                  </a:cubicBezTo>
                  <a:cubicBezTo>
                    <a:pt x="5993" y="4625"/>
                    <a:pt x="6001" y="4622"/>
                    <a:pt x="6010" y="4616"/>
                  </a:cubicBezTo>
                  <a:lnTo>
                    <a:pt x="6010" y="4616"/>
                  </a:lnTo>
                  <a:cubicBezTo>
                    <a:pt x="6050" y="4562"/>
                    <a:pt x="5979" y="4465"/>
                    <a:pt x="6049" y="4465"/>
                  </a:cubicBezTo>
                  <a:close/>
                  <a:moveTo>
                    <a:pt x="10179" y="4467"/>
                  </a:moveTo>
                  <a:cubicBezTo>
                    <a:pt x="10190" y="4467"/>
                    <a:pt x="10201" y="4471"/>
                    <a:pt x="10211" y="4477"/>
                  </a:cubicBezTo>
                  <a:cubicBezTo>
                    <a:pt x="10207" y="4496"/>
                    <a:pt x="10199" y="4501"/>
                    <a:pt x="10190" y="4501"/>
                  </a:cubicBezTo>
                  <a:cubicBezTo>
                    <a:pt x="10180" y="4501"/>
                    <a:pt x="10169" y="4495"/>
                    <a:pt x="10160" y="4495"/>
                  </a:cubicBezTo>
                  <a:cubicBezTo>
                    <a:pt x="10155" y="4495"/>
                    <a:pt x="10151" y="4497"/>
                    <a:pt x="10148" y="4502"/>
                  </a:cubicBezTo>
                  <a:cubicBezTo>
                    <a:pt x="10136" y="4528"/>
                    <a:pt x="10174" y="4528"/>
                    <a:pt x="10174" y="4553"/>
                  </a:cubicBezTo>
                  <a:cubicBezTo>
                    <a:pt x="10186" y="4578"/>
                    <a:pt x="10249" y="4578"/>
                    <a:pt x="10224" y="4641"/>
                  </a:cubicBezTo>
                  <a:cubicBezTo>
                    <a:pt x="10205" y="4659"/>
                    <a:pt x="10174" y="4671"/>
                    <a:pt x="10143" y="4671"/>
                  </a:cubicBezTo>
                  <a:cubicBezTo>
                    <a:pt x="10132" y="4671"/>
                    <a:pt x="10121" y="4669"/>
                    <a:pt x="10111" y="4666"/>
                  </a:cubicBezTo>
                  <a:cubicBezTo>
                    <a:pt x="10115" y="4644"/>
                    <a:pt x="10126" y="4639"/>
                    <a:pt x="10138" y="4639"/>
                  </a:cubicBezTo>
                  <a:cubicBezTo>
                    <a:pt x="10149" y="4639"/>
                    <a:pt x="10161" y="4643"/>
                    <a:pt x="10171" y="4643"/>
                  </a:cubicBezTo>
                  <a:cubicBezTo>
                    <a:pt x="10184" y="4643"/>
                    <a:pt x="10194" y="4638"/>
                    <a:pt x="10199" y="4616"/>
                  </a:cubicBezTo>
                  <a:cubicBezTo>
                    <a:pt x="10199" y="4553"/>
                    <a:pt x="10111" y="4578"/>
                    <a:pt x="10111" y="4528"/>
                  </a:cubicBezTo>
                  <a:cubicBezTo>
                    <a:pt x="10120" y="4491"/>
                    <a:pt x="10149" y="4467"/>
                    <a:pt x="10179" y="4467"/>
                  </a:cubicBezTo>
                  <a:close/>
                  <a:moveTo>
                    <a:pt x="10010" y="4477"/>
                  </a:moveTo>
                  <a:cubicBezTo>
                    <a:pt x="10048" y="4477"/>
                    <a:pt x="10085" y="4515"/>
                    <a:pt x="10085" y="4553"/>
                  </a:cubicBezTo>
                  <a:cubicBezTo>
                    <a:pt x="10077" y="4586"/>
                    <a:pt x="10046" y="4592"/>
                    <a:pt x="10012" y="4592"/>
                  </a:cubicBezTo>
                  <a:cubicBezTo>
                    <a:pt x="9995" y="4592"/>
                    <a:pt x="9977" y="4590"/>
                    <a:pt x="9960" y="4590"/>
                  </a:cubicBezTo>
                  <a:cubicBezTo>
                    <a:pt x="9960" y="4633"/>
                    <a:pt x="9989" y="4653"/>
                    <a:pt x="10024" y="4653"/>
                  </a:cubicBezTo>
                  <a:cubicBezTo>
                    <a:pt x="10040" y="4653"/>
                    <a:pt x="10057" y="4649"/>
                    <a:pt x="10073" y="4641"/>
                  </a:cubicBezTo>
                  <a:lnTo>
                    <a:pt x="10073" y="4641"/>
                  </a:lnTo>
                  <a:cubicBezTo>
                    <a:pt x="10078" y="4668"/>
                    <a:pt x="10060" y="4679"/>
                    <a:pt x="10035" y="4679"/>
                  </a:cubicBezTo>
                  <a:cubicBezTo>
                    <a:pt x="10003" y="4679"/>
                    <a:pt x="9961" y="4662"/>
                    <a:pt x="9947" y="4641"/>
                  </a:cubicBezTo>
                  <a:cubicBezTo>
                    <a:pt x="9922" y="4603"/>
                    <a:pt x="9935" y="4490"/>
                    <a:pt x="10010" y="4477"/>
                  </a:cubicBezTo>
                  <a:close/>
                  <a:moveTo>
                    <a:pt x="5835" y="4490"/>
                  </a:moveTo>
                  <a:cubicBezTo>
                    <a:pt x="5873" y="4490"/>
                    <a:pt x="5886" y="4515"/>
                    <a:pt x="5886" y="4553"/>
                  </a:cubicBezTo>
                  <a:lnTo>
                    <a:pt x="5898" y="4553"/>
                  </a:lnTo>
                  <a:cubicBezTo>
                    <a:pt x="5886" y="4603"/>
                    <a:pt x="5835" y="4590"/>
                    <a:pt x="5785" y="4603"/>
                  </a:cubicBezTo>
                  <a:cubicBezTo>
                    <a:pt x="5785" y="4642"/>
                    <a:pt x="5804" y="4656"/>
                    <a:pt x="5830" y="4656"/>
                  </a:cubicBezTo>
                  <a:cubicBezTo>
                    <a:pt x="5847" y="4656"/>
                    <a:pt x="5866" y="4650"/>
                    <a:pt x="5886" y="4641"/>
                  </a:cubicBezTo>
                  <a:lnTo>
                    <a:pt x="5886" y="4641"/>
                  </a:lnTo>
                  <a:cubicBezTo>
                    <a:pt x="5886" y="4668"/>
                    <a:pt x="5857" y="4680"/>
                    <a:pt x="5826" y="4680"/>
                  </a:cubicBezTo>
                  <a:cubicBezTo>
                    <a:pt x="5799" y="4680"/>
                    <a:pt x="5771" y="4671"/>
                    <a:pt x="5760" y="4653"/>
                  </a:cubicBezTo>
                  <a:cubicBezTo>
                    <a:pt x="5735" y="4578"/>
                    <a:pt x="5760" y="4502"/>
                    <a:pt x="5835" y="4490"/>
                  </a:cubicBezTo>
                  <a:close/>
                  <a:moveTo>
                    <a:pt x="3257" y="4490"/>
                  </a:moveTo>
                  <a:cubicBezTo>
                    <a:pt x="3383" y="4490"/>
                    <a:pt x="3320" y="4666"/>
                    <a:pt x="3232" y="4691"/>
                  </a:cubicBezTo>
                  <a:cubicBezTo>
                    <a:pt x="3229" y="4691"/>
                    <a:pt x="3226" y="4692"/>
                    <a:pt x="3223" y="4692"/>
                  </a:cubicBezTo>
                  <a:cubicBezTo>
                    <a:pt x="3121" y="4692"/>
                    <a:pt x="3160" y="4490"/>
                    <a:pt x="3257" y="4490"/>
                  </a:cubicBezTo>
                  <a:close/>
                  <a:moveTo>
                    <a:pt x="5772" y="4414"/>
                  </a:moveTo>
                  <a:cubicBezTo>
                    <a:pt x="5747" y="4452"/>
                    <a:pt x="5697" y="4440"/>
                    <a:pt x="5697" y="4502"/>
                  </a:cubicBezTo>
                  <a:lnTo>
                    <a:pt x="5709" y="4515"/>
                  </a:lnTo>
                  <a:cubicBezTo>
                    <a:pt x="5726" y="4510"/>
                    <a:pt x="5737" y="4508"/>
                    <a:pt x="5742" y="4508"/>
                  </a:cubicBezTo>
                  <a:cubicBezTo>
                    <a:pt x="5767" y="4508"/>
                    <a:pt x="5709" y="4545"/>
                    <a:pt x="5709" y="4565"/>
                  </a:cubicBezTo>
                  <a:cubicBezTo>
                    <a:pt x="5709" y="4590"/>
                    <a:pt x="5735" y="4691"/>
                    <a:pt x="5672" y="4704"/>
                  </a:cubicBezTo>
                  <a:cubicBezTo>
                    <a:pt x="5672" y="4666"/>
                    <a:pt x="5697" y="4540"/>
                    <a:pt x="5659" y="4540"/>
                  </a:cubicBezTo>
                  <a:cubicBezTo>
                    <a:pt x="5659" y="4502"/>
                    <a:pt x="5684" y="4477"/>
                    <a:pt x="5697" y="4440"/>
                  </a:cubicBezTo>
                  <a:cubicBezTo>
                    <a:pt x="5722" y="4414"/>
                    <a:pt x="5747" y="4414"/>
                    <a:pt x="5772" y="4414"/>
                  </a:cubicBezTo>
                  <a:close/>
                  <a:moveTo>
                    <a:pt x="9784" y="4465"/>
                  </a:moveTo>
                  <a:cubicBezTo>
                    <a:pt x="9784" y="4507"/>
                    <a:pt x="9766" y="4504"/>
                    <a:pt x="9747" y="4516"/>
                  </a:cubicBezTo>
                  <a:lnTo>
                    <a:pt x="9747" y="4516"/>
                  </a:lnTo>
                  <a:cubicBezTo>
                    <a:pt x="9751" y="4516"/>
                    <a:pt x="9754" y="4515"/>
                    <a:pt x="9758" y="4515"/>
                  </a:cubicBezTo>
                  <a:cubicBezTo>
                    <a:pt x="9771" y="4515"/>
                    <a:pt x="9786" y="4519"/>
                    <a:pt x="9800" y="4526"/>
                  </a:cubicBezTo>
                  <a:lnTo>
                    <a:pt x="9800" y="4526"/>
                  </a:lnTo>
                  <a:cubicBezTo>
                    <a:pt x="9789" y="4528"/>
                    <a:pt x="9778" y="4533"/>
                    <a:pt x="9771" y="4540"/>
                  </a:cubicBezTo>
                  <a:lnTo>
                    <a:pt x="9733" y="4553"/>
                  </a:lnTo>
                  <a:cubicBezTo>
                    <a:pt x="9731" y="4546"/>
                    <a:pt x="9730" y="4540"/>
                    <a:pt x="9730" y="4535"/>
                  </a:cubicBezTo>
                  <a:lnTo>
                    <a:pt x="9730" y="4535"/>
                  </a:lnTo>
                  <a:cubicBezTo>
                    <a:pt x="9727" y="4540"/>
                    <a:pt x="9724" y="4546"/>
                    <a:pt x="9721" y="4553"/>
                  </a:cubicBezTo>
                  <a:cubicBezTo>
                    <a:pt x="9716" y="4571"/>
                    <a:pt x="9720" y="4591"/>
                    <a:pt x="9724" y="4609"/>
                  </a:cubicBezTo>
                  <a:lnTo>
                    <a:pt x="9724" y="4609"/>
                  </a:lnTo>
                  <a:cubicBezTo>
                    <a:pt x="9752" y="4580"/>
                    <a:pt x="9812" y="4597"/>
                    <a:pt x="9821" y="4578"/>
                  </a:cubicBezTo>
                  <a:cubicBezTo>
                    <a:pt x="9830" y="4567"/>
                    <a:pt x="9835" y="4559"/>
                    <a:pt x="9837" y="4551"/>
                  </a:cubicBezTo>
                  <a:lnTo>
                    <a:pt x="9837" y="4551"/>
                  </a:lnTo>
                  <a:cubicBezTo>
                    <a:pt x="9841" y="4556"/>
                    <a:pt x="9844" y="4560"/>
                    <a:pt x="9847" y="4565"/>
                  </a:cubicBezTo>
                  <a:cubicBezTo>
                    <a:pt x="9867" y="4605"/>
                    <a:pt x="9847" y="4700"/>
                    <a:pt x="9832" y="4700"/>
                  </a:cubicBezTo>
                  <a:cubicBezTo>
                    <a:pt x="9828" y="4700"/>
                    <a:pt x="9824" y="4694"/>
                    <a:pt x="9821" y="4678"/>
                  </a:cubicBezTo>
                  <a:cubicBezTo>
                    <a:pt x="9806" y="4678"/>
                    <a:pt x="9769" y="4706"/>
                    <a:pt x="9741" y="4706"/>
                  </a:cubicBezTo>
                  <a:cubicBezTo>
                    <a:pt x="9724" y="4706"/>
                    <a:pt x="9711" y="4696"/>
                    <a:pt x="9709" y="4665"/>
                  </a:cubicBezTo>
                  <a:lnTo>
                    <a:pt x="9709" y="4665"/>
                  </a:lnTo>
                  <a:cubicBezTo>
                    <a:pt x="9705" y="4665"/>
                    <a:pt x="9701" y="4666"/>
                    <a:pt x="9696" y="4666"/>
                  </a:cubicBezTo>
                  <a:cubicBezTo>
                    <a:pt x="9696" y="4628"/>
                    <a:pt x="9671" y="4477"/>
                    <a:pt x="9721" y="4477"/>
                  </a:cubicBezTo>
                  <a:lnTo>
                    <a:pt x="9721" y="4477"/>
                  </a:lnTo>
                  <a:cubicBezTo>
                    <a:pt x="9713" y="4493"/>
                    <a:pt x="9710" y="4504"/>
                    <a:pt x="9712" y="4509"/>
                  </a:cubicBezTo>
                  <a:lnTo>
                    <a:pt x="9712" y="4509"/>
                  </a:lnTo>
                  <a:cubicBezTo>
                    <a:pt x="9720" y="4506"/>
                    <a:pt x="9732" y="4502"/>
                    <a:pt x="9746" y="4502"/>
                  </a:cubicBezTo>
                  <a:lnTo>
                    <a:pt x="9784" y="4465"/>
                  </a:lnTo>
                  <a:close/>
                  <a:moveTo>
                    <a:pt x="6275" y="4414"/>
                  </a:moveTo>
                  <a:cubicBezTo>
                    <a:pt x="6275" y="4469"/>
                    <a:pt x="6275" y="4711"/>
                    <a:pt x="6178" y="4711"/>
                  </a:cubicBezTo>
                  <a:cubicBezTo>
                    <a:pt x="6163" y="4711"/>
                    <a:pt x="6145" y="4705"/>
                    <a:pt x="6124" y="4691"/>
                  </a:cubicBezTo>
                  <a:cubicBezTo>
                    <a:pt x="6137" y="4641"/>
                    <a:pt x="6225" y="4691"/>
                    <a:pt x="6238" y="4578"/>
                  </a:cubicBezTo>
                  <a:lnTo>
                    <a:pt x="6238" y="4578"/>
                  </a:lnTo>
                  <a:cubicBezTo>
                    <a:pt x="6212" y="4584"/>
                    <a:pt x="6172" y="4608"/>
                    <a:pt x="6145" y="4608"/>
                  </a:cubicBezTo>
                  <a:cubicBezTo>
                    <a:pt x="6120" y="4608"/>
                    <a:pt x="6106" y="4588"/>
                    <a:pt x="6124" y="4515"/>
                  </a:cubicBezTo>
                  <a:cubicBezTo>
                    <a:pt x="6131" y="4458"/>
                    <a:pt x="6150" y="4446"/>
                    <a:pt x="6173" y="4446"/>
                  </a:cubicBezTo>
                  <a:cubicBezTo>
                    <a:pt x="6192" y="4446"/>
                    <a:pt x="6214" y="4454"/>
                    <a:pt x="6235" y="4454"/>
                  </a:cubicBezTo>
                  <a:cubicBezTo>
                    <a:pt x="6240" y="4454"/>
                    <a:pt x="6245" y="4453"/>
                    <a:pt x="6250" y="4452"/>
                  </a:cubicBezTo>
                  <a:cubicBezTo>
                    <a:pt x="6241" y="4434"/>
                    <a:pt x="6239" y="4422"/>
                    <a:pt x="6248" y="4422"/>
                  </a:cubicBezTo>
                  <a:cubicBezTo>
                    <a:pt x="6251" y="4422"/>
                    <a:pt x="6256" y="4424"/>
                    <a:pt x="6263" y="4427"/>
                  </a:cubicBezTo>
                  <a:lnTo>
                    <a:pt x="6275" y="4414"/>
                  </a:lnTo>
                  <a:close/>
                  <a:moveTo>
                    <a:pt x="7344" y="4666"/>
                  </a:moveTo>
                  <a:cubicBezTo>
                    <a:pt x="7394" y="4666"/>
                    <a:pt x="7344" y="4716"/>
                    <a:pt x="7344" y="4716"/>
                  </a:cubicBezTo>
                  <a:cubicBezTo>
                    <a:pt x="7344" y="4704"/>
                    <a:pt x="7294" y="4678"/>
                    <a:pt x="7344" y="4666"/>
                  </a:cubicBezTo>
                  <a:close/>
                  <a:moveTo>
                    <a:pt x="9331" y="4465"/>
                  </a:moveTo>
                  <a:cubicBezTo>
                    <a:pt x="9300" y="4517"/>
                    <a:pt x="9294" y="4543"/>
                    <a:pt x="9323" y="4543"/>
                  </a:cubicBezTo>
                  <a:cubicBezTo>
                    <a:pt x="9328" y="4543"/>
                    <a:pt x="9335" y="4542"/>
                    <a:pt x="9344" y="4540"/>
                  </a:cubicBezTo>
                  <a:lnTo>
                    <a:pt x="9369" y="4515"/>
                  </a:lnTo>
                  <a:lnTo>
                    <a:pt x="9369" y="4515"/>
                  </a:lnTo>
                  <a:cubicBezTo>
                    <a:pt x="9378" y="4543"/>
                    <a:pt x="9373" y="4557"/>
                    <a:pt x="9355" y="4557"/>
                  </a:cubicBezTo>
                  <a:cubicBezTo>
                    <a:pt x="9348" y="4557"/>
                    <a:pt x="9340" y="4556"/>
                    <a:pt x="9331" y="4553"/>
                  </a:cubicBezTo>
                  <a:lnTo>
                    <a:pt x="9331" y="4553"/>
                  </a:lnTo>
                  <a:cubicBezTo>
                    <a:pt x="9331" y="4590"/>
                    <a:pt x="9356" y="4678"/>
                    <a:pt x="9356" y="4691"/>
                  </a:cubicBezTo>
                  <a:cubicBezTo>
                    <a:pt x="9356" y="4688"/>
                    <a:pt x="9356" y="4687"/>
                    <a:pt x="9357" y="4687"/>
                  </a:cubicBezTo>
                  <a:lnTo>
                    <a:pt x="9357" y="4687"/>
                  </a:lnTo>
                  <a:cubicBezTo>
                    <a:pt x="9360" y="4687"/>
                    <a:pt x="9367" y="4725"/>
                    <a:pt x="9345" y="4725"/>
                  </a:cubicBezTo>
                  <a:cubicBezTo>
                    <a:pt x="9337" y="4725"/>
                    <a:pt x="9324" y="4719"/>
                    <a:pt x="9306" y="4704"/>
                  </a:cubicBezTo>
                  <a:cubicBezTo>
                    <a:pt x="9281" y="4678"/>
                    <a:pt x="9293" y="4590"/>
                    <a:pt x="9293" y="4553"/>
                  </a:cubicBezTo>
                  <a:cubicBezTo>
                    <a:pt x="9243" y="4553"/>
                    <a:pt x="9293" y="4515"/>
                    <a:pt x="9293" y="4477"/>
                  </a:cubicBezTo>
                  <a:lnTo>
                    <a:pt x="9331" y="4465"/>
                  </a:lnTo>
                  <a:close/>
                  <a:moveTo>
                    <a:pt x="3144" y="4427"/>
                  </a:moveTo>
                  <a:lnTo>
                    <a:pt x="3144" y="4427"/>
                  </a:lnTo>
                  <a:cubicBezTo>
                    <a:pt x="3132" y="4490"/>
                    <a:pt x="3132" y="4565"/>
                    <a:pt x="3119" y="4628"/>
                  </a:cubicBezTo>
                  <a:cubicBezTo>
                    <a:pt x="3119" y="4646"/>
                    <a:pt x="3099" y="4711"/>
                    <a:pt x="3088" y="4711"/>
                  </a:cubicBezTo>
                  <a:cubicBezTo>
                    <a:pt x="3084" y="4711"/>
                    <a:pt x="3081" y="4702"/>
                    <a:pt x="3081" y="4678"/>
                  </a:cubicBezTo>
                  <a:cubicBezTo>
                    <a:pt x="3069" y="4678"/>
                    <a:pt x="3056" y="4716"/>
                    <a:pt x="3031" y="4729"/>
                  </a:cubicBezTo>
                  <a:cubicBezTo>
                    <a:pt x="3028" y="4729"/>
                    <a:pt x="3025" y="4730"/>
                    <a:pt x="3022" y="4730"/>
                  </a:cubicBezTo>
                  <a:cubicBezTo>
                    <a:pt x="2957" y="4730"/>
                    <a:pt x="2970" y="4601"/>
                    <a:pt x="3006" y="4565"/>
                  </a:cubicBezTo>
                  <a:lnTo>
                    <a:pt x="2993" y="4565"/>
                  </a:lnTo>
                  <a:cubicBezTo>
                    <a:pt x="3014" y="4540"/>
                    <a:pt x="3028" y="4533"/>
                    <a:pt x="3040" y="4533"/>
                  </a:cubicBezTo>
                  <a:cubicBezTo>
                    <a:pt x="3054" y="4533"/>
                    <a:pt x="3066" y="4542"/>
                    <a:pt x="3081" y="4542"/>
                  </a:cubicBezTo>
                  <a:cubicBezTo>
                    <a:pt x="3085" y="4542"/>
                    <a:pt x="3089" y="4542"/>
                    <a:pt x="3094" y="4540"/>
                  </a:cubicBezTo>
                  <a:cubicBezTo>
                    <a:pt x="3094" y="4502"/>
                    <a:pt x="3094" y="4440"/>
                    <a:pt x="3144" y="4427"/>
                  </a:cubicBezTo>
                  <a:close/>
                  <a:moveTo>
                    <a:pt x="9155" y="4452"/>
                  </a:moveTo>
                  <a:cubicBezTo>
                    <a:pt x="9155" y="4515"/>
                    <a:pt x="9155" y="4590"/>
                    <a:pt x="9155" y="4653"/>
                  </a:cubicBezTo>
                  <a:cubicBezTo>
                    <a:pt x="9155" y="4680"/>
                    <a:pt x="9142" y="4739"/>
                    <a:pt x="9135" y="4739"/>
                  </a:cubicBezTo>
                  <a:cubicBezTo>
                    <a:pt x="9132" y="4739"/>
                    <a:pt x="9130" y="4729"/>
                    <a:pt x="9130" y="4704"/>
                  </a:cubicBezTo>
                  <a:cubicBezTo>
                    <a:pt x="9105" y="4704"/>
                    <a:pt x="9105" y="4741"/>
                    <a:pt x="9067" y="4741"/>
                  </a:cubicBezTo>
                  <a:cubicBezTo>
                    <a:pt x="8991" y="4741"/>
                    <a:pt x="8979" y="4641"/>
                    <a:pt x="9004" y="4590"/>
                  </a:cubicBezTo>
                  <a:cubicBezTo>
                    <a:pt x="9026" y="4558"/>
                    <a:pt x="9040" y="4549"/>
                    <a:pt x="9055" y="4549"/>
                  </a:cubicBezTo>
                  <a:cubicBezTo>
                    <a:pt x="9074" y="4549"/>
                    <a:pt x="9094" y="4565"/>
                    <a:pt x="9130" y="4565"/>
                  </a:cubicBezTo>
                  <a:cubicBezTo>
                    <a:pt x="9092" y="4540"/>
                    <a:pt x="9067" y="4477"/>
                    <a:pt x="9130" y="4465"/>
                  </a:cubicBezTo>
                  <a:lnTo>
                    <a:pt x="9155" y="4452"/>
                  </a:lnTo>
                  <a:close/>
                  <a:moveTo>
                    <a:pt x="9205" y="4553"/>
                  </a:moveTo>
                  <a:cubicBezTo>
                    <a:pt x="9205" y="4603"/>
                    <a:pt x="9243" y="4741"/>
                    <a:pt x="9180" y="4741"/>
                  </a:cubicBezTo>
                  <a:cubicBezTo>
                    <a:pt x="9180" y="4691"/>
                    <a:pt x="9142" y="4553"/>
                    <a:pt x="9205" y="4553"/>
                  </a:cubicBezTo>
                  <a:close/>
                  <a:moveTo>
                    <a:pt x="8912" y="4566"/>
                  </a:moveTo>
                  <a:cubicBezTo>
                    <a:pt x="8920" y="4566"/>
                    <a:pt x="8930" y="4569"/>
                    <a:pt x="8941" y="4578"/>
                  </a:cubicBezTo>
                  <a:cubicBezTo>
                    <a:pt x="8991" y="4616"/>
                    <a:pt x="8966" y="4754"/>
                    <a:pt x="8929" y="4754"/>
                  </a:cubicBezTo>
                  <a:cubicBezTo>
                    <a:pt x="8929" y="4719"/>
                    <a:pt x="8950" y="4600"/>
                    <a:pt x="8895" y="4600"/>
                  </a:cubicBezTo>
                  <a:cubicBezTo>
                    <a:pt x="8890" y="4600"/>
                    <a:pt x="8885" y="4601"/>
                    <a:pt x="8878" y="4603"/>
                  </a:cubicBezTo>
                  <a:cubicBezTo>
                    <a:pt x="8803" y="4628"/>
                    <a:pt x="8841" y="4729"/>
                    <a:pt x="8841" y="4766"/>
                  </a:cubicBezTo>
                  <a:lnTo>
                    <a:pt x="8815" y="4766"/>
                  </a:lnTo>
                  <a:cubicBezTo>
                    <a:pt x="8803" y="4716"/>
                    <a:pt x="8803" y="4678"/>
                    <a:pt x="8815" y="4628"/>
                  </a:cubicBezTo>
                  <a:cubicBezTo>
                    <a:pt x="8790" y="4620"/>
                    <a:pt x="8793" y="4582"/>
                    <a:pt x="8798" y="4582"/>
                  </a:cubicBezTo>
                  <a:lnTo>
                    <a:pt x="8798" y="4582"/>
                  </a:lnTo>
                  <a:cubicBezTo>
                    <a:pt x="8800" y="4582"/>
                    <a:pt x="8803" y="4591"/>
                    <a:pt x="8803" y="4616"/>
                  </a:cubicBezTo>
                  <a:lnTo>
                    <a:pt x="8841" y="4603"/>
                  </a:lnTo>
                  <a:cubicBezTo>
                    <a:pt x="8870" y="4603"/>
                    <a:pt x="8884" y="4566"/>
                    <a:pt x="8912" y="4566"/>
                  </a:cubicBezTo>
                  <a:close/>
                  <a:moveTo>
                    <a:pt x="6967" y="4729"/>
                  </a:moveTo>
                  <a:cubicBezTo>
                    <a:pt x="6972" y="4734"/>
                    <a:pt x="7002" y="4766"/>
                    <a:pt x="6967" y="4766"/>
                  </a:cubicBezTo>
                  <a:cubicBezTo>
                    <a:pt x="6962" y="4768"/>
                    <a:pt x="6959" y="4768"/>
                    <a:pt x="6956" y="4768"/>
                  </a:cubicBezTo>
                  <a:cubicBezTo>
                    <a:pt x="6937" y="4768"/>
                    <a:pt x="6954" y="4745"/>
                    <a:pt x="6967" y="4729"/>
                  </a:cubicBezTo>
                  <a:close/>
                  <a:moveTo>
                    <a:pt x="5383" y="4565"/>
                  </a:moveTo>
                  <a:cubicBezTo>
                    <a:pt x="5383" y="4577"/>
                    <a:pt x="5359" y="4717"/>
                    <a:pt x="5402" y="4717"/>
                  </a:cubicBezTo>
                  <a:cubicBezTo>
                    <a:pt x="5404" y="4717"/>
                    <a:pt x="5406" y="4717"/>
                    <a:pt x="5408" y="4716"/>
                  </a:cubicBezTo>
                  <a:cubicBezTo>
                    <a:pt x="5481" y="4703"/>
                    <a:pt x="5491" y="4654"/>
                    <a:pt x="5495" y="4609"/>
                  </a:cubicBezTo>
                  <a:lnTo>
                    <a:pt x="5495" y="4609"/>
                  </a:lnTo>
                  <a:cubicBezTo>
                    <a:pt x="5494" y="4643"/>
                    <a:pt x="5491" y="4673"/>
                    <a:pt x="5483" y="4704"/>
                  </a:cubicBezTo>
                  <a:cubicBezTo>
                    <a:pt x="5476" y="4718"/>
                    <a:pt x="5469" y="4733"/>
                    <a:pt x="5464" y="4733"/>
                  </a:cubicBezTo>
                  <a:cubicBezTo>
                    <a:pt x="5460" y="4733"/>
                    <a:pt x="5458" y="4725"/>
                    <a:pt x="5458" y="4704"/>
                  </a:cubicBezTo>
                  <a:cubicBezTo>
                    <a:pt x="5437" y="4704"/>
                    <a:pt x="5416" y="4747"/>
                    <a:pt x="5381" y="4747"/>
                  </a:cubicBezTo>
                  <a:cubicBezTo>
                    <a:pt x="5373" y="4747"/>
                    <a:pt x="5366" y="4746"/>
                    <a:pt x="5357" y="4741"/>
                  </a:cubicBezTo>
                  <a:cubicBezTo>
                    <a:pt x="5337" y="4721"/>
                    <a:pt x="5335" y="4673"/>
                    <a:pt x="5343" y="4632"/>
                  </a:cubicBezTo>
                  <a:lnTo>
                    <a:pt x="5343" y="4632"/>
                  </a:lnTo>
                  <a:lnTo>
                    <a:pt x="5307" y="4641"/>
                  </a:lnTo>
                  <a:cubicBezTo>
                    <a:pt x="5307" y="4674"/>
                    <a:pt x="5288" y="4680"/>
                    <a:pt x="5265" y="4680"/>
                  </a:cubicBezTo>
                  <a:cubicBezTo>
                    <a:pt x="5250" y="4680"/>
                    <a:pt x="5234" y="4678"/>
                    <a:pt x="5221" y="4678"/>
                  </a:cubicBezTo>
                  <a:cubicBezTo>
                    <a:pt x="5208" y="4678"/>
                    <a:pt x="5197" y="4680"/>
                    <a:pt x="5194" y="4691"/>
                  </a:cubicBezTo>
                  <a:cubicBezTo>
                    <a:pt x="5180" y="4734"/>
                    <a:pt x="5202" y="4748"/>
                    <a:pt x="5230" y="4748"/>
                  </a:cubicBezTo>
                  <a:cubicBezTo>
                    <a:pt x="5252" y="4748"/>
                    <a:pt x="5278" y="4740"/>
                    <a:pt x="5294" y="4729"/>
                  </a:cubicBezTo>
                  <a:lnTo>
                    <a:pt x="5294" y="4729"/>
                  </a:lnTo>
                  <a:cubicBezTo>
                    <a:pt x="5300" y="4763"/>
                    <a:pt x="5273" y="4781"/>
                    <a:pt x="5242" y="4781"/>
                  </a:cubicBezTo>
                  <a:cubicBezTo>
                    <a:pt x="5204" y="4781"/>
                    <a:pt x="5162" y="4753"/>
                    <a:pt x="5169" y="4691"/>
                  </a:cubicBezTo>
                  <a:cubicBezTo>
                    <a:pt x="5169" y="4626"/>
                    <a:pt x="5253" y="4572"/>
                    <a:pt x="5309" y="4572"/>
                  </a:cubicBezTo>
                  <a:cubicBezTo>
                    <a:pt x="5329" y="4572"/>
                    <a:pt x="5346" y="4579"/>
                    <a:pt x="5354" y="4596"/>
                  </a:cubicBezTo>
                  <a:lnTo>
                    <a:pt x="5354" y="4596"/>
                  </a:lnTo>
                  <a:cubicBezTo>
                    <a:pt x="5361" y="4577"/>
                    <a:pt x="5371" y="4565"/>
                    <a:pt x="5383" y="4565"/>
                  </a:cubicBezTo>
                  <a:close/>
                  <a:moveTo>
                    <a:pt x="8677" y="4591"/>
                  </a:moveTo>
                  <a:cubicBezTo>
                    <a:pt x="8706" y="4591"/>
                    <a:pt x="8751" y="4612"/>
                    <a:pt x="8765" y="4641"/>
                  </a:cubicBezTo>
                  <a:cubicBezTo>
                    <a:pt x="8775" y="4681"/>
                    <a:pt x="8753" y="4776"/>
                    <a:pt x="8738" y="4776"/>
                  </a:cubicBezTo>
                  <a:cubicBezTo>
                    <a:pt x="8734" y="4776"/>
                    <a:pt x="8730" y="4769"/>
                    <a:pt x="8727" y="4754"/>
                  </a:cubicBezTo>
                  <a:cubicBezTo>
                    <a:pt x="8712" y="4754"/>
                    <a:pt x="8676" y="4784"/>
                    <a:pt x="8651" y="4784"/>
                  </a:cubicBezTo>
                  <a:cubicBezTo>
                    <a:pt x="8637" y="4784"/>
                    <a:pt x="8627" y="4774"/>
                    <a:pt x="8627" y="4741"/>
                  </a:cubicBezTo>
                  <a:cubicBezTo>
                    <a:pt x="8627" y="4666"/>
                    <a:pt x="8727" y="4678"/>
                    <a:pt x="8727" y="4653"/>
                  </a:cubicBezTo>
                  <a:cubicBezTo>
                    <a:pt x="8720" y="4633"/>
                    <a:pt x="8695" y="4623"/>
                    <a:pt x="8668" y="4623"/>
                  </a:cubicBezTo>
                  <a:cubicBezTo>
                    <a:pt x="8662" y="4623"/>
                    <a:pt x="8656" y="4624"/>
                    <a:pt x="8651" y="4625"/>
                  </a:cubicBezTo>
                  <a:lnTo>
                    <a:pt x="8651" y="4625"/>
                  </a:lnTo>
                  <a:cubicBezTo>
                    <a:pt x="8643" y="4601"/>
                    <a:pt x="8656" y="4591"/>
                    <a:pt x="8677" y="4591"/>
                  </a:cubicBezTo>
                  <a:close/>
                  <a:moveTo>
                    <a:pt x="8551" y="4528"/>
                  </a:moveTo>
                  <a:cubicBezTo>
                    <a:pt x="8551" y="4578"/>
                    <a:pt x="8577" y="4804"/>
                    <a:pt x="8526" y="4804"/>
                  </a:cubicBezTo>
                  <a:lnTo>
                    <a:pt x="8526" y="4528"/>
                  </a:lnTo>
                  <a:close/>
                  <a:moveTo>
                    <a:pt x="9545" y="4515"/>
                  </a:moveTo>
                  <a:cubicBezTo>
                    <a:pt x="9620" y="4515"/>
                    <a:pt x="9633" y="4628"/>
                    <a:pt x="9595" y="4666"/>
                  </a:cubicBezTo>
                  <a:lnTo>
                    <a:pt x="9608" y="4666"/>
                  </a:lnTo>
                  <a:cubicBezTo>
                    <a:pt x="9587" y="4702"/>
                    <a:pt x="9570" y="4713"/>
                    <a:pt x="9555" y="4713"/>
                  </a:cubicBezTo>
                  <a:cubicBezTo>
                    <a:pt x="9532" y="4713"/>
                    <a:pt x="9511" y="4691"/>
                    <a:pt x="9482" y="4691"/>
                  </a:cubicBezTo>
                  <a:cubicBezTo>
                    <a:pt x="9482" y="4741"/>
                    <a:pt x="9507" y="4792"/>
                    <a:pt x="9457" y="4804"/>
                  </a:cubicBezTo>
                  <a:cubicBezTo>
                    <a:pt x="9444" y="4729"/>
                    <a:pt x="9444" y="4653"/>
                    <a:pt x="9457" y="4578"/>
                  </a:cubicBezTo>
                  <a:cubicBezTo>
                    <a:pt x="9457" y="4554"/>
                    <a:pt x="9466" y="4526"/>
                    <a:pt x="9474" y="4526"/>
                  </a:cubicBezTo>
                  <a:cubicBezTo>
                    <a:pt x="9478" y="4526"/>
                    <a:pt x="9482" y="4537"/>
                    <a:pt x="9482" y="4565"/>
                  </a:cubicBezTo>
                  <a:cubicBezTo>
                    <a:pt x="9507" y="4565"/>
                    <a:pt x="9520" y="4515"/>
                    <a:pt x="9545" y="4515"/>
                  </a:cubicBezTo>
                  <a:close/>
                  <a:moveTo>
                    <a:pt x="5050" y="4608"/>
                  </a:moveTo>
                  <a:cubicBezTo>
                    <a:pt x="5064" y="4608"/>
                    <a:pt x="5079" y="4614"/>
                    <a:pt x="5093" y="4628"/>
                  </a:cubicBezTo>
                  <a:lnTo>
                    <a:pt x="5068" y="4628"/>
                  </a:lnTo>
                  <a:cubicBezTo>
                    <a:pt x="5156" y="4716"/>
                    <a:pt x="5030" y="4716"/>
                    <a:pt x="5005" y="4729"/>
                  </a:cubicBezTo>
                  <a:cubicBezTo>
                    <a:pt x="4959" y="4766"/>
                    <a:pt x="4981" y="4789"/>
                    <a:pt x="5020" y="4789"/>
                  </a:cubicBezTo>
                  <a:cubicBezTo>
                    <a:pt x="5034" y="4789"/>
                    <a:pt x="5051" y="4786"/>
                    <a:pt x="5068" y="4779"/>
                  </a:cubicBezTo>
                  <a:lnTo>
                    <a:pt x="5068" y="4779"/>
                  </a:lnTo>
                  <a:cubicBezTo>
                    <a:pt x="5068" y="4804"/>
                    <a:pt x="5056" y="4817"/>
                    <a:pt x="5018" y="4817"/>
                  </a:cubicBezTo>
                  <a:cubicBezTo>
                    <a:pt x="5015" y="4817"/>
                    <a:pt x="5012" y="4817"/>
                    <a:pt x="5010" y="4817"/>
                  </a:cubicBezTo>
                  <a:cubicBezTo>
                    <a:pt x="4903" y="4817"/>
                    <a:pt x="4967" y="4608"/>
                    <a:pt x="5050" y="4608"/>
                  </a:cubicBezTo>
                  <a:close/>
                  <a:moveTo>
                    <a:pt x="6514" y="4779"/>
                  </a:moveTo>
                  <a:cubicBezTo>
                    <a:pt x="6559" y="4779"/>
                    <a:pt x="6524" y="4819"/>
                    <a:pt x="6516" y="4819"/>
                  </a:cubicBezTo>
                  <a:cubicBezTo>
                    <a:pt x="6515" y="4819"/>
                    <a:pt x="6514" y="4818"/>
                    <a:pt x="6514" y="4817"/>
                  </a:cubicBezTo>
                  <a:cubicBezTo>
                    <a:pt x="6514" y="4817"/>
                    <a:pt x="6477" y="4779"/>
                    <a:pt x="6514" y="4779"/>
                  </a:cubicBezTo>
                  <a:close/>
                  <a:moveTo>
                    <a:pt x="8379" y="4622"/>
                  </a:moveTo>
                  <a:cubicBezTo>
                    <a:pt x="8385" y="4622"/>
                    <a:pt x="8392" y="4624"/>
                    <a:pt x="8400" y="4628"/>
                  </a:cubicBezTo>
                  <a:cubicBezTo>
                    <a:pt x="8451" y="4653"/>
                    <a:pt x="8451" y="4691"/>
                    <a:pt x="8451" y="4716"/>
                  </a:cubicBezTo>
                  <a:cubicBezTo>
                    <a:pt x="8451" y="4754"/>
                    <a:pt x="8426" y="4792"/>
                    <a:pt x="8400" y="4817"/>
                  </a:cubicBezTo>
                  <a:cubicBezTo>
                    <a:pt x="8390" y="4822"/>
                    <a:pt x="8381" y="4824"/>
                    <a:pt x="8374" y="4824"/>
                  </a:cubicBezTo>
                  <a:cubicBezTo>
                    <a:pt x="8349" y="4824"/>
                    <a:pt x="8336" y="4802"/>
                    <a:pt x="8321" y="4802"/>
                  </a:cubicBezTo>
                  <a:cubicBezTo>
                    <a:pt x="8318" y="4802"/>
                    <a:pt x="8315" y="4803"/>
                    <a:pt x="8312" y="4804"/>
                  </a:cubicBezTo>
                  <a:cubicBezTo>
                    <a:pt x="8312" y="4823"/>
                    <a:pt x="8312" y="4834"/>
                    <a:pt x="8298" y="4834"/>
                  </a:cubicBezTo>
                  <a:cubicBezTo>
                    <a:pt x="8292" y="4834"/>
                    <a:pt x="8285" y="4833"/>
                    <a:pt x="8275" y="4829"/>
                  </a:cubicBezTo>
                  <a:lnTo>
                    <a:pt x="8275" y="4779"/>
                  </a:lnTo>
                  <a:cubicBezTo>
                    <a:pt x="8298" y="4750"/>
                    <a:pt x="8305" y="4699"/>
                    <a:pt x="8312" y="4651"/>
                  </a:cubicBezTo>
                  <a:lnTo>
                    <a:pt x="8312" y="4651"/>
                  </a:lnTo>
                  <a:lnTo>
                    <a:pt x="8312" y="4666"/>
                  </a:lnTo>
                  <a:cubicBezTo>
                    <a:pt x="8344" y="4666"/>
                    <a:pt x="8349" y="4622"/>
                    <a:pt x="8379" y="4622"/>
                  </a:cubicBezTo>
                  <a:close/>
                  <a:moveTo>
                    <a:pt x="4955" y="4628"/>
                  </a:moveTo>
                  <a:cubicBezTo>
                    <a:pt x="4955" y="4678"/>
                    <a:pt x="4917" y="4666"/>
                    <a:pt x="4892" y="4716"/>
                  </a:cubicBezTo>
                  <a:cubicBezTo>
                    <a:pt x="4880" y="4766"/>
                    <a:pt x="4917" y="4829"/>
                    <a:pt x="4854" y="4842"/>
                  </a:cubicBezTo>
                  <a:cubicBezTo>
                    <a:pt x="4854" y="4779"/>
                    <a:pt x="4854" y="4729"/>
                    <a:pt x="4867" y="4678"/>
                  </a:cubicBezTo>
                  <a:cubicBezTo>
                    <a:pt x="4873" y="4660"/>
                    <a:pt x="4880" y="4650"/>
                    <a:pt x="4884" y="4650"/>
                  </a:cubicBezTo>
                  <a:cubicBezTo>
                    <a:pt x="4889" y="4650"/>
                    <a:pt x="4892" y="4660"/>
                    <a:pt x="4892" y="4678"/>
                  </a:cubicBezTo>
                  <a:cubicBezTo>
                    <a:pt x="4917" y="4678"/>
                    <a:pt x="4905" y="4628"/>
                    <a:pt x="4955" y="4628"/>
                  </a:cubicBezTo>
                  <a:close/>
                  <a:moveTo>
                    <a:pt x="8187" y="4641"/>
                  </a:moveTo>
                  <a:cubicBezTo>
                    <a:pt x="8199" y="4704"/>
                    <a:pt x="8224" y="4842"/>
                    <a:pt x="8162" y="4842"/>
                  </a:cubicBezTo>
                  <a:lnTo>
                    <a:pt x="8149" y="4842"/>
                  </a:lnTo>
                  <a:cubicBezTo>
                    <a:pt x="8149" y="4779"/>
                    <a:pt x="8124" y="4653"/>
                    <a:pt x="8187" y="4641"/>
                  </a:cubicBezTo>
                  <a:close/>
                  <a:moveTo>
                    <a:pt x="4749" y="4665"/>
                  </a:moveTo>
                  <a:cubicBezTo>
                    <a:pt x="4829" y="4665"/>
                    <a:pt x="4826" y="4854"/>
                    <a:pt x="4729" y="4854"/>
                  </a:cubicBezTo>
                  <a:lnTo>
                    <a:pt x="4729" y="4867"/>
                  </a:lnTo>
                  <a:cubicBezTo>
                    <a:pt x="4603" y="4867"/>
                    <a:pt x="4653" y="4678"/>
                    <a:pt x="4741" y="4666"/>
                  </a:cubicBezTo>
                  <a:cubicBezTo>
                    <a:pt x="4744" y="4665"/>
                    <a:pt x="4746" y="4665"/>
                    <a:pt x="4749" y="4665"/>
                  </a:cubicBezTo>
                  <a:close/>
                  <a:moveTo>
                    <a:pt x="8074" y="4678"/>
                  </a:moveTo>
                  <a:cubicBezTo>
                    <a:pt x="8074" y="4729"/>
                    <a:pt x="8074" y="4792"/>
                    <a:pt x="8074" y="4842"/>
                  </a:cubicBezTo>
                  <a:cubicBezTo>
                    <a:pt x="8067" y="4861"/>
                    <a:pt x="8058" y="4870"/>
                    <a:pt x="8050" y="4870"/>
                  </a:cubicBezTo>
                  <a:cubicBezTo>
                    <a:pt x="8042" y="4870"/>
                    <a:pt x="8036" y="4861"/>
                    <a:pt x="8036" y="4842"/>
                  </a:cubicBezTo>
                  <a:cubicBezTo>
                    <a:pt x="8036" y="4842"/>
                    <a:pt x="7998" y="4880"/>
                    <a:pt x="7986" y="4880"/>
                  </a:cubicBezTo>
                  <a:cubicBezTo>
                    <a:pt x="7970" y="4875"/>
                    <a:pt x="7961" y="4842"/>
                    <a:pt x="7959" y="4803"/>
                  </a:cubicBezTo>
                  <a:lnTo>
                    <a:pt x="7959" y="4803"/>
                  </a:lnTo>
                  <a:cubicBezTo>
                    <a:pt x="7963" y="4824"/>
                    <a:pt x="7971" y="4839"/>
                    <a:pt x="7986" y="4839"/>
                  </a:cubicBezTo>
                  <a:cubicBezTo>
                    <a:pt x="7993" y="4839"/>
                    <a:pt x="8001" y="4836"/>
                    <a:pt x="8011" y="4829"/>
                  </a:cubicBezTo>
                  <a:cubicBezTo>
                    <a:pt x="8074" y="4792"/>
                    <a:pt x="7986" y="4678"/>
                    <a:pt x="8074" y="4678"/>
                  </a:cubicBezTo>
                  <a:close/>
                  <a:moveTo>
                    <a:pt x="3458" y="4839"/>
                  </a:moveTo>
                  <a:cubicBezTo>
                    <a:pt x="3466" y="4839"/>
                    <a:pt x="3471" y="4843"/>
                    <a:pt x="3471" y="4854"/>
                  </a:cubicBezTo>
                  <a:lnTo>
                    <a:pt x="3459" y="4867"/>
                  </a:lnTo>
                  <a:cubicBezTo>
                    <a:pt x="3446" y="4892"/>
                    <a:pt x="3433" y="4892"/>
                    <a:pt x="3421" y="4892"/>
                  </a:cubicBezTo>
                  <a:cubicBezTo>
                    <a:pt x="3412" y="4866"/>
                    <a:pt x="3441" y="4839"/>
                    <a:pt x="3458" y="4839"/>
                  </a:cubicBezTo>
                  <a:close/>
                  <a:moveTo>
                    <a:pt x="4615" y="4616"/>
                  </a:moveTo>
                  <a:cubicBezTo>
                    <a:pt x="4628" y="4653"/>
                    <a:pt x="4641" y="4867"/>
                    <a:pt x="4578" y="4880"/>
                  </a:cubicBezTo>
                  <a:lnTo>
                    <a:pt x="4565" y="4892"/>
                  </a:lnTo>
                  <a:cubicBezTo>
                    <a:pt x="4565" y="4829"/>
                    <a:pt x="4565" y="4616"/>
                    <a:pt x="4615" y="4616"/>
                  </a:cubicBezTo>
                  <a:close/>
                  <a:moveTo>
                    <a:pt x="5989" y="4857"/>
                  </a:moveTo>
                  <a:cubicBezTo>
                    <a:pt x="5994" y="4857"/>
                    <a:pt x="5999" y="4863"/>
                    <a:pt x="5999" y="4880"/>
                  </a:cubicBezTo>
                  <a:cubicBezTo>
                    <a:pt x="5999" y="4896"/>
                    <a:pt x="5993" y="4902"/>
                    <a:pt x="5986" y="4902"/>
                  </a:cubicBezTo>
                  <a:cubicBezTo>
                    <a:pt x="5971" y="4902"/>
                    <a:pt x="5948" y="4880"/>
                    <a:pt x="5948" y="4880"/>
                  </a:cubicBezTo>
                  <a:lnTo>
                    <a:pt x="5961" y="4880"/>
                  </a:lnTo>
                  <a:cubicBezTo>
                    <a:pt x="5961" y="4880"/>
                    <a:pt x="5978" y="4857"/>
                    <a:pt x="5989" y="4857"/>
                  </a:cubicBezTo>
                  <a:close/>
                  <a:moveTo>
                    <a:pt x="7483" y="4704"/>
                  </a:moveTo>
                  <a:cubicBezTo>
                    <a:pt x="7596" y="4716"/>
                    <a:pt x="7445" y="4754"/>
                    <a:pt x="7533" y="4754"/>
                  </a:cubicBezTo>
                  <a:lnTo>
                    <a:pt x="7544" y="4754"/>
                  </a:lnTo>
                  <a:cubicBezTo>
                    <a:pt x="7499" y="4808"/>
                    <a:pt x="7589" y="4905"/>
                    <a:pt x="7508" y="4905"/>
                  </a:cubicBezTo>
                  <a:cubicBezTo>
                    <a:pt x="7508" y="4871"/>
                    <a:pt x="7528" y="4736"/>
                    <a:pt x="7477" y="4736"/>
                  </a:cubicBezTo>
                  <a:cubicBezTo>
                    <a:pt x="7472" y="4736"/>
                    <a:pt x="7465" y="4737"/>
                    <a:pt x="7457" y="4741"/>
                  </a:cubicBezTo>
                  <a:cubicBezTo>
                    <a:pt x="7369" y="4792"/>
                    <a:pt x="7483" y="4905"/>
                    <a:pt x="7407" y="4905"/>
                  </a:cubicBezTo>
                  <a:cubicBezTo>
                    <a:pt x="7394" y="4854"/>
                    <a:pt x="7394" y="4804"/>
                    <a:pt x="7407" y="4766"/>
                  </a:cubicBezTo>
                  <a:cubicBezTo>
                    <a:pt x="7407" y="4758"/>
                    <a:pt x="7419" y="4706"/>
                    <a:pt x="7427" y="4706"/>
                  </a:cubicBezTo>
                  <a:cubicBezTo>
                    <a:pt x="7430" y="4706"/>
                    <a:pt x="7432" y="4715"/>
                    <a:pt x="7432" y="4741"/>
                  </a:cubicBezTo>
                  <a:cubicBezTo>
                    <a:pt x="7445" y="4741"/>
                    <a:pt x="7457" y="4704"/>
                    <a:pt x="7483" y="4704"/>
                  </a:cubicBezTo>
                  <a:close/>
                  <a:moveTo>
                    <a:pt x="7609" y="4714"/>
                  </a:moveTo>
                  <a:cubicBezTo>
                    <a:pt x="7613" y="4714"/>
                    <a:pt x="7617" y="4715"/>
                    <a:pt x="7621" y="4716"/>
                  </a:cubicBezTo>
                  <a:cubicBezTo>
                    <a:pt x="7684" y="4729"/>
                    <a:pt x="7671" y="4892"/>
                    <a:pt x="7621" y="4905"/>
                  </a:cubicBezTo>
                  <a:cubicBezTo>
                    <a:pt x="7621" y="4871"/>
                    <a:pt x="7641" y="4736"/>
                    <a:pt x="7582" y="4736"/>
                  </a:cubicBezTo>
                  <a:cubicBezTo>
                    <a:pt x="7577" y="4736"/>
                    <a:pt x="7571" y="4737"/>
                    <a:pt x="7565" y="4739"/>
                  </a:cubicBezTo>
                  <a:lnTo>
                    <a:pt x="7565" y="4739"/>
                  </a:lnTo>
                  <a:cubicBezTo>
                    <a:pt x="7576" y="4727"/>
                    <a:pt x="7591" y="4714"/>
                    <a:pt x="7609" y="4714"/>
                  </a:cubicBezTo>
                  <a:close/>
                  <a:moveTo>
                    <a:pt x="4497" y="4713"/>
                  </a:moveTo>
                  <a:cubicBezTo>
                    <a:pt x="4528" y="4713"/>
                    <a:pt x="4553" y="4736"/>
                    <a:pt x="4553" y="4792"/>
                  </a:cubicBezTo>
                  <a:lnTo>
                    <a:pt x="4540" y="4804"/>
                  </a:lnTo>
                  <a:cubicBezTo>
                    <a:pt x="4540" y="4863"/>
                    <a:pt x="4479" y="4909"/>
                    <a:pt x="4434" y="4909"/>
                  </a:cubicBezTo>
                  <a:cubicBezTo>
                    <a:pt x="4403" y="4909"/>
                    <a:pt x="4379" y="4886"/>
                    <a:pt x="4389" y="4829"/>
                  </a:cubicBezTo>
                  <a:cubicBezTo>
                    <a:pt x="4397" y="4762"/>
                    <a:pt x="4453" y="4713"/>
                    <a:pt x="4497" y="4713"/>
                  </a:cubicBezTo>
                  <a:close/>
                  <a:moveTo>
                    <a:pt x="9997" y="4892"/>
                  </a:moveTo>
                  <a:cubicBezTo>
                    <a:pt x="10035" y="4892"/>
                    <a:pt x="9997" y="4930"/>
                    <a:pt x="9997" y="4930"/>
                  </a:cubicBezTo>
                  <a:cubicBezTo>
                    <a:pt x="9997" y="4930"/>
                    <a:pt x="9947" y="4892"/>
                    <a:pt x="9997" y="4892"/>
                  </a:cubicBezTo>
                  <a:close/>
                  <a:moveTo>
                    <a:pt x="7357" y="4741"/>
                  </a:moveTo>
                  <a:cubicBezTo>
                    <a:pt x="7357" y="4792"/>
                    <a:pt x="7382" y="4930"/>
                    <a:pt x="7319" y="4943"/>
                  </a:cubicBezTo>
                  <a:cubicBezTo>
                    <a:pt x="7319" y="4880"/>
                    <a:pt x="7294" y="4754"/>
                    <a:pt x="7357" y="4741"/>
                  </a:cubicBezTo>
                  <a:close/>
                  <a:moveTo>
                    <a:pt x="4364" y="4641"/>
                  </a:moveTo>
                  <a:cubicBezTo>
                    <a:pt x="4364" y="4716"/>
                    <a:pt x="4351" y="4779"/>
                    <a:pt x="4351" y="4842"/>
                  </a:cubicBezTo>
                  <a:lnTo>
                    <a:pt x="4339" y="4854"/>
                  </a:lnTo>
                  <a:cubicBezTo>
                    <a:pt x="4339" y="4873"/>
                    <a:pt x="4319" y="4938"/>
                    <a:pt x="4313" y="4938"/>
                  </a:cubicBezTo>
                  <a:cubicBezTo>
                    <a:pt x="4311" y="4938"/>
                    <a:pt x="4310" y="4929"/>
                    <a:pt x="4314" y="4905"/>
                  </a:cubicBezTo>
                  <a:cubicBezTo>
                    <a:pt x="4282" y="4905"/>
                    <a:pt x="4268" y="4948"/>
                    <a:pt x="4243" y="4948"/>
                  </a:cubicBezTo>
                  <a:cubicBezTo>
                    <a:pt x="4238" y="4948"/>
                    <a:pt x="4232" y="4947"/>
                    <a:pt x="4226" y="4943"/>
                  </a:cubicBezTo>
                  <a:cubicBezTo>
                    <a:pt x="4175" y="4930"/>
                    <a:pt x="4188" y="4892"/>
                    <a:pt x="4188" y="4867"/>
                  </a:cubicBezTo>
                  <a:cubicBezTo>
                    <a:pt x="4188" y="4817"/>
                    <a:pt x="4213" y="4779"/>
                    <a:pt x="4238" y="4754"/>
                  </a:cubicBezTo>
                  <a:cubicBezTo>
                    <a:pt x="4246" y="4751"/>
                    <a:pt x="4254" y="4750"/>
                    <a:pt x="4260" y="4750"/>
                  </a:cubicBezTo>
                  <a:cubicBezTo>
                    <a:pt x="4279" y="4750"/>
                    <a:pt x="4294" y="4758"/>
                    <a:pt x="4304" y="4758"/>
                  </a:cubicBezTo>
                  <a:cubicBezTo>
                    <a:pt x="4308" y="4758"/>
                    <a:pt x="4311" y="4757"/>
                    <a:pt x="4314" y="4754"/>
                  </a:cubicBezTo>
                  <a:cubicBezTo>
                    <a:pt x="4314" y="4716"/>
                    <a:pt x="4314" y="4653"/>
                    <a:pt x="4364" y="4641"/>
                  </a:cubicBezTo>
                  <a:close/>
                  <a:moveTo>
                    <a:pt x="7872" y="4678"/>
                  </a:moveTo>
                  <a:cubicBezTo>
                    <a:pt x="7872" y="4741"/>
                    <a:pt x="7897" y="4955"/>
                    <a:pt x="7835" y="4955"/>
                  </a:cubicBezTo>
                  <a:lnTo>
                    <a:pt x="7835" y="4854"/>
                  </a:lnTo>
                  <a:cubicBezTo>
                    <a:pt x="7822" y="4854"/>
                    <a:pt x="7809" y="4892"/>
                    <a:pt x="7784" y="4892"/>
                  </a:cubicBezTo>
                  <a:cubicBezTo>
                    <a:pt x="7747" y="4892"/>
                    <a:pt x="7747" y="4779"/>
                    <a:pt x="7772" y="4729"/>
                  </a:cubicBezTo>
                  <a:lnTo>
                    <a:pt x="7772" y="4729"/>
                  </a:lnTo>
                  <a:lnTo>
                    <a:pt x="7734" y="4741"/>
                  </a:lnTo>
                  <a:cubicBezTo>
                    <a:pt x="7755" y="4705"/>
                    <a:pt x="7769" y="4694"/>
                    <a:pt x="7782" y="4694"/>
                  </a:cubicBezTo>
                  <a:cubicBezTo>
                    <a:pt x="7801" y="4694"/>
                    <a:pt x="7818" y="4716"/>
                    <a:pt x="7847" y="4716"/>
                  </a:cubicBezTo>
                  <a:cubicBezTo>
                    <a:pt x="7835" y="4691"/>
                    <a:pt x="7847" y="4678"/>
                    <a:pt x="7872" y="4678"/>
                  </a:cubicBezTo>
                  <a:close/>
                  <a:moveTo>
                    <a:pt x="7230" y="4755"/>
                  </a:moveTo>
                  <a:cubicBezTo>
                    <a:pt x="7242" y="4755"/>
                    <a:pt x="7256" y="4759"/>
                    <a:pt x="7269" y="4766"/>
                  </a:cubicBezTo>
                  <a:cubicBezTo>
                    <a:pt x="7264" y="4781"/>
                    <a:pt x="7253" y="4784"/>
                    <a:pt x="7242" y="4784"/>
                  </a:cubicBezTo>
                  <a:cubicBezTo>
                    <a:pt x="7233" y="4784"/>
                    <a:pt x="7224" y="4782"/>
                    <a:pt x="7217" y="4782"/>
                  </a:cubicBezTo>
                  <a:cubicBezTo>
                    <a:pt x="7210" y="4782"/>
                    <a:pt x="7206" y="4784"/>
                    <a:pt x="7206" y="4792"/>
                  </a:cubicBezTo>
                  <a:cubicBezTo>
                    <a:pt x="7193" y="4817"/>
                    <a:pt x="7218" y="4817"/>
                    <a:pt x="7231" y="4842"/>
                  </a:cubicBezTo>
                  <a:cubicBezTo>
                    <a:pt x="7231" y="4867"/>
                    <a:pt x="7294" y="4854"/>
                    <a:pt x="7256" y="4917"/>
                  </a:cubicBezTo>
                  <a:cubicBezTo>
                    <a:pt x="7237" y="4946"/>
                    <a:pt x="7211" y="4960"/>
                    <a:pt x="7184" y="4960"/>
                  </a:cubicBezTo>
                  <a:cubicBezTo>
                    <a:pt x="7174" y="4960"/>
                    <a:pt x="7165" y="4958"/>
                    <a:pt x="7156" y="4955"/>
                  </a:cubicBezTo>
                  <a:cubicBezTo>
                    <a:pt x="7156" y="4931"/>
                    <a:pt x="7161" y="4917"/>
                    <a:pt x="7175" y="4917"/>
                  </a:cubicBezTo>
                  <a:cubicBezTo>
                    <a:pt x="7182" y="4917"/>
                    <a:pt x="7192" y="4921"/>
                    <a:pt x="7206" y="4930"/>
                  </a:cubicBezTo>
                  <a:cubicBezTo>
                    <a:pt x="7319" y="4917"/>
                    <a:pt x="7193" y="4854"/>
                    <a:pt x="7181" y="4842"/>
                  </a:cubicBezTo>
                  <a:lnTo>
                    <a:pt x="7168" y="4854"/>
                  </a:lnTo>
                  <a:cubicBezTo>
                    <a:pt x="7148" y="4805"/>
                    <a:pt x="7183" y="4755"/>
                    <a:pt x="7230" y="4755"/>
                  </a:cubicBezTo>
                  <a:close/>
                  <a:moveTo>
                    <a:pt x="7117" y="4776"/>
                  </a:moveTo>
                  <a:cubicBezTo>
                    <a:pt x="7125" y="4776"/>
                    <a:pt x="7134" y="4777"/>
                    <a:pt x="7143" y="4779"/>
                  </a:cubicBezTo>
                  <a:cubicBezTo>
                    <a:pt x="7138" y="4798"/>
                    <a:pt x="7130" y="4802"/>
                    <a:pt x="7121" y="4802"/>
                  </a:cubicBezTo>
                  <a:cubicBezTo>
                    <a:pt x="7111" y="4802"/>
                    <a:pt x="7101" y="4797"/>
                    <a:pt x="7092" y="4797"/>
                  </a:cubicBezTo>
                  <a:cubicBezTo>
                    <a:pt x="7087" y="4797"/>
                    <a:pt x="7083" y="4798"/>
                    <a:pt x="7080" y="4804"/>
                  </a:cubicBezTo>
                  <a:cubicBezTo>
                    <a:pt x="7068" y="4842"/>
                    <a:pt x="7093" y="4829"/>
                    <a:pt x="7105" y="4854"/>
                  </a:cubicBezTo>
                  <a:cubicBezTo>
                    <a:pt x="7105" y="4880"/>
                    <a:pt x="7168" y="4880"/>
                    <a:pt x="7143" y="4943"/>
                  </a:cubicBezTo>
                  <a:cubicBezTo>
                    <a:pt x="7125" y="4961"/>
                    <a:pt x="7093" y="4973"/>
                    <a:pt x="7062" y="4973"/>
                  </a:cubicBezTo>
                  <a:cubicBezTo>
                    <a:pt x="7051" y="4973"/>
                    <a:pt x="7040" y="4971"/>
                    <a:pt x="7030" y="4968"/>
                  </a:cubicBezTo>
                  <a:cubicBezTo>
                    <a:pt x="7036" y="4943"/>
                    <a:pt x="7058" y="4943"/>
                    <a:pt x="7079" y="4943"/>
                  </a:cubicBezTo>
                  <a:cubicBezTo>
                    <a:pt x="7099" y="4943"/>
                    <a:pt x="7118" y="4943"/>
                    <a:pt x="7118" y="4917"/>
                  </a:cubicBezTo>
                  <a:cubicBezTo>
                    <a:pt x="7118" y="4867"/>
                    <a:pt x="7042" y="4892"/>
                    <a:pt x="7042" y="4829"/>
                  </a:cubicBezTo>
                  <a:cubicBezTo>
                    <a:pt x="7042" y="4798"/>
                    <a:pt x="7076" y="4776"/>
                    <a:pt x="7117" y="4776"/>
                  </a:cubicBezTo>
                  <a:close/>
                  <a:moveTo>
                    <a:pt x="5634" y="4980"/>
                  </a:moveTo>
                  <a:lnTo>
                    <a:pt x="5601" y="4988"/>
                  </a:lnTo>
                  <a:lnTo>
                    <a:pt x="5601" y="4988"/>
                  </a:lnTo>
                  <a:cubicBezTo>
                    <a:pt x="5611" y="4983"/>
                    <a:pt x="5622" y="4980"/>
                    <a:pt x="5634" y="4980"/>
                  </a:cubicBezTo>
                  <a:close/>
                  <a:moveTo>
                    <a:pt x="7005" y="4792"/>
                  </a:moveTo>
                  <a:lnTo>
                    <a:pt x="6980" y="4804"/>
                  </a:lnTo>
                  <a:lnTo>
                    <a:pt x="6967" y="4993"/>
                  </a:lnTo>
                  <a:lnTo>
                    <a:pt x="6942" y="4993"/>
                  </a:lnTo>
                  <a:cubicBezTo>
                    <a:pt x="6954" y="4930"/>
                    <a:pt x="6929" y="4792"/>
                    <a:pt x="7005" y="4792"/>
                  </a:cubicBezTo>
                  <a:close/>
                  <a:moveTo>
                    <a:pt x="3848" y="4824"/>
                  </a:moveTo>
                  <a:cubicBezTo>
                    <a:pt x="3841" y="4825"/>
                    <a:pt x="3832" y="4827"/>
                    <a:pt x="3823" y="4829"/>
                  </a:cubicBezTo>
                  <a:cubicBezTo>
                    <a:pt x="3823" y="4884"/>
                    <a:pt x="3814" y="4939"/>
                    <a:pt x="3811" y="4993"/>
                  </a:cubicBezTo>
                  <a:lnTo>
                    <a:pt x="3811" y="4993"/>
                  </a:lnTo>
                  <a:cubicBezTo>
                    <a:pt x="3817" y="4988"/>
                    <a:pt x="3826" y="4978"/>
                    <a:pt x="3836" y="4968"/>
                  </a:cubicBezTo>
                  <a:cubicBezTo>
                    <a:pt x="3847" y="4924"/>
                    <a:pt x="3848" y="4870"/>
                    <a:pt x="3848" y="4824"/>
                  </a:cubicBezTo>
                  <a:close/>
                  <a:moveTo>
                    <a:pt x="6862" y="4798"/>
                  </a:moveTo>
                  <a:cubicBezTo>
                    <a:pt x="6867" y="4798"/>
                    <a:pt x="6873" y="4800"/>
                    <a:pt x="6879" y="4804"/>
                  </a:cubicBezTo>
                  <a:cubicBezTo>
                    <a:pt x="6929" y="4817"/>
                    <a:pt x="6904" y="4955"/>
                    <a:pt x="6904" y="4993"/>
                  </a:cubicBezTo>
                  <a:lnTo>
                    <a:pt x="6879" y="4993"/>
                  </a:lnTo>
                  <a:cubicBezTo>
                    <a:pt x="6879" y="4961"/>
                    <a:pt x="6897" y="4828"/>
                    <a:pt x="6856" y="4828"/>
                  </a:cubicBezTo>
                  <a:cubicBezTo>
                    <a:pt x="6849" y="4828"/>
                    <a:pt x="6840" y="4833"/>
                    <a:pt x="6829" y="4842"/>
                  </a:cubicBezTo>
                  <a:cubicBezTo>
                    <a:pt x="6766" y="4880"/>
                    <a:pt x="6854" y="5005"/>
                    <a:pt x="6766" y="5005"/>
                  </a:cubicBezTo>
                  <a:cubicBezTo>
                    <a:pt x="6766" y="4955"/>
                    <a:pt x="6766" y="4905"/>
                    <a:pt x="6766" y="4854"/>
                  </a:cubicBezTo>
                  <a:cubicBezTo>
                    <a:pt x="6766" y="4846"/>
                    <a:pt x="6783" y="4803"/>
                    <a:pt x="6794" y="4803"/>
                  </a:cubicBezTo>
                  <a:cubicBezTo>
                    <a:pt x="6799" y="4803"/>
                    <a:pt x="6803" y="4813"/>
                    <a:pt x="6803" y="4842"/>
                  </a:cubicBezTo>
                  <a:cubicBezTo>
                    <a:pt x="6824" y="4842"/>
                    <a:pt x="6837" y="4798"/>
                    <a:pt x="6862" y="4798"/>
                  </a:cubicBezTo>
                  <a:close/>
                  <a:moveTo>
                    <a:pt x="3735" y="4817"/>
                  </a:moveTo>
                  <a:lnTo>
                    <a:pt x="3723" y="4930"/>
                  </a:lnTo>
                  <a:cubicBezTo>
                    <a:pt x="3708" y="4974"/>
                    <a:pt x="3707" y="4997"/>
                    <a:pt x="3712" y="5007"/>
                  </a:cubicBezTo>
                  <a:lnTo>
                    <a:pt x="3712" y="5007"/>
                  </a:lnTo>
                  <a:cubicBezTo>
                    <a:pt x="3711" y="5006"/>
                    <a:pt x="3711" y="5006"/>
                    <a:pt x="3710" y="5005"/>
                  </a:cubicBezTo>
                  <a:cubicBezTo>
                    <a:pt x="3660" y="4968"/>
                    <a:pt x="3710" y="4829"/>
                    <a:pt x="3735" y="4817"/>
                  </a:cubicBezTo>
                  <a:close/>
                  <a:moveTo>
                    <a:pt x="4023" y="4798"/>
                  </a:moveTo>
                  <a:cubicBezTo>
                    <a:pt x="4031" y="4798"/>
                    <a:pt x="4037" y="4804"/>
                    <a:pt x="4050" y="4829"/>
                  </a:cubicBezTo>
                  <a:cubicBezTo>
                    <a:pt x="4087" y="4880"/>
                    <a:pt x="4050" y="4980"/>
                    <a:pt x="4012" y="4980"/>
                  </a:cubicBezTo>
                  <a:cubicBezTo>
                    <a:pt x="4012" y="4948"/>
                    <a:pt x="4040" y="4832"/>
                    <a:pt x="4000" y="4832"/>
                  </a:cubicBezTo>
                  <a:cubicBezTo>
                    <a:pt x="3993" y="4832"/>
                    <a:pt x="3985" y="4835"/>
                    <a:pt x="3974" y="4842"/>
                  </a:cubicBezTo>
                  <a:cubicBezTo>
                    <a:pt x="3886" y="4892"/>
                    <a:pt x="3987" y="4993"/>
                    <a:pt x="3911" y="5005"/>
                  </a:cubicBezTo>
                  <a:cubicBezTo>
                    <a:pt x="3911" y="4973"/>
                    <a:pt x="3940" y="4845"/>
                    <a:pt x="3898" y="4845"/>
                  </a:cubicBezTo>
                  <a:cubicBezTo>
                    <a:pt x="3895" y="4845"/>
                    <a:pt x="3892" y="4846"/>
                    <a:pt x="3888" y="4847"/>
                  </a:cubicBezTo>
                  <a:lnTo>
                    <a:pt x="3888" y="4847"/>
                  </a:lnTo>
                  <a:cubicBezTo>
                    <a:pt x="3889" y="4843"/>
                    <a:pt x="3889" y="4840"/>
                    <a:pt x="3889" y="4837"/>
                  </a:cubicBezTo>
                  <a:lnTo>
                    <a:pt x="3889" y="4837"/>
                  </a:lnTo>
                  <a:lnTo>
                    <a:pt x="3848" y="4854"/>
                  </a:lnTo>
                  <a:lnTo>
                    <a:pt x="3874" y="4854"/>
                  </a:lnTo>
                  <a:cubicBezTo>
                    <a:pt x="3879" y="4851"/>
                    <a:pt x="3884" y="4848"/>
                    <a:pt x="3888" y="4847"/>
                  </a:cubicBezTo>
                  <a:lnTo>
                    <a:pt x="3888" y="4847"/>
                  </a:lnTo>
                  <a:cubicBezTo>
                    <a:pt x="3888" y="4849"/>
                    <a:pt x="3887" y="4852"/>
                    <a:pt x="3886" y="4854"/>
                  </a:cubicBezTo>
                  <a:lnTo>
                    <a:pt x="3874" y="4854"/>
                  </a:lnTo>
                  <a:cubicBezTo>
                    <a:pt x="3811" y="4892"/>
                    <a:pt x="3886" y="5005"/>
                    <a:pt x="3811" y="5018"/>
                  </a:cubicBezTo>
                  <a:cubicBezTo>
                    <a:pt x="3811" y="5010"/>
                    <a:pt x="3811" y="5002"/>
                    <a:pt x="3811" y="4993"/>
                  </a:cubicBezTo>
                  <a:lnTo>
                    <a:pt x="3811" y="4993"/>
                  </a:lnTo>
                  <a:cubicBezTo>
                    <a:pt x="3809" y="4995"/>
                    <a:pt x="3807" y="4997"/>
                    <a:pt x="3805" y="4997"/>
                  </a:cubicBezTo>
                  <a:cubicBezTo>
                    <a:pt x="3800" y="4997"/>
                    <a:pt x="3798" y="4989"/>
                    <a:pt x="3798" y="4968"/>
                  </a:cubicBezTo>
                  <a:cubicBezTo>
                    <a:pt x="3777" y="4968"/>
                    <a:pt x="3756" y="5011"/>
                    <a:pt x="3728" y="5011"/>
                  </a:cubicBezTo>
                  <a:cubicBezTo>
                    <a:pt x="3727" y="5011"/>
                    <a:pt x="3727" y="5011"/>
                    <a:pt x="3726" y="5011"/>
                  </a:cubicBezTo>
                  <a:lnTo>
                    <a:pt x="3726" y="5011"/>
                  </a:lnTo>
                  <a:cubicBezTo>
                    <a:pt x="3737" y="5008"/>
                    <a:pt x="3750" y="4995"/>
                    <a:pt x="3760" y="4980"/>
                  </a:cubicBezTo>
                  <a:lnTo>
                    <a:pt x="3798" y="4943"/>
                  </a:lnTo>
                  <a:cubicBezTo>
                    <a:pt x="3836" y="4905"/>
                    <a:pt x="3773" y="4817"/>
                    <a:pt x="3848" y="4804"/>
                  </a:cubicBezTo>
                  <a:lnTo>
                    <a:pt x="3848" y="4804"/>
                  </a:lnTo>
                  <a:cubicBezTo>
                    <a:pt x="3848" y="4811"/>
                    <a:pt x="3848" y="4817"/>
                    <a:pt x="3848" y="4824"/>
                  </a:cubicBezTo>
                  <a:lnTo>
                    <a:pt x="3848" y="4824"/>
                  </a:lnTo>
                  <a:cubicBezTo>
                    <a:pt x="3856" y="4823"/>
                    <a:pt x="3862" y="4822"/>
                    <a:pt x="3868" y="4822"/>
                  </a:cubicBezTo>
                  <a:cubicBezTo>
                    <a:pt x="3881" y="4822"/>
                    <a:pt x="3889" y="4826"/>
                    <a:pt x="3889" y="4837"/>
                  </a:cubicBezTo>
                  <a:lnTo>
                    <a:pt x="3889" y="4837"/>
                  </a:lnTo>
                  <a:lnTo>
                    <a:pt x="3936" y="4817"/>
                  </a:lnTo>
                  <a:cubicBezTo>
                    <a:pt x="3936" y="4842"/>
                    <a:pt x="3936" y="4842"/>
                    <a:pt x="3949" y="4842"/>
                  </a:cubicBezTo>
                  <a:cubicBezTo>
                    <a:pt x="3962" y="4829"/>
                    <a:pt x="3974" y="4817"/>
                    <a:pt x="3987" y="4804"/>
                  </a:cubicBezTo>
                  <a:cubicBezTo>
                    <a:pt x="4006" y="4804"/>
                    <a:pt x="4015" y="4798"/>
                    <a:pt x="4023" y="4798"/>
                  </a:cubicBezTo>
                  <a:close/>
                  <a:moveTo>
                    <a:pt x="3270" y="4993"/>
                  </a:moveTo>
                  <a:lnTo>
                    <a:pt x="3235" y="5016"/>
                  </a:lnTo>
                  <a:lnTo>
                    <a:pt x="3234" y="5026"/>
                  </a:lnTo>
                  <a:lnTo>
                    <a:pt x="3234" y="5026"/>
                  </a:lnTo>
                  <a:cubicBezTo>
                    <a:pt x="3252" y="5022"/>
                    <a:pt x="3266" y="5014"/>
                    <a:pt x="3270" y="4993"/>
                  </a:cubicBezTo>
                  <a:close/>
                  <a:moveTo>
                    <a:pt x="6527" y="4842"/>
                  </a:moveTo>
                  <a:cubicBezTo>
                    <a:pt x="6527" y="4905"/>
                    <a:pt x="6539" y="5031"/>
                    <a:pt x="6477" y="5056"/>
                  </a:cubicBezTo>
                  <a:lnTo>
                    <a:pt x="6477" y="5043"/>
                  </a:lnTo>
                  <a:cubicBezTo>
                    <a:pt x="6477" y="4993"/>
                    <a:pt x="6464" y="4854"/>
                    <a:pt x="6527" y="4842"/>
                  </a:cubicBezTo>
                  <a:close/>
                  <a:moveTo>
                    <a:pt x="6451" y="4779"/>
                  </a:moveTo>
                  <a:cubicBezTo>
                    <a:pt x="6451" y="4842"/>
                    <a:pt x="6451" y="4905"/>
                    <a:pt x="6451" y="4980"/>
                  </a:cubicBezTo>
                  <a:cubicBezTo>
                    <a:pt x="6451" y="4999"/>
                    <a:pt x="6431" y="5064"/>
                    <a:pt x="6420" y="5064"/>
                  </a:cubicBezTo>
                  <a:cubicBezTo>
                    <a:pt x="6416" y="5064"/>
                    <a:pt x="6414" y="5054"/>
                    <a:pt x="6414" y="5031"/>
                  </a:cubicBezTo>
                  <a:cubicBezTo>
                    <a:pt x="6392" y="5031"/>
                    <a:pt x="6350" y="5063"/>
                    <a:pt x="6320" y="5063"/>
                  </a:cubicBezTo>
                  <a:cubicBezTo>
                    <a:pt x="6298" y="5063"/>
                    <a:pt x="6283" y="5045"/>
                    <a:pt x="6288" y="4980"/>
                  </a:cubicBezTo>
                  <a:cubicBezTo>
                    <a:pt x="6295" y="4903"/>
                    <a:pt x="6314" y="4889"/>
                    <a:pt x="6340" y="4889"/>
                  </a:cubicBezTo>
                  <a:cubicBezTo>
                    <a:pt x="6356" y="4889"/>
                    <a:pt x="6374" y="4894"/>
                    <a:pt x="6395" y="4894"/>
                  </a:cubicBezTo>
                  <a:cubicBezTo>
                    <a:pt x="6401" y="4894"/>
                    <a:pt x="6407" y="4894"/>
                    <a:pt x="6414" y="4892"/>
                  </a:cubicBezTo>
                  <a:lnTo>
                    <a:pt x="6426" y="4892"/>
                  </a:lnTo>
                  <a:cubicBezTo>
                    <a:pt x="6426" y="4842"/>
                    <a:pt x="6401" y="4779"/>
                    <a:pt x="6451" y="4779"/>
                  </a:cubicBezTo>
                  <a:close/>
                  <a:moveTo>
                    <a:pt x="3609" y="4792"/>
                  </a:moveTo>
                  <a:lnTo>
                    <a:pt x="3609" y="4792"/>
                  </a:lnTo>
                  <a:cubicBezTo>
                    <a:pt x="3622" y="4842"/>
                    <a:pt x="3622" y="5056"/>
                    <a:pt x="3572" y="5068"/>
                  </a:cubicBezTo>
                  <a:lnTo>
                    <a:pt x="3559" y="5068"/>
                  </a:lnTo>
                  <a:cubicBezTo>
                    <a:pt x="3559" y="5018"/>
                    <a:pt x="3559" y="4804"/>
                    <a:pt x="3609" y="4792"/>
                  </a:cubicBezTo>
                  <a:close/>
                  <a:moveTo>
                    <a:pt x="3534" y="4817"/>
                  </a:moveTo>
                  <a:cubicBezTo>
                    <a:pt x="3547" y="4867"/>
                    <a:pt x="3547" y="5081"/>
                    <a:pt x="3484" y="5093"/>
                  </a:cubicBezTo>
                  <a:lnTo>
                    <a:pt x="3471" y="5093"/>
                  </a:lnTo>
                  <a:cubicBezTo>
                    <a:pt x="3471" y="5043"/>
                    <a:pt x="3471" y="4829"/>
                    <a:pt x="3534" y="4817"/>
                  </a:cubicBezTo>
                  <a:close/>
                  <a:moveTo>
                    <a:pt x="5150" y="5066"/>
                  </a:moveTo>
                  <a:cubicBezTo>
                    <a:pt x="5140" y="5083"/>
                    <a:pt x="5135" y="5095"/>
                    <a:pt x="5151" y="5095"/>
                  </a:cubicBezTo>
                  <a:lnTo>
                    <a:pt x="5151" y="5095"/>
                  </a:lnTo>
                  <a:cubicBezTo>
                    <a:pt x="5155" y="5090"/>
                    <a:pt x="5156" y="5082"/>
                    <a:pt x="5156" y="5068"/>
                  </a:cubicBezTo>
                  <a:cubicBezTo>
                    <a:pt x="5154" y="5068"/>
                    <a:pt x="5152" y="5067"/>
                    <a:pt x="5150" y="5066"/>
                  </a:cubicBezTo>
                  <a:close/>
                  <a:moveTo>
                    <a:pt x="4799" y="5052"/>
                  </a:moveTo>
                  <a:cubicBezTo>
                    <a:pt x="4805" y="5052"/>
                    <a:pt x="4808" y="5057"/>
                    <a:pt x="4804" y="5068"/>
                  </a:cubicBezTo>
                  <a:cubicBezTo>
                    <a:pt x="4795" y="5087"/>
                    <a:pt x="4786" y="5098"/>
                    <a:pt x="4776" y="5098"/>
                  </a:cubicBezTo>
                  <a:cubicBezTo>
                    <a:pt x="4773" y="5098"/>
                    <a:pt x="4770" y="5097"/>
                    <a:pt x="4766" y="5093"/>
                  </a:cubicBezTo>
                  <a:cubicBezTo>
                    <a:pt x="4758" y="5076"/>
                    <a:pt x="4785" y="5052"/>
                    <a:pt x="4799" y="5052"/>
                  </a:cubicBezTo>
                  <a:close/>
                  <a:moveTo>
                    <a:pt x="6119" y="4913"/>
                  </a:moveTo>
                  <a:cubicBezTo>
                    <a:pt x="6149" y="4913"/>
                    <a:pt x="6175" y="4936"/>
                    <a:pt x="6175" y="4993"/>
                  </a:cubicBezTo>
                  <a:lnTo>
                    <a:pt x="6187" y="4993"/>
                  </a:lnTo>
                  <a:cubicBezTo>
                    <a:pt x="6187" y="5058"/>
                    <a:pt x="6130" y="5102"/>
                    <a:pt x="6083" y="5102"/>
                  </a:cubicBezTo>
                  <a:cubicBezTo>
                    <a:pt x="6048" y="5102"/>
                    <a:pt x="6018" y="5077"/>
                    <a:pt x="6024" y="5018"/>
                  </a:cubicBezTo>
                  <a:cubicBezTo>
                    <a:pt x="6024" y="4959"/>
                    <a:pt x="6076" y="4913"/>
                    <a:pt x="6119" y="4913"/>
                  </a:cubicBezTo>
                  <a:close/>
                  <a:moveTo>
                    <a:pt x="10877" y="4911"/>
                  </a:moveTo>
                  <a:cubicBezTo>
                    <a:pt x="10913" y="4911"/>
                    <a:pt x="10953" y="4933"/>
                    <a:pt x="10953" y="4980"/>
                  </a:cubicBezTo>
                  <a:cubicBezTo>
                    <a:pt x="10941" y="5018"/>
                    <a:pt x="10941" y="5068"/>
                    <a:pt x="10953" y="5106"/>
                  </a:cubicBezTo>
                  <a:cubicBezTo>
                    <a:pt x="10946" y="5109"/>
                    <a:pt x="10941" y="5111"/>
                    <a:pt x="10936" y="5111"/>
                  </a:cubicBezTo>
                  <a:cubicBezTo>
                    <a:pt x="10922" y="5111"/>
                    <a:pt x="10915" y="5099"/>
                    <a:pt x="10915" y="5081"/>
                  </a:cubicBezTo>
                  <a:cubicBezTo>
                    <a:pt x="10894" y="5081"/>
                    <a:pt x="10891" y="5109"/>
                    <a:pt x="10859" y="5109"/>
                  </a:cubicBezTo>
                  <a:cubicBezTo>
                    <a:pt x="10853" y="5109"/>
                    <a:pt x="10847" y="5108"/>
                    <a:pt x="10840" y="5106"/>
                  </a:cubicBezTo>
                  <a:cubicBezTo>
                    <a:pt x="10802" y="5093"/>
                    <a:pt x="10802" y="5043"/>
                    <a:pt x="10827" y="5018"/>
                  </a:cubicBezTo>
                  <a:cubicBezTo>
                    <a:pt x="10853" y="4980"/>
                    <a:pt x="10903" y="4993"/>
                    <a:pt x="10915" y="4980"/>
                  </a:cubicBezTo>
                  <a:cubicBezTo>
                    <a:pt x="10930" y="4951"/>
                    <a:pt x="10902" y="4939"/>
                    <a:pt x="10873" y="4939"/>
                  </a:cubicBezTo>
                  <a:cubicBezTo>
                    <a:pt x="10853" y="4939"/>
                    <a:pt x="10833" y="4945"/>
                    <a:pt x="10827" y="4955"/>
                  </a:cubicBezTo>
                  <a:cubicBezTo>
                    <a:pt x="10822" y="4926"/>
                    <a:pt x="10848" y="4911"/>
                    <a:pt x="10877" y="4911"/>
                  </a:cubicBezTo>
                  <a:close/>
                  <a:moveTo>
                    <a:pt x="6701" y="4825"/>
                  </a:moveTo>
                  <a:cubicBezTo>
                    <a:pt x="6704" y="4825"/>
                    <a:pt x="6709" y="4826"/>
                    <a:pt x="6715" y="4829"/>
                  </a:cubicBezTo>
                  <a:lnTo>
                    <a:pt x="6728" y="4829"/>
                  </a:lnTo>
                  <a:cubicBezTo>
                    <a:pt x="6715" y="4905"/>
                    <a:pt x="6753" y="5068"/>
                    <a:pt x="6640" y="5106"/>
                  </a:cubicBezTo>
                  <a:cubicBezTo>
                    <a:pt x="6632" y="5106"/>
                    <a:pt x="6612" y="5112"/>
                    <a:pt x="6596" y="5112"/>
                  </a:cubicBezTo>
                  <a:cubicBezTo>
                    <a:pt x="6588" y="5112"/>
                    <a:pt x="6581" y="5110"/>
                    <a:pt x="6577" y="5106"/>
                  </a:cubicBezTo>
                  <a:cubicBezTo>
                    <a:pt x="6559" y="5097"/>
                    <a:pt x="6598" y="5088"/>
                    <a:pt x="6618" y="5088"/>
                  </a:cubicBezTo>
                  <a:cubicBezTo>
                    <a:pt x="6626" y="5088"/>
                    <a:pt x="6631" y="5090"/>
                    <a:pt x="6627" y="5093"/>
                  </a:cubicBezTo>
                  <a:cubicBezTo>
                    <a:pt x="6665" y="5056"/>
                    <a:pt x="6690" y="5056"/>
                    <a:pt x="6690" y="4993"/>
                  </a:cubicBezTo>
                  <a:cubicBezTo>
                    <a:pt x="6668" y="4993"/>
                    <a:pt x="6656" y="5033"/>
                    <a:pt x="6627" y="5033"/>
                  </a:cubicBezTo>
                  <a:cubicBezTo>
                    <a:pt x="6623" y="5033"/>
                    <a:pt x="6619" y="5032"/>
                    <a:pt x="6615" y="5031"/>
                  </a:cubicBezTo>
                  <a:cubicBezTo>
                    <a:pt x="6565" y="5018"/>
                    <a:pt x="6565" y="4968"/>
                    <a:pt x="6565" y="4930"/>
                  </a:cubicBezTo>
                  <a:cubicBezTo>
                    <a:pt x="6578" y="4870"/>
                    <a:pt x="6598" y="4856"/>
                    <a:pt x="6624" y="4856"/>
                  </a:cubicBezTo>
                  <a:cubicBezTo>
                    <a:pt x="6646" y="4856"/>
                    <a:pt x="6673" y="4867"/>
                    <a:pt x="6703" y="4867"/>
                  </a:cubicBezTo>
                  <a:cubicBezTo>
                    <a:pt x="6693" y="4839"/>
                    <a:pt x="6691" y="4825"/>
                    <a:pt x="6701" y="4825"/>
                  </a:cubicBezTo>
                  <a:close/>
                  <a:moveTo>
                    <a:pt x="3459" y="4905"/>
                  </a:moveTo>
                  <a:lnTo>
                    <a:pt x="3446" y="4917"/>
                  </a:lnTo>
                  <a:cubicBezTo>
                    <a:pt x="3446" y="4968"/>
                    <a:pt x="3459" y="5106"/>
                    <a:pt x="3396" y="5119"/>
                  </a:cubicBezTo>
                  <a:cubicBezTo>
                    <a:pt x="3421" y="5056"/>
                    <a:pt x="3396" y="4917"/>
                    <a:pt x="3459" y="4905"/>
                  </a:cubicBezTo>
                  <a:close/>
                  <a:moveTo>
                    <a:pt x="10689" y="4829"/>
                  </a:moveTo>
                  <a:cubicBezTo>
                    <a:pt x="10689" y="4892"/>
                    <a:pt x="10727" y="5119"/>
                    <a:pt x="10664" y="5119"/>
                  </a:cubicBezTo>
                  <a:cubicBezTo>
                    <a:pt x="10664" y="5056"/>
                    <a:pt x="10626" y="4842"/>
                    <a:pt x="10689" y="4829"/>
                  </a:cubicBezTo>
                  <a:close/>
                  <a:moveTo>
                    <a:pt x="10777" y="4829"/>
                  </a:moveTo>
                  <a:cubicBezTo>
                    <a:pt x="10777" y="4880"/>
                    <a:pt x="10815" y="5106"/>
                    <a:pt x="10752" y="5119"/>
                  </a:cubicBezTo>
                  <a:cubicBezTo>
                    <a:pt x="10752" y="5056"/>
                    <a:pt x="10714" y="4829"/>
                    <a:pt x="10777" y="4829"/>
                  </a:cubicBezTo>
                  <a:close/>
                  <a:moveTo>
                    <a:pt x="3234" y="5026"/>
                  </a:moveTo>
                  <a:lnTo>
                    <a:pt x="3234" y="5026"/>
                  </a:lnTo>
                  <a:cubicBezTo>
                    <a:pt x="3226" y="5027"/>
                    <a:pt x="3216" y="5027"/>
                    <a:pt x="3207" y="5027"/>
                  </a:cubicBezTo>
                  <a:cubicBezTo>
                    <a:pt x="3200" y="5027"/>
                    <a:pt x="3193" y="5027"/>
                    <a:pt x="3186" y="5027"/>
                  </a:cubicBezTo>
                  <a:cubicBezTo>
                    <a:pt x="3166" y="5027"/>
                    <a:pt x="3149" y="5029"/>
                    <a:pt x="3144" y="5043"/>
                  </a:cubicBezTo>
                  <a:cubicBezTo>
                    <a:pt x="3137" y="5086"/>
                    <a:pt x="3162" y="5100"/>
                    <a:pt x="3190" y="5100"/>
                  </a:cubicBezTo>
                  <a:cubicBezTo>
                    <a:pt x="3202" y="5100"/>
                    <a:pt x="3214" y="5098"/>
                    <a:pt x="3225" y="5093"/>
                  </a:cubicBezTo>
                  <a:lnTo>
                    <a:pt x="3225" y="5093"/>
                  </a:lnTo>
                  <a:lnTo>
                    <a:pt x="3221" y="5119"/>
                  </a:lnTo>
                  <a:lnTo>
                    <a:pt x="3221" y="5119"/>
                  </a:lnTo>
                  <a:cubicBezTo>
                    <a:pt x="3235" y="5110"/>
                    <a:pt x="3245" y="5097"/>
                    <a:pt x="3245" y="5081"/>
                  </a:cubicBezTo>
                  <a:lnTo>
                    <a:pt x="3245" y="5081"/>
                  </a:lnTo>
                  <a:cubicBezTo>
                    <a:pt x="3240" y="5086"/>
                    <a:pt x="3233" y="5090"/>
                    <a:pt x="3225" y="5093"/>
                  </a:cubicBezTo>
                  <a:lnTo>
                    <a:pt x="3225" y="5093"/>
                  </a:lnTo>
                  <a:lnTo>
                    <a:pt x="3234" y="5026"/>
                  </a:lnTo>
                  <a:close/>
                  <a:moveTo>
                    <a:pt x="10601" y="4930"/>
                  </a:moveTo>
                  <a:cubicBezTo>
                    <a:pt x="10614" y="4968"/>
                    <a:pt x="10614" y="5018"/>
                    <a:pt x="10614" y="5068"/>
                  </a:cubicBezTo>
                  <a:cubicBezTo>
                    <a:pt x="10614" y="5085"/>
                    <a:pt x="10602" y="5126"/>
                    <a:pt x="10590" y="5126"/>
                  </a:cubicBezTo>
                  <a:cubicBezTo>
                    <a:pt x="10585" y="5126"/>
                    <a:pt x="10580" y="5117"/>
                    <a:pt x="10576" y="5093"/>
                  </a:cubicBezTo>
                  <a:cubicBezTo>
                    <a:pt x="10572" y="5093"/>
                    <a:pt x="10568" y="5095"/>
                    <a:pt x="10565" y="5097"/>
                  </a:cubicBezTo>
                  <a:lnTo>
                    <a:pt x="10565" y="5097"/>
                  </a:lnTo>
                  <a:cubicBezTo>
                    <a:pt x="10602" y="5061"/>
                    <a:pt x="10536" y="4930"/>
                    <a:pt x="10601" y="4930"/>
                  </a:cubicBezTo>
                  <a:close/>
                  <a:moveTo>
                    <a:pt x="10488" y="4930"/>
                  </a:moveTo>
                  <a:cubicBezTo>
                    <a:pt x="10488" y="4968"/>
                    <a:pt x="10475" y="5106"/>
                    <a:pt x="10538" y="5106"/>
                  </a:cubicBezTo>
                  <a:cubicBezTo>
                    <a:pt x="10546" y="5106"/>
                    <a:pt x="10553" y="5105"/>
                    <a:pt x="10558" y="5102"/>
                  </a:cubicBezTo>
                  <a:lnTo>
                    <a:pt x="10558" y="5102"/>
                  </a:lnTo>
                  <a:cubicBezTo>
                    <a:pt x="10544" y="5113"/>
                    <a:pt x="10529" y="5131"/>
                    <a:pt x="10512" y="5131"/>
                  </a:cubicBezTo>
                  <a:cubicBezTo>
                    <a:pt x="10505" y="5131"/>
                    <a:pt x="10497" y="5127"/>
                    <a:pt x="10488" y="5119"/>
                  </a:cubicBezTo>
                  <a:cubicBezTo>
                    <a:pt x="10438" y="5081"/>
                    <a:pt x="10450" y="4930"/>
                    <a:pt x="10488" y="4930"/>
                  </a:cubicBezTo>
                  <a:close/>
                  <a:moveTo>
                    <a:pt x="3283" y="4854"/>
                  </a:moveTo>
                  <a:cubicBezTo>
                    <a:pt x="3308" y="4905"/>
                    <a:pt x="3320" y="5119"/>
                    <a:pt x="3257" y="5131"/>
                  </a:cubicBezTo>
                  <a:lnTo>
                    <a:pt x="3220" y="5131"/>
                  </a:lnTo>
                  <a:lnTo>
                    <a:pt x="3221" y="5119"/>
                  </a:lnTo>
                  <a:lnTo>
                    <a:pt x="3221" y="5119"/>
                  </a:lnTo>
                  <a:cubicBezTo>
                    <a:pt x="3211" y="5125"/>
                    <a:pt x="3198" y="5128"/>
                    <a:pt x="3184" y="5128"/>
                  </a:cubicBezTo>
                  <a:cubicBezTo>
                    <a:pt x="3149" y="5128"/>
                    <a:pt x="3112" y="5104"/>
                    <a:pt x="3119" y="5043"/>
                  </a:cubicBezTo>
                  <a:cubicBezTo>
                    <a:pt x="3126" y="4986"/>
                    <a:pt x="3166" y="4949"/>
                    <a:pt x="3197" y="4949"/>
                  </a:cubicBezTo>
                  <a:cubicBezTo>
                    <a:pt x="3220" y="4949"/>
                    <a:pt x="3238" y="4969"/>
                    <a:pt x="3232" y="5018"/>
                  </a:cubicBezTo>
                  <a:lnTo>
                    <a:pt x="3235" y="5016"/>
                  </a:lnTo>
                  <a:lnTo>
                    <a:pt x="3257" y="4854"/>
                  </a:lnTo>
                  <a:close/>
                  <a:moveTo>
                    <a:pt x="5986" y="4930"/>
                  </a:moveTo>
                  <a:cubicBezTo>
                    <a:pt x="5986" y="4980"/>
                    <a:pt x="6011" y="5119"/>
                    <a:pt x="5948" y="5131"/>
                  </a:cubicBezTo>
                  <a:cubicBezTo>
                    <a:pt x="5936" y="5068"/>
                    <a:pt x="5923" y="4943"/>
                    <a:pt x="5974" y="4930"/>
                  </a:cubicBezTo>
                  <a:close/>
                  <a:moveTo>
                    <a:pt x="10419" y="4907"/>
                  </a:moveTo>
                  <a:cubicBezTo>
                    <a:pt x="10438" y="4907"/>
                    <a:pt x="10450" y="4924"/>
                    <a:pt x="10450" y="4980"/>
                  </a:cubicBezTo>
                  <a:cubicBezTo>
                    <a:pt x="10412" y="5068"/>
                    <a:pt x="10438" y="5131"/>
                    <a:pt x="10375" y="5131"/>
                  </a:cubicBezTo>
                  <a:lnTo>
                    <a:pt x="10412" y="5106"/>
                  </a:lnTo>
                  <a:cubicBezTo>
                    <a:pt x="10412" y="5074"/>
                    <a:pt x="10431" y="4942"/>
                    <a:pt x="10382" y="4942"/>
                  </a:cubicBezTo>
                  <a:cubicBezTo>
                    <a:pt x="10373" y="4942"/>
                    <a:pt x="10363" y="4946"/>
                    <a:pt x="10350" y="4955"/>
                  </a:cubicBezTo>
                  <a:cubicBezTo>
                    <a:pt x="10287" y="4993"/>
                    <a:pt x="10387" y="5106"/>
                    <a:pt x="10299" y="5106"/>
                  </a:cubicBezTo>
                  <a:cubicBezTo>
                    <a:pt x="10299" y="5068"/>
                    <a:pt x="10299" y="5018"/>
                    <a:pt x="10299" y="4968"/>
                  </a:cubicBezTo>
                  <a:cubicBezTo>
                    <a:pt x="10299" y="4950"/>
                    <a:pt x="10311" y="4910"/>
                    <a:pt x="10318" y="4910"/>
                  </a:cubicBezTo>
                  <a:cubicBezTo>
                    <a:pt x="10322" y="4910"/>
                    <a:pt x="10324" y="4919"/>
                    <a:pt x="10324" y="4943"/>
                  </a:cubicBezTo>
                  <a:cubicBezTo>
                    <a:pt x="10354" y="4943"/>
                    <a:pt x="10393" y="4907"/>
                    <a:pt x="10419" y="4907"/>
                  </a:cubicBezTo>
                  <a:close/>
                  <a:moveTo>
                    <a:pt x="10136" y="4880"/>
                  </a:moveTo>
                  <a:lnTo>
                    <a:pt x="10136" y="4880"/>
                  </a:lnTo>
                  <a:cubicBezTo>
                    <a:pt x="10104" y="4932"/>
                    <a:pt x="10099" y="4958"/>
                    <a:pt x="10127" y="4958"/>
                  </a:cubicBezTo>
                  <a:cubicBezTo>
                    <a:pt x="10133" y="4958"/>
                    <a:pt x="10140" y="4957"/>
                    <a:pt x="10148" y="4955"/>
                  </a:cubicBezTo>
                  <a:lnTo>
                    <a:pt x="10186" y="4930"/>
                  </a:lnTo>
                  <a:lnTo>
                    <a:pt x="10186" y="4930"/>
                  </a:lnTo>
                  <a:cubicBezTo>
                    <a:pt x="10186" y="4958"/>
                    <a:pt x="10179" y="4972"/>
                    <a:pt x="10160" y="4972"/>
                  </a:cubicBezTo>
                  <a:cubicBezTo>
                    <a:pt x="10153" y="4972"/>
                    <a:pt x="10145" y="4971"/>
                    <a:pt x="10136" y="4968"/>
                  </a:cubicBezTo>
                  <a:lnTo>
                    <a:pt x="10136" y="5068"/>
                  </a:lnTo>
                  <a:cubicBezTo>
                    <a:pt x="10136" y="5068"/>
                    <a:pt x="10152" y="5117"/>
                    <a:pt x="10165" y="5117"/>
                  </a:cubicBezTo>
                  <a:cubicBezTo>
                    <a:pt x="10167" y="5117"/>
                    <a:pt x="10169" y="5115"/>
                    <a:pt x="10171" y="5111"/>
                  </a:cubicBezTo>
                  <a:lnTo>
                    <a:pt x="10171" y="5111"/>
                  </a:lnTo>
                  <a:cubicBezTo>
                    <a:pt x="10162" y="5134"/>
                    <a:pt x="10153" y="5144"/>
                    <a:pt x="10145" y="5144"/>
                  </a:cubicBezTo>
                  <a:cubicBezTo>
                    <a:pt x="10114" y="5144"/>
                    <a:pt x="10098" y="4997"/>
                    <a:pt x="10098" y="4968"/>
                  </a:cubicBezTo>
                  <a:cubicBezTo>
                    <a:pt x="10048" y="4968"/>
                    <a:pt x="10098" y="4892"/>
                    <a:pt x="10136" y="4880"/>
                  </a:cubicBezTo>
                  <a:close/>
                  <a:moveTo>
                    <a:pt x="9871" y="4956"/>
                  </a:moveTo>
                  <a:cubicBezTo>
                    <a:pt x="9901" y="4956"/>
                    <a:pt x="9945" y="4976"/>
                    <a:pt x="9960" y="5005"/>
                  </a:cubicBezTo>
                  <a:cubicBezTo>
                    <a:pt x="9979" y="5045"/>
                    <a:pt x="9961" y="5146"/>
                    <a:pt x="9945" y="5146"/>
                  </a:cubicBezTo>
                  <a:cubicBezTo>
                    <a:pt x="9941" y="5146"/>
                    <a:pt x="9937" y="5138"/>
                    <a:pt x="9935" y="5119"/>
                  </a:cubicBezTo>
                  <a:cubicBezTo>
                    <a:pt x="9919" y="5119"/>
                    <a:pt x="9878" y="5149"/>
                    <a:pt x="9850" y="5149"/>
                  </a:cubicBezTo>
                  <a:cubicBezTo>
                    <a:pt x="9833" y="5149"/>
                    <a:pt x="9821" y="5138"/>
                    <a:pt x="9821" y="5106"/>
                  </a:cubicBezTo>
                  <a:cubicBezTo>
                    <a:pt x="9821" y="5005"/>
                    <a:pt x="9922" y="5043"/>
                    <a:pt x="9935" y="5018"/>
                  </a:cubicBezTo>
                  <a:cubicBezTo>
                    <a:pt x="9922" y="5005"/>
                    <a:pt x="9900" y="4999"/>
                    <a:pt x="9876" y="4999"/>
                  </a:cubicBezTo>
                  <a:cubicBezTo>
                    <a:pt x="9853" y="4999"/>
                    <a:pt x="9828" y="5005"/>
                    <a:pt x="9809" y="5018"/>
                  </a:cubicBezTo>
                  <a:lnTo>
                    <a:pt x="9847" y="4993"/>
                  </a:lnTo>
                  <a:cubicBezTo>
                    <a:pt x="9836" y="4966"/>
                    <a:pt x="9850" y="4956"/>
                    <a:pt x="9871" y="4956"/>
                  </a:cubicBezTo>
                  <a:close/>
                  <a:moveTo>
                    <a:pt x="5898" y="4854"/>
                  </a:moveTo>
                  <a:lnTo>
                    <a:pt x="5886" y="4867"/>
                  </a:lnTo>
                  <a:cubicBezTo>
                    <a:pt x="5886" y="4930"/>
                    <a:pt x="5873" y="5005"/>
                    <a:pt x="5873" y="5068"/>
                  </a:cubicBezTo>
                  <a:cubicBezTo>
                    <a:pt x="5873" y="5087"/>
                    <a:pt x="5853" y="5152"/>
                    <a:pt x="5847" y="5152"/>
                  </a:cubicBezTo>
                  <a:cubicBezTo>
                    <a:pt x="5845" y="5152"/>
                    <a:pt x="5844" y="5142"/>
                    <a:pt x="5848" y="5119"/>
                  </a:cubicBezTo>
                  <a:cubicBezTo>
                    <a:pt x="5816" y="5119"/>
                    <a:pt x="5811" y="5162"/>
                    <a:pt x="5774" y="5162"/>
                  </a:cubicBezTo>
                  <a:cubicBezTo>
                    <a:pt x="5766" y="5162"/>
                    <a:pt x="5758" y="5160"/>
                    <a:pt x="5747" y="5156"/>
                  </a:cubicBezTo>
                  <a:cubicBezTo>
                    <a:pt x="5697" y="5144"/>
                    <a:pt x="5709" y="5106"/>
                    <a:pt x="5709" y="5081"/>
                  </a:cubicBezTo>
                  <a:cubicBezTo>
                    <a:pt x="5709" y="5031"/>
                    <a:pt x="5735" y="4993"/>
                    <a:pt x="5772" y="4968"/>
                  </a:cubicBezTo>
                  <a:cubicBezTo>
                    <a:pt x="5780" y="4965"/>
                    <a:pt x="5786" y="4964"/>
                    <a:pt x="5792" y="4964"/>
                  </a:cubicBezTo>
                  <a:cubicBezTo>
                    <a:pt x="5816" y="4964"/>
                    <a:pt x="5828" y="4980"/>
                    <a:pt x="5848" y="4980"/>
                  </a:cubicBezTo>
                  <a:cubicBezTo>
                    <a:pt x="5873" y="4930"/>
                    <a:pt x="5848" y="4867"/>
                    <a:pt x="5898" y="4854"/>
                  </a:cubicBezTo>
                  <a:close/>
                  <a:moveTo>
                    <a:pt x="10010" y="4968"/>
                  </a:moveTo>
                  <a:cubicBezTo>
                    <a:pt x="10010" y="5018"/>
                    <a:pt x="10035" y="5156"/>
                    <a:pt x="9985" y="5169"/>
                  </a:cubicBezTo>
                  <a:cubicBezTo>
                    <a:pt x="9985" y="5106"/>
                    <a:pt x="9947" y="4968"/>
                    <a:pt x="10010" y="4968"/>
                  </a:cubicBezTo>
                  <a:close/>
                  <a:moveTo>
                    <a:pt x="7427" y="5137"/>
                  </a:moveTo>
                  <a:cubicBezTo>
                    <a:pt x="7438" y="5148"/>
                    <a:pt x="7457" y="5172"/>
                    <a:pt x="7420" y="5181"/>
                  </a:cubicBezTo>
                  <a:cubicBezTo>
                    <a:pt x="7390" y="5181"/>
                    <a:pt x="7415" y="5150"/>
                    <a:pt x="7427" y="5137"/>
                  </a:cubicBezTo>
                  <a:close/>
                  <a:moveTo>
                    <a:pt x="9583" y="4980"/>
                  </a:moveTo>
                  <a:cubicBezTo>
                    <a:pt x="9595" y="5031"/>
                    <a:pt x="9595" y="5081"/>
                    <a:pt x="9583" y="5119"/>
                  </a:cubicBezTo>
                  <a:cubicBezTo>
                    <a:pt x="9583" y="5136"/>
                    <a:pt x="9571" y="5182"/>
                    <a:pt x="9563" y="5182"/>
                  </a:cubicBezTo>
                  <a:cubicBezTo>
                    <a:pt x="9560" y="5182"/>
                    <a:pt x="9557" y="5172"/>
                    <a:pt x="9557" y="5144"/>
                  </a:cubicBezTo>
                  <a:cubicBezTo>
                    <a:pt x="9528" y="5144"/>
                    <a:pt x="9514" y="5181"/>
                    <a:pt x="9486" y="5181"/>
                  </a:cubicBezTo>
                  <a:cubicBezTo>
                    <a:pt x="9478" y="5181"/>
                    <a:pt x="9468" y="5178"/>
                    <a:pt x="9457" y="5169"/>
                  </a:cubicBezTo>
                  <a:cubicBezTo>
                    <a:pt x="9406" y="5144"/>
                    <a:pt x="9432" y="4993"/>
                    <a:pt x="9469" y="4993"/>
                  </a:cubicBezTo>
                  <a:cubicBezTo>
                    <a:pt x="9445" y="5029"/>
                    <a:pt x="9421" y="5170"/>
                    <a:pt x="9475" y="5170"/>
                  </a:cubicBezTo>
                  <a:cubicBezTo>
                    <a:pt x="9477" y="5170"/>
                    <a:pt x="9479" y="5169"/>
                    <a:pt x="9482" y="5169"/>
                  </a:cubicBezTo>
                  <a:lnTo>
                    <a:pt x="9507" y="5156"/>
                  </a:lnTo>
                  <a:cubicBezTo>
                    <a:pt x="9608" y="5156"/>
                    <a:pt x="9507" y="4993"/>
                    <a:pt x="9583" y="4980"/>
                  </a:cubicBezTo>
                  <a:close/>
                  <a:moveTo>
                    <a:pt x="3069" y="4980"/>
                  </a:moveTo>
                  <a:lnTo>
                    <a:pt x="2981" y="5194"/>
                  </a:lnTo>
                  <a:cubicBezTo>
                    <a:pt x="2930" y="5194"/>
                    <a:pt x="2930" y="5068"/>
                    <a:pt x="2918" y="5018"/>
                  </a:cubicBezTo>
                  <a:cubicBezTo>
                    <a:pt x="2921" y="5017"/>
                    <a:pt x="2925" y="5017"/>
                    <a:pt x="2928" y="5017"/>
                  </a:cubicBezTo>
                  <a:cubicBezTo>
                    <a:pt x="2981" y="5017"/>
                    <a:pt x="2981" y="5109"/>
                    <a:pt x="2981" y="5156"/>
                  </a:cubicBezTo>
                  <a:cubicBezTo>
                    <a:pt x="3018" y="5144"/>
                    <a:pt x="3006" y="4993"/>
                    <a:pt x="3069" y="4980"/>
                  </a:cubicBezTo>
                  <a:close/>
                  <a:moveTo>
                    <a:pt x="5593" y="4993"/>
                  </a:moveTo>
                  <a:cubicBezTo>
                    <a:pt x="5708" y="5002"/>
                    <a:pt x="5669" y="5182"/>
                    <a:pt x="5571" y="5194"/>
                  </a:cubicBezTo>
                  <a:cubicBezTo>
                    <a:pt x="5568" y="5194"/>
                    <a:pt x="5566" y="5195"/>
                    <a:pt x="5563" y="5195"/>
                  </a:cubicBezTo>
                  <a:cubicBezTo>
                    <a:pt x="5487" y="5195"/>
                    <a:pt x="5521" y="5039"/>
                    <a:pt x="5593" y="4993"/>
                  </a:cubicBezTo>
                  <a:close/>
                  <a:moveTo>
                    <a:pt x="9305" y="5016"/>
                  </a:moveTo>
                  <a:cubicBezTo>
                    <a:pt x="9318" y="5016"/>
                    <a:pt x="9331" y="5020"/>
                    <a:pt x="9344" y="5031"/>
                  </a:cubicBezTo>
                  <a:lnTo>
                    <a:pt x="9331" y="5031"/>
                  </a:lnTo>
                  <a:cubicBezTo>
                    <a:pt x="9432" y="5119"/>
                    <a:pt x="9281" y="5119"/>
                    <a:pt x="9243" y="5131"/>
                  </a:cubicBezTo>
                  <a:cubicBezTo>
                    <a:pt x="9243" y="5174"/>
                    <a:pt x="9266" y="5194"/>
                    <a:pt x="9297" y="5194"/>
                  </a:cubicBezTo>
                  <a:cubicBezTo>
                    <a:pt x="9312" y="5194"/>
                    <a:pt x="9328" y="5189"/>
                    <a:pt x="9344" y="5181"/>
                  </a:cubicBezTo>
                  <a:lnTo>
                    <a:pt x="9344" y="5181"/>
                  </a:lnTo>
                  <a:cubicBezTo>
                    <a:pt x="9349" y="5207"/>
                    <a:pt x="9327" y="5220"/>
                    <a:pt x="9300" y="5220"/>
                  </a:cubicBezTo>
                  <a:cubicBezTo>
                    <a:pt x="9259" y="5220"/>
                    <a:pt x="9205" y="5191"/>
                    <a:pt x="9205" y="5131"/>
                  </a:cubicBezTo>
                  <a:cubicBezTo>
                    <a:pt x="9215" y="5081"/>
                    <a:pt x="9257" y="5016"/>
                    <a:pt x="9305" y="5016"/>
                  </a:cubicBezTo>
                  <a:close/>
                  <a:moveTo>
                    <a:pt x="5387" y="5027"/>
                  </a:moveTo>
                  <a:cubicBezTo>
                    <a:pt x="5419" y="5027"/>
                    <a:pt x="5445" y="5050"/>
                    <a:pt x="5445" y="5106"/>
                  </a:cubicBezTo>
                  <a:cubicBezTo>
                    <a:pt x="5445" y="5173"/>
                    <a:pt x="5388" y="5223"/>
                    <a:pt x="5341" y="5223"/>
                  </a:cubicBezTo>
                  <a:cubicBezTo>
                    <a:pt x="5309" y="5223"/>
                    <a:pt x="5282" y="5200"/>
                    <a:pt x="5282" y="5144"/>
                  </a:cubicBezTo>
                  <a:cubicBezTo>
                    <a:pt x="5282" y="5076"/>
                    <a:pt x="5340" y="5027"/>
                    <a:pt x="5387" y="5027"/>
                  </a:cubicBezTo>
                  <a:close/>
                  <a:moveTo>
                    <a:pt x="9198" y="4937"/>
                  </a:moveTo>
                  <a:cubicBezTo>
                    <a:pt x="9204" y="4937"/>
                    <a:pt x="9211" y="4939"/>
                    <a:pt x="9218" y="4943"/>
                  </a:cubicBezTo>
                  <a:lnTo>
                    <a:pt x="9230" y="4943"/>
                  </a:lnTo>
                  <a:cubicBezTo>
                    <a:pt x="9230" y="4980"/>
                    <a:pt x="9168" y="4955"/>
                    <a:pt x="9168" y="5031"/>
                  </a:cubicBezTo>
                  <a:cubicBezTo>
                    <a:pt x="9180" y="5029"/>
                    <a:pt x="9188" y="5028"/>
                    <a:pt x="9194" y="5028"/>
                  </a:cubicBezTo>
                  <a:cubicBezTo>
                    <a:pt x="9233" y="5028"/>
                    <a:pt x="9168" y="5059"/>
                    <a:pt x="9168" y="5081"/>
                  </a:cubicBezTo>
                  <a:cubicBezTo>
                    <a:pt x="9168" y="5119"/>
                    <a:pt x="9205" y="5219"/>
                    <a:pt x="9130" y="5232"/>
                  </a:cubicBezTo>
                  <a:cubicBezTo>
                    <a:pt x="9130" y="5196"/>
                    <a:pt x="9153" y="5067"/>
                    <a:pt x="9122" y="5067"/>
                  </a:cubicBezTo>
                  <a:cubicBezTo>
                    <a:pt x="9120" y="5067"/>
                    <a:pt x="9119" y="5068"/>
                    <a:pt x="9117" y="5068"/>
                  </a:cubicBezTo>
                  <a:cubicBezTo>
                    <a:pt x="9117" y="5043"/>
                    <a:pt x="9120" y="5040"/>
                    <a:pt x="9125" y="5040"/>
                  </a:cubicBezTo>
                  <a:cubicBezTo>
                    <a:pt x="9127" y="5040"/>
                    <a:pt x="9128" y="5040"/>
                    <a:pt x="9130" y="5040"/>
                  </a:cubicBezTo>
                  <a:cubicBezTo>
                    <a:pt x="9134" y="5040"/>
                    <a:pt x="9138" y="5039"/>
                    <a:pt x="9142" y="5031"/>
                  </a:cubicBezTo>
                  <a:cubicBezTo>
                    <a:pt x="9142" y="4998"/>
                    <a:pt x="9161" y="4937"/>
                    <a:pt x="9198" y="4937"/>
                  </a:cubicBezTo>
                  <a:close/>
                  <a:moveTo>
                    <a:pt x="8946" y="5047"/>
                  </a:moveTo>
                  <a:cubicBezTo>
                    <a:pt x="8961" y="5047"/>
                    <a:pt x="8976" y="5053"/>
                    <a:pt x="8991" y="5068"/>
                  </a:cubicBezTo>
                  <a:lnTo>
                    <a:pt x="8979" y="5056"/>
                  </a:lnTo>
                  <a:lnTo>
                    <a:pt x="8979" y="5056"/>
                  </a:lnTo>
                  <a:cubicBezTo>
                    <a:pt x="9080" y="5131"/>
                    <a:pt x="8929" y="5144"/>
                    <a:pt x="8878" y="5156"/>
                  </a:cubicBezTo>
                  <a:cubicBezTo>
                    <a:pt x="8878" y="5196"/>
                    <a:pt x="8903" y="5215"/>
                    <a:pt x="8934" y="5215"/>
                  </a:cubicBezTo>
                  <a:cubicBezTo>
                    <a:pt x="8952" y="5215"/>
                    <a:pt x="8973" y="5208"/>
                    <a:pt x="8991" y="5194"/>
                  </a:cubicBezTo>
                  <a:lnTo>
                    <a:pt x="8991" y="5194"/>
                  </a:lnTo>
                  <a:cubicBezTo>
                    <a:pt x="8997" y="5226"/>
                    <a:pt x="8972" y="5243"/>
                    <a:pt x="8942" y="5243"/>
                  </a:cubicBezTo>
                  <a:cubicBezTo>
                    <a:pt x="8902" y="5243"/>
                    <a:pt x="8853" y="5214"/>
                    <a:pt x="8853" y="5156"/>
                  </a:cubicBezTo>
                  <a:cubicBezTo>
                    <a:pt x="8863" y="5109"/>
                    <a:pt x="8901" y="5047"/>
                    <a:pt x="8946" y="5047"/>
                  </a:cubicBezTo>
                  <a:close/>
                  <a:moveTo>
                    <a:pt x="8828" y="5005"/>
                  </a:moveTo>
                  <a:cubicBezTo>
                    <a:pt x="8828" y="5081"/>
                    <a:pt x="8878" y="5043"/>
                    <a:pt x="8878" y="5068"/>
                  </a:cubicBezTo>
                  <a:cubicBezTo>
                    <a:pt x="8866" y="5081"/>
                    <a:pt x="8841" y="5068"/>
                    <a:pt x="8828" y="5106"/>
                  </a:cubicBezTo>
                  <a:cubicBezTo>
                    <a:pt x="8817" y="5140"/>
                    <a:pt x="8816" y="5223"/>
                    <a:pt x="8851" y="5223"/>
                  </a:cubicBezTo>
                  <a:cubicBezTo>
                    <a:pt x="8855" y="5223"/>
                    <a:pt x="8860" y="5222"/>
                    <a:pt x="8866" y="5219"/>
                  </a:cubicBezTo>
                  <a:lnTo>
                    <a:pt x="8866" y="5219"/>
                  </a:lnTo>
                  <a:cubicBezTo>
                    <a:pt x="8866" y="5245"/>
                    <a:pt x="8858" y="5254"/>
                    <a:pt x="8847" y="5254"/>
                  </a:cubicBezTo>
                  <a:cubicBezTo>
                    <a:pt x="8831" y="5254"/>
                    <a:pt x="8810" y="5234"/>
                    <a:pt x="8803" y="5219"/>
                  </a:cubicBezTo>
                  <a:cubicBezTo>
                    <a:pt x="8778" y="5194"/>
                    <a:pt x="8841" y="5081"/>
                    <a:pt x="8778" y="5081"/>
                  </a:cubicBezTo>
                  <a:cubicBezTo>
                    <a:pt x="8769" y="5062"/>
                    <a:pt x="8773" y="5051"/>
                    <a:pt x="8786" y="5051"/>
                  </a:cubicBezTo>
                  <a:cubicBezTo>
                    <a:pt x="8790" y="5051"/>
                    <a:pt x="8796" y="5052"/>
                    <a:pt x="8803" y="5056"/>
                  </a:cubicBezTo>
                  <a:cubicBezTo>
                    <a:pt x="8765" y="5031"/>
                    <a:pt x="8765" y="5005"/>
                    <a:pt x="8803" y="5005"/>
                  </a:cubicBezTo>
                  <a:close/>
                  <a:moveTo>
                    <a:pt x="9759" y="4993"/>
                  </a:moveTo>
                  <a:cubicBezTo>
                    <a:pt x="9759" y="5068"/>
                    <a:pt x="9796" y="5232"/>
                    <a:pt x="9683" y="5269"/>
                  </a:cubicBezTo>
                  <a:cubicBezTo>
                    <a:pt x="9677" y="5269"/>
                    <a:pt x="9664" y="5273"/>
                    <a:pt x="9650" y="5273"/>
                  </a:cubicBezTo>
                  <a:cubicBezTo>
                    <a:pt x="9636" y="5273"/>
                    <a:pt x="9620" y="5269"/>
                    <a:pt x="9608" y="5257"/>
                  </a:cubicBezTo>
                  <a:cubicBezTo>
                    <a:pt x="9595" y="5244"/>
                    <a:pt x="9683" y="5244"/>
                    <a:pt x="9671" y="5244"/>
                  </a:cubicBezTo>
                  <a:cubicBezTo>
                    <a:pt x="9708" y="5207"/>
                    <a:pt x="9733" y="5207"/>
                    <a:pt x="9733" y="5156"/>
                  </a:cubicBezTo>
                  <a:cubicBezTo>
                    <a:pt x="9712" y="5156"/>
                    <a:pt x="9700" y="5184"/>
                    <a:pt x="9673" y="5184"/>
                  </a:cubicBezTo>
                  <a:cubicBezTo>
                    <a:pt x="9668" y="5184"/>
                    <a:pt x="9663" y="5183"/>
                    <a:pt x="9658" y="5181"/>
                  </a:cubicBezTo>
                  <a:cubicBezTo>
                    <a:pt x="9608" y="5169"/>
                    <a:pt x="9595" y="5119"/>
                    <a:pt x="9595" y="5081"/>
                  </a:cubicBezTo>
                  <a:cubicBezTo>
                    <a:pt x="9608" y="5018"/>
                    <a:pt x="9627" y="5002"/>
                    <a:pt x="9650" y="5002"/>
                  </a:cubicBezTo>
                  <a:cubicBezTo>
                    <a:pt x="9674" y="5002"/>
                    <a:pt x="9702" y="5018"/>
                    <a:pt x="9733" y="5018"/>
                  </a:cubicBezTo>
                  <a:lnTo>
                    <a:pt x="9733" y="4993"/>
                  </a:lnTo>
                  <a:close/>
                  <a:moveTo>
                    <a:pt x="5194" y="5005"/>
                  </a:moveTo>
                  <a:cubicBezTo>
                    <a:pt x="5204" y="5050"/>
                    <a:pt x="5217" y="5061"/>
                    <a:pt x="5230" y="5061"/>
                  </a:cubicBezTo>
                  <a:cubicBezTo>
                    <a:pt x="5243" y="5061"/>
                    <a:pt x="5255" y="5047"/>
                    <a:pt x="5258" y="5047"/>
                  </a:cubicBezTo>
                  <a:lnTo>
                    <a:pt x="5258" y="5047"/>
                  </a:lnTo>
                  <a:cubicBezTo>
                    <a:pt x="5259" y="5047"/>
                    <a:pt x="5259" y="5049"/>
                    <a:pt x="5257" y="5056"/>
                  </a:cubicBezTo>
                  <a:lnTo>
                    <a:pt x="5244" y="5068"/>
                  </a:lnTo>
                  <a:cubicBezTo>
                    <a:pt x="5244" y="5093"/>
                    <a:pt x="5206" y="5081"/>
                    <a:pt x="5194" y="5119"/>
                  </a:cubicBezTo>
                  <a:cubicBezTo>
                    <a:pt x="5183" y="5141"/>
                    <a:pt x="5172" y="5223"/>
                    <a:pt x="5214" y="5223"/>
                  </a:cubicBezTo>
                  <a:cubicBezTo>
                    <a:pt x="5219" y="5223"/>
                    <a:pt x="5225" y="5222"/>
                    <a:pt x="5232" y="5219"/>
                  </a:cubicBezTo>
                  <a:lnTo>
                    <a:pt x="5232" y="5219"/>
                  </a:lnTo>
                  <a:cubicBezTo>
                    <a:pt x="5232" y="5244"/>
                    <a:pt x="5216" y="5257"/>
                    <a:pt x="5198" y="5257"/>
                  </a:cubicBezTo>
                  <a:cubicBezTo>
                    <a:pt x="5188" y="5257"/>
                    <a:pt x="5178" y="5253"/>
                    <a:pt x="5169" y="5244"/>
                  </a:cubicBezTo>
                  <a:cubicBezTo>
                    <a:pt x="5144" y="5207"/>
                    <a:pt x="5169" y="5131"/>
                    <a:pt x="5169" y="5093"/>
                  </a:cubicBezTo>
                  <a:lnTo>
                    <a:pt x="5169" y="5093"/>
                  </a:lnTo>
                  <a:cubicBezTo>
                    <a:pt x="5162" y="5095"/>
                    <a:pt x="5157" y="5095"/>
                    <a:pt x="5153" y="5095"/>
                  </a:cubicBezTo>
                  <a:cubicBezTo>
                    <a:pt x="5152" y="5095"/>
                    <a:pt x="5152" y="5095"/>
                    <a:pt x="5151" y="5095"/>
                  </a:cubicBezTo>
                  <a:lnTo>
                    <a:pt x="5151" y="5095"/>
                  </a:lnTo>
                  <a:cubicBezTo>
                    <a:pt x="5149" y="5099"/>
                    <a:pt x="5145" y="5101"/>
                    <a:pt x="5141" y="5101"/>
                  </a:cubicBezTo>
                  <a:cubicBezTo>
                    <a:pt x="5135" y="5101"/>
                    <a:pt x="5128" y="5098"/>
                    <a:pt x="5118" y="5093"/>
                  </a:cubicBezTo>
                  <a:cubicBezTo>
                    <a:pt x="5005" y="5106"/>
                    <a:pt x="5118" y="5156"/>
                    <a:pt x="5118" y="5169"/>
                  </a:cubicBezTo>
                  <a:lnTo>
                    <a:pt x="5144" y="5169"/>
                  </a:lnTo>
                  <a:cubicBezTo>
                    <a:pt x="5154" y="5220"/>
                    <a:pt x="5122" y="5280"/>
                    <a:pt x="5076" y="5280"/>
                  </a:cubicBezTo>
                  <a:cubicBezTo>
                    <a:pt x="5066" y="5280"/>
                    <a:pt x="5055" y="5276"/>
                    <a:pt x="5043" y="5269"/>
                  </a:cubicBezTo>
                  <a:cubicBezTo>
                    <a:pt x="5048" y="5249"/>
                    <a:pt x="5059" y="5245"/>
                    <a:pt x="5071" y="5245"/>
                  </a:cubicBezTo>
                  <a:cubicBezTo>
                    <a:pt x="5080" y="5245"/>
                    <a:pt x="5088" y="5247"/>
                    <a:pt x="5096" y="5247"/>
                  </a:cubicBezTo>
                  <a:cubicBezTo>
                    <a:pt x="5106" y="5247"/>
                    <a:pt x="5114" y="5244"/>
                    <a:pt x="5118" y="5232"/>
                  </a:cubicBezTo>
                  <a:cubicBezTo>
                    <a:pt x="5118" y="5207"/>
                    <a:pt x="5093" y="5207"/>
                    <a:pt x="5093" y="5181"/>
                  </a:cubicBezTo>
                  <a:cubicBezTo>
                    <a:pt x="5093" y="5156"/>
                    <a:pt x="5030" y="5169"/>
                    <a:pt x="5068" y="5106"/>
                  </a:cubicBezTo>
                  <a:cubicBezTo>
                    <a:pt x="5078" y="5078"/>
                    <a:pt x="5101" y="5064"/>
                    <a:pt x="5128" y="5064"/>
                  </a:cubicBezTo>
                  <a:cubicBezTo>
                    <a:pt x="5135" y="5064"/>
                    <a:pt x="5142" y="5064"/>
                    <a:pt x="5150" y="5066"/>
                  </a:cubicBezTo>
                  <a:lnTo>
                    <a:pt x="5150" y="5066"/>
                  </a:lnTo>
                  <a:cubicBezTo>
                    <a:pt x="5158" y="5052"/>
                    <a:pt x="5169" y="5034"/>
                    <a:pt x="5169" y="5018"/>
                  </a:cubicBezTo>
                  <a:lnTo>
                    <a:pt x="5194" y="5005"/>
                  </a:lnTo>
                  <a:close/>
                  <a:moveTo>
                    <a:pt x="8576" y="5079"/>
                  </a:moveTo>
                  <a:cubicBezTo>
                    <a:pt x="8588" y="5079"/>
                    <a:pt x="8601" y="5083"/>
                    <a:pt x="8614" y="5093"/>
                  </a:cubicBezTo>
                  <a:cubicBezTo>
                    <a:pt x="8715" y="5181"/>
                    <a:pt x="8564" y="5194"/>
                    <a:pt x="8526" y="5194"/>
                  </a:cubicBezTo>
                  <a:cubicBezTo>
                    <a:pt x="8526" y="5237"/>
                    <a:pt x="8550" y="5256"/>
                    <a:pt x="8581" y="5256"/>
                  </a:cubicBezTo>
                  <a:cubicBezTo>
                    <a:pt x="8595" y="5256"/>
                    <a:pt x="8611" y="5252"/>
                    <a:pt x="8627" y="5244"/>
                  </a:cubicBezTo>
                  <a:lnTo>
                    <a:pt x="8627" y="5244"/>
                  </a:lnTo>
                  <a:cubicBezTo>
                    <a:pt x="8632" y="5270"/>
                    <a:pt x="8610" y="5283"/>
                    <a:pt x="8583" y="5283"/>
                  </a:cubicBezTo>
                  <a:cubicBezTo>
                    <a:pt x="8542" y="5283"/>
                    <a:pt x="8488" y="5254"/>
                    <a:pt x="8488" y="5194"/>
                  </a:cubicBezTo>
                  <a:cubicBezTo>
                    <a:pt x="8488" y="5144"/>
                    <a:pt x="8528" y="5079"/>
                    <a:pt x="8576" y="5079"/>
                  </a:cubicBezTo>
                  <a:close/>
                  <a:moveTo>
                    <a:pt x="8463" y="5081"/>
                  </a:moveTo>
                  <a:cubicBezTo>
                    <a:pt x="8476" y="5144"/>
                    <a:pt x="8451" y="5106"/>
                    <a:pt x="8426" y="5156"/>
                  </a:cubicBezTo>
                  <a:lnTo>
                    <a:pt x="8413" y="5156"/>
                  </a:lnTo>
                  <a:cubicBezTo>
                    <a:pt x="8400" y="5194"/>
                    <a:pt x="8400" y="5244"/>
                    <a:pt x="8400" y="5295"/>
                  </a:cubicBezTo>
                  <a:lnTo>
                    <a:pt x="8375" y="5295"/>
                  </a:lnTo>
                  <a:cubicBezTo>
                    <a:pt x="8363" y="5232"/>
                    <a:pt x="8363" y="5181"/>
                    <a:pt x="8375" y="5131"/>
                  </a:cubicBezTo>
                  <a:cubicBezTo>
                    <a:pt x="8382" y="5112"/>
                    <a:pt x="8388" y="5103"/>
                    <a:pt x="8393" y="5103"/>
                  </a:cubicBezTo>
                  <a:cubicBezTo>
                    <a:pt x="8397" y="5103"/>
                    <a:pt x="8400" y="5112"/>
                    <a:pt x="8400" y="5131"/>
                  </a:cubicBezTo>
                  <a:cubicBezTo>
                    <a:pt x="8426" y="5131"/>
                    <a:pt x="8426" y="5081"/>
                    <a:pt x="8463" y="5081"/>
                  </a:cubicBezTo>
                  <a:close/>
                  <a:moveTo>
                    <a:pt x="8174" y="5031"/>
                  </a:moveTo>
                  <a:cubicBezTo>
                    <a:pt x="8155" y="5079"/>
                    <a:pt x="8165" y="5227"/>
                    <a:pt x="8136" y="5296"/>
                  </a:cubicBezTo>
                  <a:lnTo>
                    <a:pt x="8136" y="5296"/>
                  </a:lnTo>
                  <a:cubicBezTo>
                    <a:pt x="8132" y="5214"/>
                    <a:pt x="8118" y="5031"/>
                    <a:pt x="8174" y="5031"/>
                  </a:cubicBezTo>
                  <a:close/>
                  <a:moveTo>
                    <a:pt x="4993" y="5093"/>
                  </a:moveTo>
                  <a:cubicBezTo>
                    <a:pt x="4993" y="5144"/>
                    <a:pt x="4980" y="5194"/>
                    <a:pt x="4980" y="5232"/>
                  </a:cubicBezTo>
                  <a:cubicBezTo>
                    <a:pt x="4980" y="5241"/>
                    <a:pt x="4962" y="5293"/>
                    <a:pt x="4955" y="5293"/>
                  </a:cubicBezTo>
                  <a:cubicBezTo>
                    <a:pt x="4952" y="5293"/>
                    <a:pt x="4951" y="5283"/>
                    <a:pt x="4955" y="5257"/>
                  </a:cubicBezTo>
                  <a:cubicBezTo>
                    <a:pt x="4924" y="5257"/>
                    <a:pt x="4883" y="5300"/>
                    <a:pt x="4859" y="5300"/>
                  </a:cubicBezTo>
                  <a:cubicBezTo>
                    <a:pt x="4845" y="5300"/>
                    <a:pt x="4837" y="5284"/>
                    <a:pt x="4842" y="5232"/>
                  </a:cubicBezTo>
                  <a:cubicBezTo>
                    <a:pt x="4842" y="5181"/>
                    <a:pt x="4829" y="5119"/>
                    <a:pt x="4880" y="5106"/>
                  </a:cubicBezTo>
                  <a:lnTo>
                    <a:pt x="4880" y="5119"/>
                  </a:lnTo>
                  <a:cubicBezTo>
                    <a:pt x="4880" y="5150"/>
                    <a:pt x="4853" y="5271"/>
                    <a:pt x="4897" y="5271"/>
                  </a:cubicBezTo>
                  <a:cubicBezTo>
                    <a:pt x="4905" y="5271"/>
                    <a:pt x="4916" y="5267"/>
                    <a:pt x="4930" y="5257"/>
                  </a:cubicBezTo>
                  <a:cubicBezTo>
                    <a:pt x="4993" y="5219"/>
                    <a:pt x="4905" y="5106"/>
                    <a:pt x="4993" y="5093"/>
                  </a:cubicBezTo>
                  <a:close/>
                  <a:moveTo>
                    <a:pt x="8006" y="5128"/>
                  </a:moveTo>
                  <a:cubicBezTo>
                    <a:pt x="8036" y="5128"/>
                    <a:pt x="8067" y="5163"/>
                    <a:pt x="8074" y="5232"/>
                  </a:cubicBezTo>
                  <a:lnTo>
                    <a:pt x="8111" y="5207"/>
                  </a:lnTo>
                  <a:lnTo>
                    <a:pt x="8111" y="5207"/>
                  </a:lnTo>
                  <a:cubicBezTo>
                    <a:pt x="8111" y="5276"/>
                    <a:pt x="8058" y="5314"/>
                    <a:pt x="8012" y="5314"/>
                  </a:cubicBezTo>
                  <a:cubicBezTo>
                    <a:pt x="7975" y="5314"/>
                    <a:pt x="7942" y="5288"/>
                    <a:pt x="7948" y="5232"/>
                  </a:cubicBezTo>
                  <a:cubicBezTo>
                    <a:pt x="7948" y="5163"/>
                    <a:pt x="7976" y="5128"/>
                    <a:pt x="8006" y="5128"/>
                  </a:cubicBezTo>
                  <a:close/>
                  <a:moveTo>
                    <a:pt x="8258" y="5105"/>
                  </a:moveTo>
                  <a:cubicBezTo>
                    <a:pt x="8351" y="5105"/>
                    <a:pt x="8372" y="5320"/>
                    <a:pt x="8262" y="5320"/>
                  </a:cubicBezTo>
                  <a:lnTo>
                    <a:pt x="8250" y="5307"/>
                  </a:lnTo>
                  <a:cubicBezTo>
                    <a:pt x="8124" y="5307"/>
                    <a:pt x="8149" y="5119"/>
                    <a:pt x="8250" y="5106"/>
                  </a:cubicBezTo>
                  <a:cubicBezTo>
                    <a:pt x="8252" y="5106"/>
                    <a:pt x="8255" y="5105"/>
                    <a:pt x="8258" y="5105"/>
                  </a:cubicBezTo>
                  <a:close/>
                  <a:moveTo>
                    <a:pt x="4804" y="5119"/>
                  </a:moveTo>
                  <a:lnTo>
                    <a:pt x="4804" y="5131"/>
                  </a:lnTo>
                  <a:cubicBezTo>
                    <a:pt x="4804" y="5181"/>
                    <a:pt x="4817" y="5320"/>
                    <a:pt x="4754" y="5332"/>
                  </a:cubicBezTo>
                  <a:cubicBezTo>
                    <a:pt x="4754" y="5269"/>
                    <a:pt x="4741" y="5131"/>
                    <a:pt x="4804" y="5119"/>
                  </a:cubicBezTo>
                  <a:close/>
                  <a:moveTo>
                    <a:pt x="8110" y="5329"/>
                  </a:moveTo>
                  <a:cubicBezTo>
                    <a:pt x="8106" y="5330"/>
                    <a:pt x="8103" y="5332"/>
                    <a:pt x="8099" y="5332"/>
                  </a:cubicBezTo>
                  <a:lnTo>
                    <a:pt x="8110" y="5329"/>
                  </a:lnTo>
                  <a:close/>
                  <a:moveTo>
                    <a:pt x="4603" y="5114"/>
                  </a:moveTo>
                  <a:lnTo>
                    <a:pt x="4603" y="5169"/>
                  </a:lnTo>
                  <a:cubicBezTo>
                    <a:pt x="4619" y="5164"/>
                    <a:pt x="4629" y="5162"/>
                    <a:pt x="4635" y="5162"/>
                  </a:cubicBezTo>
                  <a:cubicBezTo>
                    <a:pt x="4662" y="5162"/>
                    <a:pt x="4603" y="5203"/>
                    <a:pt x="4603" y="5244"/>
                  </a:cubicBezTo>
                  <a:cubicBezTo>
                    <a:pt x="4603" y="5285"/>
                    <a:pt x="4594" y="5326"/>
                    <a:pt x="4619" y="5326"/>
                  </a:cubicBezTo>
                  <a:cubicBezTo>
                    <a:pt x="4624" y="5326"/>
                    <a:pt x="4631" y="5324"/>
                    <a:pt x="4641" y="5320"/>
                  </a:cubicBezTo>
                  <a:lnTo>
                    <a:pt x="4641" y="5320"/>
                  </a:lnTo>
                  <a:cubicBezTo>
                    <a:pt x="4641" y="5347"/>
                    <a:pt x="4631" y="5358"/>
                    <a:pt x="4619" y="5358"/>
                  </a:cubicBezTo>
                  <a:cubicBezTo>
                    <a:pt x="4604" y="5358"/>
                    <a:pt x="4585" y="5341"/>
                    <a:pt x="4578" y="5320"/>
                  </a:cubicBezTo>
                  <a:cubicBezTo>
                    <a:pt x="4554" y="5284"/>
                    <a:pt x="4620" y="5193"/>
                    <a:pt x="4564" y="5193"/>
                  </a:cubicBezTo>
                  <a:cubicBezTo>
                    <a:pt x="4561" y="5193"/>
                    <a:pt x="4557" y="5193"/>
                    <a:pt x="4553" y="5194"/>
                  </a:cubicBezTo>
                  <a:cubicBezTo>
                    <a:pt x="4562" y="5165"/>
                    <a:pt x="4579" y="5137"/>
                    <a:pt x="4603" y="5114"/>
                  </a:cubicBezTo>
                  <a:close/>
                  <a:moveTo>
                    <a:pt x="7897" y="5068"/>
                  </a:moveTo>
                  <a:cubicBezTo>
                    <a:pt x="7897" y="5131"/>
                    <a:pt x="7897" y="5207"/>
                    <a:pt x="7897" y="5269"/>
                  </a:cubicBezTo>
                  <a:cubicBezTo>
                    <a:pt x="7897" y="5296"/>
                    <a:pt x="7878" y="5355"/>
                    <a:pt x="7867" y="5355"/>
                  </a:cubicBezTo>
                  <a:cubicBezTo>
                    <a:pt x="7863" y="5355"/>
                    <a:pt x="7860" y="5345"/>
                    <a:pt x="7860" y="5320"/>
                  </a:cubicBezTo>
                  <a:cubicBezTo>
                    <a:pt x="7839" y="5320"/>
                    <a:pt x="7827" y="5363"/>
                    <a:pt x="7794" y="5363"/>
                  </a:cubicBezTo>
                  <a:cubicBezTo>
                    <a:pt x="7787" y="5363"/>
                    <a:pt x="7780" y="5362"/>
                    <a:pt x="7772" y="5357"/>
                  </a:cubicBezTo>
                  <a:cubicBezTo>
                    <a:pt x="7721" y="5332"/>
                    <a:pt x="7734" y="5307"/>
                    <a:pt x="7734" y="5269"/>
                  </a:cubicBezTo>
                  <a:cubicBezTo>
                    <a:pt x="7734" y="5232"/>
                    <a:pt x="7747" y="5194"/>
                    <a:pt x="7784" y="5169"/>
                  </a:cubicBezTo>
                  <a:cubicBezTo>
                    <a:pt x="7792" y="5166"/>
                    <a:pt x="7798" y="5165"/>
                    <a:pt x="7804" y="5165"/>
                  </a:cubicBezTo>
                  <a:cubicBezTo>
                    <a:pt x="7828" y="5165"/>
                    <a:pt x="7840" y="5181"/>
                    <a:pt x="7860" y="5181"/>
                  </a:cubicBezTo>
                  <a:cubicBezTo>
                    <a:pt x="7835" y="5144"/>
                    <a:pt x="7809" y="5068"/>
                    <a:pt x="7872" y="5068"/>
                  </a:cubicBezTo>
                  <a:close/>
                  <a:moveTo>
                    <a:pt x="4474" y="5174"/>
                  </a:moveTo>
                  <a:cubicBezTo>
                    <a:pt x="4487" y="5174"/>
                    <a:pt x="4501" y="5180"/>
                    <a:pt x="4515" y="5194"/>
                  </a:cubicBezTo>
                  <a:lnTo>
                    <a:pt x="4502" y="5194"/>
                  </a:lnTo>
                  <a:cubicBezTo>
                    <a:pt x="4590" y="5269"/>
                    <a:pt x="4465" y="5269"/>
                    <a:pt x="4439" y="5295"/>
                  </a:cubicBezTo>
                  <a:cubicBezTo>
                    <a:pt x="4395" y="5321"/>
                    <a:pt x="4420" y="5348"/>
                    <a:pt x="4456" y="5348"/>
                  </a:cubicBezTo>
                  <a:cubicBezTo>
                    <a:pt x="4471" y="5348"/>
                    <a:pt x="4488" y="5343"/>
                    <a:pt x="4502" y="5332"/>
                  </a:cubicBezTo>
                  <a:lnTo>
                    <a:pt x="4502" y="5332"/>
                  </a:lnTo>
                  <a:cubicBezTo>
                    <a:pt x="4502" y="5370"/>
                    <a:pt x="4490" y="5370"/>
                    <a:pt x="4452" y="5383"/>
                  </a:cubicBezTo>
                  <a:cubicBezTo>
                    <a:pt x="4447" y="5384"/>
                    <a:pt x="4442" y="5384"/>
                    <a:pt x="4437" y="5384"/>
                  </a:cubicBezTo>
                  <a:cubicBezTo>
                    <a:pt x="4338" y="5384"/>
                    <a:pt x="4395" y="5174"/>
                    <a:pt x="4474" y="5174"/>
                  </a:cubicBezTo>
                  <a:close/>
                  <a:moveTo>
                    <a:pt x="7549" y="5196"/>
                  </a:moveTo>
                  <a:cubicBezTo>
                    <a:pt x="7560" y="5196"/>
                    <a:pt x="7571" y="5199"/>
                    <a:pt x="7583" y="5207"/>
                  </a:cubicBezTo>
                  <a:cubicBezTo>
                    <a:pt x="7578" y="5225"/>
                    <a:pt x="7570" y="5230"/>
                    <a:pt x="7561" y="5230"/>
                  </a:cubicBezTo>
                  <a:cubicBezTo>
                    <a:pt x="7552" y="5230"/>
                    <a:pt x="7541" y="5224"/>
                    <a:pt x="7532" y="5224"/>
                  </a:cubicBezTo>
                  <a:cubicBezTo>
                    <a:pt x="7527" y="5224"/>
                    <a:pt x="7523" y="5226"/>
                    <a:pt x="7520" y="5232"/>
                  </a:cubicBezTo>
                  <a:cubicBezTo>
                    <a:pt x="7508" y="5269"/>
                    <a:pt x="7533" y="5257"/>
                    <a:pt x="7545" y="5282"/>
                  </a:cubicBezTo>
                  <a:cubicBezTo>
                    <a:pt x="7545" y="5307"/>
                    <a:pt x="7608" y="5307"/>
                    <a:pt x="7583" y="5370"/>
                  </a:cubicBezTo>
                  <a:cubicBezTo>
                    <a:pt x="7567" y="5394"/>
                    <a:pt x="7541" y="5403"/>
                    <a:pt x="7515" y="5403"/>
                  </a:cubicBezTo>
                  <a:cubicBezTo>
                    <a:pt x="7499" y="5403"/>
                    <a:pt x="7484" y="5400"/>
                    <a:pt x="7470" y="5395"/>
                  </a:cubicBezTo>
                  <a:cubicBezTo>
                    <a:pt x="7470" y="5374"/>
                    <a:pt x="7474" y="5365"/>
                    <a:pt x="7483" y="5365"/>
                  </a:cubicBezTo>
                  <a:cubicBezTo>
                    <a:pt x="7491" y="5365"/>
                    <a:pt x="7503" y="5371"/>
                    <a:pt x="7520" y="5383"/>
                  </a:cubicBezTo>
                  <a:cubicBezTo>
                    <a:pt x="7633" y="5357"/>
                    <a:pt x="7508" y="5295"/>
                    <a:pt x="7495" y="5282"/>
                  </a:cubicBezTo>
                  <a:lnTo>
                    <a:pt x="7495" y="5295"/>
                  </a:lnTo>
                  <a:cubicBezTo>
                    <a:pt x="7475" y="5254"/>
                    <a:pt x="7504" y="5196"/>
                    <a:pt x="7549" y="5196"/>
                  </a:cubicBezTo>
                  <a:close/>
                  <a:moveTo>
                    <a:pt x="5768" y="5356"/>
                  </a:moveTo>
                  <a:cubicBezTo>
                    <a:pt x="5791" y="5356"/>
                    <a:pt x="5760" y="5408"/>
                    <a:pt x="5760" y="5408"/>
                  </a:cubicBezTo>
                  <a:lnTo>
                    <a:pt x="5760" y="5395"/>
                  </a:lnTo>
                  <a:cubicBezTo>
                    <a:pt x="5760" y="5395"/>
                    <a:pt x="5722" y="5357"/>
                    <a:pt x="5760" y="5357"/>
                  </a:cubicBezTo>
                  <a:cubicBezTo>
                    <a:pt x="5763" y="5356"/>
                    <a:pt x="5766" y="5356"/>
                    <a:pt x="5768" y="5356"/>
                  </a:cubicBezTo>
                  <a:close/>
                  <a:moveTo>
                    <a:pt x="7432" y="5211"/>
                  </a:moveTo>
                  <a:lnTo>
                    <a:pt x="7432" y="5408"/>
                  </a:lnTo>
                  <a:lnTo>
                    <a:pt x="7407" y="5408"/>
                  </a:lnTo>
                  <a:cubicBezTo>
                    <a:pt x="7407" y="5350"/>
                    <a:pt x="7386" y="5237"/>
                    <a:pt x="7432" y="5211"/>
                  </a:cubicBezTo>
                  <a:close/>
                  <a:moveTo>
                    <a:pt x="7369" y="5219"/>
                  </a:moveTo>
                  <a:cubicBezTo>
                    <a:pt x="7369" y="5257"/>
                    <a:pt x="7369" y="5307"/>
                    <a:pt x="7369" y="5357"/>
                  </a:cubicBezTo>
                  <a:cubicBezTo>
                    <a:pt x="7369" y="5366"/>
                    <a:pt x="7357" y="5418"/>
                    <a:pt x="7350" y="5418"/>
                  </a:cubicBezTo>
                  <a:cubicBezTo>
                    <a:pt x="7346" y="5418"/>
                    <a:pt x="7344" y="5409"/>
                    <a:pt x="7344" y="5383"/>
                  </a:cubicBezTo>
                  <a:cubicBezTo>
                    <a:pt x="7313" y="5383"/>
                    <a:pt x="7299" y="5426"/>
                    <a:pt x="7273" y="5426"/>
                  </a:cubicBezTo>
                  <a:cubicBezTo>
                    <a:pt x="7268" y="5426"/>
                    <a:pt x="7262" y="5425"/>
                    <a:pt x="7256" y="5420"/>
                  </a:cubicBezTo>
                  <a:cubicBezTo>
                    <a:pt x="7206" y="5395"/>
                    <a:pt x="7231" y="5269"/>
                    <a:pt x="7231" y="5232"/>
                  </a:cubicBezTo>
                  <a:lnTo>
                    <a:pt x="7256" y="5232"/>
                  </a:lnTo>
                  <a:cubicBezTo>
                    <a:pt x="7244" y="5280"/>
                    <a:pt x="7221" y="5396"/>
                    <a:pt x="7284" y="5396"/>
                  </a:cubicBezTo>
                  <a:cubicBezTo>
                    <a:pt x="7287" y="5396"/>
                    <a:pt x="7290" y="5396"/>
                    <a:pt x="7294" y="5395"/>
                  </a:cubicBezTo>
                  <a:lnTo>
                    <a:pt x="7306" y="5383"/>
                  </a:lnTo>
                  <a:cubicBezTo>
                    <a:pt x="7382" y="5370"/>
                    <a:pt x="7294" y="5232"/>
                    <a:pt x="7369" y="5219"/>
                  </a:cubicBezTo>
                  <a:close/>
                  <a:moveTo>
                    <a:pt x="3207" y="5408"/>
                  </a:moveTo>
                  <a:lnTo>
                    <a:pt x="3207" y="5408"/>
                  </a:lnTo>
                  <a:cubicBezTo>
                    <a:pt x="3204" y="5417"/>
                    <a:pt x="3197" y="5423"/>
                    <a:pt x="3188" y="5427"/>
                  </a:cubicBezTo>
                  <a:lnTo>
                    <a:pt x="3188" y="5427"/>
                  </a:lnTo>
                  <a:lnTo>
                    <a:pt x="3207" y="5408"/>
                  </a:lnTo>
                  <a:close/>
                  <a:moveTo>
                    <a:pt x="4239" y="5220"/>
                  </a:moveTo>
                  <a:cubicBezTo>
                    <a:pt x="4247" y="5220"/>
                    <a:pt x="4255" y="5223"/>
                    <a:pt x="4263" y="5232"/>
                  </a:cubicBezTo>
                  <a:lnTo>
                    <a:pt x="4251" y="5232"/>
                  </a:lnTo>
                  <a:cubicBezTo>
                    <a:pt x="4301" y="5269"/>
                    <a:pt x="4263" y="5408"/>
                    <a:pt x="4226" y="5420"/>
                  </a:cubicBezTo>
                  <a:lnTo>
                    <a:pt x="4226" y="5420"/>
                  </a:lnTo>
                  <a:cubicBezTo>
                    <a:pt x="4226" y="5378"/>
                    <a:pt x="4252" y="5255"/>
                    <a:pt x="4208" y="5255"/>
                  </a:cubicBezTo>
                  <a:cubicBezTo>
                    <a:pt x="4200" y="5255"/>
                    <a:pt x="4189" y="5260"/>
                    <a:pt x="4175" y="5269"/>
                  </a:cubicBezTo>
                  <a:cubicBezTo>
                    <a:pt x="4112" y="5307"/>
                    <a:pt x="4200" y="5420"/>
                    <a:pt x="4112" y="5433"/>
                  </a:cubicBezTo>
                  <a:lnTo>
                    <a:pt x="4125" y="5295"/>
                  </a:lnTo>
                  <a:cubicBezTo>
                    <a:pt x="4125" y="5270"/>
                    <a:pt x="4141" y="5234"/>
                    <a:pt x="4153" y="5234"/>
                  </a:cubicBezTo>
                  <a:cubicBezTo>
                    <a:pt x="4158" y="5234"/>
                    <a:pt x="4163" y="5244"/>
                    <a:pt x="4163" y="5269"/>
                  </a:cubicBezTo>
                  <a:cubicBezTo>
                    <a:pt x="4192" y="5260"/>
                    <a:pt x="4214" y="5220"/>
                    <a:pt x="4239" y="5220"/>
                  </a:cubicBezTo>
                  <a:close/>
                  <a:moveTo>
                    <a:pt x="7168" y="5156"/>
                  </a:moveTo>
                  <a:lnTo>
                    <a:pt x="7156" y="5169"/>
                  </a:lnTo>
                  <a:cubicBezTo>
                    <a:pt x="7156" y="5232"/>
                    <a:pt x="7156" y="5295"/>
                    <a:pt x="7143" y="5370"/>
                  </a:cubicBezTo>
                  <a:cubicBezTo>
                    <a:pt x="7143" y="5388"/>
                    <a:pt x="7130" y="5453"/>
                    <a:pt x="7122" y="5453"/>
                  </a:cubicBezTo>
                  <a:cubicBezTo>
                    <a:pt x="7120" y="5453"/>
                    <a:pt x="7118" y="5444"/>
                    <a:pt x="7118" y="5420"/>
                  </a:cubicBezTo>
                  <a:cubicBezTo>
                    <a:pt x="7097" y="5420"/>
                    <a:pt x="7085" y="5464"/>
                    <a:pt x="7052" y="5464"/>
                  </a:cubicBezTo>
                  <a:cubicBezTo>
                    <a:pt x="7046" y="5464"/>
                    <a:pt x="7038" y="5462"/>
                    <a:pt x="7030" y="5458"/>
                  </a:cubicBezTo>
                  <a:cubicBezTo>
                    <a:pt x="6980" y="5446"/>
                    <a:pt x="6992" y="5408"/>
                    <a:pt x="6992" y="5370"/>
                  </a:cubicBezTo>
                  <a:cubicBezTo>
                    <a:pt x="6992" y="5332"/>
                    <a:pt x="7005" y="5295"/>
                    <a:pt x="7042" y="5269"/>
                  </a:cubicBezTo>
                  <a:cubicBezTo>
                    <a:pt x="7050" y="5267"/>
                    <a:pt x="7057" y="5266"/>
                    <a:pt x="7064" y="5266"/>
                  </a:cubicBezTo>
                  <a:cubicBezTo>
                    <a:pt x="7090" y="5266"/>
                    <a:pt x="7108" y="5282"/>
                    <a:pt x="7118" y="5282"/>
                  </a:cubicBezTo>
                  <a:cubicBezTo>
                    <a:pt x="7143" y="5232"/>
                    <a:pt x="7118" y="5156"/>
                    <a:pt x="7168" y="5156"/>
                  </a:cubicBezTo>
                  <a:close/>
                  <a:moveTo>
                    <a:pt x="4011" y="5265"/>
                  </a:moveTo>
                  <a:cubicBezTo>
                    <a:pt x="4037" y="5265"/>
                    <a:pt x="4068" y="5281"/>
                    <a:pt x="4075" y="5307"/>
                  </a:cubicBezTo>
                  <a:cubicBezTo>
                    <a:pt x="4095" y="5348"/>
                    <a:pt x="4058" y="5454"/>
                    <a:pt x="4043" y="5454"/>
                  </a:cubicBezTo>
                  <a:cubicBezTo>
                    <a:pt x="4039" y="5454"/>
                    <a:pt x="4037" y="5448"/>
                    <a:pt x="4037" y="5433"/>
                  </a:cubicBezTo>
                  <a:cubicBezTo>
                    <a:pt x="4020" y="5433"/>
                    <a:pt x="3998" y="5466"/>
                    <a:pt x="3977" y="5466"/>
                  </a:cubicBezTo>
                  <a:cubicBezTo>
                    <a:pt x="3967" y="5466"/>
                    <a:pt x="3957" y="5458"/>
                    <a:pt x="3949" y="5433"/>
                  </a:cubicBezTo>
                  <a:cubicBezTo>
                    <a:pt x="3924" y="5370"/>
                    <a:pt x="3999" y="5332"/>
                    <a:pt x="4050" y="5332"/>
                  </a:cubicBezTo>
                  <a:cubicBezTo>
                    <a:pt x="4056" y="5299"/>
                    <a:pt x="4045" y="5287"/>
                    <a:pt x="4027" y="5287"/>
                  </a:cubicBezTo>
                  <a:cubicBezTo>
                    <a:pt x="4012" y="5287"/>
                    <a:pt x="3992" y="5296"/>
                    <a:pt x="3974" y="5307"/>
                  </a:cubicBezTo>
                  <a:cubicBezTo>
                    <a:pt x="3968" y="5277"/>
                    <a:pt x="3988" y="5265"/>
                    <a:pt x="4011" y="5265"/>
                  </a:cubicBezTo>
                  <a:close/>
                  <a:moveTo>
                    <a:pt x="6665" y="5471"/>
                  </a:moveTo>
                  <a:lnTo>
                    <a:pt x="6656" y="5475"/>
                  </a:lnTo>
                  <a:lnTo>
                    <a:pt x="6656" y="5475"/>
                  </a:lnTo>
                  <a:cubicBezTo>
                    <a:pt x="6659" y="5474"/>
                    <a:pt x="6662" y="5473"/>
                    <a:pt x="6665" y="5471"/>
                  </a:cubicBezTo>
                  <a:close/>
                  <a:moveTo>
                    <a:pt x="6656" y="5475"/>
                  </a:moveTo>
                  <a:cubicBezTo>
                    <a:pt x="6652" y="5477"/>
                    <a:pt x="6648" y="5478"/>
                    <a:pt x="6645" y="5479"/>
                  </a:cubicBezTo>
                  <a:lnTo>
                    <a:pt x="6645" y="5479"/>
                  </a:lnTo>
                  <a:cubicBezTo>
                    <a:pt x="6643" y="5480"/>
                    <a:pt x="6642" y="5482"/>
                    <a:pt x="6640" y="5483"/>
                  </a:cubicBezTo>
                  <a:lnTo>
                    <a:pt x="6656" y="5475"/>
                  </a:lnTo>
                  <a:close/>
                  <a:moveTo>
                    <a:pt x="6849" y="5279"/>
                  </a:moveTo>
                  <a:cubicBezTo>
                    <a:pt x="6879" y="5279"/>
                    <a:pt x="6906" y="5301"/>
                    <a:pt x="6917" y="5332"/>
                  </a:cubicBezTo>
                  <a:cubicBezTo>
                    <a:pt x="6929" y="5408"/>
                    <a:pt x="6841" y="5383"/>
                    <a:pt x="6791" y="5395"/>
                  </a:cubicBezTo>
                  <a:cubicBezTo>
                    <a:pt x="6791" y="5434"/>
                    <a:pt x="6815" y="5454"/>
                    <a:pt x="6843" y="5454"/>
                  </a:cubicBezTo>
                  <a:cubicBezTo>
                    <a:pt x="6860" y="5454"/>
                    <a:pt x="6877" y="5447"/>
                    <a:pt x="6891" y="5433"/>
                  </a:cubicBezTo>
                  <a:lnTo>
                    <a:pt x="6891" y="5433"/>
                  </a:lnTo>
                  <a:cubicBezTo>
                    <a:pt x="6891" y="5471"/>
                    <a:pt x="6879" y="5483"/>
                    <a:pt x="6841" y="5483"/>
                  </a:cubicBezTo>
                  <a:cubicBezTo>
                    <a:pt x="6834" y="5485"/>
                    <a:pt x="6827" y="5485"/>
                    <a:pt x="6821" y="5485"/>
                  </a:cubicBezTo>
                  <a:cubicBezTo>
                    <a:pt x="6719" y="5485"/>
                    <a:pt x="6745" y="5306"/>
                    <a:pt x="6816" y="5282"/>
                  </a:cubicBezTo>
                  <a:lnTo>
                    <a:pt x="6829" y="5282"/>
                  </a:lnTo>
                  <a:cubicBezTo>
                    <a:pt x="6835" y="5280"/>
                    <a:pt x="6842" y="5279"/>
                    <a:pt x="6849" y="5279"/>
                  </a:cubicBezTo>
                  <a:close/>
                  <a:moveTo>
                    <a:pt x="3889" y="5290"/>
                  </a:moveTo>
                  <a:cubicBezTo>
                    <a:pt x="3897" y="5290"/>
                    <a:pt x="3905" y="5291"/>
                    <a:pt x="3911" y="5295"/>
                  </a:cubicBezTo>
                  <a:cubicBezTo>
                    <a:pt x="3899" y="5345"/>
                    <a:pt x="3861" y="5307"/>
                    <a:pt x="3861" y="5370"/>
                  </a:cubicBezTo>
                  <a:cubicBezTo>
                    <a:pt x="3861" y="5370"/>
                    <a:pt x="3911" y="5395"/>
                    <a:pt x="3911" y="5420"/>
                  </a:cubicBezTo>
                  <a:cubicBezTo>
                    <a:pt x="3911" y="5446"/>
                    <a:pt x="3874" y="5483"/>
                    <a:pt x="3848" y="5496"/>
                  </a:cubicBezTo>
                  <a:lnTo>
                    <a:pt x="3798" y="5496"/>
                  </a:lnTo>
                  <a:cubicBezTo>
                    <a:pt x="3811" y="5464"/>
                    <a:pt x="3830" y="5461"/>
                    <a:pt x="3847" y="5461"/>
                  </a:cubicBezTo>
                  <a:cubicBezTo>
                    <a:pt x="3851" y="5461"/>
                    <a:pt x="3855" y="5461"/>
                    <a:pt x="3859" y="5461"/>
                  </a:cubicBezTo>
                  <a:cubicBezTo>
                    <a:pt x="3871" y="5461"/>
                    <a:pt x="3881" y="5460"/>
                    <a:pt x="3886" y="5446"/>
                  </a:cubicBezTo>
                  <a:lnTo>
                    <a:pt x="3874" y="5446"/>
                  </a:lnTo>
                  <a:cubicBezTo>
                    <a:pt x="3886" y="5408"/>
                    <a:pt x="3861" y="5420"/>
                    <a:pt x="3848" y="5395"/>
                  </a:cubicBezTo>
                  <a:cubicBezTo>
                    <a:pt x="3848" y="5370"/>
                    <a:pt x="3798" y="5395"/>
                    <a:pt x="3823" y="5320"/>
                  </a:cubicBezTo>
                  <a:cubicBezTo>
                    <a:pt x="3842" y="5301"/>
                    <a:pt x="3867" y="5290"/>
                    <a:pt x="3889" y="5290"/>
                  </a:cubicBezTo>
                  <a:close/>
                  <a:moveTo>
                    <a:pt x="6703" y="5307"/>
                  </a:moveTo>
                  <a:cubicBezTo>
                    <a:pt x="6703" y="5357"/>
                    <a:pt x="6703" y="5408"/>
                    <a:pt x="6703" y="5458"/>
                  </a:cubicBezTo>
                  <a:cubicBezTo>
                    <a:pt x="6703" y="5467"/>
                    <a:pt x="6690" y="5513"/>
                    <a:pt x="6683" y="5513"/>
                  </a:cubicBezTo>
                  <a:cubicBezTo>
                    <a:pt x="6680" y="5513"/>
                    <a:pt x="6678" y="5505"/>
                    <a:pt x="6678" y="5483"/>
                  </a:cubicBezTo>
                  <a:cubicBezTo>
                    <a:pt x="6644" y="5483"/>
                    <a:pt x="6631" y="5523"/>
                    <a:pt x="6601" y="5523"/>
                  </a:cubicBezTo>
                  <a:cubicBezTo>
                    <a:pt x="6598" y="5523"/>
                    <a:pt x="6594" y="5522"/>
                    <a:pt x="6590" y="5521"/>
                  </a:cubicBezTo>
                  <a:cubicBezTo>
                    <a:pt x="6539" y="5496"/>
                    <a:pt x="6565" y="5370"/>
                    <a:pt x="6565" y="5332"/>
                  </a:cubicBezTo>
                  <a:lnTo>
                    <a:pt x="6602" y="5332"/>
                  </a:lnTo>
                  <a:cubicBezTo>
                    <a:pt x="6602" y="5343"/>
                    <a:pt x="6583" y="5480"/>
                    <a:pt x="6637" y="5480"/>
                  </a:cubicBezTo>
                  <a:cubicBezTo>
                    <a:pt x="6640" y="5480"/>
                    <a:pt x="6642" y="5479"/>
                    <a:pt x="6645" y="5479"/>
                  </a:cubicBezTo>
                  <a:lnTo>
                    <a:pt x="6645" y="5479"/>
                  </a:lnTo>
                  <a:cubicBezTo>
                    <a:pt x="6698" y="5427"/>
                    <a:pt x="6617" y="5319"/>
                    <a:pt x="6703" y="5307"/>
                  </a:cubicBezTo>
                  <a:close/>
                  <a:moveTo>
                    <a:pt x="3730" y="5307"/>
                  </a:moveTo>
                  <a:cubicBezTo>
                    <a:pt x="3810" y="5307"/>
                    <a:pt x="3797" y="5496"/>
                    <a:pt x="3748" y="5508"/>
                  </a:cubicBezTo>
                  <a:lnTo>
                    <a:pt x="3723" y="5508"/>
                  </a:lnTo>
                  <a:cubicBezTo>
                    <a:pt x="3723" y="5476"/>
                    <a:pt x="3761" y="5348"/>
                    <a:pt x="3713" y="5348"/>
                  </a:cubicBezTo>
                  <a:cubicBezTo>
                    <a:pt x="3706" y="5348"/>
                    <a:pt x="3696" y="5351"/>
                    <a:pt x="3685" y="5357"/>
                  </a:cubicBezTo>
                  <a:cubicBezTo>
                    <a:pt x="3609" y="5408"/>
                    <a:pt x="3710" y="5521"/>
                    <a:pt x="3622" y="5534"/>
                  </a:cubicBezTo>
                  <a:cubicBezTo>
                    <a:pt x="3622" y="5490"/>
                    <a:pt x="3650" y="5373"/>
                    <a:pt x="3610" y="5373"/>
                  </a:cubicBezTo>
                  <a:cubicBezTo>
                    <a:pt x="3603" y="5373"/>
                    <a:pt x="3595" y="5376"/>
                    <a:pt x="3584" y="5383"/>
                  </a:cubicBezTo>
                  <a:cubicBezTo>
                    <a:pt x="3521" y="5420"/>
                    <a:pt x="3597" y="5534"/>
                    <a:pt x="3521" y="5546"/>
                  </a:cubicBezTo>
                  <a:cubicBezTo>
                    <a:pt x="3521" y="5496"/>
                    <a:pt x="3521" y="5458"/>
                    <a:pt x="3534" y="5408"/>
                  </a:cubicBezTo>
                  <a:cubicBezTo>
                    <a:pt x="3534" y="5399"/>
                    <a:pt x="3553" y="5347"/>
                    <a:pt x="3559" y="5347"/>
                  </a:cubicBezTo>
                  <a:lnTo>
                    <a:pt x="3559" y="5347"/>
                  </a:lnTo>
                  <a:cubicBezTo>
                    <a:pt x="3562" y="5347"/>
                    <a:pt x="3563" y="5356"/>
                    <a:pt x="3559" y="5383"/>
                  </a:cubicBezTo>
                  <a:cubicBezTo>
                    <a:pt x="3577" y="5383"/>
                    <a:pt x="3616" y="5329"/>
                    <a:pt x="3640" y="5329"/>
                  </a:cubicBezTo>
                  <a:cubicBezTo>
                    <a:pt x="3649" y="5329"/>
                    <a:pt x="3656" y="5337"/>
                    <a:pt x="3660" y="5357"/>
                  </a:cubicBezTo>
                  <a:cubicBezTo>
                    <a:pt x="3685" y="5357"/>
                    <a:pt x="3685" y="5320"/>
                    <a:pt x="3723" y="5307"/>
                  </a:cubicBezTo>
                  <a:cubicBezTo>
                    <a:pt x="3725" y="5307"/>
                    <a:pt x="3728" y="5307"/>
                    <a:pt x="3730" y="5307"/>
                  </a:cubicBezTo>
                  <a:close/>
                  <a:moveTo>
                    <a:pt x="6326" y="5345"/>
                  </a:moveTo>
                  <a:lnTo>
                    <a:pt x="6326" y="5345"/>
                  </a:lnTo>
                  <a:cubicBezTo>
                    <a:pt x="6338" y="5395"/>
                    <a:pt x="6338" y="5446"/>
                    <a:pt x="6326" y="5483"/>
                  </a:cubicBezTo>
                  <a:cubicBezTo>
                    <a:pt x="6326" y="5500"/>
                    <a:pt x="6314" y="5547"/>
                    <a:pt x="6307" y="5547"/>
                  </a:cubicBezTo>
                  <a:cubicBezTo>
                    <a:pt x="6303" y="5547"/>
                    <a:pt x="6300" y="5536"/>
                    <a:pt x="6300" y="5508"/>
                  </a:cubicBezTo>
                  <a:cubicBezTo>
                    <a:pt x="6269" y="5508"/>
                    <a:pt x="6264" y="5552"/>
                    <a:pt x="6234" y="5552"/>
                  </a:cubicBezTo>
                  <a:cubicBezTo>
                    <a:pt x="6228" y="5552"/>
                    <a:pt x="6221" y="5550"/>
                    <a:pt x="6212" y="5546"/>
                  </a:cubicBezTo>
                  <a:cubicBezTo>
                    <a:pt x="6162" y="5534"/>
                    <a:pt x="6187" y="5408"/>
                    <a:pt x="6187" y="5370"/>
                  </a:cubicBezTo>
                  <a:lnTo>
                    <a:pt x="6225" y="5370"/>
                  </a:lnTo>
                  <a:cubicBezTo>
                    <a:pt x="6213" y="5418"/>
                    <a:pt x="6178" y="5534"/>
                    <a:pt x="6240" y="5534"/>
                  </a:cubicBezTo>
                  <a:cubicBezTo>
                    <a:pt x="6243" y="5534"/>
                    <a:pt x="6247" y="5534"/>
                    <a:pt x="6250" y="5534"/>
                  </a:cubicBezTo>
                  <a:lnTo>
                    <a:pt x="6263" y="5521"/>
                  </a:lnTo>
                  <a:cubicBezTo>
                    <a:pt x="6338" y="5508"/>
                    <a:pt x="6250" y="5370"/>
                    <a:pt x="6326" y="5345"/>
                  </a:cubicBezTo>
                  <a:close/>
                  <a:moveTo>
                    <a:pt x="3303" y="5403"/>
                  </a:moveTo>
                  <a:cubicBezTo>
                    <a:pt x="3313" y="5403"/>
                    <a:pt x="3323" y="5404"/>
                    <a:pt x="3333" y="5408"/>
                  </a:cubicBezTo>
                  <a:lnTo>
                    <a:pt x="3295" y="5408"/>
                  </a:lnTo>
                  <a:cubicBezTo>
                    <a:pt x="3283" y="5458"/>
                    <a:pt x="3207" y="5433"/>
                    <a:pt x="3194" y="5496"/>
                  </a:cubicBezTo>
                  <a:cubicBezTo>
                    <a:pt x="3185" y="5524"/>
                    <a:pt x="3186" y="5545"/>
                    <a:pt x="3194" y="5559"/>
                  </a:cubicBezTo>
                  <a:lnTo>
                    <a:pt x="3194" y="5559"/>
                  </a:lnTo>
                  <a:cubicBezTo>
                    <a:pt x="3194" y="5559"/>
                    <a:pt x="3194" y="5559"/>
                    <a:pt x="3194" y="5559"/>
                  </a:cubicBezTo>
                  <a:lnTo>
                    <a:pt x="3194" y="5559"/>
                  </a:lnTo>
                  <a:cubicBezTo>
                    <a:pt x="3194" y="5559"/>
                    <a:pt x="3194" y="5559"/>
                    <a:pt x="3194" y="5560"/>
                  </a:cubicBezTo>
                  <a:lnTo>
                    <a:pt x="3194" y="5560"/>
                  </a:lnTo>
                  <a:cubicBezTo>
                    <a:pt x="3194" y="5559"/>
                    <a:pt x="3194" y="5559"/>
                    <a:pt x="3194" y="5559"/>
                  </a:cubicBezTo>
                  <a:lnTo>
                    <a:pt x="3194" y="5559"/>
                  </a:lnTo>
                  <a:cubicBezTo>
                    <a:pt x="3184" y="5565"/>
                    <a:pt x="3174" y="5570"/>
                    <a:pt x="3165" y="5573"/>
                  </a:cubicBezTo>
                  <a:lnTo>
                    <a:pt x="3165" y="5573"/>
                  </a:lnTo>
                  <a:cubicBezTo>
                    <a:pt x="3158" y="5559"/>
                    <a:pt x="3154" y="5542"/>
                    <a:pt x="3157" y="5521"/>
                  </a:cubicBezTo>
                  <a:cubicBezTo>
                    <a:pt x="3189" y="5467"/>
                    <a:pt x="3241" y="5403"/>
                    <a:pt x="3303" y="5403"/>
                  </a:cubicBezTo>
                  <a:close/>
                  <a:moveTo>
                    <a:pt x="6052" y="5385"/>
                  </a:moveTo>
                  <a:cubicBezTo>
                    <a:pt x="6080" y="5385"/>
                    <a:pt x="6118" y="5405"/>
                    <a:pt x="6124" y="5433"/>
                  </a:cubicBezTo>
                  <a:cubicBezTo>
                    <a:pt x="6144" y="5473"/>
                    <a:pt x="6117" y="5568"/>
                    <a:pt x="6105" y="5568"/>
                  </a:cubicBezTo>
                  <a:cubicBezTo>
                    <a:pt x="6101" y="5568"/>
                    <a:pt x="6099" y="5562"/>
                    <a:pt x="6099" y="5546"/>
                  </a:cubicBezTo>
                  <a:cubicBezTo>
                    <a:pt x="6083" y="5546"/>
                    <a:pt x="6042" y="5582"/>
                    <a:pt x="6017" y="5582"/>
                  </a:cubicBezTo>
                  <a:cubicBezTo>
                    <a:pt x="6003" y="5582"/>
                    <a:pt x="5994" y="5570"/>
                    <a:pt x="5999" y="5534"/>
                  </a:cubicBezTo>
                  <a:cubicBezTo>
                    <a:pt x="5999" y="5446"/>
                    <a:pt x="6087" y="5483"/>
                    <a:pt x="6099" y="5446"/>
                  </a:cubicBezTo>
                  <a:cubicBezTo>
                    <a:pt x="6106" y="5427"/>
                    <a:pt x="6090" y="5420"/>
                    <a:pt x="6069" y="5420"/>
                  </a:cubicBezTo>
                  <a:cubicBezTo>
                    <a:pt x="6054" y="5420"/>
                    <a:pt x="6036" y="5424"/>
                    <a:pt x="6022" y="5428"/>
                  </a:cubicBezTo>
                  <a:lnTo>
                    <a:pt x="6022" y="5428"/>
                  </a:lnTo>
                  <a:cubicBezTo>
                    <a:pt x="6014" y="5398"/>
                    <a:pt x="6030" y="5385"/>
                    <a:pt x="6052" y="5385"/>
                  </a:cubicBezTo>
                  <a:close/>
                  <a:moveTo>
                    <a:pt x="3484" y="5370"/>
                  </a:moveTo>
                  <a:cubicBezTo>
                    <a:pt x="3484" y="5420"/>
                    <a:pt x="3484" y="5471"/>
                    <a:pt x="3471" y="5508"/>
                  </a:cubicBezTo>
                  <a:cubicBezTo>
                    <a:pt x="3471" y="5518"/>
                    <a:pt x="3458" y="5574"/>
                    <a:pt x="3450" y="5574"/>
                  </a:cubicBezTo>
                  <a:cubicBezTo>
                    <a:pt x="3448" y="5574"/>
                    <a:pt x="3446" y="5566"/>
                    <a:pt x="3446" y="5546"/>
                  </a:cubicBezTo>
                  <a:cubicBezTo>
                    <a:pt x="3433" y="5546"/>
                    <a:pt x="3408" y="5584"/>
                    <a:pt x="3383" y="5584"/>
                  </a:cubicBezTo>
                  <a:cubicBezTo>
                    <a:pt x="3381" y="5584"/>
                    <a:pt x="3379" y="5584"/>
                    <a:pt x="3378" y="5584"/>
                  </a:cubicBezTo>
                  <a:cubicBezTo>
                    <a:pt x="3322" y="5584"/>
                    <a:pt x="3347" y="5395"/>
                    <a:pt x="3396" y="5383"/>
                  </a:cubicBezTo>
                  <a:lnTo>
                    <a:pt x="3396" y="5383"/>
                  </a:lnTo>
                  <a:lnTo>
                    <a:pt x="3383" y="5395"/>
                  </a:lnTo>
                  <a:cubicBezTo>
                    <a:pt x="3383" y="5428"/>
                    <a:pt x="3345" y="5556"/>
                    <a:pt x="3393" y="5556"/>
                  </a:cubicBezTo>
                  <a:cubicBezTo>
                    <a:pt x="3400" y="5556"/>
                    <a:pt x="3409" y="5553"/>
                    <a:pt x="3421" y="5546"/>
                  </a:cubicBezTo>
                  <a:cubicBezTo>
                    <a:pt x="3484" y="5496"/>
                    <a:pt x="3408" y="5383"/>
                    <a:pt x="3484" y="5370"/>
                  </a:cubicBezTo>
                  <a:close/>
                  <a:moveTo>
                    <a:pt x="4724" y="5543"/>
                  </a:moveTo>
                  <a:cubicBezTo>
                    <a:pt x="4730" y="5543"/>
                    <a:pt x="4733" y="5550"/>
                    <a:pt x="4729" y="5571"/>
                  </a:cubicBezTo>
                  <a:cubicBezTo>
                    <a:pt x="4729" y="5586"/>
                    <a:pt x="4725" y="5591"/>
                    <a:pt x="4719" y="5591"/>
                  </a:cubicBezTo>
                  <a:cubicBezTo>
                    <a:pt x="4704" y="5591"/>
                    <a:pt x="4678" y="5559"/>
                    <a:pt x="4678" y="5559"/>
                  </a:cubicBezTo>
                  <a:lnTo>
                    <a:pt x="4678" y="5559"/>
                  </a:lnTo>
                  <a:lnTo>
                    <a:pt x="4691" y="5571"/>
                  </a:lnTo>
                  <a:cubicBezTo>
                    <a:pt x="4691" y="5571"/>
                    <a:pt x="4713" y="5543"/>
                    <a:pt x="4724" y="5543"/>
                  </a:cubicBezTo>
                  <a:close/>
                  <a:moveTo>
                    <a:pt x="3155" y="5428"/>
                  </a:moveTo>
                  <a:cubicBezTo>
                    <a:pt x="3162" y="5428"/>
                    <a:pt x="3169" y="5429"/>
                    <a:pt x="3176" y="5431"/>
                  </a:cubicBezTo>
                  <a:lnTo>
                    <a:pt x="3176" y="5431"/>
                  </a:lnTo>
                  <a:cubicBezTo>
                    <a:pt x="3149" y="5440"/>
                    <a:pt x="3115" y="5447"/>
                    <a:pt x="3106" y="5496"/>
                  </a:cubicBezTo>
                  <a:cubicBezTo>
                    <a:pt x="3098" y="5548"/>
                    <a:pt x="3113" y="5576"/>
                    <a:pt x="3144" y="5576"/>
                  </a:cubicBezTo>
                  <a:cubicBezTo>
                    <a:pt x="3150" y="5576"/>
                    <a:pt x="3157" y="5575"/>
                    <a:pt x="3165" y="5573"/>
                  </a:cubicBezTo>
                  <a:lnTo>
                    <a:pt x="3165" y="5573"/>
                  </a:lnTo>
                  <a:cubicBezTo>
                    <a:pt x="3168" y="5579"/>
                    <a:pt x="3173" y="5585"/>
                    <a:pt x="3178" y="5590"/>
                  </a:cubicBezTo>
                  <a:lnTo>
                    <a:pt x="3178" y="5590"/>
                  </a:lnTo>
                  <a:cubicBezTo>
                    <a:pt x="3188" y="5583"/>
                    <a:pt x="3194" y="5573"/>
                    <a:pt x="3194" y="5560"/>
                  </a:cubicBezTo>
                  <a:lnTo>
                    <a:pt x="3194" y="5560"/>
                  </a:lnTo>
                  <a:cubicBezTo>
                    <a:pt x="3201" y="5570"/>
                    <a:pt x="3212" y="5576"/>
                    <a:pt x="3225" y="5576"/>
                  </a:cubicBezTo>
                  <a:cubicBezTo>
                    <a:pt x="3239" y="5576"/>
                    <a:pt x="3254" y="5570"/>
                    <a:pt x="3270" y="5559"/>
                  </a:cubicBezTo>
                  <a:lnTo>
                    <a:pt x="3270" y="5559"/>
                  </a:lnTo>
                  <a:cubicBezTo>
                    <a:pt x="3270" y="5591"/>
                    <a:pt x="3247" y="5607"/>
                    <a:pt x="3221" y="5607"/>
                  </a:cubicBezTo>
                  <a:cubicBezTo>
                    <a:pt x="3206" y="5607"/>
                    <a:pt x="3191" y="5602"/>
                    <a:pt x="3178" y="5590"/>
                  </a:cubicBezTo>
                  <a:lnTo>
                    <a:pt x="3178" y="5590"/>
                  </a:lnTo>
                  <a:cubicBezTo>
                    <a:pt x="3168" y="5598"/>
                    <a:pt x="3153" y="5602"/>
                    <a:pt x="3138" y="5602"/>
                  </a:cubicBezTo>
                  <a:cubicBezTo>
                    <a:pt x="3102" y="5602"/>
                    <a:pt x="3062" y="5577"/>
                    <a:pt x="3069" y="5521"/>
                  </a:cubicBezTo>
                  <a:cubicBezTo>
                    <a:pt x="3047" y="5499"/>
                    <a:pt x="3092" y="5428"/>
                    <a:pt x="3155" y="5428"/>
                  </a:cubicBezTo>
                  <a:close/>
                  <a:moveTo>
                    <a:pt x="5256" y="5609"/>
                  </a:moveTo>
                  <a:lnTo>
                    <a:pt x="5256" y="5609"/>
                  </a:lnTo>
                  <a:cubicBezTo>
                    <a:pt x="5256" y="5610"/>
                    <a:pt x="5256" y="5611"/>
                    <a:pt x="5256" y="5612"/>
                  </a:cubicBezTo>
                  <a:lnTo>
                    <a:pt x="5256" y="5612"/>
                  </a:lnTo>
                  <a:cubicBezTo>
                    <a:pt x="5256" y="5611"/>
                    <a:pt x="5257" y="5610"/>
                    <a:pt x="5257" y="5609"/>
                  </a:cubicBezTo>
                  <a:close/>
                  <a:moveTo>
                    <a:pt x="5886" y="5357"/>
                  </a:moveTo>
                  <a:lnTo>
                    <a:pt x="5886" y="5408"/>
                  </a:lnTo>
                  <a:cubicBezTo>
                    <a:pt x="5892" y="5405"/>
                    <a:pt x="5897" y="5403"/>
                    <a:pt x="5900" y="5403"/>
                  </a:cubicBezTo>
                  <a:cubicBezTo>
                    <a:pt x="5908" y="5403"/>
                    <a:pt x="5908" y="5413"/>
                    <a:pt x="5902" y="5434"/>
                  </a:cubicBezTo>
                  <a:lnTo>
                    <a:pt x="5902" y="5434"/>
                  </a:lnTo>
                  <a:cubicBezTo>
                    <a:pt x="5870" y="5438"/>
                    <a:pt x="5862" y="5454"/>
                    <a:pt x="5873" y="5496"/>
                  </a:cubicBezTo>
                  <a:cubicBezTo>
                    <a:pt x="5873" y="5518"/>
                    <a:pt x="5863" y="5588"/>
                    <a:pt x="5895" y="5588"/>
                  </a:cubicBezTo>
                  <a:cubicBezTo>
                    <a:pt x="5899" y="5588"/>
                    <a:pt x="5904" y="5587"/>
                    <a:pt x="5911" y="5584"/>
                  </a:cubicBezTo>
                  <a:lnTo>
                    <a:pt x="5911" y="5584"/>
                  </a:lnTo>
                  <a:cubicBezTo>
                    <a:pt x="5911" y="5605"/>
                    <a:pt x="5904" y="5613"/>
                    <a:pt x="5894" y="5613"/>
                  </a:cubicBezTo>
                  <a:cubicBezTo>
                    <a:pt x="5881" y="5613"/>
                    <a:pt x="5862" y="5598"/>
                    <a:pt x="5848" y="5584"/>
                  </a:cubicBezTo>
                  <a:cubicBezTo>
                    <a:pt x="5824" y="5548"/>
                    <a:pt x="5890" y="5445"/>
                    <a:pt x="5833" y="5445"/>
                  </a:cubicBezTo>
                  <a:cubicBezTo>
                    <a:pt x="5830" y="5445"/>
                    <a:pt x="5827" y="5445"/>
                    <a:pt x="5823" y="5446"/>
                  </a:cubicBezTo>
                  <a:cubicBezTo>
                    <a:pt x="5835" y="5408"/>
                    <a:pt x="5848" y="5383"/>
                    <a:pt x="5886" y="5357"/>
                  </a:cubicBezTo>
                  <a:close/>
                  <a:moveTo>
                    <a:pt x="6509" y="5315"/>
                  </a:moveTo>
                  <a:cubicBezTo>
                    <a:pt x="6514" y="5315"/>
                    <a:pt x="6520" y="5316"/>
                    <a:pt x="6527" y="5320"/>
                  </a:cubicBezTo>
                  <a:cubicBezTo>
                    <a:pt x="6527" y="5370"/>
                    <a:pt x="6527" y="5433"/>
                    <a:pt x="6514" y="5483"/>
                  </a:cubicBezTo>
                  <a:cubicBezTo>
                    <a:pt x="6514" y="5564"/>
                    <a:pt x="6472" y="5623"/>
                    <a:pt x="6398" y="5623"/>
                  </a:cubicBezTo>
                  <a:cubicBezTo>
                    <a:pt x="6391" y="5623"/>
                    <a:pt x="6383" y="5623"/>
                    <a:pt x="6376" y="5622"/>
                  </a:cubicBezTo>
                  <a:lnTo>
                    <a:pt x="6376" y="5609"/>
                  </a:lnTo>
                  <a:cubicBezTo>
                    <a:pt x="6313" y="5596"/>
                    <a:pt x="6451" y="5571"/>
                    <a:pt x="6451" y="5571"/>
                  </a:cubicBezTo>
                  <a:cubicBezTo>
                    <a:pt x="6477" y="5546"/>
                    <a:pt x="6489" y="5521"/>
                    <a:pt x="6489" y="5483"/>
                  </a:cubicBezTo>
                  <a:cubicBezTo>
                    <a:pt x="6467" y="5483"/>
                    <a:pt x="6454" y="5523"/>
                    <a:pt x="6425" y="5523"/>
                  </a:cubicBezTo>
                  <a:cubicBezTo>
                    <a:pt x="6422" y="5523"/>
                    <a:pt x="6418" y="5522"/>
                    <a:pt x="6414" y="5521"/>
                  </a:cubicBezTo>
                  <a:cubicBezTo>
                    <a:pt x="6363" y="5508"/>
                    <a:pt x="6363" y="5458"/>
                    <a:pt x="6363" y="5420"/>
                  </a:cubicBezTo>
                  <a:cubicBezTo>
                    <a:pt x="6377" y="5354"/>
                    <a:pt x="6397" y="5340"/>
                    <a:pt x="6421" y="5340"/>
                  </a:cubicBezTo>
                  <a:cubicBezTo>
                    <a:pt x="6437" y="5340"/>
                    <a:pt x="6455" y="5347"/>
                    <a:pt x="6474" y="5347"/>
                  </a:cubicBezTo>
                  <a:cubicBezTo>
                    <a:pt x="6479" y="5347"/>
                    <a:pt x="6484" y="5346"/>
                    <a:pt x="6489" y="5345"/>
                  </a:cubicBezTo>
                  <a:cubicBezTo>
                    <a:pt x="6489" y="5326"/>
                    <a:pt x="6496" y="5315"/>
                    <a:pt x="6509" y="5315"/>
                  </a:cubicBezTo>
                  <a:close/>
                  <a:moveTo>
                    <a:pt x="5797" y="5433"/>
                  </a:moveTo>
                  <a:lnTo>
                    <a:pt x="5785" y="5634"/>
                  </a:lnTo>
                  <a:lnTo>
                    <a:pt x="5747" y="5634"/>
                  </a:lnTo>
                  <a:cubicBezTo>
                    <a:pt x="5735" y="5584"/>
                    <a:pt x="5709" y="5446"/>
                    <a:pt x="5772" y="5433"/>
                  </a:cubicBezTo>
                  <a:close/>
                  <a:moveTo>
                    <a:pt x="5657" y="5460"/>
                  </a:moveTo>
                  <a:cubicBezTo>
                    <a:pt x="5665" y="5460"/>
                    <a:pt x="5674" y="5463"/>
                    <a:pt x="5684" y="5471"/>
                  </a:cubicBezTo>
                  <a:cubicBezTo>
                    <a:pt x="5722" y="5508"/>
                    <a:pt x="5697" y="5647"/>
                    <a:pt x="5659" y="5659"/>
                  </a:cubicBezTo>
                  <a:cubicBezTo>
                    <a:pt x="5659" y="5613"/>
                    <a:pt x="5691" y="5493"/>
                    <a:pt x="5628" y="5493"/>
                  </a:cubicBezTo>
                  <a:cubicBezTo>
                    <a:pt x="5622" y="5493"/>
                    <a:pt x="5616" y="5494"/>
                    <a:pt x="5609" y="5496"/>
                  </a:cubicBezTo>
                  <a:cubicBezTo>
                    <a:pt x="5606" y="5496"/>
                    <a:pt x="5604" y="5497"/>
                    <a:pt x="5602" y="5499"/>
                  </a:cubicBezTo>
                  <a:lnTo>
                    <a:pt x="5602" y="5499"/>
                  </a:lnTo>
                  <a:cubicBezTo>
                    <a:pt x="5617" y="5484"/>
                    <a:pt x="5634" y="5460"/>
                    <a:pt x="5657" y="5460"/>
                  </a:cubicBezTo>
                  <a:close/>
                  <a:moveTo>
                    <a:pt x="5565" y="5470"/>
                  </a:moveTo>
                  <a:cubicBezTo>
                    <a:pt x="5568" y="5470"/>
                    <a:pt x="5571" y="5480"/>
                    <a:pt x="5571" y="5508"/>
                  </a:cubicBezTo>
                  <a:lnTo>
                    <a:pt x="5584" y="5508"/>
                  </a:lnTo>
                  <a:cubicBezTo>
                    <a:pt x="5586" y="5508"/>
                    <a:pt x="5589" y="5508"/>
                    <a:pt x="5592" y="5506"/>
                  </a:cubicBezTo>
                  <a:lnTo>
                    <a:pt x="5592" y="5506"/>
                  </a:lnTo>
                  <a:cubicBezTo>
                    <a:pt x="5562" y="5538"/>
                    <a:pt x="5571" y="5628"/>
                    <a:pt x="5571" y="5672"/>
                  </a:cubicBezTo>
                  <a:lnTo>
                    <a:pt x="5546" y="5672"/>
                  </a:lnTo>
                  <a:cubicBezTo>
                    <a:pt x="5546" y="5622"/>
                    <a:pt x="5546" y="5571"/>
                    <a:pt x="5546" y="5521"/>
                  </a:cubicBezTo>
                  <a:cubicBezTo>
                    <a:pt x="5546" y="5512"/>
                    <a:pt x="5557" y="5470"/>
                    <a:pt x="5565" y="5470"/>
                  </a:cubicBezTo>
                  <a:close/>
                  <a:moveTo>
                    <a:pt x="2918" y="5478"/>
                  </a:moveTo>
                  <a:cubicBezTo>
                    <a:pt x="2946" y="5478"/>
                    <a:pt x="2980" y="5494"/>
                    <a:pt x="2993" y="5521"/>
                  </a:cubicBezTo>
                  <a:cubicBezTo>
                    <a:pt x="3013" y="5570"/>
                    <a:pt x="2979" y="5658"/>
                    <a:pt x="2963" y="5658"/>
                  </a:cubicBezTo>
                  <a:cubicBezTo>
                    <a:pt x="2959" y="5658"/>
                    <a:pt x="2956" y="5651"/>
                    <a:pt x="2956" y="5634"/>
                  </a:cubicBezTo>
                  <a:cubicBezTo>
                    <a:pt x="2930" y="5643"/>
                    <a:pt x="2910" y="5680"/>
                    <a:pt x="2889" y="5680"/>
                  </a:cubicBezTo>
                  <a:cubicBezTo>
                    <a:pt x="2878" y="5680"/>
                    <a:pt x="2867" y="5671"/>
                    <a:pt x="2855" y="5647"/>
                  </a:cubicBezTo>
                  <a:cubicBezTo>
                    <a:pt x="2830" y="5584"/>
                    <a:pt x="2930" y="5546"/>
                    <a:pt x="2968" y="5546"/>
                  </a:cubicBezTo>
                  <a:lnTo>
                    <a:pt x="2968" y="5534"/>
                  </a:lnTo>
                  <a:cubicBezTo>
                    <a:pt x="2968" y="5508"/>
                    <a:pt x="2956" y="5499"/>
                    <a:pt x="2938" y="5499"/>
                  </a:cubicBezTo>
                  <a:cubicBezTo>
                    <a:pt x="2921" y="5499"/>
                    <a:pt x="2899" y="5508"/>
                    <a:pt x="2880" y="5521"/>
                  </a:cubicBezTo>
                  <a:cubicBezTo>
                    <a:pt x="2874" y="5491"/>
                    <a:pt x="2894" y="5478"/>
                    <a:pt x="2918" y="5478"/>
                  </a:cubicBezTo>
                  <a:close/>
                  <a:moveTo>
                    <a:pt x="5458" y="5483"/>
                  </a:moveTo>
                  <a:cubicBezTo>
                    <a:pt x="5496" y="5483"/>
                    <a:pt x="5508" y="5508"/>
                    <a:pt x="5521" y="5534"/>
                  </a:cubicBezTo>
                  <a:cubicBezTo>
                    <a:pt x="5508" y="5609"/>
                    <a:pt x="5471" y="5559"/>
                    <a:pt x="5433" y="5596"/>
                  </a:cubicBezTo>
                  <a:lnTo>
                    <a:pt x="5458" y="5596"/>
                  </a:lnTo>
                  <a:cubicBezTo>
                    <a:pt x="5420" y="5622"/>
                    <a:pt x="5370" y="5596"/>
                    <a:pt x="5420" y="5659"/>
                  </a:cubicBezTo>
                  <a:cubicBezTo>
                    <a:pt x="5424" y="5663"/>
                    <a:pt x="5431" y="5664"/>
                    <a:pt x="5439" y="5664"/>
                  </a:cubicBezTo>
                  <a:cubicBezTo>
                    <a:pt x="5459" y="5664"/>
                    <a:pt x="5487" y="5656"/>
                    <a:pt x="5496" y="5647"/>
                  </a:cubicBezTo>
                  <a:lnTo>
                    <a:pt x="5496" y="5647"/>
                  </a:lnTo>
                  <a:cubicBezTo>
                    <a:pt x="5502" y="5678"/>
                    <a:pt x="5480" y="5691"/>
                    <a:pt x="5453" y="5691"/>
                  </a:cubicBezTo>
                  <a:cubicBezTo>
                    <a:pt x="5427" y="5691"/>
                    <a:pt x="5395" y="5678"/>
                    <a:pt x="5383" y="5659"/>
                  </a:cubicBezTo>
                  <a:cubicBezTo>
                    <a:pt x="5345" y="5584"/>
                    <a:pt x="5383" y="5508"/>
                    <a:pt x="5458" y="5483"/>
                  </a:cubicBezTo>
                  <a:close/>
                  <a:moveTo>
                    <a:pt x="5307" y="5433"/>
                  </a:moveTo>
                  <a:lnTo>
                    <a:pt x="5307" y="5433"/>
                  </a:lnTo>
                  <a:cubicBezTo>
                    <a:pt x="5320" y="5483"/>
                    <a:pt x="5332" y="5697"/>
                    <a:pt x="5269" y="5710"/>
                  </a:cubicBezTo>
                  <a:lnTo>
                    <a:pt x="5257" y="5722"/>
                  </a:lnTo>
                  <a:cubicBezTo>
                    <a:pt x="5257" y="5699"/>
                    <a:pt x="5255" y="5657"/>
                    <a:pt x="5256" y="5612"/>
                  </a:cubicBezTo>
                  <a:lnTo>
                    <a:pt x="5256" y="5612"/>
                  </a:lnTo>
                  <a:cubicBezTo>
                    <a:pt x="5239" y="5658"/>
                    <a:pt x="5107" y="5610"/>
                    <a:pt x="5144" y="5684"/>
                  </a:cubicBezTo>
                  <a:cubicBezTo>
                    <a:pt x="5155" y="5701"/>
                    <a:pt x="5171" y="5708"/>
                    <a:pt x="5188" y="5708"/>
                  </a:cubicBezTo>
                  <a:cubicBezTo>
                    <a:pt x="5209" y="5708"/>
                    <a:pt x="5230" y="5698"/>
                    <a:pt x="5244" y="5684"/>
                  </a:cubicBezTo>
                  <a:lnTo>
                    <a:pt x="5244" y="5684"/>
                  </a:lnTo>
                  <a:cubicBezTo>
                    <a:pt x="5244" y="5712"/>
                    <a:pt x="5217" y="5728"/>
                    <a:pt x="5187" y="5728"/>
                  </a:cubicBezTo>
                  <a:cubicBezTo>
                    <a:pt x="5149" y="5728"/>
                    <a:pt x="5106" y="5703"/>
                    <a:pt x="5106" y="5647"/>
                  </a:cubicBezTo>
                  <a:cubicBezTo>
                    <a:pt x="5113" y="5580"/>
                    <a:pt x="5169" y="5535"/>
                    <a:pt x="5208" y="5535"/>
                  </a:cubicBezTo>
                  <a:cubicBezTo>
                    <a:pt x="5235" y="5535"/>
                    <a:pt x="5255" y="5557"/>
                    <a:pt x="5244" y="5609"/>
                  </a:cubicBezTo>
                  <a:lnTo>
                    <a:pt x="5256" y="5609"/>
                  </a:lnTo>
                  <a:cubicBezTo>
                    <a:pt x="5258" y="5529"/>
                    <a:pt x="5267" y="5441"/>
                    <a:pt x="5307" y="5433"/>
                  </a:cubicBezTo>
                  <a:close/>
                  <a:moveTo>
                    <a:pt x="5081" y="5458"/>
                  </a:moveTo>
                  <a:cubicBezTo>
                    <a:pt x="5081" y="5534"/>
                    <a:pt x="5081" y="5596"/>
                    <a:pt x="5068" y="5672"/>
                  </a:cubicBezTo>
                  <a:cubicBezTo>
                    <a:pt x="5068" y="5690"/>
                    <a:pt x="5048" y="5755"/>
                    <a:pt x="5042" y="5755"/>
                  </a:cubicBezTo>
                  <a:cubicBezTo>
                    <a:pt x="5040" y="5755"/>
                    <a:pt x="5040" y="5746"/>
                    <a:pt x="5043" y="5722"/>
                  </a:cubicBezTo>
                  <a:cubicBezTo>
                    <a:pt x="5013" y="5722"/>
                    <a:pt x="4969" y="5763"/>
                    <a:pt x="4942" y="5763"/>
                  </a:cubicBezTo>
                  <a:cubicBezTo>
                    <a:pt x="4923" y="5763"/>
                    <a:pt x="4912" y="5745"/>
                    <a:pt x="4917" y="5684"/>
                  </a:cubicBezTo>
                  <a:cubicBezTo>
                    <a:pt x="4917" y="5634"/>
                    <a:pt x="4942" y="5596"/>
                    <a:pt x="4980" y="5571"/>
                  </a:cubicBezTo>
                  <a:cubicBezTo>
                    <a:pt x="4983" y="5565"/>
                    <a:pt x="4987" y="5563"/>
                    <a:pt x="4992" y="5563"/>
                  </a:cubicBezTo>
                  <a:cubicBezTo>
                    <a:pt x="5004" y="5563"/>
                    <a:pt x="5021" y="5584"/>
                    <a:pt x="5030" y="5584"/>
                  </a:cubicBezTo>
                  <a:lnTo>
                    <a:pt x="5043" y="5584"/>
                  </a:lnTo>
                  <a:cubicBezTo>
                    <a:pt x="5043" y="5534"/>
                    <a:pt x="5030" y="5471"/>
                    <a:pt x="5081" y="5458"/>
                  </a:cubicBezTo>
                  <a:close/>
                  <a:moveTo>
                    <a:pt x="4778" y="5523"/>
                  </a:moveTo>
                  <a:lnTo>
                    <a:pt x="4766" y="5798"/>
                  </a:lnTo>
                  <a:lnTo>
                    <a:pt x="4729" y="5798"/>
                  </a:lnTo>
                  <a:cubicBezTo>
                    <a:pt x="4740" y="5743"/>
                    <a:pt x="4732" y="5575"/>
                    <a:pt x="4778" y="5523"/>
                  </a:cubicBezTo>
                  <a:close/>
                  <a:moveTo>
                    <a:pt x="4729" y="5609"/>
                  </a:moveTo>
                  <a:cubicBezTo>
                    <a:pt x="4729" y="5672"/>
                    <a:pt x="4741" y="5810"/>
                    <a:pt x="4678" y="5810"/>
                  </a:cubicBezTo>
                  <a:cubicBezTo>
                    <a:pt x="4666" y="5760"/>
                    <a:pt x="4641" y="5622"/>
                    <a:pt x="4703" y="5609"/>
                  </a:cubicBezTo>
                  <a:close/>
                  <a:moveTo>
                    <a:pt x="11016" y="5785"/>
                  </a:moveTo>
                  <a:cubicBezTo>
                    <a:pt x="11046" y="5785"/>
                    <a:pt x="11031" y="5812"/>
                    <a:pt x="11014" y="5834"/>
                  </a:cubicBezTo>
                  <a:lnTo>
                    <a:pt x="11014" y="5834"/>
                  </a:lnTo>
                  <a:cubicBezTo>
                    <a:pt x="11006" y="5827"/>
                    <a:pt x="10972" y="5796"/>
                    <a:pt x="11016" y="5785"/>
                  </a:cubicBezTo>
                  <a:close/>
                  <a:moveTo>
                    <a:pt x="4666" y="5622"/>
                  </a:moveTo>
                  <a:cubicBezTo>
                    <a:pt x="4666" y="5672"/>
                    <a:pt x="4628" y="5659"/>
                    <a:pt x="4603" y="5710"/>
                  </a:cubicBezTo>
                  <a:cubicBezTo>
                    <a:pt x="4590" y="5760"/>
                    <a:pt x="4628" y="5823"/>
                    <a:pt x="4565" y="5835"/>
                  </a:cubicBezTo>
                  <a:cubicBezTo>
                    <a:pt x="4565" y="5772"/>
                    <a:pt x="4578" y="5710"/>
                    <a:pt x="4578" y="5634"/>
                  </a:cubicBezTo>
                  <a:cubicBezTo>
                    <a:pt x="4581" y="5631"/>
                    <a:pt x="4584" y="5629"/>
                    <a:pt x="4585" y="5629"/>
                  </a:cubicBezTo>
                  <a:lnTo>
                    <a:pt x="4585" y="5629"/>
                  </a:lnTo>
                  <a:cubicBezTo>
                    <a:pt x="4589" y="5629"/>
                    <a:pt x="4587" y="5641"/>
                    <a:pt x="4578" y="5659"/>
                  </a:cubicBezTo>
                  <a:lnTo>
                    <a:pt x="4603" y="5672"/>
                  </a:lnTo>
                  <a:cubicBezTo>
                    <a:pt x="4628" y="5672"/>
                    <a:pt x="4615" y="5622"/>
                    <a:pt x="4666" y="5622"/>
                  </a:cubicBezTo>
                  <a:close/>
                  <a:moveTo>
                    <a:pt x="4263" y="5859"/>
                  </a:moveTo>
                  <a:lnTo>
                    <a:pt x="4251" y="5860"/>
                  </a:lnTo>
                  <a:lnTo>
                    <a:pt x="4263" y="5860"/>
                  </a:lnTo>
                  <a:cubicBezTo>
                    <a:pt x="4263" y="5860"/>
                    <a:pt x="4263" y="5859"/>
                    <a:pt x="4263" y="5859"/>
                  </a:cubicBezTo>
                  <a:close/>
                  <a:moveTo>
                    <a:pt x="4515" y="5647"/>
                  </a:moveTo>
                  <a:cubicBezTo>
                    <a:pt x="4515" y="5722"/>
                    <a:pt x="4414" y="5772"/>
                    <a:pt x="4402" y="5835"/>
                  </a:cubicBezTo>
                  <a:lnTo>
                    <a:pt x="4502" y="5823"/>
                  </a:lnTo>
                  <a:lnTo>
                    <a:pt x="4502" y="5823"/>
                  </a:lnTo>
                  <a:cubicBezTo>
                    <a:pt x="4502" y="5873"/>
                    <a:pt x="4414" y="5860"/>
                    <a:pt x="4364" y="5873"/>
                  </a:cubicBezTo>
                  <a:cubicBezTo>
                    <a:pt x="4364" y="5823"/>
                    <a:pt x="4427" y="5760"/>
                    <a:pt x="4452" y="5710"/>
                  </a:cubicBezTo>
                  <a:cubicBezTo>
                    <a:pt x="4465" y="5710"/>
                    <a:pt x="4477" y="5697"/>
                    <a:pt x="4477" y="5684"/>
                  </a:cubicBezTo>
                  <a:lnTo>
                    <a:pt x="4477" y="5684"/>
                  </a:lnTo>
                  <a:lnTo>
                    <a:pt x="4389" y="5697"/>
                  </a:lnTo>
                  <a:cubicBezTo>
                    <a:pt x="4389" y="5647"/>
                    <a:pt x="4477" y="5659"/>
                    <a:pt x="4515" y="5647"/>
                  </a:cubicBezTo>
                  <a:close/>
                  <a:moveTo>
                    <a:pt x="3446" y="5856"/>
                  </a:moveTo>
                  <a:cubicBezTo>
                    <a:pt x="3454" y="5856"/>
                    <a:pt x="3461" y="5857"/>
                    <a:pt x="3469" y="5859"/>
                  </a:cubicBezTo>
                  <a:lnTo>
                    <a:pt x="3469" y="5859"/>
                  </a:lnTo>
                  <a:cubicBezTo>
                    <a:pt x="3459" y="5859"/>
                    <a:pt x="3443" y="5867"/>
                    <a:pt x="3421" y="5886"/>
                  </a:cubicBezTo>
                  <a:lnTo>
                    <a:pt x="3408" y="5898"/>
                  </a:lnTo>
                  <a:cubicBezTo>
                    <a:pt x="3402" y="5868"/>
                    <a:pt x="3422" y="5856"/>
                    <a:pt x="3446" y="5856"/>
                  </a:cubicBezTo>
                  <a:close/>
                  <a:moveTo>
                    <a:pt x="4364" y="5672"/>
                  </a:moveTo>
                  <a:cubicBezTo>
                    <a:pt x="4364" y="5734"/>
                    <a:pt x="4265" y="5797"/>
                    <a:pt x="4263" y="5859"/>
                  </a:cubicBezTo>
                  <a:lnTo>
                    <a:pt x="4263" y="5859"/>
                  </a:lnTo>
                  <a:lnTo>
                    <a:pt x="4351" y="5848"/>
                  </a:lnTo>
                  <a:lnTo>
                    <a:pt x="4351" y="5848"/>
                  </a:lnTo>
                  <a:cubicBezTo>
                    <a:pt x="4351" y="5898"/>
                    <a:pt x="4263" y="5886"/>
                    <a:pt x="4213" y="5898"/>
                  </a:cubicBezTo>
                  <a:cubicBezTo>
                    <a:pt x="4213" y="5823"/>
                    <a:pt x="4326" y="5772"/>
                    <a:pt x="4326" y="5710"/>
                  </a:cubicBezTo>
                  <a:lnTo>
                    <a:pt x="4326" y="5710"/>
                  </a:lnTo>
                  <a:lnTo>
                    <a:pt x="4238" y="5722"/>
                  </a:lnTo>
                  <a:cubicBezTo>
                    <a:pt x="4238" y="5672"/>
                    <a:pt x="4326" y="5684"/>
                    <a:pt x="4364" y="5672"/>
                  </a:cubicBezTo>
                  <a:close/>
                  <a:moveTo>
                    <a:pt x="10148" y="5860"/>
                  </a:moveTo>
                  <a:cubicBezTo>
                    <a:pt x="10186" y="5860"/>
                    <a:pt x="10148" y="5911"/>
                    <a:pt x="10148" y="5911"/>
                  </a:cubicBezTo>
                  <a:cubicBezTo>
                    <a:pt x="10148" y="5911"/>
                    <a:pt x="10098" y="5860"/>
                    <a:pt x="10148" y="5860"/>
                  </a:cubicBezTo>
                  <a:close/>
                  <a:moveTo>
                    <a:pt x="11029" y="5910"/>
                  </a:moveTo>
                  <a:lnTo>
                    <a:pt x="11029" y="5910"/>
                  </a:lnTo>
                  <a:cubicBezTo>
                    <a:pt x="11029" y="5910"/>
                    <a:pt x="11029" y="5911"/>
                    <a:pt x="11029" y="5911"/>
                  </a:cubicBezTo>
                  <a:lnTo>
                    <a:pt x="11029" y="5911"/>
                  </a:lnTo>
                  <a:cubicBezTo>
                    <a:pt x="11029" y="5911"/>
                    <a:pt x="11029" y="5910"/>
                    <a:pt x="11029" y="5910"/>
                  </a:cubicBezTo>
                  <a:close/>
                  <a:moveTo>
                    <a:pt x="9494" y="5886"/>
                  </a:moveTo>
                  <a:cubicBezTo>
                    <a:pt x="9539" y="5886"/>
                    <a:pt x="9504" y="5925"/>
                    <a:pt x="9496" y="5925"/>
                  </a:cubicBezTo>
                  <a:cubicBezTo>
                    <a:pt x="9495" y="5925"/>
                    <a:pt x="9494" y="5925"/>
                    <a:pt x="9494" y="5923"/>
                  </a:cubicBezTo>
                  <a:cubicBezTo>
                    <a:pt x="9494" y="5923"/>
                    <a:pt x="9419" y="5911"/>
                    <a:pt x="9457" y="5911"/>
                  </a:cubicBezTo>
                  <a:lnTo>
                    <a:pt x="9494" y="5886"/>
                  </a:lnTo>
                  <a:close/>
                  <a:moveTo>
                    <a:pt x="9772" y="5863"/>
                  </a:moveTo>
                  <a:cubicBezTo>
                    <a:pt x="9786" y="5863"/>
                    <a:pt x="9809" y="5886"/>
                    <a:pt x="9809" y="5886"/>
                  </a:cubicBezTo>
                  <a:cubicBezTo>
                    <a:pt x="9799" y="5886"/>
                    <a:pt x="9762" y="5928"/>
                    <a:pt x="9743" y="5928"/>
                  </a:cubicBezTo>
                  <a:cubicBezTo>
                    <a:pt x="9737" y="5928"/>
                    <a:pt x="9733" y="5923"/>
                    <a:pt x="9733" y="5911"/>
                  </a:cubicBezTo>
                  <a:lnTo>
                    <a:pt x="9759" y="5886"/>
                  </a:lnTo>
                  <a:cubicBezTo>
                    <a:pt x="9759" y="5869"/>
                    <a:pt x="9764" y="5863"/>
                    <a:pt x="9772" y="5863"/>
                  </a:cubicBezTo>
                  <a:close/>
                  <a:moveTo>
                    <a:pt x="4081" y="5722"/>
                  </a:moveTo>
                  <a:cubicBezTo>
                    <a:pt x="4149" y="5722"/>
                    <a:pt x="4136" y="5911"/>
                    <a:pt x="4087" y="5911"/>
                  </a:cubicBezTo>
                  <a:lnTo>
                    <a:pt x="4075" y="5923"/>
                  </a:lnTo>
                  <a:cubicBezTo>
                    <a:pt x="4075" y="5889"/>
                    <a:pt x="4105" y="5754"/>
                    <a:pt x="4057" y="5754"/>
                  </a:cubicBezTo>
                  <a:cubicBezTo>
                    <a:pt x="4051" y="5754"/>
                    <a:pt x="4045" y="5756"/>
                    <a:pt x="4037" y="5760"/>
                  </a:cubicBezTo>
                  <a:cubicBezTo>
                    <a:pt x="3949" y="5810"/>
                    <a:pt x="4062" y="5923"/>
                    <a:pt x="3974" y="5936"/>
                  </a:cubicBezTo>
                  <a:cubicBezTo>
                    <a:pt x="3974" y="5903"/>
                    <a:pt x="4003" y="5775"/>
                    <a:pt x="3952" y="5775"/>
                  </a:cubicBezTo>
                  <a:cubicBezTo>
                    <a:pt x="3945" y="5775"/>
                    <a:pt x="3935" y="5778"/>
                    <a:pt x="3924" y="5785"/>
                  </a:cubicBezTo>
                  <a:cubicBezTo>
                    <a:pt x="3874" y="5823"/>
                    <a:pt x="3949" y="5936"/>
                    <a:pt x="3874" y="5948"/>
                  </a:cubicBezTo>
                  <a:cubicBezTo>
                    <a:pt x="3874" y="5911"/>
                    <a:pt x="3874" y="5860"/>
                    <a:pt x="3886" y="5810"/>
                  </a:cubicBezTo>
                  <a:cubicBezTo>
                    <a:pt x="3886" y="5801"/>
                    <a:pt x="3898" y="5749"/>
                    <a:pt x="3906" y="5749"/>
                  </a:cubicBezTo>
                  <a:cubicBezTo>
                    <a:pt x="3909" y="5749"/>
                    <a:pt x="3911" y="5759"/>
                    <a:pt x="3911" y="5785"/>
                  </a:cubicBezTo>
                  <a:cubicBezTo>
                    <a:pt x="3929" y="5785"/>
                    <a:pt x="3958" y="5736"/>
                    <a:pt x="3983" y="5736"/>
                  </a:cubicBezTo>
                  <a:cubicBezTo>
                    <a:pt x="3994" y="5736"/>
                    <a:pt x="4004" y="5746"/>
                    <a:pt x="4012" y="5772"/>
                  </a:cubicBezTo>
                  <a:cubicBezTo>
                    <a:pt x="4037" y="5772"/>
                    <a:pt x="4024" y="5722"/>
                    <a:pt x="4075" y="5722"/>
                  </a:cubicBezTo>
                  <a:cubicBezTo>
                    <a:pt x="4077" y="5722"/>
                    <a:pt x="4079" y="5722"/>
                    <a:pt x="4081" y="5722"/>
                  </a:cubicBezTo>
                  <a:close/>
                  <a:moveTo>
                    <a:pt x="10296" y="5932"/>
                  </a:moveTo>
                  <a:cubicBezTo>
                    <a:pt x="10288" y="5940"/>
                    <a:pt x="10287" y="5950"/>
                    <a:pt x="10294" y="5950"/>
                  </a:cubicBezTo>
                  <a:cubicBezTo>
                    <a:pt x="10295" y="5950"/>
                    <a:pt x="10297" y="5950"/>
                    <a:pt x="10299" y="5948"/>
                  </a:cubicBezTo>
                  <a:cubicBezTo>
                    <a:pt x="10298" y="5942"/>
                    <a:pt x="10297" y="5937"/>
                    <a:pt x="10296" y="5932"/>
                  </a:cubicBezTo>
                  <a:close/>
                  <a:moveTo>
                    <a:pt x="11587" y="5839"/>
                  </a:moveTo>
                  <a:cubicBezTo>
                    <a:pt x="11602" y="5839"/>
                    <a:pt x="11617" y="5845"/>
                    <a:pt x="11632" y="5860"/>
                  </a:cubicBezTo>
                  <a:cubicBezTo>
                    <a:pt x="11692" y="5940"/>
                    <a:pt x="11609" y="5965"/>
                    <a:pt x="11547" y="5971"/>
                  </a:cubicBezTo>
                  <a:lnTo>
                    <a:pt x="11547" y="5971"/>
                  </a:lnTo>
                  <a:cubicBezTo>
                    <a:pt x="11545" y="5964"/>
                    <a:pt x="11544" y="5957"/>
                    <a:pt x="11544" y="5948"/>
                  </a:cubicBezTo>
                  <a:lnTo>
                    <a:pt x="11511" y="5971"/>
                  </a:lnTo>
                  <a:lnTo>
                    <a:pt x="11511" y="5971"/>
                  </a:lnTo>
                  <a:cubicBezTo>
                    <a:pt x="11509" y="5964"/>
                    <a:pt x="11507" y="5956"/>
                    <a:pt x="11506" y="5948"/>
                  </a:cubicBezTo>
                  <a:cubicBezTo>
                    <a:pt x="11506" y="5901"/>
                    <a:pt x="11543" y="5839"/>
                    <a:pt x="11587" y="5839"/>
                  </a:cubicBezTo>
                  <a:close/>
                  <a:moveTo>
                    <a:pt x="3811" y="5793"/>
                  </a:moveTo>
                  <a:cubicBezTo>
                    <a:pt x="3810" y="5836"/>
                    <a:pt x="3809" y="5878"/>
                    <a:pt x="3798" y="5911"/>
                  </a:cubicBezTo>
                  <a:cubicBezTo>
                    <a:pt x="3798" y="5920"/>
                    <a:pt x="3780" y="5972"/>
                    <a:pt x="3773" y="5972"/>
                  </a:cubicBezTo>
                  <a:cubicBezTo>
                    <a:pt x="3770" y="5972"/>
                    <a:pt x="3769" y="5962"/>
                    <a:pt x="3773" y="5936"/>
                  </a:cubicBezTo>
                  <a:cubicBezTo>
                    <a:pt x="3770" y="5936"/>
                    <a:pt x="3767" y="5936"/>
                    <a:pt x="3765" y="5937"/>
                  </a:cubicBezTo>
                  <a:lnTo>
                    <a:pt x="3765" y="5937"/>
                  </a:lnTo>
                  <a:cubicBezTo>
                    <a:pt x="3768" y="5933"/>
                    <a:pt x="3771" y="5928"/>
                    <a:pt x="3773" y="5923"/>
                  </a:cubicBezTo>
                  <a:cubicBezTo>
                    <a:pt x="3783" y="5904"/>
                    <a:pt x="3777" y="5830"/>
                    <a:pt x="3811" y="5793"/>
                  </a:cubicBezTo>
                  <a:close/>
                  <a:moveTo>
                    <a:pt x="3697" y="5798"/>
                  </a:moveTo>
                  <a:cubicBezTo>
                    <a:pt x="3697" y="5810"/>
                    <a:pt x="3672" y="5923"/>
                    <a:pt x="3697" y="5948"/>
                  </a:cubicBezTo>
                  <a:cubicBezTo>
                    <a:pt x="3709" y="5956"/>
                    <a:pt x="3719" y="5959"/>
                    <a:pt x="3727" y="5959"/>
                  </a:cubicBezTo>
                  <a:cubicBezTo>
                    <a:pt x="3730" y="5959"/>
                    <a:pt x="3732" y="5959"/>
                    <a:pt x="3734" y="5958"/>
                  </a:cubicBezTo>
                  <a:lnTo>
                    <a:pt x="3734" y="5958"/>
                  </a:lnTo>
                  <a:cubicBezTo>
                    <a:pt x="3721" y="5971"/>
                    <a:pt x="3708" y="5984"/>
                    <a:pt x="3694" y="5984"/>
                  </a:cubicBezTo>
                  <a:cubicBezTo>
                    <a:pt x="3687" y="5984"/>
                    <a:pt x="3680" y="5981"/>
                    <a:pt x="3672" y="5974"/>
                  </a:cubicBezTo>
                  <a:cubicBezTo>
                    <a:pt x="3622" y="5948"/>
                    <a:pt x="3672" y="5798"/>
                    <a:pt x="3697" y="5798"/>
                  </a:cubicBezTo>
                  <a:close/>
                  <a:moveTo>
                    <a:pt x="3622" y="5760"/>
                  </a:moveTo>
                  <a:cubicBezTo>
                    <a:pt x="3622" y="5810"/>
                    <a:pt x="3638" y="5815"/>
                    <a:pt x="3652" y="5815"/>
                  </a:cubicBezTo>
                  <a:cubicBezTo>
                    <a:pt x="3656" y="5815"/>
                    <a:pt x="3660" y="5815"/>
                    <a:pt x="3663" y="5815"/>
                  </a:cubicBezTo>
                  <a:cubicBezTo>
                    <a:pt x="3669" y="5815"/>
                    <a:pt x="3672" y="5816"/>
                    <a:pt x="3672" y="5823"/>
                  </a:cubicBezTo>
                  <a:lnTo>
                    <a:pt x="3647" y="5823"/>
                  </a:lnTo>
                  <a:cubicBezTo>
                    <a:pt x="3647" y="5848"/>
                    <a:pt x="3622" y="5848"/>
                    <a:pt x="3609" y="5873"/>
                  </a:cubicBezTo>
                  <a:cubicBezTo>
                    <a:pt x="3598" y="5907"/>
                    <a:pt x="3577" y="5990"/>
                    <a:pt x="3617" y="5990"/>
                  </a:cubicBezTo>
                  <a:cubicBezTo>
                    <a:pt x="3622" y="5990"/>
                    <a:pt x="3628" y="5989"/>
                    <a:pt x="3635" y="5986"/>
                  </a:cubicBezTo>
                  <a:lnTo>
                    <a:pt x="3635" y="5986"/>
                  </a:lnTo>
                  <a:cubicBezTo>
                    <a:pt x="3635" y="6010"/>
                    <a:pt x="3624" y="6019"/>
                    <a:pt x="3611" y="6019"/>
                  </a:cubicBezTo>
                  <a:cubicBezTo>
                    <a:pt x="3596" y="6019"/>
                    <a:pt x="3578" y="6006"/>
                    <a:pt x="3572" y="5986"/>
                  </a:cubicBezTo>
                  <a:cubicBezTo>
                    <a:pt x="3548" y="5962"/>
                    <a:pt x="3614" y="5859"/>
                    <a:pt x="3557" y="5859"/>
                  </a:cubicBezTo>
                  <a:cubicBezTo>
                    <a:pt x="3554" y="5859"/>
                    <a:pt x="3551" y="5860"/>
                    <a:pt x="3547" y="5860"/>
                  </a:cubicBezTo>
                  <a:cubicBezTo>
                    <a:pt x="3547" y="5798"/>
                    <a:pt x="3584" y="5860"/>
                    <a:pt x="3584" y="5785"/>
                  </a:cubicBezTo>
                  <a:lnTo>
                    <a:pt x="3622" y="5760"/>
                  </a:lnTo>
                  <a:close/>
                  <a:moveTo>
                    <a:pt x="11428" y="5844"/>
                  </a:moveTo>
                  <a:cubicBezTo>
                    <a:pt x="11440" y="5844"/>
                    <a:pt x="11454" y="5849"/>
                    <a:pt x="11469" y="5860"/>
                  </a:cubicBezTo>
                  <a:cubicBezTo>
                    <a:pt x="11465" y="5877"/>
                    <a:pt x="11456" y="5881"/>
                    <a:pt x="11447" y="5881"/>
                  </a:cubicBezTo>
                  <a:cubicBezTo>
                    <a:pt x="11438" y="5881"/>
                    <a:pt x="11427" y="5877"/>
                    <a:pt x="11419" y="5877"/>
                  </a:cubicBezTo>
                  <a:cubicBezTo>
                    <a:pt x="11411" y="5877"/>
                    <a:pt x="11406" y="5881"/>
                    <a:pt x="11406" y="5898"/>
                  </a:cubicBezTo>
                  <a:cubicBezTo>
                    <a:pt x="11393" y="5936"/>
                    <a:pt x="11431" y="5923"/>
                    <a:pt x="11456" y="5948"/>
                  </a:cubicBezTo>
                  <a:cubicBezTo>
                    <a:pt x="11490" y="6023"/>
                    <a:pt x="11462" y="6046"/>
                    <a:pt x="11429" y="6046"/>
                  </a:cubicBezTo>
                  <a:cubicBezTo>
                    <a:pt x="11400" y="6046"/>
                    <a:pt x="11368" y="6029"/>
                    <a:pt x="11368" y="6011"/>
                  </a:cubicBezTo>
                  <a:lnTo>
                    <a:pt x="11368" y="6011"/>
                  </a:lnTo>
                  <a:lnTo>
                    <a:pt x="11418" y="6024"/>
                  </a:lnTo>
                  <a:cubicBezTo>
                    <a:pt x="11427" y="6027"/>
                    <a:pt x="11432" y="6029"/>
                    <a:pt x="11434" y="6029"/>
                  </a:cubicBezTo>
                  <a:cubicBezTo>
                    <a:pt x="11445" y="6029"/>
                    <a:pt x="11343" y="5972"/>
                    <a:pt x="11343" y="5961"/>
                  </a:cubicBezTo>
                  <a:lnTo>
                    <a:pt x="11381" y="5936"/>
                  </a:lnTo>
                  <a:cubicBezTo>
                    <a:pt x="11361" y="5897"/>
                    <a:pt x="11387" y="5844"/>
                    <a:pt x="11428" y="5844"/>
                  </a:cubicBezTo>
                  <a:close/>
                  <a:moveTo>
                    <a:pt x="11511" y="5971"/>
                  </a:moveTo>
                  <a:cubicBezTo>
                    <a:pt x="11511" y="5972"/>
                    <a:pt x="11512" y="5973"/>
                    <a:pt x="11512" y="5974"/>
                  </a:cubicBezTo>
                  <a:lnTo>
                    <a:pt x="11512" y="5974"/>
                  </a:lnTo>
                  <a:cubicBezTo>
                    <a:pt x="11522" y="5973"/>
                    <a:pt x="11534" y="5973"/>
                    <a:pt x="11547" y="5971"/>
                  </a:cubicBezTo>
                  <a:lnTo>
                    <a:pt x="11547" y="5971"/>
                  </a:lnTo>
                  <a:cubicBezTo>
                    <a:pt x="11556" y="6005"/>
                    <a:pt x="11584" y="6026"/>
                    <a:pt x="11615" y="6026"/>
                  </a:cubicBezTo>
                  <a:cubicBezTo>
                    <a:pt x="11629" y="6026"/>
                    <a:pt x="11644" y="6022"/>
                    <a:pt x="11657" y="6011"/>
                  </a:cubicBezTo>
                  <a:lnTo>
                    <a:pt x="11657" y="6011"/>
                  </a:lnTo>
                  <a:cubicBezTo>
                    <a:pt x="11662" y="6036"/>
                    <a:pt x="11642" y="6049"/>
                    <a:pt x="11615" y="6049"/>
                  </a:cubicBezTo>
                  <a:cubicBezTo>
                    <a:pt x="11579" y="6049"/>
                    <a:pt x="11529" y="6025"/>
                    <a:pt x="11512" y="5974"/>
                  </a:cubicBezTo>
                  <a:lnTo>
                    <a:pt x="11512" y="5974"/>
                  </a:lnTo>
                  <a:cubicBezTo>
                    <a:pt x="11510" y="5974"/>
                    <a:pt x="11508" y="5974"/>
                    <a:pt x="11506" y="5974"/>
                  </a:cubicBezTo>
                  <a:lnTo>
                    <a:pt x="11511" y="5971"/>
                  </a:lnTo>
                  <a:close/>
                  <a:moveTo>
                    <a:pt x="3332" y="5817"/>
                  </a:moveTo>
                  <a:lnTo>
                    <a:pt x="3332" y="5817"/>
                  </a:lnTo>
                  <a:cubicBezTo>
                    <a:pt x="3328" y="5861"/>
                    <a:pt x="3340" y="5870"/>
                    <a:pt x="3352" y="5870"/>
                  </a:cubicBezTo>
                  <a:cubicBezTo>
                    <a:pt x="3359" y="5870"/>
                    <a:pt x="3367" y="5867"/>
                    <a:pt x="3370" y="5867"/>
                  </a:cubicBezTo>
                  <a:cubicBezTo>
                    <a:pt x="3373" y="5867"/>
                    <a:pt x="3373" y="5868"/>
                    <a:pt x="3371" y="5873"/>
                  </a:cubicBezTo>
                  <a:cubicBezTo>
                    <a:pt x="3358" y="5898"/>
                    <a:pt x="3333" y="5886"/>
                    <a:pt x="3320" y="5923"/>
                  </a:cubicBezTo>
                  <a:cubicBezTo>
                    <a:pt x="3309" y="5945"/>
                    <a:pt x="3299" y="6032"/>
                    <a:pt x="3336" y="6032"/>
                  </a:cubicBezTo>
                  <a:cubicBezTo>
                    <a:pt x="3342" y="6032"/>
                    <a:pt x="3349" y="6029"/>
                    <a:pt x="3358" y="6024"/>
                  </a:cubicBezTo>
                  <a:lnTo>
                    <a:pt x="3358" y="6024"/>
                  </a:lnTo>
                  <a:cubicBezTo>
                    <a:pt x="3358" y="6053"/>
                    <a:pt x="3347" y="6063"/>
                    <a:pt x="3333" y="6063"/>
                  </a:cubicBezTo>
                  <a:cubicBezTo>
                    <a:pt x="3317" y="6063"/>
                    <a:pt x="3296" y="6050"/>
                    <a:pt x="3283" y="6037"/>
                  </a:cubicBezTo>
                  <a:cubicBezTo>
                    <a:pt x="3260" y="6014"/>
                    <a:pt x="3330" y="5907"/>
                    <a:pt x="3287" y="5907"/>
                  </a:cubicBezTo>
                  <a:cubicBezTo>
                    <a:pt x="3282" y="5907"/>
                    <a:pt x="3277" y="5909"/>
                    <a:pt x="3270" y="5911"/>
                  </a:cubicBezTo>
                  <a:cubicBezTo>
                    <a:pt x="3270" y="5873"/>
                    <a:pt x="3270" y="5873"/>
                    <a:pt x="3295" y="5873"/>
                  </a:cubicBezTo>
                  <a:cubicBezTo>
                    <a:pt x="3295" y="5842"/>
                    <a:pt x="3312" y="5828"/>
                    <a:pt x="3332" y="5817"/>
                  </a:cubicBezTo>
                  <a:close/>
                  <a:moveTo>
                    <a:pt x="3481" y="5863"/>
                  </a:moveTo>
                  <a:cubicBezTo>
                    <a:pt x="3498" y="5870"/>
                    <a:pt x="3514" y="5882"/>
                    <a:pt x="3521" y="5898"/>
                  </a:cubicBezTo>
                  <a:cubicBezTo>
                    <a:pt x="3531" y="5938"/>
                    <a:pt x="3503" y="6038"/>
                    <a:pt x="3490" y="6038"/>
                  </a:cubicBezTo>
                  <a:cubicBezTo>
                    <a:pt x="3486" y="6038"/>
                    <a:pt x="3484" y="6031"/>
                    <a:pt x="3484" y="6011"/>
                  </a:cubicBezTo>
                  <a:cubicBezTo>
                    <a:pt x="3459" y="6011"/>
                    <a:pt x="3446" y="6049"/>
                    <a:pt x="3421" y="6062"/>
                  </a:cubicBezTo>
                  <a:cubicBezTo>
                    <a:pt x="3412" y="6063"/>
                    <a:pt x="3404" y="6064"/>
                    <a:pt x="3397" y="6064"/>
                  </a:cubicBezTo>
                  <a:cubicBezTo>
                    <a:pt x="3310" y="6064"/>
                    <a:pt x="3459" y="5923"/>
                    <a:pt x="3470" y="5923"/>
                  </a:cubicBezTo>
                  <a:cubicBezTo>
                    <a:pt x="3471" y="5923"/>
                    <a:pt x="3471" y="5923"/>
                    <a:pt x="3471" y="5923"/>
                  </a:cubicBezTo>
                  <a:cubicBezTo>
                    <a:pt x="3485" y="5902"/>
                    <a:pt x="3491" y="5874"/>
                    <a:pt x="3481" y="5863"/>
                  </a:cubicBezTo>
                  <a:close/>
                  <a:moveTo>
                    <a:pt x="11783" y="5760"/>
                  </a:moveTo>
                  <a:cubicBezTo>
                    <a:pt x="11846" y="5760"/>
                    <a:pt x="11821" y="5999"/>
                    <a:pt x="11833" y="6062"/>
                  </a:cubicBezTo>
                  <a:cubicBezTo>
                    <a:pt x="11824" y="6065"/>
                    <a:pt x="11817" y="6066"/>
                    <a:pt x="11812" y="6066"/>
                  </a:cubicBezTo>
                  <a:cubicBezTo>
                    <a:pt x="11796" y="6066"/>
                    <a:pt x="11796" y="6052"/>
                    <a:pt x="11796" y="6024"/>
                  </a:cubicBezTo>
                  <a:cubicBezTo>
                    <a:pt x="11784" y="6024"/>
                    <a:pt x="11773" y="6064"/>
                    <a:pt x="11736" y="6064"/>
                  </a:cubicBezTo>
                  <a:cubicBezTo>
                    <a:pt x="11731" y="6064"/>
                    <a:pt x="11726" y="6063"/>
                    <a:pt x="11720" y="6062"/>
                  </a:cubicBezTo>
                  <a:cubicBezTo>
                    <a:pt x="11682" y="6049"/>
                    <a:pt x="11657" y="6011"/>
                    <a:pt x="11657" y="5974"/>
                  </a:cubicBezTo>
                  <a:cubicBezTo>
                    <a:pt x="11657" y="5923"/>
                    <a:pt x="11682" y="5886"/>
                    <a:pt x="11720" y="5860"/>
                  </a:cubicBezTo>
                  <a:cubicBezTo>
                    <a:pt x="11725" y="5855"/>
                    <a:pt x="11730" y="5853"/>
                    <a:pt x="11735" y="5853"/>
                  </a:cubicBezTo>
                  <a:cubicBezTo>
                    <a:pt x="11755" y="5853"/>
                    <a:pt x="11773" y="5886"/>
                    <a:pt x="11783" y="5886"/>
                  </a:cubicBezTo>
                  <a:lnTo>
                    <a:pt x="11783" y="5760"/>
                  </a:lnTo>
                  <a:close/>
                  <a:moveTo>
                    <a:pt x="10953" y="5772"/>
                  </a:moveTo>
                  <a:cubicBezTo>
                    <a:pt x="10953" y="5835"/>
                    <a:pt x="10991" y="6074"/>
                    <a:pt x="10928" y="6074"/>
                  </a:cubicBezTo>
                  <a:cubicBezTo>
                    <a:pt x="10890" y="6037"/>
                    <a:pt x="10853" y="5798"/>
                    <a:pt x="10915" y="5798"/>
                  </a:cubicBezTo>
                  <a:lnTo>
                    <a:pt x="10953" y="5772"/>
                  </a:lnTo>
                  <a:close/>
                  <a:moveTo>
                    <a:pt x="10387" y="5911"/>
                  </a:moveTo>
                  <a:cubicBezTo>
                    <a:pt x="10425" y="5948"/>
                    <a:pt x="10425" y="6099"/>
                    <a:pt x="10387" y="6099"/>
                  </a:cubicBezTo>
                  <a:cubicBezTo>
                    <a:pt x="10387" y="6068"/>
                    <a:pt x="10396" y="5944"/>
                    <a:pt x="10350" y="5936"/>
                  </a:cubicBezTo>
                  <a:lnTo>
                    <a:pt x="10350" y="5936"/>
                  </a:lnTo>
                  <a:lnTo>
                    <a:pt x="10387" y="5911"/>
                  </a:lnTo>
                  <a:close/>
                  <a:moveTo>
                    <a:pt x="11091" y="5823"/>
                  </a:moveTo>
                  <a:lnTo>
                    <a:pt x="11091" y="5823"/>
                  </a:lnTo>
                  <a:cubicBezTo>
                    <a:pt x="11081" y="5864"/>
                    <a:pt x="11088" y="5889"/>
                    <a:pt x="11119" y="5889"/>
                  </a:cubicBezTo>
                  <a:cubicBezTo>
                    <a:pt x="11126" y="5889"/>
                    <a:pt x="11133" y="5888"/>
                    <a:pt x="11142" y="5886"/>
                  </a:cubicBezTo>
                  <a:lnTo>
                    <a:pt x="11142" y="5873"/>
                  </a:lnTo>
                  <a:lnTo>
                    <a:pt x="11142" y="5873"/>
                  </a:lnTo>
                  <a:cubicBezTo>
                    <a:pt x="11151" y="5891"/>
                    <a:pt x="11140" y="5903"/>
                    <a:pt x="11119" y="5903"/>
                  </a:cubicBezTo>
                  <a:cubicBezTo>
                    <a:pt x="11111" y="5903"/>
                    <a:pt x="11102" y="5902"/>
                    <a:pt x="11091" y="5898"/>
                  </a:cubicBezTo>
                  <a:lnTo>
                    <a:pt x="11091" y="5898"/>
                  </a:lnTo>
                  <a:cubicBezTo>
                    <a:pt x="11091" y="5936"/>
                    <a:pt x="11117" y="6037"/>
                    <a:pt x="11117" y="6049"/>
                  </a:cubicBezTo>
                  <a:cubicBezTo>
                    <a:pt x="11117" y="6046"/>
                    <a:pt x="11117" y="6045"/>
                    <a:pt x="11118" y="6045"/>
                  </a:cubicBezTo>
                  <a:lnTo>
                    <a:pt x="11118" y="6045"/>
                  </a:lnTo>
                  <a:cubicBezTo>
                    <a:pt x="11122" y="6045"/>
                    <a:pt x="11135" y="6083"/>
                    <a:pt x="11116" y="6083"/>
                  </a:cubicBezTo>
                  <a:cubicBezTo>
                    <a:pt x="11109" y="6083"/>
                    <a:pt x="11097" y="6077"/>
                    <a:pt x="11079" y="6062"/>
                  </a:cubicBezTo>
                  <a:cubicBezTo>
                    <a:pt x="11041" y="6037"/>
                    <a:pt x="11066" y="5936"/>
                    <a:pt x="11066" y="5911"/>
                  </a:cubicBezTo>
                  <a:lnTo>
                    <a:pt x="11029" y="5911"/>
                  </a:lnTo>
                  <a:cubicBezTo>
                    <a:pt x="11013" y="5987"/>
                    <a:pt x="11032" y="6089"/>
                    <a:pt x="10978" y="6099"/>
                  </a:cubicBezTo>
                  <a:lnTo>
                    <a:pt x="11003" y="6074"/>
                  </a:lnTo>
                  <a:lnTo>
                    <a:pt x="11003" y="5873"/>
                  </a:lnTo>
                  <a:lnTo>
                    <a:pt x="11041" y="5873"/>
                  </a:lnTo>
                  <a:cubicBezTo>
                    <a:pt x="11036" y="5884"/>
                    <a:pt x="11032" y="5897"/>
                    <a:pt x="11029" y="5910"/>
                  </a:cubicBezTo>
                  <a:lnTo>
                    <a:pt x="11029" y="5910"/>
                  </a:lnTo>
                  <a:cubicBezTo>
                    <a:pt x="11041" y="5873"/>
                    <a:pt x="11054" y="5835"/>
                    <a:pt x="11091" y="5823"/>
                  </a:cubicBezTo>
                  <a:close/>
                  <a:moveTo>
                    <a:pt x="10779" y="5894"/>
                  </a:moveTo>
                  <a:cubicBezTo>
                    <a:pt x="10794" y="5894"/>
                    <a:pt x="10810" y="5899"/>
                    <a:pt x="10827" y="5911"/>
                  </a:cubicBezTo>
                  <a:lnTo>
                    <a:pt x="10827" y="5923"/>
                  </a:lnTo>
                  <a:cubicBezTo>
                    <a:pt x="10928" y="5999"/>
                    <a:pt x="10777" y="6011"/>
                    <a:pt x="10727" y="6011"/>
                  </a:cubicBezTo>
                  <a:cubicBezTo>
                    <a:pt x="10727" y="6058"/>
                    <a:pt x="10761" y="6084"/>
                    <a:pt x="10800" y="6084"/>
                  </a:cubicBezTo>
                  <a:cubicBezTo>
                    <a:pt x="10813" y="6084"/>
                    <a:pt x="10827" y="6081"/>
                    <a:pt x="10840" y="6074"/>
                  </a:cubicBezTo>
                  <a:lnTo>
                    <a:pt x="10840" y="6074"/>
                  </a:lnTo>
                  <a:cubicBezTo>
                    <a:pt x="10845" y="6097"/>
                    <a:pt x="10827" y="6109"/>
                    <a:pt x="10803" y="6109"/>
                  </a:cubicBezTo>
                  <a:cubicBezTo>
                    <a:pt x="10760" y="6109"/>
                    <a:pt x="10697" y="6075"/>
                    <a:pt x="10689" y="6011"/>
                  </a:cubicBezTo>
                  <a:cubicBezTo>
                    <a:pt x="10689" y="5953"/>
                    <a:pt x="10727" y="5894"/>
                    <a:pt x="10779" y="5894"/>
                  </a:cubicBezTo>
                  <a:close/>
                  <a:moveTo>
                    <a:pt x="10285" y="5910"/>
                  </a:moveTo>
                  <a:cubicBezTo>
                    <a:pt x="10289" y="5910"/>
                    <a:pt x="10293" y="5916"/>
                    <a:pt x="10296" y="5932"/>
                  </a:cubicBezTo>
                  <a:lnTo>
                    <a:pt x="10296" y="5932"/>
                  </a:lnTo>
                  <a:cubicBezTo>
                    <a:pt x="10301" y="5928"/>
                    <a:pt x="10309" y="5924"/>
                    <a:pt x="10318" y="5924"/>
                  </a:cubicBezTo>
                  <a:cubicBezTo>
                    <a:pt x="10327" y="5924"/>
                    <a:pt x="10337" y="5927"/>
                    <a:pt x="10349" y="5935"/>
                  </a:cubicBezTo>
                  <a:lnTo>
                    <a:pt x="10349" y="5935"/>
                  </a:lnTo>
                  <a:cubicBezTo>
                    <a:pt x="10348" y="5935"/>
                    <a:pt x="10346" y="5935"/>
                    <a:pt x="10345" y="5935"/>
                  </a:cubicBezTo>
                  <a:cubicBezTo>
                    <a:pt x="10336" y="5935"/>
                    <a:pt x="10325" y="5939"/>
                    <a:pt x="10312" y="5948"/>
                  </a:cubicBezTo>
                  <a:cubicBezTo>
                    <a:pt x="10249" y="5986"/>
                    <a:pt x="10350" y="6099"/>
                    <a:pt x="10262" y="6112"/>
                  </a:cubicBezTo>
                  <a:cubicBezTo>
                    <a:pt x="10262" y="6062"/>
                    <a:pt x="10262" y="6011"/>
                    <a:pt x="10262" y="5974"/>
                  </a:cubicBezTo>
                  <a:cubicBezTo>
                    <a:pt x="10262" y="5957"/>
                    <a:pt x="10273" y="5910"/>
                    <a:pt x="10285" y="5910"/>
                  </a:cubicBezTo>
                  <a:close/>
                  <a:moveTo>
                    <a:pt x="9523" y="6023"/>
                  </a:moveTo>
                  <a:cubicBezTo>
                    <a:pt x="9521" y="6034"/>
                    <a:pt x="9520" y="6043"/>
                    <a:pt x="9520" y="6049"/>
                  </a:cubicBezTo>
                  <a:cubicBezTo>
                    <a:pt x="9520" y="6073"/>
                    <a:pt x="9520" y="6097"/>
                    <a:pt x="9520" y="6121"/>
                  </a:cubicBezTo>
                  <a:lnTo>
                    <a:pt x="9520" y="6121"/>
                  </a:lnTo>
                  <a:cubicBezTo>
                    <a:pt x="9526" y="6094"/>
                    <a:pt x="9525" y="6056"/>
                    <a:pt x="9523" y="6023"/>
                  </a:cubicBezTo>
                  <a:close/>
                  <a:moveTo>
                    <a:pt x="10161" y="5936"/>
                  </a:moveTo>
                  <a:cubicBezTo>
                    <a:pt x="10161" y="5999"/>
                    <a:pt x="10199" y="6137"/>
                    <a:pt x="10136" y="6137"/>
                  </a:cubicBezTo>
                  <a:cubicBezTo>
                    <a:pt x="10136" y="6087"/>
                    <a:pt x="10098" y="5948"/>
                    <a:pt x="10161" y="5936"/>
                  </a:cubicBezTo>
                  <a:close/>
                  <a:moveTo>
                    <a:pt x="11217" y="6024"/>
                  </a:moveTo>
                  <a:cubicBezTo>
                    <a:pt x="11217" y="6062"/>
                    <a:pt x="11205" y="6137"/>
                    <a:pt x="11167" y="6137"/>
                  </a:cubicBezTo>
                  <a:lnTo>
                    <a:pt x="11154" y="6125"/>
                  </a:lnTo>
                  <a:cubicBezTo>
                    <a:pt x="11167" y="6087"/>
                    <a:pt x="11180" y="6049"/>
                    <a:pt x="11180" y="6024"/>
                  </a:cubicBezTo>
                  <a:close/>
                  <a:moveTo>
                    <a:pt x="3056" y="5936"/>
                  </a:moveTo>
                  <a:cubicBezTo>
                    <a:pt x="3056" y="5974"/>
                    <a:pt x="3056" y="6024"/>
                    <a:pt x="3044" y="6074"/>
                  </a:cubicBezTo>
                  <a:cubicBezTo>
                    <a:pt x="3044" y="6083"/>
                    <a:pt x="3025" y="6135"/>
                    <a:pt x="3018" y="6135"/>
                  </a:cubicBezTo>
                  <a:cubicBezTo>
                    <a:pt x="3015" y="6135"/>
                    <a:pt x="3015" y="6126"/>
                    <a:pt x="3018" y="6099"/>
                  </a:cubicBezTo>
                  <a:cubicBezTo>
                    <a:pt x="2988" y="6099"/>
                    <a:pt x="2966" y="6148"/>
                    <a:pt x="2939" y="6148"/>
                  </a:cubicBezTo>
                  <a:cubicBezTo>
                    <a:pt x="2932" y="6148"/>
                    <a:pt x="2925" y="6145"/>
                    <a:pt x="2918" y="6137"/>
                  </a:cubicBezTo>
                  <a:cubicBezTo>
                    <a:pt x="2868" y="6099"/>
                    <a:pt x="2918" y="5961"/>
                    <a:pt x="2943" y="5948"/>
                  </a:cubicBezTo>
                  <a:lnTo>
                    <a:pt x="2943" y="5948"/>
                  </a:lnTo>
                  <a:cubicBezTo>
                    <a:pt x="2943" y="5981"/>
                    <a:pt x="2924" y="6109"/>
                    <a:pt x="2968" y="6109"/>
                  </a:cubicBezTo>
                  <a:cubicBezTo>
                    <a:pt x="2975" y="6109"/>
                    <a:pt x="2983" y="6106"/>
                    <a:pt x="2993" y="6099"/>
                  </a:cubicBezTo>
                  <a:cubicBezTo>
                    <a:pt x="3056" y="6062"/>
                    <a:pt x="2981" y="5948"/>
                    <a:pt x="3056" y="5936"/>
                  </a:cubicBezTo>
                  <a:close/>
                  <a:moveTo>
                    <a:pt x="9796" y="5948"/>
                  </a:moveTo>
                  <a:cubicBezTo>
                    <a:pt x="9796" y="5999"/>
                    <a:pt x="9834" y="6150"/>
                    <a:pt x="9771" y="6150"/>
                  </a:cubicBezTo>
                  <a:cubicBezTo>
                    <a:pt x="9733" y="6112"/>
                    <a:pt x="9708" y="5974"/>
                    <a:pt x="9771" y="5961"/>
                  </a:cubicBezTo>
                  <a:lnTo>
                    <a:pt x="9796" y="5948"/>
                  </a:lnTo>
                  <a:close/>
                  <a:moveTo>
                    <a:pt x="10058" y="5939"/>
                  </a:moveTo>
                  <a:cubicBezTo>
                    <a:pt x="10071" y="5939"/>
                    <a:pt x="10084" y="5942"/>
                    <a:pt x="10098" y="5948"/>
                  </a:cubicBezTo>
                  <a:lnTo>
                    <a:pt x="10085" y="5948"/>
                  </a:lnTo>
                  <a:cubicBezTo>
                    <a:pt x="10085" y="5999"/>
                    <a:pt x="10010" y="5948"/>
                    <a:pt x="9985" y="6037"/>
                  </a:cubicBezTo>
                  <a:cubicBezTo>
                    <a:pt x="9976" y="6092"/>
                    <a:pt x="10000" y="6127"/>
                    <a:pt x="10039" y="6127"/>
                  </a:cubicBezTo>
                  <a:cubicBezTo>
                    <a:pt x="10053" y="6127"/>
                    <a:pt x="10069" y="6122"/>
                    <a:pt x="10085" y="6112"/>
                  </a:cubicBezTo>
                  <a:lnTo>
                    <a:pt x="10085" y="6112"/>
                  </a:lnTo>
                  <a:cubicBezTo>
                    <a:pt x="10085" y="6150"/>
                    <a:pt x="10085" y="6150"/>
                    <a:pt x="10048" y="6150"/>
                  </a:cubicBezTo>
                  <a:cubicBezTo>
                    <a:pt x="10044" y="6150"/>
                    <a:pt x="10041" y="6150"/>
                    <a:pt x="10038" y="6150"/>
                  </a:cubicBezTo>
                  <a:cubicBezTo>
                    <a:pt x="9914" y="6150"/>
                    <a:pt x="9952" y="5939"/>
                    <a:pt x="10058" y="5939"/>
                  </a:cubicBezTo>
                  <a:close/>
                  <a:moveTo>
                    <a:pt x="2868" y="5879"/>
                  </a:moveTo>
                  <a:cubicBezTo>
                    <a:pt x="2868" y="5948"/>
                    <a:pt x="2866" y="6150"/>
                    <a:pt x="2805" y="6162"/>
                  </a:cubicBezTo>
                  <a:cubicBezTo>
                    <a:pt x="2816" y="6116"/>
                    <a:pt x="2817" y="5917"/>
                    <a:pt x="2868" y="5879"/>
                  </a:cubicBezTo>
                  <a:close/>
                  <a:moveTo>
                    <a:pt x="9880" y="5950"/>
                  </a:moveTo>
                  <a:cubicBezTo>
                    <a:pt x="9892" y="5950"/>
                    <a:pt x="9906" y="5953"/>
                    <a:pt x="9922" y="5961"/>
                  </a:cubicBezTo>
                  <a:cubicBezTo>
                    <a:pt x="9913" y="5980"/>
                    <a:pt x="9902" y="5985"/>
                    <a:pt x="9891" y="5985"/>
                  </a:cubicBezTo>
                  <a:cubicBezTo>
                    <a:pt x="9879" y="5985"/>
                    <a:pt x="9867" y="5979"/>
                    <a:pt x="9859" y="5979"/>
                  </a:cubicBezTo>
                  <a:cubicBezTo>
                    <a:pt x="9854" y="5979"/>
                    <a:pt x="9849" y="5981"/>
                    <a:pt x="9847" y="5986"/>
                  </a:cubicBezTo>
                  <a:cubicBezTo>
                    <a:pt x="9847" y="6024"/>
                    <a:pt x="9872" y="6011"/>
                    <a:pt x="9884" y="6049"/>
                  </a:cubicBezTo>
                  <a:cubicBezTo>
                    <a:pt x="9884" y="6074"/>
                    <a:pt x="9947" y="6074"/>
                    <a:pt x="9922" y="6137"/>
                  </a:cubicBezTo>
                  <a:cubicBezTo>
                    <a:pt x="9904" y="6156"/>
                    <a:pt x="9872" y="6167"/>
                    <a:pt x="9841" y="6167"/>
                  </a:cubicBezTo>
                  <a:cubicBezTo>
                    <a:pt x="9830" y="6167"/>
                    <a:pt x="9819" y="6166"/>
                    <a:pt x="9809" y="6162"/>
                  </a:cubicBezTo>
                  <a:cubicBezTo>
                    <a:pt x="9809" y="6138"/>
                    <a:pt x="9814" y="6124"/>
                    <a:pt x="9828" y="6124"/>
                  </a:cubicBezTo>
                  <a:cubicBezTo>
                    <a:pt x="9836" y="6124"/>
                    <a:pt x="9846" y="6128"/>
                    <a:pt x="9859" y="6137"/>
                  </a:cubicBezTo>
                  <a:cubicBezTo>
                    <a:pt x="9960" y="6137"/>
                    <a:pt x="9834" y="6062"/>
                    <a:pt x="9834" y="6049"/>
                  </a:cubicBezTo>
                  <a:lnTo>
                    <a:pt x="9821" y="6049"/>
                  </a:lnTo>
                  <a:cubicBezTo>
                    <a:pt x="9811" y="5999"/>
                    <a:pt x="9833" y="5950"/>
                    <a:pt x="9880" y="5950"/>
                  </a:cubicBezTo>
                  <a:close/>
                  <a:moveTo>
                    <a:pt x="9432" y="5873"/>
                  </a:moveTo>
                  <a:cubicBezTo>
                    <a:pt x="9419" y="5961"/>
                    <a:pt x="9406" y="6037"/>
                    <a:pt x="9394" y="6112"/>
                  </a:cubicBezTo>
                  <a:lnTo>
                    <a:pt x="9432" y="6087"/>
                  </a:lnTo>
                  <a:lnTo>
                    <a:pt x="9432" y="6087"/>
                  </a:lnTo>
                  <a:cubicBezTo>
                    <a:pt x="9432" y="6113"/>
                    <a:pt x="9419" y="6178"/>
                    <a:pt x="9412" y="6178"/>
                  </a:cubicBezTo>
                  <a:cubicBezTo>
                    <a:pt x="9409" y="6178"/>
                    <a:pt x="9406" y="6167"/>
                    <a:pt x="9406" y="6137"/>
                  </a:cubicBezTo>
                  <a:cubicBezTo>
                    <a:pt x="9375" y="6137"/>
                    <a:pt x="9370" y="6181"/>
                    <a:pt x="9333" y="6181"/>
                  </a:cubicBezTo>
                  <a:cubicBezTo>
                    <a:pt x="9325" y="6181"/>
                    <a:pt x="9316" y="6179"/>
                    <a:pt x="9306" y="6175"/>
                  </a:cubicBezTo>
                  <a:cubicBezTo>
                    <a:pt x="9256" y="6150"/>
                    <a:pt x="9268" y="6112"/>
                    <a:pt x="9268" y="6087"/>
                  </a:cubicBezTo>
                  <a:cubicBezTo>
                    <a:pt x="9268" y="6062"/>
                    <a:pt x="9281" y="5999"/>
                    <a:pt x="9318" y="5986"/>
                  </a:cubicBezTo>
                  <a:cubicBezTo>
                    <a:pt x="9325" y="5980"/>
                    <a:pt x="9331" y="5978"/>
                    <a:pt x="9337" y="5978"/>
                  </a:cubicBezTo>
                  <a:cubicBezTo>
                    <a:pt x="9356" y="5978"/>
                    <a:pt x="9375" y="5999"/>
                    <a:pt x="9394" y="5999"/>
                  </a:cubicBezTo>
                  <a:lnTo>
                    <a:pt x="9394" y="5873"/>
                  </a:lnTo>
                  <a:close/>
                  <a:moveTo>
                    <a:pt x="10601" y="5898"/>
                  </a:moveTo>
                  <a:cubicBezTo>
                    <a:pt x="10601" y="5986"/>
                    <a:pt x="10651" y="6162"/>
                    <a:pt x="10538" y="6187"/>
                  </a:cubicBezTo>
                  <a:cubicBezTo>
                    <a:pt x="10526" y="6187"/>
                    <a:pt x="10510" y="6191"/>
                    <a:pt x="10496" y="6191"/>
                  </a:cubicBezTo>
                  <a:cubicBezTo>
                    <a:pt x="10482" y="6191"/>
                    <a:pt x="10469" y="6187"/>
                    <a:pt x="10463" y="6175"/>
                  </a:cubicBezTo>
                  <a:cubicBezTo>
                    <a:pt x="10438" y="6162"/>
                    <a:pt x="10526" y="6162"/>
                    <a:pt x="10513" y="6162"/>
                  </a:cubicBezTo>
                  <a:cubicBezTo>
                    <a:pt x="10551" y="6125"/>
                    <a:pt x="10576" y="6125"/>
                    <a:pt x="10576" y="6062"/>
                  </a:cubicBezTo>
                  <a:lnTo>
                    <a:pt x="10576" y="6062"/>
                  </a:lnTo>
                  <a:cubicBezTo>
                    <a:pt x="10563" y="6062"/>
                    <a:pt x="10538" y="6099"/>
                    <a:pt x="10513" y="6099"/>
                  </a:cubicBezTo>
                  <a:cubicBezTo>
                    <a:pt x="10438" y="6099"/>
                    <a:pt x="10425" y="5999"/>
                    <a:pt x="10450" y="5948"/>
                  </a:cubicBezTo>
                  <a:cubicBezTo>
                    <a:pt x="10469" y="5915"/>
                    <a:pt x="10485" y="5905"/>
                    <a:pt x="10499" y="5905"/>
                  </a:cubicBezTo>
                  <a:cubicBezTo>
                    <a:pt x="10520" y="5905"/>
                    <a:pt x="10539" y="5925"/>
                    <a:pt x="10564" y="5925"/>
                  </a:cubicBezTo>
                  <a:cubicBezTo>
                    <a:pt x="10568" y="5925"/>
                    <a:pt x="10572" y="5924"/>
                    <a:pt x="10576" y="5923"/>
                  </a:cubicBezTo>
                  <a:cubicBezTo>
                    <a:pt x="10558" y="5914"/>
                    <a:pt x="10553" y="5906"/>
                    <a:pt x="10560" y="5906"/>
                  </a:cubicBezTo>
                  <a:cubicBezTo>
                    <a:pt x="10563" y="5906"/>
                    <a:pt x="10569" y="5907"/>
                    <a:pt x="10576" y="5911"/>
                  </a:cubicBezTo>
                  <a:lnTo>
                    <a:pt x="10601" y="5898"/>
                  </a:lnTo>
                  <a:close/>
                  <a:moveTo>
                    <a:pt x="3205" y="5892"/>
                  </a:moveTo>
                  <a:cubicBezTo>
                    <a:pt x="3213" y="5892"/>
                    <a:pt x="3222" y="5894"/>
                    <a:pt x="3232" y="5898"/>
                  </a:cubicBezTo>
                  <a:lnTo>
                    <a:pt x="3194" y="5898"/>
                  </a:lnTo>
                  <a:cubicBezTo>
                    <a:pt x="3220" y="5911"/>
                    <a:pt x="3220" y="5948"/>
                    <a:pt x="3220" y="5974"/>
                  </a:cubicBezTo>
                  <a:cubicBezTo>
                    <a:pt x="3220" y="6024"/>
                    <a:pt x="3207" y="6062"/>
                    <a:pt x="3169" y="6087"/>
                  </a:cubicBezTo>
                  <a:cubicBezTo>
                    <a:pt x="3161" y="6089"/>
                    <a:pt x="3154" y="6090"/>
                    <a:pt x="3147" y="6090"/>
                  </a:cubicBezTo>
                  <a:cubicBezTo>
                    <a:pt x="3128" y="6090"/>
                    <a:pt x="3114" y="6083"/>
                    <a:pt x="3104" y="6083"/>
                  </a:cubicBezTo>
                  <a:cubicBezTo>
                    <a:pt x="3100" y="6083"/>
                    <a:pt x="3097" y="6084"/>
                    <a:pt x="3094" y="6087"/>
                  </a:cubicBezTo>
                  <a:cubicBezTo>
                    <a:pt x="3094" y="6137"/>
                    <a:pt x="3094" y="6187"/>
                    <a:pt x="3044" y="6200"/>
                  </a:cubicBezTo>
                  <a:cubicBezTo>
                    <a:pt x="3056" y="6112"/>
                    <a:pt x="3069" y="6011"/>
                    <a:pt x="3081" y="5923"/>
                  </a:cubicBezTo>
                  <a:cubicBezTo>
                    <a:pt x="3091" y="5919"/>
                    <a:pt x="3096" y="5916"/>
                    <a:pt x="3100" y="5916"/>
                  </a:cubicBezTo>
                  <a:cubicBezTo>
                    <a:pt x="3106" y="5916"/>
                    <a:pt x="3106" y="5925"/>
                    <a:pt x="3106" y="5948"/>
                  </a:cubicBezTo>
                  <a:cubicBezTo>
                    <a:pt x="3149" y="5938"/>
                    <a:pt x="3164" y="5892"/>
                    <a:pt x="3205" y="5892"/>
                  </a:cubicBezTo>
                  <a:close/>
                  <a:moveTo>
                    <a:pt x="9094" y="6015"/>
                  </a:moveTo>
                  <a:cubicBezTo>
                    <a:pt x="9123" y="6015"/>
                    <a:pt x="9166" y="6039"/>
                    <a:pt x="9180" y="6074"/>
                  </a:cubicBezTo>
                  <a:cubicBezTo>
                    <a:pt x="9190" y="6114"/>
                    <a:pt x="9177" y="6214"/>
                    <a:pt x="9164" y="6214"/>
                  </a:cubicBezTo>
                  <a:cubicBezTo>
                    <a:pt x="9161" y="6214"/>
                    <a:pt x="9158" y="6207"/>
                    <a:pt x="9155" y="6187"/>
                  </a:cubicBezTo>
                  <a:cubicBezTo>
                    <a:pt x="9131" y="6187"/>
                    <a:pt x="9092" y="6223"/>
                    <a:pt x="9066" y="6223"/>
                  </a:cubicBezTo>
                  <a:cubicBezTo>
                    <a:pt x="9052" y="6223"/>
                    <a:pt x="9042" y="6211"/>
                    <a:pt x="9042" y="6175"/>
                  </a:cubicBezTo>
                  <a:cubicBezTo>
                    <a:pt x="9042" y="6099"/>
                    <a:pt x="9142" y="6112"/>
                    <a:pt x="9142" y="6087"/>
                  </a:cubicBezTo>
                  <a:cubicBezTo>
                    <a:pt x="9149" y="6053"/>
                    <a:pt x="9134" y="6041"/>
                    <a:pt x="9115" y="6041"/>
                  </a:cubicBezTo>
                  <a:cubicBezTo>
                    <a:pt x="9098" y="6041"/>
                    <a:pt x="9079" y="6050"/>
                    <a:pt x="9067" y="6062"/>
                  </a:cubicBezTo>
                  <a:cubicBezTo>
                    <a:pt x="9056" y="6029"/>
                    <a:pt x="9071" y="6015"/>
                    <a:pt x="9094" y="6015"/>
                  </a:cubicBezTo>
                  <a:close/>
                  <a:moveTo>
                    <a:pt x="8932" y="6010"/>
                  </a:moveTo>
                  <a:cubicBezTo>
                    <a:pt x="8935" y="6010"/>
                    <a:pt x="8938" y="6010"/>
                    <a:pt x="8941" y="6011"/>
                  </a:cubicBezTo>
                  <a:cubicBezTo>
                    <a:pt x="8954" y="6087"/>
                    <a:pt x="8929" y="6049"/>
                    <a:pt x="8903" y="6099"/>
                  </a:cubicBezTo>
                  <a:lnTo>
                    <a:pt x="8891" y="6087"/>
                  </a:lnTo>
                  <a:cubicBezTo>
                    <a:pt x="8878" y="6137"/>
                    <a:pt x="8878" y="6187"/>
                    <a:pt x="8878" y="6238"/>
                  </a:cubicBezTo>
                  <a:lnTo>
                    <a:pt x="8853" y="6238"/>
                  </a:lnTo>
                  <a:cubicBezTo>
                    <a:pt x="8841" y="6175"/>
                    <a:pt x="8841" y="6112"/>
                    <a:pt x="8853" y="6062"/>
                  </a:cubicBezTo>
                  <a:cubicBezTo>
                    <a:pt x="8860" y="6041"/>
                    <a:pt x="8867" y="6023"/>
                    <a:pt x="8872" y="6023"/>
                  </a:cubicBezTo>
                  <a:cubicBezTo>
                    <a:pt x="8876" y="6023"/>
                    <a:pt x="8878" y="6034"/>
                    <a:pt x="8878" y="6062"/>
                  </a:cubicBezTo>
                  <a:cubicBezTo>
                    <a:pt x="8901" y="6062"/>
                    <a:pt x="8903" y="6010"/>
                    <a:pt x="8932" y="6010"/>
                  </a:cubicBezTo>
                  <a:close/>
                  <a:moveTo>
                    <a:pt x="8740" y="6037"/>
                  </a:moveTo>
                  <a:cubicBezTo>
                    <a:pt x="8778" y="6037"/>
                    <a:pt x="8815" y="6074"/>
                    <a:pt x="8815" y="6112"/>
                  </a:cubicBezTo>
                  <a:cubicBezTo>
                    <a:pt x="8808" y="6147"/>
                    <a:pt x="8790" y="6155"/>
                    <a:pt x="8764" y="6155"/>
                  </a:cubicBezTo>
                  <a:cubicBezTo>
                    <a:pt x="8743" y="6155"/>
                    <a:pt x="8718" y="6150"/>
                    <a:pt x="8690" y="6150"/>
                  </a:cubicBezTo>
                  <a:cubicBezTo>
                    <a:pt x="8690" y="6198"/>
                    <a:pt x="8716" y="6221"/>
                    <a:pt x="8747" y="6221"/>
                  </a:cubicBezTo>
                  <a:cubicBezTo>
                    <a:pt x="8765" y="6221"/>
                    <a:pt x="8785" y="6214"/>
                    <a:pt x="8803" y="6200"/>
                  </a:cubicBezTo>
                  <a:lnTo>
                    <a:pt x="8803" y="6200"/>
                  </a:lnTo>
                  <a:cubicBezTo>
                    <a:pt x="8809" y="6234"/>
                    <a:pt x="8789" y="6248"/>
                    <a:pt x="8763" y="6248"/>
                  </a:cubicBezTo>
                  <a:cubicBezTo>
                    <a:pt x="8731" y="6248"/>
                    <a:pt x="8691" y="6228"/>
                    <a:pt x="8677" y="6200"/>
                  </a:cubicBezTo>
                  <a:cubicBezTo>
                    <a:pt x="8639" y="6137"/>
                    <a:pt x="8677" y="6062"/>
                    <a:pt x="8753" y="6049"/>
                  </a:cubicBezTo>
                  <a:lnTo>
                    <a:pt x="8740" y="6037"/>
                  </a:lnTo>
                  <a:close/>
                  <a:moveTo>
                    <a:pt x="8639" y="6062"/>
                  </a:moveTo>
                  <a:cubicBezTo>
                    <a:pt x="8639" y="6112"/>
                    <a:pt x="8639" y="6162"/>
                    <a:pt x="8639" y="6213"/>
                  </a:cubicBezTo>
                  <a:cubicBezTo>
                    <a:pt x="8639" y="6221"/>
                    <a:pt x="8627" y="6268"/>
                    <a:pt x="8615" y="6268"/>
                  </a:cubicBezTo>
                  <a:cubicBezTo>
                    <a:pt x="8610" y="6268"/>
                    <a:pt x="8605" y="6260"/>
                    <a:pt x="8602" y="6238"/>
                  </a:cubicBezTo>
                  <a:cubicBezTo>
                    <a:pt x="8580" y="6238"/>
                    <a:pt x="8546" y="6271"/>
                    <a:pt x="8521" y="6271"/>
                  </a:cubicBezTo>
                  <a:cubicBezTo>
                    <a:pt x="8502" y="6271"/>
                    <a:pt x="8488" y="6252"/>
                    <a:pt x="8488" y="6187"/>
                  </a:cubicBezTo>
                  <a:cubicBezTo>
                    <a:pt x="8488" y="6150"/>
                    <a:pt x="8463" y="6074"/>
                    <a:pt x="8514" y="6074"/>
                  </a:cubicBezTo>
                  <a:cubicBezTo>
                    <a:pt x="8514" y="6122"/>
                    <a:pt x="8491" y="6239"/>
                    <a:pt x="8554" y="6239"/>
                  </a:cubicBezTo>
                  <a:cubicBezTo>
                    <a:pt x="8557" y="6239"/>
                    <a:pt x="8560" y="6238"/>
                    <a:pt x="8564" y="6238"/>
                  </a:cubicBezTo>
                  <a:cubicBezTo>
                    <a:pt x="8652" y="6225"/>
                    <a:pt x="8551" y="6074"/>
                    <a:pt x="8639" y="6062"/>
                  </a:cubicBezTo>
                  <a:close/>
                  <a:moveTo>
                    <a:pt x="3637" y="6222"/>
                  </a:moveTo>
                  <a:cubicBezTo>
                    <a:pt x="3643" y="6222"/>
                    <a:pt x="3647" y="6229"/>
                    <a:pt x="3647" y="6250"/>
                  </a:cubicBezTo>
                  <a:cubicBezTo>
                    <a:pt x="3643" y="6269"/>
                    <a:pt x="3638" y="6275"/>
                    <a:pt x="3631" y="6275"/>
                  </a:cubicBezTo>
                  <a:cubicBezTo>
                    <a:pt x="3616" y="6275"/>
                    <a:pt x="3597" y="6238"/>
                    <a:pt x="3597" y="6238"/>
                  </a:cubicBezTo>
                  <a:lnTo>
                    <a:pt x="3597" y="6238"/>
                  </a:lnTo>
                  <a:lnTo>
                    <a:pt x="3609" y="6250"/>
                  </a:lnTo>
                  <a:cubicBezTo>
                    <a:pt x="3609" y="6250"/>
                    <a:pt x="3626" y="6222"/>
                    <a:pt x="3637" y="6222"/>
                  </a:cubicBezTo>
                  <a:close/>
                  <a:moveTo>
                    <a:pt x="9520" y="5961"/>
                  </a:moveTo>
                  <a:cubicBezTo>
                    <a:pt x="9520" y="5975"/>
                    <a:pt x="9522" y="5998"/>
                    <a:pt x="9523" y="6023"/>
                  </a:cubicBezTo>
                  <a:lnTo>
                    <a:pt x="9523" y="6023"/>
                  </a:lnTo>
                  <a:cubicBezTo>
                    <a:pt x="9528" y="6001"/>
                    <a:pt x="9536" y="5976"/>
                    <a:pt x="9544" y="5976"/>
                  </a:cubicBezTo>
                  <a:cubicBezTo>
                    <a:pt x="9549" y="5976"/>
                    <a:pt x="9554" y="5986"/>
                    <a:pt x="9557" y="6011"/>
                  </a:cubicBezTo>
                  <a:cubicBezTo>
                    <a:pt x="9570" y="6011"/>
                    <a:pt x="9583" y="5974"/>
                    <a:pt x="9620" y="5974"/>
                  </a:cubicBezTo>
                  <a:cubicBezTo>
                    <a:pt x="9624" y="5973"/>
                    <a:pt x="9627" y="5973"/>
                    <a:pt x="9630" y="5973"/>
                  </a:cubicBezTo>
                  <a:cubicBezTo>
                    <a:pt x="9697" y="5973"/>
                    <a:pt x="9707" y="6089"/>
                    <a:pt x="9683" y="6137"/>
                  </a:cubicBezTo>
                  <a:lnTo>
                    <a:pt x="9671" y="6137"/>
                  </a:lnTo>
                  <a:cubicBezTo>
                    <a:pt x="9651" y="6167"/>
                    <a:pt x="9637" y="6175"/>
                    <a:pt x="9624" y="6175"/>
                  </a:cubicBezTo>
                  <a:cubicBezTo>
                    <a:pt x="9608" y="6175"/>
                    <a:pt x="9593" y="6161"/>
                    <a:pt x="9571" y="6161"/>
                  </a:cubicBezTo>
                  <a:cubicBezTo>
                    <a:pt x="9567" y="6161"/>
                    <a:pt x="9562" y="6161"/>
                    <a:pt x="9557" y="6162"/>
                  </a:cubicBezTo>
                  <a:cubicBezTo>
                    <a:pt x="9557" y="6200"/>
                    <a:pt x="9583" y="6263"/>
                    <a:pt x="9520" y="6275"/>
                  </a:cubicBezTo>
                  <a:cubicBezTo>
                    <a:pt x="9520" y="6224"/>
                    <a:pt x="9520" y="6173"/>
                    <a:pt x="9520" y="6121"/>
                  </a:cubicBezTo>
                  <a:lnTo>
                    <a:pt x="9520" y="6121"/>
                  </a:lnTo>
                  <a:cubicBezTo>
                    <a:pt x="9514" y="6145"/>
                    <a:pt x="9503" y="6162"/>
                    <a:pt x="9482" y="6162"/>
                  </a:cubicBezTo>
                  <a:cubicBezTo>
                    <a:pt x="9444" y="6137"/>
                    <a:pt x="9419" y="5999"/>
                    <a:pt x="9482" y="5986"/>
                  </a:cubicBezTo>
                  <a:lnTo>
                    <a:pt x="9520" y="5961"/>
                  </a:lnTo>
                  <a:close/>
                  <a:moveTo>
                    <a:pt x="8438" y="6011"/>
                  </a:moveTo>
                  <a:cubicBezTo>
                    <a:pt x="8438" y="6099"/>
                    <a:pt x="8488" y="6062"/>
                    <a:pt x="8476" y="6087"/>
                  </a:cubicBezTo>
                  <a:cubicBezTo>
                    <a:pt x="8476" y="6112"/>
                    <a:pt x="8451" y="6099"/>
                    <a:pt x="8438" y="6125"/>
                  </a:cubicBezTo>
                  <a:cubicBezTo>
                    <a:pt x="8426" y="6160"/>
                    <a:pt x="8415" y="6251"/>
                    <a:pt x="8466" y="6251"/>
                  </a:cubicBezTo>
                  <a:cubicBezTo>
                    <a:pt x="8469" y="6251"/>
                    <a:pt x="8472" y="6251"/>
                    <a:pt x="8476" y="6250"/>
                  </a:cubicBezTo>
                  <a:lnTo>
                    <a:pt x="8476" y="6250"/>
                  </a:lnTo>
                  <a:cubicBezTo>
                    <a:pt x="8476" y="6272"/>
                    <a:pt x="8467" y="6279"/>
                    <a:pt x="8455" y="6279"/>
                  </a:cubicBezTo>
                  <a:cubicBezTo>
                    <a:pt x="8438" y="6279"/>
                    <a:pt x="8415" y="6265"/>
                    <a:pt x="8400" y="6250"/>
                  </a:cubicBezTo>
                  <a:cubicBezTo>
                    <a:pt x="8389" y="6215"/>
                    <a:pt x="8444" y="6111"/>
                    <a:pt x="8386" y="6111"/>
                  </a:cubicBezTo>
                  <a:cubicBezTo>
                    <a:pt x="8383" y="6111"/>
                    <a:pt x="8379" y="6111"/>
                    <a:pt x="8375" y="6112"/>
                  </a:cubicBezTo>
                  <a:cubicBezTo>
                    <a:pt x="8375" y="6074"/>
                    <a:pt x="8375" y="6074"/>
                    <a:pt x="8400" y="6074"/>
                  </a:cubicBezTo>
                  <a:cubicBezTo>
                    <a:pt x="8363" y="6049"/>
                    <a:pt x="8363" y="6024"/>
                    <a:pt x="8400" y="6024"/>
                  </a:cubicBezTo>
                  <a:lnTo>
                    <a:pt x="8438" y="6011"/>
                  </a:lnTo>
                  <a:close/>
                  <a:moveTo>
                    <a:pt x="8258" y="6087"/>
                  </a:moveTo>
                  <a:cubicBezTo>
                    <a:pt x="8294" y="6087"/>
                    <a:pt x="8325" y="6115"/>
                    <a:pt x="8325" y="6175"/>
                  </a:cubicBezTo>
                  <a:cubicBezTo>
                    <a:pt x="8325" y="6213"/>
                    <a:pt x="8212" y="6200"/>
                    <a:pt x="8199" y="6213"/>
                  </a:cubicBezTo>
                  <a:cubicBezTo>
                    <a:pt x="8199" y="6256"/>
                    <a:pt x="8229" y="6275"/>
                    <a:pt x="8263" y="6275"/>
                  </a:cubicBezTo>
                  <a:cubicBezTo>
                    <a:pt x="8275" y="6275"/>
                    <a:pt x="8288" y="6273"/>
                    <a:pt x="8300" y="6268"/>
                  </a:cubicBezTo>
                  <a:lnTo>
                    <a:pt x="8300" y="6268"/>
                  </a:lnTo>
                  <a:cubicBezTo>
                    <a:pt x="8301" y="6289"/>
                    <a:pt x="8280" y="6300"/>
                    <a:pt x="8254" y="6300"/>
                  </a:cubicBezTo>
                  <a:cubicBezTo>
                    <a:pt x="8208" y="6300"/>
                    <a:pt x="8146" y="6265"/>
                    <a:pt x="8162" y="6187"/>
                  </a:cubicBezTo>
                  <a:cubicBezTo>
                    <a:pt x="8175" y="6121"/>
                    <a:pt x="8219" y="6087"/>
                    <a:pt x="8258" y="6087"/>
                  </a:cubicBezTo>
                  <a:close/>
                  <a:moveTo>
                    <a:pt x="8111" y="6049"/>
                  </a:moveTo>
                  <a:cubicBezTo>
                    <a:pt x="8111" y="6137"/>
                    <a:pt x="8149" y="6099"/>
                    <a:pt x="8149" y="6125"/>
                  </a:cubicBezTo>
                  <a:cubicBezTo>
                    <a:pt x="8149" y="6137"/>
                    <a:pt x="8111" y="6125"/>
                    <a:pt x="8099" y="6162"/>
                  </a:cubicBezTo>
                  <a:cubicBezTo>
                    <a:pt x="8087" y="6196"/>
                    <a:pt x="8086" y="6279"/>
                    <a:pt x="8122" y="6279"/>
                  </a:cubicBezTo>
                  <a:cubicBezTo>
                    <a:pt x="8126" y="6279"/>
                    <a:pt x="8131" y="6278"/>
                    <a:pt x="8136" y="6275"/>
                  </a:cubicBezTo>
                  <a:lnTo>
                    <a:pt x="8136" y="6275"/>
                  </a:lnTo>
                  <a:cubicBezTo>
                    <a:pt x="8136" y="6302"/>
                    <a:pt x="8126" y="6315"/>
                    <a:pt x="8112" y="6315"/>
                  </a:cubicBezTo>
                  <a:cubicBezTo>
                    <a:pt x="8100" y="6315"/>
                    <a:pt x="8085" y="6306"/>
                    <a:pt x="8074" y="6288"/>
                  </a:cubicBezTo>
                  <a:cubicBezTo>
                    <a:pt x="8048" y="6263"/>
                    <a:pt x="8074" y="6175"/>
                    <a:pt x="8074" y="6137"/>
                  </a:cubicBezTo>
                  <a:lnTo>
                    <a:pt x="8048" y="6137"/>
                  </a:lnTo>
                  <a:cubicBezTo>
                    <a:pt x="8061" y="6099"/>
                    <a:pt x="8074" y="6074"/>
                    <a:pt x="8099" y="6062"/>
                  </a:cubicBezTo>
                  <a:lnTo>
                    <a:pt x="8111" y="6049"/>
                  </a:lnTo>
                  <a:close/>
                  <a:moveTo>
                    <a:pt x="3381" y="6262"/>
                  </a:moveTo>
                  <a:cubicBezTo>
                    <a:pt x="3395" y="6262"/>
                    <a:pt x="3408" y="6275"/>
                    <a:pt x="3408" y="6275"/>
                  </a:cubicBezTo>
                  <a:lnTo>
                    <a:pt x="3396" y="6288"/>
                  </a:lnTo>
                  <a:cubicBezTo>
                    <a:pt x="3396" y="6288"/>
                    <a:pt x="3379" y="6316"/>
                    <a:pt x="3368" y="6316"/>
                  </a:cubicBezTo>
                  <a:cubicBezTo>
                    <a:pt x="3362" y="6316"/>
                    <a:pt x="3358" y="6309"/>
                    <a:pt x="3358" y="6288"/>
                  </a:cubicBezTo>
                  <a:cubicBezTo>
                    <a:pt x="3363" y="6268"/>
                    <a:pt x="3372" y="6262"/>
                    <a:pt x="3381" y="6262"/>
                  </a:cubicBezTo>
                  <a:close/>
                  <a:moveTo>
                    <a:pt x="7991" y="6118"/>
                  </a:moveTo>
                  <a:cubicBezTo>
                    <a:pt x="8001" y="6118"/>
                    <a:pt x="8012" y="6120"/>
                    <a:pt x="8023" y="6125"/>
                  </a:cubicBezTo>
                  <a:cubicBezTo>
                    <a:pt x="8023" y="6148"/>
                    <a:pt x="8018" y="6157"/>
                    <a:pt x="8008" y="6157"/>
                  </a:cubicBezTo>
                  <a:cubicBezTo>
                    <a:pt x="8002" y="6157"/>
                    <a:pt x="7995" y="6154"/>
                    <a:pt x="7986" y="6150"/>
                  </a:cubicBezTo>
                  <a:cubicBezTo>
                    <a:pt x="7890" y="6160"/>
                    <a:pt x="7902" y="6305"/>
                    <a:pt x="7968" y="6305"/>
                  </a:cubicBezTo>
                  <a:cubicBezTo>
                    <a:pt x="7981" y="6305"/>
                    <a:pt x="7995" y="6300"/>
                    <a:pt x="8011" y="6288"/>
                  </a:cubicBezTo>
                  <a:lnTo>
                    <a:pt x="8011" y="6288"/>
                  </a:lnTo>
                  <a:cubicBezTo>
                    <a:pt x="8016" y="6322"/>
                    <a:pt x="7996" y="6336"/>
                    <a:pt x="7970" y="6336"/>
                  </a:cubicBezTo>
                  <a:cubicBezTo>
                    <a:pt x="7939" y="6336"/>
                    <a:pt x="7899" y="6316"/>
                    <a:pt x="7885" y="6288"/>
                  </a:cubicBezTo>
                  <a:cubicBezTo>
                    <a:pt x="7863" y="6222"/>
                    <a:pt x="7918" y="6118"/>
                    <a:pt x="7991" y="6118"/>
                  </a:cubicBezTo>
                  <a:close/>
                  <a:moveTo>
                    <a:pt x="7819" y="6142"/>
                  </a:moveTo>
                  <a:cubicBezTo>
                    <a:pt x="7841" y="6142"/>
                    <a:pt x="7861" y="6151"/>
                    <a:pt x="7872" y="6175"/>
                  </a:cubicBezTo>
                  <a:cubicBezTo>
                    <a:pt x="7902" y="6243"/>
                    <a:pt x="7847" y="6251"/>
                    <a:pt x="7798" y="6251"/>
                  </a:cubicBezTo>
                  <a:cubicBezTo>
                    <a:pt x="7784" y="6251"/>
                    <a:pt x="7770" y="6250"/>
                    <a:pt x="7759" y="6250"/>
                  </a:cubicBezTo>
                  <a:cubicBezTo>
                    <a:pt x="7759" y="6293"/>
                    <a:pt x="7789" y="6313"/>
                    <a:pt x="7819" y="6313"/>
                  </a:cubicBezTo>
                  <a:cubicBezTo>
                    <a:pt x="7833" y="6313"/>
                    <a:pt x="7848" y="6309"/>
                    <a:pt x="7860" y="6301"/>
                  </a:cubicBezTo>
                  <a:lnTo>
                    <a:pt x="7860" y="6301"/>
                  </a:lnTo>
                  <a:cubicBezTo>
                    <a:pt x="7860" y="6328"/>
                    <a:pt x="7835" y="6341"/>
                    <a:pt x="7804" y="6341"/>
                  </a:cubicBezTo>
                  <a:cubicBezTo>
                    <a:pt x="7737" y="6341"/>
                    <a:pt x="7644" y="6282"/>
                    <a:pt x="7721" y="6187"/>
                  </a:cubicBezTo>
                  <a:lnTo>
                    <a:pt x="7747" y="6175"/>
                  </a:lnTo>
                  <a:cubicBezTo>
                    <a:pt x="7767" y="6155"/>
                    <a:pt x="7794" y="6142"/>
                    <a:pt x="7819" y="6142"/>
                  </a:cubicBezTo>
                  <a:close/>
                  <a:moveTo>
                    <a:pt x="3228" y="6303"/>
                  </a:moveTo>
                  <a:cubicBezTo>
                    <a:pt x="3234" y="6303"/>
                    <a:pt x="3236" y="6309"/>
                    <a:pt x="3232" y="6326"/>
                  </a:cubicBezTo>
                  <a:cubicBezTo>
                    <a:pt x="3232" y="6346"/>
                    <a:pt x="3230" y="6353"/>
                    <a:pt x="3226" y="6353"/>
                  </a:cubicBezTo>
                  <a:cubicBezTo>
                    <a:pt x="3219" y="6353"/>
                    <a:pt x="3208" y="6325"/>
                    <a:pt x="3207" y="6314"/>
                  </a:cubicBezTo>
                  <a:lnTo>
                    <a:pt x="3207" y="6314"/>
                  </a:lnTo>
                  <a:cubicBezTo>
                    <a:pt x="3214" y="6309"/>
                    <a:pt x="3222" y="6303"/>
                    <a:pt x="3228" y="6303"/>
                  </a:cubicBezTo>
                  <a:close/>
                  <a:moveTo>
                    <a:pt x="5755" y="6319"/>
                  </a:moveTo>
                  <a:cubicBezTo>
                    <a:pt x="5763" y="6319"/>
                    <a:pt x="5775" y="6335"/>
                    <a:pt x="5781" y="6345"/>
                  </a:cubicBezTo>
                  <a:lnTo>
                    <a:pt x="5781" y="6345"/>
                  </a:lnTo>
                  <a:cubicBezTo>
                    <a:pt x="5775" y="6353"/>
                    <a:pt x="5765" y="6366"/>
                    <a:pt x="5757" y="6366"/>
                  </a:cubicBezTo>
                  <a:cubicBezTo>
                    <a:pt x="5751" y="6366"/>
                    <a:pt x="5747" y="6359"/>
                    <a:pt x="5747" y="6338"/>
                  </a:cubicBezTo>
                  <a:cubicBezTo>
                    <a:pt x="5747" y="6324"/>
                    <a:pt x="5750" y="6319"/>
                    <a:pt x="5755" y="6319"/>
                  </a:cubicBezTo>
                  <a:close/>
                  <a:moveTo>
                    <a:pt x="3245" y="6363"/>
                  </a:moveTo>
                  <a:lnTo>
                    <a:pt x="3225" y="6373"/>
                  </a:lnTo>
                  <a:lnTo>
                    <a:pt x="3225" y="6373"/>
                  </a:lnTo>
                  <a:cubicBezTo>
                    <a:pt x="3230" y="6368"/>
                    <a:pt x="3237" y="6365"/>
                    <a:pt x="3245" y="6363"/>
                  </a:cubicBezTo>
                  <a:close/>
                  <a:moveTo>
                    <a:pt x="7544" y="6174"/>
                  </a:moveTo>
                  <a:cubicBezTo>
                    <a:pt x="7556" y="6174"/>
                    <a:pt x="7570" y="6179"/>
                    <a:pt x="7583" y="6187"/>
                  </a:cubicBezTo>
                  <a:cubicBezTo>
                    <a:pt x="7558" y="6250"/>
                    <a:pt x="7508" y="6187"/>
                    <a:pt x="7533" y="6263"/>
                  </a:cubicBezTo>
                  <a:cubicBezTo>
                    <a:pt x="7533" y="6288"/>
                    <a:pt x="7583" y="6275"/>
                    <a:pt x="7583" y="6326"/>
                  </a:cubicBezTo>
                  <a:cubicBezTo>
                    <a:pt x="7583" y="6351"/>
                    <a:pt x="7558" y="6389"/>
                    <a:pt x="7520" y="6389"/>
                  </a:cubicBezTo>
                  <a:lnTo>
                    <a:pt x="7470" y="6376"/>
                  </a:lnTo>
                  <a:cubicBezTo>
                    <a:pt x="7479" y="6353"/>
                    <a:pt x="7491" y="6347"/>
                    <a:pt x="7504" y="6347"/>
                  </a:cubicBezTo>
                  <a:cubicBezTo>
                    <a:pt x="7520" y="6347"/>
                    <a:pt x="7536" y="6357"/>
                    <a:pt x="7548" y="6357"/>
                  </a:cubicBezTo>
                  <a:cubicBezTo>
                    <a:pt x="7552" y="6357"/>
                    <a:pt x="7556" y="6356"/>
                    <a:pt x="7558" y="6351"/>
                  </a:cubicBezTo>
                  <a:lnTo>
                    <a:pt x="7545" y="6351"/>
                  </a:lnTo>
                  <a:cubicBezTo>
                    <a:pt x="7558" y="6301"/>
                    <a:pt x="7533" y="6326"/>
                    <a:pt x="7520" y="6301"/>
                  </a:cubicBezTo>
                  <a:cubicBezTo>
                    <a:pt x="7520" y="6263"/>
                    <a:pt x="7457" y="6275"/>
                    <a:pt x="7483" y="6213"/>
                  </a:cubicBezTo>
                  <a:cubicBezTo>
                    <a:pt x="7499" y="6188"/>
                    <a:pt x="7520" y="6174"/>
                    <a:pt x="7544" y="6174"/>
                  </a:cubicBezTo>
                  <a:close/>
                  <a:moveTo>
                    <a:pt x="7376" y="6189"/>
                  </a:moveTo>
                  <a:cubicBezTo>
                    <a:pt x="7445" y="6189"/>
                    <a:pt x="7496" y="6379"/>
                    <a:pt x="7407" y="6389"/>
                  </a:cubicBezTo>
                  <a:lnTo>
                    <a:pt x="7394" y="6389"/>
                  </a:lnTo>
                  <a:cubicBezTo>
                    <a:pt x="7394" y="6357"/>
                    <a:pt x="7413" y="6224"/>
                    <a:pt x="7364" y="6224"/>
                  </a:cubicBezTo>
                  <a:cubicBezTo>
                    <a:pt x="7355" y="6224"/>
                    <a:pt x="7345" y="6228"/>
                    <a:pt x="7332" y="6238"/>
                  </a:cubicBezTo>
                  <a:cubicBezTo>
                    <a:pt x="7269" y="6275"/>
                    <a:pt x="7369" y="6389"/>
                    <a:pt x="7281" y="6414"/>
                  </a:cubicBezTo>
                  <a:cubicBezTo>
                    <a:pt x="7281" y="6363"/>
                    <a:pt x="7269" y="6213"/>
                    <a:pt x="7319" y="6200"/>
                  </a:cubicBezTo>
                  <a:lnTo>
                    <a:pt x="7319" y="6200"/>
                  </a:lnTo>
                  <a:cubicBezTo>
                    <a:pt x="7306" y="6225"/>
                    <a:pt x="7306" y="6238"/>
                    <a:pt x="7319" y="6238"/>
                  </a:cubicBezTo>
                  <a:cubicBezTo>
                    <a:pt x="7338" y="6203"/>
                    <a:pt x="7358" y="6189"/>
                    <a:pt x="7376" y="6189"/>
                  </a:cubicBezTo>
                  <a:close/>
                  <a:moveTo>
                    <a:pt x="11078" y="6387"/>
                  </a:moveTo>
                  <a:lnTo>
                    <a:pt x="11078" y="6387"/>
                  </a:lnTo>
                  <a:cubicBezTo>
                    <a:pt x="11059" y="6391"/>
                    <a:pt x="11057" y="6420"/>
                    <a:pt x="11068" y="6420"/>
                  </a:cubicBezTo>
                  <a:cubicBezTo>
                    <a:pt x="11071" y="6420"/>
                    <a:pt x="11075" y="6418"/>
                    <a:pt x="11079" y="6414"/>
                  </a:cubicBezTo>
                  <a:cubicBezTo>
                    <a:pt x="11079" y="6403"/>
                    <a:pt x="11079" y="6394"/>
                    <a:pt x="11078" y="6387"/>
                  </a:cubicBezTo>
                  <a:close/>
                  <a:moveTo>
                    <a:pt x="7182" y="6211"/>
                  </a:moveTo>
                  <a:cubicBezTo>
                    <a:pt x="7220" y="6211"/>
                    <a:pt x="7256" y="6243"/>
                    <a:pt x="7256" y="6313"/>
                  </a:cubicBezTo>
                  <a:cubicBezTo>
                    <a:pt x="7256" y="6376"/>
                    <a:pt x="7201" y="6420"/>
                    <a:pt x="7155" y="6420"/>
                  </a:cubicBezTo>
                  <a:cubicBezTo>
                    <a:pt x="7118" y="6420"/>
                    <a:pt x="7087" y="6392"/>
                    <a:pt x="7093" y="6326"/>
                  </a:cubicBezTo>
                  <a:cubicBezTo>
                    <a:pt x="7093" y="6252"/>
                    <a:pt x="7139" y="6211"/>
                    <a:pt x="7182" y="6211"/>
                  </a:cubicBezTo>
                  <a:close/>
                  <a:moveTo>
                    <a:pt x="7036" y="6229"/>
                  </a:moveTo>
                  <a:cubicBezTo>
                    <a:pt x="7046" y="6229"/>
                    <a:pt x="7057" y="6231"/>
                    <a:pt x="7068" y="6238"/>
                  </a:cubicBezTo>
                  <a:lnTo>
                    <a:pt x="7042" y="6250"/>
                  </a:lnTo>
                  <a:cubicBezTo>
                    <a:pt x="7030" y="6301"/>
                    <a:pt x="6954" y="6263"/>
                    <a:pt x="6942" y="6338"/>
                  </a:cubicBezTo>
                  <a:cubicBezTo>
                    <a:pt x="6933" y="6394"/>
                    <a:pt x="6957" y="6429"/>
                    <a:pt x="6991" y="6429"/>
                  </a:cubicBezTo>
                  <a:cubicBezTo>
                    <a:pt x="7003" y="6429"/>
                    <a:pt x="7016" y="6424"/>
                    <a:pt x="7030" y="6414"/>
                  </a:cubicBezTo>
                  <a:lnTo>
                    <a:pt x="7030" y="6414"/>
                  </a:lnTo>
                  <a:cubicBezTo>
                    <a:pt x="7035" y="6444"/>
                    <a:pt x="7016" y="6458"/>
                    <a:pt x="6992" y="6458"/>
                  </a:cubicBezTo>
                  <a:cubicBezTo>
                    <a:pt x="6955" y="6458"/>
                    <a:pt x="6904" y="6424"/>
                    <a:pt x="6904" y="6363"/>
                  </a:cubicBezTo>
                  <a:cubicBezTo>
                    <a:pt x="6925" y="6300"/>
                    <a:pt x="6981" y="6229"/>
                    <a:pt x="7036" y="6229"/>
                  </a:cubicBezTo>
                  <a:close/>
                  <a:moveTo>
                    <a:pt x="3705" y="6437"/>
                  </a:moveTo>
                  <a:cubicBezTo>
                    <a:pt x="3718" y="6437"/>
                    <a:pt x="3698" y="6461"/>
                    <a:pt x="3684" y="6477"/>
                  </a:cubicBezTo>
                  <a:lnTo>
                    <a:pt x="3684" y="6477"/>
                  </a:lnTo>
                  <a:cubicBezTo>
                    <a:pt x="3674" y="6465"/>
                    <a:pt x="3666" y="6447"/>
                    <a:pt x="3697" y="6439"/>
                  </a:cubicBezTo>
                  <a:cubicBezTo>
                    <a:pt x="3701" y="6438"/>
                    <a:pt x="3704" y="6437"/>
                    <a:pt x="3705" y="6437"/>
                  </a:cubicBezTo>
                  <a:close/>
                  <a:moveTo>
                    <a:pt x="6728" y="6213"/>
                  </a:moveTo>
                  <a:lnTo>
                    <a:pt x="6728" y="6275"/>
                  </a:lnTo>
                  <a:cubicBezTo>
                    <a:pt x="6737" y="6271"/>
                    <a:pt x="6745" y="6268"/>
                    <a:pt x="6750" y="6268"/>
                  </a:cubicBezTo>
                  <a:cubicBezTo>
                    <a:pt x="6759" y="6268"/>
                    <a:pt x="6761" y="6276"/>
                    <a:pt x="6754" y="6298"/>
                  </a:cubicBezTo>
                  <a:lnTo>
                    <a:pt x="6754" y="6298"/>
                  </a:lnTo>
                  <a:cubicBezTo>
                    <a:pt x="6750" y="6298"/>
                    <a:pt x="6746" y="6297"/>
                    <a:pt x="6743" y="6297"/>
                  </a:cubicBezTo>
                  <a:cubicBezTo>
                    <a:pt x="6712" y="6297"/>
                    <a:pt x="6705" y="6322"/>
                    <a:pt x="6715" y="6363"/>
                  </a:cubicBezTo>
                  <a:cubicBezTo>
                    <a:pt x="6715" y="6387"/>
                    <a:pt x="6705" y="6453"/>
                    <a:pt x="6743" y="6453"/>
                  </a:cubicBezTo>
                  <a:cubicBezTo>
                    <a:pt x="6746" y="6453"/>
                    <a:pt x="6749" y="6452"/>
                    <a:pt x="6753" y="6451"/>
                  </a:cubicBezTo>
                  <a:lnTo>
                    <a:pt x="6753" y="6451"/>
                  </a:lnTo>
                  <a:cubicBezTo>
                    <a:pt x="6753" y="6475"/>
                    <a:pt x="6742" y="6485"/>
                    <a:pt x="6729" y="6485"/>
                  </a:cubicBezTo>
                  <a:cubicBezTo>
                    <a:pt x="6715" y="6485"/>
                    <a:pt x="6697" y="6472"/>
                    <a:pt x="6690" y="6451"/>
                  </a:cubicBezTo>
                  <a:cubicBezTo>
                    <a:pt x="6667" y="6404"/>
                    <a:pt x="6721" y="6312"/>
                    <a:pt x="6675" y="6312"/>
                  </a:cubicBezTo>
                  <a:cubicBezTo>
                    <a:pt x="6672" y="6312"/>
                    <a:pt x="6669" y="6312"/>
                    <a:pt x="6665" y="6313"/>
                  </a:cubicBezTo>
                  <a:cubicBezTo>
                    <a:pt x="6665" y="6275"/>
                    <a:pt x="6690" y="6238"/>
                    <a:pt x="6728" y="6213"/>
                  </a:cubicBezTo>
                  <a:close/>
                  <a:moveTo>
                    <a:pt x="3622" y="6288"/>
                  </a:moveTo>
                  <a:lnTo>
                    <a:pt x="3635" y="6301"/>
                  </a:lnTo>
                  <a:cubicBezTo>
                    <a:pt x="3635" y="6351"/>
                    <a:pt x="3647" y="6489"/>
                    <a:pt x="3584" y="6502"/>
                  </a:cubicBezTo>
                  <a:cubicBezTo>
                    <a:pt x="3584" y="6439"/>
                    <a:pt x="3559" y="6301"/>
                    <a:pt x="3622" y="6288"/>
                  </a:cubicBezTo>
                  <a:close/>
                  <a:moveTo>
                    <a:pt x="5461" y="6468"/>
                  </a:moveTo>
                  <a:lnTo>
                    <a:pt x="5461" y="6468"/>
                  </a:lnTo>
                  <a:cubicBezTo>
                    <a:pt x="5453" y="6482"/>
                    <a:pt x="5458" y="6502"/>
                    <a:pt x="5458" y="6502"/>
                  </a:cubicBezTo>
                  <a:cubicBezTo>
                    <a:pt x="5463" y="6486"/>
                    <a:pt x="5464" y="6475"/>
                    <a:pt x="5461" y="6468"/>
                  </a:cubicBezTo>
                  <a:close/>
                  <a:moveTo>
                    <a:pt x="6398" y="6315"/>
                  </a:moveTo>
                  <a:cubicBezTo>
                    <a:pt x="6405" y="6315"/>
                    <a:pt x="6414" y="6317"/>
                    <a:pt x="6426" y="6326"/>
                  </a:cubicBezTo>
                  <a:cubicBezTo>
                    <a:pt x="6464" y="6363"/>
                    <a:pt x="6439" y="6489"/>
                    <a:pt x="6439" y="6514"/>
                  </a:cubicBezTo>
                  <a:lnTo>
                    <a:pt x="6401" y="6514"/>
                  </a:lnTo>
                  <a:cubicBezTo>
                    <a:pt x="6401" y="6489"/>
                    <a:pt x="6426" y="6363"/>
                    <a:pt x="6389" y="6363"/>
                  </a:cubicBezTo>
                  <a:cubicBezTo>
                    <a:pt x="6389" y="6351"/>
                    <a:pt x="6389" y="6351"/>
                    <a:pt x="6351" y="6338"/>
                  </a:cubicBezTo>
                  <a:lnTo>
                    <a:pt x="6351" y="6326"/>
                  </a:lnTo>
                  <a:cubicBezTo>
                    <a:pt x="6376" y="6326"/>
                    <a:pt x="6384" y="6315"/>
                    <a:pt x="6398" y="6315"/>
                  </a:cubicBezTo>
                  <a:close/>
                  <a:moveTo>
                    <a:pt x="6561" y="6293"/>
                  </a:moveTo>
                  <a:cubicBezTo>
                    <a:pt x="6575" y="6293"/>
                    <a:pt x="6588" y="6299"/>
                    <a:pt x="6602" y="6313"/>
                  </a:cubicBezTo>
                  <a:lnTo>
                    <a:pt x="6590" y="6326"/>
                  </a:lnTo>
                  <a:cubicBezTo>
                    <a:pt x="6690" y="6401"/>
                    <a:pt x="6527" y="6414"/>
                    <a:pt x="6489" y="6426"/>
                  </a:cubicBezTo>
                  <a:cubicBezTo>
                    <a:pt x="6489" y="6469"/>
                    <a:pt x="6513" y="6489"/>
                    <a:pt x="6544" y="6489"/>
                  </a:cubicBezTo>
                  <a:cubicBezTo>
                    <a:pt x="6558" y="6489"/>
                    <a:pt x="6574" y="6485"/>
                    <a:pt x="6590" y="6477"/>
                  </a:cubicBezTo>
                  <a:lnTo>
                    <a:pt x="6590" y="6477"/>
                  </a:lnTo>
                  <a:cubicBezTo>
                    <a:pt x="6595" y="6503"/>
                    <a:pt x="6571" y="6519"/>
                    <a:pt x="6541" y="6519"/>
                  </a:cubicBezTo>
                  <a:cubicBezTo>
                    <a:pt x="6501" y="6519"/>
                    <a:pt x="6451" y="6491"/>
                    <a:pt x="6451" y="6426"/>
                  </a:cubicBezTo>
                  <a:cubicBezTo>
                    <a:pt x="6471" y="6368"/>
                    <a:pt x="6514" y="6293"/>
                    <a:pt x="6561" y="6293"/>
                  </a:cubicBezTo>
                  <a:close/>
                  <a:moveTo>
                    <a:pt x="6829" y="6414"/>
                  </a:moveTo>
                  <a:lnTo>
                    <a:pt x="6829" y="6414"/>
                  </a:lnTo>
                  <a:cubicBezTo>
                    <a:pt x="6806" y="6447"/>
                    <a:pt x="6804" y="6501"/>
                    <a:pt x="6768" y="6521"/>
                  </a:cubicBezTo>
                  <a:lnTo>
                    <a:pt x="6768" y="6521"/>
                  </a:lnTo>
                  <a:cubicBezTo>
                    <a:pt x="6780" y="6485"/>
                    <a:pt x="6791" y="6450"/>
                    <a:pt x="6791" y="6426"/>
                  </a:cubicBezTo>
                  <a:lnTo>
                    <a:pt x="6829" y="6414"/>
                  </a:lnTo>
                  <a:close/>
                  <a:moveTo>
                    <a:pt x="3506" y="6321"/>
                  </a:moveTo>
                  <a:cubicBezTo>
                    <a:pt x="3515" y="6321"/>
                    <a:pt x="3525" y="6323"/>
                    <a:pt x="3534" y="6326"/>
                  </a:cubicBezTo>
                  <a:cubicBezTo>
                    <a:pt x="3534" y="6344"/>
                    <a:pt x="3527" y="6356"/>
                    <a:pt x="3514" y="6356"/>
                  </a:cubicBezTo>
                  <a:cubicBezTo>
                    <a:pt x="3509" y="6356"/>
                    <a:pt x="3503" y="6354"/>
                    <a:pt x="3496" y="6351"/>
                  </a:cubicBezTo>
                  <a:cubicBezTo>
                    <a:pt x="3408" y="6351"/>
                    <a:pt x="3534" y="6401"/>
                    <a:pt x="3534" y="6414"/>
                  </a:cubicBezTo>
                  <a:lnTo>
                    <a:pt x="3521" y="6426"/>
                  </a:lnTo>
                  <a:cubicBezTo>
                    <a:pt x="3532" y="6478"/>
                    <a:pt x="3500" y="6537"/>
                    <a:pt x="3447" y="6537"/>
                  </a:cubicBezTo>
                  <a:cubicBezTo>
                    <a:pt x="3435" y="6537"/>
                    <a:pt x="3422" y="6534"/>
                    <a:pt x="3408" y="6527"/>
                  </a:cubicBezTo>
                  <a:cubicBezTo>
                    <a:pt x="3418" y="6507"/>
                    <a:pt x="3430" y="6503"/>
                    <a:pt x="3442" y="6503"/>
                  </a:cubicBezTo>
                  <a:cubicBezTo>
                    <a:pt x="3450" y="6503"/>
                    <a:pt x="3457" y="6505"/>
                    <a:pt x="3464" y="6505"/>
                  </a:cubicBezTo>
                  <a:cubicBezTo>
                    <a:pt x="3473" y="6505"/>
                    <a:pt x="3480" y="6502"/>
                    <a:pt x="3484" y="6489"/>
                  </a:cubicBezTo>
                  <a:cubicBezTo>
                    <a:pt x="3496" y="6451"/>
                    <a:pt x="3471" y="6464"/>
                    <a:pt x="3471" y="6439"/>
                  </a:cubicBezTo>
                  <a:cubicBezTo>
                    <a:pt x="3459" y="6414"/>
                    <a:pt x="3408" y="6426"/>
                    <a:pt x="3446" y="6363"/>
                  </a:cubicBezTo>
                  <a:cubicBezTo>
                    <a:pt x="3455" y="6335"/>
                    <a:pt x="3479" y="6321"/>
                    <a:pt x="3506" y="6321"/>
                  </a:cubicBezTo>
                  <a:close/>
                  <a:moveTo>
                    <a:pt x="9911" y="6521"/>
                  </a:moveTo>
                  <a:cubicBezTo>
                    <a:pt x="9906" y="6531"/>
                    <a:pt x="9903" y="6541"/>
                    <a:pt x="9900" y="6552"/>
                  </a:cubicBezTo>
                  <a:lnTo>
                    <a:pt x="9900" y="6552"/>
                  </a:lnTo>
                  <a:cubicBezTo>
                    <a:pt x="9907" y="6545"/>
                    <a:pt x="9911" y="6536"/>
                    <a:pt x="9911" y="6521"/>
                  </a:cubicBezTo>
                  <a:close/>
                  <a:moveTo>
                    <a:pt x="3408" y="6338"/>
                  </a:moveTo>
                  <a:lnTo>
                    <a:pt x="3396" y="6351"/>
                  </a:lnTo>
                  <a:cubicBezTo>
                    <a:pt x="3396" y="6401"/>
                    <a:pt x="3396" y="6540"/>
                    <a:pt x="3333" y="6552"/>
                  </a:cubicBezTo>
                  <a:cubicBezTo>
                    <a:pt x="3358" y="6489"/>
                    <a:pt x="3345" y="6351"/>
                    <a:pt x="3408" y="6338"/>
                  </a:cubicBezTo>
                  <a:close/>
                  <a:moveTo>
                    <a:pt x="6220" y="6340"/>
                  </a:moveTo>
                  <a:cubicBezTo>
                    <a:pt x="6223" y="6340"/>
                    <a:pt x="6225" y="6350"/>
                    <a:pt x="6225" y="6376"/>
                  </a:cubicBezTo>
                  <a:lnTo>
                    <a:pt x="6282" y="6353"/>
                  </a:lnTo>
                  <a:lnTo>
                    <a:pt x="6282" y="6353"/>
                  </a:lnTo>
                  <a:cubicBezTo>
                    <a:pt x="6266" y="6361"/>
                    <a:pt x="6288" y="6369"/>
                    <a:pt x="6314" y="6369"/>
                  </a:cubicBezTo>
                  <a:cubicBezTo>
                    <a:pt x="6327" y="6369"/>
                    <a:pt x="6340" y="6367"/>
                    <a:pt x="6351" y="6363"/>
                  </a:cubicBezTo>
                  <a:lnTo>
                    <a:pt x="6351" y="6363"/>
                  </a:lnTo>
                  <a:cubicBezTo>
                    <a:pt x="6288" y="6414"/>
                    <a:pt x="6376" y="6527"/>
                    <a:pt x="6300" y="6540"/>
                  </a:cubicBezTo>
                  <a:cubicBezTo>
                    <a:pt x="6300" y="6506"/>
                    <a:pt x="6320" y="6367"/>
                    <a:pt x="6265" y="6367"/>
                  </a:cubicBezTo>
                  <a:cubicBezTo>
                    <a:pt x="6258" y="6367"/>
                    <a:pt x="6248" y="6370"/>
                    <a:pt x="6238" y="6376"/>
                  </a:cubicBezTo>
                  <a:cubicBezTo>
                    <a:pt x="6162" y="6439"/>
                    <a:pt x="6275" y="6540"/>
                    <a:pt x="6187" y="6552"/>
                  </a:cubicBezTo>
                  <a:cubicBezTo>
                    <a:pt x="6187" y="6502"/>
                    <a:pt x="6187" y="6451"/>
                    <a:pt x="6200" y="6401"/>
                  </a:cubicBezTo>
                  <a:cubicBezTo>
                    <a:pt x="6200" y="6392"/>
                    <a:pt x="6212" y="6340"/>
                    <a:pt x="6220" y="6340"/>
                  </a:cubicBezTo>
                  <a:close/>
                  <a:moveTo>
                    <a:pt x="3320" y="6275"/>
                  </a:moveTo>
                  <a:cubicBezTo>
                    <a:pt x="3320" y="6326"/>
                    <a:pt x="3333" y="6540"/>
                    <a:pt x="3270" y="6552"/>
                  </a:cubicBezTo>
                  <a:lnTo>
                    <a:pt x="3257" y="6565"/>
                  </a:lnTo>
                  <a:cubicBezTo>
                    <a:pt x="3257" y="6502"/>
                    <a:pt x="3257" y="6288"/>
                    <a:pt x="3320" y="6275"/>
                  </a:cubicBezTo>
                  <a:close/>
                  <a:moveTo>
                    <a:pt x="6062" y="6359"/>
                  </a:moveTo>
                  <a:cubicBezTo>
                    <a:pt x="6089" y="6359"/>
                    <a:pt x="6124" y="6375"/>
                    <a:pt x="6137" y="6401"/>
                  </a:cubicBezTo>
                  <a:cubicBezTo>
                    <a:pt x="6157" y="6442"/>
                    <a:pt x="6129" y="6548"/>
                    <a:pt x="6117" y="6548"/>
                  </a:cubicBezTo>
                  <a:cubicBezTo>
                    <a:pt x="6114" y="6548"/>
                    <a:pt x="6112" y="6542"/>
                    <a:pt x="6112" y="6527"/>
                  </a:cubicBezTo>
                  <a:cubicBezTo>
                    <a:pt x="6087" y="6527"/>
                    <a:pt x="6074" y="6565"/>
                    <a:pt x="6049" y="6565"/>
                  </a:cubicBezTo>
                  <a:cubicBezTo>
                    <a:pt x="6033" y="6569"/>
                    <a:pt x="6021" y="6570"/>
                    <a:pt x="6012" y="6570"/>
                  </a:cubicBezTo>
                  <a:cubicBezTo>
                    <a:pt x="5935" y="6570"/>
                    <a:pt x="6087" y="6439"/>
                    <a:pt x="6087" y="6439"/>
                  </a:cubicBezTo>
                  <a:cubicBezTo>
                    <a:pt x="6095" y="6413"/>
                    <a:pt x="6098" y="6374"/>
                    <a:pt x="6074" y="6374"/>
                  </a:cubicBezTo>
                  <a:cubicBezTo>
                    <a:pt x="6063" y="6374"/>
                    <a:pt x="6047" y="6382"/>
                    <a:pt x="6024" y="6401"/>
                  </a:cubicBezTo>
                  <a:cubicBezTo>
                    <a:pt x="6018" y="6371"/>
                    <a:pt x="6037" y="6359"/>
                    <a:pt x="6062" y="6359"/>
                  </a:cubicBezTo>
                  <a:close/>
                  <a:moveTo>
                    <a:pt x="11129" y="6363"/>
                  </a:moveTo>
                  <a:cubicBezTo>
                    <a:pt x="11129" y="6426"/>
                    <a:pt x="11091" y="6389"/>
                    <a:pt x="11066" y="6451"/>
                  </a:cubicBezTo>
                  <a:cubicBezTo>
                    <a:pt x="11054" y="6514"/>
                    <a:pt x="11104" y="6577"/>
                    <a:pt x="11041" y="6577"/>
                  </a:cubicBezTo>
                  <a:lnTo>
                    <a:pt x="11041" y="6376"/>
                  </a:lnTo>
                  <a:cubicBezTo>
                    <a:pt x="11051" y="6373"/>
                    <a:pt x="11058" y="6371"/>
                    <a:pt x="11063" y="6371"/>
                  </a:cubicBezTo>
                  <a:cubicBezTo>
                    <a:pt x="11073" y="6371"/>
                    <a:pt x="11077" y="6377"/>
                    <a:pt x="11078" y="6387"/>
                  </a:cubicBezTo>
                  <a:lnTo>
                    <a:pt x="11078" y="6387"/>
                  </a:lnTo>
                  <a:cubicBezTo>
                    <a:pt x="11079" y="6387"/>
                    <a:pt x="11081" y="6387"/>
                    <a:pt x="11082" y="6387"/>
                  </a:cubicBezTo>
                  <a:cubicBezTo>
                    <a:pt x="11085" y="6387"/>
                    <a:pt x="11088" y="6387"/>
                    <a:pt x="11091" y="6389"/>
                  </a:cubicBezTo>
                  <a:lnTo>
                    <a:pt x="11129" y="6363"/>
                  </a:lnTo>
                  <a:close/>
                  <a:moveTo>
                    <a:pt x="11185" y="6376"/>
                  </a:moveTo>
                  <a:cubicBezTo>
                    <a:pt x="11224" y="6376"/>
                    <a:pt x="11263" y="6407"/>
                    <a:pt x="11267" y="6467"/>
                  </a:cubicBezTo>
                  <a:lnTo>
                    <a:pt x="11267" y="6467"/>
                  </a:lnTo>
                  <a:cubicBezTo>
                    <a:pt x="11264" y="6487"/>
                    <a:pt x="11225" y="6491"/>
                    <a:pt x="11189" y="6491"/>
                  </a:cubicBezTo>
                  <a:cubicBezTo>
                    <a:pt x="11163" y="6491"/>
                    <a:pt x="11139" y="6489"/>
                    <a:pt x="11129" y="6489"/>
                  </a:cubicBezTo>
                  <a:cubicBezTo>
                    <a:pt x="11129" y="6525"/>
                    <a:pt x="11168" y="6555"/>
                    <a:pt x="11204" y="6555"/>
                  </a:cubicBezTo>
                  <a:cubicBezTo>
                    <a:pt x="11218" y="6555"/>
                    <a:pt x="11232" y="6550"/>
                    <a:pt x="11242" y="6540"/>
                  </a:cubicBezTo>
                  <a:lnTo>
                    <a:pt x="11242" y="6540"/>
                  </a:lnTo>
                  <a:cubicBezTo>
                    <a:pt x="11252" y="6568"/>
                    <a:pt x="11233" y="6582"/>
                    <a:pt x="11206" y="6582"/>
                  </a:cubicBezTo>
                  <a:cubicBezTo>
                    <a:pt x="11162" y="6582"/>
                    <a:pt x="11096" y="6543"/>
                    <a:pt x="11104" y="6464"/>
                  </a:cubicBezTo>
                  <a:cubicBezTo>
                    <a:pt x="11110" y="6404"/>
                    <a:pt x="11147" y="6376"/>
                    <a:pt x="11185" y="6376"/>
                  </a:cubicBezTo>
                  <a:close/>
                  <a:moveTo>
                    <a:pt x="3220" y="6379"/>
                  </a:moveTo>
                  <a:cubicBezTo>
                    <a:pt x="3220" y="6443"/>
                    <a:pt x="3231" y="6577"/>
                    <a:pt x="3169" y="6590"/>
                  </a:cubicBezTo>
                  <a:cubicBezTo>
                    <a:pt x="3190" y="6527"/>
                    <a:pt x="3185" y="6419"/>
                    <a:pt x="3220" y="6379"/>
                  </a:cubicBezTo>
                  <a:close/>
                  <a:moveTo>
                    <a:pt x="10777" y="6288"/>
                  </a:moveTo>
                  <a:cubicBezTo>
                    <a:pt x="10777" y="6351"/>
                    <a:pt x="10815" y="6590"/>
                    <a:pt x="10752" y="6590"/>
                  </a:cubicBezTo>
                  <a:cubicBezTo>
                    <a:pt x="10714" y="6552"/>
                    <a:pt x="10677" y="6313"/>
                    <a:pt x="10739" y="6313"/>
                  </a:cubicBezTo>
                  <a:lnTo>
                    <a:pt x="10777" y="6288"/>
                  </a:lnTo>
                  <a:close/>
                  <a:moveTo>
                    <a:pt x="7897" y="6552"/>
                  </a:moveTo>
                  <a:cubicBezTo>
                    <a:pt x="7931" y="6552"/>
                    <a:pt x="7908" y="6575"/>
                    <a:pt x="7889" y="6590"/>
                  </a:cubicBezTo>
                  <a:lnTo>
                    <a:pt x="7889" y="6590"/>
                  </a:lnTo>
                  <a:cubicBezTo>
                    <a:pt x="7881" y="6575"/>
                    <a:pt x="7872" y="6552"/>
                    <a:pt x="7897" y="6552"/>
                  </a:cubicBezTo>
                  <a:close/>
                  <a:moveTo>
                    <a:pt x="3143" y="6384"/>
                  </a:moveTo>
                  <a:cubicBezTo>
                    <a:pt x="3151" y="6384"/>
                    <a:pt x="3160" y="6386"/>
                    <a:pt x="3169" y="6389"/>
                  </a:cubicBezTo>
                  <a:lnTo>
                    <a:pt x="3157" y="6389"/>
                  </a:lnTo>
                  <a:cubicBezTo>
                    <a:pt x="3144" y="6439"/>
                    <a:pt x="3069" y="6414"/>
                    <a:pt x="3056" y="6489"/>
                  </a:cubicBezTo>
                  <a:cubicBezTo>
                    <a:pt x="3038" y="6535"/>
                    <a:pt x="3059" y="6567"/>
                    <a:pt x="3092" y="6567"/>
                  </a:cubicBezTo>
                  <a:cubicBezTo>
                    <a:pt x="3104" y="6567"/>
                    <a:pt x="3118" y="6562"/>
                    <a:pt x="3132" y="6552"/>
                  </a:cubicBezTo>
                  <a:lnTo>
                    <a:pt x="3132" y="6552"/>
                  </a:lnTo>
                  <a:cubicBezTo>
                    <a:pt x="3132" y="6580"/>
                    <a:pt x="3107" y="6595"/>
                    <a:pt x="3081" y="6595"/>
                  </a:cubicBezTo>
                  <a:cubicBezTo>
                    <a:pt x="3048" y="6595"/>
                    <a:pt x="3011" y="6571"/>
                    <a:pt x="3018" y="6514"/>
                  </a:cubicBezTo>
                  <a:cubicBezTo>
                    <a:pt x="3030" y="6459"/>
                    <a:pt x="3080" y="6384"/>
                    <a:pt x="3143" y="6384"/>
                  </a:cubicBezTo>
                  <a:close/>
                  <a:moveTo>
                    <a:pt x="5886" y="6326"/>
                  </a:moveTo>
                  <a:lnTo>
                    <a:pt x="5886" y="6389"/>
                  </a:lnTo>
                  <a:cubicBezTo>
                    <a:pt x="5892" y="6385"/>
                    <a:pt x="5898" y="6384"/>
                    <a:pt x="5903" y="6384"/>
                  </a:cubicBezTo>
                  <a:cubicBezTo>
                    <a:pt x="5915" y="6384"/>
                    <a:pt x="5919" y="6394"/>
                    <a:pt x="5912" y="6411"/>
                  </a:cubicBezTo>
                  <a:lnTo>
                    <a:pt x="5912" y="6411"/>
                  </a:lnTo>
                  <a:cubicBezTo>
                    <a:pt x="5908" y="6411"/>
                    <a:pt x="5904" y="6411"/>
                    <a:pt x="5901" y="6411"/>
                  </a:cubicBezTo>
                  <a:cubicBezTo>
                    <a:pt x="5869" y="6411"/>
                    <a:pt x="5863" y="6435"/>
                    <a:pt x="5873" y="6477"/>
                  </a:cubicBezTo>
                  <a:cubicBezTo>
                    <a:pt x="5873" y="6499"/>
                    <a:pt x="5863" y="6569"/>
                    <a:pt x="5895" y="6569"/>
                  </a:cubicBezTo>
                  <a:cubicBezTo>
                    <a:pt x="5899" y="6569"/>
                    <a:pt x="5904" y="6568"/>
                    <a:pt x="5911" y="6565"/>
                  </a:cubicBezTo>
                  <a:lnTo>
                    <a:pt x="5911" y="6565"/>
                  </a:lnTo>
                  <a:cubicBezTo>
                    <a:pt x="5911" y="6588"/>
                    <a:pt x="5900" y="6598"/>
                    <a:pt x="5886" y="6598"/>
                  </a:cubicBezTo>
                  <a:cubicBezTo>
                    <a:pt x="5869" y="6598"/>
                    <a:pt x="5849" y="6585"/>
                    <a:pt x="5835" y="6565"/>
                  </a:cubicBezTo>
                  <a:cubicBezTo>
                    <a:pt x="5823" y="6517"/>
                    <a:pt x="5878" y="6425"/>
                    <a:pt x="5832" y="6425"/>
                  </a:cubicBezTo>
                  <a:cubicBezTo>
                    <a:pt x="5830" y="6425"/>
                    <a:pt x="5826" y="6426"/>
                    <a:pt x="5823" y="6426"/>
                  </a:cubicBezTo>
                  <a:cubicBezTo>
                    <a:pt x="5823" y="6389"/>
                    <a:pt x="5848" y="6351"/>
                    <a:pt x="5886" y="6326"/>
                  </a:cubicBezTo>
                  <a:close/>
                  <a:moveTo>
                    <a:pt x="5785" y="6401"/>
                  </a:moveTo>
                  <a:lnTo>
                    <a:pt x="5772" y="6602"/>
                  </a:lnTo>
                  <a:lnTo>
                    <a:pt x="5735" y="6602"/>
                  </a:lnTo>
                  <a:cubicBezTo>
                    <a:pt x="5735" y="6565"/>
                    <a:pt x="5709" y="6426"/>
                    <a:pt x="5772" y="6414"/>
                  </a:cubicBezTo>
                  <a:lnTo>
                    <a:pt x="5785" y="6401"/>
                  </a:lnTo>
                  <a:close/>
                  <a:moveTo>
                    <a:pt x="10915" y="6376"/>
                  </a:moveTo>
                  <a:cubicBezTo>
                    <a:pt x="11029" y="6376"/>
                    <a:pt x="10991" y="6602"/>
                    <a:pt x="10878" y="6602"/>
                  </a:cubicBezTo>
                  <a:lnTo>
                    <a:pt x="10915" y="6590"/>
                  </a:lnTo>
                  <a:cubicBezTo>
                    <a:pt x="10790" y="6590"/>
                    <a:pt x="10790" y="6389"/>
                    <a:pt x="10915" y="6376"/>
                  </a:cubicBezTo>
                  <a:close/>
                  <a:moveTo>
                    <a:pt x="10488" y="6301"/>
                  </a:moveTo>
                  <a:lnTo>
                    <a:pt x="10488" y="6527"/>
                  </a:lnTo>
                  <a:cubicBezTo>
                    <a:pt x="10488" y="6554"/>
                    <a:pt x="10482" y="6612"/>
                    <a:pt x="10473" y="6612"/>
                  </a:cubicBezTo>
                  <a:cubicBezTo>
                    <a:pt x="10470" y="6612"/>
                    <a:pt x="10466" y="6603"/>
                    <a:pt x="10463" y="6577"/>
                  </a:cubicBezTo>
                  <a:cubicBezTo>
                    <a:pt x="10429" y="6577"/>
                    <a:pt x="10407" y="6611"/>
                    <a:pt x="10381" y="6611"/>
                  </a:cubicBezTo>
                  <a:cubicBezTo>
                    <a:pt x="10368" y="6611"/>
                    <a:pt x="10354" y="6602"/>
                    <a:pt x="10337" y="6577"/>
                  </a:cubicBezTo>
                  <a:cubicBezTo>
                    <a:pt x="10299" y="6514"/>
                    <a:pt x="10324" y="6401"/>
                    <a:pt x="10400" y="6401"/>
                  </a:cubicBezTo>
                  <a:cubicBezTo>
                    <a:pt x="10425" y="6401"/>
                    <a:pt x="10450" y="6426"/>
                    <a:pt x="10463" y="6426"/>
                  </a:cubicBezTo>
                  <a:cubicBezTo>
                    <a:pt x="10425" y="6401"/>
                    <a:pt x="10400" y="6326"/>
                    <a:pt x="10463" y="6326"/>
                  </a:cubicBezTo>
                  <a:lnTo>
                    <a:pt x="10488" y="6301"/>
                  </a:lnTo>
                  <a:close/>
                  <a:moveTo>
                    <a:pt x="10174" y="6363"/>
                  </a:moveTo>
                  <a:lnTo>
                    <a:pt x="10174" y="6363"/>
                  </a:lnTo>
                  <a:cubicBezTo>
                    <a:pt x="10164" y="6400"/>
                    <a:pt x="10169" y="6424"/>
                    <a:pt x="10191" y="6424"/>
                  </a:cubicBezTo>
                  <a:cubicBezTo>
                    <a:pt x="10200" y="6424"/>
                    <a:pt x="10210" y="6420"/>
                    <a:pt x="10224" y="6414"/>
                  </a:cubicBezTo>
                  <a:lnTo>
                    <a:pt x="10224" y="6414"/>
                  </a:lnTo>
                  <a:cubicBezTo>
                    <a:pt x="10233" y="6442"/>
                    <a:pt x="10221" y="6456"/>
                    <a:pt x="10199" y="6456"/>
                  </a:cubicBezTo>
                  <a:cubicBezTo>
                    <a:pt x="10192" y="6456"/>
                    <a:pt x="10183" y="6455"/>
                    <a:pt x="10174" y="6451"/>
                  </a:cubicBezTo>
                  <a:lnTo>
                    <a:pt x="10174" y="6565"/>
                  </a:lnTo>
                  <a:cubicBezTo>
                    <a:pt x="10186" y="6577"/>
                    <a:pt x="10224" y="6602"/>
                    <a:pt x="10224" y="6602"/>
                  </a:cubicBezTo>
                  <a:cubicBezTo>
                    <a:pt x="10224" y="6620"/>
                    <a:pt x="10216" y="6627"/>
                    <a:pt x="10205" y="6627"/>
                  </a:cubicBezTo>
                  <a:cubicBezTo>
                    <a:pt x="10185" y="6627"/>
                    <a:pt x="10156" y="6606"/>
                    <a:pt x="10148" y="6590"/>
                  </a:cubicBezTo>
                  <a:cubicBezTo>
                    <a:pt x="10136" y="6565"/>
                    <a:pt x="10186" y="6451"/>
                    <a:pt x="10111" y="6451"/>
                  </a:cubicBezTo>
                  <a:cubicBezTo>
                    <a:pt x="10123" y="6414"/>
                    <a:pt x="10148" y="6376"/>
                    <a:pt x="10174" y="6363"/>
                  </a:cubicBezTo>
                  <a:close/>
                  <a:moveTo>
                    <a:pt x="10590" y="6417"/>
                  </a:moveTo>
                  <a:cubicBezTo>
                    <a:pt x="10630" y="6417"/>
                    <a:pt x="10671" y="6448"/>
                    <a:pt x="10677" y="6514"/>
                  </a:cubicBezTo>
                  <a:cubicBezTo>
                    <a:pt x="10677" y="6588"/>
                    <a:pt x="10627" y="6630"/>
                    <a:pt x="10580" y="6630"/>
                  </a:cubicBezTo>
                  <a:cubicBezTo>
                    <a:pt x="10539" y="6630"/>
                    <a:pt x="10500" y="6597"/>
                    <a:pt x="10500" y="6527"/>
                  </a:cubicBezTo>
                  <a:cubicBezTo>
                    <a:pt x="10500" y="6455"/>
                    <a:pt x="10545" y="6417"/>
                    <a:pt x="10590" y="6417"/>
                  </a:cubicBezTo>
                  <a:close/>
                  <a:moveTo>
                    <a:pt x="2918" y="6434"/>
                  </a:moveTo>
                  <a:cubicBezTo>
                    <a:pt x="2946" y="6434"/>
                    <a:pt x="2980" y="6450"/>
                    <a:pt x="2993" y="6477"/>
                  </a:cubicBezTo>
                  <a:cubicBezTo>
                    <a:pt x="3013" y="6527"/>
                    <a:pt x="2978" y="6624"/>
                    <a:pt x="2962" y="6624"/>
                  </a:cubicBezTo>
                  <a:cubicBezTo>
                    <a:pt x="2958" y="6624"/>
                    <a:pt x="2956" y="6618"/>
                    <a:pt x="2956" y="6602"/>
                  </a:cubicBezTo>
                  <a:cubicBezTo>
                    <a:pt x="2929" y="6602"/>
                    <a:pt x="2909" y="6646"/>
                    <a:pt x="2886" y="6646"/>
                  </a:cubicBezTo>
                  <a:cubicBezTo>
                    <a:pt x="2876" y="6646"/>
                    <a:pt x="2866" y="6638"/>
                    <a:pt x="2855" y="6615"/>
                  </a:cubicBezTo>
                  <a:cubicBezTo>
                    <a:pt x="2830" y="6552"/>
                    <a:pt x="2918" y="6514"/>
                    <a:pt x="2968" y="6502"/>
                  </a:cubicBezTo>
                  <a:cubicBezTo>
                    <a:pt x="2968" y="6468"/>
                    <a:pt x="2954" y="6456"/>
                    <a:pt x="2934" y="6456"/>
                  </a:cubicBezTo>
                  <a:cubicBezTo>
                    <a:pt x="2918" y="6456"/>
                    <a:pt x="2898" y="6465"/>
                    <a:pt x="2880" y="6477"/>
                  </a:cubicBezTo>
                  <a:cubicBezTo>
                    <a:pt x="2874" y="6447"/>
                    <a:pt x="2894" y="6434"/>
                    <a:pt x="2918" y="6434"/>
                  </a:cubicBezTo>
                  <a:close/>
                  <a:moveTo>
                    <a:pt x="5638" y="6429"/>
                  </a:moveTo>
                  <a:cubicBezTo>
                    <a:pt x="5649" y="6429"/>
                    <a:pt x="5660" y="6432"/>
                    <a:pt x="5672" y="6439"/>
                  </a:cubicBezTo>
                  <a:cubicBezTo>
                    <a:pt x="5667" y="6459"/>
                    <a:pt x="5658" y="6463"/>
                    <a:pt x="5648" y="6463"/>
                  </a:cubicBezTo>
                  <a:cubicBezTo>
                    <a:pt x="5641" y="6463"/>
                    <a:pt x="5634" y="6461"/>
                    <a:pt x="5628" y="6461"/>
                  </a:cubicBezTo>
                  <a:cubicBezTo>
                    <a:pt x="5620" y="6461"/>
                    <a:pt x="5613" y="6464"/>
                    <a:pt x="5609" y="6477"/>
                  </a:cubicBezTo>
                  <a:cubicBezTo>
                    <a:pt x="5596" y="6514"/>
                    <a:pt x="5634" y="6502"/>
                    <a:pt x="5634" y="6527"/>
                  </a:cubicBezTo>
                  <a:cubicBezTo>
                    <a:pt x="5634" y="6552"/>
                    <a:pt x="5697" y="6540"/>
                    <a:pt x="5659" y="6615"/>
                  </a:cubicBezTo>
                  <a:cubicBezTo>
                    <a:pt x="5641" y="6633"/>
                    <a:pt x="5617" y="6651"/>
                    <a:pt x="5591" y="6651"/>
                  </a:cubicBezTo>
                  <a:cubicBezTo>
                    <a:pt x="5581" y="6651"/>
                    <a:pt x="5570" y="6647"/>
                    <a:pt x="5559" y="6640"/>
                  </a:cubicBezTo>
                  <a:cubicBezTo>
                    <a:pt x="5559" y="6625"/>
                    <a:pt x="5563" y="6614"/>
                    <a:pt x="5576" y="6614"/>
                  </a:cubicBezTo>
                  <a:cubicBezTo>
                    <a:pt x="5584" y="6614"/>
                    <a:pt x="5594" y="6618"/>
                    <a:pt x="5609" y="6628"/>
                  </a:cubicBezTo>
                  <a:cubicBezTo>
                    <a:pt x="5722" y="6602"/>
                    <a:pt x="5596" y="6540"/>
                    <a:pt x="5596" y="6527"/>
                  </a:cubicBezTo>
                  <a:lnTo>
                    <a:pt x="5584" y="6540"/>
                  </a:lnTo>
                  <a:cubicBezTo>
                    <a:pt x="5563" y="6488"/>
                    <a:pt x="5593" y="6429"/>
                    <a:pt x="5638" y="6429"/>
                  </a:cubicBezTo>
                  <a:close/>
                  <a:moveTo>
                    <a:pt x="7420" y="6602"/>
                  </a:moveTo>
                  <a:lnTo>
                    <a:pt x="7432" y="6615"/>
                  </a:lnTo>
                  <a:cubicBezTo>
                    <a:pt x="7432" y="6615"/>
                    <a:pt x="7470" y="6653"/>
                    <a:pt x="7432" y="6653"/>
                  </a:cubicBezTo>
                  <a:cubicBezTo>
                    <a:pt x="7428" y="6654"/>
                    <a:pt x="7424" y="6654"/>
                    <a:pt x="7421" y="6654"/>
                  </a:cubicBezTo>
                  <a:cubicBezTo>
                    <a:pt x="7388" y="6654"/>
                    <a:pt x="7420" y="6602"/>
                    <a:pt x="7420" y="6602"/>
                  </a:cubicBezTo>
                  <a:close/>
                  <a:moveTo>
                    <a:pt x="9841" y="6448"/>
                  </a:moveTo>
                  <a:cubicBezTo>
                    <a:pt x="9872" y="6448"/>
                    <a:pt x="9899" y="6471"/>
                    <a:pt x="9909" y="6502"/>
                  </a:cubicBezTo>
                  <a:cubicBezTo>
                    <a:pt x="9910" y="6509"/>
                    <a:pt x="9911" y="6515"/>
                    <a:pt x="9911" y="6521"/>
                  </a:cubicBezTo>
                  <a:lnTo>
                    <a:pt x="9911" y="6521"/>
                  </a:lnTo>
                  <a:cubicBezTo>
                    <a:pt x="9927" y="6483"/>
                    <a:pt x="9955" y="6449"/>
                    <a:pt x="9992" y="6449"/>
                  </a:cubicBezTo>
                  <a:cubicBezTo>
                    <a:pt x="10005" y="6449"/>
                    <a:pt x="10020" y="6454"/>
                    <a:pt x="10035" y="6464"/>
                  </a:cubicBezTo>
                  <a:lnTo>
                    <a:pt x="10035" y="6477"/>
                  </a:lnTo>
                  <a:cubicBezTo>
                    <a:pt x="10136" y="6552"/>
                    <a:pt x="9985" y="6565"/>
                    <a:pt x="9935" y="6565"/>
                  </a:cubicBezTo>
                  <a:cubicBezTo>
                    <a:pt x="9935" y="6617"/>
                    <a:pt x="9965" y="6639"/>
                    <a:pt x="10001" y="6639"/>
                  </a:cubicBezTo>
                  <a:cubicBezTo>
                    <a:pt x="10016" y="6639"/>
                    <a:pt x="10033" y="6635"/>
                    <a:pt x="10048" y="6628"/>
                  </a:cubicBezTo>
                  <a:lnTo>
                    <a:pt x="10048" y="6628"/>
                  </a:lnTo>
                  <a:cubicBezTo>
                    <a:pt x="10053" y="6652"/>
                    <a:pt x="10031" y="6665"/>
                    <a:pt x="10002" y="6665"/>
                  </a:cubicBezTo>
                  <a:cubicBezTo>
                    <a:pt x="9957" y="6665"/>
                    <a:pt x="9897" y="6634"/>
                    <a:pt x="9897" y="6565"/>
                  </a:cubicBezTo>
                  <a:cubicBezTo>
                    <a:pt x="9898" y="6560"/>
                    <a:pt x="9899" y="6556"/>
                    <a:pt x="9900" y="6552"/>
                  </a:cubicBezTo>
                  <a:lnTo>
                    <a:pt x="9900" y="6552"/>
                  </a:lnTo>
                  <a:cubicBezTo>
                    <a:pt x="9890" y="6561"/>
                    <a:pt x="9875" y="6562"/>
                    <a:pt x="9856" y="6562"/>
                  </a:cubicBezTo>
                  <a:cubicBezTo>
                    <a:pt x="9845" y="6562"/>
                    <a:pt x="9832" y="6562"/>
                    <a:pt x="9819" y="6562"/>
                  </a:cubicBezTo>
                  <a:cubicBezTo>
                    <a:pt x="9807" y="6562"/>
                    <a:pt x="9795" y="6562"/>
                    <a:pt x="9784" y="6565"/>
                  </a:cubicBezTo>
                  <a:cubicBezTo>
                    <a:pt x="9784" y="6608"/>
                    <a:pt x="9813" y="6627"/>
                    <a:pt x="9848" y="6627"/>
                  </a:cubicBezTo>
                  <a:cubicBezTo>
                    <a:pt x="9864" y="6627"/>
                    <a:pt x="9881" y="6623"/>
                    <a:pt x="9897" y="6615"/>
                  </a:cubicBezTo>
                  <a:lnTo>
                    <a:pt x="9897" y="6615"/>
                  </a:lnTo>
                  <a:cubicBezTo>
                    <a:pt x="9897" y="6653"/>
                    <a:pt x="9884" y="6653"/>
                    <a:pt x="9834" y="6653"/>
                  </a:cubicBezTo>
                  <a:cubicBezTo>
                    <a:pt x="9822" y="6656"/>
                    <a:pt x="9811" y="6657"/>
                    <a:pt x="9801" y="6657"/>
                  </a:cubicBezTo>
                  <a:cubicBezTo>
                    <a:pt x="9694" y="6657"/>
                    <a:pt x="9692" y="6487"/>
                    <a:pt x="9784" y="6464"/>
                  </a:cubicBezTo>
                  <a:lnTo>
                    <a:pt x="9821" y="6451"/>
                  </a:lnTo>
                  <a:cubicBezTo>
                    <a:pt x="9828" y="6449"/>
                    <a:pt x="9835" y="6448"/>
                    <a:pt x="9841" y="6448"/>
                  </a:cubicBezTo>
                  <a:close/>
                  <a:moveTo>
                    <a:pt x="2863" y="6351"/>
                  </a:moveTo>
                  <a:lnTo>
                    <a:pt x="2863" y="6351"/>
                  </a:lnTo>
                  <a:cubicBezTo>
                    <a:pt x="2848" y="6387"/>
                    <a:pt x="2816" y="6383"/>
                    <a:pt x="2805" y="6451"/>
                  </a:cubicBezTo>
                  <a:cubicBezTo>
                    <a:pt x="2821" y="6447"/>
                    <a:pt x="2832" y="6445"/>
                    <a:pt x="2838" y="6445"/>
                  </a:cubicBezTo>
                  <a:cubicBezTo>
                    <a:pt x="2862" y="6445"/>
                    <a:pt x="2805" y="6481"/>
                    <a:pt x="2805" y="6502"/>
                  </a:cubicBezTo>
                  <a:cubicBezTo>
                    <a:pt x="2805" y="6540"/>
                    <a:pt x="2817" y="6640"/>
                    <a:pt x="2754" y="6665"/>
                  </a:cubicBezTo>
                  <a:cubicBezTo>
                    <a:pt x="2754" y="6628"/>
                    <a:pt x="2805" y="6489"/>
                    <a:pt x="2754" y="6489"/>
                  </a:cubicBezTo>
                  <a:cubicBezTo>
                    <a:pt x="2754" y="6467"/>
                    <a:pt x="2815" y="6364"/>
                    <a:pt x="2863" y="6351"/>
                  </a:cubicBezTo>
                  <a:close/>
                  <a:moveTo>
                    <a:pt x="5508" y="6451"/>
                  </a:moveTo>
                  <a:cubicBezTo>
                    <a:pt x="5508" y="6502"/>
                    <a:pt x="5483" y="6502"/>
                    <a:pt x="5458" y="6540"/>
                  </a:cubicBezTo>
                  <a:cubicBezTo>
                    <a:pt x="5433" y="6590"/>
                    <a:pt x="5483" y="6665"/>
                    <a:pt x="5420" y="6665"/>
                  </a:cubicBezTo>
                  <a:cubicBezTo>
                    <a:pt x="5420" y="6602"/>
                    <a:pt x="5420" y="6540"/>
                    <a:pt x="5433" y="6464"/>
                  </a:cubicBezTo>
                  <a:cubicBezTo>
                    <a:pt x="5439" y="6461"/>
                    <a:pt x="5445" y="6459"/>
                    <a:pt x="5449" y="6459"/>
                  </a:cubicBezTo>
                  <a:cubicBezTo>
                    <a:pt x="5455" y="6459"/>
                    <a:pt x="5459" y="6462"/>
                    <a:pt x="5461" y="6468"/>
                  </a:cubicBezTo>
                  <a:lnTo>
                    <a:pt x="5461" y="6468"/>
                  </a:lnTo>
                  <a:cubicBezTo>
                    <a:pt x="5467" y="6459"/>
                    <a:pt x="5477" y="6451"/>
                    <a:pt x="5496" y="6451"/>
                  </a:cubicBezTo>
                  <a:close/>
                  <a:moveTo>
                    <a:pt x="9308" y="6480"/>
                  </a:moveTo>
                  <a:cubicBezTo>
                    <a:pt x="9337" y="6480"/>
                    <a:pt x="9380" y="6504"/>
                    <a:pt x="9394" y="6540"/>
                  </a:cubicBezTo>
                  <a:cubicBezTo>
                    <a:pt x="9406" y="6565"/>
                    <a:pt x="9406" y="6602"/>
                    <a:pt x="9394" y="6628"/>
                  </a:cubicBezTo>
                  <a:cubicBezTo>
                    <a:pt x="9394" y="6636"/>
                    <a:pt x="9381" y="6683"/>
                    <a:pt x="9374" y="6683"/>
                  </a:cubicBezTo>
                  <a:cubicBezTo>
                    <a:pt x="9371" y="6683"/>
                    <a:pt x="9369" y="6675"/>
                    <a:pt x="9369" y="6653"/>
                  </a:cubicBezTo>
                  <a:cubicBezTo>
                    <a:pt x="9345" y="6653"/>
                    <a:pt x="9306" y="6683"/>
                    <a:pt x="9281" y="6683"/>
                  </a:cubicBezTo>
                  <a:cubicBezTo>
                    <a:pt x="9266" y="6683"/>
                    <a:pt x="9256" y="6673"/>
                    <a:pt x="9256" y="6640"/>
                  </a:cubicBezTo>
                  <a:cubicBezTo>
                    <a:pt x="9256" y="6594"/>
                    <a:pt x="9266" y="6585"/>
                    <a:pt x="9280" y="6585"/>
                  </a:cubicBezTo>
                  <a:cubicBezTo>
                    <a:pt x="9289" y="6585"/>
                    <a:pt x="9300" y="6589"/>
                    <a:pt x="9310" y="6589"/>
                  </a:cubicBezTo>
                  <a:cubicBezTo>
                    <a:pt x="9317" y="6589"/>
                    <a:pt x="9325" y="6586"/>
                    <a:pt x="9331" y="6577"/>
                  </a:cubicBezTo>
                  <a:lnTo>
                    <a:pt x="9369" y="6552"/>
                  </a:lnTo>
                  <a:cubicBezTo>
                    <a:pt x="9382" y="6518"/>
                    <a:pt x="9363" y="6506"/>
                    <a:pt x="9339" y="6506"/>
                  </a:cubicBezTo>
                  <a:cubicBezTo>
                    <a:pt x="9318" y="6506"/>
                    <a:pt x="9292" y="6515"/>
                    <a:pt x="9281" y="6527"/>
                  </a:cubicBezTo>
                  <a:cubicBezTo>
                    <a:pt x="9270" y="6494"/>
                    <a:pt x="9285" y="6480"/>
                    <a:pt x="9308" y="6480"/>
                  </a:cubicBezTo>
                  <a:close/>
                  <a:moveTo>
                    <a:pt x="9690" y="6475"/>
                  </a:moveTo>
                  <a:cubicBezTo>
                    <a:pt x="9712" y="6475"/>
                    <a:pt x="9658" y="6540"/>
                    <a:pt x="9658" y="6540"/>
                  </a:cubicBezTo>
                  <a:lnTo>
                    <a:pt x="9645" y="6540"/>
                  </a:lnTo>
                  <a:cubicBezTo>
                    <a:pt x="9633" y="6590"/>
                    <a:pt x="9671" y="6678"/>
                    <a:pt x="9608" y="6690"/>
                  </a:cubicBezTo>
                  <a:cubicBezTo>
                    <a:pt x="9602" y="6666"/>
                    <a:pt x="9598" y="6639"/>
                    <a:pt x="9598" y="6611"/>
                  </a:cubicBezTo>
                  <a:lnTo>
                    <a:pt x="9598" y="6611"/>
                  </a:lnTo>
                  <a:cubicBezTo>
                    <a:pt x="9581" y="6650"/>
                    <a:pt x="9545" y="6670"/>
                    <a:pt x="9510" y="6670"/>
                  </a:cubicBezTo>
                  <a:cubicBezTo>
                    <a:pt x="9470" y="6670"/>
                    <a:pt x="9432" y="6641"/>
                    <a:pt x="9432" y="6577"/>
                  </a:cubicBezTo>
                  <a:cubicBezTo>
                    <a:pt x="9432" y="6511"/>
                    <a:pt x="9463" y="6480"/>
                    <a:pt x="9496" y="6480"/>
                  </a:cubicBezTo>
                  <a:cubicBezTo>
                    <a:pt x="9532" y="6480"/>
                    <a:pt x="9570" y="6518"/>
                    <a:pt x="9570" y="6590"/>
                  </a:cubicBezTo>
                  <a:lnTo>
                    <a:pt x="9600" y="6570"/>
                  </a:lnTo>
                  <a:lnTo>
                    <a:pt x="9600" y="6570"/>
                  </a:lnTo>
                  <a:cubicBezTo>
                    <a:pt x="9599" y="6583"/>
                    <a:pt x="9598" y="6597"/>
                    <a:pt x="9598" y="6611"/>
                  </a:cubicBezTo>
                  <a:lnTo>
                    <a:pt x="9598" y="6611"/>
                  </a:lnTo>
                  <a:cubicBezTo>
                    <a:pt x="9604" y="6598"/>
                    <a:pt x="9608" y="6582"/>
                    <a:pt x="9608" y="6565"/>
                  </a:cubicBezTo>
                  <a:lnTo>
                    <a:pt x="9608" y="6565"/>
                  </a:lnTo>
                  <a:lnTo>
                    <a:pt x="9600" y="6570"/>
                  </a:lnTo>
                  <a:lnTo>
                    <a:pt x="9600" y="6570"/>
                  </a:lnTo>
                  <a:cubicBezTo>
                    <a:pt x="9602" y="6555"/>
                    <a:pt x="9604" y="6540"/>
                    <a:pt x="9608" y="6527"/>
                  </a:cubicBezTo>
                  <a:cubicBezTo>
                    <a:pt x="9608" y="6511"/>
                    <a:pt x="9617" y="6482"/>
                    <a:pt x="9625" y="6482"/>
                  </a:cubicBezTo>
                  <a:cubicBezTo>
                    <a:pt x="9629" y="6482"/>
                    <a:pt x="9633" y="6493"/>
                    <a:pt x="9633" y="6527"/>
                  </a:cubicBezTo>
                  <a:cubicBezTo>
                    <a:pt x="9658" y="6527"/>
                    <a:pt x="9645" y="6477"/>
                    <a:pt x="9683" y="6477"/>
                  </a:cubicBezTo>
                  <a:cubicBezTo>
                    <a:pt x="9686" y="6476"/>
                    <a:pt x="9688" y="6475"/>
                    <a:pt x="9690" y="6475"/>
                  </a:cubicBezTo>
                  <a:close/>
                  <a:moveTo>
                    <a:pt x="5295" y="6489"/>
                  </a:moveTo>
                  <a:cubicBezTo>
                    <a:pt x="5329" y="6489"/>
                    <a:pt x="5357" y="6515"/>
                    <a:pt x="5357" y="6577"/>
                  </a:cubicBezTo>
                  <a:lnTo>
                    <a:pt x="5345" y="6590"/>
                  </a:lnTo>
                  <a:cubicBezTo>
                    <a:pt x="5345" y="6655"/>
                    <a:pt x="5286" y="6704"/>
                    <a:pt x="5236" y="6704"/>
                  </a:cubicBezTo>
                  <a:cubicBezTo>
                    <a:pt x="5200" y="6704"/>
                    <a:pt x="5169" y="6678"/>
                    <a:pt x="5169" y="6615"/>
                  </a:cubicBezTo>
                  <a:cubicBezTo>
                    <a:pt x="5184" y="6541"/>
                    <a:pt x="5246" y="6489"/>
                    <a:pt x="5295" y="6489"/>
                  </a:cubicBezTo>
                  <a:close/>
                  <a:moveTo>
                    <a:pt x="5169" y="6401"/>
                  </a:moveTo>
                  <a:lnTo>
                    <a:pt x="5169" y="6401"/>
                  </a:lnTo>
                  <a:cubicBezTo>
                    <a:pt x="5156" y="6477"/>
                    <a:pt x="5181" y="6703"/>
                    <a:pt x="5118" y="6716"/>
                  </a:cubicBezTo>
                  <a:lnTo>
                    <a:pt x="5118" y="6703"/>
                  </a:lnTo>
                  <a:cubicBezTo>
                    <a:pt x="5118" y="6640"/>
                    <a:pt x="5106" y="6414"/>
                    <a:pt x="5169" y="6401"/>
                  </a:cubicBezTo>
                  <a:close/>
                  <a:moveTo>
                    <a:pt x="9168" y="6430"/>
                  </a:moveTo>
                  <a:cubicBezTo>
                    <a:pt x="9172" y="6510"/>
                    <a:pt x="9201" y="6716"/>
                    <a:pt x="9142" y="6728"/>
                  </a:cubicBezTo>
                  <a:cubicBezTo>
                    <a:pt x="9142" y="6670"/>
                    <a:pt x="9121" y="6459"/>
                    <a:pt x="9168" y="6430"/>
                  </a:cubicBezTo>
                  <a:close/>
                  <a:moveTo>
                    <a:pt x="8979" y="6464"/>
                  </a:moveTo>
                  <a:cubicBezTo>
                    <a:pt x="8979" y="6552"/>
                    <a:pt x="9029" y="6514"/>
                    <a:pt x="9017" y="6540"/>
                  </a:cubicBezTo>
                  <a:cubicBezTo>
                    <a:pt x="9017" y="6552"/>
                    <a:pt x="8991" y="6540"/>
                    <a:pt x="8966" y="6577"/>
                  </a:cubicBezTo>
                  <a:cubicBezTo>
                    <a:pt x="8955" y="6611"/>
                    <a:pt x="8964" y="6707"/>
                    <a:pt x="9012" y="6707"/>
                  </a:cubicBezTo>
                  <a:cubicBezTo>
                    <a:pt x="9014" y="6707"/>
                    <a:pt x="9015" y="6707"/>
                    <a:pt x="9017" y="6706"/>
                  </a:cubicBezTo>
                  <a:lnTo>
                    <a:pt x="9017" y="6706"/>
                  </a:lnTo>
                  <a:cubicBezTo>
                    <a:pt x="9016" y="6725"/>
                    <a:pt x="9007" y="6732"/>
                    <a:pt x="8995" y="6732"/>
                  </a:cubicBezTo>
                  <a:cubicBezTo>
                    <a:pt x="8979" y="6732"/>
                    <a:pt x="8956" y="6717"/>
                    <a:pt x="8941" y="6703"/>
                  </a:cubicBezTo>
                  <a:cubicBezTo>
                    <a:pt x="8916" y="6665"/>
                    <a:pt x="8979" y="6552"/>
                    <a:pt x="8916" y="6552"/>
                  </a:cubicBezTo>
                  <a:cubicBezTo>
                    <a:pt x="8916" y="6526"/>
                    <a:pt x="8920" y="6524"/>
                    <a:pt x="8925" y="6524"/>
                  </a:cubicBezTo>
                  <a:cubicBezTo>
                    <a:pt x="8927" y="6524"/>
                    <a:pt x="8928" y="6524"/>
                    <a:pt x="8929" y="6524"/>
                  </a:cubicBezTo>
                  <a:cubicBezTo>
                    <a:pt x="8935" y="6524"/>
                    <a:pt x="8941" y="6521"/>
                    <a:pt x="8941" y="6477"/>
                  </a:cubicBezTo>
                  <a:lnTo>
                    <a:pt x="8979" y="6464"/>
                  </a:lnTo>
                  <a:close/>
                  <a:moveTo>
                    <a:pt x="3756" y="6693"/>
                  </a:moveTo>
                  <a:cubicBezTo>
                    <a:pt x="3762" y="6693"/>
                    <a:pt x="3765" y="6699"/>
                    <a:pt x="3760" y="6716"/>
                  </a:cubicBezTo>
                  <a:cubicBezTo>
                    <a:pt x="3760" y="6734"/>
                    <a:pt x="3758" y="6741"/>
                    <a:pt x="3755" y="6741"/>
                  </a:cubicBezTo>
                  <a:cubicBezTo>
                    <a:pt x="3749" y="6741"/>
                    <a:pt x="3738" y="6710"/>
                    <a:pt x="3736" y="6704"/>
                  </a:cubicBezTo>
                  <a:lnTo>
                    <a:pt x="3736" y="6704"/>
                  </a:lnTo>
                  <a:cubicBezTo>
                    <a:pt x="3742" y="6699"/>
                    <a:pt x="3751" y="6693"/>
                    <a:pt x="3756" y="6693"/>
                  </a:cubicBezTo>
                  <a:close/>
                  <a:moveTo>
                    <a:pt x="5013" y="6514"/>
                  </a:moveTo>
                  <a:cubicBezTo>
                    <a:pt x="5105" y="6514"/>
                    <a:pt x="5090" y="6741"/>
                    <a:pt x="4980" y="6741"/>
                  </a:cubicBezTo>
                  <a:lnTo>
                    <a:pt x="4993" y="6728"/>
                  </a:lnTo>
                  <a:cubicBezTo>
                    <a:pt x="4867" y="6728"/>
                    <a:pt x="4905" y="6527"/>
                    <a:pt x="5005" y="6514"/>
                  </a:cubicBezTo>
                  <a:cubicBezTo>
                    <a:pt x="5008" y="6514"/>
                    <a:pt x="5010" y="6514"/>
                    <a:pt x="5013" y="6514"/>
                  </a:cubicBezTo>
                  <a:close/>
                  <a:moveTo>
                    <a:pt x="8878" y="6540"/>
                  </a:moveTo>
                  <a:cubicBezTo>
                    <a:pt x="8891" y="6590"/>
                    <a:pt x="8891" y="6640"/>
                    <a:pt x="8878" y="6690"/>
                  </a:cubicBezTo>
                  <a:cubicBezTo>
                    <a:pt x="8878" y="6699"/>
                    <a:pt x="8866" y="6751"/>
                    <a:pt x="8859" y="6751"/>
                  </a:cubicBezTo>
                  <a:cubicBezTo>
                    <a:pt x="8855" y="6751"/>
                    <a:pt x="8853" y="6742"/>
                    <a:pt x="8853" y="6716"/>
                  </a:cubicBezTo>
                  <a:cubicBezTo>
                    <a:pt x="8824" y="6716"/>
                    <a:pt x="8810" y="6753"/>
                    <a:pt x="8782" y="6753"/>
                  </a:cubicBezTo>
                  <a:cubicBezTo>
                    <a:pt x="8774" y="6753"/>
                    <a:pt x="8764" y="6749"/>
                    <a:pt x="8753" y="6741"/>
                  </a:cubicBezTo>
                  <a:cubicBezTo>
                    <a:pt x="8702" y="6716"/>
                    <a:pt x="8727" y="6552"/>
                    <a:pt x="8765" y="6552"/>
                  </a:cubicBezTo>
                  <a:cubicBezTo>
                    <a:pt x="8778" y="6577"/>
                    <a:pt x="8753" y="6703"/>
                    <a:pt x="8790" y="6716"/>
                  </a:cubicBezTo>
                  <a:lnTo>
                    <a:pt x="8778" y="6716"/>
                  </a:lnTo>
                  <a:cubicBezTo>
                    <a:pt x="8784" y="6718"/>
                    <a:pt x="8791" y="6719"/>
                    <a:pt x="8798" y="6719"/>
                  </a:cubicBezTo>
                  <a:cubicBezTo>
                    <a:pt x="8828" y="6719"/>
                    <a:pt x="8853" y="6696"/>
                    <a:pt x="8853" y="6665"/>
                  </a:cubicBezTo>
                  <a:cubicBezTo>
                    <a:pt x="8853" y="6615"/>
                    <a:pt x="8828" y="6540"/>
                    <a:pt x="8878" y="6540"/>
                  </a:cubicBezTo>
                  <a:close/>
                  <a:moveTo>
                    <a:pt x="8577" y="6502"/>
                  </a:moveTo>
                  <a:cubicBezTo>
                    <a:pt x="8577" y="6577"/>
                    <a:pt x="8627" y="6540"/>
                    <a:pt x="8614" y="6565"/>
                  </a:cubicBezTo>
                  <a:cubicBezTo>
                    <a:pt x="8614" y="6590"/>
                    <a:pt x="8589" y="6577"/>
                    <a:pt x="8577" y="6615"/>
                  </a:cubicBezTo>
                  <a:cubicBezTo>
                    <a:pt x="8565" y="6649"/>
                    <a:pt x="8574" y="6744"/>
                    <a:pt x="8613" y="6744"/>
                  </a:cubicBezTo>
                  <a:lnTo>
                    <a:pt x="8613" y="6744"/>
                  </a:lnTo>
                  <a:cubicBezTo>
                    <a:pt x="8610" y="6760"/>
                    <a:pt x="8602" y="6766"/>
                    <a:pt x="8591" y="6766"/>
                  </a:cubicBezTo>
                  <a:cubicBezTo>
                    <a:pt x="8575" y="6766"/>
                    <a:pt x="8553" y="6749"/>
                    <a:pt x="8539" y="6728"/>
                  </a:cubicBezTo>
                  <a:cubicBezTo>
                    <a:pt x="8526" y="6703"/>
                    <a:pt x="8589" y="6590"/>
                    <a:pt x="8514" y="6590"/>
                  </a:cubicBezTo>
                  <a:cubicBezTo>
                    <a:pt x="8514" y="6564"/>
                    <a:pt x="8518" y="6561"/>
                    <a:pt x="8523" y="6561"/>
                  </a:cubicBezTo>
                  <a:cubicBezTo>
                    <a:pt x="8524" y="6561"/>
                    <a:pt x="8525" y="6562"/>
                    <a:pt x="8526" y="6562"/>
                  </a:cubicBezTo>
                  <a:cubicBezTo>
                    <a:pt x="8533" y="6562"/>
                    <a:pt x="8539" y="6558"/>
                    <a:pt x="8539" y="6514"/>
                  </a:cubicBezTo>
                  <a:lnTo>
                    <a:pt x="8577" y="6502"/>
                  </a:lnTo>
                  <a:close/>
                  <a:moveTo>
                    <a:pt x="4880" y="6464"/>
                  </a:moveTo>
                  <a:cubicBezTo>
                    <a:pt x="4880" y="6540"/>
                    <a:pt x="4880" y="6602"/>
                    <a:pt x="4867" y="6678"/>
                  </a:cubicBezTo>
                  <a:cubicBezTo>
                    <a:pt x="4867" y="6704"/>
                    <a:pt x="4848" y="6769"/>
                    <a:pt x="4842" y="6769"/>
                  </a:cubicBezTo>
                  <a:cubicBezTo>
                    <a:pt x="4839" y="6769"/>
                    <a:pt x="4838" y="6758"/>
                    <a:pt x="4842" y="6728"/>
                  </a:cubicBezTo>
                  <a:cubicBezTo>
                    <a:pt x="4805" y="6728"/>
                    <a:pt x="4782" y="6781"/>
                    <a:pt x="4753" y="6781"/>
                  </a:cubicBezTo>
                  <a:cubicBezTo>
                    <a:pt x="4742" y="6781"/>
                    <a:pt x="4730" y="6774"/>
                    <a:pt x="4716" y="6753"/>
                  </a:cubicBezTo>
                  <a:cubicBezTo>
                    <a:pt x="4691" y="6678"/>
                    <a:pt x="4716" y="6602"/>
                    <a:pt x="4791" y="6565"/>
                  </a:cubicBezTo>
                  <a:cubicBezTo>
                    <a:pt x="4797" y="6563"/>
                    <a:pt x="4802" y="6562"/>
                    <a:pt x="4806" y="6562"/>
                  </a:cubicBezTo>
                  <a:cubicBezTo>
                    <a:pt x="4829" y="6562"/>
                    <a:pt x="4831" y="6590"/>
                    <a:pt x="4842" y="6590"/>
                  </a:cubicBezTo>
                  <a:cubicBezTo>
                    <a:pt x="4842" y="6540"/>
                    <a:pt x="4829" y="6477"/>
                    <a:pt x="4880" y="6464"/>
                  </a:cubicBezTo>
                  <a:close/>
                  <a:moveTo>
                    <a:pt x="8413" y="6565"/>
                  </a:moveTo>
                  <a:cubicBezTo>
                    <a:pt x="8526" y="6577"/>
                    <a:pt x="8526" y="6778"/>
                    <a:pt x="8463" y="6791"/>
                  </a:cubicBezTo>
                  <a:lnTo>
                    <a:pt x="8451" y="6778"/>
                  </a:lnTo>
                  <a:cubicBezTo>
                    <a:pt x="8451" y="6747"/>
                    <a:pt x="8468" y="6610"/>
                    <a:pt x="8423" y="6610"/>
                  </a:cubicBezTo>
                  <a:cubicBezTo>
                    <a:pt x="8414" y="6610"/>
                    <a:pt x="8402" y="6615"/>
                    <a:pt x="8388" y="6628"/>
                  </a:cubicBezTo>
                  <a:cubicBezTo>
                    <a:pt x="8325" y="6665"/>
                    <a:pt x="8413" y="6778"/>
                    <a:pt x="8325" y="6791"/>
                  </a:cubicBezTo>
                  <a:cubicBezTo>
                    <a:pt x="8325" y="6741"/>
                    <a:pt x="8325" y="6690"/>
                    <a:pt x="8325" y="6640"/>
                  </a:cubicBezTo>
                  <a:cubicBezTo>
                    <a:pt x="8325" y="6623"/>
                    <a:pt x="8337" y="6577"/>
                    <a:pt x="8348" y="6577"/>
                  </a:cubicBezTo>
                  <a:cubicBezTo>
                    <a:pt x="8353" y="6577"/>
                    <a:pt x="8359" y="6587"/>
                    <a:pt x="8363" y="6615"/>
                  </a:cubicBezTo>
                  <a:cubicBezTo>
                    <a:pt x="8375" y="6615"/>
                    <a:pt x="8388" y="6577"/>
                    <a:pt x="8413" y="6565"/>
                  </a:cubicBezTo>
                  <a:close/>
                  <a:moveTo>
                    <a:pt x="6299" y="6752"/>
                  </a:moveTo>
                  <a:cubicBezTo>
                    <a:pt x="6329" y="6752"/>
                    <a:pt x="6288" y="6804"/>
                    <a:pt x="6288" y="6804"/>
                  </a:cubicBezTo>
                  <a:lnTo>
                    <a:pt x="6288" y="6791"/>
                  </a:lnTo>
                  <a:cubicBezTo>
                    <a:pt x="6288" y="6791"/>
                    <a:pt x="6250" y="6753"/>
                    <a:pt x="6288" y="6753"/>
                  </a:cubicBezTo>
                  <a:cubicBezTo>
                    <a:pt x="6292" y="6752"/>
                    <a:pt x="6296" y="6752"/>
                    <a:pt x="6299" y="6752"/>
                  </a:cubicBezTo>
                  <a:close/>
                  <a:moveTo>
                    <a:pt x="7910" y="6628"/>
                  </a:moveTo>
                  <a:cubicBezTo>
                    <a:pt x="7893" y="6670"/>
                    <a:pt x="7899" y="6754"/>
                    <a:pt x="7885" y="6807"/>
                  </a:cubicBezTo>
                  <a:lnTo>
                    <a:pt x="7885" y="6807"/>
                  </a:lnTo>
                  <a:lnTo>
                    <a:pt x="7885" y="6628"/>
                  </a:lnTo>
                  <a:close/>
                  <a:moveTo>
                    <a:pt x="8275" y="6590"/>
                  </a:moveTo>
                  <a:lnTo>
                    <a:pt x="8275" y="6590"/>
                  </a:lnTo>
                  <a:cubicBezTo>
                    <a:pt x="8287" y="6640"/>
                    <a:pt x="8287" y="6690"/>
                    <a:pt x="8275" y="6753"/>
                  </a:cubicBezTo>
                  <a:cubicBezTo>
                    <a:pt x="8275" y="6762"/>
                    <a:pt x="8262" y="6814"/>
                    <a:pt x="8255" y="6814"/>
                  </a:cubicBezTo>
                  <a:cubicBezTo>
                    <a:pt x="8252" y="6814"/>
                    <a:pt x="8250" y="6805"/>
                    <a:pt x="8250" y="6778"/>
                  </a:cubicBezTo>
                  <a:cubicBezTo>
                    <a:pt x="8221" y="6778"/>
                    <a:pt x="8184" y="6811"/>
                    <a:pt x="8160" y="6811"/>
                  </a:cubicBezTo>
                  <a:cubicBezTo>
                    <a:pt x="8142" y="6811"/>
                    <a:pt x="8131" y="6793"/>
                    <a:pt x="8136" y="6728"/>
                  </a:cubicBezTo>
                  <a:cubicBezTo>
                    <a:pt x="8136" y="6694"/>
                    <a:pt x="8126" y="6618"/>
                    <a:pt x="8162" y="6605"/>
                  </a:cubicBezTo>
                  <a:lnTo>
                    <a:pt x="8162" y="6605"/>
                  </a:lnTo>
                  <a:cubicBezTo>
                    <a:pt x="8161" y="6652"/>
                    <a:pt x="8141" y="6769"/>
                    <a:pt x="8195" y="6769"/>
                  </a:cubicBezTo>
                  <a:cubicBezTo>
                    <a:pt x="8200" y="6769"/>
                    <a:pt x="8206" y="6768"/>
                    <a:pt x="8212" y="6766"/>
                  </a:cubicBezTo>
                  <a:cubicBezTo>
                    <a:pt x="8287" y="6753"/>
                    <a:pt x="8199" y="6602"/>
                    <a:pt x="8275" y="6590"/>
                  </a:cubicBezTo>
                  <a:close/>
                  <a:moveTo>
                    <a:pt x="8099" y="6527"/>
                  </a:moveTo>
                  <a:lnTo>
                    <a:pt x="8099" y="6741"/>
                  </a:lnTo>
                  <a:cubicBezTo>
                    <a:pt x="8099" y="6767"/>
                    <a:pt x="8080" y="6832"/>
                    <a:pt x="8069" y="6832"/>
                  </a:cubicBezTo>
                  <a:cubicBezTo>
                    <a:pt x="8064" y="6832"/>
                    <a:pt x="8061" y="6821"/>
                    <a:pt x="8061" y="6791"/>
                  </a:cubicBezTo>
                  <a:cubicBezTo>
                    <a:pt x="8026" y="6791"/>
                    <a:pt x="8009" y="6834"/>
                    <a:pt x="7985" y="6834"/>
                  </a:cubicBezTo>
                  <a:cubicBezTo>
                    <a:pt x="7975" y="6834"/>
                    <a:pt x="7963" y="6826"/>
                    <a:pt x="7948" y="6804"/>
                  </a:cubicBezTo>
                  <a:cubicBezTo>
                    <a:pt x="7910" y="6741"/>
                    <a:pt x="7948" y="6628"/>
                    <a:pt x="8011" y="6628"/>
                  </a:cubicBezTo>
                  <a:cubicBezTo>
                    <a:pt x="8036" y="6628"/>
                    <a:pt x="8048" y="6653"/>
                    <a:pt x="8061" y="6653"/>
                  </a:cubicBezTo>
                  <a:cubicBezTo>
                    <a:pt x="8061" y="6602"/>
                    <a:pt x="8036" y="6527"/>
                    <a:pt x="8099" y="6527"/>
                  </a:cubicBezTo>
                  <a:close/>
                  <a:moveTo>
                    <a:pt x="4544" y="6617"/>
                  </a:moveTo>
                  <a:cubicBezTo>
                    <a:pt x="4551" y="6617"/>
                    <a:pt x="4558" y="6620"/>
                    <a:pt x="4565" y="6628"/>
                  </a:cubicBezTo>
                  <a:cubicBezTo>
                    <a:pt x="4615" y="6665"/>
                    <a:pt x="4578" y="6816"/>
                    <a:pt x="4540" y="6816"/>
                  </a:cubicBezTo>
                  <a:cubicBezTo>
                    <a:pt x="4540" y="6783"/>
                    <a:pt x="4568" y="6656"/>
                    <a:pt x="4518" y="6656"/>
                  </a:cubicBezTo>
                  <a:cubicBezTo>
                    <a:pt x="4511" y="6656"/>
                    <a:pt x="4501" y="6659"/>
                    <a:pt x="4490" y="6665"/>
                  </a:cubicBezTo>
                  <a:cubicBezTo>
                    <a:pt x="4402" y="6716"/>
                    <a:pt x="4515" y="6816"/>
                    <a:pt x="4427" y="6841"/>
                  </a:cubicBezTo>
                  <a:cubicBezTo>
                    <a:pt x="4427" y="6808"/>
                    <a:pt x="4465" y="6669"/>
                    <a:pt x="4416" y="6669"/>
                  </a:cubicBezTo>
                  <a:cubicBezTo>
                    <a:pt x="4409" y="6669"/>
                    <a:pt x="4400" y="6672"/>
                    <a:pt x="4389" y="6678"/>
                  </a:cubicBezTo>
                  <a:cubicBezTo>
                    <a:pt x="4326" y="6728"/>
                    <a:pt x="4414" y="6841"/>
                    <a:pt x="4326" y="6854"/>
                  </a:cubicBezTo>
                  <a:cubicBezTo>
                    <a:pt x="4326" y="6791"/>
                    <a:pt x="4339" y="6728"/>
                    <a:pt x="4339" y="6653"/>
                  </a:cubicBezTo>
                  <a:cubicBezTo>
                    <a:pt x="4346" y="6649"/>
                    <a:pt x="4351" y="6648"/>
                    <a:pt x="4356" y="6648"/>
                  </a:cubicBezTo>
                  <a:cubicBezTo>
                    <a:pt x="4369" y="6648"/>
                    <a:pt x="4373" y="6659"/>
                    <a:pt x="4364" y="6678"/>
                  </a:cubicBezTo>
                  <a:cubicBezTo>
                    <a:pt x="4391" y="6669"/>
                    <a:pt x="4430" y="6622"/>
                    <a:pt x="4459" y="6622"/>
                  </a:cubicBezTo>
                  <a:cubicBezTo>
                    <a:pt x="4472" y="6622"/>
                    <a:pt x="4482" y="6631"/>
                    <a:pt x="4490" y="6653"/>
                  </a:cubicBezTo>
                  <a:lnTo>
                    <a:pt x="4477" y="6665"/>
                  </a:lnTo>
                  <a:cubicBezTo>
                    <a:pt x="4497" y="6665"/>
                    <a:pt x="4517" y="6617"/>
                    <a:pt x="4544" y="6617"/>
                  </a:cubicBezTo>
                  <a:close/>
                  <a:moveTo>
                    <a:pt x="7856" y="6851"/>
                  </a:moveTo>
                  <a:cubicBezTo>
                    <a:pt x="7853" y="6852"/>
                    <a:pt x="7850" y="6853"/>
                    <a:pt x="7847" y="6854"/>
                  </a:cubicBezTo>
                  <a:lnTo>
                    <a:pt x="7856" y="6851"/>
                  </a:lnTo>
                  <a:close/>
                  <a:moveTo>
                    <a:pt x="11235" y="6822"/>
                  </a:moveTo>
                  <a:cubicBezTo>
                    <a:pt x="11247" y="6836"/>
                    <a:pt x="11269" y="6866"/>
                    <a:pt x="11230" y="6866"/>
                  </a:cubicBezTo>
                  <a:cubicBezTo>
                    <a:pt x="11190" y="6866"/>
                    <a:pt x="11220" y="6836"/>
                    <a:pt x="11235" y="6822"/>
                  </a:cubicBezTo>
                  <a:close/>
                  <a:moveTo>
                    <a:pt x="7774" y="6655"/>
                  </a:moveTo>
                  <a:cubicBezTo>
                    <a:pt x="7785" y="6655"/>
                    <a:pt x="7797" y="6658"/>
                    <a:pt x="7809" y="6665"/>
                  </a:cubicBezTo>
                  <a:cubicBezTo>
                    <a:pt x="7809" y="6681"/>
                    <a:pt x="7800" y="6692"/>
                    <a:pt x="7787" y="6692"/>
                  </a:cubicBezTo>
                  <a:cubicBezTo>
                    <a:pt x="7778" y="6692"/>
                    <a:pt x="7769" y="6687"/>
                    <a:pt x="7759" y="6678"/>
                  </a:cubicBezTo>
                  <a:lnTo>
                    <a:pt x="7759" y="6678"/>
                  </a:lnTo>
                  <a:cubicBezTo>
                    <a:pt x="7685" y="6688"/>
                    <a:pt x="7691" y="6833"/>
                    <a:pt x="7763" y="6833"/>
                  </a:cubicBezTo>
                  <a:cubicBezTo>
                    <a:pt x="7776" y="6833"/>
                    <a:pt x="7792" y="6828"/>
                    <a:pt x="7809" y="6816"/>
                  </a:cubicBezTo>
                  <a:lnTo>
                    <a:pt x="7809" y="6816"/>
                  </a:lnTo>
                  <a:lnTo>
                    <a:pt x="7797" y="6829"/>
                  </a:lnTo>
                  <a:cubicBezTo>
                    <a:pt x="7802" y="6859"/>
                    <a:pt x="7786" y="6871"/>
                    <a:pt x="7764" y="6871"/>
                  </a:cubicBezTo>
                  <a:cubicBezTo>
                    <a:pt x="7732" y="6871"/>
                    <a:pt x="7686" y="6846"/>
                    <a:pt x="7671" y="6816"/>
                  </a:cubicBezTo>
                  <a:cubicBezTo>
                    <a:pt x="7649" y="6773"/>
                    <a:pt x="7702" y="6655"/>
                    <a:pt x="7774" y="6655"/>
                  </a:cubicBezTo>
                  <a:close/>
                  <a:moveTo>
                    <a:pt x="10233" y="6852"/>
                  </a:moveTo>
                  <a:cubicBezTo>
                    <a:pt x="10248" y="6852"/>
                    <a:pt x="10234" y="6870"/>
                    <a:pt x="10218" y="6887"/>
                  </a:cubicBezTo>
                  <a:lnTo>
                    <a:pt x="10218" y="6887"/>
                  </a:lnTo>
                  <a:cubicBezTo>
                    <a:pt x="10206" y="6877"/>
                    <a:pt x="10185" y="6854"/>
                    <a:pt x="10224" y="6854"/>
                  </a:cubicBezTo>
                  <a:cubicBezTo>
                    <a:pt x="10228" y="6853"/>
                    <a:pt x="10231" y="6852"/>
                    <a:pt x="10233" y="6852"/>
                  </a:cubicBezTo>
                  <a:close/>
                  <a:moveTo>
                    <a:pt x="4289" y="6665"/>
                  </a:moveTo>
                  <a:cubicBezTo>
                    <a:pt x="4289" y="6716"/>
                    <a:pt x="4289" y="6766"/>
                    <a:pt x="4276" y="6816"/>
                  </a:cubicBezTo>
                  <a:cubicBezTo>
                    <a:pt x="4276" y="6825"/>
                    <a:pt x="4264" y="6877"/>
                    <a:pt x="4256" y="6877"/>
                  </a:cubicBezTo>
                  <a:cubicBezTo>
                    <a:pt x="4253" y="6877"/>
                    <a:pt x="4251" y="6868"/>
                    <a:pt x="4251" y="6841"/>
                  </a:cubicBezTo>
                  <a:cubicBezTo>
                    <a:pt x="4221" y="6841"/>
                    <a:pt x="4207" y="6890"/>
                    <a:pt x="4176" y="6890"/>
                  </a:cubicBezTo>
                  <a:cubicBezTo>
                    <a:pt x="4169" y="6890"/>
                    <a:pt x="4160" y="6887"/>
                    <a:pt x="4150" y="6879"/>
                  </a:cubicBezTo>
                  <a:cubicBezTo>
                    <a:pt x="4100" y="6841"/>
                    <a:pt x="4150" y="6690"/>
                    <a:pt x="4175" y="6690"/>
                  </a:cubicBezTo>
                  <a:lnTo>
                    <a:pt x="4175" y="6690"/>
                  </a:lnTo>
                  <a:cubicBezTo>
                    <a:pt x="4187" y="6726"/>
                    <a:pt x="4154" y="6842"/>
                    <a:pt x="4216" y="6842"/>
                  </a:cubicBezTo>
                  <a:cubicBezTo>
                    <a:pt x="4219" y="6842"/>
                    <a:pt x="4222" y="6842"/>
                    <a:pt x="4226" y="6841"/>
                  </a:cubicBezTo>
                  <a:lnTo>
                    <a:pt x="4226" y="6841"/>
                  </a:lnTo>
                  <a:lnTo>
                    <a:pt x="4213" y="6854"/>
                  </a:lnTo>
                  <a:cubicBezTo>
                    <a:pt x="4301" y="6829"/>
                    <a:pt x="4213" y="6678"/>
                    <a:pt x="4289" y="6665"/>
                  </a:cubicBezTo>
                  <a:close/>
                  <a:moveTo>
                    <a:pt x="7445" y="6690"/>
                  </a:moveTo>
                  <a:lnTo>
                    <a:pt x="7445" y="6892"/>
                  </a:lnTo>
                  <a:lnTo>
                    <a:pt x="7407" y="6892"/>
                  </a:lnTo>
                  <a:cubicBezTo>
                    <a:pt x="7394" y="6841"/>
                    <a:pt x="7369" y="6703"/>
                    <a:pt x="7432" y="6690"/>
                  </a:cubicBezTo>
                  <a:close/>
                  <a:moveTo>
                    <a:pt x="7567" y="6677"/>
                  </a:moveTo>
                  <a:cubicBezTo>
                    <a:pt x="7658" y="6677"/>
                    <a:pt x="7657" y="6867"/>
                    <a:pt x="7596" y="6879"/>
                  </a:cubicBezTo>
                  <a:cubicBezTo>
                    <a:pt x="7596" y="6847"/>
                    <a:pt x="7614" y="6715"/>
                    <a:pt x="7565" y="6715"/>
                  </a:cubicBezTo>
                  <a:cubicBezTo>
                    <a:pt x="7557" y="6715"/>
                    <a:pt x="7546" y="6719"/>
                    <a:pt x="7533" y="6728"/>
                  </a:cubicBezTo>
                  <a:cubicBezTo>
                    <a:pt x="7470" y="6766"/>
                    <a:pt x="7558" y="6879"/>
                    <a:pt x="7470" y="6904"/>
                  </a:cubicBezTo>
                  <a:cubicBezTo>
                    <a:pt x="7470" y="6841"/>
                    <a:pt x="7470" y="6791"/>
                    <a:pt x="7470" y="6741"/>
                  </a:cubicBezTo>
                  <a:cubicBezTo>
                    <a:pt x="7470" y="6732"/>
                    <a:pt x="7482" y="6680"/>
                    <a:pt x="7494" y="6680"/>
                  </a:cubicBezTo>
                  <a:cubicBezTo>
                    <a:pt x="7499" y="6680"/>
                    <a:pt x="7504" y="6689"/>
                    <a:pt x="7508" y="6716"/>
                  </a:cubicBezTo>
                  <a:cubicBezTo>
                    <a:pt x="7533" y="6716"/>
                    <a:pt x="7520" y="6678"/>
                    <a:pt x="7558" y="6678"/>
                  </a:cubicBezTo>
                  <a:cubicBezTo>
                    <a:pt x="7561" y="6677"/>
                    <a:pt x="7564" y="6677"/>
                    <a:pt x="7567" y="6677"/>
                  </a:cubicBezTo>
                  <a:close/>
                  <a:moveTo>
                    <a:pt x="7332" y="6640"/>
                  </a:moveTo>
                  <a:cubicBezTo>
                    <a:pt x="7332" y="6728"/>
                    <a:pt x="7382" y="6690"/>
                    <a:pt x="7369" y="6716"/>
                  </a:cubicBezTo>
                  <a:cubicBezTo>
                    <a:pt x="7369" y="6741"/>
                    <a:pt x="7344" y="6728"/>
                    <a:pt x="7332" y="6753"/>
                  </a:cubicBezTo>
                  <a:cubicBezTo>
                    <a:pt x="7320" y="6787"/>
                    <a:pt x="7309" y="6883"/>
                    <a:pt x="7353" y="6883"/>
                  </a:cubicBezTo>
                  <a:cubicBezTo>
                    <a:pt x="7358" y="6883"/>
                    <a:pt x="7363" y="6881"/>
                    <a:pt x="7369" y="6879"/>
                  </a:cubicBezTo>
                  <a:lnTo>
                    <a:pt x="7369" y="6904"/>
                  </a:lnTo>
                  <a:cubicBezTo>
                    <a:pt x="7355" y="6912"/>
                    <a:pt x="7343" y="6915"/>
                    <a:pt x="7333" y="6915"/>
                  </a:cubicBezTo>
                  <a:cubicBezTo>
                    <a:pt x="7264" y="6915"/>
                    <a:pt x="7306" y="6751"/>
                    <a:pt x="7265" y="6741"/>
                  </a:cubicBezTo>
                  <a:lnTo>
                    <a:pt x="7269" y="6741"/>
                  </a:lnTo>
                  <a:cubicBezTo>
                    <a:pt x="7281" y="6703"/>
                    <a:pt x="7294" y="6665"/>
                    <a:pt x="7332" y="6640"/>
                  </a:cubicBezTo>
                  <a:close/>
                  <a:moveTo>
                    <a:pt x="4070" y="6694"/>
                  </a:moveTo>
                  <a:cubicBezTo>
                    <a:pt x="4079" y="6694"/>
                    <a:pt x="4089" y="6697"/>
                    <a:pt x="4100" y="6703"/>
                  </a:cubicBezTo>
                  <a:cubicBezTo>
                    <a:pt x="4095" y="6723"/>
                    <a:pt x="4086" y="6727"/>
                    <a:pt x="4076" y="6727"/>
                  </a:cubicBezTo>
                  <a:cubicBezTo>
                    <a:pt x="4069" y="6727"/>
                    <a:pt x="4062" y="6725"/>
                    <a:pt x="4056" y="6725"/>
                  </a:cubicBezTo>
                  <a:cubicBezTo>
                    <a:pt x="4048" y="6725"/>
                    <a:pt x="4041" y="6728"/>
                    <a:pt x="4037" y="6741"/>
                  </a:cubicBezTo>
                  <a:cubicBezTo>
                    <a:pt x="4024" y="6778"/>
                    <a:pt x="4050" y="6766"/>
                    <a:pt x="4062" y="6791"/>
                  </a:cubicBezTo>
                  <a:cubicBezTo>
                    <a:pt x="4062" y="6816"/>
                    <a:pt x="4125" y="6804"/>
                    <a:pt x="4087" y="6879"/>
                  </a:cubicBezTo>
                  <a:cubicBezTo>
                    <a:pt x="4068" y="6907"/>
                    <a:pt x="4043" y="6921"/>
                    <a:pt x="4010" y="6921"/>
                  </a:cubicBezTo>
                  <a:cubicBezTo>
                    <a:pt x="3999" y="6921"/>
                    <a:pt x="3987" y="6920"/>
                    <a:pt x="3974" y="6917"/>
                  </a:cubicBezTo>
                  <a:cubicBezTo>
                    <a:pt x="3974" y="6892"/>
                    <a:pt x="3985" y="6879"/>
                    <a:pt x="3999" y="6879"/>
                  </a:cubicBezTo>
                  <a:cubicBezTo>
                    <a:pt x="4007" y="6879"/>
                    <a:pt x="4016" y="6883"/>
                    <a:pt x="4024" y="6892"/>
                  </a:cubicBezTo>
                  <a:cubicBezTo>
                    <a:pt x="4150" y="6854"/>
                    <a:pt x="4024" y="6804"/>
                    <a:pt x="4012" y="6791"/>
                  </a:cubicBezTo>
                  <a:lnTo>
                    <a:pt x="3999" y="6804"/>
                  </a:lnTo>
                  <a:cubicBezTo>
                    <a:pt x="3999" y="6762"/>
                    <a:pt x="4025" y="6694"/>
                    <a:pt x="4070" y="6694"/>
                  </a:cubicBezTo>
                  <a:close/>
                  <a:moveTo>
                    <a:pt x="5357" y="6879"/>
                  </a:moveTo>
                  <a:cubicBezTo>
                    <a:pt x="5395" y="6879"/>
                    <a:pt x="5357" y="6929"/>
                    <a:pt x="5357" y="6929"/>
                  </a:cubicBezTo>
                  <a:cubicBezTo>
                    <a:pt x="5357" y="6917"/>
                    <a:pt x="5294" y="6904"/>
                    <a:pt x="5345" y="6892"/>
                  </a:cubicBezTo>
                  <a:lnTo>
                    <a:pt x="5357" y="6879"/>
                  </a:lnTo>
                  <a:close/>
                  <a:moveTo>
                    <a:pt x="9897" y="6892"/>
                  </a:moveTo>
                  <a:cubicBezTo>
                    <a:pt x="9897" y="6892"/>
                    <a:pt x="9947" y="6942"/>
                    <a:pt x="9897" y="6942"/>
                  </a:cubicBezTo>
                  <a:cubicBezTo>
                    <a:pt x="9847" y="6942"/>
                    <a:pt x="9897" y="6892"/>
                    <a:pt x="9897" y="6892"/>
                  </a:cubicBezTo>
                  <a:close/>
                  <a:moveTo>
                    <a:pt x="7156" y="6628"/>
                  </a:moveTo>
                  <a:cubicBezTo>
                    <a:pt x="7156" y="6703"/>
                    <a:pt x="7156" y="6778"/>
                    <a:pt x="7156" y="6841"/>
                  </a:cubicBezTo>
                  <a:cubicBezTo>
                    <a:pt x="7156" y="6868"/>
                    <a:pt x="7137" y="6932"/>
                    <a:pt x="7126" y="6932"/>
                  </a:cubicBezTo>
                  <a:cubicBezTo>
                    <a:pt x="7121" y="6932"/>
                    <a:pt x="7118" y="6921"/>
                    <a:pt x="7118" y="6892"/>
                  </a:cubicBezTo>
                  <a:cubicBezTo>
                    <a:pt x="7096" y="6892"/>
                    <a:pt x="7084" y="6947"/>
                    <a:pt x="7049" y="6947"/>
                  </a:cubicBezTo>
                  <a:cubicBezTo>
                    <a:pt x="7043" y="6947"/>
                    <a:pt x="7037" y="6945"/>
                    <a:pt x="7030" y="6942"/>
                  </a:cubicBezTo>
                  <a:cubicBezTo>
                    <a:pt x="6980" y="6917"/>
                    <a:pt x="6992" y="6879"/>
                    <a:pt x="6992" y="6854"/>
                  </a:cubicBezTo>
                  <a:cubicBezTo>
                    <a:pt x="6992" y="6804"/>
                    <a:pt x="7005" y="6766"/>
                    <a:pt x="7042" y="6741"/>
                  </a:cubicBezTo>
                  <a:cubicBezTo>
                    <a:pt x="7048" y="6739"/>
                    <a:pt x="7053" y="6738"/>
                    <a:pt x="7057" y="6738"/>
                  </a:cubicBezTo>
                  <a:cubicBezTo>
                    <a:pt x="7080" y="6738"/>
                    <a:pt x="7092" y="6756"/>
                    <a:pt x="7107" y="6756"/>
                  </a:cubicBezTo>
                  <a:cubicBezTo>
                    <a:pt x="7111" y="6756"/>
                    <a:pt x="7114" y="6755"/>
                    <a:pt x="7118" y="6753"/>
                  </a:cubicBezTo>
                  <a:cubicBezTo>
                    <a:pt x="7118" y="6703"/>
                    <a:pt x="7105" y="6640"/>
                    <a:pt x="7156" y="6628"/>
                  </a:cubicBezTo>
                  <a:close/>
                  <a:moveTo>
                    <a:pt x="6889" y="6761"/>
                  </a:moveTo>
                  <a:cubicBezTo>
                    <a:pt x="6924" y="6761"/>
                    <a:pt x="6954" y="6788"/>
                    <a:pt x="6954" y="6854"/>
                  </a:cubicBezTo>
                  <a:lnTo>
                    <a:pt x="6967" y="6854"/>
                  </a:lnTo>
                  <a:cubicBezTo>
                    <a:pt x="6967" y="6919"/>
                    <a:pt x="6909" y="6963"/>
                    <a:pt x="6860" y="6963"/>
                  </a:cubicBezTo>
                  <a:cubicBezTo>
                    <a:pt x="6823" y="6963"/>
                    <a:pt x="6791" y="6938"/>
                    <a:pt x="6791" y="6879"/>
                  </a:cubicBezTo>
                  <a:cubicBezTo>
                    <a:pt x="6791" y="6808"/>
                    <a:pt x="6843" y="6761"/>
                    <a:pt x="6889" y="6761"/>
                  </a:cubicBezTo>
                  <a:close/>
                  <a:moveTo>
                    <a:pt x="3773" y="6753"/>
                  </a:moveTo>
                  <a:lnTo>
                    <a:pt x="3760" y="6766"/>
                  </a:lnTo>
                  <a:cubicBezTo>
                    <a:pt x="3760" y="6829"/>
                    <a:pt x="3760" y="6967"/>
                    <a:pt x="3710" y="6980"/>
                  </a:cubicBezTo>
                  <a:cubicBezTo>
                    <a:pt x="3723" y="6904"/>
                    <a:pt x="3710" y="6766"/>
                    <a:pt x="3773" y="6753"/>
                  </a:cubicBezTo>
                  <a:close/>
                  <a:moveTo>
                    <a:pt x="5464" y="6976"/>
                  </a:moveTo>
                  <a:lnTo>
                    <a:pt x="5464" y="6976"/>
                  </a:lnTo>
                  <a:cubicBezTo>
                    <a:pt x="5462" y="6981"/>
                    <a:pt x="5460" y="6986"/>
                    <a:pt x="5458" y="6992"/>
                  </a:cubicBezTo>
                  <a:cubicBezTo>
                    <a:pt x="5461" y="6992"/>
                    <a:pt x="5463" y="6986"/>
                    <a:pt x="5464" y="6976"/>
                  </a:cubicBezTo>
                  <a:close/>
                  <a:moveTo>
                    <a:pt x="10689" y="6904"/>
                  </a:moveTo>
                  <a:cubicBezTo>
                    <a:pt x="10682" y="6945"/>
                    <a:pt x="10686" y="6982"/>
                    <a:pt x="10694" y="7015"/>
                  </a:cubicBezTo>
                  <a:lnTo>
                    <a:pt x="10694" y="7015"/>
                  </a:lnTo>
                  <a:cubicBezTo>
                    <a:pt x="10680" y="6972"/>
                    <a:pt x="10670" y="6927"/>
                    <a:pt x="10664" y="6904"/>
                  </a:cubicBezTo>
                  <a:close/>
                  <a:moveTo>
                    <a:pt x="6701" y="6772"/>
                  </a:moveTo>
                  <a:cubicBezTo>
                    <a:pt x="6709" y="6772"/>
                    <a:pt x="6715" y="6778"/>
                    <a:pt x="6728" y="6804"/>
                  </a:cubicBezTo>
                  <a:cubicBezTo>
                    <a:pt x="6766" y="6854"/>
                    <a:pt x="6753" y="6980"/>
                    <a:pt x="6703" y="6980"/>
                  </a:cubicBezTo>
                  <a:cubicBezTo>
                    <a:pt x="6703" y="6954"/>
                    <a:pt x="6741" y="6804"/>
                    <a:pt x="6678" y="6804"/>
                  </a:cubicBezTo>
                  <a:cubicBezTo>
                    <a:pt x="6590" y="6816"/>
                    <a:pt x="6678" y="6980"/>
                    <a:pt x="6602" y="6992"/>
                  </a:cubicBezTo>
                  <a:cubicBezTo>
                    <a:pt x="6602" y="6960"/>
                    <a:pt x="6620" y="6828"/>
                    <a:pt x="6572" y="6828"/>
                  </a:cubicBezTo>
                  <a:cubicBezTo>
                    <a:pt x="6563" y="6828"/>
                    <a:pt x="6553" y="6832"/>
                    <a:pt x="6539" y="6841"/>
                  </a:cubicBezTo>
                  <a:cubicBezTo>
                    <a:pt x="6464" y="6892"/>
                    <a:pt x="6577" y="6992"/>
                    <a:pt x="6489" y="7017"/>
                  </a:cubicBezTo>
                  <a:cubicBezTo>
                    <a:pt x="6489" y="6954"/>
                    <a:pt x="6489" y="6904"/>
                    <a:pt x="6489" y="6854"/>
                  </a:cubicBezTo>
                  <a:cubicBezTo>
                    <a:pt x="6489" y="6845"/>
                    <a:pt x="6501" y="6793"/>
                    <a:pt x="6509" y="6793"/>
                  </a:cubicBezTo>
                  <a:cubicBezTo>
                    <a:pt x="6512" y="6793"/>
                    <a:pt x="6514" y="6802"/>
                    <a:pt x="6514" y="6829"/>
                  </a:cubicBezTo>
                  <a:lnTo>
                    <a:pt x="6602" y="6791"/>
                  </a:lnTo>
                  <a:cubicBezTo>
                    <a:pt x="6602" y="6804"/>
                    <a:pt x="6602" y="6816"/>
                    <a:pt x="6627" y="6816"/>
                  </a:cubicBezTo>
                  <a:cubicBezTo>
                    <a:pt x="6627" y="6804"/>
                    <a:pt x="6640" y="6778"/>
                    <a:pt x="6665" y="6778"/>
                  </a:cubicBezTo>
                  <a:cubicBezTo>
                    <a:pt x="6684" y="6778"/>
                    <a:pt x="6693" y="6772"/>
                    <a:pt x="6701" y="6772"/>
                  </a:cubicBezTo>
                  <a:close/>
                  <a:moveTo>
                    <a:pt x="8624" y="6985"/>
                  </a:moveTo>
                  <a:cubicBezTo>
                    <a:pt x="8639" y="6985"/>
                    <a:pt x="8665" y="7017"/>
                    <a:pt x="8665" y="7017"/>
                  </a:cubicBezTo>
                  <a:lnTo>
                    <a:pt x="8652" y="7005"/>
                  </a:lnTo>
                  <a:cubicBezTo>
                    <a:pt x="8652" y="7005"/>
                    <a:pt x="8635" y="7033"/>
                    <a:pt x="8624" y="7033"/>
                  </a:cubicBezTo>
                  <a:cubicBezTo>
                    <a:pt x="8618" y="7033"/>
                    <a:pt x="8614" y="7026"/>
                    <a:pt x="8614" y="7005"/>
                  </a:cubicBezTo>
                  <a:cubicBezTo>
                    <a:pt x="8614" y="6990"/>
                    <a:pt x="8618" y="6985"/>
                    <a:pt x="8624" y="6985"/>
                  </a:cubicBezTo>
                  <a:close/>
                  <a:moveTo>
                    <a:pt x="6411" y="6811"/>
                  </a:moveTo>
                  <a:cubicBezTo>
                    <a:pt x="6420" y="6811"/>
                    <a:pt x="6429" y="6813"/>
                    <a:pt x="6439" y="6816"/>
                  </a:cubicBezTo>
                  <a:cubicBezTo>
                    <a:pt x="6439" y="6841"/>
                    <a:pt x="6434" y="6854"/>
                    <a:pt x="6423" y="6854"/>
                  </a:cubicBezTo>
                  <a:cubicBezTo>
                    <a:pt x="6417" y="6854"/>
                    <a:pt x="6410" y="6850"/>
                    <a:pt x="6401" y="6841"/>
                  </a:cubicBezTo>
                  <a:lnTo>
                    <a:pt x="6401" y="6841"/>
                  </a:lnTo>
                  <a:cubicBezTo>
                    <a:pt x="6313" y="6854"/>
                    <a:pt x="6439" y="6917"/>
                    <a:pt x="6439" y="6917"/>
                  </a:cubicBezTo>
                  <a:lnTo>
                    <a:pt x="6426" y="6929"/>
                  </a:lnTo>
                  <a:cubicBezTo>
                    <a:pt x="6458" y="6982"/>
                    <a:pt x="6409" y="7036"/>
                    <a:pt x="6355" y="7036"/>
                  </a:cubicBezTo>
                  <a:cubicBezTo>
                    <a:pt x="6345" y="7036"/>
                    <a:pt x="6335" y="7034"/>
                    <a:pt x="6326" y="7030"/>
                  </a:cubicBezTo>
                  <a:cubicBezTo>
                    <a:pt x="6330" y="7006"/>
                    <a:pt x="6341" y="7000"/>
                    <a:pt x="6352" y="7000"/>
                  </a:cubicBezTo>
                  <a:cubicBezTo>
                    <a:pt x="6363" y="7000"/>
                    <a:pt x="6375" y="7005"/>
                    <a:pt x="6384" y="7005"/>
                  </a:cubicBezTo>
                  <a:cubicBezTo>
                    <a:pt x="6392" y="7005"/>
                    <a:pt x="6398" y="7002"/>
                    <a:pt x="6401" y="6992"/>
                  </a:cubicBezTo>
                  <a:cubicBezTo>
                    <a:pt x="6414" y="6954"/>
                    <a:pt x="6389" y="6967"/>
                    <a:pt x="6376" y="6929"/>
                  </a:cubicBezTo>
                  <a:cubicBezTo>
                    <a:pt x="6376" y="6904"/>
                    <a:pt x="6313" y="6917"/>
                    <a:pt x="6338" y="6854"/>
                  </a:cubicBezTo>
                  <a:cubicBezTo>
                    <a:pt x="6357" y="6826"/>
                    <a:pt x="6383" y="6811"/>
                    <a:pt x="6411" y="6811"/>
                  </a:cubicBezTo>
                  <a:close/>
                  <a:moveTo>
                    <a:pt x="3556" y="6798"/>
                  </a:moveTo>
                  <a:cubicBezTo>
                    <a:pt x="3561" y="6798"/>
                    <a:pt x="3566" y="6800"/>
                    <a:pt x="3572" y="6804"/>
                  </a:cubicBezTo>
                  <a:cubicBezTo>
                    <a:pt x="3622" y="6841"/>
                    <a:pt x="3572" y="6992"/>
                    <a:pt x="3547" y="7005"/>
                  </a:cubicBezTo>
                  <a:cubicBezTo>
                    <a:pt x="3547" y="6961"/>
                    <a:pt x="3575" y="6832"/>
                    <a:pt x="3533" y="6832"/>
                  </a:cubicBezTo>
                  <a:cubicBezTo>
                    <a:pt x="3527" y="6832"/>
                    <a:pt x="3519" y="6835"/>
                    <a:pt x="3509" y="6841"/>
                  </a:cubicBezTo>
                  <a:cubicBezTo>
                    <a:pt x="3421" y="6892"/>
                    <a:pt x="3521" y="7005"/>
                    <a:pt x="3446" y="7017"/>
                  </a:cubicBezTo>
                  <a:cubicBezTo>
                    <a:pt x="3446" y="6995"/>
                    <a:pt x="3476" y="6861"/>
                    <a:pt x="3428" y="6861"/>
                  </a:cubicBezTo>
                  <a:cubicBezTo>
                    <a:pt x="3423" y="6861"/>
                    <a:pt x="3416" y="6863"/>
                    <a:pt x="3408" y="6866"/>
                  </a:cubicBezTo>
                  <a:cubicBezTo>
                    <a:pt x="3333" y="6904"/>
                    <a:pt x="3371" y="6992"/>
                    <a:pt x="3358" y="7042"/>
                  </a:cubicBezTo>
                  <a:lnTo>
                    <a:pt x="3333" y="7042"/>
                  </a:lnTo>
                  <a:cubicBezTo>
                    <a:pt x="3333" y="6992"/>
                    <a:pt x="3345" y="6942"/>
                    <a:pt x="3358" y="6892"/>
                  </a:cubicBezTo>
                  <a:lnTo>
                    <a:pt x="3345" y="6892"/>
                  </a:lnTo>
                  <a:cubicBezTo>
                    <a:pt x="3345" y="6883"/>
                    <a:pt x="3364" y="6831"/>
                    <a:pt x="3375" y="6831"/>
                  </a:cubicBezTo>
                  <a:cubicBezTo>
                    <a:pt x="3380" y="6831"/>
                    <a:pt x="3383" y="6840"/>
                    <a:pt x="3383" y="6866"/>
                  </a:cubicBezTo>
                  <a:cubicBezTo>
                    <a:pt x="3392" y="6866"/>
                    <a:pt x="3425" y="6818"/>
                    <a:pt x="3453" y="6818"/>
                  </a:cubicBezTo>
                  <a:cubicBezTo>
                    <a:pt x="3465" y="6818"/>
                    <a:pt x="3476" y="6827"/>
                    <a:pt x="3484" y="6854"/>
                  </a:cubicBezTo>
                  <a:cubicBezTo>
                    <a:pt x="3505" y="6854"/>
                    <a:pt x="3527" y="6798"/>
                    <a:pt x="3556" y="6798"/>
                  </a:cubicBezTo>
                  <a:close/>
                  <a:moveTo>
                    <a:pt x="3915" y="6722"/>
                  </a:moveTo>
                  <a:cubicBezTo>
                    <a:pt x="3921" y="6722"/>
                    <a:pt x="3928" y="6724"/>
                    <a:pt x="3936" y="6728"/>
                  </a:cubicBezTo>
                  <a:lnTo>
                    <a:pt x="3924" y="6741"/>
                  </a:lnTo>
                  <a:cubicBezTo>
                    <a:pt x="3962" y="6753"/>
                    <a:pt x="3962" y="6791"/>
                    <a:pt x="3962" y="6829"/>
                  </a:cubicBezTo>
                  <a:cubicBezTo>
                    <a:pt x="3962" y="6866"/>
                    <a:pt x="3936" y="6904"/>
                    <a:pt x="3899" y="6929"/>
                  </a:cubicBezTo>
                  <a:cubicBezTo>
                    <a:pt x="3889" y="6936"/>
                    <a:pt x="3880" y="6938"/>
                    <a:pt x="3872" y="6938"/>
                  </a:cubicBezTo>
                  <a:cubicBezTo>
                    <a:pt x="3853" y="6938"/>
                    <a:pt x="3839" y="6927"/>
                    <a:pt x="3830" y="6927"/>
                  </a:cubicBezTo>
                  <a:cubicBezTo>
                    <a:pt x="3827" y="6927"/>
                    <a:pt x="3825" y="6927"/>
                    <a:pt x="3823" y="6929"/>
                  </a:cubicBezTo>
                  <a:cubicBezTo>
                    <a:pt x="3823" y="6967"/>
                    <a:pt x="3836" y="7030"/>
                    <a:pt x="3786" y="7042"/>
                  </a:cubicBezTo>
                  <a:cubicBezTo>
                    <a:pt x="3786" y="6942"/>
                    <a:pt x="3798" y="6854"/>
                    <a:pt x="3811" y="6753"/>
                  </a:cubicBezTo>
                  <a:cubicBezTo>
                    <a:pt x="3817" y="6750"/>
                    <a:pt x="3822" y="6749"/>
                    <a:pt x="3827" y="6749"/>
                  </a:cubicBezTo>
                  <a:cubicBezTo>
                    <a:pt x="3841" y="6749"/>
                    <a:pt x="3845" y="6763"/>
                    <a:pt x="3836" y="6791"/>
                  </a:cubicBezTo>
                  <a:cubicBezTo>
                    <a:pt x="3867" y="6770"/>
                    <a:pt x="3881" y="6722"/>
                    <a:pt x="3915" y="6722"/>
                  </a:cubicBezTo>
                  <a:close/>
                  <a:moveTo>
                    <a:pt x="6300" y="6829"/>
                  </a:moveTo>
                  <a:cubicBezTo>
                    <a:pt x="6300" y="6892"/>
                    <a:pt x="6326" y="7042"/>
                    <a:pt x="6263" y="7042"/>
                  </a:cubicBezTo>
                  <a:cubicBezTo>
                    <a:pt x="6263" y="6980"/>
                    <a:pt x="6250" y="6841"/>
                    <a:pt x="6300" y="6829"/>
                  </a:cubicBezTo>
                  <a:close/>
                  <a:moveTo>
                    <a:pt x="11214" y="6966"/>
                  </a:moveTo>
                  <a:cubicBezTo>
                    <a:pt x="11211" y="6990"/>
                    <a:pt x="11212" y="7019"/>
                    <a:pt x="11214" y="7046"/>
                  </a:cubicBezTo>
                  <a:lnTo>
                    <a:pt x="11214" y="7046"/>
                  </a:lnTo>
                  <a:cubicBezTo>
                    <a:pt x="11218" y="7023"/>
                    <a:pt x="11218" y="6993"/>
                    <a:pt x="11214" y="6966"/>
                  </a:cubicBezTo>
                  <a:close/>
                  <a:moveTo>
                    <a:pt x="11759" y="6958"/>
                  </a:moveTo>
                  <a:cubicBezTo>
                    <a:pt x="11761" y="6991"/>
                    <a:pt x="11760" y="7026"/>
                    <a:pt x="11759" y="7053"/>
                  </a:cubicBezTo>
                  <a:lnTo>
                    <a:pt x="11759" y="7053"/>
                  </a:lnTo>
                  <a:cubicBezTo>
                    <a:pt x="11744" y="7033"/>
                    <a:pt x="11755" y="6994"/>
                    <a:pt x="11759" y="6958"/>
                  </a:cubicBezTo>
                  <a:close/>
                  <a:moveTo>
                    <a:pt x="6225" y="6841"/>
                  </a:moveTo>
                  <a:cubicBezTo>
                    <a:pt x="6225" y="6892"/>
                    <a:pt x="6225" y="6942"/>
                    <a:pt x="6212" y="6992"/>
                  </a:cubicBezTo>
                  <a:cubicBezTo>
                    <a:pt x="6212" y="7001"/>
                    <a:pt x="6200" y="7059"/>
                    <a:pt x="6193" y="7059"/>
                  </a:cubicBezTo>
                  <a:cubicBezTo>
                    <a:pt x="6190" y="7059"/>
                    <a:pt x="6187" y="7048"/>
                    <a:pt x="6187" y="7017"/>
                  </a:cubicBezTo>
                  <a:cubicBezTo>
                    <a:pt x="6180" y="7017"/>
                    <a:pt x="6174" y="7020"/>
                    <a:pt x="6168" y="7025"/>
                  </a:cubicBezTo>
                  <a:lnTo>
                    <a:pt x="6168" y="7025"/>
                  </a:lnTo>
                  <a:cubicBezTo>
                    <a:pt x="6200" y="6977"/>
                    <a:pt x="6149" y="6854"/>
                    <a:pt x="6212" y="6854"/>
                  </a:cubicBezTo>
                  <a:lnTo>
                    <a:pt x="6225" y="6841"/>
                  </a:lnTo>
                  <a:close/>
                  <a:moveTo>
                    <a:pt x="6099" y="6866"/>
                  </a:moveTo>
                  <a:cubicBezTo>
                    <a:pt x="6099" y="6879"/>
                    <a:pt x="6074" y="7042"/>
                    <a:pt x="6137" y="7042"/>
                  </a:cubicBezTo>
                  <a:cubicBezTo>
                    <a:pt x="6144" y="7042"/>
                    <a:pt x="6150" y="7040"/>
                    <a:pt x="6154" y="7037"/>
                  </a:cubicBezTo>
                  <a:lnTo>
                    <a:pt x="6154" y="7037"/>
                  </a:lnTo>
                  <a:cubicBezTo>
                    <a:pt x="6142" y="7050"/>
                    <a:pt x="6130" y="7066"/>
                    <a:pt x="6113" y="7066"/>
                  </a:cubicBezTo>
                  <a:cubicBezTo>
                    <a:pt x="6105" y="7066"/>
                    <a:pt x="6097" y="7063"/>
                    <a:pt x="6087" y="7055"/>
                  </a:cubicBezTo>
                  <a:cubicBezTo>
                    <a:pt x="6036" y="7017"/>
                    <a:pt x="6074" y="6866"/>
                    <a:pt x="6099" y="6866"/>
                  </a:cubicBezTo>
                  <a:close/>
                  <a:moveTo>
                    <a:pt x="3260" y="6843"/>
                  </a:moveTo>
                  <a:cubicBezTo>
                    <a:pt x="3275" y="6843"/>
                    <a:pt x="3291" y="6850"/>
                    <a:pt x="3308" y="6866"/>
                  </a:cubicBezTo>
                  <a:lnTo>
                    <a:pt x="3295" y="6879"/>
                  </a:lnTo>
                  <a:cubicBezTo>
                    <a:pt x="3383" y="6967"/>
                    <a:pt x="3182" y="6967"/>
                    <a:pt x="3182" y="6980"/>
                  </a:cubicBezTo>
                  <a:cubicBezTo>
                    <a:pt x="3168" y="7022"/>
                    <a:pt x="3190" y="7037"/>
                    <a:pt x="3218" y="7037"/>
                  </a:cubicBezTo>
                  <a:cubicBezTo>
                    <a:pt x="3240" y="7037"/>
                    <a:pt x="3266" y="7028"/>
                    <a:pt x="3283" y="7017"/>
                  </a:cubicBezTo>
                  <a:lnTo>
                    <a:pt x="3283" y="7017"/>
                  </a:lnTo>
                  <a:cubicBezTo>
                    <a:pt x="3283" y="7055"/>
                    <a:pt x="3270" y="7068"/>
                    <a:pt x="3232" y="7068"/>
                  </a:cubicBezTo>
                  <a:cubicBezTo>
                    <a:pt x="3227" y="7069"/>
                    <a:pt x="3223" y="7069"/>
                    <a:pt x="3218" y="7069"/>
                  </a:cubicBezTo>
                  <a:cubicBezTo>
                    <a:pt x="3119" y="7069"/>
                    <a:pt x="3174" y="6843"/>
                    <a:pt x="3260" y="6843"/>
                  </a:cubicBezTo>
                  <a:close/>
                  <a:moveTo>
                    <a:pt x="11733" y="6854"/>
                  </a:moveTo>
                  <a:cubicBezTo>
                    <a:pt x="11745" y="6862"/>
                    <a:pt x="11751" y="6883"/>
                    <a:pt x="11755" y="6910"/>
                  </a:cubicBezTo>
                  <a:lnTo>
                    <a:pt x="11755" y="6910"/>
                  </a:lnTo>
                  <a:cubicBezTo>
                    <a:pt x="11751" y="6902"/>
                    <a:pt x="11744" y="6895"/>
                    <a:pt x="11733" y="6892"/>
                  </a:cubicBezTo>
                  <a:cubicBezTo>
                    <a:pt x="11727" y="6890"/>
                    <a:pt x="11722" y="6889"/>
                    <a:pt x="11717" y="6889"/>
                  </a:cubicBezTo>
                  <a:cubicBezTo>
                    <a:pt x="11650" y="6889"/>
                    <a:pt x="11682" y="7045"/>
                    <a:pt x="11682" y="7080"/>
                  </a:cubicBezTo>
                  <a:cubicBezTo>
                    <a:pt x="11600" y="7080"/>
                    <a:pt x="11684" y="6902"/>
                    <a:pt x="11610" y="6902"/>
                  </a:cubicBezTo>
                  <a:cubicBezTo>
                    <a:pt x="11606" y="6902"/>
                    <a:pt x="11600" y="6903"/>
                    <a:pt x="11594" y="6904"/>
                  </a:cubicBezTo>
                  <a:cubicBezTo>
                    <a:pt x="11506" y="6917"/>
                    <a:pt x="11620" y="7080"/>
                    <a:pt x="11532" y="7080"/>
                  </a:cubicBezTo>
                  <a:cubicBezTo>
                    <a:pt x="11532" y="7017"/>
                    <a:pt x="11532" y="6942"/>
                    <a:pt x="11532" y="6866"/>
                  </a:cubicBezTo>
                  <a:cubicBezTo>
                    <a:pt x="11557" y="6866"/>
                    <a:pt x="11569" y="6866"/>
                    <a:pt x="11557" y="6904"/>
                  </a:cubicBezTo>
                  <a:lnTo>
                    <a:pt x="11645" y="6879"/>
                  </a:lnTo>
                  <a:cubicBezTo>
                    <a:pt x="11645" y="6892"/>
                    <a:pt x="11657" y="6904"/>
                    <a:pt x="11670" y="6904"/>
                  </a:cubicBezTo>
                  <a:cubicBezTo>
                    <a:pt x="11682" y="6879"/>
                    <a:pt x="11708" y="6866"/>
                    <a:pt x="11733" y="6854"/>
                  </a:cubicBezTo>
                  <a:close/>
                  <a:moveTo>
                    <a:pt x="8124" y="7042"/>
                  </a:moveTo>
                  <a:cubicBezTo>
                    <a:pt x="8124" y="7042"/>
                    <a:pt x="8174" y="7080"/>
                    <a:pt x="8124" y="7080"/>
                  </a:cubicBezTo>
                  <a:cubicBezTo>
                    <a:pt x="8118" y="7082"/>
                    <a:pt x="8114" y="7082"/>
                    <a:pt x="8110" y="7082"/>
                  </a:cubicBezTo>
                  <a:cubicBezTo>
                    <a:pt x="8079" y="7082"/>
                    <a:pt x="8099" y="7042"/>
                    <a:pt x="8099" y="7042"/>
                  </a:cubicBezTo>
                  <a:close/>
                  <a:moveTo>
                    <a:pt x="11393" y="6871"/>
                  </a:moveTo>
                  <a:cubicBezTo>
                    <a:pt x="11417" y="6871"/>
                    <a:pt x="11444" y="6880"/>
                    <a:pt x="11456" y="6892"/>
                  </a:cubicBezTo>
                  <a:cubicBezTo>
                    <a:pt x="11494" y="6929"/>
                    <a:pt x="11481" y="7030"/>
                    <a:pt x="11481" y="7080"/>
                  </a:cubicBezTo>
                  <a:cubicBezTo>
                    <a:pt x="11475" y="7084"/>
                    <a:pt x="11469" y="7085"/>
                    <a:pt x="11464" y="7085"/>
                  </a:cubicBezTo>
                  <a:cubicBezTo>
                    <a:pt x="11451" y="7085"/>
                    <a:pt x="11447" y="7073"/>
                    <a:pt x="11456" y="7055"/>
                  </a:cubicBezTo>
                  <a:cubicBezTo>
                    <a:pt x="11434" y="7055"/>
                    <a:pt x="11397" y="7082"/>
                    <a:pt x="11372" y="7082"/>
                  </a:cubicBezTo>
                  <a:cubicBezTo>
                    <a:pt x="11355" y="7082"/>
                    <a:pt x="11343" y="7070"/>
                    <a:pt x="11343" y="7030"/>
                  </a:cubicBezTo>
                  <a:cubicBezTo>
                    <a:pt x="11330" y="6929"/>
                    <a:pt x="11431" y="6980"/>
                    <a:pt x="11444" y="6942"/>
                  </a:cubicBezTo>
                  <a:cubicBezTo>
                    <a:pt x="11455" y="6925"/>
                    <a:pt x="11436" y="6918"/>
                    <a:pt x="11409" y="6918"/>
                  </a:cubicBezTo>
                  <a:cubicBezTo>
                    <a:pt x="11382" y="6918"/>
                    <a:pt x="11349" y="6924"/>
                    <a:pt x="11330" y="6934"/>
                  </a:cubicBezTo>
                  <a:lnTo>
                    <a:pt x="11330" y="6934"/>
                  </a:lnTo>
                  <a:lnTo>
                    <a:pt x="11356" y="6917"/>
                  </a:lnTo>
                  <a:cubicBezTo>
                    <a:pt x="11342" y="6883"/>
                    <a:pt x="11365" y="6871"/>
                    <a:pt x="11393" y="6871"/>
                  </a:cubicBezTo>
                  <a:close/>
                  <a:moveTo>
                    <a:pt x="5987" y="6874"/>
                  </a:moveTo>
                  <a:cubicBezTo>
                    <a:pt x="6014" y="6874"/>
                    <a:pt x="6036" y="6891"/>
                    <a:pt x="6036" y="6929"/>
                  </a:cubicBezTo>
                  <a:cubicBezTo>
                    <a:pt x="6062" y="7005"/>
                    <a:pt x="5974" y="6992"/>
                    <a:pt x="5923" y="7005"/>
                  </a:cubicBezTo>
                  <a:cubicBezTo>
                    <a:pt x="5923" y="7044"/>
                    <a:pt x="5943" y="7064"/>
                    <a:pt x="5970" y="7064"/>
                  </a:cubicBezTo>
                  <a:cubicBezTo>
                    <a:pt x="5986" y="7064"/>
                    <a:pt x="6005" y="7057"/>
                    <a:pt x="6024" y="7042"/>
                  </a:cubicBezTo>
                  <a:lnTo>
                    <a:pt x="6024" y="7042"/>
                  </a:lnTo>
                  <a:cubicBezTo>
                    <a:pt x="6024" y="7080"/>
                    <a:pt x="6011" y="7093"/>
                    <a:pt x="5974" y="7093"/>
                  </a:cubicBezTo>
                  <a:cubicBezTo>
                    <a:pt x="5969" y="7093"/>
                    <a:pt x="5965" y="7093"/>
                    <a:pt x="5961" y="7093"/>
                  </a:cubicBezTo>
                  <a:cubicBezTo>
                    <a:pt x="5837" y="7093"/>
                    <a:pt x="5863" y="6916"/>
                    <a:pt x="5948" y="6892"/>
                  </a:cubicBezTo>
                  <a:lnTo>
                    <a:pt x="5961" y="6879"/>
                  </a:lnTo>
                  <a:cubicBezTo>
                    <a:pt x="5970" y="6876"/>
                    <a:pt x="5979" y="6874"/>
                    <a:pt x="5987" y="6874"/>
                  </a:cubicBezTo>
                  <a:close/>
                  <a:moveTo>
                    <a:pt x="7897" y="7055"/>
                  </a:moveTo>
                  <a:cubicBezTo>
                    <a:pt x="7919" y="7055"/>
                    <a:pt x="7903" y="7076"/>
                    <a:pt x="7885" y="7094"/>
                  </a:cubicBezTo>
                  <a:lnTo>
                    <a:pt x="7885" y="7094"/>
                  </a:lnTo>
                  <a:cubicBezTo>
                    <a:pt x="7875" y="7082"/>
                    <a:pt x="7865" y="7063"/>
                    <a:pt x="7897" y="7055"/>
                  </a:cubicBezTo>
                  <a:close/>
                  <a:moveTo>
                    <a:pt x="3169" y="6866"/>
                  </a:moveTo>
                  <a:lnTo>
                    <a:pt x="3144" y="6879"/>
                  </a:lnTo>
                  <a:cubicBezTo>
                    <a:pt x="3144" y="6929"/>
                    <a:pt x="3119" y="6929"/>
                    <a:pt x="3094" y="6967"/>
                  </a:cubicBezTo>
                  <a:cubicBezTo>
                    <a:pt x="3069" y="7017"/>
                    <a:pt x="3106" y="7093"/>
                    <a:pt x="3044" y="7105"/>
                  </a:cubicBezTo>
                  <a:cubicBezTo>
                    <a:pt x="3044" y="7030"/>
                    <a:pt x="3056" y="6967"/>
                    <a:pt x="3069" y="6904"/>
                  </a:cubicBezTo>
                  <a:cubicBezTo>
                    <a:pt x="3078" y="6895"/>
                    <a:pt x="3085" y="6891"/>
                    <a:pt x="3090" y="6891"/>
                  </a:cubicBezTo>
                  <a:cubicBezTo>
                    <a:pt x="3098" y="6891"/>
                    <a:pt x="3098" y="6905"/>
                    <a:pt x="3081" y="6929"/>
                  </a:cubicBezTo>
                  <a:cubicBezTo>
                    <a:pt x="3132" y="6917"/>
                    <a:pt x="3119" y="6866"/>
                    <a:pt x="3169" y="6866"/>
                  </a:cubicBezTo>
                  <a:close/>
                  <a:moveTo>
                    <a:pt x="10928" y="6892"/>
                  </a:moveTo>
                  <a:cubicBezTo>
                    <a:pt x="10966" y="6904"/>
                    <a:pt x="10991" y="6954"/>
                    <a:pt x="10978" y="6992"/>
                  </a:cubicBezTo>
                  <a:lnTo>
                    <a:pt x="11003" y="6967"/>
                  </a:lnTo>
                  <a:lnTo>
                    <a:pt x="11003" y="6967"/>
                  </a:lnTo>
                  <a:cubicBezTo>
                    <a:pt x="10996" y="7002"/>
                    <a:pt x="10978" y="7010"/>
                    <a:pt x="10952" y="7010"/>
                  </a:cubicBezTo>
                  <a:cubicBezTo>
                    <a:pt x="10931" y="7010"/>
                    <a:pt x="10906" y="7005"/>
                    <a:pt x="10878" y="7005"/>
                  </a:cubicBezTo>
                  <a:cubicBezTo>
                    <a:pt x="10878" y="7051"/>
                    <a:pt x="10912" y="7077"/>
                    <a:pt x="10951" y="7077"/>
                  </a:cubicBezTo>
                  <a:cubicBezTo>
                    <a:pt x="10964" y="7077"/>
                    <a:pt x="10978" y="7074"/>
                    <a:pt x="10991" y="7068"/>
                  </a:cubicBezTo>
                  <a:lnTo>
                    <a:pt x="10991" y="7068"/>
                  </a:lnTo>
                  <a:cubicBezTo>
                    <a:pt x="10996" y="7095"/>
                    <a:pt x="10978" y="7106"/>
                    <a:pt x="10953" y="7106"/>
                  </a:cubicBezTo>
                  <a:cubicBezTo>
                    <a:pt x="10921" y="7106"/>
                    <a:pt x="10879" y="7089"/>
                    <a:pt x="10865" y="7068"/>
                  </a:cubicBezTo>
                  <a:cubicBezTo>
                    <a:pt x="10840" y="7017"/>
                    <a:pt x="10853" y="6892"/>
                    <a:pt x="10928" y="6892"/>
                  </a:cubicBezTo>
                  <a:close/>
                  <a:moveTo>
                    <a:pt x="11150" y="6880"/>
                  </a:moveTo>
                  <a:cubicBezTo>
                    <a:pt x="11158" y="6880"/>
                    <a:pt x="11168" y="6883"/>
                    <a:pt x="11180" y="6892"/>
                  </a:cubicBezTo>
                  <a:cubicBezTo>
                    <a:pt x="11197" y="6905"/>
                    <a:pt x="11209" y="6934"/>
                    <a:pt x="11214" y="6966"/>
                  </a:cubicBezTo>
                  <a:lnTo>
                    <a:pt x="11214" y="6966"/>
                  </a:lnTo>
                  <a:cubicBezTo>
                    <a:pt x="11218" y="6931"/>
                    <a:pt x="11229" y="6904"/>
                    <a:pt x="11255" y="6904"/>
                  </a:cubicBezTo>
                  <a:cubicBezTo>
                    <a:pt x="11255" y="6954"/>
                    <a:pt x="11280" y="7105"/>
                    <a:pt x="11230" y="7105"/>
                  </a:cubicBezTo>
                  <a:lnTo>
                    <a:pt x="11217" y="7118"/>
                  </a:lnTo>
                  <a:lnTo>
                    <a:pt x="11217" y="7118"/>
                  </a:lnTo>
                  <a:cubicBezTo>
                    <a:pt x="11217" y="7100"/>
                    <a:pt x="11215" y="7074"/>
                    <a:pt x="11214" y="7046"/>
                  </a:cubicBezTo>
                  <a:lnTo>
                    <a:pt x="11214" y="7046"/>
                  </a:lnTo>
                  <a:cubicBezTo>
                    <a:pt x="11208" y="7073"/>
                    <a:pt x="11197" y="7093"/>
                    <a:pt x="11180" y="7093"/>
                  </a:cubicBezTo>
                  <a:cubicBezTo>
                    <a:pt x="11142" y="7080"/>
                    <a:pt x="11167" y="6929"/>
                    <a:pt x="11091" y="6929"/>
                  </a:cubicBezTo>
                  <a:lnTo>
                    <a:pt x="11129" y="6917"/>
                  </a:lnTo>
                  <a:cubicBezTo>
                    <a:pt x="11016" y="6917"/>
                    <a:pt x="11142" y="7093"/>
                    <a:pt x="11054" y="7093"/>
                  </a:cubicBezTo>
                  <a:lnTo>
                    <a:pt x="11054" y="6892"/>
                  </a:lnTo>
                  <a:cubicBezTo>
                    <a:pt x="11060" y="6888"/>
                    <a:pt x="11066" y="6887"/>
                    <a:pt x="11071" y="6887"/>
                  </a:cubicBezTo>
                  <a:cubicBezTo>
                    <a:pt x="11084" y="6887"/>
                    <a:pt x="11088" y="6898"/>
                    <a:pt x="11079" y="6917"/>
                  </a:cubicBezTo>
                  <a:cubicBezTo>
                    <a:pt x="11108" y="6917"/>
                    <a:pt x="11122" y="6880"/>
                    <a:pt x="11150" y="6880"/>
                  </a:cubicBezTo>
                  <a:close/>
                  <a:moveTo>
                    <a:pt x="2962" y="6902"/>
                  </a:moveTo>
                  <a:cubicBezTo>
                    <a:pt x="3076" y="6902"/>
                    <a:pt x="3026" y="7118"/>
                    <a:pt x="2930" y="7118"/>
                  </a:cubicBezTo>
                  <a:lnTo>
                    <a:pt x="2918" y="7118"/>
                  </a:lnTo>
                  <a:cubicBezTo>
                    <a:pt x="2792" y="7118"/>
                    <a:pt x="2855" y="6929"/>
                    <a:pt x="2943" y="6904"/>
                  </a:cubicBezTo>
                  <a:cubicBezTo>
                    <a:pt x="2950" y="6903"/>
                    <a:pt x="2956" y="6902"/>
                    <a:pt x="2962" y="6902"/>
                  </a:cubicBezTo>
                  <a:close/>
                  <a:moveTo>
                    <a:pt x="10827" y="6904"/>
                  </a:moveTo>
                  <a:cubicBezTo>
                    <a:pt x="10815" y="6942"/>
                    <a:pt x="10790" y="7118"/>
                    <a:pt x="10752" y="7118"/>
                  </a:cubicBezTo>
                  <a:cubicBezTo>
                    <a:pt x="10742" y="7118"/>
                    <a:pt x="10732" y="7107"/>
                    <a:pt x="10723" y="7090"/>
                  </a:cubicBezTo>
                  <a:lnTo>
                    <a:pt x="10723" y="7090"/>
                  </a:lnTo>
                  <a:lnTo>
                    <a:pt x="10752" y="7080"/>
                  </a:lnTo>
                  <a:cubicBezTo>
                    <a:pt x="10790" y="7080"/>
                    <a:pt x="10752" y="6904"/>
                    <a:pt x="10827" y="6904"/>
                  </a:cubicBezTo>
                  <a:close/>
                  <a:moveTo>
                    <a:pt x="10249" y="6929"/>
                  </a:moveTo>
                  <a:cubicBezTo>
                    <a:pt x="10223" y="6990"/>
                    <a:pt x="10227" y="7080"/>
                    <a:pt x="10211" y="7131"/>
                  </a:cubicBezTo>
                  <a:lnTo>
                    <a:pt x="10211" y="7131"/>
                  </a:lnTo>
                  <a:lnTo>
                    <a:pt x="10211" y="6929"/>
                  </a:lnTo>
                  <a:close/>
                  <a:moveTo>
                    <a:pt x="5672" y="6841"/>
                  </a:moveTo>
                  <a:lnTo>
                    <a:pt x="5659" y="6967"/>
                  </a:lnTo>
                  <a:cubicBezTo>
                    <a:pt x="5672" y="6967"/>
                    <a:pt x="5684" y="6954"/>
                    <a:pt x="5684" y="6929"/>
                  </a:cubicBezTo>
                  <a:cubicBezTo>
                    <a:pt x="5695" y="6920"/>
                    <a:pt x="5705" y="6916"/>
                    <a:pt x="5714" y="6916"/>
                  </a:cubicBezTo>
                  <a:cubicBezTo>
                    <a:pt x="5773" y="6916"/>
                    <a:pt x="5786" y="7092"/>
                    <a:pt x="5735" y="7126"/>
                  </a:cubicBezTo>
                  <a:lnTo>
                    <a:pt x="5735" y="7126"/>
                  </a:lnTo>
                  <a:cubicBezTo>
                    <a:pt x="5736" y="7078"/>
                    <a:pt x="5760" y="6954"/>
                    <a:pt x="5716" y="6954"/>
                  </a:cubicBezTo>
                  <a:cubicBezTo>
                    <a:pt x="5708" y="6954"/>
                    <a:pt x="5697" y="6958"/>
                    <a:pt x="5684" y="6967"/>
                  </a:cubicBezTo>
                  <a:cubicBezTo>
                    <a:pt x="5621" y="7005"/>
                    <a:pt x="5709" y="7131"/>
                    <a:pt x="5621" y="7143"/>
                  </a:cubicBezTo>
                  <a:cubicBezTo>
                    <a:pt x="5621" y="7080"/>
                    <a:pt x="5609" y="6841"/>
                    <a:pt x="5672" y="6841"/>
                  </a:cubicBezTo>
                  <a:close/>
                  <a:moveTo>
                    <a:pt x="10500" y="6904"/>
                  </a:moveTo>
                  <a:cubicBezTo>
                    <a:pt x="10525" y="6912"/>
                    <a:pt x="10539" y="7011"/>
                    <a:pt x="10528" y="7079"/>
                  </a:cubicBezTo>
                  <a:lnTo>
                    <a:pt x="10528" y="7079"/>
                  </a:lnTo>
                  <a:cubicBezTo>
                    <a:pt x="10532" y="7023"/>
                    <a:pt x="10532" y="6952"/>
                    <a:pt x="10491" y="6952"/>
                  </a:cubicBezTo>
                  <a:cubicBezTo>
                    <a:pt x="10486" y="6952"/>
                    <a:pt x="10481" y="6953"/>
                    <a:pt x="10475" y="6954"/>
                  </a:cubicBezTo>
                  <a:cubicBezTo>
                    <a:pt x="10400" y="6967"/>
                    <a:pt x="10500" y="7131"/>
                    <a:pt x="10412" y="7131"/>
                  </a:cubicBezTo>
                  <a:cubicBezTo>
                    <a:pt x="10412" y="7098"/>
                    <a:pt x="10431" y="6954"/>
                    <a:pt x="10380" y="6954"/>
                  </a:cubicBezTo>
                  <a:cubicBezTo>
                    <a:pt x="10372" y="6954"/>
                    <a:pt x="10362" y="6958"/>
                    <a:pt x="10350" y="6967"/>
                  </a:cubicBezTo>
                  <a:cubicBezTo>
                    <a:pt x="10262" y="7017"/>
                    <a:pt x="10400" y="7131"/>
                    <a:pt x="10299" y="7143"/>
                  </a:cubicBezTo>
                  <a:cubicBezTo>
                    <a:pt x="10299" y="7080"/>
                    <a:pt x="10299" y="7030"/>
                    <a:pt x="10299" y="6980"/>
                  </a:cubicBezTo>
                  <a:cubicBezTo>
                    <a:pt x="10299" y="6971"/>
                    <a:pt x="10312" y="6919"/>
                    <a:pt x="10319" y="6919"/>
                  </a:cubicBezTo>
                  <a:cubicBezTo>
                    <a:pt x="10322" y="6919"/>
                    <a:pt x="10324" y="6928"/>
                    <a:pt x="10324" y="6954"/>
                  </a:cubicBezTo>
                  <a:cubicBezTo>
                    <a:pt x="10324" y="6954"/>
                    <a:pt x="10425" y="6929"/>
                    <a:pt x="10425" y="6929"/>
                  </a:cubicBezTo>
                  <a:cubicBezTo>
                    <a:pt x="10425" y="6929"/>
                    <a:pt x="10425" y="6954"/>
                    <a:pt x="10438" y="6954"/>
                  </a:cubicBezTo>
                  <a:cubicBezTo>
                    <a:pt x="10450" y="6929"/>
                    <a:pt x="10475" y="6904"/>
                    <a:pt x="10500" y="6904"/>
                  </a:cubicBezTo>
                  <a:close/>
                  <a:moveTo>
                    <a:pt x="10503" y="7138"/>
                  </a:moveTo>
                  <a:lnTo>
                    <a:pt x="10503" y="7138"/>
                  </a:lnTo>
                  <a:cubicBezTo>
                    <a:pt x="10498" y="7141"/>
                    <a:pt x="10493" y="7143"/>
                    <a:pt x="10488" y="7143"/>
                  </a:cubicBezTo>
                  <a:lnTo>
                    <a:pt x="10503" y="7138"/>
                  </a:lnTo>
                  <a:close/>
                  <a:moveTo>
                    <a:pt x="11846" y="7042"/>
                  </a:moveTo>
                  <a:cubicBezTo>
                    <a:pt x="11846" y="7080"/>
                    <a:pt x="11833" y="7143"/>
                    <a:pt x="11796" y="7143"/>
                  </a:cubicBezTo>
                  <a:cubicBezTo>
                    <a:pt x="11808" y="7093"/>
                    <a:pt x="11796" y="7042"/>
                    <a:pt x="11846" y="7042"/>
                  </a:cubicBezTo>
                  <a:close/>
                  <a:moveTo>
                    <a:pt x="2752" y="6886"/>
                  </a:moveTo>
                  <a:lnTo>
                    <a:pt x="2729" y="7118"/>
                  </a:lnTo>
                  <a:lnTo>
                    <a:pt x="2729" y="7118"/>
                  </a:lnTo>
                  <a:lnTo>
                    <a:pt x="2830" y="7093"/>
                  </a:lnTo>
                  <a:lnTo>
                    <a:pt x="2830" y="7093"/>
                  </a:lnTo>
                  <a:cubicBezTo>
                    <a:pt x="2830" y="7156"/>
                    <a:pt x="2742" y="7143"/>
                    <a:pt x="2692" y="7156"/>
                  </a:cubicBezTo>
                  <a:cubicBezTo>
                    <a:pt x="2715" y="7110"/>
                    <a:pt x="2706" y="6927"/>
                    <a:pt x="2752" y="6886"/>
                  </a:cubicBezTo>
                  <a:close/>
                  <a:moveTo>
                    <a:pt x="5370" y="6954"/>
                  </a:moveTo>
                  <a:cubicBezTo>
                    <a:pt x="5370" y="7017"/>
                    <a:pt x="5383" y="7156"/>
                    <a:pt x="5320" y="7168"/>
                  </a:cubicBezTo>
                  <a:cubicBezTo>
                    <a:pt x="5320" y="7131"/>
                    <a:pt x="5294" y="6980"/>
                    <a:pt x="5357" y="6980"/>
                  </a:cubicBezTo>
                  <a:lnTo>
                    <a:pt x="5370" y="6954"/>
                  </a:lnTo>
                  <a:close/>
                  <a:moveTo>
                    <a:pt x="10204" y="7148"/>
                  </a:moveTo>
                  <a:lnTo>
                    <a:pt x="10204" y="7148"/>
                  </a:lnTo>
                  <a:cubicBezTo>
                    <a:pt x="10197" y="7161"/>
                    <a:pt x="10188" y="7168"/>
                    <a:pt x="10174" y="7168"/>
                  </a:cubicBezTo>
                  <a:lnTo>
                    <a:pt x="10204" y="7148"/>
                  </a:lnTo>
                  <a:close/>
                  <a:moveTo>
                    <a:pt x="5471" y="6866"/>
                  </a:moveTo>
                  <a:lnTo>
                    <a:pt x="5471" y="6866"/>
                  </a:lnTo>
                  <a:cubicBezTo>
                    <a:pt x="5470" y="6875"/>
                    <a:pt x="5470" y="6944"/>
                    <a:pt x="5464" y="6976"/>
                  </a:cubicBezTo>
                  <a:lnTo>
                    <a:pt x="5464" y="6976"/>
                  </a:lnTo>
                  <a:cubicBezTo>
                    <a:pt x="5476" y="6952"/>
                    <a:pt x="5490" y="6942"/>
                    <a:pt x="5504" y="6942"/>
                  </a:cubicBezTo>
                  <a:cubicBezTo>
                    <a:pt x="5540" y="6942"/>
                    <a:pt x="5576" y="7008"/>
                    <a:pt x="5559" y="7068"/>
                  </a:cubicBezTo>
                  <a:lnTo>
                    <a:pt x="5584" y="7068"/>
                  </a:lnTo>
                  <a:cubicBezTo>
                    <a:pt x="5571" y="7118"/>
                    <a:pt x="5546" y="7143"/>
                    <a:pt x="5508" y="7168"/>
                  </a:cubicBezTo>
                  <a:cubicBezTo>
                    <a:pt x="5505" y="7170"/>
                    <a:pt x="5503" y="7170"/>
                    <a:pt x="5500" y="7170"/>
                  </a:cubicBezTo>
                  <a:cubicBezTo>
                    <a:pt x="5478" y="7170"/>
                    <a:pt x="5457" y="7131"/>
                    <a:pt x="5445" y="7131"/>
                  </a:cubicBezTo>
                  <a:lnTo>
                    <a:pt x="5445" y="7131"/>
                  </a:lnTo>
                  <a:cubicBezTo>
                    <a:pt x="5458" y="7168"/>
                    <a:pt x="5445" y="7181"/>
                    <a:pt x="5420" y="7181"/>
                  </a:cubicBezTo>
                  <a:cubicBezTo>
                    <a:pt x="5420" y="7118"/>
                    <a:pt x="5408" y="6879"/>
                    <a:pt x="5471" y="6866"/>
                  </a:cubicBezTo>
                  <a:close/>
                  <a:moveTo>
                    <a:pt x="9986" y="6967"/>
                  </a:moveTo>
                  <a:cubicBezTo>
                    <a:pt x="9989" y="6967"/>
                    <a:pt x="9993" y="6977"/>
                    <a:pt x="9997" y="7005"/>
                  </a:cubicBezTo>
                  <a:cubicBezTo>
                    <a:pt x="10026" y="7005"/>
                    <a:pt x="10041" y="6968"/>
                    <a:pt x="10069" y="6968"/>
                  </a:cubicBezTo>
                  <a:cubicBezTo>
                    <a:pt x="10077" y="6968"/>
                    <a:pt x="10086" y="6971"/>
                    <a:pt x="10098" y="6980"/>
                  </a:cubicBezTo>
                  <a:cubicBezTo>
                    <a:pt x="10148" y="7005"/>
                    <a:pt x="10136" y="7168"/>
                    <a:pt x="10085" y="7168"/>
                  </a:cubicBezTo>
                  <a:cubicBezTo>
                    <a:pt x="10085" y="7143"/>
                    <a:pt x="10111" y="6992"/>
                    <a:pt x="10048" y="6992"/>
                  </a:cubicBezTo>
                  <a:cubicBezTo>
                    <a:pt x="9947" y="6992"/>
                    <a:pt x="10048" y="7181"/>
                    <a:pt x="9972" y="7181"/>
                  </a:cubicBezTo>
                  <a:cubicBezTo>
                    <a:pt x="9960" y="7131"/>
                    <a:pt x="9960" y="7080"/>
                    <a:pt x="9972" y="7030"/>
                  </a:cubicBezTo>
                  <a:cubicBezTo>
                    <a:pt x="9972" y="7013"/>
                    <a:pt x="9978" y="6967"/>
                    <a:pt x="9986" y="6967"/>
                  </a:cubicBezTo>
                  <a:close/>
                  <a:moveTo>
                    <a:pt x="5223" y="6982"/>
                  </a:moveTo>
                  <a:cubicBezTo>
                    <a:pt x="5230" y="6982"/>
                    <a:pt x="5237" y="6985"/>
                    <a:pt x="5244" y="6992"/>
                  </a:cubicBezTo>
                  <a:cubicBezTo>
                    <a:pt x="5294" y="7030"/>
                    <a:pt x="5269" y="7181"/>
                    <a:pt x="5232" y="7181"/>
                  </a:cubicBezTo>
                  <a:cubicBezTo>
                    <a:pt x="5232" y="7146"/>
                    <a:pt x="5264" y="7015"/>
                    <a:pt x="5199" y="7015"/>
                  </a:cubicBezTo>
                  <a:cubicBezTo>
                    <a:pt x="5194" y="7015"/>
                    <a:pt x="5188" y="7015"/>
                    <a:pt x="5181" y="7017"/>
                  </a:cubicBezTo>
                  <a:cubicBezTo>
                    <a:pt x="5131" y="7042"/>
                    <a:pt x="5144" y="7156"/>
                    <a:pt x="5144" y="7193"/>
                  </a:cubicBezTo>
                  <a:lnTo>
                    <a:pt x="5106" y="7193"/>
                  </a:lnTo>
                  <a:cubicBezTo>
                    <a:pt x="5106" y="7156"/>
                    <a:pt x="5106" y="7105"/>
                    <a:pt x="5118" y="7068"/>
                  </a:cubicBezTo>
                  <a:lnTo>
                    <a:pt x="5118" y="7055"/>
                  </a:lnTo>
                  <a:cubicBezTo>
                    <a:pt x="5118" y="7046"/>
                    <a:pt x="5137" y="6994"/>
                    <a:pt x="5148" y="6994"/>
                  </a:cubicBezTo>
                  <a:cubicBezTo>
                    <a:pt x="5153" y="6994"/>
                    <a:pt x="5156" y="7004"/>
                    <a:pt x="5156" y="7030"/>
                  </a:cubicBezTo>
                  <a:cubicBezTo>
                    <a:pt x="5176" y="7030"/>
                    <a:pt x="5196" y="6982"/>
                    <a:pt x="5223" y="6982"/>
                  </a:cubicBezTo>
                  <a:close/>
                  <a:moveTo>
                    <a:pt x="9922" y="6980"/>
                  </a:moveTo>
                  <a:cubicBezTo>
                    <a:pt x="9922" y="7030"/>
                    <a:pt x="9947" y="7181"/>
                    <a:pt x="9884" y="7193"/>
                  </a:cubicBezTo>
                  <a:cubicBezTo>
                    <a:pt x="9884" y="7131"/>
                    <a:pt x="9847" y="6980"/>
                    <a:pt x="9909" y="6980"/>
                  </a:cubicBezTo>
                  <a:close/>
                  <a:moveTo>
                    <a:pt x="9469" y="6879"/>
                  </a:moveTo>
                  <a:lnTo>
                    <a:pt x="9469" y="7105"/>
                  </a:lnTo>
                  <a:cubicBezTo>
                    <a:pt x="9469" y="7132"/>
                    <a:pt x="9457" y="7196"/>
                    <a:pt x="9449" y="7196"/>
                  </a:cubicBezTo>
                  <a:cubicBezTo>
                    <a:pt x="9446" y="7196"/>
                    <a:pt x="9444" y="7185"/>
                    <a:pt x="9444" y="7156"/>
                  </a:cubicBezTo>
                  <a:cubicBezTo>
                    <a:pt x="9411" y="7156"/>
                    <a:pt x="9388" y="7195"/>
                    <a:pt x="9362" y="7195"/>
                  </a:cubicBezTo>
                  <a:cubicBezTo>
                    <a:pt x="9349" y="7195"/>
                    <a:pt x="9335" y="7185"/>
                    <a:pt x="9318" y="7156"/>
                  </a:cubicBezTo>
                  <a:cubicBezTo>
                    <a:pt x="9281" y="7105"/>
                    <a:pt x="9306" y="6992"/>
                    <a:pt x="9381" y="6980"/>
                  </a:cubicBezTo>
                  <a:cubicBezTo>
                    <a:pt x="9406" y="6980"/>
                    <a:pt x="9432" y="7005"/>
                    <a:pt x="9444" y="7005"/>
                  </a:cubicBezTo>
                  <a:cubicBezTo>
                    <a:pt x="9406" y="6992"/>
                    <a:pt x="9381" y="6917"/>
                    <a:pt x="9432" y="6917"/>
                  </a:cubicBezTo>
                  <a:lnTo>
                    <a:pt x="9469" y="6879"/>
                  </a:lnTo>
                  <a:close/>
                  <a:moveTo>
                    <a:pt x="9783" y="6982"/>
                  </a:moveTo>
                  <a:cubicBezTo>
                    <a:pt x="9790" y="6982"/>
                    <a:pt x="9799" y="6985"/>
                    <a:pt x="9809" y="6992"/>
                  </a:cubicBezTo>
                  <a:cubicBezTo>
                    <a:pt x="9847" y="7030"/>
                    <a:pt x="9834" y="7193"/>
                    <a:pt x="9796" y="7193"/>
                  </a:cubicBezTo>
                  <a:cubicBezTo>
                    <a:pt x="9796" y="7145"/>
                    <a:pt x="9819" y="7017"/>
                    <a:pt x="9755" y="7017"/>
                  </a:cubicBezTo>
                  <a:cubicBezTo>
                    <a:pt x="9752" y="7017"/>
                    <a:pt x="9749" y="7017"/>
                    <a:pt x="9746" y="7017"/>
                  </a:cubicBezTo>
                  <a:cubicBezTo>
                    <a:pt x="9671" y="7030"/>
                    <a:pt x="9771" y="7193"/>
                    <a:pt x="9683" y="7193"/>
                  </a:cubicBezTo>
                  <a:cubicBezTo>
                    <a:pt x="9683" y="7160"/>
                    <a:pt x="9702" y="7021"/>
                    <a:pt x="9648" y="7021"/>
                  </a:cubicBezTo>
                  <a:cubicBezTo>
                    <a:pt x="9640" y="7021"/>
                    <a:pt x="9631" y="7024"/>
                    <a:pt x="9620" y="7030"/>
                  </a:cubicBezTo>
                  <a:cubicBezTo>
                    <a:pt x="9532" y="7093"/>
                    <a:pt x="9658" y="7206"/>
                    <a:pt x="9570" y="7206"/>
                  </a:cubicBezTo>
                  <a:cubicBezTo>
                    <a:pt x="9570" y="7156"/>
                    <a:pt x="9570" y="7105"/>
                    <a:pt x="9570" y="7055"/>
                  </a:cubicBezTo>
                  <a:cubicBezTo>
                    <a:pt x="9570" y="7038"/>
                    <a:pt x="9582" y="6986"/>
                    <a:pt x="9589" y="6986"/>
                  </a:cubicBezTo>
                  <a:cubicBezTo>
                    <a:pt x="9592" y="6986"/>
                    <a:pt x="9595" y="6998"/>
                    <a:pt x="9595" y="7030"/>
                  </a:cubicBezTo>
                  <a:cubicBezTo>
                    <a:pt x="9612" y="7030"/>
                    <a:pt x="9645" y="6985"/>
                    <a:pt x="9673" y="6985"/>
                  </a:cubicBezTo>
                  <a:cubicBezTo>
                    <a:pt x="9687" y="6985"/>
                    <a:pt x="9700" y="6996"/>
                    <a:pt x="9708" y="7030"/>
                  </a:cubicBezTo>
                  <a:cubicBezTo>
                    <a:pt x="9738" y="7030"/>
                    <a:pt x="9753" y="6982"/>
                    <a:pt x="9783" y="6982"/>
                  </a:cubicBezTo>
                  <a:close/>
                  <a:moveTo>
                    <a:pt x="9173" y="7029"/>
                  </a:moveTo>
                  <a:cubicBezTo>
                    <a:pt x="9241" y="7029"/>
                    <a:pt x="9230" y="7097"/>
                    <a:pt x="9230" y="7143"/>
                  </a:cubicBezTo>
                  <a:lnTo>
                    <a:pt x="9218" y="7143"/>
                  </a:lnTo>
                  <a:cubicBezTo>
                    <a:pt x="9218" y="7171"/>
                    <a:pt x="9211" y="7239"/>
                    <a:pt x="9203" y="7239"/>
                  </a:cubicBezTo>
                  <a:cubicBezTo>
                    <a:pt x="9199" y="7239"/>
                    <a:pt x="9196" y="7230"/>
                    <a:pt x="9193" y="7206"/>
                  </a:cubicBezTo>
                  <a:cubicBezTo>
                    <a:pt x="9172" y="7206"/>
                    <a:pt x="9159" y="7250"/>
                    <a:pt x="9127" y="7250"/>
                  </a:cubicBezTo>
                  <a:cubicBezTo>
                    <a:pt x="9120" y="7250"/>
                    <a:pt x="9113" y="7248"/>
                    <a:pt x="9105" y="7244"/>
                  </a:cubicBezTo>
                  <a:cubicBezTo>
                    <a:pt x="9054" y="7206"/>
                    <a:pt x="9080" y="7168"/>
                    <a:pt x="9105" y="7143"/>
                  </a:cubicBezTo>
                  <a:cubicBezTo>
                    <a:pt x="9130" y="7118"/>
                    <a:pt x="9180" y="7118"/>
                    <a:pt x="9193" y="7093"/>
                  </a:cubicBezTo>
                  <a:cubicBezTo>
                    <a:pt x="9214" y="7065"/>
                    <a:pt x="9192" y="7056"/>
                    <a:pt x="9165" y="7056"/>
                  </a:cubicBezTo>
                  <a:cubicBezTo>
                    <a:pt x="9142" y="7056"/>
                    <a:pt x="9116" y="7062"/>
                    <a:pt x="9105" y="7068"/>
                  </a:cubicBezTo>
                  <a:cubicBezTo>
                    <a:pt x="9092" y="7042"/>
                    <a:pt x="9130" y="7030"/>
                    <a:pt x="9155" y="7030"/>
                  </a:cubicBezTo>
                  <a:cubicBezTo>
                    <a:pt x="9162" y="7029"/>
                    <a:pt x="9168" y="7029"/>
                    <a:pt x="9173" y="7029"/>
                  </a:cubicBezTo>
                  <a:close/>
                  <a:moveTo>
                    <a:pt x="8927" y="7049"/>
                  </a:moveTo>
                  <a:cubicBezTo>
                    <a:pt x="8935" y="7049"/>
                    <a:pt x="8941" y="7055"/>
                    <a:pt x="8954" y="7080"/>
                  </a:cubicBezTo>
                  <a:cubicBezTo>
                    <a:pt x="8991" y="7131"/>
                    <a:pt x="8979" y="7244"/>
                    <a:pt x="8929" y="7256"/>
                  </a:cubicBezTo>
                  <a:lnTo>
                    <a:pt x="8929" y="7131"/>
                  </a:lnTo>
                  <a:cubicBezTo>
                    <a:pt x="8929" y="7097"/>
                    <a:pt x="8917" y="7075"/>
                    <a:pt x="8899" y="7075"/>
                  </a:cubicBezTo>
                  <a:cubicBezTo>
                    <a:pt x="8889" y="7075"/>
                    <a:pt x="8878" y="7080"/>
                    <a:pt x="8866" y="7093"/>
                  </a:cubicBezTo>
                  <a:cubicBezTo>
                    <a:pt x="8828" y="7131"/>
                    <a:pt x="8903" y="7256"/>
                    <a:pt x="8815" y="7256"/>
                  </a:cubicBezTo>
                  <a:cubicBezTo>
                    <a:pt x="8815" y="7224"/>
                    <a:pt x="8834" y="7080"/>
                    <a:pt x="8783" y="7080"/>
                  </a:cubicBezTo>
                  <a:cubicBezTo>
                    <a:pt x="8775" y="7080"/>
                    <a:pt x="8765" y="7084"/>
                    <a:pt x="8753" y="7093"/>
                  </a:cubicBezTo>
                  <a:cubicBezTo>
                    <a:pt x="8748" y="7096"/>
                    <a:pt x="8744" y="7098"/>
                    <a:pt x="8740" y="7102"/>
                  </a:cubicBezTo>
                  <a:lnTo>
                    <a:pt x="8740" y="7102"/>
                  </a:lnTo>
                  <a:lnTo>
                    <a:pt x="8740" y="7093"/>
                  </a:lnTo>
                  <a:lnTo>
                    <a:pt x="8828" y="7055"/>
                  </a:lnTo>
                  <a:cubicBezTo>
                    <a:pt x="8828" y="7080"/>
                    <a:pt x="8828" y="7093"/>
                    <a:pt x="8841" y="7093"/>
                  </a:cubicBezTo>
                  <a:cubicBezTo>
                    <a:pt x="8853" y="7068"/>
                    <a:pt x="8866" y="7055"/>
                    <a:pt x="8891" y="7055"/>
                  </a:cubicBezTo>
                  <a:cubicBezTo>
                    <a:pt x="8910" y="7055"/>
                    <a:pt x="8919" y="7049"/>
                    <a:pt x="8927" y="7049"/>
                  </a:cubicBezTo>
                  <a:close/>
                  <a:moveTo>
                    <a:pt x="8734" y="7063"/>
                  </a:moveTo>
                  <a:cubicBezTo>
                    <a:pt x="8737" y="7063"/>
                    <a:pt x="8740" y="7073"/>
                    <a:pt x="8740" y="7102"/>
                  </a:cubicBezTo>
                  <a:lnTo>
                    <a:pt x="8740" y="7102"/>
                  </a:lnTo>
                  <a:cubicBezTo>
                    <a:pt x="8678" y="7155"/>
                    <a:pt x="8785" y="7257"/>
                    <a:pt x="8702" y="7269"/>
                  </a:cubicBezTo>
                  <a:cubicBezTo>
                    <a:pt x="8702" y="7206"/>
                    <a:pt x="8702" y="7156"/>
                    <a:pt x="8702" y="7105"/>
                  </a:cubicBezTo>
                  <a:cubicBezTo>
                    <a:pt x="8703" y="7106"/>
                    <a:pt x="8704" y="7106"/>
                    <a:pt x="8704" y="7106"/>
                  </a:cubicBezTo>
                  <a:cubicBezTo>
                    <a:pt x="8713" y="7106"/>
                    <a:pt x="8726" y="7063"/>
                    <a:pt x="8734" y="7063"/>
                  </a:cubicBezTo>
                  <a:close/>
                  <a:moveTo>
                    <a:pt x="8652" y="7082"/>
                  </a:moveTo>
                  <a:cubicBezTo>
                    <a:pt x="8655" y="7150"/>
                    <a:pt x="8673" y="7270"/>
                    <a:pt x="8614" y="7281"/>
                  </a:cubicBezTo>
                  <a:cubicBezTo>
                    <a:pt x="8626" y="7235"/>
                    <a:pt x="8605" y="7101"/>
                    <a:pt x="8652" y="7082"/>
                  </a:cubicBezTo>
                  <a:close/>
                  <a:moveTo>
                    <a:pt x="4803" y="7070"/>
                  </a:moveTo>
                  <a:cubicBezTo>
                    <a:pt x="4811" y="7070"/>
                    <a:pt x="4819" y="7073"/>
                    <a:pt x="4829" y="7080"/>
                  </a:cubicBezTo>
                  <a:cubicBezTo>
                    <a:pt x="4869" y="7110"/>
                    <a:pt x="4839" y="7209"/>
                    <a:pt x="4806" y="7250"/>
                  </a:cubicBezTo>
                  <a:lnTo>
                    <a:pt x="4806" y="7250"/>
                  </a:lnTo>
                  <a:cubicBezTo>
                    <a:pt x="4811" y="7201"/>
                    <a:pt x="4830" y="7105"/>
                    <a:pt x="4776" y="7105"/>
                  </a:cubicBezTo>
                  <a:cubicBezTo>
                    <a:pt x="4773" y="7105"/>
                    <a:pt x="4770" y="7105"/>
                    <a:pt x="4766" y="7105"/>
                  </a:cubicBezTo>
                  <a:cubicBezTo>
                    <a:pt x="4691" y="7118"/>
                    <a:pt x="4766" y="7281"/>
                    <a:pt x="4691" y="7294"/>
                  </a:cubicBezTo>
                  <a:cubicBezTo>
                    <a:pt x="4691" y="7261"/>
                    <a:pt x="4730" y="7122"/>
                    <a:pt x="4680" y="7122"/>
                  </a:cubicBezTo>
                  <a:cubicBezTo>
                    <a:pt x="4673" y="7122"/>
                    <a:pt x="4664" y="7124"/>
                    <a:pt x="4653" y="7131"/>
                  </a:cubicBezTo>
                  <a:cubicBezTo>
                    <a:pt x="4590" y="7181"/>
                    <a:pt x="4678" y="7294"/>
                    <a:pt x="4590" y="7307"/>
                  </a:cubicBezTo>
                  <a:cubicBezTo>
                    <a:pt x="4590" y="7256"/>
                    <a:pt x="4590" y="7105"/>
                    <a:pt x="4628" y="7105"/>
                  </a:cubicBezTo>
                  <a:cubicBezTo>
                    <a:pt x="4615" y="7131"/>
                    <a:pt x="4615" y="7131"/>
                    <a:pt x="4628" y="7131"/>
                  </a:cubicBezTo>
                  <a:cubicBezTo>
                    <a:pt x="4644" y="7114"/>
                    <a:pt x="4676" y="7088"/>
                    <a:pt x="4700" y="7088"/>
                  </a:cubicBezTo>
                  <a:cubicBezTo>
                    <a:pt x="4713" y="7088"/>
                    <a:pt x="4724" y="7096"/>
                    <a:pt x="4729" y="7118"/>
                  </a:cubicBezTo>
                  <a:cubicBezTo>
                    <a:pt x="4759" y="7118"/>
                    <a:pt x="4773" y="7070"/>
                    <a:pt x="4803" y="7070"/>
                  </a:cubicBezTo>
                  <a:close/>
                  <a:moveTo>
                    <a:pt x="8498" y="7079"/>
                  </a:moveTo>
                  <a:cubicBezTo>
                    <a:pt x="8573" y="7079"/>
                    <a:pt x="8638" y="7284"/>
                    <a:pt x="8539" y="7294"/>
                  </a:cubicBezTo>
                  <a:lnTo>
                    <a:pt x="8526" y="7281"/>
                  </a:lnTo>
                  <a:cubicBezTo>
                    <a:pt x="8526" y="7249"/>
                    <a:pt x="8544" y="7117"/>
                    <a:pt x="8496" y="7117"/>
                  </a:cubicBezTo>
                  <a:cubicBezTo>
                    <a:pt x="8487" y="7117"/>
                    <a:pt x="8476" y="7121"/>
                    <a:pt x="8463" y="7131"/>
                  </a:cubicBezTo>
                  <a:cubicBezTo>
                    <a:pt x="8400" y="7168"/>
                    <a:pt x="8501" y="7294"/>
                    <a:pt x="8413" y="7307"/>
                  </a:cubicBezTo>
                  <a:cubicBezTo>
                    <a:pt x="8413" y="7256"/>
                    <a:pt x="8388" y="7093"/>
                    <a:pt x="8438" y="7093"/>
                  </a:cubicBezTo>
                  <a:cubicBezTo>
                    <a:pt x="8426" y="7118"/>
                    <a:pt x="8426" y="7131"/>
                    <a:pt x="8438" y="7131"/>
                  </a:cubicBezTo>
                  <a:cubicBezTo>
                    <a:pt x="8457" y="7093"/>
                    <a:pt x="8478" y="7079"/>
                    <a:pt x="8498" y="7079"/>
                  </a:cubicBezTo>
                  <a:close/>
                  <a:moveTo>
                    <a:pt x="8305" y="7105"/>
                  </a:moveTo>
                  <a:cubicBezTo>
                    <a:pt x="8328" y="7105"/>
                    <a:pt x="8350" y="7118"/>
                    <a:pt x="8363" y="7143"/>
                  </a:cubicBezTo>
                  <a:cubicBezTo>
                    <a:pt x="8400" y="7231"/>
                    <a:pt x="8300" y="7206"/>
                    <a:pt x="8250" y="7219"/>
                  </a:cubicBezTo>
                  <a:cubicBezTo>
                    <a:pt x="8250" y="7262"/>
                    <a:pt x="8273" y="7281"/>
                    <a:pt x="8304" y="7281"/>
                  </a:cubicBezTo>
                  <a:cubicBezTo>
                    <a:pt x="8318" y="7281"/>
                    <a:pt x="8334" y="7277"/>
                    <a:pt x="8350" y="7269"/>
                  </a:cubicBezTo>
                  <a:lnTo>
                    <a:pt x="8350" y="7269"/>
                  </a:lnTo>
                  <a:cubicBezTo>
                    <a:pt x="8362" y="7296"/>
                    <a:pt x="8344" y="7309"/>
                    <a:pt x="8319" y="7309"/>
                  </a:cubicBezTo>
                  <a:cubicBezTo>
                    <a:pt x="8262" y="7309"/>
                    <a:pt x="8167" y="7247"/>
                    <a:pt x="8262" y="7143"/>
                  </a:cubicBezTo>
                  <a:lnTo>
                    <a:pt x="8237" y="7143"/>
                  </a:lnTo>
                  <a:cubicBezTo>
                    <a:pt x="8256" y="7118"/>
                    <a:pt x="8281" y="7105"/>
                    <a:pt x="8305" y="7105"/>
                  </a:cubicBezTo>
                  <a:close/>
                  <a:moveTo>
                    <a:pt x="7910" y="7143"/>
                  </a:moveTo>
                  <a:cubicBezTo>
                    <a:pt x="7884" y="7187"/>
                    <a:pt x="7888" y="7275"/>
                    <a:pt x="7871" y="7328"/>
                  </a:cubicBezTo>
                  <a:lnTo>
                    <a:pt x="7871" y="7328"/>
                  </a:lnTo>
                  <a:cubicBezTo>
                    <a:pt x="7867" y="7256"/>
                    <a:pt x="7856" y="7143"/>
                    <a:pt x="7910" y="7143"/>
                  </a:cubicBezTo>
                  <a:close/>
                  <a:moveTo>
                    <a:pt x="8136" y="7118"/>
                  </a:moveTo>
                  <a:lnTo>
                    <a:pt x="8136" y="7332"/>
                  </a:lnTo>
                  <a:lnTo>
                    <a:pt x="8111" y="7332"/>
                  </a:lnTo>
                  <a:cubicBezTo>
                    <a:pt x="8074" y="7281"/>
                    <a:pt x="8048" y="7131"/>
                    <a:pt x="8111" y="7131"/>
                  </a:cubicBezTo>
                  <a:lnTo>
                    <a:pt x="8136" y="7118"/>
                  </a:lnTo>
                  <a:close/>
                  <a:moveTo>
                    <a:pt x="7733" y="7337"/>
                  </a:moveTo>
                  <a:cubicBezTo>
                    <a:pt x="7730" y="7342"/>
                    <a:pt x="7726" y="7344"/>
                    <a:pt x="7721" y="7344"/>
                  </a:cubicBezTo>
                  <a:lnTo>
                    <a:pt x="7734" y="7344"/>
                  </a:lnTo>
                  <a:cubicBezTo>
                    <a:pt x="7734" y="7342"/>
                    <a:pt x="7733" y="7340"/>
                    <a:pt x="7733" y="7337"/>
                  </a:cubicBezTo>
                  <a:close/>
                  <a:moveTo>
                    <a:pt x="8022" y="7120"/>
                  </a:moveTo>
                  <a:cubicBezTo>
                    <a:pt x="8034" y="7120"/>
                    <a:pt x="8047" y="7124"/>
                    <a:pt x="8061" y="7131"/>
                  </a:cubicBezTo>
                  <a:cubicBezTo>
                    <a:pt x="8051" y="7151"/>
                    <a:pt x="8039" y="7155"/>
                    <a:pt x="8027" y="7155"/>
                  </a:cubicBezTo>
                  <a:cubicBezTo>
                    <a:pt x="8019" y="7155"/>
                    <a:pt x="8012" y="7153"/>
                    <a:pt x="8005" y="7153"/>
                  </a:cubicBezTo>
                  <a:cubicBezTo>
                    <a:pt x="7997" y="7153"/>
                    <a:pt x="7990" y="7156"/>
                    <a:pt x="7986" y="7168"/>
                  </a:cubicBezTo>
                  <a:cubicBezTo>
                    <a:pt x="7986" y="7193"/>
                    <a:pt x="8011" y="7193"/>
                    <a:pt x="8011" y="7219"/>
                  </a:cubicBezTo>
                  <a:cubicBezTo>
                    <a:pt x="8023" y="7244"/>
                    <a:pt x="8086" y="7244"/>
                    <a:pt x="8048" y="7307"/>
                  </a:cubicBezTo>
                  <a:cubicBezTo>
                    <a:pt x="8032" y="7331"/>
                    <a:pt x="8011" y="7345"/>
                    <a:pt x="7987" y="7345"/>
                  </a:cubicBezTo>
                  <a:cubicBezTo>
                    <a:pt x="7975" y="7345"/>
                    <a:pt x="7961" y="7341"/>
                    <a:pt x="7948" y="7332"/>
                  </a:cubicBezTo>
                  <a:cubicBezTo>
                    <a:pt x="7948" y="7311"/>
                    <a:pt x="7952" y="7302"/>
                    <a:pt x="7961" y="7302"/>
                  </a:cubicBezTo>
                  <a:cubicBezTo>
                    <a:pt x="7969" y="7302"/>
                    <a:pt x="7981" y="7308"/>
                    <a:pt x="7998" y="7319"/>
                  </a:cubicBezTo>
                  <a:cubicBezTo>
                    <a:pt x="8061" y="7319"/>
                    <a:pt x="7948" y="7244"/>
                    <a:pt x="7935" y="7231"/>
                  </a:cubicBezTo>
                  <a:lnTo>
                    <a:pt x="7960" y="7231"/>
                  </a:lnTo>
                  <a:cubicBezTo>
                    <a:pt x="7940" y="7180"/>
                    <a:pt x="7969" y="7120"/>
                    <a:pt x="8022" y="7120"/>
                  </a:cubicBezTo>
                  <a:close/>
                  <a:moveTo>
                    <a:pt x="4384" y="7132"/>
                  </a:moveTo>
                  <a:cubicBezTo>
                    <a:pt x="4396" y="7132"/>
                    <a:pt x="4407" y="7142"/>
                    <a:pt x="4414" y="7168"/>
                  </a:cubicBezTo>
                  <a:lnTo>
                    <a:pt x="4402" y="7181"/>
                  </a:lnTo>
                  <a:cubicBezTo>
                    <a:pt x="4422" y="7181"/>
                    <a:pt x="4442" y="7133"/>
                    <a:pt x="4475" y="7133"/>
                  </a:cubicBezTo>
                  <a:cubicBezTo>
                    <a:pt x="4483" y="7133"/>
                    <a:pt x="4492" y="7136"/>
                    <a:pt x="4502" y="7143"/>
                  </a:cubicBezTo>
                  <a:cubicBezTo>
                    <a:pt x="4540" y="7181"/>
                    <a:pt x="4502" y="7332"/>
                    <a:pt x="4465" y="7332"/>
                  </a:cubicBezTo>
                  <a:cubicBezTo>
                    <a:pt x="4465" y="7284"/>
                    <a:pt x="4510" y="7167"/>
                    <a:pt x="4449" y="7167"/>
                  </a:cubicBezTo>
                  <a:cubicBezTo>
                    <a:pt x="4446" y="7167"/>
                    <a:pt x="4443" y="7168"/>
                    <a:pt x="4439" y="7168"/>
                  </a:cubicBezTo>
                  <a:cubicBezTo>
                    <a:pt x="4364" y="7181"/>
                    <a:pt x="4439" y="7344"/>
                    <a:pt x="4364" y="7357"/>
                  </a:cubicBezTo>
                  <a:cubicBezTo>
                    <a:pt x="4364" y="7324"/>
                    <a:pt x="4393" y="7184"/>
                    <a:pt x="4341" y="7184"/>
                  </a:cubicBezTo>
                  <a:cubicBezTo>
                    <a:pt x="4333" y="7184"/>
                    <a:pt x="4325" y="7187"/>
                    <a:pt x="4314" y="7193"/>
                  </a:cubicBezTo>
                  <a:cubicBezTo>
                    <a:pt x="4251" y="7244"/>
                    <a:pt x="4339" y="7357"/>
                    <a:pt x="4251" y="7369"/>
                  </a:cubicBezTo>
                  <a:cubicBezTo>
                    <a:pt x="4251" y="7307"/>
                    <a:pt x="4263" y="7244"/>
                    <a:pt x="4263" y="7168"/>
                  </a:cubicBezTo>
                  <a:cubicBezTo>
                    <a:pt x="4273" y="7165"/>
                    <a:pt x="4281" y="7163"/>
                    <a:pt x="4286" y="7163"/>
                  </a:cubicBezTo>
                  <a:cubicBezTo>
                    <a:pt x="4301" y="7163"/>
                    <a:pt x="4301" y="7175"/>
                    <a:pt x="4301" y="7193"/>
                  </a:cubicBezTo>
                  <a:cubicBezTo>
                    <a:pt x="4319" y="7185"/>
                    <a:pt x="4355" y="7132"/>
                    <a:pt x="4384" y="7132"/>
                  </a:cubicBezTo>
                  <a:close/>
                  <a:moveTo>
                    <a:pt x="5005" y="7042"/>
                  </a:moveTo>
                  <a:lnTo>
                    <a:pt x="5005" y="7042"/>
                  </a:lnTo>
                  <a:cubicBezTo>
                    <a:pt x="4968" y="7131"/>
                    <a:pt x="4930" y="7332"/>
                    <a:pt x="4829" y="7369"/>
                  </a:cubicBezTo>
                  <a:cubicBezTo>
                    <a:pt x="4817" y="7344"/>
                    <a:pt x="4829" y="7332"/>
                    <a:pt x="4854" y="7319"/>
                  </a:cubicBezTo>
                  <a:cubicBezTo>
                    <a:pt x="4938" y="7236"/>
                    <a:pt x="4886" y="7141"/>
                    <a:pt x="4859" y="7067"/>
                  </a:cubicBezTo>
                  <a:lnTo>
                    <a:pt x="4859" y="7067"/>
                  </a:lnTo>
                  <a:cubicBezTo>
                    <a:pt x="4905" y="7077"/>
                    <a:pt x="4905" y="7174"/>
                    <a:pt x="4905" y="7231"/>
                  </a:cubicBezTo>
                  <a:cubicBezTo>
                    <a:pt x="4955" y="7231"/>
                    <a:pt x="4930" y="7068"/>
                    <a:pt x="5005" y="7042"/>
                  </a:cubicBezTo>
                  <a:close/>
                  <a:moveTo>
                    <a:pt x="7844" y="7366"/>
                  </a:moveTo>
                  <a:cubicBezTo>
                    <a:pt x="7841" y="7368"/>
                    <a:pt x="7838" y="7369"/>
                    <a:pt x="7835" y="7369"/>
                  </a:cubicBezTo>
                  <a:lnTo>
                    <a:pt x="7844" y="7366"/>
                  </a:lnTo>
                  <a:close/>
                  <a:moveTo>
                    <a:pt x="7797" y="7168"/>
                  </a:moveTo>
                  <a:cubicBezTo>
                    <a:pt x="7797" y="7193"/>
                    <a:pt x="7759" y="7382"/>
                    <a:pt x="7721" y="7382"/>
                  </a:cubicBezTo>
                  <a:cubicBezTo>
                    <a:pt x="7696" y="7382"/>
                    <a:pt x="7671" y="7256"/>
                    <a:pt x="7671" y="7231"/>
                  </a:cubicBezTo>
                  <a:cubicBezTo>
                    <a:pt x="7659" y="7231"/>
                    <a:pt x="7633" y="7357"/>
                    <a:pt x="7621" y="7369"/>
                  </a:cubicBezTo>
                  <a:cubicBezTo>
                    <a:pt x="7612" y="7382"/>
                    <a:pt x="7605" y="7388"/>
                    <a:pt x="7598" y="7388"/>
                  </a:cubicBezTo>
                  <a:cubicBezTo>
                    <a:pt x="7566" y="7388"/>
                    <a:pt x="7556" y="7256"/>
                    <a:pt x="7545" y="7193"/>
                  </a:cubicBezTo>
                  <a:cubicBezTo>
                    <a:pt x="7596" y="7193"/>
                    <a:pt x="7596" y="7307"/>
                    <a:pt x="7608" y="7357"/>
                  </a:cubicBezTo>
                  <a:cubicBezTo>
                    <a:pt x="7608" y="7332"/>
                    <a:pt x="7621" y="7307"/>
                    <a:pt x="7621" y="7294"/>
                  </a:cubicBezTo>
                  <a:cubicBezTo>
                    <a:pt x="7649" y="7218"/>
                    <a:pt x="7669" y="7188"/>
                    <a:pt x="7684" y="7188"/>
                  </a:cubicBezTo>
                  <a:cubicBezTo>
                    <a:pt x="7707" y="7188"/>
                    <a:pt x="7718" y="7262"/>
                    <a:pt x="7733" y="7337"/>
                  </a:cubicBezTo>
                  <a:lnTo>
                    <a:pt x="7733" y="7337"/>
                  </a:lnTo>
                  <a:cubicBezTo>
                    <a:pt x="7754" y="7304"/>
                    <a:pt x="7742" y="7168"/>
                    <a:pt x="7797" y="7168"/>
                  </a:cubicBezTo>
                  <a:close/>
                  <a:moveTo>
                    <a:pt x="2886" y="7351"/>
                  </a:moveTo>
                  <a:cubicBezTo>
                    <a:pt x="2895" y="7363"/>
                    <a:pt x="2908" y="7385"/>
                    <a:pt x="2880" y="7395"/>
                  </a:cubicBezTo>
                  <a:cubicBezTo>
                    <a:pt x="2851" y="7395"/>
                    <a:pt x="2874" y="7365"/>
                    <a:pt x="2886" y="7351"/>
                  </a:cubicBezTo>
                  <a:close/>
                  <a:moveTo>
                    <a:pt x="3244" y="7392"/>
                  </a:moveTo>
                  <a:cubicBezTo>
                    <a:pt x="3241" y="7394"/>
                    <a:pt x="3237" y="7395"/>
                    <a:pt x="3232" y="7395"/>
                  </a:cubicBezTo>
                  <a:lnTo>
                    <a:pt x="3245" y="7395"/>
                  </a:lnTo>
                  <a:cubicBezTo>
                    <a:pt x="3245" y="7394"/>
                    <a:pt x="3245" y="7393"/>
                    <a:pt x="3244" y="7392"/>
                  </a:cubicBezTo>
                  <a:close/>
                  <a:moveTo>
                    <a:pt x="11205" y="7344"/>
                  </a:moveTo>
                  <a:cubicBezTo>
                    <a:pt x="11205" y="7344"/>
                    <a:pt x="11255" y="7395"/>
                    <a:pt x="11217" y="7395"/>
                  </a:cubicBezTo>
                  <a:lnTo>
                    <a:pt x="11205" y="7395"/>
                  </a:lnTo>
                  <a:cubicBezTo>
                    <a:pt x="11154" y="7395"/>
                    <a:pt x="11205" y="7344"/>
                    <a:pt x="11205" y="7344"/>
                  </a:cubicBezTo>
                  <a:close/>
                  <a:moveTo>
                    <a:pt x="4213" y="7181"/>
                  </a:moveTo>
                  <a:cubicBezTo>
                    <a:pt x="4213" y="7231"/>
                    <a:pt x="4213" y="7281"/>
                    <a:pt x="4200" y="7332"/>
                  </a:cubicBezTo>
                  <a:cubicBezTo>
                    <a:pt x="4200" y="7340"/>
                    <a:pt x="4188" y="7398"/>
                    <a:pt x="4181" y="7398"/>
                  </a:cubicBezTo>
                  <a:cubicBezTo>
                    <a:pt x="4178" y="7398"/>
                    <a:pt x="4175" y="7387"/>
                    <a:pt x="4175" y="7357"/>
                  </a:cubicBezTo>
                  <a:cubicBezTo>
                    <a:pt x="4145" y="7357"/>
                    <a:pt x="4131" y="7405"/>
                    <a:pt x="4101" y="7405"/>
                  </a:cubicBezTo>
                  <a:cubicBezTo>
                    <a:pt x="4093" y="7405"/>
                    <a:pt x="4085" y="7402"/>
                    <a:pt x="4075" y="7395"/>
                  </a:cubicBezTo>
                  <a:cubicBezTo>
                    <a:pt x="4024" y="7369"/>
                    <a:pt x="4075" y="7206"/>
                    <a:pt x="4100" y="7206"/>
                  </a:cubicBezTo>
                  <a:lnTo>
                    <a:pt x="4100" y="7206"/>
                  </a:lnTo>
                  <a:cubicBezTo>
                    <a:pt x="4112" y="7230"/>
                    <a:pt x="4078" y="7358"/>
                    <a:pt x="4141" y="7358"/>
                  </a:cubicBezTo>
                  <a:cubicBezTo>
                    <a:pt x="4144" y="7358"/>
                    <a:pt x="4147" y="7357"/>
                    <a:pt x="4150" y="7357"/>
                  </a:cubicBezTo>
                  <a:lnTo>
                    <a:pt x="4138" y="7357"/>
                  </a:lnTo>
                  <a:cubicBezTo>
                    <a:pt x="4226" y="7344"/>
                    <a:pt x="4138" y="7193"/>
                    <a:pt x="4213" y="7181"/>
                  </a:cubicBezTo>
                  <a:close/>
                  <a:moveTo>
                    <a:pt x="10730" y="7347"/>
                  </a:moveTo>
                  <a:cubicBezTo>
                    <a:pt x="10735" y="7347"/>
                    <a:pt x="10739" y="7353"/>
                    <a:pt x="10739" y="7369"/>
                  </a:cubicBezTo>
                  <a:cubicBezTo>
                    <a:pt x="10739" y="7398"/>
                    <a:pt x="10724" y="7406"/>
                    <a:pt x="10707" y="7406"/>
                  </a:cubicBezTo>
                  <a:cubicBezTo>
                    <a:pt x="10686" y="7406"/>
                    <a:pt x="10664" y="7395"/>
                    <a:pt x="10664" y="7395"/>
                  </a:cubicBezTo>
                  <a:lnTo>
                    <a:pt x="10702" y="7369"/>
                  </a:lnTo>
                  <a:cubicBezTo>
                    <a:pt x="10702" y="7369"/>
                    <a:pt x="10718" y="7347"/>
                    <a:pt x="10730" y="7347"/>
                  </a:cubicBezTo>
                  <a:close/>
                  <a:moveTo>
                    <a:pt x="11796" y="7407"/>
                  </a:moveTo>
                  <a:cubicBezTo>
                    <a:pt x="11796" y="7407"/>
                    <a:pt x="11796" y="7408"/>
                    <a:pt x="11796" y="7408"/>
                  </a:cubicBezTo>
                  <a:lnTo>
                    <a:pt x="11796" y="7408"/>
                  </a:lnTo>
                  <a:cubicBezTo>
                    <a:pt x="11796" y="7408"/>
                    <a:pt x="11796" y="7407"/>
                    <a:pt x="11796" y="7407"/>
                  </a:cubicBezTo>
                  <a:close/>
                  <a:moveTo>
                    <a:pt x="7420" y="7143"/>
                  </a:moveTo>
                  <a:lnTo>
                    <a:pt x="7420" y="7193"/>
                  </a:lnTo>
                  <a:cubicBezTo>
                    <a:pt x="7429" y="7190"/>
                    <a:pt x="7437" y="7189"/>
                    <a:pt x="7443" y="7189"/>
                  </a:cubicBezTo>
                  <a:cubicBezTo>
                    <a:pt x="7462" y="7189"/>
                    <a:pt x="7467" y="7202"/>
                    <a:pt x="7458" y="7229"/>
                  </a:cubicBezTo>
                  <a:lnTo>
                    <a:pt x="7458" y="7229"/>
                  </a:lnTo>
                  <a:cubicBezTo>
                    <a:pt x="7454" y="7228"/>
                    <a:pt x="7451" y="7228"/>
                    <a:pt x="7447" y="7228"/>
                  </a:cubicBezTo>
                  <a:cubicBezTo>
                    <a:pt x="7416" y="7228"/>
                    <a:pt x="7409" y="7252"/>
                    <a:pt x="7420" y="7294"/>
                  </a:cubicBezTo>
                  <a:cubicBezTo>
                    <a:pt x="7420" y="7317"/>
                    <a:pt x="7409" y="7383"/>
                    <a:pt x="7447" y="7383"/>
                  </a:cubicBezTo>
                  <a:cubicBezTo>
                    <a:pt x="7450" y="7383"/>
                    <a:pt x="7454" y="7383"/>
                    <a:pt x="7457" y="7382"/>
                  </a:cubicBezTo>
                  <a:lnTo>
                    <a:pt x="7457" y="7382"/>
                  </a:lnTo>
                  <a:cubicBezTo>
                    <a:pt x="7457" y="7405"/>
                    <a:pt x="7446" y="7415"/>
                    <a:pt x="7432" y="7415"/>
                  </a:cubicBezTo>
                  <a:cubicBezTo>
                    <a:pt x="7416" y="7415"/>
                    <a:pt x="7395" y="7402"/>
                    <a:pt x="7382" y="7382"/>
                  </a:cubicBezTo>
                  <a:cubicBezTo>
                    <a:pt x="7370" y="7346"/>
                    <a:pt x="7426" y="7230"/>
                    <a:pt x="7367" y="7230"/>
                  </a:cubicBezTo>
                  <a:cubicBezTo>
                    <a:pt x="7364" y="7230"/>
                    <a:pt x="7360" y="7231"/>
                    <a:pt x="7357" y="7231"/>
                  </a:cubicBezTo>
                  <a:cubicBezTo>
                    <a:pt x="7369" y="7193"/>
                    <a:pt x="7394" y="7156"/>
                    <a:pt x="7420" y="7143"/>
                  </a:cubicBezTo>
                  <a:close/>
                  <a:moveTo>
                    <a:pt x="3980" y="7203"/>
                  </a:moveTo>
                  <a:cubicBezTo>
                    <a:pt x="4026" y="7203"/>
                    <a:pt x="4065" y="7352"/>
                    <a:pt x="4014" y="7396"/>
                  </a:cubicBezTo>
                  <a:lnTo>
                    <a:pt x="4014" y="7396"/>
                  </a:lnTo>
                  <a:cubicBezTo>
                    <a:pt x="4019" y="7344"/>
                    <a:pt x="4032" y="7244"/>
                    <a:pt x="3992" y="7244"/>
                  </a:cubicBezTo>
                  <a:cubicBezTo>
                    <a:pt x="3984" y="7244"/>
                    <a:pt x="3974" y="7247"/>
                    <a:pt x="3962" y="7256"/>
                  </a:cubicBezTo>
                  <a:cubicBezTo>
                    <a:pt x="3899" y="7307"/>
                    <a:pt x="3974" y="7420"/>
                    <a:pt x="3886" y="7432"/>
                  </a:cubicBezTo>
                  <a:cubicBezTo>
                    <a:pt x="3886" y="7382"/>
                    <a:pt x="3886" y="7231"/>
                    <a:pt x="3936" y="7231"/>
                  </a:cubicBezTo>
                  <a:cubicBezTo>
                    <a:pt x="3924" y="7256"/>
                    <a:pt x="3924" y="7256"/>
                    <a:pt x="3936" y="7256"/>
                  </a:cubicBezTo>
                  <a:cubicBezTo>
                    <a:pt x="3950" y="7218"/>
                    <a:pt x="3966" y="7203"/>
                    <a:pt x="3980" y="7203"/>
                  </a:cubicBezTo>
                  <a:close/>
                  <a:moveTo>
                    <a:pt x="7332" y="7131"/>
                  </a:moveTo>
                  <a:cubicBezTo>
                    <a:pt x="7319" y="7204"/>
                    <a:pt x="7343" y="7445"/>
                    <a:pt x="7216" y="7445"/>
                  </a:cubicBezTo>
                  <a:cubicBezTo>
                    <a:pt x="7212" y="7445"/>
                    <a:pt x="7209" y="7445"/>
                    <a:pt x="7206" y="7445"/>
                  </a:cubicBezTo>
                  <a:cubicBezTo>
                    <a:pt x="7105" y="7420"/>
                    <a:pt x="7118" y="7156"/>
                    <a:pt x="7181" y="7156"/>
                  </a:cubicBezTo>
                  <a:cubicBezTo>
                    <a:pt x="7181" y="7205"/>
                    <a:pt x="7133" y="7408"/>
                    <a:pt x="7234" y="7408"/>
                  </a:cubicBezTo>
                  <a:cubicBezTo>
                    <a:pt x="7237" y="7408"/>
                    <a:pt x="7240" y="7408"/>
                    <a:pt x="7244" y="7407"/>
                  </a:cubicBezTo>
                  <a:cubicBezTo>
                    <a:pt x="7344" y="7382"/>
                    <a:pt x="7244" y="7143"/>
                    <a:pt x="7332" y="7131"/>
                  </a:cubicBezTo>
                  <a:close/>
                  <a:moveTo>
                    <a:pt x="6976" y="7405"/>
                  </a:moveTo>
                  <a:cubicBezTo>
                    <a:pt x="6987" y="7405"/>
                    <a:pt x="7005" y="7436"/>
                    <a:pt x="7005" y="7445"/>
                  </a:cubicBezTo>
                  <a:lnTo>
                    <a:pt x="7017" y="7432"/>
                  </a:lnTo>
                  <a:lnTo>
                    <a:pt x="7017" y="7432"/>
                  </a:lnTo>
                  <a:cubicBezTo>
                    <a:pt x="7017" y="7432"/>
                    <a:pt x="6995" y="7466"/>
                    <a:pt x="6980" y="7466"/>
                  </a:cubicBezTo>
                  <a:cubicBezTo>
                    <a:pt x="6973" y="7466"/>
                    <a:pt x="6967" y="7457"/>
                    <a:pt x="6967" y="7432"/>
                  </a:cubicBezTo>
                  <a:cubicBezTo>
                    <a:pt x="6967" y="7412"/>
                    <a:pt x="6971" y="7405"/>
                    <a:pt x="6976" y="7405"/>
                  </a:cubicBezTo>
                  <a:close/>
                  <a:moveTo>
                    <a:pt x="9457" y="7420"/>
                  </a:moveTo>
                  <a:cubicBezTo>
                    <a:pt x="9507" y="7420"/>
                    <a:pt x="9457" y="7470"/>
                    <a:pt x="9457" y="7470"/>
                  </a:cubicBezTo>
                  <a:cubicBezTo>
                    <a:pt x="9457" y="7470"/>
                    <a:pt x="9381" y="7457"/>
                    <a:pt x="9432" y="7445"/>
                  </a:cubicBezTo>
                  <a:lnTo>
                    <a:pt x="9457" y="7420"/>
                  </a:lnTo>
                  <a:close/>
                  <a:moveTo>
                    <a:pt x="3783" y="7248"/>
                  </a:moveTo>
                  <a:cubicBezTo>
                    <a:pt x="3812" y="7248"/>
                    <a:pt x="3836" y="7272"/>
                    <a:pt x="3836" y="7332"/>
                  </a:cubicBezTo>
                  <a:lnTo>
                    <a:pt x="3823" y="7344"/>
                  </a:lnTo>
                  <a:cubicBezTo>
                    <a:pt x="3823" y="7418"/>
                    <a:pt x="3763" y="7470"/>
                    <a:pt x="3715" y="7470"/>
                  </a:cubicBezTo>
                  <a:cubicBezTo>
                    <a:pt x="3682" y="7470"/>
                    <a:pt x="3655" y="7444"/>
                    <a:pt x="3660" y="7382"/>
                  </a:cubicBezTo>
                  <a:cubicBezTo>
                    <a:pt x="3675" y="7306"/>
                    <a:pt x="3737" y="7248"/>
                    <a:pt x="3783" y="7248"/>
                  </a:cubicBezTo>
                  <a:close/>
                  <a:moveTo>
                    <a:pt x="6904" y="7206"/>
                  </a:moveTo>
                  <a:cubicBezTo>
                    <a:pt x="6904" y="7256"/>
                    <a:pt x="6920" y="7261"/>
                    <a:pt x="6934" y="7261"/>
                  </a:cubicBezTo>
                  <a:cubicBezTo>
                    <a:pt x="6938" y="7261"/>
                    <a:pt x="6942" y="7261"/>
                    <a:pt x="6945" y="7261"/>
                  </a:cubicBezTo>
                  <a:cubicBezTo>
                    <a:pt x="6951" y="7261"/>
                    <a:pt x="6954" y="7262"/>
                    <a:pt x="6954" y="7269"/>
                  </a:cubicBezTo>
                  <a:cubicBezTo>
                    <a:pt x="6942" y="7294"/>
                    <a:pt x="6917" y="7281"/>
                    <a:pt x="6891" y="7319"/>
                  </a:cubicBezTo>
                  <a:lnTo>
                    <a:pt x="6904" y="7319"/>
                  </a:lnTo>
                  <a:cubicBezTo>
                    <a:pt x="6893" y="7353"/>
                    <a:pt x="6881" y="7448"/>
                    <a:pt x="6925" y="7448"/>
                  </a:cubicBezTo>
                  <a:cubicBezTo>
                    <a:pt x="6930" y="7448"/>
                    <a:pt x="6936" y="7447"/>
                    <a:pt x="6942" y="7445"/>
                  </a:cubicBezTo>
                  <a:lnTo>
                    <a:pt x="6942" y="7445"/>
                  </a:lnTo>
                  <a:cubicBezTo>
                    <a:pt x="6942" y="7468"/>
                    <a:pt x="6931" y="7478"/>
                    <a:pt x="6917" y="7478"/>
                  </a:cubicBezTo>
                  <a:cubicBezTo>
                    <a:pt x="6900" y="7478"/>
                    <a:pt x="6880" y="7465"/>
                    <a:pt x="6866" y="7445"/>
                  </a:cubicBezTo>
                  <a:cubicBezTo>
                    <a:pt x="6842" y="7409"/>
                    <a:pt x="6910" y="7293"/>
                    <a:pt x="6851" y="7293"/>
                  </a:cubicBezTo>
                  <a:cubicBezTo>
                    <a:pt x="6848" y="7293"/>
                    <a:pt x="6845" y="7293"/>
                    <a:pt x="6841" y="7294"/>
                  </a:cubicBezTo>
                  <a:cubicBezTo>
                    <a:pt x="6841" y="7231"/>
                    <a:pt x="6866" y="7294"/>
                    <a:pt x="6879" y="7219"/>
                  </a:cubicBezTo>
                  <a:lnTo>
                    <a:pt x="6904" y="7206"/>
                  </a:lnTo>
                  <a:close/>
                  <a:moveTo>
                    <a:pt x="9155" y="7432"/>
                  </a:moveTo>
                  <a:cubicBezTo>
                    <a:pt x="9205" y="7432"/>
                    <a:pt x="9155" y="7483"/>
                    <a:pt x="9155" y="7483"/>
                  </a:cubicBezTo>
                  <a:cubicBezTo>
                    <a:pt x="9155" y="7483"/>
                    <a:pt x="9080" y="7470"/>
                    <a:pt x="9130" y="7470"/>
                  </a:cubicBezTo>
                  <a:lnTo>
                    <a:pt x="9155" y="7432"/>
                  </a:lnTo>
                  <a:close/>
                  <a:moveTo>
                    <a:pt x="6720" y="7284"/>
                  </a:moveTo>
                  <a:cubicBezTo>
                    <a:pt x="6749" y="7284"/>
                    <a:pt x="6790" y="7304"/>
                    <a:pt x="6803" y="7332"/>
                  </a:cubicBezTo>
                  <a:cubicBezTo>
                    <a:pt x="6816" y="7369"/>
                    <a:pt x="6816" y="7407"/>
                    <a:pt x="6803" y="7432"/>
                  </a:cubicBezTo>
                  <a:cubicBezTo>
                    <a:pt x="6803" y="7441"/>
                    <a:pt x="6791" y="7488"/>
                    <a:pt x="6784" y="7488"/>
                  </a:cubicBezTo>
                  <a:cubicBezTo>
                    <a:pt x="6780" y="7488"/>
                    <a:pt x="6778" y="7480"/>
                    <a:pt x="6778" y="7457"/>
                  </a:cubicBezTo>
                  <a:cubicBezTo>
                    <a:pt x="6753" y="7457"/>
                    <a:pt x="6741" y="7495"/>
                    <a:pt x="6715" y="7495"/>
                  </a:cubicBezTo>
                  <a:cubicBezTo>
                    <a:pt x="6710" y="7496"/>
                    <a:pt x="6705" y="7496"/>
                    <a:pt x="6701" y="7496"/>
                  </a:cubicBezTo>
                  <a:cubicBezTo>
                    <a:pt x="6613" y="7496"/>
                    <a:pt x="6716" y="7381"/>
                    <a:pt x="6728" y="7369"/>
                  </a:cubicBezTo>
                  <a:cubicBezTo>
                    <a:pt x="6741" y="7353"/>
                    <a:pt x="6750" y="7348"/>
                    <a:pt x="6758" y="7348"/>
                  </a:cubicBezTo>
                  <a:cubicBezTo>
                    <a:pt x="6765" y="7348"/>
                    <a:pt x="6770" y="7353"/>
                    <a:pt x="6774" y="7353"/>
                  </a:cubicBezTo>
                  <a:cubicBezTo>
                    <a:pt x="6777" y="7353"/>
                    <a:pt x="6778" y="7348"/>
                    <a:pt x="6778" y="7332"/>
                  </a:cubicBezTo>
                  <a:cubicBezTo>
                    <a:pt x="6774" y="7313"/>
                    <a:pt x="6762" y="7306"/>
                    <a:pt x="6748" y="7306"/>
                  </a:cubicBezTo>
                  <a:cubicBezTo>
                    <a:pt x="6725" y="7306"/>
                    <a:pt x="6698" y="7324"/>
                    <a:pt x="6690" y="7332"/>
                  </a:cubicBezTo>
                  <a:cubicBezTo>
                    <a:pt x="6679" y="7298"/>
                    <a:pt x="6696" y="7284"/>
                    <a:pt x="6720" y="7284"/>
                  </a:cubicBezTo>
                  <a:close/>
                  <a:moveTo>
                    <a:pt x="3595" y="7284"/>
                  </a:moveTo>
                  <a:cubicBezTo>
                    <a:pt x="3603" y="7284"/>
                    <a:pt x="3612" y="7287"/>
                    <a:pt x="3622" y="7294"/>
                  </a:cubicBezTo>
                  <a:lnTo>
                    <a:pt x="3635" y="7294"/>
                  </a:lnTo>
                  <a:cubicBezTo>
                    <a:pt x="3685" y="7332"/>
                    <a:pt x="3647" y="7483"/>
                    <a:pt x="3609" y="7495"/>
                  </a:cubicBezTo>
                  <a:cubicBezTo>
                    <a:pt x="3609" y="7464"/>
                    <a:pt x="3636" y="7327"/>
                    <a:pt x="3593" y="7327"/>
                  </a:cubicBezTo>
                  <a:cubicBezTo>
                    <a:pt x="3585" y="7327"/>
                    <a:pt x="3574" y="7332"/>
                    <a:pt x="3559" y="7344"/>
                  </a:cubicBezTo>
                  <a:cubicBezTo>
                    <a:pt x="3496" y="7382"/>
                    <a:pt x="3572" y="7495"/>
                    <a:pt x="3496" y="7520"/>
                  </a:cubicBezTo>
                  <a:cubicBezTo>
                    <a:pt x="3496" y="7445"/>
                    <a:pt x="3509" y="7382"/>
                    <a:pt x="3509" y="7307"/>
                  </a:cubicBezTo>
                  <a:cubicBezTo>
                    <a:pt x="3518" y="7303"/>
                    <a:pt x="3525" y="7302"/>
                    <a:pt x="3530" y="7302"/>
                  </a:cubicBezTo>
                  <a:cubicBezTo>
                    <a:pt x="3546" y="7302"/>
                    <a:pt x="3543" y="7316"/>
                    <a:pt x="3534" y="7344"/>
                  </a:cubicBezTo>
                  <a:cubicBezTo>
                    <a:pt x="3544" y="7334"/>
                    <a:pt x="3562" y="7284"/>
                    <a:pt x="3595" y="7284"/>
                  </a:cubicBezTo>
                  <a:close/>
                  <a:moveTo>
                    <a:pt x="6389" y="7269"/>
                  </a:moveTo>
                  <a:cubicBezTo>
                    <a:pt x="6389" y="7317"/>
                    <a:pt x="6396" y="7328"/>
                    <a:pt x="6404" y="7328"/>
                  </a:cubicBezTo>
                  <a:cubicBezTo>
                    <a:pt x="6412" y="7328"/>
                    <a:pt x="6420" y="7318"/>
                    <a:pt x="6425" y="7318"/>
                  </a:cubicBezTo>
                  <a:cubicBezTo>
                    <a:pt x="6428" y="7318"/>
                    <a:pt x="6430" y="7324"/>
                    <a:pt x="6426" y="7344"/>
                  </a:cubicBezTo>
                  <a:cubicBezTo>
                    <a:pt x="6381" y="7367"/>
                    <a:pt x="6376" y="7504"/>
                    <a:pt x="6414" y="7510"/>
                  </a:cubicBezTo>
                  <a:lnTo>
                    <a:pt x="6414" y="7510"/>
                  </a:lnTo>
                  <a:cubicBezTo>
                    <a:pt x="6413" y="7532"/>
                    <a:pt x="6402" y="7541"/>
                    <a:pt x="6390" y="7541"/>
                  </a:cubicBezTo>
                  <a:cubicBezTo>
                    <a:pt x="6375" y="7541"/>
                    <a:pt x="6358" y="7528"/>
                    <a:pt x="6351" y="7508"/>
                  </a:cubicBezTo>
                  <a:cubicBezTo>
                    <a:pt x="6327" y="7472"/>
                    <a:pt x="6394" y="7356"/>
                    <a:pt x="6335" y="7356"/>
                  </a:cubicBezTo>
                  <a:cubicBezTo>
                    <a:pt x="6332" y="7356"/>
                    <a:pt x="6329" y="7356"/>
                    <a:pt x="6326" y="7357"/>
                  </a:cubicBezTo>
                  <a:cubicBezTo>
                    <a:pt x="6326" y="7319"/>
                    <a:pt x="6351" y="7281"/>
                    <a:pt x="6389" y="7269"/>
                  </a:cubicBezTo>
                  <a:close/>
                  <a:moveTo>
                    <a:pt x="6313" y="7344"/>
                  </a:moveTo>
                  <a:cubicBezTo>
                    <a:pt x="6313" y="7395"/>
                    <a:pt x="6300" y="7445"/>
                    <a:pt x="6300" y="7495"/>
                  </a:cubicBezTo>
                  <a:lnTo>
                    <a:pt x="6300" y="7483"/>
                  </a:lnTo>
                  <a:cubicBezTo>
                    <a:pt x="6300" y="7491"/>
                    <a:pt x="6282" y="7549"/>
                    <a:pt x="6271" y="7549"/>
                  </a:cubicBezTo>
                  <a:cubicBezTo>
                    <a:pt x="6266" y="7549"/>
                    <a:pt x="6263" y="7539"/>
                    <a:pt x="6263" y="7512"/>
                  </a:cubicBezTo>
                  <a:lnTo>
                    <a:pt x="6263" y="7512"/>
                  </a:lnTo>
                  <a:cubicBezTo>
                    <a:pt x="6289" y="7463"/>
                    <a:pt x="6239" y="7355"/>
                    <a:pt x="6313" y="7344"/>
                  </a:cubicBezTo>
                  <a:close/>
                  <a:moveTo>
                    <a:pt x="6187" y="7357"/>
                  </a:moveTo>
                  <a:cubicBezTo>
                    <a:pt x="6187" y="7405"/>
                    <a:pt x="6153" y="7534"/>
                    <a:pt x="6227" y="7534"/>
                  </a:cubicBezTo>
                  <a:cubicBezTo>
                    <a:pt x="6229" y="7534"/>
                    <a:pt x="6232" y="7534"/>
                    <a:pt x="6235" y="7533"/>
                  </a:cubicBezTo>
                  <a:lnTo>
                    <a:pt x="6235" y="7533"/>
                  </a:lnTo>
                  <a:cubicBezTo>
                    <a:pt x="6225" y="7548"/>
                    <a:pt x="6212" y="7563"/>
                    <a:pt x="6194" y="7563"/>
                  </a:cubicBezTo>
                  <a:cubicBezTo>
                    <a:pt x="6188" y="7563"/>
                    <a:pt x="6182" y="7562"/>
                    <a:pt x="6175" y="7558"/>
                  </a:cubicBezTo>
                  <a:cubicBezTo>
                    <a:pt x="6137" y="7533"/>
                    <a:pt x="6150" y="7395"/>
                    <a:pt x="6162" y="7357"/>
                  </a:cubicBezTo>
                  <a:close/>
                  <a:moveTo>
                    <a:pt x="11506" y="7294"/>
                  </a:moveTo>
                  <a:cubicBezTo>
                    <a:pt x="11481" y="7352"/>
                    <a:pt x="11490" y="7483"/>
                    <a:pt x="11480" y="7564"/>
                  </a:cubicBezTo>
                  <a:lnTo>
                    <a:pt x="11480" y="7564"/>
                  </a:lnTo>
                  <a:lnTo>
                    <a:pt x="11469" y="7294"/>
                  </a:lnTo>
                  <a:close/>
                  <a:moveTo>
                    <a:pt x="9267" y="7551"/>
                  </a:moveTo>
                  <a:cubicBezTo>
                    <a:pt x="9261" y="7559"/>
                    <a:pt x="9259" y="7567"/>
                    <a:pt x="9262" y="7567"/>
                  </a:cubicBezTo>
                  <a:cubicBezTo>
                    <a:pt x="9263" y="7567"/>
                    <a:pt x="9265" y="7564"/>
                    <a:pt x="9268" y="7558"/>
                  </a:cubicBezTo>
                  <a:cubicBezTo>
                    <a:pt x="9268" y="7555"/>
                    <a:pt x="9267" y="7553"/>
                    <a:pt x="9267" y="7551"/>
                  </a:cubicBezTo>
                  <a:close/>
                  <a:moveTo>
                    <a:pt x="9570" y="7432"/>
                  </a:moveTo>
                  <a:lnTo>
                    <a:pt x="9570" y="7432"/>
                  </a:lnTo>
                  <a:cubicBezTo>
                    <a:pt x="9560" y="7481"/>
                    <a:pt x="9566" y="7500"/>
                    <a:pt x="9592" y="7500"/>
                  </a:cubicBezTo>
                  <a:cubicBezTo>
                    <a:pt x="9600" y="7500"/>
                    <a:pt x="9609" y="7498"/>
                    <a:pt x="9620" y="7495"/>
                  </a:cubicBezTo>
                  <a:lnTo>
                    <a:pt x="9620" y="7495"/>
                  </a:lnTo>
                  <a:cubicBezTo>
                    <a:pt x="9630" y="7523"/>
                    <a:pt x="9625" y="7538"/>
                    <a:pt x="9601" y="7538"/>
                  </a:cubicBezTo>
                  <a:cubicBezTo>
                    <a:pt x="9593" y="7538"/>
                    <a:pt x="9583" y="7536"/>
                    <a:pt x="9570" y="7533"/>
                  </a:cubicBezTo>
                  <a:cubicBezTo>
                    <a:pt x="9563" y="7547"/>
                    <a:pt x="9557" y="7561"/>
                    <a:pt x="9552" y="7574"/>
                  </a:cubicBezTo>
                  <a:lnTo>
                    <a:pt x="9552" y="7574"/>
                  </a:lnTo>
                  <a:cubicBezTo>
                    <a:pt x="9553" y="7551"/>
                    <a:pt x="9548" y="7532"/>
                    <a:pt x="9528" y="7532"/>
                  </a:cubicBezTo>
                  <a:cubicBezTo>
                    <a:pt x="9525" y="7532"/>
                    <a:pt x="9523" y="7532"/>
                    <a:pt x="9520" y="7533"/>
                  </a:cubicBezTo>
                  <a:cubicBezTo>
                    <a:pt x="9520" y="7495"/>
                    <a:pt x="9545" y="7457"/>
                    <a:pt x="9570" y="7432"/>
                  </a:cubicBezTo>
                  <a:close/>
                  <a:moveTo>
                    <a:pt x="11771" y="7571"/>
                  </a:moveTo>
                  <a:cubicBezTo>
                    <a:pt x="11766" y="7571"/>
                    <a:pt x="11762" y="7572"/>
                    <a:pt x="11758" y="7575"/>
                  </a:cubicBezTo>
                  <a:lnTo>
                    <a:pt x="11758" y="7575"/>
                  </a:lnTo>
                  <a:lnTo>
                    <a:pt x="11771" y="7571"/>
                  </a:lnTo>
                  <a:close/>
                  <a:moveTo>
                    <a:pt x="6112" y="7269"/>
                  </a:moveTo>
                  <a:cubicBezTo>
                    <a:pt x="6099" y="7344"/>
                    <a:pt x="6124" y="7583"/>
                    <a:pt x="6062" y="7583"/>
                  </a:cubicBezTo>
                  <a:cubicBezTo>
                    <a:pt x="6062" y="7508"/>
                    <a:pt x="6049" y="7269"/>
                    <a:pt x="6112" y="7269"/>
                  </a:cubicBezTo>
                  <a:close/>
                  <a:moveTo>
                    <a:pt x="11758" y="7575"/>
                  </a:moveTo>
                  <a:lnTo>
                    <a:pt x="11733" y="7583"/>
                  </a:lnTo>
                  <a:cubicBezTo>
                    <a:pt x="11733" y="7587"/>
                    <a:pt x="11733" y="7591"/>
                    <a:pt x="11733" y="7595"/>
                  </a:cubicBezTo>
                  <a:lnTo>
                    <a:pt x="11733" y="7595"/>
                  </a:lnTo>
                  <a:cubicBezTo>
                    <a:pt x="11742" y="7588"/>
                    <a:pt x="11750" y="7580"/>
                    <a:pt x="11758" y="7575"/>
                  </a:cubicBezTo>
                  <a:close/>
                  <a:moveTo>
                    <a:pt x="2922" y="7533"/>
                  </a:moveTo>
                  <a:cubicBezTo>
                    <a:pt x="2908" y="7550"/>
                    <a:pt x="2903" y="7571"/>
                    <a:pt x="2918" y="7596"/>
                  </a:cubicBezTo>
                  <a:lnTo>
                    <a:pt x="2922" y="7533"/>
                  </a:lnTo>
                  <a:close/>
                  <a:moveTo>
                    <a:pt x="3307" y="7346"/>
                  </a:moveTo>
                  <a:cubicBezTo>
                    <a:pt x="3314" y="7346"/>
                    <a:pt x="3323" y="7349"/>
                    <a:pt x="3333" y="7357"/>
                  </a:cubicBezTo>
                  <a:cubicBezTo>
                    <a:pt x="3383" y="7395"/>
                    <a:pt x="3333" y="7545"/>
                    <a:pt x="3308" y="7545"/>
                  </a:cubicBezTo>
                  <a:cubicBezTo>
                    <a:pt x="3308" y="7498"/>
                    <a:pt x="3342" y="7381"/>
                    <a:pt x="3280" y="7381"/>
                  </a:cubicBezTo>
                  <a:cubicBezTo>
                    <a:pt x="3277" y="7381"/>
                    <a:pt x="3274" y="7381"/>
                    <a:pt x="3270" y="7382"/>
                  </a:cubicBezTo>
                  <a:cubicBezTo>
                    <a:pt x="3194" y="7395"/>
                    <a:pt x="3270" y="7558"/>
                    <a:pt x="3194" y="7571"/>
                  </a:cubicBezTo>
                  <a:cubicBezTo>
                    <a:pt x="3194" y="7539"/>
                    <a:pt x="3231" y="7406"/>
                    <a:pt x="3188" y="7406"/>
                  </a:cubicBezTo>
                  <a:cubicBezTo>
                    <a:pt x="3180" y="7406"/>
                    <a:pt x="3170" y="7410"/>
                    <a:pt x="3157" y="7420"/>
                  </a:cubicBezTo>
                  <a:cubicBezTo>
                    <a:pt x="3094" y="7457"/>
                    <a:pt x="3169" y="7571"/>
                    <a:pt x="3094" y="7596"/>
                  </a:cubicBezTo>
                  <a:cubicBezTo>
                    <a:pt x="3094" y="7545"/>
                    <a:pt x="3094" y="7395"/>
                    <a:pt x="3132" y="7382"/>
                  </a:cubicBezTo>
                  <a:lnTo>
                    <a:pt x="3132" y="7420"/>
                  </a:lnTo>
                  <a:cubicBezTo>
                    <a:pt x="3157" y="7403"/>
                    <a:pt x="3195" y="7356"/>
                    <a:pt x="3220" y="7356"/>
                  </a:cubicBezTo>
                  <a:cubicBezTo>
                    <a:pt x="3231" y="7356"/>
                    <a:pt x="3240" y="7366"/>
                    <a:pt x="3244" y="7392"/>
                  </a:cubicBezTo>
                  <a:lnTo>
                    <a:pt x="3244" y="7392"/>
                  </a:lnTo>
                  <a:cubicBezTo>
                    <a:pt x="3267" y="7382"/>
                    <a:pt x="3281" y="7346"/>
                    <a:pt x="3307" y="7346"/>
                  </a:cubicBezTo>
                  <a:close/>
                  <a:moveTo>
                    <a:pt x="6575" y="7293"/>
                  </a:moveTo>
                  <a:cubicBezTo>
                    <a:pt x="6653" y="7293"/>
                    <a:pt x="6651" y="7421"/>
                    <a:pt x="6627" y="7457"/>
                  </a:cubicBezTo>
                  <a:cubicBezTo>
                    <a:pt x="6600" y="7495"/>
                    <a:pt x="6583" y="7505"/>
                    <a:pt x="6567" y="7505"/>
                  </a:cubicBezTo>
                  <a:cubicBezTo>
                    <a:pt x="6550" y="7505"/>
                    <a:pt x="6536" y="7493"/>
                    <a:pt x="6515" y="7493"/>
                  </a:cubicBezTo>
                  <a:cubicBezTo>
                    <a:pt x="6511" y="7493"/>
                    <a:pt x="6507" y="7494"/>
                    <a:pt x="6502" y="7495"/>
                  </a:cubicBezTo>
                  <a:cubicBezTo>
                    <a:pt x="6502" y="7533"/>
                    <a:pt x="6514" y="7596"/>
                    <a:pt x="6464" y="7608"/>
                  </a:cubicBezTo>
                  <a:cubicBezTo>
                    <a:pt x="6464" y="7533"/>
                    <a:pt x="6464" y="7470"/>
                    <a:pt x="6477" y="7395"/>
                  </a:cubicBezTo>
                  <a:lnTo>
                    <a:pt x="6477" y="7382"/>
                  </a:lnTo>
                  <a:cubicBezTo>
                    <a:pt x="6477" y="7364"/>
                    <a:pt x="6489" y="7303"/>
                    <a:pt x="6496" y="7303"/>
                  </a:cubicBezTo>
                  <a:cubicBezTo>
                    <a:pt x="6499" y="7303"/>
                    <a:pt x="6502" y="7314"/>
                    <a:pt x="6502" y="7344"/>
                  </a:cubicBezTo>
                  <a:cubicBezTo>
                    <a:pt x="6527" y="7344"/>
                    <a:pt x="6527" y="7307"/>
                    <a:pt x="6565" y="7294"/>
                  </a:cubicBezTo>
                  <a:cubicBezTo>
                    <a:pt x="6568" y="7293"/>
                    <a:pt x="6572" y="7293"/>
                    <a:pt x="6575" y="7293"/>
                  </a:cubicBezTo>
                  <a:close/>
                  <a:moveTo>
                    <a:pt x="5958" y="7390"/>
                  </a:moveTo>
                  <a:cubicBezTo>
                    <a:pt x="5997" y="7390"/>
                    <a:pt x="6029" y="7417"/>
                    <a:pt x="6024" y="7483"/>
                  </a:cubicBezTo>
                  <a:cubicBezTo>
                    <a:pt x="6016" y="7556"/>
                    <a:pt x="5957" y="7609"/>
                    <a:pt x="5909" y="7609"/>
                  </a:cubicBezTo>
                  <a:cubicBezTo>
                    <a:pt x="5876" y="7609"/>
                    <a:pt x="5848" y="7583"/>
                    <a:pt x="5848" y="7520"/>
                  </a:cubicBezTo>
                  <a:lnTo>
                    <a:pt x="5848" y="7508"/>
                  </a:lnTo>
                  <a:cubicBezTo>
                    <a:pt x="5848" y="7437"/>
                    <a:pt x="5908" y="7390"/>
                    <a:pt x="5958" y="7390"/>
                  </a:cubicBezTo>
                  <a:close/>
                  <a:moveTo>
                    <a:pt x="11354" y="7419"/>
                  </a:moveTo>
                  <a:cubicBezTo>
                    <a:pt x="11363" y="7419"/>
                    <a:pt x="11371" y="7421"/>
                    <a:pt x="11377" y="7426"/>
                  </a:cubicBezTo>
                  <a:lnTo>
                    <a:pt x="11377" y="7426"/>
                  </a:lnTo>
                  <a:cubicBezTo>
                    <a:pt x="11365" y="7429"/>
                    <a:pt x="11356" y="7439"/>
                    <a:pt x="11356" y="7457"/>
                  </a:cubicBezTo>
                  <a:cubicBezTo>
                    <a:pt x="11343" y="7483"/>
                    <a:pt x="11406" y="7483"/>
                    <a:pt x="11418" y="7508"/>
                  </a:cubicBezTo>
                  <a:cubicBezTo>
                    <a:pt x="11449" y="7577"/>
                    <a:pt x="11399" y="7614"/>
                    <a:pt x="11362" y="7614"/>
                  </a:cubicBezTo>
                  <a:cubicBezTo>
                    <a:pt x="11339" y="7614"/>
                    <a:pt x="11321" y="7600"/>
                    <a:pt x="11330" y="7571"/>
                  </a:cubicBezTo>
                  <a:lnTo>
                    <a:pt x="11330" y="7571"/>
                  </a:lnTo>
                  <a:cubicBezTo>
                    <a:pt x="11358" y="7592"/>
                    <a:pt x="11376" y="7600"/>
                    <a:pt x="11386" y="7600"/>
                  </a:cubicBezTo>
                  <a:cubicBezTo>
                    <a:pt x="11428" y="7600"/>
                    <a:pt x="11342" y="7456"/>
                    <a:pt x="11331" y="7456"/>
                  </a:cubicBezTo>
                  <a:cubicBezTo>
                    <a:pt x="11331" y="7456"/>
                    <a:pt x="11330" y="7456"/>
                    <a:pt x="11330" y="7457"/>
                  </a:cubicBezTo>
                  <a:cubicBezTo>
                    <a:pt x="11302" y="7436"/>
                    <a:pt x="11329" y="7419"/>
                    <a:pt x="11354" y="7419"/>
                  </a:cubicBezTo>
                  <a:close/>
                  <a:moveTo>
                    <a:pt x="5848" y="7407"/>
                  </a:moveTo>
                  <a:lnTo>
                    <a:pt x="5848" y="7407"/>
                  </a:lnTo>
                  <a:cubicBezTo>
                    <a:pt x="5823" y="7483"/>
                    <a:pt x="5797" y="7558"/>
                    <a:pt x="5760" y="7621"/>
                  </a:cubicBezTo>
                  <a:cubicBezTo>
                    <a:pt x="5758" y="7621"/>
                    <a:pt x="5756" y="7622"/>
                    <a:pt x="5754" y="7622"/>
                  </a:cubicBezTo>
                  <a:cubicBezTo>
                    <a:pt x="5708" y="7622"/>
                    <a:pt x="5696" y="7481"/>
                    <a:pt x="5684" y="7432"/>
                  </a:cubicBezTo>
                  <a:cubicBezTo>
                    <a:pt x="5688" y="7432"/>
                    <a:pt x="5691" y="7431"/>
                    <a:pt x="5694" y="7431"/>
                  </a:cubicBezTo>
                  <a:cubicBezTo>
                    <a:pt x="5747" y="7431"/>
                    <a:pt x="5747" y="7536"/>
                    <a:pt x="5747" y="7583"/>
                  </a:cubicBezTo>
                  <a:cubicBezTo>
                    <a:pt x="5785" y="7583"/>
                    <a:pt x="5772" y="7420"/>
                    <a:pt x="5848" y="7407"/>
                  </a:cubicBezTo>
                  <a:close/>
                  <a:moveTo>
                    <a:pt x="11859" y="7344"/>
                  </a:moveTo>
                  <a:cubicBezTo>
                    <a:pt x="11859" y="7395"/>
                    <a:pt x="11866" y="7403"/>
                    <a:pt x="11876" y="7403"/>
                  </a:cubicBezTo>
                  <a:cubicBezTo>
                    <a:pt x="11880" y="7403"/>
                    <a:pt x="11885" y="7401"/>
                    <a:pt x="11889" y="7401"/>
                  </a:cubicBezTo>
                  <a:cubicBezTo>
                    <a:pt x="11897" y="7401"/>
                    <a:pt x="11904" y="7406"/>
                    <a:pt x="11909" y="7432"/>
                  </a:cubicBezTo>
                  <a:cubicBezTo>
                    <a:pt x="11833" y="7432"/>
                    <a:pt x="11846" y="7520"/>
                    <a:pt x="11871" y="7583"/>
                  </a:cubicBezTo>
                  <a:cubicBezTo>
                    <a:pt x="11871" y="7582"/>
                    <a:pt x="11872" y="7582"/>
                    <a:pt x="11873" y="7582"/>
                  </a:cubicBezTo>
                  <a:cubicBezTo>
                    <a:pt x="11885" y="7582"/>
                    <a:pt x="11940" y="7623"/>
                    <a:pt x="11910" y="7623"/>
                  </a:cubicBezTo>
                  <a:cubicBezTo>
                    <a:pt x="11907" y="7623"/>
                    <a:pt x="11902" y="7622"/>
                    <a:pt x="11896" y="7621"/>
                  </a:cubicBezTo>
                  <a:cubicBezTo>
                    <a:pt x="11833" y="7621"/>
                    <a:pt x="11846" y="7608"/>
                    <a:pt x="11833" y="7558"/>
                  </a:cubicBezTo>
                  <a:lnTo>
                    <a:pt x="11833" y="7432"/>
                  </a:lnTo>
                  <a:cubicBezTo>
                    <a:pt x="11827" y="7436"/>
                    <a:pt x="11821" y="7437"/>
                    <a:pt x="11816" y="7437"/>
                  </a:cubicBezTo>
                  <a:cubicBezTo>
                    <a:pt x="11803" y="7437"/>
                    <a:pt x="11796" y="7426"/>
                    <a:pt x="11796" y="7408"/>
                  </a:cubicBezTo>
                  <a:lnTo>
                    <a:pt x="11796" y="7408"/>
                  </a:lnTo>
                  <a:cubicBezTo>
                    <a:pt x="11796" y="7468"/>
                    <a:pt x="11797" y="7537"/>
                    <a:pt x="11808" y="7596"/>
                  </a:cubicBezTo>
                  <a:cubicBezTo>
                    <a:pt x="11780" y="7607"/>
                    <a:pt x="11762" y="7613"/>
                    <a:pt x="11751" y="7613"/>
                  </a:cubicBezTo>
                  <a:cubicBezTo>
                    <a:pt x="11739" y="7613"/>
                    <a:pt x="11735" y="7607"/>
                    <a:pt x="11733" y="7595"/>
                  </a:cubicBezTo>
                  <a:lnTo>
                    <a:pt x="11733" y="7595"/>
                  </a:lnTo>
                  <a:cubicBezTo>
                    <a:pt x="11726" y="7599"/>
                    <a:pt x="11718" y="7603"/>
                    <a:pt x="11709" y="7603"/>
                  </a:cubicBezTo>
                  <a:cubicBezTo>
                    <a:pt x="11701" y="7603"/>
                    <a:pt x="11693" y="7601"/>
                    <a:pt x="11682" y="7596"/>
                  </a:cubicBezTo>
                  <a:cubicBezTo>
                    <a:pt x="11632" y="7571"/>
                    <a:pt x="11645" y="7445"/>
                    <a:pt x="11645" y="7395"/>
                  </a:cubicBezTo>
                  <a:cubicBezTo>
                    <a:pt x="11733" y="7395"/>
                    <a:pt x="11620" y="7545"/>
                    <a:pt x="11708" y="7571"/>
                  </a:cubicBezTo>
                  <a:cubicBezTo>
                    <a:pt x="11713" y="7572"/>
                    <a:pt x="11719" y="7573"/>
                    <a:pt x="11724" y="7573"/>
                  </a:cubicBezTo>
                  <a:cubicBezTo>
                    <a:pt x="11791" y="7573"/>
                    <a:pt x="11758" y="7418"/>
                    <a:pt x="11758" y="7395"/>
                  </a:cubicBezTo>
                  <a:lnTo>
                    <a:pt x="11796" y="7395"/>
                  </a:lnTo>
                  <a:cubicBezTo>
                    <a:pt x="11796" y="7399"/>
                    <a:pt x="11796" y="7403"/>
                    <a:pt x="11796" y="7407"/>
                  </a:cubicBezTo>
                  <a:lnTo>
                    <a:pt x="11833" y="7407"/>
                  </a:lnTo>
                  <a:cubicBezTo>
                    <a:pt x="11808" y="7369"/>
                    <a:pt x="11821" y="7344"/>
                    <a:pt x="11859" y="7344"/>
                  </a:cubicBezTo>
                  <a:close/>
                  <a:moveTo>
                    <a:pt x="2930" y="7395"/>
                  </a:moveTo>
                  <a:lnTo>
                    <a:pt x="2922" y="7533"/>
                  </a:lnTo>
                  <a:lnTo>
                    <a:pt x="2922" y="7533"/>
                  </a:lnTo>
                  <a:cubicBezTo>
                    <a:pt x="2944" y="7507"/>
                    <a:pt x="2988" y="7490"/>
                    <a:pt x="3018" y="7483"/>
                  </a:cubicBezTo>
                  <a:cubicBezTo>
                    <a:pt x="3034" y="7444"/>
                    <a:pt x="3021" y="7429"/>
                    <a:pt x="3000" y="7429"/>
                  </a:cubicBezTo>
                  <a:cubicBezTo>
                    <a:pt x="2987" y="7429"/>
                    <a:pt x="2970" y="7435"/>
                    <a:pt x="2956" y="7445"/>
                  </a:cubicBezTo>
                  <a:lnTo>
                    <a:pt x="2943" y="7457"/>
                  </a:lnTo>
                  <a:cubicBezTo>
                    <a:pt x="2937" y="7423"/>
                    <a:pt x="2955" y="7410"/>
                    <a:pt x="2977" y="7410"/>
                  </a:cubicBezTo>
                  <a:cubicBezTo>
                    <a:pt x="3003" y="7410"/>
                    <a:pt x="3037" y="7430"/>
                    <a:pt x="3044" y="7457"/>
                  </a:cubicBezTo>
                  <a:cubicBezTo>
                    <a:pt x="3063" y="7507"/>
                    <a:pt x="3029" y="7610"/>
                    <a:pt x="3013" y="7610"/>
                  </a:cubicBezTo>
                  <a:cubicBezTo>
                    <a:pt x="3009" y="7610"/>
                    <a:pt x="3006" y="7602"/>
                    <a:pt x="3006" y="7583"/>
                  </a:cubicBezTo>
                  <a:cubicBezTo>
                    <a:pt x="2988" y="7583"/>
                    <a:pt x="2965" y="7626"/>
                    <a:pt x="2943" y="7626"/>
                  </a:cubicBezTo>
                  <a:cubicBezTo>
                    <a:pt x="2934" y="7626"/>
                    <a:pt x="2925" y="7618"/>
                    <a:pt x="2918" y="7596"/>
                  </a:cubicBezTo>
                  <a:lnTo>
                    <a:pt x="2880" y="7596"/>
                  </a:lnTo>
                  <a:cubicBezTo>
                    <a:pt x="2855" y="7583"/>
                    <a:pt x="2842" y="7432"/>
                    <a:pt x="2905" y="7420"/>
                  </a:cubicBezTo>
                  <a:lnTo>
                    <a:pt x="2930" y="7395"/>
                  </a:lnTo>
                  <a:close/>
                  <a:moveTo>
                    <a:pt x="11002" y="7415"/>
                  </a:moveTo>
                  <a:cubicBezTo>
                    <a:pt x="11021" y="7415"/>
                    <a:pt x="11025" y="7429"/>
                    <a:pt x="11016" y="7457"/>
                  </a:cubicBezTo>
                  <a:cubicBezTo>
                    <a:pt x="11018" y="7457"/>
                    <a:pt x="11020" y="7457"/>
                    <a:pt x="11021" y="7457"/>
                  </a:cubicBezTo>
                  <a:lnTo>
                    <a:pt x="11021" y="7457"/>
                  </a:lnTo>
                  <a:cubicBezTo>
                    <a:pt x="10983" y="7498"/>
                    <a:pt x="11053" y="7634"/>
                    <a:pt x="10978" y="7634"/>
                  </a:cubicBezTo>
                  <a:lnTo>
                    <a:pt x="10978" y="7420"/>
                  </a:lnTo>
                  <a:cubicBezTo>
                    <a:pt x="10988" y="7417"/>
                    <a:pt x="10996" y="7415"/>
                    <a:pt x="11002" y="7415"/>
                  </a:cubicBezTo>
                  <a:close/>
                  <a:moveTo>
                    <a:pt x="11086" y="7420"/>
                  </a:moveTo>
                  <a:cubicBezTo>
                    <a:pt x="11095" y="7420"/>
                    <a:pt x="11105" y="7424"/>
                    <a:pt x="11117" y="7432"/>
                  </a:cubicBezTo>
                  <a:cubicBezTo>
                    <a:pt x="11167" y="7470"/>
                    <a:pt x="11154" y="7634"/>
                    <a:pt x="11117" y="7634"/>
                  </a:cubicBezTo>
                  <a:cubicBezTo>
                    <a:pt x="11117" y="7608"/>
                    <a:pt x="11142" y="7457"/>
                    <a:pt x="11066" y="7457"/>
                  </a:cubicBezTo>
                  <a:lnTo>
                    <a:pt x="11054" y="7445"/>
                  </a:lnTo>
                  <a:cubicBezTo>
                    <a:pt x="11047" y="7445"/>
                    <a:pt x="11041" y="7446"/>
                    <a:pt x="11037" y="7447"/>
                  </a:cubicBezTo>
                  <a:lnTo>
                    <a:pt x="11037" y="7447"/>
                  </a:lnTo>
                  <a:cubicBezTo>
                    <a:pt x="11050" y="7436"/>
                    <a:pt x="11065" y="7420"/>
                    <a:pt x="11086" y="7420"/>
                  </a:cubicBezTo>
                  <a:close/>
                  <a:moveTo>
                    <a:pt x="11465" y="7619"/>
                  </a:moveTo>
                  <a:lnTo>
                    <a:pt x="11465" y="7619"/>
                  </a:lnTo>
                  <a:cubicBezTo>
                    <a:pt x="11459" y="7628"/>
                    <a:pt x="11453" y="7634"/>
                    <a:pt x="11444" y="7634"/>
                  </a:cubicBezTo>
                  <a:lnTo>
                    <a:pt x="11465" y="7619"/>
                  </a:lnTo>
                  <a:close/>
                  <a:moveTo>
                    <a:pt x="10538" y="7443"/>
                  </a:moveTo>
                  <a:cubicBezTo>
                    <a:pt x="10542" y="7443"/>
                    <a:pt x="10546" y="7444"/>
                    <a:pt x="10551" y="7445"/>
                  </a:cubicBezTo>
                  <a:cubicBezTo>
                    <a:pt x="10563" y="7470"/>
                    <a:pt x="10551" y="7483"/>
                    <a:pt x="10538" y="7483"/>
                  </a:cubicBezTo>
                  <a:cubicBezTo>
                    <a:pt x="10434" y="7491"/>
                    <a:pt x="10456" y="7578"/>
                    <a:pt x="10450" y="7635"/>
                  </a:cubicBezTo>
                  <a:lnTo>
                    <a:pt x="10450" y="7635"/>
                  </a:lnTo>
                  <a:cubicBezTo>
                    <a:pt x="10450" y="7589"/>
                    <a:pt x="10450" y="7538"/>
                    <a:pt x="10450" y="7495"/>
                  </a:cubicBezTo>
                  <a:cubicBezTo>
                    <a:pt x="10450" y="7473"/>
                    <a:pt x="10459" y="7446"/>
                    <a:pt x="10469" y="7446"/>
                  </a:cubicBezTo>
                  <a:cubicBezTo>
                    <a:pt x="10475" y="7446"/>
                    <a:pt x="10483" y="7459"/>
                    <a:pt x="10488" y="7495"/>
                  </a:cubicBezTo>
                  <a:cubicBezTo>
                    <a:pt x="10499" y="7495"/>
                    <a:pt x="10500" y="7443"/>
                    <a:pt x="10538" y="7443"/>
                  </a:cubicBezTo>
                  <a:close/>
                  <a:moveTo>
                    <a:pt x="10739" y="7432"/>
                  </a:moveTo>
                  <a:lnTo>
                    <a:pt x="10739" y="7646"/>
                  </a:lnTo>
                  <a:lnTo>
                    <a:pt x="10702" y="7646"/>
                  </a:lnTo>
                  <a:cubicBezTo>
                    <a:pt x="10677" y="7608"/>
                    <a:pt x="10651" y="7457"/>
                    <a:pt x="10702" y="7445"/>
                  </a:cubicBezTo>
                  <a:lnTo>
                    <a:pt x="10739" y="7432"/>
                  </a:lnTo>
                  <a:close/>
                  <a:moveTo>
                    <a:pt x="11230" y="7432"/>
                  </a:moveTo>
                  <a:cubicBezTo>
                    <a:pt x="11230" y="7483"/>
                    <a:pt x="11268" y="7634"/>
                    <a:pt x="11205" y="7646"/>
                  </a:cubicBezTo>
                  <a:cubicBezTo>
                    <a:pt x="11205" y="7583"/>
                    <a:pt x="11167" y="7432"/>
                    <a:pt x="11230" y="7432"/>
                  </a:cubicBezTo>
                  <a:close/>
                  <a:moveTo>
                    <a:pt x="10614" y="7369"/>
                  </a:moveTo>
                  <a:lnTo>
                    <a:pt x="10614" y="7369"/>
                  </a:lnTo>
                  <a:cubicBezTo>
                    <a:pt x="10582" y="7433"/>
                    <a:pt x="10577" y="7461"/>
                    <a:pt x="10613" y="7461"/>
                  </a:cubicBezTo>
                  <a:cubicBezTo>
                    <a:pt x="10620" y="7461"/>
                    <a:pt x="10629" y="7460"/>
                    <a:pt x="10639" y="7457"/>
                  </a:cubicBezTo>
                  <a:lnTo>
                    <a:pt x="10664" y="7432"/>
                  </a:lnTo>
                  <a:lnTo>
                    <a:pt x="10664" y="7432"/>
                  </a:lnTo>
                  <a:cubicBezTo>
                    <a:pt x="10673" y="7461"/>
                    <a:pt x="10669" y="7475"/>
                    <a:pt x="10644" y="7475"/>
                  </a:cubicBezTo>
                  <a:cubicBezTo>
                    <a:pt x="10636" y="7475"/>
                    <a:pt x="10626" y="7473"/>
                    <a:pt x="10614" y="7470"/>
                  </a:cubicBezTo>
                  <a:lnTo>
                    <a:pt x="10614" y="7470"/>
                  </a:lnTo>
                  <a:cubicBezTo>
                    <a:pt x="10614" y="7520"/>
                    <a:pt x="10614" y="7558"/>
                    <a:pt x="10626" y="7608"/>
                  </a:cubicBezTo>
                  <a:cubicBezTo>
                    <a:pt x="10626" y="7608"/>
                    <a:pt x="10702" y="7621"/>
                    <a:pt x="10664" y="7646"/>
                  </a:cubicBezTo>
                  <a:cubicBezTo>
                    <a:pt x="10659" y="7651"/>
                    <a:pt x="10654" y="7653"/>
                    <a:pt x="10648" y="7653"/>
                  </a:cubicBezTo>
                  <a:cubicBezTo>
                    <a:pt x="10622" y="7653"/>
                    <a:pt x="10588" y="7614"/>
                    <a:pt x="10588" y="7583"/>
                  </a:cubicBezTo>
                  <a:cubicBezTo>
                    <a:pt x="10588" y="7545"/>
                    <a:pt x="10601" y="7470"/>
                    <a:pt x="10563" y="7470"/>
                  </a:cubicBezTo>
                  <a:cubicBezTo>
                    <a:pt x="10563" y="7432"/>
                    <a:pt x="10588" y="7395"/>
                    <a:pt x="10614" y="7369"/>
                  </a:cubicBezTo>
                  <a:close/>
                  <a:moveTo>
                    <a:pt x="2817" y="7332"/>
                  </a:moveTo>
                  <a:lnTo>
                    <a:pt x="2817" y="7332"/>
                  </a:lnTo>
                  <a:cubicBezTo>
                    <a:pt x="2805" y="7407"/>
                    <a:pt x="2792" y="7483"/>
                    <a:pt x="2792" y="7558"/>
                  </a:cubicBezTo>
                  <a:cubicBezTo>
                    <a:pt x="2792" y="7576"/>
                    <a:pt x="2772" y="7641"/>
                    <a:pt x="2761" y="7641"/>
                  </a:cubicBezTo>
                  <a:cubicBezTo>
                    <a:pt x="2757" y="7641"/>
                    <a:pt x="2754" y="7632"/>
                    <a:pt x="2754" y="7608"/>
                  </a:cubicBezTo>
                  <a:cubicBezTo>
                    <a:pt x="2742" y="7608"/>
                    <a:pt x="2729" y="7659"/>
                    <a:pt x="2692" y="7659"/>
                  </a:cubicBezTo>
                  <a:cubicBezTo>
                    <a:pt x="2685" y="7661"/>
                    <a:pt x="2680" y="7662"/>
                    <a:pt x="2675" y="7662"/>
                  </a:cubicBezTo>
                  <a:cubicBezTo>
                    <a:pt x="2620" y="7662"/>
                    <a:pt x="2643" y="7542"/>
                    <a:pt x="2666" y="7508"/>
                  </a:cubicBezTo>
                  <a:lnTo>
                    <a:pt x="2654" y="7508"/>
                  </a:lnTo>
                  <a:cubicBezTo>
                    <a:pt x="2677" y="7467"/>
                    <a:pt x="2693" y="7456"/>
                    <a:pt x="2707" y="7456"/>
                  </a:cubicBezTo>
                  <a:cubicBezTo>
                    <a:pt x="2724" y="7456"/>
                    <a:pt x="2740" y="7470"/>
                    <a:pt x="2767" y="7470"/>
                  </a:cubicBezTo>
                  <a:cubicBezTo>
                    <a:pt x="2767" y="7420"/>
                    <a:pt x="2767" y="7344"/>
                    <a:pt x="2817" y="7332"/>
                  </a:cubicBezTo>
                  <a:close/>
                  <a:moveTo>
                    <a:pt x="10802" y="7439"/>
                  </a:moveTo>
                  <a:cubicBezTo>
                    <a:pt x="10815" y="7439"/>
                    <a:pt x="10832" y="7444"/>
                    <a:pt x="10853" y="7457"/>
                  </a:cubicBezTo>
                  <a:cubicBezTo>
                    <a:pt x="10848" y="7475"/>
                    <a:pt x="10839" y="7479"/>
                    <a:pt x="10828" y="7479"/>
                  </a:cubicBezTo>
                  <a:cubicBezTo>
                    <a:pt x="10821" y="7479"/>
                    <a:pt x="10814" y="7477"/>
                    <a:pt x="10806" y="7477"/>
                  </a:cubicBezTo>
                  <a:cubicBezTo>
                    <a:pt x="10794" y="7477"/>
                    <a:pt x="10782" y="7482"/>
                    <a:pt x="10777" y="7508"/>
                  </a:cubicBezTo>
                  <a:cubicBezTo>
                    <a:pt x="10765" y="7571"/>
                    <a:pt x="10865" y="7545"/>
                    <a:pt x="10865" y="7596"/>
                  </a:cubicBezTo>
                  <a:cubicBezTo>
                    <a:pt x="10865" y="7634"/>
                    <a:pt x="10819" y="7663"/>
                    <a:pt x="10788" y="7663"/>
                  </a:cubicBezTo>
                  <a:cubicBezTo>
                    <a:pt x="10770" y="7663"/>
                    <a:pt x="10757" y="7653"/>
                    <a:pt x="10762" y="7629"/>
                  </a:cubicBezTo>
                  <a:lnTo>
                    <a:pt x="10762" y="7629"/>
                  </a:lnTo>
                  <a:cubicBezTo>
                    <a:pt x="10772" y="7635"/>
                    <a:pt x="10784" y="7638"/>
                    <a:pt x="10794" y="7638"/>
                  </a:cubicBezTo>
                  <a:cubicBezTo>
                    <a:pt x="10812" y="7638"/>
                    <a:pt x="10827" y="7629"/>
                    <a:pt x="10827" y="7608"/>
                  </a:cubicBezTo>
                  <a:cubicBezTo>
                    <a:pt x="10840" y="7558"/>
                    <a:pt x="10790" y="7583"/>
                    <a:pt x="10777" y="7558"/>
                  </a:cubicBezTo>
                  <a:cubicBezTo>
                    <a:pt x="10757" y="7518"/>
                    <a:pt x="10753" y="7439"/>
                    <a:pt x="10802" y="7439"/>
                  </a:cubicBezTo>
                  <a:close/>
                  <a:moveTo>
                    <a:pt x="5559" y="7395"/>
                  </a:moveTo>
                  <a:lnTo>
                    <a:pt x="5559" y="7395"/>
                  </a:lnTo>
                  <a:cubicBezTo>
                    <a:pt x="5545" y="7449"/>
                    <a:pt x="5553" y="7459"/>
                    <a:pt x="5564" y="7459"/>
                  </a:cubicBezTo>
                  <a:cubicBezTo>
                    <a:pt x="5571" y="7459"/>
                    <a:pt x="5578" y="7455"/>
                    <a:pt x="5582" y="7455"/>
                  </a:cubicBezTo>
                  <a:cubicBezTo>
                    <a:pt x="5583" y="7455"/>
                    <a:pt x="5584" y="7456"/>
                    <a:pt x="5584" y="7457"/>
                  </a:cubicBezTo>
                  <a:lnTo>
                    <a:pt x="5609" y="7470"/>
                  </a:lnTo>
                  <a:cubicBezTo>
                    <a:pt x="5609" y="7495"/>
                    <a:pt x="5571" y="7483"/>
                    <a:pt x="5559" y="7520"/>
                  </a:cubicBezTo>
                  <a:cubicBezTo>
                    <a:pt x="5547" y="7554"/>
                    <a:pt x="5536" y="7637"/>
                    <a:pt x="5578" y="7637"/>
                  </a:cubicBezTo>
                  <a:cubicBezTo>
                    <a:pt x="5583" y="7637"/>
                    <a:pt x="5589" y="7636"/>
                    <a:pt x="5596" y="7634"/>
                  </a:cubicBezTo>
                  <a:lnTo>
                    <a:pt x="5596" y="7634"/>
                  </a:lnTo>
                  <a:cubicBezTo>
                    <a:pt x="5596" y="7657"/>
                    <a:pt x="5585" y="7667"/>
                    <a:pt x="5571" y="7667"/>
                  </a:cubicBezTo>
                  <a:cubicBezTo>
                    <a:pt x="5555" y="7667"/>
                    <a:pt x="5534" y="7654"/>
                    <a:pt x="5521" y="7634"/>
                  </a:cubicBezTo>
                  <a:cubicBezTo>
                    <a:pt x="5498" y="7599"/>
                    <a:pt x="5558" y="7492"/>
                    <a:pt x="5513" y="7492"/>
                  </a:cubicBezTo>
                  <a:cubicBezTo>
                    <a:pt x="5508" y="7492"/>
                    <a:pt x="5502" y="7493"/>
                    <a:pt x="5496" y="7495"/>
                  </a:cubicBezTo>
                  <a:cubicBezTo>
                    <a:pt x="5496" y="7432"/>
                    <a:pt x="5521" y="7495"/>
                    <a:pt x="5533" y="7407"/>
                  </a:cubicBezTo>
                  <a:lnTo>
                    <a:pt x="5559" y="7395"/>
                  </a:lnTo>
                  <a:close/>
                  <a:moveTo>
                    <a:pt x="10324" y="7445"/>
                  </a:moveTo>
                  <a:cubicBezTo>
                    <a:pt x="10450" y="7445"/>
                    <a:pt x="10438" y="7659"/>
                    <a:pt x="10324" y="7671"/>
                  </a:cubicBezTo>
                  <a:cubicBezTo>
                    <a:pt x="10199" y="7671"/>
                    <a:pt x="10174" y="7470"/>
                    <a:pt x="10287" y="7470"/>
                  </a:cubicBezTo>
                  <a:lnTo>
                    <a:pt x="10324" y="7445"/>
                  </a:lnTo>
                  <a:close/>
                  <a:moveTo>
                    <a:pt x="5383" y="7464"/>
                  </a:moveTo>
                  <a:cubicBezTo>
                    <a:pt x="5408" y="7464"/>
                    <a:pt x="5439" y="7476"/>
                    <a:pt x="5458" y="7495"/>
                  </a:cubicBezTo>
                  <a:cubicBezTo>
                    <a:pt x="5483" y="7545"/>
                    <a:pt x="5433" y="7684"/>
                    <a:pt x="5408" y="7684"/>
                  </a:cubicBezTo>
                  <a:lnTo>
                    <a:pt x="5420" y="7671"/>
                  </a:lnTo>
                  <a:lnTo>
                    <a:pt x="5420" y="7646"/>
                  </a:lnTo>
                  <a:cubicBezTo>
                    <a:pt x="5401" y="7646"/>
                    <a:pt x="5389" y="7683"/>
                    <a:pt x="5362" y="7683"/>
                  </a:cubicBezTo>
                  <a:cubicBezTo>
                    <a:pt x="5353" y="7683"/>
                    <a:pt x="5344" y="7680"/>
                    <a:pt x="5332" y="7671"/>
                  </a:cubicBezTo>
                  <a:cubicBezTo>
                    <a:pt x="5294" y="7646"/>
                    <a:pt x="5320" y="7608"/>
                    <a:pt x="5332" y="7583"/>
                  </a:cubicBezTo>
                  <a:cubicBezTo>
                    <a:pt x="5357" y="7558"/>
                    <a:pt x="5420" y="7545"/>
                    <a:pt x="5420" y="7533"/>
                  </a:cubicBezTo>
                  <a:cubicBezTo>
                    <a:pt x="5439" y="7501"/>
                    <a:pt x="5423" y="7492"/>
                    <a:pt x="5401" y="7492"/>
                  </a:cubicBezTo>
                  <a:cubicBezTo>
                    <a:pt x="5379" y="7492"/>
                    <a:pt x="5351" y="7501"/>
                    <a:pt x="5345" y="7508"/>
                  </a:cubicBezTo>
                  <a:cubicBezTo>
                    <a:pt x="5339" y="7476"/>
                    <a:pt x="5357" y="7464"/>
                    <a:pt x="5383" y="7464"/>
                  </a:cubicBezTo>
                  <a:close/>
                  <a:moveTo>
                    <a:pt x="10443" y="7664"/>
                  </a:moveTo>
                  <a:cubicBezTo>
                    <a:pt x="10437" y="7674"/>
                    <a:pt x="10428" y="7682"/>
                    <a:pt x="10412" y="7684"/>
                  </a:cubicBezTo>
                  <a:lnTo>
                    <a:pt x="10443" y="7664"/>
                  </a:lnTo>
                  <a:close/>
                  <a:moveTo>
                    <a:pt x="4040" y="7643"/>
                  </a:moveTo>
                  <a:cubicBezTo>
                    <a:pt x="4045" y="7643"/>
                    <a:pt x="4050" y="7650"/>
                    <a:pt x="4050" y="7671"/>
                  </a:cubicBezTo>
                  <a:cubicBezTo>
                    <a:pt x="4046" y="7686"/>
                    <a:pt x="4039" y="7691"/>
                    <a:pt x="4032" y="7691"/>
                  </a:cubicBezTo>
                  <a:cubicBezTo>
                    <a:pt x="4012" y="7691"/>
                    <a:pt x="3987" y="7659"/>
                    <a:pt x="3987" y="7659"/>
                  </a:cubicBezTo>
                  <a:lnTo>
                    <a:pt x="3987" y="7659"/>
                  </a:lnTo>
                  <a:lnTo>
                    <a:pt x="4012" y="7671"/>
                  </a:lnTo>
                  <a:cubicBezTo>
                    <a:pt x="4012" y="7671"/>
                    <a:pt x="4029" y="7643"/>
                    <a:pt x="4040" y="7643"/>
                  </a:cubicBezTo>
                  <a:close/>
                  <a:moveTo>
                    <a:pt x="5300" y="7481"/>
                  </a:moveTo>
                  <a:cubicBezTo>
                    <a:pt x="5321" y="7481"/>
                    <a:pt x="5244" y="7558"/>
                    <a:pt x="5244" y="7558"/>
                  </a:cubicBezTo>
                  <a:lnTo>
                    <a:pt x="5257" y="7545"/>
                  </a:lnTo>
                  <a:lnTo>
                    <a:pt x="5257" y="7545"/>
                  </a:lnTo>
                  <a:cubicBezTo>
                    <a:pt x="5232" y="7596"/>
                    <a:pt x="5257" y="7684"/>
                    <a:pt x="5206" y="7709"/>
                  </a:cubicBezTo>
                  <a:cubicBezTo>
                    <a:pt x="5206" y="7646"/>
                    <a:pt x="5206" y="7596"/>
                    <a:pt x="5219" y="7545"/>
                  </a:cubicBezTo>
                  <a:cubicBezTo>
                    <a:pt x="5219" y="7522"/>
                    <a:pt x="5229" y="7488"/>
                    <a:pt x="5236" y="7488"/>
                  </a:cubicBezTo>
                  <a:cubicBezTo>
                    <a:pt x="5241" y="7488"/>
                    <a:pt x="5244" y="7500"/>
                    <a:pt x="5244" y="7533"/>
                  </a:cubicBezTo>
                  <a:cubicBezTo>
                    <a:pt x="5257" y="7533"/>
                    <a:pt x="5269" y="7483"/>
                    <a:pt x="5294" y="7483"/>
                  </a:cubicBezTo>
                  <a:cubicBezTo>
                    <a:pt x="5297" y="7482"/>
                    <a:pt x="5299" y="7481"/>
                    <a:pt x="5300" y="7481"/>
                  </a:cubicBezTo>
                  <a:close/>
                  <a:moveTo>
                    <a:pt x="10023" y="7395"/>
                  </a:moveTo>
                  <a:lnTo>
                    <a:pt x="10023" y="7520"/>
                  </a:lnTo>
                  <a:cubicBezTo>
                    <a:pt x="10048" y="7520"/>
                    <a:pt x="10060" y="7483"/>
                    <a:pt x="10111" y="7483"/>
                  </a:cubicBezTo>
                  <a:cubicBezTo>
                    <a:pt x="10148" y="7495"/>
                    <a:pt x="10174" y="7545"/>
                    <a:pt x="10174" y="7583"/>
                  </a:cubicBezTo>
                  <a:cubicBezTo>
                    <a:pt x="10174" y="7634"/>
                    <a:pt x="10148" y="7684"/>
                    <a:pt x="10098" y="7696"/>
                  </a:cubicBezTo>
                  <a:cubicBezTo>
                    <a:pt x="10093" y="7698"/>
                    <a:pt x="10088" y="7699"/>
                    <a:pt x="10083" y="7699"/>
                  </a:cubicBezTo>
                  <a:cubicBezTo>
                    <a:pt x="10056" y="7699"/>
                    <a:pt x="10044" y="7671"/>
                    <a:pt x="10023" y="7671"/>
                  </a:cubicBezTo>
                  <a:cubicBezTo>
                    <a:pt x="10035" y="7696"/>
                    <a:pt x="10023" y="7709"/>
                    <a:pt x="9997" y="7709"/>
                  </a:cubicBezTo>
                  <a:cubicBezTo>
                    <a:pt x="9997" y="7646"/>
                    <a:pt x="9960" y="7395"/>
                    <a:pt x="10023" y="7395"/>
                  </a:cubicBezTo>
                  <a:close/>
                  <a:moveTo>
                    <a:pt x="9570" y="7646"/>
                  </a:moveTo>
                  <a:cubicBezTo>
                    <a:pt x="9583" y="7671"/>
                    <a:pt x="9620" y="7684"/>
                    <a:pt x="9620" y="7696"/>
                  </a:cubicBezTo>
                  <a:cubicBezTo>
                    <a:pt x="9620" y="7708"/>
                    <a:pt x="9614" y="7712"/>
                    <a:pt x="9606" y="7712"/>
                  </a:cubicBezTo>
                  <a:cubicBezTo>
                    <a:pt x="9587" y="7712"/>
                    <a:pt x="9554" y="7689"/>
                    <a:pt x="9545" y="7671"/>
                  </a:cubicBezTo>
                  <a:cubicBezTo>
                    <a:pt x="9544" y="7669"/>
                    <a:pt x="9543" y="7667"/>
                    <a:pt x="9543" y="7664"/>
                  </a:cubicBezTo>
                  <a:lnTo>
                    <a:pt x="9543" y="7664"/>
                  </a:lnTo>
                  <a:lnTo>
                    <a:pt x="9570" y="7646"/>
                  </a:lnTo>
                  <a:close/>
                  <a:moveTo>
                    <a:pt x="9878" y="7504"/>
                  </a:moveTo>
                  <a:cubicBezTo>
                    <a:pt x="9917" y="7504"/>
                    <a:pt x="9954" y="7533"/>
                    <a:pt x="9960" y="7596"/>
                  </a:cubicBezTo>
                  <a:lnTo>
                    <a:pt x="9960" y="7608"/>
                  </a:lnTo>
                  <a:cubicBezTo>
                    <a:pt x="9960" y="7681"/>
                    <a:pt x="9912" y="7719"/>
                    <a:pt x="9866" y="7719"/>
                  </a:cubicBezTo>
                  <a:cubicBezTo>
                    <a:pt x="9824" y="7719"/>
                    <a:pt x="9784" y="7687"/>
                    <a:pt x="9784" y="7621"/>
                  </a:cubicBezTo>
                  <a:cubicBezTo>
                    <a:pt x="9784" y="7546"/>
                    <a:pt x="9832" y="7504"/>
                    <a:pt x="9878" y="7504"/>
                  </a:cubicBezTo>
                  <a:close/>
                  <a:moveTo>
                    <a:pt x="7827" y="7700"/>
                  </a:moveTo>
                  <a:cubicBezTo>
                    <a:pt x="7826" y="7707"/>
                    <a:pt x="7824" y="7715"/>
                    <a:pt x="7823" y="7721"/>
                  </a:cubicBezTo>
                  <a:lnTo>
                    <a:pt x="7823" y="7721"/>
                  </a:lnTo>
                  <a:cubicBezTo>
                    <a:pt x="7832" y="7720"/>
                    <a:pt x="7832" y="7715"/>
                    <a:pt x="7827" y="7700"/>
                  </a:cubicBezTo>
                  <a:close/>
                  <a:moveTo>
                    <a:pt x="9482" y="7508"/>
                  </a:moveTo>
                  <a:cubicBezTo>
                    <a:pt x="9482" y="7558"/>
                    <a:pt x="9507" y="7709"/>
                    <a:pt x="9444" y="7722"/>
                  </a:cubicBezTo>
                  <a:cubicBezTo>
                    <a:pt x="9406" y="7696"/>
                    <a:pt x="9381" y="7533"/>
                    <a:pt x="9444" y="7533"/>
                  </a:cubicBezTo>
                  <a:lnTo>
                    <a:pt x="9482" y="7508"/>
                  </a:lnTo>
                  <a:close/>
                  <a:moveTo>
                    <a:pt x="9733" y="7407"/>
                  </a:moveTo>
                  <a:cubicBezTo>
                    <a:pt x="9733" y="7470"/>
                    <a:pt x="9759" y="7722"/>
                    <a:pt x="9696" y="7722"/>
                  </a:cubicBezTo>
                  <a:cubicBezTo>
                    <a:pt x="9696" y="7659"/>
                    <a:pt x="9671" y="7407"/>
                    <a:pt x="9733" y="7407"/>
                  </a:cubicBezTo>
                  <a:close/>
                  <a:moveTo>
                    <a:pt x="8229" y="7674"/>
                  </a:moveTo>
                  <a:cubicBezTo>
                    <a:pt x="8227" y="7678"/>
                    <a:pt x="8226" y="7681"/>
                    <a:pt x="8224" y="7684"/>
                  </a:cubicBezTo>
                  <a:cubicBezTo>
                    <a:pt x="8224" y="7697"/>
                    <a:pt x="8224" y="7710"/>
                    <a:pt x="8224" y="7723"/>
                  </a:cubicBezTo>
                  <a:lnTo>
                    <a:pt x="8224" y="7723"/>
                  </a:lnTo>
                  <a:cubicBezTo>
                    <a:pt x="8240" y="7711"/>
                    <a:pt x="8244" y="7696"/>
                    <a:pt x="8229" y="7674"/>
                  </a:cubicBezTo>
                  <a:close/>
                  <a:moveTo>
                    <a:pt x="5118" y="7508"/>
                  </a:moveTo>
                  <a:cubicBezTo>
                    <a:pt x="5144" y="7520"/>
                    <a:pt x="5169" y="7545"/>
                    <a:pt x="5169" y="7583"/>
                  </a:cubicBezTo>
                  <a:cubicBezTo>
                    <a:pt x="5169" y="7615"/>
                    <a:pt x="5162" y="7618"/>
                    <a:pt x="5151" y="7618"/>
                  </a:cubicBezTo>
                  <a:cubicBezTo>
                    <a:pt x="5149" y="7618"/>
                    <a:pt x="5146" y="7618"/>
                    <a:pt x="5142" y="7618"/>
                  </a:cubicBezTo>
                  <a:cubicBezTo>
                    <a:pt x="5132" y="7618"/>
                    <a:pt x="5120" y="7619"/>
                    <a:pt x="5106" y="7634"/>
                  </a:cubicBezTo>
                  <a:cubicBezTo>
                    <a:pt x="5106" y="7632"/>
                    <a:pt x="5104" y="7632"/>
                    <a:pt x="5101" y="7632"/>
                  </a:cubicBezTo>
                  <a:cubicBezTo>
                    <a:pt x="5079" y="7632"/>
                    <a:pt x="4978" y="7674"/>
                    <a:pt x="5068" y="7696"/>
                  </a:cubicBezTo>
                  <a:cubicBezTo>
                    <a:pt x="5076" y="7700"/>
                    <a:pt x="5083" y="7702"/>
                    <a:pt x="5090" y="7702"/>
                  </a:cubicBezTo>
                  <a:cubicBezTo>
                    <a:pt x="5108" y="7702"/>
                    <a:pt x="5126" y="7693"/>
                    <a:pt x="5144" y="7684"/>
                  </a:cubicBezTo>
                  <a:lnTo>
                    <a:pt x="5144" y="7684"/>
                  </a:lnTo>
                  <a:cubicBezTo>
                    <a:pt x="5150" y="7714"/>
                    <a:pt x="5125" y="7726"/>
                    <a:pt x="5094" y="7726"/>
                  </a:cubicBezTo>
                  <a:cubicBezTo>
                    <a:pt x="5060" y="7726"/>
                    <a:pt x="5019" y="7710"/>
                    <a:pt x="5005" y="7684"/>
                  </a:cubicBezTo>
                  <a:cubicBezTo>
                    <a:pt x="4993" y="7624"/>
                    <a:pt x="5038" y="7519"/>
                    <a:pt x="5107" y="7519"/>
                  </a:cubicBezTo>
                  <a:cubicBezTo>
                    <a:pt x="5111" y="7519"/>
                    <a:pt x="5115" y="7520"/>
                    <a:pt x="5118" y="7520"/>
                  </a:cubicBezTo>
                  <a:lnTo>
                    <a:pt x="5118" y="7508"/>
                  </a:lnTo>
                  <a:close/>
                  <a:moveTo>
                    <a:pt x="9180" y="7520"/>
                  </a:moveTo>
                  <a:cubicBezTo>
                    <a:pt x="9180" y="7571"/>
                    <a:pt x="9193" y="7734"/>
                    <a:pt x="9142" y="7734"/>
                  </a:cubicBezTo>
                  <a:cubicBezTo>
                    <a:pt x="9105" y="7709"/>
                    <a:pt x="9080" y="7558"/>
                    <a:pt x="9142" y="7545"/>
                  </a:cubicBezTo>
                  <a:lnTo>
                    <a:pt x="9180" y="7520"/>
                  </a:lnTo>
                  <a:close/>
                  <a:moveTo>
                    <a:pt x="7168" y="7747"/>
                  </a:moveTo>
                  <a:lnTo>
                    <a:pt x="7105" y="7772"/>
                  </a:lnTo>
                  <a:cubicBezTo>
                    <a:pt x="7130" y="7759"/>
                    <a:pt x="7143" y="7747"/>
                    <a:pt x="7168" y="7747"/>
                  </a:cubicBezTo>
                  <a:close/>
                  <a:moveTo>
                    <a:pt x="9016" y="7556"/>
                  </a:moveTo>
                  <a:cubicBezTo>
                    <a:pt x="9032" y="7556"/>
                    <a:pt x="9049" y="7560"/>
                    <a:pt x="9067" y="7571"/>
                  </a:cubicBezTo>
                  <a:cubicBezTo>
                    <a:pt x="9054" y="7621"/>
                    <a:pt x="8979" y="7571"/>
                    <a:pt x="8954" y="7659"/>
                  </a:cubicBezTo>
                  <a:cubicBezTo>
                    <a:pt x="8945" y="7714"/>
                    <a:pt x="8976" y="7749"/>
                    <a:pt x="9018" y="7749"/>
                  </a:cubicBezTo>
                  <a:cubicBezTo>
                    <a:pt x="9030" y="7749"/>
                    <a:pt x="9042" y="7746"/>
                    <a:pt x="9055" y="7740"/>
                  </a:cubicBezTo>
                  <a:lnTo>
                    <a:pt x="9055" y="7740"/>
                  </a:lnTo>
                  <a:cubicBezTo>
                    <a:pt x="9056" y="7766"/>
                    <a:pt x="9037" y="7778"/>
                    <a:pt x="9012" y="7778"/>
                  </a:cubicBezTo>
                  <a:cubicBezTo>
                    <a:pt x="8971" y="7778"/>
                    <a:pt x="8916" y="7745"/>
                    <a:pt x="8916" y="7684"/>
                  </a:cubicBezTo>
                  <a:cubicBezTo>
                    <a:pt x="8916" y="7624"/>
                    <a:pt x="8956" y="7556"/>
                    <a:pt x="9016" y="7556"/>
                  </a:cubicBezTo>
                  <a:close/>
                  <a:moveTo>
                    <a:pt x="8850" y="7566"/>
                  </a:moveTo>
                  <a:cubicBezTo>
                    <a:pt x="8859" y="7566"/>
                    <a:pt x="8869" y="7567"/>
                    <a:pt x="8878" y="7571"/>
                  </a:cubicBezTo>
                  <a:cubicBezTo>
                    <a:pt x="8872" y="7602"/>
                    <a:pt x="8856" y="7602"/>
                    <a:pt x="8841" y="7602"/>
                  </a:cubicBezTo>
                  <a:cubicBezTo>
                    <a:pt x="8825" y="7602"/>
                    <a:pt x="8809" y="7602"/>
                    <a:pt x="8803" y="7634"/>
                  </a:cubicBezTo>
                  <a:cubicBezTo>
                    <a:pt x="8803" y="7684"/>
                    <a:pt x="8891" y="7659"/>
                    <a:pt x="8891" y="7722"/>
                  </a:cubicBezTo>
                  <a:cubicBezTo>
                    <a:pt x="8881" y="7761"/>
                    <a:pt x="8848" y="7792"/>
                    <a:pt x="8810" y="7792"/>
                  </a:cubicBezTo>
                  <a:cubicBezTo>
                    <a:pt x="8800" y="7792"/>
                    <a:pt x="8789" y="7790"/>
                    <a:pt x="8778" y="7784"/>
                  </a:cubicBezTo>
                  <a:lnTo>
                    <a:pt x="8765" y="7784"/>
                  </a:lnTo>
                  <a:cubicBezTo>
                    <a:pt x="8770" y="7761"/>
                    <a:pt x="8780" y="7755"/>
                    <a:pt x="8792" y="7755"/>
                  </a:cubicBezTo>
                  <a:cubicBezTo>
                    <a:pt x="8802" y="7755"/>
                    <a:pt x="8814" y="7760"/>
                    <a:pt x="8824" y="7760"/>
                  </a:cubicBezTo>
                  <a:cubicBezTo>
                    <a:pt x="8831" y="7760"/>
                    <a:pt x="8837" y="7757"/>
                    <a:pt x="8841" y="7747"/>
                  </a:cubicBezTo>
                  <a:cubicBezTo>
                    <a:pt x="8853" y="7709"/>
                    <a:pt x="8828" y="7722"/>
                    <a:pt x="8815" y="7696"/>
                  </a:cubicBezTo>
                  <a:cubicBezTo>
                    <a:pt x="8815" y="7659"/>
                    <a:pt x="8753" y="7671"/>
                    <a:pt x="8778" y="7608"/>
                  </a:cubicBezTo>
                  <a:cubicBezTo>
                    <a:pt x="8797" y="7580"/>
                    <a:pt x="8823" y="7566"/>
                    <a:pt x="8850" y="7566"/>
                  </a:cubicBezTo>
                  <a:close/>
                  <a:moveTo>
                    <a:pt x="4853" y="7561"/>
                  </a:moveTo>
                  <a:cubicBezTo>
                    <a:pt x="4910" y="7561"/>
                    <a:pt x="4927" y="7737"/>
                    <a:pt x="4867" y="7768"/>
                  </a:cubicBezTo>
                  <a:lnTo>
                    <a:pt x="4867" y="7768"/>
                  </a:lnTo>
                  <a:cubicBezTo>
                    <a:pt x="4869" y="7718"/>
                    <a:pt x="4911" y="7607"/>
                    <a:pt x="4852" y="7607"/>
                  </a:cubicBezTo>
                  <a:cubicBezTo>
                    <a:pt x="4849" y="7607"/>
                    <a:pt x="4845" y="7608"/>
                    <a:pt x="4842" y="7608"/>
                  </a:cubicBezTo>
                  <a:cubicBezTo>
                    <a:pt x="4754" y="7621"/>
                    <a:pt x="4842" y="7784"/>
                    <a:pt x="4766" y="7797"/>
                  </a:cubicBezTo>
                  <a:cubicBezTo>
                    <a:pt x="4766" y="7765"/>
                    <a:pt x="4793" y="7617"/>
                    <a:pt x="4749" y="7617"/>
                  </a:cubicBezTo>
                  <a:cubicBezTo>
                    <a:pt x="4740" y="7617"/>
                    <a:pt x="4730" y="7622"/>
                    <a:pt x="4716" y="7634"/>
                  </a:cubicBezTo>
                  <a:cubicBezTo>
                    <a:pt x="4653" y="7684"/>
                    <a:pt x="4729" y="7797"/>
                    <a:pt x="4653" y="7810"/>
                  </a:cubicBezTo>
                  <a:cubicBezTo>
                    <a:pt x="4653" y="7759"/>
                    <a:pt x="4653" y="7709"/>
                    <a:pt x="4666" y="7659"/>
                  </a:cubicBezTo>
                  <a:cubicBezTo>
                    <a:pt x="4666" y="7650"/>
                    <a:pt x="4684" y="7592"/>
                    <a:pt x="4691" y="7592"/>
                  </a:cubicBezTo>
                  <a:lnTo>
                    <a:pt x="4691" y="7592"/>
                  </a:lnTo>
                  <a:cubicBezTo>
                    <a:pt x="4694" y="7592"/>
                    <a:pt x="4695" y="7603"/>
                    <a:pt x="4691" y="7634"/>
                  </a:cubicBezTo>
                  <a:cubicBezTo>
                    <a:pt x="4708" y="7634"/>
                    <a:pt x="4744" y="7585"/>
                    <a:pt x="4773" y="7585"/>
                  </a:cubicBezTo>
                  <a:cubicBezTo>
                    <a:pt x="4785" y="7585"/>
                    <a:pt x="4796" y="7594"/>
                    <a:pt x="4804" y="7621"/>
                  </a:cubicBezTo>
                  <a:cubicBezTo>
                    <a:pt x="4817" y="7621"/>
                    <a:pt x="4817" y="7608"/>
                    <a:pt x="4817" y="7583"/>
                  </a:cubicBezTo>
                  <a:cubicBezTo>
                    <a:pt x="4830" y="7568"/>
                    <a:pt x="4842" y="7561"/>
                    <a:pt x="4853" y="7561"/>
                  </a:cubicBezTo>
                  <a:close/>
                  <a:moveTo>
                    <a:pt x="8727" y="7583"/>
                  </a:moveTo>
                  <a:cubicBezTo>
                    <a:pt x="8727" y="7634"/>
                    <a:pt x="8727" y="7684"/>
                    <a:pt x="8727" y="7747"/>
                  </a:cubicBezTo>
                  <a:cubicBezTo>
                    <a:pt x="8727" y="7756"/>
                    <a:pt x="8715" y="7808"/>
                    <a:pt x="8703" y="7808"/>
                  </a:cubicBezTo>
                  <a:cubicBezTo>
                    <a:pt x="8698" y="7808"/>
                    <a:pt x="8693" y="7798"/>
                    <a:pt x="8690" y="7772"/>
                  </a:cubicBezTo>
                  <a:cubicBezTo>
                    <a:pt x="8669" y="7772"/>
                    <a:pt x="8657" y="7815"/>
                    <a:pt x="8624" y="7815"/>
                  </a:cubicBezTo>
                  <a:cubicBezTo>
                    <a:pt x="8617" y="7815"/>
                    <a:pt x="8610" y="7814"/>
                    <a:pt x="8602" y="7810"/>
                  </a:cubicBezTo>
                  <a:cubicBezTo>
                    <a:pt x="8551" y="7772"/>
                    <a:pt x="8577" y="7646"/>
                    <a:pt x="8577" y="7596"/>
                  </a:cubicBezTo>
                  <a:lnTo>
                    <a:pt x="8602" y="7596"/>
                  </a:lnTo>
                  <a:cubicBezTo>
                    <a:pt x="8613" y="7642"/>
                    <a:pt x="8593" y="7775"/>
                    <a:pt x="8659" y="7775"/>
                  </a:cubicBezTo>
                  <a:cubicBezTo>
                    <a:pt x="8664" y="7775"/>
                    <a:pt x="8670" y="7774"/>
                    <a:pt x="8677" y="7772"/>
                  </a:cubicBezTo>
                  <a:lnTo>
                    <a:pt x="8652" y="7772"/>
                  </a:lnTo>
                  <a:cubicBezTo>
                    <a:pt x="8740" y="7747"/>
                    <a:pt x="8639" y="7596"/>
                    <a:pt x="8727" y="7583"/>
                  </a:cubicBezTo>
                  <a:close/>
                  <a:moveTo>
                    <a:pt x="9331" y="7508"/>
                  </a:moveTo>
                  <a:cubicBezTo>
                    <a:pt x="9406" y="7508"/>
                    <a:pt x="9419" y="7634"/>
                    <a:pt x="9394" y="7684"/>
                  </a:cubicBezTo>
                  <a:cubicBezTo>
                    <a:pt x="9370" y="7717"/>
                    <a:pt x="9353" y="7727"/>
                    <a:pt x="9339" y="7727"/>
                  </a:cubicBezTo>
                  <a:cubicBezTo>
                    <a:pt x="9319" y="7727"/>
                    <a:pt x="9304" y="7708"/>
                    <a:pt x="9280" y="7708"/>
                  </a:cubicBezTo>
                  <a:cubicBezTo>
                    <a:pt x="9276" y="7708"/>
                    <a:pt x="9272" y="7708"/>
                    <a:pt x="9268" y="7709"/>
                  </a:cubicBezTo>
                  <a:cubicBezTo>
                    <a:pt x="9268" y="7747"/>
                    <a:pt x="9293" y="7822"/>
                    <a:pt x="9230" y="7822"/>
                  </a:cubicBezTo>
                  <a:cubicBezTo>
                    <a:pt x="9230" y="7747"/>
                    <a:pt x="9230" y="7671"/>
                    <a:pt x="9230" y="7596"/>
                  </a:cubicBezTo>
                  <a:cubicBezTo>
                    <a:pt x="9230" y="7578"/>
                    <a:pt x="9243" y="7517"/>
                    <a:pt x="9255" y="7517"/>
                  </a:cubicBezTo>
                  <a:cubicBezTo>
                    <a:pt x="9259" y="7517"/>
                    <a:pt x="9264" y="7526"/>
                    <a:pt x="9267" y="7551"/>
                  </a:cubicBezTo>
                  <a:lnTo>
                    <a:pt x="9267" y="7551"/>
                  </a:lnTo>
                  <a:cubicBezTo>
                    <a:pt x="9272" y="7544"/>
                    <a:pt x="9281" y="7537"/>
                    <a:pt x="9293" y="7533"/>
                  </a:cubicBezTo>
                  <a:lnTo>
                    <a:pt x="9331" y="7508"/>
                  </a:lnTo>
                  <a:close/>
                  <a:moveTo>
                    <a:pt x="4516" y="7619"/>
                  </a:moveTo>
                  <a:cubicBezTo>
                    <a:pt x="4543" y="7619"/>
                    <a:pt x="4577" y="7638"/>
                    <a:pt x="4590" y="7671"/>
                  </a:cubicBezTo>
                  <a:cubicBezTo>
                    <a:pt x="4611" y="7712"/>
                    <a:pt x="4574" y="7818"/>
                    <a:pt x="4559" y="7818"/>
                  </a:cubicBezTo>
                  <a:cubicBezTo>
                    <a:pt x="4555" y="7818"/>
                    <a:pt x="4553" y="7812"/>
                    <a:pt x="4553" y="7797"/>
                  </a:cubicBezTo>
                  <a:cubicBezTo>
                    <a:pt x="4526" y="7797"/>
                    <a:pt x="4505" y="7829"/>
                    <a:pt x="4482" y="7829"/>
                  </a:cubicBezTo>
                  <a:cubicBezTo>
                    <a:pt x="4473" y="7829"/>
                    <a:pt x="4463" y="7824"/>
                    <a:pt x="4452" y="7810"/>
                  </a:cubicBezTo>
                  <a:cubicBezTo>
                    <a:pt x="4414" y="7759"/>
                    <a:pt x="4515" y="7696"/>
                    <a:pt x="4565" y="7684"/>
                  </a:cubicBezTo>
                  <a:cubicBezTo>
                    <a:pt x="4565" y="7657"/>
                    <a:pt x="4551" y="7644"/>
                    <a:pt x="4533" y="7644"/>
                  </a:cubicBezTo>
                  <a:cubicBezTo>
                    <a:pt x="4518" y="7644"/>
                    <a:pt x="4501" y="7654"/>
                    <a:pt x="4490" y="7671"/>
                  </a:cubicBezTo>
                  <a:lnTo>
                    <a:pt x="4477" y="7671"/>
                  </a:lnTo>
                  <a:cubicBezTo>
                    <a:pt x="4471" y="7635"/>
                    <a:pt x="4491" y="7619"/>
                    <a:pt x="4516" y="7619"/>
                  </a:cubicBezTo>
                  <a:close/>
                  <a:moveTo>
                    <a:pt x="8496" y="7603"/>
                  </a:moveTo>
                  <a:cubicBezTo>
                    <a:pt x="8506" y="7603"/>
                    <a:pt x="8516" y="7605"/>
                    <a:pt x="8526" y="7608"/>
                  </a:cubicBezTo>
                  <a:cubicBezTo>
                    <a:pt x="8521" y="7634"/>
                    <a:pt x="8510" y="7639"/>
                    <a:pt x="8497" y="7639"/>
                  </a:cubicBezTo>
                  <a:cubicBezTo>
                    <a:pt x="8490" y="7639"/>
                    <a:pt x="8482" y="7637"/>
                    <a:pt x="8475" y="7637"/>
                  </a:cubicBezTo>
                  <a:cubicBezTo>
                    <a:pt x="8465" y="7637"/>
                    <a:pt x="8455" y="7641"/>
                    <a:pt x="8451" y="7659"/>
                  </a:cubicBezTo>
                  <a:cubicBezTo>
                    <a:pt x="8451" y="7722"/>
                    <a:pt x="8539" y="7696"/>
                    <a:pt x="8539" y="7759"/>
                  </a:cubicBezTo>
                  <a:cubicBezTo>
                    <a:pt x="8529" y="7799"/>
                    <a:pt x="8488" y="7830"/>
                    <a:pt x="8447" y="7830"/>
                  </a:cubicBezTo>
                  <a:cubicBezTo>
                    <a:pt x="8436" y="7830"/>
                    <a:pt x="8424" y="7828"/>
                    <a:pt x="8413" y="7822"/>
                  </a:cubicBezTo>
                  <a:cubicBezTo>
                    <a:pt x="8418" y="7798"/>
                    <a:pt x="8428" y="7793"/>
                    <a:pt x="8440" y="7793"/>
                  </a:cubicBezTo>
                  <a:cubicBezTo>
                    <a:pt x="8450" y="7793"/>
                    <a:pt x="8462" y="7797"/>
                    <a:pt x="8472" y="7797"/>
                  </a:cubicBezTo>
                  <a:cubicBezTo>
                    <a:pt x="8479" y="7797"/>
                    <a:pt x="8485" y="7795"/>
                    <a:pt x="8488" y="7784"/>
                  </a:cubicBezTo>
                  <a:cubicBezTo>
                    <a:pt x="8501" y="7747"/>
                    <a:pt x="8488" y="7759"/>
                    <a:pt x="8476" y="7734"/>
                  </a:cubicBezTo>
                  <a:lnTo>
                    <a:pt x="8463" y="7722"/>
                  </a:lnTo>
                  <a:cubicBezTo>
                    <a:pt x="8451" y="7684"/>
                    <a:pt x="8400" y="7709"/>
                    <a:pt x="8426" y="7634"/>
                  </a:cubicBezTo>
                  <a:cubicBezTo>
                    <a:pt x="8444" y="7615"/>
                    <a:pt x="8469" y="7603"/>
                    <a:pt x="8496" y="7603"/>
                  </a:cubicBezTo>
                  <a:close/>
                  <a:moveTo>
                    <a:pt x="8303" y="7632"/>
                  </a:moveTo>
                  <a:cubicBezTo>
                    <a:pt x="8306" y="7632"/>
                    <a:pt x="8309" y="7632"/>
                    <a:pt x="8312" y="7634"/>
                  </a:cubicBezTo>
                  <a:cubicBezTo>
                    <a:pt x="8325" y="7671"/>
                    <a:pt x="8300" y="7671"/>
                    <a:pt x="8275" y="7709"/>
                  </a:cubicBezTo>
                  <a:lnTo>
                    <a:pt x="8262" y="7709"/>
                  </a:lnTo>
                  <a:cubicBezTo>
                    <a:pt x="8237" y="7759"/>
                    <a:pt x="8300" y="7835"/>
                    <a:pt x="8224" y="7847"/>
                  </a:cubicBezTo>
                  <a:cubicBezTo>
                    <a:pt x="8224" y="7808"/>
                    <a:pt x="8224" y="7768"/>
                    <a:pt x="8224" y="7723"/>
                  </a:cubicBezTo>
                  <a:lnTo>
                    <a:pt x="8224" y="7723"/>
                  </a:lnTo>
                  <a:cubicBezTo>
                    <a:pt x="8195" y="7745"/>
                    <a:pt x="8128" y="7752"/>
                    <a:pt x="8099" y="7759"/>
                  </a:cubicBezTo>
                  <a:cubicBezTo>
                    <a:pt x="8099" y="7802"/>
                    <a:pt x="8128" y="7822"/>
                    <a:pt x="8163" y="7822"/>
                  </a:cubicBezTo>
                  <a:cubicBezTo>
                    <a:pt x="8179" y="7822"/>
                    <a:pt x="8196" y="7818"/>
                    <a:pt x="8212" y="7810"/>
                  </a:cubicBezTo>
                  <a:lnTo>
                    <a:pt x="8212" y="7810"/>
                  </a:lnTo>
                  <a:cubicBezTo>
                    <a:pt x="8217" y="7839"/>
                    <a:pt x="8194" y="7853"/>
                    <a:pt x="8166" y="7853"/>
                  </a:cubicBezTo>
                  <a:cubicBezTo>
                    <a:pt x="8123" y="7853"/>
                    <a:pt x="8066" y="7820"/>
                    <a:pt x="8074" y="7759"/>
                  </a:cubicBezTo>
                  <a:cubicBezTo>
                    <a:pt x="8044" y="7709"/>
                    <a:pt x="8077" y="7644"/>
                    <a:pt x="8130" y="7644"/>
                  </a:cubicBezTo>
                  <a:cubicBezTo>
                    <a:pt x="8143" y="7644"/>
                    <a:pt x="8158" y="7648"/>
                    <a:pt x="8174" y="7659"/>
                  </a:cubicBezTo>
                  <a:lnTo>
                    <a:pt x="8199" y="7646"/>
                  </a:lnTo>
                  <a:lnTo>
                    <a:pt x="8199" y="7646"/>
                  </a:lnTo>
                  <a:cubicBezTo>
                    <a:pt x="8213" y="7657"/>
                    <a:pt x="8222" y="7666"/>
                    <a:pt x="8229" y="7674"/>
                  </a:cubicBezTo>
                  <a:lnTo>
                    <a:pt x="8229" y="7674"/>
                  </a:lnTo>
                  <a:cubicBezTo>
                    <a:pt x="8235" y="7659"/>
                    <a:pt x="8241" y="7638"/>
                    <a:pt x="8245" y="7638"/>
                  </a:cubicBezTo>
                  <a:cubicBezTo>
                    <a:pt x="8248" y="7638"/>
                    <a:pt x="8250" y="7650"/>
                    <a:pt x="8250" y="7684"/>
                  </a:cubicBezTo>
                  <a:cubicBezTo>
                    <a:pt x="8272" y="7684"/>
                    <a:pt x="8275" y="7632"/>
                    <a:pt x="8303" y="7632"/>
                  </a:cubicBezTo>
                  <a:close/>
                  <a:moveTo>
                    <a:pt x="4439" y="7646"/>
                  </a:moveTo>
                  <a:cubicBezTo>
                    <a:pt x="4439" y="7696"/>
                    <a:pt x="4439" y="7747"/>
                    <a:pt x="4427" y="7797"/>
                  </a:cubicBezTo>
                  <a:cubicBezTo>
                    <a:pt x="4409" y="7797"/>
                    <a:pt x="4391" y="7856"/>
                    <a:pt x="4382" y="7856"/>
                  </a:cubicBezTo>
                  <a:cubicBezTo>
                    <a:pt x="4379" y="7856"/>
                    <a:pt x="4377" y="7850"/>
                    <a:pt x="4377" y="7834"/>
                  </a:cubicBezTo>
                  <a:lnTo>
                    <a:pt x="4377" y="7834"/>
                  </a:lnTo>
                  <a:cubicBezTo>
                    <a:pt x="4361" y="7848"/>
                    <a:pt x="4348" y="7870"/>
                    <a:pt x="4327" y="7870"/>
                  </a:cubicBezTo>
                  <a:cubicBezTo>
                    <a:pt x="4320" y="7870"/>
                    <a:pt x="4311" y="7867"/>
                    <a:pt x="4301" y="7860"/>
                  </a:cubicBezTo>
                  <a:cubicBezTo>
                    <a:pt x="4251" y="7822"/>
                    <a:pt x="4301" y="7671"/>
                    <a:pt x="4326" y="7659"/>
                  </a:cubicBezTo>
                  <a:lnTo>
                    <a:pt x="4326" y="7659"/>
                  </a:lnTo>
                  <a:cubicBezTo>
                    <a:pt x="4326" y="7707"/>
                    <a:pt x="4292" y="7836"/>
                    <a:pt x="4355" y="7836"/>
                  </a:cubicBezTo>
                  <a:cubicBezTo>
                    <a:pt x="4358" y="7836"/>
                    <a:pt x="4361" y="7835"/>
                    <a:pt x="4364" y="7835"/>
                  </a:cubicBezTo>
                  <a:cubicBezTo>
                    <a:pt x="4369" y="7833"/>
                    <a:pt x="4373" y="7832"/>
                    <a:pt x="4377" y="7830"/>
                  </a:cubicBezTo>
                  <a:lnTo>
                    <a:pt x="4377" y="7830"/>
                  </a:lnTo>
                  <a:cubicBezTo>
                    <a:pt x="4377" y="7831"/>
                    <a:pt x="4377" y="7832"/>
                    <a:pt x="4377" y="7834"/>
                  </a:cubicBezTo>
                  <a:lnTo>
                    <a:pt x="4377" y="7834"/>
                  </a:lnTo>
                  <a:cubicBezTo>
                    <a:pt x="4384" y="7827"/>
                    <a:pt x="4392" y="7822"/>
                    <a:pt x="4402" y="7822"/>
                  </a:cubicBezTo>
                  <a:lnTo>
                    <a:pt x="4387" y="7822"/>
                  </a:lnTo>
                  <a:cubicBezTo>
                    <a:pt x="4384" y="7825"/>
                    <a:pt x="4381" y="7827"/>
                    <a:pt x="4377" y="7830"/>
                  </a:cubicBezTo>
                  <a:lnTo>
                    <a:pt x="4377" y="7830"/>
                  </a:lnTo>
                  <a:cubicBezTo>
                    <a:pt x="4377" y="7827"/>
                    <a:pt x="4377" y="7825"/>
                    <a:pt x="4377" y="7822"/>
                  </a:cubicBezTo>
                  <a:lnTo>
                    <a:pt x="4387" y="7822"/>
                  </a:lnTo>
                  <a:cubicBezTo>
                    <a:pt x="4435" y="7778"/>
                    <a:pt x="4372" y="7657"/>
                    <a:pt x="4439" y="7646"/>
                  </a:cubicBezTo>
                  <a:close/>
                  <a:moveTo>
                    <a:pt x="5951" y="7825"/>
                  </a:moveTo>
                  <a:cubicBezTo>
                    <a:pt x="5957" y="7825"/>
                    <a:pt x="5961" y="7831"/>
                    <a:pt x="5961" y="7847"/>
                  </a:cubicBezTo>
                  <a:cubicBezTo>
                    <a:pt x="5961" y="7871"/>
                    <a:pt x="5954" y="7879"/>
                    <a:pt x="5944" y="7879"/>
                  </a:cubicBezTo>
                  <a:cubicBezTo>
                    <a:pt x="5930" y="7879"/>
                    <a:pt x="5911" y="7860"/>
                    <a:pt x="5911" y="7860"/>
                  </a:cubicBezTo>
                  <a:lnTo>
                    <a:pt x="5923" y="7847"/>
                  </a:lnTo>
                  <a:cubicBezTo>
                    <a:pt x="5923" y="7847"/>
                    <a:pt x="5940" y="7825"/>
                    <a:pt x="5951" y="7825"/>
                  </a:cubicBezTo>
                  <a:close/>
                  <a:moveTo>
                    <a:pt x="7763" y="7689"/>
                  </a:moveTo>
                  <a:cubicBezTo>
                    <a:pt x="7768" y="7689"/>
                    <a:pt x="7772" y="7701"/>
                    <a:pt x="7772" y="7732"/>
                  </a:cubicBezTo>
                  <a:lnTo>
                    <a:pt x="7772" y="7732"/>
                  </a:lnTo>
                  <a:cubicBezTo>
                    <a:pt x="7729" y="7765"/>
                    <a:pt x="7768" y="7862"/>
                    <a:pt x="7734" y="7890"/>
                  </a:cubicBezTo>
                  <a:lnTo>
                    <a:pt x="7734" y="7890"/>
                  </a:lnTo>
                  <a:cubicBezTo>
                    <a:pt x="7734" y="7836"/>
                    <a:pt x="7734" y="7791"/>
                    <a:pt x="7734" y="7747"/>
                  </a:cubicBezTo>
                  <a:cubicBezTo>
                    <a:pt x="7742" y="7723"/>
                    <a:pt x="7755" y="7689"/>
                    <a:pt x="7763" y="7689"/>
                  </a:cubicBezTo>
                  <a:close/>
                  <a:moveTo>
                    <a:pt x="4037" y="7722"/>
                  </a:moveTo>
                  <a:lnTo>
                    <a:pt x="4037" y="7722"/>
                  </a:lnTo>
                  <a:cubicBezTo>
                    <a:pt x="4014" y="7767"/>
                    <a:pt x="4022" y="7885"/>
                    <a:pt x="3987" y="7916"/>
                  </a:cubicBezTo>
                  <a:lnTo>
                    <a:pt x="3987" y="7916"/>
                  </a:lnTo>
                  <a:cubicBezTo>
                    <a:pt x="3987" y="7854"/>
                    <a:pt x="3992" y="7733"/>
                    <a:pt x="4037" y="7722"/>
                  </a:cubicBezTo>
                  <a:close/>
                  <a:moveTo>
                    <a:pt x="7592" y="7708"/>
                  </a:moveTo>
                  <a:cubicBezTo>
                    <a:pt x="7696" y="7708"/>
                    <a:pt x="7693" y="7923"/>
                    <a:pt x="7583" y="7923"/>
                  </a:cubicBezTo>
                  <a:lnTo>
                    <a:pt x="7571" y="7923"/>
                  </a:lnTo>
                  <a:cubicBezTo>
                    <a:pt x="7445" y="7923"/>
                    <a:pt x="7470" y="7722"/>
                    <a:pt x="7583" y="7709"/>
                  </a:cubicBezTo>
                  <a:cubicBezTo>
                    <a:pt x="7586" y="7709"/>
                    <a:pt x="7589" y="7708"/>
                    <a:pt x="7592" y="7708"/>
                  </a:cubicBezTo>
                  <a:close/>
                  <a:moveTo>
                    <a:pt x="7446" y="7713"/>
                  </a:moveTo>
                  <a:cubicBezTo>
                    <a:pt x="7458" y="7713"/>
                    <a:pt x="7470" y="7715"/>
                    <a:pt x="7483" y="7722"/>
                  </a:cubicBezTo>
                  <a:lnTo>
                    <a:pt x="7470" y="7734"/>
                  </a:lnTo>
                  <a:cubicBezTo>
                    <a:pt x="7457" y="7784"/>
                    <a:pt x="7382" y="7747"/>
                    <a:pt x="7369" y="7822"/>
                  </a:cubicBezTo>
                  <a:cubicBezTo>
                    <a:pt x="7351" y="7877"/>
                    <a:pt x="7373" y="7912"/>
                    <a:pt x="7411" y="7912"/>
                  </a:cubicBezTo>
                  <a:cubicBezTo>
                    <a:pt x="7425" y="7912"/>
                    <a:pt x="7441" y="7908"/>
                    <a:pt x="7457" y="7898"/>
                  </a:cubicBezTo>
                  <a:lnTo>
                    <a:pt x="7457" y="7898"/>
                  </a:lnTo>
                  <a:cubicBezTo>
                    <a:pt x="7462" y="7927"/>
                    <a:pt x="7442" y="7941"/>
                    <a:pt x="7416" y="7941"/>
                  </a:cubicBezTo>
                  <a:cubicBezTo>
                    <a:pt x="7376" y="7941"/>
                    <a:pt x="7324" y="7908"/>
                    <a:pt x="7332" y="7847"/>
                  </a:cubicBezTo>
                  <a:cubicBezTo>
                    <a:pt x="7332" y="7784"/>
                    <a:pt x="7384" y="7713"/>
                    <a:pt x="7446" y="7713"/>
                  </a:cubicBezTo>
                  <a:close/>
                  <a:moveTo>
                    <a:pt x="3962" y="7634"/>
                  </a:moveTo>
                  <a:lnTo>
                    <a:pt x="3962" y="7634"/>
                  </a:lnTo>
                  <a:cubicBezTo>
                    <a:pt x="3938" y="7692"/>
                    <a:pt x="3947" y="7901"/>
                    <a:pt x="3899" y="7942"/>
                  </a:cubicBezTo>
                  <a:lnTo>
                    <a:pt x="3899" y="7942"/>
                  </a:lnTo>
                  <a:cubicBezTo>
                    <a:pt x="3899" y="7871"/>
                    <a:pt x="3901" y="7646"/>
                    <a:pt x="3962" y="7634"/>
                  </a:cubicBezTo>
                  <a:close/>
                  <a:moveTo>
                    <a:pt x="5373" y="7907"/>
                  </a:moveTo>
                  <a:cubicBezTo>
                    <a:pt x="5378" y="7907"/>
                    <a:pt x="5383" y="7914"/>
                    <a:pt x="5383" y="7935"/>
                  </a:cubicBezTo>
                  <a:cubicBezTo>
                    <a:pt x="5383" y="7955"/>
                    <a:pt x="5374" y="7961"/>
                    <a:pt x="5365" y="7961"/>
                  </a:cubicBezTo>
                  <a:cubicBezTo>
                    <a:pt x="5350" y="7961"/>
                    <a:pt x="5332" y="7948"/>
                    <a:pt x="5332" y="7948"/>
                  </a:cubicBezTo>
                  <a:lnTo>
                    <a:pt x="5345" y="7935"/>
                  </a:lnTo>
                  <a:cubicBezTo>
                    <a:pt x="5345" y="7935"/>
                    <a:pt x="5362" y="7907"/>
                    <a:pt x="5373" y="7907"/>
                  </a:cubicBezTo>
                  <a:close/>
                  <a:moveTo>
                    <a:pt x="4251" y="7671"/>
                  </a:moveTo>
                  <a:cubicBezTo>
                    <a:pt x="4217" y="7728"/>
                    <a:pt x="4224" y="7915"/>
                    <a:pt x="4189" y="7963"/>
                  </a:cubicBezTo>
                  <a:lnTo>
                    <a:pt x="4189" y="7963"/>
                  </a:lnTo>
                  <a:lnTo>
                    <a:pt x="4200" y="7860"/>
                  </a:lnTo>
                  <a:cubicBezTo>
                    <a:pt x="4166" y="7860"/>
                    <a:pt x="4163" y="7912"/>
                    <a:pt x="4125" y="7912"/>
                  </a:cubicBezTo>
                  <a:cubicBezTo>
                    <a:pt x="4121" y="7912"/>
                    <a:pt x="4117" y="7911"/>
                    <a:pt x="4112" y="7910"/>
                  </a:cubicBezTo>
                  <a:cubicBezTo>
                    <a:pt x="4062" y="7885"/>
                    <a:pt x="4075" y="7847"/>
                    <a:pt x="4075" y="7810"/>
                  </a:cubicBezTo>
                  <a:cubicBezTo>
                    <a:pt x="4075" y="7784"/>
                    <a:pt x="4100" y="7709"/>
                    <a:pt x="4138" y="7696"/>
                  </a:cubicBezTo>
                  <a:cubicBezTo>
                    <a:pt x="4145" y="7694"/>
                    <a:pt x="4152" y="7693"/>
                    <a:pt x="4159" y="7693"/>
                  </a:cubicBezTo>
                  <a:cubicBezTo>
                    <a:pt x="4185" y="7693"/>
                    <a:pt x="4203" y="7709"/>
                    <a:pt x="4213" y="7709"/>
                  </a:cubicBezTo>
                  <a:cubicBezTo>
                    <a:pt x="4213" y="7684"/>
                    <a:pt x="4213" y="7671"/>
                    <a:pt x="4251" y="7671"/>
                  </a:cubicBezTo>
                  <a:close/>
                  <a:moveTo>
                    <a:pt x="7256" y="7736"/>
                  </a:moveTo>
                  <a:cubicBezTo>
                    <a:pt x="7262" y="7736"/>
                    <a:pt x="7269" y="7738"/>
                    <a:pt x="7281" y="7747"/>
                  </a:cubicBezTo>
                  <a:cubicBezTo>
                    <a:pt x="7319" y="7784"/>
                    <a:pt x="7294" y="7910"/>
                    <a:pt x="7294" y="7948"/>
                  </a:cubicBezTo>
                  <a:lnTo>
                    <a:pt x="7269" y="7948"/>
                  </a:lnTo>
                  <a:cubicBezTo>
                    <a:pt x="7256" y="7910"/>
                    <a:pt x="7294" y="7784"/>
                    <a:pt x="7231" y="7784"/>
                  </a:cubicBezTo>
                  <a:lnTo>
                    <a:pt x="7218" y="7784"/>
                  </a:lnTo>
                  <a:cubicBezTo>
                    <a:pt x="7156" y="7810"/>
                    <a:pt x="7231" y="7948"/>
                    <a:pt x="7156" y="7960"/>
                  </a:cubicBezTo>
                  <a:cubicBezTo>
                    <a:pt x="7156" y="7923"/>
                    <a:pt x="7181" y="7810"/>
                    <a:pt x="7143" y="7784"/>
                  </a:cubicBezTo>
                  <a:lnTo>
                    <a:pt x="7105" y="7784"/>
                  </a:lnTo>
                  <a:cubicBezTo>
                    <a:pt x="7042" y="7835"/>
                    <a:pt x="7130" y="7960"/>
                    <a:pt x="7042" y="7973"/>
                  </a:cubicBezTo>
                  <a:cubicBezTo>
                    <a:pt x="7042" y="7910"/>
                    <a:pt x="7042" y="7860"/>
                    <a:pt x="7042" y="7810"/>
                  </a:cubicBezTo>
                  <a:cubicBezTo>
                    <a:pt x="7042" y="7801"/>
                    <a:pt x="7061" y="7749"/>
                    <a:pt x="7072" y="7749"/>
                  </a:cubicBezTo>
                  <a:cubicBezTo>
                    <a:pt x="7077" y="7749"/>
                    <a:pt x="7080" y="7758"/>
                    <a:pt x="7080" y="7784"/>
                  </a:cubicBezTo>
                  <a:lnTo>
                    <a:pt x="7100" y="7775"/>
                  </a:lnTo>
                  <a:lnTo>
                    <a:pt x="7100" y="7775"/>
                  </a:lnTo>
                  <a:cubicBezTo>
                    <a:pt x="7099" y="7778"/>
                    <a:pt x="7105" y="7784"/>
                    <a:pt x="7105" y="7784"/>
                  </a:cubicBezTo>
                  <a:cubicBezTo>
                    <a:pt x="7112" y="7778"/>
                    <a:pt x="7115" y="7775"/>
                    <a:pt x="7118" y="7775"/>
                  </a:cubicBezTo>
                  <a:cubicBezTo>
                    <a:pt x="7121" y="7775"/>
                    <a:pt x="7124" y="7778"/>
                    <a:pt x="7130" y="7784"/>
                  </a:cubicBezTo>
                  <a:lnTo>
                    <a:pt x="7206" y="7772"/>
                  </a:lnTo>
                  <a:lnTo>
                    <a:pt x="7231" y="7772"/>
                  </a:lnTo>
                  <a:cubicBezTo>
                    <a:pt x="7281" y="7759"/>
                    <a:pt x="7319" y="7747"/>
                    <a:pt x="7206" y="7747"/>
                  </a:cubicBezTo>
                  <a:cubicBezTo>
                    <a:pt x="7239" y="7747"/>
                    <a:pt x="7245" y="7736"/>
                    <a:pt x="7256" y="7736"/>
                  </a:cubicBezTo>
                  <a:close/>
                  <a:moveTo>
                    <a:pt x="7928" y="7654"/>
                  </a:moveTo>
                  <a:cubicBezTo>
                    <a:pt x="7934" y="7654"/>
                    <a:pt x="7941" y="7655"/>
                    <a:pt x="7948" y="7659"/>
                  </a:cubicBezTo>
                  <a:cubicBezTo>
                    <a:pt x="8011" y="7684"/>
                    <a:pt x="7986" y="7722"/>
                    <a:pt x="7998" y="7759"/>
                  </a:cubicBezTo>
                  <a:cubicBezTo>
                    <a:pt x="7998" y="7784"/>
                    <a:pt x="7973" y="7847"/>
                    <a:pt x="7935" y="7872"/>
                  </a:cubicBezTo>
                  <a:cubicBezTo>
                    <a:pt x="7930" y="7874"/>
                    <a:pt x="7925" y="7875"/>
                    <a:pt x="7920" y="7875"/>
                  </a:cubicBezTo>
                  <a:cubicBezTo>
                    <a:pt x="7893" y="7875"/>
                    <a:pt x="7880" y="7847"/>
                    <a:pt x="7847" y="7847"/>
                  </a:cubicBezTo>
                  <a:cubicBezTo>
                    <a:pt x="7872" y="7910"/>
                    <a:pt x="7885" y="7973"/>
                    <a:pt x="7835" y="7973"/>
                  </a:cubicBezTo>
                  <a:lnTo>
                    <a:pt x="7822" y="7973"/>
                  </a:lnTo>
                  <a:cubicBezTo>
                    <a:pt x="7809" y="7898"/>
                    <a:pt x="7809" y="7810"/>
                    <a:pt x="7822" y="7734"/>
                  </a:cubicBezTo>
                  <a:cubicBezTo>
                    <a:pt x="7822" y="7731"/>
                    <a:pt x="7822" y="7726"/>
                    <a:pt x="7823" y="7721"/>
                  </a:cubicBezTo>
                  <a:lnTo>
                    <a:pt x="7823" y="7721"/>
                  </a:lnTo>
                  <a:cubicBezTo>
                    <a:pt x="7820" y="7722"/>
                    <a:pt x="7815" y="7722"/>
                    <a:pt x="7809" y="7722"/>
                  </a:cubicBezTo>
                  <a:cubicBezTo>
                    <a:pt x="7797" y="7722"/>
                    <a:pt x="7787" y="7724"/>
                    <a:pt x="7779" y="7728"/>
                  </a:cubicBezTo>
                  <a:lnTo>
                    <a:pt x="7779" y="7728"/>
                  </a:lnTo>
                  <a:cubicBezTo>
                    <a:pt x="7786" y="7714"/>
                    <a:pt x="7793" y="7684"/>
                    <a:pt x="7822" y="7684"/>
                  </a:cubicBezTo>
                  <a:cubicBezTo>
                    <a:pt x="7824" y="7690"/>
                    <a:pt x="7826" y="7695"/>
                    <a:pt x="7827" y="7700"/>
                  </a:cubicBezTo>
                  <a:lnTo>
                    <a:pt x="7827" y="7700"/>
                  </a:lnTo>
                  <a:cubicBezTo>
                    <a:pt x="7831" y="7682"/>
                    <a:pt x="7837" y="7665"/>
                    <a:pt x="7841" y="7665"/>
                  </a:cubicBezTo>
                  <a:cubicBezTo>
                    <a:pt x="7845" y="7665"/>
                    <a:pt x="7847" y="7677"/>
                    <a:pt x="7847" y="7709"/>
                  </a:cubicBezTo>
                  <a:cubicBezTo>
                    <a:pt x="7880" y="7709"/>
                    <a:pt x="7893" y="7654"/>
                    <a:pt x="7928" y="7654"/>
                  </a:cubicBezTo>
                  <a:close/>
                  <a:moveTo>
                    <a:pt x="3783" y="7762"/>
                  </a:moveTo>
                  <a:cubicBezTo>
                    <a:pt x="3811" y="7762"/>
                    <a:pt x="3847" y="7782"/>
                    <a:pt x="3861" y="7810"/>
                  </a:cubicBezTo>
                  <a:cubicBezTo>
                    <a:pt x="3871" y="7859"/>
                    <a:pt x="3842" y="7962"/>
                    <a:pt x="3829" y="7962"/>
                  </a:cubicBezTo>
                  <a:cubicBezTo>
                    <a:pt x="3826" y="7962"/>
                    <a:pt x="3823" y="7954"/>
                    <a:pt x="3823" y="7935"/>
                  </a:cubicBezTo>
                  <a:cubicBezTo>
                    <a:pt x="3797" y="7935"/>
                    <a:pt x="3770" y="7978"/>
                    <a:pt x="3744" y="7978"/>
                  </a:cubicBezTo>
                  <a:cubicBezTo>
                    <a:pt x="3733" y="7978"/>
                    <a:pt x="3721" y="7971"/>
                    <a:pt x="3710" y="7948"/>
                  </a:cubicBezTo>
                  <a:cubicBezTo>
                    <a:pt x="3685" y="7885"/>
                    <a:pt x="3773" y="7847"/>
                    <a:pt x="3823" y="7835"/>
                  </a:cubicBezTo>
                  <a:cubicBezTo>
                    <a:pt x="3823" y="7796"/>
                    <a:pt x="3804" y="7781"/>
                    <a:pt x="3781" y="7781"/>
                  </a:cubicBezTo>
                  <a:cubicBezTo>
                    <a:pt x="3770" y="7781"/>
                    <a:pt x="3758" y="7784"/>
                    <a:pt x="3747" y="7790"/>
                  </a:cubicBezTo>
                  <a:lnTo>
                    <a:pt x="3747" y="7790"/>
                  </a:lnTo>
                  <a:cubicBezTo>
                    <a:pt x="3750" y="7770"/>
                    <a:pt x="3765" y="7762"/>
                    <a:pt x="3783" y="7762"/>
                  </a:cubicBezTo>
                  <a:close/>
                  <a:moveTo>
                    <a:pt x="6919" y="7776"/>
                  </a:moveTo>
                  <a:cubicBezTo>
                    <a:pt x="6950" y="7776"/>
                    <a:pt x="6974" y="7815"/>
                    <a:pt x="6992" y="7860"/>
                  </a:cubicBezTo>
                  <a:cubicBezTo>
                    <a:pt x="6992" y="7885"/>
                    <a:pt x="6992" y="7923"/>
                    <a:pt x="6992" y="7960"/>
                  </a:cubicBezTo>
                  <a:cubicBezTo>
                    <a:pt x="6985" y="7975"/>
                    <a:pt x="6978" y="7989"/>
                    <a:pt x="6970" y="7989"/>
                  </a:cubicBezTo>
                  <a:cubicBezTo>
                    <a:pt x="6965" y="7989"/>
                    <a:pt x="6960" y="7982"/>
                    <a:pt x="6954" y="7960"/>
                  </a:cubicBezTo>
                  <a:cubicBezTo>
                    <a:pt x="6933" y="7960"/>
                    <a:pt x="6921" y="8004"/>
                    <a:pt x="6889" y="8004"/>
                  </a:cubicBezTo>
                  <a:cubicBezTo>
                    <a:pt x="6882" y="8004"/>
                    <a:pt x="6875" y="8002"/>
                    <a:pt x="6866" y="7998"/>
                  </a:cubicBezTo>
                  <a:cubicBezTo>
                    <a:pt x="6829" y="7960"/>
                    <a:pt x="6854" y="7923"/>
                    <a:pt x="6866" y="7898"/>
                  </a:cubicBezTo>
                  <a:cubicBezTo>
                    <a:pt x="6891" y="7872"/>
                    <a:pt x="6954" y="7860"/>
                    <a:pt x="6967" y="7847"/>
                  </a:cubicBezTo>
                  <a:cubicBezTo>
                    <a:pt x="6980" y="7816"/>
                    <a:pt x="6961" y="7806"/>
                    <a:pt x="6937" y="7806"/>
                  </a:cubicBezTo>
                  <a:cubicBezTo>
                    <a:pt x="6913" y="7806"/>
                    <a:pt x="6885" y="7816"/>
                    <a:pt x="6879" y="7822"/>
                  </a:cubicBezTo>
                  <a:lnTo>
                    <a:pt x="6879" y="7797"/>
                  </a:lnTo>
                  <a:cubicBezTo>
                    <a:pt x="6893" y="7783"/>
                    <a:pt x="6907" y="7776"/>
                    <a:pt x="6919" y="7776"/>
                  </a:cubicBezTo>
                  <a:close/>
                  <a:moveTo>
                    <a:pt x="6816" y="7696"/>
                  </a:moveTo>
                  <a:cubicBezTo>
                    <a:pt x="6816" y="7759"/>
                    <a:pt x="6829" y="8011"/>
                    <a:pt x="6766" y="8011"/>
                  </a:cubicBezTo>
                  <a:cubicBezTo>
                    <a:pt x="6766" y="7948"/>
                    <a:pt x="6753" y="7696"/>
                    <a:pt x="6816" y="7696"/>
                  </a:cubicBezTo>
                  <a:close/>
                  <a:moveTo>
                    <a:pt x="6728" y="7709"/>
                  </a:moveTo>
                  <a:cubicBezTo>
                    <a:pt x="6728" y="7772"/>
                    <a:pt x="6741" y="8023"/>
                    <a:pt x="6690" y="8023"/>
                  </a:cubicBezTo>
                  <a:cubicBezTo>
                    <a:pt x="6690" y="7960"/>
                    <a:pt x="6665" y="7709"/>
                    <a:pt x="6728" y="7709"/>
                  </a:cubicBezTo>
                  <a:close/>
                  <a:moveTo>
                    <a:pt x="3531" y="7812"/>
                  </a:moveTo>
                  <a:cubicBezTo>
                    <a:pt x="3559" y="7812"/>
                    <a:pt x="3596" y="7832"/>
                    <a:pt x="3609" y="7860"/>
                  </a:cubicBezTo>
                  <a:cubicBezTo>
                    <a:pt x="3629" y="7909"/>
                    <a:pt x="3595" y="8012"/>
                    <a:pt x="3579" y="8012"/>
                  </a:cubicBezTo>
                  <a:cubicBezTo>
                    <a:pt x="3575" y="8012"/>
                    <a:pt x="3572" y="8005"/>
                    <a:pt x="3572" y="7986"/>
                  </a:cubicBezTo>
                  <a:cubicBezTo>
                    <a:pt x="3545" y="7986"/>
                    <a:pt x="3519" y="8029"/>
                    <a:pt x="3497" y="8029"/>
                  </a:cubicBezTo>
                  <a:cubicBezTo>
                    <a:pt x="3487" y="8029"/>
                    <a:pt x="3479" y="8021"/>
                    <a:pt x="3471" y="7998"/>
                  </a:cubicBezTo>
                  <a:cubicBezTo>
                    <a:pt x="3433" y="7923"/>
                    <a:pt x="3521" y="7885"/>
                    <a:pt x="3559" y="7860"/>
                  </a:cubicBezTo>
                  <a:lnTo>
                    <a:pt x="3584" y="7885"/>
                  </a:lnTo>
                  <a:cubicBezTo>
                    <a:pt x="3584" y="7850"/>
                    <a:pt x="3568" y="7834"/>
                    <a:pt x="3548" y="7834"/>
                  </a:cubicBezTo>
                  <a:cubicBezTo>
                    <a:pt x="3532" y="7834"/>
                    <a:pt x="3513" y="7843"/>
                    <a:pt x="3496" y="7860"/>
                  </a:cubicBezTo>
                  <a:cubicBezTo>
                    <a:pt x="3491" y="7826"/>
                    <a:pt x="3508" y="7812"/>
                    <a:pt x="3531" y="7812"/>
                  </a:cubicBezTo>
                  <a:close/>
                  <a:moveTo>
                    <a:pt x="6627" y="7822"/>
                  </a:moveTo>
                  <a:cubicBezTo>
                    <a:pt x="6627" y="7872"/>
                    <a:pt x="6640" y="8023"/>
                    <a:pt x="6590" y="8036"/>
                  </a:cubicBezTo>
                  <a:cubicBezTo>
                    <a:pt x="6602" y="8011"/>
                    <a:pt x="6602" y="7998"/>
                    <a:pt x="6590" y="7998"/>
                  </a:cubicBezTo>
                  <a:cubicBezTo>
                    <a:pt x="6574" y="8035"/>
                    <a:pt x="6556" y="8050"/>
                    <a:pt x="6539" y="8050"/>
                  </a:cubicBezTo>
                  <a:cubicBezTo>
                    <a:pt x="6477" y="8050"/>
                    <a:pt x="6425" y="7845"/>
                    <a:pt x="6514" y="7835"/>
                  </a:cubicBezTo>
                  <a:lnTo>
                    <a:pt x="6514" y="7835"/>
                  </a:lnTo>
                  <a:cubicBezTo>
                    <a:pt x="6514" y="7883"/>
                    <a:pt x="6480" y="8012"/>
                    <a:pt x="6543" y="8012"/>
                  </a:cubicBezTo>
                  <a:cubicBezTo>
                    <a:pt x="6546" y="8012"/>
                    <a:pt x="6549" y="8011"/>
                    <a:pt x="6552" y="8011"/>
                  </a:cubicBezTo>
                  <a:cubicBezTo>
                    <a:pt x="6640" y="7986"/>
                    <a:pt x="6539" y="7835"/>
                    <a:pt x="6627" y="7822"/>
                  </a:cubicBezTo>
                  <a:close/>
                  <a:moveTo>
                    <a:pt x="3382" y="7828"/>
                  </a:moveTo>
                  <a:cubicBezTo>
                    <a:pt x="3390" y="7828"/>
                    <a:pt x="3399" y="7830"/>
                    <a:pt x="3408" y="7835"/>
                  </a:cubicBezTo>
                  <a:lnTo>
                    <a:pt x="3421" y="7847"/>
                  </a:lnTo>
                  <a:cubicBezTo>
                    <a:pt x="3471" y="7885"/>
                    <a:pt x="3421" y="8036"/>
                    <a:pt x="3396" y="8048"/>
                  </a:cubicBezTo>
                  <a:cubicBezTo>
                    <a:pt x="3396" y="8017"/>
                    <a:pt x="3423" y="7868"/>
                    <a:pt x="3378" y="7868"/>
                  </a:cubicBezTo>
                  <a:cubicBezTo>
                    <a:pt x="3370" y="7868"/>
                    <a:pt x="3359" y="7873"/>
                    <a:pt x="3345" y="7885"/>
                  </a:cubicBezTo>
                  <a:cubicBezTo>
                    <a:pt x="3283" y="7935"/>
                    <a:pt x="3358" y="8061"/>
                    <a:pt x="3283" y="8074"/>
                  </a:cubicBezTo>
                  <a:cubicBezTo>
                    <a:pt x="3283" y="7998"/>
                    <a:pt x="3295" y="7935"/>
                    <a:pt x="3295" y="7860"/>
                  </a:cubicBezTo>
                  <a:cubicBezTo>
                    <a:pt x="3305" y="7856"/>
                    <a:pt x="3313" y="7855"/>
                    <a:pt x="3318" y="7855"/>
                  </a:cubicBezTo>
                  <a:cubicBezTo>
                    <a:pt x="3332" y="7855"/>
                    <a:pt x="3329" y="7867"/>
                    <a:pt x="3320" y="7885"/>
                  </a:cubicBezTo>
                  <a:cubicBezTo>
                    <a:pt x="3330" y="7865"/>
                    <a:pt x="3349" y="7828"/>
                    <a:pt x="3382" y="7828"/>
                  </a:cubicBezTo>
                  <a:close/>
                  <a:moveTo>
                    <a:pt x="6294" y="7855"/>
                  </a:moveTo>
                  <a:cubicBezTo>
                    <a:pt x="6299" y="7855"/>
                    <a:pt x="6306" y="7856"/>
                    <a:pt x="6313" y="7860"/>
                  </a:cubicBezTo>
                  <a:cubicBezTo>
                    <a:pt x="6363" y="7885"/>
                    <a:pt x="6338" y="8023"/>
                    <a:pt x="6338" y="8061"/>
                  </a:cubicBezTo>
                  <a:lnTo>
                    <a:pt x="6300" y="8061"/>
                  </a:lnTo>
                  <a:cubicBezTo>
                    <a:pt x="6311" y="8050"/>
                    <a:pt x="6331" y="7894"/>
                    <a:pt x="6282" y="7894"/>
                  </a:cubicBezTo>
                  <a:cubicBezTo>
                    <a:pt x="6274" y="7894"/>
                    <a:pt x="6263" y="7899"/>
                    <a:pt x="6250" y="7910"/>
                  </a:cubicBezTo>
                  <a:lnTo>
                    <a:pt x="6238" y="7910"/>
                  </a:lnTo>
                  <a:cubicBezTo>
                    <a:pt x="6187" y="7960"/>
                    <a:pt x="6263" y="8074"/>
                    <a:pt x="6187" y="8086"/>
                  </a:cubicBezTo>
                  <a:cubicBezTo>
                    <a:pt x="6175" y="8036"/>
                    <a:pt x="6187" y="7986"/>
                    <a:pt x="6187" y="7935"/>
                  </a:cubicBezTo>
                  <a:cubicBezTo>
                    <a:pt x="6187" y="7927"/>
                    <a:pt x="6206" y="7869"/>
                    <a:pt x="6217" y="7869"/>
                  </a:cubicBezTo>
                  <a:cubicBezTo>
                    <a:pt x="6222" y="7869"/>
                    <a:pt x="6225" y="7880"/>
                    <a:pt x="6225" y="7910"/>
                  </a:cubicBezTo>
                  <a:cubicBezTo>
                    <a:pt x="6247" y="7910"/>
                    <a:pt x="6259" y="7855"/>
                    <a:pt x="6294" y="7855"/>
                  </a:cubicBezTo>
                  <a:close/>
                  <a:moveTo>
                    <a:pt x="6102" y="7885"/>
                  </a:moveTo>
                  <a:cubicBezTo>
                    <a:pt x="6138" y="7885"/>
                    <a:pt x="6167" y="7911"/>
                    <a:pt x="6162" y="7973"/>
                  </a:cubicBezTo>
                  <a:cubicBezTo>
                    <a:pt x="6155" y="8055"/>
                    <a:pt x="6094" y="8111"/>
                    <a:pt x="6046" y="8111"/>
                  </a:cubicBezTo>
                  <a:cubicBezTo>
                    <a:pt x="6013" y="8111"/>
                    <a:pt x="5986" y="8085"/>
                    <a:pt x="5986" y="8023"/>
                  </a:cubicBezTo>
                  <a:lnTo>
                    <a:pt x="5986" y="8011"/>
                  </a:lnTo>
                  <a:cubicBezTo>
                    <a:pt x="5986" y="7937"/>
                    <a:pt x="6051" y="7885"/>
                    <a:pt x="6102" y="7885"/>
                  </a:cubicBezTo>
                  <a:close/>
                  <a:moveTo>
                    <a:pt x="2928" y="7913"/>
                  </a:moveTo>
                  <a:cubicBezTo>
                    <a:pt x="2956" y="7913"/>
                    <a:pt x="2992" y="7933"/>
                    <a:pt x="3006" y="7960"/>
                  </a:cubicBezTo>
                  <a:cubicBezTo>
                    <a:pt x="3026" y="8010"/>
                    <a:pt x="2991" y="8113"/>
                    <a:pt x="2975" y="8113"/>
                  </a:cubicBezTo>
                  <a:cubicBezTo>
                    <a:pt x="2971" y="8113"/>
                    <a:pt x="2968" y="8105"/>
                    <a:pt x="2968" y="8086"/>
                  </a:cubicBezTo>
                  <a:cubicBezTo>
                    <a:pt x="2942" y="8086"/>
                    <a:pt x="2921" y="8129"/>
                    <a:pt x="2899" y="8129"/>
                  </a:cubicBezTo>
                  <a:cubicBezTo>
                    <a:pt x="2889" y="8129"/>
                    <a:pt x="2879" y="8121"/>
                    <a:pt x="2868" y="8099"/>
                  </a:cubicBezTo>
                  <a:cubicBezTo>
                    <a:pt x="2842" y="8036"/>
                    <a:pt x="2943" y="7998"/>
                    <a:pt x="2993" y="7986"/>
                  </a:cubicBezTo>
                  <a:lnTo>
                    <a:pt x="2981" y="7986"/>
                  </a:lnTo>
                  <a:cubicBezTo>
                    <a:pt x="2981" y="7952"/>
                    <a:pt x="2966" y="7940"/>
                    <a:pt x="2947" y="7940"/>
                  </a:cubicBezTo>
                  <a:cubicBezTo>
                    <a:pt x="2930" y="7940"/>
                    <a:pt x="2910" y="7949"/>
                    <a:pt x="2893" y="7960"/>
                  </a:cubicBezTo>
                  <a:cubicBezTo>
                    <a:pt x="2887" y="7926"/>
                    <a:pt x="2904" y="7913"/>
                    <a:pt x="2928" y="7913"/>
                  </a:cubicBezTo>
                  <a:close/>
                  <a:moveTo>
                    <a:pt x="5948" y="7910"/>
                  </a:moveTo>
                  <a:cubicBezTo>
                    <a:pt x="5948" y="7973"/>
                    <a:pt x="5961" y="8124"/>
                    <a:pt x="5898" y="8137"/>
                  </a:cubicBezTo>
                  <a:lnTo>
                    <a:pt x="5911" y="8124"/>
                  </a:lnTo>
                  <a:cubicBezTo>
                    <a:pt x="5911" y="8061"/>
                    <a:pt x="5898" y="7910"/>
                    <a:pt x="5948" y="7910"/>
                  </a:cubicBezTo>
                  <a:close/>
                  <a:moveTo>
                    <a:pt x="5835" y="7860"/>
                  </a:moveTo>
                  <a:lnTo>
                    <a:pt x="5835" y="7910"/>
                  </a:lnTo>
                  <a:cubicBezTo>
                    <a:pt x="5845" y="7907"/>
                    <a:pt x="5852" y="7905"/>
                    <a:pt x="5859" y="7905"/>
                  </a:cubicBezTo>
                  <a:cubicBezTo>
                    <a:pt x="5877" y="7905"/>
                    <a:pt x="5882" y="7919"/>
                    <a:pt x="5874" y="7946"/>
                  </a:cubicBezTo>
                  <a:lnTo>
                    <a:pt x="5874" y="7946"/>
                  </a:lnTo>
                  <a:cubicBezTo>
                    <a:pt x="5870" y="7945"/>
                    <a:pt x="5866" y="7945"/>
                    <a:pt x="5862" y="7945"/>
                  </a:cubicBezTo>
                  <a:cubicBezTo>
                    <a:pt x="5828" y="7945"/>
                    <a:pt x="5814" y="7969"/>
                    <a:pt x="5835" y="8011"/>
                  </a:cubicBezTo>
                  <a:cubicBezTo>
                    <a:pt x="5835" y="8033"/>
                    <a:pt x="5816" y="8103"/>
                    <a:pt x="5854" y="8103"/>
                  </a:cubicBezTo>
                  <a:cubicBezTo>
                    <a:pt x="5859" y="8103"/>
                    <a:pt x="5865" y="8102"/>
                    <a:pt x="5873" y="8099"/>
                  </a:cubicBezTo>
                  <a:lnTo>
                    <a:pt x="5873" y="8099"/>
                  </a:lnTo>
                  <a:cubicBezTo>
                    <a:pt x="5873" y="8126"/>
                    <a:pt x="5863" y="8137"/>
                    <a:pt x="5850" y="8137"/>
                  </a:cubicBezTo>
                  <a:cubicBezTo>
                    <a:pt x="5834" y="8137"/>
                    <a:pt x="5812" y="8120"/>
                    <a:pt x="5797" y="8099"/>
                  </a:cubicBezTo>
                  <a:cubicBezTo>
                    <a:pt x="5774" y="8063"/>
                    <a:pt x="5841" y="7947"/>
                    <a:pt x="5782" y="7947"/>
                  </a:cubicBezTo>
                  <a:cubicBezTo>
                    <a:pt x="5779" y="7947"/>
                    <a:pt x="5776" y="7947"/>
                    <a:pt x="5772" y="7948"/>
                  </a:cubicBezTo>
                  <a:cubicBezTo>
                    <a:pt x="5785" y="7910"/>
                    <a:pt x="5810" y="7872"/>
                    <a:pt x="5835" y="7860"/>
                  </a:cubicBezTo>
                  <a:close/>
                  <a:moveTo>
                    <a:pt x="2796" y="7937"/>
                  </a:moveTo>
                  <a:cubicBezTo>
                    <a:pt x="2803" y="7937"/>
                    <a:pt x="2810" y="7940"/>
                    <a:pt x="2817" y="7948"/>
                  </a:cubicBezTo>
                  <a:cubicBezTo>
                    <a:pt x="2868" y="7986"/>
                    <a:pt x="2817" y="8137"/>
                    <a:pt x="2792" y="8149"/>
                  </a:cubicBezTo>
                  <a:cubicBezTo>
                    <a:pt x="2792" y="8101"/>
                    <a:pt x="2827" y="7972"/>
                    <a:pt x="2764" y="7972"/>
                  </a:cubicBezTo>
                  <a:cubicBezTo>
                    <a:pt x="2761" y="7972"/>
                    <a:pt x="2758" y="7972"/>
                    <a:pt x="2754" y="7973"/>
                  </a:cubicBezTo>
                  <a:cubicBezTo>
                    <a:pt x="2752" y="7973"/>
                    <a:pt x="2750" y="7974"/>
                    <a:pt x="2748" y="7974"/>
                  </a:cubicBezTo>
                  <a:lnTo>
                    <a:pt x="2748" y="7974"/>
                  </a:lnTo>
                  <a:cubicBezTo>
                    <a:pt x="2762" y="7960"/>
                    <a:pt x="2778" y="7937"/>
                    <a:pt x="2796" y="7937"/>
                  </a:cubicBezTo>
                  <a:close/>
                  <a:moveTo>
                    <a:pt x="5669" y="7938"/>
                  </a:moveTo>
                  <a:cubicBezTo>
                    <a:pt x="5697" y="7938"/>
                    <a:pt x="5733" y="7958"/>
                    <a:pt x="5747" y="7986"/>
                  </a:cubicBezTo>
                  <a:cubicBezTo>
                    <a:pt x="5760" y="8023"/>
                    <a:pt x="5760" y="8061"/>
                    <a:pt x="5747" y="8086"/>
                  </a:cubicBezTo>
                  <a:cubicBezTo>
                    <a:pt x="5747" y="8086"/>
                    <a:pt x="5733" y="8150"/>
                    <a:pt x="5726" y="8150"/>
                  </a:cubicBezTo>
                  <a:cubicBezTo>
                    <a:pt x="5724" y="8150"/>
                    <a:pt x="5722" y="8143"/>
                    <a:pt x="5722" y="8124"/>
                  </a:cubicBezTo>
                  <a:cubicBezTo>
                    <a:pt x="5690" y="8132"/>
                    <a:pt x="5641" y="8172"/>
                    <a:pt x="5615" y="8172"/>
                  </a:cubicBezTo>
                  <a:cubicBezTo>
                    <a:pt x="5600" y="8172"/>
                    <a:pt x="5592" y="8160"/>
                    <a:pt x="5596" y="8124"/>
                  </a:cubicBezTo>
                  <a:lnTo>
                    <a:pt x="5609" y="8111"/>
                  </a:lnTo>
                  <a:cubicBezTo>
                    <a:pt x="5609" y="8023"/>
                    <a:pt x="5697" y="8048"/>
                    <a:pt x="5722" y="8011"/>
                  </a:cubicBezTo>
                  <a:cubicBezTo>
                    <a:pt x="5730" y="7987"/>
                    <a:pt x="5703" y="7978"/>
                    <a:pt x="5675" y="7978"/>
                  </a:cubicBezTo>
                  <a:cubicBezTo>
                    <a:pt x="5659" y="7978"/>
                    <a:pt x="5643" y="7981"/>
                    <a:pt x="5634" y="7986"/>
                  </a:cubicBezTo>
                  <a:cubicBezTo>
                    <a:pt x="5628" y="7952"/>
                    <a:pt x="5646" y="7938"/>
                    <a:pt x="5669" y="7938"/>
                  </a:cubicBezTo>
                  <a:close/>
                  <a:moveTo>
                    <a:pt x="5546" y="7898"/>
                  </a:moveTo>
                  <a:cubicBezTo>
                    <a:pt x="5546" y="7998"/>
                    <a:pt x="5596" y="7948"/>
                    <a:pt x="5584" y="7973"/>
                  </a:cubicBezTo>
                  <a:cubicBezTo>
                    <a:pt x="5584" y="7998"/>
                    <a:pt x="5559" y="7986"/>
                    <a:pt x="5533" y="8023"/>
                  </a:cubicBezTo>
                  <a:cubicBezTo>
                    <a:pt x="5522" y="8057"/>
                    <a:pt x="5511" y="8153"/>
                    <a:pt x="5555" y="8153"/>
                  </a:cubicBezTo>
                  <a:cubicBezTo>
                    <a:pt x="5559" y="8153"/>
                    <a:pt x="5564" y="8152"/>
                    <a:pt x="5570" y="8149"/>
                  </a:cubicBezTo>
                  <a:lnTo>
                    <a:pt x="5570" y="8149"/>
                  </a:lnTo>
                  <a:cubicBezTo>
                    <a:pt x="5567" y="8170"/>
                    <a:pt x="5556" y="8178"/>
                    <a:pt x="5542" y="8178"/>
                  </a:cubicBezTo>
                  <a:cubicBezTo>
                    <a:pt x="5531" y="8178"/>
                    <a:pt x="5519" y="8172"/>
                    <a:pt x="5508" y="8162"/>
                  </a:cubicBezTo>
                  <a:cubicBezTo>
                    <a:pt x="5483" y="8124"/>
                    <a:pt x="5508" y="8036"/>
                    <a:pt x="5508" y="7998"/>
                  </a:cubicBezTo>
                  <a:lnTo>
                    <a:pt x="5483" y="7998"/>
                  </a:lnTo>
                  <a:cubicBezTo>
                    <a:pt x="5496" y="7960"/>
                    <a:pt x="5508" y="7923"/>
                    <a:pt x="5546" y="7898"/>
                  </a:cubicBezTo>
                  <a:close/>
                  <a:moveTo>
                    <a:pt x="2701" y="7952"/>
                  </a:moveTo>
                  <a:cubicBezTo>
                    <a:pt x="2712" y="7952"/>
                    <a:pt x="2722" y="7961"/>
                    <a:pt x="2729" y="7986"/>
                  </a:cubicBezTo>
                  <a:cubicBezTo>
                    <a:pt x="2730" y="7986"/>
                    <a:pt x="2731" y="7986"/>
                    <a:pt x="2732" y="7985"/>
                  </a:cubicBezTo>
                  <a:lnTo>
                    <a:pt x="2732" y="7985"/>
                  </a:lnTo>
                  <a:cubicBezTo>
                    <a:pt x="2696" y="8027"/>
                    <a:pt x="2744" y="8151"/>
                    <a:pt x="2679" y="8162"/>
                  </a:cubicBezTo>
                  <a:cubicBezTo>
                    <a:pt x="2679" y="8137"/>
                    <a:pt x="2717" y="8011"/>
                    <a:pt x="2679" y="7998"/>
                  </a:cubicBezTo>
                  <a:cubicBezTo>
                    <a:pt x="2674" y="7996"/>
                    <a:pt x="2669" y="7996"/>
                    <a:pt x="2665" y="7996"/>
                  </a:cubicBezTo>
                  <a:cubicBezTo>
                    <a:pt x="2638" y="7996"/>
                    <a:pt x="2627" y="8027"/>
                    <a:pt x="2616" y="8048"/>
                  </a:cubicBezTo>
                  <a:cubicBezTo>
                    <a:pt x="2616" y="8086"/>
                    <a:pt x="2616" y="8174"/>
                    <a:pt x="2578" y="8187"/>
                  </a:cubicBezTo>
                  <a:cubicBezTo>
                    <a:pt x="2578" y="8137"/>
                    <a:pt x="2591" y="8086"/>
                    <a:pt x="2603" y="8048"/>
                  </a:cubicBezTo>
                  <a:lnTo>
                    <a:pt x="2591" y="8036"/>
                  </a:lnTo>
                  <a:cubicBezTo>
                    <a:pt x="2591" y="8036"/>
                    <a:pt x="2610" y="7972"/>
                    <a:pt x="2617" y="7972"/>
                  </a:cubicBezTo>
                  <a:lnTo>
                    <a:pt x="2617" y="7972"/>
                  </a:lnTo>
                  <a:cubicBezTo>
                    <a:pt x="2619" y="7972"/>
                    <a:pt x="2620" y="7982"/>
                    <a:pt x="2616" y="8011"/>
                  </a:cubicBezTo>
                  <a:cubicBezTo>
                    <a:pt x="2634" y="8011"/>
                    <a:pt x="2672" y="7952"/>
                    <a:pt x="2701" y="7952"/>
                  </a:cubicBezTo>
                  <a:close/>
                  <a:moveTo>
                    <a:pt x="3245" y="7860"/>
                  </a:moveTo>
                  <a:cubicBezTo>
                    <a:pt x="3245" y="7914"/>
                    <a:pt x="3235" y="8196"/>
                    <a:pt x="3126" y="8196"/>
                  </a:cubicBezTo>
                  <a:cubicBezTo>
                    <a:pt x="3110" y="8196"/>
                    <a:pt x="3090" y="8189"/>
                    <a:pt x="3069" y="8174"/>
                  </a:cubicBezTo>
                  <a:cubicBezTo>
                    <a:pt x="3069" y="8150"/>
                    <a:pt x="3079" y="8142"/>
                    <a:pt x="3096" y="8142"/>
                  </a:cubicBezTo>
                  <a:cubicBezTo>
                    <a:pt x="3106" y="8142"/>
                    <a:pt x="3118" y="8144"/>
                    <a:pt x="3132" y="8149"/>
                  </a:cubicBezTo>
                  <a:cubicBezTo>
                    <a:pt x="3182" y="8149"/>
                    <a:pt x="3194" y="8086"/>
                    <a:pt x="3194" y="8048"/>
                  </a:cubicBezTo>
                  <a:lnTo>
                    <a:pt x="3194" y="8048"/>
                  </a:lnTo>
                  <a:cubicBezTo>
                    <a:pt x="3155" y="8055"/>
                    <a:pt x="3119" y="8075"/>
                    <a:pt x="3094" y="8075"/>
                  </a:cubicBezTo>
                  <a:cubicBezTo>
                    <a:pt x="3071" y="8075"/>
                    <a:pt x="3056" y="8058"/>
                    <a:pt x="3056" y="7998"/>
                  </a:cubicBezTo>
                  <a:lnTo>
                    <a:pt x="3056" y="7998"/>
                  </a:lnTo>
                  <a:lnTo>
                    <a:pt x="3081" y="8011"/>
                  </a:lnTo>
                  <a:cubicBezTo>
                    <a:pt x="3081" y="7960"/>
                    <a:pt x="3094" y="7923"/>
                    <a:pt x="3132" y="7885"/>
                  </a:cubicBezTo>
                  <a:cubicBezTo>
                    <a:pt x="3139" y="7883"/>
                    <a:pt x="3146" y="7882"/>
                    <a:pt x="3151" y="7882"/>
                  </a:cubicBezTo>
                  <a:cubicBezTo>
                    <a:pt x="3180" y="7882"/>
                    <a:pt x="3193" y="7900"/>
                    <a:pt x="3209" y="7900"/>
                  </a:cubicBezTo>
                  <a:cubicBezTo>
                    <a:pt x="3213" y="7900"/>
                    <a:pt x="3216" y="7899"/>
                    <a:pt x="3220" y="7898"/>
                  </a:cubicBezTo>
                  <a:cubicBezTo>
                    <a:pt x="3207" y="7872"/>
                    <a:pt x="3220" y="7860"/>
                    <a:pt x="3245" y="7860"/>
                  </a:cubicBezTo>
                  <a:close/>
                  <a:moveTo>
                    <a:pt x="5370" y="7986"/>
                  </a:moveTo>
                  <a:cubicBezTo>
                    <a:pt x="5370" y="8036"/>
                    <a:pt x="5382" y="8187"/>
                    <a:pt x="5332" y="8199"/>
                  </a:cubicBezTo>
                  <a:cubicBezTo>
                    <a:pt x="5320" y="8162"/>
                    <a:pt x="5307" y="8011"/>
                    <a:pt x="5370" y="7998"/>
                  </a:cubicBezTo>
                  <a:lnTo>
                    <a:pt x="5370" y="7986"/>
                  </a:lnTo>
                  <a:close/>
                  <a:moveTo>
                    <a:pt x="5279" y="8005"/>
                  </a:moveTo>
                  <a:cubicBezTo>
                    <a:pt x="5288" y="8005"/>
                    <a:pt x="5297" y="8007"/>
                    <a:pt x="5307" y="8011"/>
                  </a:cubicBezTo>
                  <a:cubicBezTo>
                    <a:pt x="5307" y="8029"/>
                    <a:pt x="5300" y="8041"/>
                    <a:pt x="5282" y="8041"/>
                  </a:cubicBezTo>
                  <a:cubicBezTo>
                    <a:pt x="5275" y="8041"/>
                    <a:pt x="5267" y="8039"/>
                    <a:pt x="5257" y="8036"/>
                  </a:cubicBezTo>
                  <a:cubicBezTo>
                    <a:pt x="5161" y="8057"/>
                    <a:pt x="5164" y="8204"/>
                    <a:pt x="5235" y="8204"/>
                  </a:cubicBezTo>
                  <a:cubicBezTo>
                    <a:pt x="5249" y="8204"/>
                    <a:pt x="5264" y="8199"/>
                    <a:pt x="5282" y="8187"/>
                  </a:cubicBezTo>
                  <a:lnTo>
                    <a:pt x="5282" y="8174"/>
                  </a:lnTo>
                  <a:lnTo>
                    <a:pt x="5282" y="8174"/>
                  </a:lnTo>
                  <a:cubicBezTo>
                    <a:pt x="5288" y="8208"/>
                    <a:pt x="5268" y="8222"/>
                    <a:pt x="5242" y="8222"/>
                  </a:cubicBezTo>
                  <a:cubicBezTo>
                    <a:pt x="5210" y="8222"/>
                    <a:pt x="5170" y="8202"/>
                    <a:pt x="5156" y="8174"/>
                  </a:cubicBezTo>
                  <a:cubicBezTo>
                    <a:pt x="5145" y="8129"/>
                    <a:pt x="5204" y="8005"/>
                    <a:pt x="5279" y="8005"/>
                  </a:cubicBezTo>
                  <a:close/>
                  <a:moveTo>
                    <a:pt x="4957" y="8063"/>
                  </a:moveTo>
                  <a:cubicBezTo>
                    <a:pt x="4986" y="8063"/>
                    <a:pt x="5011" y="8087"/>
                    <a:pt x="5005" y="8149"/>
                  </a:cubicBezTo>
                  <a:lnTo>
                    <a:pt x="5018" y="8137"/>
                  </a:lnTo>
                  <a:lnTo>
                    <a:pt x="5018" y="8137"/>
                  </a:lnTo>
                  <a:cubicBezTo>
                    <a:pt x="5018" y="8187"/>
                    <a:pt x="4842" y="8137"/>
                    <a:pt x="4892" y="8212"/>
                  </a:cubicBezTo>
                  <a:cubicBezTo>
                    <a:pt x="4903" y="8229"/>
                    <a:pt x="4920" y="8236"/>
                    <a:pt x="4937" y="8236"/>
                  </a:cubicBezTo>
                  <a:cubicBezTo>
                    <a:pt x="4958" y="8236"/>
                    <a:pt x="4979" y="8226"/>
                    <a:pt x="4993" y="8212"/>
                  </a:cubicBezTo>
                  <a:lnTo>
                    <a:pt x="4993" y="8212"/>
                  </a:lnTo>
                  <a:cubicBezTo>
                    <a:pt x="4998" y="8243"/>
                    <a:pt x="4974" y="8259"/>
                    <a:pt x="4946" y="8259"/>
                  </a:cubicBezTo>
                  <a:cubicBezTo>
                    <a:pt x="4904" y="8259"/>
                    <a:pt x="4852" y="8224"/>
                    <a:pt x="4867" y="8149"/>
                  </a:cubicBezTo>
                  <a:cubicBezTo>
                    <a:pt x="4874" y="8100"/>
                    <a:pt x="4919" y="8063"/>
                    <a:pt x="4957" y="8063"/>
                  </a:cubicBezTo>
                  <a:close/>
                  <a:moveTo>
                    <a:pt x="5144" y="8023"/>
                  </a:moveTo>
                  <a:cubicBezTo>
                    <a:pt x="5156" y="8048"/>
                    <a:pt x="5156" y="8061"/>
                    <a:pt x="5131" y="8061"/>
                  </a:cubicBezTo>
                  <a:cubicBezTo>
                    <a:pt x="5030" y="8086"/>
                    <a:pt x="5118" y="8250"/>
                    <a:pt x="5043" y="8262"/>
                  </a:cubicBezTo>
                  <a:lnTo>
                    <a:pt x="5043" y="8250"/>
                  </a:lnTo>
                  <a:cubicBezTo>
                    <a:pt x="5043" y="8187"/>
                    <a:pt x="5056" y="8137"/>
                    <a:pt x="5056" y="8086"/>
                  </a:cubicBezTo>
                  <a:cubicBezTo>
                    <a:pt x="5064" y="8070"/>
                    <a:pt x="5077" y="8032"/>
                    <a:pt x="5082" y="8032"/>
                  </a:cubicBezTo>
                  <a:lnTo>
                    <a:pt x="5082" y="8032"/>
                  </a:lnTo>
                  <a:cubicBezTo>
                    <a:pt x="5085" y="8032"/>
                    <a:pt x="5085" y="8043"/>
                    <a:pt x="5081" y="8074"/>
                  </a:cubicBezTo>
                  <a:cubicBezTo>
                    <a:pt x="5118" y="8074"/>
                    <a:pt x="5106" y="8023"/>
                    <a:pt x="5144" y="8023"/>
                  </a:cubicBezTo>
                  <a:close/>
                  <a:moveTo>
                    <a:pt x="4842" y="8086"/>
                  </a:moveTo>
                  <a:cubicBezTo>
                    <a:pt x="4779" y="8187"/>
                    <a:pt x="4779" y="8187"/>
                    <a:pt x="4829" y="8300"/>
                  </a:cubicBezTo>
                  <a:cubicBezTo>
                    <a:pt x="4823" y="8302"/>
                    <a:pt x="4817" y="8302"/>
                    <a:pt x="4812" y="8302"/>
                  </a:cubicBezTo>
                  <a:cubicBezTo>
                    <a:pt x="4778" y="8302"/>
                    <a:pt x="4776" y="8268"/>
                    <a:pt x="4754" y="8225"/>
                  </a:cubicBezTo>
                  <a:cubicBezTo>
                    <a:pt x="4741" y="8250"/>
                    <a:pt x="4716" y="8287"/>
                    <a:pt x="4703" y="8313"/>
                  </a:cubicBezTo>
                  <a:lnTo>
                    <a:pt x="4666" y="8313"/>
                  </a:lnTo>
                  <a:cubicBezTo>
                    <a:pt x="4729" y="8225"/>
                    <a:pt x="4741" y="8212"/>
                    <a:pt x="4691" y="8111"/>
                  </a:cubicBezTo>
                  <a:cubicBezTo>
                    <a:pt x="4698" y="8110"/>
                    <a:pt x="4703" y="8109"/>
                    <a:pt x="4709" y="8109"/>
                  </a:cubicBezTo>
                  <a:cubicBezTo>
                    <a:pt x="4741" y="8109"/>
                    <a:pt x="4743" y="8142"/>
                    <a:pt x="4754" y="8174"/>
                  </a:cubicBezTo>
                  <a:cubicBezTo>
                    <a:pt x="4791" y="8174"/>
                    <a:pt x="4791" y="8086"/>
                    <a:pt x="4842" y="8086"/>
                  </a:cubicBezTo>
                  <a:close/>
                  <a:moveTo>
                    <a:pt x="4590" y="8124"/>
                  </a:moveTo>
                  <a:cubicBezTo>
                    <a:pt x="4641" y="8124"/>
                    <a:pt x="4653" y="8137"/>
                    <a:pt x="4666" y="8174"/>
                  </a:cubicBezTo>
                  <a:cubicBezTo>
                    <a:pt x="4678" y="8250"/>
                    <a:pt x="4628" y="8199"/>
                    <a:pt x="4590" y="8237"/>
                  </a:cubicBezTo>
                  <a:cubicBezTo>
                    <a:pt x="4565" y="8262"/>
                    <a:pt x="4502" y="8237"/>
                    <a:pt x="4565" y="8313"/>
                  </a:cubicBezTo>
                  <a:cubicBezTo>
                    <a:pt x="4568" y="8315"/>
                    <a:pt x="4571" y="8316"/>
                    <a:pt x="4576" y="8316"/>
                  </a:cubicBezTo>
                  <a:cubicBezTo>
                    <a:pt x="4596" y="8316"/>
                    <a:pt x="4630" y="8298"/>
                    <a:pt x="4641" y="8287"/>
                  </a:cubicBezTo>
                  <a:lnTo>
                    <a:pt x="4641" y="8287"/>
                  </a:lnTo>
                  <a:cubicBezTo>
                    <a:pt x="4641" y="8325"/>
                    <a:pt x="4615" y="8341"/>
                    <a:pt x="4587" y="8341"/>
                  </a:cubicBezTo>
                  <a:cubicBezTo>
                    <a:pt x="4559" y="8341"/>
                    <a:pt x="4527" y="8325"/>
                    <a:pt x="4515" y="8300"/>
                  </a:cubicBezTo>
                  <a:cubicBezTo>
                    <a:pt x="4477" y="8225"/>
                    <a:pt x="4515" y="8149"/>
                    <a:pt x="4590" y="8124"/>
                  </a:cubicBezTo>
                  <a:close/>
                  <a:moveTo>
                    <a:pt x="2973" y="8356"/>
                  </a:moveTo>
                  <a:cubicBezTo>
                    <a:pt x="2978" y="8356"/>
                    <a:pt x="2981" y="8361"/>
                    <a:pt x="2981" y="8375"/>
                  </a:cubicBezTo>
                  <a:cubicBezTo>
                    <a:pt x="2977" y="8392"/>
                    <a:pt x="2972" y="8398"/>
                    <a:pt x="2969" y="8398"/>
                  </a:cubicBezTo>
                  <a:cubicBezTo>
                    <a:pt x="2961" y="8398"/>
                    <a:pt x="2956" y="8375"/>
                    <a:pt x="2956" y="8375"/>
                  </a:cubicBezTo>
                  <a:lnTo>
                    <a:pt x="2943" y="8388"/>
                  </a:lnTo>
                  <a:cubicBezTo>
                    <a:pt x="2943" y="8388"/>
                    <a:pt x="2962" y="8356"/>
                    <a:pt x="2973" y="8356"/>
                  </a:cubicBezTo>
                  <a:close/>
                  <a:moveTo>
                    <a:pt x="4427" y="8074"/>
                  </a:moveTo>
                  <a:cubicBezTo>
                    <a:pt x="4427" y="8149"/>
                    <a:pt x="4414" y="8225"/>
                    <a:pt x="4402" y="8300"/>
                  </a:cubicBezTo>
                  <a:cubicBezTo>
                    <a:pt x="4402" y="8327"/>
                    <a:pt x="4383" y="8391"/>
                    <a:pt x="4376" y="8391"/>
                  </a:cubicBezTo>
                  <a:cubicBezTo>
                    <a:pt x="4373" y="8391"/>
                    <a:pt x="4373" y="8380"/>
                    <a:pt x="4377" y="8350"/>
                  </a:cubicBezTo>
                  <a:cubicBezTo>
                    <a:pt x="4371" y="8349"/>
                    <a:pt x="4366" y="8348"/>
                    <a:pt x="4361" y="8348"/>
                  </a:cubicBezTo>
                  <a:cubicBezTo>
                    <a:pt x="4323" y="8348"/>
                    <a:pt x="4311" y="8388"/>
                    <a:pt x="4289" y="8388"/>
                  </a:cubicBezTo>
                  <a:lnTo>
                    <a:pt x="4314" y="8401"/>
                  </a:lnTo>
                  <a:cubicBezTo>
                    <a:pt x="4310" y="8401"/>
                    <a:pt x="4306" y="8401"/>
                    <a:pt x="4303" y="8401"/>
                  </a:cubicBezTo>
                  <a:cubicBezTo>
                    <a:pt x="4227" y="8401"/>
                    <a:pt x="4239" y="8273"/>
                    <a:pt x="4263" y="8237"/>
                  </a:cubicBezTo>
                  <a:cubicBezTo>
                    <a:pt x="4286" y="8203"/>
                    <a:pt x="4301" y="8194"/>
                    <a:pt x="4316" y="8194"/>
                  </a:cubicBezTo>
                  <a:cubicBezTo>
                    <a:pt x="4329" y="8194"/>
                    <a:pt x="4342" y="8202"/>
                    <a:pt x="4360" y="8202"/>
                  </a:cubicBezTo>
                  <a:cubicBezTo>
                    <a:pt x="4365" y="8202"/>
                    <a:pt x="4370" y="8201"/>
                    <a:pt x="4377" y="8199"/>
                  </a:cubicBezTo>
                  <a:cubicBezTo>
                    <a:pt x="4377" y="8149"/>
                    <a:pt x="4377" y="8086"/>
                    <a:pt x="4427" y="8074"/>
                  </a:cubicBezTo>
                  <a:close/>
                  <a:moveTo>
                    <a:pt x="4213" y="8199"/>
                  </a:moveTo>
                  <a:cubicBezTo>
                    <a:pt x="4213" y="8250"/>
                    <a:pt x="4200" y="8300"/>
                    <a:pt x="4200" y="8350"/>
                  </a:cubicBezTo>
                  <a:cubicBezTo>
                    <a:pt x="4200" y="8359"/>
                    <a:pt x="4181" y="8421"/>
                    <a:pt x="4170" y="8421"/>
                  </a:cubicBezTo>
                  <a:cubicBezTo>
                    <a:pt x="4166" y="8421"/>
                    <a:pt x="4163" y="8412"/>
                    <a:pt x="4163" y="8388"/>
                  </a:cubicBezTo>
                  <a:cubicBezTo>
                    <a:pt x="4140" y="8388"/>
                    <a:pt x="4099" y="8429"/>
                    <a:pt x="4073" y="8429"/>
                  </a:cubicBezTo>
                  <a:cubicBezTo>
                    <a:pt x="4056" y="8429"/>
                    <a:pt x="4045" y="8411"/>
                    <a:pt x="4050" y="8350"/>
                  </a:cubicBezTo>
                  <a:cubicBezTo>
                    <a:pt x="4050" y="8300"/>
                    <a:pt x="4037" y="8225"/>
                    <a:pt x="4087" y="8225"/>
                  </a:cubicBezTo>
                  <a:cubicBezTo>
                    <a:pt x="4063" y="8272"/>
                    <a:pt x="4028" y="8389"/>
                    <a:pt x="4101" y="8389"/>
                  </a:cubicBezTo>
                  <a:cubicBezTo>
                    <a:pt x="4104" y="8389"/>
                    <a:pt x="4108" y="8389"/>
                    <a:pt x="4112" y="8388"/>
                  </a:cubicBezTo>
                  <a:lnTo>
                    <a:pt x="4125" y="8388"/>
                  </a:lnTo>
                  <a:cubicBezTo>
                    <a:pt x="4213" y="8375"/>
                    <a:pt x="4125" y="8212"/>
                    <a:pt x="4213" y="8199"/>
                  </a:cubicBezTo>
                  <a:close/>
                  <a:moveTo>
                    <a:pt x="7822" y="8375"/>
                  </a:moveTo>
                  <a:cubicBezTo>
                    <a:pt x="7822" y="8375"/>
                    <a:pt x="7872" y="8426"/>
                    <a:pt x="7822" y="8438"/>
                  </a:cubicBezTo>
                  <a:cubicBezTo>
                    <a:pt x="7772" y="8438"/>
                    <a:pt x="7797" y="8375"/>
                    <a:pt x="7797" y="8375"/>
                  </a:cubicBezTo>
                  <a:close/>
                  <a:moveTo>
                    <a:pt x="7696" y="8149"/>
                  </a:moveTo>
                  <a:cubicBezTo>
                    <a:pt x="7696" y="8202"/>
                    <a:pt x="7704" y="8215"/>
                    <a:pt x="7712" y="8215"/>
                  </a:cubicBezTo>
                  <a:cubicBezTo>
                    <a:pt x="7719" y="8215"/>
                    <a:pt x="7727" y="8205"/>
                    <a:pt x="7732" y="8205"/>
                  </a:cubicBezTo>
                  <a:cubicBezTo>
                    <a:pt x="7736" y="8205"/>
                    <a:pt x="7738" y="8212"/>
                    <a:pt x="7734" y="8237"/>
                  </a:cubicBezTo>
                  <a:cubicBezTo>
                    <a:pt x="7676" y="8249"/>
                    <a:pt x="7682" y="8402"/>
                    <a:pt x="7734" y="8403"/>
                  </a:cubicBezTo>
                  <a:lnTo>
                    <a:pt x="7734" y="8403"/>
                  </a:lnTo>
                  <a:cubicBezTo>
                    <a:pt x="7733" y="8429"/>
                    <a:pt x="7724" y="8439"/>
                    <a:pt x="7711" y="8439"/>
                  </a:cubicBezTo>
                  <a:cubicBezTo>
                    <a:pt x="7695" y="8439"/>
                    <a:pt x="7673" y="8422"/>
                    <a:pt x="7659" y="8401"/>
                  </a:cubicBezTo>
                  <a:cubicBezTo>
                    <a:pt x="7635" y="8365"/>
                    <a:pt x="7702" y="8249"/>
                    <a:pt x="7643" y="8249"/>
                  </a:cubicBezTo>
                  <a:cubicBezTo>
                    <a:pt x="7640" y="8249"/>
                    <a:pt x="7637" y="8249"/>
                    <a:pt x="7633" y="8250"/>
                  </a:cubicBezTo>
                  <a:cubicBezTo>
                    <a:pt x="7633" y="8212"/>
                    <a:pt x="7659" y="8174"/>
                    <a:pt x="7696" y="8149"/>
                  </a:cubicBezTo>
                  <a:close/>
                  <a:moveTo>
                    <a:pt x="11003" y="8401"/>
                  </a:moveTo>
                  <a:cubicBezTo>
                    <a:pt x="11034" y="8401"/>
                    <a:pt x="11019" y="8427"/>
                    <a:pt x="11002" y="8449"/>
                  </a:cubicBezTo>
                  <a:lnTo>
                    <a:pt x="11002" y="8449"/>
                  </a:lnTo>
                  <a:cubicBezTo>
                    <a:pt x="10995" y="8442"/>
                    <a:pt x="10971" y="8412"/>
                    <a:pt x="11003" y="8401"/>
                  </a:cubicBezTo>
                  <a:close/>
                  <a:moveTo>
                    <a:pt x="4024" y="8225"/>
                  </a:moveTo>
                  <a:cubicBezTo>
                    <a:pt x="4024" y="8275"/>
                    <a:pt x="3999" y="8275"/>
                    <a:pt x="3974" y="8325"/>
                  </a:cubicBezTo>
                  <a:cubicBezTo>
                    <a:pt x="3952" y="8369"/>
                    <a:pt x="3968" y="8422"/>
                    <a:pt x="3924" y="8451"/>
                  </a:cubicBezTo>
                  <a:lnTo>
                    <a:pt x="3924" y="8451"/>
                  </a:lnTo>
                  <a:cubicBezTo>
                    <a:pt x="3925" y="8381"/>
                    <a:pt x="3936" y="8321"/>
                    <a:pt x="3936" y="8250"/>
                  </a:cubicBezTo>
                  <a:cubicBezTo>
                    <a:pt x="3946" y="8247"/>
                    <a:pt x="3954" y="8245"/>
                    <a:pt x="3960" y="8245"/>
                  </a:cubicBezTo>
                  <a:cubicBezTo>
                    <a:pt x="3978" y="8245"/>
                    <a:pt x="3980" y="8259"/>
                    <a:pt x="3962" y="8287"/>
                  </a:cubicBezTo>
                  <a:cubicBezTo>
                    <a:pt x="3999" y="8287"/>
                    <a:pt x="3987" y="8225"/>
                    <a:pt x="4024" y="8225"/>
                  </a:cubicBezTo>
                  <a:close/>
                  <a:moveTo>
                    <a:pt x="7517" y="8240"/>
                  </a:moveTo>
                  <a:cubicBezTo>
                    <a:pt x="7545" y="8240"/>
                    <a:pt x="7582" y="8260"/>
                    <a:pt x="7596" y="8287"/>
                  </a:cubicBezTo>
                  <a:cubicBezTo>
                    <a:pt x="7608" y="8325"/>
                    <a:pt x="7608" y="8363"/>
                    <a:pt x="7596" y="8401"/>
                  </a:cubicBezTo>
                  <a:cubicBezTo>
                    <a:pt x="7596" y="8410"/>
                    <a:pt x="7582" y="8466"/>
                    <a:pt x="7575" y="8466"/>
                  </a:cubicBezTo>
                  <a:cubicBezTo>
                    <a:pt x="7572" y="8466"/>
                    <a:pt x="7571" y="8459"/>
                    <a:pt x="7571" y="8438"/>
                  </a:cubicBezTo>
                  <a:cubicBezTo>
                    <a:pt x="7569" y="8437"/>
                    <a:pt x="7567" y="8437"/>
                    <a:pt x="7565" y="8437"/>
                  </a:cubicBezTo>
                  <a:cubicBezTo>
                    <a:pt x="7548" y="8437"/>
                    <a:pt x="7520" y="8459"/>
                    <a:pt x="7498" y="8459"/>
                  </a:cubicBezTo>
                  <a:cubicBezTo>
                    <a:pt x="7482" y="8459"/>
                    <a:pt x="7470" y="8446"/>
                    <a:pt x="7470" y="8401"/>
                  </a:cubicBezTo>
                  <a:lnTo>
                    <a:pt x="7457" y="8413"/>
                  </a:lnTo>
                  <a:cubicBezTo>
                    <a:pt x="7457" y="8325"/>
                    <a:pt x="7545" y="8363"/>
                    <a:pt x="7571" y="8313"/>
                  </a:cubicBezTo>
                  <a:cubicBezTo>
                    <a:pt x="7579" y="8289"/>
                    <a:pt x="7551" y="8280"/>
                    <a:pt x="7524" y="8280"/>
                  </a:cubicBezTo>
                  <a:cubicBezTo>
                    <a:pt x="7508" y="8280"/>
                    <a:pt x="7492" y="8283"/>
                    <a:pt x="7483" y="8287"/>
                  </a:cubicBezTo>
                  <a:cubicBezTo>
                    <a:pt x="7477" y="8253"/>
                    <a:pt x="7494" y="8240"/>
                    <a:pt x="7517" y="8240"/>
                  </a:cubicBezTo>
                  <a:close/>
                  <a:moveTo>
                    <a:pt x="7294" y="8463"/>
                  </a:moveTo>
                  <a:lnTo>
                    <a:pt x="7316" y="8475"/>
                  </a:lnTo>
                  <a:lnTo>
                    <a:pt x="7316" y="8475"/>
                  </a:lnTo>
                  <a:cubicBezTo>
                    <a:pt x="7310" y="8473"/>
                    <a:pt x="7302" y="8470"/>
                    <a:pt x="7294" y="8463"/>
                  </a:cubicBezTo>
                  <a:close/>
                  <a:moveTo>
                    <a:pt x="7332" y="8275"/>
                  </a:moveTo>
                  <a:cubicBezTo>
                    <a:pt x="7332" y="8323"/>
                    <a:pt x="7309" y="8452"/>
                    <a:pt x="7373" y="8452"/>
                  </a:cubicBezTo>
                  <a:cubicBezTo>
                    <a:pt x="7373" y="8452"/>
                    <a:pt x="7373" y="8452"/>
                    <a:pt x="7373" y="8452"/>
                  </a:cubicBezTo>
                  <a:lnTo>
                    <a:pt x="7373" y="8452"/>
                  </a:lnTo>
                  <a:cubicBezTo>
                    <a:pt x="7355" y="8462"/>
                    <a:pt x="7341" y="8475"/>
                    <a:pt x="7324" y="8475"/>
                  </a:cubicBezTo>
                  <a:cubicBezTo>
                    <a:pt x="7322" y="8475"/>
                    <a:pt x="7320" y="8475"/>
                    <a:pt x="7318" y="8475"/>
                  </a:cubicBezTo>
                  <a:lnTo>
                    <a:pt x="7318" y="8475"/>
                  </a:lnTo>
                  <a:cubicBezTo>
                    <a:pt x="7269" y="8435"/>
                    <a:pt x="7294" y="8275"/>
                    <a:pt x="7332" y="8275"/>
                  </a:cubicBezTo>
                  <a:close/>
                  <a:moveTo>
                    <a:pt x="7457" y="8262"/>
                  </a:moveTo>
                  <a:cubicBezTo>
                    <a:pt x="7457" y="8313"/>
                    <a:pt x="7470" y="8476"/>
                    <a:pt x="7420" y="8476"/>
                  </a:cubicBezTo>
                  <a:lnTo>
                    <a:pt x="7420" y="8438"/>
                  </a:lnTo>
                  <a:cubicBezTo>
                    <a:pt x="7413" y="8438"/>
                    <a:pt x="7408" y="8439"/>
                    <a:pt x="7403" y="8440"/>
                  </a:cubicBezTo>
                  <a:lnTo>
                    <a:pt x="7403" y="8440"/>
                  </a:lnTo>
                  <a:cubicBezTo>
                    <a:pt x="7452" y="8396"/>
                    <a:pt x="7378" y="8262"/>
                    <a:pt x="7457" y="8262"/>
                  </a:cubicBezTo>
                  <a:close/>
                  <a:moveTo>
                    <a:pt x="3861" y="8212"/>
                  </a:moveTo>
                  <a:lnTo>
                    <a:pt x="3861" y="8212"/>
                  </a:lnTo>
                  <a:cubicBezTo>
                    <a:pt x="3849" y="8252"/>
                    <a:pt x="3856" y="8261"/>
                    <a:pt x="3866" y="8261"/>
                  </a:cubicBezTo>
                  <a:cubicBezTo>
                    <a:pt x="3873" y="8261"/>
                    <a:pt x="3882" y="8256"/>
                    <a:pt x="3886" y="8256"/>
                  </a:cubicBezTo>
                  <a:cubicBezTo>
                    <a:pt x="3888" y="8256"/>
                    <a:pt x="3889" y="8257"/>
                    <a:pt x="3886" y="8262"/>
                  </a:cubicBezTo>
                  <a:lnTo>
                    <a:pt x="3899" y="8275"/>
                  </a:lnTo>
                  <a:cubicBezTo>
                    <a:pt x="3899" y="8300"/>
                    <a:pt x="3861" y="8287"/>
                    <a:pt x="3848" y="8325"/>
                  </a:cubicBezTo>
                  <a:cubicBezTo>
                    <a:pt x="3838" y="8358"/>
                    <a:pt x="3827" y="8446"/>
                    <a:pt x="3864" y="8446"/>
                  </a:cubicBezTo>
                  <a:cubicBezTo>
                    <a:pt x="3870" y="8446"/>
                    <a:pt x="3877" y="8444"/>
                    <a:pt x="3886" y="8438"/>
                  </a:cubicBezTo>
                  <a:lnTo>
                    <a:pt x="3886" y="8438"/>
                  </a:lnTo>
                  <a:cubicBezTo>
                    <a:pt x="3886" y="8470"/>
                    <a:pt x="3874" y="8482"/>
                    <a:pt x="3858" y="8482"/>
                  </a:cubicBezTo>
                  <a:cubicBezTo>
                    <a:pt x="3842" y="8482"/>
                    <a:pt x="3823" y="8470"/>
                    <a:pt x="3811" y="8451"/>
                  </a:cubicBezTo>
                  <a:cubicBezTo>
                    <a:pt x="3787" y="8415"/>
                    <a:pt x="3865" y="8312"/>
                    <a:pt x="3809" y="8312"/>
                  </a:cubicBezTo>
                  <a:cubicBezTo>
                    <a:pt x="3806" y="8312"/>
                    <a:pt x="3802" y="8312"/>
                    <a:pt x="3798" y="8313"/>
                  </a:cubicBezTo>
                  <a:cubicBezTo>
                    <a:pt x="3798" y="8250"/>
                    <a:pt x="3823" y="8313"/>
                    <a:pt x="3836" y="8225"/>
                  </a:cubicBezTo>
                  <a:lnTo>
                    <a:pt x="3861" y="8212"/>
                  </a:lnTo>
                  <a:close/>
                  <a:moveTo>
                    <a:pt x="9721" y="8463"/>
                  </a:moveTo>
                  <a:cubicBezTo>
                    <a:pt x="9747" y="8463"/>
                    <a:pt x="9735" y="8488"/>
                    <a:pt x="9718" y="8511"/>
                  </a:cubicBezTo>
                  <a:lnTo>
                    <a:pt x="9718" y="8511"/>
                  </a:lnTo>
                  <a:cubicBezTo>
                    <a:pt x="9709" y="8501"/>
                    <a:pt x="9678" y="8463"/>
                    <a:pt x="9721" y="8463"/>
                  </a:cubicBezTo>
                  <a:close/>
                  <a:moveTo>
                    <a:pt x="3730" y="8278"/>
                  </a:moveTo>
                  <a:cubicBezTo>
                    <a:pt x="3740" y="8278"/>
                    <a:pt x="3750" y="8281"/>
                    <a:pt x="3760" y="8287"/>
                  </a:cubicBezTo>
                  <a:cubicBezTo>
                    <a:pt x="3755" y="8308"/>
                    <a:pt x="3746" y="8312"/>
                    <a:pt x="3736" y="8312"/>
                  </a:cubicBezTo>
                  <a:cubicBezTo>
                    <a:pt x="3730" y="8312"/>
                    <a:pt x="3723" y="8310"/>
                    <a:pt x="3717" y="8310"/>
                  </a:cubicBezTo>
                  <a:cubicBezTo>
                    <a:pt x="3709" y="8310"/>
                    <a:pt x="3702" y="8313"/>
                    <a:pt x="3697" y="8325"/>
                  </a:cubicBezTo>
                  <a:cubicBezTo>
                    <a:pt x="3685" y="8363"/>
                    <a:pt x="3710" y="8350"/>
                    <a:pt x="3723" y="8375"/>
                  </a:cubicBezTo>
                  <a:cubicBezTo>
                    <a:pt x="3723" y="8401"/>
                    <a:pt x="3786" y="8401"/>
                    <a:pt x="3748" y="8476"/>
                  </a:cubicBezTo>
                  <a:cubicBezTo>
                    <a:pt x="3730" y="8494"/>
                    <a:pt x="3706" y="8512"/>
                    <a:pt x="3676" y="8512"/>
                  </a:cubicBezTo>
                  <a:cubicBezTo>
                    <a:pt x="3663" y="8512"/>
                    <a:pt x="3649" y="8509"/>
                    <a:pt x="3635" y="8501"/>
                  </a:cubicBezTo>
                  <a:cubicBezTo>
                    <a:pt x="3635" y="8486"/>
                    <a:pt x="3644" y="8475"/>
                    <a:pt x="3660" y="8475"/>
                  </a:cubicBezTo>
                  <a:cubicBezTo>
                    <a:pt x="3671" y="8475"/>
                    <a:pt x="3683" y="8479"/>
                    <a:pt x="3697" y="8489"/>
                  </a:cubicBezTo>
                  <a:cubicBezTo>
                    <a:pt x="3786" y="8451"/>
                    <a:pt x="3660" y="8401"/>
                    <a:pt x="3660" y="8388"/>
                  </a:cubicBezTo>
                  <a:cubicBezTo>
                    <a:pt x="3649" y="8346"/>
                    <a:pt x="3682" y="8278"/>
                    <a:pt x="3730" y="8278"/>
                  </a:cubicBezTo>
                  <a:close/>
                  <a:moveTo>
                    <a:pt x="6977" y="8305"/>
                  </a:moveTo>
                  <a:cubicBezTo>
                    <a:pt x="6998" y="8305"/>
                    <a:pt x="7018" y="8314"/>
                    <a:pt x="7030" y="8338"/>
                  </a:cubicBezTo>
                  <a:cubicBezTo>
                    <a:pt x="7068" y="8426"/>
                    <a:pt x="6967" y="8413"/>
                    <a:pt x="6904" y="8426"/>
                  </a:cubicBezTo>
                  <a:cubicBezTo>
                    <a:pt x="6904" y="8469"/>
                    <a:pt x="6933" y="8488"/>
                    <a:pt x="6968" y="8488"/>
                  </a:cubicBezTo>
                  <a:cubicBezTo>
                    <a:pt x="6984" y="8488"/>
                    <a:pt x="7001" y="8484"/>
                    <a:pt x="7017" y="8476"/>
                  </a:cubicBezTo>
                  <a:lnTo>
                    <a:pt x="7017" y="8476"/>
                  </a:lnTo>
                  <a:cubicBezTo>
                    <a:pt x="7017" y="8502"/>
                    <a:pt x="6996" y="8514"/>
                    <a:pt x="6969" y="8514"/>
                  </a:cubicBezTo>
                  <a:cubicBezTo>
                    <a:pt x="6902" y="8514"/>
                    <a:pt x="6802" y="8444"/>
                    <a:pt x="6891" y="8338"/>
                  </a:cubicBezTo>
                  <a:lnTo>
                    <a:pt x="6904" y="8338"/>
                  </a:lnTo>
                  <a:cubicBezTo>
                    <a:pt x="6924" y="8318"/>
                    <a:pt x="6952" y="8305"/>
                    <a:pt x="6977" y="8305"/>
                  </a:cubicBezTo>
                  <a:close/>
                  <a:moveTo>
                    <a:pt x="6512" y="8436"/>
                  </a:moveTo>
                  <a:cubicBezTo>
                    <a:pt x="6506" y="8462"/>
                    <a:pt x="6504" y="8491"/>
                    <a:pt x="6505" y="8520"/>
                  </a:cubicBezTo>
                  <a:lnTo>
                    <a:pt x="6505" y="8520"/>
                  </a:lnTo>
                  <a:cubicBezTo>
                    <a:pt x="6516" y="8492"/>
                    <a:pt x="6519" y="8461"/>
                    <a:pt x="6512" y="8436"/>
                  </a:cubicBezTo>
                  <a:close/>
                  <a:moveTo>
                    <a:pt x="10098" y="8476"/>
                  </a:moveTo>
                  <a:cubicBezTo>
                    <a:pt x="10148" y="8476"/>
                    <a:pt x="10098" y="8526"/>
                    <a:pt x="10098" y="8526"/>
                  </a:cubicBezTo>
                  <a:cubicBezTo>
                    <a:pt x="10098" y="8526"/>
                    <a:pt x="10048" y="8476"/>
                    <a:pt x="10098" y="8476"/>
                  </a:cubicBezTo>
                  <a:close/>
                  <a:moveTo>
                    <a:pt x="9419" y="8489"/>
                  </a:moveTo>
                  <a:cubicBezTo>
                    <a:pt x="9446" y="8489"/>
                    <a:pt x="9433" y="8513"/>
                    <a:pt x="9416" y="8537"/>
                  </a:cubicBezTo>
                  <a:lnTo>
                    <a:pt x="9416" y="8537"/>
                  </a:lnTo>
                  <a:cubicBezTo>
                    <a:pt x="9406" y="8528"/>
                    <a:pt x="9376" y="8499"/>
                    <a:pt x="9419" y="8489"/>
                  </a:cubicBezTo>
                  <a:close/>
                  <a:moveTo>
                    <a:pt x="6813" y="8320"/>
                  </a:moveTo>
                  <a:cubicBezTo>
                    <a:pt x="6822" y="8320"/>
                    <a:pt x="6832" y="8322"/>
                    <a:pt x="6841" y="8325"/>
                  </a:cubicBezTo>
                  <a:cubicBezTo>
                    <a:pt x="6835" y="8357"/>
                    <a:pt x="6816" y="8357"/>
                    <a:pt x="6799" y="8357"/>
                  </a:cubicBezTo>
                  <a:cubicBezTo>
                    <a:pt x="6781" y="8357"/>
                    <a:pt x="6766" y="8357"/>
                    <a:pt x="6766" y="8388"/>
                  </a:cubicBezTo>
                  <a:cubicBezTo>
                    <a:pt x="6753" y="8438"/>
                    <a:pt x="6841" y="8413"/>
                    <a:pt x="6841" y="8476"/>
                  </a:cubicBezTo>
                  <a:cubicBezTo>
                    <a:pt x="6832" y="8523"/>
                    <a:pt x="6795" y="8549"/>
                    <a:pt x="6756" y="8549"/>
                  </a:cubicBezTo>
                  <a:cubicBezTo>
                    <a:pt x="6742" y="8549"/>
                    <a:pt x="6728" y="8545"/>
                    <a:pt x="6715" y="8539"/>
                  </a:cubicBezTo>
                  <a:cubicBezTo>
                    <a:pt x="6719" y="8523"/>
                    <a:pt x="6727" y="8518"/>
                    <a:pt x="6736" y="8518"/>
                  </a:cubicBezTo>
                  <a:cubicBezTo>
                    <a:pt x="6749" y="8518"/>
                    <a:pt x="6763" y="8527"/>
                    <a:pt x="6775" y="8527"/>
                  </a:cubicBezTo>
                  <a:cubicBezTo>
                    <a:pt x="6782" y="8527"/>
                    <a:pt x="6788" y="8523"/>
                    <a:pt x="6791" y="8514"/>
                  </a:cubicBezTo>
                  <a:lnTo>
                    <a:pt x="6803" y="8501"/>
                  </a:lnTo>
                  <a:cubicBezTo>
                    <a:pt x="6816" y="8451"/>
                    <a:pt x="6778" y="8476"/>
                    <a:pt x="6778" y="8451"/>
                  </a:cubicBezTo>
                  <a:cubicBezTo>
                    <a:pt x="6766" y="8413"/>
                    <a:pt x="6703" y="8426"/>
                    <a:pt x="6741" y="8363"/>
                  </a:cubicBezTo>
                  <a:cubicBezTo>
                    <a:pt x="6759" y="8335"/>
                    <a:pt x="6785" y="8320"/>
                    <a:pt x="6813" y="8320"/>
                  </a:cubicBezTo>
                  <a:close/>
                  <a:moveTo>
                    <a:pt x="3547" y="8313"/>
                  </a:moveTo>
                  <a:lnTo>
                    <a:pt x="3547" y="8325"/>
                  </a:lnTo>
                  <a:cubicBezTo>
                    <a:pt x="3685" y="8325"/>
                    <a:pt x="3622" y="8526"/>
                    <a:pt x="3521" y="8551"/>
                  </a:cubicBezTo>
                  <a:cubicBezTo>
                    <a:pt x="3519" y="8552"/>
                    <a:pt x="3517" y="8552"/>
                    <a:pt x="3514" y="8552"/>
                  </a:cubicBezTo>
                  <a:cubicBezTo>
                    <a:pt x="3422" y="8552"/>
                    <a:pt x="3436" y="8313"/>
                    <a:pt x="3547" y="8313"/>
                  </a:cubicBezTo>
                  <a:close/>
                  <a:moveTo>
                    <a:pt x="7218" y="8275"/>
                  </a:moveTo>
                  <a:cubicBezTo>
                    <a:pt x="7206" y="8388"/>
                    <a:pt x="7206" y="8489"/>
                    <a:pt x="7206" y="8589"/>
                  </a:cubicBezTo>
                  <a:lnTo>
                    <a:pt x="7168" y="8589"/>
                  </a:lnTo>
                  <a:lnTo>
                    <a:pt x="7168" y="8463"/>
                  </a:lnTo>
                  <a:cubicBezTo>
                    <a:pt x="7158" y="8463"/>
                    <a:pt x="7156" y="8507"/>
                    <a:pt x="7119" y="8507"/>
                  </a:cubicBezTo>
                  <a:cubicBezTo>
                    <a:pt x="7112" y="8507"/>
                    <a:pt x="7103" y="8505"/>
                    <a:pt x="7093" y="8501"/>
                  </a:cubicBezTo>
                  <a:lnTo>
                    <a:pt x="7093" y="8514"/>
                  </a:lnTo>
                  <a:cubicBezTo>
                    <a:pt x="7055" y="8489"/>
                    <a:pt x="7042" y="8438"/>
                    <a:pt x="7042" y="8413"/>
                  </a:cubicBezTo>
                  <a:cubicBezTo>
                    <a:pt x="7042" y="8388"/>
                    <a:pt x="7068" y="8313"/>
                    <a:pt x="7105" y="8300"/>
                  </a:cubicBezTo>
                  <a:cubicBezTo>
                    <a:pt x="7111" y="8298"/>
                    <a:pt x="7116" y="8297"/>
                    <a:pt x="7121" y="8297"/>
                  </a:cubicBezTo>
                  <a:cubicBezTo>
                    <a:pt x="7145" y="8297"/>
                    <a:pt x="7163" y="8315"/>
                    <a:pt x="7174" y="8315"/>
                  </a:cubicBezTo>
                  <a:cubicBezTo>
                    <a:pt x="7177" y="8315"/>
                    <a:pt x="7179" y="8314"/>
                    <a:pt x="7181" y="8313"/>
                  </a:cubicBezTo>
                  <a:cubicBezTo>
                    <a:pt x="7181" y="8287"/>
                    <a:pt x="7193" y="8275"/>
                    <a:pt x="7218" y="8275"/>
                  </a:cubicBezTo>
                  <a:close/>
                  <a:moveTo>
                    <a:pt x="3384" y="8353"/>
                  </a:moveTo>
                  <a:cubicBezTo>
                    <a:pt x="3391" y="8353"/>
                    <a:pt x="3399" y="8356"/>
                    <a:pt x="3408" y="8363"/>
                  </a:cubicBezTo>
                  <a:cubicBezTo>
                    <a:pt x="3446" y="8401"/>
                    <a:pt x="3408" y="8564"/>
                    <a:pt x="3371" y="8577"/>
                  </a:cubicBezTo>
                  <a:cubicBezTo>
                    <a:pt x="3371" y="8545"/>
                    <a:pt x="3397" y="8396"/>
                    <a:pt x="3353" y="8396"/>
                  </a:cubicBezTo>
                  <a:cubicBezTo>
                    <a:pt x="3345" y="8396"/>
                    <a:pt x="3334" y="8401"/>
                    <a:pt x="3320" y="8413"/>
                  </a:cubicBezTo>
                  <a:cubicBezTo>
                    <a:pt x="3257" y="8463"/>
                    <a:pt x="3333" y="8577"/>
                    <a:pt x="3257" y="8602"/>
                  </a:cubicBezTo>
                  <a:lnTo>
                    <a:pt x="3270" y="8438"/>
                  </a:lnTo>
                  <a:cubicBezTo>
                    <a:pt x="3262" y="8405"/>
                    <a:pt x="3270" y="8366"/>
                    <a:pt x="3276" y="8366"/>
                  </a:cubicBezTo>
                  <a:cubicBezTo>
                    <a:pt x="3280" y="8366"/>
                    <a:pt x="3283" y="8375"/>
                    <a:pt x="3283" y="8401"/>
                  </a:cubicBezTo>
                  <a:lnTo>
                    <a:pt x="3308" y="8413"/>
                  </a:lnTo>
                  <a:cubicBezTo>
                    <a:pt x="3328" y="8413"/>
                    <a:pt x="3349" y="8353"/>
                    <a:pt x="3384" y="8353"/>
                  </a:cubicBezTo>
                  <a:close/>
                  <a:moveTo>
                    <a:pt x="6618" y="8357"/>
                  </a:moveTo>
                  <a:cubicBezTo>
                    <a:pt x="6624" y="8357"/>
                    <a:pt x="6632" y="8359"/>
                    <a:pt x="6640" y="8363"/>
                  </a:cubicBezTo>
                  <a:cubicBezTo>
                    <a:pt x="6690" y="8401"/>
                    <a:pt x="6665" y="8564"/>
                    <a:pt x="6627" y="8577"/>
                  </a:cubicBezTo>
                  <a:lnTo>
                    <a:pt x="6627" y="8451"/>
                  </a:lnTo>
                  <a:cubicBezTo>
                    <a:pt x="6640" y="8401"/>
                    <a:pt x="6631" y="8382"/>
                    <a:pt x="6615" y="8382"/>
                  </a:cubicBezTo>
                  <a:cubicBezTo>
                    <a:pt x="6599" y="8382"/>
                    <a:pt x="6577" y="8401"/>
                    <a:pt x="6565" y="8426"/>
                  </a:cubicBezTo>
                  <a:lnTo>
                    <a:pt x="6552" y="8426"/>
                  </a:lnTo>
                  <a:cubicBezTo>
                    <a:pt x="6527" y="8489"/>
                    <a:pt x="6590" y="8577"/>
                    <a:pt x="6514" y="8589"/>
                  </a:cubicBezTo>
                  <a:cubicBezTo>
                    <a:pt x="6509" y="8568"/>
                    <a:pt x="6506" y="8544"/>
                    <a:pt x="6505" y="8520"/>
                  </a:cubicBezTo>
                  <a:lnTo>
                    <a:pt x="6505" y="8520"/>
                  </a:lnTo>
                  <a:cubicBezTo>
                    <a:pt x="6489" y="8561"/>
                    <a:pt x="6456" y="8597"/>
                    <a:pt x="6414" y="8602"/>
                  </a:cubicBezTo>
                  <a:cubicBezTo>
                    <a:pt x="6410" y="8602"/>
                    <a:pt x="6407" y="8602"/>
                    <a:pt x="6403" y="8602"/>
                  </a:cubicBezTo>
                  <a:cubicBezTo>
                    <a:pt x="6271" y="8602"/>
                    <a:pt x="6300" y="8374"/>
                    <a:pt x="6399" y="8374"/>
                  </a:cubicBezTo>
                  <a:cubicBezTo>
                    <a:pt x="6404" y="8374"/>
                    <a:pt x="6409" y="8374"/>
                    <a:pt x="6414" y="8375"/>
                  </a:cubicBezTo>
                  <a:lnTo>
                    <a:pt x="6451" y="8388"/>
                  </a:lnTo>
                  <a:cubicBezTo>
                    <a:pt x="6485" y="8392"/>
                    <a:pt x="6504" y="8411"/>
                    <a:pt x="6512" y="8436"/>
                  </a:cubicBezTo>
                  <a:lnTo>
                    <a:pt x="6512" y="8436"/>
                  </a:lnTo>
                  <a:cubicBezTo>
                    <a:pt x="6513" y="8433"/>
                    <a:pt x="6513" y="8429"/>
                    <a:pt x="6514" y="8426"/>
                  </a:cubicBezTo>
                  <a:cubicBezTo>
                    <a:pt x="6514" y="8417"/>
                    <a:pt x="6527" y="8365"/>
                    <a:pt x="6534" y="8365"/>
                  </a:cubicBezTo>
                  <a:cubicBezTo>
                    <a:pt x="6537" y="8365"/>
                    <a:pt x="6539" y="8374"/>
                    <a:pt x="6539" y="8401"/>
                  </a:cubicBezTo>
                  <a:cubicBezTo>
                    <a:pt x="6571" y="8401"/>
                    <a:pt x="6585" y="8357"/>
                    <a:pt x="6618" y="8357"/>
                  </a:cubicBezTo>
                  <a:close/>
                  <a:moveTo>
                    <a:pt x="6249" y="8395"/>
                  </a:moveTo>
                  <a:cubicBezTo>
                    <a:pt x="6258" y="8395"/>
                    <a:pt x="6266" y="8397"/>
                    <a:pt x="6275" y="8401"/>
                  </a:cubicBezTo>
                  <a:cubicBezTo>
                    <a:pt x="6275" y="8425"/>
                    <a:pt x="6270" y="8439"/>
                    <a:pt x="6260" y="8439"/>
                  </a:cubicBezTo>
                  <a:cubicBezTo>
                    <a:pt x="6254" y="8439"/>
                    <a:pt x="6247" y="8435"/>
                    <a:pt x="6238" y="8426"/>
                  </a:cubicBezTo>
                  <a:cubicBezTo>
                    <a:pt x="6152" y="8436"/>
                    <a:pt x="6157" y="8593"/>
                    <a:pt x="6231" y="8593"/>
                  </a:cubicBezTo>
                  <a:cubicBezTo>
                    <a:pt x="6240" y="8593"/>
                    <a:pt x="6251" y="8590"/>
                    <a:pt x="6264" y="8584"/>
                  </a:cubicBezTo>
                  <a:lnTo>
                    <a:pt x="6264" y="8584"/>
                  </a:lnTo>
                  <a:cubicBezTo>
                    <a:pt x="6266" y="8613"/>
                    <a:pt x="6247" y="8624"/>
                    <a:pt x="6223" y="8624"/>
                  </a:cubicBezTo>
                  <a:cubicBezTo>
                    <a:pt x="6191" y="8624"/>
                    <a:pt x="6151" y="8604"/>
                    <a:pt x="6137" y="8577"/>
                  </a:cubicBezTo>
                  <a:cubicBezTo>
                    <a:pt x="6114" y="8531"/>
                    <a:pt x="6173" y="8395"/>
                    <a:pt x="6249" y="8395"/>
                  </a:cubicBezTo>
                  <a:close/>
                  <a:moveTo>
                    <a:pt x="3125" y="8404"/>
                  </a:moveTo>
                  <a:cubicBezTo>
                    <a:pt x="3136" y="8404"/>
                    <a:pt x="3146" y="8407"/>
                    <a:pt x="3157" y="8413"/>
                  </a:cubicBezTo>
                  <a:cubicBezTo>
                    <a:pt x="3152" y="8433"/>
                    <a:pt x="3141" y="8437"/>
                    <a:pt x="3129" y="8437"/>
                  </a:cubicBezTo>
                  <a:cubicBezTo>
                    <a:pt x="3122" y="8437"/>
                    <a:pt x="3114" y="8436"/>
                    <a:pt x="3107" y="8436"/>
                  </a:cubicBezTo>
                  <a:cubicBezTo>
                    <a:pt x="3099" y="8436"/>
                    <a:pt x="3094" y="8438"/>
                    <a:pt x="3094" y="8451"/>
                  </a:cubicBezTo>
                  <a:cubicBezTo>
                    <a:pt x="3081" y="8489"/>
                    <a:pt x="3106" y="8476"/>
                    <a:pt x="3106" y="8501"/>
                  </a:cubicBezTo>
                  <a:cubicBezTo>
                    <a:pt x="3119" y="8526"/>
                    <a:pt x="3169" y="8526"/>
                    <a:pt x="3132" y="8589"/>
                  </a:cubicBezTo>
                  <a:cubicBezTo>
                    <a:pt x="3122" y="8617"/>
                    <a:pt x="3092" y="8632"/>
                    <a:pt x="3061" y="8632"/>
                  </a:cubicBezTo>
                  <a:cubicBezTo>
                    <a:pt x="3051" y="8632"/>
                    <a:pt x="3040" y="8630"/>
                    <a:pt x="3031" y="8627"/>
                  </a:cubicBezTo>
                  <a:cubicBezTo>
                    <a:pt x="3023" y="8603"/>
                    <a:pt x="3020" y="8589"/>
                    <a:pt x="3029" y="8589"/>
                  </a:cubicBezTo>
                  <a:cubicBezTo>
                    <a:pt x="3034" y="8589"/>
                    <a:pt x="3043" y="8593"/>
                    <a:pt x="3056" y="8602"/>
                  </a:cubicBezTo>
                  <a:lnTo>
                    <a:pt x="3081" y="8602"/>
                  </a:lnTo>
                  <a:cubicBezTo>
                    <a:pt x="3182" y="8589"/>
                    <a:pt x="3056" y="8526"/>
                    <a:pt x="3056" y="8514"/>
                  </a:cubicBezTo>
                  <a:cubicBezTo>
                    <a:pt x="3035" y="8472"/>
                    <a:pt x="3075" y="8404"/>
                    <a:pt x="3125" y="8404"/>
                  </a:cubicBezTo>
                  <a:close/>
                  <a:moveTo>
                    <a:pt x="11494" y="8639"/>
                  </a:moveTo>
                  <a:lnTo>
                    <a:pt x="11494" y="8639"/>
                  </a:lnTo>
                  <a:cubicBezTo>
                    <a:pt x="11494" y="8640"/>
                    <a:pt x="11493" y="8641"/>
                    <a:pt x="11493" y="8641"/>
                  </a:cubicBezTo>
                  <a:lnTo>
                    <a:pt x="11493" y="8641"/>
                  </a:lnTo>
                  <a:cubicBezTo>
                    <a:pt x="11494" y="8641"/>
                    <a:pt x="11494" y="8640"/>
                    <a:pt x="11494" y="8639"/>
                  </a:cubicBezTo>
                  <a:close/>
                  <a:moveTo>
                    <a:pt x="11490" y="8640"/>
                  </a:moveTo>
                  <a:lnTo>
                    <a:pt x="11490" y="8640"/>
                  </a:lnTo>
                  <a:cubicBezTo>
                    <a:pt x="11490" y="8641"/>
                    <a:pt x="11491" y="8642"/>
                    <a:pt x="11492" y="8644"/>
                  </a:cubicBezTo>
                  <a:lnTo>
                    <a:pt x="11492" y="8644"/>
                  </a:lnTo>
                  <a:cubicBezTo>
                    <a:pt x="11492" y="8643"/>
                    <a:pt x="11493" y="8642"/>
                    <a:pt x="11493" y="8641"/>
                  </a:cubicBezTo>
                  <a:lnTo>
                    <a:pt x="11493" y="8641"/>
                  </a:lnTo>
                  <a:cubicBezTo>
                    <a:pt x="11493" y="8641"/>
                    <a:pt x="11493" y="8641"/>
                    <a:pt x="11493" y="8641"/>
                  </a:cubicBezTo>
                  <a:cubicBezTo>
                    <a:pt x="11492" y="8641"/>
                    <a:pt x="11491" y="8641"/>
                    <a:pt x="11490" y="8640"/>
                  </a:cubicBezTo>
                  <a:close/>
                  <a:moveTo>
                    <a:pt x="2981" y="8426"/>
                  </a:moveTo>
                  <a:lnTo>
                    <a:pt x="2968" y="8438"/>
                  </a:lnTo>
                  <a:cubicBezTo>
                    <a:pt x="2968" y="8489"/>
                    <a:pt x="2968" y="8639"/>
                    <a:pt x="2918" y="8652"/>
                  </a:cubicBezTo>
                  <a:cubicBezTo>
                    <a:pt x="2930" y="8589"/>
                    <a:pt x="2930" y="8438"/>
                    <a:pt x="2981" y="8426"/>
                  </a:cubicBezTo>
                  <a:close/>
                  <a:moveTo>
                    <a:pt x="5957" y="8425"/>
                  </a:moveTo>
                  <a:cubicBezTo>
                    <a:pt x="6061" y="8425"/>
                    <a:pt x="6058" y="8640"/>
                    <a:pt x="5948" y="8652"/>
                  </a:cubicBezTo>
                  <a:cubicBezTo>
                    <a:pt x="5942" y="8653"/>
                    <a:pt x="5936" y="8654"/>
                    <a:pt x="5931" y="8654"/>
                  </a:cubicBezTo>
                  <a:cubicBezTo>
                    <a:pt x="5825" y="8654"/>
                    <a:pt x="5853" y="8438"/>
                    <a:pt x="5948" y="8426"/>
                  </a:cubicBezTo>
                  <a:cubicBezTo>
                    <a:pt x="5951" y="8425"/>
                    <a:pt x="5954" y="8425"/>
                    <a:pt x="5957" y="8425"/>
                  </a:cubicBezTo>
                  <a:close/>
                  <a:moveTo>
                    <a:pt x="10744" y="8507"/>
                  </a:moveTo>
                  <a:cubicBezTo>
                    <a:pt x="10780" y="8507"/>
                    <a:pt x="10815" y="8539"/>
                    <a:pt x="10815" y="8602"/>
                  </a:cubicBezTo>
                  <a:cubicBezTo>
                    <a:pt x="10815" y="8624"/>
                    <a:pt x="10779" y="8629"/>
                    <a:pt x="10744" y="8629"/>
                  </a:cubicBezTo>
                  <a:cubicBezTo>
                    <a:pt x="10721" y="8629"/>
                    <a:pt x="10699" y="8627"/>
                    <a:pt x="10689" y="8627"/>
                  </a:cubicBezTo>
                  <a:cubicBezTo>
                    <a:pt x="10680" y="8644"/>
                    <a:pt x="10676" y="8660"/>
                    <a:pt x="10678" y="8675"/>
                  </a:cubicBezTo>
                  <a:lnTo>
                    <a:pt x="10678" y="8675"/>
                  </a:lnTo>
                  <a:cubicBezTo>
                    <a:pt x="10667" y="8655"/>
                    <a:pt x="10661" y="8631"/>
                    <a:pt x="10664" y="8602"/>
                  </a:cubicBezTo>
                  <a:cubicBezTo>
                    <a:pt x="10670" y="8539"/>
                    <a:pt x="10708" y="8507"/>
                    <a:pt x="10744" y="8507"/>
                  </a:cubicBezTo>
                  <a:close/>
                  <a:moveTo>
                    <a:pt x="2905" y="8451"/>
                  </a:moveTo>
                  <a:cubicBezTo>
                    <a:pt x="2905" y="8501"/>
                    <a:pt x="2893" y="8551"/>
                    <a:pt x="2880" y="8602"/>
                  </a:cubicBezTo>
                  <a:cubicBezTo>
                    <a:pt x="2880" y="8602"/>
                    <a:pt x="2861" y="8666"/>
                    <a:pt x="2854" y="8666"/>
                  </a:cubicBezTo>
                  <a:cubicBezTo>
                    <a:pt x="2852" y="8666"/>
                    <a:pt x="2851" y="8656"/>
                    <a:pt x="2855" y="8627"/>
                  </a:cubicBezTo>
                  <a:cubicBezTo>
                    <a:pt x="2824" y="8627"/>
                    <a:pt x="2810" y="8687"/>
                    <a:pt x="2778" y="8687"/>
                  </a:cubicBezTo>
                  <a:cubicBezTo>
                    <a:pt x="2771" y="8687"/>
                    <a:pt x="2763" y="8684"/>
                    <a:pt x="2754" y="8677"/>
                  </a:cubicBezTo>
                  <a:cubicBezTo>
                    <a:pt x="2704" y="8639"/>
                    <a:pt x="2754" y="8476"/>
                    <a:pt x="2780" y="8476"/>
                  </a:cubicBezTo>
                  <a:lnTo>
                    <a:pt x="2780" y="8476"/>
                  </a:lnTo>
                  <a:cubicBezTo>
                    <a:pt x="2780" y="8512"/>
                    <a:pt x="2745" y="8640"/>
                    <a:pt x="2808" y="8640"/>
                  </a:cubicBezTo>
                  <a:cubicBezTo>
                    <a:pt x="2811" y="8640"/>
                    <a:pt x="2814" y="8640"/>
                    <a:pt x="2817" y="8639"/>
                  </a:cubicBezTo>
                  <a:cubicBezTo>
                    <a:pt x="2905" y="8627"/>
                    <a:pt x="2817" y="8463"/>
                    <a:pt x="2905" y="8451"/>
                  </a:cubicBezTo>
                  <a:close/>
                  <a:moveTo>
                    <a:pt x="11029" y="8489"/>
                  </a:moveTo>
                  <a:cubicBezTo>
                    <a:pt x="11011" y="8541"/>
                    <a:pt x="11018" y="8637"/>
                    <a:pt x="11002" y="8694"/>
                  </a:cubicBezTo>
                  <a:lnTo>
                    <a:pt x="11002" y="8694"/>
                  </a:lnTo>
                  <a:cubicBezTo>
                    <a:pt x="10997" y="8621"/>
                    <a:pt x="10972" y="8489"/>
                    <a:pt x="11029" y="8489"/>
                  </a:cubicBezTo>
                  <a:close/>
                  <a:moveTo>
                    <a:pt x="5835" y="8350"/>
                  </a:moveTo>
                  <a:cubicBezTo>
                    <a:pt x="5835" y="8451"/>
                    <a:pt x="5810" y="8564"/>
                    <a:pt x="5823" y="8665"/>
                  </a:cubicBezTo>
                  <a:cubicBezTo>
                    <a:pt x="5813" y="8668"/>
                    <a:pt x="5805" y="8669"/>
                    <a:pt x="5799" y="8669"/>
                  </a:cubicBezTo>
                  <a:cubicBezTo>
                    <a:pt x="5780" y="8669"/>
                    <a:pt x="5775" y="8655"/>
                    <a:pt x="5785" y="8627"/>
                  </a:cubicBezTo>
                  <a:lnTo>
                    <a:pt x="5785" y="8627"/>
                  </a:lnTo>
                  <a:cubicBezTo>
                    <a:pt x="5753" y="8648"/>
                    <a:pt x="5748" y="8696"/>
                    <a:pt x="5710" y="8696"/>
                  </a:cubicBezTo>
                  <a:cubicBezTo>
                    <a:pt x="5703" y="8696"/>
                    <a:pt x="5694" y="8694"/>
                    <a:pt x="5684" y="8690"/>
                  </a:cubicBezTo>
                  <a:lnTo>
                    <a:pt x="5697" y="8677"/>
                  </a:lnTo>
                  <a:cubicBezTo>
                    <a:pt x="5659" y="8665"/>
                    <a:pt x="5647" y="8614"/>
                    <a:pt x="5647" y="8589"/>
                  </a:cubicBezTo>
                  <a:cubicBezTo>
                    <a:pt x="5647" y="8551"/>
                    <a:pt x="5672" y="8489"/>
                    <a:pt x="5709" y="8463"/>
                  </a:cubicBezTo>
                  <a:cubicBezTo>
                    <a:pt x="5715" y="8462"/>
                    <a:pt x="5720" y="8461"/>
                    <a:pt x="5725" y="8461"/>
                  </a:cubicBezTo>
                  <a:cubicBezTo>
                    <a:pt x="5750" y="8461"/>
                    <a:pt x="5768" y="8479"/>
                    <a:pt x="5786" y="8479"/>
                  </a:cubicBezTo>
                  <a:cubicBezTo>
                    <a:pt x="5790" y="8479"/>
                    <a:pt x="5794" y="8478"/>
                    <a:pt x="5797" y="8476"/>
                  </a:cubicBezTo>
                  <a:cubicBezTo>
                    <a:pt x="5797" y="8426"/>
                    <a:pt x="5772" y="8350"/>
                    <a:pt x="5835" y="8350"/>
                  </a:cubicBezTo>
                  <a:close/>
                  <a:moveTo>
                    <a:pt x="10928" y="8388"/>
                  </a:moveTo>
                  <a:lnTo>
                    <a:pt x="10941" y="8715"/>
                  </a:lnTo>
                  <a:lnTo>
                    <a:pt x="10903" y="8715"/>
                  </a:lnTo>
                  <a:cubicBezTo>
                    <a:pt x="10903" y="8652"/>
                    <a:pt x="10865" y="8388"/>
                    <a:pt x="10928" y="8388"/>
                  </a:cubicBezTo>
                  <a:close/>
                  <a:moveTo>
                    <a:pt x="11177" y="8691"/>
                  </a:moveTo>
                  <a:cubicBezTo>
                    <a:pt x="11173" y="8700"/>
                    <a:pt x="11171" y="8710"/>
                    <a:pt x="11169" y="8721"/>
                  </a:cubicBezTo>
                  <a:lnTo>
                    <a:pt x="11169" y="8721"/>
                  </a:lnTo>
                  <a:cubicBezTo>
                    <a:pt x="11173" y="8720"/>
                    <a:pt x="11176" y="8718"/>
                    <a:pt x="11180" y="8715"/>
                  </a:cubicBezTo>
                  <a:cubicBezTo>
                    <a:pt x="11189" y="8705"/>
                    <a:pt x="11186" y="8697"/>
                    <a:pt x="11177" y="8691"/>
                  </a:cubicBezTo>
                  <a:close/>
                  <a:moveTo>
                    <a:pt x="11601" y="8471"/>
                  </a:moveTo>
                  <a:cubicBezTo>
                    <a:pt x="11636" y="8471"/>
                    <a:pt x="11674" y="8496"/>
                    <a:pt x="11682" y="8539"/>
                  </a:cubicBezTo>
                  <a:cubicBezTo>
                    <a:pt x="11690" y="8584"/>
                    <a:pt x="11666" y="8593"/>
                    <a:pt x="11632" y="8593"/>
                  </a:cubicBezTo>
                  <a:cubicBezTo>
                    <a:pt x="11609" y="8593"/>
                    <a:pt x="11582" y="8589"/>
                    <a:pt x="11557" y="8589"/>
                  </a:cubicBezTo>
                  <a:cubicBezTo>
                    <a:pt x="11557" y="8635"/>
                    <a:pt x="11590" y="8667"/>
                    <a:pt x="11627" y="8667"/>
                  </a:cubicBezTo>
                  <a:cubicBezTo>
                    <a:pt x="11641" y="8667"/>
                    <a:pt x="11656" y="8662"/>
                    <a:pt x="11670" y="8652"/>
                  </a:cubicBezTo>
                  <a:lnTo>
                    <a:pt x="11670" y="8677"/>
                  </a:lnTo>
                  <a:cubicBezTo>
                    <a:pt x="11641" y="8694"/>
                    <a:pt x="11614" y="8701"/>
                    <a:pt x="11590" y="8701"/>
                  </a:cubicBezTo>
                  <a:cubicBezTo>
                    <a:pt x="11545" y="8701"/>
                    <a:pt x="11510" y="8677"/>
                    <a:pt x="11492" y="8644"/>
                  </a:cubicBezTo>
                  <a:lnTo>
                    <a:pt x="11492" y="8644"/>
                  </a:lnTo>
                  <a:cubicBezTo>
                    <a:pt x="11468" y="8693"/>
                    <a:pt x="11417" y="8722"/>
                    <a:pt x="11381" y="8722"/>
                  </a:cubicBezTo>
                  <a:cubicBezTo>
                    <a:pt x="11356" y="8722"/>
                    <a:pt x="11338" y="8708"/>
                    <a:pt x="11343" y="8677"/>
                  </a:cubicBezTo>
                  <a:lnTo>
                    <a:pt x="11381" y="8665"/>
                  </a:lnTo>
                  <a:cubicBezTo>
                    <a:pt x="11390" y="8669"/>
                    <a:pt x="11402" y="8672"/>
                    <a:pt x="11415" y="8672"/>
                  </a:cubicBezTo>
                  <a:cubicBezTo>
                    <a:pt x="11436" y="8672"/>
                    <a:pt x="11456" y="8663"/>
                    <a:pt x="11456" y="8639"/>
                  </a:cubicBezTo>
                  <a:cubicBezTo>
                    <a:pt x="11469" y="8602"/>
                    <a:pt x="11393" y="8602"/>
                    <a:pt x="11381" y="8577"/>
                  </a:cubicBezTo>
                  <a:cubicBezTo>
                    <a:pt x="11357" y="8513"/>
                    <a:pt x="11409" y="8479"/>
                    <a:pt x="11443" y="8479"/>
                  </a:cubicBezTo>
                  <a:cubicBezTo>
                    <a:pt x="11463" y="8479"/>
                    <a:pt x="11478" y="8491"/>
                    <a:pt x="11469" y="8514"/>
                  </a:cubicBezTo>
                  <a:cubicBezTo>
                    <a:pt x="11445" y="8497"/>
                    <a:pt x="11431" y="8490"/>
                    <a:pt x="11422" y="8490"/>
                  </a:cubicBezTo>
                  <a:cubicBezTo>
                    <a:pt x="11386" y="8490"/>
                    <a:pt x="11470" y="8623"/>
                    <a:pt x="11490" y="8640"/>
                  </a:cubicBezTo>
                  <a:lnTo>
                    <a:pt x="11490" y="8640"/>
                  </a:lnTo>
                  <a:cubicBezTo>
                    <a:pt x="11470" y="8599"/>
                    <a:pt x="11475" y="8547"/>
                    <a:pt x="11519" y="8514"/>
                  </a:cubicBezTo>
                  <a:lnTo>
                    <a:pt x="11557" y="8489"/>
                  </a:lnTo>
                  <a:cubicBezTo>
                    <a:pt x="11569" y="8477"/>
                    <a:pt x="11585" y="8471"/>
                    <a:pt x="11601" y="8471"/>
                  </a:cubicBezTo>
                  <a:close/>
                  <a:moveTo>
                    <a:pt x="5562" y="8488"/>
                  </a:moveTo>
                  <a:cubicBezTo>
                    <a:pt x="5565" y="8488"/>
                    <a:pt x="5568" y="8488"/>
                    <a:pt x="5571" y="8489"/>
                  </a:cubicBezTo>
                  <a:cubicBezTo>
                    <a:pt x="5697" y="8514"/>
                    <a:pt x="5621" y="8702"/>
                    <a:pt x="5521" y="8728"/>
                  </a:cubicBezTo>
                  <a:lnTo>
                    <a:pt x="5533" y="8715"/>
                  </a:lnTo>
                  <a:lnTo>
                    <a:pt x="5533" y="8715"/>
                  </a:lnTo>
                  <a:cubicBezTo>
                    <a:pt x="5528" y="8716"/>
                    <a:pt x="5522" y="8717"/>
                    <a:pt x="5517" y="8717"/>
                  </a:cubicBezTo>
                  <a:cubicBezTo>
                    <a:pt x="5414" y="8717"/>
                    <a:pt x="5449" y="8488"/>
                    <a:pt x="5562" y="8488"/>
                  </a:cubicBezTo>
                  <a:close/>
                  <a:moveTo>
                    <a:pt x="11808" y="8401"/>
                  </a:moveTo>
                  <a:cubicBezTo>
                    <a:pt x="11871" y="8401"/>
                    <a:pt x="11859" y="8652"/>
                    <a:pt x="11859" y="8715"/>
                  </a:cubicBezTo>
                  <a:cubicBezTo>
                    <a:pt x="11852" y="8718"/>
                    <a:pt x="11847" y="8720"/>
                    <a:pt x="11842" y="8720"/>
                  </a:cubicBezTo>
                  <a:cubicBezTo>
                    <a:pt x="11829" y="8720"/>
                    <a:pt x="11824" y="8706"/>
                    <a:pt x="11833" y="8677"/>
                  </a:cubicBezTo>
                  <a:lnTo>
                    <a:pt x="11833" y="8677"/>
                  </a:lnTo>
                  <a:cubicBezTo>
                    <a:pt x="11822" y="8677"/>
                    <a:pt x="11800" y="8729"/>
                    <a:pt x="11777" y="8729"/>
                  </a:cubicBezTo>
                  <a:cubicBezTo>
                    <a:pt x="11775" y="8729"/>
                    <a:pt x="11773" y="8729"/>
                    <a:pt x="11771" y="8728"/>
                  </a:cubicBezTo>
                  <a:cubicBezTo>
                    <a:pt x="11733" y="8715"/>
                    <a:pt x="11720" y="8715"/>
                    <a:pt x="11695" y="8677"/>
                  </a:cubicBezTo>
                  <a:cubicBezTo>
                    <a:pt x="11682" y="8652"/>
                    <a:pt x="11682" y="8501"/>
                    <a:pt x="11758" y="8489"/>
                  </a:cubicBezTo>
                  <a:cubicBezTo>
                    <a:pt x="11796" y="8489"/>
                    <a:pt x="11808" y="8526"/>
                    <a:pt x="11821" y="8526"/>
                  </a:cubicBezTo>
                  <a:lnTo>
                    <a:pt x="11808" y="8401"/>
                  </a:lnTo>
                  <a:close/>
                  <a:moveTo>
                    <a:pt x="10989" y="8725"/>
                  </a:moveTo>
                  <a:cubicBezTo>
                    <a:pt x="10983" y="8733"/>
                    <a:pt x="10975" y="8738"/>
                    <a:pt x="10966" y="8740"/>
                  </a:cubicBezTo>
                  <a:lnTo>
                    <a:pt x="10989" y="8725"/>
                  </a:lnTo>
                  <a:close/>
                  <a:moveTo>
                    <a:pt x="5061" y="8571"/>
                  </a:moveTo>
                  <a:cubicBezTo>
                    <a:pt x="5067" y="8571"/>
                    <a:pt x="5074" y="8573"/>
                    <a:pt x="5081" y="8577"/>
                  </a:cubicBezTo>
                  <a:cubicBezTo>
                    <a:pt x="5131" y="8602"/>
                    <a:pt x="5093" y="8740"/>
                    <a:pt x="5093" y="8778"/>
                  </a:cubicBezTo>
                  <a:lnTo>
                    <a:pt x="5056" y="8778"/>
                  </a:lnTo>
                  <a:cubicBezTo>
                    <a:pt x="5056" y="8742"/>
                    <a:pt x="5102" y="8614"/>
                    <a:pt x="5029" y="8614"/>
                  </a:cubicBezTo>
                  <a:cubicBezTo>
                    <a:pt x="5025" y="8614"/>
                    <a:pt x="5022" y="8614"/>
                    <a:pt x="5018" y="8614"/>
                  </a:cubicBezTo>
                  <a:cubicBezTo>
                    <a:pt x="5015" y="8615"/>
                    <a:pt x="5012" y="8616"/>
                    <a:pt x="5009" y="8617"/>
                  </a:cubicBezTo>
                  <a:lnTo>
                    <a:pt x="5009" y="8617"/>
                  </a:lnTo>
                  <a:cubicBezTo>
                    <a:pt x="5023" y="8601"/>
                    <a:pt x="5036" y="8571"/>
                    <a:pt x="5061" y="8571"/>
                  </a:cubicBezTo>
                  <a:close/>
                  <a:moveTo>
                    <a:pt x="5376" y="8521"/>
                  </a:moveTo>
                  <a:cubicBezTo>
                    <a:pt x="5381" y="8521"/>
                    <a:pt x="5388" y="8523"/>
                    <a:pt x="5395" y="8526"/>
                  </a:cubicBezTo>
                  <a:cubicBezTo>
                    <a:pt x="5433" y="8551"/>
                    <a:pt x="5408" y="8690"/>
                    <a:pt x="5408" y="8740"/>
                  </a:cubicBezTo>
                  <a:lnTo>
                    <a:pt x="5370" y="8740"/>
                  </a:lnTo>
                  <a:cubicBezTo>
                    <a:pt x="5370" y="8692"/>
                    <a:pt x="5404" y="8563"/>
                    <a:pt x="5341" y="8563"/>
                  </a:cubicBezTo>
                  <a:cubicBezTo>
                    <a:pt x="5339" y="8563"/>
                    <a:pt x="5335" y="8564"/>
                    <a:pt x="5332" y="8564"/>
                  </a:cubicBezTo>
                  <a:cubicBezTo>
                    <a:pt x="5257" y="8577"/>
                    <a:pt x="5345" y="8740"/>
                    <a:pt x="5257" y="8753"/>
                  </a:cubicBezTo>
                  <a:cubicBezTo>
                    <a:pt x="5257" y="8731"/>
                    <a:pt x="5284" y="8573"/>
                    <a:pt x="5238" y="8573"/>
                  </a:cubicBezTo>
                  <a:cubicBezTo>
                    <a:pt x="5230" y="8573"/>
                    <a:pt x="5220" y="8578"/>
                    <a:pt x="5206" y="8589"/>
                  </a:cubicBezTo>
                  <a:cubicBezTo>
                    <a:pt x="5156" y="8639"/>
                    <a:pt x="5232" y="8765"/>
                    <a:pt x="5156" y="8778"/>
                  </a:cubicBezTo>
                  <a:cubicBezTo>
                    <a:pt x="5144" y="8715"/>
                    <a:pt x="5156" y="8665"/>
                    <a:pt x="5156" y="8614"/>
                  </a:cubicBezTo>
                  <a:cubicBezTo>
                    <a:pt x="5156" y="8606"/>
                    <a:pt x="5175" y="8548"/>
                    <a:pt x="5186" y="8548"/>
                  </a:cubicBezTo>
                  <a:cubicBezTo>
                    <a:pt x="5190" y="8548"/>
                    <a:pt x="5194" y="8559"/>
                    <a:pt x="5194" y="8589"/>
                  </a:cubicBezTo>
                  <a:cubicBezTo>
                    <a:pt x="5211" y="8589"/>
                    <a:pt x="5247" y="8541"/>
                    <a:pt x="5272" y="8541"/>
                  </a:cubicBezTo>
                  <a:cubicBezTo>
                    <a:pt x="5282" y="8541"/>
                    <a:pt x="5291" y="8550"/>
                    <a:pt x="5294" y="8577"/>
                  </a:cubicBezTo>
                  <a:cubicBezTo>
                    <a:pt x="5327" y="8577"/>
                    <a:pt x="5341" y="8521"/>
                    <a:pt x="5376" y="8521"/>
                  </a:cubicBezTo>
                  <a:close/>
                  <a:moveTo>
                    <a:pt x="10193" y="8558"/>
                  </a:moveTo>
                  <a:cubicBezTo>
                    <a:pt x="10196" y="8558"/>
                    <a:pt x="10199" y="8570"/>
                    <a:pt x="10199" y="8602"/>
                  </a:cubicBezTo>
                  <a:cubicBezTo>
                    <a:pt x="10228" y="8602"/>
                    <a:pt x="10242" y="8565"/>
                    <a:pt x="10270" y="8565"/>
                  </a:cubicBezTo>
                  <a:cubicBezTo>
                    <a:pt x="10278" y="8565"/>
                    <a:pt x="10288" y="8568"/>
                    <a:pt x="10299" y="8577"/>
                  </a:cubicBezTo>
                  <a:cubicBezTo>
                    <a:pt x="10362" y="8614"/>
                    <a:pt x="10350" y="8778"/>
                    <a:pt x="10299" y="8778"/>
                  </a:cubicBezTo>
                  <a:lnTo>
                    <a:pt x="10299" y="8652"/>
                  </a:lnTo>
                  <a:cubicBezTo>
                    <a:pt x="10299" y="8604"/>
                    <a:pt x="10284" y="8581"/>
                    <a:pt x="10263" y="8581"/>
                  </a:cubicBezTo>
                  <a:cubicBezTo>
                    <a:pt x="10251" y="8581"/>
                    <a:pt x="10237" y="8588"/>
                    <a:pt x="10224" y="8602"/>
                  </a:cubicBezTo>
                  <a:lnTo>
                    <a:pt x="10211" y="8614"/>
                  </a:lnTo>
                  <a:cubicBezTo>
                    <a:pt x="10174" y="8665"/>
                    <a:pt x="10249" y="8765"/>
                    <a:pt x="10174" y="8778"/>
                  </a:cubicBezTo>
                  <a:cubicBezTo>
                    <a:pt x="10161" y="8728"/>
                    <a:pt x="10161" y="8677"/>
                    <a:pt x="10174" y="8627"/>
                  </a:cubicBezTo>
                  <a:cubicBezTo>
                    <a:pt x="10174" y="8610"/>
                    <a:pt x="10185" y="8558"/>
                    <a:pt x="10193" y="8558"/>
                  </a:cubicBezTo>
                  <a:close/>
                  <a:moveTo>
                    <a:pt x="2675" y="8471"/>
                  </a:moveTo>
                  <a:cubicBezTo>
                    <a:pt x="2680" y="8471"/>
                    <a:pt x="2685" y="8473"/>
                    <a:pt x="2692" y="8476"/>
                  </a:cubicBezTo>
                  <a:cubicBezTo>
                    <a:pt x="2679" y="8539"/>
                    <a:pt x="2692" y="8765"/>
                    <a:pt x="2629" y="8790"/>
                  </a:cubicBezTo>
                  <a:lnTo>
                    <a:pt x="2641" y="8665"/>
                  </a:lnTo>
                  <a:cubicBezTo>
                    <a:pt x="2616" y="8665"/>
                    <a:pt x="2616" y="8702"/>
                    <a:pt x="2578" y="8715"/>
                  </a:cubicBezTo>
                  <a:cubicBezTo>
                    <a:pt x="2573" y="8717"/>
                    <a:pt x="2567" y="8718"/>
                    <a:pt x="2563" y="8718"/>
                  </a:cubicBezTo>
                  <a:cubicBezTo>
                    <a:pt x="2507" y="8718"/>
                    <a:pt x="2530" y="8586"/>
                    <a:pt x="2553" y="8551"/>
                  </a:cubicBezTo>
                  <a:lnTo>
                    <a:pt x="2541" y="8539"/>
                  </a:lnTo>
                  <a:cubicBezTo>
                    <a:pt x="2553" y="8514"/>
                    <a:pt x="2578" y="8501"/>
                    <a:pt x="2603" y="8489"/>
                  </a:cubicBezTo>
                  <a:cubicBezTo>
                    <a:pt x="2614" y="8484"/>
                    <a:pt x="2621" y="8482"/>
                    <a:pt x="2626" y="8482"/>
                  </a:cubicBezTo>
                  <a:cubicBezTo>
                    <a:pt x="2646" y="8482"/>
                    <a:pt x="2634" y="8514"/>
                    <a:pt x="2654" y="8514"/>
                  </a:cubicBezTo>
                  <a:cubicBezTo>
                    <a:pt x="2654" y="8485"/>
                    <a:pt x="2661" y="8471"/>
                    <a:pt x="2675" y="8471"/>
                  </a:cubicBezTo>
                  <a:close/>
                  <a:moveTo>
                    <a:pt x="9444" y="8577"/>
                  </a:moveTo>
                  <a:cubicBezTo>
                    <a:pt x="9444" y="8627"/>
                    <a:pt x="9469" y="8790"/>
                    <a:pt x="9406" y="8790"/>
                  </a:cubicBezTo>
                  <a:cubicBezTo>
                    <a:pt x="9369" y="8778"/>
                    <a:pt x="9344" y="8614"/>
                    <a:pt x="9394" y="8602"/>
                  </a:cubicBezTo>
                  <a:lnTo>
                    <a:pt x="9444" y="8577"/>
                  </a:lnTo>
                  <a:close/>
                  <a:moveTo>
                    <a:pt x="10123" y="8564"/>
                  </a:moveTo>
                  <a:cubicBezTo>
                    <a:pt x="10123" y="8614"/>
                    <a:pt x="10148" y="8778"/>
                    <a:pt x="10085" y="8778"/>
                  </a:cubicBezTo>
                  <a:lnTo>
                    <a:pt x="10085" y="8790"/>
                  </a:lnTo>
                  <a:cubicBezTo>
                    <a:pt x="10085" y="8728"/>
                    <a:pt x="10060" y="8564"/>
                    <a:pt x="10123" y="8564"/>
                  </a:cubicBezTo>
                  <a:close/>
                  <a:moveTo>
                    <a:pt x="11129" y="8426"/>
                  </a:moveTo>
                  <a:cubicBezTo>
                    <a:pt x="11111" y="8472"/>
                    <a:pt x="11113" y="8498"/>
                    <a:pt x="11141" y="8498"/>
                  </a:cubicBezTo>
                  <a:cubicBezTo>
                    <a:pt x="11150" y="8498"/>
                    <a:pt x="11163" y="8495"/>
                    <a:pt x="11180" y="8489"/>
                  </a:cubicBezTo>
                  <a:lnTo>
                    <a:pt x="11180" y="8489"/>
                  </a:lnTo>
                  <a:cubicBezTo>
                    <a:pt x="11189" y="8517"/>
                    <a:pt x="11177" y="8531"/>
                    <a:pt x="11155" y="8531"/>
                  </a:cubicBezTo>
                  <a:cubicBezTo>
                    <a:pt x="11147" y="8531"/>
                    <a:pt x="11139" y="8529"/>
                    <a:pt x="11129" y="8526"/>
                  </a:cubicBezTo>
                  <a:lnTo>
                    <a:pt x="11129" y="8526"/>
                  </a:lnTo>
                  <a:cubicBezTo>
                    <a:pt x="11129" y="8577"/>
                    <a:pt x="11129" y="8627"/>
                    <a:pt x="11142" y="8677"/>
                  </a:cubicBezTo>
                  <a:cubicBezTo>
                    <a:pt x="11142" y="8677"/>
                    <a:pt x="11165" y="8682"/>
                    <a:pt x="11177" y="8691"/>
                  </a:cubicBezTo>
                  <a:lnTo>
                    <a:pt x="11177" y="8691"/>
                  </a:lnTo>
                  <a:cubicBezTo>
                    <a:pt x="11184" y="8678"/>
                    <a:pt x="11195" y="8669"/>
                    <a:pt x="11217" y="8665"/>
                  </a:cubicBezTo>
                  <a:lnTo>
                    <a:pt x="11217" y="8665"/>
                  </a:lnTo>
                  <a:cubicBezTo>
                    <a:pt x="11217" y="8702"/>
                    <a:pt x="11217" y="8778"/>
                    <a:pt x="11167" y="8790"/>
                  </a:cubicBezTo>
                  <a:lnTo>
                    <a:pt x="11154" y="8790"/>
                  </a:lnTo>
                  <a:cubicBezTo>
                    <a:pt x="11165" y="8765"/>
                    <a:pt x="11167" y="8741"/>
                    <a:pt x="11169" y="8721"/>
                  </a:cubicBezTo>
                  <a:lnTo>
                    <a:pt x="11169" y="8721"/>
                  </a:lnTo>
                  <a:cubicBezTo>
                    <a:pt x="11167" y="8721"/>
                    <a:pt x="11165" y="8722"/>
                    <a:pt x="11163" y="8722"/>
                  </a:cubicBezTo>
                  <a:cubicBezTo>
                    <a:pt x="11137" y="8722"/>
                    <a:pt x="11102" y="8683"/>
                    <a:pt x="11091" y="8652"/>
                  </a:cubicBezTo>
                  <a:cubicBezTo>
                    <a:pt x="11091" y="8614"/>
                    <a:pt x="11091" y="8539"/>
                    <a:pt x="11029" y="8539"/>
                  </a:cubicBezTo>
                  <a:lnTo>
                    <a:pt x="11066" y="8526"/>
                  </a:lnTo>
                  <a:cubicBezTo>
                    <a:pt x="11066" y="8489"/>
                    <a:pt x="11091" y="8451"/>
                    <a:pt x="11129" y="8426"/>
                  </a:cubicBezTo>
                  <a:close/>
                  <a:moveTo>
                    <a:pt x="10006" y="8565"/>
                  </a:moveTo>
                  <a:cubicBezTo>
                    <a:pt x="10020" y="8565"/>
                    <a:pt x="10034" y="8569"/>
                    <a:pt x="10048" y="8577"/>
                  </a:cubicBezTo>
                  <a:cubicBezTo>
                    <a:pt x="10048" y="8601"/>
                    <a:pt x="10043" y="8609"/>
                    <a:pt x="10029" y="8609"/>
                  </a:cubicBezTo>
                  <a:cubicBezTo>
                    <a:pt x="10022" y="8609"/>
                    <a:pt x="10011" y="8606"/>
                    <a:pt x="9997" y="8602"/>
                  </a:cubicBezTo>
                  <a:cubicBezTo>
                    <a:pt x="9908" y="8602"/>
                    <a:pt x="9918" y="8761"/>
                    <a:pt x="10001" y="8761"/>
                  </a:cubicBezTo>
                  <a:cubicBezTo>
                    <a:pt x="10011" y="8761"/>
                    <a:pt x="10023" y="8758"/>
                    <a:pt x="10035" y="8753"/>
                  </a:cubicBezTo>
                  <a:lnTo>
                    <a:pt x="10048" y="8753"/>
                  </a:lnTo>
                  <a:cubicBezTo>
                    <a:pt x="10053" y="8782"/>
                    <a:pt x="10036" y="8795"/>
                    <a:pt x="10013" y="8795"/>
                  </a:cubicBezTo>
                  <a:cubicBezTo>
                    <a:pt x="9977" y="8795"/>
                    <a:pt x="9925" y="8766"/>
                    <a:pt x="9909" y="8728"/>
                  </a:cubicBezTo>
                  <a:cubicBezTo>
                    <a:pt x="9878" y="8664"/>
                    <a:pt x="9935" y="8565"/>
                    <a:pt x="10006" y="8565"/>
                  </a:cubicBezTo>
                  <a:close/>
                  <a:moveTo>
                    <a:pt x="9708" y="8589"/>
                  </a:moveTo>
                  <a:cubicBezTo>
                    <a:pt x="9708" y="8639"/>
                    <a:pt x="9733" y="8803"/>
                    <a:pt x="9671" y="8803"/>
                  </a:cubicBezTo>
                  <a:cubicBezTo>
                    <a:pt x="9671" y="8753"/>
                    <a:pt x="9645" y="8589"/>
                    <a:pt x="9708" y="8589"/>
                  </a:cubicBezTo>
                  <a:close/>
                  <a:moveTo>
                    <a:pt x="9813" y="8573"/>
                  </a:moveTo>
                  <a:cubicBezTo>
                    <a:pt x="9827" y="8573"/>
                    <a:pt x="9842" y="8578"/>
                    <a:pt x="9859" y="8589"/>
                  </a:cubicBezTo>
                  <a:cubicBezTo>
                    <a:pt x="9855" y="8616"/>
                    <a:pt x="9841" y="8620"/>
                    <a:pt x="9828" y="8620"/>
                  </a:cubicBezTo>
                  <a:cubicBezTo>
                    <a:pt x="9820" y="8620"/>
                    <a:pt x="9813" y="8619"/>
                    <a:pt x="9807" y="8619"/>
                  </a:cubicBezTo>
                  <a:cubicBezTo>
                    <a:pt x="9795" y="8619"/>
                    <a:pt x="9793" y="8627"/>
                    <a:pt x="9821" y="8677"/>
                  </a:cubicBezTo>
                  <a:cubicBezTo>
                    <a:pt x="9847" y="8715"/>
                    <a:pt x="9897" y="8715"/>
                    <a:pt x="9859" y="8765"/>
                  </a:cubicBezTo>
                  <a:cubicBezTo>
                    <a:pt x="9843" y="8790"/>
                    <a:pt x="9816" y="8803"/>
                    <a:pt x="9789" y="8803"/>
                  </a:cubicBezTo>
                  <a:cubicBezTo>
                    <a:pt x="9774" y="8803"/>
                    <a:pt x="9759" y="8799"/>
                    <a:pt x="9746" y="8790"/>
                  </a:cubicBezTo>
                  <a:cubicBezTo>
                    <a:pt x="9746" y="8770"/>
                    <a:pt x="9754" y="8760"/>
                    <a:pt x="9765" y="8760"/>
                  </a:cubicBezTo>
                  <a:cubicBezTo>
                    <a:pt x="9774" y="8760"/>
                    <a:pt x="9785" y="8767"/>
                    <a:pt x="9796" y="8778"/>
                  </a:cubicBezTo>
                  <a:cubicBezTo>
                    <a:pt x="9909" y="8765"/>
                    <a:pt x="9771" y="8690"/>
                    <a:pt x="9759" y="8677"/>
                  </a:cubicBezTo>
                  <a:cubicBezTo>
                    <a:pt x="9749" y="8629"/>
                    <a:pt x="9769" y="8573"/>
                    <a:pt x="9813" y="8573"/>
                  </a:cubicBezTo>
                  <a:close/>
                  <a:moveTo>
                    <a:pt x="9344" y="8476"/>
                  </a:moveTo>
                  <a:lnTo>
                    <a:pt x="9344" y="8715"/>
                  </a:lnTo>
                  <a:cubicBezTo>
                    <a:pt x="9344" y="8742"/>
                    <a:pt x="9331" y="8806"/>
                    <a:pt x="9324" y="8806"/>
                  </a:cubicBezTo>
                  <a:cubicBezTo>
                    <a:pt x="9321" y="8806"/>
                    <a:pt x="9318" y="8795"/>
                    <a:pt x="9318" y="8765"/>
                  </a:cubicBezTo>
                  <a:cubicBezTo>
                    <a:pt x="9297" y="8765"/>
                    <a:pt x="9285" y="8809"/>
                    <a:pt x="9245" y="8809"/>
                  </a:cubicBezTo>
                  <a:cubicBezTo>
                    <a:pt x="9237" y="8809"/>
                    <a:pt x="9228" y="8807"/>
                    <a:pt x="9218" y="8803"/>
                  </a:cubicBezTo>
                  <a:cubicBezTo>
                    <a:pt x="9168" y="8790"/>
                    <a:pt x="9180" y="8740"/>
                    <a:pt x="9180" y="8702"/>
                  </a:cubicBezTo>
                  <a:cubicBezTo>
                    <a:pt x="9168" y="8677"/>
                    <a:pt x="9193" y="8614"/>
                    <a:pt x="9230" y="8589"/>
                  </a:cubicBezTo>
                  <a:cubicBezTo>
                    <a:pt x="9233" y="8588"/>
                    <a:pt x="9236" y="8588"/>
                    <a:pt x="9238" y="8588"/>
                  </a:cubicBezTo>
                  <a:cubicBezTo>
                    <a:pt x="9266" y="8588"/>
                    <a:pt x="9257" y="8652"/>
                    <a:pt x="9281" y="8652"/>
                  </a:cubicBezTo>
                  <a:lnTo>
                    <a:pt x="9318" y="8614"/>
                  </a:lnTo>
                  <a:lnTo>
                    <a:pt x="9318" y="8476"/>
                  </a:lnTo>
                  <a:close/>
                  <a:moveTo>
                    <a:pt x="4961" y="8591"/>
                  </a:moveTo>
                  <a:cubicBezTo>
                    <a:pt x="4974" y="8591"/>
                    <a:pt x="4985" y="8600"/>
                    <a:pt x="4993" y="8627"/>
                  </a:cubicBezTo>
                  <a:cubicBezTo>
                    <a:pt x="4993" y="8627"/>
                    <a:pt x="4994" y="8627"/>
                    <a:pt x="4995" y="8627"/>
                  </a:cubicBezTo>
                  <a:lnTo>
                    <a:pt x="4995" y="8627"/>
                  </a:lnTo>
                  <a:cubicBezTo>
                    <a:pt x="4960" y="8668"/>
                    <a:pt x="5009" y="8792"/>
                    <a:pt x="4955" y="8803"/>
                  </a:cubicBezTo>
                  <a:cubicBezTo>
                    <a:pt x="4955" y="8782"/>
                    <a:pt x="4973" y="8623"/>
                    <a:pt x="4932" y="8623"/>
                  </a:cubicBezTo>
                  <a:cubicBezTo>
                    <a:pt x="4925" y="8623"/>
                    <a:pt x="4916" y="8628"/>
                    <a:pt x="4905" y="8639"/>
                  </a:cubicBezTo>
                  <a:cubicBezTo>
                    <a:pt x="4842" y="8690"/>
                    <a:pt x="4917" y="8803"/>
                    <a:pt x="4842" y="8828"/>
                  </a:cubicBezTo>
                  <a:cubicBezTo>
                    <a:pt x="4842" y="8765"/>
                    <a:pt x="4842" y="8715"/>
                    <a:pt x="4854" y="8665"/>
                  </a:cubicBezTo>
                  <a:cubicBezTo>
                    <a:pt x="4854" y="8656"/>
                    <a:pt x="4867" y="8598"/>
                    <a:pt x="4874" y="8598"/>
                  </a:cubicBezTo>
                  <a:cubicBezTo>
                    <a:pt x="4877" y="8598"/>
                    <a:pt x="4880" y="8609"/>
                    <a:pt x="4880" y="8639"/>
                  </a:cubicBezTo>
                  <a:cubicBezTo>
                    <a:pt x="4897" y="8639"/>
                    <a:pt x="4933" y="8591"/>
                    <a:pt x="4961" y="8591"/>
                  </a:cubicBezTo>
                  <a:close/>
                  <a:moveTo>
                    <a:pt x="10560" y="8509"/>
                  </a:moveTo>
                  <a:cubicBezTo>
                    <a:pt x="10564" y="8509"/>
                    <a:pt x="10570" y="8511"/>
                    <a:pt x="10576" y="8514"/>
                  </a:cubicBezTo>
                  <a:lnTo>
                    <a:pt x="10576" y="8702"/>
                  </a:lnTo>
                  <a:cubicBezTo>
                    <a:pt x="10559" y="8794"/>
                    <a:pt x="10482" y="8847"/>
                    <a:pt x="10436" y="8847"/>
                  </a:cubicBezTo>
                  <a:cubicBezTo>
                    <a:pt x="10412" y="8847"/>
                    <a:pt x="10396" y="8833"/>
                    <a:pt x="10400" y="8803"/>
                  </a:cubicBezTo>
                  <a:lnTo>
                    <a:pt x="10438" y="8790"/>
                  </a:lnTo>
                  <a:cubicBezTo>
                    <a:pt x="10455" y="8802"/>
                    <a:pt x="10470" y="8807"/>
                    <a:pt x="10483" y="8807"/>
                  </a:cubicBezTo>
                  <a:cubicBezTo>
                    <a:pt x="10528" y="8807"/>
                    <a:pt x="10551" y="8751"/>
                    <a:pt x="10551" y="8702"/>
                  </a:cubicBezTo>
                  <a:cubicBezTo>
                    <a:pt x="10521" y="8702"/>
                    <a:pt x="10515" y="8735"/>
                    <a:pt x="10488" y="8735"/>
                  </a:cubicBezTo>
                  <a:cubicBezTo>
                    <a:pt x="10481" y="8735"/>
                    <a:pt x="10473" y="8733"/>
                    <a:pt x="10463" y="8728"/>
                  </a:cubicBezTo>
                  <a:cubicBezTo>
                    <a:pt x="10400" y="8715"/>
                    <a:pt x="10412" y="8665"/>
                    <a:pt x="10412" y="8639"/>
                  </a:cubicBezTo>
                  <a:cubicBezTo>
                    <a:pt x="10412" y="8602"/>
                    <a:pt x="10425" y="8539"/>
                    <a:pt x="10463" y="8526"/>
                  </a:cubicBezTo>
                  <a:cubicBezTo>
                    <a:pt x="10470" y="8521"/>
                    <a:pt x="10477" y="8519"/>
                    <a:pt x="10484" y="8519"/>
                  </a:cubicBezTo>
                  <a:cubicBezTo>
                    <a:pt x="10511" y="8519"/>
                    <a:pt x="10531" y="8551"/>
                    <a:pt x="10551" y="8551"/>
                  </a:cubicBezTo>
                  <a:cubicBezTo>
                    <a:pt x="10541" y="8523"/>
                    <a:pt x="10546" y="8509"/>
                    <a:pt x="10560" y="8509"/>
                  </a:cubicBezTo>
                  <a:close/>
                  <a:moveTo>
                    <a:pt x="4741" y="8632"/>
                  </a:moveTo>
                  <a:cubicBezTo>
                    <a:pt x="4782" y="8632"/>
                    <a:pt x="4816" y="8665"/>
                    <a:pt x="4804" y="8740"/>
                  </a:cubicBezTo>
                  <a:cubicBezTo>
                    <a:pt x="4790" y="8803"/>
                    <a:pt x="4733" y="8847"/>
                    <a:pt x="4687" y="8847"/>
                  </a:cubicBezTo>
                  <a:cubicBezTo>
                    <a:pt x="4651" y="8847"/>
                    <a:pt x="4622" y="8819"/>
                    <a:pt x="4628" y="8753"/>
                  </a:cubicBezTo>
                  <a:cubicBezTo>
                    <a:pt x="4635" y="8678"/>
                    <a:pt x="4693" y="8632"/>
                    <a:pt x="4741" y="8632"/>
                  </a:cubicBezTo>
                  <a:close/>
                  <a:moveTo>
                    <a:pt x="3290" y="8814"/>
                  </a:moveTo>
                  <a:cubicBezTo>
                    <a:pt x="3303" y="8814"/>
                    <a:pt x="3284" y="8837"/>
                    <a:pt x="3270" y="8848"/>
                  </a:cubicBezTo>
                  <a:lnTo>
                    <a:pt x="3270" y="8848"/>
                  </a:lnTo>
                  <a:cubicBezTo>
                    <a:pt x="3264" y="8837"/>
                    <a:pt x="3262" y="8822"/>
                    <a:pt x="3283" y="8816"/>
                  </a:cubicBezTo>
                  <a:cubicBezTo>
                    <a:pt x="3286" y="8814"/>
                    <a:pt x="3289" y="8814"/>
                    <a:pt x="3290" y="8814"/>
                  </a:cubicBezTo>
                  <a:close/>
                  <a:moveTo>
                    <a:pt x="3257" y="8853"/>
                  </a:moveTo>
                  <a:lnTo>
                    <a:pt x="3260" y="8855"/>
                  </a:lnTo>
                  <a:lnTo>
                    <a:pt x="3260" y="8855"/>
                  </a:lnTo>
                  <a:cubicBezTo>
                    <a:pt x="3260" y="8855"/>
                    <a:pt x="3259" y="8855"/>
                    <a:pt x="3259" y="8855"/>
                  </a:cubicBezTo>
                  <a:cubicBezTo>
                    <a:pt x="3258" y="8855"/>
                    <a:pt x="3257" y="8854"/>
                    <a:pt x="3257" y="8853"/>
                  </a:cubicBezTo>
                  <a:close/>
                  <a:moveTo>
                    <a:pt x="9009" y="8642"/>
                  </a:moveTo>
                  <a:cubicBezTo>
                    <a:pt x="9038" y="8642"/>
                    <a:pt x="9078" y="8662"/>
                    <a:pt x="9092" y="8690"/>
                  </a:cubicBezTo>
                  <a:cubicBezTo>
                    <a:pt x="9105" y="8728"/>
                    <a:pt x="9105" y="8765"/>
                    <a:pt x="9092" y="8803"/>
                  </a:cubicBezTo>
                  <a:cubicBezTo>
                    <a:pt x="9092" y="8812"/>
                    <a:pt x="9080" y="8864"/>
                    <a:pt x="9072" y="8864"/>
                  </a:cubicBezTo>
                  <a:cubicBezTo>
                    <a:pt x="9069" y="8864"/>
                    <a:pt x="9067" y="8854"/>
                    <a:pt x="9067" y="8828"/>
                  </a:cubicBezTo>
                  <a:cubicBezTo>
                    <a:pt x="9048" y="8828"/>
                    <a:pt x="9036" y="8865"/>
                    <a:pt x="9008" y="8865"/>
                  </a:cubicBezTo>
                  <a:cubicBezTo>
                    <a:pt x="9000" y="8865"/>
                    <a:pt x="8991" y="8862"/>
                    <a:pt x="8979" y="8853"/>
                  </a:cubicBezTo>
                  <a:lnTo>
                    <a:pt x="8966" y="8866"/>
                  </a:lnTo>
                  <a:cubicBezTo>
                    <a:pt x="8929" y="8841"/>
                    <a:pt x="8941" y="8790"/>
                    <a:pt x="8966" y="8753"/>
                  </a:cubicBezTo>
                  <a:cubicBezTo>
                    <a:pt x="9004" y="8728"/>
                    <a:pt x="9054" y="8728"/>
                    <a:pt x="9067" y="8715"/>
                  </a:cubicBezTo>
                  <a:cubicBezTo>
                    <a:pt x="9080" y="8681"/>
                    <a:pt x="9058" y="8669"/>
                    <a:pt x="9032" y="8669"/>
                  </a:cubicBezTo>
                  <a:cubicBezTo>
                    <a:pt x="9009" y="8669"/>
                    <a:pt x="8985" y="8678"/>
                    <a:pt x="8979" y="8690"/>
                  </a:cubicBezTo>
                  <a:cubicBezTo>
                    <a:pt x="8968" y="8656"/>
                    <a:pt x="8984" y="8642"/>
                    <a:pt x="9009" y="8642"/>
                  </a:cubicBezTo>
                  <a:close/>
                  <a:moveTo>
                    <a:pt x="4587" y="8646"/>
                  </a:moveTo>
                  <a:cubicBezTo>
                    <a:pt x="4596" y="8646"/>
                    <a:pt x="4606" y="8648"/>
                    <a:pt x="4615" y="8652"/>
                  </a:cubicBezTo>
                  <a:cubicBezTo>
                    <a:pt x="4615" y="8676"/>
                    <a:pt x="4610" y="8685"/>
                    <a:pt x="4597" y="8685"/>
                  </a:cubicBezTo>
                  <a:cubicBezTo>
                    <a:pt x="4589" y="8685"/>
                    <a:pt x="4579" y="8682"/>
                    <a:pt x="4565" y="8677"/>
                  </a:cubicBezTo>
                  <a:cubicBezTo>
                    <a:pt x="4480" y="8698"/>
                    <a:pt x="4476" y="8845"/>
                    <a:pt x="4545" y="8845"/>
                  </a:cubicBezTo>
                  <a:cubicBezTo>
                    <a:pt x="4557" y="8845"/>
                    <a:pt x="4573" y="8840"/>
                    <a:pt x="4590" y="8828"/>
                  </a:cubicBezTo>
                  <a:lnTo>
                    <a:pt x="4590" y="8828"/>
                  </a:lnTo>
                  <a:cubicBezTo>
                    <a:pt x="4596" y="8862"/>
                    <a:pt x="4576" y="8876"/>
                    <a:pt x="4550" y="8876"/>
                  </a:cubicBezTo>
                  <a:cubicBezTo>
                    <a:pt x="4519" y="8876"/>
                    <a:pt x="4478" y="8856"/>
                    <a:pt x="4465" y="8828"/>
                  </a:cubicBezTo>
                  <a:cubicBezTo>
                    <a:pt x="4442" y="8772"/>
                    <a:pt x="4510" y="8646"/>
                    <a:pt x="4587" y="8646"/>
                  </a:cubicBezTo>
                  <a:close/>
                  <a:moveTo>
                    <a:pt x="8828" y="8638"/>
                  </a:moveTo>
                  <a:cubicBezTo>
                    <a:pt x="8832" y="8638"/>
                    <a:pt x="8836" y="8638"/>
                    <a:pt x="8841" y="8639"/>
                  </a:cubicBezTo>
                  <a:cubicBezTo>
                    <a:pt x="8841" y="8702"/>
                    <a:pt x="8803" y="8652"/>
                    <a:pt x="8790" y="8715"/>
                  </a:cubicBezTo>
                  <a:cubicBezTo>
                    <a:pt x="8778" y="8765"/>
                    <a:pt x="8778" y="8816"/>
                    <a:pt x="8790" y="8878"/>
                  </a:cubicBezTo>
                  <a:lnTo>
                    <a:pt x="8778" y="8866"/>
                  </a:lnTo>
                  <a:lnTo>
                    <a:pt x="8753" y="8866"/>
                  </a:lnTo>
                  <a:cubicBezTo>
                    <a:pt x="8740" y="8816"/>
                    <a:pt x="8740" y="8753"/>
                    <a:pt x="8753" y="8702"/>
                  </a:cubicBezTo>
                  <a:cubicBezTo>
                    <a:pt x="8753" y="8679"/>
                    <a:pt x="8762" y="8645"/>
                    <a:pt x="8770" y="8645"/>
                  </a:cubicBezTo>
                  <a:cubicBezTo>
                    <a:pt x="8774" y="8645"/>
                    <a:pt x="8778" y="8657"/>
                    <a:pt x="8778" y="8690"/>
                  </a:cubicBezTo>
                  <a:cubicBezTo>
                    <a:pt x="8801" y="8690"/>
                    <a:pt x="8792" y="8638"/>
                    <a:pt x="8828" y="8638"/>
                  </a:cubicBezTo>
                  <a:close/>
                  <a:moveTo>
                    <a:pt x="9514" y="8561"/>
                  </a:moveTo>
                  <a:cubicBezTo>
                    <a:pt x="9517" y="8561"/>
                    <a:pt x="9520" y="8572"/>
                    <a:pt x="9520" y="8602"/>
                  </a:cubicBezTo>
                  <a:cubicBezTo>
                    <a:pt x="9542" y="8602"/>
                    <a:pt x="9554" y="8562"/>
                    <a:pt x="9583" y="8562"/>
                  </a:cubicBezTo>
                  <a:cubicBezTo>
                    <a:pt x="9587" y="8562"/>
                    <a:pt x="9591" y="8563"/>
                    <a:pt x="9595" y="8564"/>
                  </a:cubicBezTo>
                  <a:cubicBezTo>
                    <a:pt x="9645" y="8564"/>
                    <a:pt x="9658" y="8614"/>
                    <a:pt x="9658" y="8665"/>
                  </a:cubicBezTo>
                  <a:cubicBezTo>
                    <a:pt x="9658" y="8702"/>
                    <a:pt x="9608" y="8803"/>
                    <a:pt x="9557" y="8816"/>
                  </a:cubicBezTo>
                  <a:lnTo>
                    <a:pt x="9595" y="8778"/>
                  </a:lnTo>
                  <a:cubicBezTo>
                    <a:pt x="9557" y="8778"/>
                    <a:pt x="9545" y="8753"/>
                    <a:pt x="9520" y="8753"/>
                  </a:cubicBezTo>
                  <a:cubicBezTo>
                    <a:pt x="9520" y="8803"/>
                    <a:pt x="9545" y="8878"/>
                    <a:pt x="9494" y="8878"/>
                  </a:cubicBezTo>
                  <a:cubicBezTo>
                    <a:pt x="9482" y="8803"/>
                    <a:pt x="9482" y="8715"/>
                    <a:pt x="9494" y="8639"/>
                  </a:cubicBezTo>
                  <a:cubicBezTo>
                    <a:pt x="9494" y="8622"/>
                    <a:pt x="9507" y="8561"/>
                    <a:pt x="9514" y="8561"/>
                  </a:cubicBezTo>
                  <a:close/>
                  <a:moveTo>
                    <a:pt x="8634" y="8663"/>
                  </a:moveTo>
                  <a:cubicBezTo>
                    <a:pt x="8666" y="8663"/>
                    <a:pt x="8694" y="8688"/>
                    <a:pt x="8702" y="8728"/>
                  </a:cubicBezTo>
                  <a:cubicBezTo>
                    <a:pt x="8715" y="8803"/>
                    <a:pt x="8639" y="8778"/>
                    <a:pt x="8577" y="8790"/>
                  </a:cubicBezTo>
                  <a:cubicBezTo>
                    <a:pt x="8577" y="8833"/>
                    <a:pt x="8606" y="8853"/>
                    <a:pt x="8641" y="8853"/>
                  </a:cubicBezTo>
                  <a:cubicBezTo>
                    <a:pt x="8657" y="8853"/>
                    <a:pt x="8674" y="8849"/>
                    <a:pt x="8690" y="8841"/>
                  </a:cubicBezTo>
                  <a:lnTo>
                    <a:pt x="8690" y="8866"/>
                  </a:lnTo>
                  <a:cubicBezTo>
                    <a:pt x="8669" y="8882"/>
                    <a:pt x="8650" y="8889"/>
                    <a:pt x="8632" y="8889"/>
                  </a:cubicBezTo>
                  <a:cubicBezTo>
                    <a:pt x="8555" y="8889"/>
                    <a:pt x="8519" y="8751"/>
                    <a:pt x="8602" y="8690"/>
                  </a:cubicBezTo>
                  <a:lnTo>
                    <a:pt x="8577" y="8690"/>
                  </a:lnTo>
                  <a:cubicBezTo>
                    <a:pt x="8595" y="8671"/>
                    <a:pt x="8615" y="8663"/>
                    <a:pt x="8634" y="8663"/>
                  </a:cubicBezTo>
                  <a:close/>
                  <a:moveTo>
                    <a:pt x="8501" y="8677"/>
                  </a:moveTo>
                  <a:cubicBezTo>
                    <a:pt x="8514" y="8728"/>
                    <a:pt x="8514" y="8778"/>
                    <a:pt x="8501" y="8841"/>
                  </a:cubicBezTo>
                  <a:cubicBezTo>
                    <a:pt x="8501" y="8849"/>
                    <a:pt x="8489" y="8907"/>
                    <a:pt x="8481" y="8907"/>
                  </a:cubicBezTo>
                  <a:cubicBezTo>
                    <a:pt x="8478" y="8907"/>
                    <a:pt x="8476" y="8896"/>
                    <a:pt x="8476" y="8866"/>
                  </a:cubicBezTo>
                  <a:cubicBezTo>
                    <a:pt x="8447" y="8866"/>
                    <a:pt x="8433" y="8903"/>
                    <a:pt x="8405" y="8903"/>
                  </a:cubicBezTo>
                  <a:cubicBezTo>
                    <a:pt x="8397" y="8903"/>
                    <a:pt x="8387" y="8900"/>
                    <a:pt x="8375" y="8891"/>
                  </a:cubicBezTo>
                  <a:cubicBezTo>
                    <a:pt x="8318" y="8857"/>
                    <a:pt x="8344" y="8717"/>
                    <a:pt x="8388" y="8693"/>
                  </a:cubicBezTo>
                  <a:lnTo>
                    <a:pt x="8388" y="8693"/>
                  </a:lnTo>
                  <a:cubicBezTo>
                    <a:pt x="8386" y="8746"/>
                    <a:pt x="8352" y="8866"/>
                    <a:pt x="8426" y="8878"/>
                  </a:cubicBezTo>
                  <a:cubicBezTo>
                    <a:pt x="8428" y="8879"/>
                    <a:pt x="8430" y="8879"/>
                    <a:pt x="8431" y="8879"/>
                  </a:cubicBezTo>
                  <a:cubicBezTo>
                    <a:pt x="8488" y="8879"/>
                    <a:pt x="8476" y="8702"/>
                    <a:pt x="8476" y="8677"/>
                  </a:cubicBezTo>
                  <a:close/>
                  <a:moveTo>
                    <a:pt x="4290" y="8705"/>
                  </a:moveTo>
                  <a:cubicBezTo>
                    <a:pt x="4320" y="8705"/>
                    <a:pt x="4357" y="8725"/>
                    <a:pt x="4364" y="8753"/>
                  </a:cubicBezTo>
                  <a:cubicBezTo>
                    <a:pt x="4377" y="8790"/>
                    <a:pt x="4377" y="8828"/>
                    <a:pt x="4364" y="8853"/>
                  </a:cubicBezTo>
                  <a:cubicBezTo>
                    <a:pt x="4364" y="8853"/>
                    <a:pt x="4350" y="8917"/>
                    <a:pt x="4343" y="8917"/>
                  </a:cubicBezTo>
                  <a:cubicBezTo>
                    <a:pt x="4340" y="8917"/>
                    <a:pt x="4339" y="8910"/>
                    <a:pt x="4339" y="8891"/>
                  </a:cubicBezTo>
                  <a:cubicBezTo>
                    <a:pt x="4312" y="8891"/>
                    <a:pt x="4286" y="8929"/>
                    <a:pt x="4263" y="8929"/>
                  </a:cubicBezTo>
                  <a:cubicBezTo>
                    <a:pt x="4254" y="8929"/>
                    <a:pt x="4246" y="8922"/>
                    <a:pt x="4238" y="8904"/>
                  </a:cubicBezTo>
                  <a:cubicBezTo>
                    <a:pt x="4200" y="8841"/>
                    <a:pt x="4301" y="8790"/>
                    <a:pt x="4339" y="8778"/>
                  </a:cubicBezTo>
                  <a:cubicBezTo>
                    <a:pt x="4332" y="8742"/>
                    <a:pt x="4313" y="8727"/>
                    <a:pt x="4291" y="8727"/>
                  </a:cubicBezTo>
                  <a:cubicBezTo>
                    <a:pt x="4277" y="8727"/>
                    <a:pt x="4263" y="8732"/>
                    <a:pt x="4250" y="8743"/>
                  </a:cubicBezTo>
                  <a:lnTo>
                    <a:pt x="4250" y="8743"/>
                  </a:lnTo>
                  <a:cubicBezTo>
                    <a:pt x="4249" y="8716"/>
                    <a:pt x="4268" y="8705"/>
                    <a:pt x="4290" y="8705"/>
                  </a:cubicBezTo>
                  <a:close/>
                  <a:moveTo>
                    <a:pt x="8275" y="8627"/>
                  </a:moveTo>
                  <a:cubicBezTo>
                    <a:pt x="8275" y="8680"/>
                    <a:pt x="8280" y="8692"/>
                    <a:pt x="8287" y="8692"/>
                  </a:cubicBezTo>
                  <a:cubicBezTo>
                    <a:pt x="8293" y="8692"/>
                    <a:pt x="8300" y="8683"/>
                    <a:pt x="8305" y="8683"/>
                  </a:cubicBezTo>
                  <a:cubicBezTo>
                    <a:pt x="8309" y="8683"/>
                    <a:pt x="8312" y="8690"/>
                    <a:pt x="8312" y="8715"/>
                  </a:cubicBezTo>
                  <a:cubicBezTo>
                    <a:pt x="8242" y="8738"/>
                    <a:pt x="8259" y="8892"/>
                    <a:pt x="8312" y="8893"/>
                  </a:cubicBezTo>
                  <a:lnTo>
                    <a:pt x="8312" y="8893"/>
                  </a:lnTo>
                  <a:cubicBezTo>
                    <a:pt x="8312" y="8919"/>
                    <a:pt x="8302" y="8929"/>
                    <a:pt x="8290" y="8929"/>
                  </a:cubicBezTo>
                  <a:cubicBezTo>
                    <a:pt x="8273" y="8929"/>
                    <a:pt x="8251" y="8912"/>
                    <a:pt x="8237" y="8891"/>
                  </a:cubicBezTo>
                  <a:cubicBezTo>
                    <a:pt x="8212" y="8853"/>
                    <a:pt x="8287" y="8728"/>
                    <a:pt x="8212" y="8728"/>
                  </a:cubicBezTo>
                  <a:cubicBezTo>
                    <a:pt x="8212" y="8690"/>
                    <a:pt x="8237" y="8652"/>
                    <a:pt x="8275" y="8627"/>
                  </a:cubicBezTo>
                  <a:close/>
                  <a:moveTo>
                    <a:pt x="8118" y="8707"/>
                  </a:moveTo>
                  <a:cubicBezTo>
                    <a:pt x="8151" y="8707"/>
                    <a:pt x="8174" y="8736"/>
                    <a:pt x="8174" y="8765"/>
                  </a:cubicBezTo>
                  <a:cubicBezTo>
                    <a:pt x="8190" y="8821"/>
                    <a:pt x="8160" y="8831"/>
                    <a:pt x="8120" y="8831"/>
                  </a:cubicBezTo>
                  <a:cubicBezTo>
                    <a:pt x="8097" y="8831"/>
                    <a:pt x="8071" y="8828"/>
                    <a:pt x="8048" y="8828"/>
                  </a:cubicBezTo>
                  <a:cubicBezTo>
                    <a:pt x="8048" y="8881"/>
                    <a:pt x="8079" y="8903"/>
                    <a:pt x="8114" y="8903"/>
                  </a:cubicBezTo>
                  <a:cubicBezTo>
                    <a:pt x="8130" y="8903"/>
                    <a:pt x="8146" y="8899"/>
                    <a:pt x="8162" y="8891"/>
                  </a:cubicBezTo>
                  <a:lnTo>
                    <a:pt x="8162" y="8891"/>
                  </a:lnTo>
                  <a:cubicBezTo>
                    <a:pt x="8162" y="8929"/>
                    <a:pt x="8149" y="8929"/>
                    <a:pt x="8111" y="8941"/>
                  </a:cubicBezTo>
                  <a:cubicBezTo>
                    <a:pt x="8108" y="8942"/>
                    <a:pt x="8105" y="8942"/>
                    <a:pt x="8102" y="8942"/>
                  </a:cubicBezTo>
                  <a:cubicBezTo>
                    <a:pt x="7999" y="8942"/>
                    <a:pt x="8013" y="8739"/>
                    <a:pt x="8099" y="8715"/>
                  </a:cubicBezTo>
                  <a:lnTo>
                    <a:pt x="8086" y="8715"/>
                  </a:lnTo>
                  <a:cubicBezTo>
                    <a:pt x="8097" y="8709"/>
                    <a:pt x="8108" y="8707"/>
                    <a:pt x="8118" y="8707"/>
                  </a:cubicBezTo>
                  <a:close/>
                  <a:moveTo>
                    <a:pt x="7839" y="8741"/>
                  </a:moveTo>
                  <a:cubicBezTo>
                    <a:pt x="7853" y="8741"/>
                    <a:pt x="7868" y="8744"/>
                    <a:pt x="7883" y="8752"/>
                  </a:cubicBezTo>
                  <a:lnTo>
                    <a:pt x="7883" y="8752"/>
                  </a:lnTo>
                  <a:cubicBezTo>
                    <a:pt x="7851" y="8766"/>
                    <a:pt x="7806" y="8759"/>
                    <a:pt x="7797" y="8816"/>
                  </a:cubicBezTo>
                  <a:cubicBezTo>
                    <a:pt x="7778" y="8881"/>
                    <a:pt x="7808" y="8918"/>
                    <a:pt x="7850" y="8918"/>
                  </a:cubicBezTo>
                  <a:cubicBezTo>
                    <a:pt x="7865" y="8918"/>
                    <a:pt x="7881" y="8913"/>
                    <a:pt x="7897" y="8904"/>
                  </a:cubicBezTo>
                  <a:lnTo>
                    <a:pt x="7897" y="8904"/>
                  </a:lnTo>
                  <a:cubicBezTo>
                    <a:pt x="7897" y="8941"/>
                    <a:pt x="7897" y="8941"/>
                    <a:pt x="7847" y="8941"/>
                  </a:cubicBezTo>
                  <a:cubicBezTo>
                    <a:pt x="7834" y="8945"/>
                    <a:pt x="7822" y="8947"/>
                    <a:pt x="7812" y="8947"/>
                  </a:cubicBezTo>
                  <a:cubicBezTo>
                    <a:pt x="7696" y="8947"/>
                    <a:pt x="7733" y="8741"/>
                    <a:pt x="7839" y="8741"/>
                  </a:cubicBezTo>
                  <a:close/>
                  <a:moveTo>
                    <a:pt x="7960" y="8652"/>
                  </a:moveTo>
                  <a:cubicBezTo>
                    <a:pt x="7960" y="8705"/>
                    <a:pt x="7968" y="8718"/>
                    <a:pt x="7976" y="8718"/>
                  </a:cubicBezTo>
                  <a:cubicBezTo>
                    <a:pt x="7983" y="8718"/>
                    <a:pt x="7992" y="8708"/>
                    <a:pt x="7996" y="8708"/>
                  </a:cubicBezTo>
                  <a:cubicBezTo>
                    <a:pt x="8000" y="8708"/>
                    <a:pt x="8002" y="8715"/>
                    <a:pt x="7998" y="8740"/>
                  </a:cubicBezTo>
                  <a:cubicBezTo>
                    <a:pt x="7940" y="8763"/>
                    <a:pt x="7946" y="8917"/>
                    <a:pt x="7998" y="8919"/>
                  </a:cubicBezTo>
                  <a:lnTo>
                    <a:pt x="7998" y="8919"/>
                  </a:lnTo>
                  <a:cubicBezTo>
                    <a:pt x="7997" y="8944"/>
                    <a:pt x="7988" y="8954"/>
                    <a:pt x="7975" y="8954"/>
                  </a:cubicBezTo>
                  <a:cubicBezTo>
                    <a:pt x="7959" y="8954"/>
                    <a:pt x="7937" y="8937"/>
                    <a:pt x="7923" y="8916"/>
                  </a:cubicBezTo>
                  <a:cubicBezTo>
                    <a:pt x="7897" y="8878"/>
                    <a:pt x="7973" y="8753"/>
                    <a:pt x="7897" y="8753"/>
                  </a:cubicBezTo>
                  <a:cubicBezTo>
                    <a:pt x="7897" y="8749"/>
                    <a:pt x="7898" y="8746"/>
                    <a:pt x="7898" y="8743"/>
                  </a:cubicBezTo>
                  <a:lnTo>
                    <a:pt x="7898" y="8743"/>
                  </a:lnTo>
                  <a:cubicBezTo>
                    <a:pt x="7895" y="8746"/>
                    <a:pt x="7891" y="8748"/>
                    <a:pt x="7888" y="8750"/>
                  </a:cubicBezTo>
                  <a:lnTo>
                    <a:pt x="7888" y="8750"/>
                  </a:lnTo>
                  <a:lnTo>
                    <a:pt x="7899" y="8739"/>
                  </a:lnTo>
                  <a:lnTo>
                    <a:pt x="7899" y="8739"/>
                  </a:lnTo>
                  <a:cubicBezTo>
                    <a:pt x="7898" y="8740"/>
                    <a:pt x="7898" y="8742"/>
                    <a:pt x="7898" y="8743"/>
                  </a:cubicBezTo>
                  <a:lnTo>
                    <a:pt x="7898" y="8743"/>
                  </a:lnTo>
                  <a:cubicBezTo>
                    <a:pt x="7903" y="8739"/>
                    <a:pt x="7907" y="8734"/>
                    <a:pt x="7910" y="8728"/>
                  </a:cubicBezTo>
                  <a:lnTo>
                    <a:pt x="7910" y="8728"/>
                  </a:lnTo>
                  <a:lnTo>
                    <a:pt x="7899" y="8739"/>
                  </a:lnTo>
                  <a:lnTo>
                    <a:pt x="7899" y="8739"/>
                  </a:lnTo>
                  <a:cubicBezTo>
                    <a:pt x="7904" y="8706"/>
                    <a:pt x="7927" y="8674"/>
                    <a:pt x="7960" y="8652"/>
                  </a:cubicBezTo>
                  <a:close/>
                  <a:moveTo>
                    <a:pt x="2742" y="8904"/>
                  </a:moveTo>
                  <a:cubicBezTo>
                    <a:pt x="2776" y="8904"/>
                    <a:pt x="2769" y="8956"/>
                    <a:pt x="2767" y="8956"/>
                  </a:cubicBezTo>
                  <a:cubicBezTo>
                    <a:pt x="2767" y="8956"/>
                    <a:pt x="2767" y="8955"/>
                    <a:pt x="2767" y="8954"/>
                  </a:cubicBezTo>
                  <a:lnTo>
                    <a:pt x="2742" y="8954"/>
                  </a:lnTo>
                  <a:cubicBezTo>
                    <a:pt x="2742" y="8954"/>
                    <a:pt x="2704" y="8916"/>
                    <a:pt x="2742" y="8904"/>
                  </a:cubicBezTo>
                  <a:close/>
                  <a:moveTo>
                    <a:pt x="4121" y="8721"/>
                  </a:moveTo>
                  <a:cubicBezTo>
                    <a:pt x="4130" y="8721"/>
                    <a:pt x="4140" y="8723"/>
                    <a:pt x="4150" y="8728"/>
                  </a:cubicBezTo>
                  <a:lnTo>
                    <a:pt x="4175" y="8740"/>
                  </a:lnTo>
                  <a:cubicBezTo>
                    <a:pt x="4200" y="8753"/>
                    <a:pt x="4213" y="8790"/>
                    <a:pt x="4213" y="8816"/>
                  </a:cubicBezTo>
                  <a:cubicBezTo>
                    <a:pt x="4200" y="8841"/>
                    <a:pt x="4185" y="8844"/>
                    <a:pt x="4167" y="8844"/>
                  </a:cubicBezTo>
                  <a:cubicBezTo>
                    <a:pt x="4162" y="8844"/>
                    <a:pt x="4156" y="8843"/>
                    <a:pt x="4150" y="8843"/>
                  </a:cubicBezTo>
                  <a:cubicBezTo>
                    <a:pt x="4138" y="8843"/>
                    <a:pt x="4125" y="8845"/>
                    <a:pt x="4112" y="8853"/>
                  </a:cubicBezTo>
                  <a:cubicBezTo>
                    <a:pt x="4067" y="8889"/>
                    <a:pt x="4093" y="8919"/>
                    <a:pt x="4135" y="8919"/>
                  </a:cubicBezTo>
                  <a:cubicBezTo>
                    <a:pt x="4151" y="8919"/>
                    <a:pt x="4170" y="8914"/>
                    <a:pt x="4188" y="8904"/>
                  </a:cubicBezTo>
                  <a:lnTo>
                    <a:pt x="4188" y="8929"/>
                  </a:lnTo>
                  <a:cubicBezTo>
                    <a:pt x="4154" y="8949"/>
                    <a:pt x="4127" y="8958"/>
                    <a:pt x="4105" y="8958"/>
                  </a:cubicBezTo>
                  <a:cubicBezTo>
                    <a:pt x="3989" y="8958"/>
                    <a:pt x="4024" y="8721"/>
                    <a:pt x="4121" y="8721"/>
                  </a:cubicBezTo>
                  <a:close/>
                  <a:moveTo>
                    <a:pt x="5617" y="8938"/>
                  </a:moveTo>
                  <a:cubicBezTo>
                    <a:pt x="5623" y="8938"/>
                    <a:pt x="5626" y="8945"/>
                    <a:pt x="5621" y="8966"/>
                  </a:cubicBezTo>
                  <a:cubicBezTo>
                    <a:pt x="5621" y="8987"/>
                    <a:pt x="5616" y="8994"/>
                    <a:pt x="5609" y="8994"/>
                  </a:cubicBezTo>
                  <a:cubicBezTo>
                    <a:pt x="5595" y="8994"/>
                    <a:pt x="5575" y="8966"/>
                    <a:pt x="5584" y="8966"/>
                  </a:cubicBezTo>
                  <a:cubicBezTo>
                    <a:pt x="5584" y="8966"/>
                    <a:pt x="5606" y="8938"/>
                    <a:pt x="5617" y="8938"/>
                  </a:cubicBezTo>
                  <a:close/>
                  <a:moveTo>
                    <a:pt x="7629" y="8768"/>
                  </a:moveTo>
                  <a:cubicBezTo>
                    <a:pt x="7665" y="8768"/>
                    <a:pt x="7696" y="8800"/>
                    <a:pt x="7696" y="8866"/>
                  </a:cubicBezTo>
                  <a:cubicBezTo>
                    <a:pt x="7696" y="8888"/>
                    <a:pt x="7660" y="8893"/>
                    <a:pt x="7626" y="8893"/>
                  </a:cubicBezTo>
                  <a:cubicBezTo>
                    <a:pt x="7603" y="8893"/>
                    <a:pt x="7581" y="8891"/>
                    <a:pt x="7571" y="8891"/>
                  </a:cubicBezTo>
                  <a:cubicBezTo>
                    <a:pt x="7571" y="8939"/>
                    <a:pt x="7596" y="8962"/>
                    <a:pt x="7628" y="8962"/>
                  </a:cubicBezTo>
                  <a:cubicBezTo>
                    <a:pt x="7646" y="8962"/>
                    <a:pt x="7666" y="8955"/>
                    <a:pt x="7684" y="8941"/>
                  </a:cubicBezTo>
                  <a:lnTo>
                    <a:pt x="7684" y="8954"/>
                  </a:lnTo>
                  <a:cubicBezTo>
                    <a:pt x="7688" y="8982"/>
                    <a:pt x="7667" y="8996"/>
                    <a:pt x="7638" y="8996"/>
                  </a:cubicBezTo>
                  <a:cubicBezTo>
                    <a:pt x="7591" y="8996"/>
                    <a:pt x="7525" y="8957"/>
                    <a:pt x="7533" y="8878"/>
                  </a:cubicBezTo>
                  <a:cubicBezTo>
                    <a:pt x="7546" y="8806"/>
                    <a:pt x="7590" y="8768"/>
                    <a:pt x="7629" y="8768"/>
                  </a:cubicBezTo>
                  <a:close/>
                  <a:moveTo>
                    <a:pt x="3962" y="8778"/>
                  </a:moveTo>
                  <a:cubicBezTo>
                    <a:pt x="3874" y="8866"/>
                    <a:pt x="3861" y="8878"/>
                    <a:pt x="3911" y="8979"/>
                  </a:cubicBezTo>
                  <a:lnTo>
                    <a:pt x="3936" y="8992"/>
                  </a:lnTo>
                  <a:cubicBezTo>
                    <a:pt x="3930" y="8993"/>
                    <a:pt x="3924" y="8994"/>
                    <a:pt x="3919" y="8994"/>
                  </a:cubicBezTo>
                  <a:cubicBezTo>
                    <a:pt x="3886" y="8994"/>
                    <a:pt x="3883" y="8960"/>
                    <a:pt x="3861" y="8916"/>
                  </a:cubicBezTo>
                  <a:cubicBezTo>
                    <a:pt x="3836" y="8916"/>
                    <a:pt x="3836" y="9004"/>
                    <a:pt x="3773" y="9017"/>
                  </a:cubicBezTo>
                  <a:cubicBezTo>
                    <a:pt x="3836" y="8916"/>
                    <a:pt x="3861" y="8904"/>
                    <a:pt x="3798" y="8803"/>
                  </a:cubicBezTo>
                  <a:cubicBezTo>
                    <a:pt x="3805" y="8801"/>
                    <a:pt x="3811" y="8800"/>
                    <a:pt x="3816" y="8800"/>
                  </a:cubicBezTo>
                  <a:cubicBezTo>
                    <a:pt x="3849" y="8800"/>
                    <a:pt x="3852" y="8833"/>
                    <a:pt x="3874" y="8866"/>
                  </a:cubicBezTo>
                  <a:cubicBezTo>
                    <a:pt x="3886" y="8841"/>
                    <a:pt x="3911" y="8803"/>
                    <a:pt x="3924" y="8778"/>
                  </a:cubicBezTo>
                  <a:close/>
                  <a:moveTo>
                    <a:pt x="7478" y="8786"/>
                  </a:moveTo>
                  <a:cubicBezTo>
                    <a:pt x="7488" y="8786"/>
                    <a:pt x="7498" y="8787"/>
                    <a:pt x="7508" y="8790"/>
                  </a:cubicBezTo>
                  <a:cubicBezTo>
                    <a:pt x="7495" y="8822"/>
                    <a:pt x="7476" y="8822"/>
                    <a:pt x="7459" y="8822"/>
                  </a:cubicBezTo>
                  <a:cubicBezTo>
                    <a:pt x="7442" y="8822"/>
                    <a:pt x="7426" y="8822"/>
                    <a:pt x="7420" y="8853"/>
                  </a:cubicBezTo>
                  <a:cubicBezTo>
                    <a:pt x="7420" y="8904"/>
                    <a:pt x="7508" y="8878"/>
                    <a:pt x="7508" y="8941"/>
                  </a:cubicBezTo>
                  <a:cubicBezTo>
                    <a:pt x="7499" y="8987"/>
                    <a:pt x="7463" y="9019"/>
                    <a:pt x="7425" y="9019"/>
                  </a:cubicBezTo>
                  <a:cubicBezTo>
                    <a:pt x="7411" y="9019"/>
                    <a:pt x="7396" y="9015"/>
                    <a:pt x="7382" y="9004"/>
                  </a:cubicBezTo>
                  <a:cubicBezTo>
                    <a:pt x="7391" y="8982"/>
                    <a:pt x="7402" y="8975"/>
                    <a:pt x="7413" y="8975"/>
                  </a:cubicBezTo>
                  <a:cubicBezTo>
                    <a:pt x="7427" y="8975"/>
                    <a:pt x="7442" y="8985"/>
                    <a:pt x="7455" y="8985"/>
                  </a:cubicBezTo>
                  <a:cubicBezTo>
                    <a:pt x="7460" y="8985"/>
                    <a:pt x="7465" y="8984"/>
                    <a:pt x="7470" y="8979"/>
                  </a:cubicBezTo>
                  <a:cubicBezTo>
                    <a:pt x="7483" y="8941"/>
                    <a:pt x="7457" y="8941"/>
                    <a:pt x="7445" y="8904"/>
                  </a:cubicBezTo>
                  <a:lnTo>
                    <a:pt x="7445" y="8916"/>
                  </a:lnTo>
                  <a:cubicBezTo>
                    <a:pt x="7432" y="8866"/>
                    <a:pt x="7369" y="8891"/>
                    <a:pt x="7407" y="8828"/>
                  </a:cubicBezTo>
                  <a:cubicBezTo>
                    <a:pt x="7416" y="8800"/>
                    <a:pt x="7447" y="8786"/>
                    <a:pt x="7478" y="8786"/>
                  </a:cubicBezTo>
                  <a:close/>
                  <a:moveTo>
                    <a:pt x="3725" y="8824"/>
                  </a:moveTo>
                  <a:cubicBezTo>
                    <a:pt x="3755" y="8824"/>
                    <a:pt x="3778" y="8846"/>
                    <a:pt x="3773" y="8904"/>
                  </a:cubicBezTo>
                  <a:cubicBezTo>
                    <a:pt x="3748" y="8954"/>
                    <a:pt x="3572" y="8904"/>
                    <a:pt x="3622" y="8979"/>
                  </a:cubicBezTo>
                  <a:lnTo>
                    <a:pt x="3647" y="8992"/>
                  </a:lnTo>
                  <a:cubicBezTo>
                    <a:pt x="3659" y="9009"/>
                    <a:pt x="3672" y="9015"/>
                    <a:pt x="3688" y="9015"/>
                  </a:cubicBezTo>
                  <a:cubicBezTo>
                    <a:pt x="3706" y="9015"/>
                    <a:pt x="3727" y="9005"/>
                    <a:pt x="3748" y="8992"/>
                  </a:cubicBezTo>
                  <a:lnTo>
                    <a:pt x="3748" y="8992"/>
                  </a:lnTo>
                  <a:cubicBezTo>
                    <a:pt x="3748" y="9022"/>
                    <a:pt x="3721" y="9038"/>
                    <a:pt x="3691" y="9038"/>
                  </a:cubicBezTo>
                  <a:cubicBezTo>
                    <a:pt x="3646" y="9038"/>
                    <a:pt x="3595" y="9004"/>
                    <a:pt x="3609" y="8929"/>
                  </a:cubicBezTo>
                  <a:cubicBezTo>
                    <a:pt x="3624" y="8870"/>
                    <a:pt x="3682" y="8824"/>
                    <a:pt x="3725" y="8824"/>
                  </a:cubicBezTo>
                  <a:close/>
                  <a:moveTo>
                    <a:pt x="7296" y="8814"/>
                  </a:moveTo>
                  <a:cubicBezTo>
                    <a:pt x="7382" y="8814"/>
                    <a:pt x="7379" y="9017"/>
                    <a:pt x="7319" y="9017"/>
                  </a:cubicBezTo>
                  <a:lnTo>
                    <a:pt x="7306" y="9029"/>
                  </a:lnTo>
                  <a:cubicBezTo>
                    <a:pt x="7306" y="8983"/>
                    <a:pt x="7339" y="8850"/>
                    <a:pt x="7274" y="8850"/>
                  </a:cubicBezTo>
                  <a:cubicBezTo>
                    <a:pt x="7269" y="8850"/>
                    <a:pt x="7263" y="8851"/>
                    <a:pt x="7256" y="8853"/>
                  </a:cubicBezTo>
                  <a:cubicBezTo>
                    <a:pt x="7168" y="8866"/>
                    <a:pt x="7269" y="9029"/>
                    <a:pt x="7181" y="9042"/>
                  </a:cubicBezTo>
                  <a:cubicBezTo>
                    <a:pt x="7181" y="8992"/>
                    <a:pt x="7181" y="8941"/>
                    <a:pt x="7181" y="8891"/>
                  </a:cubicBezTo>
                  <a:cubicBezTo>
                    <a:pt x="7181" y="8873"/>
                    <a:pt x="7200" y="8818"/>
                    <a:pt x="7211" y="8818"/>
                  </a:cubicBezTo>
                  <a:cubicBezTo>
                    <a:pt x="7215" y="8818"/>
                    <a:pt x="7218" y="8827"/>
                    <a:pt x="7218" y="8853"/>
                  </a:cubicBezTo>
                  <a:cubicBezTo>
                    <a:pt x="7231" y="8853"/>
                    <a:pt x="7244" y="8816"/>
                    <a:pt x="7281" y="8816"/>
                  </a:cubicBezTo>
                  <a:cubicBezTo>
                    <a:pt x="7287" y="8814"/>
                    <a:pt x="7292" y="8814"/>
                    <a:pt x="7296" y="8814"/>
                  </a:cubicBezTo>
                  <a:close/>
                  <a:moveTo>
                    <a:pt x="7076" y="8826"/>
                  </a:moveTo>
                  <a:cubicBezTo>
                    <a:pt x="7081" y="8826"/>
                    <a:pt x="7087" y="8827"/>
                    <a:pt x="7093" y="8828"/>
                  </a:cubicBezTo>
                  <a:lnTo>
                    <a:pt x="7105" y="8828"/>
                  </a:lnTo>
                  <a:cubicBezTo>
                    <a:pt x="7206" y="8853"/>
                    <a:pt x="7168" y="9042"/>
                    <a:pt x="7068" y="9054"/>
                  </a:cubicBezTo>
                  <a:cubicBezTo>
                    <a:pt x="7064" y="9055"/>
                    <a:pt x="7061" y="9055"/>
                    <a:pt x="7058" y="9055"/>
                  </a:cubicBezTo>
                  <a:cubicBezTo>
                    <a:pt x="6937" y="9055"/>
                    <a:pt x="6967" y="8826"/>
                    <a:pt x="7076" y="8826"/>
                  </a:cubicBezTo>
                  <a:close/>
                  <a:moveTo>
                    <a:pt x="3350" y="9064"/>
                  </a:moveTo>
                  <a:cubicBezTo>
                    <a:pt x="3349" y="9064"/>
                    <a:pt x="3347" y="9065"/>
                    <a:pt x="3345" y="9067"/>
                  </a:cubicBezTo>
                  <a:lnTo>
                    <a:pt x="3355" y="9067"/>
                  </a:lnTo>
                  <a:cubicBezTo>
                    <a:pt x="3353" y="9065"/>
                    <a:pt x="3352" y="9064"/>
                    <a:pt x="3350" y="9064"/>
                  </a:cubicBezTo>
                  <a:close/>
                  <a:moveTo>
                    <a:pt x="3355" y="9067"/>
                  </a:moveTo>
                  <a:cubicBezTo>
                    <a:pt x="3356" y="9068"/>
                    <a:pt x="3357" y="9069"/>
                    <a:pt x="3358" y="9070"/>
                  </a:cubicBezTo>
                  <a:lnTo>
                    <a:pt x="3358" y="9070"/>
                  </a:lnTo>
                  <a:cubicBezTo>
                    <a:pt x="3358" y="9069"/>
                    <a:pt x="3358" y="9068"/>
                    <a:pt x="3358" y="9067"/>
                  </a:cubicBezTo>
                  <a:close/>
                  <a:moveTo>
                    <a:pt x="6920" y="8856"/>
                  </a:moveTo>
                  <a:cubicBezTo>
                    <a:pt x="6931" y="8856"/>
                    <a:pt x="6943" y="8859"/>
                    <a:pt x="6954" y="8866"/>
                  </a:cubicBezTo>
                  <a:cubicBezTo>
                    <a:pt x="6954" y="8890"/>
                    <a:pt x="6944" y="8899"/>
                    <a:pt x="6930" y="8899"/>
                  </a:cubicBezTo>
                  <a:cubicBezTo>
                    <a:pt x="6922" y="8899"/>
                    <a:pt x="6913" y="8896"/>
                    <a:pt x="6904" y="8891"/>
                  </a:cubicBezTo>
                  <a:cubicBezTo>
                    <a:pt x="6819" y="8891"/>
                    <a:pt x="6824" y="9045"/>
                    <a:pt x="6897" y="9045"/>
                  </a:cubicBezTo>
                  <a:cubicBezTo>
                    <a:pt x="6910" y="9045"/>
                    <a:pt x="6925" y="9041"/>
                    <a:pt x="6942" y="9029"/>
                  </a:cubicBezTo>
                  <a:lnTo>
                    <a:pt x="6942" y="9029"/>
                  </a:lnTo>
                  <a:cubicBezTo>
                    <a:pt x="6947" y="9068"/>
                    <a:pt x="6927" y="9082"/>
                    <a:pt x="6899" y="9082"/>
                  </a:cubicBezTo>
                  <a:cubicBezTo>
                    <a:pt x="6864" y="9082"/>
                    <a:pt x="6818" y="9058"/>
                    <a:pt x="6803" y="9029"/>
                  </a:cubicBezTo>
                  <a:cubicBezTo>
                    <a:pt x="6782" y="8986"/>
                    <a:pt x="6845" y="8856"/>
                    <a:pt x="6920" y="8856"/>
                  </a:cubicBezTo>
                  <a:close/>
                  <a:moveTo>
                    <a:pt x="3283" y="8891"/>
                  </a:moveTo>
                  <a:lnTo>
                    <a:pt x="3295" y="8904"/>
                  </a:lnTo>
                  <a:lnTo>
                    <a:pt x="3270" y="9117"/>
                  </a:lnTo>
                  <a:lnTo>
                    <a:pt x="3245" y="9117"/>
                  </a:lnTo>
                  <a:cubicBezTo>
                    <a:pt x="3232" y="9054"/>
                    <a:pt x="3232" y="8904"/>
                    <a:pt x="3283" y="8891"/>
                  </a:cubicBezTo>
                  <a:close/>
                  <a:moveTo>
                    <a:pt x="6577" y="8828"/>
                  </a:moveTo>
                  <a:cubicBezTo>
                    <a:pt x="6577" y="8881"/>
                    <a:pt x="6585" y="8894"/>
                    <a:pt x="6594" y="8894"/>
                  </a:cubicBezTo>
                  <a:cubicBezTo>
                    <a:pt x="6602" y="8894"/>
                    <a:pt x="6611" y="8884"/>
                    <a:pt x="6618" y="8884"/>
                  </a:cubicBezTo>
                  <a:cubicBezTo>
                    <a:pt x="6623" y="8884"/>
                    <a:pt x="6627" y="8891"/>
                    <a:pt x="6627" y="8916"/>
                  </a:cubicBezTo>
                  <a:cubicBezTo>
                    <a:pt x="6557" y="8928"/>
                    <a:pt x="6563" y="9081"/>
                    <a:pt x="6615" y="9082"/>
                  </a:cubicBezTo>
                  <a:lnTo>
                    <a:pt x="6615" y="9082"/>
                  </a:lnTo>
                  <a:cubicBezTo>
                    <a:pt x="6614" y="9108"/>
                    <a:pt x="6605" y="9118"/>
                    <a:pt x="6592" y="9118"/>
                  </a:cubicBezTo>
                  <a:cubicBezTo>
                    <a:pt x="6575" y="9118"/>
                    <a:pt x="6553" y="9101"/>
                    <a:pt x="6539" y="9080"/>
                  </a:cubicBezTo>
                  <a:cubicBezTo>
                    <a:pt x="6514" y="9042"/>
                    <a:pt x="6590" y="8929"/>
                    <a:pt x="6514" y="8929"/>
                  </a:cubicBezTo>
                  <a:cubicBezTo>
                    <a:pt x="6527" y="8878"/>
                    <a:pt x="6552" y="8841"/>
                    <a:pt x="6577" y="8828"/>
                  </a:cubicBezTo>
                  <a:close/>
                  <a:moveTo>
                    <a:pt x="6429" y="8915"/>
                  </a:moveTo>
                  <a:cubicBezTo>
                    <a:pt x="6461" y="8915"/>
                    <a:pt x="6489" y="8942"/>
                    <a:pt x="6489" y="9004"/>
                  </a:cubicBezTo>
                  <a:cubicBezTo>
                    <a:pt x="6489" y="9042"/>
                    <a:pt x="6389" y="9042"/>
                    <a:pt x="6363" y="9042"/>
                  </a:cubicBezTo>
                  <a:cubicBezTo>
                    <a:pt x="6372" y="9085"/>
                    <a:pt x="6398" y="9104"/>
                    <a:pt x="6434" y="9104"/>
                  </a:cubicBezTo>
                  <a:cubicBezTo>
                    <a:pt x="6447" y="9104"/>
                    <a:pt x="6462" y="9102"/>
                    <a:pt x="6477" y="9097"/>
                  </a:cubicBezTo>
                  <a:lnTo>
                    <a:pt x="6477" y="9097"/>
                  </a:lnTo>
                  <a:cubicBezTo>
                    <a:pt x="6479" y="9124"/>
                    <a:pt x="6456" y="9138"/>
                    <a:pt x="6427" y="9138"/>
                  </a:cubicBezTo>
                  <a:cubicBezTo>
                    <a:pt x="6381" y="9138"/>
                    <a:pt x="6323" y="9100"/>
                    <a:pt x="6338" y="9017"/>
                  </a:cubicBezTo>
                  <a:cubicBezTo>
                    <a:pt x="6345" y="8955"/>
                    <a:pt x="6390" y="8915"/>
                    <a:pt x="6429" y="8915"/>
                  </a:cubicBezTo>
                  <a:close/>
                  <a:moveTo>
                    <a:pt x="10111" y="9132"/>
                  </a:moveTo>
                  <a:lnTo>
                    <a:pt x="10111" y="9132"/>
                  </a:lnTo>
                  <a:cubicBezTo>
                    <a:pt x="10111" y="9135"/>
                    <a:pt x="10111" y="9139"/>
                    <a:pt x="10111" y="9142"/>
                  </a:cubicBezTo>
                  <a:cubicBezTo>
                    <a:pt x="10112" y="9142"/>
                    <a:pt x="10114" y="9143"/>
                    <a:pt x="10116" y="9143"/>
                  </a:cubicBezTo>
                  <a:lnTo>
                    <a:pt x="10116" y="9143"/>
                  </a:lnTo>
                  <a:cubicBezTo>
                    <a:pt x="10114" y="9139"/>
                    <a:pt x="10113" y="9135"/>
                    <a:pt x="10111" y="9132"/>
                  </a:cubicBezTo>
                  <a:close/>
                  <a:moveTo>
                    <a:pt x="9763" y="9140"/>
                  </a:moveTo>
                  <a:cubicBezTo>
                    <a:pt x="9761" y="9142"/>
                    <a:pt x="9759" y="9145"/>
                    <a:pt x="9757" y="9147"/>
                  </a:cubicBezTo>
                  <a:lnTo>
                    <a:pt x="9757" y="9147"/>
                  </a:lnTo>
                  <a:cubicBezTo>
                    <a:pt x="9759" y="9146"/>
                    <a:pt x="9761" y="9144"/>
                    <a:pt x="9763" y="9140"/>
                  </a:cubicBezTo>
                  <a:close/>
                  <a:moveTo>
                    <a:pt x="3207" y="8904"/>
                  </a:moveTo>
                  <a:cubicBezTo>
                    <a:pt x="3207" y="8966"/>
                    <a:pt x="3207" y="9017"/>
                    <a:pt x="3194" y="9067"/>
                  </a:cubicBezTo>
                  <a:cubicBezTo>
                    <a:pt x="3194" y="9067"/>
                    <a:pt x="3175" y="9131"/>
                    <a:pt x="3169" y="9131"/>
                  </a:cubicBezTo>
                  <a:cubicBezTo>
                    <a:pt x="3166" y="9131"/>
                    <a:pt x="3166" y="9121"/>
                    <a:pt x="3169" y="9092"/>
                  </a:cubicBezTo>
                  <a:lnTo>
                    <a:pt x="3169" y="9092"/>
                  </a:lnTo>
                  <a:cubicBezTo>
                    <a:pt x="3138" y="9103"/>
                    <a:pt x="3115" y="9148"/>
                    <a:pt x="3079" y="9148"/>
                  </a:cubicBezTo>
                  <a:cubicBezTo>
                    <a:pt x="3072" y="9148"/>
                    <a:pt x="3064" y="9147"/>
                    <a:pt x="3056" y="9142"/>
                  </a:cubicBezTo>
                  <a:cubicBezTo>
                    <a:pt x="3006" y="9105"/>
                    <a:pt x="3056" y="8941"/>
                    <a:pt x="3094" y="8929"/>
                  </a:cubicBezTo>
                  <a:lnTo>
                    <a:pt x="3094" y="8929"/>
                  </a:lnTo>
                  <a:cubicBezTo>
                    <a:pt x="3070" y="8977"/>
                    <a:pt x="3034" y="9106"/>
                    <a:pt x="3097" y="9106"/>
                  </a:cubicBezTo>
                  <a:cubicBezTo>
                    <a:pt x="3100" y="9106"/>
                    <a:pt x="3103" y="9105"/>
                    <a:pt x="3106" y="9105"/>
                  </a:cubicBezTo>
                  <a:lnTo>
                    <a:pt x="3132" y="9105"/>
                  </a:lnTo>
                  <a:cubicBezTo>
                    <a:pt x="3207" y="9092"/>
                    <a:pt x="3132" y="8929"/>
                    <a:pt x="3207" y="8904"/>
                  </a:cubicBezTo>
                  <a:close/>
                  <a:moveTo>
                    <a:pt x="2811" y="9020"/>
                  </a:moveTo>
                  <a:cubicBezTo>
                    <a:pt x="2798" y="9045"/>
                    <a:pt x="2792" y="9073"/>
                    <a:pt x="2792" y="9092"/>
                  </a:cubicBezTo>
                  <a:cubicBezTo>
                    <a:pt x="2790" y="9122"/>
                    <a:pt x="2791" y="9141"/>
                    <a:pt x="2795" y="9154"/>
                  </a:cubicBezTo>
                  <a:lnTo>
                    <a:pt x="2795" y="9154"/>
                  </a:lnTo>
                  <a:lnTo>
                    <a:pt x="2811" y="9020"/>
                  </a:lnTo>
                  <a:close/>
                  <a:moveTo>
                    <a:pt x="6703" y="9042"/>
                  </a:moveTo>
                  <a:lnTo>
                    <a:pt x="6703" y="9042"/>
                  </a:lnTo>
                  <a:cubicBezTo>
                    <a:pt x="6701" y="9090"/>
                    <a:pt x="6686" y="9144"/>
                    <a:pt x="6640" y="9155"/>
                  </a:cubicBezTo>
                  <a:cubicBezTo>
                    <a:pt x="6653" y="9105"/>
                    <a:pt x="6640" y="9055"/>
                    <a:pt x="6703" y="9042"/>
                  </a:cubicBezTo>
                  <a:close/>
                  <a:moveTo>
                    <a:pt x="6255" y="8936"/>
                  </a:moveTo>
                  <a:cubicBezTo>
                    <a:pt x="6261" y="8936"/>
                    <a:pt x="6268" y="8938"/>
                    <a:pt x="6275" y="8941"/>
                  </a:cubicBezTo>
                  <a:cubicBezTo>
                    <a:pt x="6326" y="8979"/>
                    <a:pt x="6288" y="9155"/>
                    <a:pt x="6250" y="9155"/>
                  </a:cubicBezTo>
                  <a:cubicBezTo>
                    <a:pt x="6250" y="9130"/>
                    <a:pt x="6275" y="8992"/>
                    <a:pt x="6250" y="8966"/>
                  </a:cubicBezTo>
                  <a:cubicBezTo>
                    <a:pt x="6247" y="8965"/>
                    <a:pt x="6243" y="8964"/>
                    <a:pt x="6240" y="8964"/>
                  </a:cubicBezTo>
                  <a:cubicBezTo>
                    <a:pt x="6216" y="8964"/>
                    <a:pt x="6187" y="8997"/>
                    <a:pt x="6187" y="9029"/>
                  </a:cubicBezTo>
                  <a:cubicBezTo>
                    <a:pt x="6187" y="9067"/>
                    <a:pt x="6212" y="9155"/>
                    <a:pt x="6150" y="9168"/>
                  </a:cubicBezTo>
                  <a:lnTo>
                    <a:pt x="6137" y="9168"/>
                  </a:lnTo>
                  <a:cubicBezTo>
                    <a:pt x="6137" y="9146"/>
                    <a:pt x="6166" y="8980"/>
                    <a:pt x="6115" y="8980"/>
                  </a:cubicBezTo>
                  <a:cubicBezTo>
                    <a:pt x="6107" y="8980"/>
                    <a:pt x="6098" y="8984"/>
                    <a:pt x="6087" y="8992"/>
                  </a:cubicBezTo>
                  <a:cubicBezTo>
                    <a:pt x="6024" y="9042"/>
                    <a:pt x="6112" y="9168"/>
                    <a:pt x="6024" y="9180"/>
                  </a:cubicBezTo>
                  <a:cubicBezTo>
                    <a:pt x="6024" y="9130"/>
                    <a:pt x="6024" y="9080"/>
                    <a:pt x="6036" y="9029"/>
                  </a:cubicBezTo>
                  <a:cubicBezTo>
                    <a:pt x="6036" y="9020"/>
                    <a:pt x="6050" y="8958"/>
                    <a:pt x="6057" y="8958"/>
                  </a:cubicBezTo>
                  <a:cubicBezTo>
                    <a:pt x="6060" y="8958"/>
                    <a:pt x="6062" y="8967"/>
                    <a:pt x="6062" y="8992"/>
                  </a:cubicBezTo>
                  <a:cubicBezTo>
                    <a:pt x="6078" y="8992"/>
                    <a:pt x="6112" y="8947"/>
                    <a:pt x="6140" y="8947"/>
                  </a:cubicBezTo>
                  <a:cubicBezTo>
                    <a:pt x="6154" y="8947"/>
                    <a:pt x="6166" y="8958"/>
                    <a:pt x="6175" y="8992"/>
                  </a:cubicBezTo>
                  <a:cubicBezTo>
                    <a:pt x="6196" y="8992"/>
                    <a:pt x="6218" y="8936"/>
                    <a:pt x="6255" y="8936"/>
                  </a:cubicBezTo>
                  <a:close/>
                  <a:moveTo>
                    <a:pt x="11313" y="9031"/>
                  </a:moveTo>
                  <a:cubicBezTo>
                    <a:pt x="11354" y="9031"/>
                    <a:pt x="11393" y="9066"/>
                    <a:pt x="11393" y="9130"/>
                  </a:cubicBezTo>
                  <a:cubicBezTo>
                    <a:pt x="11367" y="9174"/>
                    <a:pt x="11304" y="9181"/>
                    <a:pt x="11260" y="9181"/>
                  </a:cubicBezTo>
                  <a:lnTo>
                    <a:pt x="11260" y="9181"/>
                  </a:lnTo>
                  <a:cubicBezTo>
                    <a:pt x="11257" y="9173"/>
                    <a:pt x="11255" y="9164"/>
                    <a:pt x="11255" y="9155"/>
                  </a:cubicBezTo>
                  <a:lnTo>
                    <a:pt x="11232" y="9170"/>
                  </a:lnTo>
                  <a:lnTo>
                    <a:pt x="11232" y="9170"/>
                  </a:lnTo>
                  <a:cubicBezTo>
                    <a:pt x="11229" y="9158"/>
                    <a:pt x="11228" y="9145"/>
                    <a:pt x="11230" y="9130"/>
                  </a:cubicBezTo>
                  <a:cubicBezTo>
                    <a:pt x="11236" y="9062"/>
                    <a:pt x="11275" y="9031"/>
                    <a:pt x="11313" y="9031"/>
                  </a:cubicBezTo>
                  <a:close/>
                  <a:moveTo>
                    <a:pt x="3456" y="8867"/>
                  </a:moveTo>
                  <a:cubicBezTo>
                    <a:pt x="3468" y="8867"/>
                    <a:pt x="3481" y="8877"/>
                    <a:pt x="3496" y="8904"/>
                  </a:cubicBezTo>
                  <a:cubicBezTo>
                    <a:pt x="3521" y="8979"/>
                    <a:pt x="3484" y="9054"/>
                    <a:pt x="3408" y="9092"/>
                  </a:cubicBezTo>
                  <a:cubicBezTo>
                    <a:pt x="3377" y="9092"/>
                    <a:pt x="3365" y="9078"/>
                    <a:pt x="3358" y="9070"/>
                  </a:cubicBezTo>
                  <a:lnTo>
                    <a:pt x="3358" y="9070"/>
                  </a:lnTo>
                  <a:cubicBezTo>
                    <a:pt x="3358" y="9120"/>
                    <a:pt x="3370" y="9180"/>
                    <a:pt x="3320" y="9193"/>
                  </a:cubicBezTo>
                  <a:cubicBezTo>
                    <a:pt x="3320" y="9117"/>
                    <a:pt x="3320" y="9042"/>
                    <a:pt x="3345" y="8954"/>
                  </a:cubicBezTo>
                  <a:cubicBezTo>
                    <a:pt x="3345" y="8945"/>
                    <a:pt x="3365" y="8877"/>
                    <a:pt x="3371" y="8877"/>
                  </a:cubicBezTo>
                  <a:lnTo>
                    <a:pt x="3371" y="8877"/>
                  </a:lnTo>
                  <a:cubicBezTo>
                    <a:pt x="3374" y="8877"/>
                    <a:pt x="3374" y="8888"/>
                    <a:pt x="3371" y="8916"/>
                  </a:cubicBezTo>
                  <a:cubicBezTo>
                    <a:pt x="3406" y="8916"/>
                    <a:pt x="3428" y="8867"/>
                    <a:pt x="3456" y="8867"/>
                  </a:cubicBezTo>
                  <a:close/>
                  <a:moveTo>
                    <a:pt x="5920" y="8968"/>
                  </a:moveTo>
                  <a:cubicBezTo>
                    <a:pt x="5946" y="8968"/>
                    <a:pt x="5974" y="8980"/>
                    <a:pt x="5986" y="9004"/>
                  </a:cubicBezTo>
                  <a:cubicBezTo>
                    <a:pt x="6011" y="9042"/>
                    <a:pt x="5999" y="9180"/>
                    <a:pt x="5961" y="9193"/>
                  </a:cubicBezTo>
                  <a:cubicBezTo>
                    <a:pt x="5974" y="9168"/>
                    <a:pt x="5974" y="9155"/>
                    <a:pt x="5961" y="9155"/>
                  </a:cubicBezTo>
                  <a:cubicBezTo>
                    <a:pt x="5942" y="9190"/>
                    <a:pt x="5919" y="9203"/>
                    <a:pt x="5898" y="9203"/>
                  </a:cubicBezTo>
                  <a:cubicBezTo>
                    <a:pt x="5853" y="9203"/>
                    <a:pt x="5821" y="9136"/>
                    <a:pt x="5873" y="9092"/>
                  </a:cubicBezTo>
                  <a:lnTo>
                    <a:pt x="5873" y="9080"/>
                  </a:lnTo>
                  <a:cubicBezTo>
                    <a:pt x="5898" y="9067"/>
                    <a:pt x="5948" y="9054"/>
                    <a:pt x="5961" y="9042"/>
                  </a:cubicBezTo>
                  <a:cubicBezTo>
                    <a:pt x="5980" y="9010"/>
                    <a:pt x="5961" y="9001"/>
                    <a:pt x="5936" y="9001"/>
                  </a:cubicBezTo>
                  <a:cubicBezTo>
                    <a:pt x="5911" y="9001"/>
                    <a:pt x="5879" y="9010"/>
                    <a:pt x="5873" y="9017"/>
                  </a:cubicBezTo>
                  <a:cubicBezTo>
                    <a:pt x="5866" y="8984"/>
                    <a:pt x="5891" y="8968"/>
                    <a:pt x="5920" y="8968"/>
                  </a:cubicBezTo>
                  <a:close/>
                  <a:moveTo>
                    <a:pt x="5558" y="9195"/>
                  </a:moveTo>
                  <a:cubicBezTo>
                    <a:pt x="5558" y="9202"/>
                    <a:pt x="5558" y="9208"/>
                    <a:pt x="5558" y="9213"/>
                  </a:cubicBezTo>
                  <a:lnTo>
                    <a:pt x="5558" y="9213"/>
                  </a:lnTo>
                  <a:cubicBezTo>
                    <a:pt x="5558" y="9211"/>
                    <a:pt x="5559" y="9208"/>
                    <a:pt x="5559" y="9205"/>
                  </a:cubicBezTo>
                  <a:cubicBezTo>
                    <a:pt x="5559" y="9202"/>
                    <a:pt x="5558" y="9198"/>
                    <a:pt x="5558" y="9195"/>
                  </a:cubicBezTo>
                  <a:close/>
                  <a:moveTo>
                    <a:pt x="2704" y="8904"/>
                  </a:moveTo>
                  <a:cubicBezTo>
                    <a:pt x="2704" y="8966"/>
                    <a:pt x="2704" y="9218"/>
                    <a:pt x="2641" y="9231"/>
                  </a:cubicBezTo>
                  <a:cubicBezTo>
                    <a:pt x="2641" y="9168"/>
                    <a:pt x="2641" y="8916"/>
                    <a:pt x="2704" y="8904"/>
                  </a:cubicBezTo>
                  <a:close/>
                  <a:moveTo>
                    <a:pt x="7822" y="9180"/>
                  </a:moveTo>
                  <a:cubicBezTo>
                    <a:pt x="7854" y="9180"/>
                    <a:pt x="7835" y="9215"/>
                    <a:pt x="7817" y="9238"/>
                  </a:cubicBezTo>
                  <a:lnTo>
                    <a:pt x="7817" y="9238"/>
                  </a:lnTo>
                  <a:cubicBezTo>
                    <a:pt x="7806" y="9225"/>
                    <a:pt x="7781" y="9190"/>
                    <a:pt x="7822" y="9180"/>
                  </a:cubicBezTo>
                  <a:close/>
                  <a:moveTo>
                    <a:pt x="5697" y="8941"/>
                  </a:moveTo>
                  <a:cubicBezTo>
                    <a:pt x="5697" y="9042"/>
                    <a:pt x="5747" y="8992"/>
                    <a:pt x="5747" y="9017"/>
                  </a:cubicBezTo>
                  <a:cubicBezTo>
                    <a:pt x="5735" y="9042"/>
                    <a:pt x="5709" y="9029"/>
                    <a:pt x="5697" y="9067"/>
                  </a:cubicBezTo>
                  <a:cubicBezTo>
                    <a:pt x="5675" y="9100"/>
                    <a:pt x="5672" y="9200"/>
                    <a:pt x="5713" y="9200"/>
                  </a:cubicBezTo>
                  <a:cubicBezTo>
                    <a:pt x="5720" y="9200"/>
                    <a:pt x="5727" y="9198"/>
                    <a:pt x="5735" y="9193"/>
                  </a:cubicBezTo>
                  <a:lnTo>
                    <a:pt x="5735" y="9193"/>
                  </a:lnTo>
                  <a:cubicBezTo>
                    <a:pt x="5735" y="9210"/>
                    <a:pt x="5717" y="9239"/>
                    <a:pt x="5693" y="9239"/>
                  </a:cubicBezTo>
                  <a:cubicBezTo>
                    <a:pt x="5683" y="9239"/>
                    <a:pt x="5671" y="9234"/>
                    <a:pt x="5659" y="9218"/>
                  </a:cubicBezTo>
                  <a:cubicBezTo>
                    <a:pt x="5635" y="9182"/>
                    <a:pt x="5703" y="9054"/>
                    <a:pt x="5654" y="9054"/>
                  </a:cubicBezTo>
                  <a:cubicBezTo>
                    <a:pt x="5652" y="9054"/>
                    <a:pt x="5649" y="9054"/>
                    <a:pt x="5647" y="9054"/>
                  </a:cubicBezTo>
                  <a:lnTo>
                    <a:pt x="5634" y="9042"/>
                  </a:lnTo>
                  <a:cubicBezTo>
                    <a:pt x="5647" y="9004"/>
                    <a:pt x="5659" y="8966"/>
                    <a:pt x="5697" y="8941"/>
                  </a:cubicBezTo>
                  <a:close/>
                  <a:moveTo>
                    <a:pt x="2517" y="9028"/>
                  </a:moveTo>
                  <a:cubicBezTo>
                    <a:pt x="2544" y="9028"/>
                    <a:pt x="2578" y="9047"/>
                    <a:pt x="2591" y="9080"/>
                  </a:cubicBezTo>
                  <a:cubicBezTo>
                    <a:pt x="2591" y="9117"/>
                    <a:pt x="2591" y="9142"/>
                    <a:pt x="2578" y="9180"/>
                  </a:cubicBezTo>
                  <a:cubicBezTo>
                    <a:pt x="2578" y="9180"/>
                    <a:pt x="2564" y="9244"/>
                    <a:pt x="2557" y="9244"/>
                  </a:cubicBezTo>
                  <a:cubicBezTo>
                    <a:pt x="2555" y="9244"/>
                    <a:pt x="2553" y="9237"/>
                    <a:pt x="2553" y="9218"/>
                  </a:cubicBezTo>
                  <a:cubicBezTo>
                    <a:pt x="2527" y="9218"/>
                    <a:pt x="2500" y="9256"/>
                    <a:pt x="2478" y="9256"/>
                  </a:cubicBezTo>
                  <a:cubicBezTo>
                    <a:pt x="2468" y="9256"/>
                    <a:pt x="2460" y="9249"/>
                    <a:pt x="2453" y="9231"/>
                  </a:cubicBezTo>
                  <a:cubicBezTo>
                    <a:pt x="2415" y="9180"/>
                    <a:pt x="2528" y="9117"/>
                    <a:pt x="2578" y="9105"/>
                  </a:cubicBezTo>
                  <a:lnTo>
                    <a:pt x="2566" y="9105"/>
                  </a:lnTo>
                  <a:cubicBezTo>
                    <a:pt x="2566" y="9069"/>
                    <a:pt x="2550" y="9054"/>
                    <a:pt x="2529" y="9054"/>
                  </a:cubicBezTo>
                  <a:cubicBezTo>
                    <a:pt x="2513" y="9054"/>
                    <a:pt x="2494" y="9063"/>
                    <a:pt x="2478" y="9080"/>
                  </a:cubicBezTo>
                  <a:cubicBezTo>
                    <a:pt x="2472" y="9044"/>
                    <a:pt x="2492" y="9028"/>
                    <a:pt x="2517" y="9028"/>
                  </a:cubicBezTo>
                  <a:close/>
                  <a:moveTo>
                    <a:pt x="2981" y="8941"/>
                  </a:moveTo>
                  <a:cubicBezTo>
                    <a:pt x="2968" y="9017"/>
                    <a:pt x="2981" y="9243"/>
                    <a:pt x="2905" y="9256"/>
                  </a:cubicBezTo>
                  <a:lnTo>
                    <a:pt x="2918" y="9130"/>
                  </a:lnTo>
                  <a:lnTo>
                    <a:pt x="2918" y="9130"/>
                  </a:lnTo>
                  <a:cubicBezTo>
                    <a:pt x="2889" y="9137"/>
                    <a:pt x="2847" y="9174"/>
                    <a:pt x="2819" y="9174"/>
                  </a:cubicBezTo>
                  <a:cubicBezTo>
                    <a:pt x="2808" y="9174"/>
                    <a:pt x="2800" y="9169"/>
                    <a:pt x="2795" y="9154"/>
                  </a:cubicBezTo>
                  <a:lnTo>
                    <a:pt x="2795" y="9154"/>
                  </a:lnTo>
                  <a:lnTo>
                    <a:pt x="2792" y="9180"/>
                  </a:lnTo>
                  <a:lnTo>
                    <a:pt x="2767" y="9180"/>
                  </a:lnTo>
                  <a:cubicBezTo>
                    <a:pt x="2729" y="9155"/>
                    <a:pt x="2729" y="9004"/>
                    <a:pt x="2780" y="8992"/>
                  </a:cubicBezTo>
                  <a:lnTo>
                    <a:pt x="2817" y="8966"/>
                  </a:lnTo>
                  <a:lnTo>
                    <a:pt x="2811" y="9020"/>
                  </a:lnTo>
                  <a:lnTo>
                    <a:pt x="2811" y="9020"/>
                  </a:lnTo>
                  <a:cubicBezTo>
                    <a:pt x="2824" y="8995"/>
                    <a:pt x="2842" y="8973"/>
                    <a:pt x="2868" y="8966"/>
                  </a:cubicBezTo>
                  <a:cubicBezTo>
                    <a:pt x="2873" y="8965"/>
                    <a:pt x="2878" y="8964"/>
                    <a:pt x="2884" y="8964"/>
                  </a:cubicBezTo>
                  <a:cubicBezTo>
                    <a:pt x="2916" y="8964"/>
                    <a:pt x="2945" y="8992"/>
                    <a:pt x="2956" y="8992"/>
                  </a:cubicBezTo>
                  <a:lnTo>
                    <a:pt x="2943" y="8979"/>
                  </a:lnTo>
                  <a:cubicBezTo>
                    <a:pt x="2930" y="8954"/>
                    <a:pt x="2943" y="8941"/>
                    <a:pt x="2981" y="8941"/>
                  </a:cubicBezTo>
                  <a:close/>
                  <a:moveTo>
                    <a:pt x="7806" y="9251"/>
                  </a:moveTo>
                  <a:cubicBezTo>
                    <a:pt x="7802" y="9255"/>
                    <a:pt x="7799" y="9257"/>
                    <a:pt x="7798" y="9257"/>
                  </a:cubicBezTo>
                  <a:cubicBezTo>
                    <a:pt x="7797" y="9257"/>
                    <a:pt x="7797" y="9256"/>
                    <a:pt x="7797" y="9256"/>
                  </a:cubicBezTo>
                  <a:lnTo>
                    <a:pt x="7806" y="9251"/>
                  </a:lnTo>
                  <a:close/>
                  <a:moveTo>
                    <a:pt x="11232" y="9170"/>
                  </a:moveTo>
                  <a:lnTo>
                    <a:pt x="11232" y="9170"/>
                  </a:lnTo>
                  <a:cubicBezTo>
                    <a:pt x="11233" y="9174"/>
                    <a:pt x="11233" y="9177"/>
                    <a:pt x="11234" y="9181"/>
                  </a:cubicBezTo>
                  <a:lnTo>
                    <a:pt x="11234" y="9181"/>
                  </a:lnTo>
                  <a:cubicBezTo>
                    <a:pt x="11241" y="9181"/>
                    <a:pt x="11248" y="9181"/>
                    <a:pt x="11257" y="9181"/>
                  </a:cubicBezTo>
                  <a:cubicBezTo>
                    <a:pt x="11258" y="9181"/>
                    <a:pt x="11259" y="9181"/>
                    <a:pt x="11260" y="9181"/>
                  </a:cubicBezTo>
                  <a:lnTo>
                    <a:pt x="11260" y="9181"/>
                  </a:lnTo>
                  <a:cubicBezTo>
                    <a:pt x="11271" y="9213"/>
                    <a:pt x="11303" y="9233"/>
                    <a:pt x="11336" y="9233"/>
                  </a:cubicBezTo>
                  <a:cubicBezTo>
                    <a:pt x="11351" y="9233"/>
                    <a:pt x="11367" y="9228"/>
                    <a:pt x="11381" y="9218"/>
                  </a:cubicBezTo>
                  <a:lnTo>
                    <a:pt x="11381" y="9218"/>
                  </a:lnTo>
                  <a:cubicBezTo>
                    <a:pt x="11385" y="9246"/>
                    <a:pt x="11365" y="9260"/>
                    <a:pt x="11337" y="9260"/>
                  </a:cubicBezTo>
                  <a:cubicBezTo>
                    <a:pt x="11300" y="9260"/>
                    <a:pt x="11250" y="9234"/>
                    <a:pt x="11234" y="9181"/>
                  </a:cubicBezTo>
                  <a:lnTo>
                    <a:pt x="11234" y="9181"/>
                  </a:lnTo>
                  <a:cubicBezTo>
                    <a:pt x="11227" y="9181"/>
                    <a:pt x="11221" y="9180"/>
                    <a:pt x="11217" y="9180"/>
                  </a:cubicBezTo>
                  <a:lnTo>
                    <a:pt x="11232" y="9170"/>
                  </a:lnTo>
                  <a:close/>
                  <a:moveTo>
                    <a:pt x="5609" y="9017"/>
                  </a:moveTo>
                  <a:cubicBezTo>
                    <a:pt x="5609" y="9080"/>
                    <a:pt x="5621" y="9243"/>
                    <a:pt x="5559" y="9256"/>
                  </a:cubicBezTo>
                  <a:lnTo>
                    <a:pt x="5559" y="9243"/>
                  </a:lnTo>
                  <a:cubicBezTo>
                    <a:pt x="5559" y="9235"/>
                    <a:pt x="5558" y="9225"/>
                    <a:pt x="5558" y="9213"/>
                  </a:cubicBezTo>
                  <a:lnTo>
                    <a:pt x="5558" y="9213"/>
                  </a:lnTo>
                  <a:cubicBezTo>
                    <a:pt x="5553" y="9247"/>
                    <a:pt x="5518" y="9269"/>
                    <a:pt x="5483" y="9281"/>
                  </a:cubicBezTo>
                  <a:lnTo>
                    <a:pt x="5433" y="9268"/>
                  </a:lnTo>
                  <a:cubicBezTo>
                    <a:pt x="5443" y="9248"/>
                    <a:pt x="5455" y="9244"/>
                    <a:pt x="5467" y="9244"/>
                  </a:cubicBezTo>
                  <a:cubicBezTo>
                    <a:pt x="5476" y="9244"/>
                    <a:pt x="5484" y="9246"/>
                    <a:pt x="5492" y="9246"/>
                  </a:cubicBezTo>
                  <a:cubicBezTo>
                    <a:pt x="5503" y="9246"/>
                    <a:pt x="5512" y="9243"/>
                    <a:pt x="5521" y="9231"/>
                  </a:cubicBezTo>
                  <a:cubicBezTo>
                    <a:pt x="5533" y="9205"/>
                    <a:pt x="5496" y="9205"/>
                    <a:pt x="5496" y="9180"/>
                  </a:cubicBezTo>
                  <a:cubicBezTo>
                    <a:pt x="5483" y="9142"/>
                    <a:pt x="5433" y="9155"/>
                    <a:pt x="5458" y="9092"/>
                  </a:cubicBezTo>
                  <a:cubicBezTo>
                    <a:pt x="5477" y="9064"/>
                    <a:pt x="5503" y="9050"/>
                    <a:pt x="5530" y="9050"/>
                  </a:cubicBezTo>
                  <a:cubicBezTo>
                    <a:pt x="5540" y="9050"/>
                    <a:pt x="5549" y="9051"/>
                    <a:pt x="5559" y="9054"/>
                  </a:cubicBezTo>
                  <a:cubicBezTo>
                    <a:pt x="5533" y="9117"/>
                    <a:pt x="5483" y="9054"/>
                    <a:pt x="5496" y="9142"/>
                  </a:cubicBezTo>
                  <a:cubicBezTo>
                    <a:pt x="5496" y="9154"/>
                    <a:pt x="5550" y="9155"/>
                    <a:pt x="5558" y="9195"/>
                  </a:cubicBezTo>
                  <a:lnTo>
                    <a:pt x="5558" y="9195"/>
                  </a:lnTo>
                  <a:cubicBezTo>
                    <a:pt x="5557" y="9127"/>
                    <a:pt x="5560" y="9027"/>
                    <a:pt x="5609" y="9017"/>
                  </a:cubicBezTo>
                  <a:close/>
                  <a:moveTo>
                    <a:pt x="11160" y="9040"/>
                  </a:moveTo>
                  <a:cubicBezTo>
                    <a:pt x="11162" y="9040"/>
                    <a:pt x="11165" y="9041"/>
                    <a:pt x="11167" y="9042"/>
                  </a:cubicBezTo>
                  <a:cubicBezTo>
                    <a:pt x="11167" y="9105"/>
                    <a:pt x="11142" y="9092"/>
                    <a:pt x="11117" y="9142"/>
                  </a:cubicBezTo>
                  <a:lnTo>
                    <a:pt x="11104" y="9130"/>
                  </a:lnTo>
                  <a:lnTo>
                    <a:pt x="11104" y="9130"/>
                  </a:lnTo>
                  <a:cubicBezTo>
                    <a:pt x="11079" y="9193"/>
                    <a:pt x="11154" y="9268"/>
                    <a:pt x="11066" y="9281"/>
                  </a:cubicBezTo>
                  <a:lnTo>
                    <a:pt x="11066" y="9054"/>
                  </a:lnTo>
                  <a:cubicBezTo>
                    <a:pt x="11117" y="9054"/>
                    <a:pt x="11091" y="9092"/>
                    <a:pt x="11104" y="9092"/>
                  </a:cubicBezTo>
                  <a:cubicBezTo>
                    <a:pt x="11115" y="9092"/>
                    <a:pt x="11137" y="9040"/>
                    <a:pt x="11160" y="9040"/>
                  </a:cubicBezTo>
                  <a:close/>
                  <a:moveTo>
                    <a:pt x="5320" y="9065"/>
                  </a:moveTo>
                  <a:cubicBezTo>
                    <a:pt x="5324" y="9065"/>
                    <a:pt x="5328" y="9066"/>
                    <a:pt x="5332" y="9067"/>
                  </a:cubicBezTo>
                  <a:cubicBezTo>
                    <a:pt x="5332" y="9117"/>
                    <a:pt x="5294" y="9117"/>
                    <a:pt x="5269" y="9155"/>
                  </a:cubicBezTo>
                  <a:cubicBezTo>
                    <a:pt x="5244" y="9205"/>
                    <a:pt x="5282" y="9293"/>
                    <a:pt x="5219" y="9306"/>
                  </a:cubicBezTo>
                  <a:cubicBezTo>
                    <a:pt x="5219" y="9231"/>
                    <a:pt x="5232" y="9155"/>
                    <a:pt x="5232" y="9080"/>
                  </a:cubicBezTo>
                  <a:cubicBezTo>
                    <a:pt x="5241" y="9076"/>
                    <a:pt x="5249" y="9075"/>
                    <a:pt x="5255" y="9075"/>
                  </a:cubicBezTo>
                  <a:cubicBezTo>
                    <a:pt x="5273" y="9075"/>
                    <a:pt x="5276" y="9089"/>
                    <a:pt x="5257" y="9117"/>
                  </a:cubicBezTo>
                  <a:cubicBezTo>
                    <a:pt x="5291" y="9117"/>
                    <a:pt x="5284" y="9065"/>
                    <a:pt x="5320" y="9065"/>
                  </a:cubicBezTo>
                  <a:close/>
                  <a:moveTo>
                    <a:pt x="10538" y="8966"/>
                  </a:moveTo>
                  <a:lnTo>
                    <a:pt x="10538" y="9205"/>
                  </a:lnTo>
                  <a:cubicBezTo>
                    <a:pt x="10538" y="9232"/>
                    <a:pt x="10526" y="9296"/>
                    <a:pt x="10518" y="9296"/>
                  </a:cubicBezTo>
                  <a:cubicBezTo>
                    <a:pt x="10515" y="9296"/>
                    <a:pt x="10513" y="9285"/>
                    <a:pt x="10513" y="9256"/>
                  </a:cubicBezTo>
                  <a:cubicBezTo>
                    <a:pt x="10488" y="9256"/>
                    <a:pt x="10488" y="9306"/>
                    <a:pt x="10450" y="9306"/>
                  </a:cubicBezTo>
                  <a:cubicBezTo>
                    <a:pt x="10362" y="9306"/>
                    <a:pt x="10350" y="9180"/>
                    <a:pt x="10375" y="9117"/>
                  </a:cubicBezTo>
                  <a:cubicBezTo>
                    <a:pt x="10394" y="9084"/>
                    <a:pt x="10409" y="9074"/>
                    <a:pt x="10424" y="9074"/>
                  </a:cubicBezTo>
                  <a:cubicBezTo>
                    <a:pt x="10445" y="9074"/>
                    <a:pt x="10464" y="9094"/>
                    <a:pt x="10489" y="9094"/>
                  </a:cubicBezTo>
                  <a:cubicBezTo>
                    <a:pt x="10493" y="9094"/>
                    <a:pt x="10496" y="9093"/>
                    <a:pt x="10500" y="9092"/>
                  </a:cubicBezTo>
                  <a:cubicBezTo>
                    <a:pt x="10475" y="9067"/>
                    <a:pt x="10438" y="8992"/>
                    <a:pt x="10500" y="8979"/>
                  </a:cubicBezTo>
                  <a:lnTo>
                    <a:pt x="10538" y="8966"/>
                  </a:lnTo>
                  <a:close/>
                  <a:moveTo>
                    <a:pt x="10790" y="8954"/>
                  </a:moveTo>
                  <a:lnTo>
                    <a:pt x="10790" y="8954"/>
                  </a:lnTo>
                  <a:cubicBezTo>
                    <a:pt x="10802" y="9029"/>
                    <a:pt x="10840" y="9293"/>
                    <a:pt x="10777" y="9306"/>
                  </a:cubicBezTo>
                  <a:lnTo>
                    <a:pt x="10765" y="9293"/>
                  </a:lnTo>
                  <a:cubicBezTo>
                    <a:pt x="10765" y="9231"/>
                    <a:pt x="10727" y="8966"/>
                    <a:pt x="10790" y="8954"/>
                  </a:cubicBezTo>
                  <a:close/>
                  <a:moveTo>
                    <a:pt x="10948" y="9065"/>
                  </a:moveTo>
                  <a:cubicBezTo>
                    <a:pt x="10953" y="9065"/>
                    <a:pt x="10959" y="9066"/>
                    <a:pt x="10966" y="9067"/>
                  </a:cubicBezTo>
                  <a:lnTo>
                    <a:pt x="10953" y="9067"/>
                  </a:lnTo>
                  <a:cubicBezTo>
                    <a:pt x="11066" y="9092"/>
                    <a:pt x="11054" y="9293"/>
                    <a:pt x="10941" y="9306"/>
                  </a:cubicBezTo>
                  <a:cubicBezTo>
                    <a:pt x="10833" y="9306"/>
                    <a:pt x="10828" y="9065"/>
                    <a:pt x="10948" y="9065"/>
                  </a:cubicBezTo>
                  <a:close/>
                  <a:moveTo>
                    <a:pt x="10641" y="9087"/>
                  </a:moveTo>
                  <a:cubicBezTo>
                    <a:pt x="10685" y="9087"/>
                    <a:pt x="10727" y="9120"/>
                    <a:pt x="10727" y="9193"/>
                  </a:cubicBezTo>
                  <a:cubicBezTo>
                    <a:pt x="10734" y="9265"/>
                    <a:pt x="10687" y="9308"/>
                    <a:pt x="10639" y="9308"/>
                  </a:cubicBezTo>
                  <a:cubicBezTo>
                    <a:pt x="10604" y="9308"/>
                    <a:pt x="10567" y="9284"/>
                    <a:pt x="10551" y="9231"/>
                  </a:cubicBezTo>
                  <a:cubicBezTo>
                    <a:pt x="10530" y="9139"/>
                    <a:pt x="10587" y="9087"/>
                    <a:pt x="10641" y="9087"/>
                  </a:cubicBezTo>
                  <a:close/>
                  <a:moveTo>
                    <a:pt x="9205" y="9042"/>
                  </a:moveTo>
                  <a:cubicBezTo>
                    <a:pt x="9182" y="9097"/>
                    <a:pt x="9188" y="9222"/>
                    <a:pt x="9177" y="9311"/>
                  </a:cubicBezTo>
                  <a:lnTo>
                    <a:pt x="9177" y="9311"/>
                  </a:lnTo>
                  <a:cubicBezTo>
                    <a:pt x="9169" y="9211"/>
                    <a:pt x="9155" y="9042"/>
                    <a:pt x="9205" y="9042"/>
                  </a:cubicBezTo>
                  <a:close/>
                  <a:moveTo>
                    <a:pt x="7321" y="9270"/>
                  </a:moveTo>
                  <a:lnTo>
                    <a:pt x="7321" y="9270"/>
                  </a:lnTo>
                  <a:cubicBezTo>
                    <a:pt x="7330" y="9280"/>
                    <a:pt x="7363" y="9319"/>
                    <a:pt x="7319" y="9319"/>
                  </a:cubicBezTo>
                  <a:cubicBezTo>
                    <a:pt x="7293" y="9319"/>
                    <a:pt x="7309" y="9289"/>
                    <a:pt x="7321" y="9270"/>
                  </a:cubicBezTo>
                  <a:close/>
                  <a:moveTo>
                    <a:pt x="5142" y="9113"/>
                  </a:moveTo>
                  <a:cubicBezTo>
                    <a:pt x="5180" y="9113"/>
                    <a:pt x="5212" y="9140"/>
                    <a:pt x="5206" y="9205"/>
                  </a:cubicBezTo>
                  <a:cubicBezTo>
                    <a:pt x="5183" y="9269"/>
                    <a:pt x="5119" y="9327"/>
                    <a:pt x="5069" y="9327"/>
                  </a:cubicBezTo>
                  <a:cubicBezTo>
                    <a:pt x="5039" y="9327"/>
                    <a:pt x="5015" y="9307"/>
                    <a:pt x="5005" y="9256"/>
                  </a:cubicBezTo>
                  <a:lnTo>
                    <a:pt x="5030" y="9256"/>
                  </a:lnTo>
                  <a:cubicBezTo>
                    <a:pt x="5015" y="9173"/>
                    <a:pt x="5086" y="9113"/>
                    <a:pt x="5142" y="9113"/>
                  </a:cubicBezTo>
                  <a:close/>
                  <a:moveTo>
                    <a:pt x="10161" y="9042"/>
                  </a:moveTo>
                  <a:cubicBezTo>
                    <a:pt x="10161" y="9130"/>
                    <a:pt x="10224" y="9105"/>
                    <a:pt x="10211" y="9117"/>
                  </a:cubicBezTo>
                  <a:cubicBezTo>
                    <a:pt x="10211" y="9142"/>
                    <a:pt x="10186" y="9117"/>
                    <a:pt x="10174" y="9168"/>
                  </a:cubicBezTo>
                  <a:cubicBezTo>
                    <a:pt x="10162" y="9213"/>
                    <a:pt x="10161" y="9310"/>
                    <a:pt x="10198" y="9310"/>
                  </a:cubicBezTo>
                  <a:cubicBezTo>
                    <a:pt x="10202" y="9310"/>
                    <a:pt x="10206" y="9308"/>
                    <a:pt x="10211" y="9306"/>
                  </a:cubicBezTo>
                  <a:lnTo>
                    <a:pt x="10211" y="9306"/>
                  </a:lnTo>
                  <a:cubicBezTo>
                    <a:pt x="10216" y="9330"/>
                    <a:pt x="10212" y="9340"/>
                    <a:pt x="10203" y="9340"/>
                  </a:cubicBezTo>
                  <a:cubicBezTo>
                    <a:pt x="10189" y="9340"/>
                    <a:pt x="10164" y="9316"/>
                    <a:pt x="10148" y="9293"/>
                  </a:cubicBezTo>
                  <a:lnTo>
                    <a:pt x="10136" y="9306"/>
                  </a:lnTo>
                  <a:cubicBezTo>
                    <a:pt x="10111" y="9257"/>
                    <a:pt x="10183" y="9148"/>
                    <a:pt x="10116" y="9143"/>
                  </a:cubicBezTo>
                  <a:lnTo>
                    <a:pt x="10116" y="9143"/>
                  </a:lnTo>
                  <a:cubicBezTo>
                    <a:pt x="10120" y="9157"/>
                    <a:pt x="10123" y="9173"/>
                    <a:pt x="10123" y="9193"/>
                  </a:cubicBezTo>
                  <a:cubicBezTo>
                    <a:pt x="10123" y="9215"/>
                    <a:pt x="10087" y="9220"/>
                    <a:pt x="10053" y="9220"/>
                  </a:cubicBezTo>
                  <a:cubicBezTo>
                    <a:pt x="10030" y="9220"/>
                    <a:pt x="10008" y="9218"/>
                    <a:pt x="9997" y="9218"/>
                  </a:cubicBezTo>
                  <a:cubicBezTo>
                    <a:pt x="9985" y="9268"/>
                    <a:pt x="10023" y="9306"/>
                    <a:pt x="10073" y="9306"/>
                  </a:cubicBezTo>
                  <a:lnTo>
                    <a:pt x="10111" y="9281"/>
                  </a:lnTo>
                  <a:lnTo>
                    <a:pt x="10111" y="9281"/>
                  </a:lnTo>
                  <a:cubicBezTo>
                    <a:pt x="10115" y="9307"/>
                    <a:pt x="10097" y="9320"/>
                    <a:pt x="10072" y="9320"/>
                  </a:cubicBezTo>
                  <a:cubicBezTo>
                    <a:pt x="10025" y="9320"/>
                    <a:pt x="9956" y="9275"/>
                    <a:pt x="9972" y="9193"/>
                  </a:cubicBezTo>
                  <a:cubicBezTo>
                    <a:pt x="9979" y="9124"/>
                    <a:pt x="10016" y="9089"/>
                    <a:pt x="10052" y="9089"/>
                  </a:cubicBezTo>
                  <a:cubicBezTo>
                    <a:pt x="10076" y="9089"/>
                    <a:pt x="10098" y="9103"/>
                    <a:pt x="10111" y="9132"/>
                  </a:cubicBezTo>
                  <a:lnTo>
                    <a:pt x="10111" y="9132"/>
                  </a:lnTo>
                  <a:cubicBezTo>
                    <a:pt x="10116" y="9098"/>
                    <a:pt x="10138" y="9065"/>
                    <a:pt x="10161" y="9042"/>
                  </a:cubicBezTo>
                  <a:close/>
                  <a:moveTo>
                    <a:pt x="7696" y="9344"/>
                  </a:moveTo>
                  <a:cubicBezTo>
                    <a:pt x="7700" y="9345"/>
                    <a:pt x="7704" y="9346"/>
                    <a:pt x="7707" y="9347"/>
                  </a:cubicBezTo>
                  <a:lnTo>
                    <a:pt x="7707" y="9347"/>
                  </a:lnTo>
                  <a:cubicBezTo>
                    <a:pt x="7712" y="9345"/>
                    <a:pt x="7716" y="9344"/>
                    <a:pt x="7721" y="9344"/>
                  </a:cubicBezTo>
                  <a:close/>
                  <a:moveTo>
                    <a:pt x="3537" y="9303"/>
                  </a:moveTo>
                  <a:cubicBezTo>
                    <a:pt x="3542" y="9303"/>
                    <a:pt x="3547" y="9310"/>
                    <a:pt x="3547" y="9331"/>
                  </a:cubicBezTo>
                  <a:cubicBezTo>
                    <a:pt x="3547" y="9350"/>
                    <a:pt x="3541" y="9356"/>
                    <a:pt x="3533" y="9356"/>
                  </a:cubicBezTo>
                  <a:cubicBezTo>
                    <a:pt x="3515" y="9356"/>
                    <a:pt x="3484" y="9319"/>
                    <a:pt x="3484" y="9319"/>
                  </a:cubicBezTo>
                  <a:lnTo>
                    <a:pt x="3484" y="9319"/>
                  </a:lnTo>
                  <a:lnTo>
                    <a:pt x="3509" y="9331"/>
                  </a:lnTo>
                  <a:cubicBezTo>
                    <a:pt x="3509" y="9331"/>
                    <a:pt x="3526" y="9303"/>
                    <a:pt x="3537" y="9303"/>
                  </a:cubicBezTo>
                  <a:close/>
                  <a:moveTo>
                    <a:pt x="4980" y="9017"/>
                  </a:moveTo>
                  <a:lnTo>
                    <a:pt x="4980" y="9017"/>
                  </a:lnTo>
                  <a:cubicBezTo>
                    <a:pt x="4968" y="9092"/>
                    <a:pt x="4980" y="9344"/>
                    <a:pt x="4917" y="9356"/>
                  </a:cubicBezTo>
                  <a:lnTo>
                    <a:pt x="4917" y="9344"/>
                  </a:lnTo>
                  <a:cubicBezTo>
                    <a:pt x="4917" y="9281"/>
                    <a:pt x="4917" y="9029"/>
                    <a:pt x="4980" y="9017"/>
                  </a:cubicBezTo>
                  <a:close/>
                  <a:moveTo>
                    <a:pt x="9759" y="9105"/>
                  </a:moveTo>
                  <a:cubicBezTo>
                    <a:pt x="9764" y="9122"/>
                    <a:pt x="9765" y="9133"/>
                    <a:pt x="9763" y="9140"/>
                  </a:cubicBezTo>
                  <a:lnTo>
                    <a:pt x="9763" y="9140"/>
                  </a:lnTo>
                  <a:cubicBezTo>
                    <a:pt x="9772" y="9130"/>
                    <a:pt x="9783" y="9122"/>
                    <a:pt x="9796" y="9117"/>
                  </a:cubicBezTo>
                  <a:lnTo>
                    <a:pt x="9796" y="9117"/>
                  </a:lnTo>
                  <a:lnTo>
                    <a:pt x="9796" y="9130"/>
                  </a:lnTo>
                  <a:cubicBezTo>
                    <a:pt x="9805" y="9128"/>
                    <a:pt x="9813" y="9127"/>
                    <a:pt x="9821" y="9127"/>
                  </a:cubicBezTo>
                  <a:cubicBezTo>
                    <a:pt x="9859" y="9127"/>
                    <a:pt x="9886" y="9151"/>
                    <a:pt x="9897" y="9193"/>
                  </a:cubicBezTo>
                  <a:cubicBezTo>
                    <a:pt x="9905" y="9247"/>
                    <a:pt x="9879" y="9253"/>
                    <a:pt x="9841" y="9253"/>
                  </a:cubicBezTo>
                  <a:cubicBezTo>
                    <a:pt x="9828" y="9253"/>
                    <a:pt x="9814" y="9253"/>
                    <a:pt x="9800" y="9253"/>
                  </a:cubicBezTo>
                  <a:cubicBezTo>
                    <a:pt x="9786" y="9253"/>
                    <a:pt x="9772" y="9253"/>
                    <a:pt x="9759" y="9256"/>
                  </a:cubicBezTo>
                  <a:cubicBezTo>
                    <a:pt x="9759" y="9302"/>
                    <a:pt x="9793" y="9328"/>
                    <a:pt x="9837" y="9328"/>
                  </a:cubicBezTo>
                  <a:cubicBezTo>
                    <a:pt x="9852" y="9328"/>
                    <a:pt x="9868" y="9325"/>
                    <a:pt x="9884" y="9319"/>
                  </a:cubicBezTo>
                  <a:lnTo>
                    <a:pt x="9884" y="9319"/>
                  </a:lnTo>
                  <a:cubicBezTo>
                    <a:pt x="9884" y="9356"/>
                    <a:pt x="9872" y="9356"/>
                    <a:pt x="9821" y="9356"/>
                  </a:cubicBezTo>
                  <a:cubicBezTo>
                    <a:pt x="9818" y="9357"/>
                    <a:pt x="9815" y="9357"/>
                    <a:pt x="9812" y="9357"/>
                  </a:cubicBezTo>
                  <a:cubicBezTo>
                    <a:pt x="9725" y="9357"/>
                    <a:pt x="9704" y="9215"/>
                    <a:pt x="9757" y="9147"/>
                  </a:cubicBezTo>
                  <a:lnTo>
                    <a:pt x="9757" y="9147"/>
                  </a:lnTo>
                  <a:cubicBezTo>
                    <a:pt x="9756" y="9147"/>
                    <a:pt x="9756" y="9147"/>
                    <a:pt x="9755" y="9147"/>
                  </a:cubicBezTo>
                  <a:cubicBezTo>
                    <a:pt x="9752" y="9147"/>
                    <a:pt x="9749" y="9146"/>
                    <a:pt x="9746" y="9142"/>
                  </a:cubicBezTo>
                  <a:cubicBezTo>
                    <a:pt x="9643" y="9171"/>
                    <a:pt x="9672" y="9275"/>
                    <a:pt x="9658" y="9332"/>
                  </a:cubicBezTo>
                  <a:lnTo>
                    <a:pt x="9658" y="9332"/>
                  </a:lnTo>
                  <a:cubicBezTo>
                    <a:pt x="9658" y="9274"/>
                    <a:pt x="9658" y="9227"/>
                    <a:pt x="9658" y="9168"/>
                  </a:cubicBezTo>
                  <a:cubicBezTo>
                    <a:pt x="9666" y="9144"/>
                    <a:pt x="9674" y="9110"/>
                    <a:pt x="9682" y="9110"/>
                  </a:cubicBezTo>
                  <a:cubicBezTo>
                    <a:pt x="9686" y="9110"/>
                    <a:pt x="9691" y="9122"/>
                    <a:pt x="9696" y="9155"/>
                  </a:cubicBezTo>
                  <a:cubicBezTo>
                    <a:pt x="9708" y="9155"/>
                    <a:pt x="9708" y="9105"/>
                    <a:pt x="9759" y="9105"/>
                  </a:cubicBezTo>
                  <a:close/>
                  <a:moveTo>
                    <a:pt x="9652" y="9348"/>
                  </a:moveTo>
                  <a:cubicBezTo>
                    <a:pt x="9646" y="9359"/>
                    <a:pt x="9636" y="9367"/>
                    <a:pt x="9620" y="9369"/>
                  </a:cubicBezTo>
                  <a:lnTo>
                    <a:pt x="9652" y="9348"/>
                  </a:lnTo>
                  <a:close/>
                  <a:moveTo>
                    <a:pt x="4828" y="9150"/>
                  </a:moveTo>
                  <a:cubicBezTo>
                    <a:pt x="4866" y="9150"/>
                    <a:pt x="4897" y="9177"/>
                    <a:pt x="4892" y="9243"/>
                  </a:cubicBezTo>
                  <a:cubicBezTo>
                    <a:pt x="4892" y="9307"/>
                    <a:pt x="4827" y="9370"/>
                    <a:pt x="4775" y="9370"/>
                  </a:cubicBezTo>
                  <a:cubicBezTo>
                    <a:pt x="4746" y="9370"/>
                    <a:pt x="4721" y="9349"/>
                    <a:pt x="4716" y="9293"/>
                  </a:cubicBezTo>
                  <a:cubicBezTo>
                    <a:pt x="4701" y="9211"/>
                    <a:pt x="4772" y="9150"/>
                    <a:pt x="4828" y="9150"/>
                  </a:cubicBezTo>
                  <a:close/>
                  <a:moveTo>
                    <a:pt x="9303" y="9137"/>
                  </a:moveTo>
                  <a:cubicBezTo>
                    <a:pt x="9335" y="9137"/>
                    <a:pt x="9379" y="9158"/>
                    <a:pt x="9394" y="9180"/>
                  </a:cubicBezTo>
                  <a:cubicBezTo>
                    <a:pt x="9406" y="9218"/>
                    <a:pt x="9406" y="9268"/>
                    <a:pt x="9394" y="9306"/>
                  </a:cubicBezTo>
                  <a:cubicBezTo>
                    <a:pt x="9394" y="9315"/>
                    <a:pt x="9382" y="9367"/>
                    <a:pt x="9374" y="9367"/>
                  </a:cubicBezTo>
                  <a:cubicBezTo>
                    <a:pt x="9371" y="9367"/>
                    <a:pt x="9369" y="9357"/>
                    <a:pt x="9369" y="9331"/>
                  </a:cubicBezTo>
                  <a:cubicBezTo>
                    <a:pt x="9344" y="9331"/>
                    <a:pt x="9331" y="9369"/>
                    <a:pt x="9306" y="9369"/>
                  </a:cubicBezTo>
                  <a:cubicBezTo>
                    <a:pt x="9285" y="9374"/>
                    <a:pt x="9269" y="9376"/>
                    <a:pt x="9256" y="9376"/>
                  </a:cubicBezTo>
                  <a:cubicBezTo>
                    <a:pt x="9173" y="9376"/>
                    <a:pt x="9270" y="9278"/>
                    <a:pt x="9281" y="9256"/>
                  </a:cubicBezTo>
                  <a:lnTo>
                    <a:pt x="9318" y="9218"/>
                  </a:lnTo>
                  <a:cubicBezTo>
                    <a:pt x="9329" y="9204"/>
                    <a:pt x="9338" y="9199"/>
                    <a:pt x="9345" y="9199"/>
                  </a:cubicBezTo>
                  <a:cubicBezTo>
                    <a:pt x="9354" y="9199"/>
                    <a:pt x="9359" y="9207"/>
                    <a:pt x="9360" y="9207"/>
                  </a:cubicBezTo>
                  <a:cubicBezTo>
                    <a:pt x="9362" y="9207"/>
                    <a:pt x="9360" y="9201"/>
                    <a:pt x="9356" y="9180"/>
                  </a:cubicBezTo>
                  <a:cubicBezTo>
                    <a:pt x="9351" y="9161"/>
                    <a:pt x="9341" y="9155"/>
                    <a:pt x="9329" y="9155"/>
                  </a:cubicBezTo>
                  <a:cubicBezTo>
                    <a:pt x="9309" y="9155"/>
                    <a:pt x="9284" y="9172"/>
                    <a:pt x="9268" y="9180"/>
                  </a:cubicBezTo>
                  <a:cubicBezTo>
                    <a:pt x="9263" y="9148"/>
                    <a:pt x="9280" y="9137"/>
                    <a:pt x="9303" y="9137"/>
                  </a:cubicBezTo>
                  <a:close/>
                  <a:moveTo>
                    <a:pt x="9532" y="9117"/>
                  </a:moveTo>
                  <a:cubicBezTo>
                    <a:pt x="9658" y="9117"/>
                    <a:pt x="9608" y="9356"/>
                    <a:pt x="9507" y="9381"/>
                  </a:cubicBezTo>
                  <a:lnTo>
                    <a:pt x="9545" y="9356"/>
                  </a:lnTo>
                  <a:lnTo>
                    <a:pt x="9545" y="9356"/>
                  </a:lnTo>
                  <a:cubicBezTo>
                    <a:pt x="9538" y="9357"/>
                    <a:pt x="9532" y="9358"/>
                    <a:pt x="9526" y="9358"/>
                  </a:cubicBezTo>
                  <a:cubicBezTo>
                    <a:pt x="9407" y="9358"/>
                    <a:pt x="9412" y="9129"/>
                    <a:pt x="9532" y="9117"/>
                  </a:cubicBezTo>
                  <a:close/>
                  <a:moveTo>
                    <a:pt x="9156" y="9387"/>
                  </a:moveTo>
                  <a:cubicBezTo>
                    <a:pt x="9149" y="9398"/>
                    <a:pt x="9141" y="9405"/>
                    <a:pt x="9130" y="9407"/>
                  </a:cubicBezTo>
                  <a:lnTo>
                    <a:pt x="9156" y="9387"/>
                  </a:lnTo>
                  <a:close/>
                  <a:moveTo>
                    <a:pt x="4691" y="9067"/>
                  </a:moveTo>
                  <a:lnTo>
                    <a:pt x="4691" y="9067"/>
                  </a:lnTo>
                  <a:cubicBezTo>
                    <a:pt x="4678" y="9168"/>
                    <a:pt x="4666" y="9281"/>
                    <a:pt x="4666" y="9394"/>
                  </a:cubicBezTo>
                  <a:cubicBezTo>
                    <a:pt x="4656" y="9397"/>
                    <a:pt x="4649" y="9399"/>
                    <a:pt x="4644" y="9399"/>
                  </a:cubicBezTo>
                  <a:cubicBezTo>
                    <a:pt x="4629" y="9399"/>
                    <a:pt x="4631" y="9385"/>
                    <a:pt x="4641" y="9356"/>
                  </a:cubicBezTo>
                  <a:lnTo>
                    <a:pt x="4641" y="9356"/>
                  </a:lnTo>
                  <a:cubicBezTo>
                    <a:pt x="4609" y="9367"/>
                    <a:pt x="4595" y="9412"/>
                    <a:pt x="4562" y="9412"/>
                  </a:cubicBezTo>
                  <a:cubicBezTo>
                    <a:pt x="4555" y="9412"/>
                    <a:pt x="4548" y="9411"/>
                    <a:pt x="4540" y="9407"/>
                  </a:cubicBezTo>
                  <a:cubicBezTo>
                    <a:pt x="4502" y="9394"/>
                    <a:pt x="4502" y="9344"/>
                    <a:pt x="4502" y="9306"/>
                  </a:cubicBezTo>
                  <a:cubicBezTo>
                    <a:pt x="4502" y="9268"/>
                    <a:pt x="4527" y="9218"/>
                    <a:pt x="4565" y="9193"/>
                  </a:cubicBezTo>
                  <a:cubicBezTo>
                    <a:pt x="4575" y="9186"/>
                    <a:pt x="4583" y="9184"/>
                    <a:pt x="4591" y="9184"/>
                  </a:cubicBezTo>
                  <a:cubicBezTo>
                    <a:pt x="4615" y="9184"/>
                    <a:pt x="4631" y="9205"/>
                    <a:pt x="4641" y="9205"/>
                  </a:cubicBezTo>
                  <a:cubicBezTo>
                    <a:pt x="4641" y="9155"/>
                    <a:pt x="4628" y="9080"/>
                    <a:pt x="4691" y="9067"/>
                  </a:cubicBezTo>
                  <a:close/>
                  <a:moveTo>
                    <a:pt x="8740" y="9193"/>
                  </a:moveTo>
                  <a:cubicBezTo>
                    <a:pt x="8752" y="9242"/>
                    <a:pt x="8729" y="9397"/>
                    <a:pt x="8785" y="9406"/>
                  </a:cubicBezTo>
                  <a:lnTo>
                    <a:pt x="8785" y="9406"/>
                  </a:lnTo>
                  <a:cubicBezTo>
                    <a:pt x="8777" y="9413"/>
                    <a:pt x="8768" y="9419"/>
                    <a:pt x="8757" y="9419"/>
                  </a:cubicBezTo>
                  <a:cubicBezTo>
                    <a:pt x="8749" y="9419"/>
                    <a:pt x="8739" y="9415"/>
                    <a:pt x="8727" y="9407"/>
                  </a:cubicBezTo>
                  <a:cubicBezTo>
                    <a:pt x="8677" y="9369"/>
                    <a:pt x="8702" y="9205"/>
                    <a:pt x="8740" y="9193"/>
                  </a:cubicBezTo>
                  <a:close/>
                  <a:moveTo>
                    <a:pt x="8966" y="9117"/>
                  </a:moveTo>
                  <a:lnTo>
                    <a:pt x="8966" y="9117"/>
                  </a:lnTo>
                  <a:cubicBezTo>
                    <a:pt x="8945" y="9170"/>
                    <a:pt x="8959" y="9196"/>
                    <a:pt x="8994" y="9196"/>
                  </a:cubicBezTo>
                  <a:cubicBezTo>
                    <a:pt x="8997" y="9196"/>
                    <a:pt x="9001" y="9196"/>
                    <a:pt x="9005" y="9195"/>
                  </a:cubicBezTo>
                  <a:lnTo>
                    <a:pt x="9005" y="9195"/>
                  </a:lnTo>
                  <a:cubicBezTo>
                    <a:pt x="9013" y="9212"/>
                    <a:pt x="9008" y="9223"/>
                    <a:pt x="8991" y="9223"/>
                  </a:cubicBezTo>
                  <a:cubicBezTo>
                    <a:pt x="8985" y="9223"/>
                    <a:pt x="8976" y="9221"/>
                    <a:pt x="8966" y="9218"/>
                  </a:cubicBezTo>
                  <a:lnTo>
                    <a:pt x="8966" y="9218"/>
                  </a:lnTo>
                  <a:cubicBezTo>
                    <a:pt x="8966" y="9253"/>
                    <a:pt x="8989" y="9356"/>
                    <a:pt x="8981" y="9378"/>
                  </a:cubicBezTo>
                  <a:lnTo>
                    <a:pt x="8981" y="9378"/>
                  </a:lnTo>
                  <a:cubicBezTo>
                    <a:pt x="8980" y="9378"/>
                    <a:pt x="8980" y="9378"/>
                    <a:pt x="8980" y="9378"/>
                  </a:cubicBezTo>
                  <a:lnTo>
                    <a:pt x="8980" y="9378"/>
                  </a:lnTo>
                  <a:cubicBezTo>
                    <a:pt x="8979" y="9378"/>
                    <a:pt x="8979" y="9379"/>
                    <a:pt x="8979" y="9381"/>
                  </a:cubicBezTo>
                  <a:cubicBezTo>
                    <a:pt x="8980" y="9381"/>
                    <a:pt x="8980" y="9380"/>
                    <a:pt x="8981" y="9378"/>
                  </a:cubicBezTo>
                  <a:lnTo>
                    <a:pt x="8981" y="9378"/>
                  </a:lnTo>
                  <a:cubicBezTo>
                    <a:pt x="8985" y="9383"/>
                    <a:pt x="8996" y="9420"/>
                    <a:pt x="8980" y="9420"/>
                  </a:cubicBezTo>
                  <a:cubicBezTo>
                    <a:pt x="8973" y="9420"/>
                    <a:pt x="8961" y="9413"/>
                    <a:pt x="8941" y="9394"/>
                  </a:cubicBezTo>
                  <a:cubicBezTo>
                    <a:pt x="8903" y="9369"/>
                    <a:pt x="8929" y="9256"/>
                    <a:pt x="8929" y="9218"/>
                  </a:cubicBezTo>
                  <a:cubicBezTo>
                    <a:pt x="8866" y="9218"/>
                    <a:pt x="8929" y="9180"/>
                    <a:pt x="8929" y="9130"/>
                  </a:cubicBezTo>
                  <a:lnTo>
                    <a:pt x="8966" y="9117"/>
                  </a:lnTo>
                  <a:close/>
                  <a:moveTo>
                    <a:pt x="8866" y="9193"/>
                  </a:moveTo>
                  <a:cubicBezTo>
                    <a:pt x="8866" y="9243"/>
                    <a:pt x="8866" y="9293"/>
                    <a:pt x="8866" y="9356"/>
                  </a:cubicBezTo>
                  <a:cubicBezTo>
                    <a:pt x="8866" y="9365"/>
                    <a:pt x="8854" y="9423"/>
                    <a:pt x="8842" y="9423"/>
                  </a:cubicBezTo>
                  <a:cubicBezTo>
                    <a:pt x="8837" y="9423"/>
                    <a:pt x="8832" y="9412"/>
                    <a:pt x="8828" y="9381"/>
                  </a:cubicBezTo>
                  <a:cubicBezTo>
                    <a:pt x="8811" y="9381"/>
                    <a:pt x="8800" y="9393"/>
                    <a:pt x="8788" y="9404"/>
                  </a:cubicBezTo>
                  <a:lnTo>
                    <a:pt x="8788" y="9404"/>
                  </a:lnTo>
                  <a:lnTo>
                    <a:pt x="8778" y="9394"/>
                  </a:lnTo>
                  <a:cubicBezTo>
                    <a:pt x="8853" y="9394"/>
                    <a:pt x="8828" y="9243"/>
                    <a:pt x="8828" y="9193"/>
                  </a:cubicBezTo>
                  <a:close/>
                  <a:moveTo>
                    <a:pt x="8539" y="9155"/>
                  </a:moveTo>
                  <a:cubicBezTo>
                    <a:pt x="8539" y="9243"/>
                    <a:pt x="8589" y="9205"/>
                    <a:pt x="8589" y="9231"/>
                  </a:cubicBezTo>
                  <a:cubicBezTo>
                    <a:pt x="8589" y="9256"/>
                    <a:pt x="8551" y="9243"/>
                    <a:pt x="8539" y="9281"/>
                  </a:cubicBezTo>
                  <a:cubicBezTo>
                    <a:pt x="8528" y="9324"/>
                    <a:pt x="8526" y="9414"/>
                    <a:pt x="8558" y="9414"/>
                  </a:cubicBezTo>
                  <a:cubicBezTo>
                    <a:pt x="8564" y="9414"/>
                    <a:pt x="8570" y="9412"/>
                    <a:pt x="8577" y="9407"/>
                  </a:cubicBezTo>
                  <a:lnTo>
                    <a:pt x="8577" y="9444"/>
                  </a:lnTo>
                  <a:cubicBezTo>
                    <a:pt x="8564" y="9454"/>
                    <a:pt x="8554" y="9458"/>
                    <a:pt x="8546" y="9458"/>
                  </a:cubicBezTo>
                  <a:cubicBezTo>
                    <a:pt x="8491" y="9458"/>
                    <a:pt x="8530" y="9268"/>
                    <a:pt x="8492" y="9268"/>
                  </a:cubicBezTo>
                  <a:cubicBezTo>
                    <a:pt x="8491" y="9268"/>
                    <a:pt x="8490" y="9268"/>
                    <a:pt x="8488" y="9268"/>
                  </a:cubicBezTo>
                  <a:lnTo>
                    <a:pt x="8476" y="9256"/>
                  </a:lnTo>
                  <a:cubicBezTo>
                    <a:pt x="8488" y="9218"/>
                    <a:pt x="8501" y="9180"/>
                    <a:pt x="8539" y="9155"/>
                  </a:cubicBezTo>
                  <a:close/>
                  <a:moveTo>
                    <a:pt x="3295" y="9457"/>
                  </a:moveTo>
                  <a:cubicBezTo>
                    <a:pt x="3289" y="9458"/>
                    <a:pt x="3285" y="9459"/>
                    <a:pt x="3280" y="9461"/>
                  </a:cubicBezTo>
                  <a:lnTo>
                    <a:pt x="3280" y="9461"/>
                  </a:lnTo>
                  <a:cubicBezTo>
                    <a:pt x="3281" y="9460"/>
                    <a:pt x="3282" y="9458"/>
                    <a:pt x="3283" y="9457"/>
                  </a:cubicBezTo>
                  <a:close/>
                  <a:moveTo>
                    <a:pt x="6190" y="9416"/>
                  </a:moveTo>
                  <a:cubicBezTo>
                    <a:pt x="6196" y="9416"/>
                    <a:pt x="6200" y="9423"/>
                    <a:pt x="6200" y="9444"/>
                  </a:cubicBezTo>
                  <a:cubicBezTo>
                    <a:pt x="6200" y="9463"/>
                    <a:pt x="6193" y="9469"/>
                    <a:pt x="6184" y="9469"/>
                  </a:cubicBezTo>
                  <a:cubicBezTo>
                    <a:pt x="6162" y="9469"/>
                    <a:pt x="6124" y="9432"/>
                    <a:pt x="6124" y="9432"/>
                  </a:cubicBezTo>
                  <a:lnTo>
                    <a:pt x="6124" y="9432"/>
                  </a:lnTo>
                  <a:lnTo>
                    <a:pt x="6162" y="9444"/>
                  </a:lnTo>
                  <a:cubicBezTo>
                    <a:pt x="6162" y="9444"/>
                    <a:pt x="6179" y="9416"/>
                    <a:pt x="6190" y="9416"/>
                  </a:cubicBezTo>
                  <a:close/>
                  <a:moveTo>
                    <a:pt x="8307" y="9239"/>
                  </a:moveTo>
                  <a:cubicBezTo>
                    <a:pt x="8310" y="9239"/>
                    <a:pt x="8312" y="9250"/>
                    <a:pt x="8312" y="9281"/>
                  </a:cubicBezTo>
                  <a:cubicBezTo>
                    <a:pt x="8341" y="9281"/>
                    <a:pt x="8356" y="9244"/>
                    <a:pt x="8389" y="9244"/>
                  </a:cubicBezTo>
                  <a:cubicBezTo>
                    <a:pt x="8399" y="9244"/>
                    <a:pt x="8411" y="9247"/>
                    <a:pt x="8426" y="9256"/>
                  </a:cubicBezTo>
                  <a:cubicBezTo>
                    <a:pt x="8476" y="9293"/>
                    <a:pt x="8451" y="9457"/>
                    <a:pt x="8413" y="9469"/>
                  </a:cubicBezTo>
                  <a:cubicBezTo>
                    <a:pt x="8413" y="9432"/>
                    <a:pt x="8438" y="9268"/>
                    <a:pt x="8375" y="9268"/>
                  </a:cubicBezTo>
                  <a:cubicBezTo>
                    <a:pt x="8275" y="9281"/>
                    <a:pt x="8388" y="9469"/>
                    <a:pt x="8300" y="9469"/>
                  </a:cubicBezTo>
                  <a:lnTo>
                    <a:pt x="8287" y="9469"/>
                  </a:lnTo>
                  <a:cubicBezTo>
                    <a:pt x="8275" y="9419"/>
                    <a:pt x="8275" y="9369"/>
                    <a:pt x="8287" y="9306"/>
                  </a:cubicBezTo>
                  <a:cubicBezTo>
                    <a:pt x="8287" y="9297"/>
                    <a:pt x="8300" y="9239"/>
                    <a:pt x="8307" y="9239"/>
                  </a:cubicBezTo>
                  <a:close/>
                  <a:moveTo>
                    <a:pt x="3891" y="9469"/>
                  </a:moveTo>
                  <a:cubicBezTo>
                    <a:pt x="3892" y="9475"/>
                    <a:pt x="3893" y="9480"/>
                    <a:pt x="3894" y="9485"/>
                  </a:cubicBezTo>
                  <a:lnTo>
                    <a:pt x="3894" y="9485"/>
                  </a:lnTo>
                  <a:cubicBezTo>
                    <a:pt x="3896" y="9480"/>
                    <a:pt x="3898" y="9475"/>
                    <a:pt x="3899" y="9469"/>
                  </a:cubicBezTo>
                  <a:close/>
                  <a:moveTo>
                    <a:pt x="4319" y="9238"/>
                  </a:moveTo>
                  <a:cubicBezTo>
                    <a:pt x="4325" y="9238"/>
                    <a:pt x="4332" y="9239"/>
                    <a:pt x="4339" y="9243"/>
                  </a:cubicBezTo>
                  <a:cubicBezTo>
                    <a:pt x="4389" y="9268"/>
                    <a:pt x="4364" y="9394"/>
                    <a:pt x="4351" y="9457"/>
                  </a:cubicBezTo>
                  <a:lnTo>
                    <a:pt x="4326" y="9457"/>
                  </a:lnTo>
                  <a:cubicBezTo>
                    <a:pt x="4338" y="9397"/>
                    <a:pt x="4385" y="9267"/>
                    <a:pt x="4312" y="9267"/>
                  </a:cubicBezTo>
                  <a:cubicBezTo>
                    <a:pt x="4308" y="9267"/>
                    <a:pt x="4305" y="9268"/>
                    <a:pt x="4301" y="9268"/>
                  </a:cubicBezTo>
                  <a:lnTo>
                    <a:pt x="4289" y="9281"/>
                  </a:lnTo>
                  <a:cubicBezTo>
                    <a:pt x="4213" y="9293"/>
                    <a:pt x="4289" y="9457"/>
                    <a:pt x="4213" y="9469"/>
                  </a:cubicBezTo>
                  <a:cubicBezTo>
                    <a:pt x="4213" y="9448"/>
                    <a:pt x="4240" y="9290"/>
                    <a:pt x="4194" y="9290"/>
                  </a:cubicBezTo>
                  <a:cubicBezTo>
                    <a:pt x="4186" y="9290"/>
                    <a:pt x="4176" y="9295"/>
                    <a:pt x="4163" y="9306"/>
                  </a:cubicBezTo>
                  <a:cubicBezTo>
                    <a:pt x="4100" y="9356"/>
                    <a:pt x="4188" y="9482"/>
                    <a:pt x="4100" y="9495"/>
                  </a:cubicBezTo>
                  <a:cubicBezTo>
                    <a:pt x="4100" y="9444"/>
                    <a:pt x="4100" y="9394"/>
                    <a:pt x="4112" y="9331"/>
                  </a:cubicBezTo>
                  <a:cubicBezTo>
                    <a:pt x="4112" y="9331"/>
                    <a:pt x="4132" y="9267"/>
                    <a:pt x="4138" y="9267"/>
                  </a:cubicBezTo>
                  <a:lnTo>
                    <a:pt x="4138" y="9267"/>
                  </a:lnTo>
                  <a:cubicBezTo>
                    <a:pt x="4141" y="9267"/>
                    <a:pt x="4141" y="9277"/>
                    <a:pt x="4138" y="9306"/>
                  </a:cubicBezTo>
                  <a:cubicBezTo>
                    <a:pt x="4155" y="9306"/>
                    <a:pt x="4191" y="9257"/>
                    <a:pt x="4219" y="9257"/>
                  </a:cubicBezTo>
                  <a:cubicBezTo>
                    <a:pt x="4232" y="9257"/>
                    <a:pt x="4243" y="9267"/>
                    <a:pt x="4251" y="9293"/>
                  </a:cubicBezTo>
                  <a:cubicBezTo>
                    <a:pt x="4272" y="9293"/>
                    <a:pt x="4285" y="9238"/>
                    <a:pt x="4319" y="9238"/>
                  </a:cubicBezTo>
                  <a:close/>
                  <a:moveTo>
                    <a:pt x="8237" y="9243"/>
                  </a:moveTo>
                  <a:cubicBezTo>
                    <a:pt x="8237" y="9306"/>
                    <a:pt x="8250" y="9469"/>
                    <a:pt x="8199" y="9482"/>
                  </a:cubicBezTo>
                  <a:cubicBezTo>
                    <a:pt x="8209" y="9454"/>
                    <a:pt x="8211" y="9440"/>
                    <a:pt x="8206" y="9440"/>
                  </a:cubicBezTo>
                  <a:lnTo>
                    <a:pt x="8206" y="9440"/>
                  </a:lnTo>
                  <a:cubicBezTo>
                    <a:pt x="8205" y="9440"/>
                    <a:pt x="8202" y="9441"/>
                    <a:pt x="8199" y="9444"/>
                  </a:cubicBezTo>
                  <a:cubicBezTo>
                    <a:pt x="8184" y="9480"/>
                    <a:pt x="8166" y="9495"/>
                    <a:pt x="8149" y="9495"/>
                  </a:cubicBezTo>
                  <a:cubicBezTo>
                    <a:pt x="8086" y="9495"/>
                    <a:pt x="8029" y="9298"/>
                    <a:pt x="8111" y="9271"/>
                  </a:cubicBezTo>
                  <a:lnTo>
                    <a:pt x="8111" y="9271"/>
                  </a:lnTo>
                  <a:cubicBezTo>
                    <a:pt x="8106" y="9335"/>
                    <a:pt x="8083" y="9445"/>
                    <a:pt x="8151" y="9445"/>
                  </a:cubicBezTo>
                  <a:cubicBezTo>
                    <a:pt x="8154" y="9445"/>
                    <a:pt x="8158" y="9445"/>
                    <a:pt x="8162" y="9444"/>
                  </a:cubicBezTo>
                  <a:cubicBezTo>
                    <a:pt x="8250" y="9432"/>
                    <a:pt x="8149" y="9256"/>
                    <a:pt x="8237" y="9243"/>
                  </a:cubicBezTo>
                  <a:close/>
                  <a:moveTo>
                    <a:pt x="7835" y="9281"/>
                  </a:moveTo>
                  <a:cubicBezTo>
                    <a:pt x="7809" y="9356"/>
                    <a:pt x="7835" y="9520"/>
                    <a:pt x="7784" y="9520"/>
                  </a:cubicBezTo>
                  <a:lnTo>
                    <a:pt x="7797" y="9495"/>
                  </a:lnTo>
                  <a:lnTo>
                    <a:pt x="7797" y="9281"/>
                  </a:lnTo>
                  <a:close/>
                  <a:moveTo>
                    <a:pt x="8023" y="9168"/>
                  </a:moveTo>
                  <a:lnTo>
                    <a:pt x="8023" y="9407"/>
                  </a:lnTo>
                  <a:cubicBezTo>
                    <a:pt x="8023" y="9433"/>
                    <a:pt x="8011" y="9497"/>
                    <a:pt x="7999" y="9497"/>
                  </a:cubicBezTo>
                  <a:cubicBezTo>
                    <a:pt x="7994" y="9497"/>
                    <a:pt x="7989" y="9486"/>
                    <a:pt x="7986" y="9457"/>
                  </a:cubicBezTo>
                  <a:cubicBezTo>
                    <a:pt x="7986" y="9469"/>
                    <a:pt x="7960" y="9507"/>
                    <a:pt x="7935" y="9520"/>
                  </a:cubicBezTo>
                  <a:lnTo>
                    <a:pt x="7923" y="9507"/>
                  </a:lnTo>
                  <a:cubicBezTo>
                    <a:pt x="7919" y="9508"/>
                    <a:pt x="7915" y="9508"/>
                    <a:pt x="7912" y="9508"/>
                  </a:cubicBezTo>
                  <a:cubicBezTo>
                    <a:pt x="7835" y="9508"/>
                    <a:pt x="7836" y="9379"/>
                    <a:pt x="7860" y="9331"/>
                  </a:cubicBezTo>
                  <a:cubicBezTo>
                    <a:pt x="7880" y="9295"/>
                    <a:pt x="7897" y="9284"/>
                    <a:pt x="7913" y="9284"/>
                  </a:cubicBezTo>
                  <a:cubicBezTo>
                    <a:pt x="7935" y="9284"/>
                    <a:pt x="7956" y="9306"/>
                    <a:pt x="7986" y="9306"/>
                  </a:cubicBezTo>
                  <a:cubicBezTo>
                    <a:pt x="7986" y="9256"/>
                    <a:pt x="7960" y="9168"/>
                    <a:pt x="8023" y="9168"/>
                  </a:cubicBezTo>
                  <a:close/>
                  <a:moveTo>
                    <a:pt x="7734" y="9309"/>
                  </a:moveTo>
                  <a:cubicBezTo>
                    <a:pt x="7746" y="9309"/>
                    <a:pt x="7759" y="9312"/>
                    <a:pt x="7772" y="9319"/>
                  </a:cubicBezTo>
                  <a:cubicBezTo>
                    <a:pt x="7764" y="9342"/>
                    <a:pt x="7751" y="9351"/>
                    <a:pt x="7733" y="9351"/>
                  </a:cubicBezTo>
                  <a:cubicBezTo>
                    <a:pt x="7725" y="9351"/>
                    <a:pt x="7717" y="9350"/>
                    <a:pt x="7707" y="9347"/>
                  </a:cubicBezTo>
                  <a:lnTo>
                    <a:pt x="7707" y="9347"/>
                  </a:lnTo>
                  <a:cubicBezTo>
                    <a:pt x="7637" y="9372"/>
                    <a:pt x="7646" y="9511"/>
                    <a:pt x="7714" y="9511"/>
                  </a:cubicBezTo>
                  <a:cubicBezTo>
                    <a:pt x="7727" y="9511"/>
                    <a:pt x="7742" y="9506"/>
                    <a:pt x="7759" y="9495"/>
                  </a:cubicBezTo>
                  <a:lnTo>
                    <a:pt x="7759" y="9495"/>
                  </a:lnTo>
                  <a:cubicBezTo>
                    <a:pt x="7765" y="9533"/>
                    <a:pt x="7744" y="9547"/>
                    <a:pt x="7717" y="9547"/>
                  </a:cubicBezTo>
                  <a:cubicBezTo>
                    <a:pt x="7681" y="9547"/>
                    <a:pt x="7635" y="9523"/>
                    <a:pt x="7621" y="9495"/>
                  </a:cubicBezTo>
                  <a:cubicBezTo>
                    <a:pt x="7610" y="9440"/>
                    <a:pt x="7656" y="9309"/>
                    <a:pt x="7734" y="9309"/>
                  </a:cubicBezTo>
                  <a:close/>
                  <a:moveTo>
                    <a:pt x="4062" y="9281"/>
                  </a:moveTo>
                  <a:cubicBezTo>
                    <a:pt x="4062" y="9356"/>
                    <a:pt x="4050" y="9432"/>
                    <a:pt x="4050" y="9507"/>
                  </a:cubicBezTo>
                  <a:cubicBezTo>
                    <a:pt x="4040" y="9510"/>
                    <a:pt x="4033" y="9512"/>
                    <a:pt x="4028" y="9512"/>
                  </a:cubicBezTo>
                  <a:cubicBezTo>
                    <a:pt x="4013" y="9512"/>
                    <a:pt x="4015" y="9498"/>
                    <a:pt x="4024" y="9469"/>
                  </a:cubicBezTo>
                  <a:cubicBezTo>
                    <a:pt x="4004" y="9469"/>
                    <a:pt x="3992" y="9518"/>
                    <a:pt x="3962" y="9518"/>
                  </a:cubicBezTo>
                  <a:cubicBezTo>
                    <a:pt x="3955" y="9518"/>
                    <a:pt x="3946" y="9515"/>
                    <a:pt x="3936" y="9507"/>
                  </a:cubicBezTo>
                  <a:lnTo>
                    <a:pt x="3911" y="9507"/>
                  </a:lnTo>
                  <a:cubicBezTo>
                    <a:pt x="3903" y="9503"/>
                    <a:pt x="3898" y="9495"/>
                    <a:pt x="3894" y="9485"/>
                  </a:cubicBezTo>
                  <a:lnTo>
                    <a:pt x="3894" y="9485"/>
                  </a:lnTo>
                  <a:cubicBezTo>
                    <a:pt x="3880" y="9526"/>
                    <a:pt x="3843" y="9553"/>
                    <a:pt x="3806" y="9553"/>
                  </a:cubicBezTo>
                  <a:cubicBezTo>
                    <a:pt x="3795" y="9553"/>
                    <a:pt x="3784" y="9550"/>
                    <a:pt x="3773" y="9545"/>
                  </a:cubicBezTo>
                  <a:cubicBezTo>
                    <a:pt x="3782" y="9521"/>
                    <a:pt x="3794" y="9515"/>
                    <a:pt x="3805" y="9515"/>
                  </a:cubicBezTo>
                  <a:cubicBezTo>
                    <a:pt x="3815" y="9515"/>
                    <a:pt x="3825" y="9520"/>
                    <a:pt x="3834" y="9520"/>
                  </a:cubicBezTo>
                  <a:cubicBezTo>
                    <a:pt x="3840" y="9520"/>
                    <a:pt x="3845" y="9517"/>
                    <a:pt x="3848" y="9507"/>
                  </a:cubicBezTo>
                  <a:cubicBezTo>
                    <a:pt x="3861" y="9469"/>
                    <a:pt x="3836" y="9482"/>
                    <a:pt x="3836" y="9444"/>
                  </a:cubicBezTo>
                  <a:cubicBezTo>
                    <a:pt x="3823" y="9419"/>
                    <a:pt x="3773" y="9432"/>
                    <a:pt x="3798" y="9356"/>
                  </a:cubicBezTo>
                  <a:cubicBezTo>
                    <a:pt x="3817" y="9328"/>
                    <a:pt x="3843" y="9314"/>
                    <a:pt x="3871" y="9314"/>
                  </a:cubicBezTo>
                  <a:cubicBezTo>
                    <a:pt x="3880" y="9314"/>
                    <a:pt x="3889" y="9315"/>
                    <a:pt x="3899" y="9319"/>
                  </a:cubicBezTo>
                  <a:cubicBezTo>
                    <a:pt x="3886" y="9369"/>
                    <a:pt x="3823" y="9319"/>
                    <a:pt x="3823" y="9381"/>
                  </a:cubicBezTo>
                  <a:cubicBezTo>
                    <a:pt x="3823" y="9444"/>
                    <a:pt x="3874" y="9407"/>
                    <a:pt x="3874" y="9469"/>
                  </a:cubicBezTo>
                  <a:lnTo>
                    <a:pt x="3891" y="9469"/>
                  </a:lnTo>
                  <a:cubicBezTo>
                    <a:pt x="3884" y="9410"/>
                    <a:pt x="3920" y="9306"/>
                    <a:pt x="3949" y="9306"/>
                  </a:cubicBezTo>
                  <a:cubicBezTo>
                    <a:pt x="3949" y="9354"/>
                    <a:pt x="3903" y="9483"/>
                    <a:pt x="3976" y="9483"/>
                  </a:cubicBezTo>
                  <a:cubicBezTo>
                    <a:pt x="3979" y="9483"/>
                    <a:pt x="3983" y="9483"/>
                    <a:pt x="3987" y="9482"/>
                  </a:cubicBezTo>
                  <a:cubicBezTo>
                    <a:pt x="4062" y="9469"/>
                    <a:pt x="3987" y="9293"/>
                    <a:pt x="4062" y="9281"/>
                  </a:cubicBezTo>
                  <a:close/>
                  <a:moveTo>
                    <a:pt x="3596" y="9555"/>
                  </a:moveTo>
                  <a:cubicBezTo>
                    <a:pt x="3592" y="9555"/>
                    <a:pt x="3589" y="9556"/>
                    <a:pt x="3584" y="9557"/>
                  </a:cubicBezTo>
                  <a:lnTo>
                    <a:pt x="3607" y="9557"/>
                  </a:lnTo>
                  <a:cubicBezTo>
                    <a:pt x="3603" y="9556"/>
                    <a:pt x="3600" y="9555"/>
                    <a:pt x="3596" y="9555"/>
                  </a:cubicBezTo>
                  <a:close/>
                  <a:moveTo>
                    <a:pt x="11356" y="9507"/>
                  </a:moveTo>
                  <a:cubicBezTo>
                    <a:pt x="11356" y="9507"/>
                    <a:pt x="11406" y="9557"/>
                    <a:pt x="11356" y="9557"/>
                  </a:cubicBezTo>
                  <a:cubicBezTo>
                    <a:pt x="11305" y="9557"/>
                    <a:pt x="11318" y="9532"/>
                    <a:pt x="11318" y="9532"/>
                  </a:cubicBezTo>
                  <a:lnTo>
                    <a:pt x="11356" y="9507"/>
                  </a:lnTo>
                  <a:close/>
                  <a:moveTo>
                    <a:pt x="3607" y="9557"/>
                  </a:moveTo>
                  <a:lnTo>
                    <a:pt x="3607" y="9557"/>
                  </a:lnTo>
                  <a:cubicBezTo>
                    <a:pt x="3608" y="9558"/>
                    <a:pt x="3609" y="9558"/>
                    <a:pt x="3609" y="9559"/>
                  </a:cubicBezTo>
                  <a:lnTo>
                    <a:pt x="3609" y="9559"/>
                  </a:lnTo>
                  <a:cubicBezTo>
                    <a:pt x="3609" y="9558"/>
                    <a:pt x="3609" y="9558"/>
                    <a:pt x="3609" y="9557"/>
                  </a:cubicBezTo>
                  <a:close/>
                  <a:moveTo>
                    <a:pt x="7493" y="9333"/>
                  </a:moveTo>
                  <a:cubicBezTo>
                    <a:pt x="7501" y="9333"/>
                    <a:pt x="7510" y="9336"/>
                    <a:pt x="7520" y="9344"/>
                  </a:cubicBezTo>
                  <a:cubicBezTo>
                    <a:pt x="7571" y="9381"/>
                    <a:pt x="7545" y="9557"/>
                    <a:pt x="7495" y="9557"/>
                  </a:cubicBezTo>
                  <a:cubicBezTo>
                    <a:pt x="7495" y="9532"/>
                    <a:pt x="7533" y="9394"/>
                    <a:pt x="7495" y="9381"/>
                  </a:cubicBezTo>
                  <a:cubicBezTo>
                    <a:pt x="7487" y="9376"/>
                    <a:pt x="7478" y="9373"/>
                    <a:pt x="7470" y="9373"/>
                  </a:cubicBezTo>
                  <a:cubicBezTo>
                    <a:pt x="7442" y="9373"/>
                    <a:pt x="7420" y="9402"/>
                    <a:pt x="7420" y="9432"/>
                  </a:cubicBezTo>
                  <a:cubicBezTo>
                    <a:pt x="7420" y="9482"/>
                    <a:pt x="7457" y="9557"/>
                    <a:pt x="7394" y="9570"/>
                  </a:cubicBezTo>
                  <a:lnTo>
                    <a:pt x="7382" y="9570"/>
                  </a:lnTo>
                  <a:cubicBezTo>
                    <a:pt x="7369" y="9520"/>
                    <a:pt x="7369" y="9457"/>
                    <a:pt x="7382" y="9407"/>
                  </a:cubicBezTo>
                  <a:cubicBezTo>
                    <a:pt x="7382" y="9398"/>
                    <a:pt x="7394" y="9340"/>
                    <a:pt x="7402" y="9340"/>
                  </a:cubicBezTo>
                  <a:cubicBezTo>
                    <a:pt x="7405" y="9340"/>
                    <a:pt x="7407" y="9351"/>
                    <a:pt x="7407" y="9381"/>
                  </a:cubicBezTo>
                  <a:cubicBezTo>
                    <a:pt x="7437" y="9381"/>
                    <a:pt x="7459" y="9333"/>
                    <a:pt x="7493" y="9333"/>
                  </a:cubicBezTo>
                  <a:close/>
                  <a:moveTo>
                    <a:pt x="7344" y="9344"/>
                  </a:moveTo>
                  <a:lnTo>
                    <a:pt x="7332" y="9356"/>
                  </a:lnTo>
                  <a:lnTo>
                    <a:pt x="7332" y="9583"/>
                  </a:lnTo>
                  <a:lnTo>
                    <a:pt x="7306" y="9583"/>
                  </a:lnTo>
                  <a:cubicBezTo>
                    <a:pt x="7319" y="9520"/>
                    <a:pt x="7281" y="9356"/>
                    <a:pt x="7344" y="9344"/>
                  </a:cubicBezTo>
                  <a:close/>
                  <a:moveTo>
                    <a:pt x="7256" y="9306"/>
                  </a:moveTo>
                  <a:cubicBezTo>
                    <a:pt x="7256" y="9394"/>
                    <a:pt x="7306" y="9356"/>
                    <a:pt x="7294" y="9381"/>
                  </a:cubicBezTo>
                  <a:cubicBezTo>
                    <a:pt x="7294" y="9394"/>
                    <a:pt x="7269" y="9381"/>
                    <a:pt x="7256" y="9432"/>
                  </a:cubicBezTo>
                  <a:cubicBezTo>
                    <a:pt x="7233" y="9466"/>
                    <a:pt x="7231" y="9561"/>
                    <a:pt x="7277" y="9561"/>
                  </a:cubicBezTo>
                  <a:cubicBezTo>
                    <a:pt x="7282" y="9561"/>
                    <a:pt x="7288" y="9560"/>
                    <a:pt x="7294" y="9557"/>
                  </a:cubicBezTo>
                  <a:lnTo>
                    <a:pt x="7294" y="9583"/>
                  </a:lnTo>
                  <a:cubicBezTo>
                    <a:pt x="7277" y="9590"/>
                    <a:pt x="7263" y="9593"/>
                    <a:pt x="7251" y="9593"/>
                  </a:cubicBezTo>
                  <a:cubicBezTo>
                    <a:pt x="7166" y="9593"/>
                    <a:pt x="7204" y="9426"/>
                    <a:pt x="7167" y="9398"/>
                  </a:cubicBezTo>
                  <a:lnTo>
                    <a:pt x="7167" y="9398"/>
                  </a:lnTo>
                  <a:lnTo>
                    <a:pt x="7193" y="9407"/>
                  </a:lnTo>
                  <a:cubicBezTo>
                    <a:pt x="7193" y="9356"/>
                    <a:pt x="7218" y="9319"/>
                    <a:pt x="7256" y="9306"/>
                  </a:cubicBezTo>
                  <a:close/>
                  <a:moveTo>
                    <a:pt x="3534" y="9381"/>
                  </a:moveTo>
                  <a:cubicBezTo>
                    <a:pt x="3534" y="9444"/>
                    <a:pt x="3534" y="9608"/>
                    <a:pt x="3484" y="9608"/>
                  </a:cubicBezTo>
                  <a:cubicBezTo>
                    <a:pt x="3471" y="9545"/>
                    <a:pt x="3459" y="9394"/>
                    <a:pt x="3521" y="9381"/>
                  </a:cubicBezTo>
                  <a:close/>
                  <a:moveTo>
                    <a:pt x="5181" y="9555"/>
                  </a:moveTo>
                  <a:cubicBezTo>
                    <a:pt x="5188" y="9555"/>
                    <a:pt x="5194" y="9562"/>
                    <a:pt x="5194" y="9583"/>
                  </a:cubicBezTo>
                  <a:cubicBezTo>
                    <a:pt x="5190" y="9604"/>
                    <a:pt x="5183" y="9611"/>
                    <a:pt x="5175" y="9611"/>
                  </a:cubicBezTo>
                  <a:cubicBezTo>
                    <a:pt x="5160" y="9611"/>
                    <a:pt x="5144" y="9583"/>
                    <a:pt x="5144" y="9583"/>
                  </a:cubicBezTo>
                  <a:cubicBezTo>
                    <a:pt x="5144" y="9583"/>
                    <a:pt x="5166" y="9555"/>
                    <a:pt x="5181" y="9555"/>
                  </a:cubicBezTo>
                  <a:close/>
                  <a:moveTo>
                    <a:pt x="7080" y="9281"/>
                  </a:moveTo>
                  <a:cubicBezTo>
                    <a:pt x="7080" y="9344"/>
                    <a:pt x="7093" y="9608"/>
                    <a:pt x="7042" y="9620"/>
                  </a:cubicBezTo>
                  <a:cubicBezTo>
                    <a:pt x="7055" y="9583"/>
                    <a:pt x="7055" y="9570"/>
                    <a:pt x="7042" y="9570"/>
                  </a:cubicBezTo>
                  <a:cubicBezTo>
                    <a:pt x="7014" y="9610"/>
                    <a:pt x="6986" y="9626"/>
                    <a:pt x="6961" y="9626"/>
                  </a:cubicBezTo>
                  <a:cubicBezTo>
                    <a:pt x="6908" y="9626"/>
                    <a:pt x="6870" y="9554"/>
                    <a:pt x="6879" y="9495"/>
                  </a:cubicBezTo>
                  <a:lnTo>
                    <a:pt x="6904" y="9495"/>
                  </a:lnTo>
                  <a:cubicBezTo>
                    <a:pt x="6917" y="9432"/>
                    <a:pt x="6942" y="9432"/>
                    <a:pt x="6992" y="9394"/>
                  </a:cubicBezTo>
                  <a:cubicBezTo>
                    <a:pt x="6994" y="9392"/>
                    <a:pt x="6996" y="9391"/>
                    <a:pt x="6999" y="9391"/>
                  </a:cubicBezTo>
                  <a:cubicBezTo>
                    <a:pt x="7015" y="9391"/>
                    <a:pt x="7042" y="9419"/>
                    <a:pt x="7042" y="9419"/>
                  </a:cubicBezTo>
                  <a:cubicBezTo>
                    <a:pt x="7042" y="9369"/>
                    <a:pt x="7017" y="9293"/>
                    <a:pt x="7080" y="9281"/>
                  </a:cubicBezTo>
                  <a:close/>
                  <a:moveTo>
                    <a:pt x="10211" y="9557"/>
                  </a:moveTo>
                  <a:cubicBezTo>
                    <a:pt x="10211" y="9557"/>
                    <a:pt x="10274" y="9620"/>
                    <a:pt x="10224" y="9633"/>
                  </a:cubicBezTo>
                  <a:lnTo>
                    <a:pt x="10211" y="9620"/>
                  </a:lnTo>
                  <a:cubicBezTo>
                    <a:pt x="10161" y="9620"/>
                    <a:pt x="10211" y="9557"/>
                    <a:pt x="10211" y="9557"/>
                  </a:cubicBezTo>
                  <a:close/>
                  <a:moveTo>
                    <a:pt x="3329" y="9422"/>
                  </a:moveTo>
                  <a:cubicBezTo>
                    <a:pt x="3337" y="9422"/>
                    <a:pt x="3347" y="9425"/>
                    <a:pt x="3358" y="9432"/>
                  </a:cubicBezTo>
                  <a:cubicBezTo>
                    <a:pt x="3408" y="9469"/>
                    <a:pt x="3358" y="9633"/>
                    <a:pt x="3320" y="9645"/>
                  </a:cubicBezTo>
                  <a:cubicBezTo>
                    <a:pt x="3309" y="9587"/>
                    <a:pt x="3340" y="9454"/>
                    <a:pt x="3285" y="9454"/>
                  </a:cubicBezTo>
                  <a:cubicBezTo>
                    <a:pt x="3285" y="9454"/>
                    <a:pt x="3285" y="9454"/>
                    <a:pt x="3285" y="9454"/>
                  </a:cubicBezTo>
                  <a:lnTo>
                    <a:pt x="3285" y="9454"/>
                  </a:lnTo>
                  <a:cubicBezTo>
                    <a:pt x="3296" y="9439"/>
                    <a:pt x="3309" y="9422"/>
                    <a:pt x="3329" y="9422"/>
                  </a:cubicBezTo>
                  <a:close/>
                  <a:moveTo>
                    <a:pt x="9922" y="9595"/>
                  </a:moveTo>
                  <a:cubicBezTo>
                    <a:pt x="9972" y="9595"/>
                    <a:pt x="9922" y="9645"/>
                    <a:pt x="9922" y="9645"/>
                  </a:cubicBezTo>
                  <a:cubicBezTo>
                    <a:pt x="9922" y="9645"/>
                    <a:pt x="9872" y="9595"/>
                    <a:pt x="9922" y="9595"/>
                  </a:cubicBezTo>
                  <a:close/>
                  <a:moveTo>
                    <a:pt x="6762" y="9417"/>
                  </a:moveTo>
                  <a:cubicBezTo>
                    <a:pt x="6767" y="9417"/>
                    <a:pt x="6773" y="9418"/>
                    <a:pt x="6778" y="9419"/>
                  </a:cubicBezTo>
                  <a:lnTo>
                    <a:pt x="6803" y="9419"/>
                  </a:lnTo>
                  <a:cubicBezTo>
                    <a:pt x="6917" y="9444"/>
                    <a:pt x="6879" y="9645"/>
                    <a:pt x="6778" y="9645"/>
                  </a:cubicBezTo>
                  <a:cubicBezTo>
                    <a:pt x="6775" y="9646"/>
                    <a:pt x="6771" y="9646"/>
                    <a:pt x="6767" y="9646"/>
                  </a:cubicBezTo>
                  <a:cubicBezTo>
                    <a:pt x="6624" y="9646"/>
                    <a:pt x="6652" y="9417"/>
                    <a:pt x="6762" y="9417"/>
                  </a:cubicBezTo>
                  <a:close/>
                  <a:moveTo>
                    <a:pt x="6606" y="9453"/>
                  </a:moveTo>
                  <a:cubicBezTo>
                    <a:pt x="6613" y="9453"/>
                    <a:pt x="6623" y="9457"/>
                    <a:pt x="6640" y="9469"/>
                  </a:cubicBezTo>
                  <a:cubicBezTo>
                    <a:pt x="6678" y="9495"/>
                    <a:pt x="6653" y="9645"/>
                    <a:pt x="6653" y="9671"/>
                  </a:cubicBezTo>
                  <a:lnTo>
                    <a:pt x="6615" y="9671"/>
                  </a:lnTo>
                  <a:cubicBezTo>
                    <a:pt x="6615" y="9633"/>
                    <a:pt x="6653" y="9495"/>
                    <a:pt x="6590" y="9495"/>
                  </a:cubicBezTo>
                  <a:cubicBezTo>
                    <a:pt x="6630" y="9484"/>
                    <a:pt x="6663" y="9466"/>
                    <a:pt x="6607" y="9466"/>
                  </a:cubicBezTo>
                  <a:cubicBezTo>
                    <a:pt x="6597" y="9466"/>
                    <a:pt x="6584" y="9467"/>
                    <a:pt x="6568" y="9468"/>
                  </a:cubicBezTo>
                  <a:lnTo>
                    <a:pt x="6568" y="9468"/>
                  </a:lnTo>
                  <a:cubicBezTo>
                    <a:pt x="6588" y="9464"/>
                    <a:pt x="6594" y="9453"/>
                    <a:pt x="6606" y="9453"/>
                  </a:cubicBezTo>
                  <a:close/>
                  <a:moveTo>
                    <a:pt x="3226" y="9440"/>
                  </a:moveTo>
                  <a:cubicBezTo>
                    <a:pt x="3238" y="9440"/>
                    <a:pt x="3250" y="9451"/>
                    <a:pt x="3257" y="9482"/>
                  </a:cubicBezTo>
                  <a:cubicBezTo>
                    <a:pt x="3258" y="9482"/>
                    <a:pt x="3259" y="9482"/>
                    <a:pt x="3261" y="9482"/>
                  </a:cubicBezTo>
                  <a:lnTo>
                    <a:pt x="3261" y="9482"/>
                  </a:lnTo>
                  <a:cubicBezTo>
                    <a:pt x="3235" y="9534"/>
                    <a:pt x="3277" y="9648"/>
                    <a:pt x="3207" y="9658"/>
                  </a:cubicBezTo>
                  <a:cubicBezTo>
                    <a:pt x="3207" y="9637"/>
                    <a:pt x="3244" y="9479"/>
                    <a:pt x="3200" y="9479"/>
                  </a:cubicBezTo>
                  <a:cubicBezTo>
                    <a:pt x="3192" y="9479"/>
                    <a:pt x="3182" y="9483"/>
                    <a:pt x="3169" y="9495"/>
                  </a:cubicBezTo>
                  <a:cubicBezTo>
                    <a:pt x="3106" y="9545"/>
                    <a:pt x="3182" y="9671"/>
                    <a:pt x="3094" y="9683"/>
                  </a:cubicBezTo>
                  <a:cubicBezTo>
                    <a:pt x="3094" y="9633"/>
                    <a:pt x="3106" y="9570"/>
                    <a:pt x="3119" y="9520"/>
                  </a:cubicBezTo>
                  <a:cubicBezTo>
                    <a:pt x="3119" y="9520"/>
                    <a:pt x="3132" y="9456"/>
                    <a:pt x="3139" y="9456"/>
                  </a:cubicBezTo>
                  <a:cubicBezTo>
                    <a:pt x="3142" y="9456"/>
                    <a:pt x="3144" y="9466"/>
                    <a:pt x="3144" y="9495"/>
                  </a:cubicBezTo>
                  <a:cubicBezTo>
                    <a:pt x="3162" y="9495"/>
                    <a:pt x="3197" y="9440"/>
                    <a:pt x="3226" y="9440"/>
                  </a:cubicBezTo>
                  <a:close/>
                  <a:moveTo>
                    <a:pt x="3691" y="9351"/>
                  </a:moveTo>
                  <a:cubicBezTo>
                    <a:pt x="3696" y="9351"/>
                    <a:pt x="3703" y="9353"/>
                    <a:pt x="3710" y="9356"/>
                  </a:cubicBezTo>
                  <a:cubicBezTo>
                    <a:pt x="3773" y="9381"/>
                    <a:pt x="3748" y="9419"/>
                    <a:pt x="3748" y="9457"/>
                  </a:cubicBezTo>
                  <a:cubicBezTo>
                    <a:pt x="3748" y="9495"/>
                    <a:pt x="3723" y="9545"/>
                    <a:pt x="3685" y="9570"/>
                  </a:cubicBezTo>
                  <a:cubicBezTo>
                    <a:pt x="3672" y="9575"/>
                    <a:pt x="3662" y="9577"/>
                    <a:pt x="3653" y="9577"/>
                  </a:cubicBezTo>
                  <a:cubicBezTo>
                    <a:pt x="3632" y="9577"/>
                    <a:pt x="3622" y="9565"/>
                    <a:pt x="3609" y="9559"/>
                  </a:cubicBezTo>
                  <a:lnTo>
                    <a:pt x="3609" y="9559"/>
                  </a:lnTo>
                  <a:cubicBezTo>
                    <a:pt x="3609" y="9609"/>
                    <a:pt x="3609" y="9683"/>
                    <a:pt x="3559" y="9696"/>
                  </a:cubicBezTo>
                  <a:cubicBezTo>
                    <a:pt x="3572" y="9583"/>
                    <a:pt x="3584" y="9482"/>
                    <a:pt x="3584" y="9381"/>
                  </a:cubicBezTo>
                  <a:cubicBezTo>
                    <a:pt x="3598" y="9372"/>
                    <a:pt x="3608" y="9368"/>
                    <a:pt x="3614" y="9368"/>
                  </a:cubicBezTo>
                  <a:cubicBezTo>
                    <a:pt x="3626" y="9368"/>
                    <a:pt x="3626" y="9382"/>
                    <a:pt x="3609" y="9407"/>
                  </a:cubicBezTo>
                  <a:cubicBezTo>
                    <a:pt x="3642" y="9407"/>
                    <a:pt x="3656" y="9351"/>
                    <a:pt x="3691" y="9351"/>
                  </a:cubicBezTo>
                  <a:close/>
                  <a:moveTo>
                    <a:pt x="6483" y="9455"/>
                  </a:moveTo>
                  <a:cubicBezTo>
                    <a:pt x="6493" y="9455"/>
                    <a:pt x="6504" y="9459"/>
                    <a:pt x="6514" y="9469"/>
                  </a:cubicBezTo>
                  <a:cubicBezTo>
                    <a:pt x="6451" y="9495"/>
                    <a:pt x="6439" y="9495"/>
                    <a:pt x="6451" y="9507"/>
                  </a:cubicBezTo>
                  <a:cubicBezTo>
                    <a:pt x="6468" y="9507"/>
                    <a:pt x="6479" y="9502"/>
                    <a:pt x="6485" y="9502"/>
                  </a:cubicBezTo>
                  <a:cubicBezTo>
                    <a:pt x="6488" y="9502"/>
                    <a:pt x="6489" y="9503"/>
                    <a:pt x="6489" y="9507"/>
                  </a:cubicBezTo>
                  <a:lnTo>
                    <a:pt x="6565" y="9495"/>
                  </a:lnTo>
                  <a:lnTo>
                    <a:pt x="6565" y="9495"/>
                  </a:lnTo>
                  <a:cubicBezTo>
                    <a:pt x="6490" y="9516"/>
                    <a:pt x="6532" y="9626"/>
                    <a:pt x="6502" y="9668"/>
                  </a:cubicBezTo>
                  <a:lnTo>
                    <a:pt x="6502" y="9668"/>
                  </a:lnTo>
                  <a:cubicBezTo>
                    <a:pt x="6504" y="9626"/>
                    <a:pt x="6511" y="9529"/>
                    <a:pt x="6489" y="9507"/>
                  </a:cubicBezTo>
                  <a:lnTo>
                    <a:pt x="6451" y="9507"/>
                  </a:lnTo>
                  <a:cubicBezTo>
                    <a:pt x="6389" y="9557"/>
                    <a:pt x="6477" y="9683"/>
                    <a:pt x="6389" y="9696"/>
                  </a:cubicBezTo>
                  <a:cubicBezTo>
                    <a:pt x="6389" y="9633"/>
                    <a:pt x="6389" y="9583"/>
                    <a:pt x="6389" y="9532"/>
                  </a:cubicBezTo>
                  <a:cubicBezTo>
                    <a:pt x="6389" y="9524"/>
                    <a:pt x="6407" y="9466"/>
                    <a:pt x="6418" y="9466"/>
                  </a:cubicBezTo>
                  <a:cubicBezTo>
                    <a:pt x="6423" y="9466"/>
                    <a:pt x="6426" y="9477"/>
                    <a:pt x="6426" y="9507"/>
                  </a:cubicBezTo>
                  <a:cubicBezTo>
                    <a:pt x="6439" y="9507"/>
                    <a:pt x="6451" y="9495"/>
                    <a:pt x="6451" y="9469"/>
                  </a:cubicBezTo>
                  <a:cubicBezTo>
                    <a:pt x="6459" y="9462"/>
                    <a:pt x="6470" y="9455"/>
                    <a:pt x="6483" y="9455"/>
                  </a:cubicBezTo>
                  <a:close/>
                  <a:moveTo>
                    <a:pt x="6185" y="9691"/>
                  </a:moveTo>
                  <a:cubicBezTo>
                    <a:pt x="6181" y="9695"/>
                    <a:pt x="6178" y="9701"/>
                    <a:pt x="6175" y="9708"/>
                  </a:cubicBezTo>
                  <a:cubicBezTo>
                    <a:pt x="6176" y="9709"/>
                    <a:pt x="6177" y="9710"/>
                    <a:pt x="6178" y="9710"/>
                  </a:cubicBezTo>
                  <a:lnTo>
                    <a:pt x="6178" y="9710"/>
                  </a:lnTo>
                  <a:cubicBezTo>
                    <a:pt x="6181" y="9704"/>
                    <a:pt x="6183" y="9698"/>
                    <a:pt x="6185" y="9691"/>
                  </a:cubicBezTo>
                  <a:close/>
                  <a:moveTo>
                    <a:pt x="3026" y="9490"/>
                  </a:moveTo>
                  <a:cubicBezTo>
                    <a:pt x="3050" y="9490"/>
                    <a:pt x="3066" y="9513"/>
                    <a:pt x="3056" y="9570"/>
                  </a:cubicBezTo>
                  <a:lnTo>
                    <a:pt x="3081" y="9570"/>
                  </a:lnTo>
                  <a:cubicBezTo>
                    <a:pt x="3069" y="9620"/>
                    <a:pt x="2905" y="9583"/>
                    <a:pt x="2956" y="9658"/>
                  </a:cubicBezTo>
                  <a:cubicBezTo>
                    <a:pt x="2967" y="9675"/>
                    <a:pt x="2981" y="9682"/>
                    <a:pt x="2996" y="9682"/>
                  </a:cubicBezTo>
                  <a:cubicBezTo>
                    <a:pt x="3015" y="9682"/>
                    <a:pt x="3035" y="9672"/>
                    <a:pt x="3056" y="9658"/>
                  </a:cubicBezTo>
                  <a:lnTo>
                    <a:pt x="3056" y="9658"/>
                  </a:lnTo>
                  <a:cubicBezTo>
                    <a:pt x="3056" y="9692"/>
                    <a:pt x="3026" y="9711"/>
                    <a:pt x="2993" y="9711"/>
                  </a:cubicBezTo>
                  <a:cubicBezTo>
                    <a:pt x="2954" y="9711"/>
                    <a:pt x="2911" y="9683"/>
                    <a:pt x="2918" y="9620"/>
                  </a:cubicBezTo>
                  <a:cubicBezTo>
                    <a:pt x="2926" y="9550"/>
                    <a:pt x="2987" y="9490"/>
                    <a:pt x="3026" y="9490"/>
                  </a:cubicBezTo>
                  <a:close/>
                  <a:moveTo>
                    <a:pt x="2855" y="9495"/>
                  </a:moveTo>
                  <a:cubicBezTo>
                    <a:pt x="2855" y="9542"/>
                    <a:pt x="2834" y="9539"/>
                    <a:pt x="2818" y="9551"/>
                  </a:cubicBezTo>
                  <a:lnTo>
                    <a:pt x="2818" y="9551"/>
                  </a:lnTo>
                  <a:cubicBezTo>
                    <a:pt x="2820" y="9532"/>
                    <a:pt x="2821" y="9520"/>
                    <a:pt x="2820" y="9513"/>
                  </a:cubicBezTo>
                  <a:lnTo>
                    <a:pt x="2820" y="9513"/>
                  </a:lnTo>
                  <a:cubicBezTo>
                    <a:pt x="2809" y="9532"/>
                    <a:pt x="2808" y="9557"/>
                    <a:pt x="2792" y="9557"/>
                  </a:cubicBezTo>
                  <a:lnTo>
                    <a:pt x="2811" y="9557"/>
                  </a:lnTo>
                  <a:cubicBezTo>
                    <a:pt x="2813" y="9555"/>
                    <a:pt x="2816" y="9553"/>
                    <a:pt x="2818" y="9551"/>
                  </a:cubicBezTo>
                  <a:lnTo>
                    <a:pt x="2818" y="9551"/>
                  </a:lnTo>
                  <a:cubicBezTo>
                    <a:pt x="2818" y="9553"/>
                    <a:pt x="2818" y="9555"/>
                    <a:pt x="2817" y="9557"/>
                  </a:cubicBezTo>
                  <a:lnTo>
                    <a:pt x="2811" y="9557"/>
                  </a:lnTo>
                  <a:cubicBezTo>
                    <a:pt x="2809" y="9561"/>
                    <a:pt x="2806" y="9565"/>
                    <a:pt x="2805" y="9570"/>
                  </a:cubicBezTo>
                  <a:cubicBezTo>
                    <a:pt x="2780" y="9633"/>
                    <a:pt x="2780" y="9683"/>
                    <a:pt x="2780" y="9733"/>
                  </a:cubicBezTo>
                  <a:lnTo>
                    <a:pt x="2742" y="9733"/>
                  </a:lnTo>
                  <a:cubicBezTo>
                    <a:pt x="2742" y="9671"/>
                    <a:pt x="2754" y="9620"/>
                    <a:pt x="2767" y="9557"/>
                  </a:cubicBezTo>
                  <a:cubicBezTo>
                    <a:pt x="2790" y="9542"/>
                    <a:pt x="2809" y="9507"/>
                    <a:pt x="2817" y="9507"/>
                  </a:cubicBezTo>
                  <a:cubicBezTo>
                    <a:pt x="2819" y="9507"/>
                    <a:pt x="2820" y="9509"/>
                    <a:pt x="2820" y="9513"/>
                  </a:cubicBezTo>
                  <a:lnTo>
                    <a:pt x="2820" y="9513"/>
                  </a:lnTo>
                  <a:cubicBezTo>
                    <a:pt x="2827" y="9503"/>
                    <a:pt x="2837" y="9495"/>
                    <a:pt x="2855" y="9495"/>
                  </a:cubicBezTo>
                  <a:close/>
                  <a:moveTo>
                    <a:pt x="6272" y="9477"/>
                  </a:moveTo>
                  <a:cubicBezTo>
                    <a:pt x="6282" y="9477"/>
                    <a:pt x="6291" y="9479"/>
                    <a:pt x="6300" y="9482"/>
                  </a:cubicBezTo>
                  <a:cubicBezTo>
                    <a:pt x="6300" y="9506"/>
                    <a:pt x="6295" y="9520"/>
                    <a:pt x="6285" y="9520"/>
                  </a:cubicBezTo>
                  <a:cubicBezTo>
                    <a:pt x="6279" y="9520"/>
                    <a:pt x="6272" y="9516"/>
                    <a:pt x="6263" y="9507"/>
                  </a:cubicBezTo>
                  <a:lnTo>
                    <a:pt x="6263" y="9507"/>
                  </a:lnTo>
                  <a:cubicBezTo>
                    <a:pt x="6175" y="9520"/>
                    <a:pt x="6300" y="9583"/>
                    <a:pt x="6300" y="9595"/>
                  </a:cubicBezTo>
                  <a:lnTo>
                    <a:pt x="6288" y="9595"/>
                  </a:lnTo>
                  <a:cubicBezTo>
                    <a:pt x="6318" y="9655"/>
                    <a:pt x="6276" y="9723"/>
                    <a:pt x="6220" y="9723"/>
                  </a:cubicBezTo>
                  <a:cubicBezTo>
                    <a:pt x="6206" y="9723"/>
                    <a:pt x="6192" y="9719"/>
                    <a:pt x="6178" y="9710"/>
                  </a:cubicBezTo>
                  <a:lnTo>
                    <a:pt x="6178" y="9710"/>
                  </a:lnTo>
                  <a:cubicBezTo>
                    <a:pt x="6171" y="9723"/>
                    <a:pt x="6162" y="9731"/>
                    <a:pt x="6150" y="9733"/>
                  </a:cubicBezTo>
                  <a:cubicBezTo>
                    <a:pt x="6124" y="9671"/>
                    <a:pt x="6099" y="9507"/>
                    <a:pt x="6162" y="9495"/>
                  </a:cubicBezTo>
                  <a:lnTo>
                    <a:pt x="6187" y="9507"/>
                  </a:lnTo>
                  <a:cubicBezTo>
                    <a:pt x="6187" y="9543"/>
                    <a:pt x="6200" y="9635"/>
                    <a:pt x="6185" y="9691"/>
                  </a:cubicBezTo>
                  <a:lnTo>
                    <a:pt x="6185" y="9691"/>
                  </a:lnTo>
                  <a:cubicBezTo>
                    <a:pt x="6193" y="9681"/>
                    <a:pt x="6202" y="9679"/>
                    <a:pt x="6211" y="9679"/>
                  </a:cubicBezTo>
                  <a:cubicBezTo>
                    <a:pt x="6223" y="9679"/>
                    <a:pt x="6236" y="9684"/>
                    <a:pt x="6246" y="9684"/>
                  </a:cubicBezTo>
                  <a:cubicBezTo>
                    <a:pt x="6253" y="9684"/>
                    <a:pt x="6259" y="9681"/>
                    <a:pt x="6263" y="9671"/>
                  </a:cubicBezTo>
                  <a:cubicBezTo>
                    <a:pt x="6275" y="9633"/>
                    <a:pt x="6250" y="9645"/>
                    <a:pt x="6238" y="9608"/>
                  </a:cubicBezTo>
                  <a:cubicBezTo>
                    <a:pt x="6225" y="9583"/>
                    <a:pt x="6175" y="9583"/>
                    <a:pt x="6200" y="9520"/>
                  </a:cubicBezTo>
                  <a:cubicBezTo>
                    <a:pt x="6219" y="9491"/>
                    <a:pt x="6245" y="9477"/>
                    <a:pt x="6272" y="9477"/>
                  </a:cubicBezTo>
                  <a:close/>
                  <a:moveTo>
                    <a:pt x="6062" y="9507"/>
                  </a:moveTo>
                  <a:cubicBezTo>
                    <a:pt x="6062" y="9583"/>
                    <a:pt x="6049" y="9658"/>
                    <a:pt x="6049" y="9733"/>
                  </a:cubicBezTo>
                  <a:cubicBezTo>
                    <a:pt x="6043" y="9737"/>
                    <a:pt x="6037" y="9738"/>
                    <a:pt x="6033" y="9738"/>
                  </a:cubicBezTo>
                  <a:cubicBezTo>
                    <a:pt x="6019" y="9738"/>
                    <a:pt x="6014" y="9724"/>
                    <a:pt x="6024" y="9696"/>
                  </a:cubicBezTo>
                  <a:lnTo>
                    <a:pt x="6024" y="9696"/>
                  </a:lnTo>
                  <a:cubicBezTo>
                    <a:pt x="6004" y="9706"/>
                    <a:pt x="5992" y="9745"/>
                    <a:pt x="5959" y="9745"/>
                  </a:cubicBezTo>
                  <a:cubicBezTo>
                    <a:pt x="5949" y="9745"/>
                    <a:pt x="5937" y="9742"/>
                    <a:pt x="5923" y="9733"/>
                  </a:cubicBezTo>
                  <a:cubicBezTo>
                    <a:pt x="5873" y="9696"/>
                    <a:pt x="5911" y="9532"/>
                    <a:pt x="5948" y="9520"/>
                  </a:cubicBezTo>
                  <a:lnTo>
                    <a:pt x="5948" y="9520"/>
                  </a:lnTo>
                  <a:cubicBezTo>
                    <a:pt x="5948" y="9568"/>
                    <a:pt x="5902" y="9709"/>
                    <a:pt x="5976" y="9709"/>
                  </a:cubicBezTo>
                  <a:cubicBezTo>
                    <a:pt x="5979" y="9709"/>
                    <a:pt x="5983" y="9709"/>
                    <a:pt x="5986" y="9708"/>
                  </a:cubicBezTo>
                  <a:cubicBezTo>
                    <a:pt x="6074" y="9683"/>
                    <a:pt x="5974" y="9520"/>
                    <a:pt x="6062" y="9507"/>
                  </a:cubicBezTo>
                  <a:close/>
                  <a:moveTo>
                    <a:pt x="8602" y="9683"/>
                  </a:moveTo>
                  <a:cubicBezTo>
                    <a:pt x="8652" y="9683"/>
                    <a:pt x="8614" y="9746"/>
                    <a:pt x="8614" y="9746"/>
                  </a:cubicBezTo>
                  <a:lnTo>
                    <a:pt x="8602" y="9733"/>
                  </a:lnTo>
                  <a:cubicBezTo>
                    <a:pt x="8602" y="9733"/>
                    <a:pt x="8551" y="9696"/>
                    <a:pt x="8602" y="9683"/>
                  </a:cubicBezTo>
                  <a:close/>
                  <a:moveTo>
                    <a:pt x="5419" y="9689"/>
                  </a:moveTo>
                  <a:cubicBezTo>
                    <a:pt x="5419" y="9711"/>
                    <a:pt x="5419" y="9732"/>
                    <a:pt x="5419" y="9751"/>
                  </a:cubicBezTo>
                  <a:lnTo>
                    <a:pt x="5419" y="9751"/>
                  </a:lnTo>
                  <a:cubicBezTo>
                    <a:pt x="5423" y="9730"/>
                    <a:pt x="5424" y="9708"/>
                    <a:pt x="5419" y="9689"/>
                  </a:cubicBezTo>
                  <a:close/>
                  <a:moveTo>
                    <a:pt x="10890" y="9620"/>
                  </a:moveTo>
                  <a:cubicBezTo>
                    <a:pt x="10872" y="9645"/>
                    <a:pt x="10853" y="9708"/>
                    <a:pt x="10834" y="9764"/>
                  </a:cubicBezTo>
                  <a:lnTo>
                    <a:pt x="10834" y="9764"/>
                  </a:lnTo>
                  <a:cubicBezTo>
                    <a:pt x="10840" y="9708"/>
                    <a:pt x="10839" y="9620"/>
                    <a:pt x="10890" y="9620"/>
                  </a:cubicBezTo>
                  <a:close/>
                  <a:moveTo>
                    <a:pt x="5807" y="9539"/>
                  </a:moveTo>
                  <a:cubicBezTo>
                    <a:pt x="5840" y="9539"/>
                    <a:pt x="5866" y="9566"/>
                    <a:pt x="5860" y="9633"/>
                  </a:cubicBezTo>
                  <a:cubicBezTo>
                    <a:pt x="5860" y="9671"/>
                    <a:pt x="5760" y="9658"/>
                    <a:pt x="5735" y="9671"/>
                  </a:cubicBezTo>
                  <a:cubicBezTo>
                    <a:pt x="5743" y="9718"/>
                    <a:pt x="5766" y="9736"/>
                    <a:pt x="5794" y="9736"/>
                  </a:cubicBezTo>
                  <a:cubicBezTo>
                    <a:pt x="5811" y="9736"/>
                    <a:pt x="5829" y="9730"/>
                    <a:pt x="5848" y="9721"/>
                  </a:cubicBezTo>
                  <a:lnTo>
                    <a:pt x="5848" y="9721"/>
                  </a:lnTo>
                  <a:cubicBezTo>
                    <a:pt x="5853" y="9751"/>
                    <a:pt x="5828" y="9767"/>
                    <a:pt x="5798" y="9767"/>
                  </a:cubicBezTo>
                  <a:cubicBezTo>
                    <a:pt x="5753" y="9767"/>
                    <a:pt x="5694" y="9729"/>
                    <a:pt x="5709" y="9645"/>
                  </a:cubicBezTo>
                  <a:cubicBezTo>
                    <a:pt x="5716" y="9582"/>
                    <a:pt x="5767" y="9539"/>
                    <a:pt x="5807" y="9539"/>
                  </a:cubicBezTo>
                  <a:close/>
                  <a:moveTo>
                    <a:pt x="2692" y="9546"/>
                  </a:moveTo>
                  <a:cubicBezTo>
                    <a:pt x="2731" y="9546"/>
                    <a:pt x="2759" y="9580"/>
                    <a:pt x="2742" y="9658"/>
                  </a:cubicBezTo>
                  <a:cubicBezTo>
                    <a:pt x="2727" y="9724"/>
                    <a:pt x="2666" y="9772"/>
                    <a:pt x="2620" y="9772"/>
                  </a:cubicBezTo>
                  <a:cubicBezTo>
                    <a:pt x="2586" y="9772"/>
                    <a:pt x="2560" y="9747"/>
                    <a:pt x="2566" y="9683"/>
                  </a:cubicBezTo>
                  <a:cubicBezTo>
                    <a:pt x="2580" y="9599"/>
                    <a:pt x="2644" y="9546"/>
                    <a:pt x="2692" y="9546"/>
                  </a:cubicBezTo>
                  <a:close/>
                  <a:moveTo>
                    <a:pt x="11381" y="9595"/>
                  </a:moveTo>
                  <a:cubicBezTo>
                    <a:pt x="11359" y="9640"/>
                    <a:pt x="11358" y="9719"/>
                    <a:pt x="11351" y="9776"/>
                  </a:cubicBezTo>
                  <a:lnTo>
                    <a:pt x="11351" y="9776"/>
                  </a:lnTo>
                  <a:cubicBezTo>
                    <a:pt x="11344" y="9700"/>
                    <a:pt x="11332" y="9595"/>
                    <a:pt x="11381" y="9595"/>
                  </a:cubicBezTo>
                  <a:close/>
                  <a:moveTo>
                    <a:pt x="7818" y="9745"/>
                  </a:moveTo>
                  <a:cubicBezTo>
                    <a:pt x="7837" y="9745"/>
                    <a:pt x="7822" y="9771"/>
                    <a:pt x="7807" y="9793"/>
                  </a:cubicBezTo>
                  <a:lnTo>
                    <a:pt x="7807" y="9793"/>
                  </a:lnTo>
                  <a:cubicBezTo>
                    <a:pt x="7799" y="9781"/>
                    <a:pt x="7778" y="9746"/>
                    <a:pt x="7809" y="9746"/>
                  </a:cubicBezTo>
                  <a:cubicBezTo>
                    <a:pt x="7813" y="9745"/>
                    <a:pt x="7816" y="9745"/>
                    <a:pt x="7818" y="9745"/>
                  </a:cubicBezTo>
                  <a:close/>
                  <a:moveTo>
                    <a:pt x="8023" y="9733"/>
                  </a:moveTo>
                  <a:cubicBezTo>
                    <a:pt x="8061" y="9733"/>
                    <a:pt x="8036" y="9796"/>
                    <a:pt x="8036" y="9796"/>
                  </a:cubicBezTo>
                  <a:lnTo>
                    <a:pt x="8023" y="9796"/>
                  </a:lnTo>
                  <a:cubicBezTo>
                    <a:pt x="8023" y="9796"/>
                    <a:pt x="7973" y="9746"/>
                    <a:pt x="8023" y="9733"/>
                  </a:cubicBezTo>
                  <a:close/>
                  <a:moveTo>
                    <a:pt x="2451" y="9516"/>
                  </a:moveTo>
                  <a:lnTo>
                    <a:pt x="2427" y="9771"/>
                  </a:lnTo>
                  <a:lnTo>
                    <a:pt x="2427" y="9771"/>
                  </a:lnTo>
                  <a:lnTo>
                    <a:pt x="2528" y="9746"/>
                  </a:lnTo>
                  <a:lnTo>
                    <a:pt x="2528" y="9746"/>
                  </a:lnTo>
                  <a:cubicBezTo>
                    <a:pt x="2528" y="9796"/>
                    <a:pt x="2440" y="9796"/>
                    <a:pt x="2390" y="9809"/>
                  </a:cubicBezTo>
                  <a:cubicBezTo>
                    <a:pt x="2411" y="9755"/>
                    <a:pt x="2405" y="9581"/>
                    <a:pt x="2451" y="9516"/>
                  </a:cubicBezTo>
                  <a:close/>
                  <a:moveTo>
                    <a:pt x="5244" y="9809"/>
                  </a:moveTo>
                  <a:lnTo>
                    <a:pt x="5252" y="9813"/>
                  </a:lnTo>
                  <a:lnTo>
                    <a:pt x="5252" y="9813"/>
                  </a:lnTo>
                  <a:cubicBezTo>
                    <a:pt x="5249" y="9810"/>
                    <a:pt x="5247" y="9809"/>
                    <a:pt x="5244" y="9809"/>
                  </a:cubicBezTo>
                  <a:close/>
                  <a:moveTo>
                    <a:pt x="5252" y="9813"/>
                  </a:moveTo>
                  <a:lnTo>
                    <a:pt x="5252" y="9813"/>
                  </a:lnTo>
                  <a:cubicBezTo>
                    <a:pt x="5257" y="9817"/>
                    <a:pt x="5264" y="9825"/>
                    <a:pt x="5273" y="9833"/>
                  </a:cubicBezTo>
                  <a:lnTo>
                    <a:pt x="5273" y="9833"/>
                  </a:lnTo>
                  <a:cubicBezTo>
                    <a:pt x="5273" y="9829"/>
                    <a:pt x="5271" y="9826"/>
                    <a:pt x="5269" y="9822"/>
                  </a:cubicBezTo>
                  <a:lnTo>
                    <a:pt x="5252" y="9813"/>
                  </a:lnTo>
                  <a:close/>
                  <a:moveTo>
                    <a:pt x="10714" y="9620"/>
                  </a:moveTo>
                  <a:cubicBezTo>
                    <a:pt x="10777" y="9620"/>
                    <a:pt x="10802" y="9746"/>
                    <a:pt x="10815" y="9809"/>
                  </a:cubicBezTo>
                  <a:cubicBezTo>
                    <a:pt x="10816" y="9809"/>
                    <a:pt x="10817" y="9809"/>
                    <a:pt x="10819" y="9808"/>
                  </a:cubicBezTo>
                  <a:lnTo>
                    <a:pt x="10819" y="9808"/>
                  </a:lnTo>
                  <a:cubicBezTo>
                    <a:pt x="10814" y="9821"/>
                    <a:pt x="10809" y="9833"/>
                    <a:pt x="10804" y="9842"/>
                  </a:cubicBezTo>
                  <a:lnTo>
                    <a:pt x="10804" y="9842"/>
                  </a:lnTo>
                  <a:cubicBezTo>
                    <a:pt x="10768" y="9815"/>
                    <a:pt x="10726" y="9666"/>
                    <a:pt x="10714" y="9620"/>
                  </a:cubicBezTo>
                  <a:close/>
                  <a:moveTo>
                    <a:pt x="11188" y="9608"/>
                  </a:moveTo>
                  <a:cubicBezTo>
                    <a:pt x="11196" y="9608"/>
                    <a:pt x="11206" y="9612"/>
                    <a:pt x="11217" y="9620"/>
                  </a:cubicBezTo>
                  <a:cubicBezTo>
                    <a:pt x="11280" y="9658"/>
                    <a:pt x="11268" y="9834"/>
                    <a:pt x="11217" y="9834"/>
                  </a:cubicBezTo>
                  <a:cubicBezTo>
                    <a:pt x="11217" y="9822"/>
                    <a:pt x="11241" y="9657"/>
                    <a:pt x="11174" y="9657"/>
                  </a:cubicBezTo>
                  <a:cubicBezTo>
                    <a:pt x="11172" y="9657"/>
                    <a:pt x="11170" y="9658"/>
                    <a:pt x="11167" y="9658"/>
                  </a:cubicBezTo>
                  <a:lnTo>
                    <a:pt x="11154" y="9645"/>
                  </a:lnTo>
                  <a:cubicBezTo>
                    <a:pt x="11054" y="9645"/>
                    <a:pt x="11180" y="9834"/>
                    <a:pt x="11079" y="9847"/>
                  </a:cubicBezTo>
                  <a:lnTo>
                    <a:pt x="11079" y="9620"/>
                  </a:lnTo>
                  <a:cubicBezTo>
                    <a:pt x="11089" y="9617"/>
                    <a:pt x="11097" y="9615"/>
                    <a:pt x="11104" y="9615"/>
                  </a:cubicBezTo>
                  <a:cubicBezTo>
                    <a:pt x="11122" y="9615"/>
                    <a:pt x="11126" y="9627"/>
                    <a:pt x="11117" y="9645"/>
                  </a:cubicBezTo>
                  <a:cubicBezTo>
                    <a:pt x="11146" y="9645"/>
                    <a:pt x="11160" y="9608"/>
                    <a:pt x="11188" y="9608"/>
                  </a:cubicBezTo>
                  <a:close/>
                  <a:moveTo>
                    <a:pt x="11329" y="9843"/>
                  </a:moveTo>
                  <a:cubicBezTo>
                    <a:pt x="11326" y="9845"/>
                    <a:pt x="11322" y="9847"/>
                    <a:pt x="11318" y="9847"/>
                  </a:cubicBezTo>
                  <a:lnTo>
                    <a:pt x="11329" y="9843"/>
                  </a:lnTo>
                  <a:close/>
                  <a:moveTo>
                    <a:pt x="5181" y="9633"/>
                  </a:moveTo>
                  <a:cubicBezTo>
                    <a:pt x="5181" y="9696"/>
                    <a:pt x="5194" y="9859"/>
                    <a:pt x="5131" y="9859"/>
                  </a:cubicBezTo>
                  <a:cubicBezTo>
                    <a:pt x="5131" y="9809"/>
                    <a:pt x="5118" y="9645"/>
                    <a:pt x="5169" y="9633"/>
                  </a:cubicBezTo>
                  <a:close/>
                  <a:moveTo>
                    <a:pt x="5471" y="9482"/>
                  </a:moveTo>
                  <a:lnTo>
                    <a:pt x="5471" y="9620"/>
                  </a:lnTo>
                  <a:cubicBezTo>
                    <a:pt x="5491" y="9620"/>
                    <a:pt x="5504" y="9577"/>
                    <a:pt x="5536" y="9577"/>
                  </a:cubicBezTo>
                  <a:cubicBezTo>
                    <a:pt x="5543" y="9577"/>
                    <a:pt x="5550" y="9578"/>
                    <a:pt x="5559" y="9583"/>
                  </a:cubicBezTo>
                  <a:cubicBezTo>
                    <a:pt x="5609" y="9608"/>
                    <a:pt x="5584" y="9746"/>
                    <a:pt x="5571" y="9796"/>
                  </a:cubicBezTo>
                  <a:lnTo>
                    <a:pt x="5546" y="9796"/>
                  </a:lnTo>
                  <a:cubicBezTo>
                    <a:pt x="5558" y="9748"/>
                    <a:pt x="5593" y="9620"/>
                    <a:pt x="5519" y="9620"/>
                  </a:cubicBezTo>
                  <a:cubicBezTo>
                    <a:pt x="5516" y="9620"/>
                    <a:pt x="5512" y="9620"/>
                    <a:pt x="5508" y="9620"/>
                  </a:cubicBezTo>
                  <a:lnTo>
                    <a:pt x="5496" y="9620"/>
                  </a:lnTo>
                  <a:cubicBezTo>
                    <a:pt x="5408" y="9633"/>
                    <a:pt x="5508" y="9809"/>
                    <a:pt x="5420" y="9822"/>
                  </a:cubicBezTo>
                  <a:cubicBezTo>
                    <a:pt x="5420" y="9805"/>
                    <a:pt x="5420" y="9780"/>
                    <a:pt x="5419" y="9751"/>
                  </a:cubicBezTo>
                  <a:lnTo>
                    <a:pt x="5419" y="9751"/>
                  </a:lnTo>
                  <a:cubicBezTo>
                    <a:pt x="5410" y="9803"/>
                    <a:pt x="5378" y="9852"/>
                    <a:pt x="5332" y="9859"/>
                  </a:cubicBezTo>
                  <a:cubicBezTo>
                    <a:pt x="5304" y="9854"/>
                    <a:pt x="5286" y="9843"/>
                    <a:pt x="5273" y="9833"/>
                  </a:cubicBezTo>
                  <a:lnTo>
                    <a:pt x="5273" y="9833"/>
                  </a:lnTo>
                  <a:cubicBezTo>
                    <a:pt x="5277" y="9850"/>
                    <a:pt x="5263" y="9859"/>
                    <a:pt x="5232" y="9859"/>
                  </a:cubicBezTo>
                  <a:cubicBezTo>
                    <a:pt x="5232" y="9796"/>
                    <a:pt x="5232" y="9532"/>
                    <a:pt x="5294" y="9532"/>
                  </a:cubicBezTo>
                  <a:lnTo>
                    <a:pt x="5282" y="9671"/>
                  </a:lnTo>
                  <a:cubicBezTo>
                    <a:pt x="5316" y="9662"/>
                    <a:pt x="5338" y="9619"/>
                    <a:pt x="5365" y="9619"/>
                  </a:cubicBezTo>
                  <a:cubicBezTo>
                    <a:pt x="5378" y="9619"/>
                    <a:pt x="5391" y="9629"/>
                    <a:pt x="5408" y="9658"/>
                  </a:cubicBezTo>
                  <a:cubicBezTo>
                    <a:pt x="5413" y="9667"/>
                    <a:pt x="5417" y="9678"/>
                    <a:pt x="5419" y="9689"/>
                  </a:cubicBezTo>
                  <a:lnTo>
                    <a:pt x="5419" y="9689"/>
                  </a:lnTo>
                  <a:cubicBezTo>
                    <a:pt x="5421" y="9595"/>
                    <a:pt x="5431" y="9490"/>
                    <a:pt x="5471" y="9482"/>
                  </a:cubicBezTo>
                  <a:close/>
                  <a:moveTo>
                    <a:pt x="11682" y="9614"/>
                  </a:moveTo>
                  <a:cubicBezTo>
                    <a:pt x="11695" y="9614"/>
                    <a:pt x="11708" y="9620"/>
                    <a:pt x="11720" y="9633"/>
                  </a:cubicBezTo>
                  <a:cubicBezTo>
                    <a:pt x="11720" y="9645"/>
                    <a:pt x="11720" y="9658"/>
                    <a:pt x="11733" y="9658"/>
                  </a:cubicBezTo>
                  <a:cubicBezTo>
                    <a:pt x="11745" y="9633"/>
                    <a:pt x="11771" y="9620"/>
                    <a:pt x="11796" y="9620"/>
                  </a:cubicBezTo>
                  <a:cubicBezTo>
                    <a:pt x="11801" y="9619"/>
                    <a:pt x="11806" y="9618"/>
                    <a:pt x="11811" y="9618"/>
                  </a:cubicBezTo>
                  <a:cubicBezTo>
                    <a:pt x="11882" y="9618"/>
                    <a:pt x="11871" y="9787"/>
                    <a:pt x="11871" y="9834"/>
                  </a:cubicBezTo>
                  <a:lnTo>
                    <a:pt x="11871" y="9847"/>
                  </a:lnTo>
                  <a:cubicBezTo>
                    <a:pt x="11771" y="9847"/>
                    <a:pt x="11896" y="9658"/>
                    <a:pt x="11783" y="9645"/>
                  </a:cubicBezTo>
                  <a:cubicBezTo>
                    <a:pt x="11781" y="9645"/>
                    <a:pt x="11779" y="9645"/>
                    <a:pt x="11777" y="9645"/>
                  </a:cubicBezTo>
                  <a:cubicBezTo>
                    <a:pt x="11722" y="9645"/>
                    <a:pt x="11746" y="9822"/>
                    <a:pt x="11758" y="9847"/>
                  </a:cubicBezTo>
                  <a:cubicBezTo>
                    <a:pt x="11657" y="9847"/>
                    <a:pt x="11771" y="9658"/>
                    <a:pt x="11670" y="9645"/>
                  </a:cubicBezTo>
                  <a:cubicBezTo>
                    <a:pt x="11569" y="9645"/>
                    <a:pt x="11632" y="9822"/>
                    <a:pt x="11632" y="9859"/>
                  </a:cubicBezTo>
                  <a:cubicBezTo>
                    <a:pt x="11569" y="9859"/>
                    <a:pt x="11594" y="9683"/>
                    <a:pt x="11594" y="9620"/>
                  </a:cubicBezTo>
                  <a:cubicBezTo>
                    <a:pt x="11601" y="9617"/>
                    <a:pt x="11606" y="9616"/>
                    <a:pt x="11611" y="9616"/>
                  </a:cubicBezTo>
                  <a:cubicBezTo>
                    <a:pt x="11624" y="9616"/>
                    <a:pt x="11629" y="9630"/>
                    <a:pt x="11620" y="9658"/>
                  </a:cubicBezTo>
                  <a:cubicBezTo>
                    <a:pt x="11632" y="9658"/>
                    <a:pt x="11645" y="9645"/>
                    <a:pt x="11645" y="9633"/>
                  </a:cubicBezTo>
                  <a:cubicBezTo>
                    <a:pt x="11657" y="9620"/>
                    <a:pt x="11670" y="9614"/>
                    <a:pt x="11682" y="9614"/>
                  </a:cubicBezTo>
                  <a:close/>
                  <a:moveTo>
                    <a:pt x="11448" y="9627"/>
                  </a:moveTo>
                  <a:cubicBezTo>
                    <a:pt x="11475" y="9627"/>
                    <a:pt x="11506" y="9639"/>
                    <a:pt x="11519" y="9658"/>
                  </a:cubicBezTo>
                  <a:cubicBezTo>
                    <a:pt x="11557" y="9696"/>
                    <a:pt x="11532" y="9809"/>
                    <a:pt x="11544" y="9859"/>
                  </a:cubicBezTo>
                  <a:cubicBezTo>
                    <a:pt x="11537" y="9863"/>
                    <a:pt x="11532" y="9864"/>
                    <a:pt x="11527" y="9864"/>
                  </a:cubicBezTo>
                  <a:cubicBezTo>
                    <a:pt x="11513" y="9864"/>
                    <a:pt x="11506" y="9853"/>
                    <a:pt x="11506" y="9834"/>
                  </a:cubicBezTo>
                  <a:cubicBezTo>
                    <a:pt x="11502" y="9830"/>
                    <a:pt x="11498" y="9828"/>
                    <a:pt x="11494" y="9828"/>
                  </a:cubicBezTo>
                  <a:cubicBezTo>
                    <a:pt x="11481" y="9828"/>
                    <a:pt x="11469" y="9846"/>
                    <a:pt x="11449" y="9846"/>
                  </a:cubicBezTo>
                  <a:cubicBezTo>
                    <a:pt x="11441" y="9846"/>
                    <a:pt x="11431" y="9843"/>
                    <a:pt x="11418" y="9834"/>
                  </a:cubicBezTo>
                  <a:lnTo>
                    <a:pt x="11418" y="9859"/>
                  </a:lnTo>
                  <a:cubicBezTo>
                    <a:pt x="11393" y="9834"/>
                    <a:pt x="11381" y="9784"/>
                    <a:pt x="11406" y="9746"/>
                  </a:cubicBezTo>
                  <a:cubicBezTo>
                    <a:pt x="11431" y="9721"/>
                    <a:pt x="11494" y="9721"/>
                    <a:pt x="11506" y="9708"/>
                  </a:cubicBezTo>
                  <a:cubicBezTo>
                    <a:pt x="11523" y="9675"/>
                    <a:pt x="11484" y="9664"/>
                    <a:pt x="11449" y="9664"/>
                  </a:cubicBezTo>
                  <a:cubicBezTo>
                    <a:pt x="11431" y="9664"/>
                    <a:pt x="11414" y="9666"/>
                    <a:pt x="11406" y="9671"/>
                  </a:cubicBezTo>
                  <a:cubicBezTo>
                    <a:pt x="11400" y="9639"/>
                    <a:pt x="11422" y="9627"/>
                    <a:pt x="11448" y="9627"/>
                  </a:cubicBezTo>
                  <a:close/>
                  <a:moveTo>
                    <a:pt x="10792" y="9862"/>
                  </a:moveTo>
                  <a:cubicBezTo>
                    <a:pt x="10787" y="9868"/>
                    <a:pt x="10782" y="9872"/>
                    <a:pt x="10777" y="9872"/>
                  </a:cubicBezTo>
                  <a:lnTo>
                    <a:pt x="10792" y="9862"/>
                  </a:lnTo>
                  <a:close/>
                  <a:moveTo>
                    <a:pt x="10961" y="9647"/>
                  </a:moveTo>
                  <a:cubicBezTo>
                    <a:pt x="11002" y="9647"/>
                    <a:pt x="11041" y="9682"/>
                    <a:pt x="11041" y="9746"/>
                  </a:cubicBezTo>
                  <a:cubicBezTo>
                    <a:pt x="11041" y="9769"/>
                    <a:pt x="11000" y="9773"/>
                    <a:pt x="10962" y="9773"/>
                  </a:cubicBezTo>
                  <a:cubicBezTo>
                    <a:pt x="10937" y="9773"/>
                    <a:pt x="10913" y="9771"/>
                    <a:pt x="10903" y="9771"/>
                  </a:cubicBezTo>
                  <a:cubicBezTo>
                    <a:pt x="10903" y="9814"/>
                    <a:pt x="10943" y="9845"/>
                    <a:pt x="10981" y="9845"/>
                  </a:cubicBezTo>
                  <a:cubicBezTo>
                    <a:pt x="10999" y="9845"/>
                    <a:pt x="11016" y="9838"/>
                    <a:pt x="11029" y="9822"/>
                  </a:cubicBezTo>
                  <a:lnTo>
                    <a:pt x="11041" y="9834"/>
                  </a:lnTo>
                  <a:cubicBezTo>
                    <a:pt x="11046" y="9862"/>
                    <a:pt x="11023" y="9876"/>
                    <a:pt x="10994" y="9876"/>
                  </a:cubicBezTo>
                  <a:cubicBezTo>
                    <a:pt x="10942" y="9876"/>
                    <a:pt x="10870" y="9834"/>
                    <a:pt x="10878" y="9746"/>
                  </a:cubicBezTo>
                  <a:cubicBezTo>
                    <a:pt x="10884" y="9679"/>
                    <a:pt x="10923" y="9647"/>
                    <a:pt x="10961" y="9647"/>
                  </a:cubicBezTo>
                  <a:close/>
                  <a:moveTo>
                    <a:pt x="5033" y="9665"/>
                  </a:moveTo>
                  <a:cubicBezTo>
                    <a:pt x="5040" y="9665"/>
                    <a:pt x="5047" y="9666"/>
                    <a:pt x="5056" y="9671"/>
                  </a:cubicBezTo>
                  <a:cubicBezTo>
                    <a:pt x="5106" y="9696"/>
                    <a:pt x="5081" y="9822"/>
                    <a:pt x="5068" y="9884"/>
                  </a:cubicBezTo>
                  <a:lnTo>
                    <a:pt x="5043" y="9884"/>
                  </a:lnTo>
                  <a:cubicBezTo>
                    <a:pt x="5043" y="9824"/>
                    <a:pt x="5078" y="9695"/>
                    <a:pt x="5003" y="9695"/>
                  </a:cubicBezTo>
                  <a:cubicBezTo>
                    <a:pt x="5000" y="9695"/>
                    <a:pt x="4996" y="9695"/>
                    <a:pt x="4993" y="9696"/>
                  </a:cubicBezTo>
                  <a:cubicBezTo>
                    <a:pt x="4990" y="9697"/>
                    <a:pt x="4988" y="9697"/>
                    <a:pt x="4985" y="9698"/>
                  </a:cubicBezTo>
                  <a:lnTo>
                    <a:pt x="4985" y="9698"/>
                  </a:lnTo>
                  <a:cubicBezTo>
                    <a:pt x="4998" y="9685"/>
                    <a:pt x="5011" y="9665"/>
                    <a:pt x="5033" y="9665"/>
                  </a:cubicBezTo>
                  <a:close/>
                  <a:moveTo>
                    <a:pt x="10236" y="9645"/>
                  </a:moveTo>
                  <a:lnTo>
                    <a:pt x="10236" y="9884"/>
                  </a:lnTo>
                  <a:lnTo>
                    <a:pt x="10199" y="9884"/>
                  </a:lnTo>
                  <a:cubicBezTo>
                    <a:pt x="10199" y="9822"/>
                    <a:pt x="10174" y="9658"/>
                    <a:pt x="10236" y="9645"/>
                  </a:cubicBezTo>
                  <a:close/>
                  <a:moveTo>
                    <a:pt x="10511" y="9630"/>
                  </a:moveTo>
                  <a:cubicBezTo>
                    <a:pt x="10516" y="9630"/>
                    <a:pt x="10520" y="9631"/>
                    <a:pt x="10526" y="9633"/>
                  </a:cubicBezTo>
                  <a:cubicBezTo>
                    <a:pt x="10551" y="9645"/>
                    <a:pt x="10563" y="9696"/>
                    <a:pt x="10563" y="9733"/>
                  </a:cubicBezTo>
                  <a:cubicBezTo>
                    <a:pt x="10563" y="9759"/>
                    <a:pt x="10588" y="9859"/>
                    <a:pt x="10538" y="9872"/>
                  </a:cubicBezTo>
                  <a:cubicBezTo>
                    <a:pt x="10538" y="9861"/>
                    <a:pt x="10558" y="9685"/>
                    <a:pt x="10503" y="9685"/>
                  </a:cubicBezTo>
                  <a:cubicBezTo>
                    <a:pt x="10495" y="9685"/>
                    <a:pt x="10486" y="9688"/>
                    <a:pt x="10475" y="9696"/>
                  </a:cubicBezTo>
                  <a:lnTo>
                    <a:pt x="10463" y="9683"/>
                  </a:lnTo>
                  <a:lnTo>
                    <a:pt x="10463" y="9683"/>
                  </a:lnTo>
                  <a:cubicBezTo>
                    <a:pt x="10400" y="9721"/>
                    <a:pt x="10500" y="9872"/>
                    <a:pt x="10412" y="9872"/>
                  </a:cubicBezTo>
                  <a:cubicBezTo>
                    <a:pt x="10412" y="9850"/>
                    <a:pt x="10422" y="9672"/>
                    <a:pt x="10365" y="9672"/>
                  </a:cubicBezTo>
                  <a:cubicBezTo>
                    <a:pt x="10357" y="9672"/>
                    <a:pt x="10348" y="9676"/>
                    <a:pt x="10337" y="9683"/>
                  </a:cubicBezTo>
                  <a:cubicBezTo>
                    <a:pt x="10287" y="9746"/>
                    <a:pt x="10387" y="9872"/>
                    <a:pt x="10287" y="9884"/>
                  </a:cubicBezTo>
                  <a:lnTo>
                    <a:pt x="10287" y="9645"/>
                  </a:lnTo>
                  <a:cubicBezTo>
                    <a:pt x="10296" y="9642"/>
                    <a:pt x="10304" y="9641"/>
                    <a:pt x="10310" y="9641"/>
                  </a:cubicBezTo>
                  <a:cubicBezTo>
                    <a:pt x="10329" y="9641"/>
                    <a:pt x="10334" y="9655"/>
                    <a:pt x="10324" y="9683"/>
                  </a:cubicBezTo>
                  <a:cubicBezTo>
                    <a:pt x="10337" y="9683"/>
                    <a:pt x="10350" y="9645"/>
                    <a:pt x="10375" y="9645"/>
                  </a:cubicBezTo>
                  <a:cubicBezTo>
                    <a:pt x="10387" y="9645"/>
                    <a:pt x="10438" y="9658"/>
                    <a:pt x="10450" y="9671"/>
                  </a:cubicBezTo>
                  <a:cubicBezTo>
                    <a:pt x="10472" y="9660"/>
                    <a:pt x="10484" y="9630"/>
                    <a:pt x="10511" y="9630"/>
                  </a:cubicBezTo>
                  <a:close/>
                  <a:moveTo>
                    <a:pt x="11959" y="9771"/>
                  </a:moveTo>
                  <a:cubicBezTo>
                    <a:pt x="11959" y="9809"/>
                    <a:pt x="11947" y="9847"/>
                    <a:pt x="11934" y="9884"/>
                  </a:cubicBezTo>
                  <a:lnTo>
                    <a:pt x="11909" y="9884"/>
                  </a:lnTo>
                  <a:cubicBezTo>
                    <a:pt x="11921" y="9834"/>
                    <a:pt x="11896" y="9784"/>
                    <a:pt x="11959" y="9771"/>
                  </a:cubicBezTo>
                  <a:close/>
                  <a:moveTo>
                    <a:pt x="4960" y="9670"/>
                  </a:moveTo>
                  <a:cubicBezTo>
                    <a:pt x="4965" y="9670"/>
                    <a:pt x="4968" y="9680"/>
                    <a:pt x="4968" y="9708"/>
                  </a:cubicBezTo>
                  <a:cubicBezTo>
                    <a:pt x="4968" y="9708"/>
                    <a:pt x="4969" y="9708"/>
                    <a:pt x="4970" y="9708"/>
                  </a:cubicBezTo>
                  <a:lnTo>
                    <a:pt x="4970" y="9708"/>
                  </a:lnTo>
                  <a:cubicBezTo>
                    <a:pt x="4922" y="9754"/>
                    <a:pt x="4985" y="9886"/>
                    <a:pt x="4917" y="9897"/>
                  </a:cubicBezTo>
                  <a:cubicBezTo>
                    <a:pt x="4917" y="9847"/>
                    <a:pt x="4917" y="9796"/>
                    <a:pt x="4930" y="9746"/>
                  </a:cubicBezTo>
                  <a:cubicBezTo>
                    <a:pt x="4930" y="9737"/>
                    <a:pt x="4949" y="9670"/>
                    <a:pt x="4960" y="9670"/>
                  </a:cubicBezTo>
                  <a:close/>
                  <a:moveTo>
                    <a:pt x="10009" y="9676"/>
                  </a:moveTo>
                  <a:cubicBezTo>
                    <a:pt x="10013" y="9676"/>
                    <a:pt x="10018" y="9688"/>
                    <a:pt x="10023" y="9721"/>
                  </a:cubicBezTo>
                  <a:cubicBezTo>
                    <a:pt x="10051" y="9721"/>
                    <a:pt x="10065" y="9678"/>
                    <a:pt x="10092" y="9678"/>
                  </a:cubicBezTo>
                  <a:cubicBezTo>
                    <a:pt x="10100" y="9678"/>
                    <a:pt x="10111" y="9683"/>
                    <a:pt x="10123" y="9696"/>
                  </a:cubicBezTo>
                  <a:cubicBezTo>
                    <a:pt x="10174" y="9733"/>
                    <a:pt x="10161" y="9910"/>
                    <a:pt x="10123" y="9910"/>
                  </a:cubicBezTo>
                  <a:cubicBezTo>
                    <a:pt x="10123" y="9851"/>
                    <a:pt x="10145" y="9718"/>
                    <a:pt x="10078" y="9718"/>
                  </a:cubicBezTo>
                  <a:cubicBezTo>
                    <a:pt x="10073" y="9718"/>
                    <a:pt x="10067" y="9719"/>
                    <a:pt x="10060" y="9721"/>
                  </a:cubicBezTo>
                  <a:cubicBezTo>
                    <a:pt x="9972" y="9733"/>
                    <a:pt x="10085" y="9910"/>
                    <a:pt x="9985" y="9910"/>
                  </a:cubicBezTo>
                  <a:cubicBezTo>
                    <a:pt x="9985" y="9847"/>
                    <a:pt x="9985" y="9784"/>
                    <a:pt x="9997" y="9721"/>
                  </a:cubicBezTo>
                  <a:lnTo>
                    <a:pt x="9997" y="9721"/>
                  </a:lnTo>
                  <a:lnTo>
                    <a:pt x="9985" y="9733"/>
                  </a:lnTo>
                  <a:cubicBezTo>
                    <a:pt x="9993" y="9710"/>
                    <a:pt x="10001" y="9676"/>
                    <a:pt x="10009" y="9676"/>
                  </a:cubicBezTo>
                  <a:close/>
                  <a:moveTo>
                    <a:pt x="9759" y="9683"/>
                  </a:moveTo>
                  <a:cubicBezTo>
                    <a:pt x="9771" y="9687"/>
                    <a:pt x="9780" y="9687"/>
                    <a:pt x="9786" y="9687"/>
                  </a:cubicBezTo>
                  <a:lnTo>
                    <a:pt x="9786" y="9687"/>
                  </a:lnTo>
                  <a:cubicBezTo>
                    <a:pt x="9800" y="9687"/>
                    <a:pt x="9809" y="9687"/>
                    <a:pt x="9834" y="9721"/>
                  </a:cubicBezTo>
                  <a:cubicBezTo>
                    <a:pt x="9872" y="9784"/>
                    <a:pt x="9859" y="9910"/>
                    <a:pt x="9809" y="9910"/>
                  </a:cubicBezTo>
                  <a:lnTo>
                    <a:pt x="9809" y="9784"/>
                  </a:lnTo>
                  <a:cubicBezTo>
                    <a:pt x="9809" y="9747"/>
                    <a:pt x="9792" y="9728"/>
                    <a:pt x="9773" y="9728"/>
                  </a:cubicBezTo>
                  <a:cubicBezTo>
                    <a:pt x="9759" y="9728"/>
                    <a:pt x="9744" y="9738"/>
                    <a:pt x="9733" y="9759"/>
                  </a:cubicBezTo>
                  <a:lnTo>
                    <a:pt x="9721" y="9746"/>
                  </a:lnTo>
                  <a:lnTo>
                    <a:pt x="9721" y="9746"/>
                  </a:lnTo>
                  <a:cubicBezTo>
                    <a:pt x="9696" y="9796"/>
                    <a:pt x="9771" y="9910"/>
                    <a:pt x="9683" y="9910"/>
                  </a:cubicBezTo>
                  <a:cubicBezTo>
                    <a:pt x="9683" y="9888"/>
                    <a:pt x="9702" y="9718"/>
                    <a:pt x="9651" y="9718"/>
                  </a:cubicBezTo>
                  <a:cubicBezTo>
                    <a:pt x="9643" y="9718"/>
                    <a:pt x="9633" y="9723"/>
                    <a:pt x="9620" y="9733"/>
                  </a:cubicBezTo>
                  <a:cubicBezTo>
                    <a:pt x="9557" y="9784"/>
                    <a:pt x="9658" y="9922"/>
                    <a:pt x="9570" y="9922"/>
                  </a:cubicBezTo>
                  <a:cubicBezTo>
                    <a:pt x="9557" y="9859"/>
                    <a:pt x="9557" y="9796"/>
                    <a:pt x="9570" y="9733"/>
                  </a:cubicBezTo>
                  <a:cubicBezTo>
                    <a:pt x="9570" y="9718"/>
                    <a:pt x="9579" y="9688"/>
                    <a:pt x="9587" y="9688"/>
                  </a:cubicBezTo>
                  <a:cubicBezTo>
                    <a:pt x="9591" y="9688"/>
                    <a:pt x="9595" y="9700"/>
                    <a:pt x="9595" y="9733"/>
                  </a:cubicBezTo>
                  <a:cubicBezTo>
                    <a:pt x="9608" y="9733"/>
                    <a:pt x="9620" y="9721"/>
                    <a:pt x="9620" y="9696"/>
                  </a:cubicBezTo>
                  <a:cubicBezTo>
                    <a:pt x="9633" y="9689"/>
                    <a:pt x="9645" y="9686"/>
                    <a:pt x="9658" y="9686"/>
                  </a:cubicBezTo>
                  <a:cubicBezTo>
                    <a:pt x="9671" y="9686"/>
                    <a:pt x="9683" y="9689"/>
                    <a:pt x="9696" y="9696"/>
                  </a:cubicBezTo>
                  <a:cubicBezTo>
                    <a:pt x="9696" y="9721"/>
                    <a:pt x="9696" y="9733"/>
                    <a:pt x="9708" y="9733"/>
                  </a:cubicBezTo>
                  <a:cubicBezTo>
                    <a:pt x="9721" y="9708"/>
                    <a:pt x="9733" y="9696"/>
                    <a:pt x="9759" y="9683"/>
                  </a:cubicBezTo>
                  <a:close/>
                  <a:moveTo>
                    <a:pt x="9935" y="9683"/>
                  </a:moveTo>
                  <a:cubicBezTo>
                    <a:pt x="9935" y="9746"/>
                    <a:pt x="9960" y="9910"/>
                    <a:pt x="9909" y="9910"/>
                  </a:cubicBezTo>
                  <a:lnTo>
                    <a:pt x="9909" y="9922"/>
                  </a:lnTo>
                  <a:cubicBezTo>
                    <a:pt x="9909" y="9859"/>
                    <a:pt x="9884" y="9696"/>
                    <a:pt x="9935" y="9683"/>
                  </a:cubicBezTo>
                  <a:close/>
                  <a:moveTo>
                    <a:pt x="4609" y="9741"/>
                  </a:moveTo>
                  <a:cubicBezTo>
                    <a:pt x="4614" y="9741"/>
                    <a:pt x="4621" y="9742"/>
                    <a:pt x="4628" y="9746"/>
                  </a:cubicBezTo>
                  <a:cubicBezTo>
                    <a:pt x="4666" y="9771"/>
                    <a:pt x="4641" y="9910"/>
                    <a:pt x="4641" y="9960"/>
                  </a:cubicBezTo>
                  <a:lnTo>
                    <a:pt x="4603" y="9960"/>
                  </a:lnTo>
                  <a:cubicBezTo>
                    <a:pt x="4603" y="9912"/>
                    <a:pt x="4649" y="9770"/>
                    <a:pt x="4575" y="9770"/>
                  </a:cubicBezTo>
                  <a:cubicBezTo>
                    <a:pt x="4572" y="9770"/>
                    <a:pt x="4569" y="9771"/>
                    <a:pt x="4565" y="9771"/>
                  </a:cubicBezTo>
                  <a:cubicBezTo>
                    <a:pt x="4565" y="9771"/>
                    <a:pt x="4565" y="9771"/>
                    <a:pt x="4565" y="9771"/>
                  </a:cubicBezTo>
                  <a:lnTo>
                    <a:pt x="4565" y="9771"/>
                  </a:lnTo>
                  <a:cubicBezTo>
                    <a:pt x="4577" y="9757"/>
                    <a:pt x="4590" y="9741"/>
                    <a:pt x="4609" y="9741"/>
                  </a:cubicBezTo>
                  <a:close/>
                  <a:moveTo>
                    <a:pt x="9432" y="9608"/>
                  </a:moveTo>
                  <a:cubicBezTo>
                    <a:pt x="9432" y="9671"/>
                    <a:pt x="9469" y="9947"/>
                    <a:pt x="9406" y="9947"/>
                  </a:cubicBezTo>
                  <a:cubicBezTo>
                    <a:pt x="9419" y="9922"/>
                    <a:pt x="9419" y="9910"/>
                    <a:pt x="9406" y="9910"/>
                  </a:cubicBezTo>
                  <a:cubicBezTo>
                    <a:pt x="9391" y="9948"/>
                    <a:pt x="9371" y="9963"/>
                    <a:pt x="9351" y="9963"/>
                  </a:cubicBezTo>
                  <a:cubicBezTo>
                    <a:pt x="9306" y="9963"/>
                    <a:pt x="9259" y="9883"/>
                    <a:pt x="9268" y="9822"/>
                  </a:cubicBezTo>
                  <a:cubicBezTo>
                    <a:pt x="9268" y="9759"/>
                    <a:pt x="9293" y="9759"/>
                    <a:pt x="9344" y="9721"/>
                  </a:cubicBezTo>
                  <a:cubicBezTo>
                    <a:pt x="9345" y="9719"/>
                    <a:pt x="9348" y="9718"/>
                    <a:pt x="9350" y="9718"/>
                  </a:cubicBezTo>
                  <a:cubicBezTo>
                    <a:pt x="9366" y="9718"/>
                    <a:pt x="9396" y="9746"/>
                    <a:pt x="9406" y="9746"/>
                  </a:cubicBezTo>
                  <a:cubicBezTo>
                    <a:pt x="9406" y="9696"/>
                    <a:pt x="9381" y="9620"/>
                    <a:pt x="9432" y="9608"/>
                  </a:cubicBezTo>
                  <a:close/>
                  <a:moveTo>
                    <a:pt x="9157" y="9708"/>
                  </a:moveTo>
                  <a:cubicBezTo>
                    <a:pt x="9191" y="9708"/>
                    <a:pt x="9241" y="9739"/>
                    <a:pt x="9256" y="9784"/>
                  </a:cubicBezTo>
                  <a:cubicBezTo>
                    <a:pt x="9268" y="9834"/>
                    <a:pt x="9268" y="9884"/>
                    <a:pt x="9256" y="9935"/>
                  </a:cubicBezTo>
                  <a:cubicBezTo>
                    <a:pt x="9252" y="9936"/>
                    <a:pt x="9249" y="9937"/>
                    <a:pt x="9246" y="9937"/>
                  </a:cubicBezTo>
                  <a:cubicBezTo>
                    <a:pt x="9227" y="9937"/>
                    <a:pt x="9218" y="9910"/>
                    <a:pt x="9218" y="9910"/>
                  </a:cubicBezTo>
                  <a:cubicBezTo>
                    <a:pt x="9189" y="9950"/>
                    <a:pt x="9159" y="9966"/>
                    <a:pt x="9135" y="9966"/>
                  </a:cubicBezTo>
                  <a:cubicBezTo>
                    <a:pt x="9083" y="9966"/>
                    <a:pt x="9054" y="9898"/>
                    <a:pt x="9105" y="9847"/>
                  </a:cubicBezTo>
                  <a:lnTo>
                    <a:pt x="9142" y="9822"/>
                  </a:lnTo>
                  <a:cubicBezTo>
                    <a:pt x="9155" y="9809"/>
                    <a:pt x="9218" y="9796"/>
                    <a:pt x="9230" y="9784"/>
                  </a:cubicBezTo>
                  <a:cubicBezTo>
                    <a:pt x="9244" y="9756"/>
                    <a:pt x="9220" y="9747"/>
                    <a:pt x="9191" y="9747"/>
                  </a:cubicBezTo>
                  <a:cubicBezTo>
                    <a:pt x="9167" y="9747"/>
                    <a:pt x="9141" y="9753"/>
                    <a:pt x="9130" y="9759"/>
                  </a:cubicBezTo>
                  <a:cubicBezTo>
                    <a:pt x="9120" y="9723"/>
                    <a:pt x="9134" y="9708"/>
                    <a:pt x="9157" y="9708"/>
                  </a:cubicBezTo>
                  <a:close/>
                  <a:moveTo>
                    <a:pt x="4285" y="9774"/>
                  </a:moveTo>
                  <a:cubicBezTo>
                    <a:pt x="4293" y="9774"/>
                    <a:pt x="4303" y="9777"/>
                    <a:pt x="4314" y="9784"/>
                  </a:cubicBezTo>
                  <a:cubicBezTo>
                    <a:pt x="4364" y="9822"/>
                    <a:pt x="4314" y="9998"/>
                    <a:pt x="4276" y="9998"/>
                  </a:cubicBezTo>
                  <a:cubicBezTo>
                    <a:pt x="4276" y="9985"/>
                    <a:pt x="4311" y="9808"/>
                    <a:pt x="4268" y="9808"/>
                  </a:cubicBezTo>
                  <a:cubicBezTo>
                    <a:pt x="4267" y="9808"/>
                    <a:pt x="4265" y="9809"/>
                    <a:pt x="4263" y="9809"/>
                  </a:cubicBezTo>
                  <a:cubicBezTo>
                    <a:pt x="4250" y="9812"/>
                    <a:pt x="4238" y="9816"/>
                    <a:pt x="4229" y="9822"/>
                  </a:cubicBezTo>
                  <a:lnTo>
                    <a:pt x="4229" y="9822"/>
                  </a:lnTo>
                  <a:cubicBezTo>
                    <a:pt x="4243" y="9805"/>
                    <a:pt x="4257" y="9774"/>
                    <a:pt x="4285" y="9774"/>
                  </a:cubicBezTo>
                  <a:close/>
                  <a:moveTo>
                    <a:pt x="4502" y="9755"/>
                  </a:moveTo>
                  <a:cubicBezTo>
                    <a:pt x="4514" y="9755"/>
                    <a:pt x="4524" y="9765"/>
                    <a:pt x="4527" y="9796"/>
                  </a:cubicBezTo>
                  <a:cubicBezTo>
                    <a:pt x="4530" y="9796"/>
                    <a:pt x="4533" y="9796"/>
                    <a:pt x="4536" y="9795"/>
                  </a:cubicBezTo>
                  <a:lnTo>
                    <a:pt x="4536" y="9795"/>
                  </a:lnTo>
                  <a:cubicBezTo>
                    <a:pt x="4514" y="9847"/>
                    <a:pt x="4550" y="9962"/>
                    <a:pt x="4490" y="9972"/>
                  </a:cubicBezTo>
                  <a:cubicBezTo>
                    <a:pt x="4490" y="9951"/>
                    <a:pt x="4517" y="9793"/>
                    <a:pt x="4471" y="9793"/>
                  </a:cubicBezTo>
                  <a:cubicBezTo>
                    <a:pt x="4463" y="9793"/>
                    <a:pt x="4452" y="9798"/>
                    <a:pt x="4439" y="9809"/>
                  </a:cubicBezTo>
                  <a:cubicBezTo>
                    <a:pt x="4377" y="9859"/>
                    <a:pt x="4465" y="9985"/>
                    <a:pt x="4377" y="9998"/>
                  </a:cubicBezTo>
                  <a:cubicBezTo>
                    <a:pt x="4364" y="9935"/>
                    <a:pt x="4364" y="9884"/>
                    <a:pt x="4364" y="9834"/>
                  </a:cubicBezTo>
                  <a:lnTo>
                    <a:pt x="4389" y="9834"/>
                  </a:lnTo>
                  <a:cubicBezTo>
                    <a:pt x="4389" y="9825"/>
                    <a:pt x="4407" y="9768"/>
                    <a:pt x="4419" y="9768"/>
                  </a:cubicBezTo>
                  <a:cubicBezTo>
                    <a:pt x="4423" y="9768"/>
                    <a:pt x="4427" y="9779"/>
                    <a:pt x="4427" y="9809"/>
                  </a:cubicBezTo>
                  <a:cubicBezTo>
                    <a:pt x="4436" y="9809"/>
                    <a:pt x="4474" y="9755"/>
                    <a:pt x="4502" y="9755"/>
                  </a:cubicBezTo>
                  <a:close/>
                  <a:moveTo>
                    <a:pt x="8765" y="9762"/>
                  </a:moveTo>
                  <a:cubicBezTo>
                    <a:pt x="8778" y="9762"/>
                    <a:pt x="8790" y="9765"/>
                    <a:pt x="8803" y="9771"/>
                  </a:cubicBezTo>
                  <a:cubicBezTo>
                    <a:pt x="8803" y="9796"/>
                    <a:pt x="8803" y="9809"/>
                    <a:pt x="8815" y="9809"/>
                  </a:cubicBezTo>
                  <a:cubicBezTo>
                    <a:pt x="8828" y="9784"/>
                    <a:pt x="8841" y="9771"/>
                    <a:pt x="8866" y="9771"/>
                  </a:cubicBezTo>
                  <a:cubicBezTo>
                    <a:pt x="8883" y="9771"/>
                    <a:pt x="8892" y="9766"/>
                    <a:pt x="8900" y="9766"/>
                  </a:cubicBezTo>
                  <a:cubicBezTo>
                    <a:pt x="8911" y="9766"/>
                    <a:pt x="8920" y="9774"/>
                    <a:pt x="8941" y="9809"/>
                  </a:cubicBezTo>
                  <a:cubicBezTo>
                    <a:pt x="8966" y="9859"/>
                    <a:pt x="8954" y="9985"/>
                    <a:pt x="8903" y="9985"/>
                  </a:cubicBezTo>
                  <a:lnTo>
                    <a:pt x="8903" y="9859"/>
                  </a:lnTo>
                  <a:cubicBezTo>
                    <a:pt x="8911" y="9816"/>
                    <a:pt x="8897" y="9794"/>
                    <a:pt x="8880" y="9794"/>
                  </a:cubicBezTo>
                  <a:cubicBezTo>
                    <a:pt x="8867" y="9794"/>
                    <a:pt x="8851" y="9807"/>
                    <a:pt x="8841" y="9834"/>
                  </a:cubicBezTo>
                  <a:lnTo>
                    <a:pt x="8828" y="9834"/>
                  </a:lnTo>
                  <a:cubicBezTo>
                    <a:pt x="8803" y="9884"/>
                    <a:pt x="8866" y="9985"/>
                    <a:pt x="8790" y="9998"/>
                  </a:cubicBezTo>
                  <a:cubicBezTo>
                    <a:pt x="8790" y="9965"/>
                    <a:pt x="8809" y="9794"/>
                    <a:pt x="8758" y="9794"/>
                  </a:cubicBezTo>
                  <a:cubicBezTo>
                    <a:pt x="8750" y="9794"/>
                    <a:pt x="8740" y="9798"/>
                    <a:pt x="8727" y="9809"/>
                  </a:cubicBezTo>
                  <a:cubicBezTo>
                    <a:pt x="8665" y="9859"/>
                    <a:pt x="8765" y="9998"/>
                    <a:pt x="8677" y="9998"/>
                  </a:cubicBezTo>
                  <a:cubicBezTo>
                    <a:pt x="8665" y="9947"/>
                    <a:pt x="8665" y="9884"/>
                    <a:pt x="8677" y="9822"/>
                  </a:cubicBezTo>
                  <a:cubicBezTo>
                    <a:pt x="8677" y="9798"/>
                    <a:pt x="8687" y="9764"/>
                    <a:pt x="8694" y="9764"/>
                  </a:cubicBezTo>
                  <a:cubicBezTo>
                    <a:pt x="8699" y="9764"/>
                    <a:pt x="8702" y="9776"/>
                    <a:pt x="8702" y="9809"/>
                  </a:cubicBezTo>
                  <a:cubicBezTo>
                    <a:pt x="8715" y="9809"/>
                    <a:pt x="8727" y="9796"/>
                    <a:pt x="8727" y="9771"/>
                  </a:cubicBezTo>
                  <a:cubicBezTo>
                    <a:pt x="8740" y="9765"/>
                    <a:pt x="8753" y="9762"/>
                    <a:pt x="8765" y="9762"/>
                  </a:cubicBezTo>
                  <a:close/>
                  <a:moveTo>
                    <a:pt x="8614" y="9771"/>
                  </a:moveTo>
                  <a:lnTo>
                    <a:pt x="8614" y="9771"/>
                  </a:lnTo>
                  <a:cubicBezTo>
                    <a:pt x="8627" y="9834"/>
                    <a:pt x="8652" y="10010"/>
                    <a:pt x="8589" y="10010"/>
                  </a:cubicBezTo>
                  <a:lnTo>
                    <a:pt x="8577" y="10010"/>
                  </a:lnTo>
                  <a:cubicBezTo>
                    <a:pt x="8577" y="9947"/>
                    <a:pt x="8564" y="9784"/>
                    <a:pt x="8614" y="9771"/>
                  </a:cubicBezTo>
                  <a:close/>
                  <a:moveTo>
                    <a:pt x="8476" y="9784"/>
                  </a:moveTo>
                  <a:cubicBezTo>
                    <a:pt x="8514" y="9784"/>
                    <a:pt x="8526" y="9834"/>
                    <a:pt x="8526" y="9872"/>
                  </a:cubicBezTo>
                  <a:cubicBezTo>
                    <a:pt x="8526" y="9910"/>
                    <a:pt x="8551" y="10010"/>
                    <a:pt x="8488" y="10010"/>
                  </a:cubicBezTo>
                  <a:cubicBezTo>
                    <a:pt x="8501" y="9962"/>
                    <a:pt x="8536" y="9833"/>
                    <a:pt x="8461" y="9833"/>
                  </a:cubicBezTo>
                  <a:cubicBezTo>
                    <a:pt x="8458" y="9833"/>
                    <a:pt x="8455" y="9834"/>
                    <a:pt x="8451" y="9834"/>
                  </a:cubicBezTo>
                  <a:lnTo>
                    <a:pt x="8438" y="9834"/>
                  </a:lnTo>
                  <a:cubicBezTo>
                    <a:pt x="8350" y="9847"/>
                    <a:pt x="8463" y="10023"/>
                    <a:pt x="8363" y="10023"/>
                  </a:cubicBezTo>
                  <a:cubicBezTo>
                    <a:pt x="8363" y="9972"/>
                    <a:pt x="8363" y="9910"/>
                    <a:pt x="8363" y="9847"/>
                  </a:cubicBezTo>
                  <a:cubicBezTo>
                    <a:pt x="8371" y="9823"/>
                    <a:pt x="8383" y="9789"/>
                    <a:pt x="8392" y="9789"/>
                  </a:cubicBezTo>
                  <a:cubicBezTo>
                    <a:pt x="8397" y="9789"/>
                    <a:pt x="8400" y="9801"/>
                    <a:pt x="8400" y="9834"/>
                  </a:cubicBezTo>
                  <a:cubicBezTo>
                    <a:pt x="8413" y="9834"/>
                    <a:pt x="8438" y="9784"/>
                    <a:pt x="8476" y="9784"/>
                  </a:cubicBezTo>
                  <a:close/>
                  <a:moveTo>
                    <a:pt x="8251" y="9798"/>
                  </a:moveTo>
                  <a:cubicBezTo>
                    <a:pt x="8289" y="9798"/>
                    <a:pt x="8325" y="9829"/>
                    <a:pt x="8325" y="9897"/>
                  </a:cubicBezTo>
                  <a:cubicBezTo>
                    <a:pt x="8325" y="9935"/>
                    <a:pt x="8212" y="9935"/>
                    <a:pt x="8187" y="9935"/>
                  </a:cubicBezTo>
                  <a:cubicBezTo>
                    <a:pt x="8195" y="9987"/>
                    <a:pt x="8228" y="10015"/>
                    <a:pt x="8264" y="10015"/>
                  </a:cubicBezTo>
                  <a:cubicBezTo>
                    <a:pt x="8280" y="10015"/>
                    <a:pt x="8297" y="10009"/>
                    <a:pt x="8312" y="9998"/>
                  </a:cubicBezTo>
                  <a:lnTo>
                    <a:pt x="8312" y="9985"/>
                  </a:lnTo>
                  <a:lnTo>
                    <a:pt x="8312" y="9985"/>
                  </a:lnTo>
                  <a:cubicBezTo>
                    <a:pt x="8317" y="10013"/>
                    <a:pt x="8296" y="10027"/>
                    <a:pt x="8269" y="10027"/>
                  </a:cubicBezTo>
                  <a:cubicBezTo>
                    <a:pt x="8221" y="10027"/>
                    <a:pt x="8154" y="9985"/>
                    <a:pt x="8162" y="9897"/>
                  </a:cubicBezTo>
                  <a:cubicBezTo>
                    <a:pt x="8168" y="9833"/>
                    <a:pt x="8211" y="9798"/>
                    <a:pt x="8251" y="9798"/>
                  </a:cubicBezTo>
                  <a:close/>
                  <a:moveTo>
                    <a:pt x="4854" y="9696"/>
                  </a:moveTo>
                  <a:cubicBezTo>
                    <a:pt x="4797" y="9777"/>
                    <a:pt x="4760" y="9974"/>
                    <a:pt x="4667" y="10035"/>
                  </a:cubicBezTo>
                  <a:lnTo>
                    <a:pt x="4667" y="10035"/>
                  </a:lnTo>
                  <a:cubicBezTo>
                    <a:pt x="4675" y="9995"/>
                    <a:pt x="4717" y="9980"/>
                    <a:pt x="4729" y="9935"/>
                  </a:cubicBezTo>
                  <a:cubicBezTo>
                    <a:pt x="4741" y="9884"/>
                    <a:pt x="4691" y="9784"/>
                    <a:pt x="4678" y="9733"/>
                  </a:cubicBezTo>
                  <a:cubicBezTo>
                    <a:pt x="4682" y="9733"/>
                    <a:pt x="4685" y="9733"/>
                    <a:pt x="4688" y="9733"/>
                  </a:cubicBezTo>
                  <a:cubicBezTo>
                    <a:pt x="4741" y="9733"/>
                    <a:pt x="4742" y="9837"/>
                    <a:pt x="4754" y="9884"/>
                  </a:cubicBezTo>
                  <a:cubicBezTo>
                    <a:pt x="4779" y="9822"/>
                    <a:pt x="4804" y="9759"/>
                    <a:pt x="4817" y="9696"/>
                  </a:cubicBezTo>
                  <a:close/>
                  <a:moveTo>
                    <a:pt x="4181" y="9792"/>
                  </a:moveTo>
                  <a:cubicBezTo>
                    <a:pt x="4194" y="9792"/>
                    <a:pt x="4205" y="9803"/>
                    <a:pt x="4213" y="9834"/>
                  </a:cubicBezTo>
                  <a:cubicBezTo>
                    <a:pt x="4214" y="9834"/>
                    <a:pt x="4215" y="9834"/>
                    <a:pt x="4217" y="9833"/>
                  </a:cubicBezTo>
                  <a:lnTo>
                    <a:pt x="4217" y="9833"/>
                  </a:lnTo>
                  <a:cubicBezTo>
                    <a:pt x="4170" y="9886"/>
                    <a:pt x="4216" y="9997"/>
                    <a:pt x="4163" y="10019"/>
                  </a:cubicBezTo>
                  <a:lnTo>
                    <a:pt x="4163" y="10019"/>
                  </a:lnTo>
                  <a:cubicBezTo>
                    <a:pt x="4165" y="9981"/>
                    <a:pt x="4198" y="9831"/>
                    <a:pt x="4156" y="9831"/>
                  </a:cubicBezTo>
                  <a:cubicBezTo>
                    <a:pt x="4148" y="9831"/>
                    <a:pt x="4138" y="9835"/>
                    <a:pt x="4125" y="9847"/>
                  </a:cubicBezTo>
                  <a:cubicBezTo>
                    <a:pt x="4062" y="9897"/>
                    <a:pt x="4138" y="10023"/>
                    <a:pt x="4050" y="10035"/>
                  </a:cubicBezTo>
                  <a:cubicBezTo>
                    <a:pt x="4050" y="9972"/>
                    <a:pt x="4062" y="9922"/>
                    <a:pt x="4075" y="9859"/>
                  </a:cubicBezTo>
                  <a:cubicBezTo>
                    <a:pt x="4075" y="9843"/>
                    <a:pt x="4085" y="9805"/>
                    <a:pt x="4093" y="9805"/>
                  </a:cubicBezTo>
                  <a:cubicBezTo>
                    <a:pt x="4097" y="9805"/>
                    <a:pt x="4100" y="9816"/>
                    <a:pt x="4100" y="9847"/>
                  </a:cubicBezTo>
                  <a:cubicBezTo>
                    <a:pt x="4117" y="9847"/>
                    <a:pt x="4153" y="9792"/>
                    <a:pt x="4181" y="9792"/>
                  </a:cubicBezTo>
                  <a:close/>
                  <a:moveTo>
                    <a:pt x="7498" y="9896"/>
                  </a:moveTo>
                  <a:cubicBezTo>
                    <a:pt x="7519" y="9896"/>
                    <a:pt x="7531" y="10003"/>
                    <a:pt x="7533" y="10058"/>
                  </a:cubicBezTo>
                  <a:lnTo>
                    <a:pt x="7533" y="10058"/>
                  </a:lnTo>
                  <a:cubicBezTo>
                    <a:pt x="7513" y="10000"/>
                    <a:pt x="7495" y="9919"/>
                    <a:pt x="7495" y="9897"/>
                  </a:cubicBezTo>
                  <a:cubicBezTo>
                    <a:pt x="7496" y="9896"/>
                    <a:pt x="7497" y="9896"/>
                    <a:pt x="7498" y="9896"/>
                  </a:cubicBezTo>
                  <a:close/>
                  <a:moveTo>
                    <a:pt x="2577" y="10021"/>
                  </a:moveTo>
                  <a:cubicBezTo>
                    <a:pt x="2603" y="10021"/>
                    <a:pt x="2603" y="10060"/>
                    <a:pt x="2603" y="10060"/>
                  </a:cubicBezTo>
                  <a:lnTo>
                    <a:pt x="2566" y="10060"/>
                  </a:lnTo>
                  <a:cubicBezTo>
                    <a:pt x="2566" y="10060"/>
                    <a:pt x="2528" y="10023"/>
                    <a:pt x="2566" y="10023"/>
                  </a:cubicBezTo>
                  <a:cubicBezTo>
                    <a:pt x="2570" y="10021"/>
                    <a:pt x="2574" y="10021"/>
                    <a:pt x="2577" y="10021"/>
                  </a:cubicBezTo>
                  <a:close/>
                  <a:moveTo>
                    <a:pt x="8036" y="9822"/>
                  </a:moveTo>
                  <a:lnTo>
                    <a:pt x="8036" y="9822"/>
                  </a:lnTo>
                  <a:cubicBezTo>
                    <a:pt x="8048" y="9897"/>
                    <a:pt x="8074" y="10060"/>
                    <a:pt x="8011" y="10060"/>
                  </a:cubicBezTo>
                  <a:lnTo>
                    <a:pt x="7998" y="10060"/>
                  </a:lnTo>
                  <a:cubicBezTo>
                    <a:pt x="7998" y="9998"/>
                    <a:pt x="7973" y="9834"/>
                    <a:pt x="8036" y="9822"/>
                  </a:cubicBezTo>
                  <a:close/>
                  <a:moveTo>
                    <a:pt x="7911" y="9832"/>
                  </a:moveTo>
                  <a:cubicBezTo>
                    <a:pt x="7922" y="9832"/>
                    <a:pt x="7935" y="9836"/>
                    <a:pt x="7948" y="9847"/>
                  </a:cubicBezTo>
                  <a:cubicBezTo>
                    <a:pt x="7943" y="9867"/>
                    <a:pt x="7932" y="9871"/>
                    <a:pt x="7919" y="9871"/>
                  </a:cubicBezTo>
                  <a:cubicBezTo>
                    <a:pt x="7911" y="9871"/>
                    <a:pt x="7903" y="9869"/>
                    <a:pt x="7895" y="9869"/>
                  </a:cubicBezTo>
                  <a:cubicBezTo>
                    <a:pt x="7885" y="9869"/>
                    <a:pt x="7877" y="9872"/>
                    <a:pt x="7872" y="9884"/>
                  </a:cubicBezTo>
                  <a:cubicBezTo>
                    <a:pt x="7872" y="9935"/>
                    <a:pt x="7910" y="9910"/>
                    <a:pt x="7923" y="9935"/>
                  </a:cubicBezTo>
                  <a:cubicBezTo>
                    <a:pt x="7935" y="9972"/>
                    <a:pt x="7973" y="9972"/>
                    <a:pt x="7948" y="10035"/>
                  </a:cubicBezTo>
                  <a:cubicBezTo>
                    <a:pt x="7932" y="10060"/>
                    <a:pt x="7905" y="10074"/>
                    <a:pt x="7878" y="10074"/>
                  </a:cubicBezTo>
                  <a:cubicBezTo>
                    <a:pt x="7863" y="10074"/>
                    <a:pt x="7848" y="10069"/>
                    <a:pt x="7835" y="10060"/>
                  </a:cubicBezTo>
                  <a:cubicBezTo>
                    <a:pt x="7835" y="10039"/>
                    <a:pt x="7839" y="10025"/>
                    <a:pt x="7850" y="10025"/>
                  </a:cubicBezTo>
                  <a:cubicBezTo>
                    <a:pt x="7858" y="10025"/>
                    <a:pt x="7869" y="10032"/>
                    <a:pt x="7885" y="10048"/>
                  </a:cubicBezTo>
                  <a:cubicBezTo>
                    <a:pt x="8011" y="10035"/>
                    <a:pt x="7872" y="9960"/>
                    <a:pt x="7860" y="9947"/>
                  </a:cubicBezTo>
                  <a:lnTo>
                    <a:pt x="7847" y="9947"/>
                  </a:lnTo>
                  <a:cubicBezTo>
                    <a:pt x="7837" y="9897"/>
                    <a:pt x="7867" y="9832"/>
                    <a:pt x="7911" y="9832"/>
                  </a:cubicBezTo>
                  <a:close/>
                  <a:moveTo>
                    <a:pt x="4024" y="9834"/>
                  </a:moveTo>
                  <a:lnTo>
                    <a:pt x="4024" y="9834"/>
                  </a:lnTo>
                  <a:cubicBezTo>
                    <a:pt x="3999" y="9910"/>
                    <a:pt x="3987" y="9985"/>
                    <a:pt x="3987" y="10060"/>
                  </a:cubicBezTo>
                  <a:lnTo>
                    <a:pt x="4012" y="10060"/>
                  </a:lnTo>
                  <a:cubicBezTo>
                    <a:pt x="4002" y="10064"/>
                    <a:pt x="3994" y="10065"/>
                    <a:pt x="3989" y="10065"/>
                  </a:cubicBezTo>
                  <a:cubicBezTo>
                    <a:pt x="3975" y="10065"/>
                    <a:pt x="3978" y="10054"/>
                    <a:pt x="3987" y="10035"/>
                  </a:cubicBezTo>
                  <a:cubicBezTo>
                    <a:pt x="3957" y="10035"/>
                    <a:pt x="3934" y="10084"/>
                    <a:pt x="3901" y="10084"/>
                  </a:cubicBezTo>
                  <a:cubicBezTo>
                    <a:pt x="3893" y="10084"/>
                    <a:pt x="3884" y="10081"/>
                    <a:pt x="3874" y="10073"/>
                  </a:cubicBezTo>
                  <a:cubicBezTo>
                    <a:pt x="3823" y="10035"/>
                    <a:pt x="3874" y="9859"/>
                    <a:pt x="3911" y="9859"/>
                  </a:cubicBezTo>
                  <a:cubicBezTo>
                    <a:pt x="3911" y="9907"/>
                    <a:pt x="3865" y="10036"/>
                    <a:pt x="3938" y="10036"/>
                  </a:cubicBezTo>
                  <a:cubicBezTo>
                    <a:pt x="3942" y="10036"/>
                    <a:pt x="3945" y="10036"/>
                    <a:pt x="3949" y="10035"/>
                  </a:cubicBezTo>
                  <a:cubicBezTo>
                    <a:pt x="4024" y="10023"/>
                    <a:pt x="3949" y="9847"/>
                    <a:pt x="4024" y="9834"/>
                  </a:cubicBezTo>
                  <a:close/>
                  <a:moveTo>
                    <a:pt x="7822" y="9834"/>
                  </a:moveTo>
                  <a:cubicBezTo>
                    <a:pt x="7797" y="9910"/>
                    <a:pt x="7822" y="10086"/>
                    <a:pt x="7772" y="10086"/>
                  </a:cubicBezTo>
                  <a:lnTo>
                    <a:pt x="7784" y="10060"/>
                  </a:lnTo>
                  <a:cubicBezTo>
                    <a:pt x="7784" y="10010"/>
                    <a:pt x="7772" y="9834"/>
                    <a:pt x="7822" y="9834"/>
                  </a:cubicBezTo>
                  <a:close/>
                  <a:moveTo>
                    <a:pt x="3754" y="9871"/>
                  </a:moveTo>
                  <a:cubicBezTo>
                    <a:pt x="3816" y="9871"/>
                    <a:pt x="3801" y="10048"/>
                    <a:pt x="3761" y="10090"/>
                  </a:cubicBezTo>
                  <a:lnTo>
                    <a:pt x="3761" y="10090"/>
                  </a:lnTo>
                  <a:cubicBezTo>
                    <a:pt x="3765" y="10037"/>
                    <a:pt x="3803" y="9921"/>
                    <a:pt x="3733" y="9921"/>
                  </a:cubicBezTo>
                  <a:cubicBezTo>
                    <a:pt x="3730" y="9921"/>
                    <a:pt x="3726" y="9922"/>
                    <a:pt x="3723" y="9922"/>
                  </a:cubicBezTo>
                  <a:cubicBezTo>
                    <a:pt x="3635" y="9935"/>
                    <a:pt x="3723" y="10111"/>
                    <a:pt x="3647" y="10123"/>
                  </a:cubicBezTo>
                  <a:cubicBezTo>
                    <a:pt x="3635" y="10060"/>
                    <a:pt x="3647" y="9998"/>
                    <a:pt x="3660" y="9947"/>
                  </a:cubicBezTo>
                  <a:cubicBezTo>
                    <a:pt x="3668" y="9931"/>
                    <a:pt x="3681" y="9893"/>
                    <a:pt x="3686" y="9893"/>
                  </a:cubicBezTo>
                  <a:lnTo>
                    <a:pt x="3686" y="9893"/>
                  </a:lnTo>
                  <a:cubicBezTo>
                    <a:pt x="3689" y="9893"/>
                    <a:pt x="3689" y="9904"/>
                    <a:pt x="3685" y="9935"/>
                  </a:cubicBezTo>
                  <a:cubicBezTo>
                    <a:pt x="3710" y="9935"/>
                    <a:pt x="3710" y="9884"/>
                    <a:pt x="3748" y="9872"/>
                  </a:cubicBezTo>
                  <a:cubicBezTo>
                    <a:pt x="3750" y="9871"/>
                    <a:pt x="3752" y="9871"/>
                    <a:pt x="3754" y="9871"/>
                  </a:cubicBezTo>
                  <a:close/>
                  <a:moveTo>
                    <a:pt x="7759" y="9872"/>
                  </a:moveTo>
                  <a:cubicBezTo>
                    <a:pt x="7759" y="9897"/>
                    <a:pt x="7709" y="10111"/>
                    <a:pt x="7684" y="10111"/>
                  </a:cubicBezTo>
                  <a:cubicBezTo>
                    <a:pt x="7646" y="10111"/>
                    <a:pt x="7633" y="9972"/>
                    <a:pt x="7621" y="9935"/>
                  </a:cubicBezTo>
                  <a:cubicBezTo>
                    <a:pt x="7608" y="9935"/>
                    <a:pt x="7596" y="10111"/>
                    <a:pt x="7571" y="10123"/>
                  </a:cubicBezTo>
                  <a:cubicBezTo>
                    <a:pt x="7570" y="10124"/>
                    <a:pt x="7569" y="10124"/>
                    <a:pt x="7568" y="10124"/>
                  </a:cubicBezTo>
                  <a:cubicBezTo>
                    <a:pt x="7560" y="10124"/>
                    <a:pt x="7549" y="10103"/>
                    <a:pt x="7538" y="10073"/>
                  </a:cubicBezTo>
                  <a:lnTo>
                    <a:pt x="7558" y="10073"/>
                  </a:lnTo>
                  <a:cubicBezTo>
                    <a:pt x="7583" y="10073"/>
                    <a:pt x="7583" y="9897"/>
                    <a:pt x="7608" y="9884"/>
                  </a:cubicBezTo>
                  <a:cubicBezTo>
                    <a:pt x="7610" y="9884"/>
                    <a:pt x="7611" y="9884"/>
                    <a:pt x="7613" y="9884"/>
                  </a:cubicBezTo>
                  <a:cubicBezTo>
                    <a:pt x="7648" y="9884"/>
                    <a:pt x="7672" y="10024"/>
                    <a:pt x="7684" y="10060"/>
                  </a:cubicBezTo>
                  <a:cubicBezTo>
                    <a:pt x="7709" y="9998"/>
                    <a:pt x="7721" y="9935"/>
                    <a:pt x="7734" y="9872"/>
                  </a:cubicBezTo>
                  <a:close/>
                  <a:moveTo>
                    <a:pt x="2639" y="10094"/>
                  </a:moveTo>
                  <a:cubicBezTo>
                    <a:pt x="2630" y="10103"/>
                    <a:pt x="2626" y="10117"/>
                    <a:pt x="2629" y="10136"/>
                  </a:cubicBezTo>
                  <a:lnTo>
                    <a:pt x="2634" y="10134"/>
                  </a:lnTo>
                  <a:lnTo>
                    <a:pt x="2634" y="10134"/>
                  </a:lnTo>
                  <a:lnTo>
                    <a:pt x="2639" y="10094"/>
                  </a:lnTo>
                  <a:close/>
                  <a:moveTo>
                    <a:pt x="11330" y="10086"/>
                  </a:moveTo>
                  <a:cubicBezTo>
                    <a:pt x="11330" y="10086"/>
                    <a:pt x="11381" y="10136"/>
                    <a:pt x="11330" y="10136"/>
                  </a:cubicBezTo>
                  <a:cubicBezTo>
                    <a:pt x="11280" y="10136"/>
                    <a:pt x="11293" y="10098"/>
                    <a:pt x="11293" y="10098"/>
                  </a:cubicBezTo>
                  <a:lnTo>
                    <a:pt x="11330" y="10086"/>
                  </a:lnTo>
                  <a:close/>
                  <a:moveTo>
                    <a:pt x="7319" y="9847"/>
                  </a:moveTo>
                  <a:cubicBezTo>
                    <a:pt x="7319" y="9900"/>
                    <a:pt x="7325" y="9912"/>
                    <a:pt x="7331" y="9912"/>
                  </a:cubicBezTo>
                  <a:cubicBezTo>
                    <a:pt x="7337" y="9912"/>
                    <a:pt x="7344" y="9903"/>
                    <a:pt x="7349" y="9903"/>
                  </a:cubicBezTo>
                  <a:cubicBezTo>
                    <a:pt x="7354" y="9903"/>
                    <a:pt x="7357" y="9910"/>
                    <a:pt x="7357" y="9935"/>
                  </a:cubicBezTo>
                  <a:cubicBezTo>
                    <a:pt x="7286" y="9946"/>
                    <a:pt x="7304" y="10101"/>
                    <a:pt x="7347" y="10101"/>
                  </a:cubicBezTo>
                  <a:cubicBezTo>
                    <a:pt x="7350" y="10101"/>
                    <a:pt x="7353" y="10100"/>
                    <a:pt x="7357" y="10098"/>
                  </a:cubicBezTo>
                  <a:lnTo>
                    <a:pt x="7357" y="10111"/>
                  </a:lnTo>
                  <a:cubicBezTo>
                    <a:pt x="7357" y="10138"/>
                    <a:pt x="7345" y="10149"/>
                    <a:pt x="7330" y="10149"/>
                  </a:cubicBezTo>
                  <a:cubicBezTo>
                    <a:pt x="7311" y="10149"/>
                    <a:pt x="7288" y="10132"/>
                    <a:pt x="7281" y="10111"/>
                  </a:cubicBezTo>
                  <a:cubicBezTo>
                    <a:pt x="7256" y="10073"/>
                    <a:pt x="7319" y="9947"/>
                    <a:pt x="7244" y="9947"/>
                  </a:cubicBezTo>
                  <a:cubicBezTo>
                    <a:pt x="7256" y="9910"/>
                    <a:pt x="7281" y="9872"/>
                    <a:pt x="7319" y="9847"/>
                  </a:cubicBezTo>
                  <a:close/>
                  <a:moveTo>
                    <a:pt x="3518" y="9921"/>
                  </a:moveTo>
                  <a:cubicBezTo>
                    <a:pt x="3523" y="9921"/>
                    <a:pt x="3529" y="9921"/>
                    <a:pt x="3534" y="9922"/>
                  </a:cubicBezTo>
                  <a:lnTo>
                    <a:pt x="3547" y="9922"/>
                  </a:lnTo>
                  <a:cubicBezTo>
                    <a:pt x="3660" y="9947"/>
                    <a:pt x="3597" y="10148"/>
                    <a:pt x="3509" y="10161"/>
                  </a:cubicBezTo>
                  <a:cubicBezTo>
                    <a:pt x="3506" y="10161"/>
                    <a:pt x="3502" y="10161"/>
                    <a:pt x="3499" y="10161"/>
                  </a:cubicBezTo>
                  <a:cubicBezTo>
                    <a:pt x="3366" y="10161"/>
                    <a:pt x="3407" y="9921"/>
                    <a:pt x="3518" y="9921"/>
                  </a:cubicBezTo>
                  <a:close/>
                  <a:moveTo>
                    <a:pt x="7256" y="9834"/>
                  </a:moveTo>
                  <a:lnTo>
                    <a:pt x="7256" y="9834"/>
                  </a:lnTo>
                  <a:cubicBezTo>
                    <a:pt x="7220" y="9906"/>
                    <a:pt x="7242" y="10163"/>
                    <a:pt x="7122" y="10163"/>
                  </a:cubicBezTo>
                  <a:cubicBezTo>
                    <a:pt x="7117" y="10163"/>
                    <a:pt x="7111" y="10162"/>
                    <a:pt x="7105" y="10161"/>
                  </a:cubicBezTo>
                  <a:lnTo>
                    <a:pt x="7105" y="10161"/>
                  </a:lnTo>
                  <a:lnTo>
                    <a:pt x="7130" y="10174"/>
                  </a:lnTo>
                  <a:cubicBezTo>
                    <a:pt x="7017" y="10148"/>
                    <a:pt x="7030" y="9859"/>
                    <a:pt x="7093" y="9859"/>
                  </a:cubicBezTo>
                  <a:cubicBezTo>
                    <a:pt x="7093" y="9920"/>
                    <a:pt x="7045" y="10136"/>
                    <a:pt x="7147" y="10136"/>
                  </a:cubicBezTo>
                  <a:cubicBezTo>
                    <a:pt x="7150" y="10136"/>
                    <a:pt x="7153" y="10136"/>
                    <a:pt x="7156" y="10136"/>
                  </a:cubicBezTo>
                  <a:cubicBezTo>
                    <a:pt x="7269" y="10111"/>
                    <a:pt x="7143" y="9847"/>
                    <a:pt x="7256" y="9834"/>
                  </a:cubicBezTo>
                  <a:close/>
                  <a:moveTo>
                    <a:pt x="10777" y="10098"/>
                  </a:moveTo>
                  <a:lnTo>
                    <a:pt x="10777" y="10098"/>
                  </a:lnTo>
                  <a:cubicBezTo>
                    <a:pt x="10777" y="10098"/>
                    <a:pt x="10802" y="10174"/>
                    <a:pt x="10752" y="10174"/>
                  </a:cubicBezTo>
                  <a:lnTo>
                    <a:pt x="10777" y="10161"/>
                  </a:lnTo>
                  <a:cubicBezTo>
                    <a:pt x="10727" y="10161"/>
                    <a:pt x="10777" y="10098"/>
                    <a:pt x="10777" y="10098"/>
                  </a:cubicBezTo>
                  <a:close/>
                  <a:moveTo>
                    <a:pt x="2713" y="10107"/>
                  </a:moveTo>
                  <a:cubicBezTo>
                    <a:pt x="2700" y="10107"/>
                    <a:pt x="2682" y="10113"/>
                    <a:pt x="2666" y="10123"/>
                  </a:cubicBezTo>
                  <a:lnTo>
                    <a:pt x="2634" y="10134"/>
                  </a:lnTo>
                  <a:lnTo>
                    <a:pt x="2634" y="10134"/>
                  </a:lnTo>
                  <a:lnTo>
                    <a:pt x="2627" y="10199"/>
                  </a:lnTo>
                  <a:lnTo>
                    <a:pt x="2627" y="10199"/>
                  </a:lnTo>
                  <a:cubicBezTo>
                    <a:pt x="2654" y="10174"/>
                    <a:pt x="2692" y="10155"/>
                    <a:pt x="2717" y="10148"/>
                  </a:cubicBezTo>
                  <a:cubicBezTo>
                    <a:pt x="2739" y="10119"/>
                    <a:pt x="2731" y="10107"/>
                    <a:pt x="2713" y="10107"/>
                  </a:cubicBezTo>
                  <a:close/>
                  <a:moveTo>
                    <a:pt x="3385" y="9958"/>
                  </a:moveTo>
                  <a:cubicBezTo>
                    <a:pt x="3403" y="9958"/>
                    <a:pt x="3413" y="9976"/>
                    <a:pt x="3408" y="10035"/>
                  </a:cubicBezTo>
                  <a:cubicBezTo>
                    <a:pt x="3380" y="10073"/>
                    <a:pt x="3380" y="10133"/>
                    <a:pt x="3360" y="10160"/>
                  </a:cubicBezTo>
                  <a:lnTo>
                    <a:pt x="3360" y="10160"/>
                  </a:lnTo>
                  <a:cubicBezTo>
                    <a:pt x="3368" y="10095"/>
                    <a:pt x="3395" y="9997"/>
                    <a:pt x="3331" y="9997"/>
                  </a:cubicBezTo>
                  <a:cubicBezTo>
                    <a:pt x="3328" y="9997"/>
                    <a:pt x="3324" y="9997"/>
                    <a:pt x="3320" y="9998"/>
                  </a:cubicBezTo>
                  <a:cubicBezTo>
                    <a:pt x="3232" y="10023"/>
                    <a:pt x="3320" y="10186"/>
                    <a:pt x="3232" y="10199"/>
                  </a:cubicBezTo>
                  <a:cubicBezTo>
                    <a:pt x="3232" y="10148"/>
                    <a:pt x="3245" y="10086"/>
                    <a:pt x="3257" y="10023"/>
                  </a:cubicBezTo>
                  <a:cubicBezTo>
                    <a:pt x="3257" y="10006"/>
                    <a:pt x="3268" y="9969"/>
                    <a:pt x="3275" y="9969"/>
                  </a:cubicBezTo>
                  <a:cubicBezTo>
                    <a:pt x="3279" y="9969"/>
                    <a:pt x="3283" y="9979"/>
                    <a:pt x="3283" y="10010"/>
                  </a:cubicBezTo>
                  <a:cubicBezTo>
                    <a:pt x="3313" y="10002"/>
                    <a:pt x="3358" y="9958"/>
                    <a:pt x="3385" y="9958"/>
                  </a:cubicBezTo>
                  <a:close/>
                  <a:moveTo>
                    <a:pt x="6904" y="10136"/>
                  </a:moveTo>
                  <a:cubicBezTo>
                    <a:pt x="6904" y="10136"/>
                    <a:pt x="6954" y="10186"/>
                    <a:pt x="6904" y="10199"/>
                  </a:cubicBezTo>
                  <a:cubicBezTo>
                    <a:pt x="6854" y="10199"/>
                    <a:pt x="6879" y="10136"/>
                    <a:pt x="6879" y="10136"/>
                  </a:cubicBezTo>
                  <a:close/>
                  <a:moveTo>
                    <a:pt x="10585" y="10198"/>
                  </a:moveTo>
                  <a:lnTo>
                    <a:pt x="10585" y="10198"/>
                  </a:lnTo>
                  <a:cubicBezTo>
                    <a:pt x="10585" y="10200"/>
                    <a:pt x="10586" y="10203"/>
                    <a:pt x="10587" y="10206"/>
                  </a:cubicBezTo>
                  <a:lnTo>
                    <a:pt x="10587" y="10206"/>
                  </a:lnTo>
                  <a:cubicBezTo>
                    <a:pt x="10587" y="10203"/>
                    <a:pt x="10588" y="10201"/>
                    <a:pt x="10588" y="10199"/>
                  </a:cubicBezTo>
                  <a:cubicBezTo>
                    <a:pt x="10587" y="10198"/>
                    <a:pt x="10586" y="10198"/>
                    <a:pt x="10585" y="10198"/>
                  </a:cubicBezTo>
                  <a:close/>
                  <a:moveTo>
                    <a:pt x="6816" y="9910"/>
                  </a:moveTo>
                  <a:cubicBezTo>
                    <a:pt x="6816" y="10010"/>
                    <a:pt x="6866" y="9960"/>
                    <a:pt x="6866" y="9985"/>
                  </a:cubicBezTo>
                  <a:cubicBezTo>
                    <a:pt x="6854" y="10010"/>
                    <a:pt x="6829" y="9998"/>
                    <a:pt x="6816" y="10035"/>
                  </a:cubicBezTo>
                  <a:cubicBezTo>
                    <a:pt x="6805" y="10081"/>
                    <a:pt x="6793" y="10177"/>
                    <a:pt x="6837" y="10177"/>
                  </a:cubicBezTo>
                  <a:cubicBezTo>
                    <a:pt x="6842" y="10177"/>
                    <a:pt x="6848" y="10176"/>
                    <a:pt x="6854" y="10174"/>
                  </a:cubicBezTo>
                  <a:lnTo>
                    <a:pt x="6854" y="10174"/>
                  </a:lnTo>
                  <a:cubicBezTo>
                    <a:pt x="6854" y="10196"/>
                    <a:pt x="6844" y="10206"/>
                    <a:pt x="6831" y="10206"/>
                  </a:cubicBezTo>
                  <a:cubicBezTo>
                    <a:pt x="6809" y="10206"/>
                    <a:pt x="6778" y="10176"/>
                    <a:pt x="6778" y="10136"/>
                  </a:cubicBezTo>
                  <a:cubicBezTo>
                    <a:pt x="6778" y="10073"/>
                    <a:pt x="6803" y="10010"/>
                    <a:pt x="6753" y="10010"/>
                  </a:cubicBezTo>
                  <a:cubicBezTo>
                    <a:pt x="6753" y="9972"/>
                    <a:pt x="6766" y="9935"/>
                    <a:pt x="6791" y="9910"/>
                  </a:cubicBezTo>
                  <a:close/>
                  <a:moveTo>
                    <a:pt x="5138" y="10210"/>
                  </a:moveTo>
                  <a:lnTo>
                    <a:pt x="5138" y="10210"/>
                  </a:lnTo>
                  <a:cubicBezTo>
                    <a:pt x="5136" y="10212"/>
                    <a:pt x="5135" y="10215"/>
                    <a:pt x="5134" y="10217"/>
                  </a:cubicBezTo>
                  <a:lnTo>
                    <a:pt x="5134" y="10217"/>
                  </a:lnTo>
                  <a:cubicBezTo>
                    <a:pt x="5138" y="10213"/>
                    <a:pt x="5140" y="10211"/>
                    <a:pt x="5138" y="10210"/>
                  </a:cubicBezTo>
                  <a:close/>
                  <a:moveTo>
                    <a:pt x="6645" y="9999"/>
                  </a:moveTo>
                  <a:cubicBezTo>
                    <a:pt x="6672" y="9999"/>
                    <a:pt x="6704" y="10012"/>
                    <a:pt x="6715" y="10035"/>
                  </a:cubicBezTo>
                  <a:cubicBezTo>
                    <a:pt x="6741" y="10073"/>
                    <a:pt x="6728" y="10224"/>
                    <a:pt x="6690" y="10224"/>
                  </a:cubicBezTo>
                  <a:cubicBezTo>
                    <a:pt x="6690" y="10213"/>
                    <a:pt x="6690" y="10204"/>
                    <a:pt x="6690" y="10199"/>
                  </a:cubicBezTo>
                  <a:cubicBezTo>
                    <a:pt x="6673" y="10227"/>
                    <a:pt x="6652" y="10239"/>
                    <a:pt x="6633" y="10239"/>
                  </a:cubicBezTo>
                  <a:cubicBezTo>
                    <a:pt x="6585" y="10239"/>
                    <a:pt x="6548" y="10165"/>
                    <a:pt x="6602" y="10111"/>
                  </a:cubicBezTo>
                  <a:cubicBezTo>
                    <a:pt x="6627" y="10098"/>
                    <a:pt x="6678" y="10086"/>
                    <a:pt x="6690" y="10073"/>
                  </a:cubicBezTo>
                  <a:cubicBezTo>
                    <a:pt x="6690" y="10036"/>
                    <a:pt x="6651" y="10025"/>
                    <a:pt x="6616" y="10025"/>
                  </a:cubicBezTo>
                  <a:cubicBezTo>
                    <a:pt x="6610" y="10025"/>
                    <a:pt x="6604" y="10025"/>
                    <a:pt x="6599" y="10026"/>
                  </a:cubicBezTo>
                  <a:lnTo>
                    <a:pt x="6599" y="10026"/>
                  </a:lnTo>
                  <a:cubicBezTo>
                    <a:pt x="6602" y="10008"/>
                    <a:pt x="6622" y="9999"/>
                    <a:pt x="6645" y="9999"/>
                  </a:cubicBezTo>
                  <a:close/>
                  <a:moveTo>
                    <a:pt x="9142" y="10199"/>
                  </a:moveTo>
                  <a:cubicBezTo>
                    <a:pt x="9172" y="10199"/>
                    <a:pt x="9158" y="10225"/>
                    <a:pt x="9141" y="10247"/>
                  </a:cubicBezTo>
                  <a:lnTo>
                    <a:pt x="9141" y="10247"/>
                  </a:lnTo>
                  <a:cubicBezTo>
                    <a:pt x="9135" y="10238"/>
                    <a:pt x="9109" y="10199"/>
                    <a:pt x="9142" y="10199"/>
                  </a:cubicBezTo>
                  <a:close/>
                  <a:moveTo>
                    <a:pt x="9419" y="10199"/>
                  </a:moveTo>
                  <a:cubicBezTo>
                    <a:pt x="9419" y="10199"/>
                    <a:pt x="9482" y="10249"/>
                    <a:pt x="9432" y="10249"/>
                  </a:cubicBezTo>
                  <a:lnTo>
                    <a:pt x="9419" y="10249"/>
                  </a:lnTo>
                  <a:cubicBezTo>
                    <a:pt x="9369" y="10249"/>
                    <a:pt x="9419" y="10199"/>
                    <a:pt x="9419" y="10199"/>
                  </a:cubicBezTo>
                  <a:close/>
                  <a:moveTo>
                    <a:pt x="10587" y="10206"/>
                  </a:moveTo>
                  <a:lnTo>
                    <a:pt x="10587" y="10206"/>
                  </a:lnTo>
                  <a:cubicBezTo>
                    <a:pt x="10586" y="10207"/>
                    <a:pt x="10586" y="10209"/>
                    <a:pt x="10586" y="10210"/>
                  </a:cubicBezTo>
                  <a:lnTo>
                    <a:pt x="10586" y="10210"/>
                  </a:lnTo>
                  <a:cubicBezTo>
                    <a:pt x="10580" y="10208"/>
                    <a:pt x="10576" y="10207"/>
                    <a:pt x="10572" y="10207"/>
                  </a:cubicBezTo>
                  <a:cubicBezTo>
                    <a:pt x="10560" y="10207"/>
                    <a:pt x="10555" y="10217"/>
                    <a:pt x="10560" y="10238"/>
                  </a:cubicBezTo>
                  <a:lnTo>
                    <a:pt x="10560" y="10238"/>
                  </a:lnTo>
                  <a:cubicBezTo>
                    <a:pt x="10565" y="10237"/>
                    <a:pt x="10570" y="10236"/>
                    <a:pt x="10576" y="10236"/>
                  </a:cubicBezTo>
                  <a:lnTo>
                    <a:pt x="10563" y="10249"/>
                  </a:lnTo>
                  <a:cubicBezTo>
                    <a:pt x="10566" y="10249"/>
                    <a:pt x="10568" y="10248"/>
                    <a:pt x="10570" y="10248"/>
                  </a:cubicBezTo>
                  <a:lnTo>
                    <a:pt x="10570" y="10248"/>
                  </a:lnTo>
                  <a:cubicBezTo>
                    <a:pt x="10575" y="10240"/>
                    <a:pt x="10580" y="10228"/>
                    <a:pt x="10586" y="10210"/>
                  </a:cubicBezTo>
                  <a:lnTo>
                    <a:pt x="10586" y="10210"/>
                  </a:lnTo>
                  <a:cubicBezTo>
                    <a:pt x="10586" y="10210"/>
                    <a:pt x="10587" y="10211"/>
                    <a:pt x="10588" y="10211"/>
                  </a:cubicBezTo>
                  <a:cubicBezTo>
                    <a:pt x="10588" y="10209"/>
                    <a:pt x="10587" y="10207"/>
                    <a:pt x="10587" y="10206"/>
                  </a:cubicBezTo>
                  <a:close/>
                  <a:moveTo>
                    <a:pt x="5395" y="10098"/>
                  </a:moveTo>
                  <a:cubicBezTo>
                    <a:pt x="5395" y="10155"/>
                    <a:pt x="5402" y="10169"/>
                    <a:pt x="5411" y="10169"/>
                  </a:cubicBezTo>
                  <a:cubicBezTo>
                    <a:pt x="5420" y="10169"/>
                    <a:pt x="5430" y="10156"/>
                    <a:pt x="5437" y="10156"/>
                  </a:cubicBezTo>
                  <a:cubicBezTo>
                    <a:pt x="5442" y="10156"/>
                    <a:pt x="5445" y="10163"/>
                    <a:pt x="5445" y="10186"/>
                  </a:cubicBezTo>
                  <a:cubicBezTo>
                    <a:pt x="5401" y="10191"/>
                    <a:pt x="5376" y="10221"/>
                    <a:pt x="5365" y="10255"/>
                  </a:cubicBezTo>
                  <a:lnTo>
                    <a:pt x="5365" y="10255"/>
                  </a:lnTo>
                  <a:cubicBezTo>
                    <a:pt x="5370" y="10223"/>
                    <a:pt x="5367" y="10199"/>
                    <a:pt x="5332" y="10199"/>
                  </a:cubicBezTo>
                  <a:cubicBezTo>
                    <a:pt x="5345" y="10161"/>
                    <a:pt x="5370" y="10123"/>
                    <a:pt x="5395" y="10098"/>
                  </a:cubicBezTo>
                  <a:close/>
                  <a:moveTo>
                    <a:pt x="5704" y="10143"/>
                  </a:moveTo>
                  <a:cubicBezTo>
                    <a:pt x="5680" y="10169"/>
                    <a:pt x="5665" y="10207"/>
                    <a:pt x="5671" y="10255"/>
                  </a:cubicBezTo>
                  <a:lnTo>
                    <a:pt x="5671" y="10255"/>
                  </a:lnTo>
                  <a:cubicBezTo>
                    <a:pt x="5684" y="10213"/>
                    <a:pt x="5696" y="10169"/>
                    <a:pt x="5704" y="10143"/>
                  </a:cubicBezTo>
                  <a:close/>
                  <a:moveTo>
                    <a:pt x="6250" y="9960"/>
                  </a:moveTo>
                  <a:cubicBezTo>
                    <a:pt x="6250" y="10018"/>
                    <a:pt x="6258" y="10032"/>
                    <a:pt x="6266" y="10032"/>
                  </a:cubicBezTo>
                  <a:cubicBezTo>
                    <a:pt x="6273" y="10032"/>
                    <a:pt x="6281" y="10023"/>
                    <a:pt x="6285" y="10023"/>
                  </a:cubicBezTo>
                  <a:cubicBezTo>
                    <a:pt x="6290" y="10023"/>
                    <a:pt x="6292" y="10031"/>
                    <a:pt x="6288" y="10060"/>
                  </a:cubicBezTo>
                  <a:cubicBezTo>
                    <a:pt x="6231" y="10072"/>
                    <a:pt x="6236" y="10219"/>
                    <a:pt x="6275" y="10226"/>
                  </a:cubicBezTo>
                  <a:lnTo>
                    <a:pt x="6275" y="10226"/>
                  </a:lnTo>
                  <a:cubicBezTo>
                    <a:pt x="6275" y="10254"/>
                    <a:pt x="6264" y="10266"/>
                    <a:pt x="6251" y="10266"/>
                  </a:cubicBezTo>
                  <a:cubicBezTo>
                    <a:pt x="6236" y="10266"/>
                    <a:pt x="6219" y="10250"/>
                    <a:pt x="6212" y="10224"/>
                  </a:cubicBezTo>
                  <a:cubicBezTo>
                    <a:pt x="6188" y="10188"/>
                    <a:pt x="6256" y="10072"/>
                    <a:pt x="6197" y="10072"/>
                  </a:cubicBezTo>
                  <a:cubicBezTo>
                    <a:pt x="6194" y="10072"/>
                    <a:pt x="6191" y="10072"/>
                    <a:pt x="6187" y="10073"/>
                  </a:cubicBezTo>
                  <a:cubicBezTo>
                    <a:pt x="6187" y="10023"/>
                    <a:pt x="6212" y="9985"/>
                    <a:pt x="6250" y="9960"/>
                  </a:cubicBezTo>
                  <a:close/>
                  <a:moveTo>
                    <a:pt x="3027" y="10023"/>
                  </a:moveTo>
                  <a:cubicBezTo>
                    <a:pt x="3035" y="10023"/>
                    <a:pt x="3045" y="10027"/>
                    <a:pt x="3056" y="10035"/>
                  </a:cubicBezTo>
                  <a:cubicBezTo>
                    <a:pt x="3119" y="10060"/>
                    <a:pt x="3056" y="10236"/>
                    <a:pt x="3031" y="10249"/>
                  </a:cubicBezTo>
                  <a:cubicBezTo>
                    <a:pt x="3031" y="10216"/>
                    <a:pt x="3069" y="10061"/>
                    <a:pt x="3013" y="10061"/>
                  </a:cubicBezTo>
                  <a:cubicBezTo>
                    <a:pt x="3005" y="10061"/>
                    <a:pt x="2994" y="10065"/>
                    <a:pt x="2981" y="10073"/>
                  </a:cubicBezTo>
                  <a:cubicBezTo>
                    <a:pt x="2918" y="10111"/>
                    <a:pt x="3006" y="10249"/>
                    <a:pt x="2918" y="10262"/>
                  </a:cubicBezTo>
                  <a:cubicBezTo>
                    <a:pt x="2918" y="10240"/>
                    <a:pt x="2954" y="10082"/>
                    <a:pt x="2903" y="10082"/>
                  </a:cubicBezTo>
                  <a:cubicBezTo>
                    <a:pt x="2894" y="10082"/>
                    <a:pt x="2883" y="10087"/>
                    <a:pt x="2868" y="10098"/>
                  </a:cubicBezTo>
                  <a:cubicBezTo>
                    <a:pt x="2817" y="10148"/>
                    <a:pt x="2893" y="10274"/>
                    <a:pt x="2805" y="10287"/>
                  </a:cubicBezTo>
                  <a:cubicBezTo>
                    <a:pt x="2805" y="10211"/>
                    <a:pt x="2817" y="10136"/>
                    <a:pt x="2830" y="10060"/>
                  </a:cubicBezTo>
                  <a:cubicBezTo>
                    <a:pt x="2837" y="10057"/>
                    <a:pt x="2842" y="10056"/>
                    <a:pt x="2847" y="10056"/>
                  </a:cubicBezTo>
                  <a:cubicBezTo>
                    <a:pt x="2860" y="10056"/>
                    <a:pt x="2864" y="10067"/>
                    <a:pt x="2855" y="10086"/>
                  </a:cubicBezTo>
                  <a:cubicBezTo>
                    <a:pt x="2881" y="10077"/>
                    <a:pt x="2920" y="10025"/>
                    <a:pt x="2945" y="10025"/>
                  </a:cubicBezTo>
                  <a:cubicBezTo>
                    <a:pt x="2956" y="10025"/>
                    <a:pt x="2964" y="10034"/>
                    <a:pt x="2968" y="10060"/>
                  </a:cubicBezTo>
                  <a:lnTo>
                    <a:pt x="2956" y="10073"/>
                  </a:lnTo>
                  <a:cubicBezTo>
                    <a:pt x="2985" y="10063"/>
                    <a:pt x="2999" y="10023"/>
                    <a:pt x="3027" y="10023"/>
                  </a:cubicBezTo>
                  <a:close/>
                  <a:moveTo>
                    <a:pt x="6150" y="10048"/>
                  </a:moveTo>
                  <a:cubicBezTo>
                    <a:pt x="6150" y="10123"/>
                    <a:pt x="6137" y="10211"/>
                    <a:pt x="6137" y="10274"/>
                  </a:cubicBezTo>
                  <a:cubicBezTo>
                    <a:pt x="6124" y="10283"/>
                    <a:pt x="6115" y="10287"/>
                    <a:pt x="6110" y="10287"/>
                  </a:cubicBezTo>
                  <a:cubicBezTo>
                    <a:pt x="6101" y="10287"/>
                    <a:pt x="6104" y="10273"/>
                    <a:pt x="6112" y="10249"/>
                  </a:cubicBezTo>
                  <a:cubicBezTo>
                    <a:pt x="6092" y="10249"/>
                    <a:pt x="6080" y="10297"/>
                    <a:pt x="6043" y="10297"/>
                  </a:cubicBezTo>
                  <a:cubicBezTo>
                    <a:pt x="6034" y="10297"/>
                    <a:pt x="6024" y="10294"/>
                    <a:pt x="6011" y="10287"/>
                  </a:cubicBezTo>
                  <a:lnTo>
                    <a:pt x="5999" y="10287"/>
                  </a:lnTo>
                  <a:cubicBezTo>
                    <a:pt x="5948" y="10249"/>
                    <a:pt x="5986" y="10073"/>
                    <a:pt x="6024" y="10060"/>
                  </a:cubicBezTo>
                  <a:lnTo>
                    <a:pt x="6024" y="10060"/>
                  </a:lnTo>
                  <a:cubicBezTo>
                    <a:pt x="6024" y="10093"/>
                    <a:pt x="5995" y="10261"/>
                    <a:pt x="6055" y="10261"/>
                  </a:cubicBezTo>
                  <a:cubicBezTo>
                    <a:pt x="6063" y="10261"/>
                    <a:pt x="6074" y="10257"/>
                    <a:pt x="6087" y="10249"/>
                  </a:cubicBezTo>
                  <a:cubicBezTo>
                    <a:pt x="6150" y="10199"/>
                    <a:pt x="6062" y="10060"/>
                    <a:pt x="6150" y="10048"/>
                  </a:cubicBezTo>
                  <a:close/>
                  <a:moveTo>
                    <a:pt x="2627" y="10199"/>
                  </a:moveTo>
                  <a:cubicBezTo>
                    <a:pt x="2600" y="10224"/>
                    <a:pt x="2585" y="10255"/>
                    <a:pt x="2603" y="10287"/>
                  </a:cubicBezTo>
                  <a:cubicBezTo>
                    <a:pt x="2607" y="10292"/>
                    <a:pt x="2610" y="10296"/>
                    <a:pt x="2613" y="10299"/>
                  </a:cubicBezTo>
                  <a:lnTo>
                    <a:pt x="2616" y="10299"/>
                  </a:lnTo>
                  <a:lnTo>
                    <a:pt x="2627" y="10199"/>
                  </a:lnTo>
                  <a:close/>
                  <a:moveTo>
                    <a:pt x="10827" y="10299"/>
                  </a:moveTo>
                  <a:lnTo>
                    <a:pt x="10827" y="10299"/>
                  </a:lnTo>
                  <a:cubicBezTo>
                    <a:pt x="10827" y="10299"/>
                    <a:pt x="10827" y="10299"/>
                    <a:pt x="10827" y="10299"/>
                  </a:cubicBezTo>
                  <a:close/>
                  <a:moveTo>
                    <a:pt x="2641" y="10073"/>
                  </a:moveTo>
                  <a:lnTo>
                    <a:pt x="2639" y="10094"/>
                  </a:lnTo>
                  <a:lnTo>
                    <a:pt x="2639" y="10094"/>
                  </a:lnTo>
                  <a:cubicBezTo>
                    <a:pt x="2649" y="10083"/>
                    <a:pt x="2665" y="10078"/>
                    <a:pt x="2681" y="10078"/>
                  </a:cubicBezTo>
                  <a:cubicBezTo>
                    <a:pt x="2710" y="10078"/>
                    <a:pt x="2742" y="10093"/>
                    <a:pt x="2754" y="10123"/>
                  </a:cubicBezTo>
                  <a:cubicBezTo>
                    <a:pt x="2774" y="10163"/>
                    <a:pt x="2731" y="10291"/>
                    <a:pt x="2712" y="10291"/>
                  </a:cubicBezTo>
                  <a:cubicBezTo>
                    <a:pt x="2707" y="10291"/>
                    <a:pt x="2704" y="10282"/>
                    <a:pt x="2704" y="10262"/>
                  </a:cubicBezTo>
                  <a:cubicBezTo>
                    <a:pt x="2686" y="10271"/>
                    <a:pt x="2662" y="10311"/>
                    <a:pt x="2636" y="10311"/>
                  </a:cubicBezTo>
                  <a:cubicBezTo>
                    <a:pt x="2628" y="10311"/>
                    <a:pt x="2620" y="10308"/>
                    <a:pt x="2613" y="10299"/>
                  </a:cubicBezTo>
                  <a:lnTo>
                    <a:pt x="2591" y="10299"/>
                  </a:lnTo>
                  <a:cubicBezTo>
                    <a:pt x="2553" y="10274"/>
                    <a:pt x="2553" y="10111"/>
                    <a:pt x="2603" y="10098"/>
                  </a:cubicBezTo>
                  <a:lnTo>
                    <a:pt x="2641" y="10073"/>
                  </a:lnTo>
                  <a:close/>
                  <a:moveTo>
                    <a:pt x="5948" y="9972"/>
                  </a:moveTo>
                  <a:cubicBezTo>
                    <a:pt x="5948" y="10035"/>
                    <a:pt x="5974" y="10299"/>
                    <a:pt x="5898" y="10312"/>
                  </a:cubicBezTo>
                  <a:cubicBezTo>
                    <a:pt x="5898" y="10249"/>
                    <a:pt x="5886" y="9985"/>
                    <a:pt x="5948" y="9972"/>
                  </a:cubicBezTo>
                  <a:close/>
                  <a:moveTo>
                    <a:pt x="6437" y="10017"/>
                  </a:moveTo>
                  <a:cubicBezTo>
                    <a:pt x="6445" y="10017"/>
                    <a:pt x="6453" y="10019"/>
                    <a:pt x="6464" y="10023"/>
                  </a:cubicBezTo>
                  <a:cubicBezTo>
                    <a:pt x="6514" y="10048"/>
                    <a:pt x="6502" y="10086"/>
                    <a:pt x="6502" y="10123"/>
                  </a:cubicBezTo>
                  <a:cubicBezTo>
                    <a:pt x="6502" y="10161"/>
                    <a:pt x="6477" y="10211"/>
                    <a:pt x="6439" y="10236"/>
                  </a:cubicBezTo>
                  <a:cubicBezTo>
                    <a:pt x="6426" y="10243"/>
                    <a:pt x="6416" y="10245"/>
                    <a:pt x="6407" y="10245"/>
                  </a:cubicBezTo>
                  <a:cubicBezTo>
                    <a:pt x="6381" y="10245"/>
                    <a:pt x="6370" y="10224"/>
                    <a:pt x="6351" y="10224"/>
                  </a:cubicBezTo>
                  <a:cubicBezTo>
                    <a:pt x="6376" y="10274"/>
                    <a:pt x="6389" y="10350"/>
                    <a:pt x="6326" y="10350"/>
                  </a:cubicBezTo>
                  <a:lnTo>
                    <a:pt x="6313" y="10350"/>
                  </a:lnTo>
                  <a:cubicBezTo>
                    <a:pt x="6313" y="10274"/>
                    <a:pt x="6313" y="10186"/>
                    <a:pt x="6326" y="10098"/>
                  </a:cubicBezTo>
                  <a:cubicBezTo>
                    <a:pt x="6326" y="10089"/>
                    <a:pt x="6345" y="10022"/>
                    <a:pt x="6356" y="10022"/>
                  </a:cubicBezTo>
                  <a:cubicBezTo>
                    <a:pt x="6360" y="10022"/>
                    <a:pt x="6363" y="10032"/>
                    <a:pt x="6363" y="10060"/>
                  </a:cubicBezTo>
                  <a:cubicBezTo>
                    <a:pt x="6395" y="10060"/>
                    <a:pt x="6400" y="10017"/>
                    <a:pt x="6437" y="10017"/>
                  </a:cubicBezTo>
                  <a:close/>
                  <a:moveTo>
                    <a:pt x="5781" y="10106"/>
                  </a:moveTo>
                  <a:cubicBezTo>
                    <a:pt x="5823" y="10106"/>
                    <a:pt x="5860" y="10138"/>
                    <a:pt x="5860" y="10211"/>
                  </a:cubicBezTo>
                  <a:cubicBezTo>
                    <a:pt x="5860" y="10275"/>
                    <a:pt x="5801" y="10333"/>
                    <a:pt x="5750" y="10333"/>
                  </a:cubicBezTo>
                  <a:cubicBezTo>
                    <a:pt x="5720" y="10333"/>
                    <a:pt x="5694" y="10313"/>
                    <a:pt x="5684" y="10262"/>
                  </a:cubicBezTo>
                  <a:lnTo>
                    <a:pt x="5672" y="10262"/>
                  </a:lnTo>
                  <a:cubicBezTo>
                    <a:pt x="5671" y="10259"/>
                    <a:pt x="5671" y="10257"/>
                    <a:pt x="5671" y="10255"/>
                  </a:cubicBezTo>
                  <a:lnTo>
                    <a:pt x="5671" y="10255"/>
                  </a:lnTo>
                  <a:cubicBezTo>
                    <a:pt x="5653" y="10311"/>
                    <a:pt x="5631" y="10363"/>
                    <a:pt x="5612" y="10363"/>
                  </a:cubicBezTo>
                  <a:cubicBezTo>
                    <a:pt x="5611" y="10363"/>
                    <a:pt x="5610" y="10363"/>
                    <a:pt x="5609" y="10362"/>
                  </a:cubicBezTo>
                  <a:cubicBezTo>
                    <a:pt x="5571" y="10362"/>
                    <a:pt x="5521" y="10186"/>
                    <a:pt x="5508" y="10148"/>
                  </a:cubicBezTo>
                  <a:lnTo>
                    <a:pt x="5533" y="10148"/>
                  </a:lnTo>
                  <a:cubicBezTo>
                    <a:pt x="5536" y="10148"/>
                    <a:pt x="5539" y="10148"/>
                    <a:pt x="5541" y="10148"/>
                  </a:cubicBezTo>
                  <a:cubicBezTo>
                    <a:pt x="5597" y="10148"/>
                    <a:pt x="5609" y="10276"/>
                    <a:pt x="5609" y="10325"/>
                  </a:cubicBezTo>
                  <a:cubicBezTo>
                    <a:pt x="5659" y="10325"/>
                    <a:pt x="5634" y="10136"/>
                    <a:pt x="5709" y="10123"/>
                  </a:cubicBezTo>
                  <a:lnTo>
                    <a:pt x="5709" y="10123"/>
                  </a:lnTo>
                  <a:cubicBezTo>
                    <a:pt x="5708" y="10128"/>
                    <a:pt x="5706" y="10134"/>
                    <a:pt x="5704" y="10143"/>
                  </a:cubicBezTo>
                  <a:lnTo>
                    <a:pt x="5704" y="10143"/>
                  </a:lnTo>
                  <a:cubicBezTo>
                    <a:pt x="5725" y="10119"/>
                    <a:pt x="5754" y="10106"/>
                    <a:pt x="5781" y="10106"/>
                  </a:cubicBezTo>
                  <a:close/>
                  <a:moveTo>
                    <a:pt x="2515" y="9998"/>
                  </a:moveTo>
                  <a:cubicBezTo>
                    <a:pt x="2503" y="10086"/>
                    <a:pt x="2503" y="10161"/>
                    <a:pt x="2490" y="10236"/>
                  </a:cubicBezTo>
                  <a:cubicBezTo>
                    <a:pt x="2490" y="10264"/>
                    <a:pt x="2470" y="10338"/>
                    <a:pt x="2460" y="10338"/>
                  </a:cubicBezTo>
                  <a:cubicBezTo>
                    <a:pt x="2455" y="10338"/>
                    <a:pt x="2453" y="10327"/>
                    <a:pt x="2453" y="10299"/>
                  </a:cubicBezTo>
                  <a:cubicBezTo>
                    <a:pt x="2440" y="10299"/>
                    <a:pt x="2427" y="10350"/>
                    <a:pt x="2390" y="10362"/>
                  </a:cubicBezTo>
                  <a:cubicBezTo>
                    <a:pt x="2386" y="10363"/>
                    <a:pt x="2383" y="10363"/>
                    <a:pt x="2380" y="10363"/>
                  </a:cubicBezTo>
                  <a:cubicBezTo>
                    <a:pt x="2316" y="10363"/>
                    <a:pt x="2340" y="10235"/>
                    <a:pt x="2365" y="10199"/>
                  </a:cubicBezTo>
                  <a:lnTo>
                    <a:pt x="2352" y="10186"/>
                  </a:lnTo>
                  <a:cubicBezTo>
                    <a:pt x="2365" y="10161"/>
                    <a:pt x="2390" y="10136"/>
                    <a:pt x="2415" y="10123"/>
                  </a:cubicBezTo>
                  <a:cubicBezTo>
                    <a:pt x="2426" y="10115"/>
                    <a:pt x="2435" y="10111"/>
                    <a:pt x="2441" y="10111"/>
                  </a:cubicBezTo>
                  <a:cubicBezTo>
                    <a:pt x="2461" y="10111"/>
                    <a:pt x="2455" y="10148"/>
                    <a:pt x="2465" y="10148"/>
                  </a:cubicBezTo>
                  <a:cubicBezTo>
                    <a:pt x="2465" y="10086"/>
                    <a:pt x="2465" y="10010"/>
                    <a:pt x="2515" y="9998"/>
                  </a:cubicBezTo>
                  <a:close/>
                  <a:moveTo>
                    <a:pt x="9583" y="10199"/>
                  </a:moveTo>
                  <a:lnTo>
                    <a:pt x="9583" y="10199"/>
                  </a:lnTo>
                  <a:cubicBezTo>
                    <a:pt x="9563" y="10248"/>
                    <a:pt x="9566" y="10266"/>
                    <a:pt x="9598" y="10266"/>
                  </a:cubicBezTo>
                  <a:cubicBezTo>
                    <a:pt x="9607" y="10266"/>
                    <a:pt x="9619" y="10264"/>
                    <a:pt x="9633" y="10262"/>
                  </a:cubicBezTo>
                  <a:lnTo>
                    <a:pt x="9633" y="10262"/>
                  </a:lnTo>
                  <a:cubicBezTo>
                    <a:pt x="9641" y="10286"/>
                    <a:pt x="9634" y="10294"/>
                    <a:pt x="9618" y="10294"/>
                  </a:cubicBezTo>
                  <a:cubicBezTo>
                    <a:pt x="9608" y="10294"/>
                    <a:pt x="9596" y="10291"/>
                    <a:pt x="9583" y="10287"/>
                  </a:cubicBezTo>
                  <a:cubicBezTo>
                    <a:pt x="9570" y="10319"/>
                    <a:pt x="9560" y="10347"/>
                    <a:pt x="9554" y="10372"/>
                  </a:cubicBezTo>
                  <a:lnTo>
                    <a:pt x="9554" y="10372"/>
                  </a:lnTo>
                  <a:cubicBezTo>
                    <a:pt x="9560" y="10335"/>
                    <a:pt x="9561" y="10299"/>
                    <a:pt x="9529" y="10299"/>
                  </a:cubicBezTo>
                  <a:cubicBezTo>
                    <a:pt x="9526" y="10299"/>
                    <a:pt x="9523" y="10299"/>
                    <a:pt x="9520" y="10299"/>
                  </a:cubicBezTo>
                  <a:cubicBezTo>
                    <a:pt x="9520" y="10249"/>
                    <a:pt x="9545" y="10211"/>
                    <a:pt x="9583" y="10199"/>
                  </a:cubicBezTo>
                  <a:close/>
                  <a:moveTo>
                    <a:pt x="3772" y="10334"/>
                  </a:moveTo>
                  <a:cubicBezTo>
                    <a:pt x="3780" y="10334"/>
                    <a:pt x="3786" y="10362"/>
                    <a:pt x="3786" y="10362"/>
                  </a:cubicBezTo>
                  <a:lnTo>
                    <a:pt x="3811" y="10362"/>
                  </a:lnTo>
                  <a:cubicBezTo>
                    <a:pt x="3811" y="10362"/>
                    <a:pt x="3788" y="10390"/>
                    <a:pt x="3773" y="10390"/>
                  </a:cubicBezTo>
                  <a:cubicBezTo>
                    <a:pt x="3766" y="10390"/>
                    <a:pt x="3760" y="10383"/>
                    <a:pt x="3760" y="10362"/>
                  </a:cubicBezTo>
                  <a:cubicBezTo>
                    <a:pt x="3765" y="10341"/>
                    <a:pt x="3769" y="10334"/>
                    <a:pt x="3772" y="10334"/>
                  </a:cubicBezTo>
                  <a:close/>
                  <a:moveTo>
                    <a:pt x="11356" y="10174"/>
                  </a:moveTo>
                  <a:lnTo>
                    <a:pt x="11356" y="10400"/>
                  </a:lnTo>
                  <a:lnTo>
                    <a:pt x="11318" y="10400"/>
                  </a:lnTo>
                  <a:cubicBezTo>
                    <a:pt x="11293" y="10375"/>
                    <a:pt x="11255" y="10199"/>
                    <a:pt x="11318" y="10186"/>
                  </a:cubicBezTo>
                  <a:lnTo>
                    <a:pt x="11356" y="10174"/>
                  </a:lnTo>
                  <a:close/>
                  <a:moveTo>
                    <a:pt x="5358" y="10287"/>
                  </a:moveTo>
                  <a:cubicBezTo>
                    <a:pt x="5356" y="10322"/>
                    <a:pt x="5367" y="10352"/>
                    <a:pt x="5386" y="10352"/>
                  </a:cubicBezTo>
                  <a:cubicBezTo>
                    <a:pt x="5389" y="10352"/>
                    <a:pt x="5392" y="10351"/>
                    <a:pt x="5395" y="10350"/>
                  </a:cubicBezTo>
                  <a:lnTo>
                    <a:pt x="5433" y="10362"/>
                  </a:lnTo>
                  <a:cubicBezTo>
                    <a:pt x="5433" y="10390"/>
                    <a:pt x="5423" y="10401"/>
                    <a:pt x="5410" y="10401"/>
                  </a:cubicBezTo>
                  <a:cubicBezTo>
                    <a:pt x="5393" y="10401"/>
                    <a:pt x="5371" y="10383"/>
                    <a:pt x="5357" y="10362"/>
                  </a:cubicBezTo>
                  <a:cubicBezTo>
                    <a:pt x="5348" y="10343"/>
                    <a:pt x="5353" y="10315"/>
                    <a:pt x="5358" y="10287"/>
                  </a:cubicBezTo>
                  <a:close/>
                  <a:moveTo>
                    <a:pt x="11972" y="10111"/>
                  </a:moveTo>
                  <a:cubicBezTo>
                    <a:pt x="11972" y="10167"/>
                    <a:pt x="11982" y="10175"/>
                    <a:pt x="11994" y="10175"/>
                  </a:cubicBezTo>
                  <a:cubicBezTo>
                    <a:pt x="11999" y="10175"/>
                    <a:pt x="12005" y="10174"/>
                    <a:pt x="12010" y="10174"/>
                  </a:cubicBezTo>
                  <a:cubicBezTo>
                    <a:pt x="12021" y="10174"/>
                    <a:pt x="12030" y="10179"/>
                    <a:pt x="12035" y="10211"/>
                  </a:cubicBezTo>
                  <a:lnTo>
                    <a:pt x="12022" y="10211"/>
                  </a:lnTo>
                  <a:cubicBezTo>
                    <a:pt x="11947" y="10211"/>
                    <a:pt x="11972" y="10299"/>
                    <a:pt x="11984" y="10362"/>
                  </a:cubicBezTo>
                  <a:cubicBezTo>
                    <a:pt x="11984" y="10362"/>
                    <a:pt x="12085" y="10413"/>
                    <a:pt x="12009" y="10413"/>
                  </a:cubicBezTo>
                  <a:cubicBezTo>
                    <a:pt x="11947" y="10413"/>
                    <a:pt x="11959" y="10387"/>
                    <a:pt x="11947" y="10337"/>
                  </a:cubicBezTo>
                  <a:lnTo>
                    <a:pt x="11947" y="10211"/>
                  </a:lnTo>
                  <a:cubicBezTo>
                    <a:pt x="11909" y="10211"/>
                    <a:pt x="11909" y="10211"/>
                    <a:pt x="11909" y="10174"/>
                  </a:cubicBezTo>
                  <a:lnTo>
                    <a:pt x="11947" y="10174"/>
                  </a:lnTo>
                  <a:cubicBezTo>
                    <a:pt x="11921" y="10136"/>
                    <a:pt x="11934" y="10111"/>
                    <a:pt x="11972" y="10111"/>
                  </a:cubicBezTo>
                  <a:close/>
                  <a:moveTo>
                    <a:pt x="11840" y="10186"/>
                  </a:moveTo>
                  <a:cubicBezTo>
                    <a:pt x="11895" y="10186"/>
                    <a:pt x="11872" y="10352"/>
                    <a:pt x="11884" y="10413"/>
                  </a:cubicBezTo>
                  <a:lnTo>
                    <a:pt x="11884" y="10425"/>
                  </a:lnTo>
                  <a:cubicBezTo>
                    <a:pt x="11874" y="10428"/>
                    <a:pt x="11867" y="10430"/>
                    <a:pt x="11862" y="10430"/>
                  </a:cubicBezTo>
                  <a:cubicBezTo>
                    <a:pt x="11846" y="10430"/>
                    <a:pt x="11846" y="10416"/>
                    <a:pt x="11846" y="10387"/>
                  </a:cubicBezTo>
                  <a:cubicBezTo>
                    <a:pt x="11825" y="10387"/>
                    <a:pt x="11813" y="10431"/>
                    <a:pt x="11780" y="10431"/>
                  </a:cubicBezTo>
                  <a:cubicBezTo>
                    <a:pt x="11774" y="10431"/>
                    <a:pt x="11766" y="10429"/>
                    <a:pt x="11758" y="10425"/>
                  </a:cubicBezTo>
                  <a:cubicBezTo>
                    <a:pt x="11695" y="10387"/>
                    <a:pt x="11708" y="10249"/>
                    <a:pt x="11708" y="10199"/>
                  </a:cubicBezTo>
                  <a:cubicBezTo>
                    <a:pt x="11808" y="10199"/>
                    <a:pt x="11695" y="10400"/>
                    <a:pt x="11796" y="10400"/>
                  </a:cubicBezTo>
                  <a:cubicBezTo>
                    <a:pt x="11871" y="10400"/>
                    <a:pt x="11833" y="10236"/>
                    <a:pt x="11833" y="10186"/>
                  </a:cubicBezTo>
                  <a:cubicBezTo>
                    <a:pt x="11836" y="10186"/>
                    <a:pt x="11838" y="10186"/>
                    <a:pt x="11840" y="10186"/>
                  </a:cubicBezTo>
                  <a:close/>
                  <a:moveTo>
                    <a:pt x="11443" y="10204"/>
                  </a:moveTo>
                  <a:cubicBezTo>
                    <a:pt x="11467" y="10204"/>
                    <a:pt x="11486" y="10218"/>
                    <a:pt x="11481" y="10249"/>
                  </a:cubicBezTo>
                  <a:cubicBezTo>
                    <a:pt x="11468" y="10236"/>
                    <a:pt x="11455" y="10230"/>
                    <a:pt x="11443" y="10230"/>
                  </a:cubicBezTo>
                  <a:cubicBezTo>
                    <a:pt x="11422" y="10230"/>
                    <a:pt x="11406" y="10250"/>
                    <a:pt x="11406" y="10274"/>
                  </a:cubicBezTo>
                  <a:cubicBezTo>
                    <a:pt x="11418" y="10312"/>
                    <a:pt x="11469" y="10299"/>
                    <a:pt x="11481" y="10325"/>
                  </a:cubicBezTo>
                  <a:cubicBezTo>
                    <a:pt x="11520" y="10402"/>
                    <a:pt x="11468" y="10437"/>
                    <a:pt x="11425" y="10437"/>
                  </a:cubicBezTo>
                  <a:cubicBezTo>
                    <a:pt x="11398" y="10437"/>
                    <a:pt x="11376" y="10424"/>
                    <a:pt x="11381" y="10400"/>
                  </a:cubicBezTo>
                  <a:lnTo>
                    <a:pt x="11381" y="10400"/>
                  </a:lnTo>
                  <a:cubicBezTo>
                    <a:pt x="11393" y="10413"/>
                    <a:pt x="11406" y="10413"/>
                    <a:pt x="11431" y="10413"/>
                  </a:cubicBezTo>
                  <a:cubicBezTo>
                    <a:pt x="11532" y="10387"/>
                    <a:pt x="11381" y="10287"/>
                    <a:pt x="11381" y="10274"/>
                  </a:cubicBezTo>
                  <a:lnTo>
                    <a:pt x="11381" y="10287"/>
                  </a:lnTo>
                  <a:cubicBezTo>
                    <a:pt x="11366" y="10234"/>
                    <a:pt x="11409" y="10204"/>
                    <a:pt x="11443" y="10204"/>
                  </a:cubicBezTo>
                  <a:close/>
                  <a:moveTo>
                    <a:pt x="11532" y="10098"/>
                  </a:moveTo>
                  <a:cubicBezTo>
                    <a:pt x="11594" y="10098"/>
                    <a:pt x="11569" y="10174"/>
                    <a:pt x="11569" y="10224"/>
                  </a:cubicBezTo>
                  <a:lnTo>
                    <a:pt x="11569" y="10438"/>
                  </a:lnTo>
                  <a:cubicBezTo>
                    <a:pt x="11506" y="10438"/>
                    <a:pt x="11532" y="10350"/>
                    <a:pt x="11532" y="10299"/>
                  </a:cubicBezTo>
                  <a:lnTo>
                    <a:pt x="11532" y="10098"/>
                  </a:lnTo>
                  <a:close/>
                  <a:moveTo>
                    <a:pt x="10626" y="10148"/>
                  </a:moveTo>
                  <a:cubicBezTo>
                    <a:pt x="10607" y="10197"/>
                    <a:pt x="10617" y="10216"/>
                    <a:pt x="10647" y="10216"/>
                  </a:cubicBezTo>
                  <a:cubicBezTo>
                    <a:pt x="10655" y="10216"/>
                    <a:pt x="10665" y="10214"/>
                    <a:pt x="10677" y="10211"/>
                  </a:cubicBezTo>
                  <a:lnTo>
                    <a:pt x="10677" y="10211"/>
                  </a:lnTo>
                  <a:cubicBezTo>
                    <a:pt x="10686" y="10240"/>
                    <a:pt x="10681" y="10254"/>
                    <a:pt x="10657" y="10254"/>
                  </a:cubicBezTo>
                  <a:cubicBezTo>
                    <a:pt x="10649" y="10254"/>
                    <a:pt x="10639" y="10252"/>
                    <a:pt x="10626" y="10249"/>
                  </a:cubicBezTo>
                  <a:lnTo>
                    <a:pt x="10626" y="10362"/>
                  </a:lnTo>
                  <a:cubicBezTo>
                    <a:pt x="10651" y="10387"/>
                    <a:pt x="10664" y="10400"/>
                    <a:pt x="10677" y="10425"/>
                  </a:cubicBezTo>
                  <a:cubicBezTo>
                    <a:pt x="10672" y="10438"/>
                    <a:pt x="10665" y="10444"/>
                    <a:pt x="10656" y="10444"/>
                  </a:cubicBezTo>
                  <a:cubicBezTo>
                    <a:pt x="10639" y="10444"/>
                    <a:pt x="10617" y="10425"/>
                    <a:pt x="10601" y="10400"/>
                  </a:cubicBezTo>
                  <a:cubicBezTo>
                    <a:pt x="10577" y="10376"/>
                    <a:pt x="10634" y="10248"/>
                    <a:pt x="10572" y="10248"/>
                  </a:cubicBezTo>
                  <a:cubicBezTo>
                    <a:pt x="10572" y="10248"/>
                    <a:pt x="10571" y="10248"/>
                    <a:pt x="10570" y="10248"/>
                  </a:cubicBezTo>
                  <a:lnTo>
                    <a:pt x="10570" y="10248"/>
                  </a:lnTo>
                  <a:cubicBezTo>
                    <a:pt x="10564" y="10258"/>
                    <a:pt x="10557" y="10262"/>
                    <a:pt x="10551" y="10262"/>
                  </a:cubicBezTo>
                  <a:lnTo>
                    <a:pt x="10563" y="10249"/>
                  </a:lnTo>
                  <a:cubicBezTo>
                    <a:pt x="10562" y="10245"/>
                    <a:pt x="10561" y="10242"/>
                    <a:pt x="10560" y="10238"/>
                  </a:cubicBezTo>
                  <a:lnTo>
                    <a:pt x="10560" y="10238"/>
                  </a:lnTo>
                  <a:cubicBezTo>
                    <a:pt x="10488" y="10259"/>
                    <a:pt x="10583" y="10438"/>
                    <a:pt x="10500" y="10438"/>
                  </a:cubicBezTo>
                  <a:cubicBezTo>
                    <a:pt x="10488" y="10375"/>
                    <a:pt x="10488" y="10325"/>
                    <a:pt x="10500" y="10262"/>
                  </a:cubicBezTo>
                  <a:cubicBezTo>
                    <a:pt x="10500" y="10238"/>
                    <a:pt x="10510" y="10204"/>
                    <a:pt x="10518" y="10204"/>
                  </a:cubicBezTo>
                  <a:cubicBezTo>
                    <a:pt x="10522" y="10204"/>
                    <a:pt x="10526" y="10216"/>
                    <a:pt x="10526" y="10249"/>
                  </a:cubicBezTo>
                  <a:cubicBezTo>
                    <a:pt x="10548" y="10249"/>
                    <a:pt x="10551" y="10197"/>
                    <a:pt x="10579" y="10197"/>
                  </a:cubicBezTo>
                  <a:cubicBezTo>
                    <a:pt x="10581" y="10197"/>
                    <a:pt x="10583" y="10197"/>
                    <a:pt x="10585" y="10198"/>
                  </a:cubicBezTo>
                  <a:lnTo>
                    <a:pt x="10585" y="10198"/>
                  </a:lnTo>
                  <a:cubicBezTo>
                    <a:pt x="10579" y="10168"/>
                    <a:pt x="10593" y="10148"/>
                    <a:pt x="10626" y="10148"/>
                  </a:cubicBezTo>
                  <a:close/>
                  <a:moveTo>
                    <a:pt x="5178" y="10194"/>
                  </a:moveTo>
                  <a:cubicBezTo>
                    <a:pt x="5204" y="10194"/>
                    <a:pt x="5232" y="10206"/>
                    <a:pt x="5244" y="10224"/>
                  </a:cubicBezTo>
                  <a:cubicBezTo>
                    <a:pt x="5269" y="10274"/>
                    <a:pt x="5244" y="10413"/>
                    <a:pt x="5206" y="10413"/>
                  </a:cubicBezTo>
                  <a:cubicBezTo>
                    <a:pt x="5232" y="10387"/>
                    <a:pt x="5232" y="10375"/>
                    <a:pt x="5232" y="10375"/>
                  </a:cubicBezTo>
                  <a:lnTo>
                    <a:pt x="5232" y="10375"/>
                  </a:lnTo>
                  <a:lnTo>
                    <a:pt x="5206" y="10387"/>
                  </a:lnTo>
                  <a:cubicBezTo>
                    <a:pt x="5187" y="10422"/>
                    <a:pt x="5166" y="10435"/>
                    <a:pt x="5147" y="10435"/>
                  </a:cubicBezTo>
                  <a:cubicBezTo>
                    <a:pt x="5105" y="10435"/>
                    <a:pt x="5078" y="10364"/>
                    <a:pt x="5131" y="10312"/>
                  </a:cubicBezTo>
                  <a:cubicBezTo>
                    <a:pt x="5144" y="10287"/>
                    <a:pt x="5206" y="10287"/>
                    <a:pt x="5219" y="10274"/>
                  </a:cubicBezTo>
                  <a:cubicBezTo>
                    <a:pt x="5233" y="10240"/>
                    <a:pt x="5210" y="10228"/>
                    <a:pt x="5184" y="10228"/>
                  </a:cubicBezTo>
                  <a:cubicBezTo>
                    <a:pt x="5162" y="10228"/>
                    <a:pt x="5137" y="10237"/>
                    <a:pt x="5131" y="10249"/>
                  </a:cubicBezTo>
                  <a:cubicBezTo>
                    <a:pt x="5129" y="10236"/>
                    <a:pt x="5130" y="10225"/>
                    <a:pt x="5134" y="10217"/>
                  </a:cubicBezTo>
                  <a:lnTo>
                    <a:pt x="5134" y="10217"/>
                  </a:lnTo>
                  <a:cubicBezTo>
                    <a:pt x="5116" y="10234"/>
                    <a:pt x="5056" y="10274"/>
                    <a:pt x="5056" y="10274"/>
                  </a:cubicBezTo>
                  <a:lnTo>
                    <a:pt x="5081" y="10287"/>
                  </a:lnTo>
                  <a:cubicBezTo>
                    <a:pt x="5056" y="10337"/>
                    <a:pt x="5093" y="10438"/>
                    <a:pt x="5030" y="10450"/>
                  </a:cubicBezTo>
                  <a:cubicBezTo>
                    <a:pt x="5030" y="10400"/>
                    <a:pt x="5030" y="10337"/>
                    <a:pt x="5043" y="10274"/>
                  </a:cubicBezTo>
                  <a:cubicBezTo>
                    <a:pt x="5051" y="10258"/>
                    <a:pt x="5065" y="10220"/>
                    <a:pt x="5070" y="10220"/>
                  </a:cubicBezTo>
                  <a:lnTo>
                    <a:pt x="5070" y="10220"/>
                  </a:lnTo>
                  <a:cubicBezTo>
                    <a:pt x="5072" y="10220"/>
                    <a:pt x="5073" y="10231"/>
                    <a:pt x="5068" y="10262"/>
                  </a:cubicBezTo>
                  <a:cubicBezTo>
                    <a:pt x="5093" y="10262"/>
                    <a:pt x="5093" y="10211"/>
                    <a:pt x="5131" y="10211"/>
                  </a:cubicBezTo>
                  <a:cubicBezTo>
                    <a:pt x="5134" y="10210"/>
                    <a:pt x="5136" y="10210"/>
                    <a:pt x="5137" y="10210"/>
                  </a:cubicBezTo>
                  <a:cubicBezTo>
                    <a:pt x="5138" y="10210"/>
                    <a:pt x="5138" y="10210"/>
                    <a:pt x="5138" y="10210"/>
                  </a:cubicBezTo>
                  <a:lnTo>
                    <a:pt x="5138" y="10210"/>
                  </a:lnTo>
                  <a:cubicBezTo>
                    <a:pt x="5147" y="10199"/>
                    <a:pt x="5162" y="10194"/>
                    <a:pt x="5178" y="10194"/>
                  </a:cubicBezTo>
                  <a:close/>
                  <a:moveTo>
                    <a:pt x="10790" y="10199"/>
                  </a:moveTo>
                  <a:cubicBezTo>
                    <a:pt x="10777" y="10274"/>
                    <a:pt x="10802" y="10450"/>
                    <a:pt x="10739" y="10450"/>
                  </a:cubicBezTo>
                  <a:lnTo>
                    <a:pt x="10765" y="10425"/>
                  </a:lnTo>
                  <a:cubicBezTo>
                    <a:pt x="10765" y="10375"/>
                    <a:pt x="10739" y="10199"/>
                    <a:pt x="10790" y="10199"/>
                  </a:cubicBezTo>
                  <a:close/>
                  <a:moveTo>
                    <a:pt x="11083" y="10219"/>
                  </a:moveTo>
                  <a:cubicBezTo>
                    <a:pt x="11097" y="10219"/>
                    <a:pt x="11104" y="10233"/>
                    <a:pt x="11104" y="10262"/>
                  </a:cubicBezTo>
                  <a:cubicBezTo>
                    <a:pt x="11121" y="10262"/>
                    <a:pt x="11132" y="10245"/>
                    <a:pt x="11146" y="10232"/>
                  </a:cubicBezTo>
                  <a:lnTo>
                    <a:pt x="11146" y="10232"/>
                  </a:lnTo>
                  <a:lnTo>
                    <a:pt x="11154" y="10249"/>
                  </a:lnTo>
                  <a:cubicBezTo>
                    <a:pt x="11041" y="10249"/>
                    <a:pt x="11167" y="10450"/>
                    <a:pt x="11079" y="10450"/>
                  </a:cubicBezTo>
                  <a:cubicBezTo>
                    <a:pt x="11079" y="10375"/>
                    <a:pt x="11079" y="10299"/>
                    <a:pt x="11066" y="10224"/>
                  </a:cubicBezTo>
                  <a:cubicBezTo>
                    <a:pt x="11073" y="10221"/>
                    <a:pt x="11078" y="10219"/>
                    <a:pt x="11083" y="10219"/>
                  </a:cubicBezTo>
                  <a:close/>
                  <a:moveTo>
                    <a:pt x="11172" y="10219"/>
                  </a:moveTo>
                  <a:cubicBezTo>
                    <a:pt x="11184" y="10219"/>
                    <a:pt x="11198" y="10226"/>
                    <a:pt x="11217" y="10249"/>
                  </a:cubicBezTo>
                  <a:cubicBezTo>
                    <a:pt x="11255" y="10287"/>
                    <a:pt x="11255" y="10450"/>
                    <a:pt x="11205" y="10450"/>
                  </a:cubicBezTo>
                  <a:cubicBezTo>
                    <a:pt x="11193" y="10403"/>
                    <a:pt x="11215" y="10243"/>
                    <a:pt x="11153" y="10225"/>
                  </a:cubicBezTo>
                  <a:lnTo>
                    <a:pt x="11153" y="10225"/>
                  </a:lnTo>
                  <a:cubicBezTo>
                    <a:pt x="11159" y="10221"/>
                    <a:pt x="11165" y="10219"/>
                    <a:pt x="11172" y="10219"/>
                  </a:cubicBezTo>
                  <a:close/>
                  <a:moveTo>
                    <a:pt x="10892" y="10218"/>
                  </a:moveTo>
                  <a:cubicBezTo>
                    <a:pt x="10914" y="10218"/>
                    <a:pt x="10933" y="10232"/>
                    <a:pt x="10928" y="10262"/>
                  </a:cubicBezTo>
                  <a:cubicBezTo>
                    <a:pt x="10915" y="10253"/>
                    <a:pt x="10903" y="10249"/>
                    <a:pt x="10892" y="10249"/>
                  </a:cubicBezTo>
                  <a:cubicBezTo>
                    <a:pt x="10869" y="10249"/>
                    <a:pt x="10853" y="10266"/>
                    <a:pt x="10853" y="10299"/>
                  </a:cubicBezTo>
                  <a:cubicBezTo>
                    <a:pt x="10865" y="10337"/>
                    <a:pt x="10915" y="10325"/>
                    <a:pt x="10928" y="10350"/>
                  </a:cubicBezTo>
                  <a:cubicBezTo>
                    <a:pt x="10967" y="10419"/>
                    <a:pt x="10915" y="10456"/>
                    <a:pt x="10872" y="10456"/>
                  </a:cubicBezTo>
                  <a:cubicBezTo>
                    <a:pt x="10846" y="10456"/>
                    <a:pt x="10823" y="10442"/>
                    <a:pt x="10827" y="10413"/>
                  </a:cubicBezTo>
                  <a:lnTo>
                    <a:pt x="10827" y="10413"/>
                  </a:lnTo>
                  <a:cubicBezTo>
                    <a:pt x="10840" y="10425"/>
                    <a:pt x="10853" y="10425"/>
                    <a:pt x="10865" y="10438"/>
                  </a:cubicBezTo>
                  <a:cubicBezTo>
                    <a:pt x="10978" y="10413"/>
                    <a:pt x="10827" y="10312"/>
                    <a:pt x="10827" y="10299"/>
                  </a:cubicBezTo>
                  <a:lnTo>
                    <a:pt x="10827" y="10312"/>
                  </a:lnTo>
                  <a:cubicBezTo>
                    <a:pt x="10812" y="10251"/>
                    <a:pt x="10857" y="10218"/>
                    <a:pt x="10892" y="10218"/>
                  </a:cubicBezTo>
                  <a:close/>
                  <a:moveTo>
                    <a:pt x="10365" y="10209"/>
                  </a:moveTo>
                  <a:cubicBezTo>
                    <a:pt x="10409" y="10209"/>
                    <a:pt x="10450" y="10241"/>
                    <a:pt x="10450" y="10312"/>
                  </a:cubicBezTo>
                  <a:cubicBezTo>
                    <a:pt x="10450" y="10405"/>
                    <a:pt x="10381" y="10457"/>
                    <a:pt x="10321" y="10457"/>
                  </a:cubicBezTo>
                  <a:cubicBezTo>
                    <a:pt x="10276" y="10457"/>
                    <a:pt x="10236" y="10427"/>
                    <a:pt x="10236" y="10362"/>
                  </a:cubicBezTo>
                  <a:lnTo>
                    <a:pt x="10262" y="10325"/>
                  </a:lnTo>
                  <a:cubicBezTo>
                    <a:pt x="10262" y="10251"/>
                    <a:pt x="10315" y="10209"/>
                    <a:pt x="10365" y="10209"/>
                  </a:cubicBezTo>
                  <a:close/>
                  <a:moveTo>
                    <a:pt x="4904" y="10241"/>
                  </a:moveTo>
                  <a:cubicBezTo>
                    <a:pt x="4936" y="10241"/>
                    <a:pt x="4960" y="10265"/>
                    <a:pt x="4955" y="10325"/>
                  </a:cubicBezTo>
                  <a:cubicBezTo>
                    <a:pt x="4968" y="10375"/>
                    <a:pt x="4779" y="10325"/>
                    <a:pt x="4842" y="10413"/>
                  </a:cubicBezTo>
                  <a:lnTo>
                    <a:pt x="4829" y="10413"/>
                  </a:lnTo>
                  <a:cubicBezTo>
                    <a:pt x="4842" y="10431"/>
                    <a:pt x="4858" y="10441"/>
                    <a:pt x="4875" y="10441"/>
                  </a:cubicBezTo>
                  <a:cubicBezTo>
                    <a:pt x="4892" y="10441"/>
                    <a:pt x="4911" y="10431"/>
                    <a:pt x="4930" y="10413"/>
                  </a:cubicBezTo>
                  <a:lnTo>
                    <a:pt x="4930" y="10413"/>
                  </a:lnTo>
                  <a:cubicBezTo>
                    <a:pt x="4935" y="10449"/>
                    <a:pt x="4910" y="10468"/>
                    <a:pt x="4879" y="10468"/>
                  </a:cubicBezTo>
                  <a:cubicBezTo>
                    <a:pt x="4837" y="10468"/>
                    <a:pt x="4784" y="10430"/>
                    <a:pt x="4791" y="10350"/>
                  </a:cubicBezTo>
                  <a:cubicBezTo>
                    <a:pt x="4806" y="10285"/>
                    <a:pt x="4861" y="10241"/>
                    <a:pt x="4904" y="10241"/>
                  </a:cubicBezTo>
                  <a:close/>
                  <a:moveTo>
                    <a:pt x="10060" y="10136"/>
                  </a:moveTo>
                  <a:lnTo>
                    <a:pt x="10048" y="10148"/>
                  </a:lnTo>
                  <a:lnTo>
                    <a:pt x="10048" y="10287"/>
                  </a:lnTo>
                  <a:cubicBezTo>
                    <a:pt x="10079" y="10287"/>
                    <a:pt x="10084" y="10243"/>
                    <a:pt x="10122" y="10243"/>
                  </a:cubicBezTo>
                  <a:cubicBezTo>
                    <a:pt x="10129" y="10243"/>
                    <a:pt x="10138" y="10245"/>
                    <a:pt x="10148" y="10249"/>
                  </a:cubicBezTo>
                  <a:cubicBezTo>
                    <a:pt x="10211" y="10274"/>
                    <a:pt x="10199" y="10337"/>
                    <a:pt x="10199" y="10387"/>
                  </a:cubicBezTo>
                  <a:cubicBezTo>
                    <a:pt x="10186" y="10425"/>
                    <a:pt x="10174" y="10463"/>
                    <a:pt x="10136" y="10488"/>
                  </a:cubicBezTo>
                  <a:cubicBezTo>
                    <a:pt x="10132" y="10489"/>
                    <a:pt x="10128" y="10490"/>
                    <a:pt x="10124" y="10490"/>
                  </a:cubicBezTo>
                  <a:cubicBezTo>
                    <a:pt x="10092" y="10490"/>
                    <a:pt x="10070" y="10450"/>
                    <a:pt x="10048" y="10450"/>
                  </a:cubicBezTo>
                  <a:lnTo>
                    <a:pt x="10048" y="10488"/>
                  </a:lnTo>
                  <a:lnTo>
                    <a:pt x="10010" y="10488"/>
                  </a:lnTo>
                  <a:cubicBezTo>
                    <a:pt x="10023" y="10413"/>
                    <a:pt x="9985" y="10148"/>
                    <a:pt x="10060" y="10136"/>
                  </a:cubicBezTo>
                  <a:close/>
                  <a:moveTo>
                    <a:pt x="9583" y="10413"/>
                  </a:moveTo>
                  <a:cubicBezTo>
                    <a:pt x="9595" y="10438"/>
                    <a:pt x="9608" y="10450"/>
                    <a:pt x="9633" y="10475"/>
                  </a:cubicBezTo>
                  <a:cubicBezTo>
                    <a:pt x="9624" y="10489"/>
                    <a:pt x="9614" y="10494"/>
                    <a:pt x="9603" y="10494"/>
                  </a:cubicBezTo>
                  <a:cubicBezTo>
                    <a:pt x="9583" y="10494"/>
                    <a:pt x="9561" y="10475"/>
                    <a:pt x="9545" y="10450"/>
                  </a:cubicBezTo>
                  <a:cubicBezTo>
                    <a:pt x="9542" y="10444"/>
                    <a:pt x="9543" y="10430"/>
                    <a:pt x="9546" y="10414"/>
                  </a:cubicBezTo>
                  <a:lnTo>
                    <a:pt x="9546" y="10414"/>
                  </a:lnTo>
                  <a:cubicBezTo>
                    <a:pt x="9545" y="10422"/>
                    <a:pt x="9545" y="10430"/>
                    <a:pt x="9545" y="10438"/>
                  </a:cubicBezTo>
                  <a:lnTo>
                    <a:pt x="9583" y="10413"/>
                  </a:lnTo>
                  <a:close/>
                  <a:moveTo>
                    <a:pt x="9894" y="10263"/>
                  </a:moveTo>
                  <a:cubicBezTo>
                    <a:pt x="9937" y="10263"/>
                    <a:pt x="9979" y="10298"/>
                    <a:pt x="9985" y="10375"/>
                  </a:cubicBezTo>
                  <a:cubicBezTo>
                    <a:pt x="9985" y="10455"/>
                    <a:pt x="9932" y="10499"/>
                    <a:pt x="9882" y="10499"/>
                  </a:cubicBezTo>
                  <a:cubicBezTo>
                    <a:pt x="9838" y="10499"/>
                    <a:pt x="9796" y="10464"/>
                    <a:pt x="9796" y="10387"/>
                  </a:cubicBezTo>
                  <a:cubicBezTo>
                    <a:pt x="9796" y="10307"/>
                    <a:pt x="9846" y="10263"/>
                    <a:pt x="9894" y="10263"/>
                  </a:cubicBezTo>
                  <a:close/>
                  <a:moveTo>
                    <a:pt x="9733" y="10148"/>
                  </a:moveTo>
                  <a:cubicBezTo>
                    <a:pt x="9746" y="10224"/>
                    <a:pt x="9784" y="10501"/>
                    <a:pt x="9721" y="10501"/>
                  </a:cubicBezTo>
                  <a:lnTo>
                    <a:pt x="9708" y="10488"/>
                  </a:lnTo>
                  <a:cubicBezTo>
                    <a:pt x="9708" y="10425"/>
                    <a:pt x="9671" y="10148"/>
                    <a:pt x="9733" y="10148"/>
                  </a:cubicBezTo>
                  <a:close/>
                  <a:moveTo>
                    <a:pt x="9168" y="10287"/>
                  </a:moveTo>
                  <a:cubicBezTo>
                    <a:pt x="9141" y="10348"/>
                    <a:pt x="9145" y="10446"/>
                    <a:pt x="9129" y="10504"/>
                  </a:cubicBezTo>
                  <a:lnTo>
                    <a:pt x="9129" y="10504"/>
                  </a:lnTo>
                  <a:cubicBezTo>
                    <a:pt x="9126" y="10430"/>
                    <a:pt x="9111" y="10287"/>
                    <a:pt x="9168" y="10287"/>
                  </a:cubicBezTo>
                  <a:close/>
                  <a:moveTo>
                    <a:pt x="9432" y="10290"/>
                  </a:moveTo>
                  <a:lnTo>
                    <a:pt x="9432" y="10526"/>
                  </a:lnTo>
                  <a:lnTo>
                    <a:pt x="9406" y="10526"/>
                  </a:lnTo>
                  <a:cubicBezTo>
                    <a:pt x="9406" y="10467"/>
                    <a:pt x="9385" y="10312"/>
                    <a:pt x="9432" y="10290"/>
                  </a:cubicBezTo>
                  <a:close/>
                  <a:moveTo>
                    <a:pt x="7967" y="10475"/>
                  </a:moveTo>
                  <a:cubicBezTo>
                    <a:pt x="7964" y="10483"/>
                    <a:pt x="7962" y="10492"/>
                    <a:pt x="7960" y="10501"/>
                  </a:cubicBezTo>
                  <a:cubicBezTo>
                    <a:pt x="7959" y="10515"/>
                    <a:pt x="7960" y="10528"/>
                    <a:pt x="7962" y="10540"/>
                  </a:cubicBezTo>
                  <a:lnTo>
                    <a:pt x="7962" y="10540"/>
                  </a:lnTo>
                  <a:cubicBezTo>
                    <a:pt x="7968" y="10518"/>
                    <a:pt x="7970" y="10495"/>
                    <a:pt x="7967" y="10475"/>
                  </a:cubicBezTo>
                  <a:close/>
                  <a:moveTo>
                    <a:pt x="9001" y="10300"/>
                  </a:moveTo>
                  <a:cubicBezTo>
                    <a:pt x="9014" y="10300"/>
                    <a:pt x="9028" y="10304"/>
                    <a:pt x="9042" y="10312"/>
                  </a:cubicBezTo>
                  <a:cubicBezTo>
                    <a:pt x="9042" y="10336"/>
                    <a:pt x="9037" y="10345"/>
                    <a:pt x="9023" y="10345"/>
                  </a:cubicBezTo>
                  <a:cubicBezTo>
                    <a:pt x="9016" y="10345"/>
                    <a:pt x="9005" y="10342"/>
                    <a:pt x="8991" y="10337"/>
                  </a:cubicBezTo>
                  <a:lnTo>
                    <a:pt x="8991" y="10337"/>
                  </a:lnTo>
                  <a:cubicBezTo>
                    <a:pt x="8916" y="10359"/>
                    <a:pt x="8924" y="10528"/>
                    <a:pt x="8999" y="10528"/>
                  </a:cubicBezTo>
                  <a:cubicBezTo>
                    <a:pt x="9011" y="10528"/>
                    <a:pt x="9026" y="10524"/>
                    <a:pt x="9042" y="10513"/>
                  </a:cubicBezTo>
                  <a:lnTo>
                    <a:pt x="9042" y="10501"/>
                  </a:lnTo>
                  <a:lnTo>
                    <a:pt x="9042" y="10501"/>
                  </a:lnTo>
                  <a:cubicBezTo>
                    <a:pt x="9047" y="10534"/>
                    <a:pt x="9030" y="10547"/>
                    <a:pt x="9006" y="10547"/>
                  </a:cubicBezTo>
                  <a:cubicBezTo>
                    <a:pt x="8966" y="10547"/>
                    <a:pt x="8907" y="10510"/>
                    <a:pt x="8891" y="10463"/>
                  </a:cubicBezTo>
                  <a:cubicBezTo>
                    <a:pt x="8880" y="10399"/>
                    <a:pt x="8932" y="10300"/>
                    <a:pt x="9001" y="10300"/>
                  </a:cubicBezTo>
                  <a:close/>
                  <a:moveTo>
                    <a:pt x="4624" y="10287"/>
                  </a:moveTo>
                  <a:cubicBezTo>
                    <a:pt x="4632" y="10287"/>
                    <a:pt x="4642" y="10291"/>
                    <a:pt x="4653" y="10299"/>
                  </a:cubicBezTo>
                  <a:cubicBezTo>
                    <a:pt x="4703" y="10337"/>
                    <a:pt x="4666" y="10513"/>
                    <a:pt x="4628" y="10513"/>
                  </a:cubicBezTo>
                  <a:cubicBezTo>
                    <a:pt x="4639" y="10480"/>
                    <a:pt x="4679" y="10313"/>
                    <a:pt x="4622" y="10313"/>
                  </a:cubicBezTo>
                  <a:cubicBezTo>
                    <a:pt x="4613" y="10313"/>
                    <a:pt x="4603" y="10317"/>
                    <a:pt x="4590" y="10325"/>
                  </a:cubicBezTo>
                  <a:lnTo>
                    <a:pt x="4578" y="10337"/>
                  </a:lnTo>
                  <a:cubicBezTo>
                    <a:pt x="4515" y="10375"/>
                    <a:pt x="4603" y="10513"/>
                    <a:pt x="4515" y="10526"/>
                  </a:cubicBezTo>
                  <a:cubicBezTo>
                    <a:pt x="4515" y="10501"/>
                    <a:pt x="4553" y="10350"/>
                    <a:pt x="4502" y="10350"/>
                  </a:cubicBezTo>
                  <a:cubicBezTo>
                    <a:pt x="4497" y="10348"/>
                    <a:pt x="4492" y="10347"/>
                    <a:pt x="4488" y="10347"/>
                  </a:cubicBezTo>
                  <a:cubicBezTo>
                    <a:pt x="4458" y="10347"/>
                    <a:pt x="4439" y="10380"/>
                    <a:pt x="4439" y="10413"/>
                  </a:cubicBezTo>
                  <a:cubicBezTo>
                    <a:pt x="4439" y="10438"/>
                    <a:pt x="4452" y="10538"/>
                    <a:pt x="4402" y="10551"/>
                  </a:cubicBezTo>
                  <a:cubicBezTo>
                    <a:pt x="4389" y="10488"/>
                    <a:pt x="4402" y="10425"/>
                    <a:pt x="4414" y="10362"/>
                  </a:cubicBezTo>
                  <a:cubicBezTo>
                    <a:pt x="4414" y="10346"/>
                    <a:pt x="4425" y="10314"/>
                    <a:pt x="4432" y="10314"/>
                  </a:cubicBezTo>
                  <a:cubicBezTo>
                    <a:pt x="4436" y="10314"/>
                    <a:pt x="4439" y="10323"/>
                    <a:pt x="4439" y="10350"/>
                  </a:cubicBezTo>
                  <a:cubicBezTo>
                    <a:pt x="4457" y="10350"/>
                    <a:pt x="4493" y="10301"/>
                    <a:pt x="4521" y="10301"/>
                  </a:cubicBezTo>
                  <a:cubicBezTo>
                    <a:pt x="4534" y="10301"/>
                    <a:pt x="4545" y="10310"/>
                    <a:pt x="4553" y="10337"/>
                  </a:cubicBezTo>
                  <a:cubicBezTo>
                    <a:pt x="4582" y="10327"/>
                    <a:pt x="4596" y="10287"/>
                    <a:pt x="4624" y="10287"/>
                  </a:cubicBezTo>
                  <a:close/>
                  <a:moveTo>
                    <a:pt x="9115" y="10535"/>
                  </a:moveTo>
                  <a:cubicBezTo>
                    <a:pt x="9109" y="10544"/>
                    <a:pt x="9102" y="10549"/>
                    <a:pt x="9092" y="10551"/>
                  </a:cubicBezTo>
                  <a:lnTo>
                    <a:pt x="9115" y="10535"/>
                  </a:lnTo>
                  <a:close/>
                  <a:moveTo>
                    <a:pt x="4318" y="10321"/>
                  </a:moveTo>
                  <a:cubicBezTo>
                    <a:pt x="4345" y="10321"/>
                    <a:pt x="4377" y="10337"/>
                    <a:pt x="4389" y="10362"/>
                  </a:cubicBezTo>
                  <a:cubicBezTo>
                    <a:pt x="4410" y="10404"/>
                    <a:pt x="4371" y="10548"/>
                    <a:pt x="4356" y="10548"/>
                  </a:cubicBezTo>
                  <a:cubicBezTo>
                    <a:pt x="4353" y="10548"/>
                    <a:pt x="4351" y="10541"/>
                    <a:pt x="4351" y="10526"/>
                  </a:cubicBezTo>
                  <a:cubicBezTo>
                    <a:pt x="4339" y="10526"/>
                    <a:pt x="4326" y="10563"/>
                    <a:pt x="4289" y="10563"/>
                  </a:cubicBezTo>
                  <a:cubicBezTo>
                    <a:pt x="4278" y="10565"/>
                    <a:pt x="4269" y="10566"/>
                    <a:pt x="4261" y="10566"/>
                  </a:cubicBezTo>
                  <a:cubicBezTo>
                    <a:pt x="4171" y="10566"/>
                    <a:pt x="4289" y="10437"/>
                    <a:pt x="4289" y="10425"/>
                  </a:cubicBezTo>
                  <a:lnTo>
                    <a:pt x="4314" y="10413"/>
                  </a:lnTo>
                  <a:cubicBezTo>
                    <a:pt x="4322" y="10396"/>
                    <a:pt x="4330" y="10392"/>
                    <a:pt x="4338" y="10392"/>
                  </a:cubicBezTo>
                  <a:cubicBezTo>
                    <a:pt x="4345" y="10392"/>
                    <a:pt x="4352" y="10396"/>
                    <a:pt x="4357" y="10396"/>
                  </a:cubicBezTo>
                  <a:cubicBezTo>
                    <a:pt x="4361" y="10396"/>
                    <a:pt x="4364" y="10392"/>
                    <a:pt x="4364" y="10375"/>
                  </a:cubicBezTo>
                  <a:cubicBezTo>
                    <a:pt x="4359" y="10356"/>
                    <a:pt x="4347" y="10349"/>
                    <a:pt x="4334" y="10349"/>
                  </a:cubicBezTo>
                  <a:cubicBezTo>
                    <a:pt x="4311" y="10349"/>
                    <a:pt x="4284" y="10367"/>
                    <a:pt x="4276" y="10375"/>
                  </a:cubicBezTo>
                  <a:cubicBezTo>
                    <a:pt x="4270" y="10337"/>
                    <a:pt x="4292" y="10321"/>
                    <a:pt x="4318" y="10321"/>
                  </a:cubicBezTo>
                  <a:close/>
                  <a:moveTo>
                    <a:pt x="8836" y="10332"/>
                  </a:moveTo>
                  <a:cubicBezTo>
                    <a:pt x="8846" y="10332"/>
                    <a:pt x="8856" y="10334"/>
                    <a:pt x="8866" y="10337"/>
                  </a:cubicBezTo>
                  <a:cubicBezTo>
                    <a:pt x="8853" y="10387"/>
                    <a:pt x="8778" y="10337"/>
                    <a:pt x="8790" y="10413"/>
                  </a:cubicBezTo>
                  <a:cubicBezTo>
                    <a:pt x="8803" y="10475"/>
                    <a:pt x="8866" y="10438"/>
                    <a:pt x="8866" y="10501"/>
                  </a:cubicBezTo>
                  <a:cubicBezTo>
                    <a:pt x="8866" y="10541"/>
                    <a:pt x="8814" y="10576"/>
                    <a:pt x="8780" y="10576"/>
                  </a:cubicBezTo>
                  <a:cubicBezTo>
                    <a:pt x="8761" y="10576"/>
                    <a:pt x="8748" y="10565"/>
                    <a:pt x="8753" y="10538"/>
                  </a:cubicBezTo>
                  <a:cubicBezTo>
                    <a:pt x="8761" y="10538"/>
                    <a:pt x="8786" y="10544"/>
                    <a:pt x="8806" y="10544"/>
                  </a:cubicBezTo>
                  <a:cubicBezTo>
                    <a:pt x="8815" y="10544"/>
                    <a:pt x="8824" y="10542"/>
                    <a:pt x="8828" y="10538"/>
                  </a:cubicBezTo>
                  <a:cubicBezTo>
                    <a:pt x="8853" y="10488"/>
                    <a:pt x="8803" y="10501"/>
                    <a:pt x="8803" y="10463"/>
                  </a:cubicBezTo>
                  <a:cubicBezTo>
                    <a:pt x="8790" y="10438"/>
                    <a:pt x="8727" y="10438"/>
                    <a:pt x="8753" y="10375"/>
                  </a:cubicBezTo>
                  <a:cubicBezTo>
                    <a:pt x="8771" y="10347"/>
                    <a:pt x="8804" y="10332"/>
                    <a:pt x="8836" y="10332"/>
                  </a:cubicBezTo>
                  <a:close/>
                  <a:moveTo>
                    <a:pt x="4213" y="10337"/>
                  </a:moveTo>
                  <a:lnTo>
                    <a:pt x="4200" y="10513"/>
                  </a:lnTo>
                  <a:cubicBezTo>
                    <a:pt x="4183" y="10539"/>
                    <a:pt x="4166" y="10589"/>
                    <a:pt x="4157" y="10589"/>
                  </a:cubicBezTo>
                  <a:cubicBezTo>
                    <a:pt x="4153" y="10589"/>
                    <a:pt x="4150" y="10578"/>
                    <a:pt x="4150" y="10551"/>
                  </a:cubicBezTo>
                  <a:lnTo>
                    <a:pt x="4163" y="10538"/>
                  </a:lnTo>
                  <a:cubicBezTo>
                    <a:pt x="4143" y="10538"/>
                    <a:pt x="4123" y="10587"/>
                    <a:pt x="4090" y="10587"/>
                  </a:cubicBezTo>
                  <a:cubicBezTo>
                    <a:pt x="4081" y="10587"/>
                    <a:pt x="4072" y="10584"/>
                    <a:pt x="4062" y="10576"/>
                  </a:cubicBezTo>
                  <a:cubicBezTo>
                    <a:pt x="4012" y="10538"/>
                    <a:pt x="4062" y="10375"/>
                    <a:pt x="4100" y="10362"/>
                  </a:cubicBezTo>
                  <a:lnTo>
                    <a:pt x="4100" y="10362"/>
                  </a:lnTo>
                  <a:cubicBezTo>
                    <a:pt x="4100" y="10394"/>
                    <a:pt x="4063" y="10554"/>
                    <a:pt x="4115" y="10554"/>
                  </a:cubicBezTo>
                  <a:cubicBezTo>
                    <a:pt x="4124" y="10554"/>
                    <a:pt x="4135" y="10549"/>
                    <a:pt x="4150" y="10538"/>
                  </a:cubicBezTo>
                  <a:cubicBezTo>
                    <a:pt x="4213" y="10488"/>
                    <a:pt x="4125" y="10362"/>
                    <a:pt x="4213" y="10337"/>
                  </a:cubicBezTo>
                  <a:close/>
                  <a:moveTo>
                    <a:pt x="8702" y="10350"/>
                  </a:moveTo>
                  <a:cubicBezTo>
                    <a:pt x="8702" y="10400"/>
                    <a:pt x="8702" y="10463"/>
                    <a:pt x="8702" y="10526"/>
                  </a:cubicBezTo>
                  <a:cubicBezTo>
                    <a:pt x="8694" y="10549"/>
                    <a:pt x="8686" y="10583"/>
                    <a:pt x="8679" y="10583"/>
                  </a:cubicBezTo>
                  <a:cubicBezTo>
                    <a:pt x="8674" y="10583"/>
                    <a:pt x="8669" y="10571"/>
                    <a:pt x="8665" y="10538"/>
                  </a:cubicBezTo>
                  <a:cubicBezTo>
                    <a:pt x="8652" y="10538"/>
                    <a:pt x="8639" y="10589"/>
                    <a:pt x="8602" y="10589"/>
                  </a:cubicBezTo>
                  <a:cubicBezTo>
                    <a:pt x="8599" y="10589"/>
                    <a:pt x="8597" y="10589"/>
                    <a:pt x="8595" y="10589"/>
                  </a:cubicBezTo>
                  <a:cubicBezTo>
                    <a:pt x="8520" y="10589"/>
                    <a:pt x="8526" y="10394"/>
                    <a:pt x="8576" y="10356"/>
                  </a:cubicBezTo>
                  <a:lnTo>
                    <a:pt x="8576" y="10356"/>
                  </a:lnTo>
                  <a:cubicBezTo>
                    <a:pt x="8574" y="10399"/>
                    <a:pt x="8551" y="10550"/>
                    <a:pt x="8607" y="10550"/>
                  </a:cubicBezTo>
                  <a:cubicBezTo>
                    <a:pt x="8616" y="10550"/>
                    <a:pt x="8627" y="10546"/>
                    <a:pt x="8639" y="10538"/>
                  </a:cubicBezTo>
                  <a:cubicBezTo>
                    <a:pt x="8715" y="10501"/>
                    <a:pt x="8614" y="10350"/>
                    <a:pt x="8702" y="10350"/>
                  </a:cubicBezTo>
                  <a:close/>
                  <a:moveTo>
                    <a:pt x="8449" y="10362"/>
                  </a:moveTo>
                  <a:cubicBezTo>
                    <a:pt x="8462" y="10362"/>
                    <a:pt x="8475" y="10366"/>
                    <a:pt x="8488" y="10375"/>
                  </a:cubicBezTo>
                  <a:cubicBezTo>
                    <a:pt x="8476" y="10413"/>
                    <a:pt x="8400" y="10375"/>
                    <a:pt x="8413" y="10438"/>
                  </a:cubicBezTo>
                  <a:cubicBezTo>
                    <a:pt x="8426" y="10501"/>
                    <a:pt x="8488" y="10463"/>
                    <a:pt x="8488" y="10526"/>
                  </a:cubicBezTo>
                  <a:cubicBezTo>
                    <a:pt x="8488" y="10566"/>
                    <a:pt x="8437" y="10601"/>
                    <a:pt x="8406" y="10601"/>
                  </a:cubicBezTo>
                  <a:cubicBezTo>
                    <a:pt x="8390" y="10601"/>
                    <a:pt x="8380" y="10592"/>
                    <a:pt x="8386" y="10569"/>
                  </a:cubicBezTo>
                  <a:lnTo>
                    <a:pt x="8386" y="10569"/>
                  </a:lnTo>
                  <a:cubicBezTo>
                    <a:pt x="8394" y="10572"/>
                    <a:pt x="8403" y="10573"/>
                    <a:pt x="8413" y="10573"/>
                  </a:cubicBezTo>
                  <a:cubicBezTo>
                    <a:pt x="8429" y="10573"/>
                    <a:pt x="8444" y="10570"/>
                    <a:pt x="8451" y="10563"/>
                  </a:cubicBezTo>
                  <a:cubicBezTo>
                    <a:pt x="8476" y="10513"/>
                    <a:pt x="8438" y="10526"/>
                    <a:pt x="8426" y="10488"/>
                  </a:cubicBezTo>
                  <a:cubicBezTo>
                    <a:pt x="8413" y="10463"/>
                    <a:pt x="8350" y="10463"/>
                    <a:pt x="8388" y="10400"/>
                  </a:cubicBezTo>
                  <a:cubicBezTo>
                    <a:pt x="8404" y="10376"/>
                    <a:pt x="8426" y="10362"/>
                    <a:pt x="8449" y="10362"/>
                  </a:cubicBezTo>
                  <a:close/>
                  <a:moveTo>
                    <a:pt x="8262" y="10362"/>
                  </a:moveTo>
                  <a:cubicBezTo>
                    <a:pt x="8262" y="10438"/>
                    <a:pt x="8237" y="10387"/>
                    <a:pt x="8212" y="10450"/>
                  </a:cubicBezTo>
                  <a:cubicBezTo>
                    <a:pt x="8199" y="10501"/>
                    <a:pt x="8199" y="10563"/>
                    <a:pt x="8212" y="10626"/>
                  </a:cubicBezTo>
                  <a:lnTo>
                    <a:pt x="8199" y="10614"/>
                  </a:lnTo>
                  <a:lnTo>
                    <a:pt x="8174" y="10614"/>
                  </a:lnTo>
                  <a:cubicBezTo>
                    <a:pt x="8162" y="10551"/>
                    <a:pt x="8162" y="10488"/>
                    <a:pt x="8174" y="10438"/>
                  </a:cubicBezTo>
                  <a:cubicBezTo>
                    <a:pt x="8174" y="10414"/>
                    <a:pt x="8184" y="10375"/>
                    <a:pt x="8192" y="10375"/>
                  </a:cubicBezTo>
                  <a:cubicBezTo>
                    <a:pt x="8196" y="10375"/>
                    <a:pt x="8199" y="10388"/>
                    <a:pt x="8199" y="10425"/>
                  </a:cubicBezTo>
                  <a:cubicBezTo>
                    <a:pt x="8224" y="10425"/>
                    <a:pt x="8212" y="10362"/>
                    <a:pt x="8262" y="10362"/>
                  </a:cubicBezTo>
                  <a:close/>
                  <a:moveTo>
                    <a:pt x="9295" y="10294"/>
                  </a:moveTo>
                  <a:cubicBezTo>
                    <a:pt x="9302" y="10294"/>
                    <a:pt x="9309" y="10296"/>
                    <a:pt x="9318" y="10299"/>
                  </a:cubicBezTo>
                  <a:cubicBezTo>
                    <a:pt x="9381" y="10325"/>
                    <a:pt x="9369" y="10387"/>
                    <a:pt x="9356" y="10438"/>
                  </a:cubicBezTo>
                  <a:cubicBezTo>
                    <a:pt x="9356" y="10475"/>
                    <a:pt x="9344" y="10526"/>
                    <a:pt x="9306" y="10538"/>
                  </a:cubicBezTo>
                  <a:cubicBezTo>
                    <a:pt x="9299" y="10540"/>
                    <a:pt x="9292" y="10541"/>
                    <a:pt x="9286" y="10541"/>
                  </a:cubicBezTo>
                  <a:cubicBezTo>
                    <a:pt x="9252" y="10541"/>
                    <a:pt x="9239" y="10513"/>
                    <a:pt x="9218" y="10513"/>
                  </a:cubicBezTo>
                  <a:cubicBezTo>
                    <a:pt x="9218" y="10563"/>
                    <a:pt x="9243" y="10626"/>
                    <a:pt x="9180" y="10639"/>
                  </a:cubicBezTo>
                  <a:cubicBezTo>
                    <a:pt x="9180" y="10551"/>
                    <a:pt x="9180" y="10475"/>
                    <a:pt x="9180" y="10387"/>
                  </a:cubicBezTo>
                  <a:cubicBezTo>
                    <a:pt x="9180" y="10370"/>
                    <a:pt x="9192" y="10303"/>
                    <a:pt x="9204" y="10303"/>
                  </a:cubicBezTo>
                  <a:cubicBezTo>
                    <a:pt x="9209" y="10303"/>
                    <a:pt x="9214" y="10316"/>
                    <a:pt x="9218" y="10350"/>
                  </a:cubicBezTo>
                  <a:cubicBezTo>
                    <a:pt x="9250" y="10350"/>
                    <a:pt x="9255" y="10294"/>
                    <a:pt x="9295" y="10294"/>
                  </a:cubicBezTo>
                  <a:close/>
                  <a:moveTo>
                    <a:pt x="5775" y="10586"/>
                  </a:moveTo>
                  <a:cubicBezTo>
                    <a:pt x="5781" y="10586"/>
                    <a:pt x="5785" y="10593"/>
                    <a:pt x="5785" y="10614"/>
                  </a:cubicBezTo>
                  <a:cubicBezTo>
                    <a:pt x="5785" y="10635"/>
                    <a:pt x="5782" y="10642"/>
                    <a:pt x="5778" y="10642"/>
                  </a:cubicBezTo>
                  <a:cubicBezTo>
                    <a:pt x="5771" y="10642"/>
                    <a:pt x="5760" y="10614"/>
                    <a:pt x="5760" y="10614"/>
                  </a:cubicBezTo>
                  <a:lnTo>
                    <a:pt x="5747" y="10614"/>
                  </a:lnTo>
                  <a:cubicBezTo>
                    <a:pt x="5747" y="10614"/>
                    <a:pt x="5764" y="10586"/>
                    <a:pt x="5775" y="10586"/>
                  </a:cubicBezTo>
                  <a:close/>
                  <a:moveTo>
                    <a:pt x="7822" y="10601"/>
                  </a:moveTo>
                  <a:lnTo>
                    <a:pt x="7797" y="10626"/>
                  </a:lnTo>
                  <a:cubicBezTo>
                    <a:pt x="7809" y="10626"/>
                    <a:pt x="7816" y="10636"/>
                    <a:pt x="7825" y="10642"/>
                  </a:cubicBezTo>
                  <a:lnTo>
                    <a:pt x="7825" y="10642"/>
                  </a:lnTo>
                  <a:cubicBezTo>
                    <a:pt x="7824" y="10628"/>
                    <a:pt x="7822" y="10614"/>
                    <a:pt x="7822" y="10601"/>
                  </a:cubicBezTo>
                  <a:close/>
                  <a:moveTo>
                    <a:pt x="3798" y="10438"/>
                  </a:moveTo>
                  <a:cubicBezTo>
                    <a:pt x="3777" y="10479"/>
                    <a:pt x="3782" y="10596"/>
                    <a:pt x="3750" y="10644"/>
                  </a:cubicBezTo>
                  <a:lnTo>
                    <a:pt x="3750" y="10644"/>
                  </a:lnTo>
                  <a:lnTo>
                    <a:pt x="3773" y="10438"/>
                  </a:lnTo>
                  <a:close/>
                  <a:moveTo>
                    <a:pt x="7747" y="10436"/>
                  </a:moveTo>
                  <a:cubicBezTo>
                    <a:pt x="7750" y="10436"/>
                    <a:pt x="7755" y="10437"/>
                    <a:pt x="7759" y="10438"/>
                  </a:cubicBezTo>
                  <a:cubicBezTo>
                    <a:pt x="7772" y="10463"/>
                    <a:pt x="7759" y="10475"/>
                    <a:pt x="7747" y="10475"/>
                  </a:cubicBezTo>
                  <a:cubicBezTo>
                    <a:pt x="7637" y="10486"/>
                    <a:pt x="7700" y="10622"/>
                    <a:pt x="7659" y="10665"/>
                  </a:cubicBezTo>
                  <a:lnTo>
                    <a:pt x="7659" y="10665"/>
                  </a:lnTo>
                  <a:cubicBezTo>
                    <a:pt x="7659" y="10617"/>
                    <a:pt x="7659" y="10559"/>
                    <a:pt x="7659" y="10501"/>
                  </a:cubicBezTo>
                  <a:cubicBezTo>
                    <a:pt x="7666" y="10477"/>
                    <a:pt x="7674" y="10443"/>
                    <a:pt x="7679" y="10443"/>
                  </a:cubicBezTo>
                  <a:cubicBezTo>
                    <a:pt x="7682" y="10443"/>
                    <a:pt x="7684" y="10455"/>
                    <a:pt x="7684" y="10488"/>
                  </a:cubicBezTo>
                  <a:cubicBezTo>
                    <a:pt x="7707" y="10488"/>
                    <a:pt x="7709" y="10436"/>
                    <a:pt x="7747" y="10436"/>
                  </a:cubicBezTo>
                  <a:close/>
                  <a:moveTo>
                    <a:pt x="3710" y="10350"/>
                  </a:moveTo>
                  <a:cubicBezTo>
                    <a:pt x="3687" y="10396"/>
                    <a:pt x="3696" y="10627"/>
                    <a:pt x="3647" y="10670"/>
                  </a:cubicBezTo>
                  <a:lnTo>
                    <a:pt x="3647" y="10670"/>
                  </a:lnTo>
                  <a:cubicBezTo>
                    <a:pt x="3648" y="10578"/>
                    <a:pt x="3652" y="10361"/>
                    <a:pt x="3710" y="10350"/>
                  </a:cubicBezTo>
                  <a:close/>
                  <a:moveTo>
                    <a:pt x="7544" y="10436"/>
                  </a:moveTo>
                  <a:cubicBezTo>
                    <a:pt x="7584" y="10436"/>
                    <a:pt x="7621" y="10467"/>
                    <a:pt x="7621" y="10538"/>
                  </a:cubicBezTo>
                  <a:cubicBezTo>
                    <a:pt x="7614" y="10632"/>
                    <a:pt x="7544" y="10689"/>
                    <a:pt x="7486" y="10689"/>
                  </a:cubicBezTo>
                  <a:cubicBezTo>
                    <a:pt x="7443" y="10689"/>
                    <a:pt x="7407" y="10658"/>
                    <a:pt x="7407" y="10589"/>
                  </a:cubicBezTo>
                  <a:lnTo>
                    <a:pt x="7432" y="10563"/>
                  </a:lnTo>
                  <a:cubicBezTo>
                    <a:pt x="7432" y="10486"/>
                    <a:pt x="7492" y="10436"/>
                    <a:pt x="7544" y="10436"/>
                  </a:cubicBezTo>
                  <a:close/>
                  <a:moveTo>
                    <a:pt x="4024" y="10387"/>
                  </a:moveTo>
                  <a:lnTo>
                    <a:pt x="4024" y="10450"/>
                  </a:lnTo>
                  <a:cubicBezTo>
                    <a:pt x="3984" y="10501"/>
                    <a:pt x="3984" y="10635"/>
                    <a:pt x="3952" y="10690"/>
                  </a:cubicBezTo>
                  <a:lnTo>
                    <a:pt x="3952" y="10690"/>
                  </a:lnTo>
                  <a:lnTo>
                    <a:pt x="3962" y="10589"/>
                  </a:lnTo>
                  <a:cubicBezTo>
                    <a:pt x="3940" y="10589"/>
                    <a:pt x="3928" y="10644"/>
                    <a:pt x="3893" y="10644"/>
                  </a:cubicBezTo>
                  <a:cubicBezTo>
                    <a:pt x="3887" y="10644"/>
                    <a:pt x="3881" y="10642"/>
                    <a:pt x="3874" y="10639"/>
                  </a:cubicBezTo>
                  <a:cubicBezTo>
                    <a:pt x="3823" y="10614"/>
                    <a:pt x="3836" y="10551"/>
                    <a:pt x="3836" y="10513"/>
                  </a:cubicBezTo>
                  <a:cubicBezTo>
                    <a:pt x="3848" y="10475"/>
                    <a:pt x="3861" y="10425"/>
                    <a:pt x="3911" y="10413"/>
                  </a:cubicBezTo>
                  <a:cubicBezTo>
                    <a:pt x="3917" y="10411"/>
                    <a:pt x="3922" y="10410"/>
                    <a:pt x="3927" y="10410"/>
                  </a:cubicBezTo>
                  <a:cubicBezTo>
                    <a:pt x="3956" y="10410"/>
                    <a:pt x="3976" y="10438"/>
                    <a:pt x="3987" y="10438"/>
                  </a:cubicBezTo>
                  <a:cubicBezTo>
                    <a:pt x="3974" y="10400"/>
                    <a:pt x="3987" y="10387"/>
                    <a:pt x="4024" y="10387"/>
                  </a:cubicBezTo>
                  <a:close/>
                  <a:moveTo>
                    <a:pt x="3543" y="10474"/>
                  </a:moveTo>
                  <a:cubicBezTo>
                    <a:pt x="3572" y="10474"/>
                    <a:pt x="3609" y="10493"/>
                    <a:pt x="3622" y="10526"/>
                  </a:cubicBezTo>
                  <a:cubicBezTo>
                    <a:pt x="3643" y="10567"/>
                    <a:pt x="3605" y="10700"/>
                    <a:pt x="3590" y="10700"/>
                  </a:cubicBezTo>
                  <a:cubicBezTo>
                    <a:pt x="3586" y="10700"/>
                    <a:pt x="3584" y="10693"/>
                    <a:pt x="3584" y="10677"/>
                  </a:cubicBezTo>
                  <a:cubicBezTo>
                    <a:pt x="3540" y="10677"/>
                    <a:pt x="3508" y="10714"/>
                    <a:pt x="3480" y="10714"/>
                  </a:cubicBezTo>
                  <a:cubicBezTo>
                    <a:pt x="3468" y="10714"/>
                    <a:pt x="3457" y="10708"/>
                    <a:pt x="3446" y="10689"/>
                  </a:cubicBezTo>
                  <a:lnTo>
                    <a:pt x="3471" y="10689"/>
                  </a:lnTo>
                  <a:cubicBezTo>
                    <a:pt x="3433" y="10626"/>
                    <a:pt x="3547" y="10563"/>
                    <a:pt x="3584" y="10551"/>
                  </a:cubicBezTo>
                  <a:cubicBezTo>
                    <a:pt x="3584" y="10520"/>
                    <a:pt x="3570" y="10504"/>
                    <a:pt x="3551" y="10504"/>
                  </a:cubicBezTo>
                  <a:cubicBezTo>
                    <a:pt x="3539" y="10504"/>
                    <a:pt x="3524" y="10511"/>
                    <a:pt x="3509" y="10526"/>
                  </a:cubicBezTo>
                  <a:cubicBezTo>
                    <a:pt x="3497" y="10490"/>
                    <a:pt x="3516" y="10474"/>
                    <a:pt x="3543" y="10474"/>
                  </a:cubicBezTo>
                  <a:close/>
                  <a:moveTo>
                    <a:pt x="11506" y="10664"/>
                  </a:moveTo>
                  <a:cubicBezTo>
                    <a:pt x="11506" y="10664"/>
                    <a:pt x="11569" y="10714"/>
                    <a:pt x="11506" y="10714"/>
                  </a:cubicBezTo>
                  <a:cubicBezTo>
                    <a:pt x="11456" y="10714"/>
                    <a:pt x="11481" y="10677"/>
                    <a:pt x="11481" y="10677"/>
                  </a:cubicBezTo>
                  <a:lnTo>
                    <a:pt x="11506" y="10664"/>
                  </a:lnTo>
                  <a:close/>
                  <a:moveTo>
                    <a:pt x="11280" y="10664"/>
                  </a:moveTo>
                  <a:cubicBezTo>
                    <a:pt x="11280" y="10664"/>
                    <a:pt x="11330" y="10714"/>
                    <a:pt x="11280" y="10714"/>
                  </a:cubicBezTo>
                  <a:cubicBezTo>
                    <a:pt x="11273" y="10716"/>
                    <a:pt x="11267" y="10717"/>
                    <a:pt x="11262" y="10717"/>
                  </a:cubicBezTo>
                  <a:cubicBezTo>
                    <a:pt x="11233" y="10717"/>
                    <a:pt x="11242" y="10689"/>
                    <a:pt x="11242" y="10689"/>
                  </a:cubicBezTo>
                  <a:lnTo>
                    <a:pt x="11280" y="10664"/>
                  </a:lnTo>
                  <a:close/>
                  <a:moveTo>
                    <a:pt x="7343" y="10468"/>
                  </a:moveTo>
                  <a:cubicBezTo>
                    <a:pt x="7355" y="10468"/>
                    <a:pt x="7368" y="10470"/>
                    <a:pt x="7382" y="10475"/>
                  </a:cubicBezTo>
                  <a:cubicBezTo>
                    <a:pt x="7382" y="10500"/>
                    <a:pt x="7377" y="10514"/>
                    <a:pt x="7363" y="10514"/>
                  </a:cubicBezTo>
                  <a:cubicBezTo>
                    <a:pt x="7355" y="10514"/>
                    <a:pt x="7345" y="10509"/>
                    <a:pt x="7332" y="10501"/>
                  </a:cubicBezTo>
                  <a:lnTo>
                    <a:pt x="7332" y="10501"/>
                  </a:lnTo>
                  <a:cubicBezTo>
                    <a:pt x="7245" y="10511"/>
                    <a:pt x="7252" y="10679"/>
                    <a:pt x="7334" y="10679"/>
                  </a:cubicBezTo>
                  <a:cubicBezTo>
                    <a:pt x="7345" y="10679"/>
                    <a:pt x="7357" y="10677"/>
                    <a:pt x="7370" y="10670"/>
                  </a:cubicBezTo>
                  <a:lnTo>
                    <a:pt x="7370" y="10670"/>
                  </a:lnTo>
                  <a:cubicBezTo>
                    <a:pt x="7372" y="10706"/>
                    <a:pt x="7354" y="10720"/>
                    <a:pt x="7330" y="10720"/>
                  </a:cubicBezTo>
                  <a:cubicBezTo>
                    <a:pt x="7291" y="10720"/>
                    <a:pt x="7239" y="10684"/>
                    <a:pt x="7231" y="10639"/>
                  </a:cubicBezTo>
                  <a:cubicBezTo>
                    <a:pt x="7220" y="10563"/>
                    <a:pt x="7266" y="10468"/>
                    <a:pt x="7343" y="10468"/>
                  </a:cubicBezTo>
                  <a:close/>
                  <a:moveTo>
                    <a:pt x="5165" y="10674"/>
                  </a:moveTo>
                  <a:cubicBezTo>
                    <a:pt x="5170" y="10674"/>
                    <a:pt x="5173" y="10681"/>
                    <a:pt x="5169" y="10702"/>
                  </a:cubicBezTo>
                  <a:cubicBezTo>
                    <a:pt x="5169" y="10720"/>
                    <a:pt x="5167" y="10727"/>
                    <a:pt x="5163" y="10727"/>
                  </a:cubicBezTo>
                  <a:cubicBezTo>
                    <a:pt x="5156" y="10727"/>
                    <a:pt x="5144" y="10689"/>
                    <a:pt x="5144" y="10689"/>
                  </a:cubicBezTo>
                  <a:lnTo>
                    <a:pt x="5131" y="10702"/>
                  </a:lnTo>
                  <a:lnTo>
                    <a:pt x="5131" y="10702"/>
                  </a:lnTo>
                  <a:cubicBezTo>
                    <a:pt x="5131" y="10702"/>
                    <a:pt x="5153" y="10674"/>
                    <a:pt x="5165" y="10674"/>
                  </a:cubicBezTo>
                  <a:close/>
                  <a:moveTo>
                    <a:pt x="8059" y="10392"/>
                  </a:moveTo>
                  <a:cubicBezTo>
                    <a:pt x="8097" y="10392"/>
                    <a:pt x="8130" y="10427"/>
                    <a:pt x="8124" y="10501"/>
                  </a:cubicBezTo>
                  <a:cubicBezTo>
                    <a:pt x="8124" y="10523"/>
                    <a:pt x="8083" y="10528"/>
                    <a:pt x="8045" y="10528"/>
                  </a:cubicBezTo>
                  <a:cubicBezTo>
                    <a:pt x="8020" y="10528"/>
                    <a:pt x="7996" y="10526"/>
                    <a:pt x="7986" y="10526"/>
                  </a:cubicBezTo>
                  <a:cubicBezTo>
                    <a:pt x="8003" y="10578"/>
                    <a:pt x="8032" y="10606"/>
                    <a:pt x="8069" y="10606"/>
                  </a:cubicBezTo>
                  <a:cubicBezTo>
                    <a:pt x="8082" y="10606"/>
                    <a:pt x="8096" y="10603"/>
                    <a:pt x="8111" y="10596"/>
                  </a:cubicBezTo>
                  <a:lnTo>
                    <a:pt x="8111" y="10596"/>
                  </a:lnTo>
                  <a:cubicBezTo>
                    <a:pt x="8106" y="10617"/>
                    <a:pt x="8086" y="10627"/>
                    <a:pt x="8063" y="10627"/>
                  </a:cubicBezTo>
                  <a:cubicBezTo>
                    <a:pt x="8023" y="10627"/>
                    <a:pt x="7973" y="10598"/>
                    <a:pt x="7962" y="10540"/>
                  </a:cubicBezTo>
                  <a:lnTo>
                    <a:pt x="7962" y="10540"/>
                  </a:lnTo>
                  <a:cubicBezTo>
                    <a:pt x="7949" y="10587"/>
                    <a:pt x="7918" y="10631"/>
                    <a:pt x="7872" y="10639"/>
                  </a:cubicBezTo>
                  <a:cubicBezTo>
                    <a:pt x="7860" y="10645"/>
                    <a:pt x="7850" y="10648"/>
                    <a:pt x="7843" y="10648"/>
                  </a:cubicBezTo>
                  <a:cubicBezTo>
                    <a:pt x="7835" y="10648"/>
                    <a:pt x="7830" y="10645"/>
                    <a:pt x="7825" y="10642"/>
                  </a:cubicBezTo>
                  <a:lnTo>
                    <a:pt x="7825" y="10642"/>
                  </a:lnTo>
                  <a:cubicBezTo>
                    <a:pt x="7829" y="10685"/>
                    <a:pt x="7832" y="10730"/>
                    <a:pt x="7784" y="10739"/>
                  </a:cubicBezTo>
                  <a:cubicBezTo>
                    <a:pt x="7784" y="10651"/>
                    <a:pt x="7784" y="10563"/>
                    <a:pt x="7784" y="10488"/>
                  </a:cubicBezTo>
                  <a:cubicBezTo>
                    <a:pt x="7784" y="10470"/>
                    <a:pt x="7804" y="10399"/>
                    <a:pt x="7815" y="10399"/>
                  </a:cubicBezTo>
                  <a:cubicBezTo>
                    <a:pt x="7819" y="10399"/>
                    <a:pt x="7822" y="10410"/>
                    <a:pt x="7822" y="10438"/>
                  </a:cubicBezTo>
                  <a:cubicBezTo>
                    <a:pt x="7854" y="10438"/>
                    <a:pt x="7881" y="10396"/>
                    <a:pt x="7910" y="10396"/>
                  </a:cubicBezTo>
                  <a:cubicBezTo>
                    <a:pt x="7926" y="10396"/>
                    <a:pt x="7942" y="10410"/>
                    <a:pt x="7960" y="10450"/>
                  </a:cubicBezTo>
                  <a:cubicBezTo>
                    <a:pt x="7963" y="10458"/>
                    <a:pt x="7966" y="10466"/>
                    <a:pt x="7967" y="10475"/>
                  </a:cubicBezTo>
                  <a:lnTo>
                    <a:pt x="7967" y="10475"/>
                  </a:lnTo>
                  <a:cubicBezTo>
                    <a:pt x="7985" y="10421"/>
                    <a:pt x="8024" y="10392"/>
                    <a:pt x="8059" y="10392"/>
                  </a:cubicBezTo>
                  <a:close/>
                  <a:moveTo>
                    <a:pt x="7124" y="10495"/>
                  </a:moveTo>
                  <a:cubicBezTo>
                    <a:pt x="7129" y="10495"/>
                    <a:pt x="7136" y="10497"/>
                    <a:pt x="7143" y="10501"/>
                  </a:cubicBezTo>
                  <a:cubicBezTo>
                    <a:pt x="7206" y="10538"/>
                    <a:pt x="7168" y="10677"/>
                    <a:pt x="7168" y="10727"/>
                  </a:cubicBezTo>
                  <a:lnTo>
                    <a:pt x="7143" y="10727"/>
                  </a:lnTo>
                  <a:cubicBezTo>
                    <a:pt x="7154" y="10694"/>
                    <a:pt x="7184" y="10527"/>
                    <a:pt x="7133" y="10527"/>
                  </a:cubicBezTo>
                  <a:cubicBezTo>
                    <a:pt x="7126" y="10527"/>
                    <a:pt x="7116" y="10530"/>
                    <a:pt x="7105" y="10538"/>
                  </a:cubicBezTo>
                  <a:lnTo>
                    <a:pt x="7093" y="10551"/>
                  </a:lnTo>
                  <a:cubicBezTo>
                    <a:pt x="7017" y="10589"/>
                    <a:pt x="7118" y="10739"/>
                    <a:pt x="7030" y="10739"/>
                  </a:cubicBezTo>
                  <a:cubicBezTo>
                    <a:pt x="7030" y="10719"/>
                    <a:pt x="7038" y="10547"/>
                    <a:pt x="7000" y="10547"/>
                  </a:cubicBezTo>
                  <a:cubicBezTo>
                    <a:pt x="6991" y="10547"/>
                    <a:pt x="6981" y="10555"/>
                    <a:pt x="6967" y="10576"/>
                  </a:cubicBezTo>
                  <a:cubicBezTo>
                    <a:pt x="6917" y="10626"/>
                    <a:pt x="6992" y="10752"/>
                    <a:pt x="6917" y="10752"/>
                  </a:cubicBezTo>
                  <a:cubicBezTo>
                    <a:pt x="6904" y="10689"/>
                    <a:pt x="6904" y="10626"/>
                    <a:pt x="6917" y="10576"/>
                  </a:cubicBezTo>
                  <a:cubicBezTo>
                    <a:pt x="6917" y="10552"/>
                    <a:pt x="6927" y="10519"/>
                    <a:pt x="6934" y="10519"/>
                  </a:cubicBezTo>
                  <a:cubicBezTo>
                    <a:pt x="6938" y="10519"/>
                    <a:pt x="6942" y="10531"/>
                    <a:pt x="6942" y="10563"/>
                  </a:cubicBezTo>
                  <a:cubicBezTo>
                    <a:pt x="6959" y="10563"/>
                    <a:pt x="6995" y="10509"/>
                    <a:pt x="7023" y="10509"/>
                  </a:cubicBezTo>
                  <a:cubicBezTo>
                    <a:pt x="7036" y="10509"/>
                    <a:pt x="7047" y="10520"/>
                    <a:pt x="7055" y="10551"/>
                  </a:cubicBezTo>
                  <a:cubicBezTo>
                    <a:pt x="7077" y="10551"/>
                    <a:pt x="7089" y="10495"/>
                    <a:pt x="7124" y="10495"/>
                  </a:cubicBezTo>
                  <a:close/>
                  <a:moveTo>
                    <a:pt x="3275" y="10523"/>
                  </a:moveTo>
                  <a:cubicBezTo>
                    <a:pt x="3301" y="10523"/>
                    <a:pt x="3333" y="10538"/>
                    <a:pt x="3345" y="10563"/>
                  </a:cubicBezTo>
                  <a:cubicBezTo>
                    <a:pt x="3377" y="10606"/>
                    <a:pt x="3329" y="10744"/>
                    <a:pt x="3313" y="10744"/>
                  </a:cubicBezTo>
                  <a:cubicBezTo>
                    <a:pt x="3310" y="10744"/>
                    <a:pt x="3308" y="10739"/>
                    <a:pt x="3308" y="10727"/>
                  </a:cubicBezTo>
                  <a:cubicBezTo>
                    <a:pt x="3281" y="10727"/>
                    <a:pt x="3261" y="10764"/>
                    <a:pt x="3238" y="10764"/>
                  </a:cubicBezTo>
                  <a:cubicBezTo>
                    <a:pt x="3228" y="10764"/>
                    <a:pt x="3218" y="10758"/>
                    <a:pt x="3207" y="10739"/>
                  </a:cubicBezTo>
                  <a:cubicBezTo>
                    <a:pt x="3169" y="10677"/>
                    <a:pt x="3270" y="10614"/>
                    <a:pt x="3320" y="10601"/>
                  </a:cubicBezTo>
                  <a:cubicBezTo>
                    <a:pt x="3313" y="10566"/>
                    <a:pt x="3294" y="10550"/>
                    <a:pt x="3270" y="10550"/>
                  </a:cubicBezTo>
                  <a:cubicBezTo>
                    <a:pt x="3258" y="10550"/>
                    <a:pt x="3245" y="10554"/>
                    <a:pt x="3231" y="10561"/>
                  </a:cubicBezTo>
                  <a:lnTo>
                    <a:pt x="3231" y="10561"/>
                  </a:lnTo>
                  <a:cubicBezTo>
                    <a:pt x="3232" y="10534"/>
                    <a:pt x="3252" y="10523"/>
                    <a:pt x="3275" y="10523"/>
                  </a:cubicBezTo>
                  <a:close/>
                  <a:moveTo>
                    <a:pt x="6690" y="10438"/>
                  </a:moveTo>
                  <a:lnTo>
                    <a:pt x="6678" y="10450"/>
                  </a:lnTo>
                  <a:cubicBezTo>
                    <a:pt x="6678" y="10513"/>
                    <a:pt x="6703" y="10790"/>
                    <a:pt x="6627" y="10790"/>
                  </a:cubicBezTo>
                  <a:cubicBezTo>
                    <a:pt x="6653" y="10727"/>
                    <a:pt x="6627" y="10450"/>
                    <a:pt x="6690" y="10438"/>
                  </a:cubicBezTo>
                  <a:close/>
                  <a:moveTo>
                    <a:pt x="6813" y="10541"/>
                  </a:moveTo>
                  <a:cubicBezTo>
                    <a:pt x="6846" y="10541"/>
                    <a:pt x="6890" y="10561"/>
                    <a:pt x="6904" y="10589"/>
                  </a:cubicBezTo>
                  <a:cubicBezTo>
                    <a:pt x="6904" y="10639"/>
                    <a:pt x="6904" y="10677"/>
                    <a:pt x="6904" y="10714"/>
                  </a:cubicBezTo>
                  <a:cubicBezTo>
                    <a:pt x="6904" y="10724"/>
                    <a:pt x="6884" y="10780"/>
                    <a:pt x="6873" y="10780"/>
                  </a:cubicBezTo>
                  <a:cubicBezTo>
                    <a:pt x="6869" y="10780"/>
                    <a:pt x="6866" y="10772"/>
                    <a:pt x="6866" y="10752"/>
                  </a:cubicBezTo>
                  <a:cubicBezTo>
                    <a:pt x="6854" y="10752"/>
                    <a:pt x="6841" y="10790"/>
                    <a:pt x="6803" y="10790"/>
                  </a:cubicBezTo>
                  <a:cubicBezTo>
                    <a:pt x="6653" y="10790"/>
                    <a:pt x="6778" y="10639"/>
                    <a:pt x="6791" y="10626"/>
                  </a:cubicBezTo>
                  <a:lnTo>
                    <a:pt x="6791" y="10626"/>
                  </a:lnTo>
                  <a:lnTo>
                    <a:pt x="6816" y="10639"/>
                  </a:lnTo>
                  <a:cubicBezTo>
                    <a:pt x="6829" y="10617"/>
                    <a:pt x="6841" y="10612"/>
                    <a:pt x="6850" y="10612"/>
                  </a:cubicBezTo>
                  <a:cubicBezTo>
                    <a:pt x="6858" y="10612"/>
                    <a:pt x="6864" y="10616"/>
                    <a:pt x="6867" y="10616"/>
                  </a:cubicBezTo>
                  <a:cubicBezTo>
                    <a:pt x="6871" y="10616"/>
                    <a:pt x="6871" y="10611"/>
                    <a:pt x="6866" y="10589"/>
                  </a:cubicBezTo>
                  <a:cubicBezTo>
                    <a:pt x="6862" y="10570"/>
                    <a:pt x="6850" y="10563"/>
                    <a:pt x="6836" y="10563"/>
                  </a:cubicBezTo>
                  <a:cubicBezTo>
                    <a:pt x="6813" y="10563"/>
                    <a:pt x="6786" y="10581"/>
                    <a:pt x="6778" y="10589"/>
                  </a:cubicBezTo>
                  <a:cubicBezTo>
                    <a:pt x="6767" y="10555"/>
                    <a:pt x="6786" y="10541"/>
                    <a:pt x="6813" y="10541"/>
                  </a:cubicBezTo>
                  <a:close/>
                  <a:moveTo>
                    <a:pt x="3124" y="10553"/>
                  </a:moveTo>
                  <a:cubicBezTo>
                    <a:pt x="3134" y="10553"/>
                    <a:pt x="3144" y="10556"/>
                    <a:pt x="3157" y="10563"/>
                  </a:cubicBezTo>
                  <a:cubicBezTo>
                    <a:pt x="3207" y="10601"/>
                    <a:pt x="3157" y="10777"/>
                    <a:pt x="3119" y="10777"/>
                  </a:cubicBezTo>
                  <a:cubicBezTo>
                    <a:pt x="3107" y="10731"/>
                    <a:pt x="3149" y="10598"/>
                    <a:pt x="3087" y="10598"/>
                  </a:cubicBezTo>
                  <a:cubicBezTo>
                    <a:pt x="3081" y="10598"/>
                    <a:pt x="3075" y="10599"/>
                    <a:pt x="3069" y="10601"/>
                  </a:cubicBezTo>
                  <a:lnTo>
                    <a:pt x="3081" y="10601"/>
                  </a:lnTo>
                  <a:cubicBezTo>
                    <a:pt x="2993" y="10614"/>
                    <a:pt x="3081" y="10790"/>
                    <a:pt x="2993" y="10802"/>
                  </a:cubicBezTo>
                  <a:cubicBezTo>
                    <a:pt x="2993" y="10739"/>
                    <a:pt x="3006" y="10677"/>
                    <a:pt x="3018" y="10626"/>
                  </a:cubicBezTo>
                  <a:cubicBezTo>
                    <a:pt x="3027" y="10601"/>
                    <a:pt x="3040" y="10566"/>
                    <a:pt x="3045" y="10566"/>
                  </a:cubicBezTo>
                  <a:lnTo>
                    <a:pt x="3045" y="10566"/>
                  </a:lnTo>
                  <a:cubicBezTo>
                    <a:pt x="3048" y="10566"/>
                    <a:pt x="3048" y="10575"/>
                    <a:pt x="3044" y="10601"/>
                  </a:cubicBezTo>
                  <a:cubicBezTo>
                    <a:pt x="3074" y="10601"/>
                    <a:pt x="3088" y="10553"/>
                    <a:pt x="3124" y="10553"/>
                  </a:cubicBezTo>
                  <a:close/>
                  <a:moveTo>
                    <a:pt x="6627" y="10425"/>
                  </a:moveTo>
                  <a:lnTo>
                    <a:pt x="6627" y="10425"/>
                  </a:lnTo>
                  <a:cubicBezTo>
                    <a:pt x="6602" y="10526"/>
                    <a:pt x="6615" y="10790"/>
                    <a:pt x="6552" y="10802"/>
                  </a:cubicBezTo>
                  <a:lnTo>
                    <a:pt x="6577" y="10777"/>
                  </a:lnTo>
                  <a:cubicBezTo>
                    <a:pt x="6577" y="10714"/>
                    <a:pt x="6565" y="10438"/>
                    <a:pt x="6627" y="10425"/>
                  </a:cubicBezTo>
                  <a:close/>
                  <a:moveTo>
                    <a:pt x="6539" y="10551"/>
                  </a:moveTo>
                  <a:cubicBezTo>
                    <a:pt x="6539" y="10614"/>
                    <a:pt x="6539" y="10677"/>
                    <a:pt x="6527" y="10739"/>
                  </a:cubicBezTo>
                  <a:cubicBezTo>
                    <a:pt x="6519" y="10756"/>
                    <a:pt x="6511" y="10788"/>
                    <a:pt x="6506" y="10788"/>
                  </a:cubicBezTo>
                  <a:cubicBezTo>
                    <a:pt x="6503" y="10788"/>
                    <a:pt x="6502" y="10779"/>
                    <a:pt x="6502" y="10752"/>
                  </a:cubicBezTo>
                  <a:cubicBezTo>
                    <a:pt x="6477" y="10752"/>
                    <a:pt x="6464" y="10790"/>
                    <a:pt x="6426" y="10802"/>
                  </a:cubicBezTo>
                  <a:cubicBezTo>
                    <a:pt x="6418" y="10805"/>
                    <a:pt x="6410" y="10806"/>
                    <a:pt x="6403" y="10806"/>
                  </a:cubicBezTo>
                  <a:cubicBezTo>
                    <a:pt x="6315" y="10806"/>
                    <a:pt x="6330" y="10600"/>
                    <a:pt x="6389" y="10589"/>
                  </a:cubicBezTo>
                  <a:lnTo>
                    <a:pt x="6414" y="10563"/>
                  </a:lnTo>
                  <a:lnTo>
                    <a:pt x="6414" y="10563"/>
                  </a:lnTo>
                  <a:cubicBezTo>
                    <a:pt x="6414" y="10596"/>
                    <a:pt x="6385" y="10764"/>
                    <a:pt x="6445" y="10764"/>
                  </a:cubicBezTo>
                  <a:cubicBezTo>
                    <a:pt x="6453" y="10764"/>
                    <a:pt x="6464" y="10760"/>
                    <a:pt x="6477" y="10752"/>
                  </a:cubicBezTo>
                  <a:cubicBezTo>
                    <a:pt x="6539" y="10702"/>
                    <a:pt x="6439" y="10563"/>
                    <a:pt x="6539" y="10551"/>
                  </a:cubicBezTo>
                  <a:close/>
                  <a:moveTo>
                    <a:pt x="4959" y="10776"/>
                  </a:moveTo>
                  <a:cubicBezTo>
                    <a:pt x="4962" y="10776"/>
                    <a:pt x="4965" y="10776"/>
                    <a:pt x="4968" y="10777"/>
                  </a:cubicBezTo>
                  <a:lnTo>
                    <a:pt x="4968" y="10815"/>
                  </a:lnTo>
                  <a:cubicBezTo>
                    <a:pt x="4946" y="10815"/>
                    <a:pt x="4929" y="10821"/>
                    <a:pt x="4917" y="10832"/>
                  </a:cubicBezTo>
                  <a:lnTo>
                    <a:pt x="4917" y="10832"/>
                  </a:lnTo>
                  <a:cubicBezTo>
                    <a:pt x="4930" y="10815"/>
                    <a:pt x="4936" y="10776"/>
                    <a:pt x="4959" y="10776"/>
                  </a:cubicBezTo>
                  <a:close/>
                  <a:moveTo>
                    <a:pt x="6193" y="10603"/>
                  </a:moveTo>
                  <a:cubicBezTo>
                    <a:pt x="6202" y="10603"/>
                    <a:pt x="6212" y="10606"/>
                    <a:pt x="6225" y="10614"/>
                  </a:cubicBezTo>
                  <a:cubicBezTo>
                    <a:pt x="6275" y="10651"/>
                    <a:pt x="6238" y="10828"/>
                    <a:pt x="6200" y="10828"/>
                  </a:cubicBezTo>
                  <a:lnTo>
                    <a:pt x="6200" y="10689"/>
                  </a:lnTo>
                  <a:cubicBezTo>
                    <a:pt x="6188" y="10666"/>
                    <a:pt x="6171" y="10656"/>
                    <a:pt x="6152" y="10656"/>
                  </a:cubicBezTo>
                  <a:cubicBezTo>
                    <a:pt x="6131" y="10656"/>
                    <a:pt x="6107" y="10669"/>
                    <a:pt x="6087" y="10689"/>
                  </a:cubicBezTo>
                  <a:lnTo>
                    <a:pt x="6112" y="10677"/>
                  </a:lnTo>
                  <a:lnTo>
                    <a:pt x="6112" y="10677"/>
                  </a:lnTo>
                  <a:cubicBezTo>
                    <a:pt x="6087" y="10739"/>
                    <a:pt x="6150" y="10840"/>
                    <a:pt x="6074" y="10853"/>
                  </a:cubicBezTo>
                  <a:cubicBezTo>
                    <a:pt x="6062" y="10790"/>
                    <a:pt x="6074" y="10727"/>
                    <a:pt x="6074" y="10664"/>
                  </a:cubicBezTo>
                  <a:cubicBezTo>
                    <a:pt x="6082" y="10648"/>
                    <a:pt x="6096" y="10610"/>
                    <a:pt x="6104" y="10610"/>
                  </a:cubicBezTo>
                  <a:cubicBezTo>
                    <a:pt x="6109" y="10610"/>
                    <a:pt x="6112" y="10621"/>
                    <a:pt x="6112" y="10651"/>
                  </a:cubicBezTo>
                  <a:cubicBezTo>
                    <a:pt x="6142" y="10651"/>
                    <a:pt x="6156" y="10603"/>
                    <a:pt x="6193" y="10603"/>
                  </a:cubicBezTo>
                  <a:close/>
                  <a:moveTo>
                    <a:pt x="2633" y="10636"/>
                  </a:moveTo>
                  <a:cubicBezTo>
                    <a:pt x="2660" y="10636"/>
                    <a:pt x="2692" y="10651"/>
                    <a:pt x="2704" y="10677"/>
                  </a:cubicBezTo>
                  <a:cubicBezTo>
                    <a:pt x="2725" y="10728"/>
                    <a:pt x="2678" y="10863"/>
                    <a:pt x="2660" y="10863"/>
                  </a:cubicBezTo>
                  <a:cubicBezTo>
                    <a:pt x="2656" y="10863"/>
                    <a:pt x="2654" y="10856"/>
                    <a:pt x="2654" y="10840"/>
                  </a:cubicBezTo>
                  <a:cubicBezTo>
                    <a:pt x="2635" y="10840"/>
                    <a:pt x="2610" y="10888"/>
                    <a:pt x="2583" y="10888"/>
                  </a:cubicBezTo>
                  <a:cubicBezTo>
                    <a:pt x="2573" y="10888"/>
                    <a:pt x="2563" y="10882"/>
                    <a:pt x="2553" y="10865"/>
                  </a:cubicBezTo>
                  <a:cubicBezTo>
                    <a:pt x="2515" y="10802"/>
                    <a:pt x="2629" y="10727"/>
                    <a:pt x="2666" y="10727"/>
                  </a:cubicBezTo>
                  <a:cubicBezTo>
                    <a:pt x="2688" y="10683"/>
                    <a:pt x="2680" y="10664"/>
                    <a:pt x="2662" y="10664"/>
                  </a:cubicBezTo>
                  <a:cubicBezTo>
                    <a:pt x="2649" y="10664"/>
                    <a:pt x="2632" y="10674"/>
                    <a:pt x="2616" y="10689"/>
                  </a:cubicBezTo>
                  <a:lnTo>
                    <a:pt x="2591" y="10689"/>
                  </a:lnTo>
                  <a:cubicBezTo>
                    <a:pt x="2585" y="10651"/>
                    <a:pt x="2607" y="10636"/>
                    <a:pt x="2633" y="10636"/>
                  </a:cubicBezTo>
                  <a:close/>
                  <a:moveTo>
                    <a:pt x="5961" y="10651"/>
                  </a:moveTo>
                  <a:cubicBezTo>
                    <a:pt x="6087" y="10651"/>
                    <a:pt x="6049" y="10878"/>
                    <a:pt x="5936" y="10890"/>
                  </a:cubicBezTo>
                  <a:cubicBezTo>
                    <a:pt x="5931" y="10892"/>
                    <a:pt x="5926" y="10892"/>
                    <a:pt x="5921" y="10892"/>
                  </a:cubicBezTo>
                  <a:cubicBezTo>
                    <a:pt x="5822" y="10892"/>
                    <a:pt x="5815" y="10651"/>
                    <a:pt x="5923" y="10651"/>
                  </a:cubicBezTo>
                  <a:close/>
                  <a:moveTo>
                    <a:pt x="5772" y="10677"/>
                  </a:moveTo>
                  <a:cubicBezTo>
                    <a:pt x="5785" y="10727"/>
                    <a:pt x="5797" y="10903"/>
                    <a:pt x="5747" y="10903"/>
                  </a:cubicBezTo>
                  <a:lnTo>
                    <a:pt x="5735" y="10916"/>
                  </a:lnTo>
                  <a:cubicBezTo>
                    <a:pt x="5735" y="10853"/>
                    <a:pt x="5722" y="10677"/>
                    <a:pt x="5772" y="10677"/>
                  </a:cubicBezTo>
                  <a:close/>
                  <a:moveTo>
                    <a:pt x="8363" y="10853"/>
                  </a:moveTo>
                  <a:cubicBezTo>
                    <a:pt x="8413" y="10853"/>
                    <a:pt x="8375" y="10916"/>
                    <a:pt x="8375" y="10916"/>
                  </a:cubicBezTo>
                  <a:lnTo>
                    <a:pt x="8363" y="10903"/>
                  </a:lnTo>
                  <a:cubicBezTo>
                    <a:pt x="8363" y="10903"/>
                    <a:pt x="8312" y="10865"/>
                    <a:pt x="8363" y="10853"/>
                  </a:cubicBezTo>
                  <a:close/>
                  <a:moveTo>
                    <a:pt x="5659" y="10626"/>
                  </a:moveTo>
                  <a:lnTo>
                    <a:pt x="5659" y="10626"/>
                  </a:lnTo>
                  <a:cubicBezTo>
                    <a:pt x="5654" y="10679"/>
                    <a:pt x="5661" y="10692"/>
                    <a:pt x="5670" y="10692"/>
                  </a:cubicBezTo>
                  <a:cubicBezTo>
                    <a:pt x="5677" y="10692"/>
                    <a:pt x="5687" y="10683"/>
                    <a:pt x="5693" y="10683"/>
                  </a:cubicBezTo>
                  <a:cubicBezTo>
                    <a:pt x="5698" y="10683"/>
                    <a:pt x="5700" y="10689"/>
                    <a:pt x="5697" y="10714"/>
                  </a:cubicBezTo>
                  <a:cubicBezTo>
                    <a:pt x="5638" y="10726"/>
                    <a:pt x="5645" y="10880"/>
                    <a:pt x="5687" y="10880"/>
                  </a:cubicBezTo>
                  <a:cubicBezTo>
                    <a:pt x="5690" y="10880"/>
                    <a:pt x="5694" y="10879"/>
                    <a:pt x="5697" y="10878"/>
                  </a:cubicBezTo>
                  <a:lnTo>
                    <a:pt x="5697" y="10878"/>
                  </a:lnTo>
                  <a:lnTo>
                    <a:pt x="5684" y="10890"/>
                  </a:lnTo>
                  <a:cubicBezTo>
                    <a:pt x="5684" y="10918"/>
                    <a:pt x="5675" y="10929"/>
                    <a:pt x="5662" y="10929"/>
                  </a:cubicBezTo>
                  <a:cubicBezTo>
                    <a:pt x="5645" y="10929"/>
                    <a:pt x="5623" y="10911"/>
                    <a:pt x="5609" y="10890"/>
                  </a:cubicBezTo>
                  <a:cubicBezTo>
                    <a:pt x="5585" y="10842"/>
                    <a:pt x="5664" y="10726"/>
                    <a:pt x="5606" y="10726"/>
                  </a:cubicBezTo>
                  <a:cubicBezTo>
                    <a:pt x="5603" y="10726"/>
                    <a:pt x="5600" y="10726"/>
                    <a:pt x="5596" y="10727"/>
                  </a:cubicBezTo>
                  <a:cubicBezTo>
                    <a:pt x="5596" y="10689"/>
                    <a:pt x="5621" y="10651"/>
                    <a:pt x="5659" y="10626"/>
                  </a:cubicBezTo>
                  <a:close/>
                  <a:moveTo>
                    <a:pt x="2504" y="10659"/>
                  </a:moveTo>
                  <a:cubicBezTo>
                    <a:pt x="2511" y="10659"/>
                    <a:pt x="2519" y="10660"/>
                    <a:pt x="2528" y="10664"/>
                  </a:cubicBezTo>
                  <a:cubicBezTo>
                    <a:pt x="2578" y="10702"/>
                    <a:pt x="2528" y="10878"/>
                    <a:pt x="2490" y="10890"/>
                  </a:cubicBezTo>
                  <a:cubicBezTo>
                    <a:pt x="2490" y="10858"/>
                    <a:pt x="2528" y="10702"/>
                    <a:pt x="2481" y="10702"/>
                  </a:cubicBezTo>
                  <a:cubicBezTo>
                    <a:pt x="2474" y="10702"/>
                    <a:pt x="2464" y="10706"/>
                    <a:pt x="2453" y="10714"/>
                  </a:cubicBezTo>
                  <a:cubicBezTo>
                    <a:pt x="2377" y="10752"/>
                    <a:pt x="2465" y="10890"/>
                    <a:pt x="2377" y="10916"/>
                  </a:cubicBezTo>
                  <a:cubicBezTo>
                    <a:pt x="2377" y="10890"/>
                    <a:pt x="2415" y="10727"/>
                    <a:pt x="2377" y="10727"/>
                  </a:cubicBezTo>
                  <a:cubicBezTo>
                    <a:pt x="2372" y="10725"/>
                    <a:pt x="2367" y="10724"/>
                    <a:pt x="2363" y="10724"/>
                  </a:cubicBezTo>
                  <a:cubicBezTo>
                    <a:pt x="2333" y="10724"/>
                    <a:pt x="2314" y="10757"/>
                    <a:pt x="2314" y="10790"/>
                  </a:cubicBezTo>
                  <a:cubicBezTo>
                    <a:pt x="2314" y="10828"/>
                    <a:pt x="2327" y="10928"/>
                    <a:pt x="2264" y="10941"/>
                  </a:cubicBezTo>
                  <a:cubicBezTo>
                    <a:pt x="2277" y="10878"/>
                    <a:pt x="2277" y="10815"/>
                    <a:pt x="2302" y="10765"/>
                  </a:cubicBezTo>
                  <a:lnTo>
                    <a:pt x="2289" y="10752"/>
                  </a:lnTo>
                  <a:cubicBezTo>
                    <a:pt x="2289" y="10736"/>
                    <a:pt x="2300" y="10698"/>
                    <a:pt x="2307" y="10698"/>
                  </a:cubicBezTo>
                  <a:cubicBezTo>
                    <a:pt x="2311" y="10698"/>
                    <a:pt x="2314" y="10709"/>
                    <a:pt x="2314" y="10739"/>
                  </a:cubicBezTo>
                  <a:cubicBezTo>
                    <a:pt x="2332" y="10739"/>
                    <a:pt x="2370" y="10681"/>
                    <a:pt x="2399" y="10681"/>
                  </a:cubicBezTo>
                  <a:cubicBezTo>
                    <a:pt x="2410" y="10681"/>
                    <a:pt x="2420" y="10690"/>
                    <a:pt x="2427" y="10714"/>
                  </a:cubicBezTo>
                  <a:cubicBezTo>
                    <a:pt x="2449" y="10714"/>
                    <a:pt x="2461" y="10659"/>
                    <a:pt x="2504" y="10659"/>
                  </a:cubicBezTo>
                  <a:close/>
                  <a:moveTo>
                    <a:pt x="2930" y="10589"/>
                  </a:moveTo>
                  <a:cubicBezTo>
                    <a:pt x="2930" y="10614"/>
                    <a:pt x="2930" y="10639"/>
                    <a:pt x="2930" y="10651"/>
                  </a:cubicBezTo>
                  <a:cubicBezTo>
                    <a:pt x="2930" y="10714"/>
                    <a:pt x="2943" y="10840"/>
                    <a:pt x="2893" y="10890"/>
                  </a:cubicBezTo>
                  <a:lnTo>
                    <a:pt x="2880" y="10903"/>
                  </a:lnTo>
                  <a:cubicBezTo>
                    <a:pt x="2857" y="10918"/>
                    <a:pt x="2806" y="10943"/>
                    <a:pt x="2779" y="10943"/>
                  </a:cubicBezTo>
                  <a:cubicBezTo>
                    <a:pt x="2761" y="10943"/>
                    <a:pt x="2752" y="10933"/>
                    <a:pt x="2767" y="10903"/>
                  </a:cubicBezTo>
                  <a:lnTo>
                    <a:pt x="2767" y="10903"/>
                  </a:lnTo>
                  <a:cubicBezTo>
                    <a:pt x="2780" y="10912"/>
                    <a:pt x="2792" y="10916"/>
                    <a:pt x="2803" y="10916"/>
                  </a:cubicBezTo>
                  <a:cubicBezTo>
                    <a:pt x="2854" y="10916"/>
                    <a:pt x="2880" y="10831"/>
                    <a:pt x="2880" y="10790"/>
                  </a:cubicBezTo>
                  <a:lnTo>
                    <a:pt x="2880" y="10790"/>
                  </a:lnTo>
                  <a:cubicBezTo>
                    <a:pt x="2859" y="10800"/>
                    <a:pt x="2847" y="10846"/>
                    <a:pt x="2814" y="10846"/>
                  </a:cubicBezTo>
                  <a:cubicBezTo>
                    <a:pt x="2808" y="10846"/>
                    <a:pt x="2800" y="10844"/>
                    <a:pt x="2792" y="10840"/>
                  </a:cubicBezTo>
                  <a:cubicBezTo>
                    <a:pt x="2742" y="10815"/>
                    <a:pt x="2754" y="10777"/>
                    <a:pt x="2754" y="10739"/>
                  </a:cubicBezTo>
                  <a:cubicBezTo>
                    <a:pt x="2754" y="10689"/>
                    <a:pt x="2780" y="10651"/>
                    <a:pt x="2817" y="10614"/>
                  </a:cubicBezTo>
                  <a:cubicBezTo>
                    <a:pt x="2823" y="10612"/>
                    <a:pt x="2828" y="10611"/>
                    <a:pt x="2833" y="10611"/>
                  </a:cubicBezTo>
                  <a:cubicBezTo>
                    <a:pt x="2862" y="10611"/>
                    <a:pt x="2884" y="10639"/>
                    <a:pt x="2905" y="10639"/>
                  </a:cubicBezTo>
                  <a:cubicBezTo>
                    <a:pt x="2893" y="10601"/>
                    <a:pt x="2905" y="10589"/>
                    <a:pt x="2930" y="10589"/>
                  </a:cubicBezTo>
                  <a:close/>
                  <a:moveTo>
                    <a:pt x="5513" y="10717"/>
                  </a:moveTo>
                  <a:cubicBezTo>
                    <a:pt x="5542" y="10717"/>
                    <a:pt x="5582" y="10737"/>
                    <a:pt x="5596" y="10765"/>
                  </a:cubicBezTo>
                  <a:cubicBezTo>
                    <a:pt x="5609" y="10815"/>
                    <a:pt x="5609" y="10853"/>
                    <a:pt x="5596" y="10890"/>
                  </a:cubicBezTo>
                  <a:cubicBezTo>
                    <a:pt x="5596" y="10890"/>
                    <a:pt x="5582" y="10954"/>
                    <a:pt x="5575" y="10954"/>
                  </a:cubicBezTo>
                  <a:cubicBezTo>
                    <a:pt x="5573" y="10954"/>
                    <a:pt x="5571" y="10947"/>
                    <a:pt x="5571" y="10928"/>
                  </a:cubicBezTo>
                  <a:cubicBezTo>
                    <a:pt x="5546" y="10928"/>
                    <a:pt x="5533" y="10966"/>
                    <a:pt x="5508" y="10966"/>
                  </a:cubicBezTo>
                  <a:cubicBezTo>
                    <a:pt x="5345" y="10966"/>
                    <a:pt x="5483" y="10815"/>
                    <a:pt x="5483" y="10802"/>
                  </a:cubicBezTo>
                  <a:lnTo>
                    <a:pt x="5483" y="10802"/>
                  </a:lnTo>
                  <a:lnTo>
                    <a:pt x="5521" y="10815"/>
                  </a:lnTo>
                  <a:cubicBezTo>
                    <a:pt x="5534" y="10793"/>
                    <a:pt x="5546" y="10788"/>
                    <a:pt x="5555" y="10788"/>
                  </a:cubicBezTo>
                  <a:cubicBezTo>
                    <a:pt x="5562" y="10788"/>
                    <a:pt x="5568" y="10792"/>
                    <a:pt x="5572" y="10792"/>
                  </a:cubicBezTo>
                  <a:cubicBezTo>
                    <a:pt x="5575" y="10792"/>
                    <a:pt x="5576" y="10787"/>
                    <a:pt x="5571" y="10765"/>
                  </a:cubicBezTo>
                  <a:cubicBezTo>
                    <a:pt x="5566" y="10746"/>
                    <a:pt x="5554" y="10739"/>
                    <a:pt x="5541" y="10739"/>
                  </a:cubicBezTo>
                  <a:cubicBezTo>
                    <a:pt x="5518" y="10739"/>
                    <a:pt x="5491" y="10757"/>
                    <a:pt x="5483" y="10765"/>
                  </a:cubicBezTo>
                  <a:cubicBezTo>
                    <a:pt x="5472" y="10731"/>
                    <a:pt x="5489" y="10717"/>
                    <a:pt x="5513" y="10717"/>
                  </a:cubicBezTo>
                  <a:close/>
                  <a:moveTo>
                    <a:pt x="11695" y="10966"/>
                  </a:moveTo>
                  <a:cubicBezTo>
                    <a:pt x="11695" y="10966"/>
                    <a:pt x="11695" y="10967"/>
                    <a:pt x="11695" y="10968"/>
                  </a:cubicBezTo>
                  <a:lnTo>
                    <a:pt x="11695" y="10968"/>
                  </a:lnTo>
                  <a:cubicBezTo>
                    <a:pt x="11695" y="10967"/>
                    <a:pt x="11695" y="10966"/>
                    <a:pt x="11695" y="10966"/>
                  </a:cubicBezTo>
                  <a:close/>
                  <a:moveTo>
                    <a:pt x="5345" y="10664"/>
                  </a:moveTo>
                  <a:lnTo>
                    <a:pt x="5345" y="10664"/>
                  </a:lnTo>
                  <a:cubicBezTo>
                    <a:pt x="5340" y="10723"/>
                    <a:pt x="5346" y="10736"/>
                    <a:pt x="5355" y="10736"/>
                  </a:cubicBezTo>
                  <a:cubicBezTo>
                    <a:pt x="5363" y="10736"/>
                    <a:pt x="5372" y="10727"/>
                    <a:pt x="5378" y="10727"/>
                  </a:cubicBezTo>
                  <a:cubicBezTo>
                    <a:pt x="5383" y="10727"/>
                    <a:pt x="5386" y="10735"/>
                    <a:pt x="5383" y="10765"/>
                  </a:cubicBezTo>
                  <a:cubicBezTo>
                    <a:pt x="5328" y="10765"/>
                    <a:pt x="5330" y="10908"/>
                    <a:pt x="5373" y="10928"/>
                  </a:cubicBezTo>
                  <a:lnTo>
                    <a:pt x="5370" y="10928"/>
                  </a:lnTo>
                  <a:cubicBezTo>
                    <a:pt x="5370" y="10958"/>
                    <a:pt x="5359" y="10971"/>
                    <a:pt x="5344" y="10971"/>
                  </a:cubicBezTo>
                  <a:cubicBezTo>
                    <a:pt x="5328" y="10971"/>
                    <a:pt x="5308" y="10955"/>
                    <a:pt x="5294" y="10928"/>
                  </a:cubicBezTo>
                  <a:cubicBezTo>
                    <a:pt x="5271" y="10892"/>
                    <a:pt x="5349" y="10776"/>
                    <a:pt x="5292" y="10776"/>
                  </a:cubicBezTo>
                  <a:cubicBezTo>
                    <a:pt x="5289" y="10776"/>
                    <a:pt x="5285" y="10777"/>
                    <a:pt x="5282" y="10777"/>
                  </a:cubicBezTo>
                  <a:cubicBezTo>
                    <a:pt x="5282" y="10727"/>
                    <a:pt x="5307" y="10689"/>
                    <a:pt x="5345" y="10664"/>
                  </a:cubicBezTo>
                  <a:close/>
                  <a:moveTo>
                    <a:pt x="11494" y="10752"/>
                  </a:moveTo>
                  <a:cubicBezTo>
                    <a:pt x="11557" y="10752"/>
                    <a:pt x="11544" y="10928"/>
                    <a:pt x="11544" y="10991"/>
                  </a:cubicBezTo>
                  <a:cubicBezTo>
                    <a:pt x="11541" y="10991"/>
                    <a:pt x="11537" y="10992"/>
                    <a:pt x="11534" y="10992"/>
                  </a:cubicBezTo>
                  <a:cubicBezTo>
                    <a:pt x="11445" y="10992"/>
                    <a:pt x="11468" y="10826"/>
                    <a:pt x="11456" y="10777"/>
                  </a:cubicBezTo>
                  <a:lnTo>
                    <a:pt x="11494" y="10752"/>
                  </a:lnTo>
                  <a:close/>
                  <a:moveTo>
                    <a:pt x="11431" y="10765"/>
                  </a:moveTo>
                  <a:cubicBezTo>
                    <a:pt x="11431" y="10840"/>
                    <a:pt x="11381" y="10790"/>
                    <a:pt x="11368" y="10865"/>
                  </a:cubicBezTo>
                  <a:cubicBezTo>
                    <a:pt x="11356" y="10936"/>
                    <a:pt x="11400" y="10996"/>
                    <a:pt x="11343" y="11003"/>
                  </a:cubicBezTo>
                  <a:lnTo>
                    <a:pt x="11343" y="11003"/>
                  </a:lnTo>
                  <a:cubicBezTo>
                    <a:pt x="11343" y="10932"/>
                    <a:pt x="11342" y="10860"/>
                    <a:pt x="11330" y="10777"/>
                  </a:cubicBezTo>
                  <a:cubicBezTo>
                    <a:pt x="11339" y="10774"/>
                    <a:pt x="11347" y="10773"/>
                    <a:pt x="11353" y="10773"/>
                  </a:cubicBezTo>
                  <a:cubicBezTo>
                    <a:pt x="11373" y="10773"/>
                    <a:pt x="11378" y="10789"/>
                    <a:pt x="11368" y="10828"/>
                  </a:cubicBezTo>
                  <a:cubicBezTo>
                    <a:pt x="11381" y="10828"/>
                    <a:pt x="11381" y="10765"/>
                    <a:pt x="11431" y="10765"/>
                  </a:cubicBezTo>
                  <a:close/>
                  <a:moveTo>
                    <a:pt x="5181" y="10752"/>
                  </a:moveTo>
                  <a:lnTo>
                    <a:pt x="5169" y="10765"/>
                  </a:lnTo>
                  <a:cubicBezTo>
                    <a:pt x="5169" y="10828"/>
                    <a:pt x="5169" y="10991"/>
                    <a:pt x="5118" y="11004"/>
                  </a:cubicBezTo>
                  <a:cubicBezTo>
                    <a:pt x="5131" y="10941"/>
                    <a:pt x="5118" y="10765"/>
                    <a:pt x="5181" y="10752"/>
                  </a:cubicBezTo>
                  <a:close/>
                  <a:moveTo>
                    <a:pt x="11305" y="10765"/>
                  </a:moveTo>
                  <a:lnTo>
                    <a:pt x="11305" y="11004"/>
                  </a:lnTo>
                  <a:lnTo>
                    <a:pt x="11242" y="11004"/>
                  </a:lnTo>
                  <a:cubicBezTo>
                    <a:pt x="11242" y="10966"/>
                    <a:pt x="11205" y="10777"/>
                    <a:pt x="11268" y="10777"/>
                  </a:cubicBezTo>
                  <a:lnTo>
                    <a:pt x="11305" y="10765"/>
                  </a:lnTo>
                  <a:close/>
                  <a:moveTo>
                    <a:pt x="11984" y="10752"/>
                  </a:moveTo>
                  <a:cubicBezTo>
                    <a:pt x="12072" y="10752"/>
                    <a:pt x="12072" y="10840"/>
                    <a:pt x="12060" y="10890"/>
                  </a:cubicBezTo>
                  <a:lnTo>
                    <a:pt x="11934" y="10890"/>
                  </a:lnTo>
                  <a:cubicBezTo>
                    <a:pt x="11925" y="10936"/>
                    <a:pt x="11962" y="10968"/>
                    <a:pt x="12002" y="10968"/>
                  </a:cubicBezTo>
                  <a:cubicBezTo>
                    <a:pt x="12018" y="10968"/>
                    <a:pt x="12033" y="10964"/>
                    <a:pt x="12047" y="10953"/>
                  </a:cubicBezTo>
                  <a:lnTo>
                    <a:pt x="12047" y="10966"/>
                  </a:lnTo>
                  <a:cubicBezTo>
                    <a:pt x="12058" y="10998"/>
                    <a:pt x="12041" y="11009"/>
                    <a:pt x="12016" y="11009"/>
                  </a:cubicBezTo>
                  <a:cubicBezTo>
                    <a:pt x="11982" y="11009"/>
                    <a:pt x="11931" y="10988"/>
                    <a:pt x="11909" y="10966"/>
                  </a:cubicBezTo>
                  <a:cubicBezTo>
                    <a:pt x="11884" y="10916"/>
                    <a:pt x="11896" y="10752"/>
                    <a:pt x="11984" y="10752"/>
                  </a:cubicBezTo>
                  <a:close/>
                  <a:moveTo>
                    <a:pt x="4897" y="10790"/>
                  </a:moveTo>
                  <a:cubicBezTo>
                    <a:pt x="4901" y="10790"/>
                    <a:pt x="4905" y="10803"/>
                    <a:pt x="4905" y="10840"/>
                  </a:cubicBezTo>
                  <a:cubicBezTo>
                    <a:pt x="4907" y="10840"/>
                    <a:pt x="4910" y="10839"/>
                    <a:pt x="4912" y="10838"/>
                  </a:cubicBezTo>
                  <a:lnTo>
                    <a:pt x="4912" y="10838"/>
                  </a:lnTo>
                  <a:cubicBezTo>
                    <a:pt x="4875" y="10880"/>
                    <a:pt x="4882" y="10967"/>
                    <a:pt x="4867" y="11013"/>
                  </a:cubicBezTo>
                  <a:lnTo>
                    <a:pt x="4867" y="11013"/>
                  </a:lnTo>
                  <a:cubicBezTo>
                    <a:pt x="4867" y="10955"/>
                    <a:pt x="4868" y="10899"/>
                    <a:pt x="4880" y="10853"/>
                  </a:cubicBezTo>
                  <a:cubicBezTo>
                    <a:pt x="4880" y="10829"/>
                    <a:pt x="4890" y="10790"/>
                    <a:pt x="4897" y="10790"/>
                  </a:cubicBezTo>
                  <a:close/>
                  <a:moveTo>
                    <a:pt x="11682" y="10765"/>
                  </a:moveTo>
                  <a:cubicBezTo>
                    <a:pt x="11745" y="10765"/>
                    <a:pt x="11720" y="10941"/>
                    <a:pt x="11733" y="11004"/>
                  </a:cubicBezTo>
                  <a:cubicBezTo>
                    <a:pt x="11689" y="11004"/>
                    <a:pt x="11693" y="10976"/>
                    <a:pt x="11695" y="10968"/>
                  </a:cubicBezTo>
                  <a:lnTo>
                    <a:pt x="11695" y="10968"/>
                  </a:lnTo>
                  <a:cubicBezTo>
                    <a:pt x="11686" y="10997"/>
                    <a:pt x="11661" y="11013"/>
                    <a:pt x="11634" y="11013"/>
                  </a:cubicBezTo>
                  <a:cubicBezTo>
                    <a:pt x="11616" y="11013"/>
                    <a:pt x="11597" y="11006"/>
                    <a:pt x="11582" y="10991"/>
                  </a:cubicBezTo>
                  <a:cubicBezTo>
                    <a:pt x="11532" y="10953"/>
                    <a:pt x="11557" y="10828"/>
                    <a:pt x="11557" y="10765"/>
                  </a:cubicBezTo>
                  <a:lnTo>
                    <a:pt x="11557" y="10765"/>
                  </a:lnTo>
                  <a:lnTo>
                    <a:pt x="11557" y="10777"/>
                  </a:lnTo>
                  <a:cubicBezTo>
                    <a:pt x="11657" y="10777"/>
                    <a:pt x="11532" y="10978"/>
                    <a:pt x="11645" y="10978"/>
                  </a:cubicBezTo>
                  <a:cubicBezTo>
                    <a:pt x="11720" y="10978"/>
                    <a:pt x="11682" y="10815"/>
                    <a:pt x="11682" y="10765"/>
                  </a:cubicBezTo>
                  <a:close/>
                  <a:moveTo>
                    <a:pt x="11799" y="10773"/>
                  </a:moveTo>
                  <a:cubicBezTo>
                    <a:pt x="11813" y="10773"/>
                    <a:pt x="11818" y="10789"/>
                    <a:pt x="11808" y="10828"/>
                  </a:cubicBezTo>
                  <a:cubicBezTo>
                    <a:pt x="11831" y="10828"/>
                    <a:pt x="11833" y="10776"/>
                    <a:pt x="11862" y="10776"/>
                  </a:cubicBezTo>
                  <a:cubicBezTo>
                    <a:pt x="11865" y="10776"/>
                    <a:pt x="11868" y="10776"/>
                    <a:pt x="11871" y="10777"/>
                  </a:cubicBezTo>
                  <a:cubicBezTo>
                    <a:pt x="11871" y="10853"/>
                    <a:pt x="11846" y="10790"/>
                    <a:pt x="11821" y="10853"/>
                  </a:cubicBezTo>
                  <a:cubicBezTo>
                    <a:pt x="11808" y="10903"/>
                    <a:pt x="11808" y="10953"/>
                    <a:pt x="11821" y="11004"/>
                  </a:cubicBezTo>
                  <a:lnTo>
                    <a:pt x="11821" y="11016"/>
                  </a:lnTo>
                  <a:lnTo>
                    <a:pt x="11783" y="11016"/>
                  </a:lnTo>
                  <a:cubicBezTo>
                    <a:pt x="11783" y="10941"/>
                    <a:pt x="11783" y="10865"/>
                    <a:pt x="11783" y="10777"/>
                  </a:cubicBezTo>
                  <a:cubicBezTo>
                    <a:pt x="11789" y="10774"/>
                    <a:pt x="11794" y="10773"/>
                    <a:pt x="11799" y="10773"/>
                  </a:cubicBezTo>
                  <a:close/>
                  <a:moveTo>
                    <a:pt x="5047" y="10778"/>
                  </a:moveTo>
                  <a:cubicBezTo>
                    <a:pt x="5062" y="10778"/>
                    <a:pt x="5077" y="10782"/>
                    <a:pt x="5093" y="10790"/>
                  </a:cubicBezTo>
                  <a:cubicBezTo>
                    <a:pt x="5093" y="10808"/>
                    <a:pt x="5087" y="10820"/>
                    <a:pt x="5068" y="10820"/>
                  </a:cubicBezTo>
                  <a:cubicBezTo>
                    <a:pt x="5061" y="10820"/>
                    <a:pt x="5053" y="10818"/>
                    <a:pt x="5043" y="10815"/>
                  </a:cubicBezTo>
                  <a:lnTo>
                    <a:pt x="5043" y="10815"/>
                  </a:lnTo>
                  <a:cubicBezTo>
                    <a:pt x="4968" y="10826"/>
                    <a:pt x="4966" y="10982"/>
                    <a:pt x="5044" y="10982"/>
                  </a:cubicBezTo>
                  <a:cubicBezTo>
                    <a:pt x="5052" y="10982"/>
                    <a:pt x="5060" y="10981"/>
                    <a:pt x="5069" y="10977"/>
                  </a:cubicBezTo>
                  <a:lnTo>
                    <a:pt x="5069" y="10977"/>
                  </a:lnTo>
                  <a:cubicBezTo>
                    <a:pt x="5070" y="11009"/>
                    <a:pt x="5054" y="11022"/>
                    <a:pt x="5033" y="11022"/>
                  </a:cubicBezTo>
                  <a:cubicBezTo>
                    <a:pt x="4998" y="11022"/>
                    <a:pt x="4950" y="10986"/>
                    <a:pt x="4942" y="10941"/>
                  </a:cubicBezTo>
                  <a:cubicBezTo>
                    <a:pt x="4921" y="10877"/>
                    <a:pt x="4971" y="10778"/>
                    <a:pt x="5047" y="10778"/>
                  </a:cubicBezTo>
                  <a:close/>
                  <a:moveTo>
                    <a:pt x="10287" y="10689"/>
                  </a:moveTo>
                  <a:cubicBezTo>
                    <a:pt x="10287" y="10752"/>
                    <a:pt x="10324" y="11029"/>
                    <a:pt x="10262" y="11029"/>
                  </a:cubicBezTo>
                  <a:cubicBezTo>
                    <a:pt x="10224" y="10991"/>
                    <a:pt x="10186" y="10714"/>
                    <a:pt x="10249" y="10714"/>
                  </a:cubicBezTo>
                  <a:lnTo>
                    <a:pt x="10287" y="10689"/>
                  </a:lnTo>
                  <a:close/>
                  <a:moveTo>
                    <a:pt x="11041" y="10777"/>
                  </a:moveTo>
                  <a:cubicBezTo>
                    <a:pt x="11129" y="10777"/>
                    <a:pt x="11142" y="11016"/>
                    <a:pt x="11079" y="11016"/>
                  </a:cubicBezTo>
                  <a:cubicBezTo>
                    <a:pt x="11079" y="10994"/>
                    <a:pt x="11089" y="10817"/>
                    <a:pt x="11031" y="10817"/>
                  </a:cubicBezTo>
                  <a:cubicBezTo>
                    <a:pt x="11023" y="10817"/>
                    <a:pt x="11014" y="10820"/>
                    <a:pt x="11003" y="10828"/>
                  </a:cubicBezTo>
                  <a:cubicBezTo>
                    <a:pt x="10941" y="10865"/>
                    <a:pt x="11041" y="11016"/>
                    <a:pt x="10953" y="11029"/>
                  </a:cubicBezTo>
                  <a:cubicBezTo>
                    <a:pt x="10942" y="10996"/>
                    <a:pt x="10950" y="10825"/>
                    <a:pt x="10905" y="10825"/>
                  </a:cubicBezTo>
                  <a:cubicBezTo>
                    <a:pt x="10897" y="10825"/>
                    <a:pt x="10888" y="10829"/>
                    <a:pt x="10878" y="10840"/>
                  </a:cubicBezTo>
                  <a:lnTo>
                    <a:pt x="10878" y="10828"/>
                  </a:lnTo>
                  <a:lnTo>
                    <a:pt x="10878" y="10828"/>
                  </a:lnTo>
                  <a:cubicBezTo>
                    <a:pt x="10815" y="10878"/>
                    <a:pt x="10915" y="11029"/>
                    <a:pt x="10827" y="11029"/>
                  </a:cubicBezTo>
                  <a:lnTo>
                    <a:pt x="10827" y="10790"/>
                  </a:lnTo>
                  <a:cubicBezTo>
                    <a:pt x="10834" y="10787"/>
                    <a:pt x="10839" y="10785"/>
                    <a:pt x="10844" y="10785"/>
                  </a:cubicBezTo>
                  <a:cubicBezTo>
                    <a:pt x="10858" y="10785"/>
                    <a:pt x="10865" y="10799"/>
                    <a:pt x="10865" y="10828"/>
                  </a:cubicBezTo>
                  <a:cubicBezTo>
                    <a:pt x="10878" y="10828"/>
                    <a:pt x="10878" y="10815"/>
                    <a:pt x="10878" y="10790"/>
                  </a:cubicBezTo>
                  <a:cubicBezTo>
                    <a:pt x="10890" y="10783"/>
                    <a:pt x="10903" y="10780"/>
                    <a:pt x="10915" y="10780"/>
                  </a:cubicBezTo>
                  <a:cubicBezTo>
                    <a:pt x="10928" y="10780"/>
                    <a:pt x="10941" y="10783"/>
                    <a:pt x="10953" y="10790"/>
                  </a:cubicBezTo>
                  <a:cubicBezTo>
                    <a:pt x="10953" y="10815"/>
                    <a:pt x="10966" y="10828"/>
                    <a:pt x="10978" y="10828"/>
                  </a:cubicBezTo>
                  <a:cubicBezTo>
                    <a:pt x="10991" y="10802"/>
                    <a:pt x="11016" y="10777"/>
                    <a:pt x="11041" y="10777"/>
                  </a:cubicBezTo>
                  <a:close/>
                  <a:moveTo>
                    <a:pt x="3780" y="11022"/>
                  </a:moveTo>
                  <a:cubicBezTo>
                    <a:pt x="3779" y="11025"/>
                    <a:pt x="3777" y="11028"/>
                    <a:pt x="3776" y="11032"/>
                  </a:cubicBezTo>
                  <a:lnTo>
                    <a:pt x="3776" y="11032"/>
                  </a:lnTo>
                  <a:cubicBezTo>
                    <a:pt x="3777" y="11029"/>
                    <a:pt x="3779" y="11026"/>
                    <a:pt x="3780" y="11022"/>
                  </a:cubicBezTo>
                  <a:close/>
                  <a:moveTo>
                    <a:pt x="10790" y="10777"/>
                  </a:moveTo>
                  <a:lnTo>
                    <a:pt x="10790" y="10953"/>
                  </a:lnTo>
                  <a:lnTo>
                    <a:pt x="10790" y="11016"/>
                  </a:lnTo>
                  <a:cubicBezTo>
                    <a:pt x="10767" y="11027"/>
                    <a:pt x="10752" y="11034"/>
                    <a:pt x="10742" y="11034"/>
                  </a:cubicBezTo>
                  <a:cubicBezTo>
                    <a:pt x="10731" y="11034"/>
                    <a:pt x="10727" y="11024"/>
                    <a:pt x="10727" y="11004"/>
                  </a:cubicBezTo>
                  <a:lnTo>
                    <a:pt x="10765" y="10978"/>
                  </a:lnTo>
                  <a:cubicBezTo>
                    <a:pt x="10736" y="10978"/>
                    <a:pt x="10715" y="11021"/>
                    <a:pt x="10685" y="11021"/>
                  </a:cubicBezTo>
                  <a:cubicBezTo>
                    <a:pt x="10675" y="11021"/>
                    <a:pt x="10664" y="11016"/>
                    <a:pt x="10651" y="11004"/>
                  </a:cubicBezTo>
                  <a:cubicBezTo>
                    <a:pt x="10601" y="10966"/>
                    <a:pt x="10614" y="10790"/>
                    <a:pt x="10664" y="10790"/>
                  </a:cubicBezTo>
                  <a:cubicBezTo>
                    <a:pt x="10664" y="10812"/>
                    <a:pt x="10645" y="10989"/>
                    <a:pt x="10708" y="10989"/>
                  </a:cubicBezTo>
                  <a:cubicBezTo>
                    <a:pt x="10717" y="10989"/>
                    <a:pt x="10727" y="10986"/>
                    <a:pt x="10739" y="10978"/>
                  </a:cubicBezTo>
                  <a:cubicBezTo>
                    <a:pt x="10802" y="10928"/>
                    <a:pt x="10702" y="10777"/>
                    <a:pt x="10790" y="10777"/>
                  </a:cubicBezTo>
                  <a:close/>
                  <a:moveTo>
                    <a:pt x="4854" y="11035"/>
                  </a:moveTo>
                  <a:lnTo>
                    <a:pt x="4854" y="11035"/>
                  </a:lnTo>
                  <a:cubicBezTo>
                    <a:pt x="4851" y="11038"/>
                    <a:pt x="4847" y="11040"/>
                    <a:pt x="4842" y="11041"/>
                  </a:cubicBezTo>
                  <a:lnTo>
                    <a:pt x="4854" y="11035"/>
                  </a:lnTo>
                  <a:close/>
                  <a:moveTo>
                    <a:pt x="4735" y="10834"/>
                  </a:moveTo>
                  <a:cubicBezTo>
                    <a:pt x="4767" y="10834"/>
                    <a:pt x="4790" y="10861"/>
                    <a:pt x="4779" y="10928"/>
                  </a:cubicBezTo>
                  <a:cubicBezTo>
                    <a:pt x="4804" y="10978"/>
                    <a:pt x="4615" y="10916"/>
                    <a:pt x="4678" y="11004"/>
                  </a:cubicBezTo>
                  <a:lnTo>
                    <a:pt x="4666" y="11016"/>
                  </a:lnTo>
                  <a:cubicBezTo>
                    <a:pt x="4677" y="11033"/>
                    <a:pt x="4691" y="11040"/>
                    <a:pt x="4706" y="11040"/>
                  </a:cubicBezTo>
                  <a:cubicBezTo>
                    <a:pt x="4725" y="11040"/>
                    <a:pt x="4746" y="11030"/>
                    <a:pt x="4766" y="11016"/>
                  </a:cubicBezTo>
                  <a:lnTo>
                    <a:pt x="4766" y="11016"/>
                  </a:lnTo>
                  <a:cubicBezTo>
                    <a:pt x="4771" y="11046"/>
                    <a:pt x="4747" y="11062"/>
                    <a:pt x="4717" y="11062"/>
                  </a:cubicBezTo>
                  <a:cubicBezTo>
                    <a:pt x="4671" y="11062"/>
                    <a:pt x="4613" y="11024"/>
                    <a:pt x="4628" y="10941"/>
                  </a:cubicBezTo>
                  <a:cubicBezTo>
                    <a:pt x="4642" y="10878"/>
                    <a:pt x="4695" y="10834"/>
                    <a:pt x="4735" y="10834"/>
                  </a:cubicBezTo>
                  <a:close/>
                  <a:moveTo>
                    <a:pt x="10141" y="10801"/>
                  </a:moveTo>
                  <a:cubicBezTo>
                    <a:pt x="10176" y="10801"/>
                    <a:pt x="10211" y="10825"/>
                    <a:pt x="10211" y="10865"/>
                  </a:cubicBezTo>
                  <a:cubicBezTo>
                    <a:pt x="10219" y="10921"/>
                    <a:pt x="10192" y="10931"/>
                    <a:pt x="10151" y="10931"/>
                  </a:cubicBezTo>
                  <a:cubicBezTo>
                    <a:pt x="10128" y="10931"/>
                    <a:pt x="10100" y="10928"/>
                    <a:pt x="10073" y="10928"/>
                  </a:cubicBezTo>
                  <a:cubicBezTo>
                    <a:pt x="10073" y="10980"/>
                    <a:pt x="10108" y="11014"/>
                    <a:pt x="10147" y="11014"/>
                  </a:cubicBezTo>
                  <a:cubicBezTo>
                    <a:pt x="10165" y="11014"/>
                    <a:pt x="10183" y="11007"/>
                    <a:pt x="10199" y="10991"/>
                  </a:cubicBezTo>
                  <a:lnTo>
                    <a:pt x="10199" y="11029"/>
                  </a:lnTo>
                  <a:cubicBezTo>
                    <a:pt x="10164" y="11052"/>
                    <a:pt x="10133" y="11062"/>
                    <a:pt x="10107" y="11062"/>
                  </a:cubicBezTo>
                  <a:cubicBezTo>
                    <a:pt x="10007" y="11062"/>
                    <a:pt x="9968" y="10922"/>
                    <a:pt x="10048" y="10853"/>
                  </a:cubicBezTo>
                  <a:lnTo>
                    <a:pt x="10085" y="10828"/>
                  </a:lnTo>
                  <a:cubicBezTo>
                    <a:pt x="10099" y="10809"/>
                    <a:pt x="10120" y="10801"/>
                    <a:pt x="10141" y="10801"/>
                  </a:cubicBezTo>
                  <a:close/>
                  <a:moveTo>
                    <a:pt x="10463" y="10824"/>
                  </a:moveTo>
                  <a:cubicBezTo>
                    <a:pt x="10504" y="10824"/>
                    <a:pt x="10544" y="10859"/>
                    <a:pt x="10551" y="10928"/>
                  </a:cubicBezTo>
                  <a:cubicBezTo>
                    <a:pt x="10551" y="10951"/>
                    <a:pt x="10510" y="10955"/>
                    <a:pt x="10472" y="10955"/>
                  </a:cubicBezTo>
                  <a:cubicBezTo>
                    <a:pt x="10447" y="10955"/>
                    <a:pt x="10422" y="10953"/>
                    <a:pt x="10412" y="10953"/>
                  </a:cubicBezTo>
                  <a:cubicBezTo>
                    <a:pt x="10412" y="11002"/>
                    <a:pt x="10450" y="11035"/>
                    <a:pt x="10486" y="11035"/>
                  </a:cubicBezTo>
                  <a:cubicBezTo>
                    <a:pt x="10506" y="11035"/>
                    <a:pt x="10525" y="11026"/>
                    <a:pt x="10538" y="11004"/>
                  </a:cubicBezTo>
                  <a:lnTo>
                    <a:pt x="10538" y="11029"/>
                  </a:lnTo>
                  <a:cubicBezTo>
                    <a:pt x="10542" y="11054"/>
                    <a:pt x="10524" y="11067"/>
                    <a:pt x="10497" y="11067"/>
                  </a:cubicBezTo>
                  <a:cubicBezTo>
                    <a:pt x="10446" y="11067"/>
                    <a:pt x="10366" y="11019"/>
                    <a:pt x="10375" y="10928"/>
                  </a:cubicBezTo>
                  <a:cubicBezTo>
                    <a:pt x="10381" y="10859"/>
                    <a:pt x="10422" y="10824"/>
                    <a:pt x="10463" y="10824"/>
                  </a:cubicBezTo>
                  <a:close/>
                  <a:moveTo>
                    <a:pt x="9985" y="10840"/>
                  </a:moveTo>
                  <a:lnTo>
                    <a:pt x="9909" y="11079"/>
                  </a:lnTo>
                  <a:cubicBezTo>
                    <a:pt x="9859" y="11079"/>
                    <a:pt x="9834" y="10903"/>
                    <a:pt x="9809" y="10853"/>
                  </a:cubicBezTo>
                  <a:cubicBezTo>
                    <a:pt x="9872" y="10853"/>
                    <a:pt x="9884" y="10978"/>
                    <a:pt x="9897" y="11041"/>
                  </a:cubicBezTo>
                  <a:cubicBezTo>
                    <a:pt x="9947" y="11041"/>
                    <a:pt x="9897" y="10840"/>
                    <a:pt x="9985" y="10840"/>
                  </a:cubicBezTo>
                  <a:close/>
                  <a:moveTo>
                    <a:pt x="9620" y="10840"/>
                  </a:moveTo>
                  <a:cubicBezTo>
                    <a:pt x="9708" y="10840"/>
                    <a:pt x="9708" y="11079"/>
                    <a:pt x="9658" y="11092"/>
                  </a:cubicBezTo>
                  <a:lnTo>
                    <a:pt x="9658" y="10953"/>
                  </a:lnTo>
                  <a:cubicBezTo>
                    <a:pt x="9658" y="10917"/>
                    <a:pt x="9641" y="10897"/>
                    <a:pt x="9622" y="10897"/>
                  </a:cubicBezTo>
                  <a:cubicBezTo>
                    <a:pt x="9608" y="10897"/>
                    <a:pt x="9593" y="10907"/>
                    <a:pt x="9583" y="10928"/>
                  </a:cubicBezTo>
                  <a:lnTo>
                    <a:pt x="9570" y="10916"/>
                  </a:lnTo>
                  <a:lnTo>
                    <a:pt x="9570" y="10916"/>
                  </a:lnTo>
                  <a:cubicBezTo>
                    <a:pt x="9532" y="10966"/>
                    <a:pt x="9608" y="11079"/>
                    <a:pt x="9532" y="11092"/>
                  </a:cubicBezTo>
                  <a:cubicBezTo>
                    <a:pt x="9532" y="11059"/>
                    <a:pt x="9551" y="10888"/>
                    <a:pt x="9500" y="10888"/>
                  </a:cubicBezTo>
                  <a:cubicBezTo>
                    <a:pt x="9492" y="10888"/>
                    <a:pt x="9482" y="10892"/>
                    <a:pt x="9469" y="10903"/>
                  </a:cubicBezTo>
                  <a:cubicBezTo>
                    <a:pt x="9406" y="10953"/>
                    <a:pt x="9494" y="11092"/>
                    <a:pt x="9406" y="11092"/>
                  </a:cubicBezTo>
                  <a:cubicBezTo>
                    <a:pt x="9406" y="11029"/>
                    <a:pt x="9406" y="10966"/>
                    <a:pt x="9406" y="10903"/>
                  </a:cubicBezTo>
                  <a:cubicBezTo>
                    <a:pt x="9415" y="10887"/>
                    <a:pt x="9428" y="10854"/>
                    <a:pt x="9437" y="10854"/>
                  </a:cubicBezTo>
                  <a:cubicBezTo>
                    <a:pt x="9441" y="10854"/>
                    <a:pt x="9444" y="10864"/>
                    <a:pt x="9444" y="10890"/>
                  </a:cubicBezTo>
                  <a:cubicBezTo>
                    <a:pt x="9457" y="10890"/>
                    <a:pt x="9469" y="10890"/>
                    <a:pt x="9469" y="10865"/>
                  </a:cubicBezTo>
                  <a:cubicBezTo>
                    <a:pt x="9476" y="10853"/>
                    <a:pt x="9488" y="10846"/>
                    <a:pt x="9501" y="10846"/>
                  </a:cubicBezTo>
                  <a:cubicBezTo>
                    <a:pt x="9513" y="10846"/>
                    <a:pt x="9526" y="10853"/>
                    <a:pt x="9532" y="10865"/>
                  </a:cubicBezTo>
                  <a:cubicBezTo>
                    <a:pt x="9532" y="10890"/>
                    <a:pt x="9545" y="10903"/>
                    <a:pt x="9557" y="10903"/>
                  </a:cubicBezTo>
                  <a:cubicBezTo>
                    <a:pt x="9570" y="10865"/>
                    <a:pt x="9595" y="10853"/>
                    <a:pt x="9620" y="10840"/>
                  </a:cubicBezTo>
                  <a:close/>
                  <a:moveTo>
                    <a:pt x="9292" y="10862"/>
                  </a:moveTo>
                  <a:cubicBezTo>
                    <a:pt x="9331" y="10862"/>
                    <a:pt x="9369" y="10897"/>
                    <a:pt x="9369" y="10966"/>
                  </a:cubicBezTo>
                  <a:cubicBezTo>
                    <a:pt x="9369" y="11004"/>
                    <a:pt x="9256" y="11004"/>
                    <a:pt x="9230" y="11004"/>
                  </a:cubicBezTo>
                  <a:cubicBezTo>
                    <a:pt x="9204" y="11057"/>
                    <a:pt x="9253" y="11105"/>
                    <a:pt x="9302" y="11105"/>
                  </a:cubicBezTo>
                  <a:cubicBezTo>
                    <a:pt x="9322" y="11105"/>
                    <a:pt x="9342" y="11097"/>
                    <a:pt x="9356" y="11079"/>
                  </a:cubicBezTo>
                  <a:lnTo>
                    <a:pt x="9356" y="11066"/>
                  </a:lnTo>
                  <a:lnTo>
                    <a:pt x="9356" y="11066"/>
                  </a:lnTo>
                  <a:cubicBezTo>
                    <a:pt x="9361" y="11094"/>
                    <a:pt x="9339" y="11108"/>
                    <a:pt x="9311" y="11108"/>
                  </a:cubicBezTo>
                  <a:cubicBezTo>
                    <a:pt x="9261" y="11108"/>
                    <a:pt x="9189" y="11063"/>
                    <a:pt x="9205" y="10966"/>
                  </a:cubicBezTo>
                  <a:cubicBezTo>
                    <a:pt x="9212" y="10897"/>
                    <a:pt x="9252" y="10862"/>
                    <a:pt x="9292" y="10862"/>
                  </a:cubicBezTo>
                  <a:close/>
                  <a:moveTo>
                    <a:pt x="4615" y="10853"/>
                  </a:moveTo>
                  <a:cubicBezTo>
                    <a:pt x="4578" y="10953"/>
                    <a:pt x="4565" y="10966"/>
                    <a:pt x="4615" y="11079"/>
                  </a:cubicBezTo>
                  <a:lnTo>
                    <a:pt x="4603" y="11092"/>
                  </a:lnTo>
                  <a:cubicBezTo>
                    <a:pt x="4540" y="11092"/>
                    <a:pt x="4540" y="11054"/>
                    <a:pt x="4527" y="11004"/>
                  </a:cubicBezTo>
                  <a:cubicBezTo>
                    <a:pt x="4477" y="11004"/>
                    <a:pt x="4490" y="11104"/>
                    <a:pt x="4427" y="11117"/>
                  </a:cubicBezTo>
                  <a:cubicBezTo>
                    <a:pt x="4490" y="11004"/>
                    <a:pt x="4515" y="10991"/>
                    <a:pt x="4452" y="10878"/>
                  </a:cubicBezTo>
                  <a:cubicBezTo>
                    <a:pt x="4459" y="10876"/>
                    <a:pt x="4464" y="10875"/>
                    <a:pt x="4469" y="10875"/>
                  </a:cubicBezTo>
                  <a:cubicBezTo>
                    <a:pt x="4503" y="10875"/>
                    <a:pt x="4506" y="10910"/>
                    <a:pt x="4527" y="10953"/>
                  </a:cubicBezTo>
                  <a:cubicBezTo>
                    <a:pt x="4553" y="10916"/>
                    <a:pt x="4565" y="10890"/>
                    <a:pt x="4578" y="10853"/>
                  </a:cubicBezTo>
                  <a:close/>
                  <a:moveTo>
                    <a:pt x="4377" y="10889"/>
                  </a:moveTo>
                  <a:cubicBezTo>
                    <a:pt x="4408" y="10889"/>
                    <a:pt x="4432" y="10915"/>
                    <a:pt x="4427" y="10978"/>
                  </a:cubicBezTo>
                  <a:cubicBezTo>
                    <a:pt x="4439" y="11041"/>
                    <a:pt x="4251" y="10978"/>
                    <a:pt x="4314" y="11066"/>
                  </a:cubicBezTo>
                  <a:lnTo>
                    <a:pt x="4301" y="11079"/>
                  </a:lnTo>
                  <a:cubicBezTo>
                    <a:pt x="4312" y="11096"/>
                    <a:pt x="4326" y="11103"/>
                    <a:pt x="4342" y="11103"/>
                  </a:cubicBezTo>
                  <a:cubicBezTo>
                    <a:pt x="4360" y="11103"/>
                    <a:pt x="4381" y="11093"/>
                    <a:pt x="4402" y="11079"/>
                  </a:cubicBezTo>
                  <a:lnTo>
                    <a:pt x="4402" y="11079"/>
                  </a:lnTo>
                  <a:cubicBezTo>
                    <a:pt x="4407" y="11109"/>
                    <a:pt x="4384" y="11125"/>
                    <a:pt x="4356" y="11125"/>
                  </a:cubicBezTo>
                  <a:cubicBezTo>
                    <a:pt x="4313" y="11125"/>
                    <a:pt x="4256" y="11087"/>
                    <a:pt x="4263" y="11004"/>
                  </a:cubicBezTo>
                  <a:cubicBezTo>
                    <a:pt x="4278" y="10938"/>
                    <a:pt x="4335" y="10889"/>
                    <a:pt x="4377" y="10889"/>
                  </a:cubicBezTo>
                  <a:close/>
                  <a:moveTo>
                    <a:pt x="9130" y="10815"/>
                  </a:moveTo>
                  <a:cubicBezTo>
                    <a:pt x="9130" y="10868"/>
                    <a:pt x="9137" y="10880"/>
                    <a:pt x="9146" y="10880"/>
                  </a:cubicBezTo>
                  <a:cubicBezTo>
                    <a:pt x="9154" y="10880"/>
                    <a:pt x="9163" y="10871"/>
                    <a:pt x="9170" y="10871"/>
                  </a:cubicBezTo>
                  <a:cubicBezTo>
                    <a:pt x="9176" y="10871"/>
                    <a:pt x="9180" y="10878"/>
                    <a:pt x="9180" y="10903"/>
                  </a:cubicBezTo>
                  <a:cubicBezTo>
                    <a:pt x="9042" y="10928"/>
                    <a:pt x="9193" y="11117"/>
                    <a:pt x="9180" y="11129"/>
                  </a:cubicBezTo>
                  <a:lnTo>
                    <a:pt x="9168" y="11117"/>
                  </a:lnTo>
                  <a:cubicBezTo>
                    <a:pt x="9155" y="11126"/>
                    <a:pt x="9145" y="11130"/>
                    <a:pt x="9137" y="11130"/>
                  </a:cubicBezTo>
                  <a:cubicBezTo>
                    <a:pt x="9075" y="11130"/>
                    <a:pt x="9100" y="10916"/>
                    <a:pt x="9067" y="10916"/>
                  </a:cubicBezTo>
                  <a:cubicBezTo>
                    <a:pt x="9054" y="10890"/>
                    <a:pt x="9067" y="10878"/>
                    <a:pt x="9092" y="10878"/>
                  </a:cubicBezTo>
                  <a:cubicBezTo>
                    <a:pt x="9080" y="10840"/>
                    <a:pt x="9092" y="10815"/>
                    <a:pt x="9130" y="10815"/>
                  </a:cubicBezTo>
                  <a:close/>
                  <a:moveTo>
                    <a:pt x="4112" y="11117"/>
                  </a:moveTo>
                  <a:cubicBezTo>
                    <a:pt x="4110" y="11124"/>
                    <a:pt x="4109" y="11130"/>
                    <a:pt x="4109" y="11135"/>
                  </a:cubicBezTo>
                  <a:lnTo>
                    <a:pt x="4109" y="11135"/>
                  </a:lnTo>
                  <a:cubicBezTo>
                    <a:pt x="4117" y="11125"/>
                    <a:pt x="4125" y="11117"/>
                    <a:pt x="4138" y="11117"/>
                  </a:cubicBezTo>
                  <a:close/>
                  <a:moveTo>
                    <a:pt x="9029" y="10903"/>
                  </a:moveTo>
                  <a:lnTo>
                    <a:pt x="9029" y="10903"/>
                  </a:lnTo>
                  <a:cubicBezTo>
                    <a:pt x="9042" y="10966"/>
                    <a:pt x="9042" y="11029"/>
                    <a:pt x="9029" y="11092"/>
                  </a:cubicBezTo>
                  <a:cubicBezTo>
                    <a:pt x="9029" y="11115"/>
                    <a:pt x="9019" y="11149"/>
                    <a:pt x="9012" y="11149"/>
                  </a:cubicBezTo>
                  <a:cubicBezTo>
                    <a:pt x="9008" y="11149"/>
                    <a:pt x="9004" y="11137"/>
                    <a:pt x="9004" y="11104"/>
                  </a:cubicBezTo>
                  <a:cubicBezTo>
                    <a:pt x="8979" y="11104"/>
                    <a:pt x="8966" y="11154"/>
                    <a:pt x="8941" y="11154"/>
                  </a:cubicBezTo>
                  <a:cubicBezTo>
                    <a:pt x="8860" y="11154"/>
                    <a:pt x="8854" y="10949"/>
                    <a:pt x="8903" y="10919"/>
                  </a:cubicBezTo>
                  <a:lnTo>
                    <a:pt x="8903" y="10919"/>
                  </a:lnTo>
                  <a:cubicBezTo>
                    <a:pt x="8902" y="10959"/>
                    <a:pt x="8886" y="11116"/>
                    <a:pt x="8946" y="11116"/>
                  </a:cubicBezTo>
                  <a:cubicBezTo>
                    <a:pt x="8955" y="11116"/>
                    <a:pt x="8966" y="11112"/>
                    <a:pt x="8979" y="11104"/>
                  </a:cubicBezTo>
                  <a:cubicBezTo>
                    <a:pt x="9042" y="11054"/>
                    <a:pt x="8941" y="10916"/>
                    <a:pt x="9029" y="10903"/>
                  </a:cubicBezTo>
                  <a:close/>
                  <a:moveTo>
                    <a:pt x="3360" y="11120"/>
                  </a:moveTo>
                  <a:cubicBezTo>
                    <a:pt x="3356" y="11138"/>
                    <a:pt x="3362" y="11148"/>
                    <a:pt x="3370" y="11156"/>
                  </a:cubicBezTo>
                  <a:lnTo>
                    <a:pt x="3370" y="11156"/>
                  </a:lnTo>
                  <a:cubicBezTo>
                    <a:pt x="3368" y="11141"/>
                    <a:pt x="3365" y="11129"/>
                    <a:pt x="3360" y="11120"/>
                  </a:cubicBezTo>
                  <a:close/>
                  <a:moveTo>
                    <a:pt x="8721" y="10918"/>
                  </a:moveTo>
                  <a:cubicBezTo>
                    <a:pt x="8751" y="10918"/>
                    <a:pt x="8795" y="10938"/>
                    <a:pt x="8815" y="10966"/>
                  </a:cubicBezTo>
                  <a:cubicBezTo>
                    <a:pt x="8815" y="11016"/>
                    <a:pt x="8815" y="11054"/>
                    <a:pt x="8815" y="11092"/>
                  </a:cubicBezTo>
                  <a:cubicBezTo>
                    <a:pt x="8815" y="11101"/>
                    <a:pt x="8802" y="11163"/>
                    <a:pt x="8790" y="11163"/>
                  </a:cubicBezTo>
                  <a:cubicBezTo>
                    <a:pt x="8786" y="11163"/>
                    <a:pt x="8781" y="11154"/>
                    <a:pt x="8778" y="11129"/>
                  </a:cubicBezTo>
                  <a:cubicBezTo>
                    <a:pt x="8755" y="11129"/>
                    <a:pt x="8718" y="11162"/>
                    <a:pt x="8692" y="11162"/>
                  </a:cubicBezTo>
                  <a:cubicBezTo>
                    <a:pt x="8676" y="11162"/>
                    <a:pt x="8665" y="11148"/>
                    <a:pt x="8665" y="11104"/>
                  </a:cubicBezTo>
                  <a:cubicBezTo>
                    <a:pt x="8677" y="11004"/>
                    <a:pt x="8778" y="11041"/>
                    <a:pt x="8790" y="11004"/>
                  </a:cubicBezTo>
                  <a:lnTo>
                    <a:pt x="8778" y="11004"/>
                  </a:lnTo>
                  <a:cubicBezTo>
                    <a:pt x="8793" y="10965"/>
                    <a:pt x="8766" y="10950"/>
                    <a:pt x="8737" y="10950"/>
                  </a:cubicBezTo>
                  <a:cubicBezTo>
                    <a:pt x="8719" y="10950"/>
                    <a:pt x="8699" y="10956"/>
                    <a:pt x="8690" y="10966"/>
                  </a:cubicBezTo>
                  <a:cubicBezTo>
                    <a:pt x="8678" y="10932"/>
                    <a:pt x="8695" y="10918"/>
                    <a:pt x="8721" y="10918"/>
                  </a:cubicBezTo>
                  <a:close/>
                  <a:moveTo>
                    <a:pt x="2687" y="11115"/>
                  </a:moveTo>
                  <a:cubicBezTo>
                    <a:pt x="2710" y="11115"/>
                    <a:pt x="2679" y="11167"/>
                    <a:pt x="2679" y="11167"/>
                  </a:cubicBezTo>
                  <a:cubicBezTo>
                    <a:pt x="2679" y="11167"/>
                    <a:pt x="2641" y="11129"/>
                    <a:pt x="2679" y="11117"/>
                  </a:cubicBezTo>
                  <a:cubicBezTo>
                    <a:pt x="2682" y="11116"/>
                    <a:pt x="2685" y="11115"/>
                    <a:pt x="2687" y="11115"/>
                  </a:cubicBezTo>
                  <a:close/>
                  <a:moveTo>
                    <a:pt x="8499" y="10928"/>
                  </a:moveTo>
                  <a:cubicBezTo>
                    <a:pt x="8512" y="10928"/>
                    <a:pt x="8525" y="10932"/>
                    <a:pt x="8539" y="10941"/>
                  </a:cubicBezTo>
                  <a:cubicBezTo>
                    <a:pt x="8526" y="10978"/>
                    <a:pt x="8451" y="10941"/>
                    <a:pt x="8463" y="11004"/>
                  </a:cubicBezTo>
                  <a:cubicBezTo>
                    <a:pt x="8476" y="11066"/>
                    <a:pt x="8551" y="11029"/>
                    <a:pt x="8551" y="11092"/>
                  </a:cubicBezTo>
                  <a:cubicBezTo>
                    <a:pt x="8551" y="11132"/>
                    <a:pt x="8494" y="11167"/>
                    <a:pt x="8457" y="11167"/>
                  </a:cubicBezTo>
                  <a:cubicBezTo>
                    <a:pt x="8436" y="11167"/>
                    <a:pt x="8421" y="11156"/>
                    <a:pt x="8426" y="11129"/>
                  </a:cubicBezTo>
                  <a:lnTo>
                    <a:pt x="8426" y="11129"/>
                  </a:lnTo>
                  <a:cubicBezTo>
                    <a:pt x="8454" y="11151"/>
                    <a:pt x="8474" y="11159"/>
                    <a:pt x="8486" y="11159"/>
                  </a:cubicBezTo>
                  <a:cubicBezTo>
                    <a:pt x="8518" y="11159"/>
                    <a:pt x="8507" y="11106"/>
                    <a:pt x="8488" y="11079"/>
                  </a:cubicBezTo>
                  <a:lnTo>
                    <a:pt x="8476" y="11066"/>
                  </a:lnTo>
                  <a:cubicBezTo>
                    <a:pt x="8451" y="11029"/>
                    <a:pt x="8400" y="11029"/>
                    <a:pt x="8438" y="10966"/>
                  </a:cubicBezTo>
                  <a:cubicBezTo>
                    <a:pt x="8454" y="10941"/>
                    <a:pt x="8476" y="10928"/>
                    <a:pt x="8499" y="10928"/>
                  </a:cubicBezTo>
                  <a:close/>
                  <a:moveTo>
                    <a:pt x="4200" y="10802"/>
                  </a:moveTo>
                  <a:lnTo>
                    <a:pt x="4200" y="10802"/>
                  </a:lnTo>
                  <a:cubicBezTo>
                    <a:pt x="4188" y="10916"/>
                    <a:pt x="4163" y="11029"/>
                    <a:pt x="4163" y="11142"/>
                  </a:cubicBezTo>
                  <a:cubicBezTo>
                    <a:pt x="4149" y="11151"/>
                    <a:pt x="4138" y="11155"/>
                    <a:pt x="4129" y="11155"/>
                  </a:cubicBezTo>
                  <a:cubicBezTo>
                    <a:pt x="4117" y="11155"/>
                    <a:pt x="4109" y="11148"/>
                    <a:pt x="4109" y="11135"/>
                  </a:cubicBezTo>
                  <a:lnTo>
                    <a:pt x="4109" y="11135"/>
                  </a:lnTo>
                  <a:cubicBezTo>
                    <a:pt x="4097" y="11151"/>
                    <a:pt x="4085" y="11172"/>
                    <a:pt x="4060" y="11172"/>
                  </a:cubicBezTo>
                  <a:cubicBezTo>
                    <a:pt x="4054" y="11172"/>
                    <a:pt x="4046" y="11171"/>
                    <a:pt x="4037" y="11167"/>
                  </a:cubicBezTo>
                  <a:cubicBezTo>
                    <a:pt x="3987" y="11142"/>
                    <a:pt x="3999" y="11092"/>
                    <a:pt x="3999" y="11066"/>
                  </a:cubicBezTo>
                  <a:cubicBezTo>
                    <a:pt x="3999" y="11016"/>
                    <a:pt x="4024" y="10966"/>
                    <a:pt x="4062" y="10941"/>
                  </a:cubicBezTo>
                  <a:cubicBezTo>
                    <a:pt x="4075" y="10934"/>
                    <a:pt x="4085" y="10932"/>
                    <a:pt x="4094" y="10932"/>
                  </a:cubicBezTo>
                  <a:cubicBezTo>
                    <a:pt x="4120" y="10932"/>
                    <a:pt x="4131" y="10953"/>
                    <a:pt x="4150" y="10953"/>
                  </a:cubicBezTo>
                  <a:cubicBezTo>
                    <a:pt x="4150" y="10890"/>
                    <a:pt x="4138" y="10815"/>
                    <a:pt x="4200" y="10802"/>
                  </a:cubicBezTo>
                  <a:close/>
                  <a:moveTo>
                    <a:pt x="8388" y="10953"/>
                  </a:moveTo>
                  <a:cubicBezTo>
                    <a:pt x="8388" y="11004"/>
                    <a:pt x="8413" y="11192"/>
                    <a:pt x="8350" y="11192"/>
                  </a:cubicBezTo>
                  <a:cubicBezTo>
                    <a:pt x="8350" y="11129"/>
                    <a:pt x="8325" y="10953"/>
                    <a:pt x="8388" y="10953"/>
                  </a:cubicBezTo>
                  <a:close/>
                  <a:moveTo>
                    <a:pt x="8325" y="10941"/>
                  </a:moveTo>
                  <a:cubicBezTo>
                    <a:pt x="8325" y="10991"/>
                    <a:pt x="8350" y="11167"/>
                    <a:pt x="8287" y="11180"/>
                  </a:cubicBezTo>
                  <a:cubicBezTo>
                    <a:pt x="8300" y="11154"/>
                    <a:pt x="8300" y="11142"/>
                    <a:pt x="8287" y="11142"/>
                  </a:cubicBezTo>
                  <a:cubicBezTo>
                    <a:pt x="8263" y="11185"/>
                    <a:pt x="8238" y="11202"/>
                    <a:pt x="8215" y="11202"/>
                  </a:cubicBezTo>
                  <a:cubicBezTo>
                    <a:pt x="8132" y="11202"/>
                    <a:pt x="8076" y="10978"/>
                    <a:pt x="8174" y="10978"/>
                  </a:cubicBezTo>
                  <a:lnTo>
                    <a:pt x="8199" y="10953"/>
                  </a:lnTo>
                  <a:lnTo>
                    <a:pt x="8199" y="10953"/>
                  </a:lnTo>
                  <a:cubicBezTo>
                    <a:pt x="8199" y="10985"/>
                    <a:pt x="8181" y="11145"/>
                    <a:pt x="8238" y="11145"/>
                  </a:cubicBezTo>
                  <a:cubicBezTo>
                    <a:pt x="8248" y="11145"/>
                    <a:pt x="8260" y="11140"/>
                    <a:pt x="8275" y="11129"/>
                  </a:cubicBezTo>
                  <a:cubicBezTo>
                    <a:pt x="8338" y="11092"/>
                    <a:pt x="8237" y="10941"/>
                    <a:pt x="8325" y="10941"/>
                  </a:cubicBezTo>
                  <a:close/>
                  <a:moveTo>
                    <a:pt x="3936" y="10978"/>
                  </a:moveTo>
                  <a:cubicBezTo>
                    <a:pt x="3936" y="11029"/>
                    <a:pt x="3936" y="11092"/>
                    <a:pt x="3936" y="11142"/>
                  </a:cubicBezTo>
                  <a:lnTo>
                    <a:pt x="3911" y="11154"/>
                  </a:lnTo>
                  <a:cubicBezTo>
                    <a:pt x="3911" y="11171"/>
                    <a:pt x="3901" y="11209"/>
                    <a:pt x="3893" y="11209"/>
                  </a:cubicBezTo>
                  <a:cubicBezTo>
                    <a:pt x="3889" y="11209"/>
                    <a:pt x="3886" y="11198"/>
                    <a:pt x="3886" y="11167"/>
                  </a:cubicBezTo>
                  <a:cubicBezTo>
                    <a:pt x="3856" y="11167"/>
                    <a:pt x="3842" y="11215"/>
                    <a:pt x="3805" y="11215"/>
                  </a:cubicBezTo>
                  <a:cubicBezTo>
                    <a:pt x="3796" y="11215"/>
                    <a:pt x="3786" y="11212"/>
                    <a:pt x="3773" y="11205"/>
                  </a:cubicBezTo>
                  <a:cubicBezTo>
                    <a:pt x="3738" y="11179"/>
                    <a:pt x="3751" y="11086"/>
                    <a:pt x="3776" y="11032"/>
                  </a:cubicBezTo>
                  <a:lnTo>
                    <a:pt x="3776" y="11032"/>
                  </a:lnTo>
                  <a:cubicBezTo>
                    <a:pt x="3760" y="11059"/>
                    <a:pt x="3732" y="11072"/>
                    <a:pt x="3723" y="11117"/>
                  </a:cubicBezTo>
                  <a:cubicBezTo>
                    <a:pt x="3723" y="11161"/>
                    <a:pt x="3710" y="11199"/>
                    <a:pt x="3685" y="11222"/>
                  </a:cubicBezTo>
                  <a:lnTo>
                    <a:pt x="3685" y="11222"/>
                  </a:lnTo>
                  <a:cubicBezTo>
                    <a:pt x="3685" y="11176"/>
                    <a:pt x="3687" y="11121"/>
                    <a:pt x="3697" y="11066"/>
                  </a:cubicBezTo>
                  <a:cubicBezTo>
                    <a:pt x="3705" y="11043"/>
                    <a:pt x="3718" y="11004"/>
                    <a:pt x="3724" y="11004"/>
                  </a:cubicBezTo>
                  <a:lnTo>
                    <a:pt x="3724" y="11004"/>
                  </a:lnTo>
                  <a:cubicBezTo>
                    <a:pt x="3727" y="11004"/>
                    <a:pt x="3727" y="11017"/>
                    <a:pt x="3723" y="11054"/>
                  </a:cubicBezTo>
                  <a:cubicBezTo>
                    <a:pt x="3760" y="11054"/>
                    <a:pt x="3748" y="10991"/>
                    <a:pt x="3786" y="10991"/>
                  </a:cubicBezTo>
                  <a:cubicBezTo>
                    <a:pt x="3786" y="11003"/>
                    <a:pt x="3784" y="11013"/>
                    <a:pt x="3780" y="11022"/>
                  </a:cubicBezTo>
                  <a:lnTo>
                    <a:pt x="3780" y="11022"/>
                  </a:lnTo>
                  <a:cubicBezTo>
                    <a:pt x="3790" y="11003"/>
                    <a:pt x="3801" y="10991"/>
                    <a:pt x="3811" y="10991"/>
                  </a:cubicBezTo>
                  <a:cubicBezTo>
                    <a:pt x="3811" y="11039"/>
                    <a:pt x="3764" y="11180"/>
                    <a:pt x="3839" y="11180"/>
                  </a:cubicBezTo>
                  <a:cubicBezTo>
                    <a:pt x="3842" y="11180"/>
                    <a:pt x="3845" y="11180"/>
                    <a:pt x="3848" y="11180"/>
                  </a:cubicBezTo>
                  <a:cubicBezTo>
                    <a:pt x="3911" y="11167"/>
                    <a:pt x="3899" y="11016"/>
                    <a:pt x="3899" y="10978"/>
                  </a:cubicBezTo>
                  <a:close/>
                  <a:moveTo>
                    <a:pt x="7996" y="10868"/>
                  </a:moveTo>
                  <a:cubicBezTo>
                    <a:pt x="8033" y="10868"/>
                    <a:pt x="8068" y="10885"/>
                    <a:pt x="8099" y="10916"/>
                  </a:cubicBezTo>
                  <a:cubicBezTo>
                    <a:pt x="8187" y="11092"/>
                    <a:pt x="8011" y="11242"/>
                    <a:pt x="7872" y="11242"/>
                  </a:cubicBezTo>
                  <a:lnTo>
                    <a:pt x="7897" y="11217"/>
                  </a:lnTo>
                  <a:cubicBezTo>
                    <a:pt x="7897" y="11154"/>
                    <a:pt x="7885" y="10916"/>
                    <a:pt x="7923" y="10890"/>
                  </a:cubicBezTo>
                  <a:cubicBezTo>
                    <a:pt x="7947" y="10875"/>
                    <a:pt x="7972" y="10868"/>
                    <a:pt x="7996" y="10868"/>
                  </a:cubicBezTo>
                  <a:close/>
                  <a:moveTo>
                    <a:pt x="7759" y="11171"/>
                  </a:moveTo>
                  <a:cubicBezTo>
                    <a:pt x="7766" y="11171"/>
                    <a:pt x="7772" y="11180"/>
                    <a:pt x="7772" y="11205"/>
                  </a:cubicBezTo>
                  <a:cubicBezTo>
                    <a:pt x="7772" y="11237"/>
                    <a:pt x="7758" y="11246"/>
                    <a:pt x="7742" y="11246"/>
                  </a:cubicBezTo>
                  <a:cubicBezTo>
                    <a:pt x="7721" y="11246"/>
                    <a:pt x="7696" y="11230"/>
                    <a:pt x="7696" y="11230"/>
                  </a:cubicBezTo>
                  <a:lnTo>
                    <a:pt x="7721" y="11205"/>
                  </a:lnTo>
                  <a:cubicBezTo>
                    <a:pt x="7721" y="11205"/>
                    <a:pt x="7744" y="11171"/>
                    <a:pt x="7759" y="11171"/>
                  </a:cubicBezTo>
                  <a:close/>
                  <a:moveTo>
                    <a:pt x="3609" y="10966"/>
                  </a:moveTo>
                  <a:cubicBezTo>
                    <a:pt x="3592" y="11009"/>
                    <a:pt x="3593" y="11028"/>
                    <a:pt x="3615" y="11028"/>
                  </a:cubicBezTo>
                  <a:cubicBezTo>
                    <a:pt x="3625" y="11028"/>
                    <a:pt x="3640" y="11024"/>
                    <a:pt x="3660" y="11016"/>
                  </a:cubicBezTo>
                  <a:lnTo>
                    <a:pt x="3660" y="11016"/>
                  </a:lnTo>
                  <a:cubicBezTo>
                    <a:pt x="3660" y="11044"/>
                    <a:pt x="3653" y="11059"/>
                    <a:pt x="3633" y="11059"/>
                  </a:cubicBezTo>
                  <a:cubicBezTo>
                    <a:pt x="3627" y="11059"/>
                    <a:pt x="3619" y="11057"/>
                    <a:pt x="3609" y="11054"/>
                  </a:cubicBezTo>
                  <a:cubicBezTo>
                    <a:pt x="3587" y="11077"/>
                    <a:pt x="3554" y="11223"/>
                    <a:pt x="3594" y="11223"/>
                  </a:cubicBezTo>
                  <a:cubicBezTo>
                    <a:pt x="3598" y="11223"/>
                    <a:pt x="3603" y="11221"/>
                    <a:pt x="3609" y="11217"/>
                  </a:cubicBezTo>
                  <a:lnTo>
                    <a:pt x="3635" y="11217"/>
                  </a:lnTo>
                  <a:cubicBezTo>
                    <a:pt x="3635" y="11249"/>
                    <a:pt x="3622" y="11261"/>
                    <a:pt x="3606" y="11261"/>
                  </a:cubicBezTo>
                  <a:cubicBezTo>
                    <a:pt x="3591" y="11261"/>
                    <a:pt x="3572" y="11249"/>
                    <a:pt x="3559" y="11230"/>
                  </a:cubicBezTo>
                  <a:cubicBezTo>
                    <a:pt x="3535" y="11194"/>
                    <a:pt x="3615" y="11066"/>
                    <a:pt x="3555" y="11066"/>
                  </a:cubicBezTo>
                  <a:cubicBezTo>
                    <a:pt x="3553" y="11066"/>
                    <a:pt x="3550" y="11066"/>
                    <a:pt x="3547" y="11066"/>
                  </a:cubicBezTo>
                  <a:cubicBezTo>
                    <a:pt x="3547" y="11029"/>
                    <a:pt x="3572" y="10991"/>
                    <a:pt x="3609" y="10966"/>
                  </a:cubicBezTo>
                  <a:close/>
                  <a:moveTo>
                    <a:pt x="7621" y="10966"/>
                  </a:moveTo>
                  <a:cubicBezTo>
                    <a:pt x="7621" y="11019"/>
                    <a:pt x="7626" y="11031"/>
                    <a:pt x="7633" y="11031"/>
                  </a:cubicBezTo>
                  <a:cubicBezTo>
                    <a:pt x="7639" y="11031"/>
                    <a:pt x="7646" y="11022"/>
                    <a:pt x="7651" y="11022"/>
                  </a:cubicBezTo>
                  <a:cubicBezTo>
                    <a:pt x="7656" y="11022"/>
                    <a:pt x="7659" y="11029"/>
                    <a:pt x="7659" y="11054"/>
                  </a:cubicBezTo>
                  <a:cubicBezTo>
                    <a:pt x="7588" y="11066"/>
                    <a:pt x="7605" y="11230"/>
                    <a:pt x="7659" y="11232"/>
                  </a:cubicBezTo>
                  <a:lnTo>
                    <a:pt x="7659" y="11232"/>
                  </a:lnTo>
                  <a:cubicBezTo>
                    <a:pt x="7658" y="11258"/>
                    <a:pt x="7646" y="11268"/>
                    <a:pt x="7632" y="11268"/>
                  </a:cubicBezTo>
                  <a:cubicBezTo>
                    <a:pt x="7613" y="11268"/>
                    <a:pt x="7590" y="11251"/>
                    <a:pt x="7583" y="11230"/>
                  </a:cubicBezTo>
                  <a:cubicBezTo>
                    <a:pt x="7559" y="11182"/>
                    <a:pt x="7615" y="11066"/>
                    <a:pt x="7555" y="11066"/>
                  </a:cubicBezTo>
                  <a:cubicBezTo>
                    <a:pt x="7552" y="11066"/>
                    <a:pt x="7549" y="11066"/>
                    <a:pt x="7545" y="11066"/>
                  </a:cubicBezTo>
                  <a:cubicBezTo>
                    <a:pt x="7558" y="11029"/>
                    <a:pt x="7583" y="10991"/>
                    <a:pt x="7621" y="10966"/>
                  </a:cubicBezTo>
                  <a:close/>
                  <a:moveTo>
                    <a:pt x="6738" y="11249"/>
                  </a:moveTo>
                  <a:cubicBezTo>
                    <a:pt x="6738" y="11257"/>
                    <a:pt x="6739" y="11264"/>
                    <a:pt x="6740" y="11271"/>
                  </a:cubicBezTo>
                  <a:lnTo>
                    <a:pt x="6740" y="11271"/>
                  </a:lnTo>
                  <a:cubicBezTo>
                    <a:pt x="6741" y="11270"/>
                    <a:pt x="6741" y="11269"/>
                    <a:pt x="6741" y="11268"/>
                  </a:cubicBezTo>
                  <a:cubicBezTo>
                    <a:pt x="6741" y="11260"/>
                    <a:pt x="6740" y="11254"/>
                    <a:pt x="6738" y="11249"/>
                  </a:cubicBezTo>
                  <a:close/>
                  <a:moveTo>
                    <a:pt x="7369" y="11029"/>
                  </a:moveTo>
                  <a:cubicBezTo>
                    <a:pt x="7369" y="11092"/>
                    <a:pt x="7382" y="11268"/>
                    <a:pt x="7332" y="11268"/>
                  </a:cubicBezTo>
                  <a:cubicBezTo>
                    <a:pt x="7344" y="11242"/>
                    <a:pt x="7344" y="11230"/>
                    <a:pt x="7332" y="11230"/>
                  </a:cubicBezTo>
                  <a:cubicBezTo>
                    <a:pt x="7303" y="11278"/>
                    <a:pt x="7275" y="11297"/>
                    <a:pt x="7251" y="11297"/>
                  </a:cubicBezTo>
                  <a:cubicBezTo>
                    <a:pt x="7167" y="11297"/>
                    <a:pt x="7121" y="11076"/>
                    <a:pt x="7218" y="11066"/>
                  </a:cubicBezTo>
                  <a:lnTo>
                    <a:pt x="7244" y="11041"/>
                  </a:lnTo>
                  <a:lnTo>
                    <a:pt x="7244" y="11041"/>
                  </a:lnTo>
                  <a:cubicBezTo>
                    <a:pt x="7244" y="11085"/>
                    <a:pt x="7215" y="11242"/>
                    <a:pt x="7273" y="11242"/>
                  </a:cubicBezTo>
                  <a:cubicBezTo>
                    <a:pt x="7282" y="11242"/>
                    <a:pt x="7293" y="11238"/>
                    <a:pt x="7306" y="11230"/>
                  </a:cubicBezTo>
                  <a:cubicBezTo>
                    <a:pt x="7369" y="11192"/>
                    <a:pt x="7269" y="11041"/>
                    <a:pt x="7369" y="11029"/>
                  </a:cubicBezTo>
                  <a:close/>
                  <a:moveTo>
                    <a:pt x="7457" y="11041"/>
                  </a:moveTo>
                  <a:cubicBezTo>
                    <a:pt x="7520" y="11041"/>
                    <a:pt x="7520" y="11117"/>
                    <a:pt x="7520" y="11154"/>
                  </a:cubicBezTo>
                  <a:cubicBezTo>
                    <a:pt x="7533" y="11205"/>
                    <a:pt x="7533" y="11242"/>
                    <a:pt x="7520" y="11280"/>
                  </a:cubicBezTo>
                  <a:cubicBezTo>
                    <a:pt x="7518" y="11285"/>
                    <a:pt x="7515" y="11287"/>
                    <a:pt x="7513" y="11287"/>
                  </a:cubicBezTo>
                  <a:cubicBezTo>
                    <a:pt x="7503" y="11287"/>
                    <a:pt x="7495" y="11253"/>
                    <a:pt x="7495" y="11242"/>
                  </a:cubicBezTo>
                  <a:lnTo>
                    <a:pt x="7483" y="11255"/>
                  </a:lnTo>
                  <a:cubicBezTo>
                    <a:pt x="7462" y="11255"/>
                    <a:pt x="7449" y="11299"/>
                    <a:pt x="7417" y="11299"/>
                  </a:cubicBezTo>
                  <a:cubicBezTo>
                    <a:pt x="7410" y="11299"/>
                    <a:pt x="7403" y="11297"/>
                    <a:pt x="7394" y="11293"/>
                  </a:cubicBezTo>
                  <a:cubicBezTo>
                    <a:pt x="7344" y="11255"/>
                    <a:pt x="7369" y="11205"/>
                    <a:pt x="7394" y="11180"/>
                  </a:cubicBezTo>
                  <a:cubicBezTo>
                    <a:pt x="7420" y="11154"/>
                    <a:pt x="7483" y="11142"/>
                    <a:pt x="7483" y="11129"/>
                  </a:cubicBezTo>
                  <a:cubicBezTo>
                    <a:pt x="7503" y="11096"/>
                    <a:pt x="7483" y="11084"/>
                    <a:pt x="7457" y="11084"/>
                  </a:cubicBezTo>
                  <a:cubicBezTo>
                    <a:pt x="7434" y="11084"/>
                    <a:pt x="7406" y="11092"/>
                    <a:pt x="7394" y="11104"/>
                  </a:cubicBezTo>
                  <a:cubicBezTo>
                    <a:pt x="7382" y="11066"/>
                    <a:pt x="7407" y="11054"/>
                    <a:pt x="7457" y="11041"/>
                  </a:cubicBezTo>
                  <a:close/>
                  <a:moveTo>
                    <a:pt x="6374" y="11228"/>
                  </a:moveTo>
                  <a:cubicBezTo>
                    <a:pt x="6369" y="11258"/>
                    <a:pt x="6366" y="11291"/>
                    <a:pt x="6365" y="11323"/>
                  </a:cubicBezTo>
                  <a:lnTo>
                    <a:pt x="6365" y="11323"/>
                  </a:lnTo>
                  <a:cubicBezTo>
                    <a:pt x="6376" y="11292"/>
                    <a:pt x="6380" y="11258"/>
                    <a:pt x="6374" y="11228"/>
                  </a:cubicBezTo>
                  <a:close/>
                  <a:moveTo>
                    <a:pt x="3443" y="11049"/>
                  </a:moveTo>
                  <a:cubicBezTo>
                    <a:pt x="3452" y="11049"/>
                    <a:pt x="3462" y="11051"/>
                    <a:pt x="3471" y="11054"/>
                  </a:cubicBezTo>
                  <a:cubicBezTo>
                    <a:pt x="3471" y="11078"/>
                    <a:pt x="3466" y="11092"/>
                    <a:pt x="3455" y="11092"/>
                  </a:cubicBezTo>
                  <a:cubicBezTo>
                    <a:pt x="3450" y="11092"/>
                    <a:pt x="3442" y="11088"/>
                    <a:pt x="3433" y="11079"/>
                  </a:cubicBezTo>
                  <a:lnTo>
                    <a:pt x="3433" y="11079"/>
                  </a:lnTo>
                  <a:cubicBezTo>
                    <a:pt x="3345" y="11092"/>
                    <a:pt x="3471" y="11154"/>
                    <a:pt x="3484" y="11167"/>
                  </a:cubicBezTo>
                  <a:lnTo>
                    <a:pt x="3459" y="11180"/>
                  </a:lnTo>
                  <a:cubicBezTo>
                    <a:pt x="3480" y="11232"/>
                    <a:pt x="3439" y="11302"/>
                    <a:pt x="3382" y="11302"/>
                  </a:cubicBezTo>
                  <a:cubicBezTo>
                    <a:pt x="3370" y="11302"/>
                    <a:pt x="3358" y="11299"/>
                    <a:pt x="3345" y="11293"/>
                  </a:cubicBezTo>
                  <a:cubicBezTo>
                    <a:pt x="3350" y="11269"/>
                    <a:pt x="3360" y="11263"/>
                    <a:pt x="3372" y="11263"/>
                  </a:cubicBezTo>
                  <a:cubicBezTo>
                    <a:pt x="3383" y="11263"/>
                    <a:pt x="3394" y="11268"/>
                    <a:pt x="3404" y="11268"/>
                  </a:cubicBezTo>
                  <a:cubicBezTo>
                    <a:pt x="3411" y="11268"/>
                    <a:pt x="3417" y="11265"/>
                    <a:pt x="3421" y="11255"/>
                  </a:cubicBezTo>
                  <a:cubicBezTo>
                    <a:pt x="3433" y="11217"/>
                    <a:pt x="3408" y="11217"/>
                    <a:pt x="3408" y="11192"/>
                  </a:cubicBezTo>
                  <a:cubicBezTo>
                    <a:pt x="3402" y="11173"/>
                    <a:pt x="3383" y="11167"/>
                    <a:pt x="3370" y="11156"/>
                  </a:cubicBezTo>
                  <a:lnTo>
                    <a:pt x="3370" y="11156"/>
                  </a:lnTo>
                  <a:cubicBezTo>
                    <a:pt x="3371" y="11166"/>
                    <a:pt x="3372" y="11178"/>
                    <a:pt x="3371" y="11192"/>
                  </a:cubicBezTo>
                  <a:cubicBezTo>
                    <a:pt x="3348" y="11259"/>
                    <a:pt x="3278" y="11317"/>
                    <a:pt x="3224" y="11317"/>
                  </a:cubicBezTo>
                  <a:cubicBezTo>
                    <a:pt x="3198" y="11317"/>
                    <a:pt x="3176" y="11304"/>
                    <a:pt x="3164" y="11272"/>
                  </a:cubicBezTo>
                  <a:lnTo>
                    <a:pt x="3164" y="11272"/>
                  </a:lnTo>
                  <a:cubicBezTo>
                    <a:pt x="3156" y="11317"/>
                    <a:pt x="3133" y="11356"/>
                    <a:pt x="3106" y="11356"/>
                  </a:cubicBezTo>
                  <a:cubicBezTo>
                    <a:pt x="3106" y="11343"/>
                    <a:pt x="3142" y="11166"/>
                    <a:pt x="3087" y="11166"/>
                  </a:cubicBezTo>
                  <a:cubicBezTo>
                    <a:pt x="3085" y="11166"/>
                    <a:pt x="3083" y="11167"/>
                    <a:pt x="3081" y="11167"/>
                  </a:cubicBezTo>
                  <a:cubicBezTo>
                    <a:pt x="2961" y="11178"/>
                    <a:pt x="3022" y="11313"/>
                    <a:pt x="2981" y="11364"/>
                  </a:cubicBezTo>
                  <a:lnTo>
                    <a:pt x="2981" y="11364"/>
                  </a:lnTo>
                  <a:cubicBezTo>
                    <a:pt x="2983" y="11307"/>
                    <a:pt x="2994" y="11250"/>
                    <a:pt x="3006" y="11192"/>
                  </a:cubicBezTo>
                  <a:cubicBezTo>
                    <a:pt x="3006" y="11176"/>
                    <a:pt x="3017" y="11138"/>
                    <a:pt x="3024" y="11138"/>
                  </a:cubicBezTo>
                  <a:cubicBezTo>
                    <a:pt x="3028" y="11138"/>
                    <a:pt x="3031" y="11149"/>
                    <a:pt x="3031" y="11180"/>
                  </a:cubicBezTo>
                  <a:cubicBezTo>
                    <a:pt x="3058" y="11180"/>
                    <a:pt x="3079" y="11126"/>
                    <a:pt x="3108" y="11126"/>
                  </a:cubicBezTo>
                  <a:cubicBezTo>
                    <a:pt x="3119" y="11126"/>
                    <a:pt x="3130" y="11134"/>
                    <a:pt x="3144" y="11154"/>
                  </a:cubicBezTo>
                  <a:cubicBezTo>
                    <a:pt x="3158" y="11172"/>
                    <a:pt x="3166" y="11196"/>
                    <a:pt x="3167" y="11221"/>
                  </a:cubicBezTo>
                  <a:lnTo>
                    <a:pt x="3167" y="11221"/>
                  </a:lnTo>
                  <a:lnTo>
                    <a:pt x="3157" y="11217"/>
                  </a:lnTo>
                  <a:lnTo>
                    <a:pt x="3157" y="11217"/>
                  </a:lnTo>
                  <a:cubicBezTo>
                    <a:pt x="3157" y="11239"/>
                    <a:pt x="3160" y="11257"/>
                    <a:pt x="3164" y="11272"/>
                  </a:cubicBezTo>
                  <a:lnTo>
                    <a:pt x="3164" y="11272"/>
                  </a:lnTo>
                  <a:cubicBezTo>
                    <a:pt x="3168" y="11255"/>
                    <a:pt x="3169" y="11238"/>
                    <a:pt x="3167" y="11221"/>
                  </a:cubicBezTo>
                  <a:lnTo>
                    <a:pt x="3167" y="11221"/>
                  </a:lnTo>
                  <a:lnTo>
                    <a:pt x="3194" y="11230"/>
                  </a:lnTo>
                  <a:cubicBezTo>
                    <a:pt x="3194" y="11149"/>
                    <a:pt x="3259" y="11089"/>
                    <a:pt x="3310" y="11089"/>
                  </a:cubicBezTo>
                  <a:cubicBezTo>
                    <a:pt x="3331" y="11089"/>
                    <a:pt x="3349" y="11099"/>
                    <a:pt x="3360" y="11120"/>
                  </a:cubicBezTo>
                  <a:lnTo>
                    <a:pt x="3360" y="11120"/>
                  </a:lnTo>
                  <a:cubicBezTo>
                    <a:pt x="3361" y="11112"/>
                    <a:pt x="3365" y="11103"/>
                    <a:pt x="3371" y="11092"/>
                  </a:cubicBezTo>
                  <a:cubicBezTo>
                    <a:pt x="3389" y="11063"/>
                    <a:pt x="3415" y="11049"/>
                    <a:pt x="3443" y="11049"/>
                  </a:cubicBezTo>
                  <a:close/>
                  <a:moveTo>
                    <a:pt x="6698" y="11104"/>
                  </a:moveTo>
                  <a:cubicBezTo>
                    <a:pt x="6712" y="11104"/>
                    <a:pt x="6727" y="11108"/>
                    <a:pt x="6741" y="11117"/>
                  </a:cubicBezTo>
                  <a:cubicBezTo>
                    <a:pt x="6728" y="11154"/>
                    <a:pt x="6653" y="11117"/>
                    <a:pt x="6665" y="11180"/>
                  </a:cubicBezTo>
                  <a:cubicBezTo>
                    <a:pt x="6676" y="11235"/>
                    <a:pt x="6727" y="11212"/>
                    <a:pt x="6738" y="11249"/>
                  </a:cubicBezTo>
                  <a:lnTo>
                    <a:pt x="6738" y="11249"/>
                  </a:lnTo>
                  <a:cubicBezTo>
                    <a:pt x="6738" y="11239"/>
                    <a:pt x="6739" y="11229"/>
                    <a:pt x="6741" y="11217"/>
                  </a:cubicBezTo>
                  <a:cubicBezTo>
                    <a:pt x="6753" y="11147"/>
                    <a:pt x="6796" y="11109"/>
                    <a:pt x="6833" y="11109"/>
                  </a:cubicBezTo>
                  <a:cubicBezTo>
                    <a:pt x="6868" y="11109"/>
                    <a:pt x="6898" y="11144"/>
                    <a:pt x="6891" y="11217"/>
                  </a:cubicBezTo>
                  <a:cubicBezTo>
                    <a:pt x="6891" y="11240"/>
                    <a:pt x="6855" y="11244"/>
                    <a:pt x="6821" y="11244"/>
                  </a:cubicBezTo>
                  <a:cubicBezTo>
                    <a:pt x="6798" y="11244"/>
                    <a:pt x="6776" y="11242"/>
                    <a:pt x="6766" y="11242"/>
                  </a:cubicBezTo>
                  <a:cubicBezTo>
                    <a:pt x="6774" y="11295"/>
                    <a:pt x="6807" y="11323"/>
                    <a:pt x="6843" y="11323"/>
                  </a:cubicBezTo>
                  <a:cubicBezTo>
                    <a:pt x="6855" y="11323"/>
                    <a:pt x="6868" y="11320"/>
                    <a:pt x="6880" y="11313"/>
                  </a:cubicBezTo>
                  <a:lnTo>
                    <a:pt x="6880" y="11313"/>
                  </a:lnTo>
                  <a:cubicBezTo>
                    <a:pt x="6880" y="11341"/>
                    <a:pt x="6859" y="11356"/>
                    <a:pt x="6833" y="11356"/>
                  </a:cubicBezTo>
                  <a:cubicBezTo>
                    <a:pt x="6797" y="11356"/>
                    <a:pt x="6751" y="11328"/>
                    <a:pt x="6740" y="11271"/>
                  </a:cubicBezTo>
                  <a:lnTo>
                    <a:pt x="6740" y="11271"/>
                  </a:lnTo>
                  <a:cubicBezTo>
                    <a:pt x="6736" y="11315"/>
                    <a:pt x="6660" y="11368"/>
                    <a:pt x="6621" y="11368"/>
                  </a:cubicBezTo>
                  <a:cubicBezTo>
                    <a:pt x="6604" y="11368"/>
                    <a:pt x="6595" y="11357"/>
                    <a:pt x="6602" y="11330"/>
                  </a:cubicBezTo>
                  <a:lnTo>
                    <a:pt x="6627" y="11305"/>
                  </a:lnTo>
                  <a:cubicBezTo>
                    <a:pt x="6635" y="11313"/>
                    <a:pt x="6650" y="11320"/>
                    <a:pt x="6665" y="11320"/>
                  </a:cubicBezTo>
                  <a:cubicBezTo>
                    <a:pt x="6675" y="11320"/>
                    <a:pt x="6685" y="11316"/>
                    <a:pt x="6690" y="11305"/>
                  </a:cubicBezTo>
                  <a:cubicBezTo>
                    <a:pt x="6728" y="11255"/>
                    <a:pt x="6678" y="11268"/>
                    <a:pt x="6678" y="11242"/>
                  </a:cubicBezTo>
                  <a:cubicBezTo>
                    <a:pt x="6665" y="11217"/>
                    <a:pt x="6602" y="11217"/>
                    <a:pt x="6640" y="11142"/>
                  </a:cubicBezTo>
                  <a:cubicBezTo>
                    <a:pt x="6648" y="11118"/>
                    <a:pt x="6672" y="11104"/>
                    <a:pt x="6698" y="11104"/>
                  </a:cubicBezTo>
                  <a:close/>
                  <a:moveTo>
                    <a:pt x="7156" y="11054"/>
                  </a:moveTo>
                  <a:cubicBezTo>
                    <a:pt x="7156" y="11129"/>
                    <a:pt x="7168" y="11393"/>
                    <a:pt x="7105" y="11393"/>
                  </a:cubicBezTo>
                  <a:lnTo>
                    <a:pt x="7105" y="11255"/>
                  </a:lnTo>
                  <a:cubicBezTo>
                    <a:pt x="7080" y="11255"/>
                    <a:pt x="7080" y="11305"/>
                    <a:pt x="7042" y="11305"/>
                  </a:cubicBezTo>
                  <a:cubicBezTo>
                    <a:pt x="7031" y="11309"/>
                    <a:pt x="7020" y="11311"/>
                    <a:pt x="7011" y="11311"/>
                  </a:cubicBezTo>
                  <a:cubicBezTo>
                    <a:pt x="6930" y="11311"/>
                    <a:pt x="6933" y="11176"/>
                    <a:pt x="6967" y="11142"/>
                  </a:cubicBezTo>
                  <a:lnTo>
                    <a:pt x="6992" y="11117"/>
                  </a:lnTo>
                  <a:cubicBezTo>
                    <a:pt x="7005" y="11092"/>
                    <a:pt x="7030" y="11066"/>
                    <a:pt x="7055" y="11066"/>
                  </a:cubicBezTo>
                  <a:cubicBezTo>
                    <a:pt x="7066" y="11062"/>
                    <a:pt x="7074" y="11060"/>
                    <a:pt x="7080" y="11060"/>
                  </a:cubicBezTo>
                  <a:cubicBezTo>
                    <a:pt x="7107" y="11060"/>
                    <a:pt x="7099" y="11093"/>
                    <a:pt x="7112" y="11093"/>
                  </a:cubicBezTo>
                  <a:cubicBezTo>
                    <a:pt x="7114" y="11093"/>
                    <a:pt x="7116" y="11093"/>
                    <a:pt x="7118" y="11092"/>
                  </a:cubicBezTo>
                  <a:cubicBezTo>
                    <a:pt x="7105" y="11066"/>
                    <a:pt x="7118" y="11054"/>
                    <a:pt x="7156" y="11054"/>
                  </a:cubicBezTo>
                  <a:close/>
                  <a:moveTo>
                    <a:pt x="9809" y="11343"/>
                  </a:moveTo>
                  <a:cubicBezTo>
                    <a:pt x="9859" y="11343"/>
                    <a:pt x="9809" y="11406"/>
                    <a:pt x="9809" y="11406"/>
                  </a:cubicBezTo>
                  <a:cubicBezTo>
                    <a:pt x="9809" y="11406"/>
                    <a:pt x="9759" y="11356"/>
                    <a:pt x="9809" y="11343"/>
                  </a:cubicBezTo>
                  <a:close/>
                  <a:moveTo>
                    <a:pt x="6288" y="11154"/>
                  </a:moveTo>
                  <a:cubicBezTo>
                    <a:pt x="6339" y="11154"/>
                    <a:pt x="6366" y="11186"/>
                    <a:pt x="6374" y="11228"/>
                  </a:cubicBezTo>
                  <a:lnTo>
                    <a:pt x="6374" y="11228"/>
                  </a:lnTo>
                  <a:cubicBezTo>
                    <a:pt x="6375" y="11224"/>
                    <a:pt x="6375" y="11221"/>
                    <a:pt x="6376" y="11217"/>
                  </a:cubicBezTo>
                  <a:cubicBezTo>
                    <a:pt x="6384" y="11201"/>
                    <a:pt x="6398" y="11169"/>
                    <a:pt x="6406" y="11169"/>
                  </a:cubicBezTo>
                  <a:cubicBezTo>
                    <a:pt x="6411" y="11169"/>
                    <a:pt x="6414" y="11178"/>
                    <a:pt x="6414" y="11205"/>
                  </a:cubicBezTo>
                  <a:cubicBezTo>
                    <a:pt x="6434" y="11205"/>
                    <a:pt x="6454" y="11156"/>
                    <a:pt x="6487" y="11156"/>
                  </a:cubicBezTo>
                  <a:cubicBezTo>
                    <a:pt x="6495" y="11156"/>
                    <a:pt x="6504" y="11159"/>
                    <a:pt x="6514" y="11167"/>
                  </a:cubicBezTo>
                  <a:cubicBezTo>
                    <a:pt x="6565" y="11217"/>
                    <a:pt x="6527" y="11343"/>
                    <a:pt x="6527" y="11393"/>
                  </a:cubicBezTo>
                  <a:lnTo>
                    <a:pt x="6489" y="11393"/>
                  </a:lnTo>
                  <a:cubicBezTo>
                    <a:pt x="6511" y="11361"/>
                    <a:pt x="6542" y="11189"/>
                    <a:pt x="6486" y="11189"/>
                  </a:cubicBezTo>
                  <a:cubicBezTo>
                    <a:pt x="6477" y="11189"/>
                    <a:pt x="6466" y="11194"/>
                    <a:pt x="6451" y="11205"/>
                  </a:cubicBezTo>
                  <a:lnTo>
                    <a:pt x="6426" y="11217"/>
                  </a:lnTo>
                  <a:cubicBezTo>
                    <a:pt x="6363" y="11255"/>
                    <a:pt x="6451" y="11406"/>
                    <a:pt x="6363" y="11419"/>
                  </a:cubicBezTo>
                  <a:cubicBezTo>
                    <a:pt x="6363" y="11389"/>
                    <a:pt x="6363" y="11356"/>
                    <a:pt x="6365" y="11323"/>
                  </a:cubicBezTo>
                  <a:lnTo>
                    <a:pt x="6365" y="11323"/>
                  </a:lnTo>
                  <a:cubicBezTo>
                    <a:pt x="6349" y="11366"/>
                    <a:pt x="6317" y="11401"/>
                    <a:pt x="6275" y="11406"/>
                  </a:cubicBezTo>
                  <a:cubicBezTo>
                    <a:pt x="6272" y="11406"/>
                    <a:pt x="6270" y="11406"/>
                    <a:pt x="6267" y="11406"/>
                  </a:cubicBezTo>
                  <a:cubicBezTo>
                    <a:pt x="6162" y="11406"/>
                    <a:pt x="6152" y="11180"/>
                    <a:pt x="6263" y="11180"/>
                  </a:cubicBezTo>
                  <a:lnTo>
                    <a:pt x="6288" y="11154"/>
                  </a:lnTo>
                  <a:close/>
                  <a:moveTo>
                    <a:pt x="2797" y="11171"/>
                  </a:moveTo>
                  <a:cubicBezTo>
                    <a:pt x="2807" y="11171"/>
                    <a:pt x="2818" y="11174"/>
                    <a:pt x="2830" y="11180"/>
                  </a:cubicBezTo>
                  <a:cubicBezTo>
                    <a:pt x="2820" y="11205"/>
                    <a:pt x="2807" y="11210"/>
                    <a:pt x="2795" y="11210"/>
                  </a:cubicBezTo>
                  <a:cubicBezTo>
                    <a:pt x="2788" y="11210"/>
                    <a:pt x="2782" y="11208"/>
                    <a:pt x="2776" y="11208"/>
                  </a:cubicBezTo>
                  <a:cubicBezTo>
                    <a:pt x="2767" y="11208"/>
                    <a:pt x="2759" y="11212"/>
                    <a:pt x="2754" y="11230"/>
                  </a:cubicBezTo>
                  <a:cubicBezTo>
                    <a:pt x="2742" y="11268"/>
                    <a:pt x="2767" y="11255"/>
                    <a:pt x="2780" y="11280"/>
                  </a:cubicBezTo>
                  <a:cubicBezTo>
                    <a:pt x="2780" y="11305"/>
                    <a:pt x="2842" y="11305"/>
                    <a:pt x="2805" y="11381"/>
                  </a:cubicBezTo>
                  <a:cubicBezTo>
                    <a:pt x="2787" y="11408"/>
                    <a:pt x="2755" y="11429"/>
                    <a:pt x="2725" y="11429"/>
                  </a:cubicBezTo>
                  <a:cubicBezTo>
                    <a:pt x="2714" y="11429"/>
                    <a:pt x="2702" y="11426"/>
                    <a:pt x="2692" y="11419"/>
                  </a:cubicBezTo>
                  <a:cubicBezTo>
                    <a:pt x="2692" y="11394"/>
                    <a:pt x="2697" y="11380"/>
                    <a:pt x="2711" y="11380"/>
                  </a:cubicBezTo>
                  <a:cubicBezTo>
                    <a:pt x="2718" y="11380"/>
                    <a:pt x="2728" y="11384"/>
                    <a:pt x="2742" y="11393"/>
                  </a:cubicBezTo>
                  <a:cubicBezTo>
                    <a:pt x="2868" y="11368"/>
                    <a:pt x="2742" y="11305"/>
                    <a:pt x="2742" y="11293"/>
                  </a:cubicBezTo>
                  <a:lnTo>
                    <a:pt x="2717" y="11293"/>
                  </a:lnTo>
                  <a:cubicBezTo>
                    <a:pt x="2706" y="11250"/>
                    <a:pt x="2741" y="11171"/>
                    <a:pt x="2797" y="11171"/>
                  </a:cubicBezTo>
                  <a:close/>
                  <a:moveTo>
                    <a:pt x="2692" y="11192"/>
                  </a:moveTo>
                  <a:lnTo>
                    <a:pt x="2692" y="11205"/>
                  </a:lnTo>
                  <a:cubicBezTo>
                    <a:pt x="2692" y="11268"/>
                    <a:pt x="2692" y="11431"/>
                    <a:pt x="2629" y="11444"/>
                  </a:cubicBezTo>
                  <a:cubicBezTo>
                    <a:pt x="2641" y="11381"/>
                    <a:pt x="2629" y="11205"/>
                    <a:pt x="2692" y="11192"/>
                  </a:cubicBezTo>
                  <a:close/>
                  <a:moveTo>
                    <a:pt x="6091" y="11206"/>
                  </a:moveTo>
                  <a:cubicBezTo>
                    <a:pt x="6106" y="11206"/>
                    <a:pt x="6121" y="11209"/>
                    <a:pt x="6137" y="11217"/>
                  </a:cubicBezTo>
                  <a:cubicBezTo>
                    <a:pt x="6137" y="11242"/>
                    <a:pt x="6132" y="11256"/>
                    <a:pt x="6118" y="11256"/>
                  </a:cubicBezTo>
                  <a:cubicBezTo>
                    <a:pt x="6110" y="11256"/>
                    <a:pt x="6100" y="11251"/>
                    <a:pt x="6087" y="11242"/>
                  </a:cubicBezTo>
                  <a:cubicBezTo>
                    <a:pt x="6002" y="11253"/>
                    <a:pt x="6006" y="11414"/>
                    <a:pt x="6077" y="11414"/>
                  </a:cubicBezTo>
                  <a:cubicBezTo>
                    <a:pt x="6090" y="11414"/>
                    <a:pt x="6106" y="11408"/>
                    <a:pt x="6124" y="11393"/>
                  </a:cubicBezTo>
                  <a:lnTo>
                    <a:pt x="6124" y="11393"/>
                  </a:lnTo>
                  <a:lnTo>
                    <a:pt x="6112" y="11406"/>
                  </a:lnTo>
                  <a:cubicBezTo>
                    <a:pt x="6117" y="11442"/>
                    <a:pt x="6099" y="11457"/>
                    <a:pt x="6074" y="11457"/>
                  </a:cubicBezTo>
                  <a:cubicBezTo>
                    <a:pt x="6039" y="11457"/>
                    <a:pt x="5988" y="11425"/>
                    <a:pt x="5974" y="11381"/>
                  </a:cubicBezTo>
                  <a:cubicBezTo>
                    <a:pt x="5963" y="11307"/>
                    <a:pt x="6015" y="11206"/>
                    <a:pt x="6091" y="11206"/>
                  </a:cubicBezTo>
                  <a:close/>
                  <a:moveTo>
                    <a:pt x="2603" y="11217"/>
                  </a:moveTo>
                  <a:cubicBezTo>
                    <a:pt x="2603" y="11280"/>
                    <a:pt x="2591" y="11343"/>
                    <a:pt x="2578" y="11406"/>
                  </a:cubicBezTo>
                  <a:cubicBezTo>
                    <a:pt x="2578" y="11422"/>
                    <a:pt x="2562" y="11460"/>
                    <a:pt x="2555" y="11460"/>
                  </a:cubicBezTo>
                  <a:cubicBezTo>
                    <a:pt x="2551" y="11460"/>
                    <a:pt x="2549" y="11449"/>
                    <a:pt x="2553" y="11419"/>
                  </a:cubicBezTo>
                  <a:cubicBezTo>
                    <a:pt x="2522" y="11419"/>
                    <a:pt x="2500" y="11478"/>
                    <a:pt x="2464" y="11478"/>
                  </a:cubicBezTo>
                  <a:cubicBezTo>
                    <a:pt x="2457" y="11478"/>
                    <a:pt x="2449" y="11475"/>
                    <a:pt x="2440" y="11469"/>
                  </a:cubicBezTo>
                  <a:cubicBezTo>
                    <a:pt x="2390" y="11431"/>
                    <a:pt x="2440" y="11255"/>
                    <a:pt x="2478" y="11242"/>
                  </a:cubicBezTo>
                  <a:lnTo>
                    <a:pt x="2478" y="11242"/>
                  </a:lnTo>
                  <a:cubicBezTo>
                    <a:pt x="2478" y="11275"/>
                    <a:pt x="2441" y="11435"/>
                    <a:pt x="2493" y="11435"/>
                  </a:cubicBezTo>
                  <a:cubicBezTo>
                    <a:pt x="2502" y="11435"/>
                    <a:pt x="2513" y="11430"/>
                    <a:pt x="2528" y="11419"/>
                  </a:cubicBezTo>
                  <a:cubicBezTo>
                    <a:pt x="2591" y="11368"/>
                    <a:pt x="2515" y="11242"/>
                    <a:pt x="2603" y="11217"/>
                  </a:cubicBezTo>
                  <a:close/>
                  <a:moveTo>
                    <a:pt x="5830" y="11217"/>
                  </a:moveTo>
                  <a:cubicBezTo>
                    <a:pt x="5934" y="11217"/>
                    <a:pt x="5895" y="11482"/>
                    <a:pt x="5772" y="11494"/>
                  </a:cubicBezTo>
                  <a:lnTo>
                    <a:pt x="5797" y="11469"/>
                  </a:lnTo>
                  <a:cubicBezTo>
                    <a:pt x="5672" y="11469"/>
                    <a:pt x="5709" y="11242"/>
                    <a:pt x="5823" y="11217"/>
                  </a:cubicBezTo>
                  <a:cubicBezTo>
                    <a:pt x="5825" y="11217"/>
                    <a:pt x="5828" y="11217"/>
                    <a:pt x="5830" y="11217"/>
                  </a:cubicBezTo>
                  <a:close/>
                  <a:moveTo>
                    <a:pt x="5684" y="11129"/>
                  </a:moveTo>
                  <a:cubicBezTo>
                    <a:pt x="5684" y="11205"/>
                    <a:pt x="5697" y="11481"/>
                    <a:pt x="5634" y="11481"/>
                  </a:cubicBezTo>
                  <a:cubicBezTo>
                    <a:pt x="5647" y="11456"/>
                    <a:pt x="5647" y="11444"/>
                    <a:pt x="5634" y="11444"/>
                  </a:cubicBezTo>
                  <a:cubicBezTo>
                    <a:pt x="5608" y="11496"/>
                    <a:pt x="5578" y="11517"/>
                    <a:pt x="5552" y="11517"/>
                  </a:cubicBezTo>
                  <a:cubicBezTo>
                    <a:pt x="5504" y="11517"/>
                    <a:pt x="5467" y="11446"/>
                    <a:pt x="5483" y="11381"/>
                  </a:cubicBezTo>
                  <a:lnTo>
                    <a:pt x="5508" y="11368"/>
                  </a:lnTo>
                  <a:cubicBezTo>
                    <a:pt x="5521" y="11305"/>
                    <a:pt x="5546" y="11293"/>
                    <a:pt x="5596" y="11255"/>
                  </a:cubicBezTo>
                  <a:cubicBezTo>
                    <a:pt x="5598" y="11253"/>
                    <a:pt x="5600" y="11252"/>
                    <a:pt x="5603" y="11252"/>
                  </a:cubicBezTo>
                  <a:cubicBezTo>
                    <a:pt x="5619" y="11252"/>
                    <a:pt x="5647" y="11280"/>
                    <a:pt x="5647" y="11280"/>
                  </a:cubicBezTo>
                  <a:cubicBezTo>
                    <a:pt x="5647" y="11230"/>
                    <a:pt x="5634" y="11142"/>
                    <a:pt x="5684" y="11129"/>
                  </a:cubicBezTo>
                  <a:close/>
                  <a:moveTo>
                    <a:pt x="5404" y="11296"/>
                  </a:moveTo>
                  <a:cubicBezTo>
                    <a:pt x="5443" y="11296"/>
                    <a:pt x="5476" y="11325"/>
                    <a:pt x="5471" y="11393"/>
                  </a:cubicBezTo>
                  <a:cubicBezTo>
                    <a:pt x="5448" y="11483"/>
                    <a:pt x="5377" y="11546"/>
                    <a:pt x="5323" y="11546"/>
                  </a:cubicBezTo>
                  <a:cubicBezTo>
                    <a:pt x="5286" y="11546"/>
                    <a:pt x="5257" y="11516"/>
                    <a:pt x="5257" y="11444"/>
                  </a:cubicBezTo>
                  <a:lnTo>
                    <a:pt x="5282" y="11431"/>
                  </a:lnTo>
                  <a:cubicBezTo>
                    <a:pt x="5282" y="11351"/>
                    <a:pt x="5350" y="11296"/>
                    <a:pt x="5404" y="11296"/>
                  </a:cubicBezTo>
                  <a:close/>
                  <a:moveTo>
                    <a:pt x="2377" y="11242"/>
                  </a:moveTo>
                  <a:cubicBezTo>
                    <a:pt x="2365" y="11318"/>
                    <a:pt x="2377" y="11569"/>
                    <a:pt x="2314" y="11582"/>
                  </a:cubicBezTo>
                  <a:lnTo>
                    <a:pt x="2327" y="11444"/>
                  </a:lnTo>
                  <a:lnTo>
                    <a:pt x="2327" y="11444"/>
                  </a:lnTo>
                  <a:cubicBezTo>
                    <a:pt x="2314" y="11444"/>
                    <a:pt x="2277" y="11494"/>
                    <a:pt x="2264" y="11507"/>
                  </a:cubicBezTo>
                  <a:cubicBezTo>
                    <a:pt x="2258" y="11508"/>
                    <a:pt x="2252" y="11509"/>
                    <a:pt x="2247" y="11509"/>
                  </a:cubicBezTo>
                  <a:cubicBezTo>
                    <a:pt x="2181" y="11509"/>
                    <a:pt x="2215" y="11365"/>
                    <a:pt x="2239" y="11318"/>
                  </a:cubicBezTo>
                  <a:lnTo>
                    <a:pt x="2226" y="11318"/>
                  </a:lnTo>
                  <a:cubicBezTo>
                    <a:pt x="2239" y="11293"/>
                    <a:pt x="2264" y="11268"/>
                    <a:pt x="2289" y="11255"/>
                  </a:cubicBezTo>
                  <a:cubicBezTo>
                    <a:pt x="2297" y="11251"/>
                    <a:pt x="2304" y="11249"/>
                    <a:pt x="2309" y="11249"/>
                  </a:cubicBezTo>
                  <a:cubicBezTo>
                    <a:pt x="2336" y="11249"/>
                    <a:pt x="2329" y="11293"/>
                    <a:pt x="2339" y="11293"/>
                  </a:cubicBezTo>
                  <a:cubicBezTo>
                    <a:pt x="2339" y="11255"/>
                    <a:pt x="2352" y="11242"/>
                    <a:pt x="2377" y="11242"/>
                  </a:cubicBezTo>
                  <a:close/>
                  <a:moveTo>
                    <a:pt x="7558" y="11529"/>
                  </a:moveTo>
                  <a:cubicBezTo>
                    <a:pt x="7573" y="11529"/>
                    <a:pt x="7596" y="11557"/>
                    <a:pt x="7596" y="11557"/>
                  </a:cubicBezTo>
                  <a:lnTo>
                    <a:pt x="7583" y="11557"/>
                  </a:lnTo>
                  <a:cubicBezTo>
                    <a:pt x="7583" y="11557"/>
                    <a:pt x="7561" y="11585"/>
                    <a:pt x="7550" y="11585"/>
                  </a:cubicBezTo>
                  <a:cubicBezTo>
                    <a:pt x="7544" y="11585"/>
                    <a:pt x="7541" y="11578"/>
                    <a:pt x="7545" y="11557"/>
                  </a:cubicBezTo>
                  <a:cubicBezTo>
                    <a:pt x="7545" y="11536"/>
                    <a:pt x="7551" y="11529"/>
                    <a:pt x="7558" y="11529"/>
                  </a:cubicBezTo>
                  <a:close/>
                  <a:moveTo>
                    <a:pt x="10715" y="11375"/>
                  </a:moveTo>
                  <a:cubicBezTo>
                    <a:pt x="10725" y="11375"/>
                    <a:pt x="10737" y="11383"/>
                    <a:pt x="10752" y="11406"/>
                  </a:cubicBezTo>
                  <a:cubicBezTo>
                    <a:pt x="10752" y="11450"/>
                    <a:pt x="10758" y="11545"/>
                    <a:pt x="10740" y="11596"/>
                  </a:cubicBezTo>
                  <a:lnTo>
                    <a:pt x="10740" y="11596"/>
                  </a:lnTo>
                  <a:cubicBezTo>
                    <a:pt x="10741" y="11536"/>
                    <a:pt x="10743" y="11406"/>
                    <a:pt x="10689" y="11406"/>
                  </a:cubicBezTo>
                  <a:cubicBezTo>
                    <a:pt x="10678" y="11406"/>
                    <a:pt x="10669" y="11408"/>
                    <a:pt x="10662" y="11412"/>
                  </a:cubicBezTo>
                  <a:lnTo>
                    <a:pt x="10662" y="11412"/>
                  </a:lnTo>
                  <a:cubicBezTo>
                    <a:pt x="10683" y="11399"/>
                    <a:pt x="10697" y="11375"/>
                    <a:pt x="10715" y="11375"/>
                  </a:cubicBezTo>
                  <a:close/>
                  <a:moveTo>
                    <a:pt x="5157" y="11338"/>
                  </a:moveTo>
                  <a:cubicBezTo>
                    <a:pt x="5168" y="11338"/>
                    <a:pt x="5179" y="11346"/>
                    <a:pt x="5194" y="11368"/>
                  </a:cubicBezTo>
                  <a:cubicBezTo>
                    <a:pt x="5232" y="11406"/>
                    <a:pt x="5206" y="11569"/>
                    <a:pt x="5156" y="11582"/>
                  </a:cubicBezTo>
                  <a:cubicBezTo>
                    <a:pt x="5156" y="11557"/>
                    <a:pt x="5194" y="11393"/>
                    <a:pt x="5156" y="11381"/>
                  </a:cubicBezTo>
                  <a:cubicBezTo>
                    <a:pt x="5153" y="11379"/>
                    <a:pt x="5149" y="11378"/>
                    <a:pt x="5146" y="11378"/>
                  </a:cubicBezTo>
                  <a:cubicBezTo>
                    <a:pt x="5122" y="11378"/>
                    <a:pt x="5093" y="11411"/>
                    <a:pt x="5093" y="11444"/>
                  </a:cubicBezTo>
                  <a:cubicBezTo>
                    <a:pt x="5093" y="11481"/>
                    <a:pt x="5118" y="11582"/>
                    <a:pt x="5068" y="11582"/>
                  </a:cubicBezTo>
                  <a:lnTo>
                    <a:pt x="5043" y="11595"/>
                  </a:lnTo>
                  <a:cubicBezTo>
                    <a:pt x="5043" y="11562"/>
                    <a:pt x="5072" y="11394"/>
                    <a:pt x="5020" y="11394"/>
                  </a:cubicBezTo>
                  <a:cubicBezTo>
                    <a:pt x="5013" y="11394"/>
                    <a:pt x="5004" y="11398"/>
                    <a:pt x="4993" y="11406"/>
                  </a:cubicBezTo>
                  <a:cubicBezTo>
                    <a:pt x="4930" y="11456"/>
                    <a:pt x="5018" y="11595"/>
                    <a:pt x="4930" y="11607"/>
                  </a:cubicBezTo>
                  <a:cubicBezTo>
                    <a:pt x="4930" y="11544"/>
                    <a:pt x="4930" y="11481"/>
                    <a:pt x="4942" y="11419"/>
                  </a:cubicBezTo>
                  <a:cubicBezTo>
                    <a:pt x="4942" y="11402"/>
                    <a:pt x="4953" y="11364"/>
                    <a:pt x="4961" y="11364"/>
                  </a:cubicBezTo>
                  <a:cubicBezTo>
                    <a:pt x="4964" y="11364"/>
                    <a:pt x="4968" y="11375"/>
                    <a:pt x="4968" y="11406"/>
                  </a:cubicBezTo>
                  <a:cubicBezTo>
                    <a:pt x="4985" y="11406"/>
                    <a:pt x="5020" y="11352"/>
                    <a:pt x="5049" y="11352"/>
                  </a:cubicBezTo>
                  <a:cubicBezTo>
                    <a:pt x="5062" y="11352"/>
                    <a:pt x="5073" y="11362"/>
                    <a:pt x="5081" y="11393"/>
                  </a:cubicBezTo>
                  <a:cubicBezTo>
                    <a:pt x="5116" y="11384"/>
                    <a:pt x="5133" y="11338"/>
                    <a:pt x="5157" y="11338"/>
                  </a:cubicBezTo>
                  <a:close/>
                  <a:moveTo>
                    <a:pt x="11846" y="11280"/>
                  </a:moveTo>
                  <a:cubicBezTo>
                    <a:pt x="11846" y="11349"/>
                    <a:pt x="11859" y="11356"/>
                    <a:pt x="11873" y="11356"/>
                  </a:cubicBezTo>
                  <a:cubicBezTo>
                    <a:pt x="11876" y="11356"/>
                    <a:pt x="11879" y="11355"/>
                    <a:pt x="11882" y="11355"/>
                  </a:cubicBezTo>
                  <a:cubicBezTo>
                    <a:pt x="11893" y="11355"/>
                    <a:pt x="11904" y="11359"/>
                    <a:pt x="11909" y="11393"/>
                  </a:cubicBezTo>
                  <a:cubicBezTo>
                    <a:pt x="11833" y="11393"/>
                    <a:pt x="11846" y="11431"/>
                    <a:pt x="11859" y="11494"/>
                  </a:cubicBezTo>
                  <a:cubicBezTo>
                    <a:pt x="11859" y="11507"/>
                    <a:pt x="11859" y="11569"/>
                    <a:pt x="11884" y="11569"/>
                  </a:cubicBezTo>
                  <a:cubicBezTo>
                    <a:pt x="11917" y="11569"/>
                    <a:pt x="11901" y="11609"/>
                    <a:pt x="11879" y="11609"/>
                  </a:cubicBezTo>
                  <a:cubicBezTo>
                    <a:pt x="11877" y="11609"/>
                    <a:pt x="11874" y="11609"/>
                    <a:pt x="11871" y="11607"/>
                  </a:cubicBezTo>
                  <a:cubicBezTo>
                    <a:pt x="11821" y="11595"/>
                    <a:pt x="11833" y="11595"/>
                    <a:pt x="11821" y="11544"/>
                  </a:cubicBezTo>
                  <a:cubicBezTo>
                    <a:pt x="11808" y="11494"/>
                    <a:pt x="11808" y="11444"/>
                    <a:pt x="11821" y="11393"/>
                  </a:cubicBezTo>
                  <a:cubicBezTo>
                    <a:pt x="11821" y="11393"/>
                    <a:pt x="11733" y="11356"/>
                    <a:pt x="11821" y="11356"/>
                  </a:cubicBezTo>
                  <a:cubicBezTo>
                    <a:pt x="11796" y="11318"/>
                    <a:pt x="11808" y="11293"/>
                    <a:pt x="11846" y="11280"/>
                  </a:cubicBezTo>
                  <a:close/>
                  <a:moveTo>
                    <a:pt x="11544" y="11368"/>
                  </a:moveTo>
                  <a:cubicBezTo>
                    <a:pt x="11544" y="11444"/>
                    <a:pt x="11544" y="11519"/>
                    <a:pt x="11557" y="11607"/>
                  </a:cubicBezTo>
                  <a:cubicBezTo>
                    <a:pt x="11547" y="11610"/>
                    <a:pt x="11539" y="11612"/>
                    <a:pt x="11533" y="11612"/>
                  </a:cubicBezTo>
                  <a:cubicBezTo>
                    <a:pt x="11514" y="11612"/>
                    <a:pt x="11510" y="11598"/>
                    <a:pt x="11519" y="11569"/>
                  </a:cubicBezTo>
                  <a:cubicBezTo>
                    <a:pt x="11491" y="11569"/>
                    <a:pt x="11477" y="11612"/>
                    <a:pt x="11445" y="11612"/>
                  </a:cubicBezTo>
                  <a:cubicBezTo>
                    <a:pt x="11434" y="11612"/>
                    <a:pt x="11422" y="11607"/>
                    <a:pt x="11406" y="11595"/>
                  </a:cubicBezTo>
                  <a:cubicBezTo>
                    <a:pt x="11356" y="11544"/>
                    <a:pt x="11381" y="11431"/>
                    <a:pt x="11381" y="11368"/>
                  </a:cubicBezTo>
                  <a:cubicBezTo>
                    <a:pt x="11481" y="11368"/>
                    <a:pt x="11368" y="11582"/>
                    <a:pt x="11469" y="11582"/>
                  </a:cubicBezTo>
                  <a:cubicBezTo>
                    <a:pt x="11544" y="11582"/>
                    <a:pt x="11506" y="11419"/>
                    <a:pt x="11506" y="11368"/>
                  </a:cubicBezTo>
                  <a:close/>
                  <a:moveTo>
                    <a:pt x="10625" y="11376"/>
                  </a:moveTo>
                  <a:cubicBezTo>
                    <a:pt x="10644" y="11376"/>
                    <a:pt x="10648" y="11390"/>
                    <a:pt x="10639" y="11419"/>
                  </a:cubicBezTo>
                  <a:cubicBezTo>
                    <a:pt x="10647" y="11419"/>
                    <a:pt x="10654" y="11416"/>
                    <a:pt x="10660" y="11413"/>
                  </a:cubicBezTo>
                  <a:lnTo>
                    <a:pt x="10660" y="11413"/>
                  </a:lnTo>
                  <a:cubicBezTo>
                    <a:pt x="10600" y="11449"/>
                    <a:pt x="10691" y="11620"/>
                    <a:pt x="10601" y="11620"/>
                  </a:cubicBezTo>
                  <a:lnTo>
                    <a:pt x="10601" y="11381"/>
                  </a:lnTo>
                  <a:cubicBezTo>
                    <a:pt x="10610" y="11378"/>
                    <a:pt x="10618" y="11376"/>
                    <a:pt x="10625" y="11376"/>
                  </a:cubicBezTo>
                  <a:close/>
                  <a:moveTo>
                    <a:pt x="11647" y="11364"/>
                  </a:moveTo>
                  <a:cubicBezTo>
                    <a:pt x="11686" y="11364"/>
                    <a:pt x="11738" y="11391"/>
                    <a:pt x="11745" y="11456"/>
                  </a:cubicBezTo>
                  <a:cubicBezTo>
                    <a:pt x="11733" y="11507"/>
                    <a:pt x="11745" y="11557"/>
                    <a:pt x="11745" y="11620"/>
                  </a:cubicBezTo>
                  <a:cubicBezTo>
                    <a:pt x="11720" y="11620"/>
                    <a:pt x="11708" y="11607"/>
                    <a:pt x="11720" y="11582"/>
                  </a:cubicBezTo>
                  <a:lnTo>
                    <a:pt x="11708" y="11582"/>
                  </a:lnTo>
                  <a:cubicBezTo>
                    <a:pt x="11688" y="11582"/>
                    <a:pt x="11675" y="11614"/>
                    <a:pt x="11646" y="11614"/>
                  </a:cubicBezTo>
                  <a:cubicBezTo>
                    <a:pt x="11638" y="11614"/>
                    <a:pt x="11630" y="11612"/>
                    <a:pt x="11620" y="11607"/>
                  </a:cubicBezTo>
                  <a:cubicBezTo>
                    <a:pt x="11582" y="11582"/>
                    <a:pt x="11582" y="11519"/>
                    <a:pt x="11607" y="11494"/>
                  </a:cubicBezTo>
                  <a:cubicBezTo>
                    <a:pt x="11632" y="11469"/>
                    <a:pt x="11695" y="11456"/>
                    <a:pt x="11708" y="11444"/>
                  </a:cubicBezTo>
                  <a:cubicBezTo>
                    <a:pt x="11724" y="11410"/>
                    <a:pt x="11685" y="11399"/>
                    <a:pt x="11650" y="11399"/>
                  </a:cubicBezTo>
                  <a:cubicBezTo>
                    <a:pt x="11632" y="11399"/>
                    <a:pt x="11615" y="11402"/>
                    <a:pt x="11607" y="11406"/>
                  </a:cubicBezTo>
                  <a:cubicBezTo>
                    <a:pt x="11596" y="11379"/>
                    <a:pt x="11618" y="11364"/>
                    <a:pt x="11647" y="11364"/>
                  </a:cubicBezTo>
                  <a:close/>
                  <a:moveTo>
                    <a:pt x="10441" y="11390"/>
                  </a:moveTo>
                  <a:cubicBezTo>
                    <a:pt x="10482" y="11390"/>
                    <a:pt x="10526" y="11434"/>
                    <a:pt x="10526" y="11519"/>
                  </a:cubicBezTo>
                  <a:lnTo>
                    <a:pt x="10563" y="11494"/>
                  </a:lnTo>
                  <a:lnTo>
                    <a:pt x="10563" y="11494"/>
                  </a:lnTo>
                  <a:cubicBezTo>
                    <a:pt x="10563" y="11579"/>
                    <a:pt x="10512" y="11623"/>
                    <a:pt x="10464" y="11623"/>
                  </a:cubicBezTo>
                  <a:cubicBezTo>
                    <a:pt x="10418" y="11623"/>
                    <a:pt x="10375" y="11585"/>
                    <a:pt x="10375" y="11507"/>
                  </a:cubicBezTo>
                  <a:cubicBezTo>
                    <a:pt x="10369" y="11428"/>
                    <a:pt x="10403" y="11390"/>
                    <a:pt x="10441" y="11390"/>
                  </a:cubicBezTo>
                  <a:close/>
                  <a:moveTo>
                    <a:pt x="4879" y="11370"/>
                  </a:moveTo>
                  <a:cubicBezTo>
                    <a:pt x="4886" y="11370"/>
                    <a:pt x="4895" y="11373"/>
                    <a:pt x="4905" y="11381"/>
                  </a:cubicBezTo>
                  <a:cubicBezTo>
                    <a:pt x="4959" y="11413"/>
                    <a:pt x="4910" y="11531"/>
                    <a:pt x="4896" y="11595"/>
                  </a:cubicBezTo>
                  <a:lnTo>
                    <a:pt x="4880" y="11595"/>
                  </a:lnTo>
                  <a:cubicBezTo>
                    <a:pt x="4880" y="11573"/>
                    <a:pt x="4918" y="11407"/>
                    <a:pt x="4861" y="11407"/>
                  </a:cubicBezTo>
                  <a:cubicBezTo>
                    <a:pt x="4852" y="11407"/>
                    <a:pt x="4842" y="11411"/>
                    <a:pt x="4829" y="11419"/>
                  </a:cubicBezTo>
                  <a:cubicBezTo>
                    <a:pt x="4766" y="11456"/>
                    <a:pt x="4854" y="11607"/>
                    <a:pt x="4766" y="11620"/>
                  </a:cubicBezTo>
                  <a:cubicBezTo>
                    <a:pt x="4766" y="11587"/>
                    <a:pt x="4795" y="11420"/>
                    <a:pt x="4744" y="11420"/>
                  </a:cubicBezTo>
                  <a:cubicBezTo>
                    <a:pt x="4736" y="11420"/>
                    <a:pt x="4727" y="11423"/>
                    <a:pt x="4716" y="11431"/>
                  </a:cubicBezTo>
                  <a:cubicBezTo>
                    <a:pt x="4653" y="11481"/>
                    <a:pt x="4729" y="11620"/>
                    <a:pt x="4641" y="11632"/>
                  </a:cubicBezTo>
                  <a:cubicBezTo>
                    <a:pt x="4641" y="11569"/>
                    <a:pt x="4653" y="11507"/>
                    <a:pt x="4666" y="11444"/>
                  </a:cubicBezTo>
                  <a:cubicBezTo>
                    <a:pt x="4666" y="11427"/>
                    <a:pt x="4676" y="11390"/>
                    <a:pt x="4684" y="11390"/>
                  </a:cubicBezTo>
                  <a:cubicBezTo>
                    <a:pt x="4688" y="11390"/>
                    <a:pt x="4691" y="11400"/>
                    <a:pt x="4691" y="11431"/>
                  </a:cubicBezTo>
                  <a:cubicBezTo>
                    <a:pt x="4708" y="11431"/>
                    <a:pt x="4744" y="11377"/>
                    <a:pt x="4772" y="11377"/>
                  </a:cubicBezTo>
                  <a:cubicBezTo>
                    <a:pt x="4785" y="11377"/>
                    <a:pt x="4796" y="11388"/>
                    <a:pt x="4804" y="11419"/>
                  </a:cubicBezTo>
                  <a:cubicBezTo>
                    <a:pt x="4834" y="11419"/>
                    <a:pt x="4848" y="11370"/>
                    <a:pt x="4879" y="11370"/>
                  </a:cubicBezTo>
                  <a:close/>
                  <a:moveTo>
                    <a:pt x="10721" y="11626"/>
                  </a:moveTo>
                  <a:cubicBezTo>
                    <a:pt x="10715" y="11630"/>
                    <a:pt x="10709" y="11632"/>
                    <a:pt x="10702" y="11632"/>
                  </a:cubicBezTo>
                  <a:lnTo>
                    <a:pt x="10721" y="11626"/>
                  </a:lnTo>
                  <a:close/>
                  <a:moveTo>
                    <a:pt x="11031" y="11398"/>
                  </a:moveTo>
                  <a:cubicBezTo>
                    <a:pt x="11071" y="11398"/>
                    <a:pt x="11110" y="11436"/>
                    <a:pt x="11117" y="11507"/>
                  </a:cubicBezTo>
                  <a:cubicBezTo>
                    <a:pt x="11117" y="11529"/>
                    <a:pt x="11076" y="11534"/>
                    <a:pt x="11038" y="11534"/>
                  </a:cubicBezTo>
                  <a:cubicBezTo>
                    <a:pt x="11013" y="11534"/>
                    <a:pt x="10988" y="11532"/>
                    <a:pt x="10978" y="11532"/>
                  </a:cubicBezTo>
                  <a:cubicBezTo>
                    <a:pt x="10978" y="11568"/>
                    <a:pt x="11017" y="11597"/>
                    <a:pt x="11053" y="11597"/>
                  </a:cubicBezTo>
                  <a:cubicBezTo>
                    <a:pt x="11067" y="11597"/>
                    <a:pt x="11081" y="11593"/>
                    <a:pt x="11091" y="11582"/>
                  </a:cubicBezTo>
                  <a:lnTo>
                    <a:pt x="11104" y="11595"/>
                  </a:lnTo>
                  <a:cubicBezTo>
                    <a:pt x="11109" y="11622"/>
                    <a:pt x="11086" y="11636"/>
                    <a:pt x="11057" y="11636"/>
                  </a:cubicBezTo>
                  <a:cubicBezTo>
                    <a:pt x="11005" y="11636"/>
                    <a:pt x="10933" y="11594"/>
                    <a:pt x="10941" y="11507"/>
                  </a:cubicBezTo>
                  <a:cubicBezTo>
                    <a:pt x="10953" y="11433"/>
                    <a:pt x="10992" y="11398"/>
                    <a:pt x="11031" y="11398"/>
                  </a:cubicBezTo>
                  <a:close/>
                  <a:moveTo>
                    <a:pt x="10852" y="11413"/>
                  </a:moveTo>
                  <a:cubicBezTo>
                    <a:pt x="10875" y="11413"/>
                    <a:pt x="10895" y="11425"/>
                    <a:pt x="10890" y="11444"/>
                  </a:cubicBezTo>
                  <a:lnTo>
                    <a:pt x="10853" y="11431"/>
                  </a:lnTo>
                  <a:cubicBezTo>
                    <a:pt x="10848" y="11430"/>
                    <a:pt x="10844" y="11430"/>
                    <a:pt x="10841" y="11430"/>
                  </a:cubicBezTo>
                  <a:cubicBezTo>
                    <a:pt x="10779" y="11430"/>
                    <a:pt x="10903" y="11532"/>
                    <a:pt x="10903" y="11544"/>
                  </a:cubicBezTo>
                  <a:lnTo>
                    <a:pt x="10915" y="11569"/>
                  </a:lnTo>
                  <a:cubicBezTo>
                    <a:pt x="10923" y="11622"/>
                    <a:pt x="10871" y="11657"/>
                    <a:pt x="10832" y="11657"/>
                  </a:cubicBezTo>
                  <a:cubicBezTo>
                    <a:pt x="10806" y="11657"/>
                    <a:pt x="10785" y="11642"/>
                    <a:pt x="10790" y="11607"/>
                  </a:cubicBezTo>
                  <a:lnTo>
                    <a:pt x="10790" y="11607"/>
                  </a:lnTo>
                  <a:cubicBezTo>
                    <a:pt x="10801" y="11618"/>
                    <a:pt x="10817" y="11625"/>
                    <a:pt x="10833" y="11625"/>
                  </a:cubicBezTo>
                  <a:cubicBezTo>
                    <a:pt x="10852" y="11625"/>
                    <a:pt x="10871" y="11615"/>
                    <a:pt x="10878" y="11595"/>
                  </a:cubicBezTo>
                  <a:cubicBezTo>
                    <a:pt x="10890" y="11569"/>
                    <a:pt x="10840" y="11557"/>
                    <a:pt x="10827" y="11532"/>
                  </a:cubicBezTo>
                  <a:cubicBezTo>
                    <a:pt x="10772" y="11445"/>
                    <a:pt x="10815" y="11413"/>
                    <a:pt x="10852" y="11413"/>
                  </a:cubicBezTo>
                  <a:close/>
                  <a:moveTo>
                    <a:pt x="9988" y="11402"/>
                  </a:moveTo>
                  <a:cubicBezTo>
                    <a:pt x="10018" y="11402"/>
                    <a:pt x="10047" y="11422"/>
                    <a:pt x="10060" y="11456"/>
                  </a:cubicBezTo>
                  <a:cubicBezTo>
                    <a:pt x="10094" y="11523"/>
                    <a:pt x="10055" y="11534"/>
                    <a:pt x="10006" y="11534"/>
                  </a:cubicBezTo>
                  <a:cubicBezTo>
                    <a:pt x="9982" y="11534"/>
                    <a:pt x="9956" y="11532"/>
                    <a:pt x="9935" y="11532"/>
                  </a:cubicBezTo>
                  <a:cubicBezTo>
                    <a:pt x="9935" y="11587"/>
                    <a:pt x="9968" y="11622"/>
                    <a:pt x="10006" y="11622"/>
                  </a:cubicBezTo>
                  <a:cubicBezTo>
                    <a:pt x="10020" y="11622"/>
                    <a:pt x="10034" y="11617"/>
                    <a:pt x="10048" y="11607"/>
                  </a:cubicBezTo>
                  <a:lnTo>
                    <a:pt x="10048" y="11632"/>
                  </a:lnTo>
                  <a:cubicBezTo>
                    <a:pt x="10017" y="11654"/>
                    <a:pt x="9989" y="11664"/>
                    <a:pt x="9965" y="11664"/>
                  </a:cubicBezTo>
                  <a:cubicBezTo>
                    <a:pt x="9879" y="11664"/>
                    <a:pt x="9838" y="11547"/>
                    <a:pt x="9897" y="11469"/>
                  </a:cubicBezTo>
                  <a:lnTo>
                    <a:pt x="9922" y="11444"/>
                  </a:lnTo>
                  <a:cubicBezTo>
                    <a:pt x="9939" y="11415"/>
                    <a:pt x="9964" y="11402"/>
                    <a:pt x="9988" y="11402"/>
                  </a:cubicBezTo>
                  <a:close/>
                  <a:moveTo>
                    <a:pt x="11984" y="11544"/>
                  </a:moveTo>
                  <a:cubicBezTo>
                    <a:pt x="11972" y="11582"/>
                    <a:pt x="11959" y="11657"/>
                    <a:pt x="11921" y="11670"/>
                  </a:cubicBezTo>
                  <a:cubicBezTo>
                    <a:pt x="11934" y="11607"/>
                    <a:pt x="11921" y="11544"/>
                    <a:pt x="11984" y="11544"/>
                  </a:cubicBezTo>
                  <a:close/>
                  <a:moveTo>
                    <a:pt x="4550" y="11429"/>
                  </a:moveTo>
                  <a:cubicBezTo>
                    <a:pt x="4589" y="11429"/>
                    <a:pt x="4621" y="11459"/>
                    <a:pt x="4615" y="11532"/>
                  </a:cubicBezTo>
                  <a:cubicBezTo>
                    <a:pt x="4593" y="11614"/>
                    <a:pt x="4521" y="11675"/>
                    <a:pt x="4466" y="11675"/>
                  </a:cubicBezTo>
                  <a:cubicBezTo>
                    <a:pt x="4430" y="11675"/>
                    <a:pt x="4402" y="11648"/>
                    <a:pt x="4402" y="11582"/>
                  </a:cubicBezTo>
                  <a:lnTo>
                    <a:pt x="4427" y="11569"/>
                  </a:lnTo>
                  <a:cubicBezTo>
                    <a:pt x="4427" y="11488"/>
                    <a:pt x="4496" y="11429"/>
                    <a:pt x="4550" y="11429"/>
                  </a:cubicBezTo>
                  <a:close/>
                  <a:moveTo>
                    <a:pt x="3027" y="11629"/>
                  </a:moveTo>
                  <a:cubicBezTo>
                    <a:pt x="3032" y="11629"/>
                    <a:pt x="3035" y="11636"/>
                    <a:pt x="3031" y="11657"/>
                  </a:cubicBezTo>
                  <a:cubicBezTo>
                    <a:pt x="3031" y="11674"/>
                    <a:pt x="3023" y="11680"/>
                    <a:pt x="3012" y="11680"/>
                  </a:cubicBezTo>
                  <a:cubicBezTo>
                    <a:pt x="2991" y="11680"/>
                    <a:pt x="2960" y="11657"/>
                    <a:pt x="2968" y="11657"/>
                  </a:cubicBezTo>
                  <a:lnTo>
                    <a:pt x="2993" y="11657"/>
                  </a:lnTo>
                  <a:cubicBezTo>
                    <a:pt x="2993" y="11657"/>
                    <a:pt x="3016" y="11629"/>
                    <a:pt x="3027" y="11629"/>
                  </a:cubicBezTo>
                  <a:close/>
                  <a:moveTo>
                    <a:pt x="9821" y="11446"/>
                  </a:moveTo>
                  <a:cubicBezTo>
                    <a:pt x="9822" y="11512"/>
                    <a:pt x="9846" y="11683"/>
                    <a:pt x="9784" y="11683"/>
                  </a:cubicBezTo>
                  <a:cubicBezTo>
                    <a:pt x="9795" y="11624"/>
                    <a:pt x="9775" y="11469"/>
                    <a:pt x="9821" y="11446"/>
                  </a:cubicBezTo>
                  <a:close/>
                  <a:moveTo>
                    <a:pt x="10260" y="11429"/>
                  </a:moveTo>
                  <a:cubicBezTo>
                    <a:pt x="10276" y="11429"/>
                    <a:pt x="10293" y="11433"/>
                    <a:pt x="10312" y="11444"/>
                  </a:cubicBezTo>
                  <a:cubicBezTo>
                    <a:pt x="10299" y="11494"/>
                    <a:pt x="10211" y="11444"/>
                    <a:pt x="10199" y="11532"/>
                  </a:cubicBezTo>
                  <a:cubicBezTo>
                    <a:pt x="10180" y="11597"/>
                    <a:pt x="10210" y="11634"/>
                    <a:pt x="10252" y="11634"/>
                  </a:cubicBezTo>
                  <a:cubicBezTo>
                    <a:pt x="10266" y="11634"/>
                    <a:pt x="10283" y="11630"/>
                    <a:pt x="10299" y="11620"/>
                  </a:cubicBezTo>
                  <a:lnTo>
                    <a:pt x="10299" y="11632"/>
                  </a:lnTo>
                  <a:cubicBezTo>
                    <a:pt x="10309" y="11670"/>
                    <a:pt x="10295" y="11685"/>
                    <a:pt x="10272" y="11685"/>
                  </a:cubicBezTo>
                  <a:cubicBezTo>
                    <a:pt x="10236" y="11685"/>
                    <a:pt x="10177" y="11646"/>
                    <a:pt x="10161" y="11607"/>
                  </a:cubicBezTo>
                  <a:cubicBezTo>
                    <a:pt x="10140" y="11544"/>
                    <a:pt x="10180" y="11429"/>
                    <a:pt x="10260" y="11429"/>
                  </a:cubicBezTo>
                  <a:close/>
                  <a:moveTo>
                    <a:pt x="9556" y="11441"/>
                  </a:moveTo>
                  <a:cubicBezTo>
                    <a:pt x="9577" y="11441"/>
                    <a:pt x="9592" y="11453"/>
                    <a:pt x="9583" y="11481"/>
                  </a:cubicBezTo>
                  <a:cubicBezTo>
                    <a:pt x="9572" y="11474"/>
                    <a:pt x="9561" y="11471"/>
                    <a:pt x="9552" y="11471"/>
                  </a:cubicBezTo>
                  <a:cubicBezTo>
                    <a:pt x="9528" y="11471"/>
                    <a:pt x="9511" y="11492"/>
                    <a:pt x="9520" y="11519"/>
                  </a:cubicBezTo>
                  <a:cubicBezTo>
                    <a:pt x="9532" y="11557"/>
                    <a:pt x="9570" y="11544"/>
                    <a:pt x="9595" y="11569"/>
                  </a:cubicBezTo>
                  <a:cubicBezTo>
                    <a:pt x="9634" y="11648"/>
                    <a:pt x="9575" y="11687"/>
                    <a:pt x="9529" y="11687"/>
                  </a:cubicBezTo>
                  <a:cubicBezTo>
                    <a:pt x="9501" y="11687"/>
                    <a:pt x="9477" y="11673"/>
                    <a:pt x="9482" y="11645"/>
                  </a:cubicBezTo>
                  <a:lnTo>
                    <a:pt x="9482" y="11645"/>
                  </a:lnTo>
                  <a:cubicBezTo>
                    <a:pt x="9494" y="11657"/>
                    <a:pt x="9520" y="11657"/>
                    <a:pt x="9532" y="11657"/>
                  </a:cubicBezTo>
                  <a:cubicBezTo>
                    <a:pt x="9539" y="11658"/>
                    <a:pt x="9545" y="11658"/>
                    <a:pt x="9550" y="11658"/>
                  </a:cubicBezTo>
                  <a:cubicBezTo>
                    <a:pt x="9642" y="11658"/>
                    <a:pt x="9506" y="11556"/>
                    <a:pt x="9494" y="11544"/>
                  </a:cubicBezTo>
                  <a:lnTo>
                    <a:pt x="9494" y="11532"/>
                  </a:lnTo>
                  <a:cubicBezTo>
                    <a:pt x="9471" y="11476"/>
                    <a:pt x="9522" y="11441"/>
                    <a:pt x="9556" y="11441"/>
                  </a:cubicBezTo>
                  <a:close/>
                  <a:moveTo>
                    <a:pt x="4414" y="11456"/>
                  </a:moveTo>
                  <a:cubicBezTo>
                    <a:pt x="4414" y="11481"/>
                    <a:pt x="4404" y="11494"/>
                    <a:pt x="4390" y="11494"/>
                  </a:cubicBezTo>
                  <a:cubicBezTo>
                    <a:pt x="4382" y="11494"/>
                    <a:pt x="4373" y="11490"/>
                    <a:pt x="4364" y="11481"/>
                  </a:cubicBezTo>
                  <a:cubicBezTo>
                    <a:pt x="4269" y="11502"/>
                    <a:pt x="4263" y="11665"/>
                    <a:pt x="4337" y="11665"/>
                  </a:cubicBezTo>
                  <a:cubicBezTo>
                    <a:pt x="4351" y="11665"/>
                    <a:pt x="4369" y="11659"/>
                    <a:pt x="4389" y="11645"/>
                  </a:cubicBezTo>
                  <a:lnTo>
                    <a:pt x="4389" y="11645"/>
                  </a:lnTo>
                  <a:cubicBezTo>
                    <a:pt x="4394" y="11681"/>
                    <a:pt x="4374" y="11696"/>
                    <a:pt x="4348" y="11696"/>
                  </a:cubicBezTo>
                  <a:cubicBezTo>
                    <a:pt x="4310" y="11696"/>
                    <a:pt x="4258" y="11664"/>
                    <a:pt x="4251" y="11620"/>
                  </a:cubicBezTo>
                  <a:cubicBezTo>
                    <a:pt x="4240" y="11547"/>
                    <a:pt x="4282" y="11456"/>
                    <a:pt x="4346" y="11456"/>
                  </a:cubicBezTo>
                  <a:cubicBezTo>
                    <a:pt x="4360" y="11456"/>
                    <a:pt x="4374" y="11460"/>
                    <a:pt x="4389" y="11469"/>
                  </a:cubicBezTo>
                  <a:lnTo>
                    <a:pt x="4414" y="11456"/>
                  </a:lnTo>
                  <a:close/>
                  <a:moveTo>
                    <a:pt x="9696" y="11393"/>
                  </a:moveTo>
                  <a:lnTo>
                    <a:pt x="9696" y="11393"/>
                  </a:lnTo>
                  <a:cubicBezTo>
                    <a:pt x="9675" y="11446"/>
                    <a:pt x="9689" y="11472"/>
                    <a:pt x="9723" y="11472"/>
                  </a:cubicBezTo>
                  <a:cubicBezTo>
                    <a:pt x="9730" y="11472"/>
                    <a:pt x="9738" y="11471"/>
                    <a:pt x="9746" y="11469"/>
                  </a:cubicBezTo>
                  <a:lnTo>
                    <a:pt x="9746" y="11469"/>
                  </a:lnTo>
                  <a:cubicBezTo>
                    <a:pt x="9754" y="11493"/>
                    <a:pt x="9752" y="11507"/>
                    <a:pt x="9735" y="11507"/>
                  </a:cubicBezTo>
                  <a:cubicBezTo>
                    <a:pt x="9727" y="11507"/>
                    <a:pt x="9713" y="11503"/>
                    <a:pt x="9696" y="11494"/>
                  </a:cubicBezTo>
                  <a:cubicBezTo>
                    <a:pt x="9696" y="11557"/>
                    <a:pt x="9696" y="11607"/>
                    <a:pt x="9696" y="11670"/>
                  </a:cubicBezTo>
                  <a:cubicBezTo>
                    <a:pt x="9696" y="11670"/>
                    <a:pt x="9771" y="11683"/>
                    <a:pt x="9746" y="11708"/>
                  </a:cubicBezTo>
                  <a:cubicBezTo>
                    <a:pt x="9740" y="11712"/>
                    <a:pt x="9734" y="11714"/>
                    <a:pt x="9727" y="11714"/>
                  </a:cubicBezTo>
                  <a:cubicBezTo>
                    <a:pt x="9694" y="11714"/>
                    <a:pt x="9658" y="11664"/>
                    <a:pt x="9658" y="11632"/>
                  </a:cubicBezTo>
                  <a:cubicBezTo>
                    <a:pt x="9658" y="11595"/>
                    <a:pt x="9696" y="11481"/>
                    <a:pt x="9633" y="11481"/>
                  </a:cubicBezTo>
                  <a:lnTo>
                    <a:pt x="9633" y="11507"/>
                  </a:lnTo>
                  <a:cubicBezTo>
                    <a:pt x="9623" y="11478"/>
                    <a:pt x="9628" y="11464"/>
                    <a:pt x="9642" y="11464"/>
                  </a:cubicBezTo>
                  <a:cubicBezTo>
                    <a:pt x="9646" y="11464"/>
                    <a:pt x="9652" y="11466"/>
                    <a:pt x="9658" y="11469"/>
                  </a:cubicBezTo>
                  <a:cubicBezTo>
                    <a:pt x="9645" y="11419"/>
                    <a:pt x="9658" y="11406"/>
                    <a:pt x="9696" y="11393"/>
                  </a:cubicBezTo>
                  <a:close/>
                  <a:moveTo>
                    <a:pt x="9243" y="11368"/>
                  </a:moveTo>
                  <a:cubicBezTo>
                    <a:pt x="9243" y="11431"/>
                    <a:pt x="9268" y="11720"/>
                    <a:pt x="9205" y="11720"/>
                  </a:cubicBezTo>
                  <a:cubicBezTo>
                    <a:pt x="9205" y="11657"/>
                    <a:pt x="9180" y="11368"/>
                    <a:pt x="9243" y="11368"/>
                  </a:cubicBezTo>
                  <a:close/>
                  <a:moveTo>
                    <a:pt x="11307" y="11376"/>
                  </a:moveTo>
                  <a:cubicBezTo>
                    <a:pt x="11313" y="11376"/>
                    <a:pt x="11321" y="11378"/>
                    <a:pt x="11330" y="11381"/>
                  </a:cubicBezTo>
                  <a:lnTo>
                    <a:pt x="11330" y="11544"/>
                  </a:lnTo>
                  <a:cubicBezTo>
                    <a:pt x="11330" y="11607"/>
                    <a:pt x="11368" y="11720"/>
                    <a:pt x="11293" y="11720"/>
                  </a:cubicBezTo>
                  <a:lnTo>
                    <a:pt x="11293" y="11582"/>
                  </a:lnTo>
                  <a:cubicBezTo>
                    <a:pt x="11272" y="11582"/>
                    <a:pt x="11259" y="11626"/>
                    <a:pt x="11227" y="11626"/>
                  </a:cubicBezTo>
                  <a:cubicBezTo>
                    <a:pt x="11220" y="11626"/>
                    <a:pt x="11213" y="11624"/>
                    <a:pt x="11205" y="11620"/>
                  </a:cubicBezTo>
                  <a:cubicBezTo>
                    <a:pt x="11142" y="11595"/>
                    <a:pt x="11142" y="11519"/>
                    <a:pt x="11154" y="11481"/>
                  </a:cubicBezTo>
                  <a:cubicBezTo>
                    <a:pt x="11154" y="11444"/>
                    <a:pt x="11167" y="11393"/>
                    <a:pt x="11205" y="11381"/>
                  </a:cubicBezTo>
                  <a:cubicBezTo>
                    <a:pt x="11210" y="11379"/>
                    <a:pt x="11216" y="11379"/>
                    <a:pt x="11221" y="11379"/>
                  </a:cubicBezTo>
                  <a:cubicBezTo>
                    <a:pt x="11260" y="11379"/>
                    <a:pt x="11281" y="11419"/>
                    <a:pt x="11293" y="11419"/>
                  </a:cubicBezTo>
                  <a:cubicBezTo>
                    <a:pt x="11283" y="11390"/>
                    <a:pt x="11288" y="11376"/>
                    <a:pt x="11307" y="11376"/>
                  </a:cubicBezTo>
                  <a:close/>
                  <a:moveTo>
                    <a:pt x="9106" y="11461"/>
                  </a:moveTo>
                  <a:cubicBezTo>
                    <a:pt x="9151" y="11461"/>
                    <a:pt x="9193" y="11499"/>
                    <a:pt x="9193" y="11582"/>
                  </a:cubicBezTo>
                  <a:cubicBezTo>
                    <a:pt x="9193" y="11674"/>
                    <a:pt x="9125" y="11730"/>
                    <a:pt x="9066" y="11730"/>
                  </a:cubicBezTo>
                  <a:cubicBezTo>
                    <a:pt x="9020" y="11730"/>
                    <a:pt x="8979" y="11697"/>
                    <a:pt x="8979" y="11620"/>
                  </a:cubicBezTo>
                  <a:lnTo>
                    <a:pt x="9004" y="11595"/>
                  </a:lnTo>
                  <a:cubicBezTo>
                    <a:pt x="9004" y="11508"/>
                    <a:pt x="9057" y="11461"/>
                    <a:pt x="9106" y="11461"/>
                  </a:cubicBezTo>
                  <a:close/>
                  <a:moveTo>
                    <a:pt x="9377" y="11492"/>
                  </a:moveTo>
                  <a:cubicBezTo>
                    <a:pt x="9413" y="11492"/>
                    <a:pt x="9444" y="11523"/>
                    <a:pt x="9444" y="11595"/>
                  </a:cubicBezTo>
                  <a:cubicBezTo>
                    <a:pt x="9444" y="11617"/>
                    <a:pt x="9408" y="11622"/>
                    <a:pt x="9374" y="11622"/>
                  </a:cubicBezTo>
                  <a:cubicBezTo>
                    <a:pt x="9351" y="11622"/>
                    <a:pt x="9328" y="11620"/>
                    <a:pt x="9318" y="11620"/>
                  </a:cubicBezTo>
                  <a:cubicBezTo>
                    <a:pt x="9318" y="11662"/>
                    <a:pt x="9353" y="11688"/>
                    <a:pt x="9391" y="11688"/>
                  </a:cubicBezTo>
                  <a:cubicBezTo>
                    <a:pt x="9409" y="11688"/>
                    <a:pt x="9428" y="11682"/>
                    <a:pt x="9444" y="11670"/>
                  </a:cubicBezTo>
                  <a:lnTo>
                    <a:pt x="9444" y="11670"/>
                  </a:lnTo>
                  <a:lnTo>
                    <a:pt x="9432" y="11683"/>
                  </a:lnTo>
                  <a:cubicBezTo>
                    <a:pt x="9441" y="11716"/>
                    <a:pt x="9422" y="11731"/>
                    <a:pt x="9394" y="11731"/>
                  </a:cubicBezTo>
                  <a:cubicBezTo>
                    <a:pt x="9349" y="11731"/>
                    <a:pt x="9281" y="11690"/>
                    <a:pt x="9281" y="11620"/>
                  </a:cubicBezTo>
                  <a:cubicBezTo>
                    <a:pt x="9281" y="11542"/>
                    <a:pt x="9332" y="11492"/>
                    <a:pt x="9377" y="11492"/>
                  </a:cubicBezTo>
                  <a:close/>
                  <a:moveTo>
                    <a:pt x="4072" y="11726"/>
                  </a:moveTo>
                  <a:lnTo>
                    <a:pt x="4072" y="11726"/>
                  </a:lnTo>
                  <a:cubicBezTo>
                    <a:pt x="4066" y="11738"/>
                    <a:pt x="4058" y="11745"/>
                    <a:pt x="4050" y="11745"/>
                  </a:cubicBezTo>
                  <a:cubicBezTo>
                    <a:pt x="4059" y="11736"/>
                    <a:pt x="4067" y="11730"/>
                    <a:pt x="4072" y="11726"/>
                  </a:cubicBezTo>
                  <a:close/>
                  <a:moveTo>
                    <a:pt x="4027" y="11519"/>
                  </a:moveTo>
                  <a:cubicBezTo>
                    <a:pt x="4051" y="11519"/>
                    <a:pt x="4076" y="11528"/>
                    <a:pt x="4087" y="11544"/>
                  </a:cubicBezTo>
                  <a:cubicBezTo>
                    <a:pt x="4106" y="11582"/>
                    <a:pt x="4097" y="11675"/>
                    <a:pt x="4075" y="11720"/>
                  </a:cubicBezTo>
                  <a:lnTo>
                    <a:pt x="4075" y="11720"/>
                  </a:lnTo>
                  <a:cubicBezTo>
                    <a:pt x="4075" y="11720"/>
                    <a:pt x="4075" y="11720"/>
                    <a:pt x="4075" y="11720"/>
                  </a:cubicBezTo>
                  <a:lnTo>
                    <a:pt x="4050" y="11720"/>
                  </a:lnTo>
                  <a:cubicBezTo>
                    <a:pt x="4031" y="11754"/>
                    <a:pt x="4010" y="11768"/>
                    <a:pt x="3991" y="11768"/>
                  </a:cubicBezTo>
                  <a:cubicBezTo>
                    <a:pt x="3949" y="11768"/>
                    <a:pt x="3921" y="11694"/>
                    <a:pt x="3974" y="11632"/>
                  </a:cubicBezTo>
                  <a:cubicBezTo>
                    <a:pt x="3987" y="11620"/>
                    <a:pt x="4050" y="11607"/>
                    <a:pt x="4062" y="11595"/>
                  </a:cubicBezTo>
                  <a:cubicBezTo>
                    <a:pt x="4075" y="11563"/>
                    <a:pt x="4056" y="11554"/>
                    <a:pt x="4032" y="11554"/>
                  </a:cubicBezTo>
                  <a:cubicBezTo>
                    <a:pt x="4009" y="11554"/>
                    <a:pt x="3980" y="11563"/>
                    <a:pt x="3974" y="11569"/>
                  </a:cubicBezTo>
                  <a:cubicBezTo>
                    <a:pt x="3967" y="11534"/>
                    <a:pt x="3996" y="11519"/>
                    <a:pt x="4027" y="11519"/>
                  </a:cubicBezTo>
                  <a:close/>
                  <a:moveTo>
                    <a:pt x="2455" y="11726"/>
                  </a:moveTo>
                  <a:cubicBezTo>
                    <a:pt x="2461" y="11726"/>
                    <a:pt x="2465" y="11731"/>
                    <a:pt x="2465" y="11745"/>
                  </a:cubicBezTo>
                  <a:cubicBezTo>
                    <a:pt x="2460" y="11770"/>
                    <a:pt x="2455" y="11777"/>
                    <a:pt x="2451" y="11777"/>
                  </a:cubicBezTo>
                  <a:cubicBezTo>
                    <a:pt x="2445" y="11777"/>
                    <a:pt x="2440" y="11758"/>
                    <a:pt x="2440" y="11758"/>
                  </a:cubicBezTo>
                  <a:lnTo>
                    <a:pt x="2415" y="11758"/>
                  </a:lnTo>
                  <a:cubicBezTo>
                    <a:pt x="2415" y="11758"/>
                    <a:pt x="2441" y="11726"/>
                    <a:pt x="2455" y="11726"/>
                  </a:cubicBezTo>
                  <a:close/>
                  <a:moveTo>
                    <a:pt x="6643" y="11722"/>
                  </a:moveTo>
                  <a:lnTo>
                    <a:pt x="6643" y="11722"/>
                  </a:lnTo>
                  <a:cubicBezTo>
                    <a:pt x="6637" y="11734"/>
                    <a:pt x="6631" y="11746"/>
                    <a:pt x="6627" y="11758"/>
                  </a:cubicBezTo>
                  <a:cubicBezTo>
                    <a:pt x="6648" y="11758"/>
                    <a:pt x="6658" y="11768"/>
                    <a:pt x="6661" y="11783"/>
                  </a:cubicBezTo>
                  <a:lnTo>
                    <a:pt x="6661" y="11783"/>
                  </a:lnTo>
                  <a:cubicBezTo>
                    <a:pt x="6661" y="11757"/>
                    <a:pt x="6657" y="11734"/>
                    <a:pt x="6643" y="11722"/>
                  </a:cubicBezTo>
                  <a:close/>
                  <a:moveTo>
                    <a:pt x="8740" y="11525"/>
                  </a:moveTo>
                  <a:cubicBezTo>
                    <a:pt x="8753" y="11525"/>
                    <a:pt x="8765" y="11532"/>
                    <a:pt x="8778" y="11544"/>
                  </a:cubicBezTo>
                  <a:cubicBezTo>
                    <a:pt x="8778" y="11569"/>
                    <a:pt x="8778" y="11569"/>
                    <a:pt x="8790" y="11569"/>
                  </a:cubicBezTo>
                  <a:cubicBezTo>
                    <a:pt x="8803" y="11557"/>
                    <a:pt x="8815" y="11532"/>
                    <a:pt x="8841" y="11532"/>
                  </a:cubicBezTo>
                  <a:cubicBezTo>
                    <a:pt x="8954" y="11557"/>
                    <a:pt x="8916" y="11645"/>
                    <a:pt x="8916" y="11758"/>
                  </a:cubicBezTo>
                  <a:lnTo>
                    <a:pt x="8891" y="11758"/>
                  </a:lnTo>
                  <a:cubicBezTo>
                    <a:pt x="8891" y="11725"/>
                    <a:pt x="8919" y="11542"/>
                    <a:pt x="8862" y="11542"/>
                  </a:cubicBezTo>
                  <a:cubicBezTo>
                    <a:pt x="8853" y="11542"/>
                    <a:pt x="8842" y="11547"/>
                    <a:pt x="8828" y="11557"/>
                  </a:cubicBezTo>
                  <a:lnTo>
                    <a:pt x="8828" y="11569"/>
                  </a:lnTo>
                  <a:cubicBezTo>
                    <a:pt x="8753" y="11607"/>
                    <a:pt x="8866" y="11758"/>
                    <a:pt x="8765" y="11771"/>
                  </a:cubicBezTo>
                  <a:cubicBezTo>
                    <a:pt x="8765" y="11724"/>
                    <a:pt x="8798" y="11567"/>
                    <a:pt x="8731" y="11567"/>
                  </a:cubicBezTo>
                  <a:cubicBezTo>
                    <a:pt x="8726" y="11567"/>
                    <a:pt x="8721" y="11568"/>
                    <a:pt x="8715" y="11569"/>
                  </a:cubicBezTo>
                  <a:cubicBezTo>
                    <a:pt x="8639" y="11595"/>
                    <a:pt x="8740" y="11771"/>
                    <a:pt x="8652" y="11783"/>
                  </a:cubicBezTo>
                  <a:cubicBezTo>
                    <a:pt x="8639" y="11720"/>
                    <a:pt x="8639" y="11645"/>
                    <a:pt x="8652" y="11582"/>
                  </a:cubicBezTo>
                  <a:cubicBezTo>
                    <a:pt x="8652" y="11566"/>
                    <a:pt x="8663" y="11528"/>
                    <a:pt x="8670" y="11528"/>
                  </a:cubicBezTo>
                  <a:cubicBezTo>
                    <a:pt x="8674" y="11528"/>
                    <a:pt x="8677" y="11539"/>
                    <a:pt x="8677" y="11569"/>
                  </a:cubicBezTo>
                  <a:cubicBezTo>
                    <a:pt x="8690" y="11569"/>
                    <a:pt x="8702" y="11557"/>
                    <a:pt x="8702" y="11544"/>
                  </a:cubicBezTo>
                  <a:cubicBezTo>
                    <a:pt x="8715" y="11532"/>
                    <a:pt x="8727" y="11525"/>
                    <a:pt x="8740" y="11525"/>
                  </a:cubicBezTo>
                  <a:close/>
                  <a:moveTo>
                    <a:pt x="3874" y="11556"/>
                  </a:moveTo>
                  <a:cubicBezTo>
                    <a:pt x="3905" y="11556"/>
                    <a:pt x="3929" y="11581"/>
                    <a:pt x="3924" y="11645"/>
                  </a:cubicBezTo>
                  <a:cubicBezTo>
                    <a:pt x="3936" y="11695"/>
                    <a:pt x="3748" y="11632"/>
                    <a:pt x="3811" y="11733"/>
                  </a:cubicBezTo>
                  <a:lnTo>
                    <a:pt x="3798" y="11733"/>
                  </a:lnTo>
                  <a:cubicBezTo>
                    <a:pt x="3810" y="11756"/>
                    <a:pt x="3824" y="11766"/>
                    <a:pt x="3840" y="11766"/>
                  </a:cubicBezTo>
                  <a:cubicBezTo>
                    <a:pt x="3858" y="11766"/>
                    <a:pt x="3878" y="11753"/>
                    <a:pt x="3899" y="11733"/>
                  </a:cubicBezTo>
                  <a:lnTo>
                    <a:pt x="3899" y="11733"/>
                  </a:lnTo>
                  <a:cubicBezTo>
                    <a:pt x="3904" y="11769"/>
                    <a:pt x="3877" y="11789"/>
                    <a:pt x="3845" y="11789"/>
                  </a:cubicBezTo>
                  <a:cubicBezTo>
                    <a:pt x="3800" y="11789"/>
                    <a:pt x="3746" y="11751"/>
                    <a:pt x="3760" y="11670"/>
                  </a:cubicBezTo>
                  <a:cubicBezTo>
                    <a:pt x="3775" y="11604"/>
                    <a:pt x="3832" y="11556"/>
                    <a:pt x="3874" y="11556"/>
                  </a:cubicBezTo>
                  <a:close/>
                  <a:moveTo>
                    <a:pt x="8315" y="11521"/>
                  </a:moveTo>
                  <a:cubicBezTo>
                    <a:pt x="8327" y="11521"/>
                    <a:pt x="8339" y="11524"/>
                    <a:pt x="8350" y="11532"/>
                  </a:cubicBezTo>
                  <a:cubicBezTo>
                    <a:pt x="8338" y="11582"/>
                    <a:pt x="8262" y="11532"/>
                    <a:pt x="8275" y="11607"/>
                  </a:cubicBezTo>
                  <a:cubicBezTo>
                    <a:pt x="8275" y="11645"/>
                    <a:pt x="8350" y="11632"/>
                    <a:pt x="8350" y="11695"/>
                  </a:cubicBezTo>
                  <a:cubicBezTo>
                    <a:pt x="8350" y="11739"/>
                    <a:pt x="8270" y="11790"/>
                    <a:pt x="8230" y="11790"/>
                  </a:cubicBezTo>
                  <a:cubicBezTo>
                    <a:pt x="8214" y="11790"/>
                    <a:pt x="8204" y="11781"/>
                    <a:pt x="8212" y="11758"/>
                  </a:cubicBezTo>
                  <a:lnTo>
                    <a:pt x="8237" y="11733"/>
                  </a:lnTo>
                  <a:cubicBezTo>
                    <a:pt x="8244" y="11740"/>
                    <a:pt x="8264" y="11747"/>
                    <a:pt x="8282" y="11747"/>
                  </a:cubicBezTo>
                  <a:cubicBezTo>
                    <a:pt x="8295" y="11747"/>
                    <a:pt x="8307" y="11744"/>
                    <a:pt x="8312" y="11733"/>
                  </a:cubicBezTo>
                  <a:cubicBezTo>
                    <a:pt x="8338" y="11683"/>
                    <a:pt x="8300" y="11695"/>
                    <a:pt x="8287" y="11657"/>
                  </a:cubicBezTo>
                  <a:cubicBezTo>
                    <a:pt x="8262" y="11632"/>
                    <a:pt x="8212" y="11620"/>
                    <a:pt x="8237" y="11557"/>
                  </a:cubicBezTo>
                  <a:cubicBezTo>
                    <a:pt x="8255" y="11539"/>
                    <a:pt x="8285" y="11521"/>
                    <a:pt x="8315" y="11521"/>
                  </a:cubicBezTo>
                  <a:close/>
                  <a:moveTo>
                    <a:pt x="8451" y="11547"/>
                  </a:moveTo>
                  <a:cubicBezTo>
                    <a:pt x="8485" y="11547"/>
                    <a:pt x="8514" y="11576"/>
                    <a:pt x="8514" y="11645"/>
                  </a:cubicBezTo>
                  <a:cubicBezTo>
                    <a:pt x="8514" y="11678"/>
                    <a:pt x="8463" y="11684"/>
                    <a:pt x="8422" y="11684"/>
                  </a:cubicBezTo>
                  <a:cubicBezTo>
                    <a:pt x="8402" y="11684"/>
                    <a:pt x="8384" y="11683"/>
                    <a:pt x="8375" y="11683"/>
                  </a:cubicBezTo>
                  <a:cubicBezTo>
                    <a:pt x="8384" y="11725"/>
                    <a:pt x="8416" y="11751"/>
                    <a:pt x="8455" y="11751"/>
                  </a:cubicBezTo>
                  <a:cubicBezTo>
                    <a:pt x="8473" y="11751"/>
                    <a:pt x="8493" y="11745"/>
                    <a:pt x="8514" y="11733"/>
                  </a:cubicBezTo>
                  <a:lnTo>
                    <a:pt x="8514" y="11733"/>
                  </a:lnTo>
                  <a:lnTo>
                    <a:pt x="8501" y="11745"/>
                  </a:lnTo>
                  <a:cubicBezTo>
                    <a:pt x="8506" y="11779"/>
                    <a:pt x="8485" y="11794"/>
                    <a:pt x="8458" y="11794"/>
                  </a:cubicBezTo>
                  <a:cubicBezTo>
                    <a:pt x="8413" y="11794"/>
                    <a:pt x="8350" y="11753"/>
                    <a:pt x="8350" y="11683"/>
                  </a:cubicBezTo>
                  <a:cubicBezTo>
                    <a:pt x="8350" y="11602"/>
                    <a:pt x="8405" y="11547"/>
                    <a:pt x="8451" y="11547"/>
                  </a:cubicBezTo>
                  <a:close/>
                  <a:moveTo>
                    <a:pt x="6333" y="11792"/>
                  </a:moveTo>
                  <a:lnTo>
                    <a:pt x="6326" y="11796"/>
                  </a:lnTo>
                  <a:cubicBezTo>
                    <a:pt x="6328" y="11796"/>
                    <a:pt x="6331" y="11796"/>
                    <a:pt x="6333" y="11796"/>
                  </a:cubicBezTo>
                  <a:lnTo>
                    <a:pt x="6333" y="11796"/>
                  </a:lnTo>
                  <a:cubicBezTo>
                    <a:pt x="6333" y="11795"/>
                    <a:pt x="6333" y="11794"/>
                    <a:pt x="6333" y="11792"/>
                  </a:cubicBezTo>
                  <a:close/>
                  <a:moveTo>
                    <a:pt x="8159" y="11540"/>
                  </a:moveTo>
                  <a:cubicBezTo>
                    <a:pt x="8168" y="11540"/>
                    <a:pt x="8177" y="11541"/>
                    <a:pt x="8187" y="11544"/>
                  </a:cubicBezTo>
                  <a:cubicBezTo>
                    <a:pt x="8182" y="11568"/>
                    <a:pt x="8172" y="11574"/>
                    <a:pt x="8161" y="11574"/>
                  </a:cubicBezTo>
                  <a:cubicBezTo>
                    <a:pt x="8151" y="11574"/>
                    <a:pt x="8140" y="11569"/>
                    <a:pt x="8133" y="11569"/>
                  </a:cubicBezTo>
                  <a:cubicBezTo>
                    <a:pt x="8127" y="11569"/>
                    <a:pt x="8124" y="11572"/>
                    <a:pt x="8124" y="11582"/>
                  </a:cubicBezTo>
                  <a:cubicBezTo>
                    <a:pt x="8111" y="11620"/>
                    <a:pt x="8111" y="11632"/>
                    <a:pt x="8149" y="11645"/>
                  </a:cubicBezTo>
                  <a:cubicBezTo>
                    <a:pt x="8251" y="11710"/>
                    <a:pt x="8133" y="11816"/>
                    <a:pt x="8075" y="11816"/>
                  </a:cubicBezTo>
                  <a:cubicBezTo>
                    <a:pt x="8055" y="11816"/>
                    <a:pt x="8042" y="11803"/>
                    <a:pt x="8048" y="11771"/>
                  </a:cubicBezTo>
                  <a:lnTo>
                    <a:pt x="8074" y="11745"/>
                  </a:lnTo>
                  <a:cubicBezTo>
                    <a:pt x="8081" y="11753"/>
                    <a:pt x="8105" y="11760"/>
                    <a:pt x="8124" y="11760"/>
                  </a:cubicBezTo>
                  <a:cubicBezTo>
                    <a:pt x="8138" y="11760"/>
                    <a:pt x="8149" y="11756"/>
                    <a:pt x="8149" y="11745"/>
                  </a:cubicBezTo>
                  <a:cubicBezTo>
                    <a:pt x="8174" y="11695"/>
                    <a:pt x="8149" y="11708"/>
                    <a:pt x="8124" y="11683"/>
                  </a:cubicBezTo>
                  <a:cubicBezTo>
                    <a:pt x="8099" y="11645"/>
                    <a:pt x="8048" y="11645"/>
                    <a:pt x="8086" y="11582"/>
                  </a:cubicBezTo>
                  <a:cubicBezTo>
                    <a:pt x="8105" y="11554"/>
                    <a:pt x="8131" y="11540"/>
                    <a:pt x="8159" y="11540"/>
                  </a:cubicBezTo>
                  <a:close/>
                  <a:moveTo>
                    <a:pt x="7080" y="11657"/>
                  </a:moveTo>
                  <a:lnTo>
                    <a:pt x="7080" y="11657"/>
                  </a:lnTo>
                  <a:cubicBezTo>
                    <a:pt x="7112" y="11668"/>
                    <a:pt x="7126" y="11767"/>
                    <a:pt x="7129" y="11836"/>
                  </a:cubicBezTo>
                  <a:lnTo>
                    <a:pt x="7129" y="11836"/>
                  </a:lnTo>
                  <a:cubicBezTo>
                    <a:pt x="7102" y="11780"/>
                    <a:pt x="7088" y="11691"/>
                    <a:pt x="7080" y="11657"/>
                  </a:cubicBezTo>
                  <a:close/>
                  <a:moveTo>
                    <a:pt x="7934" y="11596"/>
                  </a:moveTo>
                  <a:cubicBezTo>
                    <a:pt x="7961" y="11596"/>
                    <a:pt x="7985" y="11612"/>
                    <a:pt x="7998" y="11645"/>
                  </a:cubicBezTo>
                  <a:cubicBezTo>
                    <a:pt x="8036" y="11733"/>
                    <a:pt x="7935" y="11720"/>
                    <a:pt x="7872" y="11733"/>
                  </a:cubicBezTo>
                  <a:cubicBezTo>
                    <a:pt x="7872" y="11780"/>
                    <a:pt x="7907" y="11805"/>
                    <a:pt x="7945" y="11805"/>
                  </a:cubicBezTo>
                  <a:cubicBezTo>
                    <a:pt x="7959" y="11805"/>
                    <a:pt x="7973" y="11802"/>
                    <a:pt x="7986" y="11796"/>
                  </a:cubicBezTo>
                  <a:lnTo>
                    <a:pt x="7986" y="11821"/>
                  </a:lnTo>
                  <a:cubicBezTo>
                    <a:pt x="7966" y="11834"/>
                    <a:pt x="7948" y="11839"/>
                    <a:pt x="7932" y="11839"/>
                  </a:cubicBezTo>
                  <a:cubicBezTo>
                    <a:pt x="7852" y="11839"/>
                    <a:pt x="7811" y="11707"/>
                    <a:pt x="7870" y="11623"/>
                  </a:cubicBezTo>
                  <a:lnTo>
                    <a:pt x="7870" y="11623"/>
                  </a:lnTo>
                  <a:cubicBezTo>
                    <a:pt x="7891" y="11605"/>
                    <a:pt x="7913" y="11596"/>
                    <a:pt x="7934" y="11596"/>
                  </a:cubicBezTo>
                  <a:close/>
                  <a:moveTo>
                    <a:pt x="6661" y="11783"/>
                  </a:moveTo>
                  <a:cubicBezTo>
                    <a:pt x="6661" y="11802"/>
                    <a:pt x="6659" y="11822"/>
                    <a:pt x="6657" y="11840"/>
                  </a:cubicBezTo>
                  <a:lnTo>
                    <a:pt x="6657" y="11840"/>
                  </a:lnTo>
                  <a:cubicBezTo>
                    <a:pt x="6661" y="11818"/>
                    <a:pt x="6664" y="11798"/>
                    <a:pt x="6661" y="11783"/>
                  </a:cubicBezTo>
                  <a:close/>
                  <a:moveTo>
                    <a:pt x="7608" y="11595"/>
                  </a:moveTo>
                  <a:cubicBezTo>
                    <a:pt x="7608" y="11657"/>
                    <a:pt x="7633" y="11833"/>
                    <a:pt x="7571" y="11846"/>
                  </a:cubicBezTo>
                  <a:cubicBezTo>
                    <a:pt x="7545" y="11808"/>
                    <a:pt x="7520" y="11632"/>
                    <a:pt x="7583" y="11620"/>
                  </a:cubicBezTo>
                  <a:lnTo>
                    <a:pt x="7608" y="11595"/>
                  </a:lnTo>
                  <a:close/>
                  <a:moveTo>
                    <a:pt x="3660" y="11595"/>
                  </a:moveTo>
                  <a:cubicBezTo>
                    <a:pt x="3622" y="11683"/>
                    <a:pt x="3609" y="11708"/>
                    <a:pt x="3660" y="11821"/>
                  </a:cubicBezTo>
                  <a:lnTo>
                    <a:pt x="3647" y="11821"/>
                  </a:lnTo>
                  <a:cubicBezTo>
                    <a:pt x="3639" y="11823"/>
                    <a:pt x="3632" y="11823"/>
                    <a:pt x="3625" y="11823"/>
                  </a:cubicBezTo>
                  <a:cubicBezTo>
                    <a:pt x="3584" y="11823"/>
                    <a:pt x="3583" y="11789"/>
                    <a:pt x="3572" y="11745"/>
                  </a:cubicBezTo>
                  <a:cubicBezTo>
                    <a:pt x="3521" y="11758"/>
                    <a:pt x="3534" y="11846"/>
                    <a:pt x="3471" y="11859"/>
                  </a:cubicBezTo>
                  <a:cubicBezTo>
                    <a:pt x="3534" y="11745"/>
                    <a:pt x="3559" y="11733"/>
                    <a:pt x="3496" y="11620"/>
                  </a:cubicBezTo>
                  <a:cubicBezTo>
                    <a:pt x="3505" y="11618"/>
                    <a:pt x="3512" y="11617"/>
                    <a:pt x="3518" y="11617"/>
                  </a:cubicBezTo>
                  <a:cubicBezTo>
                    <a:pt x="3559" y="11617"/>
                    <a:pt x="3561" y="11651"/>
                    <a:pt x="3572" y="11695"/>
                  </a:cubicBezTo>
                  <a:cubicBezTo>
                    <a:pt x="3597" y="11657"/>
                    <a:pt x="3609" y="11632"/>
                    <a:pt x="3635" y="11595"/>
                  </a:cubicBezTo>
                  <a:close/>
                  <a:moveTo>
                    <a:pt x="3429" y="11623"/>
                  </a:moveTo>
                  <a:cubicBezTo>
                    <a:pt x="3447" y="11623"/>
                    <a:pt x="3466" y="11633"/>
                    <a:pt x="3484" y="11657"/>
                  </a:cubicBezTo>
                  <a:lnTo>
                    <a:pt x="3496" y="11645"/>
                  </a:lnTo>
                  <a:lnTo>
                    <a:pt x="3496" y="11645"/>
                  </a:lnTo>
                  <a:cubicBezTo>
                    <a:pt x="3572" y="11758"/>
                    <a:pt x="3383" y="11720"/>
                    <a:pt x="3371" y="11758"/>
                  </a:cubicBezTo>
                  <a:cubicBezTo>
                    <a:pt x="3355" y="11806"/>
                    <a:pt x="3384" y="11823"/>
                    <a:pt x="3418" y="11823"/>
                  </a:cubicBezTo>
                  <a:cubicBezTo>
                    <a:pt x="3437" y="11823"/>
                    <a:pt x="3457" y="11818"/>
                    <a:pt x="3471" y="11808"/>
                  </a:cubicBezTo>
                  <a:lnTo>
                    <a:pt x="3471" y="11808"/>
                  </a:lnTo>
                  <a:cubicBezTo>
                    <a:pt x="3471" y="11846"/>
                    <a:pt x="3459" y="11846"/>
                    <a:pt x="3421" y="11859"/>
                  </a:cubicBezTo>
                  <a:cubicBezTo>
                    <a:pt x="3410" y="11862"/>
                    <a:pt x="3400" y="11863"/>
                    <a:pt x="3391" y="11863"/>
                  </a:cubicBezTo>
                  <a:cubicBezTo>
                    <a:pt x="3273" y="11863"/>
                    <a:pt x="3341" y="11623"/>
                    <a:pt x="3429" y="11623"/>
                  </a:cubicBezTo>
                  <a:close/>
                  <a:moveTo>
                    <a:pt x="7684" y="11544"/>
                  </a:moveTo>
                  <a:cubicBezTo>
                    <a:pt x="7684" y="11603"/>
                    <a:pt x="7691" y="11616"/>
                    <a:pt x="7701" y="11616"/>
                  </a:cubicBezTo>
                  <a:cubicBezTo>
                    <a:pt x="7708" y="11616"/>
                    <a:pt x="7717" y="11607"/>
                    <a:pt x="7723" y="11607"/>
                  </a:cubicBezTo>
                  <a:cubicBezTo>
                    <a:pt x="7730" y="11607"/>
                    <a:pt x="7734" y="11615"/>
                    <a:pt x="7734" y="11645"/>
                  </a:cubicBezTo>
                  <a:cubicBezTo>
                    <a:pt x="7651" y="11645"/>
                    <a:pt x="7668" y="11811"/>
                    <a:pt x="7723" y="11811"/>
                  </a:cubicBezTo>
                  <a:cubicBezTo>
                    <a:pt x="7726" y="11811"/>
                    <a:pt x="7730" y="11810"/>
                    <a:pt x="7734" y="11808"/>
                  </a:cubicBezTo>
                  <a:lnTo>
                    <a:pt x="7734" y="11808"/>
                  </a:lnTo>
                  <a:lnTo>
                    <a:pt x="7721" y="11821"/>
                  </a:lnTo>
                  <a:cubicBezTo>
                    <a:pt x="7721" y="11855"/>
                    <a:pt x="7711" y="11869"/>
                    <a:pt x="7698" y="11869"/>
                  </a:cubicBezTo>
                  <a:cubicBezTo>
                    <a:pt x="7681" y="11869"/>
                    <a:pt x="7660" y="11849"/>
                    <a:pt x="7646" y="11821"/>
                  </a:cubicBezTo>
                  <a:cubicBezTo>
                    <a:pt x="7622" y="11785"/>
                    <a:pt x="7690" y="11657"/>
                    <a:pt x="7630" y="11657"/>
                  </a:cubicBezTo>
                  <a:cubicBezTo>
                    <a:pt x="7627" y="11657"/>
                    <a:pt x="7624" y="11657"/>
                    <a:pt x="7621" y="11657"/>
                  </a:cubicBezTo>
                  <a:cubicBezTo>
                    <a:pt x="7621" y="11620"/>
                    <a:pt x="7646" y="11569"/>
                    <a:pt x="7684" y="11544"/>
                  </a:cubicBezTo>
                  <a:close/>
                  <a:moveTo>
                    <a:pt x="7256" y="11632"/>
                  </a:moveTo>
                  <a:lnTo>
                    <a:pt x="7181" y="11884"/>
                  </a:lnTo>
                  <a:cubicBezTo>
                    <a:pt x="7166" y="11884"/>
                    <a:pt x="7153" y="11874"/>
                    <a:pt x="7143" y="11859"/>
                  </a:cubicBezTo>
                  <a:lnTo>
                    <a:pt x="7143" y="11859"/>
                  </a:lnTo>
                  <a:lnTo>
                    <a:pt x="7156" y="11846"/>
                  </a:lnTo>
                  <a:cubicBezTo>
                    <a:pt x="7206" y="11846"/>
                    <a:pt x="7168" y="11645"/>
                    <a:pt x="7256" y="11632"/>
                  </a:cubicBezTo>
                  <a:close/>
                  <a:moveTo>
                    <a:pt x="7483" y="11532"/>
                  </a:moveTo>
                  <a:cubicBezTo>
                    <a:pt x="7495" y="11582"/>
                    <a:pt x="7520" y="11871"/>
                    <a:pt x="7457" y="11871"/>
                  </a:cubicBezTo>
                  <a:lnTo>
                    <a:pt x="7445" y="11884"/>
                  </a:lnTo>
                  <a:cubicBezTo>
                    <a:pt x="7445" y="11821"/>
                    <a:pt x="7420" y="11532"/>
                    <a:pt x="7483" y="11532"/>
                  </a:cubicBezTo>
                  <a:close/>
                  <a:moveTo>
                    <a:pt x="7334" y="11668"/>
                  </a:moveTo>
                  <a:cubicBezTo>
                    <a:pt x="7367" y="11668"/>
                    <a:pt x="7394" y="11693"/>
                    <a:pt x="7394" y="11758"/>
                  </a:cubicBezTo>
                  <a:cubicBezTo>
                    <a:pt x="7394" y="11796"/>
                    <a:pt x="7281" y="11783"/>
                    <a:pt x="7256" y="11796"/>
                  </a:cubicBezTo>
                  <a:cubicBezTo>
                    <a:pt x="7273" y="11839"/>
                    <a:pt x="7302" y="11858"/>
                    <a:pt x="7339" y="11858"/>
                  </a:cubicBezTo>
                  <a:cubicBezTo>
                    <a:pt x="7352" y="11858"/>
                    <a:pt x="7367" y="11856"/>
                    <a:pt x="7382" y="11850"/>
                  </a:cubicBezTo>
                  <a:lnTo>
                    <a:pt x="7382" y="11850"/>
                  </a:lnTo>
                  <a:cubicBezTo>
                    <a:pt x="7385" y="11883"/>
                    <a:pt x="7362" y="11899"/>
                    <a:pt x="7333" y="11899"/>
                  </a:cubicBezTo>
                  <a:cubicBezTo>
                    <a:pt x="7288" y="11899"/>
                    <a:pt x="7231" y="11863"/>
                    <a:pt x="7231" y="11796"/>
                  </a:cubicBezTo>
                  <a:cubicBezTo>
                    <a:pt x="7223" y="11727"/>
                    <a:pt x="7285" y="11668"/>
                    <a:pt x="7334" y="11668"/>
                  </a:cubicBezTo>
                  <a:close/>
                  <a:moveTo>
                    <a:pt x="5043" y="11856"/>
                  </a:moveTo>
                  <a:cubicBezTo>
                    <a:pt x="5050" y="11856"/>
                    <a:pt x="5056" y="11863"/>
                    <a:pt x="5056" y="11884"/>
                  </a:cubicBezTo>
                  <a:cubicBezTo>
                    <a:pt x="5051" y="11905"/>
                    <a:pt x="5046" y="11912"/>
                    <a:pt x="5040" y="11912"/>
                  </a:cubicBezTo>
                  <a:cubicBezTo>
                    <a:pt x="5029" y="11912"/>
                    <a:pt x="5018" y="11884"/>
                    <a:pt x="5018" y="11884"/>
                  </a:cubicBezTo>
                  <a:lnTo>
                    <a:pt x="5005" y="11884"/>
                  </a:lnTo>
                  <a:cubicBezTo>
                    <a:pt x="5005" y="11884"/>
                    <a:pt x="5028" y="11856"/>
                    <a:pt x="5043" y="11856"/>
                  </a:cubicBezTo>
                  <a:close/>
                  <a:moveTo>
                    <a:pt x="3017" y="11791"/>
                  </a:moveTo>
                  <a:cubicBezTo>
                    <a:pt x="3012" y="11832"/>
                    <a:pt x="3006" y="11873"/>
                    <a:pt x="3001" y="11913"/>
                  </a:cubicBezTo>
                  <a:lnTo>
                    <a:pt x="3001" y="11913"/>
                  </a:lnTo>
                  <a:cubicBezTo>
                    <a:pt x="3012" y="11880"/>
                    <a:pt x="3016" y="11832"/>
                    <a:pt x="3017" y="11791"/>
                  </a:cubicBezTo>
                  <a:close/>
                  <a:moveTo>
                    <a:pt x="6657" y="11840"/>
                  </a:moveTo>
                  <a:cubicBezTo>
                    <a:pt x="6651" y="11868"/>
                    <a:pt x="6644" y="11898"/>
                    <a:pt x="6648" y="11920"/>
                  </a:cubicBezTo>
                  <a:lnTo>
                    <a:pt x="6648" y="11920"/>
                  </a:lnTo>
                  <a:cubicBezTo>
                    <a:pt x="6651" y="11909"/>
                    <a:pt x="6653" y="11897"/>
                    <a:pt x="6653" y="11884"/>
                  </a:cubicBezTo>
                  <a:cubicBezTo>
                    <a:pt x="6653" y="11873"/>
                    <a:pt x="6655" y="11857"/>
                    <a:pt x="6657" y="11840"/>
                  </a:cubicBezTo>
                  <a:close/>
                  <a:moveTo>
                    <a:pt x="4778" y="11881"/>
                  </a:moveTo>
                  <a:cubicBezTo>
                    <a:pt x="4786" y="11881"/>
                    <a:pt x="4791" y="11888"/>
                    <a:pt x="4791" y="11909"/>
                  </a:cubicBezTo>
                  <a:cubicBezTo>
                    <a:pt x="4787" y="11937"/>
                    <a:pt x="4775" y="11946"/>
                    <a:pt x="4762" y="11946"/>
                  </a:cubicBezTo>
                  <a:cubicBezTo>
                    <a:pt x="4741" y="11946"/>
                    <a:pt x="4716" y="11922"/>
                    <a:pt x="4716" y="11922"/>
                  </a:cubicBezTo>
                  <a:lnTo>
                    <a:pt x="4741" y="11909"/>
                  </a:lnTo>
                  <a:cubicBezTo>
                    <a:pt x="4741" y="11909"/>
                    <a:pt x="4764" y="11881"/>
                    <a:pt x="4778" y="11881"/>
                  </a:cubicBezTo>
                  <a:close/>
                  <a:moveTo>
                    <a:pt x="6878" y="11718"/>
                  </a:moveTo>
                  <a:cubicBezTo>
                    <a:pt x="6910" y="11718"/>
                    <a:pt x="6934" y="11744"/>
                    <a:pt x="6929" y="11808"/>
                  </a:cubicBezTo>
                  <a:cubicBezTo>
                    <a:pt x="6942" y="11833"/>
                    <a:pt x="6841" y="11833"/>
                    <a:pt x="6816" y="11833"/>
                  </a:cubicBezTo>
                  <a:lnTo>
                    <a:pt x="6803" y="11846"/>
                  </a:lnTo>
                  <a:cubicBezTo>
                    <a:pt x="6803" y="11894"/>
                    <a:pt x="6824" y="11917"/>
                    <a:pt x="6856" y="11917"/>
                  </a:cubicBezTo>
                  <a:cubicBezTo>
                    <a:pt x="6873" y="11917"/>
                    <a:pt x="6894" y="11910"/>
                    <a:pt x="6917" y="11896"/>
                  </a:cubicBezTo>
                  <a:lnTo>
                    <a:pt x="6917" y="11896"/>
                  </a:lnTo>
                  <a:cubicBezTo>
                    <a:pt x="6922" y="11932"/>
                    <a:pt x="6898" y="11949"/>
                    <a:pt x="6867" y="11949"/>
                  </a:cubicBezTo>
                  <a:cubicBezTo>
                    <a:pt x="6823" y="11949"/>
                    <a:pt x="6766" y="11913"/>
                    <a:pt x="6766" y="11846"/>
                  </a:cubicBezTo>
                  <a:cubicBezTo>
                    <a:pt x="6766" y="11778"/>
                    <a:pt x="6830" y="11718"/>
                    <a:pt x="6878" y="11718"/>
                  </a:cubicBezTo>
                  <a:close/>
                  <a:moveTo>
                    <a:pt x="2512" y="11907"/>
                  </a:moveTo>
                  <a:lnTo>
                    <a:pt x="2512" y="11907"/>
                  </a:lnTo>
                  <a:cubicBezTo>
                    <a:pt x="2507" y="11925"/>
                    <a:pt x="2503" y="11948"/>
                    <a:pt x="2504" y="11970"/>
                  </a:cubicBezTo>
                  <a:lnTo>
                    <a:pt x="2504" y="11970"/>
                  </a:lnTo>
                  <a:cubicBezTo>
                    <a:pt x="2508" y="11950"/>
                    <a:pt x="2511" y="11929"/>
                    <a:pt x="2512" y="11907"/>
                  </a:cubicBezTo>
                  <a:close/>
                  <a:moveTo>
                    <a:pt x="2880" y="11733"/>
                  </a:moveTo>
                  <a:cubicBezTo>
                    <a:pt x="2880" y="11821"/>
                    <a:pt x="2868" y="11896"/>
                    <a:pt x="2868" y="11972"/>
                  </a:cubicBezTo>
                  <a:cubicBezTo>
                    <a:pt x="2854" y="11981"/>
                    <a:pt x="2844" y="11985"/>
                    <a:pt x="2837" y="11985"/>
                  </a:cubicBezTo>
                  <a:cubicBezTo>
                    <a:pt x="2824" y="11985"/>
                    <a:pt x="2822" y="11971"/>
                    <a:pt x="2830" y="11947"/>
                  </a:cubicBezTo>
                  <a:lnTo>
                    <a:pt x="2830" y="11947"/>
                  </a:lnTo>
                  <a:cubicBezTo>
                    <a:pt x="2812" y="11947"/>
                    <a:pt x="2801" y="11990"/>
                    <a:pt x="2778" y="11990"/>
                  </a:cubicBezTo>
                  <a:cubicBezTo>
                    <a:pt x="2769" y="11990"/>
                    <a:pt x="2757" y="11982"/>
                    <a:pt x="2742" y="11959"/>
                  </a:cubicBezTo>
                  <a:lnTo>
                    <a:pt x="2717" y="11972"/>
                  </a:lnTo>
                  <a:cubicBezTo>
                    <a:pt x="2692" y="11934"/>
                    <a:pt x="2717" y="11771"/>
                    <a:pt x="2767" y="11758"/>
                  </a:cubicBezTo>
                  <a:lnTo>
                    <a:pt x="2767" y="11758"/>
                  </a:lnTo>
                  <a:cubicBezTo>
                    <a:pt x="2767" y="11802"/>
                    <a:pt x="2720" y="11959"/>
                    <a:pt x="2781" y="11959"/>
                  </a:cubicBezTo>
                  <a:cubicBezTo>
                    <a:pt x="2790" y="11959"/>
                    <a:pt x="2802" y="11955"/>
                    <a:pt x="2817" y="11947"/>
                  </a:cubicBezTo>
                  <a:cubicBezTo>
                    <a:pt x="2880" y="11896"/>
                    <a:pt x="2792" y="11758"/>
                    <a:pt x="2880" y="11733"/>
                  </a:cubicBezTo>
                  <a:close/>
                  <a:moveTo>
                    <a:pt x="6690" y="11657"/>
                  </a:moveTo>
                  <a:cubicBezTo>
                    <a:pt x="6690" y="11716"/>
                    <a:pt x="6698" y="11729"/>
                    <a:pt x="6707" y="11729"/>
                  </a:cubicBezTo>
                  <a:cubicBezTo>
                    <a:pt x="6715" y="11729"/>
                    <a:pt x="6723" y="11720"/>
                    <a:pt x="6730" y="11720"/>
                  </a:cubicBezTo>
                  <a:cubicBezTo>
                    <a:pt x="6736" y="11720"/>
                    <a:pt x="6741" y="11728"/>
                    <a:pt x="6741" y="11758"/>
                  </a:cubicBezTo>
                  <a:cubicBezTo>
                    <a:pt x="6670" y="11758"/>
                    <a:pt x="6688" y="11924"/>
                    <a:pt x="6731" y="11924"/>
                  </a:cubicBezTo>
                  <a:cubicBezTo>
                    <a:pt x="6734" y="11924"/>
                    <a:pt x="6737" y="11923"/>
                    <a:pt x="6741" y="11922"/>
                  </a:cubicBezTo>
                  <a:lnTo>
                    <a:pt x="6741" y="11922"/>
                  </a:lnTo>
                  <a:lnTo>
                    <a:pt x="6728" y="11934"/>
                  </a:lnTo>
                  <a:cubicBezTo>
                    <a:pt x="6728" y="11962"/>
                    <a:pt x="6718" y="11972"/>
                    <a:pt x="6705" y="11972"/>
                  </a:cubicBezTo>
                  <a:cubicBezTo>
                    <a:pt x="6689" y="11972"/>
                    <a:pt x="6667" y="11955"/>
                    <a:pt x="6653" y="11934"/>
                  </a:cubicBezTo>
                  <a:cubicBezTo>
                    <a:pt x="6651" y="11930"/>
                    <a:pt x="6649" y="11925"/>
                    <a:pt x="6648" y="11920"/>
                  </a:cubicBezTo>
                  <a:lnTo>
                    <a:pt x="6648" y="11920"/>
                  </a:lnTo>
                  <a:cubicBezTo>
                    <a:pt x="6644" y="11938"/>
                    <a:pt x="6637" y="11951"/>
                    <a:pt x="6630" y="11951"/>
                  </a:cubicBezTo>
                  <a:cubicBezTo>
                    <a:pt x="6625" y="11951"/>
                    <a:pt x="6619" y="11942"/>
                    <a:pt x="6615" y="11922"/>
                  </a:cubicBezTo>
                  <a:cubicBezTo>
                    <a:pt x="6552" y="11943"/>
                    <a:pt x="6533" y="11990"/>
                    <a:pt x="6498" y="11990"/>
                  </a:cubicBezTo>
                  <a:cubicBezTo>
                    <a:pt x="6492" y="11990"/>
                    <a:pt x="6485" y="11988"/>
                    <a:pt x="6477" y="11984"/>
                  </a:cubicBezTo>
                  <a:lnTo>
                    <a:pt x="6527" y="11959"/>
                  </a:lnTo>
                  <a:cubicBezTo>
                    <a:pt x="6489" y="11934"/>
                    <a:pt x="6502" y="11871"/>
                    <a:pt x="6527" y="11846"/>
                  </a:cubicBezTo>
                  <a:cubicBezTo>
                    <a:pt x="6552" y="11808"/>
                    <a:pt x="6615" y="11808"/>
                    <a:pt x="6627" y="11796"/>
                  </a:cubicBezTo>
                  <a:cubicBezTo>
                    <a:pt x="6642" y="11759"/>
                    <a:pt x="6613" y="11748"/>
                    <a:pt x="6582" y="11748"/>
                  </a:cubicBezTo>
                  <a:cubicBezTo>
                    <a:pt x="6560" y="11748"/>
                    <a:pt x="6537" y="11753"/>
                    <a:pt x="6527" y="11758"/>
                  </a:cubicBezTo>
                  <a:cubicBezTo>
                    <a:pt x="6518" y="11725"/>
                    <a:pt x="6555" y="11708"/>
                    <a:pt x="6591" y="11708"/>
                  </a:cubicBezTo>
                  <a:cubicBezTo>
                    <a:pt x="6609" y="11708"/>
                    <a:pt x="6627" y="11712"/>
                    <a:pt x="6640" y="11720"/>
                  </a:cubicBezTo>
                  <a:cubicBezTo>
                    <a:pt x="6641" y="11721"/>
                    <a:pt x="6642" y="11722"/>
                    <a:pt x="6643" y="11722"/>
                  </a:cubicBezTo>
                  <a:lnTo>
                    <a:pt x="6643" y="11722"/>
                  </a:lnTo>
                  <a:cubicBezTo>
                    <a:pt x="6656" y="11698"/>
                    <a:pt x="6673" y="11675"/>
                    <a:pt x="6690" y="11657"/>
                  </a:cubicBezTo>
                  <a:close/>
                  <a:moveTo>
                    <a:pt x="6439" y="11657"/>
                  </a:moveTo>
                  <a:cubicBezTo>
                    <a:pt x="6439" y="11771"/>
                    <a:pt x="6489" y="11708"/>
                    <a:pt x="6489" y="11745"/>
                  </a:cubicBezTo>
                  <a:cubicBezTo>
                    <a:pt x="6477" y="11771"/>
                    <a:pt x="6451" y="11758"/>
                    <a:pt x="6439" y="11796"/>
                  </a:cubicBezTo>
                  <a:cubicBezTo>
                    <a:pt x="6416" y="11841"/>
                    <a:pt x="6404" y="11938"/>
                    <a:pt x="6457" y="11938"/>
                  </a:cubicBezTo>
                  <a:cubicBezTo>
                    <a:pt x="6463" y="11938"/>
                    <a:pt x="6469" y="11937"/>
                    <a:pt x="6477" y="11934"/>
                  </a:cubicBezTo>
                  <a:lnTo>
                    <a:pt x="6477" y="11934"/>
                  </a:lnTo>
                  <a:cubicBezTo>
                    <a:pt x="6477" y="11951"/>
                    <a:pt x="6459" y="11981"/>
                    <a:pt x="6435" y="11981"/>
                  </a:cubicBezTo>
                  <a:cubicBezTo>
                    <a:pt x="6424" y="11981"/>
                    <a:pt x="6413" y="11975"/>
                    <a:pt x="6401" y="11959"/>
                  </a:cubicBezTo>
                  <a:cubicBezTo>
                    <a:pt x="6377" y="11911"/>
                    <a:pt x="6399" y="11803"/>
                    <a:pt x="6333" y="11796"/>
                  </a:cubicBezTo>
                  <a:lnTo>
                    <a:pt x="6333" y="11796"/>
                  </a:lnTo>
                  <a:cubicBezTo>
                    <a:pt x="6337" y="11842"/>
                    <a:pt x="6335" y="11888"/>
                    <a:pt x="6326" y="11934"/>
                  </a:cubicBezTo>
                  <a:cubicBezTo>
                    <a:pt x="6318" y="11958"/>
                    <a:pt x="6305" y="11991"/>
                    <a:pt x="6296" y="11991"/>
                  </a:cubicBezTo>
                  <a:cubicBezTo>
                    <a:pt x="6291" y="11991"/>
                    <a:pt x="6288" y="11979"/>
                    <a:pt x="6288" y="11947"/>
                  </a:cubicBezTo>
                  <a:cubicBezTo>
                    <a:pt x="6263" y="11947"/>
                    <a:pt x="6275" y="11997"/>
                    <a:pt x="6225" y="11997"/>
                  </a:cubicBezTo>
                  <a:cubicBezTo>
                    <a:pt x="6215" y="12000"/>
                    <a:pt x="6206" y="12001"/>
                    <a:pt x="6197" y="12001"/>
                  </a:cubicBezTo>
                  <a:cubicBezTo>
                    <a:pt x="6091" y="12001"/>
                    <a:pt x="6116" y="11795"/>
                    <a:pt x="6162" y="11783"/>
                  </a:cubicBezTo>
                  <a:lnTo>
                    <a:pt x="6200" y="11758"/>
                  </a:lnTo>
                  <a:lnTo>
                    <a:pt x="6200" y="11758"/>
                  </a:lnTo>
                  <a:cubicBezTo>
                    <a:pt x="6200" y="11791"/>
                    <a:pt x="6171" y="11958"/>
                    <a:pt x="6231" y="11958"/>
                  </a:cubicBezTo>
                  <a:cubicBezTo>
                    <a:pt x="6239" y="11958"/>
                    <a:pt x="6250" y="11955"/>
                    <a:pt x="6263" y="11947"/>
                  </a:cubicBezTo>
                  <a:cubicBezTo>
                    <a:pt x="6338" y="11909"/>
                    <a:pt x="6238" y="11758"/>
                    <a:pt x="6326" y="11745"/>
                  </a:cubicBezTo>
                  <a:lnTo>
                    <a:pt x="6326" y="11745"/>
                  </a:lnTo>
                  <a:cubicBezTo>
                    <a:pt x="6329" y="11761"/>
                    <a:pt x="6331" y="11777"/>
                    <a:pt x="6333" y="11792"/>
                  </a:cubicBezTo>
                  <a:lnTo>
                    <a:pt x="6333" y="11792"/>
                  </a:lnTo>
                  <a:lnTo>
                    <a:pt x="6376" y="11771"/>
                  </a:lnTo>
                  <a:cubicBezTo>
                    <a:pt x="6376" y="11733"/>
                    <a:pt x="6401" y="11695"/>
                    <a:pt x="6439" y="11657"/>
                  </a:cubicBezTo>
                  <a:close/>
                  <a:moveTo>
                    <a:pt x="3144" y="11683"/>
                  </a:moveTo>
                  <a:cubicBezTo>
                    <a:pt x="3194" y="11695"/>
                    <a:pt x="3194" y="11745"/>
                    <a:pt x="3194" y="11783"/>
                  </a:cubicBezTo>
                  <a:cubicBezTo>
                    <a:pt x="3194" y="11833"/>
                    <a:pt x="3169" y="11909"/>
                    <a:pt x="3119" y="11922"/>
                  </a:cubicBezTo>
                  <a:cubicBezTo>
                    <a:pt x="3112" y="11927"/>
                    <a:pt x="3105" y="11929"/>
                    <a:pt x="3101" y="11929"/>
                  </a:cubicBezTo>
                  <a:cubicBezTo>
                    <a:pt x="3081" y="11929"/>
                    <a:pt x="3079" y="11896"/>
                    <a:pt x="3069" y="11896"/>
                  </a:cubicBezTo>
                  <a:lnTo>
                    <a:pt x="3044" y="11909"/>
                  </a:lnTo>
                  <a:cubicBezTo>
                    <a:pt x="3044" y="11959"/>
                    <a:pt x="3056" y="12035"/>
                    <a:pt x="2993" y="12047"/>
                  </a:cubicBezTo>
                  <a:cubicBezTo>
                    <a:pt x="2993" y="12003"/>
                    <a:pt x="2997" y="11958"/>
                    <a:pt x="3001" y="11913"/>
                  </a:cubicBezTo>
                  <a:lnTo>
                    <a:pt x="3001" y="11913"/>
                  </a:lnTo>
                  <a:cubicBezTo>
                    <a:pt x="2994" y="11938"/>
                    <a:pt x="2983" y="11955"/>
                    <a:pt x="2968" y="11959"/>
                  </a:cubicBezTo>
                  <a:cubicBezTo>
                    <a:pt x="2943" y="11896"/>
                    <a:pt x="2930" y="11720"/>
                    <a:pt x="2993" y="11708"/>
                  </a:cubicBezTo>
                  <a:lnTo>
                    <a:pt x="3018" y="11720"/>
                  </a:lnTo>
                  <a:cubicBezTo>
                    <a:pt x="3018" y="11738"/>
                    <a:pt x="3018" y="11763"/>
                    <a:pt x="3017" y="11791"/>
                  </a:cubicBezTo>
                  <a:lnTo>
                    <a:pt x="3017" y="11791"/>
                  </a:lnTo>
                  <a:cubicBezTo>
                    <a:pt x="3018" y="11788"/>
                    <a:pt x="3018" y="11786"/>
                    <a:pt x="3018" y="11783"/>
                  </a:cubicBezTo>
                  <a:cubicBezTo>
                    <a:pt x="3018" y="11766"/>
                    <a:pt x="3043" y="11699"/>
                    <a:pt x="3054" y="11699"/>
                  </a:cubicBezTo>
                  <a:cubicBezTo>
                    <a:pt x="3058" y="11699"/>
                    <a:pt x="3060" y="11711"/>
                    <a:pt x="3056" y="11745"/>
                  </a:cubicBezTo>
                  <a:cubicBezTo>
                    <a:pt x="3094" y="11745"/>
                    <a:pt x="3094" y="11683"/>
                    <a:pt x="3144" y="11683"/>
                  </a:cubicBezTo>
                  <a:close/>
                  <a:moveTo>
                    <a:pt x="2402" y="11720"/>
                  </a:moveTo>
                  <a:lnTo>
                    <a:pt x="2402" y="11720"/>
                  </a:lnTo>
                  <a:cubicBezTo>
                    <a:pt x="2390" y="11796"/>
                    <a:pt x="2390" y="12060"/>
                    <a:pt x="2327" y="12072"/>
                  </a:cubicBezTo>
                  <a:lnTo>
                    <a:pt x="2327" y="12072"/>
                  </a:lnTo>
                  <a:cubicBezTo>
                    <a:pt x="2327" y="11983"/>
                    <a:pt x="2331" y="11732"/>
                    <a:pt x="2402" y="11720"/>
                  </a:cubicBezTo>
                  <a:close/>
                  <a:moveTo>
                    <a:pt x="5886" y="11695"/>
                  </a:moveTo>
                  <a:cubicBezTo>
                    <a:pt x="5860" y="11783"/>
                    <a:pt x="5873" y="12060"/>
                    <a:pt x="5810" y="12072"/>
                  </a:cubicBezTo>
                  <a:lnTo>
                    <a:pt x="5835" y="12047"/>
                  </a:lnTo>
                  <a:cubicBezTo>
                    <a:pt x="5835" y="11984"/>
                    <a:pt x="5823" y="11708"/>
                    <a:pt x="5886" y="11695"/>
                  </a:cubicBezTo>
                  <a:close/>
                  <a:moveTo>
                    <a:pt x="5785" y="11821"/>
                  </a:moveTo>
                  <a:cubicBezTo>
                    <a:pt x="5785" y="11884"/>
                    <a:pt x="5785" y="11947"/>
                    <a:pt x="5772" y="12010"/>
                  </a:cubicBezTo>
                  <a:cubicBezTo>
                    <a:pt x="5772" y="12033"/>
                    <a:pt x="5762" y="12067"/>
                    <a:pt x="5755" y="12067"/>
                  </a:cubicBezTo>
                  <a:cubicBezTo>
                    <a:pt x="5751" y="12067"/>
                    <a:pt x="5747" y="12055"/>
                    <a:pt x="5747" y="12022"/>
                  </a:cubicBezTo>
                  <a:cubicBezTo>
                    <a:pt x="5722" y="12022"/>
                    <a:pt x="5709" y="12072"/>
                    <a:pt x="5684" y="12072"/>
                  </a:cubicBezTo>
                  <a:cubicBezTo>
                    <a:pt x="5675" y="12075"/>
                    <a:pt x="5667" y="12076"/>
                    <a:pt x="5659" y="12076"/>
                  </a:cubicBezTo>
                  <a:cubicBezTo>
                    <a:pt x="5561" y="12076"/>
                    <a:pt x="5576" y="11870"/>
                    <a:pt x="5634" y="11859"/>
                  </a:cubicBezTo>
                  <a:lnTo>
                    <a:pt x="5659" y="11833"/>
                  </a:lnTo>
                  <a:lnTo>
                    <a:pt x="5659" y="11833"/>
                  </a:lnTo>
                  <a:cubicBezTo>
                    <a:pt x="5659" y="11866"/>
                    <a:pt x="5630" y="12034"/>
                    <a:pt x="5690" y="12034"/>
                  </a:cubicBezTo>
                  <a:cubicBezTo>
                    <a:pt x="5699" y="12034"/>
                    <a:pt x="5709" y="12030"/>
                    <a:pt x="5722" y="12022"/>
                  </a:cubicBezTo>
                  <a:cubicBezTo>
                    <a:pt x="5797" y="11984"/>
                    <a:pt x="5697" y="11833"/>
                    <a:pt x="5785" y="11821"/>
                  </a:cubicBezTo>
                  <a:close/>
                  <a:moveTo>
                    <a:pt x="8250" y="12035"/>
                  </a:moveTo>
                  <a:cubicBezTo>
                    <a:pt x="8281" y="12035"/>
                    <a:pt x="8264" y="12068"/>
                    <a:pt x="8246" y="12094"/>
                  </a:cubicBezTo>
                  <a:lnTo>
                    <a:pt x="8246" y="12094"/>
                  </a:lnTo>
                  <a:cubicBezTo>
                    <a:pt x="8236" y="12082"/>
                    <a:pt x="8207" y="12045"/>
                    <a:pt x="8250" y="12035"/>
                  </a:cubicBezTo>
                  <a:close/>
                  <a:moveTo>
                    <a:pt x="2206" y="11855"/>
                  </a:moveTo>
                  <a:cubicBezTo>
                    <a:pt x="2233" y="11855"/>
                    <a:pt x="2264" y="11871"/>
                    <a:pt x="2277" y="11896"/>
                  </a:cubicBezTo>
                  <a:cubicBezTo>
                    <a:pt x="2297" y="11937"/>
                    <a:pt x="2252" y="12075"/>
                    <a:pt x="2240" y="12075"/>
                  </a:cubicBezTo>
                  <a:cubicBezTo>
                    <a:pt x="2237" y="12075"/>
                    <a:pt x="2236" y="12067"/>
                    <a:pt x="2239" y="12047"/>
                  </a:cubicBezTo>
                  <a:cubicBezTo>
                    <a:pt x="2211" y="12047"/>
                    <a:pt x="2183" y="12095"/>
                    <a:pt x="2155" y="12095"/>
                  </a:cubicBezTo>
                  <a:cubicBezTo>
                    <a:pt x="2145" y="12095"/>
                    <a:pt x="2136" y="12089"/>
                    <a:pt x="2126" y="12072"/>
                  </a:cubicBezTo>
                  <a:cubicBezTo>
                    <a:pt x="2088" y="12010"/>
                    <a:pt x="2214" y="11947"/>
                    <a:pt x="2264" y="11947"/>
                  </a:cubicBezTo>
                  <a:lnTo>
                    <a:pt x="2239" y="11934"/>
                  </a:lnTo>
                  <a:cubicBezTo>
                    <a:pt x="2239" y="11899"/>
                    <a:pt x="2227" y="11883"/>
                    <a:pt x="2210" y="11883"/>
                  </a:cubicBezTo>
                  <a:cubicBezTo>
                    <a:pt x="2196" y="11883"/>
                    <a:pt x="2180" y="11892"/>
                    <a:pt x="2163" y="11909"/>
                  </a:cubicBezTo>
                  <a:cubicBezTo>
                    <a:pt x="2157" y="11871"/>
                    <a:pt x="2179" y="11855"/>
                    <a:pt x="2206" y="11855"/>
                  </a:cubicBezTo>
                  <a:close/>
                  <a:moveTo>
                    <a:pt x="5596" y="11846"/>
                  </a:moveTo>
                  <a:lnTo>
                    <a:pt x="5508" y="12098"/>
                  </a:lnTo>
                  <a:cubicBezTo>
                    <a:pt x="5506" y="12098"/>
                    <a:pt x="5504" y="12098"/>
                    <a:pt x="5502" y="12098"/>
                  </a:cubicBezTo>
                  <a:cubicBezTo>
                    <a:pt x="5445" y="12098"/>
                    <a:pt x="5432" y="11932"/>
                    <a:pt x="5420" y="11871"/>
                  </a:cubicBezTo>
                  <a:lnTo>
                    <a:pt x="5420" y="11871"/>
                  </a:lnTo>
                  <a:cubicBezTo>
                    <a:pt x="5458" y="11884"/>
                    <a:pt x="5458" y="12022"/>
                    <a:pt x="5471" y="12072"/>
                  </a:cubicBezTo>
                  <a:lnTo>
                    <a:pt x="5496" y="12060"/>
                  </a:lnTo>
                  <a:cubicBezTo>
                    <a:pt x="5546" y="12060"/>
                    <a:pt x="5508" y="11859"/>
                    <a:pt x="5596" y="11846"/>
                  </a:cubicBezTo>
                  <a:close/>
                  <a:moveTo>
                    <a:pt x="2692" y="11771"/>
                  </a:moveTo>
                  <a:cubicBezTo>
                    <a:pt x="2679" y="11884"/>
                    <a:pt x="2666" y="11997"/>
                    <a:pt x="2654" y="12110"/>
                  </a:cubicBezTo>
                  <a:lnTo>
                    <a:pt x="2629" y="12110"/>
                  </a:lnTo>
                  <a:lnTo>
                    <a:pt x="2641" y="11972"/>
                  </a:lnTo>
                  <a:cubicBezTo>
                    <a:pt x="2606" y="11972"/>
                    <a:pt x="2604" y="12036"/>
                    <a:pt x="2554" y="12036"/>
                  </a:cubicBezTo>
                  <a:cubicBezTo>
                    <a:pt x="2550" y="12036"/>
                    <a:pt x="2545" y="12036"/>
                    <a:pt x="2541" y="12035"/>
                  </a:cubicBezTo>
                  <a:cubicBezTo>
                    <a:pt x="2515" y="12022"/>
                    <a:pt x="2506" y="11997"/>
                    <a:pt x="2504" y="11970"/>
                  </a:cubicBezTo>
                  <a:lnTo>
                    <a:pt x="2504" y="11970"/>
                  </a:lnTo>
                  <a:cubicBezTo>
                    <a:pt x="2497" y="12007"/>
                    <a:pt x="2485" y="12035"/>
                    <a:pt x="2465" y="12035"/>
                  </a:cubicBezTo>
                  <a:lnTo>
                    <a:pt x="2490" y="11796"/>
                  </a:lnTo>
                  <a:lnTo>
                    <a:pt x="2515" y="11796"/>
                  </a:lnTo>
                  <a:cubicBezTo>
                    <a:pt x="2515" y="11821"/>
                    <a:pt x="2515" y="11864"/>
                    <a:pt x="2512" y="11907"/>
                  </a:cubicBezTo>
                  <a:lnTo>
                    <a:pt x="2512" y="11907"/>
                  </a:lnTo>
                  <a:cubicBezTo>
                    <a:pt x="2513" y="11903"/>
                    <a:pt x="2514" y="11900"/>
                    <a:pt x="2515" y="11896"/>
                  </a:cubicBezTo>
                  <a:cubicBezTo>
                    <a:pt x="2515" y="11859"/>
                    <a:pt x="2541" y="11808"/>
                    <a:pt x="2578" y="11796"/>
                  </a:cubicBezTo>
                  <a:cubicBezTo>
                    <a:pt x="2588" y="11789"/>
                    <a:pt x="2597" y="11787"/>
                    <a:pt x="2606" y="11787"/>
                  </a:cubicBezTo>
                  <a:cubicBezTo>
                    <a:pt x="2633" y="11787"/>
                    <a:pt x="2654" y="11808"/>
                    <a:pt x="2654" y="11808"/>
                  </a:cubicBezTo>
                  <a:lnTo>
                    <a:pt x="2654" y="11821"/>
                  </a:lnTo>
                  <a:cubicBezTo>
                    <a:pt x="2654" y="11783"/>
                    <a:pt x="2666" y="11771"/>
                    <a:pt x="2692" y="11771"/>
                  </a:cubicBezTo>
                  <a:close/>
                  <a:moveTo>
                    <a:pt x="7818" y="12084"/>
                  </a:moveTo>
                  <a:cubicBezTo>
                    <a:pt x="7837" y="12084"/>
                    <a:pt x="7822" y="12110"/>
                    <a:pt x="7806" y="12132"/>
                  </a:cubicBezTo>
                  <a:lnTo>
                    <a:pt x="7806" y="12132"/>
                  </a:lnTo>
                  <a:cubicBezTo>
                    <a:pt x="7796" y="12121"/>
                    <a:pt x="7767" y="12085"/>
                    <a:pt x="7809" y="12085"/>
                  </a:cubicBezTo>
                  <a:cubicBezTo>
                    <a:pt x="7813" y="12084"/>
                    <a:pt x="7816" y="12084"/>
                    <a:pt x="7818" y="12084"/>
                  </a:cubicBezTo>
                  <a:close/>
                  <a:moveTo>
                    <a:pt x="7997" y="12071"/>
                  </a:moveTo>
                  <a:cubicBezTo>
                    <a:pt x="7998" y="12071"/>
                    <a:pt x="7998" y="12071"/>
                    <a:pt x="7998" y="12072"/>
                  </a:cubicBezTo>
                  <a:cubicBezTo>
                    <a:pt x="7998" y="12072"/>
                    <a:pt x="8023" y="12135"/>
                    <a:pt x="7973" y="12148"/>
                  </a:cubicBezTo>
                  <a:lnTo>
                    <a:pt x="7998" y="12123"/>
                  </a:lnTo>
                  <a:cubicBezTo>
                    <a:pt x="7952" y="12123"/>
                    <a:pt x="7990" y="12071"/>
                    <a:pt x="7997" y="12071"/>
                  </a:cubicBezTo>
                  <a:close/>
                  <a:moveTo>
                    <a:pt x="6010" y="11807"/>
                  </a:moveTo>
                  <a:cubicBezTo>
                    <a:pt x="6015" y="11807"/>
                    <a:pt x="6019" y="11807"/>
                    <a:pt x="6024" y="11808"/>
                  </a:cubicBezTo>
                  <a:cubicBezTo>
                    <a:pt x="6087" y="11833"/>
                    <a:pt x="6074" y="11909"/>
                    <a:pt x="6062" y="11947"/>
                  </a:cubicBezTo>
                  <a:cubicBezTo>
                    <a:pt x="6062" y="11984"/>
                    <a:pt x="6049" y="12047"/>
                    <a:pt x="5999" y="12060"/>
                  </a:cubicBezTo>
                  <a:cubicBezTo>
                    <a:pt x="5993" y="12062"/>
                    <a:pt x="5988" y="12062"/>
                    <a:pt x="5984" y="12062"/>
                  </a:cubicBezTo>
                  <a:cubicBezTo>
                    <a:pt x="5957" y="12062"/>
                    <a:pt x="5945" y="12035"/>
                    <a:pt x="5923" y="12035"/>
                  </a:cubicBezTo>
                  <a:cubicBezTo>
                    <a:pt x="5936" y="12072"/>
                    <a:pt x="5948" y="12148"/>
                    <a:pt x="5898" y="12160"/>
                  </a:cubicBezTo>
                  <a:lnTo>
                    <a:pt x="5873" y="12173"/>
                  </a:lnTo>
                  <a:cubicBezTo>
                    <a:pt x="5873" y="12085"/>
                    <a:pt x="5886" y="11997"/>
                    <a:pt x="5898" y="11909"/>
                  </a:cubicBezTo>
                  <a:cubicBezTo>
                    <a:pt x="5898" y="11891"/>
                    <a:pt x="5910" y="11819"/>
                    <a:pt x="5918" y="11819"/>
                  </a:cubicBezTo>
                  <a:cubicBezTo>
                    <a:pt x="5921" y="11819"/>
                    <a:pt x="5923" y="11833"/>
                    <a:pt x="5923" y="11871"/>
                  </a:cubicBezTo>
                  <a:cubicBezTo>
                    <a:pt x="5958" y="11871"/>
                    <a:pt x="5961" y="11807"/>
                    <a:pt x="6010" y="11807"/>
                  </a:cubicBezTo>
                  <a:close/>
                  <a:moveTo>
                    <a:pt x="5043" y="11949"/>
                  </a:moveTo>
                  <a:lnTo>
                    <a:pt x="5043" y="11949"/>
                  </a:lnTo>
                  <a:cubicBezTo>
                    <a:pt x="5043" y="12014"/>
                    <a:pt x="5055" y="12186"/>
                    <a:pt x="4993" y="12186"/>
                  </a:cubicBezTo>
                  <a:cubicBezTo>
                    <a:pt x="5004" y="12127"/>
                    <a:pt x="4994" y="11972"/>
                    <a:pt x="5043" y="11949"/>
                  </a:cubicBezTo>
                  <a:close/>
                  <a:moveTo>
                    <a:pt x="5211" y="11924"/>
                  </a:moveTo>
                  <a:cubicBezTo>
                    <a:pt x="5220" y="11924"/>
                    <a:pt x="5231" y="11930"/>
                    <a:pt x="5244" y="11947"/>
                  </a:cubicBezTo>
                  <a:cubicBezTo>
                    <a:pt x="5282" y="11997"/>
                    <a:pt x="5257" y="12160"/>
                    <a:pt x="5206" y="12160"/>
                  </a:cubicBezTo>
                  <a:cubicBezTo>
                    <a:pt x="5232" y="12123"/>
                    <a:pt x="5257" y="11997"/>
                    <a:pt x="5232" y="11972"/>
                  </a:cubicBezTo>
                  <a:lnTo>
                    <a:pt x="5206" y="11972"/>
                  </a:lnTo>
                  <a:cubicBezTo>
                    <a:pt x="5197" y="11963"/>
                    <a:pt x="5188" y="11959"/>
                    <a:pt x="5179" y="11959"/>
                  </a:cubicBezTo>
                  <a:cubicBezTo>
                    <a:pt x="5153" y="11959"/>
                    <a:pt x="5131" y="11997"/>
                    <a:pt x="5131" y="12035"/>
                  </a:cubicBezTo>
                  <a:cubicBezTo>
                    <a:pt x="5131" y="12072"/>
                    <a:pt x="5144" y="12173"/>
                    <a:pt x="5081" y="12186"/>
                  </a:cubicBezTo>
                  <a:cubicBezTo>
                    <a:pt x="5081" y="12123"/>
                    <a:pt x="5081" y="12060"/>
                    <a:pt x="5093" y="11984"/>
                  </a:cubicBezTo>
                  <a:cubicBezTo>
                    <a:pt x="5101" y="11968"/>
                    <a:pt x="5115" y="11930"/>
                    <a:pt x="5123" y="11930"/>
                  </a:cubicBezTo>
                  <a:cubicBezTo>
                    <a:pt x="5128" y="11930"/>
                    <a:pt x="5131" y="11941"/>
                    <a:pt x="5131" y="11972"/>
                  </a:cubicBezTo>
                  <a:cubicBezTo>
                    <a:pt x="5168" y="11972"/>
                    <a:pt x="5185" y="11924"/>
                    <a:pt x="5211" y="11924"/>
                  </a:cubicBezTo>
                  <a:close/>
                  <a:moveTo>
                    <a:pt x="4842" y="11909"/>
                  </a:moveTo>
                  <a:lnTo>
                    <a:pt x="4842" y="11909"/>
                  </a:lnTo>
                  <a:cubicBezTo>
                    <a:pt x="4823" y="11956"/>
                    <a:pt x="4825" y="11981"/>
                    <a:pt x="4848" y="11981"/>
                  </a:cubicBezTo>
                  <a:cubicBezTo>
                    <a:pt x="4856" y="11981"/>
                    <a:pt x="4867" y="11978"/>
                    <a:pt x="4880" y="11972"/>
                  </a:cubicBezTo>
                  <a:lnTo>
                    <a:pt x="4880" y="11972"/>
                  </a:lnTo>
                  <a:cubicBezTo>
                    <a:pt x="4889" y="12000"/>
                    <a:pt x="4884" y="12014"/>
                    <a:pt x="4860" y="12014"/>
                  </a:cubicBezTo>
                  <a:cubicBezTo>
                    <a:pt x="4852" y="12014"/>
                    <a:pt x="4842" y="12013"/>
                    <a:pt x="4829" y="12010"/>
                  </a:cubicBezTo>
                  <a:lnTo>
                    <a:pt x="4829" y="12010"/>
                  </a:lnTo>
                  <a:cubicBezTo>
                    <a:pt x="4852" y="12032"/>
                    <a:pt x="4823" y="12178"/>
                    <a:pt x="4864" y="12178"/>
                  </a:cubicBezTo>
                  <a:cubicBezTo>
                    <a:pt x="4865" y="12178"/>
                    <a:pt x="4866" y="12178"/>
                    <a:pt x="4867" y="12178"/>
                  </a:cubicBezTo>
                  <a:lnTo>
                    <a:pt x="4867" y="12178"/>
                  </a:lnTo>
                  <a:cubicBezTo>
                    <a:pt x="4866" y="12208"/>
                    <a:pt x="4856" y="12221"/>
                    <a:pt x="4843" y="12221"/>
                  </a:cubicBezTo>
                  <a:cubicBezTo>
                    <a:pt x="4827" y="12221"/>
                    <a:pt x="4805" y="12201"/>
                    <a:pt x="4791" y="12173"/>
                  </a:cubicBezTo>
                  <a:cubicBezTo>
                    <a:pt x="4768" y="12138"/>
                    <a:pt x="4830" y="12019"/>
                    <a:pt x="4782" y="12019"/>
                  </a:cubicBezTo>
                  <a:cubicBezTo>
                    <a:pt x="4781" y="12019"/>
                    <a:pt x="4781" y="12019"/>
                    <a:pt x="4780" y="12019"/>
                  </a:cubicBezTo>
                  <a:lnTo>
                    <a:pt x="4780" y="12019"/>
                  </a:lnTo>
                  <a:cubicBezTo>
                    <a:pt x="4779" y="12006"/>
                    <a:pt x="4779" y="11995"/>
                    <a:pt x="4779" y="11985"/>
                  </a:cubicBezTo>
                  <a:lnTo>
                    <a:pt x="4779" y="11985"/>
                  </a:lnTo>
                  <a:cubicBezTo>
                    <a:pt x="4774" y="11996"/>
                    <a:pt x="4770" y="12009"/>
                    <a:pt x="4766" y="12022"/>
                  </a:cubicBezTo>
                  <a:cubicBezTo>
                    <a:pt x="4771" y="12020"/>
                    <a:pt x="4776" y="12019"/>
                    <a:pt x="4780" y="12019"/>
                  </a:cubicBezTo>
                  <a:lnTo>
                    <a:pt x="4780" y="12019"/>
                  </a:lnTo>
                  <a:cubicBezTo>
                    <a:pt x="4781" y="12097"/>
                    <a:pt x="4779" y="12213"/>
                    <a:pt x="4729" y="12223"/>
                  </a:cubicBezTo>
                  <a:cubicBezTo>
                    <a:pt x="4703" y="12173"/>
                    <a:pt x="4691" y="11997"/>
                    <a:pt x="4754" y="11984"/>
                  </a:cubicBezTo>
                  <a:lnTo>
                    <a:pt x="4779" y="11972"/>
                  </a:lnTo>
                  <a:lnTo>
                    <a:pt x="4779" y="11972"/>
                  </a:lnTo>
                  <a:cubicBezTo>
                    <a:pt x="4779" y="11976"/>
                    <a:pt x="4779" y="11980"/>
                    <a:pt x="4779" y="11985"/>
                  </a:cubicBezTo>
                  <a:lnTo>
                    <a:pt x="4779" y="11985"/>
                  </a:lnTo>
                  <a:cubicBezTo>
                    <a:pt x="4793" y="11953"/>
                    <a:pt x="4814" y="11927"/>
                    <a:pt x="4842" y="11909"/>
                  </a:cubicBezTo>
                  <a:close/>
                  <a:moveTo>
                    <a:pt x="4695" y="11983"/>
                  </a:moveTo>
                  <a:cubicBezTo>
                    <a:pt x="4698" y="11983"/>
                    <a:pt x="4701" y="11983"/>
                    <a:pt x="4703" y="11984"/>
                  </a:cubicBezTo>
                  <a:cubicBezTo>
                    <a:pt x="4703" y="12047"/>
                    <a:pt x="4641" y="12047"/>
                    <a:pt x="4641" y="12110"/>
                  </a:cubicBezTo>
                  <a:cubicBezTo>
                    <a:pt x="4641" y="12186"/>
                    <a:pt x="4653" y="12236"/>
                    <a:pt x="4603" y="12248"/>
                  </a:cubicBezTo>
                  <a:cubicBezTo>
                    <a:pt x="4590" y="12186"/>
                    <a:pt x="4578" y="12123"/>
                    <a:pt x="4590" y="12072"/>
                  </a:cubicBezTo>
                  <a:lnTo>
                    <a:pt x="4615" y="12060"/>
                  </a:lnTo>
                  <a:cubicBezTo>
                    <a:pt x="4623" y="12036"/>
                    <a:pt x="4636" y="11997"/>
                    <a:pt x="4642" y="11997"/>
                  </a:cubicBezTo>
                  <a:lnTo>
                    <a:pt x="4642" y="11997"/>
                  </a:lnTo>
                  <a:cubicBezTo>
                    <a:pt x="4645" y="11997"/>
                    <a:pt x="4645" y="12010"/>
                    <a:pt x="4641" y="12047"/>
                  </a:cubicBezTo>
                  <a:cubicBezTo>
                    <a:pt x="4664" y="12047"/>
                    <a:pt x="4666" y="11983"/>
                    <a:pt x="4695" y="11983"/>
                  </a:cubicBezTo>
                  <a:close/>
                  <a:moveTo>
                    <a:pt x="10224" y="11997"/>
                  </a:moveTo>
                  <a:cubicBezTo>
                    <a:pt x="10350" y="11997"/>
                    <a:pt x="10350" y="12248"/>
                    <a:pt x="10224" y="12248"/>
                  </a:cubicBezTo>
                  <a:cubicBezTo>
                    <a:pt x="10221" y="12249"/>
                    <a:pt x="10217" y="12249"/>
                    <a:pt x="10214" y="12249"/>
                  </a:cubicBezTo>
                  <a:cubicBezTo>
                    <a:pt x="10096" y="12249"/>
                    <a:pt x="10064" y="12022"/>
                    <a:pt x="10186" y="12022"/>
                  </a:cubicBezTo>
                  <a:lnTo>
                    <a:pt x="10224" y="11997"/>
                  </a:lnTo>
                  <a:close/>
                  <a:moveTo>
                    <a:pt x="3049" y="12197"/>
                  </a:moveTo>
                  <a:cubicBezTo>
                    <a:pt x="3063" y="12197"/>
                    <a:pt x="3081" y="12211"/>
                    <a:pt x="3081" y="12211"/>
                  </a:cubicBezTo>
                  <a:lnTo>
                    <a:pt x="3069" y="12223"/>
                  </a:lnTo>
                  <a:cubicBezTo>
                    <a:pt x="3069" y="12223"/>
                    <a:pt x="3046" y="12251"/>
                    <a:pt x="3035" y="12251"/>
                  </a:cubicBezTo>
                  <a:cubicBezTo>
                    <a:pt x="3030" y="12251"/>
                    <a:pt x="3027" y="12244"/>
                    <a:pt x="3031" y="12223"/>
                  </a:cubicBezTo>
                  <a:cubicBezTo>
                    <a:pt x="3031" y="12203"/>
                    <a:pt x="3039" y="12197"/>
                    <a:pt x="3049" y="12197"/>
                  </a:cubicBezTo>
                  <a:close/>
                  <a:moveTo>
                    <a:pt x="3808" y="12203"/>
                  </a:moveTo>
                  <a:cubicBezTo>
                    <a:pt x="3805" y="12222"/>
                    <a:pt x="3803" y="12241"/>
                    <a:pt x="3802" y="12259"/>
                  </a:cubicBezTo>
                  <a:lnTo>
                    <a:pt x="3802" y="12259"/>
                  </a:lnTo>
                  <a:cubicBezTo>
                    <a:pt x="3808" y="12255"/>
                    <a:pt x="3811" y="12245"/>
                    <a:pt x="3811" y="12223"/>
                  </a:cubicBezTo>
                  <a:cubicBezTo>
                    <a:pt x="3811" y="12216"/>
                    <a:pt x="3810" y="12209"/>
                    <a:pt x="3808" y="12203"/>
                  </a:cubicBezTo>
                  <a:close/>
                  <a:moveTo>
                    <a:pt x="4511" y="12021"/>
                  </a:moveTo>
                  <a:cubicBezTo>
                    <a:pt x="4544" y="12021"/>
                    <a:pt x="4570" y="12046"/>
                    <a:pt x="4565" y="12110"/>
                  </a:cubicBezTo>
                  <a:cubicBezTo>
                    <a:pt x="4540" y="12186"/>
                    <a:pt x="4351" y="12123"/>
                    <a:pt x="4414" y="12223"/>
                  </a:cubicBezTo>
                  <a:lnTo>
                    <a:pt x="4427" y="12211"/>
                  </a:lnTo>
                  <a:cubicBezTo>
                    <a:pt x="4438" y="12228"/>
                    <a:pt x="4455" y="12235"/>
                    <a:pt x="4473" y="12235"/>
                  </a:cubicBezTo>
                  <a:cubicBezTo>
                    <a:pt x="4495" y="12235"/>
                    <a:pt x="4519" y="12225"/>
                    <a:pt x="4540" y="12211"/>
                  </a:cubicBezTo>
                  <a:lnTo>
                    <a:pt x="4540" y="12211"/>
                  </a:lnTo>
                  <a:cubicBezTo>
                    <a:pt x="4540" y="12247"/>
                    <a:pt x="4515" y="12264"/>
                    <a:pt x="4485" y="12264"/>
                  </a:cubicBezTo>
                  <a:cubicBezTo>
                    <a:pt x="4442" y="12264"/>
                    <a:pt x="4389" y="12228"/>
                    <a:pt x="4389" y="12160"/>
                  </a:cubicBezTo>
                  <a:cubicBezTo>
                    <a:pt x="4389" y="12084"/>
                    <a:pt x="4459" y="12021"/>
                    <a:pt x="4511" y="12021"/>
                  </a:cubicBezTo>
                  <a:close/>
                  <a:moveTo>
                    <a:pt x="10815" y="11947"/>
                  </a:moveTo>
                  <a:lnTo>
                    <a:pt x="10815" y="12010"/>
                  </a:lnTo>
                  <a:cubicBezTo>
                    <a:pt x="10827" y="12006"/>
                    <a:pt x="10838" y="12005"/>
                    <a:pt x="10846" y="12005"/>
                  </a:cubicBezTo>
                  <a:cubicBezTo>
                    <a:pt x="10870" y="12005"/>
                    <a:pt x="10875" y="12019"/>
                    <a:pt x="10865" y="12047"/>
                  </a:cubicBezTo>
                  <a:cubicBezTo>
                    <a:pt x="10857" y="12045"/>
                    <a:pt x="10849" y="12044"/>
                    <a:pt x="10842" y="12044"/>
                  </a:cubicBezTo>
                  <a:cubicBezTo>
                    <a:pt x="10808" y="12044"/>
                    <a:pt x="10794" y="12068"/>
                    <a:pt x="10815" y="12110"/>
                  </a:cubicBezTo>
                  <a:cubicBezTo>
                    <a:pt x="10815" y="12144"/>
                    <a:pt x="10805" y="12227"/>
                    <a:pt x="10847" y="12227"/>
                  </a:cubicBezTo>
                  <a:cubicBezTo>
                    <a:pt x="10852" y="12227"/>
                    <a:pt x="10858" y="12226"/>
                    <a:pt x="10865" y="12223"/>
                  </a:cubicBezTo>
                  <a:lnTo>
                    <a:pt x="10865" y="12223"/>
                  </a:lnTo>
                  <a:cubicBezTo>
                    <a:pt x="10875" y="12252"/>
                    <a:pt x="10870" y="12266"/>
                    <a:pt x="10856" y="12266"/>
                  </a:cubicBezTo>
                  <a:cubicBezTo>
                    <a:pt x="10852" y="12266"/>
                    <a:pt x="10846" y="12264"/>
                    <a:pt x="10840" y="12261"/>
                  </a:cubicBezTo>
                  <a:cubicBezTo>
                    <a:pt x="10727" y="12261"/>
                    <a:pt x="10840" y="12035"/>
                    <a:pt x="10752" y="12035"/>
                  </a:cubicBezTo>
                  <a:lnTo>
                    <a:pt x="10752" y="12047"/>
                  </a:lnTo>
                  <a:cubicBezTo>
                    <a:pt x="10743" y="12029"/>
                    <a:pt x="10747" y="12017"/>
                    <a:pt x="10760" y="12017"/>
                  </a:cubicBezTo>
                  <a:cubicBezTo>
                    <a:pt x="10765" y="12017"/>
                    <a:pt x="10770" y="12019"/>
                    <a:pt x="10777" y="12022"/>
                  </a:cubicBezTo>
                  <a:cubicBezTo>
                    <a:pt x="10765" y="11972"/>
                    <a:pt x="10777" y="11947"/>
                    <a:pt x="10815" y="11947"/>
                  </a:cubicBezTo>
                  <a:close/>
                  <a:moveTo>
                    <a:pt x="10401" y="12003"/>
                  </a:moveTo>
                  <a:cubicBezTo>
                    <a:pt x="10424" y="12003"/>
                    <a:pt x="10443" y="12017"/>
                    <a:pt x="10438" y="12047"/>
                  </a:cubicBezTo>
                  <a:cubicBezTo>
                    <a:pt x="10423" y="12037"/>
                    <a:pt x="10410" y="12032"/>
                    <a:pt x="10399" y="12032"/>
                  </a:cubicBezTo>
                  <a:cubicBezTo>
                    <a:pt x="10371" y="12032"/>
                    <a:pt x="10357" y="12062"/>
                    <a:pt x="10375" y="12098"/>
                  </a:cubicBezTo>
                  <a:cubicBezTo>
                    <a:pt x="10387" y="12148"/>
                    <a:pt x="10438" y="12123"/>
                    <a:pt x="10450" y="12148"/>
                  </a:cubicBezTo>
                  <a:cubicBezTo>
                    <a:pt x="10475" y="12221"/>
                    <a:pt x="10404" y="12268"/>
                    <a:pt x="10358" y="12268"/>
                  </a:cubicBezTo>
                  <a:cubicBezTo>
                    <a:pt x="10333" y="12268"/>
                    <a:pt x="10316" y="12254"/>
                    <a:pt x="10324" y="12223"/>
                  </a:cubicBezTo>
                  <a:lnTo>
                    <a:pt x="10337" y="12211"/>
                  </a:lnTo>
                  <a:cubicBezTo>
                    <a:pt x="10350" y="12223"/>
                    <a:pt x="10362" y="12223"/>
                    <a:pt x="10375" y="12223"/>
                  </a:cubicBezTo>
                  <a:cubicBezTo>
                    <a:pt x="10488" y="12223"/>
                    <a:pt x="10337" y="12110"/>
                    <a:pt x="10337" y="12098"/>
                  </a:cubicBezTo>
                  <a:cubicBezTo>
                    <a:pt x="10322" y="12037"/>
                    <a:pt x="10366" y="12003"/>
                    <a:pt x="10401" y="12003"/>
                  </a:cubicBezTo>
                  <a:close/>
                  <a:moveTo>
                    <a:pt x="10639" y="12019"/>
                  </a:moveTo>
                  <a:cubicBezTo>
                    <a:pt x="10680" y="12019"/>
                    <a:pt x="10716" y="12043"/>
                    <a:pt x="10727" y="12085"/>
                  </a:cubicBezTo>
                  <a:cubicBezTo>
                    <a:pt x="10744" y="12152"/>
                    <a:pt x="10710" y="12163"/>
                    <a:pt x="10663" y="12163"/>
                  </a:cubicBezTo>
                  <a:cubicBezTo>
                    <a:pt x="10640" y="12163"/>
                    <a:pt x="10614" y="12160"/>
                    <a:pt x="10588" y="12160"/>
                  </a:cubicBezTo>
                  <a:cubicBezTo>
                    <a:pt x="10597" y="12203"/>
                    <a:pt x="10635" y="12228"/>
                    <a:pt x="10670" y="12228"/>
                  </a:cubicBezTo>
                  <a:cubicBezTo>
                    <a:pt x="10686" y="12228"/>
                    <a:pt x="10702" y="12223"/>
                    <a:pt x="10714" y="12211"/>
                  </a:cubicBezTo>
                  <a:lnTo>
                    <a:pt x="10714" y="12223"/>
                  </a:lnTo>
                  <a:cubicBezTo>
                    <a:pt x="10727" y="12274"/>
                    <a:pt x="10702" y="12274"/>
                    <a:pt x="10664" y="12274"/>
                  </a:cubicBezTo>
                  <a:cubicBezTo>
                    <a:pt x="10538" y="12274"/>
                    <a:pt x="10526" y="12072"/>
                    <a:pt x="10614" y="12022"/>
                  </a:cubicBezTo>
                  <a:cubicBezTo>
                    <a:pt x="10622" y="12020"/>
                    <a:pt x="10631" y="12019"/>
                    <a:pt x="10639" y="12019"/>
                  </a:cubicBezTo>
                  <a:close/>
                  <a:moveTo>
                    <a:pt x="9583" y="12035"/>
                  </a:moveTo>
                  <a:cubicBezTo>
                    <a:pt x="9708" y="12035"/>
                    <a:pt x="9696" y="12286"/>
                    <a:pt x="9583" y="12286"/>
                  </a:cubicBezTo>
                  <a:cubicBezTo>
                    <a:pt x="9579" y="12286"/>
                    <a:pt x="9576" y="12287"/>
                    <a:pt x="9573" y="12287"/>
                  </a:cubicBezTo>
                  <a:cubicBezTo>
                    <a:pt x="9456" y="12287"/>
                    <a:pt x="9435" y="12060"/>
                    <a:pt x="9557" y="12060"/>
                  </a:cubicBezTo>
                  <a:lnTo>
                    <a:pt x="9583" y="12035"/>
                  </a:lnTo>
                  <a:close/>
                  <a:moveTo>
                    <a:pt x="4389" y="12035"/>
                  </a:moveTo>
                  <a:lnTo>
                    <a:pt x="4389" y="12072"/>
                  </a:lnTo>
                  <a:cubicBezTo>
                    <a:pt x="4281" y="12072"/>
                    <a:pt x="4312" y="12240"/>
                    <a:pt x="4275" y="12295"/>
                  </a:cubicBezTo>
                  <a:lnTo>
                    <a:pt x="4275" y="12295"/>
                  </a:lnTo>
                  <a:cubicBezTo>
                    <a:pt x="4264" y="12233"/>
                    <a:pt x="4276" y="12172"/>
                    <a:pt x="4289" y="12110"/>
                  </a:cubicBezTo>
                  <a:cubicBezTo>
                    <a:pt x="4296" y="12086"/>
                    <a:pt x="4309" y="12047"/>
                    <a:pt x="4315" y="12047"/>
                  </a:cubicBezTo>
                  <a:lnTo>
                    <a:pt x="4315" y="12047"/>
                  </a:lnTo>
                  <a:cubicBezTo>
                    <a:pt x="4318" y="12047"/>
                    <a:pt x="4318" y="12061"/>
                    <a:pt x="4314" y="12098"/>
                  </a:cubicBezTo>
                  <a:cubicBezTo>
                    <a:pt x="4339" y="12098"/>
                    <a:pt x="4339" y="12035"/>
                    <a:pt x="4389" y="12035"/>
                  </a:cubicBezTo>
                  <a:close/>
                  <a:moveTo>
                    <a:pt x="8954" y="12072"/>
                  </a:moveTo>
                  <a:lnTo>
                    <a:pt x="8954" y="12072"/>
                  </a:lnTo>
                  <a:cubicBezTo>
                    <a:pt x="8991" y="12110"/>
                    <a:pt x="9004" y="12234"/>
                    <a:pt x="9016" y="12297"/>
                  </a:cubicBezTo>
                  <a:lnTo>
                    <a:pt x="9016" y="12297"/>
                  </a:lnTo>
                  <a:cubicBezTo>
                    <a:pt x="8980" y="12243"/>
                    <a:pt x="8963" y="12121"/>
                    <a:pt x="8954" y="12072"/>
                  </a:cubicBezTo>
                  <a:close/>
                  <a:moveTo>
                    <a:pt x="10061" y="12046"/>
                  </a:moveTo>
                  <a:cubicBezTo>
                    <a:pt x="10064" y="12046"/>
                    <a:pt x="10068" y="12046"/>
                    <a:pt x="10073" y="12047"/>
                  </a:cubicBezTo>
                  <a:cubicBezTo>
                    <a:pt x="10082" y="12076"/>
                    <a:pt x="10085" y="12090"/>
                    <a:pt x="10075" y="12090"/>
                  </a:cubicBezTo>
                  <a:cubicBezTo>
                    <a:pt x="10071" y="12090"/>
                    <a:pt x="10067" y="12088"/>
                    <a:pt x="10060" y="12085"/>
                  </a:cubicBezTo>
                  <a:cubicBezTo>
                    <a:pt x="10057" y="12085"/>
                    <a:pt x="10055" y="12084"/>
                    <a:pt x="10052" y="12084"/>
                  </a:cubicBezTo>
                  <a:cubicBezTo>
                    <a:pt x="9966" y="12084"/>
                    <a:pt x="10070" y="12286"/>
                    <a:pt x="9985" y="12286"/>
                  </a:cubicBezTo>
                  <a:lnTo>
                    <a:pt x="9972" y="12299"/>
                  </a:lnTo>
                  <a:cubicBezTo>
                    <a:pt x="9972" y="12236"/>
                    <a:pt x="9972" y="12173"/>
                    <a:pt x="9972" y="12110"/>
                  </a:cubicBezTo>
                  <a:cubicBezTo>
                    <a:pt x="9980" y="12086"/>
                    <a:pt x="9988" y="12047"/>
                    <a:pt x="9996" y="12047"/>
                  </a:cubicBezTo>
                  <a:cubicBezTo>
                    <a:pt x="10001" y="12047"/>
                    <a:pt x="10005" y="12061"/>
                    <a:pt x="10010" y="12098"/>
                  </a:cubicBezTo>
                  <a:cubicBezTo>
                    <a:pt x="10033" y="12098"/>
                    <a:pt x="10025" y="12046"/>
                    <a:pt x="10061" y="12046"/>
                  </a:cubicBezTo>
                  <a:close/>
                  <a:moveTo>
                    <a:pt x="9844" y="12060"/>
                  </a:moveTo>
                  <a:cubicBezTo>
                    <a:pt x="9884" y="12060"/>
                    <a:pt x="9922" y="12094"/>
                    <a:pt x="9922" y="12160"/>
                  </a:cubicBezTo>
                  <a:cubicBezTo>
                    <a:pt x="9922" y="12194"/>
                    <a:pt x="9872" y="12200"/>
                    <a:pt x="9831" y="12200"/>
                  </a:cubicBezTo>
                  <a:cubicBezTo>
                    <a:pt x="9810" y="12200"/>
                    <a:pt x="9792" y="12198"/>
                    <a:pt x="9784" y="12198"/>
                  </a:cubicBezTo>
                  <a:cubicBezTo>
                    <a:pt x="9784" y="12241"/>
                    <a:pt x="9824" y="12272"/>
                    <a:pt x="9866" y="12272"/>
                  </a:cubicBezTo>
                  <a:cubicBezTo>
                    <a:pt x="9886" y="12272"/>
                    <a:pt x="9906" y="12265"/>
                    <a:pt x="9922" y="12248"/>
                  </a:cubicBezTo>
                  <a:lnTo>
                    <a:pt x="9922" y="12248"/>
                  </a:lnTo>
                  <a:lnTo>
                    <a:pt x="9909" y="12261"/>
                  </a:lnTo>
                  <a:cubicBezTo>
                    <a:pt x="9914" y="12288"/>
                    <a:pt x="9892" y="12302"/>
                    <a:pt x="9863" y="12302"/>
                  </a:cubicBezTo>
                  <a:cubicBezTo>
                    <a:pt x="9810" y="12302"/>
                    <a:pt x="9734" y="12254"/>
                    <a:pt x="9759" y="12148"/>
                  </a:cubicBezTo>
                  <a:cubicBezTo>
                    <a:pt x="9770" y="12088"/>
                    <a:pt x="9808" y="12060"/>
                    <a:pt x="9844" y="12060"/>
                  </a:cubicBezTo>
                  <a:close/>
                  <a:moveTo>
                    <a:pt x="4269" y="12302"/>
                  </a:moveTo>
                  <a:cubicBezTo>
                    <a:pt x="4264" y="12307"/>
                    <a:pt x="4258" y="12310"/>
                    <a:pt x="4251" y="12311"/>
                  </a:cubicBezTo>
                  <a:lnTo>
                    <a:pt x="4269" y="12302"/>
                  </a:lnTo>
                  <a:close/>
                  <a:moveTo>
                    <a:pt x="4276" y="11922"/>
                  </a:moveTo>
                  <a:lnTo>
                    <a:pt x="4276" y="11922"/>
                  </a:lnTo>
                  <a:cubicBezTo>
                    <a:pt x="4263" y="12035"/>
                    <a:pt x="4251" y="12160"/>
                    <a:pt x="4251" y="12274"/>
                  </a:cubicBezTo>
                  <a:cubicBezTo>
                    <a:pt x="4210" y="12301"/>
                    <a:pt x="4184" y="12313"/>
                    <a:pt x="4173" y="12313"/>
                  </a:cubicBezTo>
                  <a:cubicBezTo>
                    <a:pt x="4163" y="12313"/>
                    <a:pt x="4164" y="12304"/>
                    <a:pt x="4175" y="12286"/>
                  </a:cubicBezTo>
                  <a:lnTo>
                    <a:pt x="4213" y="12248"/>
                  </a:lnTo>
                  <a:cubicBezTo>
                    <a:pt x="4181" y="12248"/>
                    <a:pt x="4176" y="12304"/>
                    <a:pt x="4136" y="12304"/>
                  </a:cubicBezTo>
                  <a:cubicBezTo>
                    <a:pt x="4129" y="12304"/>
                    <a:pt x="4121" y="12302"/>
                    <a:pt x="4112" y="12299"/>
                  </a:cubicBezTo>
                  <a:cubicBezTo>
                    <a:pt x="4050" y="12274"/>
                    <a:pt x="4075" y="12223"/>
                    <a:pt x="4075" y="12198"/>
                  </a:cubicBezTo>
                  <a:cubicBezTo>
                    <a:pt x="4075" y="12148"/>
                    <a:pt x="4100" y="12098"/>
                    <a:pt x="4138" y="12060"/>
                  </a:cubicBezTo>
                  <a:cubicBezTo>
                    <a:pt x="4148" y="12055"/>
                    <a:pt x="4157" y="12053"/>
                    <a:pt x="4164" y="12053"/>
                  </a:cubicBezTo>
                  <a:cubicBezTo>
                    <a:pt x="4189" y="12053"/>
                    <a:pt x="4202" y="12074"/>
                    <a:pt x="4217" y="12074"/>
                  </a:cubicBezTo>
                  <a:cubicBezTo>
                    <a:pt x="4220" y="12074"/>
                    <a:pt x="4223" y="12074"/>
                    <a:pt x="4226" y="12072"/>
                  </a:cubicBezTo>
                  <a:cubicBezTo>
                    <a:pt x="4226" y="12022"/>
                    <a:pt x="4213" y="11934"/>
                    <a:pt x="4276" y="11922"/>
                  </a:cubicBezTo>
                  <a:close/>
                  <a:moveTo>
                    <a:pt x="9130" y="12060"/>
                  </a:moveTo>
                  <a:lnTo>
                    <a:pt x="9054" y="12324"/>
                  </a:lnTo>
                  <a:cubicBezTo>
                    <a:pt x="9040" y="12324"/>
                    <a:pt x="9028" y="12314"/>
                    <a:pt x="9017" y="12298"/>
                  </a:cubicBezTo>
                  <a:lnTo>
                    <a:pt x="9017" y="12298"/>
                  </a:lnTo>
                  <a:lnTo>
                    <a:pt x="9042" y="12274"/>
                  </a:lnTo>
                  <a:cubicBezTo>
                    <a:pt x="9080" y="12274"/>
                    <a:pt x="9054" y="12072"/>
                    <a:pt x="9130" y="12060"/>
                  </a:cubicBezTo>
                  <a:close/>
                  <a:moveTo>
                    <a:pt x="9469" y="12035"/>
                  </a:moveTo>
                  <a:lnTo>
                    <a:pt x="9469" y="12110"/>
                  </a:lnTo>
                  <a:cubicBezTo>
                    <a:pt x="9464" y="12109"/>
                    <a:pt x="9459" y="12108"/>
                    <a:pt x="9454" y="12108"/>
                  </a:cubicBezTo>
                  <a:cubicBezTo>
                    <a:pt x="9365" y="12108"/>
                    <a:pt x="9440" y="12324"/>
                    <a:pt x="9369" y="12324"/>
                  </a:cubicBezTo>
                  <a:cubicBezTo>
                    <a:pt x="9356" y="12261"/>
                    <a:pt x="9344" y="12198"/>
                    <a:pt x="9344" y="12135"/>
                  </a:cubicBezTo>
                  <a:lnTo>
                    <a:pt x="9369" y="12110"/>
                  </a:lnTo>
                  <a:cubicBezTo>
                    <a:pt x="9377" y="12086"/>
                    <a:pt x="9385" y="12042"/>
                    <a:pt x="9389" y="12042"/>
                  </a:cubicBezTo>
                  <a:cubicBezTo>
                    <a:pt x="9392" y="12042"/>
                    <a:pt x="9394" y="12056"/>
                    <a:pt x="9394" y="12098"/>
                  </a:cubicBezTo>
                  <a:cubicBezTo>
                    <a:pt x="9419" y="12098"/>
                    <a:pt x="9419" y="12035"/>
                    <a:pt x="9469" y="12035"/>
                  </a:cubicBezTo>
                  <a:close/>
                  <a:moveTo>
                    <a:pt x="8803" y="12022"/>
                  </a:moveTo>
                  <a:lnTo>
                    <a:pt x="8803" y="12085"/>
                  </a:lnTo>
                  <a:cubicBezTo>
                    <a:pt x="8812" y="12082"/>
                    <a:pt x="8821" y="12080"/>
                    <a:pt x="8828" y="12080"/>
                  </a:cubicBezTo>
                  <a:cubicBezTo>
                    <a:pt x="8851" y="12080"/>
                    <a:pt x="8863" y="12094"/>
                    <a:pt x="8853" y="12123"/>
                  </a:cubicBezTo>
                  <a:cubicBezTo>
                    <a:pt x="8758" y="12123"/>
                    <a:pt x="8786" y="12301"/>
                    <a:pt x="8842" y="12301"/>
                  </a:cubicBezTo>
                  <a:cubicBezTo>
                    <a:pt x="8846" y="12301"/>
                    <a:pt x="8849" y="12300"/>
                    <a:pt x="8853" y="12299"/>
                  </a:cubicBezTo>
                  <a:lnTo>
                    <a:pt x="8853" y="12299"/>
                  </a:lnTo>
                  <a:cubicBezTo>
                    <a:pt x="8853" y="12331"/>
                    <a:pt x="8842" y="12342"/>
                    <a:pt x="8828" y="12342"/>
                  </a:cubicBezTo>
                  <a:cubicBezTo>
                    <a:pt x="8809" y="12342"/>
                    <a:pt x="8785" y="12321"/>
                    <a:pt x="8778" y="12299"/>
                  </a:cubicBezTo>
                  <a:cubicBezTo>
                    <a:pt x="8753" y="12261"/>
                    <a:pt x="8815" y="12123"/>
                    <a:pt x="8740" y="12123"/>
                  </a:cubicBezTo>
                  <a:cubicBezTo>
                    <a:pt x="8731" y="12104"/>
                    <a:pt x="8735" y="12093"/>
                    <a:pt x="8748" y="12093"/>
                  </a:cubicBezTo>
                  <a:cubicBezTo>
                    <a:pt x="8753" y="12093"/>
                    <a:pt x="8758" y="12094"/>
                    <a:pt x="8765" y="12098"/>
                  </a:cubicBezTo>
                  <a:cubicBezTo>
                    <a:pt x="8727" y="12072"/>
                    <a:pt x="8727" y="12047"/>
                    <a:pt x="8778" y="12047"/>
                  </a:cubicBezTo>
                  <a:lnTo>
                    <a:pt x="8803" y="12022"/>
                  </a:lnTo>
                  <a:close/>
                  <a:moveTo>
                    <a:pt x="9207" y="12101"/>
                  </a:moveTo>
                  <a:cubicBezTo>
                    <a:pt x="9236" y="12101"/>
                    <a:pt x="9265" y="12117"/>
                    <a:pt x="9281" y="12148"/>
                  </a:cubicBezTo>
                  <a:cubicBezTo>
                    <a:pt x="9321" y="12228"/>
                    <a:pt x="9257" y="12236"/>
                    <a:pt x="9197" y="12236"/>
                  </a:cubicBezTo>
                  <a:cubicBezTo>
                    <a:pt x="9182" y="12236"/>
                    <a:pt x="9168" y="12236"/>
                    <a:pt x="9155" y="12236"/>
                  </a:cubicBezTo>
                  <a:cubicBezTo>
                    <a:pt x="9146" y="12281"/>
                    <a:pt x="9182" y="12319"/>
                    <a:pt x="9221" y="12319"/>
                  </a:cubicBezTo>
                  <a:cubicBezTo>
                    <a:pt x="9237" y="12319"/>
                    <a:pt x="9254" y="12313"/>
                    <a:pt x="9268" y="12299"/>
                  </a:cubicBezTo>
                  <a:lnTo>
                    <a:pt x="9268" y="12336"/>
                  </a:lnTo>
                  <a:cubicBezTo>
                    <a:pt x="9253" y="12345"/>
                    <a:pt x="9239" y="12348"/>
                    <a:pt x="9225" y="12348"/>
                  </a:cubicBezTo>
                  <a:cubicBezTo>
                    <a:pt x="9135" y="12348"/>
                    <a:pt x="9078" y="12187"/>
                    <a:pt x="9155" y="12110"/>
                  </a:cubicBezTo>
                  <a:lnTo>
                    <a:pt x="9155" y="12110"/>
                  </a:lnTo>
                  <a:lnTo>
                    <a:pt x="9155" y="12123"/>
                  </a:lnTo>
                  <a:cubicBezTo>
                    <a:pt x="9170" y="12108"/>
                    <a:pt x="9189" y="12101"/>
                    <a:pt x="9207" y="12101"/>
                  </a:cubicBezTo>
                  <a:close/>
                  <a:moveTo>
                    <a:pt x="8610" y="12099"/>
                  </a:moveTo>
                  <a:cubicBezTo>
                    <a:pt x="8639" y="12099"/>
                    <a:pt x="8676" y="12115"/>
                    <a:pt x="8690" y="12135"/>
                  </a:cubicBezTo>
                  <a:cubicBezTo>
                    <a:pt x="8727" y="12186"/>
                    <a:pt x="8715" y="12349"/>
                    <a:pt x="8665" y="12349"/>
                  </a:cubicBezTo>
                  <a:lnTo>
                    <a:pt x="8665" y="12311"/>
                  </a:lnTo>
                  <a:cubicBezTo>
                    <a:pt x="8644" y="12311"/>
                    <a:pt x="8632" y="12360"/>
                    <a:pt x="8603" y="12360"/>
                  </a:cubicBezTo>
                  <a:cubicBezTo>
                    <a:pt x="8595" y="12360"/>
                    <a:pt x="8587" y="12357"/>
                    <a:pt x="8577" y="12349"/>
                  </a:cubicBezTo>
                  <a:cubicBezTo>
                    <a:pt x="8526" y="12311"/>
                    <a:pt x="8514" y="12286"/>
                    <a:pt x="8539" y="12261"/>
                  </a:cubicBezTo>
                  <a:lnTo>
                    <a:pt x="8564" y="12236"/>
                  </a:lnTo>
                  <a:cubicBezTo>
                    <a:pt x="8589" y="12211"/>
                    <a:pt x="8665" y="12198"/>
                    <a:pt x="8665" y="12186"/>
                  </a:cubicBezTo>
                  <a:cubicBezTo>
                    <a:pt x="8680" y="12147"/>
                    <a:pt x="8653" y="12132"/>
                    <a:pt x="8624" y="12132"/>
                  </a:cubicBezTo>
                  <a:cubicBezTo>
                    <a:pt x="8605" y="12132"/>
                    <a:pt x="8586" y="12138"/>
                    <a:pt x="8577" y="12148"/>
                  </a:cubicBezTo>
                  <a:cubicBezTo>
                    <a:pt x="8565" y="12112"/>
                    <a:pt x="8584" y="12099"/>
                    <a:pt x="8610" y="12099"/>
                  </a:cubicBezTo>
                  <a:close/>
                  <a:moveTo>
                    <a:pt x="8379" y="12115"/>
                  </a:moveTo>
                  <a:cubicBezTo>
                    <a:pt x="8393" y="12115"/>
                    <a:pt x="8409" y="12121"/>
                    <a:pt x="8426" y="12135"/>
                  </a:cubicBezTo>
                  <a:cubicBezTo>
                    <a:pt x="8419" y="12160"/>
                    <a:pt x="8400" y="12160"/>
                    <a:pt x="8383" y="12160"/>
                  </a:cubicBezTo>
                  <a:cubicBezTo>
                    <a:pt x="8366" y="12160"/>
                    <a:pt x="8350" y="12160"/>
                    <a:pt x="8350" y="12186"/>
                  </a:cubicBezTo>
                  <a:cubicBezTo>
                    <a:pt x="8350" y="12223"/>
                    <a:pt x="8400" y="12223"/>
                    <a:pt x="8413" y="12248"/>
                  </a:cubicBezTo>
                  <a:cubicBezTo>
                    <a:pt x="8462" y="12330"/>
                    <a:pt x="8399" y="12370"/>
                    <a:pt x="8353" y="12370"/>
                  </a:cubicBezTo>
                  <a:cubicBezTo>
                    <a:pt x="8328" y="12370"/>
                    <a:pt x="8308" y="12358"/>
                    <a:pt x="8312" y="12336"/>
                  </a:cubicBezTo>
                  <a:cubicBezTo>
                    <a:pt x="8325" y="12336"/>
                    <a:pt x="8338" y="12349"/>
                    <a:pt x="8363" y="12349"/>
                  </a:cubicBezTo>
                  <a:cubicBezTo>
                    <a:pt x="8369" y="12350"/>
                    <a:pt x="8373" y="12350"/>
                    <a:pt x="8377" y="12350"/>
                  </a:cubicBezTo>
                  <a:cubicBezTo>
                    <a:pt x="8431" y="12350"/>
                    <a:pt x="8300" y="12273"/>
                    <a:pt x="8300" y="12261"/>
                  </a:cubicBezTo>
                  <a:lnTo>
                    <a:pt x="8325" y="12236"/>
                  </a:lnTo>
                  <a:cubicBezTo>
                    <a:pt x="8305" y="12187"/>
                    <a:pt x="8331" y="12115"/>
                    <a:pt x="8379" y="12115"/>
                  </a:cubicBezTo>
                  <a:close/>
                  <a:moveTo>
                    <a:pt x="5932" y="12309"/>
                  </a:moveTo>
                  <a:cubicBezTo>
                    <a:pt x="5937" y="12309"/>
                    <a:pt x="5940" y="12316"/>
                    <a:pt x="5936" y="12336"/>
                  </a:cubicBezTo>
                  <a:cubicBezTo>
                    <a:pt x="5936" y="12363"/>
                    <a:pt x="5924" y="12372"/>
                    <a:pt x="5911" y="12372"/>
                  </a:cubicBezTo>
                  <a:cubicBezTo>
                    <a:pt x="5894" y="12372"/>
                    <a:pt x="5873" y="12356"/>
                    <a:pt x="5873" y="12349"/>
                  </a:cubicBezTo>
                  <a:lnTo>
                    <a:pt x="5898" y="12336"/>
                  </a:lnTo>
                  <a:cubicBezTo>
                    <a:pt x="5898" y="12336"/>
                    <a:pt x="5920" y="12309"/>
                    <a:pt x="5932" y="12309"/>
                  </a:cubicBezTo>
                  <a:close/>
                  <a:moveTo>
                    <a:pt x="3945" y="12123"/>
                  </a:moveTo>
                  <a:cubicBezTo>
                    <a:pt x="3965" y="12123"/>
                    <a:pt x="3979" y="12144"/>
                    <a:pt x="3974" y="12211"/>
                  </a:cubicBezTo>
                  <a:cubicBezTo>
                    <a:pt x="3987" y="12261"/>
                    <a:pt x="3999" y="12349"/>
                    <a:pt x="3949" y="12362"/>
                  </a:cubicBezTo>
                  <a:lnTo>
                    <a:pt x="3924" y="12362"/>
                  </a:lnTo>
                  <a:cubicBezTo>
                    <a:pt x="3924" y="12315"/>
                    <a:pt x="3967" y="12170"/>
                    <a:pt x="3903" y="12170"/>
                  </a:cubicBezTo>
                  <a:cubicBezTo>
                    <a:pt x="3898" y="12170"/>
                    <a:pt x="3892" y="12171"/>
                    <a:pt x="3886" y="12173"/>
                  </a:cubicBezTo>
                  <a:cubicBezTo>
                    <a:pt x="3786" y="12186"/>
                    <a:pt x="3886" y="12374"/>
                    <a:pt x="3798" y="12387"/>
                  </a:cubicBezTo>
                  <a:cubicBezTo>
                    <a:pt x="3798" y="12345"/>
                    <a:pt x="3798" y="12304"/>
                    <a:pt x="3802" y="12259"/>
                  </a:cubicBezTo>
                  <a:lnTo>
                    <a:pt x="3802" y="12259"/>
                  </a:lnTo>
                  <a:cubicBezTo>
                    <a:pt x="3790" y="12268"/>
                    <a:pt x="3768" y="12257"/>
                    <a:pt x="3735" y="12274"/>
                  </a:cubicBezTo>
                  <a:cubicBezTo>
                    <a:pt x="3735" y="12274"/>
                    <a:pt x="3597" y="12324"/>
                    <a:pt x="3697" y="12362"/>
                  </a:cubicBezTo>
                  <a:cubicBezTo>
                    <a:pt x="3723" y="12362"/>
                    <a:pt x="3760" y="12362"/>
                    <a:pt x="3786" y="12336"/>
                  </a:cubicBezTo>
                  <a:lnTo>
                    <a:pt x="3786" y="12374"/>
                  </a:lnTo>
                  <a:cubicBezTo>
                    <a:pt x="3750" y="12398"/>
                    <a:pt x="3720" y="12408"/>
                    <a:pt x="3697" y="12408"/>
                  </a:cubicBezTo>
                  <a:cubicBezTo>
                    <a:pt x="3580" y="12408"/>
                    <a:pt x="3615" y="12158"/>
                    <a:pt x="3717" y="12158"/>
                  </a:cubicBezTo>
                  <a:cubicBezTo>
                    <a:pt x="3723" y="12158"/>
                    <a:pt x="3729" y="12159"/>
                    <a:pt x="3735" y="12160"/>
                  </a:cubicBezTo>
                  <a:lnTo>
                    <a:pt x="3760" y="12148"/>
                  </a:lnTo>
                  <a:cubicBezTo>
                    <a:pt x="3781" y="12158"/>
                    <a:pt x="3801" y="12176"/>
                    <a:pt x="3808" y="12203"/>
                  </a:cubicBezTo>
                  <a:lnTo>
                    <a:pt x="3808" y="12203"/>
                  </a:lnTo>
                  <a:cubicBezTo>
                    <a:pt x="3809" y="12197"/>
                    <a:pt x="3810" y="12191"/>
                    <a:pt x="3811" y="12186"/>
                  </a:cubicBezTo>
                  <a:cubicBezTo>
                    <a:pt x="3819" y="12169"/>
                    <a:pt x="3832" y="12131"/>
                    <a:pt x="3841" y="12131"/>
                  </a:cubicBezTo>
                  <a:cubicBezTo>
                    <a:pt x="3845" y="12131"/>
                    <a:pt x="3848" y="12142"/>
                    <a:pt x="3848" y="12173"/>
                  </a:cubicBezTo>
                  <a:cubicBezTo>
                    <a:pt x="3871" y="12166"/>
                    <a:pt x="3915" y="12123"/>
                    <a:pt x="3945" y="12123"/>
                  </a:cubicBezTo>
                  <a:close/>
                  <a:moveTo>
                    <a:pt x="8011" y="12160"/>
                  </a:moveTo>
                  <a:cubicBezTo>
                    <a:pt x="8011" y="12223"/>
                    <a:pt x="8036" y="12412"/>
                    <a:pt x="7973" y="12412"/>
                  </a:cubicBezTo>
                  <a:lnTo>
                    <a:pt x="7973" y="12160"/>
                  </a:lnTo>
                  <a:close/>
                  <a:moveTo>
                    <a:pt x="8262" y="12135"/>
                  </a:moveTo>
                  <a:cubicBezTo>
                    <a:pt x="8237" y="12223"/>
                    <a:pt x="8262" y="12412"/>
                    <a:pt x="8199" y="12412"/>
                  </a:cubicBezTo>
                  <a:lnTo>
                    <a:pt x="8224" y="12387"/>
                  </a:lnTo>
                  <a:cubicBezTo>
                    <a:pt x="8224" y="12324"/>
                    <a:pt x="8199" y="12135"/>
                    <a:pt x="8262" y="12135"/>
                  </a:cubicBezTo>
                  <a:close/>
                  <a:moveTo>
                    <a:pt x="7575" y="12290"/>
                  </a:moveTo>
                  <a:cubicBezTo>
                    <a:pt x="7555" y="12329"/>
                    <a:pt x="7547" y="12373"/>
                    <a:pt x="7558" y="12399"/>
                  </a:cubicBezTo>
                  <a:cubicBezTo>
                    <a:pt x="7560" y="12406"/>
                    <a:pt x="7563" y="12412"/>
                    <a:pt x="7567" y="12418"/>
                  </a:cubicBezTo>
                  <a:lnTo>
                    <a:pt x="7567" y="12418"/>
                  </a:lnTo>
                  <a:cubicBezTo>
                    <a:pt x="7581" y="12385"/>
                    <a:pt x="7584" y="12331"/>
                    <a:pt x="7575" y="12290"/>
                  </a:cubicBezTo>
                  <a:close/>
                  <a:moveTo>
                    <a:pt x="7822" y="12173"/>
                  </a:moveTo>
                  <a:cubicBezTo>
                    <a:pt x="7822" y="12236"/>
                    <a:pt x="7847" y="12424"/>
                    <a:pt x="7784" y="12424"/>
                  </a:cubicBezTo>
                  <a:cubicBezTo>
                    <a:pt x="7759" y="12387"/>
                    <a:pt x="7734" y="12211"/>
                    <a:pt x="7797" y="12198"/>
                  </a:cubicBezTo>
                  <a:lnTo>
                    <a:pt x="7822" y="12173"/>
                  </a:lnTo>
                  <a:close/>
                  <a:moveTo>
                    <a:pt x="8115" y="12175"/>
                  </a:moveTo>
                  <a:cubicBezTo>
                    <a:pt x="8127" y="12175"/>
                    <a:pt x="8138" y="12179"/>
                    <a:pt x="8149" y="12186"/>
                  </a:cubicBezTo>
                  <a:cubicBezTo>
                    <a:pt x="8124" y="12236"/>
                    <a:pt x="8061" y="12186"/>
                    <a:pt x="8061" y="12261"/>
                  </a:cubicBezTo>
                  <a:cubicBezTo>
                    <a:pt x="8061" y="12299"/>
                    <a:pt x="8149" y="12299"/>
                    <a:pt x="8149" y="12362"/>
                  </a:cubicBezTo>
                  <a:cubicBezTo>
                    <a:pt x="8149" y="12400"/>
                    <a:pt x="8097" y="12434"/>
                    <a:pt x="8059" y="12434"/>
                  </a:cubicBezTo>
                  <a:cubicBezTo>
                    <a:pt x="8036" y="12434"/>
                    <a:pt x="8018" y="12421"/>
                    <a:pt x="8023" y="12387"/>
                  </a:cubicBezTo>
                  <a:lnTo>
                    <a:pt x="8023" y="12387"/>
                  </a:lnTo>
                  <a:cubicBezTo>
                    <a:pt x="8030" y="12394"/>
                    <a:pt x="8050" y="12401"/>
                    <a:pt x="8068" y="12401"/>
                  </a:cubicBezTo>
                  <a:cubicBezTo>
                    <a:pt x="8081" y="12401"/>
                    <a:pt x="8093" y="12397"/>
                    <a:pt x="8099" y="12387"/>
                  </a:cubicBezTo>
                  <a:cubicBezTo>
                    <a:pt x="8136" y="12336"/>
                    <a:pt x="8099" y="12336"/>
                    <a:pt x="8086" y="12311"/>
                  </a:cubicBezTo>
                  <a:lnTo>
                    <a:pt x="8074" y="12324"/>
                  </a:lnTo>
                  <a:cubicBezTo>
                    <a:pt x="8048" y="12286"/>
                    <a:pt x="7998" y="12286"/>
                    <a:pt x="8036" y="12223"/>
                  </a:cubicBezTo>
                  <a:cubicBezTo>
                    <a:pt x="8054" y="12196"/>
                    <a:pt x="8085" y="12175"/>
                    <a:pt x="8115" y="12175"/>
                  </a:cubicBezTo>
                  <a:close/>
                  <a:moveTo>
                    <a:pt x="3496" y="12085"/>
                  </a:moveTo>
                  <a:lnTo>
                    <a:pt x="3484" y="12236"/>
                  </a:lnTo>
                  <a:cubicBezTo>
                    <a:pt x="3511" y="12227"/>
                    <a:pt x="3525" y="12186"/>
                    <a:pt x="3549" y="12186"/>
                  </a:cubicBezTo>
                  <a:cubicBezTo>
                    <a:pt x="3559" y="12186"/>
                    <a:pt x="3570" y="12193"/>
                    <a:pt x="3584" y="12211"/>
                  </a:cubicBezTo>
                  <a:cubicBezTo>
                    <a:pt x="3647" y="12286"/>
                    <a:pt x="3597" y="12424"/>
                    <a:pt x="3547" y="12424"/>
                  </a:cubicBezTo>
                  <a:cubicBezTo>
                    <a:pt x="3547" y="12399"/>
                    <a:pt x="3584" y="12274"/>
                    <a:pt x="3547" y="12236"/>
                  </a:cubicBezTo>
                  <a:cubicBezTo>
                    <a:pt x="3541" y="12230"/>
                    <a:pt x="3534" y="12228"/>
                    <a:pt x="3527" y="12228"/>
                  </a:cubicBezTo>
                  <a:cubicBezTo>
                    <a:pt x="3502" y="12228"/>
                    <a:pt x="3471" y="12259"/>
                    <a:pt x="3471" y="12299"/>
                  </a:cubicBezTo>
                  <a:cubicBezTo>
                    <a:pt x="3459" y="12336"/>
                    <a:pt x="3484" y="12437"/>
                    <a:pt x="3421" y="12450"/>
                  </a:cubicBezTo>
                  <a:cubicBezTo>
                    <a:pt x="3408" y="12387"/>
                    <a:pt x="3408" y="12110"/>
                    <a:pt x="3471" y="12098"/>
                  </a:cubicBezTo>
                  <a:lnTo>
                    <a:pt x="3496" y="12085"/>
                  </a:lnTo>
                  <a:close/>
                  <a:moveTo>
                    <a:pt x="7885" y="12085"/>
                  </a:moveTo>
                  <a:lnTo>
                    <a:pt x="7885" y="12085"/>
                  </a:lnTo>
                  <a:cubicBezTo>
                    <a:pt x="7897" y="12148"/>
                    <a:pt x="7910" y="12437"/>
                    <a:pt x="7847" y="12450"/>
                  </a:cubicBezTo>
                  <a:cubicBezTo>
                    <a:pt x="7847" y="12387"/>
                    <a:pt x="7822" y="12098"/>
                    <a:pt x="7885" y="12085"/>
                  </a:cubicBezTo>
                  <a:close/>
                  <a:moveTo>
                    <a:pt x="7143" y="12462"/>
                  </a:moveTo>
                  <a:cubicBezTo>
                    <a:pt x="7133" y="12462"/>
                    <a:pt x="7126" y="12467"/>
                    <a:pt x="7120" y="12474"/>
                  </a:cubicBezTo>
                  <a:lnTo>
                    <a:pt x="7120" y="12474"/>
                  </a:lnTo>
                  <a:lnTo>
                    <a:pt x="7143" y="12462"/>
                  </a:lnTo>
                  <a:close/>
                  <a:moveTo>
                    <a:pt x="7483" y="12208"/>
                  </a:moveTo>
                  <a:cubicBezTo>
                    <a:pt x="7511" y="12208"/>
                    <a:pt x="7545" y="12223"/>
                    <a:pt x="7558" y="12248"/>
                  </a:cubicBezTo>
                  <a:cubicBezTo>
                    <a:pt x="7566" y="12259"/>
                    <a:pt x="7571" y="12273"/>
                    <a:pt x="7575" y="12290"/>
                  </a:cubicBezTo>
                  <a:lnTo>
                    <a:pt x="7575" y="12290"/>
                  </a:lnTo>
                  <a:cubicBezTo>
                    <a:pt x="7597" y="12249"/>
                    <a:pt x="7633" y="12214"/>
                    <a:pt x="7679" y="12214"/>
                  </a:cubicBezTo>
                  <a:cubicBezTo>
                    <a:pt x="7693" y="12214"/>
                    <a:pt x="7707" y="12217"/>
                    <a:pt x="7721" y="12223"/>
                  </a:cubicBezTo>
                  <a:cubicBezTo>
                    <a:pt x="7721" y="12252"/>
                    <a:pt x="7707" y="12266"/>
                    <a:pt x="7690" y="12266"/>
                  </a:cubicBezTo>
                  <a:cubicBezTo>
                    <a:pt x="7684" y="12266"/>
                    <a:pt x="7677" y="12264"/>
                    <a:pt x="7671" y="12261"/>
                  </a:cubicBezTo>
                  <a:cubicBezTo>
                    <a:pt x="7574" y="12261"/>
                    <a:pt x="7579" y="12427"/>
                    <a:pt x="7661" y="12427"/>
                  </a:cubicBezTo>
                  <a:cubicBezTo>
                    <a:pt x="7675" y="12427"/>
                    <a:pt x="7691" y="12423"/>
                    <a:pt x="7709" y="12412"/>
                  </a:cubicBezTo>
                  <a:lnTo>
                    <a:pt x="7709" y="12412"/>
                  </a:lnTo>
                  <a:lnTo>
                    <a:pt x="7696" y="12424"/>
                  </a:lnTo>
                  <a:cubicBezTo>
                    <a:pt x="7701" y="12465"/>
                    <a:pt x="7684" y="12481"/>
                    <a:pt x="7660" y="12481"/>
                  </a:cubicBezTo>
                  <a:cubicBezTo>
                    <a:pt x="7630" y="12481"/>
                    <a:pt x="7587" y="12454"/>
                    <a:pt x="7567" y="12418"/>
                  </a:cubicBezTo>
                  <a:lnTo>
                    <a:pt x="7567" y="12418"/>
                  </a:lnTo>
                  <a:cubicBezTo>
                    <a:pt x="7559" y="12437"/>
                    <a:pt x="7547" y="12450"/>
                    <a:pt x="7533" y="12450"/>
                  </a:cubicBezTo>
                  <a:cubicBezTo>
                    <a:pt x="7545" y="12437"/>
                    <a:pt x="7545" y="12424"/>
                    <a:pt x="7533" y="12424"/>
                  </a:cubicBezTo>
                  <a:cubicBezTo>
                    <a:pt x="7500" y="12465"/>
                    <a:pt x="7466" y="12481"/>
                    <a:pt x="7438" y="12481"/>
                  </a:cubicBezTo>
                  <a:cubicBezTo>
                    <a:pt x="7380" y="12481"/>
                    <a:pt x="7348" y="12413"/>
                    <a:pt x="7407" y="12362"/>
                  </a:cubicBezTo>
                  <a:lnTo>
                    <a:pt x="7445" y="12324"/>
                  </a:lnTo>
                  <a:cubicBezTo>
                    <a:pt x="7470" y="12311"/>
                    <a:pt x="7533" y="12299"/>
                    <a:pt x="7533" y="12286"/>
                  </a:cubicBezTo>
                  <a:cubicBezTo>
                    <a:pt x="7554" y="12258"/>
                    <a:pt x="7532" y="12250"/>
                    <a:pt x="7505" y="12250"/>
                  </a:cubicBezTo>
                  <a:cubicBezTo>
                    <a:pt x="7482" y="12250"/>
                    <a:pt x="7456" y="12255"/>
                    <a:pt x="7445" y="12261"/>
                  </a:cubicBezTo>
                  <a:cubicBezTo>
                    <a:pt x="7432" y="12223"/>
                    <a:pt x="7454" y="12208"/>
                    <a:pt x="7483" y="12208"/>
                  </a:cubicBezTo>
                  <a:close/>
                  <a:moveTo>
                    <a:pt x="6587" y="12386"/>
                  </a:moveTo>
                  <a:cubicBezTo>
                    <a:pt x="6580" y="12417"/>
                    <a:pt x="6580" y="12453"/>
                    <a:pt x="6589" y="12485"/>
                  </a:cubicBezTo>
                  <a:lnTo>
                    <a:pt x="6589" y="12485"/>
                  </a:lnTo>
                  <a:cubicBezTo>
                    <a:pt x="6596" y="12453"/>
                    <a:pt x="6597" y="12416"/>
                    <a:pt x="6587" y="12386"/>
                  </a:cubicBezTo>
                  <a:close/>
                  <a:moveTo>
                    <a:pt x="7347" y="12130"/>
                  </a:moveTo>
                  <a:cubicBezTo>
                    <a:pt x="7354" y="12130"/>
                    <a:pt x="7362" y="12131"/>
                    <a:pt x="7369" y="12135"/>
                  </a:cubicBezTo>
                  <a:cubicBezTo>
                    <a:pt x="7369" y="12164"/>
                    <a:pt x="7369" y="12178"/>
                    <a:pt x="7359" y="12178"/>
                  </a:cubicBezTo>
                  <a:cubicBezTo>
                    <a:pt x="7355" y="12178"/>
                    <a:pt x="7350" y="12176"/>
                    <a:pt x="7344" y="12173"/>
                  </a:cubicBezTo>
                  <a:cubicBezTo>
                    <a:pt x="7294" y="12173"/>
                    <a:pt x="7306" y="12236"/>
                    <a:pt x="7294" y="12261"/>
                  </a:cubicBezTo>
                  <a:cubicBezTo>
                    <a:pt x="7315" y="12251"/>
                    <a:pt x="7331" y="12245"/>
                    <a:pt x="7343" y="12245"/>
                  </a:cubicBezTo>
                  <a:cubicBezTo>
                    <a:pt x="7359" y="12245"/>
                    <a:pt x="7364" y="12257"/>
                    <a:pt x="7357" y="12286"/>
                  </a:cubicBezTo>
                  <a:lnTo>
                    <a:pt x="7344" y="12286"/>
                  </a:lnTo>
                  <a:cubicBezTo>
                    <a:pt x="7294" y="12286"/>
                    <a:pt x="7281" y="12299"/>
                    <a:pt x="7294" y="12349"/>
                  </a:cubicBezTo>
                  <a:cubicBezTo>
                    <a:pt x="7281" y="12399"/>
                    <a:pt x="7332" y="12500"/>
                    <a:pt x="7256" y="12500"/>
                  </a:cubicBezTo>
                  <a:cubicBezTo>
                    <a:pt x="7256" y="12464"/>
                    <a:pt x="7280" y="12298"/>
                    <a:pt x="7247" y="12298"/>
                  </a:cubicBezTo>
                  <a:cubicBezTo>
                    <a:pt x="7246" y="12298"/>
                    <a:pt x="7245" y="12298"/>
                    <a:pt x="7244" y="12299"/>
                  </a:cubicBezTo>
                  <a:cubicBezTo>
                    <a:pt x="7244" y="12265"/>
                    <a:pt x="7284" y="12130"/>
                    <a:pt x="7347" y="12130"/>
                  </a:cubicBezTo>
                  <a:close/>
                  <a:moveTo>
                    <a:pt x="7120" y="12474"/>
                  </a:moveTo>
                  <a:lnTo>
                    <a:pt x="7093" y="12487"/>
                  </a:lnTo>
                  <a:cubicBezTo>
                    <a:pt x="7093" y="12494"/>
                    <a:pt x="7093" y="12499"/>
                    <a:pt x="7094" y="12503"/>
                  </a:cubicBezTo>
                  <a:lnTo>
                    <a:pt x="7094" y="12503"/>
                  </a:lnTo>
                  <a:cubicBezTo>
                    <a:pt x="7104" y="12495"/>
                    <a:pt x="7111" y="12483"/>
                    <a:pt x="7120" y="12474"/>
                  </a:cubicBezTo>
                  <a:close/>
                  <a:moveTo>
                    <a:pt x="3223" y="12251"/>
                  </a:moveTo>
                  <a:cubicBezTo>
                    <a:pt x="3233" y="12251"/>
                    <a:pt x="3244" y="12257"/>
                    <a:pt x="3257" y="12274"/>
                  </a:cubicBezTo>
                  <a:cubicBezTo>
                    <a:pt x="3308" y="12349"/>
                    <a:pt x="3270" y="12487"/>
                    <a:pt x="3220" y="12487"/>
                  </a:cubicBezTo>
                  <a:cubicBezTo>
                    <a:pt x="3242" y="12442"/>
                    <a:pt x="3275" y="12293"/>
                    <a:pt x="3216" y="12293"/>
                  </a:cubicBezTo>
                  <a:cubicBezTo>
                    <a:pt x="3210" y="12293"/>
                    <a:pt x="3203" y="12295"/>
                    <a:pt x="3194" y="12299"/>
                  </a:cubicBezTo>
                  <a:lnTo>
                    <a:pt x="3182" y="12299"/>
                  </a:lnTo>
                  <a:cubicBezTo>
                    <a:pt x="3081" y="12324"/>
                    <a:pt x="3182" y="12500"/>
                    <a:pt x="3094" y="12513"/>
                  </a:cubicBezTo>
                  <a:cubicBezTo>
                    <a:pt x="3094" y="12450"/>
                    <a:pt x="3094" y="12387"/>
                    <a:pt x="3106" y="12324"/>
                  </a:cubicBezTo>
                  <a:cubicBezTo>
                    <a:pt x="3115" y="12308"/>
                    <a:pt x="3128" y="12270"/>
                    <a:pt x="3137" y="12270"/>
                  </a:cubicBezTo>
                  <a:cubicBezTo>
                    <a:pt x="3141" y="12270"/>
                    <a:pt x="3144" y="12281"/>
                    <a:pt x="3144" y="12311"/>
                  </a:cubicBezTo>
                  <a:cubicBezTo>
                    <a:pt x="3172" y="12302"/>
                    <a:pt x="3193" y="12251"/>
                    <a:pt x="3223" y="12251"/>
                  </a:cubicBezTo>
                  <a:close/>
                  <a:moveTo>
                    <a:pt x="7112" y="12249"/>
                  </a:moveTo>
                  <a:cubicBezTo>
                    <a:pt x="7128" y="12249"/>
                    <a:pt x="7144" y="12253"/>
                    <a:pt x="7156" y="12261"/>
                  </a:cubicBezTo>
                  <a:cubicBezTo>
                    <a:pt x="7193" y="12299"/>
                    <a:pt x="7181" y="12387"/>
                    <a:pt x="7181" y="12437"/>
                  </a:cubicBezTo>
                  <a:cubicBezTo>
                    <a:pt x="7172" y="12464"/>
                    <a:pt x="7130" y="12517"/>
                    <a:pt x="7108" y="12517"/>
                  </a:cubicBezTo>
                  <a:cubicBezTo>
                    <a:pt x="7101" y="12517"/>
                    <a:pt x="7096" y="12513"/>
                    <a:pt x="7094" y="12503"/>
                  </a:cubicBezTo>
                  <a:lnTo>
                    <a:pt x="7094" y="12503"/>
                  </a:lnTo>
                  <a:cubicBezTo>
                    <a:pt x="7088" y="12507"/>
                    <a:pt x="7082" y="12511"/>
                    <a:pt x="7073" y="12511"/>
                  </a:cubicBezTo>
                  <a:cubicBezTo>
                    <a:pt x="7065" y="12511"/>
                    <a:pt x="7055" y="12507"/>
                    <a:pt x="7042" y="12500"/>
                  </a:cubicBezTo>
                  <a:cubicBezTo>
                    <a:pt x="6992" y="12462"/>
                    <a:pt x="7017" y="12412"/>
                    <a:pt x="7042" y="12387"/>
                  </a:cubicBezTo>
                  <a:cubicBezTo>
                    <a:pt x="7068" y="12349"/>
                    <a:pt x="7143" y="12349"/>
                    <a:pt x="7143" y="12336"/>
                  </a:cubicBezTo>
                  <a:cubicBezTo>
                    <a:pt x="7156" y="12303"/>
                    <a:pt x="7137" y="12291"/>
                    <a:pt x="7113" y="12291"/>
                  </a:cubicBezTo>
                  <a:cubicBezTo>
                    <a:pt x="7092" y="12291"/>
                    <a:pt x="7067" y="12300"/>
                    <a:pt x="7055" y="12311"/>
                  </a:cubicBezTo>
                  <a:cubicBezTo>
                    <a:pt x="7046" y="12268"/>
                    <a:pt x="7079" y="12249"/>
                    <a:pt x="7112" y="12249"/>
                  </a:cubicBezTo>
                  <a:close/>
                  <a:moveTo>
                    <a:pt x="3094" y="12261"/>
                  </a:moveTo>
                  <a:cubicBezTo>
                    <a:pt x="3069" y="12336"/>
                    <a:pt x="3081" y="12513"/>
                    <a:pt x="3018" y="12525"/>
                  </a:cubicBezTo>
                  <a:lnTo>
                    <a:pt x="3031" y="12513"/>
                  </a:lnTo>
                  <a:cubicBezTo>
                    <a:pt x="3031" y="12462"/>
                    <a:pt x="3031" y="12274"/>
                    <a:pt x="3094" y="12261"/>
                  </a:cubicBezTo>
                  <a:close/>
                  <a:moveTo>
                    <a:pt x="6879" y="12160"/>
                  </a:moveTo>
                  <a:lnTo>
                    <a:pt x="6879" y="12160"/>
                  </a:lnTo>
                  <a:cubicBezTo>
                    <a:pt x="6841" y="12261"/>
                    <a:pt x="6866" y="12550"/>
                    <a:pt x="6803" y="12550"/>
                  </a:cubicBezTo>
                  <a:lnTo>
                    <a:pt x="6829" y="12525"/>
                  </a:lnTo>
                  <a:cubicBezTo>
                    <a:pt x="6829" y="12462"/>
                    <a:pt x="6816" y="12173"/>
                    <a:pt x="6879" y="12160"/>
                  </a:cubicBezTo>
                  <a:close/>
                  <a:moveTo>
                    <a:pt x="6942" y="12173"/>
                  </a:moveTo>
                  <a:lnTo>
                    <a:pt x="6929" y="12186"/>
                  </a:lnTo>
                  <a:cubicBezTo>
                    <a:pt x="6929" y="12261"/>
                    <a:pt x="6942" y="12550"/>
                    <a:pt x="6879" y="12550"/>
                  </a:cubicBezTo>
                  <a:cubicBezTo>
                    <a:pt x="6891" y="12475"/>
                    <a:pt x="6879" y="12186"/>
                    <a:pt x="6942" y="12173"/>
                  </a:cubicBezTo>
                  <a:close/>
                  <a:moveTo>
                    <a:pt x="5266" y="12359"/>
                  </a:moveTo>
                  <a:cubicBezTo>
                    <a:pt x="5271" y="12359"/>
                    <a:pt x="5277" y="12360"/>
                    <a:pt x="5282" y="12362"/>
                  </a:cubicBezTo>
                  <a:cubicBezTo>
                    <a:pt x="5282" y="12390"/>
                    <a:pt x="5282" y="12404"/>
                    <a:pt x="5271" y="12404"/>
                  </a:cubicBezTo>
                  <a:cubicBezTo>
                    <a:pt x="5268" y="12404"/>
                    <a:pt x="5263" y="12402"/>
                    <a:pt x="5257" y="12399"/>
                  </a:cubicBezTo>
                  <a:cubicBezTo>
                    <a:pt x="5206" y="12399"/>
                    <a:pt x="5206" y="12462"/>
                    <a:pt x="5206" y="12487"/>
                  </a:cubicBezTo>
                  <a:cubicBezTo>
                    <a:pt x="5224" y="12478"/>
                    <a:pt x="5237" y="12474"/>
                    <a:pt x="5246" y="12474"/>
                  </a:cubicBezTo>
                  <a:cubicBezTo>
                    <a:pt x="5263" y="12474"/>
                    <a:pt x="5265" y="12488"/>
                    <a:pt x="5257" y="12513"/>
                  </a:cubicBezTo>
                  <a:cubicBezTo>
                    <a:pt x="5214" y="12520"/>
                    <a:pt x="5184" y="12535"/>
                    <a:pt x="5168" y="12555"/>
                  </a:cubicBezTo>
                  <a:lnTo>
                    <a:pt x="5168" y="12555"/>
                  </a:lnTo>
                  <a:cubicBezTo>
                    <a:pt x="5164" y="12537"/>
                    <a:pt x="5157" y="12525"/>
                    <a:pt x="5144" y="12525"/>
                  </a:cubicBezTo>
                  <a:cubicBezTo>
                    <a:pt x="5144" y="12502"/>
                    <a:pt x="5198" y="12359"/>
                    <a:pt x="5266" y="12359"/>
                  </a:cubicBezTo>
                  <a:close/>
                  <a:moveTo>
                    <a:pt x="2932" y="12297"/>
                  </a:moveTo>
                  <a:cubicBezTo>
                    <a:pt x="2936" y="12297"/>
                    <a:pt x="2939" y="12298"/>
                    <a:pt x="2943" y="12299"/>
                  </a:cubicBezTo>
                  <a:cubicBezTo>
                    <a:pt x="2943" y="12349"/>
                    <a:pt x="2880" y="12349"/>
                    <a:pt x="2868" y="12424"/>
                  </a:cubicBezTo>
                  <a:cubicBezTo>
                    <a:pt x="2855" y="12487"/>
                    <a:pt x="2868" y="12563"/>
                    <a:pt x="2805" y="12575"/>
                  </a:cubicBezTo>
                  <a:lnTo>
                    <a:pt x="2817" y="12563"/>
                  </a:lnTo>
                  <a:cubicBezTo>
                    <a:pt x="2817" y="12500"/>
                    <a:pt x="2830" y="12437"/>
                    <a:pt x="2842" y="12374"/>
                  </a:cubicBezTo>
                  <a:cubicBezTo>
                    <a:pt x="2850" y="12350"/>
                    <a:pt x="2863" y="12306"/>
                    <a:pt x="2869" y="12306"/>
                  </a:cubicBezTo>
                  <a:lnTo>
                    <a:pt x="2869" y="12306"/>
                  </a:lnTo>
                  <a:cubicBezTo>
                    <a:pt x="2872" y="12306"/>
                    <a:pt x="2872" y="12320"/>
                    <a:pt x="2868" y="12362"/>
                  </a:cubicBezTo>
                  <a:cubicBezTo>
                    <a:pt x="2902" y="12362"/>
                    <a:pt x="2894" y="12297"/>
                    <a:pt x="2932" y="12297"/>
                  </a:cubicBezTo>
                  <a:close/>
                  <a:moveTo>
                    <a:pt x="6803" y="12286"/>
                  </a:moveTo>
                  <a:cubicBezTo>
                    <a:pt x="6803" y="12349"/>
                    <a:pt x="6803" y="12424"/>
                    <a:pt x="6791" y="12487"/>
                  </a:cubicBezTo>
                  <a:cubicBezTo>
                    <a:pt x="6783" y="12504"/>
                    <a:pt x="6769" y="12541"/>
                    <a:pt x="6761" y="12541"/>
                  </a:cubicBezTo>
                  <a:cubicBezTo>
                    <a:pt x="6756" y="12541"/>
                    <a:pt x="6753" y="12531"/>
                    <a:pt x="6753" y="12500"/>
                  </a:cubicBezTo>
                  <a:cubicBezTo>
                    <a:pt x="6728" y="12500"/>
                    <a:pt x="6741" y="12550"/>
                    <a:pt x="6690" y="12550"/>
                  </a:cubicBezTo>
                  <a:cubicBezTo>
                    <a:pt x="6681" y="12553"/>
                    <a:pt x="6672" y="12554"/>
                    <a:pt x="6664" y="12554"/>
                  </a:cubicBezTo>
                  <a:cubicBezTo>
                    <a:pt x="6623" y="12554"/>
                    <a:pt x="6599" y="12523"/>
                    <a:pt x="6589" y="12485"/>
                  </a:cubicBezTo>
                  <a:lnTo>
                    <a:pt x="6589" y="12485"/>
                  </a:lnTo>
                  <a:cubicBezTo>
                    <a:pt x="6579" y="12528"/>
                    <a:pt x="6558" y="12563"/>
                    <a:pt x="6539" y="12563"/>
                  </a:cubicBezTo>
                  <a:cubicBezTo>
                    <a:pt x="6539" y="12525"/>
                    <a:pt x="6565" y="12412"/>
                    <a:pt x="6539" y="12374"/>
                  </a:cubicBezTo>
                  <a:cubicBezTo>
                    <a:pt x="6529" y="12367"/>
                    <a:pt x="6518" y="12364"/>
                    <a:pt x="6508" y="12364"/>
                  </a:cubicBezTo>
                  <a:cubicBezTo>
                    <a:pt x="6478" y="12364"/>
                    <a:pt x="6451" y="12388"/>
                    <a:pt x="6451" y="12424"/>
                  </a:cubicBezTo>
                  <a:cubicBezTo>
                    <a:pt x="6451" y="12487"/>
                    <a:pt x="6464" y="12575"/>
                    <a:pt x="6401" y="12588"/>
                  </a:cubicBezTo>
                  <a:cubicBezTo>
                    <a:pt x="6389" y="12525"/>
                    <a:pt x="6376" y="12475"/>
                    <a:pt x="6376" y="12412"/>
                  </a:cubicBezTo>
                  <a:lnTo>
                    <a:pt x="6414" y="12387"/>
                  </a:lnTo>
                  <a:cubicBezTo>
                    <a:pt x="6422" y="12363"/>
                    <a:pt x="6434" y="12330"/>
                    <a:pt x="6443" y="12330"/>
                  </a:cubicBezTo>
                  <a:cubicBezTo>
                    <a:pt x="6448" y="12330"/>
                    <a:pt x="6451" y="12341"/>
                    <a:pt x="6451" y="12374"/>
                  </a:cubicBezTo>
                  <a:cubicBezTo>
                    <a:pt x="6488" y="12374"/>
                    <a:pt x="6498" y="12326"/>
                    <a:pt x="6526" y="12326"/>
                  </a:cubicBezTo>
                  <a:cubicBezTo>
                    <a:pt x="6536" y="12326"/>
                    <a:pt x="6548" y="12333"/>
                    <a:pt x="6565" y="12349"/>
                  </a:cubicBezTo>
                  <a:cubicBezTo>
                    <a:pt x="6575" y="12359"/>
                    <a:pt x="6582" y="12372"/>
                    <a:pt x="6587" y="12386"/>
                  </a:cubicBezTo>
                  <a:lnTo>
                    <a:pt x="6587" y="12386"/>
                  </a:lnTo>
                  <a:cubicBezTo>
                    <a:pt x="6594" y="12353"/>
                    <a:pt x="6608" y="12328"/>
                    <a:pt x="6627" y="12324"/>
                  </a:cubicBezTo>
                  <a:lnTo>
                    <a:pt x="6665" y="12299"/>
                  </a:lnTo>
                  <a:lnTo>
                    <a:pt x="6665" y="12299"/>
                  </a:lnTo>
                  <a:cubicBezTo>
                    <a:pt x="6665" y="12343"/>
                    <a:pt x="6636" y="12511"/>
                    <a:pt x="6705" y="12511"/>
                  </a:cubicBezTo>
                  <a:cubicBezTo>
                    <a:pt x="6714" y="12511"/>
                    <a:pt x="6726" y="12508"/>
                    <a:pt x="6741" y="12500"/>
                  </a:cubicBezTo>
                  <a:cubicBezTo>
                    <a:pt x="6803" y="12450"/>
                    <a:pt x="6703" y="12299"/>
                    <a:pt x="6803" y="12286"/>
                  </a:cubicBezTo>
                  <a:close/>
                  <a:moveTo>
                    <a:pt x="2731" y="12347"/>
                  </a:moveTo>
                  <a:cubicBezTo>
                    <a:pt x="2768" y="12347"/>
                    <a:pt x="2797" y="12377"/>
                    <a:pt x="2792" y="12450"/>
                  </a:cubicBezTo>
                  <a:cubicBezTo>
                    <a:pt x="2777" y="12527"/>
                    <a:pt x="2704" y="12595"/>
                    <a:pt x="2654" y="12595"/>
                  </a:cubicBezTo>
                  <a:cubicBezTo>
                    <a:pt x="2622" y="12595"/>
                    <a:pt x="2599" y="12568"/>
                    <a:pt x="2603" y="12500"/>
                  </a:cubicBezTo>
                  <a:lnTo>
                    <a:pt x="2603" y="12487"/>
                  </a:lnTo>
                  <a:cubicBezTo>
                    <a:pt x="2611" y="12406"/>
                    <a:pt x="2679" y="12347"/>
                    <a:pt x="2731" y="12347"/>
                  </a:cubicBezTo>
                  <a:close/>
                  <a:moveTo>
                    <a:pt x="6238" y="12286"/>
                  </a:moveTo>
                  <a:lnTo>
                    <a:pt x="6238" y="12362"/>
                  </a:lnTo>
                  <a:cubicBezTo>
                    <a:pt x="6255" y="12353"/>
                    <a:pt x="6269" y="12349"/>
                    <a:pt x="6277" y="12349"/>
                  </a:cubicBezTo>
                  <a:cubicBezTo>
                    <a:pt x="6294" y="12349"/>
                    <a:pt x="6296" y="12362"/>
                    <a:pt x="6288" y="12387"/>
                  </a:cubicBezTo>
                  <a:cubicBezTo>
                    <a:pt x="6280" y="12385"/>
                    <a:pt x="6272" y="12384"/>
                    <a:pt x="6265" y="12384"/>
                  </a:cubicBezTo>
                  <a:cubicBezTo>
                    <a:pt x="6231" y="12384"/>
                    <a:pt x="6217" y="12410"/>
                    <a:pt x="6238" y="12462"/>
                  </a:cubicBezTo>
                  <a:cubicBezTo>
                    <a:pt x="6238" y="12485"/>
                    <a:pt x="6218" y="12567"/>
                    <a:pt x="6258" y="12567"/>
                  </a:cubicBezTo>
                  <a:cubicBezTo>
                    <a:pt x="6263" y="12567"/>
                    <a:pt x="6268" y="12566"/>
                    <a:pt x="6275" y="12563"/>
                  </a:cubicBezTo>
                  <a:lnTo>
                    <a:pt x="6275" y="12563"/>
                  </a:lnTo>
                  <a:cubicBezTo>
                    <a:pt x="6275" y="12592"/>
                    <a:pt x="6264" y="12604"/>
                    <a:pt x="6251" y="12604"/>
                  </a:cubicBezTo>
                  <a:cubicBezTo>
                    <a:pt x="6229" y="12604"/>
                    <a:pt x="6200" y="12572"/>
                    <a:pt x="6200" y="12525"/>
                  </a:cubicBezTo>
                  <a:cubicBezTo>
                    <a:pt x="6200" y="12467"/>
                    <a:pt x="6221" y="12398"/>
                    <a:pt x="6185" y="12398"/>
                  </a:cubicBezTo>
                  <a:cubicBezTo>
                    <a:pt x="6182" y="12398"/>
                    <a:pt x="6178" y="12398"/>
                    <a:pt x="6175" y="12399"/>
                  </a:cubicBezTo>
                  <a:cubicBezTo>
                    <a:pt x="6175" y="12374"/>
                    <a:pt x="6187" y="12336"/>
                    <a:pt x="6200" y="12311"/>
                  </a:cubicBezTo>
                  <a:lnTo>
                    <a:pt x="6238" y="12286"/>
                  </a:lnTo>
                  <a:close/>
                  <a:moveTo>
                    <a:pt x="5639" y="12514"/>
                  </a:moveTo>
                  <a:lnTo>
                    <a:pt x="5639" y="12514"/>
                  </a:lnTo>
                  <a:cubicBezTo>
                    <a:pt x="5632" y="12530"/>
                    <a:pt x="5627" y="12547"/>
                    <a:pt x="5621" y="12563"/>
                  </a:cubicBezTo>
                  <a:cubicBezTo>
                    <a:pt x="5621" y="12578"/>
                    <a:pt x="5621" y="12601"/>
                    <a:pt x="5624" y="12622"/>
                  </a:cubicBezTo>
                  <a:lnTo>
                    <a:pt x="5624" y="12622"/>
                  </a:lnTo>
                  <a:cubicBezTo>
                    <a:pt x="5631" y="12583"/>
                    <a:pt x="5637" y="12548"/>
                    <a:pt x="5639" y="12514"/>
                  </a:cubicBezTo>
                  <a:close/>
                  <a:moveTo>
                    <a:pt x="2591" y="12261"/>
                  </a:moveTo>
                  <a:cubicBezTo>
                    <a:pt x="2591" y="12324"/>
                    <a:pt x="2591" y="12613"/>
                    <a:pt x="2515" y="12626"/>
                  </a:cubicBezTo>
                  <a:cubicBezTo>
                    <a:pt x="2515" y="12563"/>
                    <a:pt x="2515" y="12274"/>
                    <a:pt x="2578" y="12261"/>
                  </a:cubicBezTo>
                  <a:close/>
                  <a:moveTo>
                    <a:pt x="6049" y="12374"/>
                  </a:moveTo>
                  <a:cubicBezTo>
                    <a:pt x="6124" y="12374"/>
                    <a:pt x="6112" y="12450"/>
                    <a:pt x="6124" y="12487"/>
                  </a:cubicBezTo>
                  <a:cubicBezTo>
                    <a:pt x="6124" y="12527"/>
                    <a:pt x="6101" y="12628"/>
                    <a:pt x="6091" y="12628"/>
                  </a:cubicBezTo>
                  <a:cubicBezTo>
                    <a:pt x="6088" y="12628"/>
                    <a:pt x="6087" y="12620"/>
                    <a:pt x="6087" y="12601"/>
                  </a:cubicBezTo>
                  <a:cubicBezTo>
                    <a:pt x="6055" y="12601"/>
                    <a:pt x="6041" y="12644"/>
                    <a:pt x="6008" y="12644"/>
                  </a:cubicBezTo>
                  <a:cubicBezTo>
                    <a:pt x="6002" y="12644"/>
                    <a:pt x="5994" y="12642"/>
                    <a:pt x="5986" y="12638"/>
                  </a:cubicBezTo>
                  <a:cubicBezTo>
                    <a:pt x="5936" y="12601"/>
                    <a:pt x="5936" y="12563"/>
                    <a:pt x="5961" y="12538"/>
                  </a:cubicBezTo>
                  <a:lnTo>
                    <a:pt x="5986" y="12513"/>
                  </a:lnTo>
                  <a:cubicBezTo>
                    <a:pt x="6011" y="12487"/>
                    <a:pt x="6087" y="12475"/>
                    <a:pt x="6087" y="12462"/>
                  </a:cubicBezTo>
                  <a:cubicBezTo>
                    <a:pt x="6100" y="12428"/>
                    <a:pt x="6081" y="12416"/>
                    <a:pt x="6057" y="12416"/>
                  </a:cubicBezTo>
                  <a:cubicBezTo>
                    <a:pt x="6035" y="12416"/>
                    <a:pt x="6010" y="12425"/>
                    <a:pt x="5999" y="12437"/>
                  </a:cubicBezTo>
                  <a:cubicBezTo>
                    <a:pt x="5986" y="12399"/>
                    <a:pt x="6011" y="12387"/>
                    <a:pt x="6049" y="12374"/>
                  </a:cubicBezTo>
                  <a:close/>
                  <a:moveTo>
                    <a:pt x="2418" y="12410"/>
                  </a:moveTo>
                  <a:cubicBezTo>
                    <a:pt x="2524" y="12410"/>
                    <a:pt x="2473" y="12663"/>
                    <a:pt x="2377" y="12663"/>
                  </a:cubicBezTo>
                  <a:cubicBezTo>
                    <a:pt x="2239" y="12663"/>
                    <a:pt x="2302" y="12424"/>
                    <a:pt x="2402" y="12412"/>
                  </a:cubicBezTo>
                  <a:cubicBezTo>
                    <a:pt x="2408" y="12411"/>
                    <a:pt x="2413" y="12410"/>
                    <a:pt x="2418" y="12410"/>
                  </a:cubicBezTo>
                  <a:close/>
                  <a:moveTo>
                    <a:pt x="5898" y="12424"/>
                  </a:moveTo>
                  <a:cubicBezTo>
                    <a:pt x="5898" y="12475"/>
                    <a:pt x="5923" y="12663"/>
                    <a:pt x="5860" y="12676"/>
                  </a:cubicBezTo>
                  <a:lnTo>
                    <a:pt x="5848" y="12676"/>
                  </a:lnTo>
                  <a:cubicBezTo>
                    <a:pt x="5848" y="12613"/>
                    <a:pt x="5835" y="12437"/>
                    <a:pt x="5898" y="12424"/>
                  </a:cubicBezTo>
                  <a:close/>
                  <a:moveTo>
                    <a:pt x="9168" y="12624"/>
                  </a:moveTo>
                  <a:cubicBezTo>
                    <a:pt x="9195" y="12624"/>
                    <a:pt x="9155" y="12663"/>
                    <a:pt x="9155" y="12663"/>
                  </a:cubicBezTo>
                  <a:lnTo>
                    <a:pt x="9155" y="12676"/>
                  </a:lnTo>
                  <a:cubicBezTo>
                    <a:pt x="9155" y="12676"/>
                    <a:pt x="9105" y="12626"/>
                    <a:pt x="9155" y="12626"/>
                  </a:cubicBezTo>
                  <a:cubicBezTo>
                    <a:pt x="9161" y="12624"/>
                    <a:pt x="9165" y="12624"/>
                    <a:pt x="9168" y="12624"/>
                  </a:cubicBezTo>
                  <a:close/>
                  <a:moveTo>
                    <a:pt x="2264" y="12311"/>
                  </a:moveTo>
                  <a:cubicBezTo>
                    <a:pt x="2251" y="12399"/>
                    <a:pt x="2239" y="12487"/>
                    <a:pt x="2239" y="12575"/>
                  </a:cubicBezTo>
                  <a:cubicBezTo>
                    <a:pt x="2239" y="12602"/>
                    <a:pt x="2214" y="12666"/>
                    <a:pt x="2203" y="12666"/>
                  </a:cubicBezTo>
                  <a:cubicBezTo>
                    <a:pt x="2199" y="12666"/>
                    <a:pt x="2197" y="12655"/>
                    <a:pt x="2201" y="12626"/>
                  </a:cubicBezTo>
                  <a:cubicBezTo>
                    <a:pt x="2176" y="12626"/>
                    <a:pt x="2176" y="12689"/>
                    <a:pt x="2126" y="12689"/>
                  </a:cubicBezTo>
                  <a:cubicBezTo>
                    <a:pt x="2118" y="12692"/>
                    <a:pt x="2111" y="12694"/>
                    <a:pt x="2106" y="12694"/>
                  </a:cubicBezTo>
                  <a:cubicBezTo>
                    <a:pt x="2055" y="12694"/>
                    <a:pt x="2078" y="12559"/>
                    <a:pt x="2100" y="12525"/>
                  </a:cubicBezTo>
                  <a:lnTo>
                    <a:pt x="2088" y="12513"/>
                  </a:lnTo>
                  <a:cubicBezTo>
                    <a:pt x="2100" y="12487"/>
                    <a:pt x="2126" y="12462"/>
                    <a:pt x="2163" y="12437"/>
                  </a:cubicBezTo>
                  <a:cubicBezTo>
                    <a:pt x="2172" y="12433"/>
                    <a:pt x="2178" y="12431"/>
                    <a:pt x="2183" y="12431"/>
                  </a:cubicBezTo>
                  <a:cubicBezTo>
                    <a:pt x="2204" y="12431"/>
                    <a:pt x="2195" y="12464"/>
                    <a:pt x="2208" y="12464"/>
                  </a:cubicBezTo>
                  <a:cubicBezTo>
                    <a:pt x="2209" y="12464"/>
                    <a:pt x="2211" y="12463"/>
                    <a:pt x="2214" y="12462"/>
                  </a:cubicBezTo>
                  <a:cubicBezTo>
                    <a:pt x="2214" y="12412"/>
                    <a:pt x="2201" y="12324"/>
                    <a:pt x="2264" y="12311"/>
                  </a:cubicBezTo>
                  <a:close/>
                  <a:moveTo>
                    <a:pt x="8036" y="12676"/>
                  </a:moveTo>
                  <a:cubicBezTo>
                    <a:pt x="8036" y="12676"/>
                    <a:pt x="8086" y="12726"/>
                    <a:pt x="8036" y="12726"/>
                  </a:cubicBezTo>
                  <a:cubicBezTo>
                    <a:pt x="8029" y="12728"/>
                    <a:pt x="8023" y="12729"/>
                    <a:pt x="8019" y="12729"/>
                  </a:cubicBezTo>
                  <a:cubicBezTo>
                    <a:pt x="7992" y="12729"/>
                    <a:pt x="8011" y="12701"/>
                    <a:pt x="8011" y="12701"/>
                  </a:cubicBezTo>
                  <a:lnTo>
                    <a:pt x="8036" y="12676"/>
                  </a:lnTo>
                  <a:close/>
                  <a:moveTo>
                    <a:pt x="5206" y="12588"/>
                  </a:moveTo>
                  <a:cubicBezTo>
                    <a:pt x="5181" y="12638"/>
                    <a:pt x="5232" y="12739"/>
                    <a:pt x="5156" y="12739"/>
                  </a:cubicBezTo>
                  <a:cubicBezTo>
                    <a:pt x="5156" y="12713"/>
                    <a:pt x="5166" y="12655"/>
                    <a:pt x="5169" y="12607"/>
                  </a:cubicBezTo>
                  <a:lnTo>
                    <a:pt x="5169" y="12607"/>
                  </a:lnTo>
                  <a:lnTo>
                    <a:pt x="5206" y="12588"/>
                  </a:lnTo>
                  <a:close/>
                  <a:moveTo>
                    <a:pt x="5320" y="12511"/>
                  </a:moveTo>
                  <a:cubicBezTo>
                    <a:pt x="5351" y="12511"/>
                    <a:pt x="5375" y="12537"/>
                    <a:pt x="5370" y="12601"/>
                  </a:cubicBezTo>
                  <a:cubicBezTo>
                    <a:pt x="5383" y="12663"/>
                    <a:pt x="5194" y="12588"/>
                    <a:pt x="5257" y="12689"/>
                  </a:cubicBezTo>
                  <a:lnTo>
                    <a:pt x="5244" y="12689"/>
                  </a:lnTo>
                  <a:cubicBezTo>
                    <a:pt x="5257" y="12714"/>
                    <a:pt x="5276" y="12723"/>
                    <a:pt x="5294" y="12723"/>
                  </a:cubicBezTo>
                  <a:cubicBezTo>
                    <a:pt x="5313" y="12723"/>
                    <a:pt x="5332" y="12714"/>
                    <a:pt x="5345" y="12701"/>
                  </a:cubicBezTo>
                  <a:lnTo>
                    <a:pt x="5345" y="12701"/>
                  </a:lnTo>
                  <a:cubicBezTo>
                    <a:pt x="5350" y="12737"/>
                    <a:pt x="5328" y="12754"/>
                    <a:pt x="5300" y="12754"/>
                  </a:cubicBezTo>
                  <a:cubicBezTo>
                    <a:pt x="5259" y="12754"/>
                    <a:pt x="5206" y="12718"/>
                    <a:pt x="5206" y="12651"/>
                  </a:cubicBezTo>
                  <a:cubicBezTo>
                    <a:pt x="5206" y="12574"/>
                    <a:pt x="5272" y="12511"/>
                    <a:pt x="5320" y="12511"/>
                  </a:cubicBezTo>
                  <a:close/>
                  <a:moveTo>
                    <a:pt x="5030" y="12513"/>
                  </a:moveTo>
                  <a:cubicBezTo>
                    <a:pt x="5030" y="12601"/>
                    <a:pt x="5018" y="12676"/>
                    <a:pt x="5018" y="12764"/>
                  </a:cubicBezTo>
                  <a:cubicBezTo>
                    <a:pt x="4986" y="12783"/>
                    <a:pt x="4964" y="12792"/>
                    <a:pt x="4952" y="12792"/>
                  </a:cubicBezTo>
                  <a:cubicBezTo>
                    <a:pt x="4939" y="12792"/>
                    <a:pt x="4936" y="12783"/>
                    <a:pt x="4942" y="12764"/>
                  </a:cubicBezTo>
                  <a:lnTo>
                    <a:pt x="4980" y="12726"/>
                  </a:lnTo>
                  <a:lnTo>
                    <a:pt x="4980" y="12726"/>
                  </a:lnTo>
                  <a:cubicBezTo>
                    <a:pt x="4942" y="12736"/>
                    <a:pt x="4933" y="12781"/>
                    <a:pt x="4904" y="12781"/>
                  </a:cubicBezTo>
                  <a:cubicBezTo>
                    <a:pt x="4894" y="12781"/>
                    <a:pt x="4882" y="12776"/>
                    <a:pt x="4867" y="12764"/>
                  </a:cubicBezTo>
                  <a:cubicBezTo>
                    <a:pt x="4804" y="12701"/>
                    <a:pt x="4854" y="12538"/>
                    <a:pt x="4905" y="12538"/>
                  </a:cubicBezTo>
                  <a:cubicBezTo>
                    <a:pt x="4905" y="12571"/>
                    <a:pt x="4866" y="12738"/>
                    <a:pt x="4924" y="12738"/>
                  </a:cubicBezTo>
                  <a:cubicBezTo>
                    <a:pt x="4932" y="12738"/>
                    <a:pt x="4942" y="12734"/>
                    <a:pt x="4955" y="12726"/>
                  </a:cubicBezTo>
                  <a:cubicBezTo>
                    <a:pt x="5030" y="12676"/>
                    <a:pt x="4942" y="12525"/>
                    <a:pt x="5030" y="12513"/>
                  </a:cubicBezTo>
                  <a:close/>
                  <a:moveTo>
                    <a:pt x="5810" y="12437"/>
                  </a:moveTo>
                  <a:cubicBezTo>
                    <a:pt x="5810" y="12538"/>
                    <a:pt x="5810" y="12626"/>
                    <a:pt x="5785" y="12726"/>
                  </a:cubicBezTo>
                  <a:cubicBezTo>
                    <a:pt x="5768" y="12760"/>
                    <a:pt x="5695" y="12810"/>
                    <a:pt x="5656" y="12810"/>
                  </a:cubicBezTo>
                  <a:cubicBezTo>
                    <a:pt x="5637" y="12810"/>
                    <a:pt x="5626" y="12798"/>
                    <a:pt x="5634" y="12764"/>
                  </a:cubicBezTo>
                  <a:lnTo>
                    <a:pt x="5634" y="12764"/>
                  </a:lnTo>
                  <a:cubicBezTo>
                    <a:pt x="5659" y="12777"/>
                    <a:pt x="5672" y="12777"/>
                    <a:pt x="5697" y="12777"/>
                  </a:cubicBezTo>
                  <a:cubicBezTo>
                    <a:pt x="5747" y="12764"/>
                    <a:pt x="5760" y="12701"/>
                    <a:pt x="5760" y="12651"/>
                  </a:cubicBezTo>
                  <a:cubicBezTo>
                    <a:pt x="5759" y="12650"/>
                    <a:pt x="5758" y="12649"/>
                    <a:pt x="5757" y="12649"/>
                  </a:cubicBezTo>
                  <a:cubicBezTo>
                    <a:pt x="5748" y="12649"/>
                    <a:pt x="5743" y="12694"/>
                    <a:pt x="5700" y="12694"/>
                  </a:cubicBezTo>
                  <a:cubicBezTo>
                    <a:pt x="5692" y="12694"/>
                    <a:pt x="5683" y="12692"/>
                    <a:pt x="5672" y="12689"/>
                  </a:cubicBezTo>
                  <a:lnTo>
                    <a:pt x="5659" y="12689"/>
                  </a:lnTo>
                  <a:cubicBezTo>
                    <a:pt x="5637" y="12681"/>
                    <a:pt x="5628" y="12652"/>
                    <a:pt x="5624" y="12622"/>
                  </a:cubicBezTo>
                  <a:lnTo>
                    <a:pt x="5624" y="12622"/>
                  </a:lnTo>
                  <a:cubicBezTo>
                    <a:pt x="5623" y="12627"/>
                    <a:pt x="5622" y="12633"/>
                    <a:pt x="5621" y="12638"/>
                  </a:cubicBezTo>
                  <a:cubicBezTo>
                    <a:pt x="5621" y="12655"/>
                    <a:pt x="5611" y="12692"/>
                    <a:pt x="5603" y="12692"/>
                  </a:cubicBezTo>
                  <a:cubicBezTo>
                    <a:pt x="5599" y="12692"/>
                    <a:pt x="5596" y="12682"/>
                    <a:pt x="5596" y="12651"/>
                  </a:cubicBezTo>
                  <a:cubicBezTo>
                    <a:pt x="5571" y="12651"/>
                    <a:pt x="5559" y="12701"/>
                    <a:pt x="5521" y="12701"/>
                  </a:cubicBezTo>
                  <a:cubicBezTo>
                    <a:pt x="5512" y="12704"/>
                    <a:pt x="5504" y="12705"/>
                    <a:pt x="5497" y="12705"/>
                  </a:cubicBezTo>
                  <a:cubicBezTo>
                    <a:pt x="5397" y="12705"/>
                    <a:pt x="5412" y="12486"/>
                    <a:pt x="5471" y="12475"/>
                  </a:cubicBezTo>
                  <a:lnTo>
                    <a:pt x="5508" y="12450"/>
                  </a:lnTo>
                  <a:lnTo>
                    <a:pt x="5508" y="12450"/>
                  </a:lnTo>
                  <a:cubicBezTo>
                    <a:pt x="5508" y="12482"/>
                    <a:pt x="5480" y="12654"/>
                    <a:pt x="5536" y="12654"/>
                  </a:cubicBezTo>
                  <a:cubicBezTo>
                    <a:pt x="5545" y="12654"/>
                    <a:pt x="5557" y="12649"/>
                    <a:pt x="5571" y="12638"/>
                  </a:cubicBezTo>
                  <a:cubicBezTo>
                    <a:pt x="5647" y="12601"/>
                    <a:pt x="5546" y="12450"/>
                    <a:pt x="5634" y="12437"/>
                  </a:cubicBezTo>
                  <a:lnTo>
                    <a:pt x="5634" y="12437"/>
                  </a:lnTo>
                  <a:cubicBezTo>
                    <a:pt x="5639" y="12462"/>
                    <a:pt x="5640" y="12488"/>
                    <a:pt x="5639" y="12514"/>
                  </a:cubicBezTo>
                  <a:lnTo>
                    <a:pt x="5639" y="12514"/>
                  </a:lnTo>
                  <a:cubicBezTo>
                    <a:pt x="5649" y="12490"/>
                    <a:pt x="5662" y="12470"/>
                    <a:pt x="5684" y="12462"/>
                  </a:cubicBezTo>
                  <a:cubicBezTo>
                    <a:pt x="5695" y="12457"/>
                    <a:pt x="5704" y="12455"/>
                    <a:pt x="5712" y="12455"/>
                  </a:cubicBezTo>
                  <a:cubicBezTo>
                    <a:pt x="5740" y="12455"/>
                    <a:pt x="5757" y="12477"/>
                    <a:pt x="5768" y="12477"/>
                  </a:cubicBezTo>
                  <a:cubicBezTo>
                    <a:pt x="5769" y="12477"/>
                    <a:pt x="5771" y="12476"/>
                    <a:pt x="5772" y="12475"/>
                  </a:cubicBezTo>
                  <a:cubicBezTo>
                    <a:pt x="5760" y="12450"/>
                    <a:pt x="5772" y="12437"/>
                    <a:pt x="5810" y="12437"/>
                  </a:cubicBezTo>
                  <a:close/>
                  <a:moveTo>
                    <a:pt x="7093" y="12777"/>
                  </a:moveTo>
                  <a:cubicBezTo>
                    <a:pt x="7093" y="12777"/>
                    <a:pt x="7143" y="12827"/>
                    <a:pt x="7093" y="12827"/>
                  </a:cubicBezTo>
                  <a:cubicBezTo>
                    <a:pt x="7087" y="12828"/>
                    <a:pt x="7082" y="12829"/>
                    <a:pt x="7078" y="12829"/>
                  </a:cubicBezTo>
                  <a:cubicBezTo>
                    <a:pt x="7051" y="12829"/>
                    <a:pt x="7045" y="12808"/>
                    <a:pt x="7043" y="12801"/>
                  </a:cubicBezTo>
                  <a:lnTo>
                    <a:pt x="7043" y="12801"/>
                  </a:lnTo>
                  <a:lnTo>
                    <a:pt x="7093" y="12777"/>
                  </a:lnTo>
                  <a:close/>
                  <a:moveTo>
                    <a:pt x="4693" y="12592"/>
                  </a:moveTo>
                  <a:cubicBezTo>
                    <a:pt x="4708" y="12592"/>
                    <a:pt x="4725" y="12598"/>
                    <a:pt x="4741" y="12613"/>
                  </a:cubicBezTo>
                  <a:cubicBezTo>
                    <a:pt x="4867" y="12714"/>
                    <a:pt x="4641" y="12714"/>
                    <a:pt x="4628" y="12739"/>
                  </a:cubicBezTo>
                  <a:cubicBezTo>
                    <a:pt x="4611" y="12782"/>
                    <a:pt x="4658" y="12801"/>
                    <a:pt x="4702" y="12801"/>
                  </a:cubicBezTo>
                  <a:cubicBezTo>
                    <a:pt x="4716" y="12801"/>
                    <a:pt x="4730" y="12799"/>
                    <a:pt x="4741" y="12795"/>
                  </a:cubicBezTo>
                  <a:lnTo>
                    <a:pt x="4741" y="12795"/>
                  </a:lnTo>
                  <a:cubicBezTo>
                    <a:pt x="4739" y="12839"/>
                    <a:pt x="4714" y="12840"/>
                    <a:pt x="4678" y="12852"/>
                  </a:cubicBezTo>
                  <a:cubicBezTo>
                    <a:pt x="4673" y="12853"/>
                    <a:pt x="4667" y="12853"/>
                    <a:pt x="4662" y="12853"/>
                  </a:cubicBezTo>
                  <a:cubicBezTo>
                    <a:pt x="4530" y="12853"/>
                    <a:pt x="4595" y="12592"/>
                    <a:pt x="4693" y="12592"/>
                  </a:cubicBezTo>
                  <a:close/>
                  <a:moveTo>
                    <a:pt x="6678" y="12814"/>
                  </a:moveTo>
                  <a:cubicBezTo>
                    <a:pt x="6706" y="12814"/>
                    <a:pt x="6686" y="12838"/>
                    <a:pt x="6664" y="12859"/>
                  </a:cubicBezTo>
                  <a:lnTo>
                    <a:pt x="6664" y="12859"/>
                  </a:lnTo>
                  <a:cubicBezTo>
                    <a:pt x="6654" y="12844"/>
                    <a:pt x="6647" y="12822"/>
                    <a:pt x="6678" y="12814"/>
                  </a:cubicBezTo>
                  <a:close/>
                  <a:moveTo>
                    <a:pt x="4453" y="12639"/>
                  </a:moveTo>
                  <a:cubicBezTo>
                    <a:pt x="4483" y="12639"/>
                    <a:pt x="4507" y="12667"/>
                    <a:pt x="4502" y="12739"/>
                  </a:cubicBezTo>
                  <a:lnTo>
                    <a:pt x="4515" y="12726"/>
                  </a:lnTo>
                  <a:lnTo>
                    <a:pt x="4515" y="12726"/>
                  </a:lnTo>
                  <a:cubicBezTo>
                    <a:pt x="4515" y="12789"/>
                    <a:pt x="4326" y="12726"/>
                    <a:pt x="4389" y="12814"/>
                  </a:cubicBezTo>
                  <a:cubicBezTo>
                    <a:pt x="4402" y="12833"/>
                    <a:pt x="4417" y="12843"/>
                    <a:pt x="4435" y="12843"/>
                  </a:cubicBezTo>
                  <a:cubicBezTo>
                    <a:pt x="4452" y="12843"/>
                    <a:pt x="4471" y="12833"/>
                    <a:pt x="4490" y="12814"/>
                  </a:cubicBezTo>
                  <a:lnTo>
                    <a:pt x="4490" y="12814"/>
                  </a:lnTo>
                  <a:cubicBezTo>
                    <a:pt x="4495" y="12855"/>
                    <a:pt x="4472" y="12873"/>
                    <a:pt x="4443" y="12873"/>
                  </a:cubicBezTo>
                  <a:cubicBezTo>
                    <a:pt x="4400" y="12873"/>
                    <a:pt x="4344" y="12832"/>
                    <a:pt x="4351" y="12764"/>
                  </a:cubicBezTo>
                  <a:cubicBezTo>
                    <a:pt x="4351" y="12697"/>
                    <a:pt x="4408" y="12639"/>
                    <a:pt x="4453" y="12639"/>
                  </a:cubicBezTo>
                  <a:close/>
                  <a:moveTo>
                    <a:pt x="10606" y="12610"/>
                  </a:moveTo>
                  <a:cubicBezTo>
                    <a:pt x="10630" y="12610"/>
                    <a:pt x="10637" y="12632"/>
                    <a:pt x="10626" y="12663"/>
                  </a:cubicBezTo>
                  <a:cubicBezTo>
                    <a:pt x="10663" y="12663"/>
                    <a:pt x="10673" y="12616"/>
                    <a:pt x="10706" y="12616"/>
                  </a:cubicBezTo>
                  <a:cubicBezTo>
                    <a:pt x="10717" y="12616"/>
                    <a:pt x="10732" y="12622"/>
                    <a:pt x="10752" y="12638"/>
                  </a:cubicBezTo>
                  <a:cubicBezTo>
                    <a:pt x="10815" y="12701"/>
                    <a:pt x="10790" y="12865"/>
                    <a:pt x="10727" y="12865"/>
                  </a:cubicBezTo>
                  <a:cubicBezTo>
                    <a:pt x="10727" y="12827"/>
                    <a:pt x="10752" y="12701"/>
                    <a:pt x="10714" y="12676"/>
                  </a:cubicBezTo>
                  <a:cubicBezTo>
                    <a:pt x="10707" y="12665"/>
                    <a:pt x="10696" y="12660"/>
                    <a:pt x="10685" y="12660"/>
                  </a:cubicBezTo>
                  <a:cubicBezTo>
                    <a:pt x="10658" y="12660"/>
                    <a:pt x="10626" y="12687"/>
                    <a:pt x="10626" y="12714"/>
                  </a:cubicBezTo>
                  <a:cubicBezTo>
                    <a:pt x="10626" y="12764"/>
                    <a:pt x="10664" y="12877"/>
                    <a:pt x="10601" y="12877"/>
                  </a:cubicBezTo>
                  <a:cubicBezTo>
                    <a:pt x="10588" y="12789"/>
                    <a:pt x="10601" y="12714"/>
                    <a:pt x="10588" y="12626"/>
                  </a:cubicBezTo>
                  <a:lnTo>
                    <a:pt x="10588" y="12613"/>
                  </a:lnTo>
                  <a:cubicBezTo>
                    <a:pt x="10595" y="12611"/>
                    <a:pt x="10601" y="12610"/>
                    <a:pt x="10606" y="12610"/>
                  </a:cubicBezTo>
                  <a:close/>
                  <a:moveTo>
                    <a:pt x="10865" y="12550"/>
                  </a:moveTo>
                  <a:lnTo>
                    <a:pt x="10865" y="12613"/>
                  </a:lnTo>
                  <a:cubicBezTo>
                    <a:pt x="10875" y="12610"/>
                    <a:pt x="10883" y="12608"/>
                    <a:pt x="10891" y="12608"/>
                  </a:cubicBezTo>
                  <a:cubicBezTo>
                    <a:pt x="10913" y="12608"/>
                    <a:pt x="10925" y="12623"/>
                    <a:pt x="10915" y="12651"/>
                  </a:cubicBezTo>
                  <a:cubicBezTo>
                    <a:pt x="10903" y="12648"/>
                    <a:pt x="10893" y="12646"/>
                    <a:pt x="10885" y="12646"/>
                  </a:cubicBezTo>
                  <a:cubicBezTo>
                    <a:pt x="10862" y="12646"/>
                    <a:pt x="10857" y="12658"/>
                    <a:pt x="10863" y="12682"/>
                  </a:cubicBezTo>
                  <a:lnTo>
                    <a:pt x="10863" y="12682"/>
                  </a:lnTo>
                  <a:cubicBezTo>
                    <a:pt x="10853" y="12717"/>
                    <a:pt x="10855" y="12839"/>
                    <a:pt x="10890" y="12839"/>
                  </a:cubicBezTo>
                  <a:lnTo>
                    <a:pt x="10915" y="12839"/>
                  </a:lnTo>
                  <a:cubicBezTo>
                    <a:pt x="10915" y="12869"/>
                    <a:pt x="10905" y="12879"/>
                    <a:pt x="10890" y="12879"/>
                  </a:cubicBezTo>
                  <a:cubicBezTo>
                    <a:pt x="10874" y="12879"/>
                    <a:pt x="10853" y="12865"/>
                    <a:pt x="10840" y="12852"/>
                  </a:cubicBezTo>
                  <a:cubicBezTo>
                    <a:pt x="10802" y="12814"/>
                    <a:pt x="10827" y="12701"/>
                    <a:pt x="10827" y="12651"/>
                  </a:cubicBezTo>
                  <a:cubicBezTo>
                    <a:pt x="10765" y="12651"/>
                    <a:pt x="10802" y="12638"/>
                    <a:pt x="10815" y="12626"/>
                  </a:cubicBezTo>
                  <a:cubicBezTo>
                    <a:pt x="10815" y="12588"/>
                    <a:pt x="10827" y="12563"/>
                    <a:pt x="10865" y="12550"/>
                  </a:cubicBezTo>
                  <a:close/>
                  <a:moveTo>
                    <a:pt x="10469" y="12618"/>
                  </a:moveTo>
                  <a:cubicBezTo>
                    <a:pt x="10504" y="12618"/>
                    <a:pt x="10531" y="12649"/>
                    <a:pt x="10551" y="12689"/>
                  </a:cubicBezTo>
                  <a:cubicBezTo>
                    <a:pt x="10576" y="12777"/>
                    <a:pt x="10488" y="12751"/>
                    <a:pt x="10412" y="12764"/>
                  </a:cubicBezTo>
                  <a:cubicBezTo>
                    <a:pt x="10403" y="12809"/>
                    <a:pt x="10439" y="12847"/>
                    <a:pt x="10484" y="12847"/>
                  </a:cubicBezTo>
                  <a:cubicBezTo>
                    <a:pt x="10501" y="12847"/>
                    <a:pt x="10520" y="12841"/>
                    <a:pt x="10538" y="12827"/>
                  </a:cubicBezTo>
                  <a:lnTo>
                    <a:pt x="10538" y="12827"/>
                  </a:lnTo>
                  <a:cubicBezTo>
                    <a:pt x="10551" y="12877"/>
                    <a:pt x="10526" y="12877"/>
                    <a:pt x="10475" y="12890"/>
                  </a:cubicBezTo>
                  <a:cubicBezTo>
                    <a:pt x="10350" y="12890"/>
                    <a:pt x="10337" y="12676"/>
                    <a:pt x="10438" y="12638"/>
                  </a:cubicBezTo>
                  <a:lnTo>
                    <a:pt x="10438" y="12626"/>
                  </a:lnTo>
                  <a:cubicBezTo>
                    <a:pt x="10449" y="12620"/>
                    <a:pt x="10459" y="12618"/>
                    <a:pt x="10469" y="12618"/>
                  </a:cubicBezTo>
                  <a:close/>
                  <a:moveTo>
                    <a:pt x="10295" y="12642"/>
                  </a:moveTo>
                  <a:cubicBezTo>
                    <a:pt x="10317" y="12642"/>
                    <a:pt x="10333" y="12654"/>
                    <a:pt x="10324" y="12676"/>
                  </a:cubicBezTo>
                  <a:cubicBezTo>
                    <a:pt x="10311" y="12665"/>
                    <a:pt x="10298" y="12661"/>
                    <a:pt x="10288" y="12661"/>
                  </a:cubicBezTo>
                  <a:cubicBezTo>
                    <a:pt x="10250" y="12661"/>
                    <a:pt x="10237" y="12719"/>
                    <a:pt x="10287" y="12739"/>
                  </a:cubicBezTo>
                  <a:cubicBezTo>
                    <a:pt x="10418" y="12795"/>
                    <a:pt x="10298" y="12893"/>
                    <a:pt x="10244" y="12893"/>
                  </a:cubicBezTo>
                  <a:cubicBezTo>
                    <a:pt x="10225" y="12893"/>
                    <a:pt x="10214" y="12881"/>
                    <a:pt x="10224" y="12852"/>
                  </a:cubicBezTo>
                  <a:lnTo>
                    <a:pt x="10224" y="12839"/>
                  </a:lnTo>
                  <a:cubicBezTo>
                    <a:pt x="10239" y="12850"/>
                    <a:pt x="10257" y="12856"/>
                    <a:pt x="10273" y="12856"/>
                  </a:cubicBezTo>
                  <a:cubicBezTo>
                    <a:pt x="10295" y="12856"/>
                    <a:pt x="10312" y="12844"/>
                    <a:pt x="10312" y="12814"/>
                  </a:cubicBezTo>
                  <a:cubicBezTo>
                    <a:pt x="10312" y="12777"/>
                    <a:pt x="10262" y="12789"/>
                    <a:pt x="10249" y="12751"/>
                  </a:cubicBezTo>
                  <a:cubicBezTo>
                    <a:pt x="10200" y="12679"/>
                    <a:pt x="10256" y="12642"/>
                    <a:pt x="10295" y="12642"/>
                  </a:cubicBezTo>
                  <a:close/>
                  <a:moveTo>
                    <a:pt x="10100" y="12641"/>
                  </a:moveTo>
                  <a:cubicBezTo>
                    <a:pt x="10129" y="12641"/>
                    <a:pt x="10158" y="12658"/>
                    <a:pt x="10174" y="12689"/>
                  </a:cubicBezTo>
                  <a:cubicBezTo>
                    <a:pt x="10208" y="12767"/>
                    <a:pt x="10165" y="12779"/>
                    <a:pt x="10114" y="12779"/>
                  </a:cubicBezTo>
                  <a:cubicBezTo>
                    <a:pt x="10091" y="12779"/>
                    <a:pt x="10067" y="12777"/>
                    <a:pt x="10048" y="12777"/>
                  </a:cubicBezTo>
                  <a:cubicBezTo>
                    <a:pt x="10039" y="12832"/>
                    <a:pt x="10077" y="12867"/>
                    <a:pt x="10117" y="12867"/>
                  </a:cubicBezTo>
                  <a:cubicBezTo>
                    <a:pt x="10132" y="12867"/>
                    <a:pt x="10147" y="12862"/>
                    <a:pt x="10161" y="12852"/>
                  </a:cubicBezTo>
                  <a:lnTo>
                    <a:pt x="10161" y="12890"/>
                  </a:lnTo>
                  <a:cubicBezTo>
                    <a:pt x="10141" y="12904"/>
                    <a:pt x="10122" y="12910"/>
                    <a:pt x="10105" y="12910"/>
                  </a:cubicBezTo>
                  <a:cubicBezTo>
                    <a:pt x="10012" y="12910"/>
                    <a:pt x="9961" y="12739"/>
                    <a:pt x="10035" y="12676"/>
                  </a:cubicBezTo>
                  <a:lnTo>
                    <a:pt x="10048" y="12663"/>
                  </a:lnTo>
                  <a:cubicBezTo>
                    <a:pt x="10063" y="12649"/>
                    <a:pt x="10081" y="12641"/>
                    <a:pt x="10100" y="12641"/>
                  </a:cubicBezTo>
                  <a:close/>
                  <a:moveTo>
                    <a:pt x="4301" y="12651"/>
                  </a:moveTo>
                  <a:cubicBezTo>
                    <a:pt x="4301" y="12714"/>
                    <a:pt x="4238" y="12714"/>
                    <a:pt x="4226" y="12789"/>
                  </a:cubicBezTo>
                  <a:cubicBezTo>
                    <a:pt x="4226" y="12852"/>
                    <a:pt x="4263" y="12902"/>
                    <a:pt x="4213" y="12915"/>
                  </a:cubicBezTo>
                  <a:lnTo>
                    <a:pt x="4188" y="12915"/>
                  </a:lnTo>
                  <a:cubicBezTo>
                    <a:pt x="4188" y="12852"/>
                    <a:pt x="4188" y="12789"/>
                    <a:pt x="4200" y="12726"/>
                  </a:cubicBezTo>
                  <a:cubicBezTo>
                    <a:pt x="4209" y="12710"/>
                    <a:pt x="4222" y="12667"/>
                    <a:pt x="4227" y="12667"/>
                  </a:cubicBezTo>
                  <a:lnTo>
                    <a:pt x="4227" y="12667"/>
                  </a:lnTo>
                  <a:cubicBezTo>
                    <a:pt x="4230" y="12667"/>
                    <a:pt x="4230" y="12679"/>
                    <a:pt x="4226" y="12714"/>
                  </a:cubicBezTo>
                  <a:cubicBezTo>
                    <a:pt x="4263" y="12714"/>
                    <a:pt x="4251" y="12651"/>
                    <a:pt x="4301" y="12651"/>
                  </a:cubicBezTo>
                  <a:close/>
                  <a:moveTo>
                    <a:pt x="2631" y="12862"/>
                  </a:moveTo>
                  <a:cubicBezTo>
                    <a:pt x="2637" y="12862"/>
                    <a:pt x="2641" y="12869"/>
                    <a:pt x="2641" y="12890"/>
                  </a:cubicBezTo>
                  <a:cubicBezTo>
                    <a:pt x="2637" y="12911"/>
                    <a:pt x="2630" y="12918"/>
                    <a:pt x="2623" y="12918"/>
                  </a:cubicBezTo>
                  <a:cubicBezTo>
                    <a:pt x="2609" y="12918"/>
                    <a:pt x="2595" y="12890"/>
                    <a:pt x="2603" y="12890"/>
                  </a:cubicBezTo>
                  <a:cubicBezTo>
                    <a:pt x="2603" y="12890"/>
                    <a:pt x="2620" y="12862"/>
                    <a:pt x="2631" y="12862"/>
                  </a:cubicBezTo>
                  <a:close/>
                  <a:moveTo>
                    <a:pt x="9878" y="12650"/>
                  </a:moveTo>
                  <a:cubicBezTo>
                    <a:pt x="9902" y="12650"/>
                    <a:pt x="9931" y="12660"/>
                    <a:pt x="9947" y="12676"/>
                  </a:cubicBezTo>
                  <a:cubicBezTo>
                    <a:pt x="9985" y="12726"/>
                    <a:pt x="9960" y="12852"/>
                    <a:pt x="9972" y="12902"/>
                  </a:cubicBezTo>
                  <a:cubicBezTo>
                    <a:pt x="9909" y="12902"/>
                    <a:pt x="9947" y="12877"/>
                    <a:pt x="9935" y="12877"/>
                  </a:cubicBezTo>
                  <a:lnTo>
                    <a:pt x="9935" y="12877"/>
                  </a:lnTo>
                  <a:cubicBezTo>
                    <a:pt x="9917" y="12909"/>
                    <a:pt x="9895" y="12922"/>
                    <a:pt x="9874" y="12922"/>
                  </a:cubicBezTo>
                  <a:cubicBezTo>
                    <a:pt x="9823" y="12922"/>
                    <a:pt x="9780" y="12840"/>
                    <a:pt x="9834" y="12777"/>
                  </a:cubicBezTo>
                  <a:lnTo>
                    <a:pt x="9847" y="12777"/>
                  </a:lnTo>
                  <a:cubicBezTo>
                    <a:pt x="9859" y="12751"/>
                    <a:pt x="9922" y="12751"/>
                    <a:pt x="9922" y="12739"/>
                  </a:cubicBezTo>
                  <a:cubicBezTo>
                    <a:pt x="9944" y="12702"/>
                    <a:pt x="9918" y="12691"/>
                    <a:pt x="9888" y="12691"/>
                  </a:cubicBezTo>
                  <a:cubicBezTo>
                    <a:pt x="9867" y="12691"/>
                    <a:pt x="9844" y="12696"/>
                    <a:pt x="9834" y="12701"/>
                  </a:cubicBezTo>
                  <a:cubicBezTo>
                    <a:pt x="9820" y="12666"/>
                    <a:pt x="9846" y="12650"/>
                    <a:pt x="9878" y="12650"/>
                  </a:cubicBezTo>
                  <a:close/>
                  <a:moveTo>
                    <a:pt x="6137" y="12877"/>
                  </a:moveTo>
                  <a:cubicBezTo>
                    <a:pt x="6157" y="12877"/>
                    <a:pt x="6142" y="12901"/>
                    <a:pt x="6124" y="12924"/>
                  </a:cubicBezTo>
                  <a:lnTo>
                    <a:pt x="6124" y="12924"/>
                  </a:lnTo>
                  <a:cubicBezTo>
                    <a:pt x="6114" y="12908"/>
                    <a:pt x="6105" y="12885"/>
                    <a:pt x="6137" y="12877"/>
                  </a:cubicBezTo>
                  <a:close/>
                  <a:moveTo>
                    <a:pt x="9773" y="12675"/>
                  </a:moveTo>
                  <a:cubicBezTo>
                    <a:pt x="9776" y="12675"/>
                    <a:pt x="9780" y="12675"/>
                    <a:pt x="9784" y="12676"/>
                  </a:cubicBezTo>
                  <a:cubicBezTo>
                    <a:pt x="9796" y="12714"/>
                    <a:pt x="9796" y="12726"/>
                    <a:pt x="9771" y="12726"/>
                  </a:cubicBezTo>
                  <a:cubicBezTo>
                    <a:pt x="9768" y="12726"/>
                    <a:pt x="9765" y="12726"/>
                    <a:pt x="9763" y="12726"/>
                  </a:cubicBezTo>
                  <a:cubicBezTo>
                    <a:pt x="9677" y="12726"/>
                    <a:pt x="9781" y="12915"/>
                    <a:pt x="9696" y="12927"/>
                  </a:cubicBezTo>
                  <a:lnTo>
                    <a:pt x="9683" y="12940"/>
                  </a:lnTo>
                  <a:cubicBezTo>
                    <a:pt x="9683" y="12877"/>
                    <a:pt x="9683" y="12814"/>
                    <a:pt x="9683" y="12751"/>
                  </a:cubicBezTo>
                  <a:cubicBezTo>
                    <a:pt x="9691" y="12727"/>
                    <a:pt x="9704" y="12683"/>
                    <a:pt x="9713" y="12683"/>
                  </a:cubicBezTo>
                  <a:cubicBezTo>
                    <a:pt x="9717" y="12683"/>
                    <a:pt x="9721" y="12698"/>
                    <a:pt x="9721" y="12739"/>
                  </a:cubicBezTo>
                  <a:cubicBezTo>
                    <a:pt x="9744" y="12739"/>
                    <a:pt x="9735" y="12675"/>
                    <a:pt x="9773" y="12675"/>
                  </a:cubicBezTo>
                  <a:close/>
                  <a:moveTo>
                    <a:pt x="4138" y="12651"/>
                  </a:moveTo>
                  <a:cubicBezTo>
                    <a:pt x="4222" y="12663"/>
                    <a:pt x="4191" y="12942"/>
                    <a:pt x="4066" y="12942"/>
                  </a:cubicBezTo>
                  <a:cubicBezTo>
                    <a:pt x="4060" y="12942"/>
                    <a:pt x="4055" y="12941"/>
                    <a:pt x="4050" y="12940"/>
                  </a:cubicBezTo>
                  <a:lnTo>
                    <a:pt x="4100" y="12915"/>
                  </a:lnTo>
                  <a:cubicBezTo>
                    <a:pt x="3974" y="12890"/>
                    <a:pt x="4037" y="12663"/>
                    <a:pt x="4138" y="12651"/>
                  </a:cubicBezTo>
                  <a:close/>
                  <a:moveTo>
                    <a:pt x="9281" y="12638"/>
                  </a:moveTo>
                  <a:lnTo>
                    <a:pt x="9281" y="12714"/>
                  </a:lnTo>
                  <a:cubicBezTo>
                    <a:pt x="9293" y="12710"/>
                    <a:pt x="9304" y="12707"/>
                    <a:pt x="9313" y="12707"/>
                  </a:cubicBezTo>
                  <a:cubicBezTo>
                    <a:pt x="9331" y="12707"/>
                    <a:pt x="9339" y="12718"/>
                    <a:pt x="9331" y="12751"/>
                  </a:cubicBezTo>
                  <a:cubicBezTo>
                    <a:pt x="9328" y="12751"/>
                    <a:pt x="9325" y="12751"/>
                    <a:pt x="9323" y="12751"/>
                  </a:cubicBezTo>
                  <a:cubicBezTo>
                    <a:pt x="9247" y="12751"/>
                    <a:pt x="9269" y="12916"/>
                    <a:pt x="9325" y="12916"/>
                  </a:cubicBezTo>
                  <a:cubicBezTo>
                    <a:pt x="9327" y="12916"/>
                    <a:pt x="9329" y="12915"/>
                    <a:pt x="9331" y="12915"/>
                  </a:cubicBezTo>
                  <a:lnTo>
                    <a:pt x="9331" y="12915"/>
                  </a:lnTo>
                  <a:lnTo>
                    <a:pt x="9318" y="12927"/>
                  </a:lnTo>
                  <a:cubicBezTo>
                    <a:pt x="9318" y="12959"/>
                    <a:pt x="9309" y="12971"/>
                    <a:pt x="9297" y="12971"/>
                  </a:cubicBezTo>
                  <a:cubicBezTo>
                    <a:pt x="9280" y="12971"/>
                    <a:pt x="9258" y="12949"/>
                    <a:pt x="9243" y="12927"/>
                  </a:cubicBezTo>
                  <a:cubicBezTo>
                    <a:pt x="9218" y="12890"/>
                    <a:pt x="9293" y="12751"/>
                    <a:pt x="9205" y="12751"/>
                  </a:cubicBezTo>
                  <a:cubicBezTo>
                    <a:pt x="9193" y="12726"/>
                    <a:pt x="9205" y="12714"/>
                    <a:pt x="9243" y="12714"/>
                  </a:cubicBezTo>
                  <a:cubicBezTo>
                    <a:pt x="9218" y="12676"/>
                    <a:pt x="9230" y="12651"/>
                    <a:pt x="9281" y="12638"/>
                  </a:cubicBezTo>
                  <a:close/>
                  <a:moveTo>
                    <a:pt x="3936" y="12624"/>
                  </a:moveTo>
                  <a:cubicBezTo>
                    <a:pt x="3936" y="12723"/>
                    <a:pt x="3931" y="12966"/>
                    <a:pt x="3874" y="12978"/>
                  </a:cubicBezTo>
                  <a:cubicBezTo>
                    <a:pt x="3895" y="12904"/>
                    <a:pt x="3898" y="12695"/>
                    <a:pt x="3936" y="12624"/>
                  </a:cubicBezTo>
                  <a:close/>
                  <a:moveTo>
                    <a:pt x="9168" y="12714"/>
                  </a:moveTo>
                  <a:lnTo>
                    <a:pt x="9168" y="12714"/>
                  </a:lnTo>
                  <a:cubicBezTo>
                    <a:pt x="9180" y="12764"/>
                    <a:pt x="9205" y="12953"/>
                    <a:pt x="9142" y="12953"/>
                  </a:cubicBezTo>
                  <a:lnTo>
                    <a:pt x="9142" y="12978"/>
                  </a:lnTo>
                  <a:cubicBezTo>
                    <a:pt x="9142" y="12915"/>
                    <a:pt x="9105" y="12726"/>
                    <a:pt x="9168" y="12714"/>
                  </a:cubicBezTo>
                  <a:close/>
                  <a:moveTo>
                    <a:pt x="9092" y="12588"/>
                  </a:moveTo>
                  <a:lnTo>
                    <a:pt x="9092" y="12890"/>
                  </a:lnTo>
                  <a:cubicBezTo>
                    <a:pt x="9084" y="12923"/>
                    <a:pt x="9070" y="12968"/>
                    <a:pt x="9061" y="12968"/>
                  </a:cubicBezTo>
                  <a:cubicBezTo>
                    <a:pt x="9057" y="12968"/>
                    <a:pt x="9054" y="12957"/>
                    <a:pt x="9054" y="12927"/>
                  </a:cubicBezTo>
                  <a:cubicBezTo>
                    <a:pt x="9022" y="12927"/>
                    <a:pt x="9017" y="12983"/>
                    <a:pt x="8977" y="12983"/>
                  </a:cubicBezTo>
                  <a:cubicBezTo>
                    <a:pt x="8970" y="12983"/>
                    <a:pt x="8963" y="12981"/>
                    <a:pt x="8954" y="12978"/>
                  </a:cubicBezTo>
                  <a:cubicBezTo>
                    <a:pt x="8878" y="12953"/>
                    <a:pt x="8903" y="12877"/>
                    <a:pt x="8903" y="12839"/>
                  </a:cubicBezTo>
                  <a:cubicBezTo>
                    <a:pt x="8903" y="12789"/>
                    <a:pt x="8916" y="12739"/>
                    <a:pt x="8966" y="12726"/>
                  </a:cubicBezTo>
                  <a:cubicBezTo>
                    <a:pt x="8972" y="12724"/>
                    <a:pt x="8977" y="12724"/>
                    <a:pt x="8982" y="12724"/>
                  </a:cubicBezTo>
                  <a:cubicBezTo>
                    <a:pt x="9011" y="12724"/>
                    <a:pt x="9033" y="12751"/>
                    <a:pt x="9054" y="12751"/>
                  </a:cubicBezTo>
                  <a:cubicBezTo>
                    <a:pt x="9054" y="12701"/>
                    <a:pt x="9029" y="12601"/>
                    <a:pt x="9092" y="12588"/>
                  </a:cubicBezTo>
                  <a:close/>
                  <a:moveTo>
                    <a:pt x="8463" y="12613"/>
                  </a:moveTo>
                  <a:cubicBezTo>
                    <a:pt x="8463" y="12689"/>
                    <a:pt x="8488" y="12978"/>
                    <a:pt x="8426" y="12990"/>
                  </a:cubicBezTo>
                  <a:cubicBezTo>
                    <a:pt x="8400" y="12953"/>
                    <a:pt x="8375" y="12651"/>
                    <a:pt x="8438" y="12638"/>
                  </a:cubicBezTo>
                  <a:lnTo>
                    <a:pt x="8463" y="12613"/>
                  </a:lnTo>
                  <a:close/>
                  <a:moveTo>
                    <a:pt x="3813" y="12725"/>
                  </a:moveTo>
                  <a:cubicBezTo>
                    <a:pt x="3929" y="12725"/>
                    <a:pt x="3896" y="12992"/>
                    <a:pt x="3776" y="12992"/>
                  </a:cubicBezTo>
                  <a:cubicBezTo>
                    <a:pt x="3771" y="12992"/>
                    <a:pt x="3766" y="12991"/>
                    <a:pt x="3760" y="12990"/>
                  </a:cubicBezTo>
                  <a:cubicBezTo>
                    <a:pt x="3635" y="12965"/>
                    <a:pt x="3685" y="12764"/>
                    <a:pt x="3786" y="12739"/>
                  </a:cubicBezTo>
                  <a:lnTo>
                    <a:pt x="3798" y="12726"/>
                  </a:lnTo>
                  <a:cubicBezTo>
                    <a:pt x="3803" y="12725"/>
                    <a:pt x="3808" y="12725"/>
                    <a:pt x="3813" y="12725"/>
                  </a:cubicBezTo>
                  <a:close/>
                  <a:moveTo>
                    <a:pt x="8789" y="12741"/>
                  </a:moveTo>
                  <a:cubicBezTo>
                    <a:pt x="8799" y="12741"/>
                    <a:pt x="8811" y="12747"/>
                    <a:pt x="8828" y="12764"/>
                  </a:cubicBezTo>
                  <a:cubicBezTo>
                    <a:pt x="8891" y="12827"/>
                    <a:pt x="8866" y="12990"/>
                    <a:pt x="8803" y="12990"/>
                  </a:cubicBezTo>
                  <a:lnTo>
                    <a:pt x="8803" y="12852"/>
                  </a:lnTo>
                  <a:cubicBezTo>
                    <a:pt x="8810" y="12796"/>
                    <a:pt x="8797" y="12771"/>
                    <a:pt x="8778" y="12771"/>
                  </a:cubicBezTo>
                  <a:cubicBezTo>
                    <a:pt x="8763" y="12771"/>
                    <a:pt x="8744" y="12787"/>
                    <a:pt x="8727" y="12814"/>
                  </a:cubicBezTo>
                  <a:lnTo>
                    <a:pt x="8715" y="12827"/>
                  </a:lnTo>
                  <a:cubicBezTo>
                    <a:pt x="8690" y="12877"/>
                    <a:pt x="8765" y="12990"/>
                    <a:pt x="8677" y="13003"/>
                  </a:cubicBezTo>
                  <a:cubicBezTo>
                    <a:pt x="8677" y="12927"/>
                    <a:pt x="8677" y="12865"/>
                    <a:pt x="8677" y="12802"/>
                  </a:cubicBezTo>
                  <a:cubicBezTo>
                    <a:pt x="8685" y="12778"/>
                    <a:pt x="8693" y="12745"/>
                    <a:pt x="8701" y="12745"/>
                  </a:cubicBezTo>
                  <a:cubicBezTo>
                    <a:pt x="8705" y="12745"/>
                    <a:pt x="8710" y="12756"/>
                    <a:pt x="8715" y="12789"/>
                  </a:cubicBezTo>
                  <a:cubicBezTo>
                    <a:pt x="8752" y="12789"/>
                    <a:pt x="8762" y="12741"/>
                    <a:pt x="8789" y="12741"/>
                  </a:cubicBezTo>
                  <a:close/>
                  <a:moveTo>
                    <a:pt x="5516" y="12964"/>
                  </a:moveTo>
                  <a:cubicBezTo>
                    <a:pt x="5533" y="12964"/>
                    <a:pt x="5520" y="12988"/>
                    <a:pt x="5504" y="13011"/>
                  </a:cubicBezTo>
                  <a:lnTo>
                    <a:pt x="5504" y="13011"/>
                  </a:lnTo>
                  <a:cubicBezTo>
                    <a:pt x="5495" y="13000"/>
                    <a:pt x="5479" y="12975"/>
                    <a:pt x="5508" y="12965"/>
                  </a:cubicBezTo>
                  <a:cubicBezTo>
                    <a:pt x="5511" y="12964"/>
                    <a:pt x="5514" y="12964"/>
                    <a:pt x="5516" y="12964"/>
                  </a:cubicBezTo>
                  <a:close/>
                  <a:moveTo>
                    <a:pt x="8557" y="12749"/>
                  </a:moveTo>
                  <a:cubicBezTo>
                    <a:pt x="8594" y="12749"/>
                    <a:pt x="8639" y="12777"/>
                    <a:pt x="8639" y="12839"/>
                  </a:cubicBezTo>
                  <a:cubicBezTo>
                    <a:pt x="8639" y="12890"/>
                    <a:pt x="8639" y="12927"/>
                    <a:pt x="8627" y="12965"/>
                  </a:cubicBezTo>
                  <a:lnTo>
                    <a:pt x="8639" y="12965"/>
                  </a:lnTo>
                  <a:cubicBezTo>
                    <a:pt x="8625" y="12986"/>
                    <a:pt x="8615" y="13004"/>
                    <a:pt x="8609" y="13004"/>
                  </a:cubicBezTo>
                  <a:cubicBezTo>
                    <a:pt x="8604" y="13004"/>
                    <a:pt x="8602" y="12993"/>
                    <a:pt x="8602" y="12965"/>
                  </a:cubicBezTo>
                  <a:cubicBezTo>
                    <a:pt x="8571" y="12965"/>
                    <a:pt x="8565" y="13013"/>
                    <a:pt x="8532" y="13013"/>
                  </a:cubicBezTo>
                  <a:cubicBezTo>
                    <a:pt x="8524" y="13013"/>
                    <a:pt x="8514" y="13010"/>
                    <a:pt x="8501" y="13003"/>
                  </a:cubicBezTo>
                  <a:cubicBezTo>
                    <a:pt x="8451" y="12965"/>
                    <a:pt x="8476" y="12915"/>
                    <a:pt x="8501" y="12877"/>
                  </a:cubicBezTo>
                  <a:cubicBezTo>
                    <a:pt x="8539" y="12852"/>
                    <a:pt x="8602" y="12852"/>
                    <a:pt x="8602" y="12839"/>
                  </a:cubicBezTo>
                  <a:cubicBezTo>
                    <a:pt x="8617" y="12801"/>
                    <a:pt x="8590" y="12786"/>
                    <a:pt x="8561" y="12786"/>
                  </a:cubicBezTo>
                  <a:cubicBezTo>
                    <a:pt x="8543" y="12786"/>
                    <a:pt x="8523" y="12792"/>
                    <a:pt x="8514" y="12802"/>
                  </a:cubicBezTo>
                  <a:cubicBezTo>
                    <a:pt x="8502" y="12768"/>
                    <a:pt x="8527" y="12749"/>
                    <a:pt x="8557" y="12749"/>
                  </a:cubicBezTo>
                  <a:close/>
                  <a:moveTo>
                    <a:pt x="8074" y="12764"/>
                  </a:moveTo>
                  <a:cubicBezTo>
                    <a:pt x="8074" y="12827"/>
                    <a:pt x="8099" y="13016"/>
                    <a:pt x="8036" y="13016"/>
                  </a:cubicBezTo>
                  <a:cubicBezTo>
                    <a:pt x="7986" y="12990"/>
                    <a:pt x="7960" y="12802"/>
                    <a:pt x="8023" y="12802"/>
                  </a:cubicBezTo>
                  <a:lnTo>
                    <a:pt x="8074" y="12764"/>
                  </a:lnTo>
                  <a:close/>
                  <a:moveTo>
                    <a:pt x="9570" y="12676"/>
                  </a:moveTo>
                  <a:cubicBezTo>
                    <a:pt x="9658" y="12676"/>
                    <a:pt x="9671" y="12827"/>
                    <a:pt x="9633" y="12877"/>
                  </a:cubicBezTo>
                  <a:cubicBezTo>
                    <a:pt x="9595" y="12927"/>
                    <a:pt x="9595" y="12915"/>
                    <a:pt x="9557" y="12940"/>
                  </a:cubicBezTo>
                  <a:lnTo>
                    <a:pt x="9557" y="12927"/>
                  </a:lnTo>
                  <a:cubicBezTo>
                    <a:pt x="9550" y="12933"/>
                    <a:pt x="9544" y="12935"/>
                    <a:pt x="9539" y="12935"/>
                  </a:cubicBezTo>
                  <a:cubicBezTo>
                    <a:pt x="9519" y="12935"/>
                    <a:pt x="9515" y="12902"/>
                    <a:pt x="9494" y="12902"/>
                  </a:cubicBezTo>
                  <a:cubicBezTo>
                    <a:pt x="9494" y="12953"/>
                    <a:pt x="9520" y="13041"/>
                    <a:pt x="9457" y="13041"/>
                  </a:cubicBezTo>
                  <a:cubicBezTo>
                    <a:pt x="9457" y="12953"/>
                    <a:pt x="9457" y="12852"/>
                    <a:pt x="9457" y="12764"/>
                  </a:cubicBezTo>
                  <a:cubicBezTo>
                    <a:pt x="9457" y="12746"/>
                    <a:pt x="9475" y="12680"/>
                    <a:pt x="9486" y="12680"/>
                  </a:cubicBezTo>
                  <a:cubicBezTo>
                    <a:pt x="9491" y="12680"/>
                    <a:pt x="9494" y="12692"/>
                    <a:pt x="9494" y="12726"/>
                  </a:cubicBezTo>
                  <a:cubicBezTo>
                    <a:pt x="9520" y="12726"/>
                    <a:pt x="9520" y="12676"/>
                    <a:pt x="9570" y="12676"/>
                  </a:cubicBezTo>
                  <a:close/>
                  <a:moveTo>
                    <a:pt x="8212" y="12663"/>
                  </a:moveTo>
                  <a:lnTo>
                    <a:pt x="8212" y="12827"/>
                  </a:lnTo>
                  <a:cubicBezTo>
                    <a:pt x="8237" y="12827"/>
                    <a:pt x="8237" y="12777"/>
                    <a:pt x="8275" y="12777"/>
                  </a:cubicBezTo>
                  <a:cubicBezTo>
                    <a:pt x="8278" y="12776"/>
                    <a:pt x="8281" y="12776"/>
                    <a:pt x="8284" y="12776"/>
                  </a:cubicBezTo>
                  <a:cubicBezTo>
                    <a:pt x="8363" y="12776"/>
                    <a:pt x="8362" y="12929"/>
                    <a:pt x="8338" y="12978"/>
                  </a:cubicBezTo>
                  <a:cubicBezTo>
                    <a:pt x="8325" y="13003"/>
                    <a:pt x="8300" y="13028"/>
                    <a:pt x="8262" y="13041"/>
                  </a:cubicBezTo>
                  <a:cubicBezTo>
                    <a:pt x="8258" y="13042"/>
                    <a:pt x="8254" y="13042"/>
                    <a:pt x="8250" y="13042"/>
                  </a:cubicBezTo>
                  <a:cubicBezTo>
                    <a:pt x="8214" y="13042"/>
                    <a:pt x="8222" y="12990"/>
                    <a:pt x="8199" y="12990"/>
                  </a:cubicBezTo>
                  <a:cubicBezTo>
                    <a:pt x="8212" y="13028"/>
                    <a:pt x="8199" y="13041"/>
                    <a:pt x="8162" y="13041"/>
                  </a:cubicBezTo>
                  <a:cubicBezTo>
                    <a:pt x="8162" y="12965"/>
                    <a:pt x="8136" y="12676"/>
                    <a:pt x="8212" y="12663"/>
                  </a:cubicBezTo>
                  <a:close/>
                  <a:moveTo>
                    <a:pt x="3635" y="12651"/>
                  </a:moveTo>
                  <a:lnTo>
                    <a:pt x="3635" y="12651"/>
                  </a:lnTo>
                  <a:cubicBezTo>
                    <a:pt x="3622" y="12777"/>
                    <a:pt x="3597" y="12890"/>
                    <a:pt x="3597" y="13016"/>
                  </a:cubicBezTo>
                  <a:cubicBezTo>
                    <a:pt x="3591" y="13019"/>
                    <a:pt x="3585" y="13020"/>
                    <a:pt x="3581" y="13020"/>
                  </a:cubicBezTo>
                  <a:cubicBezTo>
                    <a:pt x="3567" y="13020"/>
                    <a:pt x="3562" y="13006"/>
                    <a:pt x="3572" y="12978"/>
                  </a:cubicBezTo>
                  <a:lnTo>
                    <a:pt x="3572" y="12978"/>
                  </a:lnTo>
                  <a:cubicBezTo>
                    <a:pt x="3561" y="12989"/>
                    <a:pt x="3559" y="13046"/>
                    <a:pt x="3519" y="13046"/>
                  </a:cubicBezTo>
                  <a:cubicBezTo>
                    <a:pt x="3513" y="13046"/>
                    <a:pt x="3505" y="13044"/>
                    <a:pt x="3496" y="13041"/>
                  </a:cubicBezTo>
                  <a:lnTo>
                    <a:pt x="3471" y="13041"/>
                  </a:lnTo>
                  <a:cubicBezTo>
                    <a:pt x="3421" y="13016"/>
                    <a:pt x="3433" y="12953"/>
                    <a:pt x="3433" y="12915"/>
                  </a:cubicBezTo>
                  <a:cubicBezTo>
                    <a:pt x="3446" y="12865"/>
                    <a:pt x="3459" y="12814"/>
                    <a:pt x="3496" y="12789"/>
                  </a:cubicBezTo>
                  <a:cubicBezTo>
                    <a:pt x="3503" y="12787"/>
                    <a:pt x="3510" y="12787"/>
                    <a:pt x="3516" y="12787"/>
                  </a:cubicBezTo>
                  <a:cubicBezTo>
                    <a:pt x="3554" y="12787"/>
                    <a:pt x="3574" y="12814"/>
                    <a:pt x="3584" y="12814"/>
                  </a:cubicBezTo>
                  <a:cubicBezTo>
                    <a:pt x="3584" y="12751"/>
                    <a:pt x="3572" y="12663"/>
                    <a:pt x="3635" y="12651"/>
                  </a:cubicBezTo>
                  <a:close/>
                  <a:moveTo>
                    <a:pt x="7986" y="12777"/>
                  </a:moveTo>
                  <a:lnTo>
                    <a:pt x="7986" y="12953"/>
                  </a:lnTo>
                  <a:cubicBezTo>
                    <a:pt x="7943" y="13004"/>
                    <a:pt x="7918" y="13061"/>
                    <a:pt x="7906" y="13061"/>
                  </a:cubicBezTo>
                  <a:cubicBezTo>
                    <a:pt x="7900" y="13061"/>
                    <a:pt x="7897" y="13048"/>
                    <a:pt x="7897" y="13016"/>
                  </a:cubicBezTo>
                  <a:lnTo>
                    <a:pt x="7935" y="12990"/>
                  </a:lnTo>
                  <a:cubicBezTo>
                    <a:pt x="7898" y="12990"/>
                    <a:pt x="7888" y="13038"/>
                    <a:pt x="7861" y="13038"/>
                  </a:cubicBezTo>
                  <a:cubicBezTo>
                    <a:pt x="7851" y="13038"/>
                    <a:pt x="7839" y="13032"/>
                    <a:pt x="7822" y="13016"/>
                  </a:cubicBezTo>
                  <a:cubicBezTo>
                    <a:pt x="7759" y="12953"/>
                    <a:pt x="7797" y="12789"/>
                    <a:pt x="7847" y="12789"/>
                  </a:cubicBezTo>
                  <a:lnTo>
                    <a:pt x="7847" y="12789"/>
                  </a:lnTo>
                  <a:cubicBezTo>
                    <a:pt x="7847" y="12822"/>
                    <a:pt x="7818" y="13001"/>
                    <a:pt x="7888" y="13001"/>
                  </a:cubicBezTo>
                  <a:cubicBezTo>
                    <a:pt x="7897" y="13001"/>
                    <a:pt x="7909" y="12998"/>
                    <a:pt x="7923" y="12990"/>
                  </a:cubicBezTo>
                  <a:cubicBezTo>
                    <a:pt x="7986" y="12940"/>
                    <a:pt x="7885" y="12789"/>
                    <a:pt x="7986" y="12777"/>
                  </a:cubicBezTo>
                  <a:close/>
                  <a:moveTo>
                    <a:pt x="7105" y="12865"/>
                  </a:moveTo>
                  <a:lnTo>
                    <a:pt x="7093" y="13116"/>
                  </a:lnTo>
                  <a:lnTo>
                    <a:pt x="7068" y="13116"/>
                  </a:lnTo>
                  <a:cubicBezTo>
                    <a:pt x="7017" y="13091"/>
                    <a:pt x="7005" y="12890"/>
                    <a:pt x="7055" y="12890"/>
                  </a:cubicBezTo>
                  <a:lnTo>
                    <a:pt x="7105" y="12865"/>
                  </a:lnTo>
                  <a:close/>
                  <a:moveTo>
                    <a:pt x="7369" y="12827"/>
                  </a:moveTo>
                  <a:lnTo>
                    <a:pt x="7369" y="12827"/>
                  </a:lnTo>
                  <a:cubicBezTo>
                    <a:pt x="7386" y="12835"/>
                    <a:pt x="7396" y="12870"/>
                    <a:pt x="7400" y="12912"/>
                  </a:cubicBezTo>
                  <a:lnTo>
                    <a:pt x="7400" y="12912"/>
                  </a:lnTo>
                  <a:cubicBezTo>
                    <a:pt x="7395" y="12890"/>
                    <a:pt x="7384" y="12877"/>
                    <a:pt x="7365" y="12877"/>
                  </a:cubicBezTo>
                  <a:cubicBezTo>
                    <a:pt x="7362" y="12877"/>
                    <a:pt x="7360" y="12877"/>
                    <a:pt x="7357" y="12877"/>
                  </a:cubicBezTo>
                  <a:cubicBezTo>
                    <a:pt x="7269" y="12890"/>
                    <a:pt x="7369" y="13091"/>
                    <a:pt x="7281" y="13104"/>
                  </a:cubicBezTo>
                  <a:cubicBezTo>
                    <a:pt x="7281" y="13056"/>
                    <a:pt x="7315" y="12887"/>
                    <a:pt x="7246" y="12887"/>
                  </a:cubicBezTo>
                  <a:cubicBezTo>
                    <a:pt x="7241" y="12887"/>
                    <a:pt x="7236" y="12888"/>
                    <a:pt x="7231" y="12890"/>
                  </a:cubicBezTo>
                  <a:cubicBezTo>
                    <a:pt x="7143" y="12915"/>
                    <a:pt x="7256" y="13104"/>
                    <a:pt x="7156" y="13116"/>
                  </a:cubicBezTo>
                  <a:cubicBezTo>
                    <a:pt x="7143" y="13041"/>
                    <a:pt x="7143" y="12978"/>
                    <a:pt x="7156" y="12915"/>
                  </a:cubicBezTo>
                  <a:cubicBezTo>
                    <a:pt x="7164" y="12891"/>
                    <a:pt x="7171" y="12852"/>
                    <a:pt x="7176" y="12852"/>
                  </a:cubicBezTo>
                  <a:cubicBezTo>
                    <a:pt x="7179" y="12852"/>
                    <a:pt x="7181" y="12865"/>
                    <a:pt x="7181" y="12902"/>
                  </a:cubicBezTo>
                  <a:cubicBezTo>
                    <a:pt x="7207" y="12902"/>
                    <a:pt x="7245" y="12848"/>
                    <a:pt x="7274" y="12848"/>
                  </a:cubicBezTo>
                  <a:cubicBezTo>
                    <a:pt x="7287" y="12848"/>
                    <a:pt x="7299" y="12859"/>
                    <a:pt x="7306" y="12890"/>
                  </a:cubicBezTo>
                  <a:cubicBezTo>
                    <a:pt x="7332" y="12890"/>
                    <a:pt x="7332" y="12839"/>
                    <a:pt x="7369" y="12827"/>
                  </a:cubicBezTo>
                  <a:close/>
                  <a:moveTo>
                    <a:pt x="7369" y="13108"/>
                  </a:moveTo>
                  <a:cubicBezTo>
                    <a:pt x="7365" y="13112"/>
                    <a:pt x="7361" y="13115"/>
                    <a:pt x="7357" y="13116"/>
                  </a:cubicBezTo>
                  <a:lnTo>
                    <a:pt x="7369" y="13108"/>
                  </a:lnTo>
                  <a:close/>
                  <a:moveTo>
                    <a:pt x="2368" y="13009"/>
                  </a:moveTo>
                  <a:cubicBezTo>
                    <a:pt x="2362" y="13044"/>
                    <a:pt x="2358" y="13083"/>
                    <a:pt x="2356" y="13119"/>
                  </a:cubicBezTo>
                  <a:lnTo>
                    <a:pt x="2356" y="13119"/>
                  </a:lnTo>
                  <a:cubicBezTo>
                    <a:pt x="2386" y="13115"/>
                    <a:pt x="2400" y="13125"/>
                    <a:pt x="2390" y="13066"/>
                  </a:cubicBezTo>
                  <a:cubicBezTo>
                    <a:pt x="2390" y="13034"/>
                    <a:pt x="2385" y="13017"/>
                    <a:pt x="2368" y="13009"/>
                  </a:cubicBezTo>
                  <a:close/>
                  <a:moveTo>
                    <a:pt x="3273" y="12838"/>
                  </a:moveTo>
                  <a:cubicBezTo>
                    <a:pt x="3368" y="12838"/>
                    <a:pt x="3343" y="13066"/>
                    <a:pt x="3295" y="13078"/>
                  </a:cubicBezTo>
                  <a:lnTo>
                    <a:pt x="3257" y="13078"/>
                  </a:lnTo>
                  <a:cubicBezTo>
                    <a:pt x="3257" y="13030"/>
                    <a:pt x="3304" y="12877"/>
                    <a:pt x="3240" y="12877"/>
                  </a:cubicBezTo>
                  <a:cubicBezTo>
                    <a:pt x="3238" y="12877"/>
                    <a:pt x="3235" y="12877"/>
                    <a:pt x="3232" y="12877"/>
                  </a:cubicBezTo>
                  <a:cubicBezTo>
                    <a:pt x="3144" y="12902"/>
                    <a:pt x="3232" y="13091"/>
                    <a:pt x="3144" y="13104"/>
                  </a:cubicBezTo>
                  <a:cubicBezTo>
                    <a:pt x="3144" y="13055"/>
                    <a:pt x="3191" y="12902"/>
                    <a:pt x="3116" y="12902"/>
                  </a:cubicBezTo>
                  <a:cubicBezTo>
                    <a:pt x="3113" y="12902"/>
                    <a:pt x="3110" y="12902"/>
                    <a:pt x="3106" y="12902"/>
                  </a:cubicBezTo>
                  <a:cubicBezTo>
                    <a:pt x="3018" y="12927"/>
                    <a:pt x="3106" y="13104"/>
                    <a:pt x="3018" y="13129"/>
                  </a:cubicBezTo>
                  <a:cubicBezTo>
                    <a:pt x="3018" y="13066"/>
                    <a:pt x="3031" y="12990"/>
                    <a:pt x="3044" y="12927"/>
                  </a:cubicBezTo>
                  <a:cubicBezTo>
                    <a:pt x="3052" y="12911"/>
                    <a:pt x="3065" y="12873"/>
                    <a:pt x="3070" y="12873"/>
                  </a:cubicBezTo>
                  <a:lnTo>
                    <a:pt x="3070" y="12873"/>
                  </a:lnTo>
                  <a:cubicBezTo>
                    <a:pt x="3073" y="12873"/>
                    <a:pt x="3073" y="12884"/>
                    <a:pt x="3069" y="12915"/>
                  </a:cubicBezTo>
                  <a:cubicBezTo>
                    <a:pt x="3087" y="12915"/>
                    <a:pt x="3130" y="12851"/>
                    <a:pt x="3158" y="12851"/>
                  </a:cubicBezTo>
                  <a:cubicBezTo>
                    <a:pt x="3170" y="12851"/>
                    <a:pt x="3178" y="12861"/>
                    <a:pt x="3182" y="12890"/>
                  </a:cubicBezTo>
                  <a:cubicBezTo>
                    <a:pt x="3207" y="12890"/>
                    <a:pt x="3220" y="12839"/>
                    <a:pt x="3257" y="12839"/>
                  </a:cubicBezTo>
                  <a:cubicBezTo>
                    <a:pt x="3263" y="12838"/>
                    <a:pt x="3268" y="12838"/>
                    <a:pt x="3273" y="12838"/>
                  </a:cubicBezTo>
                  <a:close/>
                  <a:moveTo>
                    <a:pt x="6690" y="12915"/>
                  </a:moveTo>
                  <a:lnTo>
                    <a:pt x="6690" y="12915"/>
                  </a:lnTo>
                  <a:cubicBezTo>
                    <a:pt x="6655" y="12976"/>
                    <a:pt x="6657" y="13086"/>
                    <a:pt x="6640" y="13148"/>
                  </a:cubicBezTo>
                  <a:lnTo>
                    <a:pt x="6640" y="13148"/>
                  </a:lnTo>
                  <a:cubicBezTo>
                    <a:pt x="6638" y="13074"/>
                    <a:pt x="6633" y="12926"/>
                    <a:pt x="6690" y="12915"/>
                  </a:cubicBezTo>
                  <a:close/>
                  <a:moveTo>
                    <a:pt x="2993" y="12890"/>
                  </a:moveTo>
                  <a:lnTo>
                    <a:pt x="2993" y="12890"/>
                  </a:lnTo>
                  <a:cubicBezTo>
                    <a:pt x="2981" y="12965"/>
                    <a:pt x="2968" y="13041"/>
                    <a:pt x="2968" y="13141"/>
                  </a:cubicBezTo>
                  <a:cubicBezTo>
                    <a:pt x="2962" y="13144"/>
                    <a:pt x="2956" y="13146"/>
                    <a:pt x="2952" y="13146"/>
                  </a:cubicBezTo>
                  <a:cubicBezTo>
                    <a:pt x="2938" y="13146"/>
                    <a:pt x="2934" y="13132"/>
                    <a:pt x="2943" y="13104"/>
                  </a:cubicBezTo>
                  <a:lnTo>
                    <a:pt x="2943" y="13104"/>
                  </a:lnTo>
                  <a:cubicBezTo>
                    <a:pt x="2925" y="13112"/>
                    <a:pt x="2920" y="13153"/>
                    <a:pt x="2896" y="13153"/>
                  </a:cubicBezTo>
                  <a:cubicBezTo>
                    <a:pt x="2886" y="13153"/>
                    <a:pt x="2873" y="13147"/>
                    <a:pt x="2855" y="13129"/>
                  </a:cubicBezTo>
                  <a:lnTo>
                    <a:pt x="2830" y="13141"/>
                  </a:lnTo>
                  <a:cubicBezTo>
                    <a:pt x="2780" y="13091"/>
                    <a:pt x="2830" y="12927"/>
                    <a:pt x="2868" y="12915"/>
                  </a:cubicBezTo>
                  <a:lnTo>
                    <a:pt x="2868" y="12915"/>
                  </a:lnTo>
                  <a:cubicBezTo>
                    <a:pt x="2868" y="12948"/>
                    <a:pt x="2829" y="13115"/>
                    <a:pt x="2886" y="13115"/>
                  </a:cubicBezTo>
                  <a:cubicBezTo>
                    <a:pt x="2895" y="13115"/>
                    <a:pt x="2905" y="13112"/>
                    <a:pt x="2918" y="13104"/>
                  </a:cubicBezTo>
                  <a:cubicBezTo>
                    <a:pt x="2993" y="13053"/>
                    <a:pt x="2905" y="12902"/>
                    <a:pt x="2993" y="12890"/>
                  </a:cubicBezTo>
                  <a:close/>
                  <a:moveTo>
                    <a:pt x="7759" y="12789"/>
                  </a:moveTo>
                  <a:cubicBezTo>
                    <a:pt x="7759" y="12915"/>
                    <a:pt x="7759" y="13028"/>
                    <a:pt x="7747" y="13154"/>
                  </a:cubicBezTo>
                  <a:lnTo>
                    <a:pt x="7709" y="13154"/>
                  </a:lnTo>
                  <a:lnTo>
                    <a:pt x="7709" y="13003"/>
                  </a:lnTo>
                  <a:cubicBezTo>
                    <a:pt x="7645" y="13045"/>
                    <a:pt x="7635" y="13097"/>
                    <a:pt x="7596" y="13097"/>
                  </a:cubicBezTo>
                  <a:cubicBezTo>
                    <a:pt x="7589" y="13097"/>
                    <a:pt x="7580" y="13095"/>
                    <a:pt x="7571" y="13091"/>
                  </a:cubicBezTo>
                  <a:lnTo>
                    <a:pt x="7621" y="13053"/>
                  </a:lnTo>
                  <a:cubicBezTo>
                    <a:pt x="7571" y="13041"/>
                    <a:pt x="7571" y="12953"/>
                    <a:pt x="7571" y="12915"/>
                  </a:cubicBezTo>
                  <a:cubicBezTo>
                    <a:pt x="7583" y="12877"/>
                    <a:pt x="7596" y="12814"/>
                    <a:pt x="7633" y="12802"/>
                  </a:cubicBezTo>
                  <a:cubicBezTo>
                    <a:pt x="7639" y="12800"/>
                    <a:pt x="7644" y="12800"/>
                    <a:pt x="7649" y="12800"/>
                  </a:cubicBezTo>
                  <a:cubicBezTo>
                    <a:pt x="7689" y="12800"/>
                    <a:pt x="7710" y="12839"/>
                    <a:pt x="7721" y="12839"/>
                  </a:cubicBezTo>
                  <a:cubicBezTo>
                    <a:pt x="7709" y="12802"/>
                    <a:pt x="7721" y="12789"/>
                    <a:pt x="7759" y="12789"/>
                  </a:cubicBezTo>
                  <a:close/>
                  <a:moveTo>
                    <a:pt x="6984" y="12880"/>
                  </a:moveTo>
                  <a:cubicBezTo>
                    <a:pt x="6995" y="12880"/>
                    <a:pt x="7007" y="12883"/>
                    <a:pt x="7017" y="12890"/>
                  </a:cubicBezTo>
                  <a:cubicBezTo>
                    <a:pt x="7005" y="12940"/>
                    <a:pt x="6929" y="12890"/>
                    <a:pt x="6942" y="12965"/>
                  </a:cubicBezTo>
                  <a:cubicBezTo>
                    <a:pt x="6942" y="13003"/>
                    <a:pt x="7017" y="12990"/>
                    <a:pt x="7017" y="13066"/>
                  </a:cubicBezTo>
                  <a:cubicBezTo>
                    <a:pt x="7017" y="13108"/>
                    <a:pt x="6932" y="13156"/>
                    <a:pt x="6884" y="13156"/>
                  </a:cubicBezTo>
                  <a:cubicBezTo>
                    <a:pt x="6860" y="13156"/>
                    <a:pt x="6846" y="13145"/>
                    <a:pt x="6854" y="13116"/>
                  </a:cubicBezTo>
                  <a:lnTo>
                    <a:pt x="6891" y="13091"/>
                  </a:lnTo>
                  <a:cubicBezTo>
                    <a:pt x="6906" y="13098"/>
                    <a:pt x="6925" y="13105"/>
                    <a:pt x="6940" y="13105"/>
                  </a:cubicBezTo>
                  <a:cubicBezTo>
                    <a:pt x="6952" y="13105"/>
                    <a:pt x="6962" y="13102"/>
                    <a:pt x="6967" y="13091"/>
                  </a:cubicBezTo>
                  <a:cubicBezTo>
                    <a:pt x="6992" y="13041"/>
                    <a:pt x="6967" y="13053"/>
                    <a:pt x="6954" y="13028"/>
                  </a:cubicBezTo>
                  <a:cubicBezTo>
                    <a:pt x="6929" y="12990"/>
                    <a:pt x="6879" y="12990"/>
                    <a:pt x="6904" y="12927"/>
                  </a:cubicBezTo>
                  <a:cubicBezTo>
                    <a:pt x="6922" y="12900"/>
                    <a:pt x="6953" y="12880"/>
                    <a:pt x="6984" y="12880"/>
                  </a:cubicBezTo>
                  <a:close/>
                  <a:moveTo>
                    <a:pt x="2817" y="12814"/>
                  </a:moveTo>
                  <a:cubicBezTo>
                    <a:pt x="2817" y="12896"/>
                    <a:pt x="2814" y="13155"/>
                    <a:pt x="2754" y="13166"/>
                  </a:cubicBezTo>
                  <a:cubicBezTo>
                    <a:pt x="2754" y="13116"/>
                    <a:pt x="2754" y="12827"/>
                    <a:pt x="2817" y="12814"/>
                  </a:cubicBezTo>
                  <a:close/>
                  <a:moveTo>
                    <a:pt x="6763" y="12927"/>
                  </a:moveTo>
                  <a:cubicBezTo>
                    <a:pt x="6777" y="12927"/>
                    <a:pt x="6791" y="12932"/>
                    <a:pt x="6803" y="12940"/>
                  </a:cubicBezTo>
                  <a:cubicBezTo>
                    <a:pt x="6803" y="12964"/>
                    <a:pt x="6793" y="12978"/>
                    <a:pt x="6779" y="12978"/>
                  </a:cubicBezTo>
                  <a:cubicBezTo>
                    <a:pt x="6771" y="12978"/>
                    <a:pt x="6762" y="12974"/>
                    <a:pt x="6753" y="12965"/>
                  </a:cubicBezTo>
                  <a:lnTo>
                    <a:pt x="6753" y="12965"/>
                  </a:lnTo>
                  <a:cubicBezTo>
                    <a:pt x="6653" y="12978"/>
                    <a:pt x="6791" y="13066"/>
                    <a:pt x="6791" y="13078"/>
                  </a:cubicBezTo>
                  <a:cubicBezTo>
                    <a:pt x="6823" y="13143"/>
                    <a:pt x="6757" y="13187"/>
                    <a:pt x="6712" y="13187"/>
                  </a:cubicBezTo>
                  <a:cubicBezTo>
                    <a:pt x="6687" y="13187"/>
                    <a:pt x="6669" y="13173"/>
                    <a:pt x="6678" y="13141"/>
                  </a:cubicBezTo>
                  <a:lnTo>
                    <a:pt x="6678" y="13141"/>
                  </a:lnTo>
                  <a:cubicBezTo>
                    <a:pt x="6685" y="13149"/>
                    <a:pt x="6705" y="13156"/>
                    <a:pt x="6723" y="13156"/>
                  </a:cubicBezTo>
                  <a:cubicBezTo>
                    <a:pt x="6736" y="13156"/>
                    <a:pt x="6748" y="13152"/>
                    <a:pt x="6753" y="13141"/>
                  </a:cubicBezTo>
                  <a:cubicBezTo>
                    <a:pt x="6791" y="13078"/>
                    <a:pt x="6766" y="13104"/>
                    <a:pt x="6741" y="13066"/>
                  </a:cubicBezTo>
                  <a:lnTo>
                    <a:pt x="6728" y="13078"/>
                  </a:lnTo>
                  <a:cubicBezTo>
                    <a:pt x="6703" y="13028"/>
                    <a:pt x="6653" y="13041"/>
                    <a:pt x="6690" y="12978"/>
                  </a:cubicBezTo>
                  <a:cubicBezTo>
                    <a:pt x="6707" y="12944"/>
                    <a:pt x="6735" y="12927"/>
                    <a:pt x="6763" y="12927"/>
                  </a:cubicBezTo>
                  <a:close/>
                  <a:moveTo>
                    <a:pt x="6527" y="12927"/>
                  </a:moveTo>
                  <a:cubicBezTo>
                    <a:pt x="6561" y="12934"/>
                    <a:pt x="6569" y="13018"/>
                    <a:pt x="6559" y="13091"/>
                  </a:cubicBezTo>
                  <a:lnTo>
                    <a:pt x="6559" y="13091"/>
                  </a:lnTo>
                  <a:cubicBezTo>
                    <a:pt x="6562" y="13034"/>
                    <a:pt x="6559" y="12975"/>
                    <a:pt x="6518" y="12975"/>
                  </a:cubicBezTo>
                  <a:cubicBezTo>
                    <a:pt x="6513" y="12975"/>
                    <a:pt x="6507" y="12976"/>
                    <a:pt x="6502" y="12978"/>
                  </a:cubicBezTo>
                  <a:cubicBezTo>
                    <a:pt x="6414" y="12990"/>
                    <a:pt x="6514" y="13179"/>
                    <a:pt x="6426" y="13192"/>
                  </a:cubicBezTo>
                  <a:cubicBezTo>
                    <a:pt x="6414" y="13129"/>
                    <a:pt x="6426" y="13066"/>
                    <a:pt x="6426" y="12990"/>
                  </a:cubicBezTo>
                  <a:cubicBezTo>
                    <a:pt x="6434" y="12974"/>
                    <a:pt x="6448" y="12936"/>
                    <a:pt x="6456" y="12936"/>
                  </a:cubicBezTo>
                  <a:cubicBezTo>
                    <a:pt x="6461" y="12936"/>
                    <a:pt x="6464" y="12947"/>
                    <a:pt x="6464" y="12978"/>
                  </a:cubicBezTo>
                  <a:cubicBezTo>
                    <a:pt x="6489" y="12978"/>
                    <a:pt x="6489" y="12927"/>
                    <a:pt x="6527" y="12927"/>
                  </a:cubicBezTo>
                  <a:close/>
                  <a:moveTo>
                    <a:pt x="6630" y="13173"/>
                  </a:moveTo>
                  <a:cubicBezTo>
                    <a:pt x="6623" y="13185"/>
                    <a:pt x="6614" y="13192"/>
                    <a:pt x="6602" y="13192"/>
                  </a:cubicBezTo>
                  <a:lnTo>
                    <a:pt x="6630" y="13173"/>
                  </a:lnTo>
                  <a:close/>
                  <a:moveTo>
                    <a:pt x="2629" y="12953"/>
                  </a:moveTo>
                  <a:cubicBezTo>
                    <a:pt x="2629" y="13016"/>
                    <a:pt x="2629" y="13204"/>
                    <a:pt x="2566" y="13204"/>
                  </a:cubicBezTo>
                  <a:cubicBezTo>
                    <a:pt x="2566" y="13154"/>
                    <a:pt x="2566" y="12978"/>
                    <a:pt x="2616" y="12965"/>
                  </a:cubicBezTo>
                  <a:lnTo>
                    <a:pt x="2629" y="12953"/>
                  </a:lnTo>
                  <a:close/>
                  <a:moveTo>
                    <a:pt x="2729" y="12827"/>
                  </a:moveTo>
                  <a:cubicBezTo>
                    <a:pt x="2717" y="12890"/>
                    <a:pt x="2717" y="13192"/>
                    <a:pt x="2654" y="13204"/>
                  </a:cubicBezTo>
                  <a:lnTo>
                    <a:pt x="2666" y="13192"/>
                  </a:lnTo>
                  <a:lnTo>
                    <a:pt x="2704" y="12827"/>
                  </a:lnTo>
                  <a:close/>
                  <a:moveTo>
                    <a:pt x="6522" y="13194"/>
                  </a:moveTo>
                  <a:cubicBezTo>
                    <a:pt x="6516" y="13200"/>
                    <a:pt x="6509" y="13204"/>
                    <a:pt x="6502" y="13204"/>
                  </a:cubicBezTo>
                  <a:lnTo>
                    <a:pt x="6522" y="13194"/>
                  </a:lnTo>
                  <a:close/>
                  <a:moveTo>
                    <a:pt x="4175" y="13166"/>
                  </a:moveTo>
                  <a:cubicBezTo>
                    <a:pt x="4202" y="13166"/>
                    <a:pt x="4186" y="13191"/>
                    <a:pt x="4166" y="13214"/>
                  </a:cubicBezTo>
                  <a:lnTo>
                    <a:pt x="4166" y="13214"/>
                  </a:lnTo>
                  <a:cubicBezTo>
                    <a:pt x="4158" y="13198"/>
                    <a:pt x="4151" y="13174"/>
                    <a:pt x="4175" y="13166"/>
                  </a:cubicBezTo>
                  <a:close/>
                  <a:moveTo>
                    <a:pt x="6150" y="12978"/>
                  </a:moveTo>
                  <a:lnTo>
                    <a:pt x="6150" y="12978"/>
                  </a:lnTo>
                  <a:cubicBezTo>
                    <a:pt x="6122" y="13041"/>
                    <a:pt x="6121" y="13157"/>
                    <a:pt x="6099" y="13217"/>
                  </a:cubicBezTo>
                  <a:lnTo>
                    <a:pt x="6099" y="13217"/>
                  </a:lnTo>
                  <a:cubicBezTo>
                    <a:pt x="6098" y="13146"/>
                    <a:pt x="6090" y="12990"/>
                    <a:pt x="6150" y="12978"/>
                  </a:cubicBezTo>
                  <a:close/>
                  <a:moveTo>
                    <a:pt x="10085" y="13179"/>
                  </a:moveTo>
                  <a:cubicBezTo>
                    <a:pt x="10136" y="13179"/>
                    <a:pt x="10085" y="13229"/>
                    <a:pt x="10085" y="13229"/>
                  </a:cubicBezTo>
                  <a:cubicBezTo>
                    <a:pt x="10085" y="13229"/>
                    <a:pt x="10035" y="13179"/>
                    <a:pt x="10085" y="13179"/>
                  </a:cubicBezTo>
                  <a:close/>
                  <a:moveTo>
                    <a:pt x="2356" y="13119"/>
                  </a:moveTo>
                  <a:lnTo>
                    <a:pt x="2356" y="13119"/>
                  </a:lnTo>
                  <a:cubicBezTo>
                    <a:pt x="2347" y="13121"/>
                    <a:pt x="2338" y="13123"/>
                    <a:pt x="2327" y="13129"/>
                  </a:cubicBezTo>
                  <a:cubicBezTo>
                    <a:pt x="2339" y="13129"/>
                    <a:pt x="2189" y="13192"/>
                    <a:pt x="2277" y="13217"/>
                  </a:cubicBezTo>
                  <a:cubicBezTo>
                    <a:pt x="2287" y="13220"/>
                    <a:pt x="2296" y="13222"/>
                    <a:pt x="2304" y="13222"/>
                  </a:cubicBezTo>
                  <a:cubicBezTo>
                    <a:pt x="2323" y="13222"/>
                    <a:pt x="2338" y="13215"/>
                    <a:pt x="2352" y="13203"/>
                  </a:cubicBezTo>
                  <a:lnTo>
                    <a:pt x="2352" y="13203"/>
                  </a:lnTo>
                  <a:cubicBezTo>
                    <a:pt x="2352" y="13214"/>
                    <a:pt x="2352" y="13223"/>
                    <a:pt x="2352" y="13232"/>
                  </a:cubicBezTo>
                  <a:lnTo>
                    <a:pt x="2352" y="13232"/>
                  </a:lnTo>
                  <a:cubicBezTo>
                    <a:pt x="2360" y="13221"/>
                    <a:pt x="2365" y="13208"/>
                    <a:pt x="2365" y="13192"/>
                  </a:cubicBezTo>
                  <a:lnTo>
                    <a:pt x="2365" y="13192"/>
                  </a:lnTo>
                  <a:cubicBezTo>
                    <a:pt x="2361" y="13196"/>
                    <a:pt x="2356" y="13199"/>
                    <a:pt x="2352" y="13203"/>
                  </a:cubicBezTo>
                  <a:lnTo>
                    <a:pt x="2352" y="13203"/>
                  </a:lnTo>
                  <a:cubicBezTo>
                    <a:pt x="2353" y="13179"/>
                    <a:pt x="2354" y="13150"/>
                    <a:pt x="2356" y="13119"/>
                  </a:cubicBezTo>
                  <a:close/>
                  <a:moveTo>
                    <a:pt x="6091" y="13235"/>
                  </a:moveTo>
                  <a:cubicBezTo>
                    <a:pt x="6083" y="13247"/>
                    <a:pt x="6074" y="13254"/>
                    <a:pt x="6062" y="13254"/>
                  </a:cubicBezTo>
                  <a:lnTo>
                    <a:pt x="6091" y="13235"/>
                  </a:lnTo>
                  <a:close/>
                  <a:moveTo>
                    <a:pt x="2427" y="12890"/>
                  </a:moveTo>
                  <a:cubicBezTo>
                    <a:pt x="2453" y="12953"/>
                    <a:pt x="2453" y="13242"/>
                    <a:pt x="2390" y="13254"/>
                  </a:cubicBezTo>
                  <a:lnTo>
                    <a:pt x="2352" y="13254"/>
                  </a:lnTo>
                  <a:cubicBezTo>
                    <a:pt x="2352" y="13249"/>
                    <a:pt x="2352" y="13241"/>
                    <a:pt x="2352" y="13232"/>
                  </a:cubicBezTo>
                  <a:lnTo>
                    <a:pt x="2352" y="13232"/>
                  </a:lnTo>
                  <a:cubicBezTo>
                    <a:pt x="2338" y="13250"/>
                    <a:pt x="2316" y="13259"/>
                    <a:pt x="2294" y="13259"/>
                  </a:cubicBezTo>
                  <a:cubicBezTo>
                    <a:pt x="2271" y="13259"/>
                    <a:pt x="2249" y="13249"/>
                    <a:pt x="2239" y="13229"/>
                  </a:cubicBezTo>
                  <a:cubicBezTo>
                    <a:pt x="2201" y="13179"/>
                    <a:pt x="2214" y="13028"/>
                    <a:pt x="2289" y="13028"/>
                  </a:cubicBezTo>
                  <a:lnTo>
                    <a:pt x="2327" y="13003"/>
                  </a:lnTo>
                  <a:cubicBezTo>
                    <a:pt x="2345" y="13003"/>
                    <a:pt x="2358" y="13005"/>
                    <a:pt x="2368" y="13009"/>
                  </a:cubicBezTo>
                  <a:lnTo>
                    <a:pt x="2368" y="13009"/>
                  </a:lnTo>
                  <a:cubicBezTo>
                    <a:pt x="2378" y="12946"/>
                    <a:pt x="2397" y="12895"/>
                    <a:pt x="2427" y="12890"/>
                  </a:cubicBezTo>
                  <a:close/>
                  <a:moveTo>
                    <a:pt x="6062" y="12865"/>
                  </a:moveTo>
                  <a:cubicBezTo>
                    <a:pt x="6062" y="12940"/>
                    <a:pt x="6074" y="13229"/>
                    <a:pt x="6011" y="13242"/>
                  </a:cubicBezTo>
                  <a:cubicBezTo>
                    <a:pt x="6022" y="13221"/>
                    <a:pt x="6023" y="13201"/>
                    <a:pt x="6017" y="13201"/>
                  </a:cubicBezTo>
                  <a:cubicBezTo>
                    <a:pt x="6015" y="13201"/>
                    <a:pt x="6014" y="13202"/>
                    <a:pt x="6011" y="13204"/>
                  </a:cubicBezTo>
                  <a:cubicBezTo>
                    <a:pt x="5979" y="13261"/>
                    <a:pt x="5946" y="13282"/>
                    <a:pt x="5918" y="13282"/>
                  </a:cubicBezTo>
                  <a:cubicBezTo>
                    <a:pt x="5859" y="13282"/>
                    <a:pt x="5818" y="13188"/>
                    <a:pt x="5835" y="13129"/>
                  </a:cubicBezTo>
                  <a:lnTo>
                    <a:pt x="5873" y="13091"/>
                  </a:lnTo>
                  <a:cubicBezTo>
                    <a:pt x="5886" y="13066"/>
                    <a:pt x="5898" y="13016"/>
                    <a:pt x="5936" y="13003"/>
                  </a:cubicBezTo>
                  <a:cubicBezTo>
                    <a:pt x="5939" y="13001"/>
                    <a:pt x="5943" y="13000"/>
                    <a:pt x="5947" y="13000"/>
                  </a:cubicBezTo>
                  <a:cubicBezTo>
                    <a:pt x="5971" y="13000"/>
                    <a:pt x="6002" y="13028"/>
                    <a:pt x="6024" y="13028"/>
                  </a:cubicBezTo>
                  <a:cubicBezTo>
                    <a:pt x="6024" y="12978"/>
                    <a:pt x="5999" y="12877"/>
                    <a:pt x="6062" y="12865"/>
                  </a:cubicBezTo>
                  <a:close/>
                  <a:moveTo>
                    <a:pt x="5521" y="13066"/>
                  </a:moveTo>
                  <a:cubicBezTo>
                    <a:pt x="5494" y="13129"/>
                    <a:pt x="5493" y="13239"/>
                    <a:pt x="5470" y="13300"/>
                  </a:cubicBezTo>
                  <a:lnTo>
                    <a:pt x="5470" y="13300"/>
                  </a:lnTo>
                  <a:cubicBezTo>
                    <a:pt x="5469" y="13225"/>
                    <a:pt x="5463" y="13066"/>
                    <a:pt x="5521" y="13066"/>
                  </a:cubicBezTo>
                  <a:close/>
                  <a:moveTo>
                    <a:pt x="2176" y="13041"/>
                  </a:moveTo>
                  <a:lnTo>
                    <a:pt x="2075" y="13305"/>
                  </a:lnTo>
                  <a:lnTo>
                    <a:pt x="2038" y="13305"/>
                  </a:lnTo>
                  <a:cubicBezTo>
                    <a:pt x="2049" y="13257"/>
                    <a:pt x="1994" y="13109"/>
                    <a:pt x="2041" y="13082"/>
                  </a:cubicBezTo>
                  <a:lnTo>
                    <a:pt x="2041" y="13082"/>
                  </a:lnTo>
                  <a:cubicBezTo>
                    <a:pt x="2052" y="13139"/>
                    <a:pt x="2063" y="13197"/>
                    <a:pt x="2063" y="13254"/>
                  </a:cubicBezTo>
                  <a:cubicBezTo>
                    <a:pt x="2113" y="13254"/>
                    <a:pt x="2100" y="13053"/>
                    <a:pt x="2176" y="13041"/>
                  </a:cubicBezTo>
                  <a:close/>
                  <a:moveTo>
                    <a:pt x="6376" y="12953"/>
                  </a:moveTo>
                  <a:cubicBezTo>
                    <a:pt x="6376" y="13053"/>
                    <a:pt x="6351" y="13166"/>
                    <a:pt x="6313" y="13267"/>
                  </a:cubicBezTo>
                  <a:lnTo>
                    <a:pt x="6363" y="13242"/>
                  </a:lnTo>
                  <a:lnTo>
                    <a:pt x="6363" y="13242"/>
                  </a:lnTo>
                  <a:cubicBezTo>
                    <a:pt x="6347" y="13275"/>
                    <a:pt x="6268" y="13326"/>
                    <a:pt x="6229" y="13326"/>
                  </a:cubicBezTo>
                  <a:cubicBezTo>
                    <a:pt x="6210" y="13326"/>
                    <a:pt x="6200" y="13313"/>
                    <a:pt x="6212" y="13280"/>
                  </a:cubicBezTo>
                  <a:lnTo>
                    <a:pt x="6212" y="13280"/>
                  </a:lnTo>
                  <a:cubicBezTo>
                    <a:pt x="6231" y="13293"/>
                    <a:pt x="6246" y="13298"/>
                    <a:pt x="6259" y="13298"/>
                  </a:cubicBezTo>
                  <a:cubicBezTo>
                    <a:pt x="6310" y="13298"/>
                    <a:pt x="6328" y="13216"/>
                    <a:pt x="6338" y="13166"/>
                  </a:cubicBezTo>
                  <a:cubicBezTo>
                    <a:pt x="6307" y="13166"/>
                    <a:pt x="6302" y="13210"/>
                    <a:pt x="6264" y="13210"/>
                  </a:cubicBezTo>
                  <a:cubicBezTo>
                    <a:pt x="6257" y="13210"/>
                    <a:pt x="6248" y="13208"/>
                    <a:pt x="6238" y="13204"/>
                  </a:cubicBezTo>
                  <a:cubicBezTo>
                    <a:pt x="6175" y="13192"/>
                    <a:pt x="6187" y="13116"/>
                    <a:pt x="6200" y="13078"/>
                  </a:cubicBezTo>
                  <a:cubicBezTo>
                    <a:pt x="6200" y="13041"/>
                    <a:pt x="6212" y="12978"/>
                    <a:pt x="6263" y="12965"/>
                  </a:cubicBezTo>
                  <a:cubicBezTo>
                    <a:pt x="6268" y="12963"/>
                    <a:pt x="6274" y="12963"/>
                    <a:pt x="6279" y="12963"/>
                  </a:cubicBezTo>
                  <a:cubicBezTo>
                    <a:pt x="6311" y="12963"/>
                    <a:pt x="6340" y="12990"/>
                    <a:pt x="6351" y="12990"/>
                  </a:cubicBezTo>
                  <a:cubicBezTo>
                    <a:pt x="6338" y="12965"/>
                    <a:pt x="6351" y="12953"/>
                    <a:pt x="6376" y="12953"/>
                  </a:cubicBezTo>
                  <a:close/>
                  <a:moveTo>
                    <a:pt x="5684" y="13039"/>
                  </a:moveTo>
                  <a:cubicBezTo>
                    <a:pt x="5780" y="13039"/>
                    <a:pt x="5718" y="13318"/>
                    <a:pt x="5609" y="13330"/>
                  </a:cubicBezTo>
                  <a:lnTo>
                    <a:pt x="5647" y="13305"/>
                  </a:lnTo>
                  <a:cubicBezTo>
                    <a:pt x="5508" y="13305"/>
                    <a:pt x="5546" y="13053"/>
                    <a:pt x="5672" y="13041"/>
                  </a:cubicBezTo>
                  <a:cubicBezTo>
                    <a:pt x="5676" y="13040"/>
                    <a:pt x="5681" y="13039"/>
                    <a:pt x="5684" y="13039"/>
                  </a:cubicBezTo>
                  <a:close/>
                  <a:moveTo>
                    <a:pt x="5456" y="13327"/>
                  </a:moveTo>
                  <a:cubicBezTo>
                    <a:pt x="5450" y="13335"/>
                    <a:pt x="5442" y="13341"/>
                    <a:pt x="5433" y="13342"/>
                  </a:cubicBezTo>
                  <a:lnTo>
                    <a:pt x="5456" y="13327"/>
                  </a:lnTo>
                  <a:close/>
                  <a:moveTo>
                    <a:pt x="5445" y="12953"/>
                  </a:moveTo>
                  <a:lnTo>
                    <a:pt x="5445" y="12953"/>
                  </a:lnTo>
                  <a:cubicBezTo>
                    <a:pt x="5395" y="13078"/>
                    <a:pt x="5383" y="13166"/>
                    <a:pt x="5383" y="13254"/>
                  </a:cubicBezTo>
                  <a:lnTo>
                    <a:pt x="5420" y="13229"/>
                  </a:lnTo>
                  <a:lnTo>
                    <a:pt x="5420" y="13229"/>
                  </a:lnTo>
                  <a:cubicBezTo>
                    <a:pt x="5420" y="13265"/>
                    <a:pt x="5401" y="13332"/>
                    <a:pt x="5395" y="13332"/>
                  </a:cubicBezTo>
                  <a:cubicBezTo>
                    <a:pt x="5392" y="13332"/>
                    <a:pt x="5391" y="13321"/>
                    <a:pt x="5395" y="13292"/>
                  </a:cubicBezTo>
                  <a:cubicBezTo>
                    <a:pt x="5363" y="13292"/>
                    <a:pt x="5349" y="13348"/>
                    <a:pt x="5306" y="13348"/>
                  </a:cubicBezTo>
                  <a:cubicBezTo>
                    <a:pt x="5299" y="13348"/>
                    <a:pt x="5291" y="13346"/>
                    <a:pt x="5282" y="13342"/>
                  </a:cubicBezTo>
                  <a:cubicBezTo>
                    <a:pt x="5219" y="13317"/>
                    <a:pt x="5244" y="13242"/>
                    <a:pt x="5244" y="13204"/>
                  </a:cubicBezTo>
                  <a:cubicBezTo>
                    <a:pt x="5257" y="13166"/>
                    <a:pt x="5269" y="13104"/>
                    <a:pt x="5307" y="13091"/>
                  </a:cubicBezTo>
                  <a:cubicBezTo>
                    <a:pt x="5314" y="13089"/>
                    <a:pt x="5321" y="13088"/>
                    <a:pt x="5326" y="13088"/>
                  </a:cubicBezTo>
                  <a:cubicBezTo>
                    <a:pt x="5361" y="13088"/>
                    <a:pt x="5374" y="13116"/>
                    <a:pt x="5395" y="13116"/>
                  </a:cubicBezTo>
                  <a:cubicBezTo>
                    <a:pt x="5395" y="13053"/>
                    <a:pt x="5383" y="12965"/>
                    <a:pt x="5445" y="12953"/>
                  </a:cubicBezTo>
                  <a:close/>
                  <a:moveTo>
                    <a:pt x="4415" y="13254"/>
                  </a:moveTo>
                  <a:lnTo>
                    <a:pt x="4415" y="13254"/>
                  </a:lnTo>
                  <a:cubicBezTo>
                    <a:pt x="4405" y="13261"/>
                    <a:pt x="4396" y="13269"/>
                    <a:pt x="4389" y="13280"/>
                  </a:cubicBezTo>
                  <a:cubicBezTo>
                    <a:pt x="4364" y="13331"/>
                    <a:pt x="4390" y="13341"/>
                    <a:pt x="4413" y="13359"/>
                  </a:cubicBezTo>
                  <a:lnTo>
                    <a:pt x="4413" y="13359"/>
                  </a:lnTo>
                  <a:cubicBezTo>
                    <a:pt x="4416" y="13321"/>
                    <a:pt x="4415" y="13282"/>
                    <a:pt x="4415" y="13254"/>
                  </a:cubicBezTo>
                  <a:close/>
                  <a:moveTo>
                    <a:pt x="5138" y="13103"/>
                  </a:moveTo>
                  <a:cubicBezTo>
                    <a:pt x="5242" y="13103"/>
                    <a:pt x="5191" y="13393"/>
                    <a:pt x="5068" y="13405"/>
                  </a:cubicBezTo>
                  <a:lnTo>
                    <a:pt x="5106" y="13368"/>
                  </a:lnTo>
                  <a:cubicBezTo>
                    <a:pt x="4968" y="13368"/>
                    <a:pt x="5018" y="13116"/>
                    <a:pt x="5131" y="13104"/>
                  </a:cubicBezTo>
                  <a:cubicBezTo>
                    <a:pt x="5133" y="13103"/>
                    <a:pt x="5136" y="13103"/>
                    <a:pt x="5138" y="13103"/>
                  </a:cubicBezTo>
                  <a:close/>
                  <a:moveTo>
                    <a:pt x="4829" y="13154"/>
                  </a:moveTo>
                  <a:cubicBezTo>
                    <a:pt x="4968" y="13154"/>
                    <a:pt x="4917" y="13393"/>
                    <a:pt x="4804" y="13418"/>
                  </a:cubicBezTo>
                  <a:cubicBezTo>
                    <a:pt x="4801" y="13418"/>
                    <a:pt x="4798" y="13418"/>
                    <a:pt x="4796" y="13418"/>
                  </a:cubicBezTo>
                  <a:cubicBezTo>
                    <a:pt x="4690" y="13418"/>
                    <a:pt x="4669" y="13191"/>
                    <a:pt x="4791" y="13179"/>
                  </a:cubicBezTo>
                  <a:lnTo>
                    <a:pt x="4829" y="13154"/>
                  </a:lnTo>
                  <a:close/>
                  <a:moveTo>
                    <a:pt x="7193" y="13380"/>
                  </a:moveTo>
                  <a:cubicBezTo>
                    <a:pt x="7221" y="13380"/>
                    <a:pt x="7204" y="13406"/>
                    <a:pt x="7182" y="13430"/>
                  </a:cubicBezTo>
                  <a:lnTo>
                    <a:pt x="7182" y="13430"/>
                  </a:lnTo>
                  <a:cubicBezTo>
                    <a:pt x="7171" y="13414"/>
                    <a:pt x="7160" y="13389"/>
                    <a:pt x="7193" y="13380"/>
                  </a:cubicBezTo>
                  <a:close/>
                  <a:moveTo>
                    <a:pt x="4666" y="13104"/>
                  </a:moveTo>
                  <a:lnTo>
                    <a:pt x="4666" y="13179"/>
                  </a:lnTo>
                  <a:cubicBezTo>
                    <a:pt x="4675" y="13179"/>
                    <a:pt x="4677" y="13192"/>
                    <a:pt x="4673" y="13213"/>
                  </a:cubicBezTo>
                  <a:lnTo>
                    <a:pt x="4673" y="13213"/>
                  </a:lnTo>
                  <a:cubicBezTo>
                    <a:pt x="4653" y="13225"/>
                    <a:pt x="4645" y="13247"/>
                    <a:pt x="4653" y="13280"/>
                  </a:cubicBezTo>
                  <a:cubicBezTo>
                    <a:pt x="4653" y="13302"/>
                    <a:pt x="4633" y="13396"/>
                    <a:pt x="4675" y="13396"/>
                  </a:cubicBezTo>
                  <a:cubicBezTo>
                    <a:pt x="4679" y="13396"/>
                    <a:pt x="4685" y="13395"/>
                    <a:pt x="4691" y="13393"/>
                  </a:cubicBezTo>
                  <a:lnTo>
                    <a:pt x="4691" y="13393"/>
                  </a:lnTo>
                  <a:cubicBezTo>
                    <a:pt x="4691" y="13422"/>
                    <a:pt x="4680" y="13435"/>
                    <a:pt x="4665" y="13435"/>
                  </a:cubicBezTo>
                  <a:cubicBezTo>
                    <a:pt x="4649" y="13435"/>
                    <a:pt x="4629" y="13419"/>
                    <a:pt x="4615" y="13393"/>
                  </a:cubicBezTo>
                  <a:cubicBezTo>
                    <a:pt x="4591" y="13345"/>
                    <a:pt x="4671" y="13216"/>
                    <a:pt x="4612" y="13216"/>
                  </a:cubicBezTo>
                  <a:cubicBezTo>
                    <a:pt x="4609" y="13216"/>
                    <a:pt x="4606" y="13216"/>
                    <a:pt x="4603" y="13217"/>
                  </a:cubicBezTo>
                  <a:cubicBezTo>
                    <a:pt x="4603" y="13179"/>
                    <a:pt x="4628" y="13129"/>
                    <a:pt x="4666" y="13104"/>
                  </a:cubicBezTo>
                  <a:close/>
                  <a:moveTo>
                    <a:pt x="4188" y="13267"/>
                  </a:moveTo>
                  <a:lnTo>
                    <a:pt x="4188" y="13267"/>
                  </a:lnTo>
                  <a:cubicBezTo>
                    <a:pt x="4160" y="13316"/>
                    <a:pt x="4151" y="13397"/>
                    <a:pt x="4138" y="13461"/>
                  </a:cubicBezTo>
                  <a:lnTo>
                    <a:pt x="4138" y="13461"/>
                  </a:lnTo>
                  <a:cubicBezTo>
                    <a:pt x="4140" y="13384"/>
                    <a:pt x="4149" y="13277"/>
                    <a:pt x="4188" y="13267"/>
                  </a:cubicBezTo>
                  <a:close/>
                  <a:moveTo>
                    <a:pt x="4413" y="13359"/>
                  </a:moveTo>
                  <a:cubicBezTo>
                    <a:pt x="4410" y="13405"/>
                    <a:pt x="4402" y="13449"/>
                    <a:pt x="4383" y="13470"/>
                  </a:cubicBezTo>
                  <a:lnTo>
                    <a:pt x="4383" y="13470"/>
                  </a:lnTo>
                  <a:cubicBezTo>
                    <a:pt x="4417" y="13448"/>
                    <a:pt x="4470" y="13475"/>
                    <a:pt x="4439" y="13393"/>
                  </a:cubicBezTo>
                  <a:cubicBezTo>
                    <a:pt x="4435" y="13377"/>
                    <a:pt x="4425" y="13367"/>
                    <a:pt x="4413" y="13359"/>
                  </a:cubicBezTo>
                  <a:close/>
                  <a:moveTo>
                    <a:pt x="4383" y="13470"/>
                  </a:moveTo>
                  <a:cubicBezTo>
                    <a:pt x="4380" y="13472"/>
                    <a:pt x="4377" y="13474"/>
                    <a:pt x="4374" y="13477"/>
                  </a:cubicBezTo>
                  <a:lnTo>
                    <a:pt x="4374" y="13477"/>
                  </a:lnTo>
                  <a:cubicBezTo>
                    <a:pt x="4377" y="13475"/>
                    <a:pt x="4380" y="13472"/>
                    <a:pt x="4383" y="13470"/>
                  </a:cubicBezTo>
                  <a:close/>
                  <a:moveTo>
                    <a:pt x="3830" y="13324"/>
                  </a:moveTo>
                  <a:cubicBezTo>
                    <a:pt x="3864" y="13324"/>
                    <a:pt x="3892" y="13357"/>
                    <a:pt x="3886" y="13430"/>
                  </a:cubicBezTo>
                  <a:cubicBezTo>
                    <a:pt x="3852" y="13490"/>
                    <a:pt x="3762" y="13481"/>
                    <a:pt x="3721" y="13499"/>
                  </a:cubicBezTo>
                  <a:lnTo>
                    <a:pt x="3721" y="13499"/>
                  </a:lnTo>
                  <a:cubicBezTo>
                    <a:pt x="3720" y="13486"/>
                    <a:pt x="3720" y="13472"/>
                    <a:pt x="3723" y="13456"/>
                  </a:cubicBezTo>
                  <a:cubicBezTo>
                    <a:pt x="3736" y="13373"/>
                    <a:pt x="3788" y="13324"/>
                    <a:pt x="3830" y="13324"/>
                  </a:cubicBezTo>
                  <a:close/>
                  <a:moveTo>
                    <a:pt x="10978" y="13129"/>
                  </a:moveTo>
                  <a:lnTo>
                    <a:pt x="10978" y="13342"/>
                  </a:lnTo>
                  <a:cubicBezTo>
                    <a:pt x="10978" y="13402"/>
                    <a:pt x="11012" y="13483"/>
                    <a:pt x="10953" y="13503"/>
                  </a:cubicBezTo>
                  <a:lnTo>
                    <a:pt x="10953" y="13503"/>
                  </a:lnTo>
                  <a:lnTo>
                    <a:pt x="10941" y="13129"/>
                  </a:lnTo>
                  <a:close/>
                  <a:moveTo>
                    <a:pt x="11097" y="13240"/>
                  </a:moveTo>
                  <a:cubicBezTo>
                    <a:pt x="11134" y="13240"/>
                    <a:pt x="11180" y="13268"/>
                    <a:pt x="11180" y="13330"/>
                  </a:cubicBezTo>
                  <a:cubicBezTo>
                    <a:pt x="11180" y="13393"/>
                    <a:pt x="11180" y="13443"/>
                    <a:pt x="11180" y="13493"/>
                  </a:cubicBezTo>
                  <a:cubicBezTo>
                    <a:pt x="11173" y="13497"/>
                    <a:pt x="11167" y="13498"/>
                    <a:pt x="11162" y="13498"/>
                  </a:cubicBezTo>
                  <a:cubicBezTo>
                    <a:pt x="11149" y="13498"/>
                    <a:pt x="11145" y="13487"/>
                    <a:pt x="11154" y="13468"/>
                  </a:cubicBezTo>
                  <a:cubicBezTo>
                    <a:pt x="11125" y="13468"/>
                    <a:pt x="11119" y="13505"/>
                    <a:pt x="11094" y="13505"/>
                  </a:cubicBezTo>
                  <a:cubicBezTo>
                    <a:pt x="11087" y="13505"/>
                    <a:pt x="11078" y="13502"/>
                    <a:pt x="11066" y="13493"/>
                  </a:cubicBezTo>
                  <a:cubicBezTo>
                    <a:pt x="11029" y="13456"/>
                    <a:pt x="11016" y="13405"/>
                    <a:pt x="11054" y="13368"/>
                  </a:cubicBezTo>
                  <a:cubicBezTo>
                    <a:pt x="11066" y="13342"/>
                    <a:pt x="11142" y="13342"/>
                    <a:pt x="11154" y="13330"/>
                  </a:cubicBezTo>
                  <a:cubicBezTo>
                    <a:pt x="11170" y="13291"/>
                    <a:pt x="11138" y="13276"/>
                    <a:pt x="11105" y="13276"/>
                  </a:cubicBezTo>
                  <a:cubicBezTo>
                    <a:pt x="11085" y="13276"/>
                    <a:pt x="11063" y="13282"/>
                    <a:pt x="11054" y="13292"/>
                  </a:cubicBezTo>
                  <a:cubicBezTo>
                    <a:pt x="11042" y="13258"/>
                    <a:pt x="11067" y="13240"/>
                    <a:pt x="11097" y="13240"/>
                  </a:cubicBezTo>
                  <a:close/>
                  <a:moveTo>
                    <a:pt x="10878" y="13116"/>
                  </a:moveTo>
                  <a:lnTo>
                    <a:pt x="10878" y="13342"/>
                  </a:lnTo>
                  <a:cubicBezTo>
                    <a:pt x="10878" y="13405"/>
                    <a:pt x="10915" y="13506"/>
                    <a:pt x="10853" y="13506"/>
                  </a:cubicBezTo>
                  <a:lnTo>
                    <a:pt x="10853" y="13493"/>
                  </a:lnTo>
                  <a:lnTo>
                    <a:pt x="10840" y="13116"/>
                  </a:lnTo>
                  <a:close/>
                  <a:moveTo>
                    <a:pt x="10790" y="13242"/>
                  </a:moveTo>
                  <a:lnTo>
                    <a:pt x="10790" y="13506"/>
                  </a:lnTo>
                  <a:cubicBezTo>
                    <a:pt x="10780" y="13509"/>
                    <a:pt x="10772" y="13511"/>
                    <a:pt x="10766" y="13511"/>
                  </a:cubicBezTo>
                  <a:cubicBezTo>
                    <a:pt x="10747" y="13511"/>
                    <a:pt x="10743" y="13496"/>
                    <a:pt x="10752" y="13468"/>
                  </a:cubicBezTo>
                  <a:lnTo>
                    <a:pt x="10752" y="13456"/>
                  </a:lnTo>
                  <a:cubicBezTo>
                    <a:pt x="10715" y="13456"/>
                    <a:pt x="10705" y="13503"/>
                    <a:pt x="10677" y="13503"/>
                  </a:cubicBezTo>
                  <a:cubicBezTo>
                    <a:pt x="10668" y="13503"/>
                    <a:pt x="10655" y="13497"/>
                    <a:pt x="10639" y="13481"/>
                  </a:cubicBezTo>
                  <a:cubicBezTo>
                    <a:pt x="10588" y="13430"/>
                    <a:pt x="10601" y="13254"/>
                    <a:pt x="10651" y="13242"/>
                  </a:cubicBezTo>
                  <a:lnTo>
                    <a:pt x="10651" y="13242"/>
                  </a:lnTo>
                  <a:cubicBezTo>
                    <a:pt x="10651" y="13303"/>
                    <a:pt x="10628" y="13469"/>
                    <a:pt x="10706" y="13469"/>
                  </a:cubicBezTo>
                  <a:cubicBezTo>
                    <a:pt x="10708" y="13469"/>
                    <a:pt x="10711" y="13469"/>
                    <a:pt x="10714" y="13468"/>
                  </a:cubicBezTo>
                  <a:cubicBezTo>
                    <a:pt x="10802" y="13443"/>
                    <a:pt x="10689" y="13242"/>
                    <a:pt x="10790" y="13242"/>
                  </a:cubicBezTo>
                  <a:close/>
                  <a:moveTo>
                    <a:pt x="10488" y="13242"/>
                  </a:moveTo>
                  <a:cubicBezTo>
                    <a:pt x="10588" y="13254"/>
                    <a:pt x="10588" y="13519"/>
                    <a:pt x="10526" y="13519"/>
                  </a:cubicBezTo>
                  <a:lnTo>
                    <a:pt x="10526" y="13506"/>
                  </a:lnTo>
                  <a:cubicBezTo>
                    <a:pt x="10526" y="13457"/>
                    <a:pt x="10549" y="13292"/>
                    <a:pt x="10471" y="13292"/>
                  </a:cubicBezTo>
                  <a:cubicBezTo>
                    <a:pt x="10469" y="13292"/>
                    <a:pt x="10466" y="13292"/>
                    <a:pt x="10463" y="13292"/>
                  </a:cubicBezTo>
                  <a:cubicBezTo>
                    <a:pt x="10362" y="13317"/>
                    <a:pt x="10488" y="13519"/>
                    <a:pt x="10387" y="13519"/>
                  </a:cubicBezTo>
                  <a:lnTo>
                    <a:pt x="10387" y="13254"/>
                  </a:lnTo>
                  <a:cubicBezTo>
                    <a:pt x="10396" y="13251"/>
                    <a:pt x="10404" y="13250"/>
                    <a:pt x="10410" y="13250"/>
                  </a:cubicBezTo>
                  <a:cubicBezTo>
                    <a:pt x="10430" y="13250"/>
                    <a:pt x="10435" y="13266"/>
                    <a:pt x="10425" y="13305"/>
                  </a:cubicBezTo>
                  <a:cubicBezTo>
                    <a:pt x="10450" y="13305"/>
                    <a:pt x="10438" y="13254"/>
                    <a:pt x="10488" y="13242"/>
                  </a:cubicBezTo>
                  <a:close/>
                  <a:moveTo>
                    <a:pt x="4414" y="13229"/>
                  </a:moveTo>
                  <a:cubicBezTo>
                    <a:pt x="4414" y="13236"/>
                    <a:pt x="4414" y="13244"/>
                    <a:pt x="4415" y="13254"/>
                  </a:cubicBezTo>
                  <a:lnTo>
                    <a:pt x="4415" y="13254"/>
                  </a:lnTo>
                  <a:cubicBezTo>
                    <a:pt x="4432" y="13243"/>
                    <a:pt x="4452" y="13237"/>
                    <a:pt x="4472" y="13237"/>
                  </a:cubicBezTo>
                  <a:cubicBezTo>
                    <a:pt x="4483" y="13237"/>
                    <a:pt x="4493" y="13239"/>
                    <a:pt x="4502" y="13242"/>
                  </a:cubicBezTo>
                  <a:cubicBezTo>
                    <a:pt x="4515" y="13292"/>
                    <a:pt x="4439" y="13254"/>
                    <a:pt x="4439" y="13317"/>
                  </a:cubicBezTo>
                  <a:lnTo>
                    <a:pt x="4427" y="13317"/>
                  </a:lnTo>
                  <a:cubicBezTo>
                    <a:pt x="4427" y="13368"/>
                    <a:pt x="4502" y="13355"/>
                    <a:pt x="4490" y="13418"/>
                  </a:cubicBezTo>
                  <a:cubicBezTo>
                    <a:pt x="4490" y="13466"/>
                    <a:pt x="4453" y="13506"/>
                    <a:pt x="4408" y="13506"/>
                  </a:cubicBezTo>
                  <a:cubicBezTo>
                    <a:pt x="4394" y="13506"/>
                    <a:pt x="4379" y="13502"/>
                    <a:pt x="4364" y="13493"/>
                  </a:cubicBezTo>
                  <a:cubicBezTo>
                    <a:pt x="4367" y="13486"/>
                    <a:pt x="4370" y="13481"/>
                    <a:pt x="4374" y="13477"/>
                  </a:cubicBezTo>
                  <a:lnTo>
                    <a:pt x="4374" y="13477"/>
                  </a:lnTo>
                  <a:cubicBezTo>
                    <a:pt x="4371" y="13479"/>
                    <a:pt x="4368" y="13480"/>
                    <a:pt x="4364" y="13481"/>
                  </a:cubicBezTo>
                  <a:cubicBezTo>
                    <a:pt x="4374" y="13460"/>
                    <a:pt x="4376" y="13440"/>
                    <a:pt x="4370" y="13440"/>
                  </a:cubicBezTo>
                  <a:cubicBezTo>
                    <a:pt x="4368" y="13440"/>
                    <a:pt x="4366" y="13441"/>
                    <a:pt x="4364" y="13443"/>
                  </a:cubicBezTo>
                  <a:cubicBezTo>
                    <a:pt x="4328" y="13500"/>
                    <a:pt x="4295" y="13522"/>
                    <a:pt x="4267" y="13522"/>
                  </a:cubicBezTo>
                  <a:cubicBezTo>
                    <a:pt x="4178" y="13522"/>
                    <a:pt x="4142" y="13299"/>
                    <a:pt x="4238" y="13280"/>
                  </a:cubicBezTo>
                  <a:lnTo>
                    <a:pt x="4289" y="13242"/>
                  </a:lnTo>
                  <a:lnTo>
                    <a:pt x="4289" y="13242"/>
                  </a:lnTo>
                  <a:cubicBezTo>
                    <a:pt x="4289" y="13286"/>
                    <a:pt x="4250" y="13455"/>
                    <a:pt x="4307" y="13455"/>
                  </a:cubicBezTo>
                  <a:cubicBezTo>
                    <a:pt x="4316" y="13455"/>
                    <a:pt x="4326" y="13451"/>
                    <a:pt x="4339" y="13443"/>
                  </a:cubicBezTo>
                  <a:cubicBezTo>
                    <a:pt x="4414" y="13393"/>
                    <a:pt x="4314" y="13242"/>
                    <a:pt x="4414" y="13229"/>
                  </a:cubicBezTo>
                  <a:close/>
                  <a:moveTo>
                    <a:pt x="6891" y="13393"/>
                  </a:moveTo>
                  <a:cubicBezTo>
                    <a:pt x="6872" y="13442"/>
                    <a:pt x="6860" y="13486"/>
                    <a:pt x="6852" y="13526"/>
                  </a:cubicBezTo>
                  <a:lnTo>
                    <a:pt x="6852" y="13526"/>
                  </a:lnTo>
                  <a:cubicBezTo>
                    <a:pt x="6848" y="13465"/>
                    <a:pt x="6838" y="13393"/>
                    <a:pt x="6891" y="13393"/>
                  </a:cubicBezTo>
                  <a:close/>
                  <a:moveTo>
                    <a:pt x="10211" y="13204"/>
                  </a:moveTo>
                  <a:lnTo>
                    <a:pt x="10211" y="13280"/>
                  </a:lnTo>
                  <a:cubicBezTo>
                    <a:pt x="10225" y="13271"/>
                    <a:pt x="10236" y="13266"/>
                    <a:pt x="10245" y="13266"/>
                  </a:cubicBezTo>
                  <a:cubicBezTo>
                    <a:pt x="10262" y="13266"/>
                    <a:pt x="10270" y="13280"/>
                    <a:pt x="10262" y="13305"/>
                  </a:cubicBezTo>
                  <a:cubicBezTo>
                    <a:pt x="10249" y="13302"/>
                    <a:pt x="10239" y="13300"/>
                    <a:pt x="10231" y="13300"/>
                  </a:cubicBezTo>
                  <a:cubicBezTo>
                    <a:pt x="10207" y="13300"/>
                    <a:pt x="10202" y="13314"/>
                    <a:pt x="10211" y="13342"/>
                  </a:cubicBezTo>
                  <a:cubicBezTo>
                    <a:pt x="10199" y="13368"/>
                    <a:pt x="10199" y="13493"/>
                    <a:pt x="10236" y="13493"/>
                  </a:cubicBezTo>
                  <a:lnTo>
                    <a:pt x="10262" y="13493"/>
                  </a:lnTo>
                  <a:cubicBezTo>
                    <a:pt x="10262" y="13526"/>
                    <a:pt x="10253" y="13538"/>
                    <a:pt x="10241" y="13538"/>
                  </a:cubicBezTo>
                  <a:cubicBezTo>
                    <a:pt x="10220" y="13538"/>
                    <a:pt x="10189" y="13504"/>
                    <a:pt x="10174" y="13481"/>
                  </a:cubicBezTo>
                  <a:cubicBezTo>
                    <a:pt x="10161" y="13430"/>
                    <a:pt x="10211" y="13317"/>
                    <a:pt x="10148" y="13317"/>
                  </a:cubicBezTo>
                  <a:cubicBezTo>
                    <a:pt x="10139" y="13289"/>
                    <a:pt x="10137" y="13275"/>
                    <a:pt x="10152" y="13275"/>
                  </a:cubicBezTo>
                  <a:cubicBezTo>
                    <a:pt x="10157" y="13275"/>
                    <a:pt x="10164" y="13276"/>
                    <a:pt x="10174" y="13280"/>
                  </a:cubicBezTo>
                  <a:cubicBezTo>
                    <a:pt x="10148" y="13229"/>
                    <a:pt x="10161" y="13204"/>
                    <a:pt x="10211" y="13204"/>
                  </a:cubicBezTo>
                  <a:close/>
                  <a:moveTo>
                    <a:pt x="10111" y="13280"/>
                  </a:moveTo>
                  <a:cubicBezTo>
                    <a:pt x="10098" y="13342"/>
                    <a:pt x="10136" y="13531"/>
                    <a:pt x="10073" y="13544"/>
                  </a:cubicBezTo>
                  <a:lnTo>
                    <a:pt x="10073" y="13531"/>
                  </a:lnTo>
                  <a:lnTo>
                    <a:pt x="10073" y="13280"/>
                  </a:lnTo>
                  <a:close/>
                  <a:moveTo>
                    <a:pt x="9918" y="13282"/>
                  </a:moveTo>
                  <a:cubicBezTo>
                    <a:pt x="9959" y="13282"/>
                    <a:pt x="10010" y="13314"/>
                    <a:pt x="10010" y="13380"/>
                  </a:cubicBezTo>
                  <a:cubicBezTo>
                    <a:pt x="10010" y="13430"/>
                    <a:pt x="10010" y="13481"/>
                    <a:pt x="10010" y="13531"/>
                  </a:cubicBezTo>
                  <a:cubicBezTo>
                    <a:pt x="10001" y="13540"/>
                    <a:pt x="9994" y="13544"/>
                    <a:pt x="9988" y="13544"/>
                  </a:cubicBezTo>
                  <a:cubicBezTo>
                    <a:pt x="9978" y="13544"/>
                    <a:pt x="9972" y="13530"/>
                    <a:pt x="9972" y="13506"/>
                  </a:cubicBezTo>
                  <a:cubicBezTo>
                    <a:pt x="9951" y="13506"/>
                    <a:pt x="9939" y="13550"/>
                    <a:pt x="9907" y="13550"/>
                  </a:cubicBezTo>
                  <a:cubicBezTo>
                    <a:pt x="9900" y="13550"/>
                    <a:pt x="9893" y="13548"/>
                    <a:pt x="9884" y="13544"/>
                  </a:cubicBezTo>
                  <a:cubicBezTo>
                    <a:pt x="9834" y="13506"/>
                    <a:pt x="9847" y="13443"/>
                    <a:pt x="9872" y="13418"/>
                  </a:cubicBezTo>
                  <a:cubicBezTo>
                    <a:pt x="9897" y="13380"/>
                    <a:pt x="9972" y="13380"/>
                    <a:pt x="9972" y="13368"/>
                  </a:cubicBezTo>
                  <a:cubicBezTo>
                    <a:pt x="9988" y="13329"/>
                    <a:pt x="9961" y="13314"/>
                    <a:pt x="9929" y="13314"/>
                  </a:cubicBezTo>
                  <a:cubicBezTo>
                    <a:pt x="9909" y="13314"/>
                    <a:pt x="9886" y="13320"/>
                    <a:pt x="9872" y="13330"/>
                  </a:cubicBezTo>
                  <a:cubicBezTo>
                    <a:pt x="9866" y="13298"/>
                    <a:pt x="9890" y="13282"/>
                    <a:pt x="9918" y="13282"/>
                  </a:cubicBezTo>
                  <a:close/>
                  <a:moveTo>
                    <a:pt x="4113" y="13537"/>
                  </a:moveTo>
                  <a:cubicBezTo>
                    <a:pt x="4106" y="13547"/>
                    <a:pt x="4098" y="13554"/>
                    <a:pt x="4087" y="13556"/>
                  </a:cubicBezTo>
                  <a:lnTo>
                    <a:pt x="4113" y="13537"/>
                  </a:lnTo>
                  <a:close/>
                  <a:moveTo>
                    <a:pt x="9583" y="13305"/>
                  </a:moveTo>
                  <a:cubicBezTo>
                    <a:pt x="9583" y="13364"/>
                    <a:pt x="9583" y="13435"/>
                    <a:pt x="9583" y="13506"/>
                  </a:cubicBezTo>
                  <a:cubicBezTo>
                    <a:pt x="9575" y="13530"/>
                    <a:pt x="9567" y="13569"/>
                    <a:pt x="9559" y="13569"/>
                  </a:cubicBezTo>
                  <a:cubicBezTo>
                    <a:pt x="9554" y="13569"/>
                    <a:pt x="9549" y="13556"/>
                    <a:pt x="9545" y="13519"/>
                  </a:cubicBezTo>
                  <a:cubicBezTo>
                    <a:pt x="9508" y="13519"/>
                    <a:pt x="9498" y="13566"/>
                    <a:pt x="9470" y="13566"/>
                  </a:cubicBezTo>
                  <a:cubicBezTo>
                    <a:pt x="9460" y="13566"/>
                    <a:pt x="9448" y="13560"/>
                    <a:pt x="9432" y="13544"/>
                  </a:cubicBezTo>
                  <a:cubicBezTo>
                    <a:pt x="9356" y="13468"/>
                    <a:pt x="9394" y="13317"/>
                    <a:pt x="9444" y="13305"/>
                  </a:cubicBezTo>
                  <a:lnTo>
                    <a:pt x="9444" y="13305"/>
                  </a:lnTo>
                  <a:cubicBezTo>
                    <a:pt x="9444" y="13363"/>
                    <a:pt x="9422" y="13521"/>
                    <a:pt x="9491" y="13521"/>
                  </a:cubicBezTo>
                  <a:cubicBezTo>
                    <a:pt x="9496" y="13521"/>
                    <a:pt x="9501" y="13520"/>
                    <a:pt x="9507" y="13519"/>
                  </a:cubicBezTo>
                  <a:cubicBezTo>
                    <a:pt x="9595" y="13506"/>
                    <a:pt x="9482" y="13305"/>
                    <a:pt x="9583" y="13305"/>
                  </a:cubicBezTo>
                  <a:close/>
                  <a:moveTo>
                    <a:pt x="3987" y="13229"/>
                  </a:moveTo>
                  <a:lnTo>
                    <a:pt x="3987" y="13305"/>
                  </a:lnTo>
                  <a:cubicBezTo>
                    <a:pt x="4014" y="13299"/>
                    <a:pt x="4030" y="13296"/>
                    <a:pt x="4037" y="13296"/>
                  </a:cubicBezTo>
                  <a:cubicBezTo>
                    <a:pt x="4063" y="13296"/>
                    <a:pt x="4012" y="13320"/>
                    <a:pt x="4012" y="13330"/>
                  </a:cubicBezTo>
                  <a:cubicBezTo>
                    <a:pt x="3974" y="13330"/>
                    <a:pt x="3962" y="13355"/>
                    <a:pt x="3987" y="13405"/>
                  </a:cubicBezTo>
                  <a:lnTo>
                    <a:pt x="3987" y="13468"/>
                  </a:lnTo>
                  <a:cubicBezTo>
                    <a:pt x="3987" y="13496"/>
                    <a:pt x="3994" y="13511"/>
                    <a:pt x="4008" y="13511"/>
                  </a:cubicBezTo>
                  <a:cubicBezTo>
                    <a:pt x="4013" y="13511"/>
                    <a:pt x="4018" y="13509"/>
                    <a:pt x="4024" y="13506"/>
                  </a:cubicBezTo>
                  <a:lnTo>
                    <a:pt x="4024" y="13506"/>
                  </a:lnTo>
                  <a:cubicBezTo>
                    <a:pt x="3992" y="13559"/>
                    <a:pt x="3962" y="13577"/>
                    <a:pt x="3938" y="13577"/>
                  </a:cubicBezTo>
                  <a:cubicBezTo>
                    <a:pt x="3916" y="13577"/>
                    <a:pt x="3898" y="13562"/>
                    <a:pt x="3886" y="13544"/>
                  </a:cubicBezTo>
                  <a:lnTo>
                    <a:pt x="3936" y="13519"/>
                  </a:lnTo>
                  <a:cubicBezTo>
                    <a:pt x="3912" y="13470"/>
                    <a:pt x="3992" y="13342"/>
                    <a:pt x="3933" y="13342"/>
                  </a:cubicBezTo>
                  <a:cubicBezTo>
                    <a:pt x="3930" y="13342"/>
                    <a:pt x="3927" y="13342"/>
                    <a:pt x="3924" y="13342"/>
                  </a:cubicBezTo>
                  <a:cubicBezTo>
                    <a:pt x="3924" y="13292"/>
                    <a:pt x="3949" y="13254"/>
                    <a:pt x="3987" y="13229"/>
                  </a:cubicBezTo>
                  <a:close/>
                  <a:moveTo>
                    <a:pt x="3760" y="13519"/>
                  </a:moveTo>
                  <a:cubicBezTo>
                    <a:pt x="3772" y="13542"/>
                    <a:pt x="3789" y="13552"/>
                    <a:pt x="3807" y="13552"/>
                  </a:cubicBezTo>
                  <a:cubicBezTo>
                    <a:pt x="3827" y="13552"/>
                    <a:pt x="3848" y="13539"/>
                    <a:pt x="3861" y="13519"/>
                  </a:cubicBezTo>
                  <a:lnTo>
                    <a:pt x="3861" y="13519"/>
                  </a:lnTo>
                  <a:cubicBezTo>
                    <a:pt x="3866" y="13560"/>
                    <a:pt x="3840" y="13580"/>
                    <a:pt x="3809" y="13580"/>
                  </a:cubicBezTo>
                  <a:cubicBezTo>
                    <a:pt x="3782" y="13580"/>
                    <a:pt x="3753" y="13565"/>
                    <a:pt x="3735" y="13537"/>
                  </a:cubicBezTo>
                  <a:lnTo>
                    <a:pt x="3735" y="13537"/>
                  </a:lnTo>
                  <a:lnTo>
                    <a:pt x="3760" y="13519"/>
                  </a:lnTo>
                  <a:close/>
                  <a:moveTo>
                    <a:pt x="2541" y="13581"/>
                  </a:moveTo>
                  <a:lnTo>
                    <a:pt x="2534" y="13583"/>
                  </a:lnTo>
                  <a:lnTo>
                    <a:pt x="2534" y="13583"/>
                  </a:lnTo>
                  <a:cubicBezTo>
                    <a:pt x="2536" y="13582"/>
                    <a:pt x="2539" y="13582"/>
                    <a:pt x="2541" y="13581"/>
                  </a:cubicBezTo>
                  <a:close/>
                  <a:moveTo>
                    <a:pt x="9281" y="13317"/>
                  </a:moveTo>
                  <a:cubicBezTo>
                    <a:pt x="9331" y="13317"/>
                    <a:pt x="9369" y="13368"/>
                    <a:pt x="9369" y="13418"/>
                  </a:cubicBezTo>
                  <a:cubicBezTo>
                    <a:pt x="9356" y="13481"/>
                    <a:pt x="9293" y="13456"/>
                    <a:pt x="9230" y="13468"/>
                  </a:cubicBezTo>
                  <a:cubicBezTo>
                    <a:pt x="9221" y="13513"/>
                    <a:pt x="9257" y="13552"/>
                    <a:pt x="9297" y="13552"/>
                  </a:cubicBezTo>
                  <a:cubicBezTo>
                    <a:pt x="9313" y="13552"/>
                    <a:pt x="9329" y="13545"/>
                    <a:pt x="9344" y="13531"/>
                  </a:cubicBezTo>
                  <a:lnTo>
                    <a:pt x="9356" y="13531"/>
                  </a:lnTo>
                  <a:cubicBezTo>
                    <a:pt x="9361" y="13570"/>
                    <a:pt x="9343" y="13585"/>
                    <a:pt x="9318" y="13585"/>
                  </a:cubicBezTo>
                  <a:cubicBezTo>
                    <a:pt x="9278" y="13585"/>
                    <a:pt x="9221" y="13549"/>
                    <a:pt x="9205" y="13519"/>
                  </a:cubicBezTo>
                  <a:cubicBezTo>
                    <a:pt x="9180" y="13468"/>
                    <a:pt x="9205" y="13317"/>
                    <a:pt x="9281" y="13317"/>
                  </a:cubicBezTo>
                  <a:close/>
                  <a:moveTo>
                    <a:pt x="9172" y="13211"/>
                  </a:moveTo>
                  <a:cubicBezTo>
                    <a:pt x="9188" y="13211"/>
                    <a:pt x="9198" y="13223"/>
                    <a:pt x="9193" y="13254"/>
                  </a:cubicBezTo>
                  <a:cubicBezTo>
                    <a:pt x="9186" y="13251"/>
                    <a:pt x="9179" y="13249"/>
                    <a:pt x="9174" y="13249"/>
                  </a:cubicBezTo>
                  <a:cubicBezTo>
                    <a:pt x="9139" y="13249"/>
                    <a:pt x="9130" y="13308"/>
                    <a:pt x="9130" y="13330"/>
                  </a:cubicBezTo>
                  <a:cubicBezTo>
                    <a:pt x="9130" y="13351"/>
                    <a:pt x="9134" y="13360"/>
                    <a:pt x="9143" y="13360"/>
                  </a:cubicBezTo>
                  <a:cubicBezTo>
                    <a:pt x="9151" y="13360"/>
                    <a:pt x="9163" y="13354"/>
                    <a:pt x="9180" y="13342"/>
                  </a:cubicBezTo>
                  <a:lnTo>
                    <a:pt x="9180" y="13342"/>
                  </a:lnTo>
                  <a:cubicBezTo>
                    <a:pt x="9188" y="13366"/>
                    <a:pt x="9186" y="13375"/>
                    <a:pt x="9170" y="13375"/>
                  </a:cubicBezTo>
                  <a:cubicBezTo>
                    <a:pt x="9162" y="13375"/>
                    <a:pt x="9148" y="13372"/>
                    <a:pt x="9130" y="13368"/>
                  </a:cubicBezTo>
                  <a:lnTo>
                    <a:pt x="9130" y="13380"/>
                  </a:lnTo>
                  <a:lnTo>
                    <a:pt x="9130" y="13456"/>
                  </a:lnTo>
                  <a:cubicBezTo>
                    <a:pt x="9117" y="13519"/>
                    <a:pt x="9168" y="13594"/>
                    <a:pt x="9092" y="13594"/>
                  </a:cubicBezTo>
                  <a:cubicBezTo>
                    <a:pt x="9092" y="13556"/>
                    <a:pt x="9117" y="13380"/>
                    <a:pt x="9067" y="13380"/>
                  </a:cubicBezTo>
                  <a:cubicBezTo>
                    <a:pt x="9080" y="13342"/>
                    <a:pt x="9092" y="13292"/>
                    <a:pt x="9105" y="13254"/>
                  </a:cubicBezTo>
                  <a:cubicBezTo>
                    <a:pt x="9119" y="13233"/>
                    <a:pt x="9150" y="13211"/>
                    <a:pt x="9172" y="13211"/>
                  </a:cubicBezTo>
                  <a:close/>
                  <a:moveTo>
                    <a:pt x="8011" y="13280"/>
                  </a:moveTo>
                  <a:cubicBezTo>
                    <a:pt x="7975" y="13350"/>
                    <a:pt x="7977" y="13519"/>
                    <a:pt x="7960" y="13614"/>
                  </a:cubicBezTo>
                  <a:lnTo>
                    <a:pt x="7960" y="13614"/>
                  </a:lnTo>
                  <a:cubicBezTo>
                    <a:pt x="7958" y="13508"/>
                    <a:pt x="7957" y="13280"/>
                    <a:pt x="8011" y="13280"/>
                  </a:cubicBezTo>
                  <a:close/>
                  <a:moveTo>
                    <a:pt x="8878" y="13355"/>
                  </a:moveTo>
                  <a:cubicBezTo>
                    <a:pt x="8929" y="13355"/>
                    <a:pt x="8954" y="13393"/>
                    <a:pt x="8954" y="13443"/>
                  </a:cubicBezTo>
                  <a:cubicBezTo>
                    <a:pt x="8961" y="13488"/>
                    <a:pt x="8937" y="13497"/>
                    <a:pt x="8900" y="13497"/>
                  </a:cubicBezTo>
                  <a:cubicBezTo>
                    <a:pt x="8876" y="13497"/>
                    <a:pt x="8846" y="13493"/>
                    <a:pt x="8815" y="13493"/>
                  </a:cubicBezTo>
                  <a:cubicBezTo>
                    <a:pt x="8806" y="13548"/>
                    <a:pt x="8850" y="13589"/>
                    <a:pt x="8893" y="13589"/>
                  </a:cubicBezTo>
                  <a:cubicBezTo>
                    <a:pt x="8910" y="13589"/>
                    <a:pt x="8927" y="13583"/>
                    <a:pt x="8941" y="13569"/>
                  </a:cubicBezTo>
                  <a:lnTo>
                    <a:pt x="8941" y="13569"/>
                  </a:lnTo>
                  <a:cubicBezTo>
                    <a:pt x="8946" y="13604"/>
                    <a:pt x="8927" y="13617"/>
                    <a:pt x="8901" y="13617"/>
                  </a:cubicBezTo>
                  <a:cubicBezTo>
                    <a:pt x="8862" y="13617"/>
                    <a:pt x="8805" y="13587"/>
                    <a:pt x="8790" y="13556"/>
                  </a:cubicBezTo>
                  <a:cubicBezTo>
                    <a:pt x="8765" y="13506"/>
                    <a:pt x="8790" y="13355"/>
                    <a:pt x="8878" y="13355"/>
                  </a:cubicBezTo>
                  <a:close/>
                  <a:moveTo>
                    <a:pt x="3546" y="13370"/>
                  </a:moveTo>
                  <a:cubicBezTo>
                    <a:pt x="3556" y="13370"/>
                    <a:pt x="3568" y="13377"/>
                    <a:pt x="3584" y="13393"/>
                  </a:cubicBezTo>
                  <a:cubicBezTo>
                    <a:pt x="3647" y="13443"/>
                    <a:pt x="3597" y="13607"/>
                    <a:pt x="3547" y="13619"/>
                  </a:cubicBezTo>
                  <a:lnTo>
                    <a:pt x="3559" y="13468"/>
                  </a:lnTo>
                  <a:cubicBezTo>
                    <a:pt x="3545" y="13449"/>
                    <a:pt x="3527" y="13441"/>
                    <a:pt x="3508" y="13441"/>
                  </a:cubicBezTo>
                  <a:cubicBezTo>
                    <a:pt x="3480" y="13441"/>
                    <a:pt x="3449" y="13459"/>
                    <a:pt x="3427" y="13486"/>
                  </a:cubicBezTo>
                  <a:lnTo>
                    <a:pt x="3427" y="13486"/>
                  </a:lnTo>
                  <a:cubicBezTo>
                    <a:pt x="3428" y="13472"/>
                    <a:pt x="3431" y="13457"/>
                    <a:pt x="3433" y="13443"/>
                  </a:cubicBezTo>
                  <a:cubicBezTo>
                    <a:pt x="3441" y="13419"/>
                    <a:pt x="3454" y="13380"/>
                    <a:pt x="3463" y="13380"/>
                  </a:cubicBezTo>
                  <a:cubicBezTo>
                    <a:pt x="3468" y="13380"/>
                    <a:pt x="3471" y="13393"/>
                    <a:pt x="3471" y="13430"/>
                  </a:cubicBezTo>
                  <a:cubicBezTo>
                    <a:pt x="3508" y="13421"/>
                    <a:pt x="3518" y="13370"/>
                    <a:pt x="3546" y="13370"/>
                  </a:cubicBezTo>
                  <a:close/>
                  <a:moveTo>
                    <a:pt x="8715" y="13292"/>
                  </a:moveTo>
                  <a:lnTo>
                    <a:pt x="8715" y="13368"/>
                  </a:lnTo>
                  <a:cubicBezTo>
                    <a:pt x="8728" y="13359"/>
                    <a:pt x="8738" y="13355"/>
                    <a:pt x="8746" y="13355"/>
                  </a:cubicBezTo>
                  <a:cubicBezTo>
                    <a:pt x="8760" y="13355"/>
                    <a:pt x="8765" y="13368"/>
                    <a:pt x="8765" y="13393"/>
                  </a:cubicBezTo>
                  <a:lnTo>
                    <a:pt x="8765" y="13405"/>
                  </a:lnTo>
                  <a:cubicBezTo>
                    <a:pt x="8754" y="13403"/>
                    <a:pt x="8745" y="13402"/>
                    <a:pt x="8737" y="13402"/>
                  </a:cubicBezTo>
                  <a:cubicBezTo>
                    <a:pt x="8699" y="13402"/>
                    <a:pt x="8694" y="13427"/>
                    <a:pt x="8715" y="13468"/>
                  </a:cubicBezTo>
                  <a:cubicBezTo>
                    <a:pt x="8715" y="13501"/>
                    <a:pt x="8696" y="13589"/>
                    <a:pt x="8731" y="13589"/>
                  </a:cubicBezTo>
                  <a:cubicBezTo>
                    <a:pt x="8737" y="13589"/>
                    <a:pt x="8744" y="13587"/>
                    <a:pt x="8753" y="13581"/>
                  </a:cubicBezTo>
                  <a:lnTo>
                    <a:pt x="8753" y="13581"/>
                  </a:lnTo>
                  <a:cubicBezTo>
                    <a:pt x="8753" y="13615"/>
                    <a:pt x="8742" y="13629"/>
                    <a:pt x="8729" y="13629"/>
                  </a:cubicBezTo>
                  <a:cubicBezTo>
                    <a:pt x="8712" y="13629"/>
                    <a:pt x="8691" y="13609"/>
                    <a:pt x="8677" y="13581"/>
                  </a:cubicBezTo>
                  <a:cubicBezTo>
                    <a:pt x="8652" y="13544"/>
                    <a:pt x="8727" y="13405"/>
                    <a:pt x="8652" y="13405"/>
                  </a:cubicBezTo>
                  <a:cubicBezTo>
                    <a:pt x="8639" y="13380"/>
                    <a:pt x="8639" y="13368"/>
                    <a:pt x="8677" y="13368"/>
                  </a:cubicBezTo>
                  <a:cubicBezTo>
                    <a:pt x="8665" y="13330"/>
                    <a:pt x="8677" y="13305"/>
                    <a:pt x="8715" y="13292"/>
                  </a:cubicBezTo>
                  <a:close/>
                  <a:moveTo>
                    <a:pt x="3471" y="13456"/>
                  </a:moveTo>
                  <a:lnTo>
                    <a:pt x="3471" y="13456"/>
                  </a:lnTo>
                  <a:cubicBezTo>
                    <a:pt x="3433" y="13519"/>
                    <a:pt x="3496" y="13632"/>
                    <a:pt x="3421" y="13644"/>
                  </a:cubicBezTo>
                  <a:cubicBezTo>
                    <a:pt x="3421" y="13587"/>
                    <a:pt x="3421" y="13537"/>
                    <a:pt x="3426" y="13489"/>
                  </a:cubicBezTo>
                  <a:lnTo>
                    <a:pt x="3426" y="13489"/>
                  </a:lnTo>
                  <a:lnTo>
                    <a:pt x="3471" y="13456"/>
                  </a:lnTo>
                  <a:close/>
                  <a:moveTo>
                    <a:pt x="8451" y="13393"/>
                  </a:moveTo>
                  <a:cubicBezTo>
                    <a:pt x="8501" y="13393"/>
                    <a:pt x="8526" y="13430"/>
                    <a:pt x="8539" y="13468"/>
                  </a:cubicBezTo>
                  <a:cubicBezTo>
                    <a:pt x="8539" y="13516"/>
                    <a:pt x="8517" y="13527"/>
                    <a:pt x="8485" y="13527"/>
                  </a:cubicBezTo>
                  <a:cubicBezTo>
                    <a:pt x="8458" y="13527"/>
                    <a:pt x="8423" y="13519"/>
                    <a:pt x="8388" y="13519"/>
                  </a:cubicBezTo>
                  <a:lnTo>
                    <a:pt x="8400" y="13531"/>
                  </a:lnTo>
                  <a:cubicBezTo>
                    <a:pt x="8391" y="13576"/>
                    <a:pt x="8427" y="13614"/>
                    <a:pt x="8467" y="13614"/>
                  </a:cubicBezTo>
                  <a:cubicBezTo>
                    <a:pt x="8483" y="13614"/>
                    <a:pt x="8499" y="13608"/>
                    <a:pt x="8514" y="13594"/>
                  </a:cubicBezTo>
                  <a:lnTo>
                    <a:pt x="8514" y="13594"/>
                  </a:lnTo>
                  <a:cubicBezTo>
                    <a:pt x="8524" y="13636"/>
                    <a:pt x="8506" y="13652"/>
                    <a:pt x="8479" y="13652"/>
                  </a:cubicBezTo>
                  <a:cubicBezTo>
                    <a:pt x="8442" y="13652"/>
                    <a:pt x="8390" y="13623"/>
                    <a:pt x="8375" y="13594"/>
                  </a:cubicBezTo>
                  <a:cubicBezTo>
                    <a:pt x="8338" y="13544"/>
                    <a:pt x="8375" y="13393"/>
                    <a:pt x="8451" y="13393"/>
                  </a:cubicBezTo>
                  <a:close/>
                  <a:moveTo>
                    <a:pt x="8329" y="13391"/>
                  </a:moveTo>
                  <a:cubicBezTo>
                    <a:pt x="8332" y="13391"/>
                    <a:pt x="8335" y="13391"/>
                    <a:pt x="8338" y="13393"/>
                  </a:cubicBezTo>
                  <a:cubicBezTo>
                    <a:pt x="8338" y="13456"/>
                    <a:pt x="8300" y="13430"/>
                    <a:pt x="8275" y="13493"/>
                  </a:cubicBezTo>
                  <a:lnTo>
                    <a:pt x="8287" y="13506"/>
                  </a:lnTo>
                  <a:cubicBezTo>
                    <a:pt x="8262" y="13556"/>
                    <a:pt x="8325" y="13657"/>
                    <a:pt x="8237" y="13657"/>
                  </a:cubicBezTo>
                  <a:cubicBezTo>
                    <a:pt x="8237" y="13607"/>
                    <a:pt x="8212" y="13405"/>
                    <a:pt x="8275" y="13393"/>
                  </a:cubicBezTo>
                  <a:lnTo>
                    <a:pt x="8275" y="13393"/>
                  </a:lnTo>
                  <a:cubicBezTo>
                    <a:pt x="8264" y="13424"/>
                    <a:pt x="8263" y="13446"/>
                    <a:pt x="8269" y="13446"/>
                  </a:cubicBezTo>
                  <a:cubicBezTo>
                    <a:pt x="8271" y="13446"/>
                    <a:pt x="8272" y="13445"/>
                    <a:pt x="8275" y="13443"/>
                  </a:cubicBezTo>
                  <a:cubicBezTo>
                    <a:pt x="8275" y="13432"/>
                    <a:pt x="8305" y="13391"/>
                    <a:pt x="8329" y="13391"/>
                  </a:cubicBezTo>
                  <a:close/>
                  <a:moveTo>
                    <a:pt x="9695" y="13290"/>
                  </a:moveTo>
                  <a:cubicBezTo>
                    <a:pt x="9726" y="13290"/>
                    <a:pt x="9749" y="13330"/>
                    <a:pt x="9771" y="13330"/>
                  </a:cubicBezTo>
                  <a:lnTo>
                    <a:pt x="9771" y="13292"/>
                  </a:lnTo>
                  <a:lnTo>
                    <a:pt x="9796" y="13292"/>
                  </a:lnTo>
                  <a:cubicBezTo>
                    <a:pt x="9809" y="13393"/>
                    <a:pt x="9809" y="13493"/>
                    <a:pt x="9796" y="13581"/>
                  </a:cubicBezTo>
                  <a:lnTo>
                    <a:pt x="9809" y="13581"/>
                  </a:lnTo>
                  <a:cubicBezTo>
                    <a:pt x="9785" y="13621"/>
                    <a:pt x="9722" y="13665"/>
                    <a:pt x="9682" y="13665"/>
                  </a:cubicBezTo>
                  <a:cubicBezTo>
                    <a:pt x="9657" y="13665"/>
                    <a:pt x="9641" y="13649"/>
                    <a:pt x="9645" y="13607"/>
                  </a:cubicBezTo>
                  <a:lnTo>
                    <a:pt x="9645" y="13607"/>
                  </a:lnTo>
                  <a:cubicBezTo>
                    <a:pt x="9666" y="13624"/>
                    <a:pt x="9684" y="13632"/>
                    <a:pt x="9699" y="13632"/>
                  </a:cubicBezTo>
                  <a:cubicBezTo>
                    <a:pt x="9749" y="13632"/>
                    <a:pt x="9771" y="13554"/>
                    <a:pt x="9771" y="13506"/>
                  </a:cubicBezTo>
                  <a:cubicBezTo>
                    <a:pt x="9740" y="13506"/>
                    <a:pt x="9734" y="13550"/>
                    <a:pt x="9697" y="13550"/>
                  </a:cubicBezTo>
                  <a:cubicBezTo>
                    <a:pt x="9690" y="13550"/>
                    <a:pt x="9681" y="13548"/>
                    <a:pt x="9671" y="13544"/>
                  </a:cubicBezTo>
                  <a:cubicBezTo>
                    <a:pt x="9608" y="13519"/>
                    <a:pt x="9620" y="13456"/>
                    <a:pt x="9620" y="13405"/>
                  </a:cubicBezTo>
                  <a:cubicBezTo>
                    <a:pt x="9620" y="13368"/>
                    <a:pt x="9633" y="13317"/>
                    <a:pt x="9683" y="13292"/>
                  </a:cubicBezTo>
                  <a:cubicBezTo>
                    <a:pt x="9687" y="13291"/>
                    <a:pt x="9691" y="13290"/>
                    <a:pt x="9695" y="13290"/>
                  </a:cubicBezTo>
                  <a:close/>
                  <a:moveTo>
                    <a:pt x="7206" y="13481"/>
                  </a:moveTo>
                  <a:lnTo>
                    <a:pt x="7206" y="13481"/>
                  </a:lnTo>
                  <a:cubicBezTo>
                    <a:pt x="7179" y="13528"/>
                    <a:pt x="7174" y="13605"/>
                    <a:pt x="7165" y="13668"/>
                  </a:cubicBezTo>
                  <a:lnTo>
                    <a:pt x="7165" y="13668"/>
                  </a:lnTo>
                  <a:cubicBezTo>
                    <a:pt x="7161" y="13589"/>
                    <a:pt x="7161" y="13490"/>
                    <a:pt x="7206" y="13481"/>
                  </a:cubicBezTo>
                  <a:close/>
                  <a:moveTo>
                    <a:pt x="5277" y="13618"/>
                  </a:moveTo>
                  <a:cubicBezTo>
                    <a:pt x="5295" y="13618"/>
                    <a:pt x="5278" y="13647"/>
                    <a:pt x="5260" y="13671"/>
                  </a:cubicBezTo>
                  <a:lnTo>
                    <a:pt x="5260" y="13671"/>
                  </a:lnTo>
                  <a:cubicBezTo>
                    <a:pt x="5249" y="13656"/>
                    <a:pt x="5234" y="13628"/>
                    <a:pt x="5269" y="13619"/>
                  </a:cubicBezTo>
                  <a:cubicBezTo>
                    <a:pt x="5272" y="13618"/>
                    <a:pt x="5275" y="13618"/>
                    <a:pt x="5277" y="13618"/>
                  </a:cubicBezTo>
                  <a:close/>
                  <a:moveTo>
                    <a:pt x="7942" y="13669"/>
                  </a:moveTo>
                  <a:cubicBezTo>
                    <a:pt x="7937" y="13677"/>
                    <a:pt x="7930" y="13682"/>
                    <a:pt x="7923" y="13682"/>
                  </a:cubicBezTo>
                  <a:lnTo>
                    <a:pt x="7942" y="13669"/>
                  </a:lnTo>
                  <a:close/>
                  <a:moveTo>
                    <a:pt x="8119" y="13417"/>
                  </a:moveTo>
                  <a:cubicBezTo>
                    <a:pt x="8236" y="13417"/>
                    <a:pt x="8222" y="13682"/>
                    <a:pt x="8099" y="13682"/>
                  </a:cubicBezTo>
                  <a:cubicBezTo>
                    <a:pt x="7960" y="13682"/>
                    <a:pt x="7986" y="13418"/>
                    <a:pt x="8111" y="13418"/>
                  </a:cubicBezTo>
                  <a:cubicBezTo>
                    <a:pt x="8114" y="13418"/>
                    <a:pt x="8117" y="13417"/>
                    <a:pt x="8119" y="13417"/>
                  </a:cubicBezTo>
                  <a:close/>
                  <a:moveTo>
                    <a:pt x="3178" y="13585"/>
                  </a:moveTo>
                  <a:lnTo>
                    <a:pt x="3178" y="13585"/>
                  </a:lnTo>
                  <a:cubicBezTo>
                    <a:pt x="3156" y="13610"/>
                    <a:pt x="3127" y="13660"/>
                    <a:pt x="3148" y="13687"/>
                  </a:cubicBezTo>
                  <a:lnTo>
                    <a:pt x="3148" y="13687"/>
                  </a:lnTo>
                  <a:cubicBezTo>
                    <a:pt x="3168" y="13665"/>
                    <a:pt x="3182" y="13641"/>
                    <a:pt x="3182" y="13619"/>
                  </a:cubicBezTo>
                  <a:cubicBezTo>
                    <a:pt x="3185" y="13604"/>
                    <a:pt x="3183" y="13594"/>
                    <a:pt x="3178" y="13585"/>
                  </a:cubicBezTo>
                  <a:close/>
                  <a:moveTo>
                    <a:pt x="7696" y="13305"/>
                  </a:moveTo>
                  <a:cubicBezTo>
                    <a:pt x="7646" y="13430"/>
                    <a:pt x="7633" y="13519"/>
                    <a:pt x="7633" y="13619"/>
                  </a:cubicBezTo>
                  <a:lnTo>
                    <a:pt x="7684" y="13581"/>
                  </a:lnTo>
                  <a:lnTo>
                    <a:pt x="7684" y="13581"/>
                  </a:lnTo>
                  <a:cubicBezTo>
                    <a:pt x="7684" y="13617"/>
                    <a:pt x="7665" y="13685"/>
                    <a:pt x="7654" y="13685"/>
                  </a:cubicBezTo>
                  <a:cubicBezTo>
                    <a:pt x="7649" y="13685"/>
                    <a:pt x="7646" y="13673"/>
                    <a:pt x="7646" y="13644"/>
                  </a:cubicBezTo>
                  <a:cubicBezTo>
                    <a:pt x="7614" y="13644"/>
                    <a:pt x="7609" y="13700"/>
                    <a:pt x="7569" y="13700"/>
                  </a:cubicBezTo>
                  <a:cubicBezTo>
                    <a:pt x="7562" y="13700"/>
                    <a:pt x="7554" y="13698"/>
                    <a:pt x="7545" y="13695"/>
                  </a:cubicBezTo>
                  <a:cubicBezTo>
                    <a:pt x="7483" y="13669"/>
                    <a:pt x="7495" y="13594"/>
                    <a:pt x="7508" y="13556"/>
                  </a:cubicBezTo>
                  <a:cubicBezTo>
                    <a:pt x="7508" y="13506"/>
                    <a:pt x="7520" y="13456"/>
                    <a:pt x="7571" y="13443"/>
                  </a:cubicBezTo>
                  <a:cubicBezTo>
                    <a:pt x="7576" y="13441"/>
                    <a:pt x="7581" y="13440"/>
                    <a:pt x="7586" y="13440"/>
                  </a:cubicBezTo>
                  <a:cubicBezTo>
                    <a:pt x="7615" y="13440"/>
                    <a:pt x="7635" y="13468"/>
                    <a:pt x="7646" y="13468"/>
                  </a:cubicBezTo>
                  <a:cubicBezTo>
                    <a:pt x="7646" y="13405"/>
                    <a:pt x="7633" y="13305"/>
                    <a:pt x="7696" y="13305"/>
                  </a:cubicBezTo>
                  <a:close/>
                  <a:moveTo>
                    <a:pt x="7841" y="13405"/>
                  </a:moveTo>
                  <a:cubicBezTo>
                    <a:pt x="7946" y="13405"/>
                    <a:pt x="7895" y="13707"/>
                    <a:pt x="7772" y="13707"/>
                  </a:cubicBezTo>
                  <a:lnTo>
                    <a:pt x="7822" y="13682"/>
                  </a:lnTo>
                  <a:cubicBezTo>
                    <a:pt x="7684" y="13682"/>
                    <a:pt x="7709" y="13418"/>
                    <a:pt x="7835" y="13405"/>
                  </a:cubicBezTo>
                  <a:cubicBezTo>
                    <a:pt x="7837" y="13405"/>
                    <a:pt x="7839" y="13405"/>
                    <a:pt x="7841" y="13405"/>
                  </a:cubicBezTo>
                  <a:close/>
                  <a:moveTo>
                    <a:pt x="2980" y="13471"/>
                  </a:moveTo>
                  <a:cubicBezTo>
                    <a:pt x="2990" y="13471"/>
                    <a:pt x="3002" y="13477"/>
                    <a:pt x="3018" y="13493"/>
                  </a:cubicBezTo>
                  <a:cubicBezTo>
                    <a:pt x="3081" y="13556"/>
                    <a:pt x="3018" y="13720"/>
                    <a:pt x="2968" y="13720"/>
                  </a:cubicBezTo>
                  <a:cubicBezTo>
                    <a:pt x="2968" y="13695"/>
                    <a:pt x="3015" y="13505"/>
                    <a:pt x="2961" y="13505"/>
                  </a:cubicBezTo>
                  <a:cubicBezTo>
                    <a:pt x="2959" y="13505"/>
                    <a:pt x="2957" y="13506"/>
                    <a:pt x="2956" y="13506"/>
                  </a:cubicBezTo>
                  <a:cubicBezTo>
                    <a:pt x="2945" y="13508"/>
                    <a:pt x="2936" y="13512"/>
                    <a:pt x="2929" y="13518"/>
                  </a:cubicBezTo>
                  <a:lnTo>
                    <a:pt x="2929" y="13518"/>
                  </a:lnTo>
                  <a:cubicBezTo>
                    <a:pt x="2949" y="13500"/>
                    <a:pt x="2959" y="13471"/>
                    <a:pt x="2980" y="13471"/>
                  </a:cubicBezTo>
                  <a:close/>
                  <a:moveTo>
                    <a:pt x="3165" y="13438"/>
                  </a:moveTo>
                  <a:cubicBezTo>
                    <a:pt x="3175" y="13438"/>
                    <a:pt x="3185" y="13440"/>
                    <a:pt x="3194" y="13443"/>
                  </a:cubicBezTo>
                  <a:cubicBezTo>
                    <a:pt x="3182" y="13493"/>
                    <a:pt x="3106" y="13456"/>
                    <a:pt x="3119" y="13519"/>
                  </a:cubicBezTo>
                  <a:cubicBezTo>
                    <a:pt x="3119" y="13557"/>
                    <a:pt x="3163" y="13559"/>
                    <a:pt x="3178" y="13585"/>
                  </a:cubicBezTo>
                  <a:lnTo>
                    <a:pt x="3178" y="13585"/>
                  </a:lnTo>
                  <a:cubicBezTo>
                    <a:pt x="3179" y="13584"/>
                    <a:pt x="3181" y="13583"/>
                    <a:pt x="3182" y="13581"/>
                  </a:cubicBezTo>
                  <a:cubicBezTo>
                    <a:pt x="3207" y="13556"/>
                    <a:pt x="3283" y="13556"/>
                    <a:pt x="3270" y="13506"/>
                  </a:cubicBezTo>
                  <a:cubicBezTo>
                    <a:pt x="3265" y="13485"/>
                    <a:pt x="3253" y="13477"/>
                    <a:pt x="3239" y="13477"/>
                  </a:cubicBezTo>
                  <a:cubicBezTo>
                    <a:pt x="3219" y="13477"/>
                    <a:pt x="3196" y="13491"/>
                    <a:pt x="3182" y="13506"/>
                  </a:cubicBezTo>
                  <a:cubicBezTo>
                    <a:pt x="3174" y="13466"/>
                    <a:pt x="3206" y="13441"/>
                    <a:pt x="3241" y="13441"/>
                  </a:cubicBezTo>
                  <a:cubicBezTo>
                    <a:pt x="3261" y="13441"/>
                    <a:pt x="3281" y="13450"/>
                    <a:pt x="3295" y="13468"/>
                  </a:cubicBezTo>
                  <a:cubicBezTo>
                    <a:pt x="3333" y="13506"/>
                    <a:pt x="3295" y="13644"/>
                    <a:pt x="3295" y="13695"/>
                  </a:cubicBezTo>
                  <a:cubicBezTo>
                    <a:pt x="3285" y="13698"/>
                    <a:pt x="3278" y="13699"/>
                    <a:pt x="3272" y="13699"/>
                  </a:cubicBezTo>
                  <a:cubicBezTo>
                    <a:pt x="3257" y="13699"/>
                    <a:pt x="3257" y="13688"/>
                    <a:pt x="3257" y="13669"/>
                  </a:cubicBezTo>
                  <a:cubicBezTo>
                    <a:pt x="3248" y="13669"/>
                    <a:pt x="3239" y="13712"/>
                    <a:pt x="3213" y="13712"/>
                  </a:cubicBezTo>
                  <a:cubicBezTo>
                    <a:pt x="3205" y="13712"/>
                    <a:pt x="3194" y="13707"/>
                    <a:pt x="3182" y="13695"/>
                  </a:cubicBezTo>
                  <a:lnTo>
                    <a:pt x="3157" y="13695"/>
                  </a:lnTo>
                  <a:cubicBezTo>
                    <a:pt x="3153" y="13692"/>
                    <a:pt x="3151" y="13690"/>
                    <a:pt x="3148" y="13687"/>
                  </a:cubicBezTo>
                  <a:lnTo>
                    <a:pt x="3148" y="13687"/>
                  </a:lnTo>
                  <a:cubicBezTo>
                    <a:pt x="3120" y="13717"/>
                    <a:pt x="3077" y="13741"/>
                    <a:pt x="3041" y="13741"/>
                  </a:cubicBezTo>
                  <a:cubicBezTo>
                    <a:pt x="3028" y="13741"/>
                    <a:pt x="3016" y="13739"/>
                    <a:pt x="3006" y="13732"/>
                  </a:cubicBezTo>
                  <a:lnTo>
                    <a:pt x="3056" y="13695"/>
                  </a:lnTo>
                  <a:cubicBezTo>
                    <a:pt x="3081" y="13632"/>
                    <a:pt x="3169" y="13695"/>
                    <a:pt x="3132" y="13594"/>
                  </a:cubicBezTo>
                  <a:cubicBezTo>
                    <a:pt x="3119" y="13544"/>
                    <a:pt x="3044" y="13569"/>
                    <a:pt x="3094" y="13481"/>
                  </a:cubicBezTo>
                  <a:cubicBezTo>
                    <a:pt x="3103" y="13452"/>
                    <a:pt x="3134" y="13438"/>
                    <a:pt x="3165" y="13438"/>
                  </a:cubicBezTo>
                  <a:close/>
                  <a:moveTo>
                    <a:pt x="7352" y="13463"/>
                  </a:moveTo>
                  <a:cubicBezTo>
                    <a:pt x="7362" y="13463"/>
                    <a:pt x="7372" y="13465"/>
                    <a:pt x="7382" y="13468"/>
                  </a:cubicBezTo>
                  <a:cubicBezTo>
                    <a:pt x="7373" y="13496"/>
                    <a:pt x="7360" y="13503"/>
                    <a:pt x="7348" y="13503"/>
                  </a:cubicBezTo>
                  <a:cubicBezTo>
                    <a:pt x="7334" y="13503"/>
                    <a:pt x="7321" y="13495"/>
                    <a:pt x="7313" y="13495"/>
                  </a:cubicBezTo>
                  <a:cubicBezTo>
                    <a:pt x="7309" y="13495"/>
                    <a:pt x="7306" y="13497"/>
                    <a:pt x="7306" y="13506"/>
                  </a:cubicBezTo>
                  <a:cubicBezTo>
                    <a:pt x="7294" y="13544"/>
                    <a:pt x="7294" y="13556"/>
                    <a:pt x="7332" y="13581"/>
                  </a:cubicBezTo>
                  <a:cubicBezTo>
                    <a:pt x="7415" y="13647"/>
                    <a:pt x="7286" y="13753"/>
                    <a:pt x="7228" y="13753"/>
                  </a:cubicBezTo>
                  <a:cubicBezTo>
                    <a:pt x="7207" y="13753"/>
                    <a:pt x="7196" y="13740"/>
                    <a:pt x="7206" y="13707"/>
                  </a:cubicBezTo>
                  <a:lnTo>
                    <a:pt x="7256" y="13682"/>
                  </a:lnTo>
                  <a:cubicBezTo>
                    <a:pt x="7263" y="13689"/>
                    <a:pt x="7283" y="13696"/>
                    <a:pt x="7301" y="13696"/>
                  </a:cubicBezTo>
                  <a:cubicBezTo>
                    <a:pt x="7314" y="13696"/>
                    <a:pt x="7326" y="13693"/>
                    <a:pt x="7332" y="13682"/>
                  </a:cubicBezTo>
                  <a:cubicBezTo>
                    <a:pt x="7357" y="13632"/>
                    <a:pt x="7332" y="13644"/>
                    <a:pt x="7306" y="13607"/>
                  </a:cubicBezTo>
                  <a:cubicBezTo>
                    <a:pt x="7294" y="13581"/>
                    <a:pt x="7231" y="13569"/>
                    <a:pt x="7269" y="13506"/>
                  </a:cubicBezTo>
                  <a:cubicBezTo>
                    <a:pt x="7288" y="13478"/>
                    <a:pt x="7321" y="13463"/>
                    <a:pt x="7352" y="13463"/>
                  </a:cubicBezTo>
                  <a:close/>
                  <a:moveTo>
                    <a:pt x="7105" y="13695"/>
                  </a:moveTo>
                  <a:lnTo>
                    <a:pt x="7105" y="13695"/>
                  </a:lnTo>
                  <a:cubicBezTo>
                    <a:pt x="7097" y="13718"/>
                    <a:pt x="7089" y="13757"/>
                    <a:pt x="7085" y="13757"/>
                  </a:cubicBezTo>
                  <a:cubicBezTo>
                    <a:pt x="7082" y="13757"/>
                    <a:pt x="7080" y="13744"/>
                    <a:pt x="7080" y="13707"/>
                  </a:cubicBezTo>
                  <a:lnTo>
                    <a:pt x="7080" y="13707"/>
                  </a:lnTo>
                  <a:lnTo>
                    <a:pt x="7105" y="13695"/>
                  </a:lnTo>
                  <a:close/>
                  <a:moveTo>
                    <a:pt x="7105" y="13493"/>
                  </a:moveTo>
                  <a:cubicBezTo>
                    <a:pt x="7105" y="13566"/>
                    <a:pt x="7094" y="13639"/>
                    <a:pt x="7059" y="13711"/>
                  </a:cubicBezTo>
                  <a:lnTo>
                    <a:pt x="7059" y="13711"/>
                  </a:lnTo>
                  <a:cubicBezTo>
                    <a:pt x="7030" y="13724"/>
                    <a:pt x="7017" y="13760"/>
                    <a:pt x="6994" y="13760"/>
                  </a:cubicBezTo>
                  <a:cubicBezTo>
                    <a:pt x="6984" y="13760"/>
                    <a:pt x="6972" y="13753"/>
                    <a:pt x="6954" y="13732"/>
                  </a:cubicBezTo>
                  <a:cubicBezTo>
                    <a:pt x="6891" y="13669"/>
                    <a:pt x="6929" y="13506"/>
                    <a:pt x="6980" y="13506"/>
                  </a:cubicBezTo>
                  <a:cubicBezTo>
                    <a:pt x="6980" y="13544"/>
                    <a:pt x="6954" y="13669"/>
                    <a:pt x="6980" y="13707"/>
                  </a:cubicBezTo>
                  <a:cubicBezTo>
                    <a:pt x="6990" y="13714"/>
                    <a:pt x="7001" y="13717"/>
                    <a:pt x="7011" y="13717"/>
                  </a:cubicBezTo>
                  <a:cubicBezTo>
                    <a:pt x="7041" y="13717"/>
                    <a:pt x="7068" y="13694"/>
                    <a:pt x="7068" y="13657"/>
                  </a:cubicBezTo>
                  <a:cubicBezTo>
                    <a:pt x="7068" y="13607"/>
                    <a:pt x="7042" y="13493"/>
                    <a:pt x="7105" y="13493"/>
                  </a:cubicBezTo>
                  <a:close/>
                  <a:moveTo>
                    <a:pt x="7133" y="13763"/>
                  </a:moveTo>
                  <a:cubicBezTo>
                    <a:pt x="7128" y="13766"/>
                    <a:pt x="7124" y="13769"/>
                    <a:pt x="7118" y="13770"/>
                  </a:cubicBezTo>
                  <a:lnTo>
                    <a:pt x="7133" y="13763"/>
                  </a:lnTo>
                  <a:close/>
                  <a:moveTo>
                    <a:pt x="6785" y="13529"/>
                  </a:moveTo>
                  <a:cubicBezTo>
                    <a:pt x="6817" y="13529"/>
                    <a:pt x="6830" y="13551"/>
                    <a:pt x="6848" y="13556"/>
                  </a:cubicBezTo>
                  <a:lnTo>
                    <a:pt x="6848" y="13556"/>
                  </a:lnTo>
                  <a:cubicBezTo>
                    <a:pt x="6841" y="13605"/>
                    <a:pt x="6841" y="13650"/>
                    <a:pt x="6841" y="13695"/>
                  </a:cubicBezTo>
                  <a:lnTo>
                    <a:pt x="6879" y="13682"/>
                  </a:lnTo>
                  <a:lnTo>
                    <a:pt x="6879" y="13682"/>
                  </a:lnTo>
                  <a:cubicBezTo>
                    <a:pt x="6879" y="13717"/>
                    <a:pt x="6867" y="13775"/>
                    <a:pt x="6860" y="13775"/>
                  </a:cubicBezTo>
                  <a:cubicBezTo>
                    <a:pt x="6856" y="13775"/>
                    <a:pt x="6854" y="13763"/>
                    <a:pt x="6854" y="13732"/>
                  </a:cubicBezTo>
                  <a:cubicBezTo>
                    <a:pt x="6821" y="13732"/>
                    <a:pt x="6817" y="13788"/>
                    <a:pt x="6777" y="13788"/>
                  </a:cubicBezTo>
                  <a:cubicBezTo>
                    <a:pt x="6770" y="13788"/>
                    <a:pt x="6762" y="13786"/>
                    <a:pt x="6753" y="13783"/>
                  </a:cubicBezTo>
                  <a:cubicBezTo>
                    <a:pt x="6678" y="13757"/>
                    <a:pt x="6703" y="13682"/>
                    <a:pt x="6703" y="13644"/>
                  </a:cubicBezTo>
                  <a:cubicBezTo>
                    <a:pt x="6715" y="13607"/>
                    <a:pt x="6728" y="13544"/>
                    <a:pt x="6766" y="13531"/>
                  </a:cubicBezTo>
                  <a:cubicBezTo>
                    <a:pt x="6773" y="13529"/>
                    <a:pt x="6779" y="13529"/>
                    <a:pt x="6785" y="13529"/>
                  </a:cubicBezTo>
                  <a:close/>
                  <a:moveTo>
                    <a:pt x="2874" y="13492"/>
                  </a:moveTo>
                  <a:cubicBezTo>
                    <a:pt x="2887" y="13492"/>
                    <a:pt x="2898" y="13502"/>
                    <a:pt x="2905" y="13531"/>
                  </a:cubicBezTo>
                  <a:cubicBezTo>
                    <a:pt x="2912" y="13529"/>
                    <a:pt x="2919" y="13526"/>
                    <a:pt x="2924" y="13522"/>
                  </a:cubicBezTo>
                  <a:lnTo>
                    <a:pt x="2924" y="13522"/>
                  </a:lnTo>
                  <a:cubicBezTo>
                    <a:pt x="2866" y="13576"/>
                    <a:pt x="2944" y="13734"/>
                    <a:pt x="2855" y="13745"/>
                  </a:cubicBezTo>
                  <a:cubicBezTo>
                    <a:pt x="2855" y="13698"/>
                    <a:pt x="2899" y="13541"/>
                    <a:pt x="2843" y="13541"/>
                  </a:cubicBezTo>
                  <a:cubicBezTo>
                    <a:pt x="2839" y="13541"/>
                    <a:pt x="2835" y="13542"/>
                    <a:pt x="2830" y="13544"/>
                  </a:cubicBezTo>
                  <a:cubicBezTo>
                    <a:pt x="2742" y="13556"/>
                    <a:pt x="2780" y="13783"/>
                    <a:pt x="2692" y="13808"/>
                  </a:cubicBezTo>
                  <a:lnTo>
                    <a:pt x="2729" y="13770"/>
                  </a:lnTo>
                  <a:cubicBezTo>
                    <a:pt x="2729" y="13707"/>
                    <a:pt x="2742" y="13632"/>
                    <a:pt x="2754" y="13569"/>
                  </a:cubicBezTo>
                  <a:cubicBezTo>
                    <a:pt x="2763" y="13552"/>
                    <a:pt x="2776" y="13509"/>
                    <a:pt x="2785" y="13509"/>
                  </a:cubicBezTo>
                  <a:cubicBezTo>
                    <a:pt x="2789" y="13509"/>
                    <a:pt x="2792" y="13521"/>
                    <a:pt x="2792" y="13556"/>
                  </a:cubicBezTo>
                  <a:cubicBezTo>
                    <a:pt x="2801" y="13556"/>
                    <a:pt x="2842" y="13492"/>
                    <a:pt x="2874" y="13492"/>
                  </a:cubicBezTo>
                  <a:close/>
                  <a:moveTo>
                    <a:pt x="6514" y="13556"/>
                  </a:moveTo>
                  <a:cubicBezTo>
                    <a:pt x="6552" y="13556"/>
                    <a:pt x="6577" y="13594"/>
                    <a:pt x="6590" y="13644"/>
                  </a:cubicBezTo>
                  <a:cubicBezTo>
                    <a:pt x="6539" y="13732"/>
                    <a:pt x="6539" y="13682"/>
                    <a:pt x="6464" y="13720"/>
                  </a:cubicBezTo>
                  <a:lnTo>
                    <a:pt x="6514" y="13695"/>
                  </a:lnTo>
                  <a:lnTo>
                    <a:pt x="6514" y="13695"/>
                  </a:lnTo>
                  <a:cubicBezTo>
                    <a:pt x="6502" y="13695"/>
                    <a:pt x="6389" y="13720"/>
                    <a:pt x="6464" y="13770"/>
                  </a:cubicBezTo>
                  <a:cubicBezTo>
                    <a:pt x="6477" y="13783"/>
                    <a:pt x="6495" y="13789"/>
                    <a:pt x="6514" y="13789"/>
                  </a:cubicBezTo>
                  <a:cubicBezTo>
                    <a:pt x="6533" y="13789"/>
                    <a:pt x="6552" y="13783"/>
                    <a:pt x="6565" y="13770"/>
                  </a:cubicBezTo>
                  <a:lnTo>
                    <a:pt x="6565" y="13770"/>
                  </a:lnTo>
                  <a:cubicBezTo>
                    <a:pt x="6570" y="13808"/>
                    <a:pt x="6549" y="13823"/>
                    <a:pt x="6521" y="13823"/>
                  </a:cubicBezTo>
                  <a:cubicBezTo>
                    <a:pt x="6484" y="13823"/>
                    <a:pt x="6435" y="13798"/>
                    <a:pt x="6414" y="13770"/>
                  </a:cubicBezTo>
                  <a:cubicBezTo>
                    <a:pt x="6389" y="13720"/>
                    <a:pt x="6426" y="13569"/>
                    <a:pt x="6514" y="13556"/>
                  </a:cubicBezTo>
                  <a:close/>
                  <a:moveTo>
                    <a:pt x="6363" y="13783"/>
                  </a:moveTo>
                  <a:cubicBezTo>
                    <a:pt x="6355" y="13799"/>
                    <a:pt x="6342" y="13837"/>
                    <a:pt x="6333" y="13837"/>
                  </a:cubicBezTo>
                  <a:cubicBezTo>
                    <a:pt x="6329" y="13837"/>
                    <a:pt x="6326" y="13827"/>
                    <a:pt x="6326" y="13801"/>
                  </a:cubicBezTo>
                  <a:lnTo>
                    <a:pt x="6326" y="13801"/>
                  </a:lnTo>
                  <a:lnTo>
                    <a:pt x="6363" y="13783"/>
                  </a:lnTo>
                  <a:close/>
                  <a:moveTo>
                    <a:pt x="2629" y="13569"/>
                  </a:moveTo>
                  <a:cubicBezTo>
                    <a:pt x="2629" y="13632"/>
                    <a:pt x="2629" y="13707"/>
                    <a:pt x="2616" y="13770"/>
                  </a:cubicBezTo>
                  <a:cubicBezTo>
                    <a:pt x="2608" y="13786"/>
                    <a:pt x="2594" y="13830"/>
                    <a:pt x="2586" y="13830"/>
                  </a:cubicBezTo>
                  <a:cubicBezTo>
                    <a:pt x="2581" y="13830"/>
                    <a:pt x="2578" y="13817"/>
                    <a:pt x="2578" y="13783"/>
                  </a:cubicBezTo>
                  <a:cubicBezTo>
                    <a:pt x="2553" y="13783"/>
                    <a:pt x="2553" y="13833"/>
                    <a:pt x="2515" y="13845"/>
                  </a:cubicBezTo>
                  <a:cubicBezTo>
                    <a:pt x="2514" y="13846"/>
                    <a:pt x="2512" y="13846"/>
                    <a:pt x="2510" y="13846"/>
                  </a:cubicBezTo>
                  <a:cubicBezTo>
                    <a:pt x="2460" y="13846"/>
                    <a:pt x="2467" y="13708"/>
                    <a:pt x="2499" y="13631"/>
                  </a:cubicBezTo>
                  <a:lnTo>
                    <a:pt x="2499" y="13631"/>
                  </a:lnTo>
                  <a:cubicBezTo>
                    <a:pt x="2490" y="13695"/>
                    <a:pt x="2470" y="13796"/>
                    <a:pt x="2531" y="13796"/>
                  </a:cubicBezTo>
                  <a:cubicBezTo>
                    <a:pt x="2534" y="13796"/>
                    <a:pt x="2537" y="13796"/>
                    <a:pt x="2541" y="13795"/>
                  </a:cubicBezTo>
                  <a:cubicBezTo>
                    <a:pt x="2629" y="13770"/>
                    <a:pt x="2541" y="13581"/>
                    <a:pt x="2629" y="13569"/>
                  </a:cubicBezTo>
                  <a:close/>
                  <a:moveTo>
                    <a:pt x="4068" y="13807"/>
                  </a:moveTo>
                  <a:cubicBezTo>
                    <a:pt x="4078" y="13807"/>
                    <a:pt x="4066" y="13827"/>
                    <a:pt x="4051" y="13848"/>
                  </a:cubicBezTo>
                  <a:lnTo>
                    <a:pt x="4051" y="13848"/>
                  </a:lnTo>
                  <a:cubicBezTo>
                    <a:pt x="4040" y="13835"/>
                    <a:pt x="4029" y="13816"/>
                    <a:pt x="4062" y="13808"/>
                  </a:cubicBezTo>
                  <a:cubicBezTo>
                    <a:pt x="4064" y="13807"/>
                    <a:pt x="4066" y="13807"/>
                    <a:pt x="4068" y="13807"/>
                  </a:cubicBezTo>
                  <a:close/>
                  <a:moveTo>
                    <a:pt x="6363" y="13581"/>
                  </a:moveTo>
                  <a:cubicBezTo>
                    <a:pt x="6363" y="13653"/>
                    <a:pt x="6341" y="13725"/>
                    <a:pt x="6317" y="13796"/>
                  </a:cubicBezTo>
                  <a:lnTo>
                    <a:pt x="6317" y="13796"/>
                  </a:lnTo>
                  <a:cubicBezTo>
                    <a:pt x="6287" y="13804"/>
                    <a:pt x="6276" y="13848"/>
                    <a:pt x="6247" y="13848"/>
                  </a:cubicBezTo>
                  <a:cubicBezTo>
                    <a:pt x="6235" y="13848"/>
                    <a:pt x="6220" y="13841"/>
                    <a:pt x="6200" y="13820"/>
                  </a:cubicBezTo>
                  <a:cubicBezTo>
                    <a:pt x="6137" y="13757"/>
                    <a:pt x="6187" y="13594"/>
                    <a:pt x="6238" y="13594"/>
                  </a:cubicBezTo>
                  <a:cubicBezTo>
                    <a:pt x="6238" y="13632"/>
                    <a:pt x="6212" y="13757"/>
                    <a:pt x="6238" y="13795"/>
                  </a:cubicBezTo>
                  <a:cubicBezTo>
                    <a:pt x="6244" y="13802"/>
                    <a:pt x="6254" y="13805"/>
                    <a:pt x="6264" y="13805"/>
                  </a:cubicBezTo>
                  <a:cubicBezTo>
                    <a:pt x="6292" y="13805"/>
                    <a:pt x="6326" y="13782"/>
                    <a:pt x="6326" y="13745"/>
                  </a:cubicBezTo>
                  <a:cubicBezTo>
                    <a:pt x="6326" y="13682"/>
                    <a:pt x="6300" y="13581"/>
                    <a:pt x="6363" y="13581"/>
                  </a:cubicBezTo>
                  <a:close/>
                  <a:moveTo>
                    <a:pt x="2428" y="13598"/>
                  </a:moveTo>
                  <a:cubicBezTo>
                    <a:pt x="2440" y="13598"/>
                    <a:pt x="2453" y="13600"/>
                    <a:pt x="2465" y="13607"/>
                  </a:cubicBezTo>
                  <a:lnTo>
                    <a:pt x="2440" y="13607"/>
                  </a:lnTo>
                  <a:cubicBezTo>
                    <a:pt x="2440" y="13640"/>
                    <a:pt x="2429" y="13651"/>
                    <a:pt x="2414" y="13651"/>
                  </a:cubicBezTo>
                  <a:cubicBezTo>
                    <a:pt x="2406" y="13651"/>
                    <a:pt x="2398" y="13648"/>
                    <a:pt x="2390" y="13644"/>
                  </a:cubicBezTo>
                  <a:cubicBezTo>
                    <a:pt x="2294" y="13666"/>
                    <a:pt x="2288" y="13840"/>
                    <a:pt x="2357" y="13840"/>
                  </a:cubicBezTo>
                  <a:cubicBezTo>
                    <a:pt x="2370" y="13840"/>
                    <a:pt x="2385" y="13834"/>
                    <a:pt x="2402" y="13820"/>
                  </a:cubicBezTo>
                  <a:lnTo>
                    <a:pt x="2402" y="13820"/>
                  </a:lnTo>
                  <a:cubicBezTo>
                    <a:pt x="2402" y="13859"/>
                    <a:pt x="2380" y="13876"/>
                    <a:pt x="2354" y="13876"/>
                  </a:cubicBezTo>
                  <a:cubicBezTo>
                    <a:pt x="2334" y="13876"/>
                    <a:pt x="2312" y="13866"/>
                    <a:pt x="2296" y="13849"/>
                  </a:cubicBezTo>
                  <a:lnTo>
                    <a:pt x="2296" y="13849"/>
                  </a:lnTo>
                  <a:cubicBezTo>
                    <a:pt x="2288" y="13868"/>
                    <a:pt x="2272" y="13876"/>
                    <a:pt x="2252" y="13876"/>
                  </a:cubicBezTo>
                  <a:cubicBezTo>
                    <a:pt x="2219" y="13876"/>
                    <a:pt x="2177" y="13850"/>
                    <a:pt x="2163" y="13808"/>
                  </a:cubicBezTo>
                  <a:cubicBezTo>
                    <a:pt x="2153" y="13743"/>
                    <a:pt x="2178" y="13633"/>
                    <a:pt x="2249" y="13633"/>
                  </a:cubicBezTo>
                  <a:cubicBezTo>
                    <a:pt x="2261" y="13633"/>
                    <a:pt x="2274" y="13637"/>
                    <a:pt x="2289" y="13644"/>
                  </a:cubicBezTo>
                  <a:lnTo>
                    <a:pt x="2327" y="13619"/>
                  </a:lnTo>
                  <a:lnTo>
                    <a:pt x="2327" y="13619"/>
                  </a:lnTo>
                  <a:cubicBezTo>
                    <a:pt x="2327" y="13643"/>
                    <a:pt x="2322" y="13657"/>
                    <a:pt x="2308" y="13657"/>
                  </a:cubicBezTo>
                  <a:cubicBezTo>
                    <a:pt x="2300" y="13657"/>
                    <a:pt x="2290" y="13653"/>
                    <a:pt x="2277" y="13644"/>
                  </a:cubicBezTo>
                  <a:cubicBezTo>
                    <a:pt x="2181" y="13666"/>
                    <a:pt x="2175" y="13840"/>
                    <a:pt x="2252" y="13840"/>
                  </a:cubicBezTo>
                  <a:cubicBezTo>
                    <a:pt x="2261" y="13840"/>
                    <a:pt x="2272" y="13837"/>
                    <a:pt x="2284" y="13831"/>
                  </a:cubicBezTo>
                  <a:lnTo>
                    <a:pt x="2284" y="13831"/>
                  </a:lnTo>
                  <a:cubicBezTo>
                    <a:pt x="2288" y="13838"/>
                    <a:pt x="2292" y="13843"/>
                    <a:pt x="2296" y="13849"/>
                  </a:cubicBezTo>
                  <a:lnTo>
                    <a:pt x="2296" y="13849"/>
                  </a:lnTo>
                  <a:cubicBezTo>
                    <a:pt x="2300" y="13841"/>
                    <a:pt x="2302" y="13832"/>
                    <a:pt x="2302" y="13820"/>
                  </a:cubicBezTo>
                  <a:lnTo>
                    <a:pt x="2302" y="13820"/>
                  </a:lnTo>
                  <a:cubicBezTo>
                    <a:pt x="2296" y="13825"/>
                    <a:pt x="2290" y="13828"/>
                    <a:pt x="2284" y="13831"/>
                  </a:cubicBezTo>
                  <a:lnTo>
                    <a:pt x="2284" y="13831"/>
                  </a:lnTo>
                  <a:cubicBezTo>
                    <a:pt x="2281" y="13824"/>
                    <a:pt x="2278" y="13816"/>
                    <a:pt x="2277" y="13808"/>
                  </a:cubicBezTo>
                  <a:cubicBezTo>
                    <a:pt x="2254" y="13741"/>
                    <a:pt x="2339" y="13598"/>
                    <a:pt x="2428" y="13598"/>
                  </a:cubicBezTo>
                  <a:close/>
                  <a:moveTo>
                    <a:pt x="5911" y="13833"/>
                  </a:moveTo>
                  <a:lnTo>
                    <a:pt x="5911" y="13833"/>
                  </a:lnTo>
                  <a:cubicBezTo>
                    <a:pt x="5903" y="13857"/>
                    <a:pt x="5890" y="13896"/>
                    <a:pt x="5881" y="13896"/>
                  </a:cubicBezTo>
                  <a:cubicBezTo>
                    <a:pt x="5877" y="13896"/>
                    <a:pt x="5874" y="13885"/>
                    <a:pt x="5873" y="13858"/>
                  </a:cubicBezTo>
                  <a:lnTo>
                    <a:pt x="5873" y="13858"/>
                  </a:lnTo>
                  <a:lnTo>
                    <a:pt x="5911" y="13833"/>
                  </a:lnTo>
                  <a:close/>
                  <a:moveTo>
                    <a:pt x="5923" y="13632"/>
                  </a:moveTo>
                  <a:cubicBezTo>
                    <a:pt x="5911" y="13720"/>
                    <a:pt x="5898" y="13795"/>
                    <a:pt x="5873" y="13858"/>
                  </a:cubicBezTo>
                  <a:lnTo>
                    <a:pt x="5873" y="13858"/>
                  </a:lnTo>
                  <a:cubicBezTo>
                    <a:pt x="5873" y="13854"/>
                    <a:pt x="5873" y="13850"/>
                    <a:pt x="5873" y="13845"/>
                  </a:cubicBezTo>
                  <a:cubicBezTo>
                    <a:pt x="5835" y="13845"/>
                    <a:pt x="5825" y="13904"/>
                    <a:pt x="5796" y="13904"/>
                  </a:cubicBezTo>
                  <a:cubicBezTo>
                    <a:pt x="5786" y="13904"/>
                    <a:pt x="5775" y="13898"/>
                    <a:pt x="5760" y="13883"/>
                  </a:cubicBezTo>
                  <a:cubicBezTo>
                    <a:pt x="5684" y="13820"/>
                    <a:pt x="5735" y="13657"/>
                    <a:pt x="5785" y="13644"/>
                  </a:cubicBezTo>
                  <a:lnTo>
                    <a:pt x="5785" y="13644"/>
                  </a:lnTo>
                  <a:cubicBezTo>
                    <a:pt x="5785" y="13682"/>
                    <a:pt x="5760" y="13820"/>
                    <a:pt x="5785" y="13845"/>
                  </a:cubicBezTo>
                  <a:cubicBezTo>
                    <a:pt x="5795" y="13852"/>
                    <a:pt x="5806" y="13855"/>
                    <a:pt x="5817" y="13855"/>
                  </a:cubicBezTo>
                  <a:cubicBezTo>
                    <a:pt x="5846" y="13855"/>
                    <a:pt x="5873" y="13832"/>
                    <a:pt x="5873" y="13795"/>
                  </a:cubicBezTo>
                  <a:cubicBezTo>
                    <a:pt x="5873" y="13745"/>
                    <a:pt x="5860" y="13632"/>
                    <a:pt x="5923" y="13632"/>
                  </a:cubicBezTo>
                  <a:close/>
                  <a:moveTo>
                    <a:pt x="5684" y="13921"/>
                  </a:moveTo>
                  <a:cubicBezTo>
                    <a:pt x="5679" y="13926"/>
                    <a:pt x="5675" y="13928"/>
                    <a:pt x="5672" y="13929"/>
                  </a:cubicBezTo>
                  <a:lnTo>
                    <a:pt x="5672" y="13929"/>
                  </a:lnTo>
                  <a:lnTo>
                    <a:pt x="5684" y="13921"/>
                  </a:lnTo>
                  <a:close/>
                  <a:moveTo>
                    <a:pt x="5635" y="13668"/>
                  </a:moveTo>
                  <a:cubicBezTo>
                    <a:pt x="5695" y="13668"/>
                    <a:pt x="5685" y="13747"/>
                    <a:pt x="5697" y="13783"/>
                  </a:cubicBezTo>
                  <a:cubicBezTo>
                    <a:pt x="5687" y="13832"/>
                    <a:pt x="5677" y="13874"/>
                    <a:pt x="5661" y="13915"/>
                  </a:cubicBezTo>
                  <a:lnTo>
                    <a:pt x="5661" y="13915"/>
                  </a:lnTo>
                  <a:cubicBezTo>
                    <a:pt x="5659" y="13905"/>
                    <a:pt x="5659" y="13893"/>
                    <a:pt x="5659" y="13883"/>
                  </a:cubicBezTo>
                  <a:cubicBezTo>
                    <a:pt x="5630" y="13883"/>
                    <a:pt x="5608" y="13936"/>
                    <a:pt x="5576" y="13936"/>
                  </a:cubicBezTo>
                  <a:cubicBezTo>
                    <a:pt x="5567" y="13936"/>
                    <a:pt x="5557" y="13932"/>
                    <a:pt x="5546" y="13921"/>
                  </a:cubicBezTo>
                  <a:cubicBezTo>
                    <a:pt x="5496" y="13871"/>
                    <a:pt x="5546" y="13820"/>
                    <a:pt x="5571" y="13795"/>
                  </a:cubicBezTo>
                  <a:cubicBezTo>
                    <a:pt x="5596" y="13770"/>
                    <a:pt x="5672" y="13783"/>
                    <a:pt x="5659" y="13732"/>
                  </a:cubicBezTo>
                  <a:cubicBezTo>
                    <a:pt x="5649" y="13711"/>
                    <a:pt x="5636" y="13703"/>
                    <a:pt x="5622" y="13703"/>
                  </a:cubicBezTo>
                  <a:cubicBezTo>
                    <a:pt x="5604" y="13703"/>
                    <a:pt x="5586" y="13718"/>
                    <a:pt x="5571" y="13732"/>
                  </a:cubicBezTo>
                  <a:cubicBezTo>
                    <a:pt x="5559" y="13695"/>
                    <a:pt x="5584" y="13669"/>
                    <a:pt x="5621" y="13669"/>
                  </a:cubicBezTo>
                  <a:cubicBezTo>
                    <a:pt x="5626" y="13669"/>
                    <a:pt x="5631" y="13668"/>
                    <a:pt x="5635" y="13668"/>
                  </a:cubicBezTo>
                  <a:close/>
                  <a:moveTo>
                    <a:pt x="2001" y="13674"/>
                  </a:moveTo>
                  <a:cubicBezTo>
                    <a:pt x="2028" y="13674"/>
                    <a:pt x="2057" y="13690"/>
                    <a:pt x="2063" y="13720"/>
                  </a:cubicBezTo>
                  <a:cubicBezTo>
                    <a:pt x="2075" y="13770"/>
                    <a:pt x="2063" y="13808"/>
                    <a:pt x="2063" y="13858"/>
                  </a:cubicBezTo>
                  <a:cubicBezTo>
                    <a:pt x="2063" y="13858"/>
                    <a:pt x="2042" y="13927"/>
                    <a:pt x="2031" y="13927"/>
                  </a:cubicBezTo>
                  <a:cubicBezTo>
                    <a:pt x="2028" y="13927"/>
                    <a:pt x="2025" y="13919"/>
                    <a:pt x="2025" y="13896"/>
                  </a:cubicBezTo>
                  <a:cubicBezTo>
                    <a:pt x="2000" y="13896"/>
                    <a:pt x="1969" y="13940"/>
                    <a:pt x="1944" y="13940"/>
                  </a:cubicBezTo>
                  <a:cubicBezTo>
                    <a:pt x="1931" y="13940"/>
                    <a:pt x="1920" y="13929"/>
                    <a:pt x="1912" y="13896"/>
                  </a:cubicBezTo>
                  <a:cubicBezTo>
                    <a:pt x="1887" y="13795"/>
                    <a:pt x="2000" y="13783"/>
                    <a:pt x="2050" y="13770"/>
                  </a:cubicBezTo>
                  <a:lnTo>
                    <a:pt x="2038" y="13757"/>
                  </a:lnTo>
                  <a:cubicBezTo>
                    <a:pt x="2038" y="13722"/>
                    <a:pt x="2022" y="13707"/>
                    <a:pt x="2001" y="13707"/>
                  </a:cubicBezTo>
                  <a:cubicBezTo>
                    <a:pt x="1985" y="13707"/>
                    <a:pt x="1966" y="13716"/>
                    <a:pt x="1950" y="13732"/>
                  </a:cubicBezTo>
                  <a:cubicBezTo>
                    <a:pt x="1943" y="13693"/>
                    <a:pt x="1971" y="13674"/>
                    <a:pt x="2001" y="13674"/>
                  </a:cubicBezTo>
                  <a:close/>
                  <a:moveTo>
                    <a:pt x="5395" y="13619"/>
                  </a:moveTo>
                  <a:lnTo>
                    <a:pt x="5395" y="13695"/>
                  </a:lnTo>
                  <a:cubicBezTo>
                    <a:pt x="5404" y="13695"/>
                    <a:pt x="5407" y="13708"/>
                    <a:pt x="5403" y="13730"/>
                  </a:cubicBezTo>
                  <a:lnTo>
                    <a:pt x="5403" y="13730"/>
                  </a:lnTo>
                  <a:cubicBezTo>
                    <a:pt x="5374" y="13733"/>
                    <a:pt x="5363" y="13759"/>
                    <a:pt x="5383" y="13808"/>
                  </a:cubicBezTo>
                  <a:cubicBezTo>
                    <a:pt x="5383" y="13830"/>
                    <a:pt x="5362" y="13925"/>
                    <a:pt x="5404" y="13925"/>
                  </a:cubicBezTo>
                  <a:cubicBezTo>
                    <a:pt x="5409" y="13925"/>
                    <a:pt x="5414" y="13923"/>
                    <a:pt x="5420" y="13921"/>
                  </a:cubicBezTo>
                  <a:lnTo>
                    <a:pt x="5420" y="13921"/>
                  </a:lnTo>
                  <a:cubicBezTo>
                    <a:pt x="5420" y="13951"/>
                    <a:pt x="5409" y="13963"/>
                    <a:pt x="5395" y="13963"/>
                  </a:cubicBezTo>
                  <a:cubicBezTo>
                    <a:pt x="5378" y="13963"/>
                    <a:pt x="5358" y="13947"/>
                    <a:pt x="5345" y="13921"/>
                  </a:cubicBezTo>
                  <a:cubicBezTo>
                    <a:pt x="5320" y="13871"/>
                    <a:pt x="5345" y="13783"/>
                    <a:pt x="5345" y="13732"/>
                  </a:cubicBezTo>
                  <a:lnTo>
                    <a:pt x="5345" y="13732"/>
                  </a:lnTo>
                  <a:cubicBezTo>
                    <a:pt x="5342" y="13733"/>
                    <a:pt x="5339" y="13733"/>
                    <a:pt x="5337" y="13733"/>
                  </a:cubicBezTo>
                  <a:cubicBezTo>
                    <a:pt x="5300" y="13733"/>
                    <a:pt x="5348" y="13643"/>
                    <a:pt x="5395" y="13619"/>
                  </a:cubicBezTo>
                  <a:close/>
                  <a:moveTo>
                    <a:pt x="5282" y="13720"/>
                  </a:moveTo>
                  <a:cubicBezTo>
                    <a:pt x="5255" y="13783"/>
                    <a:pt x="5254" y="13900"/>
                    <a:pt x="5231" y="13964"/>
                  </a:cubicBezTo>
                  <a:lnTo>
                    <a:pt x="5231" y="13964"/>
                  </a:lnTo>
                  <a:cubicBezTo>
                    <a:pt x="5230" y="13887"/>
                    <a:pt x="5225" y="13720"/>
                    <a:pt x="5282" y="13720"/>
                  </a:cubicBezTo>
                  <a:close/>
                  <a:moveTo>
                    <a:pt x="6126" y="13602"/>
                  </a:moveTo>
                  <a:cubicBezTo>
                    <a:pt x="6132" y="13602"/>
                    <a:pt x="6140" y="13603"/>
                    <a:pt x="6150" y="13607"/>
                  </a:cubicBezTo>
                  <a:cubicBezTo>
                    <a:pt x="6137" y="13707"/>
                    <a:pt x="6124" y="13820"/>
                    <a:pt x="6087" y="13921"/>
                  </a:cubicBezTo>
                  <a:lnTo>
                    <a:pt x="6124" y="13896"/>
                  </a:lnTo>
                  <a:lnTo>
                    <a:pt x="6124" y="13896"/>
                  </a:lnTo>
                  <a:cubicBezTo>
                    <a:pt x="6108" y="13936"/>
                    <a:pt x="6039" y="13982"/>
                    <a:pt x="5999" y="13982"/>
                  </a:cubicBezTo>
                  <a:cubicBezTo>
                    <a:pt x="5978" y="13982"/>
                    <a:pt x="5965" y="13969"/>
                    <a:pt x="5974" y="13933"/>
                  </a:cubicBezTo>
                  <a:lnTo>
                    <a:pt x="5974" y="13933"/>
                  </a:lnTo>
                  <a:cubicBezTo>
                    <a:pt x="5992" y="13946"/>
                    <a:pt x="6008" y="13952"/>
                    <a:pt x="6022" y="13952"/>
                  </a:cubicBezTo>
                  <a:cubicBezTo>
                    <a:pt x="6075" y="13952"/>
                    <a:pt x="6099" y="13870"/>
                    <a:pt x="6099" y="13820"/>
                  </a:cubicBezTo>
                  <a:cubicBezTo>
                    <a:pt x="6067" y="13820"/>
                    <a:pt x="6062" y="13876"/>
                    <a:pt x="6022" y="13876"/>
                  </a:cubicBezTo>
                  <a:cubicBezTo>
                    <a:pt x="6015" y="13876"/>
                    <a:pt x="6008" y="13874"/>
                    <a:pt x="5999" y="13871"/>
                  </a:cubicBezTo>
                  <a:cubicBezTo>
                    <a:pt x="5936" y="13845"/>
                    <a:pt x="5948" y="13770"/>
                    <a:pt x="5961" y="13732"/>
                  </a:cubicBezTo>
                  <a:cubicBezTo>
                    <a:pt x="5961" y="13695"/>
                    <a:pt x="5986" y="13632"/>
                    <a:pt x="6024" y="13619"/>
                  </a:cubicBezTo>
                  <a:cubicBezTo>
                    <a:pt x="6029" y="13617"/>
                    <a:pt x="6034" y="13617"/>
                    <a:pt x="6039" y="13617"/>
                  </a:cubicBezTo>
                  <a:cubicBezTo>
                    <a:pt x="6069" y="13617"/>
                    <a:pt x="6090" y="13644"/>
                    <a:pt x="6112" y="13644"/>
                  </a:cubicBezTo>
                  <a:cubicBezTo>
                    <a:pt x="6102" y="13616"/>
                    <a:pt x="6107" y="13602"/>
                    <a:pt x="6126" y="13602"/>
                  </a:cubicBezTo>
                  <a:close/>
                  <a:moveTo>
                    <a:pt x="5118" y="13732"/>
                  </a:moveTo>
                  <a:cubicBezTo>
                    <a:pt x="5159" y="13740"/>
                    <a:pt x="5163" y="13851"/>
                    <a:pt x="5148" y="13933"/>
                  </a:cubicBezTo>
                  <a:lnTo>
                    <a:pt x="5148" y="13933"/>
                  </a:lnTo>
                  <a:cubicBezTo>
                    <a:pt x="5154" y="13869"/>
                    <a:pt x="5160" y="13780"/>
                    <a:pt x="5109" y="13780"/>
                  </a:cubicBezTo>
                  <a:cubicBezTo>
                    <a:pt x="5104" y="13780"/>
                    <a:pt x="5099" y="13781"/>
                    <a:pt x="5093" y="13783"/>
                  </a:cubicBezTo>
                  <a:cubicBezTo>
                    <a:pt x="5005" y="13795"/>
                    <a:pt x="5106" y="13996"/>
                    <a:pt x="5005" y="14009"/>
                  </a:cubicBezTo>
                  <a:cubicBezTo>
                    <a:pt x="5005" y="13933"/>
                    <a:pt x="5018" y="13871"/>
                    <a:pt x="5018" y="13795"/>
                  </a:cubicBezTo>
                  <a:cubicBezTo>
                    <a:pt x="5026" y="13779"/>
                    <a:pt x="5040" y="13741"/>
                    <a:pt x="5048" y="13741"/>
                  </a:cubicBezTo>
                  <a:cubicBezTo>
                    <a:pt x="5053" y="13741"/>
                    <a:pt x="5056" y="13752"/>
                    <a:pt x="5056" y="13783"/>
                  </a:cubicBezTo>
                  <a:cubicBezTo>
                    <a:pt x="5081" y="13783"/>
                    <a:pt x="5081" y="13732"/>
                    <a:pt x="5118" y="13732"/>
                  </a:cubicBezTo>
                  <a:close/>
                  <a:moveTo>
                    <a:pt x="5216" y="13994"/>
                  </a:moveTo>
                  <a:cubicBezTo>
                    <a:pt x="5210" y="14002"/>
                    <a:pt x="5203" y="14007"/>
                    <a:pt x="5194" y="14009"/>
                  </a:cubicBezTo>
                  <a:lnTo>
                    <a:pt x="5216" y="13994"/>
                  </a:lnTo>
                  <a:close/>
                  <a:moveTo>
                    <a:pt x="4779" y="13669"/>
                  </a:moveTo>
                  <a:cubicBezTo>
                    <a:pt x="4743" y="13742"/>
                    <a:pt x="4739" y="13920"/>
                    <a:pt x="4716" y="14018"/>
                  </a:cubicBezTo>
                  <a:lnTo>
                    <a:pt x="4716" y="14018"/>
                  </a:lnTo>
                  <a:cubicBezTo>
                    <a:pt x="4717" y="13921"/>
                    <a:pt x="4723" y="13681"/>
                    <a:pt x="4779" y="13669"/>
                  </a:cubicBezTo>
                  <a:close/>
                  <a:moveTo>
                    <a:pt x="5126" y="14001"/>
                  </a:moveTo>
                  <a:cubicBezTo>
                    <a:pt x="5120" y="14012"/>
                    <a:pt x="5113" y="14020"/>
                    <a:pt x="5106" y="14021"/>
                  </a:cubicBezTo>
                  <a:lnTo>
                    <a:pt x="5126" y="14001"/>
                  </a:lnTo>
                  <a:close/>
                  <a:moveTo>
                    <a:pt x="4905" y="13770"/>
                  </a:moveTo>
                  <a:cubicBezTo>
                    <a:pt x="4955" y="13770"/>
                    <a:pt x="4968" y="13808"/>
                    <a:pt x="4980" y="13845"/>
                  </a:cubicBezTo>
                  <a:cubicBezTo>
                    <a:pt x="4942" y="13946"/>
                    <a:pt x="4930" y="13896"/>
                    <a:pt x="4867" y="13933"/>
                  </a:cubicBezTo>
                  <a:lnTo>
                    <a:pt x="4905" y="13896"/>
                  </a:lnTo>
                  <a:lnTo>
                    <a:pt x="4905" y="13896"/>
                  </a:lnTo>
                  <a:cubicBezTo>
                    <a:pt x="4892" y="13896"/>
                    <a:pt x="4779" y="13933"/>
                    <a:pt x="4854" y="13971"/>
                  </a:cubicBezTo>
                  <a:cubicBezTo>
                    <a:pt x="4867" y="13984"/>
                    <a:pt x="4883" y="13990"/>
                    <a:pt x="4900" y="13990"/>
                  </a:cubicBezTo>
                  <a:cubicBezTo>
                    <a:pt x="4917" y="13990"/>
                    <a:pt x="4936" y="13984"/>
                    <a:pt x="4955" y="13971"/>
                  </a:cubicBezTo>
                  <a:lnTo>
                    <a:pt x="4955" y="13971"/>
                  </a:lnTo>
                  <a:cubicBezTo>
                    <a:pt x="4961" y="14016"/>
                    <a:pt x="4939" y="14033"/>
                    <a:pt x="4910" y="14033"/>
                  </a:cubicBezTo>
                  <a:cubicBezTo>
                    <a:pt x="4873" y="14033"/>
                    <a:pt x="4825" y="14006"/>
                    <a:pt x="4804" y="13971"/>
                  </a:cubicBezTo>
                  <a:cubicBezTo>
                    <a:pt x="4779" y="13921"/>
                    <a:pt x="4817" y="13783"/>
                    <a:pt x="4905" y="13770"/>
                  </a:cubicBezTo>
                  <a:close/>
                  <a:moveTo>
                    <a:pt x="3999" y="13908"/>
                  </a:moveTo>
                  <a:cubicBezTo>
                    <a:pt x="3949" y="13996"/>
                    <a:pt x="3912" y="13996"/>
                    <a:pt x="3886" y="14058"/>
                  </a:cubicBezTo>
                  <a:lnTo>
                    <a:pt x="3886" y="14058"/>
                  </a:lnTo>
                  <a:cubicBezTo>
                    <a:pt x="3890" y="13995"/>
                    <a:pt x="3902" y="13933"/>
                    <a:pt x="3936" y="13933"/>
                  </a:cubicBezTo>
                  <a:cubicBezTo>
                    <a:pt x="3924" y="13971"/>
                    <a:pt x="3924" y="13984"/>
                    <a:pt x="3936" y="13984"/>
                  </a:cubicBezTo>
                  <a:cubicBezTo>
                    <a:pt x="3936" y="13959"/>
                    <a:pt x="3974" y="13908"/>
                    <a:pt x="3999" y="13908"/>
                  </a:cubicBezTo>
                  <a:close/>
                  <a:moveTo>
                    <a:pt x="4615" y="13808"/>
                  </a:moveTo>
                  <a:cubicBezTo>
                    <a:pt x="4666" y="13808"/>
                    <a:pt x="4678" y="13845"/>
                    <a:pt x="4678" y="13883"/>
                  </a:cubicBezTo>
                  <a:cubicBezTo>
                    <a:pt x="4641" y="13996"/>
                    <a:pt x="4641" y="13946"/>
                    <a:pt x="4565" y="13984"/>
                  </a:cubicBezTo>
                  <a:lnTo>
                    <a:pt x="4615" y="13946"/>
                  </a:lnTo>
                  <a:lnTo>
                    <a:pt x="4615" y="13946"/>
                  </a:lnTo>
                  <a:cubicBezTo>
                    <a:pt x="4603" y="13946"/>
                    <a:pt x="4490" y="13971"/>
                    <a:pt x="4565" y="14021"/>
                  </a:cubicBezTo>
                  <a:cubicBezTo>
                    <a:pt x="4575" y="14031"/>
                    <a:pt x="4586" y="14035"/>
                    <a:pt x="4599" y="14035"/>
                  </a:cubicBezTo>
                  <a:cubicBezTo>
                    <a:pt x="4619" y="14035"/>
                    <a:pt x="4642" y="14024"/>
                    <a:pt x="4666" y="14009"/>
                  </a:cubicBezTo>
                  <a:lnTo>
                    <a:pt x="4666" y="14009"/>
                  </a:lnTo>
                  <a:cubicBezTo>
                    <a:pt x="4666" y="14054"/>
                    <a:pt x="4641" y="14071"/>
                    <a:pt x="4611" y="14071"/>
                  </a:cubicBezTo>
                  <a:cubicBezTo>
                    <a:pt x="4574" y="14071"/>
                    <a:pt x="4529" y="14044"/>
                    <a:pt x="4515" y="14009"/>
                  </a:cubicBezTo>
                  <a:cubicBezTo>
                    <a:pt x="4490" y="13946"/>
                    <a:pt x="4527" y="13820"/>
                    <a:pt x="4615" y="13808"/>
                  </a:cubicBezTo>
                  <a:close/>
                  <a:moveTo>
                    <a:pt x="4702" y="14061"/>
                  </a:moveTo>
                  <a:cubicBezTo>
                    <a:pt x="4696" y="14074"/>
                    <a:pt x="4688" y="14082"/>
                    <a:pt x="4678" y="14084"/>
                  </a:cubicBezTo>
                  <a:lnTo>
                    <a:pt x="4702" y="14061"/>
                  </a:lnTo>
                  <a:close/>
                  <a:moveTo>
                    <a:pt x="4175" y="13770"/>
                  </a:moveTo>
                  <a:lnTo>
                    <a:pt x="4175" y="13770"/>
                  </a:lnTo>
                  <a:cubicBezTo>
                    <a:pt x="4141" y="13838"/>
                    <a:pt x="4136" y="13999"/>
                    <a:pt x="4113" y="14099"/>
                  </a:cubicBezTo>
                  <a:lnTo>
                    <a:pt x="4113" y="14099"/>
                  </a:lnTo>
                  <a:cubicBezTo>
                    <a:pt x="4114" y="13993"/>
                    <a:pt x="4123" y="13780"/>
                    <a:pt x="4175" y="13770"/>
                  </a:cubicBezTo>
                  <a:close/>
                  <a:moveTo>
                    <a:pt x="4075" y="13908"/>
                  </a:moveTo>
                  <a:cubicBezTo>
                    <a:pt x="4047" y="13958"/>
                    <a:pt x="4038" y="14038"/>
                    <a:pt x="4025" y="14102"/>
                  </a:cubicBezTo>
                  <a:lnTo>
                    <a:pt x="4025" y="14102"/>
                  </a:lnTo>
                  <a:cubicBezTo>
                    <a:pt x="4027" y="14017"/>
                    <a:pt x="4037" y="13908"/>
                    <a:pt x="4075" y="13908"/>
                  </a:cubicBezTo>
                  <a:close/>
                  <a:moveTo>
                    <a:pt x="4490" y="13720"/>
                  </a:moveTo>
                  <a:cubicBezTo>
                    <a:pt x="4439" y="13833"/>
                    <a:pt x="4427" y="13933"/>
                    <a:pt x="4414" y="14021"/>
                  </a:cubicBezTo>
                  <a:lnTo>
                    <a:pt x="4465" y="13996"/>
                  </a:lnTo>
                  <a:lnTo>
                    <a:pt x="4465" y="13996"/>
                  </a:lnTo>
                  <a:cubicBezTo>
                    <a:pt x="4465" y="14023"/>
                    <a:pt x="4446" y="14087"/>
                    <a:pt x="4435" y="14087"/>
                  </a:cubicBezTo>
                  <a:cubicBezTo>
                    <a:pt x="4430" y="14087"/>
                    <a:pt x="4427" y="14076"/>
                    <a:pt x="4427" y="14047"/>
                  </a:cubicBezTo>
                  <a:cubicBezTo>
                    <a:pt x="4394" y="14047"/>
                    <a:pt x="4390" y="14114"/>
                    <a:pt x="4347" y="14114"/>
                  </a:cubicBezTo>
                  <a:cubicBezTo>
                    <a:pt x="4341" y="14114"/>
                    <a:pt x="4334" y="14113"/>
                    <a:pt x="4326" y="14110"/>
                  </a:cubicBezTo>
                  <a:cubicBezTo>
                    <a:pt x="4263" y="14084"/>
                    <a:pt x="4289" y="14009"/>
                    <a:pt x="4289" y="13971"/>
                  </a:cubicBezTo>
                  <a:cubicBezTo>
                    <a:pt x="4301" y="13933"/>
                    <a:pt x="4314" y="13871"/>
                    <a:pt x="4351" y="13858"/>
                  </a:cubicBezTo>
                  <a:cubicBezTo>
                    <a:pt x="4364" y="13852"/>
                    <a:pt x="4374" y="13849"/>
                    <a:pt x="4383" y="13849"/>
                  </a:cubicBezTo>
                  <a:cubicBezTo>
                    <a:pt x="4409" y="13849"/>
                    <a:pt x="4421" y="13871"/>
                    <a:pt x="4439" y="13871"/>
                  </a:cubicBezTo>
                  <a:cubicBezTo>
                    <a:pt x="4439" y="13820"/>
                    <a:pt x="4427" y="13720"/>
                    <a:pt x="4490" y="13720"/>
                  </a:cubicBezTo>
                  <a:close/>
                  <a:moveTo>
                    <a:pt x="3936" y="14021"/>
                  </a:moveTo>
                  <a:lnTo>
                    <a:pt x="3936" y="14021"/>
                  </a:lnTo>
                  <a:cubicBezTo>
                    <a:pt x="3911" y="14084"/>
                    <a:pt x="3962" y="14185"/>
                    <a:pt x="3886" y="14185"/>
                  </a:cubicBezTo>
                  <a:cubicBezTo>
                    <a:pt x="3886" y="14163"/>
                    <a:pt x="3884" y="14110"/>
                    <a:pt x="3886" y="14059"/>
                  </a:cubicBezTo>
                  <a:lnTo>
                    <a:pt x="3886" y="14059"/>
                  </a:lnTo>
                  <a:lnTo>
                    <a:pt x="3936" y="14021"/>
                  </a:lnTo>
                  <a:close/>
                  <a:moveTo>
                    <a:pt x="4088" y="14165"/>
                  </a:moveTo>
                  <a:cubicBezTo>
                    <a:pt x="4081" y="14176"/>
                    <a:pt x="4072" y="14183"/>
                    <a:pt x="4062" y="14185"/>
                  </a:cubicBezTo>
                  <a:lnTo>
                    <a:pt x="4088" y="14165"/>
                  </a:lnTo>
                  <a:close/>
                  <a:moveTo>
                    <a:pt x="3990" y="14190"/>
                  </a:moveTo>
                  <a:lnTo>
                    <a:pt x="3990" y="14190"/>
                  </a:lnTo>
                  <a:cubicBezTo>
                    <a:pt x="3985" y="14194"/>
                    <a:pt x="3980" y="14196"/>
                    <a:pt x="3974" y="14198"/>
                  </a:cubicBezTo>
                  <a:lnTo>
                    <a:pt x="3990" y="14190"/>
                  </a:lnTo>
                  <a:close/>
                  <a:moveTo>
                    <a:pt x="3886" y="13933"/>
                  </a:moveTo>
                  <a:lnTo>
                    <a:pt x="3886" y="13933"/>
                  </a:lnTo>
                  <a:cubicBezTo>
                    <a:pt x="3874" y="14021"/>
                    <a:pt x="3760" y="14084"/>
                    <a:pt x="3748" y="14172"/>
                  </a:cubicBezTo>
                  <a:lnTo>
                    <a:pt x="3848" y="14147"/>
                  </a:lnTo>
                  <a:lnTo>
                    <a:pt x="3848" y="14147"/>
                  </a:lnTo>
                  <a:cubicBezTo>
                    <a:pt x="3848" y="14223"/>
                    <a:pt x="3748" y="14210"/>
                    <a:pt x="3697" y="14223"/>
                  </a:cubicBezTo>
                  <a:cubicBezTo>
                    <a:pt x="3697" y="14135"/>
                    <a:pt x="3823" y="14059"/>
                    <a:pt x="3823" y="13984"/>
                  </a:cubicBezTo>
                  <a:lnTo>
                    <a:pt x="3823" y="13984"/>
                  </a:lnTo>
                  <a:lnTo>
                    <a:pt x="3723" y="13996"/>
                  </a:lnTo>
                  <a:cubicBezTo>
                    <a:pt x="3723" y="13933"/>
                    <a:pt x="3823" y="13946"/>
                    <a:pt x="3886" y="13933"/>
                  </a:cubicBezTo>
                  <a:close/>
                  <a:moveTo>
                    <a:pt x="3710" y="13959"/>
                  </a:moveTo>
                  <a:cubicBezTo>
                    <a:pt x="3685" y="14047"/>
                    <a:pt x="3635" y="14135"/>
                    <a:pt x="3572" y="14198"/>
                  </a:cubicBezTo>
                  <a:lnTo>
                    <a:pt x="3685" y="14185"/>
                  </a:lnTo>
                  <a:lnTo>
                    <a:pt x="3685" y="14185"/>
                  </a:lnTo>
                  <a:cubicBezTo>
                    <a:pt x="3622" y="14286"/>
                    <a:pt x="3534" y="14273"/>
                    <a:pt x="3471" y="14286"/>
                  </a:cubicBezTo>
                  <a:lnTo>
                    <a:pt x="3521" y="14248"/>
                  </a:lnTo>
                  <a:cubicBezTo>
                    <a:pt x="3521" y="14160"/>
                    <a:pt x="3647" y="14084"/>
                    <a:pt x="3660" y="14009"/>
                  </a:cubicBezTo>
                  <a:lnTo>
                    <a:pt x="3660" y="14009"/>
                  </a:lnTo>
                  <a:lnTo>
                    <a:pt x="3547" y="14021"/>
                  </a:lnTo>
                  <a:cubicBezTo>
                    <a:pt x="3547" y="13959"/>
                    <a:pt x="3647" y="13971"/>
                    <a:pt x="3710" y="13959"/>
                  </a:cubicBezTo>
                  <a:close/>
                  <a:moveTo>
                    <a:pt x="3343" y="14293"/>
                  </a:moveTo>
                  <a:lnTo>
                    <a:pt x="3343" y="14293"/>
                  </a:lnTo>
                  <a:cubicBezTo>
                    <a:pt x="3336" y="14303"/>
                    <a:pt x="3329" y="14309"/>
                    <a:pt x="3320" y="14311"/>
                  </a:cubicBezTo>
                  <a:lnTo>
                    <a:pt x="3343" y="14293"/>
                  </a:lnTo>
                  <a:close/>
                  <a:moveTo>
                    <a:pt x="3358" y="14021"/>
                  </a:moveTo>
                  <a:cubicBezTo>
                    <a:pt x="3378" y="14026"/>
                    <a:pt x="3386" y="14071"/>
                    <a:pt x="3385" y="14124"/>
                  </a:cubicBezTo>
                  <a:lnTo>
                    <a:pt x="3385" y="14124"/>
                  </a:lnTo>
                  <a:cubicBezTo>
                    <a:pt x="3383" y="14092"/>
                    <a:pt x="3374" y="14069"/>
                    <a:pt x="3349" y="14069"/>
                  </a:cubicBezTo>
                  <a:cubicBezTo>
                    <a:pt x="3344" y="14069"/>
                    <a:pt x="3339" y="14070"/>
                    <a:pt x="3333" y="14072"/>
                  </a:cubicBezTo>
                  <a:cubicBezTo>
                    <a:pt x="3245" y="14084"/>
                    <a:pt x="3333" y="14286"/>
                    <a:pt x="3245" y="14298"/>
                  </a:cubicBezTo>
                  <a:cubicBezTo>
                    <a:pt x="3245" y="14250"/>
                    <a:pt x="3292" y="14084"/>
                    <a:pt x="3227" y="14084"/>
                  </a:cubicBezTo>
                  <a:cubicBezTo>
                    <a:pt x="3225" y="14084"/>
                    <a:pt x="3222" y="14084"/>
                    <a:pt x="3220" y="14084"/>
                  </a:cubicBezTo>
                  <a:cubicBezTo>
                    <a:pt x="3132" y="14110"/>
                    <a:pt x="3220" y="14311"/>
                    <a:pt x="3132" y="14323"/>
                  </a:cubicBezTo>
                  <a:cubicBezTo>
                    <a:pt x="3132" y="14248"/>
                    <a:pt x="3132" y="14185"/>
                    <a:pt x="3144" y="14110"/>
                  </a:cubicBezTo>
                  <a:cubicBezTo>
                    <a:pt x="3152" y="14093"/>
                    <a:pt x="3166" y="14055"/>
                    <a:pt x="3174" y="14055"/>
                  </a:cubicBezTo>
                  <a:cubicBezTo>
                    <a:pt x="3179" y="14055"/>
                    <a:pt x="3182" y="14066"/>
                    <a:pt x="3182" y="14097"/>
                  </a:cubicBezTo>
                  <a:cubicBezTo>
                    <a:pt x="3199" y="14097"/>
                    <a:pt x="3235" y="14037"/>
                    <a:pt x="3263" y="14037"/>
                  </a:cubicBezTo>
                  <a:cubicBezTo>
                    <a:pt x="3276" y="14037"/>
                    <a:pt x="3287" y="14049"/>
                    <a:pt x="3295" y="14084"/>
                  </a:cubicBezTo>
                  <a:cubicBezTo>
                    <a:pt x="3320" y="14084"/>
                    <a:pt x="3320" y="14021"/>
                    <a:pt x="3358" y="14021"/>
                  </a:cubicBezTo>
                  <a:close/>
                  <a:moveTo>
                    <a:pt x="3069" y="14286"/>
                  </a:moveTo>
                  <a:cubicBezTo>
                    <a:pt x="3061" y="14302"/>
                    <a:pt x="3047" y="14340"/>
                    <a:pt x="3039" y="14340"/>
                  </a:cubicBezTo>
                  <a:cubicBezTo>
                    <a:pt x="3034" y="14340"/>
                    <a:pt x="3031" y="14330"/>
                    <a:pt x="3031" y="14304"/>
                  </a:cubicBezTo>
                  <a:lnTo>
                    <a:pt x="3031" y="14304"/>
                  </a:lnTo>
                  <a:lnTo>
                    <a:pt x="3069" y="14286"/>
                  </a:lnTo>
                  <a:close/>
                  <a:moveTo>
                    <a:pt x="3081" y="14084"/>
                  </a:moveTo>
                  <a:cubicBezTo>
                    <a:pt x="3069" y="14156"/>
                    <a:pt x="3058" y="14227"/>
                    <a:pt x="3024" y="14299"/>
                  </a:cubicBezTo>
                  <a:lnTo>
                    <a:pt x="3024" y="14299"/>
                  </a:lnTo>
                  <a:cubicBezTo>
                    <a:pt x="2991" y="14305"/>
                    <a:pt x="2982" y="14357"/>
                    <a:pt x="2954" y="14357"/>
                  </a:cubicBezTo>
                  <a:cubicBezTo>
                    <a:pt x="2944" y="14357"/>
                    <a:pt x="2933" y="14351"/>
                    <a:pt x="2918" y="14336"/>
                  </a:cubicBezTo>
                  <a:cubicBezTo>
                    <a:pt x="2855" y="14273"/>
                    <a:pt x="2918" y="14110"/>
                    <a:pt x="2956" y="14097"/>
                  </a:cubicBezTo>
                  <a:lnTo>
                    <a:pt x="2956" y="14097"/>
                  </a:lnTo>
                  <a:cubicBezTo>
                    <a:pt x="2956" y="14135"/>
                    <a:pt x="2918" y="14273"/>
                    <a:pt x="2956" y="14298"/>
                  </a:cubicBezTo>
                  <a:cubicBezTo>
                    <a:pt x="2961" y="14304"/>
                    <a:pt x="2968" y="14306"/>
                    <a:pt x="2975" y="14306"/>
                  </a:cubicBezTo>
                  <a:cubicBezTo>
                    <a:pt x="3000" y="14306"/>
                    <a:pt x="3031" y="14275"/>
                    <a:pt x="3031" y="14235"/>
                  </a:cubicBezTo>
                  <a:cubicBezTo>
                    <a:pt x="3044" y="14198"/>
                    <a:pt x="3018" y="14084"/>
                    <a:pt x="3081" y="14084"/>
                  </a:cubicBezTo>
                  <a:close/>
                  <a:moveTo>
                    <a:pt x="2842" y="14047"/>
                  </a:moveTo>
                  <a:lnTo>
                    <a:pt x="2842" y="14122"/>
                  </a:lnTo>
                  <a:cubicBezTo>
                    <a:pt x="2860" y="14113"/>
                    <a:pt x="2873" y="14109"/>
                    <a:pt x="2882" y="14109"/>
                  </a:cubicBezTo>
                  <a:cubicBezTo>
                    <a:pt x="2898" y="14109"/>
                    <a:pt x="2901" y="14123"/>
                    <a:pt x="2893" y="14147"/>
                  </a:cubicBezTo>
                  <a:cubicBezTo>
                    <a:pt x="2884" y="14146"/>
                    <a:pt x="2877" y="14145"/>
                    <a:pt x="2870" y="14145"/>
                  </a:cubicBezTo>
                  <a:cubicBezTo>
                    <a:pt x="2827" y="14145"/>
                    <a:pt x="2819" y="14179"/>
                    <a:pt x="2830" y="14223"/>
                  </a:cubicBezTo>
                  <a:cubicBezTo>
                    <a:pt x="2830" y="14245"/>
                    <a:pt x="2811" y="14343"/>
                    <a:pt x="2847" y="14343"/>
                  </a:cubicBezTo>
                  <a:cubicBezTo>
                    <a:pt x="2853" y="14343"/>
                    <a:pt x="2859" y="14341"/>
                    <a:pt x="2868" y="14336"/>
                  </a:cubicBezTo>
                  <a:lnTo>
                    <a:pt x="2868" y="14336"/>
                  </a:lnTo>
                  <a:cubicBezTo>
                    <a:pt x="2839" y="14386"/>
                    <a:pt x="2810" y="14408"/>
                    <a:pt x="2786" y="14408"/>
                  </a:cubicBezTo>
                  <a:cubicBezTo>
                    <a:pt x="2768" y="14408"/>
                    <a:pt x="2753" y="14395"/>
                    <a:pt x="2742" y="14374"/>
                  </a:cubicBezTo>
                  <a:lnTo>
                    <a:pt x="2780" y="14348"/>
                  </a:lnTo>
                  <a:cubicBezTo>
                    <a:pt x="2767" y="14311"/>
                    <a:pt x="2792" y="14210"/>
                    <a:pt x="2792" y="14160"/>
                  </a:cubicBezTo>
                  <a:lnTo>
                    <a:pt x="2792" y="14160"/>
                  </a:lnTo>
                  <a:cubicBezTo>
                    <a:pt x="2788" y="14161"/>
                    <a:pt x="2784" y="14161"/>
                    <a:pt x="2781" y="14161"/>
                  </a:cubicBezTo>
                  <a:cubicBezTo>
                    <a:pt x="2750" y="14161"/>
                    <a:pt x="2793" y="14106"/>
                    <a:pt x="2805" y="14072"/>
                  </a:cubicBezTo>
                  <a:lnTo>
                    <a:pt x="2842" y="14047"/>
                  </a:lnTo>
                  <a:close/>
                  <a:moveTo>
                    <a:pt x="2599" y="14183"/>
                  </a:moveTo>
                  <a:cubicBezTo>
                    <a:pt x="2619" y="14183"/>
                    <a:pt x="2640" y="14192"/>
                    <a:pt x="2654" y="14210"/>
                  </a:cubicBezTo>
                  <a:cubicBezTo>
                    <a:pt x="2692" y="14248"/>
                    <a:pt x="2654" y="14386"/>
                    <a:pt x="2654" y="14436"/>
                  </a:cubicBezTo>
                  <a:cubicBezTo>
                    <a:pt x="2644" y="14440"/>
                    <a:pt x="2636" y="14441"/>
                    <a:pt x="2631" y="14441"/>
                  </a:cubicBezTo>
                  <a:cubicBezTo>
                    <a:pt x="2616" y="14441"/>
                    <a:pt x="2616" y="14430"/>
                    <a:pt x="2616" y="14411"/>
                  </a:cubicBezTo>
                  <a:cubicBezTo>
                    <a:pt x="2607" y="14411"/>
                    <a:pt x="2597" y="14454"/>
                    <a:pt x="2572" y="14454"/>
                  </a:cubicBezTo>
                  <a:cubicBezTo>
                    <a:pt x="2563" y="14454"/>
                    <a:pt x="2553" y="14449"/>
                    <a:pt x="2541" y="14436"/>
                  </a:cubicBezTo>
                  <a:lnTo>
                    <a:pt x="2515" y="14449"/>
                  </a:lnTo>
                  <a:cubicBezTo>
                    <a:pt x="2478" y="14411"/>
                    <a:pt x="2515" y="14348"/>
                    <a:pt x="2541" y="14323"/>
                  </a:cubicBezTo>
                  <a:cubicBezTo>
                    <a:pt x="2566" y="14298"/>
                    <a:pt x="2641" y="14298"/>
                    <a:pt x="2629" y="14248"/>
                  </a:cubicBezTo>
                  <a:cubicBezTo>
                    <a:pt x="2623" y="14227"/>
                    <a:pt x="2611" y="14219"/>
                    <a:pt x="2597" y="14219"/>
                  </a:cubicBezTo>
                  <a:cubicBezTo>
                    <a:pt x="2578" y="14219"/>
                    <a:pt x="2555" y="14233"/>
                    <a:pt x="2541" y="14248"/>
                  </a:cubicBezTo>
                  <a:cubicBezTo>
                    <a:pt x="2533" y="14208"/>
                    <a:pt x="2565" y="14183"/>
                    <a:pt x="2599" y="14183"/>
                  </a:cubicBezTo>
                  <a:close/>
                  <a:moveTo>
                    <a:pt x="2088" y="14499"/>
                  </a:moveTo>
                  <a:lnTo>
                    <a:pt x="2088" y="14499"/>
                  </a:lnTo>
                  <a:cubicBezTo>
                    <a:pt x="2087" y="14504"/>
                    <a:pt x="2086" y="14509"/>
                    <a:pt x="2085" y="14513"/>
                  </a:cubicBezTo>
                  <a:lnTo>
                    <a:pt x="2085" y="14513"/>
                  </a:lnTo>
                  <a:cubicBezTo>
                    <a:pt x="2086" y="14512"/>
                    <a:pt x="2087" y="14512"/>
                    <a:pt x="2088" y="14512"/>
                  </a:cubicBezTo>
                  <a:lnTo>
                    <a:pt x="2088" y="14499"/>
                  </a:lnTo>
                  <a:close/>
                  <a:moveTo>
                    <a:pt x="2138" y="14286"/>
                  </a:moveTo>
                  <a:cubicBezTo>
                    <a:pt x="2126" y="14374"/>
                    <a:pt x="2113" y="14462"/>
                    <a:pt x="2113" y="14550"/>
                  </a:cubicBezTo>
                  <a:cubicBezTo>
                    <a:pt x="2107" y="14553"/>
                    <a:pt x="2102" y="14554"/>
                    <a:pt x="2098" y="14554"/>
                  </a:cubicBezTo>
                  <a:cubicBezTo>
                    <a:pt x="2085" y="14554"/>
                    <a:pt x="2080" y="14542"/>
                    <a:pt x="2085" y="14513"/>
                  </a:cubicBezTo>
                  <a:lnTo>
                    <a:pt x="2085" y="14513"/>
                  </a:lnTo>
                  <a:cubicBezTo>
                    <a:pt x="2050" y="14524"/>
                    <a:pt x="2040" y="14572"/>
                    <a:pt x="2013" y="14572"/>
                  </a:cubicBezTo>
                  <a:cubicBezTo>
                    <a:pt x="2003" y="14572"/>
                    <a:pt x="1991" y="14566"/>
                    <a:pt x="1975" y="14550"/>
                  </a:cubicBezTo>
                  <a:cubicBezTo>
                    <a:pt x="1899" y="14487"/>
                    <a:pt x="1975" y="14323"/>
                    <a:pt x="2012" y="14311"/>
                  </a:cubicBezTo>
                  <a:lnTo>
                    <a:pt x="2012" y="14311"/>
                  </a:lnTo>
                  <a:cubicBezTo>
                    <a:pt x="2012" y="14371"/>
                    <a:pt x="1966" y="14525"/>
                    <a:pt x="2041" y="14525"/>
                  </a:cubicBezTo>
                  <a:cubicBezTo>
                    <a:pt x="2044" y="14525"/>
                    <a:pt x="2047" y="14525"/>
                    <a:pt x="2050" y="14524"/>
                  </a:cubicBezTo>
                  <a:cubicBezTo>
                    <a:pt x="2138" y="14499"/>
                    <a:pt x="2050" y="14311"/>
                    <a:pt x="2138" y="14286"/>
                  </a:cubicBezTo>
                  <a:close/>
                  <a:moveTo>
                    <a:pt x="1924" y="14210"/>
                  </a:moveTo>
                  <a:lnTo>
                    <a:pt x="1887" y="14587"/>
                  </a:lnTo>
                  <a:lnTo>
                    <a:pt x="1849" y="14587"/>
                  </a:lnTo>
                  <a:lnTo>
                    <a:pt x="1887" y="14210"/>
                  </a:lnTo>
                  <a:close/>
                  <a:moveTo>
                    <a:pt x="2453" y="14147"/>
                  </a:moveTo>
                  <a:lnTo>
                    <a:pt x="2453" y="14223"/>
                  </a:lnTo>
                  <a:cubicBezTo>
                    <a:pt x="2473" y="14212"/>
                    <a:pt x="2488" y="14206"/>
                    <a:pt x="2497" y="14206"/>
                  </a:cubicBezTo>
                  <a:cubicBezTo>
                    <a:pt x="2509" y="14206"/>
                    <a:pt x="2510" y="14218"/>
                    <a:pt x="2503" y="14248"/>
                  </a:cubicBezTo>
                  <a:cubicBezTo>
                    <a:pt x="2497" y="14246"/>
                    <a:pt x="2491" y="14245"/>
                    <a:pt x="2486" y="14245"/>
                  </a:cubicBezTo>
                  <a:cubicBezTo>
                    <a:pt x="2462" y="14245"/>
                    <a:pt x="2455" y="14271"/>
                    <a:pt x="2465" y="14323"/>
                  </a:cubicBezTo>
                  <a:lnTo>
                    <a:pt x="2440" y="14323"/>
                  </a:lnTo>
                  <a:cubicBezTo>
                    <a:pt x="2440" y="14346"/>
                    <a:pt x="2409" y="14440"/>
                    <a:pt x="2449" y="14440"/>
                  </a:cubicBezTo>
                  <a:cubicBezTo>
                    <a:pt x="2454" y="14440"/>
                    <a:pt x="2459" y="14439"/>
                    <a:pt x="2465" y="14436"/>
                  </a:cubicBezTo>
                  <a:lnTo>
                    <a:pt x="2465" y="14436"/>
                  </a:lnTo>
                  <a:cubicBezTo>
                    <a:pt x="2465" y="14467"/>
                    <a:pt x="2455" y="14479"/>
                    <a:pt x="2442" y="14479"/>
                  </a:cubicBezTo>
                  <a:cubicBezTo>
                    <a:pt x="2422" y="14479"/>
                    <a:pt x="2397" y="14454"/>
                    <a:pt x="2390" y="14424"/>
                  </a:cubicBezTo>
                  <a:cubicBezTo>
                    <a:pt x="2378" y="14376"/>
                    <a:pt x="2434" y="14272"/>
                    <a:pt x="2386" y="14272"/>
                  </a:cubicBezTo>
                  <a:cubicBezTo>
                    <a:pt x="2384" y="14272"/>
                    <a:pt x="2382" y="14272"/>
                    <a:pt x="2380" y="14272"/>
                  </a:cubicBezTo>
                  <a:lnTo>
                    <a:pt x="2380" y="14272"/>
                  </a:lnTo>
                  <a:cubicBezTo>
                    <a:pt x="2380" y="14270"/>
                    <a:pt x="2380" y="14267"/>
                    <a:pt x="2379" y="14264"/>
                  </a:cubicBezTo>
                  <a:lnTo>
                    <a:pt x="2379" y="14264"/>
                  </a:lnTo>
                  <a:cubicBezTo>
                    <a:pt x="2379" y="14267"/>
                    <a:pt x="2378" y="14270"/>
                    <a:pt x="2377" y="14273"/>
                  </a:cubicBezTo>
                  <a:cubicBezTo>
                    <a:pt x="2378" y="14273"/>
                    <a:pt x="2379" y="14273"/>
                    <a:pt x="2380" y="14272"/>
                  </a:cubicBezTo>
                  <a:lnTo>
                    <a:pt x="2380" y="14272"/>
                  </a:lnTo>
                  <a:cubicBezTo>
                    <a:pt x="2385" y="14335"/>
                    <a:pt x="2368" y="14424"/>
                    <a:pt x="2352" y="14449"/>
                  </a:cubicBezTo>
                  <a:lnTo>
                    <a:pt x="2390" y="14424"/>
                  </a:lnTo>
                  <a:lnTo>
                    <a:pt x="2390" y="14424"/>
                  </a:lnTo>
                  <a:cubicBezTo>
                    <a:pt x="2365" y="14449"/>
                    <a:pt x="2339" y="14474"/>
                    <a:pt x="2314" y="14487"/>
                  </a:cubicBezTo>
                  <a:cubicBezTo>
                    <a:pt x="2306" y="14491"/>
                    <a:pt x="2299" y="14493"/>
                    <a:pt x="2294" y="14493"/>
                  </a:cubicBezTo>
                  <a:cubicBezTo>
                    <a:pt x="2270" y="14493"/>
                    <a:pt x="2272" y="14460"/>
                    <a:pt x="2257" y="14460"/>
                  </a:cubicBezTo>
                  <a:cubicBezTo>
                    <a:pt x="2256" y="14460"/>
                    <a:pt x="2254" y="14460"/>
                    <a:pt x="2251" y="14462"/>
                  </a:cubicBezTo>
                  <a:cubicBezTo>
                    <a:pt x="2251" y="14512"/>
                    <a:pt x="2264" y="14587"/>
                    <a:pt x="2201" y="14600"/>
                  </a:cubicBezTo>
                  <a:cubicBezTo>
                    <a:pt x="2214" y="14524"/>
                    <a:pt x="2226" y="14436"/>
                    <a:pt x="2239" y="14348"/>
                  </a:cubicBezTo>
                  <a:cubicBezTo>
                    <a:pt x="2239" y="14320"/>
                    <a:pt x="2260" y="14237"/>
                    <a:pt x="2270" y="14237"/>
                  </a:cubicBezTo>
                  <a:cubicBezTo>
                    <a:pt x="2274" y="14237"/>
                    <a:pt x="2277" y="14247"/>
                    <a:pt x="2277" y="14273"/>
                  </a:cubicBezTo>
                  <a:cubicBezTo>
                    <a:pt x="2302" y="14273"/>
                    <a:pt x="2302" y="14223"/>
                    <a:pt x="2352" y="14210"/>
                  </a:cubicBezTo>
                  <a:cubicBezTo>
                    <a:pt x="2368" y="14214"/>
                    <a:pt x="2376" y="14236"/>
                    <a:pt x="2379" y="14264"/>
                  </a:cubicBezTo>
                  <a:lnTo>
                    <a:pt x="2379" y="14264"/>
                  </a:lnTo>
                  <a:cubicBezTo>
                    <a:pt x="2393" y="14217"/>
                    <a:pt x="2417" y="14171"/>
                    <a:pt x="2453" y="14147"/>
                  </a:cubicBezTo>
                  <a:close/>
                  <a:moveTo>
                    <a:pt x="2817" y="14650"/>
                  </a:moveTo>
                  <a:cubicBezTo>
                    <a:pt x="2836" y="14650"/>
                    <a:pt x="2823" y="14676"/>
                    <a:pt x="2806" y="14699"/>
                  </a:cubicBezTo>
                  <a:lnTo>
                    <a:pt x="2806" y="14699"/>
                  </a:lnTo>
                  <a:cubicBezTo>
                    <a:pt x="2795" y="14684"/>
                    <a:pt x="2784" y="14659"/>
                    <a:pt x="2817" y="14650"/>
                  </a:cubicBezTo>
                  <a:close/>
                  <a:moveTo>
                    <a:pt x="2776" y="14734"/>
                  </a:moveTo>
                  <a:cubicBezTo>
                    <a:pt x="2772" y="14737"/>
                    <a:pt x="2769" y="14739"/>
                    <a:pt x="2768" y="14739"/>
                  </a:cubicBezTo>
                  <a:cubicBezTo>
                    <a:pt x="2767" y="14739"/>
                    <a:pt x="2767" y="14739"/>
                    <a:pt x="2767" y="14738"/>
                  </a:cubicBezTo>
                  <a:lnTo>
                    <a:pt x="2776" y="14734"/>
                  </a:lnTo>
                  <a:close/>
                  <a:moveTo>
                    <a:pt x="2571" y="14700"/>
                  </a:moveTo>
                  <a:cubicBezTo>
                    <a:pt x="2582" y="14700"/>
                    <a:pt x="2570" y="14724"/>
                    <a:pt x="2553" y="14748"/>
                  </a:cubicBezTo>
                  <a:lnTo>
                    <a:pt x="2553" y="14748"/>
                  </a:lnTo>
                  <a:cubicBezTo>
                    <a:pt x="2543" y="14732"/>
                    <a:pt x="2533" y="14709"/>
                    <a:pt x="2566" y="14701"/>
                  </a:cubicBezTo>
                  <a:cubicBezTo>
                    <a:pt x="2568" y="14700"/>
                    <a:pt x="2569" y="14700"/>
                    <a:pt x="2571" y="14700"/>
                  </a:cubicBezTo>
                  <a:close/>
                  <a:moveTo>
                    <a:pt x="2382" y="14737"/>
                  </a:moveTo>
                  <a:cubicBezTo>
                    <a:pt x="2394" y="14737"/>
                    <a:pt x="2381" y="14762"/>
                    <a:pt x="2364" y="14785"/>
                  </a:cubicBezTo>
                  <a:lnTo>
                    <a:pt x="2364" y="14785"/>
                  </a:lnTo>
                  <a:cubicBezTo>
                    <a:pt x="2354" y="14769"/>
                    <a:pt x="2345" y="14746"/>
                    <a:pt x="2377" y="14738"/>
                  </a:cubicBezTo>
                  <a:cubicBezTo>
                    <a:pt x="2379" y="14738"/>
                    <a:pt x="2381" y="14737"/>
                    <a:pt x="2382" y="14737"/>
                  </a:cubicBezTo>
                  <a:close/>
                  <a:moveTo>
                    <a:pt x="2333" y="14823"/>
                  </a:moveTo>
                  <a:lnTo>
                    <a:pt x="2333" y="14823"/>
                  </a:lnTo>
                  <a:cubicBezTo>
                    <a:pt x="2331" y="14826"/>
                    <a:pt x="2329" y="14827"/>
                    <a:pt x="2328" y="14827"/>
                  </a:cubicBezTo>
                  <a:cubicBezTo>
                    <a:pt x="2327" y="14827"/>
                    <a:pt x="2327" y="14827"/>
                    <a:pt x="2327" y="14826"/>
                  </a:cubicBezTo>
                  <a:lnTo>
                    <a:pt x="2333" y="14823"/>
                  </a:lnTo>
                  <a:close/>
                  <a:moveTo>
                    <a:pt x="2692" y="14814"/>
                  </a:moveTo>
                  <a:cubicBezTo>
                    <a:pt x="2657" y="14818"/>
                    <a:pt x="2644" y="14826"/>
                    <a:pt x="2645" y="14837"/>
                  </a:cubicBezTo>
                  <a:lnTo>
                    <a:pt x="2645" y="14837"/>
                  </a:lnTo>
                  <a:lnTo>
                    <a:pt x="2692" y="14814"/>
                  </a:lnTo>
                  <a:close/>
                  <a:moveTo>
                    <a:pt x="2645" y="14837"/>
                  </a:moveTo>
                  <a:lnTo>
                    <a:pt x="2641" y="14839"/>
                  </a:lnTo>
                  <a:cubicBezTo>
                    <a:pt x="2643" y="14840"/>
                    <a:pt x="2644" y="14841"/>
                    <a:pt x="2645" y="14841"/>
                  </a:cubicBezTo>
                  <a:lnTo>
                    <a:pt x="2645" y="14841"/>
                  </a:lnTo>
                  <a:cubicBezTo>
                    <a:pt x="2645" y="14840"/>
                    <a:pt x="2645" y="14839"/>
                    <a:pt x="2645" y="14837"/>
                  </a:cubicBezTo>
                  <a:close/>
                  <a:moveTo>
                    <a:pt x="2885" y="14938"/>
                  </a:moveTo>
                  <a:cubicBezTo>
                    <a:pt x="2897" y="14938"/>
                    <a:pt x="2884" y="14962"/>
                    <a:pt x="2868" y="14987"/>
                  </a:cubicBezTo>
                  <a:lnTo>
                    <a:pt x="2868" y="14987"/>
                  </a:lnTo>
                  <a:cubicBezTo>
                    <a:pt x="2857" y="14971"/>
                    <a:pt x="2848" y="14948"/>
                    <a:pt x="2880" y="14939"/>
                  </a:cubicBezTo>
                  <a:cubicBezTo>
                    <a:pt x="2882" y="14939"/>
                    <a:pt x="2884" y="14938"/>
                    <a:pt x="2885" y="14938"/>
                  </a:cubicBezTo>
                  <a:close/>
                  <a:moveTo>
                    <a:pt x="2314" y="14864"/>
                  </a:moveTo>
                  <a:cubicBezTo>
                    <a:pt x="2257" y="14945"/>
                    <a:pt x="2178" y="14941"/>
                    <a:pt x="2146" y="15007"/>
                  </a:cubicBezTo>
                  <a:lnTo>
                    <a:pt x="2146" y="15007"/>
                  </a:lnTo>
                  <a:cubicBezTo>
                    <a:pt x="2155" y="14942"/>
                    <a:pt x="2199" y="14883"/>
                    <a:pt x="2264" y="14864"/>
                  </a:cubicBezTo>
                  <a:close/>
                  <a:moveTo>
                    <a:pt x="2830" y="14763"/>
                  </a:moveTo>
                  <a:cubicBezTo>
                    <a:pt x="2793" y="14827"/>
                    <a:pt x="2790" y="14943"/>
                    <a:pt x="2767" y="15008"/>
                  </a:cubicBezTo>
                  <a:lnTo>
                    <a:pt x="2767" y="15008"/>
                  </a:lnTo>
                  <a:cubicBezTo>
                    <a:pt x="2767" y="14930"/>
                    <a:pt x="2773" y="14763"/>
                    <a:pt x="2830" y="14763"/>
                  </a:cubicBezTo>
                  <a:close/>
                  <a:moveTo>
                    <a:pt x="2578" y="14801"/>
                  </a:moveTo>
                  <a:cubicBezTo>
                    <a:pt x="2547" y="14863"/>
                    <a:pt x="2535" y="14959"/>
                    <a:pt x="2516" y="15026"/>
                  </a:cubicBezTo>
                  <a:lnTo>
                    <a:pt x="2516" y="15026"/>
                  </a:lnTo>
                  <a:cubicBezTo>
                    <a:pt x="2518" y="14942"/>
                    <a:pt x="2528" y="14811"/>
                    <a:pt x="2578" y="14801"/>
                  </a:cubicBezTo>
                  <a:close/>
                  <a:moveTo>
                    <a:pt x="2713" y="14768"/>
                  </a:moveTo>
                  <a:cubicBezTo>
                    <a:pt x="2724" y="14768"/>
                    <a:pt x="2733" y="14770"/>
                    <a:pt x="2742" y="14776"/>
                  </a:cubicBezTo>
                  <a:cubicBezTo>
                    <a:pt x="2714" y="14823"/>
                    <a:pt x="2693" y="14848"/>
                    <a:pt x="2668" y="14848"/>
                  </a:cubicBezTo>
                  <a:cubicBezTo>
                    <a:pt x="2661" y="14848"/>
                    <a:pt x="2653" y="14846"/>
                    <a:pt x="2645" y="14841"/>
                  </a:cubicBezTo>
                  <a:lnTo>
                    <a:pt x="2645" y="14841"/>
                  </a:lnTo>
                  <a:cubicBezTo>
                    <a:pt x="2652" y="14865"/>
                    <a:pt x="2708" y="14898"/>
                    <a:pt x="2717" y="14914"/>
                  </a:cubicBezTo>
                  <a:cubicBezTo>
                    <a:pt x="2737" y="14966"/>
                    <a:pt x="2690" y="15053"/>
                    <a:pt x="2630" y="15053"/>
                  </a:cubicBezTo>
                  <a:cubicBezTo>
                    <a:pt x="2617" y="15053"/>
                    <a:pt x="2604" y="15049"/>
                    <a:pt x="2591" y="15040"/>
                  </a:cubicBezTo>
                  <a:cubicBezTo>
                    <a:pt x="2616" y="14977"/>
                    <a:pt x="2704" y="15040"/>
                    <a:pt x="2679" y="14939"/>
                  </a:cubicBezTo>
                  <a:cubicBezTo>
                    <a:pt x="2654" y="14889"/>
                    <a:pt x="2591" y="14902"/>
                    <a:pt x="2629" y="14826"/>
                  </a:cubicBezTo>
                  <a:cubicBezTo>
                    <a:pt x="2638" y="14797"/>
                    <a:pt x="2678" y="14768"/>
                    <a:pt x="2713" y="14768"/>
                  </a:cubicBezTo>
                  <a:close/>
                  <a:moveTo>
                    <a:pt x="2752" y="15038"/>
                  </a:moveTo>
                  <a:cubicBezTo>
                    <a:pt x="2745" y="15046"/>
                    <a:pt x="2738" y="15051"/>
                    <a:pt x="2729" y="15053"/>
                  </a:cubicBezTo>
                  <a:lnTo>
                    <a:pt x="2752" y="15038"/>
                  </a:lnTo>
                  <a:close/>
                  <a:moveTo>
                    <a:pt x="2490" y="14701"/>
                  </a:moveTo>
                  <a:cubicBezTo>
                    <a:pt x="2453" y="14775"/>
                    <a:pt x="2443" y="14969"/>
                    <a:pt x="2415" y="15068"/>
                  </a:cubicBezTo>
                  <a:lnTo>
                    <a:pt x="2415" y="15068"/>
                  </a:lnTo>
                  <a:cubicBezTo>
                    <a:pt x="2415" y="14974"/>
                    <a:pt x="2422" y="14712"/>
                    <a:pt x="2490" y="14701"/>
                  </a:cubicBezTo>
                  <a:close/>
                  <a:moveTo>
                    <a:pt x="2390" y="14851"/>
                  </a:moveTo>
                  <a:lnTo>
                    <a:pt x="2390" y="14851"/>
                  </a:lnTo>
                  <a:cubicBezTo>
                    <a:pt x="2353" y="14915"/>
                    <a:pt x="2350" y="15031"/>
                    <a:pt x="2327" y="15096"/>
                  </a:cubicBezTo>
                  <a:lnTo>
                    <a:pt x="2327" y="15096"/>
                  </a:lnTo>
                  <a:cubicBezTo>
                    <a:pt x="2327" y="15020"/>
                    <a:pt x="2332" y="14863"/>
                    <a:pt x="2390" y="14851"/>
                  </a:cubicBezTo>
                  <a:close/>
                  <a:moveTo>
                    <a:pt x="2482" y="15095"/>
                  </a:moveTo>
                  <a:lnTo>
                    <a:pt x="2482" y="15095"/>
                  </a:lnTo>
                  <a:cubicBezTo>
                    <a:pt x="2477" y="15099"/>
                    <a:pt x="2471" y="15102"/>
                    <a:pt x="2465" y="15103"/>
                  </a:cubicBezTo>
                  <a:lnTo>
                    <a:pt x="2482" y="15095"/>
                  </a:lnTo>
                  <a:close/>
                  <a:moveTo>
                    <a:pt x="2402" y="15103"/>
                  </a:moveTo>
                  <a:cubicBezTo>
                    <a:pt x="2395" y="15117"/>
                    <a:pt x="2387" y="15126"/>
                    <a:pt x="2377" y="15128"/>
                  </a:cubicBezTo>
                  <a:lnTo>
                    <a:pt x="2402" y="15103"/>
                  </a:lnTo>
                  <a:close/>
                  <a:moveTo>
                    <a:pt x="2189" y="15002"/>
                  </a:moveTo>
                  <a:lnTo>
                    <a:pt x="2189" y="15002"/>
                  </a:lnTo>
                  <a:cubicBezTo>
                    <a:pt x="2170" y="15048"/>
                    <a:pt x="2185" y="15101"/>
                    <a:pt x="2225" y="15101"/>
                  </a:cubicBezTo>
                  <a:cubicBezTo>
                    <a:pt x="2239" y="15101"/>
                    <a:pt x="2256" y="15094"/>
                    <a:pt x="2277" y="15078"/>
                  </a:cubicBezTo>
                  <a:lnTo>
                    <a:pt x="2277" y="15078"/>
                  </a:lnTo>
                  <a:cubicBezTo>
                    <a:pt x="2277" y="15120"/>
                    <a:pt x="2253" y="15139"/>
                    <a:pt x="2226" y="15139"/>
                  </a:cubicBezTo>
                  <a:cubicBezTo>
                    <a:pt x="2197" y="15139"/>
                    <a:pt x="2164" y="15117"/>
                    <a:pt x="2151" y="15078"/>
                  </a:cubicBezTo>
                  <a:cubicBezTo>
                    <a:pt x="2146" y="15060"/>
                    <a:pt x="2144" y="15042"/>
                    <a:pt x="2144" y="15024"/>
                  </a:cubicBezTo>
                  <a:lnTo>
                    <a:pt x="2144" y="15024"/>
                  </a:lnTo>
                  <a:lnTo>
                    <a:pt x="2189" y="15002"/>
                  </a:lnTo>
                  <a:close/>
                  <a:moveTo>
                    <a:pt x="2312" y="15126"/>
                  </a:moveTo>
                  <a:cubicBezTo>
                    <a:pt x="2305" y="15134"/>
                    <a:pt x="2298" y="15139"/>
                    <a:pt x="2289" y="15141"/>
                  </a:cubicBezTo>
                  <a:lnTo>
                    <a:pt x="2312" y="15126"/>
                  </a:lnTo>
                  <a:close/>
                  <a:moveTo>
                    <a:pt x="2018" y="14937"/>
                  </a:moveTo>
                  <a:cubicBezTo>
                    <a:pt x="2065" y="14937"/>
                    <a:pt x="2074" y="14982"/>
                    <a:pt x="2063" y="15027"/>
                  </a:cubicBezTo>
                  <a:lnTo>
                    <a:pt x="2063" y="15040"/>
                  </a:lnTo>
                  <a:lnTo>
                    <a:pt x="2050" y="15128"/>
                  </a:lnTo>
                  <a:cubicBezTo>
                    <a:pt x="2050" y="15153"/>
                    <a:pt x="2050" y="15178"/>
                    <a:pt x="2050" y="15191"/>
                  </a:cubicBezTo>
                  <a:lnTo>
                    <a:pt x="2012" y="15191"/>
                  </a:lnTo>
                  <a:lnTo>
                    <a:pt x="2012" y="15166"/>
                  </a:lnTo>
                  <a:cubicBezTo>
                    <a:pt x="2000" y="15191"/>
                    <a:pt x="1975" y="15204"/>
                    <a:pt x="1950" y="15216"/>
                  </a:cubicBezTo>
                  <a:cubicBezTo>
                    <a:pt x="1945" y="15218"/>
                    <a:pt x="1940" y="15219"/>
                    <a:pt x="1936" y="15219"/>
                  </a:cubicBezTo>
                  <a:cubicBezTo>
                    <a:pt x="1909" y="15219"/>
                    <a:pt x="1899" y="15186"/>
                    <a:pt x="1899" y="15153"/>
                  </a:cubicBezTo>
                  <a:cubicBezTo>
                    <a:pt x="1912" y="15090"/>
                    <a:pt x="1962" y="15040"/>
                    <a:pt x="2025" y="15027"/>
                  </a:cubicBezTo>
                  <a:cubicBezTo>
                    <a:pt x="2025" y="15006"/>
                    <a:pt x="2025" y="14975"/>
                    <a:pt x="2001" y="14975"/>
                  </a:cubicBezTo>
                  <a:cubicBezTo>
                    <a:pt x="1997" y="14975"/>
                    <a:pt x="1992" y="14975"/>
                    <a:pt x="1987" y="14977"/>
                  </a:cubicBezTo>
                  <a:cubicBezTo>
                    <a:pt x="1975" y="14977"/>
                    <a:pt x="1950" y="14990"/>
                    <a:pt x="1937" y="15002"/>
                  </a:cubicBezTo>
                  <a:lnTo>
                    <a:pt x="1937" y="14977"/>
                  </a:lnTo>
                  <a:cubicBezTo>
                    <a:pt x="1962" y="14965"/>
                    <a:pt x="1975" y="14952"/>
                    <a:pt x="2000" y="14939"/>
                  </a:cubicBezTo>
                  <a:cubicBezTo>
                    <a:pt x="2007" y="14938"/>
                    <a:pt x="2013" y="14937"/>
                    <a:pt x="2018" y="14937"/>
                  </a:cubicBezTo>
                  <a:close/>
                  <a:moveTo>
                    <a:pt x="1924" y="14826"/>
                  </a:moveTo>
                  <a:lnTo>
                    <a:pt x="1912" y="14864"/>
                  </a:lnTo>
                  <a:lnTo>
                    <a:pt x="1887" y="14864"/>
                  </a:lnTo>
                  <a:cubicBezTo>
                    <a:pt x="1862" y="14864"/>
                    <a:pt x="1849" y="14902"/>
                    <a:pt x="1836" y="14952"/>
                  </a:cubicBezTo>
                  <a:lnTo>
                    <a:pt x="1836" y="14965"/>
                  </a:lnTo>
                  <a:lnTo>
                    <a:pt x="1887" y="14952"/>
                  </a:lnTo>
                  <a:lnTo>
                    <a:pt x="1887" y="14990"/>
                  </a:lnTo>
                  <a:lnTo>
                    <a:pt x="1836" y="15002"/>
                  </a:lnTo>
                  <a:lnTo>
                    <a:pt x="1811" y="15229"/>
                  </a:lnTo>
                  <a:lnTo>
                    <a:pt x="1786" y="15229"/>
                  </a:lnTo>
                  <a:lnTo>
                    <a:pt x="1811" y="15002"/>
                  </a:lnTo>
                  <a:lnTo>
                    <a:pt x="1786" y="15002"/>
                  </a:lnTo>
                  <a:lnTo>
                    <a:pt x="1786" y="14965"/>
                  </a:lnTo>
                  <a:lnTo>
                    <a:pt x="1811" y="14965"/>
                  </a:lnTo>
                  <a:lnTo>
                    <a:pt x="1811" y="14952"/>
                  </a:lnTo>
                  <a:cubicBezTo>
                    <a:pt x="1811" y="14927"/>
                    <a:pt x="1824" y="14889"/>
                    <a:pt x="1836" y="14864"/>
                  </a:cubicBezTo>
                  <a:cubicBezTo>
                    <a:pt x="1849" y="14839"/>
                    <a:pt x="1874" y="14826"/>
                    <a:pt x="1887" y="14826"/>
                  </a:cubicBezTo>
                  <a:close/>
                  <a:moveTo>
                    <a:pt x="12035" y="1"/>
                  </a:moveTo>
                  <a:cubicBezTo>
                    <a:pt x="8690" y="1"/>
                    <a:pt x="6238" y="579"/>
                    <a:pt x="2377" y="1145"/>
                  </a:cubicBezTo>
                  <a:lnTo>
                    <a:pt x="0" y="17970"/>
                  </a:lnTo>
                  <a:cubicBezTo>
                    <a:pt x="2025" y="17404"/>
                    <a:pt x="5584" y="16826"/>
                    <a:pt x="11645" y="16826"/>
                  </a:cubicBezTo>
                  <a:cubicBezTo>
                    <a:pt x="12613" y="16826"/>
                    <a:pt x="13405" y="16939"/>
                    <a:pt x="14021" y="17178"/>
                  </a:cubicBezTo>
                  <a:cubicBezTo>
                    <a:pt x="14449" y="14411"/>
                    <a:pt x="14990" y="2151"/>
                    <a:pt x="15053" y="805"/>
                  </a:cubicBezTo>
                  <a:cubicBezTo>
                    <a:pt x="14675" y="416"/>
                    <a:pt x="13858" y="1"/>
                    <a:pt x="120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8"/>
            <p:cNvSpPr/>
            <p:nvPr/>
          </p:nvSpPr>
          <p:spPr>
            <a:xfrm>
              <a:off x="1552650" y="1969379"/>
              <a:ext cx="577778" cy="589256"/>
            </a:xfrm>
            <a:custGeom>
              <a:avLst/>
              <a:gdLst/>
              <a:ahLst/>
              <a:cxnLst/>
              <a:rect l="l" t="t" r="r" b="b"/>
              <a:pathLst>
                <a:path w="17065" h="17404" extrusionOk="0">
                  <a:moveTo>
                    <a:pt x="2918" y="0"/>
                  </a:moveTo>
                  <a:lnTo>
                    <a:pt x="0" y="17404"/>
                  </a:lnTo>
                  <a:lnTo>
                    <a:pt x="16913" y="16989"/>
                  </a:lnTo>
                  <a:cubicBezTo>
                    <a:pt x="16964" y="16951"/>
                    <a:pt x="17014" y="16901"/>
                    <a:pt x="17064" y="16876"/>
                  </a:cubicBezTo>
                  <a:lnTo>
                    <a:pt x="17064" y="16876"/>
                  </a:lnTo>
                  <a:lnTo>
                    <a:pt x="591" y="17177"/>
                  </a:lnTo>
                  <a:cubicBezTo>
                    <a:pt x="478" y="17177"/>
                    <a:pt x="390" y="17077"/>
                    <a:pt x="415" y="16964"/>
                  </a:cubicBezTo>
                  <a:lnTo>
                    <a:pt x="31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8"/>
            <p:cNvSpPr/>
            <p:nvPr/>
          </p:nvSpPr>
          <p:spPr>
            <a:xfrm>
              <a:off x="1595209" y="1935318"/>
              <a:ext cx="135430" cy="580318"/>
            </a:xfrm>
            <a:custGeom>
              <a:avLst/>
              <a:gdLst/>
              <a:ahLst/>
              <a:cxnLst/>
              <a:rect l="l" t="t" r="r" b="b"/>
              <a:pathLst>
                <a:path w="4000" h="17140" extrusionOk="0">
                  <a:moveTo>
                    <a:pt x="3220" y="1207"/>
                  </a:moveTo>
                  <a:lnTo>
                    <a:pt x="2981" y="3043"/>
                  </a:lnTo>
                  <a:lnTo>
                    <a:pt x="2730" y="4867"/>
                  </a:lnTo>
                  <a:lnTo>
                    <a:pt x="2201" y="8513"/>
                  </a:lnTo>
                  <a:lnTo>
                    <a:pt x="1661" y="12160"/>
                  </a:lnTo>
                  <a:cubicBezTo>
                    <a:pt x="1472" y="13367"/>
                    <a:pt x="1283" y="14587"/>
                    <a:pt x="1082" y="15794"/>
                  </a:cubicBezTo>
                  <a:cubicBezTo>
                    <a:pt x="1233" y="14574"/>
                    <a:pt x="1397" y="13355"/>
                    <a:pt x="1573" y="12147"/>
                  </a:cubicBezTo>
                  <a:lnTo>
                    <a:pt x="2088" y="8501"/>
                  </a:lnTo>
                  <a:lnTo>
                    <a:pt x="2642" y="4854"/>
                  </a:lnTo>
                  <a:lnTo>
                    <a:pt x="2931" y="3031"/>
                  </a:lnTo>
                  <a:lnTo>
                    <a:pt x="3220" y="1207"/>
                  </a:lnTo>
                  <a:close/>
                  <a:moveTo>
                    <a:pt x="1459" y="11267"/>
                  </a:moveTo>
                  <a:cubicBezTo>
                    <a:pt x="1447" y="11481"/>
                    <a:pt x="1422" y="11682"/>
                    <a:pt x="1397" y="11896"/>
                  </a:cubicBezTo>
                  <a:lnTo>
                    <a:pt x="1321" y="12525"/>
                  </a:lnTo>
                  <a:cubicBezTo>
                    <a:pt x="1271" y="12940"/>
                    <a:pt x="1208" y="13355"/>
                    <a:pt x="1145" y="13782"/>
                  </a:cubicBezTo>
                  <a:cubicBezTo>
                    <a:pt x="1095" y="14197"/>
                    <a:pt x="1019" y="14612"/>
                    <a:pt x="956" y="15027"/>
                  </a:cubicBezTo>
                  <a:cubicBezTo>
                    <a:pt x="881" y="15442"/>
                    <a:pt x="806" y="15870"/>
                    <a:pt x="718" y="16285"/>
                  </a:cubicBezTo>
                  <a:cubicBezTo>
                    <a:pt x="755" y="15870"/>
                    <a:pt x="806" y="15442"/>
                    <a:pt x="856" y="15027"/>
                  </a:cubicBezTo>
                  <a:cubicBezTo>
                    <a:pt x="906" y="14612"/>
                    <a:pt x="969" y="14197"/>
                    <a:pt x="1032" y="13770"/>
                  </a:cubicBezTo>
                  <a:cubicBezTo>
                    <a:pt x="1095" y="13355"/>
                    <a:pt x="1158" y="12940"/>
                    <a:pt x="1233" y="12525"/>
                  </a:cubicBezTo>
                  <a:lnTo>
                    <a:pt x="1334" y="11896"/>
                  </a:lnTo>
                  <a:cubicBezTo>
                    <a:pt x="1384" y="11682"/>
                    <a:pt x="1409" y="11481"/>
                    <a:pt x="1459" y="11267"/>
                  </a:cubicBezTo>
                  <a:close/>
                  <a:moveTo>
                    <a:pt x="4000" y="0"/>
                  </a:moveTo>
                  <a:lnTo>
                    <a:pt x="4000" y="0"/>
                  </a:lnTo>
                  <a:cubicBezTo>
                    <a:pt x="3736" y="302"/>
                    <a:pt x="3421" y="541"/>
                    <a:pt x="3069" y="730"/>
                  </a:cubicBezTo>
                  <a:lnTo>
                    <a:pt x="1585" y="10324"/>
                  </a:lnTo>
                  <a:lnTo>
                    <a:pt x="2805" y="855"/>
                  </a:lnTo>
                  <a:lnTo>
                    <a:pt x="2805" y="855"/>
                  </a:lnTo>
                  <a:cubicBezTo>
                    <a:pt x="2730" y="893"/>
                    <a:pt x="2642" y="931"/>
                    <a:pt x="2541" y="956"/>
                  </a:cubicBezTo>
                  <a:lnTo>
                    <a:pt x="1" y="17140"/>
                  </a:lnTo>
                  <a:lnTo>
                    <a:pt x="114" y="17077"/>
                  </a:lnTo>
                  <a:lnTo>
                    <a:pt x="1686" y="7331"/>
                  </a:lnTo>
                  <a:lnTo>
                    <a:pt x="378" y="16938"/>
                  </a:lnTo>
                  <a:cubicBezTo>
                    <a:pt x="592" y="16838"/>
                    <a:pt x="881" y="16725"/>
                    <a:pt x="1233" y="16611"/>
                  </a:cubicBezTo>
                  <a:lnTo>
                    <a:pt x="3220" y="2741"/>
                  </a:lnTo>
                  <a:lnTo>
                    <a:pt x="3220" y="2741"/>
                  </a:lnTo>
                  <a:lnTo>
                    <a:pt x="1485" y="16523"/>
                  </a:lnTo>
                  <a:lnTo>
                    <a:pt x="1485" y="16523"/>
                  </a:lnTo>
                  <a:lnTo>
                    <a:pt x="1661" y="16473"/>
                  </a:lnTo>
                  <a:lnTo>
                    <a:pt x="40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8"/>
            <p:cNvSpPr/>
            <p:nvPr/>
          </p:nvSpPr>
          <p:spPr>
            <a:xfrm>
              <a:off x="2104832" y="2465797"/>
              <a:ext cx="72861" cy="58777"/>
            </a:xfrm>
            <a:custGeom>
              <a:avLst/>
              <a:gdLst/>
              <a:ahLst/>
              <a:cxnLst/>
              <a:rect l="l" t="t" r="r" b="b"/>
              <a:pathLst>
                <a:path w="2152" h="1736" extrusionOk="0">
                  <a:moveTo>
                    <a:pt x="1" y="0"/>
                  </a:moveTo>
                  <a:lnTo>
                    <a:pt x="1" y="0"/>
                  </a:lnTo>
                  <a:cubicBezTo>
                    <a:pt x="89" y="38"/>
                    <a:pt x="189" y="76"/>
                    <a:pt x="277" y="126"/>
                  </a:cubicBezTo>
                  <a:cubicBezTo>
                    <a:pt x="416" y="176"/>
                    <a:pt x="542" y="252"/>
                    <a:pt x="680" y="327"/>
                  </a:cubicBezTo>
                  <a:cubicBezTo>
                    <a:pt x="743" y="365"/>
                    <a:pt x="806" y="390"/>
                    <a:pt x="869" y="440"/>
                  </a:cubicBezTo>
                  <a:lnTo>
                    <a:pt x="1045" y="566"/>
                  </a:lnTo>
                  <a:cubicBezTo>
                    <a:pt x="1283" y="742"/>
                    <a:pt x="1485" y="943"/>
                    <a:pt x="1673" y="1182"/>
                  </a:cubicBezTo>
                  <a:cubicBezTo>
                    <a:pt x="1799" y="1346"/>
                    <a:pt x="1912" y="1534"/>
                    <a:pt x="2000" y="1736"/>
                  </a:cubicBezTo>
                  <a:cubicBezTo>
                    <a:pt x="2051" y="1736"/>
                    <a:pt x="2113" y="1723"/>
                    <a:pt x="2151" y="1711"/>
                  </a:cubicBezTo>
                  <a:lnTo>
                    <a:pt x="2151" y="1648"/>
                  </a:lnTo>
                  <a:lnTo>
                    <a:pt x="2151" y="1585"/>
                  </a:lnTo>
                  <a:cubicBezTo>
                    <a:pt x="2126" y="1321"/>
                    <a:pt x="2000" y="1057"/>
                    <a:pt x="1824" y="855"/>
                  </a:cubicBezTo>
                  <a:cubicBezTo>
                    <a:pt x="1573" y="528"/>
                    <a:pt x="1032" y="176"/>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8"/>
            <p:cNvSpPr/>
            <p:nvPr/>
          </p:nvSpPr>
          <p:spPr>
            <a:xfrm>
              <a:off x="2190424" y="2462818"/>
              <a:ext cx="592676" cy="75401"/>
            </a:xfrm>
            <a:custGeom>
              <a:avLst/>
              <a:gdLst/>
              <a:ahLst/>
              <a:cxnLst/>
              <a:rect l="l" t="t" r="r" b="b"/>
              <a:pathLst>
                <a:path w="17505" h="2227" extrusionOk="0">
                  <a:moveTo>
                    <a:pt x="4305" y="120"/>
                  </a:moveTo>
                  <a:cubicBezTo>
                    <a:pt x="4385" y="120"/>
                    <a:pt x="4469" y="126"/>
                    <a:pt x="4552" y="126"/>
                  </a:cubicBezTo>
                  <a:lnTo>
                    <a:pt x="4917" y="126"/>
                  </a:lnTo>
                  <a:cubicBezTo>
                    <a:pt x="5156" y="139"/>
                    <a:pt x="5395" y="164"/>
                    <a:pt x="5634" y="189"/>
                  </a:cubicBezTo>
                  <a:cubicBezTo>
                    <a:pt x="5873" y="214"/>
                    <a:pt x="6099" y="264"/>
                    <a:pt x="6351" y="315"/>
                  </a:cubicBezTo>
                  <a:cubicBezTo>
                    <a:pt x="6099" y="315"/>
                    <a:pt x="5860" y="302"/>
                    <a:pt x="5621" y="290"/>
                  </a:cubicBezTo>
                  <a:lnTo>
                    <a:pt x="4905" y="277"/>
                  </a:lnTo>
                  <a:cubicBezTo>
                    <a:pt x="4427" y="290"/>
                    <a:pt x="3961" y="327"/>
                    <a:pt x="3484" y="403"/>
                  </a:cubicBezTo>
                  <a:lnTo>
                    <a:pt x="3484" y="390"/>
                  </a:lnTo>
                  <a:cubicBezTo>
                    <a:pt x="3018" y="453"/>
                    <a:pt x="2553" y="579"/>
                    <a:pt x="2113" y="755"/>
                  </a:cubicBezTo>
                  <a:cubicBezTo>
                    <a:pt x="2000" y="793"/>
                    <a:pt x="1899" y="843"/>
                    <a:pt x="1786" y="893"/>
                  </a:cubicBezTo>
                  <a:cubicBezTo>
                    <a:pt x="1673" y="943"/>
                    <a:pt x="1572" y="994"/>
                    <a:pt x="1472" y="1069"/>
                  </a:cubicBezTo>
                  <a:cubicBezTo>
                    <a:pt x="1258" y="1182"/>
                    <a:pt x="1069" y="1333"/>
                    <a:pt x="906" y="1497"/>
                  </a:cubicBezTo>
                  <a:cubicBezTo>
                    <a:pt x="1044" y="1296"/>
                    <a:pt x="1220" y="1132"/>
                    <a:pt x="1421" y="981"/>
                  </a:cubicBezTo>
                  <a:cubicBezTo>
                    <a:pt x="1522" y="906"/>
                    <a:pt x="1623" y="855"/>
                    <a:pt x="1723" y="780"/>
                  </a:cubicBezTo>
                  <a:cubicBezTo>
                    <a:pt x="1824" y="717"/>
                    <a:pt x="1937" y="667"/>
                    <a:pt x="2050" y="616"/>
                  </a:cubicBezTo>
                  <a:cubicBezTo>
                    <a:pt x="2163" y="554"/>
                    <a:pt x="2276" y="516"/>
                    <a:pt x="2390" y="466"/>
                  </a:cubicBezTo>
                  <a:lnTo>
                    <a:pt x="2742" y="352"/>
                  </a:lnTo>
                  <a:cubicBezTo>
                    <a:pt x="2968" y="290"/>
                    <a:pt x="3220" y="239"/>
                    <a:pt x="3458" y="202"/>
                  </a:cubicBezTo>
                  <a:cubicBezTo>
                    <a:pt x="3697" y="164"/>
                    <a:pt x="3936" y="139"/>
                    <a:pt x="4188" y="126"/>
                  </a:cubicBezTo>
                  <a:cubicBezTo>
                    <a:pt x="4226" y="122"/>
                    <a:pt x="4265" y="120"/>
                    <a:pt x="4305" y="120"/>
                  </a:cubicBezTo>
                  <a:close/>
                  <a:moveTo>
                    <a:pt x="6038" y="1052"/>
                  </a:moveTo>
                  <a:cubicBezTo>
                    <a:pt x="6142" y="1052"/>
                    <a:pt x="6246" y="1053"/>
                    <a:pt x="6351" y="1057"/>
                  </a:cubicBezTo>
                  <a:cubicBezTo>
                    <a:pt x="6778" y="1069"/>
                    <a:pt x="7218" y="1094"/>
                    <a:pt x="7671" y="1132"/>
                  </a:cubicBezTo>
                  <a:lnTo>
                    <a:pt x="8991" y="1258"/>
                  </a:lnTo>
                  <a:lnTo>
                    <a:pt x="10148" y="1384"/>
                  </a:lnTo>
                  <a:lnTo>
                    <a:pt x="10966" y="1472"/>
                  </a:lnTo>
                  <a:lnTo>
                    <a:pt x="11280" y="1509"/>
                  </a:lnTo>
                  <a:lnTo>
                    <a:pt x="11280" y="1509"/>
                  </a:lnTo>
                  <a:lnTo>
                    <a:pt x="10966" y="1497"/>
                  </a:lnTo>
                  <a:lnTo>
                    <a:pt x="10148" y="1434"/>
                  </a:lnTo>
                  <a:lnTo>
                    <a:pt x="8991" y="1346"/>
                  </a:lnTo>
                  <a:lnTo>
                    <a:pt x="7671" y="1233"/>
                  </a:lnTo>
                  <a:cubicBezTo>
                    <a:pt x="7218" y="1195"/>
                    <a:pt x="6766" y="1157"/>
                    <a:pt x="6351" y="1145"/>
                  </a:cubicBezTo>
                  <a:cubicBezTo>
                    <a:pt x="6137" y="1138"/>
                    <a:pt x="5933" y="1135"/>
                    <a:pt x="5739" y="1135"/>
                  </a:cubicBezTo>
                  <a:cubicBezTo>
                    <a:pt x="5546" y="1135"/>
                    <a:pt x="5364" y="1138"/>
                    <a:pt x="5194" y="1145"/>
                  </a:cubicBezTo>
                  <a:cubicBezTo>
                    <a:pt x="4854" y="1157"/>
                    <a:pt x="4578" y="1182"/>
                    <a:pt x="4376" y="1195"/>
                  </a:cubicBezTo>
                  <a:lnTo>
                    <a:pt x="4062" y="1233"/>
                  </a:lnTo>
                  <a:lnTo>
                    <a:pt x="4062" y="1233"/>
                  </a:lnTo>
                  <a:lnTo>
                    <a:pt x="4376" y="1182"/>
                  </a:lnTo>
                  <a:cubicBezTo>
                    <a:pt x="4565" y="1157"/>
                    <a:pt x="4842" y="1107"/>
                    <a:pt x="5194" y="1082"/>
                  </a:cubicBezTo>
                  <a:cubicBezTo>
                    <a:pt x="5470" y="1063"/>
                    <a:pt x="5753" y="1052"/>
                    <a:pt x="6038" y="1052"/>
                  </a:cubicBezTo>
                  <a:close/>
                  <a:moveTo>
                    <a:pt x="7753" y="703"/>
                  </a:moveTo>
                  <a:cubicBezTo>
                    <a:pt x="7834" y="703"/>
                    <a:pt x="7916" y="703"/>
                    <a:pt x="7998" y="705"/>
                  </a:cubicBezTo>
                  <a:cubicBezTo>
                    <a:pt x="8828" y="705"/>
                    <a:pt x="9645" y="793"/>
                    <a:pt x="10450" y="868"/>
                  </a:cubicBezTo>
                  <a:cubicBezTo>
                    <a:pt x="11267" y="943"/>
                    <a:pt x="12072" y="1069"/>
                    <a:pt x="12890" y="1182"/>
                  </a:cubicBezTo>
                  <a:cubicBezTo>
                    <a:pt x="13694" y="1296"/>
                    <a:pt x="14499" y="1396"/>
                    <a:pt x="15317" y="1509"/>
                  </a:cubicBezTo>
                  <a:cubicBezTo>
                    <a:pt x="14499" y="1509"/>
                    <a:pt x="13682" y="1472"/>
                    <a:pt x="12864" y="1409"/>
                  </a:cubicBezTo>
                  <a:cubicBezTo>
                    <a:pt x="12449" y="1371"/>
                    <a:pt x="12047" y="1333"/>
                    <a:pt x="11645" y="1296"/>
                  </a:cubicBezTo>
                  <a:lnTo>
                    <a:pt x="10425" y="1157"/>
                  </a:lnTo>
                  <a:cubicBezTo>
                    <a:pt x="9620" y="1069"/>
                    <a:pt x="8803" y="994"/>
                    <a:pt x="7998" y="931"/>
                  </a:cubicBezTo>
                  <a:cubicBezTo>
                    <a:pt x="7181" y="881"/>
                    <a:pt x="6363" y="868"/>
                    <a:pt x="5546" y="855"/>
                  </a:cubicBezTo>
                  <a:cubicBezTo>
                    <a:pt x="6282" y="754"/>
                    <a:pt x="7017" y="703"/>
                    <a:pt x="7753" y="703"/>
                  </a:cubicBezTo>
                  <a:close/>
                  <a:moveTo>
                    <a:pt x="5763" y="1379"/>
                  </a:moveTo>
                  <a:cubicBezTo>
                    <a:pt x="5883" y="1379"/>
                    <a:pt x="6003" y="1380"/>
                    <a:pt x="6124" y="1384"/>
                  </a:cubicBezTo>
                  <a:cubicBezTo>
                    <a:pt x="6564" y="1384"/>
                    <a:pt x="7017" y="1409"/>
                    <a:pt x="7457" y="1434"/>
                  </a:cubicBezTo>
                  <a:lnTo>
                    <a:pt x="10111" y="1610"/>
                  </a:lnTo>
                  <a:cubicBezTo>
                    <a:pt x="10991" y="1660"/>
                    <a:pt x="11884" y="1711"/>
                    <a:pt x="12764" y="1773"/>
                  </a:cubicBezTo>
                  <a:cubicBezTo>
                    <a:pt x="12081" y="1822"/>
                    <a:pt x="11391" y="1841"/>
                    <a:pt x="10700" y="1841"/>
                  </a:cubicBezTo>
                  <a:cubicBezTo>
                    <a:pt x="10499" y="1841"/>
                    <a:pt x="10299" y="1839"/>
                    <a:pt x="10098" y="1836"/>
                  </a:cubicBezTo>
                  <a:cubicBezTo>
                    <a:pt x="9658" y="1836"/>
                    <a:pt x="9218" y="1811"/>
                    <a:pt x="8765" y="1799"/>
                  </a:cubicBezTo>
                  <a:lnTo>
                    <a:pt x="7432" y="1723"/>
                  </a:lnTo>
                  <a:cubicBezTo>
                    <a:pt x="6645" y="1678"/>
                    <a:pt x="5857" y="1633"/>
                    <a:pt x="5070" y="1633"/>
                  </a:cubicBezTo>
                  <a:cubicBezTo>
                    <a:pt x="4977" y="1633"/>
                    <a:pt x="4884" y="1634"/>
                    <a:pt x="4791" y="1635"/>
                  </a:cubicBezTo>
                  <a:cubicBezTo>
                    <a:pt x="3911" y="1635"/>
                    <a:pt x="3031" y="1711"/>
                    <a:pt x="2138" y="1773"/>
                  </a:cubicBezTo>
                  <a:cubicBezTo>
                    <a:pt x="3006" y="1585"/>
                    <a:pt x="3899" y="1459"/>
                    <a:pt x="4779" y="1409"/>
                  </a:cubicBezTo>
                  <a:cubicBezTo>
                    <a:pt x="5110" y="1390"/>
                    <a:pt x="5435" y="1379"/>
                    <a:pt x="5763" y="1379"/>
                  </a:cubicBezTo>
                  <a:close/>
                  <a:moveTo>
                    <a:pt x="6388" y="1861"/>
                  </a:moveTo>
                  <a:lnTo>
                    <a:pt x="7508" y="1887"/>
                  </a:lnTo>
                  <a:cubicBezTo>
                    <a:pt x="7872" y="1887"/>
                    <a:pt x="8199" y="1912"/>
                    <a:pt x="8488" y="1912"/>
                  </a:cubicBezTo>
                  <a:cubicBezTo>
                    <a:pt x="8778" y="1924"/>
                    <a:pt x="9017" y="1937"/>
                    <a:pt x="9193" y="1949"/>
                  </a:cubicBezTo>
                  <a:lnTo>
                    <a:pt x="9457" y="1962"/>
                  </a:lnTo>
                  <a:lnTo>
                    <a:pt x="7508" y="1962"/>
                  </a:lnTo>
                  <a:lnTo>
                    <a:pt x="6388" y="1949"/>
                  </a:lnTo>
                  <a:lnTo>
                    <a:pt x="5257" y="1924"/>
                  </a:lnTo>
                  <a:cubicBezTo>
                    <a:pt x="4892" y="1924"/>
                    <a:pt x="4565" y="1912"/>
                    <a:pt x="4276" y="1899"/>
                  </a:cubicBezTo>
                  <a:cubicBezTo>
                    <a:pt x="3987" y="1887"/>
                    <a:pt x="3748" y="1874"/>
                    <a:pt x="3584" y="1874"/>
                  </a:cubicBezTo>
                  <a:lnTo>
                    <a:pt x="3320" y="1861"/>
                  </a:lnTo>
                  <a:close/>
                  <a:moveTo>
                    <a:pt x="3471" y="0"/>
                  </a:moveTo>
                  <a:cubicBezTo>
                    <a:pt x="3333" y="13"/>
                    <a:pt x="3182" y="38"/>
                    <a:pt x="3043" y="63"/>
                  </a:cubicBezTo>
                  <a:cubicBezTo>
                    <a:pt x="2842" y="88"/>
                    <a:pt x="2629" y="139"/>
                    <a:pt x="2440" y="189"/>
                  </a:cubicBezTo>
                  <a:cubicBezTo>
                    <a:pt x="2239" y="239"/>
                    <a:pt x="2063" y="290"/>
                    <a:pt x="1912" y="340"/>
                  </a:cubicBezTo>
                  <a:cubicBezTo>
                    <a:pt x="1761" y="403"/>
                    <a:pt x="1635" y="440"/>
                    <a:pt x="1547" y="478"/>
                  </a:cubicBezTo>
                  <a:lnTo>
                    <a:pt x="1409" y="528"/>
                  </a:lnTo>
                  <a:lnTo>
                    <a:pt x="1535" y="453"/>
                  </a:lnTo>
                  <a:cubicBezTo>
                    <a:pt x="1623" y="415"/>
                    <a:pt x="1736" y="352"/>
                    <a:pt x="1887" y="302"/>
                  </a:cubicBezTo>
                  <a:cubicBezTo>
                    <a:pt x="2063" y="227"/>
                    <a:pt x="2239" y="164"/>
                    <a:pt x="2415" y="114"/>
                  </a:cubicBezTo>
                  <a:cubicBezTo>
                    <a:pt x="2490" y="88"/>
                    <a:pt x="2578" y="63"/>
                    <a:pt x="2666" y="51"/>
                  </a:cubicBezTo>
                  <a:lnTo>
                    <a:pt x="2666" y="51"/>
                  </a:lnTo>
                  <a:cubicBezTo>
                    <a:pt x="1308" y="176"/>
                    <a:pt x="654" y="591"/>
                    <a:pt x="340" y="956"/>
                  </a:cubicBezTo>
                  <a:cubicBezTo>
                    <a:pt x="151" y="1157"/>
                    <a:pt x="38" y="1409"/>
                    <a:pt x="0" y="1685"/>
                  </a:cubicBezTo>
                  <a:lnTo>
                    <a:pt x="0" y="1748"/>
                  </a:lnTo>
                  <a:lnTo>
                    <a:pt x="0" y="1811"/>
                  </a:lnTo>
                  <a:cubicBezTo>
                    <a:pt x="76" y="1811"/>
                    <a:pt x="151" y="1824"/>
                    <a:pt x="214" y="1836"/>
                  </a:cubicBezTo>
                  <a:lnTo>
                    <a:pt x="227" y="1799"/>
                  </a:lnTo>
                  <a:cubicBezTo>
                    <a:pt x="277" y="1711"/>
                    <a:pt x="315" y="1622"/>
                    <a:pt x="378" y="1547"/>
                  </a:cubicBezTo>
                  <a:cubicBezTo>
                    <a:pt x="478" y="1384"/>
                    <a:pt x="604" y="1245"/>
                    <a:pt x="742" y="1119"/>
                  </a:cubicBezTo>
                  <a:lnTo>
                    <a:pt x="742" y="1119"/>
                  </a:lnTo>
                  <a:cubicBezTo>
                    <a:pt x="642" y="1270"/>
                    <a:pt x="554" y="1434"/>
                    <a:pt x="503" y="1610"/>
                  </a:cubicBezTo>
                  <a:cubicBezTo>
                    <a:pt x="478" y="1698"/>
                    <a:pt x="453" y="1786"/>
                    <a:pt x="441" y="1874"/>
                  </a:cubicBezTo>
                  <a:cubicBezTo>
                    <a:pt x="503" y="1899"/>
                    <a:pt x="566" y="1912"/>
                    <a:pt x="642" y="1937"/>
                  </a:cubicBezTo>
                  <a:lnTo>
                    <a:pt x="881" y="1937"/>
                  </a:lnTo>
                  <a:lnTo>
                    <a:pt x="906" y="1912"/>
                  </a:lnTo>
                  <a:cubicBezTo>
                    <a:pt x="931" y="1887"/>
                    <a:pt x="969" y="1849"/>
                    <a:pt x="1006" y="1824"/>
                  </a:cubicBezTo>
                  <a:cubicBezTo>
                    <a:pt x="1032" y="1799"/>
                    <a:pt x="1069" y="1773"/>
                    <a:pt x="1107" y="1761"/>
                  </a:cubicBezTo>
                  <a:cubicBezTo>
                    <a:pt x="1245" y="1660"/>
                    <a:pt x="1396" y="1585"/>
                    <a:pt x="1560" y="1522"/>
                  </a:cubicBezTo>
                  <a:cubicBezTo>
                    <a:pt x="1861" y="1396"/>
                    <a:pt x="2176" y="1296"/>
                    <a:pt x="2503" y="1220"/>
                  </a:cubicBezTo>
                  <a:cubicBezTo>
                    <a:pt x="2817" y="1157"/>
                    <a:pt x="3144" y="1094"/>
                    <a:pt x="3471" y="1057"/>
                  </a:cubicBezTo>
                  <a:cubicBezTo>
                    <a:pt x="3622" y="1031"/>
                    <a:pt x="3785" y="1019"/>
                    <a:pt x="3949" y="1006"/>
                  </a:cubicBezTo>
                  <a:lnTo>
                    <a:pt x="4439" y="969"/>
                  </a:lnTo>
                  <a:lnTo>
                    <a:pt x="4439" y="969"/>
                  </a:lnTo>
                  <a:lnTo>
                    <a:pt x="3961" y="1031"/>
                  </a:lnTo>
                  <a:cubicBezTo>
                    <a:pt x="3811" y="1031"/>
                    <a:pt x="3647" y="1069"/>
                    <a:pt x="3484" y="1094"/>
                  </a:cubicBezTo>
                  <a:cubicBezTo>
                    <a:pt x="3169" y="1145"/>
                    <a:pt x="2842" y="1220"/>
                    <a:pt x="2540" y="1308"/>
                  </a:cubicBezTo>
                  <a:cubicBezTo>
                    <a:pt x="2226" y="1396"/>
                    <a:pt x="1924" y="1509"/>
                    <a:pt x="1623" y="1635"/>
                  </a:cubicBezTo>
                  <a:cubicBezTo>
                    <a:pt x="1484" y="1711"/>
                    <a:pt x="1346" y="1786"/>
                    <a:pt x="1220" y="1887"/>
                  </a:cubicBezTo>
                  <a:cubicBezTo>
                    <a:pt x="1195" y="1899"/>
                    <a:pt x="1182" y="1912"/>
                    <a:pt x="1157" y="1924"/>
                  </a:cubicBezTo>
                  <a:lnTo>
                    <a:pt x="17505" y="2226"/>
                  </a:lnTo>
                  <a:lnTo>
                    <a:pt x="17366" y="2063"/>
                  </a:lnTo>
                  <a:cubicBezTo>
                    <a:pt x="17366" y="2063"/>
                    <a:pt x="17341" y="2050"/>
                    <a:pt x="17291" y="2012"/>
                  </a:cubicBezTo>
                  <a:lnTo>
                    <a:pt x="13506" y="1786"/>
                  </a:lnTo>
                  <a:lnTo>
                    <a:pt x="16951" y="1824"/>
                  </a:lnTo>
                  <a:cubicBezTo>
                    <a:pt x="16209" y="1472"/>
                    <a:pt x="15442" y="1208"/>
                    <a:pt x="14663" y="1031"/>
                  </a:cubicBezTo>
                  <a:cubicBezTo>
                    <a:pt x="14185" y="1031"/>
                    <a:pt x="13707" y="1006"/>
                    <a:pt x="13229" y="969"/>
                  </a:cubicBezTo>
                  <a:cubicBezTo>
                    <a:pt x="12625" y="918"/>
                    <a:pt x="12022" y="855"/>
                    <a:pt x="11418" y="793"/>
                  </a:cubicBezTo>
                  <a:cubicBezTo>
                    <a:pt x="10224" y="654"/>
                    <a:pt x="9017" y="541"/>
                    <a:pt x="7809" y="440"/>
                  </a:cubicBezTo>
                  <a:lnTo>
                    <a:pt x="7809" y="440"/>
                  </a:lnTo>
                  <a:cubicBezTo>
                    <a:pt x="9017" y="503"/>
                    <a:pt x="10224" y="591"/>
                    <a:pt x="11418" y="692"/>
                  </a:cubicBezTo>
                  <a:cubicBezTo>
                    <a:pt x="12022" y="742"/>
                    <a:pt x="12625" y="793"/>
                    <a:pt x="13229" y="830"/>
                  </a:cubicBezTo>
                  <a:cubicBezTo>
                    <a:pt x="13443" y="843"/>
                    <a:pt x="13644" y="843"/>
                    <a:pt x="13858" y="855"/>
                  </a:cubicBezTo>
                  <a:cubicBezTo>
                    <a:pt x="11745" y="403"/>
                    <a:pt x="8476" y="0"/>
                    <a:pt x="3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8"/>
            <p:cNvSpPr/>
            <p:nvPr/>
          </p:nvSpPr>
          <p:spPr>
            <a:xfrm>
              <a:off x="2238941" y="1969379"/>
              <a:ext cx="578218" cy="589256"/>
            </a:xfrm>
            <a:custGeom>
              <a:avLst/>
              <a:gdLst/>
              <a:ahLst/>
              <a:cxnLst/>
              <a:rect l="l" t="t" r="r" b="b"/>
              <a:pathLst>
                <a:path w="17078" h="17404" extrusionOk="0">
                  <a:moveTo>
                    <a:pt x="13946" y="0"/>
                  </a:moveTo>
                  <a:lnTo>
                    <a:pt x="16663" y="16964"/>
                  </a:lnTo>
                  <a:cubicBezTo>
                    <a:pt x="16675" y="17077"/>
                    <a:pt x="16587" y="17177"/>
                    <a:pt x="16474" y="17177"/>
                  </a:cubicBezTo>
                  <a:lnTo>
                    <a:pt x="1" y="16876"/>
                  </a:lnTo>
                  <a:lnTo>
                    <a:pt x="1" y="16876"/>
                  </a:lnTo>
                  <a:cubicBezTo>
                    <a:pt x="64" y="16901"/>
                    <a:pt x="114" y="16938"/>
                    <a:pt x="164" y="16989"/>
                  </a:cubicBezTo>
                  <a:lnTo>
                    <a:pt x="17078" y="17404"/>
                  </a:lnTo>
                  <a:lnTo>
                    <a:pt x="141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8"/>
            <p:cNvSpPr/>
            <p:nvPr/>
          </p:nvSpPr>
          <p:spPr>
            <a:xfrm>
              <a:off x="1593020" y="2462598"/>
              <a:ext cx="580758" cy="76247"/>
            </a:xfrm>
            <a:custGeom>
              <a:avLst/>
              <a:gdLst/>
              <a:ahLst/>
              <a:cxnLst/>
              <a:rect l="l" t="t" r="r" b="b"/>
              <a:pathLst>
                <a:path w="17153" h="2252" extrusionOk="0">
                  <a:moveTo>
                    <a:pt x="11708" y="428"/>
                  </a:moveTo>
                  <a:cubicBezTo>
                    <a:pt x="12047" y="428"/>
                    <a:pt x="12387" y="453"/>
                    <a:pt x="12701" y="479"/>
                  </a:cubicBezTo>
                  <a:cubicBezTo>
                    <a:pt x="13016" y="504"/>
                    <a:pt x="13305" y="541"/>
                    <a:pt x="13556" y="567"/>
                  </a:cubicBezTo>
                  <a:cubicBezTo>
                    <a:pt x="13808" y="604"/>
                    <a:pt x="14009" y="642"/>
                    <a:pt x="14160" y="667"/>
                  </a:cubicBezTo>
                  <a:lnTo>
                    <a:pt x="14386" y="705"/>
                  </a:lnTo>
                  <a:lnTo>
                    <a:pt x="14160" y="680"/>
                  </a:lnTo>
                  <a:cubicBezTo>
                    <a:pt x="14009" y="667"/>
                    <a:pt x="13808" y="642"/>
                    <a:pt x="13556" y="629"/>
                  </a:cubicBezTo>
                  <a:cubicBezTo>
                    <a:pt x="13305" y="604"/>
                    <a:pt x="13003" y="579"/>
                    <a:pt x="12689" y="567"/>
                  </a:cubicBezTo>
                  <a:cubicBezTo>
                    <a:pt x="12374" y="541"/>
                    <a:pt x="12047" y="541"/>
                    <a:pt x="11708" y="529"/>
                  </a:cubicBezTo>
                  <a:lnTo>
                    <a:pt x="10727" y="529"/>
                  </a:lnTo>
                  <a:cubicBezTo>
                    <a:pt x="10413" y="529"/>
                    <a:pt x="10111" y="554"/>
                    <a:pt x="9859" y="567"/>
                  </a:cubicBezTo>
                  <a:cubicBezTo>
                    <a:pt x="9608" y="592"/>
                    <a:pt x="9407" y="604"/>
                    <a:pt x="9256" y="617"/>
                  </a:cubicBezTo>
                  <a:lnTo>
                    <a:pt x="9029" y="629"/>
                  </a:lnTo>
                  <a:lnTo>
                    <a:pt x="9256" y="604"/>
                  </a:lnTo>
                  <a:cubicBezTo>
                    <a:pt x="9407" y="579"/>
                    <a:pt x="9608" y="554"/>
                    <a:pt x="9859" y="529"/>
                  </a:cubicBezTo>
                  <a:cubicBezTo>
                    <a:pt x="10111" y="504"/>
                    <a:pt x="10400" y="466"/>
                    <a:pt x="10714" y="453"/>
                  </a:cubicBezTo>
                  <a:cubicBezTo>
                    <a:pt x="11029" y="441"/>
                    <a:pt x="11368" y="428"/>
                    <a:pt x="11708" y="428"/>
                  </a:cubicBezTo>
                  <a:close/>
                  <a:moveTo>
                    <a:pt x="12286" y="806"/>
                  </a:moveTo>
                  <a:cubicBezTo>
                    <a:pt x="12777" y="831"/>
                    <a:pt x="13255" y="843"/>
                    <a:pt x="13732" y="881"/>
                  </a:cubicBezTo>
                  <a:cubicBezTo>
                    <a:pt x="13255" y="894"/>
                    <a:pt x="12764" y="894"/>
                    <a:pt x="12286" y="906"/>
                  </a:cubicBezTo>
                  <a:cubicBezTo>
                    <a:pt x="12047" y="906"/>
                    <a:pt x="11808" y="919"/>
                    <a:pt x="11570" y="919"/>
                  </a:cubicBezTo>
                  <a:cubicBezTo>
                    <a:pt x="11331" y="931"/>
                    <a:pt x="11092" y="944"/>
                    <a:pt x="10853" y="956"/>
                  </a:cubicBezTo>
                  <a:cubicBezTo>
                    <a:pt x="9885" y="1007"/>
                    <a:pt x="8929" y="1082"/>
                    <a:pt x="7973" y="1183"/>
                  </a:cubicBezTo>
                  <a:cubicBezTo>
                    <a:pt x="7017" y="1271"/>
                    <a:pt x="6062" y="1371"/>
                    <a:pt x="5094" y="1434"/>
                  </a:cubicBezTo>
                  <a:cubicBezTo>
                    <a:pt x="4855" y="1447"/>
                    <a:pt x="4616" y="1459"/>
                    <a:pt x="4377" y="1472"/>
                  </a:cubicBezTo>
                  <a:cubicBezTo>
                    <a:pt x="4138" y="1485"/>
                    <a:pt x="3886" y="1485"/>
                    <a:pt x="3660" y="1497"/>
                  </a:cubicBezTo>
                  <a:cubicBezTo>
                    <a:pt x="3170" y="1510"/>
                    <a:pt x="2692" y="1522"/>
                    <a:pt x="2214" y="1522"/>
                  </a:cubicBezTo>
                  <a:cubicBezTo>
                    <a:pt x="2692" y="1472"/>
                    <a:pt x="3170" y="1447"/>
                    <a:pt x="3647" y="1409"/>
                  </a:cubicBezTo>
                  <a:cubicBezTo>
                    <a:pt x="4125" y="1359"/>
                    <a:pt x="4603" y="1321"/>
                    <a:pt x="5081" y="1271"/>
                  </a:cubicBezTo>
                  <a:lnTo>
                    <a:pt x="7961" y="982"/>
                  </a:lnTo>
                  <a:cubicBezTo>
                    <a:pt x="8916" y="881"/>
                    <a:pt x="9885" y="818"/>
                    <a:pt x="10840" y="806"/>
                  </a:cubicBezTo>
                  <a:close/>
                  <a:moveTo>
                    <a:pt x="12249" y="89"/>
                  </a:moveTo>
                  <a:cubicBezTo>
                    <a:pt x="12412" y="89"/>
                    <a:pt x="12563" y="101"/>
                    <a:pt x="12726" y="101"/>
                  </a:cubicBezTo>
                  <a:cubicBezTo>
                    <a:pt x="12877" y="114"/>
                    <a:pt x="13041" y="114"/>
                    <a:pt x="13192" y="127"/>
                  </a:cubicBezTo>
                  <a:cubicBezTo>
                    <a:pt x="13820" y="177"/>
                    <a:pt x="14449" y="303"/>
                    <a:pt x="15053" y="491"/>
                  </a:cubicBezTo>
                  <a:cubicBezTo>
                    <a:pt x="15204" y="541"/>
                    <a:pt x="15355" y="592"/>
                    <a:pt x="15493" y="667"/>
                  </a:cubicBezTo>
                  <a:lnTo>
                    <a:pt x="15707" y="768"/>
                  </a:lnTo>
                  <a:lnTo>
                    <a:pt x="15920" y="881"/>
                  </a:lnTo>
                  <a:cubicBezTo>
                    <a:pt x="15983" y="919"/>
                    <a:pt x="16059" y="969"/>
                    <a:pt x="16122" y="1019"/>
                  </a:cubicBezTo>
                  <a:cubicBezTo>
                    <a:pt x="16185" y="1057"/>
                    <a:pt x="16247" y="1107"/>
                    <a:pt x="16298" y="1170"/>
                  </a:cubicBezTo>
                  <a:cubicBezTo>
                    <a:pt x="16423" y="1271"/>
                    <a:pt x="16524" y="1384"/>
                    <a:pt x="16612" y="1522"/>
                  </a:cubicBezTo>
                  <a:cubicBezTo>
                    <a:pt x="16411" y="1283"/>
                    <a:pt x="16159" y="1095"/>
                    <a:pt x="15870" y="969"/>
                  </a:cubicBezTo>
                  <a:lnTo>
                    <a:pt x="15669" y="856"/>
                  </a:lnTo>
                  <a:lnTo>
                    <a:pt x="15443" y="780"/>
                  </a:lnTo>
                  <a:cubicBezTo>
                    <a:pt x="15304" y="718"/>
                    <a:pt x="15153" y="680"/>
                    <a:pt x="15002" y="629"/>
                  </a:cubicBezTo>
                  <a:cubicBezTo>
                    <a:pt x="14411" y="466"/>
                    <a:pt x="13795" y="365"/>
                    <a:pt x="13179" y="315"/>
                  </a:cubicBezTo>
                  <a:cubicBezTo>
                    <a:pt x="13016" y="303"/>
                    <a:pt x="12865" y="303"/>
                    <a:pt x="12701" y="290"/>
                  </a:cubicBezTo>
                  <a:cubicBezTo>
                    <a:pt x="12550" y="277"/>
                    <a:pt x="12387" y="265"/>
                    <a:pt x="12236" y="265"/>
                  </a:cubicBezTo>
                  <a:lnTo>
                    <a:pt x="11293" y="265"/>
                  </a:lnTo>
                  <a:lnTo>
                    <a:pt x="10815" y="277"/>
                  </a:lnTo>
                  <a:cubicBezTo>
                    <a:pt x="10664" y="277"/>
                    <a:pt x="10501" y="277"/>
                    <a:pt x="10350" y="303"/>
                  </a:cubicBezTo>
                  <a:cubicBezTo>
                    <a:pt x="10035" y="315"/>
                    <a:pt x="9721" y="340"/>
                    <a:pt x="9407" y="353"/>
                  </a:cubicBezTo>
                  <a:cubicBezTo>
                    <a:pt x="9746" y="290"/>
                    <a:pt x="10048" y="252"/>
                    <a:pt x="10362" y="202"/>
                  </a:cubicBezTo>
                  <a:cubicBezTo>
                    <a:pt x="10677" y="164"/>
                    <a:pt x="10991" y="152"/>
                    <a:pt x="11305" y="114"/>
                  </a:cubicBezTo>
                  <a:cubicBezTo>
                    <a:pt x="11381" y="114"/>
                    <a:pt x="11469" y="101"/>
                    <a:pt x="11544" y="101"/>
                  </a:cubicBezTo>
                  <a:lnTo>
                    <a:pt x="11783" y="101"/>
                  </a:lnTo>
                  <a:lnTo>
                    <a:pt x="12249" y="89"/>
                  </a:lnTo>
                  <a:close/>
                  <a:moveTo>
                    <a:pt x="10991" y="1095"/>
                  </a:moveTo>
                  <a:lnTo>
                    <a:pt x="10790" y="1132"/>
                  </a:lnTo>
                  <a:cubicBezTo>
                    <a:pt x="10664" y="1145"/>
                    <a:pt x="10476" y="1170"/>
                    <a:pt x="10262" y="1195"/>
                  </a:cubicBezTo>
                  <a:cubicBezTo>
                    <a:pt x="10035" y="1221"/>
                    <a:pt x="9784" y="1258"/>
                    <a:pt x="9507" y="1283"/>
                  </a:cubicBezTo>
                  <a:lnTo>
                    <a:pt x="8640" y="1371"/>
                  </a:lnTo>
                  <a:lnTo>
                    <a:pt x="7772" y="1447"/>
                  </a:lnTo>
                  <a:cubicBezTo>
                    <a:pt x="7495" y="1472"/>
                    <a:pt x="7231" y="1485"/>
                    <a:pt x="7005" y="1510"/>
                  </a:cubicBezTo>
                  <a:cubicBezTo>
                    <a:pt x="6779" y="1522"/>
                    <a:pt x="6603" y="1535"/>
                    <a:pt x="6464" y="1535"/>
                  </a:cubicBezTo>
                  <a:lnTo>
                    <a:pt x="6263" y="1547"/>
                  </a:lnTo>
                  <a:lnTo>
                    <a:pt x="6263" y="1547"/>
                  </a:lnTo>
                  <a:lnTo>
                    <a:pt x="6464" y="1522"/>
                  </a:lnTo>
                  <a:cubicBezTo>
                    <a:pt x="6603" y="1497"/>
                    <a:pt x="6779" y="1472"/>
                    <a:pt x="7005" y="1447"/>
                  </a:cubicBezTo>
                  <a:cubicBezTo>
                    <a:pt x="7219" y="1422"/>
                    <a:pt x="7470" y="1397"/>
                    <a:pt x="7759" y="1359"/>
                  </a:cubicBezTo>
                  <a:lnTo>
                    <a:pt x="8627" y="1271"/>
                  </a:lnTo>
                  <a:lnTo>
                    <a:pt x="9495" y="1195"/>
                  </a:lnTo>
                  <a:cubicBezTo>
                    <a:pt x="9771" y="1170"/>
                    <a:pt x="10035" y="1158"/>
                    <a:pt x="10249" y="1145"/>
                  </a:cubicBezTo>
                  <a:cubicBezTo>
                    <a:pt x="10476" y="1132"/>
                    <a:pt x="10664" y="1120"/>
                    <a:pt x="10790" y="1107"/>
                  </a:cubicBezTo>
                  <a:lnTo>
                    <a:pt x="10991" y="1095"/>
                  </a:lnTo>
                  <a:close/>
                  <a:moveTo>
                    <a:pt x="12311" y="1253"/>
                  </a:moveTo>
                  <a:cubicBezTo>
                    <a:pt x="12429" y="1253"/>
                    <a:pt x="12546" y="1254"/>
                    <a:pt x="12664" y="1258"/>
                  </a:cubicBezTo>
                  <a:cubicBezTo>
                    <a:pt x="13016" y="1271"/>
                    <a:pt x="13368" y="1296"/>
                    <a:pt x="13720" y="1346"/>
                  </a:cubicBezTo>
                  <a:cubicBezTo>
                    <a:pt x="14411" y="1422"/>
                    <a:pt x="15103" y="1535"/>
                    <a:pt x="15795" y="1686"/>
                  </a:cubicBezTo>
                  <a:cubicBezTo>
                    <a:pt x="15078" y="1673"/>
                    <a:pt x="14386" y="1610"/>
                    <a:pt x="13682" y="1585"/>
                  </a:cubicBezTo>
                  <a:lnTo>
                    <a:pt x="13695" y="1585"/>
                  </a:lnTo>
                  <a:cubicBezTo>
                    <a:pt x="13248" y="1561"/>
                    <a:pt x="12801" y="1547"/>
                    <a:pt x="12355" y="1547"/>
                  </a:cubicBezTo>
                  <a:cubicBezTo>
                    <a:pt x="12110" y="1547"/>
                    <a:pt x="11865" y="1551"/>
                    <a:pt x="11620" y="1560"/>
                  </a:cubicBezTo>
                  <a:cubicBezTo>
                    <a:pt x="11268" y="1573"/>
                    <a:pt x="10928" y="1585"/>
                    <a:pt x="10576" y="1610"/>
                  </a:cubicBezTo>
                  <a:cubicBezTo>
                    <a:pt x="10224" y="1635"/>
                    <a:pt x="9885" y="1648"/>
                    <a:pt x="9532" y="1661"/>
                  </a:cubicBezTo>
                  <a:cubicBezTo>
                    <a:pt x="9146" y="1674"/>
                    <a:pt x="8760" y="1684"/>
                    <a:pt x="8376" y="1684"/>
                  </a:cubicBezTo>
                  <a:cubicBezTo>
                    <a:pt x="8059" y="1684"/>
                    <a:pt x="7745" y="1678"/>
                    <a:pt x="7432" y="1661"/>
                  </a:cubicBezTo>
                  <a:cubicBezTo>
                    <a:pt x="8124" y="1573"/>
                    <a:pt x="8816" y="1510"/>
                    <a:pt x="9520" y="1434"/>
                  </a:cubicBezTo>
                  <a:cubicBezTo>
                    <a:pt x="10211" y="1359"/>
                    <a:pt x="10903" y="1296"/>
                    <a:pt x="11607" y="1258"/>
                  </a:cubicBezTo>
                  <a:cubicBezTo>
                    <a:pt x="11842" y="1258"/>
                    <a:pt x="12077" y="1253"/>
                    <a:pt x="12311" y="1253"/>
                  </a:cubicBezTo>
                  <a:close/>
                  <a:moveTo>
                    <a:pt x="14399" y="1849"/>
                  </a:moveTo>
                  <a:lnTo>
                    <a:pt x="13984" y="1874"/>
                  </a:lnTo>
                  <a:cubicBezTo>
                    <a:pt x="13720" y="1874"/>
                    <a:pt x="13343" y="1887"/>
                    <a:pt x="12877" y="1900"/>
                  </a:cubicBezTo>
                  <a:cubicBezTo>
                    <a:pt x="12425" y="1912"/>
                    <a:pt x="11897" y="1925"/>
                    <a:pt x="11331" y="1925"/>
                  </a:cubicBezTo>
                  <a:lnTo>
                    <a:pt x="9545" y="1950"/>
                  </a:lnTo>
                  <a:lnTo>
                    <a:pt x="7759" y="1962"/>
                  </a:lnTo>
                  <a:lnTo>
                    <a:pt x="4679" y="1962"/>
                  </a:lnTo>
                  <a:lnTo>
                    <a:pt x="5094" y="1950"/>
                  </a:lnTo>
                  <a:cubicBezTo>
                    <a:pt x="5370" y="1950"/>
                    <a:pt x="5747" y="1937"/>
                    <a:pt x="6200" y="1925"/>
                  </a:cubicBezTo>
                  <a:cubicBezTo>
                    <a:pt x="6653" y="1912"/>
                    <a:pt x="7181" y="1900"/>
                    <a:pt x="7759" y="1887"/>
                  </a:cubicBezTo>
                  <a:lnTo>
                    <a:pt x="9545" y="1862"/>
                  </a:lnTo>
                  <a:lnTo>
                    <a:pt x="11331" y="1849"/>
                  </a:lnTo>
                  <a:close/>
                  <a:moveTo>
                    <a:pt x="13959" y="1"/>
                  </a:moveTo>
                  <a:cubicBezTo>
                    <a:pt x="8677" y="1"/>
                    <a:pt x="5320" y="466"/>
                    <a:pt x="3232" y="944"/>
                  </a:cubicBezTo>
                  <a:cubicBezTo>
                    <a:pt x="3411" y="947"/>
                    <a:pt x="3589" y="949"/>
                    <a:pt x="3766" y="949"/>
                  </a:cubicBezTo>
                  <a:cubicBezTo>
                    <a:pt x="4250" y="949"/>
                    <a:pt x="4731" y="937"/>
                    <a:pt x="5219" y="919"/>
                  </a:cubicBezTo>
                  <a:cubicBezTo>
                    <a:pt x="6213" y="881"/>
                    <a:pt x="7206" y="818"/>
                    <a:pt x="8187" y="768"/>
                  </a:cubicBezTo>
                  <a:lnTo>
                    <a:pt x="8187" y="768"/>
                  </a:lnTo>
                  <a:cubicBezTo>
                    <a:pt x="7206" y="843"/>
                    <a:pt x="6225" y="944"/>
                    <a:pt x="5232" y="1019"/>
                  </a:cubicBezTo>
                  <a:cubicBezTo>
                    <a:pt x="4339" y="1082"/>
                    <a:pt x="3459" y="1107"/>
                    <a:pt x="2566" y="1107"/>
                  </a:cubicBezTo>
                  <a:cubicBezTo>
                    <a:pt x="1824" y="1283"/>
                    <a:pt x="1095" y="1560"/>
                    <a:pt x="416" y="1900"/>
                  </a:cubicBezTo>
                  <a:lnTo>
                    <a:pt x="3786" y="1862"/>
                  </a:lnTo>
                  <a:lnTo>
                    <a:pt x="3786" y="1862"/>
                  </a:lnTo>
                  <a:lnTo>
                    <a:pt x="126" y="2088"/>
                  </a:lnTo>
                  <a:lnTo>
                    <a:pt x="1" y="2252"/>
                  </a:lnTo>
                  <a:lnTo>
                    <a:pt x="16423" y="1950"/>
                  </a:lnTo>
                  <a:cubicBezTo>
                    <a:pt x="16386" y="1900"/>
                    <a:pt x="16335" y="1862"/>
                    <a:pt x="16298" y="1837"/>
                  </a:cubicBezTo>
                  <a:cubicBezTo>
                    <a:pt x="16147" y="1711"/>
                    <a:pt x="15983" y="1610"/>
                    <a:pt x="15820" y="1510"/>
                  </a:cubicBezTo>
                  <a:cubicBezTo>
                    <a:pt x="15669" y="1409"/>
                    <a:pt x="15480" y="1334"/>
                    <a:pt x="15317" y="1246"/>
                  </a:cubicBezTo>
                  <a:lnTo>
                    <a:pt x="15040" y="1132"/>
                  </a:lnTo>
                  <a:lnTo>
                    <a:pt x="14776" y="1032"/>
                  </a:lnTo>
                  <a:lnTo>
                    <a:pt x="15053" y="1095"/>
                  </a:lnTo>
                  <a:lnTo>
                    <a:pt x="15342" y="1183"/>
                  </a:lnTo>
                  <a:cubicBezTo>
                    <a:pt x="15518" y="1233"/>
                    <a:pt x="15707" y="1309"/>
                    <a:pt x="15895" y="1384"/>
                  </a:cubicBezTo>
                  <a:cubicBezTo>
                    <a:pt x="16071" y="1459"/>
                    <a:pt x="16247" y="1547"/>
                    <a:pt x="16423" y="1648"/>
                  </a:cubicBezTo>
                  <a:cubicBezTo>
                    <a:pt x="16511" y="1698"/>
                    <a:pt x="16587" y="1761"/>
                    <a:pt x="16675" y="1824"/>
                  </a:cubicBezTo>
                  <a:cubicBezTo>
                    <a:pt x="16713" y="1862"/>
                    <a:pt x="16750" y="1887"/>
                    <a:pt x="16788" y="1925"/>
                  </a:cubicBezTo>
                  <a:lnTo>
                    <a:pt x="16864" y="1925"/>
                  </a:lnTo>
                  <a:cubicBezTo>
                    <a:pt x="16952" y="1900"/>
                    <a:pt x="17052" y="1874"/>
                    <a:pt x="17153" y="1862"/>
                  </a:cubicBezTo>
                  <a:cubicBezTo>
                    <a:pt x="17077" y="1686"/>
                    <a:pt x="16989" y="1522"/>
                    <a:pt x="16876" y="1371"/>
                  </a:cubicBezTo>
                  <a:cubicBezTo>
                    <a:pt x="16713" y="1132"/>
                    <a:pt x="16524" y="919"/>
                    <a:pt x="16298" y="743"/>
                  </a:cubicBezTo>
                  <a:lnTo>
                    <a:pt x="16134" y="604"/>
                  </a:lnTo>
                  <a:cubicBezTo>
                    <a:pt x="16084" y="554"/>
                    <a:pt x="16008" y="529"/>
                    <a:pt x="15958" y="479"/>
                  </a:cubicBezTo>
                  <a:cubicBezTo>
                    <a:pt x="15832" y="403"/>
                    <a:pt x="15707" y="328"/>
                    <a:pt x="15581" y="265"/>
                  </a:cubicBezTo>
                  <a:cubicBezTo>
                    <a:pt x="15455" y="202"/>
                    <a:pt x="15329" y="152"/>
                    <a:pt x="15191" y="89"/>
                  </a:cubicBezTo>
                  <a:cubicBezTo>
                    <a:pt x="14789" y="26"/>
                    <a:pt x="14374" y="1"/>
                    <a:pt x="1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8"/>
            <p:cNvSpPr/>
            <p:nvPr/>
          </p:nvSpPr>
          <p:spPr>
            <a:xfrm>
              <a:off x="2146984" y="2553488"/>
              <a:ext cx="74961" cy="5146"/>
            </a:xfrm>
            <a:custGeom>
              <a:avLst/>
              <a:gdLst/>
              <a:ahLst/>
              <a:cxnLst/>
              <a:rect l="l" t="t" r="r" b="b"/>
              <a:pathLst>
                <a:path w="2214" h="152" extrusionOk="0">
                  <a:moveTo>
                    <a:pt x="1" y="1"/>
                  </a:moveTo>
                  <a:lnTo>
                    <a:pt x="1" y="1"/>
                  </a:lnTo>
                  <a:cubicBezTo>
                    <a:pt x="365" y="101"/>
                    <a:pt x="740" y="152"/>
                    <a:pt x="1112" y="152"/>
                  </a:cubicBezTo>
                  <a:cubicBezTo>
                    <a:pt x="1485" y="152"/>
                    <a:pt x="1856" y="101"/>
                    <a:pt x="2214" y="1"/>
                  </a:cubicBezTo>
                  <a:lnTo>
                    <a:pt x="2214" y="1"/>
                  </a:lnTo>
                  <a:cubicBezTo>
                    <a:pt x="1849" y="38"/>
                    <a:pt x="1485" y="51"/>
                    <a:pt x="1120" y="51"/>
                  </a:cubicBezTo>
                  <a:cubicBezTo>
                    <a:pt x="743" y="51"/>
                    <a:pt x="365" y="3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8"/>
            <p:cNvSpPr/>
            <p:nvPr/>
          </p:nvSpPr>
          <p:spPr>
            <a:xfrm>
              <a:off x="1538780" y="1863830"/>
              <a:ext cx="1291359" cy="707182"/>
            </a:xfrm>
            <a:custGeom>
              <a:avLst/>
              <a:gdLst/>
              <a:ahLst/>
              <a:cxnLst/>
              <a:rect l="l" t="t" r="r" b="b"/>
              <a:pathLst>
                <a:path w="38141" h="20887" extrusionOk="0">
                  <a:moveTo>
                    <a:pt x="3346" y="9444"/>
                  </a:moveTo>
                  <a:lnTo>
                    <a:pt x="3346" y="9444"/>
                  </a:lnTo>
                  <a:lnTo>
                    <a:pt x="3346" y="9444"/>
                  </a:lnTo>
                  <a:close/>
                  <a:moveTo>
                    <a:pt x="19077" y="2125"/>
                  </a:moveTo>
                  <a:lnTo>
                    <a:pt x="19102" y="4100"/>
                  </a:lnTo>
                  <a:lnTo>
                    <a:pt x="19115" y="6074"/>
                  </a:lnTo>
                  <a:lnTo>
                    <a:pt x="19127" y="10010"/>
                  </a:lnTo>
                  <a:lnTo>
                    <a:pt x="19115" y="13958"/>
                  </a:lnTo>
                  <a:cubicBezTo>
                    <a:pt x="19115" y="15266"/>
                    <a:pt x="19089" y="16586"/>
                    <a:pt x="19077" y="17894"/>
                  </a:cubicBezTo>
                  <a:cubicBezTo>
                    <a:pt x="19052" y="16586"/>
                    <a:pt x="19039" y="15266"/>
                    <a:pt x="19027" y="13958"/>
                  </a:cubicBezTo>
                  <a:lnTo>
                    <a:pt x="19014" y="10010"/>
                  </a:lnTo>
                  <a:lnTo>
                    <a:pt x="19027" y="6074"/>
                  </a:lnTo>
                  <a:lnTo>
                    <a:pt x="19039" y="4100"/>
                  </a:lnTo>
                  <a:lnTo>
                    <a:pt x="19077" y="2125"/>
                  </a:lnTo>
                  <a:close/>
                  <a:moveTo>
                    <a:pt x="22397" y="365"/>
                  </a:moveTo>
                  <a:cubicBezTo>
                    <a:pt x="25163" y="365"/>
                    <a:pt x="28181" y="1056"/>
                    <a:pt x="32042" y="1622"/>
                  </a:cubicBezTo>
                  <a:lnTo>
                    <a:pt x="34431" y="18447"/>
                  </a:lnTo>
                  <a:cubicBezTo>
                    <a:pt x="32406" y="17894"/>
                    <a:pt x="28848" y="17303"/>
                    <a:pt x="22786" y="17303"/>
                  </a:cubicBezTo>
                  <a:cubicBezTo>
                    <a:pt x="21554" y="17303"/>
                    <a:pt x="20598" y="17492"/>
                    <a:pt x="19932" y="17869"/>
                  </a:cubicBezTo>
                  <a:cubicBezTo>
                    <a:pt x="19668" y="15568"/>
                    <a:pt x="19341" y="3898"/>
                    <a:pt x="19278" y="1572"/>
                  </a:cubicBezTo>
                  <a:cubicBezTo>
                    <a:pt x="19618" y="1107"/>
                    <a:pt x="20473" y="365"/>
                    <a:pt x="22397" y="365"/>
                  </a:cubicBezTo>
                  <a:close/>
                  <a:moveTo>
                    <a:pt x="15745" y="491"/>
                  </a:moveTo>
                  <a:cubicBezTo>
                    <a:pt x="17568" y="491"/>
                    <a:pt x="18385" y="906"/>
                    <a:pt x="18763" y="1295"/>
                  </a:cubicBezTo>
                  <a:cubicBezTo>
                    <a:pt x="18700" y="2641"/>
                    <a:pt x="18159" y="14901"/>
                    <a:pt x="17731" y="17655"/>
                  </a:cubicBezTo>
                  <a:cubicBezTo>
                    <a:pt x="17115" y="17429"/>
                    <a:pt x="16310" y="17316"/>
                    <a:pt x="15355" y="17316"/>
                  </a:cubicBezTo>
                  <a:cubicBezTo>
                    <a:pt x="9294" y="17316"/>
                    <a:pt x="5735" y="17894"/>
                    <a:pt x="3710" y="18460"/>
                  </a:cubicBezTo>
                  <a:lnTo>
                    <a:pt x="6087" y="1622"/>
                  </a:lnTo>
                  <a:cubicBezTo>
                    <a:pt x="9948" y="1069"/>
                    <a:pt x="12400" y="491"/>
                    <a:pt x="15745" y="491"/>
                  </a:cubicBezTo>
                  <a:close/>
                  <a:moveTo>
                    <a:pt x="5647" y="2113"/>
                  </a:moveTo>
                  <a:lnTo>
                    <a:pt x="3321" y="18573"/>
                  </a:lnTo>
                  <a:lnTo>
                    <a:pt x="3145" y="18623"/>
                  </a:lnTo>
                  <a:lnTo>
                    <a:pt x="3145" y="18623"/>
                  </a:lnTo>
                  <a:lnTo>
                    <a:pt x="4880" y="4854"/>
                  </a:lnTo>
                  <a:lnTo>
                    <a:pt x="2893" y="18711"/>
                  </a:lnTo>
                  <a:cubicBezTo>
                    <a:pt x="2541" y="18837"/>
                    <a:pt x="2264" y="18950"/>
                    <a:pt x="2025" y="19051"/>
                  </a:cubicBezTo>
                  <a:lnTo>
                    <a:pt x="3346" y="9444"/>
                  </a:lnTo>
                  <a:lnTo>
                    <a:pt x="1761" y="19177"/>
                  </a:lnTo>
                  <a:lnTo>
                    <a:pt x="1661" y="19240"/>
                  </a:lnTo>
                  <a:lnTo>
                    <a:pt x="4201" y="3056"/>
                  </a:lnTo>
                  <a:cubicBezTo>
                    <a:pt x="4289" y="3031"/>
                    <a:pt x="4390" y="2993"/>
                    <a:pt x="4465" y="2955"/>
                  </a:cubicBezTo>
                  <a:lnTo>
                    <a:pt x="4465" y="2955"/>
                  </a:lnTo>
                  <a:lnTo>
                    <a:pt x="3233" y="12424"/>
                  </a:lnTo>
                  <a:lnTo>
                    <a:pt x="4729" y="2830"/>
                  </a:lnTo>
                  <a:cubicBezTo>
                    <a:pt x="5069" y="2641"/>
                    <a:pt x="5383" y="2402"/>
                    <a:pt x="5647" y="2113"/>
                  </a:cubicBezTo>
                  <a:close/>
                  <a:moveTo>
                    <a:pt x="32469" y="2113"/>
                  </a:moveTo>
                  <a:lnTo>
                    <a:pt x="32469" y="2113"/>
                  </a:lnTo>
                  <a:cubicBezTo>
                    <a:pt x="32708" y="2364"/>
                    <a:pt x="32985" y="2591"/>
                    <a:pt x="33299" y="2754"/>
                  </a:cubicBezTo>
                  <a:lnTo>
                    <a:pt x="34795" y="12412"/>
                  </a:lnTo>
                  <a:lnTo>
                    <a:pt x="33551" y="2892"/>
                  </a:lnTo>
                  <a:lnTo>
                    <a:pt x="33551" y="2892"/>
                  </a:lnTo>
                  <a:cubicBezTo>
                    <a:pt x="33676" y="2955"/>
                    <a:pt x="33802" y="3006"/>
                    <a:pt x="33940" y="3056"/>
                  </a:cubicBezTo>
                  <a:lnTo>
                    <a:pt x="36480" y="19240"/>
                  </a:lnTo>
                  <a:cubicBezTo>
                    <a:pt x="36418" y="19202"/>
                    <a:pt x="36342" y="19164"/>
                    <a:pt x="36254" y="19126"/>
                  </a:cubicBezTo>
                  <a:lnTo>
                    <a:pt x="34682" y="9444"/>
                  </a:lnTo>
                  <a:lnTo>
                    <a:pt x="35990" y="19001"/>
                  </a:lnTo>
                  <a:cubicBezTo>
                    <a:pt x="35764" y="18913"/>
                    <a:pt x="35474" y="18799"/>
                    <a:pt x="35135" y="18686"/>
                  </a:cubicBezTo>
                  <a:lnTo>
                    <a:pt x="33148" y="4854"/>
                  </a:lnTo>
                  <a:lnTo>
                    <a:pt x="34871" y="18598"/>
                  </a:lnTo>
                  <a:lnTo>
                    <a:pt x="34808" y="18586"/>
                  </a:lnTo>
                  <a:lnTo>
                    <a:pt x="32469" y="2113"/>
                  </a:lnTo>
                  <a:close/>
                  <a:moveTo>
                    <a:pt x="16725" y="17781"/>
                  </a:moveTo>
                  <a:lnTo>
                    <a:pt x="16725" y="17781"/>
                  </a:lnTo>
                  <a:cubicBezTo>
                    <a:pt x="17757" y="17944"/>
                    <a:pt x="18297" y="18309"/>
                    <a:pt x="18561" y="18623"/>
                  </a:cubicBezTo>
                  <a:cubicBezTo>
                    <a:pt x="18737" y="18825"/>
                    <a:pt x="18851" y="19089"/>
                    <a:pt x="18888" y="19353"/>
                  </a:cubicBezTo>
                  <a:lnTo>
                    <a:pt x="18888" y="19428"/>
                  </a:lnTo>
                  <a:lnTo>
                    <a:pt x="18888" y="19491"/>
                  </a:lnTo>
                  <a:cubicBezTo>
                    <a:pt x="18825" y="19491"/>
                    <a:pt x="18775" y="19504"/>
                    <a:pt x="18725" y="19504"/>
                  </a:cubicBezTo>
                  <a:cubicBezTo>
                    <a:pt x="18637" y="19315"/>
                    <a:pt x="18524" y="19126"/>
                    <a:pt x="18398" y="18963"/>
                  </a:cubicBezTo>
                  <a:cubicBezTo>
                    <a:pt x="18222" y="18724"/>
                    <a:pt x="18008" y="18510"/>
                    <a:pt x="17769" y="18334"/>
                  </a:cubicBezTo>
                  <a:lnTo>
                    <a:pt x="17593" y="18208"/>
                  </a:lnTo>
                  <a:cubicBezTo>
                    <a:pt x="17530" y="18171"/>
                    <a:pt x="17467" y="18133"/>
                    <a:pt x="17404" y="18095"/>
                  </a:cubicBezTo>
                  <a:cubicBezTo>
                    <a:pt x="17279" y="18020"/>
                    <a:pt x="17140" y="17957"/>
                    <a:pt x="17015" y="17894"/>
                  </a:cubicBezTo>
                  <a:cubicBezTo>
                    <a:pt x="16914" y="17856"/>
                    <a:pt x="16813" y="17819"/>
                    <a:pt x="16725" y="17781"/>
                  </a:cubicBezTo>
                  <a:close/>
                  <a:moveTo>
                    <a:pt x="22786" y="17668"/>
                  </a:moveTo>
                  <a:cubicBezTo>
                    <a:pt x="27728" y="17668"/>
                    <a:pt x="30998" y="18070"/>
                    <a:pt x="33110" y="18523"/>
                  </a:cubicBezTo>
                  <a:cubicBezTo>
                    <a:pt x="32897" y="18523"/>
                    <a:pt x="32683" y="18510"/>
                    <a:pt x="32482" y="18498"/>
                  </a:cubicBezTo>
                  <a:cubicBezTo>
                    <a:pt x="31878" y="18460"/>
                    <a:pt x="31274" y="18410"/>
                    <a:pt x="30671" y="18359"/>
                  </a:cubicBezTo>
                  <a:cubicBezTo>
                    <a:pt x="29464" y="18259"/>
                    <a:pt x="28257" y="18171"/>
                    <a:pt x="27049" y="18108"/>
                  </a:cubicBezTo>
                  <a:lnTo>
                    <a:pt x="27049" y="18108"/>
                  </a:lnTo>
                  <a:cubicBezTo>
                    <a:pt x="28257" y="18208"/>
                    <a:pt x="29464" y="18322"/>
                    <a:pt x="30671" y="18460"/>
                  </a:cubicBezTo>
                  <a:cubicBezTo>
                    <a:pt x="31274" y="18523"/>
                    <a:pt x="31878" y="18598"/>
                    <a:pt x="32482" y="18649"/>
                  </a:cubicBezTo>
                  <a:cubicBezTo>
                    <a:pt x="32947" y="18686"/>
                    <a:pt x="33437" y="18699"/>
                    <a:pt x="33903" y="18699"/>
                  </a:cubicBezTo>
                  <a:cubicBezTo>
                    <a:pt x="34695" y="18888"/>
                    <a:pt x="35462" y="19152"/>
                    <a:pt x="36191" y="19491"/>
                  </a:cubicBezTo>
                  <a:lnTo>
                    <a:pt x="32758" y="19453"/>
                  </a:lnTo>
                  <a:lnTo>
                    <a:pt x="36543" y="19680"/>
                  </a:lnTo>
                  <a:cubicBezTo>
                    <a:pt x="36594" y="19717"/>
                    <a:pt x="36619" y="19730"/>
                    <a:pt x="36619" y="19730"/>
                  </a:cubicBezTo>
                  <a:lnTo>
                    <a:pt x="36757" y="19906"/>
                  </a:lnTo>
                  <a:lnTo>
                    <a:pt x="20410" y="19604"/>
                  </a:lnTo>
                  <a:cubicBezTo>
                    <a:pt x="20435" y="19579"/>
                    <a:pt x="20448" y="19567"/>
                    <a:pt x="20473" y="19554"/>
                  </a:cubicBezTo>
                  <a:cubicBezTo>
                    <a:pt x="20598" y="19466"/>
                    <a:pt x="20737" y="19378"/>
                    <a:pt x="20875" y="19315"/>
                  </a:cubicBezTo>
                  <a:cubicBezTo>
                    <a:pt x="21164" y="19177"/>
                    <a:pt x="21479" y="19064"/>
                    <a:pt x="21780" y="18976"/>
                  </a:cubicBezTo>
                  <a:cubicBezTo>
                    <a:pt x="22095" y="18888"/>
                    <a:pt x="22409" y="18825"/>
                    <a:pt x="22736" y="18762"/>
                  </a:cubicBezTo>
                  <a:cubicBezTo>
                    <a:pt x="22887" y="18737"/>
                    <a:pt x="23051" y="18711"/>
                    <a:pt x="23214" y="18686"/>
                  </a:cubicBezTo>
                  <a:lnTo>
                    <a:pt x="23704" y="18623"/>
                  </a:lnTo>
                  <a:lnTo>
                    <a:pt x="23704" y="18623"/>
                  </a:lnTo>
                  <a:lnTo>
                    <a:pt x="23201" y="18674"/>
                  </a:lnTo>
                  <a:cubicBezTo>
                    <a:pt x="23051" y="18686"/>
                    <a:pt x="22875" y="18711"/>
                    <a:pt x="22711" y="18737"/>
                  </a:cubicBezTo>
                  <a:cubicBezTo>
                    <a:pt x="22397" y="18774"/>
                    <a:pt x="22070" y="18825"/>
                    <a:pt x="21743" y="18900"/>
                  </a:cubicBezTo>
                  <a:cubicBezTo>
                    <a:pt x="21428" y="18976"/>
                    <a:pt x="21114" y="19076"/>
                    <a:pt x="20800" y="19202"/>
                  </a:cubicBezTo>
                  <a:cubicBezTo>
                    <a:pt x="20649" y="19265"/>
                    <a:pt x="20498" y="19340"/>
                    <a:pt x="20360" y="19428"/>
                  </a:cubicBezTo>
                  <a:cubicBezTo>
                    <a:pt x="20322" y="19453"/>
                    <a:pt x="20284" y="19479"/>
                    <a:pt x="20259" y="19504"/>
                  </a:cubicBezTo>
                  <a:cubicBezTo>
                    <a:pt x="20221" y="19529"/>
                    <a:pt x="20183" y="19554"/>
                    <a:pt x="20158" y="19592"/>
                  </a:cubicBezTo>
                  <a:lnTo>
                    <a:pt x="20133" y="19604"/>
                  </a:lnTo>
                  <a:lnTo>
                    <a:pt x="19882" y="19604"/>
                  </a:lnTo>
                  <a:cubicBezTo>
                    <a:pt x="19819" y="19592"/>
                    <a:pt x="19756" y="19567"/>
                    <a:pt x="19681" y="19554"/>
                  </a:cubicBezTo>
                  <a:lnTo>
                    <a:pt x="19681" y="19541"/>
                  </a:lnTo>
                  <a:cubicBezTo>
                    <a:pt x="19706" y="19453"/>
                    <a:pt x="19718" y="19365"/>
                    <a:pt x="19756" y="19290"/>
                  </a:cubicBezTo>
                  <a:cubicBezTo>
                    <a:pt x="19806" y="19114"/>
                    <a:pt x="19894" y="18938"/>
                    <a:pt x="19995" y="18799"/>
                  </a:cubicBezTo>
                  <a:lnTo>
                    <a:pt x="19995" y="18799"/>
                  </a:lnTo>
                  <a:cubicBezTo>
                    <a:pt x="19844" y="18913"/>
                    <a:pt x="19718" y="19064"/>
                    <a:pt x="19618" y="19227"/>
                  </a:cubicBezTo>
                  <a:cubicBezTo>
                    <a:pt x="19567" y="19302"/>
                    <a:pt x="19517" y="19391"/>
                    <a:pt x="19479" y="19479"/>
                  </a:cubicBezTo>
                  <a:lnTo>
                    <a:pt x="19467" y="19516"/>
                  </a:lnTo>
                  <a:cubicBezTo>
                    <a:pt x="19391" y="19504"/>
                    <a:pt x="19328" y="19504"/>
                    <a:pt x="19253" y="19491"/>
                  </a:cubicBezTo>
                  <a:lnTo>
                    <a:pt x="19253" y="19428"/>
                  </a:lnTo>
                  <a:lnTo>
                    <a:pt x="19253" y="19353"/>
                  </a:lnTo>
                  <a:cubicBezTo>
                    <a:pt x="19291" y="19089"/>
                    <a:pt x="19404" y="18825"/>
                    <a:pt x="19580" y="18623"/>
                  </a:cubicBezTo>
                  <a:cubicBezTo>
                    <a:pt x="19894" y="18259"/>
                    <a:pt x="20548" y="17844"/>
                    <a:pt x="21919" y="17718"/>
                  </a:cubicBezTo>
                  <a:lnTo>
                    <a:pt x="21919" y="17718"/>
                  </a:lnTo>
                  <a:cubicBezTo>
                    <a:pt x="21831" y="17743"/>
                    <a:pt x="21743" y="17768"/>
                    <a:pt x="21655" y="17781"/>
                  </a:cubicBezTo>
                  <a:cubicBezTo>
                    <a:pt x="21479" y="17831"/>
                    <a:pt x="21303" y="17894"/>
                    <a:pt x="21139" y="17970"/>
                  </a:cubicBezTo>
                  <a:cubicBezTo>
                    <a:pt x="20976" y="18032"/>
                    <a:pt x="20863" y="18095"/>
                    <a:pt x="20787" y="18120"/>
                  </a:cubicBezTo>
                  <a:lnTo>
                    <a:pt x="20649" y="18196"/>
                  </a:lnTo>
                  <a:lnTo>
                    <a:pt x="20787" y="18146"/>
                  </a:lnTo>
                  <a:cubicBezTo>
                    <a:pt x="20875" y="18108"/>
                    <a:pt x="21001" y="18058"/>
                    <a:pt x="21152" y="18007"/>
                  </a:cubicBezTo>
                  <a:cubicBezTo>
                    <a:pt x="21315" y="17957"/>
                    <a:pt x="21491" y="17907"/>
                    <a:pt x="21680" y="17856"/>
                  </a:cubicBezTo>
                  <a:cubicBezTo>
                    <a:pt x="21881" y="17794"/>
                    <a:pt x="22082" y="17768"/>
                    <a:pt x="22296" y="17731"/>
                  </a:cubicBezTo>
                  <a:cubicBezTo>
                    <a:pt x="22434" y="17705"/>
                    <a:pt x="22573" y="17693"/>
                    <a:pt x="22711" y="17668"/>
                  </a:cubicBezTo>
                  <a:close/>
                  <a:moveTo>
                    <a:pt x="15355" y="17680"/>
                  </a:moveTo>
                  <a:cubicBezTo>
                    <a:pt x="15770" y="17680"/>
                    <a:pt x="16185" y="17705"/>
                    <a:pt x="16587" y="17756"/>
                  </a:cubicBezTo>
                  <a:cubicBezTo>
                    <a:pt x="16713" y="17819"/>
                    <a:pt x="16851" y="17869"/>
                    <a:pt x="16977" y="17932"/>
                  </a:cubicBezTo>
                  <a:cubicBezTo>
                    <a:pt x="17103" y="18007"/>
                    <a:pt x="17228" y="18070"/>
                    <a:pt x="17342" y="18158"/>
                  </a:cubicBezTo>
                  <a:cubicBezTo>
                    <a:pt x="17404" y="18196"/>
                    <a:pt x="17467" y="18234"/>
                    <a:pt x="17530" y="18271"/>
                  </a:cubicBezTo>
                  <a:lnTo>
                    <a:pt x="17694" y="18410"/>
                  </a:lnTo>
                  <a:cubicBezTo>
                    <a:pt x="17920" y="18598"/>
                    <a:pt x="18109" y="18799"/>
                    <a:pt x="18272" y="19038"/>
                  </a:cubicBezTo>
                  <a:cubicBezTo>
                    <a:pt x="18385" y="19189"/>
                    <a:pt x="18473" y="19353"/>
                    <a:pt x="18536" y="19529"/>
                  </a:cubicBezTo>
                  <a:cubicBezTo>
                    <a:pt x="18448" y="19541"/>
                    <a:pt x="18348" y="19567"/>
                    <a:pt x="18260" y="19604"/>
                  </a:cubicBezTo>
                  <a:lnTo>
                    <a:pt x="18184" y="19604"/>
                  </a:lnTo>
                  <a:cubicBezTo>
                    <a:pt x="18146" y="19567"/>
                    <a:pt x="18096" y="19529"/>
                    <a:pt x="18058" y="19491"/>
                  </a:cubicBezTo>
                  <a:cubicBezTo>
                    <a:pt x="17983" y="19428"/>
                    <a:pt x="17895" y="19378"/>
                    <a:pt x="17807" y="19315"/>
                  </a:cubicBezTo>
                  <a:cubicBezTo>
                    <a:pt x="17643" y="19214"/>
                    <a:pt x="17467" y="19126"/>
                    <a:pt x="17279" y="19051"/>
                  </a:cubicBezTo>
                  <a:cubicBezTo>
                    <a:pt x="17103" y="18976"/>
                    <a:pt x="16914" y="18913"/>
                    <a:pt x="16725" y="18850"/>
                  </a:cubicBezTo>
                  <a:lnTo>
                    <a:pt x="16449" y="18774"/>
                  </a:lnTo>
                  <a:lnTo>
                    <a:pt x="16160" y="18699"/>
                  </a:lnTo>
                  <a:lnTo>
                    <a:pt x="16436" y="18812"/>
                  </a:lnTo>
                  <a:lnTo>
                    <a:pt x="16700" y="18925"/>
                  </a:lnTo>
                  <a:cubicBezTo>
                    <a:pt x="16876" y="19001"/>
                    <a:pt x="17052" y="19076"/>
                    <a:pt x="17216" y="19177"/>
                  </a:cubicBezTo>
                  <a:cubicBezTo>
                    <a:pt x="17379" y="19277"/>
                    <a:pt x="17543" y="19378"/>
                    <a:pt x="17681" y="19491"/>
                  </a:cubicBezTo>
                  <a:cubicBezTo>
                    <a:pt x="17731" y="19529"/>
                    <a:pt x="17769" y="19567"/>
                    <a:pt x="17819" y="19604"/>
                  </a:cubicBezTo>
                  <a:lnTo>
                    <a:pt x="1397" y="19919"/>
                  </a:lnTo>
                  <a:lnTo>
                    <a:pt x="1522" y="19755"/>
                  </a:lnTo>
                  <a:lnTo>
                    <a:pt x="5182" y="19541"/>
                  </a:lnTo>
                  <a:lnTo>
                    <a:pt x="5182" y="19541"/>
                  </a:lnTo>
                  <a:lnTo>
                    <a:pt x="1799" y="19579"/>
                  </a:lnTo>
                  <a:cubicBezTo>
                    <a:pt x="2491" y="19227"/>
                    <a:pt x="3208" y="18963"/>
                    <a:pt x="3962" y="18774"/>
                  </a:cubicBezTo>
                  <a:cubicBezTo>
                    <a:pt x="4842" y="18774"/>
                    <a:pt x="5735" y="18749"/>
                    <a:pt x="6615" y="18686"/>
                  </a:cubicBezTo>
                  <a:cubicBezTo>
                    <a:pt x="7609" y="18611"/>
                    <a:pt x="8590" y="18523"/>
                    <a:pt x="9583" y="18435"/>
                  </a:cubicBezTo>
                  <a:lnTo>
                    <a:pt x="9583" y="18435"/>
                  </a:lnTo>
                  <a:cubicBezTo>
                    <a:pt x="8590" y="18485"/>
                    <a:pt x="7609" y="18548"/>
                    <a:pt x="6615" y="18586"/>
                  </a:cubicBezTo>
                  <a:cubicBezTo>
                    <a:pt x="6193" y="18610"/>
                    <a:pt x="5770" y="18618"/>
                    <a:pt x="5348" y="18618"/>
                  </a:cubicBezTo>
                  <a:cubicBezTo>
                    <a:pt x="5104" y="18618"/>
                    <a:pt x="4860" y="18615"/>
                    <a:pt x="4616" y="18611"/>
                  </a:cubicBezTo>
                  <a:cubicBezTo>
                    <a:pt x="6703" y="18133"/>
                    <a:pt x="10073" y="17680"/>
                    <a:pt x="15355" y="17680"/>
                  </a:cubicBezTo>
                  <a:close/>
                  <a:moveTo>
                    <a:pt x="34808" y="3106"/>
                  </a:moveTo>
                  <a:lnTo>
                    <a:pt x="37751" y="20510"/>
                  </a:lnTo>
                  <a:lnTo>
                    <a:pt x="37751" y="20510"/>
                  </a:lnTo>
                  <a:lnTo>
                    <a:pt x="20825" y="20095"/>
                  </a:lnTo>
                  <a:cubicBezTo>
                    <a:pt x="20775" y="20057"/>
                    <a:pt x="20724" y="20019"/>
                    <a:pt x="20661" y="19982"/>
                  </a:cubicBezTo>
                  <a:lnTo>
                    <a:pt x="20661" y="19982"/>
                  </a:lnTo>
                  <a:lnTo>
                    <a:pt x="37134" y="20283"/>
                  </a:lnTo>
                  <a:cubicBezTo>
                    <a:pt x="37248" y="20283"/>
                    <a:pt x="37336" y="20183"/>
                    <a:pt x="37323" y="20070"/>
                  </a:cubicBezTo>
                  <a:lnTo>
                    <a:pt x="34607" y="3106"/>
                  </a:lnTo>
                  <a:close/>
                  <a:moveTo>
                    <a:pt x="3534" y="3106"/>
                  </a:moveTo>
                  <a:lnTo>
                    <a:pt x="806" y="20070"/>
                  </a:lnTo>
                  <a:cubicBezTo>
                    <a:pt x="781" y="20183"/>
                    <a:pt x="869" y="20283"/>
                    <a:pt x="982" y="20283"/>
                  </a:cubicBezTo>
                  <a:lnTo>
                    <a:pt x="17467" y="19982"/>
                  </a:lnTo>
                  <a:lnTo>
                    <a:pt x="17467" y="19982"/>
                  </a:lnTo>
                  <a:cubicBezTo>
                    <a:pt x="17417" y="20007"/>
                    <a:pt x="17367" y="20057"/>
                    <a:pt x="17316" y="20095"/>
                  </a:cubicBezTo>
                  <a:lnTo>
                    <a:pt x="403" y="20522"/>
                  </a:lnTo>
                  <a:lnTo>
                    <a:pt x="3321" y="3106"/>
                  </a:lnTo>
                  <a:close/>
                  <a:moveTo>
                    <a:pt x="17958" y="20359"/>
                  </a:moveTo>
                  <a:cubicBezTo>
                    <a:pt x="18322" y="20409"/>
                    <a:pt x="18687" y="20422"/>
                    <a:pt x="19052" y="20422"/>
                  </a:cubicBezTo>
                  <a:cubicBezTo>
                    <a:pt x="19429" y="20422"/>
                    <a:pt x="19794" y="20409"/>
                    <a:pt x="20158" y="20371"/>
                  </a:cubicBezTo>
                  <a:lnTo>
                    <a:pt x="20158" y="20371"/>
                  </a:lnTo>
                  <a:cubicBezTo>
                    <a:pt x="19842" y="20462"/>
                    <a:pt x="19515" y="20512"/>
                    <a:pt x="19187" y="20512"/>
                  </a:cubicBezTo>
                  <a:cubicBezTo>
                    <a:pt x="19151" y="20512"/>
                    <a:pt x="19114" y="20511"/>
                    <a:pt x="19077" y="20510"/>
                  </a:cubicBezTo>
                  <a:lnTo>
                    <a:pt x="19064" y="20522"/>
                  </a:lnTo>
                  <a:cubicBezTo>
                    <a:pt x="19032" y="20523"/>
                    <a:pt x="19001" y="20524"/>
                    <a:pt x="18969" y="20524"/>
                  </a:cubicBezTo>
                  <a:cubicBezTo>
                    <a:pt x="18625" y="20524"/>
                    <a:pt x="18292" y="20462"/>
                    <a:pt x="17958" y="20359"/>
                  </a:cubicBezTo>
                  <a:close/>
                  <a:moveTo>
                    <a:pt x="22397" y="0"/>
                  </a:moveTo>
                  <a:cubicBezTo>
                    <a:pt x="20561" y="0"/>
                    <a:pt x="19605" y="654"/>
                    <a:pt x="19140" y="1170"/>
                  </a:cubicBezTo>
                  <a:cubicBezTo>
                    <a:pt x="19102" y="1132"/>
                    <a:pt x="19064" y="1082"/>
                    <a:pt x="19027" y="1044"/>
                  </a:cubicBezTo>
                  <a:cubicBezTo>
                    <a:pt x="18436" y="428"/>
                    <a:pt x="17329" y="126"/>
                    <a:pt x="15745" y="126"/>
                  </a:cubicBezTo>
                  <a:cubicBezTo>
                    <a:pt x="13204" y="126"/>
                    <a:pt x="11218" y="440"/>
                    <a:pt x="8703" y="855"/>
                  </a:cubicBezTo>
                  <a:cubicBezTo>
                    <a:pt x="7835" y="994"/>
                    <a:pt x="6942" y="1145"/>
                    <a:pt x="5936" y="1283"/>
                  </a:cubicBezTo>
                  <a:cubicBezTo>
                    <a:pt x="5823" y="1295"/>
                    <a:pt x="5722" y="1371"/>
                    <a:pt x="5660" y="1484"/>
                  </a:cubicBezTo>
                  <a:cubicBezTo>
                    <a:pt x="5282" y="2100"/>
                    <a:pt x="4679" y="2540"/>
                    <a:pt x="3987" y="2742"/>
                  </a:cubicBezTo>
                  <a:lnTo>
                    <a:pt x="3321" y="2742"/>
                  </a:lnTo>
                  <a:cubicBezTo>
                    <a:pt x="3145" y="2742"/>
                    <a:pt x="2994" y="2867"/>
                    <a:pt x="2956" y="3043"/>
                  </a:cubicBezTo>
                  <a:lnTo>
                    <a:pt x="51" y="20459"/>
                  </a:lnTo>
                  <a:cubicBezTo>
                    <a:pt x="1" y="20686"/>
                    <a:pt x="177" y="20887"/>
                    <a:pt x="403" y="20887"/>
                  </a:cubicBezTo>
                  <a:lnTo>
                    <a:pt x="416" y="20887"/>
                  </a:lnTo>
                  <a:lnTo>
                    <a:pt x="17329" y="20459"/>
                  </a:lnTo>
                  <a:cubicBezTo>
                    <a:pt x="17555" y="20610"/>
                    <a:pt x="18096" y="20887"/>
                    <a:pt x="19077" y="20887"/>
                  </a:cubicBezTo>
                  <a:cubicBezTo>
                    <a:pt x="20045" y="20887"/>
                    <a:pt x="20586" y="20610"/>
                    <a:pt x="20812" y="20459"/>
                  </a:cubicBezTo>
                  <a:lnTo>
                    <a:pt x="37725" y="20887"/>
                  </a:lnTo>
                  <a:lnTo>
                    <a:pt x="37738" y="20887"/>
                  </a:lnTo>
                  <a:cubicBezTo>
                    <a:pt x="37964" y="20887"/>
                    <a:pt x="38140" y="20673"/>
                    <a:pt x="38103" y="20459"/>
                  </a:cubicBezTo>
                  <a:lnTo>
                    <a:pt x="35185" y="3043"/>
                  </a:lnTo>
                  <a:cubicBezTo>
                    <a:pt x="35148" y="2867"/>
                    <a:pt x="34997" y="2742"/>
                    <a:pt x="34821" y="2742"/>
                  </a:cubicBezTo>
                  <a:lnTo>
                    <a:pt x="34154" y="2742"/>
                  </a:lnTo>
                  <a:cubicBezTo>
                    <a:pt x="33462" y="2553"/>
                    <a:pt x="32859" y="2100"/>
                    <a:pt x="32482" y="1484"/>
                  </a:cubicBezTo>
                  <a:cubicBezTo>
                    <a:pt x="32419" y="1371"/>
                    <a:pt x="32318" y="1308"/>
                    <a:pt x="32205" y="1283"/>
                  </a:cubicBezTo>
                  <a:cubicBezTo>
                    <a:pt x="31036" y="1119"/>
                    <a:pt x="29954" y="931"/>
                    <a:pt x="28910" y="755"/>
                  </a:cubicBezTo>
                  <a:cubicBezTo>
                    <a:pt x="26483" y="352"/>
                    <a:pt x="24383" y="0"/>
                    <a:pt x="22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8"/>
            <p:cNvSpPr/>
            <p:nvPr/>
          </p:nvSpPr>
          <p:spPr>
            <a:xfrm>
              <a:off x="2221065" y="2391290"/>
              <a:ext cx="184388" cy="46859"/>
            </a:xfrm>
            <a:custGeom>
              <a:avLst/>
              <a:gdLst/>
              <a:ahLst/>
              <a:cxnLst/>
              <a:rect l="l" t="t" r="r" b="b"/>
              <a:pathLst>
                <a:path w="5446" h="1384" extrusionOk="0">
                  <a:moveTo>
                    <a:pt x="3283" y="1"/>
                  </a:moveTo>
                  <a:cubicBezTo>
                    <a:pt x="3031" y="13"/>
                    <a:pt x="2792" y="38"/>
                    <a:pt x="2553" y="76"/>
                  </a:cubicBezTo>
                  <a:cubicBezTo>
                    <a:pt x="2315" y="114"/>
                    <a:pt x="2076" y="164"/>
                    <a:pt x="1837" y="227"/>
                  </a:cubicBezTo>
                  <a:lnTo>
                    <a:pt x="1485" y="353"/>
                  </a:lnTo>
                  <a:cubicBezTo>
                    <a:pt x="1371" y="390"/>
                    <a:pt x="1258" y="441"/>
                    <a:pt x="1145" y="491"/>
                  </a:cubicBezTo>
                  <a:cubicBezTo>
                    <a:pt x="1032" y="541"/>
                    <a:pt x="931" y="604"/>
                    <a:pt x="818" y="655"/>
                  </a:cubicBezTo>
                  <a:cubicBezTo>
                    <a:pt x="718" y="717"/>
                    <a:pt x="617" y="780"/>
                    <a:pt x="516" y="868"/>
                  </a:cubicBezTo>
                  <a:cubicBezTo>
                    <a:pt x="315" y="1007"/>
                    <a:pt x="139" y="1183"/>
                    <a:pt x="1" y="1384"/>
                  </a:cubicBezTo>
                  <a:cubicBezTo>
                    <a:pt x="164" y="1208"/>
                    <a:pt x="365" y="1057"/>
                    <a:pt x="567" y="944"/>
                  </a:cubicBezTo>
                  <a:cubicBezTo>
                    <a:pt x="667" y="868"/>
                    <a:pt x="780" y="831"/>
                    <a:pt x="881" y="768"/>
                  </a:cubicBezTo>
                  <a:cubicBezTo>
                    <a:pt x="994" y="717"/>
                    <a:pt x="1095" y="667"/>
                    <a:pt x="1208" y="629"/>
                  </a:cubicBezTo>
                  <a:cubicBezTo>
                    <a:pt x="1648" y="453"/>
                    <a:pt x="2113" y="340"/>
                    <a:pt x="2579" y="277"/>
                  </a:cubicBezTo>
                  <a:cubicBezTo>
                    <a:pt x="3056" y="202"/>
                    <a:pt x="3534" y="164"/>
                    <a:pt x="4000" y="164"/>
                  </a:cubicBezTo>
                  <a:lnTo>
                    <a:pt x="4729" y="164"/>
                  </a:lnTo>
                  <a:cubicBezTo>
                    <a:pt x="4968" y="177"/>
                    <a:pt x="5194" y="189"/>
                    <a:pt x="5446" y="202"/>
                  </a:cubicBezTo>
                  <a:cubicBezTo>
                    <a:pt x="5207" y="152"/>
                    <a:pt x="4968" y="114"/>
                    <a:pt x="4729" y="64"/>
                  </a:cubicBezTo>
                  <a:cubicBezTo>
                    <a:pt x="4490" y="26"/>
                    <a:pt x="4251" y="26"/>
                    <a:pt x="4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8"/>
            <p:cNvSpPr/>
            <p:nvPr/>
          </p:nvSpPr>
          <p:spPr>
            <a:xfrm>
              <a:off x="2262811" y="2433273"/>
              <a:ext cx="360210" cy="15676"/>
            </a:xfrm>
            <a:custGeom>
              <a:avLst/>
              <a:gdLst/>
              <a:ahLst/>
              <a:cxnLst/>
              <a:rect l="l" t="t" r="r" b="b"/>
              <a:pathLst>
                <a:path w="10639" h="463" extrusionOk="0">
                  <a:moveTo>
                    <a:pt x="3625" y="1"/>
                  </a:moveTo>
                  <a:cubicBezTo>
                    <a:pt x="3298" y="1"/>
                    <a:pt x="2976" y="12"/>
                    <a:pt x="2653" y="31"/>
                  </a:cubicBezTo>
                  <a:cubicBezTo>
                    <a:pt x="1761" y="81"/>
                    <a:pt x="868" y="207"/>
                    <a:pt x="0" y="395"/>
                  </a:cubicBezTo>
                  <a:cubicBezTo>
                    <a:pt x="893" y="333"/>
                    <a:pt x="1773" y="257"/>
                    <a:pt x="2653" y="257"/>
                  </a:cubicBezTo>
                  <a:cubicBezTo>
                    <a:pt x="2746" y="256"/>
                    <a:pt x="2839" y="255"/>
                    <a:pt x="2932" y="255"/>
                  </a:cubicBezTo>
                  <a:cubicBezTo>
                    <a:pt x="3720" y="255"/>
                    <a:pt x="4508" y="300"/>
                    <a:pt x="5307" y="345"/>
                  </a:cubicBezTo>
                  <a:lnTo>
                    <a:pt x="6627" y="421"/>
                  </a:lnTo>
                  <a:cubicBezTo>
                    <a:pt x="7080" y="433"/>
                    <a:pt x="7520" y="446"/>
                    <a:pt x="7960" y="458"/>
                  </a:cubicBezTo>
                  <a:cubicBezTo>
                    <a:pt x="8161" y="461"/>
                    <a:pt x="8361" y="463"/>
                    <a:pt x="8562" y="463"/>
                  </a:cubicBezTo>
                  <a:cubicBezTo>
                    <a:pt x="9254" y="463"/>
                    <a:pt x="9946" y="444"/>
                    <a:pt x="10638" y="395"/>
                  </a:cubicBezTo>
                  <a:cubicBezTo>
                    <a:pt x="9746" y="333"/>
                    <a:pt x="8865" y="282"/>
                    <a:pt x="7985" y="232"/>
                  </a:cubicBezTo>
                  <a:lnTo>
                    <a:pt x="5319" y="56"/>
                  </a:lnTo>
                  <a:cubicBezTo>
                    <a:pt x="4879" y="31"/>
                    <a:pt x="4426" y="6"/>
                    <a:pt x="3986" y="6"/>
                  </a:cubicBezTo>
                  <a:cubicBezTo>
                    <a:pt x="3865" y="2"/>
                    <a:pt x="3745" y="1"/>
                    <a:pt x="3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8"/>
            <p:cNvSpPr/>
            <p:nvPr/>
          </p:nvSpPr>
          <p:spPr>
            <a:xfrm>
              <a:off x="2378604" y="2410453"/>
              <a:ext cx="330415" cy="27289"/>
            </a:xfrm>
            <a:custGeom>
              <a:avLst/>
              <a:gdLst/>
              <a:ahLst/>
              <a:cxnLst/>
              <a:rect l="l" t="t" r="r" b="b"/>
              <a:pathLst>
                <a:path w="9759" h="806" extrusionOk="0">
                  <a:moveTo>
                    <a:pt x="2453" y="1"/>
                  </a:moveTo>
                  <a:cubicBezTo>
                    <a:pt x="1623" y="1"/>
                    <a:pt x="805" y="51"/>
                    <a:pt x="0" y="164"/>
                  </a:cubicBezTo>
                  <a:cubicBezTo>
                    <a:pt x="818" y="164"/>
                    <a:pt x="1635" y="177"/>
                    <a:pt x="2440" y="227"/>
                  </a:cubicBezTo>
                  <a:cubicBezTo>
                    <a:pt x="3245" y="290"/>
                    <a:pt x="4062" y="365"/>
                    <a:pt x="4867" y="453"/>
                  </a:cubicBezTo>
                  <a:lnTo>
                    <a:pt x="6087" y="592"/>
                  </a:lnTo>
                  <a:cubicBezTo>
                    <a:pt x="6489" y="629"/>
                    <a:pt x="6891" y="667"/>
                    <a:pt x="7306" y="705"/>
                  </a:cubicBezTo>
                  <a:cubicBezTo>
                    <a:pt x="8124" y="768"/>
                    <a:pt x="8941" y="805"/>
                    <a:pt x="9759" y="805"/>
                  </a:cubicBezTo>
                  <a:cubicBezTo>
                    <a:pt x="8941" y="692"/>
                    <a:pt x="8136" y="579"/>
                    <a:pt x="7332" y="478"/>
                  </a:cubicBezTo>
                  <a:cubicBezTo>
                    <a:pt x="6514" y="365"/>
                    <a:pt x="5709" y="265"/>
                    <a:pt x="4905" y="164"/>
                  </a:cubicBezTo>
                  <a:cubicBezTo>
                    <a:pt x="4087" y="63"/>
                    <a:pt x="3270" y="1"/>
                    <a:pt x="24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8"/>
            <p:cNvSpPr/>
            <p:nvPr/>
          </p:nvSpPr>
          <p:spPr>
            <a:xfrm>
              <a:off x="1906427" y="2465188"/>
              <a:ext cx="242724" cy="48755"/>
            </a:xfrm>
            <a:custGeom>
              <a:avLst/>
              <a:gdLst/>
              <a:ahLst/>
              <a:cxnLst/>
              <a:rect l="l" t="t" r="r" b="b"/>
              <a:pathLst>
                <a:path w="7169" h="1440" extrusionOk="0">
                  <a:moveTo>
                    <a:pt x="2953" y="1"/>
                  </a:moveTo>
                  <a:cubicBezTo>
                    <a:pt x="2907" y="1"/>
                    <a:pt x="2862" y="2"/>
                    <a:pt x="2818" y="6"/>
                  </a:cubicBezTo>
                  <a:lnTo>
                    <a:pt x="2114" y="6"/>
                  </a:lnTo>
                  <a:cubicBezTo>
                    <a:pt x="2026" y="6"/>
                    <a:pt x="1950" y="18"/>
                    <a:pt x="1875" y="31"/>
                  </a:cubicBezTo>
                  <a:cubicBezTo>
                    <a:pt x="1560" y="56"/>
                    <a:pt x="1246" y="69"/>
                    <a:pt x="932" y="119"/>
                  </a:cubicBezTo>
                  <a:cubicBezTo>
                    <a:pt x="617" y="157"/>
                    <a:pt x="303" y="207"/>
                    <a:pt x="1" y="257"/>
                  </a:cubicBezTo>
                  <a:cubicBezTo>
                    <a:pt x="315" y="245"/>
                    <a:pt x="630" y="220"/>
                    <a:pt x="944" y="207"/>
                  </a:cubicBezTo>
                  <a:cubicBezTo>
                    <a:pt x="1070" y="207"/>
                    <a:pt x="1233" y="207"/>
                    <a:pt x="1384" y="194"/>
                  </a:cubicBezTo>
                  <a:lnTo>
                    <a:pt x="1862" y="182"/>
                  </a:lnTo>
                  <a:lnTo>
                    <a:pt x="2805" y="182"/>
                  </a:lnTo>
                  <a:cubicBezTo>
                    <a:pt x="2956" y="182"/>
                    <a:pt x="3120" y="194"/>
                    <a:pt x="3270" y="194"/>
                  </a:cubicBezTo>
                  <a:cubicBezTo>
                    <a:pt x="3434" y="207"/>
                    <a:pt x="3585" y="207"/>
                    <a:pt x="3748" y="220"/>
                  </a:cubicBezTo>
                  <a:cubicBezTo>
                    <a:pt x="4364" y="270"/>
                    <a:pt x="4968" y="383"/>
                    <a:pt x="5572" y="534"/>
                  </a:cubicBezTo>
                  <a:cubicBezTo>
                    <a:pt x="5723" y="584"/>
                    <a:pt x="5873" y="622"/>
                    <a:pt x="6012" y="685"/>
                  </a:cubicBezTo>
                  <a:lnTo>
                    <a:pt x="6226" y="773"/>
                  </a:lnTo>
                  <a:lnTo>
                    <a:pt x="6439" y="873"/>
                  </a:lnTo>
                  <a:cubicBezTo>
                    <a:pt x="6729" y="999"/>
                    <a:pt x="6967" y="1200"/>
                    <a:pt x="7169" y="1439"/>
                  </a:cubicBezTo>
                  <a:cubicBezTo>
                    <a:pt x="7093" y="1301"/>
                    <a:pt x="6993" y="1175"/>
                    <a:pt x="6867" y="1075"/>
                  </a:cubicBezTo>
                  <a:cubicBezTo>
                    <a:pt x="6817" y="1024"/>
                    <a:pt x="6754" y="974"/>
                    <a:pt x="6678" y="924"/>
                  </a:cubicBezTo>
                  <a:cubicBezTo>
                    <a:pt x="6615" y="873"/>
                    <a:pt x="6552" y="836"/>
                    <a:pt x="6490" y="785"/>
                  </a:cubicBezTo>
                  <a:lnTo>
                    <a:pt x="6276" y="672"/>
                  </a:lnTo>
                  <a:lnTo>
                    <a:pt x="6062" y="572"/>
                  </a:lnTo>
                  <a:cubicBezTo>
                    <a:pt x="5924" y="509"/>
                    <a:pt x="5773" y="446"/>
                    <a:pt x="5622" y="396"/>
                  </a:cubicBezTo>
                  <a:cubicBezTo>
                    <a:pt x="5018" y="207"/>
                    <a:pt x="4390" y="81"/>
                    <a:pt x="3761" y="31"/>
                  </a:cubicBezTo>
                  <a:cubicBezTo>
                    <a:pt x="3597" y="31"/>
                    <a:pt x="3446" y="18"/>
                    <a:pt x="3283" y="18"/>
                  </a:cubicBezTo>
                  <a:cubicBezTo>
                    <a:pt x="3176" y="9"/>
                    <a:pt x="3063" y="1"/>
                    <a:pt x="2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8"/>
            <p:cNvSpPr/>
            <p:nvPr/>
          </p:nvSpPr>
          <p:spPr>
            <a:xfrm>
              <a:off x="1837459" y="2505207"/>
              <a:ext cx="283184" cy="15100"/>
            </a:xfrm>
            <a:custGeom>
              <a:avLst/>
              <a:gdLst/>
              <a:ahLst/>
              <a:cxnLst/>
              <a:rect l="l" t="t" r="r" b="b"/>
              <a:pathLst>
                <a:path w="8364" h="446" extrusionOk="0">
                  <a:moveTo>
                    <a:pt x="4880" y="0"/>
                  </a:moveTo>
                  <a:cubicBezTo>
                    <a:pt x="4645" y="0"/>
                    <a:pt x="4410" y="6"/>
                    <a:pt x="4176" y="6"/>
                  </a:cubicBezTo>
                  <a:cubicBezTo>
                    <a:pt x="3472" y="44"/>
                    <a:pt x="2780" y="106"/>
                    <a:pt x="2088" y="182"/>
                  </a:cubicBezTo>
                  <a:cubicBezTo>
                    <a:pt x="1384" y="245"/>
                    <a:pt x="692" y="320"/>
                    <a:pt x="1" y="408"/>
                  </a:cubicBezTo>
                  <a:cubicBezTo>
                    <a:pt x="353" y="421"/>
                    <a:pt x="702" y="427"/>
                    <a:pt x="1051" y="427"/>
                  </a:cubicBezTo>
                  <a:cubicBezTo>
                    <a:pt x="1400" y="427"/>
                    <a:pt x="1749" y="421"/>
                    <a:pt x="2101" y="408"/>
                  </a:cubicBezTo>
                  <a:cubicBezTo>
                    <a:pt x="2453" y="396"/>
                    <a:pt x="2792" y="370"/>
                    <a:pt x="3145" y="358"/>
                  </a:cubicBezTo>
                  <a:cubicBezTo>
                    <a:pt x="3497" y="345"/>
                    <a:pt x="3836" y="320"/>
                    <a:pt x="4188" y="308"/>
                  </a:cubicBezTo>
                  <a:cubicBezTo>
                    <a:pt x="4452" y="298"/>
                    <a:pt x="4717" y="294"/>
                    <a:pt x="4981" y="294"/>
                  </a:cubicBezTo>
                  <a:cubicBezTo>
                    <a:pt x="5408" y="294"/>
                    <a:pt x="5836" y="305"/>
                    <a:pt x="6263" y="320"/>
                  </a:cubicBezTo>
                  <a:cubicBezTo>
                    <a:pt x="6967" y="358"/>
                    <a:pt x="7659" y="408"/>
                    <a:pt x="8363" y="446"/>
                  </a:cubicBezTo>
                  <a:cubicBezTo>
                    <a:pt x="7672" y="295"/>
                    <a:pt x="6980" y="182"/>
                    <a:pt x="6288" y="106"/>
                  </a:cubicBezTo>
                  <a:cubicBezTo>
                    <a:pt x="5936" y="44"/>
                    <a:pt x="5584" y="18"/>
                    <a:pt x="5232" y="6"/>
                  </a:cubicBezTo>
                  <a:cubicBezTo>
                    <a:pt x="5115" y="2"/>
                    <a:pt x="4997" y="0"/>
                    <a:pt x="4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8"/>
            <p:cNvSpPr/>
            <p:nvPr/>
          </p:nvSpPr>
          <p:spPr>
            <a:xfrm>
              <a:off x="1660791" y="2489193"/>
              <a:ext cx="390445" cy="24310"/>
            </a:xfrm>
            <a:custGeom>
              <a:avLst/>
              <a:gdLst/>
              <a:ahLst/>
              <a:cxnLst/>
              <a:rect l="l" t="t" r="r" b="b"/>
              <a:pathLst>
                <a:path w="11532" h="718" extrusionOk="0">
                  <a:moveTo>
                    <a:pt x="8639" y="1"/>
                  </a:moveTo>
                  <a:cubicBezTo>
                    <a:pt x="7671" y="14"/>
                    <a:pt x="6715" y="89"/>
                    <a:pt x="5747" y="190"/>
                  </a:cubicBezTo>
                  <a:lnTo>
                    <a:pt x="2880" y="479"/>
                  </a:lnTo>
                  <a:cubicBezTo>
                    <a:pt x="2415" y="529"/>
                    <a:pt x="1924" y="567"/>
                    <a:pt x="1446" y="605"/>
                  </a:cubicBezTo>
                  <a:cubicBezTo>
                    <a:pt x="969" y="642"/>
                    <a:pt x="491" y="680"/>
                    <a:pt x="0" y="718"/>
                  </a:cubicBezTo>
                  <a:cubicBezTo>
                    <a:pt x="491" y="718"/>
                    <a:pt x="969" y="718"/>
                    <a:pt x="1446" y="705"/>
                  </a:cubicBezTo>
                  <a:cubicBezTo>
                    <a:pt x="1685" y="693"/>
                    <a:pt x="1924" y="680"/>
                    <a:pt x="2176" y="667"/>
                  </a:cubicBezTo>
                  <a:cubicBezTo>
                    <a:pt x="2415" y="655"/>
                    <a:pt x="2654" y="642"/>
                    <a:pt x="2893" y="630"/>
                  </a:cubicBezTo>
                  <a:cubicBezTo>
                    <a:pt x="3848" y="579"/>
                    <a:pt x="4816" y="479"/>
                    <a:pt x="5772" y="378"/>
                  </a:cubicBezTo>
                  <a:cubicBezTo>
                    <a:pt x="6728" y="278"/>
                    <a:pt x="7684" y="202"/>
                    <a:pt x="8639" y="152"/>
                  </a:cubicBezTo>
                  <a:cubicBezTo>
                    <a:pt x="8878" y="139"/>
                    <a:pt x="9117" y="127"/>
                    <a:pt x="9369" y="127"/>
                  </a:cubicBezTo>
                  <a:cubicBezTo>
                    <a:pt x="9607" y="114"/>
                    <a:pt x="9846" y="114"/>
                    <a:pt x="10085" y="102"/>
                  </a:cubicBezTo>
                  <a:cubicBezTo>
                    <a:pt x="10563" y="89"/>
                    <a:pt x="11041" y="89"/>
                    <a:pt x="11531" y="76"/>
                  </a:cubicBezTo>
                  <a:cubicBezTo>
                    <a:pt x="11054" y="51"/>
                    <a:pt x="10563" y="26"/>
                    <a:pt x="10085" y="14"/>
                  </a:cubicBezTo>
                  <a:cubicBezTo>
                    <a:pt x="9966" y="7"/>
                    <a:pt x="9846" y="7"/>
                    <a:pt x="9727" y="7"/>
                  </a:cubicBezTo>
                  <a:cubicBezTo>
                    <a:pt x="9607" y="7"/>
                    <a:pt x="9488" y="7"/>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8"/>
            <p:cNvSpPr/>
            <p:nvPr/>
          </p:nvSpPr>
          <p:spPr>
            <a:xfrm>
              <a:off x="2302831" y="2449186"/>
              <a:ext cx="207783" cy="3453"/>
            </a:xfrm>
            <a:custGeom>
              <a:avLst/>
              <a:gdLst/>
              <a:ahLst/>
              <a:cxnLst/>
              <a:rect l="l" t="t" r="r" b="b"/>
              <a:pathLst>
                <a:path w="6137" h="102" extrusionOk="0">
                  <a:moveTo>
                    <a:pt x="0" y="1"/>
                  </a:moveTo>
                  <a:lnTo>
                    <a:pt x="264" y="13"/>
                  </a:lnTo>
                  <a:cubicBezTo>
                    <a:pt x="428" y="13"/>
                    <a:pt x="667" y="39"/>
                    <a:pt x="956" y="51"/>
                  </a:cubicBezTo>
                  <a:cubicBezTo>
                    <a:pt x="1245" y="51"/>
                    <a:pt x="1585" y="64"/>
                    <a:pt x="1937" y="76"/>
                  </a:cubicBezTo>
                  <a:lnTo>
                    <a:pt x="3068" y="101"/>
                  </a:lnTo>
                  <a:lnTo>
                    <a:pt x="6137" y="101"/>
                  </a:lnTo>
                  <a:lnTo>
                    <a:pt x="5873" y="89"/>
                  </a:lnTo>
                  <a:cubicBezTo>
                    <a:pt x="5697" y="89"/>
                    <a:pt x="5458" y="76"/>
                    <a:pt x="5168" y="64"/>
                  </a:cubicBezTo>
                  <a:cubicBezTo>
                    <a:pt x="4892" y="51"/>
                    <a:pt x="4540" y="39"/>
                    <a:pt x="4188" y="39"/>
                  </a:cubicBezTo>
                  <a:lnTo>
                    <a:pt x="3068" y="13"/>
                  </a:lnTo>
                  <a:lnTo>
                    <a:pt x="19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8"/>
            <p:cNvSpPr/>
            <p:nvPr/>
          </p:nvSpPr>
          <p:spPr>
            <a:xfrm>
              <a:off x="2334703" y="2500848"/>
              <a:ext cx="243977" cy="15507"/>
            </a:xfrm>
            <a:custGeom>
              <a:avLst/>
              <a:gdLst/>
              <a:ahLst/>
              <a:cxnLst/>
              <a:rect l="l" t="t" r="r" b="b"/>
              <a:pathLst>
                <a:path w="7206" h="458" extrusionOk="0">
                  <a:moveTo>
                    <a:pt x="1975" y="0"/>
                  </a:moveTo>
                  <a:cubicBezTo>
                    <a:pt x="1690" y="0"/>
                    <a:pt x="1405" y="12"/>
                    <a:pt x="1119" y="30"/>
                  </a:cubicBezTo>
                  <a:cubicBezTo>
                    <a:pt x="780" y="55"/>
                    <a:pt x="503" y="106"/>
                    <a:pt x="314" y="131"/>
                  </a:cubicBezTo>
                  <a:lnTo>
                    <a:pt x="0" y="181"/>
                  </a:lnTo>
                  <a:lnTo>
                    <a:pt x="0" y="181"/>
                  </a:lnTo>
                  <a:lnTo>
                    <a:pt x="314" y="144"/>
                  </a:lnTo>
                  <a:cubicBezTo>
                    <a:pt x="503" y="131"/>
                    <a:pt x="792" y="106"/>
                    <a:pt x="1132" y="93"/>
                  </a:cubicBezTo>
                  <a:cubicBezTo>
                    <a:pt x="1275" y="83"/>
                    <a:pt x="1428" y="79"/>
                    <a:pt x="1587" y="79"/>
                  </a:cubicBezTo>
                  <a:cubicBezTo>
                    <a:pt x="1805" y="79"/>
                    <a:pt x="2037" y="86"/>
                    <a:pt x="2276" y="93"/>
                  </a:cubicBezTo>
                  <a:cubicBezTo>
                    <a:pt x="2704" y="106"/>
                    <a:pt x="3156" y="144"/>
                    <a:pt x="3609" y="181"/>
                  </a:cubicBezTo>
                  <a:lnTo>
                    <a:pt x="4929" y="294"/>
                  </a:lnTo>
                  <a:lnTo>
                    <a:pt x="6074" y="382"/>
                  </a:lnTo>
                  <a:lnTo>
                    <a:pt x="6891" y="445"/>
                  </a:lnTo>
                  <a:lnTo>
                    <a:pt x="7205" y="458"/>
                  </a:lnTo>
                  <a:lnTo>
                    <a:pt x="7205" y="458"/>
                  </a:lnTo>
                  <a:lnTo>
                    <a:pt x="6891" y="420"/>
                  </a:lnTo>
                  <a:lnTo>
                    <a:pt x="6086" y="332"/>
                  </a:lnTo>
                  <a:lnTo>
                    <a:pt x="4929" y="206"/>
                  </a:lnTo>
                  <a:lnTo>
                    <a:pt x="3609" y="81"/>
                  </a:lnTo>
                  <a:cubicBezTo>
                    <a:pt x="3156" y="43"/>
                    <a:pt x="2704" y="18"/>
                    <a:pt x="2289" y="5"/>
                  </a:cubicBezTo>
                  <a:cubicBezTo>
                    <a:pt x="2184" y="2"/>
                    <a:pt x="2080" y="0"/>
                    <a:pt x="19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8"/>
            <p:cNvSpPr/>
            <p:nvPr/>
          </p:nvSpPr>
          <p:spPr>
            <a:xfrm>
              <a:off x="1744216" y="2524980"/>
              <a:ext cx="329163" cy="3860"/>
            </a:xfrm>
            <a:custGeom>
              <a:avLst/>
              <a:gdLst/>
              <a:ahLst/>
              <a:cxnLst/>
              <a:rect l="l" t="t" r="r" b="b"/>
              <a:pathLst>
                <a:path w="9722" h="114" extrusionOk="0">
                  <a:moveTo>
                    <a:pt x="6653" y="0"/>
                  </a:moveTo>
                  <a:lnTo>
                    <a:pt x="4867" y="13"/>
                  </a:lnTo>
                  <a:lnTo>
                    <a:pt x="3082" y="38"/>
                  </a:lnTo>
                  <a:cubicBezTo>
                    <a:pt x="2516" y="38"/>
                    <a:pt x="1975" y="63"/>
                    <a:pt x="1523" y="63"/>
                  </a:cubicBezTo>
                  <a:cubicBezTo>
                    <a:pt x="1070" y="76"/>
                    <a:pt x="693" y="88"/>
                    <a:pt x="429" y="101"/>
                  </a:cubicBezTo>
                  <a:lnTo>
                    <a:pt x="1" y="113"/>
                  </a:lnTo>
                  <a:lnTo>
                    <a:pt x="3082" y="113"/>
                  </a:lnTo>
                  <a:lnTo>
                    <a:pt x="4867" y="101"/>
                  </a:lnTo>
                  <a:lnTo>
                    <a:pt x="6653" y="76"/>
                  </a:lnTo>
                  <a:cubicBezTo>
                    <a:pt x="7219" y="76"/>
                    <a:pt x="7747" y="51"/>
                    <a:pt x="8212" y="38"/>
                  </a:cubicBezTo>
                  <a:cubicBezTo>
                    <a:pt x="8665" y="38"/>
                    <a:pt x="9042" y="25"/>
                    <a:pt x="9306" y="13"/>
                  </a:cubicBezTo>
                  <a:lnTo>
                    <a:pt x="9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8"/>
            <p:cNvSpPr/>
            <p:nvPr/>
          </p:nvSpPr>
          <p:spPr>
            <a:xfrm>
              <a:off x="1798286" y="2499418"/>
              <a:ext cx="160552" cy="15371"/>
            </a:xfrm>
            <a:custGeom>
              <a:avLst/>
              <a:gdLst/>
              <a:ahLst/>
              <a:cxnLst/>
              <a:rect l="l" t="t" r="r" b="b"/>
              <a:pathLst>
                <a:path w="4742" h="454" extrusionOk="0">
                  <a:moveTo>
                    <a:pt x="4742" y="1"/>
                  </a:moveTo>
                  <a:lnTo>
                    <a:pt x="4528" y="13"/>
                  </a:lnTo>
                  <a:cubicBezTo>
                    <a:pt x="4390" y="26"/>
                    <a:pt x="4214" y="38"/>
                    <a:pt x="4000" y="51"/>
                  </a:cubicBezTo>
                  <a:cubicBezTo>
                    <a:pt x="3773" y="64"/>
                    <a:pt x="3509" y="89"/>
                    <a:pt x="3233" y="101"/>
                  </a:cubicBezTo>
                  <a:lnTo>
                    <a:pt x="2365" y="177"/>
                  </a:lnTo>
                  <a:lnTo>
                    <a:pt x="1497" y="265"/>
                  </a:lnTo>
                  <a:cubicBezTo>
                    <a:pt x="1221" y="303"/>
                    <a:pt x="969" y="328"/>
                    <a:pt x="743" y="353"/>
                  </a:cubicBezTo>
                  <a:cubicBezTo>
                    <a:pt x="517" y="378"/>
                    <a:pt x="341" y="403"/>
                    <a:pt x="202" y="428"/>
                  </a:cubicBezTo>
                  <a:lnTo>
                    <a:pt x="1" y="453"/>
                  </a:lnTo>
                  <a:lnTo>
                    <a:pt x="215" y="441"/>
                  </a:lnTo>
                  <a:cubicBezTo>
                    <a:pt x="341" y="441"/>
                    <a:pt x="529" y="428"/>
                    <a:pt x="743" y="416"/>
                  </a:cubicBezTo>
                  <a:cubicBezTo>
                    <a:pt x="969" y="391"/>
                    <a:pt x="1233" y="378"/>
                    <a:pt x="1510" y="353"/>
                  </a:cubicBezTo>
                  <a:lnTo>
                    <a:pt x="2378" y="277"/>
                  </a:lnTo>
                  <a:lnTo>
                    <a:pt x="3245" y="189"/>
                  </a:lnTo>
                  <a:cubicBezTo>
                    <a:pt x="3522" y="164"/>
                    <a:pt x="3773" y="127"/>
                    <a:pt x="4000" y="101"/>
                  </a:cubicBezTo>
                  <a:cubicBezTo>
                    <a:pt x="4214" y="76"/>
                    <a:pt x="4402" y="51"/>
                    <a:pt x="4528" y="38"/>
                  </a:cubicBezTo>
                  <a:lnTo>
                    <a:pt x="4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8"/>
            <p:cNvSpPr/>
            <p:nvPr/>
          </p:nvSpPr>
          <p:spPr>
            <a:xfrm>
              <a:off x="1891970" y="2477106"/>
              <a:ext cx="181408" cy="9142"/>
            </a:xfrm>
            <a:custGeom>
              <a:avLst/>
              <a:gdLst/>
              <a:ahLst/>
              <a:cxnLst/>
              <a:rect l="l" t="t" r="r" b="b"/>
              <a:pathLst>
                <a:path w="5358" h="270" extrusionOk="0">
                  <a:moveTo>
                    <a:pt x="2406" y="1"/>
                  </a:moveTo>
                  <a:cubicBezTo>
                    <a:pt x="2159" y="1"/>
                    <a:pt x="1916" y="13"/>
                    <a:pt x="1685" y="31"/>
                  </a:cubicBezTo>
                  <a:cubicBezTo>
                    <a:pt x="1371" y="44"/>
                    <a:pt x="1082" y="69"/>
                    <a:pt x="830" y="94"/>
                  </a:cubicBezTo>
                  <a:cubicBezTo>
                    <a:pt x="579" y="119"/>
                    <a:pt x="365" y="157"/>
                    <a:pt x="227" y="169"/>
                  </a:cubicBezTo>
                  <a:lnTo>
                    <a:pt x="0" y="207"/>
                  </a:lnTo>
                  <a:lnTo>
                    <a:pt x="0" y="207"/>
                  </a:lnTo>
                  <a:lnTo>
                    <a:pt x="227" y="194"/>
                  </a:lnTo>
                  <a:cubicBezTo>
                    <a:pt x="378" y="169"/>
                    <a:pt x="579" y="157"/>
                    <a:pt x="830" y="144"/>
                  </a:cubicBezTo>
                  <a:cubicBezTo>
                    <a:pt x="1082" y="119"/>
                    <a:pt x="1384" y="119"/>
                    <a:pt x="1698" y="106"/>
                  </a:cubicBezTo>
                  <a:cubicBezTo>
                    <a:pt x="1849" y="100"/>
                    <a:pt x="2009" y="97"/>
                    <a:pt x="2174" y="97"/>
                  </a:cubicBezTo>
                  <a:cubicBezTo>
                    <a:pt x="2339" y="97"/>
                    <a:pt x="2509" y="100"/>
                    <a:pt x="2679" y="106"/>
                  </a:cubicBezTo>
                  <a:cubicBezTo>
                    <a:pt x="3018" y="119"/>
                    <a:pt x="3345" y="119"/>
                    <a:pt x="3660" y="132"/>
                  </a:cubicBezTo>
                  <a:cubicBezTo>
                    <a:pt x="3974" y="157"/>
                    <a:pt x="4263" y="169"/>
                    <a:pt x="4515" y="194"/>
                  </a:cubicBezTo>
                  <a:cubicBezTo>
                    <a:pt x="4766" y="220"/>
                    <a:pt x="4980" y="232"/>
                    <a:pt x="5131" y="257"/>
                  </a:cubicBezTo>
                  <a:lnTo>
                    <a:pt x="5357" y="270"/>
                  </a:lnTo>
                  <a:lnTo>
                    <a:pt x="5131" y="232"/>
                  </a:lnTo>
                  <a:cubicBezTo>
                    <a:pt x="4980" y="207"/>
                    <a:pt x="4779" y="169"/>
                    <a:pt x="4527" y="144"/>
                  </a:cubicBezTo>
                  <a:cubicBezTo>
                    <a:pt x="4276" y="106"/>
                    <a:pt x="3987" y="69"/>
                    <a:pt x="3672" y="56"/>
                  </a:cubicBezTo>
                  <a:cubicBezTo>
                    <a:pt x="3358" y="31"/>
                    <a:pt x="3018" y="18"/>
                    <a:pt x="2679" y="6"/>
                  </a:cubicBezTo>
                  <a:cubicBezTo>
                    <a:pt x="2588" y="3"/>
                    <a:pt x="2497" y="1"/>
                    <a:pt x="2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8"/>
            <p:cNvSpPr/>
            <p:nvPr/>
          </p:nvSpPr>
          <p:spPr>
            <a:xfrm>
              <a:off x="2661314" y="1976184"/>
              <a:ext cx="73234" cy="493913"/>
            </a:xfrm>
            <a:custGeom>
              <a:avLst/>
              <a:gdLst/>
              <a:ahLst/>
              <a:cxnLst/>
              <a:rect l="l" t="t" r="r" b="b"/>
              <a:pathLst>
                <a:path w="2163" h="14588" extrusionOk="0">
                  <a:moveTo>
                    <a:pt x="0" y="0"/>
                  </a:moveTo>
                  <a:lnTo>
                    <a:pt x="239" y="1824"/>
                  </a:lnTo>
                  <a:lnTo>
                    <a:pt x="491" y="3660"/>
                  </a:lnTo>
                  <a:lnTo>
                    <a:pt x="1019" y="7306"/>
                  </a:lnTo>
                  <a:lnTo>
                    <a:pt x="1572" y="10953"/>
                  </a:lnTo>
                  <a:cubicBezTo>
                    <a:pt x="1761" y="12160"/>
                    <a:pt x="1949" y="13380"/>
                    <a:pt x="2163" y="14587"/>
                  </a:cubicBezTo>
                  <a:cubicBezTo>
                    <a:pt x="2000" y="13367"/>
                    <a:pt x="1836" y="12160"/>
                    <a:pt x="1660" y="10940"/>
                  </a:cubicBezTo>
                  <a:lnTo>
                    <a:pt x="1144" y="7281"/>
                  </a:lnTo>
                  <a:lnTo>
                    <a:pt x="591" y="3647"/>
                  </a:lnTo>
                  <a:lnTo>
                    <a:pt x="302" y="182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8"/>
            <p:cNvSpPr/>
            <p:nvPr/>
          </p:nvSpPr>
          <p:spPr>
            <a:xfrm>
              <a:off x="2720903" y="2316790"/>
              <a:ext cx="25156" cy="170337"/>
            </a:xfrm>
            <a:custGeom>
              <a:avLst/>
              <a:gdLst/>
              <a:ahLst/>
              <a:cxnLst/>
              <a:rect l="l" t="t" r="r" b="b"/>
              <a:pathLst>
                <a:path w="743" h="5031" extrusionOk="0">
                  <a:moveTo>
                    <a:pt x="1" y="0"/>
                  </a:moveTo>
                  <a:lnTo>
                    <a:pt x="1" y="0"/>
                  </a:lnTo>
                  <a:cubicBezTo>
                    <a:pt x="26" y="214"/>
                    <a:pt x="51" y="428"/>
                    <a:pt x="63" y="629"/>
                  </a:cubicBezTo>
                  <a:lnTo>
                    <a:pt x="139" y="1270"/>
                  </a:lnTo>
                  <a:cubicBezTo>
                    <a:pt x="189" y="1698"/>
                    <a:pt x="252" y="2113"/>
                    <a:pt x="315" y="2528"/>
                  </a:cubicBezTo>
                  <a:cubicBezTo>
                    <a:pt x="378" y="2955"/>
                    <a:pt x="441" y="3370"/>
                    <a:pt x="516" y="3785"/>
                  </a:cubicBezTo>
                  <a:cubicBezTo>
                    <a:pt x="592" y="4200"/>
                    <a:pt x="654" y="4615"/>
                    <a:pt x="743" y="5030"/>
                  </a:cubicBezTo>
                  <a:cubicBezTo>
                    <a:pt x="705" y="4603"/>
                    <a:pt x="654" y="4188"/>
                    <a:pt x="604" y="3773"/>
                  </a:cubicBezTo>
                  <a:cubicBezTo>
                    <a:pt x="554" y="3358"/>
                    <a:pt x="491" y="2930"/>
                    <a:pt x="441" y="2515"/>
                  </a:cubicBezTo>
                  <a:cubicBezTo>
                    <a:pt x="378" y="2088"/>
                    <a:pt x="315" y="1685"/>
                    <a:pt x="240" y="1258"/>
                  </a:cubicBezTo>
                  <a:lnTo>
                    <a:pt x="126" y="629"/>
                  </a:lnTo>
                  <a:cubicBezTo>
                    <a:pt x="89" y="428"/>
                    <a:pt x="51" y="21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8"/>
            <p:cNvSpPr/>
            <p:nvPr/>
          </p:nvSpPr>
          <p:spPr>
            <a:xfrm>
              <a:off x="1631402" y="1976184"/>
              <a:ext cx="72827" cy="493913"/>
            </a:xfrm>
            <a:custGeom>
              <a:avLst/>
              <a:gdLst/>
              <a:ahLst/>
              <a:cxnLst/>
              <a:rect l="l" t="t" r="r" b="b"/>
              <a:pathLst>
                <a:path w="2151" h="14588" extrusionOk="0">
                  <a:moveTo>
                    <a:pt x="2151" y="0"/>
                  </a:moveTo>
                  <a:lnTo>
                    <a:pt x="1862" y="1824"/>
                  </a:lnTo>
                  <a:lnTo>
                    <a:pt x="1573" y="3634"/>
                  </a:lnTo>
                  <a:lnTo>
                    <a:pt x="1019" y="7281"/>
                  </a:lnTo>
                  <a:lnTo>
                    <a:pt x="491" y="10940"/>
                  </a:lnTo>
                  <a:cubicBezTo>
                    <a:pt x="328" y="12148"/>
                    <a:pt x="152" y="13367"/>
                    <a:pt x="1" y="14587"/>
                  </a:cubicBezTo>
                  <a:cubicBezTo>
                    <a:pt x="202" y="13380"/>
                    <a:pt x="390" y="12160"/>
                    <a:pt x="579" y="10953"/>
                  </a:cubicBezTo>
                  <a:lnTo>
                    <a:pt x="1132" y="7306"/>
                  </a:lnTo>
                  <a:lnTo>
                    <a:pt x="1661" y="3647"/>
                  </a:lnTo>
                  <a:lnTo>
                    <a:pt x="1912" y="1824"/>
                  </a:lnTo>
                  <a:lnTo>
                    <a:pt x="2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8"/>
            <p:cNvSpPr/>
            <p:nvPr/>
          </p:nvSpPr>
          <p:spPr>
            <a:xfrm>
              <a:off x="1619485" y="2317197"/>
              <a:ext cx="25156" cy="170337"/>
            </a:xfrm>
            <a:custGeom>
              <a:avLst/>
              <a:gdLst/>
              <a:ahLst/>
              <a:cxnLst/>
              <a:rect l="l" t="t" r="r" b="b"/>
              <a:pathLst>
                <a:path w="743" h="5031" extrusionOk="0">
                  <a:moveTo>
                    <a:pt x="742" y="1"/>
                  </a:moveTo>
                  <a:cubicBezTo>
                    <a:pt x="705" y="215"/>
                    <a:pt x="667" y="416"/>
                    <a:pt x="617" y="630"/>
                  </a:cubicBezTo>
                  <a:lnTo>
                    <a:pt x="516" y="1258"/>
                  </a:lnTo>
                  <a:cubicBezTo>
                    <a:pt x="441" y="1673"/>
                    <a:pt x="378" y="2101"/>
                    <a:pt x="315" y="2516"/>
                  </a:cubicBezTo>
                  <a:cubicBezTo>
                    <a:pt x="252" y="2931"/>
                    <a:pt x="202" y="3346"/>
                    <a:pt x="139" y="3773"/>
                  </a:cubicBezTo>
                  <a:cubicBezTo>
                    <a:pt x="89" y="4188"/>
                    <a:pt x="38" y="4603"/>
                    <a:pt x="1" y="5031"/>
                  </a:cubicBezTo>
                  <a:cubicBezTo>
                    <a:pt x="89" y="4616"/>
                    <a:pt x="164" y="4201"/>
                    <a:pt x="239" y="3786"/>
                  </a:cubicBezTo>
                  <a:cubicBezTo>
                    <a:pt x="315" y="3371"/>
                    <a:pt x="365" y="2956"/>
                    <a:pt x="441" y="2528"/>
                  </a:cubicBezTo>
                  <a:cubicBezTo>
                    <a:pt x="504" y="2113"/>
                    <a:pt x="554" y="1673"/>
                    <a:pt x="604" y="1258"/>
                  </a:cubicBezTo>
                  <a:lnTo>
                    <a:pt x="680" y="630"/>
                  </a:lnTo>
                  <a:cubicBezTo>
                    <a:pt x="705" y="428"/>
                    <a:pt x="730" y="215"/>
                    <a:pt x="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58"/>
          <p:cNvGrpSpPr/>
          <p:nvPr/>
        </p:nvGrpSpPr>
        <p:grpSpPr>
          <a:xfrm rot="-1322787">
            <a:off x="747856" y="710160"/>
            <a:ext cx="1491170" cy="474984"/>
            <a:chOff x="4440625" y="1955050"/>
            <a:chExt cx="825550" cy="262950"/>
          </a:xfrm>
        </p:grpSpPr>
        <p:sp>
          <p:nvSpPr>
            <p:cNvPr id="9671" name="Google Shape;9671;p58"/>
            <p:cNvSpPr/>
            <p:nvPr/>
          </p:nvSpPr>
          <p:spPr>
            <a:xfrm>
              <a:off x="4440625" y="1955050"/>
              <a:ext cx="825550" cy="262950"/>
            </a:xfrm>
            <a:custGeom>
              <a:avLst/>
              <a:gdLst/>
              <a:ahLst/>
              <a:cxnLst/>
              <a:rect l="l" t="t" r="r" b="b"/>
              <a:pathLst>
                <a:path w="33022" h="10518" extrusionOk="0">
                  <a:moveTo>
                    <a:pt x="21149" y="0"/>
                  </a:moveTo>
                  <a:cubicBezTo>
                    <a:pt x="21003" y="0"/>
                    <a:pt x="20856" y="17"/>
                    <a:pt x="20711" y="52"/>
                  </a:cubicBezTo>
                  <a:lnTo>
                    <a:pt x="20560" y="90"/>
                  </a:lnTo>
                  <a:lnTo>
                    <a:pt x="20484" y="103"/>
                  </a:lnTo>
                  <a:cubicBezTo>
                    <a:pt x="20371" y="140"/>
                    <a:pt x="20208" y="191"/>
                    <a:pt x="20019" y="254"/>
                  </a:cubicBezTo>
                  <a:lnTo>
                    <a:pt x="19956" y="279"/>
                  </a:lnTo>
                  <a:cubicBezTo>
                    <a:pt x="19780" y="342"/>
                    <a:pt x="19579" y="430"/>
                    <a:pt x="19365" y="530"/>
                  </a:cubicBezTo>
                  <a:lnTo>
                    <a:pt x="19290" y="568"/>
                  </a:lnTo>
                  <a:cubicBezTo>
                    <a:pt x="19152" y="643"/>
                    <a:pt x="19026" y="706"/>
                    <a:pt x="18887" y="794"/>
                  </a:cubicBezTo>
                  <a:lnTo>
                    <a:pt x="18774" y="794"/>
                  </a:lnTo>
                  <a:cubicBezTo>
                    <a:pt x="18334" y="832"/>
                    <a:pt x="17894" y="882"/>
                    <a:pt x="17454" y="970"/>
                  </a:cubicBezTo>
                  <a:cubicBezTo>
                    <a:pt x="17341" y="945"/>
                    <a:pt x="17240" y="945"/>
                    <a:pt x="17140" y="945"/>
                  </a:cubicBezTo>
                  <a:lnTo>
                    <a:pt x="16762" y="945"/>
                  </a:lnTo>
                  <a:cubicBezTo>
                    <a:pt x="16486" y="970"/>
                    <a:pt x="16209" y="1021"/>
                    <a:pt x="15932" y="1084"/>
                  </a:cubicBezTo>
                  <a:lnTo>
                    <a:pt x="15882" y="1096"/>
                  </a:lnTo>
                  <a:cubicBezTo>
                    <a:pt x="15543" y="1184"/>
                    <a:pt x="15228" y="1285"/>
                    <a:pt x="14901" y="1423"/>
                  </a:cubicBezTo>
                  <a:lnTo>
                    <a:pt x="14864" y="1436"/>
                  </a:lnTo>
                  <a:cubicBezTo>
                    <a:pt x="14612" y="1549"/>
                    <a:pt x="14373" y="1662"/>
                    <a:pt x="14159" y="1775"/>
                  </a:cubicBezTo>
                  <a:cubicBezTo>
                    <a:pt x="14065" y="1764"/>
                    <a:pt x="13971" y="1758"/>
                    <a:pt x="13877" y="1758"/>
                  </a:cubicBezTo>
                  <a:cubicBezTo>
                    <a:pt x="13657" y="1758"/>
                    <a:pt x="13440" y="1789"/>
                    <a:pt x="13229" y="1851"/>
                  </a:cubicBezTo>
                  <a:cubicBezTo>
                    <a:pt x="12927" y="1939"/>
                    <a:pt x="12600" y="1989"/>
                    <a:pt x="12286" y="2002"/>
                  </a:cubicBezTo>
                  <a:lnTo>
                    <a:pt x="12248" y="2002"/>
                  </a:lnTo>
                  <a:cubicBezTo>
                    <a:pt x="11883" y="1939"/>
                    <a:pt x="11506" y="1914"/>
                    <a:pt x="11141" y="1914"/>
                  </a:cubicBezTo>
                  <a:cubicBezTo>
                    <a:pt x="10613" y="1914"/>
                    <a:pt x="10085" y="1989"/>
                    <a:pt x="9582" y="2115"/>
                  </a:cubicBezTo>
                  <a:cubicBezTo>
                    <a:pt x="9392" y="2051"/>
                    <a:pt x="9196" y="2021"/>
                    <a:pt x="9000" y="2021"/>
                  </a:cubicBezTo>
                  <a:cubicBezTo>
                    <a:pt x="8652" y="2021"/>
                    <a:pt x="8308" y="2118"/>
                    <a:pt x="8010" y="2303"/>
                  </a:cubicBezTo>
                  <a:lnTo>
                    <a:pt x="7897" y="2366"/>
                  </a:lnTo>
                  <a:lnTo>
                    <a:pt x="7809" y="2429"/>
                  </a:lnTo>
                  <a:cubicBezTo>
                    <a:pt x="7784" y="2454"/>
                    <a:pt x="7708" y="2492"/>
                    <a:pt x="7620" y="2542"/>
                  </a:cubicBezTo>
                  <a:cubicBezTo>
                    <a:pt x="7583" y="2567"/>
                    <a:pt x="7545" y="2593"/>
                    <a:pt x="7507" y="2605"/>
                  </a:cubicBezTo>
                  <a:cubicBezTo>
                    <a:pt x="7482" y="2630"/>
                    <a:pt x="7394" y="2681"/>
                    <a:pt x="7231" y="2781"/>
                  </a:cubicBezTo>
                  <a:lnTo>
                    <a:pt x="7180" y="2806"/>
                  </a:lnTo>
                  <a:cubicBezTo>
                    <a:pt x="7055" y="2882"/>
                    <a:pt x="6941" y="2945"/>
                    <a:pt x="6841" y="2995"/>
                  </a:cubicBezTo>
                  <a:lnTo>
                    <a:pt x="6753" y="3045"/>
                  </a:lnTo>
                  <a:cubicBezTo>
                    <a:pt x="6627" y="3096"/>
                    <a:pt x="6514" y="3158"/>
                    <a:pt x="6426" y="3196"/>
                  </a:cubicBezTo>
                  <a:cubicBezTo>
                    <a:pt x="6199" y="3158"/>
                    <a:pt x="5973" y="3108"/>
                    <a:pt x="5759" y="3070"/>
                  </a:cubicBezTo>
                  <a:cubicBezTo>
                    <a:pt x="4716" y="2857"/>
                    <a:pt x="3684" y="2618"/>
                    <a:pt x="2892" y="2442"/>
                  </a:cubicBezTo>
                  <a:cubicBezTo>
                    <a:pt x="2741" y="2404"/>
                    <a:pt x="2578" y="2391"/>
                    <a:pt x="2427" y="2391"/>
                  </a:cubicBezTo>
                  <a:cubicBezTo>
                    <a:pt x="1962" y="2391"/>
                    <a:pt x="1509" y="2542"/>
                    <a:pt x="1144" y="2831"/>
                  </a:cubicBezTo>
                  <a:cubicBezTo>
                    <a:pt x="0" y="3737"/>
                    <a:pt x="226" y="5535"/>
                    <a:pt x="1559" y="6126"/>
                  </a:cubicBezTo>
                  <a:cubicBezTo>
                    <a:pt x="2565" y="6579"/>
                    <a:pt x="3622" y="6906"/>
                    <a:pt x="4703" y="7145"/>
                  </a:cubicBezTo>
                  <a:cubicBezTo>
                    <a:pt x="5244" y="7258"/>
                    <a:pt x="5797" y="7371"/>
                    <a:pt x="6388" y="7472"/>
                  </a:cubicBezTo>
                  <a:cubicBezTo>
                    <a:pt x="6476" y="7522"/>
                    <a:pt x="6552" y="7572"/>
                    <a:pt x="6640" y="7622"/>
                  </a:cubicBezTo>
                  <a:lnTo>
                    <a:pt x="6690" y="7660"/>
                  </a:lnTo>
                  <a:cubicBezTo>
                    <a:pt x="6765" y="7710"/>
                    <a:pt x="6841" y="7761"/>
                    <a:pt x="6904" y="7824"/>
                  </a:cubicBezTo>
                  <a:cubicBezTo>
                    <a:pt x="6941" y="7849"/>
                    <a:pt x="6992" y="7887"/>
                    <a:pt x="7029" y="7912"/>
                  </a:cubicBezTo>
                  <a:lnTo>
                    <a:pt x="7105" y="7975"/>
                  </a:lnTo>
                  <a:cubicBezTo>
                    <a:pt x="7130" y="8000"/>
                    <a:pt x="7155" y="8025"/>
                    <a:pt x="7180" y="8050"/>
                  </a:cubicBezTo>
                  <a:lnTo>
                    <a:pt x="7293" y="8151"/>
                  </a:lnTo>
                  <a:cubicBezTo>
                    <a:pt x="7595" y="8415"/>
                    <a:pt x="7960" y="8578"/>
                    <a:pt x="8350" y="8628"/>
                  </a:cubicBezTo>
                  <a:lnTo>
                    <a:pt x="8476" y="8716"/>
                  </a:lnTo>
                  <a:lnTo>
                    <a:pt x="8538" y="8754"/>
                  </a:lnTo>
                  <a:cubicBezTo>
                    <a:pt x="8702" y="8867"/>
                    <a:pt x="8853" y="8955"/>
                    <a:pt x="8978" y="9043"/>
                  </a:cubicBezTo>
                  <a:lnTo>
                    <a:pt x="9041" y="9094"/>
                  </a:lnTo>
                  <a:lnTo>
                    <a:pt x="9393" y="9307"/>
                  </a:lnTo>
                  <a:lnTo>
                    <a:pt x="9456" y="9333"/>
                  </a:lnTo>
                  <a:lnTo>
                    <a:pt x="9595" y="9421"/>
                  </a:lnTo>
                  <a:cubicBezTo>
                    <a:pt x="9834" y="9559"/>
                    <a:pt x="10098" y="9634"/>
                    <a:pt x="10374" y="9660"/>
                  </a:cubicBezTo>
                  <a:cubicBezTo>
                    <a:pt x="10664" y="9798"/>
                    <a:pt x="10940" y="9911"/>
                    <a:pt x="11204" y="9999"/>
                  </a:cubicBezTo>
                  <a:lnTo>
                    <a:pt x="11255" y="10024"/>
                  </a:lnTo>
                  <a:cubicBezTo>
                    <a:pt x="11544" y="10112"/>
                    <a:pt x="11833" y="10188"/>
                    <a:pt x="12135" y="10251"/>
                  </a:cubicBezTo>
                  <a:cubicBezTo>
                    <a:pt x="12223" y="10276"/>
                    <a:pt x="12311" y="10288"/>
                    <a:pt x="12374" y="10288"/>
                  </a:cubicBezTo>
                  <a:lnTo>
                    <a:pt x="12474" y="10313"/>
                  </a:lnTo>
                  <a:cubicBezTo>
                    <a:pt x="12555" y="10323"/>
                    <a:pt x="12636" y="10328"/>
                    <a:pt x="12717" y="10328"/>
                  </a:cubicBezTo>
                  <a:cubicBezTo>
                    <a:pt x="12953" y="10328"/>
                    <a:pt x="13189" y="10288"/>
                    <a:pt x="13405" y="10213"/>
                  </a:cubicBezTo>
                  <a:cubicBezTo>
                    <a:pt x="14637" y="10401"/>
                    <a:pt x="15882" y="10502"/>
                    <a:pt x="17140" y="10515"/>
                  </a:cubicBezTo>
                  <a:cubicBezTo>
                    <a:pt x="17232" y="10517"/>
                    <a:pt x="17325" y="10518"/>
                    <a:pt x="17418" y="10518"/>
                  </a:cubicBezTo>
                  <a:cubicBezTo>
                    <a:pt x="17885" y="10518"/>
                    <a:pt x="18363" y="10492"/>
                    <a:pt x="18825" y="10439"/>
                  </a:cubicBezTo>
                  <a:cubicBezTo>
                    <a:pt x="19013" y="10414"/>
                    <a:pt x="19189" y="10364"/>
                    <a:pt x="19353" y="10301"/>
                  </a:cubicBezTo>
                  <a:lnTo>
                    <a:pt x="19655" y="10351"/>
                  </a:lnTo>
                  <a:lnTo>
                    <a:pt x="19705" y="10351"/>
                  </a:lnTo>
                  <a:cubicBezTo>
                    <a:pt x="20019" y="10389"/>
                    <a:pt x="20296" y="10414"/>
                    <a:pt x="20547" y="10439"/>
                  </a:cubicBezTo>
                  <a:lnTo>
                    <a:pt x="20585" y="10439"/>
                  </a:lnTo>
                  <a:cubicBezTo>
                    <a:pt x="20837" y="10452"/>
                    <a:pt x="21038" y="10464"/>
                    <a:pt x="21189" y="10464"/>
                  </a:cubicBezTo>
                  <a:lnTo>
                    <a:pt x="21465" y="10464"/>
                  </a:lnTo>
                  <a:cubicBezTo>
                    <a:pt x="21993" y="10464"/>
                    <a:pt x="22496" y="10238"/>
                    <a:pt x="22849" y="9861"/>
                  </a:cubicBezTo>
                  <a:cubicBezTo>
                    <a:pt x="23100" y="9773"/>
                    <a:pt x="23352" y="9697"/>
                    <a:pt x="23603" y="9609"/>
                  </a:cubicBezTo>
                  <a:cubicBezTo>
                    <a:pt x="23892" y="9509"/>
                    <a:pt x="24383" y="9345"/>
                    <a:pt x="24559" y="9307"/>
                  </a:cubicBezTo>
                  <a:cubicBezTo>
                    <a:pt x="25313" y="9257"/>
                    <a:pt x="26357" y="9245"/>
                    <a:pt x="26395" y="9245"/>
                  </a:cubicBezTo>
                  <a:cubicBezTo>
                    <a:pt x="26747" y="9245"/>
                    <a:pt x="27099" y="9157"/>
                    <a:pt x="27426" y="9006"/>
                  </a:cubicBezTo>
                  <a:cubicBezTo>
                    <a:pt x="27523" y="9022"/>
                    <a:pt x="27620" y="9029"/>
                    <a:pt x="27716" y="9029"/>
                  </a:cubicBezTo>
                  <a:cubicBezTo>
                    <a:pt x="28309" y="9029"/>
                    <a:pt x="28880" y="8738"/>
                    <a:pt x="29237" y="8251"/>
                  </a:cubicBezTo>
                  <a:cubicBezTo>
                    <a:pt x="29287" y="8226"/>
                    <a:pt x="29337" y="8226"/>
                    <a:pt x="29400" y="8226"/>
                  </a:cubicBezTo>
                  <a:cubicBezTo>
                    <a:pt x="32267" y="7987"/>
                    <a:pt x="32946" y="6554"/>
                    <a:pt x="33009" y="5397"/>
                  </a:cubicBezTo>
                  <a:cubicBezTo>
                    <a:pt x="33022" y="5309"/>
                    <a:pt x="33022" y="5221"/>
                    <a:pt x="33009" y="5133"/>
                  </a:cubicBezTo>
                  <a:cubicBezTo>
                    <a:pt x="32934" y="3687"/>
                    <a:pt x="31726" y="3058"/>
                    <a:pt x="31072" y="2718"/>
                  </a:cubicBezTo>
                  <a:cubicBezTo>
                    <a:pt x="30821" y="2593"/>
                    <a:pt x="30582" y="2454"/>
                    <a:pt x="30356" y="2291"/>
                  </a:cubicBezTo>
                  <a:cubicBezTo>
                    <a:pt x="29928" y="1964"/>
                    <a:pt x="29438" y="1737"/>
                    <a:pt x="28922" y="1624"/>
                  </a:cubicBezTo>
                  <a:cubicBezTo>
                    <a:pt x="28847" y="1536"/>
                    <a:pt x="28759" y="1461"/>
                    <a:pt x="28671" y="1398"/>
                  </a:cubicBezTo>
                  <a:cubicBezTo>
                    <a:pt x="28432" y="1209"/>
                    <a:pt x="27514" y="606"/>
                    <a:pt x="25942" y="354"/>
                  </a:cubicBezTo>
                  <a:cubicBezTo>
                    <a:pt x="25791" y="329"/>
                    <a:pt x="25602" y="304"/>
                    <a:pt x="25389" y="279"/>
                  </a:cubicBezTo>
                  <a:cubicBezTo>
                    <a:pt x="25099" y="115"/>
                    <a:pt x="24772" y="27"/>
                    <a:pt x="24446" y="27"/>
                  </a:cubicBezTo>
                  <a:lnTo>
                    <a:pt x="24207" y="27"/>
                  </a:lnTo>
                  <a:lnTo>
                    <a:pt x="24093" y="40"/>
                  </a:lnTo>
                  <a:cubicBezTo>
                    <a:pt x="23993" y="52"/>
                    <a:pt x="23842" y="78"/>
                    <a:pt x="23666" y="115"/>
                  </a:cubicBezTo>
                  <a:lnTo>
                    <a:pt x="23603" y="128"/>
                  </a:lnTo>
                  <a:cubicBezTo>
                    <a:pt x="23515" y="103"/>
                    <a:pt x="23427" y="90"/>
                    <a:pt x="23352" y="90"/>
                  </a:cubicBezTo>
                  <a:cubicBezTo>
                    <a:pt x="23289" y="78"/>
                    <a:pt x="23100" y="65"/>
                    <a:pt x="22811" y="65"/>
                  </a:cubicBezTo>
                  <a:cubicBezTo>
                    <a:pt x="22559" y="65"/>
                    <a:pt x="22220" y="78"/>
                    <a:pt x="21792" y="115"/>
                  </a:cubicBezTo>
                  <a:cubicBezTo>
                    <a:pt x="21588" y="40"/>
                    <a:pt x="21370" y="0"/>
                    <a:pt x="21149" y="0"/>
                  </a:cubicBezTo>
                  <a:close/>
                </a:path>
              </a:pathLst>
            </a:custGeom>
            <a:solidFill>
              <a:schemeClr val="lt1"/>
            </a:solidFill>
            <a:ln>
              <a:noFill/>
            </a:ln>
            <a:effectLst>
              <a:outerShdw blurRad="28575" dist="9525" dir="5400000" algn="bl" rotWithShape="0">
                <a:schemeClr val="dk2">
                  <a:alpha val="3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8"/>
            <p:cNvSpPr/>
            <p:nvPr/>
          </p:nvSpPr>
          <p:spPr>
            <a:xfrm>
              <a:off x="4497525" y="2001925"/>
              <a:ext cx="721175" cy="168925"/>
            </a:xfrm>
            <a:custGeom>
              <a:avLst/>
              <a:gdLst/>
              <a:ahLst/>
              <a:cxnLst/>
              <a:rect l="l" t="t" r="r" b="b"/>
              <a:pathLst>
                <a:path w="28847" h="6757" extrusionOk="0">
                  <a:moveTo>
                    <a:pt x="18875" y="1"/>
                  </a:moveTo>
                  <a:lnTo>
                    <a:pt x="18724" y="39"/>
                  </a:lnTo>
                  <a:cubicBezTo>
                    <a:pt x="18636" y="64"/>
                    <a:pt x="18510" y="101"/>
                    <a:pt x="18359" y="152"/>
                  </a:cubicBezTo>
                  <a:cubicBezTo>
                    <a:pt x="18208" y="202"/>
                    <a:pt x="18058" y="277"/>
                    <a:pt x="17894" y="353"/>
                  </a:cubicBezTo>
                  <a:cubicBezTo>
                    <a:pt x="17718" y="428"/>
                    <a:pt x="17567" y="541"/>
                    <a:pt x="17404" y="642"/>
                  </a:cubicBezTo>
                  <a:cubicBezTo>
                    <a:pt x="17253" y="730"/>
                    <a:pt x="17127" y="856"/>
                    <a:pt x="17001" y="956"/>
                  </a:cubicBezTo>
                  <a:lnTo>
                    <a:pt x="16976" y="994"/>
                  </a:lnTo>
                  <a:cubicBezTo>
                    <a:pt x="16976" y="944"/>
                    <a:pt x="16938" y="894"/>
                    <a:pt x="16901" y="868"/>
                  </a:cubicBezTo>
                  <a:cubicBezTo>
                    <a:pt x="16828" y="827"/>
                    <a:pt x="16746" y="802"/>
                    <a:pt x="16663" y="802"/>
                  </a:cubicBezTo>
                  <a:cubicBezTo>
                    <a:pt x="16646" y="802"/>
                    <a:pt x="16629" y="803"/>
                    <a:pt x="16611" y="806"/>
                  </a:cubicBezTo>
                  <a:cubicBezTo>
                    <a:pt x="15668" y="868"/>
                    <a:pt x="14750" y="1070"/>
                    <a:pt x="13858" y="1384"/>
                  </a:cubicBezTo>
                  <a:lnTo>
                    <a:pt x="13342" y="1585"/>
                  </a:lnTo>
                  <a:lnTo>
                    <a:pt x="12965" y="1724"/>
                  </a:lnTo>
                  <a:cubicBezTo>
                    <a:pt x="13153" y="1623"/>
                    <a:pt x="13342" y="1522"/>
                    <a:pt x="13518" y="1434"/>
                  </a:cubicBezTo>
                  <a:cubicBezTo>
                    <a:pt x="13719" y="1321"/>
                    <a:pt x="13933" y="1233"/>
                    <a:pt x="14159" y="1145"/>
                  </a:cubicBezTo>
                  <a:cubicBezTo>
                    <a:pt x="14323" y="1082"/>
                    <a:pt x="14486" y="1032"/>
                    <a:pt x="14662" y="994"/>
                  </a:cubicBezTo>
                  <a:cubicBezTo>
                    <a:pt x="14725" y="982"/>
                    <a:pt x="14776" y="969"/>
                    <a:pt x="14813" y="956"/>
                  </a:cubicBezTo>
                  <a:lnTo>
                    <a:pt x="14876" y="944"/>
                  </a:lnTo>
                  <a:lnTo>
                    <a:pt x="14662" y="944"/>
                  </a:lnTo>
                  <a:cubicBezTo>
                    <a:pt x="14461" y="956"/>
                    <a:pt x="14273" y="994"/>
                    <a:pt x="14084" y="1032"/>
                  </a:cubicBezTo>
                  <a:cubicBezTo>
                    <a:pt x="13845" y="1095"/>
                    <a:pt x="13593" y="1183"/>
                    <a:pt x="13355" y="1283"/>
                  </a:cubicBezTo>
                  <a:cubicBezTo>
                    <a:pt x="13103" y="1384"/>
                    <a:pt x="12852" y="1510"/>
                    <a:pt x="12613" y="1635"/>
                  </a:cubicBezTo>
                  <a:cubicBezTo>
                    <a:pt x="12374" y="1761"/>
                    <a:pt x="12160" y="1900"/>
                    <a:pt x="11934" y="2013"/>
                  </a:cubicBezTo>
                  <a:cubicBezTo>
                    <a:pt x="11946" y="2000"/>
                    <a:pt x="11946" y="1975"/>
                    <a:pt x="11946" y="1950"/>
                  </a:cubicBezTo>
                  <a:cubicBezTo>
                    <a:pt x="11946" y="1912"/>
                    <a:pt x="11921" y="1874"/>
                    <a:pt x="11883" y="1849"/>
                  </a:cubicBezTo>
                  <a:cubicBezTo>
                    <a:pt x="11809" y="1791"/>
                    <a:pt x="11713" y="1761"/>
                    <a:pt x="11617" y="1761"/>
                  </a:cubicBezTo>
                  <a:cubicBezTo>
                    <a:pt x="11566" y="1761"/>
                    <a:pt x="11516" y="1769"/>
                    <a:pt x="11468" y="1786"/>
                  </a:cubicBezTo>
                  <a:cubicBezTo>
                    <a:pt x="11219" y="1849"/>
                    <a:pt x="10558" y="1997"/>
                    <a:pt x="10030" y="1997"/>
                  </a:cubicBezTo>
                  <a:cubicBezTo>
                    <a:pt x="9919" y="1997"/>
                    <a:pt x="9814" y="1990"/>
                    <a:pt x="9720" y="1975"/>
                  </a:cubicBezTo>
                  <a:cubicBezTo>
                    <a:pt x="9411" y="1928"/>
                    <a:pt x="9147" y="1900"/>
                    <a:pt x="8882" y="1900"/>
                  </a:cubicBezTo>
                  <a:cubicBezTo>
                    <a:pt x="8374" y="1900"/>
                    <a:pt x="7865" y="2004"/>
                    <a:pt x="7029" y="2277"/>
                  </a:cubicBezTo>
                  <a:cubicBezTo>
                    <a:pt x="6791" y="2352"/>
                    <a:pt x="6501" y="2453"/>
                    <a:pt x="6200" y="2579"/>
                  </a:cubicBezTo>
                  <a:cubicBezTo>
                    <a:pt x="6300" y="2491"/>
                    <a:pt x="6388" y="2415"/>
                    <a:pt x="6464" y="2340"/>
                  </a:cubicBezTo>
                  <a:cubicBezTo>
                    <a:pt x="6552" y="2252"/>
                    <a:pt x="6614" y="2164"/>
                    <a:pt x="6665" y="2113"/>
                  </a:cubicBezTo>
                  <a:lnTo>
                    <a:pt x="6728" y="2013"/>
                  </a:lnTo>
                  <a:lnTo>
                    <a:pt x="6728" y="2013"/>
                  </a:lnTo>
                  <a:lnTo>
                    <a:pt x="6602" y="2088"/>
                  </a:lnTo>
                  <a:cubicBezTo>
                    <a:pt x="6539" y="2138"/>
                    <a:pt x="6438" y="2201"/>
                    <a:pt x="6313" y="2277"/>
                  </a:cubicBezTo>
                  <a:cubicBezTo>
                    <a:pt x="6187" y="2352"/>
                    <a:pt x="6049" y="2440"/>
                    <a:pt x="5885" y="2528"/>
                  </a:cubicBezTo>
                  <a:cubicBezTo>
                    <a:pt x="5722" y="2616"/>
                    <a:pt x="5558" y="2717"/>
                    <a:pt x="5382" y="2805"/>
                  </a:cubicBezTo>
                  <a:cubicBezTo>
                    <a:pt x="5206" y="2893"/>
                    <a:pt x="5030" y="2981"/>
                    <a:pt x="4854" y="3056"/>
                  </a:cubicBezTo>
                  <a:cubicBezTo>
                    <a:pt x="4678" y="3132"/>
                    <a:pt x="4527" y="3220"/>
                    <a:pt x="4376" y="3270"/>
                  </a:cubicBezTo>
                  <a:cubicBezTo>
                    <a:pt x="3961" y="3195"/>
                    <a:pt x="3534" y="3119"/>
                    <a:pt x="3119" y="3031"/>
                  </a:cubicBezTo>
                  <a:cubicBezTo>
                    <a:pt x="2138" y="2843"/>
                    <a:pt x="1170" y="2629"/>
                    <a:pt x="201" y="2403"/>
                  </a:cubicBezTo>
                  <a:cubicBezTo>
                    <a:pt x="188" y="2399"/>
                    <a:pt x="174" y="2398"/>
                    <a:pt x="161" y="2398"/>
                  </a:cubicBezTo>
                  <a:cubicBezTo>
                    <a:pt x="124" y="2398"/>
                    <a:pt x="87" y="2409"/>
                    <a:pt x="50" y="2428"/>
                  </a:cubicBezTo>
                  <a:cubicBezTo>
                    <a:pt x="0" y="2465"/>
                    <a:pt x="13" y="2516"/>
                    <a:pt x="63" y="2541"/>
                  </a:cubicBezTo>
                  <a:cubicBezTo>
                    <a:pt x="968" y="2931"/>
                    <a:pt x="1899" y="3232"/>
                    <a:pt x="2855" y="3434"/>
                  </a:cubicBezTo>
                  <a:cubicBezTo>
                    <a:pt x="3458" y="3572"/>
                    <a:pt x="4074" y="3685"/>
                    <a:pt x="4703" y="3786"/>
                  </a:cubicBezTo>
                  <a:lnTo>
                    <a:pt x="4816" y="3849"/>
                  </a:lnTo>
                  <a:cubicBezTo>
                    <a:pt x="5030" y="3937"/>
                    <a:pt x="5231" y="4050"/>
                    <a:pt x="5420" y="4188"/>
                  </a:cubicBezTo>
                  <a:cubicBezTo>
                    <a:pt x="5583" y="4289"/>
                    <a:pt x="5734" y="4389"/>
                    <a:pt x="5873" y="4515"/>
                  </a:cubicBezTo>
                  <a:cubicBezTo>
                    <a:pt x="5948" y="4565"/>
                    <a:pt x="5998" y="4616"/>
                    <a:pt x="6049" y="4666"/>
                  </a:cubicBezTo>
                  <a:cubicBezTo>
                    <a:pt x="6099" y="4691"/>
                    <a:pt x="6137" y="4741"/>
                    <a:pt x="6174" y="4779"/>
                  </a:cubicBezTo>
                  <a:lnTo>
                    <a:pt x="6288" y="4880"/>
                  </a:lnTo>
                  <a:lnTo>
                    <a:pt x="6237" y="4754"/>
                  </a:lnTo>
                  <a:cubicBezTo>
                    <a:pt x="6212" y="4716"/>
                    <a:pt x="6187" y="4666"/>
                    <a:pt x="6162" y="4628"/>
                  </a:cubicBezTo>
                  <a:cubicBezTo>
                    <a:pt x="6124" y="4565"/>
                    <a:pt x="6086" y="4503"/>
                    <a:pt x="6049" y="4452"/>
                  </a:cubicBezTo>
                  <a:cubicBezTo>
                    <a:pt x="5998" y="4389"/>
                    <a:pt x="5948" y="4326"/>
                    <a:pt x="5873" y="4264"/>
                  </a:cubicBezTo>
                  <a:lnTo>
                    <a:pt x="5873" y="4264"/>
                  </a:lnTo>
                  <a:cubicBezTo>
                    <a:pt x="5998" y="4352"/>
                    <a:pt x="6137" y="4452"/>
                    <a:pt x="6275" y="4565"/>
                  </a:cubicBezTo>
                  <a:cubicBezTo>
                    <a:pt x="6413" y="4679"/>
                    <a:pt x="6614" y="4817"/>
                    <a:pt x="6778" y="4943"/>
                  </a:cubicBezTo>
                  <a:cubicBezTo>
                    <a:pt x="6954" y="5068"/>
                    <a:pt x="7143" y="5182"/>
                    <a:pt x="7306" y="5295"/>
                  </a:cubicBezTo>
                  <a:cubicBezTo>
                    <a:pt x="7470" y="5421"/>
                    <a:pt x="7633" y="5521"/>
                    <a:pt x="7771" y="5609"/>
                  </a:cubicBezTo>
                  <a:lnTo>
                    <a:pt x="8123" y="5823"/>
                  </a:lnTo>
                  <a:lnTo>
                    <a:pt x="8262" y="5911"/>
                  </a:lnTo>
                  <a:lnTo>
                    <a:pt x="8174" y="5798"/>
                  </a:lnTo>
                  <a:lnTo>
                    <a:pt x="7935" y="5534"/>
                  </a:lnTo>
                  <a:lnTo>
                    <a:pt x="7947" y="5546"/>
                  </a:lnTo>
                  <a:cubicBezTo>
                    <a:pt x="8224" y="5710"/>
                    <a:pt x="8501" y="5873"/>
                    <a:pt x="8777" y="6024"/>
                  </a:cubicBezTo>
                  <a:cubicBezTo>
                    <a:pt x="9041" y="6150"/>
                    <a:pt x="9305" y="6263"/>
                    <a:pt x="9582" y="6364"/>
                  </a:cubicBezTo>
                  <a:cubicBezTo>
                    <a:pt x="9796" y="6439"/>
                    <a:pt x="10010" y="6489"/>
                    <a:pt x="10223" y="6540"/>
                  </a:cubicBezTo>
                  <a:cubicBezTo>
                    <a:pt x="10311" y="6552"/>
                    <a:pt x="10374" y="6552"/>
                    <a:pt x="10425" y="6565"/>
                  </a:cubicBezTo>
                  <a:lnTo>
                    <a:pt x="10488" y="6577"/>
                  </a:lnTo>
                  <a:lnTo>
                    <a:pt x="10425" y="6552"/>
                  </a:lnTo>
                  <a:cubicBezTo>
                    <a:pt x="10387" y="6540"/>
                    <a:pt x="10324" y="6527"/>
                    <a:pt x="10261" y="6489"/>
                  </a:cubicBezTo>
                  <a:cubicBezTo>
                    <a:pt x="10060" y="6426"/>
                    <a:pt x="9884" y="6351"/>
                    <a:pt x="9695" y="6263"/>
                  </a:cubicBezTo>
                  <a:cubicBezTo>
                    <a:pt x="9456" y="6150"/>
                    <a:pt x="9230" y="6024"/>
                    <a:pt x="9004" y="5886"/>
                  </a:cubicBezTo>
                  <a:lnTo>
                    <a:pt x="9004" y="5886"/>
                  </a:lnTo>
                  <a:cubicBezTo>
                    <a:pt x="9632" y="6125"/>
                    <a:pt x="10274" y="6288"/>
                    <a:pt x="10940" y="6401"/>
                  </a:cubicBezTo>
                  <a:cubicBezTo>
                    <a:pt x="12600" y="6684"/>
                    <a:pt x="13917" y="6757"/>
                    <a:pt x="14831" y="6757"/>
                  </a:cubicBezTo>
                  <a:cubicBezTo>
                    <a:pt x="15744" y="6757"/>
                    <a:pt x="16253" y="6684"/>
                    <a:pt x="16297" y="6678"/>
                  </a:cubicBezTo>
                  <a:cubicBezTo>
                    <a:pt x="16410" y="6678"/>
                    <a:pt x="16523" y="6615"/>
                    <a:pt x="16574" y="6502"/>
                  </a:cubicBezTo>
                  <a:cubicBezTo>
                    <a:pt x="16574" y="6489"/>
                    <a:pt x="16574" y="6477"/>
                    <a:pt x="16574" y="6452"/>
                  </a:cubicBezTo>
                  <a:cubicBezTo>
                    <a:pt x="16574" y="6426"/>
                    <a:pt x="16561" y="6414"/>
                    <a:pt x="16549" y="6389"/>
                  </a:cubicBezTo>
                  <a:lnTo>
                    <a:pt x="16549" y="6389"/>
                  </a:lnTo>
                  <a:lnTo>
                    <a:pt x="16800" y="6452"/>
                  </a:lnTo>
                  <a:cubicBezTo>
                    <a:pt x="17089" y="6502"/>
                    <a:pt x="17379" y="6552"/>
                    <a:pt x="17655" y="6590"/>
                  </a:cubicBezTo>
                  <a:cubicBezTo>
                    <a:pt x="17932" y="6640"/>
                    <a:pt x="18196" y="6653"/>
                    <a:pt x="18422" y="6678"/>
                  </a:cubicBezTo>
                  <a:cubicBezTo>
                    <a:pt x="18649" y="6691"/>
                    <a:pt x="18850" y="6691"/>
                    <a:pt x="18976" y="6691"/>
                  </a:cubicBezTo>
                  <a:lnTo>
                    <a:pt x="19189" y="6691"/>
                  </a:lnTo>
                  <a:lnTo>
                    <a:pt x="18988" y="6653"/>
                  </a:lnTo>
                  <a:cubicBezTo>
                    <a:pt x="18862" y="6628"/>
                    <a:pt x="18686" y="6603"/>
                    <a:pt x="18473" y="6552"/>
                  </a:cubicBezTo>
                  <a:lnTo>
                    <a:pt x="18422" y="6540"/>
                  </a:lnTo>
                  <a:cubicBezTo>
                    <a:pt x="19139" y="6477"/>
                    <a:pt x="19969" y="6188"/>
                    <a:pt x="20723" y="5936"/>
                  </a:cubicBezTo>
                  <a:cubicBezTo>
                    <a:pt x="21264" y="5760"/>
                    <a:pt x="21817" y="5571"/>
                    <a:pt x="22107" y="5546"/>
                  </a:cubicBezTo>
                  <a:cubicBezTo>
                    <a:pt x="22937" y="5483"/>
                    <a:pt x="24093" y="5471"/>
                    <a:pt x="24106" y="5471"/>
                  </a:cubicBezTo>
                  <a:cubicBezTo>
                    <a:pt x="24117" y="5472"/>
                    <a:pt x="24127" y="5472"/>
                    <a:pt x="24138" y="5472"/>
                  </a:cubicBezTo>
                  <a:cubicBezTo>
                    <a:pt x="24253" y="5472"/>
                    <a:pt x="24365" y="5412"/>
                    <a:pt x="24446" y="5320"/>
                  </a:cubicBezTo>
                  <a:cubicBezTo>
                    <a:pt x="24458" y="5295"/>
                    <a:pt x="24471" y="5270"/>
                    <a:pt x="24471" y="5244"/>
                  </a:cubicBezTo>
                  <a:cubicBezTo>
                    <a:pt x="24458" y="5169"/>
                    <a:pt x="24408" y="5106"/>
                    <a:pt x="24332" y="5081"/>
                  </a:cubicBezTo>
                  <a:cubicBezTo>
                    <a:pt x="23980" y="4918"/>
                    <a:pt x="23616" y="4779"/>
                    <a:pt x="23238" y="4653"/>
                  </a:cubicBezTo>
                  <a:lnTo>
                    <a:pt x="23238" y="4653"/>
                  </a:lnTo>
                  <a:cubicBezTo>
                    <a:pt x="23314" y="4666"/>
                    <a:pt x="23389" y="4691"/>
                    <a:pt x="23465" y="4704"/>
                  </a:cubicBezTo>
                  <a:lnTo>
                    <a:pt x="23540" y="4729"/>
                  </a:lnTo>
                  <a:cubicBezTo>
                    <a:pt x="23691" y="4767"/>
                    <a:pt x="23867" y="4817"/>
                    <a:pt x="24031" y="4880"/>
                  </a:cubicBezTo>
                  <a:cubicBezTo>
                    <a:pt x="24194" y="4930"/>
                    <a:pt x="24370" y="4968"/>
                    <a:pt x="24534" y="5018"/>
                  </a:cubicBezTo>
                  <a:cubicBezTo>
                    <a:pt x="24684" y="5068"/>
                    <a:pt x="24848" y="5106"/>
                    <a:pt x="24974" y="5144"/>
                  </a:cubicBezTo>
                  <a:cubicBezTo>
                    <a:pt x="25099" y="5182"/>
                    <a:pt x="25213" y="5207"/>
                    <a:pt x="25288" y="5232"/>
                  </a:cubicBezTo>
                  <a:lnTo>
                    <a:pt x="25414" y="5257"/>
                  </a:lnTo>
                  <a:lnTo>
                    <a:pt x="25326" y="5194"/>
                  </a:lnTo>
                  <a:cubicBezTo>
                    <a:pt x="25263" y="5156"/>
                    <a:pt x="25187" y="5106"/>
                    <a:pt x="25074" y="5043"/>
                  </a:cubicBezTo>
                  <a:lnTo>
                    <a:pt x="25024" y="5018"/>
                  </a:lnTo>
                  <a:lnTo>
                    <a:pt x="25049" y="5006"/>
                  </a:lnTo>
                  <a:cubicBezTo>
                    <a:pt x="25640" y="4716"/>
                    <a:pt x="26281" y="4528"/>
                    <a:pt x="26948" y="4465"/>
                  </a:cubicBezTo>
                  <a:cubicBezTo>
                    <a:pt x="28256" y="4352"/>
                    <a:pt x="28809" y="4037"/>
                    <a:pt x="28847" y="3396"/>
                  </a:cubicBezTo>
                  <a:cubicBezTo>
                    <a:pt x="28847" y="3383"/>
                    <a:pt x="28847" y="3358"/>
                    <a:pt x="28847" y="3346"/>
                  </a:cubicBezTo>
                  <a:cubicBezTo>
                    <a:pt x="28834" y="2968"/>
                    <a:pt x="28419" y="2742"/>
                    <a:pt x="27929" y="2503"/>
                  </a:cubicBezTo>
                  <a:cubicBezTo>
                    <a:pt x="27577" y="2327"/>
                    <a:pt x="27237" y="2126"/>
                    <a:pt x="26923" y="1887"/>
                  </a:cubicBezTo>
                  <a:cubicBezTo>
                    <a:pt x="26470" y="1535"/>
                    <a:pt x="25640" y="1409"/>
                    <a:pt x="24823" y="1384"/>
                  </a:cubicBezTo>
                  <a:lnTo>
                    <a:pt x="24999" y="1371"/>
                  </a:lnTo>
                  <a:cubicBezTo>
                    <a:pt x="25112" y="1371"/>
                    <a:pt x="25225" y="1321"/>
                    <a:pt x="25301" y="1233"/>
                  </a:cubicBezTo>
                  <a:cubicBezTo>
                    <a:pt x="25326" y="1208"/>
                    <a:pt x="25338" y="1170"/>
                    <a:pt x="25338" y="1133"/>
                  </a:cubicBezTo>
                  <a:cubicBezTo>
                    <a:pt x="25338" y="1082"/>
                    <a:pt x="25301" y="1044"/>
                    <a:pt x="25263" y="1019"/>
                  </a:cubicBezTo>
                  <a:cubicBezTo>
                    <a:pt x="25238" y="994"/>
                    <a:pt x="24596" y="529"/>
                    <a:pt x="23377" y="328"/>
                  </a:cubicBezTo>
                  <a:cubicBezTo>
                    <a:pt x="23013" y="255"/>
                    <a:pt x="22649" y="219"/>
                    <a:pt x="22285" y="219"/>
                  </a:cubicBezTo>
                  <a:cubicBezTo>
                    <a:pt x="22083" y="219"/>
                    <a:pt x="21881" y="230"/>
                    <a:pt x="21679" y="252"/>
                  </a:cubicBezTo>
                  <a:cubicBezTo>
                    <a:pt x="21729" y="227"/>
                    <a:pt x="21780" y="202"/>
                    <a:pt x="21817" y="177"/>
                  </a:cubicBezTo>
                  <a:cubicBezTo>
                    <a:pt x="21918" y="127"/>
                    <a:pt x="22006" y="89"/>
                    <a:pt x="22069" y="64"/>
                  </a:cubicBezTo>
                  <a:lnTo>
                    <a:pt x="22170" y="26"/>
                  </a:lnTo>
                  <a:lnTo>
                    <a:pt x="22044" y="26"/>
                  </a:lnTo>
                  <a:cubicBezTo>
                    <a:pt x="21968" y="39"/>
                    <a:pt x="21868" y="51"/>
                    <a:pt x="21729" y="76"/>
                  </a:cubicBezTo>
                  <a:cubicBezTo>
                    <a:pt x="21604" y="101"/>
                    <a:pt x="21465" y="152"/>
                    <a:pt x="21314" y="202"/>
                  </a:cubicBezTo>
                  <a:lnTo>
                    <a:pt x="21189" y="252"/>
                  </a:lnTo>
                  <a:cubicBezTo>
                    <a:pt x="21138" y="152"/>
                    <a:pt x="21025" y="89"/>
                    <a:pt x="20912" y="89"/>
                  </a:cubicBezTo>
                  <a:cubicBezTo>
                    <a:pt x="20899" y="89"/>
                    <a:pt x="20786" y="81"/>
                    <a:pt x="20581" y="81"/>
                  </a:cubicBezTo>
                  <a:cubicBezTo>
                    <a:pt x="20192" y="81"/>
                    <a:pt x="19474" y="108"/>
                    <a:pt x="18485" y="265"/>
                  </a:cubicBezTo>
                  <a:lnTo>
                    <a:pt x="18447" y="265"/>
                  </a:lnTo>
                  <a:lnTo>
                    <a:pt x="18473" y="240"/>
                  </a:lnTo>
                  <a:cubicBezTo>
                    <a:pt x="18586" y="177"/>
                    <a:pt x="18686" y="114"/>
                    <a:pt x="18762" y="76"/>
                  </a:cubicBezTo>
                  <a:lnTo>
                    <a:pt x="18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8"/>
            <p:cNvSpPr/>
            <p:nvPr/>
          </p:nvSpPr>
          <p:spPr>
            <a:xfrm>
              <a:off x="4511975" y="2067325"/>
              <a:ext cx="607700" cy="37425"/>
            </a:xfrm>
            <a:custGeom>
              <a:avLst/>
              <a:gdLst/>
              <a:ahLst/>
              <a:cxnLst/>
              <a:rect l="l" t="t" r="r" b="b"/>
              <a:pathLst>
                <a:path w="24308" h="1497" extrusionOk="0">
                  <a:moveTo>
                    <a:pt x="1" y="0"/>
                  </a:moveTo>
                  <a:lnTo>
                    <a:pt x="1" y="0"/>
                  </a:lnTo>
                  <a:cubicBezTo>
                    <a:pt x="1874" y="579"/>
                    <a:pt x="3811" y="994"/>
                    <a:pt x="5760" y="1233"/>
                  </a:cubicBezTo>
                  <a:cubicBezTo>
                    <a:pt x="6766" y="1358"/>
                    <a:pt x="7810" y="1434"/>
                    <a:pt x="8841" y="1472"/>
                  </a:cubicBezTo>
                  <a:cubicBezTo>
                    <a:pt x="9356" y="1497"/>
                    <a:pt x="9884" y="1497"/>
                    <a:pt x="10400" y="1497"/>
                  </a:cubicBezTo>
                  <a:cubicBezTo>
                    <a:pt x="10928" y="1484"/>
                    <a:pt x="11444" y="1472"/>
                    <a:pt x="11972" y="1446"/>
                  </a:cubicBezTo>
                  <a:cubicBezTo>
                    <a:pt x="14047" y="1333"/>
                    <a:pt x="16121" y="1094"/>
                    <a:pt x="18171" y="717"/>
                  </a:cubicBezTo>
                  <a:cubicBezTo>
                    <a:pt x="19177" y="541"/>
                    <a:pt x="20183" y="340"/>
                    <a:pt x="21214" y="202"/>
                  </a:cubicBezTo>
                  <a:cubicBezTo>
                    <a:pt x="21784" y="124"/>
                    <a:pt x="22361" y="82"/>
                    <a:pt x="22939" y="82"/>
                  </a:cubicBezTo>
                  <a:cubicBezTo>
                    <a:pt x="23396" y="82"/>
                    <a:pt x="23853" y="108"/>
                    <a:pt x="24308" y="164"/>
                  </a:cubicBezTo>
                  <a:cubicBezTo>
                    <a:pt x="23780" y="93"/>
                    <a:pt x="23249" y="58"/>
                    <a:pt x="22718" y="58"/>
                  </a:cubicBezTo>
                  <a:cubicBezTo>
                    <a:pt x="22211" y="58"/>
                    <a:pt x="21705" y="90"/>
                    <a:pt x="21202" y="151"/>
                  </a:cubicBezTo>
                  <a:cubicBezTo>
                    <a:pt x="20171" y="277"/>
                    <a:pt x="19165" y="466"/>
                    <a:pt x="18133" y="629"/>
                  </a:cubicBezTo>
                  <a:cubicBezTo>
                    <a:pt x="16096" y="994"/>
                    <a:pt x="14034" y="1233"/>
                    <a:pt x="11972" y="1333"/>
                  </a:cubicBezTo>
                  <a:cubicBezTo>
                    <a:pt x="11456" y="1371"/>
                    <a:pt x="10941" y="1384"/>
                    <a:pt x="10413" y="1396"/>
                  </a:cubicBezTo>
                  <a:cubicBezTo>
                    <a:pt x="10274" y="1399"/>
                    <a:pt x="10136" y="1401"/>
                    <a:pt x="9998" y="1401"/>
                  </a:cubicBezTo>
                  <a:cubicBezTo>
                    <a:pt x="9621" y="1401"/>
                    <a:pt x="9243" y="1389"/>
                    <a:pt x="8866" y="1371"/>
                  </a:cubicBezTo>
                  <a:cubicBezTo>
                    <a:pt x="7835" y="1333"/>
                    <a:pt x="6816" y="1258"/>
                    <a:pt x="5810" y="1145"/>
                  </a:cubicBezTo>
                  <a:cubicBezTo>
                    <a:pt x="4804" y="1031"/>
                    <a:pt x="3811" y="868"/>
                    <a:pt x="2830" y="679"/>
                  </a:cubicBezTo>
                  <a:cubicBezTo>
                    <a:pt x="1862" y="491"/>
                    <a:pt x="919" y="264"/>
                    <a:pt x="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8"/>
            <p:cNvSpPr/>
            <p:nvPr/>
          </p:nvSpPr>
          <p:spPr>
            <a:xfrm>
              <a:off x="4620425" y="2008975"/>
              <a:ext cx="589475" cy="156250"/>
            </a:xfrm>
            <a:custGeom>
              <a:avLst/>
              <a:gdLst/>
              <a:ahLst/>
              <a:cxnLst/>
              <a:rect l="l" t="t" r="r" b="b"/>
              <a:pathLst>
                <a:path w="23579" h="6250" extrusionOk="0">
                  <a:moveTo>
                    <a:pt x="18876" y="1643"/>
                  </a:moveTo>
                  <a:lnTo>
                    <a:pt x="18775" y="1668"/>
                  </a:lnTo>
                  <a:lnTo>
                    <a:pt x="18498" y="1743"/>
                  </a:lnTo>
                  <a:cubicBezTo>
                    <a:pt x="18385" y="1756"/>
                    <a:pt x="18259" y="1794"/>
                    <a:pt x="18109" y="1831"/>
                  </a:cubicBezTo>
                  <a:cubicBezTo>
                    <a:pt x="17970" y="1856"/>
                    <a:pt x="17819" y="1894"/>
                    <a:pt x="17668" y="1932"/>
                  </a:cubicBezTo>
                  <a:cubicBezTo>
                    <a:pt x="17518" y="1970"/>
                    <a:pt x="17367" y="1995"/>
                    <a:pt x="17228" y="2033"/>
                  </a:cubicBezTo>
                  <a:cubicBezTo>
                    <a:pt x="17103" y="2070"/>
                    <a:pt x="16964" y="2095"/>
                    <a:pt x="16851" y="2133"/>
                  </a:cubicBezTo>
                  <a:lnTo>
                    <a:pt x="16574" y="2196"/>
                  </a:lnTo>
                  <a:lnTo>
                    <a:pt x="16474" y="2221"/>
                  </a:lnTo>
                  <a:lnTo>
                    <a:pt x="16474" y="2221"/>
                  </a:lnTo>
                  <a:lnTo>
                    <a:pt x="16562" y="2171"/>
                  </a:lnTo>
                  <a:cubicBezTo>
                    <a:pt x="16625" y="2146"/>
                    <a:pt x="16700" y="2108"/>
                    <a:pt x="16813" y="2070"/>
                  </a:cubicBezTo>
                  <a:cubicBezTo>
                    <a:pt x="16914" y="2033"/>
                    <a:pt x="17040" y="1995"/>
                    <a:pt x="17178" y="1945"/>
                  </a:cubicBezTo>
                  <a:cubicBezTo>
                    <a:pt x="17316" y="1907"/>
                    <a:pt x="17467" y="1869"/>
                    <a:pt x="17618" y="1831"/>
                  </a:cubicBezTo>
                  <a:cubicBezTo>
                    <a:pt x="17769" y="1794"/>
                    <a:pt x="17933" y="1768"/>
                    <a:pt x="18071" y="1731"/>
                  </a:cubicBezTo>
                  <a:cubicBezTo>
                    <a:pt x="18222" y="1706"/>
                    <a:pt x="18360" y="1693"/>
                    <a:pt x="18486" y="1680"/>
                  </a:cubicBezTo>
                  <a:cubicBezTo>
                    <a:pt x="18599" y="1668"/>
                    <a:pt x="18700" y="1655"/>
                    <a:pt x="18775" y="1655"/>
                  </a:cubicBezTo>
                  <a:lnTo>
                    <a:pt x="18876" y="1643"/>
                  </a:lnTo>
                  <a:close/>
                  <a:moveTo>
                    <a:pt x="17341" y="443"/>
                  </a:moveTo>
                  <a:cubicBezTo>
                    <a:pt x="17396" y="443"/>
                    <a:pt x="17451" y="445"/>
                    <a:pt x="17505" y="448"/>
                  </a:cubicBezTo>
                  <a:cubicBezTo>
                    <a:pt x="17580" y="448"/>
                    <a:pt x="17631" y="461"/>
                    <a:pt x="17656" y="461"/>
                  </a:cubicBezTo>
                  <a:cubicBezTo>
                    <a:pt x="17618" y="461"/>
                    <a:pt x="17568" y="461"/>
                    <a:pt x="17492" y="473"/>
                  </a:cubicBezTo>
                  <a:cubicBezTo>
                    <a:pt x="17304" y="486"/>
                    <a:pt x="17115" y="524"/>
                    <a:pt x="16927" y="574"/>
                  </a:cubicBezTo>
                  <a:cubicBezTo>
                    <a:pt x="16688" y="624"/>
                    <a:pt x="16449" y="712"/>
                    <a:pt x="16235" y="825"/>
                  </a:cubicBezTo>
                  <a:cubicBezTo>
                    <a:pt x="16021" y="926"/>
                    <a:pt x="15820" y="1077"/>
                    <a:pt x="15657" y="1253"/>
                  </a:cubicBezTo>
                  <a:cubicBezTo>
                    <a:pt x="15493" y="1416"/>
                    <a:pt x="15342" y="1592"/>
                    <a:pt x="15204" y="1768"/>
                  </a:cubicBezTo>
                  <a:cubicBezTo>
                    <a:pt x="15078" y="1932"/>
                    <a:pt x="14927" y="2095"/>
                    <a:pt x="14764" y="2234"/>
                  </a:cubicBezTo>
                  <a:cubicBezTo>
                    <a:pt x="14625" y="2347"/>
                    <a:pt x="14487" y="2435"/>
                    <a:pt x="14336" y="2523"/>
                  </a:cubicBezTo>
                  <a:lnTo>
                    <a:pt x="14324" y="2523"/>
                  </a:lnTo>
                  <a:cubicBezTo>
                    <a:pt x="14261" y="2548"/>
                    <a:pt x="14198" y="2573"/>
                    <a:pt x="14122" y="2586"/>
                  </a:cubicBezTo>
                  <a:cubicBezTo>
                    <a:pt x="14185" y="2561"/>
                    <a:pt x="14236" y="2523"/>
                    <a:pt x="14286" y="2485"/>
                  </a:cubicBezTo>
                  <a:cubicBezTo>
                    <a:pt x="14399" y="2410"/>
                    <a:pt x="14512" y="2297"/>
                    <a:pt x="14600" y="2183"/>
                  </a:cubicBezTo>
                  <a:cubicBezTo>
                    <a:pt x="14739" y="2045"/>
                    <a:pt x="14852" y="1882"/>
                    <a:pt x="14940" y="1718"/>
                  </a:cubicBezTo>
                  <a:cubicBezTo>
                    <a:pt x="15065" y="1517"/>
                    <a:pt x="15216" y="1341"/>
                    <a:pt x="15367" y="1165"/>
                  </a:cubicBezTo>
                  <a:cubicBezTo>
                    <a:pt x="15568" y="964"/>
                    <a:pt x="15807" y="800"/>
                    <a:pt x="16071" y="687"/>
                  </a:cubicBezTo>
                  <a:cubicBezTo>
                    <a:pt x="16336" y="586"/>
                    <a:pt x="16612" y="511"/>
                    <a:pt x="16889" y="473"/>
                  </a:cubicBezTo>
                  <a:cubicBezTo>
                    <a:pt x="17036" y="455"/>
                    <a:pt x="17190" y="443"/>
                    <a:pt x="17341" y="443"/>
                  </a:cubicBezTo>
                  <a:close/>
                  <a:moveTo>
                    <a:pt x="3283" y="2322"/>
                  </a:moveTo>
                  <a:lnTo>
                    <a:pt x="3195" y="2359"/>
                  </a:lnTo>
                  <a:lnTo>
                    <a:pt x="2956" y="2435"/>
                  </a:lnTo>
                  <a:cubicBezTo>
                    <a:pt x="2855" y="2460"/>
                    <a:pt x="2742" y="2510"/>
                    <a:pt x="2616" y="2548"/>
                  </a:cubicBezTo>
                  <a:cubicBezTo>
                    <a:pt x="2478" y="2586"/>
                    <a:pt x="2352" y="2624"/>
                    <a:pt x="2227" y="2674"/>
                  </a:cubicBezTo>
                  <a:cubicBezTo>
                    <a:pt x="2088" y="2724"/>
                    <a:pt x="1950" y="2762"/>
                    <a:pt x="1837" y="2800"/>
                  </a:cubicBezTo>
                  <a:lnTo>
                    <a:pt x="1497" y="2913"/>
                  </a:lnTo>
                  <a:lnTo>
                    <a:pt x="1246" y="3001"/>
                  </a:lnTo>
                  <a:lnTo>
                    <a:pt x="1158" y="3026"/>
                  </a:lnTo>
                  <a:lnTo>
                    <a:pt x="1233" y="2976"/>
                  </a:lnTo>
                  <a:cubicBezTo>
                    <a:pt x="1284" y="2950"/>
                    <a:pt x="1359" y="2913"/>
                    <a:pt x="1447" y="2862"/>
                  </a:cubicBezTo>
                  <a:cubicBezTo>
                    <a:pt x="1535" y="2825"/>
                    <a:pt x="1636" y="2774"/>
                    <a:pt x="1761" y="2724"/>
                  </a:cubicBezTo>
                  <a:cubicBezTo>
                    <a:pt x="1875" y="2674"/>
                    <a:pt x="2013" y="2624"/>
                    <a:pt x="2139" y="2586"/>
                  </a:cubicBezTo>
                  <a:cubicBezTo>
                    <a:pt x="2277" y="2536"/>
                    <a:pt x="2415" y="2498"/>
                    <a:pt x="2554" y="2460"/>
                  </a:cubicBezTo>
                  <a:cubicBezTo>
                    <a:pt x="2679" y="2422"/>
                    <a:pt x="2805" y="2397"/>
                    <a:pt x="2918" y="2385"/>
                  </a:cubicBezTo>
                  <a:cubicBezTo>
                    <a:pt x="3019" y="2359"/>
                    <a:pt x="3119" y="2347"/>
                    <a:pt x="3182" y="2334"/>
                  </a:cubicBezTo>
                  <a:lnTo>
                    <a:pt x="3283" y="2322"/>
                  </a:lnTo>
                  <a:close/>
                  <a:moveTo>
                    <a:pt x="9822" y="1454"/>
                  </a:moveTo>
                  <a:cubicBezTo>
                    <a:pt x="9822" y="1454"/>
                    <a:pt x="9759" y="1492"/>
                    <a:pt x="9646" y="1567"/>
                  </a:cubicBezTo>
                  <a:cubicBezTo>
                    <a:pt x="9470" y="1655"/>
                    <a:pt x="9294" y="1743"/>
                    <a:pt x="9118" y="1831"/>
                  </a:cubicBezTo>
                  <a:cubicBezTo>
                    <a:pt x="8891" y="1919"/>
                    <a:pt x="8615" y="2033"/>
                    <a:pt x="8313" y="2133"/>
                  </a:cubicBezTo>
                  <a:cubicBezTo>
                    <a:pt x="7998" y="2234"/>
                    <a:pt x="7659" y="2322"/>
                    <a:pt x="7319" y="2410"/>
                  </a:cubicBezTo>
                  <a:cubicBezTo>
                    <a:pt x="6980" y="2498"/>
                    <a:pt x="6640" y="2573"/>
                    <a:pt x="6313" y="2649"/>
                  </a:cubicBezTo>
                  <a:cubicBezTo>
                    <a:pt x="5999" y="2737"/>
                    <a:pt x="5685" y="2787"/>
                    <a:pt x="5446" y="2850"/>
                  </a:cubicBezTo>
                  <a:cubicBezTo>
                    <a:pt x="5194" y="2913"/>
                    <a:pt x="4968" y="2963"/>
                    <a:pt x="4830" y="3013"/>
                  </a:cubicBezTo>
                  <a:lnTo>
                    <a:pt x="4591" y="3076"/>
                  </a:lnTo>
                  <a:lnTo>
                    <a:pt x="4817" y="2988"/>
                  </a:lnTo>
                  <a:cubicBezTo>
                    <a:pt x="4955" y="2938"/>
                    <a:pt x="5157" y="2875"/>
                    <a:pt x="5408" y="2800"/>
                  </a:cubicBezTo>
                  <a:cubicBezTo>
                    <a:pt x="5660" y="2724"/>
                    <a:pt x="5961" y="2649"/>
                    <a:pt x="6276" y="2561"/>
                  </a:cubicBezTo>
                  <a:cubicBezTo>
                    <a:pt x="6590" y="2485"/>
                    <a:pt x="6930" y="2410"/>
                    <a:pt x="7269" y="2322"/>
                  </a:cubicBezTo>
                  <a:cubicBezTo>
                    <a:pt x="7609" y="2221"/>
                    <a:pt x="7936" y="2146"/>
                    <a:pt x="8250" y="2045"/>
                  </a:cubicBezTo>
                  <a:cubicBezTo>
                    <a:pt x="8552" y="1957"/>
                    <a:pt x="8841" y="1869"/>
                    <a:pt x="9067" y="1781"/>
                  </a:cubicBezTo>
                  <a:cubicBezTo>
                    <a:pt x="9306" y="1693"/>
                    <a:pt x="9495" y="1605"/>
                    <a:pt x="9621" y="1555"/>
                  </a:cubicBezTo>
                  <a:cubicBezTo>
                    <a:pt x="9746" y="1492"/>
                    <a:pt x="9822" y="1454"/>
                    <a:pt x="9822" y="1454"/>
                  </a:cubicBezTo>
                  <a:close/>
                  <a:moveTo>
                    <a:pt x="13242" y="1228"/>
                  </a:moveTo>
                  <a:lnTo>
                    <a:pt x="13129" y="1341"/>
                  </a:lnTo>
                  <a:cubicBezTo>
                    <a:pt x="13054" y="1404"/>
                    <a:pt x="12940" y="1492"/>
                    <a:pt x="12789" y="1605"/>
                  </a:cubicBezTo>
                  <a:cubicBezTo>
                    <a:pt x="12639" y="1731"/>
                    <a:pt x="12463" y="1844"/>
                    <a:pt x="12249" y="1970"/>
                  </a:cubicBezTo>
                  <a:cubicBezTo>
                    <a:pt x="12048" y="2095"/>
                    <a:pt x="11809" y="2221"/>
                    <a:pt x="11570" y="2347"/>
                  </a:cubicBezTo>
                  <a:cubicBezTo>
                    <a:pt x="11331" y="2460"/>
                    <a:pt x="11067" y="2573"/>
                    <a:pt x="10828" y="2661"/>
                  </a:cubicBezTo>
                  <a:cubicBezTo>
                    <a:pt x="10576" y="2762"/>
                    <a:pt x="10337" y="2837"/>
                    <a:pt x="10124" y="2900"/>
                  </a:cubicBezTo>
                  <a:cubicBezTo>
                    <a:pt x="9922" y="2963"/>
                    <a:pt x="9734" y="3013"/>
                    <a:pt x="9608" y="3039"/>
                  </a:cubicBezTo>
                  <a:lnTo>
                    <a:pt x="9419" y="3089"/>
                  </a:lnTo>
                  <a:lnTo>
                    <a:pt x="9595" y="3026"/>
                  </a:lnTo>
                  <a:cubicBezTo>
                    <a:pt x="9721" y="2988"/>
                    <a:pt x="9885" y="2925"/>
                    <a:pt x="10086" y="2850"/>
                  </a:cubicBezTo>
                  <a:cubicBezTo>
                    <a:pt x="10274" y="2774"/>
                    <a:pt x="10501" y="2699"/>
                    <a:pt x="10740" y="2586"/>
                  </a:cubicBezTo>
                  <a:cubicBezTo>
                    <a:pt x="10979" y="2485"/>
                    <a:pt x="11230" y="2385"/>
                    <a:pt x="11469" y="2259"/>
                  </a:cubicBezTo>
                  <a:cubicBezTo>
                    <a:pt x="11708" y="2146"/>
                    <a:pt x="11934" y="2020"/>
                    <a:pt x="12148" y="1907"/>
                  </a:cubicBezTo>
                  <a:cubicBezTo>
                    <a:pt x="12362" y="1781"/>
                    <a:pt x="12563" y="1680"/>
                    <a:pt x="12714" y="1567"/>
                  </a:cubicBezTo>
                  <a:cubicBezTo>
                    <a:pt x="12877" y="1467"/>
                    <a:pt x="13016" y="1391"/>
                    <a:pt x="13104" y="1328"/>
                  </a:cubicBezTo>
                  <a:lnTo>
                    <a:pt x="13242" y="1228"/>
                  </a:lnTo>
                  <a:close/>
                  <a:moveTo>
                    <a:pt x="18071" y="2862"/>
                  </a:moveTo>
                  <a:cubicBezTo>
                    <a:pt x="18297" y="2862"/>
                    <a:pt x="18561" y="2862"/>
                    <a:pt x="18838" y="2875"/>
                  </a:cubicBezTo>
                  <a:cubicBezTo>
                    <a:pt x="19115" y="2875"/>
                    <a:pt x="19416" y="2900"/>
                    <a:pt x="19718" y="2938"/>
                  </a:cubicBezTo>
                  <a:cubicBezTo>
                    <a:pt x="20007" y="2963"/>
                    <a:pt x="20297" y="3013"/>
                    <a:pt x="20573" y="3051"/>
                  </a:cubicBezTo>
                  <a:cubicBezTo>
                    <a:pt x="20837" y="3101"/>
                    <a:pt x="21076" y="3152"/>
                    <a:pt x="21290" y="3202"/>
                  </a:cubicBezTo>
                  <a:cubicBezTo>
                    <a:pt x="21491" y="3252"/>
                    <a:pt x="21667" y="3290"/>
                    <a:pt x="21780" y="3328"/>
                  </a:cubicBezTo>
                  <a:lnTo>
                    <a:pt x="21969" y="3378"/>
                  </a:lnTo>
                  <a:lnTo>
                    <a:pt x="21768" y="3340"/>
                  </a:lnTo>
                  <a:cubicBezTo>
                    <a:pt x="21642" y="3328"/>
                    <a:pt x="21466" y="3290"/>
                    <a:pt x="21252" y="3252"/>
                  </a:cubicBezTo>
                  <a:cubicBezTo>
                    <a:pt x="21039" y="3215"/>
                    <a:pt x="20800" y="3177"/>
                    <a:pt x="20536" y="3139"/>
                  </a:cubicBezTo>
                  <a:lnTo>
                    <a:pt x="20523" y="3139"/>
                  </a:lnTo>
                  <a:cubicBezTo>
                    <a:pt x="20259" y="3101"/>
                    <a:pt x="19970" y="3064"/>
                    <a:pt x="19668" y="3026"/>
                  </a:cubicBezTo>
                  <a:cubicBezTo>
                    <a:pt x="19379" y="3001"/>
                    <a:pt x="19089" y="2976"/>
                    <a:pt x="18813" y="2950"/>
                  </a:cubicBezTo>
                  <a:cubicBezTo>
                    <a:pt x="18536" y="2938"/>
                    <a:pt x="18285" y="2913"/>
                    <a:pt x="18058" y="2913"/>
                  </a:cubicBezTo>
                  <a:cubicBezTo>
                    <a:pt x="17832" y="2900"/>
                    <a:pt x="17643" y="2900"/>
                    <a:pt x="17518" y="2888"/>
                  </a:cubicBezTo>
                  <a:lnTo>
                    <a:pt x="17316" y="2888"/>
                  </a:lnTo>
                  <a:lnTo>
                    <a:pt x="17518" y="2875"/>
                  </a:lnTo>
                  <a:cubicBezTo>
                    <a:pt x="17656" y="2875"/>
                    <a:pt x="17832" y="2862"/>
                    <a:pt x="18071" y="2862"/>
                  </a:cubicBezTo>
                  <a:close/>
                  <a:moveTo>
                    <a:pt x="9885" y="4019"/>
                  </a:moveTo>
                  <a:lnTo>
                    <a:pt x="10186" y="4057"/>
                  </a:lnTo>
                  <a:lnTo>
                    <a:pt x="10337" y="4095"/>
                  </a:lnTo>
                  <a:lnTo>
                    <a:pt x="10526" y="4120"/>
                  </a:lnTo>
                  <a:cubicBezTo>
                    <a:pt x="10664" y="4133"/>
                    <a:pt x="10815" y="4145"/>
                    <a:pt x="10979" y="4158"/>
                  </a:cubicBezTo>
                  <a:cubicBezTo>
                    <a:pt x="11306" y="4195"/>
                    <a:pt x="11695" y="4221"/>
                    <a:pt x="12123" y="4233"/>
                  </a:cubicBezTo>
                  <a:cubicBezTo>
                    <a:pt x="12551" y="4246"/>
                    <a:pt x="12991" y="4258"/>
                    <a:pt x="13456" y="4258"/>
                  </a:cubicBezTo>
                  <a:cubicBezTo>
                    <a:pt x="13909" y="4258"/>
                    <a:pt x="14361" y="4283"/>
                    <a:pt x="14789" y="4309"/>
                  </a:cubicBezTo>
                  <a:cubicBezTo>
                    <a:pt x="15229" y="4334"/>
                    <a:pt x="15619" y="4371"/>
                    <a:pt x="15946" y="4422"/>
                  </a:cubicBezTo>
                  <a:cubicBezTo>
                    <a:pt x="16122" y="4447"/>
                    <a:pt x="16260" y="4485"/>
                    <a:pt x="16398" y="4510"/>
                  </a:cubicBezTo>
                  <a:cubicBezTo>
                    <a:pt x="16524" y="4535"/>
                    <a:pt x="16637" y="4560"/>
                    <a:pt x="16725" y="4585"/>
                  </a:cubicBezTo>
                  <a:lnTo>
                    <a:pt x="17015" y="4661"/>
                  </a:lnTo>
                  <a:lnTo>
                    <a:pt x="16713" y="4623"/>
                  </a:lnTo>
                  <a:cubicBezTo>
                    <a:pt x="16612" y="4610"/>
                    <a:pt x="16499" y="4598"/>
                    <a:pt x="16361" y="4585"/>
                  </a:cubicBezTo>
                  <a:cubicBezTo>
                    <a:pt x="16222" y="4573"/>
                    <a:pt x="16071" y="4547"/>
                    <a:pt x="15908" y="4547"/>
                  </a:cubicBezTo>
                  <a:cubicBezTo>
                    <a:pt x="15568" y="4510"/>
                    <a:pt x="15179" y="4497"/>
                    <a:pt x="14751" y="4497"/>
                  </a:cubicBezTo>
                  <a:cubicBezTo>
                    <a:pt x="14336" y="4485"/>
                    <a:pt x="13883" y="4472"/>
                    <a:pt x="13418" y="4472"/>
                  </a:cubicBezTo>
                  <a:cubicBezTo>
                    <a:pt x="12965" y="4472"/>
                    <a:pt x="12513" y="4447"/>
                    <a:pt x="12085" y="4422"/>
                  </a:cubicBezTo>
                  <a:cubicBezTo>
                    <a:pt x="11645" y="4397"/>
                    <a:pt x="11255" y="4334"/>
                    <a:pt x="10928" y="4283"/>
                  </a:cubicBezTo>
                  <a:cubicBezTo>
                    <a:pt x="10765" y="4246"/>
                    <a:pt x="10614" y="4221"/>
                    <a:pt x="10488" y="4183"/>
                  </a:cubicBezTo>
                  <a:lnTo>
                    <a:pt x="10312" y="4145"/>
                  </a:lnTo>
                  <a:lnTo>
                    <a:pt x="10161" y="4095"/>
                  </a:lnTo>
                  <a:lnTo>
                    <a:pt x="9885" y="4019"/>
                  </a:lnTo>
                  <a:close/>
                  <a:moveTo>
                    <a:pt x="1963" y="3818"/>
                  </a:moveTo>
                  <a:lnTo>
                    <a:pt x="2126" y="3919"/>
                  </a:lnTo>
                  <a:cubicBezTo>
                    <a:pt x="2227" y="3969"/>
                    <a:pt x="2378" y="4057"/>
                    <a:pt x="2566" y="4145"/>
                  </a:cubicBezTo>
                  <a:cubicBezTo>
                    <a:pt x="2742" y="4246"/>
                    <a:pt x="2981" y="4346"/>
                    <a:pt x="3220" y="4459"/>
                  </a:cubicBezTo>
                  <a:cubicBezTo>
                    <a:pt x="3459" y="4573"/>
                    <a:pt x="3723" y="4686"/>
                    <a:pt x="4000" y="4774"/>
                  </a:cubicBezTo>
                  <a:cubicBezTo>
                    <a:pt x="4276" y="4874"/>
                    <a:pt x="4553" y="4975"/>
                    <a:pt x="4830" y="5050"/>
                  </a:cubicBezTo>
                  <a:cubicBezTo>
                    <a:pt x="5106" y="5126"/>
                    <a:pt x="5358" y="5214"/>
                    <a:pt x="5584" y="5252"/>
                  </a:cubicBezTo>
                  <a:cubicBezTo>
                    <a:pt x="5823" y="5302"/>
                    <a:pt x="6012" y="5352"/>
                    <a:pt x="6150" y="5377"/>
                  </a:cubicBezTo>
                  <a:lnTo>
                    <a:pt x="6364" y="5415"/>
                  </a:lnTo>
                  <a:lnTo>
                    <a:pt x="6137" y="5390"/>
                  </a:lnTo>
                  <a:cubicBezTo>
                    <a:pt x="5999" y="5377"/>
                    <a:pt x="5798" y="5352"/>
                    <a:pt x="5559" y="5315"/>
                  </a:cubicBezTo>
                  <a:cubicBezTo>
                    <a:pt x="5320" y="5264"/>
                    <a:pt x="5043" y="5214"/>
                    <a:pt x="4767" y="5139"/>
                  </a:cubicBezTo>
                  <a:cubicBezTo>
                    <a:pt x="4490" y="5063"/>
                    <a:pt x="4201" y="4962"/>
                    <a:pt x="3912" y="4862"/>
                  </a:cubicBezTo>
                  <a:cubicBezTo>
                    <a:pt x="3635" y="4761"/>
                    <a:pt x="3371" y="4648"/>
                    <a:pt x="3132" y="4535"/>
                  </a:cubicBezTo>
                  <a:cubicBezTo>
                    <a:pt x="2881" y="4422"/>
                    <a:pt x="2679" y="4296"/>
                    <a:pt x="2503" y="4195"/>
                  </a:cubicBezTo>
                  <a:cubicBezTo>
                    <a:pt x="2315" y="4082"/>
                    <a:pt x="2189" y="3994"/>
                    <a:pt x="2101" y="3931"/>
                  </a:cubicBezTo>
                  <a:lnTo>
                    <a:pt x="1963" y="3818"/>
                  </a:lnTo>
                  <a:close/>
                  <a:moveTo>
                    <a:pt x="9545" y="4912"/>
                  </a:moveTo>
                  <a:lnTo>
                    <a:pt x="9721" y="4937"/>
                  </a:lnTo>
                  <a:lnTo>
                    <a:pt x="10161" y="5025"/>
                  </a:lnTo>
                  <a:lnTo>
                    <a:pt x="10777" y="5139"/>
                  </a:lnTo>
                  <a:cubicBezTo>
                    <a:pt x="11004" y="5189"/>
                    <a:pt x="11243" y="5239"/>
                    <a:pt x="11482" y="5277"/>
                  </a:cubicBezTo>
                  <a:cubicBezTo>
                    <a:pt x="11721" y="5327"/>
                    <a:pt x="11960" y="5377"/>
                    <a:pt x="12186" y="5415"/>
                  </a:cubicBezTo>
                  <a:lnTo>
                    <a:pt x="12815" y="5553"/>
                  </a:lnTo>
                  <a:lnTo>
                    <a:pt x="13255" y="5629"/>
                  </a:lnTo>
                  <a:lnTo>
                    <a:pt x="13418" y="5667"/>
                  </a:lnTo>
                  <a:lnTo>
                    <a:pt x="13242" y="5654"/>
                  </a:lnTo>
                  <a:cubicBezTo>
                    <a:pt x="13129" y="5641"/>
                    <a:pt x="12978" y="5629"/>
                    <a:pt x="12789" y="5604"/>
                  </a:cubicBezTo>
                  <a:cubicBezTo>
                    <a:pt x="12601" y="5579"/>
                    <a:pt x="12374" y="5553"/>
                    <a:pt x="12148" y="5516"/>
                  </a:cubicBezTo>
                  <a:cubicBezTo>
                    <a:pt x="11909" y="5478"/>
                    <a:pt x="11670" y="5440"/>
                    <a:pt x="11419" y="5390"/>
                  </a:cubicBezTo>
                  <a:cubicBezTo>
                    <a:pt x="11180" y="5352"/>
                    <a:pt x="10941" y="5289"/>
                    <a:pt x="10715" y="5239"/>
                  </a:cubicBezTo>
                  <a:cubicBezTo>
                    <a:pt x="10501" y="5176"/>
                    <a:pt x="10300" y="5126"/>
                    <a:pt x="10124" y="5076"/>
                  </a:cubicBezTo>
                  <a:cubicBezTo>
                    <a:pt x="9948" y="5025"/>
                    <a:pt x="9809" y="4988"/>
                    <a:pt x="9709" y="4962"/>
                  </a:cubicBezTo>
                  <a:lnTo>
                    <a:pt x="9545" y="4912"/>
                  </a:lnTo>
                  <a:close/>
                  <a:moveTo>
                    <a:pt x="5483" y="4346"/>
                  </a:moveTo>
                  <a:lnTo>
                    <a:pt x="5685" y="4409"/>
                  </a:lnTo>
                  <a:cubicBezTo>
                    <a:pt x="5798" y="4459"/>
                    <a:pt x="5974" y="4522"/>
                    <a:pt x="6188" y="4585"/>
                  </a:cubicBezTo>
                  <a:cubicBezTo>
                    <a:pt x="6401" y="4661"/>
                    <a:pt x="6640" y="4749"/>
                    <a:pt x="6892" y="4837"/>
                  </a:cubicBezTo>
                  <a:cubicBezTo>
                    <a:pt x="7156" y="4937"/>
                    <a:pt x="7433" y="5038"/>
                    <a:pt x="7709" y="5126"/>
                  </a:cubicBezTo>
                  <a:cubicBezTo>
                    <a:pt x="7986" y="5227"/>
                    <a:pt x="8250" y="5327"/>
                    <a:pt x="8514" y="5415"/>
                  </a:cubicBezTo>
                  <a:cubicBezTo>
                    <a:pt x="8778" y="5503"/>
                    <a:pt x="9017" y="5604"/>
                    <a:pt x="9231" y="5667"/>
                  </a:cubicBezTo>
                  <a:cubicBezTo>
                    <a:pt x="9432" y="5742"/>
                    <a:pt x="9608" y="5805"/>
                    <a:pt x="9734" y="5855"/>
                  </a:cubicBezTo>
                  <a:lnTo>
                    <a:pt x="9922" y="5918"/>
                  </a:lnTo>
                  <a:lnTo>
                    <a:pt x="9696" y="5893"/>
                  </a:lnTo>
                  <a:cubicBezTo>
                    <a:pt x="9558" y="5868"/>
                    <a:pt x="9369" y="5830"/>
                    <a:pt x="9130" y="5780"/>
                  </a:cubicBezTo>
                  <a:cubicBezTo>
                    <a:pt x="8904" y="5730"/>
                    <a:pt x="8640" y="5654"/>
                    <a:pt x="8363" y="5579"/>
                  </a:cubicBezTo>
                  <a:cubicBezTo>
                    <a:pt x="8086" y="5503"/>
                    <a:pt x="7810" y="5415"/>
                    <a:pt x="7521" y="5315"/>
                  </a:cubicBezTo>
                  <a:cubicBezTo>
                    <a:pt x="7231" y="5227"/>
                    <a:pt x="6980" y="5101"/>
                    <a:pt x="6728" y="5000"/>
                  </a:cubicBezTo>
                  <a:cubicBezTo>
                    <a:pt x="6477" y="4900"/>
                    <a:pt x="6251" y="4786"/>
                    <a:pt x="6075" y="4686"/>
                  </a:cubicBezTo>
                  <a:cubicBezTo>
                    <a:pt x="5898" y="4585"/>
                    <a:pt x="5748" y="4510"/>
                    <a:pt x="5647" y="4447"/>
                  </a:cubicBezTo>
                  <a:lnTo>
                    <a:pt x="5483" y="4346"/>
                  </a:lnTo>
                  <a:close/>
                  <a:moveTo>
                    <a:pt x="15633" y="1"/>
                  </a:moveTo>
                  <a:cubicBezTo>
                    <a:pt x="15273" y="1"/>
                    <a:pt x="14588" y="28"/>
                    <a:pt x="13632" y="184"/>
                  </a:cubicBezTo>
                  <a:cubicBezTo>
                    <a:pt x="12161" y="423"/>
                    <a:pt x="12312" y="1442"/>
                    <a:pt x="10363" y="2246"/>
                  </a:cubicBezTo>
                  <a:cubicBezTo>
                    <a:pt x="10363" y="2246"/>
                    <a:pt x="11381" y="1379"/>
                    <a:pt x="11708" y="725"/>
                  </a:cubicBezTo>
                  <a:lnTo>
                    <a:pt x="11708" y="725"/>
                  </a:lnTo>
                  <a:cubicBezTo>
                    <a:pt x="10815" y="800"/>
                    <a:pt x="9948" y="989"/>
                    <a:pt x="9105" y="1278"/>
                  </a:cubicBezTo>
                  <a:cubicBezTo>
                    <a:pt x="7848" y="1756"/>
                    <a:pt x="5873" y="2598"/>
                    <a:pt x="4201" y="2661"/>
                  </a:cubicBezTo>
                  <a:cubicBezTo>
                    <a:pt x="5081" y="2498"/>
                    <a:pt x="5911" y="2171"/>
                    <a:pt x="6666" y="1706"/>
                  </a:cubicBezTo>
                  <a:lnTo>
                    <a:pt x="6666" y="1706"/>
                  </a:lnTo>
                  <a:cubicBezTo>
                    <a:pt x="6665" y="1706"/>
                    <a:pt x="5788" y="1943"/>
                    <a:pt x="5054" y="1943"/>
                  </a:cubicBezTo>
                  <a:cubicBezTo>
                    <a:pt x="4927" y="1943"/>
                    <a:pt x="4804" y="1936"/>
                    <a:pt x="4691" y="1919"/>
                  </a:cubicBezTo>
                  <a:cubicBezTo>
                    <a:pt x="4409" y="1874"/>
                    <a:pt x="4173" y="1845"/>
                    <a:pt x="3927" y="1845"/>
                  </a:cubicBezTo>
                  <a:cubicBezTo>
                    <a:pt x="3495" y="1845"/>
                    <a:pt x="3033" y="1935"/>
                    <a:pt x="2239" y="2183"/>
                  </a:cubicBezTo>
                  <a:cubicBezTo>
                    <a:pt x="1585" y="2397"/>
                    <a:pt x="516" y="2862"/>
                    <a:pt x="1" y="3089"/>
                  </a:cubicBezTo>
                  <a:cubicBezTo>
                    <a:pt x="391" y="3152"/>
                    <a:pt x="781" y="3215"/>
                    <a:pt x="1170" y="3252"/>
                  </a:cubicBezTo>
                  <a:cubicBezTo>
                    <a:pt x="2189" y="3378"/>
                    <a:pt x="3220" y="3479"/>
                    <a:pt x="4251" y="3516"/>
                  </a:cubicBezTo>
                  <a:lnTo>
                    <a:pt x="4628" y="3529"/>
                  </a:lnTo>
                  <a:lnTo>
                    <a:pt x="5018" y="3529"/>
                  </a:lnTo>
                  <a:lnTo>
                    <a:pt x="5810" y="3542"/>
                  </a:lnTo>
                  <a:lnTo>
                    <a:pt x="6590" y="3529"/>
                  </a:lnTo>
                  <a:cubicBezTo>
                    <a:pt x="6854" y="3529"/>
                    <a:pt x="7118" y="3516"/>
                    <a:pt x="7382" y="3504"/>
                  </a:cubicBezTo>
                  <a:cubicBezTo>
                    <a:pt x="8426" y="3466"/>
                    <a:pt x="9470" y="3378"/>
                    <a:pt x="10513" y="3265"/>
                  </a:cubicBezTo>
                  <a:cubicBezTo>
                    <a:pt x="11557" y="3164"/>
                    <a:pt x="12588" y="3001"/>
                    <a:pt x="13619" y="2825"/>
                  </a:cubicBezTo>
                  <a:cubicBezTo>
                    <a:pt x="14663" y="2661"/>
                    <a:pt x="15694" y="2460"/>
                    <a:pt x="16763" y="2334"/>
                  </a:cubicBezTo>
                  <a:cubicBezTo>
                    <a:pt x="17316" y="2259"/>
                    <a:pt x="17857" y="2221"/>
                    <a:pt x="18410" y="2221"/>
                  </a:cubicBezTo>
                  <a:cubicBezTo>
                    <a:pt x="18951" y="2221"/>
                    <a:pt x="19492" y="2284"/>
                    <a:pt x="20020" y="2397"/>
                  </a:cubicBezTo>
                  <a:cubicBezTo>
                    <a:pt x="20108" y="2410"/>
                    <a:pt x="20146" y="2473"/>
                    <a:pt x="20108" y="2523"/>
                  </a:cubicBezTo>
                  <a:cubicBezTo>
                    <a:pt x="20070" y="2573"/>
                    <a:pt x="19995" y="2598"/>
                    <a:pt x="19932" y="2598"/>
                  </a:cubicBezTo>
                  <a:cubicBezTo>
                    <a:pt x="19610" y="2579"/>
                    <a:pt x="19289" y="2569"/>
                    <a:pt x="18969" y="2569"/>
                  </a:cubicBezTo>
                  <a:cubicBezTo>
                    <a:pt x="18264" y="2569"/>
                    <a:pt x="17564" y="2616"/>
                    <a:pt x="16864" y="2712"/>
                  </a:cubicBezTo>
                  <a:cubicBezTo>
                    <a:pt x="15845" y="2850"/>
                    <a:pt x="14827" y="3051"/>
                    <a:pt x="13770" y="3227"/>
                  </a:cubicBezTo>
                  <a:cubicBezTo>
                    <a:pt x="12727" y="3403"/>
                    <a:pt x="11683" y="3579"/>
                    <a:pt x="10614" y="3692"/>
                  </a:cubicBezTo>
                  <a:cubicBezTo>
                    <a:pt x="10350" y="3730"/>
                    <a:pt x="10086" y="3755"/>
                    <a:pt x="9809" y="3780"/>
                  </a:cubicBezTo>
                  <a:lnTo>
                    <a:pt x="9419" y="3818"/>
                  </a:lnTo>
                  <a:lnTo>
                    <a:pt x="9017" y="3856"/>
                  </a:lnTo>
                  <a:cubicBezTo>
                    <a:pt x="8740" y="3881"/>
                    <a:pt x="8476" y="3906"/>
                    <a:pt x="8212" y="3919"/>
                  </a:cubicBezTo>
                  <a:lnTo>
                    <a:pt x="7395" y="3956"/>
                  </a:lnTo>
                  <a:cubicBezTo>
                    <a:pt x="7131" y="3982"/>
                    <a:pt x="6867" y="3982"/>
                    <a:pt x="6590" y="3994"/>
                  </a:cubicBezTo>
                  <a:lnTo>
                    <a:pt x="5785" y="4007"/>
                  </a:lnTo>
                  <a:lnTo>
                    <a:pt x="4968" y="3994"/>
                  </a:lnTo>
                  <a:lnTo>
                    <a:pt x="4566" y="3994"/>
                  </a:lnTo>
                  <a:lnTo>
                    <a:pt x="4163" y="3969"/>
                  </a:lnTo>
                  <a:cubicBezTo>
                    <a:pt x="3899" y="3956"/>
                    <a:pt x="3635" y="3944"/>
                    <a:pt x="3371" y="3931"/>
                  </a:cubicBezTo>
                  <a:lnTo>
                    <a:pt x="2566" y="3868"/>
                  </a:lnTo>
                  <a:cubicBezTo>
                    <a:pt x="2302" y="3843"/>
                    <a:pt x="2051" y="3818"/>
                    <a:pt x="1786" y="3780"/>
                  </a:cubicBezTo>
                  <a:cubicBezTo>
                    <a:pt x="1522" y="3755"/>
                    <a:pt x="1296" y="3730"/>
                    <a:pt x="1057" y="3692"/>
                  </a:cubicBezTo>
                  <a:lnTo>
                    <a:pt x="1057" y="3692"/>
                  </a:lnTo>
                  <a:cubicBezTo>
                    <a:pt x="3258" y="4636"/>
                    <a:pt x="3346" y="5428"/>
                    <a:pt x="6150" y="5893"/>
                  </a:cubicBezTo>
                  <a:cubicBezTo>
                    <a:pt x="7797" y="6179"/>
                    <a:pt x="9099" y="6250"/>
                    <a:pt x="9985" y="6250"/>
                  </a:cubicBezTo>
                  <a:cubicBezTo>
                    <a:pt x="10851" y="6250"/>
                    <a:pt x="11318" y="6182"/>
                    <a:pt x="11318" y="6182"/>
                  </a:cubicBezTo>
                  <a:lnTo>
                    <a:pt x="8338" y="5088"/>
                  </a:lnTo>
                  <a:lnTo>
                    <a:pt x="8338" y="5088"/>
                  </a:lnTo>
                  <a:cubicBezTo>
                    <a:pt x="8339" y="5088"/>
                    <a:pt x="11897" y="5994"/>
                    <a:pt x="13091" y="6056"/>
                  </a:cubicBezTo>
                  <a:cubicBezTo>
                    <a:pt x="13127" y="6058"/>
                    <a:pt x="13164" y="6059"/>
                    <a:pt x="13201" y="6059"/>
                  </a:cubicBezTo>
                  <a:cubicBezTo>
                    <a:pt x="14396" y="6059"/>
                    <a:pt x="16349" y="5111"/>
                    <a:pt x="17178" y="5038"/>
                  </a:cubicBezTo>
                  <a:cubicBezTo>
                    <a:pt x="18021" y="4975"/>
                    <a:pt x="19190" y="4975"/>
                    <a:pt x="19190" y="4975"/>
                  </a:cubicBezTo>
                  <a:cubicBezTo>
                    <a:pt x="19190" y="4975"/>
                    <a:pt x="17167" y="4032"/>
                    <a:pt x="15316" y="4032"/>
                  </a:cubicBezTo>
                  <a:cubicBezTo>
                    <a:pt x="15304" y="4032"/>
                    <a:pt x="15291" y="4032"/>
                    <a:pt x="15279" y="4032"/>
                  </a:cubicBezTo>
                  <a:cubicBezTo>
                    <a:pt x="15279" y="4032"/>
                    <a:pt x="15686" y="3990"/>
                    <a:pt x="16305" y="3990"/>
                  </a:cubicBezTo>
                  <a:cubicBezTo>
                    <a:pt x="17247" y="3990"/>
                    <a:pt x="18682" y="4087"/>
                    <a:pt x="19919" y="4573"/>
                  </a:cubicBezTo>
                  <a:cubicBezTo>
                    <a:pt x="20573" y="4246"/>
                    <a:pt x="21277" y="4032"/>
                    <a:pt x="22007" y="3969"/>
                  </a:cubicBezTo>
                  <a:cubicBezTo>
                    <a:pt x="23189" y="3868"/>
                    <a:pt x="23553" y="3630"/>
                    <a:pt x="23579" y="3127"/>
                  </a:cubicBezTo>
                  <a:cubicBezTo>
                    <a:pt x="23579" y="3114"/>
                    <a:pt x="23579" y="3089"/>
                    <a:pt x="23579" y="3076"/>
                  </a:cubicBezTo>
                  <a:cubicBezTo>
                    <a:pt x="23553" y="2611"/>
                    <a:pt x="22598" y="2435"/>
                    <a:pt x="21718" y="1743"/>
                  </a:cubicBezTo>
                  <a:cubicBezTo>
                    <a:pt x="21273" y="1397"/>
                    <a:pt x="20312" y="1309"/>
                    <a:pt x="19450" y="1309"/>
                  </a:cubicBezTo>
                  <a:cubicBezTo>
                    <a:pt x="18557" y="1309"/>
                    <a:pt x="17769" y="1404"/>
                    <a:pt x="17769" y="1404"/>
                  </a:cubicBezTo>
                  <a:cubicBezTo>
                    <a:pt x="17769" y="1404"/>
                    <a:pt x="19001" y="939"/>
                    <a:pt x="20070" y="876"/>
                  </a:cubicBezTo>
                  <a:cubicBezTo>
                    <a:pt x="20070" y="876"/>
                    <a:pt x="19479" y="436"/>
                    <a:pt x="18348" y="259"/>
                  </a:cubicBezTo>
                  <a:cubicBezTo>
                    <a:pt x="17991" y="204"/>
                    <a:pt x="17614" y="152"/>
                    <a:pt x="17235" y="152"/>
                  </a:cubicBezTo>
                  <a:cubicBezTo>
                    <a:pt x="16411" y="152"/>
                    <a:pt x="15574" y="397"/>
                    <a:pt x="14902" y="1379"/>
                  </a:cubicBezTo>
                  <a:cubicBezTo>
                    <a:pt x="14952" y="762"/>
                    <a:pt x="15342" y="234"/>
                    <a:pt x="15921" y="8"/>
                  </a:cubicBezTo>
                  <a:cubicBezTo>
                    <a:pt x="15921" y="8"/>
                    <a:pt x="15822" y="1"/>
                    <a:pt x="1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8"/>
            <p:cNvSpPr/>
            <p:nvPr/>
          </p:nvSpPr>
          <p:spPr>
            <a:xfrm>
              <a:off x="4497200" y="2001925"/>
              <a:ext cx="721200" cy="168900"/>
            </a:xfrm>
            <a:custGeom>
              <a:avLst/>
              <a:gdLst/>
              <a:ahLst/>
              <a:cxnLst/>
              <a:rect l="l" t="t" r="r" b="b"/>
              <a:pathLst>
                <a:path w="28848" h="6756" extrusionOk="0">
                  <a:moveTo>
                    <a:pt x="579" y="2616"/>
                  </a:moveTo>
                  <a:lnTo>
                    <a:pt x="579" y="2616"/>
                  </a:lnTo>
                  <a:cubicBezTo>
                    <a:pt x="1497" y="2880"/>
                    <a:pt x="2453" y="3107"/>
                    <a:pt x="3421" y="3295"/>
                  </a:cubicBezTo>
                  <a:cubicBezTo>
                    <a:pt x="4389" y="3484"/>
                    <a:pt x="5383" y="3647"/>
                    <a:pt x="6389" y="3761"/>
                  </a:cubicBezTo>
                  <a:cubicBezTo>
                    <a:pt x="7395" y="3874"/>
                    <a:pt x="8426" y="3949"/>
                    <a:pt x="9457" y="3987"/>
                  </a:cubicBezTo>
                  <a:cubicBezTo>
                    <a:pt x="9972" y="4012"/>
                    <a:pt x="10488" y="4012"/>
                    <a:pt x="11004" y="4012"/>
                  </a:cubicBezTo>
                  <a:cubicBezTo>
                    <a:pt x="11519" y="4012"/>
                    <a:pt x="12035" y="3987"/>
                    <a:pt x="12563" y="3949"/>
                  </a:cubicBezTo>
                  <a:cubicBezTo>
                    <a:pt x="14625" y="3849"/>
                    <a:pt x="16687" y="3610"/>
                    <a:pt x="18724" y="3245"/>
                  </a:cubicBezTo>
                  <a:cubicBezTo>
                    <a:pt x="19743" y="3082"/>
                    <a:pt x="20749" y="2893"/>
                    <a:pt x="21793" y="2767"/>
                  </a:cubicBezTo>
                  <a:cubicBezTo>
                    <a:pt x="22290" y="2706"/>
                    <a:pt x="22793" y="2674"/>
                    <a:pt x="23298" y="2674"/>
                  </a:cubicBezTo>
                  <a:cubicBezTo>
                    <a:pt x="23827" y="2674"/>
                    <a:pt x="24358" y="2709"/>
                    <a:pt x="24886" y="2780"/>
                  </a:cubicBezTo>
                  <a:cubicBezTo>
                    <a:pt x="24431" y="2724"/>
                    <a:pt x="23977" y="2698"/>
                    <a:pt x="23523" y="2698"/>
                  </a:cubicBezTo>
                  <a:cubicBezTo>
                    <a:pt x="22948" y="2698"/>
                    <a:pt x="22375" y="2740"/>
                    <a:pt x="21805" y="2818"/>
                  </a:cubicBezTo>
                  <a:cubicBezTo>
                    <a:pt x="20774" y="2956"/>
                    <a:pt x="19768" y="3157"/>
                    <a:pt x="18750" y="3333"/>
                  </a:cubicBezTo>
                  <a:cubicBezTo>
                    <a:pt x="16712" y="3710"/>
                    <a:pt x="14638" y="3949"/>
                    <a:pt x="12563" y="4062"/>
                  </a:cubicBezTo>
                  <a:cubicBezTo>
                    <a:pt x="12035" y="4088"/>
                    <a:pt x="11519" y="4100"/>
                    <a:pt x="10991" y="4113"/>
                  </a:cubicBezTo>
                  <a:cubicBezTo>
                    <a:pt x="10849" y="4116"/>
                    <a:pt x="10709" y="4118"/>
                    <a:pt x="10569" y="4118"/>
                  </a:cubicBezTo>
                  <a:cubicBezTo>
                    <a:pt x="10186" y="4118"/>
                    <a:pt x="9809" y="4106"/>
                    <a:pt x="9432" y="4088"/>
                  </a:cubicBezTo>
                  <a:cubicBezTo>
                    <a:pt x="8388" y="4050"/>
                    <a:pt x="7357" y="3974"/>
                    <a:pt x="6351" y="3836"/>
                  </a:cubicBezTo>
                  <a:cubicBezTo>
                    <a:pt x="4402" y="3610"/>
                    <a:pt x="2465" y="3195"/>
                    <a:pt x="579" y="2616"/>
                  </a:cubicBezTo>
                  <a:close/>
                  <a:moveTo>
                    <a:pt x="20475" y="291"/>
                  </a:moveTo>
                  <a:cubicBezTo>
                    <a:pt x="20713" y="291"/>
                    <a:pt x="20837" y="303"/>
                    <a:pt x="20837" y="303"/>
                  </a:cubicBezTo>
                  <a:cubicBezTo>
                    <a:pt x="20259" y="516"/>
                    <a:pt x="19856" y="1057"/>
                    <a:pt x="19818" y="1673"/>
                  </a:cubicBezTo>
                  <a:cubicBezTo>
                    <a:pt x="20491" y="681"/>
                    <a:pt x="21330" y="435"/>
                    <a:pt x="22156" y="435"/>
                  </a:cubicBezTo>
                  <a:cubicBezTo>
                    <a:pt x="22534" y="435"/>
                    <a:pt x="22909" y="486"/>
                    <a:pt x="23264" y="541"/>
                  </a:cubicBezTo>
                  <a:cubicBezTo>
                    <a:pt x="24396" y="718"/>
                    <a:pt x="24974" y="1158"/>
                    <a:pt x="24974" y="1158"/>
                  </a:cubicBezTo>
                  <a:cubicBezTo>
                    <a:pt x="23918" y="1221"/>
                    <a:pt x="22686" y="1698"/>
                    <a:pt x="22686" y="1698"/>
                  </a:cubicBezTo>
                  <a:cubicBezTo>
                    <a:pt x="22686" y="1698"/>
                    <a:pt x="23473" y="1604"/>
                    <a:pt x="24366" y="1604"/>
                  </a:cubicBezTo>
                  <a:cubicBezTo>
                    <a:pt x="25229" y="1604"/>
                    <a:pt x="26189" y="1692"/>
                    <a:pt x="26634" y="2038"/>
                  </a:cubicBezTo>
                  <a:cubicBezTo>
                    <a:pt x="27514" y="2717"/>
                    <a:pt x="28470" y="2893"/>
                    <a:pt x="28495" y="3371"/>
                  </a:cubicBezTo>
                  <a:cubicBezTo>
                    <a:pt x="28495" y="3383"/>
                    <a:pt x="28495" y="3396"/>
                    <a:pt x="28495" y="3409"/>
                  </a:cubicBezTo>
                  <a:cubicBezTo>
                    <a:pt x="28470" y="3924"/>
                    <a:pt x="28093" y="4150"/>
                    <a:pt x="26923" y="4251"/>
                  </a:cubicBezTo>
                  <a:cubicBezTo>
                    <a:pt x="26194" y="4326"/>
                    <a:pt x="25490" y="4528"/>
                    <a:pt x="24823" y="4855"/>
                  </a:cubicBezTo>
                  <a:cubicBezTo>
                    <a:pt x="23577" y="4370"/>
                    <a:pt x="22120" y="4276"/>
                    <a:pt x="21175" y="4276"/>
                  </a:cubicBezTo>
                  <a:cubicBezTo>
                    <a:pt x="20576" y="4276"/>
                    <a:pt x="20183" y="4314"/>
                    <a:pt x="20183" y="4314"/>
                  </a:cubicBezTo>
                  <a:cubicBezTo>
                    <a:pt x="20195" y="4314"/>
                    <a:pt x="20208" y="4314"/>
                    <a:pt x="20220" y="4314"/>
                  </a:cubicBezTo>
                  <a:cubicBezTo>
                    <a:pt x="22083" y="4314"/>
                    <a:pt x="24106" y="5257"/>
                    <a:pt x="24106" y="5257"/>
                  </a:cubicBezTo>
                  <a:cubicBezTo>
                    <a:pt x="24106" y="5257"/>
                    <a:pt x="22937" y="5270"/>
                    <a:pt x="22082" y="5332"/>
                  </a:cubicBezTo>
                  <a:cubicBezTo>
                    <a:pt x="21241" y="5393"/>
                    <a:pt x="19311" y="6341"/>
                    <a:pt x="18106" y="6341"/>
                  </a:cubicBezTo>
                  <a:cubicBezTo>
                    <a:pt x="18068" y="6341"/>
                    <a:pt x="18031" y="6340"/>
                    <a:pt x="17995" y="6338"/>
                  </a:cubicBezTo>
                  <a:cubicBezTo>
                    <a:pt x="16813" y="6276"/>
                    <a:pt x="13255" y="5370"/>
                    <a:pt x="13254" y="5370"/>
                  </a:cubicBezTo>
                  <a:lnTo>
                    <a:pt x="13254" y="5370"/>
                  </a:lnTo>
                  <a:lnTo>
                    <a:pt x="16235" y="6477"/>
                  </a:lnTo>
                  <a:cubicBezTo>
                    <a:pt x="16235" y="6477"/>
                    <a:pt x="15767" y="6544"/>
                    <a:pt x="14900" y="6544"/>
                  </a:cubicBezTo>
                  <a:cubicBezTo>
                    <a:pt x="14013" y="6544"/>
                    <a:pt x="12707" y="6474"/>
                    <a:pt x="11054" y="6188"/>
                  </a:cubicBezTo>
                  <a:cubicBezTo>
                    <a:pt x="8262" y="5710"/>
                    <a:pt x="8174" y="4930"/>
                    <a:pt x="5974" y="3987"/>
                  </a:cubicBezTo>
                  <a:lnTo>
                    <a:pt x="5974" y="3987"/>
                  </a:lnTo>
                  <a:cubicBezTo>
                    <a:pt x="6213" y="4025"/>
                    <a:pt x="6451" y="4050"/>
                    <a:pt x="6703" y="4075"/>
                  </a:cubicBezTo>
                  <a:cubicBezTo>
                    <a:pt x="6942" y="4100"/>
                    <a:pt x="7218" y="4138"/>
                    <a:pt x="7483" y="4150"/>
                  </a:cubicBezTo>
                  <a:lnTo>
                    <a:pt x="8275" y="4226"/>
                  </a:lnTo>
                  <a:cubicBezTo>
                    <a:pt x="8539" y="4238"/>
                    <a:pt x="8815" y="4251"/>
                    <a:pt x="9080" y="4264"/>
                  </a:cubicBezTo>
                  <a:lnTo>
                    <a:pt x="9482" y="4276"/>
                  </a:lnTo>
                  <a:lnTo>
                    <a:pt x="9884" y="4276"/>
                  </a:lnTo>
                  <a:lnTo>
                    <a:pt x="10689" y="4289"/>
                  </a:lnTo>
                  <a:lnTo>
                    <a:pt x="11506" y="4276"/>
                  </a:lnTo>
                  <a:cubicBezTo>
                    <a:pt x="11771" y="4276"/>
                    <a:pt x="12047" y="4264"/>
                    <a:pt x="12311" y="4251"/>
                  </a:cubicBezTo>
                  <a:lnTo>
                    <a:pt x="13116" y="4213"/>
                  </a:lnTo>
                  <a:cubicBezTo>
                    <a:pt x="13393" y="4188"/>
                    <a:pt x="13657" y="4163"/>
                    <a:pt x="13921" y="4150"/>
                  </a:cubicBezTo>
                  <a:lnTo>
                    <a:pt x="14323" y="4113"/>
                  </a:lnTo>
                  <a:lnTo>
                    <a:pt x="14726" y="4075"/>
                  </a:lnTo>
                  <a:cubicBezTo>
                    <a:pt x="14990" y="4037"/>
                    <a:pt x="15266" y="4012"/>
                    <a:pt x="15530" y="3987"/>
                  </a:cubicBezTo>
                  <a:cubicBezTo>
                    <a:pt x="16599" y="3861"/>
                    <a:pt x="17643" y="3685"/>
                    <a:pt x="18687" y="3509"/>
                  </a:cubicBezTo>
                  <a:cubicBezTo>
                    <a:pt x="19730" y="3333"/>
                    <a:pt x="20749" y="3132"/>
                    <a:pt x="21780" y="2994"/>
                  </a:cubicBezTo>
                  <a:cubicBezTo>
                    <a:pt x="22508" y="2904"/>
                    <a:pt x="23235" y="2859"/>
                    <a:pt x="23963" y="2859"/>
                  </a:cubicBezTo>
                  <a:cubicBezTo>
                    <a:pt x="24254" y="2859"/>
                    <a:pt x="24545" y="2866"/>
                    <a:pt x="24836" y="2880"/>
                  </a:cubicBezTo>
                  <a:cubicBezTo>
                    <a:pt x="24849" y="2883"/>
                    <a:pt x="24861" y="2884"/>
                    <a:pt x="24874" y="2884"/>
                  </a:cubicBezTo>
                  <a:cubicBezTo>
                    <a:pt x="24932" y="2884"/>
                    <a:pt x="24983" y="2859"/>
                    <a:pt x="25024" y="2818"/>
                  </a:cubicBezTo>
                  <a:cubicBezTo>
                    <a:pt x="25062" y="2767"/>
                    <a:pt x="25024" y="2704"/>
                    <a:pt x="24936" y="2679"/>
                  </a:cubicBezTo>
                  <a:cubicBezTo>
                    <a:pt x="24408" y="2566"/>
                    <a:pt x="23868" y="2516"/>
                    <a:pt x="23327" y="2516"/>
                  </a:cubicBezTo>
                  <a:cubicBezTo>
                    <a:pt x="22774" y="2516"/>
                    <a:pt x="22220" y="2553"/>
                    <a:pt x="21680" y="2616"/>
                  </a:cubicBezTo>
                  <a:cubicBezTo>
                    <a:pt x="20611" y="2755"/>
                    <a:pt x="19567" y="2943"/>
                    <a:pt x="18536" y="3119"/>
                  </a:cubicBezTo>
                  <a:cubicBezTo>
                    <a:pt x="17505" y="3283"/>
                    <a:pt x="16474" y="3446"/>
                    <a:pt x="15430" y="3559"/>
                  </a:cubicBezTo>
                  <a:cubicBezTo>
                    <a:pt x="14386" y="3673"/>
                    <a:pt x="13342" y="3748"/>
                    <a:pt x="12299" y="3798"/>
                  </a:cubicBezTo>
                  <a:cubicBezTo>
                    <a:pt x="12035" y="3811"/>
                    <a:pt x="11771" y="3811"/>
                    <a:pt x="11506" y="3824"/>
                  </a:cubicBezTo>
                  <a:lnTo>
                    <a:pt x="10727" y="3836"/>
                  </a:lnTo>
                  <a:lnTo>
                    <a:pt x="9935" y="3824"/>
                  </a:lnTo>
                  <a:lnTo>
                    <a:pt x="9545" y="3824"/>
                  </a:lnTo>
                  <a:lnTo>
                    <a:pt x="9155" y="3798"/>
                  </a:lnTo>
                  <a:cubicBezTo>
                    <a:pt x="8124" y="3761"/>
                    <a:pt x="7093" y="3673"/>
                    <a:pt x="6087" y="3547"/>
                  </a:cubicBezTo>
                  <a:cubicBezTo>
                    <a:pt x="5697" y="3497"/>
                    <a:pt x="5295" y="3434"/>
                    <a:pt x="4917" y="3383"/>
                  </a:cubicBezTo>
                  <a:cubicBezTo>
                    <a:pt x="5420" y="3157"/>
                    <a:pt x="6489" y="2679"/>
                    <a:pt x="7156" y="2478"/>
                  </a:cubicBezTo>
                  <a:cubicBezTo>
                    <a:pt x="7952" y="2220"/>
                    <a:pt x="8414" y="2133"/>
                    <a:pt x="8848" y="2133"/>
                  </a:cubicBezTo>
                  <a:cubicBezTo>
                    <a:pt x="9092" y="2133"/>
                    <a:pt x="9327" y="2161"/>
                    <a:pt x="9608" y="2201"/>
                  </a:cubicBezTo>
                  <a:cubicBezTo>
                    <a:pt x="9721" y="2218"/>
                    <a:pt x="9844" y="2225"/>
                    <a:pt x="9971" y="2225"/>
                  </a:cubicBezTo>
                  <a:cubicBezTo>
                    <a:pt x="10705" y="2225"/>
                    <a:pt x="11582" y="1988"/>
                    <a:pt x="11582" y="1988"/>
                  </a:cubicBezTo>
                  <a:lnTo>
                    <a:pt x="11582" y="1988"/>
                  </a:lnTo>
                  <a:cubicBezTo>
                    <a:pt x="10827" y="2453"/>
                    <a:pt x="9985" y="2780"/>
                    <a:pt x="9117" y="2956"/>
                  </a:cubicBezTo>
                  <a:cubicBezTo>
                    <a:pt x="10790" y="2893"/>
                    <a:pt x="12764" y="2038"/>
                    <a:pt x="14021" y="1573"/>
                  </a:cubicBezTo>
                  <a:cubicBezTo>
                    <a:pt x="14851" y="1271"/>
                    <a:pt x="15732" y="1082"/>
                    <a:pt x="16612" y="1019"/>
                  </a:cubicBezTo>
                  <a:lnTo>
                    <a:pt x="16612" y="1019"/>
                  </a:lnTo>
                  <a:cubicBezTo>
                    <a:pt x="16297" y="1673"/>
                    <a:pt x="15266" y="2528"/>
                    <a:pt x="15266" y="2528"/>
                  </a:cubicBezTo>
                  <a:cubicBezTo>
                    <a:pt x="17215" y="1736"/>
                    <a:pt x="17077" y="705"/>
                    <a:pt x="18536" y="466"/>
                  </a:cubicBezTo>
                  <a:cubicBezTo>
                    <a:pt x="19438" y="320"/>
                    <a:pt x="20098" y="291"/>
                    <a:pt x="20475" y="291"/>
                  </a:cubicBezTo>
                  <a:close/>
                  <a:moveTo>
                    <a:pt x="18863" y="1"/>
                  </a:moveTo>
                  <a:lnTo>
                    <a:pt x="18724" y="39"/>
                  </a:lnTo>
                  <a:cubicBezTo>
                    <a:pt x="18636" y="64"/>
                    <a:pt x="18511" y="101"/>
                    <a:pt x="18360" y="152"/>
                  </a:cubicBezTo>
                  <a:cubicBezTo>
                    <a:pt x="18209" y="202"/>
                    <a:pt x="18058" y="277"/>
                    <a:pt x="17882" y="353"/>
                  </a:cubicBezTo>
                  <a:cubicBezTo>
                    <a:pt x="17718" y="428"/>
                    <a:pt x="17568" y="529"/>
                    <a:pt x="17404" y="630"/>
                  </a:cubicBezTo>
                  <a:cubicBezTo>
                    <a:pt x="17241" y="730"/>
                    <a:pt x="17127" y="856"/>
                    <a:pt x="17002" y="956"/>
                  </a:cubicBezTo>
                  <a:lnTo>
                    <a:pt x="16977" y="994"/>
                  </a:lnTo>
                  <a:cubicBezTo>
                    <a:pt x="16964" y="944"/>
                    <a:pt x="16939" y="894"/>
                    <a:pt x="16901" y="868"/>
                  </a:cubicBezTo>
                  <a:cubicBezTo>
                    <a:pt x="16825" y="825"/>
                    <a:pt x="16739" y="791"/>
                    <a:pt x="16652" y="791"/>
                  </a:cubicBezTo>
                  <a:cubicBezTo>
                    <a:pt x="16638" y="791"/>
                    <a:pt x="16625" y="791"/>
                    <a:pt x="16612" y="793"/>
                  </a:cubicBezTo>
                  <a:cubicBezTo>
                    <a:pt x="15669" y="868"/>
                    <a:pt x="14738" y="1070"/>
                    <a:pt x="13858" y="1384"/>
                  </a:cubicBezTo>
                  <a:lnTo>
                    <a:pt x="13342" y="1585"/>
                  </a:lnTo>
                  <a:lnTo>
                    <a:pt x="12965" y="1724"/>
                  </a:lnTo>
                  <a:cubicBezTo>
                    <a:pt x="13154" y="1623"/>
                    <a:pt x="13330" y="1522"/>
                    <a:pt x="13518" y="1434"/>
                  </a:cubicBezTo>
                  <a:cubicBezTo>
                    <a:pt x="13720" y="1321"/>
                    <a:pt x="13933" y="1221"/>
                    <a:pt x="14160" y="1145"/>
                  </a:cubicBezTo>
                  <a:cubicBezTo>
                    <a:pt x="14323" y="1082"/>
                    <a:pt x="14487" y="1032"/>
                    <a:pt x="14663" y="994"/>
                  </a:cubicBezTo>
                  <a:cubicBezTo>
                    <a:pt x="14726" y="969"/>
                    <a:pt x="14776" y="969"/>
                    <a:pt x="14814" y="956"/>
                  </a:cubicBezTo>
                  <a:lnTo>
                    <a:pt x="14864" y="944"/>
                  </a:lnTo>
                  <a:lnTo>
                    <a:pt x="14650" y="944"/>
                  </a:lnTo>
                  <a:cubicBezTo>
                    <a:pt x="14462" y="956"/>
                    <a:pt x="14273" y="982"/>
                    <a:pt x="14084" y="1032"/>
                  </a:cubicBezTo>
                  <a:cubicBezTo>
                    <a:pt x="13833" y="1095"/>
                    <a:pt x="13594" y="1183"/>
                    <a:pt x="13355" y="1271"/>
                  </a:cubicBezTo>
                  <a:cubicBezTo>
                    <a:pt x="13103" y="1384"/>
                    <a:pt x="12852" y="1510"/>
                    <a:pt x="12613" y="1635"/>
                  </a:cubicBezTo>
                  <a:cubicBezTo>
                    <a:pt x="12362" y="1761"/>
                    <a:pt x="12148" y="1900"/>
                    <a:pt x="11934" y="2013"/>
                  </a:cubicBezTo>
                  <a:cubicBezTo>
                    <a:pt x="11947" y="1988"/>
                    <a:pt x="11947" y="1975"/>
                    <a:pt x="11947" y="1950"/>
                  </a:cubicBezTo>
                  <a:cubicBezTo>
                    <a:pt x="11947" y="1912"/>
                    <a:pt x="11921" y="1874"/>
                    <a:pt x="11884" y="1849"/>
                  </a:cubicBezTo>
                  <a:cubicBezTo>
                    <a:pt x="11805" y="1788"/>
                    <a:pt x="11701" y="1757"/>
                    <a:pt x="11598" y="1757"/>
                  </a:cubicBezTo>
                  <a:cubicBezTo>
                    <a:pt x="11554" y="1757"/>
                    <a:pt x="11510" y="1763"/>
                    <a:pt x="11469" y="1774"/>
                  </a:cubicBezTo>
                  <a:cubicBezTo>
                    <a:pt x="11219" y="1847"/>
                    <a:pt x="10557" y="1997"/>
                    <a:pt x="10029" y="1997"/>
                  </a:cubicBezTo>
                  <a:cubicBezTo>
                    <a:pt x="9919" y="1997"/>
                    <a:pt x="9814" y="1990"/>
                    <a:pt x="9721" y="1975"/>
                  </a:cubicBezTo>
                  <a:cubicBezTo>
                    <a:pt x="9408" y="1927"/>
                    <a:pt x="9142" y="1899"/>
                    <a:pt x="8876" y="1899"/>
                  </a:cubicBezTo>
                  <a:cubicBezTo>
                    <a:pt x="8370" y="1899"/>
                    <a:pt x="7862" y="2001"/>
                    <a:pt x="7030" y="2264"/>
                  </a:cubicBezTo>
                  <a:cubicBezTo>
                    <a:pt x="6791" y="2340"/>
                    <a:pt x="6502" y="2453"/>
                    <a:pt x="6200" y="2566"/>
                  </a:cubicBezTo>
                  <a:cubicBezTo>
                    <a:pt x="6301" y="2491"/>
                    <a:pt x="6389" y="2415"/>
                    <a:pt x="6464" y="2340"/>
                  </a:cubicBezTo>
                  <a:cubicBezTo>
                    <a:pt x="6552" y="2252"/>
                    <a:pt x="6615" y="2164"/>
                    <a:pt x="6665" y="2101"/>
                  </a:cubicBezTo>
                  <a:lnTo>
                    <a:pt x="6728" y="2013"/>
                  </a:lnTo>
                  <a:lnTo>
                    <a:pt x="6728" y="2013"/>
                  </a:lnTo>
                  <a:lnTo>
                    <a:pt x="6602" y="2088"/>
                  </a:lnTo>
                  <a:cubicBezTo>
                    <a:pt x="6539" y="2138"/>
                    <a:pt x="6439" y="2201"/>
                    <a:pt x="6313" y="2277"/>
                  </a:cubicBezTo>
                  <a:cubicBezTo>
                    <a:pt x="6175" y="2352"/>
                    <a:pt x="6049" y="2440"/>
                    <a:pt x="5886" y="2528"/>
                  </a:cubicBezTo>
                  <a:cubicBezTo>
                    <a:pt x="5722" y="2616"/>
                    <a:pt x="5559" y="2717"/>
                    <a:pt x="5383" y="2805"/>
                  </a:cubicBezTo>
                  <a:cubicBezTo>
                    <a:pt x="5207" y="2893"/>
                    <a:pt x="5030" y="2981"/>
                    <a:pt x="4854" y="3056"/>
                  </a:cubicBezTo>
                  <a:cubicBezTo>
                    <a:pt x="4678" y="3132"/>
                    <a:pt x="4527" y="3220"/>
                    <a:pt x="4377" y="3270"/>
                  </a:cubicBezTo>
                  <a:cubicBezTo>
                    <a:pt x="3962" y="3195"/>
                    <a:pt x="3534" y="3119"/>
                    <a:pt x="3119" y="3031"/>
                  </a:cubicBezTo>
                  <a:cubicBezTo>
                    <a:pt x="2138" y="2830"/>
                    <a:pt x="1170" y="2616"/>
                    <a:pt x="202" y="2403"/>
                  </a:cubicBezTo>
                  <a:cubicBezTo>
                    <a:pt x="188" y="2399"/>
                    <a:pt x="174" y="2398"/>
                    <a:pt x="159" y="2398"/>
                  </a:cubicBezTo>
                  <a:cubicBezTo>
                    <a:pt x="120" y="2398"/>
                    <a:pt x="78" y="2409"/>
                    <a:pt x="51" y="2428"/>
                  </a:cubicBezTo>
                  <a:cubicBezTo>
                    <a:pt x="1" y="2465"/>
                    <a:pt x="13" y="2516"/>
                    <a:pt x="63" y="2541"/>
                  </a:cubicBezTo>
                  <a:cubicBezTo>
                    <a:pt x="969" y="2931"/>
                    <a:pt x="1899" y="3220"/>
                    <a:pt x="2855" y="3434"/>
                  </a:cubicBezTo>
                  <a:cubicBezTo>
                    <a:pt x="3459" y="3572"/>
                    <a:pt x="4075" y="3685"/>
                    <a:pt x="4704" y="3786"/>
                  </a:cubicBezTo>
                  <a:lnTo>
                    <a:pt x="4817" y="3849"/>
                  </a:lnTo>
                  <a:cubicBezTo>
                    <a:pt x="5018" y="3937"/>
                    <a:pt x="5219" y="4050"/>
                    <a:pt x="5420" y="4176"/>
                  </a:cubicBezTo>
                  <a:cubicBezTo>
                    <a:pt x="5571" y="4276"/>
                    <a:pt x="5735" y="4389"/>
                    <a:pt x="5873" y="4515"/>
                  </a:cubicBezTo>
                  <a:cubicBezTo>
                    <a:pt x="5948" y="4565"/>
                    <a:pt x="5999" y="4616"/>
                    <a:pt x="6049" y="4653"/>
                  </a:cubicBezTo>
                  <a:cubicBezTo>
                    <a:pt x="6099" y="4691"/>
                    <a:pt x="6137" y="4729"/>
                    <a:pt x="6175" y="4779"/>
                  </a:cubicBezTo>
                  <a:lnTo>
                    <a:pt x="6288" y="4880"/>
                  </a:lnTo>
                  <a:lnTo>
                    <a:pt x="6288" y="4880"/>
                  </a:lnTo>
                  <a:lnTo>
                    <a:pt x="6238" y="4754"/>
                  </a:lnTo>
                  <a:cubicBezTo>
                    <a:pt x="6213" y="4704"/>
                    <a:pt x="6187" y="4666"/>
                    <a:pt x="6162" y="4616"/>
                  </a:cubicBezTo>
                  <a:cubicBezTo>
                    <a:pt x="6124" y="4565"/>
                    <a:pt x="6087" y="4503"/>
                    <a:pt x="6049" y="4452"/>
                  </a:cubicBezTo>
                  <a:cubicBezTo>
                    <a:pt x="5999" y="4389"/>
                    <a:pt x="5936" y="4326"/>
                    <a:pt x="5873" y="4264"/>
                  </a:cubicBezTo>
                  <a:lnTo>
                    <a:pt x="5873" y="4264"/>
                  </a:lnTo>
                  <a:cubicBezTo>
                    <a:pt x="5999" y="4352"/>
                    <a:pt x="6124" y="4452"/>
                    <a:pt x="6275" y="4565"/>
                  </a:cubicBezTo>
                  <a:cubicBezTo>
                    <a:pt x="6414" y="4679"/>
                    <a:pt x="6602" y="4804"/>
                    <a:pt x="6778" y="4930"/>
                  </a:cubicBezTo>
                  <a:cubicBezTo>
                    <a:pt x="6942" y="5068"/>
                    <a:pt x="7143" y="5182"/>
                    <a:pt x="7307" y="5295"/>
                  </a:cubicBezTo>
                  <a:cubicBezTo>
                    <a:pt x="7470" y="5408"/>
                    <a:pt x="7633" y="5521"/>
                    <a:pt x="7772" y="5609"/>
                  </a:cubicBezTo>
                  <a:lnTo>
                    <a:pt x="8124" y="5823"/>
                  </a:lnTo>
                  <a:lnTo>
                    <a:pt x="8262" y="5898"/>
                  </a:lnTo>
                  <a:lnTo>
                    <a:pt x="8174" y="5798"/>
                  </a:lnTo>
                  <a:lnTo>
                    <a:pt x="7935" y="5534"/>
                  </a:lnTo>
                  <a:lnTo>
                    <a:pt x="7948" y="5546"/>
                  </a:lnTo>
                  <a:cubicBezTo>
                    <a:pt x="8224" y="5697"/>
                    <a:pt x="8501" y="5861"/>
                    <a:pt x="8778" y="6012"/>
                  </a:cubicBezTo>
                  <a:cubicBezTo>
                    <a:pt x="9029" y="6150"/>
                    <a:pt x="9306" y="6263"/>
                    <a:pt x="9583" y="6364"/>
                  </a:cubicBezTo>
                  <a:cubicBezTo>
                    <a:pt x="9796" y="6426"/>
                    <a:pt x="10010" y="6489"/>
                    <a:pt x="10224" y="6527"/>
                  </a:cubicBezTo>
                  <a:cubicBezTo>
                    <a:pt x="10312" y="6552"/>
                    <a:pt x="10375" y="6552"/>
                    <a:pt x="10425" y="6565"/>
                  </a:cubicBezTo>
                  <a:lnTo>
                    <a:pt x="10488" y="6565"/>
                  </a:lnTo>
                  <a:lnTo>
                    <a:pt x="10425" y="6552"/>
                  </a:lnTo>
                  <a:cubicBezTo>
                    <a:pt x="10387" y="6540"/>
                    <a:pt x="10324" y="6515"/>
                    <a:pt x="10262" y="6489"/>
                  </a:cubicBezTo>
                  <a:cubicBezTo>
                    <a:pt x="10060" y="6426"/>
                    <a:pt x="9872" y="6351"/>
                    <a:pt x="9696" y="6263"/>
                  </a:cubicBezTo>
                  <a:cubicBezTo>
                    <a:pt x="9457" y="6150"/>
                    <a:pt x="9218" y="6024"/>
                    <a:pt x="9004" y="5886"/>
                  </a:cubicBezTo>
                  <a:lnTo>
                    <a:pt x="9004" y="5886"/>
                  </a:lnTo>
                  <a:cubicBezTo>
                    <a:pt x="9633" y="6112"/>
                    <a:pt x="10274" y="6288"/>
                    <a:pt x="10941" y="6389"/>
                  </a:cubicBezTo>
                  <a:cubicBezTo>
                    <a:pt x="12612" y="6681"/>
                    <a:pt x="13940" y="6755"/>
                    <a:pt x="14856" y="6755"/>
                  </a:cubicBezTo>
                  <a:cubicBezTo>
                    <a:pt x="15752" y="6755"/>
                    <a:pt x="16254" y="6684"/>
                    <a:pt x="16297" y="6678"/>
                  </a:cubicBezTo>
                  <a:cubicBezTo>
                    <a:pt x="16411" y="6678"/>
                    <a:pt x="16511" y="6603"/>
                    <a:pt x="16574" y="6502"/>
                  </a:cubicBezTo>
                  <a:cubicBezTo>
                    <a:pt x="16574" y="6489"/>
                    <a:pt x="16574" y="6464"/>
                    <a:pt x="16574" y="6452"/>
                  </a:cubicBezTo>
                  <a:cubicBezTo>
                    <a:pt x="16574" y="6426"/>
                    <a:pt x="16562" y="6401"/>
                    <a:pt x="16549" y="6389"/>
                  </a:cubicBezTo>
                  <a:lnTo>
                    <a:pt x="16549" y="6389"/>
                  </a:lnTo>
                  <a:lnTo>
                    <a:pt x="16800" y="6452"/>
                  </a:lnTo>
                  <a:cubicBezTo>
                    <a:pt x="17090" y="6502"/>
                    <a:pt x="17379" y="6552"/>
                    <a:pt x="17656" y="6590"/>
                  </a:cubicBezTo>
                  <a:cubicBezTo>
                    <a:pt x="17932" y="6628"/>
                    <a:pt x="18196" y="6653"/>
                    <a:pt x="18423" y="6665"/>
                  </a:cubicBezTo>
                  <a:cubicBezTo>
                    <a:pt x="18649" y="6691"/>
                    <a:pt x="18838" y="6691"/>
                    <a:pt x="18976" y="6691"/>
                  </a:cubicBezTo>
                  <a:lnTo>
                    <a:pt x="19190" y="6691"/>
                  </a:lnTo>
                  <a:lnTo>
                    <a:pt x="18989" y="6653"/>
                  </a:lnTo>
                  <a:cubicBezTo>
                    <a:pt x="18875" y="6628"/>
                    <a:pt x="18699" y="6590"/>
                    <a:pt x="18486" y="6552"/>
                  </a:cubicBezTo>
                  <a:lnTo>
                    <a:pt x="18423" y="6540"/>
                  </a:lnTo>
                  <a:cubicBezTo>
                    <a:pt x="19152" y="6464"/>
                    <a:pt x="19982" y="6188"/>
                    <a:pt x="20724" y="5936"/>
                  </a:cubicBezTo>
                  <a:cubicBezTo>
                    <a:pt x="21277" y="5747"/>
                    <a:pt x="21830" y="5559"/>
                    <a:pt x="22120" y="5546"/>
                  </a:cubicBezTo>
                  <a:cubicBezTo>
                    <a:pt x="22950" y="5483"/>
                    <a:pt x="24094" y="5471"/>
                    <a:pt x="24106" y="5471"/>
                  </a:cubicBezTo>
                  <a:cubicBezTo>
                    <a:pt x="24245" y="5471"/>
                    <a:pt x="24371" y="5421"/>
                    <a:pt x="24446" y="5320"/>
                  </a:cubicBezTo>
                  <a:cubicBezTo>
                    <a:pt x="24459" y="5295"/>
                    <a:pt x="24471" y="5270"/>
                    <a:pt x="24471" y="5232"/>
                  </a:cubicBezTo>
                  <a:cubicBezTo>
                    <a:pt x="24459" y="5156"/>
                    <a:pt x="24408" y="5106"/>
                    <a:pt x="24345" y="5081"/>
                  </a:cubicBezTo>
                  <a:cubicBezTo>
                    <a:pt x="23981" y="4918"/>
                    <a:pt x="23616" y="4779"/>
                    <a:pt x="23239" y="4653"/>
                  </a:cubicBezTo>
                  <a:lnTo>
                    <a:pt x="23239" y="4653"/>
                  </a:lnTo>
                  <a:cubicBezTo>
                    <a:pt x="23314" y="4666"/>
                    <a:pt x="23402" y="4679"/>
                    <a:pt x="23478" y="4691"/>
                  </a:cubicBezTo>
                  <a:lnTo>
                    <a:pt x="23541" y="4716"/>
                  </a:lnTo>
                  <a:cubicBezTo>
                    <a:pt x="23704" y="4767"/>
                    <a:pt x="23880" y="4817"/>
                    <a:pt x="24044" y="4867"/>
                  </a:cubicBezTo>
                  <a:cubicBezTo>
                    <a:pt x="24207" y="4918"/>
                    <a:pt x="24383" y="4968"/>
                    <a:pt x="24534" y="5018"/>
                  </a:cubicBezTo>
                  <a:cubicBezTo>
                    <a:pt x="24697" y="5068"/>
                    <a:pt x="24848" y="5094"/>
                    <a:pt x="24974" y="5144"/>
                  </a:cubicBezTo>
                  <a:cubicBezTo>
                    <a:pt x="25100" y="5182"/>
                    <a:pt x="25226" y="5207"/>
                    <a:pt x="25288" y="5219"/>
                  </a:cubicBezTo>
                  <a:lnTo>
                    <a:pt x="25414" y="5257"/>
                  </a:lnTo>
                  <a:lnTo>
                    <a:pt x="25414" y="5257"/>
                  </a:lnTo>
                  <a:lnTo>
                    <a:pt x="25339" y="5194"/>
                  </a:lnTo>
                  <a:cubicBezTo>
                    <a:pt x="25276" y="5156"/>
                    <a:pt x="25188" y="5106"/>
                    <a:pt x="25087" y="5031"/>
                  </a:cubicBezTo>
                  <a:lnTo>
                    <a:pt x="25037" y="5006"/>
                  </a:lnTo>
                  <a:lnTo>
                    <a:pt x="25050" y="5006"/>
                  </a:lnTo>
                  <a:cubicBezTo>
                    <a:pt x="25653" y="4704"/>
                    <a:pt x="26294" y="4515"/>
                    <a:pt x="26961" y="4452"/>
                  </a:cubicBezTo>
                  <a:cubicBezTo>
                    <a:pt x="28269" y="4339"/>
                    <a:pt x="28822" y="4037"/>
                    <a:pt x="28847" y="3396"/>
                  </a:cubicBezTo>
                  <a:cubicBezTo>
                    <a:pt x="28847" y="3371"/>
                    <a:pt x="28847" y="3358"/>
                    <a:pt x="28847" y="3333"/>
                  </a:cubicBezTo>
                  <a:cubicBezTo>
                    <a:pt x="28835" y="2968"/>
                    <a:pt x="28420" y="2755"/>
                    <a:pt x="27929" y="2503"/>
                  </a:cubicBezTo>
                  <a:cubicBezTo>
                    <a:pt x="27577" y="2327"/>
                    <a:pt x="27238" y="2113"/>
                    <a:pt x="26911" y="1887"/>
                  </a:cubicBezTo>
                  <a:cubicBezTo>
                    <a:pt x="26471" y="1535"/>
                    <a:pt x="25641" y="1409"/>
                    <a:pt x="24823" y="1384"/>
                  </a:cubicBezTo>
                  <a:lnTo>
                    <a:pt x="24999" y="1359"/>
                  </a:lnTo>
                  <a:cubicBezTo>
                    <a:pt x="25112" y="1359"/>
                    <a:pt x="25226" y="1309"/>
                    <a:pt x="25301" y="1233"/>
                  </a:cubicBezTo>
                  <a:cubicBezTo>
                    <a:pt x="25326" y="1208"/>
                    <a:pt x="25339" y="1170"/>
                    <a:pt x="25339" y="1133"/>
                  </a:cubicBezTo>
                  <a:cubicBezTo>
                    <a:pt x="25326" y="1082"/>
                    <a:pt x="25301" y="1032"/>
                    <a:pt x="25263" y="1007"/>
                  </a:cubicBezTo>
                  <a:cubicBezTo>
                    <a:pt x="25238" y="994"/>
                    <a:pt x="24597" y="516"/>
                    <a:pt x="23377" y="328"/>
                  </a:cubicBezTo>
                  <a:cubicBezTo>
                    <a:pt x="22995" y="251"/>
                    <a:pt x="22613" y="215"/>
                    <a:pt x="22227" y="215"/>
                  </a:cubicBezTo>
                  <a:cubicBezTo>
                    <a:pt x="22041" y="215"/>
                    <a:pt x="21855" y="223"/>
                    <a:pt x="21667" y="240"/>
                  </a:cubicBezTo>
                  <a:cubicBezTo>
                    <a:pt x="21717" y="215"/>
                    <a:pt x="21768" y="202"/>
                    <a:pt x="21818" y="177"/>
                  </a:cubicBezTo>
                  <a:cubicBezTo>
                    <a:pt x="21918" y="127"/>
                    <a:pt x="22006" y="89"/>
                    <a:pt x="22069" y="64"/>
                  </a:cubicBezTo>
                  <a:lnTo>
                    <a:pt x="22170" y="13"/>
                  </a:lnTo>
                  <a:lnTo>
                    <a:pt x="22170" y="13"/>
                  </a:lnTo>
                  <a:lnTo>
                    <a:pt x="22044" y="26"/>
                  </a:lnTo>
                  <a:cubicBezTo>
                    <a:pt x="21969" y="39"/>
                    <a:pt x="21868" y="51"/>
                    <a:pt x="21730" y="76"/>
                  </a:cubicBezTo>
                  <a:cubicBezTo>
                    <a:pt x="21604" y="101"/>
                    <a:pt x="21466" y="139"/>
                    <a:pt x="21315" y="189"/>
                  </a:cubicBezTo>
                  <a:lnTo>
                    <a:pt x="21189" y="252"/>
                  </a:lnTo>
                  <a:cubicBezTo>
                    <a:pt x="21126" y="152"/>
                    <a:pt x="21026" y="89"/>
                    <a:pt x="20912" y="89"/>
                  </a:cubicBezTo>
                  <a:cubicBezTo>
                    <a:pt x="20898" y="89"/>
                    <a:pt x="20766" y="78"/>
                    <a:pt x="20525" y="78"/>
                  </a:cubicBezTo>
                  <a:cubicBezTo>
                    <a:pt x="20124" y="78"/>
                    <a:pt x="19424" y="108"/>
                    <a:pt x="18473" y="265"/>
                  </a:cubicBezTo>
                  <a:lnTo>
                    <a:pt x="18435" y="265"/>
                  </a:lnTo>
                  <a:lnTo>
                    <a:pt x="18473" y="240"/>
                  </a:lnTo>
                  <a:cubicBezTo>
                    <a:pt x="18586" y="164"/>
                    <a:pt x="18687" y="114"/>
                    <a:pt x="18762" y="64"/>
                  </a:cubicBezTo>
                  <a:lnTo>
                    <a:pt x="18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8"/>
            <p:cNvSpPr/>
            <p:nvPr/>
          </p:nvSpPr>
          <p:spPr>
            <a:xfrm>
              <a:off x="4757825" y="2117625"/>
              <a:ext cx="110675" cy="39325"/>
            </a:xfrm>
            <a:custGeom>
              <a:avLst/>
              <a:gdLst/>
              <a:ahLst/>
              <a:cxnLst/>
              <a:rect l="l" t="t" r="r" b="b"/>
              <a:pathLst>
                <a:path w="4427" h="1573" extrusionOk="0">
                  <a:moveTo>
                    <a:pt x="0" y="0"/>
                  </a:moveTo>
                  <a:lnTo>
                    <a:pt x="151" y="101"/>
                  </a:lnTo>
                  <a:cubicBezTo>
                    <a:pt x="252" y="164"/>
                    <a:pt x="402" y="239"/>
                    <a:pt x="579" y="340"/>
                  </a:cubicBezTo>
                  <a:cubicBezTo>
                    <a:pt x="767" y="440"/>
                    <a:pt x="993" y="541"/>
                    <a:pt x="1232" y="654"/>
                  </a:cubicBezTo>
                  <a:cubicBezTo>
                    <a:pt x="1471" y="767"/>
                    <a:pt x="1761" y="868"/>
                    <a:pt x="2025" y="969"/>
                  </a:cubicBezTo>
                  <a:cubicBezTo>
                    <a:pt x="2301" y="1069"/>
                    <a:pt x="2603" y="1157"/>
                    <a:pt x="2880" y="1233"/>
                  </a:cubicBezTo>
                  <a:cubicBezTo>
                    <a:pt x="3144" y="1321"/>
                    <a:pt x="3420" y="1384"/>
                    <a:pt x="3647" y="1434"/>
                  </a:cubicBezTo>
                  <a:cubicBezTo>
                    <a:pt x="3873" y="1484"/>
                    <a:pt x="4074" y="1522"/>
                    <a:pt x="4213" y="1547"/>
                  </a:cubicBezTo>
                  <a:lnTo>
                    <a:pt x="4426" y="1572"/>
                  </a:lnTo>
                  <a:lnTo>
                    <a:pt x="4426" y="1572"/>
                  </a:lnTo>
                  <a:lnTo>
                    <a:pt x="4238" y="1497"/>
                  </a:lnTo>
                  <a:cubicBezTo>
                    <a:pt x="4112" y="1459"/>
                    <a:pt x="3949" y="1396"/>
                    <a:pt x="3735" y="1321"/>
                  </a:cubicBezTo>
                  <a:cubicBezTo>
                    <a:pt x="3534" y="1245"/>
                    <a:pt x="3282" y="1170"/>
                    <a:pt x="3031" y="1069"/>
                  </a:cubicBezTo>
                  <a:cubicBezTo>
                    <a:pt x="2767" y="981"/>
                    <a:pt x="2490" y="881"/>
                    <a:pt x="2226" y="780"/>
                  </a:cubicBezTo>
                  <a:cubicBezTo>
                    <a:pt x="1949" y="679"/>
                    <a:pt x="1673" y="591"/>
                    <a:pt x="1408" y="491"/>
                  </a:cubicBezTo>
                  <a:cubicBezTo>
                    <a:pt x="1157" y="403"/>
                    <a:pt x="905" y="315"/>
                    <a:pt x="704" y="239"/>
                  </a:cubicBezTo>
                  <a:cubicBezTo>
                    <a:pt x="490" y="176"/>
                    <a:pt x="314" y="113"/>
                    <a:pt x="189" y="63"/>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8"/>
            <p:cNvSpPr/>
            <p:nvPr/>
          </p:nvSpPr>
          <p:spPr>
            <a:xfrm>
              <a:off x="4867525" y="2109450"/>
              <a:ext cx="178275" cy="16375"/>
            </a:xfrm>
            <a:custGeom>
              <a:avLst/>
              <a:gdLst/>
              <a:ahLst/>
              <a:cxnLst/>
              <a:rect l="l" t="t" r="r" b="b"/>
              <a:pathLst>
                <a:path w="7131" h="655" extrusionOk="0">
                  <a:moveTo>
                    <a:pt x="1" y="0"/>
                  </a:moveTo>
                  <a:lnTo>
                    <a:pt x="277" y="88"/>
                  </a:lnTo>
                  <a:lnTo>
                    <a:pt x="428" y="126"/>
                  </a:lnTo>
                  <a:lnTo>
                    <a:pt x="604" y="176"/>
                  </a:lnTo>
                  <a:cubicBezTo>
                    <a:pt x="743" y="202"/>
                    <a:pt x="881" y="239"/>
                    <a:pt x="1044" y="264"/>
                  </a:cubicBezTo>
                  <a:cubicBezTo>
                    <a:pt x="1371" y="327"/>
                    <a:pt x="1774" y="365"/>
                    <a:pt x="2201" y="403"/>
                  </a:cubicBezTo>
                  <a:cubicBezTo>
                    <a:pt x="2629" y="440"/>
                    <a:pt x="3081" y="440"/>
                    <a:pt x="3547" y="453"/>
                  </a:cubicBezTo>
                  <a:cubicBezTo>
                    <a:pt x="3999" y="466"/>
                    <a:pt x="4452" y="453"/>
                    <a:pt x="4880" y="478"/>
                  </a:cubicBezTo>
                  <a:cubicBezTo>
                    <a:pt x="5295" y="503"/>
                    <a:pt x="5697" y="503"/>
                    <a:pt x="6024" y="528"/>
                  </a:cubicBezTo>
                  <a:cubicBezTo>
                    <a:pt x="6187" y="541"/>
                    <a:pt x="6338" y="554"/>
                    <a:pt x="6477" y="566"/>
                  </a:cubicBezTo>
                  <a:cubicBezTo>
                    <a:pt x="6628" y="579"/>
                    <a:pt x="6728" y="591"/>
                    <a:pt x="6829" y="617"/>
                  </a:cubicBezTo>
                  <a:lnTo>
                    <a:pt x="7131" y="654"/>
                  </a:lnTo>
                  <a:lnTo>
                    <a:pt x="6854" y="566"/>
                  </a:lnTo>
                  <a:cubicBezTo>
                    <a:pt x="6766" y="541"/>
                    <a:pt x="6653" y="516"/>
                    <a:pt x="6514" y="491"/>
                  </a:cubicBezTo>
                  <a:cubicBezTo>
                    <a:pt x="6389" y="466"/>
                    <a:pt x="6238" y="440"/>
                    <a:pt x="6074" y="415"/>
                  </a:cubicBezTo>
                  <a:cubicBezTo>
                    <a:pt x="5735" y="365"/>
                    <a:pt x="5345" y="327"/>
                    <a:pt x="4917" y="290"/>
                  </a:cubicBezTo>
                  <a:cubicBezTo>
                    <a:pt x="4490" y="264"/>
                    <a:pt x="4025" y="252"/>
                    <a:pt x="3572" y="239"/>
                  </a:cubicBezTo>
                  <a:cubicBezTo>
                    <a:pt x="3119" y="227"/>
                    <a:pt x="2667" y="239"/>
                    <a:pt x="2239" y="214"/>
                  </a:cubicBezTo>
                  <a:cubicBezTo>
                    <a:pt x="1824" y="202"/>
                    <a:pt x="1434" y="189"/>
                    <a:pt x="1095" y="151"/>
                  </a:cubicBezTo>
                  <a:cubicBezTo>
                    <a:pt x="931" y="139"/>
                    <a:pt x="780" y="114"/>
                    <a:pt x="642" y="101"/>
                  </a:cubicBezTo>
                  <a:lnTo>
                    <a:pt x="453" y="76"/>
                  </a:lnTo>
                  <a:lnTo>
                    <a:pt x="302" y="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8"/>
            <p:cNvSpPr/>
            <p:nvPr/>
          </p:nvSpPr>
          <p:spPr>
            <a:xfrm>
              <a:off x="4974100" y="2020350"/>
              <a:ext cx="88375" cy="53900"/>
            </a:xfrm>
            <a:custGeom>
              <a:avLst/>
              <a:gdLst/>
              <a:ahLst/>
              <a:cxnLst/>
              <a:rect l="l" t="t" r="r" b="b"/>
              <a:pathLst>
                <a:path w="3535" h="2156" extrusionOk="0">
                  <a:moveTo>
                    <a:pt x="3209" y="1"/>
                  </a:moveTo>
                  <a:cubicBezTo>
                    <a:pt x="3062" y="1"/>
                    <a:pt x="2914" y="12"/>
                    <a:pt x="2767" y="31"/>
                  </a:cubicBezTo>
                  <a:cubicBezTo>
                    <a:pt x="2478" y="69"/>
                    <a:pt x="2201" y="144"/>
                    <a:pt x="1937" y="257"/>
                  </a:cubicBezTo>
                  <a:cubicBezTo>
                    <a:pt x="1686" y="370"/>
                    <a:pt x="1447" y="521"/>
                    <a:pt x="1233" y="722"/>
                  </a:cubicBezTo>
                  <a:cubicBezTo>
                    <a:pt x="1082" y="898"/>
                    <a:pt x="944" y="1087"/>
                    <a:pt x="818" y="1276"/>
                  </a:cubicBezTo>
                  <a:cubicBezTo>
                    <a:pt x="717" y="1439"/>
                    <a:pt x="604" y="1603"/>
                    <a:pt x="478" y="1754"/>
                  </a:cubicBezTo>
                  <a:cubicBezTo>
                    <a:pt x="390" y="1867"/>
                    <a:pt x="277" y="1967"/>
                    <a:pt x="151" y="2055"/>
                  </a:cubicBezTo>
                  <a:cubicBezTo>
                    <a:pt x="101" y="2093"/>
                    <a:pt x="51" y="2118"/>
                    <a:pt x="1" y="2156"/>
                  </a:cubicBezTo>
                  <a:cubicBezTo>
                    <a:pt x="63" y="2131"/>
                    <a:pt x="139" y="2106"/>
                    <a:pt x="202" y="2081"/>
                  </a:cubicBezTo>
                  <a:cubicBezTo>
                    <a:pt x="353" y="2005"/>
                    <a:pt x="504" y="1917"/>
                    <a:pt x="642" y="1804"/>
                  </a:cubicBezTo>
                  <a:cubicBezTo>
                    <a:pt x="805" y="1666"/>
                    <a:pt x="944" y="1502"/>
                    <a:pt x="1082" y="1326"/>
                  </a:cubicBezTo>
                  <a:cubicBezTo>
                    <a:pt x="1220" y="1150"/>
                    <a:pt x="1359" y="974"/>
                    <a:pt x="1522" y="810"/>
                  </a:cubicBezTo>
                  <a:cubicBezTo>
                    <a:pt x="1686" y="634"/>
                    <a:pt x="1887" y="484"/>
                    <a:pt x="2113" y="383"/>
                  </a:cubicBezTo>
                  <a:cubicBezTo>
                    <a:pt x="2327" y="270"/>
                    <a:pt x="2553" y="182"/>
                    <a:pt x="2805" y="131"/>
                  </a:cubicBezTo>
                  <a:cubicBezTo>
                    <a:pt x="2981" y="81"/>
                    <a:pt x="3169" y="56"/>
                    <a:pt x="3358" y="43"/>
                  </a:cubicBezTo>
                  <a:cubicBezTo>
                    <a:pt x="3433" y="31"/>
                    <a:pt x="3484" y="31"/>
                    <a:pt x="3521" y="31"/>
                  </a:cubicBezTo>
                  <a:lnTo>
                    <a:pt x="3534" y="31"/>
                  </a:lnTo>
                  <a:cubicBezTo>
                    <a:pt x="3496" y="31"/>
                    <a:pt x="3433" y="18"/>
                    <a:pt x="3371" y="6"/>
                  </a:cubicBezTo>
                  <a:cubicBezTo>
                    <a:pt x="3317" y="2"/>
                    <a:pt x="3263"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8"/>
            <p:cNvSpPr/>
            <p:nvPr/>
          </p:nvSpPr>
          <p:spPr>
            <a:xfrm>
              <a:off x="5053325" y="2080200"/>
              <a:ext cx="116350" cy="13250"/>
            </a:xfrm>
            <a:custGeom>
              <a:avLst/>
              <a:gdLst/>
              <a:ahLst/>
              <a:cxnLst/>
              <a:rect l="l" t="t" r="r" b="b"/>
              <a:pathLst>
                <a:path w="4654" h="530" extrusionOk="0">
                  <a:moveTo>
                    <a:pt x="755" y="1"/>
                  </a:moveTo>
                  <a:cubicBezTo>
                    <a:pt x="529" y="1"/>
                    <a:pt x="340" y="13"/>
                    <a:pt x="214" y="26"/>
                  </a:cubicBezTo>
                  <a:lnTo>
                    <a:pt x="0" y="39"/>
                  </a:lnTo>
                  <a:lnTo>
                    <a:pt x="202" y="39"/>
                  </a:lnTo>
                  <a:cubicBezTo>
                    <a:pt x="340" y="39"/>
                    <a:pt x="516" y="51"/>
                    <a:pt x="742" y="51"/>
                  </a:cubicBezTo>
                  <a:cubicBezTo>
                    <a:pt x="981" y="64"/>
                    <a:pt x="1233" y="76"/>
                    <a:pt x="1509" y="101"/>
                  </a:cubicBezTo>
                  <a:cubicBezTo>
                    <a:pt x="1786" y="114"/>
                    <a:pt x="2075" y="139"/>
                    <a:pt x="2364" y="177"/>
                  </a:cubicBezTo>
                  <a:cubicBezTo>
                    <a:pt x="2654" y="202"/>
                    <a:pt x="2943" y="240"/>
                    <a:pt x="3220" y="278"/>
                  </a:cubicBezTo>
                  <a:cubicBezTo>
                    <a:pt x="3484" y="315"/>
                    <a:pt x="3735" y="353"/>
                    <a:pt x="3949" y="391"/>
                  </a:cubicBezTo>
                  <a:cubicBezTo>
                    <a:pt x="4163" y="428"/>
                    <a:pt x="4339" y="466"/>
                    <a:pt x="4464" y="491"/>
                  </a:cubicBezTo>
                  <a:lnTo>
                    <a:pt x="4653" y="529"/>
                  </a:lnTo>
                  <a:lnTo>
                    <a:pt x="4477" y="466"/>
                  </a:lnTo>
                  <a:cubicBezTo>
                    <a:pt x="4351" y="441"/>
                    <a:pt x="4188" y="391"/>
                    <a:pt x="3974" y="340"/>
                  </a:cubicBezTo>
                  <a:cubicBezTo>
                    <a:pt x="3773" y="290"/>
                    <a:pt x="3521" y="240"/>
                    <a:pt x="3257" y="202"/>
                  </a:cubicBezTo>
                  <a:cubicBezTo>
                    <a:pt x="2993" y="152"/>
                    <a:pt x="2704" y="114"/>
                    <a:pt x="2402" y="76"/>
                  </a:cubicBezTo>
                  <a:cubicBezTo>
                    <a:pt x="2113" y="39"/>
                    <a:pt x="1811" y="26"/>
                    <a:pt x="1535" y="13"/>
                  </a:cubicBezTo>
                  <a:cubicBezTo>
                    <a:pt x="1245" y="1"/>
                    <a:pt x="981"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8"/>
            <p:cNvSpPr/>
            <p:nvPr/>
          </p:nvSpPr>
          <p:spPr>
            <a:xfrm>
              <a:off x="5032575" y="2050350"/>
              <a:ext cx="60075" cy="14175"/>
            </a:xfrm>
            <a:custGeom>
              <a:avLst/>
              <a:gdLst/>
              <a:ahLst/>
              <a:cxnLst/>
              <a:rect l="l" t="t" r="r" b="b"/>
              <a:pathLst>
                <a:path w="2403" h="567" extrusionOk="0">
                  <a:moveTo>
                    <a:pt x="2289" y="0"/>
                  </a:moveTo>
                  <a:cubicBezTo>
                    <a:pt x="2226" y="0"/>
                    <a:pt x="2126" y="0"/>
                    <a:pt x="2000" y="25"/>
                  </a:cubicBezTo>
                  <a:cubicBezTo>
                    <a:pt x="1887" y="38"/>
                    <a:pt x="1736" y="51"/>
                    <a:pt x="1597" y="88"/>
                  </a:cubicBezTo>
                  <a:cubicBezTo>
                    <a:pt x="1447" y="113"/>
                    <a:pt x="1296" y="139"/>
                    <a:pt x="1145" y="176"/>
                  </a:cubicBezTo>
                  <a:cubicBezTo>
                    <a:pt x="981" y="214"/>
                    <a:pt x="843" y="252"/>
                    <a:pt x="705" y="290"/>
                  </a:cubicBezTo>
                  <a:cubicBezTo>
                    <a:pt x="566" y="340"/>
                    <a:pt x="441" y="378"/>
                    <a:pt x="340" y="415"/>
                  </a:cubicBezTo>
                  <a:cubicBezTo>
                    <a:pt x="227" y="466"/>
                    <a:pt x="151" y="503"/>
                    <a:pt x="88" y="528"/>
                  </a:cubicBezTo>
                  <a:lnTo>
                    <a:pt x="0" y="566"/>
                  </a:lnTo>
                  <a:lnTo>
                    <a:pt x="101" y="541"/>
                  </a:lnTo>
                  <a:lnTo>
                    <a:pt x="378" y="478"/>
                  </a:lnTo>
                  <a:cubicBezTo>
                    <a:pt x="491" y="440"/>
                    <a:pt x="617" y="415"/>
                    <a:pt x="755" y="378"/>
                  </a:cubicBezTo>
                  <a:cubicBezTo>
                    <a:pt x="893" y="340"/>
                    <a:pt x="1044" y="315"/>
                    <a:pt x="1195" y="277"/>
                  </a:cubicBezTo>
                  <a:cubicBezTo>
                    <a:pt x="1346" y="239"/>
                    <a:pt x="1497" y="201"/>
                    <a:pt x="1635" y="176"/>
                  </a:cubicBezTo>
                  <a:cubicBezTo>
                    <a:pt x="1773" y="139"/>
                    <a:pt x="1912" y="113"/>
                    <a:pt x="2025" y="88"/>
                  </a:cubicBezTo>
                  <a:lnTo>
                    <a:pt x="2302" y="25"/>
                  </a:lnTo>
                  <a:lnTo>
                    <a:pt x="2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8"/>
            <p:cNvSpPr/>
            <p:nvPr/>
          </p:nvSpPr>
          <p:spPr>
            <a:xfrm>
              <a:off x="4859350" y="2132075"/>
              <a:ext cx="96850" cy="18900"/>
            </a:xfrm>
            <a:custGeom>
              <a:avLst/>
              <a:gdLst/>
              <a:ahLst/>
              <a:cxnLst/>
              <a:rect l="l" t="t" r="r" b="b"/>
              <a:pathLst>
                <a:path w="3874" h="756" extrusionOk="0">
                  <a:moveTo>
                    <a:pt x="1" y="1"/>
                  </a:moveTo>
                  <a:lnTo>
                    <a:pt x="152" y="51"/>
                  </a:lnTo>
                  <a:cubicBezTo>
                    <a:pt x="252" y="76"/>
                    <a:pt x="391" y="126"/>
                    <a:pt x="567" y="164"/>
                  </a:cubicBezTo>
                  <a:cubicBezTo>
                    <a:pt x="743" y="215"/>
                    <a:pt x="944" y="277"/>
                    <a:pt x="1170" y="328"/>
                  </a:cubicBezTo>
                  <a:cubicBezTo>
                    <a:pt x="1397" y="378"/>
                    <a:pt x="1635" y="428"/>
                    <a:pt x="1874" y="479"/>
                  </a:cubicBezTo>
                  <a:cubicBezTo>
                    <a:pt x="2113" y="541"/>
                    <a:pt x="2365" y="567"/>
                    <a:pt x="2591" y="604"/>
                  </a:cubicBezTo>
                  <a:cubicBezTo>
                    <a:pt x="2830" y="642"/>
                    <a:pt x="3044" y="667"/>
                    <a:pt x="3232" y="692"/>
                  </a:cubicBezTo>
                  <a:cubicBezTo>
                    <a:pt x="3421" y="717"/>
                    <a:pt x="3585" y="730"/>
                    <a:pt x="3698" y="743"/>
                  </a:cubicBezTo>
                  <a:lnTo>
                    <a:pt x="3874" y="755"/>
                  </a:lnTo>
                  <a:lnTo>
                    <a:pt x="3698" y="717"/>
                  </a:lnTo>
                  <a:lnTo>
                    <a:pt x="3270" y="642"/>
                  </a:lnTo>
                  <a:lnTo>
                    <a:pt x="2641" y="516"/>
                  </a:lnTo>
                  <a:cubicBezTo>
                    <a:pt x="2415" y="479"/>
                    <a:pt x="2176" y="428"/>
                    <a:pt x="1937" y="378"/>
                  </a:cubicBezTo>
                  <a:cubicBezTo>
                    <a:pt x="1698" y="340"/>
                    <a:pt x="1459" y="277"/>
                    <a:pt x="1220" y="227"/>
                  </a:cubicBezTo>
                  <a:lnTo>
                    <a:pt x="604" y="114"/>
                  </a:lnTo>
                  <a:lnTo>
                    <a:pt x="164" y="26"/>
                  </a:lnTo>
                  <a:lnTo>
                    <a:pt x="1" y="1"/>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8"/>
            <p:cNvSpPr/>
            <p:nvPr/>
          </p:nvSpPr>
          <p:spPr>
            <a:xfrm>
              <a:off x="4669150" y="2104425"/>
              <a:ext cx="110375" cy="39950"/>
            </a:xfrm>
            <a:custGeom>
              <a:avLst/>
              <a:gdLst/>
              <a:ahLst/>
              <a:cxnLst/>
              <a:rect l="l" t="t" r="r" b="b"/>
              <a:pathLst>
                <a:path w="4415" h="1598" extrusionOk="0">
                  <a:moveTo>
                    <a:pt x="1" y="0"/>
                  </a:moveTo>
                  <a:lnTo>
                    <a:pt x="152" y="101"/>
                  </a:lnTo>
                  <a:cubicBezTo>
                    <a:pt x="240" y="176"/>
                    <a:pt x="378" y="264"/>
                    <a:pt x="542" y="365"/>
                  </a:cubicBezTo>
                  <a:cubicBezTo>
                    <a:pt x="718" y="478"/>
                    <a:pt x="932" y="591"/>
                    <a:pt x="1170" y="704"/>
                  </a:cubicBezTo>
                  <a:cubicBezTo>
                    <a:pt x="1422" y="830"/>
                    <a:pt x="1686" y="943"/>
                    <a:pt x="1963" y="1044"/>
                  </a:cubicBezTo>
                  <a:cubicBezTo>
                    <a:pt x="2239" y="1144"/>
                    <a:pt x="2541" y="1245"/>
                    <a:pt x="2818" y="1308"/>
                  </a:cubicBezTo>
                  <a:cubicBezTo>
                    <a:pt x="3107" y="1383"/>
                    <a:pt x="3371" y="1446"/>
                    <a:pt x="3610" y="1484"/>
                  </a:cubicBezTo>
                  <a:cubicBezTo>
                    <a:pt x="3836" y="1534"/>
                    <a:pt x="4050" y="1559"/>
                    <a:pt x="4188" y="1572"/>
                  </a:cubicBezTo>
                  <a:lnTo>
                    <a:pt x="4415" y="1597"/>
                  </a:lnTo>
                  <a:lnTo>
                    <a:pt x="4201" y="1559"/>
                  </a:lnTo>
                  <a:cubicBezTo>
                    <a:pt x="4063" y="1534"/>
                    <a:pt x="3861" y="1484"/>
                    <a:pt x="3635" y="1434"/>
                  </a:cubicBezTo>
                  <a:cubicBezTo>
                    <a:pt x="3409" y="1383"/>
                    <a:pt x="3157" y="1308"/>
                    <a:pt x="2881" y="1232"/>
                  </a:cubicBezTo>
                  <a:cubicBezTo>
                    <a:pt x="2604" y="1157"/>
                    <a:pt x="2327" y="1056"/>
                    <a:pt x="2051" y="956"/>
                  </a:cubicBezTo>
                  <a:cubicBezTo>
                    <a:pt x="1774" y="855"/>
                    <a:pt x="1510" y="742"/>
                    <a:pt x="1258" y="641"/>
                  </a:cubicBezTo>
                  <a:cubicBezTo>
                    <a:pt x="1020" y="541"/>
                    <a:pt x="793" y="428"/>
                    <a:pt x="617" y="327"/>
                  </a:cubicBezTo>
                  <a:cubicBezTo>
                    <a:pt x="441" y="226"/>
                    <a:pt x="278" y="151"/>
                    <a:pt x="177" y="8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8"/>
            <p:cNvSpPr/>
            <p:nvPr/>
          </p:nvSpPr>
          <p:spPr>
            <a:xfrm>
              <a:off x="4649675" y="2067000"/>
              <a:ext cx="53150" cy="17625"/>
            </a:xfrm>
            <a:custGeom>
              <a:avLst/>
              <a:gdLst/>
              <a:ahLst/>
              <a:cxnLst/>
              <a:rect l="l" t="t" r="r" b="b"/>
              <a:pathLst>
                <a:path w="2126" h="705" extrusionOk="0">
                  <a:moveTo>
                    <a:pt x="2125" y="1"/>
                  </a:moveTo>
                  <a:lnTo>
                    <a:pt x="2012" y="13"/>
                  </a:lnTo>
                  <a:cubicBezTo>
                    <a:pt x="1949" y="26"/>
                    <a:pt x="1861" y="26"/>
                    <a:pt x="1748" y="51"/>
                  </a:cubicBezTo>
                  <a:cubicBezTo>
                    <a:pt x="1648" y="76"/>
                    <a:pt x="1522" y="101"/>
                    <a:pt x="1384" y="139"/>
                  </a:cubicBezTo>
                  <a:cubicBezTo>
                    <a:pt x="1258" y="177"/>
                    <a:pt x="1119" y="215"/>
                    <a:pt x="981" y="252"/>
                  </a:cubicBezTo>
                  <a:cubicBezTo>
                    <a:pt x="843" y="303"/>
                    <a:pt x="717" y="353"/>
                    <a:pt x="591" y="403"/>
                  </a:cubicBezTo>
                  <a:cubicBezTo>
                    <a:pt x="478" y="441"/>
                    <a:pt x="365" y="504"/>
                    <a:pt x="277" y="541"/>
                  </a:cubicBezTo>
                  <a:cubicBezTo>
                    <a:pt x="189" y="592"/>
                    <a:pt x="126" y="629"/>
                    <a:pt x="76" y="655"/>
                  </a:cubicBezTo>
                  <a:lnTo>
                    <a:pt x="0" y="705"/>
                  </a:lnTo>
                  <a:lnTo>
                    <a:pt x="0" y="705"/>
                  </a:lnTo>
                  <a:lnTo>
                    <a:pt x="88" y="667"/>
                  </a:lnTo>
                  <a:lnTo>
                    <a:pt x="327" y="592"/>
                  </a:lnTo>
                  <a:lnTo>
                    <a:pt x="667" y="479"/>
                  </a:lnTo>
                  <a:cubicBezTo>
                    <a:pt x="793" y="441"/>
                    <a:pt x="918" y="391"/>
                    <a:pt x="1057" y="353"/>
                  </a:cubicBezTo>
                  <a:cubicBezTo>
                    <a:pt x="1195" y="303"/>
                    <a:pt x="1321" y="265"/>
                    <a:pt x="1446" y="227"/>
                  </a:cubicBezTo>
                  <a:cubicBezTo>
                    <a:pt x="1572" y="177"/>
                    <a:pt x="1685" y="139"/>
                    <a:pt x="1786" y="114"/>
                  </a:cubicBezTo>
                  <a:lnTo>
                    <a:pt x="2025" y="26"/>
                  </a:lnTo>
                  <a:lnTo>
                    <a:pt x="2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8"/>
            <p:cNvSpPr/>
            <p:nvPr/>
          </p:nvSpPr>
          <p:spPr>
            <a:xfrm>
              <a:off x="4735500" y="2045325"/>
              <a:ext cx="130800" cy="40575"/>
            </a:xfrm>
            <a:custGeom>
              <a:avLst/>
              <a:gdLst/>
              <a:ahLst/>
              <a:cxnLst/>
              <a:rect l="l" t="t" r="r" b="b"/>
              <a:pathLst>
                <a:path w="5232" h="1623" extrusionOk="0">
                  <a:moveTo>
                    <a:pt x="5231" y="0"/>
                  </a:moveTo>
                  <a:cubicBezTo>
                    <a:pt x="5231" y="0"/>
                    <a:pt x="5156" y="38"/>
                    <a:pt x="5030" y="101"/>
                  </a:cubicBezTo>
                  <a:cubicBezTo>
                    <a:pt x="4892" y="151"/>
                    <a:pt x="4716" y="239"/>
                    <a:pt x="4477" y="327"/>
                  </a:cubicBezTo>
                  <a:cubicBezTo>
                    <a:pt x="4238" y="415"/>
                    <a:pt x="3961" y="503"/>
                    <a:pt x="3647" y="591"/>
                  </a:cubicBezTo>
                  <a:cubicBezTo>
                    <a:pt x="3345" y="692"/>
                    <a:pt x="3006" y="780"/>
                    <a:pt x="2666" y="868"/>
                  </a:cubicBezTo>
                  <a:cubicBezTo>
                    <a:pt x="2339" y="943"/>
                    <a:pt x="2000" y="1031"/>
                    <a:pt x="1673" y="1107"/>
                  </a:cubicBezTo>
                  <a:cubicBezTo>
                    <a:pt x="1358" y="1195"/>
                    <a:pt x="1069" y="1270"/>
                    <a:pt x="818" y="1346"/>
                  </a:cubicBezTo>
                  <a:cubicBezTo>
                    <a:pt x="566" y="1421"/>
                    <a:pt x="365" y="1484"/>
                    <a:pt x="227" y="1534"/>
                  </a:cubicBezTo>
                  <a:lnTo>
                    <a:pt x="0" y="1622"/>
                  </a:lnTo>
                  <a:lnTo>
                    <a:pt x="239" y="1559"/>
                  </a:lnTo>
                  <a:cubicBezTo>
                    <a:pt x="377" y="1509"/>
                    <a:pt x="591" y="1459"/>
                    <a:pt x="843" y="1396"/>
                  </a:cubicBezTo>
                  <a:cubicBezTo>
                    <a:pt x="1094" y="1333"/>
                    <a:pt x="1396" y="1270"/>
                    <a:pt x="1723" y="1195"/>
                  </a:cubicBezTo>
                  <a:cubicBezTo>
                    <a:pt x="2037" y="1119"/>
                    <a:pt x="2389" y="1044"/>
                    <a:pt x="2729" y="956"/>
                  </a:cubicBezTo>
                  <a:cubicBezTo>
                    <a:pt x="3069" y="880"/>
                    <a:pt x="3408" y="780"/>
                    <a:pt x="3710" y="679"/>
                  </a:cubicBezTo>
                  <a:cubicBezTo>
                    <a:pt x="4024" y="579"/>
                    <a:pt x="4288" y="465"/>
                    <a:pt x="4527" y="377"/>
                  </a:cubicBezTo>
                  <a:cubicBezTo>
                    <a:pt x="4703" y="289"/>
                    <a:pt x="4879" y="201"/>
                    <a:pt x="5043" y="113"/>
                  </a:cubicBezTo>
                  <a:cubicBezTo>
                    <a:pt x="5168" y="38"/>
                    <a:pt x="523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8"/>
            <p:cNvSpPr/>
            <p:nvPr/>
          </p:nvSpPr>
          <p:spPr>
            <a:xfrm>
              <a:off x="4855900" y="2039650"/>
              <a:ext cx="95600" cy="46550"/>
            </a:xfrm>
            <a:custGeom>
              <a:avLst/>
              <a:gdLst/>
              <a:ahLst/>
              <a:cxnLst/>
              <a:rect l="l" t="t" r="r" b="b"/>
              <a:pathLst>
                <a:path w="3824" h="1862" extrusionOk="0">
                  <a:moveTo>
                    <a:pt x="3823" y="1"/>
                  </a:moveTo>
                  <a:lnTo>
                    <a:pt x="3685" y="101"/>
                  </a:lnTo>
                  <a:cubicBezTo>
                    <a:pt x="3597" y="164"/>
                    <a:pt x="3458" y="240"/>
                    <a:pt x="3295" y="340"/>
                  </a:cubicBezTo>
                  <a:cubicBezTo>
                    <a:pt x="3132" y="441"/>
                    <a:pt x="2943" y="554"/>
                    <a:pt x="2729" y="680"/>
                  </a:cubicBezTo>
                  <a:cubicBezTo>
                    <a:pt x="2528" y="806"/>
                    <a:pt x="2289" y="919"/>
                    <a:pt x="2050" y="1032"/>
                  </a:cubicBezTo>
                  <a:cubicBezTo>
                    <a:pt x="1799" y="1145"/>
                    <a:pt x="1560" y="1271"/>
                    <a:pt x="1321" y="1359"/>
                  </a:cubicBezTo>
                  <a:cubicBezTo>
                    <a:pt x="1082" y="1459"/>
                    <a:pt x="868" y="1560"/>
                    <a:pt x="667" y="1623"/>
                  </a:cubicBezTo>
                  <a:cubicBezTo>
                    <a:pt x="466" y="1698"/>
                    <a:pt x="302" y="1761"/>
                    <a:pt x="176" y="1799"/>
                  </a:cubicBezTo>
                  <a:lnTo>
                    <a:pt x="0" y="1862"/>
                  </a:lnTo>
                  <a:lnTo>
                    <a:pt x="189" y="1812"/>
                  </a:lnTo>
                  <a:cubicBezTo>
                    <a:pt x="315" y="1786"/>
                    <a:pt x="503" y="1736"/>
                    <a:pt x="705" y="1673"/>
                  </a:cubicBezTo>
                  <a:cubicBezTo>
                    <a:pt x="918" y="1610"/>
                    <a:pt x="1157" y="1535"/>
                    <a:pt x="1396" y="1447"/>
                  </a:cubicBezTo>
                  <a:cubicBezTo>
                    <a:pt x="1648" y="1346"/>
                    <a:pt x="1912" y="1233"/>
                    <a:pt x="2151" y="1120"/>
                  </a:cubicBezTo>
                  <a:cubicBezTo>
                    <a:pt x="2390" y="994"/>
                    <a:pt x="2616" y="868"/>
                    <a:pt x="2830" y="743"/>
                  </a:cubicBezTo>
                  <a:cubicBezTo>
                    <a:pt x="3044" y="617"/>
                    <a:pt x="3220" y="491"/>
                    <a:pt x="3370" y="378"/>
                  </a:cubicBezTo>
                  <a:cubicBezTo>
                    <a:pt x="3521" y="277"/>
                    <a:pt x="3635" y="177"/>
                    <a:pt x="3710" y="114"/>
                  </a:cubicBezTo>
                  <a:lnTo>
                    <a:pt x="3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6" name="Google Shape;9686;p58"/>
          <p:cNvSpPr/>
          <p:nvPr/>
        </p:nvSpPr>
        <p:spPr>
          <a:xfrm>
            <a:off x="4138606" y="2757500"/>
            <a:ext cx="945300" cy="1728000"/>
          </a:xfrm>
          <a:prstGeom prst="roundRect">
            <a:avLst>
              <a:gd name="adj" fmla="val 5542"/>
            </a:avLst>
          </a:prstGeom>
          <a:solidFill>
            <a:schemeClr val="lt1"/>
          </a:solidFill>
          <a:ln w="152400" cap="flat" cmpd="sng">
            <a:solidFill>
              <a:schemeClr val="lt1"/>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7" name="Google Shape;9687;p58"/>
          <p:cNvGrpSpPr/>
          <p:nvPr/>
        </p:nvGrpSpPr>
        <p:grpSpPr>
          <a:xfrm>
            <a:off x="4138606" y="2757500"/>
            <a:ext cx="945300" cy="1728000"/>
            <a:chOff x="4138606" y="2757500"/>
            <a:chExt cx="945300" cy="1728000"/>
          </a:xfrm>
        </p:grpSpPr>
        <p:sp>
          <p:nvSpPr>
            <p:cNvPr id="9688" name="Google Shape;9688;p58"/>
            <p:cNvSpPr/>
            <p:nvPr/>
          </p:nvSpPr>
          <p:spPr>
            <a:xfrm>
              <a:off x="4138606" y="2757500"/>
              <a:ext cx="945300" cy="1728000"/>
            </a:xfrm>
            <a:prstGeom prst="roundRect">
              <a:avLst>
                <a:gd name="adj" fmla="val 5542"/>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8"/>
            <p:cNvSpPr/>
            <p:nvPr/>
          </p:nvSpPr>
          <p:spPr>
            <a:xfrm flipH="1">
              <a:off x="4558131" y="4351955"/>
              <a:ext cx="96063" cy="8256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rgbClr val="FBE5B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8"/>
            <p:cNvSpPr/>
            <p:nvPr/>
          </p:nvSpPr>
          <p:spPr>
            <a:xfrm flipH="1">
              <a:off x="4335572" y="4368983"/>
              <a:ext cx="60244" cy="48429"/>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rgbClr val="FBE5B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8"/>
            <p:cNvSpPr/>
            <p:nvPr/>
          </p:nvSpPr>
          <p:spPr>
            <a:xfrm flipH="1">
              <a:off x="4487953" y="2797261"/>
              <a:ext cx="236409" cy="14248"/>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8"/>
            <p:cNvSpPr/>
            <p:nvPr/>
          </p:nvSpPr>
          <p:spPr>
            <a:xfrm flipH="1">
              <a:off x="4803079" y="4388915"/>
              <a:ext cx="82212" cy="8961"/>
            </a:xfrm>
            <a:custGeom>
              <a:avLst/>
              <a:gdLst/>
              <a:ahLst/>
              <a:cxnLst/>
              <a:rect l="l" t="t" r="r" b="b"/>
              <a:pathLst>
                <a:path w="3312" h="361" extrusionOk="0">
                  <a:moveTo>
                    <a:pt x="1" y="0"/>
                  </a:moveTo>
                  <a:lnTo>
                    <a:pt x="1" y="361"/>
                  </a:lnTo>
                  <a:lnTo>
                    <a:pt x="3312" y="361"/>
                  </a:lnTo>
                  <a:lnTo>
                    <a:pt x="3312" y="0"/>
                  </a:lnTo>
                  <a:close/>
                </a:path>
              </a:pathLst>
            </a:custGeom>
            <a:solidFill>
              <a:srgbClr val="FBE5B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3" name="Google Shape;9693;p58"/>
          <p:cNvSpPr/>
          <p:nvPr/>
        </p:nvSpPr>
        <p:spPr>
          <a:xfrm flipH="1">
            <a:off x="4207419" y="2850557"/>
            <a:ext cx="807675" cy="144696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78A2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694" name="Google Shape;9694;p58"/>
          <p:cNvPicPr preferRelativeResize="0"/>
          <p:nvPr/>
        </p:nvPicPr>
        <p:blipFill rotWithShape="1">
          <a:blip r:embed="rId4">
            <a:alphaModFix/>
          </a:blip>
          <a:srcRect l="7359" r="7367"/>
          <a:stretch/>
        </p:blipFill>
        <p:spPr>
          <a:xfrm>
            <a:off x="4193619" y="2846088"/>
            <a:ext cx="835274" cy="1466952"/>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698"/>
        <p:cNvGrpSpPr/>
        <p:nvPr/>
      </p:nvGrpSpPr>
      <p:grpSpPr>
        <a:xfrm>
          <a:off x="0" y="0"/>
          <a:ext cx="0" cy="0"/>
          <a:chOff x="0" y="0"/>
          <a:chExt cx="0" cy="0"/>
        </a:xfrm>
      </p:grpSpPr>
      <p:sp>
        <p:nvSpPr>
          <p:cNvPr id="9699" name="Google Shape;9699;p59"/>
          <p:cNvSpPr txBox="1">
            <a:spLocks noGrp="1"/>
          </p:cNvSpPr>
          <p:nvPr>
            <p:ph type="ctrTitle"/>
          </p:nvPr>
        </p:nvSpPr>
        <p:spPr>
          <a:xfrm>
            <a:off x="2714700" y="790575"/>
            <a:ext cx="3714600" cy="82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9700" name="Google Shape;9700;p59"/>
          <p:cNvSpPr txBox="1">
            <a:spLocks noGrp="1"/>
          </p:cNvSpPr>
          <p:nvPr>
            <p:ph type="subTitle" idx="1"/>
          </p:nvPr>
        </p:nvSpPr>
        <p:spPr>
          <a:xfrm>
            <a:off x="2317500" y="1635100"/>
            <a:ext cx="4509000" cy="1597800"/>
          </a:xfrm>
          <a:prstGeom prst="rect">
            <a:avLst/>
          </a:prstGeom>
        </p:spPr>
        <p:txBody>
          <a:bodyPr spcFirstLastPara="1" wrap="square" lIns="91425" tIns="91425" rIns="91425" bIns="91425" anchor="t" anchorCtr="0">
            <a:noAutofit/>
          </a:bodyPr>
          <a:lstStyle/>
          <a:p>
            <a:pPr marL="0" lvl="0" indent="0" algn="ctr" rtl="0">
              <a:lnSpc>
                <a:spcPct val="90000"/>
              </a:lnSpc>
              <a:spcBef>
                <a:spcPts val="0"/>
              </a:spcBef>
              <a:spcAft>
                <a:spcPts val="0"/>
              </a:spcAft>
              <a:buClr>
                <a:schemeClr val="lt1"/>
              </a:buClr>
              <a:buSzPts val="1100"/>
              <a:buFont typeface="Arial"/>
              <a:buNone/>
            </a:pPr>
            <a:r>
              <a:rPr lang="en" sz="2600">
                <a:latin typeface="IM Fell English SC"/>
                <a:ea typeface="IM Fell English SC"/>
                <a:cs typeface="IM Fell English SC"/>
                <a:sym typeface="IM Fell English SC"/>
              </a:rPr>
              <a:t>Do you have any questions?</a:t>
            </a:r>
            <a:endParaRPr sz="2600">
              <a:latin typeface="IM Fell English SC"/>
              <a:ea typeface="IM Fell English SC"/>
              <a:cs typeface="IM Fell English SC"/>
              <a:sym typeface="IM Fell English SC"/>
            </a:endParaRPr>
          </a:p>
          <a:p>
            <a:pPr marL="0" lvl="0" indent="0" algn="ctr" rtl="0">
              <a:spcBef>
                <a:spcPts val="100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grpSp>
        <p:nvGrpSpPr>
          <p:cNvPr id="9701" name="Google Shape;9701;p59"/>
          <p:cNvGrpSpPr/>
          <p:nvPr/>
        </p:nvGrpSpPr>
        <p:grpSpPr>
          <a:xfrm>
            <a:off x="1918055" y="298750"/>
            <a:ext cx="5307890" cy="4546001"/>
            <a:chOff x="1918055" y="298750"/>
            <a:chExt cx="5307890" cy="4546001"/>
          </a:xfrm>
        </p:grpSpPr>
        <p:grpSp>
          <p:nvGrpSpPr>
            <p:cNvPr id="9702" name="Google Shape;9702;p59"/>
            <p:cNvGrpSpPr/>
            <p:nvPr/>
          </p:nvGrpSpPr>
          <p:grpSpPr>
            <a:xfrm>
              <a:off x="1918055" y="510392"/>
              <a:ext cx="198576" cy="4114917"/>
              <a:chOff x="9353514" y="751142"/>
              <a:chExt cx="198576" cy="4114917"/>
            </a:xfrm>
          </p:grpSpPr>
          <p:sp>
            <p:nvSpPr>
              <p:cNvPr id="9703" name="Google Shape;9703;p59"/>
              <p:cNvSpPr/>
              <p:nvPr/>
            </p:nvSpPr>
            <p:spPr>
              <a:xfrm>
                <a:off x="9416212"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9"/>
              <p:cNvSpPr/>
              <p:nvPr/>
            </p:nvSpPr>
            <p:spPr>
              <a:xfrm>
                <a:off x="9416212"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9"/>
              <p:cNvSpPr/>
              <p:nvPr/>
            </p:nvSpPr>
            <p:spPr>
              <a:xfrm>
                <a:off x="9416212"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9"/>
              <p:cNvSpPr/>
              <p:nvPr/>
            </p:nvSpPr>
            <p:spPr>
              <a:xfrm>
                <a:off x="9416212"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9"/>
              <p:cNvSpPr/>
              <p:nvPr/>
            </p:nvSpPr>
            <p:spPr>
              <a:xfrm>
                <a:off x="9416212"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9"/>
              <p:cNvSpPr/>
              <p:nvPr/>
            </p:nvSpPr>
            <p:spPr>
              <a:xfrm>
                <a:off x="9416212"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9"/>
              <p:cNvSpPr/>
              <p:nvPr/>
            </p:nvSpPr>
            <p:spPr>
              <a:xfrm>
                <a:off x="9416212"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9"/>
              <p:cNvSpPr/>
              <p:nvPr/>
            </p:nvSpPr>
            <p:spPr>
              <a:xfrm>
                <a:off x="9416212"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9"/>
              <p:cNvSpPr/>
              <p:nvPr/>
            </p:nvSpPr>
            <p:spPr>
              <a:xfrm>
                <a:off x="9416212"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9"/>
              <p:cNvSpPr/>
              <p:nvPr/>
            </p:nvSpPr>
            <p:spPr>
              <a:xfrm>
                <a:off x="9416212"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9"/>
              <p:cNvSpPr/>
              <p:nvPr/>
            </p:nvSpPr>
            <p:spPr>
              <a:xfrm>
                <a:off x="9416212"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9"/>
              <p:cNvSpPr/>
              <p:nvPr/>
            </p:nvSpPr>
            <p:spPr>
              <a:xfrm>
                <a:off x="9416212"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9"/>
              <p:cNvSpPr/>
              <p:nvPr/>
            </p:nvSpPr>
            <p:spPr>
              <a:xfrm>
                <a:off x="9416212" y="3956743"/>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9"/>
              <p:cNvSpPr/>
              <p:nvPr/>
            </p:nvSpPr>
            <p:spPr>
              <a:xfrm>
                <a:off x="9416212"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9"/>
              <p:cNvSpPr/>
              <p:nvPr/>
            </p:nvSpPr>
            <p:spPr>
              <a:xfrm>
                <a:off x="9416212" y="3820963"/>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9"/>
              <p:cNvSpPr/>
              <p:nvPr/>
            </p:nvSpPr>
            <p:spPr>
              <a:xfrm>
                <a:off x="9416212"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9"/>
              <p:cNvSpPr/>
              <p:nvPr/>
            </p:nvSpPr>
            <p:spPr>
              <a:xfrm>
                <a:off x="9416212" y="3695469"/>
                <a:ext cx="73180" cy="62797"/>
              </a:xfrm>
              <a:custGeom>
                <a:avLst/>
                <a:gdLst/>
                <a:ahLst/>
                <a:cxnLst/>
                <a:rect l="l" t="t" r="r" b="b"/>
                <a:pathLst>
                  <a:path w="740" h="635" extrusionOk="0">
                    <a:moveTo>
                      <a:pt x="0" y="1"/>
                    </a:moveTo>
                    <a:lnTo>
                      <a:pt x="740" y="635"/>
                    </a:lnTo>
                    <a:lnTo>
                      <a:pt x="740" y="529"/>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9"/>
              <p:cNvSpPr/>
              <p:nvPr/>
            </p:nvSpPr>
            <p:spPr>
              <a:xfrm>
                <a:off x="9416212"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9"/>
              <p:cNvSpPr/>
              <p:nvPr/>
            </p:nvSpPr>
            <p:spPr>
              <a:xfrm>
                <a:off x="9416212"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9"/>
              <p:cNvSpPr/>
              <p:nvPr/>
            </p:nvSpPr>
            <p:spPr>
              <a:xfrm>
                <a:off x="9416212"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9"/>
              <p:cNvSpPr/>
              <p:nvPr/>
            </p:nvSpPr>
            <p:spPr>
              <a:xfrm>
                <a:off x="9416212"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9"/>
              <p:cNvSpPr/>
              <p:nvPr/>
            </p:nvSpPr>
            <p:spPr>
              <a:xfrm>
                <a:off x="9416212"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9"/>
              <p:cNvSpPr/>
              <p:nvPr/>
            </p:nvSpPr>
            <p:spPr>
              <a:xfrm>
                <a:off x="9416212"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9"/>
              <p:cNvSpPr/>
              <p:nvPr/>
            </p:nvSpPr>
            <p:spPr>
              <a:xfrm>
                <a:off x="9416212"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9"/>
              <p:cNvSpPr/>
              <p:nvPr/>
            </p:nvSpPr>
            <p:spPr>
              <a:xfrm>
                <a:off x="9416212"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9"/>
              <p:cNvSpPr/>
              <p:nvPr/>
            </p:nvSpPr>
            <p:spPr>
              <a:xfrm>
                <a:off x="9416212"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9"/>
              <p:cNvSpPr/>
              <p:nvPr/>
            </p:nvSpPr>
            <p:spPr>
              <a:xfrm>
                <a:off x="9416212"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9"/>
              <p:cNvSpPr/>
              <p:nvPr/>
            </p:nvSpPr>
            <p:spPr>
              <a:xfrm>
                <a:off x="9416212"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9"/>
              <p:cNvSpPr/>
              <p:nvPr/>
            </p:nvSpPr>
            <p:spPr>
              <a:xfrm>
                <a:off x="9416212"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9"/>
              <p:cNvSpPr/>
              <p:nvPr/>
            </p:nvSpPr>
            <p:spPr>
              <a:xfrm>
                <a:off x="9416212"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9"/>
              <p:cNvSpPr/>
              <p:nvPr/>
            </p:nvSpPr>
            <p:spPr>
              <a:xfrm>
                <a:off x="9416212"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9"/>
              <p:cNvSpPr/>
              <p:nvPr/>
            </p:nvSpPr>
            <p:spPr>
              <a:xfrm>
                <a:off x="9416212"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9"/>
              <p:cNvSpPr/>
              <p:nvPr/>
            </p:nvSpPr>
            <p:spPr>
              <a:xfrm>
                <a:off x="9416212"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9"/>
              <p:cNvSpPr/>
              <p:nvPr/>
            </p:nvSpPr>
            <p:spPr>
              <a:xfrm>
                <a:off x="9416212"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9"/>
              <p:cNvSpPr/>
              <p:nvPr/>
            </p:nvSpPr>
            <p:spPr>
              <a:xfrm>
                <a:off x="9416212"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9"/>
              <p:cNvSpPr/>
              <p:nvPr/>
            </p:nvSpPr>
            <p:spPr>
              <a:xfrm>
                <a:off x="9416212"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9"/>
              <p:cNvSpPr/>
              <p:nvPr/>
            </p:nvSpPr>
            <p:spPr>
              <a:xfrm>
                <a:off x="9416212"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9"/>
              <p:cNvSpPr/>
              <p:nvPr/>
            </p:nvSpPr>
            <p:spPr>
              <a:xfrm>
                <a:off x="9416212"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9"/>
              <p:cNvSpPr/>
              <p:nvPr/>
            </p:nvSpPr>
            <p:spPr>
              <a:xfrm>
                <a:off x="9416212"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9"/>
              <p:cNvSpPr/>
              <p:nvPr/>
            </p:nvSpPr>
            <p:spPr>
              <a:xfrm>
                <a:off x="9416212" y="2127924"/>
                <a:ext cx="73180" cy="62797"/>
              </a:xfrm>
              <a:custGeom>
                <a:avLst/>
                <a:gdLst/>
                <a:ahLst/>
                <a:cxnLst/>
                <a:rect l="l" t="t" r="r" b="b"/>
                <a:pathLst>
                  <a:path w="740" h="635" extrusionOk="0">
                    <a:moveTo>
                      <a:pt x="740" y="635"/>
                    </a:moveTo>
                    <a:lnTo>
                      <a:pt x="740" y="635"/>
                    </a:lnTo>
                    <a:lnTo>
                      <a:pt x="0" y="1"/>
                    </a:lnTo>
                    <a:lnTo>
                      <a:pt x="0" y="1"/>
                    </a:lnTo>
                    <a:lnTo>
                      <a:pt x="740" y="635"/>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9"/>
              <p:cNvSpPr/>
              <p:nvPr/>
            </p:nvSpPr>
            <p:spPr>
              <a:xfrm>
                <a:off x="9416212"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9"/>
              <p:cNvSpPr/>
              <p:nvPr/>
            </p:nvSpPr>
            <p:spPr>
              <a:xfrm>
                <a:off x="9416212" y="1992144"/>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9"/>
              <p:cNvSpPr/>
              <p:nvPr/>
            </p:nvSpPr>
            <p:spPr>
              <a:xfrm>
                <a:off x="9416212" y="1918964"/>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9"/>
              <p:cNvSpPr/>
              <p:nvPr/>
            </p:nvSpPr>
            <p:spPr>
              <a:xfrm>
                <a:off x="9416212" y="1856266"/>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9"/>
              <p:cNvSpPr/>
              <p:nvPr/>
            </p:nvSpPr>
            <p:spPr>
              <a:xfrm>
                <a:off x="9416212" y="1783086"/>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9"/>
              <p:cNvSpPr/>
              <p:nvPr/>
            </p:nvSpPr>
            <p:spPr>
              <a:xfrm>
                <a:off x="9416212" y="1720388"/>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9"/>
              <p:cNvSpPr/>
              <p:nvPr/>
            </p:nvSpPr>
            <p:spPr>
              <a:xfrm>
                <a:off x="9416212" y="1647207"/>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9"/>
              <p:cNvSpPr/>
              <p:nvPr/>
            </p:nvSpPr>
            <p:spPr>
              <a:xfrm>
                <a:off x="9416212" y="1584509"/>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9"/>
              <p:cNvSpPr/>
              <p:nvPr/>
            </p:nvSpPr>
            <p:spPr>
              <a:xfrm>
                <a:off x="9416212" y="1511428"/>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9"/>
              <p:cNvSpPr/>
              <p:nvPr/>
            </p:nvSpPr>
            <p:spPr>
              <a:xfrm>
                <a:off x="9416212" y="1448730"/>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9"/>
              <p:cNvSpPr/>
              <p:nvPr/>
            </p:nvSpPr>
            <p:spPr>
              <a:xfrm>
                <a:off x="9416212" y="1375550"/>
                <a:ext cx="73180" cy="62797"/>
              </a:xfrm>
              <a:custGeom>
                <a:avLst/>
                <a:gdLst/>
                <a:ahLst/>
                <a:cxnLst/>
                <a:rect l="l" t="t" r="r" b="b"/>
                <a:pathLst>
                  <a:path w="740" h="635" extrusionOk="0">
                    <a:moveTo>
                      <a:pt x="740" y="635"/>
                    </a:moveTo>
                    <a:lnTo>
                      <a:pt x="740" y="635"/>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9"/>
              <p:cNvSpPr/>
              <p:nvPr/>
            </p:nvSpPr>
            <p:spPr>
              <a:xfrm>
                <a:off x="9416212" y="1312852"/>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9"/>
              <p:cNvSpPr/>
              <p:nvPr/>
            </p:nvSpPr>
            <p:spPr>
              <a:xfrm>
                <a:off x="9416212" y="1239671"/>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9"/>
              <p:cNvSpPr/>
              <p:nvPr/>
            </p:nvSpPr>
            <p:spPr>
              <a:xfrm>
                <a:off x="9416212" y="1176973"/>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9"/>
              <p:cNvSpPr/>
              <p:nvPr/>
            </p:nvSpPr>
            <p:spPr>
              <a:xfrm>
                <a:off x="9416212" y="1103793"/>
                <a:ext cx="73180" cy="62896"/>
              </a:xfrm>
              <a:custGeom>
                <a:avLst/>
                <a:gdLst/>
                <a:ahLst/>
                <a:cxnLst/>
                <a:rect l="l" t="t" r="r" b="b"/>
                <a:pathLst>
                  <a:path w="740" h="636"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9"/>
              <p:cNvSpPr/>
              <p:nvPr/>
            </p:nvSpPr>
            <p:spPr>
              <a:xfrm>
                <a:off x="9416212" y="1041095"/>
                <a:ext cx="73180" cy="62797"/>
              </a:xfrm>
              <a:custGeom>
                <a:avLst/>
                <a:gdLst/>
                <a:ahLst/>
                <a:cxnLst/>
                <a:rect l="l" t="t" r="r" b="b"/>
                <a:pathLst>
                  <a:path w="740" h="635" extrusionOk="0">
                    <a:moveTo>
                      <a:pt x="740" y="635"/>
                    </a:moveTo>
                    <a:lnTo>
                      <a:pt x="740" y="635"/>
                    </a:ln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9"/>
              <p:cNvSpPr/>
              <p:nvPr/>
            </p:nvSpPr>
            <p:spPr>
              <a:xfrm>
                <a:off x="9416212" y="968014"/>
                <a:ext cx="73180" cy="62797"/>
              </a:xfrm>
              <a:custGeom>
                <a:avLst/>
                <a:gdLst/>
                <a:ahLst/>
                <a:cxnLst/>
                <a:rect l="l" t="t" r="r" b="b"/>
                <a:pathLst>
                  <a:path w="740" h="635" extrusionOk="0">
                    <a:moveTo>
                      <a:pt x="740" y="634"/>
                    </a:moveTo>
                    <a:lnTo>
                      <a:pt x="740" y="634"/>
                    </a:ln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9"/>
              <p:cNvSpPr/>
              <p:nvPr/>
            </p:nvSpPr>
            <p:spPr>
              <a:xfrm>
                <a:off x="9416212" y="905316"/>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9"/>
              <p:cNvSpPr/>
              <p:nvPr/>
            </p:nvSpPr>
            <p:spPr>
              <a:xfrm>
                <a:off x="9416212" y="832135"/>
                <a:ext cx="73180" cy="62797"/>
              </a:xfrm>
              <a:custGeom>
                <a:avLst/>
                <a:gdLst/>
                <a:ahLst/>
                <a:cxnLst/>
                <a:rect l="l" t="t" r="r" b="b"/>
                <a:pathLst>
                  <a:path w="740" h="635" extrusionOk="0">
                    <a:moveTo>
                      <a:pt x="740" y="635"/>
                    </a:moveTo>
                    <a:lnTo>
                      <a:pt x="740" y="635"/>
                    </a:lnTo>
                    <a:lnTo>
                      <a:pt x="0" y="0"/>
                    </a:lnTo>
                    <a:lnTo>
                      <a:pt x="0" y="0"/>
                    </a:lnTo>
                    <a:lnTo>
                      <a:pt x="740" y="635"/>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9"/>
              <p:cNvSpPr/>
              <p:nvPr/>
            </p:nvSpPr>
            <p:spPr>
              <a:xfrm>
                <a:off x="9416212" y="769437"/>
                <a:ext cx="73180" cy="62797"/>
              </a:xfrm>
              <a:custGeom>
                <a:avLst/>
                <a:gdLst/>
                <a:ahLst/>
                <a:cxnLst/>
                <a:rect l="l" t="t" r="r" b="b"/>
                <a:pathLst>
                  <a:path w="740" h="635" extrusionOk="0">
                    <a:moveTo>
                      <a:pt x="740" y="634"/>
                    </a:moveTo>
                    <a:lnTo>
                      <a:pt x="740" y="634"/>
                    </a:lnTo>
                    <a:lnTo>
                      <a:pt x="0" y="0"/>
                    </a:lnTo>
                    <a:lnTo>
                      <a:pt x="0" y="0"/>
                    </a:lnTo>
                    <a:lnTo>
                      <a:pt x="740" y="634"/>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9"/>
              <p:cNvSpPr/>
              <p:nvPr/>
            </p:nvSpPr>
            <p:spPr>
              <a:xfrm>
                <a:off x="9353514" y="751142"/>
                <a:ext cx="20965" cy="4114917"/>
              </a:xfrm>
              <a:custGeom>
                <a:avLst/>
                <a:gdLst/>
                <a:ahLst/>
                <a:cxnLst/>
                <a:rect l="l" t="t" r="r" b="b"/>
                <a:pathLst>
                  <a:path w="212" h="41610" extrusionOk="0">
                    <a:moveTo>
                      <a:pt x="106" y="1"/>
                    </a:moveTo>
                    <a:cubicBezTo>
                      <a:pt x="53" y="1"/>
                      <a:pt x="0" y="27"/>
                      <a:pt x="0" y="80"/>
                    </a:cubicBezTo>
                    <a:lnTo>
                      <a:pt x="0" y="41504"/>
                    </a:lnTo>
                    <a:cubicBezTo>
                      <a:pt x="0" y="41504"/>
                      <a:pt x="0"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9"/>
              <p:cNvSpPr/>
              <p:nvPr/>
            </p:nvSpPr>
            <p:spPr>
              <a:xfrm>
                <a:off x="9531125"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212"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59"/>
            <p:cNvGrpSpPr/>
            <p:nvPr/>
          </p:nvGrpSpPr>
          <p:grpSpPr>
            <a:xfrm>
              <a:off x="2116418" y="4646076"/>
              <a:ext cx="4911047" cy="198675"/>
              <a:chOff x="9562474" y="4886827"/>
              <a:chExt cx="4127971" cy="198675"/>
            </a:xfrm>
          </p:grpSpPr>
          <p:sp>
            <p:nvSpPr>
              <p:cNvPr id="9766" name="Google Shape;9766;p59"/>
              <p:cNvSpPr/>
              <p:nvPr/>
            </p:nvSpPr>
            <p:spPr>
              <a:xfrm>
                <a:off x="9583340" y="5025086"/>
                <a:ext cx="4086238" cy="10581"/>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9"/>
              <p:cNvSpPr/>
              <p:nvPr/>
            </p:nvSpPr>
            <p:spPr>
              <a:xfrm>
                <a:off x="960430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9"/>
              <p:cNvSpPr/>
              <p:nvPr/>
            </p:nvSpPr>
            <p:spPr>
              <a:xfrm>
                <a:off x="967738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9"/>
              <p:cNvSpPr/>
              <p:nvPr/>
            </p:nvSpPr>
            <p:spPr>
              <a:xfrm>
                <a:off x="9740085"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9"/>
              <p:cNvSpPr/>
              <p:nvPr/>
            </p:nvSpPr>
            <p:spPr>
              <a:xfrm>
                <a:off x="980288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9"/>
              <p:cNvSpPr/>
              <p:nvPr/>
            </p:nvSpPr>
            <p:spPr>
              <a:xfrm>
                <a:off x="9875963"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9"/>
              <p:cNvSpPr/>
              <p:nvPr/>
            </p:nvSpPr>
            <p:spPr>
              <a:xfrm>
                <a:off x="9938661"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9"/>
              <p:cNvSpPr/>
              <p:nvPr/>
            </p:nvSpPr>
            <p:spPr>
              <a:xfrm>
                <a:off x="10011841"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9"/>
              <p:cNvSpPr/>
              <p:nvPr/>
            </p:nvSpPr>
            <p:spPr>
              <a:xfrm>
                <a:off x="1007453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9"/>
              <p:cNvSpPr/>
              <p:nvPr/>
            </p:nvSpPr>
            <p:spPr>
              <a:xfrm>
                <a:off x="1014772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9"/>
              <p:cNvSpPr/>
              <p:nvPr/>
            </p:nvSpPr>
            <p:spPr>
              <a:xfrm>
                <a:off x="10210417"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9"/>
              <p:cNvSpPr/>
              <p:nvPr/>
            </p:nvSpPr>
            <p:spPr>
              <a:xfrm>
                <a:off x="10283499"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9"/>
              <p:cNvSpPr/>
              <p:nvPr/>
            </p:nvSpPr>
            <p:spPr>
              <a:xfrm>
                <a:off x="10346296"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9"/>
              <p:cNvSpPr/>
              <p:nvPr/>
            </p:nvSpPr>
            <p:spPr>
              <a:xfrm>
                <a:off x="1041937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9"/>
              <p:cNvSpPr/>
              <p:nvPr/>
            </p:nvSpPr>
            <p:spPr>
              <a:xfrm>
                <a:off x="1048207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9"/>
              <p:cNvSpPr/>
              <p:nvPr/>
            </p:nvSpPr>
            <p:spPr>
              <a:xfrm>
                <a:off x="10555256"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9"/>
              <p:cNvSpPr/>
              <p:nvPr/>
            </p:nvSpPr>
            <p:spPr>
              <a:xfrm>
                <a:off x="10617953"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9"/>
              <p:cNvSpPr/>
              <p:nvPr/>
            </p:nvSpPr>
            <p:spPr>
              <a:xfrm>
                <a:off x="10691134"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9"/>
              <p:cNvSpPr/>
              <p:nvPr/>
            </p:nvSpPr>
            <p:spPr>
              <a:xfrm>
                <a:off x="10753832"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9"/>
              <p:cNvSpPr/>
              <p:nvPr/>
            </p:nvSpPr>
            <p:spPr>
              <a:xfrm>
                <a:off x="10826913"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9"/>
              <p:cNvSpPr/>
              <p:nvPr/>
            </p:nvSpPr>
            <p:spPr>
              <a:xfrm>
                <a:off x="1088971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9"/>
              <p:cNvSpPr/>
              <p:nvPr/>
            </p:nvSpPr>
            <p:spPr>
              <a:xfrm>
                <a:off x="1096279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9"/>
              <p:cNvSpPr/>
              <p:nvPr/>
            </p:nvSpPr>
            <p:spPr>
              <a:xfrm>
                <a:off x="1102548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9"/>
              <p:cNvSpPr/>
              <p:nvPr/>
            </p:nvSpPr>
            <p:spPr>
              <a:xfrm>
                <a:off x="11098670"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9"/>
              <p:cNvSpPr/>
              <p:nvPr/>
            </p:nvSpPr>
            <p:spPr>
              <a:xfrm>
                <a:off x="11161368"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9"/>
              <p:cNvSpPr/>
              <p:nvPr/>
            </p:nvSpPr>
            <p:spPr>
              <a:xfrm>
                <a:off x="11234548"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9"/>
              <p:cNvSpPr/>
              <p:nvPr/>
            </p:nvSpPr>
            <p:spPr>
              <a:xfrm>
                <a:off x="11297246"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9"/>
              <p:cNvSpPr/>
              <p:nvPr/>
            </p:nvSpPr>
            <p:spPr>
              <a:xfrm>
                <a:off x="11370327" y="4949525"/>
                <a:ext cx="62896" cy="83762"/>
              </a:xfrm>
              <a:custGeom>
                <a:avLst/>
                <a:gdLst/>
                <a:ahLst/>
                <a:cxnLst/>
                <a:rect l="l" t="t" r="r" b="b"/>
                <a:pathLst>
                  <a:path w="636"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9"/>
              <p:cNvSpPr/>
              <p:nvPr/>
            </p:nvSpPr>
            <p:spPr>
              <a:xfrm>
                <a:off x="11433124"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9"/>
              <p:cNvSpPr/>
              <p:nvPr/>
            </p:nvSpPr>
            <p:spPr>
              <a:xfrm>
                <a:off x="1150620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9"/>
              <p:cNvSpPr/>
              <p:nvPr/>
            </p:nvSpPr>
            <p:spPr>
              <a:xfrm>
                <a:off x="11568904"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9"/>
              <p:cNvSpPr/>
              <p:nvPr/>
            </p:nvSpPr>
            <p:spPr>
              <a:xfrm>
                <a:off x="11642084"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9"/>
              <p:cNvSpPr/>
              <p:nvPr/>
            </p:nvSpPr>
            <p:spPr>
              <a:xfrm>
                <a:off x="1170478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9"/>
              <p:cNvSpPr/>
              <p:nvPr/>
            </p:nvSpPr>
            <p:spPr>
              <a:xfrm>
                <a:off x="11777962"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9"/>
              <p:cNvSpPr/>
              <p:nvPr/>
            </p:nvSpPr>
            <p:spPr>
              <a:xfrm>
                <a:off x="11840660"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9"/>
              <p:cNvSpPr/>
              <p:nvPr/>
            </p:nvSpPr>
            <p:spPr>
              <a:xfrm>
                <a:off x="1191374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9"/>
              <p:cNvSpPr/>
              <p:nvPr/>
            </p:nvSpPr>
            <p:spPr>
              <a:xfrm>
                <a:off x="11976539"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9"/>
              <p:cNvSpPr/>
              <p:nvPr/>
            </p:nvSpPr>
            <p:spPr>
              <a:xfrm>
                <a:off x="12049620"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9"/>
              <p:cNvSpPr/>
              <p:nvPr/>
            </p:nvSpPr>
            <p:spPr>
              <a:xfrm>
                <a:off x="12112318"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9"/>
              <p:cNvSpPr/>
              <p:nvPr/>
            </p:nvSpPr>
            <p:spPr>
              <a:xfrm>
                <a:off x="12185498"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9"/>
              <p:cNvSpPr/>
              <p:nvPr/>
            </p:nvSpPr>
            <p:spPr>
              <a:xfrm>
                <a:off x="1224819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9"/>
              <p:cNvSpPr/>
              <p:nvPr/>
            </p:nvSpPr>
            <p:spPr>
              <a:xfrm>
                <a:off x="12321377"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9"/>
              <p:cNvSpPr/>
              <p:nvPr/>
            </p:nvSpPr>
            <p:spPr>
              <a:xfrm>
                <a:off x="1238407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9"/>
              <p:cNvSpPr/>
              <p:nvPr/>
            </p:nvSpPr>
            <p:spPr>
              <a:xfrm>
                <a:off x="12457156"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9"/>
              <p:cNvSpPr/>
              <p:nvPr/>
            </p:nvSpPr>
            <p:spPr>
              <a:xfrm>
                <a:off x="12519953"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9"/>
              <p:cNvSpPr/>
              <p:nvPr/>
            </p:nvSpPr>
            <p:spPr>
              <a:xfrm>
                <a:off x="12593034"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9"/>
              <p:cNvSpPr/>
              <p:nvPr/>
            </p:nvSpPr>
            <p:spPr>
              <a:xfrm>
                <a:off x="12655732"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9"/>
              <p:cNvSpPr/>
              <p:nvPr/>
            </p:nvSpPr>
            <p:spPr>
              <a:xfrm>
                <a:off x="12728913"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9"/>
              <p:cNvSpPr/>
              <p:nvPr/>
            </p:nvSpPr>
            <p:spPr>
              <a:xfrm>
                <a:off x="12791611"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9"/>
              <p:cNvSpPr/>
              <p:nvPr/>
            </p:nvSpPr>
            <p:spPr>
              <a:xfrm>
                <a:off x="1286479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9"/>
              <p:cNvSpPr/>
              <p:nvPr/>
            </p:nvSpPr>
            <p:spPr>
              <a:xfrm>
                <a:off x="12927489"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9"/>
              <p:cNvSpPr/>
              <p:nvPr/>
            </p:nvSpPr>
            <p:spPr>
              <a:xfrm>
                <a:off x="13000570"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9"/>
              <p:cNvSpPr/>
              <p:nvPr/>
            </p:nvSpPr>
            <p:spPr>
              <a:xfrm>
                <a:off x="13073751" y="4949525"/>
                <a:ext cx="52413" cy="83762"/>
              </a:xfrm>
              <a:custGeom>
                <a:avLst/>
                <a:gdLst/>
                <a:ahLst/>
                <a:cxnLst/>
                <a:rect l="l" t="t" r="r" b="b"/>
                <a:pathLst>
                  <a:path w="530" h="847" extrusionOk="0">
                    <a:moveTo>
                      <a:pt x="1" y="846"/>
                    </a:moveTo>
                    <a:lnTo>
                      <a:pt x="1" y="846"/>
                    </a:lnTo>
                    <a:lnTo>
                      <a:pt x="529" y="1"/>
                    </a:lnTo>
                    <a:lnTo>
                      <a:pt x="529"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9"/>
              <p:cNvSpPr/>
              <p:nvPr/>
            </p:nvSpPr>
            <p:spPr>
              <a:xfrm>
                <a:off x="13136449"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9"/>
              <p:cNvSpPr/>
              <p:nvPr/>
            </p:nvSpPr>
            <p:spPr>
              <a:xfrm>
                <a:off x="13199147"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9"/>
              <p:cNvSpPr/>
              <p:nvPr/>
            </p:nvSpPr>
            <p:spPr>
              <a:xfrm>
                <a:off x="13272327" y="4949525"/>
                <a:ext cx="62797" cy="83762"/>
              </a:xfrm>
              <a:custGeom>
                <a:avLst/>
                <a:gdLst/>
                <a:ahLst/>
                <a:cxnLst/>
                <a:rect l="l" t="t" r="r" b="b"/>
                <a:pathLst>
                  <a:path w="635" h="847" extrusionOk="0">
                    <a:moveTo>
                      <a:pt x="0" y="846"/>
                    </a:moveTo>
                    <a:lnTo>
                      <a:pt x="0"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9"/>
              <p:cNvSpPr/>
              <p:nvPr/>
            </p:nvSpPr>
            <p:spPr>
              <a:xfrm>
                <a:off x="1333502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9"/>
              <p:cNvSpPr/>
              <p:nvPr/>
            </p:nvSpPr>
            <p:spPr>
              <a:xfrm>
                <a:off x="13408205"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9"/>
              <p:cNvSpPr/>
              <p:nvPr/>
            </p:nvSpPr>
            <p:spPr>
              <a:xfrm>
                <a:off x="13470903"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9"/>
              <p:cNvSpPr/>
              <p:nvPr/>
            </p:nvSpPr>
            <p:spPr>
              <a:xfrm>
                <a:off x="13543985" y="4949525"/>
                <a:ext cx="62797" cy="83762"/>
              </a:xfrm>
              <a:custGeom>
                <a:avLst/>
                <a:gdLst/>
                <a:ahLst/>
                <a:cxnLst/>
                <a:rect l="l" t="t" r="r" b="b"/>
                <a:pathLst>
                  <a:path w="635" h="847" extrusionOk="0">
                    <a:moveTo>
                      <a:pt x="1" y="846"/>
                    </a:moveTo>
                    <a:lnTo>
                      <a:pt x="1" y="846"/>
                    </a:lnTo>
                    <a:lnTo>
                      <a:pt x="635" y="1"/>
                    </a:lnTo>
                    <a:lnTo>
                      <a:pt x="635"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9"/>
              <p:cNvSpPr/>
              <p:nvPr/>
            </p:nvSpPr>
            <p:spPr>
              <a:xfrm>
                <a:off x="13606781" y="4949525"/>
                <a:ext cx="62797" cy="83762"/>
              </a:xfrm>
              <a:custGeom>
                <a:avLst/>
                <a:gdLst/>
                <a:ahLst/>
                <a:cxnLst/>
                <a:rect l="l" t="t" r="r" b="b"/>
                <a:pathLst>
                  <a:path w="635" h="847" extrusionOk="0">
                    <a:moveTo>
                      <a:pt x="0" y="846"/>
                    </a:moveTo>
                    <a:lnTo>
                      <a:pt x="0" y="846"/>
                    </a:lnTo>
                    <a:lnTo>
                      <a:pt x="634" y="1"/>
                    </a:lnTo>
                    <a:lnTo>
                      <a:pt x="634" y="1"/>
                    </a:lnTo>
                    <a:close/>
                  </a:path>
                </a:pathLst>
              </a:custGeom>
              <a:gradFill>
                <a:gsLst>
                  <a:gs pos="0">
                    <a:schemeClr val="dk1"/>
                  </a:gs>
                  <a:gs pos="24000">
                    <a:schemeClr val="lt2"/>
                  </a:gs>
                  <a:gs pos="45000">
                    <a:schemeClr val="lt2"/>
                  </a:gs>
                  <a:gs pos="76000">
                    <a:schemeClr val="lt2"/>
                  </a:gs>
                  <a:gs pos="100000">
                    <a:schemeClr val="dk1"/>
                  </a:gs>
                </a:gsLst>
                <a:lin ang="10800025"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9"/>
              <p:cNvSpPr/>
              <p:nvPr/>
            </p:nvSpPr>
            <p:spPr>
              <a:xfrm>
                <a:off x="9562474" y="4886827"/>
                <a:ext cx="4127971" cy="31448"/>
              </a:xfrm>
              <a:custGeom>
                <a:avLst/>
                <a:gdLst/>
                <a:ahLst/>
                <a:cxnLst/>
                <a:rect l="l" t="t" r="r" b="b"/>
                <a:pathLst>
                  <a:path w="41742" h="318" extrusionOk="0">
                    <a:moveTo>
                      <a:pt x="212" y="1"/>
                    </a:moveTo>
                    <a:cubicBezTo>
                      <a:pt x="1" y="1"/>
                      <a:pt x="1" y="318"/>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9"/>
              <p:cNvSpPr/>
              <p:nvPr/>
            </p:nvSpPr>
            <p:spPr>
              <a:xfrm>
                <a:off x="9562474" y="5064537"/>
                <a:ext cx="4127971"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9" name="Google Shape;9829;p59"/>
            <p:cNvSpPr/>
            <p:nvPr/>
          </p:nvSpPr>
          <p:spPr>
            <a:xfrm>
              <a:off x="7075594" y="4708775"/>
              <a:ext cx="99090" cy="104628"/>
            </a:xfrm>
            <a:custGeom>
              <a:avLst/>
              <a:gdLst/>
              <a:ahLst/>
              <a:cxnLst/>
              <a:rect l="l" t="t" r="r" b="b"/>
              <a:pathLst>
                <a:path w="1002" h="1058" extrusionOk="0">
                  <a:moveTo>
                    <a:pt x="473" y="1"/>
                  </a:moveTo>
                  <a:cubicBezTo>
                    <a:pt x="168" y="1"/>
                    <a:pt x="229" y="220"/>
                    <a:pt x="375" y="390"/>
                  </a:cubicBezTo>
                  <a:lnTo>
                    <a:pt x="375" y="390"/>
                  </a:lnTo>
                  <a:cubicBezTo>
                    <a:pt x="479" y="274"/>
                    <a:pt x="603" y="178"/>
                    <a:pt x="714" y="138"/>
                  </a:cubicBezTo>
                  <a:lnTo>
                    <a:pt x="714" y="138"/>
                  </a:lnTo>
                  <a:cubicBezTo>
                    <a:pt x="661" y="56"/>
                    <a:pt x="581" y="1"/>
                    <a:pt x="473" y="1"/>
                  </a:cubicBezTo>
                  <a:close/>
                  <a:moveTo>
                    <a:pt x="813" y="120"/>
                  </a:moveTo>
                  <a:cubicBezTo>
                    <a:pt x="782" y="120"/>
                    <a:pt x="749" y="126"/>
                    <a:pt x="714" y="138"/>
                  </a:cubicBezTo>
                  <a:lnTo>
                    <a:pt x="714" y="138"/>
                  </a:lnTo>
                  <a:cubicBezTo>
                    <a:pt x="765" y="217"/>
                    <a:pt x="790" y="320"/>
                    <a:pt x="790" y="423"/>
                  </a:cubicBezTo>
                  <a:cubicBezTo>
                    <a:pt x="790" y="538"/>
                    <a:pt x="745" y="583"/>
                    <a:pt x="681" y="583"/>
                  </a:cubicBezTo>
                  <a:cubicBezTo>
                    <a:pt x="592" y="583"/>
                    <a:pt x="467" y="496"/>
                    <a:pt x="375" y="390"/>
                  </a:cubicBezTo>
                  <a:lnTo>
                    <a:pt x="375" y="390"/>
                  </a:lnTo>
                  <a:cubicBezTo>
                    <a:pt x="128" y="667"/>
                    <a:pt x="1" y="1057"/>
                    <a:pt x="473" y="1057"/>
                  </a:cubicBezTo>
                  <a:cubicBezTo>
                    <a:pt x="790" y="1057"/>
                    <a:pt x="1001" y="740"/>
                    <a:pt x="1001" y="423"/>
                  </a:cubicBezTo>
                  <a:cubicBezTo>
                    <a:pt x="1001" y="204"/>
                    <a:pt x="922" y="120"/>
                    <a:pt x="813"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9"/>
            <p:cNvSpPr/>
            <p:nvPr/>
          </p:nvSpPr>
          <p:spPr>
            <a:xfrm>
              <a:off x="1970563" y="4708775"/>
              <a:ext cx="104332" cy="104628"/>
            </a:xfrm>
            <a:custGeom>
              <a:avLst/>
              <a:gdLst/>
              <a:ahLst/>
              <a:cxnLst/>
              <a:rect l="l" t="t" r="r" b="b"/>
              <a:pathLst>
                <a:path w="1055" h="1058" extrusionOk="0">
                  <a:moveTo>
                    <a:pt x="420" y="1"/>
                  </a:moveTo>
                  <a:cubicBezTo>
                    <a:pt x="166" y="1"/>
                    <a:pt x="254" y="221"/>
                    <a:pt x="414" y="390"/>
                  </a:cubicBezTo>
                  <a:lnTo>
                    <a:pt x="414" y="390"/>
                  </a:lnTo>
                  <a:cubicBezTo>
                    <a:pt x="512" y="286"/>
                    <a:pt x="625" y="198"/>
                    <a:pt x="729" y="152"/>
                  </a:cubicBezTo>
                  <a:lnTo>
                    <a:pt x="729" y="152"/>
                  </a:lnTo>
                  <a:cubicBezTo>
                    <a:pt x="648" y="62"/>
                    <a:pt x="534" y="1"/>
                    <a:pt x="420" y="1"/>
                  </a:cubicBezTo>
                  <a:close/>
                  <a:moveTo>
                    <a:pt x="865" y="120"/>
                  </a:moveTo>
                  <a:cubicBezTo>
                    <a:pt x="823" y="120"/>
                    <a:pt x="777" y="131"/>
                    <a:pt x="729" y="152"/>
                  </a:cubicBezTo>
                  <a:lnTo>
                    <a:pt x="729" y="152"/>
                  </a:lnTo>
                  <a:cubicBezTo>
                    <a:pt x="798" y="229"/>
                    <a:pt x="843" y="326"/>
                    <a:pt x="843" y="423"/>
                  </a:cubicBezTo>
                  <a:cubicBezTo>
                    <a:pt x="843" y="538"/>
                    <a:pt x="798" y="583"/>
                    <a:pt x="733" y="583"/>
                  </a:cubicBezTo>
                  <a:cubicBezTo>
                    <a:pt x="643" y="583"/>
                    <a:pt x="514" y="497"/>
                    <a:pt x="414" y="390"/>
                  </a:cubicBezTo>
                  <a:lnTo>
                    <a:pt x="414" y="390"/>
                  </a:lnTo>
                  <a:cubicBezTo>
                    <a:pt x="154" y="667"/>
                    <a:pt x="1" y="1057"/>
                    <a:pt x="420" y="1057"/>
                  </a:cubicBezTo>
                  <a:cubicBezTo>
                    <a:pt x="737" y="1057"/>
                    <a:pt x="1054" y="740"/>
                    <a:pt x="1054" y="423"/>
                  </a:cubicBezTo>
                  <a:cubicBezTo>
                    <a:pt x="1054" y="204"/>
                    <a:pt x="975" y="120"/>
                    <a:pt x="865" y="120"/>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1" name="Google Shape;9831;p59"/>
            <p:cNvGrpSpPr/>
            <p:nvPr/>
          </p:nvGrpSpPr>
          <p:grpSpPr>
            <a:xfrm>
              <a:off x="2116900" y="298750"/>
              <a:ext cx="4911047" cy="198675"/>
              <a:chOff x="9562474" y="539512"/>
              <a:chExt cx="4127971" cy="198675"/>
            </a:xfrm>
          </p:grpSpPr>
          <p:sp>
            <p:nvSpPr>
              <p:cNvPr id="9832" name="Google Shape;9832;p59"/>
              <p:cNvSpPr/>
              <p:nvPr/>
            </p:nvSpPr>
            <p:spPr>
              <a:xfrm>
                <a:off x="9583340" y="680153"/>
                <a:ext cx="4086238" cy="10581"/>
              </a:xfrm>
              <a:custGeom>
                <a:avLst/>
                <a:gdLst/>
                <a:ahLst/>
                <a:cxnLst/>
                <a:rect l="l" t="t" r="r" b="b"/>
                <a:pathLst>
                  <a:path w="41320" h="107" extrusionOk="0">
                    <a:moveTo>
                      <a:pt x="1" y="0"/>
                    </a:moveTo>
                    <a:lnTo>
                      <a:pt x="1" y="106"/>
                    </a:lnTo>
                    <a:lnTo>
                      <a:pt x="41319" y="106"/>
                    </a:lnTo>
                    <a:lnTo>
                      <a:pt x="41319" y="0"/>
                    </a:ln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9"/>
              <p:cNvSpPr/>
              <p:nvPr/>
            </p:nvSpPr>
            <p:spPr>
              <a:xfrm>
                <a:off x="96043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9"/>
              <p:cNvSpPr/>
              <p:nvPr/>
            </p:nvSpPr>
            <p:spPr>
              <a:xfrm>
                <a:off x="967738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9"/>
              <p:cNvSpPr/>
              <p:nvPr/>
            </p:nvSpPr>
            <p:spPr>
              <a:xfrm>
                <a:off x="9740085"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9"/>
              <p:cNvSpPr/>
              <p:nvPr/>
            </p:nvSpPr>
            <p:spPr>
              <a:xfrm>
                <a:off x="98028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9"/>
              <p:cNvSpPr/>
              <p:nvPr/>
            </p:nvSpPr>
            <p:spPr>
              <a:xfrm>
                <a:off x="987596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9"/>
              <p:cNvSpPr/>
              <p:nvPr/>
            </p:nvSpPr>
            <p:spPr>
              <a:xfrm>
                <a:off x="993866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9"/>
              <p:cNvSpPr/>
              <p:nvPr/>
            </p:nvSpPr>
            <p:spPr>
              <a:xfrm>
                <a:off x="10011841" y="612693"/>
                <a:ext cx="62797" cy="73279"/>
              </a:xfrm>
              <a:custGeom>
                <a:avLst/>
                <a:gdLst/>
                <a:ahLst/>
                <a:cxnLst/>
                <a:rect l="l" t="t" r="r" b="b"/>
                <a:pathLst>
                  <a:path w="635" h="741" extrusionOk="0">
                    <a:moveTo>
                      <a:pt x="0" y="740"/>
                    </a:moveTo>
                    <a:lnTo>
                      <a:pt x="0" y="740"/>
                    </a:lnTo>
                    <a:lnTo>
                      <a:pt x="635" y="0"/>
                    </a:lnTo>
                    <a:lnTo>
                      <a:pt x="635"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9"/>
              <p:cNvSpPr/>
              <p:nvPr/>
            </p:nvSpPr>
            <p:spPr>
              <a:xfrm>
                <a:off x="1007453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9"/>
              <p:cNvSpPr/>
              <p:nvPr/>
            </p:nvSpPr>
            <p:spPr>
              <a:xfrm>
                <a:off x="1014772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9"/>
              <p:cNvSpPr/>
              <p:nvPr/>
            </p:nvSpPr>
            <p:spPr>
              <a:xfrm>
                <a:off x="1021041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9"/>
              <p:cNvSpPr/>
              <p:nvPr/>
            </p:nvSpPr>
            <p:spPr>
              <a:xfrm>
                <a:off x="10283499"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9"/>
              <p:cNvSpPr/>
              <p:nvPr/>
            </p:nvSpPr>
            <p:spPr>
              <a:xfrm>
                <a:off x="10346296"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9"/>
              <p:cNvSpPr/>
              <p:nvPr/>
            </p:nvSpPr>
            <p:spPr>
              <a:xfrm>
                <a:off x="1041937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9"/>
              <p:cNvSpPr/>
              <p:nvPr/>
            </p:nvSpPr>
            <p:spPr>
              <a:xfrm>
                <a:off x="1048207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9"/>
              <p:cNvSpPr/>
              <p:nvPr/>
            </p:nvSpPr>
            <p:spPr>
              <a:xfrm>
                <a:off x="10555256"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9"/>
              <p:cNvSpPr/>
              <p:nvPr/>
            </p:nvSpPr>
            <p:spPr>
              <a:xfrm>
                <a:off x="10617953"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9"/>
              <p:cNvSpPr/>
              <p:nvPr/>
            </p:nvSpPr>
            <p:spPr>
              <a:xfrm>
                <a:off x="10691134" y="612693"/>
                <a:ext cx="62797" cy="73279"/>
              </a:xfrm>
              <a:custGeom>
                <a:avLst/>
                <a:gdLst/>
                <a:ahLst/>
                <a:cxnLst/>
                <a:rect l="l" t="t" r="r" b="b"/>
                <a:pathLst>
                  <a:path w="635" h="741" extrusionOk="0">
                    <a:moveTo>
                      <a:pt x="0" y="740"/>
                    </a:moveTo>
                    <a:lnTo>
                      <a:pt x="0" y="740"/>
                    </a:lnTo>
                    <a:lnTo>
                      <a:pt x="634" y="0"/>
                    </a:lnTo>
                    <a:lnTo>
                      <a:pt x="634" y="0"/>
                    </a:lnTo>
                    <a:lnTo>
                      <a:pt x="0" y="74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9"/>
              <p:cNvSpPr/>
              <p:nvPr/>
            </p:nvSpPr>
            <p:spPr>
              <a:xfrm>
                <a:off x="1075383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9"/>
              <p:cNvSpPr/>
              <p:nvPr/>
            </p:nvSpPr>
            <p:spPr>
              <a:xfrm>
                <a:off x="10826913"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9"/>
              <p:cNvSpPr/>
              <p:nvPr/>
            </p:nvSpPr>
            <p:spPr>
              <a:xfrm>
                <a:off x="1088971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9"/>
              <p:cNvSpPr/>
              <p:nvPr/>
            </p:nvSpPr>
            <p:spPr>
              <a:xfrm>
                <a:off x="1096279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9"/>
              <p:cNvSpPr/>
              <p:nvPr/>
            </p:nvSpPr>
            <p:spPr>
              <a:xfrm>
                <a:off x="1102548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9"/>
              <p:cNvSpPr/>
              <p:nvPr/>
            </p:nvSpPr>
            <p:spPr>
              <a:xfrm>
                <a:off x="11098670"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9"/>
              <p:cNvSpPr/>
              <p:nvPr/>
            </p:nvSpPr>
            <p:spPr>
              <a:xfrm>
                <a:off x="1116136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9"/>
              <p:cNvSpPr/>
              <p:nvPr/>
            </p:nvSpPr>
            <p:spPr>
              <a:xfrm>
                <a:off x="11234548"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9"/>
              <p:cNvSpPr/>
              <p:nvPr/>
            </p:nvSpPr>
            <p:spPr>
              <a:xfrm>
                <a:off x="11297246"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9"/>
              <p:cNvSpPr/>
              <p:nvPr/>
            </p:nvSpPr>
            <p:spPr>
              <a:xfrm>
                <a:off x="11370327" y="612693"/>
                <a:ext cx="62896" cy="73279"/>
              </a:xfrm>
              <a:custGeom>
                <a:avLst/>
                <a:gdLst/>
                <a:ahLst/>
                <a:cxnLst/>
                <a:rect l="l" t="t" r="r" b="b"/>
                <a:pathLst>
                  <a:path w="636"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9"/>
              <p:cNvSpPr/>
              <p:nvPr/>
            </p:nvSpPr>
            <p:spPr>
              <a:xfrm>
                <a:off x="11433124"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9"/>
              <p:cNvSpPr/>
              <p:nvPr/>
            </p:nvSpPr>
            <p:spPr>
              <a:xfrm>
                <a:off x="1150620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9"/>
              <p:cNvSpPr/>
              <p:nvPr/>
            </p:nvSpPr>
            <p:spPr>
              <a:xfrm>
                <a:off x="1156890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9"/>
              <p:cNvSpPr/>
              <p:nvPr/>
            </p:nvSpPr>
            <p:spPr>
              <a:xfrm>
                <a:off x="11642084"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9"/>
              <p:cNvSpPr/>
              <p:nvPr/>
            </p:nvSpPr>
            <p:spPr>
              <a:xfrm>
                <a:off x="1170478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9"/>
              <p:cNvSpPr/>
              <p:nvPr/>
            </p:nvSpPr>
            <p:spPr>
              <a:xfrm>
                <a:off x="11777962"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9"/>
              <p:cNvSpPr/>
              <p:nvPr/>
            </p:nvSpPr>
            <p:spPr>
              <a:xfrm>
                <a:off x="11840660"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9"/>
              <p:cNvSpPr/>
              <p:nvPr/>
            </p:nvSpPr>
            <p:spPr>
              <a:xfrm>
                <a:off x="1191374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9"/>
              <p:cNvSpPr/>
              <p:nvPr/>
            </p:nvSpPr>
            <p:spPr>
              <a:xfrm>
                <a:off x="11976539"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9"/>
              <p:cNvSpPr/>
              <p:nvPr/>
            </p:nvSpPr>
            <p:spPr>
              <a:xfrm>
                <a:off x="1204962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9"/>
              <p:cNvSpPr/>
              <p:nvPr/>
            </p:nvSpPr>
            <p:spPr>
              <a:xfrm>
                <a:off x="12112318"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9"/>
              <p:cNvSpPr/>
              <p:nvPr/>
            </p:nvSpPr>
            <p:spPr>
              <a:xfrm>
                <a:off x="12185498"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9"/>
              <p:cNvSpPr/>
              <p:nvPr/>
            </p:nvSpPr>
            <p:spPr>
              <a:xfrm>
                <a:off x="1224819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9"/>
              <p:cNvSpPr/>
              <p:nvPr/>
            </p:nvSpPr>
            <p:spPr>
              <a:xfrm>
                <a:off x="12321377"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9"/>
              <p:cNvSpPr/>
              <p:nvPr/>
            </p:nvSpPr>
            <p:spPr>
              <a:xfrm>
                <a:off x="1238407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9"/>
              <p:cNvSpPr/>
              <p:nvPr/>
            </p:nvSpPr>
            <p:spPr>
              <a:xfrm>
                <a:off x="12457156"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9"/>
              <p:cNvSpPr/>
              <p:nvPr/>
            </p:nvSpPr>
            <p:spPr>
              <a:xfrm>
                <a:off x="1251995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9"/>
              <p:cNvSpPr/>
              <p:nvPr/>
            </p:nvSpPr>
            <p:spPr>
              <a:xfrm>
                <a:off x="12593034"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9"/>
              <p:cNvSpPr/>
              <p:nvPr/>
            </p:nvSpPr>
            <p:spPr>
              <a:xfrm>
                <a:off x="12655732"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9"/>
              <p:cNvSpPr/>
              <p:nvPr/>
            </p:nvSpPr>
            <p:spPr>
              <a:xfrm>
                <a:off x="12728913"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9"/>
              <p:cNvSpPr/>
              <p:nvPr/>
            </p:nvSpPr>
            <p:spPr>
              <a:xfrm>
                <a:off x="12791611"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9"/>
              <p:cNvSpPr/>
              <p:nvPr/>
            </p:nvSpPr>
            <p:spPr>
              <a:xfrm>
                <a:off x="1286479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9"/>
              <p:cNvSpPr/>
              <p:nvPr/>
            </p:nvSpPr>
            <p:spPr>
              <a:xfrm>
                <a:off x="12927489" y="612693"/>
                <a:ext cx="62797" cy="73279"/>
              </a:xfrm>
              <a:custGeom>
                <a:avLst/>
                <a:gdLst/>
                <a:ahLst/>
                <a:cxnLst/>
                <a:rect l="l" t="t" r="r" b="b"/>
                <a:pathLst>
                  <a:path w="635" h="741" extrusionOk="0">
                    <a:moveTo>
                      <a:pt x="634" y="0"/>
                    </a:moveTo>
                    <a:lnTo>
                      <a:pt x="0" y="740"/>
                    </a:lnTo>
                    <a:lnTo>
                      <a:pt x="106" y="74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9"/>
              <p:cNvSpPr/>
              <p:nvPr/>
            </p:nvSpPr>
            <p:spPr>
              <a:xfrm>
                <a:off x="13000570"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9"/>
              <p:cNvSpPr/>
              <p:nvPr/>
            </p:nvSpPr>
            <p:spPr>
              <a:xfrm>
                <a:off x="13073751" y="612693"/>
                <a:ext cx="52413" cy="73279"/>
              </a:xfrm>
              <a:custGeom>
                <a:avLst/>
                <a:gdLst/>
                <a:ahLst/>
                <a:cxnLst/>
                <a:rect l="l" t="t" r="r" b="b"/>
                <a:pathLst>
                  <a:path w="530" h="741" extrusionOk="0">
                    <a:moveTo>
                      <a:pt x="1" y="740"/>
                    </a:moveTo>
                    <a:lnTo>
                      <a:pt x="1" y="740"/>
                    </a:lnTo>
                    <a:lnTo>
                      <a:pt x="529" y="0"/>
                    </a:lnTo>
                    <a:lnTo>
                      <a:pt x="529"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9"/>
              <p:cNvSpPr/>
              <p:nvPr/>
            </p:nvSpPr>
            <p:spPr>
              <a:xfrm>
                <a:off x="13136449"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9"/>
              <p:cNvSpPr/>
              <p:nvPr/>
            </p:nvSpPr>
            <p:spPr>
              <a:xfrm>
                <a:off x="13199147"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9"/>
              <p:cNvSpPr/>
              <p:nvPr/>
            </p:nvSpPr>
            <p:spPr>
              <a:xfrm>
                <a:off x="13272327" y="612693"/>
                <a:ext cx="62797" cy="73279"/>
              </a:xfrm>
              <a:custGeom>
                <a:avLst/>
                <a:gdLst/>
                <a:ahLst/>
                <a:cxnLst/>
                <a:rect l="l" t="t" r="r" b="b"/>
                <a:pathLst>
                  <a:path w="635" h="741" extrusionOk="0">
                    <a:moveTo>
                      <a:pt x="0" y="740"/>
                    </a:moveTo>
                    <a:lnTo>
                      <a:pt x="0"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9"/>
              <p:cNvSpPr/>
              <p:nvPr/>
            </p:nvSpPr>
            <p:spPr>
              <a:xfrm>
                <a:off x="1333502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9"/>
              <p:cNvSpPr/>
              <p:nvPr/>
            </p:nvSpPr>
            <p:spPr>
              <a:xfrm>
                <a:off x="13408205"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9"/>
              <p:cNvSpPr/>
              <p:nvPr/>
            </p:nvSpPr>
            <p:spPr>
              <a:xfrm>
                <a:off x="13470903"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9"/>
              <p:cNvSpPr/>
              <p:nvPr/>
            </p:nvSpPr>
            <p:spPr>
              <a:xfrm>
                <a:off x="13543985" y="612693"/>
                <a:ext cx="62797" cy="73279"/>
              </a:xfrm>
              <a:custGeom>
                <a:avLst/>
                <a:gdLst/>
                <a:ahLst/>
                <a:cxnLst/>
                <a:rect l="l" t="t" r="r" b="b"/>
                <a:pathLst>
                  <a:path w="635" h="741" extrusionOk="0">
                    <a:moveTo>
                      <a:pt x="1" y="740"/>
                    </a:moveTo>
                    <a:lnTo>
                      <a:pt x="1" y="740"/>
                    </a:lnTo>
                    <a:lnTo>
                      <a:pt x="635" y="0"/>
                    </a:lnTo>
                    <a:lnTo>
                      <a:pt x="635"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9"/>
              <p:cNvSpPr/>
              <p:nvPr/>
            </p:nvSpPr>
            <p:spPr>
              <a:xfrm>
                <a:off x="13606781" y="612693"/>
                <a:ext cx="62797" cy="73279"/>
              </a:xfrm>
              <a:custGeom>
                <a:avLst/>
                <a:gdLst/>
                <a:ahLst/>
                <a:cxnLst/>
                <a:rect l="l" t="t" r="r" b="b"/>
                <a:pathLst>
                  <a:path w="635" h="741" extrusionOk="0">
                    <a:moveTo>
                      <a:pt x="0" y="740"/>
                    </a:moveTo>
                    <a:lnTo>
                      <a:pt x="0" y="740"/>
                    </a:lnTo>
                    <a:lnTo>
                      <a:pt x="634" y="0"/>
                    </a:lnTo>
                    <a:lnTo>
                      <a:pt x="634"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9"/>
              <p:cNvSpPr/>
              <p:nvPr/>
            </p:nvSpPr>
            <p:spPr>
              <a:xfrm>
                <a:off x="9562474" y="539512"/>
                <a:ext cx="4127971" cy="31448"/>
              </a:xfrm>
              <a:custGeom>
                <a:avLst/>
                <a:gdLst/>
                <a:ahLst/>
                <a:cxnLst/>
                <a:rect l="l" t="t" r="r" b="b"/>
                <a:pathLst>
                  <a:path w="41742" h="318" extrusionOk="0">
                    <a:moveTo>
                      <a:pt x="212" y="1"/>
                    </a:moveTo>
                    <a:cubicBezTo>
                      <a:pt x="1" y="1"/>
                      <a:pt x="1" y="212"/>
                      <a:pt x="212" y="318"/>
                    </a:cubicBezTo>
                    <a:lnTo>
                      <a:pt x="41530" y="318"/>
                    </a:lnTo>
                    <a:cubicBezTo>
                      <a:pt x="41741" y="318"/>
                      <a:pt x="41741" y="1"/>
                      <a:pt x="41530"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9"/>
              <p:cNvSpPr/>
              <p:nvPr/>
            </p:nvSpPr>
            <p:spPr>
              <a:xfrm>
                <a:off x="9562474" y="717222"/>
                <a:ext cx="4127971" cy="20965"/>
              </a:xfrm>
              <a:custGeom>
                <a:avLst/>
                <a:gdLst/>
                <a:ahLst/>
                <a:cxnLst/>
                <a:rect l="l" t="t" r="r" b="b"/>
                <a:pathLst>
                  <a:path w="41742" h="212" extrusionOk="0">
                    <a:moveTo>
                      <a:pt x="212" y="0"/>
                    </a:moveTo>
                    <a:cubicBezTo>
                      <a:pt x="1" y="0"/>
                      <a:pt x="1" y="211"/>
                      <a:pt x="212" y="211"/>
                    </a:cubicBezTo>
                    <a:lnTo>
                      <a:pt x="41530" y="211"/>
                    </a:lnTo>
                    <a:cubicBezTo>
                      <a:pt x="41741" y="211"/>
                      <a:pt x="41741" y="0"/>
                      <a:pt x="41530" y="0"/>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5" name="Google Shape;9895;p59"/>
            <p:cNvSpPr/>
            <p:nvPr/>
          </p:nvSpPr>
          <p:spPr>
            <a:xfrm>
              <a:off x="7077077" y="361460"/>
              <a:ext cx="97607" cy="94146"/>
            </a:xfrm>
            <a:custGeom>
              <a:avLst/>
              <a:gdLst/>
              <a:ahLst/>
              <a:cxnLst/>
              <a:rect l="l" t="t" r="r" b="b"/>
              <a:pathLst>
                <a:path w="987" h="952" extrusionOk="0">
                  <a:moveTo>
                    <a:pt x="458" y="1"/>
                  </a:moveTo>
                  <a:cubicBezTo>
                    <a:pt x="170" y="1"/>
                    <a:pt x="209" y="196"/>
                    <a:pt x="337" y="361"/>
                  </a:cubicBezTo>
                  <a:lnTo>
                    <a:pt x="337" y="361"/>
                  </a:lnTo>
                  <a:cubicBezTo>
                    <a:pt x="441" y="249"/>
                    <a:pt x="570" y="155"/>
                    <a:pt x="687" y="120"/>
                  </a:cubicBezTo>
                  <a:lnTo>
                    <a:pt x="687" y="120"/>
                  </a:lnTo>
                  <a:cubicBezTo>
                    <a:pt x="634" y="48"/>
                    <a:pt x="558" y="1"/>
                    <a:pt x="458" y="1"/>
                  </a:cubicBezTo>
                  <a:close/>
                  <a:moveTo>
                    <a:pt x="780" y="104"/>
                  </a:moveTo>
                  <a:cubicBezTo>
                    <a:pt x="750" y="104"/>
                    <a:pt x="719" y="110"/>
                    <a:pt x="687" y="120"/>
                  </a:cubicBezTo>
                  <a:lnTo>
                    <a:pt x="687" y="120"/>
                  </a:lnTo>
                  <a:cubicBezTo>
                    <a:pt x="745" y="200"/>
                    <a:pt x="775" y="312"/>
                    <a:pt x="775" y="423"/>
                  </a:cubicBezTo>
                  <a:cubicBezTo>
                    <a:pt x="775" y="538"/>
                    <a:pt x="730" y="583"/>
                    <a:pt x="666" y="583"/>
                  </a:cubicBezTo>
                  <a:cubicBezTo>
                    <a:pt x="569" y="583"/>
                    <a:pt x="429" y="480"/>
                    <a:pt x="337" y="361"/>
                  </a:cubicBezTo>
                  <a:lnTo>
                    <a:pt x="337" y="361"/>
                  </a:lnTo>
                  <a:cubicBezTo>
                    <a:pt x="105" y="610"/>
                    <a:pt x="1" y="952"/>
                    <a:pt x="458" y="952"/>
                  </a:cubicBezTo>
                  <a:cubicBezTo>
                    <a:pt x="775" y="952"/>
                    <a:pt x="986" y="740"/>
                    <a:pt x="986" y="423"/>
                  </a:cubicBezTo>
                  <a:cubicBezTo>
                    <a:pt x="986" y="192"/>
                    <a:pt x="899" y="104"/>
                    <a:pt x="780"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9"/>
            <p:cNvSpPr/>
            <p:nvPr/>
          </p:nvSpPr>
          <p:spPr>
            <a:xfrm>
              <a:off x="1971948" y="361460"/>
              <a:ext cx="102947" cy="94146"/>
            </a:xfrm>
            <a:custGeom>
              <a:avLst/>
              <a:gdLst/>
              <a:ahLst/>
              <a:cxnLst/>
              <a:rect l="l" t="t" r="r" b="b"/>
              <a:pathLst>
                <a:path w="1041" h="952" extrusionOk="0">
                  <a:moveTo>
                    <a:pt x="406" y="1"/>
                  </a:moveTo>
                  <a:cubicBezTo>
                    <a:pt x="166" y="1"/>
                    <a:pt x="232" y="197"/>
                    <a:pt x="374" y="362"/>
                  </a:cubicBezTo>
                  <a:lnTo>
                    <a:pt x="374" y="362"/>
                  </a:lnTo>
                  <a:cubicBezTo>
                    <a:pt x="473" y="262"/>
                    <a:pt x="590" y="176"/>
                    <a:pt x="698" y="134"/>
                  </a:cubicBezTo>
                  <a:lnTo>
                    <a:pt x="698" y="134"/>
                  </a:lnTo>
                  <a:cubicBezTo>
                    <a:pt x="618" y="54"/>
                    <a:pt x="512" y="1"/>
                    <a:pt x="406" y="1"/>
                  </a:cubicBezTo>
                  <a:close/>
                  <a:moveTo>
                    <a:pt x="832" y="104"/>
                  </a:moveTo>
                  <a:cubicBezTo>
                    <a:pt x="791" y="104"/>
                    <a:pt x="745" y="115"/>
                    <a:pt x="698" y="134"/>
                  </a:cubicBezTo>
                  <a:lnTo>
                    <a:pt x="698" y="134"/>
                  </a:lnTo>
                  <a:cubicBezTo>
                    <a:pt x="776" y="213"/>
                    <a:pt x="829" y="318"/>
                    <a:pt x="829" y="423"/>
                  </a:cubicBezTo>
                  <a:cubicBezTo>
                    <a:pt x="829" y="538"/>
                    <a:pt x="784" y="583"/>
                    <a:pt x="719" y="583"/>
                  </a:cubicBezTo>
                  <a:cubicBezTo>
                    <a:pt x="621" y="583"/>
                    <a:pt x="478" y="481"/>
                    <a:pt x="374" y="362"/>
                  </a:cubicBezTo>
                  <a:lnTo>
                    <a:pt x="374" y="362"/>
                  </a:lnTo>
                  <a:cubicBezTo>
                    <a:pt x="130" y="611"/>
                    <a:pt x="1" y="952"/>
                    <a:pt x="406" y="952"/>
                  </a:cubicBezTo>
                  <a:cubicBezTo>
                    <a:pt x="723" y="952"/>
                    <a:pt x="1040" y="740"/>
                    <a:pt x="1040" y="423"/>
                  </a:cubicBezTo>
                  <a:cubicBezTo>
                    <a:pt x="1040" y="192"/>
                    <a:pt x="953" y="104"/>
                    <a:pt x="832" y="104"/>
                  </a:cubicBezTo>
                  <a:close/>
                </a:path>
              </a:pathLst>
            </a:custGeom>
            <a:gradFill>
              <a:gsLst>
                <a:gs pos="0">
                  <a:srgbClr val="786446"/>
                </a:gs>
                <a:gs pos="24000">
                  <a:srgbClr val="A68C63"/>
                </a:gs>
                <a:gs pos="45000">
                  <a:srgbClr val="A6946E"/>
                </a:gs>
                <a:gs pos="76000">
                  <a:srgbClr val="A68C63"/>
                </a:gs>
                <a:gs pos="100000">
                  <a:srgbClr val="786446"/>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7" name="Google Shape;9897;p59"/>
            <p:cNvGrpSpPr/>
            <p:nvPr/>
          </p:nvGrpSpPr>
          <p:grpSpPr>
            <a:xfrm>
              <a:off x="7027369" y="510392"/>
              <a:ext cx="198576" cy="4114917"/>
              <a:chOff x="13700828" y="751142"/>
              <a:chExt cx="198576" cy="4114917"/>
            </a:xfrm>
          </p:grpSpPr>
          <p:sp>
            <p:nvSpPr>
              <p:cNvPr id="9898" name="Google Shape;9898;p59"/>
              <p:cNvSpPr/>
              <p:nvPr/>
            </p:nvSpPr>
            <p:spPr>
              <a:xfrm>
                <a:off x="13763526" y="47719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9"/>
              <p:cNvSpPr/>
              <p:nvPr/>
            </p:nvSpPr>
            <p:spPr>
              <a:xfrm>
                <a:off x="13763526" y="47092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9"/>
              <p:cNvSpPr/>
              <p:nvPr/>
            </p:nvSpPr>
            <p:spPr>
              <a:xfrm>
                <a:off x="13763526" y="463603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9"/>
              <p:cNvSpPr/>
              <p:nvPr/>
            </p:nvSpPr>
            <p:spPr>
              <a:xfrm>
                <a:off x="13763526" y="4573337"/>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9"/>
              <p:cNvSpPr/>
              <p:nvPr/>
            </p:nvSpPr>
            <p:spPr>
              <a:xfrm>
                <a:off x="13763526" y="450015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9"/>
              <p:cNvSpPr/>
              <p:nvPr/>
            </p:nvSpPr>
            <p:spPr>
              <a:xfrm>
                <a:off x="13763526" y="443745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9"/>
              <p:cNvSpPr/>
              <p:nvPr/>
            </p:nvSpPr>
            <p:spPr>
              <a:xfrm>
                <a:off x="13763526" y="436437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9"/>
              <p:cNvSpPr/>
              <p:nvPr/>
            </p:nvSpPr>
            <p:spPr>
              <a:xfrm>
                <a:off x="13763526" y="4301581"/>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9"/>
              <p:cNvSpPr/>
              <p:nvPr/>
            </p:nvSpPr>
            <p:spPr>
              <a:xfrm>
                <a:off x="13763526" y="422849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9"/>
              <p:cNvSpPr/>
              <p:nvPr/>
            </p:nvSpPr>
            <p:spPr>
              <a:xfrm>
                <a:off x="13763526" y="416580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9"/>
              <p:cNvSpPr/>
              <p:nvPr/>
            </p:nvSpPr>
            <p:spPr>
              <a:xfrm>
                <a:off x="13763526" y="409262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9"/>
              <p:cNvSpPr/>
              <p:nvPr/>
            </p:nvSpPr>
            <p:spPr>
              <a:xfrm>
                <a:off x="13763526" y="4029923"/>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9"/>
              <p:cNvSpPr/>
              <p:nvPr/>
            </p:nvSpPr>
            <p:spPr>
              <a:xfrm>
                <a:off x="13763526" y="395674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9"/>
              <p:cNvSpPr/>
              <p:nvPr/>
            </p:nvSpPr>
            <p:spPr>
              <a:xfrm>
                <a:off x="13763526" y="389404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9"/>
              <p:cNvSpPr/>
              <p:nvPr/>
            </p:nvSpPr>
            <p:spPr>
              <a:xfrm>
                <a:off x="13763526" y="382096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9"/>
              <p:cNvSpPr/>
              <p:nvPr/>
            </p:nvSpPr>
            <p:spPr>
              <a:xfrm>
                <a:off x="13763526" y="375816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9"/>
              <p:cNvSpPr/>
              <p:nvPr/>
            </p:nvSpPr>
            <p:spPr>
              <a:xfrm>
                <a:off x="13763526" y="368508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9"/>
              <p:cNvSpPr/>
              <p:nvPr/>
            </p:nvSpPr>
            <p:spPr>
              <a:xfrm>
                <a:off x="13763526" y="362238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9"/>
              <p:cNvSpPr/>
              <p:nvPr/>
            </p:nvSpPr>
            <p:spPr>
              <a:xfrm>
                <a:off x="13763526" y="3549207"/>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9"/>
              <p:cNvSpPr/>
              <p:nvPr/>
            </p:nvSpPr>
            <p:spPr>
              <a:xfrm>
                <a:off x="13763526" y="3486509"/>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9"/>
              <p:cNvSpPr/>
              <p:nvPr/>
            </p:nvSpPr>
            <p:spPr>
              <a:xfrm>
                <a:off x="13763526" y="341332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9"/>
              <p:cNvSpPr/>
              <p:nvPr/>
            </p:nvSpPr>
            <p:spPr>
              <a:xfrm>
                <a:off x="13763526" y="335063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9"/>
              <p:cNvSpPr/>
              <p:nvPr/>
            </p:nvSpPr>
            <p:spPr>
              <a:xfrm>
                <a:off x="13763526" y="327754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9"/>
              <p:cNvSpPr/>
              <p:nvPr/>
            </p:nvSpPr>
            <p:spPr>
              <a:xfrm>
                <a:off x="13763526" y="321475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9"/>
              <p:cNvSpPr/>
              <p:nvPr/>
            </p:nvSpPr>
            <p:spPr>
              <a:xfrm>
                <a:off x="13763526" y="3141671"/>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9"/>
              <p:cNvSpPr/>
              <p:nvPr/>
            </p:nvSpPr>
            <p:spPr>
              <a:xfrm>
                <a:off x="13763526" y="3078973"/>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9"/>
              <p:cNvSpPr/>
              <p:nvPr/>
            </p:nvSpPr>
            <p:spPr>
              <a:xfrm>
                <a:off x="13763526" y="300579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9"/>
              <p:cNvSpPr/>
              <p:nvPr/>
            </p:nvSpPr>
            <p:spPr>
              <a:xfrm>
                <a:off x="13763526" y="294309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9"/>
              <p:cNvSpPr/>
              <p:nvPr/>
            </p:nvSpPr>
            <p:spPr>
              <a:xfrm>
                <a:off x="13763526" y="286991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9"/>
              <p:cNvSpPr/>
              <p:nvPr/>
            </p:nvSpPr>
            <p:spPr>
              <a:xfrm>
                <a:off x="13763526" y="280721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9"/>
              <p:cNvSpPr/>
              <p:nvPr/>
            </p:nvSpPr>
            <p:spPr>
              <a:xfrm>
                <a:off x="13763526" y="2734135"/>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9"/>
              <p:cNvSpPr/>
              <p:nvPr/>
            </p:nvSpPr>
            <p:spPr>
              <a:xfrm>
                <a:off x="13763526" y="267133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9"/>
              <p:cNvSpPr/>
              <p:nvPr/>
            </p:nvSpPr>
            <p:spPr>
              <a:xfrm>
                <a:off x="13763526" y="259825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9"/>
              <p:cNvSpPr/>
              <p:nvPr/>
            </p:nvSpPr>
            <p:spPr>
              <a:xfrm>
                <a:off x="13763526" y="2535559"/>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9"/>
              <p:cNvSpPr/>
              <p:nvPr/>
            </p:nvSpPr>
            <p:spPr>
              <a:xfrm>
                <a:off x="13763526" y="2462378"/>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9"/>
              <p:cNvSpPr/>
              <p:nvPr/>
            </p:nvSpPr>
            <p:spPr>
              <a:xfrm>
                <a:off x="13763526" y="239968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9"/>
              <p:cNvSpPr/>
              <p:nvPr/>
            </p:nvSpPr>
            <p:spPr>
              <a:xfrm>
                <a:off x="13763526" y="2326500"/>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9"/>
              <p:cNvSpPr/>
              <p:nvPr/>
            </p:nvSpPr>
            <p:spPr>
              <a:xfrm>
                <a:off x="13763526" y="2263802"/>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9"/>
              <p:cNvSpPr/>
              <p:nvPr/>
            </p:nvSpPr>
            <p:spPr>
              <a:xfrm>
                <a:off x="13763526" y="2190622"/>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9"/>
              <p:cNvSpPr/>
              <p:nvPr/>
            </p:nvSpPr>
            <p:spPr>
              <a:xfrm>
                <a:off x="13763526" y="2127924"/>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9"/>
              <p:cNvSpPr/>
              <p:nvPr/>
            </p:nvSpPr>
            <p:spPr>
              <a:xfrm>
                <a:off x="13763526" y="206522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9"/>
              <p:cNvSpPr/>
              <p:nvPr/>
            </p:nvSpPr>
            <p:spPr>
              <a:xfrm>
                <a:off x="13763526" y="199214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9"/>
              <p:cNvSpPr/>
              <p:nvPr/>
            </p:nvSpPr>
            <p:spPr>
              <a:xfrm>
                <a:off x="13763526" y="1918964"/>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9"/>
              <p:cNvSpPr/>
              <p:nvPr/>
            </p:nvSpPr>
            <p:spPr>
              <a:xfrm>
                <a:off x="13763526" y="185626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9"/>
              <p:cNvSpPr/>
              <p:nvPr/>
            </p:nvSpPr>
            <p:spPr>
              <a:xfrm>
                <a:off x="13763526" y="1783086"/>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9"/>
              <p:cNvSpPr/>
              <p:nvPr/>
            </p:nvSpPr>
            <p:spPr>
              <a:xfrm>
                <a:off x="13763526" y="1720388"/>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9"/>
              <p:cNvSpPr/>
              <p:nvPr/>
            </p:nvSpPr>
            <p:spPr>
              <a:xfrm>
                <a:off x="13763526" y="1647207"/>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9"/>
              <p:cNvSpPr/>
              <p:nvPr/>
            </p:nvSpPr>
            <p:spPr>
              <a:xfrm>
                <a:off x="13763526" y="1584509"/>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9"/>
              <p:cNvSpPr/>
              <p:nvPr/>
            </p:nvSpPr>
            <p:spPr>
              <a:xfrm>
                <a:off x="13763526" y="1511428"/>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9"/>
              <p:cNvSpPr/>
              <p:nvPr/>
            </p:nvSpPr>
            <p:spPr>
              <a:xfrm>
                <a:off x="13763526" y="1448730"/>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9"/>
              <p:cNvSpPr/>
              <p:nvPr/>
            </p:nvSpPr>
            <p:spPr>
              <a:xfrm>
                <a:off x="13763526" y="1375550"/>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9"/>
              <p:cNvSpPr/>
              <p:nvPr/>
            </p:nvSpPr>
            <p:spPr>
              <a:xfrm>
                <a:off x="13763526" y="1312852"/>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9"/>
              <p:cNvSpPr/>
              <p:nvPr/>
            </p:nvSpPr>
            <p:spPr>
              <a:xfrm>
                <a:off x="13763526" y="1239671"/>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9"/>
              <p:cNvSpPr/>
              <p:nvPr/>
            </p:nvSpPr>
            <p:spPr>
              <a:xfrm>
                <a:off x="13763526" y="1176973"/>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9"/>
              <p:cNvSpPr/>
              <p:nvPr/>
            </p:nvSpPr>
            <p:spPr>
              <a:xfrm>
                <a:off x="13763526" y="1103793"/>
                <a:ext cx="73180" cy="62896"/>
              </a:xfrm>
              <a:custGeom>
                <a:avLst/>
                <a:gdLst/>
                <a:ahLst/>
                <a:cxnLst/>
                <a:rect l="l" t="t" r="r" b="b"/>
                <a:pathLst>
                  <a:path w="740" h="636"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9"/>
              <p:cNvSpPr/>
              <p:nvPr/>
            </p:nvSpPr>
            <p:spPr>
              <a:xfrm>
                <a:off x="13763526" y="1041095"/>
                <a:ext cx="73180" cy="62797"/>
              </a:xfrm>
              <a:custGeom>
                <a:avLst/>
                <a:gdLst/>
                <a:ahLst/>
                <a:cxnLst/>
                <a:rect l="l" t="t" r="r" b="b"/>
                <a:pathLst>
                  <a:path w="740" h="635" extrusionOk="0">
                    <a:moveTo>
                      <a:pt x="740" y="635"/>
                    </a:moveTo>
                    <a:lnTo>
                      <a:pt x="740" y="635"/>
                    </a:lnTo>
                    <a:lnTo>
                      <a:pt x="0" y="1"/>
                    </a:lnTo>
                    <a:lnTo>
                      <a:pt x="0" y="1"/>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9"/>
              <p:cNvSpPr/>
              <p:nvPr/>
            </p:nvSpPr>
            <p:spPr>
              <a:xfrm>
                <a:off x="13763526" y="968014"/>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9"/>
              <p:cNvSpPr/>
              <p:nvPr/>
            </p:nvSpPr>
            <p:spPr>
              <a:xfrm>
                <a:off x="13763526" y="905316"/>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9"/>
              <p:cNvSpPr/>
              <p:nvPr/>
            </p:nvSpPr>
            <p:spPr>
              <a:xfrm>
                <a:off x="13763526" y="832135"/>
                <a:ext cx="73180" cy="62797"/>
              </a:xfrm>
              <a:custGeom>
                <a:avLst/>
                <a:gdLst/>
                <a:ahLst/>
                <a:cxnLst/>
                <a:rect l="l" t="t" r="r" b="b"/>
                <a:pathLst>
                  <a:path w="740" h="635" extrusionOk="0">
                    <a:moveTo>
                      <a:pt x="740" y="635"/>
                    </a:moveTo>
                    <a:lnTo>
                      <a:pt x="740" y="635"/>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9"/>
              <p:cNvSpPr/>
              <p:nvPr/>
            </p:nvSpPr>
            <p:spPr>
              <a:xfrm>
                <a:off x="13763526" y="769437"/>
                <a:ext cx="73180" cy="62797"/>
              </a:xfrm>
              <a:custGeom>
                <a:avLst/>
                <a:gdLst/>
                <a:ahLst/>
                <a:cxnLst/>
                <a:rect l="l" t="t" r="r" b="b"/>
                <a:pathLst>
                  <a:path w="740" h="635" extrusionOk="0">
                    <a:moveTo>
                      <a:pt x="740" y="634"/>
                    </a:moveTo>
                    <a:lnTo>
                      <a:pt x="740" y="634"/>
                    </a:lnTo>
                    <a:lnTo>
                      <a:pt x="0" y="0"/>
                    </a:lnTo>
                    <a:lnTo>
                      <a:pt x="0" y="0"/>
                    </a:lnTo>
                    <a:close/>
                  </a:path>
                </a:pathLst>
              </a:custGeom>
              <a:gradFill>
                <a:gsLst>
                  <a:gs pos="0">
                    <a:schemeClr val="dk1"/>
                  </a:gs>
                  <a:gs pos="24000">
                    <a:schemeClr val="lt2"/>
                  </a:gs>
                  <a:gs pos="45000">
                    <a:schemeClr val="lt2"/>
                  </a:gs>
                  <a:gs pos="76000">
                    <a:schemeClr val="lt2"/>
                  </a:gs>
                  <a:gs pos="100000">
                    <a:schemeClr val="dk1"/>
                  </a:gs>
                </a:gsLst>
                <a:lin ang="5400012"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9"/>
              <p:cNvSpPr/>
              <p:nvPr/>
            </p:nvSpPr>
            <p:spPr>
              <a:xfrm>
                <a:off x="13700828" y="751142"/>
                <a:ext cx="20965" cy="4114917"/>
              </a:xfrm>
              <a:custGeom>
                <a:avLst/>
                <a:gdLst/>
                <a:ahLst/>
                <a:cxnLst/>
                <a:rect l="l" t="t" r="r" b="b"/>
                <a:pathLst>
                  <a:path w="212" h="41610" extrusionOk="0">
                    <a:moveTo>
                      <a:pt x="106" y="1"/>
                    </a:moveTo>
                    <a:cubicBezTo>
                      <a:pt x="53" y="1"/>
                      <a:pt x="0" y="27"/>
                      <a:pt x="0" y="80"/>
                    </a:cubicBezTo>
                    <a:lnTo>
                      <a:pt x="0" y="41504"/>
                    </a:lnTo>
                    <a:cubicBezTo>
                      <a:pt x="0" y="41504"/>
                      <a:pt x="106" y="41609"/>
                      <a:pt x="106" y="41609"/>
                    </a:cubicBezTo>
                    <a:cubicBezTo>
                      <a:pt x="211" y="41609"/>
                      <a:pt x="211" y="41609"/>
                      <a:pt x="211" y="41504"/>
                    </a:cubicBezTo>
                    <a:lnTo>
                      <a:pt x="211" y="80"/>
                    </a:lnTo>
                    <a:cubicBezTo>
                      <a:pt x="211"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9"/>
              <p:cNvSpPr/>
              <p:nvPr/>
            </p:nvSpPr>
            <p:spPr>
              <a:xfrm>
                <a:off x="13878439" y="751142"/>
                <a:ext cx="20965" cy="4114917"/>
              </a:xfrm>
              <a:custGeom>
                <a:avLst/>
                <a:gdLst/>
                <a:ahLst/>
                <a:cxnLst/>
                <a:rect l="l" t="t" r="r" b="b"/>
                <a:pathLst>
                  <a:path w="212" h="41610" extrusionOk="0">
                    <a:moveTo>
                      <a:pt x="106" y="1"/>
                    </a:moveTo>
                    <a:cubicBezTo>
                      <a:pt x="53" y="1"/>
                      <a:pt x="1" y="27"/>
                      <a:pt x="1" y="80"/>
                    </a:cubicBezTo>
                    <a:lnTo>
                      <a:pt x="1" y="41504"/>
                    </a:lnTo>
                    <a:cubicBezTo>
                      <a:pt x="1" y="41504"/>
                      <a:pt x="1" y="41609"/>
                      <a:pt x="106" y="41609"/>
                    </a:cubicBezTo>
                    <a:cubicBezTo>
                      <a:pt x="106" y="41609"/>
                      <a:pt x="212" y="41609"/>
                      <a:pt x="212" y="41504"/>
                    </a:cubicBezTo>
                    <a:lnTo>
                      <a:pt x="212" y="80"/>
                    </a:lnTo>
                    <a:cubicBezTo>
                      <a:pt x="212" y="27"/>
                      <a:pt x="159" y="1"/>
                      <a:pt x="106" y="1"/>
                    </a:cubicBezTo>
                    <a:close/>
                  </a:path>
                </a:pathLst>
              </a:custGeom>
              <a:gradFill>
                <a:gsLst>
                  <a:gs pos="0">
                    <a:schemeClr val="dk1"/>
                  </a:gs>
                  <a:gs pos="24000">
                    <a:schemeClr val="lt2"/>
                  </a:gs>
                  <a:gs pos="45000">
                    <a:schemeClr val="lt2"/>
                  </a:gs>
                  <a:gs pos="7600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60" name="Google Shape;9960;p59"/>
          <p:cNvSpPr txBox="1"/>
          <p:nvPr/>
        </p:nvSpPr>
        <p:spPr>
          <a:xfrm>
            <a:off x="3072000" y="4000463"/>
            <a:ext cx="3000000" cy="434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dk1"/>
                </a:solidFill>
                <a:latin typeface="Fira Sans Condensed"/>
                <a:ea typeface="Fira Sans Condensed"/>
                <a:cs typeface="Fira Sans Condensed"/>
                <a:sym typeface="Fira Sans Condensed"/>
              </a:rPr>
              <a:t>Please keep this slide for attribution</a:t>
            </a:r>
            <a:endParaRPr sz="1200">
              <a:solidFill>
                <a:schemeClr val="dk1"/>
              </a:solidFill>
              <a:latin typeface="Fira Sans Condensed"/>
              <a:ea typeface="Fira Sans Condensed"/>
              <a:cs typeface="Fira Sans Condensed"/>
              <a:sym typeface="Fira Sans Condensed"/>
            </a:endParaRPr>
          </a:p>
        </p:txBody>
      </p:sp>
      <p:grpSp>
        <p:nvGrpSpPr>
          <p:cNvPr id="9961" name="Google Shape;9961;p59"/>
          <p:cNvGrpSpPr/>
          <p:nvPr/>
        </p:nvGrpSpPr>
        <p:grpSpPr>
          <a:xfrm flipH="1">
            <a:off x="6299671" y="2761856"/>
            <a:ext cx="2282464" cy="2191129"/>
            <a:chOff x="6498550" y="2733676"/>
            <a:chExt cx="2113784" cy="2029199"/>
          </a:xfrm>
        </p:grpSpPr>
        <p:sp>
          <p:nvSpPr>
            <p:cNvPr id="9962" name="Google Shape;9962;p59"/>
            <p:cNvSpPr/>
            <p:nvPr/>
          </p:nvSpPr>
          <p:spPr>
            <a:xfrm>
              <a:off x="6498550" y="2733676"/>
              <a:ext cx="2113784" cy="2029199"/>
            </a:xfrm>
            <a:custGeom>
              <a:avLst/>
              <a:gdLst/>
              <a:ahLst/>
              <a:cxnLst/>
              <a:rect l="l" t="t" r="r" b="b"/>
              <a:pathLst>
                <a:path w="43333" h="41599" extrusionOk="0">
                  <a:moveTo>
                    <a:pt x="33160" y="4188"/>
                  </a:moveTo>
                  <a:cubicBezTo>
                    <a:pt x="33512" y="4226"/>
                    <a:pt x="34266" y="4603"/>
                    <a:pt x="34996" y="5031"/>
                  </a:cubicBezTo>
                  <a:lnTo>
                    <a:pt x="34744" y="5005"/>
                  </a:lnTo>
                  <a:lnTo>
                    <a:pt x="34732" y="5005"/>
                  </a:lnTo>
                  <a:cubicBezTo>
                    <a:pt x="34254" y="4685"/>
                    <a:pt x="33704" y="4524"/>
                    <a:pt x="33154" y="4524"/>
                  </a:cubicBezTo>
                  <a:cubicBezTo>
                    <a:pt x="32603" y="4524"/>
                    <a:pt x="32053" y="4685"/>
                    <a:pt x="31575" y="5005"/>
                  </a:cubicBezTo>
                  <a:lnTo>
                    <a:pt x="31324" y="5031"/>
                  </a:lnTo>
                  <a:cubicBezTo>
                    <a:pt x="32053" y="4603"/>
                    <a:pt x="32808" y="4226"/>
                    <a:pt x="33160" y="4188"/>
                  </a:cubicBezTo>
                  <a:close/>
                  <a:moveTo>
                    <a:pt x="33147" y="1"/>
                  </a:moveTo>
                  <a:cubicBezTo>
                    <a:pt x="30695" y="1"/>
                    <a:pt x="27262" y="2729"/>
                    <a:pt x="27237" y="2755"/>
                  </a:cubicBezTo>
                  <a:cubicBezTo>
                    <a:pt x="26105" y="3698"/>
                    <a:pt x="25552" y="5244"/>
                    <a:pt x="25552" y="7470"/>
                  </a:cubicBezTo>
                  <a:cubicBezTo>
                    <a:pt x="25540" y="8325"/>
                    <a:pt x="25238" y="9143"/>
                    <a:pt x="24672" y="9784"/>
                  </a:cubicBezTo>
                  <a:lnTo>
                    <a:pt x="24634" y="9822"/>
                  </a:lnTo>
                  <a:cubicBezTo>
                    <a:pt x="23880" y="10765"/>
                    <a:pt x="23490" y="12940"/>
                    <a:pt x="23490" y="13657"/>
                  </a:cubicBezTo>
                  <a:cubicBezTo>
                    <a:pt x="23477" y="14399"/>
                    <a:pt x="23754" y="15103"/>
                    <a:pt x="24282" y="15631"/>
                  </a:cubicBezTo>
                  <a:cubicBezTo>
                    <a:pt x="24219" y="16260"/>
                    <a:pt x="24156" y="16964"/>
                    <a:pt x="24093" y="17706"/>
                  </a:cubicBezTo>
                  <a:lnTo>
                    <a:pt x="21415" y="17605"/>
                  </a:lnTo>
                  <a:lnTo>
                    <a:pt x="21226" y="17605"/>
                  </a:lnTo>
                  <a:lnTo>
                    <a:pt x="8098" y="18347"/>
                  </a:lnTo>
                  <a:cubicBezTo>
                    <a:pt x="7369" y="18385"/>
                    <a:pt x="6715" y="18825"/>
                    <a:pt x="6388" y="19479"/>
                  </a:cubicBezTo>
                  <a:cubicBezTo>
                    <a:pt x="6199" y="19856"/>
                    <a:pt x="6124" y="20271"/>
                    <a:pt x="6174" y="20686"/>
                  </a:cubicBezTo>
                  <a:cubicBezTo>
                    <a:pt x="6086" y="20711"/>
                    <a:pt x="6011" y="20749"/>
                    <a:pt x="5935" y="20787"/>
                  </a:cubicBezTo>
                  <a:cubicBezTo>
                    <a:pt x="4804" y="21340"/>
                    <a:pt x="4049" y="22610"/>
                    <a:pt x="3999" y="24044"/>
                  </a:cubicBezTo>
                  <a:cubicBezTo>
                    <a:pt x="3760" y="24094"/>
                    <a:pt x="3534" y="24182"/>
                    <a:pt x="3320" y="24295"/>
                  </a:cubicBezTo>
                  <a:cubicBezTo>
                    <a:pt x="2176" y="24962"/>
                    <a:pt x="1509" y="26357"/>
                    <a:pt x="1522" y="28017"/>
                  </a:cubicBezTo>
                  <a:cubicBezTo>
                    <a:pt x="1522" y="28244"/>
                    <a:pt x="1534" y="28470"/>
                    <a:pt x="1559" y="28684"/>
                  </a:cubicBezTo>
                  <a:cubicBezTo>
                    <a:pt x="943" y="28935"/>
                    <a:pt x="478" y="29451"/>
                    <a:pt x="289" y="30105"/>
                  </a:cubicBezTo>
                  <a:cubicBezTo>
                    <a:pt x="63" y="30859"/>
                    <a:pt x="201" y="31677"/>
                    <a:pt x="679" y="32330"/>
                  </a:cubicBezTo>
                  <a:cubicBezTo>
                    <a:pt x="855" y="32569"/>
                    <a:pt x="1081" y="32783"/>
                    <a:pt x="1346" y="32934"/>
                  </a:cubicBezTo>
                  <a:cubicBezTo>
                    <a:pt x="1371" y="33299"/>
                    <a:pt x="1371" y="33651"/>
                    <a:pt x="1346" y="34015"/>
                  </a:cubicBezTo>
                  <a:cubicBezTo>
                    <a:pt x="440" y="34594"/>
                    <a:pt x="0" y="35688"/>
                    <a:pt x="277" y="36732"/>
                  </a:cubicBezTo>
                  <a:cubicBezTo>
                    <a:pt x="440" y="37436"/>
                    <a:pt x="943" y="38002"/>
                    <a:pt x="1610" y="38266"/>
                  </a:cubicBezTo>
                  <a:cubicBezTo>
                    <a:pt x="1673" y="38291"/>
                    <a:pt x="7897" y="40642"/>
                    <a:pt x="12763" y="41560"/>
                  </a:cubicBezTo>
                  <a:cubicBezTo>
                    <a:pt x="12902" y="41573"/>
                    <a:pt x="13028" y="41585"/>
                    <a:pt x="13166" y="41598"/>
                  </a:cubicBezTo>
                  <a:lnTo>
                    <a:pt x="13216" y="41585"/>
                  </a:lnTo>
                  <a:cubicBezTo>
                    <a:pt x="13292" y="41585"/>
                    <a:pt x="13380" y="41573"/>
                    <a:pt x="13468" y="41560"/>
                  </a:cubicBezTo>
                  <a:lnTo>
                    <a:pt x="13556" y="41548"/>
                  </a:lnTo>
                  <a:cubicBezTo>
                    <a:pt x="13870" y="41485"/>
                    <a:pt x="20912" y="40177"/>
                    <a:pt x="26005" y="39196"/>
                  </a:cubicBezTo>
                  <a:cubicBezTo>
                    <a:pt x="27237" y="39900"/>
                    <a:pt x="29387" y="40165"/>
                    <a:pt x="33135" y="40165"/>
                  </a:cubicBezTo>
                  <a:cubicBezTo>
                    <a:pt x="36014" y="40165"/>
                    <a:pt x="37926" y="40001"/>
                    <a:pt x="39183" y="39636"/>
                  </a:cubicBezTo>
                  <a:cubicBezTo>
                    <a:pt x="41371" y="38995"/>
                    <a:pt x="41698" y="37599"/>
                    <a:pt x="41698" y="36820"/>
                  </a:cubicBezTo>
                  <a:cubicBezTo>
                    <a:pt x="41698" y="35826"/>
                    <a:pt x="41107" y="34984"/>
                    <a:pt x="40541" y="34418"/>
                  </a:cubicBezTo>
                  <a:lnTo>
                    <a:pt x="40541" y="33940"/>
                  </a:lnTo>
                  <a:cubicBezTo>
                    <a:pt x="41107" y="33613"/>
                    <a:pt x="41598" y="33186"/>
                    <a:pt x="42000" y="32670"/>
                  </a:cubicBezTo>
                  <a:cubicBezTo>
                    <a:pt x="42943" y="31463"/>
                    <a:pt x="43333" y="29866"/>
                    <a:pt x="43132" y="27942"/>
                  </a:cubicBezTo>
                  <a:cubicBezTo>
                    <a:pt x="42930" y="25829"/>
                    <a:pt x="42591" y="22032"/>
                    <a:pt x="42314" y="18989"/>
                  </a:cubicBezTo>
                  <a:cubicBezTo>
                    <a:pt x="42214" y="17769"/>
                    <a:pt x="42101" y="16587"/>
                    <a:pt x="42013" y="15631"/>
                  </a:cubicBezTo>
                  <a:cubicBezTo>
                    <a:pt x="42541" y="15103"/>
                    <a:pt x="42817" y="14399"/>
                    <a:pt x="42805" y="13657"/>
                  </a:cubicBezTo>
                  <a:cubicBezTo>
                    <a:pt x="42805" y="12940"/>
                    <a:pt x="42415" y="10765"/>
                    <a:pt x="41660" y="9822"/>
                  </a:cubicBezTo>
                  <a:lnTo>
                    <a:pt x="41623" y="9784"/>
                  </a:lnTo>
                  <a:cubicBezTo>
                    <a:pt x="41057" y="9143"/>
                    <a:pt x="40755" y="8325"/>
                    <a:pt x="40742" y="7470"/>
                  </a:cubicBezTo>
                  <a:cubicBezTo>
                    <a:pt x="40742" y="5244"/>
                    <a:pt x="40202" y="3698"/>
                    <a:pt x="39070" y="2755"/>
                  </a:cubicBezTo>
                  <a:cubicBezTo>
                    <a:pt x="39032" y="2729"/>
                    <a:pt x="35599" y="1"/>
                    <a:pt x="33147" y="1"/>
                  </a:cubicBezTo>
                  <a:close/>
                </a:path>
              </a:pathLst>
            </a:custGeom>
            <a:solidFill>
              <a:srgbClr val="FFFFFF"/>
            </a:solidFill>
            <a:ln>
              <a:noFill/>
            </a:ln>
            <a:effectLst>
              <a:outerShdw blurRad="28575" dist="9525" dir="5400000" algn="bl" rotWithShape="0">
                <a:schemeClr val="dk2">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9"/>
            <p:cNvSpPr/>
            <p:nvPr/>
          </p:nvSpPr>
          <p:spPr>
            <a:xfrm>
              <a:off x="7722858" y="3722495"/>
              <a:ext cx="40536" cy="111657"/>
            </a:xfrm>
            <a:custGeom>
              <a:avLst/>
              <a:gdLst/>
              <a:ahLst/>
              <a:cxnLst/>
              <a:rect l="l" t="t" r="r" b="b"/>
              <a:pathLst>
                <a:path w="831" h="2289" extrusionOk="0">
                  <a:moveTo>
                    <a:pt x="239" y="0"/>
                  </a:moveTo>
                  <a:lnTo>
                    <a:pt x="0" y="25"/>
                  </a:lnTo>
                  <a:cubicBezTo>
                    <a:pt x="164" y="164"/>
                    <a:pt x="290" y="340"/>
                    <a:pt x="390" y="528"/>
                  </a:cubicBezTo>
                  <a:cubicBezTo>
                    <a:pt x="516" y="767"/>
                    <a:pt x="579" y="1031"/>
                    <a:pt x="579" y="1308"/>
                  </a:cubicBezTo>
                  <a:cubicBezTo>
                    <a:pt x="579" y="1572"/>
                    <a:pt x="516" y="1836"/>
                    <a:pt x="390" y="2088"/>
                  </a:cubicBezTo>
                  <a:cubicBezTo>
                    <a:pt x="352" y="2151"/>
                    <a:pt x="315" y="2213"/>
                    <a:pt x="277" y="2289"/>
                  </a:cubicBezTo>
                  <a:lnTo>
                    <a:pt x="541" y="2251"/>
                  </a:lnTo>
                  <a:cubicBezTo>
                    <a:pt x="705" y="1974"/>
                    <a:pt x="805" y="1660"/>
                    <a:pt x="818" y="1333"/>
                  </a:cubicBezTo>
                  <a:cubicBezTo>
                    <a:pt x="830" y="830"/>
                    <a:pt x="617" y="34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9"/>
            <p:cNvSpPr/>
            <p:nvPr/>
          </p:nvSpPr>
          <p:spPr>
            <a:xfrm>
              <a:off x="7141362" y="4048833"/>
              <a:ext cx="58341" cy="174242"/>
            </a:xfrm>
            <a:custGeom>
              <a:avLst/>
              <a:gdLst/>
              <a:ahLst/>
              <a:cxnLst/>
              <a:rect l="l" t="t" r="r" b="b"/>
              <a:pathLst>
                <a:path w="1196" h="3572" extrusionOk="0">
                  <a:moveTo>
                    <a:pt x="931" y="0"/>
                  </a:moveTo>
                  <a:cubicBezTo>
                    <a:pt x="0" y="1182"/>
                    <a:pt x="164" y="2653"/>
                    <a:pt x="604" y="3534"/>
                  </a:cubicBezTo>
                  <a:lnTo>
                    <a:pt x="881" y="3571"/>
                  </a:lnTo>
                  <a:cubicBezTo>
                    <a:pt x="805" y="3445"/>
                    <a:pt x="742" y="3307"/>
                    <a:pt x="692" y="3169"/>
                  </a:cubicBezTo>
                  <a:cubicBezTo>
                    <a:pt x="554" y="2804"/>
                    <a:pt x="478" y="2402"/>
                    <a:pt x="478" y="1999"/>
                  </a:cubicBezTo>
                  <a:cubicBezTo>
                    <a:pt x="478" y="1610"/>
                    <a:pt x="554" y="1207"/>
                    <a:pt x="705" y="830"/>
                  </a:cubicBezTo>
                  <a:cubicBezTo>
                    <a:pt x="818" y="541"/>
                    <a:pt x="994" y="252"/>
                    <a:pt x="1195" y="13"/>
                  </a:cubicBezTo>
                  <a:lnTo>
                    <a:pt x="9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9"/>
            <p:cNvSpPr/>
            <p:nvPr/>
          </p:nvSpPr>
          <p:spPr>
            <a:xfrm>
              <a:off x="7610617" y="3731666"/>
              <a:ext cx="39268" cy="114779"/>
            </a:xfrm>
            <a:custGeom>
              <a:avLst/>
              <a:gdLst/>
              <a:ahLst/>
              <a:cxnLst/>
              <a:rect l="l" t="t" r="r" b="b"/>
              <a:pathLst>
                <a:path w="805" h="2353" extrusionOk="0">
                  <a:moveTo>
                    <a:pt x="239" y="1"/>
                  </a:moveTo>
                  <a:lnTo>
                    <a:pt x="0" y="13"/>
                  </a:lnTo>
                  <a:cubicBezTo>
                    <a:pt x="151" y="164"/>
                    <a:pt x="277" y="328"/>
                    <a:pt x="377" y="516"/>
                  </a:cubicBezTo>
                  <a:cubicBezTo>
                    <a:pt x="491" y="768"/>
                    <a:pt x="553" y="1045"/>
                    <a:pt x="553" y="1321"/>
                  </a:cubicBezTo>
                  <a:cubicBezTo>
                    <a:pt x="553" y="1598"/>
                    <a:pt x="491" y="1862"/>
                    <a:pt x="365" y="2113"/>
                  </a:cubicBezTo>
                  <a:cubicBezTo>
                    <a:pt x="327" y="2201"/>
                    <a:pt x="277" y="2277"/>
                    <a:pt x="227" y="2352"/>
                  </a:cubicBezTo>
                  <a:lnTo>
                    <a:pt x="491" y="2327"/>
                  </a:lnTo>
                  <a:cubicBezTo>
                    <a:pt x="679" y="2038"/>
                    <a:pt x="780" y="1698"/>
                    <a:pt x="792" y="1346"/>
                  </a:cubicBezTo>
                  <a:cubicBezTo>
                    <a:pt x="805" y="843"/>
                    <a:pt x="604" y="353"/>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9"/>
            <p:cNvSpPr/>
            <p:nvPr/>
          </p:nvSpPr>
          <p:spPr>
            <a:xfrm>
              <a:off x="7634519" y="3723714"/>
              <a:ext cx="109218" cy="126389"/>
            </a:xfrm>
            <a:custGeom>
              <a:avLst/>
              <a:gdLst/>
              <a:ahLst/>
              <a:cxnLst/>
              <a:rect l="l" t="t" r="r" b="b"/>
              <a:pathLst>
                <a:path w="2239" h="2591" extrusionOk="0">
                  <a:moveTo>
                    <a:pt x="1761" y="0"/>
                  </a:moveTo>
                  <a:lnTo>
                    <a:pt x="1" y="139"/>
                  </a:lnTo>
                  <a:cubicBezTo>
                    <a:pt x="340" y="516"/>
                    <a:pt x="516" y="1006"/>
                    <a:pt x="504" y="1522"/>
                  </a:cubicBezTo>
                  <a:cubicBezTo>
                    <a:pt x="491" y="1849"/>
                    <a:pt x="403" y="2176"/>
                    <a:pt x="252" y="2465"/>
                  </a:cubicBezTo>
                  <a:lnTo>
                    <a:pt x="1786" y="2289"/>
                  </a:lnTo>
                  <a:lnTo>
                    <a:pt x="1749" y="2591"/>
                  </a:lnTo>
                  <a:cubicBezTo>
                    <a:pt x="1887" y="2415"/>
                    <a:pt x="2000" y="2226"/>
                    <a:pt x="2088" y="2012"/>
                  </a:cubicBezTo>
                  <a:cubicBezTo>
                    <a:pt x="2176" y="1773"/>
                    <a:pt x="2226" y="1535"/>
                    <a:pt x="2226" y="1283"/>
                  </a:cubicBezTo>
                  <a:cubicBezTo>
                    <a:pt x="2239" y="1032"/>
                    <a:pt x="2189" y="793"/>
                    <a:pt x="2088" y="554"/>
                  </a:cubicBezTo>
                  <a:cubicBezTo>
                    <a:pt x="2013" y="365"/>
                    <a:pt x="1899" y="176"/>
                    <a:pt x="1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9"/>
            <p:cNvSpPr/>
            <p:nvPr/>
          </p:nvSpPr>
          <p:spPr>
            <a:xfrm>
              <a:off x="7265895" y="3929810"/>
              <a:ext cx="30097" cy="82877"/>
            </a:xfrm>
            <a:custGeom>
              <a:avLst/>
              <a:gdLst/>
              <a:ahLst/>
              <a:cxnLst/>
              <a:rect l="l" t="t" r="r" b="b"/>
              <a:pathLst>
                <a:path w="617" h="1699" extrusionOk="0">
                  <a:moveTo>
                    <a:pt x="50" y="1"/>
                  </a:moveTo>
                  <a:cubicBezTo>
                    <a:pt x="13" y="177"/>
                    <a:pt x="0" y="353"/>
                    <a:pt x="0" y="541"/>
                  </a:cubicBezTo>
                  <a:cubicBezTo>
                    <a:pt x="13" y="944"/>
                    <a:pt x="138" y="1333"/>
                    <a:pt x="340" y="1673"/>
                  </a:cubicBezTo>
                  <a:lnTo>
                    <a:pt x="616" y="1698"/>
                  </a:lnTo>
                  <a:cubicBezTo>
                    <a:pt x="553" y="1610"/>
                    <a:pt x="491" y="1509"/>
                    <a:pt x="453" y="1396"/>
                  </a:cubicBezTo>
                  <a:cubicBezTo>
                    <a:pt x="315" y="1082"/>
                    <a:pt x="239" y="742"/>
                    <a:pt x="252" y="403"/>
                  </a:cubicBezTo>
                  <a:lnTo>
                    <a:pt x="264" y="151"/>
                  </a:lnTo>
                  <a:lnTo>
                    <a:pt x="289" y="51"/>
                  </a:lnTo>
                  <a:lnTo>
                    <a:pt x="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9"/>
            <p:cNvSpPr/>
            <p:nvPr/>
          </p:nvSpPr>
          <p:spPr>
            <a:xfrm>
              <a:off x="7275065" y="3751324"/>
              <a:ext cx="118438" cy="135608"/>
            </a:xfrm>
            <a:custGeom>
              <a:avLst/>
              <a:gdLst/>
              <a:ahLst/>
              <a:cxnLst/>
              <a:rect l="l" t="t" r="r" b="b"/>
              <a:pathLst>
                <a:path w="2428" h="2780" extrusionOk="0">
                  <a:moveTo>
                    <a:pt x="1962" y="0"/>
                  </a:moveTo>
                  <a:lnTo>
                    <a:pt x="1" y="164"/>
                  </a:lnTo>
                  <a:cubicBezTo>
                    <a:pt x="604" y="830"/>
                    <a:pt x="868" y="1471"/>
                    <a:pt x="780" y="2075"/>
                  </a:cubicBezTo>
                  <a:cubicBezTo>
                    <a:pt x="743" y="2289"/>
                    <a:pt x="667" y="2503"/>
                    <a:pt x="541" y="2691"/>
                  </a:cubicBezTo>
                  <a:lnTo>
                    <a:pt x="2050" y="2515"/>
                  </a:lnTo>
                  <a:lnTo>
                    <a:pt x="1988" y="2779"/>
                  </a:lnTo>
                  <a:cubicBezTo>
                    <a:pt x="2264" y="2364"/>
                    <a:pt x="2415" y="1886"/>
                    <a:pt x="2428" y="1396"/>
                  </a:cubicBezTo>
                  <a:cubicBezTo>
                    <a:pt x="2428" y="1132"/>
                    <a:pt x="2377" y="868"/>
                    <a:pt x="2289" y="616"/>
                  </a:cubicBezTo>
                  <a:cubicBezTo>
                    <a:pt x="2201" y="403"/>
                    <a:pt x="2101" y="189"/>
                    <a:pt x="19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9"/>
            <p:cNvSpPr/>
            <p:nvPr/>
          </p:nvSpPr>
          <p:spPr>
            <a:xfrm>
              <a:off x="7816075" y="3715714"/>
              <a:ext cx="39951" cy="108048"/>
            </a:xfrm>
            <a:custGeom>
              <a:avLst/>
              <a:gdLst/>
              <a:ahLst/>
              <a:cxnLst/>
              <a:rect l="l" t="t" r="r" b="b"/>
              <a:pathLst>
                <a:path w="819" h="2215" extrusionOk="0">
                  <a:moveTo>
                    <a:pt x="240" y="1"/>
                  </a:moveTo>
                  <a:lnTo>
                    <a:pt x="1" y="13"/>
                  </a:lnTo>
                  <a:cubicBezTo>
                    <a:pt x="164" y="152"/>
                    <a:pt x="290" y="315"/>
                    <a:pt x="391" y="491"/>
                  </a:cubicBezTo>
                  <a:cubicBezTo>
                    <a:pt x="516" y="718"/>
                    <a:pt x="579" y="969"/>
                    <a:pt x="567" y="1233"/>
                  </a:cubicBezTo>
                  <a:cubicBezTo>
                    <a:pt x="567" y="1497"/>
                    <a:pt x="504" y="1749"/>
                    <a:pt x="378" y="1975"/>
                  </a:cubicBezTo>
                  <a:cubicBezTo>
                    <a:pt x="340" y="2063"/>
                    <a:pt x="290" y="2139"/>
                    <a:pt x="240" y="2214"/>
                  </a:cubicBezTo>
                  <a:lnTo>
                    <a:pt x="504" y="2176"/>
                  </a:lnTo>
                  <a:cubicBezTo>
                    <a:pt x="692" y="1912"/>
                    <a:pt x="806" y="1585"/>
                    <a:pt x="818" y="1258"/>
                  </a:cubicBezTo>
                  <a:cubicBezTo>
                    <a:pt x="818" y="768"/>
                    <a:pt x="617" y="315"/>
                    <a:pt x="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9"/>
            <p:cNvSpPr/>
            <p:nvPr/>
          </p:nvSpPr>
          <p:spPr>
            <a:xfrm>
              <a:off x="7746760" y="3716349"/>
              <a:ext cx="89609" cy="120877"/>
            </a:xfrm>
            <a:custGeom>
              <a:avLst/>
              <a:gdLst/>
              <a:ahLst/>
              <a:cxnLst/>
              <a:rect l="l" t="t" r="r" b="b"/>
              <a:pathLst>
                <a:path w="1837" h="2478" extrusionOk="0">
                  <a:moveTo>
                    <a:pt x="1384" y="0"/>
                  </a:moveTo>
                  <a:lnTo>
                    <a:pt x="1" y="114"/>
                  </a:lnTo>
                  <a:cubicBezTo>
                    <a:pt x="353" y="478"/>
                    <a:pt x="542" y="969"/>
                    <a:pt x="529" y="1472"/>
                  </a:cubicBezTo>
                  <a:cubicBezTo>
                    <a:pt x="516" y="1774"/>
                    <a:pt x="441" y="2075"/>
                    <a:pt x="290" y="2352"/>
                  </a:cubicBezTo>
                  <a:lnTo>
                    <a:pt x="1409" y="2226"/>
                  </a:lnTo>
                  <a:lnTo>
                    <a:pt x="1409" y="2226"/>
                  </a:lnTo>
                  <a:lnTo>
                    <a:pt x="1346" y="2478"/>
                  </a:lnTo>
                  <a:cubicBezTo>
                    <a:pt x="1497" y="2302"/>
                    <a:pt x="1610" y="2113"/>
                    <a:pt x="1686" y="1912"/>
                  </a:cubicBezTo>
                  <a:cubicBezTo>
                    <a:pt x="1786" y="1698"/>
                    <a:pt x="1824" y="1459"/>
                    <a:pt x="1837" y="1220"/>
                  </a:cubicBezTo>
                  <a:cubicBezTo>
                    <a:pt x="1837" y="981"/>
                    <a:pt x="1786" y="742"/>
                    <a:pt x="1698" y="516"/>
                  </a:cubicBezTo>
                  <a:cubicBezTo>
                    <a:pt x="1610" y="340"/>
                    <a:pt x="1510" y="164"/>
                    <a:pt x="1384" y="0"/>
                  </a:cubicBezTo>
                  <a:close/>
                </a:path>
              </a:pathLst>
            </a:custGeom>
            <a:solidFill>
              <a:srgbClr val="8A77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9"/>
            <p:cNvSpPr/>
            <p:nvPr/>
          </p:nvSpPr>
          <p:spPr>
            <a:xfrm>
              <a:off x="7520425" y="3732300"/>
              <a:ext cx="109853" cy="128877"/>
            </a:xfrm>
            <a:custGeom>
              <a:avLst/>
              <a:gdLst/>
              <a:ahLst/>
              <a:cxnLst/>
              <a:rect l="l" t="t" r="r" b="b"/>
              <a:pathLst>
                <a:path w="2252" h="2642" extrusionOk="0">
                  <a:moveTo>
                    <a:pt x="1799" y="0"/>
                  </a:moveTo>
                  <a:lnTo>
                    <a:pt x="1" y="151"/>
                  </a:lnTo>
                  <a:cubicBezTo>
                    <a:pt x="353" y="541"/>
                    <a:pt x="541" y="1057"/>
                    <a:pt x="516" y="1585"/>
                  </a:cubicBezTo>
                  <a:cubicBezTo>
                    <a:pt x="504" y="1912"/>
                    <a:pt x="428" y="2239"/>
                    <a:pt x="277" y="2541"/>
                  </a:cubicBezTo>
                  <a:lnTo>
                    <a:pt x="1849" y="2364"/>
                  </a:lnTo>
                  <a:lnTo>
                    <a:pt x="1786" y="2641"/>
                  </a:lnTo>
                  <a:cubicBezTo>
                    <a:pt x="2076" y="2251"/>
                    <a:pt x="2239" y="1786"/>
                    <a:pt x="2252" y="1296"/>
                  </a:cubicBezTo>
                  <a:cubicBezTo>
                    <a:pt x="2252" y="1044"/>
                    <a:pt x="2214" y="793"/>
                    <a:pt x="2113" y="554"/>
                  </a:cubicBezTo>
                  <a:cubicBezTo>
                    <a:pt x="2038" y="353"/>
                    <a:pt x="1925" y="176"/>
                    <a:pt x="1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9"/>
            <p:cNvSpPr/>
            <p:nvPr/>
          </p:nvSpPr>
          <p:spPr>
            <a:xfrm>
              <a:off x="7289163" y="4059223"/>
              <a:ext cx="60195" cy="180388"/>
            </a:xfrm>
            <a:custGeom>
              <a:avLst/>
              <a:gdLst/>
              <a:ahLst/>
              <a:cxnLst/>
              <a:rect l="l" t="t" r="r" b="b"/>
              <a:pathLst>
                <a:path w="1234" h="3698" extrusionOk="0">
                  <a:moveTo>
                    <a:pt x="957" y="1"/>
                  </a:moveTo>
                  <a:cubicBezTo>
                    <a:pt x="1" y="1271"/>
                    <a:pt x="215" y="2780"/>
                    <a:pt x="630" y="3660"/>
                  </a:cubicBezTo>
                  <a:lnTo>
                    <a:pt x="919" y="3698"/>
                  </a:lnTo>
                  <a:cubicBezTo>
                    <a:pt x="844" y="3559"/>
                    <a:pt x="781" y="3421"/>
                    <a:pt x="730" y="3283"/>
                  </a:cubicBezTo>
                  <a:cubicBezTo>
                    <a:pt x="592" y="2906"/>
                    <a:pt x="517" y="2491"/>
                    <a:pt x="517" y="2088"/>
                  </a:cubicBezTo>
                  <a:cubicBezTo>
                    <a:pt x="504" y="1673"/>
                    <a:pt x="579" y="1271"/>
                    <a:pt x="730" y="881"/>
                  </a:cubicBezTo>
                  <a:cubicBezTo>
                    <a:pt x="856" y="567"/>
                    <a:pt x="1020" y="277"/>
                    <a:pt x="1233" y="26"/>
                  </a:cubicBezTo>
                  <a:lnTo>
                    <a:pt x="9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9"/>
            <p:cNvSpPr/>
            <p:nvPr/>
          </p:nvSpPr>
          <p:spPr>
            <a:xfrm>
              <a:off x="7288577" y="3911420"/>
              <a:ext cx="123316" cy="117218"/>
            </a:xfrm>
            <a:custGeom>
              <a:avLst/>
              <a:gdLst/>
              <a:ahLst/>
              <a:cxnLst/>
              <a:rect l="l" t="t" r="r" b="b"/>
              <a:pathLst>
                <a:path w="2528" h="2403" extrusionOk="0">
                  <a:moveTo>
                    <a:pt x="2465" y="0"/>
                  </a:moveTo>
                  <a:cubicBezTo>
                    <a:pt x="1629" y="268"/>
                    <a:pt x="960" y="516"/>
                    <a:pt x="451" y="516"/>
                  </a:cubicBezTo>
                  <a:cubicBezTo>
                    <a:pt x="387" y="516"/>
                    <a:pt x="324" y="512"/>
                    <a:pt x="264" y="503"/>
                  </a:cubicBezTo>
                  <a:cubicBezTo>
                    <a:pt x="202" y="503"/>
                    <a:pt x="126" y="478"/>
                    <a:pt x="26" y="466"/>
                  </a:cubicBezTo>
                  <a:cubicBezTo>
                    <a:pt x="13" y="566"/>
                    <a:pt x="0" y="679"/>
                    <a:pt x="0" y="792"/>
                  </a:cubicBezTo>
                  <a:lnTo>
                    <a:pt x="0" y="1019"/>
                  </a:lnTo>
                  <a:cubicBezTo>
                    <a:pt x="0" y="1094"/>
                    <a:pt x="26" y="1182"/>
                    <a:pt x="38" y="1258"/>
                  </a:cubicBezTo>
                  <a:lnTo>
                    <a:pt x="76" y="1484"/>
                  </a:lnTo>
                  <a:lnTo>
                    <a:pt x="139" y="1710"/>
                  </a:lnTo>
                  <a:cubicBezTo>
                    <a:pt x="214" y="1962"/>
                    <a:pt x="340" y="2188"/>
                    <a:pt x="478" y="2402"/>
                  </a:cubicBezTo>
                  <a:lnTo>
                    <a:pt x="428" y="2100"/>
                  </a:lnTo>
                  <a:lnTo>
                    <a:pt x="2528" y="2289"/>
                  </a:lnTo>
                  <a:cubicBezTo>
                    <a:pt x="2364" y="1937"/>
                    <a:pt x="2276" y="1547"/>
                    <a:pt x="2251" y="1157"/>
                  </a:cubicBezTo>
                  <a:cubicBezTo>
                    <a:pt x="2239" y="767"/>
                    <a:pt x="2314" y="365"/>
                    <a:pt x="24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9"/>
            <p:cNvSpPr/>
            <p:nvPr/>
          </p:nvSpPr>
          <p:spPr>
            <a:xfrm>
              <a:off x="7803831" y="4016297"/>
              <a:ext cx="113511" cy="16000"/>
            </a:xfrm>
            <a:custGeom>
              <a:avLst/>
              <a:gdLst/>
              <a:ahLst/>
              <a:cxnLst/>
              <a:rect l="l" t="t" r="r" b="b"/>
              <a:pathLst>
                <a:path w="2327" h="328" extrusionOk="0">
                  <a:moveTo>
                    <a:pt x="2327" y="1"/>
                  </a:moveTo>
                  <a:lnTo>
                    <a:pt x="1233" y="114"/>
                  </a:lnTo>
                  <a:lnTo>
                    <a:pt x="704" y="177"/>
                  </a:lnTo>
                  <a:lnTo>
                    <a:pt x="0" y="327"/>
                  </a:lnTo>
                  <a:lnTo>
                    <a:pt x="0" y="327"/>
                  </a:lnTo>
                  <a:lnTo>
                    <a:pt x="164" y="302"/>
                  </a:lnTo>
                  <a:lnTo>
                    <a:pt x="1245" y="151"/>
                  </a:lnTo>
                  <a:lnTo>
                    <a:pt x="2327" y="1"/>
                  </a:lnTo>
                  <a:close/>
                </a:path>
              </a:pathLst>
            </a:custGeom>
            <a:solidFill>
              <a:srgbClr val="7C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9"/>
            <p:cNvSpPr/>
            <p:nvPr/>
          </p:nvSpPr>
          <p:spPr>
            <a:xfrm>
              <a:off x="7372624" y="3750104"/>
              <a:ext cx="41122" cy="122730"/>
            </a:xfrm>
            <a:custGeom>
              <a:avLst/>
              <a:gdLst/>
              <a:ahLst/>
              <a:cxnLst/>
              <a:rect l="l" t="t" r="r" b="b"/>
              <a:pathLst>
                <a:path w="843" h="2516" extrusionOk="0">
                  <a:moveTo>
                    <a:pt x="252" y="0"/>
                  </a:moveTo>
                  <a:lnTo>
                    <a:pt x="0" y="25"/>
                  </a:lnTo>
                  <a:cubicBezTo>
                    <a:pt x="377" y="390"/>
                    <a:pt x="591" y="905"/>
                    <a:pt x="591" y="1434"/>
                  </a:cubicBezTo>
                  <a:cubicBezTo>
                    <a:pt x="579" y="1723"/>
                    <a:pt x="516" y="1999"/>
                    <a:pt x="403" y="2264"/>
                  </a:cubicBezTo>
                  <a:cubicBezTo>
                    <a:pt x="365" y="2352"/>
                    <a:pt x="315" y="2440"/>
                    <a:pt x="264" y="2515"/>
                  </a:cubicBezTo>
                  <a:lnTo>
                    <a:pt x="541" y="2490"/>
                  </a:lnTo>
                  <a:cubicBezTo>
                    <a:pt x="717" y="2176"/>
                    <a:pt x="818" y="1836"/>
                    <a:pt x="830" y="1471"/>
                  </a:cubicBezTo>
                  <a:cubicBezTo>
                    <a:pt x="843" y="931"/>
                    <a:pt x="641" y="390"/>
                    <a:pt x="2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9"/>
            <p:cNvSpPr/>
            <p:nvPr/>
          </p:nvSpPr>
          <p:spPr>
            <a:xfrm>
              <a:off x="7495889" y="3740251"/>
              <a:ext cx="41170" cy="118438"/>
            </a:xfrm>
            <a:custGeom>
              <a:avLst/>
              <a:gdLst/>
              <a:ahLst/>
              <a:cxnLst/>
              <a:rect l="l" t="t" r="r" b="b"/>
              <a:pathLst>
                <a:path w="844" h="2428" extrusionOk="0">
                  <a:moveTo>
                    <a:pt x="252" y="1"/>
                  </a:moveTo>
                  <a:lnTo>
                    <a:pt x="1" y="13"/>
                  </a:lnTo>
                  <a:cubicBezTo>
                    <a:pt x="177" y="177"/>
                    <a:pt x="303" y="353"/>
                    <a:pt x="403" y="554"/>
                  </a:cubicBezTo>
                  <a:cubicBezTo>
                    <a:pt x="529" y="818"/>
                    <a:pt x="592" y="1095"/>
                    <a:pt x="592" y="1372"/>
                  </a:cubicBezTo>
                  <a:cubicBezTo>
                    <a:pt x="579" y="1661"/>
                    <a:pt x="516" y="1937"/>
                    <a:pt x="403" y="2189"/>
                  </a:cubicBezTo>
                  <a:cubicBezTo>
                    <a:pt x="365" y="2277"/>
                    <a:pt x="315" y="2352"/>
                    <a:pt x="265" y="2428"/>
                  </a:cubicBezTo>
                  <a:lnTo>
                    <a:pt x="529" y="2403"/>
                  </a:lnTo>
                  <a:cubicBezTo>
                    <a:pt x="717" y="2101"/>
                    <a:pt x="818" y="1761"/>
                    <a:pt x="831" y="1409"/>
                  </a:cubicBezTo>
                  <a:cubicBezTo>
                    <a:pt x="843" y="881"/>
                    <a:pt x="629" y="366"/>
                    <a:pt x="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9"/>
            <p:cNvSpPr/>
            <p:nvPr/>
          </p:nvSpPr>
          <p:spPr>
            <a:xfrm>
              <a:off x="7396525" y="3741519"/>
              <a:ext cx="120291" cy="131316"/>
            </a:xfrm>
            <a:custGeom>
              <a:avLst/>
              <a:gdLst/>
              <a:ahLst/>
              <a:cxnLst/>
              <a:rect l="l" t="t" r="r" b="b"/>
              <a:pathLst>
                <a:path w="2466" h="2692" extrusionOk="0">
                  <a:moveTo>
                    <a:pt x="2000" y="0"/>
                  </a:moveTo>
                  <a:lnTo>
                    <a:pt x="1" y="164"/>
                  </a:lnTo>
                  <a:cubicBezTo>
                    <a:pt x="353" y="578"/>
                    <a:pt x="541" y="1107"/>
                    <a:pt x="529" y="1647"/>
                  </a:cubicBezTo>
                  <a:cubicBezTo>
                    <a:pt x="516" y="1999"/>
                    <a:pt x="428" y="2326"/>
                    <a:pt x="277" y="2641"/>
                  </a:cubicBezTo>
                  <a:lnTo>
                    <a:pt x="2075" y="2440"/>
                  </a:lnTo>
                  <a:lnTo>
                    <a:pt x="2025" y="2691"/>
                  </a:lnTo>
                  <a:cubicBezTo>
                    <a:pt x="2302" y="2301"/>
                    <a:pt x="2453" y="1836"/>
                    <a:pt x="2465" y="1358"/>
                  </a:cubicBezTo>
                  <a:cubicBezTo>
                    <a:pt x="2465" y="1094"/>
                    <a:pt x="2415" y="830"/>
                    <a:pt x="2327" y="591"/>
                  </a:cubicBezTo>
                  <a:cubicBezTo>
                    <a:pt x="2239" y="377"/>
                    <a:pt x="2138" y="189"/>
                    <a:pt x="20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9"/>
            <p:cNvSpPr/>
            <p:nvPr/>
          </p:nvSpPr>
          <p:spPr>
            <a:xfrm>
              <a:off x="7412476" y="3900981"/>
              <a:ext cx="30731" cy="125169"/>
            </a:xfrm>
            <a:custGeom>
              <a:avLst/>
              <a:gdLst/>
              <a:ahLst/>
              <a:cxnLst/>
              <a:rect l="l" t="t" r="r" b="b"/>
              <a:pathLst>
                <a:path w="630" h="2566" extrusionOk="0">
                  <a:moveTo>
                    <a:pt x="617" y="0"/>
                  </a:moveTo>
                  <a:lnTo>
                    <a:pt x="327" y="89"/>
                  </a:lnTo>
                  <a:cubicBezTo>
                    <a:pt x="114" y="478"/>
                    <a:pt x="1" y="918"/>
                    <a:pt x="13" y="1371"/>
                  </a:cubicBezTo>
                  <a:cubicBezTo>
                    <a:pt x="26" y="1774"/>
                    <a:pt x="139" y="2176"/>
                    <a:pt x="340" y="2541"/>
                  </a:cubicBezTo>
                  <a:lnTo>
                    <a:pt x="629" y="2566"/>
                  </a:lnTo>
                  <a:cubicBezTo>
                    <a:pt x="554" y="2465"/>
                    <a:pt x="504" y="2352"/>
                    <a:pt x="453" y="2251"/>
                  </a:cubicBezTo>
                  <a:cubicBezTo>
                    <a:pt x="315" y="1924"/>
                    <a:pt x="252" y="1572"/>
                    <a:pt x="252" y="1233"/>
                  </a:cubicBezTo>
                  <a:cubicBezTo>
                    <a:pt x="252" y="1145"/>
                    <a:pt x="265" y="1057"/>
                    <a:pt x="277" y="969"/>
                  </a:cubicBezTo>
                  <a:cubicBezTo>
                    <a:pt x="277" y="881"/>
                    <a:pt x="302" y="793"/>
                    <a:pt x="327" y="705"/>
                  </a:cubicBezTo>
                  <a:lnTo>
                    <a:pt x="403" y="453"/>
                  </a:lnTo>
                  <a:cubicBezTo>
                    <a:pt x="428" y="365"/>
                    <a:pt x="466" y="302"/>
                    <a:pt x="504" y="214"/>
                  </a:cubicBezTo>
                  <a:cubicBezTo>
                    <a:pt x="541" y="139"/>
                    <a:pt x="579" y="63"/>
                    <a:pt x="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9"/>
            <p:cNvSpPr/>
            <p:nvPr/>
          </p:nvSpPr>
          <p:spPr>
            <a:xfrm>
              <a:off x="7435793" y="3883176"/>
              <a:ext cx="139267" cy="158340"/>
            </a:xfrm>
            <a:custGeom>
              <a:avLst/>
              <a:gdLst/>
              <a:ahLst/>
              <a:cxnLst/>
              <a:rect l="l" t="t" r="r" b="b"/>
              <a:pathLst>
                <a:path w="2855" h="3246" extrusionOk="0">
                  <a:moveTo>
                    <a:pt x="2063" y="1"/>
                  </a:moveTo>
                  <a:lnTo>
                    <a:pt x="1283" y="89"/>
                  </a:lnTo>
                  <a:cubicBezTo>
                    <a:pt x="956" y="152"/>
                    <a:pt x="642" y="227"/>
                    <a:pt x="327" y="315"/>
                  </a:cubicBezTo>
                  <a:cubicBezTo>
                    <a:pt x="277" y="416"/>
                    <a:pt x="227" y="529"/>
                    <a:pt x="176" y="642"/>
                  </a:cubicBezTo>
                  <a:cubicBezTo>
                    <a:pt x="63" y="944"/>
                    <a:pt x="0" y="1271"/>
                    <a:pt x="0" y="1585"/>
                  </a:cubicBezTo>
                  <a:lnTo>
                    <a:pt x="0" y="1824"/>
                  </a:lnTo>
                  <a:cubicBezTo>
                    <a:pt x="0" y="1912"/>
                    <a:pt x="13" y="1988"/>
                    <a:pt x="26" y="2076"/>
                  </a:cubicBezTo>
                  <a:cubicBezTo>
                    <a:pt x="38" y="2151"/>
                    <a:pt x="51" y="2227"/>
                    <a:pt x="76" y="2302"/>
                  </a:cubicBezTo>
                  <a:lnTo>
                    <a:pt x="139" y="2541"/>
                  </a:lnTo>
                  <a:cubicBezTo>
                    <a:pt x="214" y="2792"/>
                    <a:pt x="327" y="3031"/>
                    <a:pt x="466" y="3245"/>
                  </a:cubicBezTo>
                  <a:lnTo>
                    <a:pt x="403" y="2943"/>
                  </a:lnTo>
                  <a:lnTo>
                    <a:pt x="2188" y="3107"/>
                  </a:lnTo>
                  <a:cubicBezTo>
                    <a:pt x="2050" y="2893"/>
                    <a:pt x="1962" y="2654"/>
                    <a:pt x="1924" y="2403"/>
                  </a:cubicBezTo>
                  <a:cubicBezTo>
                    <a:pt x="1811" y="1673"/>
                    <a:pt x="2126" y="881"/>
                    <a:pt x="2855" y="51"/>
                  </a:cubicBezTo>
                  <a:lnTo>
                    <a:pt x="20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9"/>
            <p:cNvSpPr/>
            <p:nvPr/>
          </p:nvSpPr>
          <p:spPr>
            <a:xfrm>
              <a:off x="7431500" y="4073321"/>
              <a:ext cx="453947" cy="192681"/>
            </a:xfrm>
            <a:custGeom>
              <a:avLst/>
              <a:gdLst/>
              <a:ahLst/>
              <a:cxnLst/>
              <a:rect l="l" t="t" r="r" b="b"/>
              <a:pathLst>
                <a:path w="9306" h="3950" extrusionOk="0">
                  <a:moveTo>
                    <a:pt x="5822" y="341"/>
                  </a:moveTo>
                  <a:lnTo>
                    <a:pt x="5822" y="341"/>
                  </a:lnTo>
                  <a:cubicBezTo>
                    <a:pt x="5420" y="416"/>
                    <a:pt x="5005" y="479"/>
                    <a:pt x="4590" y="542"/>
                  </a:cubicBezTo>
                  <a:cubicBezTo>
                    <a:pt x="4175" y="605"/>
                    <a:pt x="3760" y="667"/>
                    <a:pt x="3358" y="730"/>
                  </a:cubicBezTo>
                  <a:cubicBezTo>
                    <a:pt x="2943" y="781"/>
                    <a:pt x="2528" y="831"/>
                    <a:pt x="2113" y="881"/>
                  </a:cubicBezTo>
                  <a:cubicBezTo>
                    <a:pt x="1698" y="932"/>
                    <a:pt x="1283" y="982"/>
                    <a:pt x="868" y="1020"/>
                  </a:cubicBezTo>
                  <a:cubicBezTo>
                    <a:pt x="1283" y="944"/>
                    <a:pt x="1698" y="881"/>
                    <a:pt x="2100" y="818"/>
                  </a:cubicBezTo>
                  <a:cubicBezTo>
                    <a:pt x="2515" y="755"/>
                    <a:pt x="2930" y="693"/>
                    <a:pt x="3345" y="642"/>
                  </a:cubicBezTo>
                  <a:cubicBezTo>
                    <a:pt x="3748" y="579"/>
                    <a:pt x="4163" y="529"/>
                    <a:pt x="4578" y="479"/>
                  </a:cubicBezTo>
                  <a:cubicBezTo>
                    <a:pt x="4993" y="429"/>
                    <a:pt x="5408" y="378"/>
                    <a:pt x="5822" y="341"/>
                  </a:cubicBezTo>
                  <a:close/>
                  <a:moveTo>
                    <a:pt x="7042" y="818"/>
                  </a:moveTo>
                  <a:lnTo>
                    <a:pt x="7042" y="818"/>
                  </a:lnTo>
                  <a:cubicBezTo>
                    <a:pt x="6527" y="919"/>
                    <a:pt x="5999" y="1007"/>
                    <a:pt x="5470" y="1082"/>
                  </a:cubicBezTo>
                  <a:lnTo>
                    <a:pt x="3899" y="1321"/>
                  </a:lnTo>
                  <a:lnTo>
                    <a:pt x="2327" y="1548"/>
                  </a:lnTo>
                  <a:cubicBezTo>
                    <a:pt x="1799" y="1611"/>
                    <a:pt x="1283" y="1686"/>
                    <a:pt x="755" y="1736"/>
                  </a:cubicBezTo>
                  <a:cubicBezTo>
                    <a:pt x="1283" y="1648"/>
                    <a:pt x="1799" y="1560"/>
                    <a:pt x="2327" y="1485"/>
                  </a:cubicBezTo>
                  <a:lnTo>
                    <a:pt x="3899" y="1246"/>
                  </a:lnTo>
                  <a:lnTo>
                    <a:pt x="5470" y="1020"/>
                  </a:lnTo>
                  <a:cubicBezTo>
                    <a:pt x="5999" y="957"/>
                    <a:pt x="6527" y="881"/>
                    <a:pt x="7042" y="818"/>
                  </a:cubicBezTo>
                  <a:close/>
                  <a:moveTo>
                    <a:pt x="8727" y="1196"/>
                  </a:moveTo>
                  <a:cubicBezTo>
                    <a:pt x="8438" y="1258"/>
                    <a:pt x="8149" y="1321"/>
                    <a:pt x="7860" y="1384"/>
                  </a:cubicBezTo>
                  <a:cubicBezTo>
                    <a:pt x="7570" y="1447"/>
                    <a:pt x="7281" y="1497"/>
                    <a:pt x="6992" y="1560"/>
                  </a:cubicBezTo>
                  <a:cubicBezTo>
                    <a:pt x="6703" y="1623"/>
                    <a:pt x="6401" y="1673"/>
                    <a:pt x="6112" y="1724"/>
                  </a:cubicBezTo>
                  <a:cubicBezTo>
                    <a:pt x="5822" y="1774"/>
                    <a:pt x="5533" y="1812"/>
                    <a:pt x="5231" y="1849"/>
                  </a:cubicBezTo>
                  <a:cubicBezTo>
                    <a:pt x="5533" y="1787"/>
                    <a:pt x="5822" y="1724"/>
                    <a:pt x="6112" y="1661"/>
                  </a:cubicBezTo>
                  <a:lnTo>
                    <a:pt x="6099" y="1661"/>
                  </a:lnTo>
                  <a:cubicBezTo>
                    <a:pt x="6388" y="1598"/>
                    <a:pt x="6678" y="1535"/>
                    <a:pt x="6967" y="1485"/>
                  </a:cubicBezTo>
                  <a:cubicBezTo>
                    <a:pt x="7256" y="1422"/>
                    <a:pt x="7558" y="1372"/>
                    <a:pt x="7847" y="1321"/>
                  </a:cubicBezTo>
                  <a:cubicBezTo>
                    <a:pt x="8136" y="1271"/>
                    <a:pt x="8425" y="1233"/>
                    <a:pt x="8727" y="1196"/>
                  </a:cubicBezTo>
                  <a:close/>
                  <a:moveTo>
                    <a:pt x="9079" y="1"/>
                  </a:moveTo>
                  <a:lnTo>
                    <a:pt x="9079" y="1"/>
                  </a:lnTo>
                  <a:cubicBezTo>
                    <a:pt x="8394" y="77"/>
                    <a:pt x="4860" y="473"/>
                    <a:pt x="3055" y="473"/>
                  </a:cubicBezTo>
                  <a:cubicBezTo>
                    <a:pt x="2772" y="473"/>
                    <a:pt x="2532" y="463"/>
                    <a:pt x="2352" y="441"/>
                  </a:cubicBezTo>
                  <a:cubicBezTo>
                    <a:pt x="2239" y="429"/>
                    <a:pt x="2151" y="416"/>
                    <a:pt x="2063" y="391"/>
                  </a:cubicBezTo>
                  <a:lnTo>
                    <a:pt x="1031" y="517"/>
                  </a:lnTo>
                  <a:lnTo>
                    <a:pt x="1987" y="378"/>
                  </a:lnTo>
                  <a:cubicBezTo>
                    <a:pt x="1811" y="353"/>
                    <a:pt x="1635" y="303"/>
                    <a:pt x="1459" y="227"/>
                  </a:cubicBezTo>
                  <a:lnTo>
                    <a:pt x="742" y="315"/>
                  </a:lnTo>
                  <a:cubicBezTo>
                    <a:pt x="352" y="856"/>
                    <a:pt x="114" y="1472"/>
                    <a:pt x="26" y="2126"/>
                  </a:cubicBezTo>
                  <a:lnTo>
                    <a:pt x="8727" y="844"/>
                  </a:lnTo>
                  <a:lnTo>
                    <a:pt x="13" y="2302"/>
                  </a:lnTo>
                  <a:cubicBezTo>
                    <a:pt x="0" y="2390"/>
                    <a:pt x="0" y="2491"/>
                    <a:pt x="13" y="2591"/>
                  </a:cubicBezTo>
                  <a:lnTo>
                    <a:pt x="4515" y="1950"/>
                  </a:lnTo>
                  <a:lnTo>
                    <a:pt x="26" y="2755"/>
                  </a:lnTo>
                  <a:lnTo>
                    <a:pt x="26" y="2805"/>
                  </a:lnTo>
                  <a:cubicBezTo>
                    <a:pt x="88" y="3145"/>
                    <a:pt x="214" y="3459"/>
                    <a:pt x="403" y="3748"/>
                  </a:cubicBezTo>
                  <a:lnTo>
                    <a:pt x="8715" y="2026"/>
                  </a:lnTo>
                  <a:lnTo>
                    <a:pt x="528" y="3874"/>
                  </a:lnTo>
                  <a:lnTo>
                    <a:pt x="579" y="3949"/>
                  </a:lnTo>
                  <a:cubicBezTo>
                    <a:pt x="4716" y="3195"/>
                    <a:pt x="8602" y="2151"/>
                    <a:pt x="9306" y="1950"/>
                  </a:cubicBezTo>
                  <a:lnTo>
                    <a:pt x="9281" y="1849"/>
                  </a:lnTo>
                  <a:cubicBezTo>
                    <a:pt x="9255" y="1787"/>
                    <a:pt x="9243" y="1711"/>
                    <a:pt x="9218" y="1648"/>
                  </a:cubicBezTo>
                  <a:lnTo>
                    <a:pt x="943" y="3145"/>
                  </a:lnTo>
                  <a:lnTo>
                    <a:pt x="943" y="3145"/>
                  </a:lnTo>
                  <a:lnTo>
                    <a:pt x="9180" y="1497"/>
                  </a:lnTo>
                  <a:cubicBezTo>
                    <a:pt x="9092" y="1108"/>
                    <a:pt x="9042" y="718"/>
                    <a:pt x="9067" y="328"/>
                  </a:cubicBezTo>
                  <a:lnTo>
                    <a:pt x="9067" y="328"/>
                  </a:lnTo>
                  <a:lnTo>
                    <a:pt x="4527" y="919"/>
                  </a:lnTo>
                  <a:lnTo>
                    <a:pt x="4527" y="919"/>
                  </a:lnTo>
                  <a:lnTo>
                    <a:pt x="9067" y="164"/>
                  </a:lnTo>
                  <a:cubicBezTo>
                    <a:pt x="9067" y="102"/>
                    <a:pt x="9067" y="51"/>
                    <a:pt x="90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9"/>
            <p:cNvSpPr/>
            <p:nvPr/>
          </p:nvSpPr>
          <p:spPr>
            <a:xfrm>
              <a:off x="6790493" y="4021224"/>
              <a:ext cx="105560" cy="177315"/>
            </a:xfrm>
            <a:custGeom>
              <a:avLst/>
              <a:gdLst/>
              <a:ahLst/>
              <a:cxnLst/>
              <a:rect l="l" t="t" r="r" b="b"/>
              <a:pathLst>
                <a:path w="2164" h="3635" extrusionOk="0">
                  <a:moveTo>
                    <a:pt x="529" y="0"/>
                  </a:moveTo>
                  <a:cubicBezTo>
                    <a:pt x="378" y="252"/>
                    <a:pt x="252" y="503"/>
                    <a:pt x="164" y="780"/>
                  </a:cubicBezTo>
                  <a:cubicBezTo>
                    <a:pt x="51" y="1107"/>
                    <a:pt x="1" y="1446"/>
                    <a:pt x="1" y="1786"/>
                  </a:cubicBezTo>
                  <a:lnTo>
                    <a:pt x="13" y="2037"/>
                  </a:lnTo>
                  <a:lnTo>
                    <a:pt x="51" y="2289"/>
                  </a:lnTo>
                  <a:lnTo>
                    <a:pt x="89" y="2540"/>
                  </a:lnTo>
                  <a:lnTo>
                    <a:pt x="164" y="2792"/>
                  </a:lnTo>
                  <a:cubicBezTo>
                    <a:pt x="252" y="3094"/>
                    <a:pt x="390" y="3370"/>
                    <a:pt x="567" y="3634"/>
                  </a:cubicBezTo>
                  <a:lnTo>
                    <a:pt x="491" y="3270"/>
                  </a:lnTo>
                  <a:lnTo>
                    <a:pt x="491" y="3270"/>
                  </a:lnTo>
                  <a:lnTo>
                    <a:pt x="1811" y="3420"/>
                  </a:lnTo>
                  <a:cubicBezTo>
                    <a:pt x="1321" y="2339"/>
                    <a:pt x="1459" y="1082"/>
                    <a:pt x="2164" y="126"/>
                  </a:cubicBezTo>
                  <a:lnTo>
                    <a:pt x="5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9"/>
            <p:cNvSpPr/>
            <p:nvPr/>
          </p:nvSpPr>
          <p:spPr>
            <a:xfrm>
              <a:off x="6814444" y="4224831"/>
              <a:ext cx="341070" cy="38731"/>
            </a:xfrm>
            <a:custGeom>
              <a:avLst/>
              <a:gdLst/>
              <a:ahLst/>
              <a:cxnLst/>
              <a:rect l="l" t="t" r="r" b="b"/>
              <a:pathLst>
                <a:path w="6992" h="794" extrusionOk="0">
                  <a:moveTo>
                    <a:pt x="629" y="1"/>
                  </a:moveTo>
                  <a:lnTo>
                    <a:pt x="0" y="64"/>
                  </a:lnTo>
                  <a:lnTo>
                    <a:pt x="6438" y="793"/>
                  </a:lnTo>
                  <a:lnTo>
                    <a:pt x="6992" y="730"/>
                  </a:lnTo>
                  <a:cubicBezTo>
                    <a:pt x="4728" y="466"/>
                    <a:pt x="2339" y="202"/>
                    <a:pt x="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9"/>
            <p:cNvSpPr/>
            <p:nvPr/>
          </p:nvSpPr>
          <p:spPr>
            <a:xfrm>
              <a:off x="7018048" y="3875225"/>
              <a:ext cx="112340" cy="133169"/>
            </a:xfrm>
            <a:custGeom>
              <a:avLst/>
              <a:gdLst/>
              <a:ahLst/>
              <a:cxnLst/>
              <a:rect l="l" t="t" r="r" b="b"/>
              <a:pathLst>
                <a:path w="2303" h="2730" extrusionOk="0">
                  <a:moveTo>
                    <a:pt x="328" y="0"/>
                  </a:moveTo>
                  <a:cubicBezTo>
                    <a:pt x="278" y="88"/>
                    <a:pt x="227" y="176"/>
                    <a:pt x="190" y="277"/>
                  </a:cubicBezTo>
                  <a:cubicBezTo>
                    <a:pt x="76" y="541"/>
                    <a:pt x="14" y="843"/>
                    <a:pt x="14" y="1132"/>
                  </a:cubicBezTo>
                  <a:cubicBezTo>
                    <a:pt x="1" y="1434"/>
                    <a:pt x="51" y="1736"/>
                    <a:pt x="152" y="2012"/>
                  </a:cubicBezTo>
                  <a:cubicBezTo>
                    <a:pt x="252" y="2264"/>
                    <a:pt x="378" y="2515"/>
                    <a:pt x="554" y="2729"/>
                  </a:cubicBezTo>
                  <a:lnTo>
                    <a:pt x="504" y="2364"/>
                  </a:lnTo>
                  <a:lnTo>
                    <a:pt x="2302" y="2515"/>
                  </a:lnTo>
                  <a:cubicBezTo>
                    <a:pt x="2139" y="2188"/>
                    <a:pt x="2038" y="1824"/>
                    <a:pt x="2025" y="1446"/>
                  </a:cubicBezTo>
                  <a:cubicBezTo>
                    <a:pt x="2013" y="1082"/>
                    <a:pt x="2076" y="730"/>
                    <a:pt x="2214" y="390"/>
                  </a:cubicBezTo>
                  <a:lnTo>
                    <a:pt x="1623" y="239"/>
                  </a:lnTo>
                  <a:cubicBezTo>
                    <a:pt x="1170" y="151"/>
                    <a:pt x="730" y="76"/>
                    <a:pt x="3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9"/>
            <p:cNvSpPr/>
            <p:nvPr/>
          </p:nvSpPr>
          <p:spPr>
            <a:xfrm>
              <a:off x="6907661" y="3854981"/>
              <a:ext cx="93267" cy="139901"/>
            </a:xfrm>
            <a:custGeom>
              <a:avLst/>
              <a:gdLst/>
              <a:ahLst/>
              <a:cxnLst/>
              <a:rect l="l" t="t" r="r" b="b"/>
              <a:pathLst>
                <a:path w="1912" h="2868" extrusionOk="0">
                  <a:moveTo>
                    <a:pt x="478" y="0"/>
                  </a:moveTo>
                  <a:cubicBezTo>
                    <a:pt x="365" y="164"/>
                    <a:pt x="265" y="340"/>
                    <a:pt x="189" y="516"/>
                  </a:cubicBezTo>
                  <a:cubicBezTo>
                    <a:pt x="63" y="780"/>
                    <a:pt x="13" y="1069"/>
                    <a:pt x="0" y="1358"/>
                  </a:cubicBezTo>
                  <a:cubicBezTo>
                    <a:pt x="0" y="1635"/>
                    <a:pt x="51" y="1924"/>
                    <a:pt x="151" y="2188"/>
                  </a:cubicBezTo>
                  <a:cubicBezTo>
                    <a:pt x="239" y="2440"/>
                    <a:pt x="378" y="2666"/>
                    <a:pt x="541" y="2867"/>
                  </a:cubicBezTo>
                  <a:lnTo>
                    <a:pt x="478" y="2578"/>
                  </a:lnTo>
                  <a:lnTo>
                    <a:pt x="1774" y="2691"/>
                  </a:lnTo>
                  <a:cubicBezTo>
                    <a:pt x="1623" y="2377"/>
                    <a:pt x="1535" y="2037"/>
                    <a:pt x="1522" y="1685"/>
                  </a:cubicBezTo>
                  <a:cubicBezTo>
                    <a:pt x="1497" y="1195"/>
                    <a:pt x="1635" y="705"/>
                    <a:pt x="1912" y="290"/>
                  </a:cubicBezTo>
                  <a:cubicBezTo>
                    <a:pt x="1333" y="176"/>
                    <a:pt x="843" y="76"/>
                    <a:pt x="4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9"/>
            <p:cNvSpPr/>
            <p:nvPr/>
          </p:nvSpPr>
          <p:spPr>
            <a:xfrm>
              <a:off x="7176336" y="4050053"/>
              <a:ext cx="142974" cy="191413"/>
            </a:xfrm>
            <a:custGeom>
              <a:avLst/>
              <a:gdLst/>
              <a:ahLst/>
              <a:cxnLst/>
              <a:rect l="l" t="t" r="r" b="b"/>
              <a:pathLst>
                <a:path w="2931" h="3924" extrusionOk="0">
                  <a:moveTo>
                    <a:pt x="528" y="0"/>
                  </a:moveTo>
                  <a:cubicBezTo>
                    <a:pt x="377" y="277"/>
                    <a:pt x="252" y="566"/>
                    <a:pt x="164" y="868"/>
                  </a:cubicBezTo>
                  <a:cubicBezTo>
                    <a:pt x="51" y="1232"/>
                    <a:pt x="0" y="1597"/>
                    <a:pt x="0" y="1974"/>
                  </a:cubicBezTo>
                  <a:lnTo>
                    <a:pt x="13" y="2251"/>
                  </a:lnTo>
                  <a:lnTo>
                    <a:pt x="38" y="2528"/>
                  </a:lnTo>
                  <a:cubicBezTo>
                    <a:pt x="51" y="2628"/>
                    <a:pt x="76" y="2716"/>
                    <a:pt x="88" y="2804"/>
                  </a:cubicBezTo>
                  <a:lnTo>
                    <a:pt x="151" y="3081"/>
                  </a:lnTo>
                  <a:cubicBezTo>
                    <a:pt x="239" y="3370"/>
                    <a:pt x="352" y="3659"/>
                    <a:pt x="503" y="3923"/>
                  </a:cubicBezTo>
                  <a:lnTo>
                    <a:pt x="440" y="3571"/>
                  </a:lnTo>
                  <a:lnTo>
                    <a:pt x="440" y="3571"/>
                  </a:lnTo>
                  <a:lnTo>
                    <a:pt x="2591" y="3810"/>
                  </a:lnTo>
                  <a:cubicBezTo>
                    <a:pt x="2188" y="2817"/>
                    <a:pt x="2125" y="1371"/>
                    <a:pt x="2930" y="164"/>
                  </a:cubicBezTo>
                  <a:lnTo>
                    <a:pt x="5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9"/>
            <p:cNvSpPr/>
            <p:nvPr/>
          </p:nvSpPr>
          <p:spPr>
            <a:xfrm>
              <a:off x="7325991" y="4060443"/>
              <a:ext cx="140535" cy="198827"/>
            </a:xfrm>
            <a:custGeom>
              <a:avLst/>
              <a:gdLst/>
              <a:ahLst/>
              <a:cxnLst/>
              <a:rect l="l" t="t" r="r" b="b"/>
              <a:pathLst>
                <a:path w="2881" h="4076" extrusionOk="0">
                  <a:moveTo>
                    <a:pt x="541" y="1"/>
                  </a:moveTo>
                  <a:cubicBezTo>
                    <a:pt x="378" y="290"/>
                    <a:pt x="252" y="605"/>
                    <a:pt x="164" y="919"/>
                  </a:cubicBezTo>
                  <a:cubicBezTo>
                    <a:pt x="51" y="1296"/>
                    <a:pt x="0" y="1673"/>
                    <a:pt x="0" y="2063"/>
                  </a:cubicBezTo>
                  <a:lnTo>
                    <a:pt x="13" y="2352"/>
                  </a:lnTo>
                  <a:lnTo>
                    <a:pt x="38" y="2642"/>
                  </a:lnTo>
                  <a:cubicBezTo>
                    <a:pt x="51" y="2730"/>
                    <a:pt x="76" y="2830"/>
                    <a:pt x="89" y="2918"/>
                  </a:cubicBezTo>
                  <a:lnTo>
                    <a:pt x="151" y="3207"/>
                  </a:lnTo>
                  <a:cubicBezTo>
                    <a:pt x="227" y="3509"/>
                    <a:pt x="353" y="3799"/>
                    <a:pt x="503" y="4075"/>
                  </a:cubicBezTo>
                  <a:lnTo>
                    <a:pt x="428" y="3710"/>
                  </a:lnTo>
                  <a:lnTo>
                    <a:pt x="2226" y="3912"/>
                  </a:lnTo>
                  <a:cubicBezTo>
                    <a:pt x="2088" y="3660"/>
                    <a:pt x="2000" y="3384"/>
                    <a:pt x="1962" y="3107"/>
                  </a:cubicBezTo>
                  <a:cubicBezTo>
                    <a:pt x="1811" y="2214"/>
                    <a:pt x="2113" y="1221"/>
                    <a:pt x="2880" y="177"/>
                  </a:cubicBezTo>
                  <a:lnTo>
                    <a:pt x="5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9"/>
            <p:cNvSpPr/>
            <p:nvPr/>
          </p:nvSpPr>
          <p:spPr>
            <a:xfrm>
              <a:off x="7470133" y="4164149"/>
              <a:ext cx="455800" cy="117804"/>
            </a:xfrm>
            <a:custGeom>
              <a:avLst/>
              <a:gdLst/>
              <a:ahLst/>
              <a:cxnLst/>
              <a:rect l="l" t="t" r="r" b="b"/>
              <a:pathLst>
                <a:path w="9344" h="2415" extrusionOk="0">
                  <a:moveTo>
                    <a:pt x="8753" y="0"/>
                  </a:moveTo>
                  <a:lnTo>
                    <a:pt x="8790" y="151"/>
                  </a:lnTo>
                  <a:cubicBezTo>
                    <a:pt x="8816" y="214"/>
                    <a:pt x="8778" y="289"/>
                    <a:pt x="8702" y="302"/>
                  </a:cubicBezTo>
                  <a:cubicBezTo>
                    <a:pt x="8665" y="314"/>
                    <a:pt x="4502" y="1484"/>
                    <a:pt x="1" y="2314"/>
                  </a:cubicBezTo>
                  <a:cubicBezTo>
                    <a:pt x="51" y="2364"/>
                    <a:pt x="101" y="2402"/>
                    <a:pt x="126" y="2414"/>
                  </a:cubicBezTo>
                  <a:cubicBezTo>
                    <a:pt x="4175" y="1773"/>
                    <a:pt x="9256" y="277"/>
                    <a:pt x="9256" y="277"/>
                  </a:cubicBezTo>
                  <a:cubicBezTo>
                    <a:pt x="9344" y="50"/>
                    <a:pt x="9017" y="0"/>
                    <a:pt x="8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9"/>
            <p:cNvSpPr/>
            <p:nvPr/>
          </p:nvSpPr>
          <p:spPr>
            <a:xfrm>
              <a:off x="7577496" y="3960492"/>
              <a:ext cx="450874" cy="99414"/>
            </a:xfrm>
            <a:custGeom>
              <a:avLst/>
              <a:gdLst/>
              <a:ahLst/>
              <a:cxnLst/>
              <a:rect l="l" t="t" r="r" b="b"/>
              <a:pathLst>
                <a:path w="9243" h="2038" extrusionOk="0">
                  <a:moveTo>
                    <a:pt x="8652" y="0"/>
                  </a:moveTo>
                  <a:lnTo>
                    <a:pt x="8677" y="113"/>
                  </a:lnTo>
                  <a:cubicBezTo>
                    <a:pt x="8702" y="176"/>
                    <a:pt x="8664" y="239"/>
                    <a:pt x="8601" y="252"/>
                  </a:cubicBezTo>
                  <a:cubicBezTo>
                    <a:pt x="8564" y="264"/>
                    <a:pt x="4452" y="1233"/>
                    <a:pt x="0" y="1949"/>
                  </a:cubicBezTo>
                  <a:cubicBezTo>
                    <a:pt x="63" y="2000"/>
                    <a:pt x="101" y="2025"/>
                    <a:pt x="126" y="2037"/>
                  </a:cubicBezTo>
                  <a:cubicBezTo>
                    <a:pt x="4137" y="1471"/>
                    <a:pt x="9167" y="214"/>
                    <a:pt x="9167" y="214"/>
                  </a:cubicBezTo>
                  <a:cubicBezTo>
                    <a:pt x="9243" y="25"/>
                    <a:pt x="8941" y="0"/>
                    <a:pt x="86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9"/>
            <p:cNvSpPr/>
            <p:nvPr/>
          </p:nvSpPr>
          <p:spPr>
            <a:xfrm>
              <a:off x="6756153" y="4020589"/>
              <a:ext cx="57073" cy="158291"/>
            </a:xfrm>
            <a:custGeom>
              <a:avLst/>
              <a:gdLst/>
              <a:ahLst/>
              <a:cxnLst/>
              <a:rect l="l" t="t" r="r" b="b"/>
              <a:pathLst>
                <a:path w="1170" h="3245" extrusionOk="0">
                  <a:moveTo>
                    <a:pt x="906" y="1"/>
                  </a:moveTo>
                  <a:cubicBezTo>
                    <a:pt x="126" y="893"/>
                    <a:pt x="0" y="2189"/>
                    <a:pt x="592" y="3220"/>
                  </a:cubicBezTo>
                  <a:lnTo>
                    <a:pt x="881" y="3245"/>
                  </a:lnTo>
                  <a:cubicBezTo>
                    <a:pt x="793" y="3132"/>
                    <a:pt x="730" y="3006"/>
                    <a:pt x="680" y="2880"/>
                  </a:cubicBezTo>
                  <a:cubicBezTo>
                    <a:pt x="529" y="2528"/>
                    <a:pt x="453" y="2163"/>
                    <a:pt x="453" y="1799"/>
                  </a:cubicBezTo>
                  <a:cubicBezTo>
                    <a:pt x="453" y="1434"/>
                    <a:pt x="529" y="1069"/>
                    <a:pt x="680" y="730"/>
                  </a:cubicBezTo>
                  <a:cubicBezTo>
                    <a:pt x="793" y="466"/>
                    <a:pt x="956" y="227"/>
                    <a:pt x="1170" y="13"/>
                  </a:cubicBezTo>
                  <a:lnTo>
                    <a:pt x="9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9"/>
            <p:cNvSpPr/>
            <p:nvPr/>
          </p:nvSpPr>
          <p:spPr>
            <a:xfrm>
              <a:off x="6902734" y="4029175"/>
              <a:ext cx="129511" cy="186535"/>
            </a:xfrm>
            <a:custGeom>
              <a:avLst/>
              <a:gdLst/>
              <a:ahLst/>
              <a:cxnLst/>
              <a:rect l="l" t="t" r="r" b="b"/>
              <a:pathLst>
                <a:path w="2655" h="3824" extrusionOk="0">
                  <a:moveTo>
                    <a:pt x="554" y="1"/>
                  </a:moveTo>
                  <a:cubicBezTo>
                    <a:pt x="391" y="265"/>
                    <a:pt x="252" y="554"/>
                    <a:pt x="164" y="843"/>
                  </a:cubicBezTo>
                  <a:cubicBezTo>
                    <a:pt x="51" y="1183"/>
                    <a:pt x="1" y="1535"/>
                    <a:pt x="1" y="1887"/>
                  </a:cubicBezTo>
                  <a:lnTo>
                    <a:pt x="13" y="2151"/>
                  </a:lnTo>
                  <a:lnTo>
                    <a:pt x="39" y="2415"/>
                  </a:lnTo>
                  <a:lnTo>
                    <a:pt x="89" y="2679"/>
                  </a:lnTo>
                  <a:lnTo>
                    <a:pt x="152" y="2931"/>
                  </a:lnTo>
                  <a:cubicBezTo>
                    <a:pt x="252" y="3245"/>
                    <a:pt x="378" y="3547"/>
                    <a:pt x="567" y="3823"/>
                  </a:cubicBezTo>
                  <a:lnTo>
                    <a:pt x="516" y="3371"/>
                  </a:lnTo>
                  <a:lnTo>
                    <a:pt x="516" y="3371"/>
                  </a:lnTo>
                  <a:lnTo>
                    <a:pt x="2340" y="3572"/>
                  </a:lnTo>
                  <a:cubicBezTo>
                    <a:pt x="1849" y="2465"/>
                    <a:pt x="1963" y="1170"/>
                    <a:pt x="2654" y="164"/>
                  </a:cubicBezTo>
                  <a:lnTo>
                    <a:pt x="5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9"/>
            <p:cNvSpPr/>
            <p:nvPr/>
          </p:nvSpPr>
          <p:spPr>
            <a:xfrm>
              <a:off x="7039560" y="4039614"/>
              <a:ext cx="130047" cy="188974"/>
            </a:xfrm>
            <a:custGeom>
              <a:avLst/>
              <a:gdLst/>
              <a:ahLst/>
              <a:cxnLst/>
              <a:rect l="l" t="t" r="r" b="b"/>
              <a:pathLst>
                <a:path w="2666" h="3874" extrusionOk="0">
                  <a:moveTo>
                    <a:pt x="516" y="0"/>
                  </a:moveTo>
                  <a:cubicBezTo>
                    <a:pt x="365" y="264"/>
                    <a:pt x="252" y="541"/>
                    <a:pt x="164" y="830"/>
                  </a:cubicBezTo>
                  <a:cubicBezTo>
                    <a:pt x="50" y="1182"/>
                    <a:pt x="0" y="1535"/>
                    <a:pt x="0" y="1899"/>
                  </a:cubicBezTo>
                  <a:lnTo>
                    <a:pt x="13" y="2176"/>
                  </a:lnTo>
                  <a:lnTo>
                    <a:pt x="50" y="2452"/>
                  </a:lnTo>
                  <a:lnTo>
                    <a:pt x="88" y="2717"/>
                  </a:lnTo>
                  <a:lnTo>
                    <a:pt x="164" y="2981"/>
                  </a:lnTo>
                  <a:cubicBezTo>
                    <a:pt x="239" y="3295"/>
                    <a:pt x="377" y="3597"/>
                    <a:pt x="553" y="3873"/>
                  </a:cubicBezTo>
                  <a:lnTo>
                    <a:pt x="465" y="3471"/>
                  </a:lnTo>
                  <a:lnTo>
                    <a:pt x="2326" y="3685"/>
                  </a:lnTo>
                  <a:cubicBezTo>
                    <a:pt x="1823" y="2528"/>
                    <a:pt x="1949" y="1195"/>
                    <a:pt x="2666" y="164"/>
                  </a:cubicBezTo>
                  <a:lnTo>
                    <a:pt x="5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9"/>
            <p:cNvSpPr/>
            <p:nvPr/>
          </p:nvSpPr>
          <p:spPr>
            <a:xfrm>
              <a:off x="7003951" y="4038394"/>
              <a:ext cx="57707" cy="168730"/>
            </a:xfrm>
            <a:custGeom>
              <a:avLst/>
              <a:gdLst/>
              <a:ahLst/>
              <a:cxnLst/>
              <a:rect l="l" t="t" r="r" b="b"/>
              <a:pathLst>
                <a:path w="1183" h="3459" extrusionOk="0">
                  <a:moveTo>
                    <a:pt x="919" y="0"/>
                  </a:moveTo>
                  <a:cubicBezTo>
                    <a:pt x="1" y="1157"/>
                    <a:pt x="177" y="2591"/>
                    <a:pt x="617" y="3433"/>
                  </a:cubicBezTo>
                  <a:lnTo>
                    <a:pt x="894" y="3458"/>
                  </a:lnTo>
                  <a:cubicBezTo>
                    <a:pt x="818" y="3333"/>
                    <a:pt x="755" y="3207"/>
                    <a:pt x="705" y="3068"/>
                  </a:cubicBezTo>
                  <a:cubicBezTo>
                    <a:pt x="567" y="2704"/>
                    <a:pt x="491" y="2314"/>
                    <a:pt x="491" y="1924"/>
                  </a:cubicBezTo>
                  <a:cubicBezTo>
                    <a:pt x="479" y="1534"/>
                    <a:pt x="554" y="1145"/>
                    <a:pt x="705" y="780"/>
                  </a:cubicBezTo>
                  <a:cubicBezTo>
                    <a:pt x="818" y="503"/>
                    <a:pt x="982" y="239"/>
                    <a:pt x="1183" y="13"/>
                  </a:cubicBezTo>
                  <a:lnTo>
                    <a:pt x="9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9"/>
            <p:cNvSpPr/>
            <p:nvPr/>
          </p:nvSpPr>
          <p:spPr>
            <a:xfrm>
              <a:off x="6867808" y="4028589"/>
              <a:ext cx="58292" cy="163169"/>
            </a:xfrm>
            <a:custGeom>
              <a:avLst/>
              <a:gdLst/>
              <a:ahLst/>
              <a:cxnLst/>
              <a:rect l="l" t="t" r="r" b="b"/>
              <a:pathLst>
                <a:path w="1195" h="3345" extrusionOk="0">
                  <a:moveTo>
                    <a:pt x="931" y="0"/>
                  </a:moveTo>
                  <a:cubicBezTo>
                    <a:pt x="0" y="1107"/>
                    <a:pt x="151" y="2477"/>
                    <a:pt x="579" y="3307"/>
                  </a:cubicBezTo>
                  <a:lnTo>
                    <a:pt x="855" y="3345"/>
                  </a:lnTo>
                  <a:cubicBezTo>
                    <a:pt x="792" y="3232"/>
                    <a:pt x="742" y="3131"/>
                    <a:pt x="692" y="3018"/>
                  </a:cubicBezTo>
                  <a:cubicBezTo>
                    <a:pt x="553" y="2653"/>
                    <a:pt x="478" y="2276"/>
                    <a:pt x="478" y="1899"/>
                  </a:cubicBezTo>
                  <a:cubicBezTo>
                    <a:pt x="478" y="1522"/>
                    <a:pt x="553" y="1144"/>
                    <a:pt x="704" y="792"/>
                  </a:cubicBezTo>
                  <a:cubicBezTo>
                    <a:pt x="817" y="503"/>
                    <a:pt x="994" y="252"/>
                    <a:pt x="1195" y="25"/>
                  </a:cubicBezTo>
                  <a:lnTo>
                    <a:pt x="9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9"/>
            <p:cNvSpPr/>
            <p:nvPr/>
          </p:nvSpPr>
          <p:spPr>
            <a:xfrm>
              <a:off x="6874540" y="3851274"/>
              <a:ext cx="52195" cy="127657"/>
            </a:xfrm>
            <a:custGeom>
              <a:avLst/>
              <a:gdLst/>
              <a:ahLst/>
              <a:cxnLst/>
              <a:rect l="l" t="t" r="r" b="b"/>
              <a:pathLst>
                <a:path w="1070" h="2617" extrusionOk="0">
                  <a:moveTo>
                    <a:pt x="881" y="1"/>
                  </a:moveTo>
                  <a:cubicBezTo>
                    <a:pt x="126" y="667"/>
                    <a:pt x="0" y="1787"/>
                    <a:pt x="579" y="2591"/>
                  </a:cubicBezTo>
                  <a:lnTo>
                    <a:pt x="856" y="2616"/>
                  </a:lnTo>
                  <a:cubicBezTo>
                    <a:pt x="780" y="2528"/>
                    <a:pt x="730" y="2428"/>
                    <a:pt x="679" y="2327"/>
                  </a:cubicBezTo>
                  <a:cubicBezTo>
                    <a:pt x="642" y="2264"/>
                    <a:pt x="617" y="2189"/>
                    <a:pt x="579" y="2113"/>
                  </a:cubicBezTo>
                  <a:cubicBezTo>
                    <a:pt x="554" y="2051"/>
                    <a:pt x="541" y="1963"/>
                    <a:pt x="516" y="1887"/>
                  </a:cubicBezTo>
                  <a:cubicBezTo>
                    <a:pt x="491" y="1824"/>
                    <a:pt x="491" y="1736"/>
                    <a:pt x="478" y="1661"/>
                  </a:cubicBezTo>
                  <a:cubicBezTo>
                    <a:pt x="466" y="1585"/>
                    <a:pt x="466" y="1497"/>
                    <a:pt x="466" y="1422"/>
                  </a:cubicBezTo>
                  <a:cubicBezTo>
                    <a:pt x="466" y="1334"/>
                    <a:pt x="478" y="1258"/>
                    <a:pt x="478" y="1183"/>
                  </a:cubicBezTo>
                  <a:cubicBezTo>
                    <a:pt x="491" y="1108"/>
                    <a:pt x="503" y="1032"/>
                    <a:pt x="529" y="957"/>
                  </a:cubicBezTo>
                  <a:lnTo>
                    <a:pt x="604" y="730"/>
                  </a:lnTo>
                  <a:cubicBezTo>
                    <a:pt x="629" y="655"/>
                    <a:pt x="667" y="592"/>
                    <a:pt x="705" y="516"/>
                  </a:cubicBezTo>
                  <a:cubicBezTo>
                    <a:pt x="805" y="340"/>
                    <a:pt x="931" y="190"/>
                    <a:pt x="1069" y="51"/>
                  </a:cubicBez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9"/>
            <p:cNvSpPr/>
            <p:nvPr/>
          </p:nvSpPr>
          <p:spPr>
            <a:xfrm>
              <a:off x="6995366" y="3872152"/>
              <a:ext cx="31317" cy="116584"/>
            </a:xfrm>
            <a:custGeom>
              <a:avLst/>
              <a:gdLst/>
              <a:ahLst/>
              <a:cxnLst/>
              <a:rect l="l" t="t" r="r" b="b"/>
              <a:pathLst>
                <a:path w="642" h="2390" extrusionOk="0">
                  <a:moveTo>
                    <a:pt x="441" y="0"/>
                  </a:moveTo>
                  <a:cubicBezTo>
                    <a:pt x="139" y="378"/>
                    <a:pt x="1" y="843"/>
                    <a:pt x="13" y="1321"/>
                  </a:cubicBezTo>
                  <a:cubicBezTo>
                    <a:pt x="26" y="1698"/>
                    <a:pt x="139" y="2050"/>
                    <a:pt x="328" y="2377"/>
                  </a:cubicBezTo>
                  <a:lnTo>
                    <a:pt x="604" y="2390"/>
                  </a:lnTo>
                  <a:cubicBezTo>
                    <a:pt x="554" y="2314"/>
                    <a:pt x="504" y="2226"/>
                    <a:pt x="466" y="2138"/>
                  </a:cubicBezTo>
                  <a:cubicBezTo>
                    <a:pt x="315" y="1849"/>
                    <a:pt x="252" y="1522"/>
                    <a:pt x="252" y="1195"/>
                  </a:cubicBezTo>
                  <a:cubicBezTo>
                    <a:pt x="252" y="1120"/>
                    <a:pt x="265" y="1044"/>
                    <a:pt x="277" y="956"/>
                  </a:cubicBezTo>
                  <a:cubicBezTo>
                    <a:pt x="277" y="868"/>
                    <a:pt x="302" y="793"/>
                    <a:pt x="315" y="717"/>
                  </a:cubicBezTo>
                  <a:lnTo>
                    <a:pt x="390" y="478"/>
                  </a:lnTo>
                  <a:cubicBezTo>
                    <a:pt x="416" y="403"/>
                    <a:pt x="466" y="340"/>
                    <a:pt x="504" y="265"/>
                  </a:cubicBezTo>
                  <a:cubicBezTo>
                    <a:pt x="541" y="189"/>
                    <a:pt x="592" y="101"/>
                    <a:pt x="642" y="38"/>
                  </a:cubicBezTo>
                  <a:lnTo>
                    <a:pt x="4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9"/>
            <p:cNvSpPr/>
            <p:nvPr/>
          </p:nvSpPr>
          <p:spPr>
            <a:xfrm>
              <a:off x="7153605" y="3902835"/>
              <a:ext cx="111072" cy="115365"/>
            </a:xfrm>
            <a:custGeom>
              <a:avLst/>
              <a:gdLst/>
              <a:ahLst/>
              <a:cxnLst/>
              <a:rect l="l" t="t" r="r" b="b"/>
              <a:pathLst>
                <a:path w="2277" h="2365" extrusionOk="0">
                  <a:moveTo>
                    <a:pt x="127" y="0"/>
                  </a:moveTo>
                  <a:cubicBezTo>
                    <a:pt x="51" y="239"/>
                    <a:pt x="1" y="491"/>
                    <a:pt x="1" y="742"/>
                  </a:cubicBezTo>
                  <a:lnTo>
                    <a:pt x="1" y="968"/>
                  </a:lnTo>
                  <a:cubicBezTo>
                    <a:pt x="1" y="1044"/>
                    <a:pt x="26" y="1132"/>
                    <a:pt x="26" y="1195"/>
                  </a:cubicBezTo>
                  <a:lnTo>
                    <a:pt x="76" y="1421"/>
                  </a:lnTo>
                  <a:cubicBezTo>
                    <a:pt x="102" y="1497"/>
                    <a:pt x="114" y="1572"/>
                    <a:pt x="139" y="1648"/>
                  </a:cubicBezTo>
                  <a:cubicBezTo>
                    <a:pt x="227" y="1899"/>
                    <a:pt x="353" y="2150"/>
                    <a:pt x="517" y="2364"/>
                  </a:cubicBezTo>
                  <a:lnTo>
                    <a:pt x="441" y="2037"/>
                  </a:lnTo>
                  <a:lnTo>
                    <a:pt x="441" y="2037"/>
                  </a:lnTo>
                  <a:lnTo>
                    <a:pt x="2277" y="2201"/>
                  </a:lnTo>
                  <a:cubicBezTo>
                    <a:pt x="2114" y="1849"/>
                    <a:pt x="2026" y="1471"/>
                    <a:pt x="2000" y="1094"/>
                  </a:cubicBezTo>
                  <a:cubicBezTo>
                    <a:pt x="2000" y="880"/>
                    <a:pt x="2013" y="667"/>
                    <a:pt x="2051" y="465"/>
                  </a:cubicBezTo>
                  <a:cubicBezTo>
                    <a:pt x="1510" y="352"/>
                    <a:pt x="793" y="176"/>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9"/>
            <p:cNvSpPr/>
            <p:nvPr/>
          </p:nvSpPr>
          <p:spPr>
            <a:xfrm>
              <a:off x="7130338" y="3897908"/>
              <a:ext cx="30683" cy="103121"/>
            </a:xfrm>
            <a:custGeom>
              <a:avLst/>
              <a:gdLst/>
              <a:ahLst/>
              <a:cxnLst/>
              <a:rect l="l" t="t" r="r" b="b"/>
              <a:pathLst>
                <a:path w="629" h="2114" extrusionOk="0">
                  <a:moveTo>
                    <a:pt x="201" y="1"/>
                  </a:moveTo>
                  <a:cubicBezTo>
                    <a:pt x="63" y="302"/>
                    <a:pt x="0" y="642"/>
                    <a:pt x="13" y="969"/>
                  </a:cubicBezTo>
                  <a:cubicBezTo>
                    <a:pt x="25" y="1371"/>
                    <a:pt x="151" y="1749"/>
                    <a:pt x="352" y="2088"/>
                  </a:cubicBezTo>
                  <a:lnTo>
                    <a:pt x="629" y="2113"/>
                  </a:lnTo>
                  <a:cubicBezTo>
                    <a:pt x="566" y="2013"/>
                    <a:pt x="516" y="1912"/>
                    <a:pt x="465" y="1811"/>
                  </a:cubicBezTo>
                  <a:cubicBezTo>
                    <a:pt x="327" y="1510"/>
                    <a:pt x="252" y="1170"/>
                    <a:pt x="252" y="843"/>
                  </a:cubicBezTo>
                  <a:cubicBezTo>
                    <a:pt x="252" y="755"/>
                    <a:pt x="264" y="680"/>
                    <a:pt x="277" y="592"/>
                  </a:cubicBezTo>
                  <a:cubicBezTo>
                    <a:pt x="277" y="504"/>
                    <a:pt x="302" y="428"/>
                    <a:pt x="314" y="353"/>
                  </a:cubicBezTo>
                  <a:lnTo>
                    <a:pt x="390" y="114"/>
                  </a:lnTo>
                  <a:cubicBezTo>
                    <a:pt x="390" y="89"/>
                    <a:pt x="415" y="76"/>
                    <a:pt x="415" y="51"/>
                  </a:cubicBezTo>
                  <a:lnTo>
                    <a:pt x="2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9"/>
            <p:cNvSpPr/>
            <p:nvPr/>
          </p:nvSpPr>
          <p:spPr>
            <a:xfrm>
              <a:off x="6657375" y="4270245"/>
              <a:ext cx="529409" cy="360728"/>
            </a:xfrm>
            <a:custGeom>
              <a:avLst/>
              <a:gdLst/>
              <a:ahLst/>
              <a:cxnLst/>
              <a:rect l="l" t="t" r="r" b="b"/>
              <a:pathLst>
                <a:path w="10853" h="7395" extrusionOk="0">
                  <a:moveTo>
                    <a:pt x="4063" y="1610"/>
                  </a:moveTo>
                  <a:lnTo>
                    <a:pt x="4063" y="1610"/>
                  </a:lnTo>
                  <a:cubicBezTo>
                    <a:pt x="4553" y="1660"/>
                    <a:pt x="5031" y="1736"/>
                    <a:pt x="5521" y="1799"/>
                  </a:cubicBezTo>
                  <a:cubicBezTo>
                    <a:pt x="5999" y="1874"/>
                    <a:pt x="6477" y="1962"/>
                    <a:pt x="6967" y="2025"/>
                  </a:cubicBezTo>
                  <a:cubicBezTo>
                    <a:pt x="7445" y="2088"/>
                    <a:pt x="7923" y="2189"/>
                    <a:pt x="8401" y="2277"/>
                  </a:cubicBezTo>
                  <a:lnTo>
                    <a:pt x="9130" y="2402"/>
                  </a:lnTo>
                  <a:cubicBezTo>
                    <a:pt x="9369" y="2453"/>
                    <a:pt x="9608" y="2490"/>
                    <a:pt x="9847" y="2541"/>
                  </a:cubicBezTo>
                  <a:cubicBezTo>
                    <a:pt x="9608" y="2515"/>
                    <a:pt x="9357" y="2478"/>
                    <a:pt x="9118" y="2453"/>
                  </a:cubicBezTo>
                  <a:lnTo>
                    <a:pt x="8388" y="2352"/>
                  </a:lnTo>
                  <a:cubicBezTo>
                    <a:pt x="7910" y="2277"/>
                    <a:pt x="7433" y="2201"/>
                    <a:pt x="6942" y="2126"/>
                  </a:cubicBezTo>
                  <a:cubicBezTo>
                    <a:pt x="6464" y="2050"/>
                    <a:pt x="5987" y="1962"/>
                    <a:pt x="5509" y="1874"/>
                  </a:cubicBezTo>
                  <a:cubicBezTo>
                    <a:pt x="5018" y="1786"/>
                    <a:pt x="4540" y="1698"/>
                    <a:pt x="4063" y="1610"/>
                  </a:cubicBezTo>
                  <a:close/>
                  <a:moveTo>
                    <a:pt x="2642" y="2453"/>
                  </a:moveTo>
                  <a:lnTo>
                    <a:pt x="2642" y="2453"/>
                  </a:lnTo>
                  <a:cubicBezTo>
                    <a:pt x="3258" y="2541"/>
                    <a:pt x="3874" y="2641"/>
                    <a:pt x="4490" y="2729"/>
                  </a:cubicBezTo>
                  <a:cubicBezTo>
                    <a:pt x="5106" y="2830"/>
                    <a:pt x="5710" y="2943"/>
                    <a:pt x="6326" y="3044"/>
                  </a:cubicBezTo>
                  <a:cubicBezTo>
                    <a:pt x="6942" y="3144"/>
                    <a:pt x="7546" y="3257"/>
                    <a:pt x="8162" y="3371"/>
                  </a:cubicBezTo>
                  <a:lnTo>
                    <a:pt x="9080" y="3534"/>
                  </a:lnTo>
                  <a:cubicBezTo>
                    <a:pt x="9382" y="3597"/>
                    <a:pt x="9684" y="3660"/>
                    <a:pt x="9998" y="3723"/>
                  </a:cubicBezTo>
                  <a:cubicBezTo>
                    <a:pt x="9684" y="3685"/>
                    <a:pt x="9382" y="3635"/>
                    <a:pt x="9067" y="3584"/>
                  </a:cubicBezTo>
                  <a:lnTo>
                    <a:pt x="8149" y="3446"/>
                  </a:lnTo>
                  <a:cubicBezTo>
                    <a:pt x="7533" y="3345"/>
                    <a:pt x="6917" y="3232"/>
                    <a:pt x="6313" y="3132"/>
                  </a:cubicBezTo>
                  <a:cubicBezTo>
                    <a:pt x="5697" y="3031"/>
                    <a:pt x="5081" y="2918"/>
                    <a:pt x="4478" y="2805"/>
                  </a:cubicBezTo>
                  <a:cubicBezTo>
                    <a:pt x="3861" y="2691"/>
                    <a:pt x="3258" y="2578"/>
                    <a:pt x="2642" y="2453"/>
                  </a:cubicBezTo>
                  <a:close/>
                  <a:moveTo>
                    <a:pt x="680" y="3119"/>
                  </a:moveTo>
                  <a:lnTo>
                    <a:pt x="680" y="3119"/>
                  </a:lnTo>
                  <a:cubicBezTo>
                    <a:pt x="1020" y="3182"/>
                    <a:pt x="1359" y="3257"/>
                    <a:pt x="1699" y="3320"/>
                  </a:cubicBezTo>
                  <a:cubicBezTo>
                    <a:pt x="2038" y="3396"/>
                    <a:pt x="2378" y="3471"/>
                    <a:pt x="2717" y="3547"/>
                  </a:cubicBezTo>
                  <a:cubicBezTo>
                    <a:pt x="3057" y="3635"/>
                    <a:pt x="3396" y="3710"/>
                    <a:pt x="3736" y="3798"/>
                  </a:cubicBezTo>
                  <a:lnTo>
                    <a:pt x="4239" y="3936"/>
                  </a:lnTo>
                  <a:cubicBezTo>
                    <a:pt x="4415" y="3974"/>
                    <a:pt x="4578" y="4024"/>
                    <a:pt x="4742" y="4075"/>
                  </a:cubicBezTo>
                  <a:cubicBezTo>
                    <a:pt x="4578" y="4037"/>
                    <a:pt x="4402" y="4012"/>
                    <a:pt x="4226" y="3974"/>
                  </a:cubicBezTo>
                  <a:lnTo>
                    <a:pt x="3723" y="3874"/>
                  </a:lnTo>
                  <a:cubicBezTo>
                    <a:pt x="3384" y="3798"/>
                    <a:pt x="3044" y="3723"/>
                    <a:pt x="2705" y="3647"/>
                  </a:cubicBezTo>
                  <a:cubicBezTo>
                    <a:pt x="2365" y="3572"/>
                    <a:pt x="2025" y="3484"/>
                    <a:pt x="1686" y="3396"/>
                  </a:cubicBezTo>
                  <a:cubicBezTo>
                    <a:pt x="1346" y="3308"/>
                    <a:pt x="1020" y="3220"/>
                    <a:pt x="680" y="3119"/>
                  </a:cubicBezTo>
                  <a:close/>
                  <a:moveTo>
                    <a:pt x="139" y="0"/>
                  </a:moveTo>
                  <a:cubicBezTo>
                    <a:pt x="139" y="63"/>
                    <a:pt x="152" y="139"/>
                    <a:pt x="164" y="214"/>
                  </a:cubicBezTo>
                  <a:lnTo>
                    <a:pt x="9658" y="1723"/>
                  </a:lnTo>
                  <a:lnTo>
                    <a:pt x="9658" y="1723"/>
                  </a:lnTo>
                  <a:lnTo>
                    <a:pt x="202" y="415"/>
                  </a:lnTo>
                  <a:lnTo>
                    <a:pt x="202" y="415"/>
                  </a:lnTo>
                  <a:cubicBezTo>
                    <a:pt x="215" y="541"/>
                    <a:pt x="240" y="692"/>
                    <a:pt x="252" y="843"/>
                  </a:cubicBezTo>
                  <a:lnTo>
                    <a:pt x="2931" y="1396"/>
                  </a:lnTo>
                  <a:lnTo>
                    <a:pt x="265" y="1032"/>
                  </a:lnTo>
                  <a:lnTo>
                    <a:pt x="265" y="1032"/>
                  </a:lnTo>
                  <a:cubicBezTo>
                    <a:pt x="278" y="1170"/>
                    <a:pt x="278" y="1321"/>
                    <a:pt x="290" y="1472"/>
                  </a:cubicBezTo>
                  <a:lnTo>
                    <a:pt x="5584" y="2503"/>
                  </a:lnTo>
                  <a:lnTo>
                    <a:pt x="5584" y="2503"/>
                  </a:lnTo>
                  <a:lnTo>
                    <a:pt x="290" y="1673"/>
                  </a:lnTo>
                  <a:lnTo>
                    <a:pt x="290" y="1673"/>
                  </a:lnTo>
                  <a:cubicBezTo>
                    <a:pt x="315" y="2339"/>
                    <a:pt x="265" y="3006"/>
                    <a:pt x="152" y="3660"/>
                  </a:cubicBezTo>
                  <a:lnTo>
                    <a:pt x="9759" y="6036"/>
                  </a:lnTo>
                  <a:lnTo>
                    <a:pt x="9759" y="6036"/>
                  </a:lnTo>
                  <a:lnTo>
                    <a:pt x="114" y="3861"/>
                  </a:lnTo>
                  <a:cubicBezTo>
                    <a:pt x="102" y="3974"/>
                    <a:pt x="64" y="4087"/>
                    <a:pt x="39" y="4200"/>
                  </a:cubicBezTo>
                  <a:lnTo>
                    <a:pt x="1" y="4439"/>
                  </a:lnTo>
                  <a:cubicBezTo>
                    <a:pt x="3333" y="5609"/>
                    <a:pt x="6728" y="6590"/>
                    <a:pt x="10174" y="7394"/>
                  </a:cubicBezTo>
                  <a:cubicBezTo>
                    <a:pt x="10212" y="7332"/>
                    <a:pt x="10249" y="7269"/>
                    <a:pt x="10287" y="7193"/>
                  </a:cubicBezTo>
                  <a:lnTo>
                    <a:pt x="680" y="4490"/>
                  </a:lnTo>
                  <a:lnTo>
                    <a:pt x="680" y="4490"/>
                  </a:lnTo>
                  <a:lnTo>
                    <a:pt x="10363" y="7017"/>
                  </a:lnTo>
                  <a:cubicBezTo>
                    <a:pt x="10488" y="6728"/>
                    <a:pt x="10602" y="6426"/>
                    <a:pt x="10677" y="6124"/>
                  </a:cubicBezTo>
                  <a:cubicBezTo>
                    <a:pt x="10740" y="5860"/>
                    <a:pt x="10790" y="5584"/>
                    <a:pt x="10815" y="5307"/>
                  </a:cubicBezTo>
                  <a:lnTo>
                    <a:pt x="5584" y="4200"/>
                  </a:lnTo>
                  <a:lnTo>
                    <a:pt x="10840" y="5118"/>
                  </a:lnTo>
                  <a:cubicBezTo>
                    <a:pt x="10840" y="4942"/>
                    <a:pt x="10853" y="4754"/>
                    <a:pt x="10840" y="4553"/>
                  </a:cubicBezTo>
                  <a:lnTo>
                    <a:pt x="680" y="2541"/>
                  </a:lnTo>
                  <a:lnTo>
                    <a:pt x="10828" y="4351"/>
                  </a:lnTo>
                  <a:cubicBezTo>
                    <a:pt x="10740" y="3320"/>
                    <a:pt x="10463" y="2302"/>
                    <a:pt x="10010" y="1371"/>
                  </a:cubicBezTo>
                  <a:lnTo>
                    <a:pt x="139"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9"/>
            <p:cNvSpPr/>
            <p:nvPr/>
          </p:nvSpPr>
          <p:spPr>
            <a:xfrm>
              <a:off x="7518571" y="4317464"/>
              <a:ext cx="125218" cy="234973"/>
            </a:xfrm>
            <a:custGeom>
              <a:avLst/>
              <a:gdLst/>
              <a:ahLst/>
              <a:cxnLst/>
              <a:rect l="l" t="t" r="r" b="b"/>
              <a:pathLst>
                <a:path w="2567" h="4817" extrusionOk="0">
                  <a:moveTo>
                    <a:pt x="2453" y="1"/>
                  </a:moveTo>
                  <a:cubicBezTo>
                    <a:pt x="1623" y="152"/>
                    <a:pt x="856" y="315"/>
                    <a:pt x="190" y="428"/>
                  </a:cubicBezTo>
                  <a:cubicBezTo>
                    <a:pt x="454" y="1786"/>
                    <a:pt x="391" y="3195"/>
                    <a:pt x="1" y="4528"/>
                  </a:cubicBezTo>
                  <a:lnTo>
                    <a:pt x="2013" y="4150"/>
                  </a:lnTo>
                  <a:lnTo>
                    <a:pt x="2013" y="4150"/>
                  </a:lnTo>
                  <a:lnTo>
                    <a:pt x="1925" y="4817"/>
                  </a:lnTo>
                  <a:cubicBezTo>
                    <a:pt x="2139" y="4326"/>
                    <a:pt x="2302" y="3823"/>
                    <a:pt x="2390" y="3320"/>
                  </a:cubicBezTo>
                  <a:lnTo>
                    <a:pt x="2466" y="2880"/>
                  </a:lnTo>
                  <a:cubicBezTo>
                    <a:pt x="2491" y="2742"/>
                    <a:pt x="2503" y="2591"/>
                    <a:pt x="2516" y="2453"/>
                  </a:cubicBezTo>
                  <a:lnTo>
                    <a:pt x="2554" y="2013"/>
                  </a:lnTo>
                  <a:lnTo>
                    <a:pt x="2566" y="1573"/>
                  </a:lnTo>
                  <a:lnTo>
                    <a:pt x="2566" y="1132"/>
                  </a:lnTo>
                  <a:cubicBezTo>
                    <a:pt x="2566" y="994"/>
                    <a:pt x="2541" y="843"/>
                    <a:pt x="2541" y="705"/>
                  </a:cubicBezTo>
                  <a:lnTo>
                    <a:pt x="2541" y="592"/>
                  </a:lnTo>
                  <a:lnTo>
                    <a:pt x="2516" y="479"/>
                  </a:lnTo>
                  <a:lnTo>
                    <a:pt x="2491" y="265"/>
                  </a:lnTo>
                  <a:cubicBezTo>
                    <a:pt x="2478" y="177"/>
                    <a:pt x="2466" y="89"/>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9"/>
            <p:cNvSpPr/>
            <p:nvPr/>
          </p:nvSpPr>
          <p:spPr>
            <a:xfrm>
              <a:off x="7281212" y="4282489"/>
              <a:ext cx="65073" cy="297558"/>
            </a:xfrm>
            <a:custGeom>
              <a:avLst/>
              <a:gdLst/>
              <a:ahLst/>
              <a:cxnLst/>
              <a:rect l="l" t="t" r="r" b="b"/>
              <a:pathLst>
                <a:path w="1334" h="6100" extrusionOk="0">
                  <a:moveTo>
                    <a:pt x="189" y="1"/>
                  </a:moveTo>
                  <a:lnTo>
                    <a:pt x="1" y="39"/>
                  </a:lnTo>
                  <a:cubicBezTo>
                    <a:pt x="290" y="517"/>
                    <a:pt x="504" y="1032"/>
                    <a:pt x="642" y="1573"/>
                  </a:cubicBezTo>
                  <a:lnTo>
                    <a:pt x="705" y="1799"/>
                  </a:lnTo>
                  <a:cubicBezTo>
                    <a:pt x="730" y="1887"/>
                    <a:pt x="730" y="1963"/>
                    <a:pt x="742" y="2038"/>
                  </a:cubicBezTo>
                  <a:lnTo>
                    <a:pt x="793" y="2277"/>
                  </a:lnTo>
                  <a:lnTo>
                    <a:pt x="805" y="2390"/>
                  </a:lnTo>
                  <a:lnTo>
                    <a:pt x="818" y="2516"/>
                  </a:lnTo>
                  <a:cubicBezTo>
                    <a:pt x="843" y="2667"/>
                    <a:pt x="856" y="2830"/>
                    <a:pt x="868" y="2981"/>
                  </a:cubicBezTo>
                  <a:lnTo>
                    <a:pt x="881" y="3459"/>
                  </a:lnTo>
                  <a:cubicBezTo>
                    <a:pt x="868" y="4100"/>
                    <a:pt x="793" y="4742"/>
                    <a:pt x="642" y="5358"/>
                  </a:cubicBezTo>
                  <a:cubicBezTo>
                    <a:pt x="592" y="5521"/>
                    <a:pt x="554" y="5672"/>
                    <a:pt x="504" y="5823"/>
                  </a:cubicBezTo>
                  <a:cubicBezTo>
                    <a:pt x="466" y="5911"/>
                    <a:pt x="441" y="5999"/>
                    <a:pt x="403" y="6100"/>
                  </a:cubicBezTo>
                  <a:lnTo>
                    <a:pt x="579" y="6062"/>
                  </a:lnTo>
                  <a:cubicBezTo>
                    <a:pt x="1082" y="4591"/>
                    <a:pt x="1333" y="2076"/>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9"/>
            <p:cNvSpPr/>
            <p:nvPr/>
          </p:nvSpPr>
          <p:spPr>
            <a:xfrm>
              <a:off x="7145020" y="4284343"/>
              <a:ext cx="164437" cy="328241"/>
            </a:xfrm>
            <a:custGeom>
              <a:avLst/>
              <a:gdLst/>
              <a:ahLst/>
              <a:cxnLst/>
              <a:rect l="l" t="t" r="r" b="b"/>
              <a:pathLst>
                <a:path w="3371" h="6729" extrusionOk="0">
                  <a:moveTo>
                    <a:pt x="2755" y="1"/>
                  </a:moveTo>
                  <a:lnTo>
                    <a:pt x="1" y="365"/>
                  </a:lnTo>
                  <a:cubicBezTo>
                    <a:pt x="1334" y="2868"/>
                    <a:pt x="1271" y="4767"/>
                    <a:pt x="969" y="5923"/>
                  </a:cubicBezTo>
                  <a:cubicBezTo>
                    <a:pt x="919" y="6125"/>
                    <a:pt x="856" y="6313"/>
                    <a:pt x="781" y="6514"/>
                  </a:cubicBezTo>
                  <a:lnTo>
                    <a:pt x="2881" y="6112"/>
                  </a:lnTo>
                  <a:lnTo>
                    <a:pt x="2805" y="6728"/>
                  </a:lnTo>
                  <a:cubicBezTo>
                    <a:pt x="2981" y="6250"/>
                    <a:pt x="3119" y="5773"/>
                    <a:pt x="3207" y="5282"/>
                  </a:cubicBezTo>
                  <a:lnTo>
                    <a:pt x="3283" y="4817"/>
                  </a:lnTo>
                  <a:cubicBezTo>
                    <a:pt x="3296" y="4666"/>
                    <a:pt x="3321" y="4502"/>
                    <a:pt x="3333" y="4364"/>
                  </a:cubicBezTo>
                  <a:lnTo>
                    <a:pt x="3358" y="3899"/>
                  </a:lnTo>
                  <a:lnTo>
                    <a:pt x="3371" y="3421"/>
                  </a:lnTo>
                  <a:lnTo>
                    <a:pt x="3371" y="2956"/>
                  </a:lnTo>
                  <a:cubicBezTo>
                    <a:pt x="3371" y="2792"/>
                    <a:pt x="3346" y="2641"/>
                    <a:pt x="3346" y="2491"/>
                  </a:cubicBezTo>
                  <a:lnTo>
                    <a:pt x="3346" y="2377"/>
                  </a:lnTo>
                  <a:lnTo>
                    <a:pt x="3333" y="2252"/>
                  </a:lnTo>
                  <a:lnTo>
                    <a:pt x="3296" y="2025"/>
                  </a:lnTo>
                  <a:cubicBezTo>
                    <a:pt x="3283" y="1874"/>
                    <a:pt x="3245" y="1723"/>
                    <a:pt x="3220" y="1573"/>
                  </a:cubicBezTo>
                  <a:cubicBezTo>
                    <a:pt x="3119" y="1032"/>
                    <a:pt x="2956" y="504"/>
                    <a:pt x="2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9"/>
            <p:cNvSpPr/>
            <p:nvPr/>
          </p:nvSpPr>
          <p:spPr>
            <a:xfrm>
              <a:off x="7475060" y="4344489"/>
              <a:ext cx="35609" cy="203071"/>
            </a:xfrm>
            <a:custGeom>
              <a:avLst/>
              <a:gdLst/>
              <a:ahLst/>
              <a:cxnLst/>
              <a:rect l="l" t="t" r="r" b="b"/>
              <a:pathLst>
                <a:path w="730" h="4163" extrusionOk="0">
                  <a:moveTo>
                    <a:pt x="302" y="0"/>
                  </a:moveTo>
                  <a:cubicBezTo>
                    <a:pt x="327" y="75"/>
                    <a:pt x="327" y="138"/>
                    <a:pt x="352" y="214"/>
                  </a:cubicBezTo>
                  <a:lnTo>
                    <a:pt x="390" y="440"/>
                  </a:lnTo>
                  <a:lnTo>
                    <a:pt x="403" y="553"/>
                  </a:lnTo>
                  <a:lnTo>
                    <a:pt x="415" y="667"/>
                  </a:lnTo>
                  <a:cubicBezTo>
                    <a:pt x="440" y="830"/>
                    <a:pt x="453" y="981"/>
                    <a:pt x="465" y="1144"/>
                  </a:cubicBezTo>
                  <a:cubicBezTo>
                    <a:pt x="465" y="1295"/>
                    <a:pt x="478" y="1459"/>
                    <a:pt x="478" y="1610"/>
                  </a:cubicBezTo>
                  <a:cubicBezTo>
                    <a:pt x="478" y="2238"/>
                    <a:pt x="390" y="2855"/>
                    <a:pt x="239" y="3458"/>
                  </a:cubicBezTo>
                  <a:cubicBezTo>
                    <a:pt x="189" y="3609"/>
                    <a:pt x="151" y="3747"/>
                    <a:pt x="101" y="3898"/>
                  </a:cubicBezTo>
                  <a:cubicBezTo>
                    <a:pt x="63" y="3986"/>
                    <a:pt x="38" y="4074"/>
                    <a:pt x="0" y="4162"/>
                  </a:cubicBezTo>
                  <a:lnTo>
                    <a:pt x="189" y="4125"/>
                  </a:lnTo>
                  <a:cubicBezTo>
                    <a:pt x="641" y="2792"/>
                    <a:pt x="730" y="1371"/>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9"/>
            <p:cNvSpPr/>
            <p:nvPr/>
          </p:nvSpPr>
          <p:spPr>
            <a:xfrm>
              <a:off x="7326625" y="4285562"/>
              <a:ext cx="157072" cy="293265"/>
            </a:xfrm>
            <a:custGeom>
              <a:avLst/>
              <a:gdLst/>
              <a:ahLst/>
              <a:cxnLst/>
              <a:rect l="l" t="t" r="r" b="b"/>
              <a:pathLst>
                <a:path w="3220" h="6012" extrusionOk="0">
                  <a:moveTo>
                    <a:pt x="0" y="1"/>
                  </a:moveTo>
                  <a:lnTo>
                    <a:pt x="0" y="1"/>
                  </a:lnTo>
                  <a:cubicBezTo>
                    <a:pt x="968" y="2025"/>
                    <a:pt x="805" y="4314"/>
                    <a:pt x="365" y="5861"/>
                  </a:cubicBezTo>
                  <a:lnTo>
                    <a:pt x="2716" y="5408"/>
                  </a:lnTo>
                  <a:lnTo>
                    <a:pt x="2716" y="5408"/>
                  </a:lnTo>
                  <a:lnTo>
                    <a:pt x="2641" y="6012"/>
                  </a:lnTo>
                  <a:cubicBezTo>
                    <a:pt x="2829" y="5546"/>
                    <a:pt x="2968" y="5081"/>
                    <a:pt x="3056" y="4591"/>
                  </a:cubicBezTo>
                  <a:lnTo>
                    <a:pt x="3131" y="4151"/>
                  </a:lnTo>
                  <a:cubicBezTo>
                    <a:pt x="3144" y="4000"/>
                    <a:pt x="3169" y="3849"/>
                    <a:pt x="3181" y="3698"/>
                  </a:cubicBezTo>
                  <a:lnTo>
                    <a:pt x="3207" y="3258"/>
                  </a:lnTo>
                  <a:lnTo>
                    <a:pt x="3219" y="2805"/>
                  </a:lnTo>
                  <a:lnTo>
                    <a:pt x="3219" y="2352"/>
                  </a:lnTo>
                  <a:cubicBezTo>
                    <a:pt x="3219" y="2201"/>
                    <a:pt x="3194" y="2051"/>
                    <a:pt x="3194" y="1912"/>
                  </a:cubicBezTo>
                  <a:lnTo>
                    <a:pt x="3194" y="1799"/>
                  </a:lnTo>
                  <a:lnTo>
                    <a:pt x="3181" y="1686"/>
                  </a:lnTo>
                  <a:lnTo>
                    <a:pt x="3144" y="1460"/>
                  </a:lnTo>
                  <a:cubicBezTo>
                    <a:pt x="3144" y="1384"/>
                    <a:pt x="3131" y="1321"/>
                    <a:pt x="3119" y="1246"/>
                  </a:cubicBezTo>
                  <a:cubicBezTo>
                    <a:pt x="2917" y="1283"/>
                    <a:pt x="2729" y="1309"/>
                    <a:pt x="2578" y="1334"/>
                  </a:cubicBezTo>
                  <a:cubicBezTo>
                    <a:pt x="2533" y="1339"/>
                    <a:pt x="2487" y="1342"/>
                    <a:pt x="2442" y="1342"/>
                  </a:cubicBezTo>
                  <a:cubicBezTo>
                    <a:pt x="2187" y="1342"/>
                    <a:pt x="1940" y="1251"/>
                    <a:pt x="1748" y="1070"/>
                  </a:cubicBezTo>
                  <a:cubicBezTo>
                    <a:pt x="1232" y="617"/>
                    <a:pt x="641" y="25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9"/>
            <p:cNvSpPr/>
            <p:nvPr/>
          </p:nvSpPr>
          <p:spPr>
            <a:xfrm>
              <a:off x="6676399" y="4013858"/>
              <a:ext cx="106779" cy="171169"/>
            </a:xfrm>
            <a:custGeom>
              <a:avLst/>
              <a:gdLst/>
              <a:ahLst/>
              <a:cxnLst/>
              <a:rect l="l" t="t" r="r" b="b"/>
              <a:pathLst>
                <a:path w="2189" h="3509" extrusionOk="0">
                  <a:moveTo>
                    <a:pt x="617" y="0"/>
                  </a:moveTo>
                  <a:cubicBezTo>
                    <a:pt x="215" y="327"/>
                    <a:pt x="1" y="1044"/>
                    <a:pt x="1" y="1761"/>
                  </a:cubicBezTo>
                  <a:cubicBezTo>
                    <a:pt x="1" y="2427"/>
                    <a:pt x="215" y="3119"/>
                    <a:pt x="655" y="3509"/>
                  </a:cubicBezTo>
                  <a:lnTo>
                    <a:pt x="453" y="3157"/>
                  </a:lnTo>
                  <a:lnTo>
                    <a:pt x="1862" y="3320"/>
                  </a:lnTo>
                  <a:cubicBezTo>
                    <a:pt x="1359" y="2276"/>
                    <a:pt x="1485" y="1031"/>
                    <a:pt x="2189" y="113"/>
                  </a:cubicBezTo>
                  <a:lnTo>
                    <a:pt x="6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9"/>
            <p:cNvSpPr/>
            <p:nvPr/>
          </p:nvSpPr>
          <p:spPr>
            <a:xfrm>
              <a:off x="6620595" y="4236490"/>
              <a:ext cx="492629" cy="69999"/>
            </a:xfrm>
            <a:custGeom>
              <a:avLst/>
              <a:gdLst/>
              <a:ahLst/>
              <a:cxnLst/>
              <a:rect l="l" t="t" r="r" b="b"/>
              <a:pathLst>
                <a:path w="10099" h="1435" extrusionOk="0">
                  <a:moveTo>
                    <a:pt x="0" y="1"/>
                  </a:moveTo>
                  <a:lnTo>
                    <a:pt x="0" y="1"/>
                  </a:lnTo>
                  <a:cubicBezTo>
                    <a:pt x="843" y="139"/>
                    <a:pt x="1673" y="278"/>
                    <a:pt x="2515" y="403"/>
                  </a:cubicBezTo>
                  <a:lnTo>
                    <a:pt x="5043" y="768"/>
                  </a:lnTo>
                  <a:lnTo>
                    <a:pt x="7570" y="1107"/>
                  </a:lnTo>
                  <a:lnTo>
                    <a:pt x="8828" y="1284"/>
                  </a:lnTo>
                  <a:lnTo>
                    <a:pt x="10098" y="1434"/>
                  </a:lnTo>
                  <a:lnTo>
                    <a:pt x="8841" y="1233"/>
                  </a:lnTo>
                  <a:lnTo>
                    <a:pt x="7583" y="1045"/>
                  </a:lnTo>
                  <a:lnTo>
                    <a:pt x="5056" y="667"/>
                  </a:lnTo>
                  <a:lnTo>
                    <a:pt x="2528" y="315"/>
                  </a:lnTo>
                  <a:cubicBezTo>
                    <a:pt x="1685" y="202"/>
                    <a:pt x="843" y="101"/>
                    <a:pt x="0" y="1"/>
                  </a:cubicBezTo>
                  <a:close/>
                </a:path>
              </a:pathLst>
            </a:custGeom>
            <a:solidFill>
              <a:srgbClr val="7C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9"/>
            <p:cNvSpPr/>
            <p:nvPr/>
          </p:nvSpPr>
          <p:spPr>
            <a:xfrm>
              <a:off x="6665960" y="4216246"/>
              <a:ext cx="597506" cy="73658"/>
            </a:xfrm>
            <a:custGeom>
              <a:avLst/>
              <a:gdLst/>
              <a:ahLst/>
              <a:cxnLst/>
              <a:rect l="l" t="t" r="r" b="b"/>
              <a:pathLst>
                <a:path w="12249" h="1510" extrusionOk="0">
                  <a:moveTo>
                    <a:pt x="2164" y="1"/>
                  </a:moveTo>
                  <a:lnTo>
                    <a:pt x="1" y="215"/>
                  </a:lnTo>
                  <a:lnTo>
                    <a:pt x="9583" y="1510"/>
                  </a:lnTo>
                  <a:lnTo>
                    <a:pt x="12249" y="1145"/>
                  </a:lnTo>
                  <a:lnTo>
                    <a:pt x="10979" y="1007"/>
                  </a:lnTo>
                  <a:lnTo>
                    <a:pt x="9482" y="1196"/>
                  </a:lnTo>
                  <a:lnTo>
                    <a:pt x="1309" y="240"/>
                  </a:lnTo>
                  <a:lnTo>
                    <a:pt x="2830" y="76"/>
                  </a:lnTo>
                  <a:lnTo>
                    <a:pt x="21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9"/>
            <p:cNvSpPr/>
            <p:nvPr/>
          </p:nvSpPr>
          <p:spPr>
            <a:xfrm>
              <a:off x="6762299" y="4000346"/>
              <a:ext cx="343558" cy="30097"/>
            </a:xfrm>
            <a:custGeom>
              <a:avLst/>
              <a:gdLst/>
              <a:ahLst/>
              <a:cxnLst/>
              <a:rect l="l" t="t" r="r" b="b"/>
              <a:pathLst>
                <a:path w="7043" h="617" extrusionOk="0">
                  <a:moveTo>
                    <a:pt x="1434" y="1"/>
                  </a:moveTo>
                  <a:lnTo>
                    <a:pt x="0" y="101"/>
                  </a:lnTo>
                  <a:lnTo>
                    <a:pt x="7042" y="617"/>
                  </a:lnTo>
                  <a:cubicBezTo>
                    <a:pt x="5030" y="441"/>
                    <a:pt x="3257" y="277"/>
                    <a:pt x="2377" y="189"/>
                  </a:cubicBezTo>
                  <a:lnTo>
                    <a:pt x="1119" y="101"/>
                  </a:lnTo>
                  <a:lnTo>
                    <a:pt x="1610" y="63"/>
                  </a:lnTo>
                  <a:cubicBezTo>
                    <a:pt x="1547" y="51"/>
                    <a:pt x="1484" y="26"/>
                    <a:pt x="1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9"/>
            <p:cNvSpPr/>
            <p:nvPr/>
          </p:nvSpPr>
          <p:spPr>
            <a:xfrm>
              <a:off x="7933243" y="4172100"/>
              <a:ext cx="48487" cy="9854"/>
            </a:xfrm>
            <a:custGeom>
              <a:avLst/>
              <a:gdLst/>
              <a:ahLst/>
              <a:cxnLst/>
              <a:rect l="l" t="t" r="r" b="b"/>
              <a:pathLst>
                <a:path w="994" h="202" extrusionOk="0">
                  <a:moveTo>
                    <a:pt x="26" y="1"/>
                  </a:moveTo>
                  <a:cubicBezTo>
                    <a:pt x="26" y="63"/>
                    <a:pt x="26" y="139"/>
                    <a:pt x="1" y="189"/>
                  </a:cubicBezTo>
                  <a:lnTo>
                    <a:pt x="1" y="202"/>
                  </a:lnTo>
                  <a:lnTo>
                    <a:pt x="994" y="76"/>
                  </a:lnTo>
                  <a:lnTo>
                    <a:pt x="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9"/>
            <p:cNvSpPr/>
            <p:nvPr/>
          </p:nvSpPr>
          <p:spPr>
            <a:xfrm>
              <a:off x="7838806" y="4258002"/>
              <a:ext cx="89560" cy="235559"/>
            </a:xfrm>
            <a:custGeom>
              <a:avLst/>
              <a:gdLst/>
              <a:ahLst/>
              <a:cxnLst/>
              <a:rect l="l" t="t" r="r" b="b"/>
              <a:pathLst>
                <a:path w="1836" h="4829" extrusionOk="0">
                  <a:moveTo>
                    <a:pt x="1748" y="0"/>
                  </a:moveTo>
                  <a:lnTo>
                    <a:pt x="63" y="365"/>
                  </a:lnTo>
                  <a:cubicBezTo>
                    <a:pt x="428" y="1723"/>
                    <a:pt x="402" y="3144"/>
                    <a:pt x="0" y="4489"/>
                  </a:cubicBezTo>
                  <a:lnTo>
                    <a:pt x="1396" y="4225"/>
                  </a:lnTo>
                  <a:lnTo>
                    <a:pt x="1320" y="4829"/>
                  </a:lnTo>
                  <a:cubicBezTo>
                    <a:pt x="1534" y="4389"/>
                    <a:pt x="1685" y="3911"/>
                    <a:pt x="1786" y="3420"/>
                  </a:cubicBezTo>
                  <a:lnTo>
                    <a:pt x="1836" y="3156"/>
                  </a:lnTo>
                  <a:lnTo>
                    <a:pt x="1836" y="365"/>
                  </a:lnTo>
                  <a:cubicBezTo>
                    <a:pt x="1823" y="302"/>
                    <a:pt x="1811" y="239"/>
                    <a:pt x="1798" y="176"/>
                  </a:cubicBezTo>
                  <a:cubicBezTo>
                    <a:pt x="1786" y="113"/>
                    <a:pt x="1761" y="63"/>
                    <a:pt x="1748" y="0"/>
                  </a:cubicBezTo>
                  <a:close/>
                </a:path>
              </a:pathLst>
            </a:custGeom>
            <a:solidFill>
              <a:srgbClr val="7C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9"/>
            <p:cNvSpPr/>
            <p:nvPr/>
          </p:nvSpPr>
          <p:spPr>
            <a:xfrm>
              <a:off x="7634519" y="4313172"/>
              <a:ext cx="36244" cy="203071"/>
            </a:xfrm>
            <a:custGeom>
              <a:avLst/>
              <a:gdLst/>
              <a:ahLst/>
              <a:cxnLst/>
              <a:rect l="l" t="t" r="r" b="b"/>
              <a:pathLst>
                <a:path w="743" h="4163" extrusionOk="0">
                  <a:moveTo>
                    <a:pt x="453" y="1"/>
                  </a:moveTo>
                  <a:lnTo>
                    <a:pt x="290" y="38"/>
                  </a:lnTo>
                  <a:lnTo>
                    <a:pt x="302" y="89"/>
                  </a:lnTo>
                  <a:cubicBezTo>
                    <a:pt x="328" y="164"/>
                    <a:pt x="340" y="240"/>
                    <a:pt x="353" y="315"/>
                  </a:cubicBezTo>
                  <a:lnTo>
                    <a:pt x="390" y="529"/>
                  </a:lnTo>
                  <a:lnTo>
                    <a:pt x="416" y="642"/>
                  </a:lnTo>
                  <a:lnTo>
                    <a:pt x="428" y="755"/>
                  </a:lnTo>
                  <a:cubicBezTo>
                    <a:pt x="441" y="919"/>
                    <a:pt x="453" y="1057"/>
                    <a:pt x="466" y="1208"/>
                  </a:cubicBezTo>
                  <a:cubicBezTo>
                    <a:pt x="478" y="1359"/>
                    <a:pt x="478" y="1510"/>
                    <a:pt x="478" y="1661"/>
                  </a:cubicBezTo>
                  <a:cubicBezTo>
                    <a:pt x="478" y="2264"/>
                    <a:pt x="390" y="2868"/>
                    <a:pt x="240" y="3459"/>
                  </a:cubicBezTo>
                  <a:cubicBezTo>
                    <a:pt x="189" y="3597"/>
                    <a:pt x="152" y="3748"/>
                    <a:pt x="101" y="3886"/>
                  </a:cubicBezTo>
                  <a:cubicBezTo>
                    <a:pt x="63" y="3974"/>
                    <a:pt x="38" y="4075"/>
                    <a:pt x="1" y="4163"/>
                  </a:cubicBezTo>
                  <a:lnTo>
                    <a:pt x="189" y="4125"/>
                  </a:lnTo>
                  <a:cubicBezTo>
                    <a:pt x="655" y="2805"/>
                    <a:pt x="743" y="137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9"/>
            <p:cNvSpPr/>
            <p:nvPr/>
          </p:nvSpPr>
          <p:spPr>
            <a:xfrm>
              <a:off x="7951047" y="4183759"/>
              <a:ext cx="116584" cy="282826"/>
            </a:xfrm>
            <a:custGeom>
              <a:avLst/>
              <a:gdLst/>
              <a:ahLst/>
              <a:cxnLst/>
              <a:rect l="l" t="t" r="r" b="b"/>
              <a:pathLst>
                <a:path w="2390" h="5798" extrusionOk="0">
                  <a:moveTo>
                    <a:pt x="1635" y="0"/>
                  </a:moveTo>
                  <a:lnTo>
                    <a:pt x="214" y="189"/>
                  </a:lnTo>
                  <a:cubicBezTo>
                    <a:pt x="616" y="503"/>
                    <a:pt x="843" y="1220"/>
                    <a:pt x="679" y="1258"/>
                  </a:cubicBezTo>
                  <a:lnTo>
                    <a:pt x="113" y="1384"/>
                  </a:lnTo>
                  <a:cubicBezTo>
                    <a:pt x="528" y="2754"/>
                    <a:pt x="491" y="4226"/>
                    <a:pt x="0" y="5571"/>
                  </a:cubicBezTo>
                  <a:lnTo>
                    <a:pt x="1861" y="5219"/>
                  </a:lnTo>
                  <a:lnTo>
                    <a:pt x="1622" y="5797"/>
                  </a:lnTo>
                  <a:cubicBezTo>
                    <a:pt x="2138" y="5144"/>
                    <a:pt x="2377" y="4024"/>
                    <a:pt x="2389" y="2918"/>
                  </a:cubicBezTo>
                  <a:cubicBezTo>
                    <a:pt x="2389" y="1698"/>
                    <a:pt x="2113" y="503"/>
                    <a:pt x="1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9"/>
            <p:cNvSpPr/>
            <p:nvPr/>
          </p:nvSpPr>
          <p:spPr>
            <a:xfrm>
              <a:off x="7677445" y="4285562"/>
              <a:ext cx="125804" cy="240534"/>
            </a:xfrm>
            <a:custGeom>
              <a:avLst/>
              <a:gdLst/>
              <a:ahLst/>
              <a:cxnLst/>
              <a:rect l="l" t="t" r="r" b="b"/>
              <a:pathLst>
                <a:path w="2579" h="4931" extrusionOk="0">
                  <a:moveTo>
                    <a:pt x="2403" y="1"/>
                  </a:moveTo>
                  <a:cubicBezTo>
                    <a:pt x="1673" y="152"/>
                    <a:pt x="906" y="303"/>
                    <a:pt x="152" y="454"/>
                  </a:cubicBezTo>
                  <a:cubicBezTo>
                    <a:pt x="454" y="1812"/>
                    <a:pt x="403" y="3233"/>
                    <a:pt x="1" y="4566"/>
                  </a:cubicBezTo>
                  <a:lnTo>
                    <a:pt x="1988" y="4188"/>
                  </a:lnTo>
                  <a:lnTo>
                    <a:pt x="1925" y="4930"/>
                  </a:lnTo>
                  <a:cubicBezTo>
                    <a:pt x="2139" y="4452"/>
                    <a:pt x="2289" y="3949"/>
                    <a:pt x="2390" y="3446"/>
                  </a:cubicBezTo>
                  <a:lnTo>
                    <a:pt x="2466" y="3019"/>
                  </a:lnTo>
                  <a:cubicBezTo>
                    <a:pt x="2503" y="2868"/>
                    <a:pt x="2528" y="2730"/>
                    <a:pt x="2541" y="2591"/>
                  </a:cubicBezTo>
                  <a:lnTo>
                    <a:pt x="2566" y="2164"/>
                  </a:lnTo>
                  <a:lnTo>
                    <a:pt x="2579" y="1749"/>
                  </a:lnTo>
                  <a:lnTo>
                    <a:pt x="2579" y="1321"/>
                  </a:lnTo>
                  <a:cubicBezTo>
                    <a:pt x="2579" y="1183"/>
                    <a:pt x="2554" y="1032"/>
                    <a:pt x="2554" y="894"/>
                  </a:cubicBezTo>
                  <a:lnTo>
                    <a:pt x="2554" y="793"/>
                  </a:lnTo>
                  <a:lnTo>
                    <a:pt x="2541" y="680"/>
                  </a:lnTo>
                  <a:lnTo>
                    <a:pt x="2503" y="479"/>
                  </a:lnTo>
                  <a:cubicBezTo>
                    <a:pt x="2491" y="328"/>
                    <a:pt x="2466" y="202"/>
                    <a:pt x="2428" y="51"/>
                  </a:cubicBezTo>
                  <a:lnTo>
                    <a:pt x="24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9"/>
            <p:cNvSpPr/>
            <p:nvPr/>
          </p:nvSpPr>
          <p:spPr>
            <a:xfrm>
              <a:off x="7795832" y="4281270"/>
              <a:ext cx="35024" cy="204339"/>
            </a:xfrm>
            <a:custGeom>
              <a:avLst/>
              <a:gdLst/>
              <a:ahLst/>
              <a:cxnLst/>
              <a:rect l="l" t="t" r="r" b="b"/>
              <a:pathLst>
                <a:path w="718" h="4189" extrusionOk="0">
                  <a:moveTo>
                    <a:pt x="353" y="1"/>
                  </a:moveTo>
                  <a:lnTo>
                    <a:pt x="202" y="39"/>
                  </a:lnTo>
                  <a:lnTo>
                    <a:pt x="215" y="89"/>
                  </a:lnTo>
                  <a:lnTo>
                    <a:pt x="277" y="303"/>
                  </a:lnTo>
                  <a:cubicBezTo>
                    <a:pt x="303" y="378"/>
                    <a:pt x="303" y="441"/>
                    <a:pt x="315" y="516"/>
                  </a:cubicBezTo>
                  <a:lnTo>
                    <a:pt x="365" y="730"/>
                  </a:lnTo>
                  <a:lnTo>
                    <a:pt x="378" y="843"/>
                  </a:lnTo>
                  <a:lnTo>
                    <a:pt x="391" y="957"/>
                  </a:lnTo>
                  <a:cubicBezTo>
                    <a:pt x="416" y="1095"/>
                    <a:pt x="428" y="1246"/>
                    <a:pt x="441" y="1397"/>
                  </a:cubicBezTo>
                  <a:cubicBezTo>
                    <a:pt x="441" y="1535"/>
                    <a:pt x="453" y="1686"/>
                    <a:pt x="453" y="1837"/>
                  </a:cubicBezTo>
                  <a:cubicBezTo>
                    <a:pt x="441" y="2428"/>
                    <a:pt x="365" y="3006"/>
                    <a:pt x="202" y="3572"/>
                  </a:cubicBezTo>
                  <a:cubicBezTo>
                    <a:pt x="164" y="3723"/>
                    <a:pt x="127" y="3861"/>
                    <a:pt x="76" y="4000"/>
                  </a:cubicBezTo>
                  <a:cubicBezTo>
                    <a:pt x="51" y="4062"/>
                    <a:pt x="26" y="4125"/>
                    <a:pt x="1" y="4188"/>
                  </a:cubicBezTo>
                  <a:lnTo>
                    <a:pt x="189" y="4151"/>
                  </a:lnTo>
                  <a:cubicBezTo>
                    <a:pt x="655" y="2818"/>
                    <a:pt x="718" y="137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9"/>
            <p:cNvSpPr/>
            <p:nvPr/>
          </p:nvSpPr>
          <p:spPr>
            <a:xfrm>
              <a:off x="7924657" y="4451805"/>
              <a:ext cx="3707" cy="8634"/>
            </a:xfrm>
            <a:custGeom>
              <a:avLst/>
              <a:gdLst/>
              <a:ahLst/>
              <a:cxnLst/>
              <a:rect l="l" t="t" r="r" b="b"/>
              <a:pathLst>
                <a:path w="76" h="177" extrusionOk="0">
                  <a:moveTo>
                    <a:pt x="76" y="1"/>
                  </a:moveTo>
                  <a:cubicBezTo>
                    <a:pt x="51" y="64"/>
                    <a:pt x="26" y="126"/>
                    <a:pt x="1" y="177"/>
                  </a:cubicBezTo>
                  <a:lnTo>
                    <a:pt x="76" y="164"/>
                  </a:lnTo>
                  <a:lnTo>
                    <a:pt x="76" y="1"/>
                  </a:lnTo>
                  <a:close/>
                </a:path>
              </a:pathLst>
            </a:custGeom>
            <a:solidFill>
              <a:srgbClr val="7C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9"/>
            <p:cNvSpPr/>
            <p:nvPr/>
          </p:nvSpPr>
          <p:spPr>
            <a:xfrm>
              <a:off x="6610791" y="4476975"/>
              <a:ext cx="534921" cy="177901"/>
            </a:xfrm>
            <a:custGeom>
              <a:avLst/>
              <a:gdLst/>
              <a:ahLst/>
              <a:cxnLst/>
              <a:rect l="l" t="t" r="r" b="b"/>
              <a:pathLst>
                <a:path w="10966" h="3647" extrusionOk="0">
                  <a:moveTo>
                    <a:pt x="692" y="0"/>
                  </a:moveTo>
                  <a:cubicBezTo>
                    <a:pt x="390" y="0"/>
                    <a:pt x="0" y="88"/>
                    <a:pt x="88" y="478"/>
                  </a:cubicBezTo>
                  <a:cubicBezTo>
                    <a:pt x="88" y="478"/>
                    <a:pt x="6049" y="2741"/>
                    <a:pt x="10777" y="3647"/>
                  </a:cubicBezTo>
                  <a:cubicBezTo>
                    <a:pt x="10827" y="3584"/>
                    <a:pt x="10890" y="3509"/>
                    <a:pt x="10965" y="3408"/>
                  </a:cubicBezTo>
                  <a:cubicBezTo>
                    <a:pt x="7507" y="2603"/>
                    <a:pt x="4087" y="1610"/>
                    <a:pt x="742" y="440"/>
                  </a:cubicBezTo>
                  <a:cubicBezTo>
                    <a:pt x="667" y="415"/>
                    <a:pt x="629" y="352"/>
                    <a:pt x="629" y="277"/>
                  </a:cubicBezTo>
                  <a:lnTo>
                    <a:pt x="692" y="0"/>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9"/>
            <p:cNvSpPr/>
            <p:nvPr/>
          </p:nvSpPr>
          <p:spPr>
            <a:xfrm>
              <a:off x="7050584" y="3697959"/>
              <a:ext cx="687652" cy="42975"/>
            </a:xfrm>
            <a:custGeom>
              <a:avLst/>
              <a:gdLst/>
              <a:ahLst/>
              <a:cxnLst/>
              <a:rect l="l" t="t" r="r" b="b"/>
              <a:pathLst>
                <a:path w="14097" h="881" extrusionOk="0">
                  <a:moveTo>
                    <a:pt x="10010" y="0"/>
                  </a:moveTo>
                  <a:lnTo>
                    <a:pt x="0" y="591"/>
                  </a:lnTo>
                  <a:lnTo>
                    <a:pt x="4364" y="880"/>
                  </a:lnTo>
                  <a:lnTo>
                    <a:pt x="14097" y="189"/>
                  </a:lnTo>
                  <a:lnTo>
                    <a:pt x="100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9"/>
            <p:cNvSpPr/>
            <p:nvPr/>
          </p:nvSpPr>
          <p:spPr>
            <a:xfrm>
              <a:off x="6942635" y="3691812"/>
              <a:ext cx="918284" cy="59560"/>
            </a:xfrm>
            <a:custGeom>
              <a:avLst/>
              <a:gdLst/>
              <a:ahLst/>
              <a:cxnLst/>
              <a:rect l="l" t="t" r="r" b="b"/>
              <a:pathLst>
                <a:path w="18825" h="1221" extrusionOk="0">
                  <a:moveTo>
                    <a:pt x="12223" y="38"/>
                  </a:moveTo>
                  <a:lnTo>
                    <a:pt x="17856" y="290"/>
                  </a:lnTo>
                  <a:lnTo>
                    <a:pt x="6577" y="1120"/>
                  </a:lnTo>
                  <a:lnTo>
                    <a:pt x="792" y="717"/>
                  </a:lnTo>
                  <a:lnTo>
                    <a:pt x="12223" y="38"/>
                  </a:lnTo>
                  <a:close/>
                  <a:moveTo>
                    <a:pt x="12223" y="0"/>
                  </a:moveTo>
                  <a:lnTo>
                    <a:pt x="0" y="692"/>
                  </a:lnTo>
                  <a:lnTo>
                    <a:pt x="6652" y="1220"/>
                  </a:lnTo>
                  <a:lnTo>
                    <a:pt x="18825" y="265"/>
                  </a:lnTo>
                  <a:lnTo>
                    <a:pt x="122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9"/>
            <p:cNvSpPr/>
            <p:nvPr/>
          </p:nvSpPr>
          <p:spPr>
            <a:xfrm>
              <a:off x="7901341" y="3832884"/>
              <a:ext cx="68146" cy="7415"/>
            </a:xfrm>
            <a:custGeom>
              <a:avLst/>
              <a:gdLst/>
              <a:ahLst/>
              <a:cxnLst/>
              <a:rect l="l" t="t" r="r" b="b"/>
              <a:pathLst>
                <a:path w="1397" h="152" extrusionOk="0">
                  <a:moveTo>
                    <a:pt x="114" y="1"/>
                  </a:moveTo>
                  <a:cubicBezTo>
                    <a:pt x="76" y="26"/>
                    <a:pt x="38" y="51"/>
                    <a:pt x="1" y="64"/>
                  </a:cubicBezTo>
                  <a:lnTo>
                    <a:pt x="567" y="89"/>
                  </a:lnTo>
                  <a:lnTo>
                    <a:pt x="177" y="126"/>
                  </a:lnTo>
                  <a:lnTo>
                    <a:pt x="328" y="152"/>
                  </a:lnTo>
                  <a:lnTo>
                    <a:pt x="1396" y="38"/>
                  </a:lnTo>
                  <a:lnTo>
                    <a:pt x="114" y="1"/>
                  </a:lnTo>
                  <a:close/>
                </a:path>
              </a:pathLst>
            </a:custGeom>
            <a:solidFill>
              <a:srgbClr val="7C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9"/>
            <p:cNvSpPr/>
            <p:nvPr/>
          </p:nvSpPr>
          <p:spPr>
            <a:xfrm>
              <a:off x="6903368" y="3730446"/>
              <a:ext cx="349704" cy="28878"/>
            </a:xfrm>
            <a:custGeom>
              <a:avLst/>
              <a:gdLst/>
              <a:ahLst/>
              <a:cxnLst/>
              <a:rect l="l" t="t" r="r" b="b"/>
              <a:pathLst>
                <a:path w="7169" h="592" extrusionOk="0">
                  <a:moveTo>
                    <a:pt x="0" y="1"/>
                  </a:moveTo>
                  <a:cubicBezTo>
                    <a:pt x="604" y="51"/>
                    <a:pt x="1195" y="114"/>
                    <a:pt x="1786" y="164"/>
                  </a:cubicBezTo>
                  <a:lnTo>
                    <a:pt x="3584" y="328"/>
                  </a:lnTo>
                  <a:lnTo>
                    <a:pt x="5370" y="466"/>
                  </a:lnTo>
                  <a:cubicBezTo>
                    <a:pt x="5973" y="516"/>
                    <a:pt x="6564" y="554"/>
                    <a:pt x="7168" y="592"/>
                  </a:cubicBezTo>
                  <a:cubicBezTo>
                    <a:pt x="6564" y="529"/>
                    <a:pt x="5973" y="479"/>
                    <a:pt x="5370" y="428"/>
                  </a:cubicBezTo>
                  <a:lnTo>
                    <a:pt x="3584" y="265"/>
                  </a:lnTo>
                  <a:lnTo>
                    <a:pt x="1799" y="126"/>
                  </a:lnTo>
                  <a:cubicBezTo>
                    <a:pt x="1195" y="76"/>
                    <a:pt x="604" y="3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9"/>
            <p:cNvSpPr/>
            <p:nvPr/>
          </p:nvSpPr>
          <p:spPr>
            <a:xfrm>
              <a:off x="7540083" y="3857420"/>
              <a:ext cx="449020" cy="188974"/>
            </a:xfrm>
            <a:custGeom>
              <a:avLst/>
              <a:gdLst/>
              <a:ahLst/>
              <a:cxnLst/>
              <a:rect l="l" t="t" r="r" b="b"/>
              <a:pathLst>
                <a:path w="9205" h="3874" extrusionOk="0">
                  <a:moveTo>
                    <a:pt x="5772" y="881"/>
                  </a:moveTo>
                  <a:lnTo>
                    <a:pt x="5772" y="881"/>
                  </a:lnTo>
                  <a:cubicBezTo>
                    <a:pt x="5370" y="944"/>
                    <a:pt x="4967" y="1007"/>
                    <a:pt x="4552" y="1057"/>
                  </a:cubicBezTo>
                  <a:lnTo>
                    <a:pt x="3332" y="1220"/>
                  </a:lnTo>
                  <a:lnTo>
                    <a:pt x="2113" y="1359"/>
                  </a:lnTo>
                  <a:cubicBezTo>
                    <a:pt x="1698" y="1396"/>
                    <a:pt x="1283" y="1447"/>
                    <a:pt x="880" y="1472"/>
                  </a:cubicBezTo>
                  <a:cubicBezTo>
                    <a:pt x="1283" y="1409"/>
                    <a:pt x="1685" y="1359"/>
                    <a:pt x="2100" y="1296"/>
                  </a:cubicBezTo>
                  <a:lnTo>
                    <a:pt x="3320" y="1145"/>
                  </a:lnTo>
                  <a:lnTo>
                    <a:pt x="4552" y="1007"/>
                  </a:lnTo>
                  <a:cubicBezTo>
                    <a:pt x="4955" y="956"/>
                    <a:pt x="5370" y="919"/>
                    <a:pt x="5772" y="881"/>
                  </a:cubicBezTo>
                  <a:close/>
                  <a:moveTo>
                    <a:pt x="6979" y="1271"/>
                  </a:moveTo>
                  <a:lnTo>
                    <a:pt x="6979" y="1271"/>
                  </a:lnTo>
                  <a:cubicBezTo>
                    <a:pt x="6464" y="1359"/>
                    <a:pt x="5935" y="1434"/>
                    <a:pt x="5420" y="1497"/>
                  </a:cubicBezTo>
                  <a:lnTo>
                    <a:pt x="3861" y="1711"/>
                  </a:lnTo>
                  <a:lnTo>
                    <a:pt x="2314" y="1899"/>
                  </a:lnTo>
                  <a:cubicBezTo>
                    <a:pt x="1786" y="1962"/>
                    <a:pt x="1270" y="2013"/>
                    <a:pt x="742" y="2063"/>
                  </a:cubicBezTo>
                  <a:cubicBezTo>
                    <a:pt x="1270" y="1987"/>
                    <a:pt x="1786" y="1912"/>
                    <a:pt x="2301" y="1837"/>
                  </a:cubicBezTo>
                  <a:lnTo>
                    <a:pt x="3861" y="1635"/>
                  </a:lnTo>
                  <a:lnTo>
                    <a:pt x="5420" y="1447"/>
                  </a:lnTo>
                  <a:cubicBezTo>
                    <a:pt x="5935" y="1384"/>
                    <a:pt x="6451" y="1321"/>
                    <a:pt x="6979" y="1271"/>
                  </a:cubicBezTo>
                  <a:close/>
                  <a:moveTo>
                    <a:pt x="8639" y="1573"/>
                  </a:moveTo>
                  <a:lnTo>
                    <a:pt x="8639" y="1573"/>
                  </a:lnTo>
                  <a:cubicBezTo>
                    <a:pt x="8362" y="1635"/>
                    <a:pt x="8073" y="1686"/>
                    <a:pt x="7784" y="1736"/>
                  </a:cubicBezTo>
                  <a:cubicBezTo>
                    <a:pt x="7495" y="1786"/>
                    <a:pt x="7205" y="1837"/>
                    <a:pt x="6916" y="1887"/>
                  </a:cubicBezTo>
                  <a:cubicBezTo>
                    <a:pt x="6627" y="1937"/>
                    <a:pt x="6350" y="1975"/>
                    <a:pt x="6061" y="2013"/>
                  </a:cubicBezTo>
                  <a:cubicBezTo>
                    <a:pt x="5772" y="2063"/>
                    <a:pt x="5483" y="2101"/>
                    <a:pt x="5193" y="2126"/>
                  </a:cubicBezTo>
                  <a:cubicBezTo>
                    <a:pt x="5470" y="2063"/>
                    <a:pt x="5759" y="2013"/>
                    <a:pt x="6049" y="1962"/>
                  </a:cubicBezTo>
                  <a:cubicBezTo>
                    <a:pt x="6338" y="1912"/>
                    <a:pt x="6627" y="1862"/>
                    <a:pt x="6916" y="1811"/>
                  </a:cubicBezTo>
                  <a:cubicBezTo>
                    <a:pt x="7205" y="1761"/>
                    <a:pt x="7482" y="1723"/>
                    <a:pt x="7771" y="1673"/>
                  </a:cubicBezTo>
                  <a:cubicBezTo>
                    <a:pt x="8061" y="1635"/>
                    <a:pt x="8350" y="1598"/>
                    <a:pt x="8639" y="1573"/>
                  </a:cubicBezTo>
                  <a:close/>
                  <a:moveTo>
                    <a:pt x="9117" y="1"/>
                  </a:moveTo>
                  <a:lnTo>
                    <a:pt x="755" y="893"/>
                  </a:lnTo>
                  <a:cubicBezTo>
                    <a:pt x="327" y="1422"/>
                    <a:pt x="88" y="1925"/>
                    <a:pt x="25" y="2390"/>
                  </a:cubicBezTo>
                  <a:lnTo>
                    <a:pt x="8639" y="1283"/>
                  </a:lnTo>
                  <a:lnTo>
                    <a:pt x="8639" y="1283"/>
                  </a:lnTo>
                  <a:lnTo>
                    <a:pt x="0" y="2541"/>
                  </a:lnTo>
                  <a:cubicBezTo>
                    <a:pt x="0" y="2616"/>
                    <a:pt x="0" y="2692"/>
                    <a:pt x="0" y="2780"/>
                  </a:cubicBezTo>
                  <a:lnTo>
                    <a:pt x="4477" y="2226"/>
                  </a:lnTo>
                  <a:lnTo>
                    <a:pt x="25" y="2905"/>
                  </a:lnTo>
                  <a:cubicBezTo>
                    <a:pt x="76" y="3195"/>
                    <a:pt x="201" y="3471"/>
                    <a:pt x="390" y="3710"/>
                  </a:cubicBezTo>
                  <a:lnTo>
                    <a:pt x="8626" y="2252"/>
                  </a:lnTo>
                  <a:lnTo>
                    <a:pt x="8626" y="2252"/>
                  </a:lnTo>
                  <a:lnTo>
                    <a:pt x="503" y="3836"/>
                  </a:lnTo>
                  <a:lnTo>
                    <a:pt x="541" y="3874"/>
                  </a:lnTo>
                  <a:cubicBezTo>
                    <a:pt x="4640" y="3232"/>
                    <a:pt x="8488" y="2340"/>
                    <a:pt x="9205" y="2176"/>
                  </a:cubicBezTo>
                  <a:lnTo>
                    <a:pt x="9180" y="2126"/>
                  </a:lnTo>
                  <a:cubicBezTo>
                    <a:pt x="9155" y="2063"/>
                    <a:pt x="9142" y="2013"/>
                    <a:pt x="9117" y="1950"/>
                  </a:cubicBezTo>
                  <a:lnTo>
                    <a:pt x="931" y="3220"/>
                  </a:lnTo>
                  <a:lnTo>
                    <a:pt x="931" y="3220"/>
                  </a:lnTo>
                  <a:lnTo>
                    <a:pt x="9067" y="1811"/>
                  </a:lnTo>
                  <a:cubicBezTo>
                    <a:pt x="8991" y="1497"/>
                    <a:pt x="8953" y="1183"/>
                    <a:pt x="8966" y="868"/>
                  </a:cubicBezTo>
                  <a:lnTo>
                    <a:pt x="8966" y="868"/>
                  </a:lnTo>
                  <a:lnTo>
                    <a:pt x="4489" y="1371"/>
                  </a:lnTo>
                  <a:lnTo>
                    <a:pt x="8991" y="705"/>
                  </a:lnTo>
                  <a:cubicBezTo>
                    <a:pt x="8991" y="655"/>
                    <a:pt x="8991" y="592"/>
                    <a:pt x="9004" y="541"/>
                  </a:cubicBezTo>
                  <a:lnTo>
                    <a:pt x="9004" y="541"/>
                  </a:lnTo>
                  <a:lnTo>
                    <a:pt x="6740" y="755"/>
                  </a:lnTo>
                  <a:lnTo>
                    <a:pt x="9029" y="403"/>
                  </a:lnTo>
                  <a:cubicBezTo>
                    <a:pt x="9029" y="340"/>
                    <a:pt x="9041" y="290"/>
                    <a:pt x="9054" y="227"/>
                  </a:cubicBezTo>
                  <a:lnTo>
                    <a:pt x="9054" y="227"/>
                  </a:lnTo>
                  <a:lnTo>
                    <a:pt x="1044" y="1057"/>
                  </a:lnTo>
                  <a:lnTo>
                    <a:pt x="1044" y="1057"/>
                  </a:lnTo>
                  <a:lnTo>
                    <a:pt x="9104" y="76"/>
                  </a:lnTo>
                  <a:lnTo>
                    <a:pt x="91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9"/>
            <p:cNvSpPr/>
            <p:nvPr/>
          </p:nvSpPr>
          <p:spPr>
            <a:xfrm>
              <a:off x="7947340" y="3839030"/>
              <a:ext cx="74292" cy="8634"/>
            </a:xfrm>
            <a:custGeom>
              <a:avLst/>
              <a:gdLst/>
              <a:ahLst/>
              <a:cxnLst/>
              <a:rect l="l" t="t" r="r" b="b"/>
              <a:pathLst>
                <a:path w="1523" h="177" extrusionOk="0">
                  <a:moveTo>
                    <a:pt x="1522" y="0"/>
                  </a:moveTo>
                  <a:lnTo>
                    <a:pt x="453" y="101"/>
                  </a:lnTo>
                  <a:lnTo>
                    <a:pt x="1" y="151"/>
                  </a:lnTo>
                  <a:lnTo>
                    <a:pt x="152" y="176"/>
                  </a:lnTo>
                  <a:lnTo>
                    <a:pt x="453" y="139"/>
                  </a:lnTo>
                  <a:lnTo>
                    <a:pt x="1522" y="0"/>
                  </a:lnTo>
                  <a:close/>
                </a:path>
              </a:pathLst>
            </a:custGeom>
            <a:solidFill>
              <a:srgbClr val="7C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9"/>
            <p:cNvSpPr/>
            <p:nvPr/>
          </p:nvSpPr>
          <p:spPr>
            <a:xfrm>
              <a:off x="7840026" y="3708983"/>
              <a:ext cx="89609" cy="116584"/>
            </a:xfrm>
            <a:custGeom>
              <a:avLst/>
              <a:gdLst/>
              <a:ahLst/>
              <a:cxnLst/>
              <a:rect l="l" t="t" r="r" b="b"/>
              <a:pathLst>
                <a:path w="1837" h="2390" extrusionOk="0">
                  <a:moveTo>
                    <a:pt x="1321" y="1"/>
                  </a:moveTo>
                  <a:lnTo>
                    <a:pt x="0" y="101"/>
                  </a:lnTo>
                  <a:cubicBezTo>
                    <a:pt x="352" y="453"/>
                    <a:pt x="528" y="919"/>
                    <a:pt x="516" y="1396"/>
                  </a:cubicBezTo>
                  <a:cubicBezTo>
                    <a:pt x="503" y="1711"/>
                    <a:pt x="415" y="2013"/>
                    <a:pt x="264" y="2289"/>
                  </a:cubicBezTo>
                  <a:lnTo>
                    <a:pt x="1459" y="2151"/>
                  </a:lnTo>
                  <a:lnTo>
                    <a:pt x="1283" y="2390"/>
                  </a:lnTo>
                  <a:cubicBezTo>
                    <a:pt x="1647" y="2101"/>
                    <a:pt x="1836" y="1648"/>
                    <a:pt x="1824" y="1195"/>
                  </a:cubicBezTo>
                  <a:cubicBezTo>
                    <a:pt x="1824" y="705"/>
                    <a:pt x="1647" y="227"/>
                    <a:pt x="13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9"/>
            <p:cNvSpPr/>
            <p:nvPr/>
          </p:nvSpPr>
          <p:spPr>
            <a:xfrm>
              <a:off x="6896003" y="3830445"/>
              <a:ext cx="378533" cy="73658"/>
            </a:xfrm>
            <a:custGeom>
              <a:avLst/>
              <a:gdLst/>
              <a:ahLst/>
              <a:cxnLst/>
              <a:rect l="l" t="t" r="r" b="b"/>
              <a:pathLst>
                <a:path w="7760" h="1510" extrusionOk="0">
                  <a:moveTo>
                    <a:pt x="516" y="0"/>
                  </a:moveTo>
                  <a:cubicBezTo>
                    <a:pt x="302" y="0"/>
                    <a:pt x="1" y="26"/>
                    <a:pt x="76" y="202"/>
                  </a:cubicBezTo>
                  <a:cubicBezTo>
                    <a:pt x="76" y="202"/>
                    <a:pt x="4289" y="1132"/>
                    <a:pt x="7646" y="1509"/>
                  </a:cubicBezTo>
                  <a:cubicBezTo>
                    <a:pt x="7671" y="1497"/>
                    <a:pt x="7709" y="1472"/>
                    <a:pt x="7759" y="1434"/>
                  </a:cubicBezTo>
                  <a:cubicBezTo>
                    <a:pt x="4024" y="931"/>
                    <a:pt x="579" y="202"/>
                    <a:pt x="541" y="202"/>
                  </a:cubicBezTo>
                  <a:cubicBezTo>
                    <a:pt x="491" y="189"/>
                    <a:pt x="466" y="139"/>
                    <a:pt x="478" y="101"/>
                  </a:cubicBezTo>
                  <a:lnTo>
                    <a:pt x="516" y="0"/>
                  </a:ln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9"/>
            <p:cNvSpPr/>
            <p:nvPr/>
          </p:nvSpPr>
          <p:spPr>
            <a:xfrm>
              <a:off x="6884978" y="3836591"/>
              <a:ext cx="6146" cy="49"/>
            </a:xfrm>
            <a:custGeom>
              <a:avLst/>
              <a:gdLst/>
              <a:ahLst/>
              <a:cxnLst/>
              <a:rect l="l" t="t" r="r" b="b"/>
              <a:pathLst>
                <a:path w="126" h="1" extrusionOk="0">
                  <a:moveTo>
                    <a:pt x="126" y="0"/>
                  </a:moveTo>
                  <a:lnTo>
                    <a:pt x="0" y="0"/>
                  </a:lnTo>
                  <a:lnTo>
                    <a:pt x="126" y="0"/>
                  </a:lnTo>
                  <a:cubicBezTo>
                    <a:pt x="126" y="0"/>
                    <a:pt x="126" y="0"/>
                    <a:pt x="126" y="0"/>
                  </a:cubicBezTo>
                  <a:close/>
                </a:path>
              </a:pathLst>
            </a:custGeom>
            <a:solidFill>
              <a:srgbClr val="7C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9"/>
            <p:cNvSpPr/>
            <p:nvPr/>
          </p:nvSpPr>
          <p:spPr>
            <a:xfrm>
              <a:off x="6927904" y="3744543"/>
              <a:ext cx="377899" cy="148535"/>
            </a:xfrm>
            <a:custGeom>
              <a:avLst/>
              <a:gdLst/>
              <a:ahLst/>
              <a:cxnLst/>
              <a:rect l="l" t="t" r="r" b="b"/>
              <a:pathLst>
                <a:path w="7747" h="3045" extrusionOk="0">
                  <a:moveTo>
                    <a:pt x="2905" y="667"/>
                  </a:moveTo>
                  <a:lnTo>
                    <a:pt x="2905" y="667"/>
                  </a:lnTo>
                  <a:cubicBezTo>
                    <a:pt x="3245" y="680"/>
                    <a:pt x="3597" y="718"/>
                    <a:pt x="3936" y="743"/>
                  </a:cubicBezTo>
                  <a:lnTo>
                    <a:pt x="4955" y="831"/>
                  </a:lnTo>
                  <a:lnTo>
                    <a:pt x="5986" y="931"/>
                  </a:lnTo>
                  <a:cubicBezTo>
                    <a:pt x="6326" y="969"/>
                    <a:pt x="6665" y="1007"/>
                    <a:pt x="7005" y="1057"/>
                  </a:cubicBezTo>
                  <a:cubicBezTo>
                    <a:pt x="6665" y="1032"/>
                    <a:pt x="6326" y="1007"/>
                    <a:pt x="5973" y="982"/>
                  </a:cubicBezTo>
                  <a:lnTo>
                    <a:pt x="4955" y="881"/>
                  </a:lnTo>
                  <a:lnTo>
                    <a:pt x="3936" y="781"/>
                  </a:lnTo>
                  <a:cubicBezTo>
                    <a:pt x="3584" y="743"/>
                    <a:pt x="3245" y="705"/>
                    <a:pt x="2905" y="667"/>
                  </a:cubicBezTo>
                  <a:close/>
                  <a:moveTo>
                    <a:pt x="1899" y="1019"/>
                  </a:moveTo>
                  <a:lnTo>
                    <a:pt x="1899" y="1019"/>
                  </a:lnTo>
                  <a:cubicBezTo>
                    <a:pt x="2339" y="1045"/>
                    <a:pt x="2779" y="1082"/>
                    <a:pt x="3207" y="1133"/>
                  </a:cubicBezTo>
                  <a:lnTo>
                    <a:pt x="4502" y="1258"/>
                  </a:lnTo>
                  <a:lnTo>
                    <a:pt x="5810" y="1384"/>
                  </a:lnTo>
                  <a:cubicBezTo>
                    <a:pt x="6238" y="1434"/>
                    <a:pt x="6678" y="1485"/>
                    <a:pt x="7105" y="1548"/>
                  </a:cubicBezTo>
                  <a:cubicBezTo>
                    <a:pt x="6678" y="1510"/>
                    <a:pt x="6238" y="1472"/>
                    <a:pt x="5810" y="1434"/>
                  </a:cubicBezTo>
                  <a:lnTo>
                    <a:pt x="4502" y="1309"/>
                  </a:lnTo>
                  <a:lnTo>
                    <a:pt x="3194" y="1170"/>
                  </a:lnTo>
                  <a:cubicBezTo>
                    <a:pt x="2767" y="1120"/>
                    <a:pt x="2327" y="1070"/>
                    <a:pt x="1899" y="1019"/>
                  </a:cubicBezTo>
                  <a:close/>
                  <a:moveTo>
                    <a:pt x="516" y="1296"/>
                  </a:moveTo>
                  <a:cubicBezTo>
                    <a:pt x="755" y="1309"/>
                    <a:pt x="994" y="1346"/>
                    <a:pt x="1233" y="1372"/>
                  </a:cubicBezTo>
                  <a:lnTo>
                    <a:pt x="1962" y="1460"/>
                  </a:lnTo>
                  <a:lnTo>
                    <a:pt x="2679" y="1573"/>
                  </a:lnTo>
                  <a:cubicBezTo>
                    <a:pt x="2918" y="1610"/>
                    <a:pt x="3144" y="1648"/>
                    <a:pt x="3396" y="1686"/>
                  </a:cubicBezTo>
                  <a:cubicBezTo>
                    <a:pt x="3157" y="1661"/>
                    <a:pt x="2918" y="1636"/>
                    <a:pt x="2679" y="1610"/>
                  </a:cubicBezTo>
                  <a:lnTo>
                    <a:pt x="1950" y="1510"/>
                  </a:lnTo>
                  <a:lnTo>
                    <a:pt x="1233" y="1409"/>
                  </a:lnTo>
                  <a:cubicBezTo>
                    <a:pt x="994" y="1372"/>
                    <a:pt x="755" y="1334"/>
                    <a:pt x="516" y="1296"/>
                  </a:cubicBezTo>
                  <a:close/>
                  <a:moveTo>
                    <a:pt x="126" y="1"/>
                  </a:moveTo>
                  <a:lnTo>
                    <a:pt x="151" y="76"/>
                  </a:lnTo>
                  <a:lnTo>
                    <a:pt x="6879" y="718"/>
                  </a:lnTo>
                  <a:lnTo>
                    <a:pt x="176" y="190"/>
                  </a:lnTo>
                  <a:lnTo>
                    <a:pt x="176" y="190"/>
                  </a:lnTo>
                  <a:cubicBezTo>
                    <a:pt x="189" y="240"/>
                    <a:pt x="189" y="290"/>
                    <a:pt x="202" y="340"/>
                  </a:cubicBezTo>
                  <a:lnTo>
                    <a:pt x="2113" y="592"/>
                  </a:lnTo>
                  <a:lnTo>
                    <a:pt x="227" y="441"/>
                  </a:lnTo>
                  <a:lnTo>
                    <a:pt x="227" y="441"/>
                  </a:lnTo>
                  <a:cubicBezTo>
                    <a:pt x="227" y="491"/>
                    <a:pt x="239" y="554"/>
                    <a:pt x="239" y="605"/>
                  </a:cubicBezTo>
                  <a:lnTo>
                    <a:pt x="3987" y="1032"/>
                  </a:lnTo>
                  <a:lnTo>
                    <a:pt x="3987" y="1032"/>
                  </a:lnTo>
                  <a:lnTo>
                    <a:pt x="239" y="693"/>
                  </a:lnTo>
                  <a:lnTo>
                    <a:pt x="239" y="693"/>
                  </a:lnTo>
                  <a:cubicBezTo>
                    <a:pt x="252" y="969"/>
                    <a:pt x="214" y="1246"/>
                    <a:pt x="139" y="1497"/>
                  </a:cubicBezTo>
                  <a:lnTo>
                    <a:pt x="6954" y="2491"/>
                  </a:lnTo>
                  <a:lnTo>
                    <a:pt x="6954" y="2491"/>
                  </a:lnTo>
                  <a:lnTo>
                    <a:pt x="114" y="1598"/>
                  </a:lnTo>
                  <a:cubicBezTo>
                    <a:pt x="88" y="1661"/>
                    <a:pt x="76" y="1711"/>
                    <a:pt x="51" y="1761"/>
                  </a:cubicBezTo>
                  <a:lnTo>
                    <a:pt x="26" y="1761"/>
                  </a:lnTo>
                  <a:lnTo>
                    <a:pt x="0" y="1812"/>
                  </a:lnTo>
                  <a:cubicBezTo>
                    <a:pt x="566" y="1937"/>
                    <a:pt x="3811" y="2591"/>
                    <a:pt x="7256" y="3044"/>
                  </a:cubicBezTo>
                  <a:lnTo>
                    <a:pt x="7319" y="2994"/>
                  </a:lnTo>
                  <a:lnTo>
                    <a:pt x="516" y="1862"/>
                  </a:lnTo>
                  <a:lnTo>
                    <a:pt x="7394" y="2906"/>
                  </a:lnTo>
                  <a:cubicBezTo>
                    <a:pt x="7570" y="2704"/>
                    <a:pt x="7684" y="2466"/>
                    <a:pt x="7721" y="2214"/>
                  </a:cubicBezTo>
                  <a:lnTo>
                    <a:pt x="3987" y="1749"/>
                  </a:lnTo>
                  <a:lnTo>
                    <a:pt x="3987" y="1749"/>
                  </a:lnTo>
                  <a:lnTo>
                    <a:pt x="7747" y="2113"/>
                  </a:lnTo>
                  <a:cubicBezTo>
                    <a:pt x="7747" y="2051"/>
                    <a:pt x="7747" y="1975"/>
                    <a:pt x="7747" y="1912"/>
                  </a:cubicBezTo>
                  <a:lnTo>
                    <a:pt x="516" y="1057"/>
                  </a:lnTo>
                  <a:lnTo>
                    <a:pt x="7747" y="1799"/>
                  </a:lnTo>
                  <a:cubicBezTo>
                    <a:pt x="7658" y="1346"/>
                    <a:pt x="7457" y="919"/>
                    <a:pt x="7156" y="579"/>
                  </a:cubicBezTo>
                  <a:lnTo>
                    <a:pt x="126"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9"/>
            <p:cNvSpPr/>
            <p:nvPr/>
          </p:nvSpPr>
          <p:spPr>
            <a:xfrm>
              <a:off x="6796005" y="3844542"/>
              <a:ext cx="104340" cy="139901"/>
            </a:xfrm>
            <a:custGeom>
              <a:avLst/>
              <a:gdLst/>
              <a:ahLst/>
              <a:cxnLst/>
              <a:rect l="l" t="t" r="r" b="b"/>
              <a:pathLst>
                <a:path w="2139" h="2868" extrusionOk="0">
                  <a:moveTo>
                    <a:pt x="617" y="1"/>
                  </a:moveTo>
                  <a:cubicBezTo>
                    <a:pt x="227" y="277"/>
                    <a:pt x="13" y="856"/>
                    <a:pt x="1" y="1434"/>
                  </a:cubicBezTo>
                  <a:cubicBezTo>
                    <a:pt x="1" y="2000"/>
                    <a:pt x="189" y="2553"/>
                    <a:pt x="630" y="2868"/>
                  </a:cubicBezTo>
                  <a:lnTo>
                    <a:pt x="428" y="2591"/>
                  </a:lnTo>
                  <a:lnTo>
                    <a:pt x="1824" y="2704"/>
                  </a:lnTo>
                  <a:cubicBezTo>
                    <a:pt x="1648" y="2390"/>
                    <a:pt x="1548" y="2050"/>
                    <a:pt x="1535" y="1686"/>
                  </a:cubicBezTo>
                  <a:cubicBezTo>
                    <a:pt x="1510" y="1095"/>
                    <a:pt x="1736" y="516"/>
                    <a:pt x="2139" y="76"/>
                  </a:cubicBezTo>
                  <a:lnTo>
                    <a:pt x="6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9"/>
            <p:cNvSpPr/>
            <p:nvPr/>
          </p:nvSpPr>
          <p:spPr>
            <a:xfrm>
              <a:off x="6598498" y="3683861"/>
              <a:ext cx="1483253" cy="986380"/>
            </a:xfrm>
            <a:custGeom>
              <a:avLst/>
              <a:gdLst/>
              <a:ahLst/>
              <a:cxnLst/>
              <a:rect l="l" t="t" r="r" b="b"/>
              <a:pathLst>
                <a:path w="30407" h="20221" extrusionOk="0">
                  <a:moveTo>
                    <a:pt x="19278" y="163"/>
                  </a:moveTo>
                  <a:lnTo>
                    <a:pt x="25880" y="428"/>
                  </a:lnTo>
                  <a:lnTo>
                    <a:pt x="13707" y="1383"/>
                  </a:lnTo>
                  <a:lnTo>
                    <a:pt x="7055" y="855"/>
                  </a:lnTo>
                  <a:lnTo>
                    <a:pt x="19278" y="163"/>
                  </a:lnTo>
                  <a:close/>
                  <a:moveTo>
                    <a:pt x="6250" y="943"/>
                  </a:moveTo>
                  <a:cubicBezTo>
                    <a:pt x="6841" y="981"/>
                    <a:pt x="7445" y="1031"/>
                    <a:pt x="8036" y="1069"/>
                  </a:cubicBezTo>
                  <a:lnTo>
                    <a:pt x="9834" y="1220"/>
                  </a:lnTo>
                  <a:lnTo>
                    <a:pt x="11620" y="1371"/>
                  </a:lnTo>
                  <a:cubicBezTo>
                    <a:pt x="12223" y="1434"/>
                    <a:pt x="12814" y="1484"/>
                    <a:pt x="13406" y="1547"/>
                  </a:cubicBezTo>
                  <a:cubicBezTo>
                    <a:pt x="12814" y="1509"/>
                    <a:pt x="12211" y="1459"/>
                    <a:pt x="11620" y="1421"/>
                  </a:cubicBezTo>
                  <a:lnTo>
                    <a:pt x="9834" y="1270"/>
                  </a:lnTo>
                  <a:lnTo>
                    <a:pt x="8036" y="1119"/>
                  </a:lnTo>
                  <a:cubicBezTo>
                    <a:pt x="7445" y="1069"/>
                    <a:pt x="6854" y="1019"/>
                    <a:pt x="6250" y="956"/>
                  </a:cubicBezTo>
                  <a:lnTo>
                    <a:pt x="6250" y="943"/>
                  </a:lnTo>
                  <a:close/>
                  <a:moveTo>
                    <a:pt x="25201" y="654"/>
                  </a:moveTo>
                  <a:cubicBezTo>
                    <a:pt x="25565" y="968"/>
                    <a:pt x="25779" y="1421"/>
                    <a:pt x="25767" y="1911"/>
                  </a:cubicBezTo>
                  <a:cubicBezTo>
                    <a:pt x="25754" y="2238"/>
                    <a:pt x="25653" y="2565"/>
                    <a:pt x="25452" y="2829"/>
                  </a:cubicBezTo>
                  <a:lnTo>
                    <a:pt x="25188" y="2867"/>
                  </a:lnTo>
                  <a:cubicBezTo>
                    <a:pt x="25251" y="2792"/>
                    <a:pt x="25301" y="2716"/>
                    <a:pt x="25339" y="2628"/>
                  </a:cubicBezTo>
                  <a:cubicBezTo>
                    <a:pt x="25465" y="2402"/>
                    <a:pt x="25528" y="2150"/>
                    <a:pt x="25528" y="1886"/>
                  </a:cubicBezTo>
                  <a:cubicBezTo>
                    <a:pt x="25528" y="1622"/>
                    <a:pt x="25465" y="1358"/>
                    <a:pt x="25339" y="1132"/>
                  </a:cubicBezTo>
                  <a:cubicBezTo>
                    <a:pt x="25251" y="956"/>
                    <a:pt x="25113" y="792"/>
                    <a:pt x="24962" y="666"/>
                  </a:cubicBezTo>
                  <a:lnTo>
                    <a:pt x="25201" y="654"/>
                  </a:lnTo>
                  <a:close/>
                  <a:moveTo>
                    <a:pt x="26773" y="516"/>
                  </a:moveTo>
                  <a:cubicBezTo>
                    <a:pt x="27099" y="742"/>
                    <a:pt x="27276" y="1220"/>
                    <a:pt x="27276" y="1710"/>
                  </a:cubicBezTo>
                  <a:cubicBezTo>
                    <a:pt x="27288" y="2175"/>
                    <a:pt x="27087" y="2616"/>
                    <a:pt x="26735" y="2905"/>
                  </a:cubicBezTo>
                  <a:lnTo>
                    <a:pt x="26911" y="2666"/>
                  </a:lnTo>
                  <a:lnTo>
                    <a:pt x="25716" y="2804"/>
                  </a:lnTo>
                  <a:cubicBezTo>
                    <a:pt x="25867" y="2528"/>
                    <a:pt x="25955" y="2226"/>
                    <a:pt x="25968" y="1911"/>
                  </a:cubicBezTo>
                  <a:cubicBezTo>
                    <a:pt x="25980" y="1434"/>
                    <a:pt x="25792" y="968"/>
                    <a:pt x="25452" y="629"/>
                  </a:cubicBezTo>
                  <a:lnTo>
                    <a:pt x="26773" y="516"/>
                  </a:lnTo>
                  <a:close/>
                  <a:moveTo>
                    <a:pt x="23277" y="805"/>
                  </a:moveTo>
                  <a:cubicBezTo>
                    <a:pt x="23667" y="1132"/>
                    <a:pt x="23880" y="1622"/>
                    <a:pt x="23868" y="2125"/>
                  </a:cubicBezTo>
                  <a:lnTo>
                    <a:pt x="23868" y="2138"/>
                  </a:lnTo>
                  <a:cubicBezTo>
                    <a:pt x="23855" y="2452"/>
                    <a:pt x="23755" y="2779"/>
                    <a:pt x="23579" y="3056"/>
                  </a:cubicBezTo>
                  <a:lnTo>
                    <a:pt x="23314" y="3081"/>
                  </a:lnTo>
                  <a:cubicBezTo>
                    <a:pt x="23365" y="3018"/>
                    <a:pt x="23402" y="2943"/>
                    <a:pt x="23428" y="2880"/>
                  </a:cubicBezTo>
                  <a:cubicBezTo>
                    <a:pt x="23553" y="2641"/>
                    <a:pt x="23616" y="2377"/>
                    <a:pt x="23629" y="2100"/>
                  </a:cubicBezTo>
                  <a:cubicBezTo>
                    <a:pt x="23629" y="1836"/>
                    <a:pt x="23566" y="1559"/>
                    <a:pt x="23440" y="1320"/>
                  </a:cubicBezTo>
                  <a:cubicBezTo>
                    <a:pt x="23340" y="1132"/>
                    <a:pt x="23201" y="968"/>
                    <a:pt x="23038" y="817"/>
                  </a:cubicBezTo>
                  <a:lnTo>
                    <a:pt x="23277" y="805"/>
                  </a:lnTo>
                  <a:close/>
                  <a:moveTo>
                    <a:pt x="5999" y="3119"/>
                  </a:moveTo>
                  <a:lnTo>
                    <a:pt x="5999" y="3144"/>
                  </a:lnTo>
                  <a:lnTo>
                    <a:pt x="5873" y="3144"/>
                  </a:lnTo>
                  <a:lnTo>
                    <a:pt x="5999" y="3119"/>
                  </a:lnTo>
                  <a:close/>
                  <a:moveTo>
                    <a:pt x="24911" y="679"/>
                  </a:moveTo>
                  <a:cubicBezTo>
                    <a:pt x="25050" y="830"/>
                    <a:pt x="25150" y="1006"/>
                    <a:pt x="25238" y="1182"/>
                  </a:cubicBezTo>
                  <a:lnTo>
                    <a:pt x="25238" y="1195"/>
                  </a:lnTo>
                  <a:cubicBezTo>
                    <a:pt x="25326" y="1408"/>
                    <a:pt x="25377" y="1647"/>
                    <a:pt x="25377" y="1886"/>
                  </a:cubicBezTo>
                  <a:cubicBezTo>
                    <a:pt x="25364" y="2125"/>
                    <a:pt x="25326" y="2364"/>
                    <a:pt x="25226" y="2590"/>
                  </a:cubicBezTo>
                  <a:cubicBezTo>
                    <a:pt x="25150" y="2792"/>
                    <a:pt x="25037" y="2980"/>
                    <a:pt x="24886" y="3144"/>
                  </a:cubicBezTo>
                  <a:lnTo>
                    <a:pt x="24949" y="2892"/>
                  </a:lnTo>
                  <a:lnTo>
                    <a:pt x="24949" y="2892"/>
                  </a:lnTo>
                  <a:lnTo>
                    <a:pt x="23830" y="3018"/>
                  </a:lnTo>
                  <a:cubicBezTo>
                    <a:pt x="23981" y="2754"/>
                    <a:pt x="24056" y="2452"/>
                    <a:pt x="24069" y="2138"/>
                  </a:cubicBezTo>
                  <a:cubicBezTo>
                    <a:pt x="24082" y="1635"/>
                    <a:pt x="23893" y="1144"/>
                    <a:pt x="23541" y="780"/>
                  </a:cubicBezTo>
                  <a:lnTo>
                    <a:pt x="24911" y="679"/>
                  </a:lnTo>
                  <a:close/>
                  <a:moveTo>
                    <a:pt x="26810" y="3043"/>
                  </a:moveTo>
                  <a:lnTo>
                    <a:pt x="28105" y="3093"/>
                  </a:lnTo>
                  <a:lnTo>
                    <a:pt x="27024" y="3207"/>
                  </a:lnTo>
                  <a:lnTo>
                    <a:pt x="26886" y="3181"/>
                  </a:lnTo>
                  <a:lnTo>
                    <a:pt x="27276" y="3144"/>
                  </a:lnTo>
                  <a:lnTo>
                    <a:pt x="26710" y="3119"/>
                  </a:lnTo>
                  <a:cubicBezTo>
                    <a:pt x="26747" y="3093"/>
                    <a:pt x="26785" y="3068"/>
                    <a:pt x="26810" y="3043"/>
                  </a:cubicBezTo>
                  <a:close/>
                  <a:moveTo>
                    <a:pt x="20976" y="981"/>
                  </a:moveTo>
                  <a:cubicBezTo>
                    <a:pt x="21353" y="1333"/>
                    <a:pt x="21554" y="1823"/>
                    <a:pt x="21541" y="2326"/>
                  </a:cubicBezTo>
                  <a:lnTo>
                    <a:pt x="21541" y="2339"/>
                  </a:lnTo>
                  <a:cubicBezTo>
                    <a:pt x="21529" y="2678"/>
                    <a:pt x="21428" y="3018"/>
                    <a:pt x="21240" y="3307"/>
                  </a:cubicBezTo>
                  <a:lnTo>
                    <a:pt x="20976" y="3345"/>
                  </a:lnTo>
                  <a:cubicBezTo>
                    <a:pt x="21026" y="3269"/>
                    <a:pt x="21076" y="3181"/>
                    <a:pt x="21114" y="3093"/>
                  </a:cubicBezTo>
                  <a:cubicBezTo>
                    <a:pt x="21227" y="2854"/>
                    <a:pt x="21290" y="2578"/>
                    <a:pt x="21302" y="2301"/>
                  </a:cubicBezTo>
                  <a:cubicBezTo>
                    <a:pt x="21302" y="2025"/>
                    <a:pt x="21240" y="1748"/>
                    <a:pt x="21114" y="1509"/>
                  </a:cubicBezTo>
                  <a:cubicBezTo>
                    <a:pt x="21026" y="1320"/>
                    <a:pt x="20888" y="1144"/>
                    <a:pt x="20737" y="1006"/>
                  </a:cubicBezTo>
                  <a:lnTo>
                    <a:pt x="20976" y="981"/>
                  </a:lnTo>
                  <a:close/>
                  <a:moveTo>
                    <a:pt x="29174" y="3181"/>
                  </a:moveTo>
                  <a:lnTo>
                    <a:pt x="28105" y="3320"/>
                  </a:lnTo>
                  <a:lnTo>
                    <a:pt x="27804" y="3345"/>
                  </a:lnTo>
                  <a:lnTo>
                    <a:pt x="27653" y="3320"/>
                  </a:lnTo>
                  <a:lnTo>
                    <a:pt x="28105" y="3282"/>
                  </a:lnTo>
                  <a:lnTo>
                    <a:pt x="29174" y="3181"/>
                  </a:lnTo>
                  <a:close/>
                  <a:moveTo>
                    <a:pt x="23000" y="817"/>
                  </a:moveTo>
                  <a:cubicBezTo>
                    <a:pt x="23138" y="993"/>
                    <a:pt x="23239" y="1169"/>
                    <a:pt x="23327" y="1371"/>
                  </a:cubicBezTo>
                  <a:lnTo>
                    <a:pt x="23327" y="1383"/>
                  </a:lnTo>
                  <a:cubicBezTo>
                    <a:pt x="23415" y="1610"/>
                    <a:pt x="23465" y="1849"/>
                    <a:pt x="23465" y="2100"/>
                  </a:cubicBezTo>
                  <a:cubicBezTo>
                    <a:pt x="23453" y="2352"/>
                    <a:pt x="23415" y="2590"/>
                    <a:pt x="23314" y="2829"/>
                  </a:cubicBezTo>
                  <a:cubicBezTo>
                    <a:pt x="23239" y="3043"/>
                    <a:pt x="23126" y="3244"/>
                    <a:pt x="22975" y="3420"/>
                  </a:cubicBezTo>
                  <a:lnTo>
                    <a:pt x="23025" y="3106"/>
                  </a:lnTo>
                  <a:lnTo>
                    <a:pt x="23025" y="3106"/>
                  </a:lnTo>
                  <a:lnTo>
                    <a:pt x="21479" y="3282"/>
                  </a:lnTo>
                  <a:cubicBezTo>
                    <a:pt x="21642" y="2993"/>
                    <a:pt x="21730" y="2666"/>
                    <a:pt x="21743" y="2339"/>
                  </a:cubicBezTo>
                  <a:cubicBezTo>
                    <a:pt x="21755" y="1836"/>
                    <a:pt x="21567" y="1333"/>
                    <a:pt x="21227" y="956"/>
                  </a:cubicBezTo>
                  <a:lnTo>
                    <a:pt x="23000" y="817"/>
                  </a:lnTo>
                  <a:close/>
                  <a:moveTo>
                    <a:pt x="18649" y="1157"/>
                  </a:moveTo>
                  <a:cubicBezTo>
                    <a:pt x="19026" y="1534"/>
                    <a:pt x="19240" y="2037"/>
                    <a:pt x="19228" y="2578"/>
                  </a:cubicBezTo>
                  <a:lnTo>
                    <a:pt x="19215" y="2578"/>
                  </a:lnTo>
                  <a:cubicBezTo>
                    <a:pt x="19202" y="2917"/>
                    <a:pt x="19102" y="3269"/>
                    <a:pt x="18926" y="3559"/>
                  </a:cubicBezTo>
                  <a:lnTo>
                    <a:pt x="18662" y="3596"/>
                  </a:lnTo>
                  <a:cubicBezTo>
                    <a:pt x="18712" y="3521"/>
                    <a:pt x="18750" y="3433"/>
                    <a:pt x="18788" y="3345"/>
                  </a:cubicBezTo>
                  <a:cubicBezTo>
                    <a:pt x="18913" y="3093"/>
                    <a:pt x="18976" y="2817"/>
                    <a:pt x="18976" y="2540"/>
                  </a:cubicBezTo>
                  <a:cubicBezTo>
                    <a:pt x="18976" y="2251"/>
                    <a:pt x="18913" y="1974"/>
                    <a:pt x="18800" y="1723"/>
                  </a:cubicBezTo>
                  <a:cubicBezTo>
                    <a:pt x="18700" y="1522"/>
                    <a:pt x="18561" y="1333"/>
                    <a:pt x="18398" y="1182"/>
                  </a:cubicBezTo>
                  <a:lnTo>
                    <a:pt x="18649" y="1157"/>
                  </a:lnTo>
                  <a:close/>
                  <a:moveTo>
                    <a:pt x="20699" y="993"/>
                  </a:moveTo>
                  <a:cubicBezTo>
                    <a:pt x="20825" y="1169"/>
                    <a:pt x="20925" y="1358"/>
                    <a:pt x="21013" y="1547"/>
                  </a:cubicBezTo>
                  <a:lnTo>
                    <a:pt x="21001" y="1547"/>
                  </a:lnTo>
                  <a:cubicBezTo>
                    <a:pt x="21101" y="1786"/>
                    <a:pt x="21139" y="2037"/>
                    <a:pt x="21139" y="2301"/>
                  </a:cubicBezTo>
                  <a:cubicBezTo>
                    <a:pt x="21126" y="2779"/>
                    <a:pt x="20963" y="3257"/>
                    <a:pt x="20674" y="3634"/>
                  </a:cubicBezTo>
                  <a:lnTo>
                    <a:pt x="20737" y="3357"/>
                  </a:lnTo>
                  <a:lnTo>
                    <a:pt x="19177" y="3534"/>
                  </a:lnTo>
                  <a:cubicBezTo>
                    <a:pt x="19316" y="3232"/>
                    <a:pt x="19404" y="2905"/>
                    <a:pt x="19416" y="2578"/>
                  </a:cubicBezTo>
                  <a:cubicBezTo>
                    <a:pt x="19429" y="2050"/>
                    <a:pt x="19253" y="1534"/>
                    <a:pt x="18901" y="1132"/>
                  </a:cubicBezTo>
                  <a:lnTo>
                    <a:pt x="20699" y="993"/>
                  </a:lnTo>
                  <a:close/>
                  <a:moveTo>
                    <a:pt x="16109" y="1358"/>
                  </a:moveTo>
                  <a:cubicBezTo>
                    <a:pt x="16499" y="1748"/>
                    <a:pt x="16700" y="2276"/>
                    <a:pt x="16688" y="2829"/>
                  </a:cubicBezTo>
                  <a:cubicBezTo>
                    <a:pt x="16675" y="3194"/>
                    <a:pt x="16574" y="3534"/>
                    <a:pt x="16398" y="3848"/>
                  </a:cubicBezTo>
                  <a:lnTo>
                    <a:pt x="16122" y="3873"/>
                  </a:lnTo>
                  <a:cubicBezTo>
                    <a:pt x="16172" y="3798"/>
                    <a:pt x="16222" y="3710"/>
                    <a:pt x="16260" y="3622"/>
                  </a:cubicBezTo>
                  <a:cubicBezTo>
                    <a:pt x="16373" y="3357"/>
                    <a:pt x="16436" y="3081"/>
                    <a:pt x="16449" y="2792"/>
                  </a:cubicBezTo>
                  <a:cubicBezTo>
                    <a:pt x="16449" y="2263"/>
                    <a:pt x="16235" y="1748"/>
                    <a:pt x="15858" y="1383"/>
                  </a:cubicBezTo>
                  <a:lnTo>
                    <a:pt x="16109" y="1358"/>
                  </a:lnTo>
                  <a:close/>
                  <a:moveTo>
                    <a:pt x="18360" y="1182"/>
                  </a:moveTo>
                  <a:cubicBezTo>
                    <a:pt x="18498" y="1371"/>
                    <a:pt x="18599" y="1559"/>
                    <a:pt x="18687" y="1773"/>
                  </a:cubicBezTo>
                  <a:cubicBezTo>
                    <a:pt x="18775" y="2012"/>
                    <a:pt x="18825" y="2276"/>
                    <a:pt x="18813" y="2540"/>
                  </a:cubicBezTo>
                  <a:cubicBezTo>
                    <a:pt x="18813" y="3018"/>
                    <a:pt x="18662" y="3483"/>
                    <a:pt x="18385" y="3873"/>
                  </a:cubicBezTo>
                  <a:lnTo>
                    <a:pt x="18435" y="3622"/>
                  </a:lnTo>
                  <a:lnTo>
                    <a:pt x="16637" y="3823"/>
                  </a:lnTo>
                  <a:cubicBezTo>
                    <a:pt x="16788" y="3521"/>
                    <a:pt x="16876" y="3181"/>
                    <a:pt x="16889" y="2829"/>
                  </a:cubicBezTo>
                  <a:cubicBezTo>
                    <a:pt x="16901" y="2289"/>
                    <a:pt x="16713" y="1760"/>
                    <a:pt x="16361" y="1346"/>
                  </a:cubicBezTo>
                  <a:lnTo>
                    <a:pt x="18360" y="1182"/>
                  </a:lnTo>
                  <a:close/>
                  <a:moveTo>
                    <a:pt x="15832" y="1383"/>
                  </a:moveTo>
                  <a:cubicBezTo>
                    <a:pt x="15958" y="1572"/>
                    <a:pt x="16071" y="1786"/>
                    <a:pt x="16159" y="1999"/>
                  </a:cubicBezTo>
                  <a:cubicBezTo>
                    <a:pt x="16247" y="2251"/>
                    <a:pt x="16298" y="2515"/>
                    <a:pt x="16298" y="2792"/>
                  </a:cubicBezTo>
                  <a:cubicBezTo>
                    <a:pt x="16285" y="3269"/>
                    <a:pt x="16134" y="3747"/>
                    <a:pt x="15858" y="4162"/>
                  </a:cubicBezTo>
                  <a:lnTo>
                    <a:pt x="15920" y="3898"/>
                  </a:lnTo>
                  <a:lnTo>
                    <a:pt x="14411" y="4074"/>
                  </a:lnTo>
                  <a:cubicBezTo>
                    <a:pt x="14525" y="3886"/>
                    <a:pt x="14613" y="3672"/>
                    <a:pt x="14650" y="3446"/>
                  </a:cubicBezTo>
                  <a:cubicBezTo>
                    <a:pt x="14738" y="2858"/>
                    <a:pt x="14477" y="2221"/>
                    <a:pt x="13881" y="1546"/>
                  </a:cubicBezTo>
                  <a:lnTo>
                    <a:pt x="13881" y="1546"/>
                  </a:lnTo>
                  <a:lnTo>
                    <a:pt x="15832" y="1383"/>
                  </a:lnTo>
                  <a:close/>
                  <a:moveTo>
                    <a:pt x="6879" y="1245"/>
                  </a:moveTo>
                  <a:lnTo>
                    <a:pt x="13896" y="1823"/>
                  </a:lnTo>
                  <a:cubicBezTo>
                    <a:pt x="14210" y="2163"/>
                    <a:pt x="14411" y="2590"/>
                    <a:pt x="14487" y="3043"/>
                  </a:cubicBezTo>
                  <a:lnTo>
                    <a:pt x="7256" y="2301"/>
                  </a:lnTo>
                  <a:lnTo>
                    <a:pt x="14487" y="3156"/>
                  </a:lnTo>
                  <a:cubicBezTo>
                    <a:pt x="14500" y="3219"/>
                    <a:pt x="14500" y="3295"/>
                    <a:pt x="14487" y="3357"/>
                  </a:cubicBezTo>
                  <a:lnTo>
                    <a:pt x="10740" y="2993"/>
                  </a:lnTo>
                  <a:lnTo>
                    <a:pt x="10740" y="2993"/>
                  </a:lnTo>
                  <a:lnTo>
                    <a:pt x="14474" y="3458"/>
                  </a:lnTo>
                  <a:cubicBezTo>
                    <a:pt x="14424" y="3710"/>
                    <a:pt x="14311" y="3948"/>
                    <a:pt x="14147" y="4150"/>
                  </a:cubicBezTo>
                  <a:lnTo>
                    <a:pt x="7256" y="3106"/>
                  </a:lnTo>
                  <a:lnTo>
                    <a:pt x="7256" y="3106"/>
                  </a:lnTo>
                  <a:lnTo>
                    <a:pt x="14059" y="4238"/>
                  </a:lnTo>
                  <a:lnTo>
                    <a:pt x="14009" y="4301"/>
                  </a:lnTo>
                  <a:cubicBezTo>
                    <a:pt x="10564" y="3848"/>
                    <a:pt x="7332" y="3181"/>
                    <a:pt x="6753" y="3056"/>
                  </a:cubicBezTo>
                  <a:lnTo>
                    <a:pt x="6779" y="3005"/>
                  </a:lnTo>
                  <a:lnTo>
                    <a:pt x="6804" y="3005"/>
                  </a:lnTo>
                  <a:cubicBezTo>
                    <a:pt x="6816" y="2943"/>
                    <a:pt x="6841" y="2892"/>
                    <a:pt x="6854" y="2842"/>
                  </a:cubicBezTo>
                  <a:lnTo>
                    <a:pt x="13695" y="3735"/>
                  </a:lnTo>
                  <a:lnTo>
                    <a:pt x="6892" y="2741"/>
                  </a:lnTo>
                  <a:cubicBezTo>
                    <a:pt x="6967" y="2490"/>
                    <a:pt x="7005" y="2213"/>
                    <a:pt x="6992" y="1949"/>
                  </a:cubicBezTo>
                  <a:lnTo>
                    <a:pt x="6992" y="1949"/>
                  </a:lnTo>
                  <a:lnTo>
                    <a:pt x="10740" y="2276"/>
                  </a:lnTo>
                  <a:lnTo>
                    <a:pt x="10740" y="2276"/>
                  </a:lnTo>
                  <a:lnTo>
                    <a:pt x="6992" y="1836"/>
                  </a:lnTo>
                  <a:cubicBezTo>
                    <a:pt x="6992" y="1786"/>
                    <a:pt x="6980" y="1735"/>
                    <a:pt x="6967" y="1685"/>
                  </a:cubicBezTo>
                  <a:lnTo>
                    <a:pt x="6967" y="1685"/>
                  </a:lnTo>
                  <a:lnTo>
                    <a:pt x="8853" y="1823"/>
                  </a:lnTo>
                  <a:lnTo>
                    <a:pt x="8853" y="1823"/>
                  </a:lnTo>
                  <a:lnTo>
                    <a:pt x="6955" y="1584"/>
                  </a:lnTo>
                  <a:cubicBezTo>
                    <a:pt x="6942" y="1522"/>
                    <a:pt x="6929" y="1471"/>
                    <a:pt x="6917" y="1421"/>
                  </a:cubicBezTo>
                  <a:lnTo>
                    <a:pt x="6917" y="1421"/>
                  </a:lnTo>
                  <a:lnTo>
                    <a:pt x="13632" y="1962"/>
                  </a:lnTo>
                  <a:lnTo>
                    <a:pt x="13632" y="1962"/>
                  </a:lnTo>
                  <a:lnTo>
                    <a:pt x="6904" y="1320"/>
                  </a:lnTo>
                  <a:lnTo>
                    <a:pt x="6879" y="1245"/>
                  </a:lnTo>
                  <a:close/>
                  <a:moveTo>
                    <a:pt x="6615" y="3005"/>
                  </a:moveTo>
                  <a:lnTo>
                    <a:pt x="6577" y="3093"/>
                  </a:lnTo>
                  <a:cubicBezTo>
                    <a:pt x="6565" y="3144"/>
                    <a:pt x="6590" y="3194"/>
                    <a:pt x="6640" y="3207"/>
                  </a:cubicBezTo>
                  <a:cubicBezTo>
                    <a:pt x="6678" y="3207"/>
                    <a:pt x="10123" y="3936"/>
                    <a:pt x="13846" y="4426"/>
                  </a:cubicBezTo>
                  <a:cubicBezTo>
                    <a:pt x="13808" y="4464"/>
                    <a:pt x="13758" y="4502"/>
                    <a:pt x="13745" y="4514"/>
                  </a:cubicBezTo>
                  <a:cubicBezTo>
                    <a:pt x="10388" y="4137"/>
                    <a:pt x="6175" y="3194"/>
                    <a:pt x="6175" y="3194"/>
                  </a:cubicBezTo>
                  <a:cubicBezTo>
                    <a:pt x="6100" y="3031"/>
                    <a:pt x="6401" y="3005"/>
                    <a:pt x="6615" y="3005"/>
                  </a:cubicBezTo>
                  <a:close/>
                  <a:moveTo>
                    <a:pt x="6527" y="3446"/>
                  </a:moveTo>
                  <a:lnTo>
                    <a:pt x="6728" y="3483"/>
                  </a:lnTo>
                  <a:cubicBezTo>
                    <a:pt x="6577" y="3622"/>
                    <a:pt x="6452" y="3785"/>
                    <a:pt x="6351" y="3961"/>
                  </a:cubicBezTo>
                  <a:cubicBezTo>
                    <a:pt x="6326" y="4024"/>
                    <a:pt x="6276" y="4099"/>
                    <a:pt x="6250" y="4175"/>
                  </a:cubicBezTo>
                  <a:lnTo>
                    <a:pt x="6175" y="4389"/>
                  </a:lnTo>
                  <a:cubicBezTo>
                    <a:pt x="6162" y="4477"/>
                    <a:pt x="6137" y="4552"/>
                    <a:pt x="6125" y="4628"/>
                  </a:cubicBezTo>
                  <a:cubicBezTo>
                    <a:pt x="6112" y="4703"/>
                    <a:pt x="6112" y="4778"/>
                    <a:pt x="6112" y="4866"/>
                  </a:cubicBezTo>
                  <a:cubicBezTo>
                    <a:pt x="6100" y="4942"/>
                    <a:pt x="6125" y="5017"/>
                    <a:pt x="6125" y="5093"/>
                  </a:cubicBezTo>
                  <a:cubicBezTo>
                    <a:pt x="6137" y="5168"/>
                    <a:pt x="6150" y="5256"/>
                    <a:pt x="6162" y="5332"/>
                  </a:cubicBezTo>
                  <a:cubicBezTo>
                    <a:pt x="6175" y="5407"/>
                    <a:pt x="6213" y="5483"/>
                    <a:pt x="6225" y="5558"/>
                  </a:cubicBezTo>
                  <a:cubicBezTo>
                    <a:pt x="6250" y="5621"/>
                    <a:pt x="6288" y="5696"/>
                    <a:pt x="6326" y="5772"/>
                  </a:cubicBezTo>
                  <a:cubicBezTo>
                    <a:pt x="6376" y="5872"/>
                    <a:pt x="6426" y="5973"/>
                    <a:pt x="6502" y="6061"/>
                  </a:cubicBezTo>
                  <a:lnTo>
                    <a:pt x="6225" y="6036"/>
                  </a:lnTo>
                  <a:cubicBezTo>
                    <a:pt x="5647" y="5219"/>
                    <a:pt x="5785" y="4099"/>
                    <a:pt x="6527" y="3446"/>
                  </a:cubicBezTo>
                  <a:close/>
                  <a:moveTo>
                    <a:pt x="4666" y="3295"/>
                  </a:moveTo>
                  <a:lnTo>
                    <a:pt x="6188" y="3370"/>
                  </a:lnTo>
                  <a:cubicBezTo>
                    <a:pt x="5785" y="3810"/>
                    <a:pt x="5559" y="4389"/>
                    <a:pt x="5584" y="4980"/>
                  </a:cubicBezTo>
                  <a:cubicBezTo>
                    <a:pt x="5597" y="5332"/>
                    <a:pt x="5697" y="5684"/>
                    <a:pt x="5873" y="5998"/>
                  </a:cubicBezTo>
                  <a:lnTo>
                    <a:pt x="4477" y="5872"/>
                  </a:lnTo>
                  <a:lnTo>
                    <a:pt x="4679" y="6162"/>
                  </a:lnTo>
                  <a:cubicBezTo>
                    <a:pt x="4238" y="5847"/>
                    <a:pt x="4050" y="5294"/>
                    <a:pt x="4050" y="4741"/>
                  </a:cubicBezTo>
                  <a:lnTo>
                    <a:pt x="4050" y="4728"/>
                  </a:lnTo>
                  <a:cubicBezTo>
                    <a:pt x="4050" y="4150"/>
                    <a:pt x="4276" y="3571"/>
                    <a:pt x="4666" y="3295"/>
                  </a:cubicBezTo>
                  <a:close/>
                  <a:moveTo>
                    <a:pt x="8564" y="3860"/>
                  </a:moveTo>
                  <a:lnTo>
                    <a:pt x="8765" y="3898"/>
                  </a:lnTo>
                  <a:cubicBezTo>
                    <a:pt x="8715" y="3961"/>
                    <a:pt x="8665" y="4049"/>
                    <a:pt x="8627" y="4125"/>
                  </a:cubicBezTo>
                  <a:cubicBezTo>
                    <a:pt x="8589" y="4200"/>
                    <a:pt x="8552" y="4263"/>
                    <a:pt x="8526" y="4338"/>
                  </a:cubicBezTo>
                  <a:lnTo>
                    <a:pt x="8451" y="4577"/>
                  </a:lnTo>
                  <a:cubicBezTo>
                    <a:pt x="8426" y="4653"/>
                    <a:pt x="8413" y="4728"/>
                    <a:pt x="8401" y="4816"/>
                  </a:cubicBezTo>
                  <a:cubicBezTo>
                    <a:pt x="8388" y="4904"/>
                    <a:pt x="8388" y="4967"/>
                    <a:pt x="8376" y="5055"/>
                  </a:cubicBezTo>
                  <a:cubicBezTo>
                    <a:pt x="8376" y="5382"/>
                    <a:pt x="8451" y="5709"/>
                    <a:pt x="8589" y="5998"/>
                  </a:cubicBezTo>
                  <a:cubicBezTo>
                    <a:pt x="8627" y="6086"/>
                    <a:pt x="8677" y="6174"/>
                    <a:pt x="8728" y="6250"/>
                  </a:cubicBezTo>
                  <a:lnTo>
                    <a:pt x="8464" y="6237"/>
                  </a:lnTo>
                  <a:cubicBezTo>
                    <a:pt x="8262" y="5910"/>
                    <a:pt x="8162" y="5558"/>
                    <a:pt x="8149" y="5181"/>
                  </a:cubicBezTo>
                  <a:cubicBezTo>
                    <a:pt x="8124" y="4703"/>
                    <a:pt x="8275" y="4238"/>
                    <a:pt x="8564" y="3860"/>
                  </a:cubicBezTo>
                  <a:close/>
                  <a:moveTo>
                    <a:pt x="6816" y="3508"/>
                  </a:moveTo>
                  <a:cubicBezTo>
                    <a:pt x="7181" y="3584"/>
                    <a:pt x="7671" y="3684"/>
                    <a:pt x="8250" y="3798"/>
                  </a:cubicBezTo>
                  <a:cubicBezTo>
                    <a:pt x="7973" y="4200"/>
                    <a:pt x="7835" y="4690"/>
                    <a:pt x="7860" y="5193"/>
                  </a:cubicBezTo>
                  <a:cubicBezTo>
                    <a:pt x="7873" y="5545"/>
                    <a:pt x="7961" y="5885"/>
                    <a:pt x="8112" y="6199"/>
                  </a:cubicBezTo>
                  <a:lnTo>
                    <a:pt x="6816" y="6086"/>
                  </a:lnTo>
                  <a:lnTo>
                    <a:pt x="6879" y="6375"/>
                  </a:lnTo>
                  <a:cubicBezTo>
                    <a:pt x="6716" y="6174"/>
                    <a:pt x="6577" y="5948"/>
                    <a:pt x="6489" y="5696"/>
                  </a:cubicBezTo>
                  <a:cubicBezTo>
                    <a:pt x="6389" y="5432"/>
                    <a:pt x="6338" y="5143"/>
                    <a:pt x="6338" y="4854"/>
                  </a:cubicBezTo>
                  <a:cubicBezTo>
                    <a:pt x="6351" y="4577"/>
                    <a:pt x="6401" y="4288"/>
                    <a:pt x="6515" y="4024"/>
                  </a:cubicBezTo>
                  <a:cubicBezTo>
                    <a:pt x="6603" y="3848"/>
                    <a:pt x="6703" y="3672"/>
                    <a:pt x="6816" y="3508"/>
                  </a:cubicBezTo>
                  <a:close/>
                  <a:moveTo>
                    <a:pt x="11104" y="4401"/>
                  </a:moveTo>
                  <a:lnTo>
                    <a:pt x="11318" y="4451"/>
                  </a:lnTo>
                  <a:cubicBezTo>
                    <a:pt x="11318" y="4464"/>
                    <a:pt x="11306" y="4489"/>
                    <a:pt x="11293" y="4502"/>
                  </a:cubicBezTo>
                  <a:lnTo>
                    <a:pt x="11217" y="4741"/>
                  </a:lnTo>
                  <a:cubicBezTo>
                    <a:pt x="11205" y="4829"/>
                    <a:pt x="11192" y="4904"/>
                    <a:pt x="11180" y="4992"/>
                  </a:cubicBezTo>
                  <a:cubicBezTo>
                    <a:pt x="11155" y="5080"/>
                    <a:pt x="11167" y="5156"/>
                    <a:pt x="11155" y="5244"/>
                  </a:cubicBezTo>
                  <a:cubicBezTo>
                    <a:pt x="11155" y="5571"/>
                    <a:pt x="11230" y="5898"/>
                    <a:pt x="11368" y="6199"/>
                  </a:cubicBezTo>
                  <a:cubicBezTo>
                    <a:pt x="11406" y="6313"/>
                    <a:pt x="11469" y="6413"/>
                    <a:pt x="11532" y="6514"/>
                  </a:cubicBezTo>
                  <a:lnTo>
                    <a:pt x="11255" y="6489"/>
                  </a:lnTo>
                  <a:cubicBezTo>
                    <a:pt x="11054" y="6149"/>
                    <a:pt x="10928" y="5759"/>
                    <a:pt x="10916" y="5369"/>
                  </a:cubicBezTo>
                  <a:cubicBezTo>
                    <a:pt x="10903" y="5030"/>
                    <a:pt x="10966" y="4703"/>
                    <a:pt x="11104" y="4401"/>
                  </a:cubicBezTo>
                  <a:close/>
                  <a:moveTo>
                    <a:pt x="8929" y="3923"/>
                  </a:moveTo>
                  <a:cubicBezTo>
                    <a:pt x="9331" y="3999"/>
                    <a:pt x="9771" y="4074"/>
                    <a:pt x="10224" y="4162"/>
                  </a:cubicBezTo>
                  <a:lnTo>
                    <a:pt x="10815" y="4313"/>
                  </a:lnTo>
                  <a:cubicBezTo>
                    <a:pt x="10677" y="4653"/>
                    <a:pt x="10614" y="5005"/>
                    <a:pt x="10626" y="5369"/>
                  </a:cubicBezTo>
                  <a:cubicBezTo>
                    <a:pt x="10639" y="5747"/>
                    <a:pt x="10740" y="6111"/>
                    <a:pt x="10903" y="6451"/>
                  </a:cubicBezTo>
                  <a:lnTo>
                    <a:pt x="9105" y="6287"/>
                  </a:lnTo>
                  <a:lnTo>
                    <a:pt x="9155" y="6652"/>
                  </a:lnTo>
                  <a:cubicBezTo>
                    <a:pt x="8979" y="6438"/>
                    <a:pt x="8853" y="6187"/>
                    <a:pt x="8753" y="5935"/>
                  </a:cubicBezTo>
                  <a:cubicBezTo>
                    <a:pt x="8652" y="5659"/>
                    <a:pt x="8602" y="5357"/>
                    <a:pt x="8615" y="5055"/>
                  </a:cubicBezTo>
                  <a:cubicBezTo>
                    <a:pt x="8615" y="4766"/>
                    <a:pt x="8677" y="4464"/>
                    <a:pt x="8791" y="4200"/>
                  </a:cubicBezTo>
                  <a:cubicBezTo>
                    <a:pt x="8828" y="4099"/>
                    <a:pt x="8879" y="4011"/>
                    <a:pt x="8929" y="3923"/>
                  </a:cubicBezTo>
                  <a:close/>
                  <a:moveTo>
                    <a:pt x="13732" y="5043"/>
                  </a:moveTo>
                  <a:lnTo>
                    <a:pt x="13971" y="5093"/>
                  </a:lnTo>
                  <a:lnTo>
                    <a:pt x="13946" y="5206"/>
                  </a:lnTo>
                  <a:lnTo>
                    <a:pt x="13934" y="5457"/>
                  </a:lnTo>
                  <a:cubicBezTo>
                    <a:pt x="13921" y="5797"/>
                    <a:pt x="13997" y="6124"/>
                    <a:pt x="14135" y="6438"/>
                  </a:cubicBezTo>
                  <a:lnTo>
                    <a:pt x="14135" y="6451"/>
                  </a:lnTo>
                  <a:cubicBezTo>
                    <a:pt x="14185" y="6551"/>
                    <a:pt x="14235" y="6652"/>
                    <a:pt x="14298" y="6753"/>
                  </a:cubicBezTo>
                  <a:lnTo>
                    <a:pt x="14022" y="6728"/>
                  </a:lnTo>
                  <a:cubicBezTo>
                    <a:pt x="13820" y="6375"/>
                    <a:pt x="13707" y="5986"/>
                    <a:pt x="13682" y="5596"/>
                  </a:cubicBezTo>
                  <a:cubicBezTo>
                    <a:pt x="13682" y="5407"/>
                    <a:pt x="13695" y="5219"/>
                    <a:pt x="13732" y="5043"/>
                  </a:cubicBezTo>
                  <a:close/>
                  <a:moveTo>
                    <a:pt x="11519" y="4514"/>
                  </a:moveTo>
                  <a:cubicBezTo>
                    <a:pt x="12186" y="4678"/>
                    <a:pt x="12890" y="4854"/>
                    <a:pt x="13456" y="4980"/>
                  </a:cubicBezTo>
                  <a:cubicBezTo>
                    <a:pt x="13406" y="5181"/>
                    <a:pt x="13393" y="5382"/>
                    <a:pt x="13393" y="5596"/>
                  </a:cubicBezTo>
                  <a:cubicBezTo>
                    <a:pt x="13406" y="5986"/>
                    <a:pt x="13506" y="6363"/>
                    <a:pt x="13670" y="6702"/>
                  </a:cubicBezTo>
                  <a:lnTo>
                    <a:pt x="11834" y="6539"/>
                  </a:lnTo>
                  <a:lnTo>
                    <a:pt x="11909" y="6878"/>
                  </a:lnTo>
                  <a:cubicBezTo>
                    <a:pt x="11746" y="6652"/>
                    <a:pt x="11620" y="6413"/>
                    <a:pt x="11532" y="6149"/>
                  </a:cubicBezTo>
                  <a:cubicBezTo>
                    <a:pt x="11507" y="6074"/>
                    <a:pt x="11482" y="5998"/>
                    <a:pt x="11469" y="5935"/>
                  </a:cubicBezTo>
                  <a:lnTo>
                    <a:pt x="11419" y="5709"/>
                  </a:lnTo>
                  <a:cubicBezTo>
                    <a:pt x="11419" y="5634"/>
                    <a:pt x="11394" y="5545"/>
                    <a:pt x="11394" y="5483"/>
                  </a:cubicBezTo>
                  <a:cubicBezTo>
                    <a:pt x="11381" y="5407"/>
                    <a:pt x="11394" y="5319"/>
                    <a:pt x="11394" y="5256"/>
                  </a:cubicBezTo>
                  <a:cubicBezTo>
                    <a:pt x="11394" y="4992"/>
                    <a:pt x="11431" y="4753"/>
                    <a:pt x="11519" y="4514"/>
                  </a:cubicBezTo>
                  <a:close/>
                  <a:moveTo>
                    <a:pt x="17304" y="4451"/>
                  </a:moveTo>
                  <a:cubicBezTo>
                    <a:pt x="17266" y="4514"/>
                    <a:pt x="17228" y="4590"/>
                    <a:pt x="17191" y="4665"/>
                  </a:cubicBezTo>
                  <a:cubicBezTo>
                    <a:pt x="17153" y="4741"/>
                    <a:pt x="17115" y="4816"/>
                    <a:pt x="17090" y="4904"/>
                  </a:cubicBezTo>
                  <a:lnTo>
                    <a:pt x="17014" y="5156"/>
                  </a:lnTo>
                  <a:cubicBezTo>
                    <a:pt x="16989" y="5231"/>
                    <a:pt x="16977" y="5319"/>
                    <a:pt x="16964" y="5407"/>
                  </a:cubicBezTo>
                  <a:cubicBezTo>
                    <a:pt x="16952" y="5495"/>
                    <a:pt x="16952" y="5583"/>
                    <a:pt x="16952" y="5671"/>
                  </a:cubicBezTo>
                  <a:cubicBezTo>
                    <a:pt x="16939" y="6023"/>
                    <a:pt x="17014" y="6363"/>
                    <a:pt x="17153" y="6690"/>
                  </a:cubicBezTo>
                  <a:lnTo>
                    <a:pt x="17140" y="6690"/>
                  </a:lnTo>
                  <a:cubicBezTo>
                    <a:pt x="17191" y="6803"/>
                    <a:pt x="17241" y="6904"/>
                    <a:pt x="17316" y="7004"/>
                  </a:cubicBezTo>
                  <a:lnTo>
                    <a:pt x="17027" y="6979"/>
                  </a:lnTo>
                  <a:cubicBezTo>
                    <a:pt x="16826" y="6627"/>
                    <a:pt x="16713" y="6225"/>
                    <a:pt x="16700" y="5810"/>
                  </a:cubicBezTo>
                  <a:cubicBezTo>
                    <a:pt x="16688" y="5369"/>
                    <a:pt x="16801" y="4929"/>
                    <a:pt x="17014" y="4527"/>
                  </a:cubicBezTo>
                  <a:lnTo>
                    <a:pt x="17304" y="4451"/>
                  </a:lnTo>
                  <a:close/>
                  <a:moveTo>
                    <a:pt x="16612" y="4665"/>
                  </a:moveTo>
                  <a:cubicBezTo>
                    <a:pt x="16461" y="5030"/>
                    <a:pt x="16386" y="5432"/>
                    <a:pt x="16398" y="5822"/>
                  </a:cubicBezTo>
                  <a:cubicBezTo>
                    <a:pt x="16411" y="6225"/>
                    <a:pt x="16511" y="6602"/>
                    <a:pt x="16675" y="6954"/>
                  </a:cubicBezTo>
                  <a:lnTo>
                    <a:pt x="14562" y="6765"/>
                  </a:lnTo>
                  <a:lnTo>
                    <a:pt x="14625" y="7067"/>
                  </a:lnTo>
                  <a:cubicBezTo>
                    <a:pt x="14474" y="6853"/>
                    <a:pt x="14374" y="6614"/>
                    <a:pt x="14298" y="6375"/>
                  </a:cubicBezTo>
                  <a:lnTo>
                    <a:pt x="14235" y="6149"/>
                  </a:lnTo>
                  <a:lnTo>
                    <a:pt x="14185" y="5923"/>
                  </a:lnTo>
                  <a:cubicBezTo>
                    <a:pt x="14185" y="5847"/>
                    <a:pt x="14173" y="5759"/>
                    <a:pt x="14160" y="5684"/>
                  </a:cubicBezTo>
                  <a:cubicBezTo>
                    <a:pt x="14160" y="5608"/>
                    <a:pt x="14160" y="5533"/>
                    <a:pt x="14160" y="5457"/>
                  </a:cubicBezTo>
                  <a:cubicBezTo>
                    <a:pt x="14160" y="5344"/>
                    <a:pt x="14173" y="5231"/>
                    <a:pt x="14185" y="5131"/>
                  </a:cubicBezTo>
                  <a:cubicBezTo>
                    <a:pt x="14273" y="5143"/>
                    <a:pt x="14349" y="5168"/>
                    <a:pt x="14424" y="5168"/>
                  </a:cubicBezTo>
                  <a:lnTo>
                    <a:pt x="14411" y="5168"/>
                  </a:lnTo>
                  <a:cubicBezTo>
                    <a:pt x="14471" y="5177"/>
                    <a:pt x="14534" y="5181"/>
                    <a:pt x="14599" y="5181"/>
                  </a:cubicBezTo>
                  <a:cubicBezTo>
                    <a:pt x="15110" y="5181"/>
                    <a:pt x="15787" y="4933"/>
                    <a:pt x="16612" y="4665"/>
                  </a:cubicBezTo>
                  <a:close/>
                  <a:moveTo>
                    <a:pt x="4779" y="6489"/>
                  </a:moveTo>
                  <a:cubicBezTo>
                    <a:pt x="4842" y="6514"/>
                    <a:pt x="4892" y="6539"/>
                    <a:pt x="4955" y="6564"/>
                  </a:cubicBezTo>
                  <a:lnTo>
                    <a:pt x="4477" y="6602"/>
                  </a:lnTo>
                  <a:lnTo>
                    <a:pt x="5735" y="6677"/>
                  </a:lnTo>
                  <a:cubicBezTo>
                    <a:pt x="6615" y="6765"/>
                    <a:pt x="8376" y="6929"/>
                    <a:pt x="10388" y="7105"/>
                  </a:cubicBezTo>
                  <a:lnTo>
                    <a:pt x="3333" y="6589"/>
                  </a:lnTo>
                  <a:lnTo>
                    <a:pt x="4779" y="6489"/>
                  </a:lnTo>
                  <a:close/>
                  <a:moveTo>
                    <a:pt x="27024" y="6816"/>
                  </a:moveTo>
                  <a:lnTo>
                    <a:pt x="25943" y="6979"/>
                  </a:lnTo>
                  <a:lnTo>
                    <a:pt x="24861" y="7117"/>
                  </a:lnTo>
                  <a:lnTo>
                    <a:pt x="24698" y="7142"/>
                  </a:lnTo>
                  <a:lnTo>
                    <a:pt x="25414" y="6992"/>
                  </a:lnTo>
                  <a:lnTo>
                    <a:pt x="25943" y="6929"/>
                  </a:lnTo>
                  <a:lnTo>
                    <a:pt x="27024" y="6816"/>
                  </a:lnTo>
                  <a:close/>
                  <a:moveTo>
                    <a:pt x="19240" y="4087"/>
                  </a:moveTo>
                  <a:lnTo>
                    <a:pt x="20032" y="4137"/>
                  </a:lnTo>
                  <a:cubicBezTo>
                    <a:pt x="19303" y="4980"/>
                    <a:pt x="18989" y="5772"/>
                    <a:pt x="19102" y="6489"/>
                  </a:cubicBezTo>
                  <a:lnTo>
                    <a:pt x="19089" y="6489"/>
                  </a:lnTo>
                  <a:cubicBezTo>
                    <a:pt x="19127" y="6740"/>
                    <a:pt x="19228" y="6979"/>
                    <a:pt x="19353" y="7193"/>
                  </a:cubicBezTo>
                  <a:lnTo>
                    <a:pt x="17580" y="7029"/>
                  </a:lnTo>
                  <a:lnTo>
                    <a:pt x="17643" y="7331"/>
                  </a:lnTo>
                  <a:cubicBezTo>
                    <a:pt x="17492" y="7117"/>
                    <a:pt x="17379" y="6878"/>
                    <a:pt x="17304" y="6627"/>
                  </a:cubicBezTo>
                  <a:lnTo>
                    <a:pt x="17241" y="6401"/>
                  </a:lnTo>
                  <a:cubicBezTo>
                    <a:pt x="17228" y="6313"/>
                    <a:pt x="17203" y="6237"/>
                    <a:pt x="17203" y="6162"/>
                  </a:cubicBezTo>
                  <a:cubicBezTo>
                    <a:pt x="17191" y="6074"/>
                    <a:pt x="17178" y="5998"/>
                    <a:pt x="17165" y="5923"/>
                  </a:cubicBezTo>
                  <a:cubicBezTo>
                    <a:pt x="17165" y="5835"/>
                    <a:pt x="17165" y="5759"/>
                    <a:pt x="17165" y="5684"/>
                  </a:cubicBezTo>
                  <a:cubicBezTo>
                    <a:pt x="17178" y="5357"/>
                    <a:pt x="17228" y="5030"/>
                    <a:pt x="17341" y="4741"/>
                  </a:cubicBezTo>
                  <a:cubicBezTo>
                    <a:pt x="17392" y="4615"/>
                    <a:pt x="17442" y="4502"/>
                    <a:pt x="17505" y="4401"/>
                  </a:cubicBezTo>
                  <a:cubicBezTo>
                    <a:pt x="17807" y="4313"/>
                    <a:pt x="18121" y="4238"/>
                    <a:pt x="18461" y="4175"/>
                  </a:cubicBezTo>
                  <a:lnTo>
                    <a:pt x="19240" y="4087"/>
                  </a:lnTo>
                  <a:close/>
                  <a:moveTo>
                    <a:pt x="28420" y="3534"/>
                  </a:moveTo>
                  <a:lnTo>
                    <a:pt x="28395" y="3622"/>
                  </a:lnTo>
                  <a:lnTo>
                    <a:pt x="20347" y="4602"/>
                  </a:lnTo>
                  <a:lnTo>
                    <a:pt x="20347" y="4602"/>
                  </a:lnTo>
                  <a:lnTo>
                    <a:pt x="28357" y="3772"/>
                  </a:lnTo>
                  <a:lnTo>
                    <a:pt x="28357" y="3772"/>
                  </a:lnTo>
                  <a:cubicBezTo>
                    <a:pt x="28344" y="3823"/>
                    <a:pt x="28332" y="3886"/>
                    <a:pt x="28319" y="3948"/>
                  </a:cubicBezTo>
                  <a:lnTo>
                    <a:pt x="26043" y="4313"/>
                  </a:lnTo>
                  <a:lnTo>
                    <a:pt x="28307" y="4099"/>
                  </a:lnTo>
                  <a:lnTo>
                    <a:pt x="28307" y="4099"/>
                  </a:lnTo>
                  <a:cubicBezTo>
                    <a:pt x="28294" y="4162"/>
                    <a:pt x="28294" y="4213"/>
                    <a:pt x="28282" y="4275"/>
                  </a:cubicBezTo>
                  <a:lnTo>
                    <a:pt x="23792" y="4929"/>
                  </a:lnTo>
                  <a:lnTo>
                    <a:pt x="23792" y="4929"/>
                  </a:lnTo>
                  <a:lnTo>
                    <a:pt x="28269" y="4426"/>
                  </a:lnTo>
                  <a:lnTo>
                    <a:pt x="28269" y="4426"/>
                  </a:lnTo>
                  <a:cubicBezTo>
                    <a:pt x="28256" y="4741"/>
                    <a:pt x="28294" y="5055"/>
                    <a:pt x="28370" y="5369"/>
                  </a:cubicBezTo>
                  <a:lnTo>
                    <a:pt x="20234" y="6778"/>
                  </a:lnTo>
                  <a:lnTo>
                    <a:pt x="20234" y="6778"/>
                  </a:lnTo>
                  <a:lnTo>
                    <a:pt x="28420" y="5508"/>
                  </a:lnTo>
                  <a:cubicBezTo>
                    <a:pt x="28445" y="5571"/>
                    <a:pt x="28458" y="5621"/>
                    <a:pt x="28483" y="5684"/>
                  </a:cubicBezTo>
                  <a:lnTo>
                    <a:pt x="28495" y="5684"/>
                  </a:lnTo>
                  <a:lnTo>
                    <a:pt x="28508" y="5734"/>
                  </a:lnTo>
                  <a:cubicBezTo>
                    <a:pt x="27804" y="5898"/>
                    <a:pt x="23956" y="6778"/>
                    <a:pt x="19844" y="7432"/>
                  </a:cubicBezTo>
                  <a:lnTo>
                    <a:pt x="19806" y="7381"/>
                  </a:lnTo>
                  <a:lnTo>
                    <a:pt x="27929" y="5810"/>
                  </a:lnTo>
                  <a:lnTo>
                    <a:pt x="19693" y="7256"/>
                  </a:lnTo>
                  <a:cubicBezTo>
                    <a:pt x="19504" y="7029"/>
                    <a:pt x="19379" y="6753"/>
                    <a:pt x="19328" y="6463"/>
                  </a:cubicBezTo>
                  <a:lnTo>
                    <a:pt x="23780" y="5759"/>
                  </a:lnTo>
                  <a:lnTo>
                    <a:pt x="23780" y="5759"/>
                  </a:lnTo>
                  <a:lnTo>
                    <a:pt x="19303" y="6313"/>
                  </a:lnTo>
                  <a:cubicBezTo>
                    <a:pt x="19303" y="6237"/>
                    <a:pt x="19303" y="6162"/>
                    <a:pt x="19303" y="6086"/>
                  </a:cubicBezTo>
                  <a:lnTo>
                    <a:pt x="27942" y="4829"/>
                  </a:lnTo>
                  <a:lnTo>
                    <a:pt x="19328" y="5923"/>
                  </a:lnTo>
                  <a:cubicBezTo>
                    <a:pt x="19391" y="5457"/>
                    <a:pt x="19643" y="4967"/>
                    <a:pt x="20058" y="4439"/>
                  </a:cubicBezTo>
                  <a:lnTo>
                    <a:pt x="28420" y="3534"/>
                  </a:lnTo>
                  <a:close/>
                  <a:moveTo>
                    <a:pt x="28759" y="5671"/>
                  </a:moveTo>
                  <a:cubicBezTo>
                    <a:pt x="28998" y="5671"/>
                    <a:pt x="29300" y="5709"/>
                    <a:pt x="29237" y="5898"/>
                  </a:cubicBezTo>
                  <a:cubicBezTo>
                    <a:pt x="29237" y="5898"/>
                    <a:pt x="24207" y="7155"/>
                    <a:pt x="20196" y="7708"/>
                  </a:cubicBezTo>
                  <a:cubicBezTo>
                    <a:pt x="20171" y="7696"/>
                    <a:pt x="20133" y="7671"/>
                    <a:pt x="20070" y="7633"/>
                  </a:cubicBezTo>
                  <a:cubicBezTo>
                    <a:pt x="24534" y="6916"/>
                    <a:pt x="28634" y="5935"/>
                    <a:pt x="28684" y="5935"/>
                  </a:cubicBezTo>
                  <a:lnTo>
                    <a:pt x="28671" y="5935"/>
                  </a:lnTo>
                  <a:cubicBezTo>
                    <a:pt x="28734" y="5910"/>
                    <a:pt x="28772" y="5847"/>
                    <a:pt x="28759" y="5784"/>
                  </a:cubicBezTo>
                  <a:lnTo>
                    <a:pt x="28722" y="5671"/>
                  </a:lnTo>
                  <a:close/>
                  <a:moveTo>
                    <a:pt x="4150" y="6904"/>
                  </a:moveTo>
                  <a:lnTo>
                    <a:pt x="4402" y="6916"/>
                  </a:lnTo>
                  <a:cubicBezTo>
                    <a:pt x="4201" y="7130"/>
                    <a:pt x="4037" y="7369"/>
                    <a:pt x="3924" y="7633"/>
                  </a:cubicBezTo>
                  <a:cubicBezTo>
                    <a:pt x="3773" y="7972"/>
                    <a:pt x="3698" y="8337"/>
                    <a:pt x="3698" y="8702"/>
                  </a:cubicBezTo>
                  <a:cubicBezTo>
                    <a:pt x="3698" y="9079"/>
                    <a:pt x="3773" y="9444"/>
                    <a:pt x="3912" y="9783"/>
                  </a:cubicBezTo>
                  <a:cubicBezTo>
                    <a:pt x="3962" y="9909"/>
                    <a:pt x="4037" y="10035"/>
                    <a:pt x="4113" y="10160"/>
                  </a:cubicBezTo>
                  <a:lnTo>
                    <a:pt x="3836" y="10123"/>
                  </a:lnTo>
                  <a:cubicBezTo>
                    <a:pt x="3245" y="9092"/>
                    <a:pt x="3371" y="7796"/>
                    <a:pt x="4150" y="6904"/>
                  </a:cubicBezTo>
                  <a:close/>
                  <a:moveTo>
                    <a:pt x="27376" y="10022"/>
                  </a:moveTo>
                  <a:lnTo>
                    <a:pt x="28344" y="10085"/>
                  </a:lnTo>
                  <a:lnTo>
                    <a:pt x="27351" y="10223"/>
                  </a:lnTo>
                  <a:lnTo>
                    <a:pt x="27351" y="10211"/>
                  </a:lnTo>
                  <a:cubicBezTo>
                    <a:pt x="27376" y="10148"/>
                    <a:pt x="27376" y="10085"/>
                    <a:pt x="27376" y="10022"/>
                  </a:cubicBezTo>
                  <a:close/>
                  <a:moveTo>
                    <a:pt x="2227" y="6753"/>
                  </a:moveTo>
                  <a:lnTo>
                    <a:pt x="3798" y="6866"/>
                  </a:lnTo>
                  <a:cubicBezTo>
                    <a:pt x="3094" y="7784"/>
                    <a:pt x="2968" y="9029"/>
                    <a:pt x="3484" y="10072"/>
                  </a:cubicBezTo>
                  <a:lnTo>
                    <a:pt x="2063" y="9922"/>
                  </a:lnTo>
                  <a:lnTo>
                    <a:pt x="2063" y="9922"/>
                  </a:lnTo>
                  <a:lnTo>
                    <a:pt x="2264" y="10261"/>
                  </a:lnTo>
                  <a:cubicBezTo>
                    <a:pt x="1824" y="9871"/>
                    <a:pt x="1623" y="9192"/>
                    <a:pt x="1610" y="8513"/>
                  </a:cubicBezTo>
                  <a:cubicBezTo>
                    <a:pt x="1610" y="7796"/>
                    <a:pt x="1824" y="7092"/>
                    <a:pt x="2227" y="6753"/>
                  </a:cubicBezTo>
                  <a:close/>
                  <a:moveTo>
                    <a:pt x="6452" y="7080"/>
                  </a:moveTo>
                  <a:lnTo>
                    <a:pt x="6716" y="7092"/>
                  </a:lnTo>
                  <a:cubicBezTo>
                    <a:pt x="6502" y="7319"/>
                    <a:pt x="6338" y="7570"/>
                    <a:pt x="6213" y="7859"/>
                  </a:cubicBezTo>
                  <a:cubicBezTo>
                    <a:pt x="6062" y="8211"/>
                    <a:pt x="5986" y="8589"/>
                    <a:pt x="5999" y="8978"/>
                  </a:cubicBezTo>
                  <a:cubicBezTo>
                    <a:pt x="5999" y="9356"/>
                    <a:pt x="6074" y="9733"/>
                    <a:pt x="6213" y="10085"/>
                  </a:cubicBezTo>
                  <a:cubicBezTo>
                    <a:pt x="6263" y="10198"/>
                    <a:pt x="6313" y="10311"/>
                    <a:pt x="6376" y="10412"/>
                  </a:cubicBezTo>
                  <a:lnTo>
                    <a:pt x="6087" y="10387"/>
                  </a:lnTo>
                  <a:cubicBezTo>
                    <a:pt x="5672" y="9557"/>
                    <a:pt x="5509" y="8186"/>
                    <a:pt x="6452" y="7080"/>
                  </a:cubicBezTo>
                  <a:close/>
                  <a:moveTo>
                    <a:pt x="4465" y="6929"/>
                  </a:moveTo>
                  <a:lnTo>
                    <a:pt x="6100" y="7042"/>
                  </a:lnTo>
                  <a:cubicBezTo>
                    <a:pt x="5395" y="7998"/>
                    <a:pt x="5257" y="9255"/>
                    <a:pt x="5735" y="10349"/>
                  </a:cubicBezTo>
                  <a:lnTo>
                    <a:pt x="4427" y="10198"/>
                  </a:lnTo>
                  <a:lnTo>
                    <a:pt x="4427" y="10198"/>
                  </a:lnTo>
                  <a:lnTo>
                    <a:pt x="4490" y="10563"/>
                  </a:lnTo>
                  <a:cubicBezTo>
                    <a:pt x="4314" y="10299"/>
                    <a:pt x="4188" y="10010"/>
                    <a:pt x="4100" y="9708"/>
                  </a:cubicBezTo>
                  <a:lnTo>
                    <a:pt x="4025" y="9469"/>
                  </a:lnTo>
                  <a:lnTo>
                    <a:pt x="3974" y="9217"/>
                  </a:lnTo>
                  <a:lnTo>
                    <a:pt x="3949" y="8953"/>
                  </a:lnTo>
                  <a:lnTo>
                    <a:pt x="3937" y="8702"/>
                  </a:lnTo>
                  <a:cubicBezTo>
                    <a:pt x="3937" y="8362"/>
                    <a:pt x="3987" y="8023"/>
                    <a:pt x="4100" y="7696"/>
                  </a:cubicBezTo>
                  <a:cubicBezTo>
                    <a:pt x="4188" y="7432"/>
                    <a:pt x="4314" y="7168"/>
                    <a:pt x="4465" y="6929"/>
                  </a:cubicBezTo>
                  <a:close/>
                  <a:moveTo>
                    <a:pt x="9231" y="7268"/>
                  </a:moveTo>
                  <a:lnTo>
                    <a:pt x="9495" y="7281"/>
                  </a:lnTo>
                  <a:cubicBezTo>
                    <a:pt x="9294" y="7507"/>
                    <a:pt x="9130" y="7771"/>
                    <a:pt x="9017" y="8060"/>
                  </a:cubicBezTo>
                  <a:lnTo>
                    <a:pt x="9029" y="8060"/>
                  </a:lnTo>
                  <a:cubicBezTo>
                    <a:pt x="8879" y="8425"/>
                    <a:pt x="8803" y="8802"/>
                    <a:pt x="8803" y="9192"/>
                  </a:cubicBezTo>
                  <a:cubicBezTo>
                    <a:pt x="8803" y="9582"/>
                    <a:pt x="8879" y="9972"/>
                    <a:pt x="9017" y="10336"/>
                  </a:cubicBezTo>
                  <a:cubicBezTo>
                    <a:pt x="9067" y="10462"/>
                    <a:pt x="9130" y="10601"/>
                    <a:pt x="9206" y="10726"/>
                  </a:cubicBezTo>
                  <a:lnTo>
                    <a:pt x="8929" y="10689"/>
                  </a:lnTo>
                  <a:cubicBezTo>
                    <a:pt x="8489" y="9846"/>
                    <a:pt x="8313" y="8413"/>
                    <a:pt x="9231" y="7268"/>
                  </a:cubicBezTo>
                  <a:close/>
                  <a:moveTo>
                    <a:pt x="6779" y="7092"/>
                  </a:moveTo>
                  <a:lnTo>
                    <a:pt x="8891" y="7243"/>
                  </a:lnTo>
                  <a:cubicBezTo>
                    <a:pt x="8200" y="8249"/>
                    <a:pt x="8074" y="9544"/>
                    <a:pt x="8577" y="10663"/>
                  </a:cubicBezTo>
                  <a:lnTo>
                    <a:pt x="6753" y="10450"/>
                  </a:lnTo>
                  <a:lnTo>
                    <a:pt x="6753" y="10450"/>
                  </a:lnTo>
                  <a:lnTo>
                    <a:pt x="6804" y="10902"/>
                  </a:lnTo>
                  <a:cubicBezTo>
                    <a:pt x="6628" y="10626"/>
                    <a:pt x="6489" y="10324"/>
                    <a:pt x="6401" y="10010"/>
                  </a:cubicBezTo>
                  <a:lnTo>
                    <a:pt x="6338" y="9758"/>
                  </a:lnTo>
                  <a:lnTo>
                    <a:pt x="6288" y="9494"/>
                  </a:lnTo>
                  <a:lnTo>
                    <a:pt x="6263" y="9230"/>
                  </a:lnTo>
                  <a:lnTo>
                    <a:pt x="6250" y="8966"/>
                  </a:lnTo>
                  <a:cubicBezTo>
                    <a:pt x="6250" y="8601"/>
                    <a:pt x="6301" y="8249"/>
                    <a:pt x="6401" y="7922"/>
                  </a:cubicBezTo>
                  <a:cubicBezTo>
                    <a:pt x="6502" y="7633"/>
                    <a:pt x="6628" y="7344"/>
                    <a:pt x="6779" y="7092"/>
                  </a:cubicBezTo>
                  <a:close/>
                  <a:moveTo>
                    <a:pt x="12060" y="7482"/>
                  </a:moveTo>
                  <a:lnTo>
                    <a:pt x="12324" y="7507"/>
                  </a:lnTo>
                  <a:cubicBezTo>
                    <a:pt x="12123" y="7746"/>
                    <a:pt x="11947" y="8023"/>
                    <a:pt x="11834" y="8325"/>
                  </a:cubicBezTo>
                  <a:cubicBezTo>
                    <a:pt x="11683" y="8689"/>
                    <a:pt x="11607" y="9092"/>
                    <a:pt x="11607" y="9494"/>
                  </a:cubicBezTo>
                  <a:cubicBezTo>
                    <a:pt x="11607" y="9896"/>
                    <a:pt x="11683" y="10286"/>
                    <a:pt x="11821" y="10663"/>
                  </a:cubicBezTo>
                  <a:cubicBezTo>
                    <a:pt x="11871" y="10802"/>
                    <a:pt x="11934" y="10927"/>
                    <a:pt x="12010" y="11053"/>
                  </a:cubicBezTo>
                  <a:lnTo>
                    <a:pt x="11733" y="11028"/>
                  </a:lnTo>
                  <a:cubicBezTo>
                    <a:pt x="11293" y="10135"/>
                    <a:pt x="11129" y="8664"/>
                    <a:pt x="12060" y="7482"/>
                  </a:cubicBezTo>
                  <a:close/>
                  <a:moveTo>
                    <a:pt x="9570" y="7293"/>
                  </a:moveTo>
                  <a:lnTo>
                    <a:pt x="11708" y="7457"/>
                  </a:lnTo>
                  <a:cubicBezTo>
                    <a:pt x="11004" y="8501"/>
                    <a:pt x="10878" y="9833"/>
                    <a:pt x="11381" y="10978"/>
                  </a:cubicBezTo>
                  <a:lnTo>
                    <a:pt x="9520" y="10764"/>
                  </a:lnTo>
                  <a:lnTo>
                    <a:pt x="9595" y="11166"/>
                  </a:lnTo>
                  <a:cubicBezTo>
                    <a:pt x="9419" y="10890"/>
                    <a:pt x="9294" y="10588"/>
                    <a:pt x="9206" y="10274"/>
                  </a:cubicBezTo>
                  <a:lnTo>
                    <a:pt x="9143" y="10010"/>
                  </a:lnTo>
                  <a:lnTo>
                    <a:pt x="9092" y="9733"/>
                  </a:lnTo>
                  <a:lnTo>
                    <a:pt x="9067" y="9469"/>
                  </a:lnTo>
                  <a:lnTo>
                    <a:pt x="9055" y="9192"/>
                  </a:lnTo>
                  <a:cubicBezTo>
                    <a:pt x="9055" y="8828"/>
                    <a:pt x="9105" y="8463"/>
                    <a:pt x="9206" y="8123"/>
                  </a:cubicBezTo>
                  <a:cubicBezTo>
                    <a:pt x="9294" y="7834"/>
                    <a:pt x="9419" y="7557"/>
                    <a:pt x="9570" y="7293"/>
                  </a:cubicBezTo>
                  <a:close/>
                  <a:moveTo>
                    <a:pt x="15127" y="7697"/>
                  </a:moveTo>
                  <a:lnTo>
                    <a:pt x="15392" y="7721"/>
                  </a:lnTo>
                  <a:cubicBezTo>
                    <a:pt x="15179" y="7972"/>
                    <a:pt x="15003" y="8274"/>
                    <a:pt x="14889" y="8576"/>
                  </a:cubicBezTo>
                  <a:cubicBezTo>
                    <a:pt x="14738" y="8966"/>
                    <a:pt x="14663" y="9368"/>
                    <a:pt x="14663" y="9783"/>
                  </a:cubicBezTo>
                  <a:cubicBezTo>
                    <a:pt x="14663" y="10198"/>
                    <a:pt x="14738" y="10601"/>
                    <a:pt x="14877" y="10990"/>
                  </a:cubicBezTo>
                  <a:cubicBezTo>
                    <a:pt x="14927" y="11129"/>
                    <a:pt x="14990" y="11267"/>
                    <a:pt x="15065" y="11393"/>
                  </a:cubicBezTo>
                  <a:lnTo>
                    <a:pt x="14789" y="11368"/>
                  </a:lnTo>
                  <a:cubicBezTo>
                    <a:pt x="14374" y="10475"/>
                    <a:pt x="14160" y="8979"/>
                    <a:pt x="15127" y="7697"/>
                  </a:cubicBezTo>
                  <a:close/>
                  <a:moveTo>
                    <a:pt x="12387" y="7507"/>
                  </a:moveTo>
                  <a:lnTo>
                    <a:pt x="14776" y="7683"/>
                  </a:lnTo>
                  <a:cubicBezTo>
                    <a:pt x="13971" y="8878"/>
                    <a:pt x="14034" y="10336"/>
                    <a:pt x="14449" y="11330"/>
                  </a:cubicBezTo>
                  <a:lnTo>
                    <a:pt x="12299" y="11078"/>
                  </a:lnTo>
                  <a:lnTo>
                    <a:pt x="12362" y="11443"/>
                  </a:lnTo>
                  <a:cubicBezTo>
                    <a:pt x="12211" y="11166"/>
                    <a:pt x="12085" y="10890"/>
                    <a:pt x="12010" y="10588"/>
                  </a:cubicBezTo>
                  <a:lnTo>
                    <a:pt x="11947" y="10324"/>
                  </a:lnTo>
                  <a:cubicBezTo>
                    <a:pt x="11934" y="10223"/>
                    <a:pt x="11909" y="10135"/>
                    <a:pt x="11897" y="10047"/>
                  </a:cubicBezTo>
                  <a:lnTo>
                    <a:pt x="11871" y="9771"/>
                  </a:lnTo>
                  <a:lnTo>
                    <a:pt x="11859" y="9481"/>
                  </a:lnTo>
                  <a:cubicBezTo>
                    <a:pt x="11859" y="9117"/>
                    <a:pt x="11909" y="8739"/>
                    <a:pt x="12022" y="8387"/>
                  </a:cubicBezTo>
                  <a:cubicBezTo>
                    <a:pt x="12110" y="8073"/>
                    <a:pt x="12236" y="7784"/>
                    <a:pt x="12387" y="7507"/>
                  </a:cubicBezTo>
                  <a:close/>
                  <a:moveTo>
                    <a:pt x="15455" y="7721"/>
                  </a:moveTo>
                  <a:lnTo>
                    <a:pt x="17794" y="7897"/>
                  </a:lnTo>
                  <a:cubicBezTo>
                    <a:pt x="17040" y="8941"/>
                    <a:pt x="16725" y="9922"/>
                    <a:pt x="16876" y="10827"/>
                  </a:cubicBezTo>
                  <a:cubicBezTo>
                    <a:pt x="16926" y="11104"/>
                    <a:pt x="17014" y="11380"/>
                    <a:pt x="17153" y="11632"/>
                  </a:cubicBezTo>
                  <a:lnTo>
                    <a:pt x="15355" y="11430"/>
                  </a:lnTo>
                  <a:lnTo>
                    <a:pt x="15417" y="11795"/>
                  </a:lnTo>
                  <a:cubicBezTo>
                    <a:pt x="15267" y="11519"/>
                    <a:pt x="15153" y="11229"/>
                    <a:pt x="15065" y="10927"/>
                  </a:cubicBezTo>
                  <a:lnTo>
                    <a:pt x="15003" y="10638"/>
                  </a:lnTo>
                  <a:cubicBezTo>
                    <a:pt x="14990" y="10550"/>
                    <a:pt x="14977" y="10450"/>
                    <a:pt x="14965" y="10362"/>
                  </a:cubicBezTo>
                  <a:lnTo>
                    <a:pt x="14927" y="10072"/>
                  </a:lnTo>
                  <a:lnTo>
                    <a:pt x="14914" y="9783"/>
                  </a:lnTo>
                  <a:cubicBezTo>
                    <a:pt x="14914" y="9393"/>
                    <a:pt x="14965" y="9004"/>
                    <a:pt x="15078" y="8639"/>
                  </a:cubicBezTo>
                  <a:cubicBezTo>
                    <a:pt x="15166" y="8325"/>
                    <a:pt x="15292" y="8010"/>
                    <a:pt x="15455" y="7721"/>
                  </a:cubicBezTo>
                  <a:close/>
                  <a:moveTo>
                    <a:pt x="5056" y="11104"/>
                  </a:moveTo>
                  <a:cubicBezTo>
                    <a:pt x="6766" y="11292"/>
                    <a:pt x="9155" y="11569"/>
                    <a:pt x="11419" y="11820"/>
                  </a:cubicBezTo>
                  <a:lnTo>
                    <a:pt x="10865" y="11883"/>
                  </a:lnTo>
                  <a:lnTo>
                    <a:pt x="4440" y="11166"/>
                  </a:lnTo>
                  <a:lnTo>
                    <a:pt x="5056" y="11104"/>
                  </a:lnTo>
                  <a:close/>
                  <a:moveTo>
                    <a:pt x="26169" y="7972"/>
                  </a:moveTo>
                  <a:cubicBezTo>
                    <a:pt x="26169" y="8023"/>
                    <a:pt x="26156" y="8086"/>
                    <a:pt x="26156" y="8136"/>
                  </a:cubicBezTo>
                  <a:lnTo>
                    <a:pt x="21617" y="8890"/>
                  </a:lnTo>
                  <a:lnTo>
                    <a:pt x="26144" y="8299"/>
                  </a:lnTo>
                  <a:lnTo>
                    <a:pt x="26144" y="8299"/>
                  </a:lnTo>
                  <a:cubicBezTo>
                    <a:pt x="26131" y="8689"/>
                    <a:pt x="26169" y="9079"/>
                    <a:pt x="26270" y="9469"/>
                  </a:cubicBezTo>
                  <a:lnTo>
                    <a:pt x="18020" y="11129"/>
                  </a:lnTo>
                  <a:lnTo>
                    <a:pt x="26295" y="9632"/>
                  </a:lnTo>
                  <a:cubicBezTo>
                    <a:pt x="26320" y="9695"/>
                    <a:pt x="26332" y="9771"/>
                    <a:pt x="26358" y="9833"/>
                  </a:cubicBezTo>
                  <a:lnTo>
                    <a:pt x="26395" y="9934"/>
                  </a:lnTo>
                  <a:cubicBezTo>
                    <a:pt x="25666" y="10135"/>
                    <a:pt x="21793" y="11179"/>
                    <a:pt x="17668" y="11946"/>
                  </a:cubicBezTo>
                  <a:lnTo>
                    <a:pt x="17605" y="11858"/>
                  </a:lnTo>
                  <a:lnTo>
                    <a:pt x="25804" y="9997"/>
                  </a:lnTo>
                  <a:lnTo>
                    <a:pt x="17492" y="11720"/>
                  </a:lnTo>
                  <a:cubicBezTo>
                    <a:pt x="17304" y="11430"/>
                    <a:pt x="17165" y="11116"/>
                    <a:pt x="17115" y="10777"/>
                  </a:cubicBezTo>
                  <a:lnTo>
                    <a:pt x="17115" y="10726"/>
                  </a:lnTo>
                  <a:lnTo>
                    <a:pt x="21604" y="9922"/>
                  </a:lnTo>
                  <a:lnTo>
                    <a:pt x="21604" y="9922"/>
                  </a:lnTo>
                  <a:lnTo>
                    <a:pt x="17103" y="10563"/>
                  </a:lnTo>
                  <a:cubicBezTo>
                    <a:pt x="17090" y="10462"/>
                    <a:pt x="17090" y="10374"/>
                    <a:pt x="17103" y="10274"/>
                  </a:cubicBezTo>
                  <a:lnTo>
                    <a:pt x="25817" y="8815"/>
                  </a:lnTo>
                  <a:lnTo>
                    <a:pt x="17115" y="10098"/>
                  </a:lnTo>
                  <a:cubicBezTo>
                    <a:pt x="17203" y="9444"/>
                    <a:pt x="17442" y="8828"/>
                    <a:pt x="17832" y="8287"/>
                  </a:cubicBezTo>
                  <a:lnTo>
                    <a:pt x="18549" y="8199"/>
                  </a:lnTo>
                  <a:cubicBezTo>
                    <a:pt x="18712" y="8274"/>
                    <a:pt x="18901" y="8325"/>
                    <a:pt x="19077" y="8362"/>
                  </a:cubicBezTo>
                  <a:lnTo>
                    <a:pt x="18121" y="8488"/>
                  </a:lnTo>
                  <a:lnTo>
                    <a:pt x="18121" y="8488"/>
                  </a:lnTo>
                  <a:lnTo>
                    <a:pt x="19140" y="8375"/>
                  </a:lnTo>
                  <a:cubicBezTo>
                    <a:pt x="19240" y="8387"/>
                    <a:pt x="19328" y="8400"/>
                    <a:pt x="19441" y="8413"/>
                  </a:cubicBezTo>
                  <a:cubicBezTo>
                    <a:pt x="19622" y="8435"/>
                    <a:pt x="19862" y="8444"/>
                    <a:pt x="20144" y="8444"/>
                  </a:cubicBezTo>
                  <a:cubicBezTo>
                    <a:pt x="21947" y="8444"/>
                    <a:pt x="25473" y="8049"/>
                    <a:pt x="26169" y="7972"/>
                  </a:cubicBezTo>
                  <a:close/>
                  <a:moveTo>
                    <a:pt x="26647" y="9846"/>
                  </a:moveTo>
                  <a:cubicBezTo>
                    <a:pt x="26898" y="9846"/>
                    <a:pt x="27213" y="9884"/>
                    <a:pt x="27137" y="10123"/>
                  </a:cubicBezTo>
                  <a:cubicBezTo>
                    <a:pt x="27137" y="10123"/>
                    <a:pt x="22044" y="11619"/>
                    <a:pt x="17995" y="12260"/>
                  </a:cubicBezTo>
                  <a:cubicBezTo>
                    <a:pt x="17970" y="12235"/>
                    <a:pt x="17920" y="12198"/>
                    <a:pt x="17870" y="12147"/>
                  </a:cubicBezTo>
                  <a:cubicBezTo>
                    <a:pt x="22371" y="11317"/>
                    <a:pt x="26534" y="10160"/>
                    <a:pt x="26571" y="10148"/>
                  </a:cubicBezTo>
                  <a:cubicBezTo>
                    <a:pt x="26647" y="10123"/>
                    <a:pt x="26685" y="10060"/>
                    <a:pt x="26659" y="9984"/>
                  </a:cubicBezTo>
                  <a:lnTo>
                    <a:pt x="26622" y="9846"/>
                  </a:lnTo>
                  <a:close/>
                  <a:moveTo>
                    <a:pt x="3559" y="10902"/>
                  </a:moveTo>
                  <a:lnTo>
                    <a:pt x="4226" y="10990"/>
                  </a:lnTo>
                  <a:lnTo>
                    <a:pt x="2704" y="11141"/>
                  </a:lnTo>
                  <a:lnTo>
                    <a:pt x="10878" y="12097"/>
                  </a:lnTo>
                  <a:lnTo>
                    <a:pt x="12374" y="11908"/>
                  </a:lnTo>
                  <a:lnTo>
                    <a:pt x="13644" y="12059"/>
                  </a:lnTo>
                  <a:lnTo>
                    <a:pt x="10966" y="12411"/>
                  </a:lnTo>
                  <a:lnTo>
                    <a:pt x="1397" y="11116"/>
                  </a:lnTo>
                  <a:lnTo>
                    <a:pt x="3559" y="10902"/>
                  </a:lnTo>
                  <a:close/>
                  <a:moveTo>
                    <a:pt x="466" y="11317"/>
                  </a:moveTo>
                  <a:cubicBezTo>
                    <a:pt x="1309" y="11418"/>
                    <a:pt x="2151" y="11531"/>
                    <a:pt x="2994" y="11632"/>
                  </a:cubicBezTo>
                  <a:lnTo>
                    <a:pt x="5521" y="11984"/>
                  </a:lnTo>
                  <a:lnTo>
                    <a:pt x="8036" y="12348"/>
                  </a:lnTo>
                  <a:lnTo>
                    <a:pt x="9294" y="12537"/>
                  </a:lnTo>
                  <a:lnTo>
                    <a:pt x="10551" y="12751"/>
                  </a:lnTo>
                  <a:lnTo>
                    <a:pt x="10551" y="12751"/>
                  </a:lnTo>
                  <a:lnTo>
                    <a:pt x="9294" y="12587"/>
                  </a:lnTo>
                  <a:lnTo>
                    <a:pt x="8036" y="12424"/>
                  </a:lnTo>
                  <a:lnTo>
                    <a:pt x="5496" y="12097"/>
                  </a:lnTo>
                  <a:lnTo>
                    <a:pt x="2981" y="11720"/>
                  </a:lnTo>
                  <a:cubicBezTo>
                    <a:pt x="2138" y="11594"/>
                    <a:pt x="1296" y="11468"/>
                    <a:pt x="453" y="11330"/>
                  </a:cubicBezTo>
                  <a:lnTo>
                    <a:pt x="466" y="11317"/>
                  </a:lnTo>
                  <a:close/>
                  <a:moveTo>
                    <a:pt x="27250" y="15744"/>
                  </a:moveTo>
                  <a:lnTo>
                    <a:pt x="27250" y="15920"/>
                  </a:lnTo>
                  <a:lnTo>
                    <a:pt x="27175" y="15932"/>
                  </a:lnTo>
                  <a:cubicBezTo>
                    <a:pt x="27200" y="15869"/>
                    <a:pt x="27225" y="15807"/>
                    <a:pt x="27250" y="15744"/>
                  </a:cubicBezTo>
                  <a:close/>
                  <a:moveTo>
                    <a:pt x="29338" y="10248"/>
                  </a:moveTo>
                  <a:cubicBezTo>
                    <a:pt x="29828" y="10751"/>
                    <a:pt x="30105" y="11946"/>
                    <a:pt x="30092" y="13166"/>
                  </a:cubicBezTo>
                  <a:cubicBezTo>
                    <a:pt x="30105" y="14260"/>
                    <a:pt x="29866" y="15392"/>
                    <a:pt x="29350" y="16045"/>
                  </a:cubicBezTo>
                  <a:lnTo>
                    <a:pt x="29338" y="16045"/>
                  </a:lnTo>
                  <a:lnTo>
                    <a:pt x="29577" y="15467"/>
                  </a:lnTo>
                  <a:lnTo>
                    <a:pt x="27716" y="15832"/>
                  </a:lnTo>
                  <a:cubicBezTo>
                    <a:pt x="28206" y="14474"/>
                    <a:pt x="28244" y="13002"/>
                    <a:pt x="27829" y="11632"/>
                  </a:cubicBezTo>
                  <a:lnTo>
                    <a:pt x="28395" y="11506"/>
                  </a:lnTo>
                  <a:cubicBezTo>
                    <a:pt x="28546" y="11468"/>
                    <a:pt x="28332" y="10739"/>
                    <a:pt x="27917" y="10437"/>
                  </a:cubicBezTo>
                  <a:lnTo>
                    <a:pt x="29338" y="10248"/>
                  </a:lnTo>
                  <a:close/>
                  <a:moveTo>
                    <a:pt x="24899" y="12260"/>
                  </a:moveTo>
                  <a:cubicBezTo>
                    <a:pt x="25264" y="13618"/>
                    <a:pt x="25201" y="15065"/>
                    <a:pt x="24735" y="16398"/>
                  </a:cubicBezTo>
                  <a:lnTo>
                    <a:pt x="24534" y="16435"/>
                  </a:lnTo>
                  <a:cubicBezTo>
                    <a:pt x="24559" y="16372"/>
                    <a:pt x="24585" y="16309"/>
                    <a:pt x="24610" y="16247"/>
                  </a:cubicBezTo>
                  <a:cubicBezTo>
                    <a:pt x="24660" y="16108"/>
                    <a:pt x="24710" y="15970"/>
                    <a:pt x="24748" y="15832"/>
                  </a:cubicBezTo>
                  <a:cubicBezTo>
                    <a:pt x="24911" y="15253"/>
                    <a:pt x="24987" y="14675"/>
                    <a:pt x="24987" y="14084"/>
                  </a:cubicBezTo>
                  <a:cubicBezTo>
                    <a:pt x="24987" y="13933"/>
                    <a:pt x="24987" y="13795"/>
                    <a:pt x="24974" y="13644"/>
                  </a:cubicBezTo>
                  <a:cubicBezTo>
                    <a:pt x="24974" y="13493"/>
                    <a:pt x="24949" y="13354"/>
                    <a:pt x="24937" y="13204"/>
                  </a:cubicBezTo>
                  <a:lnTo>
                    <a:pt x="24924" y="13090"/>
                  </a:lnTo>
                  <a:lnTo>
                    <a:pt x="24899" y="12990"/>
                  </a:lnTo>
                  <a:lnTo>
                    <a:pt x="24861" y="12763"/>
                  </a:lnTo>
                  <a:cubicBezTo>
                    <a:pt x="24849" y="12688"/>
                    <a:pt x="24836" y="12625"/>
                    <a:pt x="24811" y="12550"/>
                  </a:cubicBezTo>
                  <a:lnTo>
                    <a:pt x="24761" y="12336"/>
                  </a:lnTo>
                  <a:lnTo>
                    <a:pt x="24735" y="12286"/>
                  </a:lnTo>
                  <a:lnTo>
                    <a:pt x="24899" y="12260"/>
                  </a:lnTo>
                  <a:close/>
                  <a:moveTo>
                    <a:pt x="27162" y="11770"/>
                  </a:moveTo>
                  <a:cubicBezTo>
                    <a:pt x="27188" y="11833"/>
                    <a:pt x="27200" y="11896"/>
                    <a:pt x="27213" y="11946"/>
                  </a:cubicBezTo>
                  <a:cubicBezTo>
                    <a:pt x="27225" y="12009"/>
                    <a:pt x="27238" y="12072"/>
                    <a:pt x="27250" y="12135"/>
                  </a:cubicBezTo>
                  <a:lnTo>
                    <a:pt x="27250" y="14926"/>
                  </a:lnTo>
                  <a:lnTo>
                    <a:pt x="27200" y="15190"/>
                  </a:lnTo>
                  <a:cubicBezTo>
                    <a:pt x="27099" y="15681"/>
                    <a:pt x="26949" y="16159"/>
                    <a:pt x="26735" y="16611"/>
                  </a:cubicBezTo>
                  <a:lnTo>
                    <a:pt x="26810" y="15995"/>
                  </a:lnTo>
                  <a:lnTo>
                    <a:pt x="25414" y="16272"/>
                  </a:lnTo>
                  <a:cubicBezTo>
                    <a:pt x="25817" y="14926"/>
                    <a:pt x="25842" y="13493"/>
                    <a:pt x="25477" y="12135"/>
                  </a:cubicBezTo>
                  <a:lnTo>
                    <a:pt x="27162" y="11770"/>
                  </a:lnTo>
                  <a:close/>
                  <a:moveTo>
                    <a:pt x="21680" y="12914"/>
                  </a:moveTo>
                  <a:cubicBezTo>
                    <a:pt x="21982" y="14272"/>
                    <a:pt x="21894" y="15706"/>
                    <a:pt x="21428" y="17026"/>
                  </a:cubicBezTo>
                  <a:lnTo>
                    <a:pt x="21227" y="17064"/>
                  </a:lnTo>
                  <a:cubicBezTo>
                    <a:pt x="21265" y="16976"/>
                    <a:pt x="21302" y="16888"/>
                    <a:pt x="21340" y="16787"/>
                  </a:cubicBezTo>
                  <a:cubicBezTo>
                    <a:pt x="21391" y="16649"/>
                    <a:pt x="21428" y="16511"/>
                    <a:pt x="21479" y="16360"/>
                  </a:cubicBezTo>
                  <a:cubicBezTo>
                    <a:pt x="21629" y="15781"/>
                    <a:pt x="21717" y="15178"/>
                    <a:pt x="21717" y="14574"/>
                  </a:cubicBezTo>
                  <a:cubicBezTo>
                    <a:pt x="21717" y="14411"/>
                    <a:pt x="21705" y="14260"/>
                    <a:pt x="21705" y="14109"/>
                  </a:cubicBezTo>
                  <a:cubicBezTo>
                    <a:pt x="21705" y="13958"/>
                    <a:pt x="21680" y="13807"/>
                    <a:pt x="21667" y="13656"/>
                  </a:cubicBezTo>
                  <a:lnTo>
                    <a:pt x="21655" y="13543"/>
                  </a:lnTo>
                  <a:lnTo>
                    <a:pt x="21629" y="13442"/>
                  </a:lnTo>
                  <a:lnTo>
                    <a:pt x="21592" y="13216"/>
                  </a:lnTo>
                  <a:cubicBezTo>
                    <a:pt x="21567" y="13141"/>
                    <a:pt x="21567" y="13053"/>
                    <a:pt x="21541" y="12990"/>
                  </a:cubicBezTo>
                  <a:lnTo>
                    <a:pt x="21529" y="12939"/>
                  </a:lnTo>
                  <a:lnTo>
                    <a:pt x="21680" y="12914"/>
                  </a:lnTo>
                  <a:close/>
                  <a:moveTo>
                    <a:pt x="24534" y="12323"/>
                  </a:moveTo>
                  <a:lnTo>
                    <a:pt x="24547" y="12386"/>
                  </a:lnTo>
                  <a:cubicBezTo>
                    <a:pt x="24572" y="12524"/>
                    <a:pt x="24610" y="12663"/>
                    <a:pt x="24622" y="12814"/>
                  </a:cubicBezTo>
                  <a:lnTo>
                    <a:pt x="24647" y="13015"/>
                  </a:lnTo>
                  <a:lnTo>
                    <a:pt x="24660" y="13128"/>
                  </a:lnTo>
                  <a:lnTo>
                    <a:pt x="24660" y="13229"/>
                  </a:lnTo>
                  <a:cubicBezTo>
                    <a:pt x="24660" y="13367"/>
                    <a:pt x="24698" y="13518"/>
                    <a:pt x="24698" y="13656"/>
                  </a:cubicBezTo>
                  <a:cubicBezTo>
                    <a:pt x="24698" y="13795"/>
                    <a:pt x="24698" y="13933"/>
                    <a:pt x="24698" y="14084"/>
                  </a:cubicBezTo>
                  <a:lnTo>
                    <a:pt x="24685" y="14499"/>
                  </a:lnTo>
                  <a:lnTo>
                    <a:pt x="24647" y="14926"/>
                  </a:lnTo>
                  <a:cubicBezTo>
                    <a:pt x="24635" y="15065"/>
                    <a:pt x="24610" y="15203"/>
                    <a:pt x="24597" y="15354"/>
                  </a:cubicBezTo>
                  <a:lnTo>
                    <a:pt x="24522" y="15769"/>
                  </a:lnTo>
                  <a:cubicBezTo>
                    <a:pt x="24421" y="16284"/>
                    <a:pt x="24270" y="16775"/>
                    <a:pt x="24056" y="17253"/>
                  </a:cubicBezTo>
                  <a:lnTo>
                    <a:pt x="24044" y="17253"/>
                  </a:lnTo>
                  <a:lnTo>
                    <a:pt x="24107" y="16511"/>
                  </a:lnTo>
                  <a:lnTo>
                    <a:pt x="24107" y="16511"/>
                  </a:lnTo>
                  <a:lnTo>
                    <a:pt x="22132" y="16888"/>
                  </a:lnTo>
                  <a:cubicBezTo>
                    <a:pt x="22535" y="15555"/>
                    <a:pt x="22585" y="14147"/>
                    <a:pt x="22283" y="12789"/>
                  </a:cubicBezTo>
                  <a:cubicBezTo>
                    <a:pt x="23038" y="12625"/>
                    <a:pt x="23805" y="12474"/>
                    <a:pt x="24534" y="12323"/>
                  </a:cubicBezTo>
                  <a:close/>
                  <a:moveTo>
                    <a:pt x="18423" y="13505"/>
                  </a:moveTo>
                  <a:lnTo>
                    <a:pt x="18423" y="13505"/>
                  </a:lnTo>
                  <a:cubicBezTo>
                    <a:pt x="18700" y="14889"/>
                    <a:pt x="18611" y="16322"/>
                    <a:pt x="18159" y="17655"/>
                  </a:cubicBezTo>
                  <a:lnTo>
                    <a:pt x="18159" y="17642"/>
                  </a:lnTo>
                  <a:lnTo>
                    <a:pt x="17970" y="17680"/>
                  </a:lnTo>
                  <a:cubicBezTo>
                    <a:pt x="18008" y="17592"/>
                    <a:pt x="18033" y="17504"/>
                    <a:pt x="18071" y="17416"/>
                  </a:cubicBezTo>
                  <a:cubicBezTo>
                    <a:pt x="18121" y="17278"/>
                    <a:pt x="18159" y="17127"/>
                    <a:pt x="18209" y="16976"/>
                  </a:cubicBezTo>
                  <a:cubicBezTo>
                    <a:pt x="18360" y="16372"/>
                    <a:pt x="18448" y="15756"/>
                    <a:pt x="18448" y="15140"/>
                  </a:cubicBezTo>
                  <a:cubicBezTo>
                    <a:pt x="18448" y="14977"/>
                    <a:pt x="18435" y="14826"/>
                    <a:pt x="18435" y="14662"/>
                  </a:cubicBezTo>
                  <a:cubicBezTo>
                    <a:pt x="18423" y="14511"/>
                    <a:pt x="18410" y="14348"/>
                    <a:pt x="18398" y="14197"/>
                  </a:cubicBezTo>
                  <a:lnTo>
                    <a:pt x="18385" y="14071"/>
                  </a:lnTo>
                  <a:lnTo>
                    <a:pt x="18360" y="13958"/>
                  </a:lnTo>
                  <a:lnTo>
                    <a:pt x="18322" y="13732"/>
                  </a:lnTo>
                  <a:cubicBezTo>
                    <a:pt x="18297" y="13669"/>
                    <a:pt x="18297" y="13593"/>
                    <a:pt x="18272" y="13518"/>
                  </a:cubicBezTo>
                  <a:lnTo>
                    <a:pt x="18423" y="13505"/>
                  </a:lnTo>
                  <a:close/>
                  <a:moveTo>
                    <a:pt x="21290" y="12990"/>
                  </a:moveTo>
                  <a:cubicBezTo>
                    <a:pt x="21302" y="13078"/>
                    <a:pt x="21315" y="13166"/>
                    <a:pt x="21328" y="13254"/>
                  </a:cubicBezTo>
                  <a:lnTo>
                    <a:pt x="21365" y="13480"/>
                  </a:lnTo>
                  <a:lnTo>
                    <a:pt x="21378" y="13581"/>
                  </a:lnTo>
                  <a:lnTo>
                    <a:pt x="21378" y="13694"/>
                  </a:lnTo>
                  <a:cubicBezTo>
                    <a:pt x="21378" y="13832"/>
                    <a:pt x="21403" y="13983"/>
                    <a:pt x="21403" y="14121"/>
                  </a:cubicBezTo>
                  <a:cubicBezTo>
                    <a:pt x="21403" y="14272"/>
                    <a:pt x="21403" y="14423"/>
                    <a:pt x="21403" y="14562"/>
                  </a:cubicBezTo>
                  <a:lnTo>
                    <a:pt x="21391" y="15002"/>
                  </a:lnTo>
                  <a:lnTo>
                    <a:pt x="21365" y="15442"/>
                  </a:lnTo>
                  <a:cubicBezTo>
                    <a:pt x="21340" y="15580"/>
                    <a:pt x="21328" y="15731"/>
                    <a:pt x="21302" y="15869"/>
                  </a:cubicBezTo>
                  <a:lnTo>
                    <a:pt x="21227" y="16309"/>
                  </a:lnTo>
                  <a:cubicBezTo>
                    <a:pt x="21139" y="16812"/>
                    <a:pt x="20988" y="17315"/>
                    <a:pt x="20774" y="17793"/>
                  </a:cubicBezTo>
                  <a:lnTo>
                    <a:pt x="20862" y="17127"/>
                  </a:lnTo>
                  <a:lnTo>
                    <a:pt x="18863" y="17517"/>
                  </a:lnTo>
                  <a:cubicBezTo>
                    <a:pt x="19240" y="16184"/>
                    <a:pt x="19303" y="14775"/>
                    <a:pt x="19026" y="13417"/>
                  </a:cubicBezTo>
                  <a:cubicBezTo>
                    <a:pt x="19693" y="13292"/>
                    <a:pt x="20460" y="13141"/>
                    <a:pt x="21290" y="12990"/>
                  </a:cubicBezTo>
                  <a:close/>
                  <a:moveTo>
                    <a:pt x="14940" y="12336"/>
                  </a:moveTo>
                  <a:lnTo>
                    <a:pt x="14940" y="12336"/>
                  </a:lnTo>
                  <a:cubicBezTo>
                    <a:pt x="15568" y="12587"/>
                    <a:pt x="16147" y="12952"/>
                    <a:pt x="16662" y="13405"/>
                  </a:cubicBezTo>
                  <a:cubicBezTo>
                    <a:pt x="16855" y="13576"/>
                    <a:pt x="17101" y="13665"/>
                    <a:pt x="17356" y="13665"/>
                  </a:cubicBezTo>
                  <a:cubicBezTo>
                    <a:pt x="17401" y="13665"/>
                    <a:pt x="17447" y="13662"/>
                    <a:pt x="17492" y="13656"/>
                  </a:cubicBezTo>
                  <a:cubicBezTo>
                    <a:pt x="17643" y="13644"/>
                    <a:pt x="17819" y="13618"/>
                    <a:pt x="18033" y="13581"/>
                  </a:cubicBezTo>
                  <a:cubicBezTo>
                    <a:pt x="18046" y="13644"/>
                    <a:pt x="18046" y="13719"/>
                    <a:pt x="18058" y="13795"/>
                  </a:cubicBezTo>
                  <a:lnTo>
                    <a:pt x="18083" y="14008"/>
                  </a:lnTo>
                  <a:lnTo>
                    <a:pt x="18108" y="14121"/>
                  </a:lnTo>
                  <a:lnTo>
                    <a:pt x="18108" y="14235"/>
                  </a:lnTo>
                  <a:cubicBezTo>
                    <a:pt x="18108" y="14398"/>
                    <a:pt x="18134" y="14536"/>
                    <a:pt x="18134" y="14687"/>
                  </a:cubicBezTo>
                  <a:cubicBezTo>
                    <a:pt x="18134" y="14838"/>
                    <a:pt x="18134" y="14989"/>
                    <a:pt x="18134" y="15127"/>
                  </a:cubicBezTo>
                  <a:lnTo>
                    <a:pt x="18121" y="15580"/>
                  </a:lnTo>
                  <a:lnTo>
                    <a:pt x="18083" y="16033"/>
                  </a:lnTo>
                  <a:cubicBezTo>
                    <a:pt x="18071" y="16184"/>
                    <a:pt x="18058" y="16335"/>
                    <a:pt x="18033" y="16473"/>
                  </a:cubicBezTo>
                  <a:lnTo>
                    <a:pt x="17970" y="16926"/>
                  </a:lnTo>
                  <a:cubicBezTo>
                    <a:pt x="17882" y="17403"/>
                    <a:pt x="17744" y="17881"/>
                    <a:pt x="17555" y="18334"/>
                  </a:cubicBezTo>
                  <a:lnTo>
                    <a:pt x="17631" y="17743"/>
                  </a:lnTo>
                  <a:lnTo>
                    <a:pt x="15292" y="18196"/>
                  </a:lnTo>
                  <a:cubicBezTo>
                    <a:pt x="15744" y="16649"/>
                    <a:pt x="15895" y="14360"/>
                    <a:pt x="14940" y="12336"/>
                  </a:cubicBezTo>
                  <a:close/>
                  <a:moveTo>
                    <a:pt x="14198" y="12286"/>
                  </a:moveTo>
                  <a:cubicBezTo>
                    <a:pt x="15342" y="14360"/>
                    <a:pt x="15091" y="16863"/>
                    <a:pt x="14575" y="18334"/>
                  </a:cubicBezTo>
                  <a:lnTo>
                    <a:pt x="14588" y="18334"/>
                  </a:lnTo>
                  <a:lnTo>
                    <a:pt x="14399" y="18359"/>
                  </a:lnTo>
                  <a:cubicBezTo>
                    <a:pt x="14437" y="18271"/>
                    <a:pt x="14474" y="18183"/>
                    <a:pt x="14500" y="18095"/>
                  </a:cubicBezTo>
                  <a:cubicBezTo>
                    <a:pt x="14550" y="17932"/>
                    <a:pt x="14600" y="17793"/>
                    <a:pt x="14638" y="17630"/>
                  </a:cubicBezTo>
                  <a:cubicBezTo>
                    <a:pt x="14789" y="17014"/>
                    <a:pt x="14877" y="16372"/>
                    <a:pt x="14877" y="15731"/>
                  </a:cubicBezTo>
                  <a:lnTo>
                    <a:pt x="14864" y="15253"/>
                  </a:lnTo>
                  <a:cubicBezTo>
                    <a:pt x="14864" y="15102"/>
                    <a:pt x="14839" y="14939"/>
                    <a:pt x="14826" y="14788"/>
                  </a:cubicBezTo>
                  <a:lnTo>
                    <a:pt x="14814" y="14662"/>
                  </a:lnTo>
                  <a:lnTo>
                    <a:pt x="14789" y="14549"/>
                  </a:lnTo>
                  <a:lnTo>
                    <a:pt x="14751" y="14310"/>
                  </a:lnTo>
                  <a:cubicBezTo>
                    <a:pt x="14738" y="14235"/>
                    <a:pt x="14726" y="14159"/>
                    <a:pt x="14701" y="14071"/>
                  </a:cubicBezTo>
                  <a:lnTo>
                    <a:pt x="14638" y="13845"/>
                  </a:lnTo>
                  <a:cubicBezTo>
                    <a:pt x="14500" y="13304"/>
                    <a:pt x="14286" y="12789"/>
                    <a:pt x="13997" y="12311"/>
                  </a:cubicBezTo>
                  <a:lnTo>
                    <a:pt x="14198" y="12286"/>
                  </a:lnTo>
                  <a:close/>
                  <a:moveTo>
                    <a:pt x="13959" y="12311"/>
                  </a:moveTo>
                  <a:cubicBezTo>
                    <a:pt x="14160" y="12814"/>
                    <a:pt x="14323" y="13342"/>
                    <a:pt x="14424" y="13883"/>
                  </a:cubicBezTo>
                  <a:cubicBezTo>
                    <a:pt x="14449" y="14033"/>
                    <a:pt x="14487" y="14184"/>
                    <a:pt x="14500" y="14335"/>
                  </a:cubicBezTo>
                  <a:lnTo>
                    <a:pt x="14537" y="14574"/>
                  </a:lnTo>
                  <a:lnTo>
                    <a:pt x="14550" y="14687"/>
                  </a:lnTo>
                  <a:lnTo>
                    <a:pt x="14550" y="14801"/>
                  </a:lnTo>
                  <a:cubicBezTo>
                    <a:pt x="14550" y="14951"/>
                    <a:pt x="14575" y="15115"/>
                    <a:pt x="14575" y="15266"/>
                  </a:cubicBezTo>
                  <a:lnTo>
                    <a:pt x="14575" y="15731"/>
                  </a:lnTo>
                  <a:lnTo>
                    <a:pt x="14562" y="16209"/>
                  </a:lnTo>
                  <a:lnTo>
                    <a:pt x="14537" y="16674"/>
                  </a:lnTo>
                  <a:cubicBezTo>
                    <a:pt x="14525" y="16825"/>
                    <a:pt x="14500" y="16989"/>
                    <a:pt x="14487" y="17127"/>
                  </a:cubicBezTo>
                  <a:lnTo>
                    <a:pt x="14411" y="17592"/>
                  </a:lnTo>
                  <a:cubicBezTo>
                    <a:pt x="14323" y="18083"/>
                    <a:pt x="14185" y="18573"/>
                    <a:pt x="14009" y="19051"/>
                  </a:cubicBezTo>
                  <a:lnTo>
                    <a:pt x="14085" y="18435"/>
                  </a:lnTo>
                  <a:lnTo>
                    <a:pt x="11985" y="18824"/>
                  </a:lnTo>
                  <a:cubicBezTo>
                    <a:pt x="12060" y="18636"/>
                    <a:pt x="12123" y="18435"/>
                    <a:pt x="12173" y="18233"/>
                  </a:cubicBezTo>
                  <a:cubicBezTo>
                    <a:pt x="12475" y="17077"/>
                    <a:pt x="12538" y="15190"/>
                    <a:pt x="11205" y="12675"/>
                  </a:cubicBezTo>
                  <a:lnTo>
                    <a:pt x="13959" y="12311"/>
                  </a:lnTo>
                  <a:close/>
                  <a:moveTo>
                    <a:pt x="1334" y="12009"/>
                  </a:moveTo>
                  <a:lnTo>
                    <a:pt x="11217" y="13392"/>
                  </a:lnTo>
                  <a:cubicBezTo>
                    <a:pt x="11670" y="14335"/>
                    <a:pt x="11947" y="15341"/>
                    <a:pt x="12035" y="16385"/>
                  </a:cubicBezTo>
                  <a:lnTo>
                    <a:pt x="1887" y="14562"/>
                  </a:lnTo>
                  <a:lnTo>
                    <a:pt x="1887" y="14562"/>
                  </a:lnTo>
                  <a:lnTo>
                    <a:pt x="12047" y="16574"/>
                  </a:lnTo>
                  <a:lnTo>
                    <a:pt x="12047" y="17139"/>
                  </a:lnTo>
                  <a:lnTo>
                    <a:pt x="6791" y="16221"/>
                  </a:lnTo>
                  <a:lnTo>
                    <a:pt x="6791" y="16221"/>
                  </a:lnTo>
                  <a:lnTo>
                    <a:pt x="12035" y="17328"/>
                  </a:lnTo>
                  <a:cubicBezTo>
                    <a:pt x="12010" y="17605"/>
                    <a:pt x="11959" y="17881"/>
                    <a:pt x="11897" y="18145"/>
                  </a:cubicBezTo>
                  <a:cubicBezTo>
                    <a:pt x="11822" y="18455"/>
                    <a:pt x="11712" y="18740"/>
                    <a:pt x="11576" y="19024"/>
                  </a:cubicBezTo>
                  <a:lnTo>
                    <a:pt x="11576" y="19024"/>
                  </a:lnTo>
                  <a:lnTo>
                    <a:pt x="1887" y="16511"/>
                  </a:lnTo>
                  <a:lnTo>
                    <a:pt x="11482" y="19214"/>
                  </a:lnTo>
                  <a:cubicBezTo>
                    <a:pt x="11444" y="19290"/>
                    <a:pt x="11406" y="19353"/>
                    <a:pt x="11368" y="19415"/>
                  </a:cubicBezTo>
                  <a:cubicBezTo>
                    <a:pt x="7923" y="18611"/>
                    <a:pt x="4528" y="17630"/>
                    <a:pt x="1195" y="16460"/>
                  </a:cubicBezTo>
                  <a:lnTo>
                    <a:pt x="1233" y="16221"/>
                  </a:lnTo>
                  <a:cubicBezTo>
                    <a:pt x="1271" y="16108"/>
                    <a:pt x="1296" y="15995"/>
                    <a:pt x="1321" y="15869"/>
                  </a:cubicBezTo>
                  <a:lnTo>
                    <a:pt x="10953" y="18057"/>
                  </a:lnTo>
                  <a:lnTo>
                    <a:pt x="1359" y="15681"/>
                  </a:lnTo>
                  <a:cubicBezTo>
                    <a:pt x="1459" y="15027"/>
                    <a:pt x="1510" y="14360"/>
                    <a:pt x="1497" y="13694"/>
                  </a:cubicBezTo>
                  <a:lnTo>
                    <a:pt x="1497" y="13694"/>
                  </a:lnTo>
                  <a:lnTo>
                    <a:pt x="6779" y="14524"/>
                  </a:lnTo>
                  <a:lnTo>
                    <a:pt x="6779" y="14524"/>
                  </a:lnTo>
                  <a:lnTo>
                    <a:pt x="1485" y="13493"/>
                  </a:lnTo>
                  <a:cubicBezTo>
                    <a:pt x="1485" y="13329"/>
                    <a:pt x="1472" y="13191"/>
                    <a:pt x="1459" y="13053"/>
                  </a:cubicBezTo>
                  <a:lnTo>
                    <a:pt x="1459" y="13053"/>
                  </a:lnTo>
                  <a:lnTo>
                    <a:pt x="4138" y="13417"/>
                  </a:lnTo>
                  <a:lnTo>
                    <a:pt x="4138" y="13417"/>
                  </a:lnTo>
                  <a:lnTo>
                    <a:pt x="1447" y="12864"/>
                  </a:lnTo>
                  <a:cubicBezTo>
                    <a:pt x="1434" y="12713"/>
                    <a:pt x="1422" y="12562"/>
                    <a:pt x="1397" y="12424"/>
                  </a:cubicBezTo>
                  <a:lnTo>
                    <a:pt x="1397" y="12424"/>
                  </a:lnTo>
                  <a:lnTo>
                    <a:pt x="10865" y="13732"/>
                  </a:lnTo>
                  <a:lnTo>
                    <a:pt x="1371" y="12223"/>
                  </a:lnTo>
                  <a:cubicBezTo>
                    <a:pt x="1359" y="12147"/>
                    <a:pt x="1346" y="12072"/>
                    <a:pt x="1334" y="12009"/>
                  </a:cubicBezTo>
                  <a:close/>
                  <a:moveTo>
                    <a:pt x="931" y="16259"/>
                  </a:moveTo>
                  <a:lnTo>
                    <a:pt x="881" y="16536"/>
                  </a:lnTo>
                  <a:cubicBezTo>
                    <a:pt x="868" y="16599"/>
                    <a:pt x="906" y="16674"/>
                    <a:pt x="982" y="16699"/>
                  </a:cubicBezTo>
                  <a:cubicBezTo>
                    <a:pt x="4326" y="17869"/>
                    <a:pt x="7734" y="18862"/>
                    <a:pt x="11192" y="19680"/>
                  </a:cubicBezTo>
                  <a:cubicBezTo>
                    <a:pt x="11129" y="19780"/>
                    <a:pt x="11067" y="19856"/>
                    <a:pt x="11029" y="19918"/>
                  </a:cubicBezTo>
                  <a:lnTo>
                    <a:pt x="11029" y="19906"/>
                  </a:lnTo>
                  <a:cubicBezTo>
                    <a:pt x="6301" y="19000"/>
                    <a:pt x="340" y="16737"/>
                    <a:pt x="340" y="16737"/>
                  </a:cubicBezTo>
                  <a:cubicBezTo>
                    <a:pt x="252" y="16347"/>
                    <a:pt x="642" y="16259"/>
                    <a:pt x="931" y="16259"/>
                  </a:cubicBezTo>
                  <a:close/>
                  <a:moveTo>
                    <a:pt x="19278" y="0"/>
                  </a:moveTo>
                  <a:lnTo>
                    <a:pt x="6162" y="755"/>
                  </a:lnTo>
                  <a:cubicBezTo>
                    <a:pt x="6100" y="755"/>
                    <a:pt x="6049" y="792"/>
                    <a:pt x="6024" y="843"/>
                  </a:cubicBezTo>
                  <a:cubicBezTo>
                    <a:pt x="5986" y="918"/>
                    <a:pt x="5986" y="1019"/>
                    <a:pt x="6024" y="1094"/>
                  </a:cubicBezTo>
                  <a:cubicBezTo>
                    <a:pt x="6092" y="1184"/>
                    <a:pt x="6200" y="1234"/>
                    <a:pt x="6304" y="1234"/>
                  </a:cubicBezTo>
                  <a:cubicBezTo>
                    <a:pt x="6315" y="1234"/>
                    <a:pt x="6327" y="1234"/>
                    <a:pt x="6338" y="1232"/>
                  </a:cubicBezTo>
                  <a:cubicBezTo>
                    <a:pt x="6464" y="1232"/>
                    <a:pt x="6577" y="1232"/>
                    <a:pt x="6703" y="1220"/>
                  </a:cubicBezTo>
                  <a:lnTo>
                    <a:pt x="6703" y="1220"/>
                  </a:lnTo>
                  <a:cubicBezTo>
                    <a:pt x="6879" y="1748"/>
                    <a:pt x="6867" y="2314"/>
                    <a:pt x="6691" y="2842"/>
                  </a:cubicBezTo>
                  <a:lnTo>
                    <a:pt x="6615" y="2842"/>
                  </a:lnTo>
                  <a:cubicBezTo>
                    <a:pt x="6489" y="2842"/>
                    <a:pt x="6364" y="2854"/>
                    <a:pt x="6238" y="2892"/>
                  </a:cubicBezTo>
                  <a:lnTo>
                    <a:pt x="4792" y="2980"/>
                  </a:lnTo>
                  <a:cubicBezTo>
                    <a:pt x="4754" y="2980"/>
                    <a:pt x="4729" y="2993"/>
                    <a:pt x="4704" y="3005"/>
                  </a:cubicBezTo>
                  <a:cubicBezTo>
                    <a:pt x="4188" y="3257"/>
                    <a:pt x="3836" y="3948"/>
                    <a:pt x="3824" y="4728"/>
                  </a:cubicBezTo>
                  <a:cubicBezTo>
                    <a:pt x="3824" y="5269"/>
                    <a:pt x="4000" y="5872"/>
                    <a:pt x="4440" y="6262"/>
                  </a:cubicBezTo>
                  <a:lnTo>
                    <a:pt x="2327" y="6426"/>
                  </a:lnTo>
                  <a:cubicBezTo>
                    <a:pt x="2289" y="6426"/>
                    <a:pt x="2252" y="6438"/>
                    <a:pt x="2227" y="6451"/>
                  </a:cubicBezTo>
                  <a:cubicBezTo>
                    <a:pt x="1686" y="6765"/>
                    <a:pt x="1359" y="7583"/>
                    <a:pt x="1359" y="8526"/>
                  </a:cubicBezTo>
                  <a:cubicBezTo>
                    <a:pt x="1359" y="9368"/>
                    <a:pt x="1673" y="10374"/>
                    <a:pt x="2503" y="10726"/>
                  </a:cubicBezTo>
                  <a:lnTo>
                    <a:pt x="315" y="10927"/>
                  </a:lnTo>
                  <a:cubicBezTo>
                    <a:pt x="189" y="10940"/>
                    <a:pt x="89" y="11028"/>
                    <a:pt x="51" y="11141"/>
                  </a:cubicBezTo>
                  <a:cubicBezTo>
                    <a:pt x="1" y="11330"/>
                    <a:pt x="26" y="11544"/>
                    <a:pt x="139" y="11707"/>
                  </a:cubicBezTo>
                  <a:cubicBezTo>
                    <a:pt x="240" y="11845"/>
                    <a:pt x="403" y="11921"/>
                    <a:pt x="579" y="11921"/>
                  </a:cubicBezTo>
                  <a:cubicBezTo>
                    <a:pt x="730" y="11921"/>
                    <a:pt x="868" y="11908"/>
                    <a:pt x="1007" y="11883"/>
                  </a:cubicBezTo>
                  <a:lnTo>
                    <a:pt x="1007" y="11883"/>
                  </a:lnTo>
                  <a:cubicBezTo>
                    <a:pt x="1132" y="12537"/>
                    <a:pt x="1384" y="14247"/>
                    <a:pt x="994" y="15970"/>
                  </a:cubicBezTo>
                  <a:lnTo>
                    <a:pt x="969" y="15970"/>
                  </a:lnTo>
                  <a:cubicBezTo>
                    <a:pt x="579" y="15970"/>
                    <a:pt x="303" y="16071"/>
                    <a:pt x="152" y="16272"/>
                  </a:cubicBezTo>
                  <a:cubicBezTo>
                    <a:pt x="38" y="16423"/>
                    <a:pt x="1" y="16624"/>
                    <a:pt x="51" y="16812"/>
                  </a:cubicBezTo>
                  <a:cubicBezTo>
                    <a:pt x="76" y="16913"/>
                    <a:pt x="139" y="16989"/>
                    <a:pt x="240" y="17014"/>
                  </a:cubicBezTo>
                  <a:cubicBezTo>
                    <a:pt x="290" y="17039"/>
                    <a:pt x="6338" y="19340"/>
                    <a:pt x="11054" y="20220"/>
                  </a:cubicBezTo>
                  <a:lnTo>
                    <a:pt x="11167" y="20220"/>
                  </a:lnTo>
                  <a:cubicBezTo>
                    <a:pt x="11796" y="20107"/>
                    <a:pt x="26672" y="17328"/>
                    <a:pt x="28621" y="16863"/>
                  </a:cubicBezTo>
                  <a:cubicBezTo>
                    <a:pt x="29916" y="16561"/>
                    <a:pt x="30382" y="14750"/>
                    <a:pt x="30394" y="13166"/>
                  </a:cubicBezTo>
                  <a:cubicBezTo>
                    <a:pt x="30407" y="12021"/>
                    <a:pt x="30155" y="10487"/>
                    <a:pt x="29426" y="9909"/>
                  </a:cubicBezTo>
                  <a:cubicBezTo>
                    <a:pt x="29388" y="9871"/>
                    <a:pt x="29325" y="9846"/>
                    <a:pt x="29275" y="9846"/>
                  </a:cubicBezTo>
                  <a:lnTo>
                    <a:pt x="27188" y="9708"/>
                  </a:lnTo>
                  <a:cubicBezTo>
                    <a:pt x="27033" y="9631"/>
                    <a:pt x="26879" y="9592"/>
                    <a:pt x="26717" y="9592"/>
                  </a:cubicBezTo>
                  <a:cubicBezTo>
                    <a:pt x="26694" y="9592"/>
                    <a:pt x="26670" y="9593"/>
                    <a:pt x="26647" y="9595"/>
                  </a:cubicBezTo>
                  <a:lnTo>
                    <a:pt x="26546" y="9595"/>
                  </a:lnTo>
                  <a:cubicBezTo>
                    <a:pt x="26345" y="8828"/>
                    <a:pt x="26345" y="8010"/>
                    <a:pt x="26546" y="7243"/>
                  </a:cubicBezTo>
                  <a:cubicBezTo>
                    <a:pt x="26634" y="7243"/>
                    <a:pt x="26735" y="7256"/>
                    <a:pt x="26861" y="7256"/>
                  </a:cubicBezTo>
                  <a:lnTo>
                    <a:pt x="26936" y="7256"/>
                  </a:lnTo>
                  <a:cubicBezTo>
                    <a:pt x="27087" y="7256"/>
                    <a:pt x="27238" y="7193"/>
                    <a:pt x="27338" y="7054"/>
                  </a:cubicBezTo>
                  <a:cubicBezTo>
                    <a:pt x="27414" y="6941"/>
                    <a:pt x="27414" y="6790"/>
                    <a:pt x="27364" y="6665"/>
                  </a:cubicBezTo>
                  <a:cubicBezTo>
                    <a:pt x="27351" y="6627"/>
                    <a:pt x="27338" y="6602"/>
                    <a:pt x="27313" y="6577"/>
                  </a:cubicBezTo>
                  <a:cubicBezTo>
                    <a:pt x="28495" y="6313"/>
                    <a:pt x="29275" y="6124"/>
                    <a:pt x="29287" y="6111"/>
                  </a:cubicBezTo>
                  <a:cubicBezTo>
                    <a:pt x="29363" y="6099"/>
                    <a:pt x="29426" y="6048"/>
                    <a:pt x="29451" y="5986"/>
                  </a:cubicBezTo>
                  <a:cubicBezTo>
                    <a:pt x="29501" y="5872"/>
                    <a:pt x="29489" y="5747"/>
                    <a:pt x="29426" y="5659"/>
                  </a:cubicBezTo>
                  <a:cubicBezTo>
                    <a:pt x="29325" y="5508"/>
                    <a:pt x="29124" y="5445"/>
                    <a:pt x="28772" y="5445"/>
                  </a:cubicBezTo>
                  <a:lnTo>
                    <a:pt x="28646" y="5445"/>
                  </a:lnTo>
                  <a:cubicBezTo>
                    <a:pt x="28458" y="4829"/>
                    <a:pt x="28458" y="4162"/>
                    <a:pt x="28671" y="3546"/>
                  </a:cubicBezTo>
                  <a:cubicBezTo>
                    <a:pt x="28747" y="3546"/>
                    <a:pt x="28860" y="3559"/>
                    <a:pt x="28986" y="3559"/>
                  </a:cubicBezTo>
                  <a:lnTo>
                    <a:pt x="29074" y="3559"/>
                  </a:lnTo>
                  <a:cubicBezTo>
                    <a:pt x="29085" y="3560"/>
                    <a:pt x="29096" y="3560"/>
                    <a:pt x="29107" y="3560"/>
                  </a:cubicBezTo>
                  <a:cubicBezTo>
                    <a:pt x="29246" y="3560"/>
                    <a:pt x="29382" y="3487"/>
                    <a:pt x="29464" y="3370"/>
                  </a:cubicBezTo>
                  <a:cubicBezTo>
                    <a:pt x="29526" y="3269"/>
                    <a:pt x="29539" y="3144"/>
                    <a:pt x="29476" y="3031"/>
                  </a:cubicBezTo>
                  <a:cubicBezTo>
                    <a:pt x="29438" y="2955"/>
                    <a:pt x="29363" y="2905"/>
                    <a:pt x="29287" y="2905"/>
                  </a:cubicBezTo>
                  <a:lnTo>
                    <a:pt x="27062" y="2829"/>
                  </a:lnTo>
                  <a:cubicBezTo>
                    <a:pt x="27313" y="2515"/>
                    <a:pt x="27452" y="2125"/>
                    <a:pt x="27439" y="1710"/>
                  </a:cubicBezTo>
                  <a:cubicBezTo>
                    <a:pt x="27439" y="1119"/>
                    <a:pt x="27200" y="591"/>
                    <a:pt x="26810" y="352"/>
                  </a:cubicBezTo>
                  <a:cubicBezTo>
                    <a:pt x="26785" y="340"/>
                    <a:pt x="26760" y="327"/>
                    <a:pt x="26735" y="314"/>
                  </a:cubicBezTo>
                  <a:cubicBezTo>
                    <a:pt x="26722" y="302"/>
                    <a:pt x="26697" y="302"/>
                    <a:pt x="26685" y="302"/>
                  </a:cubicBezTo>
                  <a:lnTo>
                    <a:pt x="192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9"/>
            <p:cNvSpPr/>
            <p:nvPr/>
          </p:nvSpPr>
          <p:spPr>
            <a:xfrm>
              <a:off x="6690496" y="4422390"/>
              <a:ext cx="198193" cy="46634"/>
            </a:xfrm>
            <a:custGeom>
              <a:avLst/>
              <a:gdLst/>
              <a:ahLst/>
              <a:cxnLst/>
              <a:rect l="l" t="t" r="r" b="b"/>
              <a:pathLst>
                <a:path w="4063" h="956" extrusionOk="0">
                  <a:moveTo>
                    <a:pt x="1" y="0"/>
                  </a:moveTo>
                  <a:lnTo>
                    <a:pt x="1" y="0"/>
                  </a:lnTo>
                  <a:cubicBezTo>
                    <a:pt x="341" y="101"/>
                    <a:pt x="667" y="189"/>
                    <a:pt x="1007" y="277"/>
                  </a:cubicBezTo>
                  <a:cubicBezTo>
                    <a:pt x="1346" y="365"/>
                    <a:pt x="1686" y="440"/>
                    <a:pt x="2026" y="528"/>
                  </a:cubicBezTo>
                  <a:cubicBezTo>
                    <a:pt x="2365" y="604"/>
                    <a:pt x="2705" y="679"/>
                    <a:pt x="3044" y="755"/>
                  </a:cubicBezTo>
                  <a:lnTo>
                    <a:pt x="3547" y="855"/>
                  </a:lnTo>
                  <a:cubicBezTo>
                    <a:pt x="3723" y="893"/>
                    <a:pt x="3887" y="918"/>
                    <a:pt x="4063" y="956"/>
                  </a:cubicBezTo>
                  <a:cubicBezTo>
                    <a:pt x="3899" y="905"/>
                    <a:pt x="3736" y="855"/>
                    <a:pt x="3560" y="805"/>
                  </a:cubicBezTo>
                  <a:lnTo>
                    <a:pt x="3057" y="679"/>
                  </a:lnTo>
                  <a:cubicBezTo>
                    <a:pt x="2717" y="591"/>
                    <a:pt x="2378" y="503"/>
                    <a:pt x="2038" y="428"/>
                  </a:cubicBezTo>
                  <a:cubicBezTo>
                    <a:pt x="1699" y="352"/>
                    <a:pt x="1372" y="277"/>
                    <a:pt x="1020" y="201"/>
                  </a:cubicBezTo>
                  <a:cubicBezTo>
                    <a:pt x="680" y="138"/>
                    <a:pt x="34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9"/>
            <p:cNvSpPr/>
            <p:nvPr/>
          </p:nvSpPr>
          <p:spPr>
            <a:xfrm>
              <a:off x="6786201" y="4390488"/>
              <a:ext cx="358874" cy="61365"/>
            </a:xfrm>
            <a:custGeom>
              <a:avLst/>
              <a:gdLst/>
              <a:ahLst/>
              <a:cxnLst/>
              <a:rect l="l" t="t" r="r" b="b"/>
              <a:pathLst>
                <a:path w="7357" h="1258" extrusionOk="0">
                  <a:moveTo>
                    <a:pt x="1" y="0"/>
                  </a:moveTo>
                  <a:cubicBezTo>
                    <a:pt x="617" y="126"/>
                    <a:pt x="1220" y="239"/>
                    <a:pt x="1837" y="352"/>
                  </a:cubicBezTo>
                  <a:cubicBezTo>
                    <a:pt x="2440" y="465"/>
                    <a:pt x="3069" y="566"/>
                    <a:pt x="3672" y="679"/>
                  </a:cubicBezTo>
                  <a:cubicBezTo>
                    <a:pt x="4289" y="780"/>
                    <a:pt x="4892" y="880"/>
                    <a:pt x="5508" y="981"/>
                  </a:cubicBezTo>
                  <a:lnTo>
                    <a:pt x="6426" y="1132"/>
                  </a:lnTo>
                  <a:cubicBezTo>
                    <a:pt x="6741" y="1170"/>
                    <a:pt x="7043" y="1220"/>
                    <a:pt x="7357" y="1258"/>
                  </a:cubicBezTo>
                  <a:cubicBezTo>
                    <a:pt x="7043" y="1195"/>
                    <a:pt x="6741" y="1144"/>
                    <a:pt x="6439" y="1082"/>
                  </a:cubicBezTo>
                  <a:lnTo>
                    <a:pt x="5521" y="906"/>
                  </a:lnTo>
                  <a:cubicBezTo>
                    <a:pt x="4905" y="792"/>
                    <a:pt x="4301" y="692"/>
                    <a:pt x="3685" y="579"/>
                  </a:cubicBezTo>
                  <a:cubicBezTo>
                    <a:pt x="3081" y="465"/>
                    <a:pt x="2465" y="377"/>
                    <a:pt x="1849" y="277"/>
                  </a:cubicBezTo>
                  <a:cubicBezTo>
                    <a:pt x="1233" y="176"/>
                    <a:pt x="617" y="76"/>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9"/>
            <p:cNvSpPr/>
            <p:nvPr/>
          </p:nvSpPr>
          <p:spPr>
            <a:xfrm>
              <a:off x="6855516" y="4348781"/>
              <a:ext cx="282241" cy="45414"/>
            </a:xfrm>
            <a:custGeom>
              <a:avLst/>
              <a:gdLst/>
              <a:ahLst/>
              <a:cxnLst/>
              <a:rect l="l" t="t" r="r" b="b"/>
              <a:pathLst>
                <a:path w="5786" h="931" extrusionOk="0">
                  <a:moveTo>
                    <a:pt x="1" y="0"/>
                  </a:moveTo>
                  <a:lnTo>
                    <a:pt x="1" y="0"/>
                  </a:lnTo>
                  <a:cubicBezTo>
                    <a:pt x="478" y="88"/>
                    <a:pt x="969" y="176"/>
                    <a:pt x="1447" y="264"/>
                  </a:cubicBezTo>
                  <a:cubicBezTo>
                    <a:pt x="1925" y="352"/>
                    <a:pt x="2402" y="428"/>
                    <a:pt x="2880" y="516"/>
                  </a:cubicBezTo>
                  <a:cubicBezTo>
                    <a:pt x="3371" y="604"/>
                    <a:pt x="3848" y="667"/>
                    <a:pt x="4339" y="742"/>
                  </a:cubicBezTo>
                  <a:lnTo>
                    <a:pt x="5056" y="843"/>
                  </a:lnTo>
                  <a:cubicBezTo>
                    <a:pt x="5295" y="868"/>
                    <a:pt x="5546" y="905"/>
                    <a:pt x="5785" y="931"/>
                  </a:cubicBezTo>
                  <a:cubicBezTo>
                    <a:pt x="5546" y="880"/>
                    <a:pt x="5307" y="843"/>
                    <a:pt x="5068" y="792"/>
                  </a:cubicBezTo>
                  <a:lnTo>
                    <a:pt x="4351" y="667"/>
                  </a:lnTo>
                  <a:cubicBezTo>
                    <a:pt x="3861" y="579"/>
                    <a:pt x="3383" y="503"/>
                    <a:pt x="2905" y="415"/>
                  </a:cubicBezTo>
                  <a:cubicBezTo>
                    <a:pt x="2428" y="327"/>
                    <a:pt x="1937" y="252"/>
                    <a:pt x="1459" y="189"/>
                  </a:cubicBezTo>
                  <a:cubicBezTo>
                    <a:pt x="969" y="126"/>
                    <a:pt x="491" y="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9"/>
            <p:cNvSpPr/>
            <p:nvPr/>
          </p:nvSpPr>
          <p:spPr>
            <a:xfrm>
              <a:off x="7687298" y="4131613"/>
              <a:ext cx="169950" cy="31951"/>
            </a:xfrm>
            <a:custGeom>
              <a:avLst/>
              <a:gdLst/>
              <a:ahLst/>
              <a:cxnLst/>
              <a:rect l="l" t="t" r="r" b="b"/>
              <a:pathLst>
                <a:path w="3484" h="655" extrusionOk="0">
                  <a:moveTo>
                    <a:pt x="3483" y="1"/>
                  </a:moveTo>
                  <a:cubicBezTo>
                    <a:pt x="3194" y="38"/>
                    <a:pt x="2905" y="76"/>
                    <a:pt x="2603" y="126"/>
                  </a:cubicBezTo>
                  <a:cubicBezTo>
                    <a:pt x="2314" y="177"/>
                    <a:pt x="2025" y="240"/>
                    <a:pt x="1735" y="290"/>
                  </a:cubicBezTo>
                  <a:cubicBezTo>
                    <a:pt x="1446" y="340"/>
                    <a:pt x="1157" y="403"/>
                    <a:pt x="868" y="466"/>
                  </a:cubicBezTo>
                  <a:cubicBezTo>
                    <a:pt x="578" y="529"/>
                    <a:pt x="289" y="592"/>
                    <a:pt x="0" y="654"/>
                  </a:cubicBezTo>
                  <a:cubicBezTo>
                    <a:pt x="302" y="617"/>
                    <a:pt x="591" y="579"/>
                    <a:pt x="880" y="529"/>
                  </a:cubicBezTo>
                  <a:cubicBezTo>
                    <a:pt x="1170" y="478"/>
                    <a:pt x="1459" y="416"/>
                    <a:pt x="1748" y="365"/>
                  </a:cubicBezTo>
                  <a:cubicBezTo>
                    <a:pt x="2037" y="315"/>
                    <a:pt x="2326" y="252"/>
                    <a:pt x="2616" y="189"/>
                  </a:cubicBezTo>
                  <a:cubicBezTo>
                    <a:pt x="2905" y="126"/>
                    <a:pt x="3194" y="63"/>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9"/>
            <p:cNvSpPr/>
            <p:nvPr/>
          </p:nvSpPr>
          <p:spPr>
            <a:xfrm>
              <a:off x="7467694" y="4113223"/>
              <a:ext cx="306729" cy="44829"/>
            </a:xfrm>
            <a:custGeom>
              <a:avLst/>
              <a:gdLst/>
              <a:ahLst/>
              <a:cxnLst/>
              <a:rect l="l" t="t" r="r" b="b"/>
              <a:pathLst>
                <a:path w="6288" h="919" extrusionOk="0">
                  <a:moveTo>
                    <a:pt x="6288" y="0"/>
                  </a:moveTo>
                  <a:lnTo>
                    <a:pt x="6288" y="0"/>
                  </a:lnTo>
                  <a:cubicBezTo>
                    <a:pt x="5760" y="63"/>
                    <a:pt x="5231" y="139"/>
                    <a:pt x="4716" y="202"/>
                  </a:cubicBezTo>
                  <a:lnTo>
                    <a:pt x="3144" y="428"/>
                  </a:lnTo>
                  <a:lnTo>
                    <a:pt x="1572" y="667"/>
                  </a:lnTo>
                  <a:cubicBezTo>
                    <a:pt x="1057" y="742"/>
                    <a:pt x="528" y="830"/>
                    <a:pt x="0" y="918"/>
                  </a:cubicBezTo>
                  <a:cubicBezTo>
                    <a:pt x="528" y="868"/>
                    <a:pt x="1057" y="793"/>
                    <a:pt x="1572" y="730"/>
                  </a:cubicBezTo>
                  <a:lnTo>
                    <a:pt x="3144" y="503"/>
                  </a:lnTo>
                  <a:lnTo>
                    <a:pt x="4716" y="264"/>
                  </a:lnTo>
                  <a:cubicBezTo>
                    <a:pt x="5244" y="189"/>
                    <a:pt x="5772" y="101"/>
                    <a:pt x="6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9"/>
            <p:cNvSpPr/>
            <p:nvPr/>
          </p:nvSpPr>
          <p:spPr>
            <a:xfrm>
              <a:off x="7473840" y="4089272"/>
              <a:ext cx="241705" cy="33805"/>
            </a:xfrm>
            <a:custGeom>
              <a:avLst/>
              <a:gdLst/>
              <a:ahLst/>
              <a:cxnLst/>
              <a:rect l="l" t="t" r="r" b="b"/>
              <a:pathLst>
                <a:path w="4955" h="693" extrusionOk="0">
                  <a:moveTo>
                    <a:pt x="4954" y="1"/>
                  </a:moveTo>
                  <a:lnTo>
                    <a:pt x="4954" y="1"/>
                  </a:lnTo>
                  <a:cubicBezTo>
                    <a:pt x="4540" y="51"/>
                    <a:pt x="4125" y="102"/>
                    <a:pt x="3710" y="152"/>
                  </a:cubicBezTo>
                  <a:cubicBezTo>
                    <a:pt x="3295" y="202"/>
                    <a:pt x="2880" y="252"/>
                    <a:pt x="2477" y="303"/>
                  </a:cubicBezTo>
                  <a:cubicBezTo>
                    <a:pt x="2062" y="353"/>
                    <a:pt x="1647" y="416"/>
                    <a:pt x="1232" y="479"/>
                  </a:cubicBezTo>
                  <a:cubicBezTo>
                    <a:pt x="817" y="542"/>
                    <a:pt x="415" y="617"/>
                    <a:pt x="0" y="693"/>
                  </a:cubicBezTo>
                  <a:cubicBezTo>
                    <a:pt x="415" y="642"/>
                    <a:pt x="830" y="605"/>
                    <a:pt x="1245" y="554"/>
                  </a:cubicBezTo>
                  <a:cubicBezTo>
                    <a:pt x="1660" y="504"/>
                    <a:pt x="2075" y="441"/>
                    <a:pt x="2490" y="391"/>
                  </a:cubicBezTo>
                  <a:cubicBezTo>
                    <a:pt x="2892" y="328"/>
                    <a:pt x="3307" y="278"/>
                    <a:pt x="3722" y="215"/>
                  </a:cubicBezTo>
                  <a:cubicBezTo>
                    <a:pt x="4137" y="139"/>
                    <a:pt x="4540" y="76"/>
                    <a:pt x="4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9"/>
            <p:cNvSpPr/>
            <p:nvPr/>
          </p:nvSpPr>
          <p:spPr>
            <a:xfrm>
              <a:off x="7793393" y="3934102"/>
              <a:ext cx="168096" cy="27024"/>
            </a:xfrm>
            <a:custGeom>
              <a:avLst/>
              <a:gdLst/>
              <a:ahLst/>
              <a:cxnLst/>
              <a:rect l="l" t="t" r="r" b="b"/>
              <a:pathLst>
                <a:path w="3446" h="554" extrusionOk="0">
                  <a:moveTo>
                    <a:pt x="3446" y="1"/>
                  </a:moveTo>
                  <a:lnTo>
                    <a:pt x="3446" y="1"/>
                  </a:lnTo>
                  <a:cubicBezTo>
                    <a:pt x="3157" y="26"/>
                    <a:pt x="2868" y="63"/>
                    <a:pt x="2578" y="114"/>
                  </a:cubicBezTo>
                  <a:cubicBezTo>
                    <a:pt x="2289" y="151"/>
                    <a:pt x="2000" y="202"/>
                    <a:pt x="1711" y="239"/>
                  </a:cubicBezTo>
                  <a:cubicBezTo>
                    <a:pt x="1421" y="290"/>
                    <a:pt x="1145" y="340"/>
                    <a:pt x="856" y="390"/>
                  </a:cubicBezTo>
                  <a:cubicBezTo>
                    <a:pt x="566" y="441"/>
                    <a:pt x="277" y="491"/>
                    <a:pt x="0" y="554"/>
                  </a:cubicBezTo>
                  <a:cubicBezTo>
                    <a:pt x="290" y="529"/>
                    <a:pt x="579" y="491"/>
                    <a:pt x="856" y="453"/>
                  </a:cubicBezTo>
                  <a:cubicBezTo>
                    <a:pt x="1145" y="403"/>
                    <a:pt x="1434" y="353"/>
                    <a:pt x="1723" y="315"/>
                  </a:cubicBezTo>
                  <a:cubicBezTo>
                    <a:pt x="2012" y="265"/>
                    <a:pt x="2302" y="214"/>
                    <a:pt x="2591" y="164"/>
                  </a:cubicBezTo>
                  <a:cubicBezTo>
                    <a:pt x="2868" y="114"/>
                    <a:pt x="3157" y="63"/>
                    <a:pt x="3446" y="1"/>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9"/>
            <p:cNvSpPr/>
            <p:nvPr/>
          </p:nvSpPr>
          <p:spPr>
            <a:xfrm>
              <a:off x="7576277" y="3919371"/>
              <a:ext cx="304290" cy="38683"/>
            </a:xfrm>
            <a:custGeom>
              <a:avLst/>
              <a:gdLst/>
              <a:ahLst/>
              <a:cxnLst/>
              <a:rect l="l" t="t" r="r" b="b"/>
              <a:pathLst>
                <a:path w="6238" h="793" extrusionOk="0">
                  <a:moveTo>
                    <a:pt x="6237" y="1"/>
                  </a:moveTo>
                  <a:lnTo>
                    <a:pt x="6237" y="1"/>
                  </a:lnTo>
                  <a:cubicBezTo>
                    <a:pt x="5709" y="64"/>
                    <a:pt x="5193" y="114"/>
                    <a:pt x="4665" y="177"/>
                  </a:cubicBezTo>
                  <a:lnTo>
                    <a:pt x="3119" y="365"/>
                  </a:lnTo>
                  <a:lnTo>
                    <a:pt x="1559" y="567"/>
                  </a:lnTo>
                  <a:cubicBezTo>
                    <a:pt x="1044" y="642"/>
                    <a:pt x="516" y="717"/>
                    <a:pt x="0" y="793"/>
                  </a:cubicBezTo>
                  <a:cubicBezTo>
                    <a:pt x="528" y="743"/>
                    <a:pt x="1044" y="692"/>
                    <a:pt x="1559" y="629"/>
                  </a:cubicBezTo>
                  <a:lnTo>
                    <a:pt x="3119" y="441"/>
                  </a:lnTo>
                  <a:lnTo>
                    <a:pt x="4678" y="240"/>
                  </a:lnTo>
                  <a:cubicBezTo>
                    <a:pt x="5193" y="164"/>
                    <a:pt x="5709" y="89"/>
                    <a:pt x="6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9"/>
            <p:cNvSpPr/>
            <p:nvPr/>
          </p:nvSpPr>
          <p:spPr>
            <a:xfrm>
              <a:off x="7582374" y="3900347"/>
              <a:ext cx="239266" cy="28878"/>
            </a:xfrm>
            <a:custGeom>
              <a:avLst/>
              <a:gdLst/>
              <a:ahLst/>
              <a:cxnLst/>
              <a:rect l="l" t="t" r="r" b="b"/>
              <a:pathLst>
                <a:path w="4905" h="592" extrusionOk="0">
                  <a:moveTo>
                    <a:pt x="4905" y="1"/>
                  </a:moveTo>
                  <a:lnTo>
                    <a:pt x="4905" y="1"/>
                  </a:lnTo>
                  <a:cubicBezTo>
                    <a:pt x="4490" y="39"/>
                    <a:pt x="4088" y="76"/>
                    <a:pt x="3673" y="114"/>
                  </a:cubicBezTo>
                  <a:lnTo>
                    <a:pt x="2453" y="265"/>
                  </a:lnTo>
                  <a:lnTo>
                    <a:pt x="1221" y="416"/>
                  </a:lnTo>
                  <a:cubicBezTo>
                    <a:pt x="818" y="466"/>
                    <a:pt x="416" y="529"/>
                    <a:pt x="1" y="592"/>
                  </a:cubicBezTo>
                  <a:cubicBezTo>
                    <a:pt x="416" y="554"/>
                    <a:pt x="818" y="516"/>
                    <a:pt x="1233" y="479"/>
                  </a:cubicBezTo>
                  <a:lnTo>
                    <a:pt x="2465" y="340"/>
                  </a:lnTo>
                  <a:lnTo>
                    <a:pt x="3685" y="177"/>
                  </a:lnTo>
                  <a:cubicBezTo>
                    <a:pt x="4088" y="127"/>
                    <a:pt x="4503" y="64"/>
                    <a:pt x="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9"/>
            <p:cNvSpPr/>
            <p:nvPr/>
          </p:nvSpPr>
          <p:spPr>
            <a:xfrm>
              <a:off x="6953074" y="3807762"/>
              <a:ext cx="140486" cy="19024"/>
            </a:xfrm>
            <a:custGeom>
              <a:avLst/>
              <a:gdLst/>
              <a:ahLst/>
              <a:cxnLst/>
              <a:rect l="l" t="t" r="r" b="b"/>
              <a:pathLst>
                <a:path w="2880" h="390" extrusionOk="0">
                  <a:moveTo>
                    <a:pt x="0" y="0"/>
                  </a:moveTo>
                  <a:lnTo>
                    <a:pt x="0" y="0"/>
                  </a:lnTo>
                  <a:cubicBezTo>
                    <a:pt x="239" y="38"/>
                    <a:pt x="465" y="76"/>
                    <a:pt x="717" y="113"/>
                  </a:cubicBezTo>
                  <a:lnTo>
                    <a:pt x="1434" y="214"/>
                  </a:lnTo>
                  <a:lnTo>
                    <a:pt x="2163" y="314"/>
                  </a:lnTo>
                  <a:cubicBezTo>
                    <a:pt x="2402" y="340"/>
                    <a:pt x="2641" y="365"/>
                    <a:pt x="2880" y="390"/>
                  </a:cubicBezTo>
                  <a:cubicBezTo>
                    <a:pt x="2641" y="352"/>
                    <a:pt x="2414" y="314"/>
                    <a:pt x="2163" y="277"/>
                  </a:cubicBezTo>
                  <a:lnTo>
                    <a:pt x="1446" y="164"/>
                  </a:lnTo>
                  <a:lnTo>
                    <a:pt x="717" y="76"/>
                  </a:lnTo>
                  <a:cubicBezTo>
                    <a:pt x="478" y="50"/>
                    <a:pt x="239" y="13"/>
                    <a:pt x="0" y="0"/>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9"/>
            <p:cNvSpPr/>
            <p:nvPr/>
          </p:nvSpPr>
          <p:spPr>
            <a:xfrm>
              <a:off x="7021121" y="3793616"/>
              <a:ext cx="253997" cy="26439"/>
            </a:xfrm>
            <a:custGeom>
              <a:avLst/>
              <a:gdLst/>
              <a:ahLst/>
              <a:cxnLst/>
              <a:rect l="l" t="t" r="r" b="b"/>
              <a:pathLst>
                <a:path w="5207" h="542" extrusionOk="0">
                  <a:moveTo>
                    <a:pt x="1" y="1"/>
                  </a:moveTo>
                  <a:cubicBezTo>
                    <a:pt x="428" y="64"/>
                    <a:pt x="868" y="114"/>
                    <a:pt x="1296" y="164"/>
                  </a:cubicBezTo>
                  <a:lnTo>
                    <a:pt x="2604" y="303"/>
                  </a:lnTo>
                  <a:lnTo>
                    <a:pt x="3899" y="428"/>
                  </a:lnTo>
                  <a:cubicBezTo>
                    <a:pt x="4339" y="466"/>
                    <a:pt x="4767" y="504"/>
                    <a:pt x="5207" y="542"/>
                  </a:cubicBezTo>
                  <a:cubicBezTo>
                    <a:pt x="4767" y="479"/>
                    <a:pt x="4339" y="428"/>
                    <a:pt x="3899" y="378"/>
                  </a:cubicBezTo>
                  <a:lnTo>
                    <a:pt x="2604" y="240"/>
                  </a:lnTo>
                  <a:lnTo>
                    <a:pt x="1296" y="114"/>
                  </a:lnTo>
                  <a:cubicBezTo>
                    <a:pt x="868" y="76"/>
                    <a:pt x="428" y="39"/>
                    <a:pt x="1" y="1"/>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9"/>
            <p:cNvSpPr/>
            <p:nvPr/>
          </p:nvSpPr>
          <p:spPr>
            <a:xfrm>
              <a:off x="7070193" y="3777080"/>
              <a:ext cx="200047" cy="19073"/>
            </a:xfrm>
            <a:custGeom>
              <a:avLst/>
              <a:gdLst/>
              <a:ahLst/>
              <a:cxnLst/>
              <a:rect l="l" t="t" r="r" b="b"/>
              <a:pathLst>
                <a:path w="4101" h="391" extrusionOk="0">
                  <a:moveTo>
                    <a:pt x="1" y="0"/>
                  </a:moveTo>
                  <a:cubicBezTo>
                    <a:pt x="340" y="38"/>
                    <a:pt x="680" y="76"/>
                    <a:pt x="1019" y="114"/>
                  </a:cubicBezTo>
                  <a:lnTo>
                    <a:pt x="2050" y="214"/>
                  </a:lnTo>
                  <a:lnTo>
                    <a:pt x="3069" y="315"/>
                  </a:lnTo>
                  <a:cubicBezTo>
                    <a:pt x="3409" y="340"/>
                    <a:pt x="3748" y="365"/>
                    <a:pt x="4100" y="390"/>
                  </a:cubicBezTo>
                  <a:cubicBezTo>
                    <a:pt x="3761" y="340"/>
                    <a:pt x="3409" y="302"/>
                    <a:pt x="3069" y="264"/>
                  </a:cubicBezTo>
                  <a:lnTo>
                    <a:pt x="2050" y="164"/>
                  </a:lnTo>
                  <a:lnTo>
                    <a:pt x="1019" y="76"/>
                  </a:lnTo>
                  <a:cubicBezTo>
                    <a:pt x="680" y="51"/>
                    <a:pt x="340" y="26"/>
                    <a:pt x="1" y="0"/>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9"/>
            <p:cNvSpPr/>
            <p:nvPr/>
          </p:nvSpPr>
          <p:spPr>
            <a:xfrm>
              <a:off x="6981269" y="3693666"/>
              <a:ext cx="832431" cy="52780"/>
            </a:xfrm>
            <a:custGeom>
              <a:avLst/>
              <a:gdLst/>
              <a:ahLst/>
              <a:cxnLst/>
              <a:rect l="l" t="t" r="r" b="b"/>
              <a:pathLst>
                <a:path w="17065" h="1082" extrusionOk="0">
                  <a:moveTo>
                    <a:pt x="11431" y="88"/>
                  </a:moveTo>
                  <a:lnTo>
                    <a:pt x="15518" y="277"/>
                  </a:lnTo>
                  <a:lnTo>
                    <a:pt x="5785" y="968"/>
                  </a:lnTo>
                  <a:lnTo>
                    <a:pt x="1421" y="679"/>
                  </a:lnTo>
                  <a:lnTo>
                    <a:pt x="11431" y="88"/>
                  </a:lnTo>
                  <a:close/>
                  <a:moveTo>
                    <a:pt x="11431" y="0"/>
                  </a:moveTo>
                  <a:lnTo>
                    <a:pt x="0" y="679"/>
                  </a:lnTo>
                  <a:lnTo>
                    <a:pt x="5785" y="1082"/>
                  </a:lnTo>
                  <a:lnTo>
                    <a:pt x="17064" y="252"/>
                  </a:lnTo>
                  <a:lnTo>
                    <a:pt x="11431" y="0"/>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9"/>
            <p:cNvSpPr/>
            <p:nvPr/>
          </p:nvSpPr>
          <p:spPr>
            <a:xfrm>
              <a:off x="7933877" y="3744592"/>
              <a:ext cx="425752" cy="312241"/>
            </a:xfrm>
            <a:custGeom>
              <a:avLst/>
              <a:gdLst/>
              <a:ahLst/>
              <a:cxnLst/>
              <a:rect l="l" t="t" r="r" b="b"/>
              <a:pathLst>
                <a:path w="8728" h="6401" extrusionOk="0">
                  <a:moveTo>
                    <a:pt x="8727" y="0"/>
                  </a:moveTo>
                  <a:lnTo>
                    <a:pt x="8727" y="0"/>
                  </a:lnTo>
                  <a:cubicBezTo>
                    <a:pt x="8714" y="50"/>
                    <a:pt x="8689" y="101"/>
                    <a:pt x="8664" y="151"/>
                  </a:cubicBezTo>
                  <a:cubicBezTo>
                    <a:pt x="8639" y="214"/>
                    <a:pt x="8601" y="289"/>
                    <a:pt x="8576" y="352"/>
                  </a:cubicBezTo>
                  <a:cubicBezTo>
                    <a:pt x="8526" y="427"/>
                    <a:pt x="8488" y="503"/>
                    <a:pt x="8438" y="578"/>
                  </a:cubicBezTo>
                  <a:lnTo>
                    <a:pt x="8350" y="704"/>
                  </a:lnTo>
                  <a:cubicBezTo>
                    <a:pt x="8312" y="754"/>
                    <a:pt x="8287" y="792"/>
                    <a:pt x="8249" y="830"/>
                  </a:cubicBezTo>
                  <a:cubicBezTo>
                    <a:pt x="8211" y="880"/>
                    <a:pt x="8174" y="918"/>
                    <a:pt x="8136" y="968"/>
                  </a:cubicBezTo>
                  <a:lnTo>
                    <a:pt x="8023" y="1107"/>
                  </a:lnTo>
                  <a:cubicBezTo>
                    <a:pt x="7935" y="1195"/>
                    <a:pt x="7834" y="1283"/>
                    <a:pt x="7746" y="1371"/>
                  </a:cubicBezTo>
                  <a:cubicBezTo>
                    <a:pt x="7646" y="1471"/>
                    <a:pt x="7532" y="1547"/>
                    <a:pt x="7432" y="1647"/>
                  </a:cubicBezTo>
                  <a:cubicBezTo>
                    <a:pt x="7319" y="1735"/>
                    <a:pt x="7193" y="1823"/>
                    <a:pt x="7080" y="1911"/>
                  </a:cubicBezTo>
                  <a:cubicBezTo>
                    <a:pt x="6816" y="2087"/>
                    <a:pt x="6552" y="2251"/>
                    <a:pt x="6275" y="2389"/>
                  </a:cubicBezTo>
                  <a:cubicBezTo>
                    <a:pt x="6124" y="2465"/>
                    <a:pt x="5986" y="2553"/>
                    <a:pt x="5822" y="2615"/>
                  </a:cubicBezTo>
                  <a:cubicBezTo>
                    <a:pt x="5671" y="2666"/>
                    <a:pt x="5520" y="2754"/>
                    <a:pt x="5357" y="2804"/>
                  </a:cubicBezTo>
                  <a:cubicBezTo>
                    <a:pt x="5043" y="2930"/>
                    <a:pt x="4728" y="3043"/>
                    <a:pt x="4401" y="3131"/>
                  </a:cubicBezTo>
                  <a:cubicBezTo>
                    <a:pt x="4074" y="3219"/>
                    <a:pt x="3735" y="3320"/>
                    <a:pt x="3408" y="3408"/>
                  </a:cubicBezTo>
                  <a:lnTo>
                    <a:pt x="2943" y="3584"/>
                  </a:lnTo>
                  <a:lnTo>
                    <a:pt x="2490" y="3785"/>
                  </a:lnTo>
                  <a:cubicBezTo>
                    <a:pt x="2339" y="3860"/>
                    <a:pt x="2188" y="3923"/>
                    <a:pt x="2062" y="4011"/>
                  </a:cubicBezTo>
                  <a:lnTo>
                    <a:pt x="1861" y="4137"/>
                  </a:lnTo>
                  <a:lnTo>
                    <a:pt x="1761" y="4200"/>
                  </a:lnTo>
                  <a:lnTo>
                    <a:pt x="1660" y="4263"/>
                  </a:lnTo>
                  <a:cubicBezTo>
                    <a:pt x="1534" y="4351"/>
                    <a:pt x="1421" y="4439"/>
                    <a:pt x="1308" y="4539"/>
                  </a:cubicBezTo>
                  <a:cubicBezTo>
                    <a:pt x="1195" y="4640"/>
                    <a:pt x="1094" y="4728"/>
                    <a:pt x="994" y="4829"/>
                  </a:cubicBezTo>
                  <a:cubicBezTo>
                    <a:pt x="893" y="4929"/>
                    <a:pt x="817" y="5030"/>
                    <a:pt x="729" y="5130"/>
                  </a:cubicBezTo>
                  <a:cubicBezTo>
                    <a:pt x="654" y="5218"/>
                    <a:pt x="579" y="5319"/>
                    <a:pt x="516" y="5420"/>
                  </a:cubicBezTo>
                  <a:cubicBezTo>
                    <a:pt x="415" y="5583"/>
                    <a:pt x="314" y="5747"/>
                    <a:pt x="214" y="5923"/>
                  </a:cubicBezTo>
                  <a:cubicBezTo>
                    <a:pt x="138" y="6074"/>
                    <a:pt x="88" y="6199"/>
                    <a:pt x="50" y="6275"/>
                  </a:cubicBezTo>
                  <a:lnTo>
                    <a:pt x="0" y="6400"/>
                  </a:lnTo>
                  <a:lnTo>
                    <a:pt x="63" y="6275"/>
                  </a:lnTo>
                  <a:cubicBezTo>
                    <a:pt x="101" y="6199"/>
                    <a:pt x="164" y="6086"/>
                    <a:pt x="239" y="5948"/>
                  </a:cubicBezTo>
                  <a:cubicBezTo>
                    <a:pt x="340" y="5772"/>
                    <a:pt x="440" y="5608"/>
                    <a:pt x="553" y="5457"/>
                  </a:cubicBezTo>
                  <a:cubicBezTo>
                    <a:pt x="616" y="5357"/>
                    <a:pt x="692" y="5269"/>
                    <a:pt x="780" y="5168"/>
                  </a:cubicBezTo>
                  <a:cubicBezTo>
                    <a:pt x="855" y="5080"/>
                    <a:pt x="943" y="4980"/>
                    <a:pt x="1044" y="4892"/>
                  </a:cubicBezTo>
                  <a:cubicBezTo>
                    <a:pt x="1144" y="4791"/>
                    <a:pt x="1245" y="4703"/>
                    <a:pt x="1358" y="4615"/>
                  </a:cubicBezTo>
                  <a:cubicBezTo>
                    <a:pt x="1471" y="4527"/>
                    <a:pt x="1585" y="4439"/>
                    <a:pt x="1710" y="4351"/>
                  </a:cubicBezTo>
                  <a:lnTo>
                    <a:pt x="1798" y="4288"/>
                  </a:lnTo>
                  <a:lnTo>
                    <a:pt x="1899" y="4225"/>
                  </a:lnTo>
                  <a:lnTo>
                    <a:pt x="2100" y="4112"/>
                  </a:lnTo>
                  <a:cubicBezTo>
                    <a:pt x="2238" y="4036"/>
                    <a:pt x="2377" y="3961"/>
                    <a:pt x="2528" y="3886"/>
                  </a:cubicBezTo>
                  <a:lnTo>
                    <a:pt x="2968" y="3697"/>
                  </a:lnTo>
                  <a:lnTo>
                    <a:pt x="3446" y="3546"/>
                  </a:lnTo>
                  <a:lnTo>
                    <a:pt x="4426" y="3269"/>
                  </a:lnTo>
                  <a:cubicBezTo>
                    <a:pt x="4753" y="3181"/>
                    <a:pt x="5080" y="3068"/>
                    <a:pt x="5407" y="2942"/>
                  </a:cubicBezTo>
                  <a:cubicBezTo>
                    <a:pt x="5558" y="2880"/>
                    <a:pt x="5722" y="2804"/>
                    <a:pt x="5873" y="2729"/>
                  </a:cubicBezTo>
                  <a:cubicBezTo>
                    <a:pt x="6036" y="2666"/>
                    <a:pt x="6174" y="2590"/>
                    <a:pt x="6325" y="2515"/>
                  </a:cubicBezTo>
                  <a:cubicBezTo>
                    <a:pt x="6602" y="2351"/>
                    <a:pt x="6866" y="2188"/>
                    <a:pt x="7130" y="1999"/>
                  </a:cubicBezTo>
                  <a:cubicBezTo>
                    <a:pt x="7256" y="1911"/>
                    <a:pt x="7369" y="1811"/>
                    <a:pt x="7482" y="1723"/>
                  </a:cubicBezTo>
                  <a:cubicBezTo>
                    <a:pt x="7595" y="1635"/>
                    <a:pt x="7696" y="1534"/>
                    <a:pt x="7797" y="1446"/>
                  </a:cubicBezTo>
                  <a:cubicBezTo>
                    <a:pt x="7897" y="1345"/>
                    <a:pt x="7985" y="1257"/>
                    <a:pt x="8073" y="1157"/>
                  </a:cubicBezTo>
                  <a:lnTo>
                    <a:pt x="8186" y="1018"/>
                  </a:lnTo>
                  <a:cubicBezTo>
                    <a:pt x="8224" y="968"/>
                    <a:pt x="8262" y="918"/>
                    <a:pt x="8287" y="880"/>
                  </a:cubicBezTo>
                  <a:cubicBezTo>
                    <a:pt x="8325" y="830"/>
                    <a:pt x="8362" y="780"/>
                    <a:pt x="8388" y="742"/>
                  </a:cubicBezTo>
                  <a:lnTo>
                    <a:pt x="8476" y="616"/>
                  </a:lnTo>
                  <a:cubicBezTo>
                    <a:pt x="8513" y="528"/>
                    <a:pt x="8564" y="453"/>
                    <a:pt x="8601" y="377"/>
                  </a:cubicBezTo>
                  <a:cubicBezTo>
                    <a:pt x="8626" y="302"/>
                    <a:pt x="8664" y="226"/>
                    <a:pt x="8677" y="151"/>
                  </a:cubicBezTo>
                  <a:cubicBezTo>
                    <a:pt x="8702" y="101"/>
                    <a:pt x="8714" y="50"/>
                    <a:pt x="8727" y="0"/>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9"/>
            <p:cNvSpPr/>
            <p:nvPr/>
          </p:nvSpPr>
          <p:spPr>
            <a:xfrm>
              <a:off x="7885390" y="3801616"/>
              <a:ext cx="157072" cy="259510"/>
            </a:xfrm>
            <a:custGeom>
              <a:avLst/>
              <a:gdLst/>
              <a:ahLst/>
              <a:cxnLst/>
              <a:rect l="l" t="t" r="r" b="b"/>
              <a:pathLst>
                <a:path w="3220" h="5320" extrusionOk="0">
                  <a:moveTo>
                    <a:pt x="1" y="0"/>
                  </a:moveTo>
                  <a:lnTo>
                    <a:pt x="1" y="3634"/>
                  </a:lnTo>
                  <a:cubicBezTo>
                    <a:pt x="1" y="4263"/>
                    <a:pt x="240" y="4867"/>
                    <a:pt x="667" y="5320"/>
                  </a:cubicBezTo>
                  <a:cubicBezTo>
                    <a:pt x="680" y="5282"/>
                    <a:pt x="692" y="5257"/>
                    <a:pt x="705" y="5231"/>
                  </a:cubicBezTo>
                  <a:cubicBezTo>
                    <a:pt x="667" y="5156"/>
                    <a:pt x="617" y="5068"/>
                    <a:pt x="592" y="4993"/>
                  </a:cubicBezTo>
                  <a:lnTo>
                    <a:pt x="516" y="4817"/>
                  </a:lnTo>
                  <a:cubicBezTo>
                    <a:pt x="491" y="4766"/>
                    <a:pt x="466" y="4703"/>
                    <a:pt x="453" y="4653"/>
                  </a:cubicBezTo>
                  <a:cubicBezTo>
                    <a:pt x="416" y="4565"/>
                    <a:pt x="391" y="4464"/>
                    <a:pt x="365" y="4364"/>
                  </a:cubicBezTo>
                  <a:cubicBezTo>
                    <a:pt x="328" y="4213"/>
                    <a:pt x="315" y="4075"/>
                    <a:pt x="303" y="3936"/>
                  </a:cubicBezTo>
                  <a:cubicBezTo>
                    <a:pt x="290" y="3873"/>
                    <a:pt x="290" y="3823"/>
                    <a:pt x="303" y="3773"/>
                  </a:cubicBezTo>
                  <a:cubicBezTo>
                    <a:pt x="303" y="3773"/>
                    <a:pt x="315" y="3823"/>
                    <a:pt x="365" y="3899"/>
                  </a:cubicBezTo>
                  <a:cubicBezTo>
                    <a:pt x="441" y="4012"/>
                    <a:pt x="516" y="4112"/>
                    <a:pt x="592" y="4213"/>
                  </a:cubicBezTo>
                  <a:cubicBezTo>
                    <a:pt x="642" y="4276"/>
                    <a:pt x="705" y="4351"/>
                    <a:pt x="768" y="4414"/>
                  </a:cubicBezTo>
                  <a:lnTo>
                    <a:pt x="868" y="4515"/>
                  </a:lnTo>
                  <a:lnTo>
                    <a:pt x="982" y="4628"/>
                  </a:lnTo>
                  <a:lnTo>
                    <a:pt x="994" y="4640"/>
                  </a:lnTo>
                  <a:cubicBezTo>
                    <a:pt x="1497" y="3710"/>
                    <a:pt x="2264" y="2955"/>
                    <a:pt x="3220" y="2490"/>
                  </a:cubicBezTo>
                  <a:cubicBezTo>
                    <a:pt x="3220" y="2352"/>
                    <a:pt x="3207" y="2201"/>
                    <a:pt x="3207" y="2050"/>
                  </a:cubicBezTo>
                  <a:lnTo>
                    <a:pt x="3207" y="1685"/>
                  </a:lnTo>
                  <a:cubicBezTo>
                    <a:pt x="2503" y="1434"/>
                    <a:pt x="1811" y="1132"/>
                    <a:pt x="1158" y="780"/>
                  </a:cubicBezTo>
                  <a:cubicBezTo>
                    <a:pt x="1158" y="868"/>
                    <a:pt x="1145" y="969"/>
                    <a:pt x="1145" y="1057"/>
                  </a:cubicBezTo>
                  <a:cubicBezTo>
                    <a:pt x="1132" y="1195"/>
                    <a:pt x="1120" y="1333"/>
                    <a:pt x="1107" y="1472"/>
                  </a:cubicBezTo>
                  <a:cubicBezTo>
                    <a:pt x="1095" y="1597"/>
                    <a:pt x="1082" y="1723"/>
                    <a:pt x="1070" y="1836"/>
                  </a:cubicBezTo>
                  <a:cubicBezTo>
                    <a:pt x="1044" y="2063"/>
                    <a:pt x="1019" y="2264"/>
                    <a:pt x="1007" y="2390"/>
                  </a:cubicBezTo>
                  <a:cubicBezTo>
                    <a:pt x="982" y="2528"/>
                    <a:pt x="969" y="2603"/>
                    <a:pt x="969" y="2603"/>
                  </a:cubicBezTo>
                  <a:cubicBezTo>
                    <a:pt x="969" y="2603"/>
                    <a:pt x="956" y="2528"/>
                    <a:pt x="931" y="2390"/>
                  </a:cubicBezTo>
                  <a:cubicBezTo>
                    <a:pt x="906" y="2264"/>
                    <a:pt x="881" y="2063"/>
                    <a:pt x="868" y="1836"/>
                  </a:cubicBezTo>
                  <a:cubicBezTo>
                    <a:pt x="843" y="1597"/>
                    <a:pt x="831" y="1333"/>
                    <a:pt x="818" y="1044"/>
                  </a:cubicBezTo>
                  <a:lnTo>
                    <a:pt x="818" y="604"/>
                  </a:lnTo>
                  <a:lnTo>
                    <a:pt x="818" y="591"/>
                  </a:lnTo>
                  <a:lnTo>
                    <a:pt x="717" y="529"/>
                  </a:lnTo>
                  <a:lnTo>
                    <a:pt x="705" y="780"/>
                  </a:lnTo>
                  <a:cubicBezTo>
                    <a:pt x="692" y="981"/>
                    <a:pt x="680" y="1182"/>
                    <a:pt x="667" y="1384"/>
                  </a:cubicBezTo>
                  <a:cubicBezTo>
                    <a:pt x="655" y="1585"/>
                    <a:pt x="642" y="1761"/>
                    <a:pt x="629" y="1949"/>
                  </a:cubicBezTo>
                  <a:cubicBezTo>
                    <a:pt x="604" y="2126"/>
                    <a:pt x="592" y="2289"/>
                    <a:pt x="579" y="2452"/>
                  </a:cubicBezTo>
                  <a:cubicBezTo>
                    <a:pt x="541" y="2767"/>
                    <a:pt x="504" y="3018"/>
                    <a:pt x="479" y="3207"/>
                  </a:cubicBezTo>
                  <a:cubicBezTo>
                    <a:pt x="453" y="3396"/>
                    <a:pt x="428" y="3496"/>
                    <a:pt x="428" y="3496"/>
                  </a:cubicBezTo>
                  <a:cubicBezTo>
                    <a:pt x="428" y="3496"/>
                    <a:pt x="416" y="3396"/>
                    <a:pt x="378" y="3207"/>
                  </a:cubicBezTo>
                  <a:cubicBezTo>
                    <a:pt x="353" y="3018"/>
                    <a:pt x="328" y="2767"/>
                    <a:pt x="303" y="2452"/>
                  </a:cubicBezTo>
                  <a:cubicBezTo>
                    <a:pt x="240" y="1698"/>
                    <a:pt x="214" y="956"/>
                    <a:pt x="252" y="202"/>
                  </a:cubicBezTo>
                  <a:cubicBezTo>
                    <a:pt x="164" y="139"/>
                    <a:pt x="76" y="63"/>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9"/>
            <p:cNvSpPr/>
            <p:nvPr/>
          </p:nvSpPr>
          <p:spPr>
            <a:xfrm>
              <a:off x="8152212" y="3911420"/>
              <a:ext cx="139901" cy="144779"/>
            </a:xfrm>
            <a:custGeom>
              <a:avLst/>
              <a:gdLst/>
              <a:ahLst/>
              <a:cxnLst/>
              <a:rect l="l" t="t" r="r" b="b"/>
              <a:pathLst>
                <a:path w="2868" h="2968" extrusionOk="0">
                  <a:moveTo>
                    <a:pt x="164" y="0"/>
                  </a:moveTo>
                  <a:lnTo>
                    <a:pt x="1" y="51"/>
                  </a:lnTo>
                  <a:cubicBezTo>
                    <a:pt x="164" y="151"/>
                    <a:pt x="303" y="252"/>
                    <a:pt x="441" y="365"/>
                  </a:cubicBezTo>
                  <a:cubicBezTo>
                    <a:pt x="919" y="730"/>
                    <a:pt x="1359" y="1132"/>
                    <a:pt x="1761" y="1572"/>
                  </a:cubicBezTo>
                  <a:cubicBezTo>
                    <a:pt x="2063" y="1886"/>
                    <a:pt x="2340" y="2213"/>
                    <a:pt x="2591" y="2566"/>
                  </a:cubicBezTo>
                  <a:cubicBezTo>
                    <a:pt x="2692" y="2691"/>
                    <a:pt x="2780" y="2830"/>
                    <a:pt x="2868" y="2968"/>
                  </a:cubicBezTo>
                  <a:cubicBezTo>
                    <a:pt x="2792" y="2830"/>
                    <a:pt x="2704" y="2679"/>
                    <a:pt x="2616" y="2540"/>
                  </a:cubicBezTo>
                  <a:cubicBezTo>
                    <a:pt x="2365" y="2188"/>
                    <a:pt x="2101" y="1836"/>
                    <a:pt x="1824" y="1509"/>
                  </a:cubicBezTo>
                  <a:cubicBezTo>
                    <a:pt x="1422" y="1057"/>
                    <a:pt x="982" y="629"/>
                    <a:pt x="516" y="252"/>
                  </a:cubicBezTo>
                  <a:cubicBezTo>
                    <a:pt x="403" y="176"/>
                    <a:pt x="277" y="88"/>
                    <a:pt x="164" y="0"/>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9"/>
            <p:cNvSpPr/>
            <p:nvPr/>
          </p:nvSpPr>
          <p:spPr>
            <a:xfrm>
              <a:off x="8315378" y="3281426"/>
              <a:ext cx="161998" cy="1018331"/>
            </a:xfrm>
            <a:custGeom>
              <a:avLst/>
              <a:gdLst/>
              <a:ahLst/>
              <a:cxnLst/>
              <a:rect l="l" t="t" r="r" b="b"/>
              <a:pathLst>
                <a:path w="3321" h="20876" extrusionOk="0">
                  <a:moveTo>
                    <a:pt x="1409" y="3069"/>
                  </a:moveTo>
                  <a:cubicBezTo>
                    <a:pt x="1409" y="3069"/>
                    <a:pt x="1447" y="3283"/>
                    <a:pt x="1484" y="3648"/>
                  </a:cubicBezTo>
                  <a:cubicBezTo>
                    <a:pt x="1535" y="4012"/>
                    <a:pt x="1598" y="4528"/>
                    <a:pt x="1673" y="5144"/>
                  </a:cubicBezTo>
                  <a:cubicBezTo>
                    <a:pt x="1736" y="5760"/>
                    <a:pt x="1824" y="6490"/>
                    <a:pt x="1899" y="7269"/>
                  </a:cubicBezTo>
                  <a:lnTo>
                    <a:pt x="2013" y="8476"/>
                  </a:lnTo>
                  <a:lnTo>
                    <a:pt x="2126" y="9709"/>
                  </a:lnTo>
                  <a:lnTo>
                    <a:pt x="2239" y="10954"/>
                  </a:lnTo>
                  <a:lnTo>
                    <a:pt x="2340" y="12161"/>
                  </a:lnTo>
                  <a:cubicBezTo>
                    <a:pt x="2390" y="12940"/>
                    <a:pt x="2453" y="13670"/>
                    <a:pt x="2490" y="14286"/>
                  </a:cubicBezTo>
                  <a:cubicBezTo>
                    <a:pt x="2541" y="14915"/>
                    <a:pt x="2553" y="15443"/>
                    <a:pt x="2578" y="15807"/>
                  </a:cubicBezTo>
                  <a:cubicBezTo>
                    <a:pt x="2604" y="16172"/>
                    <a:pt x="2604" y="16373"/>
                    <a:pt x="2604" y="16373"/>
                  </a:cubicBezTo>
                  <a:cubicBezTo>
                    <a:pt x="2604" y="16373"/>
                    <a:pt x="2578" y="16160"/>
                    <a:pt x="2541" y="15807"/>
                  </a:cubicBezTo>
                  <a:cubicBezTo>
                    <a:pt x="2490" y="15443"/>
                    <a:pt x="2428" y="14927"/>
                    <a:pt x="2352" y="14298"/>
                  </a:cubicBezTo>
                  <a:cubicBezTo>
                    <a:pt x="2289" y="13682"/>
                    <a:pt x="2201" y="12953"/>
                    <a:pt x="2126" y="12173"/>
                  </a:cubicBezTo>
                  <a:lnTo>
                    <a:pt x="2013" y="10979"/>
                  </a:lnTo>
                  <a:lnTo>
                    <a:pt x="1899" y="9734"/>
                  </a:lnTo>
                  <a:lnTo>
                    <a:pt x="1786" y="8502"/>
                  </a:lnTo>
                  <a:lnTo>
                    <a:pt x="1686" y="7294"/>
                  </a:lnTo>
                  <a:cubicBezTo>
                    <a:pt x="1623" y="6515"/>
                    <a:pt x="1573" y="5785"/>
                    <a:pt x="1535" y="5157"/>
                  </a:cubicBezTo>
                  <a:cubicBezTo>
                    <a:pt x="1484" y="4540"/>
                    <a:pt x="1459" y="4012"/>
                    <a:pt x="1447" y="3648"/>
                  </a:cubicBezTo>
                  <a:cubicBezTo>
                    <a:pt x="1422" y="3283"/>
                    <a:pt x="1409" y="3069"/>
                    <a:pt x="1409" y="3069"/>
                  </a:cubicBezTo>
                  <a:close/>
                  <a:moveTo>
                    <a:pt x="1" y="1"/>
                  </a:moveTo>
                  <a:lnTo>
                    <a:pt x="1" y="1271"/>
                  </a:lnTo>
                  <a:cubicBezTo>
                    <a:pt x="868" y="1585"/>
                    <a:pt x="1107" y="2164"/>
                    <a:pt x="1183" y="2906"/>
                  </a:cubicBezTo>
                  <a:cubicBezTo>
                    <a:pt x="1271" y="3773"/>
                    <a:pt x="1459" y="5873"/>
                    <a:pt x="1648" y="8112"/>
                  </a:cubicBezTo>
                  <a:cubicBezTo>
                    <a:pt x="1937" y="11331"/>
                    <a:pt x="2264" y="14978"/>
                    <a:pt x="2478" y="17103"/>
                  </a:cubicBezTo>
                  <a:cubicBezTo>
                    <a:pt x="2566" y="17995"/>
                    <a:pt x="2440" y="18675"/>
                    <a:pt x="2113" y="19077"/>
                  </a:cubicBezTo>
                  <a:cubicBezTo>
                    <a:pt x="1761" y="19530"/>
                    <a:pt x="1145" y="19769"/>
                    <a:pt x="328" y="19882"/>
                  </a:cubicBezTo>
                  <a:cubicBezTo>
                    <a:pt x="667" y="20070"/>
                    <a:pt x="1371" y="20485"/>
                    <a:pt x="1635" y="20875"/>
                  </a:cubicBezTo>
                  <a:cubicBezTo>
                    <a:pt x="1686" y="20837"/>
                    <a:pt x="1723" y="20812"/>
                    <a:pt x="1774" y="20774"/>
                  </a:cubicBezTo>
                  <a:cubicBezTo>
                    <a:pt x="2076" y="20561"/>
                    <a:pt x="2340" y="20297"/>
                    <a:pt x="2566" y="20007"/>
                  </a:cubicBezTo>
                  <a:cubicBezTo>
                    <a:pt x="2868" y="19618"/>
                    <a:pt x="3069" y="19177"/>
                    <a:pt x="3170" y="18700"/>
                  </a:cubicBezTo>
                  <a:cubicBezTo>
                    <a:pt x="3283" y="18109"/>
                    <a:pt x="3320" y="17518"/>
                    <a:pt x="3258" y="16927"/>
                  </a:cubicBezTo>
                  <a:cubicBezTo>
                    <a:pt x="3258" y="16839"/>
                    <a:pt x="3245" y="16763"/>
                    <a:pt x="3232" y="16688"/>
                  </a:cubicBezTo>
                  <a:lnTo>
                    <a:pt x="3207" y="16424"/>
                  </a:lnTo>
                  <a:lnTo>
                    <a:pt x="3144" y="15908"/>
                  </a:lnTo>
                  <a:cubicBezTo>
                    <a:pt x="3094" y="15556"/>
                    <a:pt x="3056" y="15191"/>
                    <a:pt x="3006" y="14827"/>
                  </a:cubicBezTo>
                  <a:cubicBezTo>
                    <a:pt x="2931" y="14097"/>
                    <a:pt x="2855" y="13343"/>
                    <a:pt x="2767" y="12576"/>
                  </a:cubicBezTo>
                  <a:cubicBezTo>
                    <a:pt x="2679" y="11809"/>
                    <a:pt x="2616" y="11016"/>
                    <a:pt x="2541" y="10237"/>
                  </a:cubicBezTo>
                  <a:cubicBezTo>
                    <a:pt x="2478" y="9457"/>
                    <a:pt x="2402" y="8678"/>
                    <a:pt x="2340" y="7911"/>
                  </a:cubicBezTo>
                  <a:cubicBezTo>
                    <a:pt x="2277" y="7131"/>
                    <a:pt x="2226" y="6376"/>
                    <a:pt x="2176" y="5647"/>
                  </a:cubicBezTo>
                  <a:cubicBezTo>
                    <a:pt x="2113" y="4905"/>
                    <a:pt x="2076" y="4201"/>
                    <a:pt x="2038" y="3522"/>
                  </a:cubicBezTo>
                  <a:lnTo>
                    <a:pt x="2025" y="3270"/>
                  </a:lnTo>
                  <a:lnTo>
                    <a:pt x="2025" y="3145"/>
                  </a:lnTo>
                  <a:lnTo>
                    <a:pt x="2025" y="3120"/>
                  </a:lnTo>
                  <a:lnTo>
                    <a:pt x="2025" y="3094"/>
                  </a:lnTo>
                  <a:lnTo>
                    <a:pt x="2025" y="3031"/>
                  </a:lnTo>
                  <a:lnTo>
                    <a:pt x="2013" y="2906"/>
                  </a:lnTo>
                  <a:lnTo>
                    <a:pt x="2000" y="2805"/>
                  </a:lnTo>
                  <a:cubicBezTo>
                    <a:pt x="2000" y="2730"/>
                    <a:pt x="1975" y="2654"/>
                    <a:pt x="1962" y="2591"/>
                  </a:cubicBezTo>
                  <a:cubicBezTo>
                    <a:pt x="1925" y="2315"/>
                    <a:pt x="1849" y="2038"/>
                    <a:pt x="1736" y="1787"/>
                  </a:cubicBezTo>
                  <a:cubicBezTo>
                    <a:pt x="1560" y="1346"/>
                    <a:pt x="1283" y="944"/>
                    <a:pt x="931" y="617"/>
                  </a:cubicBezTo>
                  <a:cubicBezTo>
                    <a:pt x="667" y="378"/>
                    <a:pt x="353" y="177"/>
                    <a:pt x="26" y="14"/>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9"/>
            <p:cNvSpPr/>
            <p:nvPr/>
          </p:nvSpPr>
          <p:spPr>
            <a:xfrm>
              <a:off x="8173090" y="3794884"/>
              <a:ext cx="173608" cy="269900"/>
            </a:xfrm>
            <a:custGeom>
              <a:avLst/>
              <a:gdLst/>
              <a:ahLst/>
              <a:cxnLst/>
              <a:rect l="l" t="t" r="r" b="b"/>
              <a:pathLst>
                <a:path w="3559" h="5533" extrusionOk="0">
                  <a:moveTo>
                    <a:pt x="3559" y="0"/>
                  </a:moveTo>
                  <a:cubicBezTo>
                    <a:pt x="3471" y="101"/>
                    <a:pt x="3396" y="201"/>
                    <a:pt x="3307" y="302"/>
                  </a:cubicBezTo>
                  <a:cubicBezTo>
                    <a:pt x="3333" y="1056"/>
                    <a:pt x="3320" y="1811"/>
                    <a:pt x="3257" y="2578"/>
                  </a:cubicBezTo>
                  <a:cubicBezTo>
                    <a:pt x="3232" y="2892"/>
                    <a:pt x="3194" y="3144"/>
                    <a:pt x="3169" y="3332"/>
                  </a:cubicBezTo>
                  <a:cubicBezTo>
                    <a:pt x="3144" y="3521"/>
                    <a:pt x="3119" y="3622"/>
                    <a:pt x="3119" y="3622"/>
                  </a:cubicBezTo>
                  <a:cubicBezTo>
                    <a:pt x="3119" y="3622"/>
                    <a:pt x="3106" y="3521"/>
                    <a:pt x="3081" y="3332"/>
                  </a:cubicBezTo>
                  <a:cubicBezTo>
                    <a:pt x="3056" y="3144"/>
                    <a:pt x="3018" y="2892"/>
                    <a:pt x="2981" y="2578"/>
                  </a:cubicBezTo>
                  <a:cubicBezTo>
                    <a:pt x="2968" y="2414"/>
                    <a:pt x="2943" y="2251"/>
                    <a:pt x="2930" y="2075"/>
                  </a:cubicBezTo>
                  <a:cubicBezTo>
                    <a:pt x="2918" y="1886"/>
                    <a:pt x="2905" y="1698"/>
                    <a:pt x="2893" y="1509"/>
                  </a:cubicBezTo>
                  <a:cubicBezTo>
                    <a:pt x="2880" y="1308"/>
                    <a:pt x="2867" y="1107"/>
                    <a:pt x="2855" y="905"/>
                  </a:cubicBezTo>
                  <a:lnTo>
                    <a:pt x="2842" y="755"/>
                  </a:lnTo>
                  <a:lnTo>
                    <a:pt x="2729" y="843"/>
                  </a:lnTo>
                  <a:lnTo>
                    <a:pt x="2729" y="1170"/>
                  </a:lnTo>
                  <a:cubicBezTo>
                    <a:pt x="2729" y="1459"/>
                    <a:pt x="2716" y="1735"/>
                    <a:pt x="2691" y="1962"/>
                  </a:cubicBezTo>
                  <a:cubicBezTo>
                    <a:pt x="2666" y="2188"/>
                    <a:pt x="2641" y="2389"/>
                    <a:pt x="2628" y="2515"/>
                  </a:cubicBezTo>
                  <a:cubicBezTo>
                    <a:pt x="2603" y="2653"/>
                    <a:pt x="2591" y="2729"/>
                    <a:pt x="2591" y="2729"/>
                  </a:cubicBezTo>
                  <a:cubicBezTo>
                    <a:pt x="2591" y="2729"/>
                    <a:pt x="2578" y="2653"/>
                    <a:pt x="2553" y="2515"/>
                  </a:cubicBezTo>
                  <a:cubicBezTo>
                    <a:pt x="2540" y="2377"/>
                    <a:pt x="2503" y="2188"/>
                    <a:pt x="2490" y="1962"/>
                  </a:cubicBezTo>
                  <a:cubicBezTo>
                    <a:pt x="2478" y="1849"/>
                    <a:pt x="2452" y="1723"/>
                    <a:pt x="2452" y="1584"/>
                  </a:cubicBezTo>
                  <a:cubicBezTo>
                    <a:pt x="2440" y="1459"/>
                    <a:pt x="2427" y="1320"/>
                    <a:pt x="2415" y="1182"/>
                  </a:cubicBezTo>
                  <a:lnTo>
                    <a:pt x="2415" y="1094"/>
                  </a:lnTo>
                  <a:cubicBezTo>
                    <a:pt x="1673" y="1622"/>
                    <a:pt x="868" y="2025"/>
                    <a:pt x="0" y="2301"/>
                  </a:cubicBezTo>
                  <a:cubicBezTo>
                    <a:pt x="918" y="2993"/>
                    <a:pt x="1710" y="3810"/>
                    <a:pt x="2377" y="4741"/>
                  </a:cubicBezTo>
                  <a:cubicBezTo>
                    <a:pt x="2503" y="4628"/>
                    <a:pt x="2628" y="4502"/>
                    <a:pt x="2754" y="4363"/>
                  </a:cubicBezTo>
                  <a:cubicBezTo>
                    <a:pt x="2830" y="4288"/>
                    <a:pt x="2880" y="4213"/>
                    <a:pt x="2943" y="4125"/>
                  </a:cubicBezTo>
                  <a:cubicBezTo>
                    <a:pt x="3006" y="4049"/>
                    <a:pt x="3056" y="3974"/>
                    <a:pt x="3106" y="3911"/>
                  </a:cubicBezTo>
                  <a:lnTo>
                    <a:pt x="3232" y="3722"/>
                  </a:lnTo>
                  <a:lnTo>
                    <a:pt x="3320" y="3584"/>
                  </a:lnTo>
                  <a:cubicBezTo>
                    <a:pt x="3333" y="3546"/>
                    <a:pt x="3358" y="3508"/>
                    <a:pt x="3370" y="3483"/>
                  </a:cubicBezTo>
                  <a:lnTo>
                    <a:pt x="3383" y="3458"/>
                  </a:lnTo>
                  <a:lnTo>
                    <a:pt x="3383" y="3609"/>
                  </a:lnTo>
                  <a:cubicBezTo>
                    <a:pt x="3383" y="3760"/>
                    <a:pt x="3370" y="3898"/>
                    <a:pt x="3345" y="4037"/>
                  </a:cubicBezTo>
                  <a:cubicBezTo>
                    <a:pt x="3333" y="4137"/>
                    <a:pt x="3320" y="4238"/>
                    <a:pt x="3282" y="4351"/>
                  </a:cubicBezTo>
                  <a:cubicBezTo>
                    <a:pt x="3257" y="4452"/>
                    <a:pt x="3232" y="4577"/>
                    <a:pt x="3182" y="4703"/>
                  </a:cubicBezTo>
                  <a:cubicBezTo>
                    <a:pt x="3081" y="4967"/>
                    <a:pt x="2955" y="5231"/>
                    <a:pt x="2792" y="5483"/>
                  </a:cubicBezTo>
                  <a:lnTo>
                    <a:pt x="2792" y="5495"/>
                  </a:lnTo>
                  <a:lnTo>
                    <a:pt x="2804" y="5533"/>
                  </a:lnTo>
                  <a:cubicBezTo>
                    <a:pt x="3282" y="5068"/>
                    <a:pt x="3546" y="4439"/>
                    <a:pt x="3559" y="3772"/>
                  </a:cubicBezTo>
                  <a:lnTo>
                    <a:pt x="35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9"/>
            <p:cNvSpPr/>
            <p:nvPr/>
          </p:nvSpPr>
          <p:spPr>
            <a:xfrm>
              <a:off x="7864561" y="3750690"/>
              <a:ext cx="261363" cy="144194"/>
            </a:xfrm>
            <a:custGeom>
              <a:avLst/>
              <a:gdLst/>
              <a:ahLst/>
              <a:cxnLst/>
              <a:rect l="l" t="t" r="r" b="b"/>
              <a:pathLst>
                <a:path w="5358" h="2956" extrusionOk="0">
                  <a:moveTo>
                    <a:pt x="0" y="1"/>
                  </a:moveTo>
                  <a:lnTo>
                    <a:pt x="0" y="1"/>
                  </a:lnTo>
                  <a:cubicBezTo>
                    <a:pt x="13" y="51"/>
                    <a:pt x="25" y="89"/>
                    <a:pt x="38" y="126"/>
                  </a:cubicBezTo>
                  <a:cubicBezTo>
                    <a:pt x="88" y="240"/>
                    <a:pt x="151" y="353"/>
                    <a:pt x="227" y="441"/>
                  </a:cubicBezTo>
                  <a:cubicBezTo>
                    <a:pt x="503" y="768"/>
                    <a:pt x="818" y="1057"/>
                    <a:pt x="1182" y="1271"/>
                  </a:cubicBezTo>
                  <a:cubicBezTo>
                    <a:pt x="1673" y="1598"/>
                    <a:pt x="2188" y="1874"/>
                    <a:pt x="2729" y="2101"/>
                  </a:cubicBezTo>
                  <a:cubicBezTo>
                    <a:pt x="3332" y="2377"/>
                    <a:pt x="3949" y="2604"/>
                    <a:pt x="4590" y="2792"/>
                  </a:cubicBezTo>
                  <a:cubicBezTo>
                    <a:pt x="4753" y="2830"/>
                    <a:pt x="4904" y="2868"/>
                    <a:pt x="5068" y="2931"/>
                  </a:cubicBezTo>
                  <a:lnTo>
                    <a:pt x="5143" y="2956"/>
                  </a:lnTo>
                  <a:lnTo>
                    <a:pt x="5357" y="2905"/>
                  </a:lnTo>
                  <a:cubicBezTo>
                    <a:pt x="5269" y="2868"/>
                    <a:pt x="5194" y="2830"/>
                    <a:pt x="5106" y="2805"/>
                  </a:cubicBezTo>
                  <a:cubicBezTo>
                    <a:pt x="4942" y="2742"/>
                    <a:pt x="4779" y="2692"/>
                    <a:pt x="4615" y="2654"/>
                  </a:cubicBezTo>
                  <a:cubicBezTo>
                    <a:pt x="3986" y="2490"/>
                    <a:pt x="3370" y="2277"/>
                    <a:pt x="2767" y="2013"/>
                  </a:cubicBezTo>
                  <a:cubicBezTo>
                    <a:pt x="2226" y="1786"/>
                    <a:pt x="1710" y="1522"/>
                    <a:pt x="1220" y="1233"/>
                  </a:cubicBezTo>
                  <a:cubicBezTo>
                    <a:pt x="855" y="1019"/>
                    <a:pt x="528" y="755"/>
                    <a:pt x="239" y="441"/>
                  </a:cubicBezTo>
                  <a:cubicBezTo>
                    <a:pt x="164" y="340"/>
                    <a:pt x="101" y="240"/>
                    <a:pt x="50" y="126"/>
                  </a:cubicBezTo>
                  <a:cubicBezTo>
                    <a:pt x="25" y="89"/>
                    <a:pt x="13" y="38"/>
                    <a:pt x="0" y="1"/>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9"/>
            <p:cNvSpPr/>
            <p:nvPr/>
          </p:nvSpPr>
          <p:spPr>
            <a:xfrm>
              <a:off x="8084116" y="3896688"/>
              <a:ext cx="13561" cy="8634"/>
            </a:xfrm>
            <a:custGeom>
              <a:avLst/>
              <a:gdLst/>
              <a:ahLst/>
              <a:cxnLst/>
              <a:rect l="l" t="t" r="r" b="b"/>
              <a:pathLst>
                <a:path w="278" h="177" extrusionOk="0">
                  <a:moveTo>
                    <a:pt x="1" y="0"/>
                  </a:moveTo>
                  <a:cubicBezTo>
                    <a:pt x="1" y="63"/>
                    <a:pt x="1" y="114"/>
                    <a:pt x="1" y="177"/>
                  </a:cubicBezTo>
                  <a:cubicBezTo>
                    <a:pt x="89" y="139"/>
                    <a:pt x="177" y="101"/>
                    <a:pt x="278" y="76"/>
                  </a:cubicBezTo>
                  <a:lnTo>
                    <a:pt x="215" y="63"/>
                  </a:lnTo>
                  <a:lnTo>
                    <a:pt x="1" y="0"/>
                  </a:ln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9"/>
            <p:cNvSpPr/>
            <p:nvPr/>
          </p:nvSpPr>
          <p:spPr>
            <a:xfrm>
              <a:off x="7957144" y="3066599"/>
              <a:ext cx="317216" cy="40097"/>
            </a:xfrm>
            <a:custGeom>
              <a:avLst/>
              <a:gdLst/>
              <a:ahLst/>
              <a:cxnLst/>
              <a:rect l="l" t="t" r="r" b="b"/>
              <a:pathLst>
                <a:path w="6503" h="822" extrusionOk="0">
                  <a:moveTo>
                    <a:pt x="3247" y="1"/>
                  </a:moveTo>
                  <a:cubicBezTo>
                    <a:pt x="3057" y="1"/>
                    <a:pt x="2868" y="86"/>
                    <a:pt x="2742" y="255"/>
                  </a:cubicBezTo>
                  <a:lnTo>
                    <a:pt x="2642" y="419"/>
                  </a:lnTo>
                  <a:lnTo>
                    <a:pt x="2466" y="419"/>
                  </a:lnTo>
                  <a:cubicBezTo>
                    <a:pt x="1560" y="469"/>
                    <a:pt x="491" y="633"/>
                    <a:pt x="1" y="783"/>
                  </a:cubicBezTo>
                  <a:cubicBezTo>
                    <a:pt x="51" y="796"/>
                    <a:pt x="89" y="809"/>
                    <a:pt x="139" y="821"/>
                  </a:cubicBezTo>
                  <a:lnTo>
                    <a:pt x="6376" y="821"/>
                  </a:lnTo>
                  <a:cubicBezTo>
                    <a:pt x="6414" y="809"/>
                    <a:pt x="6464" y="796"/>
                    <a:pt x="6502" y="783"/>
                  </a:cubicBezTo>
                  <a:cubicBezTo>
                    <a:pt x="6012" y="633"/>
                    <a:pt x="4955" y="469"/>
                    <a:pt x="4037" y="419"/>
                  </a:cubicBezTo>
                  <a:lnTo>
                    <a:pt x="3861" y="406"/>
                  </a:lnTo>
                  <a:lnTo>
                    <a:pt x="2705" y="406"/>
                  </a:lnTo>
                  <a:lnTo>
                    <a:pt x="3773" y="268"/>
                  </a:lnTo>
                  <a:lnTo>
                    <a:pt x="3761" y="255"/>
                  </a:lnTo>
                  <a:cubicBezTo>
                    <a:pt x="3629" y="86"/>
                    <a:pt x="3437" y="1"/>
                    <a:pt x="3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9"/>
            <p:cNvSpPr/>
            <p:nvPr/>
          </p:nvSpPr>
          <p:spPr>
            <a:xfrm>
              <a:off x="7954120" y="3917566"/>
              <a:ext cx="314094" cy="155803"/>
            </a:xfrm>
            <a:custGeom>
              <a:avLst/>
              <a:gdLst/>
              <a:ahLst/>
              <a:cxnLst/>
              <a:rect l="l" t="t" r="r" b="b"/>
              <a:pathLst>
                <a:path w="6439" h="3194" extrusionOk="0">
                  <a:moveTo>
                    <a:pt x="3760" y="0"/>
                  </a:moveTo>
                  <a:lnTo>
                    <a:pt x="3622" y="38"/>
                  </a:lnTo>
                  <a:cubicBezTo>
                    <a:pt x="3282" y="126"/>
                    <a:pt x="2955" y="239"/>
                    <a:pt x="2628" y="352"/>
                  </a:cubicBezTo>
                  <a:lnTo>
                    <a:pt x="2628" y="490"/>
                  </a:lnTo>
                  <a:lnTo>
                    <a:pt x="2591" y="1333"/>
                  </a:lnTo>
                  <a:cubicBezTo>
                    <a:pt x="2591" y="1534"/>
                    <a:pt x="2578" y="1647"/>
                    <a:pt x="2578" y="1647"/>
                  </a:cubicBezTo>
                  <a:cubicBezTo>
                    <a:pt x="2578" y="1647"/>
                    <a:pt x="2553" y="1534"/>
                    <a:pt x="2528" y="1333"/>
                  </a:cubicBezTo>
                  <a:cubicBezTo>
                    <a:pt x="2515" y="1232"/>
                    <a:pt x="2490" y="1107"/>
                    <a:pt x="2477" y="968"/>
                  </a:cubicBezTo>
                  <a:cubicBezTo>
                    <a:pt x="2452" y="830"/>
                    <a:pt x="2440" y="666"/>
                    <a:pt x="2427" y="503"/>
                  </a:cubicBezTo>
                  <a:lnTo>
                    <a:pt x="2427" y="440"/>
                  </a:lnTo>
                  <a:cubicBezTo>
                    <a:pt x="2314" y="478"/>
                    <a:pt x="2213" y="528"/>
                    <a:pt x="2113" y="578"/>
                  </a:cubicBezTo>
                  <a:cubicBezTo>
                    <a:pt x="2100" y="805"/>
                    <a:pt x="2088" y="1019"/>
                    <a:pt x="2088" y="1207"/>
                  </a:cubicBezTo>
                  <a:cubicBezTo>
                    <a:pt x="2062" y="1496"/>
                    <a:pt x="2050" y="1735"/>
                    <a:pt x="2037" y="1911"/>
                  </a:cubicBezTo>
                  <a:cubicBezTo>
                    <a:pt x="2037" y="2075"/>
                    <a:pt x="2025" y="2175"/>
                    <a:pt x="2025" y="2175"/>
                  </a:cubicBezTo>
                  <a:cubicBezTo>
                    <a:pt x="2025" y="2175"/>
                    <a:pt x="1999" y="2075"/>
                    <a:pt x="1974" y="1911"/>
                  </a:cubicBezTo>
                  <a:cubicBezTo>
                    <a:pt x="1949" y="1823"/>
                    <a:pt x="1937" y="1723"/>
                    <a:pt x="1924" y="1610"/>
                  </a:cubicBezTo>
                  <a:cubicBezTo>
                    <a:pt x="1911" y="1496"/>
                    <a:pt x="1886" y="1358"/>
                    <a:pt x="1874" y="1220"/>
                  </a:cubicBezTo>
                  <a:cubicBezTo>
                    <a:pt x="1861" y="1069"/>
                    <a:pt x="1836" y="918"/>
                    <a:pt x="1836" y="742"/>
                  </a:cubicBezTo>
                  <a:lnTo>
                    <a:pt x="1836" y="717"/>
                  </a:lnTo>
                  <a:cubicBezTo>
                    <a:pt x="1044" y="1132"/>
                    <a:pt x="402" y="1786"/>
                    <a:pt x="0" y="2578"/>
                  </a:cubicBezTo>
                  <a:lnTo>
                    <a:pt x="113" y="2653"/>
                  </a:lnTo>
                  <a:cubicBezTo>
                    <a:pt x="214" y="2716"/>
                    <a:pt x="327" y="2779"/>
                    <a:pt x="440" y="2842"/>
                  </a:cubicBezTo>
                  <a:lnTo>
                    <a:pt x="805" y="2993"/>
                  </a:lnTo>
                  <a:cubicBezTo>
                    <a:pt x="931" y="3031"/>
                    <a:pt x="1069" y="3081"/>
                    <a:pt x="1195" y="3131"/>
                  </a:cubicBezTo>
                  <a:cubicBezTo>
                    <a:pt x="1283" y="3144"/>
                    <a:pt x="1371" y="3169"/>
                    <a:pt x="1459" y="3194"/>
                  </a:cubicBezTo>
                  <a:lnTo>
                    <a:pt x="1421" y="3156"/>
                  </a:lnTo>
                  <a:cubicBezTo>
                    <a:pt x="1346" y="3081"/>
                    <a:pt x="1295" y="2993"/>
                    <a:pt x="1245" y="2905"/>
                  </a:cubicBezTo>
                  <a:cubicBezTo>
                    <a:pt x="1207" y="2842"/>
                    <a:pt x="1195" y="2779"/>
                    <a:pt x="1182" y="2716"/>
                  </a:cubicBezTo>
                  <a:cubicBezTo>
                    <a:pt x="1170" y="2704"/>
                    <a:pt x="1170" y="2678"/>
                    <a:pt x="1182" y="2666"/>
                  </a:cubicBezTo>
                  <a:cubicBezTo>
                    <a:pt x="1170" y="2653"/>
                    <a:pt x="1170" y="2653"/>
                    <a:pt x="1182" y="2653"/>
                  </a:cubicBezTo>
                  <a:cubicBezTo>
                    <a:pt x="1195" y="2653"/>
                    <a:pt x="1207" y="2666"/>
                    <a:pt x="1232" y="2678"/>
                  </a:cubicBezTo>
                  <a:cubicBezTo>
                    <a:pt x="1270" y="2704"/>
                    <a:pt x="1320" y="2716"/>
                    <a:pt x="1371" y="2729"/>
                  </a:cubicBezTo>
                  <a:cubicBezTo>
                    <a:pt x="1446" y="2754"/>
                    <a:pt x="1522" y="2766"/>
                    <a:pt x="1597" y="2779"/>
                  </a:cubicBezTo>
                  <a:cubicBezTo>
                    <a:pt x="1685" y="2792"/>
                    <a:pt x="1773" y="2792"/>
                    <a:pt x="1874" y="2804"/>
                  </a:cubicBezTo>
                  <a:lnTo>
                    <a:pt x="3005" y="2804"/>
                  </a:lnTo>
                  <a:cubicBezTo>
                    <a:pt x="2955" y="2465"/>
                    <a:pt x="2968" y="2125"/>
                    <a:pt x="3056" y="1798"/>
                  </a:cubicBezTo>
                  <a:cubicBezTo>
                    <a:pt x="3240" y="1206"/>
                    <a:pt x="3434" y="450"/>
                    <a:pt x="3515" y="450"/>
                  </a:cubicBezTo>
                  <a:cubicBezTo>
                    <a:pt x="3562" y="450"/>
                    <a:pt x="3571" y="696"/>
                    <a:pt x="3521" y="1358"/>
                  </a:cubicBezTo>
                  <a:cubicBezTo>
                    <a:pt x="3483" y="1811"/>
                    <a:pt x="3886" y="2087"/>
                    <a:pt x="3773" y="2792"/>
                  </a:cubicBezTo>
                  <a:lnTo>
                    <a:pt x="4200" y="2792"/>
                  </a:lnTo>
                  <a:cubicBezTo>
                    <a:pt x="4326" y="2792"/>
                    <a:pt x="4452" y="2792"/>
                    <a:pt x="4565" y="2779"/>
                  </a:cubicBezTo>
                  <a:cubicBezTo>
                    <a:pt x="4628" y="2779"/>
                    <a:pt x="4678" y="2779"/>
                    <a:pt x="4741" y="2766"/>
                  </a:cubicBezTo>
                  <a:cubicBezTo>
                    <a:pt x="4791" y="2766"/>
                    <a:pt x="4841" y="2766"/>
                    <a:pt x="4892" y="2754"/>
                  </a:cubicBezTo>
                  <a:cubicBezTo>
                    <a:pt x="4942" y="2754"/>
                    <a:pt x="4992" y="2741"/>
                    <a:pt x="5043" y="2741"/>
                  </a:cubicBezTo>
                  <a:cubicBezTo>
                    <a:pt x="5093" y="2741"/>
                    <a:pt x="5131" y="2716"/>
                    <a:pt x="5168" y="2716"/>
                  </a:cubicBezTo>
                  <a:cubicBezTo>
                    <a:pt x="5244" y="2691"/>
                    <a:pt x="5319" y="2678"/>
                    <a:pt x="5395" y="2653"/>
                  </a:cubicBezTo>
                  <a:cubicBezTo>
                    <a:pt x="5445" y="2628"/>
                    <a:pt x="5483" y="2603"/>
                    <a:pt x="5533" y="2578"/>
                  </a:cubicBezTo>
                  <a:cubicBezTo>
                    <a:pt x="5546" y="2565"/>
                    <a:pt x="5571" y="2553"/>
                    <a:pt x="5583" y="2540"/>
                  </a:cubicBezTo>
                  <a:cubicBezTo>
                    <a:pt x="5583" y="2565"/>
                    <a:pt x="5583" y="2590"/>
                    <a:pt x="5583" y="2616"/>
                  </a:cubicBezTo>
                  <a:cubicBezTo>
                    <a:pt x="5571" y="2678"/>
                    <a:pt x="5558" y="2754"/>
                    <a:pt x="5533" y="2817"/>
                  </a:cubicBezTo>
                  <a:cubicBezTo>
                    <a:pt x="5483" y="2905"/>
                    <a:pt x="5432" y="2993"/>
                    <a:pt x="5370" y="3081"/>
                  </a:cubicBezTo>
                  <a:lnTo>
                    <a:pt x="5344" y="3106"/>
                  </a:lnTo>
                  <a:cubicBezTo>
                    <a:pt x="5407" y="3093"/>
                    <a:pt x="5458" y="3068"/>
                    <a:pt x="5508" y="3056"/>
                  </a:cubicBezTo>
                  <a:cubicBezTo>
                    <a:pt x="5558" y="3031"/>
                    <a:pt x="5634" y="2993"/>
                    <a:pt x="5696" y="2968"/>
                  </a:cubicBezTo>
                  <a:cubicBezTo>
                    <a:pt x="5772" y="2943"/>
                    <a:pt x="5835" y="2917"/>
                    <a:pt x="5898" y="2892"/>
                  </a:cubicBezTo>
                  <a:cubicBezTo>
                    <a:pt x="5961" y="2854"/>
                    <a:pt x="6011" y="2817"/>
                    <a:pt x="6074" y="2792"/>
                  </a:cubicBezTo>
                  <a:cubicBezTo>
                    <a:pt x="6137" y="2754"/>
                    <a:pt x="6199" y="2729"/>
                    <a:pt x="6250" y="2691"/>
                  </a:cubicBezTo>
                  <a:cubicBezTo>
                    <a:pt x="6300" y="2653"/>
                    <a:pt x="6363" y="2616"/>
                    <a:pt x="6413" y="2578"/>
                  </a:cubicBezTo>
                  <a:lnTo>
                    <a:pt x="6438" y="2565"/>
                  </a:lnTo>
                  <a:cubicBezTo>
                    <a:pt x="5910" y="1836"/>
                    <a:pt x="4867" y="641"/>
                    <a:pt x="3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9"/>
            <p:cNvSpPr/>
            <p:nvPr/>
          </p:nvSpPr>
          <p:spPr>
            <a:xfrm>
              <a:off x="7805051" y="3580155"/>
              <a:ext cx="38097" cy="417801"/>
            </a:xfrm>
            <a:custGeom>
              <a:avLst/>
              <a:gdLst/>
              <a:ahLst/>
              <a:cxnLst/>
              <a:rect l="l" t="t" r="r" b="b"/>
              <a:pathLst>
                <a:path w="781" h="8565" extrusionOk="0">
                  <a:moveTo>
                    <a:pt x="780" y="1"/>
                  </a:moveTo>
                  <a:lnTo>
                    <a:pt x="780" y="1"/>
                  </a:lnTo>
                  <a:cubicBezTo>
                    <a:pt x="780" y="1"/>
                    <a:pt x="692" y="529"/>
                    <a:pt x="591" y="1321"/>
                  </a:cubicBezTo>
                  <a:cubicBezTo>
                    <a:pt x="529" y="1724"/>
                    <a:pt x="478" y="2189"/>
                    <a:pt x="428" y="2692"/>
                  </a:cubicBezTo>
                  <a:cubicBezTo>
                    <a:pt x="403" y="2943"/>
                    <a:pt x="378" y="3207"/>
                    <a:pt x="353" y="3472"/>
                  </a:cubicBezTo>
                  <a:lnTo>
                    <a:pt x="277" y="4264"/>
                  </a:lnTo>
                  <a:lnTo>
                    <a:pt x="202" y="5069"/>
                  </a:lnTo>
                  <a:cubicBezTo>
                    <a:pt x="176" y="5333"/>
                    <a:pt x="164" y="5597"/>
                    <a:pt x="139" y="5848"/>
                  </a:cubicBezTo>
                  <a:cubicBezTo>
                    <a:pt x="101" y="6351"/>
                    <a:pt x="76" y="6816"/>
                    <a:pt x="51" y="7219"/>
                  </a:cubicBezTo>
                  <a:cubicBezTo>
                    <a:pt x="13" y="8024"/>
                    <a:pt x="0" y="8564"/>
                    <a:pt x="0" y="8564"/>
                  </a:cubicBezTo>
                  <a:cubicBezTo>
                    <a:pt x="0" y="8564"/>
                    <a:pt x="88" y="8036"/>
                    <a:pt x="189" y="7231"/>
                  </a:cubicBezTo>
                  <a:cubicBezTo>
                    <a:pt x="239" y="6829"/>
                    <a:pt x="302" y="6364"/>
                    <a:pt x="353" y="5861"/>
                  </a:cubicBezTo>
                  <a:cubicBezTo>
                    <a:pt x="378" y="5609"/>
                    <a:pt x="403" y="5358"/>
                    <a:pt x="428" y="5094"/>
                  </a:cubicBezTo>
                  <a:lnTo>
                    <a:pt x="503" y="4289"/>
                  </a:lnTo>
                  <a:lnTo>
                    <a:pt x="579" y="3497"/>
                  </a:lnTo>
                  <a:cubicBezTo>
                    <a:pt x="604" y="3233"/>
                    <a:pt x="617" y="2969"/>
                    <a:pt x="642" y="2717"/>
                  </a:cubicBezTo>
                  <a:cubicBezTo>
                    <a:pt x="679" y="2214"/>
                    <a:pt x="705" y="1749"/>
                    <a:pt x="730" y="1346"/>
                  </a:cubicBezTo>
                  <a:cubicBezTo>
                    <a:pt x="767" y="542"/>
                    <a:pt x="780" y="1"/>
                    <a:pt x="780" y="1"/>
                  </a:cubicBezTo>
                  <a:close/>
                </a:path>
              </a:pathLst>
            </a:custGeom>
            <a:solidFill>
              <a:srgbClr val="E5C2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9"/>
            <p:cNvSpPr/>
            <p:nvPr/>
          </p:nvSpPr>
          <p:spPr>
            <a:xfrm>
              <a:off x="8058361" y="3889322"/>
              <a:ext cx="12341" cy="25805"/>
            </a:xfrm>
            <a:custGeom>
              <a:avLst/>
              <a:gdLst/>
              <a:ahLst/>
              <a:cxnLst/>
              <a:rect l="l" t="t" r="r" b="b"/>
              <a:pathLst>
                <a:path w="253" h="529" extrusionOk="0">
                  <a:moveTo>
                    <a:pt x="13" y="1"/>
                  </a:moveTo>
                  <a:cubicBezTo>
                    <a:pt x="13" y="177"/>
                    <a:pt x="13" y="353"/>
                    <a:pt x="1" y="529"/>
                  </a:cubicBezTo>
                  <a:cubicBezTo>
                    <a:pt x="89" y="491"/>
                    <a:pt x="164" y="466"/>
                    <a:pt x="252" y="428"/>
                  </a:cubicBezTo>
                  <a:cubicBezTo>
                    <a:pt x="240" y="315"/>
                    <a:pt x="240" y="189"/>
                    <a:pt x="227" y="63"/>
                  </a:cubicBezTo>
                  <a:lnTo>
                    <a:pt x="13" y="1"/>
                  </a:ln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9"/>
            <p:cNvSpPr/>
            <p:nvPr/>
          </p:nvSpPr>
          <p:spPr>
            <a:xfrm>
              <a:off x="7730809" y="3269182"/>
              <a:ext cx="209852" cy="1039160"/>
            </a:xfrm>
            <a:custGeom>
              <a:avLst/>
              <a:gdLst/>
              <a:ahLst/>
              <a:cxnLst/>
              <a:rect l="l" t="t" r="r" b="b"/>
              <a:pathLst>
                <a:path w="4302" h="21303" extrusionOk="0">
                  <a:moveTo>
                    <a:pt x="1610" y="3320"/>
                  </a:moveTo>
                  <a:cubicBezTo>
                    <a:pt x="1610" y="3320"/>
                    <a:pt x="1610" y="3534"/>
                    <a:pt x="1585" y="3899"/>
                  </a:cubicBezTo>
                  <a:cubicBezTo>
                    <a:pt x="1573" y="4263"/>
                    <a:pt x="1535" y="4779"/>
                    <a:pt x="1497" y="5408"/>
                  </a:cubicBezTo>
                  <a:cubicBezTo>
                    <a:pt x="1460" y="6036"/>
                    <a:pt x="1409" y="6766"/>
                    <a:pt x="1346" y="7545"/>
                  </a:cubicBezTo>
                  <a:lnTo>
                    <a:pt x="1246" y="8740"/>
                  </a:lnTo>
                  <a:lnTo>
                    <a:pt x="1133" y="9985"/>
                  </a:lnTo>
                  <a:lnTo>
                    <a:pt x="1019" y="11230"/>
                  </a:lnTo>
                  <a:lnTo>
                    <a:pt x="906" y="12424"/>
                  </a:lnTo>
                  <a:cubicBezTo>
                    <a:pt x="831" y="13217"/>
                    <a:pt x="743" y="13933"/>
                    <a:pt x="680" y="14549"/>
                  </a:cubicBezTo>
                  <a:cubicBezTo>
                    <a:pt x="604" y="15178"/>
                    <a:pt x="542" y="15694"/>
                    <a:pt x="491" y="16058"/>
                  </a:cubicBezTo>
                  <a:cubicBezTo>
                    <a:pt x="454" y="16411"/>
                    <a:pt x="416" y="16624"/>
                    <a:pt x="416" y="16624"/>
                  </a:cubicBezTo>
                  <a:cubicBezTo>
                    <a:pt x="416" y="16624"/>
                    <a:pt x="416" y="16411"/>
                    <a:pt x="454" y="16046"/>
                  </a:cubicBezTo>
                  <a:cubicBezTo>
                    <a:pt x="479" y="15681"/>
                    <a:pt x="491" y="15166"/>
                    <a:pt x="542" y="14537"/>
                  </a:cubicBezTo>
                  <a:cubicBezTo>
                    <a:pt x="579" y="13908"/>
                    <a:pt x="630" y="13179"/>
                    <a:pt x="692" y="12399"/>
                  </a:cubicBezTo>
                  <a:lnTo>
                    <a:pt x="793" y="11205"/>
                  </a:lnTo>
                  <a:lnTo>
                    <a:pt x="906" y="9960"/>
                  </a:lnTo>
                  <a:lnTo>
                    <a:pt x="1019" y="8715"/>
                  </a:lnTo>
                  <a:lnTo>
                    <a:pt x="1133" y="7520"/>
                  </a:lnTo>
                  <a:cubicBezTo>
                    <a:pt x="1208" y="6728"/>
                    <a:pt x="1296" y="6011"/>
                    <a:pt x="1359" y="5395"/>
                  </a:cubicBezTo>
                  <a:cubicBezTo>
                    <a:pt x="1434" y="4766"/>
                    <a:pt x="1497" y="4251"/>
                    <a:pt x="1548" y="3886"/>
                  </a:cubicBezTo>
                  <a:cubicBezTo>
                    <a:pt x="1585" y="3534"/>
                    <a:pt x="1610" y="3320"/>
                    <a:pt x="1610" y="3320"/>
                  </a:cubicBezTo>
                  <a:close/>
                  <a:moveTo>
                    <a:pt x="4301" y="0"/>
                  </a:moveTo>
                  <a:cubicBezTo>
                    <a:pt x="2554" y="390"/>
                    <a:pt x="1585" y="1396"/>
                    <a:pt x="1422" y="2993"/>
                  </a:cubicBezTo>
                  <a:cubicBezTo>
                    <a:pt x="1334" y="3861"/>
                    <a:pt x="1158" y="5885"/>
                    <a:pt x="957" y="8212"/>
                  </a:cubicBezTo>
                  <a:cubicBezTo>
                    <a:pt x="667" y="11431"/>
                    <a:pt x="340" y="15078"/>
                    <a:pt x="139" y="17190"/>
                  </a:cubicBezTo>
                  <a:cubicBezTo>
                    <a:pt x="1" y="18498"/>
                    <a:pt x="227" y="19529"/>
                    <a:pt x="793" y="20246"/>
                  </a:cubicBezTo>
                  <a:cubicBezTo>
                    <a:pt x="1133" y="20686"/>
                    <a:pt x="1761" y="21051"/>
                    <a:pt x="2629" y="21302"/>
                  </a:cubicBezTo>
                  <a:cubicBezTo>
                    <a:pt x="2956" y="20925"/>
                    <a:pt x="3333" y="20611"/>
                    <a:pt x="3761" y="20359"/>
                  </a:cubicBezTo>
                  <a:lnTo>
                    <a:pt x="3761" y="20359"/>
                  </a:lnTo>
                  <a:cubicBezTo>
                    <a:pt x="3622" y="20372"/>
                    <a:pt x="3481" y="20378"/>
                    <a:pt x="3338" y="20378"/>
                  </a:cubicBezTo>
                  <a:cubicBezTo>
                    <a:pt x="3195" y="20378"/>
                    <a:pt x="3050" y="20372"/>
                    <a:pt x="2906" y="20359"/>
                  </a:cubicBezTo>
                  <a:cubicBezTo>
                    <a:pt x="2428" y="20359"/>
                    <a:pt x="1963" y="20233"/>
                    <a:pt x="1535" y="20020"/>
                  </a:cubicBezTo>
                  <a:cubicBezTo>
                    <a:pt x="1397" y="19944"/>
                    <a:pt x="1271" y="19831"/>
                    <a:pt x="1158" y="19705"/>
                  </a:cubicBezTo>
                  <a:cubicBezTo>
                    <a:pt x="1120" y="19655"/>
                    <a:pt x="1120" y="19655"/>
                    <a:pt x="1082" y="19605"/>
                  </a:cubicBezTo>
                  <a:cubicBezTo>
                    <a:pt x="1057" y="19567"/>
                    <a:pt x="1032" y="19529"/>
                    <a:pt x="1007" y="19479"/>
                  </a:cubicBezTo>
                  <a:cubicBezTo>
                    <a:pt x="957" y="19403"/>
                    <a:pt x="919" y="19315"/>
                    <a:pt x="894" y="19227"/>
                  </a:cubicBezTo>
                  <a:cubicBezTo>
                    <a:pt x="768" y="18888"/>
                    <a:pt x="718" y="18536"/>
                    <a:pt x="718" y="18184"/>
                  </a:cubicBezTo>
                  <a:cubicBezTo>
                    <a:pt x="718" y="18008"/>
                    <a:pt x="718" y="17831"/>
                    <a:pt x="730" y="17668"/>
                  </a:cubicBezTo>
                  <a:lnTo>
                    <a:pt x="755" y="17178"/>
                  </a:lnTo>
                  <a:lnTo>
                    <a:pt x="818" y="16159"/>
                  </a:lnTo>
                  <a:cubicBezTo>
                    <a:pt x="869" y="15480"/>
                    <a:pt x="919" y="14763"/>
                    <a:pt x="982" y="14046"/>
                  </a:cubicBezTo>
                  <a:cubicBezTo>
                    <a:pt x="1045" y="13330"/>
                    <a:pt x="1107" y="12600"/>
                    <a:pt x="1170" y="11871"/>
                  </a:cubicBezTo>
                  <a:cubicBezTo>
                    <a:pt x="1233" y="11142"/>
                    <a:pt x="1309" y="10412"/>
                    <a:pt x="1384" y="9696"/>
                  </a:cubicBezTo>
                  <a:cubicBezTo>
                    <a:pt x="1460" y="8979"/>
                    <a:pt x="1535" y="8275"/>
                    <a:pt x="1610" y="7583"/>
                  </a:cubicBezTo>
                  <a:cubicBezTo>
                    <a:pt x="1686" y="6904"/>
                    <a:pt x="1774" y="6250"/>
                    <a:pt x="1849" y="5621"/>
                  </a:cubicBezTo>
                  <a:cubicBezTo>
                    <a:pt x="1937" y="5005"/>
                    <a:pt x="2013" y="4414"/>
                    <a:pt x="2101" y="3861"/>
                  </a:cubicBezTo>
                  <a:lnTo>
                    <a:pt x="2214" y="3081"/>
                  </a:lnTo>
                  <a:cubicBezTo>
                    <a:pt x="2227" y="2956"/>
                    <a:pt x="2252" y="2842"/>
                    <a:pt x="2264" y="2717"/>
                  </a:cubicBezTo>
                  <a:cubicBezTo>
                    <a:pt x="2277" y="2654"/>
                    <a:pt x="2302" y="2591"/>
                    <a:pt x="2315" y="2515"/>
                  </a:cubicBezTo>
                  <a:cubicBezTo>
                    <a:pt x="2327" y="2453"/>
                    <a:pt x="2352" y="2402"/>
                    <a:pt x="2365" y="2339"/>
                  </a:cubicBezTo>
                  <a:cubicBezTo>
                    <a:pt x="2453" y="2113"/>
                    <a:pt x="2579" y="1924"/>
                    <a:pt x="2742" y="1774"/>
                  </a:cubicBezTo>
                  <a:cubicBezTo>
                    <a:pt x="2880" y="1648"/>
                    <a:pt x="3031" y="1560"/>
                    <a:pt x="3195" y="1497"/>
                  </a:cubicBezTo>
                  <a:cubicBezTo>
                    <a:pt x="3396" y="1421"/>
                    <a:pt x="3622" y="1371"/>
                    <a:pt x="3849" y="1346"/>
                  </a:cubicBezTo>
                  <a:lnTo>
                    <a:pt x="4075" y="1321"/>
                  </a:lnTo>
                  <a:lnTo>
                    <a:pt x="3861" y="1409"/>
                  </a:lnTo>
                  <a:cubicBezTo>
                    <a:pt x="3648" y="1484"/>
                    <a:pt x="3459" y="1585"/>
                    <a:pt x="3270" y="1711"/>
                  </a:cubicBezTo>
                  <a:cubicBezTo>
                    <a:pt x="2994" y="1874"/>
                    <a:pt x="2792" y="2163"/>
                    <a:pt x="2730" y="2478"/>
                  </a:cubicBezTo>
                  <a:cubicBezTo>
                    <a:pt x="2717" y="2528"/>
                    <a:pt x="2704" y="2578"/>
                    <a:pt x="2704" y="2629"/>
                  </a:cubicBezTo>
                  <a:cubicBezTo>
                    <a:pt x="2692" y="2666"/>
                    <a:pt x="2692" y="2717"/>
                    <a:pt x="2692" y="2780"/>
                  </a:cubicBezTo>
                  <a:lnTo>
                    <a:pt x="2692" y="2805"/>
                  </a:lnTo>
                  <a:cubicBezTo>
                    <a:pt x="2880" y="2126"/>
                    <a:pt x="3409" y="1673"/>
                    <a:pt x="4301" y="1434"/>
                  </a:cubicBezTo>
                  <a:lnTo>
                    <a:pt x="43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9"/>
            <p:cNvSpPr/>
            <p:nvPr/>
          </p:nvSpPr>
          <p:spPr>
            <a:xfrm>
              <a:off x="7884805" y="3626789"/>
              <a:ext cx="461898" cy="261363"/>
            </a:xfrm>
            <a:custGeom>
              <a:avLst/>
              <a:gdLst/>
              <a:ahLst/>
              <a:cxnLst/>
              <a:rect l="l" t="t" r="r" b="b"/>
              <a:pathLst>
                <a:path w="9469" h="5358" extrusionOk="0">
                  <a:moveTo>
                    <a:pt x="516" y="1"/>
                  </a:moveTo>
                  <a:cubicBezTo>
                    <a:pt x="340" y="617"/>
                    <a:pt x="0" y="1862"/>
                    <a:pt x="0" y="2679"/>
                  </a:cubicBezTo>
                  <a:lnTo>
                    <a:pt x="0" y="2805"/>
                  </a:lnTo>
                  <a:cubicBezTo>
                    <a:pt x="88" y="2918"/>
                    <a:pt x="189" y="3019"/>
                    <a:pt x="302" y="3107"/>
                  </a:cubicBezTo>
                  <a:cubicBezTo>
                    <a:pt x="315" y="2893"/>
                    <a:pt x="340" y="2679"/>
                    <a:pt x="352" y="2478"/>
                  </a:cubicBezTo>
                  <a:cubicBezTo>
                    <a:pt x="377" y="2277"/>
                    <a:pt x="403" y="2088"/>
                    <a:pt x="440" y="1912"/>
                  </a:cubicBezTo>
                  <a:cubicBezTo>
                    <a:pt x="465" y="1736"/>
                    <a:pt x="503" y="1560"/>
                    <a:pt x="528" y="1409"/>
                  </a:cubicBezTo>
                  <a:cubicBezTo>
                    <a:pt x="566" y="1245"/>
                    <a:pt x="604" y="1107"/>
                    <a:pt x="641" y="981"/>
                  </a:cubicBezTo>
                  <a:cubicBezTo>
                    <a:pt x="667" y="881"/>
                    <a:pt x="692" y="780"/>
                    <a:pt x="729" y="667"/>
                  </a:cubicBezTo>
                  <a:cubicBezTo>
                    <a:pt x="792" y="504"/>
                    <a:pt x="830" y="403"/>
                    <a:pt x="830" y="403"/>
                  </a:cubicBezTo>
                  <a:lnTo>
                    <a:pt x="830" y="692"/>
                  </a:lnTo>
                  <a:cubicBezTo>
                    <a:pt x="830" y="780"/>
                    <a:pt x="830" y="893"/>
                    <a:pt x="830" y="1032"/>
                  </a:cubicBezTo>
                  <a:lnTo>
                    <a:pt x="818" y="1459"/>
                  </a:lnTo>
                  <a:cubicBezTo>
                    <a:pt x="818" y="1774"/>
                    <a:pt x="805" y="2126"/>
                    <a:pt x="792" y="2516"/>
                  </a:cubicBezTo>
                  <a:cubicBezTo>
                    <a:pt x="792" y="2717"/>
                    <a:pt x="780" y="2918"/>
                    <a:pt x="780" y="3119"/>
                  </a:cubicBezTo>
                  <a:lnTo>
                    <a:pt x="767" y="3459"/>
                  </a:lnTo>
                  <a:lnTo>
                    <a:pt x="855" y="3522"/>
                  </a:lnTo>
                  <a:cubicBezTo>
                    <a:pt x="868" y="3283"/>
                    <a:pt x="893" y="3044"/>
                    <a:pt x="918" y="2817"/>
                  </a:cubicBezTo>
                  <a:cubicBezTo>
                    <a:pt x="931" y="2666"/>
                    <a:pt x="956" y="2528"/>
                    <a:pt x="981" y="2402"/>
                  </a:cubicBezTo>
                  <a:cubicBezTo>
                    <a:pt x="1006" y="2264"/>
                    <a:pt x="1031" y="2138"/>
                    <a:pt x="1056" y="2025"/>
                  </a:cubicBezTo>
                  <a:cubicBezTo>
                    <a:pt x="1082" y="1912"/>
                    <a:pt x="1107" y="1811"/>
                    <a:pt x="1132" y="1711"/>
                  </a:cubicBezTo>
                  <a:cubicBezTo>
                    <a:pt x="1144" y="1635"/>
                    <a:pt x="1170" y="1560"/>
                    <a:pt x="1195" y="1484"/>
                  </a:cubicBezTo>
                  <a:cubicBezTo>
                    <a:pt x="1245" y="1359"/>
                    <a:pt x="1270" y="1283"/>
                    <a:pt x="1270" y="1283"/>
                  </a:cubicBezTo>
                  <a:lnTo>
                    <a:pt x="1270" y="1497"/>
                  </a:lnTo>
                  <a:cubicBezTo>
                    <a:pt x="1270" y="1635"/>
                    <a:pt x="1270" y="1824"/>
                    <a:pt x="1258" y="2050"/>
                  </a:cubicBezTo>
                  <a:lnTo>
                    <a:pt x="1245" y="2842"/>
                  </a:lnTo>
                  <a:lnTo>
                    <a:pt x="1232" y="3283"/>
                  </a:lnTo>
                  <a:lnTo>
                    <a:pt x="1220" y="3735"/>
                  </a:lnTo>
                  <a:cubicBezTo>
                    <a:pt x="1861" y="4100"/>
                    <a:pt x="2540" y="4414"/>
                    <a:pt x="3232" y="4666"/>
                  </a:cubicBezTo>
                  <a:cubicBezTo>
                    <a:pt x="3232" y="4414"/>
                    <a:pt x="3244" y="4163"/>
                    <a:pt x="3257" y="3924"/>
                  </a:cubicBezTo>
                  <a:cubicBezTo>
                    <a:pt x="3270" y="3748"/>
                    <a:pt x="3282" y="3572"/>
                    <a:pt x="3295" y="3408"/>
                  </a:cubicBezTo>
                  <a:cubicBezTo>
                    <a:pt x="3307" y="3245"/>
                    <a:pt x="3320" y="3094"/>
                    <a:pt x="3332" y="2943"/>
                  </a:cubicBezTo>
                  <a:cubicBezTo>
                    <a:pt x="3370" y="2654"/>
                    <a:pt x="3395" y="2415"/>
                    <a:pt x="3420" y="2239"/>
                  </a:cubicBezTo>
                  <a:cubicBezTo>
                    <a:pt x="3446" y="2075"/>
                    <a:pt x="3471" y="1975"/>
                    <a:pt x="3471" y="1975"/>
                  </a:cubicBezTo>
                  <a:cubicBezTo>
                    <a:pt x="3471" y="1975"/>
                    <a:pt x="3483" y="2075"/>
                    <a:pt x="3496" y="2239"/>
                  </a:cubicBezTo>
                  <a:cubicBezTo>
                    <a:pt x="3509" y="2415"/>
                    <a:pt x="3534" y="2654"/>
                    <a:pt x="3546" y="2943"/>
                  </a:cubicBezTo>
                  <a:cubicBezTo>
                    <a:pt x="3559" y="3232"/>
                    <a:pt x="3571" y="3572"/>
                    <a:pt x="3584" y="3936"/>
                  </a:cubicBezTo>
                  <a:cubicBezTo>
                    <a:pt x="3584" y="4201"/>
                    <a:pt x="3584" y="4490"/>
                    <a:pt x="3584" y="4779"/>
                  </a:cubicBezTo>
                  <a:lnTo>
                    <a:pt x="3785" y="4842"/>
                  </a:lnTo>
                  <a:lnTo>
                    <a:pt x="3785" y="4603"/>
                  </a:lnTo>
                  <a:lnTo>
                    <a:pt x="3785" y="3911"/>
                  </a:lnTo>
                  <a:cubicBezTo>
                    <a:pt x="3785" y="3685"/>
                    <a:pt x="3785" y="3459"/>
                    <a:pt x="3798" y="3232"/>
                  </a:cubicBezTo>
                  <a:cubicBezTo>
                    <a:pt x="3798" y="2993"/>
                    <a:pt x="3810" y="2780"/>
                    <a:pt x="3823" y="2553"/>
                  </a:cubicBezTo>
                  <a:cubicBezTo>
                    <a:pt x="3823" y="2339"/>
                    <a:pt x="3848" y="2138"/>
                    <a:pt x="3861" y="1925"/>
                  </a:cubicBezTo>
                  <a:cubicBezTo>
                    <a:pt x="3861" y="1723"/>
                    <a:pt x="3886" y="1547"/>
                    <a:pt x="3898" y="1371"/>
                  </a:cubicBezTo>
                  <a:cubicBezTo>
                    <a:pt x="3961" y="680"/>
                    <a:pt x="4024" y="227"/>
                    <a:pt x="4024" y="227"/>
                  </a:cubicBezTo>
                  <a:cubicBezTo>
                    <a:pt x="4024" y="227"/>
                    <a:pt x="4074" y="692"/>
                    <a:pt x="4100" y="1384"/>
                  </a:cubicBezTo>
                  <a:cubicBezTo>
                    <a:pt x="4100" y="1547"/>
                    <a:pt x="4112" y="1736"/>
                    <a:pt x="4112" y="1937"/>
                  </a:cubicBezTo>
                  <a:cubicBezTo>
                    <a:pt x="4125" y="2138"/>
                    <a:pt x="4125" y="2339"/>
                    <a:pt x="4125" y="2566"/>
                  </a:cubicBezTo>
                  <a:cubicBezTo>
                    <a:pt x="4125" y="2792"/>
                    <a:pt x="4125" y="3006"/>
                    <a:pt x="4125" y="3232"/>
                  </a:cubicBezTo>
                  <a:lnTo>
                    <a:pt x="4125" y="3924"/>
                  </a:lnTo>
                  <a:cubicBezTo>
                    <a:pt x="4125" y="4150"/>
                    <a:pt x="4125" y="4377"/>
                    <a:pt x="4125" y="4603"/>
                  </a:cubicBezTo>
                  <a:lnTo>
                    <a:pt x="4125" y="4942"/>
                  </a:lnTo>
                  <a:cubicBezTo>
                    <a:pt x="4225" y="4968"/>
                    <a:pt x="4326" y="5005"/>
                    <a:pt x="4439" y="5030"/>
                  </a:cubicBezTo>
                  <a:cubicBezTo>
                    <a:pt x="4728" y="5106"/>
                    <a:pt x="5017" y="5219"/>
                    <a:pt x="5282" y="5357"/>
                  </a:cubicBezTo>
                  <a:cubicBezTo>
                    <a:pt x="6376" y="5081"/>
                    <a:pt x="7407" y="4578"/>
                    <a:pt x="8300" y="3886"/>
                  </a:cubicBezTo>
                  <a:lnTo>
                    <a:pt x="8300" y="3723"/>
                  </a:lnTo>
                  <a:lnTo>
                    <a:pt x="8287" y="3270"/>
                  </a:lnTo>
                  <a:lnTo>
                    <a:pt x="8274" y="2830"/>
                  </a:lnTo>
                  <a:cubicBezTo>
                    <a:pt x="8274" y="2541"/>
                    <a:pt x="8262" y="2277"/>
                    <a:pt x="8262" y="2038"/>
                  </a:cubicBezTo>
                  <a:cubicBezTo>
                    <a:pt x="8249" y="1811"/>
                    <a:pt x="8262" y="1623"/>
                    <a:pt x="8249" y="1484"/>
                  </a:cubicBezTo>
                  <a:cubicBezTo>
                    <a:pt x="8237" y="1346"/>
                    <a:pt x="8249" y="1271"/>
                    <a:pt x="8249" y="1271"/>
                  </a:cubicBezTo>
                  <a:cubicBezTo>
                    <a:pt x="8249" y="1271"/>
                    <a:pt x="8274" y="1346"/>
                    <a:pt x="8325" y="1472"/>
                  </a:cubicBezTo>
                  <a:cubicBezTo>
                    <a:pt x="8337" y="1547"/>
                    <a:pt x="8350" y="1635"/>
                    <a:pt x="8362" y="1711"/>
                  </a:cubicBezTo>
                  <a:cubicBezTo>
                    <a:pt x="8388" y="1811"/>
                    <a:pt x="8413" y="1912"/>
                    <a:pt x="8438" y="2025"/>
                  </a:cubicBezTo>
                  <a:cubicBezTo>
                    <a:pt x="8463" y="2151"/>
                    <a:pt x="8488" y="2264"/>
                    <a:pt x="8513" y="2402"/>
                  </a:cubicBezTo>
                  <a:cubicBezTo>
                    <a:pt x="8526" y="2528"/>
                    <a:pt x="8551" y="2666"/>
                    <a:pt x="8576" y="2817"/>
                  </a:cubicBezTo>
                  <a:cubicBezTo>
                    <a:pt x="8601" y="3056"/>
                    <a:pt x="8626" y="3320"/>
                    <a:pt x="8639" y="3584"/>
                  </a:cubicBezTo>
                  <a:lnTo>
                    <a:pt x="8727" y="3496"/>
                  </a:lnTo>
                  <a:cubicBezTo>
                    <a:pt x="8727" y="3371"/>
                    <a:pt x="8727" y="3245"/>
                    <a:pt x="8714" y="3119"/>
                  </a:cubicBezTo>
                  <a:lnTo>
                    <a:pt x="8702" y="2516"/>
                  </a:lnTo>
                  <a:lnTo>
                    <a:pt x="8677" y="1459"/>
                  </a:lnTo>
                  <a:cubicBezTo>
                    <a:pt x="8677" y="1296"/>
                    <a:pt x="8677" y="1157"/>
                    <a:pt x="8664" y="1032"/>
                  </a:cubicBezTo>
                  <a:cubicBezTo>
                    <a:pt x="8652" y="906"/>
                    <a:pt x="8664" y="793"/>
                    <a:pt x="8652" y="692"/>
                  </a:cubicBezTo>
                  <a:cubicBezTo>
                    <a:pt x="8652" y="516"/>
                    <a:pt x="8652" y="403"/>
                    <a:pt x="8652" y="403"/>
                  </a:cubicBezTo>
                  <a:cubicBezTo>
                    <a:pt x="8652" y="403"/>
                    <a:pt x="8702" y="504"/>
                    <a:pt x="8752" y="680"/>
                  </a:cubicBezTo>
                  <a:cubicBezTo>
                    <a:pt x="8790" y="780"/>
                    <a:pt x="8828" y="881"/>
                    <a:pt x="8853" y="994"/>
                  </a:cubicBezTo>
                  <a:cubicBezTo>
                    <a:pt x="8891" y="1107"/>
                    <a:pt x="8928" y="1258"/>
                    <a:pt x="8953" y="1409"/>
                  </a:cubicBezTo>
                  <a:cubicBezTo>
                    <a:pt x="8991" y="1560"/>
                    <a:pt x="9029" y="1736"/>
                    <a:pt x="9054" y="1912"/>
                  </a:cubicBezTo>
                  <a:cubicBezTo>
                    <a:pt x="9079" y="2088"/>
                    <a:pt x="9117" y="2277"/>
                    <a:pt x="9129" y="2478"/>
                  </a:cubicBezTo>
                  <a:cubicBezTo>
                    <a:pt x="9155" y="2629"/>
                    <a:pt x="9167" y="2792"/>
                    <a:pt x="9180" y="2968"/>
                  </a:cubicBezTo>
                  <a:cubicBezTo>
                    <a:pt x="9306" y="2792"/>
                    <a:pt x="9394" y="2616"/>
                    <a:pt x="9469" y="2440"/>
                  </a:cubicBezTo>
                  <a:cubicBezTo>
                    <a:pt x="9419" y="1635"/>
                    <a:pt x="9129" y="554"/>
                    <a:pt x="8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9"/>
            <p:cNvSpPr/>
            <p:nvPr/>
          </p:nvSpPr>
          <p:spPr>
            <a:xfrm>
              <a:off x="7807490" y="4178832"/>
              <a:ext cx="502434" cy="401313"/>
            </a:xfrm>
            <a:custGeom>
              <a:avLst/>
              <a:gdLst/>
              <a:ahLst/>
              <a:cxnLst/>
              <a:rect l="l" t="t" r="r" b="b"/>
              <a:pathLst>
                <a:path w="10300" h="8227" extrusionOk="0">
                  <a:moveTo>
                    <a:pt x="2314" y="6527"/>
                  </a:moveTo>
                  <a:lnTo>
                    <a:pt x="2981" y="6540"/>
                  </a:lnTo>
                  <a:lnTo>
                    <a:pt x="3647" y="6565"/>
                  </a:lnTo>
                  <a:lnTo>
                    <a:pt x="4414" y="6590"/>
                  </a:lnTo>
                  <a:lnTo>
                    <a:pt x="4804" y="6615"/>
                  </a:lnTo>
                  <a:cubicBezTo>
                    <a:pt x="4930" y="6615"/>
                    <a:pt x="5056" y="6628"/>
                    <a:pt x="5182" y="6640"/>
                  </a:cubicBezTo>
                  <a:cubicBezTo>
                    <a:pt x="5420" y="6653"/>
                    <a:pt x="5647" y="6678"/>
                    <a:pt x="5848" y="6691"/>
                  </a:cubicBezTo>
                  <a:cubicBezTo>
                    <a:pt x="6238" y="6728"/>
                    <a:pt x="6502" y="6779"/>
                    <a:pt x="6502" y="6779"/>
                  </a:cubicBezTo>
                  <a:cubicBezTo>
                    <a:pt x="6502" y="6779"/>
                    <a:pt x="6426" y="6791"/>
                    <a:pt x="6313" y="6804"/>
                  </a:cubicBezTo>
                  <a:cubicBezTo>
                    <a:pt x="6200" y="6829"/>
                    <a:pt x="6037" y="6842"/>
                    <a:pt x="5848" y="6854"/>
                  </a:cubicBezTo>
                  <a:cubicBezTo>
                    <a:pt x="5647" y="6867"/>
                    <a:pt x="5420" y="6879"/>
                    <a:pt x="5169" y="6879"/>
                  </a:cubicBezTo>
                  <a:lnTo>
                    <a:pt x="4792" y="6879"/>
                  </a:lnTo>
                  <a:lnTo>
                    <a:pt x="4402" y="6867"/>
                  </a:lnTo>
                  <a:lnTo>
                    <a:pt x="4012" y="6842"/>
                  </a:lnTo>
                  <a:cubicBezTo>
                    <a:pt x="3886" y="6842"/>
                    <a:pt x="3761" y="6816"/>
                    <a:pt x="3635" y="6804"/>
                  </a:cubicBezTo>
                  <a:cubicBezTo>
                    <a:pt x="3509" y="6791"/>
                    <a:pt x="3396" y="6766"/>
                    <a:pt x="3283" y="6754"/>
                  </a:cubicBezTo>
                  <a:cubicBezTo>
                    <a:pt x="3170" y="6741"/>
                    <a:pt x="3069" y="6716"/>
                    <a:pt x="2968" y="6703"/>
                  </a:cubicBezTo>
                  <a:cubicBezTo>
                    <a:pt x="2767" y="6665"/>
                    <a:pt x="2616" y="6615"/>
                    <a:pt x="2491" y="6577"/>
                  </a:cubicBezTo>
                  <a:cubicBezTo>
                    <a:pt x="2377" y="6552"/>
                    <a:pt x="2314" y="6527"/>
                    <a:pt x="2314" y="6527"/>
                  </a:cubicBezTo>
                  <a:close/>
                  <a:moveTo>
                    <a:pt x="466" y="7143"/>
                  </a:moveTo>
                  <a:lnTo>
                    <a:pt x="541" y="7168"/>
                  </a:lnTo>
                  <a:cubicBezTo>
                    <a:pt x="604" y="7194"/>
                    <a:pt x="680" y="7219"/>
                    <a:pt x="793" y="7244"/>
                  </a:cubicBezTo>
                  <a:cubicBezTo>
                    <a:pt x="894" y="7282"/>
                    <a:pt x="1019" y="7307"/>
                    <a:pt x="1170" y="7332"/>
                  </a:cubicBezTo>
                  <a:cubicBezTo>
                    <a:pt x="1321" y="7370"/>
                    <a:pt x="1485" y="7395"/>
                    <a:pt x="1673" y="7433"/>
                  </a:cubicBezTo>
                  <a:cubicBezTo>
                    <a:pt x="1862" y="7470"/>
                    <a:pt x="2050" y="7495"/>
                    <a:pt x="2264" y="7521"/>
                  </a:cubicBezTo>
                  <a:cubicBezTo>
                    <a:pt x="2478" y="7546"/>
                    <a:pt x="2704" y="7571"/>
                    <a:pt x="2931" y="7596"/>
                  </a:cubicBezTo>
                  <a:cubicBezTo>
                    <a:pt x="3157" y="7621"/>
                    <a:pt x="3396" y="7634"/>
                    <a:pt x="3647" y="7659"/>
                  </a:cubicBezTo>
                  <a:cubicBezTo>
                    <a:pt x="3886" y="7684"/>
                    <a:pt x="4138" y="7684"/>
                    <a:pt x="4377" y="7709"/>
                  </a:cubicBezTo>
                  <a:cubicBezTo>
                    <a:pt x="4628" y="7722"/>
                    <a:pt x="4880" y="7734"/>
                    <a:pt x="5119" y="7747"/>
                  </a:cubicBezTo>
                  <a:lnTo>
                    <a:pt x="5835" y="7772"/>
                  </a:lnTo>
                  <a:lnTo>
                    <a:pt x="7105" y="7822"/>
                  </a:lnTo>
                  <a:lnTo>
                    <a:pt x="8011" y="7860"/>
                  </a:lnTo>
                  <a:cubicBezTo>
                    <a:pt x="8225" y="7873"/>
                    <a:pt x="8350" y="7873"/>
                    <a:pt x="8350" y="7873"/>
                  </a:cubicBezTo>
                  <a:cubicBezTo>
                    <a:pt x="8350" y="7873"/>
                    <a:pt x="8225" y="7885"/>
                    <a:pt x="8011" y="7910"/>
                  </a:cubicBezTo>
                  <a:lnTo>
                    <a:pt x="7621" y="7936"/>
                  </a:lnTo>
                  <a:cubicBezTo>
                    <a:pt x="7458" y="7948"/>
                    <a:pt x="7307" y="7973"/>
                    <a:pt x="7105" y="7973"/>
                  </a:cubicBezTo>
                  <a:cubicBezTo>
                    <a:pt x="6917" y="7986"/>
                    <a:pt x="6716" y="7998"/>
                    <a:pt x="6502" y="7998"/>
                  </a:cubicBezTo>
                  <a:cubicBezTo>
                    <a:pt x="6288" y="8011"/>
                    <a:pt x="6062" y="8011"/>
                    <a:pt x="5835" y="8011"/>
                  </a:cubicBezTo>
                  <a:lnTo>
                    <a:pt x="5106" y="8011"/>
                  </a:lnTo>
                  <a:cubicBezTo>
                    <a:pt x="4867" y="8011"/>
                    <a:pt x="4616" y="7998"/>
                    <a:pt x="4364" y="7986"/>
                  </a:cubicBezTo>
                  <a:cubicBezTo>
                    <a:pt x="4113" y="7961"/>
                    <a:pt x="3874" y="7948"/>
                    <a:pt x="3622" y="7923"/>
                  </a:cubicBezTo>
                  <a:cubicBezTo>
                    <a:pt x="3383" y="7898"/>
                    <a:pt x="3144" y="7873"/>
                    <a:pt x="2905" y="7835"/>
                  </a:cubicBezTo>
                  <a:cubicBezTo>
                    <a:pt x="2679" y="7797"/>
                    <a:pt x="2453" y="7759"/>
                    <a:pt x="2239" y="7722"/>
                  </a:cubicBezTo>
                  <a:cubicBezTo>
                    <a:pt x="2025" y="7684"/>
                    <a:pt x="1824" y="7634"/>
                    <a:pt x="1648" y="7583"/>
                  </a:cubicBezTo>
                  <a:cubicBezTo>
                    <a:pt x="1459" y="7546"/>
                    <a:pt x="1296" y="7495"/>
                    <a:pt x="1158" y="7433"/>
                  </a:cubicBezTo>
                  <a:cubicBezTo>
                    <a:pt x="1007" y="7382"/>
                    <a:pt x="881" y="7345"/>
                    <a:pt x="780" y="7294"/>
                  </a:cubicBezTo>
                  <a:cubicBezTo>
                    <a:pt x="692" y="7269"/>
                    <a:pt x="617" y="7231"/>
                    <a:pt x="541" y="7181"/>
                  </a:cubicBezTo>
                  <a:lnTo>
                    <a:pt x="466" y="7143"/>
                  </a:lnTo>
                  <a:close/>
                  <a:moveTo>
                    <a:pt x="4515" y="1"/>
                  </a:moveTo>
                  <a:lnTo>
                    <a:pt x="4515" y="1045"/>
                  </a:lnTo>
                  <a:lnTo>
                    <a:pt x="4289" y="1145"/>
                  </a:lnTo>
                  <a:cubicBezTo>
                    <a:pt x="3723" y="1409"/>
                    <a:pt x="3170" y="1711"/>
                    <a:pt x="2641" y="2038"/>
                  </a:cubicBezTo>
                  <a:cubicBezTo>
                    <a:pt x="1195" y="2918"/>
                    <a:pt x="1145" y="3346"/>
                    <a:pt x="1145" y="3346"/>
                  </a:cubicBezTo>
                  <a:lnTo>
                    <a:pt x="1145" y="5861"/>
                  </a:lnTo>
                  <a:lnTo>
                    <a:pt x="982" y="5986"/>
                  </a:lnTo>
                  <a:cubicBezTo>
                    <a:pt x="567" y="6288"/>
                    <a:pt x="1" y="6867"/>
                    <a:pt x="1" y="7181"/>
                  </a:cubicBezTo>
                  <a:cubicBezTo>
                    <a:pt x="1" y="7458"/>
                    <a:pt x="479" y="7659"/>
                    <a:pt x="881" y="7772"/>
                  </a:cubicBezTo>
                  <a:cubicBezTo>
                    <a:pt x="1900" y="8074"/>
                    <a:pt x="3723" y="8225"/>
                    <a:pt x="6301" y="8225"/>
                  </a:cubicBezTo>
                  <a:cubicBezTo>
                    <a:pt x="6413" y="8226"/>
                    <a:pt x="6524" y="8226"/>
                    <a:pt x="6636" y="8226"/>
                  </a:cubicBezTo>
                  <a:cubicBezTo>
                    <a:pt x="7857" y="8226"/>
                    <a:pt x="9078" y="8164"/>
                    <a:pt x="10299" y="8049"/>
                  </a:cubicBezTo>
                  <a:cubicBezTo>
                    <a:pt x="10299" y="7571"/>
                    <a:pt x="9847" y="6867"/>
                    <a:pt x="9507" y="6439"/>
                  </a:cubicBezTo>
                  <a:lnTo>
                    <a:pt x="9205" y="6464"/>
                  </a:lnTo>
                  <a:lnTo>
                    <a:pt x="8501" y="6464"/>
                  </a:lnTo>
                  <a:cubicBezTo>
                    <a:pt x="8250" y="6464"/>
                    <a:pt x="7998" y="6464"/>
                    <a:pt x="7722" y="6452"/>
                  </a:cubicBezTo>
                  <a:cubicBezTo>
                    <a:pt x="7168" y="6439"/>
                    <a:pt x="6590" y="6414"/>
                    <a:pt x="6011" y="6389"/>
                  </a:cubicBezTo>
                  <a:cubicBezTo>
                    <a:pt x="5433" y="6351"/>
                    <a:pt x="4855" y="6301"/>
                    <a:pt x="4314" y="6251"/>
                  </a:cubicBezTo>
                  <a:cubicBezTo>
                    <a:pt x="4050" y="6213"/>
                    <a:pt x="3786" y="6188"/>
                    <a:pt x="3534" y="6162"/>
                  </a:cubicBezTo>
                  <a:cubicBezTo>
                    <a:pt x="3283" y="6125"/>
                    <a:pt x="3056" y="6100"/>
                    <a:pt x="2830" y="6074"/>
                  </a:cubicBezTo>
                  <a:cubicBezTo>
                    <a:pt x="2403" y="6012"/>
                    <a:pt x="2050" y="5961"/>
                    <a:pt x="1799" y="5911"/>
                  </a:cubicBezTo>
                  <a:lnTo>
                    <a:pt x="1409" y="5848"/>
                  </a:lnTo>
                  <a:lnTo>
                    <a:pt x="1409" y="5848"/>
                  </a:lnTo>
                  <a:lnTo>
                    <a:pt x="1799" y="5873"/>
                  </a:lnTo>
                  <a:cubicBezTo>
                    <a:pt x="2050" y="5873"/>
                    <a:pt x="2415" y="5886"/>
                    <a:pt x="2843" y="5898"/>
                  </a:cubicBezTo>
                  <a:lnTo>
                    <a:pt x="3547" y="5898"/>
                  </a:lnTo>
                  <a:cubicBezTo>
                    <a:pt x="3786" y="5898"/>
                    <a:pt x="4050" y="5898"/>
                    <a:pt x="4326" y="5886"/>
                  </a:cubicBezTo>
                  <a:cubicBezTo>
                    <a:pt x="4855" y="5873"/>
                    <a:pt x="5433" y="5848"/>
                    <a:pt x="6011" y="5810"/>
                  </a:cubicBezTo>
                  <a:cubicBezTo>
                    <a:pt x="6577" y="5785"/>
                    <a:pt x="7156" y="5735"/>
                    <a:pt x="7684" y="5685"/>
                  </a:cubicBezTo>
                  <a:cubicBezTo>
                    <a:pt x="7961" y="5647"/>
                    <a:pt x="8212" y="5622"/>
                    <a:pt x="8464" y="5597"/>
                  </a:cubicBezTo>
                  <a:cubicBezTo>
                    <a:pt x="8702" y="5559"/>
                    <a:pt x="8929" y="5534"/>
                    <a:pt x="9143" y="5509"/>
                  </a:cubicBezTo>
                  <a:lnTo>
                    <a:pt x="9180" y="5509"/>
                  </a:lnTo>
                  <a:cubicBezTo>
                    <a:pt x="9180" y="4968"/>
                    <a:pt x="9205" y="4176"/>
                    <a:pt x="9231" y="3660"/>
                  </a:cubicBezTo>
                  <a:lnTo>
                    <a:pt x="9029" y="3660"/>
                  </a:lnTo>
                  <a:cubicBezTo>
                    <a:pt x="8828" y="3660"/>
                    <a:pt x="8602" y="3673"/>
                    <a:pt x="8363" y="3673"/>
                  </a:cubicBezTo>
                  <a:lnTo>
                    <a:pt x="7621" y="3673"/>
                  </a:lnTo>
                  <a:cubicBezTo>
                    <a:pt x="7105" y="3673"/>
                    <a:pt x="6552" y="3648"/>
                    <a:pt x="6011" y="3622"/>
                  </a:cubicBezTo>
                  <a:cubicBezTo>
                    <a:pt x="5458" y="3597"/>
                    <a:pt x="4905" y="3560"/>
                    <a:pt x="4389" y="3522"/>
                  </a:cubicBezTo>
                  <a:cubicBezTo>
                    <a:pt x="4138" y="3497"/>
                    <a:pt x="3886" y="3471"/>
                    <a:pt x="3660" y="3446"/>
                  </a:cubicBezTo>
                  <a:cubicBezTo>
                    <a:pt x="3421" y="3421"/>
                    <a:pt x="3195" y="3396"/>
                    <a:pt x="2994" y="3371"/>
                  </a:cubicBezTo>
                  <a:cubicBezTo>
                    <a:pt x="2591" y="3321"/>
                    <a:pt x="2252" y="3270"/>
                    <a:pt x="2013" y="3233"/>
                  </a:cubicBezTo>
                  <a:lnTo>
                    <a:pt x="1635" y="3182"/>
                  </a:lnTo>
                  <a:lnTo>
                    <a:pt x="2013" y="3195"/>
                  </a:lnTo>
                  <a:cubicBezTo>
                    <a:pt x="2252" y="3207"/>
                    <a:pt x="2591" y="3233"/>
                    <a:pt x="3006" y="3233"/>
                  </a:cubicBezTo>
                  <a:cubicBezTo>
                    <a:pt x="3207" y="3233"/>
                    <a:pt x="3434" y="3245"/>
                    <a:pt x="3660" y="3245"/>
                  </a:cubicBezTo>
                  <a:cubicBezTo>
                    <a:pt x="3740" y="3249"/>
                    <a:pt x="3821" y="3251"/>
                    <a:pt x="3903" y="3251"/>
                  </a:cubicBezTo>
                  <a:cubicBezTo>
                    <a:pt x="4067" y="3251"/>
                    <a:pt x="4234" y="3245"/>
                    <a:pt x="4402" y="3245"/>
                  </a:cubicBezTo>
                  <a:cubicBezTo>
                    <a:pt x="4917" y="3245"/>
                    <a:pt x="5458" y="3233"/>
                    <a:pt x="5999" y="3207"/>
                  </a:cubicBezTo>
                  <a:cubicBezTo>
                    <a:pt x="6552" y="3182"/>
                    <a:pt x="7093" y="3145"/>
                    <a:pt x="7608" y="3094"/>
                  </a:cubicBezTo>
                  <a:cubicBezTo>
                    <a:pt x="7860" y="3069"/>
                    <a:pt x="8099" y="3044"/>
                    <a:pt x="8338" y="3019"/>
                  </a:cubicBezTo>
                  <a:cubicBezTo>
                    <a:pt x="8577" y="2994"/>
                    <a:pt x="8791" y="2969"/>
                    <a:pt x="8992" y="2943"/>
                  </a:cubicBezTo>
                  <a:lnTo>
                    <a:pt x="9105" y="2931"/>
                  </a:lnTo>
                  <a:cubicBezTo>
                    <a:pt x="8816" y="2428"/>
                    <a:pt x="8111" y="1724"/>
                    <a:pt x="7709" y="1359"/>
                  </a:cubicBezTo>
                  <a:lnTo>
                    <a:pt x="7608" y="1359"/>
                  </a:lnTo>
                  <a:cubicBezTo>
                    <a:pt x="7282" y="1359"/>
                    <a:pt x="6854" y="1346"/>
                    <a:pt x="6426" y="1309"/>
                  </a:cubicBezTo>
                  <a:cubicBezTo>
                    <a:pt x="5999" y="1271"/>
                    <a:pt x="5584" y="1208"/>
                    <a:pt x="5270" y="1158"/>
                  </a:cubicBezTo>
                  <a:cubicBezTo>
                    <a:pt x="5106" y="1133"/>
                    <a:pt x="4980" y="1095"/>
                    <a:pt x="4892" y="1082"/>
                  </a:cubicBezTo>
                  <a:lnTo>
                    <a:pt x="4741" y="1045"/>
                  </a:lnTo>
                  <a:lnTo>
                    <a:pt x="4892" y="1045"/>
                  </a:lnTo>
                  <a:cubicBezTo>
                    <a:pt x="4980" y="1045"/>
                    <a:pt x="5119" y="1057"/>
                    <a:pt x="5270" y="1057"/>
                  </a:cubicBezTo>
                  <a:cubicBezTo>
                    <a:pt x="5584" y="1057"/>
                    <a:pt x="6011" y="1057"/>
                    <a:pt x="6426" y="1019"/>
                  </a:cubicBezTo>
                  <a:cubicBezTo>
                    <a:pt x="6779" y="994"/>
                    <a:pt x="7143" y="944"/>
                    <a:pt x="7420" y="894"/>
                  </a:cubicBezTo>
                  <a:lnTo>
                    <a:pt x="7420" y="454"/>
                  </a:lnTo>
                  <a:cubicBezTo>
                    <a:pt x="6452" y="366"/>
                    <a:pt x="5471" y="215"/>
                    <a:pt x="4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9"/>
            <p:cNvSpPr/>
            <p:nvPr/>
          </p:nvSpPr>
          <p:spPr>
            <a:xfrm>
              <a:off x="7942462" y="3133623"/>
              <a:ext cx="272388" cy="287753"/>
            </a:xfrm>
            <a:custGeom>
              <a:avLst/>
              <a:gdLst/>
              <a:ahLst/>
              <a:cxnLst/>
              <a:rect l="l" t="t" r="r" b="b"/>
              <a:pathLst>
                <a:path w="5584" h="5899" extrusionOk="0">
                  <a:moveTo>
                    <a:pt x="3144" y="2239"/>
                  </a:moveTo>
                  <a:cubicBezTo>
                    <a:pt x="3270" y="2239"/>
                    <a:pt x="3408" y="2239"/>
                    <a:pt x="3534" y="2251"/>
                  </a:cubicBezTo>
                  <a:cubicBezTo>
                    <a:pt x="3785" y="2264"/>
                    <a:pt x="4012" y="2276"/>
                    <a:pt x="4213" y="2289"/>
                  </a:cubicBezTo>
                  <a:cubicBezTo>
                    <a:pt x="4615" y="2327"/>
                    <a:pt x="4879" y="2377"/>
                    <a:pt x="4879" y="2377"/>
                  </a:cubicBezTo>
                  <a:cubicBezTo>
                    <a:pt x="4879" y="2377"/>
                    <a:pt x="4615" y="2415"/>
                    <a:pt x="4213" y="2453"/>
                  </a:cubicBezTo>
                  <a:cubicBezTo>
                    <a:pt x="4012" y="2465"/>
                    <a:pt x="3785" y="2490"/>
                    <a:pt x="3534" y="2490"/>
                  </a:cubicBezTo>
                  <a:cubicBezTo>
                    <a:pt x="3408" y="2490"/>
                    <a:pt x="3270" y="2503"/>
                    <a:pt x="3144" y="2503"/>
                  </a:cubicBezTo>
                  <a:lnTo>
                    <a:pt x="2339" y="2503"/>
                  </a:lnTo>
                  <a:cubicBezTo>
                    <a:pt x="2213" y="2503"/>
                    <a:pt x="2088" y="2503"/>
                    <a:pt x="1962" y="2490"/>
                  </a:cubicBezTo>
                  <a:cubicBezTo>
                    <a:pt x="1710" y="2478"/>
                    <a:pt x="1471" y="2465"/>
                    <a:pt x="1270" y="2453"/>
                  </a:cubicBezTo>
                  <a:cubicBezTo>
                    <a:pt x="868" y="2415"/>
                    <a:pt x="604" y="2377"/>
                    <a:pt x="604" y="2377"/>
                  </a:cubicBezTo>
                  <a:cubicBezTo>
                    <a:pt x="604" y="2377"/>
                    <a:pt x="868" y="2327"/>
                    <a:pt x="1270" y="2289"/>
                  </a:cubicBezTo>
                  <a:cubicBezTo>
                    <a:pt x="1471" y="2276"/>
                    <a:pt x="1710" y="2264"/>
                    <a:pt x="1962" y="2251"/>
                  </a:cubicBezTo>
                  <a:cubicBezTo>
                    <a:pt x="2088" y="2251"/>
                    <a:pt x="2213" y="2239"/>
                    <a:pt x="2339" y="2239"/>
                  </a:cubicBezTo>
                  <a:close/>
                  <a:moveTo>
                    <a:pt x="3144" y="5043"/>
                  </a:moveTo>
                  <a:cubicBezTo>
                    <a:pt x="3270" y="5043"/>
                    <a:pt x="3408" y="5056"/>
                    <a:pt x="3534" y="5056"/>
                  </a:cubicBezTo>
                  <a:cubicBezTo>
                    <a:pt x="3785" y="5068"/>
                    <a:pt x="4012" y="5081"/>
                    <a:pt x="4213" y="5093"/>
                  </a:cubicBezTo>
                  <a:cubicBezTo>
                    <a:pt x="4615" y="5131"/>
                    <a:pt x="4879" y="5181"/>
                    <a:pt x="4879" y="5181"/>
                  </a:cubicBezTo>
                  <a:cubicBezTo>
                    <a:pt x="4879" y="5181"/>
                    <a:pt x="4615" y="5232"/>
                    <a:pt x="4213" y="5257"/>
                  </a:cubicBezTo>
                  <a:cubicBezTo>
                    <a:pt x="4012" y="5282"/>
                    <a:pt x="3785" y="5294"/>
                    <a:pt x="3534" y="5307"/>
                  </a:cubicBezTo>
                  <a:lnTo>
                    <a:pt x="2339" y="5307"/>
                  </a:lnTo>
                  <a:cubicBezTo>
                    <a:pt x="2213" y="5307"/>
                    <a:pt x="2088" y="5307"/>
                    <a:pt x="1962" y="5294"/>
                  </a:cubicBezTo>
                  <a:cubicBezTo>
                    <a:pt x="1710" y="5294"/>
                    <a:pt x="1471" y="5269"/>
                    <a:pt x="1270" y="5257"/>
                  </a:cubicBezTo>
                  <a:cubicBezTo>
                    <a:pt x="868" y="5219"/>
                    <a:pt x="604" y="5181"/>
                    <a:pt x="604" y="5181"/>
                  </a:cubicBezTo>
                  <a:cubicBezTo>
                    <a:pt x="604" y="5181"/>
                    <a:pt x="868" y="5131"/>
                    <a:pt x="1270" y="5106"/>
                  </a:cubicBezTo>
                  <a:cubicBezTo>
                    <a:pt x="1471" y="5081"/>
                    <a:pt x="1710" y="5068"/>
                    <a:pt x="1962" y="5056"/>
                  </a:cubicBezTo>
                  <a:cubicBezTo>
                    <a:pt x="2088" y="5056"/>
                    <a:pt x="2213" y="5043"/>
                    <a:pt x="2339" y="5043"/>
                  </a:cubicBezTo>
                  <a:close/>
                  <a:moveTo>
                    <a:pt x="931" y="0"/>
                  </a:moveTo>
                  <a:cubicBezTo>
                    <a:pt x="931" y="214"/>
                    <a:pt x="994" y="403"/>
                    <a:pt x="1094" y="591"/>
                  </a:cubicBezTo>
                  <a:lnTo>
                    <a:pt x="1572" y="1182"/>
                  </a:lnTo>
                  <a:lnTo>
                    <a:pt x="855" y="1258"/>
                  </a:lnTo>
                  <a:cubicBezTo>
                    <a:pt x="591" y="1296"/>
                    <a:pt x="327" y="1447"/>
                    <a:pt x="327" y="1522"/>
                  </a:cubicBezTo>
                  <a:lnTo>
                    <a:pt x="327" y="4439"/>
                  </a:lnTo>
                  <a:cubicBezTo>
                    <a:pt x="327" y="4942"/>
                    <a:pt x="214" y="5445"/>
                    <a:pt x="0" y="5898"/>
                  </a:cubicBezTo>
                  <a:lnTo>
                    <a:pt x="5143" y="5898"/>
                  </a:lnTo>
                  <a:lnTo>
                    <a:pt x="5420" y="2151"/>
                  </a:lnTo>
                  <a:lnTo>
                    <a:pt x="5583" y="4263"/>
                  </a:lnTo>
                  <a:lnTo>
                    <a:pt x="5583" y="1811"/>
                  </a:lnTo>
                  <a:lnTo>
                    <a:pt x="491" y="1585"/>
                  </a:lnTo>
                  <a:lnTo>
                    <a:pt x="4728" y="1396"/>
                  </a:lnTo>
                  <a:lnTo>
                    <a:pt x="1660" y="1182"/>
                  </a:lnTo>
                  <a:lnTo>
                    <a:pt x="4892" y="956"/>
                  </a:lnTo>
                  <a:cubicBezTo>
                    <a:pt x="4967" y="843"/>
                    <a:pt x="5030" y="730"/>
                    <a:pt x="5080" y="604"/>
                  </a:cubicBezTo>
                  <a:cubicBezTo>
                    <a:pt x="5118" y="516"/>
                    <a:pt x="5131" y="428"/>
                    <a:pt x="5131" y="353"/>
                  </a:cubicBezTo>
                  <a:cubicBezTo>
                    <a:pt x="3722" y="327"/>
                    <a:pt x="2327" y="214"/>
                    <a:pt x="9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9"/>
            <p:cNvSpPr/>
            <p:nvPr/>
          </p:nvSpPr>
          <p:spPr>
            <a:xfrm>
              <a:off x="7917292" y="3455668"/>
              <a:ext cx="341119" cy="144194"/>
            </a:xfrm>
            <a:custGeom>
              <a:avLst/>
              <a:gdLst/>
              <a:ahLst/>
              <a:cxnLst/>
              <a:rect l="l" t="t" r="r" b="b"/>
              <a:pathLst>
                <a:path w="6993" h="2956" extrusionOk="0">
                  <a:moveTo>
                    <a:pt x="1208" y="0"/>
                  </a:moveTo>
                  <a:lnTo>
                    <a:pt x="1208" y="0"/>
                  </a:lnTo>
                  <a:cubicBezTo>
                    <a:pt x="1233" y="528"/>
                    <a:pt x="1208" y="1547"/>
                    <a:pt x="579" y="1874"/>
                  </a:cubicBezTo>
                  <a:cubicBezTo>
                    <a:pt x="277" y="2025"/>
                    <a:pt x="76" y="2628"/>
                    <a:pt x="1" y="2955"/>
                  </a:cubicBezTo>
                  <a:lnTo>
                    <a:pt x="6992" y="2955"/>
                  </a:lnTo>
                  <a:cubicBezTo>
                    <a:pt x="6942" y="2666"/>
                    <a:pt x="6866" y="2389"/>
                    <a:pt x="6753" y="2113"/>
                  </a:cubicBezTo>
                  <a:lnTo>
                    <a:pt x="1019" y="1861"/>
                  </a:lnTo>
                  <a:lnTo>
                    <a:pt x="6464" y="1622"/>
                  </a:lnTo>
                  <a:cubicBezTo>
                    <a:pt x="6326" y="1182"/>
                    <a:pt x="6250" y="717"/>
                    <a:pt x="6250" y="252"/>
                  </a:cubicBezTo>
                  <a:cubicBezTo>
                    <a:pt x="4050" y="214"/>
                    <a:pt x="1849" y="51"/>
                    <a:pt x="1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9"/>
            <p:cNvSpPr/>
            <p:nvPr/>
          </p:nvSpPr>
          <p:spPr>
            <a:xfrm>
              <a:off x="7711834" y="2825675"/>
              <a:ext cx="806041" cy="1775251"/>
            </a:xfrm>
            <a:custGeom>
              <a:avLst/>
              <a:gdLst/>
              <a:ahLst/>
              <a:cxnLst/>
              <a:rect l="l" t="t" r="r" b="b"/>
              <a:pathLst>
                <a:path w="16524" h="36393" extrusionOk="0">
                  <a:moveTo>
                    <a:pt x="8274" y="4940"/>
                  </a:moveTo>
                  <a:cubicBezTo>
                    <a:pt x="8466" y="4940"/>
                    <a:pt x="8658" y="5025"/>
                    <a:pt x="8790" y="5194"/>
                  </a:cubicBezTo>
                  <a:lnTo>
                    <a:pt x="8790" y="5207"/>
                  </a:lnTo>
                  <a:lnTo>
                    <a:pt x="7721" y="5345"/>
                  </a:lnTo>
                  <a:lnTo>
                    <a:pt x="8890" y="5345"/>
                  </a:lnTo>
                  <a:lnTo>
                    <a:pt x="9066" y="5358"/>
                  </a:lnTo>
                  <a:cubicBezTo>
                    <a:pt x="9972" y="5421"/>
                    <a:pt x="11041" y="5572"/>
                    <a:pt x="11531" y="5722"/>
                  </a:cubicBezTo>
                  <a:cubicBezTo>
                    <a:pt x="11481" y="5735"/>
                    <a:pt x="11443" y="5748"/>
                    <a:pt x="11405" y="5760"/>
                  </a:cubicBezTo>
                  <a:lnTo>
                    <a:pt x="5156" y="5760"/>
                  </a:lnTo>
                  <a:cubicBezTo>
                    <a:pt x="5118" y="5748"/>
                    <a:pt x="5068" y="5735"/>
                    <a:pt x="5030" y="5722"/>
                  </a:cubicBezTo>
                  <a:cubicBezTo>
                    <a:pt x="5520" y="5572"/>
                    <a:pt x="6589" y="5408"/>
                    <a:pt x="7495" y="5358"/>
                  </a:cubicBezTo>
                  <a:lnTo>
                    <a:pt x="7658" y="5358"/>
                  </a:lnTo>
                  <a:lnTo>
                    <a:pt x="7759" y="5194"/>
                  </a:lnTo>
                  <a:cubicBezTo>
                    <a:pt x="7891" y="5025"/>
                    <a:pt x="8083" y="4940"/>
                    <a:pt x="8274" y="4940"/>
                  </a:cubicBezTo>
                  <a:close/>
                  <a:moveTo>
                    <a:pt x="8274" y="416"/>
                  </a:moveTo>
                  <a:cubicBezTo>
                    <a:pt x="9607" y="416"/>
                    <a:pt x="12223" y="2202"/>
                    <a:pt x="12776" y="2654"/>
                  </a:cubicBezTo>
                  <a:cubicBezTo>
                    <a:pt x="13329" y="3119"/>
                    <a:pt x="13631" y="4113"/>
                    <a:pt x="13631" y="5584"/>
                  </a:cubicBezTo>
                  <a:cubicBezTo>
                    <a:pt x="13631" y="6955"/>
                    <a:pt x="14122" y="8300"/>
                    <a:pt x="15014" y="9357"/>
                  </a:cubicBezTo>
                  <a:lnTo>
                    <a:pt x="15052" y="9394"/>
                  </a:lnTo>
                  <a:cubicBezTo>
                    <a:pt x="15329" y="9746"/>
                    <a:pt x="15681" y="11255"/>
                    <a:pt x="15681" y="11771"/>
                  </a:cubicBezTo>
                  <a:cubicBezTo>
                    <a:pt x="15681" y="12048"/>
                    <a:pt x="15605" y="12186"/>
                    <a:pt x="15115" y="12198"/>
                  </a:cubicBezTo>
                  <a:lnTo>
                    <a:pt x="15102" y="12048"/>
                  </a:lnTo>
                  <a:cubicBezTo>
                    <a:pt x="14863" y="9671"/>
                    <a:pt x="13329" y="8904"/>
                    <a:pt x="11871" y="8640"/>
                  </a:cubicBezTo>
                  <a:lnTo>
                    <a:pt x="11871" y="7835"/>
                  </a:lnTo>
                  <a:cubicBezTo>
                    <a:pt x="11871" y="7282"/>
                    <a:pt x="11003" y="7156"/>
                    <a:pt x="11003" y="7156"/>
                  </a:cubicBezTo>
                  <a:cubicBezTo>
                    <a:pt x="11179" y="6867"/>
                    <a:pt x="11267" y="6527"/>
                    <a:pt x="11255" y="6188"/>
                  </a:cubicBezTo>
                  <a:cubicBezTo>
                    <a:pt x="11255" y="6188"/>
                    <a:pt x="12059" y="6175"/>
                    <a:pt x="12059" y="5647"/>
                  </a:cubicBezTo>
                  <a:cubicBezTo>
                    <a:pt x="12059" y="5131"/>
                    <a:pt x="9079" y="4930"/>
                    <a:pt x="9079" y="4930"/>
                  </a:cubicBezTo>
                  <a:cubicBezTo>
                    <a:pt x="8884" y="4654"/>
                    <a:pt x="8579" y="4515"/>
                    <a:pt x="8274" y="4515"/>
                  </a:cubicBezTo>
                  <a:cubicBezTo>
                    <a:pt x="7969" y="4515"/>
                    <a:pt x="7664" y="4654"/>
                    <a:pt x="7469" y="4930"/>
                  </a:cubicBezTo>
                  <a:cubicBezTo>
                    <a:pt x="7469" y="4930"/>
                    <a:pt x="4489" y="5131"/>
                    <a:pt x="4489" y="5647"/>
                  </a:cubicBezTo>
                  <a:cubicBezTo>
                    <a:pt x="4489" y="6163"/>
                    <a:pt x="5294" y="6188"/>
                    <a:pt x="5294" y="6188"/>
                  </a:cubicBezTo>
                  <a:cubicBezTo>
                    <a:pt x="5281" y="6527"/>
                    <a:pt x="5369" y="6867"/>
                    <a:pt x="5546" y="7156"/>
                  </a:cubicBezTo>
                  <a:cubicBezTo>
                    <a:pt x="5546" y="7156"/>
                    <a:pt x="4690" y="7269"/>
                    <a:pt x="4690" y="7835"/>
                  </a:cubicBezTo>
                  <a:lnTo>
                    <a:pt x="4690" y="8678"/>
                  </a:lnTo>
                  <a:cubicBezTo>
                    <a:pt x="3269" y="8979"/>
                    <a:pt x="1672" y="9797"/>
                    <a:pt x="1446" y="12035"/>
                  </a:cubicBezTo>
                  <a:lnTo>
                    <a:pt x="1434" y="12186"/>
                  </a:lnTo>
                  <a:cubicBezTo>
                    <a:pt x="956" y="12186"/>
                    <a:pt x="868" y="12060"/>
                    <a:pt x="868" y="11771"/>
                  </a:cubicBezTo>
                  <a:cubicBezTo>
                    <a:pt x="868" y="11255"/>
                    <a:pt x="1232" y="9746"/>
                    <a:pt x="1509" y="9394"/>
                  </a:cubicBezTo>
                  <a:lnTo>
                    <a:pt x="1547" y="9357"/>
                  </a:lnTo>
                  <a:cubicBezTo>
                    <a:pt x="2427" y="8300"/>
                    <a:pt x="2930" y="6955"/>
                    <a:pt x="2930" y="5584"/>
                  </a:cubicBezTo>
                  <a:cubicBezTo>
                    <a:pt x="2930" y="4113"/>
                    <a:pt x="3219" y="3132"/>
                    <a:pt x="3785" y="2654"/>
                  </a:cubicBezTo>
                  <a:cubicBezTo>
                    <a:pt x="4351" y="2189"/>
                    <a:pt x="6954" y="416"/>
                    <a:pt x="8274" y="416"/>
                  </a:cubicBezTo>
                  <a:close/>
                  <a:moveTo>
                    <a:pt x="5659" y="6313"/>
                  </a:moveTo>
                  <a:lnTo>
                    <a:pt x="5659" y="6313"/>
                  </a:lnTo>
                  <a:cubicBezTo>
                    <a:pt x="7055" y="6515"/>
                    <a:pt x="8463" y="6640"/>
                    <a:pt x="9871" y="6666"/>
                  </a:cubicBezTo>
                  <a:cubicBezTo>
                    <a:pt x="9871" y="6754"/>
                    <a:pt x="9859" y="6842"/>
                    <a:pt x="9821" y="6917"/>
                  </a:cubicBezTo>
                  <a:cubicBezTo>
                    <a:pt x="9771" y="7043"/>
                    <a:pt x="9708" y="7156"/>
                    <a:pt x="9632" y="7269"/>
                  </a:cubicBezTo>
                  <a:lnTo>
                    <a:pt x="6401" y="7495"/>
                  </a:lnTo>
                  <a:lnTo>
                    <a:pt x="9469" y="7722"/>
                  </a:lnTo>
                  <a:lnTo>
                    <a:pt x="5231" y="7898"/>
                  </a:lnTo>
                  <a:lnTo>
                    <a:pt x="10324" y="8124"/>
                  </a:lnTo>
                  <a:lnTo>
                    <a:pt x="10324" y="10576"/>
                  </a:lnTo>
                  <a:lnTo>
                    <a:pt x="10160" y="8464"/>
                  </a:lnTo>
                  <a:lnTo>
                    <a:pt x="9871" y="12211"/>
                  </a:lnTo>
                  <a:lnTo>
                    <a:pt x="4728" y="12211"/>
                  </a:lnTo>
                  <a:cubicBezTo>
                    <a:pt x="4942" y="11758"/>
                    <a:pt x="5055" y="11255"/>
                    <a:pt x="5055" y="10752"/>
                  </a:cubicBezTo>
                  <a:lnTo>
                    <a:pt x="5055" y="7835"/>
                  </a:lnTo>
                  <a:cubicBezTo>
                    <a:pt x="5055" y="7772"/>
                    <a:pt x="5319" y="7621"/>
                    <a:pt x="5596" y="7571"/>
                  </a:cubicBezTo>
                  <a:lnTo>
                    <a:pt x="6313" y="7495"/>
                  </a:lnTo>
                  <a:lnTo>
                    <a:pt x="5835" y="6892"/>
                  </a:lnTo>
                  <a:cubicBezTo>
                    <a:pt x="5722" y="6716"/>
                    <a:pt x="5671" y="6515"/>
                    <a:pt x="5659" y="6313"/>
                  </a:cubicBezTo>
                  <a:close/>
                  <a:moveTo>
                    <a:pt x="5407" y="12915"/>
                  </a:moveTo>
                  <a:lnTo>
                    <a:pt x="5407" y="12915"/>
                  </a:lnTo>
                  <a:cubicBezTo>
                    <a:pt x="6036" y="12966"/>
                    <a:pt x="8262" y="13129"/>
                    <a:pt x="10450" y="13167"/>
                  </a:cubicBezTo>
                  <a:cubicBezTo>
                    <a:pt x="10450" y="13632"/>
                    <a:pt x="10525" y="14097"/>
                    <a:pt x="10676" y="14537"/>
                  </a:cubicBezTo>
                  <a:lnTo>
                    <a:pt x="5231" y="14776"/>
                  </a:lnTo>
                  <a:lnTo>
                    <a:pt x="10965" y="15028"/>
                  </a:lnTo>
                  <a:cubicBezTo>
                    <a:pt x="11066" y="15304"/>
                    <a:pt x="11154" y="15581"/>
                    <a:pt x="11192" y="15870"/>
                  </a:cubicBezTo>
                  <a:lnTo>
                    <a:pt x="4213" y="15870"/>
                  </a:lnTo>
                  <a:cubicBezTo>
                    <a:pt x="4288" y="15543"/>
                    <a:pt x="4477" y="14940"/>
                    <a:pt x="4778" y="14789"/>
                  </a:cubicBezTo>
                  <a:cubicBezTo>
                    <a:pt x="5407" y="14449"/>
                    <a:pt x="5432" y="13443"/>
                    <a:pt x="5407" y="12915"/>
                  </a:cubicBezTo>
                  <a:close/>
                  <a:moveTo>
                    <a:pt x="12449" y="16424"/>
                  </a:moveTo>
                  <a:cubicBezTo>
                    <a:pt x="12613" y="16977"/>
                    <a:pt x="12902" y="18046"/>
                    <a:pt x="12952" y="18863"/>
                  </a:cubicBezTo>
                  <a:cubicBezTo>
                    <a:pt x="12889" y="19039"/>
                    <a:pt x="12814" y="19215"/>
                    <a:pt x="12713" y="19379"/>
                  </a:cubicBezTo>
                  <a:cubicBezTo>
                    <a:pt x="12701" y="19215"/>
                    <a:pt x="12675" y="19052"/>
                    <a:pt x="12663" y="18888"/>
                  </a:cubicBezTo>
                  <a:cubicBezTo>
                    <a:pt x="12638" y="18687"/>
                    <a:pt x="12613" y="18498"/>
                    <a:pt x="12575" y="18322"/>
                  </a:cubicBezTo>
                  <a:cubicBezTo>
                    <a:pt x="12550" y="18146"/>
                    <a:pt x="12512" y="17983"/>
                    <a:pt x="12487" y="17819"/>
                  </a:cubicBezTo>
                  <a:cubicBezTo>
                    <a:pt x="12449" y="17668"/>
                    <a:pt x="12411" y="17530"/>
                    <a:pt x="12386" y="17404"/>
                  </a:cubicBezTo>
                  <a:cubicBezTo>
                    <a:pt x="12349" y="17291"/>
                    <a:pt x="12323" y="17191"/>
                    <a:pt x="12286" y="17090"/>
                  </a:cubicBezTo>
                  <a:cubicBezTo>
                    <a:pt x="12223" y="16914"/>
                    <a:pt x="12185" y="16813"/>
                    <a:pt x="12185" y="16813"/>
                  </a:cubicBezTo>
                  <a:lnTo>
                    <a:pt x="12185" y="17115"/>
                  </a:lnTo>
                  <a:cubicBezTo>
                    <a:pt x="12185" y="17203"/>
                    <a:pt x="12185" y="17316"/>
                    <a:pt x="12185" y="17442"/>
                  </a:cubicBezTo>
                  <a:cubicBezTo>
                    <a:pt x="12198" y="17568"/>
                    <a:pt x="12185" y="17706"/>
                    <a:pt x="12198" y="17870"/>
                  </a:cubicBezTo>
                  <a:lnTo>
                    <a:pt x="12223" y="18939"/>
                  </a:lnTo>
                  <a:lnTo>
                    <a:pt x="12235" y="19530"/>
                  </a:lnTo>
                  <a:cubicBezTo>
                    <a:pt x="12235" y="19655"/>
                    <a:pt x="12248" y="19781"/>
                    <a:pt x="12260" y="19907"/>
                  </a:cubicBezTo>
                  <a:lnTo>
                    <a:pt x="12160" y="19995"/>
                  </a:lnTo>
                  <a:cubicBezTo>
                    <a:pt x="12147" y="19731"/>
                    <a:pt x="12122" y="19479"/>
                    <a:pt x="12097" y="19228"/>
                  </a:cubicBezTo>
                  <a:cubicBezTo>
                    <a:pt x="12084" y="19077"/>
                    <a:pt x="12059" y="18939"/>
                    <a:pt x="12034" y="18813"/>
                  </a:cubicBezTo>
                  <a:cubicBezTo>
                    <a:pt x="12022" y="18674"/>
                    <a:pt x="11996" y="18561"/>
                    <a:pt x="11959" y="18448"/>
                  </a:cubicBezTo>
                  <a:cubicBezTo>
                    <a:pt x="11934" y="18335"/>
                    <a:pt x="11908" y="18222"/>
                    <a:pt x="11883" y="18134"/>
                  </a:cubicBezTo>
                  <a:cubicBezTo>
                    <a:pt x="11871" y="18046"/>
                    <a:pt x="11846" y="17970"/>
                    <a:pt x="11820" y="17895"/>
                  </a:cubicBezTo>
                  <a:cubicBezTo>
                    <a:pt x="11770" y="17769"/>
                    <a:pt x="11745" y="17694"/>
                    <a:pt x="11745" y="17694"/>
                  </a:cubicBezTo>
                  <a:lnTo>
                    <a:pt x="11745" y="17907"/>
                  </a:lnTo>
                  <a:cubicBezTo>
                    <a:pt x="11745" y="18046"/>
                    <a:pt x="11745" y="18234"/>
                    <a:pt x="11757" y="18473"/>
                  </a:cubicBezTo>
                  <a:cubicBezTo>
                    <a:pt x="11770" y="18700"/>
                    <a:pt x="11770" y="18964"/>
                    <a:pt x="11770" y="19253"/>
                  </a:cubicBezTo>
                  <a:lnTo>
                    <a:pt x="11783" y="19693"/>
                  </a:lnTo>
                  <a:lnTo>
                    <a:pt x="11795" y="20146"/>
                  </a:lnTo>
                  <a:lnTo>
                    <a:pt x="11795" y="20309"/>
                  </a:lnTo>
                  <a:cubicBezTo>
                    <a:pt x="10902" y="21001"/>
                    <a:pt x="9871" y="21504"/>
                    <a:pt x="8777" y="21780"/>
                  </a:cubicBezTo>
                  <a:cubicBezTo>
                    <a:pt x="8513" y="21642"/>
                    <a:pt x="8224" y="21529"/>
                    <a:pt x="7935" y="21453"/>
                  </a:cubicBezTo>
                  <a:cubicBezTo>
                    <a:pt x="7834" y="21428"/>
                    <a:pt x="7721" y="21403"/>
                    <a:pt x="7620" y="21365"/>
                  </a:cubicBezTo>
                  <a:lnTo>
                    <a:pt x="7620" y="21039"/>
                  </a:lnTo>
                  <a:cubicBezTo>
                    <a:pt x="7620" y="20812"/>
                    <a:pt x="7620" y="20573"/>
                    <a:pt x="7620" y="20347"/>
                  </a:cubicBezTo>
                  <a:cubicBezTo>
                    <a:pt x="7633" y="20121"/>
                    <a:pt x="7620" y="19882"/>
                    <a:pt x="7620" y="19655"/>
                  </a:cubicBezTo>
                  <a:lnTo>
                    <a:pt x="7620" y="18989"/>
                  </a:lnTo>
                  <a:cubicBezTo>
                    <a:pt x="7620" y="18775"/>
                    <a:pt x="7620" y="18561"/>
                    <a:pt x="7608" y="18360"/>
                  </a:cubicBezTo>
                  <a:cubicBezTo>
                    <a:pt x="7595" y="18159"/>
                    <a:pt x="7595" y="17983"/>
                    <a:pt x="7595" y="17807"/>
                  </a:cubicBezTo>
                  <a:cubicBezTo>
                    <a:pt x="7570" y="17115"/>
                    <a:pt x="7520" y="16650"/>
                    <a:pt x="7520" y="16650"/>
                  </a:cubicBezTo>
                  <a:cubicBezTo>
                    <a:pt x="7520" y="16650"/>
                    <a:pt x="7457" y="17103"/>
                    <a:pt x="7394" y="17794"/>
                  </a:cubicBezTo>
                  <a:cubicBezTo>
                    <a:pt x="7381" y="17970"/>
                    <a:pt x="7356" y="18159"/>
                    <a:pt x="7356" y="18360"/>
                  </a:cubicBezTo>
                  <a:cubicBezTo>
                    <a:pt x="7344" y="18549"/>
                    <a:pt x="7319" y="18762"/>
                    <a:pt x="7319" y="18989"/>
                  </a:cubicBezTo>
                  <a:cubicBezTo>
                    <a:pt x="7306" y="19203"/>
                    <a:pt x="7293" y="19429"/>
                    <a:pt x="7293" y="19655"/>
                  </a:cubicBezTo>
                  <a:cubicBezTo>
                    <a:pt x="7293" y="19882"/>
                    <a:pt x="7281" y="20108"/>
                    <a:pt x="7281" y="20347"/>
                  </a:cubicBezTo>
                  <a:cubicBezTo>
                    <a:pt x="7268" y="20573"/>
                    <a:pt x="7281" y="20800"/>
                    <a:pt x="7281" y="21039"/>
                  </a:cubicBezTo>
                  <a:lnTo>
                    <a:pt x="7281" y="21265"/>
                  </a:lnTo>
                  <a:lnTo>
                    <a:pt x="7080" y="21202"/>
                  </a:lnTo>
                  <a:cubicBezTo>
                    <a:pt x="7080" y="20913"/>
                    <a:pt x="7080" y="20636"/>
                    <a:pt x="7080" y="20359"/>
                  </a:cubicBezTo>
                  <a:cubicBezTo>
                    <a:pt x="7067" y="19995"/>
                    <a:pt x="7055" y="19655"/>
                    <a:pt x="7042" y="19366"/>
                  </a:cubicBezTo>
                  <a:cubicBezTo>
                    <a:pt x="7029" y="19077"/>
                    <a:pt x="7004" y="18838"/>
                    <a:pt x="6992" y="18674"/>
                  </a:cubicBezTo>
                  <a:cubicBezTo>
                    <a:pt x="6979" y="18498"/>
                    <a:pt x="6966" y="18410"/>
                    <a:pt x="6966" y="18410"/>
                  </a:cubicBezTo>
                  <a:cubicBezTo>
                    <a:pt x="6966" y="18410"/>
                    <a:pt x="6941" y="18498"/>
                    <a:pt x="6916" y="18662"/>
                  </a:cubicBezTo>
                  <a:cubicBezTo>
                    <a:pt x="6891" y="18838"/>
                    <a:pt x="6866" y="19077"/>
                    <a:pt x="6828" y="19366"/>
                  </a:cubicBezTo>
                  <a:cubicBezTo>
                    <a:pt x="6816" y="19504"/>
                    <a:pt x="6803" y="19668"/>
                    <a:pt x="6790" y="19831"/>
                  </a:cubicBezTo>
                  <a:cubicBezTo>
                    <a:pt x="6778" y="20007"/>
                    <a:pt x="6765" y="20171"/>
                    <a:pt x="6753" y="20359"/>
                  </a:cubicBezTo>
                  <a:cubicBezTo>
                    <a:pt x="6740" y="20586"/>
                    <a:pt x="6740" y="20837"/>
                    <a:pt x="6728" y="21089"/>
                  </a:cubicBezTo>
                  <a:cubicBezTo>
                    <a:pt x="6036" y="20837"/>
                    <a:pt x="5357" y="20523"/>
                    <a:pt x="4716" y="20158"/>
                  </a:cubicBezTo>
                  <a:lnTo>
                    <a:pt x="4728" y="19706"/>
                  </a:lnTo>
                  <a:lnTo>
                    <a:pt x="4741" y="19265"/>
                  </a:lnTo>
                  <a:lnTo>
                    <a:pt x="4766" y="18486"/>
                  </a:lnTo>
                  <a:cubicBezTo>
                    <a:pt x="4766" y="18247"/>
                    <a:pt x="4766" y="18058"/>
                    <a:pt x="4778" y="17920"/>
                  </a:cubicBezTo>
                  <a:cubicBezTo>
                    <a:pt x="4791" y="17794"/>
                    <a:pt x="4778" y="17706"/>
                    <a:pt x="4778" y="17706"/>
                  </a:cubicBezTo>
                  <a:cubicBezTo>
                    <a:pt x="4778" y="17706"/>
                    <a:pt x="4741" y="17782"/>
                    <a:pt x="4703" y="17907"/>
                  </a:cubicBezTo>
                  <a:cubicBezTo>
                    <a:pt x="4665" y="17983"/>
                    <a:pt x="4640" y="18058"/>
                    <a:pt x="4628" y="18146"/>
                  </a:cubicBezTo>
                  <a:cubicBezTo>
                    <a:pt x="4602" y="18234"/>
                    <a:pt x="4565" y="18335"/>
                    <a:pt x="4552" y="18461"/>
                  </a:cubicBezTo>
                  <a:cubicBezTo>
                    <a:pt x="4527" y="18574"/>
                    <a:pt x="4502" y="18687"/>
                    <a:pt x="4477" y="18825"/>
                  </a:cubicBezTo>
                  <a:cubicBezTo>
                    <a:pt x="4452" y="18951"/>
                    <a:pt x="4426" y="19089"/>
                    <a:pt x="4414" y="19240"/>
                  </a:cubicBezTo>
                  <a:cubicBezTo>
                    <a:pt x="4389" y="19467"/>
                    <a:pt x="4376" y="19706"/>
                    <a:pt x="4351" y="19945"/>
                  </a:cubicBezTo>
                  <a:lnTo>
                    <a:pt x="4263" y="19882"/>
                  </a:lnTo>
                  <a:lnTo>
                    <a:pt x="4275" y="19542"/>
                  </a:lnTo>
                  <a:cubicBezTo>
                    <a:pt x="4275" y="19341"/>
                    <a:pt x="4288" y="19140"/>
                    <a:pt x="4288" y="18951"/>
                  </a:cubicBezTo>
                  <a:cubicBezTo>
                    <a:pt x="4301" y="18561"/>
                    <a:pt x="4313" y="18197"/>
                    <a:pt x="4313" y="17882"/>
                  </a:cubicBezTo>
                  <a:lnTo>
                    <a:pt x="4326" y="17455"/>
                  </a:lnTo>
                  <a:cubicBezTo>
                    <a:pt x="4326" y="17329"/>
                    <a:pt x="4326" y="17216"/>
                    <a:pt x="4326" y="17128"/>
                  </a:cubicBezTo>
                  <a:lnTo>
                    <a:pt x="4326" y="16826"/>
                  </a:lnTo>
                  <a:cubicBezTo>
                    <a:pt x="4326" y="16826"/>
                    <a:pt x="4288" y="16927"/>
                    <a:pt x="4225" y="17103"/>
                  </a:cubicBezTo>
                  <a:cubicBezTo>
                    <a:pt x="4187" y="17203"/>
                    <a:pt x="4162" y="17304"/>
                    <a:pt x="4137" y="17417"/>
                  </a:cubicBezTo>
                  <a:cubicBezTo>
                    <a:pt x="4099" y="17543"/>
                    <a:pt x="4062" y="17681"/>
                    <a:pt x="4024" y="17832"/>
                  </a:cubicBezTo>
                  <a:cubicBezTo>
                    <a:pt x="3999" y="17983"/>
                    <a:pt x="3961" y="18159"/>
                    <a:pt x="3936" y="18335"/>
                  </a:cubicBezTo>
                  <a:cubicBezTo>
                    <a:pt x="3911" y="18511"/>
                    <a:pt x="3873" y="18700"/>
                    <a:pt x="3848" y="18901"/>
                  </a:cubicBezTo>
                  <a:cubicBezTo>
                    <a:pt x="3835" y="19102"/>
                    <a:pt x="3810" y="19316"/>
                    <a:pt x="3798" y="19530"/>
                  </a:cubicBezTo>
                  <a:cubicBezTo>
                    <a:pt x="3684" y="19442"/>
                    <a:pt x="3584" y="19341"/>
                    <a:pt x="3496" y="19228"/>
                  </a:cubicBezTo>
                  <a:lnTo>
                    <a:pt x="3496" y="19102"/>
                  </a:lnTo>
                  <a:cubicBezTo>
                    <a:pt x="3496" y="18285"/>
                    <a:pt x="3835" y="17040"/>
                    <a:pt x="4011" y="16424"/>
                  </a:cubicBezTo>
                  <a:close/>
                  <a:moveTo>
                    <a:pt x="3132" y="18990"/>
                  </a:moveTo>
                  <a:cubicBezTo>
                    <a:pt x="3144" y="19028"/>
                    <a:pt x="3157" y="19077"/>
                    <a:pt x="3181" y="19115"/>
                  </a:cubicBezTo>
                  <a:cubicBezTo>
                    <a:pt x="3232" y="19228"/>
                    <a:pt x="3295" y="19328"/>
                    <a:pt x="3370" y="19429"/>
                  </a:cubicBezTo>
                  <a:cubicBezTo>
                    <a:pt x="3659" y="19731"/>
                    <a:pt x="3986" y="20007"/>
                    <a:pt x="4351" y="20209"/>
                  </a:cubicBezTo>
                  <a:cubicBezTo>
                    <a:pt x="4841" y="20510"/>
                    <a:pt x="5357" y="20774"/>
                    <a:pt x="5898" y="21001"/>
                  </a:cubicBezTo>
                  <a:cubicBezTo>
                    <a:pt x="6501" y="21252"/>
                    <a:pt x="7117" y="21479"/>
                    <a:pt x="7746" y="21642"/>
                  </a:cubicBezTo>
                  <a:cubicBezTo>
                    <a:pt x="7910" y="21680"/>
                    <a:pt x="8073" y="21730"/>
                    <a:pt x="8237" y="21780"/>
                  </a:cubicBezTo>
                  <a:cubicBezTo>
                    <a:pt x="8325" y="21818"/>
                    <a:pt x="8400" y="21856"/>
                    <a:pt x="8488" y="21894"/>
                  </a:cubicBezTo>
                  <a:lnTo>
                    <a:pt x="8274" y="21944"/>
                  </a:lnTo>
                  <a:lnTo>
                    <a:pt x="8199" y="21919"/>
                  </a:lnTo>
                  <a:cubicBezTo>
                    <a:pt x="8048" y="21831"/>
                    <a:pt x="7884" y="21793"/>
                    <a:pt x="7721" y="21755"/>
                  </a:cubicBezTo>
                  <a:cubicBezTo>
                    <a:pt x="7080" y="21579"/>
                    <a:pt x="6463" y="21353"/>
                    <a:pt x="5860" y="21089"/>
                  </a:cubicBezTo>
                  <a:cubicBezTo>
                    <a:pt x="5319" y="20850"/>
                    <a:pt x="4804" y="20573"/>
                    <a:pt x="4313" y="20259"/>
                  </a:cubicBezTo>
                  <a:cubicBezTo>
                    <a:pt x="3949" y="20033"/>
                    <a:pt x="3634" y="19756"/>
                    <a:pt x="3358" y="19429"/>
                  </a:cubicBezTo>
                  <a:cubicBezTo>
                    <a:pt x="3282" y="19328"/>
                    <a:pt x="3219" y="19228"/>
                    <a:pt x="3169" y="19115"/>
                  </a:cubicBezTo>
                  <a:cubicBezTo>
                    <a:pt x="3156" y="19077"/>
                    <a:pt x="3144" y="19028"/>
                    <a:pt x="3132" y="18990"/>
                  </a:cubicBezTo>
                  <a:close/>
                  <a:moveTo>
                    <a:pt x="7633" y="21956"/>
                  </a:moveTo>
                  <a:lnTo>
                    <a:pt x="7847" y="22007"/>
                  </a:lnTo>
                  <a:lnTo>
                    <a:pt x="7910" y="22032"/>
                  </a:lnTo>
                  <a:cubicBezTo>
                    <a:pt x="7809" y="22057"/>
                    <a:pt x="7721" y="22095"/>
                    <a:pt x="7633" y="22120"/>
                  </a:cubicBezTo>
                  <a:lnTo>
                    <a:pt x="7633" y="21956"/>
                  </a:lnTo>
                  <a:close/>
                  <a:moveTo>
                    <a:pt x="7117" y="21793"/>
                  </a:moveTo>
                  <a:lnTo>
                    <a:pt x="7331" y="21868"/>
                  </a:lnTo>
                  <a:cubicBezTo>
                    <a:pt x="7344" y="21994"/>
                    <a:pt x="7356" y="22107"/>
                    <a:pt x="7356" y="22221"/>
                  </a:cubicBezTo>
                  <a:cubicBezTo>
                    <a:pt x="7268" y="22258"/>
                    <a:pt x="7180" y="22296"/>
                    <a:pt x="7105" y="22334"/>
                  </a:cubicBezTo>
                  <a:cubicBezTo>
                    <a:pt x="7105" y="22158"/>
                    <a:pt x="7105" y="21982"/>
                    <a:pt x="7117" y="21793"/>
                  </a:cubicBezTo>
                  <a:close/>
                  <a:moveTo>
                    <a:pt x="2678" y="15455"/>
                  </a:moveTo>
                  <a:cubicBezTo>
                    <a:pt x="2678" y="15456"/>
                    <a:pt x="2678" y="15996"/>
                    <a:pt x="2628" y="16801"/>
                  </a:cubicBezTo>
                  <a:cubicBezTo>
                    <a:pt x="2616" y="17203"/>
                    <a:pt x="2578" y="17681"/>
                    <a:pt x="2540" y="18184"/>
                  </a:cubicBezTo>
                  <a:cubicBezTo>
                    <a:pt x="2528" y="18436"/>
                    <a:pt x="2502" y="18687"/>
                    <a:pt x="2490" y="18951"/>
                  </a:cubicBezTo>
                  <a:lnTo>
                    <a:pt x="2414" y="19756"/>
                  </a:lnTo>
                  <a:lnTo>
                    <a:pt x="2339" y="20548"/>
                  </a:lnTo>
                  <a:cubicBezTo>
                    <a:pt x="2314" y="20812"/>
                    <a:pt x="2276" y="21076"/>
                    <a:pt x="2251" y="21328"/>
                  </a:cubicBezTo>
                  <a:cubicBezTo>
                    <a:pt x="2201" y="21831"/>
                    <a:pt x="2150" y="22296"/>
                    <a:pt x="2100" y="22698"/>
                  </a:cubicBezTo>
                  <a:cubicBezTo>
                    <a:pt x="1999" y="23503"/>
                    <a:pt x="1911" y="24031"/>
                    <a:pt x="1911" y="24031"/>
                  </a:cubicBezTo>
                  <a:cubicBezTo>
                    <a:pt x="1911" y="24031"/>
                    <a:pt x="1911" y="23491"/>
                    <a:pt x="1962" y="22686"/>
                  </a:cubicBezTo>
                  <a:cubicBezTo>
                    <a:pt x="1987" y="22271"/>
                    <a:pt x="2012" y="21806"/>
                    <a:pt x="2050" y="21303"/>
                  </a:cubicBezTo>
                  <a:cubicBezTo>
                    <a:pt x="2075" y="21051"/>
                    <a:pt x="2087" y="20787"/>
                    <a:pt x="2113" y="20523"/>
                  </a:cubicBezTo>
                  <a:lnTo>
                    <a:pt x="2175" y="19731"/>
                  </a:lnTo>
                  <a:lnTo>
                    <a:pt x="2251" y="18926"/>
                  </a:lnTo>
                  <a:cubicBezTo>
                    <a:pt x="2276" y="18662"/>
                    <a:pt x="2314" y="18410"/>
                    <a:pt x="2339" y="18159"/>
                  </a:cubicBezTo>
                  <a:cubicBezTo>
                    <a:pt x="2389" y="17656"/>
                    <a:pt x="2452" y="17191"/>
                    <a:pt x="2490" y="16788"/>
                  </a:cubicBezTo>
                  <a:cubicBezTo>
                    <a:pt x="2590" y="15984"/>
                    <a:pt x="2678" y="15456"/>
                    <a:pt x="2678" y="15455"/>
                  </a:cubicBezTo>
                  <a:close/>
                  <a:moveTo>
                    <a:pt x="13304" y="18687"/>
                  </a:moveTo>
                  <a:lnTo>
                    <a:pt x="13266" y="18813"/>
                  </a:lnTo>
                  <a:cubicBezTo>
                    <a:pt x="13254" y="18876"/>
                    <a:pt x="13229" y="18926"/>
                    <a:pt x="13204" y="18976"/>
                  </a:cubicBezTo>
                  <a:cubicBezTo>
                    <a:pt x="13178" y="19052"/>
                    <a:pt x="13153" y="19115"/>
                    <a:pt x="13116" y="19177"/>
                  </a:cubicBezTo>
                  <a:cubicBezTo>
                    <a:pt x="13090" y="19265"/>
                    <a:pt x="13053" y="19353"/>
                    <a:pt x="13015" y="19442"/>
                  </a:cubicBezTo>
                  <a:lnTo>
                    <a:pt x="13002" y="19429"/>
                  </a:lnTo>
                  <a:lnTo>
                    <a:pt x="12914" y="19567"/>
                  </a:lnTo>
                  <a:cubicBezTo>
                    <a:pt x="12889" y="19605"/>
                    <a:pt x="12852" y="19655"/>
                    <a:pt x="12826" y="19693"/>
                  </a:cubicBezTo>
                  <a:cubicBezTo>
                    <a:pt x="12789" y="19743"/>
                    <a:pt x="12751" y="19794"/>
                    <a:pt x="12713" y="19831"/>
                  </a:cubicBezTo>
                  <a:lnTo>
                    <a:pt x="12600" y="19970"/>
                  </a:lnTo>
                  <a:cubicBezTo>
                    <a:pt x="12525" y="20070"/>
                    <a:pt x="12424" y="20158"/>
                    <a:pt x="12323" y="20259"/>
                  </a:cubicBezTo>
                  <a:cubicBezTo>
                    <a:pt x="12235" y="20359"/>
                    <a:pt x="12122" y="20447"/>
                    <a:pt x="12009" y="20548"/>
                  </a:cubicBezTo>
                  <a:cubicBezTo>
                    <a:pt x="11908" y="20649"/>
                    <a:pt x="11783" y="20724"/>
                    <a:pt x="11657" y="20825"/>
                  </a:cubicBezTo>
                  <a:cubicBezTo>
                    <a:pt x="11405" y="21013"/>
                    <a:pt x="11129" y="21177"/>
                    <a:pt x="10852" y="21328"/>
                  </a:cubicBezTo>
                  <a:cubicBezTo>
                    <a:pt x="10701" y="21403"/>
                    <a:pt x="10563" y="21491"/>
                    <a:pt x="10399" y="21554"/>
                  </a:cubicBezTo>
                  <a:cubicBezTo>
                    <a:pt x="10249" y="21617"/>
                    <a:pt x="10085" y="21705"/>
                    <a:pt x="9934" y="21755"/>
                  </a:cubicBezTo>
                  <a:cubicBezTo>
                    <a:pt x="9607" y="21881"/>
                    <a:pt x="9293" y="21994"/>
                    <a:pt x="8953" y="22095"/>
                  </a:cubicBezTo>
                  <a:lnTo>
                    <a:pt x="7972" y="22359"/>
                  </a:lnTo>
                  <a:lnTo>
                    <a:pt x="7507" y="22522"/>
                  </a:lnTo>
                  <a:lnTo>
                    <a:pt x="7055" y="22711"/>
                  </a:lnTo>
                  <a:cubicBezTo>
                    <a:pt x="6904" y="22786"/>
                    <a:pt x="6765" y="22849"/>
                    <a:pt x="6627" y="22937"/>
                  </a:cubicBezTo>
                  <a:lnTo>
                    <a:pt x="6426" y="23050"/>
                  </a:lnTo>
                  <a:lnTo>
                    <a:pt x="6325" y="23113"/>
                  </a:lnTo>
                  <a:lnTo>
                    <a:pt x="6237" y="23176"/>
                  </a:lnTo>
                  <a:cubicBezTo>
                    <a:pt x="6111" y="23252"/>
                    <a:pt x="5998" y="23340"/>
                    <a:pt x="5885" y="23440"/>
                  </a:cubicBezTo>
                  <a:cubicBezTo>
                    <a:pt x="5772" y="23528"/>
                    <a:pt x="5671" y="23616"/>
                    <a:pt x="5571" y="23717"/>
                  </a:cubicBezTo>
                  <a:cubicBezTo>
                    <a:pt x="5470" y="23805"/>
                    <a:pt x="5395" y="23906"/>
                    <a:pt x="5307" y="23994"/>
                  </a:cubicBezTo>
                  <a:cubicBezTo>
                    <a:pt x="5219" y="24082"/>
                    <a:pt x="5143" y="24182"/>
                    <a:pt x="5080" y="24270"/>
                  </a:cubicBezTo>
                  <a:cubicBezTo>
                    <a:pt x="4967" y="24434"/>
                    <a:pt x="4866" y="24597"/>
                    <a:pt x="4766" y="24761"/>
                  </a:cubicBezTo>
                  <a:cubicBezTo>
                    <a:pt x="4690" y="24899"/>
                    <a:pt x="4628" y="25025"/>
                    <a:pt x="4590" y="25100"/>
                  </a:cubicBezTo>
                  <a:lnTo>
                    <a:pt x="4527" y="25213"/>
                  </a:lnTo>
                  <a:lnTo>
                    <a:pt x="4577" y="25100"/>
                  </a:lnTo>
                  <a:cubicBezTo>
                    <a:pt x="4615" y="25012"/>
                    <a:pt x="4678" y="24899"/>
                    <a:pt x="4753" y="24748"/>
                  </a:cubicBezTo>
                  <a:cubicBezTo>
                    <a:pt x="4841" y="24572"/>
                    <a:pt x="4942" y="24396"/>
                    <a:pt x="5055" y="24232"/>
                  </a:cubicBezTo>
                  <a:cubicBezTo>
                    <a:pt x="5105" y="24144"/>
                    <a:pt x="5193" y="24044"/>
                    <a:pt x="5256" y="23943"/>
                  </a:cubicBezTo>
                  <a:cubicBezTo>
                    <a:pt x="5332" y="23843"/>
                    <a:pt x="5432" y="23755"/>
                    <a:pt x="5520" y="23654"/>
                  </a:cubicBezTo>
                  <a:cubicBezTo>
                    <a:pt x="5621" y="23553"/>
                    <a:pt x="5734" y="23453"/>
                    <a:pt x="5835" y="23365"/>
                  </a:cubicBezTo>
                  <a:cubicBezTo>
                    <a:pt x="5948" y="23264"/>
                    <a:pt x="6074" y="23176"/>
                    <a:pt x="6187" y="23088"/>
                  </a:cubicBezTo>
                  <a:lnTo>
                    <a:pt x="6287" y="23013"/>
                  </a:lnTo>
                  <a:lnTo>
                    <a:pt x="6388" y="22950"/>
                  </a:lnTo>
                  <a:lnTo>
                    <a:pt x="6589" y="22824"/>
                  </a:lnTo>
                  <a:cubicBezTo>
                    <a:pt x="6728" y="22749"/>
                    <a:pt x="6866" y="22673"/>
                    <a:pt x="7017" y="22598"/>
                  </a:cubicBezTo>
                  <a:lnTo>
                    <a:pt x="7469" y="22397"/>
                  </a:lnTo>
                  <a:lnTo>
                    <a:pt x="7935" y="22233"/>
                  </a:lnTo>
                  <a:cubicBezTo>
                    <a:pt x="8274" y="22133"/>
                    <a:pt x="8601" y="22044"/>
                    <a:pt x="8928" y="21956"/>
                  </a:cubicBezTo>
                  <a:cubicBezTo>
                    <a:pt x="9255" y="21856"/>
                    <a:pt x="9569" y="21755"/>
                    <a:pt x="9896" y="21630"/>
                  </a:cubicBezTo>
                  <a:cubicBezTo>
                    <a:pt x="10047" y="21567"/>
                    <a:pt x="10211" y="21504"/>
                    <a:pt x="10349" y="21428"/>
                  </a:cubicBezTo>
                  <a:cubicBezTo>
                    <a:pt x="10500" y="21365"/>
                    <a:pt x="10651" y="21290"/>
                    <a:pt x="10802" y="21215"/>
                  </a:cubicBezTo>
                  <a:cubicBezTo>
                    <a:pt x="11078" y="21064"/>
                    <a:pt x="11343" y="20900"/>
                    <a:pt x="11607" y="20724"/>
                  </a:cubicBezTo>
                  <a:cubicBezTo>
                    <a:pt x="11732" y="20636"/>
                    <a:pt x="11846" y="20548"/>
                    <a:pt x="11959" y="20460"/>
                  </a:cubicBezTo>
                  <a:cubicBezTo>
                    <a:pt x="12072" y="20385"/>
                    <a:pt x="12172" y="20284"/>
                    <a:pt x="12273" y="20196"/>
                  </a:cubicBezTo>
                  <a:cubicBezTo>
                    <a:pt x="12374" y="20095"/>
                    <a:pt x="12462" y="20020"/>
                    <a:pt x="12550" y="19919"/>
                  </a:cubicBezTo>
                  <a:lnTo>
                    <a:pt x="12675" y="19781"/>
                  </a:lnTo>
                  <a:cubicBezTo>
                    <a:pt x="12713" y="19743"/>
                    <a:pt x="12738" y="19693"/>
                    <a:pt x="12776" y="19655"/>
                  </a:cubicBezTo>
                  <a:cubicBezTo>
                    <a:pt x="12814" y="19605"/>
                    <a:pt x="12852" y="19567"/>
                    <a:pt x="12877" y="19530"/>
                  </a:cubicBezTo>
                  <a:lnTo>
                    <a:pt x="12965" y="19404"/>
                  </a:lnTo>
                  <a:cubicBezTo>
                    <a:pt x="13015" y="19328"/>
                    <a:pt x="13053" y="19253"/>
                    <a:pt x="13103" y="19165"/>
                  </a:cubicBezTo>
                  <a:cubicBezTo>
                    <a:pt x="13141" y="19102"/>
                    <a:pt x="13166" y="19039"/>
                    <a:pt x="13191" y="18976"/>
                  </a:cubicBezTo>
                  <a:cubicBezTo>
                    <a:pt x="13216" y="18926"/>
                    <a:pt x="13241" y="18876"/>
                    <a:pt x="13254" y="18813"/>
                  </a:cubicBezTo>
                  <a:lnTo>
                    <a:pt x="13304" y="18687"/>
                  </a:lnTo>
                  <a:close/>
                  <a:moveTo>
                    <a:pt x="9192" y="22258"/>
                  </a:moveTo>
                  <a:cubicBezTo>
                    <a:pt x="9305" y="22334"/>
                    <a:pt x="9431" y="22422"/>
                    <a:pt x="9544" y="22510"/>
                  </a:cubicBezTo>
                  <a:cubicBezTo>
                    <a:pt x="10010" y="22887"/>
                    <a:pt x="10450" y="23302"/>
                    <a:pt x="10852" y="23767"/>
                  </a:cubicBezTo>
                  <a:cubicBezTo>
                    <a:pt x="11129" y="24094"/>
                    <a:pt x="11405" y="24434"/>
                    <a:pt x="11644" y="24798"/>
                  </a:cubicBezTo>
                  <a:cubicBezTo>
                    <a:pt x="11745" y="24937"/>
                    <a:pt x="11833" y="25088"/>
                    <a:pt x="11908" y="25238"/>
                  </a:cubicBezTo>
                  <a:lnTo>
                    <a:pt x="11896" y="25226"/>
                  </a:lnTo>
                  <a:cubicBezTo>
                    <a:pt x="11808" y="25088"/>
                    <a:pt x="11720" y="24949"/>
                    <a:pt x="11619" y="24811"/>
                  </a:cubicBezTo>
                  <a:cubicBezTo>
                    <a:pt x="11368" y="24471"/>
                    <a:pt x="11091" y="24132"/>
                    <a:pt x="10789" y="23818"/>
                  </a:cubicBezTo>
                  <a:cubicBezTo>
                    <a:pt x="10387" y="23377"/>
                    <a:pt x="9947" y="22975"/>
                    <a:pt x="9469" y="22610"/>
                  </a:cubicBezTo>
                  <a:cubicBezTo>
                    <a:pt x="9331" y="22510"/>
                    <a:pt x="9180" y="22409"/>
                    <a:pt x="9029" y="22296"/>
                  </a:cubicBezTo>
                  <a:lnTo>
                    <a:pt x="9192" y="22258"/>
                  </a:lnTo>
                  <a:close/>
                  <a:moveTo>
                    <a:pt x="3546" y="19995"/>
                  </a:moveTo>
                  <a:cubicBezTo>
                    <a:pt x="3622" y="20058"/>
                    <a:pt x="3710" y="20133"/>
                    <a:pt x="3798" y="20196"/>
                  </a:cubicBezTo>
                  <a:cubicBezTo>
                    <a:pt x="3772" y="20950"/>
                    <a:pt x="3785" y="21692"/>
                    <a:pt x="3848" y="22447"/>
                  </a:cubicBezTo>
                  <a:cubicBezTo>
                    <a:pt x="3873" y="22761"/>
                    <a:pt x="3911" y="23013"/>
                    <a:pt x="3936" y="23201"/>
                  </a:cubicBezTo>
                  <a:cubicBezTo>
                    <a:pt x="3961" y="23390"/>
                    <a:pt x="3986" y="23491"/>
                    <a:pt x="3986" y="23491"/>
                  </a:cubicBezTo>
                  <a:cubicBezTo>
                    <a:pt x="3986" y="23491"/>
                    <a:pt x="3999" y="23390"/>
                    <a:pt x="4024" y="23201"/>
                  </a:cubicBezTo>
                  <a:cubicBezTo>
                    <a:pt x="4049" y="23025"/>
                    <a:pt x="4087" y="22761"/>
                    <a:pt x="4125" y="22447"/>
                  </a:cubicBezTo>
                  <a:cubicBezTo>
                    <a:pt x="4137" y="22283"/>
                    <a:pt x="4162" y="22120"/>
                    <a:pt x="4175" y="21944"/>
                  </a:cubicBezTo>
                  <a:cubicBezTo>
                    <a:pt x="4187" y="21755"/>
                    <a:pt x="4200" y="21567"/>
                    <a:pt x="4213" y="21378"/>
                  </a:cubicBezTo>
                  <a:cubicBezTo>
                    <a:pt x="4225" y="21177"/>
                    <a:pt x="4238" y="20976"/>
                    <a:pt x="4250" y="20774"/>
                  </a:cubicBezTo>
                  <a:lnTo>
                    <a:pt x="4263" y="20523"/>
                  </a:lnTo>
                  <a:lnTo>
                    <a:pt x="4376" y="20586"/>
                  </a:lnTo>
                  <a:lnTo>
                    <a:pt x="4376" y="20598"/>
                  </a:lnTo>
                  <a:lnTo>
                    <a:pt x="4376" y="21039"/>
                  </a:lnTo>
                  <a:cubicBezTo>
                    <a:pt x="4376" y="21328"/>
                    <a:pt x="4389" y="21604"/>
                    <a:pt x="4414" y="21831"/>
                  </a:cubicBezTo>
                  <a:cubicBezTo>
                    <a:pt x="4439" y="22057"/>
                    <a:pt x="4464" y="22258"/>
                    <a:pt x="4477" y="22384"/>
                  </a:cubicBezTo>
                  <a:cubicBezTo>
                    <a:pt x="4502" y="22522"/>
                    <a:pt x="4514" y="22598"/>
                    <a:pt x="4514" y="22598"/>
                  </a:cubicBezTo>
                  <a:cubicBezTo>
                    <a:pt x="4514" y="22598"/>
                    <a:pt x="4527" y="22522"/>
                    <a:pt x="4552" y="22384"/>
                  </a:cubicBezTo>
                  <a:cubicBezTo>
                    <a:pt x="4565" y="22258"/>
                    <a:pt x="4602" y="22057"/>
                    <a:pt x="4615" y="21831"/>
                  </a:cubicBezTo>
                  <a:cubicBezTo>
                    <a:pt x="4628" y="21718"/>
                    <a:pt x="4653" y="21592"/>
                    <a:pt x="4653" y="21466"/>
                  </a:cubicBezTo>
                  <a:cubicBezTo>
                    <a:pt x="4665" y="21328"/>
                    <a:pt x="4678" y="21189"/>
                    <a:pt x="4690" y="21051"/>
                  </a:cubicBezTo>
                  <a:cubicBezTo>
                    <a:pt x="4690" y="20963"/>
                    <a:pt x="4703" y="20862"/>
                    <a:pt x="4716" y="20774"/>
                  </a:cubicBezTo>
                  <a:cubicBezTo>
                    <a:pt x="5369" y="21127"/>
                    <a:pt x="6049" y="21428"/>
                    <a:pt x="6753" y="21680"/>
                  </a:cubicBezTo>
                  <a:lnTo>
                    <a:pt x="6753" y="22044"/>
                  </a:lnTo>
                  <a:cubicBezTo>
                    <a:pt x="6753" y="22195"/>
                    <a:pt x="6753" y="22346"/>
                    <a:pt x="6765" y="22485"/>
                  </a:cubicBezTo>
                  <a:cubicBezTo>
                    <a:pt x="5822" y="22950"/>
                    <a:pt x="5043" y="23704"/>
                    <a:pt x="4552" y="24635"/>
                  </a:cubicBezTo>
                  <a:lnTo>
                    <a:pt x="4540" y="24622"/>
                  </a:lnTo>
                  <a:lnTo>
                    <a:pt x="4414" y="24509"/>
                  </a:lnTo>
                  <a:lnTo>
                    <a:pt x="4313" y="24409"/>
                  </a:lnTo>
                  <a:cubicBezTo>
                    <a:pt x="4250" y="24346"/>
                    <a:pt x="4200" y="24270"/>
                    <a:pt x="4150" y="24207"/>
                  </a:cubicBezTo>
                  <a:cubicBezTo>
                    <a:pt x="4062" y="24107"/>
                    <a:pt x="3986" y="24006"/>
                    <a:pt x="3911" y="23893"/>
                  </a:cubicBezTo>
                  <a:cubicBezTo>
                    <a:pt x="3873" y="23818"/>
                    <a:pt x="3835" y="23767"/>
                    <a:pt x="3835" y="23767"/>
                  </a:cubicBezTo>
                  <a:lnTo>
                    <a:pt x="3835" y="23767"/>
                  </a:lnTo>
                  <a:cubicBezTo>
                    <a:pt x="3835" y="23830"/>
                    <a:pt x="3848" y="23880"/>
                    <a:pt x="3848" y="23931"/>
                  </a:cubicBezTo>
                  <a:cubicBezTo>
                    <a:pt x="3848" y="24069"/>
                    <a:pt x="3873" y="24220"/>
                    <a:pt x="3911" y="24358"/>
                  </a:cubicBezTo>
                  <a:cubicBezTo>
                    <a:pt x="3923" y="24459"/>
                    <a:pt x="3961" y="24559"/>
                    <a:pt x="3999" y="24660"/>
                  </a:cubicBezTo>
                  <a:cubicBezTo>
                    <a:pt x="4011" y="24710"/>
                    <a:pt x="4024" y="24761"/>
                    <a:pt x="4049" y="24824"/>
                  </a:cubicBezTo>
                  <a:lnTo>
                    <a:pt x="4125" y="25000"/>
                  </a:lnTo>
                  <a:cubicBezTo>
                    <a:pt x="4162" y="25075"/>
                    <a:pt x="4200" y="25150"/>
                    <a:pt x="4250" y="25226"/>
                  </a:cubicBezTo>
                  <a:cubicBezTo>
                    <a:pt x="4238" y="25251"/>
                    <a:pt x="4225" y="25289"/>
                    <a:pt x="4213" y="25314"/>
                  </a:cubicBezTo>
                  <a:cubicBezTo>
                    <a:pt x="3785" y="24861"/>
                    <a:pt x="3546" y="24258"/>
                    <a:pt x="3546" y="23641"/>
                  </a:cubicBezTo>
                  <a:lnTo>
                    <a:pt x="3546" y="19995"/>
                  </a:lnTo>
                  <a:close/>
                  <a:moveTo>
                    <a:pt x="13002" y="19869"/>
                  </a:moveTo>
                  <a:lnTo>
                    <a:pt x="13002" y="23641"/>
                  </a:lnTo>
                  <a:cubicBezTo>
                    <a:pt x="13002" y="24308"/>
                    <a:pt x="12726" y="24949"/>
                    <a:pt x="12248" y="25415"/>
                  </a:cubicBezTo>
                  <a:lnTo>
                    <a:pt x="12235" y="25377"/>
                  </a:lnTo>
                  <a:lnTo>
                    <a:pt x="12235" y="25364"/>
                  </a:lnTo>
                  <a:cubicBezTo>
                    <a:pt x="12399" y="25113"/>
                    <a:pt x="12525" y="24849"/>
                    <a:pt x="12625" y="24585"/>
                  </a:cubicBezTo>
                  <a:cubicBezTo>
                    <a:pt x="12663" y="24459"/>
                    <a:pt x="12701" y="24333"/>
                    <a:pt x="12726" y="24232"/>
                  </a:cubicBezTo>
                  <a:cubicBezTo>
                    <a:pt x="12763" y="24119"/>
                    <a:pt x="12776" y="24019"/>
                    <a:pt x="12789" y="23931"/>
                  </a:cubicBezTo>
                  <a:cubicBezTo>
                    <a:pt x="12826" y="23780"/>
                    <a:pt x="12839" y="23629"/>
                    <a:pt x="12852" y="23478"/>
                  </a:cubicBezTo>
                  <a:cubicBezTo>
                    <a:pt x="12852" y="23390"/>
                    <a:pt x="12839" y="23327"/>
                    <a:pt x="12839" y="23327"/>
                  </a:cubicBezTo>
                  <a:lnTo>
                    <a:pt x="12826" y="23365"/>
                  </a:lnTo>
                  <a:cubicBezTo>
                    <a:pt x="12814" y="23377"/>
                    <a:pt x="12789" y="23415"/>
                    <a:pt x="12776" y="23453"/>
                  </a:cubicBezTo>
                  <a:lnTo>
                    <a:pt x="12688" y="23591"/>
                  </a:lnTo>
                  <a:lnTo>
                    <a:pt x="12562" y="23780"/>
                  </a:lnTo>
                  <a:cubicBezTo>
                    <a:pt x="12512" y="23843"/>
                    <a:pt x="12462" y="23918"/>
                    <a:pt x="12399" y="23994"/>
                  </a:cubicBezTo>
                  <a:cubicBezTo>
                    <a:pt x="12349" y="24069"/>
                    <a:pt x="12286" y="24157"/>
                    <a:pt x="12210" y="24232"/>
                  </a:cubicBezTo>
                  <a:cubicBezTo>
                    <a:pt x="12084" y="24371"/>
                    <a:pt x="11959" y="24497"/>
                    <a:pt x="11833" y="24610"/>
                  </a:cubicBezTo>
                  <a:cubicBezTo>
                    <a:pt x="11179" y="23679"/>
                    <a:pt x="10374" y="22862"/>
                    <a:pt x="9456" y="22183"/>
                  </a:cubicBezTo>
                  <a:cubicBezTo>
                    <a:pt x="10311" y="21906"/>
                    <a:pt x="11129" y="21491"/>
                    <a:pt x="11871" y="20963"/>
                  </a:cubicBezTo>
                  <a:lnTo>
                    <a:pt x="11871" y="21051"/>
                  </a:lnTo>
                  <a:cubicBezTo>
                    <a:pt x="11871" y="21202"/>
                    <a:pt x="11883" y="21328"/>
                    <a:pt x="11896" y="21466"/>
                  </a:cubicBezTo>
                  <a:cubicBezTo>
                    <a:pt x="11908" y="21604"/>
                    <a:pt x="11921" y="21718"/>
                    <a:pt x="11934" y="21843"/>
                  </a:cubicBezTo>
                  <a:cubicBezTo>
                    <a:pt x="11959" y="22070"/>
                    <a:pt x="11984" y="22258"/>
                    <a:pt x="12009" y="22397"/>
                  </a:cubicBezTo>
                  <a:cubicBezTo>
                    <a:pt x="12022" y="22535"/>
                    <a:pt x="12047" y="22610"/>
                    <a:pt x="12047" y="22610"/>
                  </a:cubicBezTo>
                  <a:cubicBezTo>
                    <a:pt x="12047" y="22610"/>
                    <a:pt x="12059" y="22535"/>
                    <a:pt x="12072" y="22397"/>
                  </a:cubicBezTo>
                  <a:cubicBezTo>
                    <a:pt x="12097" y="22258"/>
                    <a:pt x="12122" y="22070"/>
                    <a:pt x="12147" y="21831"/>
                  </a:cubicBezTo>
                  <a:cubicBezTo>
                    <a:pt x="12160" y="21604"/>
                    <a:pt x="12172" y="21328"/>
                    <a:pt x="12185" y="21051"/>
                  </a:cubicBezTo>
                  <a:lnTo>
                    <a:pt x="12185" y="20712"/>
                  </a:lnTo>
                  <a:lnTo>
                    <a:pt x="12298" y="20624"/>
                  </a:lnTo>
                  <a:lnTo>
                    <a:pt x="12298" y="20774"/>
                  </a:lnTo>
                  <a:cubicBezTo>
                    <a:pt x="12311" y="20988"/>
                    <a:pt x="12323" y="21189"/>
                    <a:pt x="12336" y="21378"/>
                  </a:cubicBezTo>
                  <a:cubicBezTo>
                    <a:pt x="12349" y="21579"/>
                    <a:pt x="12374" y="21768"/>
                    <a:pt x="12386" y="21944"/>
                  </a:cubicBezTo>
                  <a:cubicBezTo>
                    <a:pt x="12399" y="22120"/>
                    <a:pt x="12424" y="22296"/>
                    <a:pt x="12437" y="22447"/>
                  </a:cubicBezTo>
                  <a:cubicBezTo>
                    <a:pt x="12462" y="22761"/>
                    <a:pt x="12499" y="23025"/>
                    <a:pt x="12525" y="23214"/>
                  </a:cubicBezTo>
                  <a:cubicBezTo>
                    <a:pt x="12550" y="23390"/>
                    <a:pt x="12575" y="23491"/>
                    <a:pt x="12575" y="23491"/>
                  </a:cubicBezTo>
                  <a:cubicBezTo>
                    <a:pt x="12575" y="23491"/>
                    <a:pt x="12600" y="23390"/>
                    <a:pt x="12625" y="23214"/>
                  </a:cubicBezTo>
                  <a:cubicBezTo>
                    <a:pt x="12650" y="23025"/>
                    <a:pt x="12688" y="22761"/>
                    <a:pt x="12713" y="22447"/>
                  </a:cubicBezTo>
                  <a:cubicBezTo>
                    <a:pt x="12776" y="21692"/>
                    <a:pt x="12789" y="20938"/>
                    <a:pt x="12751" y="20171"/>
                  </a:cubicBezTo>
                  <a:cubicBezTo>
                    <a:pt x="12839" y="20070"/>
                    <a:pt x="12927" y="19970"/>
                    <a:pt x="13002" y="19869"/>
                  </a:cubicBezTo>
                  <a:close/>
                  <a:moveTo>
                    <a:pt x="8727" y="22397"/>
                  </a:moveTo>
                  <a:cubicBezTo>
                    <a:pt x="9821" y="23025"/>
                    <a:pt x="10877" y="24220"/>
                    <a:pt x="11393" y="24949"/>
                  </a:cubicBezTo>
                  <a:lnTo>
                    <a:pt x="11368" y="24962"/>
                  </a:lnTo>
                  <a:cubicBezTo>
                    <a:pt x="11317" y="25000"/>
                    <a:pt x="11267" y="25037"/>
                    <a:pt x="11217" y="25075"/>
                  </a:cubicBezTo>
                  <a:cubicBezTo>
                    <a:pt x="11166" y="25113"/>
                    <a:pt x="11104" y="25138"/>
                    <a:pt x="11041" y="25176"/>
                  </a:cubicBezTo>
                  <a:cubicBezTo>
                    <a:pt x="10978" y="25201"/>
                    <a:pt x="10915" y="25238"/>
                    <a:pt x="10865" y="25276"/>
                  </a:cubicBezTo>
                  <a:cubicBezTo>
                    <a:pt x="10802" y="25301"/>
                    <a:pt x="10726" y="25327"/>
                    <a:pt x="10663" y="25352"/>
                  </a:cubicBezTo>
                  <a:cubicBezTo>
                    <a:pt x="10601" y="25377"/>
                    <a:pt x="10538" y="25415"/>
                    <a:pt x="10475" y="25440"/>
                  </a:cubicBezTo>
                  <a:cubicBezTo>
                    <a:pt x="10412" y="25465"/>
                    <a:pt x="10362" y="25477"/>
                    <a:pt x="10311" y="25490"/>
                  </a:cubicBezTo>
                  <a:lnTo>
                    <a:pt x="10337" y="25465"/>
                  </a:lnTo>
                  <a:cubicBezTo>
                    <a:pt x="10399" y="25377"/>
                    <a:pt x="10450" y="25289"/>
                    <a:pt x="10487" y="25201"/>
                  </a:cubicBezTo>
                  <a:cubicBezTo>
                    <a:pt x="10525" y="25138"/>
                    <a:pt x="10538" y="25075"/>
                    <a:pt x="10550" y="25012"/>
                  </a:cubicBezTo>
                  <a:cubicBezTo>
                    <a:pt x="10550" y="24987"/>
                    <a:pt x="10550" y="24962"/>
                    <a:pt x="10550" y="24937"/>
                  </a:cubicBezTo>
                  <a:cubicBezTo>
                    <a:pt x="10538" y="24949"/>
                    <a:pt x="10513" y="24949"/>
                    <a:pt x="10500" y="24962"/>
                  </a:cubicBezTo>
                  <a:cubicBezTo>
                    <a:pt x="10450" y="24987"/>
                    <a:pt x="10412" y="25012"/>
                    <a:pt x="10362" y="25037"/>
                  </a:cubicBezTo>
                  <a:cubicBezTo>
                    <a:pt x="10286" y="25062"/>
                    <a:pt x="10211" y="25088"/>
                    <a:pt x="10135" y="25100"/>
                  </a:cubicBezTo>
                  <a:cubicBezTo>
                    <a:pt x="10098" y="25113"/>
                    <a:pt x="10060" y="25125"/>
                    <a:pt x="10010" y="25125"/>
                  </a:cubicBezTo>
                  <a:cubicBezTo>
                    <a:pt x="9959" y="25138"/>
                    <a:pt x="9909" y="25138"/>
                    <a:pt x="9859" y="25138"/>
                  </a:cubicBezTo>
                  <a:cubicBezTo>
                    <a:pt x="9808" y="25150"/>
                    <a:pt x="9758" y="25150"/>
                    <a:pt x="9708" y="25163"/>
                  </a:cubicBezTo>
                  <a:lnTo>
                    <a:pt x="9532" y="25163"/>
                  </a:lnTo>
                  <a:cubicBezTo>
                    <a:pt x="9475" y="25169"/>
                    <a:pt x="9415" y="25169"/>
                    <a:pt x="9354" y="25169"/>
                  </a:cubicBezTo>
                  <a:cubicBezTo>
                    <a:pt x="9293" y="25169"/>
                    <a:pt x="9230" y="25169"/>
                    <a:pt x="9167" y="25176"/>
                  </a:cubicBezTo>
                  <a:lnTo>
                    <a:pt x="8740" y="25176"/>
                  </a:lnTo>
                  <a:cubicBezTo>
                    <a:pt x="8853" y="24471"/>
                    <a:pt x="8450" y="24195"/>
                    <a:pt x="8488" y="23742"/>
                  </a:cubicBezTo>
                  <a:cubicBezTo>
                    <a:pt x="8538" y="23080"/>
                    <a:pt x="8529" y="22834"/>
                    <a:pt x="8482" y="22834"/>
                  </a:cubicBezTo>
                  <a:cubicBezTo>
                    <a:pt x="8401" y="22834"/>
                    <a:pt x="8207" y="23590"/>
                    <a:pt x="8023" y="24182"/>
                  </a:cubicBezTo>
                  <a:cubicBezTo>
                    <a:pt x="7935" y="24509"/>
                    <a:pt x="7922" y="24849"/>
                    <a:pt x="7972" y="25188"/>
                  </a:cubicBezTo>
                  <a:lnTo>
                    <a:pt x="6841" y="25188"/>
                  </a:lnTo>
                  <a:cubicBezTo>
                    <a:pt x="6740" y="25188"/>
                    <a:pt x="6652" y="25176"/>
                    <a:pt x="6564" y="25163"/>
                  </a:cubicBezTo>
                  <a:cubicBezTo>
                    <a:pt x="6489" y="25150"/>
                    <a:pt x="6413" y="25138"/>
                    <a:pt x="6338" y="25125"/>
                  </a:cubicBezTo>
                  <a:cubicBezTo>
                    <a:pt x="6287" y="25100"/>
                    <a:pt x="6237" y="25088"/>
                    <a:pt x="6199" y="25062"/>
                  </a:cubicBezTo>
                  <a:cubicBezTo>
                    <a:pt x="6174" y="25050"/>
                    <a:pt x="6162" y="25050"/>
                    <a:pt x="6149" y="25037"/>
                  </a:cubicBezTo>
                  <a:cubicBezTo>
                    <a:pt x="6137" y="25037"/>
                    <a:pt x="6137" y="25050"/>
                    <a:pt x="6149" y="25050"/>
                  </a:cubicBezTo>
                  <a:cubicBezTo>
                    <a:pt x="6137" y="25062"/>
                    <a:pt x="6137" y="25088"/>
                    <a:pt x="6149" y="25100"/>
                  </a:cubicBezTo>
                  <a:cubicBezTo>
                    <a:pt x="6162" y="25163"/>
                    <a:pt x="6174" y="25226"/>
                    <a:pt x="6212" y="25289"/>
                  </a:cubicBezTo>
                  <a:cubicBezTo>
                    <a:pt x="6262" y="25377"/>
                    <a:pt x="6313" y="25465"/>
                    <a:pt x="6388" y="25540"/>
                  </a:cubicBezTo>
                  <a:lnTo>
                    <a:pt x="6426" y="25578"/>
                  </a:lnTo>
                  <a:cubicBezTo>
                    <a:pt x="6338" y="25553"/>
                    <a:pt x="6250" y="25540"/>
                    <a:pt x="6162" y="25515"/>
                  </a:cubicBezTo>
                  <a:cubicBezTo>
                    <a:pt x="6036" y="25465"/>
                    <a:pt x="5910" y="25427"/>
                    <a:pt x="5772" y="25377"/>
                  </a:cubicBezTo>
                  <a:lnTo>
                    <a:pt x="5407" y="25226"/>
                  </a:lnTo>
                  <a:cubicBezTo>
                    <a:pt x="5294" y="25163"/>
                    <a:pt x="5181" y="25100"/>
                    <a:pt x="5080" y="25037"/>
                  </a:cubicBezTo>
                  <a:lnTo>
                    <a:pt x="4967" y="24962"/>
                  </a:lnTo>
                  <a:cubicBezTo>
                    <a:pt x="5369" y="24170"/>
                    <a:pt x="6011" y="23516"/>
                    <a:pt x="6803" y="23101"/>
                  </a:cubicBezTo>
                  <a:lnTo>
                    <a:pt x="6803" y="23126"/>
                  </a:lnTo>
                  <a:cubicBezTo>
                    <a:pt x="6803" y="23302"/>
                    <a:pt x="6828" y="23453"/>
                    <a:pt x="6841" y="23604"/>
                  </a:cubicBezTo>
                  <a:cubicBezTo>
                    <a:pt x="6853" y="23755"/>
                    <a:pt x="6878" y="23880"/>
                    <a:pt x="6891" y="23994"/>
                  </a:cubicBezTo>
                  <a:cubicBezTo>
                    <a:pt x="6904" y="24119"/>
                    <a:pt x="6916" y="24220"/>
                    <a:pt x="6941" y="24295"/>
                  </a:cubicBezTo>
                  <a:cubicBezTo>
                    <a:pt x="6966" y="24459"/>
                    <a:pt x="6992" y="24559"/>
                    <a:pt x="6992" y="24559"/>
                  </a:cubicBezTo>
                  <a:cubicBezTo>
                    <a:pt x="6992" y="24559"/>
                    <a:pt x="6992" y="24459"/>
                    <a:pt x="7004" y="24295"/>
                  </a:cubicBezTo>
                  <a:cubicBezTo>
                    <a:pt x="7017" y="24119"/>
                    <a:pt x="7042" y="23880"/>
                    <a:pt x="7042" y="23591"/>
                  </a:cubicBezTo>
                  <a:cubicBezTo>
                    <a:pt x="7055" y="23403"/>
                    <a:pt x="7067" y="23189"/>
                    <a:pt x="7080" y="22962"/>
                  </a:cubicBezTo>
                  <a:cubicBezTo>
                    <a:pt x="7180" y="22912"/>
                    <a:pt x="7281" y="22862"/>
                    <a:pt x="7394" y="22824"/>
                  </a:cubicBezTo>
                  <a:lnTo>
                    <a:pt x="7394" y="22887"/>
                  </a:lnTo>
                  <a:cubicBezTo>
                    <a:pt x="7407" y="23050"/>
                    <a:pt x="7419" y="23214"/>
                    <a:pt x="7444" y="23352"/>
                  </a:cubicBezTo>
                  <a:cubicBezTo>
                    <a:pt x="7457" y="23491"/>
                    <a:pt x="7469" y="23616"/>
                    <a:pt x="7495" y="23717"/>
                  </a:cubicBezTo>
                  <a:cubicBezTo>
                    <a:pt x="7520" y="23918"/>
                    <a:pt x="7545" y="24031"/>
                    <a:pt x="7545" y="24031"/>
                  </a:cubicBezTo>
                  <a:cubicBezTo>
                    <a:pt x="7545" y="24031"/>
                    <a:pt x="7558" y="23918"/>
                    <a:pt x="7558" y="23717"/>
                  </a:cubicBezTo>
                  <a:lnTo>
                    <a:pt x="7595" y="22874"/>
                  </a:lnTo>
                  <a:lnTo>
                    <a:pt x="7595" y="22749"/>
                  </a:lnTo>
                  <a:cubicBezTo>
                    <a:pt x="7922" y="22623"/>
                    <a:pt x="8249" y="22510"/>
                    <a:pt x="8589" y="22434"/>
                  </a:cubicBezTo>
                  <a:lnTo>
                    <a:pt x="8727" y="22397"/>
                  </a:lnTo>
                  <a:close/>
                  <a:moveTo>
                    <a:pt x="4678" y="10954"/>
                  </a:moveTo>
                  <a:lnTo>
                    <a:pt x="4678" y="10954"/>
                  </a:lnTo>
                  <a:cubicBezTo>
                    <a:pt x="4640" y="11545"/>
                    <a:pt x="4426" y="12123"/>
                    <a:pt x="4238" y="12211"/>
                  </a:cubicBezTo>
                  <a:cubicBezTo>
                    <a:pt x="4087" y="12324"/>
                    <a:pt x="3974" y="12475"/>
                    <a:pt x="3923" y="12651"/>
                  </a:cubicBezTo>
                  <a:lnTo>
                    <a:pt x="5030" y="12651"/>
                  </a:lnTo>
                  <a:cubicBezTo>
                    <a:pt x="5030" y="12651"/>
                    <a:pt x="5219" y="14097"/>
                    <a:pt x="4628" y="14399"/>
                  </a:cubicBezTo>
                  <a:cubicBezTo>
                    <a:pt x="4037" y="14713"/>
                    <a:pt x="3835" y="15908"/>
                    <a:pt x="3835" y="15908"/>
                  </a:cubicBezTo>
                  <a:cubicBezTo>
                    <a:pt x="3835" y="15908"/>
                    <a:pt x="3307" y="17505"/>
                    <a:pt x="3207" y="18700"/>
                  </a:cubicBezTo>
                  <a:cubicBezTo>
                    <a:pt x="3181" y="18693"/>
                    <a:pt x="3156" y="18690"/>
                    <a:pt x="3133" y="18690"/>
                  </a:cubicBezTo>
                  <a:cubicBezTo>
                    <a:pt x="3109" y="18690"/>
                    <a:pt x="3087" y="18693"/>
                    <a:pt x="3068" y="18700"/>
                  </a:cubicBezTo>
                  <a:cubicBezTo>
                    <a:pt x="2930" y="18750"/>
                    <a:pt x="2842" y="18901"/>
                    <a:pt x="2880" y="19052"/>
                  </a:cubicBezTo>
                  <a:cubicBezTo>
                    <a:pt x="2943" y="19253"/>
                    <a:pt x="3043" y="19454"/>
                    <a:pt x="3181" y="19618"/>
                  </a:cubicBezTo>
                  <a:lnTo>
                    <a:pt x="3181" y="23641"/>
                  </a:lnTo>
                  <a:cubicBezTo>
                    <a:pt x="3181" y="24446"/>
                    <a:pt x="3521" y="25226"/>
                    <a:pt x="4112" y="25779"/>
                  </a:cubicBezTo>
                  <a:cubicBezTo>
                    <a:pt x="4087" y="25955"/>
                    <a:pt x="4125" y="26144"/>
                    <a:pt x="4213" y="26295"/>
                  </a:cubicBezTo>
                  <a:lnTo>
                    <a:pt x="4464" y="26081"/>
                  </a:lnTo>
                  <a:cubicBezTo>
                    <a:pt x="4955" y="26471"/>
                    <a:pt x="5520" y="26773"/>
                    <a:pt x="6124" y="26974"/>
                  </a:cubicBezTo>
                  <a:lnTo>
                    <a:pt x="6124" y="28508"/>
                  </a:lnTo>
                  <a:cubicBezTo>
                    <a:pt x="6124" y="28508"/>
                    <a:pt x="5810" y="28659"/>
                    <a:pt x="5369" y="28885"/>
                  </a:cubicBezTo>
                  <a:cubicBezTo>
                    <a:pt x="4137" y="28847"/>
                    <a:pt x="2779" y="28697"/>
                    <a:pt x="2352" y="28143"/>
                  </a:cubicBezTo>
                  <a:cubicBezTo>
                    <a:pt x="2100" y="27829"/>
                    <a:pt x="2012" y="27263"/>
                    <a:pt x="2087" y="26496"/>
                  </a:cubicBezTo>
                  <a:lnTo>
                    <a:pt x="2087" y="26483"/>
                  </a:lnTo>
                  <a:cubicBezTo>
                    <a:pt x="2301" y="24371"/>
                    <a:pt x="2616" y="20724"/>
                    <a:pt x="2905" y="17492"/>
                  </a:cubicBezTo>
                  <a:cubicBezTo>
                    <a:pt x="3119" y="15154"/>
                    <a:pt x="3295" y="13142"/>
                    <a:pt x="3383" y="12286"/>
                  </a:cubicBezTo>
                  <a:cubicBezTo>
                    <a:pt x="3433" y="11721"/>
                    <a:pt x="3772" y="11230"/>
                    <a:pt x="4678" y="10954"/>
                  </a:cubicBezTo>
                  <a:close/>
                  <a:moveTo>
                    <a:pt x="11858" y="10903"/>
                  </a:moveTo>
                  <a:lnTo>
                    <a:pt x="11858" y="10903"/>
                  </a:lnTo>
                  <a:cubicBezTo>
                    <a:pt x="12940" y="11155"/>
                    <a:pt x="13116" y="11670"/>
                    <a:pt x="13166" y="12299"/>
                  </a:cubicBezTo>
                  <a:cubicBezTo>
                    <a:pt x="13254" y="13154"/>
                    <a:pt x="13430" y="15166"/>
                    <a:pt x="13644" y="17492"/>
                  </a:cubicBezTo>
                  <a:cubicBezTo>
                    <a:pt x="13933" y="20724"/>
                    <a:pt x="14260" y="24383"/>
                    <a:pt x="14461" y="26496"/>
                  </a:cubicBezTo>
                  <a:cubicBezTo>
                    <a:pt x="14537" y="27263"/>
                    <a:pt x="14449" y="27829"/>
                    <a:pt x="14197" y="28156"/>
                  </a:cubicBezTo>
                  <a:cubicBezTo>
                    <a:pt x="13719" y="28772"/>
                    <a:pt x="12512" y="28885"/>
                    <a:pt x="11192" y="28910"/>
                  </a:cubicBezTo>
                  <a:cubicBezTo>
                    <a:pt x="10752" y="28671"/>
                    <a:pt x="10425" y="28520"/>
                    <a:pt x="10425" y="28520"/>
                  </a:cubicBezTo>
                  <a:lnTo>
                    <a:pt x="10425" y="26961"/>
                  </a:lnTo>
                  <a:cubicBezTo>
                    <a:pt x="11003" y="26773"/>
                    <a:pt x="11544" y="26496"/>
                    <a:pt x="12034" y="26119"/>
                  </a:cubicBezTo>
                  <a:lnTo>
                    <a:pt x="12223" y="26282"/>
                  </a:lnTo>
                  <a:cubicBezTo>
                    <a:pt x="12298" y="26156"/>
                    <a:pt x="12336" y="26018"/>
                    <a:pt x="12336" y="25867"/>
                  </a:cubicBezTo>
                  <a:cubicBezTo>
                    <a:pt x="12977" y="25301"/>
                    <a:pt x="13367" y="24484"/>
                    <a:pt x="13367" y="23629"/>
                  </a:cubicBezTo>
                  <a:lnTo>
                    <a:pt x="13367" y="19291"/>
                  </a:lnTo>
                  <a:cubicBezTo>
                    <a:pt x="13443" y="19127"/>
                    <a:pt x="13505" y="18951"/>
                    <a:pt x="13556" y="18775"/>
                  </a:cubicBezTo>
                  <a:cubicBezTo>
                    <a:pt x="13593" y="18637"/>
                    <a:pt x="13518" y="18473"/>
                    <a:pt x="13380" y="18423"/>
                  </a:cubicBezTo>
                  <a:cubicBezTo>
                    <a:pt x="13354" y="18423"/>
                    <a:pt x="13329" y="18410"/>
                    <a:pt x="13317" y="18410"/>
                  </a:cubicBezTo>
                  <a:cubicBezTo>
                    <a:pt x="13178" y="17568"/>
                    <a:pt x="12977" y="16725"/>
                    <a:pt x="12726" y="15908"/>
                  </a:cubicBezTo>
                  <a:cubicBezTo>
                    <a:pt x="12726" y="15908"/>
                    <a:pt x="12512" y="14726"/>
                    <a:pt x="11921" y="14412"/>
                  </a:cubicBezTo>
                  <a:cubicBezTo>
                    <a:pt x="11330" y="14097"/>
                    <a:pt x="11531" y="12664"/>
                    <a:pt x="11531" y="12664"/>
                  </a:cubicBezTo>
                  <a:lnTo>
                    <a:pt x="12625" y="12664"/>
                  </a:lnTo>
                  <a:cubicBezTo>
                    <a:pt x="12575" y="12488"/>
                    <a:pt x="12462" y="12337"/>
                    <a:pt x="12311" y="12224"/>
                  </a:cubicBezTo>
                  <a:cubicBezTo>
                    <a:pt x="12210" y="12173"/>
                    <a:pt x="12110" y="11985"/>
                    <a:pt x="12022" y="11733"/>
                  </a:cubicBezTo>
                  <a:cubicBezTo>
                    <a:pt x="11996" y="11658"/>
                    <a:pt x="11984" y="11595"/>
                    <a:pt x="11959" y="11519"/>
                  </a:cubicBezTo>
                  <a:cubicBezTo>
                    <a:pt x="11908" y="11318"/>
                    <a:pt x="11871" y="11104"/>
                    <a:pt x="11858" y="10903"/>
                  </a:cubicBezTo>
                  <a:close/>
                  <a:moveTo>
                    <a:pt x="12361" y="9344"/>
                  </a:moveTo>
                  <a:lnTo>
                    <a:pt x="12386" y="9357"/>
                  </a:lnTo>
                  <a:cubicBezTo>
                    <a:pt x="12713" y="9520"/>
                    <a:pt x="13028" y="9721"/>
                    <a:pt x="13292" y="9973"/>
                  </a:cubicBezTo>
                  <a:cubicBezTo>
                    <a:pt x="13644" y="10287"/>
                    <a:pt x="13920" y="10689"/>
                    <a:pt x="14096" y="11130"/>
                  </a:cubicBezTo>
                  <a:cubicBezTo>
                    <a:pt x="14210" y="11394"/>
                    <a:pt x="14285" y="11658"/>
                    <a:pt x="14323" y="11934"/>
                  </a:cubicBezTo>
                  <a:cubicBezTo>
                    <a:pt x="14335" y="12010"/>
                    <a:pt x="14348" y="12073"/>
                    <a:pt x="14360" y="12148"/>
                  </a:cubicBezTo>
                  <a:lnTo>
                    <a:pt x="14373" y="12249"/>
                  </a:lnTo>
                  <a:lnTo>
                    <a:pt x="14386" y="12374"/>
                  </a:lnTo>
                  <a:lnTo>
                    <a:pt x="14386" y="12437"/>
                  </a:lnTo>
                  <a:lnTo>
                    <a:pt x="14386" y="12463"/>
                  </a:lnTo>
                  <a:lnTo>
                    <a:pt x="14386" y="12488"/>
                  </a:lnTo>
                  <a:lnTo>
                    <a:pt x="14386" y="12613"/>
                  </a:lnTo>
                  <a:lnTo>
                    <a:pt x="14398" y="12865"/>
                  </a:lnTo>
                  <a:cubicBezTo>
                    <a:pt x="14436" y="13544"/>
                    <a:pt x="14474" y="14248"/>
                    <a:pt x="14537" y="14990"/>
                  </a:cubicBezTo>
                  <a:cubicBezTo>
                    <a:pt x="14587" y="15719"/>
                    <a:pt x="14637" y="16486"/>
                    <a:pt x="14700" y="17254"/>
                  </a:cubicBezTo>
                  <a:cubicBezTo>
                    <a:pt x="14763" y="18021"/>
                    <a:pt x="14838" y="18800"/>
                    <a:pt x="14901" y="19592"/>
                  </a:cubicBezTo>
                  <a:cubicBezTo>
                    <a:pt x="14964" y="20372"/>
                    <a:pt x="15052" y="21152"/>
                    <a:pt x="15128" y="21919"/>
                  </a:cubicBezTo>
                  <a:cubicBezTo>
                    <a:pt x="15203" y="22686"/>
                    <a:pt x="15291" y="23440"/>
                    <a:pt x="15366" y="24170"/>
                  </a:cubicBezTo>
                  <a:cubicBezTo>
                    <a:pt x="15417" y="24547"/>
                    <a:pt x="15454" y="24899"/>
                    <a:pt x="15505" y="25251"/>
                  </a:cubicBezTo>
                  <a:lnTo>
                    <a:pt x="15568" y="25767"/>
                  </a:lnTo>
                  <a:lnTo>
                    <a:pt x="15593" y="26031"/>
                  </a:lnTo>
                  <a:cubicBezTo>
                    <a:pt x="15605" y="26106"/>
                    <a:pt x="15618" y="26182"/>
                    <a:pt x="15618" y="26270"/>
                  </a:cubicBezTo>
                  <a:cubicBezTo>
                    <a:pt x="15681" y="26861"/>
                    <a:pt x="15656" y="27452"/>
                    <a:pt x="15543" y="28043"/>
                  </a:cubicBezTo>
                  <a:cubicBezTo>
                    <a:pt x="15442" y="28520"/>
                    <a:pt x="15228" y="28973"/>
                    <a:pt x="14926" y="29350"/>
                  </a:cubicBezTo>
                  <a:cubicBezTo>
                    <a:pt x="14700" y="29652"/>
                    <a:pt x="14436" y="29904"/>
                    <a:pt x="14134" y="30130"/>
                  </a:cubicBezTo>
                  <a:cubicBezTo>
                    <a:pt x="14084" y="30155"/>
                    <a:pt x="14046" y="30193"/>
                    <a:pt x="13996" y="30218"/>
                  </a:cubicBezTo>
                  <a:cubicBezTo>
                    <a:pt x="13744" y="29828"/>
                    <a:pt x="13028" y="29413"/>
                    <a:pt x="12688" y="29225"/>
                  </a:cubicBezTo>
                  <a:cubicBezTo>
                    <a:pt x="13505" y="29112"/>
                    <a:pt x="14122" y="28885"/>
                    <a:pt x="14474" y="28432"/>
                  </a:cubicBezTo>
                  <a:cubicBezTo>
                    <a:pt x="14801" y="28005"/>
                    <a:pt x="14926" y="27338"/>
                    <a:pt x="14826" y="26446"/>
                  </a:cubicBezTo>
                  <a:cubicBezTo>
                    <a:pt x="14625" y="24321"/>
                    <a:pt x="14298" y="20674"/>
                    <a:pt x="14008" y="17455"/>
                  </a:cubicBezTo>
                  <a:cubicBezTo>
                    <a:pt x="13807" y="15216"/>
                    <a:pt x="13631" y="13116"/>
                    <a:pt x="13543" y="12249"/>
                  </a:cubicBezTo>
                  <a:cubicBezTo>
                    <a:pt x="13468" y="11507"/>
                    <a:pt x="13229" y="10941"/>
                    <a:pt x="12361" y="10614"/>
                  </a:cubicBezTo>
                  <a:lnTo>
                    <a:pt x="12361" y="9344"/>
                  </a:lnTo>
                  <a:close/>
                  <a:moveTo>
                    <a:pt x="4690" y="9105"/>
                  </a:moveTo>
                  <a:lnTo>
                    <a:pt x="4690" y="10526"/>
                  </a:lnTo>
                  <a:cubicBezTo>
                    <a:pt x="3785" y="10765"/>
                    <a:pt x="3257" y="11218"/>
                    <a:pt x="3068" y="11897"/>
                  </a:cubicBezTo>
                  <a:lnTo>
                    <a:pt x="3068" y="11872"/>
                  </a:lnTo>
                  <a:cubicBezTo>
                    <a:pt x="3068" y="11809"/>
                    <a:pt x="3081" y="11771"/>
                    <a:pt x="3081" y="11721"/>
                  </a:cubicBezTo>
                  <a:cubicBezTo>
                    <a:pt x="3093" y="11670"/>
                    <a:pt x="3093" y="11620"/>
                    <a:pt x="3106" y="11582"/>
                  </a:cubicBezTo>
                  <a:cubicBezTo>
                    <a:pt x="3181" y="11255"/>
                    <a:pt x="3370" y="10979"/>
                    <a:pt x="3659" y="10803"/>
                  </a:cubicBezTo>
                  <a:cubicBezTo>
                    <a:pt x="3835" y="10677"/>
                    <a:pt x="4037" y="10576"/>
                    <a:pt x="4238" y="10501"/>
                  </a:cubicBezTo>
                  <a:lnTo>
                    <a:pt x="4452" y="10413"/>
                  </a:lnTo>
                  <a:lnTo>
                    <a:pt x="4452" y="10413"/>
                  </a:lnTo>
                  <a:lnTo>
                    <a:pt x="4225" y="10438"/>
                  </a:lnTo>
                  <a:cubicBezTo>
                    <a:pt x="3999" y="10463"/>
                    <a:pt x="3785" y="10513"/>
                    <a:pt x="3571" y="10589"/>
                  </a:cubicBezTo>
                  <a:cubicBezTo>
                    <a:pt x="3408" y="10652"/>
                    <a:pt x="3257" y="10752"/>
                    <a:pt x="3131" y="10866"/>
                  </a:cubicBezTo>
                  <a:cubicBezTo>
                    <a:pt x="2955" y="11016"/>
                    <a:pt x="2829" y="11218"/>
                    <a:pt x="2754" y="11431"/>
                  </a:cubicBezTo>
                  <a:cubicBezTo>
                    <a:pt x="2729" y="11494"/>
                    <a:pt x="2716" y="11557"/>
                    <a:pt x="2691" y="11620"/>
                  </a:cubicBezTo>
                  <a:cubicBezTo>
                    <a:pt x="2678" y="11683"/>
                    <a:pt x="2666" y="11746"/>
                    <a:pt x="2653" y="11809"/>
                  </a:cubicBezTo>
                  <a:cubicBezTo>
                    <a:pt x="2628" y="11934"/>
                    <a:pt x="2616" y="12048"/>
                    <a:pt x="2590" y="12173"/>
                  </a:cubicBezTo>
                  <a:lnTo>
                    <a:pt x="2477" y="12966"/>
                  </a:lnTo>
                  <a:cubicBezTo>
                    <a:pt x="2402" y="13506"/>
                    <a:pt x="2326" y="14097"/>
                    <a:pt x="2238" y="14713"/>
                  </a:cubicBezTo>
                  <a:cubicBezTo>
                    <a:pt x="2150" y="15342"/>
                    <a:pt x="2075" y="15996"/>
                    <a:pt x="1987" y="16688"/>
                  </a:cubicBezTo>
                  <a:cubicBezTo>
                    <a:pt x="1911" y="17367"/>
                    <a:pt x="1836" y="18071"/>
                    <a:pt x="1761" y="18788"/>
                  </a:cubicBezTo>
                  <a:cubicBezTo>
                    <a:pt x="1685" y="19504"/>
                    <a:pt x="1610" y="20234"/>
                    <a:pt x="1547" y="20963"/>
                  </a:cubicBezTo>
                  <a:cubicBezTo>
                    <a:pt x="1471" y="21692"/>
                    <a:pt x="1421" y="22422"/>
                    <a:pt x="1358" y="23138"/>
                  </a:cubicBezTo>
                  <a:cubicBezTo>
                    <a:pt x="1308" y="23868"/>
                    <a:pt x="1258" y="24572"/>
                    <a:pt x="1207" y="25251"/>
                  </a:cubicBezTo>
                  <a:lnTo>
                    <a:pt x="1144" y="26270"/>
                  </a:lnTo>
                  <a:lnTo>
                    <a:pt x="1107" y="26760"/>
                  </a:lnTo>
                  <a:cubicBezTo>
                    <a:pt x="1094" y="26923"/>
                    <a:pt x="1094" y="27100"/>
                    <a:pt x="1094" y="27276"/>
                  </a:cubicBezTo>
                  <a:cubicBezTo>
                    <a:pt x="1094" y="27628"/>
                    <a:pt x="1157" y="27992"/>
                    <a:pt x="1270" y="28319"/>
                  </a:cubicBezTo>
                  <a:cubicBezTo>
                    <a:pt x="1295" y="28407"/>
                    <a:pt x="1333" y="28495"/>
                    <a:pt x="1383" y="28571"/>
                  </a:cubicBezTo>
                  <a:cubicBezTo>
                    <a:pt x="1408" y="28621"/>
                    <a:pt x="1434" y="28659"/>
                    <a:pt x="1459" y="28709"/>
                  </a:cubicBezTo>
                  <a:cubicBezTo>
                    <a:pt x="1496" y="28759"/>
                    <a:pt x="1496" y="28747"/>
                    <a:pt x="1534" y="28797"/>
                  </a:cubicBezTo>
                  <a:cubicBezTo>
                    <a:pt x="1647" y="28923"/>
                    <a:pt x="1773" y="29036"/>
                    <a:pt x="1924" y="29112"/>
                  </a:cubicBezTo>
                  <a:cubicBezTo>
                    <a:pt x="2339" y="29338"/>
                    <a:pt x="2817" y="29451"/>
                    <a:pt x="3295" y="29464"/>
                  </a:cubicBezTo>
                  <a:cubicBezTo>
                    <a:pt x="3433" y="29470"/>
                    <a:pt x="3574" y="29473"/>
                    <a:pt x="3716" y="29473"/>
                  </a:cubicBezTo>
                  <a:cubicBezTo>
                    <a:pt x="3857" y="29473"/>
                    <a:pt x="3999" y="29470"/>
                    <a:pt x="4137" y="29464"/>
                  </a:cubicBezTo>
                  <a:lnTo>
                    <a:pt x="4137" y="29464"/>
                  </a:lnTo>
                  <a:cubicBezTo>
                    <a:pt x="3710" y="29703"/>
                    <a:pt x="3332" y="30029"/>
                    <a:pt x="3005" y="30407"/>
                  </a:cubicBezTo>
                  <a:cubicBezTo>
                    <a:pt x="2150" y="30155"/>
                    <a:pt x="1522" y="29791"/>
                    <a:pt x="1182" y="29350"/>
                  </a:cubicBezTo>
                  <a:lnTo>
                    <a:pt x="1170" y="29350"/>
                  </a:lnTo>
                  <a:cubicBezTo>
                    <a:pt x="604" y="28621"/>
                    <a:pt x="390" y="27590"/>
                    <a:pt x="516" y="26282"/>
                  </a:cubicBezTo>
                  <a:cubicBezTo>
                    <a:pt x="729" y="24182"/>
                    <a:pt x="1044" y="20523"/>
                    <a:pt x="1333" y="17316"/>
                  </a:cubicBezTo>
                  <a:cubicBezTo>
                    <a:pt x="1547" y="14977"/>
                    <a:pt x="1723" y="12953"/>
                    <a:pt x="1811" y="12085"/>
                  </a:cubicBezTo>
                  <a:cubicBezTo>
                    <a:pt x="1962" y="10488"/>
                    <a:pt x="2930" y="9495"/>
                    <a:pt x="4690" y="9105"/>
                  </a:cubicBezTo>
                  <a:close/>
                  <a:moveTo>
                    <a:pt x="6489" y="27766"/>
                  </a:moveTo>
                  <a:cubicBezTo>
                    <a:pt x="7444" y="27980"/>
                    <a:pt x="8413" y="28118"/>
                    <a:pt x="9393" y="28219"/>
                  </a:cubicBezTo>
                  <a:lnTo>
                    <a:pt x="9393" y="28646"/>
                  </a:lnTo>
                  <a:cubicBezTo>
                    <a:pt x="9104" y="28697"/>
                    <a:pt x="8752" y="28747"/>
                    <a:pt x="8400" y="28772"/>
                  </a:cubicBezTo>
                  <a:cubicBezTo>
                    <a:pt x="7972" y="28810"/>
                    <a:pt x="7558" y="28822"/>
                    <a:pt x="7243" y="28822"/>
                  </a:cubicBezTo>
                  <a:cubicBezTo>
                    <a:pt x="7080" y="28822"/>
                    <a:pt x="6954" y="28822"/>
                    <a:pt x="6866" y="28810"/>
                  </a:cubicBezTo>
                  <a:lnTo>
                    <a:pt x="6715" y="28810"/>
                  </a:lnTo>
                  <a:lnTo>
                    <a:pt x="6853" y="28835"/>
                  </a:lnTo>
                  <a:cubicBezTo>
                    <a:pt x="6954" y="28860"/>
                    <a:pt x="7080" y="28885"/>
                    <a:pt x="7231" y="28910"/>
                  </a:cubicBezTo>
                  <a:cubicBezTo>
                    <a:pt x="7545" y="28973"/>
                    <a:pt x="7972" y="29036"/>
                    <a:pt x="8400" y="29074"/>
                  </a:cubicBezTo>
                  <a:cubicBezTo>
                    <a:pt x="8749" y="29094"/>
                    <a:pt x="9090" y="29115"/>
                    <a:pt x="9381" y="29115"/>
                  </a:cubicBezTo>
                  <a:cubicBezTo>
                    <a:pt x="9447" y="29115"/>
                    <a:pt x="9509" y="29114"/>
                    <a:pt x="9569" y="29112"/>
                  </a:cubicBezTo>
                  <a:lnTo>
                    <a:pt x="9683" y="29112"/>
                  </a:lnTo>
                  <a:cubicBezTo>
                    <a:pt x="10072" y="29489"/>
                    <a:pt x="10777" y="30180"/>
                    <a:pt x="11066" y="30683"/>
                  </a:cubicBezTo>
                  <a:lnTo>
                    <a:pt x="10965" y="30709"/>
                  </a:lnTo>
                  <a:cubicBezTo>
                    <a:pt x="10764" y="30734"/>
                    <a:pt x="10538" y="30759"/>
                    <a:pt x="10311" y="30784"/>
                  </a:cubicBezTo>
                  <a:cubicBezTo>
                    <a:pt x="10072" y="30809"/>
                    <a:pt x="9834" y="30822"/>
                    <a:pt x="9569" y="30847"/>
                  </a:cubicBezTo>
                  <a:cubicBezTo>
                    <a:pt x="9066" y="30897"/>
                    <a:pt x="8513" y="30935"/>
                    <a:pt x="7972" y="30960"/>
                  </a:cubicBezTo>
                  <a:cubicBezTo>
                    <a:pt x="7432" y="30985"/>
                    <a:pt x="6878" y="30998"/>
                    <a:pt x="6375" y="31010"/>
                  </a:cubicBezTo>
                  <a:lnTo>
                    <a:pt x="5634" y="31010"/>
                  </a:lnTo>
                  <a:cubicBezTo>
                    <a:pt x="5395" y="31010"/>
                    <a:pt x="5168" y="31010"/>
                    <a:pt x="4967" y="30998"/>
                  </a:cubicBezTo>
                  <a:cubicBezTo>
                    <a:pt x="4552" y="30985"/>
                    <a:pt x="4213" y="30973"/>
                    <a:pt x="3974" y="30960"/>
                  </a:cubicBezTo>
                  <a:lnTo>
                    <a:pt x="3596" y="30935"/>
                  </a:lnTo>
                  <a:lnTo>
                    <a:pt x="3974" y="30998"/>
                  </a:lnTo>
                  <a:cubicBezTo>
                    <a:pt x="4213" y="31023"/>
                    <a:pt x="4552" y="31073"/>
                    <a:pt x="4967" y="31123"/>
                  </a:cubicBezTo>
                  <a:cubicBezTo>
                    <a:pt x="5168" y="31149"/>
                    <a:pt x="5395" y="31174"/>
                    <a:pt x="5621" y="31199"/>
                  </a:cubicBezTo>
                  <a:cubicBezTo>
                    <a:pt x="5860" y="31224"/>
                    <a:pt x="6111" y="31249"/>
                    <a:pt x="6363" y="31274"/>
                  </a:cubicBezTo>
                  <a:cubicBezTo>
                    <a:pt x="6878" y="31312"/>
                    <a:pt x="7432" y="31350"/>
                    <a:pt x="7972" y="31388"/>
                  </a:cubicBezTo>
                  <a:cubicBezTo>
                    <a:pt x="8526" y="31413"/>
                    <a:pt x="9079" y="31425"/>
                    <a:pt x="9595" y="31425"/>
                  </a:cubicBezTo>
                  <a:lnTo>
                    <a:pt x="10337" y="31425"/>
                  </a:lnTo>
                  <a:cubicBezTo>
                    <a:pt x="10575" y="31425"/>
                    <a:pt x="10802" y="31425"/>
                    <a:pt x="11003" y="31413"/>
                  </a:cubicBezTo>
                  <a:lnTo>
                    <a:pt x="11192" y="31413"/>
                  </a:lnTo>
                  <a:cubicBezTo>
                    <a:pt x="11179" y="31941"/>
                    <a:pt x="11141" y="32720"/>
                    <a:pt x="11141" y="33261"/>
                  </a:cubicBezTo>
                  <a:lnTo>
                    <a:pt x="11116" y="33261"/>
                  </a:lnTo>
                  <a:cubicBezTo>
                    <a:pt x="10902" y="33286"/>
                    <a:pt x="10676" y="33324"/>
                    <a:pt x="10425" y="33349"/>
                  </a:cubicBezTo>
                  <a:cubicBezTo>
                    <a:pt x="10186" y="33374"/>
                    <a:pt x="9922" y="33412"/>
                    <a:pt x="9658" y="33437"/>
                  </a:cubicBezTo>
                  <a:cubicBezTo>
                    <a:pt x="9117" y="33488"/>
                    <a:pt x="8551" y="33538"/>
                    <a:pt x="7972" y="33576"/>
                  </a:cubicBezTo>
                  <a:cubicBezTo>
                    <a:pt x="7394" y="33613"/>
                    <a:pt x="6828" y="33626"/>
                    <a:pt x="6287" y="33638"/>
                  </a:cubicBezTo>
                  <a:cubicBezTo>
                    <a:pt x="6023" y="33638"/>
                    <a:pt x="5759" y="33651"/>
                    <a:pt x="5508" y="33651"/>
                  </a:cubicBezTo>
                  <a:lnTo>
                    <a:pt x="4816" y="33651"/>
                  </a:lnTo>
                  <a:cubicBezTo>
                    <a:pt x="4376" y="33651"/>
                    <a:pt x="4024" y="33638"/>
                    <a:pt x="3772" y="33626"/>
                  </a:cubicBezTo>
                  <a:lnTo>
                    <a:pt x="3370" y="33613"/>
                  </a:lnTo>
                  <a:lnTo>
                    <a:pt x="3772" y="33676"/>
                  </a:lnTo>
                  <a:cubicBezTo>
                    <a:pt x="4011" y="33714"/>
                    <a:pt x="4376" y="33764"/>
                    <a:pt x="4804" y="33827"/>
                  </a:cubicBezTo>
                  <a:cubicBezTo>
                    <a:pt x="5017" y="33865"/>
                    <a:pt x="5256" y="33890"/>
                    <a:pt x="5495" y="33915"/>
                  </a:cubicBezTo>
                  <a:cubicBezTo>
                    <a:pt x="5747" y="33940"/>
                    <a:pt x="6011" y="33978"/>
                    <a:pt x="6287" y="34003"/>
                  </a:cubicBezTo>
                  <a:cubicBezTo>
                    <a:pt x="6828" y="34053"/>
                    <a:pt x="7407" y="34104"/>
                    <a:pt x="7985" y="34141"/>
                  </a:cubicBezTo>
                  <a:cubicBezTo>
                    <a:pt x="8563" y="34179"/>
                    <a:pt x="9142" y="34204"/>
                    <a:pt x="9683" y="34217"/>
                  </a:cubicBezTo>
                  <a:lnTo>
                    <a:pt x="11493" y="34217"/>
                  </a:lnTo>
                  <a:cubicBezTo>
                    <a:pt x="11808" y="34644"/>
                    <a:pt x="12286" y="35349"/>
                    <a:pt x="12286" y="35826"/>
                  </a:cubicBezTo>
                  <a:cubicBezTo>
                    <a:pt x="11085" y="35940"/>
                    <a:pt x="9884" y="35992"/>
                    <a:pt x="8683" y="35992"/>
                  </a:cubicBezTo>
                  <a:cubicBezTo>
                    <a:pt x="8551" y="35992"/>
                    <a:pt x="8419" y="35991"/>
                    <a:pt x="8287" y="35990"/>
                  </a:cubicBezTo>
                  <a:lnTo>
                    <a:pt x="8274" y="35977"/>
                  </a:lnTo>
                  <a:cubicBezTo>
                    <a:pt x="5684" y="35977"/>
                    <a:pt x="3861" y="35826"/>
                    <a:pt x="2842" y="35537"/>
                  </a:cubicBezTo>
                  <a:cubicBezTo>
                    <a:pt x="2440" y="35411"/>
                    <a:pt x="1962" y="35223"/>
                    <a:pt x="1962" y="34946"/>
                  </a:cubicBezTo>
                  <a:cubicBezTo>
                    <a:pt x="1962" y="34632"/>
                    <a:pt x="2540" y="34041"/>
                    <a:pt x="2943" y="33739"/>
                  </a:cubicBezTo>
                  <a:lnTo>
                    <a:pt x="3119" y="33626"/>
                  </a:lnTo>
                  <a:lnTo>
                    <a:pt x="3119" y="31111"/>
                  </a:lnTo>
                  <a:cubicBezTo>
                    <a:pt x="3119" y="31111"/>
                    <a:pt x="3156" y="30683"/>
                    <a:pt x="4602" y="29791"/>
                  </a:cubicBezTo>
                  <a:cubicBezTo>
                    <a:pt x="5143" y="29464"/>
                    <a:pt x="5696" y="29174"/>
                    <a:pt x="6262" y="28898"/>
                  </a:cubicBezTo>
                  <a:lnTo>
                    <a:pt x="6489" y="28797"/>
                  </a:lnTo>
                  <a:lnTo>
                    <a:pt x="6489" y="27766"/>
                  </a:lnTo>
                  <a:close/>
                  <a:moveTo>
                    <a:pt x="8274" y="1"/>
                  </a:moveTo>
                  <a:cubicBezTo>
                    <a:pt x="6728" y="1"/>
                    <a:pt x="3911" y="2051"/>
                    <a:pt x="3559" y="2327"/>
                  </a:cubicBezTo>
                  <a:cubicBezTo>
                    <a:pt x="2880" y="2893"/>
                    <a:pt x="2553" y="3962"/>
                    <a:pt x="2553" y="5584"/>
                  </a:cubicBezTo>
                  <a:cubicBezTo>
                    <a:pt x="2553" y="6867"/>
                    <a:pt x="2087" y="8099"/>
                    <a:pt x="1258" y="9080"/>
                  </a:cubicBezTo>
                  <a:lnTo>
                    <a:pt x="1232" y="9118"/>
                  </a:lnTo>
                  <a:cubicBezTo>
                    <a:pt x="868" y="9570"/>
                    <a:pt x="490" y="11230"/>
                    <a:pt x="490" y="11771"/>
                  </a:cubicBezTo>
                  <a:cubicBezTo>
                    <a:pt x="490" y="12513"/>
                    <a:pt x="1031" y="12601"/>
                    <a:pt x="1383" y="12613"/>
                  </a:cubicBezTo>
                  <a:cubicBezTo>
                    <a:pt x="1295" y="13645"/>
                    <a:pt x="1132" y="15355"/>
                    <a:pt x="968" y="17266"/>
                  </a:cubicBezTo>
                  <a:cubicBezTo>
                    <a:pt x="679" y="20498"/>
                    <a:pt x="352" y="24144"/>
                    <a:pt x="151" y="26244"/>
                  </a:cubicBezTo>
                  <a:cubicBezTo>
                    <a:pt x="0" y="27665"/>
                    <a:pt x="252" y="28810"/>
                    <a:pt x="893" y="29627"/>
                  </a:cubicBezTo>
                  <a:cubicBezTo>
                    <a:pt x="1346" y="30206"/>
                    <a:pt x="2113" y="30570"/>
                    <a:pt x="2842" y="30784"/>
                  </a:cubicBezTo>
                  <a:cubicBezTo>
                    <a:pt x="2779" y="30872"/>
                    <a:pt x="2754" y="30985"/>
                    <a:pt x="2741" y="31098"/>
                  </a:cubicBezTo>
                  <a:lnTo>
                    <a:pt x="2741" y="33387"/>
                  </a:lnTo>
                  <a:cubicBezTo>
                    <a:pt x="2741" y="33387"/>
                    <a:pt x="1597" y="34217"/>
                    <a:pt x="1597" y="34934"/>
                  </a:cubicBezTo>
                  <a:cubicBezTo>
                    <a:pt x="1597" y="35650"/>
                    <a:pt x="2452" y="36392"/>
                    <a:pt x="8262" y="36392"/>
                  </a:cubicBezTo>
                  <a:cubicBezTo>
                    <a:pt x="14084" y="36392"/>
                    <a:pt x="14939" y="35650"/>
                    <a:pt x="14939" y="34934"/>
                  </a:cubicBezTo>
                  <a:cubicBezTo>
                    <a:pt x="14939" y="34217"/>
                    <a:pt x="13782" y="33387"/>
                    <a:pt x="13782" y="33387"/>
                  </a:cubicBezTo>
                  <a:lnTo>
                    <a:pt x="13782" y="31111"/>
                  </a:lnTo>
                  <a:cubicBezTo>
                    <a:pt x="13782" y="31010"/>
                    <a:pt x="13757" y="30922"/>
                    <a:pt x="13719" y="30847"/>
                  </a:cubicBezTo>
                  <a:cubicBezTo>
                    <a:pt x="14474" y="30658"/>
                    <a:pt x="15153" y="30231"/>
                    <a:pt x="15643" y="29627"/>
                  </a:cubicBezTo>
                  <a:cubicBezTo>
                    <a:pt x="16272" y="28810"/>
                    <a:pt x="16523" y="27665"/>
                    <a:pt x="16385" y="26244"/>
                  </a:cubicBezTo>
                  <a:cubicBezTo>
                    <a:pt x="16184" y="24144"/>
                    <a:pt x="15869" y="20498"/>
                    <a:pt x="15580" y="17266"/>
                  </a:cubicBezTo>
                  <a:cubicBezTo>
                    <a:pt x="15404" y="15355"/>
                    <a:pt x="15266" y="13657"/>
                    <a:pt x="15165" y="12613"/>
                  </a:cubicBezTo>
                  <a:cubicBezTo>
                    <a:pt x="15517" y="12601"/>
                    <a:pt x="16046" y="12513"/>
                    <a:pt x="16046" y="11771"/>
                  </a:cubicBezTo>
                  <a:cubicBezTo>
                    <a:pt x="16046" y="11230"/>
                    <a:pt x="15681" y="9570"/>
                    <a:pt x="15316" y="9118"/>
                  </a:cubicBezTo>
                  <a:lnTo>
                    <a:pt x="15291" y="9080"/>
                  </a:lnTo>
                  <a:cubicBezTo>
                    <a:pt x="14449" y="8099"/>
                    <a:pt x="13996" y="6867"/>
                    <a:pt x="13996" y="5584"/>
                  </a:cubicBezTo>
                  <a:cubicBezTo>
                    <a:pt x="13996" y="3962"/>
                    <a:pt x="13669" y="2893"/>
                    <a:pt x="12990" y="2327"/>
                  </a:cubicBezTo>
                  <a:cubicBezTo>
                    <a:pt x="12638" y="2038"/>
                    <a:pt x="9821" y="1"/>
                    <a:pt x="8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9"/>
            <p:cNvSpPr/>
            <p:nvPr/>
          </p:nvSpPr>
          <p:spPr>
            <a:xfrm>
              <a:off x="7971290" y="3379572"/>
              <a:ext cx="209217" cy="13561"/>
            </a:xfrm>
            <a:custGeom>
              <a:avLst/>
              <a:gdLst/>
              <a:ahLst/>
              <a:cxnLst/>
              <a:rect l="l" t="t" r="r" b="b"/>
              <a:pathLst>
                <a:path w="4289" h="278" extrusionOk="0">
                  <a:moveTo>
                    <a:pt x="1748" y="1"/>
                  </a:moveTo>
                  <a:cubicBezTo>
                    <a:pt x="1610" y="1"/>
                    <a:pt x="1484" y="14"/>
                    <a:pt x="1358" y="14"/>
                  </a:cubicBezTo>
                  <a:cubicBezTo>
                    <a:pt x="1107" y="26"/>
                    <a:pt x="880" y="39"/>
                    <a:pt x="679" y="64"/>
                  </a:cubicBezTo>
                  <a:cubicBezTo>
                    <a:pt x="277" y="89"/>
                    <a:pt x="0" y="139"/>
                    <a:pt x="0" y="139"/>
                  </a:cubicBezTo>
                  <a:cubicBezTo>
                    <a:pt x="0" y="139"/>
                    <a:pt x="277" y="190"/>
                    <a:pt x="679" y="215"/>
                  </a:cubicBezTo>
                  <a:cubicBezTo>
                    <a:pt x="868" y="240"/>
                    <a:pt x="1107" y="252"/>
                    <a:pt x="1358" y="265"/>
                  </a:cubicBezTo>
                  <a:cubicBezTo>
                    <a:pt x="1484" y="265"/>
                    <a:pt x="1610" y="278"/>
                    <a:pt x="1748" y="278"/>
                  </a:cubicBezTo>
                  <a:lnTo>
                    <a:pt x="2540" y="278"/>
                  </a:lnTo>
                  <a:cubicBezTo>
                    <a:pt x="2679" y="278"/>
                    <a:pt x="2804" y="265"/>
                    <a:pt x="2930" y="265"/>
                  </a:cubicBezTo>
                  <a:cubicBezTo>
                    <a:pt x="3182" y="252"/>
                    <a:pt x="3421" y="240"/>
                    <a:pt x="3622" y="215"/>
                  </a:cubicBezTo>
                  <a:cubicBezTo>
                    <a:pt x="4012" y="190"/>
                    <a:pt x="4288" y="139"/>
                    <a:pt x="4288" y="139"/>
                  </a:cubicBezTo>
                  <a:cubicBezTo>
                    <a:pt x="4288" y="139"/>
                    <a:pt x="4012" y="89"/>
                    <a:pt x="3622" y="64"/>
                  </a:cubicBezTo>
                  <a:cubicBezTo>
                    <a:pt x="3421" y="39"/>
                    <a:pt x="3182" y="26"/>
                    <a:pt x="2930" y="14"/>
                  </a:cubicBezTo>
                  <a:cubicBezTo>
                    <a:pt x="2804" y="14"/>
                    <a:pt x="2679" y="1"/>
                    <a:pt x="2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9"/>
            <p:cNvSpPr/>
            <p:nvPr/>
          </p:nvSpPr>
          <p:spPr>
            <a:xfrm>
              <a:off x="7971290" y="3242792"/>
              <a:ext cx="209217" cy="12927"/>
            </a:xfrm>
            <a:custGeom>
              <a:avLst/>
              <a:gdLst/>
              <a:ahLst/>
              <a:cxnLst/>
              <a:rect l="l" t="t" r="r" b="b"/>
              <a:pathLst>
                <a:path w="4289" h="265" extrusionOk="0">
                  <a:moveTo>
                    <a:pt x="1748" y="1"/>
                  </a:moveTo>
                  <a:cubicBezTo>
                    <a:pt x="1610" y="1"/>
                    <a:pt x="1484" y="1"/>
                    <a:pt x="1358" y="13"/>
                  </a:cubicBezTo>
                  <a:cubicBezTo>
                    <a:pt x="1107" y="26"/>
                    <a:pt x="880" y="38"/>
                    <a:pt x="679" y="51"/>
                  </a:cubicBezTo>
                  <a:cubicBezTo>
                    <a:pt x="277" y="89"/>
                    <a:pt x="0" y="127"/>
                    <a:pt x="0" y="127"/>
                  </a:cubicBezTo>
                  <a:cubicBezTo>
                    <a:pt x="0" y="127"/>
                    <a:pt x="277" y="177"/>
                    <a:pt x="679" y="215"/>
                  </a:cubicBezTo>
                  <a:cubicBezTo>
                    <a:pt x="868" y="227"/>
                    <a:pt x="1107" y="240"/>
                    <a:pt x="1358" y="252"/>
                  </a:cubicBezTo>
                  <a:cubicBezTo>
                    <a:pt x="1484" y="252"/>
                    <a:pt x="1610" y="265"/>
                    <a:pt x="1748" y="265"/>
                  </a:cubicBezTo>
                  <a:lnTo>
                    <a:pt x="2540" y="265"/>
                  </a:lnTo>
                  <a:cubicBezTo>
                    <a:pt x="2679" y="265"/>
                    <a:pt x="2804" y="265"/>
                    <a:pt x="2930" y="252"/>
                  </a:cubicBezTo>
                  <a:cubicBezTo>
                    <a:pt x="3182" y="252"/>
                    <a:pt x="3421" y="227"/>
                    <a:pt x="3622" y="215"/>
                  </a:cubicBezTo>
                  <a:cubicBezTo>
                    <a:pt x="4012" y="177"/>
                    <a:pt x="4288" y="139"/>
                    <a:pt x="4288" y="139"/>
                  </a:cubicBezTo>
                  <a:cubicBezTo>
                    <a:pt x="4288" y="139"/>
                    <a:pt x="4012" y="89"/>
                    <a:pt x="3622" y="51"/>
                  </a:cubicBezTo>
                  <a:cubicBezTo>
                    <a:pt x="3421" y="38"/>
                    <a:pt x="3182" y="26"/>
                    <a:pt x="2930" y="13"/>
                  </a:cubicBezTo>
                  <a:cubicBezTo>
                    <a:pt x="2804" y="13"/>
                    <a:pt x="2679" y="1"/>
                    <a:pt x="2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9"/>
            <p:cNvSpPr/>
            <p:nvPr/>
          </p:nvSpPr>
          <p:spPr>
            <a:xfrm>
              <a:off x="8384694" y="3431132"/>
              <a:ext cx="57707" cy="649018"/>
            </a:xfrm>
            <a:custGeom>
              <a:avLst/>
              <a:gdLst/>
              <a:ahLst/>
              <a:cxnLst/>
              <a:rect l="l" t="t" r="r" b="b"/>
              <a:pathLst>
                <a:path w="1183" h="13305" extrusionOk="0">
                  <a:moveTo>
                    <a:pt x="1" y="0"/>
                  </a:moveTo>
                  <a:cubicBezTo>
                    <a:pt x="1" y="0"/>
                    <a:pt x="1" y="214"/>
                    <a:pt x="26" y="579"/>
                  </a:cubicBezTo>
                  <a:cubicBezTo>
                    <a:pt x="51" y="943"/>
                    <a:pt x="76" y="1459"/>
                    <a:pt x="114" y="2088"/>
                  </a:cubicBezTo>
                  <a:cubicBezTo>
                    <a:pt x="164" y="2716"/>
                    <a:pt x="214" y="3446"/>
                    <a:pt x="277" y="4225"/>
                  </a:cubicBezTo>
                  <a:lnTo>
                    <a:pt x="365" y="5420"/>
                  </a:lnTo>
                  <a:lnTo>
                    <a:pt x="478" y="6665"/>
                  </a:lnTo>
                  <a:lnTo>
                    <a:pt x="592" y="7910"/>
                  </a:lnTo>
                  <a:lnTo>
                    <a:pt x="705" y="9117"/>
                  </a:lnTo>
                  <a:cubicBezTo>
                    <a:pt x="780" y="9897"/>
                    <a:pt x="868" y="10613"/>
                    <a:pt x="931" y="11242"/>
                  </a:cubicBezTo>
                  <a:cubicBezTo>
                    <a:pt x="1007" y="11858"/>
                    <a:pt x="1069" y="12374"/>
                    <a:pt x="1120" y="12738"/>
                  </a:cubicBezTo>
                  <a:cubicBezTo>
                    <a:pt x="1157" y="13103"/>
                    <a:pt x="1183" y="13304"/>
                    <a:pt x="1183" y="13304"/>
                  </a:cubicBezTo>
                  <a:cubicBezTo>
                    <a:pt x="1183" y="13304"/>
                    <a:pt x="1183" y="13103"/>
                    <a:pt x="1157" y="12738"/>
                  </a:cubicBezTo>
                  <a:cubicBezTo>
                    <a:pt x="1132" y="12374"/>
                    <a:pt x="1120" y="11846"/>
                    <a:pt x="1069" y="11217"/>
                  </a:cubicBezTo>
                  <a:cubicBezTo>
                    <a:pt x="1032" y="10588"/>
                    <a:pt x="981" y="9859"/>
                    <a:pt x="919" y="9079"/>
                  </a:cubicBezTo>
                  <a:lnTo>
                    <a:pt x="818" y="7885"/>
                  </a:lnTo>
                  <a:lnTo>
                    <a:pt x="717" y="6640"/>
                  </a:lnTo>
                  <a:lnTo>
                    <a:pt x="604" y="5395"/>
                  </a:lnTo>
                  <a:lnTo>
                    <a:pt x="478" y="4200"/>
                  </a:lnTo>
                  <a:cubicBezTo>
                    <a:pt x="403" y="3408"/>
                    <a:pt x="328" y="2691"/>
                    <a:pt x="252" y="2075"/>
                  </a:cubicBezTo>
                  <a:cubicBezTo>
                    <a:pt x="177" y="1446"/>
                    <a:pt x="114" y="931"/>
                    <a:pt x="76" y="566"/>
                  </a:cubicBezTo>
                  <a:cubicBezTo>
                    <a:pt x="26" y="202"/>
                    <a:pt x="1" y="0"/>
                    <a:pt x="1" y="0"/>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9"/>
            <p:cNvSpPr/>
            <p:nvPr/>
          </p:nvSpPr>
          <p:spPr>
            <a:xfrm>
              <a:off x="7751052" y="3431132"/>
              <a:ext cx="58341" cy="649018"/>
            </a:xfrm>
            <a:custGeom>
              <a:avLst/>
              <a:gdLst/>
              <a:ahLst/>
              <a:cxnLst/>
              <a:rect l="l" t="t" r="r" b="b"/>
              <a:pathLst>
                <a:path w="1196" h="13305" extrusionOk="0">
                  <a:moveTo>
                    <a:pt x="1195" y="0"/>
                  </a:moveTo>
                  <a:cubicBezTo>
                    <a:pt x="1195" y="0"/>
                    <a:pt x="1170" y="202"/>
                    <a:pt x="1133" y="566"/>
                  </a:cubicBezTo>
                  <a:cubicBezTo>
                    <a:pt x="1082" y="931"/>
                    <a:pt x="1019" y="1446"/>
                    <a:pt x="944" y="2075"/>
                  </a:cubicBezTo>
                  <a:cubicBezTo>
                    <a:pt x="881" y="2691"/>
                    <a:pt x="793" y="3421"/>
                    <a:pt x="718" y="4200"/>
                  </a:cubicBezTo>
                  <a:lnTo>
                    <a:pt x="604" y="5395"/>
                  </a:lnTo>
                  <a:lnTo>
                    <a:pt x="491" y="6640"/>
                  </a:lnTo>
                  <a:lnTo>
                    <a:pt x="378" y="7885"/>
                  </a:lnTo>
                  <a:lnTo>
                    <a:pt x="277" y="9079"/>
                  </a:lnTo>
                  <a:cubicBezTo>
                    <a:pt x="215" y="9871"/>
                    <a:pt x="164" y="10588"/>
                    <a:pt x="127" y="11217"/>
                  </a:cubicBezTo>
                  <a:cubicBezTo>
                    <a:pt x="76" y="11846"/>
                    <a:pt x="64" y="12361"/>
                    <a:pt x="39" y="12726"/>
                  </a:cubicBezTo>
                  <a:cubicBezTo>
                    <a:pt x="13" y="13091"/>
                    <a:pt x="1" y="13304"/>
                    <a:pt x="1" y="13304"/>
                  </a:cubicBezTo>
                  <a:cubicBezTo>
                    <a:pt x="1" y="13304"/>
                    <a:pt x="39" y="13103"/>
                    <a:pt x="76" y="12738"/>
                  </a:cubicBezTo>
                  <a:cubicBezTo>
                    <a:pt x="127" y="12374"/>
                    <a:pt x="189" y="11858"/>
                    <a:pt x="265" y="11229"/>
                  </a:cubicBezTo>
                  <a:cubicBezTo>
                    <a:pt x="328" y="10613"/>
                    <a:pt x="416" y="9884"/>
                    <a:pt x="491" y="9104"/>
                  </a:cubicBezTo>
                  <a:lnTo>
                    <a:pt x="604" y="7910"/>
                  </a:lnTo>
                  <a:lnTo>
                    <a:pt x="718" y="6665"/>
                  </a:lnTo>
                  <a:lnTo>
                    <a:pt x="831" y="5420"/>
                  </a:lnTo>
                  <a:lnTo>
                    <a:pt x="931" y="4225"/>
                  </a:lnTo>
                  <a:cubicBezTo>
                    <a:pt x="982" y="3433"/>
                    <a:pt x="1045" y="2716"/>
                    <a:pt x="1082" y="2088"/>
                  </a:cubicBezTo>
                  <a:cubicBezTo>
                    <a:pt x="1133" y="1459"/>
                    <a:pt x="1145" y="943"/>
                    <a:pt x="1170" y="579"/>
                  </a:cubicBezTo>
                  <a:cubicBezTo>
                    <a:pt x="1195" y="214"/>
                    <a:pt x="1195" y="0"/>
                    <a:pt x="1195" y="0"/>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9"/>
            <p:cNvSpPr/>
            <p:nvPr/>
          </p:nvSpPr>
          <p:spPr>
            <a:xfrm>
              <a:off x="7830172" y="4526633"/>
              <a:ext cx="384679" cy="43268"/>
            </a:xfrm>
            <a:custGeom>
              <a:avLst/>
              <a:gdLst/>
              <a:ahLst/>
              <a:cxnLst/>
              <a:rect l="l" t="t" r="r" b="b"/>
              <a:pathLst>
                <a:path w="7886" h="887" extrusionOk="0">
                  <a:moveTo>
                    <a:pt x="1" y="1"/>
                  </a:moveTo>
                  <a:lnTo>
                    <a:pt x="76" y="51"/>
                  </a:lnTo>
                  <a:cubicBezTo>
                    <a:pt x="152" y="89"/>
                    <a:pt x="240" y="126"/>
                    <a:pt x="315" y="164"/>
                  </a:cubicBezTo>
                  <a:cubicBezTo>
                    <a:pt x="416" y="202"/>
                    <a:pt x="542" y="252"/>
                    <a:pt x="693" y="303"/>
                  </a:cubicBezTo>
                  <a:cubicBezTo>
                    <a:pt x="843" y="353"/>
                    <a:pt x="1007" y="403"/>
                    <a:pt x="1183" y="453"/>
                  </a:cubicBezTo>
                  <a:cubicBezTo>
                    <a:pt x="1372" y="504"/>
                    <a:pt x="1573" y="541"/>
                    <a:pt x="1774" y="579"/>
                  </a:cubicBezTo>
                  <a:cubicBezTo>
                    <a:pt x="1988" y="617"/>
                    <a:pt x="2214" y="667"/>
                    <a:pt x="2453" y="692"/>
                  </a:cubicBezTo>
                  <a:cubicBezTo>
                    <a:pt x="2679" y="730"/>
                    <a:pt x="2918" y="755"/>
                    <a:pt x="3170" y="780"/>
                  </a:cubicBezTo>
                  <a:cubicBezTo>
                    <a:pt x="3409" y="806"/>
                    <a:pt x="3660" y="831"/>
                    <a:pt x="3912" y="843"/>
                  </a:cubicBezTo>
                  <a:cubicBezTo>
                    <a:pt x="4151" y="868"/>
                    <a:pt x="4402" y="868"/>
                    <a:pt x="4654" y="881"/>
                  </a:cubicBezTo>
                  <a:cubicBezTo>
                    <a:pt x="4733" y="885"/>
                    <a:pt x="4813" y="887"/>
                    <a:pt x="4893" y="887"/>
                  </a:cubicBezTo>
                  <a:cubicBezTo>
                    <a:pt x="5052" y="887"/>
                    <a:pt x="5211" y="881"/>
                    <a:pt x="5370" y="881"/>
                  </a:cubicBezTo>
                  <a:cubicBezTo>
                    <a:pt x="5597" y="881"/>
                    <a:pt x="5823" y="881"/>
                    <a:pt x="6037" y="868"/>
                  </a:cubicBezTo>
                  <a:cubicBezTo>
                    <a:pt x="6251" y="856"/>
                    <a:pt x="6464" y="843"/>
                    <a:pt x="6640" y="843"/>
                  </a:cubicBezTo>
                  <a:cubicBezTo>
                    <a:pt x="6829" y="831"/>
                    <a:pt x="7005" y="818"/>
                    <a:pt x="7156" y="806"/>
                  </a:cubicBezTo>
                  <a:lnTo>
                    <a:pt x="7546" y="768"/>
                  </a:lnTo>
                  <a:cubicBezTo>
                    <a:pt x="7760" y="755"/>
                    <a:pt x="7885" y="730"/>
                    <a:pt x="7885" y="730"/>
                  </a:cubicBezTo>
                  <a:cubicBezTo>
                    <a:pt x="7885" y="730"/>
                    <a:pt x="7760" y="730"/>
                    <a:pt x="7546" y="718"/>
                  </a:cubicBezTo>
                  <a:lnTo>
                    <a:pt x="6640" y="692"/>
                  </a:lnTo>
                  <a:lnTo>
                    <a:pt x="5370" y="642"/>
                  </a:lnTo>
                  <a:lnTo>
                    <a:pt x="4654" y="604"/>
                  </a:lnTo>
                  <a:cubicBezTo>
                    <a:pt x="4415" y="592"/>
                    <a:pt x="4163" y="579"/>
                    <a:pt x="3924" y="567"/>
                  </a:cubicBezTo>
                  <a:cubicBezTo>
                    <a:pt x="3673" y="554"/>
                    <a:pt x="3421" y="541"/>
                    <a:pt x="3182" y="516"/>
                  </a:cubicBezTo>
                  <a:cubicBezTo>
                    <a:pt x="2943" y="491"/>
                    <a:pt x="2705" y="479"/>
                    <a:pt x="2466" y="453"/>
                  </a:cubicBezTo>
                  <a:cubicBezTo>
                    <a:pt x="2239" y="428"/>
                    <a:pt x="2013" y="403"/>
                    <a:pt x="1799" y="378"/>
                  </a:cubicBezTo>
                  <a:cubicBezTo>
                    <a:pt x="1598" y="353"/>
                    <a:pt x="1397" y="315"/>
                    <a:pt x="1208" y="290"/>
                  </a:cubicBezTo>
                  <a:cubicBezTo>
                    <a:pt x="1032" y="265"/>
                    <a:pt x="856" y="240"/>
                    <a:pt x="705" y="202"/>
                  </a:cubicBezTo>
                  <a:cubicBezTo>
                    <a:pt x="567" y="164"/>
                    <a:pt x="429" y="139"/>
                    <a:pt x="328" y="114"/>
                  </a:cubicBezTo>
                  <a:cubicBezTo>
                    <a:pt x="227" y="76"/>
                    <a:pt x="139" y="51"/>
                    <a:pt x="89" y="38"/>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9"/>
            <p:cNvSpPr/>
            <p:nvPr/>
          </p:nvSpPr>
          <p:spPr>
            <a:xfrm>
              <a:off x="7920365" y="4496585"/>
              <a:ext cx="203705" cy="17853"/>
            </a:xfrm>
            <a:custGeom>
              <a:avLst/>
              <a:gdLst/>
              <a:ahLst/>
              <a:cxnLst/>
              <a:rect l="l" t="t" r="r" b="b"/>
              <a:pathLst>
                <a:path w="4176" h="366" extrusionOk="0">
                  <a:moveTo>
                    <a:pt x="0" y="1"/>
                  </a:moveTo>
                  <a:cubicBezTo>
                    <a:pt x="0" y="1"/>
                    <a:pt x="63" y="26"/>
                    <a:pt x="177" y="63"/>
                  </a:cubicBezTo>
                  <a:cubicBezTo>
                    <a:pt x="290" y="101"/>
                    <a:pt x="453" y="139"/>
                    <a:pt x="654" y="177"/>
                  </a:cubicBezTo>
                  <a:cubicBezTo>
                    <a:pt x="742" y="202"/>
                    <a:pt x="856" y="214"/>
                    <a:pt x="969" y="240"/>
                  </a:cubicBezTo>
                  <a:cubicBezTo>
                    <a:pt x="1082" y="252"/>
                    <a:pt x="1195" y="277"/>
                    <a:pt x="1321" y="290"/>
                  </a:cubicBezTo>
                  <a:cubicBezTo>
                    <a:pt x="1434" y="302"/>
                    <a:pt x="1560" y="315"/>
                    <a:pt x="1698" y="328"/>
                  </a:cubicBezTo>
                  <a:lnTo>
                    <a:pt x="2088" y="353"/>
                  </a:lnTo>
                  <a:lnTo>
                    <a:pt x="2478" y="365"/>
                  </a:lnTo>
                  <a:lnTo>
                    <a:pt x="2855" y="365"/>
                  </a:lnTo>
                  <a:cubicBezTo>
                    <a:pt x="3106" y="365"/>
                    <a:pt x="3333" y="353"/>
                    <a:pt x="3534" y="340"/>
                  </a:cubicBezTo>
                  <a:cubicBezTo>
                    <a:pt x="3735" y="328"/>
                    <a:pt x="3886" y="302"/>
                    <a:pt x="3999" y="290"/>
                  </a:cubicBezTo>
                  <a:cubicBezTo>
                    <a:pt x="4112" y="277"/>
                    <a:pt x="4175" y="265"/>
                    <a:pt x="4175" y="265"/>
                  </a:cubicBezTo>
                  <a:cubicBezTo>
                    <a:pt x="4175" y="265"/>
                    <a:pt x="3924" y="214"/>
                    <a:pt x="3534" y="177"/>
                  </a:cubicBezTo>
                  <a:cubicBezTo>
                    <a:pt x="3333" y="151"/>
                    <a:pt x="3106" y="139"/>
                    <a:pt x="2855" y="126"/>
                  </a:cubicBezTo>
                  <a:cubicBezTo>
                    <a:pt x="2742" y="126"/>
                    <a:pt x="2616" y="101"/>
                    <a:pt x="2478" y="101"/>
                  </a:cubicBezTo>
                  <a:lnTo>
                    <a:pt x="2100" y="76"/>
                  </a:lnTo>
                  <a:lnTo>
                    <a:pt x="1333" y="38"/>
                  </a:lnTo>
                  <a:lnTo>
                    <a:pt x="667" y="13"/>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59"/>
          <p:cNvGrpSpPr/>
          <p:nvPr/>
        </p:nvGrpSpPr>
        <p:grpSpPr>
          <a:xfrm>
            <a:off x="956169" y="3810781"/>
            <a:ext cx="615525" cy="615593"/>
            <a:chOff x="881075" y="3810781"/>
            <a:chExt cx="615525" cy="615593"/>
          </a:xfrm>
        </p:grpSpPr>
        <p:sp>
          <p:nvSpPr>
            <p:cNvPr id="10065" name="Google Shape;10065;p59"/>
            <p:cNvSpPr/>
            <p:nvPr/>
          </p:nvSpPr>
          <p:spPr>
            <a:xfrm>
              <a:off x="881075" y="3810781"/>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59"/>
            <p:cNvGrpSpPr/>
            <p:nvPr/>
          </p:nvGrpSpPr>
          <p:grpSpPr>
            <a:xfrm>
              <a:off x="948561" y="3877519"/>
              <a:ext cx="480553" cy="482117"/>
              <a:chOff x="1190200" y="238125"/>
              <a:chExt cx="5212075" cy="5212075"/>
            </a:xfrm>
          </p:grpSpPr>
          <p:sp>
            <p:nvSpPr>
              <p:cNvPr id="10067" name="Google Shape;10067;p59"/>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9"/>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69" name="Google Shape;10069;p59"/>
          <p:cNvGrpSpPr/>
          <p:nvPr/>
        </p:nvGrpSpPr>
        <p:grpSpPr>
          <a:xfrm>
            <a:off x="956169" y="2775371"/>
            <a:ext cx="615525" cy="615593"/>
            <a:chOff x="881075" y="2817800"/>
            <a:chExt cx="615525" cy="615593"/>
          </a:xfrm>
        </p:grpSpPr>
        <p:sp>
          <p:nvSpPr>
            <p:cNvPr id="10070" name="Google Shape;10070;p59"/>
            <p:cNvSpPr/>
            <p:nvPr/>
          </p:nvSpPr>
          <p:spPr>
            <a:xfrm>
              <a:off x="881075" y="2817800"/>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1" name="Google Shape;10071;p59"/>
            <p:cNvGrpSpPr/>
            <p:nvPr/>
          </p:nvGrpSpPr>
          <p:grpSpPr>
            <a:xfrm>
              <a:off x="953050" y="2889791"/>
              <a:ext cx="471575" cy="471611"/>
              <a:chOff x="4211985" y="3817357"/>
              <a:chExt cx="356498" cy="356498"/>
            </a:xfrm>
          </p:grpSpPr>
          <p:sp>
            <p:nvSpPr>
              <p:cNvPr id="10072" name="Google Shape;10072;p59"/>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9"/>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4" name="Google Shape;10074;p59"/>
          <p:cNvGrpSpPr/>
          <p:nvPr/>
        </p:nvGrpSpPr>
        <p:grpSpPr>
          <a:xfrm>
            <a:off x="7572306" y="1739960"/>
            <a:ext cx="615525" cy="615593"/>
            <a:chOff x="7497213" y="1740925"/>
            <a:chExt cx="615525" cy="615593"/>
          </a:xfrm>
        </p:grpSpPr>
        <p:sp>
          <p:nvSpPr>
            <p:cNvPr id="10075" name="Google Shape;10075;p59"/>
            <p:cNvSpPr/>
            <p:nvPr/>
          </p:nvSpPr>
          <p:spPr>
            <a:xfrm>
              <a:off x="7497213" y="1740925"/>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6" name="Google Shape;10076;p59"/>
            <p:cNvGrpSpPr/>
            <p:nvPr/>
          </p:nvGrpSpPr>
          <p:grpSpPr>
            <a:xfrm>
              <a:off x="7568945" y="1812916"/>
              <a:ext cx="472061" cy="471611"/>
              <a:chOff x="3314750" y="3817357"/>
              <a:chExt cx="356865" cy="356498"/>
            </a:xfrm>
          </p:grpSpPr>
          <p:sp>
            <p:nvSpPr>
              <p:cNvPr id="10077" name="Google Shape;10077;p59"/>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8" name="Google Shape;10078;p59"/>
              <p:cNvGrpSpPr/>
              <p:nvPr/>
            </p:nvGrpSpPr>
            <p:grpSpPr>
              <a:xfrm>
                <a:off x="3394986" y="3894612"/>
                <a:ext cx="202339" cy="202323"/>
                <a:chOff x="935197" y="1793977"/>
                <a:chExt cx="256451" cy="256430"/>
              </a:xfrm>
            </p:grpSpPr>
            <p:sp>
              <p:nvSpPr>
                <p:cNvPr id="10079" name="Google Shape;10079;p5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081" name="Google Shape;10081;p59"/>
          <p:cNvGrpSpPr/>
          <p:nvPr/>
        </p:nvGrpSpPr>
        <p:grpSpPr>
          <a:xfrm rot="1314047">
            <a:off x="632224" y="913335"/>
            <a:ext cx="1685438" cy="1538110"/>
            <a:chOff x="2906800" y="421925"/>
            <a:chExt cx="931500" cy="850075"/>
          </a:xfrm>
        </p:grpSpPr>
        <p:sp>
          <p:nvSpPr>
            <p:cNvPr id="10082" name="Google Shape;10082;p59"/>
            <p:cNvSpPr/>
            <p:nvPr/>
          </p:nvSpPr>
          <p:spPr>
            <a:xfrm>
              <a:off x="2906800" y="421925"/>
              <a:ext cx="931500" cy="850075"/>
            </a:xfrm>
            <a:custGeom>
              <a:avLst/>
              <a:gdLst/>
              <a:ahLst/>
              <a:cxnLst/>
              <a:rect l="l" t="t" r="r" b="b"/>
              <a:pathLst>
                <a:path w="37260" h="34003" extrusionOk="0">
                  <a:moveTo>
                    <a:pt x="34154" y="0"/>
                  </a:moveTo>
                  <a:cubicBezTo>
                    <a:pt x="33248" y="0"/>
                    <a:pt x="32519" y="465"/>
                    <a:pt x="31953" y="830"/>
                  </a:cubicBezTo>
                  <a:cubicBezTo>
                    <a:pt x="31639" y="1044"/>
                    <a:pt x="31312" y="1220"/>
                    <a:pt x="30985" y="1371"/>
                  </a:cubicBezTo>
                  <a:cubicBezTo>
                    <a:pt x="30394" y="1622"/>
                    <a:pt x="29866" y="1999"/>
                    <a:pt x="29451" y="2477"/>
                  </a:cubicBezTo>
                  <a:cubicBezTo>
                    <a:pt x="29287" y="2502"/>
                    <a:pt x="29149" y="2553"/>
                    <a:pt x="29011" y="2616"/>
                  </a:cubicBezTo>
                  <a:cubicBezTo>
                    <a:pt x="28772" y="2716"/>
                    <a:pt x="28545" y="2842"/>
                    <a:pt x="28332" y="2980"/>
                  </a:cubicBezTo>
                  <a:cubicBezTo>
                    <a:pt x="27954" y="2754"/>
                    <a:pt x="27527" y="2641"/>
                    <a:pt x="27087" y="2641"/>
                  </a:cubicBezTo>
                  <a:lnTo>
                    <a:pt x="22019" y="2641"/>
                  </a:lnTo>
                  <a:cubicBezTo>
                    <a:pt x="21755" y="2641"/>
                    <a:pt x="21504" y="2678"/>
                    <a:pt x="21252" y="2766"/>
                  </a:cubicBezTo>
                  <a:lnTo>
                    <a:pt x="14990" y="2766"/>
                  </a:lnTo>
                  <a:cubicBezTo>
                    <a:pt x="14751" y="2678"/>
                    <a:pt x="14499" y="2641"/>
                    <a:pt x="14248" y="2641"/>
                  </a:cubicBezTo>
                  <a:lnTo>
                    <a:pt x="9180" y="2641"/>
                  </a:lnTo>
                  <a:cubicBezTo>
                    <a:pt x="8740" y="2641"/>
                    <a:pt x="8325" y="2754"/>
                    <a:pt x="7948" y="2968"/>
                  </a:cubicBezTo>
                  <a:cubicBezTo>
                    <a:pt x="6615" y="3332"/>
                    <a:pt x="5835" y="4213"/>
                    <a:pt x="5559" y="5621"/>
                  </a:cubicBezTo>
                  <a:cubicBezTo>
                    <a:pt x="5483" y="6036"/>
                    <a:pt x="4653" y="9154"/>
                    <a:pt x="3987" y="11657"/>
                  </a:cubicBezTo>
                  <a:lnTo>
                    <a:pt x="3974" y="11707"/>
                  </a:lnTo>
                  <a:cubicBezTo>
                    <a:pt x="2239" y="18208"/>
                    <a:pt x="1095" y="22559"/>
                    <a:pt x="944" y="23590"/>
                  </a:cubicBezTo>
                  <a:cubicBezTo>
                    <a:pt x="906" y="23867"/>
                    <a:pt x="843" y="24169"/>
                    <a:pt x="768" y="24521"/>
                  </a:cubicBezTo>
                  <a:cubicBezTo>
                    <a:pt x="466" y="25904"/>
                    <a:pt x="1" y="27979"/>
                    <a:pt x="1334" y="30154"/>
                  </a:cubicBezTo>
                  <a:cubicBezTo>
                    <a:pt x="2993" y="32883"/>
                    <a:pt x="5269" y="33009"/>
                    <a:pt x="9155" y="33009"/>
                  </a:cubicBezTo>
                  <a:cubicBezTo>
                    <a:pt x="9960" y="33009"/>
                    <a:pt x="10890" y="32996"/>
                    <a:pt x="11984" y="32996"/>
                  </a:cubicBezTo>
                  <a:lnTo>
                    <a:pt x="11997" y="32996"/>
                  </a:lnTo>
                  <a:lnTo>
                    <a:pt x="14160" y="32971"/>
                  </a:lnTo>
                  <a:cubicBezTo>
                    <a:pt x="14482" y="33603"/>
                    <a:pt x="15145" y="34002"/>
                    <a:pt x="15850" y="34002"/>
                  </a:cubicBezTo>
                  <a:cubicBezTo>
                    <a:pt x="15861" y="34002"/>
                    <a:pt x="15872" y="34002"/>
                    <a:pt x="15883" y="34002"/>
                  </a:cubicBezTo>
                  <a:cubicBezTo>
                    <a:pt x="16298" y="34002"/>
                    <a:pt x="16700" y="33876"/>
                    <a:pt x="17039" y="33625"/>
                  </a:cubicBezTo>
                  <a:cubicBezTo>
                    <a:pt x="17329" y="33424"/>
                    <a:pt x="17605" y="33197"/>
                    <a:pt x="17907" y="32946"/>
                  </a:cubicBezTo>
                  <a:lnTo>
                    <a:pt x="30985" y="32946"/>
                  </a:lnTo>
                  <a:cubicBezTo>
                    <a:pt x="31727" y="32946"/>
                    <a:pt x="32431" y="32606"/>
                    <a:pt x="32884" y="32003"/>
                  </a:cubicBezTo>
                  <a:cubicBezTo>
                    <a:pt x="33336" y="31412"/>
                    <a:pt x="33475" y="30632"/>
                    <a:pt x="33274" y="29915"/>
                  </a:cubicBezTo>
                  <a:lnTo>
                    <a:pt x="32217" y="26193"/>
                  </a:lnTo>
                  <a:cubicBezTo>
                    <a:pt x="32896" y="26181"/>
                    <a:pt x="33550" y="25854"/>
                    <a:pt x="33978" y="25313"/>
                  </a:cubicBezTo>
                  <a:cubicBezTo>
                    <a:pt x="34368" y="24785"/>
                    <a:pt x="34506" y="24106"/>
                    <a:pt x="34317" y="23465"/>
                  </a:cubicBezTo>
                  <a:lnTo>
                    <a:pt x="32909" y="18057"/>
                  </a:lnTo>
                  <a:cubicBezTo>
                    <a:pt x="32859" y="17844"/>
                    <a:pt x="32771" y="17655"/>
                    <a:pt x="32657" y="17479"/>
                  </a:cubicBezTo>
                  <a:lnTo>
                    <a:pt x="32532" y="16989"/>
                  </a:lnTo>
                  <a:cubicBezTo>
                    <a:pt x="32758" y="16687"/>
                    <a:pt x="32959" y="16410"/>
                    <a:pt x="33123" y="16171"/>
                  </a:cubicBezTo>
                  <a:lnTo>
                    <a:pt x="33148" y="16133"/>
                  </a:lnTo>
                  <a:cubicBezTo>
                    <a:pt x="33311" y="15882"/>
                    <a:pt x="33450" y="15668"/>
                    <a:pt x="33538" y="15517"/>
                  </a:cubicBezTo>
                  <a:lnTo>
                    <a:pt x="33563" y="15467"/>
                  </a:lnTo>
                  <a:lnTo>
                    <a:pt x="33701" y="15241"/>
                  </a:lnTo>
                  <a:cubicBezTo>
                    <a:pt x="33978" y="14750"/>
                    <a:pt x="34028" y="14159"/>
                    <a:pt x="33827" y="13631"/>
                  </a:cubicBezTo>
                  <a:cubicBezTo>
                    <a:pt x="33915" y="13266"/>
                    <a:pt x="33978" y="12914"/>
                    <a:pt x="34053" y="12575"/>
                  </a:cubicBezTo>
                  <a:cubicBezTo>
                    <a:pt x="34129" y="12172"/>
                    <a:pt x="34267" y="11493"/>
                    <a:pt x="34342" y="11280"/>
                  </a:cubicBezTo>
                  <a:cubicBezTo>
                    <a:pt x="34757" y="10424"/>
                    <a:pt x="35411" y="9255"/>
                    <a:pt x="35424" y="9242"/>
                  </a:cubicBezTo>
                  <a:cubicBezTo>
                    <a:pt x="35625" y="8878"/>
                    <a:pt x="35738" y="8475"/>
                    <a:pt x="35751" y="8060"/>
                  </a:cubicBezTo>
                  <a:cubicBezTo>
                    <a:pt x="36304" y="7457"/>
                    <a:pt x="36405" y="6564"/>
                    <a:pt x="36002" y="5860"/>
                  </a:cubicBezTo>
                  <a:cubicBezTo>
                    <a:pt x="36053" y="5722"/>
                    <a:pt x="36103" y="5583"/>
                    <a:pt x="36166" y="5457"/>
                  </a:cubicBezTo>
                  <a:cubicBezTo>
                    <a:pt x="37260" y="3106"/>
                    <a:pt x="37046" y="1408"/>
                    <a:pt x="35524" y="415"/>
                  </a:cubicBezTo>
                  <a:cubicBezTo>
                    <a:pt x="35449" y="365"/>
                    <a:pt x="35361" y="314"/>
                    <a:pt x="35273" y="264"/>
                  </a:cubicBezTo>
                  <a:cubicBezTo>
                    <a:pt x="34933" y="88"/>
                    <a:pt x="34544" y="0"/>
                    <a:pt x="34154" y="0"/>
                  </a:cubicBezTo>
                  <a:close/>
                </a:path>
              </a:pathLst>
            </a:custGeom>
            <a:solidFill>
              <a:srgbClr val="FFFFFF"/>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9"/>
            <p:cNvSpPr/>
            <p:nvPr/>
          </p:nvSpPr>
          <p:spPr>
            <a:xfrm>
              <a:off x="2957100" y="469025"/>
              <a:ext cx="828700" cy="756150"/>
            </a:xfrm>
            <a:custGeom>
              <a:avLst/>
              <a:gdLst/>
              <a:ahLst/>
              <a:cxnLst/>
              <a:rect l="l" t="t" r="r" b="b"/>
              <a:pathLst>
                <a:path w="33148" h="30246" extrusionOk="0">
                  <a:moveTo>
                    <a:pt x="32138" y="1"/>
                  </a:moveTo>
                  <a:cubicBezTo>
                    <a:pt x="31795" y="1"/>
                    <a:pt x="31400" y="246"/>
                    <a:pt x="30960" y="530"/>
                  </a:cubicBezTo>
                  <a:cubicBezTo>
                    <a:pt x="30557" y="807"/>
                    <a:pt x="30130" y="1046"/>
                    <a:pt x="29690" y="1235"/>
                  </a:cubicBezTo>
                  <a:cubicBezTo>
                    <a:pt x="29048" y="1499"/>
                    <a:pt x="28394" y="2303"/>
                    <a:pt x="27866" y="3158"/>
                  </a:cubicBezTo>
                  <a:cubicBezTo>
                    <a:pt x="27891" y="3096"/>
                    <a:pt x="27929" y="3020"/>
                    <a:pt x="27967" y="2957"/>
                  </a:cubicBezTo>
                  <a:cubicBezTo>
                    <a:pt x="28030" y="2832"/>
                    <a:pt x="28042" y="2693"/>
                    <a:pt x="28005" y="2555"/>
                  </a:cubicBezTo>
                  <a:cubicBezTo>
                    <a:pt x="27992" y="2517"/>
                    <a:pt x="27954" y="2479"/>
                    <a:pt x="27917" y="2454"/>
                  </a:cubicBezTo>
                  <a:cubicBezTo>
                    <a:pt x="27891" y="2442"/>
                    <a:pt x="27863" y="2435"/>
                    <a:pt x="27835" y="2435"/>
                  </a:cubicBezTo>
                  <a:cubicBezTo>
                    <a:pt x="27807" y="2435"/>
                    <a:pt x="27778" y="2442"/>
                    <a:pt x="27753" y="2454"/>
                  </a:cubicBezTo>
                  <a:cubicBezTo>
                    <a:pt x="27715" y="2479"/>
                    <a:pt x="26823" y="2869"/>
                    <a:pt x="25867" y="4051"/>
                  </a:cubicBezTo>
                  <a:lnTo>
                    <a:pt x="25791" y="4152"/>
                  </a:lnTo>
                  <a:lnTo>
                    <a:pt x="25427" y="2794"/>
                  </a:lnTo>
                  <a:cubicBezTo>
                    <a:pt x="25414" y="2718"/>
                    <a:pt x="25251" y="2643"/>
                    <a:pt x="25087" y="2643"/>
                  </a:cubicBezTo>
                  <a:lnTo>
                    <a:pt x="20020" y="2643"/>
                  </a:lnTo>
                  <a:cubicBezTo>
                    <a:pt x="20007" y="2641"/>
                    <a:pt x="19994" y="2641"/>
                    <a:pt x="19981" y="2641"/>
                  </a:cubicBezTo>
                  <a:cubicBezTo>
                    <a:pt x="19893" y="2641"/>
                    <a:pt x="19809" y="2676"/>
                    <a:pt x="19743" y="2731"/>
                  </a:cubicBezTo>
                  <a:cubicBezTo>
                    <a:pt x="19730" y="2744"/>
                    <a:pt x="19730" y="2744"/>
                    <a:pt x="19730" y="2756"/>
                  </a:cubicBezTo>
                  <a:lnTo>
                    <a:pt x="12525" y="2756"/>
                  </a:lnTo>
                  <a:cubicBezTo>
                    <a:pt x="12512" y="2756"/>
                    <a:pt x="12512" y="2744"/>
                    <a:pt x="12512" y="2744"/>
                  </a:cubicBezTo>
                  <a:cubicBezTo>
                    <a:pt x="12437" y="2668"/>
                    <a:pt x="12336" y="2643"/>
                    <a:pt x="12236" y="2643"/>
                  </a:cubicBezTo>
                  <a:lnTo>
                    <a:pt x="7181" y="2643"/>
                  </a:lnTo>
                  <a:cubicBezTo>
                    <a:pt x="7005" y="2643"/>
                    <a:pt x="6854" y="2718"/>
                    <a:pt x="6829" y="2806"/>
                  </a:cubicBezTo>
                  <a:lnTo>
                    <a:pt x="6816" y="2844"/>
                  </a:lnTo>
                  <a:cubicBezTo>
                    <a:pt x="5873" y="2970"/>
                    <a:pt x="5559" y="3297"/>
                    <a:pt x="5408" y="4102"/>
                  </a:cubicBezTo>
                  <a:cubicBezTo>
                    <a:pt x="5320" y="4542"/>
                    <a:pt x="4578" y="7333"/>
                    <a:pt x="3786" y="10288"/>
                  </a:cubicBezTo>
                  <a:cubicBezTo>
                    <a:pt x="2453" y="15293"/>
                    <a:pt x="944" y="20977"/>
                    <a:pt x="805" y="21970"/>
                  </a:cubicBezTo>
                  <a:cubicBezTo>
                    <a:pt x="755" y="22322"/>
                    <a:pt x="680" y="22675"/>
                    <a:pt x="592" y="23052"/>
                  </a:cubicBezTo>
                  <a:cubicBezTo>
                    <a:pt x="315" y="24322"/>
                    <a:pt x="1" y="25768"/>
                    <a:pt x="931" y="27302"/>
                  </a:cubicBezTo>
                  <a:cubicBezTo>
                    <a:pt x="1987" y="29025"/>
                    <a:pt x="3132" y="29251"/>
                    <a:pt x="7143" y="29251"/>
                  </a:cubicBezTo>
                  <a:cubicBezTo>
                    <a:pt x="7948" y="29251"/>
                    <a:pt x="8891" y="29239"/>
                    <a:pt x="9972" y="29239"/>
                  </a:cubicBezTo>
                  <a:cubicBezTo>
                    <a:pt x="11242" y="29226"/>
                    <a:pt x="12802" y="29201"/>
                    <a:pt x="14587" y="29201"/>
                  </a:cubicBezTo>
                  <a:cubicBezTo>
                    <a:pt x="14348" y="29465"/>
                    <a:pt x="14109" y="29729"/>
                    <a:pt x="13858" y="29993"/>
                  </a:cubicBezTo>
                  <a:cubicBezTo>
                    <a:pt x="13820" y="30043"/>
                    <a:pt x="13795" y="30106"/>
                    <a:pt x="13795" y="30169"/>
                  </a:cubicBezTo>
                  <a:cubicBezTo>
                    <a:pt x="13803" y="30218"/>
                    <a:pt x="13832" y="30246"/>
                    <a:pt x="13869" y="30246"/>
                  </a:cubicBezTo>
                  <a:cubicBezTo>
                    <a:pt x="13889" y="30246"/>
                    <a:pt x="13911" y="30237"/>
                    <a:pt x="13933" y="30219"/>
                  </a:cubicBezTo>
                  <a:cubicBezTo>
                    <a:pt x="14361" y="29905"/>
                    <a:pt x="14789" y="29553"/>
                    <a:pt x="15191" y="29188"/>
                  </a:cubicBezTo>
                  <a:lnTo>
                    <a:pt x="28960" y="29188"/>
                  </a:lnTo>
                  <a:cubicBezTo>
                    <a:pt x="29124" y="29188"/>
                    <a:pt x="29262" y="29125"/>
                    <a:pt x="29363" y="29000"/>
                  </a:cubicBezTo>
                  <a:cubicBezTo>
                    <a:pt x="29451" y="28874"/>
                    <a:pt x="29488" y="28710"/>
                    <a:pt x="29438" y="28560"/>
                  </a:cubicBezTo>
                  <a:lnTo>
                    <a:pt x="28042" y="23668"/>
                  </a:lnTo>
                  <a:lnTo>
                    <a:pt x="28457" y="22436"/>
                  </a:lnTo>
                  <a:lnTo>
                    <a:pt x="30117" y="22436"/>
                  </a:lnTo>
                  <a:cubicBezTo>
                    <a:pt x="30381" y="22436"/>
                    <a:pt x="30557" y="22272"/>
                    <a:pt x="30494" y="22071"/>
                  </a:cubicBezTo>
                  <a:lnTo>
                    <a:pt x="29086" y="16664"/>
                  </a:lnTo>
                  <a:cubicBezTo>
                    <a:pt x="29061" y="16576"/>
                    <a:pt x="29011" y="16513"/>
                    <a:pt x="28935" y="16475"/>
                  </a:cubicBezTo>
                  <a:lnTo>
                    <a:pt x="28470" y="14664"/>
                  </a:lnTo>
                  <a:cubicBezTo>
                    <a:pt x="28659" y="14438"/>
                    <a:pt x="28847" y="14199"/>
                    <a:pt x="29023" y="13985"/>
                  </a:cubicBezTo>
                  <a:cubicBezTo>
                    <a:pt x="29224" y="13709"/>
                    <a:pt x="29413" y="13445"/>
                    <a:pt x="29577" y="13218"/>
                  </a:cubicBezTo>
                  <a:cubicBezTo>
                    <a:pt x="29727" y="12992"/>
                    <a:pt x="29853" y="12778"/>
                    <a:pt x="29941" y="12640"/>
                  </a:cubicBezTo>
                  <a:lnTo>
                    <a:pt x="30067" y="12414"/>
                  </a:lnTo>
                  <a:lnTo>
                    <a:pt x="29903" y="12602"/>
                  </a:lnTo>
                  <a:cubicBezTo>
                    <a:pt x="29803" y="12728"/>
                    <a:pt x="29665" y="12891"/>
                    <a:pt x="29488" y="13093"/>
                  </a:cubicBezTo>
                  <a:lnTo>
                    <a:pt x="29438" y="13143"/>
                  </a:lnTo>
                  <a:cubicBezTo>
                    <a:pt x="29803" y="12338"/>
                    <a:pt x="30017" y="11282"/>
                    <a:pt x="30205" y="10326"/>
                  </a:cubicBezTo>
                  <a:cubicBezTo>
                    <a:pt x="30344" y="9634"/>
                    <a:pt x="30494" y="8918"/>
                    <a:pt x="30645" y="8603"/>
                  </a:cubicBezTo>
                  <a:cubicBezTo>
                    <a:pt x="31085" y="7685"/>
                    <a:pt x="31777" y="6453"/>
                    <a:pt x="31790" y="6440"/>
                  </a:cubicBezTo>
                  <a:cubicBezTo>
                    <a:pt x="31878" y="6302"/>
                    <a:pt x="31890" y="6139"/>
                    <a:pt x="31840" y="5988"/>
                  </a:cubicBezTo>
                  <a:cubicBezTo>
                    <a:pt x="31815" y="5950"/>
                    <a:pt x="31790" y="5925"/>
                    <a:pt x="31765" y="5912"/>
                  </a:cubicBezTo>
                  <a:cubicBezTo>
                    <a:pt x="31735" y="5900"/>
                    <a:pt x="31706" y="5894"/>
                    <a:pt x="31677" y="5894"/>
                  </a:cubicBezTo>
                  <a:cubicBezTo>
                    <a:pt x="31621" y="5894"/>
                    <a:pt x="31568" y="5917"/>
                    <a:pt x="31526" y="5950"/>
                  </a:cubicBezTo>
                  <a:cubicBezTo>
                    <a:pt x="31123" y="6239"/>
                    <a:pt x="30759" y="6541"/>
                    <a:pt x="30394" y="6855"/>
                  </a:cubicBezTo>
                  <a:cubicBezTo>
                    <a:pt x="30457" y="6793"/>
                    <a:pt x="30520" y="6717"/>
                    <a:pt x="30582" y="6642"/>
                  </a:cubicBezTo>
                  <a:lnTo>
                    <a:pt x="30645" y="6579"/>
                  </a:lnTo>
                  <a:cubicBezTo>
                    <a:pt x="30796" y="6440"/>
                    <a:pt x="30960" y="6290"/>
                    <a:pt x="31111" y="6151"/>
                  </a:cubicBezTo>
                  <a:cubicBezTo>
                    <a:pt x="31274" y="6000"/>
                    <a:pt x="31425" y="5837"/>
                    <a:pt x="31576" y="5699"/>
                  </a:cubicBezTo>
                  <a:cubicBezTo>
                    <a:pt x="31714" y="5560"/>
                    <a:pt x="31853" y="5422"/>
                    <a:pt x="31978" y="5309"/>
                  </a:cubicBezTo>
                  <a:cubicBezTo>
                    <a:pt x="32091" y="5208"/>
                    <a:pt x="32192" y="5095"/>
                    <a:pt x="32268" y="5020"/>
                  </a:cubicBezTo>
                  <a:lnTo>
                    <a:pt x="32368" y="4906"/>
                  </a:lnTo>
                  <a:lnTo>
                    <a:pt x="32255" y="4957"/>
                  </a:lnTo>
                  <a:cubicBezTo>
                    <a:pt x="32179" y="4994"/>
                    <a:pt x="32066" y="5057"/>
                    <a:pt x="31941" y="5133"/>
                  </a:cubicBezTo>
                  <a:lnTo>
                    <a:pt x="31878" y="5170"/>
                  </a:lnTo>
                  <a:lnTo>
                    <a:pt x="31878" y="5133"/>
                  </a:lnTo>
                  <a:cubicBezTo>
                    <a:pt x="31928" y="4315"/>
                    <a:pt x="32117" y="3523"/>
                    <a:pt x="32444" y="2769"/>
                  </a:cubicBezTo>
                  <a:cubicBezTo>
                    <a:pt x="33135" y="1310"/>
                    <a:pt x="33148" y="530"/>
                    <a:pt x="32481" y="103"/>
                  </a:cubicBezTo>
                  <a:lnTo>
                    <a:pt x="32418" y="65"/>
                  </a:lnTo>
                  <a:cubicBezTo>
                    <a:pt x="32329" y="21"/>
                    <a:pt x="32236" y="1"/>
                    <a:pt x="32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9"/>
            <p:cNvSpPr/>
            <p:nvPr/>
          </p:nvSpPr>
          <p:spPr>
            <a:xfrm>
              <a:off x="3016825" y="549850"/>
              <a:ext cx="649825" cy="460275"/>
            </a:xfrm>
            <a:custGeom>
              <a:avLst/>
              <a:gdLst/>
              <a:ahLst/>
              <a:cxnLst/>
              <a:rect l="l" t="t" r="r" b="b"/>
              <a:pathLst>
                <a:path w="25993" h="18411" extrusionOk="0">
                  <a:moveTo>
                    <a:pt x="10520" y="303"/>
                  </a:moveTo>
                  <a:cubicBezTo>
                    <a:pt x="10655" y="305"/>
                    <a:pt x="10752" y="367"/>
                    <a:pt x="10752" y="454"/>
                  </a:cubicBezTo>
                  <a:cubicBezTo>
                    <a:pt x="10752" y="529"/>
                    <a:pt x="10652" y="592"/>
                    <a:pt x="10513" y="592"/>
                  </a:cubicBezTo>
                  <a:cubicBezTo>
                    <a:pt x="10388" y="592"/>
                    <a:pt x="10287" y="529"/>
                    <a:pt x="10287" y="454"/>
                  </a:cubicBezTo>
                  <a:cubicBezTo>
                    <a:pt x="10287" y="367"/>
                    <a:pt x="10397" y="305"/>
                    <a:pt x="10520" y="303"/>
                  </a:cubicBezTo>
                  <a:close/>
                  <a:moveTo>
                    <a:pt x="12073" y="303"/>
                  </a:moveTo>
                  <a:cubicBezTo>
                    <a:pt x="12198" y="303"/>
                    <a:pt x="12299" y="366"/>
                    <a:pt x="12299" y="454"/>
                  </a:cubicBezTo>
                  <a:cubicBezTo>
                    <a:pt x="12299" y="529"/>
                    <a:pt x="12198" y="592"/>
                    <a:pt x="12073" y="592"/>
                  </a:cubicBezTo>
                  <a:cubicBezTo>
                    <a:pt x="11947" y="592"/>
                    <a:pt x="11834" y="529"/>
                    <a:pt x="11834" y="454"/>
                  </a:cubicBezTo>
                  <a:cubicBezTo>
                    <a:pt x="11834" y="366"/>
                    <a:pt x="11947" y="303"/>
                    <a:pt x="12073" y="303"/>
                  </a:cubicBezTo>
                  <a:close/>
                  <a:moveTo>
                    <a:pt x="13626" y="303"/>
                  </a:moveTo>
                  <a:cubicBezTo>
                    <a:pt x="13749" y="305"/>
                    <a:pt x="13858" y="367"/>
                    <a:pt x="13858" y="454"/>
                  </a:cubicBezTo>
                  <a:cubicBezTo>
                    <a:pt x="13858" y="529"/>
                    <a:pt x="13745" y="592"/>
                    <a:pt x="13619" y="592"/>
                  </a:cubicBezTo>
                  <a:cubicBezTo>
                    <a:pt x="13494" y="592"/>
                    <a:pt x="13393" y="529"/>
                    <a:pt x="13393" y="454"/>
                  </a:cubicBezTo>
                  <a:cubicBezTo>
                    <a:pt x="13393" y="367"/>
                    <a:pt x="13502" y="305"/>
                    <a:pt x="13626" y="303"/>
                  </a:cubicBezTo>
                  <a:close/>
                  <a:moveTo>
                    <a:pt x="15179" y="303"/>
                  </a:moveTo>
                  <a:cubicBezTo>
                    <a:pt x="15304" y="303"/>
                    <a:pt x="15405" y="366"/>
                    <a:pt x="15405" y="454"/>
                  </a:cubicBezTo>
                  <a:cubicBezTo>
                    <a:pt x="15405" y="529"/>
                    <a:pt x="15304" y="592"/>
                    <a:pt x="15179" y="592"/>
                  </a:cubicBezTo>
                  <a:cubicBezTo>
                    <a:pt x="15040" y="592"/>
                    <a:pt x="14940" y="529"/>
                    <a:pt x="14940" y="454"/>
                  </a:cubicBezTo>
                  <a:cubicBezTo>
                    <a:pt x="14940" y="366"/>
                    <a:pt x="15053" y="303"/>
                    <a:pt x="15179" y="303"/>
                  </a:cubicBezTo>
                  <a:close/>
                  <a:moveTo>
                    <a:pt x="16725" y="303"/>
                  </a:moveTo>
                  <a:cubicBezTo>
                    <a:pt x="16851" y="303"/>
                    <a:pt x="16952" y="366"/>
                    <a:pt x="16952" y="454"/>
                  </a:cubicBezTo>
                  <a:cubicBezTo>
                    <a:pt x="16952" y="529"/>
                    <a:pt x="16851" y="592"/>
                    <a:pt x="16725" y="592"/>
                  </a:cubicBezTo>
                  <a:cubicBezTo>
                    <a:pt x="16600" y="592"/>
                    <a:pt x="16499" y="529"/>
                    <a:pt x="16499" y="454"/>
                  </a:cubicBezTo>
                  <a:cubicBezTo>
                    <a:pt x="16499" y="366"/>
                    <a:pt x="16600" y="303"/>
                    <a:pt x="16725" y="303"/>
                  </a:cubicBezTo>
                  <a:close/>
                  <a:moveTo>
                    <a:pt x="13544" y="3899"/>
                  </a:moveTo>
                  <a:lnTo>
                    <a:pt x="13582" y="3924"/>
                  </a:lnTo>
                  <a:cubicBezTo>
                    <a:pt x="14185" y="4213"/>
                    <a:pt x="14776" y="4515"/>
                    <a:pt x="15367" y="4830"/>
                  </a:cubicBezTo>
                  <a:lnTo>
                    <a:pt x="16247" y="5307"/>
                  </a:lnTo>
                  <a:cubicBezTo>
                    <a:pt x="16537" y="5458"/>
                    <a:pt x="16838" y="5622"/>
                    <a:pt x="17128" y="5798"/>
                  </a:cubicBezTo>
                  <a:cubicBezTo>
                    <a:pt x="16813" y="5660"/>
                    <a:pt x="16511" y="5521"/>
                    <a:pt x="16210" y="5396"/>
                  </a:cubicBezTo>
                  <a:lnTo>
                    <a:pt x="15292" y="4968"/>
                  </a:lnTo>
                  <a:cubicBezTo>
                    <a:pt x="14713" y="4691"/>
                    <a:pt x="14122" y="4415"/>
                    <a:pt x="13544" y="4113"/>
                  </a:cubicBezTo>
                  <a:cubicBezTo>
                    <a:pt x="12953" y="4402"/>
                    <a:pt x="12374" y="4691"/>
                    <a:pt x="11783" y="4968"/>
                  </a:cubicBezTo>
                  <a:lnTo>
                    <a:pt x="10878" y="5396"/>
                  </a:lnTo>
                  <a:cubicBezTo>
                    <a:pt x="10564" y="5521"/>
                    <a:pt x="10262" y="5660"/>
                    <a:pt x="9960" y="5798"/>
                  </a:cubicBezTo>
                  <a:cubicBezTo>
                    <a:pt x="10249" y="5622"/>
                    <a:pt x="10551" y="5471"/>
                    <a:pt x="10840" y="5307"/>
                  </a:cubicBezTo>
                  <a:lnTo>
                    <a:pt x="10828" y="5307"/>
                  </a:lnTo>
                  <a:lnTo>
                    <a:pt x="11720" y="4830"/>
                  </a:lnTo>
                  <a:cubicBezTo>
                    <a:pt x="12311" y="4515"/>
                    <a:pt x="12903" y="4213"/>
                    <a:pt x="13494" y="3924"/>
                  </a:cubicBezTo>
                  <a:lnTo>
                    <a:pt x="13544" y="3899"/>
                  </a:lnTo>
                  <a:close/>
                  <a:moveTo>
                    <a:pt x="13544" y="4855"/>
                  </a:moveTo>
                  <a:lnTo>
                    <a:pt x="13695" y="4943"/>
                  </a:lnTo>
                  <a:lnTo>
                    <a:pt x="19202" y="7936"/>
                  </a:lnTo>
                  <a:lnTo>
                    <a:pt x="19718" y="8225"/>
                  </a:lnTo>
                  <a:lnTo>
                    <a:pt x="19202" y="8527"/>
                  </a:lnTo>
                  <a:lnTo>
                    <a:pt x="13707" y="11758"/>
                  </a:lnTo>
                  <a:lnTo>
                    <a:pt x="13531" y="11859"/>
                  </a:lnTo>
                  <a:lnTo>
                    <a:pt x="13355" y="11758"/>
                  </a:lnTo>
                  <a:lnTo>
                    <a:pt x="7860" y="8527"/>
                  </a:lnTo>
                  <a:lnTo>
                    <a:pt x="7344" y="8225"/>
                  </a:lnTo>
                  <a:lnTo>
                    <a:pt x="7885" y="7936"/>
                  </a:lnTo>
                  <a:lnTo>
                    <a:pt x="13380" y="4943"/>
                  </a:lnTo>
                  <a:lnTo>
                    <a:pt x="13544" y="4855"/>
                  </a:lnTo>
                  <a:close/>
                  <a:moveTo>
                    <a:pt x="18121" y="10425"/>
                  </a:moveTo>
                  <a:cubicBezTo>
                    <a:pt x="17756" y="10664"/>
                    <a:pt x="17379" y="10891"/>
                    <a:pt x="17002" y="11142"/>
                  </a:cubicBezTo>
                  <a:cubicBezTo>
                    <a:pt x="16637" y="11394"/>
                    <a:pt x="16260" y="11607"/>
                    <a:pt x="15883" y="11846"/>
                  </a:cubicBezTo>
                  <a:cubicBezTo>
                    <a:pt x="15128" y="12299"/>
                    <a:pt x="14374" y="12752"/>
                    <a:pt x="13607" y="13192"/>
                  </a:cubicBezTo>
                  <a:lnTo>
                    <a:pt x="13544" y="13230"/>
                  </a:lnTo>
                  <a:lnTo>
                    <a:pt x="13481" y="13192"/>
                  </a:lnTo>
                  <a:cubicBezTo>
                    <a:pt x="12726" y="12752"/>
                    <a:pt x="11959" y="12299"/>
                    <a:pt x="11205" y="11846"/>
                  </a:cubicBezTo>
                  <a:cubicBezTo>
                    <a:pt x="10828" y="11607"/>
                    <a:pt x="10463" y="11381"/>
                    <a:pt x="10086" y="11142"/>
                  </a:cubicBezTo>
                  <a:cubicBezTo>
                    <a:pt x="9709" y="10903"/>
                    <a:pt x="9344" y="10677"/>
                    <a:pt x="8967" y="10425"/>
                  </a:cubicBezTo>
                  <a:lnTo>
                    <a:pt x="8967" y="10425"/>
                  </a:lnTo>
                  <a:cubicBezTo>
                    <a:pt x="9369" y="10627"/>
                    <a:pt x="9759" y="10828"/>
                    <a:pt x="10149" y="11042"/>
                  </a:cubicBezTo>
                  <a:cubicBezTo>
                    <a:pt x="10538" y="11243"/>
                    <a:pt x="10928" y="11457"/>
                    <a:pt x="11306" y="11670"/>
                  </a:cubicBezTo>
                  <a:cubicBezTo>
                    <a:pt x="12060" y="12085"/>
                    <a:pt x="12802" y="12513"/>
                    <a:pt x="13544" y="12940"/>
                  </a:cubicBezTo>
                  <a:cubicBezTo>
                    <a:pt x="14286" y="12513"/>
                    <a:pt x="15028" y="12085"/>
                    <a:pt x="15782" y="11670"/>
                  </a:cubicBezTo>
                  <a:cubicBezTo>
                    <a:pt x="16172" y="11457"/>
                    <a:pt x="16549" y="11243"/>
                    <a:pt x="16939" y="11042"/>
                  </a:cubicBezTo>
                  <a:cubicBezTo>
                    <a:pt x="17329" y="10828"/>
                    <a:pt x="17731" y="10614"/>
                    <a:pt x="18121" y="10425"/>
                  </a:cubicBezTo>
                  <a:close/>
                  <a:moveTo>
                    <a:pt x="7206" y="2629"/>
                  </a:moveTo>
                  <a:lnTo>
                    <a:pt x="7206" y="2629"/>
                  </a:lnTo>
                  <a:cubicBezTo>
                    <a:pt x="7093" y="3648"/>
                    <a:pt x="6967" y="4666"/>
                    <a:pt x="6816" y="5672"/>
                  </a:cubicBezTo>
                  <a:cubicBezTo>
                    <a:pt x="6678" y="6691"/>
                    <a:pt x="6502" y="7697"/>
                    <a:pt x="6351" y="8703"/>
                  </a:cubicBezTo>
                  <a:cubicBezTo>
                    <a:pt x="6188" y="9709"/>
                    <a:pt x="5999" y="10715"/>
                    <a:pt x="5798" y="11721"/>
                  </a:cubicBezTo>
                  <a:cubicBezTo>
                    <a:pt x="5609" y="12714"/>
                    <a:pt x="5395" y="13720"/>
                    <a:pt x="5169" y="14713"/>
                  </a:cubicBezTo>
                  <a:cubicBezTo>
                    <a:pt x="5270" y="13695"/>
                    <a:pt x="5395" y="12676"/>
                    <a:pt x="5546" y="11670"/>
                  </a:cubicBezTo>
                  <a:cubicBezTo>
                    <a:pt x="5685" y="10664"/>
                    <a:pt x="5861" y="9658"/>
                    <a:pt x="6012" y="8652"/>
                  </a:cubicBezTo>
                  <a:cubicBezTo>
                    <a:pt x="6175" y="7634"/>
                    <a:pt x="6364" y="6628"/>
                    <a:pt x="6565" y="5634"/>
                  </a:cubicBezTo>
                  <a:cubicBezTo>
                    <a:pt x="6753" y="4628"/>
                    <a:pt x="6967" y="3635"/>
                    <a:pt x="7206" y="2629"/>
                  </a:cubicBezTo>
                  <a:close/>
                  <a:moveTo>
                    <a:pt x="20133" y="2629"/>
                  </a:moveTo>
                  <a:lnTo>
                    <a:pt x="20133" y="2629"/>
                  </a:lnTo>
                  <a:cubicBezTo>
                    <a:pt x="20359" y="3635"/>
                    <a:pt x="20573" y="4628"/>
                    <a:pt x="20774" y="5634"/>
                  </a:cubicBezTo>
                  <a:cubicBezTo>
                    <a:pt x="20963" y="6640"/>
                    <a:pt x="21139" y="7646"/>
                    <a:pt x="21315" y="8652"/>
                  </a:cubicBezTo>
                  <a:cubicBezTo>
                    <a:pt x="21491" y="9646"/>
                    <a:pt x="21642" y="10664"/>
                    <a:pt x="21780" y="11670"/>
                  </a:cubicBezTo>
                  <a:cubicBezTo>
                    <a:pt x="21931" y="12689"/>
                    <a:pt x="22057" y="13695"/>
                    <a:pt x="22170" y="14713"/>
                  </a:cubicBezTo>
                  <a:cubicBezTo>
                    <a:pt x="21931" y="13720"/>
                    <a:pt x="21717" y="12714"/>
                    <a:pt x="21529" y="11721"/>
                  </a:cubicBezTo>
                  <a:cubicBezTo>
                    <a:pt x="21340" y="10715"/>
                    <a:pt x="21164" y="9709"/>
                    <a:pt x="20988" y="8703"/>
                  </a:cubicBezTo>
                  <a:cubicBezTo>
                    <a:pt x="20812" y="7697"/>
                    <a:pt x="20661" y="6691"/>
                    <a:pt x="20510" y="5672"/>
                  </a:cubicBezTo>
                  <a:cubicBezTo>
                    <a:pt x="20372" y="4666"/>
                    <a:pt x="20234" y="3660"/>
                    <a:pt x="20133" y="2629"/>
                  </a:cubicBezTo>
                  <a:close/>
                  <a:moveTo>
                    <a:pt x="9017" y="17203"/>
                  </a:moveTo>
                  <a:cubicBezTo>
                    <a:pt x="9206" y="17203"/>
                    <a:pt x="9356" y="17291"/>
                    <a:pt x="9356" y="17417"/>
                  </a:cubicBezTo>
                  <a:cubicBezTo>
                    <a:pt x="9356" y="17543"/>
                    <a:pt x="9206" y="17631"/>
                    <a:pt x="9017" y="17631"/>
                  </a:cubicBezTo>
                  <a:cubicBezTo>
                    <a:pt x="8828" y="17631"/>
                    <a:pt x="8665" y="17543"/>
                    <a:pt x="8665" y="17417"/>
                  </a:cubicBezTo>
                  <a:cubicBezTo>
                    <a:pt x="8665" y="17291"/>
                    <a:pt x="8828" y="17203"/>
                    <a:pt x="9017" y="17203"/>
                  </a:cubicBezTo>
                  <a:close/>
                  <a:moveTo>
                    <a:pt x="11318" y="17203"/>
                  </a:moveTo>
                  <a:cubicBezTo>
                    <a:pt x="11507" y="17203"/>
                    <a:pt x="11670" y="17291"/>
                    <a:pt x="11670" y="17417"/>
                  </a:cubicBezTo>
                  <a:cubicBezTo>
                    <a:pt x="11670" y="17543"/>
                    <a:pt x="11507" y="17631"/>
                    <a:pt x="11318" y="17631"/>
                  </a:cubicBezTo>
                  <a:cubicBezTo>
                    <a:pt x="11129" y="17631"/>
                    <a:pt x="10979" y="17543"/>
                    <a:pt x="10979" y="17417"/>
                  </a:cubicBezTo>
                  <a:cubicBezTo>
                    <a:pt x="10979" y="17291"/>
                    <a:pt x="11129" y="17203"/>
                    <a:pt x="11318" y="17203"/>
                  </a:cubicBezTo>
                  <a:close/>
                  <a:moveTo>
                    <a:pt x="13632" y="17203"/>
                  </a:moveTo>
                  <a:cubicBezTo>
                    <a:pt x="13820" y="17203"/>
                    <a:pt x="13971" y="17291"/>
                    <a:pt x="13971" y="17417"/>
                  </a:cubicBezTo>
                  <a:cubicBezTo>
                    <a:pt x="13971" y="17543"/>
                    <a:pt x="13820" y="17631"/>
                    <a:pt x="13632" y="17631"/>
                  </a:cubicBezTo>
                  <a:cubicBezTo>
                    <a:pt x="13431" y="17631"/>
                    <a:pt x="13280" y="17543"/>
                    <a:pt x="13280" y="17417"/>
                  </a:cubicBezTo>
                  <a:cubicBezTo>
                    <a:pt x="13280" y="17291"/>
                    <a:pt x="13443" y="17203"/>
                    <a:pt x="13632" y="17203"/>
                  </a:cubicBezTo>
                  <a:close/>
                  <a:moveTo>
                    <a:pt x="15933" y="17203"/>
                  </a:moveTo>
                  <a:cubicBezTo>
                    <a:pt x="16122" y="17203"/>
                    <a:pt x="16285" y="17291"/>
                    <a:pt x="16285" y="17417"/>
                  </a:cubicBezTo>
                  <a:cubicBezTo>
                    <a:pt x="16285" y="17543"/>
                    <a:pt x="16122" y="17631"/>
                    <a:pt x="15933" y="17631"/>
                  </a:cubicBezTo>
                  <a:cubicBezTo>
                    <a:pt x="15744" y="17631"/>
                    <a:pt x="15594" y="17543"/>
                    <a:pt x="15594" y="17417"/>
                  </a:cubicBezTo>
                  <a:cubicBezTo>
                    <a:pt x="15594" y="17291"/>
                    <a:pt x="15744" y="17203"/>
                    <a:pt x="15933" y="17203"/>
                  </a:cubicBezTo>
                  <a:close/>
                  <a:moveTo>
                    <a:pt x="18234" y="17203"/>
                  </a:moveTo>
                  <a:cubicBezTo>
                    <a:pt x="18423" y="17203"/>
                    <a:pt x="18586" y="17291"/>
                    <a:pt x="18586" y="17417"/>
                  </a:cubicBezTo>
                  <a:cubicBezTo>
                    <a:pt x="18586" y="17543"/>
                    <a:pt x="18435" y="17631"/>
                    <a:pt x="18247" y="17631"/>
                  </a:cubicBezTo>
                  <a:lnTo>
                    <a:pt x="18234" y="17631"/>
                  </a:lnTo>
                  <a:cubicBezTo>
                    <a:pt x="18046" y="17631"/>
                    <a:pt x="17895" y="17543"/>
                    <a:pt x="17895" y="17417"/>
                  </a:cubicBezTo>
                  <a:cubicBezTo>
                    <a:pt x="17895" y="17291"/>
                    <a:pt x="18046" y="17203"/>
                    <a:pt x="18234" y="17203"/>
                  </a:cubicBezTo>
                  <a:close/>
                  <a:moveTo>
                    <a:pt x="9771" y="1"/>
                  </a:moveTo>
                  <a:lnTo>
                    <a:pt x="9382" y="190"/>
                  </a:lnTo>
                  <a:cubicBezTo>
                    <a:pt x="9306" y="215"/>
                    <a:pt x="9231" y="240"/>
                    <a:pt x="9155" y="240"/>
                  </a:cubicBezTo>
                  <a:lnTo>
                    <a:pt x="9080" y="240"/>
                  </a:lnTo>
                  <a:cubicBezTo>
                    <a:pt x="9026" y="231"/>
                    <a:pt x="8979" y="222"/>
                    <a:pt x="8934" y="222"/>
                  </a:cubicBezTo>
                  <a:cubicBezTo>
                    <a:pt x="8915" y="222"/>
                    <a:pt x="8897" y="224"/>
                    <a:pt x="8879" y="227"/>
                  </a:cubicBezTo>
                  <a:cubicBezTo>
                    <a:pt x="8451" y="227"/>
                    <a:pt x="8074" y="403"/>
                    <a:pt x="8036" y="617"/>
                  </a:cubicBezTo>
                  <a:cubicBezTo>
                    <a:pt x="8023" y="655"/>
                    <a:pt x="8036" y="680"/>
                    <a:pt x="8049" y="718"/>
                  </a:cubicBezTo>
                  <a:cubicBezTo>
                    <a:pt x="8061" y="768"/>
                    <a:pt x="8023" y="831"/>
                    <a:pt x="7935" y="881"/>
                  </a:cubicBezTo>
                  <a:lnTo>
                    <a:pt x="7785" y="944"/>
                  </a:lnTo>
                  <a:cubicBezTo>
                    <a:pt x="7709" y="982"/>
                    <a:pt x="7621" y="994"/>
                    <a:pt x="7546" y="994"/>
                  </a:cubicBezTo>
                  <a:cubicBezTo>
                    <a:pt x="7470" y="994"/>
                    <a:pt x="7395" y="982"/>
                    <a:pt x="7332" y="944"/>
                  </a:cubicBezTo>
                  <a:cubicBezTo>
                    <a:pt x="7294" y="931"/>
                    <a:pt x="7244" y="919"/>
                    <a:pt x="7206" y="919"/>
                  </a:cubicBezTo>
                  <a:cubicBezTo>
                    <a:pt x="7093" y="919"/>
                    <a:pt x="7005" y="957"/>
                    <a:pt x="6992" y="1019"/>
                  </a:cubicBezTo>
                  <a:cubicBezTo>
                    <a:pt x="6992" y="1045"/>
                    <a:pt x="7005" y="1070"/>
                    <a:pt x="7030" y="1082"/>
                  </a:cubicBezTo>
                  <a:cubicBezTo>
                    <a:pt x="7143" y="1145"/>
                    <a:pt x="7131" y="1258"/>
                    <a:pt x="6992" y="1321"/>
                  </a:cubicBezTo>
                  <a:lnTo>
                    <a:pt x="6741" y="1434"/>
                  </a:lnTo>
                  <a:cubicBezTo>
                    <a:pt x="6665" y="1472"/>
                    <a:pt x="6590" y="1485"/>
                    <a:pt x="6502" y="1485"/>
                  </a:cubicBezTo>
                  <a:lnTo>
                    <a:pt x="6301" y="1485"/>
                  </a:lnTo>
                  <a:cubicBezTo>
                    <a:pt x="5911" y="1485"/>
                    <a:pt x="5559" y="1648"/>
                    <a:pt x="5521" y="1862"/>
                  </a:cubicBezTo>
                  <a:cubicBezTo>
                    <a:pt x="5509" y="1887"/>
                    <a:pt x="5509" y="1912"/>
                    <a:pt x="5521" y="1937"/>
                  </a:cubicBezTo>
                  <a:cubicBezTo>
                    <a:pt x="5521" y="1988"/>
                    <a:pt x="5483" y="2051"/>
                    <a:pt x="5395" y="2088"/>
                  </a:cubicBezTo>
                  <a:lnTo>
                    <a:pt x="4402" y="2566"/>
                  </a:lnTo>
                  <a:cubicBezTo>
                    <a:pt x="4314" y="2591"/>
                    <a:pt x="4238" y="2616"/>
                    <a:pt x="4150" y="2616"/>
                  </a:cubicBezTo>
                  <a:cubicBezTo>
                    <a:pt x="4117" y="2616"/>
                    <a:pt x="4058" y="2627"/>
                    <a:pt x="3994" y="2627"/>
                  </a:cubicBezTo>
                  <a:cubicBezTo>
                    <a:pt x="3887" y="2627"/>
                    <a:pt x="3767" y="2598"/>
                    <a:pt x="3735" y="2440"/>
                  </a:cubicBezTo>
                  <a:cubicBezTo>
                    <a:pt x="3446" y="2566"/>
                    <a:pt x="3182" y="2767"/>
                    <a:pt x="2994" y="3019"/>
                  </a:cubicBezTo>
                  <a:cubicBezTo>
                    <a:pt x="2818" y="3710"/>
                    <a:pt x="2591" y="4515"/>
                    <a:pt x="2365" y="5408"/>
                  </a:cubicBezTo>
                  <a:cubicBezTo>
                    <a:pt x="3019" y="4930"/>
                    <a:pt x="3886" y="4867"/>
                    <a:pt x="4301" y="4855"/>
                  </a:cubicBezTo>
                  <a:cubicBezTo>
                    <a:pt x="4459" y="4588"/>
                    <a:pt x="4757" y="4427"/>
                    <a:pt x="5071" y="4427"/>
                  </a:cubicBezTo>
                  <a:cubicBezTo>
                    <a:pt x="5083" y="4427"/>
                    <a:pt x="5094" y="4427"/>
                    <a:pt x="5106" y="4427"/>
                  </a:cubicBezTo>
                  <a:cubicBezTo>
                    <a:pt x="5121" y="4426"/>
                    <a:pt x="5137" y="4426"/>
                    <a:pt x="5152" y="4426"/>
                  </a:cubicBezTo>
                  <a:cubicBezTo>
                    <a:pt x="5348" y="4426"/>
                    <a:pt x="5532" y="4502"/>
                    <a:pt x="5672" y="4654"/>
                  </a:cubicBezTo>
                  <a:cubicBezTo>
                    <a:pt x="5760" y="4754"/>
                    <a:pt x="5798" y="4893"/>
                    <a:pt x="5773" y="5031"/>
                  </a:cubicBezTo>
                  <a:cubicBezTo>
                    <a:pt x="5722" y="5358"/>
                    <a:pt x="5345" y="5609"/>
                    <a:pt x="4918" y="5609"/>
                  </a:cubicBezTo>
                  <a:cubicBezTo>
                    <a:pt x="4904" y="5610"/>
                    <a:pt x="4891" y="5610"/>
                    <a:pt x="4877" y="5610"/>
                  </a:cubicBezTo>
                  <a:cubicBezTo>
                    <a:pt x="4678" y="5610"/>
                    <a:pt x="4493" y="5524"/>
                    <a:pt x="4352" y="5383"/>
                  </a:cubicBezTo>
                  <a:cubicBezTo>
                    <a:pt x="4301" y="5320"/>
                    <a:pt x="4276" y="5245"/>
                    <a:pt x="4251" y="5182"/>
                  </a:cubicBezTo>
                  <a:cubicBezTo>
                    <a:pt x="3773" y="5194"/>
                    <a:pt x="2742" y="5307"/>
                    <a:pt x="2214" y="6012"/>
                  </a:cubicBezTo>
                  <a:lnTo>
                    <a:pt x="1573" y="8413"/>
                  </a:lnTo>
                  <a:cubicBezTo>
                    <a:pt x="2264" y="7910"/>
                    <a:pt x="3182" y="7848"/>
                    <a:pt x="3585" y="7848"/>
                  </a:cubicBezTo>
                  <a:cubicBezTo>
                    <a:pt x="3742" y="7581"/>
                    <a:pt x="4028" y="7419"/>
                    <a:pt x="4342" y="7419"/>
                  </a:cubicBezTo>
                  <a:cubicBezTo>
                    <a:pt x="4353" y="7419"/>
                    <a:pt x="4365" y="7420"/>
                    <a:pt x="4377" y="7420"/>
                  </a:cubicBezTo>
                  <a:cubicBezTo>
                    <a:pt x="4393" y="7419"/>
                    <a:pt x="4409" y="7419"/>
                    <a:pt x="4425" y="7419"/>
                  </a:cubicBezTo>
                  <a:cubicBezTo>
                    <a:pt x="4632" y="7419"/>
                    <a:pt x="4815" y="7495"/>
                    <a:pt x="4955" y="7646"/>
                  </a:cubicBezTo>
                  <a:cubicBezTo>
                    <a:pt x="5043" y="7747"/>
                    <a:pt x="5081" y="7885"/>
                    <a:pt x="5056" y="8024"/>
                  </a:cubicBezTo>
                  <a:cubicBezTo>
                    <a:pt x="4993" y="8351"/>
                    <a:pt x="4628" y="8602"/>
                    <a:pt x="4201" y="8602"/>
                  </a:cubicBezTo>
                  <a:cubicBezTo>
                    <a:pt x="4187" y="8603"/>
                    <a:pt x="4174" y="8603"/>
                    <a:pt x="4160" y="8603"/>
                  </a:cubicBezTo>
                  <a:cubicBezTo>
                    <a:pt x="3960" y="8603"/>
                    <a:pt x="3764" y="8517"/>
                    <a:pt x="3635" y="8376"/>
                  </a:cubicBezTo>
                  <a:cubicBezTo>
                    <a:pt x="3585" y="8313"/>
                    <a:pt x="3547" y="8250"/>
                    <a:pt x="3534" y="8175"/>
                  </a:cubicBezTo>
                  <a:cubicBezTo>
                    <a:pt x="3069" y="8175"/>
                    <a:pt x="1975" y="8275"/>
                    <a:pt x="1409" y="9017"/>
                  </a:cubicBezTo>
                  <a:cubicBezTo>
                    <a:pt x="1195" y="9809"/>
                    <a:pt x="982" y="10614"/>
                    <a:pt x="780" y="11406"/>
                  </a:cubicBezTo>
                  <a:cubicBezTo>
                    <a:pt x="1510" y="10878"/>
                    <a:pt x="2491" y="10840"/>
                    <a:pt x="2855" y="10840"/>
                  </a:cubicBezTo>
                  <a:cubicBezTo>
                    <a:pt x="3025" y="10574"/>
                    <a:pt x="3312" y="10412"/>
                    <a:pt x="3625" y="10412"/>
                  </a:cubicBezTo>
                  <a:cubicBezTo>
                    <a:pt x="3637" y="10412"/>
                    <a:pt x="3648" y="10412"/>
                    <a:pt x="3660" y="10413"/>
                  </a:cubicBezTo>
                  <a:cubicBezTo>
                    <a:pt x="3674" y="10412"/>
                    <a:pt x="3687" y="10412"/>
                    <a:pt x="3701" y="10412"/>
                  </a:cubicBezTo>
                  <a:cubicBezTo>
                    <a:pt x="3901" y="10412"/>
                    <a:pt x="4097" y="10498"/>
                    <a:pt x="4238" y="10639"/>
                  </a:cubicBezTo>
                  <a:cubicBezTo>
                    <a:pt x="4326" y="10752"/>
                    <a:pt x="4364" y="10891"/>
                    <a:pt x="4339" y="11029"/>
                  </a:cubicBezTo>
                  <a:cubicBezTo>
                    <a:pt x="4276" y="11343"/>
                    <a:pt x="3899" y="11595"/>
                    <a:pt x="3484" y="11595"/>
                  </a:cubicBezTo>
                  <a:cubicBezTo>
                    <a:pt x="3470" y="11596"/>
                    <a:pt x="3457" y="11596"/>
                    <a:pt x="3443" y="11596"/>
                  </a:cubicBezTo>
                  <a:cubicBezTo>
                    <a:pt x="3243" y="11596"/>
                    <a:pt x="3047" y="11510"/>
                    <a:pt x="2906" y="11369"/>
                  </a:cubicBezTo>
                  <a:cubicBezTo>
                    <a:pt x="2868" y="11306"/>
                    <a:pt x="2830" y="11243"/>
                    <a:pt x="2818" y="11167"/>
                  </a:cubicBezTo>
                  <a:cubicBezTo>
                    <a:pt x="2377" y="11167"/>
                    <a:pt x="1221" y="11255"/>
                    <a:pt x="629" y="12010"/>
                  </a:cubicBezTo>
                  <a:cubicBezTo>
                    <a:pt x="403" y="12840"/>
                    <a:pt x="189" y="13645"/>
                    <a:pt x="1" y="14386"/>
                  </a:cubicBezTo>
                  <a:cubicBezTo>
                    <a:pt x="202" y="14248"/>
                    <a:pt x="416" y="14135"/>
                    <a:pt x="642" y="14060"/>
                  </a:cubicBezTo>
                  <a:lnTo>
                    <a:pt x="793" y="13418"/>
                  </a:lnTo>
                  <a:cubicBezTo>
                    <a:pt x="856" y="13280"/>
                    <a:pt x="982" y="13179"/>
                    <a:pt x="1132" y="13142"/>
                  </a:cubicBezTo>
                  <a:cubicBezTo>
                    <a:pt x="1183" y="13129"/>
                    <a:pt x="1246" y="13129"/>
                    <a:pt x="1296" y="13129"/>
                  </a:cubicBezTo>
                  <a:cubicBezTo>
                    <a:pt x="1309" y="13127"/>
                    <a:pt x="1322" y="13127"/>
                    <a:pt x="1336" y="13127"/>
                  </a:cubicBezTo>
                  <a:cubicBezTo>
                    <a:pt x="1423" y="13127"/>
                    <a:pt x="1509" y="13161"/>
                    <a:pt x="1585" y="13204"/>
                  </a:cubicBezTo>
                  <a:lnTo>
                    <a:pt x="2541" y="14009"/>
                  </a:lnTo>
                  <a:cubicBezTo>
                    <a:pt x="2629" y="14072"/>
                    <a:pt x="2654" y="14185"/>
                    <a:pt x="2604" y="14273"/>
                  </a:cubicBezTo>
                  <a:cubicBezTo>
                    <a:pt x="2579" y="14324"/>
                    <a:pt x="2566" y="14361"/>
                    <a:pt x="2553" y="14412"/>
                  </a:cubicBezTo>
                  <a:cubicBezTo>
                    <a:pt x="2478" y="14776"/>
                    <a:pt x="2843" y="15091"/>
                    <a:pt x="3371" y="15091"/>
                  </a:cubicBezTo>
                  <a:cubicBezTo>
                    <a:pt x="3434" y="15091"/>
                    <a:pt x="3497" y="15078"/>
                    <a:pt x="3559" y="15078"/>
                  </a:cubicBezTo>
                  <a:cubicBezTo>
                    <a:pt x="3578" y="15072"/>
                    <a:pt x="3594" y="15069"/>
                    <a:pt x="3608" y="15069"/>
                  </a:cubicBezTo>
                  <a:cubicBezTo>
                    <a:pt x="3622" y="15069"/>
                    <a:pt x="3635" y="15072"/>
                    <a:pt x="3647" y="15078"/>
                  </a:cubicBezTo>
                  <a:cubicBezTo>
                    <a:pt x="3662" y="15076"/>
                    <a:pt x="3676" y="15076"/>
                    <a:pt x="3691" y="15076"/>
                  </a:cubicBezTo>
                  <a:cubicBezTo>
                    <a:pt x="3786" y="15076"/>
                    <a:pt x="3873" y="15111"/>
                    <a:pt x="3949" y="15166"/>
                  </a:cubicBezTo>
                  <a:lnTo>
                    <a:pt x="4226" y="15392"/>
                  </a:lnTo>
                  <a:cubicBezTo>
                    <a:pt x="4377" y="15518"/>
                    <a:pt x="4339" y="15719"/>
                    <a:pt x="4138" y="15845"/>
                  </a:cubicBezTo>
                  <a:cubicBezTo>
                    <a:pt x="4088" y="15870"/>
                    <a:pt x="4050" y="15921"/>
                    <a:pt x="4037" y="15983"/>
                  </a:cubicBezTo>
                  <a:cubicBezTo>
                    <a:pt x="4012" y="16097"/>
                    <a:pt x="4113" y="16185"/>
                    <a:pt x="4264" y="16185"/>
                  </a:cubicBezTo>
                  <a:cubicBezTo>
                    <a:pt x="4326" y="16185"/>
                    <a:pt x="4402" y="16160"/>
                    <a:pt x="4465" y="16122"/>
                  </a:cubicBezTo>
                  <a:cubicBezTo>
                    <a:pt x="4565" y="16059"/>
                    <a:pt x="4679" y="16021"/>
                    <a:pt x="4804" y="16021"/>
                  </a:cubicBezTo>
                  <a:cubicBezTo>
                    <a:pt x="4905" y="16021"/>
                    <a:pt x="5018" y="16059"/>
                    <a:pt x="5106" y="16122"/>
                  </a:cubicBezTo>
                  <a:lnTo>
                    <a:pt x="5282" y="16273"/>
                  </a:lnTo>
                  <a:cubicBezTo>
                    <a:pt x="5383" y="16348"/>
                    <a:pt x="5408" y="16474"/>
                    <a:pt x="5345" y="16587"/>
                  </a:cubicBezTo>
                  <a:cubicBezTo>
                    <a:pt x="5307" y="16650"/>
                    <a:pt x="5295" y="16725"/>
                    <a:pt x="5282" y="16801"/>
                  </a:cubicBezTo>
                  <a:cubicBezTo>
                    <a:pt x="5207" y="17266"/>
                    <a:pt x="5659" y="17656"/>
                    <a:pt x="6301" y="17656"/>
                  </a:cubicBezTo>
                  <a:cubicBezTo>
                    <a:pt x="6401" y="17643"/>
                    <a:pt x="6502" y="17643"/>
                    <a:pt x="6603" y="17618"/>
                  </a:cubicBezTo>
                  <a:cubicBezTo>
                    <a:pt x="6640" y="17618"/>
                    <a:pt x="6678" y="17606"/>
                    <a:pt x="6716" y="17606"/>
                  </a:cubicBezTo>
                  <a:cubicBezTo>
                    <a:pt x="6829" y="17606"/>
                    <a:pt x="6942" y="17643"/>
                    <a:pt x="7030" y="17706"/>
                  </a:cubicBezTo>
                  <a:lnTo>
                    <a:pt x="7885" y="18410"/>
                  </a:lnTo>
                  <a:lnTo>
                    <a:pt x="19592" y="18410"/>
                  </a:lnTo>
                  <a:lnTo>
                    <a:pt x="20447" y="17706"/>
                  </a:lnTo>
                  <a:cubicBezTo>
                    <a:pt x="20535" y="17643"/>
                    <a:pt x="20649" y="17606"/>
                    <a:pt x="20762" y="17606"/>
                  </a:cubicBezTo>
                  <a:cubicBezTo>
                    <a:pt x="20799" y="17606"/>
                    <a:pt x="20837" y="17618"/>
                    <a:pt x="20875" y="17618"/>
                  </a:cubicBezTo>
                  <a:cubicBezTo>
                    <a:pt x="20976" y="17643"/>
                    <a:pt x="21076" y="17643"/>
                    <a:pt x="21177" y="17656"/>
                  </a:cubicBezTo>
                  <a:cubicBezTo>
                    <a:pt x="21818" y="17656"/>
                    <a:pt x="22271" y="17266"/>
                    <a:pt x="22208" y="16801"/>
                  </a:cubicBezTo>
                  <a:cubicBezTo>
                    <a:pt x="22195" y="16725"/>
                    <a:pt x="22170" y="16650"/>
                    <a:pt x="22132" y="16587"/>
                  </a:cubicBezTo>
                  <a:cubicBezTo>
                    <a:pt x="22070" y="16474"/>
                    <a:pt x="22107" y="16348"/>
                    <a:pt x="22195" y="16273"/>
                  </a:cubicBezTo>
                  <a:lnTo>
                    <a:pt x="22371" y="16122"/>
                  </a:lnTo>
                  <a:cubicBezTo>
                    <a:pt x="22459" y="16059"/>
                    <a:pt x="22573" y="16021"/>
                    <a:pt x="22686" y="16021"/>
                  </a:cubicBezTo>
                  <a:cubicBezTo>
                    <a:pt x="22799" y="16021"/>
                    <a:pt x="22912" y="16059"/>
                    <a:pt x="23013" y="16122"/>
                  </a:cubicBezTo>
                  <a:cubicBezTo>
                    <a:pt x="23076" y="16160"/>
                    <a:pt x="23151" y="16185"/>
                    <a:pt x="23214" y="16185"/>
                  </a:cubicBezTo>
                  <a:cubicBezTo>
                    <a:pt x="23365" y="16185"/>
                    <a:pt x="23465" y="16097"/>
                    <a:pt x="23453" y="15983"/>
                  </a:cubicBezTo>
                  <a:cubicBezTo>
                    <a:pt x="23440" y="15921"/>
                    <a:pt x="23402" y="15870"/>
                    <a:pt x="23340" y="15845"/>
                  </a:cubicBezTo>
                  <a:cubicBezTo>
                    <a:pt x="23138" y="15719"/>
                    <a:pt x="23113" y="15518"/>
                    <a:pt x="23264" y="15392"/>
                  </a:cubicBezTo>
                  <a:lnTo>
                    <a:pt x="23528" y="15166"/>
                  </a:lnTo>
                  <a:cubicBezTo>
                    <a:pt x="23605" y="15111"/>
                    <a:pt x="23691" y="15076"/>
                    <a:pt x="23787" y="15076"/>
                  </a:cubicBezTo>
                  <a:cubicBezTo>
                    <a:pt x="23801" y="15076"/>
                    <a:pt x="23815" y="15076"/>
                    <a:pt x="23830" y="15078"/>
                  </a:cubicBezTo>
                  <a:cubicBezTo>
                    <a:pt x="23843" y="15072"/>
                    <a:pt x="23855" y="15069"/>
                    <a:pt x="23869" y="15069"/>
                  </a:cubicBezTo>
                  <a:cubicBezTo>
                    <a:pt x="23883" y="15069"/>
                    <a:pt x="23899" y="15072"/>
                    <a:pt x="23918" y="15078"/>
                  </a:cubicBezTo>
                  <a:cubicBezTo>
                    <a:pt x="23981" y="15078"/>
                    <a:pt x="24044" y="15091"/>
                    <a:pt x="24107" y="15091"/>
                  </a:cubicBezTo>
                  <a:cubicBezTo>
                    <a:pt x="24635" y="15091"/>
                    <a:pt x="25012" y="14776"/>
                    <a:pt x="24924" y="14412"/>
                  </a:cubicBezTo>
                  <a:cubicBezTo>
                    <a:pt x="24911" y="14361"/>
                    <a:pt x="24899" y="14324"/>
                    <a:pt x="24874" y="14273"/>
                  </a:cubicBezTo>
                  <a:cubicBezTo>
                    <a:pt x="24823" y="14185"/>
                    <a:pt x="24849" y="14072"/>
                    <a:pt x="24937" y="14009"/>
                  </a:cubicBezTo>
                  <a:lnTo>
                    <a:pt x="25892" y="13204"/>
                  </a:lnTo>
                  <a:cubicBezTo>
                    <a:pt x="25930" y="13179"/>
                    <a:pt x="25968" y="13167"/>
                    <a:pt x="25993" y="13154"/>
                  </a:cubicBezTo>
                  <a:cubicBezTo>
                    <a:pt x="25138" y="9860"/>
                    <a:pt x="23981" y="5383"/>
                    <a:pt x="23264" y="2604"/>
                  </a:cubicBezTo>
                  <a:cubicBezTo>
                    <a:pt x="23214" y="2591"/>
                    <a:pt x="23176" y="2579"/>
                    <a:pt x="23126" y="2554"/>
                  </a:cubicBezTo>
                  <a:lnTo>
                    <a:pt x="22132" y="2088"/>
                  </a:lnTo>
                  <a:cubicBezTo>
                    <a:pt x="22044" y="2051"/>
                    <a:pt x="21994" y="1988"/>
                    <a:pt x="22007" y="1925"/>
                  </a:cubicBezTo>
                  <a:cubicBezTo>
                    <a:pt x="22007" y="1900"/>
                    <a:pt x="22007" y="1875"/>
                    <a:pt x="22007" y="1862"/>
                  </a:cubicBezTo>
                  <a:cubicBezTo>
                    <a:pt x="21956" y="1648"/>
                    <a:pt x="21604" y="1485"/>
                    <a:pt x="21214" y="1485"/>
                  </a:cubicBezTo>
                  <a:lnTo>
                    <a:pt x="21013" y="1485"/>
                  </a:lnTo>
                  <a:cubicBezTo>
                    <a:pt x="20938" y="1485"/>
                    <a:pt x="20850" y="1472"/>
                    <a:pt x="20787" y="1434"/>
                  </a:cubicBezTo>
                  <a:lnTo>
                    <a:pt x="20535" y="1321"/>
                  </a:lnTo>
                  <a:cubicBezTo>
                    <a:pt x="20397" y="1258"/>
                    <a:pt x="20372" y="1145"/>
                    <a:pt x="20485" y="1082"/>
                  </a:cubicBezTo>
                  <a:cubicBezTo>
                    <a:pt x="20498" y="1082"/>
                    <a:pt x="20510" y="1070"/>
                    <a:pt x="20510" y="1057"/>
                  </a:cubicBezTo>
                  <a:cubicBezTo>
                    <a:pt x="20498" y="1032"/>
                    <a:pt x="20498" y="1007"/>
                    <a:pt x="20510" y="982"/>
                  </a:cubicBezTo>
                  <a:cubicBezTo>
                    <a:pt x="20460" y="944"/>
                    <a:pt x="20397" y="919"/>
                    <a:pt x="20322" y="919"/>
                  </a:cubicBezTo>
                  <a:cubicBezTo>
                    <a:pt x="20284" y="919"/>
                    <a:pt x="20234" y="931"/>
                    <a:pt x="20196" y="944"/>
                  </a:cubicBezTo>
                  <a:cubicBezTo>
                    <a:pt x="20133" y="982"/>
                    <a:pt x="20058" y="994"/>
                    <a:pt x="19982" y="994"/>
                  </a:cubicBezTo>
                  <a:cubicBezTo>
                    <a:pt x="19894" y="994"/>
                    <a:pt x="19819" y="982"/>
                    <a:pt x="19743" y="944"/>
                  </a:cubicBezTo>
                  <a:lnTo>
                    <a:pt x="19580" y="881"/>
                  </a:lnTo>
                  <a:cubicBezTo>
                    <a:pt x="19504" y="831"/>
                    <a:pt x="19454" y="781"/>
                    <a:pt x="19479" y="718"/>
                  </a:cubicBezTo>
                  <a:cubicBezTo>
                    <a:pt x="19492" y="680"/>
                    <a:pt x="19492" y="655"/>
                    <a:pt x="19492" y="617"/>
                  </a:cubicBezTo>
                  <a:cubicBezTo>
                    <a:pt x="19454" y="403"/>
                    <a:pt x="19077" y="227"/>
                    <a:pt x="18637" y="227"/>
                  </a:cubicBezTo>
                  <a:cubicBezTo>
                    <a:pt x="18618" y="224"/>
                    <a:pt x="18600" y="222"/>
                    <a:pt x="18581" y="222"/>
                  </a:cubicBezTo>
                  <a:cubicBezTo>
                    <a:pt x="18537" y="222"/>
                    <a:pt x="18492" y="231"/>
                    <a:pt x="18448" y="240"/>
                  </a:cubicBezTo>
                  <a:lnTo>
                    <a:pt x="18373" y="240"/>
                  </a:lnTo>
                  <a:cubicBezTo>
                    <a:pt x="18297" y="240"/>
                    <a:pt x="18209" y="215"/>
                    <a:pt x="18146" y="190"/>
                  </a:cubicBezTo>
                  <a:lnTo>
                    <a:pt x="17769" y="14"/>
                  </a:lnTo>
                  <a:lnTo>
                    <a:pt x="13104" y="14"/>
                  </a:lnTo>
                  <a:cubicBezTo>
                    <a:pt x="11821" y="14"/>
                    <a:pt x="10727" y="14"/>
                    <a:pt x="97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9"/>
            <p:cNvSpPr/>
            <p:nvPr/>
          </p:nvSpPr>
          <p:spPr>
            <a:xfrm>
              <a:off x="3260475" y="700750"/>
              <a:ext cx="189900" cy="107550"/>
            </a:xfrm>
            <a:custGeom>
              <a:avLst/>
              <a:gdLst/>
              <a:ahLst/>
              <a:cxnLst/>
              <a:rect l="l" t="t" r="r" b="b"/>
              <a:pathLst>
                <a:path w="7596" h="4302" extrusionOk="0">
                  <a:moveTo>
                    <a:pt x="3798" y="139"/>
                  </a:moveTo>
                  <a:lnTo>
                    <a:pt x="7344" y="2076"/>
                  </a:lnTo>
                  <a:lnTo>
                    <a:pt x="3798" y="4163"/>
                  </a:lnTo>
                  <a:lnTo>
                    <a:pt x="239" y="2076"/>
                  </a:lnTo>
                  <a:lnTo>
                    <a:pt x="3798" y="139"/>
                  </a:lnTo>
                  <a:close/>
                  <a:moveTo>
                    <a:pt x="3798" y="1"/>
                  </a:moveTo>
                  <a:lnTo>
                    <a:pt x="0" y="2063"/>
                  </a:lnTo>
                  <a:lnTo>
                    <a:pt x="3798" y="4301"/>
                  </a:lnTo>
                  <a:lnTo>
                    <a:pt x="7595" y="2063"/>
                  </a:lnTo>
                  <a:lnTo>
                    <a:pt x="3798" y="1"/>
                  </a:ln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9"/>
            <p:cNvSpPr/>
            <p:nvPr/>
          </p:nvSpPr>
          <p:spPr>
            <a:xfrm>
              <a:off x="3217725" y="680650"/>
              <a:ext cx="275100" cy="155950"/>
            </a:xfrm>
            <a:custGeom>
              <a:avLst/>
              <a:gdLst/>
              <a:ahLst/>
              <a:cxnLst/>
              <a:rect l="l" t="t" r="r" b="b"/>
              <a:pathLst>
                <a:path w="11004" h="6238" extrusionOk="0">
                  <a:moveTo>
                    <a:pt x="5508" y="541"/>
                  </a:moveTo>
                  <a:lnTo>
                    <a:pt x="5621" y="604"/>
                  </a:lnTo>
                  <a:lnTo>
                    <a:pt x="9406" y="2666"/>
                  </a:lnTo>
                  <a:lnTo>
                    <a:pt x="9771" y="2867"/>
                  </a:lnTo>
                  <a:lnTo>
                    <a:pt x="9771" y="3031"/>
                  </a:lnTo>
                  <a:lnTo>
                    <a:pt x="5634" y="5470"/>
                  </a:lnTo>
                  <a:lnTo>
                    <a:pt x="5508" y="5546"/>
                  </a:lnTo>
                  <a:lnTo>
                    <a:pt x="5395" y="5470"/>
                  </a:lnTo>
                  <a:lnTo>
                    <a:pt x="1232" y="3031"/>
                  </a:lnTo>
                  <a:lnTo>
                    <a:pt x="1232" y="2867"/>
                  </a:lnTo>
                  <a:lnTo>
                    <a:pt x="1597" y="2666"/>
                  </a:lnTo>
                  <a:lnTo>
                    <a:pt x="5395" y="604"/>
                  </a:lnTo>
                  <a:lnTo>
                    <a:pt x="5508" y="541"/>
                  </a:lnTo>
                  <a:close/>
                  <a:moveTo>
                    <a:pt x="5508" y="0"/>
                  </a:moveTo>
                  <a:lnTo>
                    <a:pt x="0" y="3005"/>
                  </a:lnTo>
                  <a:lnTo>
                    <a:pt x="5508" y="6237"/>
                  </a:lnTo>
                  <a:lnTo>
                    <a:pt x="11003" y="3005"/>
                  </a:lnTo>
                  <a:lnTo>
                    <a:pt x="55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9"/>
            <p:cNvSpPr/>
            <p:nvPr/>
          </p:nvSpPr>
          <p:spPr>
            <a:xfrm>
              <a:off x="3091025" y="815150"/>
              <a:ext cx="29250" cy="19900"/>
            </a:xfrm>
            <a:custGeom>
              <a:avLst/>
              <a:gdLst/>
              <a:ahLst/>
              <a:cxnLst/>
              <a:rect l="l" t="t" r="r" b="b"/>
              <a:pathLst>
                <a:path w="1170" h="796" extrusionOk="0">
                  <a:moveTo>
                    <a:pt x="1030" y="290"/>
                  </a:moveTo>
                  <a:cubicBezTo>
                    <a:pt x="1073" y="290"/>
                    <a:pt x="1094" y="312"/>
                    <a:pt x="1082" y="379"/>
                  </a:cubicBezTo>
                  <a:cubicBezTo>
                    <a:pt x="1044" y="580"/>
                    <a:pt x="793" y="744"/>
                    <a:pt x="516" y="744"/>
                  </a:cubicBezTo>
                  <a:cubicBezTo>
                    <a:pt x="252" y="744"/>
                    <a:pt x="63" y="580"/>
                    <a:pt x="88" y="379"/>
                  </a:cubicBezTo>
                  <a:cubicBezTo>
                    <a:pt x="101" y="312"/>
                    <a:pt x="130" y="290"/>
                    <a:pt x="174" y="290"/>
                  </a:cubicBezTo>
                  <a:cubicBezTo>
                    <a:pt x="262" y="290"/>
                    <a:pt x="407" y="379"/>
                    <a:pt x="591" y="379"/>
                  </a:cubicBezTo>
                  <a:cubicBezTo>
                    <a:pt x="767" y="379"/>
                    <a:pt x="944" y="290"/>
                    <a:pt x="1030" y="290"/>
                  </a:cubicBezTo>
                  <a:close/>
                  <a:moveTo>
                    <a:pt x="708" y="0"/>
                  </a:moveTo>
                  <a:cubicBezTo>
                    <a:pt x="695" y="0"/>
                    <a:pt x="681" y="1"/>
                    <a:pt x="667" y="2"/>
                  </a:cubicBezTo>
                  <a:cubicBezTo>
                    <a:pt x="353" y="2"/>
                    <a:pt x="51" y="191"/>
                    <a:pt x="13" y="417"/>
                  </a:cubicBezTo>
                  <a:cubicBezTo>
                    <a:pt x="0" y="492"/>
                    <a:pt x="26" y="568"/>
                    <a:pt x="76" y="631"/>
                  </a:cubicBezTo>
                  <a:cubicBezTo>
                    <a:pt x="179" y="734"/>
                    <a:pt x="315" y="796"/>
                    <a:pt x="453" y="796"/>
                  </a:cubicBezTo>
                  <a:cubicBezTo>
                    <a:pt x="465" y="796"/>
                    <a:pt x="478" y="795"/>
                    <a:pt x="491" y="794"/>
                  </a:cubicBezTo>
                  <a:cubicBezTo>
                    <a:pt x="805" y="794"/>
                    <a:pt x="1107" y="606"/>
                    <a:pt x="1157" y="379"/>
                  </a:cubicBezTo>
                  <a:cubicBezTo>
                    <a:pt x="1170" y="304"/>
                    <a:pt x="1145" y="216"/>
                    <a:pt x="1094" y="153"/>
                  </a:cubicBezTo>
                  <a:cubicBezTo>
                    <a:pt x="991" y="61"/>
                    <a:pt x="856" y="0"/>
                    <a:pt x="708"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9"/>
            <p:cNvSpPr/>
            <p:nvPr/>
          </p:nvSpPr>
          <p:spPr>
            <a:xfrm>
              <a:off x="3057375" y="962950"/>
              <a:ext cx="45925" cy="31450"/>
            </a:xfrm>
            <a:custGeom>
              <a:avLst/>
              <a:gdLst/>
              <a:ahLst/>
              <a:cxnLst/>
              <a:rect l="l" t="t" r="r" b="b"/>
              <a:pathLst>
                <a:path w="1837" h="1258" extrusionOk="0">
                  <a:moveTo>
                    <a:pt x="1568" y="463"/>
                  </a:moveTo>
                  <a:cubicBezTo>
                    <a:pt x="1629" y="463"/>
                    <a:pt x="1657" y="495"/>
                    <a:pt x="1636" y="591"/>
                  </a:cubicBezTo>
                  <a:cubicBezTo>
                    <a:pt x="1585" y="880"/>
                    <a:pt x="1221" y="1119"/>
                    <a:pt x="818" y="1119"/>
                  </a:cubicBezTo>
                  <a:cubicBezTo>
                    <a:pt x="428" y="1119"/>
                    <a:pt x="164" y="880"/>
                    <a:pt x="227" y="591"/>
                  </a:cubicBezTo>
                  <a:cubicBezTo>
                    <a:pt x="248" y="495"/>
                    <a:pt x="290" y="463"/>
                    <a:pt x="351" y="463"/>
                  </a:cubicBezTo>
                  <a:cubicBezTo>
                    <a:pt x="473" y="463"/>
                    <a:pt x="672" y="591"/>
                    <a:pt x="931" y="591"/>
                  </a:cubicBezTo>
                  <a:cubicBezTo>
                    <a:pt x="1191" y="591"/>
                    <a:pt x="1446" y="463"/>
                    <a:pt x="1568" y="463"/>
                  </a:cubicBezTo>
                  <a:close/>
                  <a:moveTo>
                    <a:pt x="1057" y="0"/>
                  </a:moveTo>
                  <a:cubicBezTo>
                    <a:pt x="592" y="0"/>
                    <a:pt x="152" y="277"/>
                    <a:pt x="76" y="629"/>
                  </a:cubicBezTo>
                  <a:cubicBezTo>
                    <a:pt x="1" y="968"/>
                    <a:pt x="315" y="1258"/>
                    <a:pt x="793" y="1258"/>
                  </a:cubicBezTo>
                  <a:cubicBezTo>
                    <a:pt x="1258" y="1258"/>
                    <a:pt x="1699" y="968"/>
                    <a:pt x="1774" y="629"/>
                  </a:cubicBezTo>
                  <a:cubicBezTo>
                    <a:pt x="1837" y="277"/>
                    <a:pt x="1522" y="0"/>
                    <a:pt x="1057"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9"/>
            <p:cNvSpPr/>
            <p:nvPr/>
          </p:nvSpPr>
          <p:spPr>
            <a:xfrm>
              <a:off x="3127500" y="665500"/>
              <a:ext cx="28925" cy="19875"/>
            </a:xfrm>
            <a:custGeom>
              <a:avLst/>
              <a:gdLst/>
              <a:ahLst/>
              <a:cxnLst/>
              <a:rect l="l" t="t" r="r" b="b"/>
              <a:pathLst>
                <a:path w="1157" h="795" extrusionOk="0">
                  <a:moveTo>
                    <a:pt x="1020" y="285"/>
                  </a:moveTo>
                  <a:cubicBezTo>
                    <a:pt x="1062" y="285"/>
                    <a:pt x="1082" y="308"/>
                    <a:pt x="1069" y="380"/>
                  </a:cubicBezTo>
                  <a:cubicBezTo>
                    <a:pt x="1044" y="581"/>
                    <a:pt x="792" y="744"/>
                    <a:pt x="516" y="744"/>
                  </a:cubicBezTo>
                  <a:cubicBezTo>
                    <a:pt x="252" y="744"/>
                    <a:pt x="50" y="581"/>
                    <a:pt x="88" y="367"/>
                  </a:cubicBezTo>
                  <a:lnTo>
                    <a:pt x="88" y="367"/>
                  </a:lnTo>
                  <a:lnTo>
                    <a:pt x="88" y="380"/>
                  </a:lnTo>
                  <a:cubicBezTo>
                    <a:pt x="101" y="308"/>
                    <a:pt x="130" y="285"/>
                    <a:pt x="173" y="285"/>
                  </a:cubicBezTo>
                  <a:cubicBezTo>
                    <a:pt x="260" y="285"/>
                    <a:pt x="402" y="380"/>
                    <a:pt x="579" y="380"/>
                  </a:cubicBezTo>
                  <a:cubicBezTo>
                    <a:pt x="763" y="380"/>
                    <a:pt x="936" y="285"/>
                    <a:pt x="1020" y="285"/>
                  </a:cubicBezTo>
                  <a:close/>
                  <a:moveTo>
                    <a:pt x="712" y="1"/>
                  </a:moveTo>
                  <a:cubicBezTo>
                    <a:pt x="697" y="1"/>
                    <a:pt x="682" y="1"/>
                    <a:pt x="667" y="2"/>
                  </a:cubicBezTo>
                  <a:cubicBezTo>
                    <a:pt x="352" y="2"/>
                    <a:pt x="50" y="191"/>
                    <a:pt x="13" y="417"/>
                  </a:cubicBezTo>
                  <a:cubicBezTo>
                    <a:pt x="0" y="493"/>
                    <a:pt x="13" y="568"/>
                    <a:pt x="76" y="631"/>
                  </a:cubicBezTo>
                  <a:cubicBezTo>
                    <a:pt x="176" y="744"/>
                    <a:pt x="340" y="795"/>
                    <a:pt x="491" y="795"/>
                  </a:cubicBezTo>
                  <a:cubicBezTo>
                    <a:pt x="805" y="795"/>
                    <a:pt x="1107" y="593"/>
                    <a:pt x="1144" y="380"/>
                  </a:cubicBezTo>
                  <a:cubicBezTo>
                    <a:pt x="1157" y="292"/>
                    <a:pt x="1144" y="216"/>
                    <a:pt x="1094" y="153"/>
                  </a:cubicBezTo>
                  <a:cubicBezTo>
                    <a:pt x="992" y="51"/>
                    <a:pt x="850" y="1"/>
                    <a:pt x="712"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9"/>
            <p:cNvSpPr/>
            <p:nvPr/>
          </p:nvSpPr>
          <p:spPr>
            <a:xfrm>
              <a:off x="3109250" y="740325"/>
              <a:ext cx="29275" cy="19875"/>
            </a:xfrm>
            <a:custGeom>
              <a:avLst/>
              <a:gdLst/>
              <a:ahLst/>
              <a:cxnLst/>
              <a:rect l="l" t="t" r="r" b="b"/>
              <a:pathLst>
                <a:path w="1171" h="795" extrusionOk="0">
                  <a:moveTo>
                    <a:pt x="1024" y="290"/>
                  </a:moveTo>
                  <a:cubicBezTo>
                    <a:pt x="1068" y="290"/>
                    <a:pt x="1091" y="312"/>
                    <a:pt x="1082" y="379"/>
                  </a:cubicBezTo>
                  <a:cubicBezTo>
                    <a:pt x="1044" y="581"/>
                    <a:pt x="793" y="744"/>
                    <a:pt x="516" y="744"/>
                  </a:cubicBezTo>
                  <a:cubicBezTo>
                    <a:pt x="252" y="744"/>
                    <a:pt x="51" y="581"/>
                    <a:pt x="101" y="379"/>
                  </a:cubicBezTo>
                  <a:lnTo>
                    <a:pt x="89" y="379"/>
                  </a:lnTo>
                  <a:cubicBezTo>
                    <a:pt x="101" y="312"/>
                    <a:pt x="131" y="290"/>
                    <a:pt x="174" y="290"/>
                  </a:cubicBezTo>
                  <a:cubicBezTo>
                    <a:pt x="261" y="290"/>
                    <a:pt x="403" y="379"/>
                    <a:pt x="579" y="379"/>
                  </a:cubicBezTo>
                  <a:cubicBezTo>
                    <a:pt x="764" y="379"/>
                    <a:pt x="937" y="290"/>
                    <a:pt x="1024" y="290"/>
                  </a:cubicBezTo>
                  <a:close/>
                  <a:moveTo>
                    <a:pt x="709" y="1"/>
                  </a:moveTo>
                  <a:cubicBezTo>
                    <a:pt x="695" y="1"/>
                    <a:pt x="681" y="1"/>
                    <a:pt x="667" y="2"/>
                  </a:cubicBezTo>
                  <a:cubicBezTo>
                    <a:pt x="353" y="2"/>
                    <a:pt x="51" y="191"/>
                    <a:pt x="13" y="417"/>
                  </a:cubicBezTo>
                  <a:cubicBezTo>
                    <a:pt x="1" y="493"/>
                    <a:pt x="13" y="568"/>
                    <a:pt x="76" y="631"/>
                  </a:cubicBezTo>
                  <a:cubicBezTo>
                    <a:pt x="177" y="744"/>
                    <a:pt x="340" y="794"/>
                    <a:pt x="491" y="794"/>
                  </a:cubicBezTo>
                  <a:cubicBezTo>
                    <a:pt x="806" y="794"/>
                    <a:pt x="1107" y="606"/>
                    <a:pt x="1145" y="379"/>
                  </a:cubicBezTo>
                  <a:cubicBezTo>
                    <a:pt x="1170" y="291"/>
                    <a:pt x="1145" y="216"/>
                    <a:pt x="1095" y="153"/>
                  </a:cubicBezTo>
                  <a:cubicBezTo>
                    <a:pt x="991" y="61"/>
                    <a:pt x="856" y="1"/>
                    <a:pt x="709"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9"/>
            <p:cNvSpPr/>
            <p:nvPr/>
          </p:nvSpPr>
          <p:spPr>
            <a:xfrm>
              <a:off x="3457900" y="539175"/>
              <a:ext cx="144325" cy="67600"/>
            </a:xfrm>
            <a:custGeom>
              <a:avLst/>
              <a:gdLst/>
              <a:ahLst/>
              <a:cxnLst/>
              <a:rect l="l" t="t" r="r" b="b"/>
              <a:pathLst>
                <a:path w="5773" h="2704" extrusionOk="0">
                  <a:moveTo>
                    <a:pt x="4955" y="76"/>
                  </a:moveTo>
                  <a:lnTo>
                    <a:pt x="5256" y="1270"/>
                  </a:lnTo>
                  <a:lnTo>
                    <a:pt x="4200" y="1044"/>
                  </a:lnTo>
                  <a:cubicBezTo>
                    <a:pt x="4074" y="1094"/>
                    <a:pt x="3949" y="1107"/>
                    <a:pt x="3810" y="1107"/>
                  </a:cubicBezTo>
                  <a:cubicBezTo>
                    <a:pt x="3446" y="1107"/>
                    <a:pt x="3119" y="981"/>
                    <a:pt x="3031" y="805"/>
                  </a:cubicBezTo>
                  <a:lnTo>
                    <a:pt x="2264" y="654"/>
                  </a:lnTo>
                  <a:cubicBezTo>
                    <a:pt x="2037" y="428"/>
                    <a:pt x="1572" y="264"/>
                    <a:pt x="1057" y="264"/>
                  </a:cubicBezTo>
                  <a:cubicBezTo>
                    <a:pt x="981" y="264"/>
                    <a:pt x="906" y="264"/>
                    <a:pt x="843" y="277"/>
                  </a:cubicBezTo>
                  <a:lnTo>
                    <a:pt x="390" y="76"/>
                  </a:lnTo>
                  <a:close/>
                  <a:moveTo>
                    <a:pt x="0" y="0"/>
                  </a:moveTo>
                  <a:lnTo>
                    <a:pt x="792" y="365"/>
                  </a:lnTo>
                  <a:cubicBezTo>
                    <a:pt x="880" y="352"/>
                    <a:pt x="981" y="352"/>
                    <a:pt x="1069" y="352"/>
                  </a:cubicBezTo>
                  <a:cubicBezTo>
                    <a:pt x="1673" y="352"/>
                    <a:pt x="2201" y="591"/>
                    <a:pt x="2251" y="893"/>
                  </a:cubicBezTo>
                  <a:cubicBezTo>
                    <a:pt x="2264" y="943"/>
                    <a:pt x="2251" y="994"/>
                    <a:pt x="2239" y="1044"/>
                  </a:cubicBezTo>
                  <a:lnTo>
                    <a:pt x="2389" y="1107"/>
                  </a:lnTo>
                  <a:cubicBezTo>
                    <a:pt x="2503" y="1057"/>
                    <a:pt x="2616" y="1032"/>
                    <a:pt x="2742" y="1032"/>
                  </a:cubicBezTo>
                  <a:cubicBezTo>
                    <a:pt x="3018" y="1032"/>
                    <a:pt x="3270" y="1145"/>
                    <a:pt x="3295" y="1296"/>
                  </a:cubicBezTo>
                  <a:cubicBezTo>
                    <a:pt x="3307" y="1371"/>
                    <a:pt x="3270" y="1434"/>
                    <a:pt x="3182" y="1484"/>
                  </a:cubicBezTo>
                  <a:lnTo>
                    <a:pt x="3433" y="1597"/>
                  </a:lnTo>
                  <a:cubicBezTo>
                    <a:pt x="3496" y="1597"/>
                    <a:pt x="3559" y="1585"/>
                    <a:pt x="3634" y="1585"/>
                  </a:cubicBezTo>
                  <a:cubicBezTo>
                    <a:pt x="4200" y="1585"/>
                    <a:pt x="4716" y="1824"/>
                    <a:pt x="4779" y="2126"/>
                  </a:cubicBezTo>
                  <a:cubicBezTo>
                    <a:pt x="4791" y="2163"/>
                    <a:pt x="4791" y="2201"/>
                    <a:pt x="4779" y="2226"/>
                  </a:cubicBezTo>
                  <a:lnTo>
                    <a:pt x="5772" y="2704"/>
                  </a:lnTo>
                  <a:lnTo>
                    <a:pt x="50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9"/>
            <p:cNvSpPr/>
            <p:nvPr/>
          </p:nvSpPr>
          <p:spPr>
            <a:xfrm>
              <a:off x="3535850" y="550175"/>
              <a:ext cx="30850" cy="14800"/>
            </a:xfrm>
            <a:custGeom>
              <a:avLst/>
              <a:gdLst/>
              <a:ahLst/>
              <a:cxnLst/>
              <a:rect l="l" t="t" r="r" b="b"/>
              <a:pathLst>
                <a:path w="1234" h="592" extrusionOk="0">
                  <a:moveTo>
                    <a:pt x="567" y="63"/>
                  </a:moveTo>
                  <a:cubicBezTo>
                    <a:pt x="831" y="63"/>
                    <a:pt x="1070" y="177"/>
                    <a:pt x="1107" y="302"/>
                  </a:cubicBezTo>
                  <a:cubicBezTo>
                    <a:pt x="1116" y="348"/>
                    <a:pt x="1093" y="364"/>
                    <a:pt x="1050" y="364"/>
                  </a:cubicBezTo>
                  <a:cubicBezTo>
                    <a:pt x="963" y="364"/>
                    <a:pt x="793" y="302"/>
                    <a:pt x="617" y="302"/>
                  </a:cubicBezTo>
                  <a:cubicBezTo>
                    <a:pt x="441" y="302"/>
                    <a:pt x="298" y="364"/>
                    <a:pt x="212" y="364"/>
                  </a:cubicBezTo>
                  <a:cubicBezTo>
                    <a:pt x="168" y="364"/>
                    <a:pt x="139" y="348"/>
                    <a:pt x="127" y="302"/>
                  </a:cubicBezTo>
                  <a:cubicBezTo>
                    <a:pt x="101" y="177"/>
                    <a:pt x="303" y="63"/>
                    <a:pt x="567" y="63"/>
                  </a:cubicBezTo>
                  <a:close/>
                  <a:moveTo>
                    <a:pt x="554" y="1"/>
                  </a:moveTo>
                  <a:cubicBezTo>
                    <a:pt x="240" y="1"/>
                    <a:pt x="1" y="139"/>
                    <a:pt x="38" y="290"/>
                  </a:cubicBezTo>
                  <a:cubicBezTo>
                    <a:pt x="64" y="453"/>
                    <a:pt x="353" y="592"/>
                    <a:pt x="680" y="592"/>
                  </a:cubicBezTo>
                  <a:cubicBezTo>
                    <a:pt x="994" y="592"/>
                    <a:pt x="1233" y="453"/>
                    <a:pt x="1195" y="290"/>
                  </a:cubicBezTo>
                  <a:cubicBezTo>
                    <a:pt x="1158" y="126"/>
                    <a:pt x="868" y="1"/>
                    <a:pt x="554"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9"/>
            <p:cNvSpPr/>
            <p:nvPr/>
          </p:nvSpPr>
          <p:spPr>
            <a:xfrm>
              <a:off x="3154200" y="550500"/>
              <a:ext cx="30525" cy="14475"/>
            </a:xfrm>
            <a:custGeom>
              <a:avLst/>
              <a:gdLst/>
              <a:ahLst/>
              <a:cxnLst/>
              <a:rect l="l" t="t" r="r" b="b"/>
              <a:pathLst>
                <a:path w="1221" h="579" extrusionOk="0">
                  <a:moveTo>
                    <a:pt x="667" y="63"/>
                  </a:moveTo>
                  <a:cubicBezTo>
                    <a:pt x="931" y="63"/>
                    <a:pt x="1120" y="164"/>
                    <a:pt x="1095" y="302"/>
                  </a:cubicBezTo>
                  <a:cubicBezTo>
                    <a:pt x="1087" y="348"/>
                    <a:pt x="1060" y="363"/>
                    <a:pt x="1018" y="363"/>
                  </a:cubicBezTo>
                  <a:cubicBezTo>
                    <a:pt x="934" y="363"/>
                    <a:pt x="789" y="302"/>
                    <a:pt x="605" y="302"/>
                  </a:cubicBezTo>
                  <a:cubicBezTo>
                    <a:pt x="434" y="302"/>
                    <a:pt x="274" y="354"/>
                    <a:pt x="189" y="354"/>
                  </a:cubicBezTo>
                  <a:cubicBezTo>
                    <a:pt x="142" y="354"/>
                    <a:pt x="118" y="338"/>
                    <a:pt x="127" y="289"/>
                  </a:cubicBezTo>
                  <a:lnTo>
                    <a:pt x="127" y="289"/>
                  </a:lnTo>
                  <a:lnTo>
                    <a:pt x="127" y="302"/>
                  </a:lnTo>
                  <a:cubicBezTo>
                    <a:pt x="164" y="164"/>
                    <a:pt x="403" y="63"/>
                    <a:pt x="667" y="63"/>
                  </a:cubicBezTo>
                  <a:close/>
                  <a:moveTo>
                    <a:pt x="680" y="0"/>
                  </a:moveTo>
                  <a:cubicBezTo>
                    <a:pt x="366" y="0"/>
                    <a:pt x="76" y="126"/>
                    <a:pt x="39" y="289"/>
                  </a:cubicBezTo>
                  <a:cubicBezTo>
                    <a:pt x="1" y="453"/>
                    <a:pt x="227" y="579"/>
                    <a:pt x="554" y="579"/>
                  </a:cubicBezTo>
                  <a:cubicBezTo>
                    <a:pt x="869" y="579"/>
                    <a:pt x="1158" y="440"/>
                    <a:pt x="1196" y="289"/>
                  </a:cubicBezTo>
                  <a:cubicBezTo>
                    <a:pt x="1221" y="126"/>
                    <a:pt x="994" y="0"/>
                    <a:pt x="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9"/>
            <p:cNvSpPr/>
            <p:nvPr/>
          </p:nvSpPr>
          <p:spPr>
            <a:xfrm>
              <a:off x="3323650" y="733150"/>
              <a:ext cx="62275" cy="39300"/>
            </a:xfrm>
            <a:custGeom>
              <a:avLst/>
              <a:gdLst/>
              <a:ahLst/>
              <a:cxnLst/>
              <a:rect l="l" t="t" r="r" b="b"/>
              <a:pathLst>
                <a:path w="2491" h="1572" extrusionOk="0">
                  <a:moveTo>
                    <a:pt x="2070" y="635"/>
                  </a:moveTo>
                  <a:cubicBezTo>
                    <a:pt x="2161" y="635"/>
                    <a:pt x="2214" y="673"/>
                    <a:pt x="2214" y="792"/>
                  </a:cubicBezTo>
                  <a:cubicBezTo>
                    <a:pt x="2214" y="1119"/>
                    <a:pt x="1774" y="1396"/>
                    <a:pt x="1246" y="1396"/>
                  </a:cubicBezTo>
                  <a:cubicBezTo>
                    <a:pt x="718" y="1396"/>
                    <a:pt x="290" y="1119"/>
                    <a:pt x="290" y="792"/>
                  </a:cubicBezTo>
                  <a:cubicBezTo>
                    <a:pt x="290" y="673"/>
                    <a:pt x="343" y="635"/>
                    <a:pt x="434" y="635"/>
                  </a:cubicBezTo>
                  <a:cubicBezTo>
                    <a:pt x="602" y="635"/>
                    <a:pt x="903" y="767"/>
                    <a:pt x="1246" y="767"/>
                  </a:cubicBezTo>
                  <a:cubicBezTo>
                    <a:pt x="1597" y="767"/>
                    <a:pt x="1900" y="635"/>
                    <a:pt x="2070" y="635"/>
                  </a:cubicBezTo>
                  <a:close/>
                  <a:moveTo>
                    <a:pt x="1246" y="0"/>
                  </a:moveTo>
                  <a:cubicBezTo>
                    <a:pt x="554" y="0"/>
                    <a:pt x="1" y="352"/>
                    <a:pt x="1" y="780"/>
                  </a:cubicBezTo>
                  <a:cubicBezTo>
                    <a:pt x="1" y="1220"/>
                    <a:pt x="554" y="1572"/>
                    <a:pt x="1246" y="1572"/>
                  </a:cubicBezTo>
                  <a:cubicBezTo>
                    <a:pt x="1937" y="1572"/>
                    <a:pt x="2491" y="1220"/>
                    <a:pt x="2491" y="780"/>
                  </a:cubicBezTo>
                  <a:cubicBezTo>
                    <a:pt x="2491" y="352"/>
                    <a:pt x="1937" y="0"/>
                    <a:pt x="1246" y="0"/>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9"/>
            <p:cNvSpPr/>
            <p:nvPr/>
          </p:nvSpPr>
          <p:spPr>
            <a:xfrm>
              <a:off x="3118375" y="538850"/>
              <a:ext cx="144000" cy="67925"/>
            </a:xfrm>
            <a:custGeom>
              <a:avLst/>
              <a:gdLst/>
              <a:ahLst/>
              <a:cxnLst/>
              <a:rect l="l" t="t" r="r" b="b"/>
              <a:pathLst>
                <a:path w="5760" h="2717" extrusionOk="0">
                  <a:moveTo>
                    <a:pt x="5395" y="76"/>
                  </a:moveTo>
                  <a:lnTo>
                    <a:pt x="4942" y="290"/>
                  </a:lnTo>
                  <a:cubicBezTo>
                    <a:pt x="4867" y="290"/>
                    <a:pt x="4791" y="277"/>
                    <a:pt x="4716" y="277"/>
                  </a:cubicBezTo>
                  <a:cubicBezTo>
                    <a:pt x="4200" y="277"/>
                    <a:pt x="3735" y="441"/>
                    <a:pt x="3509" y="667"/>
                  </a:cubicBezTo>
                  <a:lnTo>
                    <a:pt x="2754" y="818"/>
                  </a:lnTo>
                  <a:cubicBezTo>
                    <a:pt x="2654" y="994"/>
                    <a:pt x="2327" y="1120"/>
                    <a:pt x="1962" y="1120"/>
                  </a:cubicBezTo>
                  <a:cubicBezTo>
                    <a:pt x="1836" y="1120"/>
                    <a:pt x="1698" y="1107"/>
                    <a:pt x="1572" y="1057"/>
                  </a:cubicBezTo>
                  <a:lnTo>
                    <a:pt x="516" y="1271"/>
                  </a:lnTo>
                  <a:lnTo>
                    <a:pt x="516" y="1271"/>
                  </a:lnTo>
                  <a:lnTo>
                    <a:pt x="830" y="76"/>
                  </a:lnTo>
                  <a:close/>
                  <a:moveTo>
                    <a:pt x="692" y="1"/>
                  </a:moveTo>
                  <a:lnTo>
                    <a:pt x="353" y="1309"/>
                  </a:lnTo>
                  <a:lnTo>
                    <a:pt x="0" y="2717"/>
                  </a:lnTo>
                  <a:lnTo>
                    <a:pt x="994" y="2252"/>
                  </a:lnTo>
                  <a:cubicBezTo>
                    <a:pt x="981" y="2214"/>
                    <a:pt x="981" y="2176"/>
                    <a:pt x="994" y="2139"/>
                  </a:cubicBezTo>
                  <a:cubicBezTo>
                    <a:pt x="1057" y="1837"/>
                    <a:pt x="1572" y="1598"/>
                    <a:pt x="2138" y="1598"/>
                  </a:cubicBezTo>
                  <a:cubicBezTo>
                    <a:pt x="2201" y="1598"/>
                    <a:pt x="2276" y="1610"/>
                    <a:pt x="2339" y="1610"/>
                  </a:cubicBezTo>
                  <a:lnTo>
                    <a:pt x="2591" y="1497"/>
                  </a:lnTo>
                  <a:cubicBezTo>
                    <a:pt x="2503" y="1447"/>
                    <a:pt x="2465" y="1384"/>
                    <a:pt x="2478" y="1309"/>
                  </a:cubicBezTo>
                  <a:cubicBezTo>
                    <a:pt x="2503" y="1170"/>
                    <a:pt x="2754" y="1045"/>
                    <a:pt x="3031" y="1045"/>
                  </a:cubicBezTo>
                  <a:cubicBezTo>
                    <a:pt x="3144" y="1045"/>
                    <a:pt x="3270" y="1070"/>
                    <a:pt x="3370" y="1120"/>
                  </a:cubicBezTo>
                  <a:lnTo>
                    <a:pt x="3534" y="1057"/>
                  </a:lnTo>
                  <a:cubicBezTo>
                    <a:pt x="3509" y="1007"/>
                    <a:pt x="3509" y="956"/>
                    <a:pt x="3521" y="906"/>
                  </a:cubicBezTo>
                  <a:cubicBezTo>
                    <a:pt x="3572" y="592"/>
                    <a:pt x="4100" y="365"/>
                    <a:pt x="4703" y="365"/>
                  </a:cubicBezTo>
                  <a:cubicBezTo>
                    <a:pt x="4791" y="365"/>
                    <a:pt x="4879" y="365"/>
                    <a:pt x="4967" y="378"/>
                  </a:cubicBezTo>
                  <a:lnTo>
                    <a:pt x="57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9"/>
            <p:cNvSpPr/>
            <p:nvPr/>
          </p:nvSpPr>
          <p:spPr>
            <a:xfrm>
              <a:off x="3095425" y="564325"/>
              <a:ext cx="25175" cy="45925"/>
            </a:xfrm>
            <a:custGeom>
              <a:avLst/>
              <a:gdLst/>
              <a:ahLst/>
              <a:cxnLst/>
              <a:rect l="l" t="t" r="r" b="b"/>
              <a:pathLst>
                <a:path w="1007" h="1837" extrusionOk="0">
                  <a:moveTo>
                    <a:pt x="466" y="0"/>
                  </a:moveTo>
                  <a:lnTo>
                    <a:pt x="466" y="0"/>
                  </a:lnTo>
                  <a:cubicBezTo>
                    <a:pt x="415" y="114"/>
                    <a:pt x="390" y="239"/>
                    <a:pt x="365" y="378"/>
                  </a:cubicBezTo>
                  <a:cubicBezTo>
                    <a:pt x="327" y="554"/>
                    <a:pt x="202" y="1082"/>
                    <a:pt x="0" y="1836"/>
                  </a:cubicBezTo>
                  <a:cubicBezTo>
                    <a:pt x="202" y="1685"/>
                    <a:pt x="403" y="1572"/>
                    <a:pt x="629" y="1497"/>
                  </a:cubicBezTo>
                  <a:lnTo>
                    <a:pt x="1006" y="76"/>
                  </a:lnTo>
                  <a:lnTo>
                    <a:pt x="365" y="1346"/>
                  </a:lnTo>
                  <a:lnTo>
                    <a:pt x="4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9"/>
            <p:cNvSpPr/>
            <p:nvPr/>
          </p:nvSpPr>
          <p:spPr>
            <a:xfrm>
              <a:off x="3272425" y="707350"/>
              <a:ext cx="166000" cy="94025"/>
            </a:xfrm>
            <a:custGeom>
              <a:avLst/>
              <a:gdLst/>
              <a:ahLst/>
              <a:cxnLst/>
              <a:rect l="l" t="t" r="r" b="b"/>
              <a:pathLst>
                <a:path w="6640" h="3761" extrusionOk="0">
                  <a:moveTo>
                    <a:pt x="3295" y="793"/>
                  </a:moveTo>
                  <a:cubicBezTo>
                    <a:pt x="4187" y="793"/>
                    <a:pt x="4917" y="1246"/>
                    <a:pt x="4917" y="1812"/>
                  </a:cubicBezTo>
                  <a:cubicBezTo>
                    <a:pt x="4917" y="2378"/>
                    <a:pt x="4187" y="2830"/>
                    <a:pt x="3295" y="2830"/>
                  </a:cubicBezTo>
                  <a:cubicBezTo>
                    <a:pt x="2402" y="2830"/>
                    <a:pt x="1685" y="2390"/>
                    <a:pt x="1685" y="1824"/>
                  </a:cubicBezTo>
                  <a:lnTo>
                    <a:pt x="1685" y="1812"/>
                  </a:lnTo>
                  <a:cubicBezTo>
                    <a:pt x="1685" y="1246"/>
                    <a:pt x="2402" y="793"/>
                    <a:pt x="3295" y="793"/>
                  </a:cubicBezTo>
                  <a:close/>
                  <a:moveTo>
                    <a:pt x="3320" y="1"/>
                  </a:moveTo>
                  <a:lnTo>
                    <a:pt x="0" y="1812"/>
                  </a:lnTo>
                  <a:lnTo>
                    <a:pt x="3320" y="3761"/>
                  </a:lnTo>
                  <a:lnTo>
                    <a:pt x="6640" y="1812"/>
                  </a:lnTo>
                  <a:lnTo>
                    <a:pt x="33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9"/>
            <p:cNvSpPr/>
            <p:nvPr/>
          </p:nvSpPr>
          <p:spPr>
            <a:xfrm>
              <a:off x="3074675" y="1083025"/>
              <a:ext cx="609900" cy="105350"/>
            </a:xfrm>
            <a:custGeom>
              <a:avLst/>
              <a:gdLst/>
              <a:ahLst/>
              <a:cxnLst/>
              <a:rect l="l" t="t" r="r" b="b"/>
              <a:pathLst>
                <a:path w="24396" h="4214" extrusionOk="0">
                  <a:moveTo>
                    <a:pt x="23264" y="1"/>
                  </a:moveTo>
                  <a:lnTo>
                    <a:pt x="24295" y="4088"/>
                  </a:lnTo>
                  <a:lnTo>
                    <a:pt x="24295" y="4088"/>
                  </a:lnTo>
                  <a:lnTo>
                    <a:pt x="18259" y="4050"/>
                  </a:lnTo>
                  <a:lnTo>
                    <a:pt x="12173" y="4050"/>
                  </a:lnTo>
                  <a:lnTo>
                    <a:pt x="6087" y="4075"/>
                  </a:lnTo>
                  <a:cubicBezTo>
                    <a:pt x="4062" y="4088"/>
                    <a:pt x="2038" y="4113"/>
                    <a:pt x="1" y="4125"/>
                  </a:cubicBezTo>
                  <a:cubicBezTo>
                    <a:pt x="2038" y="4150"/>
                    <a:pt x="4062" y="4176"/>
                    <a:pt x="6087" y="4188"/>
                  </a:cubicBezTo>
                  <a:lnTo>
                    <a:pt x="12173" y="4213"/>
                  </a:lnTo>
                  <a:lnTo>
                    <a:pt x="18259" y="4213"/>
                  </a:lnTo>
                  <a:lnTo>
                    <a:pt x="24345" y="4176"/>
                  </a:lnTo>
                  <a:lnTo>
                    <a:pt x="24358" y="4176"/>
                  </a:lnTo>
                  <a:cubicBezTo>
                    <a:pt x="24383" y="4176"/>
                    <a:pt x="24396" y="4150"/>
                    <a:pt x="24396" y="4125"/>
                  </a:cubicBezTo>
                  <a:lnTo>
                    <a:pt x="232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9"/>
            <p:cNvSpPr/>
            <p:nvPr/>
          </p:nvSpPr>
          <p:spPr>
            <a:xfrm>
              <a:off x="3617275" y="962950"/>
              <a:ext cx="45925" cy="31150"/>
            </a:xfrm>
            <a:custGeom>
              <a:avLst/>
              <a:gdLst/>
              <a:ahLst/>
              <a:cxnLst/>
              <a:rect l="l" t="t" r="r" b="b"/>
              <a:pathLst>
                <a:path w="1837" h="1246" extrusionOk="0">
                  <a:moveTo>
                    <a:pt x="1498" y="463"/>
                  </a:moveTo>
                  <a:cubicBezTo>
                    <a:pt x="1560" y="463"/>
                    <a:pt x="1602" y="495"/>
                    <a:pt x="1623" y="591"/>
                  </a:cubicBezTo>
                  <a:cubicBezTo>
                    <a:pt x="1686" y="880"/>
                    <a:pt x="1422" y="1119"/>
                    <a:pt x="1019" y="1119"/>
                  </a:cubicBezTo>
                  <a:cubicBezTo>
                    <a:pt x="629" y="1119"/>
                    <a:pt x="265" y="880"/>
                    <a:pt x="202" y="591"/>
                  </a:cubicBezTo>
                  <a:cubicBezTo>
                    <a:pt x="181" y="495"/>
                    <a:pt x="209" y="463"/>
                    <a:pt x="270" y="463"/>
                  </a:cubicBezTo>
                  <a:cubicBezTo>
                    <a:pt x="392" y="463"/>
                    <a:pt x="646" y="591"/>
                    <a:pt x="906" y="591"/>
                  </a:cubicBezTo>
                  <a:cubicBezTo>
                    <a:pt x="1174" y="591"/>
                    <a:pt x="1375" y="463"/>
                    <a:pt x="1498" y="463"/>
                  </a:cubicBezTo>
                  <a:close/>
                  <a:moveTo>
                    <a:pt x="793" y="0"/>
                  </a:moveTo>
                  <a:cubicBezTo>
                    <a:pt x="328" y="0"/>
                    <a:pt x="1" y="277"/>
                    <a:pt x="76" y="616"/>
                  </a:cubicBezTo>
                  <a:cubicBezTo>
                    <a:pt x="139" y="956"/>
                    <a:pt x="579" y="1245"/>
                    <a:pt x="1057" y="1245"/>
                  </a:cubicBezTo>
                  <a:cubicBezTo>
                    <a:pt x="1522" y="1245"/>
                    <a:pt x="1837" y="956"/>
                    <a:pt x="1761" y="616"/>
                  </a:cubicBezTo>
                  <a:cubicBezTo>
                    <a:pt x="1686" y="277"/>
                    <a:pt x="1246" y="0"/>
                    <a:pt x="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9"/>
            <p:cNvSpPr/>
            <p:nvPr/>
          </p:nvSpPr>
          <p:spPr>
            <a:xfrm>
              <a:off x="3511025" y="885300"/>
              <a:ext cx="196500" cy="134575"/>
            </a:xfrm>
            <a:custGeom>
              <a:avLst/>
              <a:gdLst/>
              <a:ahLst/>
              <a:cxnLst/>
              <a:rect l="l" t="t" r="r" b="b"/>
              <a:pathLst>
                <a:path w="7860" h="5383" extrusionOk="0">
                  <a:moveTo>
                    <a:pt x="6929" y="2628"/>
                  </a:moveTo>
                  <a:lnTo>
                    <a:pt x="7583" y="5231"/>
                  </a:lnTo>
                  <a:lnTo>
                    <a:pt x="566" y="5219"/>
                  </a:lnTo>
                  <a:lnTo>
                    <a:pt x="1145" y="4741"/>
                  </a:lnTo>
                  <a:cubicBezTo>
                    <a:pt x="1258" y="4753"/>
                    <a:pt x="1371" y="4753"/>
                    <a:pt x="1484" y="4753"/>
                  </a:cubicBezTo>
                  <a:cubicBezTo>
                    <a:pt x="2264" y="4753"/>
                    <a:pt x="2867" y="4401"/>
                    <a:pt x="3069" y="3911"/>
                  </a:cubicBezTo>
                  <a:lnTo>
                    <a:pt x="4087" y="3571"/>
                  </a:lnTo>
                  <a:cubicBezTo>
                    <a:pt x="4112" y="3207"/>
                    <a:pt x="4490" y="2943"/>
                    <a:pt x="5005" y="2943"/>
                  </a:cubicBezTo>
                  <a:cubicBezTo>
                    <a:pt x="5206" y="2943"/>
                    <a:pt x="5420" y="2993"/>
                    <a:pt x="5609" y="3068"/>
                  </a:cubicBezTo>
                  <a:lnTo>
                    <a:pt x="6929" y="2628"/>
                  </a:lnTo>
                  <a:close/>
                  <a:moveTo>
                    <a:pt x="6489" y="0"/>
                  </a:moveTo>
                  <a:lnTo>
                    <a:pt x="5533" y="805"/>
                  </a:lnTo>
                  <a:cubicBezTo>
                    <a:pt x="5558" y="868"/>
                    <a:pt x="5584" y="931"/>
                    <a:pt x="5596" y="994"/>
                  </a:cubicBezTo>
                  <a:cubicBezTo>
                    <a:pt x="5722" y="1534"/>
                    <a:pt x="5194" y="1987"/>
                    <a:pt x="4414" y="1987"/>
                  </a:cubicBezTo>
                  <a:cubicBezTo>
                    <a:pt x="4314" y="1987"/>
                    <a:pt x="4225" y="1987"/>
                    <a:pt x="4125" y="1974"/>
                  </a:cubicBezTo>
                  <a:lnTo>
                    <a:pt x="3861" y="2201"/>
                  </a:lnTo>
                  <a:cubicBezTo>
                    <a:pt x="3999" y="2276"/>
                    <a:pt x="4100" y="2402"/>
                    <a:pt x="4137" y="2565"/>
                  </a:cubicBezTo>
                  <a:cubicBezTo>
                    <a:pt x="4188" y="2855"/>
                    <a:pt x="3911" y="3081"/>
                    <a:pt x="3509" y="3081"/>
                  </a:cubicBezTo>
                  <a:cubicBezTo>
                    <a:pt x="3320" y="3081"/>
                    <a:pt x="3131" y="3031"/>
                    <a:pt x="2968" y="2930"/>
                  </a:cubicBezTo>
                  <a:lnTo>
                    <a:pt x="2792" y="3081"/>
                  </a:lnTo>
                  <a:cubicBezTo>
                    <a:pt x="2842" y="3169"/>
                    <a:pt x="2880" y="3270"/>
                    <a:pt x="2893" y="3370"/>
                  </a:cubicBezTo>
                  <a:cubicBezTo>
                    <a:pt x="2930" y="3597"/>
                    <a:pt x="2880" y="3823"/>
                    <a:pt x="2742" y="4012"/>
                  </a:cubicBezTo>
                  <a:cubicBezTo>
                    <a:pt x="2729" y="4037"/>
                    <a:pt x="2717" y="4049"/>
                    <a:pt x="2704" y="4074"/>
                  </a:cubicBezTo>
                  <a:lnTo>
                    <a:pt x="2691" y="4087"/>
                  </a:lnTo>
                  <a:cubicBezTo>
                    <a:pt x="2666" y="4112"/>
                    <a:pt x="2628" y="4150"/>
                    <a:pt x="2603" y="4175"/>
                  </a:cubicBezTo>
                  <a:lnTo>
                    <a:pt x="2591" y="4188"/>
                  </a:lnTo>
                  <a:lnTo>
                    <a:pt x="2528" y="4238"/>
                  </a:lnTo>
                  <a:lnTo>
                    <a:pt x="2503" y="4263"/>
                  </a:lnTo>
                  <a:cubicBezTo>
                    <a:pt x="2478" y="4276"/>
                    <a:pt x="2452" y="4301"/>
                    <a:pt x="2415" y="4326"/>
                  </a:cubicBezTo>
                  <a:lnTo>
                    <a:pt x="2377" y="4351"/>
                  </a:lnTo>
                  <a:lnTo>
                    <a:pt x="2314" y="4376"/>
                  </a:lnTo>
                  <a:lnTo>
                    <a:pt x="2226" y="4427"/>
                  </a:lnTo>
                  <a:lnTo>
                    <a:pt x="2188" y="4439"/>
                  </a:lnTo>
                  <a:lnTo>
                    <a:pt x="2113" y="4464"/>
                  </a:lnTo>
                  <a:lnTo>
                    <a:pt x="2063" y="4489"/>
                  </a:lnTo>
                  <a:lnTo>
                    <a:pt x="1949" y="4515"/>
                  </a:lnTo>
                  <a:lnTo>
                    <a:pt x="1912" y="4527"/>
                  </a:lnTo>
                  <a:lnTo>
                    <a:pt x="1799" y="4552"/>
                  </a:lnTo>
                  <a:lnTo>
                    <a:pt x="1773" y="4552"/>
                  </a:lnTo>
                  <a:cubicBezTo>
                    <a:pt x="1736" y="4552"/>
                    <a:pt x="1685" y="4565"/>
                    <a:pt x="1635" y="4565"/>
                  </a:cubicBezTo>
                  <a:lnTo>
                    <a:pt x="1459" y="4565"/>
                  </a:lnTo>
                  <a:cubicBezTo>
                    <a:pt x="1321" y="4565"/>
                    <a:pt x="1182" y="4552"/>
                    <a:pt x="1044" y="4527"/>
                  </a:cubicBezTo>
                  <a:lnTo>
                    <a:pt x="0" y="5382"/>
                  </a:lnTo>
                  <a:lnTo>
                    <a:pt x="7860" y="5382"/>
                  </a:lnTo>
                  <a:lnTo>
                    <a:pt x="7143" y="2540"/>
                  </a:lnTo>
                  <a:lnTo>
                    <a:pt x="6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9"/>
            <p:cNvSpPr/>
            <p:nvPr/>
          </p:nvSpPr>
          <p:spPr>
            <a:xfrm>
              <a:off x="2980050" y="1045300"/>
              <a:ext cx="20775" cy="117600"/>
            </a:xfrm>
            <a:custGeom>
              <a:avLst/>
              <a:gdLst/>
              <a:ahLst/>
              <a:cxnLst/>
              <a:rect l="l" t="t" r="r" b="b"/>
              <a:pathLst>
                <a:path w="831" h="4704" extrusionOk="0">
                  <a:moveTo>
                    <a:pt x="529" y="1"/>
                  </a:moveTo>
                  <a:lnTo>
                    <a:pt x="529" y="1"/>
                  </a:lnTo>
                  <a:cubicBezTo>
                    <a:pt x="315" y="365"/>
                    <a:pt x="177" y="755"/>
                    <a:pt x="101" y="1158"/>
                  </a:cubicBezTo>
                  <a:cubicBezTo>
                    <a:pt x="13" y="1560"/>
                    <a:pt x="1" y="1975"/>
                    <a:pt x="38" y="2390"/>
                  </a:cubicBezTo>
                  <a:cubicBezTo>
                    <a:pt x="76" y="2805"/>
                    <a:pt x="164" y="3207"/>
                    <a:pt x="302" y="3597"/>
                  </a:cubicBezTo>
                  <a:cubicBezTo>
                    <a:pt x="428" y="3987"/>
                    <a:pt x="604" y="4352"/>
                    <a:pt x="830" y="4704"/>
                  </a:cubicBezTo>
                  <a:cubicBezTo>
                    <a:pt x="755" y="4515"/>
                    <a:pt x="680" y="4326"/>
                    <a:pt x="604" y="4138"/>
                  </a:cubicBezTo>
                  <a:cubicBezTo>
                    <a:pt x="529" y="3937"/>
                    <a:pt x="478" y="3761"/>
                    <a:pt x="428" y="3559"/>
                  </a:cubicBezTo>
                  <a:cubicBezTo>
                    <a:pt x="315" y="3170"/>
                    <a:pt x="239" y="2780"/>
                    <a:pt x="202" y="2377"/>
                  </a:cubicBezTo>
                  <a:cubicBezTo>
                    <a:pt x="164" y="1975"/>
                    <a:pt x="177" y="1573"/>
                    <a:pt x="227" y="1170"/>
                  </a:cubicBezTo>
                  <a:lnTo>
                    <a:pt x="265" y="881"/>
                  </a:lnTo>
                  <a:lnTo>
                    <a:pt x="340" y="579"/>
                  </a:lnTo>
                  <a:cubicBezTo>
                    <a:pt x="353" y="541"/>
                    <a:pt x="365" y="491"/>
                    <a:pt x="378" y="441"/>
                  </a:cubicBezTo>
                  <a:lnTo>
                    <a:pt x="428" y="290"/>
                  </a:lnTo>
                  <a:cubicBezTo>
                    <a:pt x="466" y="202"/>
                    <a:pt x="491" y="101"/>
                    <a:pt x="529" y="1"/>
                  </a:cubicBezTo>
                  <a:close/>
                </a:path>
              </a:pathLst>
            </a:custGeom>
            <a:solidFill>
              <a:srgbClr val="F0D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9"/>
            <p:cNvSpPr/>
            <p:nvPr/>
          </p:nvSpPr>
          <p:spPr>
            <a:xfrm>
              <a:off x="2999225" y="1039650"/>
              <a:ext cx="652975" cy="133625"/>
            </a:xfrm>
            <a:custGeom>
              <a:avLst/>
              <a:gdLst/>
              <a:ahLst/>
              <a:cxnLst/>
              <a:rect l="l" t="t" r="r" b="b"/>
              <a:pathLst>
                <a:path w="26119" h="5345" extrusionOk="0">
                  <a:moveTo>
                    <a:pt x="14380" y="726"/>
                  </a:moveTo>
                  <a:cubicBezTo>
                    <a:pt x="15916" y="726"/>
                    <a:pt x="17452" y="745"/>
                    <a:pt x="18989" y="755"/>
                  </a:cubicBezTo>
                  <a:lnTo>
                    <a:pt x="21843" y="793"/>
                  </a:lnTo>
                  <a:cubicBezTo>
                    <a:pt x="22786" y="818"/>
                    <a:pt x="23729" y="830"/>
                    <a:pt x="24685" y="856"/>
                  </a:cubicBezTo>
                  <a:cubicBezTo>
                    <a:pt x="23742" y="881"/>
                    <a:pt x="22786" y="893"/>
                    <a:pt x="21843" y="918"/>
                  </a:cubicBezTo>
                  <a:lnTo>
                    <a:pt x="18989" y="956"/>
                  </a:lnTo>
                  <a:cubicBezTo>
                    <a:pt x="17090" y="969"/>
                    <a:pt x="15191" y="969"/>
                    <a:pt x="13292" y="981"/>
                  </a:cubicBezTo>
                  <a:cubicBezTo>
                    <a:pt x="12932" y="984"/>
                    <a:pt x="12571" y="985"/>
                    <a:pt x="12210" y="985"/>
                  </a:cubicBezTo>
                  <a:cubicBezTo>
                    <a:pt x="10681" y="985"/>
                    <a:pt x="9144" y="966"/>
                    <a:pt x="7608" y="956"/>
                  </a:cubicBezTo>
                  <a:lnTo>
                    <a:pt x="4754" y="918"/>
                  </a:lnTo>
                  <a:cubicBezTo>
                    <a:pt x="3811" y="893"/>
                    <a:pt x="2855" y="881"/>
                    <a:pt x="1912" y="856"/>
                  </a:cubicBezTo>
                  <a:cubicBezTo>
                    <a:pt x="2855" y="830"/>
                    <a:pt x="3811" y="818"/>
                    <a:pt x="4754" y="793"/>
                  </a:cubicBezTo>
                  <a:lnTo>
                    <a:pt x="7608" y="755"/>
                  </a:lnTo>
                  <a:cubicBezTo>
                    <a:pt x="9507" y="742"/>
                    <a:pt x="11406" y="742"/>
                    <a:pt x="13292" y="730"/>
                  </a:cubicBezTo>
                  <a:cubicBezTo>
                    <a:pt x="13655" y="727"/>
                    <a:pt x="14017" y="726"/>
                    <a:pt x="14380" y="726"/>
                  </a:cubicBezTo>
                  <a:close/>
                  <a:moveTo>
                    <a:pt x="14818" y="2146"/>
                  </a:moveTo>
                  <a:cubicBezTo>
                    <a:pt x="16209" y="2146"/>
                    <a:pt x="17599" y="2157"/>
                    <a:pt x="18989" y="2176"/>
                  </a:cubicBezTo>
                  <a:lnTo>
                    <a:pt x="21843" y="2214"/>
                  </a:lnTo>
                  <a:cubicBezTo>
                    <a:pt x="22786" y="2226"/>
                    <a:pt x="23742" y="2239"/>
                    <a:pt x="24685" y="2276"/>
                  </a:cubicBezTo>
                  <a:cubicBezTo>
                    <a:pt x="23742" y="2302"/>
                    <a:pt x="22786" y="2314"/>
                    <a:pt x="21843" y="2327"/>
                  </a:cubicBezTo>
                  <a:lnTo>
                    <a:pt x="18989" y="2364"/>
                  </a:lnTo>
                  <a:cubicBezTo>
                    <a:pt x="17090" y="2390"/>
                    <a:pt x="15191" y="2390"/>
                    <a:pt x="13292" y="2390"/>
                  </a:cubicBezTo>
                  <a:cubicBezTo>
                    <a:pt x="12787" y="2393"/>
                    <a:pt x="12280" y="2395"/>
                    <a:pt x="11773" y="2395"/>
                  </a:cubicBezTo>
                  <a:cubicBezTo>
                    <a:pt x="10388" y="2395"/>
                    <a:pt x="8998" y="2383"/>
                    <a:pt x="7608" y="2364"/>
                  </a:cubicBezTo>
                  <a:lnTo>
                    <a:pt x="4754" y="2327"/>
                  </a:lnTo>
                  <a:cubicBezTo>
                    <a:pt x="3811" y="2314"/>
                    <a:pt x="2855" y="2302"/>
                    <a:pt x="1912" y="2276"/>
                  </a:cubicBezTo>
                  <a:cubicBezTo>
                    <a:pt x="2855" y="2239"/>
                    <a:pt x="3811" y="2226"/>
                    <a:pt x="4754" y="2214"/>
                  </a:cubicBezTo>
                  <a:lnTo>
                    <a:pt x="7608" y="2176"/>
                  </a:lnTo>
                  <a:cubicBezTo>
                    <a:pt x="9507" y="2151"/>
                    <a:pt x="11406" y="2151"/>
                    <a:pt x="13292" y="2151"/>
                  </a:cubicBezTo>
                  <a:cubicBezTo>
                    <a:pt x="13801" y="2147"/>
                    <a:pt x="14310" y="2146"/>
                    <a:pt x="14818" y="2146"/>
                  </a:cubicBezTo>
                  <a:close/>
                  <a:moveTo>
                    <a:pt x="12902" y="3785"/>
                  </a:moveTo>
                  <a:cubicBezTo>
                    <a:pt x="14864" y="3785"/>
                    <a:pt x="16826" y="3798"/>
                    <a:pt x="18787" y="3823"/>
                  </a:cubicBezTo>
                  <a:lnTo>
                    <a:pt x="21742" y="3861"/>
                  </a:lnTo>
                  <a:cubicBezTo>
                    <a:pt x="22723" y="3873"/>
                    <a:pt x="23704" y="3886"/>
                    <a:pt x="24685" y="3911"/>
                  </a:cubicBezTo>
                  <a:cubicBezTo>
                    <a:pt x="23704" y="3949"/>
                    <a:pt x="22723" y="3961"/>
                    <a:pt x="21742" y="3974"/>
                  </a:cubicBezTo>
                  <a:lnTo>
                    <a:pt x="18787" y="4012"/>
                  </a:lnTo>
                  <a:cubicBezTo>
                    <a:pt x="16826" y="4037"/>
                    <a:pt x="14864" y="4037"/>
                    <a:pt x="12902" y="4037"/>
                  </a:cubicBezTo>
                  <a:cubicBezTo>
                    <a:pt x="12377" y="4040"/>
                    <a:pt x="11850" y="4042"/>
                    <a:pt x="11323" y="4042"/>
                  </a:cubicBezTo>
                  <a:cubicBezTo>
                    <a:pt x="9884" y="4042"/>
                    <a:pt x="8441" y="4030"/>
                    <a:pt x="7005" y="4012"/>
                  </a:cubicBezTo>
                  <a:lnTo>
                    <a:pt x="4062" y="3974"/>
                  </a:lnTo>
                  <a:cubicBezTo>
                    <a:pt x="3081" y="3949"/>
                    <a:pt x="2088" y="3949"/>
                    <a:pt x="1107" y="3911"/>
                  </a:cubicBezTo>
                  <a:cubicBezTo>
                    <a:pt x="2088" y="3886"/>
                    <a:pt x="3081" y="3873"/>
                    <a:pt x="4062" y="3848"/>
                  </a:cubicBezTo>
                  <a:lnTo>
                    <a:pt x="7005" y="3823"/>
                  </a:lnTo>
                  <a:cubicBezTo>
                    <a:pt x="8966" y="3798"/>
                    <a:pt x="10941" y="3798"/>
                    <a:pt x="12902" y="3785"/>
                  </a:cubicBezTo>
                  <a:close/>
                  <a:moveTo>
                    <a:pt x="17467" y="0"/>
                  </a:moveTo>
                  <a:lnTo>
                    <a:pt x="19165" y="26"/>
                  </a:lnTo>
                  <a:lnTo>
                    <a:pt x="22283" y="88"/>
                  </a:lnTo>
                  <a:cubicBezTo>
                    <a:pt x="23327" y="114"/>
                    <a:pt x="24371" y="101"/>
                    <a:pt x="25402" y="202"/>
                  </a:cubicBezTo>
                  <a:cubicBezTo>
                    <a:pt x="24371" y="302"/>
                    <a:pt x="23327" y="277"/>
                    <a:pt x="22283" y="290"/>
                  </a:cubicBezTo>
                  <a:lnTo>
                    <a:pt x="19165" y="327"/>
                  </a:lnTo>
                  <a:lnTo>
                    <a:pt x="12915" y="403"/>
                  </a:lnTo>
                  <a:lnTo>
                    <a:pt x="6665" y="478"/>
                  </a:lnTo>
                  <a:lnTo>
                    <a:pt x="554" y="529"/>
                  </a:lnTo>
                  <a:cubicBezTo>
                    <a:pt x="126" y="1270"/>
                    <a:pt x="1" y="2138"/>
                    <a:pt x="202" y="2968"/>
                  </a:cubicBezTo>
                  <a:lnTo>
                    <a:pt x="25050" y="3132"/>
                  </a:lnTo>
                  <a:lnTo>
                    <a:pt x="277" y="3282"/>
                  </a:lnTo>
                  <a:cubicBezTo>
                    <a:pt x="504" y="4037"/>
                    <a:pt x="881" y="4741"/>
                    <a:pt x="1384" y="5345"/>
                  </a:cubicBezTo>
                  <a:lnTo>
                    <a:pt x="25942" y="5345"/>
                  </a:lnTo>
                  <a:cubicBezTo>
                    <a:pt x="25892" y="5156"/>
                    <a:pt x="25842" y="4967"/>
                    <a:pt x="25804" y="4791"/>
                  </a:cubicBezTo>
                  <a:lnTo>
                    <a:pt x="2038" y="4628"/>
                  </a:lnTo>
                  <a:lnTo>
                    <a:pt x="25741" y="4477"/>
                  </a:lnTo>
                  <a:cubicBezTo>
                    <a:pt x="25578" y="3559"/>
                    <a:pt x="25553" y="2629"/>
                    <a:pt x="25653" y="1711"/>
                  </a:cubicBezTo>
                  <a:lnTo>
                    <a:pt x="2000" y="1560"/>
                  </a:lnTo>
                  <a:lnTo>
                    <a:pt x="25691" y="1396"/>
                  </a:lnTo>
                  <a:cubicBezTo>
                    <a:pt x="25729" y="1208"/>
                    <a:pt x="25766" y="1032"/>
                    <a:pt x="25829" y="843"/>
                  </a:cubicBezTo>
                  <a:lnTo>
                    <a:pt x="26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9"/>
            <p:cNvSpPr/>
            <p:nvPr/>
          </p:nvSpPr>
          <p:spPr>
            <a:xfrm>
              <a:off x="2997650" y="911700"/>
              <a:ext cx="32100" cy="86475"/>
            </a:xfrm>
            <a:custGeom>
              <a:avLst/>
              <a:gdLst/>
              <a:ahLst/>
              <a:cxnLst/>
              <a:rect l="l" t="t" r="r" b="b"/>
              <a:pathLst>
                <a:path w="1284" h="3459" extrusionOk="0">
                  <a:moveTo>
                    <a:pt x="1283" y="0"/>
                  </a:moveTo>
                  <a:cubicBezTo>
                    <a:pt x="1019" y="114"/>
                    <a:pt x="780" y="290"/>
                    <a:pt x="592" y="503"/>
                  </a:cubicBezTo>
                  <a:cubicBezTo>
                    <a:pt x="353" y="1421"/>
                    <a:pt x="152" y="2239"/>
                    <a:pt x="1" y="2880"/>
                  </a:cubicBezTo>
                  <a:lnTo>
                    <a:pt x="805" y="566"/>
                  </a:lnTo>
                  <a:lnTo>
                    <a:pt x="378" y="3459"/>
                  </a:lnTo>
                  <a:lnTo>
                    <a:pt x="1283" y="0"/>
                  </a:lnTo>
                  <a:close/>
                </a:path>
              </a:pathLst>
            </a:custGeom>
            <a:solidFill>
              <a:srgbClr val="7C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9"/>
            <p:cNvSpPr/>
            <p:nvPr/>
          </p:nvSpPr>
          <p:spPr>
            <a:xfrm>
              <a:off x="3013050" y="885300"/>
              <a:ext cx="196525" cy="135200"/>
            </a:xfrm>
            <a:custGeom>
              <a:avLst/>
              <a:gdLst/>
              <a:ahLst/>
              <a:cxnLst/>
              <a:rect l="l" t="t" r="r" b="b"/>
              <a:pathLst>
                <a:path w="7861" h="5408" extrusionOk="0">
                  <a:moveTo>
                    <a:pt x="2868" y="2943"/>
                  </a:moveTo>
                  <a:cubicBezTo>
                    <a:pt x="3434" y="2943"/>
                    <a:pt x="3836" y="3270"/>
                    <a:pt x="3786" y="3685"/>
                  </a:cubicBezTo>
                  <a:lnTo>
                    <a:pt x="4742" y="3421"/>
                  </a:lnTo>
                  <a:lnTo>
                    <a:pt x="4742" y="3421"/>
                  </a:lnTo>
                  <a:cubicBezTo>
                    <a:pt x="4641" y="4162"/>
                    <a:pt x="5370" y="4766"/>
                    <a:pt x="6376" y="4766"/>
                  </a:cubicBezTo>
                  <a:cubicBezTo>
                    <a:pt x="6489" y="4766"/>
                    <a:pt x="6615" y="4753"/>
                    <a:pt x="6728" y="4741"/>
                  </a:cubicBezTo>
                  <a:lnTo>
                    <a:pt x="7307" y="5231"/>
                  </a:lnTo>
                  <a:lnTo>
                    <a:pt x="290" y="5231"/>
                  </a:lnTo>
                  <a:lnTo>
                    <a:pt x="441" y="4603"/>
                  </a:lnTo>
                  <a:lnTo>
                    <a:pt x="1761" y="4250"/>
                  </a:lnTo>
                  <a:cubicBezTo>
                    <a:pt x="1636" y="4100"/>
                    <a:pt x="1585" y="3911"/>
                    <a:pt x="1623" y="3722"/>
                  </a:cubicBezTo>
                  <a:cubicBezTo>
                    <a:pt x="1724" y="3295"/>
                    <a:pt x="2277" y="2943"/>
                    <a:pt x="2868" y="2943"/>
                  </a:cubicBezTo>
                  <a:close/>
                  <a:moveTo>
                    <a:pt x="1384" y="0"/>
                  </a:moveTo>
                  <a:lnTo>
                    <a:pt x="189" y="4678"/>
                  </a:lnTo>
                  <a:lnTo>
                    <a:pt x="1" y="5407"/>
                  </a:lnTo>
                  <a:lnTo>
                    <a:pt x="7860" y="5407"/>
                  </a:lnTo>
                  <a:lnTo>
                    <a:pt x="6829" y="4540"/>
                  </a:lnTo>
                  <a:cubicBezTo>
                    <a:pt x="6691" y="4565"/>
                    <a:pt x="6552" y="4577"/>
                    <a:pt x="6414" y="4577"/>
                  </a:cubicBezTo>
                  <a:cubicBezTo>
                    <a:pt x="5509" y="4577"/>
                    <a:pt x="4867" y="4037"/>
                    <a:pt x="4968" y="3370"/>
                  </a:cubicBezTo>
                  <a:cubicBezTo>
                    <a:pt x="4993" y="3270"/>
                    <a:pt x="5031" y="3169"/>
                    <a:pt x="5081" y="3081"/>
                  </a:cubicBezTo>
                  <a:lnTo>
                    <a:pt x="4905" y="2930"/>
                  </a:lnTo>
                  <a:cubicBezTo>
                    <a:pt x="4742" y="3031"/>
                    <a:pt x="4553" y="3094"/>
                    <a:pt x="4364" y="3094"/>
                  </a:cubicBezTo>
                  <a:cubicBezTo>
                    <a:pt x="3962" y="3094"/>
                    <a:pt x="3685" y="2855"/>
                    <a:pt x="3736" y="2565"/>
                  </a:cubicBezTo>
                  <a:cubicBezTo>
                    <a:pt x="3773" y="2402"/>
                    <a:pt x="3874" y="2276"/>
                    <a:pt x="4012" y="2201"/>
                  </a:cubicBezTo>
                  <a:lnTo>
                    <a:pt x="3736" y="1974"/>
                  </a:lnTo>
                  <a:cubicBezTo>
                    <a:pt x="3648" y="1987"/>
                    <a:pt x="3547" y="1987"/>
                    <a:pt x="3459" y="1987"/>
                  </a:cubicBezTo>
                  <a:cubicBezTo>
                    <a:pt x="2667" y="1987"/>
                    <a:pt x="2139" y="1547"/>
                    <a:pt x="2264" y="994"/>
                  </a:cubicBezTo>
                  <a:cubicBezTo>
                    <a:pt x="2289" y="931"/>
                    <a:pt x="2302" y="868"/>
                    <a:pt x="2340" y="805"/>
                  </a:cubicBezTo>
                  <a:lnTo>
                    <a:pt x="13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9"/>
            <p:cNvSpPr/>
            <p:nvPr/>
          </p:nvSpPr>
          <p:spPr>
            <a:xfrm>
              <a:off x="3092275" y="822375"/>
              <a:ext cx="26025" cy="11375"/>
            </a:xfrm>
            <a:custGeom>
              <a:avLst/>
              <a:gdLst/>
              <a:ahLst/>
              <a:cxnLst/>
              <a:rect l="l" t="t" r="r" b="b"/>
              <a:pathLst>
                <a:path w="1041" h="455" extrusionOk="0">
                  <a:moveTo>
                    <a:pt x="124" y="1"/>
                  </a:moveTo>
                  <a:cubicBezTo>
                    <a:pt x="80" y="1"/>
                    <a:pt x="51" y="23"/>
                    <a:pt x="38" y="90"/>
                  </a:cubicBezTo>
                  <a:cubicBezTo>
                    <a:pt x="1" y="291"/>
                    <a:pt x="202" y="455"/>
                    <a:pt x="466" y="455"/>
                  </a:cubicBezTo>
                  <a:cubicBezTo>
                    <a:pt x="743" y="455"/>
                    <a:pt x="994" y="291"/>
                    <a:pt x="1032" y="90"/>
                  </a:cubicBezTo>
                  <a:cubicBezTo>
                    <a:pt x="1040" y="23"/>
                    <a:pt x="1018" y="1"/>
                    <a:pt x="974" y="1"/>
                  </a:cubicBezTo>
                  <a:cubicBezTo>
                    <a:pt x="887" y="1"/>
                    <a:pt x="713" y="90"/>
                    <a:pt x="529" y="90"/>
                  </a:cubicBezTo>
                  <a:cubicBezTo>
                    <a:pt x="353" y="90"/>
                    <a:pt x="210" y="1"/>
                    <a:pt x="1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9"/>
            <p:cNvSpPr/>
            <p:nvPr/>
          </p:nvSpPr>
          <p:spPr>
            <a:xfrm>
              <a:off x="3110525" y="747425"/>
              <a:ext cx="25800" cy="11525"/>
            </a:xfrm>
            <a:custGeom>
              <a:avLst/>
              <a:gdLst/>
              <a:ahLst/>
              <a:cxnLst/>
              <a:rect l="l" t="t" r="r" b="b"/>
              <a:pathLst>
                <a:path w="1032" h="461" extrusionOk="0">
                  <a:moveTo>
                    <a:pt x="123" y="0"/>
                  </a:moveTo>
                  <a:cubicBezTo>
                    <a:pt x="80" y="0"/>
                    <a:pt x="50" y="24"/>
                    <a:pt x="38" y="95"/>
                  </a:cubicBezTo>
                  <a:cubicBezTo>
                    <a:pt x="0" y="297"/>
                    <a:pt x="201" y="460"/>
                    <a:pt x="465" y="460"/>
                  </a:cubicBezTo>
                  <a:cubicBezTo>
                    <a:pt x="729" y="460"/>
                    <a:pt x="993" y="297"/>
                    <a:pt x="1019" y="95"/>
                  </a:cubicBezTo>
                  <a:cubicBezTo>
                    <a:pt x="1031" y="24"/>
                    <a:pt x="1012" y="0"/>
                    <a:pt x="970" y="0"/>
                  </a:cubicBezTo>
                  <a:cubicBezTo>
                    <a:pt x="886" y="0"/>
                    <a:pt x="713" y="95"/>
                    <a:pt x="528" y="95"/>
                  </a:cubicBezTo>
                  <a:cubicBezTo>
                    <a:pt x="352" y="95"/>
                    <a:pt x="210" y="0"/>
                    <a:pt x="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9"/>
            <p:cNvSpPr/>
            <p:nvPr/>
          </p:nvSpPr>
          <p:spPr>
            <a:xfrm>
              <a:off x="3128750" y="672425"/>
              <a:ext cx="25800" cy="11700"/>
            </a:xfrm>
            <a:custGeom>
              <a:avLst/>
              <a:gdLst/>
              <a:ahLst/>
              <a:cxnLst/>
              <a:rect l="l" t="t" r="r" b="b"/>
              <a:pathLst>
                <a:path w="1032" h="468" extrusionOk="0">
                  <a:moveTo>
                    <a:pt x="123" y="1"/>
                  </a:moveTo>
                  <a:cubicBezTo>
                    <a:pt x="80" y="1"/>
                    <a:pt x="51" y="23"/>
                    <a:pt x="38" y="90"/>
                  </a:cubicBezTo>
                  <a:cubicBezTo>
                    <a:pt x="0" y="304"/>
                    <a:pt x="202" y="467"/>
                    <a:pt x="466" y="467"/>
                  </a:cubicBezTo>
                  <a:cubicBezTo>
                    <a:pt x="730" y="467"/>
                    <a:pt x="981" y="304"/>
                    <a:pt x="1019" y="90"/>
                  </a:cubicBezTo>
                  <a:cubicBezTo>
                    <a:pt x="1032" y="23"/>
                    <a:pt x="1012" y="1"/>
                    <a:pt x="970" y="1"/>
                  </a:cubicBezTo>
                  <a:cubicBezTo>
                    <a:pt x="886" y="1"/>
                    <a:pt x="713" y="90"/>
                    <a:pt x="529" y="90"/>
                  </a:cubicBezTo>
                  <a:cubicBezTo>
                    <a:pt x="352" y="90"/>
                    <a:pt x="21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9"/>
            <p:cNvSpPr/>
            <p:nvPr/>
          </p:nvSpPr>
          <p:spPr>
            <a:xfrm>
              <a:off x="2957100" y="535025"/>
              <a:ext cx="763625" cy="665300"/>
            </a:xfrm>
            <a:custGeom>
              <a:avLst/>
              <a:gdLst/>
              <a:ahLst/>
              <a:cxnLst/>
              <a:rect l="l" t="t" r="r" b="b"/>
              <a:pathLst>
                <a:path w="30545" h="26612" extrusionOk="0">
                  <a:moveTo>
                    <a:pt x="12223" y="154"/>
                  </a:moveTo>
                  <a:lnTo>
                    <a:pt x="11444" y="531"/>
                  </a:lnTo>
                  <a:cubicBezTo>
                    <a:pt x="11343" y="518"/>
                    <a:pt x="11255" y="518"/>
                    <a:pt x="11167" y="518"/>
                  </a:cubicBezTo>
                  <a:cubicBezTo>
                    <a:pt x="10563" y="518"/>
                    <a:pt x="10035" y="757"/>
                    <a:pt x="9985" y="1059"/>
                  </a:cubicBezTo>
                  <a:cubicBezTo>
                    <a:pt x="9972" y="1109"/>
                    <a:pt x="9985" y="1160"/>
                    <a:pt x="9998" y="1210"/>
                  </a:cubicBezTo>
                  <a:lnTo>
                    <a:pt x="9847" y="1273"/>
                  </a:lnTo>
                  <a:cubicBezTo>
                    <a:pt x="9733" y="1223"/>
                    <a:pt x="9620" y="1198"/>
                    <a:pt x="9495" y="1198"/>
                  </a:cubicBezTo>
                  <a:cubicBezTo>
                    <a:pt x="9218" y="1198"/>
                    <a:pt x="8966" y="1311"/>
                    <a:pt x="8941" y="1462"/>
                  </a:cubicBezTo>
                  <a:cubicBezTo>
                    <a:pt x="8929" y="1537"/>
                    <a:pt x="8966" y="1600"/>
                    <a:pt x="9054" y="1650"/>
                  </a:cubicBezTo>
                  <a:lnTo>
                    <a:pt x="8803" y="1763"/>
                  </a:lnTo>
                  <a:cubicBezTo>
                    <a:pt x="8740" y="1763"/>
                    <a:pt x="8677" y="1751"/>
                    <a:pt x="8602" y="1751"/>
                  </a:cubicBezTo>
                  <a:cubicBezTo>
                    <a:pt x="8036" y="1751"/>
                    <a:pt x="7520" y="1990"/>
                    <a:pt x="7457" y="2292"/>
                  </a:cubicBezTo>
                  <a:cubicBezTo>
                    <a:pt x="7445" y="2329"/>
                    <a:pt x="7445" y="2367"/>
                    <a:pt x="7457" y="2392"/>
                  </a:cubicBezTo>
                  <a:lnTo>
                    <a:pt x="6464" y="2870"/>
                  </a:lnTo>
                  <a:lnTo>
                    <a:pt x="6816" y="1462"/>
                  </a:lnTo>
                  <a:lnTo>
                    <a:pt x="7143" y="154"/>
                  </a:lnTo>
                  <a:close/>
                  <a:moveTo>
                    <a:pt x="25125" y="154"/>
                  </a:moveTo>
                  <a:lnTo>
                    <a:pt x="25817" y="2870"/>
                  </a:lnTo>
                  <a:lnTo>
                    <a:pt x="24823" y="2392"/>
                  </a:lnTo>
                  <a:cubicBezTo>
                    <a:pt x="24823" y="2354"/>
                    <a:pt x="24823" y="2317"/>
                    <a:pt x="24823" y="2292"/>
                  </a:cubicBezTo>
                  <a:cubicBezTo>
                    <a:pt x="24748" y="1990"/>
                    <a:pt x="24232" y="1751"/>
                    <a:pt x="23666" y="1751"/>
                  </a:cubicBezTo>
                  <a:cubicBezTo>
                    <a:pt x="23603" y="1751"/>
                    <a:pt x="23528" y="1751"/>
                    <a:pt x="23465" y="1763"/>
                  </a:cubicBezTo>
                  <a:lnTo>
                    <a:pt x="23214" y="1638"/>
                  </a:lnTo>
                  <a:cubicBezTo>
                    <a:pt x="23302" y="1600"/>
                    <a:pt x="23339" y="1524"/>
                    <a:pt x="23327" y="1462"/>
                  </a:cubicBezTo>
                  <a:cubicBezTo>
                    <a:pt x="23302" y="1311"/>
                    <a:pt x="23050" y="1198"/>
                    <a:pt x="22774" y="1198"/>
                  </a:cubicBezTo>
                  <a:cubicBezTo>
                    <a:pt x="22660" y="1198"/>
                    <a:pt x="22535" y="1223"/>
                    <a:pt x="22434" y="1273"/>
                  </a:cubicBezTo>
                  <a:lnTo>
                    <a:pt x="22271" y="1198"/>
                  </a:lnTo>
                  <a:cubicBezTo>
                    <a:pt x="22296" y="1160"/>
                    <a:pt x="22296" y="1109"/>
                    <a:pt x="22283" y="1059"/>
                  </a:cubicBezTo>
                  <a:cubicBezTo>
                    <a:pt x="22233" y="745"/>
                    <a:pt x="21705" y="506"/>
                    <a:pt x="21101" y="506"/>
                  </a:cubicBezTo>
                  <a:cubicBezTo>
                    <a:pt x="21013" y="506"/>
                    <a:pt x="20925" y="518"/>
                    <a:pt x="20837" y="531"/>
                  </a:cubicBezTo>
                  <a:lnTo>
                    <a:pt x="20045" y="154"/>
                  </a:lnTo>
                  <a:close/>
                  <a:moveTo>
                    <a:pt x="5999" y="1172"/>
                  </a:moveTo>
                  <a:lnTo>
                    <a:pt x="5898" y="2518"/>
                  </a:lnTo>
                  <a:lnTo>
                    <a:pt x="6539" y="1248"/>
                  </a:lnTo>
                  <a:lnTo>
                    <a:pt x="6175" y="2669"/>
                  </a:lnTo>
                  <a:cubicBezTo>
                    <a:pt x="5948" y="2744"/>
                    <a:pt x="5735" y="2857"/>
                    <a:pt x="5546" y="3008"/>
                  </a:cubicBezTo>
                  <a:cubicBezTo>
                    <a:pt x="5735" y="2254"/>
                    <a:pt x="5873" y="1726"/>
                    <a:pt x="5898" y="1550"/>
                  </a:cubicBezTo>
                  <a:cubicBezTo>
                    <a:pt x="5923" y="1411"/>
                    <a:pt x="5948" y="1286"/>
                    <a:pt x="5999" y="1172"/>
                  </a:cubicBezTo>
                  <a:close/>
                  <a:moveTo>
                    <a:pt x="7521" y="5207"/>
                  </a:moveTo>
                  <a:cubicBezTo>
                    <a:pt x="7661" y="5207"/>
                    <a:pt x="7805" y="5268"/>
                    <a:pt x="7898" y="5360"/>
                  </a:cubicBezTo>
                  <a:cubicBezTo>
                    <a:pt x="7960" y="5423"/>
                    <a:pt x="7973" y="5511"/>
                    <a:pt x="7960" y="5586"/>
                  </a:cubicBezTo>
                  <a:cubicBezTo>
                    <a:pt x="7923" y="5812"/>
                    <a:pt x="7621" y="6001"/>
                    <a:pt x="7307" y="6001"/>
                  </a:cubicBezTo>
                  <a:cubicBezTo>
                    <a:pt x="7293" y="6002"/>
                    <a:pt x="7279" y="6003"/>
                    <a:pt x="7265" y="6003"/>
                  </a:cubicBezTo>
                  <a:cubicBezTo>
                    <a:pt x="7118" y="6003"/>
                    <a:pt x="6983" y="5941"/>
                    <a:pt x="6879" y="5838"/>
                  </a:cubicBezTo>
                  <a:cubicBezTo>
                    <a:pt x="6829" y="5775"/>
                    <a:pt x="6804" y="5699"/>
                    <a:pt x="6829" y="5624"/>
                  </a:cubicBezTo>
                  <a:cubicBezTo>
                    <a:pt x="6866" y="5397"/>
                    <a:pt x="7168" y="5209"/>
                    <a:pt x="7483" y="5209"/>
                  </a:cubicBezTo>
                  <a:cubicBezTo>
                    <a:pt x="7495" y="5208"/>
                    <a:pt x="7508" y="5207"/>
                    <a:pt x="7521" y="5207"/>
                  </a:cubicBezTo>
                  <a:close/>
                  <a:moveTo>
                    <a:pt x="6799" y="8212"/>
                  </a:moveTo>
                  <a:cubicBezTo>
                    <a:pt x="6936" y="8212"/>
                    <a:pt x="7079" y="8263"/>
                    <a:pt x="7181" y="8365"/>
                  </a:cubicBezTo>
                  <a:cubicBezTo>
                    <a:pt x="7231" y="8428"/>
                    <a:pt x="7244" y="8503"/>
                    <a:pt x="7231" y="8579"/>
                  </a:cubicBezTo>
                  <a:cubicBezTo>
                    <a:pt x="7193" y="8805"/>
                    <a:pt x="6892" y="8994"/>
                    <a:pt x="6577" y="8994"/>
                  </a:cubicBezTo>
                  <a:cubicBezTo>
                    <a:pt x="6562" y="8995"/>
                    <a:pt x="6547" y="8996"/>
                    <a:pt x="6532" y="8996"/>
                  </a:cubicBezTo>
                  <a:cubicBezTo>
                    <a:pt x="6394" y="8996"/>
                    <a:pt x="6253" y="8945"/>
                    <a:pt x="6162" y="8843"/>
                  </a:cubicBezTo>
                  <a:cubicBezTo>
                    <a:pt x="6099" y="8780"/>
                    <a:pt x="6087" y="8705"/>
                    <a:pt x="6099" y="8617"/>
                  </a:cubicBezTo>
                  <a:cubicBezTo>
                    <a:pt x="6137" y="8403"/>
                    <a:pt x="6439" y="8214"/>
                    <a:pt x="6753" y="8214"/>
                  </a:cubicBezTo>
                  <a:cubicBezTo>
                    <a:pt x="6768" y="8213"/>
                    <a:pt x="6784" y="8212"/>
                    <a:pt x="6799" y="8212"/>
                  </a:cubicBezTo>
                  <a:close/>
                  <a:moveTo>
                    <a:pt x="6073" y="11205"/>
                  </a:moveTo>
                  <a:cubicBezTo>
                    <a:pt x="6217" y="11205"/>
                    <a:pt x="6350" y="11256"/>
                    <a:pt x="6451" y="11358"/>
                  </a:cubicBezTo>
                  <a:cubicBezTo>
                    <a:pt x="6502" y="11421"/>
                    <a:pt x="6527" y="11496"/>
                    <a:pt x="6502" y="11584"/>
                  </a:cubicBezTo>
                  <a:cubicBezTo>
                    <a:pt x="6464" y="11798"/>
                    <a:pt x="6162" y="11987"/>
                    <a:pt x="5848" y="11987"/>
                  </a:cubicBezTo>
                  <a:cubicBezTo>
                    <a:pt x="5833" y="11988"/>
                    <a:pt x="5818" y="11989"/>
                    <a:pt x="5802" y="11989"/>
                  </a:cubicBezTo>
                  <a:cubicBezTo>
                    <a:pt x="5665" y="11989"/>
                    <a:pt x="5523" y="11938"/>
                    <a:pt x="5433" y="11836"/>
                  </a:cubicBezTo>
                  <a:cubicBezTo>
                    <a:pt x="5370" y="11773"/>
                    <a:pt x="5357" y="11697"/>
                    <a:pt x="5370" y="11622"/>
                  </a:cubicBezTo>
                  <a:cubicBezTo>
                    <a:pt x="5408" y="11396"/>
                    <a:pt x="5710" y="11207"/>
                    <a:pt x="6024" y="11207"/>
                  </a:cubicBezTo>
                  <a:cubicBezTo>
                    <a:pt x="6040" y="11206"/>
                    <a:pt x="6056" y="11205"/>
                    <a:pt x="6073" y="11205"/>
                  </a:cubicBezTo>
                  <a:close/>
                  <a:moveTo>
                    <a:pt x="2905" y="15055"/>
                  </a:moveTo>
                  <a:lnTo>
                    <a:pt x="2000" y="18513"/>
                  </a:lnTo>
                  <a:lnTo>
                    <a:pt x="2427" y="15633"/>
                  </a:lnTo>
                  <a:lnTo>
                    <a:pt x="1623" y="17947"/>
                  </a:lnTo>
                  <a:cubicBezTo>
                    <a:pt x="1786" y="17306"/>
                    <a:pt x="1975" y="16488"/>
                    <a:pt x="2214" y="15570"/>
                  </a:cubicBezTo>
                  <a:cubicBezTo>
                    <a:pt x="2402" y="15344"/>
                    <a:pt x="2641" y="15181"/>
                    <a:pt x="2905" y="15055"/>
                  </a:cubicBezTo>
                  <a:close/>
                  <a:moveTo>
                    <a:pt x="12160" y="607"/>
                  </a:moveTo>
                  <a:cubicBezTo>
                    <a:pt x="13116" y="607"/>
                    <a:pt x="14223" y="619"/>
                    <a:pt x="15493" y="619"/>
                  </a:cubicBezTo>
                  <a:lnTo>
                    <a:pt x="20158" y="619"/>
                  </a:lnTo>
                  <a:lnTo>
                    <a:pt x="20535" y="795"/>
                  </a:lnTo>
                  <a:cubicBezTo>
                    <a:pt x="20611" y="820"/>
                    <a:pt x="20686" y="833"/>
                    <a:pt x="20762" y="833"/>
                  </a:cubicBezTo>
                  <a:cubicBezTo>
                    <a:pt x="20774" y="839"/>
                    <a:pt x="20787" y="842"/>
                    <a:pt x="20799" y="842"/>
                  </a:cubicBezTo>
                  <a:cubicBezTo>
                    <a:pt x="20812" y="842"/>
                    <a:pt x="20824" y="839"/>
                    <a:pt x="20837" y="833"/>
                  </a:cubicBezTo>
                  <a:cubicBezTo>
                    <a:pt x="20900" y="833"/>
                    <a:pt x="20975" y="820"/>
                    <a:pt x="21038" y="820"/>
                  </a:cubicBezTo>
                  <a:cubicBezTo>
                    <a:pt x="21466" y="820"/>
                    <a:pt x="21843" y="996"/>
                    <a:pt x="21881" y="1223"/>
                  </a:cubicBezTo>
                  <a:cubicBezTo>
                    <a:pt x="21881" y="1260"/>
                    <a:pt x="21881" y="1286"/>
                    <a:pt x="21868" y="1323"/>
                  </a:cubicBezTo>
                  <a:cubicBezTo>
                    <a:pt x="21856" y="1374"/>
                    <a:pt x="21893" y="1436"/>
                    <a:pt x="21981" y="1474"/>
                  </a:cubicBezTo>
                  <a:lnTo>
                    <a:pt x="22132" y="1550"/>
                  </a:lnTo>
                  <a:cubicBezTo>
                    <a:pt x="22208" y="1587"/>
                    <a:pt x="22283" y="1600"/>
                    <a:pt x="22371" y="1600"/>
                  </a:cubicBezTo>
                  <a:cubicBezTo>
                    <a:pt x="22447" y="1600"/>
                    <a:pt x="22522" y="1587"/>
                    <a:pt x="22585" y="1550"/>
                  </a:cubicBezTo>
                  <a:cubicBezTo>
                    <a:pt x="22623" y="1537"/>
                    <a:pt x="22673" y="1524"/>
                    <a:pt x="22711" y="1524"/>
                  </a:cubicBezTo>
                  <a:cubicBezTo>
                    <a:pt x="22786" y="1524"/>
                    <a:pt x="22849" y="1537"/>
                    <a:pt x="22899" y="1587"/>
                  </a:cubicBezTo>
                  <a:cubicBezTo>
                    <a:pt x="22887" y="1612"/>
                    <a:pt x="22887" y="1638"/>
                    <a:pt x="22899" y="1663"/>
                  </a:cubicBezTo>
                  <a:cubicBezTo>
                    <a:pt x="22899" y="1675"/>
                    <a:pt x="22887" y="1688"/>
                    <a:pt x="22874" y="1688"/>
                  </a:cubicBezTo>
                  <a:cubicBezTo>
                    <a:pt x="22761" y="1751"/>
                    <a:pt x="22786" y="1851"/>
                    <a:pt x="22924" y="1927"/>
                  </a:cubicBezTo>
                  <a:lnTo>
                    <a:pt x="23176" y="2040"/>
                  </a:lnTo>
                  <a:cubicBezTo>
                    <a:pt x="23251" y="2078"/>
                    <a:pt x="23327" y="2090"/>
                    <a:pt x="23415" y="2090"/>
                  </a:cubicBezTo>
                  <a:lnTo>
                    <a:pt x="23616" y="2090"/>
                  </a:lnTo>
                  <a:cubicBezTo>
                    <a:pt x="24006" y="2090"/>
                    <a:pt x="24358" y="2254"/>
                    <a:pt x="24396" y="2455"/>
                  </a:cubicBezTo>
                  <a:cubicBezTo>
                    <a:pt x="24396" y="2480"/>
                    <a:pt x="24396" y="2505"/>
                    <a:pt x="24396" y="2530"/>
                  </a:cubicBezTo>
                  <a:cubicBezTo>
                    <a:pt x="24383" y="2593"/>
                    <a:pt x="24433" y="2644"/>
                    <a:pt x="24521" y="2694"/>
                  </a:cubicBezTo>
                  <a:lnTo>
                    <a:pt x="25515" y="3159"/>
                  </a:lnTo>
                  <a:cubicBezTo>
                    <a:pt x="25565" y="3184"/>
                    <a:pt x="25603" y="3197"/>
                    <a:pt x="25653" y="3209"/>
                  </a:cubicBezTo>
                  <a:cubicBezTo>
                    <a:pt x="26370" y="5976"/>
                    <a:pt x="27527" y="10453"/>
                    <a:pt x="28394" y="13760"/>
                  </a:cubicBezTo>
                  <a:cubicBezTo>
                    <a:pt x="28357" y="13772"/>
                    <a:pt x="28319" y="13785"/>
                    <a:pt x="28294" y="13810"/>
                  </a:cubicBezTo>
                  <a:lnTo>
                    <a:pt x="27326" y="14615"/>
                  </a:lnTo>
                  <a:cubicBezTo>
                    <a:pt x="27238" y="14678"/>
                    <a:pt x="27212" y="14791"/>
                    <a:pt x="27275" y="14879"/>
                  </a:cubicBezTo>
                  <a:cubicBezTo>
                    <a:pt x="27288" y="14929"/>
                    <a:pt x="27300" y="14967"/>
                    <a:pt x="27313" y="15017"/>
                  </a:cubicBezTo>
                  <a:cubicBezTo>
                    <a:pt x="27401" y="15382"/>
                    <a:pt x="27036" y="15696"/>
                    <a:pt x="26496" y="15696"/>
                  </a:cubicBezTo>
                  <a:cubicBezTo>
                    <a:pt x="26433" y="15696"/>
                    <a:pt x="26370" y="15684"/>
                    <a:pt x="26307" y="15684"/>
                  </a:cubicBezTo>
                  <a:cubicBezTo>
                    <a:pt x="26294" y="15677"/>
                    <a:pt x="26279" y="15674"/>
                    <a:pt x="26263" y="15674"/>
                  </a:cubicBezTo>
                  <a:cubicBezTo>
                    <a:pt x="26247" y="15674"/>
                    <a:pt x="26232" y="15677"/>
                    <a:pt x="26219" y="15684"/>
                  </a:cubicBezTo>
                  <a:cubicBezTo>
                    <a:pt x="26206" y="15682"/>
                    <a:pt x="26193" y="15681"/>
                    <a:pt x="26180" y="15681"/>
                  </a:cubicBezTo>
                  <a:cubicBezTo>
                    <a:pt x="26090" y="15681"/>
                    <a:pt x="25996" y="15717"/>
                    <a:pt x="25930" y="15772"/>
                  </a:cubicBezTo>
                  <a:lnTo>
                    <a:pt x="25653" y="15998"/>
                  </a:lnTo>
                  <a:cubicBezTo>
                    <a:pt x="25490" y="16124"/>
                    <a:pt x="25540" y="16325"/>
                    <a:pt x="25741" y="16451"/>
                  </a:cubicBezTo>
                  <a:cubicBezTo>
                    <a:pt x="25791" y="16476"/>
                    <a:pt x="25829" y="16526"/>
                    <a:pt x="25842" y="16589"/>
                  </a:cubicBezTo>
                  <a:cubicBezTo>
                    <a:pt x="25867" y="16690"/>
                    <a:pt x="25754" y="16778"/>
                    <a:pt x="25615" y="16778"/>
                  </a:cubicBezTo>
                  <a:cubicBezTo>
                    <a:pt x="25540" y="16778"/>
                    <a:pt x="25465" y="16765"/>
                    <a:pt x="25414" y="16727"/>
                  </a:cubicBezTo>
                  <a:cubicBezTo>
                    <a:pt x="25314" y="16664"/>
                    <a:pt x="25188" y="16627"/>
                    <a:pt x="25075" y="16627"/>
                  </a:cubicBezTo>
                  <a:cubicBezTo>
                    <a:pt x="24962" y="16627"/>
                    <a:pt x="24861" y="16664"/>
                    <a:pt x="24773" y="16727"/>
                  </a:cubicBezTo>
                  <a:lnTo>
                    <a:pt x="24597" y="16878"/>
                  </a:lnTo>
                  <a:cubicBezTo>
                    <a:pt x="24496" y="16954"/>
                    <a:pt x="24471" y="17079"/>
                    <a:pt x="24521" y="17193"/>
                  </a:cubicBezTo>
                  <a:cubicBezTo>
                    <a:pt x="24559" y="17255"/>
                    <a:pt x="24584" y="17331"/>
                    <a:pt x="24597" y="17394"/>
                  </a:cubicBezTo>
                  <a:cubicBezTo>
                    <a:pt x="24672" y="17872"/>
                    <a:pt x="24207" y="18249"/>
                    <a:pt x="23566" y="18249"/>
                  </a:cubicBezTo>
                  <a:cubicBezTo>
                    <a:pt x="23465" y="18249"/>
                    <a:pt x="23365" y="18249"/>
                    <a:pt x="23277" y="18224"/>
                  </a:cubicBezTo>
                  <a:cubicBezTo>
                    <a:pt x="23239" y="18211"/>
                    <a:pt x="23201" y="18199"/>
                    <a:pt x="23163" y="18199"/>
                  </a:cubicBezTo>
                  <a:cubicBezTo>
                    <a:pt x="23038" y="18199"/>
                    <a:pt x="22937" y="18236"/>
                    <a:pt x="22849" y="18299"/>
                  </a:cubicBezTo>
                  <a:lnTo>
                    <a:pt x="21994" y="19003"/>
                  </a:lnTo>
                  <a:lnTo>
                    <a:pt x="10274" y="19003"/>
                  </a:lnTo>
                  <a:lnTo>
                    <a:pt x="9419" y="18299"/>
                  </a:lnTo>
                  <a:cubicBezTo>
                    <a:pt x="9331" y="18236"/>
                    <a:pt x="9218" y="18199"/>
                    <a:pt x="9105" y="18199"/>
                  </a:cubicBezTo>
                  <a:cubicBezTo>
                    <a:pt x="9067" y="18199"/>
                    <a:pt x="9029" y="18199"/>
                    <a:pt x="8979" y="18211"/>
                  </a:cubicBezTo>
                  <a:cubicBezTo>
                    <a:pt x="8891" y="18224"/>
                    <a:pt x="8790" y="18236"/>
                    <a:pt x="8690" y="18236"/>
                  </a:cubicBezTo>
                  <a:cubicBezTo>
                    <a:pt x="8048" y="18236"/>
                    <a:pt x="7583" y="17847"/>
                    <a:pt x="7659" y="17381"/>
                  </a:cubicBezTo>
                  <a:cubicBezTo>
                    <a:pt x="7671" y="17306"/>
                    <a:pt x="7696" y="17243"/>
                    <a:pt x="7734" y="17167"/>
                  </a:cubicBezTo>
                  <a:cubicBezTo>
                    <a:pt x="7784" y="17067"/>
                    <a:pt x="7759" y="16929"/>
                    <a:pt x="7671" y="16853"/>
                  </a:cubicBezTo>
                  <a:lnTo>
                    <a:pt x="7483" y="16715"/>
                  </a:lnTo>
                  <a:cubicBezTo>
                    <a:pt x="7395" y="16639"/>
                    <a:pt x="7294" y="16614"/>
                    <a:pt x="7181" y="16614"/>
                  </a:cubicBezTo>
                  <a:cubicBezTo>
                    <a:pt x="7068" y="16614"/>
                    <a:pt x="6942" y="16652"/>
                    <a:pt x="6841" y="16715"/>
                  </a:cubicBezTo>
                  <a:cubicBezTo>
                    <a:pt x="6791" y="16753"/>
                    <a:pt x="6715" y="16765"/>
                    <a:pt x="6653" y="16765"/>
                  </a:cubicBezTo>
                  <a:cubicBezTo>
                    <a:pt x="6502" y="16765"/>
                    <a:pt x="6401" y="16677"/>
                    <a:pt x="6414" y="16576"/>
                  </a:cubicBezTo>
                  <a:cubicBezTo>
                    <a:pt x="6426" y="16514"/>
                    <a:pt x="6464" y="16463"/>
                    <a:pt x="6514" y="16438"/>
                  </a:cubicBezTo>
                  <a:cubicBezTo>
                    <a:pt x="6715" y="16312"/>
                    <a:pt x="6753" y="16111"/>
                    <a:pt x="6602" y="15985"/>
                  </a:cubicBezTo>
                  <a:lnTo>
                    <a:pt x="6338" y="15759"/>
                  </a:lnTo>
                  <a:cubicBezTo>
                    <a:pt x="6250" y="15696"/>
                    <a:pt x="6150" y="15659"/>
                    <a:pt x="6049" y="15659"/>
                  </a:cubicBezTo>
                  <a:lnTo>
                    <a:pt x="5961" y="15659"/>
                  </a:lnTo>
                  <a:cubicBezTo>
                    <a:pt x="5886" y="15671"/>
                    <a:pt x="5823" y="15671"/>
                    <a:pt x="5760" y="15684"/>
                  </a:cubicBezTo>
                  <a:cubicBezTo>
                    <a:pt x="5232" y="15684"/>
                    <a:pt x="4867" y="15369"/>
                    <a:pt x="4942" y="15005"/>
                  </a:cubicBezTo>
                  <a:cubicBezTo>
                    <a:pt x="4955" y="14954"/>
                    <a:pt x="4968" y="14904"/>
                    <a:pt x="4993" y="14866"/>
                  </a:cubicBezTo>
                  <a:cubicBezTo>
                    <a:pt x="5043" y="14778"/>
                    <a:pt x="5018" y="14653"/>
                    <a:pt x="4930" y="14590"/>
                  </a:cubicBezTo>
                  <a:lnTo>
                    <a:pt x="3974" y="13797"/>
                  </a:lnTo>
                  <a:cubicBezTo>
                    <a:pt x="3886" y="13735"/>
                    <a:pt x="3786" y="13709"/>
                    <a:pt x="3698" y="13709"/>
                  </a:cubicBezTo>
                  <a:cubicBezTo>
                    <a:pt x="3635" y="13709"/>
                    <a:pt x="3572" y="13722"/>
                    <a:pt x="3521" y="13735"/>
                  </a:cubicBezTo>
                  <a:cubicBezTo>
                    <a:pt x="3371" y="13760"/>
                    <a:pt x="3245" y="13860"/>
                    <a:pt x="3195" y="14011"/>
                  </a:cubicBezTo>
                  <a:lnTo>
                    <a:pt x="3018" y="14640"/>
                  </a:lnTo>
                  <a:cubicBezTo>
                    <a:pt x="2792" y="14728"/>
                    <a:pt x="2566" y="14841"/>
                    <a:pt x="2365" y="14979"/>
                  </a:cubicBezTo>
                  <a:cubicBezTo>
                    <a:pt x="2566" y="14238"/>
                    <a:pt x="2767" y="13433"/>
                    <a:pt x="2993" y="12603"/>
                  </a:cubicBezTo>
                  <a:cubicBezTo>
                    <a:pt x="3597" y="11848"/>
                    <a:pt x="4741" y="11773"/>
                    <a:pt x="5181" y="11760"/>
                  </a:cubicBezTo>
                  <a:cubicBezTo>
                    <a:pt x="5194" y="11836"/>
                    <a:pt x="5232" y="11899"/>
                    <a:pt x="5282" y="11962"/>
                  </a:cubicBezTo>
                  <a:cubicBezTo>
                    <a:pt x="5410" y="12113"/>
                    <a:pt x="5604" y="12189"/>
                    <a:pt x="5802" y="12189"/>
                  </a:cubicBezTo>
                  <a:cubicBezTo>
                    <a:pt x="5817" y="12189"/>
                    <a:pt x="5833" y="12189"/>
                    <a:pt x="5848" y="12188"/>
                  </a:cubicBezTo>
                  <a:cubicBezTo>
                    <a:pt x="6275" y="12188"/>
                    <a:pt x="6640" y="11936"/>
                    <a:pt x="6703" y="11622"/>
                  </a:cubicBezTo>
                  <a:cubicBezTo>
                    <a:pt x="6728" y="11484"/>
                    <a:pt x="6690" y="11345"/>
                    <a:pt x="6602" y="11232"/>
                  </a:cubicBezTo>
                  <a:cubicBezTo>
                    <a:pt x="6461" y="11091"/>
                    <a:pt x="6264" y="11005"/>
                    <a:pt x="6064" y="11005"/>
                  </a:cubicBezTo>
                  <a:cubicBezTo>
                    <a:pt x="6051" y="11005"/>
                    <a:pt x="6037" y="11005"/>
                    <a:pt x="6024" y="11006"/>
                  </a:cubicBezTo>
                  <a:cubicBezTo>
                    <a:pt x="6012" y="11005"/>
                    <a:pt x="6000" y="11005"/>
                    <a:pt x="5989" y="11005"/>
                  </a:cubicBezTo>
                  <a:cubicBezTo>
                    <a:pt x="5675" y="11005"/>
                    <a:pt x="5389" y="11167"/>
                    <a:pt x="5232" y="11433"/>
                  </a:cubicBezTo>
                  <a:cubicBezTo>
                    <a:pt x="4854" y="11433"/>
                    <a:pt x="3874" y="11471"/>
                    <a:pt x="3144" y="11999"/>
                  </a:cubicBezTo>
                  <a:cubicBezTo>
                    <a:pt x="3358" y="11207"/>
                    <a:pt x="3572" y="10402"/>
                    <a:pt x="3773" y="9610"/>
                  </a:cubicBezTo>
                  <a:cubicBezTo>
                    <a:pt x="4351" y="8881"/>
                    <a:pt x="5433" y="8780"/>
                    <a:pt x="5898" y="8768"/>
                  </a:cubicBezTo>
                  <a:cubicBezTo>
                    <a:pt x="5923" y="8843"/>
                    <a:pt x="5948" y="8906"/>
                    <a:pt x="5999" y="8969"/>
                  </a:cubicBezTo>
                  <a:cubicBezTo>
                    <a:pt x="6140" y="9110"/>
                    <a:pt x="6326" y="9196"/>
                    <a:pt x="6524" y="9196"/>
                  </a:cubicBezTo>
                  <a:cubicBezTo>
                    <a:pt x="6538" y="9196"/>
                    <a:pt x="6551" y="9196"/>
                    <a:pt x="6565" y="9195"/>
                  </a:cubicBezTo>
                  <a:cubicBezTo>
                    <a:pt x="6992" y="9195"/>
                    <a:pt x="7369" y="8944"/>
                    <a:pt x="7420" y="8617"/>
                  </a:cubicBezTo>
                  <a:cubicBezTo>
                    <a:pt x="7445" y="8491"/>
                    <a:pt x="7407" y="8340"/>
                    <a:pt x="7319" y="8239"/>
                  </a:cubicBezTo>
                  <a:cubicBezTo>
                    <a:pt x="7178" y="8098"/>
                    <a:pt x="6992" y="8012"/>
                    <a:pt x="6794" y="8012"/>
                  </a:cubicBezTo>
                  <a:cubicBezTo>
                    <a:pt x="6780" y="8012"/>
                    <a:pt x="6767" y="8012"/>
                    <a:pt x="6753" y="8013"/>
                  </a:cubicBezTo>
                  <a:cubicBezTo>
                    <a:pt x="6741" y="8013"/>
                    <a:pt x="6730" y="8012"/>
                    <a:pt x="6718" y="8012"/>
                  </a:cubicBezTo>
                  <a:cubicBezTo>
                    <a:pt x="6404" y="8012"/>
                    <a:pt x="6106" y="8174"/>
                    <a:pt x="5948" y="8441"/>
                  </a:cubicBezTo>
                  <a:cubicBezTo>
                    <a:pt x="5546" y="8441"/>
                    <a:pt x="4628" y="8503"/>
                    <a:pt x="3936" y="9006"/>
                  </a:cubicBezTo>
                  <a:lnTo>
                    <a:pt x="4578" y="6605"/>
                  </a:lnTo>
                  <a:cubicBezTo>
                    <a:pt x="5118" y="5900"/>
                    <a:pt x="6150" y="5787"/>
                    <a:pt x="6615" y="5775"/>
                  </a:cubicBezTo>
                  <a:cubicBezTo>
                    <a:pt x="6640" y="5850"/>
                    <a:pt x="6665" y="5913"/>
                    <a:pt x="6715" y="5976"/>
                  </a:cubicBezTo>
                  <a:cubicBezTo>
                    <a:pt x="6857" y="6117"/>
                    <a:pt x="7053" y="6203"/>
                    <a:pt x="7253" y="6203"/>
                  </a:cubicBezTo>
                  <a:cubicBezTo>
                    <a:pt x="7267" y="6203"/>
                    <a:pt x="7280" y="6203"/>
                    <a:pt x="7294" y="6202"/>
                  </a:cubicBezTo>
                  <a:cubicBezTo>
                    <a:pt x="7709" y="6202"/>
                    <a:pt x="8086" y="5951"/>
                    <a:pt x="8136" y="5624"/>
                  </a:cubicBezTo>
                  <a:cubicBezTo>
                    <a:pt x="8162" y="5486"/>
                    <a:pt x="8124" y="5347"/>
                    <a:pt x="8036" y="5247"/>
                  </a:cubicBezTo>
                  <a:cubicBezTo>
                    <a:pt x="7906" y="5105"/>
                    <a:pt x="7710" y="5019"/>
                    <a:pt x="7511" y="5019"/>
                  </a:cubicBezTo>
                  <a:cubicBezTo>
                    <a:pt x="7497" y="5019"/>
                    <a:pt x="7484" y="5019"/>
                    <a:pt x="7470" y="5020"/>
                  </a:cubicBezTo>
                  <a:cubicBezTo>
                    <a:pt x="7458" y="5020"/>
                    <a:pt x="7446" y="5020"/>
                    <a:pt x="7435" y="5020"/>
                  </a:cubicBezTo>
                  <a:cubicBezTo>
                    <a:pt x="7121" y="5020"/>
                    <a:pt x="6823" y="5181"/>
                    <a:pt x="6665" y="5448"/>
                  </a:cubicBezTo>
                  <a:cubicBezTo>
                    <a:pt x="6250" y="5448"/>
                    <a:pt x="5383" y="5523"/>
                    <a:pt x="4729" y="6014"/>
                  </a:cubicBezTo>
                  <a:cubicBezTo>
                    <a:pt x="4968" y="5108"/>
                    <a:pt x="5181" y="4303"/>
                    <a:pt x="5357" y="3612"/>
                  </a:cubicBezTo>
                  <a:cubicBezTo>
                    <a:pt x="5546" y="3360"/>
                    <a:pt x="5810" y="3159"/>
                    <a:pt x="6099" y="3033"/>
                  </a:cubicBezTo>
                  <a:cubicBezTo>
                    <a:pt x="6131" y="3191"/>
                    <a:pt x="6251" y="3220"/>
                    <a:pt x="6358" y="3220"/>
                  </a:cubicBezTo>
                  <a:cubicBezTo>
                    <a:pt x="6422" y="3220"/>
                    <a:pt x="6481" y="3209"/>
                    <a:pt x="6514" y="3209"/>
                  </a:cubicBezTo>
                  <a:cubicBezTo>
                    <a:pt x="6602" y="3209"/>
                    <a:pt x="6690" y="3184"/>
                    <a:pt x="6766" y="3159"/>
                  </a:cubicBezTo>
                  <a:lnTo>
                    <a:pt x="7759" y="2681"/>
                  </a:lnTo>
                  <a:cubicBezTo>
                    <a:pt x="7847" y="2644"/>
                    <a:pt x="7898" y="2581"/>
                    <a:pt x="7885" y="2530"/>
                  </a:cubicBezTo>
                  <a:cubicBezTo>
                    <a:pt x="7885" y="2505"/>
                    <a:pt x="7885" y="2480"/>
                    <a:pt x="7885" y="2455"/>
                  </a:cubicBezTo>
                  <a:cubicBezTo>
                    <a:pt x="7923" y="2241"/>
                    <a:pt x="8287" y="2078"/>
                    <a:pt x="8665" y="2078"/>
                  </a:cubicBezTo>
                  <a:lnTo>
                    <a:pt x="8866" y="2078"/>
                  </a:lnTo>
                  <a:cubicBezTo>
                    <a:pt x="8954" y="2078"/>
                    <a:pt x="9029" y="2065"/>
                    <a:pt x="9105" y="2027"/>
                  </a:cubicBezTo>
                  <a:lnTo>
                    <a:pt x="9356" y="1914"/>
                  </a:lnTo>
                  <a:cubicBezTo>
                    <a:pt x="9495" y="1851"/>
                    <a:pt x="9520" y="1738"/>
                    <a:pt x="9407" y="1675"/>
                  </a:cubicBezTo>
                  <a:cubicBezTo>
                    <a:pt x="9369" y="1663"/>
                    <a:pt x="9356" y="1638"/>
                    <a:pt x="9356" y="1612"/>
                  </a:cubicBezTo>
                  <a:cubicBezTo>
                    <a:pt x="9369" y="1562"/>
                    <a:pt x="9457" y="1512"/>
                    <a:pt x="9570" y="1512"/>
                  </a:cubicBezTo>
                  <a:cubicBezTo>
                    <a:pt x="9608" y="1512"/>
                    <a:pt x="9658" y="1524"/>
                    <a:pt x="9696" y="1537"/>
                  </a:cubicBezTo>
                  <a:cubicBezTo>
                    <a:pt x="9759" y="1575"/>
                    <a:pt x="9834" y="1587"/>
                    <a:pt x="9909" y="1587"/>
                  </a:cubicBezTo>
                  <a:cubicBezTo>
                    <a:pt x="9998" y="1587"/>
                    <a:pt x="10073" y="1575"/>
                    <a:pt x="10148" y="1537"/>
                  </a:cubicBezTo>
                  <a:lnTo>
                    <a:pt x="10299" y="1474"/>
                  </a:lnTo>
                  <a:cubicBezTo>
                    <a:pt x="10387" y="1424"/>
                    <a:pt x="10438" y="1374"/>
                    <a:pt x="10412" y="1311"/>
                  </a:cubicBezTo>
                  <a:cubicBezTo>
                    <a:pt x="10412" y="1286"/>
                    <a:pt x="10412" y="1248"/>
                    <a:pt x="10425" y="1223"/>
                  </a:cubicBezTo>
                  <a:cubicBezTo>
                    <a:pt x="10463" y="996"/>
                    <a:pt x="10840" y="820"/>
                    <a:pt x="11268" y="820"/>
                  </a:cubicBezTo>
                  <a:cubicBezTo>
                    <a:pt x="11330" y="820"/>
                    <a:pt x="11406" y="833"/>
                    <a:pt x="11469" y="833"/>
                  </a:cubicBezTo>
                  <a:cubicBezTo>
                    <a:pt x="11481" y="839"/>
                    <a:pt x="11494" y="842"/>
                    <a:pt x="11506" y="842"/>
                  </a:cubicBezTo>
                  <a:cubicBezTo>
                    <a:pt x="11519" y="842"/>
                    <a:pt x="11532" y="839"/>
                    <a:pt x="11544" y="833"/>
                  </a:cubicBezTo>
                  <a:cubicBezTo>
                    <a:pt x="11620" y="833"/>
                    <a:pt x="11695" y="820"/>
                    <a:pt x="11771" y="795"/>
                  </a:cubicBezTo>
                  <a:lnTo>
                    <a:pt x="12160" y="607"/>
                  </a:lnTo>
                  <a:close/>
                  <a:moveTo>
                    <a:pt x="3622" y="14011"/>
                  </a:moveTo>
                  <a:lnTo>
                    <a:pt x="4578" y="14803"/>
                  </a:lnTo>
                  <a:cubicBezTo>
                    <a:pt x="4553" y="14866"/>
                    <a:pt x="4527" y="14929"/>
                    <a:pt x="4515" y="14992"/>
                  </a:cubicBezTo>
                  <a:cubicBezTo>
                    <a:pt x="4377" y="15545"/>
                    <a:pt x="4917" y="15998"/>
                    <a:pt x="5697" y="15998"/>
                  </a:cubicBezTo>
                  <a:cubicBezTo>
                    <a:pt x="5785" y="15998"/>
                    <a:pt x="5886" y="15985"/>
                    <a:pt x="5974" y="15973"/>
                  </a:cubicBezTo>
                  <a:lnTo>
                    <a:pt x="6250" y="16199"/>
                  </a:lnTo>
                  <a:cubicBezTo>
                    <a:pt x="6112" y="16275"/>
                    <a:pt x="6011" y="16413"/>
                    <a:pt x="5974" y="16564"/>
                  </a:cubicBezTo>
                  <a:cubicBezTo>
                    <a:pt x="5911" y="16853"/>
                    <a:pt x="6187" y="17092"/>
                    <a:pt x="6602" y="17092"/>
                  </a:cubicBezTo>
                  <a:cubicBezTo>
                    <a:pt x="6791" y="17092"/>
                    <a:pt x="6980" y="17042"/>
                    <a:pt x="7143" y="16941"/>
                  </a:cubicBezTo>
                  <a:lnTo>
                    <a:pt x="7319" y="17079"/>
                  </a:lnTo>
                  <a:cubicBezTo>
                    <a:pt x="7269" y="17180"/>
                    <a:pt x="7231" y="17281"/>
                    <a:pt x="7218" y="17381"/>
                  </a:cubicBezTo>
                  <a:cubicBezTo>
                    <a:pt x="7105" y="18035"/>
                    <a:pt x="7747" y="18588"/>
                    <a:pt x="8652" y="18588"/>
                  </a:cubicBezTo>
                  <a:cubicBezTo>
                    <a:pt x="8790" y="18588"/>
                    <a:pt x="8929" y="18576"/>
                    <a:pt x="9067" y="18551"/>
                  </a:cubicBezTo>
                  <a:lnTo>
                    <a:pt x="10098" y="19406"/>
                  </a:lnTo>
                  <a:lnTo>
                    <a:pt x="2239" y="19406"/>
                  </a:lnTo>
                  <a:lnTo>
                    <a:pt x="2427" y="18676"/>
                  </a:lnTo>
                  <a:lnTo>
                    <a:pt x="3622" y="14011"/>
                  </a:lnTo>
                  <a:close/>
                  <a:moveTo>
                    <a:pt x="28646" y="14036"/>
                  </a:moveTo>
                  <a:lnTo>
                    <a:pt x="29300" y="16602"/>
                  </a:lnTo>
                  <a:lnTo>
                    <a:pt x="30029" y="19444"/>
                  </a:lnTo>
                  <a:lnTo>
                    <a:pt x="30017" y="19418"/>
                  </a:lnTo>
                  <a:lnTo>
                    <a:pt x="22157" y="19418"/>
                  </a:lnTo>
                  <a:lnTo>
                    <a:pt x="23201" y="18563"/>
                  </a:lnTo>
                  <a:cubicBezTo>
                    <a:pt x="23339" y="18588"/>
                    <a:pt x="23478" y="18601"/>
                    <a:pt x="23616" y="18601"/>
                  </a:cubicBezTo>
                  <a:lnTo>
                    <a:pt x="23805" y="18601"/>
                  </a:lnTo>
                  <a:cubicBezTo>
                    <a:pt x="23842" y="18601"/>
                    <a:pt x="23893" y="18588"/>
                    <a:pt x="23943" y="18588"/>
                  </a:cubicBezTo>
                  <a:lnTo>
                    <a:pt x="23956" y="18588"/>
                  </a:lnTo>
                  <a:lnTo>
                    <a:pt x="24069" y="18563"/>
                  </a:lnTo>
                  <a:lnTo>
                    <a:pt x="24106" y="18551"/>
                  </a:lnTo>
                  <a:lnTo>
                    <a:pt x="24232" y="18526"/>
                  </a:lnTo>
                  <a:lnTo>
                    <a:pt x="24270" y="18500"/>
                  </a:lnTo>
                  <a:lnTo>
                    <a:pt x="24345" y="18475"/>
                  </a:lnTo>
                  <a:lnTo>
                    <a:pt x="24383" y="18463"/>
                  </a:lnTo>
                  <a:lnTo>
                    <a:pt x="24484" y="18412"/>
                  </a:lnTo>
                  <a:lnTo>
                    <a:pt x="24534" y="18387"/>
                  </a:lnTo>
                  <a:lnTo>
                    <a:pt x="24572" y="18362"/>
                  </a:lnTo>
                  <a:cubicBezTo>
                    <a:pt x="24609" y="18337"/>
                    <a:pt x="24635" y="18312"/>
                    <a:pt x="24672" y="18299"/>
                  </a:cubicBezTo>
                  <a:lnTo>
                    <a:pt x="24697" y="18274"/>
                  </a:lnTo>
                  <a:lnTo>
                    <a:pt x="24748" y="18224"/>
                  </a:lnTo>
                  <a:lnTo>
                    <a:pt x="24760" y="18211"/>
                  </a:lnTo>
                  <a:cubicBezTo>
                    <a:pt x="24798" y="18186"/>
                    <a:pt x="24823" y="18148"/>
                    <a:pt x="24848" y="18123"/>
                  </a:cubicBezTo>
                  <a:lnTo>
                    <a:pt x="24861" y="18111"/>
                  </a:lnTo>
                  <a:cubicBezTo>
                    <a:pt x="24874" y="18085"/>
                    <a:pt x="24886" y="18073"/>
                    <a:pt x="24911" y="18048"/>
                  </a:cubicBezTo>
                  <a:cubicBezTo>
                    <a:pt x="25037" y="17859"/>
                    <a:pt x="25087" y="17633"/>
                    <a:pt x="25050" y="17406"/>
                  </a:cubicBezTo>
                  <a:cubicBezTo>
                    <a:pt x="25037" y="17306"/>
                    <a:pt x="24999" y="17205"/>
                    <a:pt x="24949" y="17117"/>
                  </a:cubicBezTo>
                  <a:lnTo>
                    <a:pt x="25125" y="16966"/>
                  </a:lnTo>
                  <a:cubicBezTo>
                    <a:pt x="25288" y="17067"/>
                    <a:pt x="25477" y="17117"/>
                    <a:pt x="25666" y="17117"/>
                  </a:cubicBezTo>
                  <a:cubicBezTo>
                    <a:pt x="26068" y="17117"/>
                    <a:pt x="26345" y="16878"/>
                    <a:pt x="26294" y="16602"/>
                  </a:cubicBezTo>
                  <a:cubicBezTo>
                    <a:pt x="26257" y="16438"/>
                    <a:pt x="26156" y="16312"/>
                    <a:pt x="26018" y="16237"/>
                  </a:cubicBezTo>
                  <a:lnTo>
                    <a:pt x="26282" y="16011"/>
                  </a:lnTo>
                  <a:cubicBezTo>
                    <a:pt x="26382" y="16023"/>
                    <a:pt x="26471" y="16023"/>
                    <a:pt x="26571" y="16023"/>
                  </a:cubicBezTo>
                  <a:cubicBezTo>
                    <a:pt x="27351" y="16023"/>
                    <a:pt x="27879" y="15570"/>
                    <a:pt x="27753" y="15030"/>
                  </a:cubicBezTo>
                  <a:cubicBezTo>
                    <a:pt x="27741" y="14967"/>
                    <a:pt x="27715" y="14904"/>
                    <a:pt x="27690" y="14841"/>
                  </a:cubicBezTo>
                  <a:lnTo>
                    <a:pt x="28646" y="14036"/>
                  </a:lnTo>
                  <a:close/>
                  <a:moveTo>
                    <a:pt x="1447" y="20412"/>
                  </a:moveTo>
                  <a:lnTo>
                    <a:pt x="1447" y="20412"/>
                  </a:lnTo>
                  <a:cubicBezTo>
                    <a:pt x="1409" y="20512"/>
                    <a:pt x="1384" y="20613"/>
                    <a:pt x="1346" y="20701"/>
                  </a:cubicBezTo>
                  <a:lnTo>
                    <a:pt x="1296" y="20852"/>
                  </a:lnTo>
                  <a:cubicBezTo>
                    <a:pt x="1283" y="20902"/>
                    <a:pt x="1271" y="20952"/>
                    <a:pt x="1258" y="21003"/>
                  </a:cubicBezTo>
                  <a:lnTo>
                    <a:pt x="1183" y="21292"/>
                  </a:lnTo>
                  <a:lnTo>
                    <a:pt x="1145" y="21594"/>
                  </a:lnTo>
                  <a:cubicBezTo>
                    <a:pt x="1095" y="21984"/>
                    <a:pt x="1082" y="22386"/>
                    <a:pt x="1120" y="22788"/>
                  </a:cubicBezTo>
                  <a:cubicBezTo>
                    <a:pt x="1157" y="23191"/>
                    <a:pt x="1233" y="23581"/>
                    <a:pt x="1346" y="23970"/>
                  </a:cubicBezTo>
                  <a:cubicBezTo>
                    <a:pt x="1396" y="24172"/>
                    <a:pt x="1459" y="24360"/>
                    <a:pt x="1522" y="24549"/>
                  </a:cubicBezTo>
                  <a:cubicBezTo>
                    <a:pt x="1598" y="24737"/>
                    <a:pt x="1673" y="24926"/>
                    <a:pt x="1761" y="25115"/>
                  </a:cubicBezTo>
                  <a:cubicBezTo>
                    <a:pt x="1535" y="24775"/>
                    <a:pt x="1346" y="24398"/>
                    <a:pt x="1220" y="24008"/>
                  </a:cubicBezTo>
                  <a:cubicBezTo>
                    <a:pt x="1082" y="23618"/>
                    <a:pt x="994" y="23216"/>
                    <a:pt x="956" y="22801"/>
                  </a:cubicBezTo>
                  <a:cubicBezTo>
                    <a:pt x="919" y="22399"/>
                    <a:pt x="931" y="21971"/>
                    <a:pt x="1019" y="21569"/>
                  </a:cubicBezTo>
                  <a:cubicBezTo>
                    <a:pt x="1095" y="21166"/>
                    <a:pt x="1233" y="20776"/>
                    <a:pt x="1447" y="20412"/>
                  </a:cubicBezTo>
                  <a:close/>
                  <a:moveTo>
                    <a:pt x="27803" y="20173"/>
                  </a:moveTo>
                  <a:lnTo>
                    <a:pt x="27527" y="21015"/>
                  </a:lnTo>
                  <a:cubicBezTo>
                    <a:pt x="27464" y="21204"/>
                    <a:pt x="27414" y="21393"/>
                    <a:pt x="27388" y="21581"/>
                  </a:cubicBezTo>
                  <a:lnTo>
                    <a:pt x="3685" y="21732"/>
                  </a:lnTo>
                  <a:lnTo>
                    <a:pt x="27338" y="21896"/>
                  </a:lnTo>
                  <a:cubicBezTo>
                    <a:pt x="27238" y="22814"/>
                    <a:pt x="27275" y="23732"/>
                    <a:pt x="27426" y="24649"/>
                  </a:cubicBezTo>
                  <a:lnTo>
                    <a:pt x="3723" y="24800"/>
                  </a:lnTo>
                  <a:lnTo>
                    <a:pt x="27489" y="24964"/>
                  </a:lnTo>
                  <a:cubicBezTo>
                    <a:pt x="27527" y="25152"/>
                    <a:pt x="27577" y="25328"/>
                    <a:pt x="27627" y="25505"/>
                  </a:cubicBezTo>
                  <a:lnTo>
                    <a:pt x="3195" y="25505"/>
                  </a:lnTo>
                  <a:lnTo>
                    <a:pt x="3069" y="25517"/>
                  </a:lnTo>
                  <a:cubicBezTo>
                    <a:pt x="2578" y="24914"/>
                    <a:pt x="2201" y="24209"/>
                    <a:pt x="1962" y="23455"/>
                  </a:cubicBezTo>
                  <a:lnTo>
                    <a:pt x="26747" y="23304"/>
                  </a:lnTo>
                  <a:lnTo>
                    <a:pt x="1887" y="23140"/>
                  </a:lnTo>
                  <a:cubicBezTo>
                    <a:pt x="1686" y="22311"/>
                    <a:pt x="1824" y="21443"/>
                    <a:pt x="2251" y="20701"/>
                  </a:cubicBezTo>
                  <a:lnTo>
                    <a:pt x="8350" y="20651"/>
                  </a:lnTo>
                  <a:lnTo>
                    <a:pt x="14600" y="20575"/>
                  </a:lnTo>
                  <a:lnTo>
                    <a:pt x="20850" y="20500"/>
                  </a:lnTo>
                  <a:lnTo>
                    <a:pt x="23968" y="20475"/>
                  </a:lnTo>
                  <a:cubicBezTo>
                    <a:pt x="25012" y="20449"/>
                    <a:pt x="26056" y="20475"/>
                    <a:pt x="27099" y="20374"/>
                  </a:cubicBezTo>
                  <a:cubicBezTo>
                    <a:pt x="26056" y="20273"/>
                    <a:pt x="25012" y="20299"/>
                    <a:pt x="23968" y="20261"/>
                  </a:cubicBezTo>
                  <a:lnTo>
                    <a:pt x="20850" y="20211"/>
                  </a:lnTo>
                  <a:lnTo>
                    <a:pt x="19152" y="20173"/>
                  </a:lnTo>
                  <a:close/>
                  <a:moveTo>
                    <a:pt x="27967" y="21908"/>
                  </a:moveTo>
                  <a:lnTo>
                    <a:pt x="29099" y="26045"/>
                  </a:lnTo>
                  <a:cubicBezTo>
                    <a:pt x="29099" y="26070"/>
                    <a:pt x="29086" y="26096"/>
                    <a:pt x="29061" y="26096"/>
                  </a:cubicBezTo>
                  <a:lnTo>
                    <a:pt x="29048" y="26096"/>
                  </a:lnTo>
                  <a:lnTo>
                    <a:pt x="22962" y="26133"/>
                  </a:lnTo>
                  <a:lnTo>
                    <a:pt x="16876" y="26133"/>
                  </a:lnTo>
                  <a:lnTo>
                    <a:pt x="10790" y="26108"/>
                  </a:lnTo>
                  <a:cubicBezTo>
                    <a:pt x="8765" y="26096"/>
                    <a:pt x="6728" y="26070"/>
                    <a:pt x="4704" y="26045"/>
                  </a:cubicBezTo>
                  <a:cubicBezTo>
                    <a:pt x="6728" y="26020"/>
                    <a:pt x="8765" y="25995"/>
                    <a:pt x="10790" y="25995"/>
                  </a:cubicBezTo>
                  <a:lnTo>
                    <a:pt x="16876" y="25970"/>
                  </a:lnTo>
                  <a:lnTo>
                    <a:pt x="22962" y="25970"/>
                  </a:lnTo>
                  <a:lnTo>
                    <a:pt x="28985" y="25995"/>
                  </a:lnTo>
                  <a:lnTo>
                    <a:pt x="27967" y="21908"/>
                  </a:lnTo>
                  <a:close/>
                  <a:moveTo>
                    <a:pt x="19981" y="1"/>
                  </a:moveTo>
                  <a:cubicBezTo>
                    <a:pt x="19893" y="1"/>
                    <a:pt x="19809" y="36"/>
                    <a:pt x="19743" y="91"/>
                  </a:cubicBezTo>
                  <a:cubicBezTo>
                    <a:pt x="19730" y="104"/>
                    <a:pt x="19730" y="116"/>
                    <a:pt x="19730" y="129"/>
                  </a:cubicBezTo>
                  <a:lnTo>
                    <a:pt x="12525" y="129"/>
                  </a:lnTo>
                  <a:cubicBezTo>
                    <a:pt x="12512" y="116"/>
                    <a:pt x="12512" y="104"/>
                    <a:pt x="12512" y="104"/>
                  </a:cubicBezTo>
                  <a:cubicBezTo>
                    <a:pt x="12449" y="40"/>
                    <a:pt x="12368" y="12"/>
                    <a:pt x="12285" y="12"/>
                  </a:cubicBezTo>
                  <a:cubicBezTo>
                    <a:pt x="12268" y="12"/>
                    <a:pt x="12252" y="13"/>
                    <a:pt x="12236" y="15"/>
                  </a:cubicBezTo>
                  <a:lnTo>
                    <a:pt x="7181" y="15"/>
                  </a:lnTo>
                  <a:cubicBezTo>
                    <a:pt x="7005" y="15"/>
                    <a:pt x="6854" y="78"/>
                    <a:pt x="6829" y="166"/>
                  </a:cubicBezTo>
                  <a:lnTo>
                    <a:pt x="6816" y="204"/>
                  </a:lnTo>
                  <a:cubicBezTo>
                    <a:pt x="5873" y="330"/>
                    <a:pt x="5559" y="657"/>
                    <a:pt x="5408" y="1462"/>
                  </a:cubicBezTo>
                  <a:cubicBezTo>
                    <a:pt x="5320" y="1902"/>
                    <a:pt x="4578" y="4693"/>
                    <a:pt x="3786" y="7648"/>
                  </a:cubicBezTo>
                  <a:cubicBezTo>
                    <a:pt x="2453" y="12653"/>
                    <a:pt x="944" y="18337"/>
                    <a:pt x="805" y="19330"/>
                  </a:cubicBezTo>
                  <a:cubicBezTo>
                    <a:pt x="755" y="19682"/>
                    <a:pt x="680" y="20035"/>
                    <a:pt x="592" y="20412"/>
                  </a:cubicBezTo>
                  <a:cubicBezTo>
                    <a:pt x="315" y="21682"/>
                    <a:pt x="1" y="23128"/>
                    <a:pt x="931" y="24662"/>
                  </a:cubicBezTo>
                  <a:cubicBezTo>
                    <a:pt x="1987" y="26385"/>
                    <a:pt x="3132" y="26611"/>
                    <a:pt x="7143" y="26611"/>
                  </a:cubicBezTo>
                  <a:cubicBezTo>
                    <a:pt x="7948" y="26611"/>
                    <a:pt x="8891" y="26611"/>
                    <a:pt x="9972" y="26599"/>
                  </a:cubicBezTo>
                  <a:cubicBezTo>
                    <a:pt x="11456" y="26586"/>
                    <a:pt x="13305" y="26561"/>
                    <a:pt x="15480" y="26561"/>
                  </a:cubicBezTo>
                  <a:lnTo>
                    <a:pt x="28948" y="26561"/>
                  </a:lnTo>
                  <a:cubicBezTo>
                    <a:pt x="29111" y="26561"/>
                    <a:pt x="29262" y="26485"/>
                    <a:pt x="29350" y="26360"/>
                  </a:cubicBezTo>
                  <a:cubicBezTo>
                    <a:pt x="29451" y="26234"/>
                    <a:pt x="29476" y="26070"/>
                    <a:pt x="29438" y="25932"/>
                  </a:cubicBezTo>
                  <a:lnTo>
                    <a:pt x="28030" y="21028"/>
                  </a:lnTo>
                  <a:lnTo>
                    <a:pt x="28445" y="19796"/>
                  </a:lnTo>
                  <a:lnTo>
                    <a:pt x="30105" y="19796"/>
                  </a:lnTo>
                  <a:cubicBezTo>
                    <a:pt x="30369" y="19796"/>
                    <a:pt x="30545" y="19645"/>
                    <a:pt x="30494" y="19431"/>
                  </a:cubicBezTo>
                  <a:lnTo>
                    <a:pt x="29074" y="14011"/>
                  </a:lnTo>
                  <a:cubicBezTo>
                    <a:pt x="29048" y="13936"/>
                    <a:pt x="28998" y="13873"/>
                    <a:pt x="28923" y="13823"/>
                  </a:cubicBezTo>
                  <a:cubicBezTo>
                    <a:pt x="28042" y="10465"/>
                    <a:pt x="26848" y="5787"/>
                    <a:pt x="26118" y="2958"/>
                  </a:cubicBezTo>
                  <a:cubicBezTo>
                    <a:pt x="26144" y="2933"/>
                    <a:pt x="26156" y="2895"/>
                    <a:pt x="26144" y="2870"/>
                  </a:cubicBezTo>
                  <a:lnTo>
                    <a:pt x="25427" y="154"/>
                  </a:lnTo>
                  <a:cubicBezTo>
                    <a:pt x="25414" y="78"/>
                    <a:pt x="25251" y="3"/>
                    <a:pt x="25087" y="3"/>
                  </a:cubicBezTo>
                  <a:lnTo>
                    <a:pt x="20020" y="3"/>
                  </a:lnTo>
                  <a:cubicBezTo>
                    <a:pt x="20007" y="1"/>
                    <a:pt x="19994" y="1"/>
                    <a:pt x="199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9"/>
            <p:cNvSpPr/>
            <p:nvPr/>
          </p:nvSpPr>
          <p:spPr>
            <a:xfrm>
              <a:off x="3565725" y="996275"/>
              <a:ext cx="25" cy="25"/>
            </a:xfrm>
            <a:custGeom>
              <a:avLst/>
              <a:gdLst/>
              <a:ahLst/>
              <a:cxnLst/>
              <a:rect l="l" t="t" r="r" b="b"/>
              <a:pathLst>
                <a:path w="1" h="1" extrusionOk="0">
                  <a:moveTo>
                    <a:pt x="0" y="0"/>
                  </a:moveTo>
                  <a:lnTo>
                    <a:pt x="0" y="0"/>
                  </a:ln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9"/>
            <p:cNvSpPr/>
            <p:nvPr/>
          </p:nvSpPr>
          <p:spPr>
            <a:xfrm>
              <a:off x="3525175" y="951000"/>
              <a:ext cx="175425" cy="64775"/>
            </a:xfrm>
            <a:custGeom>
              <a:avLst/>
              <a:gdLst/>
              <a:ahLst/>
              <a:cxnLst/>
              <a:rect l="l" t="t" r="r" b="b"/>
              <a:pathLst>
                <a:path w="7017" h="2591" extrusionOk="0">
                  <a:moveTo>
                    <a:pt x="4464" y="478"/>
                  </a:moveTo>
                  <a:cubicBezTo>
                    <a:pt x="4930" y="478"/>
                    <a:pt x="5370" y="755"/>
                    <a:pt x="5445" y="1107"/>
                  </a:cubicBezTo>
                  <a:cubicBezTo>
                    <a:pt x="5521" y="1446"/>
                    <a:pt x="5206" y="1736"/>
                    <a:pt x="4741" y="1736"/>
                  </a:cubicBezTo>
                  <a:lnTo>
                    <a:pt x="4728" y="1736"/>
                  </a:lnTo>
                  <a:cubicBezTo>
                    <a:pt x="4263" y="1736"/>
                    <a:pt x="3823" y="1446"/>
                    <a:pt x="3748" y="1107"/>
                  </a:cubicBezTo>
                  <a:cubicBezTo>
                    <a:pt x="3685" y="755"/>
                    <a:pt x="4012" y="478"/>
                    <a:pt x="4464" y="478"/>
                  </a:cubicBezTo>
                  <a:close/>
                  <a:moveTo>
                    <a:pt x="6363" y="0"/>
                  </a:moveTo>
                  <a:lnTo>
                    <a:pt x="5043" y="440"/>
                  </a:lnTo>
                  <a:cubicBezTo>
                    <a:pt x="4854" y="352"/>
                    <a:pt x="4640" y="315"/>
                    <a:pt x="4439" y="315"/>
                  </a:cubicBezTo>
                  <a:cubicBezTo>
                    <a:pt x="3924" y="315"/>
                    <a:pt x="3546" y="579"/>
                    <a:pt x="3521" y="943"/>
                  </a:cubicBezTo>
                  <a:lnTo>
                    <a:pt x="2503" y="1283"/>
                  </a:lnTo>
                  <a:cubicBezTo>
                    <a:pt x="2301" y="1773"/>
                    <a:pt x="1698" y="2125"/>
                    <a:pt x="918" y="2125"/>
                  </a:cubicBezTo>
                  <a:cubicBezTo>
                    <a:pt x="805" y="2125"/>
                    <a:pt x="692" y="2113"/>
                    <a:pt x="579" y="2100"/>
                  </a:cubicBezTo>
                  <a:lnTo>
                    <a:pt x="0" y="2591"/>
                  </a:lnTo>
                  <a:lnTo>
                    <a:pt x="7017" y="2591"/>
                  </a:lnTo>
                  <a:lnTo>
                    <a:pt x="6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9"/>
            <p:cNvSpPr/>
            <p:nvPr/>
          </p:nvSpPr>
          <p:spPr>
            <a:xfrm>
              <a:off x="3621900" y="974500"/>
              <a:ext cx="37525" cy="16450"/>
            </a:xfrm>
            <a:custGeom>
              <a:avLst/>
              <a:gdLst/>
              <a:ahLst/>
              <a:cxnLst/>
              <a:rect l="l" t="t" r="r" b="b"/>
              <a:pathLst>
                <a:path w="1501" h="658" extrusionOk="0">
                  <a:moveTo>
                    <a:pt x="91" y="1"/>
                  </a:moveTo>
                  <a:cubicBezTo>
                    <a:pt x="29" y="1"/>
                    <a:pt x="0" y="33"/>
                    <a:pt x="17" y="129"/>
                  </a:cubicBezTo>
                  <a:cubicBezTo>
                    <a:pt x="80" y="418"/>
                    <a:pt x="444" y="657"/>
                    <a:pt x="834" y="657"/>
                  </a:cubicBezTo>
                  <a:cubicBezTo>
                    <a:pt x="1237" y="657"/>
                    <a:pt x="1501" y="418"/>
                    <a:pt x="1438" y="129"/>
                  </a:cubicBezTo>
                  <a:cubicBezTo>
                    <a:pt x="1417" y="33"/>
                    <a:pt x="1375" y="1"/>
                    <a:pt x="1314" y="1"/>
                  </a:cubicBezTo>
                  <a:cubicBezTo>
                    <a:pt x="1192" y="1"/>
                    <a:pt x="993" y="129"/>
                    <a:pt x="734" y="129"/>
                  </a:cubicBezTo>
                  <a:cubicBezTo>
                    <a:pt x="465" y="129"/>
                    <a:pt x="214"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9"/>
            <p:cNvSpPr/>
            <p:nvPr/>
          </p:nvSpPr>
          <p:spPr>
            <a:xfrm>
              <a:off x="3020300" y="958850"/>
              <a:ext cx="175425" cy="56925"/>
            </a:xfrm>
            <a:custGeom>
              <a:avLst/>
              <a:gdLst/>
              <a:ahLst/>
              <a:cxnLst/>
              <a:rect l="l" t="t" r="r" b="b"/>
              <a:pathLst>
                <a:path w="7017" h="2277" extrusionOk="0">
                  <a:moveTo>
                    <a:pt x="2540" y="164"/>
                  </a:moveTo>
                  <a:cubicBezTo>
                    <a:pt x="3005" y="164"/>
                    <a:pt x="3332" y="441"/>
                    <a:pt x="3257" y="780"/>
                  </a:cubicBezTo>
                  <a:cubicBezTo>
                    <a:pt x="3182" y="1120"/>
                    <a:pt x="2754" y="1409"/>
                    <a:pt x="2276" y="1409"/>
                  </a:cubicBezTo>
                  <a:cubicBezTo>
                    <a:pt x="1811" y="1409"/>
                    <a:pt x="1484" y="1132"/>
                    <a:pt x="1559" y="780"/>
                  </a:cubicBezTo>
                  <a:cubicBezTo>
                    <a:pt x="1647" y="441"/>
                    <a:pt x="2075" y="164"/>
                    <a:pt x="2540" y="164"/>
                  </a:cubicBezTo>
                  <a:close/>
                  <a:moveTo>
                    <a:pt x="2578" y="1"/>
                  </a:moveTo>
                  <a:cubicBezTo>
                    <a:pt x="2012" y="1"/>
                    <a:pt x="1434" y="353"/>
                    <a:pt x="1333" y="780"/>
                  </a:cubicBezTo>
                  <a:cubicBezTo>
                    <a:pt x="1283" y="969"/>
                    <a:pt x="1346" y="1158"/>
                    <a:pt x="1471" y="1296"/>
                  </a:cubicBezTo>
                  <a:lnTo>
                    <a:pt x="151" y="1661"/>
                  </a:lnTo>
                  <a:lnTo>
                    <a:pt x="0" y="2277"/>
                  </a:lnTo>
                  <a:lnTo>
                    <a:pt x="7017" y="2277"/>
                  </a:lnTo>
                  <a:lnTo>
                    <a:pt x="6438" y="1799"/>
                  </a:lnTo>
                  <a:cubicBezTo>
                    <a:pt x="6313" y="1811"/>
                    <a:pt x="6199" y="1811"/>
                    <a:pt x="6086" y="1811"/>
                  </a:cubicBezTo>
                  <a:cubicBezTo>
                    <a:pt x="5080" y="1811"/>
                    <a:pt x="4351" y="1220"/>
                    <a:pt x="4439" y="479"/>
                  </a:cubicBezTo>
                  <a:lnTo>
                    <a:pt x="4439" y="479"/>
                  </a:lnTo>
                  <a:lnTo>
                    <a:pt x="3496" y="743"/>
                  </a:lnTo>
                  <a:cubicBezTo>
                    <a:pt x="3546" y="328"/>
                    <a:pt x="3144" y="1"/>
                    <a:pt x="2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9"/>
            <p:cNvSpPr/>
            <p:nvPr/>
          </p:nvSpPr>
          <p:spPr>
            <a:xfrm>
              <a:off x="3061150" y="974500"/>
              <a:ext cx="37650" cy="16450"/>
            </a:xfrm>
            <a:custGeom>
              <a:avLst/>
              <a:gdLst/>
              <a:ahLst/>
              <a:cxnLst/>
              <a:rect l="l" t="t" r="r" b="b"/>
              <a:pathLst>
                <a:path w="1506" h="658" extrusionOk="0">
                  <a:moveTo>
                    <a:pt x="200" y="1"/>
                  </a:moveTo>
                  <a:cubicBezTo>
                    <a:pt x="139" y="1"/>
                    <a:pt x="97" y="33"/>
                    <a:pt x="76" y="129"/>
                  </a:cubicBezTo>
                  <a:cubicBezTo>
                    <a:pt x="1" y="418"/>
                    <a:pt x="277" y="657"/>
                    <a:pt x="667" y="657"/>
                  </a:cubicBezTo>
                  <a:cubicBezTo>
                    <a:pt x="1070" y="657"/>
                    <a:pt x="1434" y="418"/>
                    <a:pt x="1485" y="129"/>
                  </a:cubicBezTo>
                  <a:cubicBezTo>
                    <a:pt x="1506" y="33"/>
                    <a:pt x="1478" y="1"/>
                    <a:pt x="1417" y="1"/>
                  </a:cubicBezTo>
                  <a:cubicBezTo>
                    <a:pt x="1295" y="1"/>
                    <a:pt x="1040" y="129"/>
                    <a:pt x="780" y="129"/>
                  </a:cubicBezTo>
                  <a:cubicBezTo>
                    <a:pt x="521" y="129"/>
                    <a:pt x="322" y="1"/>
                    <a:pt x="2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9"/>
            <p:cNvSpPr/>
            <p:nvPr/>
          </p:nvSpPr>
          <p:spPr>
            <a:xfrm>
              <a:off x="3467650" y="541050"/>
              <a:ext cx="121675" cy="29900"/>
            </a:xfrm>
            <a:custGeom>
              <a:avLst/>
              <a:gdLst/>
              <a:ahLst/>
              <a:cxnLst/>
              <a:rect l="l" t="t" r="r" b="b"/>
              <a:pathLst>
                <a:path w="4867" h="1196" extrusionOk="0">
                  <a:moveTo>
                    <a:pt x="3282" y="366"/>
                  </a:moveTo>
                  <a:lnTo>
                    <a:pt x="3282" y="378"/>
                  </a:lnTo>
                  <a:cubicBezTo>
                    <a:pt x="3596" y="378"/>
                    <a:pt x="3886" y="504"/>
                    <a:pt x="3923" y="655"/>
                  </a:cubicBezTo>
                  <a:cubicBezTo>
                    <a:pt x="3961" y="818"/>
                    <a:pt x="3722" y="957"/>
                    <a:pt x="3408" y="957"/>
                  </a:cubicBezTo>
                  <a:cubicBezTo>
                    <a:pt x="3081" y="957"/>
                    <a:pt x="2804" y="818"/>
                    <a:pt x="2766" y="667"/>
                  </a:cubicBezTo>
                  <a:cubicBezTo>
                    <a:pt x="2741" y="504"/>
                    <a:pt x="2968" y="366"/>
                    <a:pt x="3282" y="366"/>
                  </a:cubicBezTo>
                  <a:close/>
                  <a:moveTo>
                    <a:pt x="0" y="1"/>
                  </a:moveTo>
                  <a:lnTo>
                    <a:pt x="440" y="202"/>
                  </a:lnTo>
                  <a:cubicBezTo>
                    <a:pt x="516" y="189"/>
                    <a:pt x="591" y="189"/>
                    <a:pt x="667" y="189"/>
                  </a:cubicBezTo>
                  <a:cubicBezTo>
                    <a:pt x="1182" y="189"/>
                    <a:pt x="1647" y="353"/>
                    <a:pt x="1874" y="579"/>
                  </a:cubicBezTo>
                  <a:lnTo>
                    <a:pt x="2641" y="730"/>
                  </a:lnTo>
                  <a:cubicBezTo>
                    <a:pt x="2741" y="906"/>
                    <a:pt x="3068" y="1032"/>
                    <a:pt x="3420" y="1032"/>
                  </a:cubicBezTo>
                  <a:cubicBezTo>
                    <a:pt x="3559" y="1032"/>
                    <a:pt x="3684" y="1019"/>
                    <a:pt x="3810" y="969"/>
                  </a:cubicBezTo>
                  <a:lnTo>
                    <a:pt x="4866" y="1195"/>
                  </a:lnTo>
                  <a:lnTo>
                    <a:pt x="4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9"/>
            <p:cNvSpPr/>
            <p:nvPr/>
          </p:nvSpPr>
          <p:spPr>
            <a:xfrm>
              <a:off x="3538675" y="551750"/>
              <a:ext cx="25075" cy="7525"/>
            </a:xfrm>
            <a:custGeom>
              <a:avLst/>
              <a:gdLst/>
              <a:ahLst/>
              <a:cxnLst/>
              <a:rect l="l" t="t" r="r" b="b"/>
              <a:pathLst>
                <a:path w="1003" h="301" extrusionOk="0">
                  <a:moveTo>
                    <a:pt x="454" y="0"/>
                  </a:moveTo>
                  <a:cubicBezTo>
                    <a:pt x="190" y="0"/>
                    <a:pt x="1" y="101"/>
                    <a:pt x="26" y="239"/>
                  </a:cubicBezTo>
                  <a:cubicBezTo>
                    <a:pt x="34" y="285"/>
                    <a:pt x="61" y="301"/>
                    <a:pt x="102" y="301"/>
                  </a:cubicBezTo>
                  <a:cubicBezTo>
                    <a:pt x="185" y="301"/>
                    <a:pt x="328" y="239"/>
                    <a:pt x="504" y="239"/>
                  </a:cubicBezTo>
                  <a:cubicBezTo>
                    <a:pt x="680" y="239"/>
                    <a:pt x="850" y="301"/>
                    <a:pt x="937" y="301"/>
                  </a:cubicBezTo>
                  <a:cubicBezTo>
                    <a:pt x="980" y="301"/>
                    <a:pt x="1003" y="285"/>
                    <a:pt x="994" y="239"/>
                  </a:cubicBezTo>
                  <a:cubicBezTo>
                    <a:pt x="957" y="101"/>
                    <a:pt x="718" y="0"/>
                    <a:pt x="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9"/>
            <p:cNvSpPr/>
            <p:nvPr/>
          </p:nvSpPr>
          <p:spPr>
            <a:xfrm>
              <a:off x="3131575" y="540750"/>
              <a:ext cx="121700" cy="29875"/>
            </a:xfrm>
            <a:custGeom>
              <a:avLst/>
              <a:gdLst/>
              <a:ahLst/>
              <a:cxnLst/>
              <a:rect l="l" t="t" r="r" b="b"/>
              <a:pathLst>
                <a:path w="4868" h="1195" extrusionOk="0">
                  <a:moveTo>
                    <a:pt x="1585" y="390"/>
                  </a:moveTo>
                  <a:cubicBezTo>
                    <a:pt x="1899" y="390"/>
                    <a:pt x="2126" y="516"/>
                    <a:pt x="2101" y="679"/>
                  </a:cubicBezTo>
                  <a:cubicBezTo>
                    <a:pt x="2063" y="843"/>
                    <a:pt x="1786" y="969"/>
                    <a:pt x="1459" y="969"/>
                  </a:cubicBezTo>
                  <a:cubicBezTo>
                    <a:pt x="1132" y="969"/>
                    <a:pt x="906" y="830"/>
                    <a:pt x="944" y="679"/>
                  </a:cubicBezTo>
                  <a:cubicBezTo>
                    <a:pt x="981" y="516"/>
                    <a:pt x="1271" y="390"/>
                    <a:pt x="1585" y="390"/>
                  </a:cubicBezTo>
                  <a:close/>
                  <a:moveTo>
                    <a:pt x="302" y="0"/>
                  </a:moveTo>
                  <a:lnTo>
                    <a:pt x="1" y="1195"/>
                  </a:lnTo>
                  <a:lnTo>
                    <a:pt x="1" y="1195"/>
                  </a:lnTo>
                  <a:lnTo>
                    <a:pt x="1057" y="981"/>
                  </a:lnTo>
                  <a:cubicBezTo>
                    <a:pt x="1183" y="1031"/>
                    <a:pt x="1308" y="1044"/>
                    <a:pt x="1434" y="1044"/>
                  </a:cubicBezTo>
                  <a:cubicBezTo>
                    <a:pt x="1799" y="1044"/>
                    <a:pt x="2126" y="918"/>
                    <a:pt x="2226" y="742"/>
                  </a:cubicBezTo>
                  <a:lnTo>
                    <a:pt x="2981" y="579"/>
                  </a:lnTo>
                  <a:cubicBezTo>
                    <a:pt x="3220" y="365"/>
                    <a:pt x="3685" y="201"/>
                    <a:pt x="4188" y="201"/>
                  </a:cubicBezTo>
                  <a:cubicBezTo>
                    <a:pt x="4263" y="201"/>
                    <a:pt x="4339" y="201"/>
                    <a:pt x="4414" y="214"/>
                  </a:cubicBezTo>
                  <a:lnTo>
                    <a:pt x="48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9"/>
            <p:cNvSpPr/>
            <p:nvPr/>
          </p:nvSpPr>
          <p:spPr>
            <a:xfrm>
              <a:off x="3157150" y="551750"/>
              <a:ext cx="25075" cy="7525"/>
            </a:xfrm>
            <a:custGeom>
              <a:avLst/>
              <a:gdLst/>
              <a:ahLst/>
              <a:cxnLst/>
              <a:rect l="l" t="t" r="r" b="b"/>
              <a:pathLst>
                <a:path w="1003" h="301" extrusionOk="0">
                  <a:moveTo>
                    <a:pt x="549" y="0"/>
                  </a:moveTo>
                  <a:cubicBezTo>
                    <a:pt x="273" y="0"/>
                    <a:pt x="46" y="101"/>
                    <a:pt x="9" y="239"/>
                  </a:cubicBezTo>
                  <a:cubicBezTo>
                    <a:pt x="0" y="285"/>
                    <a:pt x="21" y="301"/>
                    <a:pt x="63" y="301"/>
                  </a:cubicBezTo>
                  <a:cubicBezTo>
                    <a:pt x="147" y="301"/>
                    <a:pt x="315" y="239"/>
                    <a:pt x="499" y="239"/>
                  </a:cubicBezTo>
                  <a:cubicBezTo>
                    <a:pt x="675" y="239"/>
                    <a:pt x="818" y="301"/>
                    <a:pt x="901" y="301"/>
                  </a:cubicBezTo>
                  <a:cubicBezTo>
                    <a:pt x="942" y="301"/>
                    <a:pt x="969" y="285"/>
                    <a:pt x="977" y="239"/>
                  </a:cubicBezTo>
                  <a:cubicBezTo>
                    <a:pt x="1002" y="101"/>
                    <a:pt x="813" y="0"/>
                    <a:pt x="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9"/>
            <p:cNvSpPr/>
            <p:nvPr/>
          </p:nvSpPr>
          <p:spPr>
            <a:xfrm>
              <a:off x="3146050" y="615575"/>
              <a:ext cx="50950" cy="302125"/>
            </a:xfrm>
            <a:custGeom>
              <a:avLst/>
              <a:gdLst/>
              <a:ahLst/>
              <a:cxnLst/>
              <a:rect l="l" t="t" r="r" b="b"/>
              <a:pathLst>
                <a:path w="2038" h="12085" extrusionOk="0">
                  <a:moveTo>
                    <a:pt x="2037" y="0"/>
                  </a:moveTo>
                  <a:lnTo>
                    <a:pt x="2037" y="0"/>
                  </a:lnTo>
                  <a:cubicBezTo>
                    <a:pt x="1798" y="1006"/>
                    <a:pt x="1584" y="1999"/>
                    <a:pt x="1396" y="3005"/>
                  </a:cubicBezTo>
                  <a:cubicBezTo>
                    <a:pt x="1195" y="3999"/>
                    <a:pt x="1019" y="5005"/>
                    <a:pt x="855" y="6011"/>
                  </a:cubicBezTo>
                  <a:cubicBezTo>
                    <a:pt x="679" y="7017"/>
                    <a:pt x="516" y="8035"/>
                    <a:pt x="377" y="9041"/>
                  </a:cubicBezTo>
                  <a:cubicBezTo>
                    <a:pt x="239" y="10047"/>
                    <a:pt x="101" y="11066"/>
                    <a:pt x="0" y="12084"/>
                  </a:cubicBezTo>
                  <a:cubicBezTo>
                    <a:pt x="226" y="11091"/>
                    <a:pt x="440" y="10085"/>
                    <a:pt x="629" y="9092"/>
                  </a:cubicBezTo>
                  <a:cubicBezTo>
                    <a:pt x="830" y="8086"/>
                    <a:pt x="1006" y="7080"/>
                    <a:pt x="1182" y="6074"/>
                  </a:cubicBezTo>
                  <a:cubicBezTo>
                    <a:pt x="1346" y="5068"/>
                    <a:pt x="1509" y="4062"/>
                    <a:pt x="1647" y="3043"/>
                  </a:cubicBezTo>
                  <a:cubicBezTo>
                    <a:pt x="1798" y="2037"/>
                    <a:pt x="1924" y="1019"/>
                    <a:pt x="2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9"/>
            <p:cNvSpPr/>
            <p:nvPr/>
          </p:nvSpPr>
          <p:spPr>
            <a:xfrm>
              <a:off x="3520150" y="615575"/>
              <a:ext cx="50950" cy="302125"/>
            </a:xfrm>
            <a:custGeom>
              <a:avLst/>
              <a:gdLst/>
              <a:ahLst/>
              <a:cxnLst/>
              <a:rect l="l" t="t" r="r" b="b"/>
              <a:pathLst>
                <a:path w="2038" h="12085" extrusionOk="0">
                  <a:moveTo>
                    <a:pt x="0" y="0"/>
                  </a:moveTo>
                  <a:lnTo>
                    <a:pt x="0" y="0"/>
                  </a:lnTo>
                  <a:cubicBezTo>
                    <a:pt x="101" y="1019"/>
                    <a:pt x="226" y="2037"/>
                    <a:pt x="377" y="3043"/>
                  </a:cubicBezTo>
                  <a:cubicBezTo>
                    <a:pt x="528" y="4062"/>
                    <a:pt x="692" y="5068"/>
                    <a:pt x="855" y="6074"/>
                  </a:cubicBezTo>
                  <a:cubicBezTo>
                    <a:pt x="1031" y="7080"/>
                    <a:pt x="1207" y="8086"/>
                    <a:pt x="1396" y="9092"/>
                  </a:cubicBezTo>
                  <a:cubicBezTo>
                    <a:pt x="1597" y="10085"/>
                    <a:pt x="1798" y="11091"/>
                    <a:pt x="2037" y="12084"/>
                  </a:cubicBezTo>
                  <a:cubicBezTo>
                    <a:pt x="1937" y="11066"/>
                    <a:pt x="1798" y="10047"/>
                    <a:pt x="1660" y="9041"/>
                  </a:cubicBezTo>
                  <a:cubicBezTo>
                    <a:pt x="1509" y="8035"/>
                    <a:pt x="1346" y="7029"/>
                    <a:pt x="1182" y="6011"/>
                  </a:cubicBezTo>
                  <a:cubicBezTo>
                    <a:pt x="1031" y="5005"/>
                    <a:pt x="830" y="3999"/>
                    <a:pt x="641" y="3005"/>
                  </a:cubicBezTo>
                  <a:cubicBezTo>
                    <a:pt x="440" y="1999"/>
                    <a:pt x="239" y="1006"/>
                    <a:pt x="0" y="0"/>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9"/>
            <p:cNvSpPr/>
            <p:nvPr/>
          </p:nvSpPr>
          <p:spPr>
            <a:xfrm>
              <a:off x="3266450" y="704225"/>
              <a:ext cx="177950" cy="100625"/>
            </a:xfrm>
            <a:custGeom>
              <a:avLst/>
              <a:gdLst/>
              <a:ahLst/>
              <a:cxnLst/>
              <a:rect l="l" t="t" r="r" b="b"/>
              <a:pathLst>
                <a:path w="7118" h="4025" extrusionOk="0">
                  <a:moveTo>
                    <a:pt x="3559" y="126"/>
                  </a:moveTo>
                  <a:lnTo>
                    <a:pt x="6879" y="1937"/>
                  </a:lnTo>
                  <a:lnTo>
                    <a:pt x="3559" y="3886"/>
                  </a:lnTo>
                  <a:lnTo>
                    <a:pt x="239" y="1937"/>
                  </a:lnTo>
                  <a:lnTo>
                    <a:pt x="3559" y="126"/>
                  </a:lnTo>
                  <a:close/>
                  <a:moveTo>
                    <a:pt x="3559" y="0"/>
                  </a:moveTo>
                  <a:lnTo>
                    <a:pt x="0" y="1937"/>
                  </a:lnTo>
                  <a:lnTo>
                    <a:pt x="3559" y="4024"/>
                  </a:lnTo>
                  <a:lnTo>
                    <a:pt x="7118" y="1937"/>
                  </a:lnTo>
                  <a:lnTo>
                    <a:pt x="35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9"/>
            <p:cNvSpPr/>
            <p:nvPr/>
          </p:nvSpPr>
          <p:spPr>
            <a:xfrm>
              <a:off x="3314550" y="727175"/>
              <a:ext cx="80800" cy="51250"/>
            </a:xfrm>
            <a:custGeom>
              <a:avLst/>
              <a:gdLst/>
              <a:ahLst/>
              <a:cxnLst/>
              <a:rect l="l" t="t" r="r" b="b"/>
              <a:pathLst>
                <a:path w="3232" h="2050" extrusionOk="0">
                  <a:moveTo>
                    <a:pt x="1610" y="239"/>
                  </a:moveTo>
                  <a:cubicBezTo>
                    <a:pt x="2301" y="239"/>
                    <a:pt x="2855" y="591"/>
                    <a:pt x="2855" y="1031"/>
                  </a:cubicBezTo>
                  <a:cubicBezTo>
                    <a:pt x="2855" y="1459"/>
                    <a:pt x="2301" y="1811"/>
                    <a:pt x="1610" y="1811"/>
                  </a:cubicBezTo>
                  <a:cubicBezTo>
                    <a:pt x="918" y="1811"/>
                    <a:pt x="365" y="1459"/>
                    <a:pt x="365" y="1031"/>
                  </a:cubicBezTo>
                  <a:cubicBezTo>
                    <a:pt x="365" y="591"/>
                    <a:pt x="918" y="239"/>
                    <a:pt x="1610" y="239"/>
                  </a:cubicBezTo>
                  <a:close/>
                  <a:moveTo>
                    <a:pt x="1610" y="0"/>
                  </a:moveTo>
                  <a:cubicBezTo>
                    <a:pt x="717" y="0"/>
                    <a:pt x="0" y="465"/>
                    <a:pt x="0" y="1031"/>
                  </a:cubicBezTo>
                  <a:cubicBezTo>
                    <a:pt x="0" y="1597"/>
                    <a:pt x="717" y="2050"/>
                    <a:pt x="1610" y="2050"/>
                  </a:cubicBezTo>
                  <a:cubicBezTo>
                    <a:pt x="2502" y="2050"/>
                    <a:pt x="3232" y="1597"/>
                    <a:pt x="3232" y="1031"/>
                  </a:cubicBezTo>
                  <a:cubicBezTo>
                    <a:pt x="3232" y="465"/>
                    <a:pt x="2502" y="0"/>
                    <a:pt x="1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9"/>
            <p:cNvSpPr/>
            <p:nvPr/>
          </p:nvSpPr>
          <p:spPr>
            <a:xfrm>
              <a:off x="3248825" y="694150"/>
              <a:ext cx="213500" cy="125150"/>
            </a:xfrm>
            <a:custGeom>
              <a:avLst/>
              <a:gdLst/>
              <a:ahLst/>
              <a:cxnLst/>
              <a:rect l="l" t="t" r="r" b="b"/>
              <a:pathLst>
                <a:path w="8540" h="5006" extrusionOk="0">
                  <a:moveTo>
                    <a:pt x="4264" y="265"/>
                  </a:moveTo>
                  <a:lnTo>
                    <a:pt x="8049" y="2327"/>
                  </a:lnTo>
                  <a:lnTo>
                    <a:pt x="4264" y="4565"/>
                  </a:lnTo>
                  <a:lnTo>
                    <a:pt x="466" y="2327"/>
                  </a:lnTo>
                  <a:lnTo>
                    <a:pt x="4264" y="265"/>
                  </a:lnTo>
                  <a:close/>
                  <a:moveTo>
                    <a:pt x="4264" y="1"/>
                  </a:moveTo>
                  <a:lnTo>
                    <a:pt x="4151" y="64"/>
                  </a:lnTo>
                  <a:lnTo>
                    <a:pt x="366" y="2126"/>
                  </a:lnTo>
                  <a:lnTo>
                    <a:pt x="1" y="2327"/>
                  </a:lnTo>
                  <a:lnTo>
                    <a:pt x="1" y="2491"/>
                  </a:lnTo>
                  <a:lnTo>
                    <a:pt x="4151" y="4930"/>
                  </a:lnTo>
                  <a:lnTo>
                    <a:pt x="4264" y="5006"/>
                  </a:lnTo>
                  <a:lnTo>
                    <a:pt x="4390" y="4930"/>
                  </a:lnTo>
                  <a:lnTo>
                    <a:pt x="8539" y="2491"/>
                  </a:lnTo>
                  <a:lnTo>
                    <a:pt x="8539" y="2327"/>
                  </a:lnTo>
                  <a:lnTo>
                    <a:pt x="8175" y="2126"/>
                  </a:lnTo>
                  <a:lnTo>
                    <a:pt x="4377" y="64"/>
                  </a:lnTo>
                  <a:lnTo>
                    <a:pt x="42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9"/>
            <p:cNvSpPr/>
            <p:nvPr/>
          </p:nvSpPr>
          <p:spPr>
            <a:xfrm>
              <a:off x="3330875" y="749000"/>
              <a:ext cx="48125" cy="19050"/>
            </a:xfrm>
            <a:custGeom>
              <a:avLst/>
              <a:gdLst/>
              <a:ahLst/>
              <a:cxnLst/>
              <a:rect l="l" t="t" r="r" b="b"/>
              <a:pathLst>
                <a:path w="1925" h="762" extrusionOk="0">
                  <a:moveTo>
                    <a:pt x="145" y="1"/>
                  </a:moveTo>
                  <a:cubicBezTo>
                    <a:pt x="54" y="1"/>
                    <a:pt x="1" y="39"/>
                    <a:pt x="1" y="158"/>
                  </a:cubicBezTo>
                  <a:cubicBezTo>
                    <a:pt x="1" y="485"/>
                    <a:pt x="429" y="762"/>
                    <a:pt x="957" y="762"/>
                  </a:cubicBezTo>
                  <a:cubicBezTo>
                    <a:pt x="1497" y="762"/>
                    <a:pt x="1925" y="498"/>
                    <a:pt x="1925" y="158"/>
                  </a:cubicBezTo>
                  <a:cubicBezTo>
                    <a:pt x="1925" y="39"/>
                    <a:pt x="1871" y="1"/>
                    <a:pt x="1778" y="1"/>
                  </a:cubicBezTo>
                  <a:cubicBezTo>
                    <a:pt x="1605" y="1"/>
                    <a:pt x="1300" y="133"/>
                    <a:pt x="957" y="133"/>
                  </a:cubicBezTo>
                  <a:cubicBezTo>
                    <a:pt x="614" y="133"/>
                    <a:pt x="313" y="1"/>
                    <a:pt x="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9"/>
            <p:cNvSpPr/>
            <p:nvPr/>
          </p:nvSpPr>
          <p:spPr>
            <a:xfrm>
              <a:off x="3201050" y="671200"/>
              <a:ext cx="309375" cy="175125"/>
            </a:xfrm>
            <a:custGeom>
              <a:avLst/>
              <a:gdLst/>
              <a:ahLst/>
              <a:cxnLst/>
              <a:rect l="l" t="t" r="r" b="b"/>
              <a:pathLst>
                <a:path w="12375" h="7005" extrusionOk="0">
                  <a:moveTo>
                    <a:pt x="6175" y="378"/>
                  </a:moveTo>
                  <a:lnTo>
                    <a:pt x="11683" y="3383"/>
                  </a:lnTo>
                  <a:lnTo>
                    <a:pt x="6175" y="6615"/>
                  </a:lnTo>
                  <a:lnTo>
                    <a:pt x="667" y="3383"/>
                  </a:lnTo>
                  <a:lnTo>
                    <a:pt x="6175" y="378"/>
                  </a:lnTo>
                  <a:close/>
                  <a:moveTo>
                    <a:pt x="6187" y="1"/>
                  </a:moveTo>
                  <a:lnTo>
                    <a:pt x="6024" y="89"/>
                  </a:lnTo>
                  <a:lnTo>
                    <a:pt x="529" y="3082"/>
                  </a:lnTo>
                  <a:lnTo>
                    <a:pt x="1" y="3371"/>
                  </a:lnTo>
                  <a:lnTo>
                    <a:pt x="516" y="3673"/>
                  </a:lnTo>
                  <a:lnTo>
                    <a:pt x="5999" y="6904"/>
                  </a:lnTo>
                  <a:lnTo>
                    <a:pt x="6175" y="7005"/>
                  </a:lnTo>
                  <a:lnTo>
                    <a:pt x="6351" y="6904"/>
                  </a:lnTo>
                  <a:lnTo>
                    <a:pt x="11846" y="3673"/>
                  </a:lnTo>
                  <a:lnTo>
                    <a:pt x="12374" y="3371"/>
                  </a:lnTo>
                  <a:lnTo>
                    <a:pt x="11846" y="3082"/>
                  </a:lnTo>
                  <a:lnTo>
                    <a:pt x="6338" y="89"/>
                  </a:lnTo>
                  <a:lnTo>
                    <a:pt x="61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9"/>
            <p:cNvSpPr/>
            <p:nvPr/>
          </p:nvSpPr>
          <p:spPr>
            <a:xfrm>
              <a:off x="3265825" y="647325"/>
              <a:ext cx="179200" cy="47475"/>
            </a:xfrm>
            <a:custGeom>
              <a:avLst/>
              <a:gdLst/>
              <a:ahLst/>
              <a:cxnLst/>
              <a:rect l="l" t="t" r="r" b="b"/>
              <a:pathLst>
                <a:path w="7168" h="1899" extrusionOk="0">
                  <a:moveTo>
                    <a:pt x="3584" y="0"/>
                  </a:moveTo>
                  <a:lnTo>
                    <a:pt x="3546" y="13"/>
                  </a:lnTo>
                  <a:cubicBezTo>
                    <a:pt x="2943" y="314"/>
                    <a:pt x="2351" y="616"/>
                    <a:pt x="1760" y="931"/>
                  </a:cubicBezTo>
                  <a:lnTo>
                    <a:pt x="880" y="1408"/>
                  </a:lnTo>
                  <a:cubicBezTo>
                    <a:pt x="591" y="1559"/>
                    <a:pt x="289" y="1723"/>
                    <a:pt x="0" y="1899"/>
                  </a:cubicBezTo>
                  <a:cubicBezTo>
                    <a:pt x="314" y="1761"/>
                    <a:pt x="616" y="1622"/>
                    <a:pt x="918" y="1497"/>
                  </a:cubicBezTo>
                  <a:lnTo>
                    <a:pt x="1823" y="1069"/>
                  </a:lnTo>
                  <a:cubicBezTo>
                    <a:pt x="2414" y="792"/>
                    <a:pt x="3005" y="503"/>
                    <a:pt x="3584" y="214"/>
                  </a:cubicBezTo>
                  <a:cubicBezTo>
                    <a:pt x="4175" y="503"/>
                    <a:pt x="4753" y="792"/>
                    <a:pt x="5344" y="1069"/>
                  </a:cubicBezTo>
                  <a:lnTo>
                    <a:pt x="6250" y="1497"/>
                  </a:lnTo>
                  <a:cubicBezTo>
                    <a:pt x="6564" y="1622"/>
                    <a:pt x="6853" y="1761"/>
                    <a:pt x="7168" y="1899"/>
                  </a:cubicBezTo>
                  <a:cubicBezTo>
                    <a:pt x="6878" y="1723"/>
                    <a:pt x="6589" y="1559"/>
                    <a:pt x="6300" y="1408"/>
                  </a:cubicBezTo>
                  <a:lnTo>
                    <a:pt x="5407" y="931"/>
                  </a:lnTo>
                  <a:cubicBezTo>
                    <a:pt x="4829" y="616"/>
                    <a:pt x="4225" y="314"/>
                    <a:pt x="3634" y="13"/>
                  </a:cubicBezTo>
                  <a:lnTo>
                    <a:pt x="3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9"/>
            <p:cNvSpPr/>
            <p:nvPr/>
          </p:nvSpPr>
          <p:spPr>
            <a:xfrm>
              <a:off x="3240975" y="810475"/>
              <a:ext cx="228575" cy="70125"/>
            </a:xfrm>
            <a:custGeom>
              <a:avLst/>
              <a:gdLst/>
              <a:ahLst/>
              <a:cxnLst/>
              <a:rect l="l" t="t" r="r" b="b"/>
              <a:pathLst>
                <a:path w="9143" h="2805" extrusionOk="0">
                  <a:moveTo>
                    <a:pt x="9142" y="0"/>
                  </a:moveTo>
                  <a:lnTo>
                    <a:pt x="9142" y="0"/>
                  </a:lnTo>
                  <a:cubicBezTo>
                    <a:pt x="8753" y="202"/>
                    <a:pt x="8363" y="403"/>
                    <a:pt x="7973" y="617"/>
                  </a:cubicBezTo>
                  <a:cubicBezTo>
                    <a:pt x="7583" y="818"/>
                    <a:pt x="7206" y="1032"/>
                    <a:pt x="6816" y="1245"/>
                  </a:cubicBezTo>
                  <a:cubicBezTo>
                    <a:pt x="6062" y="1660"/>
                    <a:pt x="5320" y="2088"/>
                    <a:pt x="4578" y="2515"/>
                  </a:cubicBezTo>
                  <a:cubicBezTo>
                    <a:pt x="3836" y="2088"/>
                    <a:pt x="3094" y="1660"/>
                    <a:pt x="2340" y="1245"/>
                  </a:cubicBezTo>
                  <a:cubicBezTo>
                    <a:pt x="1950" y="1032"/>
                    <a:pt x="1572" y="818"/>
                    <a:pt x="1183" y="617"/>
                  </a:cubicBezTo>
                  <a:cubicBezTo>
                    <a:pt x="793" y="415"/>
                    <a:pt x="390" y="202"/>
                    <a:pt x="1" y="0"/>
                  </a:cubicBezTo>
                  <a:lnTo>
                    <a:pt x="1" y="0"/>
                  </a:lnTo>
                  <a:cubicBezTo>
                    <a:pt x="378" y="252"/>
                    <a:pt x="743" y="478"/>
                    <a:pt x="1120" y="717"/>
                  </a:cubicBezTo>
                  <a:cubicBezTo>
                    <a:pt x="1484" y="969"/>
                    <a:pt x="1862" y="1195"/>
                    <a:pt x="2239" y="1421"/>
                  </a:cubicBezTo>
                  <a:cubicBezTo>
                    <a:pt x="2993" y="1874"/>
                    <a:pt x="3760" y="2327"/>
                    <a:pt x="4515" y="2767"/>
                  </a:cubicBezTo>
                  <a:lnTo>
                    <a:pt x="4578" y="2805"/>
                  </a:lnTo>
                  <a:lnTo>
                    <a:pt x="4641" y="2767"/>
                  </a:lnTo>
                  <a:cubicBezTo>
                    <a:pt x="5408" y="2327"/>
                    <a:pt x="6162" y="1874"/>
                    <a:pt x="6917" y="1421"/>
                  </a:cubicBezTo>
                  <a:cubicBezTo>
                    <a:pt x="7294" y="1182"/>
                    <a:pt x="7659" y="956"/>
                    <a:pt x="8036" y="717"/>
                  </a:cubicBezTo>
                  <a:cubicBezTo>
                    <a:pt x="8413" y="478"/>
                    <a:pt x="8778" y="252"/>
                    <a:pt x="9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9"/>
            <p:cNvSpPr/>
            <p:nvPr/>
          </p:nvSpPr>
          <p:spPr>
            <a:xfrm>
              <a:off x="3233425" y="979600"/>
              <a:ext cx="17325" cy="11025"/>
            </a:xfrm>
            <a:custGeom>
              <a:avLst/>
              <a:gdLst/>
              <a:ahLst/>
              <a:cxnLst/>
              <a:rect l="l" t="t" r="r" b="b"/>
              <a:pathLst>
                <a:path w="693" h="441" extrusionOk="0">
                  <a:moveTo>
                    <a:pt x="353" y="1"/>
                  </a:moveTo>
                  <a:cubicBezTo>
                    <a:pt x="164" y="1"/>
                    <a:pt x="1" y="101"/>
                    <a:pt x="1" y="227"/>
                  </a:cubicBezTo>
                  <a:cubicBezTo>
                    <a:pt x="1" y="340"/>
                    <a:pt x="164" y="441"/>
                    <a:pt x="353" y="441"/>
                  </a:cubicBezTo>
                  <a:cubicBezTo>
                    <a:pt x="542" y="441"/>
                    <a:pt x="692" y="340"/>
                    <a:pt x="692" y="227"/>
                  </a:cubicBezTo>
                  <a:cubicBezTo>
                    <a:pt x="692" y="101"/>
                    <a:pt x="542" y="1"/>
                    <a:pt x="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9"/>
            <p:cNvSpPr/>
            <p:nvPr/>
          </p:nvSpPr>
          <p:spPr>
            <a:xfrm>
              <a:off x="3291275" y="979600"/>
              <a:ext cx="17325" cy="11025"/>
            </a:xfrm>
            <a:custGeom>
              <a:avLst/>
              <a:gdLst/>
              <a:ahLst/>
              <a:cxnLst/>
              <a:rect l="l" t="t" r="r" b="b"/>
              <a:pathLst>
                <a:path w="693" h="441" extrusionOk="0">
                  <a:moveTo>
                    <a:pt x="340" y="1"/>
                  </a:moveTo>
                  <a:cubicBezTo>
                    <a:pt x="151" y="1"/>
                    <a:pt x="1" y="101"/>
                    <a:pt x="1" y="227"/>
                  </a:cubicBezTo>
                  <a:cubicBezTo>
                    <a:pt x="1" y="340"/>
                    <a:pt x="151" y="441"/>
                    <a:pt x="340" y="441"/>
                  </a:cubicBezTo>
                  <a:cubicBezTo>
                    <a:pt x="529" y="441"/>
                    <a:pt x="692" y="340"/>
                    <a:pt x="692" y="227"/>
                  </a:cubicBezTo>
                  <a:cubicBezTo>
                    <a:pt x="692" y="101"/>
                    <a:pt x="529" y="1"/>
                    <a:pt x="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9"/>
            <p:cNvSpPr/>
            <p:nvPr/>
          </p:nvSpPr>
          <p:spPr>
            <a:xfrm>
              <a:off x="3348800" y="979600"/>
              <a:ext cx="17325" cy="11025"/>
            </a:xfrm>
            <a:custGeom>
              <a:avLst/>
              <a:gdLst/>
              <a:ahLst/>
              <a:cxnLst/>
              <a:rect l="l" t="t" r="r" b="b"/>
              <a:pathLst>
                <a:path w="693" h="441" extrusionOk="0">
                  <a:moveTo>
                    <a:pt x="353" y="1"/>
                  </a:moveTo>
                  <a:cubicBezTo>
                    <a:pt x="164" y="1"/>
                    <a:pt x="1" y="101"/>
                    <a:pt x="1" y="227"/>
                  </a:cubicBezTo>
                  <a:cubicBezTo>
                    <a:pt x="1" y="340"/>
                    <a:pt x="164" y="441"/>
                    <a:pt x="353" y="441"/>
                  </a:cubicBezTo>
                  <a:cubicBezTo>
                    <a:pt x="541" y="441"/>
                    <a:pt x="692" y="340"/>
                    <a:pt x="692" y="227"/>
                  </a:cubicBezTo>
                  <a:cubicBezTo>
                    <a:pt x="692" y="101"/>
                    <a:pt x="541" y="1"/>
                    <a:pt x="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9"/>
            <p:cNvSpPr/>
            <p:nvPr/>
          </p:nvSpPr>
          <p:spPr>
            <a:xfrm>
              <a:off x="3406650" y="979600"/>
              <a:ext cx="17000" cy="11025"/>
            </a:xfrm>
            <a:custGeom>
              <a:avLst/>
              <a:gdLst/>
              <a:ahLst/>
              <a:cxnLst/>
              <a:rect l="l" t="t" r="r" b="b"/>
              <a:pathLst>
                <a:path w="680" h="441" extrusionOk="0">
                  <a:moveTo>
                    <a:pt x="340" y="1"/>
                  </a:moveTo>
                  <a:cubicBezTo>
                    <a:pt x="151" y="1"/>
                    <a:pt x="1" y="101"/>
                    <a:pt x="1" y="227"/>
                  </a:cubicBezTo>
                  <a:cubicBezTo>
                    <a:pt x="1" y="340"/>
                    <a:pt x="151" y="441"/>
                    <a:pt x="340" y="441"/>
                  </a:cubicBezTo>
                  <a:cubicBezTo>
                    <a:pt x="529" y="441"/>
                    <a:pt x="680" y="340"/>
                    <a:pt x="680" y="227"/>
                  </a:cubicBezTo>
                  <a:cubicBezTo>
                    <a:pt x="680" y="101"/>
                    <a:pt x="529" y="1"/>
                    <a:pt x="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9"/>
            <p:cNvSpPr/>
            <p:nvPr/>
          </p:nvSpPr>
          <p:spPr>
            <a:xfrm>
              <a:off x="3464175" y="979600"/>
              <a:ext cx="17325" cy="11025"/>
            </a:xfrm>
            <a:custGeom>
              <a:avLst/>
              <a:gdLst/>
              <a:ahLst/>
              <a:cxnLst/>
              <a:rect l="l" t="t" r="r" b="b"/>
              <a:pathLst>
                <a:path w="693" h="441" extrusionOk="0">
                  <a:moveTo>
                    <a:pt x="353" y="1"/>
                  </a:moveTo>
                  <a:cubicBezTo>
                    <a:pt x="164" y="1"/>
                    <a:pt x="1" y="101"/>
                    <a:pt x="1" y="227"/>
                  </a:cubicBezTo>
                  <a:cubicBezTo>
                    <a:pt x="1" y="340"/>
                    <a:pt x="164" y="441"/>
                    <a:pt x="353" y="441"/>
                  </a:cubicBezTo>
                  <a:cubicBezTo>
                    <a:pt x="541" y="441"/>
                    <a:pt x="692" y="340"/>
                    <a:pt x="692" y="227"/>
                  </a:cubicBezTo>
                  <a:cubicBezTo>
                    <a:pt x="692" y="101"/>
                    <a:pt x="541" y="1"/>
                    <a:pt x="353" y="1"/>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9"/>
            <p:cNvSpPr/>
            <p:nvPr/>
          </p:nvSpPr>
          <p:spPr>
            <a:xfrm>
              <a:off x="3274300" y="557400"/>
              <a:ext cx="11350" cy="7250"/>
            </a:xfrm>
            <a:custGeom>
              <a:avLst/>
              <a:gdLst/>
              <a:ahLst/>
              <a:cxnLst/>
              <a:rect l="l" t="t" r="r" b="b"/>
              <a:pathLst>
                <a:path w="454" h="290" extrusionOk="0">
                  <a:moveTo>
                    <a:pt x="227" y="1"/>
                  </a:moveTo>
                  <a:cubicBezTo>
                    <a:pt x="101" y="1"/>
                    <a:pt x="1" y="64"/>
                    <a:pt x="1" y="152"/>
                  </a:cubicBezTo>
                  <a:cubicBezTo>
                    <a:pt x="1" y="227"/>
                    <a:pt x="101" y="290"/>
                    <a:pt x="227" y="290"/>
                  </a:cubicBezTo>
                  <a:cubicBezTo>
                    <a:pt x="353" y="290"/>
                    <a:pt x="453" y="227"/>
                    <a:pt x="453" y="152"/>
                  </a:cubicBezTo>
                  <a:cubicBezTo>
                    <a:pt x="453" y="64"/>
                    <a:pt x="353" y="1"/>
                    <a:pt x="227" y="1"/>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9"/>
            <p:cNvSpPr/>
            <p:nvPr/>
          </p:nvSpPr>
          <p:spPr>
            <a:xfrm>
              <a:off x="3312975" y="557400"/>
              <a:ext cx="11650" cy="7250"/>
            </a:xfrm>
            <a:custGeom>
              <a:avLst/>
              <a:gdLst/>
              <a:ahLst/>
              <a:cxnLst/>
              <a:rect l="l" t="t" r="r" b="b"/>
              <a:pathLst>
                <a:path w="466" h="290" extrusionOk="0">
                  <a:moveTo>
                    <a:pt x="227" y="1"/>
                  </a:moveTo>
                  <a:cubicBezTo>
                    <a:pt x="101" y="1"/>
                    <a:pt x="0" y="64"/>
                    <a:pt x="0" y="152"/>
                  </a:cubicBezTo>
                  <a:cubicBezTo>
                    <a:pt x="0" y="227"/>
                    <a:pt x="101" y="290"/>
                    <a:pt x="227" y="290"/>
                  </a:cubicBezTo>
                  <a:cubicBezTo>
                    <a:pt x="352" y="290"/>
                    <a:pt x="465" y="227"/>
                    <a:pt x="465" y="152"/>
                  </a:cubicBezTo>
                  <a:cubicBezTo>
                    <a:pt x="465" y="64"/>
                    <a:pt x="352" y="1"/>
                    <a:pt x="227" y="1"/>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9"/>
            <p:cNvSpPr/>
            <p:nvPr/>
          </p:nvSpPr>
          <p:spPr>
            <a:xfrm>
              <a:off x="3351625" y="557400"/>
              <a:ext cx="11675" cy="7250"/>
            </a:xfrm>
            <a:custGeom>
              <a:avLst/>
              <a:gdLst/>
              <a:ahLst/>
              <a:cxnLst/>
              <a:rect l="l" t="t" r="r" b="b"/>
              <a:pathLst>
                <a:path w="467" h="290" extrusionOk="0">
                  <a:moveTo>
                    <a:pt x="240" y="1"/>
                  </a:moveTo>
                  <a:cubicBezTo>
                    <a:pt x="102" y="1"/>
                    <a:pt x="1" y="64"/>
                    <a:pt x="1" y="152"/>
                  </a:cubicBezTo>
                  <a:cubicBezTo>
                    <a:pt x="1" y="227"/>
                    <a:pt x="102" y="290"/>
                    <a:pt x="240" y="290"/>
                  </a:cubicBezTo>
                  <a:cubicBezTo>
                    <a:pt x="366" y="290"/>
                    <a:pt x="466" y="227"/>
                    <a:pt x="466" y="152"/>
                  </a:cubicBezTo>
                  <a:cubicBezTo>
                    <a:pt x="466" y="64"/>
                    <a:pt x="366" y="1"/>
                    <a:pt x="240" y="1"/>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9"/>
            <p:cNvSpPr/>
            <p:nvPr/>
          </p:nvSpPr>
          <p:spPr>
            <a:xfrm>
              <a:off x="3390625" y="557400"/>
              <a:ext cx="11325" cy="7250"/>
            </a:xfrm>
            <a:custGeom>
              <a:avLst/>
              <a:gdLst/>
              <a:ahLst/>
              <a:cxnLst/>
              <a:rect l="l" t="t" r="r" b="b"/>
              <a:pathLst>
                <a:path w="453" h="290" extrusionOk="0">
                  <a:moveTo>
                    <a:pt x="227" y="1"/>
                  </a:moveTo>
                  <a:cubicBezTo>
                    <a:pt x="101" y="1"/>
                    <a:pt x="0" y="64"/>
                    <a:pt x="0" y="152"/>
                  </a:cubicBezTo>
                  <a:cubicBezTo>
                    <a:pt x="0" y="227"/>
                    <a:pt x="101" y="290"/>
                    <a:pt x="227" y="290"/>
                  </a:cubicBezTo>
                  <a:cubicBezTo>
                    <a:pt x="352" y="290"/>
                    <a:pt x="453" y="227"/>
                    <a:pt x="453" y="152"/>
                  </a:cubicBezTo>
                  <a:cubicBezTo>
                    <a:pt x="453" y="64"/>
                    <a:pt x="352" y="1"/>
                    <a:pt x="227" y="1"/>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9"/>
            <p:cNvSpPr/>
            <p:nvPr/>
          </p:nvSpPr>
          <p:spPr>
            <a:xfrm>
              <a:off x="3429275" y="557400"/>
              <a:ext cx="11675" cy="7250"/>
            </a:xfrm>
            <a:custGeom>
              <a:avLst/>
              <a:gdLst/>
              <a:ahLst/>
              <a:cxnLst/>
              <a:rect l="l" t="t" r="r" b="b"/>
              <a:pathLst>
                <a:path w="467" h="290" extrusionOk="0">
                  <a:moveTo>
                    <a:pt x="227" y="1"/>
                  </a:moveTo>
                  <a:cubicBezTo>
                    <a:pt x="102" y="1"/>
                    <a:pt x="1" y="64"/>
                    <a:pt x="1" y="152"/>
                  </a:cubicBezTo>
                  <a:cubicBezTo>
                    <a:pt x="1" y="227"/>
                    <a:pt x="102" y="290"/>
                    <a:pt x="227" y="290"/>
                  </a:cubicBezTo>
                  <a:cubicBezTo>
                    <a:pt x="366" y="290"/>
                    <a:pt x="466" y="227"/>
                    <a:pt x="466" y="152"/>
                  </a:cubicBezTo>
                  <a:cubicBezTo>
                    <a:pt x="466" y="64"/>
                    <a:pt x="366" y="1"/>
                    <a:pt x="227" y="1"/>
                  </a:cubicBezTo>
                  <a:close/>
                </a:path>
              </a:pathLst>
            </a:custGeom>
            <a:solidFill>
              <a:srgbClr val="3B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9"/>
            <p:cNvSpPr/>
            <p:nvPr/>
          </p:nvSpPr>
          <p:spPr>
            <a:xfrm>
              <a:off x="3027200" y="1134175"/>
              <a:ext cx="589475" cy="6525"/>
            </a:xfrm>
            <a:custGeom>
              <a:avLst/>
              <a:gdLst/>
              <a:ahLst/>
              <a:cxnLst/>
              <a:rect l="l" t="t" r="r" b="b"/>
              <a:pathLst>
                <a:path w="23579" h="261" extrusionOk="0">
                  <a:moveTo>
                    <a:pt x="10659" y="1"/>
                  </a:moveTo>
                  <a:cubicBezTo>
                    <a:pt x="9072" y="1"/>
                    <a:pt x="7485" y="19"/>
                    <a:pt x="5898" y="30"/>
                  </a:cubicBezTo>
                  <a:lnTo>
                    <a:pt x="2943" y="67"/>
                  </a:lnTo>
                  <a:cubicBezTo>
                    <a:pt x="1962" y="92"/>
                    <a:pt x="982" y="105"/>
                    <a:pt x="1" y="130"/>
                  </a:cubicBezTo>
                  <a:cubicBezTo>
                    <a:pt x="982" y="155"/>
                    <a:pt x="1962" y="168"/>
                    <a:pt x="2943" y="193"/>
                  </a:cubicBezTo>
                  <a:lnTo>
                    <a:pt x="5898" y="231"/>
                  </a:lnTo>
                  <a:cubicBezTo>
                    <a:pt x="7860" y="256"/>
                    <a:pt x="9822" y="243"/>
                    <a:pt x="11783" y="256"/>
                  </a:cubicBezTo>
                  <a:cubicBezTo>
                    <a:pt x="12312" y="259"/>
                    <a:pt x="12840" y="261"/>
                    <a:pt x="13368" y="261"/>
                  </a:cubicBezTo>
                  <a:cubicBezTo>
                    <a:pt x="14809" y="261"/>
                    <a:pt x="16245" y="249"/>
                    <a:pt x="17681" y="231"/>
                  </a:cubicBezTo>
                  <a:lnTo>
                    <a:pt x="20623" y="193"/>
                  </a:lnTo>
                  <a:cubicBezTo>
                    <a:pt x="21604" y="168"/>
                    <a:pt x="22598" y="155"/>
                    <a:pt x="23578" y="130"/>
                  </a:cubicBezTo>
                  <a:cubicBezTo>
                    <a:pt x="22598" y="105"/>
                    <a:pt x="21604" y="92"/>
                    <a:pt x="20623" y="67"/>
                  </a:cubicBezTo>
                  <a:lnTo>
                    <a:pt x="17681" y="42"/>
                  </a:lnTo>
                  <a:cubicBezTo>
                    <a:pt x="15719" y="17"/>
                    <a:pt x="13745" y="17"/>
                    <a:pt x="11783" y="4"/>
                  </a:cubicBezTo>
                  <a:cubicBezTo>
                    <a:pt x="11409" y="2"/>
                    <a:pt x="11034" y="1"/>
                    <a:pt x="10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9"/>
            <p:cNvSpPr/>
            <p:nvPr/>
          </p:nvSpPr>
          <p:spPr>
            <a:xfrm>
              <a:off x="3047000" y="1093275"/>
              <a:ext cx="569350" cy="6250"/>
            </a:xfrm>
            <a:custGeom>
              <a:avLst/>
              <a:gdLst/>
              <a:ahLst/>
              <a:cxnLst/>
              <a:rect l="l" t="t" r="r" b="b"/>
              <a:pathLst>
                <a:path w="22774" h="250" extrusionOk="0">
                  <a:moveTo>
                    <a:pt x="9867" y="1"/>
                  </a:moveTo>
                  <a:cubicBezTo>
                    <a:pt x="8477" y="1"/>
                    <a:pt x="7087" y="12"/>
                    <a:pt x="5697" y="31"/>
                  </a:cubicBezTo>
                  <a:lnTo>
                    <a:pt x="2843" y="69"/>
                  </a:lnTo>
                  <a:cubicBezTo>
                    <a:pt x="1900" y="81"/>
                    <a:pt x="944" y="94"/>
                    <a:pt x="1" y="131"/>
                  </a:cubicBezTo>
                  <a:cubicBezTo>
                    <a:pt x="944" y="157"/>
                    <a:pt x="1900" y="169"/>
                    <a:pt x="2843" y="182"/>
                  </a:cubicBezTo>
                  <a:lnTo>
                    <a:pt x="5697" y="219"/>
                  </a:lnTo>
                  <a:cubicBezTo>
                    <a:pt x="7596" y="245"/>
                    <a:pt x="9495" y="245"/>
                    <a:pt x="11394" y="245"/>
                  </a:cubicBezTo>
                  <a:cubicBezTo>
                    <a:pt x="11899" y="248"/>
                    <a:pt x="12405" y="250"/>
                    <a:pt x="12912" y="250"/>
                  </a:cubicBezTo>
                  <a:cubicBezTo>
                    <a:pt x="14298" y="250"/>
                    <a:pt x="15688" y="238"/>
                    <a:pt x="17078" y="219"/>
                  </a:cubicBezTo>
                  <a:lnTo>
                    <a:pt x="19932" y="182"/>
                  </a:lnTo>
                  <a:cubicBezTo>
                    <a:pt x="20875" y="169"/>
                    <a:pt x="21831" y="157"/>
                    <a:pt x="22774" y="131"/>
                  </a:cubicBezTo>
                  <a:cubicBezTo>
                    <a:pt x="21831" y="94"/>
                    <a:pt x="20875" y="81"/>
                    <a:pt x="19932" y="69"/>
                  </a:cubicBezTo>
                  <a:lnTo>
                    <a:pt x="17078" y="31"/>
                  </a:lnTo>
                  <a:cubicBezTo>
                    <a:pt x="15179" y="6"/>
                    <a:pt x="13280" y="18"/>
                    <a:pt x="11394" y="6"/>
                  </a:cubicBezTo>
                  <a:cubicBezTo>
                    <a:pt x="10885" y="2"/>
                    <a:pt x="10376" y="1"/>
                    <a:pt x="9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9"/>
            <p:cNvSpPr/>
            <p:nvPr/>
          </p:nvSpPr>
          <p:spPr>
            <a:xfrm>
              <a:off x="3047000" y="1057800"/>
              <a:ext cx="569350" cy="6475"/>
            </a:xfrm>
            <a:custGeom>
              <a:avLst/>
              <a:gdLst/>
              <a:ahLst/>
              <a:cxnLst/>
              <a:rect l="l" t="t" r="r" b="b"/>
              <a:pathLst>
                <a:path w="22774" h="259" extrusionOk="0">
                  <a:moveTo>
                    <a:pt x="10299" y="0"/>
                  </a:moveTo>
                  <a:cubicBezTo>
                    <a:pt x="8770" y="0"/>
                    <a:pt x="7233" y="19"/>
                    <a:pt x="5697" y="29"/>
                  </a:cubicBezTo>
                  <a:lnTo>
                    <a:pt x="2843" y="67"/>
                  </a:lnTo>
                  <a:cubicBezTo>
                    <a:pt x="1900" y="92"/>
                    <a:pt x="944" y="104"/>
                    <a:pt x="1" y="130"/>
                  </a:cubicBezTo>
                  <a:cubicBezTo>
                    <a:pt x="944" y="155"/>
                    <a:pt x="1900" y="167"/>
                    <a:pt x="2843" y="192"/>
                  </a:cubicBezTo>
                  <a:lnTo>
                    <a:pt x="5697" y="230"/>
                  </a:lnTo>
                  <a:cubicBezTo>
                    <a:pt x="7596" y="243"/>
                    <a:pt x="9495" y="243"/>
                    <a:pt x="11381" y="255"/>
                  </a:cubicBezTo>
                  <a:cubicBezTo>
                    <a:pt x="11744" y="258"/>
                    <a:pt x="12106" y="259"/>
                    <a:pt x="12469" y="259"/>
                  </a:cubicBezTo>
                  <a:cubicBezTo>
                    <a:pt x="14005" y="259"/>
                    <a:pt x="15541" y="240"/>
                    <a:pt x="17078" y="230"/>
                  </a:cubicBezTo>
                  <a:lnTo>
                    <a:pt x="19932" y="192"/>
                  </a:lnTo>
                  <a:cubicBezTo>
                    <a:pt x="20875" y="167"/>
                    <a:pt x="21818" y="155"/>
                    <a:pt x="22774" y="130"/>
                  </a:cubicBezTo>
                  <a:cubicBezTo>
                    <a:pt x="21831" y="104"/>
                    <a:pt x="20875" y="92"/>
                    <a:pt x="19932" y="67"/>
                  </a:cubicBezTo>
                  <a:lnTo>
                    <a:pt x="17078" y="29"/>
                  </a:lnTo>
                  <a:cubicBezTo>
                    <a:pt x="15179" y="16"/>
                    <a:pt x="13280" y="16"/>
                    <a:pt x="11381" y="4"/>
                  </a:cubicBezTo>
                  <a:cubicBezTo>
                    <a:pt x="11021" y="1"/>
                    <a:pt x="10660" y="0"/>
                    <a:pt x="102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9"/>
            <p:cNvSpPr/>
            <p:nvPr/>
          </p:nvSpPr>
          <p:spPr>
            <a:xfrm>
              <a:off x="3315175" y="568100"/>
              <a:ext cx="376625" cy="643850"/>
            </a:xfrm>
            <a:custGeom>
              <a:avLst/>
              <a:gdLst/>
              <a:ahLst/>
              <a:cxnLst/>
              <a:rect l="l" t="t" r="r" b="b"/>
              <a:pathLst>
                <a:path w="15065" h="25754" extrusionOk="0">
                  <a:moveTo>
                    <a:pt x="15065" y="0"/>
                  </a:moveTo>
                  <a:cubicBezTo>
                    <a:pt x="14285" y="1006"/>
                    <a:pt x="13644" y="2113"/>
                    <a:pt x="13154" y="3282"/>
                  </a:cubicBezTo>
                  <a:cubicBezTo>
                    <a:pt x="12651" y="4464"/>
                    <a:pt x="12236" y="5659"/>
                    <a:pt x="11783" y="6841"/>
                  </a:cubicBezTo>
                  <a:cubicBezTo>
                    <a:pt x="10928" y="9230"/>
                    <a:pt x="9909" y="11569"/>
                    <a:pt x="8752" y="13833"/>
                  </a:cubicBezTo>
                  <a:cubicBezTo>
                    <a:pt x="8476" y="14411"/>
                    <a:pt x="8161" y="14964"/>
                    <a:pt x="7860" y="15518"/>
                  </a:cubicBezTo>
                  <a:cubicBezTo>
                    <a:pt x="7558" y="16083"/>
                    <a:pt x="7231" y="16624"/>
                    <a:pt x="6891" y="17165"/>
                  </a:cubicBezTo>
                  <a:cubicBezTo>
                    <a:pt x="6225" y="18234"/>
                    <a:pt x="5521" y="19277"/>
                    <a:pt x="4779" y="20271"/>
                  </a:cubicBezTo>
                  <a:cubicBezTo>
                    <a:pt x="4024" y="21277"/>
                    <a:pt x="3257" y="22232"/>
                    <a:pt x="2465" y="23150"/>
                  </a:cubicBezTo>
                  <a:cubicBezTo>
                    <a:pt x="1660" y="24068"/>
                    <a:pt x="843" y="24936"/>
                    <a:pt x="0" y="25753"/>
                  </a:cubicBezTo>
                  <a:cubicBezTo>
                    <a:pt x="1773" y="24106"/>
                    <a:pt x="3383" y="22295"/>
                    <a:pt x="4842" y="20359"/>
                  </a:cubicBezTo>
                  <a:cubicBezTo>
                    <a:pt x="5596" y="19365"/>
                    <a:pt x="6300" y="18322"/>
                    <a:pt x="6979" y="17240"/>
                  </a:cubicBezTo>
                  <a:cubicBezTo>
                    <a:pt x="7331" y="16700"/>
                    <a:pt x="7646" y="16146"/>
                    <a:pt x="7973" y="15593"/>
                  </a:cubicBezTo>
                  <a:cubicBezTo>
                    <a:pt x="8287" y="15027"/>
                    <a:pt x="8589" y="14474"/>
                    <a:pt x="8878" y="13895"/>
                  </a:cubicBezTo>
                  <a:cubicBezTo>
                    <a:pt x="10035" y="11619"/>
                    <a:pt x="11041" y="9268"/>
                    <a:pt x="11896" y="6866"/>
                  </a:cubicBezTo>
                  <a:cubicBezTo>
                    <a:pt x="12324" y="5671"/>
                    <a:pt x="12726" y="4477"/>
                    <a:pt x="13216" y="3307"/>
                  </a:cubicBezTo>
                  <a:cubicBezTo>
                    <a:pt x="13694" y="2125"/>
                    <a:pt x="14310" y="1019"/>
                    <a:pt x="15065"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9"/>
            <p:cNvSpPr/>
            <p:nvPr/>
          </p:nvSpPr>
          <p:spPr>
            <a:xfrm>
              <a:off x="3401625" y="478900"/>
              <a:ext cx="376000" cy="628675"/>
            </a:xfrm>
            <a:custGeom>
              <a:avLst/>
              <a:gdLst/>
              <a:ahLst/>
              <a:cxnLst/>
              <a:rect l="l" t="t" r="r" b="b"/>
              <a:pathLst>
                <a:path w="15040" h="25147" extrusionOk="0">
                  <a:moveTo>
                    <a:pt x="13782" y="1959"/>
                  </a:moveTo>
                  <a:lnTo>
                    <a:pt x="13619" y="2147"/>
                  </a:lnTo>
                  <a:cubicBezTo>
                    <a:pt x="13518" y="2260"/>
                    <a:pt x="13380" y="2437"/>
                    <a:pt x="13216" y="2638"/>
                  </a:cubicBezTo>
                  <a:cubicBezTo>
                    <a:pt x="13040" y="2852"/>
                    <a:pt x="12839" y="3090"/>
                    <a:pt x="12638" y="3342"/>
                  </a:cubicBezTo>
                  <a:lnTo>
                    <a:pt x="12651" y="3342"/>
                  </a:lnTo>
                  <a:cubicBezTo>
                    <a:pt x="12437" y="3606"/>
                    <a:pt x="12223" y="3895"/>
                    <a:pt x="12022" y="4184"/>
                  </a:cubicBezTo>
                  <a:cubicBezTo>
                    <a:pt x="11808" y="4474"/>
                    <a:pt x="11594" y="4763"/>
                    <a:pt x="11406" y="5052"/>
                  </a:cubicBezTo>
                  <a:cubicBezTo>
                    <a:pt x="11217" y="5341"/>
                    <a:pt x="11041" y="5593"/>
                    <a:pt x="10903" y="5832"/>
                  </a:cubicBezTo>
                  <a:cubicBezTo>
                    <a:pt x="10752" y="6083"/>
                    <a:pt x="10626" y="6259"/>
                    <a:pt x="10551" y="6398"/>
                  </a:cubicBezTo>
                  <a:lnTo>
                    <a:pt x="10412" y="6611"/>
                  </a:lnTo>
                  <a:lnTo>
                    <a:pt x="10513" y="6385"/>
                  </a:lnTo>
                  <a:cubicBezTo>
                    <a:pt x="10588" y="6234"/>
                    <a:pt x="10689" y="6033"/>
                    <a:pt x="10827" y="5781"/>
                  </a:cubicBezTo>
                  <a:cubicBezTo>
                    <a:pt x="10966" y="5543"/>
                    <a:pt x="11129" y="5266"/>
                    <a:pt x="11318" y="4977"/>
                  </a:cubicBezTo>
                  <a:cubicBezTo>
                    <a:pt x="11506" y="4687"/>
                    <a:pt x="11707" y="4373"/>
                    <a:pt x="11921" y="4084"/>
                  </a:cubicBezTo>
                  <a:cubicBezTo>
                    <a:pt x="12135" y="3782"/>
                    <a:pt x="12361" y="3505"/>
                    <a:pt x="12575" y="3241"/>
                  </a:cubicBezTo>
                  <a:cubicBezTo>
                    <a:pt x="12789" y="2990"/>
                    <a:pt x="12990" y="2763"/>
                    <a:pt x="13166" y="2562"/>
                  </a:cubicBezTo>
                  <a:cubicBezTo>
                    <a:pt x="13355" y="2374"/>
                    <a:pt x="13506" y="2223"/>
                    <a:pt x="13606" y="2122"/>
                  </a:cubicBezTo>
                  <a:lnTo>
                    <a:pt x="13782" y="1959"/>
                  </a:lnTo>
                  <a:close/>
                  <a:moveTo>
                    <a:pt x="10048" y="4184"/>
                  </a:moveTo>
                  <a:lnTo>
                    <a:pt x="10010" y="4310"/>
                  </a:lnTo>
                  <a:lnTo>
                    <a:pt x="9909" y="4650"/>
                  </a:lnTo>
                  <a:cubicBezTo>
                    <a:pt x="9859" y="4788"/>
                    <a:pt x="9821" y="4939"/>
                    <a:pt x="9758" y="5115"/>
                  </a:cubicBezTo>
                  <a:cubicBezTo>
                    <a:pt x="9708" y="5291"/>
                    <a:pt x="9658" y="5467"/>
                    <a:pt x="9607" y="5643"/>
                  </a:cubicBezTo>
                  <a:cubicBezTo>
                    <a:pt x="9557" y="5832"/>
                    <a:pt x="9494" y="6008"/>
                    <a:pt x="9444" y="6184"/>
                  </a:cubicBezTo>
                  <a:cubicBezTo>
                    <a:pt x="9406" y="6347"/>
                    <a:pt x="9356" y="6511"/>
                    <a:pt x="9318" y="6649"/>
                  </a:cubicBezTo>
                  <a:lnTo>
                    <a:pt x="9218" y="6989"/>
                  </a:lnTo>
                  <a:lnTo>
                    <a:pt x="9180" y="7114"/>
                  </a:lnTo>
                  <a:lnTo>
                    <a:pt x="9193" y="6989"/>
                  </a:lnTo>
                  <a:cubicBezTo>
                    <a:pt x="9193" y="6913"/>
                    <a:pt x="9205" y="6800"/>
                    <a:pt x="9230" y="6662"/>
                  </a:cubicBezTo>
                  <a:cubicBezTo>
                    <a:pt x="9255" y="6523"/>
                    <a:pt x="9281" y="6360"/>
                    <a:pt x="9331" y="6184"/>
                  </a:cubicBezTo>
                  <a:cubicBezTo>
                    <a:pt x="9369" y="6008"/>
                    <a:pt x="9419" y="5832"/>
                    <a:pt x="9469" y="5643"/>
                  </a:cubicBezTo>
                  <a:cubicBezTo>
                    <a:pt x="9519" y="5467"/>
                    <a:pt x="9582" y="5278"/>
                    <a:pt x="9645" y="5102"/>
                  </a:cubicBezTo>
                  <a:cubicBezTo>
                    <a:pt x="9708" y="4939"/>
                    <a:pt x="9784" y="4775"/>
                    <a:pt x="9834" y="4637"/>
                  </a:cubicBezTo>
                  <a:cubicBezTo>
                    <a:pt x="9897" y="4499"/>
                    <a:pt x="9947" y="4386"/>
                    <a:pt x="9997" y="4310"/>
                  </a:cubicBezTo>
                  <a:lnTo>
                    <a:pt x="10048" y="4184"/>
                  </a:lnTo>
                  <a:close/>
                  <a:moveTo>
                    <a:pt x="8086" y="4700"/>
                  </a:moveTo>
                  <a:lnTo>
                    <a:pt x="8061" y="4763"/>
                  </a:lnTo>
                  <a:cubicBezTo>
                    <a:pt x="8036" y="4813"/>
                    <a:pt x="7998" y="4863"/>
                    <a:pt x="7973" y="4951"/>
                  </a:cubicBezTo>
                  <a:cubicBezTo>
                    <a:pt x="7860" y="5165"/>
                    <a:pt x="7784" y="5379"/>
                    <a:pt x="7721" y="5605"/>
                  </a:cubicBezTo>
                  <a:cubicBezTo>
                    <a:pt x="7633" y="5895"/>
                    <a:pt x="7583" y="6196"/>
                    <a:pt x="7570" y="6498"/>
                  </a:cubicBezTo>
                  <a:cubicBezTo>
                    <a:pt x="7545" y="6787"/>
                    <a:pt x="7570" y="7089"/>
                    <a:pt x="7658" y="7378"/>
                  </a:cubicBezTo>
                  <a:cubicBezTo>
                    <a:pt x="7734" y="7642"/>
                    <a:pt x="7834" y="7907"/>
                    <a:pt x="7948" y="8171"/>
                  </a:cubicBezTo>
                  <a:cubicBezTo>
                    <a:pt x="8036" y="8410"/>
                    <a:pt x="8111" y="8661"/>
                    <a:pt x="8161" y="8925"/>
                  </a:cubicBezTo>
                  <a:cubicBezTo>
                    <a:pt x="8187" y="9126"/>
                    <a:pt x="8199" y="9340"/>
                    <a:pt x="8187" y="9554"/>
                  </a:cubicBezTo>
                  <a:lnTo>
                    <a:pt x="8174" y="9554"/>
                  </a:lnTo>
                  <a:cubicBezTo>
                    <a:pt x="8161" y="9642"/>
                    <a:pt x="8149" y="9730"/>
                    <a:pt x="8124" y="9818"/>
                  </a:cubicBezTo>
                  <a:cubicBezTo>
                    <a:pt x="8136" y="9742"/>
                    <a:pt x="8124" y="9667"/>
                    <a:pt x="8124" y="9579"/>
                  </a:cubicBezTo>
                  <a:cubicBezTo>
                    <a:pt x="8099" y="9403"/>
                    <a:pt x="8061" y="9227"/>
                    <a:pt x="7998" y="9051"/>
                  </a:cubicBezTo>
                  <a:cubicBezTo>
                    <a:pt x="7922" y="8825"/>
                    <a:pt x="7822" y="8611"/>
                    <a:pt x="7709" y="8410"/>
                  </a:cubicBezTo>
                  <a:cubicBezTo>
                    <a:pt x="7570" y="8158"/>
                    <a:pt x="7470" y="7894"/>
                    <a:pt x="7369" y="7630"/>
                  </a:cubicBezTo>
                  <a:cubicBezTo>
                    <a:pt x="7294" y="7278"/>
                    <a:pt x="7269" y="6926"/>
                    <a:pt x="7306" y="6586"/>
                  </a:cubicBezTo>
                  <a:cubicBezTo>
                    <a:pt x="7357" y="6234"/>
                    <a:pt x="7445" y="5895"/>
                    <a:pt x="7570" y="5580"/>
                  </a:cubicBezTo>
                  <a:cubicBezTo>
                    <a:pt x="7671" y="5341"/>
                    <a:pt x="7784" y="5128"/>
                    <a:pt x="7922" y="4914"/>
                  </a:cubicBezTo>
                  <a:cubicBezTo>
                    <a:pt x="7973" y="4838"/>
                    <a:pt x="8023" y="4788"/>
                    <a:pt x="8048" y="4750"/>
                  </a:cubicBezTo>
                  <a:lnTo>
                    <a:pt x="8086" y="4700"/>
                  </a:lnTo>
                  <a:close/>
                  <a:moveTo>
                    <a:pt x="6137" y="9931"/>
                  </a:moveTo>
                  <a:lnTo>
                    <a:pt x="6175" y="10120"/>
                  </a:lnTo>
                  <a:cubicBezTo>
                    <a:pt x="6200" y="10245"/>
                    <a:pt x="6237" y="10422"/>
                    <a:pt x="6263" y="10648"/>
                  </a:cubicBezTo>
                  <a:cubicBezTo>
                    <a:pt x="6288" y="10874"/>
                    <a:pt x="6313" y="11138"/>
                    <a:pt x="6313" y="11440"/>
                  </a:cubicBezTo>
                  <a:cubicBezTo>
                    <a:pt x="6325" y="11729"/>
                    <a:pt x="6313" y="12069"/>
                    <a:pt x="6300" y="12396"/>
                  </a:cubicBezTo>
                  <a:cubicBezTo>
                    <a:pt x="6275" y="12710"/>
                    <a:pt x="6225" y="13062"/>
                    <a:pt x="6175" y="13377"/>
                  </a:cubicBezTo>
                  <a:cubicBezTo>
                    <a:pt x="6137" y="13704"/>
                    <a:pt x="6061" y="14005"/>
                    <a:pt x="6011" y="14269"/>
                  </a:cubicBezTo>
                  <a:cubicBezTo>
                    <a:pt x="5948" y="14521"/>
                    <a:pt x="5885" y="14747"/>
                    <a:pt x="5848" y="14898"/>
                  </a:cubicBezTo>
                  <a:lnTo>
                    <a:pt x="5835" y="14898"/>
                  </a:lnTo>
                  <a:lnTo>
                    <a:pt x="5760" y="15137"/>
                  </a:lnTo>
                  <a:lnTo>
                    <a:pt x="5810" y="14898"/>
                  </a:lnTo>
                  <a:cubicBezTo>
                    <a:pt x="5848" y="14747"/>
                    <a:pt x="5885" y="14533"/>
                    <a:pt x="5923" y="14282"/>
                  </a:cubicBezTo>
                  <a:cubicBezTo>
                    <a:pt x="5973" y="14030"/>
                    <a:pt x="6011" y="13741"/>
                    <a:pt x="6049" y="13427"/>
                  </a:cubicBezTo>
                  <a:cubicBezTo>
                    <a:pt x="6099" y="13113"/>
                    <a:pt x="6124" y="12786"/>
                    <a:pt x="6149" y="12459"/>
                  </a:cubicBezTo>
                  <a:cubicBezTo>
                    <a:pt x="6162" y="12132"/>
                    <a:pt x="6187" y="11805"/>
                    <a:pt x="6187" y="11516"/>
                  </a:cubicBezTo>
                  <a:cubicBezTo>
                    <a:pt x="6187" y="11214"/>
                    <a:pt x="6187" y="10937"/>
                    <a:pt x="6175" y="10711"/>
                  </a:cubicBezTo>
                  <a:cubicBezTo>
                    <a:pt x="6162" y="10472"/>
                    <a:pt x="6162" y="10271"/>
                    <a:pt x="6149" y="10145"/>
                  </a:cubicBezTo>
                  <a:lnTo>
                    <a:pt x="6137" y="9931"/>
                  </a:lnTo>
                  <a:close/>
                  <a:moveTo>
                    <a:pt x="12122" y="8020"/>
                  </a:moveTo>
                  <a:lnTo>
                    <a:pt x="11896" y="8309"/>
                  </a:lnTo>
                  <a:cubicBezTo>
                    <a:pt x="11821" y="8410"/>
                    <a:pt x="11733" y="8523"/>
                    <a:pt x="11632" y="8661"/>
                  </a:cubicBezTo>
                  <a:cubicBezTo>
                    <a:pt x="11531" y="8799"/>
                    <a:pt x="11431" y="8950"/>
                    <a:pt x="11318" y="9126"/>
                  </a:cubicBezTo>
                  <a:cubicBezTo>
                    <a:pt x="11079" y="9453"/>
                    <a:pt x="10827" y="9868"/>
                    <a:pt x="10563" y="10308"/>
                  </a:cubicBezTo>
                  <a:cubicBezTo>
                    <a:pt x="10287" y="10761"/>
                    <a:pt x="10010" y="11239"/>
                    <a:pt x="9721" y="11717"/>
                  </a:cubicBezTo>
                  <a:cubicBezTo>
                    <a:pt x="9431" y="12207"/>
                    <a:pt x="9130" y="12672"/>
                    <a:pt x="8840" y="13113"/>
                  </a:cubicBezTo>
                  <a:cubicBezTo>
                    <a:pt x="8551" y="13553"/>
                    <a:pt x="8249" y="13942"/>
                    <a:pt x="7985" y="14257"/>
                  </a:cubicBezTo>
                  <a:cubicBezTo>
                    <a:pt x="7860" y="14408"/>
                    <a:pt x="7734" y="14546"/>
                    <a:pt x="7621" y="14659"/>
                  </a:cubicBezTo>
                  <a:lnTo>
                    <a:pt x="7457" y="14835"/>
                  </a:lnTo>
                  <a:lnTo>
                    <a:pt x="7331" y="14961"/>
                  </a:lnTo>
                  <a:lnTo>
                    <a:pt x="7067" y="15200"/>
                  </a:lnTo>
                  <a:lnTo>
                    <a:pt x="7306" y="14911"/>
                  </a:lnTo>
                  <a:lnTo>
                    <a:pt x="7419" y="14772"/>
                  </a:lnTo>
                  <a:lnTo>
                    <a:pt x="7558" y="14584"/>
                  </a:lnTo>
                  <a:cubicBezTo>
                    <a:pt x="7658" y="14445"/>
                    <a:pt x="7772" y="14295"/>
                    <a:pt x="7885" y="14131"/>
                  </a:cubicBezTo>
                  <a:cubicBezTo>
                    <a:pt x="8136" y="13804"/>
                    <a:pt x="8388" y="13402"/>
                    <a:pt x="8664" y="12962"/>
                  </a:cubicBezTo>
                  <a:cubicBezTo>
                    <a:pt x="8928" y="12522"/>
                    <a:pt x="9218" y="12044"/>
                    <a:pt x="9507" y="11553"/>
                  </a:cubicBezTo>
                  <a:cubicBezTo>
                    <a:pt x="9784" y="11075"/>
                    <a:pt x="10098" y="10610"/>
                    <a:pt x="10375" y="10157"/>
                  </a:cubicBezTo>
                  <a:cubicBezTo>
                    <a:pt x="10664" y="9717"/>
                    <a:pt x="10953" y="9328"/>
                    <a:pt x="11217" y="9001"/>
                  </a:cubicBezTo>
                  <a:cubicBezTo>
                    <a:pt x="11343" y="8850"/>
                    <a:pt x="11469" y="8699"/>
                    <a:pt x="11582" y="8586"/>
                  </a:cubicBezTo>
                  <a:cubicBezTo>
                    <a:pt x="11682" y="8460"/>
                    <a:pt x="11783" y="8347"/>
                    <a:pt x="11858" y="8271"/>
                  </a:cubicBezTo>
                  <a:lnTo>
                    <a:pt x="12122" y="8020"/>
                  </a:lnTo>
                  <a:close/>
                  <a:moveTo>
                    <a:pt x="10978" y="12459"/>
                  </a:moveTo>
                  <a:lnTo>
                    <a:pt x="10852" y="12635"/>
                  </a:lnTo>
                  <a:cubicBezTo>
                    <a:pt x="10777" y="12748"/>
                    <a:pt x="10664" y="12911"/>
                    <a:pt x="10525" y="13100"/>
                  </a:cubicBezTo>
                  <a:cubicBezTo>
                    <a:pt x="10375" y="13276"/>
                    <a:pt x="10211" y="13502"/>
                    <a:pt x="10035" y="13729"/>
                  </a:cubicBezTo>
                  <a:cubicBezTo>
                    <a:pt x="9859" y="13955"/>
                    <a:pt x="9658" y="14181"/>
                    <a:pt x="9457" y="14420"/>
                  </a:cubicBezTo>
                  <a:cubicBezTo>
                    <a:pt x="9268" y="14647"/>
                    <a:pt x="9054" y="14860"/>
                    <a:pt x="8866" y="15074"/>
                  </a:cubicBezTo>
                  <a:cubicBezTo>
                    <a:pt x="8677" y="15275"/>
                    <a:pt x="8501" y="15464"/>
                    <a:pt x="8337" y="15615"/>
                  </a:cubicBezTo>
                  <a:cubicBezTo>
                    <a:pt x="8187" y="15778"/>
                    <a:pt x="8048" y="15892"/>
                    <a:pt x="7960" y="15980"/>
                  </a:cubicBezTo>
                  <a:lnTo>
                    <a:pt x="7809" y="16118"/>
                  </a:lnTo>
                  <a:lnTo>
                    <a:pt x="7948" y="15967"/>
                  </a:lnTo>
                  <a:lnTo>
                    <a:pt x="8300" y="15539"/>
                  </a:lnTo>
                  <a:lnTo>
                    <a:pt x="8815" y="14961"/>
                  </a:lnTo>
                  <a:cubicBezTo>
                    <a:pt x="9004" y="14747"/>
                    <a:pt x="9193" y="14521"/>
                    <a:pt x="9394" y="14295"/>
                  </a:cubicBezTo>
                  <a:cubicBezTo>
                    <a:pt x="9582" y="14056"/>
                    <a:pt x="9784" y="13842"/>
                    <a:pt x="9972" y="13628"/>
                  </a:cubicBezTo>
                  <a:lnTo>
                    <a:pt x="10475" y="13037"/>
                  </a:lnTo>
                  <a:lnTo>
                    <a:pt x="10840" y="12622"/>
                  </a:lnTo>
                  <a:lnTo>
                    <a:pt x="10978" y="12459"/>
                  </a:lnTo>
                  <a:close/>
                  <a:moveTo>
                    <a:pt x="9092" y="16344"/>
                  </a:moveTo>
                  <a:lnTo>
                    <a:pt x="8928" y="16558"/>
                  </a:lnTo>
                  <a:cubicBezTo>
                    <a:pt x="8815" y="16684"/>
                    <a:pt x="8652" y="16872"/>
                    <a:pt x="8463" y="17086"/>
                  </a:cubicBezTo>
                  <a:cubicBezTo>
                    <a:pt x="8275" y="17300"/>
                    <a:pt x="8036" y="17539"/>
                    <a:pt x="7784" y="17778"/>
                  </a:cubicBezTo>
                  <a:cubicBezTo>
                    <a:pt x="7533" y="18029"/>
                    <a:pt x="7256" y="18281"/>
                    <a:pt x="6979" y="18520"/>
                  </a:cubicBezTo>
                  <a:cubicBezTo>
                    <a:pt x="6703" y="18759"/>
                    <a:pt x="6426" y="18972"/>
                    <a:pt x="6162" y="19174"/>
                  </a:cubicBezTo>
                  <a:cubicBezTo>
                    <a:pt x="5885" y="19375"/>
                    <a:pt x="5646" y="19538"/>
                    <a:pt x="5433" y="19677"/>
                  </a:cubicBezTo>
                  <a:cubicBezTo>
                    <a:pt x="5219" y="19815"/>
                    <a:pt x="5030" y="19915"/>
                    <a:pt x="4905" y="19991"/>
                  </a:cubicBezTo>
                  <a:lnTo>
                    <a:pt x="4703" y="20092"/>
                  </a:lnTo>
                  <a:lnTo>
                    <a:pt x="4703" y="20092"/>
                  </a:lnTo>
                  <a:lnTo>
                    <a:pt x="4892" y="19915"/>
                  </a:lnTo>
                  <a:cubicBezTo>
                    <a:pt x="5018" y="19815"/>
                    <a:pt x="5194" y="19677"/>
                    <a:pt x="5395" y="19488"/>
                  </a:cubicBezTo>
                  <a:cubicBezTo>
                    <a:pt x="5596" y="19312"/>
                    <a:pt x="5835" y="19111"/>
                    <a:pt x="6099" y="18897"/>
                  </a:cubicBezTo>
                  <a:cubicBezTo>
                    <a:pt x="6351" y="18671"/>
                    <a:pt x="6640" y="18444"/>
                    <a:pt x="6904" y="18205"/>
                  </a:cubicBezTo>
                  <a:cubicBezTo>
                    <a:pt x="7181" y="17979"/>
                    <a:pt x="7445" y="17753"/>
                    <a:pt x="7696" y="17526"/>
                  </a:cubicBezTo>
                  <a:cubicBezTo>
                    <a:pt x="7960" y="17300"/>
                    <a:pt x="8199" y="17099"/>
                    <a:pt x="8400" y="16923"/>
                  </a:cubicBezTo>
                  <a:cubicBezTo>
                    <a:pt x="8601" y="16734"/>
                    <a:pt x="8778" y="16608"/>
                    <a:pt x="8903" y="16495"/>
                  </a:cubicBezTo>
                  <a:lnTo>
                    <a:pt x="9092" y="16344"/>
                  </a:lnTo>
                  <a:close/>
                  <a:moveTo>
                    <a:pt x="4276" y="13704"/>
                  </a:moveTo>
                  <a:lnTo>
                    <a:pt x="4276" y="13968"/>
                  </a:lnTo>
                  <a:cubicBezTo>
                    <a:pt x="4276" y="14207"/>
                    <a:pt x="4263" y="14445"/>
                    <a:pt x="4238" y="14684"/>
                  </a:cubicBezTo>
                  <a:cubicBezTo>
                    <a:pt x="4200" y="14986"/>
                    <a:pt x="4150" y="15338"/>
                    <a:pt x="4062" y="15728"/>
                  </a:cubicBezTo>
                  <a:cubicBezTo>
                    <a:pt x="3987" y="16118"/>
                    <a:pt x="3873" y="16533"/>
                    <a:pt x="3760" y="16948"/>
                  </a:cubicBezTo>
                  <a:cubicBezTo>
                    <a:pt x="3647" y="17363"/>
                    <a:pt x="3521" y="17778"/>
                    <a:pt x="3396" y="18168"/>
                  </a:cubicBezTo>
                  <a:cubicBezTo>
                    <a:pt x="3282" y="18545"/>
                    <a:pt x="3169" y="18909"/>
                    <a:pt x="3081" y="19224"/>
                  </a:cubicBezTo>
                  <a:cubicBezTo>
                    <a:pt x="3006" y="19526"/>
                    <a:pt x="2918" y="19790"/>
                    <a:pt x="2867" y="19966"/>
                  </a:cubicBezTo>
                  <a:lnTo>
                    <a:pt x="2792" y="20255"/>
                  </a:lnTo>
                  <a:lnTo>
                    <a:pt x="2855" y="19966"/>
                  </a:lnTo>
                  <a:cubicBezTo>
                    <a:pt x="2893" y="19790"/>
                    <a:pt x="2943" y="19538"/>
                    <a:pt x="3006" y="19224"/>
                  </a:cubicBezTo>
                  <a:cubicBezTo>
                    <a:pt x="3081" y="18909"/>
                    <a:pt x="3182" y="18545"/>
                    <a:pt x="3295" y="18168"/>
                  </a:cubicBezTo>
                  <a:cubicBezTo>
                    <a:pt x="3396" y="17778"/>
                    <a:pt x="3521" y="17363"/>
                    <a:pt x="3634" y="16948"/>
                  </a:cubicBezTo>
                  <a:cubicBezTo>
                    <a:pt x="3748" y="16533"/>
                    <a:pt x="3861" y="16130"/>
                    <a:pt x="3949" y="15741"/>
                  </a:cubicBezTo>
                  <a:cubicBezTo>
                    <a:pt x="4037" y="15363"/>
                    <a:pt x="4112" y="14999"/>
                    <a:pt x="4163" y="14697"/>
                  </a:cubicBezTo>
                  <a:cubicBezTo>
                    <a:pt x="4213" y="14395"/>
                    <a:pt x="4238" y="14144"/>
                    <a:pt x="4251" y="13980"/>
                  </a:cubicBezTo>
                  <a:cubicBezTo>
                    <a:pt x="4276" y="13804"/>
                    <a:pt x="4276" y="13704"/>
                    <a:pt x="4276" y="13704"/>
                  </a:cubicBezTo>
                  <a:close/>
                  <a:moveTo>
                    <a:pt x="6376" y="19827"/>
                  </a:moveTo>
                  <a:lnTo>
                    <a:pt x="6212" y="20054"/>
                  </a:lnTo>
                  <a:cubicBezTo>
                    <a:pt x="6112" y="20192"/>
                    <a:pt x="5961" y="20393"/>
                    <a:pt x="5772" y="20620"/>
                  </a:cubicBezTo>
                  <a:cubicBezTo>
                    <a:pt x="5584" y="20846"/>
                    <a:pt x="5357" y="21097"/>
                    <a:pt x="5093" y="21349"/>
                  </a:cubicBezTo>
                  <a:cubicBezTo>
                    <a:pt x="4842" y="21600"/>
                    <a:pt x="4565" y="21852"/>
                    <a:pt x="4288" y="22091"/>
                  </a:cubicBezTo>
                  <a:cubicBezTo>
                    <a:pt x="4012" y="22342"/>
                    <a:pt x="3722" y="22544"/>
                    <a:pt x="3446" y="22720"/>
                  </a:cubicBezTo>
                  <a:cubicBezTo>
                    <a:pt x="3182" y="22908"/>
                    <a:pt x="2918" y="23059"/>
                    <a:pt x="2704" y="23185"/>
                  </a:cubicBezTo>
                  <a:cubicBezTo>
                    <a:pt x="2490" y="23298"/>
                    <a:pt x="2302" y="23386"/>
                    <a:pt x="2176" y="23436"/>
                  </a:cubicBezTo>
                  <a:lnTo>
                    <a:pt x="1975" y="23524"/>
                  </a:lnTo>
                  <a:lnTo>
                    <a:pt x="2176" y="23411"/>
                  </a:lnTo>
                  <a:cubicBezTo>
                    <a:pt x="2302" y="23336"/>
                    <a:pt x="2478" y="23223"/>
                    <a:pt x="2704" y="23084"/>
                  </a:cubicBezTo>
                  <a:cubicBezTo>
                    <a:pt x="2918" y="22946"/>
                    <a:pt x="3157" y="22770"/>
                    <a:pt x="3421" y="22581"/>
                  </a:cubicBezTo>
                  <a:cubicBezTo>
                    <a:pt x="3685" y="22393"/>
                    <a:pt x="3974" y="22179"/>
                    <a:pt x="4251" y="21940"/>
                  </a:cubicBezTo>
                  <a:cubicBezTo>
                    <a:pt x="4527" y="21701"/>
                    <a:pt x="4804" y="21462"/>
                    <a:pt x="5055" y="21223"/>
                  </a:cubicBezTo>
                  <a:cubicBezTo>
                    <a:pt x="5307" y="20984"/>
                    <a:pt x="5533" y="20758"/>
                    <a:pt x="5734" y="20544"/>
                  </a:cubicBezTo>
                  <a:cubicBezTo>
                    <a:pt x="5923" y="20330"/>
                    <a:pt x="6087" y="20154"/>
                    <a:pt x="6200" y="20029"/>
                  </a:cubicBezTo>
                  <a:lnTo>
                    <a:pt x="6376" y="19827"/>
                  </a:lnTo>
                  <a:close/>
                  <a:moveTo>
                    <a:pt x="1195" y="21186"/>
                  </a:moveTo>
                  <a:lnTo>
                    <a:pt x="1182" y="21311"/>
                  </a:lnTo>
                  <a:lnTo>
                    <a:pt x="1119" y="21626"/>
                  </a:lnTo>
                  <a:cubicBezTo>
                    <a:pt x="1082" y="21751"/>
                    <a:pt x="1057" y="21890"/>
                    <a:pt x="1019" y="22053"/>
                  </a:cubicBezTo>
                  <a:cubicBezTo>
                    <a:pt x="981" y="22204"/>
                    <a:pt x="956" y="22380"/>
                    <a:pt x="918" y="22544"/>
                  </a:cubicBezTo>
                  <a:cubicBezTo>
                    <a:pt x="893" y="22707"/>
                    <a:pt x="855" y="22883"/>
                    <a:pt x="818" y="23034"/>
                  </a:cubicBezTo>
                  <a:lnTo>
                    <a:pt x="730" y="23462"/>
                  </a:lnTo>
                  <a:lnTo>
                    <a:pt x="667" y="23776"/>
                  </a:lnTo>
                  <a:lnTo>
                    <a:pt x="642" y="23902"/>
                  </a:lnTo>
                  <a:lnTo>
                    <a:pt x="642" y="23776"/>
                  </a:lnTo>
                  <a:cubicBezTo>
                    <a:pt x="642" y="23700"/>
                    <a:pt x="642" y="23600"/>
                    <a:pt x="654" y="23487"/>
                  </a:cubicBezTo>
                  <a:cubicBezTo>
                    <a:pt x="654" y="23361"/>
                    <a:pt x="667" y="23210"/>
                    <a:pt x="692" y="23059"/>
                  </a:cubicBezTo>
                  <a:cubicBezTo>
                    <a:pt x="717" y="22896"/>
                    <a:pt x="742" y="22732"/>
                    <a:pt x="780" y="22556"/>
                  </a:cubicBezTo>
                  <a:cubicBezTo>
                    <a:pt x="805" y="22393"/>
                    <a:pt x="855" y="22217"/>
                    <a:pt x="893" y="22053"/>
                  </a:cubicBezTo>
                  <a:cubicBezTo>
                    <a:pt x="943" y="21902"/>
                    <a:pt x="994" y="21739"/>
                    <a:pt x="1031" y="21613"/>
                  </a:cubicBezTo>
                  <a:cubicBezTo>
                    <a:pt x="1082" y="21487"/>
                    <a:pt x="1119" y="21387"/>
                    <a:pt x="1145" y="21299"/>
                  </a:cubicBezTo>
                  <a:lnTo>
                    <a:pt x="1195" y="21186"/>
                  </a:lnTo>
                  <a:close/>
                  <a:moveTo>
                    <a:pt x="14245" y="1"/>
                  </a:moveTo>
                  <a:cubicBezTo>
                    <a:pt x="13727" y="1"/>
                    <a:pt x="12999" y="764"/>
                    <a:pt x="11884" y="1217"/>
                  </a:cubicBezTo>
                  <a:cubicBezTo>
                    <a:pt x="10576" y="1745"/>
                    <a:pt x="9104" y="5203"/>
                    <a:pt x="9104" y="5203"/>
                  </a:cubicBezTo>
                  <a:cubicBezTo>
                    <a:pt x="9104" y="5203"/>
                    <a:pt x="9369" y="3606"/>
                    <a:pt x="9947" y="2437"/>
                  </a:cubicBezTo>
                  <a:lnTo>
                    <a:pt x="9947" y="2437"/>
                  </a:lnTo>
                  <a:cubicBezTo>
                    <a:pt x="9947" y="2437"/>
                    <a:pt x="9117" y="2789"/>
                    <a:pt x="8237" y="3895"/>
                  </a:cubicBezTo>
                  <a:cubicBezTo>
                    <a:pt x="7357" y="4989"/>
                    <a:pt x="6388" y="6322"/>
                    <a:pt x="7331" y="8246"/>
                  </a:cubicBezTo>
                  <a:cubicBezTo>
                    <a:pt x="6690" y="7819"/>
                    <a:pt x="6363" y="7077"/>
                    <a:pt x="6489" y="6322"/>
                  </a:cubicBezTo>
                  <a:lnTo>
                    <a:pt x="6489" y="6322"/>
                  </a:lnTo>
                  <a:cubicBezTo>
                    <a:pt x="6489" y="6322"/>
                    <a:pt x="5910" y="7165"/>
                    <a:pt x="5257" y="8862"/>
                  </a:cubicBezTo>
                  <a:cubicBezTo>
                    <a:pt x="4615" y="10572"/>
                    <a:pt x="5797" y="11050"/>
                    <a:pt x="5445" y="13616"/>
                  </a:cubicBezTo>
                  <a:cubicBezTo>
                    <a:pt x="5445" y="13616"/>
                    <a:pt x="5156" y="11993"/>
                    <a:pt x="4666" y="11251"/>
                  </a:cubicBezTo>
                  <a:cubicBezTo>
                    <a:pt x="4188" y="12232"/>
                    <a:pt x="3848" y="13276"/>
                    <a:pt x="3660" y="14357"/>
                  </a:cubicBezTo>
                  <a:cubicBezTo>
                    <a:pt x="3396" y="15980"/>
                    <a:pt x="3081" y="18595"/>
                    <a:pt x="2125" y="20418"/>
                  </a:cubicBezTo>
                  <a:cubicBezTo>
                    <a:pt x="2125" y="20418"/>
                    <a:pt x="2704" y="18847"/>
                    <a:pt x="2603" y="17212"/>
                  </a:cubicBezTo>
                  <a:lnTo>
                    <a:pt x="2603" y="17212"/>
                  </a:lnTo>
                  <a:cubicBezTo>
                    <a:pt x="2603" y="17212"/>
                    <a:pt x="2226" y="18683"/>
                    <a:pt x="1622" y="19438"/>
                  </a:cubicBezTo>
                  <a:cubicBezTo>
                    <a:pt x="1019" y="20192"/>
                    <a:pt x="755" y="20645"/>
                    <a:pt x="415" y="22217"/>
                  </a:cubicBezTo>
                  <a:cubicBezTo>
                    <a:pt x="227" y="23047"/>
                    <a:pt x="76" y="24480"/>
                    <a:pt x="0" y="25147"/>
                  </a:cubicBezTo>
                  <a:cubicBezTo>
                    <a:pt x="302" y="24769"/>
                    <a:pt x="604" y="24392"/>
                    <a:pt x="893" y="24015"/>
                  </a:cubicBezTo>
                  <a:cubicBezTo>
                    <a:pt x="1648" y="23009"/>
                    <a:pt x="2377" y="21978"/>
                    <a:pt x="3056" y="20896"/>
                  </a:cubicBezTo>
                  <a:lnTo>
                    <a:pt x="3308" y="20494"/>
                  </a:lnTo>
                  <a:lnTo>
                    <a:pt x="3559" y="20079"/>
                  </a:lnTo>
                  <a:lnTo>
                    <a:pt x="4049" y="19262"/>
                  </a:lnTo>
                  <a:lnTo>
                    <a:pt x="4502" y="18419"/>
                  </a:lnTo>
                  <a:cubicBezTo>
                    <a:pt x="4666" y="18142"/>
                    <a:pt x="4816" y="17866"/>
                    <a:pt x="4955" y="17577"/>
                  </a:cubicBezTo>
                  <a:cubicBezTo>
                    <a:pt x="5558" y="16432"/>
                    <a:pt x="6112" y="15263"/>
                    <a:pt x="6627" y="14093"/>
                  </a:cubicBezTo>
                  <a:cubicBezTo>
                    <a:pt x="7155" y="12924"/>
                    <a:pt x="7608" y="11717"/>
                    <a:pt x="8061" y="10522"/>
                  </a:cubicBezTo>
                  <a:cubicBezTo>
                    <a:pt x="8513" y="9315"/>
                    <a:pt x="8941" y="8095"/>
                    <a:pt x="9457" y="6863"/>
                  </a:cubicBezTo>
                  <a:cubicBezTo>
                    <a:pt x="9721" y="6247"/>
                    <a:pt x="10022" y="5643"/>
                    <a:pt x="10362" y="5052"/>
                  </a:cubicBezTo>
                  <a:cubicBezTo>
                    <a:pt x="10689" y="4486"/>
                    <a:pt x="11079" y="3946"/>
                    <a:pt x="11519" y="3455"/>
                  </a:cubicBezTo>
                  <a:cubicBezTo>
                    <a:pt x="11561" y="3406"/>
                    <a:pt x="11607" y="3380"/>
                    <a:pt x="11646" y="3380"/>
                  </a:cubicBezTo>
                  <a:cubicBezTo>
                    <a:pt x="11677" y="3380"/>
                    <a:pt x="11703" y="3397"/>
                    <a:pt x="11720" y="3430"/>
                  </a:cubicBezTo>
                  <a:cubicBezTo>
                    <a:pt x="11745" y="3505"/>
                    <a:pt x="11733" y="3593"/>
                    <a:pt x="11682" y="3669"/>
                  </a:cubicBezTo>
                  <a:cubicBezTo>
                    <a:pt x="10991" y="4725"/>
                    <a:pt x="10412" y="5832"/>
                    <a:pt x="9922" y="6989"/>
                  </a:cubicBezTo>
                  <a:cubicBezTo>
                    <a:pt x="9444" y="8171"/>
                    <a:pt x="9029" y="9378"/>
                    <a:pt x="8576" y="10598"/>
                  </a:cubicBezTo>
                  <a:cubicBezTo>
                    <a:pt x="8136" y="11817"/>
                    <a:pt x="7671" y="13037"/>
                    <a:pt x="7143" y="14257"/>
                  </a:cubicBezTo>
                  <a:cubicBezTo>
                    <a:pt x="7017" y="14559"/>
                    <a:pt x="6879" y="14860"/>
                    <a:pt x="6753" y="15162"/>
                  </a:cubicBezTo>
                  <a:lnTo>
                    <a:pt x="6552" y="15615"/>
                  </a:lnTo>
                  <a:lnTo>
                    <a:pt x="6338" y="16055"/>
                  </a:lnTo>
                  <a:cubicBezTo>
                    <a:pt x="6187" y="16357"/>
                    <a:pt x="6061" y="16659"/>
                    <a:pt x="5910" y="16948"/>
                  </a:cubicBezTo>
                  <a:lnTo>
                    <a:pt x="5458" y="17841"/>
                  </a:lnTo>
                  <a:cubicBezTo>
                    <a:pt x="5307" y="18130"/>
                    <a:pt x="5156" y="18419"/>
                    <a:pt x="4993" y="18708"/>
                  </a:cubicBezTo>
                  <a:lnTo>
                    <a:pt x="4502" y="19589"/>
                  </a:lnTo>
                  <a:lnTo>
                    <a:pt x="4012" y="20444"/>
                  </a:lnTo>
                  <a:lnTo>
                    <a:pt x="3748" y="20871"/>
                  </a:lnTo>
                  <a:lnTo>
                    <a:pt x="3496" y="21286"/>
                  </a:lnTo>
                  <a:cubicBezTo>
                    <a:pt x="3308" y="21563"/>
                    <a:pt x="3131" y="21839"/>
                    <a:pt x="2955" y="22116"/>
                  </a:cubicBezTo>
                  <a:lnTo>
                    <a:pt x="2390" y="22921"/>
                  </a:lnTo>
                  <a:cubicBezTo>
                    <a:pt x="2213" y="23185"/>
                    <a:pt x="2012" y="23449"/>
                    <a:pt x="1824" y="23700"/>
                  </a:cubicBezTo>
                  <a:cubicBezTo>
                    <a:pt x="1635" y="23965"/>
                    <a:pt x="1472" y="24191"/>
                    <a:pt x="1283" y="24430"/>
                  </a:cubicBezTo>
                  <a:cubicBezTo>
                    <a:pt x="3634" y="22657"/>
                    <a:pt x="4515" y="23047"/>
                    <a:pt x="6740" y="20368"/>
                  </a:cubicBezTo>
                  <a:cubicBezTo>
                    <a:pt x="9343" y="17237"/>
                    <a:pt x="10224" y="15037"/>
                    <a:pt x="10224" y="15036"/>
                  </a:cubicBezTo>
                  <a:lnTo>
                    <a:pt x="10224" y="15036"/>
                  </a:lnTo>
                  <a:lnTo>
                    <a:pt x="7231" y="17526"/>
                  </a:lnTo>
                  <a:cubicBezTo>
                    <a:pt x="7231" y="17526"/>
                    <a:pt x="10375" y="14295"/>
                    <a:pt x="11167" y="13075"/>
                  </a:cubicBezTo>
                  <a:cubicBezTo>
                    <a:pt x="11972" y="11842"/>
                    <a:pt x="12148" y="9051"/>
                    <a:pt x="12600" y="8095"/>
                  </a:cubicBezTo>
                  <a:cubicBezTo>
                    <a:pt x="13066" y="7140"/>
                    <a:pt x="13770" y="5895"/>
                    <a:pt x="13770" y="5895"/>
                  </a:cubicBezTo>
                  <a:lnTo>
                    <a:pt x="13770" y="5895"/>
                  </a:lnTo>
                  <a:cubicBezTo>
                    <a:pt x="13769" y="5895"/>
                    <a:pt x="11494" y="7492"/>
                    <a:pt x="10362" y="9478"/>
                  </a:cubicBezTo>
                  <a:cubicBezTo>
                    <a:pt x="10362" y="9478"/>
                    <a:pt x="11682" y="6561"/>
                    <a:pt x="13782" y="4876"/>
                  </a:cubicBezTo>
                  <a:cubicBezTo>
                    <a:pt x="13833" y="3983"/>
                    <a:pt x="14046" y="3103"/>
                    <a:pt x="14424" y="2273"/>
                  </a:cubicBezTo>
                  <a:cubicBezTo>
                    <a:pt x="15040" y="965"/>
                    <a:pt x="15027" y="425"/>
                    <a:pt x="14499" y="72"/>
                  </a:cubicBezTo>
                  <a:lnTo>
                    <a:pt x="14449" y="47"/>
                  </a:lnTo>
                  <a:cubicBezTo>
                    <a:pt x="14385" y="15"/>
                    <a:pt x="14317" y="1"/>
                    <a:pt x="14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9"/>
            <p:cNvSpPr/>
            <p:nvPr/>
          </p:nvSpPr>
          <p:spPr>
            <a:xfrm>
              <a:off x="3301975" y="469025"/>
              <a:ext cx="483825" cy="755625"/>
            </a:xfrm>
            <a:custGeom>
              <a:avLst/>
              <a:gdLst/>
              <a:ahLst/>
              <a:cxnLst/>
              <a:rect l="l" t="t" r="r" b="b"/>
              <a:pathLst>
                <a:path w="19353" h="30225" extrusionOk="0">
                  <a:moveTo>
                    <a:pt x="18222" y="404"/>
                  </a:moveTo>
                  <a:cubicBezTo>
                    <a:pt x="18297" y="404"/>
                    <a:pt x="18368" y="420"/>
                    <a:pt x="18435" y="455"/>
                  </a:cubicBezTo>
                  <a:lnTo>
                    <a:pt x="18485" y="480"/>
                  </a:lnTo>
                  <a:cubicBezTo>
                    <a:pt x="19001" y="820"/>
                    <a:pt x="19026" y="1360"/>
                    <a:pt x="18410" y="2681"/>
                  </a:cubicBezTo>
                  <a:cubicBezTo>
                    <a:pt x="18045" y="3498"/>
                    <a:pt x="17819" y="4378"/>
                    <a:pt x="17768" y="5271"/>
                  </a:cubicBezTo>
                  <a:cubicBezTo>
                    <a:pt x="15668" y="6956"/>
                    <a:pt x="14348" y="9886"/>
                    <a:pt x="14348" y="9886"/>
                  </a:cubicBezTo>
                  <a:cubicBezTo>
                    <a:pt x="15480" y="7887"/>
                    <a:pt x="17755" y="6290"/>
                    <a:pt x="17756" y="6290"/>
                  </a:cubicBezTo>
                  <a:lnTo>
                    <a:pt x="17756" y="6290"/>
                  </a:lnTo>
                  <a:cubicBezTo>
                    <a:pt x="17756" y="6290"/>
                    <a:pt x="17052" y="7547"/>
                    <a:pt x="16599" y="8490"/>
                  </a:cubicBezTo>
                  <a:cubicBezTo>
                    <a:pt x="16134" y="9433"/>
                    <a:pt x="15958" y="12237"/>
                    <a:pt x="15165" y="13470"/>
                  </a:cubicBezTo>
                  <a:cubicBezTo>
                    <a:pt x="14361" y="14702"/>
                    <a:pt x="11217" y="17921"/>
                    <a:pt x="11217" y="17921"/>
                  </a:cubicBezTo>
                  <a:lnTo>
                    <a:pt x="14210" y="15431"/>
                  </a:lnTo>
                  <a:lnTo>
                    <a:pt x="14210" y="15431"/>
                  </a:lnTo>
                  <a:cubicBezTo>
                    <a:pt x="14210" y="15432"/>
                    <a:pt x="13329" y="17632"/>
                    <a:pt x="10739" y="20763"/>
                  </a:cubicBezTo>
                  <a:cubicBezTo>
                    <a:pt x="8513" y="23442"/>
                    <a:pt x="7620" y="23052"/>
                    <a:pt x="5269" y="24825"/>
                  </a:cubicBezTo>
                  <a:cubicBezTo>
                    <a:pt x="5458" y="24586"/>
                    <a:pt x="5634" y="24347"/>
                    <a:pt x="5810" y="24108"/>
                  </a:cubicBezTo>
                  <a:cubicBezTo>
                    <a:pt x="5986" y="23857"/>
                    <a:pt x="6199" y="23580"/>
                    <a:pt x="6376" y="23316"/>
                  </a:cubicBezTo>
                  <a:lnTo>
                    <a:pt x="6941" y="22511"/>
                  </a:lnTo>
                  <a:cubicBezTo>
                    <a:pt x="7117" y="22234"/>
                    <a:pt x="7294" y="21958"/>
                    <a:pt x="7470" y="21681"/>
                  </a:cubicBezTo>
                  <a:lnTo>
                    <a:pt x="7734" y="21266"/>
                  </a:lnTo>
                  <a:lnTo>
                    <a:pt x="7985" y="20839"/>
                  </a:lnTo>
                  <a:lnTo>
                    <a:pt x="8501" y="19996"/>
                  </a:lnTo>
                  <a:lnTo>
                    <a:pt x="8979" y="19116"/>
                  </a:lnTo>
                  <a:cubicBezTo>
                    <a:pt x="9142" y="18827"/>
                    <a:pt x="9293" y="18537"/>
                    <a:pt x="9456" y="18248"/>
                  </a:cubicBezTo>
                  <a:lnTo>
                    <a:pt x="9896" y="17355"/>
                  </a:lnTo>
                  <a:cubicBezTo>
                    <a:pt x="10047" y="17066"/>
                    <a:pt x="10186" y="16764"/>
                    <a:pt x="10324" y="16463"/>
                  </a:cubicBezTo>
                  <a:lnTo>
                    <a:pt x="10538" y="16022"/>
                  </a:lnTo>
                  <a:lnTo>
                    <a:pt x="10739" y="15570"/>
                  </a:lnTo>
                  <a:cubicBezTo>
                    <a:pt x="10877" y="15268"/>
                    <a:pt x="11016" y="14966"/>
                    <a:pt x="11141" y="14664"/>
                  </a:cubicBezTo>
                  <a:cubicBezTo>
                    <a:pt x="11657" y="13445"/>
                    <a:pt x="12122" y="12225"/>
                    <a:pt x="12575" y="11005"/>
                  </a:cubicBezTo>
                  <a:cubicBezTo>
                    <a:pt x="13015" y="9785"/>
                    <a:pt x="13430" y="8578"/>
                    <a:pt x="13920" y="7396"/>
                  </a:cubicBezTo>
                  <a:cubicBezTo>
                    <a:pt x="14398" y="6239"/>
                    <a:pt x="14989" y="5120"/>
                    <a:pt x="15668" y="4076"/>
                  </a:cubicBezTo>
                  <a:cubicBezTo>
                    <a:pt x="15719" y="4001"/>
                    <a:pt x="15744" y="3913"/>
                    <a:pt x="15706" y="3838"/>
                  </a:cubicBezTo>
                  <a:cubicBezTo>
                    <a:pt x="15689" y="3804"/>
                    <a:pt x="15665" y="3788"/>
                    <a:pt x="15637" y="3788"/>
                  </a:cubicBezTo>
                  <a:cubicBezTo>
                    <a:pt x="15602" y="3788"/>
                    <a:pt x="15559" y="3814"/>
                    <a:pt x="15517" y="3863"/>
                  </a:cubicBezTo>
                  <a:cubicBezTo>
                    <a:pt x="15065" y="4353"/>
                    <a:pt x="14675" y="4881"/>
                    <a:pt x="14348" y="5460"/>
                  </a:cubicBezTo>
                  <a:cubicBezTo>
                    <a:pt x="14008" y="6038"/>
                    <a:pt x="13707" y="6642"/>
                    <a:pt x="13455" y="7270"/>
                  </a:cubicBezTo>
                  <a:cubicBezTo>
                    <a:pt x="12927" y="8490"/>
                    <a:pt x="12512" y="9710"/>
                    <a:pt x="12047" y="10917"/>
                  </a:cubicBezTo>
                  <a:cubicBezTo>
                    <a:pt x="11594" y="12124"/>
                    <a:pt x="11129" y="13319"/>
                    <a:pt x="10613" y="14488"/>
                  </a:cubicBezTo>
                  <a:cubicBezTo>
                    <a:pt x="10098" y="15670"/>
                    <a:pt x="9544" y="16827"/>
                    <a:pt x="8953" y="17972"/>
                  </a:cubicBezTo>
                  <a:cubicBezTo>
                    <a:pt x="8802" y="18261"/>
                    <a:pt x="8652" y="18537"/>
                    <a:pt x="8501" y="18827"/>
                  </a:cubicBezTo>
                  <a:lnTo>
                    <a:pt x="8035" y="19657"/>
                  </a:lnTo>
                  <a:lnTo>
                    <a:pt x="7545" y="20487"/>
                  </a:lnTo>
                  <a:lnTo>
                    <a:pt x="7294" y="20889"/>
                  </a:lnTo>
                  <a:lnTo>
                    <a:pt x="7042" y="21291"/>
                  </a:lnTo>
                  <a:cubicBezTo>
                    <a:pt x="6363" y="22373"/>
                    <a:pt x="5634" y="23404"/>
                    <a:pt x="4879" y="24410"/>
                  </a:cubicBezTo>
                  <a:cubicBezTo>
                    <a:pt x="4590" y="24800"/>
                    <a:pt x="4288" y="25177"/>
                    <a:pt x="3986" y="25542"/>
                  </a:cubicBezTo>
                  <a:cubicBezTo>
                    <a:pt x="4062" y="24875"/>
                    <a:pt x="4213" y="23442"/>
                    <a:pt x="4401" y="22612"/>
                  </a:cubicBezTo>
                  <a:cubicBezTo>
                    <a:pt x="4741" y="21040"/>
                    <a:pt x="5005" y="20600"/>
                    <a:pt x="5608" y="19845"/>
                  </a:cubicBezTo>
                  <a:cubicBezTo>
                    <a:pt x="6212" y="19091"/>
                    <a:pt x="6589" y="17607"/>
                    <a:pt x="6589" y="17607"/>
                  </a:cubicBezTo>
                  <a:lnTo>
                    <a:pt x="6589" y="17607"/>
                  </a:lnTo>
                  <a:cubicBezTo>
                    <a:pt x="6702" y="19242"/>
                    <a:pt x="6111" y="20813"/>
                    <a:pt x="6111" y="20813"/>
                  </a:cubicBezTo>
                  <a:cubicBezTo>
                    <a:pt x="7067" y="19003"/>
                    <a:pt x="7382" y="16375"/>
                    <a:pt x="7646" y="14752"/>
                  </a:cubicBezTo>
                  <a:cubicBezTo>
                    <a:pt x="7847" y="13684"/>
                    <a:pt x="8174" y="12640"/>
                    <a:pt x="8652" y="11646"/>
                  </a:cubicBezTo>
                  <a:cubicBezTo>
                    <a:pt x="9142" y="12388"/>
                    <a:pt x="9431" y="14011"/>
                    <a:pt x="9431" y="14011"/>
                  </a:cubicBezTo>
                  <a:cubicBezTo>
                    <a:pt x="9783" y="11445"/>
                    <a:pt x="8601" y="10967"/>
                    <a:pt x="9243" y="9270"/>
                  </a:cubicBezTo>
                  <a:cubicBezTo>
                    <a:pt x="9896" y="7560"/>
                    <a:pt x="10475" y="6717"/>
                    <a:pt x="10475" y="6717"/>
                  </a:cubicBezTo>
                  <a:lnTo>
                    <a:pt x="10475" y="6717"/>
                  </a:lnTo>
                  <a:cubicBezTo>
                    <a:pt x="10349" y="7472"/>
                    <a:pt x="10676" y="8214"/>
                    <a:pt x="11317" y="8641"/>
                  </a:cubicBezTo>
                  <a:cubicBezTo>
                    <a:pt x="10374" y="6717"/>
                    <a:pt x="11343" y="5384"/>
                    <a:pt x="12223" y="4290"/>
                  </a:cubicBezTo>
                  <a:cubicBezTo>
                    <a:pt x="13116" y="3196"/>
                    <a:pt x="13933" y="2844"/>
                    <a:pt x="13933" y="2844"/>
                  </a:cubicBezTo>
                  <a:lnTo>
                    <a:pt x="13933" y="2844"/>
                  </a:lnTo>
                  <a:cubicBezTo>
                    <a:pt x="13342" y="4014"/>
                    <a:pt x="13090" y="5611"/>
                    <a:pt x="13090" y="5611"/>
                  </a:cubicBezTo>
                  <a:cubicBezTo>
                    <a:pt x="13090" y="5611"/>
                    <a:pt x="14562" y="2153"/>
                    <a:pt x="15870" y="1612"/>
                  </a:cubicBezTo>
                  <a:cubicBezTo>
                    <a:pt x="16979" y="1161"/>
                    <a:pt x="17705" y="404"/>
                    <a:pt x="18222" y="404"/>
                  </a:cubicBezTo>
                  <a:close/>
                  <a:moveTo>
                    <a:pt x="15593" y="3963"/>
                  </a:moveTo>
                  <a:lnTo>
                    <a:pt x="15593" y="3963"/>
                  </a:lnTo>
                  <a:cubicBezTo>
                    <a:pt x="14838" y="4982"/>
                    <a:pt x="14222" y="6088"/>
                    <a:pt x="13744" y="7270"/>
                  </a:cubicBezTo>
                  <a:cubicBezTo>
                    <a:pt x="13254" y="8440"/>
                    <a:pt x="12852" y="9622"/>
                    <a:pt x="12424" y="10829"/>
                  </a:cubicBezTo>
                  <a:cubicBezTo>
                    <a:pt x="11569" y="13231"/>
                    <a:pt x="10550" y="15570"/>
                    <a:pt x="9406" y="17846"/>
                  </a:cubicBezTo>
                  <a:cubicBezTo>
                    <a:pt x="9117" y="18424"/>
                    <a:pt x="8802" y="18990"/>
                    <a:pt x="8488" y="19543"/>
                  </a:cubicBezTo>
                  <a:cubicBezTo>
                    <a:pt x="8186" y="20109"/>
                    <a:pt x="7859" y="20663"/>
                    <a:pt x="7507" y="21191"/>
                  </a:cubicBezTo>
                  <a:cubicBezTo>
                    <a:pt x="6841" y="22272"/>
                    <a:pt x="6124" y="23328"/>
                    <a:pt x="5370" y="24322"/>
                  </a:cubicBezTo>
                  <a:cubicBezTo>
                    <a:pt x="3923" y="26258"/>
                    <a:pt x="2301" y="28069"/>
                    <a:pt x="528" y="29716"/>
                  </a:cubicBezTo>
                  <a:cubicBezTo>
                    <a:pt x="1371" y="28899"/>
                    <a:pt x="2201" y="28031"/>
                    <a:pt x="2993" y="27113"/>
                  </a:cubicBezTo>
                  <a:cubicBezTo>
                    <a:pt x="3785" y="26195"/>
                    <a:pt x="4565" y="25240"/>
                    <a:pt x="5307" y="24234"/>
                  </a:cubicBezTo>
                  <a:cubicBezTo>
                    <a:pt x="6049" y="23240"/>
                    <a:pt x="6753" y="22197"/>
                    <a:pt x="7419" y="21128"/>
                  </a:cubicBezTo>
                  <a:cubicBezTo>
                    <a:pt x="7759" y="20587"/>
                    <a:pt x="8073" y="20034"/>
                    <a:pt x="8388" y="19481"/>
                  </a:cubicBezTo>
                  <a:cubicBezTo>
                    <a:pt x="8714" y="18940"/>
                    <a:pt x="9004" y="18374"/>
                    <a:pt x="9293" y="17796"/>
                  </a:cubicBezTo>
                  <a:cubicBezTo>
                    <a:pt x="10437" y="15532"/>
                    <a:pt x="11456" y="13193"/>
                    <a:pt x="12323" y="10804"/>
                  </a:cubicBezTo>
                  <a:cubicBezTo>
                    <a:pt x="12764" y="9622"/>
                    <a:pt x="13179" y="8427"/>
                    <a:pt x="13682" y="7245"/>
                  </a:cubicBezTo>
                  <a:cubicBezTo>
                    <a:pt x="14172" y="6076"/>
                    <a:pt x="14813" y="4969"/>
                    <a:pt x="15593" y="3963"/>
                  </a:cubicBezTo>
                  <a:close/>
                  <a:moveTo>
                    <a:pt x="18343" y="1"/>
                  </a:moveTo>
                  <a:cubicBezTo>
                    <a:pt x="18000" y="1"/>
                    <a:pt x="17605" y="246"/>
                    <a:pt x="17165" y="530"/>
                  </a:cubicBezTo>
                  <a:cubicBezTo>
                    <a:pt x="16762" y="807"/>
                    <a:pt x="16335" y="1046"/>
                    <a:pt x="15895" y="1235"/>
                  </a:cubicBezTo>
                  <a:cubicBezTo>
                    <a:pt x="15253" y="1499"/>
                    <a:pt x="14599" y="2303"/>
                    <a:pt x="14071" y="3158"/>
                  </a:cubicBezTo>
                  <a:cubicBezTo>
                    <a:pt x="14096" y="3096"/>
                    <a:pt x="14134" y="3020"/>
                    <a:pt x="14159" y="2957"/>
                  </a:cubicBezTo>
                  <a:cubicBezTo>
                    <a:pt x="14235" y="2832"/>
                    <a:pt x="14247" y="2693"/>
                    <a:pt x="14210" y="2555"/>
                  </a:cubicBezTo>
                  <a:cubicBezTo>
                    <a:pt x="14197" y="2517"/>
                    <a:pt x="14159" y="2479"/>
                    <a:pt x="14122" y="2454"/>
                  </a:cubicBezTo>
                  <a:cubicBezTo>
                    <a:pt x="14096" y="2442"/>
                    <a:pt x="14068" y="2435"/>
                    <a:pt x="14038" y="2435"/>
                  </a:cubicBezTo>
                  <a:cubicBezTo>
                    <a:pt x="14008" y="2435"/>
                    <a:pt x="13977" y="2442"/>
                    <a:pt x="13946" y="2454"/>
                  </a:cubicBezTo>
                  <a:cubicBezTo>
                    <a:pt x="13908" y="2479"/>
                    <a:pt x="13028" y="2869"/>
                    <a:pt x="12059" y="4051"/>
                  </a:cubicBezTo>
                  <a:cubicBezTo>
                    <a:pt x="11607" y="4579"/>
                    <a:pt x="11229" y="5170"/>
                    <a:pt x="10940" y="5812"/>
                  </a:cubicBezTo>
                  <a:cubicBezTo>
                    <a:pt x="10940" y="5749"/>
                    <a:pt x="10940" y="5686"/>
                    <a:pt x="10953" y="5623"/>
                  </a:cubicBezTo>
                  <a:cubicBezTo>
                    <a:pt x="10953" y="5485"/>
                    <a:pt x="10978" y="5359"/>
                    <a:pt x="10990" y="5284"/>
                  </a:cubicBezTo>
                  <a:lnTo>
                    <a:pt x="10990" y="5145"/>
                  </a:lnTo>
                  <a:lnTo>
                    <a:pt x="10940" y="5271"/>
                  </a:lnTo>
                  <a:cubicBezTo>
                    <a:pt x="10902" y="5359"/>
                    <a:pt x="10852" y="5485"/>
                    <a:pt x="10789" y="5636"/>
                  </a:cubicBezTo>
                  <a:cubicBezTo>
                    <a:pt x="10739" y="5787"/>
                    <a:pt x="10701" y="5963"/>
                    <a:pt x="10664" y="6151"/>
                  </a:cubicBezTo>
                  <a:cubicBezTo>
                    <a:pt x="10651" y="6214"/>
                    <a:pt x="10651" y="6264"/>
                    <a:pt x="10638" y="6327"/>
                  </a:cubicBezTo>
                  <a:cubicBezTo>
                    <a:pt x="10628" y="6326"/>
                    <a:pt x="10618" y="6326"/>
                    <a:pt x="10608" y="6326"/>
                  </a:cubicBezTo>
                  <a:cubicBezTo>
                    <a:pt x="10480" y="6326"/>
                    <a:pt x="10357" y="6399"/>
                    <a:pt x="10299" y="6516"/>
                  </a:cubicBezTo>
                  <a:cubicBezTo>
                    <a:pt x="10274" y="6554"/>
                    <a:pt x="9670" y="7446"/>
                    <a:pt x="8991" y="9207"/>
                  </a:cubicBezTo>
                  <a:cubicBezTo>
                    <a:pt x="8991" y="9232"/>
                    <a:pt x="8991" y="9245"/>
                    <a:pt x="8979" y="9257"/>
                  </a:cubicBezTo>
                  <a:lnTo>
                    <a:pt x="8979" y="9207"/>
                  </a:lnTo>
                  <a:cubicBezTo>
                    <a:pt x="8966" y="9043"/>
                    <a:pt x="8966" y="8893"/>
                    <a:pt x="8966" y="8792"/>
                  </a:cubicBezTo>
                  <a:lnTo>
                    <a:pt x="8966" y="8641"/>
                  </a:lnTo>
                  <a:lnTo>
                    <a:pt x="8916" y="8817"/>
                  </a:lnTo>
                  <a:cubicBezTo>
                    <a:pt x="8891" y="8918"/>
                    <a:pt x="8853" y="9081"/>
                    <a:pt x="8815" y="9270"/>
                  </a:cubicBezTo>
                  <a:cubicBezTo>
                    <a:pt x="8777" y="9458"/>
                    <a:pt x="8765" y="9672"/>
                    <a:pt x="8740" y="9899"/>
                  </a:cubicBezTo>
                  <a:cubicBezTo>
                    <a:pt x="8727" y="10125"/>
                    <a:pt x="8740" y="10351"/>
                    <a:pt x="8740" y="10590"/>
                  </a:cubicBezTo>
                  <a:cubicBezTo>
                    <a:pt x="8740" y="10817"/>
                    <a:pt x="8802" y="11018"/>
                    <a:pt x="8840" y="11219"/>
                  </a:cubicBezTo>
                  <a:lnTo>
                    <a:pt x="8853" y="11269"/>
                  </a:lnTo>
                  <a:cubicBezTo>
                    <a:pt x="8828" y="11257"/>
                    <a:pt x="8799" y="11250"/>
                    <a:pt x="8771" y="11250"/>
                  </a:cubicBezTo>
                  <a:cubicBezTo>
                    <a:pt x="8743" y="11250"/>
                    <a:pt x="8714" y="11257"/>
                    <a:pt x="8689" y="11269"/>
                  </a:cubicBezTo>
                  <a:cubicBezTo>
                    <a:pt x="8576" y="11320"/>
                    <a:pt x="8488" y="11420"/>
                    <a:pt x="8425" y="11533"/>
                  </a:cubicBezTo>
                  <a:cubicBezTo>
                    <a:pt x="7935" y="12577"/>
                    <a:pt x="7570" y="13684"/>
                    <a:pt x="7369" y="14815"/>
                  </a:cubicBezTo>
                  <a:cubicBezTo>
                    <a:pt x="7331" y="15029"/>
                    <a:pt x="7294" y="15255"/>
                    <a:pt x="7256" y="15482"/>
                  </a:cubicBezTo>
                  <a:cubicBezTo>
                    <a:pt x="7231" y="15645"/>
                    <a:pt x="7205" y="15796"/>
                    <a:pt x="7180" y="15972"/>
                  </a:cubicBezTo>
                  <a:cubicBezTo>
                    <a:pt x="7180" y="15708"/>
                    <a:pt x="7193" y="15457"/>
                    <a:pt x="7205" y="15205"/>
                  </a:cubicBezTo>
                  <a:cubicBezTo>
                    <a:pt x="7218" y="14928"/>
                    <a:pt x="7243" y="14639"/>
                    <a:pt x="7294" y="14350"/>
                  </a:cubicBezTo>
                  <a:cubicBezTo>
                    <a:pt x="7331" y="14136"/>
                    <a:pt x="7369" y="13935"/>
                    <a:pt x="7444" y="13721"/>
                  </a:cubicBezTo>
                  <a:cubicBezTo>
                    <a:pt x="7457" y="13646"/>
                    <a:pt x="7482" y="13583"/>
                    <a:pt x="7495" y="13545"/>
                  </a:cubicBezTo>
                  <a:lnTo>
                    <a:pt x="7507" y="13482"/>
                  </a:lnTo>
                  <a:lnTo>
                    <a:pt x="7482" y="13545"/>
                  </a:lnTo>
                  <a:cubicBezTo>
                    <a:pt x="7457" y="13583"/>
                    <a:pt x="7419" y="13633"/>
                    <a:pt x="7382" y="13721"/>
                  </a:cubicBezTo>
                  <a:cubicBezTo>
                    <a:pt x="7281" y="13935"/>
                    <a:pt x="7205" y="14149"/>
                    <a:pt x="7130" y="14375"/>
                  </a:cubicBezTo>
                  <a:cubicBezTo>
                    <a:pt x="7055" y="14677"/>
                    <a:pt x="6992" y="14991"/>
                    <a:pt x="6941" y="15306"/>
                  </a:cubicBezTo>
                  <a:cubicBezTo>
                    <a:pt x="6904" y="15633"/>
                    <a:pt x="6891" y="15985"/>
                    <a:pt x="6879" y="16312"/>
                  </a:cubicBezTo>
                  <a:cubicBezTo>
                    <a:pt x="6853" y="16651"/>
                    <a:pt x="6879" y="16966"/>
                    <a:pt x="6853" y="17267"/>
                  </a:cubicBezTo>
                  <a:cubicBezTo>
                    <a:pt x="6841" y="17242"/>
                    <a:pt x="6816" y="17230"/>
                    <a:pt x="6803" y="17217"/>
                  </a:cubicBezTo>
                  <a:cubicBezTo>
                    <a:pt x="6778" y="17204"/>
                    <a:pt x="6750" y="17198"/>
                    <a:pt x="6721" y="17198"/>
                  </a:cubicBezTo>
                  <a:cubicBezTo>
                    <a:pt x="6693" y="17198"/>
                    <a:pt x="6665" y="17204"/>
                    <a:pt x="6640" y="17217"/>
                  </a:cubicBezTo>
                  <a:cubicBezTo>
                    <a:pt x="6476" y="17293"/>
                    <a:pt x="6350" y="17443"/>
                    <a:pt x="6313" y="17619"/>
                  </a:cubicBezTo>
                  <a:cubicBezTo>
                    <a:pt x="6212" y="17997"/>
                    <a:pt x="5873" y="19078"/>
                    <a:pt x="5458" y="19606"/>
                  </a:cubicBezTo>
                  <a:cubicBezTo>
                    <a:pt x="4753" y="20487"/>
                    <a:pt x="4464" y="21040"/>
                    <a:pt x="4112" y="22649"/>
                  </a:cubicBezTo>
                  <a:cubicBezTo>
                    <a:pt x="4049" y="22951"/>
                    <a:pt x="3986" y="23328"/>
                    <a:pt x="3936" y="23718"/>
                  </a:cubicBezTo>
                  <a:cubicBezTo>
                    <a:pt x="3911" y="23555"/>
                    <a:pt x="3873" y="23416"/>
                    <a:pt x="3848" y="23291"/>
                  </a:cubicBezTo>
                  <a:cubicBezTo>
                    <a:pt x="3798" y="23140"/>
                    <a:pt x="3760" y="23027"/>
                    <a:pt x="3722" y="22939"/>
                  </a:cubicBezTo>
                  <a:lnTo>
                    <a:pt x="3659" y="22813"/>
                  </a:lnTo>
                  <a:lnTo>
                    <a:pt x="3659" y="22989"/>
                  </a:lnTo>
                  <a:cubicBezTo>
                    <a:pt x="3672" y="23089"/>
                    <a:pt x="3672" y="23240"/>
                    <a:pt x="3672" y="23416"/>
                  </a:cubicBezTo>
                  <a:cubicBezTo>
                    <a:pt x="3685" y="23592"/>
                    <a:pt x="3697" y="23794"/>
                    <a:pt x="3685" y="24020"/>
                  </a:cubicBezTo>
                  <a:cubicBezTo>
                    <a:pt x="3685" y="24246"/>
                    <a:pt x="3685" y="24485"/>
                    <a:pt x="3672" y="24724"/>
                  </a:cubicBezTo>
                  <a:cubicBezTo>
                    <a:pt x="3659" y="24963"/>
                    <a:pt x="3647" y="25202"/>
                    <a:pt x="3622" y="25441"/>
                  </a:cubicBezTo>
                  <a:cubicBezTo>
                    <a:pt x="3597" y="25680"/>
                    <a:pt x="3584" y="25894"/>
                    <a:pt x="3546" y="26082"/>
                  </a:cubicBezTo>
                  <a:cubicBezTo>
                    <a:pt x="3219" y="26485"/>
                    <a:pt x="2880" y="26874"/>
                    <a:pt x="2528" y="27264"/>
                  </a:cubicBezTo>
                  <a:cubicBezTo>
                    <a:pt x="1723" y="28182"/>
                    <a:pt x="905" y="29088"/>
                    <a:pt x="76" y="29980"/>
                  </a:cubicBezTo>
                  <a:cubicBezTo>
                    <a:pt x="25" y="30031"/>
                    <a:pt x="0" y="30094"/>
                    <a:pt x="13" y="30157"/>
                  </a:cubicBezTo>
                  <a:cubicBezTo>
                    <a:pt x="21" y="30199"/>
                    <a:pt x="47" y="30225"/>
                    <a:pt x="83" y="30225"/>
                  </a:cubicBezTo>
                  <a:cubicBezTo>
                    <a:pt x="99" y="30225"/>
                    <a:pt x="118" y="30219"/>
                    <a:pt x="138" y="30207"/>
                  </a:cubicBezTo>
                  <a:cubicBezTo>
                    <a:pt x="1107" y="29477"/>
                    <a:pt x="1987" y="28673"/>
                    <a:pt x="2792" y="27780"/>
                  </a:cubicBezTo>
                  <a:cubicBezTo>
                    <a:pt x="3307" y="27227"/>
                    <a:pt x="3823" y="26636"/>
                    <a:pt x="4313" y="26032"/>
                  </a:cubicBezTo>
                  <a:lnTo>
                    <a:pt x="4439" y="25944"/>
                  </a:lnTo>
                  <a:cubicBezTo>
                    <a:pt x="4665" y="25780"/>
                    <a:pt x="4904" y="25642"/>
                    <a:pt x="5168" y="25516"/>
                  </a:cubicBezTo>
                  <a:cubicBezTo>
                    <a:pt x="5370" y="25403"/>
                    <a:pt x="5583" y="25315"/>
                    <a:pt x="5810" y="25227"/>
                  </a:cubicBezTo>
                  <a:cubicBezTo>
                    <a:pt x="5898" y="25189"/>
                    <a:pt x="5986" y="25164"/>
                    <a:pt x="6061" y="25139"/>
                  </a:cubicBezTo>
                  <a:cubicBezTo>
                    <a:pt x="6124" y="25114"/>
                    <a:pt x="6187" y="25089"/>
                    <a:pt x="6262" y="25076"/>
                  </a:cubicBezTo>
                  <a:lnTo>
                    <a:pt x="6438" y="25013"/>
                  </a:lnTo>
                  <a:lnTo>
                    <a:pt x="6275" y="24988"/>
                  </a:lnTo>
                  <a:lnTo>
                    <a:pt x="6086" y="24988"/>
                  </a:lnTo>
                  <a:cubicBezTo>
                    <a:pt x="6011" y="25001"/>
                    <a:pt x="5923" y="25001"/>
                    <a:pt x="5835" y="25013"/>
                  </a:cubicBezTo>
                  <a:cubicBezTo>
                    <a:pt x="5747" y="25026"/>
                    <a:pt x="5646" y="25051"/>
                    <a:pt x="5533" y="25076"/>
                  </a:cubicBezTo>
                  <a:cubicBezTo>
                    <a:pt x="5697" y="25001"/>
                    <a:pt x="5898" y="24925"/>
                    <a:pt x="6099" y="24850"/>
                  </a:cubicBezTo>
                  <a:cubicBezTo>
                    <a:pt x="6300" y="24762"/>
                    <a:pt x="6564" y="24636"/>
                    <a:pt x="6803" y="24536"/>
                  </a:cubicBezTo>
                  <a:cubicBezTo>
                    <a:pt x="7029" y="24422"/>
                    <a:pt x="7281" y="24297"/>
                    <a:pt x="7507" y="24196"/>
                  </a:cubicBezTo>
                  <a:cubicBezTo>
                    <a:pt x="7734" y="24095"/>
                    <a:pt x="7947" y="23970"/>
                    <a:pt x="8123" y="23882"/>
                  </a:cubicBezTo>
                  <a:lnTo>
                    <a:pt x="8564" y="23643"/>
                  </a:lnTo>
                  <a:lnTo>
                    <a:pt x="8727" y="23542"/>
                  </a:lnTo>
                  <a:lnTo>
                    <a:pt x="8727" y="23542"/>
                  </a:lnTo>
                  <a:lnTo>
                    <a:pt x="8576" y="23567"/>
                  </a:lnTo>
                  <a:lnTo>
                    <a:pt x="8149" y="23668"/>
                  </a:lnTo>
                  <a:lnTo>
                    <a:pt x="8123" y="23668"/>
                  </a:lnTo>
                  <a:lnTo>
                    <a:pt x="8161" y="23643"/>
                  </a:lnTo>
                  <a:cubicBezTo>
                    <a:pt x="8501" y="23454"/>
                    <a:pt x="8840" y="23253"/>
                    <a:pt x="9167" y="23052"/>
                  </a:cubicBezTo>
                  <a:cubicBezTo>
                    <a:pt x="9456" y="22851"/>
                    <a:pt x="9746" y="22637"/>
                    <a:pt x="10022" y="22410"/>
                  </a:cubicBezTo>
                  <a:cubicBezTo>
                    <a:pt x="10236" y="22222"/>
                    <a:pt x="10425" y="22033"/>
                    <a:pt x="10601" y="21819"/>
                  </a:cubicBezTo>
                  <a:cubicBezTo>
                    <a:pt x="10676" y="21744"/>
                    <a:pt x="10714" y="21681"/>
                    <a:pt x="10752" y="21643"/>
                  </a:cubicBezTo>
                  <a:lnTo>
                    <a:pt x="10802" y="21568"/>
                  </a:lnTo>
                  <a:lnTo>
                    <a:pt x="10752" y="21631"/>
                  </a:lnTo>
                  <a:cubicBezTo>
                    <a:pt x="10714" y="21656"/>
                    <a:pt x="10651" y="21706"/>
                    <a:pt x="10588" y="21769"/>
                  </a:cubicBezTo>
                  <a:cubicBezTo>
                    <a:pt x="10399" y="21933"/>
                    <a:pt x="10211" y="22084"/>
                    <a:pt x="9997" y="22222"/>
                  </a:cubicBezTo>
                  <a:cubicBezTo>
                    <a:pt x="9733" y="22410"/>
                    <a:pt x="9456" y="22574"/>
                    <a:pt x="9167" y="22737"/>
                  </a:cubicBezTo>
                  <a:cubicBezTo>
                    <a:pt x="9808" y="22209"/>
                    <a:pt x="10387" y="21618"/>
                    <a:pt x="10902" y="20977"/>
                  </a:cubicBezTo>
                  <a:cubicBezTo>
                    <a:pt x="13543" y="17808"/>
                    <a:pt x="14449" y="15557"/>
                    <a:pt x="14486" y="15469"/>
                  </a:cubicBezTo>
                  <a:cubicBezTo>
                    <a:pt x="14549" y="15331"/>
                    <a:pt x="14549" y="15180"/>
                    <a:pt x="14474" y="15054"/>
                  </a:cubicBezTo>
                  <a:cubicBezTo>
                    <a:pt x="14461" y="15042"/>
                    <a:pt x="14436" y="15029"/>
                    <a:pt x="14423" y="15016"/>
                  </a:cubicBezTo>
                  <a:cubicBezTo>
                    <a:pt x="14398" y="15004"/>
                    <a:pt x="14361" y="15004"/>
                    <a:pt x="14335" y="15004"/>
                  </a:cubicBezTo>
                  <a:cubicBezTo>
                    <a:pt x="14411" y="14928"/>
                    <a:pt x="14486" y="14853"/>
                    <a:pt x="14549" y="14765"/>
                  </a:cubicBezTo>
                  <a:cubicBezTo>
                    <a:pt x="14788" y="14501"/>
                    <a:pt x="15027" y="14212"/>
                    <a:pt x="15228" y="13948"/>
                  </a:cubicBezTo>
                  <a:cubicBezTo>
                    <a:pt x="15429" y="13684"/>
                    <a:pt x="15631" y="13407"/>
                    <a:pt x="15782" y="13181"/>
                  </a:cubicBezTo>
                  <a:cubicBezTo>
                    <a:pt x="15945" y="12954"/>
                    <a:pt x="16058" y="12753"/>
                    <a:pt x="16146" y="12615"/>
                  </a:cubicBezTo>
                  <a:lnTo>
                    <a:pt x="16272" y="12388"/>
                  </a:lnTo>
                  <a:lnTo>
                    <a:pt x="16121" y="12564"/>
                  </a:lnTo>
                  <a:cubicBezTo>
                    <a:pt x="15995" y="12715"/>
                    <a:pt x="15857" y="12891"/>
                    <a:pt x="15681" y="13080"/>
                  </a:cubicBezTo>
                  <a:lnTo>
                    <a:pt x="15631" y="13130"/>
                  </a:lnTo>
                  <a:cubicBezTo>
                    <a:pt x="15995" y="12325"/>
                    <a:pt x="16209" y="11269"/>
                    <a:pt x="16398" y="10314"/>
                  </a:cubicBezTo>
                  <a:cubicBezTo>
                    <a:pt x="16536" y="9622"/>
                    <a:pt x="16687" y="8918"/>
                    <a:pt x="16838" y="8603"/>
                  </a:cubicBezTo>
                  <a:cubicBezTo>
                    <a:pt x="17278" y="7685"/>
                    <a:pt x="17970" y="6440"/>
                    <a:pt x="17982" y="6428"/>
                  </a:cubicBezTo>
                  <a:cubicBezTo>
                    <a:pt x="18070" y="6302"/>
                    <a:pt x="18083" y="6126"/>
                    <a:pt x="18032" y="5975"/>
                  </a:cubicBezTo>
                  <a:cubicBezTo>
                    <a:pt x="18007" y="5950"/>
                    <a:pt x="17982" y="5925"/>
                    <a:pt x="17957" y="5900"/>
                  </a:cubicBezTo>
                  <a:cubicBezTo>
                    <a:pt x="17929" y="5892"/>
                    <a:pt x="17901" y="5888"/>
                    <a:pt x="17874" y="5888"/>
                  </a:cubicBezTo>
                  <a:cubicBezTo>
                    <a:pt x="17814" y="5888"/>
                    <a:pt x="17757" y="5907"/>
                    <a:pt x="17705" y="5950"/>
                  </a:cubicBezTo>
                  <a:cubicBezTo>
                    <a:pt x="17316" y="6227"/>
                    <a:pt x="16938" y="6529"/>
                    <a:pt x="16586" y="6855"/>
                  </a:cubicBezTo>
                  <a:cubicBezTo>
                    <a:pt x="16649" y="6780"/>
                    <a:pt x="16712" y="6705"/>
                    <a:pt x="16775" y="6629"/>
                  </a:cubicBezTo>
                  <a:lnTo>
                    <a:pt x="16838" y="6579"/>
                  </a:lnTo>
                  <a:cubicBezTo>
                    <a:pt x="16989" y="6428"/>
                    <a:pt x="17140" y="6277"/>
                    <a:pt x="17303" y="6139"/>
                  </a:cubicBezTo>
                  <a:cubicBezTo>
                    <a:pt x="17454" y="6000"/>
                    <a:pt x="17617" y="5837"/>
                    <a:pt x="17756" y="5699"/>
                  </a:cubicBezTo>
                  <a:cubicBezTo>
                    <a:pt x="17907" y="5560"/>
                    <a:pt x="18045" y="5409"/>
                    <a:pt x="18171" y="5309"/>
                  </a:cubicBezTo>
                  <a:cubicBezTo>
                    <a:pt x="18284" y="5196"/>
                    <a:pt x="18384" y="5082"/>
                    <a:pt x="18447" y="5020"/>
                  </a:cubicBezTo>
                  <a:lnTo>
                    <a:pt x="18561" y="4894"/>
                  </a:lnTo>
                  <a:lnTo>
                    <a:pt x="18447" y="4944"/>
                  </a:lnTo>
                  <a:cubicBezTo>
                    <a:pt x="18372" y="4982"/>
                    <a:pt x="18259" y="5045"/>
                    <a:pt x="18133" y="5120"/>
                  </a:cubicBezTo>
                  <a:lnTo>
                    <a:pt x="18070" y="5158"/>
                  </a:lnTo>
                  <a:lnTo>
                    <a:pt x="18070" y="5133"/>
                  </a:lnTo>
                  <a:cubicBezTo>
                    <a:pt x="18120" y="4315"/>
                    <a:pt x="18322" y="3511"/>
                    <a:pt x="18649" y="2769"/>
                  </a:cubicBezTo>
                  <a:cubicBezTo>
                    <a:pt x="19340" y="1310"/>
                    <a:pt x="19353" y="530"/>
                    <a:pt x="18686" y="103"/>
                  </a:cubicBezTo>
                  <a:lnTo>
                    <a:pt x="18623" y="65"/>
                  </a:lnTo>
                  <a:cubicBezTo>
                    <a:pt x="18534" y="21"/>
                    <a:pt x="18441" y="1"/>
                    <a:pt x="18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9"/>
            <p:cNvSpPr/>
            <p:nvPr/>
          </p:nvSpPr>
          <p:spPr>
            <a:xfrm>
              <a:off x="3519200" y="887175"/>
              <a:ext cx="109725" cy="94025"/>
            </a:xfrm>
            <a:custGeom>
              <a:avLst/>
              <a:gdLst/>
              <a:ahLst/>
              <a:cxnLst/>
              <a:rect l="l" t="t" r="r" b="b"/>
              <a:pathLst>
                <a:path w="4389" h="3761" extrusionOk="0">
                  <a:moveTo>
                    <a:pt x="4389" y="1"/>
                  </a:moveTo>
                  <a:lnTo>
                    <a:pt x="4200" y="164"/>
                  </a:lnTo>
                  <a:cubicBezTo>
                    <a:pt x="4075" y="265"/>
                    <a:pt x="3911" y="416"/>
                    <a:pt x="3697" y="592"/>
                  </a:cubicBezTo>
                  <a:cubicBezTo>
                    <a:pt x="3496" y="755"/>
                    <a:pt x="3257" y="969"/>
                    <a:pt x="3006" y="1183"/>
                  </a:cubicBezTo>
                  <a:cubicBezTo>
                    <a:pt x="2742" y="1409"/>
                    <a:pt x="2478" y="1648"/>
                    <a:pt x="2201" y="1874"/>
                  </a:cubicBezTo>
                  <a:cubicBezTo>
                    <a:pt x="1924" y="2101"/>
                    <a:pt x="1660" y="2340"/>
                    <a:pt x="1396" y="2553"/>
                  </a:cubicBezTo>
                  <a:cubicBezTo>
                    <a:pt x="1145" y="2767"/>
                    <a:pt x="906" y="2981"/>
                    <a:pt x="692" y="3157"/>
                  </a:cubicBezTo>
                  <a:cubicBezTo>
                    <a:pt x="491" y="3333"/>
                    <a:pt x="315" y="3484"/>
                    <a:pt x="189" y="3584"/>
                  </a:cubicBezTo>
                  <a:lnTo>
                    <a:pt x="0" y="3761"/>
                  </a:lnTo>
                  <a:lnTo>
                    <a:pt x="202" y="3647"/>
                  </a:lnTo>
                  <a:cubicBezTo>
                    <a:pt x="327" y="3584"/>
                    <a:pt x="503" y="3471"/>
                    <a:pt x="730" y="3333"/>
                  </a:cubicBezTo>
                  <a:cubicBezTo>
                    <a:pt x="943" y="3207"/>
                    <a:pt x="1195" y="3019"/>
                    <a:pt x="1459" y="2830"/>
                  </a:cubicBezTo>
                  <a:cubicBezTo>
                    <a:pt x="1723" y="2641"/>
                    <a:pt x="2000" y="2415"/>
                    <a:pt x="2276" y="2189"/>
                  </a:cubicBezTo>
                  <a:cubicBezTo>
                    <a:pt x="2553" y="1950"/>
                    <a:pt x="2830" y="1686"/>
                    <a:pt x="3081" y="1447"/>
                  </a:cubicBezTo>
                  <a:cubicBezTo>
                    <a:pt x="3333" y="1208"/>
                    <a:pt x="3559" y="956"/>
                    <a:pt x="3760" y="755"/>
                  </a:cubicBezTo>
                  <a:cubicBezTo>
                    <a:pt x="3961" y="541"/>
                    <a:pt x="4112" y="353"/>
                    <a:pt x="4225" y="214"/>
                  </a:cubicBezTo>
                  <a:lnTo>
                    <a:pt x="4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9"/>
            <p:cNvSpPr/>
            <p:nvPr/>
          </p:nvSpPr>
          <p:spPr>
            <a:xfrm>
              <a:off x="3577675" y="679375"/>
              <a:ext cx="126700" cy="180175"/>
            </a:xfrm>
            <a:custGeom>
              <a:avLst/>
              <a:gdLst/>
              <a:ahLst/>
              <a:cxnLst/>
              <a:rect l="l" t="t" r="r" b="b"/>
              <a:pathLst>
                <a:path w="5068" h="7207" extrusionOk="0">
                  <a:moveTo>
                    <a:pt x="5068" y="1"/>
                  </a:moveTo>
                  <a:lnTo>
                    <a:pt x="4804" y="252"/>
                  </a:lnTo>
                  <a:cubicBezTo>
                    <a:pt x="4728" y="328"/>
                    <a:pt x="4628" y="441"/>
                    <a:pt x="4527" y="567"/>
                  </a:cubicBezTo>
                  <a:cubicBezTo>
                    <a:pt x="4414" y="692"/>
                    <a:pt x="4288" y="831"/>
                    <a:pt x="4162" y="994"/>
                  </a:cubicBezTo>
                  <a:cubicBezTo>
                    <a:pt x="3898" y="1309"/>
                    <a:pt x="3622" y="1711"/>
                    <a:pt x="3320" y="2151"/>
                  </a:cubicBezTo>
                  <a:cubicBezTo>
                    <a:pt x="3031" y="2579"/>
                    <a:pt x="2742" y="3069"/>
                    <a:pt x="2452" y="3547"/>
                  </a:cubicBezTo>
                  <a:cubicBezTo>
                    <a:pt x="2163" y="4025"/>
                    <a:pt x="1886" y="4503"/>
                    <a:pt x="1610" y="4943"/>
                  </a:cubicBezTo>
                  <a:cubicBezTo>
                    <a:pt x="1333" y="5383"/>
                    <a:pt x="1069" y="5785"/>
                    <a:pt x="830" y="6112"/>
                  </a:cubicBezTo>
                  <a:cubicBezTo>
                    <a:pt x="717" y="6288"/>
                    <a:pt x="604" y="6426"/>
                    <a:pt x="503" y="6565"/>
                  </a:cubicBezTo>
                  <a:lnTo>
                    <a:pt x="365" y="6753"/>
                  </a:lnTo>
                  <a:lnTo>
                    <a:pt x="239" y="6904"/>
                  </a:lnTo>
                  <a:lnTo>
                    <a:pt x="0" y="7206"/>
                  </a:lnTo>
                  <a:lnTo>
                    <a:pt x="277" y="6955"/>
                  </a:lnTo>
                  <a:lnTo>
                    <a:pt x="403" y="6816"/>
                  </a:lnTo>
                  <a:lnTo>
                    <a:pt x="566" y="6653"/>
                  </a:lnTo>
                  <a:cubicBezTo>
                    <a:pt x="679" y="6527"/>
                    <a:pt x="805" y="6401"/>
                    <a:pt x="931" y="6238"/>
                  </a:cubicBezTo>
                  <a:cubicBezTo>
                    <a:pt x="1195" y="5923"/>
                    <a:pt x="1484" y="5521"/>
                    <a:pt x="1786" y="5094"/>
                  </a:cubicBezTo>
                  <a:cubicBezTo>
                    <a:pt x="2088" y="4666"/>
                    <a:pt x="2377" y="4176"/>
                    <a:pt x="2666" y="3698"/>
                  </a:cubicBezTo>
                  <a:cubicBezTo>
                    <a:pt x="2955" y="3220"/>
                    <a:pt x="3232" y="2742"/>
                    <a:pt x="3509" y="2302"/>
                  </a:cubicBezTo>
                  <a:cubicBezTo>
                    <a:pt x="3773" y="1849"/>
                    <a:pt x="4024" y="1434"/>
                    <a:pt x="4263" y="1107"/>
                  </a:cubicBezTo>
                  <a:cubicBezTo>
                    <a:pt x="4376" y="931"/>
                    <a:pt x="4489" y="780"/>
                    <a:pt x="4577" y="642"/>
                  </a:cubicBezTo>
                  <a:cubicBezTo>
                    <a:pt x="4665" y="504"/>
                    <a:pt x="4766" y="391"/>
                    <a:pt x="4842" y="303"/>
                  </a:cubicBezTo>
                  <a:lnTo>
                    <a:pt x="5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9"/>
            <p:cNvSpPr/>
            <p:nvPr/>
          </p:nvSpPr>
          <p:spPr>
            <a:xfrm>
              <a:off x="3583325" y="596375"/>
              <a:ext cx="23300" cy="127975"/>
            </a:xfrm>
            <a:custGeom>
              <a:avLst/>
              <a:gdLst/>
              <a:ahLst/>
              <a:cxnLst/>
              <a:rect l="l" t="t" r="r" b="b"/>
              <a:pathLst>
                <a:path w="932" h="5119" extrusionOk="0">
                  <a:moveTo>
                    <a:pt x="831" y="1"/>
                  </a:moveTo>
                  <a:lnTo>
                    <a:pt x="780" y="51"/>
                  </a:lnTo>
                  <a:cubicBezTo>
                    <a:pt x="755" y="89"/>
                    <a:pt x="717" y="139"/>
                    <a:pt x="667" y="215"/>
                  </a:cubicBezTo>
                  <a:cubicBezTo>
                    <a:pt x="529" y="416"/>
                    <a:pt x="403" y="642"/>
                    <a:pt x="315" y="869"/>
                  </a:cubicBezTo>
                  <a:cubicBezTo>
                    <a:pt x="177" y="1196"/>
                    <a:pt x="89" y="1535"/>
                    <a:pt x="51" y="1875"/>
                  </a:cubicBezTo>
                  <a:cubicBezTo>
                    <a:pt x="1" y="2227"/>
                    <a:pt x="26" y="2579"/>
                    <a:pt x="114" y="2918"/>
                  </a:cubicBezTo>
                  <a:cubicBezTo>
                    <a:pt x="202" y="3195"/>
                    <a:pt x="315" y="3459"/>
                    <a:pt x="441" y="3711"/>
                  </a:cubicBezTo>
                  <a:cubicBezTo>
                    <a:pt x="554" y="3912"/>
                    <a:pt x="654" y="4126"/>
                    <a:pt x="730" y="4352"/>
                  </a:cubicBezTo>
                  <a:cubicBezTo>
                    <a:pt x="805" y="4515"/>
                    <a:pt x="843" y="4704"/>
                    <a:pt x="856" y="4880"/>
                  </a:cubicBezTo>
                  <a:cubicBezTo>
                    <a:pt x="868" y="4955"/>
                    <a:pt x="868" y="5031"/>
                    <a:pt x="868" y="5119"/>
                  </a:cubicBezTo>
                  <a:cubicBezTo>
                    <a:pt x="893" y="5031"/>
                    <a:pt x="906" y="4943"/>
                    <a:pt x="919" y="4855"/>
                  </a:cubicBezTo>
                  <a:cubicBezTo>
                    <a:pt x="931" y="4641"/>
                    <a:pt x="931" y="4427"/>
                    <a:pt x="893" y="4214"/>
                  </a:cubicBezTo>
                  <a:cubicBezTo>
                    <a:pt x="843" y="3962"/>
                    <a:pt x="780" y="3711"/>
                    <a:pt x="680" y="3459"/>
                  </a:cubicBezTo>
                  <a:cubicBezTo>
                    <a:pt x="566" y="3208"/>
                    <a:pt x="478" y="2943"/>
                    <a:pt x="403" y="2679"/>
                  </a:cubicBezTo>
                  <a:cubicBezTo>
                    <a:pt x="315" y="2390"/>
                    <a:pt x="277" y="2088"/>
                    <a:pt x="302" y="1787"/>
                  </a:cubicBezTo>
                  <a:cubicBezTo>
                    <a:pt x="315" y="1485"/>
                    <a:pt x="365" y="1196"/>
                    <a:pt x="466" y="906"/>
                  </a:cubicBezTo>
                  <a:cubicBezTo>
                    <a:pt x="516" y="680"/>
                    <a:pt x="604" y="454"/>
                    <a:pt x="705" y="240"/>
                  </a:cubicBezTo>
                  <a:cubicBezTo>
                    <a:pt x="742" y="164"/>
                    <a:pt x="768" y="102"/>
                    <a:pt x="793" y="64"/>
                  </a:cubicBezTo>
                  <a:lnTo>
                    <a:pt x="8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9"/>
            <p:cNvSpPr/>
            <p:nvPr/>
          </p:nvSpPr>
          <p:spPr>
            <a:xfrm>
              <a:off x="3661925" y="527850"/>
              <a:ext cx="83950" cy="116350"/>
            </a:xfrm>
            <a:custGeom>
              <a:avLst/>
              <a:gdLst/>
              <a:ahLst/>
              <a:cxnLst/>
              <a:rect l="l" t="t" r="r" b="b"/>
              <a:pathLst>
                <a:path w="3358" h="4654" extrusionOk="0">
                  <a:moveTo>
                    <a:pt x="3358" y="1"/>
                  </a:moveTo>
                  <a:lnTo>
                    <a:pt x="3194" y="152"/>
                  </a:lnTo>
                  <a:cubicBezTo>
                    <a:pt x="3081" y="265"/>
                    <a:pt x="2930" y="416"/>
                    <a:pt x="2754" y="604"/>
                  </a:cubicBezTo>
                  <a:cubicBezTo>
                    <a:pt x="2578" y="793"/>
                    <a:pt x="2364" y="1019"/>
                    <a:pt x="2163" y="1283"/>
                  </a:cubicBezTo>
                  <a:cubicBezTo>
                    <a:pt x="1949" y="1535"/>
                    <a:pt x="1723" y="1824"/>
                    <a:pt x="1509" y="2113"/>
                  </a:cubicBezTo>
                  <a:cubicBezTo>
                    <a:pt x="1295" y="2415"/>
                    <a:pt x="1094" y="2717"/>
                    <a:pt x="906" y="3006"/>
                  </a:cubicBezTo>
                  <a:cubicBezTo>
                    <a:pt x="717" y="3295"/>
                    <a:pt x="554" y="3585"/>
                    <a:pt x="415" y="3823"/>
                  </a:cubicBezTo>
                  <a:cubicBezTo>
                    <a:pt x="277" y="4062"/>
                    <a:pt x="176" y="4276"/>
                    <a:pt x="101" y="4414"/>
                  </a:cubicBezTo>
                  <a:lnTo>
                    <a:pt x="0" y="4653"/>
                  </a:lnTo>
                  <a:lnTo>
                    <a:pt x="126" y="4440"/>
                  </a:lnTo>
                  <a:cubicBezTo>
                    <a:pt x="214" y="4301"/>
                    <a:pt x="327" y="4100"/>
                    <a:pt x="478" y="3874"/>
                  </a:cubicBezTo>
                  <a:cubicBezTo>
                    <a:pt x="629" y="3647"/>
                    <a:pt x="805" y="3383"/>
                    <a:pt x="994" y="3094"/>
                  </a:cubicBezTo>
                  <a:cubicBezTo>
                    <a:pt x="1170" y="2792"/>
                    <a:pt x="1384" y="2516"/>
                    <a:pt x="1597" y="2226"/>
                  </a:cubicBezTo>
                  <a:cubicBezTo>
                    <a:pt x="1811" y="1937"/>
                    <a:pt x="2025" y="1648"/>
                    <a:pt x="2226" y="1384"/>
                  </a:cubicBezTo>
                  <a:cubicBezTo>
                    <a:pt x="2427" y="1120"/>
                    <a:pt x="2628" y="881"/>
                    <a:pt x="2792" y="680"/>
                  </a:cubicBezTo>
                  <a:cubicBezTo>
                    <a:pt x="2968" y="479"/>
                    <a:pt x="3106" y="302"/>
                    <a:pt x="3207" y="189"/>
                  </a:cubicBezTo>
                  <a:lnTo>
                    <a:pt x="3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9"/>
            <p:cNvSpPr/>
            <p:nvPr/>
          </p:nvSpPr>
          <p:spPr>
            <a:xfrm>
              <a:off x="3631100" y="583175"/>
              <a:ext cx="21725" cy="73275"/>
            </a:xfrm>
            <a:custGeom>
              <a:avLst/>
              <a:gdLst/>
              <a:ahLst/>
              <a:cxnLst/>
              <a:rect l="l" t="t" r="r" b="b"/>
              <a:pathLst>
                <a:path w="869" h="2931" extrusionOk="0">
                  <a:moveTo>
                    <a:pt x="869" y="1"/>
                  </a:moveTo>
                  <a:lnTo>
                    <a:pt x="806" y="127"/>
                  </a:lnTo>
                  <a:cubicBezTo>
                    <a:pt x="768" y="202"/>
                    <a:pt x="705" y="315"/>
                    <a:pt x="642" y="454"/>
                  </a:cubicBezTo>
                  <a:cubicBezTo>
                    <a:pt x="579" y="592"/>
                    <a:pt x="529" y="755"/>
                    <a:pt x="466" y="931"/>
                  </a:cubicBezTo>
                  <a:cubicBezTo>
                    <a:pt x="403" y="1095"/>
                    <a:pt x="340" y="1283"/>
                    <a:pt x="290" y="1472"/>
                  </a:cubicBezTo>
                  <a:cubicBezTo>
                    <a:pt x="227" y="1648"/>
                    <a:pt x="190" y="1837"/>
                    <a:pt x="139" y="2013"/>
                  </a:cubicBezTo>
                  <a:cubicBezTo>
                    <a:pt x="102" y="2176"/>
                    <a:pt x="76" y="2340"/>
                    <a:pt x="51" y="2478"/>
                  </a:cubicBezTo>
                  <a:cubicBezTo>
                    <a:pt x="26" y="2616"/>
                    <a:pt x="14" y="2730"/>
                    <a:pt x="14" y="2805"/>
                  </a:cubicBezTo>
                  <a:lnTo>
                    <a:pt x="1" y="2931"/>
                  </a:lnTo>
                  <a:lnTo>
                    <a:pt x="39" y="2805"/>
                  </a:lnTo>
                  <a:lnTo>
                    <a:pt x="139" y="2466"/>
                  </a:lnTo>
                  <a:cubicBezTo>
                    <a:pt x="164" y="2340"/>
                    <a:pt x="215" y="2176"/>
                    <a:pt x="265" y="2000"/>
                  </a:cubicBezTo>
                  <a:cubicBezTo>
                    <a:pt x="315" y="1824"/>
                    <a:pt x="366" y="1648"/>
                    <a:pt x="428" y="1472"/>
                  </a:cubicBezTo>
                  <a:cubicBezTo>
                    <a:pt x="479" y="1283"/>
                    <a:pt x="529" y="1107"/>
                    <a:pt x="579" y="931"/>
                  </a:cubicBezTo>
                  <a:cubicBezTo>
                    <a:pt x="630" y="768"/>
                    <a:pt x="680" y="604"/>
                    <a:pt x="730" y="466"/>
                  </a:cubicBezTo>
                  <a:lnTo>
                    <a:pt x="831" y="139"/>
                  </a:lnTo>
                  <a:lnTo>
                    <a:pt x="8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9"/>
            <p:cNvSpPr/>
            <p:nvPr/>
          </p:nvSpPr>
          <p:spPr>
            <a:xfrm>
              <a:off x="3596850" y="790350"/>
              <a:ext cx="79250" cy="91500"/>
            </a:xfrm>
            <a:custGeom>
              <a:avLst/>
              <a:gdLst/>
              <a:ahLst/>
              <a:cxnLst/>
              <a:rect l="l" t="t" r="r" b="b"/>
              <a:pathLst>
                <a:path w="3170" h="3660" extrusionOk="0">
                  <a:moveTo>
                    <a:pt x="3169" y="1"/>
                  </a:moveTo>
                  <a:lnTo>
                    <a:pt x="3031" y="152"/>
                  </a:lnTo>
                  <a:lnTo>
                    <a:pt x="2666" y="566"/>
                  </a:lnTo>
                  <a:lnTo>
                    <a:pt x="2163" y="1158"/>
                  </a:lnTo>
                  <a:cubicBezTo>
                    <a:pt x="1975" y="1371"/>
                    <a:pt x="1773" y="1598"/>
                    <a:pt x="1585" y="1824"/>
                  </a:cubicBezTo>
                  <a:cubicBezTo>
                    <a:pt x="1384" y="2050"/>
                    <a:pt x="1182" y="2289"/>
                    <a:pt x="1006" y="2503"/>
                  </a:cubicBezTo>
                  <a:lnTo>
                    <a:pt x="491" y="3081"/>
                  </a:lnTo>
                  <a:lnTo>
                    <a:pt x="139" y="3496"/>
                  </a:lnTo>
                  <a:lnTo>
                    <a:pt x="0" y="3660"/>
                  </a:lnTo>
                  <a:lnTo>
                    <a:pt x="151" y="3522"/>
                  </a:lnTo>
                  <a:cubicBezTo>
                    <a:pt x="239" y="3434"/>
                    <a:pt x="378" y="3320"/>
                    <a:pt x="528" y="3157"/>
                  </a:cubicBezTo>
                  <a:cubicBezTo>
                    <a:pt x="692" y="3006"/>
                    <a:pt x="868" y="2817"/>
                    <a:pt x="1057" y="2616"/>
                  </a:cubicBezTo>
                  <a:cubicBezTo>
                    <a:pt x="1245" y="2402"/>
                    <a:pt x="1459" y="2176"/>
                    <a:pt x="1648" y="1950"/>
                  </a:cubicBezTo>
                  <a:cubicBezTo>
                    <a:pt x="1849" y="1723"/>
                    <a:pt x="2050" y="1484"/>
                    <a:pt x="2226" y="1258"/>
                  </a:cubicBezTo>
                  <a:cubicBezTo>
                    <a:pt x="2402" y="1044"/>
                    <a:pt x="2566" y="818"/>
                    <a:pt x="2716" y="629"/>
                  </a:cubicBezTo>
                  <a:cubicBezTo>
                    <a:pt x="2855" y="453"/>
                    <a:pt x="2968" y="290"/>
                    <a:pt x="3043" y="177"/>
                  </a:cubicBezTo>
                  <a:lnTo>
                    <a:pt x="31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9"/>
            <p:cNvSpPr/>
            <p:nvPr/>
          </p:nvSpPr>
          <p:spPr>
            <a:xfrm>
              <a:off x="3450975" y="974575"/>
              <a:ext cx="110050" cy="92450"/>
            </a:xfrm>
            <a:custGeom>
              <a:avLst/>
              <a:gdLst/>
              <a:ahLst/>
              <a:cxnLst/>
              <a:rect l="l" t="t" r="r" b="b"/>
              <a:pathLst>
                <a:path w="4402" h="3698" extrusionOk="0">
                  <a:moveTo>
                    <a:pt x="4402" y="0"/>
                  </a:moveTo>
                  <a:lnTo>
                    <a:pt x="4226" y="202"/>
                  </a:lnTo>
                  <a:cubicBezTo>
                    <a:pt x="4113" y="327"/>
                    <a:pt x="3949" y="503"/>
                    <a:pt x="3760" y="717"/>
                  </a:cubicBezTo>
                  <a:cubicBezTo>
                    <a:pt x="3559" y="931"/>
                    <a:pt x="3333" y="1157"/>
                    <a:pt x="3081" y="1396"/>
                  </a:cubicBezTo>
                  <a:cubicBezTo>
                    <a:pt x="2830" y="1635"/>
                    <a:pt x="2553" y="1887"/>
                    <a:pt x="2277" y="2113"/>
                  </a:cubicBezTo>
                  <a:cubicBezTo>
                    <a:pt x="2000" y="2339"/>
                    <a:pt x="1711" y="2566"/>
                    <a:pt x="1447" y="2754"/>
                  </a:cubicBezTo>
                  <a:cubicBezTo>
                    <a:pt x="1183" y="2943"/>
                    <a:pt x="944" y="3119"/>
                    <a:pt x="730" y="3257"/>
                  </a:cubicBezTo>
                  <a:cubicBezTo>
                    <a:pt x="504" y="3383"/>
                    <a:pt x="328" y="3509"/>
                    <a:pt x="202" y="3584"/>
                  </a:cubicBezTo>
                  <a:lnTo>
                    <a:pt x="1" y="3697"/>
                  </a:lnTo>
                  <a:lnTo>
                    <a:pt x="202" y="3622"/>
                  </a:lnTo>
                  <a:cubicBezTo>
                    <a:pt x="328" y="3559"/>
                    <a:pt x="516" y="3471"/>
                    <a:pt x="730" y="3358"/>
                  </a:cubicBezTo>
                  <a:cubicBezTo>
                    <a:pt x="944" y="3232"/>
                    <a:pt x="1208" y="3081"/>
                    <a:pt x="1472" y="2905"/>
                  </a:cubicBezTo>
                  <a:cubicBezTo>
                    <a:pt x="1748" y="2717"/>
                    <a:pt x="2025" y="2503"/>
                    <a:pt x="2314" y="2276"/>
                  </a:cubicBezTo>
                  <a:cubicBezTo>
                    <a:pt x="2591" y="2038"/>
                    <a:pt x="2868" y="1786"/>
                    <a:pt x="3119" y="1522"/>
                  </a:cubicBezTo>
                  <a:cubicBezTo>
                    <a:pt x="3371" y="1270"/>
                    <a:pt x="3610" y="1019"/>
                    <a:pt x="3798" y="793"/>
                  </a:cubicBezTo>
                  <a:cubicBezTo>
                    <a:pt x="3987" y="566"/>
                    <a:pt x="4138" y="365"/>
                    <a:pt x="4238" y="227"/>
                  </a:cubicBezTo>
                  <a:lnTo>
                    <a:pt x="4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9"/>
            <p:cNvSpPr/>
            <p:nvPr/>
          </p:nvSpPr>
          <p:spPr>
            <a:xfrm>
              <a:off x="3417650" y="1008525"/>
              <a:ext cx="14175" cy="67300"/>
            </a:xfrm>
            <a:custGeom>
              <a:avLst/>
              <a:gdLst/>
              <a:ahLst/>
              <a:cxnLst/>
              <a:rect l="l" t="t" r="r" b="b"/>
              <a:pathLst>
                <a:path w="567" h="2692" extrusionOk="0">
                  <a:moveTo>
                    <a:pt x="567" y="1"/>
                  </a:moveTo>
                  <a:lnTo>
                    <a:pt x="516" y="114"/>
                  </a:lnTo>
                  <a:cubicBezTo>
                    <a:pt x="478" y="189"/>
                    <a:pt x="441" y="290"/>
                    <a:pt x="403" y="428"/>
                  </a:cubicBezTo>
                  <a:cubicBezTo>
                    <a:pt x="353" y="554"/>
                    <a:pt x="302" y="705"/>
                    <a:pt x="265" y="868"/>
                  </a:cubicBezTo>
                  <a:cubicBezTo>
                    <a:pt x="214" y="1032"/>
                    <a:pt x="177" y="1195"/>
                    <a:pt x="139" y="1371"/>
                  </a:cubicBezTo>
                  <a:cubicBezTo>
                    <a:pt x="101" y="1535"/>
                    <a:pt x="76" y="1711"/>
                    <a:pt x="51" y="1862"/>
                  </a:cubicBezTo>
                  <a:cubicBezTo>
                    <a:pt x="26" y="2025"/>
                    <a:pt x="26" y="2163"/>
                    <a:pt x="13" y="2289"/>
                  </a:cubicBezTo>
                  <a:cubicBezTo>
                    <a:pt x="1" y="2415"/>
                    <a:pt x="1" y="2515"/>
                    <a:pt x="1" y="2578"/>
                  </a:cubicBezTo>
                  <a:lnTo>
                    <a:pt x="1" y="2692"/>
                  </a:lnTo>
                  <a:lnTo>
                    <a:pt x="26" y="2578"/>
                  </a:lnTo>
                  <a:lnTo>
                    <a:pt x="101" y="2277"/>
                  </a:lnTo>
                  <a:lnTo>
                    <a:pt x="177" y="1836"/>
                  </a:lnTo>
                  <a:cubicBezTo>
                    <a:pt x="214" y="1686"/>
                    <a:pt x="252" y="1522"/>
                    <a:pt x="290" y="1346"/>
                  </a:cubicBezTo>
                  <a:cubicBezTo>
                    <a:pt x="328" y="1183"/>
                    <a:pt x="353" y="1019"/>
                    <a:pt x="390" y="856"/>
                  </a:cubicBezTo>
                  <a:cubicBezTo>
                    <a:pt x="416" y="705"/>
                    <a:pt x="441" y="554"/>
                    <a:pt x="478" y="428"/>
                  </a:cubicBezTo>
                  <a:lnTo>
                    <a:pt x="541" y="114"/>
                  </a:lnTo>
                  <a:lnTo>
                    <a:pt x="5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9"/>
            <p:cNvSpPr/>
            <p:nvPr/>
          </p:nvSpPr>
          <p:spPr>
            <a:xfrm>
              <a:off x="3472050" y="821475"/>
              <a:ext cx="36800" cy="163800"/>
            </a:xfrm>
            <a:custGeom>
              <a:avLst/>
              <a:gdLst/>
              <a:ahLst/>
              <a:cxnLst/>
              <a:rect l="l" t="t" r="r" b="b"/>
              <a:pathLst>
                <a:path w="1472" h="6552" extrusionOk="0">
                  <a:moveTo>
                    <a:pt x="1471" y="1"/>
                  </a:moveTo>
                  <a:cubicBezTo>
                    <a:pt x="1471" y="1"/>
                    <a:pt x="1471" y="101"/>
                    <a:pt x="1446" y="277"/>
                  </a:cubicBezTo>
                  <a:cubicBezTo>
                    <a:pt x="1421" y="453"/>
                    <a:pt x="1396" y="692"/>
                    <a:pt x="1346" y="994"/>
                  </a:cubicBezTo>
                  <a:cubicBezTo>
                    <a:pt x="1308" y="1296"/>
                    <a:pt x="1220" y="1660"/>
                    <a:pt x="1144" y="2038"/>
                  </a:cubicBezTo>
                  <a:cubicBezTo>
                    <a:pt x="1056" y="2427"/>
                    <a:pt x="943" y="2830"/>
                    <a:pt x="830" y="3245"/>
                  </a:cubicBezTo>
                  <a:cubicBezTo>
                    <a:pt x="704" y="3672"/>
                    <a:pt x="591" y="4075"/>
                    <a:pt x="478" y="4465"/>
                  </a:cubicBezTo>
                  <a:cubicBezTo>
                    <a:pt x="365" y="4842"/>
                    <a:pt x="277" y="5206"/>
                    <a:pt x="201" y="5521"/>
                  </a:cubicBezTo>
                  <a:cubicBezTo>
                    <a:pt x="126" y="5835"/>
                    <a:pt x="76" y="6087"/>
                    <a:pt x="38" y="6263"/>
                  </a:cubicBezTo>
                  <a:lnTo>
                    <a:pt x="0" y="6552"/>
                  </a:lnTo>
                  <a:lnTo>
                    <a:pt x="76" y="6263"/>
                  </a:lnTo>
                  <a:cubicBezTo>
                    <a:pt x="113" y="6087"/>
                    <a:pt x="189" y="5823"/>
                    <a:pt x="277" y="5521"/>
                  </a:cubicBezTo>
                  <a:cubicBezTo>
                    <a:pt x="365" y="5206"/>
                    <a:pt x="478" y="4842"/>
                    <a:pt x="591" y="4465"/>
                  </a:cubicBezTo>
                  <a:cubicBezTo>
                    <a:pt x="704" y="4075"/>
                    <a:pt x="830" y="3660"/>
                    <a:pt x="956" y="3245"/>
                  </a:cubicBezTo>
                  <a:cubicBezTo>
                    <a:pt x="1069" y="2830"/>
                    <a:pt x="1170" y="2415"/>
                    <a:pt x="1258" y="2025"/>
                  </a:cubicBezTo>
                  <a:cubicBezTo>
                    <a:pt x="1346" y="1635"/>
                    <a:pt x="1396" y="1283"/>
                    <a:pt x="1434" y="981"/>
                  </a:cubicBezTo>
                  <a:cubicBezTo>
                    <a:pt x="1459" y="742"/>
                    <a:pt x="1471" y="504"/>
                    <a:pt x="1471" y="265"/>
                  </a:cubicBezTo>
                  <a:lnTo>
                    <a:pt x="14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9"/>
            <p:cNvSpPr/>
            <p:nvPr/>
          </p:nvSpPr>
          <p:spPr>
            <a:xfrm>
              <a:off x="3545925" y="727175"/>
              <a:ext cx="13850" cy="130175"/>
            </a:xfrm>
            <a:custGeom>
              <a:avLst/>
              <a:gdLst/>
              <a:ahLst/>
              <a:cxnLst/>
              <a:rect l="l" t="t" r="r" b="b"/>
              <a:pathLst>
                <a:path w="554" h="5207" extrusionOk="0">
                  <a:moveTo>
                    <a:pt x="377" y="0"/>
                  </a:moveTo>
                  <a:lnTo>
                    <a:pt x="390" y="214"/>
                  </a:lnTo>
                  <a:cubicBezTo>
                    <a:pt x="390" y="352"/>
                    <a:pt x="403" y="541"/>
                    <a:pt x="415" y="780"/>
                  </a:cubicBezTo>
                  <a:cubicBezTo>
                    <a:pt x="415" y="1006"/>
                    <a:pt x="415" y="1295"/>
                    <a:pt x="415" y="1585"/>
                  </a:cubicBezTo>
                  <a:cubicBezTo>
                    <a:pt x="428" y="1874"/>
                    <a:pt x="403" y="2201"/>
                    <a:pt x="377" y="2528"/>
                  </a:cubicBezTo>
                  <a:cubicBezTo>
                    <a:pt x="352" y="2855"/>
                    <a:pt x="327" y="3182"/>
                    <a:pt x="289" y="3496"/>
                  </a:cubicBezTo>
                  <a:cubicBezTo>
                    <a:pt x="239" y="3810"/>
                    <a:pt x="201" y="4099"/>
                    <a:pt x="164" y="4364"/>
                  </a:cubicBezTo>
                  <a:cubicBezTo>
                    <a:pt x="113" y="4615"/>
                    <a:pt x="76" y="4829"/>
                    <a:pt x="50" y="4980"/>
                  </a:cubicBezTo>
                  <a:lnTo>
                    <a:pt x="0" y="5206"/>
                  </a:lnTo>
                  <a:lnTo>
                    <a:pt x="76" y="4980"/>
                  </a:lnTo>
                  <a:cubicBezTo>
                    <a:pt x="113" y="4816"/>
                    <a:pt x="189" y="4602"/>
                    <a:pt x="239" y="4351"/>
                  </a:cubicBezTo>
                  <a:cubicBezTo>
                    <a:pt x="302" y="4087"/>
                    <a:pt x="365" y="3785"/>
                    <a:pt x="415" y="3458"/>
                  </a:cubicBezTo>
                  <a:cubicBezTo>
                    <a:pt x="465" y="3144"/>
                    <a:pt x="503" y="2804"/>
                    <a:pt x="528" y="2465"/>
                  </a:cubicBezTo>
                  <a:cubicBezTo>
                    <a:pt x="553" y="2138"/>
                    <a:pt x="553" y="1811"/>
                    <a:pt x="553" y="1509"/>
                  </a:cubicBezTo>
                  <a:cubicBezTo>
                    <a:pt x="553" y="1207"/>
                    <a:pt x="516" y="943"/>
                    <a:pt x="491" y="729"/>
                  </a:cubicBezTo>
                  <a:cubicBezTo>
                    <a:pt x="465" y="503"/>
                    <a:pt x="440" y="314"/>
                    <a:pt x="415" y="201"/>
                  </a:cubicBezTo>
                  <a:lnTo>
                    <a:pt x="3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59"/>
          <p:cNvGrpSpPr/>
          <p:nvPr/>
        </p:nvGrpSpPr>
        <p:grpSpPr>
          <a:xfrm>
            <a:off x="7572306" y="704550"/>
            <a:ext cx="615525" cy="615593"/>
            <a:chOff x="7497213" y="704550"/>
            <a:chExt cx="615525" cy="615593"/>
          </a:xfrm>
        </p:grpSpPr>
        <p:sp>
          <p:nvSpPr>
            <p:cNvPr id="10154" name="Google Shape;10154;p59"/>
            <p:cNvSpPr/>
            <p:nvPr/>
          </p:nvSpPr>
          <p:spPr>
            <a:xfrm>
              <a:off x="7497213" y="704550"/>
              <a:ext cx="615525" cy="615593"/>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1"/>
            </a:solidFill>
            <a:ln>
              <a:noFill/>
            </a:ln>
            <a:effectLst>
              <a:outerShdw blurRad="28575" dist="9525" dir="5400000" algn="bl" rotWithShape="0">
                <a:schemeClr val="dk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59"/>
            <p:cNvGrpSpPr/>
            <p:nvPr/>
          </p:nvGrpSpPr>
          <p:grpSpPr>
            <a:xfrm>
              <a:off x="7568945" y="776298"/>
              <a:ext cx="472061" cy="472096"/>
              <a:chOff x="2866317" y="3817357"/>
              <a:chExt cx="356865" cy="356865"/>
            </a:xfrm>
          </p:grpSpPr>
          <p:sp>
            <p:nvSpPr>
              <p:cNvPr id="10156" name="Google Shape;10156;p59"/>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9"/>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161"/>
        <p:cNvGrpSpPr/>
        <p:nvPr/>
      </p:nvGrpSpPr>
      <p:grpSpPr>
        <a:xfrm>
          <a:off x="0" y="0"/>
          <a:ext cx="0" cy="0"/>
          <a:chOff x="0" y="0"/>
          <a:chExt cx="0" cy="0"/>
        </a:xfrm>
      </p:grpSpPr>
      <p:sp>
        <p:nvSpPr>
          <p:cNvPr id="10162" name="Google Shape;10162;p60"/>
          <p:cNvSpPr txBox="1">
            <a:spLocks noGrp="1"/>
          </p:cNvSpPr>
          <p:nvPr>
            <p:ph type="body" idx="1"/>
          </p:nvPr>
        </p:nvSpPr>
        <p:spPr>
          <a:xfrm>
            <a:off x="713225" y="1371550"/>
            <a:ext cx="7725900" cy="117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Here’s an assortment of alternative resources whose style fits that of this template:</a:t>
            </a:r>
            <a:endParaRPr sz="1400"/>
          </a:p>
          <a:p>
            <a:pPr marL="457200" lvl="0" indent="0" algn="l" rtl="0">
              <a:spcBef>
                <a:spcPts val="1000"/>
              </a:spcBef>
              <a:spcAft>
                <a:spcPts val="0"/>
              </a:spcAft>
              <a:buNone/>
            </a:pPr>
            <a:r>
              <a:rPr lang="en" sz="2600">
                <a:latin typeface="IM Fell English SC"/>
                <a:ea typeface="IM Fell English SC"/>
                <a:cs typeface="IM Fell English SC"/>
                <a:sym typeface="IM Fell English SC"/>
              </a:rPr>
              <a:t>Vectors</a:t>
            </a:r>
            <a:endParaRPr sz="1400"/>
          </a:p>
          <a:p>
            <a:pPr marL="457200" lvl="0" indent="-317500" algn="l" rtl="0">
              <a:spcBef>
                <a:spcPts val="1000"/>
              </a:spcBef>
              <a:spcAft>
                <a:spcPts val="0"/>
              </a:spcAft>
              <a:buClr>
                <a:schemeClr val="dk1"/>
              </a:buClr>
              <a:buSzPts val="1400"/>
              <a:buChar char="◈"/>
            </a:pPr>
            <a:r>
              <a:rPr lang="en" sz="1400">
                <a:uFill>
                  <a:noFill/>
                </a:uFill>
                <a:hlinkClick r:id="rId3"/>
              </a:rPr>
              <a:t>Old vintage retro clock set</a:t>
            </a:r>
            <a:endParaRPr/>
          </a:p>
        </p:txBody>
      </p:sp>
      <p:sp>
        <p:nvSpPr>
          <p:cNvPr id="10163" name="Google Shape;10163;p60"/>
          <p:cNvSpPr txBox="1">
            <a:spLocks noGrp="1"/>
          </p:cNvSpPr>
          <p:nvPr>
            <p:ph type="title"/>
          </p:nvPr>
        </p:nvSpPr>
        <p:spPr>
          <a:xfrm>
            <a:off x="709050" y="540275"/>
            <a:ext cx="772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10164" name="Google Shape;10164;p60"/>
          <p:cNvGrpSpPr/>
          <p:nvPr/>
        </p:nvGrpSpPr>
        <p:grpSpPr>
          <a:xfrm>
            <a:off x="711512" y="2838278"/>
            <a:ext cx="1300234" cy="1562451"/>
            <a:chOff x="4478075" y="238125"/>
            <a:chExt cx="461125" cy="554100"/>
          </a:xfrm>
        </p:grpSpPr>
        <p:sp>
          <p:nvSpPr>
            <p:cNvPr id="10165" name="Google Shape;10165;p60"/>
            <p:cNvSpPr/>
            <p:nvPr/>
          </p:nvSpPr>
          <p:spPr>
            <a:xfrm>
              <a:off x="4478075" y="238125"/>
              <a:ext cx="461125" cy="554100"/>
            </a:xfrm>
            <a:custGeom>
              <a:avLst/>
              <a:gdLst/>
              <a:ahLst/>
              <a:cxnLst/>
              <a:rect l="l" t="t" r="r" b="b"/>
              <a:pathLst>
                <a:path w="18445" h="22164" extrusionOk="0">
                  <a:moveTo>
                    <a:pt x="9436" y="0"/>
                  </a:moveTo>
                  <a:cubicBezTo>
                    <a:pt x="9177" y="0"/>
                    <a:pt x="8643" y="0"/>
                    <a:pt x="8255" y="427"/>
                  </a:cubicBezTo>
                  <a:cubicBezTo>
                    <a:pt x="8224" y="457"/>
                    <a:pt x="8194" y="488"/>
                    <a:pt x="8171" y="526"/>
                  </a:cubicBezTo>
                  <a:cubicBezTo>
                    <a:pt x="7531" y="793"/>
                    <a:pt x="7028" y="1319"/>
                    <a:pt x="6784" y="1966"/>
                  </a:cubicBezTo>
                  <a:cubicBezTo>
                    <a:pt x="6578" y="2507"/>
                    <a:pt x="6624" y="3102"/>
                    <a:pt x="6898" y="3613"/>
                  </a:cubicBezTo>
                  <a:cubicBezTo>
                    <a:pt x="6212" y="4070"/>
                    <a:pt x="5671" y="4710"/>
                    <a:pt x="5343" y="5465"/>
                  </a:cubicBezTo>
                  <a:cubicBezTo>
                    <a:pt x="4147" y="6135"/>
                    <a:pt x="3118" y="7065"/>
                    <a:pt x="2333" y="8178"/>
                  </a:cubicBezTo>
                  <a:cubicBezTo>
                    <a:pt x="1" y="11470"/>
                    <a:pt x="153" y="15906"/>
                    <a:pt x="2691" y="18954"/>
                  </a:cubicBezTo>
                  <a:cubicBezTo>
                    <a:pt x="4393" y="20990"/>
                    <a:pt x="6912" y="22163"/>
                    <a:pt x="9570" y="22163"/>
                  </a:cubicBezTo>
                  <a:cubicBezTo>
                    <a:pt x="9579" y="22163"/>
                    <a:pt x="9588" y="22163"/>
                    <a:pt x="9596" y="22163"/>
                  </a:cubicBezTo>
                  <a:lnTo>
                    <a:pt x="9596" y="22155"/>
                  </a:lnTo>
                  <a:cubicBezTo>
                    <a:pt x="10701" y="22155"/>
                    <a:pt x="11791" y="21957"/>
                    <a:pt x="12828" y="21561"/>
                  </a:cubicBezTo>
                  <a:cubicBezTo>
                    <a:pt x="13712" y="21226"/>
                    <a:pt x="14535" y="20745"/>
                    <a:pt x="15259" y="20136"/>
                  </a:cubicBezTo>
                  <a:cubicBezTo>
                    <a:pt x="16059" y="19556"/>
                    <a:pt x="16753" y="18840"/>
                    <a:pt x="17294" y="18002"/>
                  </a:cubicBezTo>
                  <a:cubicBezTo>
                    <a:pt x="18025" y="16866"/>
                    <a:pt x="18414" y="15532"/>
                    <a:pt x="18399" y="14176"/>
                  </a:cubicBezTo>
                  <a:cubicBezTo>
                    <a:pt x="18406" y="14115"/>
                    <a:pt x="18406" y="14054"/>
                    <a:pt x="18406" y="14000"/>
                  </a:cubicBezTo>
                  <a:cubicBezTo>
                    <a:pt x="18429" y="13757"/>
                    <a:pt x="18445" y="13513"/>
                    <a:pt x="18445" y="13284"/>
                  </a:cubicBezTo>
                  <a:lnTo>
                    <a:pt x="18445" y="13276"/>
                  </a:lnTo>
                  <a:cubicBezTo>
                    <a:pt x="18414" y="9854"/>
                    <a:pt x="16547" y="6798"/>
                    <a:pt x="13636" y="5297"/>
                  </a:cubicBezTo>
                  <a:cubicBezTo>
                    <a:pt x="13536" y="4687"/>
                    <a:pt x="13148" y="4123"/>
                    <a:pt x="12515" y="3689"/>
                  </a:cubicBezTo>
                  <a:cubicBezTo>
                    <a:pt x="12431" y="3620"/>
                    <a:pt x="12347" y="3552"/>
                    <a:pt x="12264" y="3498"/>
                  </a:cubicBezTo>
                  <a:cubicBezTo>
                    <a:pt x="12439" y="3117"/>
                    <a:pt x="12538" y="2584"/>
                    <a:pt x="12302" y="1898"/>
                  </a:cubicBezTo>
                  <a:cubicBezTo>
                    <a:pt x="12081" y="1273"/>
                    <a:pt x="11601" y="800"/>
                    <a:pt x="10915" y="533"/>
                  </a:cubicBezTo>
                  <a:cubicBezTo>
                    <a:pt x="10435" y="8"/>
                    <a:pt x="9528" y="0"/>
                    <a:pt x="9512"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0"/>
            <p:cNvSpPr/>
            <p:nvPr/>
          </p:nvSpPr>
          <p:spPr>
            <a:xfrm>
              <a:off x="4511050" y="381900"/>
              <a:ext cx="423400" cy="379650"/>
            </a:xfrm>
            <a:custGeom>
              <a:avLst/>
              <a:gdLst/>
              <a:ahLst/>
              <a:cxnLst/>
              <a:rect l="l" t="t" r="r" b="b"/>
              <a:pathLst>
                <a:path w="16936" h="15186" extrusionOk="0">
                  <a:moveTo>
                    <a:pt x="7107" y="1"/>
                  </a:moveTo>
                  <a:cubicBezTo>
                    <a:pt x="5718" y="1"/>
                    <a:pt x="4414" y="436"/>
                    <a:pt x="3460" y="1512"/>
                  </a:cubicBezTo>
                  <a:cubicBezTo>
                    <a:pt x="3500" y="1504"/>
                    <a:pt x="3536" y="1501"/>
                    <a:pt x="3568" y="1501"/>
                  </a:cubicBezTo>
                  <a:cubicBezTo>
                    <a:pt x="4135" y="1501"/>
                    <a:pt x="3535" y="2643"/>
                    <a:pt x="2732" y="2643"/>
                  </a:cubicBezTo>
                  <a:cubicBezTo>
                    <a:pt x="2595" y="2643"/>
                    <a:pt x="2453" y="2610"/>
                    <a:pt x="2310" y="2533"/>
                  </a:cubicBezTo>
                  <a:cubicBezTo>
                    <a:pt x="1029" y="4683"/>
                    <a:pt x="0" y="6954"/>
                    <a:pt x="663" y="9507"/>
                  </a:cubicBezTo>
                  <a:cubicBezTo>
                    <a:pt x="1403" y="12396"/>
                    <a:pt x="3918" y="14522"/>
                    <a:pt x="6814" y="15048"/>
                  </a:cubicBezTo>
                  <a:cubicBezTo>
                    <a:pt x="7317" y="15140"/>
                    <a:pt x="7834" y="15186"/>
                    <a:pt x="8353" y="15186"/>
                  </a:cubicBezTo>
                  <a:cubicBezTo>
                    <a:pt x="11001" y="15186"/>
                    <a:pt x="13720" y="13996"/>
                    <a:pt x="15167" y="11740"/>
                  </a:cubicBezTo>
                  <a:cubicBezTo>
                    <a:pt x="16935" y="8989"/>
                    <a:pt x="16081" y="5529"/>
                    <a:pt x="14031" y="3181"/>
                  </a:cubicBezTo>
                  <a:cubicBezTo>
                    <a:pt x="12556" y="1498"/>
                    <a:pt x="9684" y="1"/>
                    <a:pt x="7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0"/>
            <p:cNvSpPr/>
            <p:nvPr/>
          </p:nvSpPr>
          <p:spPr>
            <a:xfrm>
              <a:off x="4668700" y="267900"/>
              <a:ext cx="82450" cy="65675"/>
            </a:xfrm>
            <a:custGeom>
              <a:avLst/>
              <a:gdLst/>
              <a:ahLst/>
              <a:cxnLst/>
              <a:rect l="l" t="t" r="r" b="b"/>
              <a:pathLst>
                <a:path w="3298" h="2627" extrusionOk="0">
                  <a:moveTo>
                    <a:pt x="1820" y="1"/>
                  </a:moveTo>
                  <a:cubicBezTo>
                    <a:pt x="1657" y="1"/>
                    <a:pt x="1505" y="97"/>
                    <a:pt x="1445" y="318"/>
                  </a:cubicBezTo>
                  <a:cubicBezTo>
                    <a:pt x="0" y="642"/>
                    <a:pt x="176" y="2627"/>
                    <a:pt x="1519" y="2627"/>
                  </a:cubicBezTo>
                  <a:cubicBezTo>
                    <a:pt x="1599" y="2627"/>
                    <a:pt x="1684" y="2620"/>
                    <a:pt x="1773" y="2604"/>
                  </a:cubicBezTo>
                  <a:cubicBezTo>
                    <a:pt x="2276" y="2513"/>
                    <a:pt x="3221" y="1804"/>
                    <a:pt x="3259" y="1233"/>
                  </a:cubicBezTo>
                  <a:cubicBezTo>
                    <a:pt x="3297" y="478"/>
                    <a:pt x="2360" y="592"/>
                    <a:pt x="2345" y="509"/>
                  </a:cubicBezTo>
                  <a:cubicBezTo>
                    <a:pt x="2304" y="196"/>
                    <a:pt x="2052" y="1"/>
                    <a:pt x="18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0"/>
            <p:cNvSpPr/>
            <p:nvPr/>
          </p:nvSpPr>
          <p:spPr>
            <a:xfrm>
              <a:off x="4633950" y="334650"/>
              <a:ext cx="159300" cy="56075"/>
            </a:xfrm>
            <a:custGeom>
              <a:avLst/>
              <a:gdLst/>
              <a:ahLst/>
              <a:cxnLst/>
              <a:rect l="l" t="t" r="r" b="b"/>
              <a:pathLst>
                <a:path w="6372" h="2243" extrusionOk="0">
                  <a:moveTo>
                    <a:pt x="3946" y="0"/>
                  </a:moveTo>
                  <a:cubicBezTo>
                    <a:pt x="2385" y="0"/>
                    <a:pt x="578" y="960"/>
                    <a:pt x="0" y="2137"/>
                  </a:cubicBezTo>
                  <a:cubicBezTo>
                    <a:pt x="168" y="2156"/>
                    <a:pt x="334" y="2166"/>
                    <a:pt x="499" y="2166"/>
                  </a:cubicBezTo>
                  <a:cubicBezTo>
                    <a:pt x="665" y="2166"/>
                    <a:pt x="831" y="2156"/>
                    <a:pt x="999" y="2137"/>
                  </a:cubicBezTo>
                  <a:cubicBezTo>
                    <a:pt x="1171" y="957"/>
                    <a:pt x="2336" y="365"/>
                    <a:pt x="3438" y="365"/>
                  </a:cubicBezTo>
                  <a:cubicBezTo>
                    <a:pt x="3553" y="365"/>
                    <a:pt x="3668" y="371"/>
                    <a:pt x="3780" y="384"/>
                  </a:cubicBezTo>
                  <a:cubicBezTo>
                    <a:pt x="4291" y="445"/>
                    <a:pt x="4916" y="613"/>
                    <a:pt x="5267" y="1032"/>
                  </a:cubicBezTo>
                  <a:cubicBezTo>
                    <a:pt x="5636" y="1482"/>
                    <a:pt x="5454" y="2242"/>
                    <a:pt x="6172" y="2242"/>
                  </a:cubicBezTo>
                  <a:cubicBezTo>
                    <a:pt x="6208" y="2242"/>
                    <a:pt x="6247" y="2240"/>
                    <a:pt x="6288" y="2236"/>
                  </a:cubicBezTo>
                  <a:cubicBezTo>
                    <a:pt x="6372" y="1680"/>
                    <a:pt x="6166" y="1009"/>
                    <a:pt x="5731" y="613"/>
                  </a:cubicBezTo>
                  <a:cubicBezTo>
                    <a:pt x="5265" y="184"/>
                    <a:pt x="4629" y="0"/>
                    <a:pt x="3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0"/>
            <p:cNvSpPr/>
            <p:nvPr/>
          </p:nvSpPr>
          <p:spPr>
            <a:xfrm>
              <a:off x="4525525" y="426350"/>
              <a:ext cx="359375" cy="294775"/>
            </a:xfrm>
            <a:custGeom>
              <a:avLst/>
              <a:gdLst/>
              <a:ahLst/>
              <a:cxnLst/>
              <a:rect l="l" t="t" r="r" b="b"/>
              <a:pathLst>
                <a:path w="14375" h="11791" extrusionOk="0">
                  <a:moveTo>
                    <a:pt x="7873" y="1"/>
                  </a:moveTo>
                  <a:cubicBezTo>
                    <a:pt x="786" y="1"/>
                    <a:pt x="1" y="9070"/>
                    <a:pt x="5473" y="11395"/>
                  </a:cubicBezTo>
                  <a:cubicBezTo>
                    <a:pt x="6108" y="11665"/>
                    <a:pt x="6746" y="11790"/>
                    <a:pt x="7443" y="11790"/>
                  </a:cubicBezTo>
                  <a:cubicBezTo>
                    <a:pt x="7967" y="11790"/>
                    <a:pt x="8524" y="11719"/>
                    <a:pt x="9139" y="11585"/>
                  </a:cubicBezTo>
                  <a:cubicBezTo>
                    <a:pt x="8148" y="11463"/>
                    <a:pt x="8712" y="10724"/>
                    <a:pt x="9649" y="10252"/>
                  </a:cubicBezTo>
                  <a:cubicBezTo>
                    <a:pt x="10005" y="10070"/>
                    <a:pt x="10355" y="9986"/>
                    <a:pt x="10624" y="9986"/>
                  </a:cubicBezTo>
                  <a:cubicBezTo>
                    <a:pt x="11202" y="9986"/>
                    <a:pt x="11403" y="10374"/>
                    <a:pt x="10472" y="11014"/>
                  </a:cubicBezTo>
                  <a:cubicBezTo>
                    <a:pt x="12965" y="9954"/>
                    <a:pt x="14374" y="7112"/>
                    <a:pt x="13689" y="4444"/>
                  </a:cubicBezTo>
                  <a:cubicBezTo>
                    <a:pt x="13033" y="1937"/>
                    <a:pt x="10366" y="1"/>
                    <a:pt x="78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0"/>
            <p:cNvSpPr/>
            <p:nvPr/>
          </p:nvSpPr>
          <p:spPr>
            <a:xfrm>
              <a:off x="4597350" y="434175"/>
              <a:ext cx="237450" cy="191500"/>
            </a:xfrm>
            <a:custGeom>
              <a:avLst/>
              <a:gdLst/>
              <a:ahLst/>
              <a:cxnLst/>
              <a:rect l="l" t="t" r="r" b="b"/>
              <a:pathLst>
                <a:path w="9498" h="7660" extrusionOk="0">
                  <a:moveTo>
                    <a:pt x="4749" y="0"/>
                  </a:moveTo>
                  <a:cubicBezTo>
                    <a:pt x="2127" y="0"/>
                    <a:pt x="1" y="1715"/>
                    <a:pt x="1" y="3834"/>
                  </a:cubicBezTo>
                  <a:cubicBezTo>
                    <a:pt x="1" y="5945"/>
                    <a:pt x="2127" y="7660"/>
                    <a:pt x="4749" y="7660"/>
                  </a:cubicBezTo>
                  <a:cubicBezTo>
                    <a:pt x="7371" y="7660"/>
                    <a:pt x="9497" y="5945"/>
                    <a:pt x="9497" y="3834"/>
                  </a:cubicBezTo>
                  <a:cubicBezTo>
                    <a:pt x="9497" y="1715"/>
                    <a:pt x="7371" y="0"/>
                    <a:pt x="47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0"/>
            <p:cNvSpPr/>
            <p:nvPr/>
          </p:nvSpPr>
          <p:spPr>
            <a:xfrm>
              <a:off x="4542675" y="396975"/>
              <a:ext cx="347525" cy="348250"/>
            </a:xfrm>
            <a:custGeom>
              <a:avLst/>
              <a:gdLst/>
              <a:ahLst/>
              <a:cxnLst/>
              <a:rect l="l" t="t" r="r" b="b"/>
              <a:pathLst>
                <a:path w="13901" h="13930" extrusionOk="0">
                  <a:moveTo>
                    <a:pt x="7093" y="485"/>
                  </a:moveTo>
                  <a:cubicBezTo>
                    <a:pt x="7417" y="485"/>
                    <a:pt x="7741" y="509"/>
                    <a:pt x="8064" y="559"/>
                  </a:cubicBezTo>
                  <a:cubicBezTo>
                    <a:pt x="10792" y="1001"/>
                    <a:pt x="12926" y="3157"/>
                    <a:pt x="13323" y="5894"/>
                  </a:cubicBezTo>
                  <a:cubicBezTo>
                    <a:pt x="13643" y="8111"/>
                    <a:pt x="12698" y="10863"/>
                    <a:pt x="10663" y="12120"/>
                  </a:cubicBezTo>
                  <a:cubicBezTo>
                    <a:pt x="9496" y="12846"/>
                    <a:pt x="8150" y="13263"/>
                    <a:pt x="6801" y="13263"/>
                  </a:cubicBezTo>
                  <a:cubicBezTo>
                    <a:pt x="5558" y="13263"/>
                    <a:pt x="4312" y="12909"/>
                    <a:pt x="3201" y="12120"/>
                  </a:cubicBezTo>
                  <a:cubicBezTo>
                    <a:pt x="930" y="10520"/>
                    <a:pt x="1" y="7029"/>
                    <a:pt x="1060" y="4407"/>
                  </a:cubicBezTo>
                  <a:cubicBezTo>
                    <a:pt x="2041" y="1993"/>
                    <a:pt x="4540" y="485"/>
                    <a:pt x="7093" y="485"/>
                  </a:cubicBezTo>
                  <a:close/>
                  <a:moveTo>
                    <a:pt x="7020" y="0"/>
                  </a:moveTo>
                  <a:cubicBezTo>
                    <a:pt x="6783" y="0"/>
                    <a:pt x="6544" y="13"/>
                    <a:pt x="6303" y="40"/>
                  </a:cubicBezTo>
                  <a:cubicBezTo>
                    <a:pt x="1731" y="543"/>
                    <a:pt x="46" y="4964"/>
                    <a:pt x="481" y="8957"/>
                  </a:cubicBezTo>
                  <a:lnTo>
                    <a:pt x="100" y="7624"/>
                  </a:lnTo>
                  <a:lnTo>
                    <a:pt x="100" y="7624"/>
                  </a:lnTo>
                  <a:cubicBezTo>
                    <a:pt x="153" y="8995"/>
                    <a:pt x="282" y="10093"/>
                    <a:pt x="1205" y="11160"/>
                  </a:cubicBezTo>
                  <a:cubicBezTo>
                    <a:pt x="2272" y="12402"/>
                    <a:pt x="4627" y="13866"/>
                    <a:pt x="6311" y="13927"/>
                  </a:cubicBezTo>
                  <a:cubicBezTo>
                    <a:pt x="6360" y="13928"/>
                    <a:pt x="6412" y="13929"/>
                    <a:pt x="6467" y="13929"/>
                  </a:cubicBezTo>
                  <a:cubicBezTo>
                    <a:pt x="7791" y="13929"/>
                    <a:pt x="10944" y="13398"/>
                    <a:pt x="11478" y="12059"/>
                  </a:cubicBezTo>
                  <a:cubicBezTo>
                    <a:pt x="12804" y="10634"/>
                    <a:pt x="13681" y="9011"/>
                    <a:pt x="13757" y="6991"/>
                  </a:cubicBezTo>
                  <a:cubicBezTo>
                    <a:pt x="13900" y="3243"/>
                    <a:pt x="10749" y="0"/>
                    <a:pt x="70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0"/>
            <p:cNvSpPr/>
            <p:nvPr/>
          </p:nvSpPr>
          <p:spPr>
            <a:xfrm>
              <a:off x="4685950" y="267425"/>
              <a:ext cx="67900" cy="71375"/>
            </a:xfrm>
            <a:custGeom>
              <a:avLst/>
              <a:gdLst/>
              <a:ahLst/>
              <a:cxnLst/>
              <a:rect l="l" t="t" r="r" b="b"/>
              <a:pathLst>
                <a:path w="2716" h="2855" extrusionOk="0">
                  <a:moveTo>
                    <a:pt x="1357" y="1"/>
                  </a:moveTo>
                  <a:cubicBezTo>
                    <a:pt x="989" y="1"/>
                    <a:pt x="960" y="381"/>
                    <a:pt x="572" y="444"/>
                  </a:cubicBezTo>
                  <a:cubicBezTo>
                    <a:pt x="651" y="431"/>
                    <a:pt x="728" y="426"/>
                    <a:pt x="804" y="426"/>
                  </a:cubicBezTo>
                  <a:cubicBezTo>
                    <a:pt x="1906" y="426"/>
                    <a:pt x="2715" y="1650"/>
                    <a:pt x="1411" y="2235"/>
                  </a:cubicBezTo>
                  <a:cubicBezTo>
                    <a:pt x="1304" y="2029"/>
                    <a:pt x="1083" y="1869"/>
                    <a:pt x="1014" y="1633"/>
                  </a:cubicBezTo>
                  <a:lnTo>
                    <a:pt x="1014" y="1633"/>
                  </a:lnTo>
                  <a:cubicBezTo>
                    <a:pt x="961" y="1968"/>
                    <a:pt x="1030" y="2311"/>
                    <a:pt x="1197" y="2601"/>
                  </a:cubicBezTo>
                  <a:cubicBezTo>
                    <a:pt x="953" y="2402"/>
                    <a:pt x="687" y="2235"/>
                    <a:pt x="473" y="1998"/>
                  </a:cubicBezTo>
                  <a:lnTo>
                    <a:pt x="473" y="1998"/>
                  </a:lnTo>
                  <a:cubicBezTo>
                    <a:pt x="496" y="2098"/>
                    <a:pt x="527" y="2197"/>
                    <a:pt x="572" y="2296"/>
                  </a:cubicBezTo>
                  <a:cubicBezTo>
                    <a:pt x="359" y="2159"/>
                    <a:pt x="191" y="2143"/>
                    <a:pt x="1" y="1953"/>
                  </a:cubicBezTo>
                  <a:lnTo>
                    <a:pt x="1" y="1953"/>
                  </a:lnTo>
                  <a:cubicBezTo>
                    <a:pt x="153" y="2589"/>
                    <a:pt x="592" y="2854"/>
                    <a:pt x="1061" y="2854"/>
                  </a:cubicBezTo>
                  <a:cubicBezTo>
                    <a:pt x="1817" y="2854"/>
                    <a:pt x="2649" y="2165"/>
                    <a:pt x="2470" y="1229"/>
                  </a:cubicBezTo>
                  <a:cubicBezTo>
                    <a:pt x="2394" y="817"/>
                    <a:pt x="2081" y="223"/>
                    <a:pt x="1655" y="63"/>
                  </a:cubicBezTo>
                  <a:cubicBezTo>
                    <a:pt x="1534" y="19"/>
                    <a:pt x="1437" y="1"/>
                    <a:pt x="1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0"/>
            <p:cNvSpPr/>
            <p:nvPr/>
          </p:nvSpPr>
          <p:spPr>
            <a:xfrm>
              <a:off x="4645750" y="345200"/>
              <a:ext cx="138175" cy="37725"/>
            </a:xfrm>
            <a:custGeom>
              <a:avLst/>
              <a:gdLst/>
              <a:ahLst/>
              <a:cxnLst/>
              <a:rect l="l" t="t" r="r" b="b"/>
              <a:pathLst>
                <a:path w="5527" h="1509" extrusionOk="0">
                  <a:moveTo>
                    <a:pt x="4787" y="1342"/>
                  </a:moveTo>
                  <a:lnTo>
                    <a:pt x="4787" y="1342"/>
                  </a:lnTo>
                  <a:cubicBezTo>
                    <a:pt x="4787" y="1342"/>
                    <a:pt x="4788" y="1342"/>
                    <a:pt x="4788" y="1342"/>
                  </a:cubicBezTo>
                  <a:lnTo>
                    <a:pt x="4788" y="1342"/>
                  </a:lnTo>
                  <a:cubicBezTo>
                    <a:pt x="4788" y="1342"/>
                    <a:pt x="4787" y="1342"/>
                    <a:pt x="4787" y="1342"/>
                  </a:cubicBezTo>
                  <a:close/>
                  <a:moveTo>
                    <a:pt x="2898" y="0"/>
                  </a:moveTo>
                  <a:cubicBezTo>
                    <a:pt x="2769" y="0"/>
                    <a:pt x="2665" y="4"/>
                    <a:pt x="2600" y="8"/>
                  </a:cubicBezTo>
                  <a:cubicBezTo>
                    <a:pt x="2043" y="46"/>
                    <a:pt x="1289" y="107"/>
                    <a:pt x="839" y="465"/>
                  </a:cubicBezTo>
                  <a:cubicBezTo>
                    <a:pt x="435" y="785"/>
                    <a:pt x="405" y="1212"/>
                    <a:pt x="1" y="1479"/>
                  </a:cubicBezTo>
                  <a:cubicBezTo>
                    <a:pt x="69" y="1499"/>
                    <a:pt x="137" y="1509"/>
                    <a:pt x="205" y="1509"/>
                  </a:cubicBezTo>
                  <a:cubicBezTo>
                    <a:pt x="937" y="1509"/>
                    <a:pt x="1636" y="395"/>
                    <a:pt x="2424" y="214"/>
                  </a:cubicBezTo>
                  <a:cubicBezTo>
                    <a:pt x="2665" y="157"/>
                    <a:pt x="2936" y="115"/>
                    <a:pt x="3205" y="115"/>
                  </a:cubicBezTo>
                  <a:cubicBezTo>
                    <a:pt x="3480" y="115"/>
                    <a:pt x="3752" y="159"/>
                    <a:pt x="3987" y="275"/>
                  </a:cubicBezTo>
                  <a:cubicBezTo>
                    <a:pt x="4169" y="366"/>
                    <a:pt x="4911" y="1342"/>
                    <a:pt x="4788" y="1342"/>
                  </a:cubicBezTo>
                  <a:cubicBezTo>
                    <a:pt x="4788" y="1342"/>
                    <a:pt x="4788" y="1342"/>
                    <a:pt x="4788" y="1342"/>
                  </a:cubicBezTo>
                  <a:lnTo>
                    <a:pt x="4788" y="1342"/>
                  </a:lnTo>
                  <a:cubicBezTo>
                    <a:pt x="4818" y="1343"/>
                    <a:pt x="4848" y="1343"/>
                    <a:pt x="4879" y="1343"/>
                  </a:cubicBezTo>
                  <a:cubicBezTo>
                    <a:pt x="5094" y="1343"/>
                    <a:pt x="5313" y="1320"/>
                    <a:pt x="5526" y="1273"/>
                  </a:cubicBezTo>
                  <a:cubicBezTo>
                    <a:pt x="5412" y="1098"/>
                    <a:pt x="5450" y="1082"/>
                    <a:pt x="5221" y="953"/>
                  </a:cubicBezTo>
                  <a:cubicBezTo>
                    <a:pt x="5457" y="127"/>
                    <a:pt x="3693" y="0"/>
                    <a:pt x="28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0"/>
            <p:cNvSpPr/>
            <p:nvPr/>
          </p:nvSpPr>
          <p:spPr>
            <a:xfrm>
              <a:off x="4657950" y="480475"/>
              <a:ext cx="253625" cy="282850"/>
            </a:xfrm>
            <a:custGeom>
              <a:avLst/>
              <a:gdLst/>
              <a:ahLst/>
              <a:cxnLst/>
              <a:rect l="l" t="t" r="r" b="b"/>
              <a:pathLst>
                <a:path w="10145" h="11314" extrusionOk="0">
                  <a:moveTo>
                    <a:pt x="8224" y="0"/>
                  </a:moveTo>
                  <a:lnTo>
                    <a:pt x="8224" y="0"/>
                  </a:lnTo>
                  <a:cubicBezTo>
                    <a:pt x="8826" y="1144"/>
                    <a:pt x="9405" y="2576"/>
                    <a:pt x="9436" y="3872"/>
                  </a:cubicBezTo>
                  <a:cubicBezTo>
                    <a:pt x="9497" y="6509"/>
                    <a:pt x="7972" y="8392"/>
                    <a:pt x="5831" y="9779"/>
                  </a:cubicBezTo>
                  <a:cubicBezTo>
                    <a:pt x="4893" y="10386"/>
                    <a:pt x="4019" y="10637"/>
                    <a:pt x="2991" y="10637"/>
                  </a:cubicBezTo>
                  <a:cubicBezTo>
                    <a:pt x="2741" y="10637"/>
                    <a:pt x="2482" y="10622"/>
                    <a:pt x="2211" y="10594"/>
                  </a:cubicBezTo>
                  <a:cubicBezTo>
                    <a:pt x="1905" y="10561"/>
                    <a:pt x="1563" y="10531"/>
                    <a:pt x="1222" y="10531"/>
                  </a:cubicBezTo>
                  <a:cubicBezTo>
                    <a:pt x="788" y="10531"/>
                    <a:pt x="355" y="10579"/>
                    <a:pt x="0" y="10724"/>
                  </a:cubicBezTo>
                  <a:cubicBezTo>
                    <a:pt x="500" y="11165"/>
                    <a:pt x="1214" y="11314"/>
                    <a:pt x="1949" y="11314"/>
                  </a:cubicBezTo>
                  <a:cubicBezTo>
                    <a:pt x="2660" y="11314"/>
                    <a:pt x="3390" y="11175"/>
                    <a:pt x="3964" y="11029"/>
                  </a:cubicBezTo>
                  <a:cubicBezTo>
                    <a:pt x="6456" y="10396"/>
                    <a:pt x="8331" y="9154"/>
                    <a:pt x="9314" y="6700"/>
                  </a:cubicBezTo>
                  <a:cubicBezTo>
                    <a:pt x="10144" y="4604"/>
                    <a:pt x="10038" y="1540"/>
                    <a:pt x="8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0"/>
            <p:cNvSpPr/>
            <p:nvPr/>
          </p:nvSpPr>
          <p:spPr>
            <a:xfrm>
              <a:off x="4834775" y="616125"/>
              <a:ext cx="7825" cy="8025"/>
            </a:xfrm>
            <a:custGeom>
              <a:avLst/>
              <a:gdLst/>
              <a:ahLst/>
              <a:cxnLst/>
              <a:rect l="l" t="t" r="r" b="b"/>
              <a:pathLst>
                <a:path w="313" h="321" extrusionOk="0">
                  <a:moveTo>
                    <a:pt x="160" y="1"/>
                  </a:moveTo>
                  <a:cubicBezTo>
                    <a:pt x="69" y="1"/>
                    <a:pt x="0" y="77"/>
                    <a:pt x="0" y="161"/>
                  </a:cubicBezTo>
                  <a:cubicBezTo>
                    <a:pt x="0" y="252"/>
                    <a:pt x="69" y="321"/>
                    <a:pt x="160" y="321"/>
                  </a:cubicBezTo>
                  <a:cubicBezTo>
                    <a:pt x="244" y="321"/>
                    <a:pt x="313" y="252"/>
                    <a:pt x="313" y="161"/>
                  </a:cubicBezTo>
                  <a:cubicBezTo>
                    <a:pt x="313" y="77"/>
                    <a:pt x="244" y="1"/>
                    <a:pt x="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0"/>
            <p:cNvSpPr/>
            <p:nvPr/>
          </p:nvSpPr>
          <p:spPr>
            <a:xfrm>
              <a:off x="4504175" y="370300"/>
              <a:ext cx="411025" cy="398175"/>
            </a:xfrm>
            <a:custGeom>
              <a:avLst/>
              <a:gdLst/>
              <a:ahLst/>
              <a:cxnLst/>
              <a:rect l="l" t="t" r="r" b="b"/>
              <a:pathLst>
                <a:path w="16441" h="15927" extrusionOk="0">
                  <a:moveTo>
                    <a:pt x="8531" y="151"/>
                  </a:moveTo>
                  <a:cubicBezTo>
                    <a:pt x="10986" y="151"/>
                    <a:pt x="13399" y="1336"/>
                    <a:pt x="14886" y="3439"/>
                  </a:cubicBezTo>
                  <a:cubicBezTo>
                    <a:pt x="15800" y="4758"/>
                    <a:pt x="16295" y="6328"/>
                    <a:pt x="16303" y="7936"/>
                  </a:cubicBezTo>
                  <a:cubicBezTo>
                    <a:pt x="16273" y="11655"/>
                    <a:pt x="13598" y="14925"/>
                    <a:pt x="9932" y="15603"/>
                  </a:cubicBezTo>
                  <a:cubicBezTo>
                    <a:pt x="9508" y="15682"/>
                    <a:pt x="9079" y="15721"/>
                    <a:pt x="8648" y="15721"/>
                  </a:cubicBezTo>
                  <a:cubicBezTo>
                    <a:pt x="5472" y="15721"/>
                    <a:pt x="2265" y="13631"/>
                    <a:pt x="1198" y="10436"/>
                  </a:cubicBezTo>
                  <a:cubicBezTo>
                    <a:pt x="16" y="6884"/>
                    <a:pt x="1640" y="2906"/>
                    <a:pt x="4879" y="1100"/>
                  </a:cubicBezTo>
                  <a:cubicBezTo>
                    <a:pt x="6030" y="456"/>
                    <a:pt x="7286" y="151"/>
                    <a:pt x="8531" y="151"/>
                  </a:cubicBezTo>
                  <a:close/>
                  <a:moveTo>
                    <a:pt x="8610" y="1"/>
                  </a:moveTo>
                  <a:cubicBezTo>
                    <a:pt x="6051" y="1"/>
                    <a:pt x="3601" y="1269"/>
                    <a:pt x="2066" y="3439"/>
                  </a:cubicBezTo>
                  <a:cubicBezTo>
                    <a:pt x="1" y="6358"/>
                    <a:pt x="108" y="10344"/>
                    <a:pt x="2371" y="13065"/>
                  </a:cubicBezTo>
                  <a:cubicBezTo>
                    <a:pt x="3926" y="14927"/>
                    <a:pt x="6219" y="15927"/>
                    <a:pt x="8554" y="15927"/>
                  </a:cubicBezTo>
                  <a:cubicBezTo>
                    <a:pt x="9525" y="15927"/>
                    <a:pt x="10504" y="15754"/>
                    <a:pt x="11441" y="15397"/>
                  </a:cubicBezTo>
                  <a:cubicBezTo>
                    <a:pt x="14482" y="14239"/>
                    <a:pt x="16417" y="11229"/>
                    <a:pt x="16440" y="7997"/>
                  </a:cubicBezTo>
                  <a:cubicBezTo>
                    <a:pt x="16417" y="4499"/>
                    <a:pt x="14283" y="1435"/>
                    <a:pt x="10968" y="368"/>
                  </a:cubicBezTo>
                  <a:cubicBezTo>
                    <a:pt x="10187" y="120"/>
                    <a:pt x="9394" y="1"/>
                    <a:pt x="86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0"/>
            <p:cNvSpPr/>
            <p:nvPr/>
          </p:nvSpPr>
          <p:spPr>
            <a:xfrm>
              <a:off x="4530675" y="394575"/>
              <a:ext cx="364525" cy="349400"/>
            </a:xfrm>
            <a:custGeom>
              <a:avLst/>
              <a:gdLst/>
              <a:ahLst/>
              <a:cxnLst/>
              <a:rect l="l" t="t" r="r" b="b"/>
              <a:pathLst>
                <a:path w="14581" h="13976" extrusionOk="0">
                  <a:moveTo>
                    <a:pt x="7478" y="137"/>
                  </a:moveTo>
                  <a:cubicBezTo>
                    <a:pt x="9636" y="137"/>
                    <a:pt x="11758" y="1178"/>
                    <a:pt x="13063" y="3025"/>
                  </a:cubicBezTo>
                  <a:cubicBezTo>
                    <a:pt x="13864" y="4183"/>
                    <a:pt x="14298" y="5555"/>
                    <a:pt x="14298" y="6973"/>
                  </a:cubicBezTo>
                  <a:cubicBezTo>
                    <a:pt x="14275" y="10235"/>
                    <a:pt x="11928" y="13100"/>
                    <a:pt x="8712" y="13702"/>
                  </a:cubicBezTo>
                  <a:cubicBezTo>
                    <a:pt x="8342" y="13771"/>
                    <a:pt x="7966" y="13804"/>
                    <a:pt x="7591" y="13804"/>
                  </a:cubicBezTo>
                  <a:cubicBezTo>
                    <a:pt x="4802" y="13804"/>
                    <a:pt x="1985" y="11968"/>
                    <a:pt x="1044" y="9160"/>
                  </a:cubicBezTo>
                  <a:cubicBezTo>
                    <a:pt x="0" y="6043"/>
                    <a:pt x="1426" y="2560"/>
                    <a:pt x="4276" y="967"/>
                  </a:cubicBezTo>
                  <a:cubicBezTo>
                    <a:pt x="5285" y="404"/>
                    <a:pt x="6386" y="137"/>
                    <a:pt x="7478" y="137"/>
                  </a:cubicBezTo>
                  <a:close/>
                  <a:moveTo>
                    <a:pt x="7541" y="0"/>
                  </a:moveTo>
                  <a:cubicBezTo>
                    <a:pt x="5300" y="0"/>
                    <a:pt x="3152" y="1114"/>
                    <a:pt x="1807" y="3025"/>
                  </a:cubicBezTo>
                  <a:cubicBezTo>
                    <a:pt x="0" y="5578"/>
                    <a:pt x="92" y="9076"/>
                    <a:pt x="2081" y="11469"/>
                  </a:cubicBezTo>
                  <a:cubicBezTo>
                    <a:pt x="3441" y="13104"/>
                    <a:pt x="5496" y="13976"/>
                    <a:pt x="7570" y="13976"/>
                  </a:cubicBezTo>
                  <a:cubicBezTo>
                    <a:pt x="8436" y="13976"/>
                    <a:pt x="9305" y="13824"/>
                    <a:pt x="10129" y="13512"/>
                  </a:cubicBezTo>
                  <a:cubicBezTo>
                    <a:pt x="12797" y="12498"/>
                    <a:pt x="14557" y="9854"/>
                    <a:pt x="14580" y="7018"/>
                  </a:cubicBezTo>
                  <a:cubicBezTo>
                    <a:pt x="14550" y="3947"/>
                    <a:pt x="12545" y="1249"/>
                    <a:pt x="9619" y="327"/>
                  </a:cubicBezTo>
                  <a:cubicBezTo>
                    <a:pt x="8931" y="106"/>
                    <a:pt x="8231" y="0"/>
                    <a:pt x="7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0"/>
            <p:cNvSpPr/>
            <p:nvPr/>
          </p:nvSpPr>
          <p:spPr>
            <a:xfrm>
              <a:off x="4546675" y="406050"/>
              <a:ext cx="347750" cy="326050"/>
            </a:xfrm>
            <a:custGeom>
              <a:avLst/>
              <a:gdLst/>
              <a:ahLst/>
              <a:cxnLst/>
              <a:rect l="l" t="t" r="r" b="b"/>
              <a:pathLst>
                <a:path w="13910" h="13042" extrusionOk="0">
                  <a:moveTo>
                    <a:pt x="6860" y="263"/>
                  </a:moveTo>
                  <a:cubicBezTo>
                    <a:pt x="9324" y="263"/>
                    <a:pt x="11667" y="1687"/>
                    <a:pt x="12705" y="4006"/>
                  </a:cubicBezTo>
                  <a:cubicBezTo>
                    <a:pt x="13910" y="6697"/>
                    <a:pt x="12926" y="10271"/>
                    <a:pt x="10282" y="11925"/>
                  </a:cubicBezTo>
                  <a:cubicBezTo>
                    <a:pt x="9263" y="12565"/>
                    <a:pt x="8109" y="12871"/>
                    <a:pt x="6957" y="12871"/>
                  </a:cubicBezTo>
                  <a:cubicBezTo>
                    <a:pt x="5188" y="12871"/>
                    <a:pt x="3427" y="12148"/>
                    <a:pt x="2180" y="10805"/>
                  </a:cubicBezTo>
                  <a:cubicBezTo>
                    <a:pt x="1" y="8457"/>
                    <a:pt x="31" y="4799"/>
                    <a:pt x="2112" y="2421"/>
                  </a:cubicBezTo>
                  <a:cubicBezTo>
                    <a:pt x="2981" y="1438"/>
                    <a:pt x="4131" y="744"/>
                    <a:pt x="5404" y="432"/>
                  </a:cubicBezTo>
                  <a:cubicBezTo>
                    <a:pt x="5888" y="318"/>
                    <a:pt x="6377" y="263"/>
                    <a:pt x="6860" y="263"/>
                  </a:cubicBezTo>
                  <a:close/>
                  <a:moveTo>
                    <a:pt x="6881" y="1"/>
                  </a:moveTo>
                  <a:cubicBezTo>
                    <a:pt x="6383" y="1"/>
                    <a:pt x="5882" y="57"/>
                    <a:pt x="5389" y="173"/>
                  </a:cubicBezTo>
                  <a:cubicBezTo>
                    <a:pt x="2622" y="874"/>
                    <a:pt x="626" y="3267"/>
                    <a:pt x="427" y="6117"/>
                  </a:cubicBezTo>
                  <a:cubicBezTo>
                    <a:pt x="229" y="8953"/>
                    <a:pt x="1936" y="11536"/>
                    <a:pt x="4573" y="12580"/>
                  </a:cubicBezTo>
                  <a:cubicBezTo>
                    <a:pt x="5356" y="12891"/>
                    <a:pt x="6176" y="13041"/>
                    <a:pt x="6987" y="13041"/>
                  </a:cubicBezTo>
                  <a:cubicBezTo>
                    <a:pt x="8978" y="13041"/>
                    <a:pt x="10917" y="12136"/>
                    <a:pt x="12141" y="10484"/>
                  </a:cubicBezTo>
                  <a:cubicBezTo>
                    <a:pt x="13810" y="8236"/>
                    <a:pt x="13803" y="5066"/>
                    <a:pt x="12225" y="2772"/>
                  </a:cubicBezTo>
                  <a:cubicBezTo>
                    <a:pt x="11018" y="998"/>
                    <a:pt x="8975" y="1"/>
                    <a:pt x="6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0"/>
            <p:cNvSpPr/>
            <p:nvPr/>
          </p:nvSpPr>
          <p:spPr>
            <a:xfrm>
              <a:off x="4865250" y="462800"/>
              <a:ext cx="36225" cy="51825"/>
            </a:xfrm>
            <a:custGeom>
              <a:avLst/>
              <a:gdLst/>
              <a:ahLst/>
              <a:cxnLst/>
              <a:rect l="l" t="t" r="r" b="b"/>
              <a:pathLst>
                <a:path w="1449" h="2073" extrusionOk="0">
                  <a:moveTo>
                    <a:pt x="383" y="0"/>
                  </a:moveTo>
                  <a:cubicBezTo>
                    <a:pt x="180" y="0"/>
                    <a:pt x="0" y="122"/>
                    <a:pt x="16" y="380"/>
                  </a:cubicBezTo>
                  <a:cubicBezTo>
                    <a:pt x="31" y="669"/>
                    <a:pt x="153" y="944"/>
                    <a:pt x="359" y="1149"/>
                  </a:cubicBezTo>
                  <a:cubicBezTo>
                    <a:pt x="671" y="1462"/>
                    <a:pt x="1365" y="1531"/>
                    <a:pt x="1395" y="2064"/>
                  </a:cubicBezTo>
                  <a:cubicBezTo>
                    <a:pt x="1395" y="2068"/>
                    <a:pt x="1400" y="2073"/>
                    <a:pt x="1405" y="2073"/>
                  </a:cubicBezTo>
                  <a:cubicBezTo>
                    <a:pt x="1408" y="2073"/>
                    <a:pt x="1410" y="2070"/>
                    <a:pt x="1410" y="2064"/>
                  </a:cubicBezTo>
                  <a:cubicBezTo>
                    <a:pt x="1449" y="1828"/>
                    <a:pt x="1304" y="1675"/>
                    <a:pt x="1128" y="1538"/>
                  </a:cubicBezTo>
                  <a:cubicBezTo>
                    <a:pt x="793" y="1271"/>
                    <a:pt x="404" y="1195"/>
                    <a:pt x="199" y="776"/>
                  </a:cubicBezTo>
                  <a:cubicBezTo>
                    <a:pt x="69" y="516"/>
                    <a:pt x="86" y="127"/>
                    <a:pt x="394" y="127"/>
                  </a:cubicBezTo>
                  <a:cubicBezTo>
                    <a:pt x="429" y="127"/>
                    <a:pt x="468" y="132"/>
                    <a:pt x="511" y="143"/>
                  </a:cubicBezTo>
                  <a:cubicBezTo>
                    <a:pt x="618" y="182"/>
                    <a:pt x="709" y="242"/>
                    <a:pt x="778" y="334"/>
                  </a:cubicBezTo>
                  <a:cubicBezTo>
                    <a:pt x="824" y="403"/>
                    <a:pt x="846" y="479"/>
                    <a:pt x="839" y="555"/>
                  </a:cubicBezTo>
                  <a:cubicBezTo>
                    <a:pt x="829" y="666"/>
                    <a:pt x="743" y="707"/>
                    <a:pt x="657" y="707"/>
                  </a:cubicBezTo>
                  <a:cubicBezTo>
                    <a:pt x="536" y="707"/>
                    <a:pt x="416" y="625"/>
                    <a:pt x="519" y="540"/>
                  </a:cubicBezTo>
                  <a:cubicBezTo>
                    <a:pt x="553" y="498"/>
                    <a:pt x="525" y="431"/>
                    <a:pt x="468" y="431"/>
                  </a:cubicBezTo>
                  <a:cubicBezTo>
                    <a:pt x="462" y="431"/>
                    <a:pt x="456" y="432"/>
                    <a:pt x="450" y="433"/>
                  </a:cubicBezTo>
                  <a:cubicBezTo>
                    <a:pt x="142" y="541"/>
                    <a:pt x="494" y="864"/>
                    <a:pt x="728" y="864"/>
                  </a:cubicBezTo>
                  <a:cubicBezTo>
                    <a:pt x="742" y="864"/>
                    <a:pt x="757" y="863"/>
                    <a:pt x="770" y="860"/>
                  </a:cubicBezTo>
                  <a:cubicBezTo>
                    <a:pt x="938" y="829"/>
                    <a:pt x="976" y="608"/>
                    <a:pt x="968" y="471"/>
                  </a:cubicBezTo>
                  <a:cubicBezTo>
                    <a:pt x="953" y="303"/>
                    <a:pt x="808" y="166"/>
                    <a:pt x="671" y="82"/>
                  </a:cubicBezTo>
                  <a:cubicBezTo>
                    <a:pt x="582" y="28"/>
                    <a:pt x="480" y="0"/>
                    <a:pt x="3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0"/>
            <p:cNvSpPr/>
            <p:nvPr/>
          </p:nvSpPr>
          <p:spPr>
            <a:xfrm>
              <a:off x="4887925" y="509725"/>
              <a:ext cx="25550" cy="59150"/>
            </a:xfrm>
            <a:custGeom>
              <a:avLst/>
              <a:gdLst/>
              <a:ahLst/>
              <a:cxnLst/>
              <a:rect l="l" t="t" r="r" b="b"/>
              <a:pathLst>
                <a:path w="1022" h="2366" extrusionOk="0">
                  <a:moveTo>
                    <a:pt x="470" y="1"/>
                  </a:moveTo>
                  <a:cubicBezTo>
                    <a:pt x="465" y="1"/>
                    <a:pt x="455" y="6"/>
                    <a:pt x="450" y="12"/>
                  </a:cubicBezTo>
                  <a:cubicBezTo>
                    <a:pt x="717" y="484"/>
                    <a:pt x="168" y="903"/>
                    <a:pt x="69" y="1338"/>
                  </a:cubicBezTo>
                  <a:cubicBezTo>
                    <a:pt x="0" y="1627"/>
                    <a:pt x="46" y="1925"/>
                    <a:pt x="191" y="2176"/>
                  </a:cubicBezTo>
                  <a:cubicBezTo>
                    <a:pt x="265" y="2309"/>
                    <a:pt x="374" y="2366"/>
                    <a:pt x="485" y="2366"/>
                  </a:cubicBezTo>
                  <a:cubicBezTo>
                    <a:pt x="648" y="2366"/>
                    <a:pt x="818" y="2246"/>
                    <a:pt x="900" y="2069"/>
                  </a:cubicBezTo>
                  <a:cubicBezTo>
                    <a:pt x="968" y="1925"/>
                    <a:pt x="1022" y="1734"/>
                    <a:pt x="945" y="1582"/>
                  </a:cubicBezTo>
                  <a:cubicBezTo>
                    <a:pt x="893" y="1484"/>
                    <a:pt x="769" y="1348"/>
                    <a:pt x="639" y="1348"/>
                  </a:cubicBezTo>
                  <a:cubicBezTo>
                    <a:pt x="617" y="1348"/>
                    <a:pt x="594" y="1352"/>
                    <a:pt x="572" y="1361"/>
                  </a:cubicBezTo>
                  <a:cubicBezTo>
                    <a:pt x="367" y="1438"/>
                    <a:pt x="214" y="1903"/>
                    <a:pt x="467" y="1903"/>
                  </a:cubicBezTo>
                  <a:cubicBezTo>
                    <a:pt x="487" y="1903"/>
                    <a:pt x="509" y="1900"/>
                    <a:pt x="534" y="1894"/>
                  </a:cubicBezTo>
                  <a:cubicBezTo>
                    <a:pt x="595" y="1879"/>
                    <a:pt x="595" y="1788"/>
                    <a:pt x="534" y="1772"/>
                  </a:cubicBezTo>
                  <a:cubicBezTo>
                    <a:pt x="362" y="1749"/>
                    <a:pt x="521" y="1523"/>
                    <a:pt x="673" y="1523"/>
                  </a:cubicBezTo>
                  <a:cubicBezTo>
                    <a:pt x="716" y="1523"/>
                    <a:pt x="759" y="1542"/>
                    <a:pt x="793" y="1589"/>
                  </a:cubicBezTo>
                  <a:cubicBezTo>
                    <a:pt x="846" y="1650"/>
                    <a:pt x="869" y="1727"/>
                    <a:pt x="862" y="1803"/>
                  </a:cubicBezTo>
                  <a:cubicBezTo>
                    <a:pt x="854" y="1917"/>
                    <a:pt x="808" y="2024"/>
                    <a:pt x="740" y="2108"/>
                  </a:cubicBezTo>
                  <a:cubicBezTo>
                    <a:pt x="659" y="2193"/>
                    <a:pt x="580" y="2228"/>
                    <a:pt x="508" y="2228"/>
                  </a:cubicBezTo>
                  <a:cubicBezTo>
                    <a:pt x="314" y="2228"/>
                    <a:pt x="165" y="1975"/>
                    <a:pt x="138" y="1742"/>
                  </a:cubicBezTo>
                  <a:cubicBezTo>
                    <a:pt x="84" y="1277"/>
                    <a:pt x="374" y="1002"/>
                    <a:pt x="511" y="599"/>
                  </a:cubicBezTo>
                  <a:cubicBezTo>
                    <a:pt x="587" y="393"/>
                    <a:pt x="633" y="179"/>
                    <a:pt x="473" y="4"/>
                  </a:cubicBezTo>
                  <a:cubicBezTo>
                    <a:pt x="473" y="2"/>
                    <a:pt x="472" y="1"/>
                    <a:pt x="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0"/>
            <p:cNvSpPr/>
            <p:nvPr/>
          </p:nvSpPr>
          <p:spPr>
            <a:xfrm>
              <a:off x="4660800" y="377175"/>
              <a:ext cx="60175" cy="23175"/>
            </a:xfrm>
            <a:custGeom>
              <a:avLst/>
              <a:gdLst/>
              <a:ahLst/>
              <a:cxnLst/>
              <a:rect l="l" t="t" r="r" b="b"/>
              <a:pathLst>
                <a:path w="2407" h="927" extrusionOk="0">
                  <a:moveTo>
                    <a:pt x="672" y="1"/>
                  </a:moveTo>
                  <a:cubicBezTo>
                    <a:pt x="529" y="1"/>
                    <a:pt x="386" y="85"/>
                    <a:pt x="283" y="169"/>
                  </a:cubicBezTo>
                  <a:cubicBezTo>
                    <a:pt x="39" y="383"/>
                    <a:pt x="1" y="787"/>
                    <a:pt x="359" y="886"/>
                  </a:cubicBezTo>
                  <a:cubicBezTo>
                    <a:pt x="460" y="913"/>
                    <a:pt x="563" y="927"/>
                    <a:pt x="666" y="927"/>
                  </a:cubicBezTo>
                  <a:cubicBezTo>
                    <a:pt x="852" y="927"/>
                    <a:pt x="1036" y="882"/>
                    <a:pt x="1197" y="794"/>
                  </a:cubicBezTo>
                  <a:cubicBezTo>
                    <a:pt x="1556" y="615"/>
                    <a:pt x="1821" y="74"/>
                    <a:pt x="2246" y="74"/>
                  </a:cubicBezTo>
                  <a:cubicBezTo>
                    <a:pt x="2291" y="74"/>
                    <a:pt x="2338" y="80"/>
                    <a:pt x="2386" y="93"/>
                  </a:cubicBezTo>
                  <a:cubicBezTo>
                    <a:pt x="2389" y="95"/>
                    <a:pt x="2392" y="95"/>
                    <a:pt x="2394" y="95"/>
                  </a:cubicBezTo>
                  <a:cubicBezTo>
                    <a:pt x="2404" y="95"/>
                    <a:pt x="2406" y="84"/>
                    <a:pt x="2394" y="78"/>
                  </a:cubicBezTo>
                  <a:cubicBezTo>
                    <a:pt x="2332" y="46"/>
                    <a:pt x="2272" y="32"/>
                    <a:pt x="2213" y="32"/>
                  </a:cubicBezTo>
                  <a:cubicBezTo>
                    <a:pt x="2074" y="32"/>
                    <a:pt x="1941" y="107"/>
                    <a:pt x="1807" y="192"/>
                  </a:cubicBezTo>
                  <a:cubicBezTo>
                    <a:pt x="1456" y="421"/>
                    <a:pt x="1258" y="771"/>
                    <a:pt x="793" y="832"/>
                  </a:cubicBezTo>
                  <a:cubicBezTo>
                    <a:pt x="759" y="837"/>
                    <a:pt x="723" y="840"/>
                    <a:pt x="688" y="840"/>
                  </a:cubicBezTo>
                  <a:cubicBezTo>
                    <a:pt x="392" y="840"/>
                    <a:pt x="86" y="671"/>
                    <a:pt x="290" y="345"/>
                  </a:cubicBezTo>
                  <a:cubicBezTo>
                    <a:pt x="359" y="253"/>
                    <a:pt x="450" y="185"/>
                    <a:pt x="557" y="146"/>
                  </a:cubicBezTo>
                  <a:cubicBezTo>
                    <a:pt x="590" y="136"/>
                    <a:pt x="624" y="131"/>
                    <a:pt x="657" y="131"/>
                  </a:cubicBezTo>
                  <a:cubicBezTo>
                    <a:pt x="700" y="131"/>
                    <a:pt x="743" y="140"/>
                    <a:pt x="786" y="162"/>
                  </a:cubicBezTo>
                  <a:cubicBezTo>
                    <a:pt x="982" y="235"/>
                    <a:pt x="843" y="516"/>
                    <a:pt x="737" y="516"/>
                  </a:cubicBezTo>
                  <a:cubicBezTo>
                    <a:pt x="712" y="516"/>
                    <a:pt x="688" y="499"/>
                    <a:pt x="671" y="459"/>
                  </a:cubicBezTo>
                  <a:cubicBezTo>
                    <a:pt x="659" y="435"/>
                    <a:pt x="637" y="424"/>
                    <a:pt x="615" y="424"/>
                  </a:cubicBezTo>
                  <a:cubicBezTo>
                    <a:pt x="582" y="424"/>
                    <a:pt x="549" y="448"/>
                    <a:pt x="549" y="489"/>
                  </a:cubicBezTo>
                  <a:cubicBezTo>
                    <a:pt x="549" y="607"/>
                    <a:pt x="602" y="652"/>
                    <a:pt x="674" y="652"/>
                  </a:cubicBezTo>
                  <a:cubicBezTo>
                    <a:pt x="817" y="652"/>
                    <a:pt x="1035" y="471"/>
                    <a:pt x="1060" y="314"/>
                  </a:cubicBezTo>
                  <a:cubicBezTo>
                    <a:pt x="1075" y="154"/>
                    <a:pt x="877" y="40"/>
                    <a:pt x="748" y="9"/>
                  </a:cubicBezTo>
                  <a:cubicBezTo>
                    <a:pt x="722" y="4"/>
                    <a:pt x="697" y="1"/>
                    <a:pt x="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0"/>
            <p:cNvSpPr/>
            <p:nvPr/>
          </p:nvSpPr>
          <p:spPr>
            <a:xfrm>
              <a:off x="4715875" y="377575"/>
              <a:ext cx="59075" cy="24950"/>
            </a:xfrm>
            <a:custGeom>
              <a:avLst/>
              <a:gdLst/>
              <a:ahLst/>
              <a:cxnLst/>
              <a:rect l="l" t="t" r="r" b="b"/>
              <a:pathLst>
                <a:path w="2363" h="998" extrusionOk="0">
                  <a:moveTo>
                    <a:pt x="181" y="0"/>
                  </a:moveTo>
                  <a:cubicBezTo>
                    <a:pt x="126" y="0"/>
                    <a:pt x="68" y="12"/>
                    <a:pt x="8" y="39"/>
                  </a:cubicBezTo>
                  <a:cubicBezTo>
                    <a:pt x="0" y="39"/>
                    <a:pt x="8" y="54"/>
                    <a:pt x="16" y="54"/>
                  </a:cubicBezTo>
                  <a:cubicBezTo>
                    <a:pt x="55" y="46"/>
                    <a:pt x="92" y="43"/>
                    <a:pt x="128" y="43"/>
                  </a:cubicBezTo>
                  <a:cubicBezTo>
                    <a:pt x="577" y="43"/>
                    <a:pt x="806" y="620"/>
                    <a:pt x="1159" y="832"/>
                  </a:cubicBezTo>
                  <a:cubicBezTo>
                    <a:pt x="1343" y="943"/>
                    <a:pt x="1552" y="998"/>
                    <a:pt x="1762" y="998"/>
                  </a:cubicBezTo>
                  <a:cubicBezTo>
                    <a:pt x="1838" y="998"/>
                    <a:pt x="1914" y="991"/>
                    <a:pt x="1990" y="976"/>
                  </a:cubicBezTo>
                  <a:cubicBezTo>
                    <a:pt x="2363" y="900"/>
                    <a:pt x="2348" y="489"/>
                    <a:pt x="2111" y="268"/>
                  </a:cubicBezTo>
                  <a:cubicBezTo>
                    <a:pt x="2011" y="167"/>
                    <a:pt x="1868" y="72"/>
                    <a:pt x="1721" y="72"/>
                  </a:cubicBezTo>
                  <a:cubicBezTo>
                    <a:pt x="1701" y="72"/>
                    <a:pt x="1682" y="73"/>
                    <a:pt x="1662" y="77"/>
                  </a:cubicBezTo>
                  <a:cubicBezTo>
                    <a:pt x="1525" y="100"/>
                    <a:pt x="1326" y="191"/>
                    <a:pt x="1334" y="359"/>
                  </a:cubicBezTo>
                  <a:cubicBezTo>
                    <a:pt x="1344" y="520"/>
                    <a:pt x="1560" y="717"/>
                    <a:pt x="1704" y="717"/>
                  </a:cubicBezTo>
                  <a:cubicBezTo>
                    <a:pt x="1771" y="717"/>
                    <a:pt x="1822" y="674"/>
                    <a:pt x="1829" y="565"/>
                  </a:cubicBezTo>
                  <a:cubicBezTo>
                    <a:pt x="1829" y="522"/>
                    <a:pt x="1797" y="497"/>
                    <a:pt x="1765" y="497"/>
                  </a:cubicBezTo>
                  <a:cubicBezTo>
                    <a:pt x="1746" y="497"/>
                    <a:pt x="1727" y="507"/>
                    <a:pt x="1715" y="527"/>
                  </a:cubicBezTo>
                  <a:cubicBezTo>
                    <a:pt x="1697" y="564"/>
                    <a:pt x="1673" y="579"/>
                    <a:pt x="1648" y="579"/>
                  </a:cubicBezTo>
                  <a:cubicBezTo>
                    <a:pt x="1539" y="579"/>
                    <a:pt x="1412" y="290"/>
                    <a:pt x="1616" y="222"/>
                  </a:cubicBezTo>
                  <a:cubicBezTo>
                    <a:pt x="1650" y="207"/>
                    <a:pt x="1688" y="199"/>
                    <a:pt x="1728" y="199"/>
                  </a:cubicBezTo>
                  <a:cubicBezTo>
                    <a:pt x="1767" y="199"/>
                    <a:pt x="1807" y="207"/>
                    <a:pt x="1845" y="222"/>
                  </a:cubicBezTo>
                  <a:cubicBezTo>
                    <a:pt x="1944" y="260"/>
                    <a:pt x="2035" y="336"/>
                    <a:pt x="2096" y="435"/>
                  </a:cubicBezTo>
                  <a:cubicBezTo>
                    <a:pt x="2272" y="754"/>
                    <a:pt x="1987" y="906"/>
                    <a:pt x="1706" y="906"/>
                  </a:cubicBezTo>
                  <a:cubicBezTo>
                    <a:pt x="1657" y="906"/>
                    <a:pt x="1609" y="902"/>
                    <a:pt x="1563" y="893"/>
                  </a:cubicBezTo>
                  <a:cubicBezTo>
                    <a:pt x="1105" y="793"/>
                    <a:pt x="930" y="435"/>
                    <a:pt x="587" y="184"/>
                  </a:cubicBezTo>
                  <a:cubicBezTo>
                    <a:pt x="460" y="84"/>
                    <a:pt x="328" y="0"/>
                    <a:pt x="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0"/>
            <p:cNvSpPr/>
            <p:nvPr/>
          </p:nvSpPr>
          <p:spPr>
            <a:xfrm>
              <a:off x="4607750" y="387525"/>
              <a:ext cx="54025" cy="35075"/>
            </a:xfrm>
            <a:custGeom>
              <a:avLst/>
              <a:gdLst/>
              <a:ahLst/>
              <a:cxnLst/>
              <a:rect l="l" t="t" r="r" b="b"/>
              <a:pathLst>
                <a:path w="2161" h="1403" extrusionOk="0">
                  <a:moveTo>
                    <a:pt x="2073" y="1"/>
                  </a:moveTo>
                  <a:cubicBezTo>
                    <a:pt x="1884" y="1"/>
                    <a:pt x="1749" y="133"/>
                    <a:pt x="1620" y="289"/>
                  </a:cubicBezTo>
                  <a:cubicBezTo>
                    <a:pt x="1353" y="624"/>
                    <a:pt x="1277" y="1013"/>
                    <a:pt x="858" y="1219"/>
                  </a:cubicBezTo>
                  <a:cubicBezTo>
                    <a:pt x="761" y="1267"/>
                    <a:pt x="646" y="1295"/>
                    <a:pt x="542" y="1295"/>
                  </a:cubicBezTo>
                  <a:cubicBezTo>
                    <a:pt x="333" y="1295"/>
                    <a:pt x="162" y="1185"/>
                    <a:pt x="233" y="906"/>
                  </a:cubicBezTo>
                  <a:cubicBezTo>
                    <a:pt x="263" y="799"/>
                    <a:pt x="332" y="708"/>
                    <a:pt x="423" y="639"/>
                  </a:cubicBezTo>
                  <a:cubicBezTo>
                    <a:pt x="476" y="599"/>
                    <a:pt x="541" y="577"/>
                    <a:pt x="608" y="577"/>
                  </a:cubicBezTo>
                  <a:cubicBezTo>
                    <a:pt x="617" y="577"/>
                    <a:pt x="627" y="577"/>
                    <a:pt x="637" y="578"/>
                  </a:cubicBezTo>
                  <a:cubicBezTo>
                    <a:pt x="863" y="598"/>
                    <a:pt x="799" y="935"/>
                    <a:pt x="686" y="935"/>
                  </a:cubicBezTo>
                  <a:cubicBezTo>
                    <a:pt x="665" y="935"/>
                    <a:pt x="643" y="924"/>
                    <a:pt x="621" y="898"/>
                  </a:cubicBezTo>
                  <a:cubicBezTo>
                    <a:pt x="608" y="886"/>
                    <a:pt x="593" y="880"/>
                    <a:pt x="578" y="880"/>
                  </a:cubicBezTo>
                  <a:cubicBezTo>
                    <a:pt x="540" y="880"/>
                    <a:pt x="504" y="916"/>
                    <a:pt x="515" y="959"/>
                  </a:cubicBezTo>
                  <a:cubicBezTo>
                    <a:pt x="545" y="1049"/>
                    <a:pt x="594" y="1085"/>
                    <a:pt x="647" y="1085"/>
                  </a:cubicBezTo>
                  <a:cubicBezTo>
                    <a:pt x="794" y="1085"/>
                    <a:pt x="981" y="815"/>
                    <a:pt x="941" y="647"/>
                  </a:cubicBezTo>
                  <a:cubicBezTo>
                    <a:pt x="915" y="499"/>
                    <a:pt x="739" y="446"/>
                    <a:pt x="604" y="446"/>
                  </a:cubicBezTo>
                  <a:cubicBezTo>
                    <a:pt x="586" y="446"/>
                    <a:pt x="569" y="447"/>
                    <a:pt x="553" y="449"/>
                  </a:cubicBezTo>
                  <a:cubicBezTo>
                    <a:pt x="385" y="464"/>
                    <a:pt x="248" y="609"/>
                    <a:pt x="164" y="746"/>
                  </a:cubicBezTo>
                  <a:cubicBezTo>
                    <a:pt x="1" y="1013"/>
                    <a:pt x="76" y="1402"/>
                    <a:pt x="431" y="1402"/>
                  </a:cubicBezTo>
                  <a:cubicBezTo>
                    <a:pt x="441" y="1402"/>
                    <a:pt x="451" y="1402"/>
                    <a:pt x="461" y="1402"/>
                  </a:cubicBezTo>
                  <a:cubicBezTo>
                    <a:pt x="751" y="1394"/>
                    <a:pt x="1025" y="1264"/>
                    <a:pt x="1231" y="1059"/>
                  </a:cubicBezTo>
                  <a:cubicBezTo>
                    <a:pt x="1544" y="746"/>
                    <a:pt x="1612" y="53"/>
                    <a:pt x="2146" y="30"/>
                  </a:cubicBezTo>
                  <a:cubicBezTo>
                    <a:pt x="2153" y="22"/>
                    <a:pt x="2161" y="7"/>
                    <a:pt x="2146" y="7"/>
                  </a:cubicBezTo>
                  <a:cubicBezTo>
                    <a:pt x="2121" y="3"/>
                    <a:pt x="2097" y="1"/>
                    <a:pt x="2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0"/>
            <p:cNvSpPr/>
            <p:nvPr/>
          </p:nvSpPr>
          <p:spPr>
            <a:xfrm>
              <a:off x="4656625" y="375500"/>
              <a:ext cx="62700" cy="23650"/>
            </a:xfrm>
            <a:custGeom>
              <a:avLst/>
              <a:gdLst/>
              <a:ahLst/>
              <a:cxnLst/>
              <a:rect l="l" t="t" r="r" b="b"/>
              <a:pathLst>
                <a:path w="2508" h="946" extrusionOk="0">
                  <a:moveTo>
                    <a:pt x="1758" y="1"/>
                  </a:moveTo>
                  <a:cubicBezTo>
                    <a:pt x="1700" y="1"/>
                    <a:pt x="1643" y="12"/>
                    <a:pt x="1593" y="38"/>
                  </a:cubicBezTo>
                  <a:cubicBezTo>
                    <a:pt x="1471" y="99"/>
                    <a:pt x="1303" y="259"/>
                    <a:pt x="1364" y="412"/>
                  </a:cubicBezTo>
                  <a:cubicBezTo>
                    <a:pt x="1413" y="540"/>
                    <a:pt x="1615" y="648"/>
                    <a:pt x="1758" y="648"/>
                  </a:cubicBezTo>
                  <a:cubicBezTo>
                    <a:pt x="1860" y="648"/>
                    <a:pt x="1933" y="593"/>
                    <a:pt x="1898" y="450"/>
                  </a:cubicBezTo>
                  <a:cubicBezTo>
                    <a:pt x="1890" y="419"/>
                    <a:pt x="1864" y="404"/>
                    <a:pt x="1837" y="404"/>
                  </a:cubicBezTo>
                  <a:cubicBezTo>
                    <a:pt x="1810" y="404"/>
                    <a:pt x="1783" y="419"/>
                    <a:pt x="1776" y="450"/>
                  </a:cubicBezTo>
                  <a:cubicBezTo>
                    <a:pt x="1769" y="503"/>
                    <a:pt x="1742" y="524"/>
                    <a:pt x="1709" y="524"/>
                  </a:cubicBezTo>
                  <a:cubicBezTo>
                    <a:pt x="1604" y="524"/>
                    <a:pt x="1431" y="307"/>
                    <a:pt x="1593" y="191"/>
                  </a:cubicBezTo>
                  <a:cubicBezTo>
                    <a:pt x="1646" y="144"/>
                    <a:pt x="1711" y="121"/>
                    <a:pt x="1778" y="121"/>
                  </a:cubicBezTo>
                  <a:cubicBezTo>
                    <a:pt x="1787" y="121"/>
                    <a:pt x="1797" y="121"/>
                    <a:pt x="1806" y="122"/>
                  </a:cubicBezTo>
                  <a:cubicBezTo>
                    <a:pt x="1921" y="130"/>
                    <a:pt x="2027" y="175"/>
                    <a:pt x="2111" y="252"/>
                  </a:cubicBezTo>
                  <a:cubicBezTo>
                    <a:pt x="2424" y="541"/>
                    <a:pt x="2073" y="808"/>
                    <a:pt x="1745" y="846"/>
                  </a:cubicBezTo>
                  <a:cubicBezTo>
                    <a:pt x="1707" y="850"/>
                    <a:pt x="1670" y="852"/>
                    <a:pt x="1634" y="852"/>
                  </a:cubicBezTo>
                  <a:cubicBezTo>
                    <a:pt x="1234" y="852"/>
                    <a:pt x="973" y="598"/>
                    <a:pt x="602" y="473"/>
                  </a:cubicBezTo>
                  <a:cubicBezTo>
                    <a:pt x="498" y="438"/>
                    <a:pt x="391" y="409"/>
                    <a:pt x="288" y="409"/>
                  </a:cubicBezTo>
                  <a:cubicBezTo>
                    <a:pt x="189" y="409"/>
                    <a:pt x="94" y="436"/>
                    <a:pt x="8" y="511"/>
                  </a:cubicBezTo>
                  <a:cubicBezTo>
                    <a:pt x="0" y="518"/>
                    <a:pt x="8" y="534"/>
                    <a:pt x="23" y="534"/>
                  </a:cubicBezTo>
                  <a:cubicBezTo>
                    <a:pt x="111" y="483"/>
                    <a:pt x="199" y="462"/>
                    <a:pt x="285" y="462"/>
                  </a:cubicBezTo>
                  <a:cubicBezTo>
                    <a:pt x="651" y="462"/>
                    <a:pt x="997" y="841"/>
                    <a:pt x="1349" y="915"/>
                  </a:cubicBezTo>
                  <a:cubicBezTo>
                    <a:pt x="1435" y="936"/>
                    <a:pt x="1523" y="946"/>
                    <a:pt x="1611" y="946"/>
                  </a:cubicBezTo>
                  <a:cubicBezTo>
                    <a:pt x="1809" y="946"/>
                    <a:pt x="2005" y="893"/>
                    <a:pt x="2180" y="793"/>
                  </a:cubicBezTo>
                  <a:cubicBezTo>
                    <a:pt x="2508" y="610"/>
                    <a:pt x="2370" y="221"/>
                    <a:pt x="2073" y="84"/>
                  </a:cubicBezTo>
                  <a:cubicBezTo>
                    <a:pt x="1984" y="39"/>
                    <a:pt x="1868" y="1"/>
                    <a:pt x="1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0"/>
            <p:cNvSpPr/>
            <p:nvPr/>
          </p:nvSpPr>
          <p:spPr>
            <a:xfrm>
              <a:off x="4564525" y="413950"/>
              <a:ext cx="43475" cy="47225"/>
            </a:xfrm>
            <a:custGeom>
              <a:avLst/>
              <a:gdLst/>
              <a:ahLst/>
              <a:cxnLst/>
              <a:rect l="l" t="t" r="r" b="b"/>
              <a:pathLst>
                <a:path w="1739" h="1889" extrusionOk="0">
                  <a:moveTo>
                    <a:pt x="1728" y="0"/>
                  </a:moveTo>
                  <a:lnTo>
                    <a:pt x="1728" y="0"/>
                  </a:lnTo>
                  <a:cubicBezTo>
                    <a:pt x="1727" y="0"/>
                    <a:pt x="1726" y="0"/>
                    <a:pt x="1725" y="2"/>
                  </a:cubicBezTo>
                  <a:cubicBezTo>
                    <a:pt x="1489" y="40"/>
                    <a:pt x="1390" y="230"/>
                    <a:pt x="1314" y="436"/>
                  </a:cubicBezTo>
                  <a:cubicBezTo>
                    <a:pt x="1161" y="832"/>
                    <a:pt x="1207" y="1229"/>
                    <a:pt x="872" y="1556"/>
                  </a:cubicBezTo>
                  <a:cubicBezTo>
                    <a:pt x="753" y="1667"/>
                    <a:pt x="586" y="1750"/>
                    <a:pt x="445" y="1750"/>
                  </a:cubicBezTo>
                  <a:cubicBezTo>
                    <a:pt x="306" y="1750"/>
                    <a:pt x="193" y="1669"/>
                    <a:pt x="178" y="1457"/>
                  </a:cubicBezTo>
                  <a:cubicBezTo>
                    <a:pt x="171" y="1343"/>
                    <a:pt x="209" y="1236"/>
                    <a:pt x="270" y="1145"/>
                  </a:cubicBezTo>
                  <a:cubicBezTo>
                    <a:pt x="315" y="1076"/>
                    <a:pt x="384" y="1038"/>
                    <a:pt x="460" y="1023"/>
                  </a:cubicBezTo>
                  <a:cubicBezTo>
                    <a:pt x="477" y="1018"/>
                    <a:pt x="493" y="1016"/>
                    <a:pt x="508" y="1016"/>
                  </a:cubicBezTo>
                  <a:cubicBezTo>
                    <a:pt x="695" y="1016"/>
                    <a:pt x="719" y="1347"/>
                    <a:pt x="600" y="1347"/>
                  </a:cubicBezTo>
                  <a:cubicBezTo>
                    <a:pt x="584" y="1347"/>
                    <a:pt x="565" y="1341"/>
                    <a:pt x="544" y="1328"/>
                  </a:cubicBezTo>
                  <a:cubicBezTo>
                    <a:pt x="534" y="1323"/>
                    <a:pt x="525" y="1321"/>
                    <a:pt x="516" y="1321"/>
                  </a:cubicBezTo>
                  <a:cubicBezTo>
                    <a:pt x="467" y="1321"/>
                    <a:pt x="429" y="1382"/>
                    <a:pt x="468" y="1427"/>
                  </a:cubicBezTo>
                  <a:cubicBezTo>
                    <a:pt x="511" y="1485"/>
                    <a:pt x="554" y="1510"/>
                    <a:pt x="595" y="1510"/>
                  </a:cubicBezTo>
                  <a:cubicBezTo>
                    <a:pt x="751" y="1510"/>
                    <a:pt x="871" y="1155"/>
                    <a:pt x="780" y="992"/>
                  </a:cubicBezTo>
                  <a:cubicBezTo>
                    <a:pt x="733" y="911"/>
                    <a:pt x="641" y="883"/>
                    <a:pt x="547" y="883"/>
                  </a:cubicBezTo>
                  <a:cubicBezTo>
                    <a:pt x="474" y="883"/>
                    <a:pt x="400" y="900"/>
                    <a:pt x="346" y="924"/>
                  </a:cubicBezTo>
                  <a:cubicBezTo>
                    <a:pt x="186" y="992"/>
                    <a:pt x="110" y="1175"/>
                    <a:pt x="72" y="1328"/>
                  </a:cubicBezTo>
                  <a:cubicBezTo>
                    <a:pt x="0" y="1594"/>
                    <a:pt x="139" y="1889"/>
                    <a:pt x="405" y="1889"/>
                  </a:cubicBezTo>
                  <a:cubicBezTo>
                    <a:pt x="450" y="1889"/>
                    <a:pt x="499" y="1880"/>
                    <a:pt x="552" y="1861"/>
                  </a:cubicBezTo>
                  <a:cubicBezTo>
                    <a:pt x="826" y="1762"/>
                    <a:pt x="1047" y="1556"/>
                    <a:pt x="1177" y="1297"/>
                  </a:cubicBezTo>
                  <a:cubicBezTo>
                    <a:pt x="1382" y="901"/>
                    <a:pt x="1230" y="223"/>
                    <a:pt x="1725" y="32"/>
                  </a:cubicBezTo>
                  <a:cubicBezTo>
                    <a:pt x="1739" y="19"/>
                    <a:pt x="1735" y="0"/>
                    <a:pt x="1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0"/>
            <p:cNvSpPr/>
            <p:nvPr/>
          </p:nvSpPr>
          <p:spPr>
            <a:xfrm>
              <a:off x="4603350" y="389325"/>
              <a:ext cx="60150" cy="27000"/>
            </a:xfrm>
            <a:custGeom>
              <a:avLst/>
              <a:gdLst/>
              <a:ahLst/>
              <a:cxnLst/>
              <a:rect l="l" t="t" r="r" b="b"/>
              <a:pathLst>
                <a:path w="2406" h="1080" extrusionOk="0">
                  <a:moveTo>
                    <a:pt x="1700" y="1"/>
                  </a:moveTo>
                  <a:cubicBezTo>
                    <a:pt x="1576" y="1"/>
                    <a:pt x="1444" y="29"/>
                    <a:pt x="1361" y="118"/>
                  </a:cubicBezTo>
                  <a:cubicBezTo>
                    <a:pt x="1262" y="217"/>
                    <a:pt x="1163" y="415"/>
                    <a:pt x="1262" y="544"/>
                  </a:cubicBezTo>
                  <a:cubicBezTo>
                    <a:pt x="1327" y="622"/>
                    <a:pt x="1464" y="664"/>
                    <a:pt x="1586" y="664"/>
                  </a:cubicBezTo>
                  <a:cubicBezTo>
                    <a:pt x="1752" y="664"/>
                    <a:pt x="1890" y="586"/>
                    <a:pt x="1781" y="415"/>
                  </a:cubicBezTo>
                  <a:cubicBezTo>
                    <a:pt x="1770" y="396"/>
                    <a:pt x="1751" y="388"/>
                    <a:pt x="1733" y="388"/>
                  </a:cubicBezTo>
                  <a:cubicBezTo>
                    <a:pt x="1698" y="388"/>
                    <a:pt x="1661" y="416"/>
                    <a:pt x="1666" y="461"/>
                  </a:cubicBezTo>
                  <a:cubicBezTo>
                    <a:pt x="1678" y="529"/>
                    <a:pt x="1643" y="557"/>
                    <a:pt x="1594" y="557"/>
                  </a:cubicBezTo>
                  <a:cubicBezTo>
                    <a:pt x="1484" y="557"/>
                    <a:pt x="1304" y="417"/>
                    <a:pt x="1415" y="270"/>
                  </a:cubicBezTo>
                  <a:cubicBezTo>
                    <a:pt x="1453" y="202"/>
                    <a:pt x="1521" y="156"/>
                    <a:pt x="1598" y="133"/>
                  </a:cubicBezTo>
                  <a:cubicBezTo>
                    <a:pt x="1636" y="125"/>
                    <a:pt x="1675" y="120"/>
                    <a:pt x="1715" y="120"/>
                  </a:cubicBezTo>
                  <a:cubicBezTo>
                    <a:pt x="1785" y="120"/>
                    <a:pt x="1857" y="134"/>
                    <a:pt x="1925" y="163"/>
                  </a:cubicBezTo>
                  <a:cubicBezTo>
                    <a:pt x="2314" y="346"/>
                    <a:pt x="2055" y="712"/>
                    <a:pt x="1758" y="842"/>
                  </a:cubicBezTo>
                  <a:cubicBezTo>
                    <a:pt x="1615" y="909"/>
                    <a:pt x="1481" y="932"/>
                    <a:pt x="1348" y="932"/>
                  </a:cubicBezTo>
                  <a:cubicBezTo>
                    <a:pt x="1091" y="932"/>
                    <a:pt x="843" y="847"/>
                    <a:pt x="561" y="842"/>
                  </a:cubicBezTo>
                  <a:cubicBezTo>
                    <a:pt x="340" y="842"/>
                    <a:pt x="127" y="865"/>
                    <a:pt x="5" y="1070"/>
                  </a:cubicBezTo>
                  <a:cubicBezTo>
                    <a:pt x="0" y="1075"/>
                    <a:pt x="4" y="1079"/>
                    <a:pt x="9" y="1079"/>
                  </a:cubicBezTo>
                  <a:cubicBezTo>
                    <a:pt x="12" y="1079"/>
                    <a:pt x="17" y="1077"/>
                    <a:pt x="20" y="1070"/>
                  </a:cubicBezTo>
                  <a:cubicBezTo>
                    <a:pt x="142" y="938"/>
                    <a:pt x="289" y="896"/>
                    <a:pt x="448" y="896"/>
                  </a:cubicBezTo>
                  <a:cubicBezTo>
                    <a:pt x="730" y="896"/>
                    <a:pt x="1047" y="1028"/>
                    <a:pt x="1322" y="1028"/>
                  </a:cubicBezTo>
                  <a:cubicBezTo>
                    <a:pt x="1348" y="1028"/>
                    <a:pt x="1374" y="1027"/>
                    <a:pt x="1399" y="1025"/>
                  </a:cubicBezTo>
                  <a:cubicBezTo>
                    <a:pt x="1689" y="1002"/>
                    <a:pt x="1963" y="872"/>
                    <a:pt x="2154" y="659"/>
                  </a:cubicBezTo>
                  <a:cubicBezTo>
                    <a:pt x="2405" y="377"/>
                    <a:pt x="2162" y="49"/>
                    <a:pt x="1834" y="11"/>
                  </a:cubicBezTo>
                  <a:cubicBezTo>
                    <a:pt x="1792" y="5"/>
                    <a:pt x="1747" y="1"/>
                    <a:pt x="1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0"/>
            <p:cNvSpPr/>
            <p:nvPr/>
          </p:nvSpPr>
          <p:spPr>
            <a:xfrm>
              <a:off x="4535250" y="455525"/>
              <a:ext cx="29750" cy="55400"/>
            </a:xfrm>
            <a:custGeom>
              <a:avLst/>
              <a:gdLst/>
              <a:ahLst/>
              <a:cxnLst/>
              <a:rect l="l" t="t" r="r" b="b"/>
              <a:pathLst>
                <a:path w="1190" h="2216" extrusionOk="0">
                  <a:moveTo>
                    <a:pt x="1174" y="0"/>
                  </a:moveTo>
                  <a:cubicBezTo>
                    <a:pt x="961" y="107"/>
                    <a:pt x="930" y="320"/>
                    <a:pt x="915" y="541"/>
                  </a:cubicBezTo>
                  <a:cubicBezTo>
                    <a:pt x="900" y="968"/>
                    <a:pt x="1060" y="1326"/>
                    <a:pt x="846" y="1738"/>
                  </a:cubicBezTo>
                  <a:cubicBezTo>
                    <a:pt x="752" y="1916"/>
                    <a:pt x="571" y="2072"/>
                    <a:pt x="409" y="2072"/>
                  </a:cubicBezTo>
                  <a:cubicBezTo>
                    <a:pt x="308" y="2072"/>
                    <a:pt x="214" y="2012"/>
                    <a:pt x="153" y="1860"/>
                  </a:cubicBezTo>
                  <a:cubicBezTo>
                    <a:pt x="115" y="1753"/>
                    <a:pt x="115" y="1639"/>
                    <a:pt x="145" y="1532"/>
                  </a:cubicBezTo>
                  <a:cubicBezTo>
                    <a:pt x="168" y="1456"/>
                    <a:pt x="221" y="1395"/>
                    <a:pt x="290" y="1357"/>
                  </a:cubicBezTo>
                  <a:cubicBezTo>
                    <a:pt x="321" y="1337"/>
                    <a:pt x="351" y="1329"/>
                    <a:pt x="378" y="1329"/>
                  </a:cubicBezTo>
                  <a:cubicBezTo>
                    <a:pt x="544" y="1329"/>
                    <a:pt x="637" y="1628"/>
                    <a:pt x="497" y="1628"/>
                  </a:cubicBezTo>
                  <a:cubicBezTo>
                    <a:pt x="487" y="1628"/>
                    <a:pt x="477" y="1626"/>
                    <a:pt x="465" y="1623"/>
                  </a:cubicBezTo>
                  <a:cubicBezTo>
                    <a:pt x="463" y="1623"/>
                    <a:pt x="460" y="1623"/>
                    <a:pt x="457" y="1623"/>
                  </a:cubicBezTo>
                  <a:cubicBezTo>
                    <a:pt x="401" y="1623"/>
                    <a:pt x="368" y="1701"/>
                    <a:pt x="419" y="1738"/>
                  </a:cubicBezTo>
                  <a:cubicBezTo>
                    <a:pt x="462" y="1767"/>
                    <a:pt x="499" y="1780"/>
                    <a:pt x="530" y="1780"/>
                  </a:cubicBezTo>
                  <a:cubicBezTo>
                    <a:pt x="710" y="1780"/>
                    <a:pt x="722" y="1363"/>
                    <a:pt x="579" y="1227"/>
                  </a:cubicBezTo>
                  <a:cubicBezTo>
                    <a:pt x="540" y="1190"/>
                    <a:pt x="492" y="1175"/>
                    <a:pt x="441" y="1175"/>
                  </a:cubicBezTo>
                  <a:cubicBezTo>
                    <a:pt x="335" y="1175"/>
                    <a:pt x="217" y="1239"/>
                    <a:pt x="145" y="1296"/>
                  </a:cubicBezTo>
                  <a:cubicBezTo>
                    <a:pt x="16" y="1410"/>
                    <a:pt x="0" y="1608"/>
                    <a:pt x="8" y="1768"/>
                  </a:cubicBezTo>
                  <a:cubicBezTo>
                    <a:pt x="25" y="2004"/>
                    <a:pt x="195" y="2215"/>
                    <a:pt x="402" y="2215"/>
                  </a:cubicBezTo>
                  <a:cubicBezTo>
                    <a:pt x="476" y="2215"/>
                    <a:pt x="555" y="2188"/>
                    <a:pt x="633" y="2126"/>
                  </a:cubicBezTo>
                  <a:cubicBezTo>
                    <a:pt x="861" y="1943"/>
                    <a:pt x="1006" y="1684"/>
                    <a:pt x="1052" y="1395"/>
                  </a:cubicBezTo>
                  <a:cubicBezTo>
                    <a:pt x="1121" y="953"/>
                    <a:pt x="762" y="351"/>
                    <a:pt x="1189" y="15"/>
                  </a:cubicBezTo>
                  <a:cubicBezTo>
                    <a:pt x="1189" y="15"/>
                    <a:pt x="1182" y="0"/>
                    <a:pt x="1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0"/>
            <p:cNvSpPr/>
            <p:nvPr/>
          </p:nvSpPr>
          <p:spPr>
            <a:xfrm>
              <a:off x="4561200" y="419450"/>
              <a:ext cx="51775" cy="39775"/>
            </a:xfrm>
            <a:custGeom>
              <a:avLst/>
              <a:gdLst/>
              <a:ahLst/>
              <a:cxnLst/>
              <a:rect l="l" t="t" r="r" b="b"/>
              <a:pathLst>
                <a:path w="2071" h="1591" extrusionOk="0">
                  <a:moveTo>
                    <a:pt x="1526" y="1"/>
                  </a:moveTo>
                  <a:cubicBezTo>
                    <a:pt x="1492" y="1"/>
                    <a:pt x="1458" y="4"/>
                    <a:pt x="1424" y="10"/>
                  </a:cubicBezTo>
                  <a:cubicBezTo>
                    <a:pt x="1264" y="41"/>
                    <a:pt x="1081" y="109"/>
                    <a:pt x="1005" y="262"/>
                  </a:cubicBezTo>
                  <a:cubicBezTo>
                    <a:pt x="944" y="384"/>
                    <a:pt x="906" y="612"/>
                    <a:pt x="1043" y="696"/>
                  </a:cubicBezTo>
                  <a:cubicBezTo>
                    <a:pt x="1088" y="726"/>
                    <a:pt x="1151" y="739"/>
                    <a:pt x="1218" y="739"/>
                  </a:cubicBezTo>
                  <a:cubicBezTo>
                    <a:pt x="1441" y="739"/>
                    <a:pt x="1706" y="590"/>
                    <a:pt x="1500" y="414"/>
                  </a:cubicBezTo>
                  <a:cubicBezTo>
                    <a:pt x="1488" y="405"/>
                    <a:pt x="1474" y="401"/>
                    <a:pt x="1462" y="401"/>
                  </a:cubicBezTo>
                  <a:cubicBezTo>
                    <a:pt x="1420" y="401"/>
                    <a:pt x="1384" y="444"/>
                    <a:pt x="1401" y="490"/>
                  </a:cubicBezTo>
                  <a:cubicBezTo>
                    <a:pt x="1445" y="572"/>
                    <a:pt x="1387" y="611"/>
                    <a:pt x="1309" y="611"/>
                  </a:cubicBezTo>
                  <a:cubicBezTo>
                    <a:pt x="1198" y="611"/>
                    <a:pt x="1047" y="532"/>
                    <a:pt x="1096" y="384"/>
                  </a:cubicBezTo>
                  <a:cubicBezTo>
                    <a:pt x="1119" y="307"/>
                    <a:pt x="1165" y="246"/>
                    <a:pt x="1233" y="201"/>
                  </a:cubicBezTo>
                  <a:cubicBezTo>
                    <a:pt x="1316" y="153"/>
                    <a:pt x="1416" y="123"/>
                    <a:pt x="1519" y="123"/>
                  </a:cubicBezTo>
                  <a:cubicBezTo>
                    <a:pt x="1530" y="123"/>
                    <a:pt x="1542" y="124"/>
                    <a:pt x="1554" y="125"/>
                  </a:cubicBezTo>
                  <a:cubicBezTo>
                    <a:pt x="1980" y="178"/>
                    <a:pt x="1851" y="605"/>
                    <a:pt x="1607" y="826"/>
                  </a:cubicBezTo>
                  <a:cubicBezTo>
                    <a:pt x="1264" y="1138"/>
                    <a:pt x="868" y="1070"/>
                    <a:pt x="464" y="1191"/>
                  </a:cubicBezTo>
                  <a:cubicBezTo>
                    <a:pt x="250" y="1260"/>
                    <a:pt x="60" y="1344"/>
                    <a:pt x="6" y="1573"/>
                  </a:cubicBezTo>
                  <a:cubicBezTo>
                    <a:pt x="1" y="1584"/>
                    <a:pt x="12" y="1591"/>
                    <a:pt x="18" y="1591"/>
                  </a:cubicBezTo>
                  <a:cubicBezTo>
                    <a:pt x="20" y="1591"/>
                    <a:pt x="22" y="1590"/>
                    <a:pt x="22" y="1588"/>
                  </a:cubicBezTo>
                  <a:cubicBezTo>
                    <a:pt x="243" y="1100"/>
                    <a:pt x="913" y="1291"/>
                    <a:pt x="1325" y="1115"/>
                  </a:cubicBezTo>
                  <a:cubicBezTo>
                    <a:pt x="1592" y="1001"/>
                    <a:pt x="1805" y="795"/>
                    <a:pt x="1927" y="528"/>
                  </a:cubicBezTo>
                  <a:cubicBezTo>
                    <a:pt x="2070" y="222"/>
                    <a:pt x="1811" y="1"/>
                    <a:pt x="1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0"/>
            <p:cNvSpPr/>
            <p:nvPr/>
          </p:nvSpPr>
          <p:spPr>
            <a:xfrm>
              <a:off x="4519800" y="508425"/>
              <a:ext cx="25750" cy="59075"/>
            </a:xfrm>
            <a:custGeom>
              <a:avLst/>
              <a:gdLst/>
              <a:ahLst/>
              <a:cxnLst/>
              <a:rect l="l" t="t" r="r" b="b"/>
              <a:pathLst>
                <a:path w="1030" h="2363" extrusionOk="0">
                  <a:moveTo>
                    <a:pt x="677" y="1"/>
                  </a:moveTo>
                  <a:cubicBezTo>
                    <a:pt x="675" y="1"/>
                    <a:pt x="673" y="1"/>
                    <a:pt x="672" y="3"/>
                  </a:cubicBezTo>
                  <a:cubicBezTo>
                    <a:pt x="504" y="170"/>
                    <a:pt x="534" y="384"/>
                    <a:pt x="595" y="597"/>
                  </a:cubicBezTo>
                  <a:cubicBezTo>
                    <a:pt x="702" y="1009"/>
                    <a:pt x="976" y="1298"/>
                    <a:pt x="893" y="1756"/>
                  </a:cubicBezTo>
                  <a:cubicBezTo>
                    <a:pt x="855" y="1983"/>
                    <a:pt x="694" y="2221"/>
                    <a:pt x="509" y="2221"/>
                  </a:cubicBezTo>
                  <a:cubicBezTo>
                    <a:pt x="433" y="2221"/>
                    <a:pt x="353" y="2181"/>
                    <a:pt x="275" y="2083"/>
                  </a:cubicBezTo>
                  <a:cubicBezTo>
                    <a:pt x="207" y="2000"/>
                    <a:pt x="169" y="1885"/>
                    <a:pt x="169" y="1771"/>
                  </a:cubicBezTo>
                  <a:cubicBezTo>
                    <a:pt x="161" y="1695"/>
                    <a:pt x="191" y="1618"/>
                    <a:pt x="245" y="1565"/>
                  </a:cubicBezTo>
                  <a:cubicBezTo>
                    <a:pt x="281" y="1522"/>
                    <a:pt x="324" y="1505"/>
                    <a:pt x="365" y="1505"/>
                  </a:cubicBezTo>
                  <a:cubicBezTo>
                    <a:pt x="524" y="1505"/>
                    <a:pt x="677" y="1751"/>
                    <a:pt x="496" y="1763"/>
                  </a:cubicBezTo>
                  <a:cubicBezTo>
                    <a:pt x="435" y="1779"/>
                    <a:pt x="428" y="1862"/>
                    <a:pt x="489" y="1885"/>
                  </a:cubicBezTo>
                  <a:cubicBezTo>
                    <a:pt x="519" y="1895"/>
                    <a:pt x="545" y="1899"/>
                    <a:pt x="567" y="1899"/>
                  </a:cubicBezTo>
                  <a:cubicBezTo>
                    <a:pt x="800" y="1899"/>
                    <a:pt x="675" y="1442"/>
                    <a:pt x="481" y="1352"/>
                  </a:cubicBezTo>
                  <a:cubicBezTo>
                    <a:pt x="455" y="1340"/>
                    <a:pt x="428" y="1335"/>
                    <a:pt x="402" y="1335"/>
                  </a:cubicBezTo>
                  <a:cubicBezTo>
                    <a:pt x="276" y="1335"/>
                    <a:pt x="155" y="1455"/>
                    <a:pt x="92" y="1550"/>
                  </a:cubicBezTo>
                  <a:cubicBezTo>
                    <a:pt x="1" y="1695"/>
                    <a:pt x="47" y="1893"/>
                    <a:pt x="108" y="2038"/>
                  </a:cubicBezTo>
                  <a:cubicBezTo>
                    <a:pt x="179" y="2227"/>
                    <a:pt x="352" y="2363"/>
                    <a:pt x="523" y="2363"/>
                  </a:cubicBezTo>
                  <a:cubicBezTo>
                    <a:pt x="627" y="2363"/>
                    <a:pt x="731" y="2312"/>
                    <a:pt x="809" y="2190"/>
                  </a:cubicBezTo>
                  <a:cubicBezTo>
                    <a:pt x="969" y="1946"/>
                    <a:pt x="1030" y="1649"/>
                    <a:pt x="984" y="1367"/>
                  </a:cubicBezTo>
                  <a:cubicBezTo>
                    <a:pt x="916" y="925"/>
                    <a:pt x="390" y="460"/>
                    <a:pt x="687" y="18"/>
                  </a:cubicBezTo>
                  <a:cubicBezTo>
                    <a:pt x="693" y="12"/>
                    <a:pt x="684" y="1"/>
                    <a:pt x="6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0"/>
            <p:cNvSpPr/>
            <p:nvPr/>
          </p:nvSpPr>
          <p:spPr>
            <a:xfrm>
              <a:off x="4533900" y="462650"/>
              <a:ext cx="38825" cy="50175"/>
            </a:xfrm>
            <a:custGeom>
              <a:avLst/>
              <a:gdLst/>
              <a:ahLst/>
              <a:cxnLst/>
              <a:rect l="l" t="t" r="r" b="b"/>
              <a:pathLst>
                <a:path w="1553" h="2007" extrusionOk="0">
                  <a:moveTo>
                    <a:pt x="1143" y="0"/>
                  </a:moveTo>
                  <a:cubicBezTo>
                    <a:pt x="1056" y="0"/>
                    <a:pt x="966" y="22"/>
                    <a:pt x="885" y="66"/>
                  </a:cubicBezTo>
                  <a:cubicBezTo>
                    <a:pt x="748" y="142"/>
                    <a:pt x="588" y="264"/>
                    <a:pt x="565" y="439"/>
                  </a:cubicBezTo>
                  <a:cubicBezTo>
                    <a:pt x="542" y="569"/>
                    <a:pt x="573" y="797"/>
                    <a:pt x="733" y="835"/>
                  </a:cubicBezTo>
                  <a:cubicBezTo>
                    <a:pt x="751" y="840"/>
                    <a:pt x="771" y="843"/>
                    <a:pt x="793" y="843"/>
                  </a:cubicBezTo>
                  <a:cubicBezTo>
                    <a:pt x="1029" y="843"/>
                    <a:pt x="1377" y="550"/>
                    <a:pt x="1083" y="424"/>
                  </a:cubicBezTo>
                  <a:cubicBezTo>
                    <a:pt x="1077" y="422"/>
                    <a:pt x="1071" y="422"/>
                    <a:pt x="1066" y="422"/>
                  </a:cubicBezTo>
                  <a:cubicBezTo>
                    <a:pt x="1013" y="422"/>
                    <a:pt x="973" y="482"/>
                    <a:pt x="1015" y="530"/>
                  </a:cubicBezTo>
                  <a:cubicBezTo>
                    <a:pt x="1100" y="620"/>
                    <a:pt x="987" y="693"/>
                    <a:pt x="871" y="693"/>
                  </a:cubicBezTo>
                  <a:cubicBezTo>
                    <a:pt x="780" y="693"/>
                    <a:pt x="687" y="648"/>
                    <a:pt x="687" y="530"/>
                  </a:cubicBezTo>
                  <a:cubicBezTo>
                    <a:pt x="687" y="447"/>
                    <a:pt x="710" y="370"/>
                    <a:pt x="763" y="317"/>
                  </a:cubicBezTo>
                  <a:cubicBezTo>
                    <a:pt x="832" y="226"/>
                    <a:pt x="938" y="165"/>
                    <a:pt x="1045" y="142"/>
                  </a:cubicBezTo>
                  <a:cubicBezTo>
                    <a:pt x="1080" y="135"/>
                    <a:pt x="1112" y="132"/>
                    <a:pt x="1141" y="132"/>
                  </a:cubicBezTo>
                  <a:cubicBezTo>
                    <a:pt x="1464" y="132"/>
                    <a:pt x="1459" y="531"/>
                    <a:pt x="1312" y="790"/>
                  </a:cubicBezTo>
                  <a:cubicBezTo>
                    <a:pt x="1083" y="1194"/>
                    <a:pt x="687" y="1247"/>
                    <a:pt x="336" y="1491"/>
                  </a:cubicBezTo>
                  <a:cubicBezTo>
                    <a:pt x="161" y="1620"/>
                    <a:pt x="1" y="1765"/>
                    <a:pt x="24" y="2001"/>
                  </a:cubicBezTo>
                  <a:cubicBezTo>
                    <a:pt x="24" y="2005"/>
                    <a:pt x="26" y="2006"/>
                    <a:pt x="29" y="2006"/>
                  </a:cubicBezTo>
                  <a:cubicBezTo>
                    <a:pt x="34" y="2006"/>
                    <a:pt x="39" y="2003"/>
                    <a:pt x="39" y="1994"/>
                  </a:cubicBezTo>
                  <a:cubicBezTo>
                    <a:pt x="100" y="1460"/>
                    <a:pt x="794" y="1445"/>
                    <a:pt x="1129" y="1148"/>
                  </a:cubicBezTo>
                  <a:cubicBezTo>
                    <a:pt x="1350" y="957"/>
                    <a:pt x="1487" y="691"/>
                    <a:pt x="1525" y="401"/>
                  </a:cubicBezTo>
                  <a:cubicBezTo>
                    <a:pt x="1552" y="135"/>
                    <a:pt x="1359" y="0"/>
                    <a:pt x="1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0"/>
            <p:cNvSpPr/>
            <p:nvPr/>
          </p:nvSpPr>
          <p:spPr>
            <a:xfrm>
              <a:off x="4523050" y="567350"/>
              <a:ext cx="25175" cy="57775"/>
            </a:xfrm>
            <a:custGeom>
              <a:avLst/>
              <a:gdLst/>
              <a:ahLst/>
              <a:cxnLst/>
              <a:rect l="l" t="t" r="r" b="b"/>
              <a:pathLst>
                <a:path w="1007" h="2311" extrusionOk="0">
                  <a:moveTo>
                    <a:pt x="135" y="0"/>
                  </a:moveTo>
                  <a:cubicBezTo>
                    <a:pt x="132" y="0"/>
                    <a:pt x="130" y="3"/>
                    <a:pt x="130" y="8"/>
                  </a:cubicBezTo>
                  <a:cubicBezTo>
                    <a:pt x="23" y="214"/>
                    <a:pt x="115" y="405"/>
                    <a:pt x="237" y="595"/>
                  </a:cubicBezTo>
                  <a:cubicBezTo>
                    <a:pt x="465" y="946"/>
                    <a:pt x="816" y="1144"/>
                    <a:pt x="877" y="1609"/>
                  </a:cubicBezTo>
                  <a:cubicBezTo>
                    <a:pt x="913" y="1864"/>
                    <a:pt x="814" y="2178"/>
                    <a:pt x="586" y="2178"/>
                  </a:cubicBezTo>
                  <a:cubicBezTo>
                    <a:pt x="529" y="2178"/>
                    <a:pt x="463" y="2158"/>
                    <a:pt x="389" y="2112"/>
                  </a:cubicBezTo>
                  <a:cubicBezTo>
                    <a:pt x="298" y="2043"/>
                    <a:pt x="229" y="1952"/>
                    <a:pt x="191" y="1845"/>
                  </a:cubicBezTo>
                  <a:cubicBezTo>
                    <a:pt x="168" y="1769"/>
                    <a:pt x="176" y="1693"/>
                    <a:pt x="206" y="1616"/>
                  </a:cubicBezTo>
                  <a:cubicBezTo>
                    <a:pt x="233" y="1545"/>
                    <a:pt x="288" y="1518"/>
                    <a:pt x="347" y="1518"/>
                  </a:cubicBezTo>
                  <a:cubicBezTo>
                    <a:pt x="487" y="1518"/>
                    <a:pt x="649" y="1672"/>
                    <a:pt x="504" y="1731"/>
                  </a:cubicBezTo>
                  <a:cubicBezTo>
                    <a:pt x="450" y="1761"/>
                    <a:pt x="465" y="1853"/>
                    <a:pt x="534" y="1853"/>
                  </a:cubicBezTo>
                  <a:cubicBezTo>
                    <a:pt x="885" y="1853"/>
                    <a:pt x="595" y="1380"/>
                    <a:pt x="366" y="1342"/>
                  </a:cubicBezTo>
                  <a:cubicBezTo>
                    <a:pt x="360" y="1342"/>
                    <a:pt x="354" y="1341"/>
                    <a:pt x="348" y="1341"/>
                  </a:cubicBezTo>
                  <a:cubicBezTo>
                    <a:pt x="190" y="1341"/>
                    <a:pt x="83" y="1530"/>
                    <a:pt x="54" y="1655"/>
                  </a:cubicBezTo>
                  <a:cubicBezTo>
                    <a:pt x="16" y="1822"/>
                    <a:pt x="115" y="1998"/>
                    <a:pt x="222" y="2120"/>
                  </a:cubicBezTo>
                  <a:cubicBezTo>
                    <a:pt x="322" y="2238"/>
                    <a:pt x="471" y="2310"/>
                    <a:pt x="609" y="2310"/>
                  </a:cubicBezTo>
                  <a:cubicBezTo>
                    <a:pt x="754" y="2310"/>
                    <a:pt x="887" y="2231"/>
                    <a:pt x="938" y="2043"/>
                  </a:cubicBezTo>
                  <a:cubicBezTo>
                    <a:pt x="1007" y="1761"/>
                    <a:pt x="976" y="1456"/>
                    <a:pt x="839" y="1205"/>
                  </a:cubicBezTo>
                  <a:cubicBezTo>
                    <a:pt x="641" y="809"/>
                    <a:pt x="1" y="527"/>
                    <a:pt x="138" y="16"/>
                  </a:cubicBezTo>
                  <a:cubicBezTo>
                    <a:pt x="142" y="7"/>
                    <a:pt x="138" y="0"/>
                    <a:pt x="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0"/>
            <p:cNvSpPr/>
            <p:nvPr/>
          </p:nvSpPr>
          <p:spPr>
            <a:xfrm>
              <a:off x="4523050" y="515300"/>
              <a:ext cx="27450" cy="56925"/>
            </a:xfrm>
            <a:custGeom>
              <a:avLst/>
              <a:gdLst/>
              <a:ahLst/>
              <a:cxnLst/>
              <a:rect l="l" t="t" r="r" b="b"/>
              <a:pathLst>
                <a:path w="1098" h="2277" extrusionOk="0">
                  <a:moveTo>
                    <a:pt x="699" y="0"/>
                  </a:moveTo>
                  <a:cubicBezTo>
                    <a:pt x="569" y="0"/>
                    <a:pt x="429" y="62"/>
                    <a:pt x="328" y="170"/>
                  </a:cubicBezTo>
                  <a:cubicBezTo>
                    <a:pt x="222" y="284"/>
                    <a:pt x="107" y="452"/>
                    <a:pt x="138" y="619"/>
                  </a:cubicBezTo>
                  <a:cubicBezTo>
                    <a:pt x="160" y="754"/>
                    <a:pt x="256" y="947"/>
                    <a:pt x="411" y="947"/>
                  </a:cubicBezTo>
                  <a:cubicBezTo>
                    <a:pt x="414" y="947"/>
                    <a:pt x="417" y="947"/>
                    <a:pt x="420" y="947"/>
                  </a:cubicBezTo>
                  <a:cubicBezTo>
                    <a:pt x="656" y="932"/>
                    <a:pt x="976" y="475"/>
                    <a:pt x="625" y="452"/>
                  </a:cubicBezTo>
                  <a:cubicBezTo>
                    <a:pt x="564" y="452"/>
                    <a:pt x="534" y="536"/>
                    <a:pt x="587" y="566"/>
                  </a:cubicBezTo>
                  <a:cubicBezTo>
                    <a:pt x="728" y="634"/>
                    <a:pt x="572" y="774"/>
                    <a:pt x="433" y="774"/>
                  </a:cubicBezTo>
                  <a:cubicBezTo>
                    <a:pt x="369" y="774"/>
                    <a:pt x="309" y="744"/>
                    <a:pt x="282" y="665"/>
                  </a:cubicBezTo>
                  <a:cubicBezTo>
                    <a:pt x="252" y="589"/>
                    <a:pt x="252" y="513"/>
                    <a:pt x="282" y="437"/>
                  </a:cubicBezTo>
                  <a:cubicBezTo>
                    <a:pt x="328" y="330"/>
                    <a:pt x="404" y="246"/>
                    <a:pt x="496" y="185"/>
                  </a:cubicBezTo>
                  <a:cubicBezTo>
                    <a:pt x="565" y="148"/>
                    <a:pt x="627" y="131"/>
                    <a:pt x="681" y="131"/>
                  </a:cubicBezTo>
                  <a:cubicBezTo>
                    <a:pt x="923" y="131"/>
                    <a:pt x="1009" y="463"/>
                    <a:pt x="953" y="719"/>
                  </a:cubicBezTo>
                  <a:cubicBezTo>
                    <a:pt x="862" y="1176"/>
                    <a:pt x="504" y="1351"/>
                    <a:pt x="244" y="1694"/>
                  </a:cubicBezTo>
                  <a:cubicBezTo>
                    <a:pt x="107" y="1869"/>
                    <a:pt x="1" y="2052"/>
                    <a:pt x="100" y="2273"/>
                  </a:cubicBezTo>
                  <a:cubicBezTo>
                    <a:pt x="100" y="2275"/>
                    <a:pt x="101" y="2276"/>
                    <a:pt x="104" y="2276"/>
                  </a:cubicBezTo>
                  <a:cubicBezTo>
                    <a:pt x="110" y="2276"/>
                    <a:pt x="122" y="2269"/>
                    <a:pt x="122" y="2258"/>
                  </a:cubicBezTo>
                  <a:cubicBezTo>
                    <a:pt x="16" y="1740"/>
                    <a:pt x="671" y="1496"/>
                    <a:pt x="892" y="1115"/>
                  </a:cubicBezTo>
                  <a:cubicBezTo>
                    <a:pt x="1045" y="871"/>
                    <a:pt x="1098" y="574"/>
                    <a:pt x="1037" y="292"/>
                  </a:cubicBezTo>
                  <a:cubicBezTo>
                    <a:pt x="996" y="88"/>
                    <a:pt x="855" y="0"/>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0"/>
            <p:cNvSpPr/>
            <p:nvPr/>
          </p:nvSpPr>
          <p:spPr>
            <a:xfrm>
              <a:off x="4533725" y="626575"/>
              <a:ext cx="36225" cy="51800"/>
            </a:xfrm>
            <a:custGeom>
              <a:avLst/>
              <a:gdLst/>
              <a:ahLst/>
              <a:cxnLst/>
              <a:rect l="l" t="t" r="r" b="b"/>
              <a:pathLst>
                <a:path w="1449" h="2072" extrusionOk="0">
                  <a:moveTo>
                    <a:pt x="45" y="1"/>
                  </a:moveTo>
                  <a:cubicBezTo>
                    <a:pt x="41" y="1"/>
                    <a:pt x="38" y="3"/>
                    <a:pt x="38" y="10"/>
                  </a:cubicBezTo>
                  <a:cubicBezTo>
                    <a:pt x="0" y="238"/>
                    <a:pt x="145" y="391"/>
                    <a:pt x="320" y="536"/>
                  </a:cubicBezTo>
                  <a:cubicBezTo>
                    <a:pt x="656" y="802"/>
                    <a:pt x="1044" y="878"/>
                    <a:pt x="1250" y="1298"/>
                  </a:cubicBezTo>
                  <a:cubicBezTo>
                    <a:pt x="1380" y="1557"/>
                    <a:pt x="1363" y="1939"/>
                    <a:pt x="1057" y="1939"/>
                  </a:cubicBezTo>
                  <a:cubicBezTo>
                    <a:pt x="1021" y="1939"/>
                    <a:pt x="981" y="1934"/>
                    <a:pt x="938" y="1923"/>
                  </a:cubicBezTo>
                  <a:cubicBezTo>
                    <a:pt x="831" y="1892"/>
                    <a:pt x="740" y="1824"/>
                    <a:pt x="671" y="1732"/>
                  </a:cubicBezTo>
                  <a:cubicBezTo>
                    <a:pt x="625" y="1671"/>
                    <a:pt x="602" y="1595"/>
                    <a:pt x="610" y="1519"/>
                  </a:cubicBezTo>
                  <a:cubicBezTo>
                    <a:pt x="619" y="1408"/>
                    <a:pt x="706" y="1367"/>
                    <a:pt x="792" y="1367"/>
                  </a:cubicBezTo>
                  <a:cubicBezTo>
                    <a:pt x="913" y="1367"/>
                    <a:pt x="1033" y="1449"/>
                    <a:pt x="930" y="1534"/>
                  </a:cubicBezTo>
                  <a:cubicBezTo>
                    <a:pt x="895" y="1576"/>
                    <a:pt x="924" y="1643"/>
                    <a:pt x="981" y="1643"/>
                  </a:cubicBezTo>
                  <a:cubicBezTo>
                    <a:pt x="987" y="1643"/>
                    <a:pt x="993" y="1642"/>
                    <a:pt x="999" y="1641"/>
                  </a:cubicBezTo>
                  <a:cubicBezTo>
                    <a:pt x="1307" y="1533"/>
                    <a:pt x="954" y="1202"/>
                    <a:pt x="720" y="1202"/>
                  </a:cubicBezTo>
                  <a:cubicBezTo>
                    <a:pt x="706" y="1202"/>
                    <a:pt x="692" y="1204"/>
                    <a:pt x="679" y="1206"/>
                  </a:cubicBezTo>
                  <a:cubicBezTo>
                    <a:pt x="519" y="1244"/>
                    <a:pt x="473" y="1465"/>
                    <a:pt x="480" y="1595"/>
                  </a:cubicBezTo>
                  <a:cubicBezTo>
                    <a:pt x="496" y="1770"/>
                    <a:pt x="640" y="1900"/>
                    <a:pt x="778" y="1984"/>
                  </a:cubicBezTo>
                  <a:cubicBezTo>
                    <a:pt x="868" y="2041"/>
                    <a:pt x="973" y="2071"/>
                    <a:pt x="1072" y="2071"/>
                  </a:cubicBezTo>
                  <a:cubicBezTo>
                    <a:pt x="1272" y="2071"/>
                    <a:pt x="1448" y="1949"/>
                    <a:pt x="1433" y="1694"/>
                  </a:cubicBezTo>
                  <a:cubicBezTo>
                    <a:pt x="1425" y="1404"/>
                    <a:pt x="1296" y="1130"/>
                    <a:pt x="1090" y="924"/>
                  </a:cubicBezTo>
                  <a:cubicBezTo>
                    <a:pt x="778" y="612"/>
                    <a:pt x="84" y="543"/>
                    <a:pt x="61" y="10"/>
                  </a:cubicBezTo>
                  <a:cubicBezTo>
                    <a:pt x="57" y="5"/>
                    <a:pt x="50" y="1"/>
                    <a:pt x="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0"/>
            <p:cNvSpPr/>
            <p:nvPr/>
          </p:nvSpPr>
          <p:spPr>
            <a:xfrm>
              <a:off x="4521525" y="572225"/>
              <a:ext cx="25550" cy="59225"/>
            </a:xfrm>
            <a:custGeom>
              <a:avLst/>
              <a:gdLst/>
              <a:ahLst/>
              <a:cxnLst/>
              <a:rect l="l" t="t" r="r" b="b"/>
              <a:pathLst>
                <a:path w="1022" h="2369" extrusionOk="0">
                  <a:moveTo>
                    <a:pt x="538" y="1"/>
                  </a:moveTo>
                  <a:cubicBezTo>
                    <a:pt x="374" y="1"/>
                    <a:pt x="204" y="122"/>
                    <a:pt x="122" y="294"/>
                  </a:cubicBezTo>
                  <a:cubicBezTo>
                    <a:pt x="54" y="438"/>
                    <a:pt x="1" y="629"/>
                    <a:pt x="84" y="781"/>
                  </a:cubicBezTo>
                  <a:cubicBezTo>
                    <a:pt x="136" y="885"/>
                    <a:pt x="254" y="1016"/>
                    <a:pt x="386" y="1016"/>
                  </a:cubicBezTo>
                  <a:cubicBezTo>
                    <a:pt x="410" y="1016"/>
                    <a:pt x="434" y="1012"/>
                    <a:pt x="458" y="1002"/>
                  </a:cubicBezTo>
                  <a:cubicBezTo>
                    <a:pt x="663" y="925"/>
                    <a:pt x="809" y="460"/>
                    <a:pt x="561" y="460"/>
                  </a:cubicBezTo>
                  <a:cubicBezTo>
                    <a:pt x="542" y="460"/>
                    <a:pt x="520" y="463"/>
                    <a:pt x="496" y="469"/>
                  </a:cubicBezTo>
                  <a:cubicBezTo>
                    <a:pt x="427" y="484"/>
                    <a:pt x="427" y="576"/>
                    <a:pt x="496" y="591"/>
                  </a:cubicBezTo>
                  <a:cubicBezTo>
                    <a:pt x="668" y="620"/>
                    <a:pt x="508" y="848"/>
                    <a:pt x="353" y="848"/>
                  </a:cubicBezTo>
                  <a:cubicBezTo>
                    <a:pt x="309" y="848"/>
                    <a:pt x="265" y="829"/>
                    <a:pt x="229" y="781"/>
                  </a:cubicBezTo>
                  <a:cubicBezTo>
                    <a:pt x="183" y="720"/>
                    <a:pt x="161" y="644"/>
                    <a:pt x="161" y="568"/>
                  </a:cubicBezTo>
                  <a:cubicBezTo>
                    <a:pt x="168" y="454"/>
                    <a:pt x="214" y="347"/>
                    <a:pt x="290" y="255"/>
                  </a:cubicBezTo>
                  <a:cubicBezTo>
                    <a:pt x="371" y="171"/>
                    <a:pt x="449" y="135"/>
                    <a:pt x="522" y="135"/>
                  </a:cubicBezTo>
                  <a:cubicBezTo>
                    <a:pt x="715" y="135"/>
                    <a:pt x="864" y="390"/>
                    <a:pt x="892" y="629"/>
                  </a:cubicBezTo>
                  <a:cubicBezTo>
                    <a:pt x="938" y="1094"/>
                    <a:pt x="648" y="1368"/>
                    <a:pt x="511" y="1772"/>
                  </a:cubicBezTo>
                  <a:cubicBezTo>
                    <a:pt x="443" y="1978"/>
                    <a:pt x="397" y="2184"/>
                    <a:pt x="557" y="2367"/>
                  </a:cubicBezTo>
                  <a:cubicBezTo>
                    <a:pt x="558" y="2368"/>
                    <a:pt x="560" y="2369"/>
                    <a:pt x="561" y="2369"/>
                  </a:cubicBezTo>
                  <a:cubicBezTo>
                    <a:pt x="567" y="2369"/>
                    <a:pt x="572" y="2357"/>
                    <a:pt x="572" y="2351"/>
                  </a:cubicBezTo>
                  <a:cubicBezTo>
                    <a:pt x="313" y="1886"/>
                    <a:pt x="862" y="1460"/>
                    <a:pt x="953" y="1025"/>
                  </a:cubicBezTo>
                  <a:cubicBezTo>
                    <a:pt x="1022" y="743"/>
                    <a:pt x="984" y="446"/>
                    <a:pt x="839" y="194"/>
                  </a:cubicBezTo>
                  <a:cubicBezTo>
                    <a:pt x="761" y="58"/>
                    <a:pt x="651" y="1"/>
                    <a:pt x="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0"/>
            <p:cNvSpPr/>
            <p:nvPr/>
          </p:nvSpPr>
          <p:spPr>
            <a:xfrm>
              <a:off x="4560975" y="680250"/>
              <a:ext cx="49225" cy="42125"/>
            </a:xfrm>
            <a:custGeom>
              <a:avLst/>
              <a:gdLst/>
              <a:ahLst/>
              <a:cxnLst/>
              <a:rect l="l" t="t" r="r" b="b"/>
              <a:pathLst>
                <a:path w="1969" h="1685" extrusionOk="0">
                  <a:moveTo>
                    <a:pt x="9" y="0"/>
                  </a:moveTo>
                  <a:cubicBezTo>
                    <a:pt x="4" y="0"/>
                    <a:pt x="0" y="4"/>
                    <a:pt x="0" y="12"/>
                  </a:cubicBezTo>
                  <a:cubicBezTo>
                    <a:pt x="38" y="248"/>
                    <a:pt x="221" y="347"/>
                    <a:pt x="435" y="423"/>
                  </a:cubicBezTo>
                  <a:cubicBezTo>
                    <a:pt x="831" y="576"/>
                    <a:pt x="1227" y="530"/>
                    <a:pt x="1547" y="865"/>
                  </a:cubicBezTo>
                  <a:cubicBezTo>
                    <a:pt x="1776" y="1102"/>
                    <a:pt x="1883" y="1529"/>
                    <a:pt x="1456" y="1559"/>
                  </a:cubicBezTo>
                  <a:cubicBezTo>
                    <a:pt x="1342" y="1559"/>
                    <a:pt x="1227" y="1529"/>
                    <a:pt x="1136" y="1460"/>
                  </a:cubicBezTo>
                  <a:cubicBezTo>
                    <a:pt x="1075" y="1414"/>
                    <a:pt x="1029" y="1346"/>
                    <a:pt x="1014" y="1269"/>
                  </a:cubicBezTo>
                  <a:cubicBezTo>
                    <a:pt x="980" y="1128"/>
                    <a:pt x="1118" y="1059"/>
                    <a:pt x="1226" y="1059"/>
                  </a:cubicBezTo>
                  <a:cubicBezTo>
                    <a:pt x="1310" y="1059"/>
                    <a:pt x="1377" y="1102"/>
                    <a:pt x="1326" y="1186"/>
                  </a:cubicBezTo>
                  <a:cubicBezTo>
                    <a:pt x="1303" y="1233"/>
                    <a:pt x="1338" y="1284"/>
                    <a:pt x="1380" y="1284"/>
                  </a:cubicBezTo>
                  <a:cubicBezTo>
                    <a:pt x="1393" y="1284"/>
                    <a:pt x="1406" y="1280"/>
                    <a:pt x="1418" y="1269"/>
                  </a:cubicBezTo>
                  <a:cubicBezTo>
                    <a:pt x="1653" y="1103"/>
                    <a:pt x="1356" y="926"/>
                    <a:pt x="1126" y="926"/>
                  </a:cubicBezTo>
                  <a:cubicBezTo>
                    <a:pt x="1072" y="926"/>
                    <a:pt x="1022" y="935"/>
                    <a:pt x="983" y="957"/>
                  </a:cubicBezTo>
                  <a:cubicBezTo>
                    <a:pt x="839" y="1041"/>
                    <a:pt x="869" y="1262"/>
                    <a:pt x="915" y="1391"/>
                  </a:cubicBezTo>
                  <a:cubicBezTo>
                    <a:pt x="983" y="1551"/>
                    <a:pt x="1166" y="1628"/>
                    <a:pt x="1319" y="1666"/>
                  </a:cubicBezTo>
                  <a:cubicBezTo>
                    <a:pt x="1367" y="1678"/>
                    <a:pt x="1415" y="1684"/>
                    <a:pt x="1463" y="1684"/>
                  </a:cubicBezTo>
                  <a:cubicBezTo>
                    <a:pt x="1733" y="1684"/>
                    <a:pt x="1969" y="1490"/>
                    <a:pt x="1852" y="1186"/>
                  </a:cubicBezTo>
                  <a:cubicBezTo>
                    <a:pt x="1753" y="911"/>
                    <a:pt x="1547" y="690"/>
                    <a:pt x="1288" y="561"/>
                  </a:cubicBezTo>
                  <a:cubicBezTo>
                    <a:pt x="899" y="355"/>
                    <a:pt x="214" y="507"/>
                    <a:pt x="23" y="12"/>
                  </a:cubicBezTo>
                  <a:cubicBezTo>
                    <a:pt x="19" y="4"/>
                    <a:pt x="13" y="0"/>
                    <a:pt x="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0"/>
            <p:cNvSpPr/>
            <p:nvPr/>
          </p:nvSpPr>
          <p:spPr>
            <a:xfrm>
              <a:off x="4536000" y="628300"/>
              <a:ext cx="27425" cy="56500"/>
            </a:xfrm>
            <a:custGeom>
              <a:avLst/>
              <a:gdLst/>
              <a:ahLst/>
              <a:cxnLst/>
              <a:rect l="l" t="t" r="r" b="b"/>
              <a:pathLst>
                <a:path w="1097" h="2260" extrusionOk="0">
                  <a:moveTo>
                    <a:pt x="423" y="1"/>
                  </a:moveTo>
                  <a:cubicBezTo>
                    <a:pt x="224" y="1"/>
                    <a:pt x="51" y="194"/>
                    <a:pt x="24" y="421"/>
                  </a:cubicBezTo>
                  <a:cubicBezTo>
                    <a:pt x="1" y="581"/>
                    <a:pt x="8" y="779"/>
                    <a:pt x="130" y="901"/>
                  </a:cubicBezTo>
                  <a:cubicBezTo>
                    <a:pt x="200" y="965"/>
                    <a:pt x="318" y="1037"/>
                    <a:pt x="428" y="1037"/>
                  </a:cubicBezTo>
                  <a:cubicBezTo>
                    <a:pt x="474" y="1037"/>
                    <a:pt x="519" y="1024"/>
                    <a:pt x="557" y="992"/>
                  </a:cubicBezTo>
                  <a:cubicBezTo>
                    <a:pt x="715" y="868"/>
                    <a:pt x="725" y="438"/>
                    <a:pt x="535" y="438"/>
                  </a:cubicBezTo>
                  <a:cubicBezTo>
                    <a:pt x="505" y="438"/>
                    <a:pt x="469" y="449"/>
                    <a:pt x="428" y="474"/>
                  </a:cubicBezTo>
                  <a:cubicBezTo>
                    <a:pt x="377" y="511"/>
                    <a:pt x="402" y="589"/>
                    <a:pt x="465" y="589"/>
                  </a:cubicBezTo>
                  <a:cubicBezTo>
                    <a:pt x="467" y="589"/>
                    <a:pt x="470" y="589"/>
                    <a:pt x="473" y="588"/>
                  </a:cubicBezTo>
                  <a:cubicBezTo>
                    <a:pt x="481" y="587"/>
                    <a:pt x="487" y="587"/>
                    <a:pt x="494" y="587"/>
                  </a:cubicBezTo>
                  <a:cubicBezTo>
                    <a:pt x="652" y="587"/>
                    <a:pt x="540" y="882"/>
                    <a:pt x="378" y="882"/>
                  </a:cubicBezTo>
                  <a:cubicBezTo>
                    <a:pt x="347" y="882"/>
                    <a:pt x="315" y="872"/>
                    <a:pt x="283" y="848"/>
                  </a:cubicBezTo>
                  <a:cubicBezTo>
                    <a:pt x="214" y="809"/>
                    <a:pt x="168" y="741"/>
                    <a:pt x="153" y="665"/>
                  </a:cubicBezTo>
                  <a:cubicBezTo>
                    <a:pt x="123" y="558"/>
                    <a:pt x="130" y="436"/>
                    <a:pt x="176" y="337"/>
                  </a:cubicBezTo>
                  <a:cubicBezTo>
                    <a:pt x="243" y="195"/>
                    <a:pt x="334" y="138"/>
                    <a:pt x="430" y="138"/>
                  </a:cubicBezTo>
                  <a:cubicBezTo>
                    <a:pt x="596" y="138"/>
                    <a:pt x="775" y="308"/>
                    <a:pt x="862" y="497"/>
                  </a:cubicBezTo>
                  <a:cubicBezTo>
                    <a:pt x="1053" y="924"/>
                    <a:pt x="862" y="1274"/>
                    <a:pt x="862" y="1701"/>
                  </a:cubicBezTo>
                  <a:cubicBezTo>
                    <a:pt x="854" y="1922"/>
                    <a:pt x="877" y="2136"/>
                    <a:pt x="1083" y="2258"/>
                  </a:cubicBezTo>
                  <a:cubicBezTo>
                    <a:pt x="1084" y="2259"/>
                    <a:pt x="1085" y="2259"/>
                    <a:pt x="1086" y="2259"/>
                  </a:cubicBezTo>
                  <a:cubicBezTo>
                    <a:pt x="1092" y="2259"/>
                    <a:pt x="1096" y="2242"/>
                    <a:pt x="1083" y="2242"/>
                  </a:cubicBezTo>
                  <a:cubicBezTo>
                    <a:pt x="694" y="1884"/>
                    <a:pt x="1083" y="1305"/>
                    <a:pt x="1037" y="863"/>
                  </a:cubicBezTo>
                  <a:cubicBezTo>
                    <a:pt x="1014" y="573"/>
                    <a:pt x="885" y="299"/>
                    <a:pt x="671" y="108"/>
                  </a:cubicBezTo>
                  <a:cubicBezTo>
                    <a:pt x="590" y="33"/>
                    <a:pt x="504" y="1"/>
                    <a:pt x="4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0"/>
            <p:cNvSpPr/>
            <p:nvPr/>
          </p:nvSpPr>
          <p:spPr>
            <a:xfrm>
              <a:off x="4602500" y="723200"/>
              <a:ext cx="59100" cy="29675"/>
            </a:xfrm>
            <a:custGeom>
              <a:avLst/>
              <a:gdLst/>
              <a:ahLst/>
              <a:cxnLst/>
              <a:rect l="l" t="t" r="r" b="b"/>
              <a:pathLst>
                <a:path w="2364" h="1187" extrusionOk="0">
                  <a:moveTo>
                    <a:pt x="13" y="0"/>
                  </a:moveTo>
                  <a:cubicBezTo>
                    <a:pt x="6" y="0"/>
                    <a:pt x="1" y="7"/>
                    <a:pt x="1" y="16"/>
                  </a:cubicBezTo>
                  <a:cubicBezTo>
                    <a:pt x="115" y="230"/>
                    <a:pt x="321" y="268"/>
                    <a:pt x="542" y="275"/>
                  </a:cubicBezTo>
                  <a:cubicBezTo>
                    <a:pt x="570" y="277"/>
                    <a:pt x="598" y="278"/>
                    <a:pt x="626" y="278"/>
                  </a:cubicBezTo>
                  <a:cubicBezTo>
                    <a:pt x="846" y="278"/>
                    <a:pt x="1051" y="236"/>
                    <a:pt x="1257" y="236"/>
                  </a:cubicBezTo>
                  <a:cubicBezTo>
                    <a:pt x="1417" y="236"/>
                    <a:pt x="1578" y="261"/>
                    <a:pt x="1746" y="352"/>
                  </a:cubicBezTo>
                  <a:cubicBezTo>
                    <a:pt x="2028" y="504"/>
                    <a:pt x="2264" y="885"/>
                    <a:pt x="1860" y="1038"/>
                  </a:cubicBezTo>
                  <a:cubicBezTo>
                    <a:pt x="1804" y="1058"/>
                    <a:pt x="1745" y="1067"/>
                    <a:pt x="1687" y="1067"/>
                  </a:cubicBezTo>
                  <a:cubicBezTo>
                    <a:pt x="1635" y="1067"/>
                    <a:pt x="1583" y="1060"/>
                    <a:pt x="1533" y="1045"/>
                  </a:cubicBezTo>
                  <a:cubicBezTo>
                    <a:pt x="1456" y="1022"/>
                    <a:pt x="1395" y="969"/>
                    <a:pt x="1357" y="900"/>
                  </a:cubicBezTo>
                  <a:cubicBezTo>
                    <a:pt x="1265" y="751"/>
                    <a:pt x="1443" y="627"/>
                    <a:pt x="1552" y="627"/>
                  </a:cubicBezTo>
                  <a:cubicBezTo>
                    <a:pt x="1605" y="627"/>
                    <a:pt x="1641" y="656"/>
                    <a:pt x="1624" y="725"/>
                  </a:cubicBezTo>
                  <a:cubicBezTo>
                    <a:pt x="1619" y="767"/>
                    <a:pt x="1657" y="799"/>
                    <a:pt x="1694" y="799"/>
                  </a:cubicBezTo>
                  <a:cubicBezTo>
                    <a:pt x="1711" y="799"/>
                    <a:pt x="1727" y="792"/>
                    <a:pt x="1738" y="778"/>
                  </a:cubicBezTo>
                  <a:cubicBezTo>
                    <a:pt x="1865" y="600"/>
                    <a:pt x="1702" y="514"/>
                    <a:pt x="1520" y="514"/>
                  </a:cubicBezTo>
                  <a:cubicBezTo>
                    <a:pt x="1408" y="514"/>
                    <a:pt x="1289" y="547"/>
                    <a:pt x="1228" y="611"/>
                  </a:cubicBezTo>
                  <a:cubicBezTo>
                    <a:pt x="1113" y="733"/>
                    <a:pt x="1212" y="938"/>
                    <a:pt x="1296" y="1045"/>
                  </a:cubicBezTo>
                  <a:cubicBezTo>
                    <a:pt x="1391" y="1152"/>
                    <a:pt x="1543" y="1186"/>
                    <a:pt x="1683" y="1186"/>
                  </a:cubicBezTo>
                  <a:cubicBezTo>
                    <a:pt x="1712" y="1186"/>
                    <a:pt x="1741" y="1185"/>
                    <a:pt x="1769" y="1182"/>
                  </a:cubicBezTo>
                  <a:cubicBezTo>
                    <a:pt x="2089" y="1159"/>
                    <a:pt x="2363" y="855"/>
                    <a:pt x="2127" y="557"/>
                  </a:cubicBezTo>
                  <a:cubicBezTo>
                    <a:pt x="1944" y="329"/>
                    <a:pt x="1685" y="184"/>
                    <a:pt x="1395" y="138"/>
                  </a:cubicBezTo>
                  <a:cubicBezTo>
                    <a:pt x="1354" y="132"/>
                    <a:pt x="1312" y="129"/>
                    <a:pt x="1269" y="129"/>
                  </a:cubicBezTo>
                  <a:cubicBezTo>
                    <a:pt x="1025" y="129"/>
                    <a:pt x="749" y="216"/>
                    <a:pt x="500" y="216"/>
                  </a:cubicBezTo>
                  <a:cubicBezTo>
                    <a:pt x="319" y="216"/>
                    <a:pt x="152" y="169"/>
                    <a:pt x="23" y="9"/>
                  </a:cubicBezTo>
                  <a:cubicBezTo>
                    <a:pt x="21" y="3"/>
                    <a:pt x="17" y="0"/>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0"/>
            <p:cNvSpPr/>
            <p:nvPr/>
          </p:nvSpPr>
          <p:spPr>
            <a:xfrm>
              <a:off x="4565625" y="677800"/>
              <a:ext cx="40725" cy="49050"/>
            </a:xfrm>
            <a:custGeom>
              <a:avLst/>
              <a:gdLst/>
              <a:ahLst/>
              <a:cxnLst/>
              <a:rect l="l" t="t" r="r" b="b"/>
              <a:pathLst>
                <a:path w="1629" h="1962" extrusionOk="0">
                  <a:moveTo>
                    <a:pt x="392" y="1"/>
                  </a:moveTo>
                  <a:cubicBezTo>
                    <a:pt x="147" y="1"/>
                    <a:pt x="0" y="280"/>
                    <a:pt x="50" y="544"/>
                  </a:cubicBezTo>
                  <a:cubicBezTo>
                    <a:pt x="81" y="697"/>
                    <a:pt x="149" y="887"/>
                    <a:pt x="302" y="963"/>
                  </a:cubicBezTo>
                  <a:cubicBezTo>
                    <a:pt x="363" y="994"/>
                    <a:pt x="449" y="1019"/>
                    <a:pt x="531" y="1019"/>
                  </a:cubicBezTo>
                  <a:cubicBezTo>
                    <a:pt x="612" y="1019"/>
                    <a:pt x="691" y="994"/>
                    <a:pt x="736" y="925"/>
                  </a:cubicBezTo>
                  <a:cubicBezTo>
                    <a:pt x="834" y="766"/>
                    <a:pt x="735" y="394"/>
                    <a:pt x="573" y="394"/>
                  </a:cubicBezTo>
                  <a:cubicBezTo>
                    <a:pt x="534" y="394"/>
                    <a:pt x="491" y="416"/>
                    <a:pt x="447" y="468"/>
                  </a:cubicBezTo>
                  <a:cubicBezTo>
                    <a:pt x="420" y="514"/>
                    <a:pt x="451" y="572"/>
                    <a:pt x="499" y="572"/>
                  </a:cubicBezTo>
                  <a:cubicBezTo>
                    <a:pt x="507" y="572"/>
                    <a:pt x="515" y="570"/>
                    <a:pt x="523" y="567"/>
                  </a:cubicBezTo>
                  <a:cubicBezTo>
                    <a:pt x="542" y="557"/>
                    <a:pt x="559" y="552"/>
                    <a:pt x="574" y="552"/>
                  </a:cubicBezTo>
                  <a:cubicBezTo>
                    <a:pt x="698" y="552"/>
                    <a:pt x="659" y="882"/>
                    <a:pt x="473" y="882"/>
                  </a:cubicBezTo>
                  <a:cubicBezTo>
                    <a:pt x="456" y="882"/>
                    <a:pt x="437" y="879"/>
                    <a:pt x="416" y="872"/>
                  </a:cubicBezTo>
                  <a:cubicBezTo>
                    <a:pt x="348" y="849"/>
                    <a:pt x="279" y="803"/>
                    <a:pt x="241" y="735"/>
                  </a:cubicBezTo>
                  <a:cubicBezTo>
                    <a:pt x="180" y="643"/>
                    <a:pt x="149" y="529"/>
                    <a:pt x="165" y="415"/>
                  </a:cubicBezTo>
                  <a:cubicBezTo>
                    <a:pt x="190" y="215"/>
                    <a:pt x="297" y="138"/>
                    <a:pt x="426" y="138"/>
                  </a:cubicBezTo>
                  <a:cubicBezTo>
                    <a:pt x="572" y="138"/>
                    <a:pt x="745" y="236"/>
                    <a:pt x="858" y="361"/>
                  </a:cubicBezTo>
                  <a:cubicBezTo>
                    <a:pt x="1178" y="704"/>
                    <a:pt x="1102" y="1101"/>
                    <a:pt x="1232" y="1505"/>
                  </a:cubicBezTo>
                  <a:cubicBezTo>
                    <a:pt x="1293" y="1718"/>
                    <a:pt x="1377" y="1909"/>
                    <a:pt x="1613" y="1962"/>
                  </a:cubicBezTo>
                  <a:cubicBezTo>
                    <a:pt x="1620" y="1962"/>
                    <a:pt x="1628" y="1947"/>
                    <a:pt x="1620" y="1947"/>
                  </a:cubicBezTo>
                  <a:cubicBezTo>
                    <a:pt x="1133" y="1726"/>
                    <a:pt x="1331" y="1055"/>
                    <a:pt x="1148" y="643"/>
                  </a:cubicBezTo>
                  <a:cubicBezTo>
                    <a:pt x="1041" y="377"/>
                    <a:pt x="828" y="163"/>
                    <a:pt x="561" y="41"/>
                  </a:cubicBezTo>
                  <a:cubicBezTo>
                    <a:pt x="501" y="13"/>
                    <a:pt x="444" y="1"/>
                    <a:pt x="3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0"/>
            <p:cNvSpPr/>
            <p:nvPr/>
          </p:nvSpPr>
          <p:spPr>
            <a:xfrm>
              <a:off x="4655325" y="743425"/>
              <a:ext cx="62850" cy="23900"/>
            </a:xfrm>
            <a:custGeom>
              <a:avLst/>
              <a:gdLst/>
              <a:ahLst/>
              <a:cxnLst/>
              <a:rect l="l" t="t" r="r" b="b"/>
              <a:pathLst>
                <a:path w="2514" h="956" extrusionOk="0">
                  <a:moveTo>
                    <a:pt x="1555" y="0"/>
                  </a:moveTo>
                  <a:cubicBezTo>
                    <a:pt x="1493" y="0"/>
                    <a:pt x="1431" y="5"/>
                    <a:pt x="1371" y="15"/>
                  </a:cubicBezTo>
                  <a:cubicBezTo>
                    <a:pt x="1025" y="69"/>
                    <a:pt x="669" y="403"/>
                    <a:pt x="316" y="403"/>
                  </a:cubicBezTo>
                  <a:cubicBezTo>
                    <a:pt x="217" y="403"/>
                    <a:pt x="119" y="377"/>
                    <a:pt x="22" y="312"/>
                  </a:cubicBezTo>
                  <a:cubicBezTo>
                    <a:pt x="20" y="311"/>
                    <a:pt x="18" y="310"/>
                    <a:pt x="17" y="310"/>
                  </a:cubicBezTo>
                  <a:cubicBezTo>
                    <a:pt x="9" y="310"/>
                    <a:pt x="0" y="321"/>
                    <a:pt x="6" y="328"/>
                  </a:cubicBezTo>
                  <a:cubicBezTo>
                    <a:pt x="99" y="420"/>
                    <a:pt x="205" y="452"/>
                    <a:pt x="318" y="452"/>
                  </a:cubicBezTo>
                  <a:cubicBezTo>
                    <a:pt x="410" y="452"/>
                    <a:pt x="505" y="431"/>
                    <a:pt x="601" y="404"/>
                  </a:cubicBezTo>
                  <a:cubicBezTo>
                    <a:pt x="959" y="311"/>
                    <a:pt x="1225" y="91"/>
                    <a:pt x="1595" y="91"/>
                  </a:cubicBezTo>
                  <a:cubicBezTo>
                    <a:pt x="1650" y="91"/>
                    <a:pt x="1707" y="96"/>
                    <a:pt x="1767" y="107"/>
                  </a:cubicBezTo>
                  <a:cubicBezTo>
                    <a:pt x="2087" y="160"/>
                    <a:pt x="2422" y="450"/>
                    <a:pt x="2095" y="724"/>
                  </a:cubicBezTo>
                  <a:cubicBezTo>
                    <a:pt x="2003" y="793"/>
                    <a:pt x="1889" y="831"/>
                    <a:pt x="1775" y="831"/>
                  </a:cubicBezTo>
                  <a:cubicBezTo>
                    <a:pt x="1698" y="831"/>
                    <a:pt x="1622" y="800"/>
                    <a:pt x="1569" y="747"/>
                  </a:cubicBezTo>
                  <a:cubicBezTo>
                    <a:pt x="1415" y="622"/>
                    <a:pt x="1592" y="421"/>
                    <a:pt x="1698" y="421"/>
                  </a:cubicBezTo>
                  <a:cubicBezTo>
                    <a:pt x="1735" y="421"/>
                    <a:pt x="1763" y="445"/>
                    <a:pt x="1767" y="503"/>
                  </a:cubicBezTo>
                  <a:cubicBezTo>
                    <a:pt x="1775" y="535"/>
                    <a:pt x="1802" y="553"/>
                    <a:pt x="1830" y="553"/>
                  </a:cubicBezTo>
                  <a:cubicBezTo>
                    <a:pt x="1854" y="553"/>
                    <a:pt x="1878" y="539"/>
                    <a:pt x="1889" y="511"/>
                  </a:cubicBezTo>
                  <a:cubicBezTo>
                    <a:pt x="1936" y="363"/>
                    <a:pt x="1857" y="305"/>
                    <a:pt x="1746" y="305"/>
                  </a:cubicBezTo>
                  <a:cubicBezTo>
                    <a:pt x="1605" y="305"/>
                    <a:pt x="1411" y="399"/>
                    <a:pt x="1355" y="518"/>
                  </a:cubicBezTo>
                  <a:cubicBezTo>
                    <a:pt x="1287" y="663"/>
                    <a:pt x="1439" y="831"/>
                    <a:pt x="1553" y="907"/>
                  </a:cubicBezTo>
                  <a:cubicBezTo>
                    <a:pt x="1613" y="941"/>
                    <a:pt x="1682" y="955"/>
                    <a:pt x="1753" y="955"/>
                  </a:cubicBezTo>
                  <a:cubicBezTo>
                    <a:pt x="1854" y="955"/>
                    <a:pt x="1959" y="927"/>
                    <a:pt x="2049" y="892"/>
                  </a:cubicBezTo>
                  <a:cubicBezTo>
                    <a:pt x="2346" y="770"/>
                    <a:pt x="2514" y="396"/>
                    <a:pt x="2194" y="190"/>
                  </a:cubicBezTo>
                  <a:cubicBezTo>
                    <a:pt x="2002" y="65"/>
                    <a:pt x="1778" y="0"/>
                    <a:pt x="15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0"/>
            <p:cNvSpPr/>
            <p:nvPr/>
          </p:nvSpPr>
          <p:spPr>
            <a:xfrm>
              <a:off x="4607625" y="716100"/>
              <a:ext cx="52250" cy="37675"/>
            </a:xfrm>
            <a:custGeom>
              <a:avLst/>
              <a:gdLst/>
              <a:ahLst/>
              <a:cxnLst/>
              <a:rect l="l" t="t" r="r" b="b"/>
              <a:pathLst>
                <a:path w="2090" h="1507" extrusionOk="0">
                  <a:moveTo>
                    <a:pt x="432" y="0"/>
                  </a:moveTo>
                  <a:cubicBezTo>
                    <a:pt x="98" y="0"/>
                    <a:pt x="1" y="367"/>
                    <a:pt x="146" y="643"/>
                  </a:cubicBezTo>
                  <a:cubicBezTo>
                    <a:pt x="222" y="780"/>
                    <a:pt x="344" y="940"/>
                    <a:pt x="520" y="963"/>
                  </a:cubicBezTo>
                  <a:cubicBezTo>
                    <a:pt x="544" y="968"/>
                    <a:pt x="572" y="970"/>
                    <a:pt x="602" y="970"/>
                  </a:cubicBezTo>
                  <a:cubicBezTo>
                    <a:pt x="729" y="970"/>
                    <a:pt x="885" y="926"/>
                    <a:pt x="916" y="796"/>
                  </a:cubicBezTo>
                  <a:cubicBezTo>
                    <a:pt x="962" y="624"/>
                    <a:pt x="784" y="333"/>
                    <a:pt x="638" y="333"/>
                  </a:cubicBezTo>
                  <a:cubicBezTo>
                    <a:pt x="590" y="333"/>
                    <a:pt x="544" y="365"/>
                    <a:pt x="512" y="445"/>
                  </a:cubicBezTo>
                  <a:cubicBezTo>
                    <a:pt x="495" y="491"/>
                    <a:pt x="529" y="528"/>
                    <a:pt x="569" y="528"/>
                  </a:cubicBezTo>
                  <a:cubicBezTo>
                    <a:pt x="583" y="528"/>
                    <a:pt x="598" y="523"/>
                    <a:pt x="611" y="514"/>
                  </a:cubicBezTo>
                  <a:cubicBezTo>
                    <a:pt x="633" y="493"/>
                    <a:pt x="654" y="484"/>
                    <a:pt x="673" y="484"/>
                  </a:cubicBezTo>
                  <a:cubicBezTo>
                    <a:pt x="793" y="484"/>
                    <a:pt x="841" y="841"/>
                    <a:pt x="611" y="841"/>
                  </a:cubicBezTo>
                  <a:cubicBezTo>
                    <a:pt x="535" y="841"/>
                    <a:pt x="459" y="819"/>
                    <a:pt x="398" y="765"/>
                  </a:cubicBezTo>
                  <a:cubicBezTo>
                    <a:pt x="306" y="689"/>
                    <a:pt x="245" y="590"/>
                    <a:pt x="222" y="483"/>
                  </a:cubicBezTo>
                  <a:cubicBezTo>
                    <a:pt x="170" y="221"/>
                    <a:pt x="327" y="117"/>
                    <a:pt x="520" y="117"/>
                  </a:cubicBezTo>
                  <a:cubicBezTo>
                    <a:pt x="636" y="117"/>
                    <a:pt x="765" y="154"/>
                    <a:pt x="870" y="216"/>
                  </a:cubicBezTo>
                  <a:cubicBezTo>
                    <a:pt x="1274" y="445"/>
                    <a:pt x="1328" y="841"/>
                    <a:pt x="1571" y="1192"/>
                  </a:cubicBezTo>
                  <a:cubicBezTo>
                    <a:pt x="1693" y="1356"/>
                    <a:pt x="1827" y="1507"/>
                    <a:pt x="2038" y="1507"/>
                  </a:cubicBezTo>
                  <a:cubicBezTo>
                    <a:pt x="2052" y="1507"/>
                    <a:pt x="2067" y="1506"/>
                    <a:pt x="2082" y="1504"/>
                  </a:cubicBezTo>
                  <a:cubicBezTo>
                    <a:pt x="2090" y="1504"/>
                    <a:pt x="2090" y="1489"/>
                    <a:pt x="2074" y="1489"/>
                  </a:cubicBezTo>
                  <a:cubicBezTo>
                    <a:pt x="1541" y="1428"/>
                    <a:pt x="1526" y="727"/>
                    <a:pt x="1228" y="399"/>
                  </a:cubicBezTo>
                  <a:cubicBezTo>
                    <a:pt x="1038" y="178"/>
                    <a:pt x="771" y="34"/>
                    <a:pt x="482" y="3"/>
                  </a:cubicBezTo>
                  <a:cubicBezTo>
                    <a:pt x="464" y="1"/>
                    <a:pt x="448" y="0"/>
                    <a:pt x="4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0"/>
            <p:cNvSpPr/>
            <p:nvPr/>
          </p:nvSpPr>
          <p:spPr>
            <a:xfrm>
              <a:off x="4714275" y="740725"/>
              <a:ext cx="60300" cy="23300"/>
            </a:xfrm>
            <a:custGeom>
              <a:avLst/>
              <a:gdLst/>
              <a:ahLst/>
              <a:cxnLst/>
              <a:rect l="l" t="t" r="r" b="b"/>
              <a:pathLst>
                <a:path w="2412" h="932" extrusionOk="0">
                  <a:moveTo>
                    <a:pt x="1754" y="1"/>
                  </a:moveTo>
                  <a:cubicBezTo>
                    <a:pt x="1566" y="1"/>
                    <a:pt x="1378" y="48"/>
                    <a:pt x="1208" y="138"/>
                  </a:cubicBezTo>
                  <a:cubicBezTo>
                    <a:pt x="849" y="318"/>
                    <a:pt x="584" y="859"/>
                    <a:pt x="159" y="859"/>
                  </a:cubicBezTo>
                  <a:cubicBezTo>
                    <a:pt x="114" y="859"/>
                    <a:pt x="67" y="853"/>
                    <a:pt x="19" y="840"/>
                  </a:cubicBezTo>
                  <a:cubicBezTo>
                    <a:pt x="14" y="835"/>
                    <a:pt x="10" y="833"/>
                    <a:pt x="7" y="833"/>
                  </a:cubicBezTo>
                  <a:lnTo>
                    <a:pt x="7" y="833"/>
                  </a:lnTo>
                  <a:cubicBezTo>
                    <a:pt x="1" y="833"/>
                    <a:pt x="0" y="842"/>
                    <a:pt x="11" y="847"/>
                  </a:cubicBezTo>
                  <a:cubicBezTo>
                    <a:pt x="75" y="880"/>
                    <a:pt x="137" y="894"/>
                    <a:pt x="198" y="894"/>
                  </a:cubicBezTo>
                  <a:cubicBezTo>
                    <a:pt x="335" y="894"/>
                    <a:pt x="466" y="825"/>
                    <a:pt x="598" y="740"/>
                  </a:cubicBezTo>
                  <a:cubicBezTo>
                    <a:pt x="956" y="512"/>
                    <a:pt x="1147" y="161"/>
                    <a:pt x="1611" y="93"/>
                  </a:cubicBezTo>
                  <a:cubicBezTo>
                    <a:pt x="1645" y="88"/>
                    <a:pt x="1679" y="86"/>
                    <a:pt x="1714" y="86"/>
                  </a:cubicBezTo>
                  <a:cubicBezTo>
                    <a:pt x="2011" y="86"/>
                    <a:pt x="2319" y="260"/>
                    <a:pt x="2114" y="580"/>
                  </a:cubicBezTo>
                  <a:cubicBezTo>
                    <a:pt x="2046" y="680"/>
                    <a:pt x="1954" y="748"/>
                    <a:pt x="1848" y="786"/>
                  </a:cubicBezTo>
                  <a:cubicBezTo>
                    <a:pt x="1818" y="795"/>
                    <a:pt x="1788" y="800"/>
                    <a:pt x="1758" y="800"/>
                  </a:cubicBezTo>
                  <a:cubicBezTo>
                    <a:pt x="1711" y="800"/>
                    <a:pt x="1665" y="789"/>
                    <a:pt x="1619" y="771"/>
                  </a:cubicBezTo>
                  <a:cubicBezTo>
                    <a:pt x="1424" y="692"/>
                    <a:pt x="1561" y="416"/>
                    <a:pt x="1667" y="416"/>
                  </a:cubicBezTo>
                  <a:cubicBezTo>
                    <a:pt x="1693" y="416"/>
                    <a:pt x="1717" y="433"/>
                    <a:pt x="1733" y="474"/>
                  </a:cubicBezTo>
                  <a:cubicBezTo>
                    <a:pt x="1745" y="494"/>
                    <a:pt x="1766" y="504"/>
                    <a:pt x="1787" y="504"/>
                  </a:cubicBezTo>
                  <a:cubicBezTo>
                    <a:pt x="1821" y="504"/>
                    <a:pt x="1855" y="481"/>
                    <a:pt x="1855" y="443"/>
                  </a:cubicBezTo>
                  <a:cubicBezTo>
                    <a:pt x="1855" y="326"/>
                    <a:pt x="1802" y="280"/>
                    <a:pt x="1730" y="280"/>
                  </a:cubicBezTo>
                  <a:cubicBezTo>
                    <a:pt x="1588" y="280"/>
                    <a:pt x="1373" y="459"/>
                    <a:pt x="1352" y="611"/>
                  </a:cubicBezTo>
                  <a:cubicBezTo>
                    <a:pt x="1329" y="779"/>
                    <a:pt x="1528" y="893"/>
                    <a:pt x="1657" y="923"/>
                  </a:cubicBezTo>
                  <a:cubicBezTo>
                    <a:pt x="1682" y="929"/>
                    <a:pt x="1707" y="932"/>
                    <a:pt x="1733" y="932"/>
                  </a:cubicBezTo>
                  <a:cubicBezTo>
                    <a:pt x="1876" y="932"/>
                    <a:pt x="2018" y="846"/>
                    <a:pt x="2122" y="756"/>
                  </a:cubicBezTo>
                  <a:cubicBezTo>
                    <a:pt x="2374" y="550"/>
                    <a:pt x="2412" y="138"/>
                    <a:pt x="2046" y="39"/>
                  </a:cubicBezTo>
                  <a:cubicBezTo>
                    <a:pt x="1950" y="13"/>
                    <a:pt x="1852"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0"/>
            <p:cNvSpPr/>
            <p:nvPr/>
          </p:nvSpPr>
          <p:spPr>
            <a:xfrm>
              <a:off x="4660225" y="738600"/>
              <a:ext cx="59100" cy="25050"/>
            </a:xfrm>
            <a:custGeom>
              <a:avLst/>
              <a:gdLst/>
              <a:ahLst/>
              <a:cxnLst/>
              <a:rect l="l" t="t" r="r" b="b"/>
              <a:pathLst>
                <a:path w="2364" h="1002" extrusionOk="0">
                  <a:moveTo>
                    <a:pt x="606" y="1"/>
                  </a:moveTo>
                  <a:cubicBezTo>
                    <a:pt x="529" y="1"/>
                    <a:pt x="451" y="9"/>
                    <a:pt x="374" y="25"/>
                  </a:cubicBezTo>
                  <a:cubicBezTo>
                    <a:pt x="1" y="94"/>
                    <a:pt x="16" y="513"/>
                    <a:pt x="252" y="734"/>
                  </a:cubicBezTo>
                  <a:cubicBezTo>
                    <a:pt x="354" y="829"/>
                    <a:pt x="498" y="930"/>
                    <a:pt x="646" y="930"/>
                  </a:cubicBezTo>
                  <a:cubicBezTo>
                    <a:pt x="665" y="930"/>
                    <a:pt x="683" y="928"/>
                    <a:pt x="702" y="925"/>
                  </a:cubicBezTo>
                  <a:cubicBezTo>
                    <a:pt x="832" y="902"/>
                    <a:pt x="1037" y="803"/>
                    <a:pt x="1030" y="635"/>
                  </a:cubicBezTo>
                  <a:cubicBezTo>
                    <a:pt x="1019" y="475"/>
                    <a:pt x="806" y="280"/>
                    <a:pt x="663" y="280"/>
                  </a:cubicBezTo>
                  <a:cubicBezTo>
                    <a:pt x="594" y="280"/>
                    <a:pt x="542" y="324"/>
                    <a:pt x="534" y="437"/>
                  </a:cubicBezTo>
                  <a:cubicBezTo>
                    <a:pt x="534" y="474"/>
                    <a:pt x="566" y="501"/>
                    <a:pt x="600" y="501"/>
                  </a:cubicBezTo>
                  <a:cubicBezTo>
                    <a:pt x="621" y="501"/>
                    <a:pt x="642" y="491"/>
                    <a:pt x="656" y="467"/>
                  </a:cubicBezTo>
                  <a:cubicBezTo>
                    <a:pt x="673" y="431"/>
                    <a:pt x="696" y="415"/>
                    <a:pt x="719" y="415"/>
                  </a:cubicBezTo>
                  <a:cubicBezTo>
                    <a:pt x="824" y="415"/>
                    <a:pt x="953" y="711"/>
                    <a:pt x="748" y="780"/>
                  </a:cubicBezTo>
                  <a:cubicBezTo>
                    <a:pt x="713" y="795"/>
                    <a:pt x="675" y="803"/>
                    <a:pt x="637" y="803"/>
                  </a:cubicBezTo>
                  <a:cubicBezTo>
                    <a:pt x="599" y="803"/>
                    <a:pt x="561" y="795"/>
                    <a:pt x="527" y="780"/>
                  </a:cubicBezTo>
                  <a:cubicBezTo>
                    <a:pt x="420" y="734"/>
                    <a:pt x="329" y="658"/>
                    <a:pt x="268" y="566"/>
                  </a:cubicBezTo>
                  <a:cubicBezTo>
                    <a:pt x="95" y="246"/>
                    <a:pt x="369" y="93"/>
                    <a:pt x="651" y="93"/>
                  </a:cubicBezTo>
                  <a:cubicBezTo>
                    <a:pt x="704" y="93"/>
                    <a:pt x="758" y="98"/>
                    <a:pt x="809" y="109"/>
                  </a:cubicBezTo>
                  <a:cubicBezTo>
                    <a:pt x="1258" y="201"/>
                    <a:pt x="1434" y="559"/>
                    <a:pt x="1777" y="818"/>
                  </a:cubicBezTo>
                  <a:cubicBezTo>
                    <a:pt x="1904" y="918"/>
                    <a:pt x="2036" y="1001"/>
                    <a:pt x="2183" y="1001"/>
                  </a:cubicBezTo>
                  <a:cubicBezTo>
                    <a:pt x="2238" y="1001"/>
                    <a:pt x="2296" y="990"/>
                    <a:pt x="2356" y="963"/>
                  </a:cubicBezTo>
                  <a:cubicBezTo>
                    <a:pt x="2364" y="963"/>
                    <a:pt x="2356" y="940"/>
                    <a:pt x="2348" y="940"/>
                  </a:cubicBezTo>
                  <a:cubicBezTo>
                    <a:pt x="2309" y="948"/>
                    <a:pt x="2272" y="951"/>
                    <a:pt x="2236" y="951"/>
                  </a:cubicBezTo>
                  <a:cubicBezTo>
                    <a:pt x="1786" y="951"/>
                    <a:pt x="1558" y="375"/>
                    <a:pt x="1205" y="170"/>
                  </a:cubicBezTo>
                  <a:cubicBezTo>
                    <a:pt x="1022" y="59"/>
                    <a:pt x="814" y="1"/>
                    <a:pt x="6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0"/>
            <p:cNvSpPr/>
            <p:nvPr/>
          </p:nvSpPr>
          <p:spPr>
            <a:xfrm>
              <a:off x="4773600" y="718625"/>
              <a:ext cx="53825" cy="35050"/>
            </a:xfrm>
            <a:custGeom>
              <a:avLst/>
              <a:gdLst/>
              <a:ahLst/>
              <a:cxnLst/>
              <a:rect l="l" t="t" r="r" b="b"/>
              <a:pathLst>
                <a:path w="2153" h="1402" extrusionOk="0">
                  <a:moveTo>
                    <a:pt x="1723" y="0"/>
                  </a:moveTo>
                  <a:cubicBezTo>
                    <a:pt x="1713" y="0"/>
                    <a:pt x="1703" y="1"/>
                    <a:pt x="1693" y="1"/>
                  </a:cubicBezTo>
                  <a:cubicBezTo>
                    <a:pt x="1403" y="9"/>
                    <a:pt x="1129" y="131"/>
                    <a:pt x="923" y="344"/>
                  </a:cubicBezTo>
                  <a:cubicBezTo>
                    <a:pt x="610" y="657"/>
                    <a:pt x="542" y="1350"/>
                    <a:pt x="8" y="1373"/>
                  </a:cubicBezTo>
                  <a:cubicBezTo>
                    <a:pt x="1" y="1381"/>
                    <a:pt x="1" y="1396"/>
                    <a:pt x="8" y="1396"/>
                  </a:cubicBezTo>
                  <a:cubicBezTo>
                    <a:pt x="34" y="1400"/>
                    <a:pt x="59" y="1402"/>
                    <a:pt x="83" y="1402"/>
                  </a:cubicBezTo>
                  <a:cubicBezTo>
                    <a:pt x="278" y="1402"/>
                    <a:pt x="412" y="1270"/>
                    <a:pt x="534" y="1114"/>
                  </a:cubicBezTo>
                  <a:cubicBezTo>
                    <a:pt x="801" y="779"/>
                    <a:pt x="877" y="390"/>
                    <a:pt x="1296" y="184"/>
                  </a:cubicBezTo>
                  <a:cubicBezTo>
                    <a:pt x="1394" y="135"/>
                    <a:pt x="1509" y="107"/>
                    <a:pt x="1616" y="107"/>
                  </a:cubicBezTo>
                  <a:cubicBezTo>
                    <a:pt x="1825" y="107"/>
                    <a:pt x="1997" y="216"/>
                    <a:pt x="1921" y="489"/>
                  </a:cubicBezTo>
                  <a:cubicBezTo>
                    <a:pt x="1891" y="603"/>
                    <a:pt x="1822" y="695"/>
                    <a:pt x="1731" y="763"/>
                  </a:cubicBezTo>
                  <a:cubicBezTo>
                    <a:pt x="1677" y="803"/>
                    <a:pt x="1613" y="826"/>
                    <a:pt x="1546" y="826"/>
                  </a:cubicBezTo>
                  <a:cubicBezTo>
                    <a:pt x="1537" y="826"/>
                    <a:pt x="1527" y="825"/>
                    <a:pt x="1517" y="824"/>
                  </a:cubicBezTo>
                  <a:cubicBezTo>
                    <a:pt x="1291" y="805"/>
                    <a:pt x="1356" y="461"/>
                    <a:pt x="1469" y="461"/>
                  </a:cubicBezTo>
                  <a:cubicBezTo>
                    <a:pt x="1489" y="461"/>
                    <a:pt x="1511" y="471"/>
                    <a:pt x="1533" y="497"/>
                  </a:cubicBezTo>
                  <a:cubicBezTo>
                    <a:pt x="1545" y="509"/>
                    <a:pt x="1561" y="515"/>
                    <a:pt x="1576" y="515"/>
                  </a:cubicBezTo>
                  <a:cubicBezTo>
                    <a:pt x="1614" y="515"/>
                    <a:pt x="1650" y="479"/>
                    <a:pt x="1639" y="436"/>
                  </a:cubicBezTo>
                  <a:cubicBezTo>
                    <a:pt x="1609" y="349"/>
                    <a:pt x="1562" y="315"/>
                    <a:pt x="1509" y="315"/>
                  </a:cubicBezTo>
                  <a:cubicBezTo>
                    <a:pt x="1361" y="315"/>
                    <a:pt x="1171" y="587"/>
                    <a:pt x="1205" y="756"/>
                  </a:cubicBezTo>
                  <a:cubicBezTo>
                    <a:pt x="1240" y="905"/>
                    <a:pt x="1434" y="955"/>
                    <a:pt x="1566" y="955"/>
                  </a:cubicBezTo>
                  <a:cubicBezTo>
                    <a:pt x="1575" y="955"/>
                    <a:pt x="1585" y="954"/>
                    <a:pt x="1593" y="954"/>
                  </a:cubicBezTo>
                  <a:cubicBezTo>
                    <a:pt x="1769" y="939"/>
                    <a:pt x="1898" y="794"/>
                    <a:pt x="1982" y="657"/>
                  </a:cubicBezTo>
                  <a:cubicBezTo>
                    <a:pt x="2153" y="390"/>
                    <a:pt x="2078" y="0"/>
                    <a:pt x="17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0"/>
            <p:cNvSpPr/>
            <p:nvPr/>
          </p:nvSpPr>
          <p:spPr>
            <a:xfrm>
              <a:off x="4715675" y="741875"/>
              <a:ext cx="62900" cy="23775"/>
            </a:xfrm>
            <a:custGeom>
              <a:avLst/>
              <a:gdLst/>
              <a:ahLst/>
              <a:cxnLst/>
              <a:rect l="l" t="t" r="r" b="b"/>
              <a:pathLst>
                <a:path w="2516" h="951" extrusionOk="0">
                  <a:moveTo>
                    <a:pt x="903" y="0"/>
                  </a:moveTo>
                  <a:cubicBezTo>
                    <a:pt x="703" y="0"/>
                    <a:pt x="503" y="53"/>
                    <a:pt x="328" y="153"/>
                  </a:cubicBezTo>
                  <a:cubicBezTo>
                    <a:pt x="1" y="344"/>
                    <a:pt x="138" y="725"/>
                    <a:pt x="435" y="870"/>
                  </a:cubicBezTo>
                  <a:cubicBezTo>
                    <a:pt x="527" y="913"/>
                    <a:pt x="638" y="951"/>
                    <a:pt x="745" y="951"/>
                  </a:cubicBezTo>
                  <a:cubicBezTo>
                    <a:pt x="807" y="951"/>
                    <a:pt x="867" y="938"/>
                    <a:pt x="923" y="908"/>
                  </a:cubicBezTo>
                  <a:cubicBezTo>
                    <a:pt x="1037" y="847"/>
                    <a:pt x="1205" y="694"/>
                    <a:pt x="1144" y="534"/>
                  </a:cubicBezTo>
                  <a:cubicBezTo>
                    <a:pt x="1095" y="406"/>
                    <a:pt x="895" y="301"/>
                    <a:pt x="752" y="301"/>
                  </a:cubicBezTo>
                  <a:cubicBezTo>
                    <a:pt x="649" y="301"/>
                    <a:pt x="575" y="356"/>
                    <a:pt x="610" y="496"/>
                  </a:cubicBezTo>
                  <a:cubicBezTo>
                    <a:pt x="618" y="527"/>
                    <a:pt x="645" y="542"/>
                    <a:pt x="671" y="542"/>
                  </a:cubicBezTo>
                  <a:cubicBezTo>
                    <a:pt x="698" y="542"/>
                    <a:pt x="725" y="527"/>
                    <a:pt x="732" y="496"/>
                  </a:cubicBezTo>
                  <a:cubicBezTo>
                    <a:pt x="741" y="444"/>
                    <a:pt x="769" y="422"/>
                    <a:pt x="803" y="422"/>
                  </a:cubicBezTo>
                  <a:cubicBezTo>
                    <a:pt x="912" y="422"/>
                    <a:pt x="1085" y="641"/>
                    <a:pt x="923" y="763"/>
                  </a:cubicBezTo>
                  <a:cubicBezTo>
                    <a:pt x="862" y="809"/>
                    <a:pt x="786" y="832"/>
                    <a:pt x="702" y="832"/>
                  </a:cubicBezTo>
                  <a:cubicBezTo>
                    <a:pt x="595" y="816"/>
                    <a:pt x="481" y="778"/>
                    <a:pt x="397" y="702"/>
                  </a:cubicBezTo>
                  <a:cubicBezTo>
                    <a:pt x="85" y="405"/>
                    <a:pt x="443" y="138"/>
                    <a:pt x="763" y="100"/>
                  </a:cubicBezTo>
                  <a:cubicBezTo>
                    <a:pt x="796" y="97"/>
                    <a:pt x="829" y="95"/>
                    <a:pt x="860" y="95"/>
                  </a:cubicBezTo>
                  <a:cubicBezTo>
                    <a:pt x="1268" y="95"/>
                    <a:pt x="1531" y="354"/>
                    <a:pt x="1906" y="481"/>
                  </a:cubicBezTo>
                  <a:cubicBezTo>
                    <a:pt x="2013" y="515"/>
                    <a:pt x="2118" y="544"/>
                    <a:pt x="2219" y="544"/>
                  </a:cubicBezTo>
                  <a:cubicBezTo>
                    <a:pt x="2320" y="544"/>
                    <a:pt x="2417" y="515"/>
                    <a:pt x="2508" y="435"/>
                  </a:cubicBezTo>
                  <a:cubicBezTo>
                    <a:pt x="2516" y="428"/>
                    <a:pt x="2508" y="412"/>
                    <a:pt x="2493" y="412"/>
                  </a:cubicBezTo>
                  <a:cubicBezTo>
                    <a:pt x="2402" y="464"/>
                    <a:pt x="2313" y="485"/>
                    <a:pt x="2226" y="485"/>
                  </a:cubicBezTo>
                  <a:cubicBezTo>
                    <a:pt x="1859" y="485"/>
                    <a:pt x="1518" y="111"/>
                    <a:pt x="1167" y="31"/>
                  </a:cubicBezTo>
                  <a:cubicBezTo>
                    <a:pt x="1080" y="10"/>
                    <a:pt x="992" y="0"/>
                    <a:pt x="9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0"/>
            <p:cNvSpPr/>
            <p:nvPr/>
          </p:nvSpPr>
          <p:spPr>
            <a:xfrm>
              <a:off x="4827150" y="680025"/>
              <a:ext cx="43525" cy="47225"/>
            </a:xfrm>
            <a:custGeom>
              <a:avLst/>
              <a:gdLst/>
              <a:ahLst/>
              <a:cxnLst/>
              <a:rect l="l" t="t" r="r" b="b"/>
              <a:pathLst>
                <a:path w="1741" h="1889" extrusionOk="0">
                  <a:moveTo>
                    <a:pt x="1336" y="1"/>
                  </a:moveTo>
                  <a:cubicBezTo>
                    <a:pt x="1291" y="1"/>
                    <a:pt x="1242" y="10"/>
                    <a:pt x="1189" y="28"/>
                  </a:cubicBezTo>
                  <a:cubicBezTo>
                    <a:pt x="915" y="135"/>
                    <a:pt x="694" y="333"/>
                    <a:pt x="564" y="600"/>
                  </a:cubicBezTo>
                  <a:cubicBezTo>
                    <a:pt x="358" y="989"/>
                    <a:pt x="511" y="1675"/>
                    <a:pt x="15" y="1865"/>
                  </a:cubicBezTo>
                  <a:cubicBezTo>
                    <a:pt x="0" y="1873"/>
                    <a:pt x="8" y="1888"/>
                    <a:pt x="15" y="1888"/>
                  </a:cubicBezTo>
                  <a:cubicBezTo>
                    <a:pt x="252" y="1850"/>
                    <a:pt x="351" y="1659"/>
                    <a:pt x="427" y="1454"/>
                  </a:cubicBezTo>
                  <a:cubicBezTo>
                    <a:pt x="579" y="1057"/>
                    <a:pt x="534" y="661"/>
                    <a:pt x="869" y="341"/>
                  </a:cubicBezTo>
                  <a:cubicBezTo>
                    <a:pt x="989" y="225"/>
                    <a:pt x="1159" y="141"/>
                    <a:pt x="1301" y="141"/>
                  </a:cubicBezTo>
                  <a:cubicBezTo>
                    <a:pt x="1439" y="141"/>
                    <a:pt x="1551" y="221"/>
                    <a:pt x="1563" y="432"/>
                  </a:cubicBezTo>
                  <a:cubicBezTo>
                    <a:pt x="1570" y="547"/>
                    <a:pt x="1532" y="653"/>
                    <a:pt x="1471" y="753"/>
                  </a:cubicBezTo>
                  <a:cubicBezTo>
                    <a:pt x="1425" y="813"/>
                    <a:pt x="1357" y="859"/>
                    <a:pt x="1281" y="874"/>
                  </a:cubicBezTo>
                  <a:cubicBezTo>
                    <a:pt x="1265" y="878"/>
                    <a:pt x="1251" y="880"/>
                    <a:pt x="1237" y="880"/>
                  </a:cubicBezTo>
                  <a:cubicBezTo>
                    <a:pt x="1045" y="880"/>
                    <a:pt x="1021" y="545"/>
                    <a:pt x="1143" y="545"/>
                  </a:cubicBezTo>
                  <a:cubicBezTo>
                    <a:pt x="1159" y="545"/>
                    <a:pt x="1177" y="550"/>
                    <a:pt x="1197" y="562"/>
                  </a:cubicBezTo>
                  <a:cubicBezTo>
                    <a:pt x="1207" y="567"/>
                    <a:pt x="1217" y="569"/>
                    <a:pt x="1227" y="569"/>
                  </a:cubicBezTo>
                  <a:cubicBezTo>
                    <a:pt x="1275" y="569"/>
                    <a:pt x="1311" y="514"/>
                    <a:pt x="1273" y="463"/>
                  </a:cubicBezTo>
                  <a:cubicBezTo>
                    <a:pt x="1231" y="405"/>
                    <a:pt x="1188" y="381"/>
                    <a:pt x="1147" y="381"/>
                  </a:cubicBezTo>
                  <a:cubicBezTo>
                    <a:pt x="991" y="381"/>
                    <a:pt x="870" y="741"/>
                    <a:pt x="961" y="905"/>
                  </a:cubicBezTo>
                  <a:cubicBezTo>
                    <a:pt x="1006" y="983"/>
                    <a:pt x="1093" y="1010"/>
                    <a:pt x="1183" y="1010"/>
                  </a:cubicBezTo>
                  <a:cubicBezTo>
                    <a:pt x="1260" y="1010"/>
                    <a:pt x="1339" y="990"/>
                    <a:pt x="1395" y="966"/>
                  </a:cubicBezTo>
                  <a:cubicBezTo>
                    <a:pt x="1555" y="905"/>
                    <a:pt x="1631" y="722"/>
                    <a:pt x="1669" y="570"/>
                  </a:cubicBezTo>
                  <a:cubicBezTo>
                    <a:pt x="1741" y="296"/>
                    <a:pt x="1601" y="1"/>
                    <a:pt x="13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0"/>
            <p:cNvSpPr/>
            <p:nvPr/>
          </p:nvSpPr>
          <p:spPr>
            <a:xfrm>
              <a:off x="4771700" y="724775"/>
              <a:ext cx="60175" cy="27100"/>
            </a:xfrm>
            <a:custGeom>
              <a:avLst/>
              <a:gdLst/>
              <a:ahLst/>
              <a:cxnLst/>
              <a:rect l="l" t="t" r="r" b="b"/>
              <a:pathLst>
                <a:path w="2407" h="1084" extrusionOk="0">
                  <a:moveTo>
                    <a:pt x="2394" y="0"/>
                  </a:moveTo>
                  <a:cubicBezTo>
                    <a:pt x="2391" y="0"/>
                    <a:pt x="2388" y="2"/>
                    <a:pt x="2386" y="7"/>
                  </a:cubicBezTo>
                  <a:cubicBezTo>
                    <a:pt x="2262" y="143"/>
                    <a:pt x="2113" y="187"/>
                    <a:pt x="1951" y="187"/>
                  </a:cubicBezTo>
                  <a:cubicBezTo>
                    <a:pt x="1671" y="187"/>
                    <a:pt x="1357" y="56"/>
                    <a:pt x="1084" y="56"/>
                  </a:cubicBezTo>
                  <a:cubicBezTo>
                    <a:pt x="1057" y="56"/>
                    <a:pt x="1032" y="57"/>
                    <a:pt x="1006" y="60"/>
                  </a:cubicBezTo>
                  <a:cubicBezTo>
                    <a:pt x="717" y="83"/>
                    <a:pt x="450" y="212"/>
                    <a:pt x="252" y="426"/>
                  </a:cubicBezTo>
                  <a:cubicBezTo>
                    <a:pt x="0" y="708"/>
                    <a:pt x="252" y="1036"/>
                    <a:pt x="572" y="1074"/>
                  </a:cubicBezTo>
                  <a:cubicBezTo>
                    <a:pt x="614" y="1080"/>
                    <a:pt x="659" y="1084"/>
                    <a:pt x="706" y="1084"/>
                  </a:cubicBezTo>
                  <a:cubicBezTo>
                    <a:pt x="830" y="1084"/>
                    <a:pt x="961" y="1056"/>
                    <a:pt x="1045" y="967"/>
                  </a:cubicBezTo>
                  <a:cubicBezTo>
                    <a:pt x="1144" y="868"/>
                    <a:pt x="1250" y="670"/>
                    <a:pt x="1144" y="540"/>
                  </a:cubicBezTo>
                  <a:cubicBezTo>
                    <a:pt x="1078" y="462"/>
                    <a:pt x="939" y="418"/>
                    <a:pt x="816" y="418"/>
                  </a:cubicBezTo>
                  <a:cubicBezTo>
                    <a:pt x="651" y="418"/>
                    <a:pt x="516" y="495"/>
                    <a:pt x="625" y="670"/>
                  </a:cubicBezTo>
                  <a:cubicBezTo>
                    <a:pt x="638" y="685"/>
                    <a:pt x="655" y="692"/>
                    <a:pt x="672" y="692"/>
                  </a:cubicBezTo>
                  <a:cubicBezTo>
                    <a:pt x="706" y="692"/>
                    <a:pt x="740" y="665"/>
                    <a:pt x="740" y="624"/>
                  </a:cubicBezTo>
                  <a:cubicBezTo>
                    <a:pt x="728" y="555"/>
                    <a:pt x="763" y="527"/>
                    <a:pt x="812" y="527"/>
                  </a:cubicBezTo>
                  <a:cubicBezTo>
                    <a:pt x="922" y="527"/>
                    <a:pt x="1104" y="667"/>
                    <a:pt x="999" y="815"/>
                  </a:cubicBezTo>
                  <a:cubicBezTo>
                    <a:pt x="953" y="883"/>
                    <a:pt x="884" y="929"/>
                    <a:pt x="808" y="944"/>
                  </a:cubicBezTo>
                  <a:cubicBezTo>
                    <a:pt x="769" y="955"/>
                    <a:pt x="729" y="960"/>
                    <a:pt x="688" y="960"/>
                  </a:cubicBezTo>
                  <a:cubicBezTo>
                    <a:pt x="619" y="960"/>
                    <a:pt x="548" y="945"/>
                    <a:pt x="481" y="921"/>
                  </a:cubicBezTo>
                  <a:cubicBezTo>
                    <a:pt x="92" y="738"/>
                    <a:pt x="351" y="372"/>
                    <a:pt x="648" y="235"/>
                  </a:cubicBezTo>
                  <a:cubicBezTo>
                    <a:pt x="791" y="168"/>
                    <a:pt x="925" y="145"/>
                    <a:pt x="1057" y="145"/>
                  </a:cubicBezTo>
                  <a:cubicBezTo>
                    <a:pt x="1314" y="145"/>
                    <a:pt x="1563" y="230"/>
                    <a:pt x="1845" y="235"/>
                  </a:cubicBezTo>
                  <a:cubicBezTo>
                    <a:pt x="1867" y="236"/>
                    <a:pt x="1889" y="237"/>
                    <a:pt x="1911" y="237"/>
                  </a:cubicBezTo>
                  <a:cubicBezTo>
                    <a:pt x="2108" y="237"/>
                    <a:pt x="2291" y="199"/>
                    <a:pt x="2401" y="14"/>
                  </a:cubicBezTo>
                  <a:cubicBezTo>
                    <a:pt x="2406" y="9"/>
                    <a:pt x="2401" y="0"/>
                    <a:pt x="2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0"/>
            <p:cNvSpPr/>
            <p:nvPr/>
          </p:nvSpPr>
          <p:spPr>
            <a:xfrm>
              <a:off x="4870250" y="630175"/>
              <a:ext cx="29900" cy="55400"/>
            </a:xfrm>
            <a:custGeom>
              <a:avLst/>
              <a:gdLst/>
              <a:ahLst/>
              <a:cxnLst/>
              <a:rect l="l" t="t" r="r" b="b"/>
              <a:pathLst>
                <a:path w="1196" h="2216" extrusionOk="0">
                  <a:moveTo>
                    <a:pt x="790" y="1"/>
                  </a:moveTo>
                  <a:cubicBezTo>
                    <a:pt x="714" y="1"/>
                    <a:pt x="634" y="29"/>
                    <a:pt x="555" y="94"/>
                  </a:cubicBezTo>
                  <a:cubicBezTo>
                    <a:pt x="326" y="270"/>
                    <a:pt x="182" y="536"/>
                    <a:pt x="136" y="826"/>
                  </a:cubicBezTo>
                  <a:cubicBezTo>
                    <a:pt x="67" y="1260"/>
                    <a:pt x="425" y="1862"/>
                    <a:pt x="6" y="2198"/>
                  </a:cubicBezTo>
                  <a:cubicBezTo>
                    <a:pt x="0" y="2204"/>
                    <a:pt x="4" y="2215"/>
                    <a:pt x="10" y="2215"/>
                  </a:cubicBezTo>
                  <a:cubicBezTo>
                    <a:pt x="11" y="2215"/>
                    <a:pt x="12" y="2214"/>
                    <a:pt x="14" y="2213"/>
                  </a:cubicBezTo>
                  <a:cubicBezTo>
                    <a:pt x="227" y="2106"/>
                    <a:pt x="258" y="1901"/>
                    <a:pt x="273" y="1680"/>
                  </a:cubicBezTo>
                  <a:cubicBezTo>
                    <a:pt x="296" y="1253"/>
                    <a:pt x="128" y="887"/>
                    <a:pt x="342" y="475"/>
                  </a:cubicBezTo>
                  <a:cubicBezTo>
                    <a:pt x="436" y="301"/>
                    <a:pt x="621" y="143"/>
                    <a:pt x="785" y="143"/>
                  </a:cubicBezTo>
                  <a:cubicBezTo>
                    <a:pt x="885" y="143"/>
                    <a:pt x="977" y="203"/>
                    <a:pt x="1035" y="353"/>
                  </a:cubicBezTo>
                  <a:cubicBezTo>
                    <a:pt x="1073" y="460"/>
                    <a:pt x="1073" y="574"/>
                    <a:pt x="1043" y="689"/>
                  </a:cubicBezTo>
                  <a:cubicBezTo>
                    <a:pt x="1020" y="757"/>
                    <a:pt x="967" y="826"/>
                    <a:pt x="898" y="864"/>
                  </a:cubicBezTo>
                  <a:cubicBezTo>
                    <a:pt x="869" y="882"/>
                    <a:pt x="841" y="890"/>
                    <a:pt x="814" y="890"/>
                  </a:cubicBezTo>
                  <a:cubicBezTo>
                    <a:pt x="649" y="890"/>
                    <a:pt x="549" y="586"/>
                    <a:pt x="695" y="586"/>
                  </a:cubicBezTo>
                  <a:cubicBezTo>
                    <a:pt x="703" y="586"/>
                    <a:pt x="712" y="587"/>
                    <a:pt x="723" y="590"/>
                  </a:cubicBezTo>
                  <a:cubicBezTo>
                    <a:pt x="726" y="590"/>
                    <a:pt x="728" y="590"/>
                    <a:pt x="731" y="590"/>
                  </a:cubicBezTo>
                  <a:cubicBezTo>
                    <a:pt x="787" y="590"/>
                    <a:pt x="820" y="519"/>
                    <a:pt x="776" y="483"/>
                  </a:cubicBezTo>
                  <a:cubicBezTo>
                    <a:pt x="732" y="452"/>
                    <a:pt x="693" y="438"/>
                    <a:pt x="660" y="438"/>
                  </a:cubicBezTo>
                  <a:cubicBezTo>
                    <a:pt x="477" y="438"/>
                    <a:pt x="466" y="858"/>
                    <a:pt x="608" y="994"/>
                  </a:cubicBezTo>
                  <a:cubicBezTo>
                    <a:pt x="647" y="1028"/>
                    <a:pt x="695" y="1042"/>
                    <a:pt x="745" y="1042"/>
                  </a:cubicBezTo>
                  <a:cubicBezTo>
                    <a:pt x="852" y="1042"/>
                    <a:pt x="970" y="980"/>
                    <a:pt x="1043" y="917"/>
                  </a:cubicBezTo>
                  <a:cubicBezTo>
                    <a:pt x="1172" y="811"/>
                    <a:pt x="1195" y="613"/>
                    <a:pt x="1180" y="452"/>
                  </a:cubicBezTo>
                  <a:cubicBezTo>
                    <a:pt x="1163" y="212"/>
                    <a:pt x="995"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0"/>
            <p:cNvSpPr/>
            <p:nvPr/>
          </p:nvSpPr>
          <p:spPr>
            <a:xfrm>
              <a:off x="4822425" y="681975"/>
              <a:ext cx="51550" cy="39600"/>
            </a:xfrm>
            <a:custGeom>
              <a:avLst/>
              <a:gdLst/>
              <a:ahLst/>
              <a:cxnLst/>
              <a:rect l="l" t="t" r="r" b="b"/>
              <a:pathLst>
                <a:path w="2062" h="1584" extrusionOk="0">
                  <a:moveTo>
                    <a:pt x="2049" y="1"/>
                  </a:moveTo>
                  <a:cubicBezTo>
                    <a:pt x="2046" y="1"/>
                    <a:pt x="2043" y="2"/>
                    <a:pt x="2041" y="4"/>
                  </a:cubicBezTo>
                  <a:cubicBezTo>
                    <a:pt x="1820" y="492"/>
                    <a:pt x="1150" y="293"/>
                    <a:pt x="746" y="476"/>
                  </a:cubicBezTo>
                  <a:cubicBezTo>
                    <a:pt x="479" y="583"/>
                    <a:pt x="258" y="796"/>
                    <a:pt x="143" y="1063"/>
                  </a:cubicBezTo>
                  <a:cubicBezTo>
                    <a:pt x="1" y="1369"/>
                    <a:pt x="258" y="1584"/>
                    <a:pt x="542" y="1584"/>
                  </a:cubicBezTo>
                  <a:cubicBezTo>
                    <a:pt x="577" y="1584"/>
                    <a:pt x="612" y="1580"/>
                    <a:pt x="647" y="1574"/>
                  </a:cubicBezTo>
                  <a:cubicBezTo>
                    <a:pt x="799" y="1543"/>
                    <a:pt x="989" y="1475"/>
                    <a:pt x="1066" y="1322"/>
                  </a:cubicBezTo>
                  <a:cubicBezTo>
                    <a:pt x="1119" y="1200"/>
                    <a:pt x="1165" y="979"/>
                    <a:pt x="1028" y="888"/>
                  </a:cubicBezTo>
                  <a:cubicBezTo>
                    <a:pt x="984" y="861"/>
                    <a:pt x="924" y="849"/>
                    <a:pt x="861" y="849"/>
                  </a:cubicBezTo>
                  <a:cubicBezTo>
                    <a:pt x="636" y="849"/>
                    <a:pt x="362" y="999"/>
                    <a:pt x="570" y="1178"/>
                  </a:cubicBezTo>
                  <a:cubicBezTo>
                    <a:pt x="581" y="1184"/>
                    <a:pt x="592" y="1186"/>
                    <a:pt x="603" y="1186"/>
                  </a:cubicBezTo>
                  <a:cubicBezTo>
                    <a:pt x="645" y="1186"/>
                    <a:pt x="680" y="1144"/>
                    <a:pt x="662" y="1101"/>
                  </a:cubicBezTo>
                  <a:cubicBezTo>
                    <a:pt x="620" y="1019"/>
                    <a:pt x="681" y="978"/>
                    <a:pt x="760" y="978"/>
                  </a:cubicBezTo>
                  <a:cubicBezTo>
                    <a:pt x="870" y="978"/>
                    <a:pt x="1015" y="1057"/>
                    <a:pt x="967" y="1208"/>
                  </a:cubicBezTo>
                  <a:cubicBezTo>
                    <a:pt x="951" y="1277"/>
                    <a:pt x="898" y="1345"/>
                    <a:pt x="837" y="1383"/>
                  </a:cubicBezTo>
                  <a:cubicBezTo>
                    <a:pt x="755" y="1434"/>
                    <a:pt x="662" y="1463"/>
                    <a:pt x="568" y="1463"/>
                  </a:cubicBezTo>
                  <a:cubicBezTo>
                    <a:pt x="549" y="1463"/>
                    <a:pt x="529" y="1462"/>
                    <a:pt x="509" y="1460"/>
                  </a:cubicBezTo>
                  <a:cubicBezTo>
                    <a:pt x="90" y="1406"/>
                    <a:pt x="220" y="979"/>
                    <a:pt x="456" y="766"/>
                  </a:cubicBezTo>
                  <a:cubicBezTo>
                    <a:pt x="799" y="446"/>
                    <a:pt x="1195" y="522"/>
                    <a:pt x="1599" y="393"/>
                  </a:cubicBezTo>
                  <a:cubicBezTo>
                    <a:pt x="1813" y="332"/>
                    <a:pt x="2011" y="248"/>
                    <a:pt x="2056" y="11"/>
                  </a:cubicBezTo>
                  <a:cubicBezTo>
                    <a:pt x="2062" y="6"/>
                    <a:pt x="205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0"/>
            <p:cNvSpPr/>
            <p:nvPr/>
          </p:nvSpPr>
          <p:spPr>
            <a:xfrm>
              <a:off x="4889450" y="573700"/>
              <a:ext cx="25750" cy="59075"/>
            </a:xfrm>
            <a:custGeom>
              <a:avLst/>
              <a:gdLst/>
              <a:ahLst/>
              <a:cxnLst/>
              <a:rect l="l" t="t" r="r" b="b"/>
              <a:pathLst>
                <a:path w="1030" h="2363" extrusionOk="0">
                  <a:moveTo>
                    <a:pt x="509" y="0"/>
                  </a:moveTo>
                  <a:cubicBezTo>
                    <a:pt x="404" y="0"/>
                    <a:pt x="300" y="51"/>
                    <a:pt x="221" y="174"/>
                  </a:cubicBezTo>
                  <a:cubicBezTo>
                    <a:pt x="61" y="410"/>
                    <a:pt x="0" y="707"/>
                    <a:pt x="54" y="997"/>
                  </a:cubicBezTo>
                  <a:cubicBezTo>
                    <a:pt x="122" y="1439"/>
                    <a:pt x="641" y="1896"/>
                    <a:pt x="351" y="2346"/>
                  </a:cubicBezTo>
                  <a:cubicBezTo>
                    <a:pt x="351" y="2352"/>
                    <a:pt x="356" y="2363"/>
                    <a:pt x="362" y="2363"/>
                  </a:cubicBezTo>
                  <a:cubicBezTo>
                    <a:pt x="363" y="2363"/>
                    <a:pt x="365" y="2362"/>
                    <a:pt x="366" y="2361"/>
                  </a:cubicBezTo>
                  <a:cubicBezTo>
                    <a:pt x="534" y="2193"/>
                    <a:pt x="503" y="1980"/>
                    <a:pt x="450" y="1766"/>
                  </a:cubicBezTo>
                  <a:cubicBezTo>
                    <a:pt x="336" y="1355"/>
                    <a:pt x="69" y="1065"/>
                    <a:pt x="145" y="600"/>
                  </a:cubicBezTo>
                  <a:cubicBezTo>
                    <a:pt x="183" y="373"/>
                    <a:pt x="344" y="138"/>
                    <a:pt x="529" y="138"/>
                  </a:cubicBezTo>
                  <a:cubicBezTo>
                    <a:pt x="605" y="138"/>
                    <a:pt x="685" y="178"/>
                    <a:pt x="763" y="273"/>
                  </a:cubicBezTo>
                  <a:cubicBezTo>
                    <a:pt x="831" y="364"/>
                    <a:pt x="869" y="471"/>
                    <a:pt x="877" y="585"/>
                  </a:cubicBezTo>
                  <a:cubicBezTo>
                    <a:pt x="877" y="669"/>
                    <a:pt x="846" y="738"/>
                    <a:pt x="793" y="799"/>
                  </a:cubicBezTo>
                  <a:cubicBezTo>
                    <a:pt x="757" y="841"/>
                    <a:pt x="714" y="858"/>
                    <a:pt x="673" y="858"/>
                  </a:cubicBezTo>
                  <a:cubicBezTo>
                    <a:pt x="514" y="858"/>
                    <a:pt x="360" y="611"/>
                    <a:pt x="542" y="593"/>
                  </a:cubicBezTo>
                  <a:cubicBezTo>
                    <a:pt x="602" y="585"/>
                    <a:pt x="610" y="494"/>
                    <a:pt x="549" y="471"/>
                  </a:cubicBezTo>
                  <a:cubicBezTo>
                    <a:pt x="521" y="463"/>
                    <a:pt x="497" y="459"/>
                    <a:pt x="475" y="459"/>
                  </a:cubicBezTo>
                  <a:cubicBezTo>
                    <a:pt x="236" y="459"/>
                    <a:pt x="360" y="921"/>
                    <a:pt x="549" y="1012"/>
                  </a:cubicBezTo>
                  <a:cubicBezTo>
                    <a:pt x="575" y="1024"/>
                    <a:pt x="602" y="1029"/>
                    <a:pt x="629" y="1029"/>
                  </a:cubicBezTo>
                  <a:cubicBezTo>
                    <a:pt x="757" y="1029"/>
                    <a:pt x="881" y="908"/>
                    <a:pt x="938" y="814"/>
                  </a:cubicBezTo>
                  <a:cubicBezTo>
                    <a:pt x="1029" y="661"/>
                    <a:pt x="984" y="471"/>
                    <a:pt x="930" y="318"/>
                  </a:cubicBezTo>
                  <a:cubicBezTo>
                    <a:pt x="855" y="135"/>
                    <a:pt x="680" y="0"/>
                    <a:pt x="5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0"/>
            <p:cNvSpPr/>
            <p:nvPr/>
          </p:nvSpPr>
          <p:spPr>
            <a:xfrm>
              <a:off x="4862475" y="628300"/>
              <a:ext cx="38800" cy="50275"/>
            </a:xfrm>
            <a:custGeom>
              <a:avLst/>
              <a:gdLst/>
              <a:ahLst/>
              <a:cxnLst/>
              <a:rect l="l" t="t" r="r" b="b"/>
              <a:pathLst>
                <a:path w="1552" h="2011" extrusionOk="0">
                  <a:moveTo>
                    <a:pt x="1524" y="1"/>
                  </a:moveTo>
                  <a:cubicBezTo>
                    <a:pt x="1520" y="1"/>
                    <a:pt x="1514" y="7"/>
                    <a:pt x="1514" y="17"/>
                  </a:cubicBezTo>
                  <a:cubicBezTo>
                    <a:pt x="1453" y="543"/>
                    <a:pt x="759" y="566"/>
                    <a:pt x="424" y="863"/>
                  </a:cubicBezTo>
                  <a:cubicBezTo>
                    <a:pt x="203" y="1053"/>
                    <a:pt x="66" y="1320"/>
                    <a:pt x="28" y="1610"/>
                  </a:cubicBezTo>
                  <a:cubicBezTo>
                    <a:pt x="0" y="1876"/>
                    <a:pt x="194" y="2011"/>
                    <a:pt x="410" y="2011"/>
                  </a:cubicBezTo>
                  <a:cubicBezTo>
                    <a:pt x="497" y="2011"/>
                    <a:pt x="587" y="1989"/>
                    <a:pt x="668" y="1945"/>
                  </a:cubicBezTo>
                  <a:cubicBezTo>
                    <a:pt x="805" y="1869"/>
                    <a:pt x="965" y="1739"/>
                    <a:pt x="988" y="1572"/>
                  </a:cubicBezTo>
                  <a:cubicBezTo>
                    <a:pt x="1011" y="1442"/>
                    <a:pt x="980" y="1213"/>
                    <a:pt x="820" y="1175"/>
                  </a:cubicBezTo>
                  <a:cubicBezTo>
                    <a:pt x="802" y="1170"/>
                    <a:pt x="781" y="1168"/>
                    <a:pt x="760" y="1168"/>
                  </a:cubicBezTo>
                  <a:cubicBezTo>
                    <a:pt x="524" y="1168"/>
                    <a:pt x="176" y="1460"/>
                    <a:pt x="477" y="1579"/>
                  </a:cubicBezTo>
                  <a:cubicBezTo>
                    <a:pt x="485" y="1582"/>
                    <a:pt x="492" y="1583"/>
                    <a:pt x="499" y="1583"/>
                  </a:cubicBezTo>
                  <a:cubicBezTo>
                    <a:pt x="548" y="1583"/>
                    <a:pt x="579" y="1520"/>
                    <a:pt x="546" y="1480"/>
                  </a:cubicBezTo>
                  <a:cubicBezTo>
                    <a:pt x="456" y="1391"/>
                    <a:pt x="567" y="1318"/>
                    <a:pt x="682" y="1318"/>
                  </a:cubicBezTo>
                  <a:cubicBezTo>
                    <a:pt x="773" y="1318"/>
                    <a:pt x="866" y="1363"/>
                    <a:pt x="866" y="1480"/>
                  </a:cubicBezTo>
                  <a:cubicBezTo>
                    <a:pt x="866" y="1556"/>
                    <a:pt x="843" y="1633"/>
                    <a:pt x="790" y="1694"/>
                  </a:cubicBezTo>
                  <a:cubicBezTo>
                    <a:pt x="721" y="1777"/>
                    <a:pt x="622" y="1838"/>
                    <a:pt x="508" y="1869"/>
                  </a:cubicBezTo>
                  <a:cubicBezTo>
                    <a:pt x="475" y="1875"/>
                    <a:pt x="445" y="1878"/>
                    <a:pt x="418" y="1878"/>
                  </a:cubicBezTo>
                  <a:cubicBezTo>
                    <a:pt x="88" y="1878"/>
                    <a:pt x="93" y="1481"/>
                    <a:pt x="241" y="1221"/>
                  </a:cubicBezTo>
                  <a:cubicBezTo>
                    <a:pt x="470" y="817"/>
                    <a:pt x="866" y="764"/>
                    <a:pt x="1217" y="512"/>
                  </a:cubicBezTo>
                  <a:cubicBezTo>
                    <a:pt x="1400" y="390"/>
                    <a:pt x="1552" y="245"/>
                    <a:pt x="1529" y="9"/>
                  </a:cubicBezTo>
                  <a:cubicBezTo>
                    <a:pt x="1529" y="3"/>
                    <a:pt x="1527" y="1"/>
                    <a:pt x="1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0"/>
            <p:cNvSpPr/>
            <p:nvPr/>
          </p:nvSpPr>
          <p:spPr>
            <a:xfrm>
              <a:off x="4886975" y="515950"/>
              <a:ext cx="25175" cy="57875"/>
            </a:xfrm>
            <a:custGeom>
              <a:avLst/>
              <a:gdLst/>
              <a:ahLst/>
              <a:cxnLst/>
              <a:rect l="l" t="t" r="r" b="b"/>
              <a:pathLst>
                <a:path w="1007" h="2315" extrusionOk="0">
                  <a:moveTo>
                    <a:pt x="402" y="1"/>
                  </a:moveTo>
                  <a:cubicBezTo>
                    <a:pt x="258" y="1"/>
                    <a:pt x="127" y="82"/>
                    <a:pt x="77" y="273"/>
                  </a:cubicBezTo>
                  <a:cubicBezTo>
                    <a:pt x="0" y="548"/>
                    <a:pt x="31" y="853"/>
                    <a:pt x="168" y="1104"/>
                  </a:cubicBezTo>
                  <a:cubicBezTo>
                    <a:pt x="366" y="1508"/>
                    <a:pt x="1006" y="1782"/>
                    <a:pt x="869" y="2301"/>
                  </a:cubicBezTo>
                  <a:cubicBezTo>
                    <a:pt x="864" y="2306"/>
                    <a:pt x="870" y="2315"/>
                    <a:pt x="876" y="2315"/>
                  </a:cubicBezTo>
                  <a:cubicBezTo>
                    <a:pt x="879" y="2315"/>
                    <a:pt x="882" y="2313"/>
                    <a:pt x="884" y="2308"/>
                  </a:cubicBezTo>
                  <a:cubicBezTo>
                    <a:pt x="991" y="2095"/>
                    <a:pt x="892" y="1904"/>
                    <a:pt x="770" y="1721"/>
                  </a:cubicBezTo>
                  <a:cubicBezTo>
                    <a:pt x="541" y="1363"/>
                    <a:pt x="191" y="1165"/>
                    <a:pt x="130" y="708"/>
                  </a:cubicBezTo>
                  <a:cubicBezTo>
                    <a:pt x="94" y="448"/>
                    <a:pt x="192" y="135"/>
                    <a:pt x="417" y="135"/>
                  </a:cubicBezTo>
                  <a:cubicBezTo>
                    <a:pt x="475" y="135"/>
                    <a:pt x="542" y="156"/>
                    <a:pt x="618" y="205"/>
                  </a:cubicBezTo>
                  <a:cubicBezTo>
                    <a:pt x="709" y="266"/>
                    <a:pt x="778" y="357"/>
                    <a:pt x="816" y="464"/>
                  </a:cubicBezTo>
                  <a:cubicBezTo>
                    <a:pt x="839" y="540"/>
                    <a:pt x="831" y="624"/>
                    <a:pt x="801" y="693"/>
                  </a:cubicBezTo>
                  <a:cubicBezTo>
                    <a:pt x="774" y="764"/>
                    <a:pt x="719" y="791"/>
                    <a:pt x="660" y="791"/>
                  </a:cubicBezTo>
                  <a:cubicBezTo>
                    <a:pt x="520" y="791"/>
                    <a:pt x="358" y="637"/>
                    <a:pt x="503" y="578"/>
                  </a:cubicBezTo>
                  <a:cubicBezTo>
                    <a:pt x="557" y="548"/>
                    <a:pt x="541" y="464"/>
                    <a:pt x="473" y="456"/>
                  </a:cubicBezTo>
                  <a:cubicBezTo>
                    <a:pt x="122" y="456"/>
                    <a:pt x="412" y="936"/>
                    <a:pt x="648" y="967"/>
                  </a:cubicBezTo>
                  <a:cubicBezTo>
                    <a:pt x="654" y="967"/>
                    <a:pt x="660" y="968"/>
                    <a:pt x="666" y="968"/>
                  </a:cubicBezTo>
                  <a:cubicBezTo>
                    <a:pt x="816" y="968"/>
                    <a:pt x="924" y="779"/>
                    <a:pt x="953" y="654"/>
                  </a:cubicBezTo>
                  <a:cubicBezTo>
                    <a:pt x="991" y="487"/>
                    <a:pt x="892" y="319"/>
                    <a:pt x="793" y="197"/>
                  </a:cubicBezTo>
                  <a:cubicBezTo>
                    <a:pt x="689" y="74"/>
                    <a:pt x="539" y="1"/>
                    <a:pt x="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0"/>
            <p:cNvSpPr/>
            <p:nvPr/>
          </p:nvSpPr>
          <p:spPr>
            <a:xfrm>
              <a:off x="4884675" y="569000"/>
              <a:ext cx="27475" cy="56925"/>
            </a:xfrm>
            <a:custGeom>
              <a:avLst/>
              <a:gdLst/>
              <a:ahLst/>
              <a:cxnLst/>
              <a:rect l="l" t="t" r="r" b="b"/>
              <a:pathLst>
                <a:path w="1099" h="2277" extrusionOk="0">
                  <a:moveTo>
                    <a:pt x="996" y="0"/>
                  </a:moveTo>
                  <a:cubicBezTo>
                    <a:pt x="991" y="0"/>
                    <a:pt x="982" y="6"/>
                    <a:pt x="976" y="11"/>
                  </a:cubicBezTo>
                  <a:cubicBezTo>
                    <a:pt x="1091" y="537"/>
                    <a:pt x="428" y="773"/>
                    <a:pt x="207" y="1154"/>
                  </a:cubicBezTo>
                  <a:cubicBezTo>
                    <a:pt x="54" y="1406"/>
                    <a:pt x="1" y="1695"/>
                    <a:pt x="62" y="1985"/>
                  </a:cubicBezTo>
                  <a:cubicBezTo>
                    <a:pt x="103" y="2188"/>
                    <a:pt x="244" y="2276"/>
                    <a:pt x="400" y="2276"/>
                  </a:cubicBezTo>
                  <a:cubicBezTo>
                    <a:pt x="530" y="2276"/>
                    <a:pt x="670" y="2215"/>
                    <a:pt x="771" y="2107"/>
                  </a:cubicBezTo>
                  <a:cubicBezTo>
                    <a:pt x="877" y="1993"/>
                    <a:pt x="992" y="1825"/>
                    <a:pt x="961" y="1657"/>
                  </a:cubicBezTo>
                  <a:cubicBezTo>
                    <a:pt x="939" y="1523"/>
                    <a:pt x="843" y="1329"/>
                    <a:pt x="688" y="1329"/>
                  </a:cubicBezTo>
                  <a:cubicBezTo>
                    <a:pt x="685" y="1329"/>
                    <a:pt x="682" y="1329"/>
                    <a:pt x="679" y="1329"/>
                  </a:cubicBezTo>
                  <a:cubicBezTo>
                    <a:pt x="443" y="1345"/>
                    <a:pt x="123" y="1794"/>
                    <a:pt x="473" y="1825"/>
                  </a:cubicBezTo>
                  <a:cubicBezTo>
                    <a:pt x="542" y="1825"/>
                    <a:pt x="565" y="1741"/>
                    <a:pt x="512" y="1703"/>
                  </a:cubicBezTo>
                  <a:cubicBezTo>
                    <a:pt x="376" y="1640"/>
                    <a:pt x="529" y="1503"/>
                    <a:pt x="667" y="1503"/>
                  </a:cubicBezTo>
                  <a:cubicBezTo>
                    <a:pt x="730" y="1503"/>
                    <a:pt x="790" y="1532"/>
                    <a:pt x="816" y="1611"/>
                  </a:cubicBezTo>
                  <a:cubicBezTo>
                    <a:pt x="847" y="1680"/>
                    <a:pt x="847" y="1764"/>
                    <a:pt x="816" y="1832"/>
                  </a:cubicBezTo>
                  <a:cubicBezTo>
                    <a:pt x="771" y="1939"/>
                    <a:pt x="694" y="2031"/>
                    <a:pt x="603" y="2092"/>
                  </a:cubicBezTo>
                  <a:cubicBezTo>
                    <a:pt x="535" y="2129"/>
                    <a:pt x="474" y="2146"/>
                    <a:pt x="421" y="2146"/>
                  </a:cubicBezTo>
                  <a:cubicBezTo>
                    <a:pt x="181" y="2146"/>
                    <a:pt x="90" y="1812"/>
                    <a:pt x="146" y="1550"/>
                  </a:cubicBezTo>
                  <a:cubicBezTo>
                    <a:pt x="245" y="1101"/>
                    <a:pt x="603" y="926"/>
                    <a:pt x="854" y="583"/>
                  </a:cubicBezTo>
                  <a:cubicBezTo>
                    <a:pt x="992" y="407"/>
                    <a:pt x="1098" y="224"/>
                    <a:pt x="999" y="3"/>
                  </a:cubicBezTo>
                  <a:cubicBezTo>
                    <a:pt x="999" y="1"/>
                    <a:pt x="998"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0"/>
            <p:cNvSpPr/>
            <p:nvPr/>
          </p:nvSpPr>
          <p:spPr>
            <a:xfrm>
              <a:off x="4824950" y="418725"/>
              <a:ext cx="49400" cy="42175"/>
            </a:xfrm>
            <a:custGeom>
              <a:avLst/>
              <a:gdLst/>
              <a:ahLst/>
              <a:cxnLst/>
              <a:rect l="l" t="t" r="r" b="b"/>
              <a:pathLst>
                <a:path w="1976" h="1687" extrusionOk="0">
                  <a:moveTo>
                    <a:pt x="520" y="1"/>
                  </a:moveTo>
                  <a:cubicBezTo>
                    <a:pt x="249" y="1"/>
                    <a:pt x="1" y="196"/>
                    <a:pt x="119" y="504"/>
                  </a:cubicBezTo>
                  <a:cubicBezTo>
                    <a:pt x="218" y="771"/>
                    <a:pt x="424" y="999"/>
                    <a:pt x="683" y="1121"/>
                  </a:cubicBezTo>
                  <a:cubicBezTo>
                    <a:pt x="1079" y="1327"/>
                    <a:pt x="1757" y="1175"/>
                    <a:pt x="1948" y="1678"/>
                  </a:cubicBezTo>
                  <a:cubicBezTo>
                    <a:pt x="1951" y="1684"/>
                    <a:pt x="1957" y="1687"/>
                    <a:pt x="1962" y="1687"/>
                  </a:cubicBezTo>
                  <a:cubicBezTo>
                    <a:pt x="1969" y="1687"/>
                    <a:pt x="1975" y="1682"/>
                    <a:pt x="1971" y="1678"/>
                  </a:cubicBezTo>
                  <a:cubicBezTo>
                    <a:pt x="1933" y="1442"/>
                    <a:pt x="1750" y="1342"/>
                    <a:pt x="1544" y="1266"/>
                  </a:cubicBezTo>
                  <a:cubicBezTo>
                    <a:pt x="1140" y="1114"/>
                    <a:pt x="744" y="1160"/>
                    <a:pt x="424" y="824"/>
                  </a:cubicBezTo>
                  <a:cubicBezTo>
                    <a:pt x="195" y="588"/>
                    <a:pt x="96" y="154"/>
                    <a:pt x="515" y="131"/>
                  </a:cubicBezTo>
                  <a:cubicBezTo>
                    <a:pt x="525" y="130"/>
                    <a:pt x="534" y="130"/>
                    <a:pt x="544" y="130"/>
                  </a:cubicBezTo>
                  <a:cubicBezTo>
                    <a:pt x="649" y="130"/>
                    <a:pt x="751" y="166"/>
                    <a:pt x="835" y="222"/>
                  </a:cubicBezTo>
                  <a:cubicBezTo>
                    <a:pt x="896" y="268"/>
                    <a:pt x="942" y="336"/>
                    <a:pt x="957" y="413"/>
                  </a:cubicBezTo>
                  <a:cubicBezTo>
                    <a:pt x="991" y="557"/>
                    <a:pt x="856" y="625"/>
                    <a:pt x="748" y="625"/>
                  </a:cubicBezTo>
                  <a:cubicBezTo>
                    <a:pt x="662" y="625"/>
                    <a:pt x="594" y="581"/>
                    <a:pt x="645" y="496"/>
                  </a:cubicBezTo>
                  <a:cubicBezTo>
                    <a:pt x="674" y="449"/>
                    <a:pt x="634" y="401"/>
                    <a:pt x="589" y="401"/>
                  </a:cubicBezTo>
                  <a:cubicBezTo>
                    <a:pt x="577" y="401"/>
                    <a:pt x="565" y="404"/>
                    <a:pt x="553" y="413"/>
                  </a:cubicBezTo>
                  <a:cubicBezTo>
                    <a:pt x="326" y="585"/>
                    <a:pt x="614" y="757"/>
                    <a:pt x="842" y="757"/>
                  </a:cubicBezTo>
                  <a:cubicBezTo>
                    <a:pt x="897" y="757"/>
                    <a:pt x="948" y="747"/>
                    <a:pt x="988" y="725"/>
                  </a:cubicBezTo>
                  <a:cubicBezTo>
                    <a:pt x="1132" y="649"/>
                    <a:pt x="1102" y="420"/>
                    <a:pt x="1056" y="298"/>
                  </a:cubicBezTo>
                  <a:cubicBezTo>
                    <a:pt x="988" y="138"/>
                    <a:pt x="805" y="62"/>
                    <a:pt x="652" y="16"/>
                  </a:cubicBezTo>
                  <a:cubicBezTo>
                    <a:pt x="609" y="6"/>
                    <a:pt x="564"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0"/>
            <p:cNvSpPr/>
            <p:nvPr/>
          </p:nvSpPr>
          <p:spPr>
            <a:xfrm>
              <a:off x="4871800" y="456425"/>
              <a:ext cx="27400" cy="56350"/>
            </a:xfrm>
            <a:custGeom>
              <a:avLst/>
              <a:gdLst/>
              <a:ahLst/>
              <a:cxnLst/>
              <a:rect l="l" t="t" r="r" b="b"/>
              <a:pathLst>
                <a:path w="1096" h="2254" extrusionOk="0">
                  <a:moveTo>
                    <a:pt x="9" y="0"/>
                  </a:moveTo>
                  <a:cubicBezTo>
                    <a:pt x="3" y="0"/>
                    <a:pt x="1" y="11"/>
                    <a:pt x="13" y="17"/>
                  </a:cubicBezTo>
                  <a:cubicBezTo>
                    <a:pt x="409" y="376"/>
                    <a:pt x="13" y="955"/>
                    <a:pt x="59" y="1397"/>
                  </a:cubicBezTo>
                  <a:cubicBezTo>
                    <a:pt x="81" y="1686"/>
                    <a:pt x="211" y="1953"/>
                    <a:pt x="432" y="2151"/>
                  </a:cubicBezTo>
                  <a:cubicBezTo>
                    <a:pt x="510" y="2223"/>
                    <a:pt x="593" y="2254"/>
                    <a:pt x="672" y="2254"/>
                  </a:cubicBezTo>
                  <a:cubicBezTo>
                    <a:pt x="870" y="2254"/>
                    <a:pt x="1045" y="2060"/>
                    <a:pt x="1072" y="1831"/>
                  </a:cubicBezTo>
                  <a:cubicBezTo>
                    <a:pt x="1095" y="1679"/>
                    <a:pt x="1087" y="1473"/>
                    <a:pt x="966" y="1359"/>
                  </a:cubicBezTo>
                  <a:cubicBezTo>
                    <a:pt x="895" y="1289"/>
                    <a:pt x="776" y="1219"/>
                    <a:pt x="666" y="1219"/>
                  </a:cubicBezTo>
                  <a:cubicBezTo>
                    <a:pt x="621" y="1219"/>
                    <a:pt x="577" y="1231"/>
                    <a:pt x="539" y="1260"/>
                  </a:cubicBezTo>
                  <a:cubicBezTo>
                    <a:pt x="382" y="1390"/>
                    <a:pt x="371" y="1817"/>
                    <a:pt x="558" y="1817"/>
                  </a:cubicBezTo>
                  <a:cubicBezTo>
                    <a:pt x="589" y="1817"/>
                    <a:pt x="626" y="1805"/>
                    <a:pt x="668" y="1778"/>
                  </a:cubicBezTo>
                  <a:cubicBezTo>
                    <a:pt x="722" y="1740"/>
                    <a:pt x="691" y="1664"/>
                    <a:pt x="623" y="1664"/>
                  </a:cubicBezTo>
                  <a:cubicBezTo>
                    <a:pt x="614" y="1665"/>
                    <a:pt x="605" y="1666"/>
                    <a:pt x="598" y="1666"/>
                  </a:cubicBezTo>
                  <a:cubicBezTo>
                    <a:pt x="446" y="1666"/>
                    <a:pt x="557" y="1377"/>
                    <a:pt x="718" y="1377"/>
                  </a:cubicBezTo>
                  <a:cubicBezTo>
                    <a:pt x="749" y="1377"/>
                    <a:pt x="781" y="1388"/>
                    <a:pt x="813" y="1412"/>
                  </a:cubicBezTo>
                  <a:cubicBezTo>
                    <a:pt x="882" y="1450"/>
                    <a:pt x="927" y="1519"/>
                    <a:pt x="950" y="1595"/>
                  </a:cubicBezTo>
                  <a:cubicBezTo>
                    <a:pt x="973" y="1702"/>
                    <a:pt x="966" y="1816"/>
                    <a:pt x="920" y="1923"/>
                  </a:cubicBezTo>
                  <a:cubicBezTo>
                    <a:pt x="854" y="2063"/>
                    <a:pt x="764" y="2119"/>
                    <a:pt x="669" y="2119"/>
                  </a:cubicBezTo>
                  <a:cubicBezTo>
                    <a:pt x="502" y="2119"/>
                    <a:pt x="321" y="1945"/>
                    <a:pt x="234" y="1755"/>
                  </a:cubicBezTo>
                  <a:cubicBezTo>
                    <a:pt x="43" y="1336"/>
                    <a:pt x="234" y="985"/>
                    <a:pt x="234" y="558"/>
                  </a:cubicBezTo>
                  <a:cubicBezTo>
                    <a:pt x="242" y="337"/>
                    <a:pt x="219" y="124"/>
                    <a:pt x="13" y="2"/>
                  </a:cubicBezTo>
                  <a:cubicBezTo>
                    <a:pt x="11" y="1"/>
                    <a:pt x="10" y="0"/>
                    <a:pt x="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0"/>
            <p:cNvSpPr/>
            <p:nvPr/>
          </p:nvSpPr>
          <p:spPr>
            <a:xfrm>
              <a:off x="4773600" y="388350"/>
              <a:ext cx="59100" cy="29550"/>
            </a:xfrm>
            <a:custGeom>
              <a:avLst/>
              <a:gdLst/>
              <a:ahLst/>
              <a:cxnLst/>
              <a:rect l="l" t="t" r="r" b="b"/>
              <a:pathLst>
                <a:path w="2364" h="1182" extrusionOk="0">
                  <a:moveTo>
                    <a:pt x="681" y="0"/>
                  </a:moveTo>
                  <a:cubicBezTo>
                    <a:pt x="652" y="0"/>
                    <a:pt x="623" y="2"/>
                    <a:pt x="595" y="4"/>
                  </a:cubicBezTo>
                  <a:cubicBezTo>
                    <a:pt x="275" y="20"/>
                    <a:pt x="1" y="332"/>
                    <a:pt x="237" y="629"/>
                  </a:cubicBezTo>
                  <a:cubicBezTo>
                    <a:pt x="420" y="850"/>
                    <a:pt x="679" y="1003"/>
                    <a:pt x="969" y="1048"/>
                  </a:cubicBezTo>
                  <a:cubicBezTo>
                    <a:pt x="1009" y="1055"/>
                    <a:pt x="1050" y="1057"/>
                    <a:pt x="1093" y="1057"/>
                  </a:cubicBezTo>
                  <a:cubicBezTo>
                    <a:pt x="1335" y="1057"/>
                    <a:pt x="1612" y="971"/>
                    <a:pt x="1861" y="971"/>
                  </a:cubicBezTo>
                  <a:cubicBezTo>
                    <a:pt x="2044" y="971"/>
                    <a:pt x="2212" y="1017"/>
                    <a:pt x="2340" y="1178"/>
                  </a:cubicBezTo>
                  <a:cubicBezTo>
                    <a:pt x="2343" y="1180"/>
                    <a:pt x="2345" y="1181"/>
                    <a:pt x="2348" y="1181"/>
                  </a:cubicBezTo>
                  <a:cubicBezTo>
                    <a:pt x="2356" y="1181"/>
                    <a:pt x="2363" y="1176"/>
                    <a:pt x="2363" y="1170"/>
                  </a:cubicBezTo>
                  <a:cubicBezTo>
                    <a:pt x="2249" y="957"/>
                    <a:pt x="2043" y="919"/>
                    <a:pt x="1822" y="911"/>
                  </a:cubicBezTo>
                  <a:cubicBezTo>
                    <a:pt x="1794" y="910"/>
                    <a:pt x="1765" y="909"/>
                    <a:pt x="1738" y="909"/>
                  </a:cubicBezTo>
                  <a:cubicBezTo>
                    <a:pt x="1518" y="909"/>
                    <a:pt x="1316" y="951"/>
                    <a:pt x="1112" y="951"/>
                  </a:cubicBezTo>
                  <a:cubicBezTo>
                    <a:pt x="953" y="951"/>
                    <a:pt x="794" y="925"/>
                    <a:pt x="626" y="835"/>
                  </a:cubicBezTo>
                  <a:cubicBezTo>
                    <a:pt x="336" y="683"/>
                    <a:pt x="100" y="302"/>
                    <a:pt x="504" y="149"/>
                  </a:cubicBezTo>
                  <a:cubicBezTo>
                    <a:pt x="560" y="129"/>
                    <a:pt x="618" y="119"/>
                    <a:pt x="677" y="119"/>
                  </a:cubicBezTo>
                  <a:cubicBezTo>
                    <a:pt x="729" y="119"/>
                    <a:pt x="781" y="127"/>
                    <a:pt x="831" y="141"/>
                  </a:cubicBezTo>
                  <a:cubicBezTo>
                    <a:pt x="908" y="164"/>
                    <a:pt x="969" y="218"/>
                    <a:pt x="1007" y="286"/>
                  </a:cubicBezTo>
                  <a:cubicBezTo>
                    <a:pt x="1104" y="435"/>
                    <a:pt x="925" y="560"/>
                    <a:pt x="814" y="560"/>
                  </a:cubicBezTo>
                  <a:cubicBezTo>
                    <a:pt x="760" y="560"/>
                    <a:pt x="723" y="531"/>
                    <a:pt x="740" y="462"/>
                  </a:cubicBezTo>
                  <a:cubicBezTo>
                    <a:pt x="745" y="415"/>
                    <a:pt x="709" y="386"/>
                    <a:pt x="673" y="386"/>
                  </a:cubicBezTo>
                  <a:cubicBezTo>
                    <a:pt x="655" y="386"/>
                    <a:pt x="638" y="393"/>
                    <a:pt x="626" y="408"/>
                  </a:cubicBezTo>
                  <a:cubicBezTo>
                    <a:pt x="500" y="585"/>
                    <a:pt x="659" y="671"/>
                    <a:pt x="838" y="671"/>
                  </a:cubicBezTo>
                  <a:cubicBezTo>
                    <a:pt x="952" y="671"/>
                    <a:pt x="1074" y="636"/>
                    <a:pt x="1136" y="568"/>
                  </a:cubicBezTo>
                  <a:cubicBezTo>
                    <a:pt x="1251" y="446"/>
                    <a:pt x="1151" y="241"/>
                    <a:pt x="1068" y="141"/>
                  </a:cubicBezTo>
                  <a:cubicBezTo>
                    <a:pt x="973" y="34"/>
                    <a:pt x="821" y="0"/>
                    <a:pt x="6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0"/>
            <p:cNvSpPr/>
            <p:nvPr/>
          </p:nvSpPr>
          <p:spPr>
            <a:xfrm>
              <a:off x="4828875" y="414325"/>
              <a:ext cx="40700" cy="48900"/>
            </a:xfrm>
            <a:custGeom>
              <a:avLst/>
              <a:gdLst/>
              <a:ahLst/>
              <a:cxnLst/>
              <a:rect l="l" t="t" r="r" b="b"/>
              <a:pathLst>
                <a:path w="1628" h="1956" extrusionOk="0">
                  <a:moveTo>
                    <a:pt x="12" y="0"/>
                  </a:moveTo>
                  <a:cubicBezTo>
                    <a:pt x="6" y="0"/>
                    <a:pt x="1" y="17"/>
                    <a:pt x="7" y="17"/>
                  </a:cubicBezTo>
                  <a:cubicBezTo>
                    <a:pt x="495" y="238"/>
                    <a:pt x="297" y="909"/>
                    <a:pt x="480" y="1313"/>
                  </a:cubicBezTo>
                  <a:cubicBezTo>
                    <a:pt x="587" y="1579"/>
                    <a:pt x="800" y="1800"/>
                    <a:pt x="1067" y="1915"/>
                  </a:cubicBezTo>
                  <a:cubicBezTo>
                    <a:pt x="1127" y="1943"/>
                    <a:pt x="1183" y="1955"/>
                    <a:pt x="1236" y="1955"/>
                  </a:cubicBezTo>
                  <a:cubicBezTo>
                    <a:pt x="1481" y="1955"/>
                    <a:pt x="1628" y="1676"/>
                    <a:pt x="1577" y="1412"/>
                  </a:cubicBezTo>
                  <a:cubicBezTo>
                    <a:pt x="1547" y="1259"/>
                    <a:pt x="1478" y="1069"/>
                    <a:pt x="1326" y="993"/>
                  </a:cubicBezTo>
                  <a:cubicBezTo>
                    <a:pt x="1264" y="965"/>
                    <a:pt x="1176" y="940"/>
                    <a:pt x="1092" y="940"/>
                  </a:cubicBezTo>
                  <a:cubicBezTo>
                    <a:pt x="1012" y="940"/>
                    <a:pt x="936" y="963"/>
                    <a:pt x="892" y="1031"/>
                  </a:cubicBezTo>
                  <a:cubicBezTo>
                    <a:pt x="793" y="1190"/>
                    <a:pt x="893" y="1562"/>
                    <a:pt x="1054" y="1562"/>
                  </a:cubicBezTo>
                  <a:cubicBezTo>
                    <a:pt x="1094" y="1562"/>
                    <a:pt x="1136" y="1540"/>
                    <a:pt x="1181" y="1488"/>
                  </a:cubicBezTo>
                  <a:cubicBezTo>
                    <a:pt x="1207" y="1443"/>
                    <a:pt x="1178" y="1392"/>
                    <a:pt x="1131" y="1392"/>
                  </a:cubicBezTo>
                  <a:cubicBezTo>
                    <a:pt x="1123" y="1392"/>
                    <a:pt x="1114" y="1393"/>
                    <a:pt x="1105" y="1396"/>
                  </a:cubicBezTo>
                  <a:cubicBezTo>
                    <a:pt x="1086" y="1406"/>
                    <a:pt x="1070" y="1410"/>
                    <a:pt x="1056" y="1410"/>
                  </a:cubicBezTo>
                  <a:cubicBezTo>
                    <a:pt x="929" y="1410"/>
                    <a:pt x="968" y="1082"/>
                    <a:pt x="1154" y="1082"/>
                  </a:cubicBezTo>
                  <a:cubicBezTo>
                    <a:pt x="1172" y="1082"/>
                    <a:pt x="1191" y="1085"/>
                    <a:pt x="1212" y="1092"/>
                  </a:cubicBezTo>
                  <a:cubicBezTo>
                    <a:pt x="1280" y="1107"/>
                    <a:pt x="1349" y="1153"/>
                    <a:pt x="1387" y="1221"/>
                  </a:cubicBezTo>
                  <a:cubicBezTo>
                    <a:pt x="1448" y="1320"/>
                    <a:pt x="1478" y="1435"/>
                    <a:pt x="1471" y="1549"/>
                  </a:cubicBezTo>
                  <a:cubicBezTo>
                    <a:pt x="1446" y="1747"/>
                    <a:pt x="1336" y="1822"/>
                    <a:pt x="1204" y="1822"/>
                  </a:cubicBezTo>
                  <a:cubicBezTo>
                    <a:pt x="1057" y="1822"/>
                    <a:pt x="882" y="1727"/>
                    <a:pt x="770" y="1602"/>
                  </a:cubicBezTo>
                  <a:cubicBezTo>
                    <a:pt x="457" y="1259"/>
                    <a:pt x="526" y="863"/>
                    <a:pt x="396" y="459"/>
                  </a:cubicBezTo>
                  <a:cubicBezTo>
                    <a:pt x="335" y="246"/>
                    <a:pt x="251" y="48"/>
                    <a:pt x="15" y="2"/>
                  </a:cubicBezTo>
                  <a:cubicBezTo>
                    <a:pt x="14" y="1"/>
                    <a:pt x="13" y="0"/>
                    <a:pt x="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0"/>
            <p:cNvSpPr/>
            <p:nvPr/>
          </p:nvSpPr>
          <p:spPr>
            <a:xfrm>
              <a:off x="4717025" y="373925"/>
              <a:ext cx="62900" cy="23950"/>
            </a:xfrm>
            <a:custGeom>
              <a:avLst/>
              <a:gdLst/>
              <a:ahLst/>
              <a:cxnLst/>
              <a:rect l="l" t="t" r="r" b="b"/>
              <a:pathLst>
                <a:path w="2516" h="958" extrusionOk="0">
                  <a:moveTo>
                    <a:pt x="753" y="1"/>
                  </a:moveTo>
                  <a:cubicBezTo>
                    <a:pt x="656" y="1"/>
                    <a:pt x="555" y="28"/>
                    <a:pt x="473" y="63"/>
                  </a:cubicBezTo>
                  <a:cubicBezTo>
                    <a:pt x="168" y="185"/>
                    <a:pt x="0" y="558"/>
                    <a:pt x="320" y="772"/>
                  </a:cubicBezTo>
                  <a:cubicBezTo>
                    <a:pt x="509" y="890"/>
                    <a:pt x="729" y="957"/>
                    <a:pt x="950" y="957"/>
                  </a:cubicBezTo>
                  <a:cubicBezTo>
                    <a:pt x="1015" y="957"/>
                    <a:pt x="1079" y="952"/>
                    <a:pt x="1143" y="939"/>
                  </a:cubicBezTo>
                  <a:cubicBezTo>
                    <a:pt x="1490" y="886"/>
                    <a:pt x="1846" y="555"/>
                    <a:pt x="2201" y="555"/>
                  </a:cubicBezTo>
                  <a:cubicBezTo>
                    <a:pt x="2298" y="555"/>
                    <a:pt x="2395" y="580"/>
                    <a:pt x="2492" y="642"/>
                  </a:cubicBezTo>
                  <a:cubicBezTo>
                    <a:pt x="2500" y="642"/>
                    <a:pt x="2515" y="635"/>
                    <a:pt x="2507" y="627"/>
                  </a:cubicBezTo>
                  <a:cubicBezTo>
                    <a:pt x="2413" y="533"/>
                    <a:pt x="2304" y="501"/>
                    <a:pt x="2189" y="501"/>
                  </a:cubicBezTo>
                  <a:cubicBezTo>
                    <a:pt x="2099" y="501"/>
                    <a:pt x="2006" y="520"/>
                    <a:pt x="1913" y="543"/>
                  </a:cubicBezTo>
                  <a:cubicBezTo>
                    <a:pt x="1552" y="644"/>
                    <a:pt x="1284" y="862"/>
                    <a:pt x="915" y="862"/>
                  </a:cubicBezTo>
                  <a:cubicBezTo>
                    <a:pt x="864" y="862"/>
                    <a:pt x="810" y="857"/>
                    <a:pt x="755" y="848"/>
                  </a:cubicBezTo>
                  <a:cubicBezTo>
                    <a:pt x="427" y="795"/>
                    <a:pt x="92" y="497"/>
                    <a:pt x="419" y="231"/>
                  </a:cubicBezTo>
                  <a:cubicBezTo>
                    <a:pt x="511" y="154"/>
                    <a:pt x="625" y="124"/>
                    <a:pt x="739" y="116"/>
                  </a:cubicBezTo>
                  <a:cubicBezTo>
                    <a:pt x="816" y="116"/>
                    <a:pt x="892" y="147"/>
                    <a:pt x="945" y="200"/>
                  </a:cubicBezTo>
                  <a:cubicBezTo>
                    <a:pt x="1099" y="326"/>
                    <a:pt x="920" y="532"/>
                    <a:pt x="814" y="532"/>
                  </a:cubicBezTo>
                  <a:cubicBezTo>
                    <a:pt x="778" y="532"/>
                    <a:pt x="751" y="509"/>
                    <a:pt x="747" y="452"/>
                  </a:cubicBezTo>
                  <a:cubicBezTo>
                    <a:pt x="739" y="414"/>
                    <a:pt x="710" y="395"/>
                    <a:pt x="682" y="395"/>
                  </a:cubicBezTo>
                  <a:cubicBezTo>
                    <a:pt x="659" y="395"/>
                    <a:pt x="635" y="409"/>
                    <a:pt x="625" y="436"/>
                  </a:cubicBezTo>
                  <a:cubicBezTo>
                    <a:pt x="577" y="586"/>
                    <a:pt x="659" y="645"/>
                    <a:pt x="772" y="645"/>
                  </a:cubicBezTo>
                  <a:cubicBezTo>
                    <a:pt x="913" y="645"/>
                    <a:pt x="1104" y="555"/>
                    <a:pt x="1159" y="436"/>
                  </a:cubicBezTo>
                  <a:cubicBezTo>
                    <a:pt x="1227" y="292"/>
                    <a:pt x="1075" y="124"/>
                    <a:pt x="960" y="55"/>
                  </a:cubicBezTo>
                  <a:cubicBezTo>
                    <a:pt x="898" y="16"/>
                    <a:pt x="826" y="1"/>
                    <a:pt x="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0"/>
            <p:cNvSpPr/>
            <p:nvPr/>
          </p:nvSpPr>
          <p:spPr>
            <a:xfrm>
              <a:off x="4775325" y="387275"/>
              <a:ext cx="52200" cy="37675"/>
            </a:xfrm>
            <a:custGeom>
              <a:avLst/>
              <a:gdLst/>
              <a:ahLst/>
              <a:cxnLst/>
              <a:rect l="l" t="t" r="r" b="b"/>
              <a:pathLst>
                <a:path w="2088" h="1507" extrusionOk="0">
                  <a:moveTo>
                    <a:pt x="40" y="0"/>
                  </a:moveTo>
                  <a:cubicBezTo>
                    <a:pt x="30" y="0"/>
                    <a:pt x="19" y="1"/>
                    <a:pt x="8" y="2"/>
                  </a:cubicBezTo>
                  <a:cubicBezTo>
                    <a:pt x="0" y="9"/>
                    <a:pt x="0" y="24"/>
                    <a:pt x="15" y="24"/>
                  </a:cubicBezTo>
                  <a:cubicBezTo>
                    <a:pt x="549" y="85"/>
                    <a:pt x="572" y="779"/>
                    <a:pt x="861" y="1114"/>
                  </a:cubicBezTo>
                  <a:cubicBezTo>
                    <a:pt x="1052" y="1335"/>
                    <a:pt x="1319" y="1472"/>
                    <a:pt x="1608" y="1503"/>
                  </a:cubicBezTo>
                  <a:cubicBezTo>
                    <a:pt x="1629" y="1505"/>
                    <a:pt x="1648" y="1507"/>
                    <a:pt x="1667" y="1507"/>
                  </a:cubicBezTo>
                  <a:cubicBezTo>
                    <a:pt x="2000" y="1507"/>
                    <a:pt x="2088" y="1137"/>
                    <a:pt x="1944" y="870"/>
                  </a:cubicBezTo>
                  <a:cubicBezTo>
                    <a:pt x="1867" y="726"/>
                    <a:pt x="1746" y="573"/>
                    <a:pt x="1578" y="543"/>
                  </a:cubicBezTo>
                  <a:cubicBezTo>
                    <a:pt x="1558" y="540"/>
                    <a:pt x="1536" y="539"/>
                    <a:pt x="1513" y="539"/>
                  </a:cubicBezTo>
                  <a:cubicBezTo>
                    <a:pt x="1379" y="539"/>
                    <a:pt x="1213" y="581"/>
                    <a:pt x="1174" y="718"/>
                  </a:cubicBezTo>
                  <a:cubicBezTo>
                    <a:pt x="1128" y="888"/>
                    <a:pt x="1303" y="1178"/>
                    <a:pt x="1452" y="1178"/>
                  </a:cubicBezTo>
                  <a:cubicBezTo>
                    <a:pt x="1503" y="1178"/>
                    <a:pt x="1551" y="1144"/>
                    <a:pt x="1585" y="1061"/>
                  </a:cubicBezTo>
                  <a:cubicBezTo>
                    <a:pt x="1597" y="1015"/>
                    <a:pt x="1561" y="978"/>
                    <a:pt x="1521" y="978"/>
                  </a:cubicBezTo>
                  <a:cubicBezTo>
                    <a:pt x="1507" y="978"/>
                    <a:pt x="1492" y="983"/>
                    <a:pt x="1479" y="992"/>
                  </a:cubicBezTo>
                  <a:cubicBezTo>
                    <a:pt x="1456" y="1015"/>
                    <a:pt x="1434" y="1025"/>
                    <a:pt x="1415" y="1025"/>
                  </a:cubicBezTo>
                  <a:cubicBezTo>
                    <a:pt x="1298" y="1025"/>
                    <a:pt x="1257" y="672"/>
                    <a:pt x="1479" y="672"/>
                  </a:cubicBezTo>
                  <a:cubicBezTo>
                    <a:pt x="1487" y="671"/>
                    <a:pt x="1496" y="671"/>
                    <a:pt x="1504" y="671"/>
                  </a:cubicBezTo>
                  <a:cubicBezTo>
                    <a:pt x="1578" y="671"/>
                    <a:pt x="1644" y="700"/>
                    <a:pt x="1692" y="741"/>
                  </a:cubicBezTo>
                  <a:cubicBezTo>
                    <a:pt x="1784" y="817"/>
                    <a:pt x="1845" y="916"/>
                    <a:pt x="1867" y="1030"/>
                  </a:cubicBezTo>
                  <a:cubicBezTo>
                    <a:pt x="1920" y="1292"/>
                    <a:pt x="1764" y="1394"/>
                    <a:pt x="1571" y="1394"/>
                  </a:cubicBezTo>
                  <a:cubicBezTo>
                    <a:pt x="1455" y="1394"/>
                    <a:pt x="1325" y="1357"/>
                    <a:pt x="1220" y="1297"/>
                  </a:cubicBezTo>
                  <a:cubicBezTo>
                    <a:pt x="816" y="1069"/>
                    <a:pt x="762" y="672"/>
                    <a:pt x="518" y="322"/>
                  </a:cubicBezTo>
                  <a:cubicBezTo>
                    <a:pt x="395" y="147"/>
                    <a:pt x="257" y="0"/>
                    <a:pt x="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0"/>
            <p:cNvSpPr/>
            <p:nvPr/>
          </p:nvSpPr>
          <p:spPr>
            <a:xfrm>
              <a:off x="4695300" y="366200"/>
              <a:ext cx="2675" cy="6300"/>
            </a:xfrm>
            <a:custGeom>
              <a:avLst/>
              <a:gdLst/>
              <a:ahLst/>
              <a:cxnLst/>
              <a:rect l="l" t="t" r="r" b="b"/>
              <a:pathLst>
                <a:path w="107" h="252" extrusionOk="0">
                  <a:moveTo>
                    <a:pt x="67" y="0"/>
                  </a:moveTo>
                  <a:cubicBezTo>
                    <a:pt x="54" y="0"/>
                    <a:pt x="38" y="8"/>
                    <a:pt x="38" y="21"/>
                  </a:cubicBezTo>
                  <a:cubicBezTo>
                    <a:pt x="15" y="90"/>
                    <a:pt x="0" y="159"/>
                    <a:pt x="8" y="235"/>
                  </a:cubicBezTo>
                  <a:cubicBezTo>
                    <a:pt x="12" y="246"/>
                    <a:pt x="23" y="252"/>
                    <a:pt x="35" y="252"/>
                  </a:cubicBezTo>
                  <a:cubicBezTo>
                    <a:pt x="48" y="252"/>
                    <a:pt x="61" y="246"/>
                    <a:pt x="69" y="235"/>
                  </a:cubicBezTo>
                  <a:cubicBezTo>
                    <a:pt x="107" y="166"/>
                    <a:pt x="107" y="90"/>
                    <a:pt x="84" y="14"/>
                  </a:cubicBezTo>
                  <a:cubicBezTo>
                    <a:pt x="84" y="4"/>
                    <a:pt x="76" y="0"/>
                    <a:pt x="67"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0"/>
            <p:cNvSpPr/>
            <p:nvPr/>
          </p:nvSpPr>
          <p:spPr>
            <a:xfrm>
              <a:off x="4689375" y="363475"/>
              <a:ext cx="3650" cy="11675"/>
            </a:xfrm>
            <a:custGeom>
              <a:avLst/>
              <a:gdLst/>
              <a:ahLst/>
              <a:cxnLst/>
              <a:rect l="l" t="t" r="r" b="b"/>
              <a:pathLst>
                <a:path w="146" h="467" extrusionOk="0">
                  <a:moveTo>
                    <a:pt x="85" y="1"/>
                  </a:moveTo>
                  <a:cubicBezTo>
                    <a:pt x="77" y="1"/>
                    <a:pt x="77" y="1"/>
                    <a:pt x="77" y="8"/>
                  </a:cubicBezTo>
                  <a:cubicBezTo>
                    <a:pt x="85" y="77"/>
                    <a:pt x="77" y="153"/>
                    <a:pt x="62" y="230"/>
                  </a:cubicBezTo>
                  <a:cubicBezTo>
                    <a:pt x="47" y="290"/>
                    <a:pt x="1" y="382"/>
                    <a:pt x="24" y="443"/>
                  </a:cubicBezTo>
                  <a:cubicBezTo>
                    <a:pt x="31" y="460"/>
                    <a:pt x="42" y="466"/>
                    <a:pt x="53" y="466"/>
                  </a:cubicBezTo>
                  <a:cubicBezTo>
                    <a:pt x="68" y="466"/>
                    <a:pt x="84" y="456"/>
                    <a:pt x="92" y="443"/>
                  </a:cubicBezTo>
                  <a:cubicBezTo>
                    <a:pt x="131" y="367"/>
                    <a:pt x="138" y="283"/>
                    <a:pt x="131" y="199"/>
                  </a:cubicBezTo>
                  <a:cubicBezTo>
                    <a:pt x="146" y="130"/>
                    <a:pt x="123" y="62"/>
                    <a:pt x="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0"/>
            <p:cNvSpPr/>
            <p:nvPr/>
          </p:nvSpPr>
          <p:spPr>
            <a:xfrm>
              <a:off x="4690900" y="363950"/>
              <a:ext cx="51850" cy="2975"/>
            </a:xfrm>
            <a:custGeom>
              <a:avLst/>
              <a:gdLst/>
              <a:ahLst/>
              <a:cxnLst/>
              <a:rect l="l" t="t" r="r" b="b"/>
              <a:pathLst>
                <a:path w="2074" h="119" extrusionOk="0">
                  <a:moveTo>
                    <a:pt x="549" y="1"/>
                  </a:moveTo>
                  <a:cubicBezTo>
                    <a:pt x="370" y="1"/>
                    <a:pt x="190" y="8"/>
                    <a:pt x="16" y="43"/>
                  </a:cubicBezTo>
                  <a:cubicBezTo>
                    <a:pt x="1" y="43"/>
                    <a:pt x="1" y="66"/>
                    <a:pt x="16" y="73"/>
                  </a:cubicBezTo>
                  <a:cubicBezTo>
                    <a:pt x="198" y="110"/>
                    <a:pt x="388" y="118"/>
                    <a:pt x="579" y="118"/>
                  </a:cubicBezTo>
                  <a:cubicBezTo>
                    <a:pt x="748" y="118"/>
                    <a:pt x="918" y="111"/>
                    <a:pt x="1083" y="111"/>
                  </a:cubicBezTo>
                  <a:cubicBezTo>
                    <a:pt x="1208" y="111"/>
                    <a:pt x="1332" y="113"/>
                    <a:pt x="1455" y="113"/>
                  </a:cubicBezTo>
                  <a:cubicBezTo>
                    <a:pt x="1641" y="113"/>
                    <a:pt x="1825" y="110"/>
                    <a:pt x="2013" y="96"/>
                  </a:cubicBezTo>
                  <a:cubicBezTo>
                    <a:pt x="2059" y="96"/>
                    <a:pt x="2074" y="20"/>
                    <a:pt x="2021" y="20"/>
                  </a:cubicBezTo>
                  <a:cubicBezTo>
                    <a:pt x="1810" y="6"/>
                    <a:pt x="1597" y="4"/>
                    <a:pt x="1383" y="4"/>
                  </a:cubicBezTo>
                  <a:cubicBezTo>
                    <a:pt x="1240" y="4"/>
                    <a:pt x="1097" y="5"/>
                    <a:pt x="954" y="5"/>
                  </a:cubicBezTo>
                  <a:cubicBezTo>
                    <a:pt x="820" y="5"/>
                    <a:pt x="684" y="1"/>
                    <a:pt x="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0"/>
            <p:cNvSpPr/>
            <p:nvPr/>
          </p:nvSpPr>
          <p:spPr>
            <a:xfrm>
              <a:off x="4740325" y="364650"/>
              <a:ext cx="4350" cy="7750"/>
            </a:xfrm>
            <a:custGeom>
              <a:avLst/>
              <a:gdLst/>
              <a:ahLst/>
              <a:cxnLst/>
              <a:rect l="l" t="t" r="r" b="b"/>
              <a:pathLst>
                <a:path w="174" h="310" extrusionOk="0">
                  <a:moveTo>
                    <a:pt x="18" y="1"/>
                  </a:moveTo>
                  <a:cubicBezTo>
                    <a:pt x="9" y="1"/>
                    <a:pt x="0" y="10"/>
                    <a:pt x="5" y="15"/>
                  </a:cubicBezTo>
                  <a:cubicBezTo>
                    <a:pt x="28" y="114"/>
                    <a:pt x="59" y="213"/>
                    <a:pt x="112" y="297"/>
                  </a:cubicBezTo>
                  <a:cubicBezTo>
                    <a:pt x="119" y="306"/>
                    <a:pt x="127" y="309"/>
                    <a:pt x="135" y="309"/>
                  </a:cubicBezTo>
                  <a:cubicBezTo>
                    <a:pt x="154" y="309"/>
                    <a:pt x="173" y="288"/>
                    <a:pt x="173" y="266"/>
                  </a:cubicBezTo>
                  <a:cubicBezTo>
                    <a:pt x="135" y="175"/>
                    <a:pt x="89" y="83"/>
                    <a:pt x="28" y="7"/>
                  </a:cubicBezTo>
                  <a:cubicBezTo>
                    <a:pt x="26" y="2"/>
                    <a:pt x="22" y="1"/>
                    <a:pt x="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0"/>
            <p:cNvSpPr/>
            <p:nvPr/>
          </p:nvSpPr>
          <p:spPr>
            <a:xfrm>
              <a:off x="4659175" y="345475"/>
              <a:ext cx="111725" cy="36000"/>
            </a:xfrm>
            <a:custGeom>
              <a:avLst/>
              <a:gdLst/>
              <a:ahLst/>
              <a:cxnLst/>
              <a:rect l="l" t="t" r="r" b="b"/>
              <a:pathLst>
                <a:path w="4469" h="1440" extrusionOk="0">
                  <a:moveTo>
                    <a:pt x="2384" y="1"/>
                  </a:moveTo>
                  <a:cubicBezTo>
                    <a:pt x="2276" y="1"/>
                    <a:pt x="2171" y="5"/>
                    <a:pt x="2070" y="12"/>
                  </a:cubicBezTo>
                  <a:cubicBezTo>
                    <a:pt x="1163" y="73"/>
                    <a:pt x="310" y="523"/>
                    <a:pt x="5" y="1414"/>
                  </a:cubicBezTo>
                  <a:cubicBezTo>
                    <a:pt x="0" y="1432"/>
                    <a:pt x="12" y="1440"/>
                    <a:pt x="23" y="1440"/>
                  </a:cubicBezTo>
                  <a:cubicBezTo>
                    <a:pt x="31" y="1440"/>
                    <a:pt x="40" y="1436"/>
                    <a:pt x="43" y="1430"/>
                  </a:cubicBezTo>
                  <a:cubicBezTo>
                    <a:pt x="493" y="683"/>
                    <a:pt x="1011" y="286"/>
                    <a:pt x="1872" y="142"/>
                  </a:cubicBezTo>
                  <a:cubicBezTo>
                    <a:pt x="2049" y="112"/>
                    <a:pt x="2235" y="96"/>
                    <a:pt x="2423" y="96"/>
                  </a:cubicBezTo>
                  <a:cubicBezTo>
                    <a:pt x="3268" y="96"/>
                    <a:pt x="4154" y="418"/>
                    <a:pt x="4372" y="1315"/>
                  </a:cubicBezTo>
                  <a:cubicBezTo>
                    <a:pt x="4374" y="1336"/>
                    <a:pt x="4387" y="1344"/>
                    <a:pt x="4401" y="1344"/>
                  </a:cubicBezTo>
                  <a:cubicBezTo>
                    <a:pt x="4430" y="1344"/>
                    <a:pt x="4468" y="1312"/>
                    <a:pt x="4463" y="1277"/>
                  </a:cubicBezTo>
                  <a:cubicBezTo>
                    <a:pt x="4321" y="279"/>
                    <a:pt x="3269" y="1"/>
                    <a:pt x="23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0"/>
            <p:cNvSpPr/>
            <p:nvPr/>
          </p:nvSpPr>
          <p:spPr>
            <a:xfrm>
              <a:off x="4630125" y="331275"/>
              <a:ext cx="174450" cy="62850"/>
            </a:xfrm>
            <a:custGeom>
              <a:avLst/>
              <a:gdLst/>
              <a:ahLst/>
              <a:cxnLst/>
              <a:rect l="l" t="t" r="r" b="b"/>
              <a:pathLst>
                <a:path w="6978" h="2514" extrusionOk="0">
                  <a:moveTo>
                    <a:pt x="3441" y="1"/>
                  </a:moveTo>
                  <a:cubicBezTo>
                    <a:pt x="3430" y="1"/>
                    <a:pt x="3419" y="1"/>
                    <a:pt x="3407" y="1"/>
                  </a:cubicBezTo>
                  <a:cubicBezTo>
                    <a:pt x="1937" y="24"/>
                    <a:pt x="374" y="1030"/>
                    <a:pt x="1" y="2501"/>
                  </a:cubicBezTo>
                  <a:cubicBezTo>
                    <a:pt x="1" y="2510"/>
                    <a:pt x="9" y="2513"/>
                    <a:pt x="15" y="2513"/>
                  </a:cubicBezTo>
                  <a:cubicBezTo>
                    <a:pt x="20" y="2513"/>
                    <a:pt x="24" y="2511"/>
                    <a:pt x="24" y="2508"/>
                  </a:cubicBezTo>
                  <a:cubicBezTo>
                    <a:pt x="641" y="1281"/>
                    <a:pt x="1540" y="420"/>
                    <a:pt x="2927" y="169"/>
                  </a:cubicBezTo>
                  <a:cubicBezTo>
                    <a:pt x="3096" y="138"/>
                    <a:pt x="3281" y="123"/>
                    <a:pt x="3474" y="123"/>
                  </a:cubicBezTo>
                  <a:cubicBezTo>
                    <a:pt x="4781" y="123"/>
                    <a:pt x="6487" y="819"/>
                    <a:pt x="6494" y="2226"/>
                  </a:cubicBezTo>
                  <a:cubicBezTo>
                    <a:pt x="6494" y="2251"/>
                    <a:pt x="6510" y="2261"/>
                    <a:pt x="6529" y="2261"/>
                  </a:cubicBezTo>
                  <a:cubicBezTo>
                    <a:pt x="6551" y="2261"/>
                    <a:pt x="6577" y="2247"/>
                    <a:pt x="6586" y="2226"/>
                  </a:cubicBezTo>
                  <a:cubicBezTo>
                    <a:pt x="6978" y="733"/>
                    <a:pt x="4540" y="1"/>
                    <a:pt x="3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0"/>
            <p:cNvSpPr/>
            <p:nvPr/>
          </p:nvSpPr>
          <p:spPr>
            <a:xfrm>
              <a:off x="4696050" y="334500"/>
              <a:ext cx="3075" cy="14975"/>
            </a:xfrm>
            <a:custGeom>
              <a:avLst/>
              <a:gdLst/>
              <a:ahLst/>
              <a:cxnLst/>
              <a:rect l="l" t="t" r="r" b="b"/>
              <a:pathLst>
                <a:path w="123" h="599" extrusionOk="0">
                  <a:moveTo>
                    <a:pt x="63" y="0"/>
                  </a:moveTo>
                  <a:cubicBezTo>
                    <a:pt x="59" y="0"/>
                    <a:pt x="54" y="5"/>
                    <a:pt x="54" y="9"/>
                  </a:cubicBezTo>
                  <a:cubicBezTo>
                    <a:pt x="31" y="100"/>
                    <a:pt x="24" y="192"/>
                    <a:pt x="16" y="283"/>
                  </a:cubicBezTo>
                  <a:cubicBezTo>
                    <a:pt x="1" y="375"/>
                    <a:pt x="1" y="474"/>
                    <a:pt x="16" y="573"/>
                  </a:cubicBezTo>
                  <a:cubicBezTo>
                    <a:pt x="22" y="592"/>
                    <a:pt x="36" y="599"/>
                    <a:pt x="51" y="599"/>
                  </a:cubicBezTo>
                  <a:cubicBezTo>
                    <a:pt x="73" y="599"/>
                    <a:pt x="98" y="583"/>
                    <a:pt x="107" y="565"/>
                  </a:cubicBezTo>
                  <a:cubicBezTo>
                    <a:pt x="123" y="466"/>
                    <a:pt x="123" y="367"/>
                    <a:pt x="107" y="276"/>
                  </a:cubicBezTo>
                  <a:cubicBezTo>
                    <a:pt x="100" y="184"/>
                    <a:pt x="92" y="93"/>
                    <a:pt x="69" y="9"/>
                  </a:cubicBezTo>
                  <a:cubicBezTo>
                    <a:pt x="69" y="3"/>
                    <a:pt x="67" y="0"/>
                    <a:pt x="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0"/>
            <p:cNvSpPr/>
            <p:nvPr/>
          </p:nvSpPr>
          <p:spPr>
            <a:xfrm>
              <a:off x="4700825" y="346100"/>
              <a:ext cx="36025" cy="9700"/>
            </a:xfrm>
            <a:custGeom>
              <a:avLst/>
              <a:gdLst/>
              <a:ahLst/>
              <a:cxnLst/>
              <a:rect l="l" t="t" r="r" b="b"/>
              <a:pathLst>
                <a:path w="1441" h="388" extrusionOk="0">
                  <a:moveTo>
                    <a:pt x="272" y="0"/>
                  </a:moveTo>
                  <a:cubicBezTo>
                    <a:pt x="269" y="0"/>
                    <a:pt x="263" y="2"/>
                    <a:pt x="259" y="2"/>
                  </a:cubicBezTo>
                  <a:cubicBezTo>
                    <a:pt x="183" y="56"/>
                    <a:pt x="0" y="124"/>
                    <a:pt x="31" y="254"/>
                  </a:cubicBezTo>
                  <a:cubicBezTo>
                    <a:pt x="61" y="345"/>
                    <a:pt x="259" y="345"/>
                    <a:pt x="328" y="361"/>
                  </a:cubicBezTo>
                  <a:cubicBezTo>
                    <a:pt x="445" y="374"/>
                    <a:pt x="583" y="387"/>
                    <a:pt x="725" y="387"/>
                  </a:cubicBezTo>
                  <a:cubicBezTo>
                    <a:pt x="970" y="387"/>
                    <a:pt x="1226" y="348"/>
                    <a:pt x="1395" y="208"/>
                  </a:cubicBezTo>
                  <a:cubicBezTo>
                    <a:pt x="1425" y="185"/>
                    <a:pt x="1441" y="155"/>
                    <a:pt x="1410" y="124"/>
                  </a:cubicBezTo>
                  <a:cubicBezTo>
                    <a:pt x="1387" y="101"/>
                    <a:pt x="1364" y="94"/>
                    <a:pt x="1342" y="94"/>
                  </a:cubicBezTo>
                  <a:cubicBezTo>
                    <a:pt x="1304" y="94"/>
                    <a:pt x="1273" y="124"/>
                    <a:pt x="1288" y="155"/>
                  </a:cubicBezTo>
                  <a:cubicBezTo>
                    <a:pt x="1319" y="208"/>
                    <a:pt x="663" y="277"/>
                    <a:pt x="572" y="277"/>
                  </a:cubicBezTo>
                  <a:cubicBezTo>
                    <a:pt x="480" y="277"/>
                    <a:pt x="389" y="277"/>
                    <a:pt x="297" y="269"/>
                  </a:cubicBezTo>
                  <a:cubicBezTo>
                    <a:pt x="237" y="261"/>
                    <a:pt x="176" y="254"/>
                    <a:pt x="122" y="239"/>
                  </a:cubicBezTo>
                  <a:cubicBezTo>
                    <a:pt x="46" y="216"/>
                    <a:pt x="252" y="25"/>
                    <a:pt x="267" y="10"/>
                  </a:cubicBezTo>
                  <a:cubicBezTo>
                    <a:pt x="275" y="2"/>
                    <a:pt x="275" y="0"/>
                    <a:pt x="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0"/>
            <p:cNvSpPr/>
            <p:nvPr/>
          </p:nvSpPr>
          <p:spPr>
            <a:xfrm>
              <a:off x="4700625" y="353050"/>
              <a:ext cx="10050" cy="13150"/>
            </a:xfrm>
            <a:custGeom>
              <a:avLst/>
              <a:gdLst/>
              <a:ahLst/>
              <a:cxnLst/>
              <a:rect l="l" t="t" r="r" b="b"/>
              <a:pathLst>
                <a:path w="402" h="526" extrusionOk="0">
                  <a:moveTo>
                    <a:pt x="245" y="1"/>
                  </a:moveTo>
                  <a:cubicBezTo>
                    <a:pt x="121" y="1"/>
                    <a:pt x="14" y="93"/>
                    <a:pt x="1" y="220"/>
                  </a:cubicBezTo>
                  <a:cubicBezTo>
                    <a:pt x="1" y="380"/>
                    <a:pt x="130" y="517"/>
                    <a:pt x="290" y="525"/>
                  </a:cubicBezTo>
                  <a:cubicBezTo>
                    <a:pt x="293" y="525"/>
                    <a:pt x="295" y="525"/>
                    <a:pt x="298" y="525"/>
                  </a:cubicBezTo>
                  <a:cubicBezTo>
                    <a:pt x="343" y="525"/>
                    <a:pt x="401" y="462"/>
                    <a:pt x="344" y="433"/>
                  </a:cubicBezTo>
                  <a:cubicBezTo>
                    <a:pt x="260" y="387"/>
                    <a:pt x="176" y="342"/>
                    <a:pt x="138" y="243"/>
                  </a:cubicBezTo>
                  <a:cubicBezTo>
                    <a:pt x="100" y="128"/>
                    <a:pt x="206" y="83"/>
                    <a:pt x="290" y="52"/>
                  </a:cubicBezTo>
                  <a:cubicBezTo>
                    <a:pt x="305" y="44"/>
                    <a:pt x="321" y="14"/>
                    <a:pt x="298" y="6"/>
                  </a:cubicBezTo>
                  <a:cubicBezTo>
                    <a:pt x="280" y="3"/>
                    <a:pt x="262" y="1"/>
                    <a:pt x="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0"/>
            <p:cNvSpPr/>
            <p:nvPr/>
          </p:nvSpPr>
          <p:spPr>
            <a:xfrm>
              <a:off x="4727875" y="353200"/>
              <a:ext cx="13050" cy="14550"/>
            </a:xfrm>
            <a:custGeom>
              <a:avLst/>
              <a:gdLst/>
              <a:ahLst/>
              <a:cxnLst/>
              <a:rect l="l" t="t" r="r" b="b"/>
              <a:pathLst>
                <a:path w="522" h="582" extrusionOk="0">
                  <a:moveTo>
                    <a:pt x="16" y="0"/>
                  </a:moveTo>
                  <a:cubicBezTo>
                    <a:pt x="8" y="0"/>
                    <a:pt x="0" y="16"/>
                    <a:pt x="16" y="16"/>
                  </a:cubicBezTo>
                  <a:cubicBezTo>
                    <a:pt x="138" y="46"/>
                    <a:pt x="244" y="130"/>
                    <a:pt x="305" y="244"/>
                  </a:cubicBezTo>
                  <a:cubicBezTo>
                    <a:pt x="328" y="282"/>
                    <a:pt x="343" y="336"/>
                    <a:pt x="351" y="389"/>
                  </a:cubicBezTo>
                  <a:cubicBezTo>
                    <a:pt x="351" y="450"/>
                    <a:pt x="275" y="458"/>
                    <a:pt x="229" y="480"/>
                  </a:cubicBezTo>
                  <a:cubicBezTo>
                    <a:pt x="191" y="503"/>
                    <a:pt x="168" y="580"/>
                    <a:pt x="229" y="580"/>
                  </a:cubicBezTo>
                  <a:cubicBezTo>
                    <a:pt x="239" y="581"/>
                    <a:pt x="248" y="581"/>
                    <a:pt x="258" y="581"/>
                  </a:cubicBezTo>
                  <a:cubicBezTo>
                    <a:pt x="417" y="581"/>
                    <a:pt x="521" y="404"/>
                    <a:pt x="435" y="267"/>
                  </a:cubicBezTo>
                  <a:cubicBezTo>
                    <a:pt x="351" y="107"/>
                    <a:pt x="191" y="8"/>
                    <a:pt x="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0"/>
            <p:cNvSpPr/>
            <p:nvPr/>
          </p:nvSpPr>
          <p:spPr>
            <a:xfrm>
              <a:off x="4663550" y="268775"/>
              <a:ext cx="108375" cy="67050"/>
            </a:xfrm>
            <a:custGeom>
              <a:avLst/>
              <a:gdLst/>
              <a:ahLst/>
              <a:cxnLst/>
              <a:rect l="l" t="t" r="r" b="b"/>
              <a:pathLst>
                <a:path w="4335" h="2682" extrusionOk="0">
                  <a:moveTo>
                    <a:pt x="2048" y="1"/>
                  </a:moveTo>
                  <a:cubicBezTo>
                    <a:pt x="1238" y="1"/>
                    <a:pt x="550" y="308"/>
                    <a:pt x="249" y="1091"/>
                  </a:cubicBezTo>
                  <a:cubicBezTo>
                    <a:pt x="0" y="1724"/>
                    <a:pt x="554" y="2575"/>
                    <a:pt x="1230" y="2575"/>
                  </a:cubicBezTo>
                  <a:cubicBezTo>
                    <a:pt x="1278" y="2575"/>
                    <a:pt x="1327" y="2571"/>
                    <a:pt x="1377" y="2562"/>
                  </a:cubicBezTo>
                  <a:cubicBezTo>
                    <a:pt x="1392" y="2562"/>
                    <a:pt x="1400" y="2539"/>
                    <a:pt x="1377" y="2539"/>
                  </a:cubicBezTo>
                  <a:cubicBezTo>
                    <a:pt x="386" y="2455"/>
                    <a:pt x="119" y="1335"/>
                    <a:pt x="653" y="626"/>
                  </a:cubicBezTo>
                  <a:cubicBezTo>
                    <a:pt x="948" y="237"/>
                    <a:pt x="1542" y="142"/>
                    <a:pt x="2041" y="142"/>
                  </a:cubicBezTo>
                  <a:cubicBezTo>
                    <a:pt x="2148" y="142"/>
                    <a:pt x="2251" y="147"/>
                    <a:pt x="2345" y="153"/>
                  </a:cubicBezTo>
                  <a:cubicBezTo>
                    <a:pt x="2871" y="184"/>
                    <a:pt x="3374" y="390"/>
                    <a:pt x="3701" y="801"/>
                  </a:cubicBezTo>
                  <a:cubicBezTo>
                    <a:pt x="4334" y="1586"/>
                    <a:pt x="3602" y="2242"/>
                    <a:pt x="2924" y="2577"/>
                  </a:cubicBezTo>
                  <a:cubicBezTo>
                    <a:pt x="2871" y="2604"/>
                    <a:pt x="2881" y="2682"/>
                    <a:pt x="2930" y="2682"/>
                  </a:cubicBezTo>
                  <a:cubicBezTo>
                    <a:pt x="2937" y="2682"/>
                    <a:pt x="2946" y="2680"/>
                    <a:pt x="2955" y="2676"/>
                  </a:cubicBezTo>
                  <a:cubicBezTo>
                    <a:pt x="3724" y="2310"/>
                    <a:pt x="4296" y="1891"/>
                    <a:pt x="3976" y="977"/>
                  </a:cubicBezTo>
                  <a:cubicBezTo>
                    <a:pt x="3717" y="222"/>
                    <a:pt x="2779" y="9"/>
                    <a:pt x="2078" y="1"/>
                  </a:cubicBezTo>
                  <a:cubicBezTo>
                    <a:pt x="2068" y="1"/>
                    <a:pt x="205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0"/>
            <p:cNvSpPr/>
            <p:nvPr/>
          </p:nvSpPr>
          <p:spPr>
            <a:xfrm>
              <a:off x="4698200" y="261925"/>
              <a:ext cx="43425" cy="10525"/>
            </a:xfrm>
            <a:custGeom>
              <a:avLst/>
              <a:gdLst/>
              <a:ahLst/>
              <a:cxnLst/>
              <a:rect l="l" t="t" r="r" b="b"/>
              <a:pathLst>
                <a:path w="1737" h="421" extrusionOk="0">
                  <a:moveTo>
                    <a:pt x="598" y="0"/>
                  </a:moveTo>
                  <a:cubicBezTo>
                    <a:pt x="441" y="0"/>
                    <a:pt x="242" y="10"/>
                    <a:pt x="143" y="115"/>
                  </a:cubicBezTo>
                  <a:cubicBezTo>
                    <a:pt x="0" y="278"/>
                    <a:pt x="259" y="338"/>
                    <a:pt x="397" y="338"/>
                  </a:cubicBezTo>
                  <a:cubicBezTo>
                    <a:pt x="414" y="338"/>
                    <a:pt x="428" y="338"/>
                    <a:pt x="441" y="336"/>
                  </a:cubicBezTo>
                  <a:cubicBezTo>
                    <a:pt x="456" y="336"/>
                    <a:pt x="463" y="298"/>
                    <a:pt x="441" y="298"/>
                  </a:cubicBezTo>
                  <a:cubicBezTo>
                    <a:pt x="425" y="300"/>
                    <a:pt x="411" y="301"/>
                    <a:pt x="396" y="301"/>
                  </a:cubicBezTo>
                  <a:cubicBezTo>
                    <a:pt x="353" y="301"/>
                    <a:pt x="313" y="292"/>
                    <a:pt x="273" y="275"/>
                  </a:cubicBezTo>
                  <a:cubicBezTo>
                    <a:pt x="220" y="191"/>
                    <a:pt x="220" y="145"/>
                    <a:pt x="288" y="138"/>
                  </a:cubicBezTo>
                  <a:cubicBezTo>
                    <a:pt x="357" y="115"/>
                    <a:pt x="425" y="107"/>
                    <a:pt x="502" y="107"/>
                  </a:cubicBezTo>
                  <a:cubicBezTo>
                    <a:pt x="540" y="104"/>
                    <a:pt x="580" y="102"/>
                    <a:pt x="620" y="102"/>
                  </a:cubicBezTo>
                  <a:cubicBezTo>
                    <a:pt x="660" y="102"/>
                    <a:pt x="700" y="104"/>
                    <a:pt x="738" y="107"/>
                  </a:cubicBezTo>
                  <a:cubicBezTo>
                    <a:pt x="829" y="107"/>
                    <a:pt x="1424" y="206"/>
                    <a:pt x="1264" y="336"/>
                  </a:cubicBezTo>
                  <a:cubicBezTo>
                    <a:pt x="1227" y="373"/>
                    <a:pt x="1245" y="420"/>
                    <a:pt x="1286" y="420"/>
                  </a:cubicBezTo>
                  <a:cubicBezTo>
                    <a:pt x="1295" y="420"/>
                    <a:pt x="1306" y="418"/>
                    <a:pt x="1317" y="412"/>
                  </a:cubicBezTo>
                  <a:cubicBezTo>
                    <a:pt x="1736" y="161"/>
                    <a:pt x="852" y="1"/>
                    <a:pt x="700" y="1"/>
                  </a:cubicBezTo>
                  <a:cubicBezTo>
                    <a:pt x="669" y="1"/>
                    <a:pt x="635" y="0"/>
                    <a:pt x="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0"/>
            <p:cNvSpPr/>
            <p:nvPr/>
          </p:nvSpPr>
          <p:spPr>
            <a:xfrm>
              <a:off x="4664050" y="270175"/>
              <a:ext cx="51275" cy="64975"/>
            </a:xfrm>
            <a:custGeom>
              <a:avLst/>
              <a:gdLst/>
              <a:ahLst/>
              <a:cxnLst/>
              <a:rect l="l" t="t" r="r" b="b"/>
              <a:pathLst>
                <a:path w="2051" h="2599" extrusionOk="0">
                  <a:moveTo>
                    <a:pt x="1923" y="1"/>
                  </a:moveTo>
                  <a:cubicBezTo>
                    <a:pt x="671" y="1"/>
                    <a:pt x="0" y="2241"/>
                    <a:pt x="1380" y="2597"/>
                  </a:cubicBezTo>
                  <a:cubicBezTo>
                    <a:pt x="1382" y="2598"/>
                    <a:pt x="1385" y="2598"/>
                    <a:pt x="1387" y="2598"/>
                  </a:cubicBezTo>
                  <a:cubicBezTo>
                    <a:pt x="1423" y="2598"/>
                    <a:pt x="1453" y="2551"/>
                    <a:pt x="1410" y="2536"/>
                  </a:cubicBezTo>
                  <a:cubicBezTo>
                    <a:pt x="77" y="2018"/>
                    <a:pt x="785" y="136"/>
                    <a:pt x="2020" y="44"/>
                  </a:cubicBezTo>
                  <a:cubicBezTo>
                    <a:pt x="2043" y="37"/>
                    <a:pt x="2050" y="6"/>
                    <a:pt x="2028" y="6"/>
                  </a:cubicBezTo>
                  <a:cubicBezTo>
                    <a:pt x="1992" y="3"/>
                    <a:pt x="1958"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0"/>
            <p:cNvSpPr/>
            <p:nvPr/>
          </p:nvSpPr>
          <p:spPr>
            <a:xfrm>
              <a:off x="4733400" y="272025"/>
              <a:ext cx="26125" cy="55500"/>
            </a:xfrm>
            <a:custGeom>
              <a:avLst/>
              <a:gdLst/>
              <a:ahLst/>
              <a:cxnLst/>
              <a:rect l="l" t="t" r="r" b="b"/>
              <a:pathLst>
                <a:path w="1045" h="2220" extrusionOk="0">
                  <a:moveTo>
                    <a:pt x="16" y="1"/>
                  </a:moveTo>
                  <a:cubicBezTo>
                    <a:pt x="8" y="1"/>
                    <a:pt x="1" y="1"/>
                    <a:pt x="1" y="8"/>
                  </a:cubicBezTo>
                  <a:cubicBezTo>
                    <a:pt x="260" y="214"/>
                    <a:pt x="519" y="405"/>
                    <a:pt x="709" y="679"/>
                  </a:cubicBezTo>
                  <a:cubicBezTo>
                    <a:pt x="1045" y="1151"/>
                    <a:pt x="793" y="1723"/>
                    <a:pt x="587" y="2180"/>
                  </a:cubicBezTo>
                  <a:cubicBezTo>
                    <a:pt x="578" y="2204"/>
                    <a:pt x="592" y="2219"/>
                    <a:pt x="608" y="2219"/>
                  </a:cubicBezTo>
                  <a:cubicBezTo>
                    <a:pt x="618" y="2219"/>
                    <a:pt x="627" y="2214"/>
                    <a:pt x="633" y="2203"/>
                  </a:cubicBezTo>
                  <a:cubicBezTo>
                    <a:pt x="854" y="1822"/>
                    <a:pt x="976" y="1426"/>
                    <a:pt x="907" y="984"/>
                  </a:cubicBezTo>
                  <a:cubicBezTo>
                    <a:pt x="839" y="519"/>
                    <a:pt x="366" y="237"/>
                    <a:pt x="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0"/>
            <p:cNvSpPr/>
            <p:nvPr/>
          </p:nvSpPr>
          <p:spPr>
            <a:xfrm>
              <a:off x="4728250" y="271825"/>
              <a:ext cx="28800" cy="63325"/>
            </a:xfrm>
            <a:custGeom>
              <a:avLst/>
              <a:gdLst/>
              <a:ahLst/>
              <a:cxnLst/>
              <a:rect l="l" t="t" r="r" b="b"/>
              <a:pathLst>
                <a:path w="1152" h="2533" extrusionOk="0">
                  <a:moveTo>
                    <a:pt x="24" y="1"/>
                  </a:moveTo>
                  <a:cubicBezTo>
                    <a:pt x="16" y="1"/>
                    <a:pt x="1" y="9"/>
                    <a:pt x="8" y="16"/>
                  </a:cubicBezTo>
                  <a:cubicBezTo>
                    <a:pt x="824" y="550"/>
                    <a:pt x="1007" y="1815"/>
                    <a:pt x="245" y="2470"/>
                  </a:cubicBezTo>
                  <a:cubicBezTo>
                    <a:pt x="221" y="2494"/>
                    <a:pt x="235" y="2533"/>
                    <a:pt x="260" y="2533"/>
                  </a:cubicBezTo>
                  <a:cubicBezTo>
                    <a:pt x="267" y="2533"/>
                    <a:pt x="275" y="2530"/>
                    <a:pt x="283" y="2524"/>
                  </a:cubicBezTo>
                  <a:cubicBezTo>
                    <a:pt x="1152" y="1922"/>
                    <a:pt x="892" y="466"/>
                    <a:pt x="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0"/>
            <p:cNvSpPr/>
            <p:nvPr/>
          </p:nvSpPr>
          <p:spPr>
            <a:xfrm>
              <a:off x="4722950" y="271775"/>
              <a:ext cx="25725" cy="63650"/>
            </a:xfrm>
            <a:custGeom>
              <a:avLst/>
              <a:gdLst/>
              <a:ahLst/>
              <a:cxnLst/>
              <a:rect l="l" t="t" r="r" b="b"/>
              <a:pathLst>
                <a:path w="1029" h="2546" extrusionOk="0">
                  <a:moveTo>
                    <a:pt x="17" y="1"/>
                  </a:moveTo>
                  <a:cubicBezTo>
                    <a:pt x="10" y="1"/>
                    <a:pt x="1" y="12"/>
                    <a:pt x="7" y="18"/>
                  </a:cubicBezTo>
                  <a:cubicBezTo>
                    <a:pt x="571" y="636"/>
                    <a:pt x="944" y="1824"/>
                    <a:pt x="289" y="2503"/>
                  </a:cubicBezTo>
                  <a:cubicBezTo>
                    <a:pt x="273" y="2524"/>
                    <a:pt x="291" y="2546"/>
                    <a:pt x="311" y="2546"/>
                  </a:cubicBezTo>
                  <a:cubicBezTo>
                    <a:pt x="319" y="2546"/>
                    <a:pt x="328" y="2542"/>
                    <a:pt x="335" y="2533"/>
                  </a:cubicBezTo>
                  <a:cubicBezTo>
                    <a:pt x="1028" y="1870"/>
                    <a:pt x="693" y="559"/>
                    <a:pt x="22" y="3"/>
                  </a:cubicBezTo>
                  <a:cubicBezTo>
                    <a:pt x="21" y="2"/>
                    <a:pt x="19" y="1"/>
                    <a:pt x="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0"/>
            <p:cNvSpPr/>
            <p:nvPr/>
          </p:nvSpPr>
          <p:spPr>
            <a:xfrm>
              <a:off x="4689000" y="269175"/>
              <a:ext cx="26325" cy="37725"/>
            </a:xfrm>
            <a:custGeom>
              <a:avLst/>
              <a:gdLst/>
              <a:ahLst/>
              <a:cxnLst/>
              <a:rect l="l" t="t" r="r" b="b"/>
              <a:pathLst>
                <a:path w="1053" h="1509" extrusionOk="0">
                  <a:moveTo>
                    <a:pt x="1037" y="0"/>
                  </a:moveTo>
                  <a:cubicBezTo>
                    <a:pt x="428" y="176"/>
                    <a:pt x="1" y="854"/>
                    <a:pt x="16" y="1471"/>
                  </a:cubicBezTo>
                  <a:cubicBezTo>
                    <a:pt x="16" y="1498"/>
                    <a:pt x="32" y="1508"/>
                    <a:pt x="50" y="1508"/>
                  </a:cubicBezTo>
                  <a:cubicBezTo>
                    <a:pt x="74" y="1508"/>
                    <a:pt x="103" y="1490"/>
                    <a:pt x="107" y="1464"/>
                  </a:cubicBezTo>
                  <a:cubicBezTo>
                    <a:pt x="153" y="862"/>
                    <a:pt x="473" y="267"/>
                    <a:pt x="1045" y="16"/>
                  </a:cubicBezTo>
                  <a:cubicBezTo>
                    <a:pt x="1052" y="16"/>
                    <a:pt x="1045"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0"/>
            <p:cNvSpPr/>
            <p:nvPr/>
          </p:nvSpPr>
          <p:spPr>
            <a:xfrm>
              <a:off x="4690725" y="310625"/>
              <a:ext cx="4150" cy="9100"/>
            </a:xfrm>
            <a:custGeom>
              <a:avLst/>
              <a:gdLst/>
              <a:ahLst/>
              <a:cxnLst/>
              <a:rect l="l" t="t" r="r" b="b"/>
              <a:pathLst>
                <a:path w="166" h="364" extrusionOk="0">
                  <a:moveTo>
                    <a:pt x="12" y="0"/>
                  </a:moveTo>
                  <a:cubicBezTo>
                    <a:pt x="7" y="0"/>
                    <a:pt x="0" y="4"/>
                    <a:pt x="0" y="4"/>
                  </a:cubicBezTo>
                  <a:cubicBezTo>
                    <a:pt x="0" y="126"/>
                    <a:pt x="38" y="248"/>
                    <a:pt x="115" y="354"/>
                  </a:cubicBezTo>
                  <a:cubicBezTo>
                    <a:pt x="119" y="361"/>
                    <a:pt x="126" y="364"/>
                    <a:pt x="132" y="364"/>
                  </a:cubicBezTo>
                  <a:cubicBezTo>
                    <a:pt x="148" y="364"/>
                    <a:pt x="166" y="348"/>
                    <a:pt x="160" y="331"/>
                  </a:cubicBezTo>
                  <a:cubicBezTo>
                    <a:pt x="115" y="217"/>
                    <a:pt x="54" y="118"/>
                    <a:pt x="16" y="4"/>
                  </a:cubicBezTo>
                  <a:cubicBezTo>
                    <a:pt x="16" y="1"/>
                    <a:pt x="14" y="0"/>
                    <a:pt x="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0"/>
            <p:cNvSpPr/>
            <p:nvPr/>
          </p:nvSpPr>
          <p:spPr>
            <a:xfrm>
              <a:off x="4695150" y="324725"/>
              <a:ext cx="7350" cy="7750"/>
            </a:xfrm>
            <a:custGeom>
              <a:avLst/>
              <a:gdLst/>
              <a:ahLst/>
              <a:cxnLst/>
              <a:rect l="l" t="t" r="r" b="b"/>
              <a:pathLst>
                <a:path w="294" h="310" extrusionOk="0">
                  <a:moveTo>
                    <a:pt x="8" y="1"/>
                  </a:moveTo>
                  <a:cubicBezTo>
                    <a:pt x="3" y="1"/>
                    <a:pt x="1" y="6"/>
                    <a:pt x="6" y="11"/>
                  </a:cubicBezTo>
                  <a:cubicBezTo>
                    <a:pt x="60" y="126"/>
                    <a:pt x="98" y="255"/>
                    <a:pt x="227" y="309"/>
                  </a:cubicBezTo>
                  <a:cubicBezTo>
                    <a:pt x="229" y="309"/>
                    <a:pt x="231" y="309"/>
                    <a:pt x="233" y="309"/>
                  </a:cubicBezTo>
                  <a:cubicBezTo>
                    <a:pt x="257" y="309"/>
                    <a:pt x="294" y="269"/>
                    <a:pt x="265" y="255"/>
                  </a:cubicBezTo>
                  <a:cubicBezTo>
                    <a:pt x="166" y="179"/>
                    <a:pt x="105" y="80"/>
                    <a:pt x="14" y="4"/>
                  </a:cubicBezTo>
                  <a:cubicBezTo>
                    <a:pt x="12" y="1"/>
                    <a:pt x="9" y="1"/>
                    <a:pt x="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0"/>
            <p:cNvSpPr/>
            <p:nvPr/>
          </p:nvSpPr>
          <p:spPr>
            <a:xfrm>
              <a:off x="4693575" y="270475"/>
              <a:ext cx="25350" cy="62650"/>
            </a:xfrm>
            <a:custGeom>
              <a:avLst/>
              <a:gdLst/>
              <a:ahLst/>
              <a:cxnLst/>
              <a:rect l="l" t="t" r="r" b="b"/>
              <a:pathLst>
                <a:path w="1014" h="2506" extrusionOk="0">
                  <a:moveTo>
                    <a:pt x="997" y="0"/>
                  </a:moveTo>
                  <a:cubicBezTo>
                    <a:pt x="996" y="0"/>
                    <a:pt x="994" y="1"/>
                    <a:pt x="991" y="2"/>
                  </a:cubicBezTo>
                  <a:cubicBezTo>
                    <a:pt x="100" y="421"/>
                    <a:pt x="1" y="1884"/>
                    <a:pt x="694" y="2501"/>
                  </a:cubicBezTo>
                  <a:cubicBezTo>
                    <a:pt x="698" y="2504"/>
                    <a:pt x="703" y="2506"/>
                    <a:pt x="707" y="2506"/>
                  </a:cubicBezTo>
                  <a:cubicBezTo>
                    <a:pt x="727" y="2506"/>
                    <a:pt x="743" y="2482"/>
                    <a:pt x="725" y="2463"/>
                  </a:cubicBezTo>
                  <a:cubicBezTo>
                    <a:pt x="336" y="2075"/>
                    <a:pt x="237" y="1655"/>
                    <a:pt x="336" y="1122"/>
                  </a:cubicBezTo>
                  <a:cubicBezTo>
                    <a:pt x="420" y="688"/>
                    <a:pt x="595" y="238"/>
                    <a:pt x="1007" y="17"/>
                  </a:cubicBezTo>
                  <a:cubicBezTo>
                    <a:pt x="1013" y="17"/>
                    <a:pt x="1009" y="0"/>
                    <a:pt x="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0"/>
            <p:cNvSpPr/>
            <p:nvPr/>
          </p:nvSpPr>
          <p:spPr>
            <a:xfrm>
              <a:off x="4720675" y="271750"/>
              <a:ext cx="11925" cy="22375"/>
            </a:xfrm>
            <a:custGeom>
              <a:avLst/>
              <a:gdLst/>
              <a:ahLst/>
              <a:cxnLst/>
              <a:rect l="l" t="t" r="r" b="b"/>
              <a:pathLst>
                <a:path w="477" h="895" extrusionOk="0">
                  <a:moveTo>
                    <a:pt x="21" y="1"/>
                  </a:moveTo>
                  <a:cubicBezTo>
                    <a:pt x="12" y="1"/>
                    <a:pt x="1" y="8"/>
                    <a:pt x="6" y="19"/>
                  </a:cubicBezTo>
                  <a:cubicBezTo>
                    <a:pt x="189" y="278"/>
                    <a:pt x="327" y="576"/>
                    <a:pt x="418" y="880"/>
                  </a:cubicBezTo>
                  <a:cubicBezTo>
                    <a:pt x="421" y="891"/>
                    <a:pt x="428" y="895"/>
                    <a:pt x="437" y="895"/>
                  </a:cubicBezTo>
                  <a:cubicBezTo>
                    <a:pt x="454" y="895"/>
                    <a:pt x="476" y="878"/>
                    <a:pt x="471" y="858"/>
                  </a:cubicBezTo>
                  <a:cubicBezTo>
                    <a:pt x="403" y="537"/>
                    <a:pt x="250" y="248"/>
                    <a:pt x="29" y="4"/>
                  </a:cubicBezTo>
                  <a:cubicBezTo>
                    <a:pt x="27" y="2"/>
                    <a:pt x="24" y="1"/>
                    <a:pt x="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0"/>
            <p:cNvSpPr/>
            <p:nvPr/>
          </p:nvSpPr>
          <p:spPr>
            <a:xfrm>
              <a:off x="4734350" y="304075"/>
              <a:ext cx="1750" cy="10900"/>
            </a:xfrm>
            <a:custGeom>
              <a:avLst/>
              <a:gdLst/>
              <a:ahLst/>
              <a:cxnLst/>
              <a:rect l="l" t="t" r="r" b="b"/>
              <a:pathLst>
                <a:path w="70" h="436" extrusionOk="0">
                  <a:moveTo>
                    <a:pt x="29" y="0"/>
                  </a:moveTo>
                  <a:cubicBezTo>
                    <a:pt x="16" y="0"/>
                    <a:pt x="1" y="9"/>
                    <a:pt x="1" y="22"/>
                  </a:cubicBezTo>
                  <a:cubicBezTo>
                    <a:pt x="16" y="151"/>
                    <a:pt x="8" y="281"/>
                    <a:pt x="8" y="411"/>
                  </a:cubicBezTo>
                  <a:cubicBezTo>
                    <a:pt x="8" y="428"/>
                    <a:pt x="21" y="436"/>
                    <a:pt x="34" y="436"/>
                  </a:cubicBezTo>
                  <a:cubicBezTo>
                    <a:pt x="51" y="436"/>
                    <a:pt x="69" y="424"/>
                    <a:pt x="69" y="403"/>
                  </a:cubicBezTo>
                  <a:cubicBezTo>
                    <a:pt x="69" y="273"/>
                    <a:pt x="62" y="144"/>
                    <a:pt x="46" y="14"/>
                  </a:cubicBezTo>
                  <a:cubicBezTo>
                    <a:pt x="46" y="5"/>
                    <a:pt x="38" y="0"/>
                    <a:pt x="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0"/>
            <p:cNvSpPr/>
            <p:nvPr/>
          </p:nvSpPr>
          <p:spPr>
            <a:xfrm>
              <a:off x="4712250" y="272825"/>
              <a:ext cx="7350" cy="29450"/>
            </a:xfrm>
            <a:custGeom>
              <a:avLst/>
              <a:gdLst/>
              <a:ahLst/>
              <a:cxnLst/>
              <a:rect l="l" t="t" r="r" b="b"/>
              <a:pathLst>
                <a:path w="294" h="1178" extrusionOk="0">
                  <a:moveTo>
                    <a:pt x="289" y="1"/>
                  </a:moveTo>
                  <a:cubicBezTo>
                    <a:pt x="286" y="1"/>
                    <a:pt x="283" y="3"/>
                    <a:pt x="283" y="7"/>
                  </a:cubicBezTo>
                  <a:cubicBezTo>
                    <a:pt x="62" y="350"/>
                    <a:pt x="8" y="746"/>
                    <a:pt x="1" y="1150"/>
                  </a:cubicBezTo>
                  <a:cubicBezTo>
                    <a:pt x="1" y="1169"/>
                    <a:pt x="13" y="1178"/>
                    <a:pt x="27" y="1178"/>
                  </a:cubicBezTo>
                  <a:cubicBezTo>
                    <a:pt x="46" y="1178"/>
                    <a:pt x="69" y="1161"/>
                    <a:pt x="69" y="1135"/>
                  </a:cubicBezTo>
                  <a:cubicBezTo>
                    <a:pt x="107" y="746"/>
                    <a:pt x="115" y="365"/>
                    <a:pt x="290" y="7"/>
                  </a:cubicBezTo>
                  <a:cubicBezTo>
                    <a:pt x="294" y="3"/>
                    <a:pt x="292" y="1"/>
                    <a:pt x="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0"/>
            <p:cNvSpPr/>
            <p:nvPr/>
          </p:nvSpPr>
          <p:spPr>
            <a:xfrm>
              <a:off x="4712450" y="311900"/>
              <a:ext cx="5625" cy="17400"/>
            </a:xfrm>
            <a:custGeom>
              <a:avLst/>
              <a:gdLst/>
              <a:ahLst/>
              <a:cxnLst/>
              <a:rect l="l" t="t" r="r" b="b"/>
              <a:pathLst>
                <a:path w="225" h="696" extrusionOk="0">
                  <a:moveTo>
                    <a:pt x="65" y="0"/>
                  </a:moveTo>
                  <a:cubicBezTo>
                    <a:pt x="59" y="0"/>
                    <a:pt x="54" y="2"/>
                    <a:pt x="54" y="6"/>
                  </a:cubicBezTo>
                  <a:cubicBezTo>
                    <a:pt x="0" y="242"/>
                    <a:pt x="38" y="479"/>
                    <a:pt x="160" y="684"/>
                  </a:cubicBezTo>
                  <a:cubicBezTo>
                    <a:pt x="166" y="692"/>
                    <a:pt x="174" y="696"/>
                    <a:pt x="181" y="696"/>
                  </a:cubicBezTo>
                  <a:cubicBezTo>
                    <a:pt x="203" y="696"/>
                    <a:pt x="225" y="669"/>
                    <a:pt x="214" y="646"/>
                  </a:cubicBezTo>
                  <a:cubicBezTo>
                    <a:pt x="99" y="456"/>
                    <a:pt x="54" y="235"/>
                    <a:pt x="76" y="6"/>
                  </a:cubicBezTo>
                  <a:cubicBezTo>
                    <a:pt x="76" y="2"/>
                    <a:pt x="71"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0"/>
            <p:cNvSpPr/>
            <p:nvPr/>
          </p:nvSpPr>
          <p:spPr>
            <a:xfrm>
              <a:off x="4720325" y="274475"/>
              <a:ext cx="6625" cy="40200"/>
            </a:xfrm>
            <a:custGeom>
              <a:avLst/>
              <a:gdLst/>
              <a:ahLst/>
              <a:cxnLst/>
              <a:rect l="l" t="t" r="r" b="b"/>
              <a:pathLst>
                <a:path w="265" h="1608" extrusionOk="0">
                  <a:moveTo>
                    <a:pt x="20" y="1"/>
                  </a:moveTo>
                  <a:cubicBezTo>
                    <a:pt x="10" y="1"/>
                    <a:pt x="1" y="8"/>
                    <a:pt x="5" y="17"/>
                  </a:cubicBezTo>
                  <a:cubicBezTo>
                    <a:pt x="158" y="528"/>
                    <a:pt x="165" y="1053"/>
                    <a:pt x="196" y="1579"/>
                  </a:cubicBezTo>
                  <a:cubicBezTo>
                    <a:pt x="196" y="1599"/>
                    <a:pt x="209" y="1608"/>
                    <a:pt x="223" y="1608"/>
                  </a:cubicBezTo>
                  <a:cubicBezTo>
                    <a:pt x="242" y="1608"/>
                    <a:pt x="264" y="1593"/>
                    <a:pt x="264" y="1572"/>
                  </a:cubicBezTo>
                  <a:cubicBezTo>
                    <a:pt x="257" y="1038"/>
                    <a:pt x="211" y="512"/>
                    <a:pt x="36" y="9"/>
                  </a:cubicBezTo>
                  <a:cubicBezTo>
                    <a:pt x="33" y="3"/>
                    <a:pt x="27" y="1"/>
                    <a:pt x="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0"/>
            <p:cNvSpPr/>
            <p:nvPr/>
          </p:nvSpPr>
          <p:spPr>
            <a:xfrm>
              <a:off x="4723875" y="322550"/>
              <a:ext cx="3250" cy="10225"/>
            </a:xfrm>
            <a:custGeom>
              <a:avLst/>
              <a:gdLst/>
              <a:ahLst/>
              <a:cxnLst/>
              <a:rect l="l" t="t" r="r" b="b"/>
              <a:pathLst>
                <a:path w="130" h="409" extrusionOk="0">
                  <a:moveTo>
                    <a:pt x="80" y="1"/>
                  </a:moveTo>
                  <a:cubicBezTo>
                    <a:pt x="54" y="1"/>
                    <a:pt x="23" y="22"/>
                    <a:pt x="23" y="53"/>
                  </a:cubicBezTo>
                  <a:cubicBezTo>
                    <a:pt x="16" y="159"/>
                    <a:pt x="0" y="274"/>
                    <a:pt x="0" y="388"/>
                  </a:cubicBezTo>
                  <a:cubicBezTo>
                    <a:pt x="0" y="403"/>
                    <a:pt x="12" y="409"/>
                    <a:pt x="24" y="409"/>
                  </a:cubicBezTo>
                  <a:cubicBezTo>
                    <a:pt x="37" y="409"/>
                    <a:pt x="50" y="403"/>
                    <a:pt x="54" y="396"/>
                  </a:cubicBezTo>
                  <a:cubicBezTo>
                    <a:pt x="115" y="281"/>
                    <a:pt x="130" y="159"/>
                    <a:pt x="115" y="37"/>
                  </a:cubicBezTo>
                  <a:cubicBezTo>
                    <a:pt x="115" y="12"/>
                    <a:pt x="99" y="1"/>
                    <a:pt x="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0"/>
            <p:cNvSpPr/>
            <p:nvPr/>
          </p:nvSpPr>
          <p:spPr>
            <a:xfrm>
              <a:off x="4647100" y="376425"/>
              <a:ext cx="14875" cy="1725"/>
            </a:xfrm>
            <a:custGeom>
              <a:avLst/>
              <a:gdLst/>
              <a:ahLst/>
              <a:cxnLst/>
              <a:rect l="l" t="t" r="r" b="b"/>
              <a:pathLst>
                <a:path w="595" h="69" extrusionOk="0">
                  <a:moveTo>
                    <a:pt x="570" y="0"/>
                  </a:moveTo>
                  <a:cubicBezTo>
                    <a:pt x="568" y="0"/>
                    <a:pt x="566" y="1"/>
                    <a:pt x="564" y="1"/>
                  </a:cubicBezTo>
                  <a:cubicBezTo>
                    <a:pt x="473" y="13"/>
                    <a:pt x="381" y="18"/>
                    <a:pt x="290" y="18"/>
                  </a:cubicBezTo>
                  <a:cubicBezTo>
                    <a:pt x="198" y="18"/>
                    <a:pt x="107" y="13"/>
                    <a:pt x="15" y="1"/>
                  </a:cubicBezTo>
                  <a:cubicBezTo>
                    <a:pt x="8" y="1"/>
                    <a:pt x="0" y="9"/>
                    <a:pt x="8" y="16"/>
                  </a:cubicBezTo>
                  <a:cubicBezTo>
                    <a:pt x="117" y="50"/>
                    <a:pt x="232" y="68"/>
                    <a:pt x="349" y="68"/>
                  </a:cubicBezTo>
                  <a:cubicBezTo>
                    <a:pt x="420" y="68"/>
                    <a:pt x="492" y="61"/>
                    <a:pt x="564" y="47"/>
                  </a:cubicBezTo>
                  <a:cubicBezTo>
                    <a:pt x="592" y="40"/>
                    <a:pt x="59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0"/>
            <p:cNvSpPr/>
            <p:nvPr/>
          </p:nvSpPr>
          <p:spPr>
            <a:xfrm>
              <a:off x="4651100" y="371475"/>
              <a:ext cx="12600" cy="2700"/>
            </a:xfrm>
            <a:custGeom>
              <a:avLst/>
              <a:gdLst/>
              <a:ahLst/>
              <a:cxnLst/>
              <a:rect l="l" t="t" r="r" b="b"/>
              <a:pathLst>
                <a:path w="504" h="108" extrusionOk="0">
                  <a:moveTo>
                    <a:pt x="15" y="1"/>
                  </a:moveTo>
                  <a:cubicBezTo>
                    <a:pt x="8" y="1"/>
                    <a:pt x="0" y="9"/>
                    <a:pt x="8" y="16"/>
                  </a:cubicBezTo>
                  <a:cubicBezTo>
                    <a:pt x="145" y="77"/>
                    <a:pt x="297" y="108"/>
                    <a:pt x="457" y="108"/>
                  </a:cubicBezTo>
                  <a:cubicBezTo>
                    <a:pt x="488" y="108"/>
                    <a:pt x="503" y="47"/>
                    <a:pt x="465" y="47"/>
                  </a:cubicBezTo>
                  <a:cubicBezTo>
                    <a:pt x="313" y="47"/>
                    <a:pt x="160" y="31"/>
                    <a:pt x="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0"/>
            <p:cNvSpPr/>
            <p:nvPr/>
          </p:nvSpPr>
          <p:spPr>
            <a:xfrm>
              <a:off x="4657175" y="366525"/>
              <a:ext cx="9000" cy="2700"/>
            </a:xfrm>
            <a:custGeom>
              <a:avLst/>
              <a:gdLst/>
              <a:ahLst/>
              <a:cxnLst/>
              <a:rect l="l" t="t" r="r" b="b"/>
              <a:pathLst>
                <a:path w="360" h="108" extrusionOk="0">
                  <a:moveTo>
                    <a:pt x="24" y="1"/>
                  </a:moveTo>
                  <a:cubicBezTo>
                    <a:pt x="16" y="1"/>
                    <a:pt x="1" y="8"/>
                    <a:pt x="16" y="16"/>
                  </a:cubicBezTo>
                  <a:cubicBezTo>
                    <a:pt x="100" y="77"/>
                    <a:pt x="207" y="108"/>
                    <a:pt x="321" y="108"/>
                  </a:cubicBezTo>
                  <a:cubicBezTo>
                    <a:pt x="352" y="108"/>
                    <a:pt x="359" y="62"/>
                    <a:pt x="329" y="54"/>
                  </a:cubicBezTo>
                  <a:cubicBezTo>
                    <a:pt x="222" y="39"/>
                    <a:pt x="123" y="24"/>
                    <a:pt x="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0"/>
            <p:cNvSpPr/>
            <p:nvPr/>
          </p:nvSpPr>
          <p:spPr>
            <a:xfrm>
              <a:off x="4663275" y="363475"/>
              <a:ext cx="4075" cy="2475"/>
            </a:xfrm>
            <a:custGeom>
              <a:avLst/>
              <a:gdLst/>
              <a:ahLst/>
              <a:cxnLst/>
              <a:rect l="l" t="t" r="r" b="b"/>
              <a:pathLst>
                <a:path w="163" h="99" extrusionOk="0">
                  <a:moveTo>
                    <a:pt x="1" y="1"/>
                  </a:moveTo>
                  <a:cubicBezTo>
                    <a:pt x="31" y="39"/>
                    <a:pt x="69" y="69"/>
                    <a:pt x="115" y="92"/>
                  </a:cubicBezTo>
                  <a:cubicBezTo>
                    <a:pt x="120" y="97"/>
                    <a:pt x="124" y="99"/>
                    <a:pt x="129" y="99"/>
                  </a:cubicBezTo>
                  <a:cubicBezTo>
                    <a:pt x="148" y="99"/>
                    <a:pt x="163" y="68"/>
                    <a:pt x="138" y="62"/>
                  </a:cubicBezTo>
                  <a:cubicBezTo>
                    <a:pt x="92" y="47"/>
                    <a:pt x="47" y="31"/>
                    <a:pt x="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0"/>
            <p:cNvSpPr/>
            <p:nvPr/>
          </p:nvSpPr>
          <p:spPr>
            <a:xfrm>
              <a:off x="4665625" y="356175"/>
              <a:ext cx="6575" cy="5825"/>
            </a:xfrm>
            <a:custGeom>
              <a:avLst/>
              <a:gdLst/>
              <a:ahLst/>
              <a:cxnLst/>
              <a:rect l="l" t="t" r="r" b="b"/>
              <a:pathLst>
                <a:path w="263" h="233" extrusionOk="0">
                  <a:moveTo>
                    <a:pt x="20" y="0"/>
                  </a:moveTo>
                  <a:cubicBezTo>
                    <a:pt x="11" y="0"/>
                    <a:pt x="0" y="7"/>
                    <a:pt x="6" y="19"/>
                  </a:cubicBezTo>
                  <a:cubicBezTo>
                    <a:pt x="36" y="118"/>
                    <a:pt x="105" y="194"/>
                    <a:pt x="196" y="232"/>
                  </a:cubicBezTo>
                  <a:cubicBezTo>
                    <a:pt x="198" y="233"/>
                    <a:pt x="201" y="233"/>
                    <a:pt x="203" y="233"/>
                  </a:cubicBezTo>
                  <a:cubicBezTo>
                    <a:pt x="227" y="233"/>
                    <a:pt x="262" y="200"/>
                    <a:pt x="235" y="186"/>
                  </a:cubicBezTo>
                  <a:cubicBezTo>
                    <a:pt x="151" y="140"/>
                    <a:pt x="82" y="79"/>
                    <a:pt x="29" y="3"/>
                  </a:cubicBezTo>
                  <a:cubicBezTo>
                    <a:pt x="27" y="1"/>
                    <a:pt x="24" y="0"/>
                    <a:pt x="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0"/>
            <p:cNvSpPr/>
            <p:nvPr/>
          </p:nvSpPr>
          <p:spPr>
            <a:xfrm>
              <a:off x="4671675" y="353375"/>
              <a:ext cx="6000" cy="5100"/>
            </a:xfrm>
            <a:custGeom>
              <a:avLst/>
              <a:gdLst/>
              <a:ahLst/>
              <a:cxnLst/>
              <a:rect l="l" t="t" r="r" b="b"/>
              <a:pathLst>
                <a:path w="240" h="204" extrusionOk="0">
                  <a:moveTo>
                    <a:pt x="8" y="1"/>
                  </a:moveTo>
                  <a:cubicBezTo>
                    <a:pt x="8" y="1"/>
                    <a:pt x="0" y="1"/>
                    <a:pt x="0" y="9"/>
                  </a:cubicBezTo>
                  <a:cubicBezTo>
                    <a:pt x="46" y="85"/>
                    <a:pt x="107" y="146"/>
                    <a:pt x="183" y="199"/>
                  </a:cubicBezTo>
                  <a:cubicBezTo>
                    <a:pt x="187" y="202"/>
                    <a:pt x="192" y="203"/>
                    <a:pt x="197" y="203"/>
                  </a:cubicBezTo>
                  <a:cubicBezTo>
                    <a:pt x="218" y="203"/>
                    <a:pt x="240" y="180"/>
                    <a:pt x="221" y="161"/>
                  </a:cubicBezTo>
                  <a:cubicBezTo>
                    <a:pt x="153" y="108"/>
                    <a:pt x="76" y="62"/>
                    <a:pt x="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0"/>
            <p:cNvSpPr/>
            <p:nvPr/>
          </p:nvSpPr>
          <p:spPr>
            <a:xfrm>
              <a:off x="4679150" y="350075"/>
              <a:ext cx="3875" cy="4950"/>
            </a:xfrm>
            <a:custGeom>
              <a:avLst/>
              <a:gdLst/>
              <a:ahLst/>
              <a:cxnLst/>
              <a:rect l="l" t="t" r="r" b="b"/>
              <a:pathLst>
                <a:path w="155" h="198" extrusionOk="0">
                  <a:moveTo>
                    <a:pt x="11" y="0"/>
                  </a:moveTo>
                  <a:cubicBezTo>
                    <a:pt x="7" y="0"/>
                    <a:pt x="1" y="6"/>
                    <a:pt x="6" y="11"/>
                  </a:cubicBezTo>
                  <a:cubicBezTo>
                    <a:pt x="29" y="72"/>
                    <a:pt x="59" y="133"/>
                    <a:pt x="90" y="186"/>
                  </a:cubicBezTo>
                  <a:cubicBezTo>
                    <a:pt x="96" y="194"/>
                    <a:pt x="103" y="197"/>
                    <a:pt x="111" y="197"/>
                  </a:cubicBezTo>
                  <a:cubicBezTo>
                    <a:pt x="132" y="197"/>
                    <a:pt x="155" y="171"/>
                    <a:pt x="143" y="148"/>
                  </a:cubicBezTo>
                  <a:cubicBezTo>
                    <a:pt x="105" y="102"/>
                    <a:pt x="59" y="49"/>
                    <a:pt x="14" y="3"/>
                  </a:cubicBezTo>
                  <a:cubicBezTo>
                    <a:pt x="14" y="1"/>
                    <a:pt x="12" y="0"/>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0"/>
            <p:cNvSpPr/>
            <p:nvPr/>
          </p:nvSpPr>
          <p:spPr>
            <a:xfrm>
              <a:off x="4684050" y="347400"/>
              <a:ext cx="3150" cy="5200"/>
            </a:xfrm>
            <a:custGeom>
              <a:avLst/>
              <a:gdLst/>
              <a:ahLst/>
              <a:cxnLst/>
              <a:rect l="l" t="t" r="r" b="b"/>
              <a:pathLst>
                <a:path w="126" h="208" extrusionOk="0">
                  <a:moveTo>
                    <a:pt x="13" y="1"/>
                  </a:moveTo>
                  <a:cubicBezTo>
                    <a:pt x="8" y="1"/>
                    <a:pt x="1" y="6"/>
                    <a:pt x="1" y="11"/>
                  </a:cubicBezTo>
                  <a:cubicBezTo>
                    <a:pt x="16" y="80"/>
                    <a:pt x="46" y="141"/>
                    <a:pt x="77" y="202"/>
                  </a:cubicBezTo>
                  <a:cubicBezTo>
                    <a:pt x="81" y="206"/>
                    <a:pt x="87" y="208"/>
                    <a:pt x="93" y="208"/>
                  </a:cubicBezTo>
                  <a:cubicBezTo>
                    <a:pt x="109" y="208"/>
                    <a:pt x="126" y="195"/>
                    <a:pt x="115" y="179"/>
                  </a:cubicBezTo>
                  <a:cubicBezTo>
                    <a:pt x="92" y="118"/>
                    <a:pt x="54" y="57"/>
                    <a:pt x="16" y="4"/>
                  </a:cubicBezTo>
                  <a:cubicBezTo>
                    <a:pt x="16" y="1"/>
                    <a:pt x="15" y="1"/>
                    <a:pt x="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0"/>
            <p:cNvSpPr/>
            <p:nvPr/>
          </p:nvSpPr>
          <p:spPr>
            <a:xfrm>
              <a:off x="4689200" y="344225"/>
              <a:ext cx="2050" cy="5425"/>
            </a:xfrm>
            <a:custGeom>
              <a:avLst/>
              <a:gdLst/>
              <a:ahLst/>
              <a:cxnLst/>
              <a:rect l="l" t="t" r="r" b="b"/>
              <a:pathLst>
                <a:path w="82" h="217" extrusionOk="0">
                  <a:moveTo>
                    <a:pt x="18" y="0"/>
                  </a:moveTo>
                  <a:cubicBezTo>
                    <a:pt x="10" y="0"/>
                    <a:pt x="3" y="7"/>
                    <a:pt x="8" y="16"/>
                  </a:cubicBezTo>
                  <a:cubicBezTo>
                    <a:pt x="0" y="77"/>
                    <a:pt x="8" y="146"/>
                    <a:pt x="31" y="207"/>
                  </a:cubicBezTo>
                  <a:cubicBezTo>
                    <a:pt x="33" y="214"/>
                    <a:pt x="39" y="216"/>
                    <a:pt x="45" y="216"/>
                  </a:cubicBezTo>
                  <a:cubicBezTo>
                    <a:pt x="61" y="216"/>
                    <a:pt x="82" y="200"/>
                    <a:pt x="77" y="184"/>
                  </a:cubicBezTo>
                  <a:cubicBezTo>
                    <a:pt x="69" y="123"/>
                    <a:pt x="54" y="62"/>
                    <a:pt x="31" y="9"/>
                  </a:cubicBezTo>
                  <a:cubicBezTo>
                    <a:pt x="28" y="3"/>
                    <a:pt x="23" y="0"/>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0"/>
            <p:cNvSpPr/>
            <p:nvPr/>
          </p:nvSpPr>
          <p:spPr>
            <a:xfrm>
              <a:off x="4695975" y="333225"/>
              <a:ext cx="33825" cy="14675"/>
            </a:xfrm>
            <a:custGeom>
              <a:avLst/>
              <a:gdLst/>
              <a:ahLst/>
              <a:cxnLst/>
              <a:rect l="l" t="t" r="r" b="b"/>
              <a:pathLst>
                <a:path w="1353" h="587" extrusionOk="0">
                  <a:moveTo>
                    <a:pt x="1070" y="1"/>
                  </a:moveTo>
                  <a:cubicBezTo>
                    <a:pt x="1015" y="1"/>
                    <a:pt x="956" y="18"/>
                    <a:pt x="911" y="52"/>
                  </a:cubicBezTo>
                  <a:cubicBezTo>
                    <a:pt x="911" y="32"/>
                    <a:pt x="894" y="22"/>
                    <a:pt x="878" y="22"/>
                  </a:cubicBezTo>
                  <a:cubicBezTo>
                    <a:pt x="870" y="22"/>
                    <a:pt x="862" y="24"/>
                    <a:pt x="857" y="30"/>
                  </a:cubicBezTo>
                  <a:cubicBezTo>
                    <a:pt x="796" y="75"/>
                    <a:pt x="743" y="121"/>
                    <a:pt x="690" y="174"/>
                  </a:cubicBezTo>
                  <a:cubicBezTo>
                    <a:pt x="599" y="226"/>
                    <a:pt x="499" y="253"/>
                    <a:pt x="400" y="253"/>
                  </a:cubicBezTo>
                  <a:cubicBezTo>
                    <a:pt x="309" y="253"/>
                    <a:pt x="218" y="230"/>
                    <a:pt x="133" y="182"/>
                  </a:cubicBezTo>
                  <a:cubicBezTo>
                    <a:pt x="126" y="151"/>
                    <a:pt x="126" y="121"/>
                    <a:pt x="133" y="91"/>
                  </a:cubicBezTo>
                  <a:cubicBezTo>
                    <a:pt x="133" y="87"/>
                    <a:pt x="133" y="85"/>
                    <a:pt x="132" y="85"/>
                  </a:cubicBezTo>
                  <a:cubicBezTo>
                    <a:pt x="131" y="85"/>
                    <a:pt x="129" y="87"/>
                    <a:pt x="126" y="91"/>
                  </a:cubicBezTo>
                  <a:cubicBezTo>
                    <a:pt x="118" y="113"/>
                    <a:pt x="110" y="144"/>
                    <a:pt x="110" y="167"/>
                  </a:cubicBezTo>
                  <a:lnTo>
                    <a:pt x="95" y="159"/>
                  </a:lnTo>
                  <a:cubicBezTo>
                    <a:pt x="86" y="154"/>
                    <a:pt x="76" y="152"/>
                    <a:pt x="67" y="152"/>
                  </a:cubicBezTo>
                  <a:cubicBezTo>
                    <a:pt x="31" y="152"/>
                    <a:pt x="1" y="185"/>
                    <a:pt x="19" y="228"/>
                  </a:cubicBezTo>
                  <a:cubicBezTo>
                    <a:pt x="49" y="281"/>
                    <a:pt x="88" y="334"/>
                    <a:pt x="141" y="373"/>
                  </a:cubicBezTo>
                  <a:lnTo>
                    <a:pt x="57" y="502"/>
                  </a:lnTo>
                  <a:cubicBezTo>
                    <a:pt x="21" y="531"/>
                    <a:pt x="46" y="587"/>
                    <a:pt x="87" y="587"/>
                  </a:cubicBezTo>
                  <a:cubicBezTo>
                    <a:pt x="90" y="587"/>
                    <a:pt x="93" y="586"/>
                    <a:pt x="95" y="586"/>
                  </a:cubicBezTo>
                  <a:cubicBezTo>
                    <a:pt x="270" y="563"/>
                    <a:pt x="446" y="548"/>
                    <a:pt x="613" y="517"/>
                  </a:cubicBezTo>
                  <a:cubicBezTo>
                    <a:pt x="674" y="510"/>
                    <a:pt x="728" y="502"/>
                    <a:pt x="789" y="502"/>
                  </a:cubicBezTo>
                  <a:cubicBezTo>
                    <a:pt x="815" y="510"/>
                    <a:pt x="842" y="514"/>
                    <a:pt x="869" y="514"/>
                  </a:cubicBezTo>
                  <a:cubicBezTo>
                    <a:pt x="895" y="514"/>
                    <a:pt x="922" y="510"/>
                    <a:pt x="949" y="502"/>
                  </a:cubicBezTo>
                  <a:cubicBezTo>
                    <a:pt x="958" y="512"/>
                    <a:pt x="969" y="516"/>
                    <a:pt x="979" y="516"/>
                  </a:cubicBezTo>
                  <a:cubicBezTo>
                    <a:pt x="993" y="516"/>
                    <a:pt x="1005" y="508"/>
                    <a:pt x="1010" y="494"/>
                  </a:cubicBezTo>
                  <a:cubicBezTo>
                    <a:pt x="1016" y="504"/>
                    <a:pt x="1027" y="508"/>
                    <a:pt x="1038" y="508"/>
                  </a:cubicBezTo>
                  <a:cubicBezTo>
                    <a:pt x="1053" y="508"/>
                    <a:pt x="1069" y="500"/>
                    <a:pt x="1078" y="487"/>
                  </a:cubicBezTo>
                  <a:lnTo>
                    <a:pt x="1078" y="502"/>
                  </a:lnTo>
                  <a:cubicBezTo>
                    <a:pt x="1084" y="528"/>
                    <a:pt x="1103" y="537"/>
                    <a:pt x="1125" y="537"/>
                  </a:cubicBezTo>
                  <a:cubicBezTo>
                    <a:pt x="1135" y="537"/>
                    <a:pt x="1145" y="535"/>
                    <a:pt x="1155" y="533"/>
                  </a:cubicBezTo>
                  <a:cubicBezTo>
                    <a:pt x="1168" y="546"/>
                    <a:pt x="1186" y="554"/>
                    <a:pt x="1205" y="554"/>
                  </a:cubicBezTo>
                  <a:cubicBezTo>
                    <a:pt x="1219" y="554"/>
                    <a:pt x="1233" y="550"/>
                    <a:pt x="1246" y="540"/>
                  </a:cubicBezTo>
                  <a:cubicBezTo>
                    <a:pt x="1254" y="543"/>
                    <a:pt x="1262" y="544"/>
                    <a:pt x="1270" y="544"/>
                  </a:cubicBezTo>
                  <a:cubicBezTo>
                    <a:pt x="1309" y="544"/>
                    <a:pt x="1346" y="516"/>
                    <a:pt x="1353" y="472"/>
                  </a:cubicBezTo>
                  <a:cubicBezTo>
                    <a:pt x="1353" y="426"/>
                    <a:pt x="1345" y="380"/>
                    <a:pt x="1345" y="334"/>
                  </a:cubicBezTo>
                  <a:cubicBezTo>
                    <a:pt x="1345" y="258"/>
                    <a:pt x="1337" y="182"/>
                    <a:pt x="1345" y="106"/>
                  </a:cubicBezTo>
                  <a:cubicBezTo>
                    <a:pt x="1345" y="71"/>
                    <a:pt x="1322" y="56"/>
                    <a:pt x="1296" y="56"/>
                  </a:cubicBezTo>
                  <a:cubicBezTo>
                    <a:pt x="1282" y="56"/>
                    <a:pt x="1267" y="60"/>
                    <a:pt x="1254" y="68"/>
                  </a:cubicBezTo>
                  <a:cubicBezTo>
                    <a:pt x="1223" y="30"/>
                    <a:pt x="1177" y="7"/>
                    <a:pt x="1124" y="7"/>
                  </a:cubicBezTo>
                  <a:cubicBezTo>
                    <a:pt x="1107" y="3"/>
                    <a:pt x="1089" y="1"/>
                    <a:pt x="1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0"/>
            <p:cNvSpPr/>
            <p:nvPr/>
          </p:nvSpPr>
          <p:spPr>
            <a:xfrm>
              <a:off x="4733600" y="333350"/>
              <a:ext cx="10300" cy="16425"/>
            </a:xfrm>
            <a:custGeom>
              <a:avLst/>
              <a:gdLst/>
              <a:ahLst/>
              <a:cxnLst/>
              <a:rect l="l" t="t" r="r" b="b"/>
              <a:pathLst>
                <a:path w="412" h="657" extrusionOk="0">
                  <a:moveTo>
                    <a:pt x="181" y="1"/>
                  </a:moveTo>
                  <a:cubicBezTo>
                    <a:pt x="161" y="1"/>
                    <a:pt x="138" y="9"/>
                    <a:pt x="122" y="17"/>
                  </a:cubicBezTo>
                  <a:cubicBezTo>
                    <a:pt x="92" y="32"/>
                    <a:pt x="76" y="40"/>
                    <a:pt x="53" y="47"/>
                  </a:cubicBezTo>
                  <a:cubicBezTo>
                    <a:pt x="8" y="70"/>
                    <a:pt x="0" y="131"/>
                    <a:pt x="38" y="162"/>
                  </a:cubicBezTo>
                  <a:cubicBezTo>
                    <a:pt x="15" y="284"/>
                    <a:pt x="15" y="406"/>
                    <a:pt x="23" y="528"/>
                  </a:cubicBezTo>
                  <a:cubicBezTo>
                    <a:pt x="23" y="550"/>
                    <a:pt x="38" y="573"/>
                    <a:pt x="61" y="573"/>
                  </a:cubicBezTo>
                  <a:lnTo>
                    <a:pt x="61" y="611"/>
                  </a:lnTo>
                  <a:cubicBezTo>
                    <a:pt x="61" y="626"/>
                    <a:pt x="73" y="632"/>
                    <a:pt x="85" y="632"/>
                  </a:cubicBezTo>
                  <a:cubicBezTo>
                    <a:pt x="99" y="632"/>
                    <a:pt x="114" y="624"/>
                    <a:pt x="114" y="611"/>
                  </a:cubicBezTo>
                  <a:lnTo>
                    <a:pt x="122" y="566"/>
                  </a:lnTo>
                  <a:lnTo>
                    <a:pt x="130" y="566"/>
                  </a:lnTo>
                  <a:cubicBezTo>
                    <a:pt x="130" y="573"/>
                    <a:pt x="137" y="573"/>
                    <a:pt x="145" y="573"/>
                  </a:cubicBezTo>
                  <a:lnTo>
                    <a:pt x="145" y="604"/>
                  </a:lnTo>
                  <a:cubicBezTo>
                    <a:pt x="145" y="641"/>
                    <a:pt x="168" y="656"/>
                    <a:pt x="197" y="656"/>
                  </a:cubicBezTo>
                  <a:cubicBezTo>
                    <a:pt x="227" y="656"/>
                    <a:pt x="263" y="639"/>
                    <a:pt x="282" y="611"/>
                  </a:cubicBezTo>
                  <a:cubicBezTo>
                    <a:pt x="328" y="611"/>
                    <a:pt x="358" y="573"/>
                    <a:pt x="366" y="528"/>
                  </a:cubicBezTo>
                  <a:lnTo>
                    <a:pt x="366" y="436"/>
                  </a:lnTo>
                  <a:cubicBezTo>
                    <a:pt x="381" y="428"/>
                    <a:pt x="396" y="413"/>
                    <a:pt x="404" y="390"/>
                  </a:cubicBezTo>
                  <a:cubicBezTo>
                    <a:pt x="404" y="352"/>
                    <a:pt x="412" y="307"/>
                    <a:pt x="412" y="268"/>
                  </a:cubicBezTo>
                  <a:cubicBezTo>
                    <a:pt x="405" y="224"/>
                    <a:pt x="383" y="206"/>
                    <a:pt x="353" y="206"/>
                  </a:cubicBezTo>
                  <a:cubicBezTo>
                    <a:pt x="347" y="206"/>
                    <a:pt x="341" y="206"/>
                    <a:pt x="335" y="207"/>
                  </a:cubicBezTo>
                  <a:lnTo>
                    <a:pt x="328" y="207"/>
                  </a:lnTo>
                  <a:cubicBezTo>
                    <a:pt x="328" y="200"/>
                    <a:pt x="320" y="185"/>
                    <a:pt x="313" y="185"/>
                  </a:cubicBezTo>
                  <a:cubicBezTo>
                    <a:pt x="313" y="177"/>
                    <a:pt x="313" y="162"/>
                    <a:pt x="313" y="154"/>
                  </a:cubicBezTo>
                  <a:cubicBezTo>
                    <a:pt x="319" y="127"/>
                    <a:pt x="296" y="100"/>
                    <a:pt x="269" y="100"/>
                  </a:cubicBezTo>
                  <a:cubicBezTo>
                    <a:pt x="266" y="100"/>
                    <a:pt x="262" y="100"/>
                    <a:pt x="259" y="101"/>
                  </a:cubicBezTo>
                  <a:lnTo>
                    <a:pt x="252" y="93"/>
                  </a:lnTo>
                  <a:cubicBezTo>
                    <a:pt x="244" y="70"/>
                    <a:pt x="236" y="47"/>
                    <a:pt x="221" y="25"/>
                  </a:cubicBezTo>
                  <a:cubicBezTo>
                    <a:pt x="214" y="7"/>
                    <a:pt x="199" y="1"/>
                    <a:pt x="1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0"/>
            <p:cNvSpPr/>
            <p:nvPr/>
          </p:nvSpPr>
          <p:spPr>
            <a:xfrm>
              <a:off x="4746800" y="343300"/>
              <a:ext cx="6500" cy="5200"/>
            </a:xfrm>
            <a:custGeom>
              <a:avLst/>
              <a:gdLst/>
              <a:ahLst/>
              <a:cxnLst/>
              <a:rect l="l" t="t" r="r" b="b"/>
              <a:pathLst>
                <a:path w="260" h="208" extrusionOk="0">
                  <a:moveTo>
                    <a:pt x="220" y="1"/>
                  </a:moveTo>
                  <a:cubicBezTo>
                    <a:pt x="214" y="1"/>
                    <a:pt x="209" y="3"/>
                    <a:pt x="204" y="8"/>
                  </a:cubicBezTo>
                  <a:cubicBezTo>
                    <a:pt x="135" y="61"/>
                    <a:pt x="74" y="122"/>
                    <a:pt x="13" y="183"/>
                  </a:cubicBezTo>
                  <a:cubicBezTo>
                    <a:pt x="1" y="195"/>
                    <a:pt x="14" y="208"/>
                    <a:pt x="27" y="208"/>
                  </a:cubicBezTo>
                  <a:cubicBezTo>
                    <a:pt x="30" y="208"/>
                    <a:pt x="33" y="207"/>
                    <a:pt x="36" y="206"/>
                  </a:cubicBezTo>
                  <a:cubicBezTo>
                    <a:pt x="112" y="160"/>
                    <a:pt x="181" y="114"/>
                    <a:pt x="242" y="46"/>
                  </a:cubicBezTo>
                  <a:cubicBezTo>
                    <a:pt x="260" y="28"/>
                    <a:pt x="240" y="1"/>
                    <a:pt x="2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0"/>
            <p:cNvSpPr/>
            <p:nvPr/>
          </p:nvSpPr>
          <p:spPr>
            <a:xfrm>
              <a:off x="4753650" y="346675"/>
              <a:ext cx="4700" cy="5750"/>
            </a:xfrm>
            <a:custGeom>
              <a:avLst/>
              <a:gdLst/>
              <a:ahLst/>
              <a:cxnLst/>
              <a:rect l="l" t="t" r="r" b="b"/>
              <a:pathLst>
                <a:path w="188" h="230" extrusionOk="0">
                  <a:moveTo>
                    <a:pt x="159" y="0"/>
                  </a:moveTo>
                  <a:cubicBezTo>
                    <a:pt x="156" y="0"/>
                    <a:pt x="153" y="1"/>
                    <a:pt x="151" y="2"/>
                  </a:cubicBezTo>
                  <a:cubicBezTo>
                    <a:pt x="90" y="63"/>
                    <a:pt x="36" y="132"/>
                    <a:pt x="6" y="216"/>
                  </a:cubicBezTo>
                  <a:cubicBezTo>
                    <a:pt x="1" y="221"/>
                    <a:pt x="6" y="230"/>
                    <a:pt x="15" y="230"/>
                  </a:cubicBezTo>
                  <a:cubicBezTo>
                    <a:pt x="19" y="230"/>
                    <a:pt x="24" y="228"/>
                    <a:pt x="29" y="223"/>
                  </a:cubicBezTo>
                  <a:cubicBezTo>
                    <a:pt x="75" y="162"/>
                    <a:pt x="136" y="94"/>
                    <a:pt x="181" y="33"/>
                  </a:cubicBezTo>
                  <a:cubicBezTo>
                    <a:pt x="188" y="14"/>
                    <a:pt x="173"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0"/>
            <p:cNvSpPr/>
            <p:nvPr/>
          </p:nvSpPr>
          <p:spPr>
            <a:xfrm>
              <a:off x="4757125" y="351700"/>
              <a:ext cx="6725" cy="6000"/>
            </a:xfrm>
            <a:custGeom>
              <a:avLst/>
              <a:gdLst/>
              <a:ahLst/>
              <a:cxnLst/>
              <a:rect l="l" t="t" r="r" b="b"/>
              <a:pathLst>
                <a:path w="269" h="240" extrusionOk="0">
                  <a:moveTo>
                    <a:pt x="221" y="1"/>
                  </a:moveTo>
                  <a:cubicBezTo>
                    <a:pt x="209" y="1"/>
                    <a:pt x="197" y="5"/>
                    <a:pt x="187" y="15"/>
                  </a:cubicBezTo>
                  <a:cubicBezTo>
                    <a:pt x="126" y="76"/>
                    <a:pt x="80" y="144"/>
                    <a:pt x="19" y="198"/>
                  </a:cubicBezTo>
                  <a:cubicBezTo>
                    <a:pt x="1" y="216"/>
                    <a:pt x="17" y="240"/>
                    <a:pt x="37" y="240"/>
                  </a:cubicBezTo>
                  <a:cubicBezTo>
                    <a:pt x="41" y="240"/>
                    <a:pt x="46" y="238"/>
                    <a:pt x="50" y="236"/>
                  </a:cubicBezTo>
                  <a:cubicBezTo>
                    <a:pt x="126" y="190"/>
                    <a:pt x="195" y="129"/>
                    <a:pt x="248" y="53"/>
                  </a:cubicBezTo>
                  <a:cubicBezTo>
                    <a:pt x="269" y="21"/>
                    <a:pt x="247" y="1"/>
                    <a:pt x="2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0"/>
            <p:cNvSpPr/>
            <p:nvPr/>
          </p:nvSpPr>
          <p:spPr>
            <a:xfrm>
              <a:off x="4761075" y="355250"/>
              <a:ext cx="5775" cy="5250"/>
            </a:xfrm>
            <a:custGeom>
              <a:avLst/>
              <a:gdLst/>
              <a:ahLst/>
              <a:cxnLst/>
              <a:rect l="l" t="t" r="r" b="b"/>
              <a:pathLst>
                <a:path w="231" h="210" extrusionOk="0">
                  <a:moveTo>
                    <a:pt x="182" y="1"/>
                  </a:moveTo>
                  <a:cubicBezTo>
                    <a:pt x="174" y="1"/>
                    <a:pt x="165" y="3"/>
                    <a:pt x="159" y="10"/>
                  </a:cubicBezTo>
                  <a:cubicBezTo>
                    <a:pt x="113" y="71"/>
                    <a:pt x="67" y="132"/>
                    <a:pt x="14" y="177"/>
                  </a:cubicBezTo>
                  <a:cubicBezTo>
                    <a:pt x="1" y="191"/>
                    <a:pt x="5" y="209"/>
                    <a:pt x="21" y="209"/>
                  </a:cubicBezTo>
                  <a:cubicBezTo>
                    <a:pt x="23" y="209"/>
                    <a:pt x="26" y="209"/>
                    <a:pt x="29" y="208"/>
                  </a:cubicBezTo>
                  <a:cubicBezTo>
                    <a:pt x="105" y="177"/>
                    <a:pt x="174" y="116"/>
                    <a:pt x="220" y="48"/>
                  </a:cubicBezTo>
                  <a:cubicBezTo>
                    <a:pt x="231" y="20"/>
                    <a:pt x="206" y="1"/>
                    <a:pt x="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0"/>
            <p:cNvSpPr/>
            <p:nvPr/>
          </p:nvSpPr>
          <p:spPr>
            <a:xfrm>
              <a:off x="4762550" y="360475"/>
              <a:ext cx="6150" cy="3225"/>
            </a:xfrm>
            <a:custGeom>
              <a:avLst/>
              <a:gdLst/>
              <a:ahLst/>
              <a:cxnLst/>
              <a:rect l="l" t="t" r="r" b="b"/>
              <a:pathLst>
                <a:path w="246" h="129" extrusionOk="0">
                  <a:moveTo>
                    <a:pt x="215" y="0"/>
                  </a:moveTo>
                  <a:cubicBezTo>
                    <a:pt x="209" y="0"/>
                    <a:pt x="203" y="2"/>
                    <a:pt x="199" y="7"/>
                  </a:cubicBezTo>
                  <a:cubicBezTo>
                    <a:pt x="168" y="22"/>
                    <a:pt x="145" y="45"/>
                    <a:pt x="115" y="68"/>
                  </a:cubicBezTo>
                  <a:cubicBezTo>
                    <a:pt x="77" y="90"/>
                    <a:pt x="39" y="113"/>
                    <a:pt x="1" y="121"/>
                  </a:cubicBezTo>
                  <a:lnTo>
                    <a:pt x="1" y="128"/>
                  </a:lnTo>
                  <a:cubicBezTo>
                    <a:pt x="84" y="128"/>
                    <a:pt x="168" y="90"/>
                    <a:pt x="229" y="29"/>
                  </a:cubicBezTo>
                  <a:cubicBezTo>
                    <a:pt x="246" y="13"/>
                    <a:pt x="230" y="0"/>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0"/>
            <p:cNvSpPr/>
            <p:nvPr/>
          </p:nvSpPr>
          <p:spPr>
            <a:xfrm>
              <a:off x="4764075" y="366075"/>
              <a:ext cx="5625" cy="2000"/>
            </a:xfrm>
            <a:custGeom>
              <a:avLst/>
              <a:gdLst/>
              <a:ahLst/>
              <a:cxnLst/>
              <a:rect l="l" t="t" r="r" b="b"/>
              <a:pathLst>
                <a:path w="225" h="80" extrusionOk="0">
                  <a:moveTo>
                    <a:pt x="189" y="1"/>
                  </a:moveTo>
                  <a:cubicBezTo>
                    <a:pt x="185" y="1"/>
                    <a:pt x="181" y="2"/>
                    <a:pt x="176" y="4"/>
                  </a:cubicBezTo>
                  <a:cubicBezTo>
                    <a:pt x="130" y="26"/>
                    <a:pt x="77" y="34"/>
                    <a:pt x="23" y="42"/>
                  </a:cubicBezTo>
                  <a:cubicBezTo>
                    <a:pt x="8" y="42"/>
                    <a:pt x="1" y="80"/>
                    <a:pt x="23" y="80"/>
                  </a:cubicBezTo>
                  <a:cubicBezTo>
                    <a:pt x="77" y="80"/>
                    <a:pt x="138" y="72"/>
                    <a:pt x="191" y="49"/>
                  </a:cubicBezTo>
                  <a:cubicBezTo>
                    <a:pt x="224" y="43"/>
                    <a:pt x="217"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0"/>
            <p:cNvSpPr/>
            <p:nvPr/>
          </p:nvSpPr>
          <p:spPr>
            <a:xfrm>
              <a:off x="4766375" y="368825"/>
              <a:ext cx="7250" cy="1775"/>
            </a:xfrm>
            <a:custGeom>
              <a:avLst/>
              <a:gdLst/>
              <a:ahLst/>
              <a:cxnLst/>
              <a:rect l="l" t="t" r="r" b="b"/>
              <a:pathLst>
                <a:path w="290" h="71" extrusionOk="0">
                  <a:moveTo>
                    <a:pt x="252" y="0"/>
                  </a:moveTo>
                  <a:cubicBezTo>
                    <a:pt x="183" y="8"/>
                    <a:pt x="114" y="16"/>
                    <a:pt x="46" y="16"/>
                  </a:cubicBezTo>
                  <a:cubicBezTo>
                    <a:pt x="23" y="16"/>
                    <a:pt x="0" y="54"/>
                    <a:pt x="30" y="61"/>
                  </a:cubicBezTo>
                  <a:cubicBezTo>
                    <a:pt x="60" y="67"/>
                    <a:pt x="90" y="71"/>
                    <a:pt x="119" y="71"/>
                  </a:cubicBezTo>
                  <a:cubicBezTo>
                    <a:pt x="166" y="71"/>
                    <a:pt x="212" y="62"/>
                    <a:pt x="259" y="38"/>
                  </a:cubicBezTo>
                  <a:cubicBezTo>
                    <a:pt x="290" y="38"/>
                    <a:pt x="290" y="0"/>
                    <a:pt x="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0"/>
            <p:cNvSpPr/>
            <p:nvPr/>
          </p:nvSpPr>
          <p:spPr>
            <a:xfrm>
              <a:off x="4701775" y="353275"/>
              <a:ext cx="34325" cy="13375"/>
            </a:xfrm>
            <a:custGeom>
              <a:avLst/>
              <a:gdLst/>
              <a:ahLst/>
              <a:cxnLst/>
              <a:rect l="l" t="t" r="r" b="b"/>
              <a:pathLst>
                <a:path w="1373" h="535" extrusionOk="0">
                  <a:moveTo>
                    <a:pt x="337" y="90"/>
                  </a:moveTo>
                  <a:cubicBezTo>
                    <a:pt x="505" y="90"/>
                    <a:pt x="757" y="218"/>
                    <a:pt x="679" y="302"/>
                  </a:cubicBezTo>
                  <a:cubicBezTo>
                    <a:pt x="650" y="311"/>
                    <a:pt x="621" y="315"/>
                    <a:pt x="594" y="315"/>
                  </a:cubicBezTo>
                  <a:cubicBezTo>
                    <a:pt x="476" y="315"/>
                    <a:pt x="369" y="242"/>
                    <a:pt x="252" y="150"/>
                  </a:cubicBezTo>
                  <a:cubicBezTo>
                    <a:pt x="243" y="147"/>
                    <a:pt x="235" y="145"/>
                    <a:pt x="227" y="145"/>
                  </a:cubicBezTo>
                  <a:cubicBezTo>
                    <a:pt x="218" y="145"/>
                    <a:pt x="209" y="148"/>
                    <a:pt x="201" y="154"/>
                  </a:cubicBezTo>
                  <a:lnTo>
                    <a:pt x="201" y="154"/>
                  </a:lnTo>
                  <a:cubicBezTo>
                    <a:pt x="210" y="142"/>
                    <a:pt x="217" y="131"/>
                    <a:pt x="229" y="119"/>
                  </a:cubicBezTo>
                  <a:cubicBezTo>
                    <a:pt x="254" y="99"/>
                    <a:pt x="293" y="90"/>
                    <a:pt x="337" y="90"/>
                  </a:cubicBezTo>
                  <a:close/>
                  <a:moveTo>
                    <a:pt x="411" y="1"/>
                  </a:moveTo>
                  <a:cubicBezTo>
                    <a:pt x="366" y="1"/>
                    <a:pt x="322" y="5"/>
                    <a:pt x="282" y="13"/>
                  </a:cubicBezTo>
                  <a:cubicBezTo>
                    <a:pt x="252" y="20"/>
                    <a:pt x="221" y="28"/>
                    <a:pt x="199" y="43"/>
                  </a:cubicBezTo>
                  <a:cubicBezTo>
                    <a:pt x="199" y="39"/>
                    <a:pt x="197" y="37"/>
                    <a:pt x="195" y="37"/>
                  </a:cubicBezTo>
                  <a:cubicBezTo>
                    <a:pt x="193" y="37"/>
                    <a:pt x="191" y="39"/>
                    <a:pt x="191" y="43"/>
                  </a:cubicBezTo>
                  <a:cubicBezTo>
                    <a:pt x="183" y="43"/>
                    <a:pt x="183" y="51"/>
                    <a:pt x="176" y="58"/>
                  </a:cubicBezTo>
                  <a:cubicBezTo>
                    <a:pt x="0" y="180"/>
                    <a:pt x="206" y="477"/>
                    <a:pt x="404" y="523"/>
                  </a:cubicBezTo>
                  <a:cubicBezTo>
                    <a:pt x="435" y="531"/>
                    <a:pt x="467" y="535"/>
                    <a:pt x="501" y="535"/>
                  </a:cubicBezTo>
                  <a:cubicBezTo>
                    <a:pt x="534" y="535"/>
                    <a:pt x="568" y="531"/>
                    <a:pt x="602" y="523"/>
                  </a:cubicBezTo>
                  <a:cubicBezTo>
                    <a:pt x="671" y="523"/>
                    <a:pt x="732" y="493"/>
                    <a:pt x="785" y="455"/>
                  </a:cubicBezTo>
                  <a:lnTo>
                    <a:pt x="801" y="447"/>
                  </a:lnTo>
                  <a:cubicBezTo>
                    <a:pt x="801" y="455"/>
                    <a:pt x="808" y="455"/>
                    <a:pt x="816" y="455"/>
                  </a:cubicBezTo>
                  <a:cubicBezTo>
                    <a:pt x="888" y="458"/>
                    <a:pt x="966" y="470"/>
                    <a:pt x="1040" y="470"/>
                  </a:cubicBezTo>
                  <a:cubicBezTo>
                    <a:pt x="1113" y="470"/>
                    <a:pt x="1182" y="458"/>
                    <a:pt x="1235" y="416"/>
                  </a:cubicBezTo>
                  <a:lnTo>
                    <a:pt x="1258" y="409"/>
                  </a:lnTo>
                  <a:cubicBezTo>
                    <a:pt x="1268" y="416"/>
                    <a:pt x="1279" y="420"/>
                    <a:pt x="1290" y="420"/>
                  </a:cubicBezTo>
                  <a:cubicBezTo>
                    <a:pt x="1312" y="420"/>
                    <a:pt x="1334" y="406"/>
                    <a:pt x="1349" y="386"/>
                  </a:cubicBezTo>
                  <a:cubicBezTo>
                    <a:pt x="1372" y="348"/>
                    <a:pt x="1372" y="302"/>
                    <a:pt x="1349" y="272"/>
                  </a:cubicBezTo>
                  <a:cubicBezTo>
                    <a:pt x="1340" y="257"/>
                    <a:pt x="1321" y="252"/>
                    <a:pt x="1302" y="252"/>
                  </a:cubicBezTo>
                  <a:cubicBezTo>
                    <a:pt x="1292" y="252"/>
                    <a:pt x="1281" y="254"/>
                    <a:pt x="1273" y="256"/>
                  </a:cubicBezTo>
                  <a:cubicBezTo>
                    <a:pt x="1258" y="256"/>
                    <a:pt x="1243" y="256"/>
                    <a:pt x="1235" y="264"/>
                  </a:cubicBezTo>
                  <a:cubicBezTo>
                    <a:pt x="1192" y="289"/>
                    <a:pt x="1147" y="302"/>
                    <a:pt x="1105" y="302"/>
                  </a:cubicBezTo>
                  <a:cubicBezTo>
                    <a:pt x="1020" y="302"/>
                    <a:pt x="948" y="249"/>
                    <a:pt x="938" y="142"/>
                  </a:cubicBezTo>
                  <a:cubicBezTo>
                    <a:pt x="938" y="116"/>
                    <a:pt x="921" y="95"/>
                    <a:pt x="896" y="95"/>
                  </a:cubicBezTo>
                  <a:cubicBezTo>
                    <a:pt x="892" y="95"/>
                    <a:pt x="888" y="95"/>
                    <a:pt x="884" y="96"/>
                  </a:cubicBezTo>
                  <a:cubicBezTo>
                    <a:pt x="884" y="96"/>
                    <a:pt x="877" y="89"/>
                    <a:pt x="877" y="81"/>
                  </a:cubicBezTo>
                  <a:cubicBezTo>
                    <a:pt x="866" y="70"/>
                    <a:pt x="853" y="66"/>
                    <a:pt x="840" y="66"/>
                  </a:cubicBezTo>
                  <a:cubicBezTo>
                    <a:pt x="807" y="66"/>
                    <a:pt x="774" y="96"/>
                    <a:pt x="785" y="135"/>
                  </a:cubicBezTo>
                  <a:lnTo>
                    <a:pt x="778" y="157"/>
                  </a:lnTo>
                  <a:cubicBezTo>
                    <a:pt x="778" y="157"/>
                    <a:pt x="778" y="150"/>
                    <a:pt x="770" y="142"/>
                  </a:cubicBezTo>
                  <a:cubicBezTo>
                    <a:pt x="690" y="39"/>
                    <a:pt x="546" y="1"/>
                    <a:pt x="4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0"/>
            <p:cNvSpPr/>
            <p:nvPr/>
          </p:nvSpPr>
          <p:spPr>
            <a:xfrm>
              <a:off x="4691300" y="365175"/>
              <a:ext cx="2675" cy="7875"/>
            </a:xfrm>
            <a:custGeom>
              <a:avLst/>
              <a:gdLst/>
              <a:ahLst/>
              <a:cxnLst/>
              <a:rect l="l" t="t" r="r" b="b"/>
              <a:pathLst>
                <a:path w="107" h="315" extrusionOk="0">
                  <a:moveTo>
                    <a:pt x="98" y="0"/>
                  </a:moveTo>
                  <a:cubicBezTo>
                    <a:pt x="92" y="0"/>
                    <a:pt x="84" y="5"/>
                    <a:pt x="84" y="9"/>
                  </a:cubicBezTo>
                  <a:cubicBezTo>
                    <a:pt x="69" y="93"/>
                    <a:pt x="0" y="230"/>
                    <a:pt x="54" y="306"/>
                  </a:cubicBezTo>
                  <a:cubicBezTo>
                    <a:pt x="56" y="312"/>
                    <a:pt x="63" y="314"/>
                    <a:pt x="70" y="314"/>
                  </a:cubicBezTo>
                  <a:cubicBezTo>
                    <a:pt x="83" y="314"/>
                    <a:pt x="99" y="306"/>
                    <a:pt x="99" y="291"/>
                  </a:cubicBezTo>
                  <a:cubicBezTo>
                    <a:pt x="107" y="253"/>
                    <a:pt x="107" y="215"/>
                    <a:pt x="107" y="169"/>
                  </a:cubicBezTo>
                  <a:lnTo>
                    <a:pt x="107" y="9"/>
                  </a:lnTo>
                  <a:cubicBezTo>
                    <a:pt x="107" y="3"/>
                    <a:pt x="103" y="0"/>
                    <a:pt x="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0"/>
            <p:cNvSpPr/>
            <p:nvPr/>
          </p:nvSpPr>
          <p:spPr>
            <a:xfrm>
              <a:off x="4696925" y="366200"/>
              <a:ext cx="2575" cy="6800"/>
            </a:xfrm>
            <a:custGeom>
              <a:avLst/>
              <a:gdLst/>
              <a:ahLst/>
              <a:cxnLst/>
              <a:rect l="l" t="t" r="r" b="b"/>
              <a:pathLst>
                <a:path w="103" h="272" extrusionOk="0">
                  <a:moveTo>
                    <a:pt x="70" y="0"/>
                  </a:moveTo>
                  <a:cubicBezTo>
                    <a:pt x="57" y="0"/>
                    <a:pt x="42" y="8"/>
                    <a:pt x="42" y="21"/>
                  </a:cubicBezTo>
                  <a:cubicBezTo>
                    <a:pt x="27" y="90"/>
                    <a:pt x="11" y="166"/>
                    <a:pt x="4" y="242"/>
                  </a:cubicBezTo>
                  <a:cubicBezTo>
                    <a:pt x="0" y="263"/>
                    <a:pt x="14" y="271"/>
                    <a:pt x="31" y="271"/>
                  </a:cubicBezTo>
                  <a:cubicBezTo>
                    <a:pt x="53" y="271"/>
                    <a:pt x="79" y="259"/>
                    <a:pt x="88" y="242"/>
                  </a:cubicBezTo>
                  <a:cubicBezTo>
                    <a:pt x="103" y="166"/>
                    <a:pt x="103" y="90"/>
                    <a:pt x="88" y="14"/>
                  </a:cubicBezTo>
                  <a:cubicBezTo>
                    <a:pt x="88" y="4"/>
                    <a:pt x="80" y="0"/>
                    <a:pt x="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0"/>
            <p:cNvSpPr/>
            <p:nvPr/>
          </p:nvSpPr>
          <p:spPr>
            <a:xfrm>
              <a:off x="4732450" y="365425"/>
              <a:ext cx="2875" cy="6600"/>
            </a:xfrm>
            <a:custGeom>
              <a:avLst/>
              <a:gdLst/>
              <a:ahLst/>
              <a:cxnLst/>
              <a:rect l="l" t="t" r="r" b="b"/>
              <a:pathLst>
                <a:path w="115" h="264" extrusionOk="0">
                  <a:moveTo>
                    <a:pt x="28" y="1"/>
                  </a:moveTo>
                  <a:cubicBezTo>
                    <a:pt x="18" y="1"/>
                    <a:pt x="8" y="9"/>
                    <a:pt x="8" y="22"/>
                  </a:cubicBezTo>
                  <a:cubicBezTo>
                    <a:pt x="8" y="98"/>
                    <a:pt x="0" y="190"/>
                    <a:pt x="61" y="258"/>
                  </a:cubicBezTo>
                  <a:cubicBezTo>
                    <a:pt x="65" y="262"/>
                    <a:pt x="69" y="263"/>
                    <a:pt x="74" y="263"/>
                  </a:cubicBezTo>
                  <a:cubicBezTo>
                    <a:pt x="92" y="263"/>
                    <a:pt x="115" y="245"/>
                    <a:pt x="115" y="228"/>
                  </a:cubicBezTo>
                  <a:cubicBezTo>
                    <a:pt x="99" y="152"/>
                    <a:pt x="77" y="75"/>
                    <a:pt x="46" y="14"/>
                  </a:cubicBezTo>
                  <a:cubicBezTo>
                    <a:pt x="43" y="5"/>
                    <a:pt x="36" y="1"/>
                    <a:pt x="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0"/>
            <p:cNvSpPr/>
            <p:nvPr/>
          </p:nvSpPr>
          <p:spPr>
            <a:xfrm>
              <a:off x="4735750" y="365425"/>
              <a:ext cx="2825" cy="6600"/>
            </a:xfrm>
            <a:custGeom>
              <a:avLst/>
              <a:gdLst/>
              <a:ahLst/>
              <a:cxnLst/>
              <a:rect l="l" t="t" r="r" b="b"/>
              <a:pathLst>
                <a:path w="113" h="264" extrusionOk="0">
                  <a:moveTo>
                    <a:pt x="25" y="0"/>
                  </a:moveTo>
                  <a:cubicBezTo>
                    <a:pt x="14" y="0"/>
                    <a:pt x="0" y="11"/>
                    <a:pt x="6" y="22"/>
                  </a:cubicBezTo>
                  <a:cubicBezTo>
                    <a:pt x="13" y="68"/>
                    <a:pt x="21" y="121"/>
                    <a:pt x="21" y="167"/>
                  </a:cubicBezTo>
                  <a:cubicBezTo>
                    <a:pt x="13" y="197"/>
                    <a:pt x="21" y="228"/>
                    <a:pt x="44" y="251"/>
                  </a:cubicBezTo>
                  <a:cubicBezTo>
                    <a:pt x="53" y="260"/>
                    <a:pt x="63" y="264"/>
                    <a:pt x="72" y="264"/>
                  </a:cubicBezTo>
                  <a:cubicBezTo>
                    <a:pt x="87" y="264"/>
                    <a:pt x="100" y="254"/>
                    <a:pt x="105" y="235"/>
                  </a:cubicBezTo>
                  <a:cubicBezTo>
                    <a:pt x="112" y="152"/>
                    <a:pt x="89" y="68"/>
                    <a:pt x="36" y="7"/>
                  </a:cubicBezTo>
                  <a:cubicBezTo>
                    <a:pt x="34" y="2"/>
                    <a:pt x="30" y="0"/>
                    <a:pt x="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0"/>
            <p:cNvSpPr/>
            <p:nvPr/>
          </p:nvSpPr>
          <p:spPr>
            <a:xfrm>
              <a:off x="4738175" y="367325"/>
              <a:ext cx="1150" cy="2000"/>
            </a:xfrm>
            <a:custGeom>
              <a:avLst/>
              <a:gdLst/>
              <a:ahLst/>
              <a:cxnLst/>
              <a:rect l="l" t="t" r="r" b="b"/>
              <a:pathLst>
                <a:path w="46" h="80" extrusionOk="0">
                  <a:moveTo>
                    <a:pt x="18" y="0"/>
                  </a:moveTo>
                  <a:cubicBezTo>
                    <a:pt x="11" y="0"/>
                    <a:pt x="0" y="9"/>
                    <a:pt x="0" y="15"/>
                  </a:cubicBezTo>
                  <a:cubicBezTo>
                    <a:pt x="8" y="30"/>
                    <a:pt x="15" y="53"/>
                    <a:pt x="15" y="68"/>
                  </a:cubicBezTo>
                  <a:cubicBezTo>
                    <a:pt x="18" y="76"/>
                    <a:pt x="23" y="80"/>
                    <a:pt x="28" y="80"/>
                  </a:cubicBezTo>
                  <a:cubicBezTo>
                    <a:pt x="37" y="80"/>
                    <a:pt x="46" y="70"/>
                    <a:pt x="46" y="60"/>
                  </a:cubicBezTo>
                  <a:cubicBezTo>
                    <a:pt x="38" y="45"/>
                    <a:pt x="31" y="30"/>
                    <a:pt x="23" y="7"/>
                  </a:cubicBezTo>
                  <a:cubicBezTo>
                    <a:pt x="23" y="2"/>
                    <a:pt x="21" y="0"/>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0"/>
            <p:cNvSpPr/>
            <p:nvPr/>
          </p:nvSpPr>
          <p:spPr>
            <a:xfrm>
              <a:off x="4826950" y="694150"/>
              <a:ext cx="3000" cy="3850"/>
            </a:xfrm>
            <a:custGeom>
              <a:avLst/>
              <a:gdLst/>
              <a:ahLst/>
              <a:cxnLst/>
              <a:rect l="l" t="t" r="r" b="b"/>
              <a:pathLst>
                <a:path w="120" h="154" extrusionOk="0">
                  <a:moveTo>
                    <a:pt x="90" y="0"/>
                  </a:moveTo>
                  <a:cubicBezTo>
                    <a:pt x="86" y="0"/>
                    <a:pt x="81" y="2"/>
                    <a:pt x="77" y="5"/>
                  </a:cubicBezTo>
                  <a:cubicBezTo>
                    <a:pt x="46" y="35"/>
                    <a:pt x="1" y="73"/>
                    <a:pt x="8" y="119"/>
                  </a:cubicBezTo>
                  <a:cubicBezTo>
                    <a:pt x="13" y="145"/>
                    <a:pt x="26" y="153"/>
                    <a:pt x="43" y="153"/>
                  </a:cubicBezTo>
                  <a:cubicBezTo>
                    <a:pt x="51" y="153"/>
                    <a:pt x="60" y="152"/>
                    <a:pt x="69" y="149"/>
                  </a:cubicBezTo>
                  <a:cubicBezTo>
                    <a:pt x="77" y="149"/>
                    <a:pt x="84" y="134"/>
                    <a:pt x="69" y="134"/>
                  </a:cubicBezTo>
                  <a:cubicBezTo>
                    <a:pt x="31" y="119"/>
                    <a:pt x="92" y="50"/>
                    <a:pt x="107" y="35"/>
                  </a:cubicBezTo>
                  <a:cubicBezTo>
                    <a:pt x="120" y="23"/>
                    <a:pt x="107" y="0"/>
                    <a:pt x="90"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0"/>
            <p:cNvSpPr/>
            <p:nvPr/>
          </p:nvSpPr>
          <p:spPr>
            <a:xfrm>
              <a:off x="4882675" y="601600"/>
              <a:ext cx="1850" cy="2250"/>
            </a:xfrm>
            <a:custGeom>
              <a:avLst/>
              <a:gdLst/>
              <a:ahLst/>
              <a:cxnLst/>
              <a:rect l="l" t="t" r="r" b="b"/>
              <a:pathLst>
                <a:path w="74" h="90" extrusionOk="0">
                  <a:moveTo>
                    <a:pt x="52" y="0"/>
                  </a:moveTo>
                  <a:cubicBezTo>
                    <a:pt x="39" y="0"/>
                    <a:pt x="24" y="9"/>
                    <a:pt x="20" y="18"/>
                  </a:cubicBezTo>
                  <a:cubicBezTo>
                    <a:pt x="12" y="33"/>
                    <a:pt x="12" y="48"/>
                    <a:pt x="5" y="71"/>
                  </a:cubicBezTo>
                  <a:cubicBezTo>
                    <a:pt x="0" y="84"/>
                    <a:pt x="8" y="89"/>
                    <a:pt x="17" y="89"/>
                  </a:cubicBezTo>
                  <a:cubicBezTo>
                    <a:pt x="24" y="89"/>
                    <a:pt x="32" y="86"/>
                    <a:pt x="35" y="79"/>
                  </a:cubicBezTo>
                  <a:cubicBezTo>
                    <a:pt x="38" y="73"/>
                    <a:pt x="39" y="72"/>
                    <a:pt x="39" y="72"/>
                  </a:cubicBezTo>
                  <a:lnTo>
                    <a:pt x="39" y="72"/>
                  </a:lnTo>
                  <a:cubicBezTo>
                    <a:pt x="38" y="72"/>
                    <a:pt x="37" y="73"/>
                    <a:pt x="36" y="73"/>
                  </a:cubicBezTo>
                  <a:cubicBezTo>
                    <a:pt x="36" y="73"/>
                    <a:pt x="35" y="73"/>
                    <a:pt x="35" y="71"/>
                  </a:cubicBezTo>
                  <a:cubicBezTo>
                    <a:pt x="50" y="71"/>
                    <a:pt x="66" y="64"/>
                    <a:pt x="66" y="48"/>
                  </a:cubicBezTo>
                  <a:cubicBezTo>
                    <a:pt x="73" y="33"/>
                    <a:pt x="73" y="25"/>
                    <a:pt x="73" y="18"/>
                  </a:cubicBezTo>
                  <a:cubicBezTo>
                    <a:pt x="70" y="5"/>
                    <a:pt x="61" y="0"/>
                    <a:pt x="52"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0"/>
            <p:cNvSpPr/>
            <p:nvPr/>
          </p:nvSpPr>
          <p:spPr>
            <a:xfrm>
              <a:off x="4875025" y="515375"/>
              <a:ext cx="8350" cy="37775"/>
            </a:xfrm>
            <a:custGeom>
              <a:avLst/>
              <a:gdLst/>
              <a:ahLst/>
              <a:cxnLst/>
              <a:rect l="l" t="t" r="r" b="b"/>
              <a:pathLst>
                <a:path w="334" h="1511" extrusionOk="0">
                  <a:moveTo>
                    <a:pt x="25" y="0"/>
                  </a:moveTo>
                  <a:cubicBezTo>
                    <a:pt x="14" y="0"/>
                    <a:pt x="0" y="11"/>
                    <a:pt x="6" y="22"/>
                  </a:cubicBezTo>
                  <a:cubicBezTo>
                    <a:pt x="173" y="495"/>
                    <a:pt x="227" y="990"/>
                    <a:pt x="273" y="1485"/>
                  </a:cubicBezTo>
                  <a:cubicBezTo>
                    <a:pt x="273" y="1502"/>
                    <a:pt x="285" y="1510"/>
                    <a:pt x="299" y="1510"/>
                  </a:cubicBezTo>
                  <a:cubicBezTo>
                    <a:pt x="315" y="1510"/>
                    <a:pt x="334" y="1499"/>
                    <a:pt x="334" y="1478"/>
                  </a:cubicBezTo>
                  <a:cubicBezTo>
                    <a:pt x="334" y="975"/>
                    <a:pt x="227" y="479"/>
                    <a:pt x="36" y="7"/>
                  </a:cubicBezTo>
                  <a:cubicBezTo>
                    <a:pt x="34" y="2"/>
                    <a:pt x="30" y="0"/>
                    <a:pt x="25"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0"/>
            <p:cNvSpPr/>
            <p:nvPr/>
          </p:nvSpPr>
          <p:spPr>
            <a:xfrm>
              <a:off x="4883350" y="565875"/>
              <a:ext cx="1550" cy="16550"/>
            </a:xfrm>
            <a:custGeom>
              <a:avLst/>
              <a:gdLst/>
              <a:ahLst/>
              <a:cxnLst/>
              <a:rect l="l" t="t" r="r" b="b"/>
              <a:pathLst>
                <a:path w="62" h="662" extrusionOk="0">
                  <a:moveTo>
                    <a:pt x="20" y="1"/>
                  </a:moveTo>
                  <a:cubicBezTo>
                    <a:pt x="14" y="1"/>
                    <a:pt x="8" y="3"/>
                    <a:pt x="8" y="6"/>
                  </a:cubicBezTo>
                  <a:cubicBezTo>
                    <a:pt x="23" y="220"/>
                    <a:pt x="23" y="433"/>
                    <a:pt x="1" y="647"/>
                  </a:cubicBezTo>
                  <a:cubicBezTo>
                    <a:pt x="1" y="657"/>
                    <a:pt x="7" y="661"/>
                    <a:pt x="14" y="661"/>
                  </a:cubicBezTo>
                  <a:cubicBezTo>
                    <a:pt x="23" y="661"/>
                    <a:pt x="34" y="655"/>
                    <a:pt x="39" y="647"/>
                  </a:cubicBezTo>
                  <a:cubicBezTo>
                    <a:pt x="61" y="433"/>
                    <a:pt x="54" y="220"/>
                    <a:pt x="31" y="6"/>
                  </a:cubicBezTo>
                  <a:cubicBezTo>
                    <a:pt x="31" y="3"/>
                    <a:pt x="25" y="1"/>
                    <a:pt x="20"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0"/>
            <p:cNvSpPr/>
            <p:nvPr/>
          </p:nvSpPr>
          <p:spPr>
            <a:xfrm>
              <a:off x="4737275" y="512250"/>
              <a:ext cx="33750" cy="22575"/>
            </a:xfrm>
            <a:custGeom>
              <a:avLst/>
              <a:gdLst/>
              <a:ahLst/>
              <a:cxnLst/>
              <a:rect l="l" t="t" r="r" b="b"/>
              <a:pathLst>
                <a:path w="1350" h="903" extrusionOk="0">
                  <a:moveTo>
                    <a:pt x="1272" y="0"/>
                  </a:moveTo>
                  <a:cubicBezTo>
                    <a:pt x="1259" y="0"/>
                    <a:pt x="1246" y="3"/>
                    <a:pt x="1233" y="10"/>
                  </a:cubicBezTo>
                  <a:cubicBezTo>
                    <a:pt x="829" y="277"/>
                    <a:pt x="394" y="490"/>
                    <a:pt x="36" y="810"/>
                  </a:cubicBezTo>
                  <a:cubicBezTo>
                    <a:pt x="0" y="846"/>
                    <a:pt x="25" y="902"/>
                    <a:pt x="73" y="902"/>
                  </a:cubicBezTo>
                  <a:cubicBezTo>
                    <a:pt x="76" y="902"/>
                    <a:pt x="79" y="902"/>
                    <a:pt x="82" y="901"/>
                  </a:cubicBezTo>
                  <a:cubicBezTo>
                    <a:pt x="190" y="887"/>
                    <a:pt x="305" y="878"/>
                    <a:pt x="419" y="878"/>
                  </a:cubicBezTo>
                  <a:cubicBezTo>
                    <a:pt x="482" y="878"/>
                    <a:pt x="546" y="881"/>
                    <a:pt x="608" y="886"/>
                  </a:cubicBezTo>
                  <a:cubicBezTo>
                    <a:pt x="631" y="886"/>
                    <a:pt x="646" y="856"/>
                    <a:pt x="623" y="848"/>
                  </a:cubicBezTo>
                  <a:cubicBezTo>
                    <a:pt x="520" y="803"/>
                    <a:pt x="412" y="785"/>
                    <a:pt x="303" y="785"/>
                  </a:cubicBezTo>
                  <a:cubicBezTo>
                    <a:pt x="283" y="785"/>
                    <a:pt x="262" y="786"/>
                    <a:pt x="242" y="787"/>
                  </a:cubicBezTo>
                  <a:cubicBezTo>
                    <a:pt x="516" y="581"/>
                    <a:pt x="821" y="414"/>
                    <a:pt x="1118" y="238"/>
                  </a:cubicBezTo>
                  <a:lnTo>
                    <a:pt x="1118" y="238"/>
                  </a:lnTo>
                  <a:cubicBezTo>
                    <a:pt x="1073" y="307"/>
                    <a:pt x="1034" y="391"/>
                    <a:pt x="1004" y="467"/>
                  </a:cubicBezTo>
                  <a:cubicBezTo>
                    <a:pt x="987" y="505"/>
                    <a:pt x="1012" y="522"/>
                    <a:pt x="1041" y="522"/>
                  </a:cubicBezTo>
                  <a:cubicBezTo>
                    <a:pt x="1066" y="522"/>
                    <a:pt x="1093" y="510"/>
                    <a:pt x="1103" y="490"/>
                  </a:cubicBezTo>
                  <a:cubicBezTo>
                    <a:pt x="1194" y="368"/>
                    <a:pt x="1271" y="231"/>
                    <a:pt x="1332" y="86"/>
                  </a:cubicBezTo>
                  <a:cubicBezTo>
                    <a:pt x="1350" y="38"/>
                    <a:pt x="1316" y="0"/>
                    <a:pt x="1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0"/>
            <p:cNvSpPr/>
            <p:nvPr/>
          </p:nvSpPr>
          <p:spPr>
            <a:xfrm>
              <a:off x="4717200" y="422475"/>
              <a:ext cx="4225" cy="37075"/>
            </a:xfrm>
            <a:custGeom>
              <a:avLst/>
              <a:gdLst/>
              <a:ahLst/>
              <a:cxnLst/>
              <a:rect l="l" t="t" r="r" b="b"/>
              <a:pathLst>
                <a:path w="169" h="1483" extrusionOk="0">
                  <a:moveTo>
                    <a:pt x="96" y="0"/>
                  </a:moveTo>
                  <a:cubicBezTo>
                    <a:pt x="90" y="0"/>
                    <a:pt x="82" y="4"/>
                    <a:pt x="77" y="4"/>
                  </a:cubicBezTo>
                  <a:cubicBezTo>
                    <a:pt x="39" y="225"/>
                    <a:pt x="24" y="446"/>
                    <a:pt x="24" y="674"/>
                  </a:cubicBezTo>
                  <a:cubicBezTo>
                    <a:pt x="1" y="933"/>
                    <a:pt x="8" y="1192"/>
                    <a:pt x="31" y="1452"/>
                  </a:cubicBezTo>
                  <a:cubicBezTo>
                    <a:pt x="37" y="1473"/>
                    <a:pt x="56" y="1482"/>
                    <a:pt x="77" y="1482"/>
                  </a:cubicBezTo>
                  <a:cubicBezTo>
                    <a:pt x="107" y="1482"/>
                    <a:pt x="141" y="1463"/>
                    <a:pt x="145" y="1436"/>
                  </a:cubicBezTo>
                  <a:cubicBezTo>
                    <a:pt x="168" y="1215"/>
                    <a:pt x="168" y="987"/>
                    <a:pt x="161" y="766"/>
                  </a:cubicBezTo>
                  <a:cubicBezTo>
                    <a:pt x="161" y="514"/>
                    <a:pt x="145" y="255"/>
                    <a:pt x="100" y="4"/>
                  </a:cubicBezTo>
                  <a:cubicBezTo>
                    <a:pt x="100" y="1"/>
                    <a:pt x="98" y="0"/>
                    <a:pt x="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0"/>
            <p:cNvSpPr/>
            <p:nvPr/>
          </p:nvSpPr>
          <p:spPr>
            <a:xfrm>
              <a:off x="4594875" y="492675"/>
              <a:ext cx="32725" cy="19525"/>
            </a:xfrm>
            <a:custGeom>
              <a:avLst/>
              <a:gdLst/>
              <a:ahLst/>
              <a:cxnLst/>
              <a:rect l="l" t="t" r="r" b="b"/>
              <a:pathLst>
                <a:path w="1309" h="781" extrusionOk="0">
                  <a:moveTo>
                    <a:pt x="16" y="0"/>
                  </a:moveTo>
                  <a:cubicBezTo>
                    <a:pt x="1" y="0"/>
                    <a:pt x="1" y="8"/>
                    <a:pt x="8" y="15"/>
                  </a:cubicBezTo>
                  <a:cubicBezTo>
                    <a:pt x="176" y="160"/>
                    <a:pt x="359" y="290"/>
                    <a:pt x="557" y="396"/>
                  </a:cubicBezTo>
                  <a:cubicBezTo>
                    <a:pt x="771" y="549"/>
                    <a:pt x="999" y="671"/>
                    <a:pt x="1235" y="778"/>
                  </a:cubicBezTo>
                  <a:cubicBezTo>
                    <a:pt x="1241" y="780"/>
                    <a:pt x="1246" y="781"/>
                    <a:pt x="1251" y="781"/>
                  </a:cubicBezTo>
                  <a:cubicBezTo>
                    <a:pt x="1293" y="781"/>
                    <a:pt x="1309" y="699"/>
                    <a:pt x="1281" y="678"/>
                  </a:cubicBezTo>
                  <a:cubicBezTo>
                    <a:pt x="1098" y="541"/>
                    <a:pt x="900" y="427"/>
                    <a:pt x="702" y="328"/>
                  </a:cubicBezTo>
                  <a:cubicBezTo>
                    <a:pt x="481" y="191"/>
                    <a:pt x="252" y="84"/>
                    <a:pt x="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0"/>
            <p:cNvSpPr/>
            <p:nvPr/>
          </p:nvSpPr>
          <p:spPr>
            <a:xfrm>
              <a:off x="4575075" y="562125"/>
              <a:ext cx="37750" cy="3875"/>
            </a:xfrm>
            <a:custGeom>
              <a:avLst/>
              <a:gdLst/>
              <a:ahLst/>
              <a:cxnLst/>
              <a:rect l="l" t="t" r="r" b="b"/>
              <a:pathLst>
                <a:path w="1510" h="155" extrusionOk="0">
                  <a:moveTo>
                    <a:pt x="1068" y="1"/>
                  </a:moveTo>
                  <a:cubicBezTo>
                    <a:pt x="969" y="1"/>
                    <a:pt x="869" y="5"/>
                    <a:pt x="770" y="12"/>
                  </a:cubicBezTo>
                  <a:cubicBezTo>
                    <a:pt x="728" y="10"/>
                    <a:pt x="686" y="10"/>
                    <a:pt x="644" y="10"/>
                  </a:cubicBezTo>
                  <a:cubicBezTo>
                    <a:pt x="429" y="10"/>
                    <a:pt x="218" y="27"/>
                    <a:pt x="8" y="65"/>
                  </a:cubicBezTo>
                  <a:cubicBezTo>
                    <a:pt x="0" y="65"/>
                    <a:pt x="0" y="88"/>
                    <a:pt x="8" y="88"/>
                  </a:cubicBezTo>
                  <a:cubicBezTo>
                    <a:pt x="200" y="121"/>
                    <a:pt x="393" y="143"/>
                    <a:pt x="585" y="143"/>
                  </a:cubicBezTo>
                  <a:cubicBezTo>
                    <a:pt x="614" y="143"/>
                    <a:pt x="642" y="142"/>
                    <a:pt x="671" y="141"/>
                  </a:cubicBezTo>
                  <a:cubicBezTo>
                    <a:pt x="779" y="151"/>
                    <a:pt x="888" y="155"/>
                    <a:pt x="996" y="155"/>
                  </a:cubicBezTo>
                  <a:cubicBezTo>
                    <a:pt x="1147" y="155"/>
                    <a:pt x="1298" y="147"/>
                    <a:pt x="1448" y="134"/>
                  </a:cubicBezTo>
                  <a:cubicBezTo>
                    <a:pt x="1509" y="126"/>
                    <a:pt x="1486" y="27"/>
                    <a:pt x="1433" y="19"/>
                  </a:cubicBezTo>
                  <a:cubicBezTo>
                    <a:pt x="1311" y="7"/>
                    <a:pt x="1190" y="1"/>
                    <a:pt x="1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0"/>
            <p:cNvSpPr/>
            <p:nvPr/>
          </p:nvSpPr>
          <p:spPr>
            <a:xfrm>
              <a:off x="4593350" y="616400"/>
              <a:ext cx="33400" cy="19375"/>
            </a:xfrm>
            <a:custGeom>
              <a:avLst/>
              <a:gdLst/>
              <a:ahLst/>
              <a:cxnLst/>
              <a:rect l="l" t="t" r="r" b="b"/>
              <a:pathLst>
                <a:path w="1336" h="775" extrusionOk="0">
                  <a:moveTo>
                    <a:pt x="1248" y="1"/>
                  </a:moveTo>
                  <a:cubicBezTo>
                    <a:pt x="1241" y="1"/>
                    <a:pt x="1234" y="2"/>
                    <a:pt x="1228" y="5"/>
                  </a:cubicBezTo>
                  <a:cubicBezTo>
                    <a:pt x="1022" y="97"/>
                    <a:pt x="824" y="203"/>
                    <a:pt x="641" y="333"/>
                  </a:cubicBezTo>
                  <a:cubicBezTo>
                    <a:pt x="412" y="447"/>
                    <a:pt x="207" y="592"/>
                    <a:pt x="8" y="760"/>
                  </a:cubicBezTo>
                  <a:cubicBezTo>
                    <a:pt x="1" y="767"/>
                    <a:pt x="8" y="775"/>
                    <a:pt x="24" y="775"/>
                  </a:cubicBezTo>
                  <a:cubicBezTo>
                    <a:pt x="237" y="699"/>
                    <a:pt x="435" y="607"/>
                    <a:pt x="626" y="485"/>
                  </a:cubicBezTo>
                  <a:cubicBezTo>
                    <a:pt x="862" y="379"/>
                    <a:pt x="1083" y="241"/>
                    <a:pt x="1296" y="89"/>
                  </a:cubicBezTo>
                  <a:cubicBezTo>
                    <a:pt x="1336" y="56"/>
                    <a:pt x="1290" y="1"/>
                    <a:pt x="12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0"/>
            <p:cNvSpPr/>
            <p:nvPr/>
          </p:nvSpPr>
          <p:spPr>
            <a:xfrm>
              <a:off x="4645375" y="656175"/>
              <a:ext cx="19850" cy="32325"/>
            </a:xfrm>
            <a:custGeom>
              <a:avLst/>
              <a:gdLst/>
              <a:ahLst/>
              <a:cxnLst/>
              <a:rect l="l" t="t" r="r" b="b"/>
              <a:pathLst>
                <a:path w="794" h="1293" extrusionOk="0">
                  <a:moveTo>
                    <a:pt x="713" y="1"/>
                  </a:moveTo>
                  <a:cubicBezTo>
                    <a:pt x="696" y="1"/>
                    <a:pt x="680" y="5"/>
                    <a:pt x="671" y="15"/>
                  </a:cubicBezTo>
                  <a:cubicBezTo>
                    <a:pt x="542" y="197"/>
                    <a:pt x="427" y="396"/>
                    <a:pt x="328" y="594"/>
                  </a:cubicBezTo>
                  <a:cubicBezTo>
                    <a:pt x="191" y="807"/>
                    <a:pt x="84" y="1043"/>
                    <a:pt x="0" y="1280"/>
                  </a:cubicBezTo>
                  <a:cubicBezTo>
                    <a:pt x="0" y="1289"/>
                    <a:pt x="3" y="1292"/>
                    <a:pt x="7" y="1292"/>
                  </a:cubicBezTo>
                  <a:cubicBezTo>
                    <a:pt x="9" y="1292"/>
                    <a:pt x="13" y="1290"/>
                    <a:pt x="16" y="1287"/>
                  </a:cubicBezTo>
                  <a:cubicBezTo>
                    <a:pt x="160" y="1120"/>
                    <a:pt x="290" y="937"/>
                    <a:pt x="397" y="739"/>
                  </a:cubicBezTo>
                  <a:cubicBezTo>
                    <a:pt x="542" y="525"/>
                    <a:pt x="671" y="297"/>
                    <a:pt x="778" y="60"/>
                  </a:cubicBezTo>
                  <a:cubicBezTo>
                    <a:pt x="794" y="23"/>
                    <a:pt x="751" y="1"/>
                    <a:pt x="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0"/>
            <p:cNvSpPr/>
            <p:nvPr/>
          </p:nvSpPr>
          <p:spPr>
            <a:xfrm>
              <a:off x="4714525" y="671250"/>
              <a:ext cx="4425" cy="37075"/>
            </a:xfrm>
            <a:custGeom>
              <a:avLst/>
              <a:gdLst/>
              <a:ahLst/>
              <a:cxnLst/>
              <a:rect l="l" t="t" r="r" b="b"/>
              <a:pathLst>
                <a:path w="177" h="1483" extrusionOk="0">
                  <a:moveTo>
                    <a:pt x="98" y="0"/>
                  </a:moveTo>
                  <a:cubicBezTo>
                    <a:pt x="69" y="0"/>
                    <a:pt x="36" y="21"/>
                    <a:pt x="31" y="52"/>
                  </a:cubicBezTo>
                  <a:cubicBezTo>
                    <a:pt x="9" y="273"/>
                    <a:pt x="1" y="494"/>
                    <a:pt x="16" y="715"/>
                  </a:cubicBezTo>
                  <a:cubicBezTo>
                    <a:pt x="9" y="974"/>
                    <a:pt x="31" y="1225"/>
                    <a:pt x="77" y="1477"/>
                  </a:cubicBezTo>
                  <a:cubicBezTo>
                    <a:pt x="77" y="1481"/>
                    <a:pt x="81" y="1483"/>
                    <a:pt x="86" y="1483"/>
                  </a:cubicBezTo>
                  <a:cubicBezTo>
                    <a:pt x="91" y="1483"/>
                    <a:pt x="96" y="1481"/>
                    <a:pt x="100" y="1477"/>
                  </a:cubicBezTo>
                  <a:cubicBezTo>
                    <a:pt x="138" y="1256"/>
                    <a:pt x="153" y="1035"/>
                    <a:pt x="153" y="814"/>
                  </a:cubicBezTo>
                  <a:cubicBezTo>
                    <a:pt x="176" y="555"/>
                    <a:pt x="169" y="288"/>
                    <a:pt x="146" y="37"/>
                  </a:cubicBezTo>
                  <a:cubicBezTo>
                    <a:pt x="139" y="11"/>
                    <a:pt x="120" y="0"/>
                    <a:pt x="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0"/>
            <p:cNvSpPr/>
            <p:nvPr/>
          </p:nvSpPr>
          <p:spPr>
            <a:xfrm>
              <a:off x="4768775" y="657300"/>
              <a:ext cx="19725" cy="32475"/>
            </a:xfrm>
            <a:custGeom>
              <a:avLst/>
              <a:gdLst/>
              <a:ahLst/>
              <a:cxnLst/>
              <a:rect l="l" t="t" r="r" b="b"/>
              <a:pathLst>
                <a:path w="789" h="1299" extrusionOk="0">
                  <a:moveTo>
                    <a:pt x="72" y="0"/>
                  </a:moveTo>
                  <a:cubicBezTo>
                    <a:pt x="37" y="0"/>
                    <a:pt x="1" y="49"/>
                    <a:pt x="18" y="84"/>
                  </a:cubicBezTo>
                  <a:cubicBezTo>
                    <a:pt x="110" y="290"/>
                    <a:pt x="216" y="488"/>
                    <a:pt x="338" y="671"/>
                  </a:cubicBezTo>
                  <a:cubicBezTo>
                    <a:pt x="460" y="892"/>
                    <a:pt x="605" y="1105"/>
                    <a:pt x="773" y="1296"/>
                  </a:cubicBezTo>
                  <a:cubicBezTo>
                    <a:pt x="775" y="1298"/>
                    <a:pt x="777" y="1299"/>
                    <a:pt x="779" y="1299"/>
                  </a:cubicBezTo>
                  <a:cubicBezTo>
                    <a:pt x="784" y="1299"/>
                    <a:pt x="788" y="1293"/>
                    <a:pt x="788" y="1288"/>
                  </a:cubicBezTo>
                  <a:cubicBezTo>
                    <a:pt x="712" y="1075"/>
                    <a:pt x="613" y="877"/>
                    <a:pt x="498" y="678"/>
                  </a:cubicBezTo>
                  <a:cubicBezTo>
                    <a:pt x="392" y="450"/>
                    <a:pt x="255" y="221"/>
                    <a:pt x="102" y="15"/>
                  </a:cubicBezTo>
                  <a:cubicBezTo>
                    <a:pt x="93" y="5"/>
                    <a:pt x="83" y="0"/>
                    <a:pt x="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0"/>
            <p:cNvSpPr/>
            <p:nvPr/>
          </p:nvSpPr>
          <p:spPr>
            <a:xfrm>
              <a:off x="4808550" y="618525"/>
              <a:ext cx="32725" cy="19550"/>
            </a:xfrm>
            <a:custGeom>
              <a:avLst/>
              <a:gdLst/>
              <a:ahLst/>
              <a:cxnLst/>
              <a:rect l="l" t="t" r="r" b="b"/>
              <a:pathLst>
                <a:path w="1309" h="782" extrusionOk="0">
                  <a:moveTo>
                    <a:pt x="58" y="1"/>
                  </a:moveTo>
                  <a:cubicBezTo>
                    <a:pt x="16" y="1"/>
                    <a:pt x="0" y="83"/>
                    <a:pt x="28" y="111"/>
                  </a:cubicBezTo>
                  <a:cubicBezTo>
                    <a:pt x="211" y="240"/>
                    <a:pt x="401" y="354"/>
                    <a:pt x="607" y="454"/>
                  </a:cubicBezTo>
                  <a:cubicBezTo>
                    <a:pt x="820" y="591"/>
                    <a:pt x="1049" y="697"/>
                    <a:pt x="1293" y="781"/>
                  </a:cubicBezTo>
                  <a:cubicBezTo>
                    <a:pt x="1301" y="781"/>
                    <a:pt x="1308" y="774"/>
                    <a:pt x="1301" y="766"/>
                  </a:cubicBezTo>
                  <a:cubicBezTo>
                    <a:pt x="1133" y="621"/>
                    <a:pt x="950" y="492"/>
                    <a:pt x="752" y="385"/>
                  </a:cubicBezTo>
                  <a:cubicBezTo>
                    <a:pt x="538" y="240"/>
                    <a:pt x="310" y="111"/>
                    <a:pt x="74" y="4"/>
                  </a:cubicBezTo>
                  <a:cubicBezTo>
                    <a:pt x="68" y="2"/>
                    <a:pt x="63"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0"/>
            <p:cNvSpPr/>
            <p:nvPr/>
          </p:nvSpPr>
          <p:spPr>
            <a:xfrm>
              <a:off x="4823325" y="564725"/>
              <a:ext cx="37750" cy="4000"/>
            </a:xfrm>
            <a:custGeom>
              <a:avLst/>
              <a:gdLst/>
              <a:ahLst/>
              <a:cxnLst/>
              <a:rect l="l" t="t" r="r" b="b"/>
              <a:pathLst>
                <a:path w="1510" h="160" extrusionOk="0">
                  <a:moveTo>
                    <a:pt x="506" y="0"/>
                  </a:moveTo>
                  <a:cubicBezTo>
                    <a:pt x="355" y="0"/>
                    <a:pt x="205" y="9"/>
                    <a:pt x="54" y="22"/>
                  </a:cubicBezTo>
                  <a:cubicBezTo>
                    <a:pt x="1" y="30"/>
                    <a:pt x="24" y="129"/>
                    <a:pt x="69" y="136"/>
                  </a:cubicBezTo>
                  <a:cubicBezTo>
                    <a:pt x="212" y="151"/>
                    <a:pt x="358" y="159"/>
                    <a:pt x="503" y="159"/>
                  </a:cubicBezTo>
                  <a:cubicBezTo>
                    <a:pt x="583" y="159"/>
                    <a:pt x="662" y="157"/>
                    <a:pt x="740" y="151"/>
                  </a:cubicBezTo>
                  <a:cubicBezTo>
                    <a:pt x="772" y="152"/>
                    <a:pt x="804" y="153"/>
                    <a:pt x="836" y="153"/>
                  </a:cubicBezTo>
                  <a:cubicBezTo>
                    <a:pt x="1057" y="153"/>
                    <a:pt x="1283" y="130"/>
                    <a:pt x="1502" y="91"/>
                  </a:cubicBezTo>
                  <a:cubicBezTo>
                    <a:pt x="1510" y="91"/>
                    <a:pt x="1510" y="75"/>
                    <a:pt x="1502" y="68"/>
                  </a:cubicBezTo>
                  <a:cubicBezTo>
                    <a:pt x="1281" y="30"/>
                    <a:pt x="1060" y="14"/>
                    <a:pt x="832" y="14"/>
                  </a:cubicBezTo>
                  <a:cubicBezTo>
                    <a:pt x="723" y="5"/>
                    <a:pt x="614" y="0"/>
                    <a:pt x="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0"/>
            <p:cNvSpPr/>
            <p:nvPr/>
          </p:nvSpPr>
          <p:spPr>
            <a:xfrm>
              <a:off x="4809350" y="494950"/>
              <a:ext cx="33250" cy="19525"/>
            </a:xfrm>
            <a:custGeom>
              <a:avLst/>
              <a:gdLst/>
              <a:ahLst/>
              <a:cxnLst/>
              <a:rect l="l" t="t" r="r" b="b"/>
              <a:pathLst>
                <a:path w="1330" h="781" extrusionOk="0">
                  <a:moveTo>
                    <a:pt x="1314" y="1"/>
                  </a:moveTo>
                  <a:cubicBezTo>
                    <a:pt x="1101" y="77"/>
                    <a:pt x="895" y="176"/>
                    <a:pt x="705" y="290"/>
                  </a:cubicBezTo>
                  <a:cubicBezTo>
                    <a:pt x="476" y="397"/>
                    <a:pt x="247" y="534"/>
                    <a:pt x="42" y="687"/>
                  </a:cubicBezTo>
                  <a:cubicBezTo>
                    <a:pt x="0" y="721"/>
                    <a:pt x="52" y="780"/>
                    <a:pt x="96" y="780"/>
                  </a:cubicBezTo>
                  <a:cubicBezTo>
                    <a:pt x="101" y="780"/>
                    <a:pt x="106" y="779"/>
                    <a:pt x="110" y="778"/>
                  </a:cubicBezTo>
                  <a:cubicBezTo>
                    <a:pt x="316" y="687"/>
                    <a:pt x="506" y="572"/>
                    <a:pt x="697" y="450"/>
                  </a:cubicBezTo>
                  <a:cubicBezTo>
                    <a:pt x="918" y="328"/>
                    <a:pt x="1131" y="184"/>
                    <a:pt x="1322" y="16"/>
                  </a:cubicBezTo>
                  <a:cubicBezTo>
                    <a:pt x="1330" y="8"/>
                    <a:pt x="1322"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0"/>
            <p:cNvSpPr/>
            <p:nvPr/>
          </p:nvSpPr>
          <p:spPr>
            <a:xfrm>
              <a:off x="4647650" y="440950"/>
              <a:ext cx="19575" cy="32500"/>
            </a:xfrm>
            <a:custGeom>
              <a:avLst/>
              <a:gdLst/>
              <a:ahLst/>
              <a:cxnLst/>
              <a:rect l="l" t="t" r="r" b="b"/>
              <a:pathLst>
                <a:path w="783" h="1300" extrusionOk="0">
                  <a:moveTo>
                    <a:pt x="10" y="1"/>
                  </a:moveTo>
                  <a:cubicBezTo>
                    <a:pt x="5" y="1"/>
                    <a:pt x="1" y="6"/>
                    <a:pt x="1" y="11"/>
                  </a:cubicBezTo>
                  <a:cubicBezTo>
                    <a:pt x="77" y="225"/>
                    <a:pt x="169" y="423"/>
                    <a:pt x="283" y="621"/>
                  </a:cubicBezTo>
                  <a:cubicBezTo>
                    <a:pt x="397" y="850"/>
                    <a:pt x="534" y="1078"/>
                    <a:pt x="687" y="1284"/>
                  </a:cubicBezTo>
                  <a:cubicBezTo>
                    <a:pt x="694" y="1295"/>
                    <a:pt x="703" y="1299"/>
                    <a:pt x="713" y="1299"/>
                  </a:cubicBezTo>
                  <a:cubicBezTo>
                    <a:pt x="745" y="1299"/>
                    <a:pt x="782" y="1251"/>
                    <a:pt x="771" y="1216"/>
                  </a:cubicBezTo>
                  <a:cubicBezTo>
                    <a:pt x="679" y="1010"/>
                    <a:pt x="572" y="819"/>
                    <a:pt x="451" y="629"/>
                  </a:cubicBezTo>
                  <a:cubicBezTo>
                    <a:pt x="329" y="408"/>
                    <a:pt x="184" y="194"/>
                    <a:pt x="16" y="4"/>
                  </a:cubicBezTo>
                  <a:cubicBezTo>
                    <a:pt x="14" y="2"/>
                    <a:pt x="12" y="1"/>
                    <a:pt x="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0"/>
            <p:cNvSpPr/>
            <p:nvPr/>
          </p:nvSpPr>
          <p:spPr>
            <a:xfrm>
              <a:off x="4774125" y="440950"/>
              <a:ext cx="19700" cy="32500"/>
            </a:xfrm>
            <a:custGeom>
              <a:avLst/>
              <a:gdLst/>
              <a:ahLst/>
              <a:cxnLst/>
              <a:rect l="l" t="t" r="r" b="b"/>
              <a:pathLst>
                <a:path w="788" h="1300" extrusionOk="0">
                  <a:moveTo>
                    <a:pt x="779" y="1"/>
                  </a:moveTo>
                  <a:cubicBezTo>
                    <a:pt x="777" y="1"/>
                    <a:pt x="774" y="2"/>
                    <a:pt x="772" y="4"/>
                  </a:cubicBezTo>
                  <a:cubicBezTo>
                    <a:pt x="605" y="194"/>
                    <a:pt x="460" y="408"/>
                    <a:pt x="338" y="629"/>
                  </a:cubicBezTo>
                  <a:cubicBezTo>
                    <a:pt x="216" y="819"/>
                    <a:pt x="109" y="1010"/>
                    <a:pt x="18" y="1216"/>
                  </a:cubicBezTo>
                  <a:cubicBezTo>
                    <a:pt x="0" y="1251"/>
                    <a:pt x="37" y="1299"/>
                    <a:pt x="72" y="1299"/>
                  </a:cubicBezTo>
                  <a:cubicBezTo>
                    <a:pt x="82" y="1299"/>
                    <a:pt x="93" y="1295"/>
                    <a:pt x="102" y="1284"/>
                  </a:cubicBezTo>
                  <a:cubicBezTo>
                    <a:pt x="254" y="1078"/>
                    <a:pt x="391" y="850"/>
                    <a:pt x="498" y="621"/>
                  </a:cubicBezTo>
                  <a:cubicBezTo>
                    <a:pt x="612" y="423"/>
                    <a:pt x="711" y="225"/>
                    <a:pt x="787" y="11"/>
                  </a:cubicBezTo>
                  <a:cubicBezTo>
                    <a:pt x="787" y="6"/>
                    <a:pt x="784" y="1"/>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0"/>
            <p:cNvSpPr/>
            <p:nvPr/>
          </p:nvSpPr>
          <p:spPr>
            <a:xfrm>
              <a:off x="4677200" y="607425"/>
              <a:ext cx="85575" cy="30825"/>
            </a:xfrm>
            <a:custGeom>
              <a:avLst/>
              <a:gdLst/>
              <a:ahLst/>
              <a:cxnLst/>
              <a:rect l="l" t="t" r="r" b="b"/>
              <a:pathLst>
                <a:path w="3423" h="1233" extrusionOk="0">
                  <a:moveTo>
                    <a:pt x="656" y="67"/>
                  </a:moveTo>
                  <a:cubicBezTo>
                    <a:pt x="686" y="67"/>
                    <a:pt x="724" y="74"/>
                    <a:pt x="755" y="74"/>
                  </a:cubicBezTo>
                  <a:cubicBezTo>
                    <a:pt x="1021" y="120"/>
                    <a:pt x="1281" y="204"/>
                    <a:pt x="1532" y="334"/>
                  </a:cubicBezTo>
                  <a:cubicBezTo>
                    <a:pt x="1312" y="466"/>
                    <a:pt x="1021" y="562"/>
                    <a:pt x="723" y="562"/>
                  </a:cubicBezTo>
                  <a:cubicBezTo>
                    <a:pt x="578" y="562"/>
                    <a:pt x="430" y="539"/>
                    <a:pt x="290" y="486"/>
                  </a:cubicBezTo>
                  <a:cubicBezTo>
                    <a:pt x="175" y="440"/>
                    <a:pt x="46" y="372"/>
                    <a:pt x="76" y="280"/>
                  </a:cubicBezTo>
                  <a:cubicBezTo>
                    <a:pt x="122" y="174"/>
                    <a:pt x="412" y="74"/>
                    <a:pt x="663" y="74"/>
                  </a:cubicBezTo>
                  <a:lnTo>
                    <a:pt x="656" y="67"/>
                  </a:lnTo>
                  <a:close/>
                  <a:moveTo>
                    <a:pt x="2970" y="46"/>
                  </a:moveTo>
                  <a:cubicBezTo>
                    <a:pt x="2994" y="46"/>
                    <a:pt x="3018" y="48"/>
                    <a:pt x="3041" y="52"/>
                  </a:cubicBezTo>
                  <a:cubicBezTo>
                    <a:pt x="3155" y="67"/>
                    <a:pt x="3247" y="135"/>
                    <a:pt x="3308" y="242"/>
                  </a:cubicBezTo>
                  <a:cubicBezTo>
                    <a:pt x="3346" y="288"/>
                    <a:pt x="3346" y="372"/>
                    <a:pt x="3308" y="425"/>
                  </a:cubicBezTo>
                  <a:cubicBezTo>
                    <a:pt x="3198" y="554"/>
                    <a:pt x="2825" y="579"/>
                    <a:pt x="2593" y="579"/>
                  </a:cubicBezTo>
                  <a:cubicBezTo>
                    <a:pt x="2552" y="579"/>
                    <a:pt x="2515" y="579"/>
                    <a:pt x="2485" y="577"/>
                  </a:cubicBezTo>
                  <a:cubicBezTo>
                    <a:pt x="2332" y="562"/>
                    <a:pt x="2195" y="532"/>
                    <a:pt x="2050" y="486"/>
                  </a:cubicBezTo>
                  <a:cubicBezTo>
                    <a:pt x="2377" y="256"/>
                    <a:pt x="2711" y="46"/>
                    <a:pt x="2970" y="46"/>
                  </a:cubicBezTo>
                  <a:close/>
                  <a:moveTo>
                    <a:pt x="737" y="925"/>
                  </a:moveTo>
                  <a:cubicBezTo>
                    <a:pt x="748" y="925"/>
                    <a:pt x="759" y="926"/>
                    <a:pt x="770" y="928"/>
                  </a:cubicBezTo>
                  <a:cubicBezTo>
                    <a:pt x="808" y="928"/>
                    <a:pt x="846" y="928"/>
                    <a:pt x="892" y="936"/>
                  </a:cubicBezTo>
                  <a:cubicBezTo>
                    <a:pt x="983" y="959"/>
                    <a:pt x="1082" y="981"/>
                    <a:pt x="1182" y="1020"/>
                  </a:cubicBezTo>
                  <a:cubicBezTo>
                    <a:pt x="1082" y="1073"/>
                    <a:pt x="976" y="1103"/>
                    <a:pt x="869" y="1103"/>
                  </a:cubicBezTo>
                  <a:cubicBezTo>
                    <a:pt x="785" y="1103"/>
                    <a:pt x="701" y="1065"/>
                    <a:pt x="648" y="997"/>
                  </a:cubicBezTo>
                  <a:cubicBezTo>
                    <a:pt x="640" y="981"/>
                    <a:pt x="640" y="966"/>
                    <a:pt x="656" y="951"/>
                  </a:cubicBezTo>
                  <a:cubicBezTo>
                    <a:pt x="678" y="934"/>
                    <a:pt x="706" y="925"/>
                    <a:pt x="737" y="925"/>
                  </a:cubicBezTo>
                  <a:close/>
                  <a:moveTo>
                    <a:pt x="2980" y="0"/>
                  </a:moveTo>
                  <a:cubicBezTo>
                    <a:pt x="2695" y="0"/>
                    <a:pt x="2346" y="219"/>
                    <a:pt x="1997" y="471"/>
                  </a:cubicBezTo>
                  <a:cubicBezTo>
                    <a:pt x="1875" y="433"/>
                    <a:pt x="1761" y="379"/>
                    <a:pt x="1646" y="326"/>
                  </a:cubicBezTo>
                  <a:lnTo>
                    <a:pt x="1700" y="288"/>
                  </a:lnTo>
                  <a:cubicBezTo>
                    <a:pt x="1715" y="280"/>
                    <a:pt x="1715" y="265"/>
                    <a:pt x="1700" y="257"/>
                  </a:cubicBezTo>
                  <a:cubicBezTo>
                    <a:pt x="1692" y="250"/>
                    <a:pt x="1685" y="246"/>
                    <a:pt x="1678" y="246"/>
                  </a:cubicBezTo>
                  <a:cubicBezTo>
                    <a:pt x="1671" y="246"/>
                    <a:pt x="1665" y="250"/>
                    <a:pt x="1662" y="257"/>
                  </a:cubicBezTo>
                  <a:cubicBezTo>
                    <a:pt x="1639" y="273"/>
                    <a:pt x="1608" y="288"/>
                    <a:pt x="1585" y="303"/>
                  </a:cubicBezTo>
                  <a:lnTo>
                    <a:pt x="1578" y="303"/>
                  </a:lnTo>
                  <a:cubicBezTo>
                    <a:pt x="1326" y="174"/>
                    <a:pt x="1052" y="82"/>
                    <a:pt x="770" y="36"/>
                  </a:cubicBezTo>
                  <a:cubicBezTo>
                    <a:pt x="739" y="33"/>
                    <a:pt x="707" y="31"/>
                    <a:pt x="673" y="31"/>
                  </a:cubicBezTo>
                  <a:cubicBezTo>
                    <a:pt x="413" y="31"/>
                    <a:pt x="84" y="132"/>
                    <a:pt x="23" y="280"/>
                  </a:cubicBezTo>
                  <a:cubicBezTo>
                    <a:pt x="0" y="349"/>
                    <a:pt x="23" y="448"/>
                    <a:pt x="267" y="539"/>
                  </a:cubicBezTo>
                  <a:cubicBezTo>
                    <a:pt x="415" y="596"/>
                    <a:pt x="571" y="621"/>
                    <a:pt x="725" y="621"/>
                  </a:cubicBezTo>
                  <a:cubicBezTo>
                    <a:pt x="1046" y="621"/>
                    <a:pt x="1361" y="513"/>
                    <a:pt x="1593" y="364"/>
                  </a:cubicBezTo>
                  <a:cubicBezTo>
                    <a:pt x="1707" y="417"/>
                    <a:pt x="1829" y="471"/>
                    <a:pt x="1944" y="509"/>
                  </a:cubicBezTo>
                  <a:lnTo>
                    <a:pt x="1814" y="608"/>
                  </a:lnTo>
                  <a:cubicBezTo>
                    <a:pt x="1631" y="745"/>
                    <a:pt x="1441" y="867"/>
                    <a:pt x="1242" y="989"/>
                  </a:cubicBezTo>
                  <a:cubicBezTo>
                    <a:pt x="1136" y="943"/>
                    <a:pt x="1021" y="913"/>
                    <a:pt x="907" y="890"/>
                  </a:cubicBezTo>
                  <a:cubicBezTo>
                    <a:pt x="858" y="882"/>
                    <a:pt x="813" y="877"/>
                    <a:pt x="773" y="877"/>
                  </a:cubicBezTo>
                  <a:cubicBezTo>
                    <a:pt x="701" y="877"/>
                    <a:pt x="647" y="891"/>
                    <a:pt x="618" y="920"/>
                  </a:cubicBezTo>
                  <a:cubicBezTo>
                    <a:pt x="587" y="943"/>
                    <a:pt x="579" y="981"/>
                    <a:pt x="595" y="1020"/>
                  </a:cubicBezTo>
                  <a:cubicBezTo>
                    <a:pt x="656" y="1103"/>
                    <a:pt x="755" y="1149"/>
                    <a:pt x="861" y="1149"/>
                  </a:cubicBezTo>
                  <a:cubicBezTo>
                    <a:pt x="999" y="1149"/>
                    <a:pt x="1128" y="1111"/>
                    <a:pt x="1242" y="1042"/>
                  </a:cubicBezTo>
                  <a:lnTo>
                    <a:pt x="1364" y="1080"/>
                  </a:lnTo>
                  <a:cubicBezTo>
                    <a:pt x="1563" y="1164"/>
                    <a:pt x="1776" y="1218"/>
                    <a:pt x="1989" y="1233"/>
                  </a:cubicBezTo>
                  <a:cubicBezTo>
                    <a:pt x="2157" y="1233"/>
                    <a:pt x="2317" y="1195"/>
                    <a:pt x="2470" y="1126"/>
                  </a:cubicBezTo>
                  <a:cubicBezTo>
                    <a:pt x="2485" y="1119"/>
                    <a:pt x="2492" y="1103"/>
                    <a:pt x="2485" y="1096"/>
                  </a:cubicBezTo>
                  <a:cubicBezTo>
                    <a:pt x="2476" y="1087"/>
                    <a:pt x="2467" y="1083"/>
                    <a:pt x="2458" y="1083"/>
                  </a:cubicBezTo>
                  <a:cubicBezTo>
                    <a:pt x="2452" y="1083"/>
                    <a:pt x="2445" y="1085"/>
                    <a:pt x="2439" y="1088"/>
                  </a:cubicBezTo>
                  <a:cubicBezTo>
                    <a:pt x="2277" y="1163"/>
                    <a:pt x="2132" y="1192"/>
                    <a:pt x="1996" y="1192"/>
                  </a:cubicBezTo>
                  <a:cubicBezTo>
                    <a:pt x="1787" y="1192"/>
                    <a:pt x="1598" y="1124"/>
                    <a:pt x="1395" y="1050"/>
                  </a:cubicBezTo>
                  <a:lnTo>
                    <a:pt x="1311" y="1020"/>
                  </a:lnTo>
                  <a:cubicBezTo>
                    <a:pt x="1494" y="905"/>
                    <a:pt x="1677" y="776"/>
                    <a:pt x="1852" y="646"/>
                  </a:cubicBezTo>
                  <a:lnTo>
                    <a:pt x="2012" y="532"/>
                  </a:lnTo>
                  <a:cubicBezTo>
                    <a:pt x="2165" y="585"/>
                    <a:pt x="2325" y="616"/>
                    <a:pt x="2485" y="631"/>
                  </a:cubicBezTo>
                  <a:cubicBezTo>
                    <a:pt x="2514" y="632"/>
                    <a:pt x="2555" y="633"/>
                    <a:pt x="2602" y="633"/>
                  </a:cubicBezTo>
                  <a:cubicBezTo>
                    <a:pt x="2833" y="633"/>
                    <a:pt x="3228" y="607"/>
                    <a:pt x="3361" y="456"/>
                  </a:cubicBezTo>
                  <a:cubicBezTo>
                    <a:pt x="3422" y="387"/>
                    <a:pt x="3422" y="288"/>
                    <a:pt x="3361" y="227"/>
                  </a:cubicBezTo>
                  <a:cubicBezTo>
                    <a:pt x="3300" y="105"/>
                    <a:pt x="3186" y="21"/>
                    <a:pt x="3056" y="6"/>
                  </a:cubicBezTo>
                  <a:cubicBezTo>
                    <a:pt x="3031" y="2"/>
                    <a:pt x="3006" y="0"/>
                    <a:pt x="2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0"/>
            <p:cNvSpPr/>
            <p:nvPr/>
          </p:nvSpPr>
          <p:spPr>
            <a:xfrm>
              <a:off x="4599500" y="655800"/>
              <a:ext cx="38875" cy="40500"/>
            </a:xfrm>
            <a:custGeom>
              <a:avLst/>
              <a:gdLst/>
              <a:ahLst/>
              <a:cxnLst/>
              <a:rect l="l" t="t" r="r" b="b"/>
              <a:pathLst>
                <a:path w="1555" h="1620" extrusionOk="0">
                  <a:moveTo>
                    <a:pt x="20" y="0"/>
                  </a:moveTo>
                  <a:cubicBezTo>
                    <a:pt x="11" y="0"/>
                    <a:pt x="1" y="11"/>
                    <a:pt x="6" y="22"/>
                  </a:cubicBezTo>
                  <a:cubicBezTo>
                    <a:pt x="372" y="647"/>
                    <a:pt x="868" y="1188"/>
                    <a:pt x="1462" y="1615"/>
                  </a:cubicBezTo>
                  <a:cubicBezTo>
                    <a:pt x="1468" y="1618"/>
                    <a:pt x="1474" y="1620"/>
                    <a:pt x="1481" y="1620"/>
                  </a:cubicBezTo>
                  <a:cubicBezTo>
                    <a:pt x="1516" y="1620"/>
                    <a:pt x="1554" y="1572"/>
                    <a:pt x="1515" y="1546"/>
                  </a:cubicBezTo>
                  <a:cubicBezTo>
                    <a:pt x="928" y="1135"/>
                    <a:pt x="425" y="609"/>
                    <a:pt x="29" y="7"/>
                  </a:cubicBezTo>
                  <a:cubicBezTo>
                    <a:pt x="27" y="2"/>
                    <a:pt x="23" y="0"/>
                    <a:pt x="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0"/>
            <p:cNvSpPr/>
            <p:nvPr/>
          </p:nvSpPr>
          <p:spPr>
            <a:xfrm>
              <a:off x="4609425" y="654575"/>
              <a:ext cx="26100" cy="26700"/>
            </a:xfrm>
            <a:custGeom>
              <a:avLst/>
              <a:gdLst/>
              <a:ahLst/>
              <a:cxnLst/>
              <a:rect l="l" t="t" r="r" b="b"/>
              <a:pathLst>
                <a:path w="1044" h="1068" extrusionOk="0">
                  <a:moveTo>
                    <a:pt x="27" y="0"/>
                  </a:moveTo>
                  <a:cubicBezTo>
                    <a:pt x="13" y="0"/>
                    <a:pt x="0" y="15"/>
                    <a:pt x="6" y="25"/>
                  </a:cubicBezTo>
                  <a:cubicBezTo>
                    <a:pt x="249" y="444"/>
                    <a:pt x="577" y="795"/>
                    <a:pt x="974" y="1062"/>
                  </a:cubicBezTo>
                  <a:cubicBezTo>
                    <a:pt x="979" y="1066"/>
                    <a:pt x="986" y="1068"/>
                    <a:pt x="992" y="1068"/>
                  </a:cubicBezTo>
                  <a:cubicBezTo>
                    <a:pt x="1019" y="1068"/>
                    <a:pt x="1044" y="1033"/>
                    <a:pt x="1019" y="1008"/>
                  </a:cubicBezTo>
                  <a:cubicBezTo>
                    <a:pt x="631" y="742"/>
                    <a:pt x="303" y="399"/>
                    <a:pt x="44" y="10"/>
                  </a:cubicBezTo>
                  <a:cubicBezTo>
                    <a:pt x="39" y="3"/>
                    <a:pt x="33" y="0"/>
                    <a:pt x="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0"/>
            <p:cNvSpPr/>
            <p:nvPr/>
          </p:nvSpPr>
          <p:spPr>
            <a:xfrm>
              <a:off x="4618775" y="653925"/>
              <a:ext cx="13175" cy="12425"/>
            </a:xfrm>
            <a:custGeom>
              <a:avLst/>
              <a:gdLst/>
              <a:ahLst/>
              <a:cxnLst/>
              <a:rect l="l" t="t" r="r" b="b"/>
              <a:pathLst>
                <a:path w="527" h="497" extrusionOk="0">
                  <a:moveTo>
                    <a:pt x="37" y="0"/>
                  </a:moveTo>
                  <a:cubicBezTo>
                    <a:pt x="21" y="0"/>
                    <a:pt x="1" y="17"/>
                    <a:pt x="13" y="28"/>
                  </a:cubicBezTo>
                  <a:cubicBezTo>
                    <a:pt x="135" y="204"/>
                    <a:pt x="287" y="364"/>
                    <a:pt x="462" y="493"/>
                  </a:cubicBezTo>
                  <a:cubicBezTo>
                    <a:pt x="466" y="496"/>
                    <a:pt x="470" y="497"/>
                    <a:pt x="475" y="497"/>
                  </a:cubicBezTo>
                  <a:cubicBezTo>
                    <a:pt x="498" y="497"/>
                    <a:pt x="526" y="467"/>
                    <a:pt x="500" y="448"/>
                  </a:cubicBezTo>
                  <a:cubicBezTo>
                    <a:pt x="340" y="310"/>
                    <a:pt x="188" y="166"/>
                    <a:pt x="51" y="5"/>
                  </a:cubicBezTo>
                  <a:cubicBezTo>
                    <a:pt x="47" y="2"/>
                    <a:pt x="42" y="0"/>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0"/>
            <p:cNvSpPr/>
            <p:nvPr/>
          </p:nvSpPr>
          <p:spPr>
            <a:xfrm>
              <a:off x="4630800" y="651050"/>
              <a:ext cx="6550" cy="6100"/>
            </a:xfrm>
            <a:custGeom>
              <a:avLst/>
              <a:gdLst/>
              <a:ahLst/>
              <a:cxnLst/>
              <a:rect l="l" t="t" r="r" b="b"/>
              <a:pathLst>
                <a:path w="262" h="244" extrusionOk="0">
                  <a:moveTo>
                    <a:pt x="27" y="0"/>
                  </a:moveTo>
                  <a:cubicBezTo>
                    <a:pt x="14" y="0"/>
                    <a:pt x="1" y="13"/>
                    <a:pt x="12" y="29"/>
                  </a:cubicBezTo>
                  <a:cubicBezTo>
                    <a:pt x="50" y="128"/>
                    <a:pt x="126" y="204"/>
                    <a:pt x="225" y="242"/>
                  </a:cubicBezTo>
                  <a:cubicBezTo>
                    <a:pt x="227" y="243"/>
                    <a:pt x="230" y="244"/>
                    <a:pt x="232" y="244"/>
                  </a:cubicBezTo>
                  <a:cubicBezTo>
                    <a:pt x="246" y="244"/>
                    <a:pt x="261" y="226"/>
                    <a:pt x="248" y="220"/>
                  </a:cubicBezTo>
                  <a:cubicBezTo>
                    <a:pt x="164" y="166"/>
                    <a:pt x="96" y="90"/>
                    <a:pt x="42" y="6"/>
                  </a:cubicBezTo>
                  <a:cubicBezTo>
                    <a:pt x="38" y="2"/>
                    <a:pt x="33" y="0"/>
                    <a:pt x="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0"/>
            <p:cNvSpPr/>
            <p:nvPr/>
          </p:nvSpPr>
          <p:spPr>
            <a:xfrm>
              <a:off x="4635775" y="644925"/>
              <a:ext cx="6075" cy="4100"/>
            </a:xfrm>
            <a:custGeom>
              <a:avLst/>
              <a:gdLst/>
              <a:ahLst/>
              <a:cxnLst/>
              <a:rect l="l" t="t" r="r" b="b"/>
              <a:pathLst>
                <a:path w="243" h="164" extrusionOk="0">
                  <a:moveTo>
                    <a:pt x="40" y="0"/>
                  </a:moveTo>
                  <a:cubicBezTo>
                    <a:pt x="20" y="0"/>
                    <a:pt x="1" y="27"/>
                    <a:pt x="19" y="45"/>
                  </a:cubicBezTo>
                  <a:cubicBezTo>
                    <a:pt x="72" y="91"/>
                    <a:pt x="125" y="129"/>
                    <a:pt x="186" y="160"/>
                  </a:cubicBezTo>
                  <a:cubicBezTo>
                    <a:pt x="191" y="163"/>
                    <a:pt x="195" y="164"/>
                    <a:pt x="200" y="164"/>
                  </a:cubicBezTo>
                  <a:cubicBezTo>
                    <a:pt x="221" y="164"/>
                    <a:pt x="243" y="140"/>
                    <a:pt x="224" y="122"/>
                  </a:cubicBezTo>
                  <a:cubicBezTo>
                    <a:pt x="163" y="83"/>
                    <a:pt x="110" y="45"/>
                    <a:pt x="57" y="7"/>
                  </a:cubicBezTo>
                  <a:cubicBezTo>
                    <a:pt x="52" y="2"/>
                    <a:pt x="46" y="0"/>
                    <a:pt x="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0"/>
            <p:cNvSpPr/>
            <p:nvPr/>
          </p:nvSpPr>
          <p:spPr>
            <a:xfrm>
              <a:off x="4811800" y="457150"/>
              <a:ext cx="43600" cy="50025"/>
            </a:xfrm>
            <a:custGeom>
              <a:avLst/>
              <a:gdLst/>
              <a:ahLst/>
              <a:cxnLst/>
              <a:rect l="l" t="t" r="r" b="b"/>
              <a:pathLst>
                <a:path w="1744" h="2001" extrusionOk="0">
                  <a:moveTo>
                    <a:pt x="39" y="0"/>
                  </a:moveTo>
                  <a:cubicBezTo>
                    <a:pt x="19" y="0"/>
                    <a:pt x="1" y="29"/>
                    <a:pt x="20" y="42"/>
                  </a:cubicBezTo>
                  <a:cubicBezTo>
                    <a:pt x="774" y="499"/>
                    <a:pt x="1232" y="1238"/>
                    <a:pt x="1666" y="1985"/>
                  </a:cubicBezTo>
                  <a:cubicBezTo>
                    <a:pt x="1673" y="1996"/>
                    <a:pt x="1683" y="2001"/>
                    <a:pt x="1693" y="2001"/>
                  </a:cubicBezTo>
                  <a:cubicBezTo>
                    <a:pt x="1717" y="2001"/>
                    <a:pt x="1743" y="1974"/>
                    <a:pt x="1727" y="1947"/>
                  </a:cubicBezTo>
                  <a:cubicBezTo>
                    <a:pt x="1338" y="1162"/>
                    <a:pt x="820" y="446"/>
                    <a:pt x="50" y="4"/>
                  </a:cubicBezTo>
                  <a:cubicBezTo>
                    <a:pt x="47" y="1"/>
                    <a:pt x="43" y="0"/>
                    <a:pt x="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0"/>
            <p:cNvSpPr/>
            <p:nvPr/>
          </p:nvSpPr>
          <p:spPr>
            <a:xfrm>
              <a:off x="4818625" y="470250"/>
              <a:ext cx="31525" cy="47950"/>
            </a:xfrm>
            <a:custGeom>
              <a:avLst/>
              <a:gdLst/>
              <a:ahLst/>
              <a:cxnLst/>
              <a:rect l="l" t="t" r="r" b="b"/>
              <a:pathLst>
                <a:path w="1261" h="1918" extrusionOk="0">
                  <a:moveTo>
                    <a:pt x="25" y="0"/>
                  </a:moveTo>
                  <a:cubicBezTo>
                    <a:pt x="12" y="0"/>
                    <a:pt x="0" y="17"/>
                    <a:pt x="6" y="28"/>
                  </a:cubicBezTo>
                  <a:cubicBezTo>
                    <a:pt x="509" y="592"/>
                    <a:pt x="959" y="1179"/>
                    <a:pt x="1210" y="1903"/>
                  </a:cubicBezTo>
                  <a:cubicBezTo>
                    <a:pt x="1213" y="1913"/>
                    <a:pt x="1219" y="1918"/>
                    <a:pt x="1227" y="1918"/>
                  </a:cubicBezTo>
                  <a:cubicBezTo>
                    <a:pt x="1242" y="1918"/>
                    <a:pt x="1261" y="1901"/>
                    <a:pt x="1256" y="1880"/>
                  </a:cubicBezTo>
                  <a:cubicBezTo>
                    <a:pt x="1058" y="1149"/>
                    <a:pt x="547" y="554"/>
                    <a:pt x="36" y="5"/>
                  </a:cubicBezTo>
                  <a:cubicBezTo>
                    <a:pt x="33" y="2"/>
                    <a:pt x="29" y="0"/>
                    <a:pt x="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0"/>
            <p:cNvSpPr/>
            <p:nvPr/>
          </p:nvSpPr>
          <p:spPr>
            <a:xfrm>
              <a:off x="4817150" y="483700"/>
              <a:ext cx="20350" cy="28800"/>
            </a:xfrm>
            <a:custGeom>
              <a:avLst/>
              <a:gdLst/>
              <a:ahLst/>
              <a:cxnLst/>
              <a:rect l="l" t="t" r="r" b="b"/>
              <a:pathLst>
                <a:path w="814" h="1152" extrusionOk="0">
                  <a:moveTo>
                    <a:pt x="42" y="0"/>
                  </a:moveTo>
                  <a:cubicBezTo>
                    <a:pt x="23" y="0"/>
                    <a:pt x="0" y="22"/>
                    <a:pt x="12" y="39"/>
                  </a:cubicBezTo>
                  <a:cubicBezTo>
                    <a:pt x="271" y="397"/>
                    <a:pt x="515" y="763"/>
                    <a:pt x="743" y="1137"/>
                  </a:cubicBezTo>
                  <a:cubicBezTo>
                    <a:pt x="747" y="1147"/>
                    <a:pt x="755" y="1151"/>
                    <a:pt x="763" y="1151"/>
                  </a:cubicBezTo>
                  <a:cubicBezTo>
                    <a:pt x="785" y="1151"/>
                    <a:pt x="813" y="1121"/>
                    <a:pt x="797" y="1098"/>
                  </a:cubicBezTo>
                  <a:cubicBezTo>
                    <a:pt x="583" y="717"/>
                    <a:pt x="332" y="352"/>
                    <a:pt x="57" y="9"/>
                  </a:cubicBezTo>
                  <a:cubicBezTo>
                    <a:pt x="53" y="3"/>
                    <a:pt x="48" y="0"/>
                    <a:pt x="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0"/>
            <p:cNvSpPr/>
            <p:nvPr/>
          </p:nvSpPr>
          <p:spPr>
            <a:xfrm>
              <a:off x="4814100" y="491775"/>
              <a:ext cx="8150" cy="12525"/>
            </a:xfrm>
            <a:custGeom>
              <a:avLst/>
              <a:gdLst/>
              <a:ahLst/>
              <a:cxnLst/>
              <a:rect l="l" t="t" r="r" b="b"/>
              <a:pathLst>
                <a:path w="326" h="501" extrusionOk="0">
                  <a:moveTo>
                    <a:pt x="45" y="1"/>
                  </a:moveTo>
                  <a:cubicBezTo>
                    <a:pt x="25" y="1"/>
                    <a:pt x="1" y="24"/>
                    <a:pt x="12" y="51"/>
                  </a:cubicBezTo>
                  <a:cubicBezTo>
                    <a:pt x="80" y="204"/>
                    <a:pt x="164" y="341"/>
                    <a:pt x="240" y="486"/>
                  </a:cubicBezTo>
                  <a:cubicBezTo>
                    <a:pt x="246" y="496"/>
                    <a:pt x="256" y="500"/>
                    <a:pt x="266" y="500"/>
                  </a:cubicBezTo>
                  <a:cubicBezTo>
                    <a:pt x="293" y="500"/>
                    <a:pt x="326" y="468"/>
                    <a:pt x="309" y="440"/>
                  </a:cubicBezTo>
                  <a:cubicBezTo>
                    <a:pt x="240" y="295"/>
                    <a:pt x="149" y="158"/>
                    <a:pt x="65" y="13"/>
                  </a:cubicBezTo>
                  <a:cubicBezTo>
                    <a:pt x="61" y="5"/>
                    <a:pt x="53" y="1"/>
                    <a:pt x="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0"/>
            <p:cNvSpPr/>
            <p:nvPr/>
          </p:nvSpPr>
          <p:spPr>
            <a:xfrm>
              <a:off x="4808575" y="497650"/>
              <a:ext cx="5400" cy="8525"/>
            </a:xfrm>
            <a:custGeom>
              <a:avLst/>
              <a:gdLst/>
              <a:ahLst/>
              <a:cxnLst/>
              <a:rect l="l" t="t" r="r" b="b"/>
              <a:pathLst>
                <a:path w="216" h="341" extrusionOk="0">
                  <a:moveTo>
                    <a:pt x="24" y="1"/>
                  </a:moveTo>
                  <a:cubicBezTo>
                    <a:pt x="13" y="1"/>
                    <a:pt x="1" y="11"/>
                    <a:pt x="12" y="22"/>
                  </a:cubicBezTo>
                  <a:cubicBezTo>
                    <a:pt x="65" y="121"/>
                    <a:pt x="126" y="228"/>
                    <a:pt x="172" y="335"/>
                  </a:cubicBezTo>
                  <a:cubicBezTo>
                    <a:pt x="174" y="339"/>
                    <a:pt x="178" y="341"/>
                    <a:pt x="183" y="341"/>
                  </a:cubicBezTo>
                  <a:cubicBezTo>
                    <a:pt x="197" y="341"/>
                    <a:pt x="215" y="328"/>
                    <a:pt x="210" y="312"/>
                  </a:cubicBezTo>
                  <a:cubicBezTo>
                    <a:pt x="164" y="205"/>
                    <a:pt x="103" y="98"/>
                    <a:pt x="34" y="7"/>
                  </a:cubicBezTo>
                  <a:cubicBezTo>
                    <a:pt x="32" y="2"/>
                    <a:pt x="28" y="1"/>
                    <a:pt x="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0"/>
            <p:cNvSpPr/>
            <p:nvPr/>
          </p:nvSpPr>
          <p:spPr>
            <a:xfrm>
              <a:off x="4701125" y="589875"/>
              <a:ext cx="4050" cy="4300"/>
            </a:xfrm>
            <a:custGeom>
              <a:avLst/>
              <a:gdLst/>
              <a:ahLst/>
              <a:cxnLst/>
              <a:rect l="l" t="t" r="r" b="b"/>
              <a:pathLst>
                <a:path w="162" h="172" extrusionOk="0">
                  <a:moveTo>
                    <a:pt x="43" y="0"/>
                  </a:moveTo>
                  <a:cubicBezTo>
                    <a:pt x="22" y="0"/>
                    <a:pt x="0" y="34"/>
                    <a:pt x="19" y="52"/>
                  </a:cubicBezTo>
                  <a:cubicBezTo>
                    <a:pt x="57" y="83"/>
                    <a:pt x="87" y="121"/>
                    <a:pt x="118" y="159"/>
                  </a:cubicBezTo>
                  <a:cubicBezTo>
                    <a:pt x="120" y="168"/>
                    <a:pt x="125" y="172"/>
                    <a:pt x="131" y="172"/>
                  </a:cubicBezTo>
                  <a:cubicBezTo>
                    <a:pt x="144" y="172"/>
                    <a:pt x="161" y="152"/>
                    <a:pt x="156" y="136"/>
                  </a:cubicBezTo>
                  <a:cubicBezTo>
                    <a:pt x="125" y="83"/>
                    <a:pt x="95" y="45"/>
                    <a:pt x="57" y="7"/>
                  </a:cubicBezTo>
                  <a:cubicBezTo>
                    <a:pt x="52" y="2"/>
                    <a:pt x="48"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0"/>
            <p:cNvSpPr/>
            <p:nvPr/>
          </p:nvSpPr>
          <p:spPr>
            <a:xfrm>
              <a:off x="4708050" y="565050"/>
              <a:ext cx="26700" cy="21825"/>
            </a:xfrm>
            <a:custGeom>
              <a:avLst/>
              <a:gdLst/>
              <a:ahLst/>
              <a:cxnLst/>
              <a:rect l="l" t="t" r="r" b="b"/>
              <a:pathLst>
                <a:path w="1068" h="873" extrusionOk="0">
                  <a:moveTo>
                    <a:pt x="679" y="146"/>
                  </a:moveTo>
                  <a:cubicBezTo>
                    <a:pt x="725" y="161"/>
                    <a:pt x="763" y="184"/>
                    <a:pt x="793" y="215"/>
                  </a:cubicBezTo>
                  <a:cubicBezTo>
                    <a:pt x="854" y="268"/>
                    <a:pt x="885" y="352"/>
                    <a:pt x="877" y="428"/>
                  </a:cubicBezTo>
                  <a:cubicBezTo>
                    <a:pt x="870" y="321"/>
                    <a:pt x="801" y="230"/>
                    <a:pt x="710" y="177"/>
                  </a:cubicBezTo>
                  <a:cubicBezTo>
                    <a:pt x="702" y="169"/>
                    <a:pt x="694" y="154"/>
                    <a:pt x="679" y="146"/>
                  </a:cubicBezTo>
                  <a:close/>
                  <a:moveTo>
                    <a:pt x="516" y="219"/>
                  </a:moveTo>
                  <a:cubicBezTo>
                    <a:pt x="538" y="219"/>
                    <a:pt x="561" y="225"/>
                    <a:pt x="588" y="230"/>
                  </a:cubicBezTo>
                  <a:lnTo>
                    <a:pt x="618" y="253"/>
                  </a:lnTo>
                  <a:cubicBezTo>
                    <a:pt x="679" y="306"/>
                    <a:pt x="702" y="390"/>
                    <a:pt x="687" y="466"/>
                  </a:cubicBezTo>
                  <a:cubicBezTo>
                    <a:pt x="679" y="512"/>
                    <a:pt x="656" y="550"/>
                    <a:pt x="618" y="588"/>
                  </a:cubicBezTo>
                  <a:cubicBezTo>
                    <a:pt x="611" y="596"/>
                    <a:pt x="595" y="603"/>
                    <a:pt x="580" y="611"/>
                  </a:cubicBezTo>
                  <a:cubicBezTo>
                    <a:pt x="534" y="634"/>
                    <a:pt x="489" y="641"/>
                    <a:pt x="435" y="641"/>
                  </a:cubicBezTo>
                  <a:cubicBezTo>
                    <a:pt x="344" y="588"/>
                    <a:pt x="222" y="504"/>
                    <a:pt x="245" y="382"/>
                  </a:cubicBezTo>
                  <a:cubicBezTo>
                    <a:pt x="268" y="283"/>
                    <a:pt x="397" y="238"/>
                    <a:pt x="489" y="222"/>
                  </a:cubicBezTo>
                  <a:cubicBezTo>
                    <a:pt x="498" y="220"/>
                    <a:pt x="506" y="219"/>
                    <a:pt x="516" y="219"/>
                  </a:cubicBezTo>
                  <a:close/>
                  <a:moveTo>
                    <a:pt x="530" y="0"/>
                  </a:moveTo>
                  <a:cubicBezTo>
                    <a:pt x="431" y="0"/>
                    <a:pt x="333" y="28"/>
                    <a:pt x="252" y="85"/>
                  </a:cubicBezTo>
                  <a:cubicBezTo>
                    <a:pt x="184" y="116"/>
                    <a:pt x="130" y="161"/>
                    <a:pt x="92" y="222"/>
                  </a:cubicBezTo>
                  <a:cubicBezTo>
                    <a:pt x="24" y="291"/>
                    <a:pt x="1" y="390"/>
                    <a:pt x="31" y="474"/>
                  </a:cubicBezTo>
                  <a:cubicBezTo>
                    <a:pt x="62" y="672"/>
                    <a:pt x="214" y="824"/>
                    <a:pt x="412" y="870"/>
                  </a:cubicBezTo>
                  <a:cubicBezTo>
                    <a:pt x="429" y="872"/>
                    <a:pt x="446" y="872"/>
                    <a:pt x="463" y="872"/>
                  </a:cubicBezTo>
                  <a:cubicBezTo>
                    <a:pt x="688" y="872"/>
                    <a:pt x="898" y="732"/>
                    <a:pt x="976" y="512"/>
                  </a:cubicBezTo>
                  <a:cubicBezTo>
                    <a:pt x="1068" y="260"/>
                    <a:pt x="847" y="55"/>
                    <a:pt x="626" y="9"/>
                  </a:cubicBezTo>
                  <a:cubicBezTo>
                    <a:pt x="594" y="3"/>
                    <a:pt x="562" y="0"/>
                    <a:pt x="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0"/>
            <p:cNvSpPr/>
            <p:nvPr/>
          </p:nvSpPr>
          <p:spPr>
            <a:xfrm>
              <a:off x="4723750" y="512125"/>
              <a:ext cx="48825" cy="55375"/>
            </a:xfrm>
            <a:custGeom>
              <a:avLst/>
              <a:gdLst/>
              <a:ahLst/>
              <a:cxnLst/>
              <a:rect l="l" t="t" r="r" b="b"/>
              <a:pathLst>
                <a:path w="1953" h="2215" extrusionOk="0">
                  <a:moveTo>
                    <a:pt x="1867" y="0"/>
                  </a:moveTo>
                  <a:cubicBezTo>
                    <a:pt x="1849" y="0"/>
                    <a:pt x="1831" y="9"/>
                    <a:pt x="1819" y="30"/>
                  </a:cubicBezTo>
                  <a:cubicBezTo>
                    <a:pt x="1507" y="434"/>
                    <a:pt x="1141" y="762"/>
                    <a:pt x="813" y="1143"/>
                  </a:cubicBezTo>
                  <a:cubicBezTo>
                    <a:pt x="531" y="1478"/>
                    <a:pt x="158" y="1791"/>
                    <a:pt x="5" y="2202"/>
                  </a:cubicBezTo>
                  <a:cubicBezTo>
                    <a:pt x="1" y="2211"/>
                    <a:pt x="7" y="2215"/>
                    <a:pt x="14" y="2215"/>
                  </a:cubicBezTo>
                  <a:cubicBezTo>
                    <a:pt x="19" y="2215"/>
                    <a:pt x="25" y="2213"/>
                    <a:pt x="28" y="2210"/>
                  </a:cubicBezTo>
                  <a:cubicBezTo>
                    <a:pt x="341" y="1844"/>
                    <a:pt x="684" y="1501"/>
                    <a:pt x="1004" y="1143"/>
                  </a:cubicBezTo>
                  <a:cubicBezTo>
                    <a:pt x="1309" y="807"/>
                    <a:pt x="1743" y="518"/>
                    <a:pt x="1926" y="99"/>
                  </a:cubicBezTo>
                  <a:cubicBezTo>
                    <a:pt x="1952" y="46"/>
                    <a:pt x="1909" y="0"/>
                    <a:pt x="1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0"/>
            <p:cNvSpPr/>
            <p:nvPr/>
          </p:nvSpPr>
          <p:spPr>
            <a:xfrm>
              <a:off x="4737400" y="514650"/>
              <a:ext cx="33800" cy="33425"/>
            </a:xfrm>
            <a:custGeom>
              <a:avLst/>
              <a:gdLst/>
              <a:ahLst/>
              <a:cxnLst/>
              <a:rect l="l" t="t" r="r" b="b"/>
              <a:pathLst>
                <a:path w="1352" h="1337" extrusionOk="0">
                  <a:moveTo>
                    <a:pt x="1060" y="264"/>
                  </a:moveTo>
                  <a:lnTo>
                    <a:pt x="1060" y="264"/>
                  </a:lnTo>
                  <a:cubicBezTo>
                    <a:pt x="1029" y="325"/>
                    <a:pt x="999" y="394"/>
                    <a:pt x="968" y="463"/>
                  </a:cubicBezTo>
                  <a:cubicBezTo>
                    <a:pt x="968" y="440"/>
                    <a:pt x="938" y="424"/>
                    <a:pt x="915" y="417"/>
                  </a:cubicBezTo>
                  <a:cubicBezTo>
                    <a:pt x="900" y="409"/>
                    <a:pt x="885" y="394"/>
                    <a:pt x="869" y="394"/>
                  </a:cubicBezTo>
                  <a:cubicBezTo>
                    <a:pt x="930" y="348"/>
                    <a:pt x="991" y="302"/>
                    <a:pt x="1060" y="264"/>
                  </a:cubicBezTo>
                  <a:close/>
                  <a:moveTo>
                    <a:pt x="1252" y="0"/>
                  </a:moveTo>
                  <a:cubicBezTo>
                    <a:pt x="1244" y="0"/>
                    <a:pt x="1235" y="2"/>
                    <a:pt x="1228" y="5"/>
                  </a:cubicBezTo>
                  <a:cubicBezTo>
                    <a:pt x="1022" y="89"/>
                    <a:pt x="862" y="234"/>
                    <a:pt x="679" y="356"/>
                  </a:cubicBezTo>
                  <a:cubicBezTo>
                    <a:pt x="504" y="478"/>
                    <a:pt x="313" y="539"/>
                    <a:pt x="145" y="668"/>
                  </a:cubicBezTo>
                  <a:lnTo>
                    <a:pt x="107" y="668"/>
                  </a:lnTo>
                  <a:cubicBezTo>
                    <a:pt x="39" y="668"/>
                    <a:pt x="1" y="760"/>
                    <a:pt x="77" y="775"/>
                  </a:cubicBezTo>
                  <a:lnTo>
                    <a:pt x="100" y="775"/>
                  </a:lnTo>
                  <a:cubicBezTo>
                    <a:pt x="117" y="792"/>
                    <a:pt x="138" y="801"/>
                    <a:pt x="161" y="801"/>
                  </a:cubicBezTo>
                  <a:cubicBezTo>
                    <a:pt x="168" y="801"/>
                    <a:pt x="176" y="800"/>
                    <a:pt x="183" y="798"/>
                  </a:cubicBezTo>
                  <a:lnTo>
                    <a:pt x="199" y="790"/>
                  </a:lnTo>
                  <a:cubicBezTo>
                    <a:pt x="321" y="813"/>
                    <a:pt x="443" y="828"/>
                    <a:pt x="565" y="844"/>
                  </a:cubicBezTo>
                  <a:cubicBezTo>
                    <a:pt x="549" y="988"/>
                    <a:pt x="534" y="1133"/>
                    <a:pt x="534" y="1278"/>
                  </a:cubicBezTo>
                  <a:cubicBezTo>
                    <a:pt x="534" y="1320"/>
                    <a:pt x="562" y="1337"/>
                    <a:pt x="593" y="1337"/>
                  </a:cubicBezTo>
                  <a:cubicBezTo>
                    <a:pt x="619" y="1337"/>
                    <a:pt x="647" y="1326"/>
                    <a:pt x="664" y="1309"/>
                  </a:cubicBezTo>
                  <a:cubicBezTo>
                    <a:pt x="1022" y="988"/>
                    <a:pt x="1045" y="478"/>
                    <a:pt x="1319" y="104"/>
                  </a:cubicBezTo>
                  <a:cubicBezTo>
                    <a:pt x="1352" y="52"/>
                    <a:pt x="1301" y="0"/>
                    <a:pt x="1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0"/>
            <p:cNvSpPr/>
            <p:nvPr/>
          </p:nvSpPr>
          <p:spPr>
            <a:xfrm>
              <a:off x="4667850" y="482500"/>
              <a:ext cx="48175" cy="87000"/>
            </a:xfrm>
            <a:custGeom>
              <a:avLst/>
              <a:gdLst/>
              <a:ahLst/>
              <a:cxnLst/>
              <a:rect l="l" t="t" r="r" b="b"/>
              <a:pathLst>
                <a:path w="1927" h="3480" extrusionOk="0">
                  <a:moveTo>
                    <a:pt x="16" y="0"/>
                  </a:moveTo>
                  <a:cubicBezTo>
                    <a:pt x="8" y="0"/>
                    <a:pt x="1" y="5"/>
                    <a:pt x="1" y="11"/>
                  </a:cubicBezTo>
                  <a:cubicBezTo>
                    <a:pt x="504" y="1185"/>
                    <a:pt x="1228" y="2267"/>
                    <a:pt x="1746" y="3433"/>
                  </a:cubicBezTo>
                  <a:cubicBezTo>
                    <a:pt x="1761" y="3466"/>
                    <a:pt x="1788" y="3479"/>
                    <a:pt x="1815" y="3479"/>
                  </a:cubicBezTo>
                  <a:cubicBezTo>
                    <a:pt x="1870" y="3479"/>
                    <a:pt x="1927" y="3423"/>
                    <a:pt x="1891" y="3357"/>
                  </a:cubicBezTo>
                  <a:cubicBezTo>
                    <a:pt x="1342" y="2198"/>
                    <a:pt x="717" y="1078"/>
                    <a:pt x="24" y="3"/>
                  </a:cubicBezTo>
                  <a:cubicBezTo>
                    <a:pt x="21" y="1"/>
                    <a:pt x="18" y="0"/>
                    <a:pt x="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0"/>
            <p:cNvSpPr/>
            <p:nvPr/>
          </p:nvSpPr>
          <p:spPr>
            <a:xfrm>
              <a:off x="4661950" y="471000"/>
              <a:ext cx="25750" cy="34550"/>
            </a:xfrm>
            <a:custGeom>
              <a:avLst/>
              <a:gdLst/>
              <a:ahLst/>
              <a:cxnLst/>
              <a:rect l="l" t="t" r="r" b="b"/>
              <a:pathLst>
                <a:path w="1030" h="1382" extrusionOk="0">
                  <a:moveTo>
                    <a:pt x="106" y="0"/>
                  </a:moveTo>
                  <a:cubicBezTo>
                    <a:pt x="98" y="0"/>
                    <a:pt x="88" y="2"/>
                    <a:pt x="84" y="6"/>
                  </a:cubicBezTo>
                  <a:cubicBezTo>
                    <a:pt x="84" y="21"/>
                    <a:pt x="84" y="29"/>
                    <a:pt x="84" y="36"/>
                  </a:cubicBezTo>
                  <a:cubicBezTo>
                    <a:pt x="39" y="44"/>
                    <a:pt x="0" y="90"/>
                    <a:pt x="8" y="143"/>
                  </a:cubicBezTo>
                  <a:cubicBezTo>
                    <a:pt x="23" y="242"/>
                    <a:pt x="46" y="334"/>
                    <a:pt x="77" y="425"/>
                  </a:cubicBezTo>
                  <a:cubicBezTo>
                    <a:pt x="100" y="745"/>
                    <a:pt x="183" y="1058"/>
                    <a:pt x="321" y="1347"/>
                  </a:cubicBezTo>
                  <a:cubicBezTo>
                    <a:pt x="333" y="1372"/>
                    <a:pt x="352" y="1381"/>
                    <a:pt x="373" y="1381"/>
                  </a:cubicBezTo>
                  <a:cubicBezTo>
                    <a:pt x="405" y="1381"/>
                    <a:pt x="439" y="1360"/>
                    <a:pt x="458" y="1332"/>
                  </a:cubicBezTo>
                  <a:cubicBezTo>
                    <a:pt x="481" y="1317"/>
                    <a:pt x="503" y="1286"/>
                    <a:pt x="511" y="1256"/>
                  </a:cubicBezTo>
                  <a:cubicBezTo>
                    <a:pt x="519" y="1164"/>
                    <a:pt x="526" y="1073"/>
                    <a:pt x="526" y="981"/>
                  </a:cubicBezTo>
                  <a:cubicBezTo>
                    <a:pt x="633" y="1065"/>
                    <a:pt x="755" y="1126"/>
                    <a:pt x="885" y="1164"/>
                  </a:cubicBezTo>
                  <a:cubicBezTo>
                    <a:pt x="893" y="1167"/>
                    <a:pt x="902" y="1168"/>
                    <a:pt x="911" y="1168"/>
                  </a:cubicBezTo>
                  <a:cubicBezTo>
                    <a:pt x="976" y="1168"/>
                    <a:pt x="1030" y="1096"/>
                    <a:pt x="976" y="1035"/>
                  </a:cubicBezTo>
                  <a:cubicBezTo>
                    <a:pt x="679" y="730"/>
                    <a:pt x="404" y="410"/>
                    <a:pt x="153" y="67"/>
                  </a:cubicBezTo>
                  <a:cubicBezTo>
                    <a:pt x="145" y="59"/>
                    <a:pt x="138" y="52"/>
                    <a:pt x="122" y="44"/>
                  </a:cubicBezTo>
                  <a:lnTo>
                    <a:pt x="122" y="6"/>
                  </a:lnTo>
                  <a:cubicBezTo>
                    <a:pt x="122" y="2"/>
                    <a:pt x="115" y="0"/>
                    <a:pt x="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0"/>
            <p:cNvSpPr/>
            <p:nvPr/>
          </p:nvSpPr>
          <p:spPr>
            <a:xfrm>
              <a:off x="4703675" y="575575"/>
              <a:ext cx="12675" cy="16275"/>
            </a:xfrm>
            <a:custGeom>
              <a:avLst/>
              <a:gdLst/>
              <a:ahLst/>
              <a:cxnLst/>
              <a:rect l="l" t="t" r="r" b="b"/>
              <a:pathLst>
                <a:path w="507" h="651" extrusionOk="0">
                  <a:moveTo>
                    <a:pt x="12" y="1"/>
                  </a:moveTo>
                  <a:cubicBezTo>
                    <a:pt x="8" y="1"/>
                    <a:pt x="1" y="9"/>
                    <a:pt x="1" y="15"/>
                  </a:cubicBezTo>
                  <a:cubicBezTo>
                    <a:pt x="39" y="281"/>
                    <a:pt x="199" y="518"/>
                    <a:pt x="435" y="647"/>
                  </a:cubicBezTo>
                  <a:cubicBezTo>
                    <a:pt x="440" y="650"/>
                    <a:pt x="445" y="651"/>
                    <a:pt x="450" y="651"/>
                  </a:cubicBezTo>
                  <a:cubicBezTo>
                    <a:pt x="478" y="651"/>
                    <a:pt x="506" y="621"/>
                    <a:pt x="481" y="602"/>
                  </a:cubicBezTo>
                  <a:cubicBezTo>
                    <a:pt x="252" y="472"/>
                    <a:pt x="84" y="259"/>
                    <a:pt x="16" y="7"/>
                  </a:cubicBezTo>
                  <a:cubicBezTo>
                    <a:pt x="16" y="2"/>
                    <a:pt x="14" y="1"/>
                    <a:pt x="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0"/>
            <p:cNvSpPr/>
            <p:nvPr/>
          </p:nvSpPr>
          <p:spPr>
            <a:xfrm>
              <a:off x="4702775" y="584925"/>
              <a:ext cx="5275" cy="6775"/>
            </a:xfrm>
            <a:custGeom>
              <a:avLst/>
              <a:gdLst/>
              <a:ahLst/>
              <a:cxnLst/>
              <a:rect l="l" t="t" r="r" b="b"/>
              <a:pathLst>
                <a:path w="211" h="271" extrusionOk="0">
                  <a:moveTo>
                    <a:pt x="19" y="0"/>
                  </a:moveTo>
                  <a:cubicBezTo>
                    <a:pt x="11" y="0"/>
                    <a:pt x="1" y="11"/>
                    <a:pt x="6" y="22"/>
                  </a:cubicBezTo>
                  <a:cubicBezTo>
                    <a:pt x="44" y="113"/>
                    <a:pt x="98" y="197"/>
                    <a:pt x="174" y="266"/>
                  </a:cubicBezTo>
                  <a:cubicBezTo>
                    <a:pt x="177" y="269"/>
                    <a:pt x="181" y="271"/>
                    <a:pt x="185" y="271"/>
                  </a:cubicBezTo>
                  <a:cubicBezTo>
                    <a:pt x="198" y="271"/>
                    <a:pt x="210" y="255"/>
                    <a:pt x="204" y="243"/>
                  </a:cubicBezTo>
                  <a:cubicBezTo>
                    <a:pt x="136" y="167"/>
                    <a:pt x="82" y="90"/>
                    <a:pt x="29" y="7"/>
                  </a:cubicBezTo>
                  <a:cubicBezTo>
                    <a:pt x="27" y="2"/>
                    <a:pt x="23" y="0"/>
                    <a:pt x="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0"/>
            <p:cNvSpPr/>
            <p:nvPr/>
          </p:nvSpPr>
          <p:spPr>
            <a:xfrm>
              <a:off x="4733275" y="563450"/>
              <a:ext cx="8975" cy="9475"/>
            </a:xfrm>
            <a:custGeom>
              <a:avLst/>
              <a:gdLst/>
              <a:ahLst/>
              <a:cxnLst/>
              <a:rect l="l" t="t" r="r" b="b"/>
              <a:pathLst>
                <a:path w="359" h="379" extrusionOk="0">
                  <a:moveTo>
                    <a:pt x="38" y="0"/>
                  </a:moveTo>
                  <a:cubicBezTo>
                    <a:pt x="18" y="0"/>
                    <a:pt x="1" y="22"/>
                    <a:pt x="13" y="35"/>
                  </a:cubicBezTo>
                  <a:cubicBezTo>
                    <a:pt x="112" y="142"/>
                    <a:pt x="204" y="248"/>
                    <a:pt x="295" y="370"/>
                  </a:cubicBezTo>
                  <a:cubicBezTo>
                    <a:pt x="299" y="376"/>
                    <a:pt x="305" y="378"/>
                    <a:pt x="311" y="378"/>
                  </a:cubicBezTo>
                  <a:cubicBezTo>
                    <a:pt x="332" y="378"/>
                    <a:pt x="358" y="355"/>
                    <a:pt x="341" y="332"/>
                  </a:cubicBezTo>
                  <a:cubicBezTo>
                    <a:pt x="257" y="210"/>
                    <a:pt x="166" y="96"/>
                    <a:pt x="51" y="4"/>
                  </a:cubicBezTo>
                  <a:cubicBezTo>
                    <a:pt x="47" y="1"/>
                    <a:pt x="42" y="0"/>
                    <a:pt x="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0"/>
            <p:cNvSpPr/>
            <p:nvPr/>
          </p:nvSpPr>
          <p:spPr>
            <a:xfrm>
              <a:off x="4739600" y="562075"/>
              <a:ext cx="4800" cy="6000"/>
            </a:xfrm>
            <a:custGeom>
              <a:avLst/>
              <a:gdLst/>
              <a:ahLst/>
              <a:cxnLst/>
              <a:rect l="l" t="t" r="r" b="b"/>
              <a:pathLst>
                <a:path w="192" h="240" extrusionOk="0">
                  <a:moveTo>
                    <a:pt x="41" y="1"/>
                  </a:moveTo>
                  <a:cubicBezTo>
                    <a:pt x="21" y="1"/>
                    <a:pt x="1" y="23"/>
                    <a:pt x="12" y="44"/>
                  </a:cubicBezTo>
                  <a:cubicBezTo>
                    <a:pt x="50" y="113"/>
                    <a:pt x="95" y="174"/>
                    <a:pt x="141" y="235"/>
                  </a:cubicBezTo>
                  <a:cubicBezTo>
                    <a:pt x="145" y="238"/>
                    <a:pt x="149" y="240"/>
                    <a:pt x="154" y="240"/>
                  </a:cubicBezTo>
                  <a:cubicBezTo>
                    <a:pt x="171" y="240"/>
                    <a:pt x="191" y="222"/>
                    <a:pt x="179" y="204"/>
                  </a:cubicBezTo>
                  <a:cubicBezTo>
                    <a:pt x="149" y="136"/>
                    <a:pt x="111" y="75"/>
                    <a:pt x="65" y="14"/>
                  </a:cubicBezTo>
                  <a:cubicBezTo>
                    <a:pt x="58" y="5"/>
                    <a:pt x="50" y="1"/>
                    <a:pt x="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0"/>
            <p:cNvSpPr/>
            <p:nvPr/>
          </p:nvSpPr>
          <p:spPr>
            <a:xfrm>
              <a:off x="4744375" y="560750"/>
              <a:ext cx="3475" cy="4300"/>
            </a:xfrm>
            <a:custGeom>
              <a:avLst/>
              <a:gdLst/>
              <a:ahLst/>
              <a:cxnLst/>
              <a:rect l="l" t="t" r="r" b="b"/>
              <a:pathLst>
                <a:path w="139" h="172" extrusionOk="0">
                  <a:moveTo>
                    <a:pt x="45" y="1"/>
                  </a:moveTo>
                  <a:cubicBezTo>
                    <a:pt x="24" y="1"/>
                    <a:pt x="0" y="24"/>
                    <a:pt x="11" y="51"/>
                  </a:cubicBezTo>
                  <a:cubicBezTo>
                    <a:pt x="34" y="89"/>
                    <a:pt x="65" y="128"/>
                    <a:pt x="87" y="166"/>
                  </a:cubicBezTo>
                  <a:cubicBezTo>
                    <a:pt x="92" y="170"/>
                    <a:pt x="98" y="172"/>
                    <a:pt x="104" y="172"/>
                  </a:cubicBezTo>
                  <a:cubicBezTo>
                    <a:pt x="120" y="172"/>
                    <a:pt x="139" y="159"/>
                    <a:pt x="133" y="143"/>
                  </a:cubicBezTo>
                  <a:cubicBezTo>
                    <a:pt x="110" y="97"/>
                    <a:pt x="87" y="59"/>
                    <a:pt x="65" y="13"/>
                  </a:cubicBezTo>
                  <a:cubicBezTo>
                    <a:pt x="60" y="5"/>
                    <a:pt x="53" y="1"/>
                    <a:pt x="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0"/>
          <p:cNvGrpSpPr/>
          <p:nvPr/>
        </p:nvGrpSpPr>
        <p:grpSpPr>
          <a:xfrm rot="-1011993">
            <a:off x="6021595" y="2279797"/>
            <a:ext cx="472811" cy="1088442"/>
            <a:chOff x="3205325" y="3403275"/>
            <a:chExt cx="196650" cy="452725"/>
          </a:xfrm>
        </p:grpSpPr>
        <p:sp>
          <p:nvSpPr>
            <p:cNvPr id="10309" name="Google Shape;10309;p60"/>
            <p:cNvSpPr/>
            <p:nvPr/>
          </p:nvSpPr>
          <p:spPr>
            <a:xfrm>
              <a:off x="3205325" y="3403275"/>
              <a:ext cx="196650" cy="452725"/>
            </a:xfrm>
            <a:custGeom>
              <a:avLst/>
              <a:gdLst/>
              <a:ahLst/>
              <a:cxnLst/>
              <a:rect l="l" t="t" r="r" b="b"/>
              <a:pathLst>
                <a:path w="7866" h="18109" extrusionOk="0">
                  <a:moveTo>
                    <a:pt x="4017" y="0"/>
                  </a:moveTo>
                  <a:cubicBezTo>
                    <a:pt x="3719" y="0"/>
                    <a:pt x="3430" y="84"/>
                    <a:pt x="3171" y="237"/>
                  </a:cubicBezTo>
                  <a:cubicBezTo>
                    <a:pt x="2835" y="427"/>
                    <a:pt x="2599" y="747"/>
                    <a:pt x="2508" y="1121"/>
                  </a:cubicBezTo>
                  <a:cubicBezTo>
                    <a:pt x="2226" y="1288"/>
                    <a:pt x="1997" y="1532"/>
                    <a:pt x="1844" y="1822"/>
                  </a:cubicBezTo>
                  <a:cubicBezTo>
                    <a:pt x="1623" y="2226"/>
                    <a:pt x="1608" y="2721"/>
                    <a:pt x="1806" y="3140"/>
                  </a:cubicBezTo>
                  <a:lnTo>
                    <a:pt x="1814" y="3156"/>
                  </a:lnTo>
                  <a:cubicBezTo>
                    <a:pt x="1669" y="3392"/>
                    <a:pt x="1593" y="3666"/>
                    <a:pt x="1593" y="3941"/>
                  </a:cubicBezTo>
                  <a:cubicBezTo>
                    <a:pt x="1593" y="4329"/>
                    <a:pt x="1745" y="4703"/>
                    <a:pt x="2012" y="4977"/>
                  </a:cubicBezTo>
                  <a:lnTo>
                    <a:pt x="2020" y="4985"/>
                  </a:lnTo>
                  <a:lnTo>
                    <a:pt x="2020" y="5114"/>
                  </a:lnTo>
                  <a:cubicBezTo>
                    <a:pt x="2027" y="5213"/>
                    <a:pt x="2035" y="5313"/>
                    <a:pt x="2058" y="5412"/>
                  </a:cubicBezTo>
                  <a:cubicBezTo>
                    <a:pt x="1928" y="5419"/>
                    <a:pt x="1799" y="5442"/>
                    <a:pt x="1669" y="5488"/>
                  </a:cubicBezTo>
                  <a:cubicBezTo>
                    <a:pt x="1021" y="5694"/>
                    <a:pt x="617" y="6372"/>
                    <a:pt x="686" y="7134"/>
                  </a:cubicBezTo>
                  <a:cubicBezTo>
                    <a:pt x="709" y="7393"/>
                    <a:pt x="793" y="7637"/>
                    <a:pt x="930" y="7850"/>
                  </a:cubicBezTo>
                  <a:cubicBezTo>
                    <a:pt x="892" y="7927"/>
                    <a:pt x="861" y="8003"/>
                    <a:pt x="831" y="8087"/>
                  </a:cubicBezTo>
                  <a:cubicBezTo>
                    <a:pt x="442" y="8361"/>
                    <a:pt x="191" y="8803"/>
                    <a:pt x="152" y="9276"/>
                  </a:cubicBezTo>
                  <a:cubicBezTo>
                    <a:pt x="114" y="9619"/>
                    <a:pt x="206" y="9962"/>
                    <a:pt x="389" y="10251"/>
                  </a:cubicBezTo>
                  <a:cubicBezTo>
                    <a:pt x="335" y="10526"/>
                    <a:pt x="274" y="10800"/>
                    <a:pt x="206" y="11082"/>
                  </a:cubicBezTo>
                  <a:lnTo>
                    <a:pt x="152" y="11333"/>
                  </a:lnTo>
                  <a:cubicBezTo>
                    <a:pt x="0" y="11989"/>
                    <a:pt x="8" y="12675"/>
                    <a:pt x="15" y="13224"/>
                  </a:cubicBezTo>
                  <a:cubicBezTo>
                    <a:pt x="31" y="13864"/>
                    <a:pt x="114" y="14504"/>
                    <a:pt x="259" y="15129"/>
                  </a:cubicBezTo>
                  <a:cubicBezTo>
                    <a:pt x="305" y="15342"/>
                    <a:pt x="366" y="15533"/>
                    <a:pt x="419" y="15723"/>
                  </a:cubicBezTo>
                  <a:cubicBezTo>
                    <a:pt x="518" y="16059"/>
                    <a:pt x="610" y="16356"/>
                    <a:pt x="587" y="16607"/>
                  </a:cubicBezTo>
                  <a:cubicBezTo>
                    <a:pt x="564" y="17004"/>
                    <a:pt x="755" y="17385"/>
                    <a:pt x="1090" y="17606"/>
                  </a:cubicBezTo>
                  <a:cubicBezTo>
                    <a:pt x="1265" y="17713"/>
                    <a:pt x="1471" y="17774"/>
                    <a:pt x="1677" y="17774"/>
                  </a:cubicBezTo>
                  <a:cubicBezTo>
                    <a:pt x="1759" y="17752"/>
                    <a:pt x="1842" y="17742"/>
                    <a:pt x="1924" y="17742"/>
                  </a:cubicBezTo>
                  <a:cubicBezTo>
                    <a:pt x="2050" y="17742"/>
                    <a:pt x="2175" y="17766"/>
                    <a:pt x="2294" y="17812"/>
                  </a:cubicBezTo>
                  <a:cubicBezTo>
                    <a:pt x="2332" y="17804"/>
                    <a:pt x="2378" y="17804"/>
                    <a:pt x="2416" y="17804"/>
                  </a:cubicBezTo>
                  <a:cubicBezTo>
                    <a:pt x="2591" y="17926"/>
                    <a:pt x="2797" y="17987"/>
                    <a:pt x="3011" y="17995"/>
                  </a:cubicBezTo>
                  <a:cubicBezTo>
                    <a:pt x="3049" y="17987"/>
                    <a:pt x="3094" y="17987"/>
                    <a:pt x="3132" y="17987"/>
                  </a:cubicBezTo>
                  <a:lnTo>
                    <a:pt x="3148" y="17987"/>
                  </a:lnTo>
                  <a:cubicBezTo>
                    <a:pt x="3216" y="17972"/>
                    <a:pt x="3285" y="17956"/>
                    <a:pt x="3353" y="17934"/>
                  </a:cubicBezTo>
                  <a:cubicBezTo>
                    <a:pt x="3453" y="17964"/>
                    <a:pt x="3567" y="17987"/>
                    <a:pt x="3674" y="17987"/>
                  </a:cubicBezTo>
                  <a:cubicBezTo>
                    <a:pt x="3704" y="17987"/>
                    <a:pt x="3742" y="17979"/>
                    <a:pt x="3780" y="17979"/>
                  </a:cubicBezTo>
                  <a:cubicBezTo>
                    <a:pt x="3933" y="18063"/>
                    <a:pt x="4108" y="18101"/>
                    <a:pt x="4283" y="18101"/>
                  </a:cubicBezTo>
                  <a:lnTo>
                    <a:pt x="4283" y="18109"/>
                  </a:lnTo>
                  <a:cubicBezTo>
                    <a:pt x="4405" y="18109"/>
                    <a:pt x="4527" y="18086"/>
                    <a:pt x="4641" y="18048"/>
                  </a:cubicBezTo>
                  <a:cubicBezTo>
                    <a:pt x="4794" y="18002"/>
                    <a:pt x="4939" y="17911"/>
                    <a:pt x="5053" y="17789"/>
                  </a:cubicBezTo>
                  <a:cubicBezTo>
                    <a:pt x="5221" y="17636"/>
                    <a:pt x="5327" y="17431"/>
                    <a:pt x="5366" y="17210"/>
                  </a:cubicBezTo>
                  <a:cubicBezTo>
                    <a:pt x="5411" y="16958"/>
                    <a:pt x="5564" y="16699"/>
                    <a:pt x="5747" y="16394"/>
                  </a:cubicBezTo>
                  <a:cubicBezTo>
                    <a:pt x="5846" y="16226"/>
                    <a:pt x="5952" y="16051"/>
                    <a:pt x="6051" y="15861"/>
                  </a:cubicBezTo>
                  <a:cubicBezTo>
                    <a:pt x="6349" y="15289"/>
                    <a:pt x="6585" y="14687"/>
                    <a:pt x="6760" y="14070"/>
                  </a:cubicBezTo>
                  <a:cubicBezTo>
                    <a:pt x="6897" y="13544"/>
                    <a:pt x="7073" y="12873"/>
                    <a:pt x="7088" y="12210"/>
                  </a:cubicBezTo>
                  <a:lnTo>
                    <a:pt x="7096" y="11936"/>
                  </a:lnTo>
                  <a:cubicBezTo>
                    <a:pt x="7103" y="11654"/>
                    <a:pt x="7111" y="11372"/>
                    <a:pt x="7126" y="11097"/>
                  </a:cubicBezTo>
                  <a:cubicBezTo>
                    <a:pt x="7378" y="10869"/>
                    <a:pt x="7545" y="10548"/>
                    <a:pt x="7599" y="10206"/>
                  </a:cubicBezTo>
                  <a:cubicBezTo>
                    <a:pt x="7675" y="9741"/>
                    <a:pt x="7545" y="9253"/>
                    <a:pt x="7233" y="8887"/>
                  </a:cubicBezTo>
                  <a:cubicBezTo>
                    <a:pt x="7225" y="8803"/>
                    <a:pt x="7218" y="8719"/>
                    <a:pt x="7195" y="8635"/>
                  </a:cubicBezTo>
                  <a:cubicBezTo>
                    <a:pt x="7378" y="8460"/>
                    <a:pt x="7522" y="8247"/>
                    <a:pt x="7606" y="8003"/>
                  </a:cubicBezTo>
                  <a:cubicBezTo>
                    <a:pt x="7865" y="7287"/>
                    <a:pt x="7637" y="6524"/>
                    <a:pt x="7057" y="6159"/>
                  </a:cubicBezTo>
                  <a:cubicBezTo>
                    <a:pt x="6951" y="6090"/>
                    <a:pt x="6829" y="6037"/>
                    <a:pt x="6707" y="5991"/>
                  </a:cubicBezTo>
                  <a:cubicBezTo>
                    <a:pt x="6745" y="5899"/>
                    <a:pt x="6783" y="5808"/>
                    <a:pt x="6814" y="5717"/>
                  </a:cubicBezTo>
                  <a:cubicBezTo>
                    <a:pt x="6829" y="5663"/>
                    <a:pt x="6844" y="5610"/>
                    <a:pt x="6852" y="5549"/>
                  </a:cubicBezTo>
                  <a:cubicBezTo>
                    <a:pt x="7164" y="5351"/>
                    <a:pt x="7385" y="5038"/>
                    <a:pt x="7477" y="4680"/>
                  </a:cubicBezTo>
                  <a:cubicBezTo>
                    <a:pt x="7545" y="4413"/>
                    <a:pt x="7538" y="4124"/>
                    <a:pt x="7461" y="3857"/>
                  </a:cubicBezTo>
                  <a:lnTo>
                    <a:pt x="7469" y="3849"/>
                  </a:lnTo>
                  <a:cubicBezTo>
                    <a:pt x="7759" y="3491"/>
                    <a:pt x="7865" y="3011"/>
                    <a:pt x="7751" y="2561"/>
                  </a:cubicBezTo>
                  <a:cubicBezTo>
                    <a:pt x="7682" y="2241"/>
                    <a:pt x="7515" y="1952"/>
                    <a:pt x="7286" y="1723"/>
                  </a:cubicBezTo>
                  <a:cubicBezTo>
                    <a:pt x="7294" y="1334"/>
                    <a:pt x="7141" y="968"/>
                    <a:pt x="6859" y="694"/>
                  </a:cubicBezTo>
                  <a:cubicBezTo>
                    <a:pt x="6562" y="389"/>
                    <a:pt x="6143" y="214"/>
                    <a:pt x="5716" y="214"/>
                  </a:cubicBezTo>
                  <a:cubicBezTo>
                    <a:pt x="5480" y="214"/>
                    <a:pt x="5244" y="267"/>
                    <a:pt x="5030" y="366"/>
                  </a:cubicBezTo>
                  <a:cubicBezTo>
                    <a:pt x="4748" y="130"/>
                    <a:pt x="4390" y="0"/>
                    <a:pt x="4017"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0"/>
            <p:cNvSpPr/>
            <p:nvPr/>
          </p:nvSpPr>
          <p:spPr>
            <a:xfrm>
              <a:off x="3333925" y="3494925"/>
              <a:ext cx="11075" cy="24025"/>
            </a:xfrm>
            <a:custGeom>
              <a:avLst/>
              <a:gdLst/>
              <a:ahLst/>
              <a:cxnLst/>
              <a:rect l="l" t="t" r="r" b="b"/>
              <a:pathLst>
                <a:path w="443" h="961" extrusionOk="0">
                  <a:moveTo>
                    <a:pt x="39" y="0"/>
                  </a:moveTo>
                  <a:lnTo>
                    <a:pt x="39" y="0"/>
                  </a:lnTo>
                  <a:cubicBezTo>
                    <a:pt x="23" y="275"/>
                    <a:pt x="1" y="747"/>
                    <a:pt x="237" y="839"/>
                  </a:cubicBezTo>
                  <a:cubicBezTo>
                    <a:pt x="305" y="869"/>
                    <a:pt x="382" y="907"/>
                    <a:pt x="443" y="961"/>
                  </a:cubicBezTo>
                  <a:cubicBezTo>
                    <a:pt x="359" y="785"/>
                    <a:pt x="260" y="618"/>
                    <a:pt x="183" y="450"/>
                  </a:cubicBezTo>
                  <a:cubicBezTo>
                    <a:pt x="115" y="305"/>
                    <a:pt x="69" y="153"/>
                    <a:pt x="39"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0"/>
            <p:cNvSpPr/>
            <p:nvPr/>
          </p:nvSpPr>
          <p:spPr>
            <a:xfrm>
              <a:off x="3325925" y="3505200"/>
              <a:ext cx="6700" cy="13175"/>
            </a:xfrm>
            <a:custGeom>
              <a:avLst/>
              <a:gdLst/>
              <a:ahLst/>
              <a:cxnLst/>
              <a:rect l="l" t="t" r="r" b="b"/>
              <a:pathLst>
                <a:path w="268" h="527" extrusionOk="0">
                  <a:moveTo>
                    <a:pt x="221" y="1"/>
                  </a:moveTo>
                  <a:cubicBezTo>
                    <a:pt x="107" y="130"/>
                    <a:pt x="0" y="336"/>
                    <a:pt x="31" y="519"/>
                  </a:cubicBezTo>
                  <a:cubicBezTo>
                    <a:pt x="31" y="519"/>
                    <a:pt x="39" y="527"/>
                    <a:pt x="39" y="527"/>
                  </a:cubicBezTo>
                  <a:cubicBezTo>
                    <a:pt x="92" y="512"/>
                    <a:pt x="138" y="481"/>
                    <a:pt x="168" y="443"/>
                  </a:cubicBezTo>
                  <a:cubicBezTo>
                    <a:pt x="199" y="412"/>
                    <a:pt x="267" y="336"/>
                    <a:pt x="237" y="298"/>
                  </a:cubicBezTo>
                  <a:cubicBezTo>
                    <a:pt x="214" y="268"/>
                    <a:pt x="221" y="237"/>
                    <a:pt x="244" y="214"/>
                  </a:cubicBezTo>
                  <a:cubicBezTo>
                    <a:pt x="229" y="138"/>
                    <a:pt x="229" y="70"/>
                    <a:pt x="221" y="1"/>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0"/>
            <p:cNvSpPr/>
            <p:nvPr/>
          </p:nvSpPr>
          <p:spPr>
            <a:xfrm>
              <a:off x="3313150" y="3518175"/>
              <a:ext cx="2325" cy="1925"/>
            </a:xfrm>
            <a:custGeom>
              <a:avLst/>
              <a:gdLst/>
              <a:ahLst/>
              <a:cxnLst/>
              <a:rect l="l" t="t" r="r" b="b"/>
              <a:pathLst>
                <a:path w="93" h="77" extrusionOk="0">
                  <a:moveTo>
                    <a:pt x="92" y="0"/>
                  </a:moveTo>
                  <a:lnTo>
                    <a:pt x="92" y="0"/>
                  </a:lnTo>
                  <a:cubicBezTo>
                    <a:pt x="62" y="23"/>
                    <a:pt x="31" y="46"/>
                    <a:pt x="1" y="61"/>
                  </a:cubicBezTo>
                  <a:cubicBezTo>
                    <a:pt x="8" y="61"/>
                    <a:pt x="8" y="69"/>
                    <a:pt x="16" y="76"/>
                  </a:cubicBezTo>
                  <a:cubicBezTo>
                    <a:pt x="39" y="46"/>
                    <a:pt x="69" y="23"/>
                    <a:pt x="92"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0"/>
            <p:cNvSpPr/>
            <p:nvPr/>
          </p:nvSpPr>
          <p:spPr>
            <a:xfrm>
              <a:off x="3306875" y="3519875"/>
              <a:ext cx="5550" cy="6700"/>
            </a:xfrm>
            <a:custGeom>
              <a:avLst/>
              <a:gdLst/>
              <a:ahLst/>
              <a:cxnLst/>
              <a:rect l="l" t="t" r="r" b="b"/>
              <a:pathLst>
                <a:path w="222" h="268" extrusionOk="0">
                  <a:moveTo>
                    <a:pt x="122" y="1"/>
                  </a:moveTo>
                  <a:cubicBezTo>
                    <a:pt x="122" y="8"/>
                    <a:pt x="115" y="16"/>
                    <a:pt x="115" y="16"/>
                  </a:cubicBezTo>
                  <a:cubicBezTo>
                    <a:pt x="38" y="85"/>
                    <a:pt x="0" y="168"/>
                    <a:pt x="0" y="268"/>
                  </a:cubicBezTo>
                  <a:lnTo>
                    <a:pt x="23" y="268"/>
                  </a:lnTo>
                  <a:cubicBezTo>
                    <a:pt x="31" y="245"/>
                    <a:pt x="38" y="222"/>
                    <a:pt x="46" y="199"/>
                  </a:cubicBezTo>
                  <a:cubicBezTo>
                    <a:pt x="92" y="123"/>
                    <a:pt x="153" y="54"/>
                    <a:pt x="221" y="1"/>
                  </a:cubicBezTo>
                  <a:lnTo>
                    <a:pt x="221" y="1"/>
                  </a:lnTo>
                  <a:cubicBezTo>
                    <a:pt x="206" y="5"/>
                    <a:pt x="189" y="6"/>
                    <a:pt x="172" y="6"/>
                  </a:cubicBezTo>
                  <a:cubicBezTo>
                    <a:pt x="155" y="6"/>
                    <a:pt x="137" y="5"/>
                    <a:pt x="122" y="1"/>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0"/>
            <p:cNvSpPr/>
            <p:nvPr/>
          </p:nvSpPr>
          <p:spPr>
            <a:xfrm>
              <a:off x="3322875" y="3521975"/>
              <a:ext cx="3650" cy="7275"/>
            </a:xfrm>
            <a:custGeom>
              <a:avLst/>
              <a:gdLst/>
              <a:ahLst/>
              <a:cxnLst/>
              <a:rect l="l" t="t" r="r" b="b"/>
              <a:pathLst>
                <a:path w="146" h="291" extrusionOk="0">
                  <a:moveTo>
                    <a:pt x="77" y="1"/>
                  </a:moveTo>
                  <a:cubicBezTo>
                    <a:pt x="54" y="8"/>
                    <a:pt x="23" y="8"/>
                    <a:pt x="0" y="8"/>
                  </a:cubicBezTo>
                  <a:cubicBezTo>
                    <a:pt x="46" y="69"/>
                    <a:pt x="77" y="130"/>
                    <a:pt x="100" y="199"/>
                  </a:cubicBezTo>
                  <a:cubicBezTo>
                    <a:pt x="100" y="229"/>
                    <a:pt x="107" y="260"/>
                    <a:pt x="100" y="290"/>
                  </a:cubicBezTo>
                  <a:cubicBezTo>
                    <a:pt x="107" y="290"/>
                    <a:pt x="115" y="283"/>
                    <a:pt x="130" y="283"/>
                  </a:cubicBezTo>
                  <a:cubicBezTo>
                    <a:pt x="145" y="191"/>
                    <a:pt x="130" y="92"/>
                    <a:pt x="77" y="8"/>
                  </a:cubicBezTo>
                  <a:cubicBezTo>
                    <a:pt x="77" y="8"/>
                    <a:pt x="77" y="1"/>
                    <a:pt x="77" y="1"/>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0"/>
            <p:cNvSpPr/>
            <p:nvPr/>
          </p:nvSpPr>
          <p:spPr>
            <a:xfrm>
              <a:off x="3309350" y="3521025"/>
              <a:ext cx="12975" cy="78525"/>
            </a:xfrm>
            <a:custGeom>
              <a:avLst/>
              <a:gdLst/>
              <a:ahLst/>
              <a:cxnLst/>
              <a:rect l="l" t="t" r="r" b="b"/>
              <a:pathLst>
                <a:path w="519" h="3141" extrusionOk="0">
                  <a:moveTo>
                    <a:pt x="389" y="0"/>
                  </a:moveTo>
                  <a:cubicBezTo>
                    <a:pt x="259" y="1045"/>
                    <a:pt x="160" y="2096"/>
                    <a:pt x="0" y="3140"/>
                  </a:cubicBezTo>
                  <a:cubicBezTo>
                    <a:pt x="46" y="3049"/>
                    <a:pt x="107" y="2950"/>
                    <a:pt x="168" y="2851"/>
                  </a:cubicBezTo>
                  <a:cubicBezTo>
                    <a:pt x="259" y="2698"/>
                    <a:pt x="313" y="2523"/>
                    <a:pt x="328" y="2348"/>
                  </a:cubicBezTo>
                  <a:cubicBezTo>
                    <a:pt x="305" y="2180"/>
                    <a:pt x="282" y="2013"/>
                    <a:pt x="275" y="1852"/>
                  </a:cubicBezTo>
                  <a:cubicBezTo>
                    <a:pt x="244" y="1464"/>
                    <a:pt x="359" y="1075"/>
                    <a:pt x="435" y="694"/>
                  </a:cubicBezTo>
                  <a:cubicBezTo>
                    <a:pt x="442" y="686"/>
                    <a:pt x="442" y="679"/>
                    <a:pt x="450" y="671"/>
                  </a:cubicBezTo>
                  <a:cubicBezTo>
                    <a:pt x="473" y="564"/>
                    <a:pt x="503" y="465"/>
                    <a:pt x="519" y="359"/>
                  </a:cubicBezTo>
                  <a:lnTo>
                    <a:pt x="519" y="351"/>
                  </a:lnTo>
                  <a:cubicBezTo>
                    <a:pt x="496" y="229"/>
                    <a:pt x="458" y="107"/>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0"/>
            <p:cNvSpPr/>
            <p:nvPr/>
          </p:nvSpPr>
          <p:spPr>
            <a:xfrm>
              <a:off x="3320400" y="3507300"/>
              <a:ext cx="7250" cy="11425"/>
            </a:xfrm>
            <a:custGeom>
              <a:avLst/>
              <a:gdLst/>
              <a:ahLst/>
              <a:cxnLst/>
              <a:rect l="l" t="t" r="r" b="b"/>
              <a:pathLst>
                <a:path w="290" h="457" extrusionOk="0">
                  <a:moveTo>
                    <a:pt x="275" y="1"/>
                  </a:moveTo>
                  <a:cubicBezTo>
                    <a:pt x="160" y="100"/>
                    <a:pt x="0" y="191"/>
                    <a:pt x="8" y="336"/>
                  </a:cubicBezTo>
                  <a:lnTo>
                    <a:pt x="8" y="344"/>
                  </a:lnTo>
                  <a:cubicBezTo>
                    <a:pt x="31" y="396"/>
                    <a:pt x="67" y="456"/>
                    <a:pt x="107" y="456"/>
                  </a:cubicBezTo>
                  <a:cubicBezTo>
                    <a:pt x="119" y="456"/>
                    <a:pt x="132" y="450"/>
                    <a:pt x="145" y="435"/>
                  </a:cubicBezTo>
                  <a:cubicBezTo>
                    <a:pt x="153" y="428"/>
                    <a:pt x="168" y="420"/>
                    <a:pt x="176" y="412"/>
                  </a:cubicBezTo>
                  <a:cubicBezTo>
                    <a:pt x="168" y="267"/>
                    <a:pt x="206" y="123"/>
                    <a:pt x="290" y="1"/>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0"/>
            <p:cNvSpPr/>
            <p:nvPr/>
          </p:nvSpPr>
          <p:spPr>
            <a:xfrm>
              <a:off x="3318300" y="3510175"/>
              <a:ext cx="600" cy="975"/>
            </a:xfrm>
            <a:custGeom>
              <a:avLst/>
              <a:gdLst/>
              <a:ahLst/>
              <a:cxnLst/>
              <a:rect l="l" t="t" r="r" b="b"/>
              <a:pathLst>
                <a:path w="24" h="39" extrusionOk="0">
                  <a:moveTo>
                    <a:pt x="16" y="0"/>
                  </a:moveTo>
                  <a:lnTo>
                    <a:pt x="1" y="15"/>
                  </a:lnTo>
                  <a:cubicBezTo>
                    <a:pt x="1" y="23"/>
                    <a:pt x="8" y="31"/>
                    <a:pt x="16" y="38"/>
                  </a:cubicBezTo>
                  <a:lnTo>
                    <a:pt x="23" y="23"/>
                  </a:lnTo>
                  <a:cubicBezTo>
                    <a:pt x="23" y="15"/>
                    <a:pt x="16" y="8"/>
                    <a:pt x="16"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0"/>
            <p:cNvSpPr/>
            <p:nvPr/>
          </p:nvSpPr>
          <p:spPr>
            <a:xfrm>
              <a:off x="3331250" y="3477000"/>
              <a:ext cx="600" cy="800"/>
            </a:xfrm>
            <a:custGeom>
              <a:avLst/>
              <a:gdLst/>
              <a:ahLst/>
              <a:cxnLst/>
              <a:rect l="l" t="t" r="r" b="b"/>
              <a:pathLst>
                <a:path w="24" h="32" extrusionOk="0">
                  <a:moveTo>
                    <a:pt x="1" y="1"/>
                  </a:moveTo>
                  <a:lnTo>
                    <a:pt x="8" y="31"/>
                  </a:lnTo>
                  <a:cubicBezTo>
                    <a:pt x="16" y="31"/>
                    <a:pt x="16" y="24"/>
                    <a:pt x="24" y="24"/>
                  </a:cubicBezTo>
                  <a:lnTo>
                    <a:pt x="1" y="1"/>
                  </a:ln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0"/>
            <p:cNvSpPr/>
            <p:nvPr/>
          </p:nvSpPr>
          <p:spPr>
            <a:xfrm>
              <a:off x="3322675" y="3443100"/>
              <a:ext cx="3275" cy="13175"/>
            </a:xfrm>
            <a:custGeom>
              <a:avLst/>
              <a:gdLst/>
              <a:ahLst/>
              <a:cxnLst/>
              <a:rect l="l" t="t" r="r" b="b"/>
              <a:pathLst>
                <a:path w="131" h="527" extrusionOk="0">
                  <a:moveTo>
                    <a:pt x="100" y="0"/>
                  </a:moveTo>
                  <a:cubicBezTo>
                    <a:pt x="31" y="99"/>
                    <a:pt x="1" y="221"/>
                    <a:pt x="24" y="343"/>
                  </a:cubicBezTo>
                  <a:cubicBezTo>
                    <a:pt x="24" y="351"/>
                    <a:pt x="24" y="359"/>
                    <a:pt x="24" y="366"/>
                  </a:cubicBezTo>
                  <a:cubicBezTo>
                    <a:pt x="39" y="420"/>
                    <a:pt x="54" y="473"/>
                    <a:pt x="69" y="526"/>
                  </a:cubicBezTo>
                  <a:cubicBezTo>
                    <a:pt x="92" y="435"/>
                    <a:pt x="115" y="351"/>
                    <a:pt x="130" y="259"/>
                  </a:cubicBezTo>
                  <a:cubicBezTo>
                    <a:pt x="115" y="176"/>
                    <a:pt x="115" y="84"/>
                    <a:pt x="100"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0"/>
            <p:cNvSpPr/>
            <p:nvPr/>
          </p:nvSpPr>
          <p:spPr>
            <a:xfrm>
              <a:off x="3328775" y="3461400"/>
              <a:ext cx="47525" cy="25975"/>
            </a:xfrm>
            <a:custGeom>
              <a:avLst/>
              <a:gdLst/>
              <a:ahLst/>
              <a:cxnLst/>
              <a:rect l="l" t="t" r="r" b="b"/>
              <a:pathLst>
                <a:path w="1901" h="1039" extrusionOk="0">
                  <a:moveTo>
                    <a:pt x="1149" y="0"/>
                  </a:moveTo>
                  <a:cubicBezTo>
                    <a:pt x="1071" y="0"/>
                    <a:pt x="990" y="19"/>
                    <a:pt x="908" y="61"/>
                  </a:cubicBezTo>
                  <a:cubicBezTo>
                    <a:pt x="793" y="114"/>
                    <a:pt x="702" y="191"/>
                    <a:pt x="588" y="259"/>
                  </a:cubicBezTo>
                  <a:cubicBezTo>
                    <a:pt x="484" y="318"/>
                    <a:pt x="367" y="347"/>
                    <a:pt x="251" y="347"/>
                  </a:cubicBezTo>
                  <a:cubicBezTo>
                    <a:pt x="171" y="347"/>
                    <a:pt x="91" y="333"/>
                    <a:pt x="16" y="305"/>
                  </a:cubicBezTo>
                  <a:lnTo>
                    <a:pt x="16" y="305"/>
                  </a:lnTo>
                  <a:cubicBezTo>
                    <a:pt x="1" y="473"/>
                    <a:pt x="123" y="617"/>
                    <a:pt x="290" y="640"/>
                  </a:cubicBezTo>
                  <a:cubicBezTo>
                    <a:pt x="299" y="641"/>
                    <a:pt x="308" y="641"/>
                    <a:pt x="317" y="641"/>
                  </a:cubicBezTo>
                  <a:cubicBezTo>
                    <a:pt x="430" y="641"/>
                    <a:pt x="541" y="597"/>
                    <a:pt x="633" y="526"/>
                  </a:cubicBezTo>
                  <a:cubicBezTo>
                    <a:pt x="755" y="427"/>
                    <a:pt x="877" y="312"/>
                    <a:pt x="1030" y="267"/>
                  </a:cubicBezTo>
                  <a:cubicBezTo>
                    <a:pt x="1067" y="256"/>
                    <a:pt x="1107" y="251"/>
                    <a:pt x="1146" y="251"/>
                  </a:cubicBezTo>
                  <a:cubicBezTo>
                    <a:pt x="1389" y="251"/>
                    <a:pt x="1643" y="441"/>
                    <a:pt x="1571" y="716"/>
                  </a:cubicBezTo>
                  <a:cubicBezTo>
                    <a:pt x="1530" y="859"/>
                    <a:pt x="1367" y="984"/>
                    <a:pt x="1221" y="984"/>
                  </a:cubicBezTo>
                  <a:cubicBezTo>
                    <a:pt x="1147" y="984"/>
                    <a:pt x="1078" y="953"/>
                    <a:pt x="1030" y="876"/>
                  </a:cubicBezTo>
                  <a:cubicBezTo>
                    <a:pt x="923" y="709"/>
                    <a:pt x="1052" y="587"/>
                    <a:pt x="1205" y="541"/>
                  </a:cubicBezTo>
                  <a:cubicBezTo>
                    <a:pt x="1213" y="526"/>
                    <a:pt x="1228" y="518"/>
                    <a:pt x="1243" y="511"/>
                  </a:cubicBezTo>
                  <a:cubicBezTo>
                    <a:pt x="1233" y="496"/>
                    <a:pt x="1214" y="487"/>
                    <a:pt x="1185" y="487"/>
                  </a:cubicBezTo>
                  <a:cubicBezTo>
                    <a:pt x="1169" y="487"/>
                    <a:pt x="1150" y="490"/>
                    <a:pt x="1129" y="495"/>
                  </a:cubicBezTo>
                  <a:lnTo>
                    <a:pt x="1030" y="518"/>
                  </a:lnTo>
                  <a:cubicBezTo>
                    <a:pt x="900" y="556"/>
                    <a:pt x="854" y="655"/>
                    <a:pt x="877" y="823"/>
                  </a:cubicBezTo>
                  <a:cubicBezTo>
                    <a:pt x="967" y="974"/>
                    <a:pt x="1115" y="1039"/>
                    <a:pt x="1266" y="1039"/>
                  </a:cubicBezTo>
                  <a:cubicBezTo>
                    <a:pt x="1578" y="1039"/>
                    <a:pt x="1900" y="764"/>
                    <a:pt x="1731" y="419"/>
                  </a:cubicBezTo>
                  <a:cubicBezTo>
                    <a:pt x="1609" y="188"/>
                    <a:pt x="1395" y="0"/>
                    <a:pt x="1149"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0"/>
            <p:cNvSpPr/>
            <p:nvPr/>
          </p:nvSpPr>
          <p:spPr>
            <a:xfrm>
              <a:off x="3297050" y="3435250"/>
              <a:ext cx="13275" cy="8450"/>
            </a:xfrm>
            <a:custGeom>
              <a:avLst/>
              <a:gdLst/>
              <a:ahLst/>
              <a:cxnLst/>
              <a:rect l="l" t="t" r="r" b="b"/>
              <a:pathLst>
                <a:path w="531" h="338" extrusionOk="0">
                  <a:moveTo>
                    <a:pt x="287" y="0"/>
                  </a:moveTo>
                  <a:cubicBezTo>
                    <a:pt x="150" y="0"/>
                    <a:pt x="1" y="97"/>
                    <a:pt x="50" y="246"/>
                  </a:cubicBezTo>
                  <a:cubicBezTo>
                    <a:pt x="73" y="284"/>
                    <a:pt x="104" y="314"/>
                    <a:pt x="142" y="337"/>
                  </a:cubicBezTo>
                  <a:cubicBezTo>
                    <a:pt x="119" y="299"/>
                    <a:pt x="104" y="261"/>
                    <a:pt x="104" y="215"/>
                  </a:cubicBezTo>
                  <a:cubicBezTo>
                    <a:pt x="104" y="111"/>
                    <a:pt x="185" y="75"/>
                    <a:pt x="274" y="75"/>
                  </a:cubicBezTo>
                  <a:cubicBezTo>
                    <a:pt x="349" y="75"/>
                    <a:pt x="428" y="100"/>
                    <a:pt x="469" y="131"/>
                  </a:cubicBezTo>
                  <a:cubicBezTo>
                    <a:pt x="492" y="147"/>
                    <a:pt x="515" y="170"/>
                    <a:pt x="530" y="192"/>
                  </a:cubicBezTo>
                  <a:cubicBezTo>
                    <a:pt x="523" y="86"/>
                    <a:pt x="424" y="2"/>
                    <a:pt x="317" y="2"/>
                  </a:cubicBezTo>
                  <a:cubicBezTo>
                    <a:pt x="307" y="1"/>
                    <a:pt x="297" y="0"/>
                    <a:pt x="287"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0"/>
            <p:cNvSpPr/>
            <p:nvPr/>
          </p:nvSpPr>
          <p:spPr>
            <a:xfrm>
              <a:off x="3293725" y="3430500"/>
              <a:ext cx="28025" cy="33250"/>
            </a:xfrm>
            <a:custGeom>
              <a:avLst/>
              <a:gdLst/>
              <a:ahLst/>
              <a:cxnLst/>
              <a:rect l="l" t="t" r="r" b="b"/>
              <a:pathLst>
                <a:path w="1121" h="1330" extrusionOk="0">
                  <a:moveTo>
                    <a:pt x="442" y="0"/>
                  </a:moveTo>
                  <a:cubicBezTo>
                    <a:pt x="429" y="0"/>
                    <a:pt x="417" y="0"/>
                    <a:pt x="404" y="1"/>
                  </a:cubicBezTo>
                  <a:cubicBezTo>
                    <a:pt x="221" y="17"/>
                    <a:pt x="61" y="139"/>
                    <a:pt x="0" y="321"/>
                  </a:cubicBezTo>
                  <a:cubicBezTo>
                    <a:pt x="0" y="428"/>
                    <a:pt x="31" y="535"/>
                    <a:pt x="99" y="626"/>
                  </a:cubicBezTo>
                  <a:lnTo>
                    <a:pt x="343" y="756"/>
                  </a:lnTo>
                  <a:cubicBezTo>
                    <a:pt x="534" y="634"/>
                    <a:pt x="602" y="550"/>
                    <a:pt x="549" y="512"/>
                  </a:cubicBezTo>
                  <a:lnTo>
                    <a:pt x="549" y="512"/>
                  </a:lnTo>
                  <a:cubicBezTo>
                    <a:pt x="534" y="550"/>
                    <a:pt x="503" y="581"/>
                    <a:pt x="465" y="596"/>
                  </a:cubicBezTo>
                  <a:cubicBezTo>
                    <a:pt x="450" y="611"/>
                    <a:pt x="427" y="611"/>
                    <a:pt x="404" y="611"/>
                  </a:cubicBezTo>
                  <a:cubicBezTo>
                    <a:pt x="394" y="612"/>
                    <a:pt x="385" y="612"/>
                    <a:pt x="375" y="612"/>
                  </a:cubicBezTo>
                  <a:cubicBezTo>
                    <a:pt x="309" y="612"/>
                    <a:pt x="244" y="591"/>
                    <a:pt x="191" y="558"/>
                  </a:cubicBezTo>
                  <a:cubicBezTo>
                    <a:pt x="0" y="428"/>
                    <a:pt x="138" y="207"/>
                    <a:pt x="298" y="154"/>
                  </a:cubicBezTo>
                  <a:cubicBezTo>
                    <a:pt x="340" y="134"/>
                    <a:pt x="384" y="125"/>
                    <a:pt x="428" y="125"/>
                  </a:cubicBezTo>
                  <a:cubicBezTo>
                    <a:pt x="584" y="125"/>
                    <a:pt x="728" y="245"/>
                    <a:pt x="740" y="413"/>
                  </a:cubicBezTo>
                  <a:cubicBezTo>
                    <a:pt x="755" y="550"/>
                    <a:pt x="694" y="695"/>
                    <a:pt x="671" y="824"/>
                  </a:cubicBezTo>
                  <a:cubicBezTo>
                    <a:pt x="628" y="1056"/>
                    <a:pt x="736" y="1330"/>
                    <a:pt x="989" y="1330"/>
                  </a:cubicBezTo>
                  <a:cubicBezTo>
                    <a:pt x="1002" y="1330"/>
                    <a:pt x="1015" y="1329"/>
                    <a:pt x="1029" y="1327"/>
                  </a:cubicBezTo>
                  <a:lnTo>
                    <a:pt x="1045" y="1327"/>
                  </a:lnTo>
                  <a:cubicBezTo>
                    <a:pt x="1075" y="1297"/>
                    <a:pt x="1098" y="1259"/>
                    <a:pt x="1113" y="1213"/>
                  </a:cubicBezTo>
                  <a:cubicBezTo>
                    <a:pt x="1113" y="1206"/>
                    <a:pt x="1113" y="1198"/>
                    <a:pt x="1121" y="1190"/>
                  </a:cubicBezTo>
                  <a:cubicBezTo>
                    <a:pt x="976" y="1145"/>
                    <a:pt x="915" y="847"/>
                    <a:pt x="923" y="710"/>
                  </a:cubicBezTo>
                  <a:cubicBezTo>
                    <a:pt x="930" y="596"/>
                    <a:pt x="938" y="481"/>
                    <a:pt x="938" y="367"/>
                  </a:cubicBezTo>
                  <a:cubicBezTo>
                    <a:pt x="923" y="122"/>
                    <a:pt x="657" y="0"/>
                    <a:pt x="442" y="0"/>
                  </a:cubicBezTo>
                  <a:close/>
                </a:path>
              </a:pathLst>
            </a:custGeom>
            <a:solidFill>
              <a:srgbClr val="FFF7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0"/>
            <p:cNvSpPr/>
            <p:nvPr/>
          </p:nvSpPr>
          <p:spPr>
            <a:xfrm>
              <a:off x="3327250" y="3518350"/>
              <a:ext cx="22125" cy="30425"/>
            </a:xfrm>
            <a:custGeom>
              <a:avLst/>
              <a:gdLst/>
              <a:ahLst/>
              <a:cxnLst/>
              <a:rect l="l" t="t" r="r" b="b"/>
              <a:pathLst>
                <a:path w="885" h="1217" extrusionOk="0">
                  <a:moveTo>
                    <a:pt x="374" y="1"/>
                  </a:moveTo>
                  <a:lnTo>
                    <a:pt x="374" y="1"/>
                  </a:lnTo>
                  <a:cubicBezTo>
                    <a:pt x="450" y="77"/>
                    <a:pt x="542" y="146"/>
                    <a:pt x="633" y="214"/>
                  </a:cubicBezTo>
                  <a:cubicBezTo>
                    <a:pt x="732" y="290"/>
                    <a:pt x="793" y="405"/>
                    <a:pt x="824" y="534"/>
                  </a:cubicBezTo>
                  <a:cubicBezTo>
                    <a:pt x="862" y="786"/>
                    <a:pt x="786" y="1037"/>
                    <a:pt x="519" y="1121"/>
                  </a:cubicBezTo>
                  <a:cubicBezTo>
                    <a:pt x="480" y="1133"/>
                    <a:pt x="444" y="1138"/>
                    <a:pt x="412" y="1138"/>
                  </a:cubicBezTo>
                  <a:cubicBezTo>
                    <a:pt x="72" y="1138"/>
                    <a:pt x="57" y="577"/>
                    <a:pt x="321" y="550"/>
                  </a:cubicBezTo>
                  <a:cubicBezTo>
                    <a:pt x="351" y="520"/>
                    <a:pt x="390" y="504"/>
                    <a:pt x="429" y="504"/>
                  </a:cubicBezTo>
                  <a:cubicBezTo>
                    <a:pt x="461" y="504"/>
                    <a:pt x="492" y="514"/>
                    <a:pt x="519" y="534"/>
                  </a:cubicBezTo>
                  <a:cubicBezTo>
                    <a:pt x="565" y="557"/>
                    <a:pt x="603" y="610"/>
                    <a:pt x="610" y="664"/>
                  </a:cubicBezTo>
                  <a:cubicBezTo>
                    <a:pt x="641" y="610"/>
                    <a:pt x="633" y="550"/>
                    <a:pt x="603" y="496"/>
                  </a:cubicBezTo>
                  <a:cubicBezTo>
                    <a:pt x="555" y="432"/>
                    <a:pt x="469" y="409"/>
                    <a:pt x="388" y="409"/>
                  </a:cubicBezTo>
                  <a:cubicBezTo>
                    <a:pt x="353" y="409"/>
                    <a:pt x="320" y="413"/>
                    <a:pt x="290" y="420"/>
                  </a:cubicBezTo>
                  <a:cubicBezTo>
                    <a:pt x="199" y="443"/>
                    <a:pt x="115" y="504"/>
                    <a:pt x="62" y="580"/>
                  </a:cubicBezTo>
                  <a:cubicBezTo>
                    <a:pt x="62" y="580"/>
                    <a:pt x="62" y="588"/>
                    <a:pt x="62" y="595"/>
                  </a:cubicBezTo>
                  <a:cubicBezTo>
                    <a:pt x="1" y="816"/>
                    <a:pt x="1" y="1022"/>
                    <a:pt x="222" y="1152"/>
                  </a:cubicBezTo>
                  <a:cubicBezTo>
                    <a:pt x="302" y="1197"/>
                    <a:pt x="378" y="1217"/>
                    <a:pt x="447" y="1217"/>
                  </a:cubicBezTo>
                  <a:cubicBezTo>
                    <a:pt x="693" y="1217"/>
                    <a:pt x="861" y="965"/>
                    <a:pt x="885" y="710"/>
                  </a:cubicBezTo>
                  <a:cubicBezTo>
                    <a:pt x="885" y="702"/>
                    <a:pt x="877" y="687"/>
                    <a:pt x="885" y="679"/>
                  </a:cubicBezTo>
                  <a:cubicBezTo>
                    <a:pt x="885" y="633"/>
                    <a:pt x="885" y="595"/>
                    <a:pt x="885" y="557"/>
                  </a:cubicBezTo>
                  <a:cubicBezTo>
                    <a:pt x="885" y="534"/>
                    <a:pt x="877" y="504"/>
                    <a:pt x="870" y="481"/>
                  </a:cubicBezTo>
                  <a:cubicBezTo>
                    <a:pt x="809" y="237"/>
                    <a:pt x="557" y="146"/>
                    <a:pt x="374" y="1"/>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0"/>
            <p:cNvSpPr/>
            <p:nvPr/>
          </p:nvSpPr>
          <p:spPr>
            <a:xfrm>
              <a:off x="3330875" y="3533600"/>
              <a:ext cx="16025" cy="11275"/>
            </a:xfrm>
            <a:custGeom>
              <a:avLst/>
              <a:gdLst/>
              <a:ahLst/>
              <a:cxnLst/>
              <a:rect l="l" t="t" r="r" b="b"/>
              <a:pathLst>
                <a:path w="641" h="451" extrusionOk="0">
                  <a:moveTo>
                    <a:pt x="618" y="0"/>
                  </a:moveTo>
                  <a:lnTo>
                    <a:pt x="618" y="0"/>
                  </a:lnTo>
                  <a:cubicBezTo>
                    <a:pt x="603" y="176"/>
                    <a:pt x="458" y="321"/>
                    <a:pt x="275" y="321"/>
                  </a:cubicBezTo>
                  <a:cubicBezTo>
                    <a:pt x="123" y="313"/>
                    <a:pt x="84" y="153"/>
                    <a:pt x="123" y="31"/>
                  </a:cubicBezTo>
                  <a:lnTo>
                    <a:pt x="123" y="31"/>
                  </a:lnTo>
                  <a:cubicBezTo>
                    <a:pt x="1" y="130"/>
                    <a:pt x="31" y="435"/>
                    <a:pt x="244" y="450"/>
                  </a:cubicBezTo>
                  <a:cubicBezTo>
                    <a:pt x="253" y="451"/>
                    <a:pt x="261" y="451"/>
                    <a:pt x="269" y="451"/>
                  </a:cubicBezTo>
                  <a:cubicBezTo>
                    <a:pt x="512" y="451"/>
                    <a:pt x="640" y="229"/>
                    <a:pt x="618"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0"/>
            <p:cNvSpPr/>
            <p:nvPr/>
          </p:nvSpPr>
          <p:spPr>
            <a:xfrm>
              <a:off x="3337350" y="3489575"/>
              <a:ext cx="29550" cy="30800"/>
            </a:xfrm>
            <a:custGeom>
              <a:avLst/>
              <a:gdLst/>
              <a:ahLst/>
              <a:cxnLst/>
              <a:rect l="l" t="t" r="r" b="b"/>
              <a:pathLst>
                <a:path w="1182" h="1232" extrusionOk="0">
                  <a:moveTo>
                    <a:pt x="1" y="1"/>
                  </a:moveTo>
                  <a:lnTo>
                    <a:pt x="1" y="1"/>
                  </a:lnTo>
                  <a:cubicBezTo>
                    <a:pt x="222" y="397"/>
                    <a:pt x="953" y="207"/>
                    <a:pt x="1037" y="748"/>
                  </a:cubicBezTo>
                  <a:cubicBezTo>
                    <a:pt x="1068" y="908"/>
                    <a:pt x="1014" y="1159"/>
                    <a:pt x="801" y="1159"/>
                  </a:cubicBezTo>
                  <a:cubicBezTo>
                    <a:pt x="797" y="1160"/>
                    <a:pt x="793" y="1160"/>
                    <a:pt x="789" y="1160"/>
                  </a:cubicBezTo>
                  <a:cubicBezTo>
                    <a:pt x="642" y="1160"/>
                    <a:pt x="528" y="1018"/>
                    <a:pt x="565" y="870"/>
                  </a:cubicBezTo>
                  <a:lnTo>
                    <a:pt x="565" y="870"/>
                  </a:lnTo>
                  <a:cubicBezTo>
                    <a:pt x="397" y="931"/>
                    <a:pt x="389" y="1015"/>
                    <a:pt x="542" y="1144"/>
                  </a:cubicBezTo>
                  <a:lnTo>
                    <a:pt x="725" y="1220"/>
                  </a:lnTo>
                  <a:cubicBezTo>
                    <a:pt x="751" y="1228"/>
                    <a:pt x="778" y="1232"/>
                    <a:pt x="804" y="1232"/>
                  </a:cubicBezTo>
                  <a:cubicBezTo>
                    <a:pt x="910" y="1232"/>
                    <a:pt x="1013" y="1174"/>
                    <a:pt x="1068" y="1083"/>
                  </a:cubicBezTo>
                  <a:cubicBezTo>
                    <a:pt x="1182" y="908"/>
                    <a:pt x="1167" y="679"/>
                    <a:pt x="1030" y="519"/>
                  </a:cubicBezTo>
                  <a:cubicBezTo>
                    <a:pt x="824" y="283"/>
                    <a:pt x="557" y="275"/>
                    <a:pt x="290" y="169"/>
                  </a:cubicBezTo>
                  <a:cubicBezTo>
                    <a:pt x="184" y="123"/>
                    <a:pt x="92" y="62"/>
                    <a:pt x="1" y="1"/>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0"/>
            <p:cNvSpPr/>
            <p:nvPr/>
          </p:nvSpPr>
          <p:spPr>
            <a:xfrm>
              <a:off x="3333925" y="3486350"/>
              <a:ext cx="225" cy="400"/>
            </a:xfrm>
            <a:custGeom>
              <a:avLst/>
              <a:gdLst/>
              <a:ahLst/>
              <a:cxnLst/>
              <a:rect l="l" t="t" r="r" b="b"/>
              <a:pathLst>
                <a:path w="9" h="16" extrusionOk="0">
                  <a:moveTo>
                    <a:pt x="1" y="0"/>
                  </a:moveTo>
                  <a:cubicBezTo>
                    <a:pt x="1" y="8"/>
                    <a:pt x="1" y="8"/>
                    <a:pt x="1" y="16"/>
                  </a:cubicBezTo>
                  <a:lnTo>
                    <a:pt x="8" y="8"/>
                  </a:lnTo>
                  <a:lnTo>
                    <a:pt x="1" y="0"/>
                  </a:ln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0"/>
            <p:cNvSpPr/>
            <p:nvPr/>
          </p:nvSpPr>
          <p:spPr>
            <a:xfrm>
              <a:off x="3319625" y="3469200"/>
              <a:ext cx="11275" cy="40225"/>
            </a:xfrm>
            <a:custGeom>
              <a:avLst/>
              <a:gdLst/>
              <a:ahLst/>
              <a:cxnLst/>
              <a:rect l="l" t="t" r="r" b="b"/>
              <a:pathLst>
                <a:path w="451" h="1609" extrusionOk="0">
                  <a:moveTo>
                    <a:pt x="214" y="0"/>
                  </a:moveTo>
                  <a:cubicBezTo>
                    <a:pt x="207" y="31"/>
                    <a:pt x="199" y="61"/>
                    <a:pt x="191" y="92"/>
                  </a:cubicBezTo>
                  <a:cubicBezTo>
                    <a:pt x="214" y="366"/>
                    <a:pt x="329" y="633"/>
                    <a:pt x="291" y="915"/>
                  </a:cubicBezTo>
                  <a:cubicBezTo>
                    <a:pt x="283" y="1090"/>
                    <a:pt x="230" y="1258"/>
                    <a:pt x="146" y="1418"/>
                  </a:cubicBezTo>
                  <a:cubicBezTo>
                    <a:pt x="130" y="1441"/>
                    <a:pt x="62" y="1510"/>
                    <a:pt x="1" y="1578"/>
                  </a:cubicBezTo>
                  <a:lnTo>
                    <a:pt x="16" y="1609"/>
                  </a:lnTo>
                  <a:cubicBezTo>
                    <a:pt x="77" y="1548"/>
                    <a:pt x="146" y="1494"/>
                    <a:pt x="207" y="1433"/>
                  </a:cubicBezTo>
                  <a:cubicBezTo>
                    <a:pt x="252" y="1349"/>
                    <a:pt x="306" y="1281"/>
                    <a:pt x="351" y="1189"/>
                  </a:cubicBezTo>
                  <a:cubicBezTo>
                    <a:pt x="405" y="1052"/>
                    <a:pt x="435" y="907"/>
                    <a:pt x="451" y="763"/>
                  </a:cubicBezTo>
                  <a:cubicBezTo>
                    <a:pt x="420" y="503"/>
                    <a:pt x="298" y="244"/>
                    <a:pt x="214"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0"/>
            <p:cNvSpPr/>
            <p:nvPr/>
          </p:nvSpPr>
          <p:spPr>
            <a:xfrm>
              <a:off x="3353175" y="3628875"/>
              <a:ext cx="775" cy="1550"/>
            </a:xfrm>
            <a:custGeom>
              <a:avLst/>
              <a:gdLst/>
              <a:ahLst/>
              <a:cxnLst/>
              <a:rect l="l" t="t" r="r" b="b"/>
              <a:pathLst>
                <a:path w="31" h="62" extrusionOk="0">
                  <a:moveTo>
                    <a:pt x="31" y="0"/>
                  </a:moveTo>
                  <a:lnTo>
                    <a:pt x="31" y="0"/>
                  </a:lnTo>
                  <a:cubicBezTo>
                    <a:pt x="23" y="23"/>
                    <a:pt x="15" y="38"/>
                    <a:pt x="0" y="61"/>
                  </a:cubicBezTo>
                  <a:cubicBezTo>
                    <a:pt x="15" y="46"/>
                    <a:pt x="23" y="23"/>
                    <a:pt x="31"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0"/>
            <p:cNvSpPr/>
            <p:nvPr/>
          </p:nvSpPr>
          <p:spPr>
            <a:xfrm>
              <a:off x="3294875" y="3596275"/>
              <a:ext cx="4975" cy="25950"/>
            </a:xfrm>
            <a:custGeom>
              <a:avLst/>
              <a:gdLst/>
              <a:ahLst/>
              <a:cxnLst/>
              <a:rect l="l" t="t" r="r" b="b"/>
              <a:pathLst>
                <a:path w="199" h="1038" extrusionOk="0">
                  <a:moveTo>
                    <a:pt x="84" y="1"/>
                  </a:moveTo>
                  <a:cubicBezTo>
                    <a:pt x="69" y="54"/>
                    <a:pt x="53" y="108"/>
                    <a:pt x="46" y="153"/>
                  </a:cubicBezTo>
                  <a:cubicBezTo>
                    <a:pt x="0" y="451"/>
                    <a:pt x="0" y="748"/>
                    <a:pt x="38" y="1037"/>
                  </a:cubicBezTo>
                  <a:cubicBezTo>
                    <a:pt x="145" y="847"/>
                    <a:pt x="198" y="634"/>
                    <a:pt x="183" y="420"/>
                  </a:cubicBezTo>
                  <a:cubicBezTo>
                    <a:pt x="168" y="275"/>
                    <a:pt x="130" y="138"/>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0"/>
            <p:cNvSpPr/>
            <p:nvPr/>
          </p:nvSpPr>
          <p:spPr>
            <a:xfrm>
              <a:off x="3314300" y="3635225"/>
              <a:ext cx="21375" cy="8900"/>
            </a:xfrm>
            <a:custGeom>
              <a:avLst/>
              <a:gdLst/>
              <a:ahLst/>
              <a:cxnLst/>
              <a:rect l="l" t="t" r="r" b="b"/>
              <a:pathLst>
                <a:path w="855" h="356" extrusionOk="0">
                  <a:moveTo>
                    <a:pt x="700" y="1"/>
                  </a:moveTo>
                  <a:cubicBezTo>
                    <a:pt x="478" y="1"/>
                    <a:pt x="178" y="124"/>
                    <a:pt x="69" y="257"/>
                  </a:cubicBezTo>
                  <a:cubicBezTo>
                    <a:pt x="54" y="272"/>
                    <a:pt x="46" y="295"/>
                    <a:pt x="31" y="310"/>
                  </a:cubicBezTo>
                  <a:lnTo>
                    <a:pt x="23" y="318"/>
                  </a:lnTo>
                  <a:cubicBezTo>
                    <a:pt x="23" y="325"/>
                    <a:pt x="16" y="333"/>
                    <a:pt x="16" y="333"/>
                  </a:cubicBezTo>
                  <a:cubicBezTo>
                    <a:pt x="16" y="341"/>
                    <a:pt x="8" y="348"/>
                    <a:pt x="0" y="356"/>
                  </a:cubicBezTo>
                  <a:cubicBezTo>
                    <a:pt x="107" y="276"/>
                    <a:pt x="242" y="231"/>
                    <a:pt x="377" y="231"/>
                  </a:cubicBezTo>
                  <a:cubicBezTo>
                    <a:pt x="396" y="231"/>
                    <a:pt x="416" y="232"/>
                    <a:pt x="435" y="234"/>
                  </a:cubicBezTo>
                  <a:cubicBezTo>
                    <a:pt x="504" y="242"/>
                    <a:pt x="564" y="257"/>
                    <a:pt x="625" y="287"/>
                  </a:cubicBezTo>
                  <a:cubicBezTo>
                    <a:pt x="618" y="234"/>
                    <a:pt x="633" y="181"/>
                    <a:pt x="648" y="127"/>
                  </a:cubicBezTo>
                  <a:cubicBezTo>
                    <a:pt x="680" y="64"/>
                    <a:pt x="742" y="22"/>
                    <a:pt x="810" y="22"/>
                  </a:cubicBezTo>
                  <a:cubicBezTo>
                    <a:pt x="825" y="22"/>
                    <a:pt x="839" y="24"/>
                    <a:pt x="854" y="28"/>
                  </a:cubicBezTo>
                  <a:cubicBezTo>
                    <a:pt x="811" y="9"/>
                    <a:pt x="758" y="1"/>
                    <a:pt x="7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0"/>
            <p:cNvSpPr/>
            <p:nvPr/>
          </p:nvSpPr>
          <p:spPr>
            <a:xfrm>
              <a:off x="3318300" y="3619600"/>
              <a:ext cx="35475" cy="15000"/>
            </a:xfrm>
            <a:custGeom>
              <a:avLst/>
              <a:gdLst/>
              <a:ahLst/>
              <a:cxnLst/>
              <a:rect l="l" t="t" r="r" b="b"/>
              <a:pathLst>
                <a:path w="1419" h="600" extrusionOk="0">
                  <a:moveTo>
                    <a:pt x="933" y="1"/>
                  </a:moveTo>
                  <a:cubicBezTo>
                    <a:pt x="840" y="1"/>
                    <a:pt x="746" y="20"/>
                    <a:pt x="656" y="59"/>
                  </a:cubicBezTo>
                  <a:cubicBezTo>
                    <a:pt x="473" y="120"/>
                    <a:pt x="313" y="234"/>
                    <a:pt x="183" y="371"/>
                  </a:cubicBezTo>
                  <a:cubicBezTo>
                    <a:pt x="130" y="432"/>
                    <a:pt x="84" y="493"/>
                    <a:pt x="31" y="554"/>
                  </a:cubicBezTo>
                  <a:lnTo>
                    <a:pt x="1" y="600"/>
                  </a:lnTo>
                  <a:cubicBezTo>
                    <a:pt x="203" y="453"/>
                    <a:pt x="450" y="377"/>
                    <a:pt x="702" y="377"/>
                  </a:cubicBezTo>
                  <a:cubicBezTo>
                    <a:pt x="724" y="377"/>
                    <a:pt x="747" y="378"/>
                    <a:pt x="770" y="379"/>
                  </a:cubicBezTo>
                  <a:cubicBezTo>
                    <a:pt x="831" y="379"/>
                    <a:pt x="892" y="394"/>
                    <a:pt x="946" y="425"/>
                  </a:cubicBezTo>
                  <a:cubicBezTo>
                    <a:pt x="962" y="290"/>
                    <a:pt x="1049" y="177"/>
                    <a:pt x="1181" y="177"/>
                  </a:cubicBezTo>
                  <a:cubicBezTo>
                    <a:pt x="1229" y="177"/>
                    <a:pt x="1283" y="192"/>
                    <a:pt x="1342" y="226"/>
                  </a:cubicBezTo>
                  <a:cubicBezTo>
                    <a:pt x="1372" y="242"/>
                    <a:pt x="1395" y="264"/>
                    <a:pt x="1418" y="295"/>
                  </a:cubicBezTo>
                  <a:cubicBezTo>
                    <a:pt x="1372" y="188"/>
                    <a:pt x="1296" y="97"/>
                    <a:pt x="1189" y="51"/>
                  </a:cubicBezTo>
                  <a:cubicBezTo>
                    <a:pt x="1108" y="18"/>
                    <a:pt x="1021" y="1"/>
                    <a:pt x="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0"/>
            <p:cNvSpPr/>
            <p:nvPr/>
          </p:nvSpPr>
          <p:spPr>
            <a:xfrm>
              <a:off x="3303625" y="3620100"/>
              <a:ext cx="6700" cy="27850"/>
            </a:xfrm>
            <a:custGeom>
              <a:avLst/>
              <a:gdLst/>
              <a:ahLst/>
              <a:cxnLst/>
              <a:rect l="l" t="t" r="r" b="b"/>
              <a:pathLst>
                <a:path w="268" h="1114" extrusionOk="0">
                  <a:moveTo>
                    <a:pt x="115" y="1"/>
                  </a:moveTo>
                  <a:cubicBezTo>
                    <a:pt x="85" y="222"/>
                    <a:pt x="62" y="443"/>
                    <a:pt x="54" y="671"/>
                  </a:cubicBezTo>
                  <a:cubicBezTo>
                    <a:pt x="46" y="786"/>
                    <a:pt x="16" y="1007"/>
                    <a:pt x="1" y="1113"/>
                  </a:cubicBezTo>
                  <a:cubicBezTo>
                    <a:pt x="115" y="946"/>
                    <a:pt x="199" y="755"/>
                    <a:pt x="267" y="565"/>
                  </a:cubicBezTo>
                  <a:cubicBezTo>
                    <a:pt x="191" y="382"/>
                    <a:pt x="138" y="191"/>
                    <a:pt x="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0"/>
            <p:cNvSpPr/>
            <p:nvPr/>
          </p:nvSpPr>
          <p:spPr>
            <a:xfrm>
              <a:off x="3309725" y="3644150"/>
              <a:ext cx="30900" cy="12175"/>
            </a:xfrm>
            <a:custGeom>
              <a:avLst/>
              <a:gdLst/>
              <a:ahLst/>
              <a:cxnLst/>
              <a:rect l="l" t="t" r="r" b="b"/>
              <a:pathLst>
                <a:path w="1236" h="487" extrusionOk="0">
                  <a:moveTo>
                    <a:pt x="523" y="1"/>
                  </a:moveTo>
                  <a:cubicBezTo>
                    <a:pt x="416" y="1"/>
                    <a:pt x="300" y="42"/>
                    <a:pt x="168" y="144"/>
                  </a:cubicBezTo>
                  <a:cubicBezTo>
                    <a:pt x="107" y="205"/>
                    <a:pt x="54" y="258"/>
                    <a:pt x="1" y="327"/>
                  </a:cubicBezTo>
                  <a:cubicBezTo>
                    <a:pt x="138" y="197"/>
                    <a:pt x="313" y="128"/>
                    <a:pt x="496" y="113"/>
                  </a:cubicBezTo>
                  <a:cubicBezTo>
                    <a:pt x="709" y="113"/>
                    <a:pt x="908" y="197"/>
                    <a:pt x="1060" y="349"/>
                  </a:cubicBezTo>
                  <a:cubicBezTo>
                    <a:pt x="1113" y="403"/>
                    <a:pt x="1174" y="449"/>
                    <a:pt x="1235" y="487"/>
                  </a:cubicBezTo>
                  <a:cubicBezTo>
                    <a:pt x="1010" y="278"/>
                    <a:pt x="800"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0"/>
            <p:cNvSpPr/>
            <p:nvPr/>
          </p:nvSpPr>
          <p:spPr>
            <a:xfrm>
              <a:off x="3338700" y="3646025"/>
              <a:ext cx="23650" cy="12550"/>
            </a:xfrm>
            <a:custGeom>
              <a:avLst/>
              <a:gdLst/>
              <a:ahLst/>
              <a:cxnLst/>
              <a:rect l="l" t="t" r="r" b="b"/>
              <a:pathLst>
                <a:path w="946" h="502" extrusionOk="0">
                  <a:moveTo>
                    <a:pt x="244" y="0"/>
                  </a:moveTo>
                  <a:cubicBezTo>
                    <a:pt x="236" y="8"/>
                    <a:pt x="229" y="15"/>
                    <a:pt x="221" y="23"/>
                  </a:cubicBezTo>
                  <a:cubicBezTo>
                    <a:pt x="152" y="76"/>
                    <a:pt x="76" y="107"/>
                    <a:pt x="0" y="107"/>
                  </a:cubicBezTo>
                  <a:lnTo>
                    <a:pt x="15" y="122"/>
                  </a:lnTo>
                  <a:cubicBezTo>
                    <a:pt x="107" y="206"/>
                    <a:pt x="183" y="305"/>
                    <a:pt x="274" y="389"/>
                  </a:cubicBezTo>
                  <a:cubicBezTo>
                    <a:pt x="338" y="452"/>
                    <a:pt x="503" y="501"/>
                    <a:pt x="654" y="501"/>
                  </a:cubicBezTo>
                  <a:cubicBezTo>
                    <a:pt x="793" y="501"/>
                    <a:pt x="920" y="460"/>
                    <a:pt x="945" y="351"/>
                  </a:cubicBezTo>
                  <a:lnTo>
                    <a:pt x="945" y="351"/>
                  </a:lnTo>
                  <a:cubicBezTo>
                    <a:pt x="880" y="409"/>
                    <a:pt x="793" y="445"/>
                    <a:pt x="707" y="445"/>
                  </a:cubicBezTo>
                  <a:cubicBezTo>
                    <a:pt x="692" y="445"/>
                    <a:pt x="678" y="444"/>
                    <a:pt x="663" y="442"/>
                  </a:cubicBezTo>
                  <a:cubicBezTo>
                    <a:pt x="473" y="442"/>
                    <a:pt x="313" y="313"/>
                    <a:pt x="259" y="130"/>
                  </a:cubicBezTo>
                  <a:cubicBezTo>
                    <a:pt x="252" y="84"/>
                    <a:pt x="244" y="38"/>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0"/>
            <p:cNvSpPr/>
            <p:nvPr/>
          </p:nvSpPr>
          <p:spPr>
            <a:xfrm>
              <a:off x="3304200" y="3640050"/>
              <a:ext cx="64225" cy="22975"/>
            </a:xfrm>
            <a:custGeom>
              <a:avLst/>
              <a:gdLst/>
              <a:ahLst/>
              <a:cxnLst/>
              <a:rect l="l" t="t" r="r" b="b"/>
              <a:pathLst>
                <a:path w="2569" h="919" extrusionOk="0">
                  <a:moveTo>
                    <a:pt x="2175" y="0"/>
                  </a:moveTo>
                  <a:cubicBezTo>
                    <a:pt x="2020" y="0"/>
                    <a:pt x="1883" y="118"/>
                    <a:pt x="1906" y="262"/>
                  </a:cubicBezTo>
                  <a:cubicBezTo>
                    <a:pt x="1962" y="181"/>
                    <a:pt x="2048" y="130"/>
                    <a:pt x="2133" y="130"/>
                  </a:cubicBezTo>
                  <a:cubicBezTo>
                    <a:pt x="2176" y="130"/>
                    <a:pt x="2218" y="143"/>
                    <a:pt x="2256" y="171"/>
                  </a:cubicBezTo>
                  <a:cubicBezTo>
                    <a:pt x="2261" y="170"/>
                    <a:pt x="2265" y="170"/>
                    <a:pt x="2269" y="170"/>
                  </a:cubicBezTo>
                  <a:cubicBezTo>
                    <a:pt x="2367" y="170"/>
                    <a:pt x="2409" y="258"/>
                    <a:pt x="2417" y="353"/>
                  </a:cubicBezTo>
                  <a:cubicBezTo>
                    <a:pt x="2537" y="671"/>
                    <a:pt x="2272" y="883"/>
                    <a:pt x="1972" y="883"/>
                  </a:cubicBezTo>
                  <a:cubicBezTo>
                    <a:pt x="1912" y="883"/>
                    <a:pt x="1851" y="874"/>
                    <a:pt x="1792" y="856"/>
                  </a:cubicBezTo>
                  <a:cubicBezTo>
                    <a:pt x="1708" y="849"/>
                    <a:pt x="1624" y="826"/>
                    <a:pt x="1548" y="788"/>
                  </a:cubicBezTo>
                  <a:cubicBezTo>
                    <a:pt x="1350" y="696"/>
                    <a:pt x="1220" y="498"/>
                    <a:pt x="1022" y="407"/>
                  </a:cubicBezTo>
                  <a:cubicBezTo>
                    <a:pt x="932" y="363"/>
                    <a:pt x="834" y="342"/>
                    <a:pt x="738" y="342"/>
                  </a:cubicBezTo>
                  <a:cubicBezTo>
                    <a:pt x="582" y="342"/>
                    <a:pt x="428" y="398"/>
                    <a:pt x="305" y="506"/>
                  </a:cubicBezTo>
                  <a:cubicBezTo>
                    <a:pt x="183" y="613"/>
                    <a:pt x="84" y="742"/>
                    <a:pt x="1" y="887"/>
                  </a:cubicBezTo>
                  <a:cubicBezTo>
                    <a:pt x="168" y="712"/>
                    <a:pt x="412" y="559"/>
                    <a:pt x="626" y="559"/>
                  </a:cubicBezTo>
                  <a:cubicBezTo>
                    <a:pt x="629" y="559"/>
                    <a:pt x="633" y="559"/>
                    <a:pt x="636" y="559"/>
                  </a:cubicBezTo>
                  <a:cubicBezTo>
                    <a:pt x="1082" y="559"/>
                    <a:pt x="1515" y="919"/>
                    <a:pt x="1941" y="919"/>
                  </a:cubicBezTo>
                  <a:cubicBezTo>
                    <a:pt x="2072" y="919"/>
                    <a:pt x="2203" y="885"/>
                    <a:pt x="2333" y="795"/>
                  </a:cubicBezTo>
                  <a:cubicBezTo>
                    <a:pt x="2348" y="788"/>
                    <a:pt x="2356" y="788"/>
                    <a:pt x="2363" y="788"/>
                  </a:cubicBezTo>
                  <a:cubicBezTo>
                    <a:pt x="2409" y="735"/>
                    <a:pt x="2447" y="681"/>
                    <a:pt x="2485" y="620"/>
                  </a:cubicBezTo>
                  <a:cubicBezTo>
                    <a:pt x="2493" y="605"/>
                    <a:pt x="2508" y="590"/>
                    <a:pt x="2523" y="582"/>
                  </a:cubicBezTo>
                  <a:cubicBezTo>
                    <a:pt x="2531" y="544"/>
                    <a:pt x="2538" y="506"/>
                    <a:pt x="2561" y="475"/>
                  </a:cubicBezTo>
                  <a:cubicBezTo>
                    <a:pt x="2569" y="300"/>
                    <a:pt x="2478" y="125"/>
                    <a:pt x="2325" y="41"/>
                  </a:cubicBezTo>
                  <a:cubicBezTo>
                    <a:pt x="2276" y="13"/>
                    <a:pt x="2225" y="0"/>
                    <a:pt x="21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0"/>
            <p:cNvSpPr/>
            <p:nvPr/>
          </p:nvSpPr>
          <p:spPr>
            <a:xfrm>
              <a:off x="3266275" y="3638825"/>
              <a:ext cx="32225" cy="27225"/>
            </a:xfrm>
            <a:custGeom>
              <a:avLst/>
              <a:gdLst/>
              <a:ahLst/>
              <a:cxnLst/>
              <a:rect l="l" t="t" r="r" b="b"/>
              <a:pathLst>
                <a:path w="1289" h="1089" extrusionOk="0">
                  <a:moveTo>
                    <a:pt x="552" y="1"/>
                  </a:moveTo>
                  <a:cubicBezTo>
                    <a:pt x="371" y="1"/>
                    <a:pt x="187" y="111"/>
                    <a:pt x="1" y="220"/>
                  </a:cubicBezTo>
                  <a:lnTo>
                    <a:pt x="9" y="220"/>
                  </a:lnTo>
                  <a:cubicBezTo>
                    <a:pt x="137" y="139"/>
                    <a:pt x="281" y="100"/>
                    <a:pt x="427" y="100"/>
                  </a:cubicBezTo>
                  <a:cubicBezTo>
                    <a:pt x="488" y="100"/>
                    <a:pt x="550" y="107"/>
                    <a:pt x="611" y="120"/>
                  </a:cubicBezTo>
                  <a:cubicBezTo>
                    <a:pt x="931" y="212"/>
                    <a:pt x="1175" y="578"/>
                    <a:pt x="1236" y="921"/>
                  </a:cubicBezTo>
                  <a:cubicBezTo>
                    <a:pt x="1258" y="974"/>
                    <a:pt x="1281" y="1027"/>
                    <a:pt x="1289" y="1088"/>
                  </a:cubicBezTo>
                  <a:cubicBezTo>
                    <a:pt x="1289" y="928"/>
                    <a:pt x="1266" y="776"/>
                    <a:pt x="1220" y="631"/>
                  </a:cubicBezTo>
                  <a:cubicBezTo>
                    <a:pt x="1213" y="608"/>
                    <a:pt x="1144" y="509"/>
                    <a:pt x="1152" y="486"/>
                  </a:cubicBezTo>
                  <a:cubicBezTo>
                    <a:pt x="1091" y="418"/>
                    <a:pt x="1030" y="334"/>
                    <a:pt x="961" y="242"/>
                  </a:cubicBezTo>
                  <a:cubicBezTo>
                    <a:pt x="826" y="65"/>
                    <a:pt x="690"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0"/>
            <p:cNvSpPr/>
            <p:nvPr/>
          </p:nvSpPr>
          <p:spPr>
            <a:xfrm>
              <a:off x="3241900" y="3630575"/>
              <a:ext cx="17175" cy="11550"/>
            </a:xfrm>
            <a:custGeom>
              <a:avLst/>
              <a:gdLst/>
              <a:ahLst/>
              <a:cxnLst/>
              <a:rect l="l" t="t" r="r" b="b"/>
              <a:pathLst>
                <a:path w="687" h="462" extrusionOk="0">
                  <a:moveTo>
                    <a:pt x="625" y="1"/>
                  </a:moveTo>
                  <a:cubicBezTo>
                    <a:pt x="648" y="196"/>
                    <a:pt x="523" y="420"/>
                    <a:pt x="301" y="420"/>
                  </a:cubicBezTo>
                  <a:cubicBezTo>
                    <a:pt x="297" y="420"/>
                    <a:pt x="294" y="420"/>
                    <a:pt x="290" y="420"/>
                  </a:cubicBezTo>
                  <a:cubicBezTo>
                    <a:pt x="285" y="420"/>
                    <a:pt x="279" y="420"/>
                    <a:pt x="274" y="420"/>
                  </a:cubicBezTo>
                  <a:cubicBezTo>
                    <a:pt x="166" y="420"/>
                    <a:pt x="67" y="346"/>
                    <a:pt x="31" y="245"/>
                  </a:cubicBezTo>
                  <a:cubicBezTo>
                    <a:pt x="16" y="268"/>
                    <a:pt x="8" y="283"/>
                    <a:pt x="0" y="306"/>
                  </a:cubicBezTo>
                  <a:cubicBezTo>
                    <a:pt x="52" y="422"/>
                    <a:pt x="186" y="462"/>
                    <a:pt x="305" y="462"/>
                  </a:cubicBezTo>
                  <a:cubicBezTo>
                    <a:pt x="326" y="462"/>
                    <a:pt x="347" y="460"/>
                    <a:pt x="366" y="458"/>
                  </a:cubicBezTo>
                  <a:cubicBezTo>
                    <a:pt x="595" y="435"/>
                    <a:pt x="686" y="19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0"/>
            <p:cNvSpPr/>
            <p:nvPr/>
          </p:nvSpPr>
          <p:spPr>
            <a:xfrm>
              <a:off x="3296200" y="3585425"/>
              <a:ext cx="9750" cy="43275"/>
            </a:xfrm>
            <a:custGeom>
              <a:avLst/>
              <a:gdLst/>
              <a:ahLst/>
              <a:cxnLst/>
              <a:rect l="l" t="t" r="r" b="b"/>
              <a:pathLst>
                <a:path w="390" h="1731" extrusionOk="0">
                  <a:moveTo>
                    <a:pt x="168" y="1"/>
                  </a:moveTo>
                  <a:cubicBezTo>
                    <a:pt x="130" y="107"/>
                    <a:pt x="92" y="214"/>
                    <a:pt x="61" y="321"/>
                  </a:cubicBezTo>
                  <a:cubicBezTo>
                    <a:pt x="122" y="526"/>
                    <a:pt x="206" y="725"/>
                    <a:pt x="206" y="946"/>
                  </a:cubicBezTo>
                  <a:cubicBezTo>
                    <a:pt x="199" y="1174"/>
                    <a:pt x="130" y="1395"/>
                    <a:pt x="0" y="1586"/>
                  </a:cubicBezTo>
                  <a:cubicBezTo>
                    <a:pt x="8" y="1631"/>
                    <a:pt x="16" y="1677"/>
                    <a:pt x="16" y="1731"/>
                  </a:cubicBezTo>
                  <a:cubicBezTo>
                    <a:pt x="244" y="1380"/>
                    <a:pt x="389" y="1007"/>
                    <a:pt x="321" y="572"/>
                  </a:cubicBezTo>
                  <a:cubicBezTo>
                    <a:pt x="290" y="382"/>
                    <a:pt x="199" y="19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0"/>
            <p:cNvSpPr/>
            <p:nvPr/>
          </p:nvSpPr>
          <p:spPr>
            <a:xfrm>
              <a:off x="3251425" y="3610050"/>
              <a:ext cx="36025" cy="18850"/>
            </a:xfrm>
            <a:custGeom>
              <a:avLst/>
              <a:gdLst/>
              <a:ahLst/>
              <a:cxnLst/>
              <a:rect l="l" t="t" r="r" b="b"/>
              <a:pathLst>
                <a:path w="1441" h="754" extrusionOk="0">
                  <a:moveTo>
                    <a:pt x="542" y="1"/>
                  </a:moveTo>
                  <a:cubicBezTo>
                    <a:pt x="511" y="1"/>
                    <a:pt x="481" y="2"/>
                    <a:pt x="450" y="6"/>
                  </a:cubicBezTo>
                  <a:cubicBezTo>
                    <a:pt x="282" y="22"/>
                    <a:pt x="0" y="273"/>
                    <a:pt x="237" y="395"/>
                  </a:cubicBezTo>
                  <a:cubicBezTo>
                    <a:pt x="168" y="304"/>
                    <a:pt x="160" y="182"/>
                    <a:pt x="305" y="143"/>
                  </a:cubicBezTo>
                  <a:cubicBezTo>
                    <a:pt x="343" y="133"/>
                    <a:pt x="378" y="128"/>
                    <a:pt x="410" y="128"/>
                  </a:cubicBezTo>
                  <a:cubicBezTo>
                    <a:pt x="586" y="128"/>
                    <a:pt x="660" y="278"/>
                    <a:pt x="641" y="433"/>
                  </a:cubicBezTo>
                  <a:cubicBezTo>
                    <a:pt x="671" y="425"/>
                    <a:pt x="702" y="422"/>
                    <a:pt x="732" y="422"/>
                  </a:cubicBezTo>
                  <a:cubicBezTo>
                    <a:pt x="763" y="422"/>
                    <a:pt x="793" y="425"/>
                    <a:pt x="824" y="433"/>
                  </a:cubicBezTo>
                  <a:cubicBezTo>
                    <a:pt x="1052" y="479"/>
                    <a:pt x="1266" y="593"/>
                    <a:pt x="1441" y="753"/>
                  </a:cubicBezTo>
                  <a:cubicBezTo>
                    <a:pt x="1410" y="692"/>
                    <a:pt x="1380" y="631"/>
                    <a:pt x="1349" y="570"/>
                  </a:cubicBezTo>
                  <a:cubicBezTo>
                    <a:pt x="1258" y="395"/>
                    <a:pt x="1128" y="250"/>
                    <a:pt x="968" y="143"/>
                  </a:cubicBezTo>
                  <a:cubicBezTo>
                    <a:pt x="848" y="48"/>
                    <a:pt x="695" y="1"/>
                    <a:pt x="5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0"/>
            <p:cNvSpPr/>
            <p:nvPr/>
          </p:nvSpPr>
          <p:spPr>
            <a:xfrm>
              <a:off x="3324975" y="3632450"/>
              <a:ext cx="19275" cy="13425"/>
            </a:xfrm>
            <a:custGeom>
              <a:avLst/>
              <a:gdLst/>
              <a:ahLst/>
              <a:cxnLst/>
              <a:rect l="l" t="t" r="r" b="b"/>
              <a:pathLst>
                <a:path w="771" h="537" extrusionOk="0">
                  <a:moveTo>
                    <a:pt x="427" y="1"/>
                  </a:moveTo>
                  <a:cubicBezTo>
                    <a:pt x="417" y="1"/>
                    <a:pt x="407" y="1"/>
                    <a:pt x="397" y="2"/>
                  </a:cubicBezTo>
                  <a:cubicBezTo>
                    <a:pt x="259" y="2"/>
                    <a:pt x="130" y="32"/>
                    <a:pt x="0" y="86"/>
                  </a:cubicBezTo>
                  <a:cubicBezTo>
                    <a:pt x="90" y="59"/>
                    <a:pt x="182" y="43"/>
                    <a:pt x="266" y="43"/>
                  </a:cubicBezTo>
                  <a:cubicBezTo>
                    <a:pt x="415" y="43"/>
                    <a:pt x="538" y="93"/>
                    <a:pt x="572" y="215"/>
                  </a:cubicBezTo>
                  <a:lnTo>
                    <a:pt x="580" y="223"/>
                  </a:lnTo>
                  <a:cubicBezTo>
                    <a:pt x="672" y="337"/>
                    <a:pt x="552" y="430"/>
                    <a:pt x="449" y="430"/>
                  </a:cubicBezTo>
                  <a:cubicBezTo>
                    <a:pt x="442" y="430"/>
                    <a:pt x="434" y="430"/>
                    <a:pt x="427" y="429"/>
                  </a:cubicBezTo>
                  <a:cubicBezTo>
                    <a:pt x="412" y="429"/>
                    <a:pt x="404" y="421"/>
                    <a:pt x="397" y="414"/>
                  </a:cubicBezTo>
                  <a:lnTo>
                    <a:pt x="374" y="482"/>
                  </a:lnTo>
                  <a:cubicBezTo>
                    <a:pt x="407" y="516"/>
                    <a:pt x="453" y="537"/>
                    <a:pt x="499" y="537"/>
                  </a:cubicBezTo>
                  <a:cubicBezTo>
                    <a:pt x="516" y="537"/>
                    <a:pt x="533" y="534"/>
                    <a:pt x="549" y="528"/>
                  </a:cubicBezTo>
                  <a:cubicBezTo>
                    <a:pt x="633" y="513"/>
                    <a:pt x="709" y="459"/>
                    <a:pt x="740" y="375"/>
                  </a:cubicBezTo>
                  <a:cubicBezTo>
                    <a:pt x="762" y="330"/>
                    <a:pt x="770" y="276"/>
                    <a:pt x="770" y="223"/>
                  </a:cubicBezTo>
                  <a:cubicBezTo>
                    <a:pt x="732" y="185"/>
                    <a:pt x="701" y="139"/>
                    <a:pt x="686" y="86"/>
                  </a:cubicBezTo>
                  <a:cubicBezTo>
                    <a:pt x="611" y="31"/>
                    <a:pt x="517" y="1"/>
                    <a:pt x="4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0"/>
            <p:cNvSpPr/>
            <p:nvPr/>
          </p:nvSpPr>
          <p:spPr>
            <a:xfrm>
              <a:off x="3241900" y="3633625"/>
              <a:ext cx="24225" cy="12150"/>
            </a:xfrm>
            <a:custGeom>
              <a:avLst/>
              <a:gdLst/>
              <a:ahLst/>
              <a:cxnLst/>
              <a:rect l="l" t="t" r="r" b="b"/>
              <a:pathLst>
                <a:path w="969" h="486" extrusionOk="0">
                  <a:moveTo>
                    <a:pt x="717" y="1"/>
                  </a:moveTo>
                  <a:cubicBezTo>
                    <a:pt x="717" y="69"/>
                    <a:pt x="702" y="138"/>
                    <a:pt x="663" y="199"/>
                  </a:cubicBezTo>
                  <a:cubicBezTo>
                    <a:pt x="589" y="330"/>
                    <a:pt x="448" y="409"/>
                    <a:pt x="299" y="409"/>
                  </a:cubicBezTo>
                  <a:cubicBezTo>
                    <a:pt x="266" y="409"/>
                    <a:pt x="232" y="405"/>
                    <a:pt x="199" y="397"/>
                  </a:cubicBezTo>
                  <a:cubicBezTo>
                    <a:pt x="122" y="389"/>
                    <a:pt x="54" y="351"/>
                    <a:pt x="0" y="306"/>
                  </a:cubicBezTo>
                  <a:lnTo>
                    <a:pt x="0" y="306"/>
                  </a:lnTo>
                  <a:cubicBezTo>
                    <a:pt x="53" y="427"/>
                    <a:pt x="269" y="486"/>
                    <a:pt x="443" y="486"/>
                  </a:cubicBezTo>
                  <a:cubicBezTo>
                    <a:pt x="521" y="486"/>
                    <a:pt x="590" y="474"/>
                    <a:pt x="633" y="450"/>
                  </a:cubicBezTo>
                  <a:cubicBezTo>
                    <a:pt x="740" y="389"/>
                    <a:pt x="839" y="313"/>
                    <a:pt x="945" y="260"/>
                  </a:cubicBezTo>
                  <a:lnTo>
                    <a:pt x="968" y="245"/>
                  </a:lnTo>
                  <a:cubicBezTo>
                    <a:pt x="892" y="222"/>
                    <a:pt x="823" y="176"/>
                    <a:pt x="778" y="115"/>
                  </a:cubicBezTo>
                  <a:cubicBezTo>
                    <a:pt x="747" y="77"/>
                    <a:pt x="732" y="39"/>
                    <a:pt x="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0"/>
            <p:cNvSpPr/>
            <p:nvPr/>
          </p:nvSpPr>
          <p:spPr>
            <a:xfrm>
              <a:off x="3297150" y="3619525"/>
              <a:ext cx="6325" cy="28425"/>
            </a:xfrm>
            <a:custGeom>
              <a:avLst/>
              <a:gdLst/>
              <a:ahLst/>
              <a:cxnLst/>
              <a:rect l="l" t="t" r="r" b="b"/>
              <a:pathLst>
                <a:path w="253" h="1137" extrusionOk="0">
                  <a:moveTo>
                    <a:pt x="252" y="1"/>
                  </a:moveTo>
                  <a:lnTo>
                    <a:pt x="252" y="1"/>
                  </a:lnTo>
                  <a:cubicBezTo>
                    <a:pt x="183" y="161"/>
                    <a:pt x="100" y="313"/>
                    <a:pt x="1" y="466"/>
                  </a:cubicBezTo>
                  <a:cubicBezTo>
                    <a:pt x="23" y="656"/>
                    <a:pt x="54" y="961"/>
                    <a:pt x="145" y="1136"/>
                  </a:cubicBezTo>
                  <a:cubicBezTo>
                    <a:pt x="153" y="1014"/>
                    <a:pt x="168" y="809"/>
                    <a:pt x="183" y="679"/>
                  </a:cubicBezTo>
                  <a:cubicBezTo>
                    <a:pt x="183" y="565"/>
                    <a:pt x="222" y="283"/>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0"/>
            <p:cNvSpPr/>
            <p:nvPr/>
          </p:nvSpPr>
          <p:spPr>
            <a:xfrm>
              <a:off x="3345350" y="3640500"/>
              <a:ext cx="17000" cy="15000"/>
            </a:xfrm>
            <a:custGeom>
              <a:avLst/>
              <a:gdLst/>
              <a:ahLst/>
              <a:cxnLst/>
              <a:rect l="l" t="t" r="r" b="b"/>
              <a:pathLst>
                <a:path w="680" h="600" extrusionOk="0">
                  <a:moveTo>
                    <a:pt x="176" y="0"/>
                  </a:moveTo>
                  <a:cubicBezTo>
                    <a:pt x="1" y="153"/>
                    <a:pt x="8" y="473"/>
                    <a:pt x="252" y="564"/>
                  </a:cubicBezTo>
                  <a:cubicBezTo>
                    <a:pt x="305" y="586"/>
                    <a:pt x="369" y="600"/>
                    <a:pt x="431" y="600"/>
                  </a:cubicBezTo>
                  <a:cubicBezTo>
                    <a:pt x="524" y="600"/>
                    <a:pt x="614" y="569"/>
                    <a:pt x="664" y="488"/>
                  </a:cubicBezTo>
                  <a:cubicBezTo>
                    <a:pt x="671" y="480"/>
                    <a:pt x="671" y="465"/>
                    <a:pt x="679" y="457"/>
                  </a:cubicBezTo>
                  <a:lnTo>
                    <a:pt x="679" y="450"/>
                  </a:lnTo>
                  <a:cubicBezTo>
                    <a:pt x="625" y="522"/>
                    <a:pt x="542" y="566"/>
                    <a:pt x="453" y="566"/>
                  </a:cubicBezTo>
                  <a:cubicBezTo>
                    <a:pt x="430" y="566"/>
                    <a:pt x="406" y="563"/>
                    <a:pt x="382" y="556"/>
                  </a:cubicBezTo>
                  <a:cubicBezTo>
                    <a:pt x="138" y="495"/>
                    <a:pt x="77" y="198"/>
                    <a:pt x="191" y="8"/>
                  </a:cubicBezTo>
                  <a:lnTo>
                    <a:pt x="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0"/>
            <p:cNvSpPr/>
            <p:nvPr/>
          </p:nvSpPr>
          <p:spPr>
            <a:xfrm>
              <a:off x="3258675" y="3629050"/>
              <a:ext cx="975" cy="1550"/>
            </a:xfrm>
            <a:custGeom>
              <a:avLst/>
              <a:gdLst/>
              <a:ahLst/>
              <a:cxnLst/>
              <a:rect l="l" t="t" r="r" b="b"/>
              <a:pathLst>
                <a:path w="39" h="62" extrusionOk="0">
                  <a:moveTo>
                    <a:pt x="0" y="1"/>
                  </a:moveTo>
                  <a:cubicBezTo>
                    <a:pt x="15" y="16"/>
                    <a:pt x="23" y="39"/>
                    <a:pt x="31" y="62"/>
                  </a:cubicBezTo>
                  <a:cubicBezTo>
                    <a:pt x="31" y="39"/>
                    <a:pt x="31" y="16"/>
                    <a:pt x="38" y="1"/>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0"/>
            <p:cNvSpPr/>
            <p:nvPr/>
          </p:nvSpPr>
          <p:spPr>
            <a:xfrm>
              <a:off x="3332400" y="3578075"/>
              <a:ext cx="41175" cy="38050"/>
            </a:xfrm>
            <a:custGeom>
              <a:avLst/>
              <a:gdLst/>
              <a:ahLst/>
              <a:cxnLst/>
              <a:rect l="l" t="t" r="r" b="b"/>
              <a:pathLst>
                <a:path w="1647" h="1522" extrusionOk="0">
                  <a:moveTo>
                    <a:pt x="1129" y="0"/>
                  </a:moveTo>
                  <a:cubicBezTo>
                    <a:pt x="1042" y="0"/>
                    <a:pt x="956" y="28"/>
                    <a:pt x="885" y="81"/>
                  </a:cubicBezTo>
                  <a:cubicBezTo>
                    <a:pt x="816" y="134"/>
                    <a:pt x="786" y="226"/>
                    <a:pt x="801" y="317"/>
                  </a:cubicBezTo>
                  <a:cubicBezTo>
                    <a:pt x="808" y="355"/>
                    <a:pt x="831" y="386"/>
                    <a:pt x="862" y="409"/>
                  </a:cubicBezTo>
                  <a:cubicBezTo>
                    <a:pt x="862" y="409"/>
                    <a:pt x="862" y="409"/>
                    <a:pt x="862" y="401"/>
                  </a:cubicBezTo>
                  <a:cubicBezTo>
                    <a:pt x="876" y="240"/>
                    <a:pt x="1012" y="124"/>
                    <a:pt x="1170" y="124"/>
                  </a:cubicBezTo>
                  <a:cubicBezTo>
                    <a:pt x="1184" y="124"/>
                    <a:pt x="1198" y="125"/>
                    <a:pt x="1212" y="127"/>
                  </a:cubicBezTo>
                  <a:cubicBezTo>
                    <a:pt x="1410" y="165"/>
                    <a:pt x="1449" y="409"/>
                    <a:pt x="1380" y="569"/>
                  </a:cubicBezTo>
                  <a:cubicBezTo>
                    <a:pt x="1273" y="820"/>
                    <a:pt x="961" y="919"/>
                    <a:pt x="717" y="973"/>
                  </a:cubicBezTo>
                  <a:cubicBezTo>
                    <a:pt x="519" y="1003"/>
                    <a:pt x="336" y="1095"/>
                    <a:pt x="199" y="1240"/>
                  </a:cubicBezTo>
                  <a:cubicBezTo>
                    <a:pt x="168" y="1270"/>
                    <a:pt x="138" y="1308"/>
                    <a:pt x="115" y="1339"/>
                  </a:cubicBezTo>
                  <a:cubicBezTo>
                    <a:pt x="84" y="1377"/>
                    <a:pt x="62" y="1422"/>
                    <a:pt x="31" y="1461"/>
                  </a:cubicBezTo>
                  <a:cubicBezTo>
                    <a:pt x="16" y="1476"/>
                    <a:pt x="8" y="1499"/>
                    <a:pt x="1" y="1522"/>
                  </a:cubicBezTo>
                  <a:cubicBezTo>
                    <a:pt x="23" y="1506"/>
                    <a:pt x="39" y="1499"/>
                    <a:pt x="62" y="1483"/>
                  </a:cubicBezTo>
                  <a:cubicBezTo>
                    <a:pt x="404" y="1179"/>
                    <a:pt x="923" y="1148"/>
                    <a:pt x="1304" y="881"/>
                  </a:cubicBezTo>
                  <a:cubicBezTo>
                    <a:pt x="1571" y="691"/>
                    <a:pt x="1647" y="211"/>
                    <a:pt x="1311" y="43"/>
                  </a:cubicBezTo>
                  <a:cubicBezTo>
                    <a:pt x="1254" y="14"/>
                    <a:pt x="1192" y="0"/>
                    <a:pt x="11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0"/>
            <p:cNvSpPr/>
            <p:nvPr/>
          </p:nvSpPr>
          <p:spPr>
            <a:xfrm>
              <a:off x="3332200" y="3615025"/>
              <a:ext cx="28425" cy="22125"/>
            </a:xfrm>
            <a:custGeom>
              <a:avLst/>
              <a:gdLst/>
              <a:ahLst/>
              <a:cxnLst/>
              <a:rect l="l" t="t" r="r" b="b"/>
              <a:pathLst>
                <a:path w="1137" h="885" extrusionOk="0">
                  <a:moveTo>
                    <a:pt x="107" y="158"/>
                  </a:moveTo>
                  <a:cubicBezTo>
                    <a:pt x="91" y="163"/>
                    <a:pt x="75" y="169"/>
                    <a:pt x="60" y="176"/>
                  </a:cubicBezTo>
                  <a:lnTo>
                    <a:pt x="60" y="176"/>
                  </a:lnTo>
                  <a:cubicBezTo>
                    <a:pt x="56" y="176"/>
                    <a:pt x="51" y="175"/>
                    <a:pt x="47" y="173"/>
                  </a:cubicBezTo>
                  <a:lnTo>
                    <a:pt x="1" y="204"/>
                  </a:lnTo>
                  <a:cubicBezTo>
                    <a:pt x="20" y="194"/>
                    <a:pt x="40" y="184"/>
                    <a:pt x="60" y="176"/>
                  </a:cubicBezTo>
                  <a:lnTo>
                    <a:pt x="60" y="176"/>
                  </a:lnTo>
                  <a:cubicBezTo>
                    <a:pt x="61" y="176"/>
                    <a:pt x="63" y="176"/>
                    <a:pt x="64" y="176"/>
                  </a:cubicBezTo>
                  <a:cubicBezTo>
                    <a:pt x="78" y="176"/>
                    <a:pt x="93" y="170"/>
                    <a:pt x="107" y="158"/>
                  </a:cubicBezTo>
                  <a:close/>
                  <a:moveTo>
                    <a:pt x="590" y="1"/>
                  </a:moveTo>
                  <a:cubicBezTo>
                    <a:pt x="438" y="1"/>
                    <a:pt x="275" y="57"/>
                    <a:pt x="138" y="127"/>
                  </a:cubicBezTo>
                  <a:lnTo>
                    <a:pt x="115" y="150"/>
                  </a:lnTo>
                  <a:cubicBezTo>
                    <a:pt x="112" y="153"/>
                    <a:pt x="110" y="156"/>
                    <a:pt x="107" y="158"/>
                  </a:cubicBezTo>
                  <a:lnTo>
                    <a:pt x="107" y="158"/>
                  </a:lnTo>
                  <a:cubicBezTo>
                    <a:pt x="190" y="129"/>
                    <a:pt x="277" y="114"/>
                    <a:pt x="365" y="114"/>
                  </a:cubicBezTo>
                  <a:cubicBezTo>
                    <a:pt x="435" y="114"/>
                    <a:pt x="505" y="124"/>
                    <a:pt x="573" y="143"/>
                  </a:cubicBezTo>
                  <a:cubicBezTo>
                    <a:pt x="755" y="196"/>
                    <a:pt x="908" y="303"/>
                    <a:pt x="938" y="501"/>
                  </a:cubicBezTo>
                  <a:cubicBezTo>
                    <a:pt x="954" y="646"/>
                    <a:pt x="839" y="729"/>
                    <a:pt x="717" y="737"/>
                  </a:cubicBezTo>
                  <a:cubicBezTo>
                    <a:pt x="713" y="739"/>
                    <a:pt x="708" y="740"/>
                    <a:pt x="704" y="740"/>
                  </a:cubicBezTo>
                  <a:cubicBezTo>
                    <a:pt x="694" y="740"/>
                    <a:pt x="685" y="735"/>
                    <a:pt x="679" y="729"/>
                  </a:cubicBezTo>
                  <a:lnTo>
                    <a:pt x="656" y="729"/>
                  </a:lnTo>
                  <a:cubicBezTo>
                    <a:pt x="647" y="732"/>
                    <a:pt x="638" y="733"/>
                    <a:pt x="630" y="733"/>
                  </a:cubicBezTo>
                  <a:cubicBezTo>
                    <a:pt x="608" y="733"/>
                    <a:pt x="586" y="727"/>
                    <a:pt x="565" y="722"/>
                  </a:cubicBezTo>
                  <a:lnTo>
                    <a:pt x="565" y="722"/>
                  </a:lnTo>
                  <a:cubicBezTo>
                    <a:pt x="572" y="835"/>
                    <a:pt x="638" y="885"/>
                    <a:pt x="722" y="885"/>
                  </a:cubicBezTo>
                  <a:cubicBezTo>
                    <a:pt x="807" y="885"/>
                    <a:pt x="911" y="833"/>
                    <a:pt x="992" y="745"/>
                  </a:cubicBezTo>
                  <a:cubicBezTo>
                    <a:pt x="1136" y="585"/>
                    <a:pt x="1068" y="341"/>
                    <a:pt x="961" y="188"/>
                  </a:cubicBezTo>
                  <a:cubicBezTo>
                    <a:pt x="869" y="51"/>
                    <a:pt x="734" y="1"/>
                    <a:pt x="5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0"/>
            <p:cNvSpPr/>
            <p:nvPr/>
          </p:nvSpPr>
          <p:spPr>
            <a:xfrm>
              <a:off x="3262850" y="3624125"/>
              <a:ext cx="22900" cy="13125"/>
            </a:xfrm>
            <a:custGeom>
              <a:avLst/>
              <a:gdLst/>
              <a:ahLst/>
              <a:cxnLst/>
              <a:rect l="l" t="t" r="r" b="b"/>
              <a:pathLst>
                <a:path w="916" h="525" extrusionOk="0">
                  <a:moveTo>
                    <a:pt x="291" y="1"/>
                  </a:moveTo>
                  <a:cubicBezTo>
                    <a:pt x="237" y="1"/>
                    <a:pt x="183" y="10"/>
                    <a:pt x="130" y="30"/>
                  </a:cubicBezTo>
                  <a:cubicBezTo>
                    <a:pt x="107" y="76"/>
                    <a:pt x="62" y="122"/>
                    <a:pt x="16" y="152"/>
                  </a:cubicBezTo>
                  <a:cubicBezTo>
                    <a:pt x="1" y="198"/>
                    <a:pt x="1" y="251"/>
                    <a:pt x="8" y="305"/>
                  </a:cubicBezTo>
                  <a:cubicBezTo>
                    <a:pt x="24" y="388"/>
                    <a:pt x="77" y="465"/>
                    <a:pt x="153" y="503"/>
                  </a:cubicBezTo>
                  <a:cubicBezTo>
                    <a:pt x="182" y="517"/>
                    <a:pt x="212" y="525"/>
                    <a:pt x="242" y="525"/>
                  </a:cubicBezTo>
                  <a:cubicBezTo>
                    <a:pt x="275" y="525"/>
                    <a:pt x="308" y="515"/>
                    <a:pt x="336" y="495"/>
                  </a:cubicBezTo>
                  <a:cubicBezTo>
                    <a:pt x="336" y="472"/>
                    <a:pt x="336" y="449"/>
                    <a:pt x="328" y="426"/>
                  </a:cubicBezTo>
                  <a:cubicBezTo>
                    <a:pt x="325" y="430"/>
                    <a:pt x="321" y="432"/>
                    <a:pt x="317" y="432"/>
                  </a:cubicBezTo>
                  <a:cubicBezTo>
                    <a:pt x="313" y="432"/>
                    <a:pt x="309" y="430"/>
                    <a:pt x="306" y="426"/>
                  </a:cubicBezTo>
                  <a:cubicBezTo>
                    <a:pt x="207" y="419"/>
                    <a:pt x="123" y="327"/>
                    <a:pt x="161" y="244"/>
                  </a:cubicBezTo>
                  <a:cubicBezTo>
                    <a:pt x="146" y="236"/>
                    <a:pt x="146" y="221"/>
                    <a:pt x="153" y="205"/>
                  </a:cubicBezTo>
                  <a:cubicBezTo>
                    <a:pt x="199" y="110"/>
                    <a:pt x="283" y="72"/>
                    <a:pt x="384" y="72"/>
                  </a:cubicBezTo>
                  <a:cubicBezTo>
                    <a:pt x="549" y="72"/>
                    <a:pt x="759" y="176"/>
                    <a:pt x="915" y="305"/>
                  </a:cubicBezTo>
                  <a:cubicBezTo>
                    <a:pt x="786" y="167"/>
                    <a:pt x="618" y="68"/>
                    <a:pt x="435" y="23"/>
                  </a:cubicBezTo>
                  <a:cubicBezTo>
                    <a:pt x="388" y="8"/>
                    <a:pt x="340" y="1"/>
                    <a:pt x="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0"/>
            <p:cNvSpPr/>
            <p:nvPr/>
          </p:nvSpPr>
          <p:spPr>
            <a:xfrm>
              <a:off x="3290475" y="3640675"/>
              <a:ext cx="425" cy="600"/>
            </a:xfrm>
            <a:custGeom>
              <a:avLst/>
              <a:gdLst/>
              <a:ahLst/>
              <a:cxnLst/>
              <a:rect l="l" t="t" r="r" b="b"/>
              <a:pathLst>
                <a:path w="17" h="24" extrusionOk="0">
                  <a:moveTo>
                    <a:pt x="1" y="1"/>
                  </a:moveTo>
                  <a:lnTo>
                    <a:pt x="16" y="24"/>
                  </a:lnTo>
                  <a:cubicBezTo>
                    <a:pt x="16" y="16"/>
                    <a:pt x="8" y="8"/>
                    <a:pt x="8" y="1"/>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0"/>
            <p:cNvSpPr/>
            <p:nvPr/>
          </p:nvSpPr>
          <p:spPr>
            <a:xfrm>
              <a:off x="3270850" y="3627725"/>
              <a:ext cx="18525" cy="12025"/>
            </a:xfrm>
            <a:custGeom>
              <a:avLst/>
              <a:gdLst/>
              <a:ahLst/>
              <a:cxnLst/>
              <a:rect l="l" t="t" r="r" b="b"/>
              <a:pathLst>
                <a:path w="741" h="481" extrusionOk="0">
                  <a:moveTo>
                    <a:pt x="63" y="1"/>
                  </a:moveTo>
                  <a:cubicBezTo>
                    <a:pt x="41" y="1"/>
                    <a:pt x="20" y="3"/>
                    <a:pt x="1" y="8"/>
                  </a:cubicBezTo>
                  <a:cubicBezTo>
                    <a:pt x="15" y="5"/>
                    <a:pt x="28" y="4"/>
                    <a:pt x="42" y="4"/>
                  </a:cubicBezTo>
                  <a:cubicBezTo>
                    <a:pt x="132" y="4"/>
                    <a:pt x="210" y="68"/>
                    <a:pt x="229" y="161"/>
                  </a:cubicBezTo>
                  <a:cubicBezTo>
                    <a:pt x="237" y="214"/>
                    <a:pt x="237" y="267"/>
                    <a:pt x="214" y="321"/>
                  </a:cubicBezTo>
                  <a:cubicBezTo>
                    <a:pt x="250" y="312"/>
                    <a:pt x="288" y="308"/>
                    <a:pt x="326" y="308"/>
                  </a:cubicBezTo>
                  <a:cubicBezTo>
                    <a:pt x="353" y="308"/>
                    <a:pt x="380" y="310"/>
                    <a:pt x="405" y="313"/>
                  </a:cubicBezTo>
                  <a:cubicBezTo>
                    <a:pt x="534" y="328"/>
                    <a:pt x="649" y="389"/>
                    <a:pt x="740" y="481"/>
                  </a:cubicBezTo>
                  <a:cubicBezTo>
                    <a:pt x="705" y="299"/>
                    <a:pt x="310"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0"/>
            <p:cNvSpPr/>
            <p:nvPr/>
          </p:nvSpPr>
          <p:spPr>
            <a:xfrm>
              <a:off x="3311450" y="3597425"/>
              <a:ext cx="8025" cy="28600"/>
            </a:xfrm>
            <a:custGeom>
              <a:avLst/>
              <a:gdLst/>
              <a:ahLst/>
              <a:cxnLst/>
              <a:rect l="l" t="t" r="r" b="b"/>
              <a:pathLst>
                <a:path w="321" h="1144" extrusionOk="0">
                  <a:moveTo>
                    <a:pt x="320" y="1"/>
                  </a:moveTo>
                  <a:cubicBezTo>
                    <a:pt x="221" y="138"/>
                    <a:pt x="137" y="283"/>
                    <a:pt x="76" y="443"/>
                  </a:cubicBezTo>
                  <a:cubicBezTo>
                    <a:pt x="0" y="671"/>
                    <a:pt x="8" y="915"/>
                    <a:pt x="84" y="1144"/>
                  </a:cubicBezTo>
                  <a:cubicBezTo>
                    <a:pt x="206" y="854"/>
                    <a:pt x="282" y="542"/>
                    <a:pt x="313" y="229"/>
                  </a:cubicBezTo>
                  <a:cubicBezTo>
                    <a:pt x="320" y="153"/>
                    <a:pt x="320" y="77"/>
                    <a:pt x="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0"/>
            <p:cNvSpPr/>
            <p:nvPr/>
          </p:nvSpPr>
          <p:spPr>
            <a:xfrm>
              <a:off x="3306100" y="3585425"/>
              <a:ext cx="13375" cy="46525"/>
            </a:xfrm>
            <a:custGeom>
              <a:avLst/>
              <a:gdLst/>
              <a:ahLst/>
              <a:cxnLst/>
              <a:rect l="l" t="t" r="r" b="b"/>
              <a:pathLst>
                <a:path w="535" h="1861" extrusionOk="0">
                  <a:moveTo>
                    <a:pt x="496" y="1"/>
                  </a:moveTo>
                  <a:cubicBezTo>
                    <a:pt x="489" y="23"/>
                    <a:pt x="481" y="39"/>
                    <a:pt x="473" y="61"/>
                  </a:cubicBezTo>
                  <a:cubicBezTo>
                    <a:pt x="397" y="252"/>
                    <a:pt x="260" y="412"/>
                    <a:pt x="184" y="610"/>
                  </a:cubicBezTo>
                  <a:cubicBezTo>
                    <a:pt x="1" y="1029"/>
                    <a:pt x="62" y="1449"/>
                    <a:pt x="207" y="1860"/>
                  </a:cubicBezTo>
                  <a:lnTo>
                    <a:pt x="214" y="1830"/>
                  </a:lnTo>
                  <a:lnTo>
                    <a:pt x="260" y="1723"/>
                  </a:lnTo>
                  <a:cubicBezTo>
                    <a:pt x="161" y="1494"/>
                    <a:pt x="146" y="1235"/>
                    <a:pt x="191" y="991"/>
                  </a:cubicBezTo>
                  <a:cubicBezTo>
                    <a:pt x="260" y="755"/>
                    <a:pt x="412" y="564"/>
                    <a:pt x="534" y="359"/>
                  </a:cubicBezTo>
                  <a:cubicBezTo>
                    <a:pt x="527" y="237"/>
                    <a:pt x="511" y="115"/>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0"/>
            <p:cNvSpPr/>
            <p:nvPr/>
          </p:nvSpPr>
          <p:spPr>
            <a:xfrm>
              <a:off x="3327825" y="3435700"/>
              <a:ext cx="35475" cy="29700"/>
            </a:xfrm>
            <a:custGeom>
              <a:avLst/>
              <a:gdLst/>
              <a:ahLst/>
              <a:cxnLst/>
              <a:rect l="l" t="t" r="r" b="b"/>
              <a:pathLst>
                <a:path w="1419" h="1188" extrusionOk="0">
                  <a:moveTo>
                    <a:pt x="803" y="1"/>
                  </a:moveTo>
                  <a:cubicBezTo>
                    <a:pt x="626" y="1"/>
                    <a:pt x="445" y="75"/>
                    <a:pt x="389" y="258"/>
                  </a:cubicBezTo>
                  <a:cubicBezTo>
                    <a:pt x="359" y="365"/>
                    <a:pt x="336" y="479"/>
                    <a:pt x="313" y="594"/>
                  </a:cubicBezTo>
                  <a:cubicBezTo>
                    <a:pt x="290" y="731"/>
                    <a:pt x="153" y="998"/>
                    <a:pt x="1" y="1013"/>
                  </a:cubicBezTo>
                  <a:cubicBezTo>
                    <a:pt x="8" y="1020"/>
                    <a:pt x="8" y="1028"/>
                    <a:pt x="8" y="1036"/>
                  </a:cubicBezTo>
                  <a:cubicBezTo>
                    <a:pt x="8" y="1081"/>
                    <a:pt x="23" y="1119"/>
                    <a:pt x="46" y="1158"/>
                  </a:cubicBezTo>
                  <a:lnTo>
                    <a:pt x="62" y="1165"/>
                  </a:lnTo>
                  <a:cubicBezTo>
                    <a:pt x="101" y="1180"/>
                    <a:pt x="140" y="1187"/>
                    <a:pt x="176" y="1187"/>
                  </a:cubicBezTo>
                  <a:cubicBezTo>
                    <a:pt x="377" y="1187"/>
                    <a:pt x="521" y="975"/>
                    <a:pt x="534" y="769"/>
                  </a:cubicBezTo>
                  <a:cubicBezTo>
                    <a:pt x="542" y="632"/>
                    <a:pt x="519" y="487"/>
                    <a:pt x="565" y="357"/>
                  </a:cubicBezTo>
                  <a:cubicBezTo>
                    <a:pt x="615" y="217"/>
                    <a:pt x="741" y="139"/>
                    <a:pt x="868" y="139"/>
                  </a:cubicBezTo>
                  <a:cubicBezTo>
                    <a:pt x="935" y="139"/>
                    <a:pt x="1003" y="160"/>
                    <a:pt x="1060" y="205"/>
                  </a:cubicBezTo>
                  <a:cubicBezTo>
                    <a:pt x="1197" y="304"/>
                    <a:pt x="1281" y="548"/>
                    <a:pt x="1060" y="624"/>
                  </a:cubicBezTo>
                  <a:cubicBezTo>
                    <a:pt x="1026" y="635"/>
                    <a:pt x="989" y="641"/>
                    <a:pt x="953" y="641"/>
                  </a:cubicBezTo>
                  <a:cubicBezTo>
                    <a:pt x="917" y="641"/>
                    <a:pt x="881" y="635"/>
                    <a:pt x="847" y="624"/>
                  </a:cubicBezTo>
                  <a:cubicBezTo>
                    <a:pt x="824" y="624"/>
                    <a:pt x="801" y="609"/>
                    <a:pt x="786" y="594"/>
                  </a:cubicBezTo>
                  <a:cubicBezTo>
                    <a:pt x="748" y="571"/>
                    <a:pt x="725" y="533"/>
                    <a:pt x="725" y="487"/>
                  </a:cubicBezTo>
                  <a:lnTo>
                    <a:pt x="725" y="487"/>
                  </a:lnTo>
                  <a:cubicBezTo>
                    <a:pt x="664" y="517"/>
                    <a:pt x="709" y="616"/>
                    <a:pt x="862" y="776"/>
                  </a:cubicBezTo>
                  <a:lnTo>
                    <a:pt x="1136" y="716"/>
                  </a:lnTo>
                  <a:cubicBezTo>
                    <a:pt x="1418" y="525"/>
                    <a:pt x="1327" y="83"/>
                    <a:pt x="991" y="30"/>
                  </a:cubicBezTo>
                  <a:cubicBezTo>
                    <a:pt x="934" y="11"/>
                    <a:pt x="869" y="1"/>
                    <a:pt x="803" y="1"/>
                  </a:cubicBezTo>
                  <a:close/>
                </a:path>
              </a:pathLst>
            </a:custGeom>
            <a:solidFill>
              <a:srgbClr val="FFF7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0"/>
            <p:cNvSpPr/>
            <p:nvPr/>
          </p:nvSpPr>
          <p:spPr>
            <a:xfrm>
              <a:off x="3343825" y="3440800"/>
              <a:ext cx="13550" cy="9375"/>
            </a:xfrm>
            <a:custGeom>
              <a:avLst/>
              <a:gdLst/>
              <a:ahLst/>
              <a:cxnLst/>
              <a:rect l="l" t="t" r="r" b="b"/>
              <a:pathLst>
                <a:path w="542" h="375" extrusionOk="0">
                  <a:moveTo>
                    <a:pt x="204" y="1"/>
                  </a:moveTo>
                  <a:cubicBezTo>
                    <a:pt x="116" y="1"/>
                    <a:pt x="32" y="58"/>
                    <a:pt x="1" y="146"/>
                  </a:cubicBezTo>
                  <a:cubicBezTo>
                    <a:pt x="24" y="123"/>
                    <a:pt x="47" y="108"/>
                    <a:pt x="77" y="92"/>
                  </a:cubicBezTo>
                  <a:cubicBezTo>
                    <a:pt x="103" y="83"/>
                    <a:pt x="138" y="78"/>
                    <a:pt x="177" y="78"/>
                  </a:cubicBezTo>
                  <a:cubicBezTo>
                    <a:pt x="298" y="78"/>
                    <a:pt x="447" y="129"/>
                    <a:pt x="412" y="268"/>
                  </a:cubicBezTo>
                  <a:cubicBezTo>
                    <a:pt x="397" y="306"/>
                    <a:pt x="374" y="344"/>
                    <a:pt x="344" y="374"/>
                  </a:cubicBezTo>
                  <a:cubicBezTo>
                    <a:pt x="382" y="367"/>
                    <a:pt x="420" y="344"/>
                    <a:pt x="450" y="313"/>
                  </a:cubicBezTo>
                  <a:cubicBezTo>
                    <a:pt x="542" y="169"/>
                    <a:pt x="397" y="31"/>
                    <a:pt x="260" y="9"/>
                  </a:cubicBezTo>
                  <a:cubicBezTo>
                    <a:pt x="241" y="3"/>
                    <a:pt x="223" y="1"/>
                    <a:pt x="204" y="1"/>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0"/>
            <p:cNvSpPr/>
            <p:nvPr/>
          </p:nvSpPr>
          <p:spPr>
            <a:xfrm>
              <a:off x="3271250" y="3484625"/>
              <a:ext cx="34500" cy="26325"/>
            </a:xfrm>
            <a:custGeom>
              <a:avLst/>
              <a:gdLst/>
              <a:ahLst/>
              <a:cxnLst/>
              <a:rect l="l" t="t" r="r" b="b"/>
              <a:pathLst>
                <a:path w="1380" h="1053" extrusionOk="0">
                  <a:moveTo>
                    <a:pt x="1380" y="39"/>
                  </a:moveTo>
                  <a:lnTo>
                    <a:pt x="1380" y="39"/>
                  </a:lnTo>
                  <a:cubicBezTo>
                    <a:pt x="1273" y="85"/>
                    <a:pt x="1166" y="115"/>
                    <a:pt x="1052" y="130"/>
                  </a:cubicBezTo>
                  <a:cubicBezTo>
                    <a:pt x="762" y="176"/>
                    <a:pt x="503" y="123"/>
                    <a:pt x="244" y="298"/>
                  </a:cubicBezTo>
                  <a:cubicBezTo>
                    <a:pt x="69" y="412"/>
                    <a:pt x="0" y="633"/>
                    <a:pt x="76" y="832"/>
                  </a:cubicBezTo>
                  <a:cubicBezTo>
                    <a:pt x="114" y="961"/>
                    <a:pt x="236" y="1053"/>
                    <a:pt x="374" y="1053"/>
                  </a:cubicBezTo>
                  <a:lnTo>
                    <a:pt x="572" y="1022"/>
                  </a:lnTo>
                  <a:cubicBezTo>
                    <a:pt x="747" y="931"/>
                    <a:pt x="762" y="847"/>
                    <a:pt x="610" y="748"/>
                  </a:cubicBezTo>
                  <a:lnTo>
                    <a:pt x="610" y="748"/>
                  </a:lnTo>
                  <a:cubicBezTo>
                    <a:pt x="610" y="876"/>
                    <a:pt x="502" y="972"/>
                    <a:pt x="381" y="972"/>
                  </a:cubicBezTo>
                  <a:cubicBezTo>
                    <a:pt x="359" y="972"/>
                    <a:pt x="336" y="968"/>
                    <a:pt x="313" y="961"/>
                  </a:cubicBezTo>
                  <a:cubicBezTo>
                    <a:pt x="107" y="908"/>
                    <a:pt x="114" y="656"/>
                    <a:pt x="183" y="504"/>
                  </a:cubicBezTo>
                  <a:cubicBezTo>
                    <a:pt x="404" y="1"/>
                    <a:pt x="1059" y="367"/>
                    <a:pt x="1380" y="39"/>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0"/>
            <p:cNvSpPr/>
            <p:nvPr/>
          </p:nvSpPr>
          <p:spPr>
            <a:xfrm>
              <a:off x="3292000" y="3491500"/>
              <a:ext cx="15850" cy="20775"/>
            </a:xfrm>
            <a:custGeom>
              <a:avLst/>
              <a:gdLst/>
              <a:ahLst/>
              <a:cxnLst/>
              <a:rect l="l" t="t" r="r" b="b"/>
              <a:pathLst>
                <a:path w="634" h="831" extrusionOk="0">
                  <a:moveTo>
                    <a:pt x="633" y="0"/>
                  </a:moveTo>
                  <a:cubicBezTo>
                    <a:pt x="565" y="137"/>
                    <a:pt x="481" y="275"/>
                    <a:pt x="382" y="404"/>
                  </a:cubicBezTo>
                  <a:cubicBezTo>
                    <a:pt x="268" y="541"/>
                    <a:pt x="130" y="678"/>
                    <a:pt x="1" y="831"/>
                  </a:cubicBezTo>
                  <a:cubicBezTo>
                    <a:pt x="77" y="793"/>
                    <a:pt x="153" y="770"/>
                    <a:pt x="237" y="762"/>
                  </a:cubicBezTo>
                  <a:cubicBezTo>
                    <a:pt x="481" y="739"/>
                    <a:pt x="580" y="275"/>
                    <a:pt x="633"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0"/>
            <p:cNvSpPr/>
            <p:nvPr/>
          </p:nvSpPr>
          <p:spPr>
            <a:xfrm>
              <a:off x="3305350" y="3503300"/>
              <a:ext cx="4975" cy="12600"/>
            </a:xfrm>
            <a:custGeom>
              <a:avLst/>
              <a:gdLst/>
              <a:ahLst/>
              <a:cxnLst/>
              <a:rect l="l" t="t" r="r" b="b"/>
              <a:pathLst>
                <a:path w="199" h="504" extrusionOk="0">
                  <a:moveTo>
                    <a:pt x="107" y="1"/>
                  </a:moveTo>
                  <a:cubicBezTo>
                    <a:pt x="92" y="54"/>
                    <a:pt x="77" y="107"/>
                    <a:pt x="54" y="161"/>
                  </a:cubicBezTo>
                  <a:cubicBezTo>
                    <a:pt x="69" y="184"/>
                    <a:pt x="61" y="222"/>
                    <a:pt x="38" y="245"/>
                  </a:cubicBezTo>
                  <a:cubicBezTo>
                    <a:pt x="0" y="275"/>
                    <a:pt x="46" y="367"/>
                    <a:pt x="61" y="397"/>
                  </a:cubicBezTo>
                  <a:cubicBezTo>
                    <a:pt x="84" y="435"/>
                    <a:pt x="115" y="473"/>
                    <a:pt x="145" y="504"/>
                  </a:cubicBezTo>
                  <a:cubicBezTo>
                    <a:pt x="198" y="336"/>
                    <a:pt x="183" y="161"/>
                    <a:pt x="107" y="1"/>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0"/>
            <p:cNvSpPr/>
            <p:nvPr/>
          </p:nvSpPr>
          <p:spPr>
            <a:xfrm>
              <a:off x="3282425" y="3515300"/>
              <a:ext cx="22000" cy="28000"/>
            </a:xfrm>
            <a:custGeom>
              <a:avLst/>
              <a:gdLst/>
              <a:ahLst/>
              <a:cxnLst/>
              <a:rect l="l" t="t" r="r" b="b"/>
              <a:pathLst>
                <a:path w="880" h="1120" extrusionOk="0">
                  <a:moveTo>
                    <a:pt x="551" y="1"/>
                  </a:moveTo>
                  <a:cubicBezTo>
                    <a:pt x="384" y="62"/>
                    <a:pt x="201" y="115"/>
                    <a:pt x="117" y="283"/>
                  </a:cubicBezTo>
                  <a:cubicBezTo>
                    <a:pt x="102" y="313"/>
                    <a:pt x="94" y="336"/>
                    <a:pt x="87" y="359"/>
                  </a:cubicBezTo>
                  <a:cubicBezTo>
                    <a:pt x="71" y="397"/>
                    <a:pt x="64" y="435"/>
                    <a:pt x="56" y="473"/>
                  </a:cubicBezTo>
                  <a:cubicBezTo>
                    <a:pt x="56" y="489"/>
                    <a:pt x="56" y="496"/>
                    <a:pt x="41" y="511"/>
                  </a:cubicBezTo>
                  <a:cubicBezTo>
                    <a:pt x="1" y="792"/>
                    <a:pt x="130" y="1119"/>
                    <a:pt x="440" y="1119"/>
                  </a:cubicBezTo>
                  <a:cubicBezTo>
                    <a:pt x="484" y="1119"/>
                    <a:pt x="531" y="1112"/>
                    <a:pt x="582" y="1098"/>
                  </a:cubicBezTo>
                  <a:cubicBezTo>
                    <a:pt x="826" y="1022"/>
                    <a:pt x="879" y="816"/>
                    <a:pt x="872" y="588"/>
                  </a:cubicBezTo>
                  <a:cubicBezTo>
                    <a:pt x="872" y="580"/>
                    <a:pt x="872" y="580"/>
                    <a:pt x="872" y="572"/>
                  </a:cubicBezTo>
                  <a:cubicBezTo>
                    <a:pt x="841" y="481"/>
                    <a:pt x="780" y="412"/>
                    <a:pt x="696" y="359"/>
                  </a:cubicBezTo>
                  <a:cubicBezTo>
                    <a:pt x="640" y="337"/>
                    <a:pt x="572" y="318"/>
                    <a:pt x="506" y="318"/>
                  </a:cubicBezTo>
                  <a:cubicBezTo>
                    <a:pt x="456" y="318"/>
                    <a:pt x="408" y="329"/>
                    <a:pt x="369" y="359"/>
                  </a:cubicBezTo>
                  <a:cubicBezTo>
                    <a:pt x="323" y="397"/>
                    <a:pt x="308" y="458"/>
                    <a:pt x="315" y="519"/>
                  </a:cubicBezTo>
                  <a:cubicBezTo>
                    <a:pt x="346" y="466"/>
                    <a:pt x="391" y="428"/>
                    <a:pt x="445" y="420"/>
                  </a:cubicBezTo>
                  <a:cubicBezTo>
                    <a:pt x="462" y="413"/>
                    <a:pt x="481" y="410"/>
                    <a:pt x="500" y="410"/>
                  </a:cubicBezTo>
                  <a:cubicBezTo>
                    <a:pt x="563" y="410"/>
                    <a:pt x="625" y="447"/>
                    <a:pt x="643" y="511"/>
                  </a:cubicBezTo>
                  <a:cubicBezTo>
                    <a:pt x="795" y="651"/>
                    <a:pt x="679" y="1037"/>
                    <a:pt x="425" y="1037"/>
                  </a:cubicBezTo>
                  <a:cubicBezTo>
                    <a:pt x="373" y="1037"/>
                    <a:pt x="316" y="1021"/>
                    <a:pt x="254" y="984"/>
                  </a:cubicBezTo>
                  <a:cubicBezTo>
                    <a:pt x="10" y="847"/>
                    <a:pt x="3" y="580"/>
                    <a:pt x="109" y="344"/>
                  </a:cubicBezTo>
                  <a:cubicBezTo>
                    <a:pt x="163" y="229"/>
                    <a:pt x="254" y="138"/>
                    <a:pt x="369" y="85"/>
                  </a:cubicBezTo>
                  <a:cubicBezTo>
                    <a:pt x="430" y="47"/>
                    <a:pt x="490" y="24"/>
                    <a:pt x="551" y="1"/>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0"/>
            <p:cNvSpPr/>
            <p:nvPr/>
          </p:nvSpPr>
          <p:spPr>
            <a:xfrm>
              <a:off x="3301725" y="3520450"/>
              <a:ext cx="13550" cy="79675"/>
            </a:xfrm>
            <a:custGeom>
              <a:avLst/>
              <a:gdLst/>
              <a:ahLst/>
              <a:cxnLst/>
              <a:rect l="l" t="t" r="r" b="b"/>
              <a:pathLst>
                <a:path w="542" h="3187" extrusionOk="0">
                  <a:moveTo>
                    <a:pt x="542" y="1"/>
                  </a:moveTo>
                  <a:lnTo>
                    <a:pt x="542" y="1"/>
                  </a:lnTo>
                  <a:cubicBezTo>
                    <a:pt x="465" y="77"/>
                    <a:pt x="397" y="168"/>
                    <a:pt x="351" y="267"/>
                  </a:cubicBezTo>
                  <a:cubicBezTo>
                    <a:pt x="366" y="283"/>
                    <a:pt x="374" y="305"/>
                    <a:pt x="374" y="328"/>
                  </a:cubicBezTo>
                  <a:cubicBezTo>
                    <a:pt x="366" y="435"/>
                    <a:pt x="366" y="542"/>
                    <a:pt x="359" y="648"/>
                  </a:cubicBezTo>
                  <a:cubicBezTo>
                    <a:pt x="366" y="656"/>
                    <a:pt x="366" y="664"/>
                    <a:pt x="359" y="671"/>
                  </a:cubicBezTo>
                  <a:cubicBezTo>
                    <a:pt x="343" y="1052"/>
                    <a:pt x="359" y="1464"/>
                    <a:pt x="237" y="1830"/>
                  </a:cubicBezTo>
                  <a:cubicBezTo>
                    <a:pt x="168" y="2036"/>
                    <a:pt x="84" y="2234"/>
                    <a:pt x="0" y="2439"/>
                  </a:cubicBezTo>
                  <a:cubicBezTo>
                    <a:pt x="0" y="2569"/>
                    <a:pt x="23" y="2699"/>
                    <a:pt x="61" y="2821"/>
                  </a:cubicBezTo>
                  <a:cubicBezTo>
                    <a:pt x="100" y="2950"/>
                    <a:pt x="138" y="3064"/>
                    <a:pt x="161" y="3186"/>
                  </a:cubicBezTo>
                  <a:lnTo>
                    <a:pt x="161" y="3171"/>
                  </a:lnTo>
                  <a:lnTo>
                    <a:pt x="542" y="145"/>
                  </a:lnTo>
                  <a:cubicBezTo>
                    <a:pt x="534" y="100"/>
                    <a:pt x="534" y="46"/>
                    <a:pt x="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0"/>
            <p:cNvSpPr/>
            <p:nvPr/>
          </p:nvSpPr>
          <p:spPr>
            <a:xfrm>
              <a:off x="3309350" y="3480450"/>
              <a:ext cx="3250" cy="4775"/>
            </a:xfrm>
            <a:custGeom>
              <a:avLst/>
              <a:gdLst/>
              <a:ahLst/>
              <a:cxnLst/>
              <a:rect l="l" t="t" r="r" b="b"/>
              <a:pathLst>
                <a:path w="130" h="191" extrusionOk="0">
                  <a:moveTo>
                    <a:pt x="130" y="0"/>
                  </a:moveTo>
                  <a:lnTo>
                    <a:pt x="130" y="0"/>
                  </a:lnTo>
                  <a:cubicBezTo>
                    <a:pt x="92" y="46"/>
                    <a:pt x="54" y="92"/>
                    <a:pt x="0" y="122"/>
                  </a:cubicBezTo>
                  <a:cubicBezTo>
                    <a:pt x="16" y="145"/>
                    <a:pt x="23" y="168"/>
                    <a:pt x="16" y="191"/>
                  </a:cubicBezTo>
                  <a:lnTo>
                    <a:pt x="38" y="191"/>
                  </a:lnTo>
                  <a:cubicBezTo>
                    <a:pt x="61" y="130"/>
                    <a:pt x="92" y="61"/>
                    <a:pt x="130"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0"/>
            <p:cNvSpPr/>
            <p:nvPr/>
          </p:nvSpPr>
          <p:spPr>
            <a:xfrm>
              <a:off x="3268925" y="3453025"/>
              <a:ext cx="49775" cy="25200"/>
            </a:xfrm>
            <a:custGeom>
              <a:avLst/>
              <a:gdLst/>
              <a:ahLst/>
              <a:cxnLst/>
              <a:rect l="l" t="t" r="r" b="b"/>
              <a:pathLst>
                <a:path w="1991" h="1008" extrusionOk="0">
                  <a:moveTo>
                    <a:pt x="834" y="0"/>
                  </a:moveTo>
                  <a:cubicBezTo>
                    <a:pt x="634" y="0"/>
                    <a:pt x="435" y="118"/>
                    <a:pt x="291" y="282"/>
                  </a:cubicBezTo>
                  <a:cubicBezTo>
                    <a:pt x="1" y="607"/>
                    <a:pt x="352" y="1008"/>
                    <a:pt x="705" y="1008"/>
                  </a:cubicBezTo>
                  <a:cubicBezTo>
                    <a:pt x="815" y="1008"/>
                    <a:pt x="925" y="969"/>
                    <a:pt x="1015" y="876"/>
                  </a:cubicBezTo>
                  <a:cubicBezTo>
                    <a:pt x="1084" y="724"/>
                    <a:pt x="1061" y="617"/>
                    <a:pt x="947" y="548"/>
                  </a:cubicBezTo>
                  <a:lnTo>
                    <a:pt x="848" y="495"/>
                  </a:lnTo>
                  <a:cubicBezTo>
                    <a:pt x="817" y="482"/>
                    <a:pt x="791" y="474"/>
                    <a:pt x="770" y="474"/>
                  </a:cubicBezTo>
                  <a:cubicBezTo>
                    <a:pt x="755" y="474"/>
                    <a:pt x="743" y="478"/>
                    <a:pt x="733" y="487"/>
                  </a:cubicBezTo>
                  <a:cubicBezTo>
                    <a:pt x="749" y="495"/>
                    <a:pt x="764" y="510"/>
                    <a:pt x="771" y="526"/>
                  </a:cubicBezTo>
                  <a:cubicBezTo>
                    <a:pt x="901" y="602"/>
                    <a:pt x="1000" y="754"/>
                    <a:pt x="855" y="891"/>
                  </a:cubicBezTo>
                  <a:cubicBezTo>
                    <a:pt x="804" y="939"/>
                    <a:pt x="749" y="959"/>
                    <a:pt x="694" y="959"/>
                  </a:cubicBezTo>
                  <a:cubicBezTo>
                    <a:pt x="527" y="959"/>
                    <a:pt x="367" y="774"/>
                    <a:pt x="367" y="602"/>
                  </a:cubicBezTo>
                  <a:cubicBezTo>
                    <a:pt x="367" y="368"/>
                    <a:pt x="569" y="243"/>
                    <a:pt x="773" y="243"/>
                  </a:cubicBezTo>
                  <a:cubicBezTo>
                    <a:pt x="855" y="243"/>
                    <a:pt x="938" y="263"/>
                    <a:pt x="1008" y="305"/>
                  </a:cubicBezTo>
                  <a:cubicBezTo>
                    <a:pt x="1145" y="381"/>
                    <a:pt x="1229" y="533"/>
                    <a:pt x="1328" y="647"/>
                  </a:cubicBezTo>
                  <a:cubicBezTo>
                    <a:pt x="1396" y="747"/>
                    <a:pt x="1511" y="823"/>
                    <a:pt x="1633" y="846"/>
                  </a:cubicBezTo>
                  <a:cubicBezTo>
                    <a:pt x="1647" y="848"/>
                    <a:pt x="1661" y="849"/>
                    <a:pt x="1675" y="849"/>
                  </a:cubicBezTo>
                  <a:cubicBezTo>
                    <a:pt x="1826" y="849"/>
                    <a:pt x="1956" y="740"/>
                    <a:pt x="1991" y="586"/>
                  </a:cubicBezTo>
                  <a:lnTo>
                    <a:pt x="1991" y="586"/>
                  </a:lnTo>
                  <a:cubicBezTo>
                    <a:pt x="1965" y="589"/>
                    <a:pt x="1939" y="591"/>
                    <a:pt x="1913" y="591"/>
                  </a:cubicBezTo>
                  <a:cubicBezTo>
                    <a:pt x="1734" y="591"/>
                    <a:pt x="1561" y="523"/>
                    <a:pt x="1434" y="404"/>
                  </a:cubicBezTo>
                  <a:cubicBezTo>
                    <a:pt x="1351" y="312"/>
                    <a:pt x="1274" y="221"/>
                    <a:pt x="1175" y="137"/>
                  </a:cubicBezTo>
                  <a:cubicBezTo>
                    <a:pt x="1068" y="41"/>
                    <a:pt x="951" y="0"/>
                    <a:pt x="834"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0"/>
            <p:cNvSpPr/>
            <p:nvPr/>
          </p:nvSpPr>
          <p:spPr>
            <a:xfrm>
              <a:off x="3313725" y="3473975"/>
              <a:ext cx="2500" cy="4400"/>
            </a:xfrm>
            <a:custGeom>
              <a:avLst/>
              <a:gdLst/>
              <a:ahLst/>
              <a:cxnLst/>
              <a:rect l="l" t="t" r="r" b="b"/>
              <a:pathLst>
                <a:path w="100" h="176" extrusionOk="0">
                  <a:moveTo>
                    <a:pt x="100" y="0"/>
                  </a:moveTo>
                  <a:lnTo>
                    <a:pt x="100" y="0"/>
                  </a:lnTo>
                  <a:cubicBezTo>
                    <a:pt x="69" y="23"/>
                    <a:pt x="39" y="38"/>
                    <a:pt x="1" y="53"/>
                  </a:cubicBezTo>
                  <a:cubicBezTo>
                    <a:pt x="23" y="69"/>
                    <a:pt x="31" y="91"/>
                    <a:pt x="23" y="107"/>
                  </a:cubicBezTo>
                  <a:cubicBezTo>
                    <a:pt x="16" y="130"/>
                    <a:pt x="8" y="152"/>
                    <a:pt x="1" y="175"/>
                  </a:cubicBezTo>
                  <a:cubicBezTo>
                    <a:pt x="39" y="122"/>
                    <a:pt x="69" y="61"/>
                    <a:pt x="100" y="0"/>
                  </a:cubicBez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0"/>
            <p:cNvSpPr/>
            <p:nvPr/>
          </p:nvSpPr>
          <p:spPr>
            <a:xfrm>
              <a:off x="3311625" y="3469775"/>
              <a:ext cx="11075" cy="39075"/>
            </a:xfrm>
            <a:custGeom>
              <a:avLst/>
              <a:gdLst/>
              <a:ahLst/>
              <a:cxnLst/>
              <a:rect l="l" t="t" r="r" b="b"/>
              <a:pathLst>
                <a:path w="443" h="1563" extrusionOk="0">
                  <a:moveTo>
                    <a:pt x="443" y="0"/>
                  </a:moveTo>
                  <a:cubicBezTo>
                    <a:pt x="428" y="31"/>
                    <a:pt x="412" y="54"/>
                    <a:pt x="397" y="84"/>
                  </a:cubicBezTo>
                  <a:cubicBezTo>
                    <a:pt x="298" y="275"/>
                    <a:pt x="62" y="610"/>
                    <a:pt x="31" y="823"/>
                  </a:cubicBezTo>
                  <a:cubicBezTo>
                    <a:pt x="31" y="839"/>
                    <a:pt x="16" y="854"/>
                    <a:pt x="1" y="862"/>
                  </a:cubicBezTo>
                  <a:cubicBezTo>
                    <a:pt x="1" y="938"/>
                    <a:pt x="1" y="1014"/>
                    <a:pt x="16" y="1083"/>
                  </a:cubicBezTo>
                  <a:cubicBezTo>
                    <a:pt x="31" y="1166"/>
                    <a:pt x="54" y="1243"/>
                    <a:pt x="85" y="1326"/>
                  </a:cubicBezTo>
                  <a:cubicBezTo>
                    <a:pt x="138" y="1403"/>
                    <a:pt x="191" y="1479"/>
                    <a:pt x="237" y="1563"/>
                  </a:cubicBezTo>
                  <a:lnTo>
                    <a:pt x="252" y="1547"/>
                  </a:lnTo>
                  <a:cubicBezTo>
                    <a:pt x="214" y="1471"/>
                    <a:pt x="168" y="1380"/>
                    <a:pt x="161" y="1357"/>
                  </a:cubicBezTo>
                  <a:cubicBezTo>
                    <a:pt x="115" y="1189"/>
                    <a:pt x="107" y="1014"/>
                    <a:pt x="138" y="839"/>
                  </a:cubicBezTo>
                  <a:cubicBezTo>
                    <a:pt x="168" y="557"/>
                    <a:pt x="351" y="320"/>
                    <a:pt x="443" y="61"/>
                  </a:cubicBezTo>
                  <a:lnTo>
                    <a:pt x="443" y="0"/>
                  </a:ln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0"/>
            <p:cNvSpPr/>
            <p:nvPr/>
          </p:nvSpPr>
          <p:spPr>
            <a:xfrm>
              <a:off x="3296775" y="3669825"/>
              <a:ext cx="56050" cy="155125"/>
            </a:xfrm>
            <a:custGeom>
              <a:avLst/>
              <a:gdLst/>
              <a:ahLst/>
              <a:cxnLst/>
              <a:rect l="l" t="t" r="r" b="b"/>
              <a:pathLst>
                <a:path w="2242" h="6205" extrusionOk="0">
                  <a:moveTo>
                    <a:pt x="2241" y="1"/>
                  </a:moveTo>
                  <a:cubicBezTo>
                    <a:pt x="2043" y="115"/>
                    <a:pt x="1860" y="237"/>
                    <a:pt x="1608" y="283"/>
                  </a:cubicBezTo>
                  <a:cubicBezTo>
                    <a:pt x="1471" y="313"/>
                    <a:pt x="1334" y="329"/>
                    <a:pt x="1197" y="329"/>
                  </a:cubicBezTo>
                  <a:cubicBezTo>
                    <a:pt x="1083" y="329"/>
                    <a:pt x="930" y="298"/>
                    <a:pt x="801" y="298"/>
                  </a:cubicBezTo>
                  <a:cubicBezTo>
                    <a:pt x="976" y="534"/>
                    <a:pt x="930" y="892"/>
                    <a:pt x="923" y="1174"/>
                  </a:cubicBezTo>
                  <a:cubicBezTo>
                    <a:pt x="900" y="2196"/>
                    <a:pt x="564" y="3225"/>
                    <a:pt x="328" y="4215"/>
                  </a:cubicBezTo>
                  <a:cubicBezTo>
                    <a:pt x="214" y="4673"/>
                    <a:pt x="115" y="5145"/>
                    <a:pt x="38" y="5618"/>
                  </a:cubicBezTo>
                  <a:cubicBezTo>
                    <a:pt x="16" y="5740"/>
                    <a:pt x="0" y="5869"/>
                    <a:pt x="0" y="5999"/>
                  </a:cubicBezTo>
                  <a:cubicBezTo>
                    <a:pt x="0" y="6067"/>
                    <a:pt x="0" y="6136"/>
                    <a:pt x="16" y="6205"/>
                  </a:cubicBezTo>
                  <a:cubicBezTo>
                    <a:pt x="8" y="6113"/>
                    <a:pt x="16" y="6014"/>
                    <a:pt x="31" y="5923"/>
                  </a:cubicBezTo>
                  <a:cubicBezTo>
                    <a:pt x="54" y="5503"/>
                    <a:pt x="244" y="5031"/>
                    <a:pt x="389" y="4642"/>
                  </a:cubicBezTo>
                  <a:cubicBezTo>
                    <a:pt x="595" y="4093"/>
                    <a:pt x="770" y="3537"/>
                    <a:pt x="915" y="2973"/>
                  </a:cubicBezTo>
                  <a:cubicBezTo>
                    <a:pt x="1029" y="2493"/>
                    <a:pt x="1098" y="2005"/>
                    <a:pt x="1174" y="1525"/>
                  </a:cubicBezTo>
                  <a:cubicBezTo>
                    <a:pt x="1227" y="1220"/>
                    <a:pt x="1304" y="816"/>
                    <a:pt x="1525" y="572"/>
                  </a:cubicBezTo>
                  <a:cubicBezTo>
                    <a:pt x="1662" y="397"/>
                    <a:pt x="1906" y="329"/>
                    <a:pt x="2073" y="191"/>
                  </a:cubicBezTo>
                  <a:cubicBezTo>
                    <a:pt x="2134" y="130"/>
                    <a:pt x="2188" y="69"/>
                    <a:pt x="22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0"/>
            <p:cNvSpPr/>
            <p:nvPr/>
          </p:nvSpPr>
          <p:spPr>
            <a:xfrm>
              <a:off x="3312400" y="3670775"/>
              <a:ext cx="44025" cy="157225"/>
            </a:xfrm>
            <a:custGeom>
              <a:avLst/>
              <a:gdLst/>
              <a:ahLst/>
              <a:cxnLst/>
              <a:rect l="l" t="t" r="r" b="b"/>
              <a:pathLst>
                <a:path w="1761" h="6289" extrusionOk="0">
                  <a:moveTo>
                    <a:pt x="1761" y="1"/>
                  </a:moveTo>
                  <a:lnTo>
                    <a:pt x="1761" y="1"/>
                  </a:lnTo>
                  <a:cubicBezTo>
                    <a:pt x="1723" y="39"/>
                    <a:pt x="1692" y="85"/>
                    <a:pt x="1669" y="123"/>
                  </a:cubicBezTo>
                  <a:cubicBezTo>
                    <a:pt x="1616" y="184"/>
                    <a:pt x="1563" y="237"/>
                    <a:pt x="1494" y="283"/>
                  </a:cubicBezTo>
                  <a:cubicBezTo>
                    <a:pt x="1425" y="329"/>
                    <a:pt x="1357" y="374"/>
                    <a:pt x="1281" y="412"/>
                  </a:cubicBezTo>
                  <a:cubicBezTo>
                    <a:pt x="1494" y="588"/>
                    <a:pt x="1532" y="1251"/>
                    <a:pt x="1525" y="1441"/>
                  </a:cubicBezTo>
                  <a:cubicBezTo>
                    <a:pt x="1502" y="1868"/>
                    <a:pt x="1418" y="2287"/>
                    <a:pt x="1296" y="2699"/>
                  </a:cubicBezTo>
                  <a:cubicBezTo>
                    <a:pt x="1159" y="3232"/>
                    <a:pt x="976" y="3751"/>
                    <a:pt x="732" y="4246"/>
                  </a:cubicBezTo>
                  <a:cubicBezTo>
                    <a:pt x="412" y="4871"/>
                    <a:pt x="38" y="5473"/>
                    <a:pt x="0" y="6189"/>
                  </a:cubicBezTo>
                  <a:cubicBezTo>
                    <a:pt x="0" y="6212"/>
                    <a:pt x="8" y="6266"/>
                    <a:pt x="8" y="6289"/>
                  </a:cubicBezTo>
                  <a:cubicBezTo>
                    <a:pt x="92" y="5839"/>
                    <a:pt x="320" y="5450"/>
                    <a:pt x="557" y="5061"/>
                  </a:cubicBezTo>
                  <a:cubicBezTo>
                    <a:pt x="869" y="4543"/>
                    <a:pt x="1121" y="3994"/>
                    <a:pt x="1311" y="3431"/>
                  </a:cubicBezTo>
                  <a:cubicBezTo>
                    <a:pt x="1502" y="2828"/>
                    <a:pt x="1631" y="2203"/>
                    <a:pt x="1700" y="1579"/>
                  </a:cubicBezTo>
                  <a:cubicBezTo>
                    <a:pt x="1738" y="1304"/>
                    <a:pt x="1700" y="1022"/>
                    <a:pt x="1707" y="740"/>
                  </a:cubicBezTo>
                  <a:cubicBezTo>
                    <a:pt x="1715" y="496"/>
                    <a:pt x="1738" y="245"/>
                    <a:pt x="1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0"/>
            <p:cNvSpPr/>
            <p:nvPr/>
          </p:nvSpPr>
          <p:spPr>
            <a:xfrm>
              <a:off x="3252375" y="3652100"/>
              <a:ext cx="99475" cy="172475"/>
            </a:xfrm>
            <a:custGeom>
              <a:avLst/>
              <a:gdLst/>
              <a:ahLst/>
              <a:cxnLst/>
              <a:rect l="l" t="t" r="r" b="b"/>
              <a:pathLst>
                <a:path w="3979" h="6899" extrusionOk="0">
                  <a:moveTo>
                    <a:pt x="991" y="1"/>
                  </a:moveTo>
                  <a:cubicBezTo>
                    <a:pt x="755" y="9"/>
                    <a:pt x="519" y="31"/>
                    <a:pt x="283" y="70"/>
                  </a:cubicBezTo>
                  <a:cubicBezTo>
                    <a:pt x="225" y="79"/>
                    <a:pt x="169" y="82"/>
                    <a:pt x="115" y="82"/>
                  </a:cubicBezTo>
                  <a:cubicBezTo>
                    <a:pt x="76" y="82"/>
                    <a:pt x="38" y="80"/>
                    <a:pt x="1" y="77"/>
                  </a:cubicBezTo>
                  <a:lnTo>
                    <a:pt x="1" y="77"/>
                  </a:lnTo>
                  <a:cubicBezTo>
                    <a:pt x="275" y="359"/>
                    <a:pt x="595" y="481"/>
                    <a:pt x="976" y="588"/>
                  </a:cubicBezTo>
                  <a:cubicBezTo>
                    <a:pt x="1121" y="618"/>
                    <a:pt x="1258" y="679"/>
                    <a:pt x="1388" y="771"/>
                  </a:cubicBezTo>
                  <a:cubicBezTo>
                    <a:pt x="1502" y="824"/>
                    <a:pt x="1471" y="801"/>
                    <a:pt x="1510" y="900"/>
                  </a:cubicBezTo>
                  <a:cubicBezTo>
                    <a:pt x="1510" y="908"/>
                    <a:pt x="1609" y="1053"/>
                    <a:pt x="1593" y="1076"/>
                  </a:cubicBezTo>
                  <a:cubicBezTo>
                    <a:pt x="1624" y="1083"/>
                    <a:pt x="1708" y="1335"/>
                    <a:pt x="1700" y="1373"/>
                  </a:cubicBezTo>
                  <a:cubicBezTo>
                    <a:pt x="1700" y="1373"/>
                    <a:pt x="1045" y="6632"/>
                    <a:pt x="1136" y="6868"/>
                  </a:cubicBezTo>
                  <a:cubicBezTo>
                    <a:pt x="1151" y="6875"/>
                    <a:pt x="1167" y="6883"/>
                    <a:pt x="1174" y="6898"/>
                  </a:cubicBezTo>
                  <a:cubicBezTo>
                    <a:pt x="1235" y="6792"/>
                    <a:pt x="1220" y="6609"/>
                    <a:pt x="1235" y="6548"/>
                  </a:cubicBezTo>
                  <a:cubicBezTo>
                    <a:pt x="1281" y="6365"/>
                    <a:pt x="1311" y="6182"/>
                    <a:pt x="1334" y="5991"/>
                  </a:cubicBezTo>
                  <a:lnTo>
                    <a:pt x="1906" y="1434"/>
                  </a:lnTo>
                  <a:cubicBezTo>
                    <a:pt x="1906" y="1411"/>
                    <a:pt x="2058" y="1068"/>
                    <a:pt x="2066" y="1060"/>
                  </a:cubicBezTo>
                  <a:cubicBezTo>
                    <a:pt x="2096" y="1038"/>
                    <a:pt x="2127" y="1015"/>
                    <a:pt x="2165" y="1007"/>
                  </a:cubicBezTo>
                  <a:cubicBezTo>
                    <a:pt x="2165" y="992"/>
                    <a:pt x="2165" y="984"/>
                    <a:pt x="2173" y="977"/>
                  </a:cubicBezTo>
                  <a:cubicBezTo>
                    <a:pt x="2234" y="915"/>
                    <a:pt x="2321" y="884"/>
                    <a:pt x="2410" y="884"/>
                  </a:cubicBezTo>
                  <a:cubicBezTo>
                    <a:pt x="2420" y="884"/>
                    <a:pt x="2429" y="884"/>
                    <a:pt x="2439" y="885"/>
                  </a:cubicBezTo>
                  <a:cubicBezTo>
                    <a:pt x="2499" y="882"/>
                    <a:pt x="2559" y="880"/>
                    <a:pt x="2619" y="880"/>
                  </a:cubicBezTo>
                  <a:cubicBezTo>
                    <a:pt x="2704" y="880"/>
                    <a:pt x="2789" y="884"/>
                    <a:pt x="2874" y="893"/>
                  </a:cubicBezTo>
                  <a:cubicBezTo>
                    <a:pt x="2906" y="894"/>
                    <a:pt x="2939" y="895"/>
                    <a:pt x="2971" y="895"/>
                  </a:cubicBezTo>
                  <a:cubicBezTo>
                    <a:pt x="3228" y="895"/>
                    <a:pt x="3483" y="842"/>
                    <a:pt x="3720" y="740"/>
                  </a:cubicBezTo>
                  <a:cubicBezTo>
                    <a:pt x="3811" y="687"/>
                    <a:pt x="3903" y="634"/>
                    <a:pt x="3979" y="573"/>
                  </a:cubicBezTo>
                  <a:cubicBezTo>
                    <a:pt x="3842" y="565"/>
                    <a:pt x="3705" y="534"/>
                    <a:pt x="3575" y="481"/>
                  </a:cubicBezTo>
                  <a:cubicBezTo>
                    <a:pt x="3354" y="382"/>
                    <a:pt x="3125" y="306"/>
                    <a:pt x="2897" y="245"/>
                  </a:cubicBezTo>
                  <a:cubicBezTo>
                    <a:pt x="2839" y="230"/>
                    <a:pt x="2780" y="223"/>
                    <a:pt x="2720" y="223"/>
                  </a:cubicBezTo>
                  <a:cubicBezTo>
                    <a:pt x="2414" y="223"/>
                    <a:pt x="2098" y="413"/>
                    <a:pt x="2028" y="725"/>
                  </a:cubicBezTo>
                  <a:cubicBezTo>
                    <a:pt x="2028" y="733"/>
                    <a:pt x="2028" y="740"/>
                    <a:pt x="2028" y="740"/>
                  </a:cubicBezTo>
                  <a:cubicBezTo>
                    <a:pt x="2002" y="862"/>
                    <a:pt x="1925" y="924"/>
                    <a:pt x="1854" y="924"/>
                  </a:cubicBezTo>
                  <a:cubicBezTo>
                    <a:pt x="1777" y="924"/>
                    <a:pt x="1707" y="852"/>
                    <a:pt x="1715" y="702"/>
                  </a:cubicBezTo>
                  <a:cubicBezTo>
                    <a:pt x="1738" y="268"/>
                    <a:pt x="1380" y="1"/>
                    <a:pt x="9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0"/>
            <p:cNvSpPr/>
            <p:nvPr/>
          </p:nvSpPr>
          <p:spPr>
            <a:xfrm>
              <a:off x="3232375" y="3655725"/>
              <a:ext cx="20400" cy="164275"/>
            </a:xfrm>
            <a:custGeom>
              <a:avLst/>
              <a:gdLst/>
              <a:ahLst/>
              <a:cxnLst/>
              <a:rect l="l" t="t" r="r" b="b"/>
              <a:pathLst>
                <a:path w="816" h="6571" extrusionOk="0">
                  <a:moveTo>
                    <a:pt x="450" y="1"/>
                  </a:moveTo>
                  <a:cubicBezTo>
                    <a:pt x="412" y="260"/>
                    <a:pt x="374" y="519"/>
                    <a:pt x="313" y="771"/>
                  </a:cubicBezTo>
                  <a:cubicBezTo>
                    <a:pt x="252" y="1037"/>
                    <a:pt x="145" y="1304"/>
                    <a:pt x="115" y="1586"/>
                  </a:cubicBezTo>
                  <a:cubicBezTo>
                    <a:pt x="23" y="2203"/>
                    <a:pt x="0" y="2836"/>
                    <a:pt x="38" y="3469"/>
                  </a:cubicBezTo>
                  <a:cubicBezTo>
                    <a:pt x="77" y="4071"/>
                    <a:pt x="191" y="4665"/>
                    <a:pt x="359" y="5237"/>
                  </a:cubicBezTo>
                  <a:cubicBezTo>
                    <a:pt x="496" y="5679"/>
                    <a:pt x="625" y="6106"/>
                    <a:pt x="595" y="6570"/>
                  </a:cubicBezTo>
                  <a:cubicBezTo>
                    <a:pt x="602" y="6540"/>
                    <a:pt x="618" y="6494"/>
                    <a:pt x="625" y="6471"/>
                  </a:cubicBezTo>
                  <a:cubicBezTo>
                    <a:pt x="762" y="5770"/>
                    <a:pt x="557" y="5092"/>
                    <a:pt x="397" y="4406"/>
                  </a:cubicBezTo>
                  <a:cubicBezTo>
                    <a:pt x="282" y="3865"/>
                    <a:pt x="229" y="3316"/>
                    <a:pt x="229" y="2767"/>
                  </a:cubicBezTo>
                  <a:cubicBezTo>
                    <a:pt x="206" y="2341"/>
                    <a:pt x="237" y="1914"/>
                    <a:pt x="320" y="1495"/>
                  </a:cubicBezTo>
                  <a:cubicBezTo>
                    <a:pt x="359" y="1304"/>
                    <a:pt x="557" y="656"/>
                    <a:pt x="816" y="550"/>
                  </a:cubicBezTo>
                  <a:cubicBezTo>
                    <a:pt x="747" y="466"/>
                    <a:pt x="686" y="389"/>
                    <a:pt x="625" y="298"/>
                  </a:cubicBezTo>
                  <a:cubicBezTo>
                    <a:pt x="564" y="207"/>
                    <a:pt x="503" y="100"/>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0"/>
            <p:cNvSpPr/>
            <p:nvPr/>
          </p:nvSpPr>
          <p:spPr>
            <a:xfrm>
              <a:off x="3249525" y="3604450"/>
              <a:ext cx="32225" cy="21300"/>
            </a:xfrm>
            <a:custGeom>
              <a:avLst/>
              <a:gdLst/>
              <a:ahLst/>
              <a:cxnLst/>
              <a:rect l="l" t="t" r="r" b="b"/>
              <a:pathLst>
                <a:path w="1289" h="852" extrusionOk="0">
                  <a:moveTo>
                    <a:pt x="539" y="0"/>
                  </a:moveTo>
                  <a:cubicBezTo>
                    <a:pt x="442" y="0"/>
                    <a:pt x="347" y="31"/>
                    <a:pt x="259" y="108"/>
                  </a:cubicBezTo>
                  <a:cubicBezTo>
                    <a:pt x="122" y="238"/>
                    <a:pt x="0" y="451"/>
                    <a:pt x="99" y="642"/>
                  </a:cubicBezTo>
                  <a:cubicBezTo>
                    <a:pt x="167" y="768"/>
                    <a:pt x="277" y="852"/>
                    <a:pt x="370" y="852"/>
                  </a:cubicBezTo>
                  <a:cubicBezTo>
                    <a:pt x="434" y="852"/>
                    <a:pt x="490" y="812"/>
                    <a:pt x="518" y="718"/>
                  </a:cubicBezTo>
                  <a:lnTo>
                    <a:pt x="518" y="718"/>
                  </a:lnTo>
                  <a:cubicBezTo>
                    <a:pt x="506" y="721"/>
                    <a:pt x="493" y="723"/>
                    <a:pt x="481" y="723"/>
                  </a:cubicBezTo>
                  <a:cubicBezTo>
                    <a:pt x="463" y="723"/>
                    <a:pt x="445" y="719"/>
                    <a:pt x="427" y="710"/>
                  </a:cubicBezTo>
                  <a:cubicBezTo>
                    <a:pt x="404" y="703"/>
                    <a:pt x="389" y="688"/>
                    <a:pt x="374" y="680"/>
                  </a:cubicBezTo>
                  <a:cubicBezTo>
                    <a:pt x="367" y="692"/>
                    <a:pt x="356" y="705"/>
                    <a:pt x="340" y="705"/>
                  </a:cubicBezTo>
                  <a:cubicBezTo>
                    <a:pt x="336" y="705"/>
                    <a:pt x="332" y="704"/>
                    <a:pt x="328" y="703"/>
                  </a:cubicBezTo>
                  <a:cubicBezTo>
                    <a:pt x="206" y="657"/>
                    <a:pt x="122" y="550"/>
                    <a:pt x="176" y="413"/>
                  </a:cubicBezTo>
                  <a:cubicBezTo>
                    <a:pt x="252" y="230"/>
                    <a:pt x="427" y="162"/>
                    <a:pt x="618" y="154"/>
                  </a:cubicBezTo>
                  <a:cubicBezTo>
                    <a:pt x="839" y="162"/>
                    <a:pt x="1060" y="253"/>
                    <a:pt x="1220" y="413"/>
                  </a:cubicBezTo>
                  <a:cubicBezTo>
                    <a:pt x="1243" y="436"/>
                    <a:pt x="1265" y="459"/>
                    <a:pt x="1288" y="482"/>
                  </a:cubicBezTo>
                  <a:cubicBezTo>
                    <a:pt x="1258" y="444"/>
                    <a:pt x="1227" y="406"/>
                    <a:pt x="1189" y="367"/>
                  </a:cubicBezTo>
                  <a:lnTo>
                    <a:pt x="1151" y="322"/>
                  </a:lnTo>
                  <a:cubicBezTo>
                    <a:pt x="1128" y="322"/>
                    <a:pt x="1105" y="307"/>
                    <a:pt x="1098" y="284"/>
                  </a:cubicBezTo>
                  <a:cubicBezTo>
                    <a:pt x="1090" y="276"/>
                    <a:pt x="1082" y="261"/>
                    <a:pt x="1075" y="253"/>
                  </a:cubicBezTo>
                  <a:cubicBezTo>
                    <a:pt x="928" y="122"/>
                    <a:pt x="731"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0"/>
            <p:cNvSpPr/>
            <p:nvPr/>
          </p:nvSpPr>
          <p:spPr>
            <a:xfrm>
              <a:off x="3247425" y="3565600"/>
              <a:ext cx="31650" cy="42725"/>
            </a:xfrm>
            <a:custGeom>
              <a:avLst/>
              <a:gdLst/>
              <a:ahLst/>
              <a:cxnLst/>
              <a:rect l="l" t="t" r="r" b="b"/>
              <a:pathLst>
                <a:path w="1266" h="1709" extrusionOk="0">
                  <a:moveTo>
                    <a:pt x="490" y="0"/>
                  </a:moveTo>
                  <a:cubicBezTo>
                    <a:pt x="461" y="0"/>
                    <a:pt x="433" y="3"/>
                    <a:pt x="404" y="9"/>
                  </a:cubicBezTo>
                  <a:cubicBezTo>
                    <a:pt x="39" y="85"/>
                    <a:pt x="0" y="565"/>
                    <a:pt x="214" y="816"/>
                  </a:cubicBezTo>
                  <a:cubicBezTo>
                    <a:pt x="511" y="1167"/>
                    <a:pt x="1006" y="1327"/>
                    <a:pt x="1266" y="1708"/>
                  </a:cubicBezTo>
                  <a:cubicBezTo>
                    <a:pt x="1235" y="1609"/>
                    <a:pt x="1197" y="1518"/>
                    <a:pt x="1151" y="1434"/>
                  </a:cubicBezTo>
                  <a:cubicBezTo>
                    <a:pt x="1045" y="1258"/>
                    <a:pt x="892" y="1129"/>
                    <a:pt x="709" y="1053"/>
                  </a:cubicBezTo>
                  <a:cubicBezTo>
                    <a:pt x="488" y="938"/>
                    <a:pt x="206" y="763"/>
                    <a:pt x="168" y="496"/>
                  </a:cubicBezTo>
                  <a:cubicBezTo>
                    <a:pt x="146" y="334"/>
                    <a:pt x="238" y="107"/>
                    <a:pt x="424" y="107"/>
                  </a:cubicBezTo>
                  <a:cubicBezTo>
                    <a:pt x="430" y="107"/>
                    <a:pt x="436" y="107"/>
                    <a:pt x="442" y="108"/>
                  </a:cubicBezTo>
                  <a:cubicBezTo>
                    <a:pt x="519" y="115"/>
                    <a:pt x="587" y="146"/>
                    <a:pt x="633" y="207"/>
                  </a:cubicBezTo>
                  <a:cubicBezTo>
                    <a:pt x="671" y="214"/>
                    <a:pt x="694" y="237"/>
                    <a:pt x="717" y="268"/>
                  </a:cubicBezTo>
                  <a:cubicBezTo>
                    <a:pt x="755" y="336"/>
                    <a:pt x="770" y="412"/>
                    <a:pt x="740" y="489"/>
                  </a:cubicBezTo>
                  <a:cubicBezTo>
                    <a:pt x="785" y="466"/>
                    <a:pt x="816" y="435"/>
                    <a:pt x="839" y="397"/>
                  </a:cubicBezTo>
                  <a:cubicBezTo>
                    <a:pt x="877" y="313"/>
                    <a:pt x="869" y="222"/>
                    <a:pt x="816" y="146"/>
                  </a:cubicBezTo>
                  <a:cubicBezTo>
                    <a:pt x="735" y="53"/>
                    <a:pt x="614" y="0"/>
                    <a:pt x="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0"/>
            <p:cNvSpPr/>
            <p:nvPr/>
          </p:nvSpPr>
          <p:spPr>
            <a:xfrm>
              <a:off x="3236175" y="3625800"/>
              <a:ext cx="57000" cy="29775"/>
            </a:xfrm>
            <a:custGeom>
              <a:avLst/>
              <a:gdLst/>
              <a:ahLst/>
              <a:cxnLst/>
              <a:rect l="l" t="t" r="r" b="b"/>
              <a:pathLst>
                <a:path w="2280" h="1191" extrusionOk="0">
                  <a:moveTo>
                    <a:pt x="433" y="0"/>
                  </a:moveTo>
                  <a:cubicBezTo>
                    <a:pt x="409" y="0"/>
                    <a:pt x="384" y="3"/>
                    <a:pt x="359" y="9"/>
                  </a:cubicBezTo>
                  <a:cubicBezTo>
                    <a:pt x="168" y="70"/>
                    <a:pt x="31" y="238"/>
                    <a:pt x="8" y="443"/>
                  </a:cubicBezTo>
                  <a:cubicBezTo>
                    <a:pt x="1" y="542"/>
                    <a:pt x="24" y="649"/>
                    <a:pt x="69" y="741"/>
                  </a:cubicBezTo>
                  <a:cubicBezTo>
                    <a:pt x="80" y="730"/>
                    <a:pt x="95" y="724"/>
                    <a:pt x="111" y="724"/>
                  </a:cubicBezTo>
                  <a:cubicBezTo>
                    <a:pt x="130" y="724"/>
                    <a:pt x="149" y="732"/>
                    <a:pt x="161" y="748"/>
                  </a:cubicBezTo>
                  <a:cubicBezTo>
                    <a:pt x="329" y="937"/>
                    <a:pt x="533" y="989"/>
                    <a:pt x="752" y="989"/>
                  </a:cubicBezTo>
                  <a:cubicBezTo>
                    <a:pt x="1027" y="989"/>
                    <a:pt x="1326" y="906"/>
                    <a:pt x="1607" y="906"/>
                  </a:cubicBezTo>
                  <a:cubicBezTo>
                    <a:pt x="1699" y="906"/>
                    <a:pt x="1789" y="915"/>
                    <a:pt x="1876" y="939"/>
                  </a:cubicBezTo>
                  <a:cubicBezTo>
                    <a:pt x="2028" y="984"/>
                    <a:pt x="2173" y="1068"/>
                    <a:pt x="2280" y="1190"/>
                  </a:cubicBezTo>
                  <a:cubicBezTo>
                    <a:pt x="2241" y="1114"/>
                    <a:pt x="2196" y="1038"/>
                    <a:pt x="2158" y="969"/>
                  </a:cubicBezTo>
                  <a:cubicBezTo>
                    <a:pt x="2031" y="786"/>
                    <a:pt x="1831" y="681"/>
                    <a:pt x="1619" y="681"/>
                  </a:cubicBezTo>
                  <a:cubicBezTo>
                    <a:pt x="1575" y="681"/>
                    <a:pt x="1531" y="686"/>
                    <a:pt x="1487" y="695"/>
                  </a:cubicBezTo>
                  <a:cubicBezTo>
                    <a:pt x="1274" y="733"/>
                    <a:pt x="1106" y="901"/>
                    <a:pt x="885" y="939"/>
                  </a:cubicBezTo>
                  <a:cubicBezTo>
                    <a:pt x="842" y="944"/>
                    <a:pt x="795" y="949"/>
                    <a:pt x="747" y="949"/>
                  </a:cubicBezTo>
                  <a:cubicBezTo>
                    <a:pt x="727" y="949"/>
                    <a:pt x="707" y="949"/>
                    <a:pt x="687" y="946"/>
                  </a:cubicBezTo>
                  <a:cubicBezTo>
                    <a:pt x="677" y="947"/>
                    <a:pt x="667" y="947"/>
                    <a:pt x="658" y="947"/>
                  </a:cubicBezTo>
                  <a:cubicBezTo>
                    <a:pt x="333" y="947"/>
                    <a:pt x="34" y="701"/>
                    <a:pt x="138" y="413"/>
                  </a:cubicBezTo>
                  <a:cubicBezTo>
                    <a:pt x="138" y="398"/>
                    <a:pt x="138" y="390"/>
                    <a:pt x="138" y="382"/>
                  </a:cubicBezTo>
                  <a:cubicBezTo>
                    <a:pt x="144" y="276"/>
                    <a:pt x="202" y="149"/>
                    <a:pt x="306" y="149"/>
                  </a:cubicBezTo>
                  <a:cubicBezTo>
                    <a:pt x="329" y="149"/>
                    <a:pt x="354" y="155"/>
                    <a:pt x="382" y="169"/>
                  </a:cubicBezTo>
                  <a:lnTo>
                    <a:pt x="389" y="169"/>
                  </a:lnTo>
                  <a:cubicBezTo>
                    <a:pt x="420" y="153"/>
                    <a:pt x="450" y="146"/>
                    <a:pt x="480" y="146"/>
                  </a:cubicBezTo>
                  <a:cubicBezTo>
                    <a:pt x="579" y="146"/>
                    <a:pt x="670" y="225"/>
                    <a:pt x="717" y="337"/>
                  </a:cubicBezTo>
                  <a:cubicBezTo>
                    <a:pt x="785" y="181"/>
                    <a:pt x="629" y="0"/>
                    <a:pt x="4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0"/>
            <p:cNvSpPr/>
            <p:nvPr/>
          </p:nvSpPr>
          <p:spPr>
            <a:xfrm>
              <a:off x="3245700" y="3652500"/>
              <a:ext cx="36225" cy="168075"/>
            </a:xfrm>
            <a:custGeom>
              <a:avLst/>
              <a:gdLst/>
              <a:ahLst/>
              <a:cxnLst/>
              <a:rect l="l" t="t" r="r" b="b"/>
              <a:pathLst>
                <a:path w="1449" h="6723" extrusionOk="0">
                  <a:moveTo>
                    <a:pt x="1" y="0"/>
                  </a:moveTo>
                  <a:lnTo>
                    <a:pt x="1" y="0"/>
                  </a:lnTo>
                  <a:cubicBezTo>
                    <a:pt x="77" y="160"/>
                    <a:pt x="176" y="313"/>
                    <a:pt x="283" y="458"/>
                  </a:cubicBezTo>
                  <a:cubicBezTo>
                    <a:pt x="359" y="541"/>
                    <a:pt x="435" y="633"/>
                    <a:pt x="496" y="732"/>
                  </a:cubicBezTo>
                  <a:cubicBezTo>
                    <a:pt x="534" y="762"/>
                    <a:pt x="565" y="808"/>
                    <a:pt x="595" y="854"/>
                  </a:cubicBezTo>
                  <a:cubicBezTo>
                    <a:pt x="771" y="1143"/>
                    <a:pt x="748" y="1570"/>
                    <a:pt x="717" y="1898"/>
                  </a:cubicBezTo>
                  <a:cubicBezTo>
                    <a:pt x="679" y="2386"/>
                    <a:pt x="618" y="2874"/>
                    <a:pt x="611" y="3361"/>
                  </a:cubicBezTo>
                  <a:cubicBezTo>
                    <a:pt x="618" y="3948"/>
                    <a:pt x="649" y="4535"/>
                    <a:pt x="717" y="5114"/>
                  </a:cubicBezTo>
                  <a:cubicBezTo>
                    <a:pt x="755" y="5533"/>
                    <a:pt x="824" y="6036"/>
                    <a:pt x="740" y="6448"/>
                  </a:cubicBezTo>
                  <a:cubicBezTo>
                    <a:pt x="732" y="6539"/>
                    <a:pt x="717" y="6638"/>
                    <a:pt x="687" y="6722"/>
                  </a:cubicBezTo>
                  <a:cubicBezTo>
                    <a:pt x="717" y="6661"/>
                    <a:pt x="740" y="6600"/>
                    <a:pt x="755" y="6532"/>
                  </a:cubicBezTo>
                  <a:cubicBezTo>
                    <a:pt x="786" y="6410"/>
                    <a:pt x="801" y="6280"/>
                    <a:pt x="809" y="6151"/>
                  </a:cubicBezTo>
                  <a:cubicBezTo>
                    <a:pt x="847" y="5678"/>
                    <a:pt x="870" y="5198"/>
                    <a:pt x="877" y="4725"/>
                  </a:cubicBezTo>
                  <a:cubicBezTo>
                    <a:pt x="885" y="3712"/>
                    <a:pt x="816" y="2630"/>
                    <a:pt x="1045" y="1631"/>
                  </a:cubicBezTo>
                  <a:cubicBezTo>
                    <a:pt x="1121" y="1326"/>
                    <a:pt x="1159" y="945"/>
                    <a:pt x="1426" y="770"/>
                  </a:cubicBezTo>
                  <a:cubicBezTo>
                    <a:pt x="1434" y="770"/>
                    <a:pt x="1441" y="762"/>
                    <a:pt x="1449" y="762"/>
                  </a:cubicBezTo>
                  <a:cubicBezTo>
                    <a:pt x="1312" y="671"/>
                    <a:pt x="717" y="557"/>
                    <a:pt x="641" y="526"/>
                  </a:cubicBezTo>
                  <a:cubicBezTo>
                    <a:pt x="428" y="450"/>
                    <a:pt x="214" y="214"/>
                    <a:pt x="69" y="46"/>
                  </a:cubicBezTo>
                  <a:cubicBezTo>
                    <a:pt x="62" y="38"/>
                    <a:pt x="62" y="31"/>
                    <a:pt x="62" y="23"/>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0"/>
            <p:cNvSpPr/>
            <p:nvPr/>
          </p:nvSpPr>
          <p:spPr>
            <a:xfrm>
              <a:off x="3310500" y="3504650"/>
              <a:ext cx="5150" cy="12100"/>
            </a:xfrm>
            <a:custGeom>
              <a:avLst/>
              <a:gdLst/>
              <a:ahLst/>
              <a:cxnLst/>
              <a:rect l="l" t="t" r="r" b="b"/>
              <a:pathLst>
                <a:path w="206" h="484" extrusionOk="0">
                  <a:moveTo>
                    <a:pt x="0" y="0"/>
                  </a:moveTo>
                  <a:cubicBezTo>
                    <a:pt x="53" y="152"/>
                    <a:pt x="53" y="328"/>
                    <a:pt x="0" y="480"/>
                  </a:cubicBezTo>
                  <a:cubicBezTo>
                    <a:pt x="8" y="482"/>
                    <a:pt x="17" y="484"/>
                    <a:pt x="25" y="484"/>
                  </a:cubicBezTo>
                  <a:cubicBezTo>
                    <a:pt x="98" y="484"/>
                    <a:pt x="158" y="398"/>
                    <a:pt x="206" y="343"/>
                  </a:cubicBezTo>
                  <a:cubicBezTo>
                    <a:pt x="168" y="229"/>
                    <a:pt x="107" y="122"/>
                    <a:pt x="31" y="31"/>
                  </a:cubicBezTo>
                  <a:cubicBezTo>
                    <a:pt x="23" y="23"/>
                    <a:pt x="15" y="23"/>
                    <a:pt x="15" y="15"/>
                  </a:cubicBezTo>
                  <a:lnTo>
                    <a:pt x="0" y="0"/>
                  </a:lnTo>
                  <a:close/>
                </a:path>
              </a:pathLst>
            </a:custGeom>
            <a:solidFill>
              <a:srgbClr val="FFF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0"/>
            <p:cNvSpPr/>
            <p:nvPr/>
          </p:nvSpPr>
          <p:spPr>
            <a:xfrm>
              <a:off x="3229325" y="3427325"/>
              <a:ext cx="150350" cy="404750"/>
            </a:xfrm>
            <a:custGeom>
              <a:avLst/>
              <a:gdLst/>
              <a:ahLst/>
              <a:cxnLst/>
              <a:rect l="l" t="t" r="r" b="b"/>
              <a:pathLst>
                <a:path w="6014" h="16190" extrusionOk="0">
                  <a:moveTo>
                    <a:pt x="2990" y="317"/>
                  </a:moveTo>
                  <a:cubicBezTo>
                    <a:pt x="3000" y="317"/>
                    <a:pt x="3009" y="318"/>
                    <a:pt x="3018" y="319"/>
                  </a:cubicBezTo>
                  <a:cubicBezTo>
                    <a:pt x="3023" y="319"/>
                    <a:pt x="3028" y="318"/>
                    <a:pt x="3033" y="318"/>
                  </a:cubicBezTo>
                  <a:cubicBezTo>
                    <a:pt x="3140" y="318"/>
                    <a:pt x="3225" y="400"/>
                    <a:pt x="3232" y="509"/>
                  </a:cubicBezTo>
                  <a:cubicBezTo>
                    <a:pt x="3217" y="487"/>
                    <a:pt x="3201" y="464"/>
                    <a:pt x="3178" y="448"/>
                  </a:cubicBezTo>
                  <a:cubicBezTo>
                    <a:pt x="3138" y="418"/>
                    <a:pt x="3061" y="395"/>
                    <a:pt x="2988" y="395"/>
                  </a:cubicBezTo>
                  <a:cubicBezTo>
                    <a:pt x="2897" y="395"/>
                    <a:pt x="2813" y="431"/>
                    <a:pt x="2813" y="532"/>
                  </a:cubicBezTo>
                  <a:lnTo>
                    <a:pt x="2805" y="532"/>
                  </a:lnTo>
                  <a:cubicBezTo>
                    <a:pt x="2813" y="570"/>
                    <a:pt x="2820" y="616"/>
                    <a:pt x="2843" y="647"/>
                  </a:cubicBezTo>
                  <a:cubicBezTo>
                    <a:pt x="2805" y="631"/>
                    <a:pt x="2775" y="601"/>
                    <a:pt x="2759" y="563"/>
                  </a:cubicBezTo>
                  <a:cubicBezTo>
                    <a:pt x="2702" y="414"/>
                    <a:pt x="2858" y="317"/>
                    <a:pt x="2990" y="317"/>
                  </a:cubicBezTo>
                  <a:close/>
                  <a:moveTo>
                    <a:pt x="4779" y="539"/>
                  </a:moveTo>
                  <a:cubicBezTo>
                    <a:pt x="4799" y="539"/>
                    <a:pt x="4820" y="542"/>
                    <a:pt x="4840" y="548"/>
                  </a:cubicBezTo>
                  <a:cubicBezTo>
                    <a:pt x="4977" y="570"/>
                    <a:pt x="5122" y="708"/>
                    <a:pt x="5030" y="845"/>
                  </a:cubicBezTo>
                  <a:cubicBezTo>
                    <a:pt x="5000" y="883"/>
                    <a:pt x="4962" y="898"/>
                    <a:pt x="4924" y="906"/>
                  </a:cubicBezTo>
                  <a:cubicBezTo>
                    <a:pt x="4954" y="883"/>
                    <a:pt x="4977" y="845"/>
                    <a:pt x="4985" y="807"/>
                  </a:cubicBezTo>
                  <a:cubicBezTo>
                    <a:pt x="5025" y="668"/>
                    <a:pt x="4877" y="617"/>
                    <a:pt x="4757" y="617"/>
                  </a:cubicBezTo>
                  <a:cubicBezTo>
                    <a:pt x="4718" y="617"/>
                    <a:pt x="4683" y="622"/>
                    <a:pt x="4657" y="631"/>
                  </a:cubicBezTo>
                  <a:cubicBezTo>
                    <a:pt x="4627" y="639"/>
                    <a:pt x="4604" y="654"/>
                    <a:pt x="4581" y="677"/>
                  </a:cubicBezTo>
                  <a:cubicBezTo>
                    <a:pt x="4612" y="590"/>
                    <a:pt x="4693" y="539"/>
                    <a:pt x="4779" y="539"/>
                  </a:cubicBezTo>
                  <a:close/>
                  <a:moveTo>
                    <a:pt x="3836" y="639"/>
                  </a:moveTo>
                  <a:lnTo>
                    <a:pt x="3836" y="639"/>
                  </a:lnTo>
                  <a:cubicBezTo>
                    <a:pt x="3849" y="725"/>
                    <a:pt x="3850" y="804"/>
                    <a:pt x="3864" y="890"/>
                  </a:cubicBezTo>
                  <a:cubicBezTo>
                    <a:pt x="3849" y="974"/>
                    <a:pt x="3826" y="1066"/>
                    <a:pt x="3803" y="1150"/>
                  </a:cubicBezTo>
                  <a:cubicBezTo>
                    <a:pt x="3788" y="1096"/>
                    <a:pt x="3773" y="1043"/>
                    <a:pt x="3758" y="990"/>
                  </a:cubicBezTo>
                  <a:cubicBezTo>
                    <a:pt x="3758" y="982"/>
                    <a:pt x="3758" y="974"/>
                    <a:pt x="3758" y="967"/>
                  </a:cubicBezTo>
                  <a:cubicBezTo>
                    <a:pt x="3743" y="855"/>
                    <a:pt x="3771" y="737"/>
                    <a:pt x="3836" y="639"/>
                  </a:cubicBezTo>
                  <a:close/>
                  <a:moveTo>
                    <a:pt x="3017" y="119"/>
                  </a:moveTo>
                  <a:cubicBezTo>
                    <a:pt x="3226" y="119"/>
                    <a:pt x="3492" y="242"/>
                    <a:pt x="3506" y="487"/>
                  </a:cubicBezTo>
                  <a:cubicBezTo>
                    <a:pt x="3506" y="601"/>
                    <a:pt x="3506" y="715"/>
                    <a:pt x="3491" y="829"/>
                  </a:cubicBezTo>
                  <a:cubicBezTo>
                    <a:pt x="3483" y="967"/>
                    <a:pt x="3552" y="1264"/>
                    <a:pt x="3697" y="1310"/>
                  </a:cubicBezTo>
                  <a:cubicBezTo>
                    <a:pt x="3689" y="1317"/>
                    <a:pt x="3681" y="1333"/>
                    <a:pt x="3681" y="1340"/>
                  </a:cubicBezTo>
                  <a:cubicBezTo>
                    <a:pt x="3674" y="1378"/>
                    <a:pt x="3651" y="1416"/>
                    <a:pt x="3613" y="1447"/>
                  </a:cubicBezTo>
                  <a:lnTo>
                    <a:pt x="3598" y="1447"/>
                  </a:lnTo>
                  <a:cubicBezTo>
                    <a:pt x="3584" y="1448"/>
                    <a:pt x="3570" y="1449"/>
                    <a:pt x="3557" y="1449"/>
                  </a:cubicBezTo>
                  <a:cubicBezTo>
                    <a:pt x="3304" y="1449"/>
                    <a:pt x="3196" y="1176"/>
                    <a:pt x="3239" y="944"/>
                  </a:cubicBezTo>
                  <a:cubicBezTo>
                    <a:pt x="3262" y="814"/>
                    <a:pt x="3323" y="669"/>
                    <a:pt x="3308" y="532"/>
                  </a:cubicBezTo>
                  <a:cubicBezTo>
                    <a:pt x="3296" y="365"/>
                    <a:pt x="3153" y="244"/>
                    <a:pt x="2996" y="244"/>
                  </a:cubicBezTo>
                  <a:cubicBezTo>
                    <a:pt x="2953" y="244"/>
                    <a:pt x="2909" y="253"/>
                    <a:pt x="2866" y="273"/>
                  </a:cubicBezTo>
                  <a:cubicBezTo>
                    <a:pt x="2706" y="334"/>
                    <a:pt x="2569" y="548"/>
                    <a:pt x="2759" y="677"/>
                  </a:cubicBezTo>
                  <a:cubicBezTo>
                    <a:pt x="2828" y="715"/>
                    <a:pt x="2896" y="738"/>
                    <a:pt x="2973" y="738"/>
                  </a:cubicBezTo>
                  <a:cubicBezTo>
                    <a:pt x="2996" y="738"/>
                    <a:pt x="3018" y="730"/>
                    <a:pt x="3041" y="723"/>
                  </a:cubicBezTo>
                  <a:cubicBezTo>
                    <a:pt x="3079" y="708"/>
                    <a:pt x="3110" y="669"/>
                    <a:pt x="3118" y="631"/>
                  </a:cubicBezTo>
                  <a:lnTo>
                    <a:pt x="3118" y="631"/>
                  </a:lnTo>
                  <a:cubicBezTo>
                    <a:pt x="3171" y="677"/>
                    <a:pt x="3102" y="753"/>
                    <a:pt x="2912" y="875"/>
                  </a:cubicBezTo>
                  <a:lnTo>
                    <a:pt x="2668" y="746"/>
                  </a:lnTo>
                  <a:cubicBezTo>
                    <a:pt x="2599" y="662"/>
                    <a:pt x="2569" y="548"/>
                    <a:pt x="2576" y="441"/>
                  </a:cubicBezTo>
                  <a:cubicBezTo>
                    <a:pt x="2630" y="266"/>
                    <a:pt x="2790" y="136"/>
                    <a:pt x="2980" y="121"/>
                  </a:cubicBezTo>
                  <a:cubicBezTo>
                    <a:pt x="2992" y="120"/>
                    <a:pt x="3004" y="119"/>
                    <a:pt x="3017" y="119"/>
                  </a:cubicBezTo>
                  <a:close/>
                  <a:moveTo>
                    <a:pt x="4739" y="336"/>
                  </a:moveTo>
                  <a:cubicBezTo>
                    <a:pt x="4804" y="336"/>
                    <a:pt x="4868" y="346"/>
                    <a:pt x="4924" y="365"/>
                  </a:cubicBezTo>
                  <a:cubicBezTo>
                    <a:pt x="5267" y="418"/>
                    <a:pt x="5358" y="860"/>
                    <a:pt x="5069" y="1051"/>
                  </a:cubicBezTo>
                  <a:lnTo>
                    <a:pt x="4802" y="1111"/>
                  </a:lnTo>
                  <a:cubicBezTo>
                    <a:pt x="4649" y="951"/>
                    <a:pt x="4604" y="860"/>
                    <a:pt x="4665" y="829"/>
                  </a:cubicBezTo>
                  <a:lnTo>
                    <a:pt x="4665" y="829"/>
                  </a:lnTo>
                  <a:cubicBezTo>
                    <a:pt x="4665" y="868"/>
                    <a:pt x="4688" y="906"/>
                    <a:pt x="4718" y="929"/>
                  </a:cubicBezTo>
                  <a:cubicBezTo>
                    <a:pt x="4733" y="944"/>
                    <a:pt x="4756" y="959"/>
                    <a:pt x="4779" y="959"/>
                  </a:cubicBezTo>
                  <a:cubicBezTo>
                    <a:pt x="4813" y="970"/>
                    <a:pt x="4849" y="976"/>
                    <a:pt x="4887" y="976"/>
                  </a:cubicBezTo>
                  <a:cubicBezTo>
                    <a:pt x="4924" y="976"/>
                    <a:pt x="4962" y="970"/>
                    <a:pt x="5000" y="959"/>
                  </a:cubicBezTo>
                  <a:cubicBezTo>
                    <a:pt x="5213" y="883"/>
                    <a:pt x="5137" y="639"/>
                    <a:pt x="5000" y="540"/>
                  </a:cubicBezTo>
                  <a:cubicBezTo>
                    <a:pt x="4941" y="496"/>
                    <a:pt x="4874" y="476"/>
                    <a:pt x="4807" y="476"/>
                  </a:cubicBezTo>
                  <a:cubicBezTo>
                    <a:pt x="4676" y="476"/>
                    <a:pt x="4550" y="556"/>
                    <a:pt x="4505" y="692"/>
                  </a:cubicBezTo>
                  <a:cubicBezTo>
                    <a:pt x="4459" y="822"/>
                    <a:pt x="4482" y="967"/>
                    <a:pt x="4474" y="1104"/>
                  </a:cubicBezTo>
                  <a:cubicBezTo>
                    <a:pt x="4461" y="1310"/>
                    <a:pt x="4317" y="1522"/>
                    <a:pt x="4111" y="1522"/>
                  </a:cubicBezTo>
                  <a:cubicBezTo>
                    <a:pt x="4074" y="1522"/>
                    <a:pt x="4035" y="1515"/>
                    <a:pt x="3994" y="1500"/>
                  </a:cubicBezTo>
                  <a:lnTo>
                    <a:pt x="3986" y="1500"/>
                  </a:lnTo>
                  <a:cubicBezTo>
                    <a:pt x="3956" y="1462"/>
                    <a:pt x="3948" y="1416"/>
                    <a:pt x="3948" y="1378"/>
                  </a:cubicBezTo>
                  <a:lnTo>
                    <a:pt x="3941" y="1371"/>
                  </a:lnTo>
                  <a:cubicBezTo>
                    <a:pt x="3941" y="1363"/>
                    <a:pt x="3941" y="1355"/>
                    <a:pt x="3941" y="1348"/>
                  </a:cubicBezTo>
                  <a:cubicBezTo>
                    <a:pt x="4093" y="1333"/>
                    <a:pt x="4223" y="1066"/>
                    <a:pt x="4253" y="929"/>
                  </a:cubicBezTo>
                  <a:cubicBezTo>
                    <a:pt x="4268" y="814"/>
                    <a:pt x="4291" y="708"/>
                    <a:pt x="4322" y="593"/>
                  </a:cubicBezTo>
                  <a:cubicBezTo>
                    <a:pt x="4377" y="410"/>
                    <a:pt x="4563" y="336"/>
                    <a:pt x="4739" y="336"/>
                  </a:cubicBezTo>
                  <a:close/>
                  <a:moveTo>
                    <a:pt x="4070" y="1988"/>
                  </a:moveTo>
                  <a:lnTo>
                    <a:pt x="4093" y="2003"/>
                  </a:lnTo>
                  <a:cubicBezTo>
                    <a:pt x="4093" y="2011"/>
                    <a:pt x="4085" y="2011"/>
                    <a:pt x="4078" y="2018"/>
                  </a:cubicBezTo>
                  <a:lnTo>
                    <a:pt x="4070" y="1988"/>
                  </a:lnTo>
                  <a:close/>
                  <a:moveTo>
                    <a:pt x="2418" y="1021"/>
                  </a:moveTo>
                  <a:cubicBezTo>
                    <a:pt x="2535" y="1021"/>
                    <a:pt x="2652" y="1061"/>
                    <a:pt x="2759" y="1157"/>
                  </a:cubicBezTo>
                  <a:cubicBezTo>
                    <a:pt x="2858" y="1241"/>
                    <a:pt x="2935" y="1340"/>
                    <a:pt x="3018" y="1424"/>
                  </a:cubicBezTo>
                  <a:cubicBezTo>
                    <a:pt x="3147" y="1546"/>
                    <a:pt x="3308" y="1614"/>
                    <a:pt x="3479" y="1614"/>
                  </a:cubicBezTo>
                  <a:cubicBezTo>
                    <a:pt x="3510" y="1614"/>
                    <a:pt x="3543" y="1612"/>
                    <a:pt x="3575" y="1607"/>
                  </a:cubicBezTo>
                  <a:lnTo>
                    <a:pt x="3575" y="1607"/>
                  </a:lnTo>
                  <a:cubicBezTo>
                    <a:pt x="3546" y="1765"/>
                    <a:pt x="3410" y="1875"/>
                    <a:pt x="3248" y="1875"/>
                  </a:cubicBezTo>
                  <a:cubicBezTo>
                    <a:pt x="3237" y="1875"/>
                    <a:pt x="3227" y="1875"/>
                    <a:pt x="3217" y="1874"/>
                  </a:cubicBezTo>
                  <a:lnTo>
                    <a:pt x="3217" y="1866"/>
                  </a:lnTo>
                  <a:cubicBezTo>
                    <a:pt x="3095" y="1843"/>
                    <a:pt x="2988" y="1775"/>
                    <a:pt x="2912" y="1675"/>
                  </a:cubicBezTo>
                  <a:cubicBezTo>
                    <a:pt x="2820" y="1554"/>
                    <a:pt x="2729" y="1401"/>
                    <a:pt x="2592" y="1325"/>
                  </a:cubicBezTo>
                  <a:cubicBezTo>
                    <a:pt x="2522" y="1286"/>
                    <a:pt x="2441" y="1267"/>
                    <a:pt x="2360" y="1267"/>
                  </a:cubicBezTo>
                  <a:cubicBezTo>
                    <a:pt x="2155" y="1267"/>
                    <a:pt x="1951" y="1390"/>
                    <a:pt x="1951" y="1630"/>
                  </a:cubicBezTo>
                  <a:cubicBezTo>
                    <a:pt x="1951" y="1796"/>
                    <a:pt x="2115" y="1979"/>
                    <a:pt x="2280" y="1979"/>
                  </a:cubicBezTo>
                  <a:cubicBezTo>
                    <a:pt x="2335" y="1979"/>
                    <a:pt x="2390" y="1959"/>
                    <a:pt x="2439" y="1912"/>
                  </a:cubicBezTo>
                  <a:cubicBezTo>
                    <a:pt x="2584" y="1782"/>
                    <a:pt x="2485" y="1630"/>
                    <a:pt x="2355" y="1546"/>
                  </a:cubicBezTo>
                  <a:cubicBezTo>
                    <a:pt x="2348" y="1531"/>
                    <a:pt x="2333" y="1515"/>
                    <a:pt x="2317" y="1508"/>
                  </a:cubicBezTo>
                  <a:cubicBezTo>
                    <a:pt x="2329" y="1499"/>
                    <a:pt x="2341" y="1495"/>
                    <a:pt x="2355" y="1495"/>
                  </a:cubicBezTo>
                  <a:cubicBezTo>
                    <a:pt x="2375" y="1495"/>
                    <a:pt x="2399" y="1505"/>
                    <a:pt x="2432" y="1523"/>
                  </a:cubicBezTo>
                  <a:lnTo>
                    <a:pt x="2531" y="1569"/>
                  </a:lnTo>
                  <a:cubicBezTo>
                    <a:pt x="2645" y="1637"/>
                    <a:pt x="2668" y="1744"/>
                    <a:pt x="2607" y="1904"/>
                  </a:cubicBezTo>
                  <a:cubicBezTo>
                    <a:pt x="2517" y="1994"/>
                    <a:pt x="2408" y="2032"/>
                    <a:pt x="2298" y="2032"/>
                  </a:cubicBezTo>
                  <a:cubicBezTo>
                    <a:pt x="1945" y="2032"/>
                    <a:pt x="1592" y="1634"/>
                    <a:pt x="1883" y="1302"/>
                  </a:cubicBezTo>
                  <a:cubicBezTo>
                    <a:pt x="2022" y="1139"/>
                    <a:pt x="2219" y="1021"/>
                    <a:pt x="2418" y="1021"/>
                  </a:cubicBezTo>
                  <a:close/>
                  <a:moveTo>
                    <a:pt x="3468" y="1858"/>
                  </a:moveTo>
                  <a:cubicBezTo>
                    <a:pt x="3438" y="1919"/>
                    <a:pt x="3407" y="1973"/>
                    <a:pt x="3377" y="2034"/>
                  </a:cubicBezTo>
                  <a:cubicBezTo>
                    <a:pt x="3384" y="2018"/>
                    <a:pt x="3392" y="1996"/>
                    <a:pt x="3399" y="1973"/>
                  </a:cubicBezTo>
                  <a:lnTo>
                    <a:pt x="3392" y="1965"/>
                  </a:lnTo>
                  <a:cubicBezTo>
                    <a:pt x="3399" y="1942"/>
                    <a:pt x="3392" y="1927"/>
                    <a:pt x="3377" y="1912"/>
                  </a:cubicBezTo>
                  <a:cubicBezTo>
                    <a:pt x="3407" y="1896"/>
                    <a:pt x="3445" y="1881"/>
                    <a:pt x="3468" y="1858"/>
                  </a:cubicBezTo>
                  <a:close/>
                  <a:moveTo>
                    <a:pt x="3323" y="2110"/>
                  </a:moveTo>
                  <a:cubicBezTo>
                    <a:pt x="3285" y="2178"/>
                    <a:pt x="3255" y="2239"/>
                    <a:pt x="3232" y="2300"/>
                  </a:cubicBezTo>
                  <a:lnTo>
                    <a:pt x="3209" y="2300"/>
                  </a:lnTo>
                  <a:cubicBezTo>
                    <a:pt x="3217" y="2285"/>
                    <a:pt x="3217" y="2262"/>
                    <a:pt x="3201" y="2247"/>
                  </a:cubicBezTo>
                  <a:lnTo>
                    <a:pt x="3194" y="2239"/>
                  </a:lnTo>
                  <a:cubicBezTo>
                    <a:pt x="3247" y="2201"/>
                    <a:pt x="3285" y="2163"/>
                    <a:pt x="3323" y="2110"/>
                  </a:cubicBezTo>
                  <a:close/>
                  <a:moveTo>
                    <a:pt x="5127" y="1363"/>
                  </a:moveTo>
                  <a:cubicBezTo>
                    <a:pt x="5373" y="1363"/>
                    <a:pt x="5585" y="1551"/>
                    <a:pt x="5701" y="1782"/>
                  </a:cubicBezTo>
                  <a:cubicBezTo>
                    <a:pt x="5876" y="2127"/>
                    <a:pt x="5555" y="2402"/>
                    <a:pt x="5243" y="2402"/>
                  </a:cubicBezTo>
                  <a:cubicBezTo>
                    <a:pt x="5093" y="2402"/>
                    <a:pt x="4945" y="2337"/>
                    <a:pt x="4855" y="2186"/>
                  </a:cubicBezTo>
                  <a:cubicBezTo>
                    <a:pt x="4825" y="2018"/>
                    <a:pt x="4878" y="1919"/>
                    <a:pt x="5008" y="1881"/>
                  </a:cubicBezTo>
                  <a:lnTo>
                    <a:pt x="5107" y="1858"/>
                  </a:lnTo>
                  <a:cubicBezTo>
                    <a:pt x="5126" y="1853"/>
                    <a:pt x="5143" y="1850"/>
                    <a:pt x="5158" y="1850"/>
                  </a:cubicBezTo>
                  <a:cubicBezTo>
                    <a:pt x="5185" y="1850"/>
                    <a:pt x="5206" y="1859"/>
                    <a:pt x="5221" y="1874"/>
                  </a:cubicBezTo>
                  <a:cubicBezTo>
                    <a:pt x="5206" y="1881"/>
                    <a:pt x="5191" y="1889"/>
                    <a:pt x="5175" y="1904"/>
                  </a:cubicBezTo>
                  <a:cubicBezTo>
                    <a:pt x="5030" y="1950"/>
                    <a:pt x="4901" y="2072"/>
                    <a:pt x="5000" y="2239"/>
                  </a:cubicBezTo>
                  <a:cubicBezTo>
                    <a:pt x="5051" y="2317"/>
                    <a:pt x="5124" y="2349"/>
                    <a:pt x="5199" y="2349"/>
                  </a:cubicBezTo>
                  <a:cubicBezTo>
                    <a:pt x="5347" y="2349"/>
                    <a:pt x="5506" y="2226"/>
                    <a:pt x="5541" y="2079"/>
                  </a:cubicBezTo>
                  <a:cubicBezTo>
                    <a:pt x="5613" y="1804"/>
                    <a:pt x="5365" y="1614"/>
                    <a:pt x="5119" y="1614"/>
                  </a:cubicBezTo>
                  <a:cubicBezTo>
                    <a:pt x="5079" y="1614"/>
                    <a:pt x="5039" y="1619"/>
                    <a:pt x="5000" y="1630"/>
                  </a:cubicBezTo>
                  <a:cubicBezTo>
                    <a:pt x="4848" y="1675"/>
                    <a:pt x="4726" y="1797"/>
                    <a:pt x="4604" y="1889"/>
                  </a:cubicBezTo>
                  <a:cubicBezTo>
                    <a:pt x="4519" y="1960"/>
                    <a:pt x="4408" y="2004"/>
                    <a:pt x="4289" y="2004"/>
                  </a:cubicBezTo>
                  <a:cubicBezTo>
                    <a:pt x="4279" y="2004"/>
                    <a:pt x="4270" y="2004"/>
                    <a:pt x="4261" y="2003"/>
                  </a:cubicBezTo>
                  <a:cubicBezTo>
                    <a:pt x="4093" y="1980"/>
                    <a:pt x="3979" y="1836"/>
                    <a:pt x="3986" y="1668"/>
                  </a:cubicBezTo>
                  <a:lnTo>
                    <a:pt x="3986" y="1668"/>
                  </a:lnTo>
                  <a:cubicBezTo>
                    <a:pt x="4064" y="1696"/>
                    <a:pt x="4146" y="1710"/>
                    <a:pt x="4227" y="1710"/>
                  </a:cubicBezTo>
                  <a:cubicBezTo>
                    <a:pt x="4345" y="1710"/>
                    <a:pt x="4462" y="1681"/>
                    <a:pt x="4566" y="1622"/>
                  </a:cubicBezTo>
                  <a:cubicBezTo>
                    <a:pt x="4680" y="1561"/>
                    <a:pt x="4779" y="1485"/>
                    <a:pt x="4886" y="1432"/>
                  </a:cubicBezTo>
                  <a:lnTo>
                    <a:pt x="4886" y="1424"/>
                  </a:lnTo>
                  <a:cubicBezTo>
                    <a:pt x="4968" y="1382"/>
                    <a:pt x="5049" y="1363"/>
                    <a:pt x="5127" y="1363"/>
                  </a:cubicBezTo>
                  <a:close/>
                  <a:moveTo>
                    <a:pt x="3041" y="2415"/>
                  </a:moveTo>
                  <a:cubicBezTo>
                    <a:pt x="2965" y="2575"/>
                    <a:pt x="2874" y="2727"/>
                    <a:pt x="2775" y="2880"/>
                  </a:cubicBezTo>
                  <a:cubicBezTo>
                    <a:pt x="2706" y="2971"/>
                    <a:pt x="2637" y="3063"/>
                    <a:pt x="2554" y="3146"/>
                  </a:cubicBezTo>
                  <a:lnTo>
                    <a:pt x="2554" y="3108"/>
                  </a:lnTo>
                  <a:cubicBezTo>
                    <a:pt x="2567" y="2859"/>
                    <a:pt x="2374" y="2723"/>
                    <a:pt x="2150" y="2723"/>
                  </a:cubicBezTo>
                  <a:cubicBezTo>
                    <a:pt x="2127" y="2723"/>
                    <a:pt x="2104" y="2724"/>
                    <a:pt x="2081" y="2727"/>
                  </a:cubicBezTo>
                  <a:cubicBezTo>
                    <a:pt x="1898" y="2758"/>
                    <a:pt x="1890" y="3017"/>
                    <a:pt x="2020" y="3101"/>
                  </a:cubicBezTo>
                  <a:lnTo>
                    <a:pt x="2012" y="3093"/>
                  </a:lnTo>
                  <a:lnTo>
                    <a:pt x="2012" y="3093"/>
                  </a:lnTo>
                  <a:cubicBezTo>
                    <a:pt x="2038" y="3106"/>
                    <a:pt x="2066" y="3112"/>
                    <a:pt x="2094" y="3112"/>
                  </a:cubicBezTo>
                  <a:cubicBezTo>
                    <a:pt x="2133" y="3112"/>
                    <a:pt x="2172" y="3100"/>
                    <a:pt x="2203" y="3078"/>
                  </a:cubicBezTo>
                  <a:lnTo>
                    <a:pt x="2203" y="3078"/>
                  </a:lnTo>
                  <a:cubicBezTo>
                    <a:pt x="2179" y="3147"/>
                    <a:pt x="2118" y="3179"/>
                    <a:pt x="2056" y="3179"/>
                  </a:cubicBezTo>
                  <a:cubicBezTo>
                    <a:pt x="1959" y="3179"/>
                    <a:pt x="1857" y="3102"/>
                    <a:pt x="1875" y="2963"/>
                  </a:cubicBezTo>
                  <a:cubicBezTo>
                    <a:pt x="1883" y="2849"/>
                    <a:pt x="1936" y="2742"/>
                    <a:pt x="2020" y="2674"/>
                  </a:cubicBezTo>
                  <a:cubicBezTo>
                    <a:pt x="2172" y="2560"/>
                    <a:pt x="2340" y="2552"/>
                    <a:pt x="2523" y="2552"/>
                  </a:cubicBezTo>
                  <a:cubicBezTo>
                    <a:pt x="2729" y="2552"/>
                    <a:pt x="2904" y="2529"/>
                    <a:pt x="3041" y="2415"/>
                  </a:cubicBezTo>
                  <a:close/>
                  <a:moveTo>
                    <a:pt x="3742" y="1896"/>
                  </a:moveTo>
                  <a:cubicBezTo>
                    <a:pt x="3781" y="2118"/>
                    <a:pt x="3857" y="2346"/>
                    <a:pt x="3834" y="2582"/>
                  </a:cubicBezTo>
                  <a:cubicBezTo>
                    <a:pt x="3819" y="2803"/>
                    <a:pt x="3735" y="3009"/>
                    <a:pt x="3598" y="3185"/>
                  </a:cubicBezTo>
                  <a:lnTo>
                    <a:pt x="3582" y="3192"/>
                  </a:lnTo>
                  <a:lnTo>
                    <a:pt x="3575" y="3177"/>
                  </a:lnTo>
                  <a:cubicBezTo>
                    <a:pt x="3476" y="2979"/>
                    <a:pt x="3453" y="2758"/>
                    <a:pt x="3491" y="2537"/>
                  </a:cubicBezTo>
                  <a:cubicBezTo>
                    <a:pt x="3529" y="2308"/>
                    <a:pt x="3651" y="2102"/>
                    <a:pt x="3742" y="1896"/>
                  </a:cubicBezTo>
                  <a:close/>
                  <a:moveTo>
                    <a:pt x="3720" y="1683"/>
                  </a:moveTo>
                  <a:lnTo>
                    <a:pt x="3720" y="1744"/>
                  </a:lnTo>
                  <a:cubicBezTo>
                    <a:pt x="3636" y="2003"/>
                    <a:pt x="3453" y="2239"/>
                    <a:pt x="3415" y="2521"/>
                  </a:cubicBezTo>
                  <a:cubicBezTo>
                    <a:pt x="3392" y="2697"/>
                    <a:pt x="3392" y="2872"/>
                    <a:pt x="3438" y="3040"/>
                  </a:cubicBezTo>
                  <a:cubicBezTo>
                    <a:pt x="3445" y="3070"/>
                    <a:pt x="3499" y="3162"/>
                    <a:pt x="3537" y="3230"/>
                  </a:cubicBezTo>
                  <a:lnTo>
                    <a:pt x="3521" y="3245"/>
                  </a:lnTo>
                  <a:cubicBezTo>
                    <a:pt x="3476" y="3162"/>
                    <a:pt x="3422" y="3085"/>
                    <a:pt x="3361" y="3009"/>
                  </a:cubicBezTo>
                  <a:cubicBezTo>
                    <a:pt x="3339" y="2933"/>
                    <a:pt x="3316" y="2849"/>
                    <a:pt x="3293" y="2773"/>
                  </a:cubicBezTo>
                  <a:cubicBezTo>
                    <a:pt x="3285" y="2697"/>
                    <a:pt x="3278" y="2621"/>
                    <a:pt x="3285" y="2544"/>
                  </a:cubicBezTo>
                  <a:cubicBezTo>
                    <a:pt x="3300" y="2537"/>
                    <a:pt x="3308" y="2521"/>
                    <a:pt x="3308" y="2506"/>
                  </a:cubicBezTo>
                  <a:cubicBezTo>
                    <a:pt x="3354" y="2308"/>
                    <a:pt x="3582" y="1965"/>
                    <a:pt x="3689" y="1775"/>
                  </a:cubicBezTo>
                  <a:lnTo>
                    <a:pt x="3681" y="1767"/>
                  </a:lnTo>
                  <a:cubicBezTo>
                    <a:pt x="3697" y="1744"/>
                    <a:pt x="3712" y="1714"/>
                    <a:pt x="3720" y="1683"/>
                  </a:cubicBezTo>
                  <a:close/>
                  <a:moveTo>
                    <a:pt x="3819" y="1675"/>
                  </a:moveTo>
                  <a:cubicBezTo>
                    <a:pt x="3910" y="1919"/>
                    <a:pt x="4040" y="2178"/>
                    <a:pt x="4063" y="2438"/>
                  </a:cubicBezTo>
                  <a:lnTo>
                    <a:pt x="4055" y="2430"/>
                  </a:lnTo>
                  <a:cubicBezTo>
                    <a:pt x="4047" y="2582"/>
                    <a:pt x="4009" y="2720"/>
                    <a:pt x="3956" y="2857"/>
                  </a:cubicBezTo>
                  <a:cubicBezTo>
                    <a:pt x="3918" y="2948"/>
                    <a:pt x="3857" y="3024"/>
                    <a:pt x="3811" y="3108"/>
                  </a:cubicBezTo>
                  <a:cubicBezTo>
                    <a:pt x="3750" y="3162"/>
                    <a:pt x="3681" y="3215"/>
                    <a:pt x="3621" y="3276"/>
                  </a:cubicBezTo>
                  <a:lnTo>
                    <a:pt x="3613" y="3253"/>
                  </a:lnTo>
                  <a:cubicBezTo>
                    <a:pt x="3666" y="3185"/>
                    <a:pt x="3735" y="3108"/>
                    <a:pt x="3750" y="3085"/>
                  </a:cubicBezTo>
                  <a:cubicBezTo>
                    <a:pt x="3834" y="2933"/>
                    <a:pt x="3887" y="2758"/>
                    <a:pt x="3903" y="2582"/>
                  </a:cubicBezTo>
                  <a:cubicBezTo>
                    <a:pt x="3941" y="2308"/>
                    <a:pt x="3819" y="2034"/>
                    <a:pt x="3796" y="1759"/>
                  </a:cubicBezTo>
                  <a:cubicBezTo>
                    <a:pt x="3803" y="1729"/>
                    <a:pt x="3811" y="1698"/>
                    <a:pt x="3819" y="1675"/>
                  </a:cubicBezTo>
                  <a:close/>
                  <a:moveTo>
                    <a:pt x="3057" y="2331"/>
                  </a:moveTo>
                  <a:lnTo>
                    <a:pt x="3057" y="2331"/>
                  </a:lnTo>
                  <a:cubicBezTo>
                    <a:pt x="2744" y="2659"/>
                    <a:pt x="2081" y="2293"/>
                    <a:pt x="1860" y="2796"/>
                  </a:cubicBezTo>
                  <a:cubicBezTo>
                    <a:pt x="1791" y="2948"/>
                    <a:pt x="1784" y="3200"/>
                    <a:pt x="1990" y="3253"/>
                  </a:cubicBezTo>
                  <a:cubicBezTo>
                    <a:pt x="2014" y="3260"/>
                    <a:pt x="2038" y="3264"/>
                    <a:pt x="2061" y="3264"/>
                  </a:cubicBezTo>
                  <a:cubicBezTo>
                    <a:pt x="2185" y="3264"/>
                    <a:pt x="2288" y="3168"/>
                    <a:pt x="2294" y="3040"/>
                  </a:cubicBezTo>
                  <a:lnTo>
                    <a:pt x="2294" y="3040"/>
                  </a:lnTo>
                  <a:cubicBezTo>
                    <a:pt x="2439" y="3139"/>
                    <a:pt x="2432" y="3230"/>
                    <a:pt x="2249" y="3314"/>
                  </a:cubicBezTo>
                  <a:lnTo>
                    <a:pt x="2051" y="3345"/>
                  </a:lnTo>
                  <a:cubicBezTo>
                    <a:pt x="1913" y="3345"/>
                    <a:pt x="1791" y="3253"/>
                    <a:pt x="1753" y="3124"/>
                  </a:cubicBezTo>
                  <a:cubicBezTo>
                    <a:pt x="1677" y="2925"/>
                    <a:pt x="1753" y="2704"/>
                    <a:pt x="1929" y="2590"/>
                  </a:cubicBezTo>
                  <a:cubicBezTo>
                    <a:pt x="2180" y="2415"/>
                    <a:pt x="2447" y="2468"/>
                    <a:pt x="2729" y="2422"/>
                  </a:cubicBezTo>
                  <a:cubicBezTo>
                    <a:pt x="2843" y="2407"/>
                    <a:pt x="2950" y="2377"/>
                    <a:pt x="3057" y="2331"/>
                  </a:cubicBezTo>
                  <a:close/>
                  <a:moveTo>
                    <a:pt x="3567" y="3306"/>
                  </a:moveTo>
                  <a:cubicBezTo>
                    <a:pt x="3567" y="3314"/>
                    <a:pt x="3575" y="3329"/>
                    <a:pt x="3575" y="3337"/>
                  </a:cubicBezTo>
                  <a:lnTo>
                    <a:pt x="3567" y="3345"/>
                  </a:lnTo>
                  <a:cubicBezTo>
                    <a:pt x="3567" y="3337"/>
                    <a:pt x="3560" y="3329"/>
                    <a:pt x="3552" y="3322"/>
                  </a:cubicBezTo>
                  <a:lnTo>
                    <a:pt x="3567" y="3306"/>
                  </a:lnTo>
                  <a:close/>
                  <a:moveTo>
                    <a:pt x="3140" y="2567"/>
                  </a:moveTo>
                  <a:lnTo>
                    <a:pt x="3140" y="2567"/>
                  </a:lnTo>
                  <a:cubicBezTo>
                    <a:pt x="3087" y="2842"/>
                    <a:pt x="2996" y="3306"/>
                    <a:pt x="2752" y="3329"/>
                  </a:cubicBezTo>
                  <a:cubicBezTo>
                    <a:pt x="2668" y="3337"/>
                    <a:pt x="2592" y="3360"/>
                    <a:pt x="2515" y="3398"/>
                  </a:cubicBezTo>
                  <a:cubicBezTo>
                    <a:pt x="2637" y="3253"/>
                    <a:pt x="2775" y="3108"/>
                    <a:pt x="2889" y="2971"/>
                  </a:cubicBezTo>
                  <a:lnTo>
                    <a:pt x="2896" y="2971"/>
                  </a:lnTo>
                  <a:cubicBezTo>
                    <a:pt x="2988" y="2849"/>
                    <a:pt x="3072" y="2712"/>
                    <a:pt x="3140" y="2567"/>
                  </a:cubicBezTo>
                  <a:close/>
                  <a:moveTo>
                    <a:pt x="3156" y="3047"/>
                  </a:moveTo>
                  <a:cubicBezTo>
                    <a:pt x="3232" y="3200"/>
                    <a:pt x="3247" y="3383"/>
                    <a:pt x="3194" y="3543"/>
                  </a:cubicBezTo>
                  <a:cubicBezTo>
                    <a:pt x="3156" y="3520"/>
                    <a:pt x="3133" y="3482"/>
                    <a:pt x="3110" y="3444"/>
                  </a:cubicBezTo>
                  <a:cubicBezTo>
                    <a:pt x="3087" y="3413"/>
                    <a:pt x="3041" y="3314"/>
                    <a:pt x="3087" y="3284"/>
                  </a:cubicBezTo>
                  <a:cubicBezTo>
                    <a:pt x="3110" y="3268"/>
                    <a:pt x="3118" y="3230"/>
                    <a:pt x="3102" y="3200"/>
                  </a:cubicBezTo>
                  <a:cubicBezTo>
                    <a:pt x="3118" y="3154"/>
                    <a:pt x="3133" y="3101"/>
                    <a:pt x="3156" y="3047"/>
                  </a:cubicBezTo>
                  <a:close/>
                  <a:moveTo>
                    <a:pt x="4345" y="2643"/>
                  </a:moveTo>
                  <a:lnTo>
                    <a:pt x="4345" y="2643"/>
                  </a:lnTo>
                  <a:cubicBezTo>
                    <a:pt x="4466" y="2742"/>
                    <a:pt x="4604" y="2811"/>
                    <a:pt x="4756" y="2834"/>
                  </a:cubicBezTo>
                  <a:cubicBezTo>
                    <a:pt x="4931" y="2880"/>
                    <a:pt x="5099" y="2933"/>
                    <a:pt x="5213" y="3078"/>
                  </a:cubicBezTo>
                  <a:cubicBezTo>
                    <a:pt x="5282" y="3169"/>
                    <a:pt x="5305" y="3284"/>
                    <a:pt x="5290" y="3398"/>
                  </a:cubicBezTo>
                  <a:cubicBezTo>
                    <a:pt x="5274" y="3514"/>
                    <a:pt x="5189" y="3568"/>
                    <a:pt x="5107" y="3568"/>
                  </a:cubicBezTo>
                  <a:cubicBezTo>
                    <a:pt x="5028" y="3568"/>
                    <a:pt x="4950" y="3518"/>
                    <a:pt x="4939" y="3428"/>
                  </a:cubicBezTo>
                  <a:lnTo>
                    <a:pt x="4939" y="3428"/>
                  </a:lnTo>
                  <a:cubicBezTo>
                    <a:pt x="4975" y="3471"/>
                    <a:pt x="5031" y="3494"/>
                    <a:pt x="5087" y="3494"/>
                  </a:cubicBezTo>
                  <a:cubicBezTo>
                    <a:pt x="5101" y="3494"/>
                    <a:pt x="5116" y="3492"/>
                    <a:pt x="5130" y="3489"/>
                  </a:cubicBezTo>
                  <a:lnTo>
                    <a:pt x="5122" y="3489"/>
                  </a:lnTo>
                  <a:cubicBezTo>
                    <a:pt x="5274" y="3436"/>
                    <a:pt x="5320" y="3185"/>
                    <a:pt x="5145" y="3116"/>
                  </a:cubicBezTo>
                  <a:cubicBezTo>
                    <a:pt x="5078" y="3088"/>
                    <a:pt x="5010" y="3074"/>
                    <a:pt x="4945" y="3074"/>
                  </a:cubicBezTo>
                  <a:cubicBezTo>
                    <a:pt x="4782" y="3074"/>
                    <a:pt x="4640" y="3164"/>
                    <a:pt x="4596" y="3345"/>
                  </a:cubicBezTo>
                  <a:cubicBezTo>
                    <a:pt x="4550" y="3268"/>
                    <a:pt x="4512" y="3185"/>
                    <a:pt x="4482" y="3093"/>
                  </a:cubicBezTo>
                  <a:cubicBezTo>
                    <a:pt x="4428" y="2948"/>
                    <a:pt x="4383" y="2796"/>
                    <a:pt x="4345" y="2643"/>
                  </a:cubicBezTo>
                  <a:close/>
                  <a:moveTo>
                    <a:pt x="3239" y="3093"/>
                  </a:moveTo>
                  <a:lnTo>
                    <a:pt x="3255" y="3101"/>
                  </a:lnTo>
                  <a:cubicBezTo>
                    <a:pt x="3262" y="3108"/>
                    <a:pt x="3270" y="3108"/>
                    <a:pt x="3278" y="3116"/>
                  </a:cubicBezTo>
                  <a:cubicBezTo>
                    <a:pt x="3361" y="3207"/>
                    <a:pt x="3422" y="3314"/>
                    <a:pt x="3468" y="3436"/>
                  </a:cubicBezTo>
                  <a:lnTo>
                    <a:pt x="3453" y="3428"/>
                  </a:lnTo>
                  <a:cubicBezTo>
                    <a:pt x="3405" y="3483"/>
                    <a:pt x="3338" y="3569"/>
                    <a:pt x="3270" y="3569"/>
                  </a:cubicBezTo>
                  <a:cubicBezTo>
                    <a:pt x="3262" y="3569"/>
                    <a:pt x="3255" y="3568"/>
                    <a:pt x="3247" y="3566"/>
                  </a:cubicBezTo>
                  <a:lnTo>
                    <a:pt x="3239" y="3566"/>
                  </a:lnTo>
                  <a:cubicBezTo>
                    <a:pt x="3300" y="3413"/>
                    <a:pt x="3300" y="3245"/>
                    <a:pt x="3239" y="3093"/>
                  </a:cubicBezTo>
                  <a:close/>
                  <a:moveTo>
                    <a:pt x="4070" y="3108"/>
                  </a:moveTo>
                  <a:cubicBezTo>
                    <a:pt x="4093" y="3185"/>
                    <a:pt x="4101" y="3253"/>
                    <a:pt x="4108" y="3322"/>
                  </a:cubicBezTo>
                  <a:lnTo>
                    <a:pt x="4101" y="3322"/>
                  </a:lnTo>
                  <a:cubicBezTo>
                    <a:pt x="4078" y="3345"/>
                    <a:pt x="4070" y="3383"/>
                    <a:pt x="4093" y="3406"/>
                  </a:cubicBezTo>
                  <a:cubicBezTo>
                    <a:pt x="4116" y="3444"/>
                    <a:pt x="4055" y="3520"/>
                    <a:pt x="4024" y="3550"/>
                  </a:cubicBezTo>
                  <a:cubicBezTo>
                    <a:pt x="3994" y="3588"/>
                    <a:pt x="3948" y="3619"/>
                    <a:pt x="3895" y="3634"/>
                  </a:cubicBezTo>
                  <a:cubicBezTo>
                    <a:pt x="3895" y="3634"/>
                    <a:pt x="3887" y="3627"/>
                    <a:pt x="3880" y="3627"/>
                  </a:cubicBezTo>
                  <a:cubicBezTo>
                    <a:pt x="3849" y="3444"/>
                    <a:pt x="3963" y="3230"/>
                    <a:pt x="4070" y="3108"/>
                  </a:cubicBezTo>
                  <a:close/>
                  <a:moveTo>
                    <a:pt x="3925" y="3192"/>
                  </a:moveTo>
                  <a:cubicBezTo>
                    <a:pt x="3842" y="3314"/>
                    <a:pt x="3803" y="3459"/>
                    <a:pt x="3811" y="3604"/>
                  </a:cubicBezTo>
                  <a:cubicBezTo>
                    <a:pt x="3803" y="3611"/>
                    <a:pt x="3788" y="3619"/>
                    <a:pt x="3781" y="3627"/>
                  </a:cubicBezTo>
                  <a:cubicBezTo>
                    <a:pt x="3769" y="3644"/>
                    <a:pt x="3756" y="3652"/>
                    <a:pt x="3744" y="3652"/>
                  </a:cubicBezTo>
                  <a:cubicBezTo>
                    <a:pt x="3709" y="3652"/>
                    <a:pt x="3676" y="3591"/>
                    <a:pt x="3659" y="3535"/>
                  </a:cubicBezTo>
                  <a:lnTo>
                    <a:pt x="3643" y="3535"/>
                  </a:lnTo>
                  <a:lnTo>
                    <a:pt x="3643" y="3527"/>
                  </a:lnTo>
                  <a:cubicBezTo>
                    <a:pt x="3636" y="3390"/>
                    <a:pt x="3796" y="3291"/>
                    <a:pt x="3910" y="3192"/>
                  </a:cubicBezTo>
                  <a:close/>
                  <a:moveTo>
                    <a:pt x="4215" y="2697"/>
                  </a:moveTo>
                  <a:lnTo>
                    <a:pt x="4215" y="2697"/>
                  </a:lnTo>
                  <a:cubicBezTo>
                    <a:pt x="4245" y="2857"/>
                    <a:pt x="4299" y="3009"/>
                    <a:pt x="4360" y="3154"/>
                  </a:cubicBezTo>
                  <a:lnTo>
                    <a:pt x="4352" y="3154"/>
                  </a:lnTo>
                  <a:cubicBezTo>
                    <a:pt x="4428" y="3314"/>
                    <a:pt x="4527" y="3482"/>
                    <a:pt x="4611" y="3657"/>
                  </a:cubicBezTo>
                  <a:cubicBezTo>
                    <a:pt x="4550" y="3604"/>
                    <a:pt x="4482" y="3566"/>
                    <a:pt x="4406" y="3535"/>
                  </a:cubicBezTo>
                  <a:cubicBezTo>
                    <a:pt x="4177" y="3451"/>
                    <a:pt x="4200" y="2971"/>
                    <a:pt x="4215" y="2697"/>
                  </a:cubicBezTo>
                  <a:close/>
                  <a:moveTo>
                    <a:pt x="3438" y="3627"/>
                  </a:moveTo>
                  <a:lnTo>
                    <a:pt x="3438" y="3627"/>
                  </a:lnTo>
                  <a:cubicBezTo>
                    <a:pt x="3422" y="3657"/>
                    <a:pt x="3392" y="3680"/>
                    <a:pt x="3369" y="3710"/>
                  </a:cubicBezTo>
                  <a:lnTo>
                    <a:pt x="3361" y="3703"/>
                  </a:lnTo>
                  <a:cubicBezTo>
                    <a:pt x="3354" y="3695"/>
                    <a:pt x="3346" y="3688"/>
                    <a:pt x="3339" y="3688"/>
                  </a:cubicBezTo>
                  <a:cubicBezTo>
                    <a:pt x="3377" y="3672"/>
                    <a:pt x="3407" y="3649"/>
                    <a:pt x="3438" y="3627"/>
                  </a:cubicBezTo>
                  <a:close/>
                  <a:moveTo>
                    <a:pt x="4314" y="2491"/>
                  </a:moveTo>
                  <a:lnTo>
                    <a:pt x="4314" y="2491"/>
                  </a:lnTo>
                  <a:cubicBezTo>
                    <a:pt x="4406" y="2560"/>
                    <a:pt x="4505" y="2613"/>
                    <a:pt x="4611" y="2659"/>
                  </a:cubicBezTo>
                  <a:lnTo>
                    <a:pt x="4604" y="2651"/>
                  </a:lnTo>
                  <a:lnTo>
                    <a:pt x="4604" y="2651"/>
                  </a:lnTo>
                  <a:cubicBezTo>
                    <a:pt x="4870" y="2765"/>
                    <a:pt x="5137" y="2773"/>
                    <a:pt x="5343" y="3009"/>
                  </a:cubicBezTo>
                  <a:cubicBezTo>
                    <a:pt x="5488" y="3162"/>
                    <a:pt x="5503" y="3398"/>
                    <a:pt x="5381" y="3573"/>
                  </a:cubicBezTo>
                  <a:cubicBezTo>
                    <a:pt x="5325" y="3666"/>
                    <a:pt x="5224" y="3719"/>
                    <a:pt x="5114" y="3719"/>
                  </a:cubicBezTo>
                  <a:cubicBezTo>
                    <a:pt x="5089" y="3719"/>
                    <a:pt x="5064" y="3716"/>
                    <a:pt x="5038" y="3710"/>
                  </a:cubicBezTo>
                  <a:lnTo>
                    <a:pt x="4855" y="3634"/>
                  </a:lnTo>
                  <a:cubicBezTo>
                    <a:pt x="4703" y="3505"/>
                    <a:pt x="4710" y="3413"/>
                    <a:pt x="4878" y="3360"/>
                  </a:cubicBezTo>
                  <a:lnTo>
                    <a:pt x="4878" y="3360"/>
                  </a:lnTo>
                  <a:cubicBezTo>
                    <a:pt x="4842" y="3505"/>
                    <a:pt x="4950" y="3643"/>
                    <a:pt x="5092" y="3643"/>
                  </a:cubicBezTo>
                  <a:cubicBezTo>
                    <a:pt x="5100" y="3643"/>
                    <a:pt x="5107" y="3643"/>
                    <a:pt x="5114" y="3642"/>
                  </a:cubicBezTo>
                  <a:cubicBezTo>
                    <a:pt x="5328" y="3642"/>
                    <a:pt x="5381" y="3398"/>
                    <a:pt x="5358" y="3230"/>
                  </a:cubicBezTo>
                  <a:cubicBezTo>
                    <a:pt x="5267" y="2689"/>
                    <a:pt x="4543" y="2880"/>
                    <a:pt x="4314" y="2491"/>
                  </a:cubicBezTo>
                  <a:close/>
                  <a:moveTo>
                    <a:pt x="3224" y="3695"/>
                  </a:moveTo>
                  <a:cubicBezTo>
                    <a:pt x="3239" y="3699"/>
                    <a:pt x="3257" y="3701"/>
                    <a:pt x="3275" y="3701"/>
                  </a:cubicBezTo>
                  <a:cubicBezTo>
                    <a:pt x="3290" y="3701"/>
                    <a:pt x="3305" y="3700"/>
                    <a:pt x="3321" y="3697"/>
                  </a:cubicBezTo>
                  <a:lnTo>
                    <a:pt x="3321" y="3697"/>
                  </a:lnTo>
                  <a:cubicBezTo>
                    <a:pt x="3246" y="3757"/>
                    <a:pt x="3193" y="3818"/>
                    <a:pt x="3140" y="3893"/>
                  </a:cubicBezTo>
                  <a:cubicBezTo>
                    <a:pt x="3133" y="3916"/>
                    <a:pt x="3125" y="3939"/>
                    <a:pt x="3118" y="3962"/>
                  </a:cubicBezTo>
                  <a:lnTo>
                    <a:pt x="3095" y="3962"/>
                  </a:lnTo>
                  <a:cubicBezTo>
                    <a:pt x="3095" y="3870"/>
                    <a:pt x="3140" y="3779"/>
                    <a:pt x="3209" y="3710"/>
                  </a:cubicBezTo>
                  <a:cubicBezTo>
                    <a:pt x="3217" y="3710"/>
                    <a:pt x="3217" y="3703"/>
                    <a:pt x="3224" y="3695"/>
                  </a:cubicBezTo>
                  <a:close/>
                  <a:moveTo>
                    <a:pt x="4180" y="3595"/>
                  </a:moveTo>
                  <a:cubicBezTo>
                    <a:pt x="4210" y="3661"/>
                    <a:pt x="4255" y="3712"/>
                    <a:pt x="4306" y="3764"/>
                  </a:cubicBezTo>
                  <a:cubicBezTo>
                    <a:pt x="4406" y="3832"/>
                    <a:pt x="4497" y="3916"/>
                    <a:pt x="4573" y="4008"/>
                  </a:cubicBezTo>
                  <a:cubicBezTo>
                    <a:pt x="4494" y="3940"/>
                    <a:pt x="4390" y="3901"/>
                    <a:pt x="4286" y="3901"/>
                  </a:cubicBezTo>
                  <a:cubicBezTo>
                    <a:pt x="4249" y="3901"/>
                    <a:pt x="4213" y="3906"/>
                    <a:pt x="4177" y="3916"/>
                  </a:cubicBezTo>
                  <a:cubicBezTo>
                    <a:pt x="4085" y="3939"/>
                    <a:pt x="4002" y="3992"/>
                    <a:pt x="3925" y="4053"/>
                  </a:cubicBezTo>
                  <a:cubicBezTo>
                    <a:pt x="3948" y="3954"/>
                    <a:pt x="3925" y="3855"/>
                    <a:pt x="3872" y="3771"/>
                  </a:cubicBezTo>
                  <a:cubicBezTo>
                    <a:pt x="3999" y="3756"/>
                    <a:pt x="4111" y="3698"/>
                    <a:pt x="4180" y="3595"/>
                  </a:cubicBezTo>
                  <a:close/>
                  <a:moveTo>
                    <a:pt x="3805" y="3788"/>
                  </a:moveTo>
                  <a:lnTo>
                    <a:pt x="3805" y="3788"/>
                  </a:lnTo>
                  <a:cubicBezTo>
                    <a:pt x="3857" y="3872"/>
                    <a:pt x="3879" y="3970"/>
                    <a:pt x="3857" y="4061"/>
                  </a:cubicBezTo>
                  <a:cubicBezTo>
                    <a:pt x="3849" y="4061"/>
                    <a:pt x="3842" y="4069"/>
                    <a:pt x="3834" y="4069"/>
                  </a:cubicBezTo>
                  <a:cubicBezTo>
                    <a:pt x="3834" y="4038"/>
                    <a:pt x="3834" y="4008"/>
                    <a:pt x="3826" y="3985"/>
                  </a:cubicBezTo>
                  <a:cubicBezTo>
                    <a:pt x="3803" y="3916"/>
                    <a:pt x="3773" y="3848"/>
                    <a:pt x="3735" y="3794"/>
                  </a:cubicBezTo>
                  <a:cubicBezTo>
                    <a:pt x="3756" y="3794"/>
                    <a:pt x="3783" y="3794"/>
                    <a:pt x="3805" y="3788"/>
                  </a:cubicBezTo>
                  <a:close/>
                  <a:moveTo>
                    <a:pt x="2942" y="3398"/>
                  </a:moveTo>
                  <a:cubicBezTo>
                    <a:pt x="2973" y="3520"/>
                    <a:pt x="3057" y="3627"/>
                    <a:pt x="3163" y="3688"/>
                  </a:cubicBezTo>
                  <a:cubicBezTo>
                    <a:pt x="3102" y="3741"/>
                    <a:pt x="3057" y="3817"/>
                    <a:pt x="3041" y="3909"/>
                  </a:cubicBezTo>
                  <a:cubicBezTo>
                    <a:pt x="2996" y="3848"/>
                    <a:pt x="2942" y="3794"/>
                    <a:pt x="2874" y="3756"/>
                  </a:cubicBezTo>
                  <a:cubicBezTo>
                    <a:pt x="2805" y="3718"/>
                    <a:pt x="2731" y="3699"/>
                    <a:pt x="2657" y="3699"/>
                  </a:cubicBezTo>
                  <a:cubicBezTo>
                    <a:pt x="2584" y="3699"/>
                    <a:pt x="2512" y="3718"/>
                    <a:pt x="2447" y="3756"/>
                  </a:cubicBezTo>
                  <a:cubicBezTo>
                    <a:pt x="2211" y="3909"/>
                    <a:pt x="2302" y="4297"/>
                    <a:pt x="2569" y="4351"/>
                  </a:cubicBezTo>
                  <a:cubicBezTo>
                    <a:pt x="2582" y="4354"/>
                    <a:pt x="2594" y="4355"/>
                    <a:pt x="2607" y="4355"/>
                  </a:cubicBezTo>
                  <a:cubicBezTo>
                    <a:pt x="2690" y="4355"/>
                    <a:pt x="2762" y="4291"/>
                    <a:pt x="2782" y="4198"/>
                  </a:cubicBezTo>
                  <a:lnTo>
                    <a:pt x="2782" y="4198"/>
                  </a:lnTo>
                  <a:cubicBezTo>
                    <a:pt x="2789" y="4325"/>
                    <a:pt x="2705" y="4484"/>
                    <a:pt x="2555" y="4484"/>
                  </a:cubicBezTo>
                  <a:cubicBezTo>
                    <a:pt x="2542" y="4484"/>
                    <a:pt x="2529" y="4483"/>
                    <a:pt x="2515" y="4480"/>
                  </a:cubicBezTo>
                  <a:cubicBezTo>
                    <a:pt x="2256" y="4434"/>
                    <a:pt x="2188" y="4152"/>
                    <a:pt x="2279" y="3931"/>
                  </a:cubicBezTo>
                  <a:cubicBezTo>
                    <a:pt x="2371" y="3710"/>
                    <a:pt x="2546" y="3665"/>
                    <a:pt x="2744" y="3573"/>
                  </a:cubicBezTo>
                  <a:cubicBezTo>
                    <a:pt x="2820" y="3535"/>
                    <a:pt x="2889" y="3474"/>
                    <a:pt x="2927" y="3398"/>
                  </a:cubicBezTo>
                  <a:lnTo>
                    <a:pt x="2935" y="3406"/>
                  </a:lnTo>
                  <a:lnTo>
                    <a:pt x="2942" y="3398"/>
                  </a:lnTo>
                  <a:close/>
                  <a:moveTo>
                    <a:pt x="2683" y="3512"/>
                  </a:moveTo>
                  <a:lnTo>
                    <a:pt x="2683" y="3512"/>
                  </a:lnTo>
                  <a:cubicBezTo>
                    <a:pt x="2622" y="3543"/>
                    <a:pt x="2554" y="3566"/>
                    <a:pt x="2493" y="3596"/>
                  </a:cubicBezTo>
                  <a:cubicBezTo>
                    <a:pt x="2378" y="3649"/>
                    <a:pt x="2287" y="3741"/>
                    <a:pt x="2233" y="3855"/>
                  </a:cubicBezTo>
                  <a:cubicBezTo>
                    <a:pt x="2134" y="4099"/>
                    <a:pt x="2142" y="4358"/>
                    <a:pt x="2378" y="4503"/>
                  </a:cubicBezTo>
                  <a:cubicBezTo>
                    <a:pt x="2439" y="4538"/>
                    <a:pt x="2495" y="4554"/>
                    <a:pt x="2546" y="4554"/>
                  </a:cubicBezTo>
                  <a:cubicBezTo>
                    <a:pt x="2802" y="4554"/>
                    <a:pt x="2921" y="4169"/>
                    <a:pt x="2775" y="4023"/>
                  </a:cubicBezTo>
                  <a:cubicBezTo>
                    <a:pt x="2751" y="3958"/>
                    <a:pt x="2692" y="3921"/>
                    <a:pt x="2627" y="3921"/>
                  </a:cubicBezTo>
                  <a:cubicBezTo>
                    <a:pt x="2608" y="3921"/>
                    <a:pt x="2588" y="3924"/>
                    <a:pt x="2569" y="3931"/>
                  </a:cubicBezTo>
                  <a:cubicBezTo>
                    <a:pt x="2515" y="3947"/>
                    <a:pt x="2470" y="3977"/>
                    <a:pt x="2447" y="4030"/>
                  </a:cubicBezTo>
                  <a:cubicBezTo>
                    <a:pt x="2432" y="3970"/>
                    <a:pt x="2454" y="3916"/>
                    <a:pt x="2500" y="3870"/>
                  </a:cubicBezTo>
                  <a:cubicBezTo>
                    <a:pt x="2538" y="3839"/>
                    <a:pt x="2588" y="3827"/>
                    <a:pt x="2640" y="3827"/>
                  </a:cubicBezTo>
                  <a:cubicBezTo>
                    <a:pt x="2704" y="3827"/>
                    <a:pt x="2770" y="3845"/>
                    <a:pt x="2820" y="3870"/>
                  </a:cubicBezTo>
                  <a:cubicBezTo>
                    <a:pt x="2904" y="3924"/>
                    <a:pt x="2965" y="4000"/>
                    <a:pt x="3003" y="4091"/>
                  </a:cubicBezTo>
                  <a:cubicBezTo>
                    <a:pt x="3003" y="4091"/>
                    <a:pt x="3003" y="4099"/>
                    <a:pt x="3003" y="4099"/>
                  </a:cubicBezTo>
                  <a:cubicBezTo>
                    <a:pt x="3003" y="4328"/>
                    <a:pt x="2957" y="4533"/>
                    <a:pt x="2706" y="4602"/>
                  </a:cubicBezTo>
                  <a:cubicBezTo>
                    <a:pt x="2653" y="4618"/>
                    <a:pt x="2604" y="4625"/>
                    <a:pt x="2559" y="4625"/>
                  </a:cubicBezTo>
                  <a:cubicBezTo>
                    <a:pt x="2258" y="4625"/>
                    <a:pt x="2126" y="4301"/>
                    <a:pt x="2172" y="4023"/>
                  </a:cubicBezTo>
                  <a:cubicBezTo>
                    <a:pt x="2180" y="4008"/>
                    <a:pt x="2188" y="4000"/>
                    <a:pt x="2188" y="3985"/>
                  </a:cubicBezTo>
                  <a:cubicBezTo>
                    <a:pt x="2188" y="3947"/>
                    <a:pt x="2195" y="3909"/>
                    <a:pt x="2211" y="3870"/>
                  </a:cubicBezTo>
                  <a:cubicBezTo>
                    <a:pt x="2218" y="3848"/>
                    <a:pt x="2233" y="3825"/>
                    <a:pt x="2241" y="3802"/>
                  </a:cubicBezTo>
                  <a:cubicBezTo>
                    <a:pt x="2333" y="3634"/>
                    <a:pt x="2508" y="3581"/>
                    <a:pt x="2683" y="3512"/>
                  </a:cubicBezTo>
                  <a:close/>
                  <a:moveTo>
                    <a:pt x="4675" y="4282"/>
                  </a:moveTo>
                  <a:lnTo>
                    <a:pt x="4675" y="4282"/>
                  </a:lnTo>
                  <a:cubicBezTo>
                    <a:pt x="4681" y="4494"/>
                    <a:pt x="4564" y="4695"/>
                    <a:pt x="4341" y="4695"/>
                  </a:cubicBezTo>
                  <a:cubicBezTo>
                    <a:pt x="4330" y="4695"/>
                    <a:pt x="4318" y="4695"/>
                    <a:pt x="4306" y="4694"/>
                  </a:cubicBezTo>
                  <a:cubicBezTo>
                    <a:pt x="4085" y="4678"/>
                    <a:pt x="4055" y="4381"/>
                    <a:pt x="4177" y="4282"/>
                  </a:cubicBezTo>
                  <a:lnTo>
                    <a:pt x="4177" y="4282"/>
                  </a:lnTo>
                  <a:cubicBezTo>
                    <a:pt x="4139" y="4404"/>
                    <a:pt x="4185" y="4564"/>
                    <a:pt x="4337" y="4564"/>
                  </a:cubicBezTo>
                  <a:cubicBezTo>
                    <a:pt x="4502" y="4564"/>
                    <a:pt x="4640" y="4442"/>
                    <a:pt x="4675" y="4282"/>
                  </a:cubicBezTo>
                  <a:close/>
                  <a:moveTo>
                    <a:pt x="4284" y="3627"/>
                  </a:moveTo>
                  <a:lnTo>
                    <a:pt x="4284" y="3627"/>
                  </a:lnTo>
                  <a:cubicBezTo>
                    <a:pt x="4474" y="3787"/>
                    <a:pt x="4726" y="3870"/>
                    <a:pt x="4787" y="4114"/>
                  </a:cubicBezTo>
                  <a:lnTo>
                    <a:pt x="4779" y="4107"/>
                  </a:lnTo>
                  <a:lnTo>
                    <a:pt x="4779" y="4107"/>
                  </a:lnTo>
                  <a:cubicBezTo>
                    <a:pt x="4787" y="4137"/>
                    <a:pt x="4787" y="4160"/>
                    <a:pt x="4794" y="4191"/>
                  </a:cubicBezTo>
                  <a:cubicBezTo>
                    <a:pt x="4794" y="4229"/>
                    <a:pt x="4794" y="4267"/>
                    <a:pt x="4794" y="4305"/>
                  </a:cubicBezTo>
                  <a:cubicBezTo>
                    <a:pt x="4794" y="4320"/>
                    <a:pt x="4794" y="4335"/>
                    <a:pt x="4802" y="4343"/>
                  </a:cubicBezTo>
                  <a:cubicBezTo>
                    <a:pt x="4772" y="4597"/>
                    <a:pt x="4605" y="4846"/>
                    <a:pt x="4362" y="4846"/>
                  </a:cubicBezTo>
                  <a:cubicBezTo>
                    <a:pt x="4291" y="4846"/>
                    <a:pt x="4213" y="4825"/>
                    <a:pt x="4131" y="4777"/>
                  </a:cubicBezTo>
                  <a:cubicBezTo>
                    <a:pt x="3910" y="4655"/>
                    <a:pt x="3910" y="4442"/>
                    <a:pt x="3971" y="4221"/>
                  </a:cubicBezTo>
                  <a:cubicBezTo>
                    <a:pt x="3971" y="4221"/>
                    <a:pt x="3971" y="4213"/>
                    <a:pt x="3971" y="4213"/>
                  </a:cubicBezTo>
                  <a:cubicBezTo>
                    <a:pt x="4024" y="4130"/>
                    <a:pt x="4108" y="4076"/>
                    <a:pt x="4200" y="4046"/>
                  </a:cubicBezTo>
                  <a:cubicBezTo>
                    <a:pt x="4225" y="4042"/>
                    <a:pt x="4252" y="4040"/>
                    <a:pt x="4281" y="4040"/>
                  </a:cubicBezTo>
                  <a:cubicBezTo>
                    <a:pt x="4366" y="4040"/>
                    <a:pt x="4461" y="4061"/>
                    <a:pt x="4512" y="4130"/>
                  </a:cubicBezTo>
                  <a:cubicBezTo>
                    <a:pt x="4543" y="4175"/>
                    <a:pt x="4550" y="4244"/>
                    <a:pt x="4527" y="4297"/>
                  </a:cubicBezTo>
                  <a:cubicBezTo>
                    <a:pt x="4512" y="4236"/>
                    <a:pt x="4482" y="4191"/>
                    <a:pt x="4428" y="4168"/>
                  </a:cubicBezTo>
                  <a:cubicBezTo>
                    <a:pt x="4401" y="4147"/>
                    <a:pt x="4370" y="4138"/>
                    <a:pt x="4339" y="4138"/>
                  </a:cubicBezTo>
                  <a:cubicBezTo>
                    <a:pt x="4299" y="4138"/>
                    <a:pt x="4260" y="4153"/>
                    <a:pt x="4230" y="4183"/>
                  </a:cubicBezTo>
                  <a:cubicBezTo>
                    <a:pt x="3966" y="4218"/>
                    <a:pt x="3981" y="4771"/>
                    <a:pt x="4320" y="4771"/>
                  </a:cubicBezTo>
                  <a:cubicBezTo>
                    <a:pt x="4353" y="4771"/>
                    <a:pt x="4389" y="4766"/>
                    <a:pt x="4428" y="4755"/>
                  </a:cubicBezTo>
                  <a:cubicBezTo>
                    <a:pt x="4695" y="4671"/>
                    <a:pt x="4771" y="4419"/>
                    <a:pt x="4733" y="4168"/>
                  </a:cubicBezTo>
                  <a:cubicBezTo>
                    <a:pt x="4710" y="4038"/>
                    <a:pt x="4642" y="3924"/>
                    <a:pt x="4543" y="3848"/>
                  </a:cubicBezTo>
                  <a:cubicBezTo>
                    <a:pt x="4451" y="3779"/>
                    <a:pt x="4367" y="3703"/>
                    <a:pt x="4284" y="3627"/>
                  </a:cubicBezTo>
                  <a:close/>
                  <a:moveTo>
                    <a:pt x="3118" y="4335"/>
                  </a:moveTo>
                  <a:cubicBezTo>
                    <a:pt x="3118" y="4343"/>
                    <a:pt x="3125" y="4358"/>
                    <a:pt x="3133" y="4366"/>
                  </a:cubicBezTo>
                  <a:cubicBezTo>
                    <a:pt x="3133" y="4404"/>
                    <a:pt x="3133" y="4450"/>
                    <a:pt x="3125" y="4488"/>
                  </a:cubicBezTo>
                  <a:cubicBezTo>
                    <a:pt x="3125" y="4495"/>
                    <a:pt x="3125" y="4511"/>
                    <a:pt x="3133" y="4518"/>
                  </a:cubicBezTo>
                  <a:cubicBezTo>
                    <a:pt x="3125" y="4739"/>
                    <a:pt x="3102" y="4960"/>
                    <a:pt x="3072" y="5174"/>
                  </a:cubicBezTo>
                  <a:cubicBezTo>
                    <a:pt x="3041" y="5014"/>
                    <a:pt x="2988" y="4831"/>
                    <a:pt x="2889" y="4747"/>
                  </a:cubicBezTo>
                  <a:cubicBezTo>
                    <a:pt x="2874" y="4739"/>
                    <a:pt x="2858" y="4724"/>
                    <a:pt x="2843" y="4716"/>
                  </a:cubicBezTo>
                  <a:cubicBezTo>
                    <a:pt x="2988" y="4640"/>
                    <a:pt x="3087" y="4495"/>
                    <a:pt x="3118" y="4335"/>
                  </a:cubicBezTo>
                  <a:close/>
                  <a:moveTo>
                    <a:pt x="3796" y="4412"/>
                  </a:moveTo>
                  <a:lnTo>
                    <a:pt x="3796" y="4412"/>
                  </a:lnTo>
                  <a:cubicBezTo>
                    <a:pt x="3781" y="4579"/>
                    <a:pt x="3842" y="4739"/>
                    <a:pt x="3971" y="4854"/>
                  </a:cubicBezTo>
                  <a:cubicBezTo>
                    <a:pt x="3948" y="4854"/>
                    <a:pt x="3933" y="4861"/>
                    <a:pt x="3910" y="4869"/>
                  </a:cubicBezTo>
                  <a:cubicBezTo>
                    <a:pt x="3811" y="4937"/>
                    <a:pt x="3712" y="5090"/>
                    <a:pt x="3651" y="5250"/>
                  </a:cubicBezTo>
                  <a:lnTo>
                    <a:pt x="3636" y="5242"/>
                  </a:lnTo>
                  <a:cubicBezTo>
                    <a:pt x="3659" y="5021"/>
                    <a:pt x="3689" y="4808"/>
                    <a:pt x="3735" y="4587"/>
                  </a:cubicBezTo>
                  <a:cubicBezTo>
                    <a:pt x="3742" y="4579"/>
                    <a:pt x="3750" y="4572"/>
                    <a:pt x="3750" y="4556"/>
                  </a:cubicBezTo>
                  <a:cubicBezTo>
                    <a:pt x="3758" y="4518"/>
                    <a:pt x="3765" y="4480"/>
                    <a:pt x="3773" y="4442"/>
                  </a:cubicBezTo>
                  <a:cubicBezTo>
                    <a:pt x="3781" y="4434"/>
                    <a:pt x="3788" y="4427"/>
                    <a:pt x="3796" y="4412"/>
                  </a:cubicBezTo>
                  <a:close/>
                  <a:moveTo>
                    <a:pt x="3582" y="3741"/>
                  </a:moveTo>
                  <a:cubicBezTo>
                    <a:pt x="3651" y="3848"/>
                    <a:pt x="3697" y="3970"/>
                    <a:pt x="3712" y="4099"/>
                  </a:cubicBezTo>
                  <a:lnTo>
                    <a:pt x="3712" y="4107"/>
                  </a:lnTo>
                  <a:cubicBezTo>
                    <a:pt x="3697" y="4213"/>
                    <a:pt x="3666" y="4312"/>
                    <a:pt x="3643" y="4419"/>
                  </a:cubicBezTo>
                  <a:cubicBezTo>
                    <a:pt x="3636" y="4427"/>
                    <a:pt x="3636" y="4434"/>
                    <a:pt x="3636" y="4442"/>
                  </a:cubicBezTo>
                  <a:cubicBezTo>
                    <a:pt x="3552" y="4823"/>
                    <a:pt x="3445" y="5204"/>
                    <a:pt x="3468" y="5593"/>
                  </a:cubicBezTo>
                  <a:cubicBezTo>
                    <a:pt x="3483" y="5768"/>
                    <a:pt x="3506" y="5928"/>
                    <a:pt x="3537" y="6096"/>
                  </a:cubicBezTo>
                  <a:lnTo>
                    <a:pt x="3529" y="6088"/>
                  </a:lnTo>
                  <a:cubicBezTo>
                    <a:pt x="3506" y="6271"/>
                    <a:pt x="3453" y="6439"/>
                    <a:pt x="3361" y="6591"/>
                  </a:cubicBezTo>
                  <a:cubicBezTo>
                    <a:pt x="3300" y="6690"/>
                    <a:pt x="3239" y="6782"/>
                    <a:pt x="3194" y="6888"/>
                  </a:cubicBezTo>
                  <a:cubicBezTo>
                    <a:pt x="3354" y="5844"/>
                    <a:pt x="3453" y="4793"/>
                    <a:pt x="3582" y="3741"/>
                  </a:cubicBezTo>
                  <a:close/>
                  <a:moveTo>
                    <a:pt x="3453" y="3726"/>
                  </a:moveTo>
                  <a:cubicBezTo>
                    <a:pt x="3453" y="3779"/>
                    <a:pt x="3453" y="3825"/>
                    <a:pt x="3453" y="3870"/>
                  </a:cubicBezTo>
                  <a:lnTo>
                    <a:pt x="3072" y="6896"/>
                  </a:lnTo>
                  <a:lnTo>
                    <a:pt x="3072" y="6919"/>
                  </a:lnTo>
                  <a:cubicBezTo>
                    <a:pt x="3049" y="6797"/>
                    <a:pt x="3011" y="6675"/>
                    <a:pt x="2980" y="6553"/>
                  </a:cubicBezTo>
                  <a:cubicBezTo>
                    <a:pt x="2942" y="6424"/>
                    <a:pt x="2927" y="6302"/>
                    <a:pt x="2927" y="6172"/>
                  </a:cubicBezTo>
                  <a:cubicBezTo>
                    <a:pt x="2988" y="5966"/>
                    <a:pt x="3087" y="5761"/>
                    <a:pt x="3148" y="5555"/>
                  </a:cubicBezTo>
                  <a:lnTo>
                    <a:pt x="3148" y="5562"/>
                  </a:lnTo>
                  <a:cubicBezTo>
                    <a:pt x="3278" y="5189"/>
                    <a:pt x="3262" y="4785"/>
                    <a:pt x="3278" y="4396"/>
                  </a:cubicBezTo>
                  <a:cubicBezTo>
                    <a:pt x="3278" y="4389"/>
                    <a:pt x="3278" y="4381"/>
                    <a:pt x="3278" y="4373"/>
                  </a:cubicBezTo>
                  <a:cubicBezTo>
                    <a:pt x="3278" y="4267"/>
                    <a:pt x="3278" y="4160"/>
                    <a:pt x="3285" y="4053"/>
                  </a:cubicBezTo>
                  <a:cubicBezTo>
                    <a:pt x="3293" y="4030"/>
                    <a:pt x="3278" y="4008"/>
                    <a:pt x="3262" y="4000"/>
                  </a:cubicBezTo>
                  <a:cubicBezTo>
                    <a:pt x="3308" y="3893"/>
                    <a:pt x="3377" y="3802"/>
                    <a:pt x="3453" y="3726"/>
                  </a:cubicBezTo>
                  <a:close/>
                  <a:moveTo>
                    <a:pt x="4040" y="5839"/>
                  </a:moveTo>
                  <a:cubicBezTo>
                    <a:pt x="4121" y="5839"/>
                    <a:pt x="4209" y="5915"/>
                    <a:pt x="4306" y="6065"/>
                  </a:cubicBezTo>
                  <a:lnTo>
                    <a:pt x="4299" y="6065"/>
                  </a:lnTo>
                  <a:cubicBezTo>
                    <a:pt x="4337" y="6180"/>
                    <a:pt x="4367" y="6294"/>
                    <a:pt x="4375" y="6424"/>
                  </a:cubicBezTo>
                  <a:cubicBezTo>
                    <a:pt x="4383" y="6667"/>
                    <a:pt x="4322" y="6911"/>
                    <a:pt x="4200" y="7125"/>
                  </a:cubicBezTo>
                  <a:lnTo>
                    <a:pt x="4162" y="7193"/>
                  </a:lnTo>
                  <a:cubicBezTo>
                    <a:pt x="4215" y="7064"/>
                    <a:pt x="4238" y="6927"/>
                    <a:pt x="4230" y="6789"/>
                  </a:cubicBezTo>
                  <a:cubicBezTo>
                    <a:pt x="4219" y="6630"/>
                    <a:pt x="4110" y="6556"/>
                    <a:pt x="3994" y="6556"/>
                  </a:cubicBezTo>
                  <a:cubicBezTo>
                    <a:pt x="3882" y="6556"/>
                    <a:pt x="3764" y="6624"/>
                    <a:pt x="3720" y="6751"/>
                  </a:cubicBezTo>
                  <a:cubicBezTo>
                    <a:pt x="3720" y="6607"/>
                    <a:pt x="3712" y="6469"/>
                    <a:pt x="3697" y="6325"/>
                  </a:cubicBezTo>
                  <a:lnTo>
                    <a:pt x="3697" y="6325"/>
                  </a:lnTo>
                  <a:cubicBezTo>
                    <a:pt x="3735" y="6370"/>
                    <a:pt x="3788" y="6401"/>
                    <a:pt x="3842" y="6424"/>
                  </a:cubicBezTo>
                  <a:cubicBezTo>
                    <a:pt x="3870" y="6434"/>
                    <a:pt x="3899" y="6439"/>
                    <a:pt x="3927" y="6439"/>
                  </a:cubicBezTo>
                  <a:cubicBezTo>
                    <a:pt x="4043" y="6439"/>
                    <a:pt x="4149" y="6356"/>
                    <a:pt x="4162" y="6233"/>
                  </a:cubicBezTo>
                  <a:cubicBezTo>
                    <a:pt x="4183" y="6066"/>
                    <a:pt x="4117" y="6008"/>
                    <a:pt x="4042" y="6008"/>
                  </a:cubicBezTo>
                  <a:cubicBezTo>
                    <a:pt x="3929" y="6008"/>
                    <a:pt x="3795" y="6141"/>
                    <a:pt x="3910" y="6233"/>
                  </a:cubicBezTo>
                  <a:cubicBezTo>
                    <a:pt x="3864" y="6233"/>
                    <a:pt x="3811" y="6225"/>
                    <a:pt x="3765" y="6210"/>
                  </a:cubicBezTo>
                  <a:cubicBezTo>
                    <a:pt x="3847" y="5962"/>
                    <a:pt x="3937" y="5839"/>
                    <a:pt x="4040" y="5839"/>
                  </a:cubicBezTo>
                  <a:close/>
                  <a:moveTo>
                    <a:pt x="1217" y="5523"/>
                  </a:moveTo>
                  <a:cubicBezTo>
                    <a:pt x="1338" y="5523"/>
                    <a:pt x="1459" y="5577"/>
                    <a:pt x="1540" y="5677"/>
                  </a:cubicBezTo>
                  <a:cubicBezTo>
                    <a:pt x="1593" y="5745"/>
                    <a:pt x="1601" y="5844"/>
                    <a:pt x="1563" y="5928"/>
                  </a:cubicBezTo>
                  <a:cubicBezTo>
                    <a:pt x="1540" y="5966"/>
                    <a:pt x="1509" y="5997"/>
                    <a:pt x="1471" y="6020"/>
                  </a:cubicBezTo>
                  <a:cubicBezTo>
                    <a:pt x="1494" y="5943"/>
                    <a:pt x="1487" y="5860"/>
                    <a:pt x="1441" y="5799"/>
                  </a:cubicBezTo>
                  <a:cubicBezTo>
                    <a:pt x="1418" y="5768"/>
                    <a:pt x="1395" y="5745"/>
                    <a:pt x="1365" y="5730"/>
                  </a:cubicBezTo>
                  <a:cubicBezTo>
                    <a:pt x="1311" y="5677"/>
                    <a:pt x="1243" y="5639"/>
                    <a:pt x="1174" y="5639"/>
                  </a:cubicBezTo>
                  <a:cubicBezTo>
                    <a:pt x="1168" y="5638"/>
                    <a:pt x="1161" y="5638"/>
                    <a:pt x="1155" y="5638"/>
                  </a:cubicBezTo>
                  <a:cubicBezTo>
                    <a:pt x="962" y="5638"/>
                    <a:pt x="870" y="5865"/>
                    <a:pt x="892" y="6027"/>
                  </a:cubicBezTo>
                  <a:cubicBezTo>
                    <a:pt x="938" y="6294"/>
                    <a:pt x="1220" y="6469"/>
                    <a:pt x="1433" y="6584"/>
                  </a:cubicBezTo>
                  <a:cubicBezTo>
                    <a:pt x="1616" y="6652"/>
                    <a:pt x="1776" y="6789"/>
                    <a:pt x="1875" y="6965"/>
                  </a:cubicBezTo>
                  <a:cubicBezTo>
                    <a:pt x="1921" y="7049"/>
                    <a:pt x="1959" y="7140"/>
                    <a:pt x="1990" y="7239"/>
                  </a:cubicBezTo>
                  <a:cubicBezTo>
                    <a:pt x="1723" y="6858"/>
                    <a:pt x="1235" y="6698"/>
                    <a:pt x="938" y="6347"/>
                  </a:cubicBezTo>
                  <a:lnTo>
                    <a:pt x="945" y="6347"/>
                  </a:lnTo>
                  <a:cubicBezTo>
                    <a:pt x="732" y="6096"/>
                    <a:pt x="770" y="5616"/>
                    <a:pt x="1136" y="5532"/>
                  </a:cubicBezTo>
                  <a:cubicBezTo>
                    <a:pt x="1163" y="5526"/>
                    <a:pt x="1190" y="5523"/>
                    <a:pt x="1217" y="5523"/>
                  </a:cubicBezTo>
                  <a:close/>
                  <a:moveTo>
                    <a:pt x="5244" y="6030"/>
                  </a:moveTo>
                  <a:cubicBezTo>
                    <a:pt x="5307" y="6030"/>
                    <a:pt x="5370" y="6044"/>
                    <a:pt x="5427" y="6073"/>
                  </a:cubicBezTo>
                  <a:cubicBezTo>
                    <a:pt x="5762" y="6241"/>
                    <a:pt x="5686" y="6713"/>
                    <a:pt x="5412" y="6911"/>
                  </a:cubicBezTo>
                  <a:cubicBezTo>
                    <a:pt x="5038" y="7178"/>
                    <a:pt x="4527" y="7209"/>
                    <a:pt x="4177" y="7513"/>
                  </a:cubicBezTo>
                  <a:cubicBezTo>
                    <a:pt x="4154" y="7529"/>
                    <a:pt x="4139" y="7536"/>
                    <a:pt x="4116" y="7552"/>
                  </a:cubicBezTo>
                  <a:cubicBezTo>
                    <a:pt x="4124" y="7529"/>
                    <a:pt x="4131" y="7506"/>
                    <a:pt x="4146" y="7491"/>
                  </a:cubicBezTo>
                  <a:cubicBezTo>
                    <a:pt x="4169" y="7452"/>
                    <a:pt x="4200" y="7414"/>
                    <a:pt x="4223" y="7369"/>
                  </a:cubicBezTo>
                  <a:cubicBezTo>
                    <a:pt x="4253" y="7331"/>
                    <a:pt x="4284" y="7300"/>
                    <a:pt x="4314" y="7277"/>
                  </a:cubicBezTo>
                  <a:cubicBezTo>
                    <a:pt x="4451" y="7132"/>
                    <a:pt x="4642" y="7033"/>
                    <a:pt x="4840" y="7010"/>
                  </a:cubicBezTo>
                  <a:lnTo>
                    <a:pt x="4832" y="7003"/>
                  </a:lnTo>
                  <a:cubicBezTo>
                    <a:pt x="5069" y="6949"/>
                    <a:pt x="5389" y="6850"/>
                    <a:pt x="5495" y="6599"/>
                  </a:cubicBezTo>
                  <a:cubicBezTo>
                    <a:pt x="5564" y="6446"/>
                    <a:pt x="5526" y="6195"/>
                    <a:pt x="5328" y="6157"/>
                  </a:cubicBezTo>
                  <a:cubicBezTo>
                    <a:pt x="5314" y="6155"/>
                    <a:pt x="5299" y="6154"/>
                    <a:pt x="5285" y="6154"/>
                  </a:cubicBezTo>
                  <a:cubicBezTo>
                    <a:pt x="5127" y="6154"/>
                    <a:pt x="4991" y="6270"/>
                    <a:pt x="4977" y="6431"/>
                  </a:cubicBezTo>
                  <a:cubicBezTo>
                    <a:pt x="4977" y="6439"/>
                    <a:pt x="4977" y="6439"/>
                    <a:pt x="4977" y="6439"/>
                  </a:cubicBezTo>
                  <a:cubicBezTo>
                    <a:pt x="4947" y="6416"/>
                    <a:pt x="4924" y="6385"/>
                    <a:pt x="4916" y="6347"/>
                  </a:cubicBezTo>
                  <a:cubicBezTo>
                    <a:pt x="4893" y="6256"/>
                    <a:pt x="4924" y="6164"/>
                    <a:pt x="4992" y="6111"/>
                  </a:cubicBezTo>
                  <a:cubicBezTo>
                    <a:pt x="5068" y="6058"/>
                    <a:pt x="5156" y="6030"/>
                    <a:pt x="5244" y="6030"/>
                  </a:cubicBezTo>
                  <a:close/>
                  <a:moveTo>
                    <a:pt x="4179" y="7679"/>
                  </a:moveTo>
                  <a:cubicBezTo>
                    <a:pt x="4155" y="7689"/>
                    <a:pt x="4131" y="7700"/>
                    <a:pt x="4108" y="7712"/>
                  </a:cubicBezTo>
                  <a:lnTo>
                    <a:pt x="4154" y="7681"/>
                  </a:lnTo>
                  <a:cubicBezTo>
                    <a:pt x="4163" y="7681"/>
                    <a:pt x="4171" y="7680"/>
                    <a:pt x="4179" y="7679"/>
                  </a:cubicBezTo>
                  <a:close/>
                  <a:moveTo>
                    <a:pt x="2706" y="6767"/>
                  </a:moveTo>
                  <a:cubicBezTo>
                    <a:pt x="2759" y="6896"/>
                    <a:pt x="2797" y="7033"/>
                    <a:pt x="2813" y="7178"/>
                  </a:cubicBezTo>
                  <a:cubicBezTo>
                    <a:pt x="2820" y="7388"/>
                    <a:pt x="2776" y="7598"/>
                    <a:pt x="2666" y="7786"/>
                  </a:cubicBezTo>
                  <a:lnTo>
                    <a:pt x="2666" y="7786"/>
                  </a:lnTo>
                  <a:cubicBezTo>
                    <a:pt x="2630" y="7495"/>
                    <a:pt x="2631" y="7203"/>
                    <a:pt x="2675" y="6919"/>
                  </a:cubicBezTo>
                  <a:cubicBezTo>
                    <a:pt x="2683" y="6866"/>
                    <a:pt x="2698" y="6812"/>
                    <a:pt x="2706" y="6767"/>
                  </a:cubicBezTo>
                  <a:close/>
                  <a:moveTo>
                    <a:pt x="2506" y="5654"/>
                  </a:moveTo>
                  <a:cubicBezTo>
                    <a:pt x="2625" y="5654"/>
                    <a:pt x="2692" y="5797"/>
                    <a:pt x="2706" y="6081"/>
                  </a:cubicBezTo>
                  <a:cubicBezTo>
                    <a:pt x="2693" y="6083"/>
                    <a:pt x="2679" y="6084"/>
                    <a:pt x="2666" y="6084"/>
                  </a:cubicBezTo>
                  <a:cubicBezTo>
                    <a:pt x="2633" y="6084"/>
                    <a:pt x="2601" y="6078"/>
                    <a:pt x="2569" y="6073"/>
                  </a:cubicBezTo>
                  <a:cubicBezTo>
                    <a:pt x="2710" y="6007"/>
                    <a:pt x="2577" y="5817"/>
                    <a:pt x="2455" y="5817"/>
                  </a:cubicBezTo>
                  <a:cubicBezTo>
                    <a:pt x="2394" y="5817"/>
                    <a:pt x="2335" y="5866"/>
                    <a:pt x="2317" y="6004"/>
                  </a:cubicBezTo>
                  <a:cubicBezTo>
                    <a:pt x="2303" y="6149"/>
                    <a:pt x="2418" y="6272"/>
                    <a:pt x="2560" y="6272"/>
                  </a:cubicBezTo>
                  <a:cubicBezTo>
                    <a:pt x="2568" y="6272"/>
                    <a:pt x="2576" y="6272"/>
                    <a:pt x="2584" y="6271"/>
                  </a:cubicBezTo>
                  <a:cubicBezTo>
                    <a:pt x="2645" y="6264"/>
                    <a:pt x="2698" y="6241"/>
                    <a:pt x="2752" y="6210"/>
                  </a:cubicBezTo>
                  <a:lnTo>
                    <a:pt x="2752" y="6210"/>
                  </a:lnTo>
                  <a:cubicBezTo>
                    <a:pt x="2721" y="6286"/>
                    <a:pt x="2698" y="6370"/>
                    <a:pt x="2668" y="6446"/>
                  </a:cubicBezTo>
                  <a:cubicBezTo>
                    <a:pt x="2665" y="6445"/>
                    <a:pt x="2662" y="6445"/>
                    <a:pt x="2659" y="6445"/>
                  </a:cubicBezTo>
                  <a:cubicBezTo>
                    <a:pt x="2641" y="6445"/>
                    <a:pt x="2630" y="6465"/>
                    <a:pt x="2630" y="6485"/>
                  </a:cubicBezTo>
                  <a:cubicBezTo>
                    <a:pt x="2630" y="6500"/>
                    <a:pt x="2637" y="6515"/>
                    <a:pt x="2645" y="6538"/>
                  </a:cubicBezTo>
                  <a:cubicBezTo>
                    <a:pt x="2554" y="6828"/>
                    <a:pt x="2500" y="7132"/>
                    <a:pt x="2493" y="7445"/>
                  </a:cubicBezTo>
                  <a:cubicBezTo>
                    <a:pt x="2493" y="7574"/>
                    <a:pt x="2500" y="7696"/>
                    <a:pt x="2515" y="7826"/>
                  </a:cubicBezTo>
                  <a:cubicBezTo>
                    <a:pt x="2409" y="7597"/>
                    <a:pt x="2249" y="7399"/>
                    <a:pt x="2180" y="7155"/>
                  </a:cubicBezTo>
                  <a:cubicBezTo>
                    <a:pt x="2127" y="7018"/>
                    <a:pt x="2104" y="6873"/>
                    <a:pt x="2104" y="6728"/>
                  </a:cubicBezTo>
                  <a:cubicBezTo>
                    <a:pt x="2111" y="6615"/>
                    <a:pt x="2151" y="6404"/>
                    <a:pt x="2296" y="6404"/>
                  </a:cubicBezTo>
                  <a:cubicBezTo>
                    <a:pt x="2308" y="6404"/>
                    <a:pt x="2320" y="6406"/>
                    <a:pt x="2333" y="6408"/>
                  </a:cubicBezTo>
                  <a:cubicBezTo>
                    <a:pt x="2470" y="6439"/>
                    <a:pt x="2546" y="6599"/>
                    <a:pt x="2485" y="6728"/>
                  </a:cubicBezTo>
                  <a:cubicBezTo>
                    <a:pt x="2469" y="6775"/>
                    <a:pt x="2436" y="6830"/>
                    <a:pt x="2397" y="6830"/>
                  </a:cubicBezTo>
                  <a:cubicBezTo>
                    <a:pt x="2379" y="6830"/>
                    <a:pt x="2359" y="6818"/>
                    <a:pt x="2340" y="6789"/>
                  </a:cubicBezTo>
                  <a:cubicBezTo>
                    <a:pt x="2285" y="6722"/>
                    <a:pt x="2250" y="6606"/>
                    <a:pt x="2321" y="6606"/>
                  </a:cubicBezTo>
                  <a:cubicBezTo>
                    <a:pt x="2338" y="6606"/>
                    <a:pt x="2362" y="6613"/>
                    <a:pt x="2393" y="6629"/>
                  </a:cubicBezTo>
                  <a:cubicBezTo>
                    <a:pt x="2399" y="6633"/>
                    <a:pt x="2405" y="6634"/>
                    <a:pt x="2410" y="6634"/>
                  </a:cubicBezTo>
                  <a:cubicBezTo>
                    <a:pt x="2437" y="6634"/>
                    <a:pt x="2449" y="6588"/>
                    <a:pt x="2416" y="6568"/>
                  </a:cubicBezTo>
                  <a:cubicBezTo>
                    <a:pt x="2375" y="6546"/>
                    <a:pt x="2340" y="6537"/>
                    <a:pt x="2311" y="6537"/>
                  </a:cubicBezTo>
                  <a:cubicBezTo>
                    <a:pt x="2200" y="6537"/>
                    <a:pt x="2178" y="6678"/>
                    <a:pt x="2256" y="6805"/>
                  </a:cubicBezTo>
                  <a:cubicBezTo>
                    <a:pt x="2301" y="6867"/>
                    <a:pt x="2348" y="6893"/>
                    <a:pt x="2393" y="6893"/>
                  </a:cubicBezTo>
                  <a:cubicBezTo>
                    <a:pt x="2495" y="6893"/>
                    <a:pt x="2582" y="6759"/>
                    <a:pt x="2576" y="6622"/>
                  </a:cubicBezTo>
                  <a:cubicBezTo>
                    <a:pt x="2567" y="6456"/>
                    <a:pt x="2429" y="6348"/>
                    <a:pt x="2296" y="6348"/>
                  </a:cubicBezTo>
                  <a:cubicBezTo>
                    <a:pt x="2204" y="6348"/>
                    <a:pt x="2114" y="6400"/>
                    <a:pt x="2073" y="6523"/>
                  </a:cubicBezTo>
                  <a:cubicBezTo>
                    <a:pt x="2051" y="6584"/>
                    <a:pt x="2035" y="6645"/>
                    <a:pt x="2035" y="6713"/>
                  </a:cubicBezTo>
                  <a:cubicBezTo>
                    <a:pt x="2005" y="6523"/>
                    <a:pt x="2012" y="6325"/>
                    <a:pt x="2066" y="6134"/>
                  </a:cubicBezTo>
                  <a:cubicBezTo>
                    <a:pt x="2104" y="6020"/>
                    <a:pt x="2157" y="5913"/>
                    <a:pt x="2233" y="5814"/>
                  </a:cubicBezTo>
                  <a:cubicBezTo>
                    <a:pt x="2343" y="5707"/>
                    <a:pt x="2434" y="5654"/>
                    <a:pt x="2506" y="5654"/>
                  </a:cubicBezTo>
                  <a:close/>
                  <a:moveTo>
                    <a:pt x="4017" y="6622"/>
                  </a:moveTo>
                  <a:cubicBezTo>
                    <a:pt x="4192" y="6622"/>
                    <a:pt x="4185" y="6866"/>
                    <a:pt x="4162" y="6988"/>
                  </a:cubicBezTo>
                  <a:cubicBezTo>
                    <a:pt x="4124" y="7125"/>
                    <a:pt x="4063" y="7262"/>
                    <a:pt x="3986" y="7384"/>
                  </a:cubicBezTo>
                  <a:cubicBezTo>
                    <a:pt x="3880" y="7567"/>
                    <a:pt x="3712" y="7704"/>
                    <a:pt x="3567" y="7864"/>
                  </a:cubicBezTo>
                  <a:cubicBezTo>
                    <a:pt x="3598" y="7773"/>
                    <a:pt x="3628" y="7681"/>
                    <a:pt x="3651" y="7590"/>
                  </a:cubicBezTo>
                  <a:cubicBezTo>
                    <a:pt x="3697" y="7384"/>
                    <a:pt x="3727" y="7178"/>
                    <a:pt x="3735" y="6965"/>
                  </a:cubicBezTo>
                  <a:cubicBezTo>
                    <a:pt x="3759" y="7032"/>
                    <a:pt x="3807" y="7081"/>
                    <a:pt x="3869" y="7081"/>
                  </a:cubicBezTo>
                  <a:cubicBezTo>
                    <a:pt x="3904" y="7081"/>
                    <a:pt x="3944" y="7065"/>
                    <a:pt x="3986" y="7026"/>
                  </a:cubicBezTo>
                  <a:cubicBezTo>
                    <a:pt x="4113" y="6913"/>
                    <a:pt x="4117" y="6748"/>
                    <a:pt x="3970" y="6748"/>
                  </a:cubicBezTo>
                  <a:cubicBezTo>
                    <a:pt x="3948" y="6748"/>
                    <a:pt x="3923" y="6751"/>
                    <a:pt x="3895" y="6759"/>
                  </a:cubicBezTo>
                  <a:cubicBezTo>
                    <a:pt x="3852" y="6766"/>
                    <a:pt x="3863" y="6828"/>
                    <a:pt x="3897" y="6828"/>
                  </a:cubicBezTo>
                  <a:cubicBezTo>
                    <a:pt x="3899" y="6828"/>
                    <a:pt x="3901" y="6828"/>
                    <a:pt x="3903" y="6828"/>
                  </a:cubicBezTo>
                  <a:cubicBezTo>
                    <a:pt x="3926" y="6821"/>
                    <a:pt x="3944" y="6819"/>
                    <a:pt x="3959" y="6819"/>
                  </a:cubicBezTo>
                  <a:cubicBezTo>
                    <a:pt x="4058" y="6819"/>
                    <a:pt x="3991" y="6936"/>
                    <a:pt x="3918" y="6995"/>
                  </a:cubicBezTo>
                  <a:cubicBezTo>
                    <a:pt x="3899" y="7009"/>
                    <a:pt x="3882" y="7015"/>
                    <a:pt x="3867" y="7015"/>
                  </a:cubicBezTo>
                  <a:cubicBezTo>
                    <a:pt x="3818" y="7015"/>
                    <a:pt x="3794" y="6947"/>
                    <a:pt x="3788" y="6888"/>
                  </a:cubicBezTo>
                  <a:cubicBezTo>
                    <a:pt x="3765" y="6751"/>
                    <a:pt x="3872" y="6622"/>
                    <a:pt x="4017" y="6622"/>
                  </a:cubicBezTo>
                  <a:close/>
                  <a:moveTo>
                    <a:pt x="1357" y="7085"/>
                  </a:moveTo>
                  <a:cubicBezTo>
                    <a:pt x="1547" y="7085"/>
                    <a:pt x="1744" y="7207"/>
                    <a:pt x="1890" y="7338"/>
                  </a:cubicBezTo>
                  <a:cubicBezTo>
                    <a:pt x="1898" y="7346"/>
                    <a:pt x="1906" y="7353"/>
                    <a:pt x="1913" y="7369"/>
                  </a:cubicBezTo>
                  <a:cubicBezTo>
                    <a:pt x="1921" y="7392"/>
                    <a:pt x="1944" y="7399"/>
                    <a:pt x="1967" y="7407"/>
                  </a:cubicBezTo>
                  <a:lnTo>
                    <a:pt x="2005" y="7445"/>
                  </a:lnTo>
                  <a:cubicBezTo>
                    <a:pt x="2043" y="7483"/>
                    <a:pt x="2073" y="7521"/>
                    <a:pt x="2104" y="7559"/>
                  </a:cubicBezTo>
                  <a:cubicBezTo>
                    <a:pt x="2081" y="7536"/>
                    <a:pt x="2058" y="7521"/>
                    <a:pt x="2035" y="7498"/>
                  </a:cubicBezTo>
                  <a:cubicBezTo>
                    <a:pt x="1875" y="7338"/>
                    <a:pt x="1654" y="7239"/>
                    <a:pt x="1433" y="7239"/>
                  </a:cubicBezTo>
                  <a:cubicBezTo>
                    <a:pt x="1243" y="7247"/>
                    <a:pt x="1067" y="7315"/>
                    <a:pt x="991" y="7498"/>
                  </a:cubicBezTo>
                  <a:cubicBezTo>
                    <a:pt x="938" y="7635"/>
                    <a:pt x="1022" y="7742"/>
                    <a:pt x="1144" y="7780"/>
                  </a:cubicBezTo>
                  <a:cubicBezTo>
                    <a:pt x="1149" y="7782"/>
                    <a:pt x="1155" y="7783"/>
                    <a:pt x="1159" y="7783"/>
                  </a:cubicBezTo>
                  <a:cubicBezTo>
                    <a:pt x="1174" y="7783"/>
                    <a:pt x="1184" y="7774"/>
                    <a:pt x="1189" y="7757"/>
                  </a:cubicBezTo>
                  <a:cubicBezTo>
                    <a:pt x="1205" y="7773"/>
                    <a:pt x="1227" y="7780"/>
                    <a:pt x="1243" y="7788"/>
                  </a:cubicBezTo>
                  <a:cubicBezTo>
                    <a:pt x="1265" y="7799"/>
                    <a:pt x="1287" y="7806"/>
                    <a:pt x="1313" y="7806"/>
                  </a:cubicBezTo>
                  <a:cubicBezTo>
                    <a:pt x="1322" y="7806"/>
                    <a:pt x="1332" y="7805"/>
                    <a:pt x="1342" y="7803"/>
                  </a:cubicBezTo>
                  <a:lnTo>
                    <a:pt x="1342" y="7803"/>
                  </a:lnTo>
                  <a:cubicBezTo>
                    <a:pt x="1307" y="7897"/>
                    <a:pt x="1248" y="7937"/>
                    <a:pt x="1182" y="7937"/>
                  </a:cubicBezTo>
                  <a:cubicBezTo>
                    <a:pt x="1086" y="7937"/>
                    <a:pt x="978" y="7853"/>
                    <a:pt x="915" y="7727"/>
                  </a:cubicBezTo>
                  <a:cubicBezTo>
                    <a:pt x="816" y="7536"/>
                    <a:pt x="945" y="7315"/>
                    <a:pt x="1083" y="7193"/>
                  </a:cubicBezTo>
                  <a:cubicBezTo>
                    <a:pt x="1167" y="7116"/>
                    <a:pt x="1261" y="7085"/>
                    <a:pt x="1357" y="7085"/>
                  </a:cubicBezTo>
                  <a:close/>
                  <a:moveTo>
                    <a:pt x="3605" y="6805"/>
                  </a:moveTo>
                  <a:cubicBezTo>
                    <a:pt x="3605" y="6881"/>
                    <a:pt x="3605" y="6957"/>
                    <a:pt x="3598" y="7033"/>
                  </a:cubicBezTo>
                  <a:cubicBezTo>
                    <a:pt x="3567" y="7353"/>
                    <a:pt x="3491" y="7658"/>
                    <a:pt x="3369" y="7955"/>
                  </a:cubicBezTo>
                  <a:cubicBezTo>
                    <a:pt x="3293" y="7727"/>
                    <a:pt x="3285" y="7475"/>
                    <a:pt x="3361" y="7247"/>
                  </a:cubicBezTo>
                  <a:cubicBezTo>
                    <a:pt x="3422" y="7094"/>
                    <a:pt x="3506" y="6942"/>
                    <a:pt x="3605" y="6805"/>
                  </a:cubicBezTo>
                  <a:close/>
                  <a:moveTo>
                    <a:pt x="2851" y="6325"/>
                  </a:moveTo>
                  <a:cubicBezTo>
                    <a:pt x="2881" y="6523"/>
                    <a:pt x="2965" y="6706"/>
                    <a:pt x="2996" y="6904"/>
                  </a:cubicBezTo>
                  <a:cubicBezTo>
                    <a:pt x="3064" y="7331"/>
                    <a:pt x="2927" y="7712"/>
                    <a:pt x="2698" y="8055"/>
                  </a:cubicBezTo>
                  <a:cubicBezTo>
                    <a:pt x="2691" y="8009"/>
                    <a:pt x="2683" y="7955"/>
                    <a:pt x="2683" y="7910"/>
                  </a:cubicBezTo>
                  <a:cubicBezTo>
                    <a:pt x="2805" y="7719"/>
                    <a:pt x="2881" y="7498"/>
                    <a:pt x="2881" y="7270"/>
                  </a:cubicBezTo>
                  <a:lnTo>
                    <a:pt x="2889" y="7270"/>
                  </a:lnTo>
                  <a:cubicBezTo>
                    <a:pt x="2889" y="7056"/>
                    <a:pt x="2797" y="6858"/>
                    <a:pt x="2736" y="6652"/>
                  </a:cubicBezTo>
                  <a:cubicBezTo>
                    <a:pt x="2775" y="6538"/>
                    <a:pt x="2813" y="6431"/>
                    <a:pt x="2851" y="6325"/>
                  </a:cubicBezTo>
                  <a:close/>
                  <a:moveTo>
                    <a:pt x="1426" y="7310"/>
                  </a:moveTo>
                  <a:cubicBezTo>
                    <a:pt x="1582" y="7310"/>
                    <a:pt x="1737" y="7362"/>
                    <a:pt x="1860" y="7452"/>
                  </a:cubicBezTo>
                  <a:cubicBezTo>
                    <a:pt x="2020" y="7559"/>
                    <a:pt x="2150" y="7712"/>
                    <a:pt x="2241" y="7879"/>
                  </a:cubicBezTo>
                  <a:cubicBezTo>
                    <a:pt x="2272" y="7940"/>
                    <a:pt x="2294" y="8001"/>
                    <a:pt x="2325" y="8062"/>
                  </a:cubicBezTo>
                  <a:cubicBezTo>
                    <a:pt x="2157" y="7902"/>
                    <a:pt x="1944" y="7788"/>
                    <a:pt x="1715" y="7742"/>
                  </a:cubicBezTo>
                  <a:cubicBezTo>
                    <a:pt x="1685" y="7734"/>
                    <a:pt x="1654" y="7731"/>
                    <a:pt x="1624" y="7731"/>
                  </a:cubicBezTo>
                  <a:cubicBezTo>
                    <a:pt x="1594" y="7731"/>
                    <a:pt x="1563" y="7734"/>
                    <a:pt x="1533" y="7742"/>
                  </a:cubicBezTo>
                  <a:lnTo>
                    <a:pt x="1533" y="7742"/>
                  </a:lnTo>
                  <a:cubicBezTo>
                    <a:pt x="1549" y="7587"/>
                    <a:pt x="1472" y="7440"/>
                    <a:pt x="1293" y="7440"/>
                  </a:cubicBezTo>
                  <a:cubicBezTo>
                    <a:pt x="1264" y="7440"/>
                    <a:pt x="1232" y="7444"/>
                    <a:pt x="1197" y="7452"/>
                  </a:cubicBezTo>
                  <a:cubicBezTo>
                    <a:pt x="1052" y="7491"/>
                    <a:pt x="1060" y="7620"/>
                    <a:pt x="1128" y="7712"/>
                  </a:cubicBezTo>
                  <a:cubicBezTo>
                    <a:pt x="892" y="7582"/>
                    <a:pt x="1174" y="7338"/>
                    <a:pt x="1342" y="7315"/>
                  </a:cubicBezTo>
                  <a:cubicBezTo>
                    <a:pt x="1370" y="7312"/>
                    <a:pt x="1398" y="7310"/>
                    <a:pt x="1426" y="7310"/>
                  </a:cubicBezTo>
                  <a:close/>
                  <a:moveTo>
                    <a:pt x="4985" y="8062"/>
                  </a:moveTo>
                  <a:lnTo>
                    <a:pt x="4985" y="8070"/>
                  </a:lnTo>
                  <a:cubicBezTo>
                    <a:pt x="4977" y="8085"/>
                    <a:pt x="4970" y="8108"/>
                    <a:pt x="4954" y="8123"/>
                  </a:cubicBezTo>
                  <a:lnTo>
                    <a:pt x="4954" y="8123"/>
                  </a:lnTo>
                  <a:cubicBezTo>
                    <a:pt x="4970" y="8108"/>
                    <a:pt x="4977" y="8085"/>
                    <a:pt x="4985" y="8062"/>
                  </a:cubicBezTo>
                  <a:close/>
                  <a:moveTo>
                    <a:pt x="1189" y="8066"/>
                  </a:moveTo>
                  <a:cubicBezTo>
                    <a:pt x="1199" y="8066"/>
                    <a:pt x="1207" y="8070"/>
                    <a:pt x="1212" y="8070"/>
                  </a:cubicBezTo>
                  <a:cubicBezTo>
                    <a:pt x="1205" y="8093"/>
                    <a:pt x="1205" y="8116"/>
                    <a:pt x="1205" y="8138"/>
                  </a:cubicBezTo>
                  <a:cubicBezTo>
                    <a:pt x="1197" y="8116"/>
                    <a:pt x="1189" y="8093"/>
                    <a:pt x="1174" y="8070"/>
                  </a:cubicBezTo>
                  <a:cubicBezTo>
                    <a:pt x="1179" y="8067"/>
                    <a:pt x="1184" y="8066"/>
                    <a:pt x="1189" y="8066"/>
                  </a:cubicBezTo>
                  <a:close/>
                  <a:moveTo>
                    <a:pt x="3567" y="6332"/>
                  </a:moveTo>
                  <a:cubicBezTo>
                    <a:pt x="3582" y="6446"/>
                    <a:pt x="3598" y="6568"/>
                    <a:pt x="3605" y="6683"/>
                  </a:cubicBezTo>
                  <a:cubicBezTo>
                    <a:pt x="3483" y="6888"/>
                    <a:pt x="3331" y="7079"/>
                    <a:pt x="3270" y="7315"/>
                  </a:cubicBezTo>
                  <a:lnTo>
                    <a:pt x="3270" y="7323"/>
                  </a:lnTo>
                  <a:cubicBezTo>
                    <a:pt x="3217" y="7567"/>
                    <a:pt x="3232" y="7818"/>
                    <a:pt x="3331" y="8055"/>
                  </a:cubicBezTo>
                  <a:lnTo>
                    <a:pt x="3285" y="8161"/>
                  </a:lnTo>
                  <a:lnTo>
                    <a:pt x="3278" y="8184"/>
                  </a:lnTo>
                  <a:cubicBezTo>
                    <a:pt x="3133" y="7773"/>
                    <a:pt x="3072" y="7353"/>
                    <a:pt x="3255" y="6934"/>
                  </a:cubicBezTo>
                  <a:cubicBezTo>
                    <a:pt x="3331" y="6744"/>
                    <a:pt x="3468" y="6584"/>
                    <a:pt x="3544" y="6385"/>
                  </a:cubicBezTo>
                  <a:cubicBezTo>
                    <a:pt x="3552" y="6370"/>
                    <a:pt x="3560" y="6347"/>
                    <a:pt x="3567" y="6332"/>
                  </a:cubicBezTo>
                  <a:close/>
                  <a:moveTo>
                    <a:pt x="4494" y="7697"/>
                  </a:moveTo>
                  <a:cubicBezTo>
                    <a:pt x="4582" y="7697"/>
                    <a:pt x="4671" y="7713"/>
                    <a:pt x="4756" y="7742"/>
                  </a:cubicBezTo>
                  <a:cubicBezTo>
                    <a:pt x="4855" y="7795"/>
                    <a:pt x="4939" y="7879"/>
                    <a:pt x="4977" y="7986"/>
                  </a:cubicBezTo>
                  <a:cubicBezTo>
                    <a:pt x="4962" y="7955"/>
                    <a:pt x="4931" y="7933"/>
                    <a:pt x="4901" y="7917"/>
                  </a:cubicBezTo>
                  <a:cubicBezTo>
                    <a:pt x="4841" y="7885"/>
                    <a:pt x="4786" y="7871"/>
                    <a:pt x="4738" y="7871"/>
                  </a:cubicBezTo>
                  <a:cubicBezTo>
                    <a:pt x="4604" y="7871"/>
                    <a:pt x="4521" y="7981"/>
                    <a:pt x="4505" y="8116"/>
                  </a:cubicBezTo>
                  <a:lnTo>
                    <a:pt x="4505" y="8123"/>
                  </a:lnTo>
                  <a:cubicBezTo>
                    <a:pt x="4451" y="8093"/>
                    <a:pt x="4390" y="8070"/>
                    <a:pt x="4329" y="8070"/>
                  </a:cubicBezTo>
                  <a:cubicBezTo>
                    <a:pt x="4306" y="8069"/>
                    <a:pt x="4283" y="8068"/>
                    <a:pt x="4261" y="8068"/>
                  </a:cubicBezTo>
                  <a:cubicBezTo>
                    <a:pt x="4011" y="8068"/>
                    <a:pt x="3769" y="8144"/>
                    <a:pt x="3560" y="8291"/>
                  </a:cubicBezTo>
                  <a:lnTo>
                    <a:pt x="3598" y="8245"/>
                  </a:lnTo>
                  <a:cubicBezTo>
                    <a:pt x="3643" y="8192"/>
                    <a:pt x="3689" y="8131"/>
                    <a:pt x="3742" y="8070"/>
                  </a:cubicBezTo>
                  <a:cubicBezTo>
                    <a:pt x="3872" y="7925"/>
                    <a:pt x="4040" y="7818"/>
                    <a:pt x="4223" y="7750"/>
                  </a:cubicBezTo>
                  <a:cubicBezTo>
                    <a:pt x="4309" y="7714"/>
                    <a:pt x="4401" y="7697"/>
                    <a:pt x="4494" y="7697"/>
                  </a:cubicBezTo>
                  <a:close/>
                  <a:moveTo>
                    <a:pt x="4703" y="7508"/>
                  </a:moveTo>
                  <a:cubicBezTo>
                    <a:pt x="4851" y="7508"/>
                    <a:pt x="4986" y="7558"/>
                    <a:pt x="5076" y="7696"/>
                  </a:cubicBezTo>
                  <a:lnTo>
                    <a:pt x="5069" y="7696"/>
                  </a:lnTo>
                  <a:cubicBezTo>
                    <a:pt x="5175" y="7849"/>
                    <a:pt x="5244" y="8093"/>
                    <a:pt x="5099" y="8253"/>
                  </a:cubicBezTo>
                  <a:cubicBezTo>
                    <a:pt x="5019" y="8340"/>
                    <a:pt x="4916" y="8392"/>
                    <a:pt x="4831" y="8392"/>
                  </a:cubicBezTo>
                  <a:cubicBezTo>
                    <a:pt x="4747" y="8392"/>
                    <a:pt x="4680" y="8340"/>
                    <a:pt x="4672" y="8222"/>
                  </a:cubicBezTo>
                  <a:lnTo>
                    <a:pt x="4672" y="8222"/>
                  </a:lnTo>
                  <a:cubicBezTo>
                    <a:pt x="4703" y="8237"/>
                    <a:pt x="4733" y="8237"/>
                    <a:pt x="4764" y="8237"/>
                  </a:cubicBezTo>
                  <a:lnTo>
                    <a:pt x="4787" y="8230"/>
                  </a:lnTo>
                  <a:cubicBezTo>
                    <a:pt x="4794" y="8237"/>
                    <a:pt x="4809" y="8245"/>
                    <a:pt x="4825" y="8245"/>
                  </a:cubicBezTo>
                  <a:cubicBezTo>
                    <a:pt x="4954" y="8230"/>
                    <a:pt x="5061" y="8146"/>
                    <a:pt x="5046" y="8001"/>
                  </a:cubicBezTo>
                  <a:cubicBezTo>
                    <a:pt x="5015" y="7803"/>
                    <a:pt x="4863" y="7696"/>
                    <a:pt x="4680" y="7643"/>
                  </a:cubicBezTo>
                  <a:cubicBezTo>
                    <a:pt x="4616" y="7628"/>
                    <a:pt x="4551" y="7620"/>
                    <a:pt x="4486" y="7620"/>
                  </a:cubicBezTo>
                  <a:cubicBezTo>
                    <a:pt x="4393" y="7620"/>
                    <a:pt x="4301" y="7636"/>
                    <a:pt x="4213" y="7666"/>
                  </a:cubicBezTo>
                  <a:lnTo>
                    <a:pt x="4213" y="7666"/>
                  </a:lnTo>
                  <a:cubicBezTo>
                    <a:pt x="4216" y="7664"/>
                    <a:pt x="4220" y="7661"/>
                    <a:pt x="4223" y="7658"/>
                  </a:cubicBezTo>
                  <a:lnTo>
                    <a:pt x="4245" y="7628"/>
                  </a:lnTo>
                  <a:cubicBezTo>
                    <a:pt x="4385" y="7562"/>
                    <a:pt x="4551" y="7508"/>
                    <a:pt x="4703" y="7508"/>
                  </a:cubicBezTo>
                  <a:close/>
                  <a:moveTo>
                    <a:pt x="1657" y="7883"/>
                  </a:moveTo>
                  <a:cubicBezTo>
                    <a:pt x="1700" y="7883"/>
                    <a:pt x="1742" y="7889"/>
                    <a:pt x="1784" y="7902"/>
                  </a:cubicBezTo>
                  <a:cubicBezTo>
                    <a:pt x="1967" y="7955"/>
                    <a:pt x="2127" y="8047"/>
                    <a:pt x="2256" y="8184"/>
                  </a:cubicBezTo>
                  <a:cubicBezTo>
                    <a:pt x="2101" y="8057"/>
                    <a:pt x="1894" y="7953"/>
                    <a:pt x="1729" y="7953"/>
                  </a:cubicBezTo>
                  <a:cubicBezTo>
                    <a:pt x="1627" y="7953"/>
                    <a:pt x="1541" y="7993"/>
                    <a:pt x="1494" y="8093"/>
                  </a:cubicBezTo>
                  <a:cubicBezTo>
                    <a:pt x="1487" y="8100"/>
                    <a:pt x="1494" y="8116"/>
                    <a:pt x="1502" y="8131"/>
                  </a:cubicBezTo>
                  <a:cubicBezTo>
                    <a:pt x="1464" y="8215"/>
                    <a:pt x="1555" y="8306"/>
                    <a:pt x="1647" y="8314"/>
                  </a:cubicBezTo>
                  <a:lnTo>
                    <a:pt x="1677" y="8314"/>
                  </a:lnTo>
                  <a:cubicBezTo>
                    <a:pt x="1677" y="8337"/>
                    <a:pt x="1677" y="8359"/>
                    <a:pt x="1685" y="8382"/>
                  </a:cubicBezTo>
                  <a:cubicBezTo>
                    <a:pt x="1655" y="8399"/>
                    <a:pt x="1618" y="8409"/>
                    <a:pt x="1581" y="8409"/>
                  </a:cubicBezTo>
                  <a:cubicBezTo>
                    <a:pt x="1553" y="8409"/>
                    <a:pt x="1525" y="8403"/>
                    <a:pt x="1502" y="8390"/>
                  </a:cubicBezTo>
                  <a:cubicBezTo>
                    <a:pt x="1426" y="8352"/>
                    <a:pt x="1365" y="8276"/>
                    <a:pt x="1357" y="8184"/>
                  </a:cubicBezTo>
                  <a:cubicBezTo>
                    <a:pt x="1342" y="8138"/>
                    <a:pt x="1349" y="8085"/>
                    <a:pt x="1365" y="8039"/>
                  </a:cubicBezTo>
                  <a:cubicBezTo>
                    <a:pt x="1410" y="8009"/>
                    <a:pt x="1448" y="7963"/>
                    <a:pt x="1479" y="7917"/>
                  </a:cubicBezTo>
                  <a:cubicBezTo>
                    <a:pt x="1537" y="7895"/>
                    <a:pt x="1597" y="7883"/>
                    <a:pt x="1657" y="7883"/>
                  </a:cubicBezTo>
                  <a:close/>
                  <a:moveTo>
                    <a:pt x="1731" y="8023"/>
                  </a:moveTo>
                  <a:cubicBezTo>
                    <a:pt x="1979" y="8023"/>
                    <a:pt x="2366" y="8316"/>
                    <a:pt x="2401" y="8497"/>
                  </a:cubicBezTo>
                  <a:cubicBezTo>
                    <a:pt x="2310" y="8413"/>
                    <a:pt x="2195" y="8352"/>
                    <a:pt x="2073" y="8337"/>
                  </a:cubicBezTo>
                  <a:cubicBezTo>
                    <a:pt x="2044" y="8330"/>
                    <a:pt x="2017" y="8328"/>
                    <a:pt x="1989" y="8328"/>
                  </a:cubicBezTo>
                  <a:cubicBezTo>
                    <a:pt x="1953" y="8328"/>
                    <a:pt x="1917" y="8332"/>
                    <a:pt x="1878" y="8336"/>
                  </a:cubicBezTo>
                  <a:lnTo>
                    <a:pt x="1878" y="8336"/>
                  </a:lnTo>
                  <a:cubicBezTo>
                    <a:pt x="1898" y="8286"/>
                    <a:pt x="1898" y="8235"/>
                    <a:pt x="1890" y="8184"/>
                  </a:cubicBezTo>
                  <a:cubicBezTo>
                    <a:pt x="1871" y="8091"/>
                    <a:pt x="1793" y="8027"/>
                    <a:pt x="1703" y="8027"/>
                  </a:cubicBezTo>
                  <a:cubicBezTo>
                    <a:pt x="1689" y="8027"/>
                    <a:pt x="1676" y="8029"/>
                    <a:pt x="1662" y="8032"/>
                  </a:cubicBezTo>
                  <a:cubicBezTo>
                    <a:pt x="1683" y="8026"/>
                    <a:pt x="1706" y="8023"/>
                    <a:pt x="1731" y="8023"/>
                  </a:cubicBezTo>
                  <a:close/>
                  <a:moveTo>
                    <a:pt x="2454" y="8542"/>
                  </a:moveTo>
                  <a:cubicBezTo>
                    <a:pt x="2454" y="8542"/>
                    <a:pt x="2462" y="8550"/>
                    <a:pt x="2462" y="8558"/>
                  </a:cubicBezTo>
                  <a:lnTo>
                    <a:pt x="2447" y="8542"/>
                  </a:lnTo>
                  <a:close/>
                  <a:moveTo>
                    <a:pt x="1128" y="8131"/>
                  </a:moveTo>
                  <a:cubicBezTo>
                    <a:pt x="1197" y="8321"/>
                    <a:pt x="1098" y="8565"/>
                    <a:pt x="877" y="8588"/>
                  </a:cubicBezTo>
                  <a:cubicBezTo>
                    <a:pt x="856" y="8590"/>
                    <a:pt x="834" y="8592"/>
                    <a:pt x="812" y="8592"/>
                  </a:cubicBezTo>
                  <a:cubicBezTo>
                    <a:pt x="689" y="8592"/>
                    <a:pt x="555" y="8552"/>
                    <a:pt x="503" y="8436"/>
                  </a:cubicBezTo>
                  <a:cubicBezTo>
                    <a:pt x="511" y="8413"/>
                    <a:pt x="519" y="8398"/>
                    <a:pt x="534" y="8375"/>
                  </a:cubicBezTo>
                  <a:cubicBezTo>
                    <a:pt x="580" y="8489"/>
                    <a:pt x="679" y="8558"/>
                    <a:pt x="801" y="8558"/>
                  </a:cubicBezTo>
                  <a:cubicBezTo>
                    <a:pt x="1022" y="8558"/>
                    <a:pt x="1151" y="8329"/>
                    <a:pt x="1128" y="8131"/>
                  </a:cubicBezTo>
                  <a:close/>
                  <a:moveTo>
                    <a:pt x="4104" y="8317"/>
                  </a:moveTo>
                  <a:cubicBezTo>
                    <a:pt x="4160" y="8317"/>
                    <a:pt x="4211" y="8326"/>
                    <a:pt x="4253" y="8344"/>
                  </a:cubicBezTo>
                  <a:cubicBezTo>
                    <a:pt x="4241" y="8342"/>
                    <a:pt x="4229" y="8341"/>
                    <a:pt x="4217" y="8341"/>
                  </a:cubicBezTo>
                  <a:cubicBezTo>
                    <a:pt x="4146" y="8341"/>
                    <a:pt x="4080" y="8378"/>
                    <a:pt x="4047" y="8443"/>
                  </a:cubicBezTo>
                  <a:lnTo>
                    <a:pt x="4047" y="8451"/>
                  </a:lnTo>
                  <a:cubicBezTo>
                    <a:pt x="4024" y="8497"/>
                    <a:pt x="4017" y="8550"/>
                    <a:pt x="4024" y="8611"/>
                  </a:cubicBezTo>
                  <a:cubicBezTo>
                    <a:pt x="3963" y="8580"/>
                    <a:pt x="3895" y="8558"/>
                    <a:pt x="3834" y="8550"/>
                  </a:cubicBezTo>
                  <a:cubicBezTo>
                    <a:pt x="3821" y="8549"/>
                    <a:pt x="3807" y="8549"/>
                    <a:pt x="3794" y="8549"/>
                  </a:cubicBezTo>
                  <a:cubicBezTo>
                    <a:pt x="3649" y="8549"/>
                    <a:pt x="3511" y="8588"/>
                    <a:pt x="3399" y="8672"/>
                  </a:cubicBezTo>
                  <a:cubicBezTo>
                    <a:pt x="3399" y="8664"/>
                    <a:pt x="3407" y="8657"/>
                    <a:pt x="3407" y="8657"/>
                  </a:cubicBezTo>
                  <a:cubicBezTo>
                    <a:pt x="3415" y="8649"/>
                    <a:pt x="3422" y="8641"/>
                    <a:pt x="3422" y="8634"/>
                  </a:cubicBezTo>
                  <a:lnTo>
                    <a:pt x="3430" y="8626"/>
                  </a:lnTo>
                  <a:cubicBezTo>
                    <a:pt x="3438" y="8611"/>
                    <a:pt x="3453" y="8588"/>
                    <a:pt x="3460" y="8573"/>
                  </a:cubicBezTo>
                  <a:cubicBezTo>
                    <a:pt x="3576" y="8445"/>
                    <a:pt x="3881" y="8317"/>
                    <a:pt x="4104" y="8317"/>
                  </a:cubicBezTo>
                  <a:close/>
                  <a:moveTo>
                    <a:pt x="1212" y="8245"/>
                  </a:moveTo>
                  <a:cubicBezTo>
                    <a:pt x="1227" y="8283"/>
                    <a:pt x="1250" y="8321"/>
                    <a:pt x="1273" y="8359"/>
                  </a:cubicBezTo>
                  <a:cubicBezTo>
                    <a:pt x="1326" y="8420"/>
                    <a:pt x="1387" y="8466"/>
                    <a:pt x="1464" y="8497"/>
                  </a:cubicBezTo>
                  <a:lnTo>
                    <a:pt x="1448" y="8504"/>
                  </a:lnTo>
                  <a:cubicBezTo>
                    <a:pt x="1342" y="8565"/>
                    <a:pt x="1235" y="8634"/>
                    <a:pt x="1128" y="8695"/>
                  </a:cubicBezTo>
                  <a:cubicBezTo>
                    <a:pt x="1084" y="8719"/>
                    <a:pt x="1012" y="8732"/>
                    <a:pt x="931" y="8732"/>
                  </a:cubicBezTo>
                  <a:cubicBezTo>
                    <a:pt x="759" y="8732"/>
                    <a:pt x="550" y="8674"/>
                    <a:pt x="503" y="8550"/>
                  </a:cubicBezTo>
                  <a:lnTo>
                    <a:pt x="503" y="8550"/>
                  </a:lnTo>
                  <a:cubicBezTo>
                    <a:pt x="557" y="8603"/>
                    <a:pt x="625" y="8634"/>
                    <a:pt x="702" y="8649"/>
                  </a:cubicBezTo>
                  <a:cubicBezTo>
                    <a:pt x="735" y="8657"/>
                    <a:pt x="768" y="8661"/>
                    <a:pt x="802" y="8661"/>
                  </a:cubicBezTo>
                  <a:cubicBezTo>
                    <a:pt x="951" y="8661"/>
                    <a:pt x="1092" y="8580"/>
                    <a:pt x="1166" y="8443"/>
                  </a:cubicBezTo>
                  <a:cubicBezTo>
                    <a:pt x="1197" y="8382"/>
                    <a:pt x="1220" y="8314"/>
                    <a:pt x="1212" y="8245"/>
                  </a:cubicBezTo>
                  <a:close/>
                  <a:moveTo>
                    <a:pt x="4247" y="8198"/>
                  </a:moveTo>
                  <a:cubicBezTo>
                    <a:pt x="4343" y="8198"/>
                    <a:pt x="4437" y="8228"/>
                    <a:pt x="4512" y="8283"/>
                  </a:cubicBezTo>
                  <a:cubicBezTo>
                    <a:pt x="4527" y="8337"/>
                    <a:pt x="4558" y="8390"/>
                    <a:pt x="4596" y="8428"/>
                  </a:cubicBezTo>
                  <a:cubicBezTo>
                    <a:pt x="4596" y="8474"/>
                    <a:pt x="4588" y="8527"/>
                    <a:pt x="4566" y="8573"/>
                  </a:cubicBezTo>
                  <a:cubicBezTo>
                    <a:pt x="4527" y="8657"/>
                    <a:pt x="4459" y="8718"/>
                    <a:pt x="4375" y="8733"/>
                  </a:cubicBezTo>
                  <a:cubicBezTo>
                    <a:pt x="4361" y="8736"/>
                    <a:pt x="4347" y="8738"/>
                    <a:pt x="4333" y="8738"/>
                  </a:cubicBezTo>
                  <a:cubicBezTo>
                    <a:pt x="4282" y="8738"/>
                    <a:pt x="4236" y="8716"/>
                    <a:pt x="4200" y="8680"/>
                  </a:cubicBezTo>
                  <a:lnTo>
                    <a:pt x="4223" y="8619"/>
                  </a:lnTo>
                  <a:cubicBezTo>
                    <a:pt x="4230" y="8619"/>
                    <a:pt x="4238" y="8626"/>
                    <a:pt x="4253" y="8626"/>
                  </a:cubicBezTo>
                  <a:cubicBezTo>
                    <a:pt x="4263" y="8628"/>
                    <a:pt x="4273" y="8629"/>
                    <a:pt x="4283" y="8629"/>
                  </a:cubicBezTo>
                  <a:cubicBezTo>
                    <a:pt x="4383" y="8629"/>
                    <a:pt x="4489" y="8531"/>
                    <a:pt x="4406" y="8420"/>
                  </a:cubicBezTo>
                  <a:lnTo>
                    <a:pt x="4398" y="8413"/>
                  </a:lnTo>
                  <a:cubicBezTo>
                    <a:pt x="4359" y="8290"/>
                    <a:pt x="4238" y="8240"/>
                    <a:pt x="4090" y="8240"/>
                  </a:cubicBezTo>
                  <a:cubicBezTo>
                    <a:pt x="4007" y="8240"/>
                    <a:pt x="3916" y="8256"/>
                    <a:pt x="3826" y="8283"/>
                  </a:cubicBezTo>
                  <a:cubicBezTo>
                    <a:pt x="3948" y="8230"/>
                    <a:pt x="4085" y="8199"/>
                    <a:pt x="4215" y="8199"/>
                  </a:cubicBezTo>
                  <a:cubicBezTo>
                    <a:pt x="4226" y="8199"/>
                    <a:pt x="4237" y="8198"/>
                    <a:pt x="4247" y="8198"/>
                  </a:cubicBezTo>
                  <a:close/>
                  <a:moveTo>
                    <a:pt x="3087" y="7719"/>
                  </a:moveTo>
                  <a:cubicBezTo>
                    <a:pt x="3118" y="7910"/>
                    <a:pt x="3171" y="8100"/>
                    <a:pt x="3239" y="8283"/>
                  </a:cubicBezTo>
                  <a:cubicBezTo>
                    <a:pt x="3180" y="8469"/>
                    <a:pt x="3092" y="8647"/>
                    <a:pt x="2982" y="8811"/>
                  </a:cubicBezTo>
                  <a:lnTo>
                    <a:pt x="2982" y="8811"/>
                  </a:lnTo>
                  <a:cubicBezTo>
                    <a:pt x="2991" y="8693"/>
                    <a:pt x="3019" y="8497"/>
                    <a:pt x="3026" y="8390"/>
                  </a:cubicBezTo>
                  <a:cubicBezTo>
                    <a:pt x="3041" y="8161"/>
                    <a:pt x="3064" y="7940"/>
                    <a:pt x="3087" y="7719"/>
                  </a:cubicBezTo>
                  <a:close/>
                  <a:moveTo>
                    <a:pt x="2965" y="7696"/>
                  </a:moveTo>
                  <a:lnTo>
                    <a:pt x="2965" y="7696"/>
                  </a:lnTo>
                  <a:cubicBezTo>
                    <a:pt x="2927" y="7978"/>
                    <a:pt x="2896" y="8260"/>
                    <a:pt x="2889" y="8375"/>
                  </a:cubicBezTo>
                  <a:cubicBezTo>
                    <a:pt x="2881" y="8489"/>
                    <a:pt x="2866" y="8710"/>
                    <a:pt x="2858" y="8832"/>
                  </a:cubicBezTo>
                  <a:cubicBezTo>
                    <a:pt x="2760" y="8651"/>
                    <a:pt x="2729" y="8358"/>
                    <a:pt x="2707" y="8160"/>
                  </a:cubicBezTo>
                  <a:lnTo>
                    <a:pt x="2707" y="8160"/>
                  </a:lnTo>
                  <a:cubicBezTo>
                    <a:pt x="2813" y="8016"/>
                    <a:pt x="2897" y="7856"/>
                    <a:pt x="2965" y="7696"/>
                  </a:cubicBezTo>
                  <a:close/>
                  <a:moveTo>
                    <a:pt x="4825" y="8519"/>
                  </a:moveTo>
                  <a:lnTo>
                    <a:pt x="4817" y="8527"/>
                  </a:lnTo>
                  <a:cubicBezTo>
                    <a:pt x="4710" y="8718"/>
                    <a:pt x="4764" y="9022"/>
                    <a:pt x="5008" y="9083"/>
                  </a:cubicBezTo>
                  <a:cubicBezTo>
                    <a:pt x="5029" y="9088"/>
                    <a:pt x="5051" y="9090"/>
                    <a:pt x="5072" y="9090"/>
                  </a:cubicBezTo>
                  <a:cubicBezTo>
                    <a:pt x="5164" y="9090"/>
                    <a:pt x="5249" y="9051"/>
                    <a:pt x="5305" y="8977"/>
                  </a:cubicBezTo>
                  <a:lnTo>
                    <a:pt x="5305" y="8984"/>
                  </a:lnTo>
                  <a:cubicBezTo>
                    <a:pt x="5305" y="8992"/>
                    <a:pt x="5297" y="9007"/>
                    <a:pt x="5290" y="9015"/>
                  </a:cubicBezTo>
                  <a:cubicBezTo>
                    <a:pt x="5240" y="9096"/>
                    <a:pt x="5152" y="9127"/>
                    <a:pt x="5061" y="9127"/>
                  </a:cubicBezTo>
                  <a:cubicBezTo>
                    <a:pt x="4998" y="9127"/>
                    <a:pt x="4934" y="9113"/>
                    <a:pt x="4878" y="9091"/>
                  </a:cubicBezTo>
                  <a:cubicBezTo>
                    <a:pt x="4642" y="8992"/>
                    <a:pt x="4634" y="8680"/>
                    <a:pt x="4794" y="8519"/>
                  </a:cubicBezTo>
                  <a:close/>
                  <a:moveTo>
                    <a:pt x="721" y="7945"/>
                  </a:moveTo>
                  <a:cubicBezTo>
                    <a:pt x="908" y="7945"/>
                    <a:pt x="1058" y="8122"/>
                    <a:pt x="991" y="8276"/>
                  </a:cubicBezTo>
                  <a:cubicBezTo>
                    <a:pt x="950" y="8169"/>
                    <a:pt x="853" y="8086"/>
                    <a:pt x="752" y="8086"/>
                  </a:cubicBezTo>
                  <a:cubicBezTo>
                    <a:pt x="722" y="8086"/>
                    <a:pt x="692" y="8093"/>
                    <a:pt x="663" y="8108"/>
                  </a:cubicBezTo>
                  <a:lnTo>
                    <a:pt x="656" y="8108"/>
                  </a:lnTo>
                  <a:cubicBezTo>
                    <a:pt x="631" y="8096"/>
                    <a:pt x="608" y="8091"/>
                    <a:pt x="586" y="8091"/>
                  </a:cubicBezTo>
                  <a:cubicBezTo>
                    <a:pt x="482" y="8091"/>
                    <a:pt x="418" y="8214"/>
                    <a:pt x="412" y="8321"/>
                  </a:cubicBezTo>
                  <a:cubicBezTo>
                    <a:pt x="412" y="8337"/>
                    <a:pt x="412" y="8344"/>
                    <a:pt x="412" y="8352"/>
                  </a:cubicBezTo>
                  <a:cubicBezTo>
                    <a:pt x="308" y="8641"/>
                    <a:pt x="608" y="8894"/>
                    <a:pt x="939" y="8894"/>
                  </a:cubicBezTo>
                  <a:cubicBezTo>
                    <a:pt x="949" y="8894"/>
                    <a:pt x="959" y="8893"/>
                    <a:pt x="968" y="8893"/>
                  </a:cubicBezTo>
                  <a:cubicBezTo>
                    <a:pt x="1029" y="8893"/>
                    <a:pt x="1098" y="8893"/>
                    <a:pt x="1166" y="8878"/>
                  </a:cubicBezTo>
                  <a:cubicBezTo>
                    <a:pt x="1380" y="8840"/>
                    <a:pt x="1548" y="8680"/>
                    <a:pt x="1761" y="8641"/>
                  </a:cubicBezTo>
                  <a:cubicBezTo>
                    <a:pt x="1805" y="8632"/>
                    <a:pt x="1849" y="8628"/>
                    <a:pt x="1893" y="8628"/>
                  </a:cubicBezTo>
                  <a:cubicBezTo>
                    <a:pt x="2105" y="8628"/>
                    <a:pt x="2305" y="8733"/>
                    <a:pt x="2432" y="8916"/>
                  </a:cubicBezTo>
                  <a:cubicBezTo>
                    <a:pt x="2477" y="8984"/>
                    <a:pt x="2515" y="9053"/>
                    <a:pt x="2554" y="9129"/>
                  </a:cubicBezTo>
                  <a:cubicBezTo>
                    <a:pt x="2447" y="9015"/>
                    <a:pt x="2302" y="8923"/>
                    <a:pt x="2150" y="8885"/>
                  </a:cubicBezTo>
                  <a:cubicBezTo>
                    <a:pt x="2063" y="8862"/>
                    <a:pt x="1973" y="8853"/>
                    <a:pt x="1881" y="8853"/>
                  </a:cubicBezTo>
                  <a:cubicBezTo>
                    <a:pt x="1600" y="8853"/>
                    <a:pt x="1301" y="8936"/>
                    <a:pt x="1026" y="8936"/>
                  </a:cubicBezTo>
                  <a:cubicBezTo>
                    <a:pt x="807" y="8936"/>
                    <a:pt x="603" y="8883"/>
                    <a:pt x="435" y="8695"/>
                  </a:cubicBezTo>
                  <a:lnTo>
                    <a:pt x="442" y="8687"/>
                  </a:lnTo>
                  <a:cubicBezTo>
                    <a:pt x="425" y="8674"/>
                    <a:pt x="404" y="8666"/>
                    <a:pt x="385" y="8666"/>
                  </a:cubicBezTo>
                  <a:cubicBezTo>
                    <a:pt x="370" y="8666"/>
                    <a:pt x="356" y="8670"/>
                    <a:pt x="343" y="8680"/>
                  </a:cubicBezTo>
                  <a:cubicBezTo>
                    <a:pt x="298" y="8588"/>
                    <a:pt x="275" y="8489"/>
                    <a:pt x="290" y="8382"/>
                  </a:cubicBezTo>
                  <a:cubicBezTo>
                    <a:pt x="305" y="8184"/>
                    <a:pt x="442" y="8009"/>
                    <a:pt x="641" y="7955"/>
                  </a:cubicBezTo>
                  <a:cubicBezTo>
                    <a:pt x="668" y="7948"/>
                    <a:pt x="695" y="7945"/>
                    <a:pt x="721" y="7945"/>
                  </a:cubicBezTo>
                  <a:close/>
                  <a:moveTo>
                    <a:pt x="3743" y="8677"/>
                  </a:moveTo>
                  <a:cubicBezTo>
                    <a:pt x="4018" y="8677"/>
                    <a:pt x="4227" y="8952"/>
                    <a:pt x="4451" y="9160"/>
                  </a:cubicBezTo>
                  <a:lnTo>
                    <a:pt x="4451" y="9167"/>
                  </a:lnTo>
                  <a:cubicBezTo>
                    <a:pt x="4390" y="9122"/>
                    <a:pt x="4329" y="9083"/>
                    <a:pt x="4276" y="9030"/>
                  </a:cubicBezTo>
                  <a:cubicBezTo>
                    <a:pt x="4131" y="8878"/>
                    <a:pt x="3925" y="8794"/>
                    <a:pt x="3712" y="8786"/>
                  </a:cubicBezTo>
                  <a:cubicBezTo>
                    <a:pt x="3529" y="8801"/>
                    <a:pt x="3354" y="8878"/>
                    <a:pt x="3217" y="9000"/>
                  </a:cubicBezTo>
                  <a:cubicBezTo>
                    <a:pt x="3270" y="8939"/>
                    <a:pt x="3323" y="8878"/>
                    <a:pt x="3384" y="8824"/>
                  </a:cubicBezTo>
                  <a:cubicBezTo>
                    <a:pt x="3517" y="8719"/>
                    <a:pt x="3635" y="8677"/>
                    <a:pt x="3743" y="8677"/>
                  </a:cubicBezTo>
                  <a:close/>
                  <a:moveTo>
                    <a:pt x="4627" y="8748"/>
                  </a:moveTo>
                  <a:cubicBezTo>
                    <a:pt x="4619" y="8794"/>
                    <a:pt x="4627" y="8840"/>
                    <a:pt x="4642" y="8885"/>
                  </a:cubicBezTo>
                  <a:cubicBezTo>
                    <a:pt x="4688" y="9068"/>
                    <a:pt x="4848" y="9190"/>
                    <a:pt x="5038" y="9198"/>
                  </a:cubicBezTo>
                  <a:cubicBezTo>
                    <a:pt x="5047" y="9198"/>
                    <a:pt x="5056" y="9199"/>
                    <a:pt x="5065" y="9199"/>
                  </a:cubicBezTo>
                  <a:cubicBezTo>
                    <a:pt x="5161" y="9199"/>
                    <a:pt x="5250" y="9161"/>
                    <a:pt x="5320" y="9099"/>
                  </a:cubicBezTo>
                  <a:lnTo>
                    <a:pt x="5328" y="9106"/>
                  </a:lnTo>
                  <a:cubicBezTo>
                    <a:pt x="5302" y="9213"/>
                    <a:pt x="5173" y="9254"/>
                    <a:pt x="5032" y="9254"/>
                  </a:cubicBezTo>
                  <a:cubicBezTo>
                    <a:pt x="4881" y="9254"/>
                    <a:pt x="4716" y="9207"/>
                    <a:pt x="4649" y="9144"/>
                  </a:cubicBezTo>
                  <a:cubicBezTo>
                    <a:pt x="4558" y="9061"/>
                    <a:pt x="4482" y="8962"/>
                    <a:pt x="4390" y="8878"/>
                  </a:cubicBezTo>
                  <a:lnTo>
                    <a:pt x="4375" y="8862"/>
                  </a:lnTo>
                  <a:cubicBezTo>
                    <a:pt x="4459" y="8855"/>
                    <a:pt x="4535" y="8824"/>
                    <a:pt x="4596" y="8779"/>
                  </a:cubicBezTo>
                  <a:cubicBezTo>
                    <a:pt x="4611" y="8771"/>
                    <a:pt x="4619" y="8763"/>
                    <a:pt x="4627" y="8748"/>
                  </a:cubicBezTo>
                  <a:close/>
                  <a:moveTo>
                    <a:pt x="5176" y="8506"/>
                  </a:moveTo>
                  <a:cubicBezTo>
                    <a:pt x="5224" y="8506"/>
                    <a:pt x="5273" y="8517"/>
                    <a:pt x="5320" y="8542"/>
                  </a:cubicBezTo>
                  <a:lnTo>
                    <a:pt x="5328" y="8542"/>
                  </a:lnTo>
                  <a:cubicBezTo>
                    <a:pt x="5480" y="8634"/>
                    <a:pt x="5572" y="8801"/>
                    <a:pt x="5564" y="8977"/>
                  </a:cubicBezTo>
                  <a:cubicBezTo>
                    <a:pt x="5541" y="9015"/>
                    <a:pt x="5533" y="9053"/>
                    <a:pt x="5526" y="9091"/>
                  </a:cubicBezTo>
                  <a:cubicBezTo>
                    <a:pt x="5511" y="9099"/>
                    <a:pt x="5495" y="9106"/>
                    <a:pt x="5488" y="9122"/>
                  </a:cubicBezTo>
                  <a:cubicBezTo>
                    <a:pt x="5450" y="9183"/>
                    <a:pt x="5412" y="9236"/>
                    <a:pt x="5366" y="9289"/>
                  </a:cubicBezTo>
                  <a:cubicBezTo>
                    <a:pt x="5358" y="9289"/>
                    <a:pt x="5343" y="9297"/>
                    <a:pt x="5335" y="9297"/>
                  </a:cubicBezTo>
                  <a:cubicBezTo>
                    <a:pt x="5205" y="9386"/>
                    <a:pt x="5075" y="9420"/>
                    <a:pt x="4943" y="9420"/>
                  </a:cubicBezTo>
                  <a:cubicBezTo>
                    <a:pt x="4517" y="9420"/>
                    <a:pt x="4085" y="9061"/>
                    <a:pt x="3639" y="9061"/>
                  </a:cubicBezTo>
                  <a:cubicBezTo>
                    <a:pt x="3635" y="9061"/>
                    <a:pt x="3632" y="9061"/>
                    <a:pt x="3628" y="9061"/>
                  </a:cubicBezTo>
                  <a:cubicBezTo>
                    <a:pt x="3415" y="9061"/>
                    <a:pt x="3171" y="9213"/>
                    <a:pt x="3003" y="9388"/>
                  </a:cubicBezTo>
                  <a:cubicBezTo>
                    <a:pt x="3079" y="9251"/>
                    <a:pt x="3186" y="9122"/>
                    <a:pt x="3308" y="9007"/>
                  </a:cubicBezTo>
                  <a:cubicBezTo>
                    <a:pt x="3430" y="8904"/>
                    <a:pt x="3583" y="8850"/>
                    <a:pt x="3738" y="8850"/>
                  </a:cubicBezTo>
                  <a:cubicBezTo>
                    <a:pt x="3835" y="8850"/>
                    <a:pt x="3933" y="8872"/>
                    <a:pt x="4024" y="8916"/>
                  </a:cubicBezTo>
                  <a:cubicBezTo>
                    <a:pt x="4223" y="9007"/>
                    <a:pt x="4345" y="9198"/>
                    <a:pt x="4550" y="9297"/>
                  </a:cubicBezTo>
                  <a:cubicBezTo>
                    <a:pt x="4627" y="9327"/>
                    <a:pt x="4710" y="9350"/>
                    <a:pt x="4794" y="9365"/>
                  </a:cubicBezTo>
                  <a:cubicBezTo>
                    <a:pt x="4852" y="9381"/>
                    <a:pt x="4911" y="9389"/>
                    <a:pt x="4969" y="9389"/>
                  </a:cubicBezTo>
                  <a:cubicBezTo>
                    <a:pt x="5271" y="9389"/>
                    <a:pt x="5541" y="9182"/>
                    <a:pt x="5419" y="8862"/>
                  </a:cubicBezTo>
                  <a:cubicBezTo>
                    <a:pt x="5412" y="8756"/>
                    <a:pt x="5366" y="8672"/>
                    <a:pt x="5251" y="8672"/>
                  </a:cubicBezTo>
                  <a:cubicBezTo>
                    <a:pt x="5217" y="8645"/>
                    <a:pt x="5178" y="8633"/>
                    <a:pt x="5138" y="8633"/>
                  </a:cubicBezTo>
                  <a:cubicBezTo>
                    <a:pt x="5054" y="8633"/>
                    <a:pt x="4965" y="8686"/>
                    <a:pt x="4909" y="8763"/>
                  </a:cubicBezTo>
                  <a:cubicBezTo>
                    <a:pt x="4879" y="8624"/>
                    <a:pt x="5019" y="8506"/>
                    <a:pt x="5176" y="8506"/>
                  </a:cubicBezTo>
                  <a:close/>
                  <a:moveTo>
                    <a:pt x="2033" y="8459"/>
                  </a:moveTo>
                  <a:cubicBezTo>
                    <a:pt x="2170" y="8459"/>
                    <a:pt x="2305" y="8522"/>
                    <a:pt x="2439" y="8695"/>
                  </a:cubicBezTo>
                  <a:cubicBezTo>
                    <a:pt x="2515" y="8786"/>
                    <a:pt x="2569" y="8870"/>
                    <a:pt x="2630" y="8946"/>
                  </a:cubicBezTo>
                  <a:cubicBezTo>
                    <a:pt x="2622" y="8962"/>
                    <a:pt x="2691" y="9068"/>
                    <a:pt x="2698" y="9091"/>
                  </a:cubicBezTo>
                  <a:cubicBezTo>
                    <a:pt x="2744" y="9236"/>
                    <a:pt x="2767" y="9388"/>
                    <a:pt x="2767" y="9541"/>
                  </a:cubicBezTo>
                  <a:cubicBezTo>
                    <a:pt x="2759" y="9487"/>
                    <a:pt x="2736" y="9434"/>
                    <a:pt x="2714" y="9381"/>
                  </a:cubicBezTo>
                  <a:cubicBezTo>
                    <a:pt x="2653" y="9038"/>
                    <a:pt x="2409" y="8672"/>
                    <a:pt x="2089" y="8580"/>
                  </a:cubicBezTo>
                  <a:cubicBezTo>
                    <a:pt x="2027" y="8564"/>
                    <a:pt x="1964" y="8557"/>
                    <a:pt x="1902" y="8557"/>
                  </a:cubicBezTo>
                  <a:cubicBezTo>
                    <a:pt x="1755" y="8557"/>
                    <a:pt x="1609" y="8599"/>
                    <a:pt x="1487" y="8680"/>
                  </a:cubicBezTo>
                  <a:lnTo>
                    <a:pt x="1479" y="8680"/>
                  </a:lnTo>
                  <a:cubicBezTo>
                    <a:pt x="1666" y="8571"/>
                    <a:pt x="1851" y="8459"/>
                    <a:pt x="2033" y="8459"/>
                  </a:cubicBezTo>
                  <a:close/>
                  <a:moveTo>
                    <a:pt x="564" y="9129"/>
                  </a:moveTo>
                  <a:cubicBezTo>
                    <a:pt x="625" y="9236"/>
                    <a:pt x="679" y="9335"/>
                    <a:pt x="740" y="9434"/>
                  </a:cubicBezTo>
                  <a:cubicBezTo>
                    <a:pt x="808" y="9525"/>
                    <a:pt x="869" y="9602"/>
                    <a:pt x="930" y="9678"/>
                  </a:cubicBezTo>
                  <a:cubicBezTo>
                    <a:pt x="679" y="9792"/>
                    <a:pt x="481" y="10440"/>
                    <a:pt x="442" y="10623"/>
                  </a:cubicBezTo>
                  <a:cubicBezTo>
                    <a:pt x="359" y="11042"/>
                    <a:pt x="328" y="11477"/>
                    <a:pt x="351" y="11903"/>
                  </a:cubicBezTo>
                  <a:cubicBezTo>
                    <a:pt x="351" y="12452"/>
                    <a:pt x="404" y="13001"/>
                    <a:pt x="519" y="13542"/>
                  </a:cubicBezTo>
                  <a:cubicBezTo>
                    <a:pt x="679" y="14220"/>
                    <a:pt x="884" y="14899"/>
                    <a:pt x="740" y="15607"/>
                  </a:cubicBezTo>
                  <a:cubicBezTo>
                    <a:pt x="740" y="15623"/>
                    <a:pt x="717" y="15668"/>
                    <a:pt x="709" y="15699"/>
                  </a:cubicBezTo>
                  <a:cubicBezTo>
                    <a:pt x="740" y="15242"/>
                    <a:pt x="618" y="14807"/>
                    <a:pt x="481" y="14373"/>
                  </a:cubicBezTo>
                  <a:cubicBezTo>
                    <a:pt x="305" y="13793"/>
                    <a:pt x="199" y="13199"/>
                    <a:pt x="153" y="12605"/>
                  </a:cubicBezTo>
                  <a:cubicBezTo>
                    <a:pt x="115" y="11972"/>
                    <a:pt x="145" y="11339"/>
                    <a:pt x="237" y="10714"/>
                  </a:cubicBezTo>
                  <a:cubicBezTo>
                    <a:pt x="267" y="10440"/>
                    <a:pt x="374" y="10173"/>
                    <a:pt x="435" y="9899"/>
                  </a:cubicBezTo>
                  <a:cubicBezTo>
                    <a:pt x="488" y="9647"/>
                    <a:pt x="526" y="9388"/>
                    <a:pt x="564" y="9129"/>
                  </a:cubicBezTo>
                  <a:close/>
                  <a:moveTo>
                    <a:pt x="663" y="9000"/>
                  </a:moveTo>
                  <a:lnTo>
                    <a:pt x="724" y="9022"/>
                  </a:lnTo>
                  <a:cubicBezTo>
                    <a:pt x="724" y="9030"/>
                    <a:pt x="724" y="9038"/>
                    <a:pt x="732" y="9045"/>
                  </a:cubicBezTo>
                  <a:cubicBezTo>
                    <a:pt x="877" y="9221"/>
                    <a:pt x="1090" y="9449"/>
                    <a:pt x="1304" y="9533"/>
                  </a:cubicBezTo>
                  <a:cubicBezTo>
                    <a:pt x="1380" y="9556"/>
                    <a:pt x="1974" y="9678"/>
                    <a:pt x="2104" y="9762"/>
                  </a:cubicBezTo>
                  <a:cubicBezTo>
                    <a:pt x="2104" y="9762"/>
                    <a:pt x="2096" y="9769"/>
                    <a:pt x="2089" y="9769"/>
                  </a:cubicBezTo>
                  <a:cubicBezTo>
                    <a:pt x="1814" y="9952"/>
                    <a:pt x="1776" y="10333"/>
                    <a:pt x="1708" y="10623"/>
                  </a:cubicBezTo>
                  <a:cubicBezTo>
                    <a:pt x="1479" y="11621"/>
                    <a:pt x="1548" y="12704"/>
                    <a:pt x="1540" y="13717"/>
                  </a:cubicBezTo>
                  <a:cubicBezTo>
                    <a:pt x="1532" y="14197"/>
                    <a:pt x="1509" y="14670"/>
                    <a:pt x="1471" y="15150"/>
                  </a:cubicBezTo>
                  <a:cubicBezTo>
                    <a:pt x="1464" y="15272"/>
                    <a:pt x="1441" y="15402"/>
                    <a:pt x="1418" y="15531"/>
                  </a:cubicBezTo>
                  <a:cubicBezTo>
                    <a:pt x="1403" y="15592"/>
                    <a:pt x="1380" y="15661"/>
                    <a:pt x="1349" y="15722"/>
                  </a:cubicBezTo>
                  <a:cubicBezTo>
                    <a:pt x="1380" y="15630"/>
                    <a:pt x="1395" y="15539"/>
                    <a:pt x="1403" y="15447"/>
                  </a:cubicBezTo>
                  <a:cubicBezTo>
                    <a:pt x="1479" y="15028"/>
                    <a:pt x="1418" y="14525"/>
                    <a:pt x="1380" y="14114"/>
                  </a:cubicBezTo>
                  <a:cubicBezTo>
                    <a:pt x="1311" y="13527"/>
                    <a:pt x="1281" y="12947"/>
                    <a:pt x="1273" y="12368"/>
                  </a:cubicBezTo>
                  <a:cubicBezTo>
                    <a:pt x="1281" y="11873"/>
                    <a:pt x="1342" y="11393"/>
                    <a:pt x="1380" y="10905"/>
                  </a:cubicBezTo>
                  <a:cubicBezTo>
                    <a:pt x="1410" y="10577"/>
                    <a:pt x="1433" y="10150"/>
                    <a:pt x="1250" y="9853"/>
                  </a:cubicBezTo>
                  <a:cubicBezTo>
                    <a:pt x="1227" y="9807"/>
                    <a:pt x="1197" y="9769"/>
                    <a:pt x="1159" y="9731"/>
                  </a:cubicBezTo>
                  <a:cubicBezTo>
                    <a:pt x="1090" y="9632"/>
                    <a:pt x="1022" y="9541"/>
                    <a:pt x="945" y="9457"/>
                  </a:cubicBezTo>
                  <a:cubicBezTo>
                    <a:pt x="839" y="9312"/>
                    <a:pt x="740" y="9160"/>
                    <a:pt x="663" y="9000"/>
                  </a:cubicBezTo>
                  <a:close/>
                  <a:moveTo>
                    <a:pt x="1913" y="8992"/>
                  </a:moveTo>
                  <a:cubicBezTo>
                    <a:pt x="2302" y="8992"/>
                    <a:pt x="2668" y="9259"/>
                    <a:pt x="2637" y="9693"/>
                  </a:cubicBezTo>
                  <a:cubicBezTo>
                    <a:pt x="2629" y="9843"/>
                    <a:pt x="2699" y="9915"/>
                    <a:pt x="2776" y="9915"/>
                  </a:cubicBezTo>
                  <a:cubicBezTo>
                    <a:pt x="2847" y="9915"/>
                    <a:pt x="2924" y="9853"/>
                    <a:pt x="2950" y="9731"/>
                  </a:cubicBezTo>
                  <a:cubicBezTo>
                    <a:pt x="2950" y="9731"/>
                    <a:pt x="2950" y="9724"/>
                    <a:pt x="2950" y="9716"/>
                  </a:cubicBezTo>
                  <a:cubicBezTo>
                    <a:pt x="3020" y="9404"/>
                    <a:pt x="3336" y="9214"/>
                    <a:pt x="3642" y="9214"/>
                  </a:cubicBezTo>
                  <a:cubicBezTo>
                    <a:pt x="3702" y="9214"/>
                    <a:pt x="3761" y="9221"/>
                    <a:pt x="3819" y="9236"/>
                  </a:cubicBezTo>
                  <a:cubicBezTo>
                    <a:pt x="4047" y="9297"/>
                    <a:pt x="4276" y="9373"/>
                    <a:pt x="4497" y="9472"/>
                  </a:cubicBezTo>
                  <a:cubicBezTo>
                    <a:pt x="4627" y="9525"/>
                    <a:pt x="4764" y="9556"/>
                    <a:pt x="4909" y="9564"/>
                  </a:cubicBezTo>
                  <a:cubicBezTo>
                    <a:pt x="4825" y="9625"/>
                    <a:pt x="4733" y="9678"/>
                    <a:pt x="4642" y="9731"/>
                  </a:cubicBezTo>
                  <a:cubicBezTo>
                    <a:pt x="4405" y="9833"/>
                    <a:pt x="4150" y="9886"/>
                    <a:pt x="3893" y="9886"/>
                  </a:cubicBezTo>
                  <a:cubicBezTo>
                    <a:pt x="3861" y="9886"/>
                    <a:pt x="3828" y="9885"/>
                    <a:pt x="3796" y="9884"/>
                  </a:cubicBezTo>
                  <a:cubicBezTo>
                    <a:pt x="3711" y="9875"/>
                    <a:pt x="3626" y="9871"/>
                    <a:pt x="3541" y="9871"/>
                  </a:cubicBezTo>
                  <a:cubicBezTo>
                    <a:pt x="3481" y="9871"/>
                    <a:pt x="3421" y="9873"/>
                    <a:pt x="3361" y="9876"/>
                  </a:cubicBezTo>
                  <a:cubicBezTo>
                    <a:pt x="3351" y="9875"/>
                    <a:pt x="3342" y="9875"/>
                    <a:pt x="3332" y="9875"/>
                  </a:cubicBezTo>
                  <a:cubicBezTo>
                    <a:pt x="3243" y="9875"/>
                    <a:pt x="3156" y="9906"/>
                    <a:pt x="3095" y="9968"/>
                  </a:cubicBezTo>
                  <a:cubicBezTo>
                    <a:pt x="3095" y="9975"/>
                    <a:pt x="3087" y="9983"/>
                    <a:pt x="3087" y="9990"/>
                  </a:cubicBezTo>
                  <a:cubicBezTo>
                    <a:pt x="3049" y="10006"/>
                    <a:pt x="3018" y="10021"/>
                    <a:pt x="2988" y="10051"/>
                  </a:cubicBezTo>
                  <a:lnTo>
                    <a:pt x="2996" y="10051"/>
                  </a:lnTo>
                  <a:cubicBezTo>
                    <a:pt x="2988" y="10059"/>
                    <a:pt x="2828" y="10402"/>
                    <a:pt x="2828" y="10425"/>
                  </a:cubicBezTo>
                  <a:lnTo>
                    <a:pt x="2256" y="14982"/>
                  </a:lnTo>
                  <a:cubicBezTo>
                    <a:pt x="2241" y="15173"/>
                    <a:pt x="2203" y="15356"/>
                    <a:pt x="2157" y="15539"/>
                  </a:cubicBezTo>
                  <a:cubicBezTo>
                    <a:pt x="2142" y="15600"/>
                    <a:pt x="2157" y="15783"/>
                    <a:pt x="2096" y="15889"/>
                  </a:cubicBezTo>
                  <a:cubicBezTo>
                    <a:pt x="2089" y="15874"/>
                    <a:pt x="2073" y="15866"/>
                    <a:pt x="2066" y="15859"/>
                  </a:cubicBezTo>
                  <a:cubicBezTo>
                    <a:pt x="1967" y="15623"/>
                    <a:pt x="2630" y="10364"/>
                    <a:pt x="2630" y="10364"/>
                  </a:cubicBezTo>
                  <a:cubicBezTo>
                    <a:pt x="2630" y="10326"/>
                    <a:pt x="2554" y="10074"/>
                    <a:pt x="2515" y="10067"/>
                  </a:cubicBezTo>
                  <a:cubicBezTo>
                    <a:pt x="2531" y="10044"/>
                    <a:pt x="2439" y="9899"/>
                    <a:pt x="2432" y="9891"/>
                  </a:cubicBezTo>
                  <a:cubicBezTo>
                    <a:pt x="2393" y="9800"/>
                    <a:pt x="2424" y="9815"/>
                    <a:pt x="2310" y="9762"/>
                  </a:cubicBezTo>
                  <a:cubicBezTo>
                    <a:pt x="2180" y="9670"/>
                    <a:pt x="2043" y="9609"/>
                    <a:pt x="1898" y="9579"/>
                  </a:cubicBezTo>
                  <a:cubicBezTo>
                    <a:pt x="1517" y="9472"/>
                    <a:pt x="1197" y="9350"/>
                    <a:pt x="923" y="9068"/>
                  </a:cubicBezTo>
                  <a:lnTo>
                    <a:pt x="923" y="9068"/>
                  </a:lnTo>
                  <a:cubicBezTo>
                    <a:pt x="960" y="9071"/>
                    <a:pt x="1000" y="9073"/>
                    <a:pt x="1039" y="9073"/>
                  </a:cubicBezTo>
                  <a:cubicBezTo>
                    <a:pt x="1095" y="9073"/>
                    <a:pt x="1151" y="9070"/>
                    <a:pt x="1205" y="9061"/>
                  </a:cubicBezTo>
                  <a:cubicBezTo>
                    <a:pt x="1441" y="9022"/>
                    <a:pt x="1677" y="9000"/>
                    <a:pt x="1913" y="8992"/>
                  </a:cubicBezTo>
                  <a:close/>
                  <a:moveTo>
                    <a:pt x="4931" y="9693"/>
                  </a:moveTo>
                  <a:lnTo>
                    <a:pt x="4931" y="9693"/>
                  </a:lnTo>
                  <a:cubicBezTo>
                    <a:pt x="4886" y="9762"/>
                    <a:pt x="4825" y="9823"/>
                    <a:pt x="4764" y="9884"/>
                  </a:cubicBezTo>
                  <a:cubicBezTo>
                    <a:pt x="4596" y="10029"/>
                    <a:pt x="4360" y="10089"/>
                    <a:pt x="4215" y="10265"/>
                  </a:cubicBezTo>
                  <a:cubicBezTo>
                    <a:pt x="4002" y="10509"/>
                    <a:pt x="3918" y="10905"/>
                    <a:pt x="3864" y="11217"/>
                  </a:cubicBezTo>
                  <a:cubicBezTo>
                    <a:pt x="3788" y="11705"/>
                    <a:pt x="3727" y="12185"/>
                    <a:pt x="3613" y="12666"/>
                  </a:cubicBezTo>
                  <a:cubicBezTo>
                    <a:pt x="3460" y="13229"/>
                    <a:pt x="3285" y="13786"/>
                    <a:pt x="3079" y="14335"/>
                  </a:cubicBezTo>
                  <a:cubicBezTo>
                    <a:pt x="2942" y="14731"/>
                    <a:pt x="2752" y="15203"/>
                    <a:pt x="2729" y="15623"/>
                  </a:cubicBezTo>
                  <a:cubicBezTo>
                    <a:pt x="2714" y="15714"/>
                    <a:pt x="2706" y="15806"/>
                    <a:pt x="2706" y="15897"/>
                  </a:cubicBezTo>
                  <a:cubicBezTo>
                    <a:pt x="2698" y="15836"/>
                    <a:pt x="2691" y="15767"/>
                    <a:pt x="2691" y="15699"/>
                  </a:cubicBezTo>
                  <a:cubicBezTo>
                    <a:pt x="2698" y="15569"/>
                    <a:pt x="2706" y="15440"/>
                    <a:pt x="2736" y="15310"/>
                  </a:cubicBezTo>
                  <a:cubicBezTo>
                    <a:pt x="2813" y="14845"/>
                    <a:pt x="2912" y="14373"/>
                    <a:pt x="3018" y="13908"/>
                  </a:cubicBezTo>
                  <a:cubicBezTo>
                    <a:pt x="3262" y="12925"/>
                    <a:pt x="3590" y="11888"/>
                    <a:pt x="3613" y="10867"/>
                  </a:cubicBezTo>
                  <a:cubicBezTo>
                    <a:pt x="3621" y="10585"/>
                    <a:pt x="3666" y="10234"/>
                    <a:pt x="3491" y="9990"/>
                  </a:cubicBezTo>
                  <a:cubicBezTo>
                    <a:pt x="3628" y="9990"/>
                    <a:pt x="3781" y="10021"/>
                    <a:pt x="3895" y="10021"/>
                  </a:cubicBezTo>
                  <a:cubicBezTo>
                    <a:pt x="4032" y="10021"/>
                    <a:pt x="4162" y="10006"/>
                    <a:pt x="4299" y="9983"/>
                  </a:cubicBezTo>
                  <a:cubicBezTo>
                    <a:pt x="4550" y="9937"/>
                    <a:pt x="4733" y="9815"/>
                    <a:pt x="4931" y="9693"/>
                  </a:cubicBezTo>
                  <a:close/>
                  <a:moveTo>
                    <a:pt x="5084" y="9739"/>
                  </a:moveTo>
                  <a:lnTo>
                    <a:pt x="5084" y="9739"/>
                  </a:lnTo>
                  <a:cubicBezTo>
                    <a:pt x="5061" y="9990"/>
                    <a:pt x="5038" y="10242"/>
                    <a:pt x="5030" y="10486"/>
                  </a:cubicBezTo>
                  <a:cubicBezTo>
                    <a:pt x="5015" y="10760"/>
                    <a:pt x="5053" y="11042"/>
                    <a:pt x="5023" y="11324"/>
                  </a:cubicBezTo>
                  <a:cubicBezTo>
                    <a:pt x="4954" y="11949"/>
                    <a:pt x="4825" y="12566"/>
                    <a:pt x="4634" y="13169"/>
                  </a:cubicBezTo>
                  <a:cubicBezTo>
                    <a:pt x="4444" y="13740"/>
                    <a:pt x="4192" y="14289"/>
                    <a:pt x="3880" y="14807"/>
                  </a:cubicBezTo>
                  <a:cubicBezTo>
                    <a:pt x="3643" y="15196"/>
                    <a:pt x="3415" y="15577"/>
                    <a:pt x="3331" y="16034"/>
                  </a:cubicBezTo>
                  <a:cubicBezTo>
                    <a:pt x="3331" y="16004"/>
                    <a:pt x="3323" y="15958"/>
                    <a:pt x="3323" y="15935"/>
                  </a:cubicBezTo>
                  <a:cubicBezTo>
                    <a:pt x="3361" y="15219"/>
                    <a:pt x="3727" y="14609"/>
                    <a:pt x="4055" y="13992"/>
                  </a:cubicBezTo>
                  <a:cubicBezTo>
                    <a:pt x="4291" y="13496"/>
                    <a:pt x="4482" y="12978"/>
                    <a:pt x="4619" y="12444"/>
                  </a:cubicBezTo>
                  <a:cubicBezTo>
                    <a:pt x="4741" y="12033"/>
                    <a:pt x="4817" y="11606"/>
                    <a:pt x="4848" y="11179"/>
                  </a:cubicBezTo>
                  <a:cubicBezTo>
                    <a:pt x="4855" y="10989"/>
                    <a:pt x="4817" y="10326"/>
                    <a:pt x="4611" y="10150"/>
                  </a:cubicBezTo>
                  <a:lnTo>
                    <a:pt x="4604" y="10150"/>
                  </a:lnTo>
                  <a:cubicBezTo>
                    <a:pt x="4680" y="10112"/>
                    <a:pt x="4748" y="10074"/>
                    <a:pt x="4817" y="10029"/>
                  </a:cubicBezTo>
                  <a:cubicBezTo>
                    <a:pt x="4878" y="9983"/>
                    <a:pt x="4939" y="9929"/>
                    <a:pt x="4992" y="9868"/>
                  </a:cubicBezTo>
                  <a:cubicBezTo>
                    <a:pt x="5023" y="9830"/>
                    <a:pt x="5053" y="9777"/>
                    <a:pt x="5084" y="9739"/>
                  </a:cubicBezTo>
                  <a:close/>
                  <a:moveTo>
                    <a:pt x="3036" y="0"/>
                  </a:moveTo>
                  <a:cubicBezTo>
                    <a:pt x="2915" y="0"/>
                    <a:pt x="2793" y="34"/>
                    <a:pt x="2683" y="105"/>
                  </a:cubicBezTo>
                  <a:cubicBezTo>
                    <a:pt x="2258" y="358"/>
                    <a:pt x="2481" y="1021"/>
                    <a:pt x="2894" y="1021"/>
                  </a:cubicBezTo>
                  <a:cubicBezTo>
                    <a:pt x="2954" y="1021"/>
                    <a:pt x="3019" y="1007"/>
                    <a:pt x="3087" y="974"/>
                  </a:cubicBezTo>
                  <a:cubicBezTo>
                    <a:pt x="3133" y="951"/>
                    <a:pt x="3163" y="921"/>
                    <a:pt x="3194" y="883"/>
                  </a:cubicBezTo>
                  <a:lnTo>
                    <a:pt x="3194" y="883"/>
                  </a:lnTo>
                  <a:lnTo>
                    <a:pt x="3186" y="913"/>
                  </a:lnTo>
                  <a:cubicBezTo>
                    <a:pt x="3140" y="1142"/>
                    <a:pt x="3217" y="1409"/>
                    <a:pt x="3415" y="1500"/>
                  </a:cubicBezTo>
                  <a:cubicBezTo>
                    <a:pt x="3323" y="1493"/>
                    <a:pt x="3239" y="1454"/>
                    <a:pt x="3163" y="1393"/>
                  </a:cubicBezTo>
                  <a:cubicBezTo>
                    <a:pt x="3110" y="1333"/>
                    <a:pt x="3049" y="1272"/>
                    <a:pt x="2996" y="1211"/>
                  </a:cubicBezTo>
                  <a:cubicBezTo>
                    <a:pt x="2927" y="1134"/>
                    <a:pt x="2851" y="1066"/>
                    <a:pt x="2759" y="1005"/>
                  </a:cubicBezTo>
                  <a:cubicBezTo>
                    <a:pt x="2649" y="933"/>
                    <a:pt x="2515" y="897"/>
                    <a:pt x="2380" y="897"/>
                  </a:cubicBezTo>
                  <a:cubicBezTo>
                    <a:pt x="2329" y="897"/>
                    <a:pt x="2277" y="903"/>
                    <a:pt x="2226" y="913"/>
                  </a:cubicBezTo>
                  <a:cubicBezTo>
                    <a:pt x="1868" y="974"/>
                    <a:pt x="1540" y="1424"/>
                    <a:pt x="1708" y="1775"/>
                  </a:cubicBezTo>
                  <a:cubicBezTo>
                    <a:pt x="1818" y="2012"/>
                    <a:pt x="2037" y="2214"/>
                    <a:pt x="2282" y="2214"/>
                  </a:cubicBezTo>
                  <a:cubicBezTo>
                    <a:pt x="2375" y="2214"/>
                    <a:pt x="2472" y="2185"/>
                    <a:pt x="2569" y="2118"/>
                  </a:cubicBezTo>
                  <a:cubicBezTo>
                    <a:pt x="2843" y="1927"/>
                    <a:pt x="2858" y="1614"/>
                    <a:pt x="2561" y="1439"/>
                  </a:cubicBezTo>
                  <a:cubicBezTo>
                    <a:pt x="2489" y="1395"/>
                    <a:pt x="2414" y="1373"/>
                    <a:pt x="2344" y="1373"/>
                  </a:cubicBezTo>
                  <a:cubicBezTo>
                    <a:pt x="2206" y="1373"/>
                    <a:pt x="2091" y="1458"/>
                    <a:pt x="2066" y="1630"/>
                  </a:cubicBezTo>
                  <a:cubicBezTo>
                    <a:pt x="2041" y="1748"/>
                    <a:pt x="2098" y="1806"/>
                    <a:pt x="2169" y="1806"/>
                  </a:cubicBezTo>
                  <a:cubicBezTo>
                    <a:pt x="2185" y="1806"/>
                    <a:pt x="2202" y="1803"/>
                    <a:pt x="2218" y="1797"/>
                  </a:cubicBezTo>
                  <a:cubicBezTo>
                    <a:pt x="2230" y="1807"/>
                    <a:pt x="2244" y="1811"/>
                    <a:pt x="2258" y="1811"/>
                  </a:cubicBezTo>
                  <a:cubicBezTo>
                    <a:pt x="2289" y="1811"/>
                    <a:pt x="2320" y="1791"/>
                    <a:pt x="2325" y="1759"/>
                  </a:cubicBezTo>
                  <a:cubicBezTo>
                    <a:pt x="2355" y="1736"/>
                    <a:pt x="2378" y="1698"/>
                    <a:pt x="2386" y="1660"/>
                  </a:cubicBezTo>
                  <a:cubicBezTo>
                    <a:pt x="2386" y="1660"/>
                    <a:pt x="2386" y="1653"/>
                    <a:pt x="2386" y="1653"/>
                  </a:cubicBezTo>
                  <a:cubicBezTo>
                    <a:pt x="2439" y="1698"/>
                    <a:pt x="2462" y="1775"/>
                    <a:pt x="2424" y="1836"/>
                  </a:cubicBezTo>
                  <a:cubicBezTo>
                    <a:pt x="2395" y="1896"/>
                    <a:pt x="2343" y="1920"/>
                    <a:pt x="2286" y="1920"/>
                  </a:cubicBezTo>
                  <a:cubicBezTo>
                    <a:pt x="2190" y="1920"/>
                    <a:pt x="2081" y="1853"/>
                    <a:pt x="2043" y="1767"/>
                  </a:cubicBezTo>
                  <a:cubicBezTo>
                    <a:pt x="1990" y="1607"/>
                    <a:pt x="2073" y="1432"/>
                    <a:pt x="2226" y="1363"/>
                  </a:cubicBezTo>
                  <a:cubicBezTo>
                    <a:pt x="2268" y="1350"/>
                    <a:pt x="2311" y="1344"/>
                    <a:pt x="2354" y="1344"/>
                  </a:cubicBezTo>
                  <a:cubicBezTo>
                    <a:pt x="2488" y="1344"/>
                    <a:pt x="2616" y="1406"/>
                    <a:pt x="2691" y="1515"/>
                  </a:cubicBezTo>
                  <a:cubicBezTo>
                    <a:pt x="2828" y="1675"/>
                    <a:pt x="2973" y="1942"/>
                    <a:pt x="3209" y="1950"/>
                  </a:cubicBezTo>
                  <a:lnTo>
                    <a:pt x="3270" y="1950"/>
                  </a:lnTo>
                  <a:cubicBezTo>
                    <a:pt x="3270" y="1957"/>
                    <a:pt x="3262" y="1965"/>
                    <a:pt x="3262" y="1973"/>
                  </a:cubicBezTo>
                  <a:cubicBezTo>
                    <a:pt x="3209" y="2239"/>
                    <a:pt x="2721" y="2300"/>
                    <a:pt x="2523" y="2300"/>
                  </a:cubicBezTo>
                  <a:cubicBezTo>
                    <a:pt x="2502" y="2299"/>
                    <a:pt x="2482" y="2299"/>
                    <a:pt x="2461" y="2299"/>
                  </a:cubicBezTo>
                  <a:cubicBezTo>
                    <a:pt x="2316" y="2299"/>
                    <a:pt x="2177" y="2323"/>
                    <a:pt x="2043" y="2377"/>
                  </a:cubicBezTo>
                  <a:cubicBezTo>
                    <a:pt x="1784" y="2491"/>
                    <a:pt x="1578" y="2704"/>
                    <a:pt x="1578" y="2994"/>
                  </a:cubicBezTo>
                  <a:cubicBezTo>
                    <a:pt x="1578" y="3245"/>
                    <a:pt x="1769" y="3489"/>
                    <a:pt x="2028" y="3489"/>
                  </a:cubicBezTo>
                  <a:cubicBezTo>
                    <a:pt x="2127" y="3489"/>
                    <a:pt x="2233" y="3466"/>
                    <a:pt x="2325" y="3428"/>
                  </a:cubicBezTo>
                  <a:lnTo>
                    <a:pt x="2325" y="3428"/>
                  </a:lnTo>
                  <a:cubicBezTo>
                    <a:pt x="2150" y="3634"/>
                    <a:pt x="1997" y="3863"/>
                    <a:pt x="2012" y="4114"/>
                  </a:cubicBezTo>
                  <a:cubicBezTo>
                    <a:pt x="2028" y="4427"/>
                    <a:pt x="2157" y="4655"/>
                    <a:pt x="2416" y="4732"/>
                  </a:cubicBezTo>
                  <a:cubicBezTo>
                    <a:pt x="2317" y="4793"/>
                    <a:pt x="2256" y="4884"/>
                    <a:pt x="2233" y="4991"/>
                  </a:cubicBezTo>
                  <a:cubicBezTo>
                    <a:pt x="2201" y="5181"/>
                    <a:pt x="2388" y="5303"/>
                    <a:pt x="2530" y="5303"/>
                  </a:cubicBezTo>
                  <a:cubicBezTo>
                    <a:pt x="2621" y="5303"/>
                    <a:pt x="2693" y="5252"/>
                    <a:pt x="2675" y="5136"/>
                  </a:cubicBezTo>
                  <a:cubicBezTo>
                    <a:pt x="2662" y="5044"/>
                    <a:pt x="2585" y="4991"/>
                    <a:pt x="2508" y="4991"/>
                  </a:cubicBezTo>
                  <a:cubicBezTo>
                    <a:pt x="2456" y="4991"/>
                    <a:pt x="2404" y="5015"/>
                    <a:pt x="2371" y="5067"/>
                  </a:cubicBezTo>
                  <a:cubicBezTo>
                    <a:pt x="2363" y="5021"/>
                    <a:pt x="2378" y="4976"/>
                    <a:pt x="2401" y="4937"/>
                  </a:cubicBezTo>
                  <a:cubicBezTo>
                    <a:pt x="2448" y="4847"/>
                    <a:pt x="2537" y="4803"/>
                    <a:pt x="2624" y="4803"/>
                  </a:cubicBezTo>
                  <a:cubicBezTo>
                    <a:pt x="2720" y="4803"/>
                    <a:pt x="2815" y="4856"/>
                    <a:pt x="2851" y="4960"/>
                  </a:cubicBezTo>
                  <a:cubicBezTo>
                    <a:pt x="2950" y="5166"/>
                    <a:pt x="2957" y="5395"/>
                    <a:pt x="2881" y="5600"/>
                  </a:cubicBezTo>
                  <a:cubicBezTo>
                    <a:pt x="2874" y="5623"/>
                    <a:pt x="2858" y="5661"/>
                    <a:pt x="2843" y="5707"/>
                  </a:cubicBezTo>
                  <a:cubicBezTo>
                    <a:pt x="2763" y="5593"/>
                    <a:pt x="2635" y="5520"/>
                    <a:pt x="2496" y="5520"/>
                  </a:cubicBezTo>
                  <a:cubicBezTo>
                    <a:pt x="2477" y="5520"/>
                    <a:pt x="2458" y="5522"/>
                    <a:pt x="2439" y="5524"/>
                  </a:cubicBezTo>
                  <a:cubicBezTo>
                    <a:pt x="2134" y="5608"/>
                    <a:pt x="1990" y="5890"/>
                    <a:pt x="1906" y="6180"/>
                  </a:cubicBezTo>
                  <a:cubicBezTo>
                    <a:pt x="1845" y="6424"/>
                    <a:pt x="1852" y="6675"/>
                    <a:pt x="1921" y="6919"/>
                  </a:cubicBezTo>
                  <a:cubicBezTo>
                    <a:pt x="1822" y="6759"/>
                    <a:pt x="1677" y="6637"/>
                    <a:pt x="1509" y="6553"/>
                  </a:cubicBezTo>
                  <a:cubicBezTo>
                    <a:pt x="1304" y="6454"/>
                    <a:pt x="907" y="6241"/>
                    <a:pt x="953" y="5951"/>
                  </a:cubicBezTo>
                  <a:cubicBezTo>
                    <a:pt x="977" y="5803"/>
                    <a:pt x="1070" y="5738"/>
                    <a:pt x="1164" y="5738"/>
                  </a:cubicBezTo>
                  <a:cubicBezTo>
                    <a:pt x="1191" y="5738"/>
                    <a:pt x="1217" y="5743"/>
                    <a:pt x="1243" y="5753"/>
                  </a:cubicBezTo>
                  <a:cubicBezTo>
                    <a:pt x="1144" y="5783"/>
                    <a:pt x="1090" y="5875"/>
                    <a:pt x="1098" y="5974"/>
                  </a:cubicBezTo>
                  <a:cubicBezTo>
                    <a:pt x="1129" y="6116"/>
                    <a:pt x="1255" y="6178"/>
                    <a:pt x="1385" y="6178"/>
                  </a:cubicBezTo>
                  <a:cubicBezTo>
                    <a:pt x="1444" y="6178"/>
                    <a:pt x="1503" y="6165"/>
                    <a:pt x="1555" y="6142"/>
                  </a:cubicBezTo>
                  <a:cubicBezTo>
                    <a:pt x="1776" y="6050"/>
                    <a:pt x="1753" y="5730"/>
                    <a:pt x="1624" y="5570"/>
                  </a:cubicBezTo>
                  <a:cubicBezTo>
                    <a:pt x="1530" y="5457"/>
                    <a:pt x="1382" y="5410"/>
                    <a:pt x="1235" y="5410"/>
                  </a:cubicBezTo>
                  <a:cubicBezTo>
                    <a:pt x="1156" y="5410"/>
                    <a:pt x="1076" y="5424"/>
                    <a:pt x="1006" y="5448"/>
                  </a:cubicBezTo>
                  <a:cubicBezTo>
                    <a:pt x="740" y="5532"/>
                    <a:pt x="656" y="5860"/>
                    <a:pt x="679" y="6103"/>
                  </a:cubicBezTo>
                  <a:cubicBezTo>
                    <a:pt x="717" y="6538"/>
                    <a:pt x="1151" y="6744"/>
                    <a:pt x="1509" y="6995"/>
                  </a:cubicBezTo>
                  <a:lnTo>
                    <a:pt x="1471" y="6988"/>
                  </a:lnTo>
                  <a:cubicBezTo>
                    <a:pt x="1438" y="6981"/>
                    <a:pt x="1405" y="6978"/>
                    <a:pt x="1373" y="6978"/>
                  </a:cubicBezTo>
                  <a:cubicBezTo>
                    <a:pt x="958" y="6978"/>
                    <a:pt x="622" y="7494"/>
                    <a:pt x="778" y="7826"/>
                  </a:cubicBezTo>
                  <a:cubicBezTo>
                    <a:pt x="759" y="7824"/>
                    <a:pt x="739" y="7823"/>
                    <a:pt x="720" y="7823"/>
                  </a:cubicBezTo>
                  <a:cubicBezTo>
                    <a:pt x="661" y="7823"/>
                    <a:pt x="601" y="7832"/>
                    <a:pt x="549" y="7849"/>
                  </a:cubicBezTo>
                  <a:cubicBezTo>
                    <a:pt x="313" y="7948"/>
                    <a:pt x="153" y="8177"/>
                    <a:pt x="145" y="8428"/>
                  </a:cubicBezTo>
                  <a:cubicBezTo>
                    <a:pt x="122" y="8641"/>
                    <a:pt x="244" y="8901"/>
                    <a:pt x="458" y="8962"/>
                  </a:cubicBezTo>
                  <a:cubicBezTo>
                    <a:pt x="374" y="9518"/>
                    <a:pt x="244" y="10051"/>
                    <a:pt x="122" y="10600"/>
                  </a:cubicBezTo>
                  <a:cubicBezTo>
                    <a:pt x="0" y="11126"/>
                    <a:pt x="0" y="11720"/>
                    <a:pt x="8" y="12262"/>
                  </a:cubicBezTo>
                  <a:cubicBezTo>
                    <a:pt x="23" y="12841"/>
                    <a:pt x="99" y="13412"/>
                    <a:pt x="229" y="13976"/>
                  </a:cubicBezTo>
                  <a:cubicBezTo>
                    <a:pt x="359" y="14571"/>
                    <a:pt x="633" y="15120"/>
                    <a:pt x="572" y="15745"/>
                  </a:cubicBezTo>
                  <a:cubicBezTo>
                    <a:pt x="572" y="15767"/>
                    <a:pt x="587" y="15798"/>
                    <a:pt x="602" y="15806"/>
                  </a:cubicBezTo>
                  <a:cubicBezTo>
                    <a:pt x="602" y="15828"/>
                    <a:pt x="618" y="15844"/>
                    <a:pt x="633" y="15851"/>
                  </a:cubicBezTo>
                  <a:cubicBezTo>
                    <a:pt x="664" y="15871"/>
                    <a:pt x="693" y="15879"/>
                    <a:pt x="718" y="15879"/>
                  </a:cubicBezTo>
                  <a:cubicBezTo>
                    <a:pt x="930" y="15879"/>
                    <a:pt x="930" y="15258"/>
                    <a:pt x="930" y="15142"/>
                  </a:cubicBezTo>
                  <a:cubicBezTo>
                    <a:pt x="961" y="14396"/>
                    <a:pt x="641" y="13641"/>
                    <a:pt x="534" y="12902"/>
                  </a:cubicBezTo>
                  <a:cubicBezTo>
                    <a:pt x="404" y="11964"/>
                    <a:pt x="427" y="10935"/>
                    <a:pt x="785" y="10051"/>
                  </a:cubicBezTo>
                  <a:cubicBezTo>
                    <a:pt x="830" y="9941"/>
                    <a:pt x="914" y="9879"/>
                    <a:pt x="994" y="9879"/>
                  </a:cubicBezTo>
                  <a:cubicBezTo>
                    <a:pt x="1025" y="9879"/>
                    <a:pt x="1055" y="9888"/>
                    <a:pt x="1083" y="9907"/>
                  </a:cubicBezTo>
                  <a:cubicBezTo>
                    <a:pt x="1121" y="9968"/>
                    <a:pt x="1151" y="10036"/>
                    <a:pt x="1166" y="10105"/>
                  </a:cubicBezTo>
                  <a:cubicBezTo>
                    <a:pt x="1174" y="10128"/>
                    <a:pt x="1189" y="10143"/>
                    <a:pt x="1212" y="10143"/>
                  </a:cubicBezTo>
                  <a:cubicBezTo>
                    <a:pt x="1227" y="10211"/>
                    <a:pt x="1235" y="10280"/>
                    <a:pt x="1243" y="10349"/>
                  </a:cubicBezTo>
                  <a:cubicBezTo>
                    <a:pt x="1266" y="10608"/>
                    <a:pt x="1266" y="10874"/>
                    <a:pt x="1220" y="11134"/>
                  </a:cubicBezTo>
                  <a:cubicBezTo>
                    <a:pt x="1159" y="11629"/>
                    <a:pt x="1128" y="12132"/>
                    <a:pt x="1136" y="12643"/>
                  </a:cubicBezTo>
                  <a:cubicBezTo>
                    <a:pt x="1151" y="13611"/>
                    <a:pt x="1418" y="14639"/>
                    <a:pt x="1235" y="15600"/>
                  </a:cubicBezTo>
                  <a:cubicBezTo>
                    <a:pt x="1220" y="15680"/>
                    <a:pt x="1192" y="15914"/>
                    <a:pt x="1336" y="15914"/>
                  </a:cubicBezTo>
                  <a:cubicBezTo>
                    <a:pt x="1343" y="15914"/>
                    <a:pt x="1350" y="15913"/>
                    <a:pt x="1357" y="15912"/>
                  </a:cubicBezTo>
                  <a:cubicBezTo>
                    <a:pt x="1502" y="15889"/>
                    <a:pt x="1540" y="15623"/>
                    <a:pt x="1563" y="15516"/>
                  </a:cubicBezTo>
                  <a:cubicBezTo>
                    <a:pt x="1654" y="15142"/>
                    <a:pt x="1639" y="14739"/>
                    <a:pt x="1647" y="14365"/>
                  </a:cubicBezTo>
                  <a:cubicBezTo>
                    <a:pt x="1662" y="13870"/>
                    <a:pt x="1654" y="13374"/>
                    <a:pt x="1669" y="12887"/>
                  </a:cubicBezTo>
                  <a:cubicBezTo>
                    <a:pt x="1677" y="12391"/>
                    <a:pt x="1730" y="11896"/>
                    <a:pt x="1738" y="11400"/>
                  </a:cubicBezTo>
                  <a:cubicBezTo>
                    <a:pt x="1753" y="11149"/>
                    <a:pt x="1791" y="10897"/>
                    <a:pt x="1845" y="10653"/>
                  </a:cubicBezTo>
                  <a:cubicBezTo>
                    <a:pt x="1875" y="10524"/>
                    <a:pt x="1906" y="10387"/>
                    <a:pt x="1944" y="10257"/>
                  </a:cubicBezTo>
                  <a:cubicBezTo>
                    <a:pt x="1959" y="10204"/>
                    <a:pt x="2089" y="9937"/>
                    <a:pt x="2203" y="9884"/>
                  </a:cubicBezTo>
                  <a:cubicBezTo>
                    <a:pt x="2205" y="9886"/>
                    <a:pt x="2208" y="9887"/>
                    <a:pt x="2211" y="9887"/>
                  </a:cubicBezTo>
                  <a:cubicBezTo>
                    <a:pt x="2219" y="9887"/>
                    <a:pt x="2230" y="9881"/>
                    <a:pt x="2241" y="9876"/>
                  </a:cubicBezTo>
                  <a:cubicBezTo>
                    <a:pt x="2264" y="9876"/>
                    <a:pt x="2333" y="9998"/>
                    <a:pt x="2355" y="10036"/>
                  </a:cubicBezTo>
                  <a:cubicBezTo>
                    <a:pt x="2424" y="10135"/>
                    <a:pt x="2477" y="10234"/>
                    <a:pt x="2515" y="10341"/>
                  </a:cubicBezTo>
                  <a:cubicBezTo>
                    <a:pt x="2515" y="10341"/>
                    <a:pt x="1929" y="15112"/>
                    <a:pt x="1951" y="15127"/>
                  </a:cubicBezTo>
                  <a:cubicBezTo>
                    <a:pt x="1951" y="15142"/>
                    <a:pt x="1860" y="15760"/>
                    <a:pt x="1951" y="15958"/>
                  </a:cubicBezTo>
                  <a:cubicBezTo>
                    <a:pt x="1959" y="15966"/>
                    <a:pt x="1967" y="15973"/>
                    <a:pt x="1974" y="15981"/>
                  </a:cubicBezTo>
                  <a:cubicBezTo>
                    <a:pt x="1974" y="15996"/>
                    <a:pt x="1974" y="16019"/>
                    <a:pt x="1982" y="16034"/>
                  </a:cubicBezTo>
                  <a:cubicBezTo>
                    <a:pt x="1982" y="16072"/>
                    <a:pt x="2020" y="16095"/>
                    <a:pt x="2058" y="16095"/>
                  </a:cubicBezTo>
                  <a:cubicBezTo>
                    <a:pt x="2218" y="16072"/>
                    <a:pt x="2195" y="15844"/>
                    <a:pt x="2233" y="15729"/>
                  </a:cubicBezTo>
                  <a:cubicBezTo>
                    <a:pt x="2317" y="15409"/>
                    <a:pt x="2371" y="15081"/>
                    <a:pt x="2393" y="14754"/>
                  </a:cubicBezTo>
                  <a:lnTo>
                    <a:pt x="2957" y="10417"/>
                  </a:lnTo>
                  <a:cubicBezTo>
                    <a:pt x="2980" y="10417"/>
                    <a:pt x="3079" y="10067"/>
                    <a:pt x="3323" y="10021"/>
                  </a:cubicBezTo>
                  <a:cubicBezTo>
                    <a:pt x="3422" y="10089"/>
                    <a:pt x="3483" y="10394"/>
                    <a:pt x="3483" y="10448"/>
                  </a:cubicBezTo>
                  <a:lnTo>
                    <a:pt x="3483" y="10859"/>
                  </a:lnTo>
                  <a:cubicBezTo>
                    <a:pt x="3483" y="11111"/>
                    <a:pt x="3453" y="11362"/>
                    <a:pt x="3399" y="11614"/>
                  </a:cubicBezTo>
                  <a:cubicBezTo>
                    <a:pt x="3293" y="12094"/>
                    <a:pt x="3217" y="12582"/>
                    <a:pt x="3110" y="13069"/>
                  </a:cubicBezTo>
                  <a:cubicBezTo>
                    <a:pt x="2996" y="13550"/>
                    <a:pt x="2874" y="14022"/>
                    <a:pt x="2759" y="14502"/>
                  </a:cubicBezTo>
                  <a:cubicBezTo>
                    <a:pt x="2675" y="14868"/>
                    <a:pt x="2561" y="15257"/>
                    <a:pt x="2561" y="15638"/>
                  </a:cubicBezTo>
                  <a:cubicBezTo>
                    <a:pt x="2561" y="15760"/>
                    <a:pt x="2523" y="16019"/>
                    <a:pt x="2660" y="16072"/>
                  </a:cubicBezTo>
                  <a:cubicBezTo>
                    <a:pt x="2679" y="16080"/>
                    <a:pt x="2696" y="16084"/>
                    <a:pt x="2712" y="16084"/>
                  </a:cubicBezTo>
                  <a:cubicBezTo>
                    <a:pt x="2827" y="16084"/>
                    <a:pt x="2851" y="15879"/>
                    <a:pt x="2851" y="15806"/>
                  </a:cubicBezTo>
                  <a:cubicBezTo>
                    <a:pt x="2912" y="14830"/>
                    <a:pt x="3422" y="13900"/>
                    <a:pt x="3681" y="12963"/>
                  </a:cubicBezTo>
                  <a:cubicBezTo>
                    <a:pt x="3811" y="12475"/>
                    <a:pt x="3903" y="11980"/>
                    <a:pt x="3971" y="11477"/>
                  </a:cubicBezTo>
                  <a:cubicBezTo>
                    <a:pt x="3994" y="11217"/>
                    <a:pt x="4055" y="10958"/>
                    <a:pt x="4139" y="10714"/>
                  </a:cubicBezTo>
                  <a:cubicBezTo>
                    <a:pt x="4177" y="10608"/>
                    <a:pt x="4230" y="10501"/>
                    <a:pt x="4299" y="10410"/>
                  </a:cubicBezTo>
                  <a:cubicBezTo>
                    <a:pt x="4353" y="10335"/>
                    <a:pt x="4413" y="10302"/>
                    <a:pt x="4469" y="10302"/>
                  </a:cubicBezTo>
                  <a:cubicBezTo>
                    <a:pt x="4560" y="10302"/>
                    <a:pt x="4638" y="10391"/>
                    <a:pt x="4657" y="10524"/>
                  </a:cubicBezTo>
                  <a:cubicBezTo>
                    <a:pt x="4787" y="11469"/>
                    <a:pt x="4558" y="12467"/>
                    <a:pt x="4200" y="13351"/>
                  </a:cubicBezTo>
                  <a:cubicBezTo>
                    <a:pt x="3910" y="14037"/>
                    <a:pt x="3415" y="14685"/>
                    <a:pt x="3262" y="15424"/>
                  </a:cubicBezTo>
                  <a:cubicBezTo>
                    <a:pt x="3234" y="15538"/>
                    <a:pt x="3073" y="16189"/>
                    <a:pt x="3317" y="16189"/>
                  </a:cubicBezTo>
                  <a:cubicBezTo>
                    <a:pt x="3335" y="16189"/>
                    <a:pt x="3355" y="16186"/>
                    <a:pt x="3377" y="16179"/>
                  </a:cubicBezTo>
                  <a:cubicBezTo>
                    <a:pt x="3392" y="16171"/>
                    <a:pt x="3407" y="16164"/>
                    <a:pt x="3415" y="16148"/>
                  </a:cubicBezTo>
                  <a:cubicBezTo>
                    <a:pt x="3438" y="16141"/>
                    <a:pt x="3453" y="16118"/>
                    <a:pt x="3460" y="16095"/>
                  </a:cubicBezTo>
                  <a:cubicBezTo>
                    <a:pt x="3552" y="15478"/>
                    <a:pt x="3956" y="15005"/>
                    <a:pt x="4230" y="14464"/>
                  </a:cubicBezTo>
                  <a:cubicBezTo>
                    <a:pt x="4497" y="13954"/>
                    <a:pt x="4710" y="13420"/>
                    <a:pt x="4870" y="12864"/>
                  </a:cubicBezTo>
                  <a:cubicBezTo>
                    <a:pt x="5008" y="12338"/>
                    <a:pt x="5152" y="11766"/>
                    <a:pt x="5168" y="11217"/>
                  </a:cubicBezTo>
                  <a:cubicBezTo>
                    <a:pt x="5183" y="10661"/>
                    <a:pt x="5183" y="10105"/>
                    <a:pt x="5244" y="9548"/>
                  </a:cubicBezTo>
                  <a:cubicBezTo>
                    <a:pt x="5465" y="9548"/>
                    <a:pt x="5655" y="9327"/>
                    <a:pt x="5686" y="9106"/>
                  </a:cubicBezTo>
                  <a:cubicBezTo>
                    <a:pt x="5732" y="8862"/>
                    <a:pt x="5640" y="8603"/>
                    <a:pt x="5434" y="8451"/>
                  </a:cubicBezTo>
                  <a:cubicBezTo>
                    <a:pt x="5366" y="8405"/>
                    <a:pt x="5297" y="8382"/>
                    <a:pt x="5221" y="8367"/>
                  </a:cubicBezTo>
                  <a:cubicBezTo>
                    <a:pt x="5473" y="8062"/>
                    <a:pt x="5221" y="7407"/>
                    <a:pt x="4748" y="7384"/>
                  </a:cubicBezTo>
                  <a:lnTo>
                    <a:pt x="4710" y="7384"/>
                  </a:lnTo>
                  <a:cubicBezTo>
                    <a:pt x="5114" y="7231"/>
                    <a:pt x="5587" y="7140"/>
                    <a:pt x="5739" y="6728"/>
                  </a:cubicBezTo>
                  <a:cubicBezTo>
                    <a:pt x="5823" y="6492"/>
                    <a:pt x="5815" y="6157"/>
                    <a:pt x="5587" y="6004"/>
                  </a:cubicBezTo>
                  <a:cubicBezTo>
                    <a:pt x="5483" y="5940"/>
                    <a:pt x="5353" y="5897"/>
                    <a:pt x="5226" y="5897"/>
                  </a:cubicBezTo>
                  <a:cubicBezTo>
                    <a:pt x="5129" y="5897"/>
                    <a:pt x="5034" y="5922"/>
                    <a:pt x="4954" y="5982"/>
                  </a:cubicBezTo>
                  <a:cubicBezTo>
                    <a:pt x="4787" y="6096"/>
                    <a:pt x="4680" y="6401"/>
                    <a:pt x="4870" y="6553"/>
                  </a:cubicBezTo>
                  <a:cubicBezTo>
                    <a:pt x="4942" y="6607"/>
                    <a:pt x="5033" y="6638"/>
                    <a:pt x="5119" y="6638"/>
                  </a:cubicBezTo>
                  <a:cubicBezTo>
                    <a:pt x="5218" y="6638"/>
                    <a:pt x="5310" y="6597"/>
                    <a:pt x="5358" y="6500"/>
                  </a:cubicBezTo>
                  <a:cubicBezTo>
                    <a:pt x="5396" y="6401"/>
                    <a:pt x="5358" y="6286"/>
                    <a:pt x="5267" y="6241"/>
                  </a:cubicBezTo>
                  <a:cubicBezTo>
                    <a:pt x="5373" y="6241"/>
                    <a:pt x="5473" y="6332"/>
                    <a:pt x="5457" y="6507"/>
                  </a:cubicBezTo>
                  <a:cubicBezTo>
                    <a:pt x="5427" y="6805"/>
                    <a:pt x="4992" y="6904"/>
                    <a:pt x="4771" y="6957"/>
                  </a:cubicBezTo>
                  <a:cubicBezTo>
                    <a:pt x="4627" y="6988"/>
                    <a:pt x="4482" y="7049"/>
                    <a:pt x="4360" y="7132"/>
                  </a:cubicBezTo>
                  <a:cubicBezTo>
                    <a:pt x="4459" y="6942"/>
                    <a:pt x="4512" y="6721"/>
                    <a:pt x="4512" y="6500"/>
                  </a:cubicBezTo>
                  <a:cubicBezTo>
                    <a:pt x="4512" y="6203"/>
                    <a:pt x="4436" y="5890"/>
                    <a:pt x="4162" y="5738"/>
                  </a:cubicBezTo>
                  <a:cubicBezTo>
                    <a:pt x="4109" y="5717"/>
                    <a:pt x="4055" y="5707"/>
                    <a:pt x="4002" y="5707"/>
                  </a:cubicBezTo>
                  <a:cubicBezTo>
                    <a:pt x="3900" y="5707"/>
                    <a:pt x="3802" y="5744"/>
                    <a:pt x="3727" y="5814"/>
                  </a:cubicBezTo>
                  <a:cubicBezTo>
                    <a:pt x="3720" y="5768"/>
                    <a:pt x="3712" y="5730"/>
                    <a:pt x="3712" y="5707"/>
                  </a:cubicBezTo>
                  <a:cubicBezTo>
                    <a:pt x="3697" y="5486"/>
                    <a:pt x="3765" y="5265"/>
                    <a:pt x="3903" y="5090"/>
                  </a:cubicBezTo>
                  <a:cubicBezTo>
                    <a:pt x="3952" y="5018"/>
                    <a:pt x="4028" y="4985"/>
                    <a:pt x="4102" y="4985"/>
                  </a:cubicBezTo>
                  <a:cubicBezTo>
                    <a:pt x="4210" y="4985"/>
                    <a:pt x="4317" y="5055"/>
                    <a:pt x="4345" y="5181"/>
                  </a:cubicBezTo>
                  <a:cubicBezTo>
                    <a:pt x="4360" y="5227"/>
                    <a:pt x="4360" y="5273"/>
                    <a:pt x="4345" y="5311"/>
                  </a:cubicBezTo>
                  <a:cubicBezTo>
                    <a:pt x="4317" y="5237"/>
                    <a:pt x="4252" y="5198"/>
                    <a:pt x="4185" y="5198"/>
                  </a:cubicBezTo>
                  <a:cubicBezTo>
                    <a:pt x="4122" y="5198"/>
                    <a:pt x="4058" y="5233"/>
                    <a:pt x="4024" y="5303"/>
                  </a:cubicBezTo>
                  <a:cubicBezTo>
                    <a:pt x="3972" y="5441"/>
                    <a:pt x="4076" y="5511"/>
                    <a:pt x="4199" y="5511"/>
                  </a:cubicBezTo>
                  <a:cubicBezTo>
                    <a:pt x="4328" y="5511"/>
                    <a:pt x="4478" y="5433"/>
                    <a:pt x="4489" y="5273"/>
                  </a:cubicBezTo>
                  <a:cubicBezTo>
                    <a:pt x="4497" y="5166"/>
                    <a:pt x="4459" y="5059"/>
                    <a:pt x="4383" y="4983"/>
                  </a:cubicBezTo>
                  <a:cubicBezTo>
                    <a:pt x="4649" y="4968"/>
                    <a:pt x="4832" y="4777"/>
                    <a:pt x="4924" y="4480"/>
                  </a:cubicBezTo>
                  <a:cubicBezTo>
                    <a:pt x="5000" y="4244"/>
                    <a:pt x="4924" y="4008"/>
                    <a:pt x="4809" y="3771"/>
                  </a:cubicBezTo>
                  <a:lnTo>
                    <a:pt x="4809" y="3771"/>
                  </a:lnTo>
                  <a:cubicBezTo>
                    <a:pt x="4878" y="3809"/>
                    <a:pt x="4947" y="3840"/>
                    <a:pt x="5023" y="3863"/>
                  </a:cubicBezTo>
                  <a:cubicBezTo>
                    <a:pt x="5054" y="3871"/>
                    <a:pt x="5085" y="3874"/>
                    <a:pt x="5116" y="3874"/>
                  </a:cubicBezTo>
                  <a:cubicBezTo>
                    <a:pt x="5328" y="3874"/>
                    <a:pt x="5526" y="3703"/>
                    <a:pt x="5579" y="3497"/>
                  </a:cubicBezTo>
                  <a:cubicBezTo>
                    <a:pt x="5648" y="3207"/>
                    <a:pt x="5503" y="2956"/>
                    <a:pt x="5282" y="2781"/>
                  </a:cubicBezTo>
                  <a:cubicBezTo>
                    <a:pt x="5145" y="2689"/>
                    <a:pt x="4992" y="2621"/>
                    <a:pt x="4832" y="2590"/>
                  </a:cubicBezTo>
                  <a:cubicBezTo>
                    <a:pt x="4642" y="2537"/>
                    <a:pt x="4185" y="2361"/>
                    <a:pt x="4200" y="2087"/>
                  </a:cubicBezTo>
                  <a:cubicBezTo>
                    <a:pt x="4200" y="2079"/>
                    <a:pt x="4200" y="2072"/>
                    <a:pt x="4200" y="2064"/>
                  </a:cubicBezTo>
                  <a:cubicBezTo>
                    <a:pt x="4215" y="2072"/>
                    <a:pt x="4238" y="2079"/>
                    <a:pt x="4253" y="2079"/>
                  </a:cubicBezTo>
                  <a:cubicBezTo>
                    <a:pt x="4278" y="2085"/>
                    <a:pt x="4302" y="2088"/>
                    <a:pt x="4326" y="2088"/>
                  </a:cubicBezTo>
                  <a:cubicBezTo>
                    <a:pt x="4532" y="2088"/>
                    <a:pt x="4713" y="1899"/>
                    <a:pt x="4863" y="1790"/>
                  </a:cubicBezTo>
                  <a:cubicBezTo>
                    <a:pt x="4940" y="1725"/>
                    <a:pt x="5037" y="1692"/>
                    <a:pt x="5134" y="1692"/>
                  </a:cubicBezTo>
                  <a:cubicBezTo>
                    <a:pt x="5209" y="1692"/>
                    <a:pt x="5284" y="1712"/>
                    <a:pt x="5351" y="1752"/>
                  </a:cubicBezTo>
                  <a:cubicBezTo>
                    <a:pt x="5488" y="1851"/>
                    <a:pt x="5518" y="2041"/>
                    <a:pt x="5427" y="2186"/>
                  </a:cubicBezTo>
                  <a:cubicBezTo>
                    <a:pt x="5384" y="2248"/>
                    <a:pt x="5297" y="2286"/>
                    <a:pt x="5216" y="2286"/>
                  </a:cubicBezTo>
                  <a:cubicBezTo>
                    <a:pt x="5137" y="2286"/>
                    <a:pt x="5065" y="2250"/>
                    <a:pt x="5046" y="2163"/>
                  </a:cubicBezTo>
                  <a:cubicBezTo>
                    <a:pt x="5030" y="2095"/>
                    <a:pt x="5069" y="2026"/>
                    <a:pt x="5130" y="1996"/>
                  </a:cubicBezTo>
                  <a:cubicBezTo>
                    <a:pt x="5130" y="1996"/>
                    <a:pt x="5130" y="2003"/>
                    <a:pt x="5130" y="2003"/>
                  </a:cubicBezTo>
                  <a:cubicBezTo>
                    <a:pt x="5130" y="2041"/>
                    <a:pt x="5145" y="2087"/>
                    <a:pt x="5168" y="2118"/>
                  </a:cubicBezTo>
                  <a:cubicBezTo>
                    <a:pt x="5161" y="2156"/>
                    <a:pt x="5199" y="2190"/>
                    <a:pt x="5238" y="2190"/>
                  </a:cubicBezTo>
                  <a:cubicBezTo>
                    <a:pt x="5245" y="2190"/>
                    <a:pt x="5252" y="2188"/>
                    <a:pt x="5259" y="2186"/>
                  </a:cubicBezTo>
                  <a:cubicBezTo>
                    <a:pt x="5283" y="2199"/>
                    <a:pt x="5307" y="2206"/>
                    <a:pt x="5331" y="2206"/>
                  </a:cubicBezTo>
                  <a:cubicBezTo>
                    <a:pt x="5391" y="2206"/>
                    <a:pt x="5444" y="2161"/>
                    <a:pt x="5450" y="2057"/>
                  </a:cubicBezTo>
                  <a:cubicBezTo>
                    <a:pt x="5468" y="1849"/>
                    <a:pt x="5334" y="1729"/>
                    <a:pt x="5155" y="1729"/>
                  </a:cubicBezTo>
                  <a:cubicBezTo>
                    <a:pt x="5111" y="1729"/>
                    <a:pt x="5064" y="1737"/>
                    <a:pt x="5015" y="1752"/>
                  </a:cubicBezTo>
                  <a:cubicBezTo>
                    <a:pt x="4688" y="1843"/>
                    <a:pt x="4619" y="2156"/>
                    <a:pt x="4840" y="2407"/>
                  </a:cubicBezTo>
                  <a:cubicBezTo>
                    <a:pt x="4949" y="2531"/>
                    <a:pt x="5077" y="2582"/>
                    <a:pt x="5207" y="2582"/>
                  </a:cubicBezTo>
                  <a:cubicBezTo>
                    <a:pt x="5413" y="2582"/>
                    <a:pt x="5622" y="2454"/>
                    <a:pt x="5762" y="2285"/>
                  </a:cubicBezTo>
                  <a:cubicBezTo>
                    <a:pt x="6014" y="1988"/>
                    <a:pt x="5808" y="1470"/>
                    <a:pt x="5473" y="1317"/>
                  </a:cubicBezTo>
                  <a:cubicBezTo>
                    <a:pt x="5373" y="1268"/>
                    <a:pt x="5263" y="1242"/>
                    <a:pt x="5154" y="1242"/>
                  </a:cubicBezTo>
                  <a:cubicBezTo>
                    <a:pt x="5078" y="1242"/>
                    <a:pt x="5003" y="1254"/>
                    <a:pt x="4931" y="1279"/>
                  </a:cubicBezTo>
                  <a:cubicBezTo>
                    <a:pt x="4832" y="1310"/>
                    <a:pt x="4741" y="1355"/>
                    <a:pt x="4649" y="1416"/>
                  </a:cubicBezTo>
                  <a:cubicBezTo>
                    <a:pt x="4581" y="1462"/>
                    <a:pt x="4512" y="1508"/>
                    <a:pt x="4444" y="1546"/>
                  </a:cubicBezTo>
                  <a:cubicBezTo>
                    <a:pt x="4381" y="1580"/>
                    <a:pt x="4314" y="1597"/>
                    <a:pt x="4245" y="1597"/>
                  </a:cubicBezTo>
                  <a:cubicBezTo>
                    <a:pt x="4223" y="1597"/>
                    <a:pt x="4200" y="1595"/>
                    <a:pt x="4177" y="1592"/>
                  </a:cubicBezTo>
                  <a:cubicBezTo>
                    <a:pt x="4390" y="1561"/>
                    <a:pt x="4527" y="1317"/>
                    <a:pt x="4543" y="1081"/>
                  </a:cubicBezTo>
                  <a:lnTo>
                    <a:pt x="4543" y="1051"/>
                  </a:lnTo>
                  <a:cubicBezTo>
                    <a:pt x="4558" y="1096"/>
                    <a:pt x="4588" y="1134"/>
                    <a:pt x="4619" y="1165"/>
                  </a:cubicBezTo>
                  <a:cubicBezTo>
                    <a:pt x="4707" y="1238"/>
                    <a:pt x="4798" y="1269"/>
                    <a:pt x="4886" y="1269"/>
                  </a:cubicBezTo>
                  <a:cubicBezTo>
                    <a:pt x="5249" y="1269"/>
                    <a:pt x="5548" y="737"/>
                    <a:pt x="5229" y="418"/>
                  </a:cubicBezTo>
                  <a:cubicBezTo>
                    <a:pt x="5102" y="282"/>
                    <a:pt x="4926" y="209"/>
                    <a:pt x="4749" y="209"/>
                  </a:cubicBezTo>
                  <a:cubicBezTo>
                    <a:pt x="4639" y="209"/>
                    <a:pt x="4528" y="237"/>
                    <a:pt x="4428" y="296"/>
                  </a:cubicBezTo>
                  <a:cubicBezTo>
                    <a:pt x="4322" y="357"/>
                    <a:pt x="4245" y="441"/>
                    <a:pt x="4200" y="555"/>
                  </a:cubicBezTo>
                  <a:cubicBezTo>
                    <a:pt x="4163" y="629"/>
                    <a:pt x="4062" y="1213"/>
                    <a:pt x="3946" y="1213"/>
                  </a:cubicBezTo>
                  <a:cubicBezTo>
                    <a:pt x="3942" y="1213"/>
                    <a:pt x="3937" y="1212"/>
                    <a:pt x="3933" y="1211"/>
                  </a:cubicBezTo>
                  <a:cubicBezTo>
                    <a:pt x="3963" y="1119"/>
                    <a:pt x="3986" y="1020"/>
                    <a:pt x="4002" y="921"/>
                  </a:cubicBezTo>
                  <a:cubicBezTo>
                    <a:pt x="4002" y="921"/>
                    <a:pt x="4002" y="913"/>
                    <a:pt x="4002" y="913"/>
                  </a:cubicBezTo>
                  <a:cubicBezTo>
                    <a:pt x="4002" y="906"/>
                    <a:pt x="4002" y="906"/>
                    <a:pt x="4002" y="906"/>
                  </a:cubicBezTo>
                  <a:cubicBezTo>
                    <a:pt x="4002" y="898"/>
                    <a:pt x="4002" y="898"/>
                    <a:pt x="4002" y="890"/>
                  </a:cubicBezTo>
                  <a:cubicBezTo>
                    <a:pt x="4002" y="890"/>
                    <a:pt x="4002" y="883"/>
                    <a:pt x="4002" y="883"/>
                  </a:cubicBezTo>
                  <a:cubicBezTo>
                    <a:pt x="3979" y="730"/>
                    <a:pt x="3986" y="578"/>
                    <a:pt x="3918" y="433"/>
                  </a:cubicBezTo>
                  <a:cubicBezTo>
                    <a:pt x="3906" y="403"/>
                    <a:pt x="3882" y="387"/>
                    <a:pt x="3856" y="387"/>
                  </a:cubicBezTo>
                  <a:cubicBezTo>
                    <a:pt x="3830" y="387"/>
                    <a:pt x="3803" y="403"/>
                    <a:pt x="3788" y="433"/>
                  </a:cubicBezTo>
                  <a:cubicBezTo>
                    <a:pt x="3750" y="540"/>
                    <a:pt x="3689" y="639"/>
                    <a:pt x="3651" y="746"/>
                  </a:cubicBezTo>
                  <a:lnTo>
                    <a:pt x="3651" y="487"/>
                  </a:lnTo>
                  <a:cubicBezTo>
                    <a:pt x="3628" y="372"/>
                    <a:pt x="3575" y="266"/>
                    <a:pt x="3491" y="182"/>
                  </a:cubicBezTo>
                  <a:cubicBezTo>
                    <a:pt x="3364" y="63"/>
                    <a:pt x="3201" y="0"/>
                    <a:pt x="3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0"/>
          <p:cNvGrpSpPr/>
          <p:nvPr/>
        </p:nvGrpSpPr>
        <p:grpSpPr>
          <a:xfrm>
            <a:off x="2546889" y="2666306"/>
            <a:ext cx="1648622" cy="1781025"/>
            <a:chOff x="5098850" y="240600"/>
            <a:chExt cx="635650" cy="686700"/>
          </a:xfrm>
        </p:grpSpPr>
        <p:sp>
          <p:nvSpPr>
            <p:cNvPr id="10374" name="Google Shape;10374;p60"/>
            <p:cNvSpPr/>
            <p:nvPr/>
          </p:nvSpPr>
          <p:spPr>
            <a:xfrm>
              <a:off x="5098850" y="240600"/>
              <a:ext cx="635650" cy="686700"/>
            </a:xfrm>
            <a:custGeom>
              <a:avLst/>
              <a:gdLst/>
              <a:ahLst/>
              <a:cxnLst/>
              <a:rect l="l" t="t" r="r" b="b"/>
              <a:pathLst>
                <a:path w="25426" h="27468" extrusionOk="0">
                  <a:moveTo>
                    <a:pt x="12941" y="0"/>
                  </a:moveTo>
                  <a:cubicBezTo>
                    <a:pt x="12842" y="0"/>
                    <a:pt x="12743" y="15"/>
                    <a:pt x="12644" y="31"/>
                  </a:cubicBezTo>
                  <a:cubicBezTo>
                    <a:pt x="11973" y="168"/>
                    <a:pt x="11463" y="785"/>
                    <a:pt x="11356" y="1616"/>
                  </a:cubicBezTo>
                  <a:cubicBezTo>
                    <a:pt x="11349" y="1631"/>
                    <a:pt x="11349" y="1646"/>
                    <a:pt x="11349" y="1662"/>
                  </a:cubicBezTo>
                  <a:cubicBezTo>
                    <a:pt x="11166" y="1791"/>
                    <a:pt x="11028" y="1982"/>
                    <a:pt x="10952" y="2195"/>
                  </a:cubicBezTo>
                  <a:cubicBezTo>
                    <a:pt x="10906" y="2302"/>
                    <a:pt x="10884" y="2416"/>
                    <a:pt x="10876" y="2530"/>
                  </a:cubicBezTo>
                  <a:cubicBezTo>
                    <a:pt x="10739" y="2645"/>
                    <a:pt x="10617" y="2782"/>
                    <a:pt x="10533" y="2934"/>
                  </a:cubicBezTo>
                  <a:cubicBezTo>
                    <a:pt x="10495" y="2911"/>
                    <a:pt x="10464" y="2889"/>
                    <a:pt x="10426" y="2873"/>
                  </a:cubicBezTo>
                  <a:cubicBezTo>
                    <a:pt x="10198" y="2759"/>
                    <a:pt x="9946" y="2698"/>
                    <a:pt x="9695" y="2690"/>
                  </a:cubicBezTo>
                  <a:cubicBezTo>
                    <a:pt x="9527" y="2561"/>
                    <a:pt x="9314" y="2485"/>
                    <a:pt x="9100" y="2485"/>
                  </a:cubicBezTo>
                  <a:cubicBezTo>
                    <a:pt x="8864" y="2485"/>
                    <a:pt x="8628" y="2568"/>
                    <a:pt x="8452" y="2736"/>
                  </a:cubicBezTo>
                  <a:cubicBezTo>
                    <a:pt x="8193" y="2934"/>
                    <a:pt x="8010" y="3224"/>
                    <a:pt x="7942" y="3552"/>
                  </a:cubicBezTo>
                  <a:cubicBezTo>
                    <a:pt x="7911" y="3704"/>
                    <a:pt x="7896" y="3872"/>
                    <a:pt x="7911" y="4032"/>
                  </a:cubicBezTo>
                  <a:lnTo>
                    <a:pt x="7858" y="4032"/>
                  </a:lnTo>
                  <a:cubicBezTo>
                    <a:pt x="7263" y="4078"/>
                    <a:pt x="6722" y="4398"/>
                    <a:pt x="6395" y="4901"/>
                  </a:cubicBezTo>
                  <a:cubicBezTo>
                    <a:pt x="6082" y="5396"/>
                    <a:pt x="5991" y="6067"/>
                    <a:pt x="6120" y="6760"/>
                  </a:cubicBezTo>
                  <a:lnTo>
                    <a:pt x="6052" y="6791"/>
                  </a:lnTo>
                  <a:cubicBezTo>
                    <a:pt x="5884" y="6661"/>
                    <a:pt x="5693" y="6539"/>
                    <a:pt x="5503" y="6448"/>
                  </a:cubicBezTo>
                  <a:cubicBezTo>
                    <a:pt x="5183" y="6302"/>
                    <a:pt x="4842" y="6226"/>
                    <a:pt x="4500" y="6226"/>
                  </a:cubicBezTo>
                  <a:cubicBezTo>
                    <a:pt x="4484" y="6226"/>
                    <a:pt x="4468" y="6226"/>
                    <a:pt x="4451" y="6227"/>
                  </a:cubicBezTo>
                  <a:cubicBezTo>
                    <a:pt x="3605" y="6227"/>
                    <a:pt x="2546" y="6615"/>
                    <a:pt x="1898" y="7355"/>
                  </a:cubicBezTo>
                  <a:cubicBezTo>
                    <a:pt x="1593" y="7454"/>
                    <a:pt x="1326" y="7637"/>
                    <a:pt x="1136" y="7896"/>
                  </a:cubicBezTo>
                  <a:cubicBezTo>
                    <a:pt x="1098" y="7888"/>
                    <a:pt x="1052" y="7888"/>
                    <a:pt x="1014" y="7888"/>
                  </a:cubicBezTo>
                  <a:cubicBezTo>
                    <a:pt x="694" y="7888"/>
                    <a:pt x="389" y="8048"/>
                    <a:pt x="214" y="8323"/>
                  </a:cubicBezTo>
                  <a:cubicBezTo>
                    <a:pt x="38" y="8589"/>
                    <a:pt x="0" y="8925"/>
                    <a:pt x="130" y="9222"/>
                  </a:cubicBezTo>
                  <a:cubicBezTo>
                    <a:pt x="198" y="9405"/>
                    <a:pt x="305" y="9580"/>
                    <a:pt x="435" y="9733"/>
                  </a:cubicBezTo>
                  <a:cubicBezTo>
                    <a:pt x="549" y="9877"/>
                    <a:pt x="686" y="10007"/>
                    <a:pt x="839" y="10114"/>
                  </a:cubicBezTo>
                  <a:cubicBezTo>
                    <a:pt x="625" y="10579"/>
                    <a:pt x="534" y="11089"/>
                    <a:pt x="580" y="11600"/>
                  </a:cubicBezTo>
                  <a:cubicBezTo>
                    <a:pt x="587" y="11714"/>
                    <a:pt x="602" y="11828"/>
                    <a:pt x="633" y="11935"/>
                  </a:cubicBezTo>
                  <a:cubicBezTo>
                    <a:pt x="686" y="12179"/>
                    <a:pt x="785" y="12415"/>
                    <a:pt x="922" y="12629"/>
                  </a:cubicBezTo>
                  <a:cubicBezTo>
                    <a:pt x="755" y="13185"/>
                    <a:pt x="877" y="13787"/>
                    <a:pt x="1243" y="14244"/>
                  </a:cubicBezTo>
                  <a:cubicBezTo>
                    <a:pt x="1273" y="14275"/>
                    <a:pt x="1304" y="14313"/>
                    <a:pt x="1342" y="14344"/>
                  </a:cubicBezTo>
                  <a:cubicBezTo>
                    <a:pt x="1502" y="14526"/>
                    <a:pt x="1723" y="14648"/>
                    <a:pt x="1967" y="14679"/>
                  </a:cubicBezTo>
                  <a:cubicBezTo>
                    <a:pt x="2134" y="14953"/>
                    <a:pt x="2340" y="15197"/>
                    <a:pt x="2584" y="15403"/>
                  </a:cubicBezTo>
                  <a:cubicBezTo>
                    <a:pt x="2515" y="15540"/>
                    <a:pt x="2462" y="15677"/>
                    <a:pt x="2416" y="15822"/>
                  </a:cubicBezTo>
                  <a:cubicBezTo>
                    <a:pt x="2172" y="16645"/>
                    <a:pt x="2226" y="17529"/>
                    <a:pt x="2569" y="18314"/>
                  </a:cubicBezTo>
                  <a:lnTo>
                    <a:pt x="2546" y="18352"/>
                  </a:lnTo>
                  <a:cubicBezTo>
                    <a:pt x="2104" y="18467"/>
                    <a:pt x="1784" y="18848"/>
                    <a:pt x="1761" y="19305"/>
                  </a:cubicBezTo>
                  <a:cubicBezTo>
                    <a:pt x="1738" y="19762"/>
                    <a:pt x="2020" y="20182"/>
                    <a:pt x="2454" y="20334"/>
                  </a:cubicBezTo>
                  <a:cubicBezTo>
                    <a:pt x="2744" y="20524"/>
                    <a:pt x="3087" y="20631"/>
                    <a:pt x="3430" y="20639"/>
                  </a:cubicBezTo>
                  <a:cubicBezTo>
                    <a:pt x="3567" y="20639"/>
                    <a:pt x="3697" y="20624"/>
                    <a:pt x="3834" y="20593"/>
                  </a:cubicBezTo>
                  <a:cubicBezTo>
                    <a:pt x="3986" y="20578"/>
                    <a:pt x="4146" y="20540"/>
                    <a:pt x="4291" y="20479"/>
                  </a:cubicBezTo>
                  <a:lnTo>
                    <a:pt x="4360" y="20524"/>
                  </a:lnTo>
                  <a:cubicBezTo>
                    <a:pt x="4367" y="20555"/>
                    <a:pt x="4375" y="20593"/>
                    <a:pt x="4383" y="20624"/>
                  </a:cubicBezTo>
                  <a:cubicBezTo>
                    <a:pt x="4459" y="21005"/>
                    <a:pt x="4695" y="21332"/>
                    <a:pt x="5023" y="21523"/>
                  </a:cubicBezTo>
                  <a:cubicBezTo>
                    <a:pt x="5251" y="21675"/>
                    <a:pt x="5511" y="21774"/>
                    <a:pt x="5785" y="21790"/>
                  </a:cubicBezTo>
                  <a:lnTo>
                    <a:pt x="5876" y="21790"/>
                  </a:lnTo>
                  <a:cubicBezTo>
                    <a:pt x="5922" y="21790"/>
                    <a:pt x="5968" y="21790"/>
                    <a:pt x="6006" y="21782"/>
                  </a:cubicBezTo>
                  <a:lnTo>
                    <a:pt x="6006" y="21851"/>
                  </a:lnTo>
                  <a:cubicBezTo>
                    <a:pt x="5998" y="21965"/>
                    <a:pt x="5998" y="22072"/>
                    <a:pt x="5998" y="22186"/>
                  </a:cubicBezTo>
                  <a:lnTo>
                    <a:pt x="5998" y="22224"/>
                  </a:lnTo>
                  <a:cubicBezTo>
                    <a:pt x="5991" y="22384"/>
                    <a:pt x="6006" y="22552"/>
                    <a:pt x="6052" y="22704"/>
                  </a:cubicBezTo>
                  <a:cubicBezTo>
                    <a:pt x="6143" y="23261"/>
                    <a:pt x="6425" y="23771"/>
                    <a:pt x="6837" y="24152"/>
                  </a:cubicBezTo>
                  <a:cubicBezTo>
                    <a:pt x="6936" y="24244"/>
                    <a:pt x="7035" y="24320"/>
                    <a:pt x="7142" y="24381"/>
                  </a:cubicBezTo>
                  <a:cubicBezTo>
                    <a:pt x="7149" y="24419"/>
                    <a:pt x="7157" y="24449"/>
                    <a:pt x="7157" y="24488"/>
                  </a:cubicBezTo>
                  <a:cubicBezTo>
                    <a:pt x="7286" y="25250"/>
                    <a:pt x="7888" y="25844"/>
                    <a:pt x="8651" y="25959"/>
                  </a:cubicBezTo>
                  <a:cubicBezTo>
                    <a:pt x="8696" y="25966"/>
                    <a:pt x="8742" y="25974"/>
                    <a:pt x="8788" y="25974"/>
                  </a:cubicBezTo>
                  <a:lnTo>
                    <a:pt x="8826" y="25974"/>
                  </a:lnTo>
                  <a:cubicBezTo>
                    <a:pt x="8933" y="26004"/>
                    <a:pt x="9039" y="26019"/>
                    <a:pt x="9146" y="26019"/>
                  </a:cubicBezTo>
                  <a:lnTo>
                    <a:pt x="9230" y="26019"/>
                  </a:lnTo>
                  <a:cubicBezTo>
                    <a:pt x="9390" y="26012"/>
                    <a:pt x="9550" y="25974"/>
                    <a:pt x="9695" y="25905"/>
                  </a:cubicBezTo>
                  <a:cubicBezTo>
                    <a:pt x="9878" y="25821"/>
                    <a:pt x="10045" y="25699"/>
                    <a:pt x="10175" y="25555"/>
                  </a:cubicBezTo>
                  <a:cubicBezTo>
                    <a:pt x="10327" y="26050"/>
                    <a:pt x="10746" y="26416"/>
                    <a:pt x="11257" y="26507"/>
                  </a:cubicBezTo>
                  <a:cubicBezTo>
                    <a:pt x="11318" y="26614"/>
                    <a:pt x="11387" y="26721"/>
                    <a:pt x="11470" y="26820"/>
                  </a:cubicBezTo>
                  <a:cubicBezTo>
                    <a:pt x="11798" y="27224"/>
                    <a:pt x="12286" y="27460"/>
                    <a:pt x="12812" y="27468"/>
                  </a:cubicBezTo>
                  <a:cubicBezTo>
                    <a:pt x="12880" y="27468"/>
                    <a:pt x="12949" y="27468"/>
                    <a:pt x="13018" y="27460"/>
                  </a:cubicBezTo>
                  <a:cubicBezTo>
                    <a:pt x="13399" y="27414"/>
                    <a:pt x="13742" y="27216"/>
                    <a:pt x="13970" y="26919"/>
                  </a:cubicBezTo>
                  <a:cubicBezTo>
                    <a:pt x="14123" y="26713"/>
                    <a:pt x="14229" y="26477"/>
                    <a:pt x="14283" y="26225"/>
                  </a:cubicBezTo>
                  <a:cubicBezTo>
                    <a:pt x="14550" y="26096"/>
                    <a:pt x="14771" y="25890"/>
                    <a:pt x="14915" y="25631"/>
                  </a:cubicBezTo>
                  <a:cubicBezTo>
                    <a:pt x="14976" y="25532"/>
                    <a:pt x="15030" y="25417"/>
                    <a:pt x="15060" y="25303"/>
                  </a:cubicBezTo>
                  <a:cubicBezTo>
                    <a:pt x="15213" y="25570"/>
                    <a:pt x="15441" y="25783"/>
                    <a:pt x="15731" y="25905"/>
                  </a:cubicBezTo>
                  <a:cubicBezTo>
                    <a:pt x="15868" y="25974"/>
                    <a:pt x="16028" y="26012"/>
                    <a:pt x="16188" y="26019"/>
                  </a:cubicBezTo>
                  <a:lnTo>
                    <a:pt x="16257" y="26019"/>
                  </a:lnTo>
                  <a:cubicBezTo>
                    <a:pt x="16341" y="26050"/>
                    <a:pt x="16440" y="26065"/>
                    <a:pt x="16531" y="26065"/>
                  </a:cubicBezTo>
                  <a:cubicBezTo>
                    <a:pt x="16699" y="26065"/>
                    <a:pt x="16859" y="26019"/>
                    <a:pt x="16996" y="25943"/>
                  </a:cubicBezTo>
                  <a:lnTo>
                    <a:pt x="17080" y="25898"/>
                  </a:lnTo>
                  <a:cubicBezTo>
                    <a:pt x="17682" y="25669"/>
                    <a:pt x="18116" y="25135"/>
                    <a:pt x="18223" y="24495"/>
                  </a:cubicBezTo>
                  <a:cubicBezTo>
                    <a:pt x="18223" y="24465"/>
                    <a:pt x="18231" y="24427"/>
                    <a:pt x="18238" y="24389"/>
                  </a:cubicBezTo>
                  <a:cubicBezTo>
                    <a:pt x="18345" y="24328"/>
                    <a:pt x="18444" y="24251"/>
                    <a:pt x="18543" y="24167"/>
                  </a:cubicBezTo>
                  <a:cubicBezTo>
                    <a:pt x="18955" y="23786"/>
                    <a:pt x="19237" y="23276"/>
                    <a:pt x="19328" y="22719"/>
                  </a:cubicBezTo>
                  <a:cubicBezTo>
                    <a:pt x="19374" y="22559"/>
                    <a:pt x="19389" y="22392"/>
                    <a:pt x="19374" y="22224"/>
                  </a:cubicBezTo>
                  <a:lnTo>
                    <a:pt x="19374" y="22194"/>
                  </a:lnTo>
                  <a:cubicBezTo>
                    <a:pt x="19374" y="22087"/>
                    <a:pt x="19374" y="21973"/>
                    <a:pt x="19374" y="21866"/>
                  </a:cubicBezTo>
                  <a:lnTo>
                    <a:pt x="19374" y="21797"/>
                  </a:lnTo>
                  <a:cubicBezTo>
                    <a:pt x="19412" y="21805"/>
                    <a:pt x="19465" y="21805"/>
                    <a:pt x="19503" y="21805"/>
                  </a:cubicBezTo>
                  <a:lnTo>
                    <a:pt x="19595" y="21805"/>
                  </a:lnTo>
                  <a:cubicBezTo>
                    <a:pt x="19869" y="21782"/>
                    <a:pt x="20128" y="21691"/>
                    <a:pt x="20357" y="21530"/>
                  </a:cubicBezTo>
                  <a:cubicBezTo>
                    <a:pt x="20692" y="21340"/>
                    <a:pt x="20929" y="21012"/>
                    <a:pt x="21005" y="20631"/>
                  </a:cubicBezTo>
                  <a:cubicBezTo>
                    <a:pt x="21012" y="20601"/>
                    <a:pt x="21020" y="20563"/>
                    <a:pt x="21020" y="20532"/>
                  </a:cubicBezTo>
                  <a:lnTo>
                    <a:pt x="21096" y="20486"/>
                  </a:lnTo>
                  <a:cubicBezTo>
                    <a:pt x="21294" y="20570"/>
                    <a:pt x="21515" y="20608"/>
                    <a:pt x="21729" y="20608"/>
                  </a:cubicBezTo>
                  <a:cubicBezTo>
                    <a:pt x="22034" y="20601"/>
                    <a:pt x="22339" y="20540"/>
                    <a:pt x="22628" y="20433"/>
                  </a:cubicBezTo>
                  <a:cubicBezTo>
                    <a:pt x="22704" y="20410"/>
                    <a:pt x="22781" y="20387"/>
                    <a:pt x="22834" y="20372"/>
                  </a:cubicBezTo>
                  <a:cubicBezTo>
                    <a:pt x="23314" y="20250"/>
                    <a:pt x="23642" y="19808"/>
                    <a:pt x="23619" y="19313"/>
                  </a:cubicBezTo>
                  <a:cubicBezTo>
                    <a:pt x="23596" y="18855"/>
                    <a:pt x="23276" y="18467"/>
                    <a:pt x="22834" y="18360"/>
                  </a:cubicBezTo>
                  <a:lnTo>
                    <a:pt x="22811" y="18330"/>
                  </a:lnTo>
                  <a:cubicBezTo>
                    <a:pt x="23146" y="17583"/>
                    <a:pt x="23215" y="16737"/>
                    <a:pt x="23002" y="15936"/>
                  </a:cubicBezTo>
                  <a:cubicBezTo>
                    <a:pt x="22956" y="15769"/>
                    <a:pt x="22895" y="15609"/>
                    <a:pt x="22819" y="15449"/>
                  </a:cubicBezTo>
                  <a:cubicBezTo>
                    <a:pt x="23024" y="15258"/>
                    <a:pt x="23200" y="15045"/>
                    <a:pt x="23337" y="14808"/>
                  </a:cubicBezTo>
                  <a:cubicBezTo>
                    <a:pt x="23367" y="14770"/>
                    <a:pt x="23390" y="14725"/>
                    <a:pt x="23421" y="14686"/>
                  </a:cubicBezTo>
                  <a:cubicBezTo>
                    <a:pt x="23665" y="14656"/>
                    <a:pt x="23893" y="14534"/>
                    <a:pt x="24053" y="14344"/>
                  </a:cubicBezTo>
                  <a:cubicBezTo>
                    <a:pt x="24084" y="14313"/>
                    <a:pt x="24107" y="14283"/>
                    <a:pt x="24137" y="14244"/>
                  </a:cubicBezTo>
                  <a:cubicBezTo>
                    <a:pt x="24503" y="13795"/>
                    <a:pt x="24625" y="13185"/>
                    <a:pt x="24465" y="12629"/>
                  </a:cubicBezTo>
                  <a:cubicBezTo>
                    <a:pt x="24587" y="12423"/>
                    <a:pt x="24678" y="12210"/>
                    <a:pt x="24732" y="11973"/>
                  </a:cubicBezTo>
                  <a:cubicBezTo>
                    <a:pt x="24884" y="11348"/>
                    <a:pt x="24815" y="10685"/>
                    <a:pt x="24534" y="10098"/>
                  </a:cubicBezTo>
                  <a:cubicBezTo>
                    <a:pt x="24625" y="10045"/>
                    <a:pt x="24709" y="9984"/>
                    <a:pt x="24785" y="9908"/>
                  </a:cubicBezTo>
                  <a:lnTo>
                    <a:pt x="24815" y="9885"/>
                  </a:lnTo>
                  <a:cubicBezTo>
                    <a:pt x="24945" y="9794"/>
                    <a:pt x="25044" y="9672"/>
                    <a:pt x="25113" y="9534"/>
                  </a:cubicBezTo>
                  <a:cubicBezTo>
                    <a:pt x="25189" y="9420"/>
                    <a:pt x="25250" y="9298"/>
                    <a:pt x="25303" y="9169"/>
                  </a:cubicBezTo>
                  <a:cubicBezTo>
                    <a:pt x="25425" y="8871"/>
                    <a:pt x="25395" y="8528"/>
                    <a:pt x="25219" y="8262"/>
                  </a:cubicBezTo>
                  <a:cubicBezTo>
                    <a:pt x="25037" y="7995"/>
                    <a:pt x="24739" y="7835"/>
                    <a:pt x="24419" y="7835"/>
                  </a:cubicBezTo>
                  <a:cubicBezTo>
                    <a:pt x="24373" y="7835"/>
                    <a:pt x="24335" y="7835"/>
                    <a:pt x="24297" y="7842"/>
                  </a:cubicBezTo>
                  <a:cubicBezTo>
                    <a:pt x="24107" y="7583"/>
                    <a:pt x="23840" y="7393"/>
                    <a:pt x="23535" y="7301"/>
                  </a:cubicBezTo>
                  <a:cubicBezTo>
                    <a:pt x="23413" y="7172"/>
                    <a:pt x="23291" y="7050"/>
                    <a:pt x="23154" y="6943"/>
                  </a:cubicBezTo>
                  <a:cubicBezTo>
                    <a:pt x="22834" y="6608"/>
                    <a:pt x="22415" y="6394"/>
                    <a:pt x="21957" y="6326"/>
                  </a:cubicBezTo>
                  <a:cubicBezTo>
                    <a:pt x="21637" y="6227"/>
                    <a:pt x="21310" y="6173"/>
                    <a:pt x="20982" y="6173"/>
                  </a:cubicBezTo>
                  <a:cubicBezTo>
                    <a:pt x="20616" y="6173"/>
                    <a:pt x="20258" y="6250"/>
                    <a:pt x="19930" y="6394"/>
                  </a:cubicBezTo>
                  <a:cubicBezTo>
                    <a:pt x="19709" y="6501"/>
                    <a:pt x="19503" y="6638"/>
                    <a:pt x="19313" y="6798"/>
                  </a:cubicBezTo>
                  <a:lnTo>
                    <a:pt x="19252" y="6768"/>
                  </a:lnTo>
                  <a:cubicBezTo>
                    <a:pt x="19351" y="6227"/>
                    <a:pt x="19328" y="5663"/>
                    <a:pt x="19115" y="5175"/>
                  </a:cubicBezTo>
                  <a:cubicBezTo>
                    <a:pt x="18840" y="4542"/>
                    <a:pt x="18238" y="4108"/>
                    <a:pt x="17552" y="4039"/>
                  </a:cubicBezTo>
                  <a:cubicBezTo>
                    <a:pt x="17568" y="3879"/>
                    <a:pt x="17552" y="3712"/>
                    <a:pt x="17514" y="3552"/>
                  </a:cubicBezTo>
                  <a:cubicBezTo>
                    <a:pt x="17453" y="3232"/>
                    <a:pt x="17270" y="2942"/>
                    <a:pt x="17019" y="2744"/>
                  </a:cubicBezTo>
                  <a:cubicBezTo>
                    <a:pt x="16844" y="2576"/>
                    <a:pt x="16607" y="2485"/>
                    <a:pt x="16363" y="2485"/>
                  </a:cubicBezTo>
                  <a:cubicBezTo>
                    <a:pt x="16150" y="2485"/>
                    <a:pt x="15937" y="2561"/>
                    <a:pt x="15769" y="2690"/>
                  </a:cubicBezTo>
                  <a:cubicBezTo>
                    <a:pt x="15563" y="2698"/>
                    <a:pt x="15373" y="2736"/>
                    <a:pt x="15182" y="2805"/>
                  </a:cubicBezTo>
                  <a:cubicBezTo>
                    <a:pt x="15091" y="2683"/>
                    <a:pt x="14984" y="2568"/>
                    <a:pt x="14854" y="2485"/>
                  </a:cubicBezTo>
                  <a:cubicBezTo>
                    <a:pt x="14847" y="2416"/>
                    <a:pt x="14831" y="2340"/>
                    <a:pt x="14816" y="2279"/>
                  </a:cubicBezTo>
                  <a:cubicBezTo>
                    <a:pt x="14740" y="2012"/>
                    <a:pt x="14580" y="1783"/>
                    <a:pt x="14351" y="1631"/>
                  </a:cubicBezTo>
                  <a:cubicBezTo>
                    <a:pt x="14328" y="1159"/>
                    <a:pt x="14207" y="770"/>
                    <a:pt x="13978" y="488"/>
                  </a:cubicBezTo>
                  <a:cubicBezTo>
                    <a:pt x="13726" y="175"/>
                    <a:pt x="13345" y="0"/>
                    <a:pt x="12941"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0"/>
            <p:cNvSpPr/>
            <p:nvPr/>
          </p:nvSpPr>
          <p:spPr>
            <a:xfrm>
              <a:off x="5258800" y="374450"/>
              <a:ext cx="126600" cy="147175"/>
            </a:xfrm>
            <a:custGeom>
              <a:avLst/>
              <a:gdLst/>
              <a:ahLst/>
              <a:cxnLst/>
              <a:rect l="l" t="t" r="r" b="b"/>
              <a:pathLst>
                <a:path w="5064" h="5887" extrusionOk="0">
                  <a:moveTo>
                    <a:pt x="1595" y="1"/>
                  </a:moveTo>
                  <a:cubicBezTo>
                    <a:pt x="1546" y="1"/>
                    <a:pt x="1496" y="7"/>
                    <a:pt x="1445" y="19"/>
                  </a:cubicBezTo>
                  <a:cubicBezTo>
                    <a:pt x="1422" y="286"/>
                    <a:pt x="1704" y="766"/>
                    <a:pt x="1559" y="995"/>
                  </a:cubicBezTo>
                  <a:cubicBezTo>
                    <a:pt x="1483" y="1113"/>
                    <a:pt x="1384" y="1163"/>
                    <a:pt x="1285" y="1163"/>
                  </a:cubicBezTo>
                  <a:cubicBezTo>
                    <a:pt x="1086" y="1163"/>
                    <a:pt x="888" y="960"/>
                    <a:pt x="888" y="705"/>
                  </a:cubicBezTo>
                  <a:lnTo>
                    <a:pt x="888" y="705"/>
                  </a:lnTo>
                  <a:cubicBezTo>
                    <a:pt x="568" y="1307"/>
                    <a:pt x="805" y="2168"/>
                    <a:pt x="1422" y="2466"/>
                  </a:cubicBezTo>
                  <a:cubicBezTo>
                    <a:pt x="1275" y="2396"/>
                    <a:pt x="1116" y="2362"/>
                    <a:pt x="962" y="2362"/>
                  </a:cubicBezTo>
                  <a:cubicBezTo>
                    <a:pt x="461" y="2362"/>
                    <a:pt x="1" y="2712"/>
                    <a:pt x="88" y="3289"/>
                  </a:cubicBezTo>
                  <a:cubicBezTo>
                    <a:pt x="172" y="3868"/>
                    <a:pt x="1041" y="4714"/>
                    <a:pt x="1612" y="4783"/>
                  </a:cubicBezTo>
                  <a:cubicBezTo>
                    <a:pt x="313" y="5061"/>
                    <a:pt x="1499" y="5887"/>
                    <a:pt x="2376" y="5887"/>
                  </a:cubicBezTo>
                  <a:cubicBezTo>
                    <a:pt x="2508" y="5887"/>
                    <a:pt x="2632" y="5868"/>
                    <a:pt x="2740" y="5827"/>
                  </a:cubicBezTo>
                  <a:cubicBezTo>
                    <a:pt x="3243" y="5628"/>
                    <a:pt x="3723" y="5247"/>
                    <a:pt x="4242" y="5042"/>
                  </a:cubicBezTo>
                  <a:cubicBezTo>
                    <a:pt x="4722" y="4843"/>
                    <a:pt x="5011" y="4714"/>
                    <a:pt x="5042" y="4119"/>
                  </a:cubicBezTo>
                  <a:cubicBezTo>
                    <a:pt x="5063" y="3583"/>
                    <a:pt x="4605" y="2790"/>
                    <a:pt x="4170" y="2790"/>
                  </a:cubicBezTo>
                  <a:cubicBezTo>
                    <a:pt x="4021" y="2790"/>
                    <a:pt x="3875" y="2882"/>
                    <a:pt x="3752" y="3109"/>
                  </a:cubicBezTo>
                  <a:lnTo>
                    <a:pt x="3752" y="3109"/>
                  </a:lnTo>
                  <a:cubicBezTo>
                    <a:pt x="3913" y="2712"/>
                    <a:pt x="4099" y="1999"/>
                    <a:pt x="3815" y="1734"/>
                  </a:cubicBezTo>
                  <a:cubicBezTo>
                    <a:pt x="3724" y="1651"/>
                    <a:pt x="3627" y="1616"/>
                    <a:pt x="3531" y="1616"/>
                  </a:cubicBezTo>
                  <a:cubicBezTo>
                    <a:pt x="3240" y="1616"/>
                    <a:pt x="2950" y="1934"/>
                    <a:pt x="2824" y="2191"/>
                  </a:cubicBezTo>
                  <a:cubicBezTo>
                    <a:pt x="2853" y="1566"/>
                    <a:pt x="2394" y="1"/>
                    <a:pt x="1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0"/>
            <p:cNvSpPr/>
            <p:nvPr/>
          </p:nvSpPr>
          <p:spPr>
            <a:xfrm>
              <a:off x="5324250" y="329750"/>
              <a:ext cx="96575" cy="113600"/>
            </a:xfrm>
            <a:custGeom>
              <a:avLst/>
              <a:gdLst/>
              <a:ahLst/>
              <a:cxnLst/>
              <a:rect l="l" t="t" r="r" b="b"/>
              <a:pathLst>
                <a:path w="3863" h="4544" extrusionOk="0">
                  <a:moveTo>
                    <a:pt x="0" y="1"/>
                  </a:moveTo>
                  <a:lnTo>
                    <a:pt x="0" y="1"/>
                  </a:lnTo>
                  <a:cubicBezTo>
                    <a:pt x="61" y="702"/>
                    <a:pt x="717" y="763"/>
                    <a:pt x="1220" y="923"/>
                  </a:cubicBezTo>
                  <a:cubicBezTo>
                    <a:pt x="999" y="1312"/>
                    <a:pt x="785" y="2005"/>
                    <a:pt x="1144" y="2379"/>
                  </a:cubicBezTo>
                  <a:cubicBezTo>
                    <a:pt x="1282" y="2522"/>
                    <a:pt x="1464" y="2588"/>
                    <a:pt x="1642" y="2588"/>
                  </a:cubicBezTo>
                  <a:cubicBezTo>
                    <a:pt x="1993" y="2588"/>
                    <a:pt x="2322" y="2329"/>
                    <a:pt x="2241" y="1899"/>
                  </a:cubicBezTo>
                  <a:lnTo>
                    <a:pt x="2241" y="1899"/>
                  </a:lnTo>
                  <a:cubicBezTo>
                    <a:pt x="2147" y="1958"/>
                    <a:pt x="2052" y="1984"/>
                    <a:pt x="1963" y="1984"/>
                  </a:cubicBezTo>
                  <a:cubicBezTo>
                    <a:pt x="1560" y="1984"/>
                    <a:pt x="1261" y="1457"/>
                    <a:pt x="1548" y="1083"/>
                  </a:cubicBezTo>
                  <a:cubicBezTo>
                    <a:pt x="1716" y="866"/>
                    <a:pt x="1910" y="776"/>
                    <a:pt x="2107" y="776"/>
                  </a:cubicBezTo>
                  <a:cubicBezTo>
                    <a:pt x="2774" y="776"/>
                    <a:pt x="3480" y="1807"/>
                    <a:pt x="3392" y="2424"/>
                  </a:cubicBezTo>
                  <a:cubicBezTo>
                    <a:pt x="3272" y="3312"/>
                    <a:pt x="2588" y="4125"/>
                    <a:pt x="1640" y="4125"/>
                  </a:cubicBezTo>
                  <a:cubicBezTo>
                    <a:pt x="1627" y="4125"/>
                    <a:pt x="1614" y="4124"/>
                    <a:pt x="1601" y="4124"/>
                  </a:cubicBezTo>
                  <a:cubicBezTo>
                    <a:pt x="1517" y="4246"/>
                    <a:pt x="1448" y="4353"/>
                    <a:pt x="1487" y="4543"/>
                  </a:cubicBezTo>
                  <a:cubicBezTo>
                    <a:pt x="1974" y="4376"/>
                    <a:pt x="2401" y="4170"/>
                    <a:pt x="2752" y="3796"/>
                  </a:cubicBezTo>
                  <a:cubicBezTo>
                    <a:pt x="3862" y="2634"/>
                    <a:pt x="3551" y="653"/>
                    <a:pt x="2090" y="653"/>
                  </a:cubicBezTo>
                  <a:cubicBezTo>
                    <a:pt x="1847" y="653"/>
                    <a:pt x="1572" y="709"/>
                    <a:pt x="1266" y="832"/>
                  </a:cubicBezTo>
                  <a:cubicBezTo>
                    <a:pt x="1037" y="16"/>
                    <a:pt x="435" y="519"/>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0"/>
            <p:cNvSpPr/>
            <p:nvPr/>
          </p:nvSpPr>
          <p:spPr>
            <a:xfrm>
              <a:off x="5374425" y="270000"/>
              <a:ext cx="79350" cy="99650"/>
            </a:xfrm>
            <a:custGeom>
              <a:avLst/>
              <a:gdLst/>
              <a:ahLst/>
              <a:cxnLst/>
              <a:rect l="l" t="t" r="r" b="b"/>
              <a:pathLst>
                <a:path w="3174" h="3986" extrusionOk="0">
                  <a:moveTo>
                    <a:pt x="2001" y="1"/>
                  </a:moveTo>
                  <a:cubicBezTo>
                    <a:pt x="1295" y="1"/>
                    <a:pt x="1506" y="1196"/>
                    <a:pt x="1492" y="1644"/>
                  </a:cubicBezTo>
                  <a:cubicBezTo>
                    <a:pt x="1446" y="1629"/>
                    <a:pt x="1399" y="1625"/>
                    <a:pt x="1353" y="1625"/>
                  </a:cubicBezTo>
                  <a:cubicBezTo>
                    <a:pt x="1295" y="1625"/>
                    <a:pt x="1236" y="1631"/>
                    <a:pt x="1180" y="1631"/>
                  </a:cubicBezTo>
                  <a:cubicBezTo>
                    <a:pt x="1146" y="1631"/>
                    <a:pt x="1112" y="1629"/>
                    <a:pt x="1080" y="1621"/>
                  </a:cubicBezTo>
                  <a:lnTo>
                    <a:pt x="1080" y="1621"/>
                  </a:lnTo>
                  <a:cubicBezTo>
                    <a:pt x="1027" y="1857"/>
                    <a:pt x="1118" y="2109"/>
                    <a:pt x="1316" y="2254"/>
                  </a:cubicBezTo>
                  <a:cubicBezTo>
                    <a:pt x="1249" y="2246"/>
                    <a:pt x="1187" y="2242"/>
                    <a:pt x="1130" y="2242"/>
                  </a:cubicBezTo>
                  <a:cubicBezTo>
                    <a:pt x="1" y="2242"/>
                    <a:pt x="1140" y="3798"/>
                    <a:pt x="1955" y="3798"/>
                  </a:cubicBezTo>
                  <a:cubicBezTo>
                    <a:pt x="2016" y="3798"/>
                    <a:pt x="2075" y="3789"/>
                    <a:pt x="2132" y="3770"/>
                  </a:cubicBezTo>
                  <a:lnTo>
                    <a:pt x="2132" y="3770"/>
                  </a:lnTo>
                  <a:lnTo>
                    <a:pt x="1667" y="3938"/>
                  </a:lnTo>
                  <a:cubicBezTo>
                    <a:pt x="1764" y="3971"/>
                    <a:pt x="1856" y="3985"/>
                    <a:pt x="1942" y="3985"/>
                  </a:cubicBezTo>
                  <a:cubicBezTo>
                    <a:pt x="2380" y="3985"/>
                    <a:pt x="2672" y="3599"/>
                    <a:pt x="2863" y="3191"/>
                  </a:cubicBezTo>
                  <a:cubicBezTo>
                    <a:pt x="2986" y="2927"/>
                    <a:pt x="3174" y="2111"/>
                    <a:pt x="2790" y="2111"/>
                  </a:cubicBezTo>
                  <a:cubicBezTo>
                    <a:pt x="2721" y="2111"/>
                    <a:pt x="2632" y="2138"/>
                    <a:pt x="2520" y="2200"/>
                  </a:cubicBezTo>
                  <a:cubicBezTo>
                    <a:pt x="2588" y="1948"/>
                    <a:pt x="2611" y="1592"/>
                    <a:pt x="2389" y="1592"/>
                  </a:cubicBezTo>
                  <a:cubicBezTo>
                    <a:pt x="2336" y="1592"/>
                    <a:pt x="2269" y="1612"/>
                    <a:pt x="2185" y="1659"/>
                  </a:cubicBezTo>
                  <a:cubicBezTo>
                    <a:pt x="2231" y="1118"/>
                    <a:pt x="2223" y="569"/>
                    <a:pt x="2170" y="21"/>
                  </a:cubicBezTo>
                  <a:cubicBezTo>
                    <a:pt x="2108" y="7"/>
                    <a:pt x="2052" y="1"/>
                    <a:pt x="2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0"/>
            <p:cNvSpPr/>
            <p:nvPr/>
          </p:nvSpPr>
          <p:spPr>
            <a:xfrm>
              <a:off x="5378175" y="426375"/>
              <a:ext cx="74700" cy="64050"/>
            </a:xfrm>
            <a:custGeom>
              <a:avLst/>
              <a:gdLst/>
              <a:ahLst/>
              <a:cxnLst/>
              <a:rect l="l" t="t" r="r" b="b"/>
              <a:pathLst>
                <a:path w="2988" h="2562" extrusionOk="0">
                  <a:moveTo>
                    <a:pt x="2464" y="0"/>
                  </a:moveTo>
                  <a:cubicBezTo>
                    <a:pt x="2167" y="0"/>
                    <a:pt x="1815" y="225"/>
                    <a:pt x="1517" y="427"/>
                  </a:cubicBezTo>
                  <a:cubicBezTo>
                    <a:pt x="1318" y="170"/>
                    <a:pt x="1122" y="80"/>
                    <a:pt x="923" y="80"/>
                  </a:cubicBezTo>
                  <a:cubicBezTo>
                    <a:pt x="627" y="80"/>
                    <a:pt x="324" y="281"/>
                    <a:pt x="0" y="427"/>
                  </a:cubicBezTo>
                  <a:lnTo>
                    <a:pt x="252" y="594"/>
                  </a:lnTo>
                  <a:cubicBezTo>
                    <a:pt x="264" y="350"/>
                    <a:pt x="524" y="241"/>
                    <a:pt x="801" y="241"/>
                  </a:cubicBezTo>
                  <a:cubicBezTo>
                    <a:pt x="1025" y="241"/>
                    <a:pt x="1261" y="312"/>
                    <a:pt x="1387" y="442"/>
                  </a:cubicBezTo>
                  <a:cubicBezTo>
                    <a:pt x="1697" y="752"/>
                    <a:pt x="1555" y="1360"/>
                    <a:pt x="1117" y="1360"/>
                  </a:cubicBezTo>
                  <a:cubicBezTo>
                    <a:pt x="1060" y="1360"/>
                    <a:pt x="997" y="1349"/>
                    <a:pt x="930" y="1326"/>
                  </a:cubicBezTo>
                  <a:lnTo>
                    <a:pt x="930" y="1326"/>
                  </a:lnTo>
                  <a:cubicBezTo>
                    <a:pt x="945" y="1425"/>
                    <a:pt x="907" y="1539"/>
                    <a:pt x="930" y="1646"/>
                  </a:cubicBezTo>
                  <a:cubicBezTo>
                    <a:pt x="1113" y="1928"/>
                    <a:pt x="1075" y="2081"/>
                    <a:pt x="1372" y="2332"/>
                  </a:cubicBezTo>
                  <a:cubicBezTo>
                    <a:pt x="1491" y="2430"/>
                    <a:pt x="1645" y="2562"/>
                    <a:pt x="1750" y="2562"/>
                  </a:cubicBezTo>
                  <a:cubicBezTo>
                    <a:pt x="1841" y="2562"/>
                    <a:pt x="1895" y="2464"/>
                    <a:pt x="1860" y="2164"/>
                  </a:cubicBezTo>
                  <a:cubicBezTo>
                    <a:pt x="2584" y="1905"/>
                    <a:pt x="1646" y="1250"/>
                    <a:pt x="1677" y="876"/>
                  </a:cubicBezTo>
                  <a:cubicBezTo>
                    <a:pt x="1713" y="511"/>
                    <a:pt x="2107" y="331"/>
                    <a:pt x="2484" y="331"/>
                  </a:cubicBezTo>
                  <a:cubicBezTo>
                    <a:pt x="2672" y="331"/>
                    <a:pt x="2856" y="376"/>
                    <a:pt x="2988" y="465"/>
                  </a:cubicBezTo>
                  <a:cubicBezTo>
                    <a:pt x="2871" y="122"/>
                    <a:pt x="2682" y="0"/>
                    <a:pt x="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0"/>
            <p:cNvSpPr/>
            <p:nvPr/>
          </p:nvSpPr>
          <p:spPr>
            <a:xfrm>
              <a:off x="5414125" y="348150"/>
              <a:ext cx="82075" cy="96425"/>
            </a:xfrm>
            <a:custGeom>
              <a:avLst/>
              <a:gdLst/>
              <a:ahLst/>
              <a:cxnLst/>
              <a:rect l="l" t="t" r="r" b="b"/>
              <a:pathLst>
                <a:path w="3283" h="3857" extrusionOk="0">
                  <a:moveTo>
                    <a:pt x="1746" y="1"/>
                  </a:moveTo>
                  <a:cubicBezTo>
                    <a:pt x="1191" y="1"/>
                    <a:pt x="619" y="296"/>
                    <a:pt x="429" y="964"/>
                  </a:cubicBezTo>
                  <a:cubicBezTo>
                    <a:pt x="0" y="2490"/>
                    <a:pt x="973" y="3857"/>
                    <a:pt x="2517" y="3857"/>
                  </a:cubicBezTo>
                  <a:cubicBezTo>
                    <a:pt x="2563" y="3857"/>
                    <a:pt x="2609" y="3855"/>
                    <a:pt x="2655" y="3853"/>
                  </a:cubicBezTo>
                  <a:lnTo>
                    <a:pt x="2358" y="3769"/>
                  </a:lnTo>
                  <a:cubicBezTo>
                    <a:pt x="2350" y="3701"/>
                    <a:pt x="2213" y="3350"/>
                    <a:pt x="2182" y="3137"/>
                  </a:cubicBezTo>
                  <a:cubicBezTo>
                    <a:pt x="1672" y="3106"/>
                    <a:pt x="1207" y="2855"/>
                    <a:pt x="902" y="2451"/>
                  </a:cubicBezTo>
                  <a:cubicBezTo>
                    <a:pt x="407" y="1818"/>
                    <a:pt x="254" y="423"/>
                    <a:pt x="1275" y="225"/>
                  </a:cubicBezTo>
                  <a:cubicBezTo>
                    <a:pt x="1385" y="204"/>
                    <a:pt x="1483" y="194"/>
                    <a:pt x="1570" y="194"/>
                  </a:cubicBezTo>
                  <a:cubicBezTo>
                    <a:pt x="2517" y="194"/>
                    <a:pt x="2126" y="1377"/>
                    <a:pt x="1736" y="1377"/>
                  </a:cubicBezTo>
                  <a:cubicBezTo>
                    <a:pt x="1646" y="1377"/>
                    <a:pt x="1555" y="1313"/>
                    <a:pt x="1481" y="1155"/>
                  </a:cubicBezTo>
                  <a:lnTo>
                    <a:pt x="1481" y="1155"/>
                  </a:lnTo>
                  <a:cubicBezTo>
                    <a:pt x="1347" y="1745"/>
                    <a:pt x="1711" y="2076"/>
                    <a:pt x="2112" y="2076"/>
                  </a:cubicBezTo>
                  <a:cubicBezTo>
                    <a:pt x="2395" y="2076"/>
                    <a:pt x="2696" y="1912"/>
                    <a:pt x="2853" y="1559"/>
                  </a:cubicBezTo>
                  <a:cubicBezTo>
                    <a:pt x="3282" y="594"/>
                    <a:pt x="2532" y="1"/>
                    <a:pt x="17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0"/>
            <p:cNvSpPr/>
            <p:nvPr/>
          </p:nvSpPr>
          <p:spPr>
            <a:xfrm>
              <a:off x="5465050" y="329575"/>
              <a:ext cx="44800" cy="29550"/>
            </a:xfrm>
            <a:custGeom>
              <a:avLst/>
              <a:gdLst/>
              <a:ahLst/>
              <a:cxnLst/>
              <a:rect l="l" t="t" r="r" b="b"/>
              <a:pathLst>
                <a:path w="1792" h="1182" extrusionOk="0">
                  <a:moveTo>
                    <a:pt x="1769" y="0"/>
                  </a:moveTo>
                  <a:lnTo>
                    <a:pt x="1769" y="0"/>
                  </a:lnTo>
                  <a:cubicBezTo>
                    <a:pt x="1548" y="282"/>
                    <a:pt x="1" y="183"/>
                    <a:pt x="656" y="1006"/>
                  </a:cubicBezTo>
                  <a:lnTo>
                    <a:pt x="618" y="1136"/>
                  </a:lnTo>
                  <a:cubicBezTo>
                    <a:pt x="1136" y="625"/>
                    <a:pt x="1792" y="1182"/>
                    <a:pt x="17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0"/>
            <p:cNvSpPr/>
            <p:nvPr/>
          </p:nvSpPr>
          <p:spPr>
            <a:xfrm>
              <a:off x="5130275" y="424925"/>
              <a:ext cx="122475" cy="78625"/>
            </a:xfrm>
            <a:custGeom>
              <a:avLst/>
              <a:gdLst/>
              <a:ahLst/>
              <a:cxnLst/>
              <a:rect l="l" t="t" r="r" b="b"/>
              <a:pathLst>
                <a:path w="4899" h="3145" extrusionOk="0">
                  <a:moveTo>
                    <a:pt x="3291" y="1"/>
                  </a:moveTo>
                  <a:cubicBezTo>
                    <a:pt x="2454" y="1"/>
                    <a:pt x="1517" y="435"/>
                    <a:pt x="1136" y="1148"/>
                  </a:cubicBezTo>
                  <a:cubicBezTo>
                    <a:pt x="1032" y="1058"/>
                    <a:pt x="947" y="1021"/>
                    <a:pt x="872" y="1021"/>
                  </a:cubicBezTo>
                  <a:cubicBezTo>
                    <a:pt x="548" y="1021"/>
                    <a:pt x="445" y="1720"/>
                    <a:pt x="18" y="1720"/>
                  </a:cubicBezTo>
                  <a:cubicBezTo>
                    <a:pt x="12" y="1720"/>
                    <a:pt x="6" y="1720"/>
                    <a:pt x="1" y="1719"/>
                  </a:cubicBezTo>
                  <a:lnTo>
                    <a:pt x="1" y="1719"/>
                  </a:lnTo>
                  <a:cubicBezTo>
                    <a:pt x="157" y="1913"/>
                    <a:pt x="420" y="2042"/>
                    <a:pt x="663" y="2042"/>
                  </a:cubicBezTo>
                  <a:cubicBezTo>
                    <a:pt x="871" y="2042"/>
                    <a:pt x="1065" y="1948"/>
                    <a:pt x="1167" y="1719"/>
                  </a:cubicBezTo>
                  <a:cubicBezTo>
                    <a:pt x="1394" y="2262"/>
                    <a:pt x="1868" y="2973"/>
                    <a:pt x="2547" y="2973"/>
                  </a:cubicBezTo>
                  <a:cubicBezTo>
                    <a:pt x="2575" y="2973"/>
                    <a:pt x="2602" y="2972"/>
                    <a:pt x="2630" y="2969"/>
                  </a:cubicBezTo>
                  <a:cubicBezTo>
                    <a:pt x="3651" y="2893"/>
                    <a:pt x="3377" y="1910"/>
                    <a:pt x="2874" y="1422"/>
                  </a:cubicBezTo>
                  <a:lnTo>
                    <a:pt x="2874" y="1422"/>
                  </a:lnTo>
                  <a:cubicBezTo>
                    <a:pt x="3006" y="1838"/>
                    <a:pt x="2825" y="2029"/>
                    <a:pt x="2581" y="2029"/>
                  </a:cubicBezTo>
                  <a:cubicBezTo>
                    <a:pt x="2386" y="2029"/>
                    <a:pt x="2150" y="1908"/>
                    <a:pt x="1998" y="1681"/>
                  </a:cubicBezTo>
                  <a:cubicBezTo>
                    <a:pt x="1470" y="884"/>
                    <a:pt x="2137" y="515"/>
                    <a:pt x="2835" y="515"/>
                  </a:cubicBezTo>
                  <a:cubicBezTo>
                    <a:pt x="3145" y="515"/>
                    <a:pt x="3462" y="588"/>
                    <a:pt x="3682" y="729"/>
                  </a:cubicBezTo>
                  <a:cubicBezTo>
                    <a:pt x="4464" y="1225"/>
                    <a:pt x="4512" y="2031"/>
                    <a:pt x="4513" y="2848"/>
                  </a:cubicBezTo>
                  <a:lnTo>
                    <a:pt x="4513" y="2848"/>
                  </a:lnTo>
                  <a:cubicBezTo>
                    <a:pt x="4673" y="2427"/>
                    <a:pt x="4827" y="1981"/>
                    <a:pt x="4848" y="1529"/>
                  </a:cubicBezTo>
                  <a:cubicBezTo>
                    <a:pt x="4898" y="454"/>
                    <a:pt x="4146" y="1"/>
                    <a:pt x="3291" y="1"/>
                  </a:cubicBezTo>
                  <a:close/>
                  <a:moveTo>
                    <a:pt x="4513" y="2848"/>
                  </a:moveTo>
                  <a:cubicBezTo>
                    <a:pt x="4498" y="2889"/>
                    <a:pt x="4482" y="2929"/>
                    <a:pt x="4467" y="2969"/>
                  </a:cubicBezTo>
                  <a:lnTo>
                    <a:pt x="4513" y="3145"/>
                  </a:lnTo>
                  <a:cubicBezTo>
                    <a:pt x="4513" y="3046"/>
                    <a:pt x="4513" y="2947"/>
                    <a:pt x="4513" y="28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0"/>
            <p:cNvSpPr/>
            <p:nvPr/>
          </p:nvSpPr>
          <p:spPr>
            <a:xfrm>
              <a:off x="5130275" y="495400"/>
              <a:ext cx="169425" cy="126500"/>
            </a:xfrm>
            <a:custGeom>
              <a:avLst/>
              <a:gdLst/>
              <a:ahLst/>
              <a:cxnLst/>
              <a:rect l="l" t="t" r="r" b="b"/>
              <a:pathLst>
                <a:path w="6777" h="5060" extrusionOk="0">
                  <a:moveTo>
                    <a:pt x="3551" y="0"/>
                  </a:moveTo>
                  <a:cubicBezTo>
                    <a:pt x="2509" y="0"/>
                    <a:pt x="1534" y="754"/>
                    <a:pt x="1190" y="1743"/>
                  </a:cubicBezTo>
                  <a:cubicBezTo>
                    <a:pt x="1095" y="1447"/>
                    <a:pt x="927" y="769"/>
                    <a:pt x="648" y="769"/>
                  </a:cubicBezTo>
                  <a:cubicBezTo>
                    <a:pt x="589" y="769"/>
                    <a:pt x="526" y="798"/>
                    <a:pt x="458" y="867"/>
                  </a:cubicBezTo>
                  <a:cubicBezTo>
                    <a:pt x="1" y="1324"/>
                    <a:pt x="588" y="2254"/>
                    <a:pt x="1037" y="2429"/>
                  </a:cubicBezTo>
                  <a:cubicBezTo>
                    <a:pt x="710" y="2574"/>
                    <a:pt x="702" y="2955"/>
                    <a:pt x="809" y="3267"/>
                  </a:cubicBezTo>
                  <a:cubicBezTo>
                    <a:pt x="984" y="3130"/>
                    <a:pt x="1098" y="2924"/>
                    <a:pt x="1136" y="2696"/>
                  </a:cubicBezTo>
                  <a:cubicBezTo>
                    <a:pt x="1296" y="3367"/>
                    <a:pt x="1571" y="3999"/>
                    <a:pt x="2097" y="4456"/>
                  </a:cubicBezTo>
                  <a:cubicBezTo>
                    <a:pt x="2563" y="4849"/>
                    <a:pt x="3150" y="5059"/>
                    <a:pt x="3726" y="5059"/>
                  </a:cubicBezTo>
                  <a:cubicBezTo>
                    <a:pt x="4403" y="5059"/>
                    <a:pt x="5064" y="4769"/>
                    <a:pt x="5496" y="4144"/>
                  </a:cubicBezTo>
                  <a:cubicBezTo>
                    <a:pt x="5808" y="3694"/>
                    <a:pt x="6113" y="3107"/>
                    <a:pt x="6395" y="2627"/>
                  </a:cubicBezTo>
                  <a:cubicBezTo>
                    <a:pt x="6776" y="2010"/>
                    <a:pt x="6601" y="1515"/>
                    <a:pt x="6037" y="1057"/>
                  </a:cubicBezTo>
                  <a:lnTo>
                    <a:pt x="6037" y="1057"/>
                  </a:lnTo>
                  <a:cubicBezTo>
                    <a:pt x="6045" y="1972"/>
                    <a:pt x="5549" y="2642"/>
                    <a:pt x="4917" y="3275"/>
                  </a:cubicBezTo>
                  <a:cubicBezTo>
                    <a:pt x="4557" y="3638"/>
                    <a:pt x="3937" y="3832"/>
                    <a:pt x="3336" y="3832"/>
                  </a:cubicBezTo>
                  <a:cubicBezTo>
                    <a:pt x="2359" y="3832"/>
                    <a:pt x="1433" y="3320"/>
                    <a:pt x="1754" y="2193"/>
                  </a:cubicBezTo>
                  <a:cubicBezTo>
                    <a:pt x="1917" y="1623"/>
                    <a:pt x="2602" y="1097"/>
                    <a:pt x="3235" y="1097"/>
                  </a:cubicBezTo>
                  <a:cubicBezTo>
                    <a:pt x="3398" y="1097"/>
                    <a:pt x="3558" y="1132"/>
                    <a:pt x="3705" y="1210"/>
                  </a:cubicBezTo>
                  <a:cubicBezTo>
                    <a:pt x="4378" y="1567"/>
                    <a:pt x="4004" y="2337"/>
                    <a:pt x="3690" y="2337"/>
                  </a:cubicBezTo>
                  <a:cubicBezTo>
                    <a:pt x="3595" y="2337"/>
                    <a:pt x="3506" y="2267"/>
                    <a:pt x="3453" y="2094"/>
                  </a:cubicBezTo>
                  <a:lnTo>
                    <a:pt x="3415" y="2094"/>
                  </a:lnTo>
                  <a:cubicBezTo>
                    <a:pt x="3035" y="2697"/>
                    <a:pt x="3405" y="3079"/>
                    <a:pt x="3919" y="3079"/>
                  </a:cubicBezTo>
                  <a:cubicBezTo>
                    <a:pt x="4074" y="3079"/>
                    <a:pt x="4242" y="3044"/>
                    <a:pt x="4406" y="2970"/>
                  </a:cubicBezTo>
                  <a:cubicBezTo>
                    <a:pt x="5610" y="2437"/>
                    <a:pt x="5351" y="440"/>
                    <a:pt x="4162" y="89"/>
                  </a:cubicBezTo>
                  <a:cubicBezTo>
                    <a:pt x="3959" y="29"/>
                    <a:pt x="3754" y="0"/>
                    <a:pt x="3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0"/>
            <p:cNvSpPr/>
            <p:nvPr/>
          </p:nvSpPr>
          <p:spPr>
            <a:xfrm>
              <a:off x="5180025" y="607125"/>
              <a:ext cx="86525" cy="96400"/>
            </a:xfrm>
            <a:custGeom>
              <a:avLst/>
              <a:gdLst/>
              <a:ahLst/>
              <a:cxnLst/>
              <a:rect l="l" t="t" r="r" b="b"/>
              <a:pathLst>
                <a:path w="3461" h="3856" extrusionOk="0">
                  <a:moveTo>
                    <a:pt x="3309" y="1"/>
                  </a:moveTo>
                  <a:cubicBezTo>
                    <a:pt x="2745" y="1"/>
                    <a:pt x="2397" y="728"/>
                    <a:pt x="1997" y="1092"/>
                  </a:cubicBezTo>
                  <a:cubicBezTo>
                    <a:pt x="1608" y="1435"/>
                    <a:pt x="1021" y="2259"/>
                    <a:pt x="1959" y="2403"/>
                  </a:cubicBezTo>
                  <a:cubicBezTo>
                    <a:pt x="1790" y="2147"/>
                    <a:pt x="1903" y="2036"/>
                    <a:pt x="2077" y="2036"/>
                  </a:cubicBezTo>
                  <a:cubicBezTo>
                    <a:pt x="2406" y="2036"/>
                    <a:pt x="2953" y="2430"/>
                    <a:pt x="2241" y="2983"/>
                  </a:cubicBezTo>
                  <a:cubicBezTo>
                    <a:pt x="2045" y="3134"/>
                    <a:pt x="1844" y="3199"/>
                    <a:pt x="1653" y="3199"/>
                  </a:cubicBezTo>
                  <a:cubicBezTo>
                    <a:pt x="1129" y="3199"/>
                    <a:pt x="676" y="2710"/>
                    <a:pt x="587" y="2152"/>
                  </a:cubicBezTo>
                  <a:cubicBezTo>
                    <a:pt x="518" y="1763"/>
                    <a:pt x="587" y="1268"/>
                    <a:pt x="907" y="1009"/>
                  </a:cubicBezTo>
                  <a:cubicBezTo>
                    <a:pt x="1003" y="1189"/>
                    <a:pt x="1091" y="1258"/>
                    <a:pt x="1163" y="1258"/>
                  </a:cubicBezTo>
                  <a:cubicBezTo>
                    <a:pt x="1396" y="1258"/>
                    <a:pt x="1465" y="537"/>
                    <a:pt x="1107" y="537"/>
                  </a:cubicBezTo>
                  <a:cubicBezTo>
                    <a:pt x="987" y="537"/>
                    <a:pt x="819" y="618"/>
                    <a:pt x="594" y="833"/>
                  </a:cubicBezTo>
                  <a:cubicBezTo>
                    <a:pt x="76" y="1321"/>
                    <a:pt x="0" y="2373"/>
                    <a:pt x="297" y="2960"/>
                  </a:cubicBezTo>
                  <a:cubicBezTo>
                    <a:pt x="613" y="3579"/>
                    <a:pt x="1165" y="3856"/>
                    <a:pt x="1717" y="3856"/>
                  </a:cubicBezTo>
                  <a:cubicBezTo>
                    <a:pt x="2563" y="3856"/>
                    <a:pt x="3408" y="3205"/>
                    <a:pt x="3399" y="2144"/>
                  </a:cubicBezTo>
                  <a:cubicBezTo>
                    <a:pt x="3399" y="1733"/>
                    <a:pt x="3064" y="1413"/>
                    <a:pt x="3079" y="1032"/>
                  </a:cubicBezTo>
                  <a:cubicBezTo>
                    <a:pt x="3087" y="673"/>
                    <a:pt x="3376" y="353"/>
                    <a:pt x="3460" y="18"/>
                  </a:cubicBezTo>
                  <a:cubicBezTo>
                    <a:pt x="3408" y="6"/>
                    <a:pt x="3358" y="1"/>
                    <a:pt x="3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0"/>
            <p:cNvSpPr/>
            <p:nvPr/>
          </p:nvSpPr>
          <p:spPr>
            <a:xfrm>
              <a:off x="5170475" y="698825"/>
              <a:ext cx="100825" cy="62525"/>
            </a:xfrm>
            <a:custGeom>
              <a:avLst/>
              <a:gdLst/>
              <a:ahLst/>
              <a:cxnLst/>
              <a:rect l="l" t="t" r="r" b="b"/>
              <a:pathLst>
                <a:path w="4033" h="2501" extrusionOk="0">
                  <a:moveTo>
                    <a:pt x="1045" y="1"/>
                  </a:moveTo>
                  <a:lnTo>
                    <a:pt x="877" y="39"/>
                  </a:lnTo>
                  <a:cubicBezTo>
                    <a:pt x="512" y="321"/>
                    <a:pt x="496" y="831"/>
                    <a:pt x="1" y="976"/>
                  </a:cubicBezTo>
                  <a:lnTo>
                    <a:pt x="1" y="1128"/>
                  </a:lnTo>
                  <a:cubicBezTo>
                    <a:pt x="216" y="1299"/>
                    <a:pt x="405" y="1369"/>
                    <a:pt x="577" y="1369"/>
                  </a:cubicBezTo>
                  <a:cubicBezTo>
                    <a:pt x="935" y="1369"/>
                    <a:pt x="1219" y="1062"/>
                    <a:pt x="1502" y="717"/>
                  </a:cubicBezTo>
                  <a:cubicBezTo>
                    <a:pt x="1739" y="1494"/>
                    <a:pt x="2905" y="1068"/>
                    <a:pt x="3065" y="1723"/>
                  </a:cubicBezTo>
                  <a:cubicBezTo>
                    <a:pt x="3009" y="1705"/>
                    <a:pt x="2958" y="1697"/>
                    <a:pt x="2912" y="1697"/>
                  </a:cubicBezTo>
                  <a:cubicBezTo>
                    <a:pt x="2516" y="1697"/>
                    <a:pt x="2446" y="2277"/>
                    <a:pt x="2821" y="2455"/>
                  </a:cubicBezTo>
                  <a:cubicBezTo>
                    <a:pt x="2887" y="2486"/>
                    <a:pt x="2952" y="2500"/>
                    <a:pt x="3014" y="2500"/>
                  </a:cubicBezTo>
                  <a:cubicBezTo>
                    <a:pt x="3343" y="2500"/>
                    <a:pt x="3599" y="2108"/>
                    <a:pt x="3682" y="1845"/>
                  </a:cubicBezTo>
                  <a:cubicBezTo>
                    <a:pt x="4033" y="755"/>
                    <a:pt x="3080" y="420"/>
                    <a:pt x="2257" y="290"/>
                  </a:cubicBezTo>
                  <a:cubicBezTo>
                    <a:pt x="1845" y="229"/>
                    <a:pt x="1457" y="31"/>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0"/>
            <p:cNvSpPr/>
            <p:nvPr/>
          </p:nvSpPr>
          <p:spPr>
            <a:xfrm>
              <a:off x="5448275" y="374750"/>
              <a:ext cx="124075" cy="154425"/>
            </a:xfrm>
            <a:custGeom>
              <a:avLst/>
              <a:gdLst/>
              <a:ahLst/>
              <a:cxnLst/>
              <a:rect l="l" t="t" r="r" b="b"/>
              <a:pathLst>
                <a:path w="4963" h="6177" extrusionOk="0">
                  <a:moveTo>
                    <a:pt x="3534" y="1"/>
                  </a:moveTo>
                  <a:cubicBezTo>
                    <a:pt x="3413" y="1"/>
                    <a:pt x="3264" y="51"/>
                    <a:pt x="3080" y="167"/>
                  </a:cubicBezTo>
                  <a:cubicBezTo>
                    <a:pt x="3761" y="494"/>
                    <a:pt x="3201" y="1044"/>
                    <a:pt x="2915" y="1044"/>
                  </a:cubicBezTo>
                  <a:cubicBezTo>
                    <a:pt x="2795" y="1044"/>
                    <a:pt x="2723" y="946"/>
                    <a:pt x="2813" y="693"/>
                  </a:cubicBezTo>
                  <a:lnTo>
                    <a:pt x="2813" y="693"/>
                  </a:lnTo>
                  <a:cubicBezTo>
                    <a:pt x="2478" y="1074"/>
                    <a:pt x="2295" y="1562"/>
                    <a:pt x="2425" y="2065"/>
                  </a:cubicBezTo>
                  <a:cubicBezTo>
                    <a:pt x="2181" y="1878"/>
                    <a:pt x="1964" y="1799"/>
                    <a:pt x="1780" y="1799"/>
                  </a:cubicBezTo>
                  <a:cubicBezTo>
                    <a:pt x="1099" y="1799"/>
                    <a:pt x="884" y="2880"/>
                    <a:pt x="1545" y="3475"/>
                  </a:cubicBezTo>
                  <a:lnTo>
                    <a:pt x="1545" y="3475"/>
                  </a:lnTo>
                  <a:cubicBezTo>
                    <a:pt x="1306" y="3270"/>
                    <a:pt x="1004" y="3142"/>
                    <a:pt x="736" y="3142"/>
                  </a:cubicBezTo>
                  <a:cubicBezTo>
                    <a:pt x="421" y="3142"/>
                    <a:pt x="153" y="3319"/>
                    <a:pt x="92" y="3757"/>
                  </a:cubicBezTo>
                  <a:cubicBezTo>
                    <a:pt x="1" y="4374"/>
                    <a:pt x="504" y="5014"/>
                    <a:pt x="946" y="5357"/>
                  </a:cubicBezTo>
                  <a:lnTo>
                    <a:pt x="870" y="5235"/>
                  </a:lnTo>
                  <a:lnTo>
                    <a:pt x="870" y="5235"/>
                  </a:lnTo>
                  <a:cubicBezTo>
                    <a:pt x="1289" y="5411"/>
                    <a:pt x="1693" y="5616"/>
                    <a:pt x="2097" y="5830"/>
                  </a:cubicBezTo>
                  <a:cubicBezTo>
                    <a:pt x="2445" y="6015"/>
                    <a:pt x="2872" y="6177"/>
                    <a:pt x="3290" y="6177"/>
                  </a:cubicBezTo>
                  <a:cubicBezTo>
                    <a:pt x="3576" y="6177"/>
                    <a:pt x="3858" y="6101"/>
                    <a:pt x="4109" y="5906"/>
                  </a:cubicBezTo>
                  <a:cubicBezTo>
                    <a:pt x="4771" y="5408"/>
                    <a:pt x="4373" y="4745"/>
                    <a:pt x="3729" y="4745"/>
                  </a:cubicBezTo>
                  <a:cubicBezTo>
                    <a:pt x="3624" y="4745"/>
                    <a:pt x="3514" y="4763"/>
                    <a:pt x="3400" y="4801"/>
                  </a:cubicBezTo>
                  <a:cubicBezTo>
                    <a:pt x="4040" y="4458"/>
                    <a:pt x="4871" y="4077"/>
                    <a:pt x="4924" y="3246"/>
                  </a:cubicBezTo>
                  <a:cubicBezTo>
                    <a:pt x="4963" y="2712"/>
                    <a:pt x="4619" y="2269"/>
                    <a:pt x="4184" y="2269"/>
                  </a:cubicBezTo>
                  <a:cubicBezTo>
                    <a:pt x="4017" y="2269"/>
                    <a:pt x="3837" y="2334"/>
                    <a:pt x="3659" y="2484"/>
                  </a:cubicBezTo>
                  <a:cubicBezTo>
                    <a:pt x="3883" y="2062"/>
                    <a:pt x="4301" y="1"/>
                    <a:pt x="3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0"/>
            <p:cNvSpPr/>
            <p:nvPr/>
          </p:nvSpPr>
          <p:spPr>
            <a:xfrm>
              <a:off x="5273575" y="758550"/>
              <a:ext cx="58700" cy="72850"/>
            </a:xfrm>
            <a:custGeom>
              <a:avLst/>
              <a:gdLst/>
              <a:ahLst/>
              <a:cxnLst/>
              <a:rect l="l" t="t" r="r" b="b"/>
              <a:pathLst>
                <a:path w="2348" h="2914" extrusionOk="0">
                  <a:moveTo>
                    <a:pt x="670" y="1"/>
                  </a:moveTo>
                  <a:cubicBezTo>
                    <a:pt x="531" y="1"/>
                    <a:pt x="403" y="73"/>
                    <a:pt x="305" y="264"/>
                  </a:cubicBezTo>
                  <a:cubicBezTo>
                    <a:pt x="92" y="675"/>
                    <a:pt x="625" y="1376"/>
                    <a:pt x="793" y="1735"/>
                  </a:cubicBezTo>
                  <a:cubicBezTo>
                    <a:pt x="820" y="1488"/>
                    <a:pt x="975" y="1389"/>
                    <a:pt x="1144" y="1389"/>
                  </a:cubicBezTo>
                  <a:cubicBezTo>
                    <a:pt x="1489" y="1389"/>
                    <a:pt x="1895" y="1801"/>
                    <a:pt x="1425" y="2230"/>
                  </a:cubicBezTo>
                  <a:cubicBezTo>
                    <a:pt x="1310" y="2335"/>
                    <a:pt x="1156" y="2381"/>
                    <a:pt x="991" y="2381"/>
                  </a:cubicBezTo>
                  <a:cubicBezTo>
                    <a:pt x="545" y="2381"/>
                    <a:pt x="29" y="2042"/>
                    <a:pt x="46" y="1613"/>
                  </a:cubicBezTo>
                  <a:lnTo>
                    <a:pt x="46" y="1613"/>
                  </a:lnTo>
                  <a:lnTo>
                    <a:pt x="0" y="1826"/>
                  </a:lnTo>
                  <a:cubicBezTo>
                    <a:pt x="145" y="2342"/>
                    <a:pt x="457" y="2914"/>
                    <a:pt x="1032" y="2914"/>
                  </a:cubicBezTo>
                  <a:cubicBezTo>
                    <a:pt x="1094" y="2914"/>
                    <a:pt x="1159" y="2907"/>
                    <a:pt x="1227" y="2893"/>
                  </a:cubicBezTo>
                  <a:cubicBezTo>
                    <a:pt x="2347" y="2657"/>
                    <a:pt x="2119" y="1140"/>
                    <a:pt x="1517" y="538"/>
                  </a:cubicBezTo>
                  <a:cubicBezTo>
                    <a:pt x="1310" y="326"/>
                    <a:pt x="965" y="1"/>
                    <a:pt x="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0"/>
            <p:cNvSpPr/>
            <p:nvPr/>
          </p:nvSpPr>
          <p:spPr>
            <a:xfrm>
              <a:off x="5295675" y="822100"/>
              <a:ext cx="74700" cy="41750"/>
            </a:xfrm>
            <a:custGeom>
              <a:avLst/>
              <a:gdLst/>
              <a:ahLst/>
              <a:cxnLst/>
              <a:rect l="l" t="t" r="r" b="b"/>
              <a:pathLst>
                <a:path w="2988" h="1670" extrusionOk="0">
                  <a:moveTo>
                    <a:pt x="465" y="1"/>
                  </a:moveTo>
                  <a:cubicBezTo>
                    <a:pt x="0" y="679"/>
                    <a:pt x="374" y="1129"/>
                    <a:pt x="846" y="1670"/>
                  </a:cubicBezTo>
                  <a:lnTo>
                    <a:pt x="846" y="892"/>
                  </a:lnTo>
                  <a:cubicBezTo>
                    <a:pt x="1176" y="1059"/>
                    <a:pt x="1466" y="1137"/>
                    <a:pt x="1744" y="1137"/>
                  </a:cubicBezTo>
                  <a:cubicBezTo>
                    <a:pt x="2154" y="1137"/>
                    <a:pt x="2538" y="968"/>
                    <a:pt x="2988" y="664"/>
                  </a:cubicBezTo>
                  <a:cubicBezTo>
                    <a:pt x="2671" y="261"/>
                    <a:pt x="2345" y="171"/>
                    <a:pt x="2006" y="171"/>
                  </a:cubicBezTo>
                  <a:cubicBezTo>
                    <a:pt x="1734" y="171"/>
                    <a:pt x="1453" y="229"/>
                    <a:pt x="1160" y="229"/>
                  </a:cubicBezTo>
                  <a:cubicBezTo>
                    <a:pt x="974" y="229"/>
                    <a:pt x="783" y="206"/>
                    <a:pt x="587" y="130"/>
                  </a:cubicBezTo>
                  <a:lnTo>
                    <a:pt x="4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0"/>
            <p:cNvSpPr/>
            <p:nvPr/>
          </p:nvSpPr>
          <p:spPr>
            <a:xfrm>
              <a:off x="5352500" y="802950"/>
              <a:ext cx="106575" cy="92650"/>
            </a:xfrm>
            <a:custGeom>
              <a:avLst/>
              <a:gdLst/>
              <a:ahLst/>
              <a:cxnLst/>
              <a:rect l="l" t="t" r="r" b="b"/>
              <a:pathLst>
                <a:path w="4263" h="3706" extrusionOk="0">
                  <a:moveTo>
                    <a:pt x="1039" y="1"/>
                  </a:moveTo>
                  <a:cubicBezTo>
                    <a:pt x="469" y="1"/>
                    <a:pt x="1" y="878"/>
                    <a:pt x="1003" y="878"/>
                  </a:cubicBezTo>
                  <a:cubicBezTo>
                    <a:pt x="1103" y="878"/>
                    <a:pt x="1217" y="869"/>
                    <a:pt x="1347" y="850"/>
                  </a:cubicBezTo>
                  <a:lnTo>
                    <a:pt x="1347" y="850"/>
                  </a:lnTo>
                  <a:cubicBezTo>
                    <a:pt x="716" y="1304"/>
                    <a:pt x="1308" y="1505"/>
                    <a:pt x="1785" y="1505"/>
                  </a:cubicBezTo>
                  <a:cubicBezTo>
                    <a:pt x="1878" y="1505"/>
                    <a:pt x="1967" y="1498"/>
                    <a:pt x="2041" y="1483"/>
                  </a:cubicBezTo>
                  <a:lnTo>
                    <a:pt x="2041" y="1483"/>
                  </a:lnTo>
                  <a:cubicBezTo>
                    <a:pt x="1645" y="1757"/>
                    <a:pt x="1324" y="2154"/>
                    <a:pt x="1408" y="2664"/>
                  </a:cubicBezTo>
                  <a:cubicBezTo>
                    <a:pt x="1553" y="2504"/>
                    <a:pt x="1827" y="2321"/>
                    <a:pt x="2071" y="2291"/>
                  </a:cubicBezTo>
                  <a:lnTo>
                    <a:pt x="2071" y="2291"/>
                  </a:lnTo>
                  <a:cubicBezTo>
                    <a:pt x="1949" y="2542"/>
                    <a:pt x="1965" y="2840"/>
                    <a:pt x="2109" y="3076"/>
                  </a:cubicBezTo>
                  <a:cubicBezTo>
                    <a:pt x="2163" y="2923"/>
                    <a:pt x="2277" y="2833"/>
                    <a:pt x="2389" y="2833"/>
                  </a:cubicBezTo>
                  <a:cubicBezTo>
                    <a:pt x="2485" y="2833"/>
                    <a:pt x="2579" y="2898"/>
                    <a:pt x="2635" y="3045"/>
                  </a:cubicBezTo>
                  <a:cubicBezTo>
                    <a:pt x="2742" y="3358"/>
                    <a:pt x="2109" y="3411"/>
                    <a:pt x="2437" y="3617"/>
                  </a:cubicBezTo>
                  <a:cubicBezTo>
                    <a:pt x="2532" y="3678"/>
                    <a:pt x="2614" y="3705"/>
                    <a:pt x="2683" y="3705"/>
                  </a:cubicBezTo>
                  <a:cubicBezTo>
                    <a:pt x="3115" y="3705"/>
                    <a:pt x="3093" y="2671"/>
                    <a:pt x="3093" y="2428"/>
                  </a:cubicBezTo>
                  <a:lnTo>
                    <a:pt x="3093" y="2428"/>
                  </a:lnTo>
                  <a:cubicBezTo>
                    <a:pt x="3125" y="2586"/>
                    <a:pt x="3200" y="2651"/>
                    <a:pt x="3283" y="2651"/>
                  </a:cubicBezTo>
                  <a:cubicBezTo>
                    <a:pt x="3530" y="2651"/>
                    <a:pt x="3850" y="2074"/>
                    <a:pt x="3359" y="1613"/>
                  </a:cubicBezTo>
                  <a:lnTo>
                    <a:pt x="3359" y="1613"/>
                  </a:lnTo>
                  <a:cubicBezTo>
                    <a:pt x="3447" y="1635"/>
                    <a:pt x="3523" y="1646"/>
                    <a:pt x="3589" y="1646"/>
                  </a:cubicBezTo>
                  <a:cubicBezTo>
                    <a:pt x="4263" y="1646"/>
                    <a:pt x="3776" y="521"/>
                    <a:pt x="3352" y="264"/>
                  </a:cubicBezTo>
                  <a:cubicBezTo>
                    <a:pt x="3081" y="103"/>
                    <a:pt x="2596" y="6"/>
                    <a:pt x="2152" y="6"/>
                  </a:cubicBezTo>
                  <a:cubicBezTo>
                    <a:pt x="1860" y="6"/>
                    <a:pt x="1585" y="48"/>
                    <a:pt x="1401" y="142"/>
                  </a:cubicBezTo>
                  <a:lnTo>
                    <a:pt x="1401" y="134"/>
                  </a:lnTo>
                  <a:cubicBezTo>
                    <a:pt x="1284" y="40"/>
                    <a:pt x="1159" y="1"/>
                    <a:pt x="1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0"/>
            <p:cNvSpPr/>
            <p:nvPr/>
          </p:nvSpPr>
          <p:spPr>
            <a:xfrm>
              <a:off x="5435150" y="787750"/>
              <a:ext cx="115850" cy="80675"/>
            </a:xfrm>
            <a:custGeom>
              <a:avLst/>
              <a:gdLst/>
              <a:ahLst/>
              <a:cxnLst/>
              <a:rect l="l" t="t" r="r" b="b"/>
              <a:pathLst>
                <a:path w="4634" h="3227" extrusionOk="0">
                  <a:moveTo>
                    <a:pt x="3658" y="0"/>
                  </a:moveTo>
                  <a:cubicBezTo>
                    <a:pt x="3529" y="0"/>
                    <a:pt x="3400" y="29"/>
                    <a:pt x="3300" y="94"/>
                  </a:cubicBezTo>
                  <a:cubicBezTo>
                    <a:pt x="2858" y="384"/>
                    <a:pt x="2805" y="1115"/>
                    <a:pt x="3285" y="1382"/>
                  </a:cubicBezTo>
                  <a:cubicBezTo>
                    <a:pt x="3222" y="1485"/>
                    <a:pt x="3050" y="1520"/>
                    <a:pt x="2834" y="1520"/>
                  </a:cubicBezTo>
                  <a:cubicBezTo>
                    <a:pt x="2395" y="1520"/>
                    <a:pt x="1769" y="1377"/>
                    <a:pt x="1479" y="1367"/>
                  </a:cubicBezTo>
                  <a:cubicBezTo>
                    <a:pt x="1508" y="867"/>
                    <a:pt x="1052" y="556"/>
                    <a:pt x="617" y="556"/>
                  </a:cubicBezTo>
                  <a:cubicBezTo>
                    <a:pt x="376" y="556"/>
                    <a:pt x="141" y="652"/>
                    <a:pt x="0" y="864"/>
                  </a:cubicBezTo>
                  <a:lnTo>
                    <a:pt x="884" y="2053"/>
                  </a:lnTo>
                  <a:cubicBezTo>
                    <a:pt x="1341" y="2099"/>
                    <a:pt x="1601" y="2358"/>
                    <a:pt x="2020" y="2503"/>
                  </a:cubicBezTo>
                  <a:cubicBezTo>
                    <a:pt x="2151" y="2549"/>
                    <a:pt x="2256" y="2566"/>
                    <a:pt x="2347" y="2566"/>
                  </a:cubicBezTo>
                  <a:cubicBezTo>
                    <a:pt x="2629" y="2566"/>
                    <a:pt x="2774" y="2396"/>
                    <a:pt x="3155" y="2396"/>
                  </a:cubicBezTo>
                  <a:cubicBezTo>
                    <a:pt x="3186" y="2678"/>
                    <a:pt x="3163" y="2960"/>
                    <a:pt x="3079" y="3227"/>
                  </a:cubicBezTo>
                  <a:cubicBezTo>
                    <a:pt x="3735" y="2861"/>
                    <a:pt x="3674" y="2320"/>
                    <a:pt x="3506" y="1679"/>
                  </a:cubicBezTo>
                  <a:lnTo>
                    <a:pt x="3506" y="1679"/>
                  </a:lnTo>
                  <a:cubicBezTo>
                    <a:pt x="3547" y="1681"/>
                    <a:pt x="3588" y="1682"/>
                    <a:pt x="3628" y="1682"/>
                  </a:cubicBezTo>
                  <a:cubicBezTo>
                    <a:pt x="4095" y="1682"/>
                    <a:pt x="4529" y="1551"/>
                    <a:pt x="4634" y="1039"/>
                  </a:cubicBezTo>
                  <a:lnTo>
                    <a:pt x="4634" y="1039"/>
                  </a:lnTo>
                  <a:cubicBezTo>
                    <a:pt x="4475" y="1127"/>
                    <a:pt x="4244" y="1185"/>
                    <a:pt x="4017" y="1185"/>
                  </a:cubicBezTo>
                  <a:cubicBezTo>
                    <a:pt x="3709" y="1185"/>
                    <a:pt x="3409" y="1077"/>
                    <a:pt x="3308" y="788"/>
                  </a:cubicBezTo>
                  <a:cubicBezTo>
                    <a:pt x="3187" y="430"/>
                    <a:pt x="3420" y="233"/>
                    <a:pt x="3649" y="233"/>
                  </a:cubicBezTo>
                  <a:cubicBezTo>
                    <a:pt x="3825" y="233"/>
                    <a:pt x="3999" y="349"/>
                    <a:pt x="4009" y="597"/>
                  </a:cubicBezTo>
                  <a:cubicBezTo>
                    <a:pt x="4484" y="290"/>
                    <a:pt x="4068" y="0"/>
                    <a:pt x="36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0"/>
            <p:cNvSpPr/>
            <p:nvPr/>
          </p:nvSpPr>
          <p:spPr>
            <a:xfrm>
              <a:off x="5569950" y="704475"/>
              <a:ext cx="63950" cy="38200"/>
            </a:xfrm>
            <a:custGeom>
              <a:avLst/>
              <a:gdLst/>
              <a:ahLst/>
              <a:cxnLst/>
              <a:rect l="l" t="t" r="r" b="b"/>
              <a:pathLst>
                <a:path w="2558" h="1528" extrusionOk="0">
                  <a:moveTo>
                    <a:pt x="1357" y="0"/>
                  </a:moveTo>
                  <a:cubicBezTo>
                    <a:pt x="680" y="0"/>
                    <a:pt x="0" y="957"/>
                    <a:pt x="88" y="1527"/>
                  </a:cubicBezTo>
                  <a:cubicBezTo>
                    <a:pt x="172" y="1413"/>
                    <a:pt x="286" y="1322"/>
                    <a:pt x="416" y="1268"/>
                  </a:cubicBezTo>
                  <a:cubicBezTo>
                    <a:pt x="758" y="1101"/>
                    <a:pt x="2557" y="735"/>
                    <a:pt x="1787" y="148"/>
                  </a:cubicBezTo>
                  <a:cubicBezTo>
                    <a:pt x="1649" y="45"/>
                    <a:pt x="1503" y="0"/>
                    <a:pt x="1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0"/>
            <p:cNvSpPr/>
            <p:nvPr/>
          </p:nvSpPr>
          <p:spPr>
            <a:xfrm>
              <a:off x="5620175" y="700725"/>
              <a:ext cx="35050" cy="27750"/>
            </a:xfrm>
            <a:custGeom>
              <a:avLst/>
              <a:gdLst/>
              <a:ahLst/>
              <a:cxnLst/>
              <a:rect l="l" t="t" r="r" b="b"/>
              <a:pathLst>
                <a:path w="1402" h="1110" extrusionOk="0">
                  <a:moveTo>
                    <a:pt x="571" y="1"/>
                  </a:moveTo>
                  <a:cubicBezTo>
                    <a:pt x="520" y="11"/>
                    <a:pt x="475" y="26"/>
                    <a:pt x="437" y="45"/>
                  </a:cubicBezTo>
                  <a:lnTo>
                    <a:pt x="437" y="45"/>
                  </a:lnTo>
                  <a:cubicBezTo>
                    <a:pt x="436" y="45"/>
                    <a:pt x="435" y="45"/>
                    <a:pt x="434" y="45"/>
                  </a:cubicBezTo>
                  <a:cubicBezTo>
                    <a:pt x="397" y="45"/>
                    <a:pt x="359" y="60"/>
                    <a:pt x="319" y="92"/>
                  </a:cubicBezTo>
                  <a:lnTo>
                    <a:pt x="414" y="58"/>
                  </a:lnTo>
                  <a:lnTo>
                    <a:pt x="414" y="58"/>
                  </a:lnTo>
                  <a:cubicBezTo>
                    <a:pt x="0" y="304"/>
                    <a:pt x="436" y="1110"/>
                    <a:pt x="1096" y="1110"/>
                  </a:cubicBezTo>
                  <a:cubicBezTo>
                    <a:pt x="1194" y="1110"/>
                    <a:pt x="1296" y="1092"/>
                    <a:pt x="1402" y="1052"/>
                  </a:cubicBezTo>
                  <a:cubicBezTo>
                    <a:pt x="969" y="953"/>
                    <a:pt x="734" y="73"/>
                    <a:pt x="447" y="46"/>
                  </a:cubicBezTo>
                  <a:lnTo>
                    <a:pt x="447" y="46"/>
                  </a:lnTo>
                  <a:lnTo>
                    <a:pt x="5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0"/>
            <p:cNvSpPr/>
            <p:nvPr/>
          </p:nvSpPr>
          <p:spPr>
            <a:xfrm>
              <a:off x="5569650" y="617475"/>
              <a:ext cx="80925" cy="84300"/>
            </a:xfrm>
            <a:custGeom>
              <a:avLst/>
              <a:gdLst/>
              <a:ahLst/>
              <a:cxnLst/>
              <a:rect l="l" t="t" r="r" b="b"/>
              <a:pathLst>
                <a:path w="3237" h="3372" extrusionOk="0">
                  <a:moveTo>
                    <a:pt x="2127" y="0"/>
                  </a:moveTo>
                  <a:lnTo>
                    <a:pt x="2127" y="0"/>
                  </a:lnTo>
                  <a:cubicBezTo>
                    <a:pt x="1558" y="24"/>
                    <a:pt x="1814" y="698"/>
                    <a:pt x="2183" y="698"/>
                  </a:cubicBezTo>
                  <a:cubicBezTo>
                    <a:pt x="2288" y="698"/>
                    <a:pt x="2402" y="644"/>
                    <a:pt x="2508" y="503"/>
                  </a:cubicBezTo>
                  <a:lnTo>
                    <a:pt x="2508" y="503"/>
                  </a:lnTo>
                  <a:cubicBezTo>
                    <a:pt x="3057" y="1311"/>
                    <a:pt x="2653" y="2386"/>
                    <a:pt x="1837" y="2652"/>
                  </a:cubicBezTo>
                  <a:cubicBezTo>
                    <a:pt x="1712" y="2692"/>
                    <a:pt x="1597" y="2710"/>
                    <a:pt x="1493" y="2710"/>
                  </a:cubicBezTo>
                  <a:cubicBezTo>
                    <a:pt x="618" y="2710"/>
                    <a:pt x="466" y="1475"/>
                    <a:pt x="1263" y="1475"/>
                  </a:cubicBezTo>
                  <a:cubicBezTo>
                    <a:pt x="1307" y="1475"/>
                    <a:pt x="1354" y="1479"/>
                    <a:pt x="1403" y="1486"/>
                  </a:cubicBezTo>
                  <a:cubicBezTo>
                    <a:pt x="1388" y="1669"/>
                    <a:pt x="1434" y="1837"/>
                    <a:pt x="1365" y="2012"/>
                  </a:cubicBezTo>
                  <a:cubicBezTo>
                    <a:pt x="1749" y="1545"/>
                    <a:pt x="1628" y="655"/>
                    <a:pt x="966" y="655"/>
                  </a:cubicBezTo>
                  <a:cubicBezTo>
                    <a:pt x="906" y="655"/>
                    <a:pt x="840" y="662"/>
                    <a:pt x="770" y="678"/>
                  </a:cubicBezTo>
                  <a:cubicBezTo>
                    <a:pt x="46" y="846"/>
                    <a:pt x="1" y="1951"/>
                    <a:pt x="267" y="2477"/>
                  </a:cubicBezTo>
                  <a:cubicBezTo>
                    <a:pt x="581" y="3089"/>
                    <a:pt x="1149" y="3371"/>
                    <a:pt x="1704" y="3371"/>
                  </a:cubicBezTo>
                  <a:cubicBezTo>
                    <a:pt x="2482" y="3371"/>
                    <a:pt x="3237" y="2816"/>
                    <a:pt x="3232" y="1837"/>
                  </a:cubicBezTo>
                  <a:cubicBezTo>
                    <a:pt x="3232" y="1029"/>
                    <a:pt x="3110" y="526"/>
                    <a:pt x="2470" y="122"/>
                  </a:cubicBezTo>
                  <a:lnTo>
                    <a:pt x="21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0"/>
            <p:cNvSpPr/>
            <p:nvPr/>
          </p:nvSpPr>
          <p:spPr>
            <a:xfrm>
              <a:off x="5535175" y="500875"/>
              <a:ext cx="153200" cy="121600"/>
            </a:xfrm>
            <a:custGeom>
              <a:avLst/>
              <a:gdLst/>
              <a:ahLst/>
              <a:cxnLst/>
              <a:rect l="l" t="t" r="r" b="b"/>
              <a:pathLst>
                <a:path w="6128" h="4864" extrusionOk="0">
                  <a:moveTo>
                    <a:pt x="3125" y="1"/>
                  </a:moveTo>
                  <a:cubicBezTo>
                    <a:pt x="2180" y="1"/>
                    <a:pt x="1255" y="555"/>
                    <a:pt x="1494" y="1692"/>
                  </a:cubicBezTo>
                  <a:cubicBezTo>
                    <a:pt x="1615" y="2247"/>
                    <a:pt x="2170" y="2740"/>
                    <a:pt x="2751" y="2740"/>
                  </a:cubicBezTo>
                  <a:cubicBezTo>
                    <a:pt x="2904" y="2740"/>
                    <a:pt x="3059" y="2706"/>
                    <a:pt x="3209" y="2629"/>
                  </a:cubicBezTo>
                  <a:cubicBezTo>
                    <a:pt x="3869" y="2288"/>
                    <a:pt x="3515" y="1678"/>
                    <a:pt x="3199" y="1678"/>
                  </a:cubicBezTo>
                  <a:cubicBezTo>
                    <a:pt x="3070" y="1678"/>
                    <a:pt x="2948" y="1780"/>
                    <a:pt x="2904" y="2042"/>
                  </a:cubicBezTo>
                  <a:cubicBezTo>
                    <a:pt x="2430" y="1403"/>
                    <a:pt x="2979" y="1041"/>
                    <a:pt x="3559" y="1041"/>
                  </a:cubicBezTo>
                  <a:cubicBezTo>
                    <a:pt x="3754" y="1041"/>
                    <a:pt x="3951" y="1082"/>
                    <a:pt x="4116" y="1166"/>
                  </a:cubicBezTo>
                  <a:cubicBezTo>
                    <a:pt x="5577" y="1919"/>
                    <a:pt x="4245" y="3745"/>
                    <a:pt x="3001" y="3745"/>
                  </a:cubicBezTo>
                  <a:cubicBezTo>
                    <a:pt x="2974" y="3745"/>
                    <a:pt x="2947" y="3744"/>
                    <a:pt x="2919" y="3742"/>
                  </a:cubicBezTo>
                  <a:cubicBezTo>
                    <a:pt x="1555" y="3658"/>
                    <a:pt x="564" y="2020"/>
                    <a:pt x="549" y="777"/>
                  </a:cubicBezTo>
                  <a:lnTo>
                    <a:pt x="549" y="785"/>
                  </a:lnTo>
                  <a:cubicBezTo>
                    <a:pt x="137" y="1448"/>
                    <a:pt x="0" y="2020"/>
                    <a:pt x="290" y="2766"/>
                  </a:cubicBezTo>
                  <a:cubicBezTo>
                    <a:pt x="797" y="4076"/>
                    <a:pt x="2121" y="4864"/>
                    <a:pt x="3303" y="4864"/>
                  </a:cubicBezTo>
                  <a:cubicBezTo>
                    <a:pt x="4412" y="4864"/>
                    <a:pt x="5394" y="4169"/>
                    <a:pt x="5457" y="2561"/>
                  </a:cubicBezTo>
                  <a:cubicBezTo>
                    <a:pt x="5632" y="2721"/>
                    <a:pt x="5754" y="3003"/>
                    <a:pt x="5899" y="3140"/>
                  </a:cubicBezTo>
                  <a:cubicBezTo>
                    <a:pt x="5968" y="2629"/>
                    <a:pt x="5838" y="2347"/>
                    <a:pt x="5930" y="1860"/>
                  </a:cubicBezTo>
                  <a:cubicBezTo>
                    <a:pt x="6036" y="1296"/>
                    <a:pt x="6128" y="853"/>
                    <a:pt x="5983" y="290"/>
                  </a:cubicBezTo>
                  <a:lnTo>
                    <a:pt x="5983" y="290"/>
                  </a:lnTo>
                  <a:cubicBezTo>
                    <a:pt x="5549" y="770"/>
                    <a:pt x="5495" y="1303"/>
                    <a:pt x="5564" y="1920"/>
                  </a:cubicBezTo>
                  <a:cubicBezTo>
                    <a:pt x="5175" y="1311"/>
                    <a:pt x="4855" y="632"/>
                    <a:pt x="4200" y="267"/>
                  </a:cubicBezTo>
                  <a:cubicBezTo>
                    <a:pt x="3888" y="90"/>
                    <a:pt x="3505" y="1"/>
                    <a:pt x="31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0"/>
            <p:cNvSpPr/>
            <p:nvPr/>
          </p:nvSpPr>
          <p:spPr>
            <a:xfrm>
              <a:off x="5578000" y="422150"/>
              <a:ext cx="127900" cy="82350"/>
            </a:xfrm>
            <a:custGeom>
              <a:avLst/>
              <a:gdLst/>
              <a:ahLst/>
              <a:cxnLst/>
              <a:rect l="l" t="t" r="r" b="b"/>
              <a:pathLst>
                <a:path w="5116" h="3294" extrusionOk="0">
                  <a:moveTo>
                    <a:pt x="1747" y="0"/>
                  </a:moveTo>
                  <a:cubicBezTo>
                    <a:pt x="957" y="0"/>
                    <a:pt x="372" y="573"/>
                    <a:pt x="154" y="1510"/>
                  </a:cubicBezTo>
                  <a:cubicBezTo>
                    <a:pt x="1" y="2176"/>
                    <a:pt x="114" y="2687"/>
                    <a:pt x="521" y="3226"/>
                  </a:cubicBezTo>
                  <a:lnTo>
                    <a:pt x="521" y="3226"/>
                  </a:lnTo>
                  <a:cubicBezTo>
                    <a:pt x="272" y="2124"/>
                    <a:pt x="433" y="678"/>
                    <a:pt x="1778" y="459"/>
                  </a:cubicBezTo>
                  <a:cubicBezTo>
                    <a:pt x="1820" y="452"/>
                    <a:pt x="1864" y="449"/>
                    <a:pt x="1909" y="449"/>
                  </a:cubicBezTo>
                  <a:cubicBezTo>
                    <a:pt x="2783" y="449"/>
                    <a:pt x="4114" y="1664"/>
                    <a:pt x="3020" y="2288"/>
                  </a:cubicBezTo>
                  <a:cubicBezTo>
                    <a:pt x="2931" y="2338"/>
                    <a:pt x="2838" y="2361"/>
                    <a:pt x="2746" y="2361"/>
                  </a:cubicBezTo>
                  <a:cubicBezTo>
                    <a:pt x="2271" y="2361"/>
                    <a:pt x="1834" y="1759"/>
                    <a:pt x="2243" y="1350"/>
                  </a:cubicBezTo>
                  <a:lnTo>
                    <a:pt x="2243" y="1350"/>
                  </a:lnTo>
                  <a:cubicBezTo>
                    <a:pt x="1686" y="1754"/>
                    <a:pt x="1282" y="2928"/>
                    <a:pt x="2235" y="3096"/>
                  </a:cubicBezTo>
                  <a:cubicBezTo>
                    <a:pt x="2291" y="3106"/>
                    <a:pt x="2345" y="3111"/>
                    <a:pt x="2398" y="3111"/>
                  </a:cubicBezTo>
                  <a:cubicBezTo>
                    <a:pt x="3093" y="3111"/>
                    <a:pt x="3559" y="2268"/>
                    <a:pt x="3737" y="1708"/>
                  </a:cubicBezTo>
                  <a:cubicBezTo>
                    <a:pt x="3799" y="2012"/>
                    <a:pt x="4037" y="2121"/>
                    <a:pt x="4308" y="2121"/>
                  </a:cubicBezTo>
                  <a:cubicBezTo>
                    <a:pt x="4595" y="2121"/>
                    <a:pt x="4920" y="1998"/>
                    <a:pt x="5116" y="1853"/>
                  </a:cubicBezTo>
                  <a:lnTo>
                    <a:pt x="5116" y="1853"/>
                  </a:lnTo>
                  <a:cubicBezTo>
                    <a:pt x="5056" y="1879"/>
                    <a:pt x="4997" y="1891"/>
                    <a:pt x="4940" y="1891"/>
                  </a:cubicBezTo>
                  <a:cubicBezTo>
                    <a:pt x="4527" y="1891"/>
                    <a:pt x="4189" y="1283"/>
                    <a:pt x="3881" y="1076"/>
                  </a:cubicBezTo>
                  <a:cubicBezTo>
                    <a:pt x="3470" y="794"/>
                    <a:pt x="3066" y="405"/>
                    <a:pt x="2601" y="199"/>
                  </a:cubicBezTo>
                  <a:cubicBezTo>
                    <a:pt x="2298" y="64"/>
                    <a:pt x="2011" y="0"/>
                    <a:pt x="1747" y="0"/>
                  </a:cubicBezTo>
                  <a:close/>
                  <a:moveTo>
                    <a:pt x="521" y="3226"/>
                  </a:moveTo>
                  <a:lnTo>
                    <a:pt x="521" y="3226"/>
                  </a:lnTo>
                  <a:cubicBezTo>
                    <a:pt x="523" y="3236"/>
                    <a:pt x="526" y="3246"/>
                    <a:pt x="528" y="3256"/>
                  </a:cubicBezTo>
                  <a:lnTo>
                    <a:pt x="574" y="3294"/>
                  </a:lnTo>
                  <a:cubicBezTo>
                    <a:pt x="556" y="3271"/>
                    <a:pt x="538" y="3249"/>
                    <a:pt x="521" y="32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0"/>
            <p:cNvSpPr/>
            <p:nvPr/>
          </p:nvSpPr>
          <p:spPr>
            <a:xfrm>
              <a:off x="5269825" y="393975"/>
              <a:ext cx="70075" cy="124175"/>
            </a:xfrm>
            <a:custGeom>
              <a:avLst/>
              <a:gdLst/>
              <a:ahLst/>
              <a:cxnLst/>
              <a:rect l="l" t="t" r="r" b="b"/>
              <a:pathLst>
                <a:path w="2803" h="4967" extrusionOk="0">
                  <a:moveTo>
                    <a:pt x="1072" y="0"/>
                  </a:moveTo>
                  <a:lnTo>
                    <a:pt x="1072" y="0"/>
                  </a:lnTo>
                  <a:cubicBezTo>
                    <a:pt x="272" y="153"/>
                    <a:pt x="699" y="1814"/>
                    <a:pt x="1225" y="2134"/>
                  </a:cubicBezTo>
                  <a:cubicBezTo>
                    <a:pt x="1052" y="2036"/>
                    <a:pt x="851" y="1983"/>
                    <a:pt x="666" y="1983"/>
                  </a:cubicBezTo>
                  <a:cubicBezTo>
                    <a:pt x="303" y="1983"/>
                    <a:pt x="1" y="2188"/>
                    <a:pt x="97" y="2668"/>
                  </a:cubicBezTo>
                  <a:cubicBezTo>
                    <a:pt x="219" y="3293"/>
                    <a:pt x="1270" y="3720"/>
                    <a:pt x="1789" y="3918"/>
                  </a:cubicBezTo>
                  <a:cubicBezTo>
                    <a:pt x="1255" y="3941"/>
                    <a:pt x="836" y="4299"/>
                    <a:pt x="1225" y="4718"/>
                  </a:cubicBezTo>
                  <a:cubicBezTo>
                    <a:pt x="1398" y="4902"/>
                    <a:pt x="1661" y="4966"/>
                    <a:pt x="1937" y="4966"/>
                  </a:cubicBezTo>
                  <a:cubicBezTo>
                    <a:pt x="2245" y="4966"/>
                    <a:pt x="2569" y="4886"/>
                    <a:pt x="2802" y="4802"/>
                  </a:cubicBezTo>
                  <a:cubicBezTo>
                    <a:pt x="2741" y="4505"/>
                    <a:pt x="2528" y="4245"/>
                    <a:pt x="2391" y="3963"/>
                  </a:cubicBezTo>
                  <a:cubicBezTo>
                    <a:pt x="1789" y="2698"/>
                    <a:pt x="1469" y="1311"/>
                    <a:pt x="1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0"/>
            <p:cNvSpPr/>
            <p:nvPr/>
          </p:nvSpPr>
          <p:spPr>
            <a:xfrm>
              <a:off x="5394275" y="276800"/>
              <a:ext cx="29450" cy="88625"/>
            </a:xfrm>
            <a:custGeom>
              <a:avLst/>
              <a:gdLst/>
              <a:ahLst/>
              <a:cxnLst/>
              <a:rect l="l" t="t" r="r" b="b"/>
              <a:pathLst>
                <a:path w="1178" h="3545" extrusionOk="0">
                  <a:moveTo>
                    <a:pt x="1079" y="0"/>
                  </a:moveTo>
                  <a:cubicBezTo>
                    <a:pt x="743" y="389"/>
                    <a:pt x="865" y="1120"/>
                    <a:pt x="873" y="1623"/>
                  </a:cubicBezTo>
                  <a:cubicBezTo>
                    <a:pt x="775" y="1531"/>
                    <a:pt x="706" y="1493"/>
                    <a:pt x="659" y="1493"/>
                  </a:cubicBezTo>
                  <a:cubicBezTo>
                    <a:pt x="481" y="1493"/>
                    <a:pt x="613" y="2033"/>
                    <a:pt x="698" y="2226"/>
                  </a:cubicBezTo>
                  <a:cubicBezTo>
                    <a:pt x="0" y="2290"/>
                    <a:pt x="632" y="3189"/>
                    <a:pt x="981" y="3419"/>
                  </a:cubicBezTo>
                  <a:lnTo>
                    <a:pt x="981" y="3419"/>
                  </a:lnTo>
                  <a:cubicBezTo>
                    <a:pt x="1178" y="2359"/>
                    <a:pt x="1174" y="1063"/>
                    <a:pt x="1079" y="0"/>
                  </a:cubicBezTo>
                  <a:close/>
                  <a:moveTo>
                    <a:pt x="981" y="3419"/>
                  </a:moveTo>
                  <a:lnTo>
                    <a:pt x="981" y="3419"/>
                  </a:lnTo>
                  <a:cubicBezTo>
                    <a:pt x="973" y="3461"/>
                    <a:pt x="965" y="3503"/>
                    <a:pt x="957" y="3544"/>
                  </a:cubicBezTo>
                  <a:lnTo>
                    <a:pt x="1041" y="3453"/>
                  </a:lnTo>
                  <a:cubicBezTo>
                    <a:pt x="1022" y="3444"/>
                    <a:pt x="1002" y="3433"/>
                    <a:pt x="981" y="34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0"/>
            <p:cNvSpPr/>
            <p:nvPr/>
          </p:nvSpPr>
          <p:spPr>
            <a:xfrm>
              <a:off x="5342750" y="370725"/>
              <a:ext cx="35450" cy="25575"/>
            </a:xfrm>
            <a:custGeom>
              <a:avLst/>
              <a:gdLst/>
              <a:ahLst/>
              <a:cxnLst/>
              <a:rect l="l" t="t" r="r" b="b"/>
              <a:pathLst>
                <a:path w="1418" h="1023" extrusionOk="0">
                  <a:moveTo>
                    <a:pt x="198" y="0"/>
                  </a:moveTo>
                  <a:cubicBezTo>
                    <a:pt x="0" y="603"/>
                    <a:pt x="327" y="1022"/>
                    <a:pt x="728" y="1022"/>
                  </a:cubicBezTo>
                  <a:cubicBezTo>
                    <a:pt x="962" y="1022"/>
                    <a:pt x="1221" y="880"/>
                    <a:pt x="1417" y="549"/>
                  </a:cubicBezTo>
                  <a:lnTo>
                    <a:pt x="1417" y="549"/>
                  </a:lnTo>
                  <a:lnTo>
                    <a:pt x="1288" y="587"/>
                  </a:lnTo>
                  <a:cubicBezTo>
                    <a:pt x="1168" y="682"/>
                    <a:pt x="1052" y="723"/>
                    <a:pt x="942" y="723"/>
                  </a:cubicBezTo>
                  <a:cubicBezTo>
                    <a:pt x="610" y="723"/>
                    <a:pt x="335" y="355"/>
                    <a:pt x="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0"/>
            <p:cNvSpPr/>
            <p:nvPr/>
          </p:nvSpPr>
          <p:spPr>
            <a:xfrm>
              <a:off x="5403500" y="461225"/>
              <a:ext cx="20225" cy="27275"/>
            </a:xfrm>
            <a:custGeom>
              <a:avLst/>
              <a:gdLst/>
              <a:ahLst/>
              <a:cxnLst/>
              <a:rect l="l" t="t" r="r" b="b"/>
              <a:pathLst>
                <a:path w="809" h="1091" extrusionOk="0">
                  <a:moveTo>
                    <a:pt x="749" y="0"/>
                  </a:moveTo>
                  <a:cubicBezTo>
                    <a:pt x="691" y="0"/>
                    <a:pt x="644" y="39"/>
                    <a:pt x="597" y="39"/>
                  </a:cubicBezTo>
                  <a:cubicBezTo>
                    <a:pt x="594" y="39"/>
                    <a:pt x="591" y="39"/>
                    <a:pt x="588" y="39"/>
                  </a:cubicBezTo>
                  <a:lnTo>
                    <a:pt x="374" y="1"/>
                  </a:lnTo>
                  <a:cubicBezTo>
                    <a:pt x="268" y="100"/>
                    <a:pt x="153" y="62"/>
                    <a:pt x="199" y="290"/>
                  </a:cubicBezTo>
                  <a:cubicBezTo>
                    <a:pt x="24" y="382"/>
                    <a:pt x="69" y="412"/>
                    <a:pt x="1" y="549"/>
                  </a:cubicBezTo>
                  <a:cubicBezTo>
                    <a:pt x="146" y="709"/>
                    <a:pt x="329" y="816"/>
                    <a:pt x="542" y="854"/>
                  </a:cubicBezTo>
                  <a:cubicBezTo>
                    <a:pt x="550" y="930"/>
                    <a:pt x="512" y="1007"/>
                    <a:pt x="512" y="1091"/>
                  </a:cubicBezTo>
                  <a:lnTo>
                    <a:pt x="710" y="1091"/>
                  </a:lnTo>
                  <a:cubicBezTo>
                    <a:pt x="793" y="805"/>
                    <a:pt x="647" y="621"/>
                    <a:pt x="377" y="621"/>
                  </a:cubicBezTo>
                  <a:cubicBezTo>
                    <a:pt x="352" y="621"/>
                    <a:pt x="325" y="622"/>
                    <a:pt x="298" y="626"/>
                  </a:cubicBezTo>
                  <a:cubicBezTo>
                    <a:pt x="359" y="405"/>
                    <a:pt x="557" y="252"/>
                    <a:pt x="794" y="245"/>
                  </a:cubicBezTo>
                  <a:cubicBezTo>
                    <a:pt x="809" y="168"/>
                    <a:pt x="778" y="77"/>
                    <a:pt x="794" y="8"/>
                  </a:cubicBezTo>
                  <a:cubicBezTo>
                    <a:pt x="778" y="3"/>
                    <a:pt x="763" y="0"/>
                    <a:pt x="7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0"/>
            <p:cNvSpPr/>
            <p:nvPr/>
          </p:nvSpPr>
          <p:spPr>
            <a:xfrm>
              <a:off x="5465475" y="398150"/>
              <a:ext cx="72000" cy="120075"/>
            </a:xfrm>
            <a:custGeom>
              <a:avLst/>
              <a:gdLst/>
              <a:ahLst/>
              <a:cxnLst/>
              <a:rect l="l" t="t" r="r" b="b"/>
              <a:pathLst>
                <a:path w="2880" h="4803" extrusionOk="0">
                  <a:moveTo>
                    <a:pt x="2666" y="1"/>
                  </a:moveTo>
                  <a:lnTo>
                    <a:pt x="2666" y="1"/>
                  </a:lnTo>
                  <a:cubicBezTo>
                    <a:pt x="2133" y="115"/>
                    <a:pt x="1637" y="1137"/>
                    <a:pt x="1698" y="1670"/>
                  </a:cubicBezTo>
                  <a:cubicBezTo>
                    <a:pt x="1551" y="1467"/>
                    <a:pt x="1432" y="1385"/>
                    <a:pt x="1338" y="1385"/>
                  </a:cubicBezTo>
                  <a:cubicBezTo>
                    <a:pt x="993" y="1385"/>
                    <a:pt x="980" y="2491"/>
                    <a:pt x="1142" y="2844"/>
                  </a:cubicBezTo>
                  <a:cubicBezTo>
                    <a:pt x="948" y="2708"/>
                    <a:pt x="793" y="2650"/>
                    <a:pt x="671" y="2650"/>
                  </a:cubicBezTo>
                  <a:cubicBezTo>
                    <a:pt x="0" y="2650"/>
                    <a:pt x="357" y="4428"/>
                    <a:pt x="906" y="4802"/>
                  </a:cubicBezTo>
                  <a:cubicBezTo>
                    <a:pt x="1493" y="4292"/>
                    <a:pt x="1805" y="3301"/>
                    <a:pt x="2064" y="2569"/>
                  </a:cubicBezTo>
                  <a:cubicBezTo>
                    <a:pt x="2316" y="1838"/>
                    <a:pt x="2880" y="771"/>
                    <a:pt x="26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0"/>
            <p:cNvSpPr/>
            <p:nvPr/>
          </p:nvSpPr>
          <p:spPr>
            <a:xfrm>
              <a:off x="5563450" y="502825"/>
              <a:ext cx="127225" cy="113325"/>
            </a:xfrm>
            <a:custGeom>
              <a:avLst/>
              <a:gdLst/>
              <a:ahLst/>
              <a:cxnLst/>
              <a:rect l="l" t="t" r="r" b="b"/>
              <a:pathLst>
                <a:path w="5089" h="4533" extrusionOk="0">
                  <a:moveTo>
                    <a:pt x="1883" y="1"/>
                  </a:moveTo>
                  <a:cubicBezTo>
                    <a:pt x="889" y="1"/>
                    <a:pt x="1" y="480"/>
                    <a:pt x="317" y="1667"/>
                  </a:cubicBezTo>
                  <a:cubicBezTo>
                    <a:pt x="482" y="2299"/>
                    <a:pt x="924" y="2634"/>
                    <a:pt x="1403" y="2634"/>
                  </a:cubicBezTo>
                  <a:cubicBezTo>
                    <a:pt x="1722" y="2634"/>
                    <a:pt x="2057" y="2485"/>
                    <a:pt x="2337" y="2178"/>
                  </a:cubicBezTo>
                  <a:lnTo>
                    <a:pt x="2337" y="2178"/>
                  </a:lnTo>
                  <a:lnTo>
                    <a:pt x="2078" y="2345"/>
                  </a:lnTo>
                  <a:cubicBezTo>
                    <a:pt x="1947" y="2374"/>
                    <a:pt x="1825" y="2388"/>
                    <a:pt x="1712" y="2388"/>
                  </a:cubicBezTo>
                  <a:cubicBezTo>
                    <a:pt x="272" y="2388"/>
                    <a:pt x="240" y="224"/>
                    <a:pt x="1872" y="189"/>
                  </a:cubicBezTo>
                  <a:cubicBezTo>
                    <a:pt x="1891" y="188"/>
                    <a:pt x="1911" y="188"/>
                    <a:pt x="1930" y="188"/>
                  </a:cubicBezTo>
                  <a:cubicBezTo>
                    <a:pt x="3531" y="188"/>
                    <a:pt x="4388" y="1760"/>
                    <a:pt x="3808" y="3169"/>
                  </a:cubicBezTo>
                  <a:cubicBezTo>
                    <a:pt x="3564" y="3786"/>
                    <a:pt x="3084" y="4281"/>
                    <a:pt x="2467" y="4533"/>
                  </a:cubicBezTo>
                  <a:cubicBezTo>
                    <a:pt x="4075" y="4182"/>
                    <a:pt x="5088" y="2018"/>
                    <a:pt x="3808" y="684"/>
                  </a:cubicBezTo>
                  <a:cubicBezTo>
                    <a:pt x="3398" y="258"/>
                    <a:pt x="2612" y="1"/>
                    <a:pt x="18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0"/>
            <p:cNvSpPr/>
            <p:nvPr/>
          </p:nvSpPr>
          <p:spPr>
            <a:xfrm>
              <a:off x="5579950" y="421700"/>
              <a:ext cx="89375" cy="64900"/>
            </a:xfrm>
            <a:custGeom>
              <a:avLst/>
              <a:gdLst/>
              <a:ahLst/>
              <a:cxnLst/>
              <a:rect l="l" t="t" r="r" b="b"/>
              <a:pathLst>
                <a:path w="3575" h="2596" extrusionOk="0">
                  <a:moveTo>
                    <a:pt x="2327" y="1"/>
                  </a:moveTo>
                  <a:cubicBezTo>
                    <a:pt x="1492" y="1"/>
                    <a:pt x="502" y="588"/>
                    <a:pt x="191" y="1300"/>
                  </a:cubicBezTo>
                  <a:cubicBezTo>
                    <a:pt x="0" y="1742"/>
                    <a:pt x="69" y="2161"/>
                    <a:pt x="237" y="2595"/>
                  </a:cubicBezTo>
                  <a:lnTo>
                    <a:pt x="282" y="2473"/>
                  </a:lnTo>
                  <a:cubicBezTo>
                    <a:pt x="180" y="1272"/>
                    <a:pt x="1253" y="240"/>
                    <a:pt x="2272" y="240"/>
                  </a:cubicBezTo>
                  <a:cubicBezTo>
                    <a:pt x="2766" y="240"/>
                    <a:pt x="3247" y="482"/>
                    <a:pt x="3575" y="1063"/>
                  </a:cubicBezTo>
                  <a:cubicBezTo>
                    <a:pt x="3438" y="299"/>
                    <a:pt x="2922" y="1"/>
                    <a:pt x="2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0"/>
            <p:cNvSpPr/>
            <p:nvPr/>
          </p:nvSpPr>
          <p:spPr>
            <a:xfrm>
              <a:off x="5671600" y="514200"/>
              <a:ext cx="12975" cy="35850"/>
            </a:xfrm>
            <a:custGeom>
              <a:avLst/>
              <a:gdLst/>
              <a:ahLst/>
              <a:cxnLst/>
              <a:rect l="l" t="t" r="r" b="b"/>
              <a:pathLst>
                <a:path w="519" h="1434" extrusionOk="0">
                  <a:moveTo>
                    <a:pt x="297" y="0"/>
                  </a:moveTo>
                  <a:cubicBezTo>
                    <a:pt x="0" y="397"/>
                    <a:pt x="76" y="945"/>
                    <a:pt x="76" y="1433"/>
                  </a:cubicBezTo>
                  <a:lnTo>
                    <a:pt x="76" y="1426"/>
                  </a:lnTo>
                  <a:cubicBezTo>
                    <a:pt x="518" y="1159"/>
                    <a:pt x="419" y="496"/>
                    <a:pt x="404" y="46"/>
                  </a:cubicBezTo>
                  <a:cubicBezTo>
                    <a:pt x="366" y="38"/>
                    <a:pt x="328" y="23"/>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0"/>
            <p:cNvSpPr/>
            <p:nvPr/>
          </p:nvSpPr>
          <p:spPr>
            <a:xfrm>
              <a:off x="5575075" y="639950"/>
              <a:ext cx="70400" cy="52300"/>
            </a:xfrm>
            <a:custGeom>
              <a:avLst/>
              <a:gdLst/>
              <a:ahLst/>
              <a:cxnLst/>
              <a:rect l="l" t="t" r="r" b="b"/>
              <a:pathLst>
                <a:path w="2816" h="2092" extrusionOk="0">
                  <a:moveTo>
                    <a:pt x="1206" y="1111"/>
                  </a:moveTo>
                  <a:lnTo>
                    <a:pt x="1206" y="1111"/>
                  </a:lnTo>
                  <a:cubicBezTo>
                    <a:pt x="1202" y="1117"/>
                    <a:pt x="1198" y="1123"/>
                    <a:pt x="1194" y="1128"/>
                  </a:cubicBezTo>
                  <a:lnTo>
                    <a:pt x="1194" y="1167"/>
                  </a:lnTo>
                  <a:cubicBezTo>
                    <a:pt x="1199" y="1147"/>
                    <a:pt x="1202" y="1129"/>
                    <a:pt x="1206" y="1111"/>
                  </a:cubicBezTo>
                  <a:close/>
                  <a:moveTo>
                    <a:pt x="2413" y="1"/>
                  </a:moveTo>
                  <a:cubicBezTo>
                    <a:pt x="2815" y="790"/>
                    <a:pt x="2341" y="1761"/>
                    <a:pt x="1388" y="1761"/>
                  </a:cubicBezTo>
                  <a:cubicBezTo>
                    <a:pt x="1384" y="1761"/>
                    <a:pt x="1380" y="1761"/>
                    <a:pt x="1377" y="1761"/>
                  </a:cubicBezTo>
                  <a:cubicBezTo>
                    <a:pt x="996" y="1761"/>
                    <a:pt x="447" y="1548"/>
                    <a:pt x="592" y="1022"/>
                  </a:cubicBezTo>
                  <a:cubicBezTo>
                    <a:pt x="652" y="803"/>
                    <a:pt x="803" y="700"/>
                    <a:pt x="942" y="700"/>
                  </a:cubicBezTo>
                  <a:cubicBezTo>
                    <a:pt x="1105" y="700"/>
                    <a:pt x="1251" y="844"/>
                    <a:pt x="1206" y="1111"/>
                  </a:cubicBezTo>
                  <a:lnTo>
                    <a:pt x="1206" y="1111"/>
                  </a:lnTo>
                  <a:cubicBezTo>
                    <a:pt x="1493" y="671"/>
                    <a:pt x="1130" y="376"/>
                    <a:pt x="759" y="376"/>
                  </a:cubicBezTo>
                  <a:cubicBezTo>
                    <a:pt x="384" y="376"/>
                    <a:pt x="1" y="679"/>
                    <a:pt x="279" y="1441"/>
                  </a:cubicBezTo>
                  <a:cubicBezTo>
                    <a:pt x="446" y="1895"/>
                    <a:pt x="843" y="2091"/>
                    <a:pt x="1266" y="2091"/>
                  </a:cubicBezTo>
                  <a:cubicBezTo>
                    <a:pt x="1752" y="2091"/>
                    <a:pt x="2272" y="1831"/>
                    <a:pt x="2512" y="1403"/>
                  </a:cubicBezTo>
                  <a:cubicBezTo>
                    <a:pt x="2779" y="961"/>
                    <a:pt x="2733" y="404"/>
                    <a:pt x="2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0"/>
            <p:cNvSpPr/>
            <p:nvPr/>
          </p:nvSpPr>
          <p:spPr>
            <a:xfrm>
              <a:off x="5582800" y="710675"/>
              <a:ext cx="44700" cy="22650"/>
            </a:xfrm>
            <a:custGeom>
              <a:avLst/>
              <a:gdLst/>
              <a:ahLst/>
              <a:cxnLst/>
              <a:rect l="l" t="t" r="r" b="b"/>
              <a:pathLst>
                <a:path w="1788" h="906" extrusionOk="0">
                  <a:moveTo>
                    <a:pt x="1040" y="0"/>
                  </a:moveTo>
                  <a:cubicBezTo>
                    <a:pt x="681" y="0"/>
                    <a:pt x="229" y="777"/>
                    <a:pt x="4" y="904"/>
                  </a:cubicBezTo>
                  <a:lnTo>
                    <a:pt x="4" y="904"/>
                  </a:lnTo>
                  <a:cubicBezTo>
                    <a:pt x="166" y="817"/>
                    <a:pt x="1788" y="439"/>
                    <a:pt x="1167" y="37"/>
                  </a:cubicBezTo>
                  <a:cubicBezTo>
                    <a:pt x="1126" y="12"/>
                    <a:pt x="1084" y="0"/>
                    <a:pt x="1040" y="0"/>
                  </a:cubicBezTo>
                  <a:close/>
                  <a:moveTo>
                    <a:pt x="4" y="904"/>
                  </a:moveTo>
                  <a:lnTo>
                    <a:pt x="4" y="904"/>
                  </a:lnTo>
                  <a:cubicBezTo>
                    <a:pt x="2" y="905"/>
                    <a:pt x="2" y="905"/>
                    <a:pt x="1" y="906"/>
                  </a:cubicBezTo>
                  <a:cubicBezTo>
                    <a:pt x="2" y="905"/>
                    <a:pt x="3" y="905"/>
                    <a:pt x="4" y="9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0"/>
            <p:cNvSpPr/>
            <p:nvPr/>
          </p:nvSpPr>
          <p:spPr>
            <a:xfrm>
              <a:off x="5511400" y="812775"/>
              <a:ext cx="39600" cy="15275"/>
            </a:xfrm>
            <a:custGeom>
              <a:avLst/>
              <a:gdLst/>
              <a:ahLst/>
              <a:cxnLst/>
              <a:rect l="l" t="t" r="r" b="b"/>
              <a:pathLst>
                <a:path w="1584" h="611" extrusionOk="0">
                  <a:moveTo>
                    <a:pt x="204" y="0"/>
                  </a:moveTo>
                  <a:cubicBezTo>
                    <a:pt x="0" y="463"/>
                    <a:pt x="143" y="610"/>
                    <a:pt x="403" y="610"/>
                  </a:cubicBezTo>
                  <a:cubicBezTo>
                    <a:pt x="764" y="610"/>
                    <a:pt x="1351" y="326"/>
                    <a:pt x="1546" y="206"/>
                  </a:cubicBezTo>
                  <a:lnTo>
                    <a:pt x="1584" y="160"/>
                  </a:lnTo>
                  <a:lnTo>
                    <a:pt x="1584" y="160"/>
                  </a:lnTo>
                  <a:cubicBezTo>
                    <a:pt x="1345" y="283"/>
                    <a:pt x="1114" y="359"/>
                    <a:pt x="898" y="359"/>
                  </a:cubicBezTo>
                  <a:cubicBezTo>
                    <a:pt x="644" y="359"/>
                    <a:pt x="410" y="255"/>
                    <a:pt x="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0"/>
            <p:cNvSpPr/>
            <p:nvPr/>
          </p:nvSpPr>
          <p:spPr>
            <a:xfrm>
              <a:off x="5462375" y="831650"/>
              <a:ext cx="51850" cy="12275"/>
            </a:xfrm>
            <a:custGeom>
              <a:avLst/>
              <a:gdLst/>
              <a:ahLst/>
              <a:cxnLst/>
              <a:rect l="l" t="t" r="r" b="b"/>
              <a:pathLst>
                <a:path w="2074" h="491" extrusionOk="0">
                  <a:moveTo>
                    <a:pt x="1087" y="0"/>
                  </a:moveTo>
                  <a:cubicBezTo>
                    <a:pt x="633" y="0"/>
                    <a:pt x="164" y="40"/>
                    <a:pt x="1" y="129"/>
                  </a:cubicBezTo>
                  <a:cubicBezTo>
                    <a:pt x="56" y="118"/>
                    <a:pt x="109" y="113"/>
                    <a:pt x="162" y="113"/>
                  </a:cubicBezTo>
                  <a:cubicBezTo>
                    <a:pt x="618" y="113"/>
                    <a:pt x="1012" y="491"/>
                    <a:pt x="1419" y="491"/>
                  </a:cubicBezTo>
                  <a:cubicBezTo>
                    <a:pt x="1630" y="491"/>
                    <a:pt x="1845" y="390"/>
                    <a:pt x="2074" y="83"/>
                  </a:cubicBezTo>
                  <a:lnTo>
                    <a:pt x="2028" y="83"/>
                  </a:lnTo>
                  <a:cubicBezTo>
                    <a:pt x="1868" y="30"/>
                    <a:pt x="1484" y="0"/>
                    <a:pt x="10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0"/>
            <p:cNvSpPr/>
            <p:nvPr/>
          </p:nvSpPr>
          <p:spPr>
            <a:xfrm>
              <a:off x="5379100" y="818175"/>
              <a:ext cx="66950" cy="67050"/>
            </a:xfrm>
            <a:custGeom>
              <a:avLst/>
              <a:gdLst/>
              <a:ahLst/>
              <a:cxnLst/>
              <a:rect l="l" t="t" r="r" b="b"/>
              <a:pathLst>
                <a:path w="2678" h="2682" extrusionOk="0">
                  <a:moveTo>
                    <a:pt x="1653" y="0"/>
                  </a:moveTo>
                  <a:cubicBezTo>
                    <a:pt x="980" y="0"/>
                    <a:pt x="0" y="982"/>
                    <a:pt x="931" y="1019"/>
                  </a:cubicBezTo>
                  <a:cubicBezTo>
                    <a:pt x="630" y="1489"/>
                    <a:pt x="876" y="1685"/>
                    <a:pt x="1060" y="1685"/>
                  </a:cubicBezTo>
                  <a:cubicBezTo>
                    <a:pt x="1149" y="1685"/>
                    <a:pt x="1222" y="1640"/>
                    <a:pt x="1214" y="1558"/>
                  </a:cubicBezTo>
                  <a:lnTo>
                    <a:pt x="1214" y="1558"/>
                  </a:lnTo>
                  <a:cubicBezTo>
                    <a:pt x="1244" y="1802"/>
                    <a:pt x="1239" y="2642"/>
                    <a:pt x="1564" y="2680"/>
                  </a:cubicBezTo>
                  <a:cubicBezTo>
                    <a:pt x="1574" y="2681"/>
                    <a:pt x="1584" y="2682"/>
                    <a:pt x="1594" y="2682"/>
                  </a:cubicBezTo>
                  <a:cubicBezTo>
                    <a:pt x="1967" y="2682"/>
                    <a:pt x="1813" y="1844"/>
                    <a:pt x="1724" y="1651"/>
                  </a:cubicBezTo>
                  <a:lnTo>
                    <a:pt x="1724" y="1651"/>
                  </a:lnTo>
                  <a:cubicBezTo>
                    <a:pt x="1785" y="1670"/>
                    <a:pt x="1850" y="1676"/>
                    <a:pt x="1915" y="1676"/>
                  </a:cubicBezTo>
                  <a:cubicBezTo>
                    <a:pt x="2011" y="1676"/>
                    <a:pt x="2108" y="1664"/>
                    <a:pt x="2201" y="1664"/>
                  </a:cubicBezTo>
                  <a:cubicBezTo>
                    <a:pt x="2225" y="1664"/>
                    <a:pt x="2249" y="1665"/>
                    <a:pt x="2273" y="1667"/>
                  </a:cubicBezTo>
                  <a:cubicBezTo>
                    <a:pt x="2326" y="1339"/>
                    <a:pt x="2067" y="1042"/>
                    <a:pt x="1830" y="851"/>
                  </a:cubicBezTo>
                  <a:lnTo>
                    <a:pt x="1830" y="851"/>
                  </a:lnTo>
                  <a:cubicBezTo>
                    <a:pt x="1921" y="873"/>
                    <a:pt x="2000" y="884"/>
                    <a:pt x="2069" y="884"/>
                  </a:cubicBezTo>
                  <a:cubicBezTo>
                    <a:pt x="2677" y="884"/>
                    <a:pt x="2451" y="87"/>
                    <a:pt x="1731" y="5"/>
                  </a:cubicBezTo>
                  <a:cubicBezTo>
                    <a:pt x="1706" y="2"/>
                    <a:pt x="1680" y="0"/>
                    <a:pt x="16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0"/>
            <p:cNvSpPr/>
            <p:nvPr/>
          </p:nvSpPr>
          <p:spPr>
            <a:xfrm>
              <a:off x="5313775" y="830475"/>
              <a:ext cx="53375" cy="14775"/>
            </a:xfrm>
            <a:custGeom>
              <a:avLst/>
              <a:gdLst/>
              <a:ahLst/>
              <a:cxnLst/>
              <a:rect l="l" t="t" r="r" b="b"/>
              <a:pathLst>
                <a:path w="2135" h="591" extrusionOk="0">
                  <a:moveTo>
                    <a:pt x="0" y="1"/>
                  </a:moveTo>
                  <a:lnTo>
                    <a:pt x="38" y="39"/>
                  </a:lnTo>
                  <a:cubicBezTo>
                    <a:pt x="369" y="305"/>
                    <a:pt x="638" y="591"/>
                    <a:pt x="1064" y="591"/>
                  </a:cubicBezTo>
                  <a:cubicBezTo>
                    <a:pt x="1090" y="591"/>
                    <a:pt x="1116" y="590"/>
                    <a:pt x="1143" y="588"/>
                  </a:cubicBezTo>
                  <a:cubicBezTo>
                    <a:pt x="1543" y="558"/>
                    <a:pt x="1734" y="214"/>
                    <a:pt x="2121" y="214"/>
                  </a:cubicBezTo>
                  <a:cubicBezTo>
                    <a:pt x="2126" y="214"/>
                    <a:pt x="2130" y="214"/>
                    <a:pt x="2134" y="214"/>
                  </a:cubicBezTo>
                  <a:cubicBezTo>
                    <a:pt x="2022" y="156"/>
                    <a:pt x="1910" y="136"/>
                    <a:pt x="1796" y="136"/>
                  </a:cubicBezTo>
                  <a:cubicBezTo>
                    <a:pt x="1569" y="136"/>
                    <a:pt x="1336" y="214"/>
                    <a:pt x="1098" y="214"/>
                  </a:cubicBezTo>
                  <a:cubicBezTo>
                    <a:pt x="679" y="214"/>
                    <a:pt x="381" y="47"/>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0"/>
            <p:cNvSpPr/>
            <p:nvPr/>
          </p:nvSpPr>
          <p:spPr>
            <a:xfrm>
              <a:off x="5282150" y="795050"/>
              <a:ext cx="43825" cy="32650"/>
            </a:xfrm>
            <a:custGeom>
              <a:avLst/>
              <a:gdLst/>
              <a:ahLst/>
              <a:cxnLst/>
              <a:rect l="l" t="t" r="r" b="b"/>
              <a:pathLst>
                <a:path w="1753" h="1306" extrusionOk="0">
                  <a:moveTo>
                    <a:pt x="0" y="953"/>
                  </a:moveTo>
                  <a:cubicBezTo>
                    <a:pt x="44" y="972"/>
                    <a:pt x="89" y="990"/>
                    <a:pt x="134" y="1005"/>
                  </a:cubicBezTo>
                  <a:lnTo>
                    <a:pt x="134" y="1005"/>
                  </a:lnTo>
                  <a:lnTo>
                    <a:pt x="0" y="953"/>
                  </a:lnTo>
                  <a:close/>
                  <a:moveTo>
                    <a:pt x="1387" y="0"/>
                  </a:moveTo>
                  <a:lnTo>
                    <a:pt x="1387" y="0"/>
                  </a:lnTo>
                  <a:cubicBezTo>
                    <a:pt x="1592" y="717"/>
                    <a:pt x="1130" y="1077"/>
                    <a:pt x="575" y="1077"/>
                  </a:cubicBezTo>
                  <a:cubicBezTo>
                    <a:pt x="431" y="1077"/>
                    <a:pt x="280" y="1053"/>
                    <a:pt x="134" y="1005"/>
                  </a:cubicBezTo>
                  <a:lnTo>
                    <a:pt x="134" y="1005"/>
                  </a:lnTo>
                  <a:lnTo>
                    <a:pt x="335" y="1083"/>
                  </a:lnTo>
                  <a:cubicBezTo>
                    <a:pt x="593" y="1167"/>
                    <a:pt x="851" y="1306"/>
                    <a:pt x="1086" y="1306"/>
                  </a:cubicBezTo>
                  <a:cubicBezTo>
                    <a:pt x="1254" y="1306"/>
                    <a:pt x="1410" y="1235"/>
                    <a:pt x="1547" y="1022"/>
                  </a:cubicBezTo>
                  <a:cubicBezTo>
                    <a:pt x="1753" y="709"/>
                    <a:pt x="1639" y="267"/>
                    <a:pt x="1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0"/>
            <p:cNvSpPr/>
            <p:nvPr/>
          </p:nvSpPr>
          <p:spPr>
            <a:xfrm>
              <a:off x="5207850" y="709400"/>
              <a:ext cx="52200" cy="36325"/>
            </a:xfrm>
            <a:custGeom>
              <a:avLst/>
              <a:gdLst/>
              <a:ahLst/>
              <a:cxnLst/>
              <a:rect l="l" t="t" r="r" b="b"/>
              <a:pathLst>
                <a:path w="2088" h="1453" extrusionOk="0">
                  <a:moveTo>
                    <a:pt x="468" y="0"/>
                  </a:moveTo>
                  <a:cubicBezTo>
                    <a:pt x="399" y="0"/>
                    <a:pt x="344" y="15"/>
                    <a:pt x="312" y="50"/>
                  </a:cubicBezTo>
                  <a:cubicBezTo>
                    <a:pt x="0" y="377"/>
                    <a:pt x="1885" y="1085"/>
                    <a:pt x="2087" y="1451"/>
                  </a:cubicBezTo>
                  <a:lnTo>
                    <a:pt x="2087" y="1451"/>
                  </a:lnTo>
                  <a:cubicBezTo>
                    <a:pt x="1829" y="979"/>
                    <a:pt x="1981" y="675"/>
                    <a:pt x="1410" y="332"/>
                  </a:cubicBezTo>
                  <a:cubicBezTo>
                    <a:pt x="1287" y="258"/>
                    <a:pt x="756" y="0"/>
                    <a:pt x="468" y="0"/>
                  </a:cubicBezTo>
                  <a:close/>
                  <a:moveTo>
                    <a:pt x="2087" y="1451"/>
                  </a:moveTo>
                  <a:cubicBezTo>
                    <a:pt x="2087" y="1451"/>
                    <a:pt x="2088" y="1452"/>
                    <a:pt x="2088" y="1452"/>
                  </a:cubicBezTo>
                  <a:cubicBezTo>
                    <a:pt x="2088" y="1452"/>
                    <a:pt x="2087" y="1451"/>
                    <a:pt x="2087" y="14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0"/>
            <p:cNvSpPr/>
            <p:nvPr/>
          </p:nvSpPr>
          <p:spPr>
            <a:xfrm>
              <a:off x="5185550" y="701875"/>
              <a:ext cx="24300" cy="24250"/>
            </a:xfrm>
            <a:custGeom>
              <a:avLst/>
              <a:gdLst/>
              <a:ahLst/>
              <a:cxnLst/>
              <a:rect l="l" t="t" r="r" b="b"/>
              <a:pathLst>
                <a:path w="972" h="970" extrusionOk="0">
                  <a:moveTo>
                    <a:pt x="572" y="0"/>
                  </a:moveTo>
                  <a:lnTo>
                    <a:pt x="572" y="0"/>
                  </a:lnTo>
                  <a:cubicBezTo>
                    <a:pt x="267" y="176"/>
                    <a:pt x="320" y="694"/>
                    <a:pt x="0" y="968"/>
                  </a:cubicBezTo>
                  <a:cubicBezTo>
                    <a:pt x="11" y="969"/>
                    <a:pt x="21" y="969"/>
                    <a:pt x="32" y="969"/>
                  </a:cubicBezTo>
                  <a:cubicBezTo>
                    <a:pt x="481" y="969"/>
                    <a:pt x="972" y="353"/>
                    <a:pt x="488" y="122"/>
                  </a:cubicBezTo>
                  <a:lnTo>
                    <a:pt x="5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0"/>
            <p:cNvSpPr/>
            <p:nvPr/>
          </p:nvSpPr>
          <p:spPr>
            <a:xfrm>
              <a:off x="5185150" y="639950"/>
              <a:ext cx="68425" cy="58775"/>
            </a:xfrm>
            <a:custGeom>
              <a:avLst/>
              <a:gdLst/>
              <a:ahLst/>
              <a:cxnLst/>
              <a:rect l="l" t="t" r="r" b="b"/>
              <a:pathLst>
                <a:path w="2737" h="2351" extrusionOk="0">
                  <a:moveTo>
                    <a:pt x="1530" y="727"/>
                  </a:moveTo>
                  <a:lnTo>
                    <a:pt x="1530" y="727"/>
                  </a:lnTo>
                  <a:cubicBezTo>
                    <a:pt x="1492" y="819"/>
                    <a:pt x="1470" y="927"/>
                    <a:pt x="1472" y="1045"/>
                  </a:cubicBezTo>
                  <a:lnTo>
                    <a:pt x="1769" y="1037"/>
                  </a:lnTo>
                  <a:cubicBezTo>
                    <a:pt x="1608" y="966"/>
                    <a:pt x="1537" y="851"/>
                    <a:pt x="1530" y="727"/>
                  </a:cubicBezTo>
                  <a:close/>
                  <a:moveTo>
                    <a:pt x="321" y="1"/>
                  </a:moveTo>
                  <a:cubicBezTo>
                    <a:pt x="107" y="465"/>
                    <a:pt x="1" y="1136"/>
                    <a:pt x="229" y="1624"/>
                  </a:cubicBezTo>
                  <a:cubicBezTo>
                    <a:pt x="459" y="2114"/>
                    <a:pt x="928" y="2351"/>
                    <a:pt x="1395" y="2351"/>
                  </a:cubicBezTo>
                  <a:cubicBezTo>
                    <a:pt x="1922" y="2351"/>
                    <a:pt x="2445" y="2049"/>
                    <a:pt x="2615" y="1471"/>
                  </a:cubicBezTo>
                  <a:cubicBezTo>
                    <a:pt x="2737" y="1060"/>
                    <a:pt x="2714" y="244"/>
                    <a:pt x="2165" y="161"/>
                  </a:cubicBezTo>
                  <a:cubicBezTo>
                    <a:pt x="2142" y="157"/>
                    <a:pt x="2118" y="155"/>
                    <a:pt x="2094" y="155"/>
                  </a:cubicBezTo>
                  <a:cubicBezTo>
                    <a:pt x="1791" y="155"/>
                    <a:pt x="1514" y="461"/>
                    <a:pt x="1530" y="727"/>
                  </a:cubicBezTo>
                  <a:lnTo>
                    <a:pt x="1530" y="727"/>
                  </a:lnTo>
                  <a:cubicBezTo>
                    <a:pt x="1611" y="529"/>
                    <a:pt x="1766" y="402"/>
                    <a:pt x="1926" y="402"/>
                  </a:cubicBezTo>
                  <a:cubicBezTo>
                    <a:pt x="2071" y="402"/>
                    <a:pt x="2221" y="506"/>
                    <a:pt x="2325" y="755"/>
                  </a:cubicBezTo>
                  <a:cubicBezTo>
                    <a:pt x="2590" y="1373"/>
                    <a:pt x="1963" y="1813"/>
                    <a:pt x="1415" y="1813"/>
                  </a:cubicBezTo>
                  <a:cubicBezTo>
                    <a:pt x="1300" y="1813"/>
                    <a:pt x="1189" y="1794"/>
                    <a:pt x="1091" y="1753"/>
                  </a:cubicBezTo>
                  <a:cubicBezTo>
                    <a:pt x="389" y="1464"/>
                    <a:pt x="306" y="671"/>
                    <a:pt x="3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0"/>
            <p:cNvSpPr/>
            <p:nvPr/>
          </p:nvSpPr>
          <p:spPr>
            <a:xfrm>
              <a:off x="5149500" y="499100"/>
              <a:ext cx="114875" cy="69625"/>
            </a:xfrm>
            <a:custGeom>
              <a:avLst/>
              <a:gdLst/>
              <a:ahLst/>
              <a:cxnLst/>
              <a:rect l="l" t="t" r="r" b="b"/>
              <a:pathLst>
                <a:path w="4595" h="2785" extrusionOk="0">
                  <a:moveTo>
                    <a:pt x="2783" y="0"/>
                  </a:moveTo>
                  <a:cubicBezTo>
                    <a:pt x="1494" y="0"/>
                    <a:pt x="1" y="1003"/>
                    <a:pt x="817" y="2784"/>
                  </a:cubicBezTo>
                  <a:cubicBezTo>
                    <a:pt x="848" y="2281"/>
                    <a:pt x="863" y="1770"/>
                    <a:pt x="1152" y="1336"/>
                  </a:cubicBezTo>
                  <a:cubicBezTo>
                    <a:pt x="1469" y="866"/>
                    <a:pt x="2212" y="467"/>
                    <a:pt x="2871" y="467"/>
                  </a:cubicBezTo>
                  <a:cubicBezTo>
                    <a:pt x="3229" y="467"/>
                    <a:pt x="3562" y="585"/>
                    <a:pt x="3789" y="871"/>
                  </a:cubicBezTo>
                  <a:cubicBezTo>
                    <a:pt x="4334" y="1561"/>
                    <a:pt x="3782" y="2487"/>
                    <a:pt x="3024" y="2487"/>
                  </a:cubicBezTo>
                  <a:cubicBezTo>
                    <a:pt x="2902" y="2487"/>
                    <a:pt x="2775" y="2463"/>
                    <a:pt x="2646" y="2411"/>
                  </a:cubicBezTo>
                  <a:lnTo>
                    <a:pt x="2646" y="2411"/>
                  </a:lnTo>
                  <a:lnTo>
                    <a:pt x="2684" y="2494"/>
                  </a:lnTo>
                  <a:cubicBezTo>
                    <a:pt x="2889" y="2532"/>
                    <a:pt x="3085" y="2556"/>
                    <a:pt x="3266" y="2556"/>
                  </a:cubicBezTo>
                  <a:cubicBezTo>
                    <a:pt x="3754" y="2556"/>
                    <a:pt x="4135" y="2376"/>
                    <a:pt x="4285" y="1770"/>
                  </a:cubicBezTo>
                  <a:cubicBezTo>
                    <a:pt x="4594" y="559"/>
                    <a:pt x="3746"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0"/>
            <p:cNvSpPr/>
            <p:nvPr/>
          </p:nvSpPr>
          <p:spPr>
            <a:xfrm>
              <a:off x="5137700" y="530675"/>
              <a:ext cx="19100" cy="26600"/>
            </a:xfrm>
            <a:custGeom>
              <a:avLst/>
              <a:gdLst/>
              <a:ahLst/>
              <a:cxnLst/>
              <a:rect l="l" t="t" r="r" b="b"/>
              <a:pathLst>
                <a:path w="764" h="1064" extrusionOk="0">
                  <a:moveTo>
                    <a:pt x="331" y="1"/>
                  </a:moveTo>
                  <a:cubicBezTo>
                    <a:pt x="1" y="1"/>
                    <a:pt x="231" y="801"/>
                    <a:pt x="588" y="858"/>
                  </a:cubicBezTo>
                  <a:lnTo>
                    <a:pt x="710" y="1064"/>
                  </a:lnTo>
                  <a:cubicBezTo>
                    <a:pt x="763" y="896"/>
                    <a:pt x="634" y="81"/>
                    <a:pt x="405" y="12"/>
                  </a:cubicBezTo>
                  <a:cubicBezTo>
                    <a:pt x="378" y="4"/>
                    <a:pt x="353"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0"/>
            <p:cNvSpPr/>
            <p:nvPr/>
          </p:nvSpPr>
          <p:spPr>
            <a:xfrm>
              <a:off x="5225350" y="558175"/>
              <a:ext cx="59975" cy="59125"/>
            </a:xfrm>
            <a:custGeom>
              <a:avLst/>
              <a:gdLst/>
              <a:ahLst/>
              <a:cxnLst/>
              <a:rect l="l" t="t" r="r" b="b"/>
              <a:pathLst>
                <a:path w="2399" h="2365" extrusionOk="0">
                  <a:moveTo>
                    <a:pt x="1975" y="48"/>
                  </a:moveTo>
                  <a:lnTo>
                    <a:pt x="1954" y="89"/>
                  </a:lnTo>
                  <a:lnTo>
                    <a:pt x="1954" y="89"/>
                  </a:lnTo>
                  <a:cubicBezTo>
                    <a:pt x="1961" y="82"/>
                    <a:pt x="1967" y="76"/>
                    <a:pt x="1974" y="70"/>
                  </a:cubicBezTo>
                  <a:lnTo>
                    <a:pt x="1974" y="70"/>
                  </a:lnTo>
                  <a:cubicBezTo>
                    <a:pt x="1974" y="63"/>
                    <a:pt x="1975" y="55"/>
                    <a:pt x="1975" y="48"/>
                  </a:cubicBezTo>
                  <a:close/>
                  <a:moveTo>
                    <a:pt x="1954" y="89"/>
                  </a:moveTo>
                  <a:lnTo>
                    <a:pt x="1954" y="89"/>
                  </a:lnTo>
                  <a:cubicBezTo>
                    <a:pt x="1860" y="184"/>
                    <a:pt x="1761" y="360"/>
                    <a:pt x="1678" y="635"/>
                  </a:cubicBezTo>
                  <a:lnTo>
                    <a:pt x="1954" y="89"/>
                  </a:lnTo>
                  <a:close/>
                  <a:moveTo>
                    <a:pt x="2122" y="1"/>
                  </a:moveTo>
                  <a:cubicBezTo>
                    <a:pt x="2078" y="1"/>
                    <a:pt x="2027" y="23"/>
                    <a:pt x="1974" y="70"/>
                  </a:cubicBezTo>
                  <a:lnTo>
                    <a:pt x="1974" y="70"/>
                  </a:lnTo>
                  <a:cubicBezTo>
                    <a:pt x="1931" y="1251"/>
                    <a:pt x="834" y="1781"/>
                    <a:pt x="1" y="2365"/>
                  </a:cubicBezTo>
                  <a:cubicBezTo>
                    <a:pt x="832" y="2319"/>
                    <a:pt x="1594" y="1641"/>
                    <a:pt x="2036" y="970"/>
                  </a:cubicBezTo>
                  <a:cubicBezTo>
                    <a:pt x="2399" y="423"/>
                    <a:pt x="2319" y="1"/>
                    <a:pt x="2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0"/>
            <p:cNvSpPr/>
            <p:nvPr/>
          </p:nvSpPr>
          <p:spPr>
            <a:xfrm>
              <a:off x="5156250" y="424775"/>
              <a:ext cx="82650" cy="76600"/>
            </a:xfrm>
            <a:custGeom>
              <a:avLst/>
              <a:gdLst/>
              <a:ahLst/>
              <a:cxnLst/>
              <a:rect l="l" t="t" r="r" b="b"/>
              <a:pathLst>
                <a:path w="3306" h="3064" extrusionOk="0">
                  <a:moveTo>
                    <a:pt x="2011" y="0"/>
                  </a:moveTo>
                  <a:cubicBezTo>
                    <a:pt x="1504" y="0"/>
                    <a:pt x="965" y="226"/>
                    <a:pt x="631" y="636"/>
                  </a:cubicBezTo>
                  <a:cubicBezTo>
                    <a:pt x="1" y="1399"/>
                    <a:pt x="207" y="3063"/>
                    <a:pt x="1417" y="3063"/>
                  </a:cubicBezTo>
                  <a:cubicBezTo>
                    <a:pt x="1452" y="3063"/>
                    <a:pt x="1487" y="3062"/>
                    <a:pt x="1523" y="3059"/>
                  </a:cubicBezTo>
                  <a:cubicBezTo>
                    <a:pt x="2414" y="2991"/>
                    <a:pt x="2384" y="2045"/>
                    <a:pt x="1827" y="1588"/>
                  </a:cubicBezTo>
                  <a:lnTo>
                    <a:pt x="1827" y="1588"/>
                  </a:lnTo>
                  <a:lnTo>
                    <a:pt x="1949" y="1924"/>
                  </a:lnTo>
                  <a:cubicBezTo>
                    <a:pt x="2016" y="2455"/>
                    <a:pt x="1775" y="2673"/>
                    <a:pt x="1464" y="2673"/>
                  </a:cubicBezTo>
                  <a:cubicBezTo>
                    <a:pt x="1030" y="2673"/>
                    <a:pt x="463" y="2250"/>
                    <a:pt x="410" y="1664"/>
                  </a:cubicBezTo>
                  <a:cubicBezTo>
                    <a:pt x="330" y="821"/>
                    <a:pt x="985" y="490"/>
                    <a:pt x="1682" y="490"/>
                  </a:cubicBezTo>
                  <a:cubicBezTo>
                    <a:pt x="1848" y="490"/>
                    <a:pt x="2017" y="509"/>
                    <a:pt x="2178" y="544"/>
                  </a:cubicBezTo>
                  <a:cubicBezTo>
                    <a:pt x="2605" y="620"/>
                    <a:pt x="2994" y="818"/>
                    <a:pt x="3306" y="1116"/>
                  </a:cubicBezTo>
                  <a:cubicBezTo>
                    <a:pt x="3218" y="345"/>
                    <a:pt x="2638" y="0"/>
                    <a:pt x="2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0"/>
            <p:cNvSpPr/>
            <p:nvPr/>
          </p:nvSpPr>
          <p:spPr>
            <a:xfrm>
              <a:off x="5257750" y="497625"/>
              <a:ext cx="314975" cy="313450"/>
            </a:xfrm>
            <a:custGeom>
              <a:avLst/>
              <a:gdLst/>
              <a:ahLst/>
              <a:cxnLst/>
              <a:rect l="l" t="t" r="r" b="b"/>
              <a:pathLst>
                <a:path w="12599" h="12538" extrusionOk="0">
                  <a:moveTo>
                    <a:pt x="6303" y="0"/>
                  </a:moveTo>
                  <a:cubicBezTo>
                    <a:pt x="2820" y="0"/>
                    <a:pt x="1" y="2805"/>
                    <a:pt x="1" y="6265"/>
                  </a:cubicBezTo>
                  <a:cubicBezTo>
                    <a:pt x="1" y="9733"/>
                    <a:pt x="2820" y="12538"/>
                    <a:pt x="6303" y="12538"/>
                  </a:cubicBezTo>
                  <a:cubicBezTo>
                    <a:pt x="9779" y="12538"/>
                    <a:pt x="12599" y="9733"/>
                    <a:pt x="12599" y="6265"/>
                  </a:cubicBezTo>
                  <a:cubicBezTo>
                    <a:pt x="12599" y="2805"/>
                    <a:pt x="9779" y="0"/>
                    <a:pt x="6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0"/>
            <p:cNvSpPr/>
            <p:nvPr/>
          </p:nvSpPr>
          <p:spPr>
            <a:xfrm>
              <a:off x="5272050" y="511900"/>
              <a:ext cx="286400" cy="284875"/>
            </a:xfrm>
            <a:custGeom>
              <a:avLst/>
              <a:gdLst/>
              <a:ahLst/>
              <a:cxnLst/>
              <a:rect l="l" t="t" r="r" b="b"/>
              <a:pathLst>
                <a:path w="11456" h="11395" extrusionOk="0">
                  <a:moveTo>
                    <a:pt x="5731" y="1"/>
                  </a:moveTo>
                  <a:cubicBezTo>
                    <a:pt x="2569" y="1"/>
                    <a:pt x="0" y="2554"/>
                    <a:pt x="0" y="5694"/>
                  </a:cubicBezTo>
                  <a:cubicBezTo>
                    <a:pt x="0" y="8842"/>
                    <a:pt x="2569" y="11395"/>
                    <a:pt x="5731" y="11395"/>
                  </a:cubicBezTo>
                  <a:cubicBezTo>
                    <a:pt x="8894" y="11395"/>
                    <a:pt x="11455" y="8842"/>
                    <a:pt x="11455" y="5694"/>
                  </a:cubicBezTo>
                  <a:cubicBezTo>
                    <a:pt x="11455" y="2554"/>
                    <a:pt x="8894" y="1"/>
                    <a:pt x="57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0"/>
            <p:cNvSpPr/>
            <p:nvPr/>
          </p:nvSpPr>
          <p:spPr>
            <a:xfrm>
              <a:off x="5338525" y="578025"/>
              <a:ext cx="153425" cy="152650"/>
            </a:xfrm>
            <a:custGeom>
              <a:avLst/>
              <a:gdLst/>
              <a:ahLst/>
              <a:cxnLst/>
              <a:rect l="l" t="t" r="r" b="b"/>
              <a:pathLst>
                <a:path w="6137" h="6106" extrusionOk="0">
                  <a:moveTo>
                    <a:pt x="3072" y="1"/>
                  </a:moveTo>
                  <a:cubicBezTo>
                    <a:pt x="1380" y="1"/>
                    <a:pt x="1" y="1365"/>
                    <a:pt x="1" y="3049"/>
                  </a:cubicBezTo>
                  <a:cubicBezTo>
                    <a:pt x="1" y="4741"/>
                    <a:pt x="1380" y="6105"/>
                    <a:pt x="3072" y="6105"/>
                  </a:cubicBezTo>
                  <a:cubicBezTo>
                    <a:pt x="4764" y="6105"/>
                    <a:pt x="6136" y="4741"/>
                    <a:pt x="6136" y="3049"/>
                  </a:cubicBezTo>
                  <a:cubicBezTo>
                    <a:pt x="6136" y="1365"/>
                    <a:pt x="4764" y="1"/>
                    <a:pt x="30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0"/>
            <p:cNvSpPr/>
            <p:nvPr/>
          </p:nvSpPr>
          <p:spPr>
            <a:xfrm>
              <a:off x="5484100" y="727225"/>
              <a:ext cx="9550" cy="9350"/>
            </a:xfrm>
            <a:custGeom>
              <a:avLst/>
              <a:gdLst/>
              <a:ahLst/>
              <a:cxnLst/>
              <a:rect l="l" t="t" r="r" b="b"/>
              <a:pathLst>
                <a:path w="382" h="374" extrusionOk="0">
                  <a:moveTo>
                    <a:pt x="191" y="0"/>
                  </a:moveTo>
                  <a:cubicBezTo>
                    <a:pt x="85" y="0"/>
                    <a:pt x="1" y="84"/>
                    <a:pt x="1" y="191"/>
                  </a:cubicBezTo>
                  <a:cubicBezTo>
                    <a:pt x="1" y="290"/>
                    <a:pt x="85" y="374"/>
                    <a:pt x="191" y="374"/>
                  </a:cubicBezTo>
                  <a:cubicBezTo>
                    <a:pt x="298" y="374"/>
                    <a:pt x="382" y="290"/>
                    <a:pt x="382" y="191"/>
                  </a:cubicBezTo>
                  <a:cubicBezTo>
                    <a:pt x="382" y="84"/>
                    <a:pt x="2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0"/>
            <p:cNvSpPr/>
            <p:nvPr/>
          </p:nvSpPr>
          <p:spPr>
            <a:xfrm>
              <a:off x="5506200" y="747800"/>
              <a:ext cx="4800" cy="4775"/>
            </a:xfrm>
            <a:custGeom>
              <a:avLst/>
              <a:gdLst/>
              <a:ahLst/>
              <a:cxnLst/>
              <a:rect l="l" t="t" r="r" b="b"/>
              <a:pathLst>
                <a:path w="192" h="191" extrusionOk="0">
                  <a:moveTo>
                    <a:pt x="100" y="0"/>
                  </a:moveTo>
                  <a:cubicBezTo>
                    <a:pt x="47" y="0"/>
                    <a:pt x="1" y="38"/>
                    <a:pt x="1" y="92"/>
                  </a:cubicBezTo>
                  <a:cubicBezTo>
                    <a:pt x="1" y="145"/>
                    <a:pt x="47" y="191"/>
                    <a:pt x="100" y="191"/>
                  </a:cubicBezTo>
                  <a:cubicBezTo>
                    <a:pt x="153" y="191"/>
                    <a:pt x="191" y="145"/>
                    <a:pt x="191" y="92"/>
                  </a:cubicBezTo>
                  <a:cubicBezTo>
                    <a:pt x="191" y="38"/>
                    <a:pt x="153"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0"/>
            <p:cNvSpPr/>
            <p:nvPr/>
          </p:nvSpPr>
          <p:spPr>
            <a:xfrm>
              <a:off x="5373025" y="582925"/>
              <a:ext cx="54300" cy="85200"/>
            </a:xfrm>
            <a:custGeom>
              <a:avLst/>
              <a:gdLst/>
              <a:ahLst/>
              <a:cxnLst/>
              <a:rect l="l" t="t" r="r" b="b"/>
              <a:pathLst>
                <a:path w="2172" h="3408" extrusionOk="0">
                  <a:moveTo>
                    <a:pt x="923" y="1824"/>
                  </a:moveTo>
                  <a:cubicBezTo>
                    <a:pt x="961" y="1862"/>
                    <a:pt x="991" y="1908"/>
                    <a:pt x="999" y="1923"/>
                  </a:cubicBezTo>
                  <a:cubicBezTo>
                    <a:pt x="1029" y="1961"/>
                    <a:pt x="1060" y="2007"/>
                    <a:pt x="1083" y="2053"/>
                  </a:cubicBezTo>
                  <a:lnTo>
                    <a:pt x="1090" y="2060"/>
                  </a:lnTo>
                  <a:cubicBezTo>
                    <a:pt x="1090" y="2068"/>
                    <a:pt x="1090" y="2076"/>
                    <a:pt x="1090" y="2076"/>
                  </a:cubicBezTo>
                  <a:cubicBezTo>
                    <a:pt x="1073" y="2083"/>
                    <a:pt x="1055" y="2087"/>
                    <a:pt x="1037" y="2087"/>
                  </a:cubicBezTo>
                  <a:cubicBezTo>
                    <a:pt x="1002" y="2087"/>
                    <a:pt x="968" y="2073"/>
                    <a:pt x="938" y="2053"/>
                  </a:cubicBezTo>
                  <a:cubicBezTo>
                    <a:pt x="915" y="2030"/>
                    <a:pt x="892" y="2000"/>
                    <a:pt x="877" y="1969"/>
                  </a:cubicBezTo>
                  <a:cubicBezTo>
                    <a:pt x="877" y="1946"/>
                    <a:pt x="877" y="1916"/>
                    <a:pt x="885" y="1893"/>
                  </a:cubicBezTo>
                  <a:cubicBezTo>
                    <a:pt x="892" y="1885"/>
                    <a:pt x="892" y="1885"/>
                    <a:pt x="892" y="1878"/>
                  </a:cubicBezTo>
                  <a:cubicBezTo>
                    <a:pt x="900" y="1855"/>
                    <a:pt x="907" y="1839"/>
                    <a:pt x="923" y="1824"/>
                  </a:cubicBezTo>
                  <a:close/>
                  <a:moveTo>
                    <a:pt x="42" y="1"/>
                  </a:moveTo>
                  <a:cubicBezTo>
                    <a:pt x="20" y="1"/>
                    <a:pt x="0" y="25"/>
                    <a:pt x="16" y="56"/>
                  </a:cubicBezTo>
                  <a:cubicBezTo>
                    <a:pt x="183" y="376"/>
                    <a:pt x="305" y="651"/>
                    <a:pt x="465" y="948"/>
                  </a:cubicBezTo>
                  <a:cubicBezTo>
                    <a:pt x="587" y="1176"/>
                    <a:pt x="709" y="1413"/>
                    <a:pt x="671" y="1687"/>
                  </a:cubicBezTo>
                  <a:cubicBezTo>
                    <a:pt x="641" y="1794"/>
                    <a:pt x="633" y="1893"/>
                    <a:pt x="641" y="2000"/>
                  </a:cubicBezTo>
                  <a:cubicBezTo>
                    <a:pt x="660" y="2182"/>
                    <a:pt x="825" y="2250"/>
                    <a:pt x="994" y="2250"/>
                  </a:cubicBezTo>
                  <a:cubicBezTo>
                    <a:pt x="1092" y="2250"/>
                    <a:pt x="1192" y="2227"/>
                    <a:pt x="1266" y="2190"/>
                  </a:cubicBezTo>
                  <a:cubicBezTo>
                    <a:pt x="1517" y="2594"/>
                    <a:pt x="1776" y="2998"/>
                    <a:pt x="2051" y="3387"/>
                  </a:cubicBezTo>
                  <a:cubicBezTo>
                    <a:pt x="2061" y="3401"/>
                    <a:pt x="2075" y="3407"/>
                    <a:pt x="2090" y="3407"/>
                  </a:cubicBezTo>
                  <a:cubicBezTo>
                    <a:pt x="2130" y="3407"/>
                    <a:pt x="2172" y="3364"/>
                    <a:pt x="2150" y="3326"/>
                  </a:cubicBezTo>
                  <a:cubicBezTo>
                    <a:pt x="1875" y="2937"/>
                    <a:pt x="1616" y="2533"/>
                    <a:pt x="1357" y="2129"/>
                  </a:cubicBezTo>
                  <a:cubicBezTo>
                    <a:pt x="1570" y="1969"/>
                    <a:pt x="1677" y="1718"/>
                    <a:pt x="1449" y="1504"/>
                  </a:cubicBezTo>
                  <a:cubicBezTo>
                    <a:pt x="1243" y="1298"/>
                    <a:pt x="1022" y="1565"/>
                    <a:pt x="648" y="872"/>
                  </a:cubicBezTo>
                  <a:cubicBezTo>
                    <a:pt x="564" y="719"/>
                    <a:pt x="229" y="277"/>
                    <a:pt x="69" y="18"/>
                  </a:cubicBezTo>
                  <a:cubicBezTo>
                    <a:pt x="62" y="6"/>
                    <a:pt x="52" y="1"/>
                    <a:pt x="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0"/>
            <p:cNvSpPr/>
            <p:nvPr/>
          </p:nvSpPr>
          <p:spPr>
            <a:xfrm>
              <a:off x="5422575" y="664350"/>
              <a:ext cx="8775" cy="8775"/>
            </a:xfrm>
            <a:custGeom>
              <a:avLst/>
              <a:gdLst/>
              <a:ahLst/>
              <a:cxnLst/>
              <a:rect l="l" t="t" r="r" b="b"/>
              <a:pathLst>
                <a:path w="351" h="351" extrusionOk="0">
                  <a:moveTo>
                    <a:pt x="175" y="0"/>
                  </a:moveTo>
                  <a:cubicBezTo>
                    <a:pt x="76" y="0"/>
                    <a:pt x="0" y="76"/>
                    <a:pt x="0" y="175"/>
                  </a:cubicBezTo>
                  <a:cubicBezTo>
                    <a:pt x="0" y="274"/>
                    <a:pt x="76" y="351"/>
                    <a:pt x="175" y="351"/>
                  </a:cubicBezTo>
                  <a:cubicBezTo>
                    <a:pt x="274" y="351"/>
                    <a:pt x="351" y="274"/>
                    <a:pt x="351" y="175"/>
                  </a:cubicBezTo>
                  <a:cubicBezTo>
                    <a:pt x="351" y="76"/>
                    <a:pt x="274" y="0"/>
                    <a:pt x="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0"/>
            <p:cNvSpPr/>
            <p:nvPr/>
          </p:nvSpPr>
          <p:spPr>
            <a:xfrm>
              <a:off x="5402950" y="570225"/>
              <a:ext cx="96075" cy="97725"/>
            </a:xfrm>
            <a:custGeom>
              <a:avLst/>
              <a:gdLst/>
              <a:ahLst/>
              <a:cxnLst/>
              <a:rect l="l" t="t" r="r" b="b"/>
              <a:pathLst>
                <a:path w="3843" h="3909" extrusionOk="0">
                  <a:moveTo>
                    <a:pt x="2225" y="1303"/>
                  </a:moveTo>
                  <a:cubicBezTo>
                    <a:pt x="2248" y="1303"/>
                    <a:pt x="2264" y="1311"/>
                    <a:pt x="2286" y="1319"/>
                  </a:cubicBezTo>
                  <a:cubicBezTo>
                    <a:pt x="2256" y="1357"/>
                    <a:pt x="2225" y="1402"/>
                    <a:pt x="2210" y="1410"/>
                  </a:cubicBezTo>
                  <a:cubicBezTo>
                    <a:pt x="2180" y="1456"/>
                    <a:pt x="2142" y="1486"/>
                    <a:pt x="2104" y="1524"/>
                  </a:cubicBezTo>
                  <a:lnTo>
                    <a:pt x="2096" y="1532"/>
                  </a:lnTo>
                  <a:cubicBezTo>
                    <a:pt x="2088" y="1532"/>
                    <a:pt x="2081" y="1532"/>
                    <a:pt x="2081" y="1540"/>
                  </a:cubicBezTo>
                  <a:cubicBezTo>
                    <a:pt x="2050" y="1494"/>
                    <a:pt x="2050" y="1441"/>
                    <a:pt x="2065" y="1395"/>
                  </a:cubicBezTo>
                  <a:cubicBezTo>
                    <a:pt x="2081" y="1364"/>
                    <a:pt x="2104" y="1334"/>
                    <a:pt x="2134" y="1319"/>
                  </a:cubicBezTo>
                  <a:cubicBezTo>
                    <a:pt x="2157" y="1303"/>
                    <a:pt x="2180" y="1303"/>
                    <a:pt x="2203" y="1303"/>
                  </a:cubicBezTo>
                  <a:close/>
                  <a:moveTo>
                    <a:pt x="3803" y="1"/>
                  </a:moveTo>
                  <a:cubicBezTo>
                    <a:pt x="3794" y="1"/>
                    <a:pt x="3783" y="5"/>
                    <a:pt x="3773" y="15"/>
                  </a:cubicBezTo>
                  <a:cubicBezTo>
                    <a:pt x="3506" y="252"/>
                    <a:pt x="3270" y="427"/>
                    <a:pt x="3010" y="663"/>
                  </a:cubicBezTo>
                  <a:cubicBezTo>
                    <a:pt x="2820" y="838"/>
                    <a:pt x="2622" y="1021"/>
                    <a:pt x="2347" y="1044"/>
                  </a:cubicBezTo>
                  <a:cubicBezTo>
                    <a:pt x="2241" y="1052"/>
                    <a:pt x="2134" y="1067"/>
                    <a:pt x="2035" y="1098"/>
                  </a:cubicBezTo>
                  <a:cubicBezTo>
                    <a:pt x="1761" y="1197"/>
                    <a:pt x="1860" y="1585"/>
                    <a:pt x="2004" y="1753"/>
                  </a:cubicBezTo>
                  <a:cubicBezTo>
                    <a:pt x="1677" y="2096"/>
                    <a:pt x="335" y="3460"/>
                    <a:pt x="31" y="3818"/>
                  </a:cubicBezTo>
                  <a:cubicBezTo>
                    <a:pt x="1" y="3854"/>
                    <a:pt x="46" y="3909"/>
                    <a:pt x="85" y="3909"/>
                  </a:cubicBezTo>
                  <a:cubicBezTo>
                    <a:pt x="96" y="3909"/>
                    <a:pt x="106" y="3905"/>
                    <a:pt x="114" y="3895"/>
                  </a:cubicBezTo>
                  <a:cubicBezTo>
                    <a:pt x="427" y="3529"/>
                    <a:pt x="1761" y="2172"/>
                    <a:pt x="2088" y="1822"/>
                  </a:cubicBezTo>
                  <a:cubicBezTo>
                    <a:pt x="2189" y="1900"/>
                    <a:pt x="2305" y="1951"/>
                    <a:pt x="2416" y="1951"/>
                  </a:cubicBezTo>
                  <a:cubicBezTo>
                    <a:pt x="2530" y="1951"/>
                    <a:pt x="2639" y="1896"/>
                    <a:pt x="2721" y="1761"/>
                  </a:cubicBezTo>
                  <a:cubicBezTo>
                    <a:pt x="2866" y="1509"/>
                    <a:pt x="2553" y="1357"/>
                    <a:pt x="3132" y="823"/>
                  </a:cubicBezTo>
                  <a:cubicBezTo>
                    <a:pt x="3262" y="701"/>
                    <a:pt x="3613" y="267"/>
                    <a:pt x="3826" y="46"/>
                  </a:cubicBezTo>
                  <a:cubicBezTo>
                    <a:pt x="3843" y="29"/>
                    <a:pt x="3827" y="1"/>
                    <a:pt x="3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0"/>
            <p:cNvSpPr/>
            <p:nvPr/>
          </p:nvSpPr>
          <p:spPr>
            <a:xfrm>
              <a:off x="5398925" y="664200"/>
              <a:ext cx="9750" cy="8850"/>
            </a:xfrm>
            <a:custGeom>
              <a:avLst/>
              <a:gdLst/>
              <a:ahLst/>
              <a:cxnLst/>
              <a:rect l="l" t="t" r="r" b="b"/>
              <a:pathLst>
                <a:path w="390" h="354" extrusionOk="0">
                  <a:moveTo>
                    <a:pt x="196" y="1"/>
                  </a:moveTo>
                  <a:cubicBezTo>
                    <a:pt x="182" y="1"/>
                    <a:pt x="168" y="3"/>
                    <a:pt x="153" y="6"/>
                  </a:cubicBezTo>
                  <a:cubicBezTo>
                    <a:pt x="54" y="29"/>
                    <a:pt x="1" y="128"/>
                    <a:pt x="24" y="219"/>
                  </a:cubicBezTo>
                  <a:cubicBezTo>
                    <a:pt x="43" y="298"/>
                    <a:pt x="113" y="354"/>
                    <a:pt x="195" y="354"/>
                  </a:cubicBezTo>
                  <a:cubicBezTo>
                    <a:pt x="209" y="354"/>
                    <a:pt x="223" y="352"/>
                    <a:pt x="237" y="349"/>
                  </a:cubicBezTo>
                  <a:cubicBezTo>
                    <a:pt x="329" y="326"/>
                    <a:pt x="390" y="227"/>
                    <a:pt x="367" y="136"/>
                  </a:cubicBezTo>
                  <a:cubicBezTo>
                    <a:pt x="341" y="52"/>
                    <a:pt x="272" y="1"/>
                    <a:pt x="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0"/>
            <p:cNvSpPr/>
            <p:nvPr/>
          </p:nvSpPr>
          <p:spPr>
            <a:xfrm>
              <a:off x="5415900" y="522875"/>
              <a:ext cx="4025" cy="34425"/>
            </a:xfrm>
            <a:custGeom>
              <a:avLst/>
              <a:gdLst/>
              <a:ahLst/>
              <a:cxnLst/>
              <a:rect l="l" t="t" r="r" b="b"/>
              <a:pathLst>
                <a:path w="161" h="1377" extrusionOk="0">
                  <a:moveTo>
                    <a:pt x="87" y="1"/>
                  </a:moveTo>
                  <a:cubicBezTo>
                    <a:pt x="82" y="1"/>
                    <a:pt x="74" y="4"/>
                    <a:pt x="69" y="4"/>
                  </a:cubicBezTo>
                  <a:cubicBezTo>
                    <a:pt x="38" y="210"/>
                    <a:pt x="16" y="416"/>
                    <a:pt x="23" y="629"/>
                  </a:cubicBezTo>
                  <a:cubicBezTo>
                    <a:pt x="0" y="865"/>
                    <a:pt x="0" y="1109"/>
                    <a:pt x="31" y="1345"/>
                  </a:cubicBezTo>
                  <a:cubicBezTo>
                    <a:pt x="34" y="1367"/>
                    <a:pt x="50" y="1376"/>
                    <a:pt x="68" y="1376"/>
                  </a:cubicBezTo>
                  <a:cubicBezTo>
                    <a:pt x="94" y="1376"/>
                    <a:pt x="125" y="1357"/>
                    <a:pt x="130" y="1330"/>
                  </a:cubicBezTo>
                  <a:cubicBezTo>
                    <a:pt x="153" y="1124"/>
                    <a:pt x="160" y="919"/>
                    <a:pt x="145" y="713"/>
                  </a:cubicBezTo>
                  <a:cubicBezTo>
                    <a:pt x="153" y="476"/>
                    <a:pt x="130" y="240"/>
                    <a:pt x="92" y="4"/>
                  </a:cubicBezTo>
                  <a:cubicBezTo>
                    <a:pt x="92" y="1"/>
                    <a:pt x="90" y="1"/>
                    <a:pt x="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0"/>
            <p:cNvSpPr/>
            <p:nvPr/>
          </p:nvSpPr>
          <p:spPr>
            <a:xfrm>
              <a:off x="5302325" y="587925"/>
              <a:ext cx="30425" cy="18225"/>
            </a:xfrm>
            <a:custGeom>
              <a:avLst/>
              <a:gdLst/>
              <a:ahLst/>
              <a:cxnLst/>
              <a:rect l="l" t="t" r="r" b="b"/>
              <a:pathLst>
                <a:path w="1217" h="729" extrusionOk="0">
                  <a:moveTo>
                    <a:pt x="16" y="1"/>
                  </a:moveTo>
                  <a:cubicBezTo>
                    <a:pt x="9" y="1"/>
                    <a:pt x="1" y="16"/>
                    <a:pt x="9" y="24"/>
                  </a:cubicBezTo>
                  <a:cubicBezTo>
                    <a:pt x="169" y="153"/>
                    <a:pt x="336" y="275"/>
                    <a:pt x="519" y="374"/>
                  </a:cubicBezTo>
                  <a:cubicBezTo>
                    <a:pt x="717" y="511"/>
                    <a:pt x="931" y="633"/>
                    <a:pt x="1144" y="725"/>
                  </a:cubicBezTo>
                  <a:cubicBezTo>
                    <a:pt x="1150" y="727"/>
                    <a:pt x="1155" y="729"/>
                    <a:pt x="1161" y="729"/>
                  </a:cubicBezTo>
                  <a:cubicBezTo>
                    <a:pt x="1202" y="729"/>
                    <a:pt x="1217" y="654"/>
                    <a:pt x="1190" y="633"/>
                  </a:cubicBezTo>
                  <a:cubicBezTo>
                    <a:pt x="1022" y="511"/>
                    <a:pt x="839" y="397"/>
                    <a:pt x="656" y="306"/>
                  </a:cubicBezTo>
                  <a:cubicBezTo>
                    <a:pt x="451" y="184"/>
                    <a:pt x="237" y="85"/>
                    <a:pt x="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0"/>
            <p:cNvSpPr/>
            <p:nvPr/>
          </p:nvSpPr>
          <p:spPr>
            <a:xfrm>
              <a:off x="5284050" y="652525"/>
              <a:ext cx="35075" cy="3600"/>
            </a:xfrm>
            <a:custGeom>
              <a:avLst/>
              <a:gdLst/>
              <a:ahLst/>
              <a:cxnLst/>
              <a:rect l="l" t="t" r="r" b="b"/>
              <a:pathLst>
                <a:path w="1403" h="144" extrusionOk="0">
                  <a:moveTo>
                    <a:pt x="933" y="0"/>
                  </a:moveTo>
                  <a:cubicBezTo>
                    <a:pt x="859" y="0"/>
                    <a:pt x="785" y="3"/>
                    <a:pt x="709" y="8"/>
                  </a:cubicBezTo>
                  <a:cubicBezTo>
                    <a:pt x="671" y="7"/>
                    <a:pt x="632" y="6"/>
                    <a:pt x="594" y="6"/>
                  </a:cubicBezTo>
                  <a:cubicBezTo>
                    <a:pt x="396" y="6"/>
                    <a:pt x="199" y="23"/>
                    <a:pt x="8" y="61"/>
                  </a:cubicBezTo>
                  <a:cubicBezTo>
                    <a:pt x="0" y="61"/>
                    <a:pt x="0" y="77"/>
                    <a:pt x="8" y="77"/>
                  </a:cubicBezTo>
                  <a:cubicBezTo>
                    <a:pt x="187" y="110"/>
                    <a:pt x="366" y="132"/>
                    <a:pt x="545" y="132"/>
                  </a:cubicBezTo>
                  <a:cubicBezTo>
                    <a:pt x="572" y="132"/>
                    <a:pt x="599" y="131"/>
                    <a:pt x="625" y="130"/>
                  </a:cubicBezTo>
                  <a:cubicBezTo>
                    <a:pt x="727" y="140"/>
                    <a:pt x="828" y="144"/>
                    <a:pt x="929" y="144"/>
                  </a:cubicBezTo>
                  <a:cubicBezTo>
                    <a:pt x="1068" y="144"/>
                    <a:pt x="1208" y="136"/>
                    <a:pt x="1349" y="122"/>
                  </a:cubicBezTo>
                  <a:cubicBezTo>
                    <a:pt x="1403" y="115"/>
                    <a:pt x="1380" y="31"/>
                    <a:pt x="1334" y="23"/>
                  </a:cubicBezTo>
                  <a:cubicBezTo>
                    <a:pt x="1201" y="9"/>
                    <a:pt x="1068" y="0"/>
                    <a:pt x="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0"/>
            <p:cNvSpPr/>
            <p:nvPr/>
          </p:nvSpPr>
          <p:spPr>
            <a:xfrm>
              <a:off x="5301000" y="702950"/>
              <a:ext cx="30975" cy="18000"/>
            </a:xfrm>
            <a:custGeom>
              <a:avLst/>
              <a:gdLst/>
              <a:ahLst/>
              <a:cxnLst/>
              <a:rect l="l" t="t" r="r" b="b"/>
              <a:pathLst>
                <a:path w="1239" h="720" extrusionOk="0">
                  <a:moveTo>
                    <a:pt x="1151" y="1"/>
                  </a:moveTo>
                  <a:cubicBezTo>
                    <a:pt x="1146" y="1"/>
                    <a:pt x="1141" y="2"/>
                    <a:pt x="1136" y="3"/>
                  </a:cubicBezTo>
                  <a:cubicBezTo>
                    <a:pt x="946" y="87"/>
                    <a:pt x="763" y="186"/>
                    <a:pt x="595" y="300"/>
                  </a:cubicBezTo>
                  <a:cubicBezTo>
                    <a:pt x="382" y="415"/>
                    <a:pt x="191" y="552"/>
                    <a:pt x="8" y="704"/>
                  </a:cubicBezTo>
                  <a:cubicBezTo>
                    <a:pt x="1" y="712"/>
                    <a:pt x="8" y="720"/>
                    <a:pt x="16" y="720"/>
                  </a:cubicBezTo>
                  <a:cubicBezTo>
                    <a:pt x="214" y="643"/>
                    <a:pt x="405" y="560"/>
                    <a:pt x="580" y="453"/>
                  </a:cubicBezTo>
                  <a:cubicBezTo>
                    <a:pt x="801" y="346"/>
                    <a:pt x="1007" y="224"/>
                    <a:pt x="1205" y="87"/>
                  </a:cubicBezTo>
                  <a:cubicBezTo>
                    <a:pt x="1239" y="53"/>
                    <a:pt x="1194" y="1"/>
                    <a:pt x="1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0"/>
            <p:cNvSpPr/>
            <p:nvPr/>
          </p:nvSpPr>
          <p:spPr>
            <a:xfrm>
              <a:off x="5349200" y="739825"/>
              <a:ext cx="18400" cy="29975"/>
            </a:xfrm>
            <a:custGeom>
              <a:avLst/>
              <a:gdLst/>
              <a:ahLst/>
              <a:cxnLst/>
              <a:rect l="l" t="t" r="r" b="b"/>
              <a:pathLst>
                <a:path w="736" h="1199" extrusionOk="0">
                  <a:moveTo>
                    <a:pt x="665" y="0"/>
                  </a:moveTo>
                  <a:cubicBezTo>
                    <a:pt x="650" y="0"/>
                    <a:pt x="635" y="5"/>
                    <a:pt x="626" y="14"/>
                  </a:cubicBezTo>
                  <a:cubicBezTo>
                    <a:pt x="504" y="182"/>
                    <a:pt x="397" y="365"/>
                    <a:pt x="306" y="548"/>
                  </a:cubicBezTo>
                  <a:cubicBezTo>
                    <a:pt x="184" y="754"/>
                    <a:pt x="77" y="967"/>
                    <a:pt x="1" y="1188"/>
                  </a:cubicBezTo>
                  <a:cubicBezTo>
                    <a:pt x="1" y="1193"/>
                    <a:pt x="5" y="1199"/>
                    <a:pt x="10" y="1199"/>
                  </a:cubicBezTo>
                  <a:cubicBezTo>
                    <a:pt x="12" y="1199"/>
                    <a:pt x="14" y="1198"/>
                    <a:pt x="16" y="1196"/>
                  </a:cubicBezTo>
                  <a:cubicBezTo>
                    <a:pt x="153" y="1036"/>
                    <a:pt x="268" y="868"/>
                    <a:pt x="374" y="685"/>
                  </a:cubicBezTo>
                  <a:cubicBezTo>
                    <a:pt x="511" y="487"/>
                    <a:pt x="626" y="273"/>
                    <a:pt x="725" y="52"/>
                  </a:cubicBezTo>
                  <a:cubicBezTo>
                    <a:pt x="735" y="21"/>
                    <a:pt x="699" y="0"/>
                    <a:pt x="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0"/>
            <p:cNvSpPr/>
            <p:nvPr/>
          </p:nvSpPr>
          <p:spPr>
            <a:xfrm>
              <a:off x="5413425" y="753700"/>
              <a:ext cx="4025" cy="34475"/>
            </a:xfrm>
            <a:custGeom>
              <a:avLst/>
              <a:gdLst/>
              <a:ahLst/>
              <a:cxnLst/>
              <a:rect l="l" t="t" r="r" b="b"/>
              <a:pathLst>
                <a:path w="161" h="1379" extrusionOk="0">
                  <a:moveTo>
                    <a:pt x="93" y="0"/>
                  </a:moveTo>
                  <a:cubicBezTo>
                    <a:pt x="66" y="0"/>
                    <a:pt x="35" y="19"/>
                    <a:pt x="31" y="46"/>
                  </a:cubicBezTo>
                  <a:cubicBezTo>
                    <a:pt x="8" y="252"/>
                    <a:pt x="0" y="458"/>
                    <a:pt x="15" y="671"/>
                  </a:cubicBezTo>
                  <a:cubicBezTo>
                    <a:pt x="8" y="907"/>
                    <a:pt x="31" y="1144"/>
                    <a:pt x="69" y="1372"/>
                  </a:cubicBezTo>
                  <a:cubicBezTo>
                    <a:pt x="69" y="1376"/>
                    <a:pt x="73" y="1378"/>
                    <a:pt x="77" y="1378"/>
                  </a:cubicBezTo>
                  <a:cubicBezTo>
                    <a:pt x="82" y="1378"/>
                    <a:pt x="88" y="1376"/>
                    <a:pt x="92" y="1372"/>
                  </a:cubicBezTo>
                  <a:cubicBezTo>
                    <a:pt x="130" y="1167"/>
                    <a:pt x="145" y="961"/>
                    <a:pt x="145" y="755"/>
                  </a:cubicBezTo>
                  <a:cubicBezTo>
                    <a:pt x="160" y="511"/>
                    <a:pt x="160" y="275"/>
                    <a:pt x="130" y="31"/>
                  </a:cubicBezTo>
                  <a:cubicBezTo>
                    <a:pt x="127" y="9"/>
                    <a:pt x="111"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0"/>
            <p:cNvSpPr/>
            <p:nvPr/>
          </p:nvSpPr>
          <p:spPr>
            <a:xfrm>
              <a:off x="5463800" y="740825"/>
              <a:ext cx="18225" cy="30325"/>
            </a:xfrm>
            <a:custGeom>
              <a:avLst/>
              <a:gdLst/>
              <a:ahLst/>
              <a:cxnLst/>
              <a:rect l="l" t="t" r="r" b="b"/>
              <a:pathLst>
                <a:path w="729" h="1213" extrusionOk="0">
                  <a:moveTo>
                    <a:pt x="69" y="0"/>
                  </a:moveTo>
                  <a:cubicBezTo>
                    <a:pt x="35" y="0"/>
                    <a:pt x="1" y="45"/>
                    <a:pt x="12" y="81"/>
                  </a:cubicBezTo>
                  <a:cubicBezTo>
                    <a:pt x="96" y="264"/>
                    <a:pt x="195" y="447"/>
                    <a:pt x="317" y="622"/>
                  </a:cubicBezTo>
                  <a:cubicBezTo>
                    <a:pt x="424" y="828"/>
                    <a:pt x="561" y="1026"/>
                    <a:pt x="714" y="1209"/>
                  </a:cubicBezTo>
                  <a:cubicBezTo>
                    <a:pt x="716" y="1211"/>
                    <a:pt x="718" y="1212"/>
                    <a:pt x="720" y="1212"/>
                  </a:cubicBezTo>
                  <a:cubicBezTo>
                    <a:pt x="725" y="1212"/>
                    <a:pt x="729" y="1205"/>
                    <a:pt x="729" y="1194"/>
                  </a:cubicBezTo>
                  <a:cubicBezTo>
                    <a:pt x="660" y="1003"/>
                    <a:pt x="569" y="813"/>
                    <a:pt x="462" y="637"/>
                  </a:cubicBezTo>
                  <a:cubicBezTo>
                    <a:pt x="363" y="416"/>
                    <a:pt x="241" y="211"/>
                    <a:pt x="96" y="12"/>
                  </a:cubicBezTo>
                  <a:cubicBezTo>
                    <a:pt x="88" y="4"/>
                    <a:pt x="78" y="0"/>
                    <a:pt x="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0"/>
            <p:cNvSpPr/>
            <p:nvPr/>
          </p:nvSpPr>
          <p:spPr>
            <a:xfrm>
              <a:off x="5500600" y="704825"/>
              <a:ext cx="30400" cy="18225"/>
            </a:xfrm>
            <a:custGeom>
              <a:avLst/>
              <a:gdLst/>
              <a:ahLst/>
              <a:cxnLst/>
              <a:rect l="l" t="t" r="r" b="b"/>
              <a:pathLst>
                <a:path w="1216" h="729" extrusionOk="0">
                  <a:moveTo>
                    <a:pt x="56" y="1"/>
                  </a:moveTo>
                  <a:cubicBezTo>
                    <a:pt x="15" y="1"/>
                    <a:pt x="0" y="75"/>
                    <a:pt x="34" y="96"/>
                  </a:cubicBezTo>
                  <a:cubicBezTo>
                    <a:pt x="202" y="225"/>
                    <a:pt x="377" y="332"/>
                    <a:pt x="568" y="424"/>
                  </a:cubicBezTo>
                  <a:cubicBezTo>
                    <a:pt x="766" y="546"/>
                    <a:pt x="979" y="652"/>
                    <a:pt x="1200" y="728"/>
                  </a:cubicBezTo>
                  <a:cubicBezTo>
                    <a:pt x="1216" y="728"/>
                    <a:pt x="1216" y="721"/>
                    <a:pt x="1208" y="713"/>
                  </a:cubicBezTo>
                  <a:cubicBezTo>
                    <a:pt x="1056" y="576"/>
                    <a:pt x="880" y="454"/>
                    <a:pt x="697" y="355"/>
                  </a:cubicBezTo>
                  <a:cubicBezTo>
                    <a:pt x="499" y="218"/>
                    <a:pt x="293" y="103"/>
                    <a:pt x="72" y="4"/>
                  </a:cubicBezTo>
                  <a:cubicBezTo>
                    <a:pt x="67" y="2"/>
                    <a:pt x="61" y="1"/>
                    <a:pt x="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0"/>
            <p:cNvSpPr/>
            <p:nvPr/>
          </p:nvSpPr>
          <p:spPr>
            <a:xfrm>
              <a:off x="5514200" y="654850"/>
              <a:ext cx="35275" cy="3725"/>
            </a:xfrm>
            <a:custGeom>
              <a:avLst/>
              <a:gdLst/>
              <a:ahLst/>
              <a:cxnLst/>
              <a:rect l="l" t="t" r="r" b="b"/>
              <a:pathLst>
                <a:path w="1411" h="149" extrusionOk="0">
                  <a:moveTo>
                    <a:pt x="478" y="0"/>
                  </a:moveTo>
                  <a:cubicBezTo>
                    <a:pt x="338" y="0"/>
                    <a:pt x="196" y="9"/>
                    <a:pt x="54" y="22"/>
                  </a:cubicBezTo>
                  <a:cubicBezTo>
                    <a:pt x="1" y="37"/>
                    <a:pt x="31" y="121"/>
                    <a:pt x="69" y="129"/>
                  </a:cubicBezTo>
                  <a:cubicBezTo>
                    <a:pt x="200" y="143"/>
                    <a:pt x="333" y="148"/>
                    <a:pt x="466" y="148"/>
                  </a:cubicBezTo>
                  <a:cubicBezTo>
                    <a:pt x="543" y="148"/>
                    <a:pt x="619" y="147"/>
                    <a:pt x="694" y="144"/>
                  </a:cubicBezTo>
                  <a:cubicBezTo>
                    <a:pt x="931" y="144"/>
                    <a:pt x="1167" y="129"/>
                    <a:pt x="1396" y="83"/>
                  </a:cubicBezTo>
                  <a:cubicBezTo>
                    <a:pt x="1411" y="83"/>
                    <a:pt x="1403" y="68"/>
                    <a:pt x="1396" y="68"/>
                  </a:cubicBezTo>
                  <a:cubicBezTo>
                    <a:pt x="1197" y="29"/>
                    <a:pt x="984" y="14"/>
                    <a:pt x="778" y="14"/>
                  </a:cubicBezTo>
                  <a:cubicBezTo>
                    <a:pt x="679" y="5"/>
                    <a:pt x="579" y="0"/>
                    <a:pt x="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0"/>
            <p:cNvSpPr/>
            <p:nvPr/>
          </p:nvSpPr>
          <p:spPr>
            <a:xfrm>
              <a:off x="5501300" y="590225"/>
              <a:ext cx="31025" cy="17950"/>
            </a:xfrm>
            <a:custGeom>
              <a:avLst/>
              <a:gdLst/>
              <a:ahLst/>
              <a:cxnLst/>
              <a:rect l="l" t="t" r="r" b="b"/>
              <a:pathLst>
                <a:path w="1241" h="718" extrusionOk="0">
                  <a:moveTo>
                    <a:pt x="1226" y="0"/>
                  </a:moveTo>
                  <a:cubicBezTo>
                    <a:pt x="1028" y="69"/>
                    <a:pt x="837" y="160"/>
                    <a:pt x="662" y="259"/>
                  </a:cubicBezTo>
                  <a:cubicBezTo>
                    <a:pt x="441" y="366"/>
                    <a:pt x="235" y="488"/>
                    <a:pt x="37" y="633"/>
                  </a:cubicBezTo>
                  <a:cubicBezTo>
                    <a:pt x="1" y="662"/>
                    <a:pt x="53" y="717"/>
                    <a:pt x="97" y="717"/>
                  </a:cubicBezTo>
                  <a:cubicBezTo>
                    <a:pt x="100" y="717"/>
                    <a:pt x="103" y="717"/>
                    <a:pt x="105" y="717"/>
                  </a:cubicBezTo>
                  <a:cubicBezTo>
                    <a:pt x="296" y="633"/>
                    <a:pt x="479" y="526"/>
                    <a:pt x="654" y="412"/>
                  </a:cubicBezTo>
                  <a:cubicBezTo>
                    <a:pt x="860" y="298"/>
                    <a:pt x="1050" y="168"/>
                    <a:pt x="1233" y="16"/>
                  </a:cubicBezTo>
                  <a:cubicBezTo>
                    <a:pt x="1241" y="8"/>
                    <a:pt x="1233" y="0"/>
                    <a:pt x="1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0"/>
            <p:cNvSpPr/>
            <p:nvPr/>
          </p:nvSpPr>
          <p:spPr>
            <a:xfrm>
              <a:off x="5351500" y="539850"/>
              <a:ext cx="18075" cy="30300"/>
            </a:xfrm>
            <a:custGeom>
              <a:avLst/>
              <a:gdLst/>
              <a:ahLst/>
              <a:cxnLst/>
              <a:rect l="l" t="t" r="r" b="b"/>
              <a:pathLst>
                <a:path w="723" h="1212" extrusionOk="0">
                  <a:moveTo>
                    <a:pt x="10" y="0"/>
                  </a:moveTo>
                  <a:cubicBezTo>
                    <a:pt x="4" y="0"/>
                    <a:pt x="0" y="7"/>
                    <a:pt x="0" y="19"/>
                  </a:cubicBezTo>
                  <a:cubicBezTo>
                    <a:pt x="69" y="209"/>
                    <a:pt x="153" y="400"/>
                    <a:pt x="259" y="575"/>
                  </a:cubicBezTo>
                  <a:cubicBezTo>
                    <a:pt x="366" y="796"/>
                    <a:pt x="488" y="1002"/>
                    <a:pt x="633" y="1200"/>
                  </a:cubicBezTo>
                  <a:cubicBezTo>
                    <a:pt x="640" y="1208"/>
                    <a:pt x="648" y="1212"/>
                    <a:pt x="656" y="1212"/>
                  </a:cubicBezTo>
                  <a:cubicBezTo>
                    <a:pt x="687" y="1212"/>
                    <a:pt x="723" y="1167"/>
                    <a:pt x="717" y="1131"/>
                  </a:cubicBezTo>
                  <a:cubicBezTo>
                    <a:pt x="633" y="941"/>
                    <a:pt x="526" y="758"/>
                    <a:pt x="412" y="590"/>
                  </a:cubicBezTo>
                  <a:cubicBezTo>
                    <a:pt x="297" y="377"/>
                    <a:pt x="168" y="186"/>
                    <a:pt x="15" y="3"/>
                  </a:cubicBezTo>
                  <a:cubicBezTo>
                    <a:pt x="13" y="1"/>
                    <a:pt x="11" y="0"/>
                    <a:pt x="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0"/>
            <p:cNvSpPr/>
            <p:nvPr/>
          </p:nvSpPr>
          <p:spPr>
            <a:xfrm>
              <a:off x="5468750" y="539850"/>
              <a:ext cx="18250" cy="30300"/>
            </a:xfrm>
            <a:custGeom>
              <a:avLst/>
              <a:gdLst/>
              <a:ahLst/>
              <a:cxnLst/>
              <a:rect l="l" t="t" r="r" b="b"/>
              <a:pathLst>
                <a:path w="730" h="1212" extrusionOk="0">
                  <a:moveTo>
                    <a:pt x="720" y="0"/>
                  </a:moveTo>
                  <a:cubicBezTo>
                    <a:pt x="718" y="0"/>
                    <a:pt x="716" y="1"/>
                    <a:pt x="714" y="3"/>
                  </a:cubicBezTo>
                  <a:cubicBezTo>
                    <a:pt x="561" y="186"/>
                    <a:pt x="424" y="377"/>
                    <a:pt x="317" y="590"/>
                  </a:cubicBezTo>
                  <a:cubicBezTo>
                    <a:pt x="203" y="758"/>
                    <a:pt x="96" y="941"/>
                    <a:pt x="13" y="1131"/>
                  </a:cubicBezTo>
                  <a:cubicBezTo>
                    <a:pt x="1" y="1167"/>
                    <a:pt x="35" y="1212"/>
                    <a:pt x="69" y="1212"/>
                  </a:cubicBezTo>
                  <a:cubicBezTo>
                    <a:pt x="79" y="1212"/>
                    <a:pt x="88" y="1208"/>
                    <a:pt x="96" y="1200"/>
                  </a:cubicBezTo>
                  <a:cubicBezTo>
                    <a:pt x="241" y="1002"/>
                    <a:pt x="363" y="796"/>
                    <a:pt x="462" y="575"/>
                  </a:cubicBezTo>
                  <a:cubicBezTo>
                    <a:pt x="569" y="400"/>
                    <a:pt x="660" y="209"/>
                    <a:pt x="729" y="19"/>
                  </a:cubicBezTo>
                  <a:cubicBezTo>
                    <a:pt x="729" y="7"/>
                    <a:pt x="725" y="0"/>
                    <a:pt x="7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0"/>
            <p:cNvSpPr/>
            <p:nvPr/>
          </p:nvSpPr>
          <p:spPr>
            <a:xfrm>
              <a:off x="5245375" y="493600"/>
              <a:ext cx="345275" cy="323750"/>
            </a:xfrm>
            <a:custGeom>
              <a:avLst/>
              <a:gdLst/>
              <a:ahLst/>
              <a:cxnLst/>
              <a:rect l="l" t="t" r="r" b="b"/>
              <a:pathLst>
                <a:path w="13811" h="12950" extrusionOk="0">
                  <a:moveTo>
                    <a:pt x="6800" y="262"/>
                  </a:moveTo>
                  <a:cubicBezTo>
                    <a:pt x="9250" y="262"/>
                    <a:pt x="11573" y="1678"/>
                    <a:pt x="12606" y="3980"/>
                  </a:cubicBezTo>
                  <a:cubicBezTo>
                    <a:pt x="13810" y="6647"/>
                    <a:pt x="12827" y="10191"/>
                    <a:pt x="10205" y="11837"/>
                  </a:cubicBezTo>
                  <a:cubicBezTo>
                    <a:pt x="9193" y="12471"/>
                    <a:pt x="8048" y="12774"/>
                    <a:pt x="6905" y="12774"/>
                  </a:cubicBezTo>
                  <a:cubicBezTo>
                    <a:pt x="5148" y="12774"/>
                    <a:pt x="3399" y="12056"/>
                    <a:pt x="2157" y="10717"/>
                  </a:cubicBezTo>
                  <a:cubicBezTo>
                    <a:pt x="0" y="8392"/>
                    <a:pt x="23" y="4765"/>
                    <a:pt x="2088" y="2394"/>
                  </a:cubicBezTo>
                  <a:cubicBezTo>
                    <a:pt x="2957" y="1419"/>
                    <a:pt x="4093" y="733"/>
                    <a:pt x="5358" y="428"/>
                  </a:cubicBezTo>
                  <a:cubicBezTo>
                    <a:pt x="5838" y="316"/>
                    <a:pt x="6321" y="262"/>
                    <a:pt x="6800" y="262"/>
                  </a:cubicBezTo>
                  <a:close/>
                  <a:moveTo>
                    <a:pt x="6812" y="0"/>
                  </a:moveTo>
                  <a:cubicBezTo>
                    <a:pt x="6321" y="0"/>
                    <a:pt x="5828" y="56"/>
                    <a:pt x="5343" y="169"/>
                  </a:cubicBezTo>
                  <a:cubicBezTo>
                    <a:pt x="2607" y="870"/>
                    <a:pt x="617" y="3248"/>
                    <a:pt x="419" y="6076"/>
                  </a:cubicBezTo>
                  <a:cubicBezTo>
                    <a:pt x="221" y="8895"/>
                    <a:pt x="1921" y="11456"/>
                    <a:pt x="4535" y="12493"/>
                  </a:cubicBezTo>
                  <a:cubicBezTo>
                    <a:pt x="5312" y="12801"/>
                    <a:pt x="6124" y="12950"/>
                    <a:pt x="6927" y="12950"/>
                  </a:cubicBezTo>
                  <a:cubicBezTo>
                    <a:pt x="8905" y="12950"/>
                    <a:pt x="10830" y="12049"/>
                    <a:pt x="12050" y="10412"/>
                  </a:cubicBezTo>
                  <a:cubicBezTo>
                    <a:pt x="13703" y="8179"/>
                    <a:pt x="13696" y="5031"/>
                    <a:pt x="12133" y="2753"/>
                  </a:cubicBezTo>
                  <a:cubicBezTo>
                    <a:pt x="10931" y="995"/>
                    <a:pt x="8894" y="0"/>
                    <a:pt x="6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0"/>
            <p:cNvSpPr/>
            <p:nvPr/>
          </p:nvSpPr>
          <p:spPr>
            <a:xfrm>
              <a:off x="5340250" y="583300"/>
              <a:ext cx="153975" cy="144500"/>
            </a:xfrm>
            <a:custGeom>
              <a:avLst/>
              <a:gdLst/>
              <a:ahLst/>
              <a:cxnLst/>
              <a:rect l="l" t="t" r="r" b="b"/>
              <a:pathLst>
                <a:path w="6159" h="5780" extrusionOk="0">
                  <a:moveTo>
                    <a:pt x="3037" y="112"/>
                  </a:moveTo>
                  <a:cubicBezTo>
                    <a:pt x="4131" y="112"/>
                    <a:pt x="5153" y="745"/>
                    <a:pt x="5625" y="1779"/>
                  </a:cubicBezTo>
                  <a:cubicBezTo>
                    <a:pt x="6159" y="2968"/>
                    <a:pt x="5724" y="4545"/>
                    <a:pt x="4551" y="5285"/>
                  </a:cubicBezTo>
                  <a:cubicBezTo>
                    <a:pt x="4102" y="5566"/>
                    <a:pt x="3593" y="5700"/>
                    <a:pt x="3085" y="5700"/>
                  </a:cubicBezTo>
                  <a:cubicBezTo>
                    <a:pt x="2300" y="5700"/>
                    <a:pt x="1516" y="5379"/>
                    <a:pt x="961" y="4782"/>
                  </a:cubicBezTo>
                  <a:cubicBezTo>
                    <a:pt x="1" y="3745"/>
                    <a:pt x="8" y="2129"/>
                    <a:pt x="930" y="1070"/>
                  </a:cubicBezTo>
                  <a:cubicBezTo>
                    <a:pt x="1319" y="636"/>
                    <a:pt x="1830" y="331"/>
                    <a:pt x="2394" y="186"/>
                  </a:cubicBezTo>
                  <a:cubicBezTo>
                    <a:pt x="2608" y="136"/>
                    <a:pt x="2824" y="112"/>
                    <a:pt x="3037" y="112"/>
                  </a:cubicBezTo>
                  <a:close/>
                  <a:moveTo>
                    <a:pt x="3054" y="0"/>
                  </a:moveTo>
                  <a:cubicBezTo>
                    <a:pt x="2832" y="0"/>
                    <a:pt x="2608" y="26"/>
                    <a:pt x="2386" y="79"/>
                  </a:cubicBezTo>
                  <a:cubicBezTo>
                    <a:pt x="1159" y="384"/>
                    <a:pt x="275" y="1451"/>
                    <a:pt x="191" y="2709"/>
                  </a:cubicBezTo>
                  <a:cubicBezTo>
                    <a:pt x="107" y="3958"/>
                    <a:pt x="854" y="5125"/>
                    <a:pt x="2028" y="5574"/>
                  </a:cubicBezTo>
                  <a:cubicBezTo>
                    <a:pt x="2374" y="5713"/>
                    <a:pt x="2734" y="5780"/>
                    <a:pt x="3091" y="5780"/>
                  </a:cubicBezTo>
                  <a:cubicBezTo>
                    <a:pt x="3968" y="5780"/>
                    <a:pt x="4821" y="5376"/>
                    <a:pt x="5374" y="4644"/>
                  </a:cubicBezTo>
                  <a:cubicBezTo>
                    <a:pt x="6121" y="3654"/>
                    <a:pt x="6113" y="2244"/>
                    <a:pt x="5412" y="1230"/>
                  </a:cubicBezTo>
                  <a:cubicBezTo>
                    <a:pt x="4864" y="449"/>
                    <a:pt x="3980" y="0"/>
                    <a:pt x="3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0"/>
            <p:cNvSpPr/>
            <p:nvPr/>
          </p:nvSpPr>
          <p:spPr>
            <a:xfrm>
              <a:off x="5466575" y="616125"/>
              <a:ext cx="12975" cy="26125"/>
            </a:xfrm>
            <a:custGeom>
              <a:avLst/>
              <a:gdLst/>
              <a:ahLst/>
              <a:cxnLst/>
              <a:rect l="l" t="t" r="r" b="b"/>
              <a:pathLst>
                <a:path w="519" h="1045" extrusionOk="0">
                  <a:moveTo>
                    <a:pt x="46" y="1"/>
                  </a:moveTo>
                  <a:cubicBezTo>
                    <a:pt x="39" y="24"/>
                    <a:pt x="31" y="39"/>
                    <a:pt x="16" y="62"/>
                  </a:cubicBezTo>
                  <a:lnTo>
                    <a:pt x="1" y="77"/>
                  </a:lnTo>
                  <a:cubicBezTo>
                    <a:pt x="122" y="229"/>
                    <a:pt x="229" y="397"/>
                    <a:pt x="305" y="580"/>
                  </a:cubicBezTo>
                  <a:cubicBezTo>
                    <a:pt x="374" y="725"/>
                    <a:pt x="427" y="885"/>
                    <a:pt x="458" y="1045"/>
                  </a:cubicBezTo>
                  <a:lnTo>
                    <a:pt x="488" y="1030"/>
                  </a:lnTo>
                  <a:lnTo>
                    <a:pt x="519" y="1022"/>
                  </a:lnTo>
                  <a:cubicBezTo>
                    <a:pt x="443" y="687"/>
                    <a:pt x="313" y="367"/>
                    <a:pt x="122" y="85"/>
                  </a:cubicBezTo>
                  <a:cubicBezTo>
                    <a:pt x="100" y="54"/>
                    <a:pt x="69" y="3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0"/>
            <p:cNvSpPr/>
            <p:nvPr/>
          </p:nvSpPr>
          <p:spPr>
            <a:xfrm>
              <a:off x="5469825" y="663000"/>
              <a:ext cx="11075" cy="25950"/>
            </a:xfrm>
            <a:custGeom>
              <a:avLst/>
              <a:gdLst/>
              <a:ahLst/>
              <a:cxnLst/>
              <a:rect l="l" t="t" r="r" b="b"/>
              <a:pathLst>
                <a:path w="443" h="1038" extrusionOk="0">
                  <a:moveTo>
                    <a:pt x="442" y="1"/>
                  </a:moveTo>
                  <a:cubicBezTo>
                    <a:pt x="412" y="54"/>
                    <a:pt x="374" y="100"/>
                    <a:pt x="335" y="145"/>
                  </a:cubicBezTo>
                  <a:cubicBezTo>
                    <a:pt x="274" y="458"/>
                    <a:pt x="160" y="763"/>
                    <a:pt x="0" y="1037"/>
                  </a:cubicBezTo>
                  <a:lnTo>
                    <a:pt x="8" y="1030"/>
                  </a:lnTo>
                  <a:cubicBezTo>
                    <a:pt x="46" y="1022"/>
                    <a:pt x="84" y="1014"/>
                    <a:pt x="122" y="1014"/>
                  </a:cubicBezTo>
                  <a:cubicBezTo>
                    <a:pt x="297" y="702"/>
                    <a:pt x="404" y="359"/>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0"/>
            <p:cNvSpPr/>
            <p:nvPr/>
          </p:nvSpPr>
          <p:spPr>
            <a:xfrm>
              <a:off x="5352250" y="657850"/>
              <a:ext cx="21550" cy="45375"/>
            </a:xfrm>
            <a:custGeom>
              <a:avLst/>
              <a:gdLst/>
              <a:ahLst/>
              <a:cxnLst/>
              <a:rect l="l" t="t" r="r" b="b"/>
              <a:pathLst>
                <a:path w="862" h="1815" extrusionOk="0">
                  <a:moveTo>
                    <a:pt x="54" y="1"/>
                  </a:moveTo>
                  <a:lnTo>
                    <a:pt x="1" y="31"/>
                  </a:lnTo>
                  <a:cubicBezTo>
                    <a:pt x="31" y="717"/>
                    <a:pt x="336" y="1358"/>
                    <a:pt x="847" y="1815"/>
                  </a:cubicBezTo>
                  <a:cubicBezTo>
                    <a:pt x="854" y="1800"/>
                    <a:pt x="854" y="1784"/>
                    <a:pt x="862" y="1769"/>
                  </a:cubicBezTo>
                  <a:cubicBezTo>
                    <a:pt x="801" y="1716"/>
                    <a:pt x="748" y="1662"/>
                    <a:pt x="694" y="1609"/>
                  </a:cubicBezTo>
                  <a:cubicBezTo>
                    <a:pt x="290" y="1167"/>
                    <a:pt x="62" y="595"/>
                    <a:pt x="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0"/>
            <p:cNvSpPr/>
            <p:nvPr/>
          </p:nvSpPr>
          <p:spPr>
            <a:xfrm>
              <a:off x="5352250" y="623175"/>
              <a:ext cx="10500" cy="27850"/>
            </a:xfrm>
            <a:custGeom>
              <a:avLst/>
              <a:gdLst/>
              <a:ahLst/>
              <a:cxnLst/>
              <a:rect l="l" t="t" r="r" b="b"/>
              <a:pathLst>
                <a:path w="420" h="1114" extrusionOk="0">
                  <a:moveTo>
                    <a:pt x="420" y="1"/>
                  </a:moveTo>
                  <a:lnTo>
                    <a:pt x="336" y="31"/>
                  </a:lnTo>
                  <a:cubicBezTo>
                    <a:pt x="146" y="359"/>
                    <a:pt x="31" y="732"/>
                    <a:pt x="1" y="1114"/>
                  </a:cubicBezTo>
                  <a:lnTo>
                    <a:pt x="62" y="1068"/>
                  </a:lnTo>
                  <a:cubicBezTo>
                    <a:pt x="100" y="687"/>
                    <a:pt x="222" y="329"/>
                    <a:pt x="4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0"/>
            <p:cNvSpPr/>
            <p:nvPr/>
          </p:nvSpPr>
          <p:spPr>
            <a:xfrm>
              <a:off x="5394175" y="590825"/>
              <a:ext cx="57950" cy="10650"/>
            </a:xfrm>
            <a:custGeom>
              <a:avLst/>
              <a:gdLst/>
              <a:ahLst/>
              <a:cxnLst/>
              <a:rect l="l" t="t" r="r" b="b"/>
              <a:pathLst>
                <a:path w="2318" h="426" extrusionOk="0">
                  <a:moveTo>
                    <a:pt x="886" y="1"/>
                  </a:moveTo>
                  <a:cubicBezTo>
                    <a:pt x="690" y="1"/>
                    <a:pt x="492" y="23"/>
                    <a:pt x="298" y="68"/>
                  </a:cubicBezTo>
                  <a:cubicBezTo>
                    <a:pt x="199" y="91"/>
                    <a:pt x="100" y="121"/>
                    <a:pt x="0" y="159"/>
                  </a:cubicBezTo>
                  <a:cubicBezTo>
                    <a:pt x="46" y="182"/>
                    <a:pt x="100" y="197"/>
                    <a:pt x="138" y="220"/>
                  </a:cubicBezTo>
                  <a:cubicBezTo>
                    <a:pt x="191" y="205"/>
                    <a:pt x="244" y="182"/>
                    <a:pt x="305" y="167"/>
                  </a:cubicBezTo>
                  <a:cubicBezTo>
                    <a:pt x="495" y="122"/>
                    <a:pt x="688" y="100"/>
                    <a:pt x="881" y="100"/>
                  </a:cubicBezTo>
                  <a:cubicBezTo>
                    <a:pt x="1214" y="100"/>
                    <a:pt x="1546" y="166"/>
                    <a:pt x="1860" y="296"/>
                  </a:cubicBezTo>
                  <a:cubicBezTo>
                    <a:pt x="2020" y="312"/>
                    <a:pt x="2173" y="357"/>
                    <a:pt x="2317" y="426"/>
                  </a:cubicBezTo>
                  <a:cubicBezTo>
                    <a:pt x="1890" y="146"/>
                    <a:pt x="1391" y="1"/>
                    <a:pt x="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0"/>
            <p:cNvSpPr/>
            <p:nvPr/>
          </p:nvSpPr>
          <p:spPr>
            <a:xfrm>
              <a:off x="5395125" y="692725"/>
              <a:ext cx="74525" cy="27775"/>
            </a:xfrm>
            <a:custGeom>
              <a:avLst/>
              <a:gdLst/>
              <a:ahLst/>
              <a:cxnLst/>
              <a:rect l="l" t="t" r="r" b="b"/>
              <a:pathLst>
                <a:path w="2981" h="1111" extrusionOk="0">
                  <a:moveTo>
                    <a:pt x="2889" y="1"/>
                  </a:moveTo>
                  <a:cubicBezTo>
                    <a:pt x="2706" y="267"/>
                    <a:pt x="2477" y="488"/>
                    <a:pt x="2203" y="664"/>
                  </a:cubicBezTo>
                  <a:cubicBezTo>
                    <a:pt x="1799" y="914"/>
                    <a:pt x="1341" y="1041"/>
                    <a:pt x="880" y="1041"/>
                  </a:cubicBezTo>
                  <a:cubicBezTo>
                    <a:pt x="584" y="1041"/>
                    <a:pt x="286" y="989"/>
                    <a:pt x="1" y="885"/>
                  </a:cubicBezTo>
                  <a:lnTo>
                    <a:pt x="1" y="885"/>
                  </a:lnTo>
                  <a:cubicBezTo>
                    <a:pt x="1" y="908"/>
                    <a:pt x="8" y="930"/>
                    <a:pt x="16" y="953"/>
                  </a:cubicBezTo>
                  <a:cubicBezTo>
                    <a:pt x="305" y="1059"/>
                    <a:pt x="603" y="1110"/>
                    <a:pt x="898" y="1110"/>
                  </a:cubicBezTo>
                  <a:cubicBezTo>
                    <a:pt x="1683" y="1110"/>
                    <a:pt x="2444" y="748"/>
                    <a:pt x="2942" y="100"/>
                  </a:cubicBezTo>
                  <a:cubicBezTo>
                    <a:pt x="2958" y="77"/>
                    <a:pt x="2965" y="62"/>
                    <a:pt x="2980" y="39"/>
                  </a:cubicBezTo>
                  <a:cubicBezTo>
                    <a:pt x="2950" y="23"/>
                    <a:pt x="2920" y="8"/>
                    <a:pt x="2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0"/>
            <p:cNvSpPr/>
            <p:nvPr/>
          </p:nvSpPr>
          <p:spPr>
            <a:xfrm>
              <a:off x="5274125" y="513050"/>
              <a:ext cx="285075" cy="284875"/>
            </a:xfrm>
            <a:custGeom>
              <a:avLst/>
              <a:gdLst/>
              <a:ahLst/>
              <a:cxnLst/>
              <a:rect l="l" t="t" r="r" b="b"/>
              <a:pathLst>
                <a:path w="11403" h="11395" extrusionOk="0">
                  <a:moveTo>
                    <a:pt x="5702" y="1"/>
                  </a:moveTo>
                  <a:cubicBezTo>
                    <a:pt x="5618" y="1"/>
                    <a:pt x="5534" y="8"/>
                    <a:pt x="5450" y="8"/>
                  </a:cubicBezTo>
                  <a:cubicBezTo>
                    <a:pt x="5420" y="8"/>
                    <a:pt x="5397" y="31"/>
                    <a:pt x="5397" y="62"/>
                  </a:cubicBezTo>
                  <a:cubicBezTo>
                    <a:pt x="5397" y="92"/>
                    <a:pt x="5427" y="123"/>
                    <a:pt x="5458" y="123"/>
                  </a:cubicBezTo>
                  <a:cubicBezTo>
                    <a:pt x="5534" y="115"/>
                    <a:pt x="5626" y="115"/>
                    <a:pt x="5694" y="115"/>
                  </a:cubicBezTo>
                  <a:lnTo>
                    <a:pt x="5908" y="115"/>
                  </a:lnTo>
                  <a:cubicBezTo>
                    <a:pt x="5938" y="115"/>
                    <a:pt x="5969" y="92"/>
                    <a:pt x="5969" y="62"/>
                  </a:cubicBezTo>
                  <a:cubicBezTo>
                    <a:pt x="5969" y="24"/>
                    <a:pt x="5946" y="1"/>
                    <a:pt x="5908" y="1"/>
                  </a:cubicBezTo>
                  <a:close/>
                  <a:moveTo>
                    <a:pt x="5005" y="45"/>
                  </a:moveTo>
                  <a:cubicBezTo>
                    <a:pt x="5001" y="45"/>
                    <a:pt x="4997" y="45"/>
                    <a:pt x="4993" y="46"/>
                  </a:cubicBezTo>
                  <a:cubicBezTo>
                    <a:pt x="4848" y="62"/>
                    <a:pt x="4696" y="84"/>
                    <a:pt x="4543" y="115"/>
                  </a:cubicBezTo>
                  <a:cubicBezTo>
                    <a:pt x="4513" y="123"/>
                    <a:pt x="4490" y="153"/>
                    <a:pt x="4498" y="184"/>
                  </a:cubicBezTo>
                  <a:cubicBezTo>
                    <a:pt x="4505" y="214"/>
                    <a:pt x="4528" y="229"/>
                    <a:pt x="4551" y="229"/>
                  </a:cubicBezTo>
                  <a:lnTo>
                    <a:pt x="4566" y="229"/>
                  </a:lnTo>
                  <a:cubicBezTo>
                    <a:pt x="4711" y="199"/>
                    <a:pt x="4863" y="176"/>
                    <a:pt x="5008" y="153"/>
                  </a:cubicBezTo>
                  <a:cubicBezTo>
                    <a:pt x="5039" y="153"/>
                    <a:pt x="5062" y="123"/>
                    <a:pt x="5062" y="92"/>
                  </a:cubicBezTo>
                  <a:cubicBezTo>
                    <a:pt x="5055" y="66"/>
                    <a:pt x="5031" y="45"/>
                    <a:pt x="5005" y="45"/>
                  </a:cubicBezTo>
                  <a:close/>
                  <a:moveTo>
                    <a:pt x="6365" y="39"/>
                  </a:moveTo>
                  <a:cubicBezTo>
                    <a:pt x="6334" y="39"/>
                    <a:pt x="6311" y="62"/>
                    <a:pt x="6304" y="92"/>
                  </a:cubicBezTo>
                  <a:cubicBezTo>
                    <a:pt x="6304" y="123"/>
                    <a:pt x="6327" y="153"/>
                    <a:pt x="6357" y="153"/>
                  </a:cubicBezTo>
                  <a:cubicBezTo>
                    <a:pt x="6502" y="168"/>
                    <a:pt x="6654" y="191"/>
                    <a:pt x="6799" y="222"/>
                  </a:cubicBezTo>
                  <a:lnTo>
                    <a:pt x="6807" y="222"/>
                  </a:lnTo>
                  <a:lnTo>
                    <a:pt x="6814" y="229"/>
                  </a:lnTo>
                  <a:cubicBezTo>
                    <a:pt x="6837" y="222"/>
                    <a:pt x="6860" y="206"/>
                    <a:pt x="6868" y="176"/>
                  </a:cubicBezTo>
                  <a:cubicBezTo>
                    <a:pt x="6875" y="145"/>
                    <a:pt x="6853" y="115"/>
                    <a:pt x="6822" y="107"/>
                  </a:cubicBezTo>
                  <a:cubicBezTo>
                    <a:pt x="6670" y="84"/>
                    <a:pt x="6517" y="54"/>
                    <a:pt x="6365" y="39"/>
                  </a:cubicBezTo>
                  <a:close/>
                  <a:moveTo>
                    <a:pt x="7260" y="224"/>
                  </a:moveTo>
                  <a:cubicBezTo>
                    <a:pt x="7237" y="224"/>
                    <a:pt x="7217" y="244"/>
                    <a:pt x="7211" y="267"/>
                  </a:cubicBezTo>
                  <a:cubicBezTo>
                    <a:pt x="7196" y="298"/>
                    <a:pt x="7218" y="328"/>
                    <a:pt x="7249" y="336"/>
                  </a:cubicBezTo>
                  <a:cubicBezTo>
                    <a:pt x="7386" y="382"/>
                    <a:pt x="7531" y="427"/>
                    <a:pt x="7676" y="481"/>
                  </a:cubicBezTo>
                  <a:lnTo>
                    <a:pt x="7691" y="481"/>
                  </a:lnTo>
                  <a:lnTo>
                    <a:pt x="7683" y="473"/>
                  </a:lnTo>
                  <a:lnTo>
                    <a:pt x="7683" y="473"/>
                  </a:lnTo>
                  <a:cubicBezTo>
                    <a:pt x="7689" y="475"/>
                    <a:pt x="7694" y="475"/>
                    <a:pt x="7699" y="475"/>
                  </a:cubicBezTo>
                  <a:cubicBezTo>
                    <a:pt x="7721" y="475"/>
                    <a:pt x="7738" y="462"/>
                    <a:pt x="7744" y="443"/>
                  </a:cubicBezTo>
                  <a:cubicBezTo>
                    <a:pt x="7760" y="412"/>
                    <a:pt x="7744" y="382"/>
                    <a:pt x="7714" y="366"/>
                  </a:cubicBezTo>
                  <a:cubicBezTo>
                    <a:pt x="7569" y="313"/>
                    <a:pt x="7424" y="267"/>
                    <a:pt x="7279" y="229"/>
                  </a:cubicBezTo>
                  <a:cubicBezTo>
                    <a:pt x="7273" y="226"/>
                    <a:pt x="7266" y="224"/>
                    <a:pt x="7260" y="224"/>
                  </a:cubicBezTo>
                  <a:close/>
                  <a:moveTo>
                    <a:pt x="4121" y="228"/>
                  </a:moveTo>
                  <a:cubicBezTo>
                    <a:pt x="4117" y="228"/>
                    <a:pt x="4113" y="228"/>
                    <a:pt x="4109" y="229"/>
                  </a:cubicBezTo>
                  <a:cubicBezTo>
                    <a:pt x="3956" y="275"/>
                    <a:pt x="3812" y="328"/>
                    <a:pt x="3674" y="382"/>
                  </a:cubicBezTo>
                  <a:cubicBezTo>
                    <a:pt x="3644" y="389"/>
                    <a:pt x="3629" y="420"/>
                    <a:pt x="3636" y="450"/>
                  </a:cubicBezTo>
                  <a:cubicBezTo>
                    <a:pt x="3644" y="473"/>
                    <a:pt x="3667" y="488"/>
                    <a:pt x="3690" y="488"/>
                  </a:cubicBezTo>
                  <a:lnTo>
                    <a:pt x="3713" y="488"/>
                  </a:lnTo>
                  <a:cubicBezTo>
                    <a:pt x="3850" y="435"/>
                    <a:pt x="3995" y="382"/>
                    <a:pt x="4139" y="344"/>
                  </a:cubicBezTo>
                  <a:cubicBezTo>
                    <a:pt x="4170" y="336"/>
                    <a:pt x="4185" y="298"/>
                    <a:pt x="4177" y="275"/>
                  </a:cubicBezTo>
                  <a:cubicBezTo>
                    <a:pt x="4171" y="249"/>
                    <a:pt x="4147" y="228"/>
                    <a:pt x="4121" y="228"/>
                  </a:cubicBezTo>
                  <a:close/>
                  <a:moveTo>
                    <a:pt x="8112" y="539"/>
                  </a:moveTo>
                  <a:cubicBezTo>
                    <a:pt x="8089" y="539"/>
                    <a:pt x="8068" y="549"/>
                    <a:pt x="8057" y="572"/>
                  </a:cubicBezTo>
                  <a:cubicBezTo>
                    <a:pt x="8042" y="603"/>
                    <a:pt x="8057" y="633"/>
                    <a:pt x="8087" y="648"/>
                  </a:cubicBezTo>
                  <a:cubicBezTo>
                    <a:pt x="8224" y="709"/>
                    <a:pt x="8354" y="786"/>
                    <a:pt x="8484" y="854"/>
                  </a:cubicBezTo>
                  <a:cubicBezTo>
                    <a:pt x="8490" y="861"/>
                    <a:pt x="8501" y="862"/>
                    <a:pt x="8509" y="862"/>
                  </a:cubicBezTo>
                  <a:lnTo>
                    <a:pt x="8509" y="862"/>
                  </a:lnTo>
                  <a:cubicBezTo>
                    <a:pt x="8531" y="861"/>
                    <a:pt x="8552" y="853"/>
                    <a:pt x="8560" y="831"/>
                  </a:cubicBezTo>
                  <a:cubicBezTo>
                    <a:pt x="8575" y="809"/>
                    <a:pt x="8567" y="770"/>
                    <a:pt x="8545" y="755"/>
                  </a:cubicBezTo>
                  <a:cubicBezTo>
                    <a:pt x="8407" y="679"/>
                    <a:pt x="8270" y="610"/>
                    <a:pt x="8133" y="542"/>
                  </a:cubicBezTo>
                  <a:cubicBezTo>
                    <a:pt x="8126" y="540"/>
                    <a:pt x="8119" y="539"/>
                    <a:pt x="8112" y="539"/>
                  </a:cubicBezTo>
                  <a:close/>
                  <a:moveTo>
                    <a:pt x="8509" y="862"/>
                  </a:moveTo>
                  <a:cubicBezTo>
                    <a:pt x="8508" y="862"/>
                    <a:pt x="8507" y="862"/>
                    <a:pt x="8506" y="862"/>
                  </a:cubicBezTo>
                  <a:lnTo>
                    <a:pt x="8514" y="862"/>
                  </a:lnTo>
                  <a:cubicBezTo>
                    <a:pt x="8513" y="862"/>
                    <a:pt x="8511" y="862"/>
                    <a:pt x="8509" y="862"/>
                  </a:cubicBezTo>
                  <a:close/>
                  <a:moveTo>
                    <a:pt x="3274" y="554"/>
                  </a:moveTo>
                  <a:cubicBezTo>
                    <a:pt x="3267" y="554"/>
                    <a:pt x="3261" y="555"/>
                    <a:pt x="3255" y="557"/>
                  </a:cubicBezTo>
                  <a:cubicBezTo>
                    <a:pt x="3118" y="626"/>
                    <a:pt x="2981" y="694"/>
                    <a:pt x="2844" y="778"/>
                  </a:cubicBezTo>
                  <a:cubicBezTo>
                    <a:pt x="2821" y="793"/>
                    <a:pt x="2813" y="824"/>
                    <a:pt x="2828" y="854"/>
                  </a:cubicBezTo>
                  <a:cubicBezTo>
                    <a:pt x="2836" y="869"/>
                    <a:pt x="2851" y="885"/>
                    <a:pt x="2874" y="885"/>
                  </a:cubicBezTo>
                  <a:lnTo>
                    <a:pt x="2867" y="877"/>
                  </a:lnTo>
                  <a:lnTo>
                    <a:pt x="2867" y="877"/>
                  </a:lnTo>
                  <a:cubicBezTo>
                    <a:pt x="2871" y="879"/>
                    <a:pt x="2876" y="880"/>
                    <a:pt x="2880" y="880"/>
                  </a:cubicBezTo>
                  <a:cubicBezTo>
                    <a:pt x="2890" y="880"/>
                    <a:pt x="2899" y="875"/>
                    <a:pt x="2905" y="869"/>
                  </a:cubicBezTo>
                  <a:cubicBezTo>
                    <a:pt x="3034" y="801"/>
                    <a:pt x="3164" y="725"/>
                    <a:pt x="3301" y="664"/>
                  </a:cubicBezTo>
                  <a:cubicBezTo>
                    <a:pt x="3332" y="648"/>
                    <a:pt x="3339" y="618"/>
                    <a:pt x="3332" y="588"/>
                  </a:cubicBezTo>
                  <a:cubicBezTo>
                    <a:pt x="3320" y="564"/>
                    <a:pt x="3295" y="554"/>
                    <a:pt x="3274" y="554"/>
                  </a:cubicBezTo>
                  <a:close/>
                  <a:moveTo>
                    <a:pt x="8897" y="991"/>
                  </a:moveTo>
                  <a:cubicBezTo>
                    <a:pt x="8879" y="991"/>
                    <a:pt x="8859" y="1000"/>
                    <a:pt x="8849" y="1014"/>
                  </a:cubicBezTo>
                  <a:cubicBezTo>
                    <a:pt x="8827" y="1045"/>
                    <a:pt x="8834" y="1075"/>
                    <a:pt x="8865" y="1098"/>
                  </a:cubicBezTo>
                  <a:cubicBezTo>
                    <a:pt x="8987" y="1182"/>
                    <a:pt x="9109" y="1266"/>
                    <a:pt x="9223" y="1365"/>
                  </a:cubicBezTo>
                  <a:cubicBezTo>
                    <a:pt x="9230" y="1373"/>
                    <a:pt x="9246" y="1380"/>
                    <a:pt x="9261" y="1380"/>
                  </a:cubicBezTo>
                  <a:lnTo>
                    <a:pt x="9253" y="1373"/>
                  </a:lnTo>
                  <a:cubicBezTo>
                    <a:pt x="9276" y="1373"/>
                    <a:pt x="9291" y="1365"/>
                    <a:pt x="9299" y="1357"/>
                  </a:cubicBezTo>
                  <a:cubicBezTo>
                    <a:pt x="9322" y="1327"/>
                    <a:pt x="9322" y="1296"/>
                    <a:pt x="9291" y="1273"/>
                  </a:cubicBezTo>
                  <a:cubicBezTo>
                    <a:pt x="9177" y="1182"/>
                    <a:pt x="9055" y="1083"/>
                    <a:pt x="8926" y="999"/>
                  </a:cubicBezTo>
                  <a:cubicBezTo>
                    <a:pt x="8917" y="994"/>
                    <a:pt x="8907" y="991"/>
                    <a:pt x="8897" y="991"/>
                  </a:cubicBezTo>
                  <a:close/>
                  <a:moveTo>
                    <a:pt x="2487" y="1009"/>
                  </a:moveTo>
                  <a:cubicBezTo>
                    <a:pt x="2475" y="1009"/>
                    <a:pt x="2464" y="1013"/>
                    <a:pt x="2455" y="1022"/>
                  </a:cubicBezTo>
                  <a:cubicBezTo>
                    <a:pt x="2333" y="1106"/>
                    <a:pt x="2204" y="1205"/>
                    <a:pt x="2089" y="1296"/>
                  </a:cubicBezTo>
                  <a:cubicBezTo>
                    <a:pt x="2066" y="1319"/>
                    <a:pt x="2059" y="1357"/>
                    <a:pt x="2082" y="1380"/>
                  </a:cubicBezTo>
                  <a:cubicBezTo>
                    <a:pt x="2089" y="1388"/>
                    <a:pt x="2112" y="1395"/>
                    <a:pt x="2127" y="1403"/>
                  </a:cubicBezTo>
                  <a:lnTo>
                    <a:pt x="2120" y="1395"/>
                  </a:lnTo>
                  <a:cubicBezTo>
                    <a:pt x="2135" y="1395"/>
                    <a:pt x="2150" y="1395"/>
                    <a:pt x="2165" y="1388"/>
                  </a:cubicBezTo>
                  <a:cubicBezTo>
                    <a:pt x="2280" y="1289"/>
                    <a:pt x="2402" y="1197"/>
                    <a:pt x="2524" y="1113"/>
                  </a:cubicBezTo>
                  <a:cubicBezTo>
                    <a:pt x="2547" y="1098"/>
                    <a:pt x="2554" y="1060"/>
                    <a:pt x="2531" y="1037"/>
                  </a:cubicBezTo>
                  <a:cubicBezTo>
                    <a:pt x="2522" y="1019"/>
                    <a:pt x="2504" y="1009"/>
                    <a:pt x="2487" y="1009"/>
                  </a:cubicBezTo>
                  <a:close/>
                  <a:moveTo>
                    <a:pt x="9600" y="1561"/>
                  </a:moveTo>
                  <a:cubicBezTo>
                    <a:pt x="9585" y="1561"/>
                    <a:pt x="9570" y="1567"/>
                    <a:pt x="9558" y="1578"/>
                  </a:cubicBezTo>
                  <a:cubicBezTo>
                    <a:pt x="9535" y="1601"/>
                    <a:pt x="9535" y="1639"/>
                    <a:pt x="9558" y="1662"/>
                  </a:cubicBezTo>
                  <a:cubicBezTo>
                    <a:pt x="9665" y="1769"/>
                    <a:pt x="9779" y="1876"/>
                    <a:pt x="9871" y="1982"/>
                  </a:cubicBezTo>
                  <a:cubicBezTo>
                    <a:pt x="9886" y="1997"/>
                    <a:pt x="9900" y="2005"/>
                    <a:pt x="9915" y="2005"/>
                  </a:cubicBezTo>
                  <a:lnTo>
                    <a:pt x="9915" y="2005"/>
                  </a:lnTo>
                  <a:cubicBezTo>
                    <a:pt x="9935" y="2005"/>
                    <a:pt x="9948" y="2004"/>
                    <a:pt x="9962" y="1990"/>
                  </a:cubicBezTo>
                  <a:cubicBezTo>
                    <a:pt x="9985" y="1967"/>
                    <a:pt x="9985" y="1936"/>
                    <a:pt x="9962" y="1914"/>
                  </a:cubicBezTo>
                  <a:cubicBezTo>
                    <a:pt x="9855" y="1799"/>
                    <a:pt x="9749" y="1685"/>
                    <a:pt x="9642" y="1578"/>
                  </a:cubicBezTo>
                  <a:cubicBezTo>
                    <a:pt x="9631" y="1567"/>
                    <a:pt x="9615" y="1561"/>
                    <a:pt x="9600" y="1561"/>
                  </a:cubicBezTo>
                  <a:close/>
                  <a:moveTo>
                    <a:pt x="9915" y="2005"/>
                  </a:moveTo>
                  <a:cubicBezTo>
                    <a:pt x="9913" y="2005"/>
                    <a:pt x="9911" y="2005"/>
                    <a:pt x="9909" y="2005"/>
                  </a:cubicBezTo>
                  <a:lnTo>
                    <a:pt x="9916" y="2005"/>
                  </a:lnTo>
                  <a:cubicBezTo>
                    <a:pt x="9916" y="2005"/>
                    <a:pt x="9916" y="2005"/>
                    <a:pt x="9915" y="2005"/>
                  </a:cubicBezTo>
                  <a:close/>
                  <a:moveTo>
                    <a:pt x="1788" y="1584"/>
                  </a:moveTo>
                  <a:cubicBezTo>
                    <a:pt x="1773" y="1584"/>
                    <a:pt x="1758" y="1590"/>
                    <a:pt x="1746" y="1601"/>
                  </a:cubicBezTo>
                  <a:cubicBezTo>
                    <a:pt x="1640" y="1708"/>
                    <a:pt x="1533" y="1822"/>
                    <a:pt x="1426" y="1936"/>
                  </a:cubicBezTo>
                  <a:cubicBezTo>
                    <a:pt x="1411" y="1959"/>
                    <a:pt x="1411" y="1997"/>
                    <a:pt x="1434" y="2013"/>
                  </a:cubicBezTo>
                  <a:cubicBezTo>
                    <a:pt x="1449" y="2028"/>
                    <a:pt x="1457" y="2028"/>
                    <a:pt x="1472" y="2028"/>
                  </a:cubicBezTo>
                  <a:cubicBezTo>
                    <a:pt x="1487" y="2028"/>
                    <a:pt x="1502" y="2020"/>
                    <a:pt x="1518" y="2013"/>
                  </a:cubicBezTo>
                  <a:cubicBezTo>
                    <a:pt x="1617" y="1898"/>
                    <a:pt x="1723" y="1784"/>
                    <a:pt x="1830" y="1685"/>
                  </a:cubicBezTo>
                  <a:cubicBezTo>
                    <a:pt x="1853" y="1662"/>
                    <a:pt x="1853" y="1624"/>
                    <a:pt x="1830" y="1601"/>
                  </a:cubicBezTo>
                  <a:cubicBezTo>
                    <a:pt x="1819" y="1590"/>
                    <a:pt x="1803" y="1584"/>
                    <a:pt x="1788" y="1584"/>
                  </a:cubicBezTo>
                  <a:close/>
                  <a:moveTo>
                    <a:pt x="10200" y="2241"/>
                  </a:moveTo>
                  <a:cubicBezTo>
                    <a:pt x="10189" y="2241"/>
                    <a:pt x="10179" y="2244"/>
                    <a:pt x="10168" y="2249"/>
                  </a:cubicBezTo>
                  <a:cubicBezTo>
                    <a:pt x="10145" y="2272"/>
                    <a:pt x="10137" y="2310"/>
                    <a:pt x="10160" y="2333"/>
                  </a:cubicBezTo>
                  <a:cubicBezTo>
                    <a:pt x="10252" y="2455"/>
                    <a:pt x="10336" y="2577"/>
                    <a:pt x="10412" y="2699"/>
                  </a:cubicBezTo>
                  <a:cubicBezTo>
                    <a:pt x="10427" y="2714"/>
                    <a:pt x="10442" y="2729"/>
                    <a:pt x="10465" y="2729"/>
                  </a:cubicBezTo>
                  <a:lnTo>
                    <a:pt x="10457" y="2721"/>
                  </a:lnTo>
                  <a:lnTo>
                    <a:pt x="10457" y="2721"/>
                  </a:lnTo>
                  <a:cubicBezTo>
                    <a:pt x="10465" y="2725"/>
                    <a:pt x="10471" y="2727"/>
                    <a:pt x="10477" y="2727"/>
                  </a:cubicBezTo>
                  <a:cubicBezTo>
                    <a:pt x="10482" y="2727"/>
                    <a:pt x="10488" y="2725"/>
                    <a:pt x="10496" y="2721"/>
                  </a:cubicBezTo>
                  <a:cubicBezTo>
                    <a:pt x="10518" y="2706"/>
                    <a:pt x="10526" y="2668"/>
                    <a:pt x="10511" y="2645"/>
                  </a:cubicBezTo>
                  <a:cubicBezTo>
                    <a:pt x="10427" y="2516"/>
                    <a:pt x="10343" y="2386"/>
                    <a:pt x="10252" y="2264"/>
                  </a:cubicBezTo>
                  <a:cubicBezTo>
                    <a:pt x="10237" y="2249"/>
                    <a:pt x="10219" y="2241"/>
                    <a:pt x="10200" y="2241"/>
                  </a:cubicBezTo>
                  <a:close/>
                  <a:moveTo>
                    <a:pt x="1186" y="2266"/>
                  </a:moveTo>
                  <a:cubicBezTo>
                    <a:pt x="1168" y="2266"/>
                    <a:pt x="1150" y="2274"/>
                    <a:pt x="1137" y="2287"/>
                  </a:cubicBezTo>
                  <a:cubicBezTo>
                    <a:pt x="1045" y="2417"/>
                    <a:pt x="961" y="2539"/>
                    <a:pt x="877" y="2668"/>
                  </a:cubicBezTo>
                  <a:cubicBezTo>
                    <a:pt x="862" y="2699"/>
                    <a:pt x="870" y="2729"/>
                    <a:pt x="900" y="2752"/>
                  </a:cubicBezTo>
                  <a:cubicBezTo>
                    <a:pt x="908" y="2752"/>
                    <a:pt x="916" y="2760"/>
                    <a:pt x="931" y="2760"/>
                  </a:cubicBezTo>
                  <a:lnTo>
                    <a:pt x="923" y="2752"/>
                  </a:lnTo>
                  <a:cubicBezTo>
                    <a:pt x="946" y="2752"/>
                    <a:pt x="969" y="2744"/>
                    <a:pt x="977" y="2729"/>
                  </a:cubicBezTo>
                  <a:cubicBezTo>
                    <a:pt x="1053" y="2600"/>
                    <a:pt x="1144" y="2478"/>
                    <a:pt x="1228" y="2356"/>
                  </a:cubicBezTo>
                  <a:cubicBezTo>
                    <a:pt x="1251" y="2333"/>
                    <a:pt x="1243" y="2295"/>
                    <a:pt x="1220" y="2279"/>
                  </a:cubicBezTo>
                  <a:cubicBezTo>
                    <a:pt x="1211" y="2270"/>
                    <a:pt x="1199" y="2266"/>
                    <a:pt x="1186" y="2266"/>
                  </a:cubicBezTo>
                  <a:close/>
                  <a:moveTo>
                    <a:pt x="10696" y="3005"/>
                  </a:moveTo>
                  <a:cubicBezTo>
                    <a:pt x="10688" y="3005"/>
                    <a:pt x="10679" y="3007"/>
                    <a:pt x="10671" y="3011"/>
                  </a:cubicBezTo>
                  <a:cubicBezTo>
                    <a:pt x="10640" y="3026"/>
                    <a:pt x="10633" y="3064"/>
                    <a:pt x="10648" y="3087"/>
                  </a:cubicBezTo>
                  <a:cubicBezTo>
                    <a:pt x="10709" y="3225"/>
                    <a:pt x="10778" y="3362"/>
                    <a:pt x="10839" y="3491"/>
                  </a:cubicBezTo>
                  <a:cubicBezTo>
                    <a:pt x="10846" y="3513"/>
                    <a:pt x="10867" y="3528"/>
                    <a:pt x="10889" y="3529"/>
                  </a:cubicBezTo>
                  <a:lnTo>
                    <a:pt x="10889" y="3529"/>
                  </a:lnTo>
                  <a:cubicBezTo>
                    <a:pt x="10898" y="3529"/>
                    <a:pt x="10909" y="3528"/>
                    <a:pt x="10915" y="3522"/>
                  </a:cubicBezTo>
                  <a:cubicBezTo>
                    <a:pt x="10945" y="3514"/>
                    <a:pt x="10961" y="3476"/>
                    <a:pt x="10945" y="3446"/>
                  </a:cubicBezTo>
                  <a:cubicBezTo>
                    <a:pt x="10884" y="3308"/>
                    <a:pt x="10816" y="3171"/>
                    <a:pt x="10747" y="3034"/>
                  </a:cubicBezTo>
                  <a:cubicBezTo>
                    <a:pt x="10736" y="3017"/>
                    <a:pt x="10717" y="3005"/>
                    <a:pt x="10696" y="3005"/>
                  </a:cubicBezTo>
                  <a:close/>
                  <a:moveTo>
                    <a:pt x="10889" y="3529"/>
                  </a:moveTo>
                  <a:cubicBezTo>
                    <a:pt x="10888" y="3529"/>
                    <a:pt x="10886" y="3529"/>
                    <a:pt x="10884" y="3529"/>
                  </a:cubicBezTo>
                  <a:lnTo>
                    <a:pt x="10892" y="3529"/>
                  </a:lnTo>
                  <a:cubicBezTo>
                    <a:pt x="10891" y="3529"/>
                    <a:pt x="10890" y="3529"/>
                    <a:pt x="10889" y="3529"/>
                  </a:cubicBezTo>
                  <a:close/>
                  <a:moveTo>
                    <a:pt x="695" y="3042"/>
                  </a:moveTo>
                  <a:cubicBezTo>
                    <a:pt x="676" y="3042"/>
                    <a:pt x="659" y="3052"/>
                    <a:pt x="649" y="3072"/>
                  </a:cubicBezTo>
                  <a:cubicBezTo>
                    <a:pt x="580" y="3202"/>
                    <a:pt x="512" y="3346"/>
                    <a:pt x="451" y="3484"/>
                  </a:cubicBezTo>
                  <a:cubicBezTo>
                    <a:pt x="443" y="3514"/>
                    <a:pt x="451" y="3552"/>
                    <a:pt x="481" y="3560"/>
                  </a:cubicBezTo>
                  <a:lnTo>
                    <a:pt x="504" y="3560"/>
                  </a:lnTo>
                  <a:cubicBezTo>
                    <a:pt x="527" y="3560"/>
                    <a:pt x="550" y="3552"/>
                    <a:pt x="557" y="3529"/>
                  </a:cubicBezTo>
                  <a:cubicBezTo>
                    <a:pt x="618" y="3392"/>
                    <a:pt x="679" y="3255"/>
                    <a:pt x="748" y="3125"/>
                  </a:cubicBezTo>
                  <a:cubicBezTo>
                    <a:pt x="763" y="3095"/>
                    <a:pt x="755" y="3064"/>
                    <a:pt x="725" y="3049"/>
                  </a:cubicBezTo>
                  <a:cubicBezTo>
                    <a:pt x="715" y="3044"/>
                    <a:pt x="705" y="3042"/>
                    <a:pt x="695" y="3042"/>
                  </a:cubicBezTo>
                  <a:close/>
                  <a:moveTo>
                    <a:pt x="11045" y="3840"/>
                  </a:moveTo>
                  <a:cubicBezTo>
                    <a:pt x="11040" y="3840"/>
                    <a:pt x="11034" y="3841"/>
                    <a:pt x="11029" y="3842"/>
                  </a:cubicBezTo>
                  <a:cubicBezTo>
                    <a:pt x="10999" y="3849"/>
                    <a:pt x="10983" y="3880"/>
                    <a:pt x="10991" y="3910"/>
                  </a:cubicBezTo>
                  <a:cubicBezTo>
                    <a:pt x="11037" y="4055"/>
                    <a:pt x="11082" y="4200"/>
                    <a:pt x="11121" y="4345"/>
                  </a:cubicBezTo>
                  <a:cubicBezTo>
                    <a:pt x="11128" y="4368"/>
                    <a:pt x="11151" y="4391"/>
                    <a:pt x="11174" y="4391"/>
                  </a:cubicBezTo>
                  <a:lnTo>
                    <a:pt x="11189" y="4391"/>
                  </a:lnTo>
                  <a:cubicBezTo>
                    <a:pt x="11220" y="4383"/>
                    <a:pt x="11242" y="4345"/>
                    <a:pt x="11235" y="4314"/>
                  </a:cubicBezTo>
                  <a:cubicBezTo>
                    <a:pt x="11197" y="4170"/>
                    <a:pt x="11151" y="4025"/>
                    <a:pt x="11105" y="3880"/>
                  </a:cubicBezTo>
                  <a:cubicBezTo>
                    <a:pt x="11093" y="3855"/>
                    <a:pt x="11070" y="3840"/>
                    <a:pt x="11045" y="3840"/>
                  </a:cubicBezTo>
                  <a:close/>
                  <a:moveTo>
                    <a:pt x="338" y="3874"/>
                  </a:moveTo>
                  <a:cubicBezTo>
                    <a:pt x="318" y="3874"/>
                    <a:pt x="296" y="3888"/>
                    <a:pt x="291" y="3910"/>
                  </a:cubicBezTo>
                  <a:cubicBezTo>
                    <a:pt x="245" y="4055"/>
                    <a:pt x="199" y="4208"/>
                    <a:pt x="161" y="4352"/>
                  </a:cubicBezTo>
                  <a:cubicBezTo>
                    <a:pt x="153" y="4383"/>
                    <a:pt x="176" y="4413"/>
                    <a:pt x="207" y="4421"/>
                  </a:cubicBezTo>
                  <a:lnTo>
                    <a:pt x="222" y="4421"/>
                  </a:lnTo>
                  <a:cubicBezTo>
                    <a:pt x="245" y="4421"/>
                    <a:pt x="268" y="4406"/>
                    <a:pt x="275" y="4383"/>
                  </a:cubicBezTo>
                  <a:cubicBezTo>
                    <a:pt x="313" y="4238"/>
                    <a:pt x="352" y="4093"/>
                    <a:pt x="397" y="3949"/>
                  </a:cubicBezTo>
                  <a:cubicBezTo>
                    <a:pt x="413" y="3918"/>
                    <a:pt x="390" y="3888"/>
                    <a:pt x="359" y="3880"/>
                  </a:cubicBezTo>
                  <a:cubicBezTo>
                    <a:pt x="353" y="3876"/>
                    <a:pt x="346" y="3874"/>
                    <a:pt x="338" y="3874"/>
                  </a:cubicBezTo>
                  <a:close/>
                  <a:moveTo>
                    <a:pt x="11270" y="4717"/>
                  </a:moveTo>
                  <a:cubicBezTo>
                    <a:pt x="11266" y="4717"/>
                    <a:pt x="11262" y="4717"/>
                    <a:pt x="11258" y="4718"/>
                  </a:cubicBezTo>
                  <a:cubicBezTo>
                    <a:pt x="11227" y="4718"/>
                    <a:pt x="11204" y="4749"/>
                    <a:pt x="11212" y="4779"/>
                  </a:cubicBezTo>
                  <a:cubicBezTo>
                    <a:pt x="11235" y="4932"/>
                    <a:pt x="11258" y="5077"/>
                    <a:pt x="11265" y="5229"/>
                  </a:cubicBezTo>
                  <a:cubicBezTo>
                    <a:pt x="11273" y="5259"/>
                    <a:pt x="11296" y="5282"/>
                    <a:pt x="11326" y="5282"/>
                  </a:cubicBezTo>
                  <a:cubicBezTo>
                    <a:pt x="11357" y="5275"/>
                    <a:pt x="11380" y="5252"/>
                    <a:pt x="11380" y="5221"/>
                  </a:cubicBezTo>
                  <a:cubicBezTo>
                    <a:pt x="11364" y="5069"/>
                    <a:pt x="11349" y="4916"/>
                    <a:pt x="11326" y="4764"/>
                  </a:cubicBezTo>
                  <a:cubicBezTo>
                    <a:pt x="11320" y="4738"/>
                    <a:pt x="11296" y="4717"/>
                    <a:pt x="11270" y="4717"/>
                  </a:cubicBezTo>
                  <a:close/>
                  <a:moveTo>
                    <a:pt x="134" y="4755"/>
                  </a:moveTo>
                  <a:cubicBezTo>
                    <a:pt x="108" y="4755"/>
                    <a:pt x="84" y="4776"/>
                    <a:pt x="77" y="4802"/>
                  </a:cubicBezTo>
                  <a:cubicBezTo>
                    <a:pt x="54" y="4955"/>
                    <a:pt x="39" y="5107"/>
                    <a:pt x="24" y="5259"/>
                  </a:cubicBezTo>
                  <a:cubicBezTo>
                    <a:pt x="24" y="5290"/>
                    <a:pt x="47" y="5313"/>
                    <a:pt x="77" y="5320"/>
                  </a:cubicBezTo>
                  <a:cubicBezTo>
                    <a:pt x="108" y="5320"/>
                    <a:pt x="138" y="5298"/>
                    <a:pt x="138" y="5267"/>
                  </a:cubicBezTo>
                  <a:cubicBezTo>
                    <a:pt x="153" y="5115"/>
                    <a:pt x="169" y="4970"/>
                    <a:pt x="192" y="4817"/>
                  </a:cubicBezTo>
                  <a:cubicBezTo>
                    <a:pt x="199" y="4787"/>
                    <a:pt x="176" y="4756"/>
                    <a:pt x="146" y="4756"/>
                  </a:cubicBezTo>
                  <a:cubicBezTo>
                    <a:pt x="142" y="4755"/>
                    <a:pt x="138" y="4755"/>
                    <a:pt x="134" y="4755"/>
                  </a:cubicBezTo>
                  <a:close/>
                  <a:moveTo>
                    <a:pt x="11349" y="5618"/>
                  </a:moveTo>
                  <a:cubicBezTo>
                    <a:pt x="11319" y="5618"/>
                    <a:pt x="11288" y="5648"/>
                    <a:pt x="11288" y="5679"/>
                  </a:cubicBezTo>
                  <a:lnTo>
                    <a:pt x="11288" y="5701"/>
                  </a:lnTo>
                  <a:cubicBezTo>
                    <a:pt x="11288" y="5854"/>
                    <a:pt x="11281" y="6006"/>
                    <a:pt x="11273" y="6151"/>
                  </a:cubicBezTo>
                  <a:cubicBezTo>
                    <a:pt x="11273" y="6182"/>
                    <a:pt x="11296" y="6212"/>
                    <a:pt x="11326" y="6212"/>
                  </a:cubicBezTo>
                  <a:cubicBezTo>
                    <a:pt x="11357" y="6212"/>
                    <a:pt x="11387" y="6189"/>
                    <a:pt x="11387" y="6159"/>
                  </a:cubicBezTo>
                  <a:cubicBezTo>
                    <a:pt x="11395" y="6006"/>
                    <a:pt x="11403" y="5854"/>
                    <a:pt x="11403" y="5701"/>
                  </a:cubicBezTo>
                  <a:lnTo>
                    <a:pt x="11403" y="5679"/>
                  </a:lnTo>
                  <a:cubicBezTo>
                    <a:pt x="11403" y="5648"/>
                    <a:pt x="11380" y="5618"/>
                    <a:pt x="11349" y="5618"/>
                  </a:cubicBezTo>
                  <a:close/>
                  <a:moveTo>
                    <a:pt x="62" y="5656"/>
                  </a:moveTo>
                  <a:cubicBezTo>
                    <a:pt x="24" y="5656"/>
                    <a:pt x="1" y="5679"/>
                    <a:pt x="1" y="5717"/>
                  </a:cubicBezTo>
                  <a:cubicBezTo>
                    <a:pt x="1" y="5869"/>
                    <a:pt x="9" y="6022"/>
                    <a:pt x="24" y="6174"/>
                  </a:cubicBezTo>
                  <a:cubicBezTo>
                    <a:pt x="24" y="6204"/>
                    <a:pt x="47" y="6227"/>
                    <a:pt x="77" y="6227"/>
                  </a:cubicBezTo>
                  <a:lnTo>
                    <a:pt x="85" y="6227"/>
                  </a:lnTo>
                  <a:cubicBezTo>
                    <a:pt x="115" y="6220"/>
                    <a:pt x="138" y="6197"/>
                    <a:pt x="131" y="6166"/>
                  </a:cubicBezTo>
                  <a:cubicBezTo>
                    <a:pt x="123" y="6014"/>
                    <a:pt x="115" y="5862"/>
                    <a:pt x="115" y="5717"/>
                  </a:cubicBezTo>
                  <a:cubicBezTo>
                    <a:pt x="115" y="5679"/>
                    <a:pt x="92" y="5656"/>
                    <a:pt x="62" y="5656"/>
                  </a:cubicBezTo>
                  <a:close/>
                  <a:moveTo>
                    <a:pt x="11269" y="6554"/>
                  </a:moveTo>
                  <a:cubicBezTo>
                    <a:pt x="11242" y="6554"/>
                    <a:pt x="11219" y="6574"/>
                    <a:pt x="11212" y="6601"/>
                  </a:cubicBezTo>
                  <a:cubicBezTo>
                    <a:pt x="11189" y="6746"/>
                    <a:pt x="11159" y="6898"/>
                    <a:pt x="11128" y="7043"/>
                  </a:cubicBezTo>
                  <a:cubicBezTo>
                    <a:pt x="11121" y="7073"/>
                    <a:pt x="11136" y="7104"/>
                    <a:pt x="11166" y="7111"/>
                  </a:cubicBezTo>
                  <a:lnTo>
                    <a:pt x="11182" y="7111"/>
                  </a:lnTo>
                  <a:cubicBezTo>
                    <a:pt x="11204" y="7104"/>
                    <a:pt x="11227" y="7089"/>
                    <a:pt x="11235" y="7066"/>
                  </a:cubicBezTo>
                  <a:cubicBezTo>
                    <a:pt x="11273" y="6921"/>
                    <a:pt x="11303" y="6768"/>
                    <a:pt x="11326" y="6616"/>
                  </a:cubicBezTo>
                  <a:cubicBezTo>
                    <a:pt x="11334" y="6586"/>
                    <a:pt x="11311" y="6555"/>
                    <a:pt x="11281" y="6555"/>
                  </a:cubicBezTo>
                  <a:cubicBezTo>
                    <a:pt x="11277" y="6554"/>
                    <a:pt x="11273" y="6554"/>
                    <a:pt x="11269" y="6554"/>
                  </a:cubicBezTo>
                  <a:close/>
                  <a:moveTo>
                    <a:pt x="135" y="6561"/>
                  </a:moveTo>
                  <a:cubicBezTo>
                    <a:pt x="131" y="6561"/>
                    <a:pt x="127" y="6562"/>
                    <a:pt x="123" y="6563"/>
                  </a:cubicBezTo>
                  <a:cubicBezTo>
                    <a:pt x="92" y="6563"/>
                    <a:pt x="70" y="6593"/>
                    <a:pt x="77" y="6624"/>
                  </a:cubicBezTo>
                  <a:cubicBezTo>
                    <a:pt x="100" y="6776"/>
                    <a:pt x="131" y="6929"/>
                    <a:pt x="169" y="7073"/>
                  </a:cubicBezTo>
                  <a:cubicBezTo>
                    <a:pt x="176" y="7104"/>
                    <a:pt x="199" y="7119"/>
                    <a:pt x="222" y="7119"/>
                  </a:cubicBezTo>
                  <a:lnTo>
                    <a:pt x="237" y="7119"/>
                  </a:lnTo>
                  <a:cubicBezTo>
                    <a:pt x="268" y="7111"/>
                    <a:pt x="283" y="7081"/>
                    <a:pt x="275" y="7050"/>
                  </a:cubicBezTo>
                  <a:cubicBezTo>
                    <a:pt x="245" y="6906"/>
                    <a:pt x="214" y="6753"/>
                    <a:pt x="184" y="6608"/>
                  </a:cubicBezTo>
                  <a:cubicBezTo>
                    <a:pt x="184" y="6582"/>
                    <a:pt x="161" y="6561"/>
                    <a:pt x="135" y="6561"/>
                  </a:cubicBezTo>
                  <a:close/>
                  <a:moveTo>
                    <a:pt x="11059" y="7437"/>
                  </a:moveTo>
                  <a:cubicBezTo>
                    <a:pt x="11034" y="7437"/>
                    <a:pt x="11011" y="7452"/>
                    <a:pt x="10999" y="7477"/>
                  </a:cubicBezTo>
                  <a:cubicBezTo>
                    <a:pt x="10953" y="7614"/>
                    <a:pt x="10900" y="7759"/>
                    <a:pt x="10839" y="7896"/>
                  </a:cubicBezTo>
                  <a:cubicBezTo>
                    <a:pt x="10831" y="7927"/>
                    <a:pt x="10846" y="7957"/>
                    <a:pt x="10869" y="7973"/>
                  </a:cubicBezTo>
                  <a:lnTo>
                    <a:pt x="10892" y="7973"/>
                  </a:lnTo>
                  <a:cubicBezTo>
                    <a:pt x="10915" y="7973"/>
                    <a:pt x="10938" y="7957"/>
                    <a:pt x="10945" y="7942"/>
                  </a:cubicBezTo>
                  <a:cubicBezTo>
                    <a:pt x="11006" y="7797"/>
                    <a:pt x="11060" y="7653"/>
                    <a:pt x="11113" y="7508"/>
                  </a:cubicBezTo>
                  <a:cubicBezTo>
                    <a:pt x="11121" y="7477"/>
                    <a:pt x="11105" y="7447"/>
                    <a:pt x="11075" y="7439"/>
                  </a:cubicBezTo>
                  <a:cubicBezTo>
                    <a:pt x="11070" y="7438"/>
                    <a:pt x="11064" y="7437"/>
                    <a:pt x="11059" y="7437"/>
                  </a:cubicBezTo>
                  <a:close/>
                  <a:moveTo>
                    <a:pt x="349" y="7442"/>
                  </a:moveTo>
                  <a:cubicBezTo>
                    <a:pt x="342" y="7442"/>
                    <a:pt x="335" y="7443"/>
                    <a:pt x="329" y="7447"/>
                  </a:cubicBezTo>
                  <a:cubicBezTo>
                    <a:pt x="298" y="7454"/>
                    <a:pt x="283" y="7485"/>
                    <a:pt x="291" y="7515"/>
                  </a:cubicBezTo>
                  <a:cubicBezTo>
                    <a:pt x="344" y="7660"/>
                    <a:pt x="397" y="7805"/>
                    <a:pt x="458" y="7950"/>
                  </a:cubicBezTo>
                  <a:cubicBezTo>
                    <a:pt x="466" y="7965"/>
                    <a:pt x="489" y="7980"/>
                    <a:pt x="512" y="7980"/>
                  </a:cubicBezTo>
                  <a:cubicBezTo>
                    <a:pt x="519" y="7980"/>
                    <a:pt x="527" y="7980"/>
                    <a:pt x="534" y="7973"/>
                  </a:cubicBezTo>
                  <a:cubicBezTo>
                    <a:pt x="565" y="7965"/>
                    <a:pt x="573" y="7927"/>
                    <a:pt x="565" y="7904"/>
                  </a:cubicBezTo>
                  <a:cubicBezTo>
                    <a:pt x="504" y="7767"/>
                    <a:pt x="451" y="7622"/>
                    <a:pt x="405" y="7485"/>
                  </a:cubicBezTo>
                  <a:cubicBezTo>
                    <a:pt x="393" y="7461"/>
                    <a:pt x="372" y="7442"/>
                    <a:pt x="349" y="7442"/>
                  </a:cubicBezTo>
                  <a:close/>
                  <a:moveTo>
                    <a:pt x="10700" y="8264"/>
                  </a:moveTo>
                  <a:cubicBezTo>
                    <a:pt x="10679" y="8264"/>
                    <a:pt x="10659" y="8278"/>
                    <a:pt x="10648" y="8300"/>
                  </a:cubicBezTo>
                  <a:cubicBezTo>
                    <a:pt x="10572" y="8430"/>
                    <a:pt x="10503" y="8559"/>
                    <a:pt x="10419" y="8689"/>
                  </a:cubicBezTo>
                  <a:cubicBezTo>
                    <a:pt x="10404" y="8712"/>
                    <a:pt x="10412" y="8750"/>
                    <a:pt x="10435" y="8765"/>
                  </a:cubicBezTo>
                  <a:cubicBezTo>
                    <a:pt x="10450" y="8773"/>
                    <a:pt x="10457" y="8773"/>
                    <a:pt x="10465" y="8773"/>
                  </a:cubicBezTo>
                  <a:lnTo>
                    <a:pt x="10473" y="8773"/>
                  </a:lnTo>
                  <a:cubicBezTo>
                    <a:pt x="10488" y="8773"/>
                    <a:pt x="10503" y="8765"/>
                    <a:pt x="10518" y="8750"/>
                  </a:cubicBezTo>
                  <a:cubicBezTo>
                    <a:pt x="10595" y="8620"/>
                    <a:pt x="10679" y="8483"/>
                    <a:pt x="10747" y="8354"/>
                  </a:cubicBezTo>
                  <a:cubicBezTo>
                    <a:pt x="10762" y="8323"/>
                    <a:pt x="10747" y="8285"/>
                    <a:pt x="10724" y="8270"/>
                  </a:cubicBezTo>
                  <a:cubicBezTo>
                    <a:pt x="10716" y="8266"/>
                    <a:pt x="10708" y="8264"/>
                    <a:pt x="10700" y="8264"/>
                  </a:cubicBezTo>
                  <a:close/>
                  <a:moveTo>
                    <a:pt x="709" y="8277"/>
                  </a:moveTo>
                  <a:cubicBezTo>
                    <a:pt x="700" y="8277"/>
                    <a:pt x="689" y="8280"/>
                    <a:pt x="679" y="8285"/>
                  </a:cubicBezTo>
                  <a:cubicBezTo>
                    <a:pt x="649" y="8300"/>
                    <a:pt x="641" y="8331"/>
                    <a:pt x="656" y="8361"/>
                  </a:cubicBezTo>
                  <a:cubicBezTo>
                    <a:pt x="725" y="8491"/>
                    <a:pt x="801" y="8628"/>
                    <a:pt x="885" y="8758"/>
                  </a:cubicBezTo>
                  <a:cubicBezTo>
                    <a:pt x="900" y="8773"/>
                    <a:pt x="916" y="8780"/>
                    <a:pt x="931" y="8780"/>
                  </a:cubicBezTo>
                  <a:cubicBezTo>
                    <a:pt x="946" y="8780"/>
                    <a:pt x="954" y="8780"/>
                    <a:pt x="961" y="8773"/>
                  </a:cubicBezTo>
                  <a:cubicBezTo>
                    <a:pt x="992" y="8758"/>
                    <a:pt x="999" y="8720"/>
                    <a:pt x="984" y="8697"/>
                  </a:cubicBezTo>
                  <a:cubicBezTo>
                    <a:pt x="900" y="8567"/>
                    <a:pt x="824" y="8438"/>
                    <a:pt x="755" y="8308"/>
                  </a:cubicBezTo>
                  <a:cubicBezTo>
                    <a:pt x="745" y="8288"/>
                    <a:pt x="728" y="8277"/>
                    <a:pt x="709" y="8277"/>
                  </a:cubicBezTo>
                  <a:close/>
                  <a:moveTo>
                    <a:pt x="10225" y="9041"/>
                  </a:moveTo>
                  <a:cubicBezTo>
                    <a:pt x="10209" y="9041"/>
                    <a:pt x="10192" y="9049"/>
                    <a:pt x="10183" y="9062"/>
                  </a:cubicBezTo>
                  <a:cubicBezTo>
                    <a:pt x="10084" y="9184"/>
                    <a:pt x="9993" y="9306"/>
                    <a:pt x="9894" y="9413"/>
                  </a:cubicBezTo>
                  <a:cubicBezTo>
                    <a:pt x="9871" y="9436"/>
                    <a:pt x="9871" y="9474"/>
                    <a:pt x="9894" y="9497"/>
                  </a:cubicBezTo>
                  <a:cubicBezTo>
                    <a:pt x="9909" y="9505"/>
                    <a:pt x="9916" y="9512"/>
                    <a:pt x="9932" y="9512"/>
                  </a:cubicBezTo>
                  <a:lnTo>
                    <a:pt x="9924" y="9497"/>
                  </a:lnTo>
                  <a:lnTo>
                    <a:pt x="9924" y="9497"/>
                  </a:lnTo>
                  <a:cubicBezTo>
                    <a:pt x="9933" y="9500"/>
                    <a:pt x="9943" y="9502"/>
                    <a:pt x="9952" y="9502"/>
                  </a:cubicBezTo>
                  <a:cubicBezTo>
                    <a:pt x="9964" y="9502"/>
                    <a:pt x="9976" y="9498"/>
                    <a:pt x="9985" y="9489"/>
                  </a:cubicBezTo>
                  <a:cubicBezTo>
                    <a:pt x="10084" y="9375"/>
                    <a:pt x="10176" y="9253"/>
                    <a:pt x="10275" y="9131"/>
                  </a:cubicBezTo>
                  <a:cubicBezTo>
                    <a:pt x="10290" y="9108"/>
                    <a:pt x="10282" y="9070"/>
                    <a:pt x="10259" y="9055"/>
                  </a:cubicBezTo>
                  <a:cubicBezTo>
                    <a:pt x="10250" y="9045"/>
                    <a:pt x="10238" y="9041"/>
                    <a:pt x="10225" y="9041"/>
                  </a:cubicBezTo>
                  <a:close/>
                  <a:moveTo>
                    <a:pt x="1201" y="9052"/>
                  </a:moveTo>
                  <a:cubicBezTo>
                    <a:pt x="1189" y="9052"/>
                    <a:pt x="1177" y="9056"/>
                    <a:pt x="1167" y="9062"/>
                  </a:cubicBezTo>
                  <a:cubicBezTo>
                    <a:pt x="1144" y="9085"/>
                    <a:pt x="1137" y="9116"/>
                    <a:pt x="1159" y="9146"/>
                  </a:cubicBezTo>
                  <a:cubicBezTo>
                    <a:pt x="1251" y="9268"/>
                    <a:pt x="1350" y="9383"/>
                    <a:pt x="1449" y="9497"/>
                  </a:cubicBezTo>
                  <a:cubicBezTo>
                    <a:pt x="1457" y="9512"/>
                    <a:pt x="1472" y="9520"/>
                    <a:pt x="1487" y="9520"/>
                  </a:cubicBezTo>
                  <a:lnTo>
                    <a:pt x="1487" y="9505"/>
                  </a:lnTo>
                  <a:cubicBezTo>
                    <a:pt x="1495" y="9508"/>
                    <a:pt x="1502" y="9510"/>
                    <a:pt x="1509" y="9510"/>
                  </a:cubicBezTo>
                  <a:cubicBezTo>
                    <a:pt x="1516" y="9510"/>
                    <a:pt x="1521" y="9508"/>
                    <a:pt x="1525" y="9505"/>
                  </a:cubicBezTo>
                  <a:cubicBezTo>
                    <a:pt x="1556" y="9482"/>
                    <a:pt x="1556" y="9444"/>
                    <a:pt x="1533" y="9421"/>
                  </a:cubicBezTo>
                  <a:cubicBezTo>
                    <a:pt x="1441" y="9314"/>
                    <a:pt x="1335" y="9192"/>
                    <a:pt x="1251" y="9078"/>
                  </a:cubicBezTo>
                  <a:cubicBezTo>
                    <a:pt x="1237" y="9060"/>
                    <a:pt x="1219" y="9052"/>
                    <a:pt x="1201" y="9052"/>
                  </a:cubicBezTo>
                  <a:close/>
                  <a:moveTo>
                    <a:pt x="9616" y="9724"/>
                  </a:moveTo>
                  <a:cubicBezTo>
                    <a:pt x="9602" y="9724"/>
                    <a:pt x="9589" y="9729"/>
                    <a:pt x="9581" y="9741"/>
                  </a:cubicBezTo>
                  <a:cubicBezTo>
                    <a:pt x="9467" y="9847"/>
                    <a:pt x="9360" y="9939"/>
                    <a:pt x="9238" y="10038"/>
                  </a:cubicBezTo>
                  <a:cubicBezTo>
                    <a:pt x="9215" y="10061"/>
                    <a:pt x="9215" y="10091"/>
                    <a:pt x="9230" y="10114"/>
                  </a:cubicBezTo>
                  <a:cubicBezTo>
                    <a:pt x="9246" y="10129"/>
                    <a:pt x="9261" y="10137"/>
                    <a:pt x="9276" y="10137"/>
                  </a:cubicBezTo>
                  <a:lnTo>
                    <a:pt x="9276" y="10129"/>
                  </a:lnTo>
                  <a:cubicBezTo>
                    <a:pt x="9284" y="10129"/>
                    <a:pt x="9299" y="10129"/>
                    <a:pt x="9314" y="10122"/>
                  </a:cubicBezTo>
                  <a:cubicBezTo>
                    <a:pt x="9436" y="10030"/>
                    <a:pt x="9551" y="9924"/>
                    <a:pt x="9657" y="9817"/>
                  </a:cubicBezTo>
                  <a:cubicBezTo>
                    <a:pt x="9680" y="9794"/>
                    <a:pt x="9680" y="9764"/>
                    <a:pt x="9657" y="9741"/>
                  </a:cubicBezTo>
                  <a:cubicBezTo>
                    <a:pt x="9646" y="9729"/>
                    <a:pt x="9631" y="9724"/>
                    <a:pt x="9616" y="9724"/>
                  </a:cubicBezTo>
                  <a:close/>
                  <a:moveTo>
                    <a:pt x="1803" y="9731"/>
                  </a:moveTo>
                  <a:cubicBezTo>
                    <a:pt x="1788" y="9731"/>
                    <a:pt x="1773" y="9737"/>
                    <a:pt x="1762" y="9748"/>
                  </a:cubicBezTo>
                  <a:cubicBezTo>
                    <a:pt x="1746" y="9771"/>
                    <a:pt x="1746" y="9802"/>
                    <a:pt x="1762" y="9825"/>
                  </a:cubicBezTo>
                  <a:cubicBezTo>
                    <a:pt x="1876" y="9931"/>
                    <a:pt x="1990" y="10038"/>
                    <a:pt x="2112" y="10129"/>
                  </a:cubicBezTo>
                  <a:cubicBezTo>
                    <a:pt x="2120" y="10137"/>
                    <a:pt x="2135" y="10145"/>
                    <a:pt x="2143" y="10145"/>
                  </a:cubicBezTo>
                  <a:lnTo>
                    <a:pt x="2143" y="10137"/>
                  </a:lnTo>
                  <a:cubicBezTo>
                    <a:pt x="2147" y="10139"/>
                    <a:pt x="2151" y="10140"/>
                    <a:pt x="2156" y="10140"/>
                  </a:cubicBezTo>
                  <a:cubicBezTo>
                    <a:pt x="2169" y="10140"/>
                    <a:pt x="2183" y="10133"/>
                    <a:pt x="2188" y="10122"/>
                  </a:cubicBezTo>
                  <a:cubicBezTo>
                    <a:pt x="2211" y="10099"/>
                    <a:pt x="2211" y="10069"/>
                    <a:pt x="2181" y="10046"/>
                  </a:cubicBezTo>
                  <a:cubicBezTo>
                    <a:pt x="2066" y="9947"/>
                    <a:pt x="1952" y="9847"/>
                    <a:pt x="1845" y="9748"/>
                  </a:cubicBezTo>
                  <a:cubicBezTo>
                    <a:pt x="1834" y="9737"/>
                    <a:pt x="1819" y="9731"/>
                    <a:pt x="1803" y="9731"/>
                  </a:cubicBezTo>
                  <a:close/>
                  <a:moveTo>
                    <a:pt x="8912" y="10297"/>
                  </a:moveTo>
                  <a:cubicBezTo>
                    <a:pt x="8901" y="10297"/>
                    <a:pt x="8891" y="10299"/>
                    <a:pt x="8880" y="10305"/>
                  </a:cubicBezTo>
                  <a:cubicBezTo>
                    <a:pt x="8758" y="10396"/>
                    <a:pt x="8628" y="10472"/>
                    <a:pt x="8499" y="10549"/>
                  </a:cubicBezTo>
                  <a:cubicBezTo>
                    <a:pt x="8476" y="10564"/>
                    <a:pt x="8461" y="10602"/>
                    <a:pt x="8476" y="10625"/>
                  </a:cubicBezTo>
                  <a:cubicBezTo>
                    <a:pt x="8491" y="10640"/>
                    <a:pt x="8506" y="10655"/>
                    <a:pt x="8529" y="10655"/>
                  </a:cubicBezTo>
                  <a:lnTo>
                    <a:pt x="8529" y="10648"/>
                  </a:lnTo>
                  <a:lnTo>
                    <a:pt x="8560" y="10648"/>
                  </a:lnTo>
                  <a:cubicBezTo>
                    <a:pt x="8689" y="10572"/>
                    <a:pt x="8819" y="10488"/>
                    <a:pt x="8948" y="10404"/>
                  </a:cubicBezTo>
                  <a:cubicBezTo>
                    <a:pt x="8971" y="10381"/>
                    <a:pt x="8979" y="10351"/>
                    <a:pt x="8964" y="10320"/>
                  </a:cubicBezTo>
                  <a:cubicBezTo>
                    <a:pt x="8949" y="10305"/>
                    <a:pt x="8931" y="10297"/>
                    <a:pt x="8912" y="10297"/>
                  </a:cubicBezTo>
                  <a:close/>
                  <a:moveTo>
                    <a:pt x="2507" y="10304"/>
                  </a:moveTo>
                  <a:cubicBezTo>
                    <a:pt x="2488" y="10304"/>
                    <a:pt x="2470" y="10313"/>
                    <a:pt x="2455" y="10328"/>
                  </a:cubicBezTo>
                  <a:cubicBezTo>
                    <a:pt x="2440" y="10358"/>
                    <a:pt x="2447" y="10389"/>
                    <a:pt x="2470" y="10411"/>
                  </a:cubicBezTo>
                  <a:cubicBezTo>
                    <a:pt x="2600" y="10495"/>
                    <a:pt x="2729" y="10579"/>
                    <a:pt x="2859" y="10655"/>
                  </a:cubicBezTo>
                  <a:cubicBezTo>
                    <a:pt x="2867" y="10655"/>
                    <a:pt x="2882" y="10663"/>
                    <a:pt x="2889" y="10663"/>
                  </a:cubicBezTo>
                  <a:lnTo>
                    <a:pt x="2889" y="10648"/>
                  </a:lnTo>
                  <a:cubicBezTo>
                    <a:pt x="2894" y="10650"/>
                    <a:pt x="2898" y="10651"/>
                    <a:pt x="2903" y="10651"/>
                  </a:cubicBezTo>
                  <a:cubicBezTo>
                    <a:pt x="2916" y="10651"/>
                    <a:pt x="2932" y="10644"/>
                    <a:pt x="2943" y="10632"/>
                  </a:cubicBezTo>
                  <a:cubicBezTo>
                    <a:pt x="2958" y="10602"/>
                    <a:pt x="2943" y="10572"/>
                    <a:pt x="2920" y="10556"/>
                  </a:cubicBezTo>
                  <a:cubicBezTo>
                    <a:pt x="2790" y="10480"/>
                    <a:pt x="2661" y="10396"/>
                    <a:pt x="2539" y="10312"/>
                  </a:cubicBezTo>
                  <a:cubicBezTo>
                    <a:pt x="2528" y="10307"/>
                    <a:pt x="2517" y="10304"/>
                    <a:pt x="2507" y="10304"/>
                  </a:cubicBezTo>
                  <a:close/>
                  <a:moveTo>
                    <a:pt x="3286" y="10754"/>
                  </a:moveTo>
                  <a:cubicBezTo>
                    <a:pt x="3267" y="10754"/>
                    <a:pt x="3250" y="10765"/>
                    <a:pt x="3240" y="10785"/>
                  </a:cubicBezTo>
                  <a:cubicBezTo>
                    <a:pt x="3225" y="10815"/>
                    <a:pt x="3240" y="10846"/>
                    <a:pt x="3263" y="10861"/>
                  </a:cubicBezTo>
                  <a:cubicBezTo>
                    <a:pt x="3400" y="10930"/>
                    <a:pt x="3545" y="10991"/>
                    <a:pt x="3690" y="11044"/>
                  </a:cubicBezTo>
                  <a:lnTo>
                    <a:pt x="3705" y="11044"/>
                  </a:lnTo>
                  <a:lnTo>
                    <a:pt x="3705" y="11036"/>
                  </a:lnTo>
                  <a:cubicBezTo>
                    <a:pt x="3728" y="11036"/>
                    <a:pt x="3751" y="11029"/>
                    <a:pt x="3758" y="11006"/>
                  </a:cubicBezTo>
                  <a:cubicBezTo>
                    <a:pt x="3774" y="10975"/>
                    <a:pt x="3758" y="10945"/>
                    <a:pt x="3728" y="10937"/>
                  </a:cubicBezTo>
                  <a:cubicBezTo>
                    <a:pt x="3591" y="10884"/>
                    <a:pt x="3446" y="10823"/>
                    <a:pt x="3316" y="10762"/>
                  </a:cubicBezTo>
                  <a:cubicBezTo>
                    <a:pt x="3306" y="10757"/>
                    <a:pt x="3296" y="10754"/>
                    <a:pt x="3286" y="10754"/>
                  </a:cubicBezTo>
                  <a:close/>
                  <a:moveTo>
                    <a:pt x="8128" y="10748"/>
                  </a:moveTo>
                  <a:cubicBezTo>
                    <a:pt x="8120" y="10748"/>
                    <a:pt x="8111" y="10750"/>
                    <a:pt x="8102" y="10754"/>
                  </a:cubicBezTo>
                  <a:cubicBezTo>
                    <a:pt x="7965" y="10815"/>
                    <a:pt x="7828" y="10876"/>
                    <a:pt x="7691" y="10930"/>
                  </a:cubicBezTo>
                  <a:cubicBezTo>
                    <a:pt x="7660" y="10945"/>
                    <a:pt x="7645" y="10975"/>
                    <a:pt x="7653" y="11006"/>
                  </a:cubicBezTo>
                  <a:cubicBezTo>
                    <a:pt x="7668" y="11029"/>
                    <a:pt x="7683" y="11044"/>
                    <a:pt x="7706" y="11044"/>
                  </a:cubicBezTo>
                  <a:lnTo>
                    <a:pt x="7706" y="11036"/>
                  </a:lnTo>
                  <a:lnTo>
                    <a:pt x="7729" y="11036"/>
                  </a:lnTo>
                  <a:cubicBezTo>
                    <a:pt x="7874" y="10983"/>
                    <a:pt x="8019" y="10922"/>
                    <a:pt x="8156" y="10854"/>
                  </a:cubicBezTo>
                  <a:cubicBezTo>
                    <a:pt x="8179" y="10846"/>
                    <a:pt x="8194" y="10808"/>
                    <a:pt x="8179" y="10777"/>
                  </a:cubicBezTo>
                  <a:cubicBezTo>
                    <a:pt x="8168" y="10761"/>
                    <a:pt x="8149" y="10748"/>
                    <a:pt x="8128" y="10748"/>
                  </a:cubicBezTo>
                  <a:close/>
                  <a:moveTo>
                    <a:pt x="4135" y="11070"/>
                  </a:moveTo>
                  <a:cubicBezTo>
                    <a:pt x="4112" y="11070"/>
                    <a:pt x="4092" y="11089"/>
                    <a:pt x="4086" y="11113"/>
                  </a:cubicBezTo>
                  <a:cubicBezTo>
                    <a:pt x="4078" y="11143"/>
                    <a:pt x="4094" y="11174"/>
                    <a:pt x="4124" y="11181"/>
                  </a:cubicBezTo>
                  <a:cubicBezTo>
                    <a:pt x="4269" y="11227"/>
                    <a:pt x="4421" y="11257"/>
                    <a:pt x="4566" y="11288"/>
                  </a:cubicBezTo>
                  <a:lnTo>
                    <a:pt x="4581" y="11288"/>
                  </a:lnTo>
                  <a:cubicBezTo>
                    <a:pt x="4604" y="11288"/>
                    <a:pt x="4627" y="11273"/>
                    <a:pt x="4635" y="11242"/>
                  </a:cubicBezTo>
                  <a:cubicBezTo>
                    <a:pt x="4642" y="11212"/>
                    <a:pt x="4620" y="11181"/>
                    <a:pt x="4589" y="11181"/>
                  </a:cubicBezTo>
                  <a:cubicBezTo>
                    <a:pt x="4444" y="11151"/>
                    <a:pt x="4299" y="11113"/>
                    <a:pt x="4155" y="11075"/>
                  </a:cubicBezTo>
                  <a:cubicBezTo>
                    <a:pt x="4148" y="11071"/>
                    <a:pt x="4141" y="11070"/>
                    <a:pt x="4135" y="11070"/>
                  </a:cubicBezTo>
                  <a:close/>
                  <a:moveTo>
                    <a:pt x="7280" y="11065"/>
                  </a:moveTo>
                  <a:cubicBezTo>
                    <a:pt x="7275" y="11065"/>
                    <a:pt x="7269" y="11066"/>
                    <a:pt x="7264" y="11067"/>
                  </a:cubicBezTo>
                  <a:cubicBezTo>
                    <a:pt x="7119" y="11113"/>
                    <a:pt x="6975" y="11151"/>
                    <a:pt x="6822" y="11174"/>
                  </a:cubicBezTo>
                  <a:cubicBezTo>
                    <a:pt x="6792" y="11181"/>
                    <a:pt x="6776" y="11212"/>
                    <a:pt x="6776" y="11242"/>
                  </a:cubicBezTo>
                  <a:cubicBezTo>
                    <a:pt x="6784" y="11273"/>
                    <a:pt x="6807" y="11288"/>
                    <a:pt x="6837" y="11288"/>
                  </a:cubicBezTo>
                  <a:lnTo>
                    <a:pt x="6845" y="11288"/>
                  </a:lnTo>
                  <a:cubicBezTo>
                    <a:pt x="6997" y="11257"/>
                    <a:pt x="7150" y="11219"/>
                    <a:pt x="7295" y="11181"/>
                  </a:cubicBezTo>
                  <a:cubicBezTo>
                    <a:pt x="7325" y="11166"/>
                    <a:pt x="7340" y="11136"/>
                    <a:pt x="7333" y="11105"/>
                  </a:cubicBezTo>
                  <a:cubicBezTo>
                    <a:pt x="7326" y="11080"/>
                    <a:pt x="7304" y="11065"/>
                    <a:pt x="7280" y="11065"/>
                  </a:cubicBezTo>
                  <a:close/>
                  <a:moveTo>
                    <a:pt x="5027" y="11248"/>
                  </a:moveTo>
                  <a:cubicBezTo>
                    <a:pt x="5001" y="11248"/>
                    <a:pt x="4978" y="11269"/>
                    <a:pt x="4978" y="11296"/>
                  </a:cubicBezTo>
                  <a:cubicBezTo>
                    <a:pt x="4970" y="11326"/>
                    <a:pt x="4993" y="11357"/>
                    <a:pt x="5023" y="11364"/>
                  </a:cubicBezTo>
                  <a:cubicBezTo>
                    <a:pt x="5176" y="11379"/>
                    <a:pt x="5328" y="11395"/>
                    <a:pt x="5481" y="11395"/>
                  </a:cubicBezTo>
                  <a:cubicBezTo>
                    <a:pt x="5511" y="11395"/>
                    <a:pt x="5542" y="11372"/>
                    <a:pt x="5542" y="11341"/>
                  </a:cubicBezTo>
                  <a:cubicBezTo>
                    <a:pt x="5542" y="11311"/>
                    <a:pt x="5519" y="11280"/>
                    <a:pt x="5488" y="11280"/>
                  </a:cubicBezTo>
                  <a:cubicBezTo>
                    <a:pt x="5336" y="11280"/>
                    <a:pt x="5184" y="11265"/>
                    <a:pt x="5039" y="11250"/>
                  </a:cubicBezTo>
                  <a:cubicBezTo>
                    <a:pt x="5035" y="11249"/>
                    <a:pt x="5031" y="11248"/>
                    <a:pt x="5027" y="11248"/>
                  </a:cubicBezTo>
                  <a:close/>
                  <a:moveTo>
                    <a:pt x="6392" y="11248"/>
                  </a:moveTo>
                  <a:cubicBezTo>
                    <a:pt x="6388" y="11248"/>
                    <a:pt x="6384" y="11249"/>
                    <a:pt x="6380" y="11250"/>
                  </a:cubicBezTo>
                  <a:cubicBezTo>
                    <a:pt x="6235" y="11265"/>
                    <a:pt x="6083" y="11280"/>
                    <a:pt x="5930" y="11280"/>
                  </a:cubicBezTo>
                  <a:cubicBezTo>
                    <a:pt x="5900" y="11280"/>
                    <a:pt x="5877" y="11311"/>
                    <a:pt x="5877" y="11341"/>
                  </a:cubicBezTo>
                  <a:cubicBezTo>
                    <a:pt x="5877" y="11372"/>
                    <a:pt x="5908" y="11395"/>
                    <a:pt x="5938" y="11395"/>
                  </a:cubicBezTo>
                  <a:cubicBezTo>
                    <a:pt x="6090" y="11387"/>
                    <a:pt x="6243" y="11379"/>
                    <a:pt x="6395" y="11357"/>
                  </a:cubicBezTo>
                  <a:cubicBezTo>
                    <a:pt x="6426" y="11357"/>
                    <a:pt x="6449" y="11326"/>
                    <a:pt x="6449" y="11296"/>
                  </a:cubicBezTo>
                  <a:cubicBezTo>
                    <a:pt x="6442" y="11269"/>
                    <a:pt x="6418" y="11248"/>
                    <a:pt x="6392" y="1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0"/>
            <p:cNvSpPr/>
            <p:nvPr/>
          </p:nvSpPr>
          <p:spPr>
            <a:xfrm>
              <a:off x="5407700" y="647000"/>
              <a:ext cx="17550" cy="17750"/>
            </a:xfrm>
            <a:custGeom>
              <a:avLst/>
              <a:gdLst/>
              <a:ahLst/>
              <a:cxnLst/>
              <a:rect l="l" t="t" r="r" b="b"/>
              <a:pathLst>
                <a:path w="702" h="710" extrusionOk="0">
                  <a:moveTo>
                    <a:pt x="351" y="0"/>
                  </a:moveTo>
                  <a:cubicBezTo>
                    <a:pt x="153" y="0"/>
                    <a:pt x="1" y="161"/>
                    <a:pt x="1" y="351"/>
                  </a:cubicBezTo>
                  <a:cubicBezTo>
                    <a:pt x="1" y="549"/>
                    <a:pt x="153" y="709"/>
                    <a:pt x="351" y="709"/>
                  </a:cubicBezTo>
                  <a:cubicBezTo>
                    <a:pt x="542" y="709"/>
                    <a:pt x="702" y="549"/>
                    <a:pt x="702" y="351"/>
                  </a:cubicBezTo>
                  <a:cubicBezTo>
                    <a:pt x="702" y="161"/>
                    <a:pt x="5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0"/>
            <p:cNvSpPr/>
            <p:nvPr/>
          </p:nvSpPr>
          <p:spPr>
            <a:xfrm>
              <a:off x="5257175" y="493050"/>
              <a:ext cx="78250" cy="35950"/>
            </a:xfrm>
            <a:custGeom>
              <a:avLst/>
              <a:gdLst/>
              <a:ahLst/>
              <a:cxnLst/>
              <a:rect l="l" t="t" r="r" b="b"/>
              <a:pathLst>
                <a:path w="3130" h="1438" extrusionOk="0">
                  <a:moveTo>
                    <a:pt x="1614" y="0"/>
                  </a:moveTo>
                  <a:cubicBezTo>
                    <a:pt x="1110" y="0"/>
                    <a:pt x="0" y="328"/>
                    <a:pt x="648" y="968"/>
                  </a:cubicBezTo>
                  <a:cubicBezTo>
                    <a:pt x="965" y="1276"/>
                    <a:pt x="1531" y="1437"/>
                    <a:pt x="2072" y="1437"/>
                  </a:cubicBezTo>
                  <a:cubicBezTo>
                    <a:pt x="2468" y="1437"/>
                    <a:pt x="2849" y="1351"/>
                    <a:pt x="3110" y="1174"/>
                  </a:cubicBezTo>
                  <a:cubicBezTo>
                    <a:pt x="3130" y="1168"/>
                    <a:pt x="3116" y="1150"/>
                    <a:pt x="3102" y="1150"/>
                  </a:cubicBezTo>
                  <a:cubicBezTo>
                    <a:pt x="3099" y="1150"/>
                    <a:pt x="3097" y="1150"/>
                    <a:pt x="3095" y="1151"/>
                  </a:cubicBezTo>
                  <a:cubicBezTo>
                    <a:pt x="2845" y="1289"/>
                    <a:pt x="2562" y="1342"/>
                    <a:pt x="2275" y="1342"/>
                  </a:cubicBezTo>
                  <a:cubicBezTo>
                    <a:pt x="1959" y="1342"/>
                    <a:pt x="1638" y="1277"/>
                    <a:pt x="1350" y="1189"/>
                  </a:cubicBezTo>
                  <a:cubicBezTo>
                    <a:pt x="1129" y="1121"/>
                    <a:pt x="923" y="1014"/>
                    <a:pt x="740" y="869"/>
                  </a:cubicBezTo>
                  <a:cubicBezTo>
                    <a:pt x="145" y="412"/>
                    <a:pt x="1083" y="168"/>
                    <a:pt x="1251" y="138"/>
                  </a:cubicBezTo>
                  <a:cubicBezTo>
                    <a:pt x="1373" y="122"/>
                    <a:pt x="1494" y="115"/>
                    <a:pt x="1616" y="115"/>
                  </a:cubicBezTo>
                  <a:cubicBezTo>
                    <a:pt x="1677" y="115"/>
                    <a:pt x="1708" y="0"/>
                    <a:pt x="1632" y="0"/>
                  </a:cubicBezTo>
                  <a:cubicBezTo>
                    <a:pt x="1626" y="0"/>
                    <a:pt x="1620" y="0"/>
                    <a:pt x="1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0"/>
            <p:cNvSpPr/>
            <p:nvPr/>
          </p:nvSpPr>
          <p:spPr>
            <a:xfrm>
              <a:off x="5249125" y="428875"/>
              <a:ext cx="49800" cy="66300"/>
            </a:xfrm>
            <a:custGeom>
              <a:avLst/>
              <a:gdLst/>
              <a:ahLst/>
              <a:cxnLst/>
              <a:rect l="l" t="t" r="r" b="b"/>
              <a:pathLst>
                <a:path w="1992" h="2652" extrusionOk="0">
                  <a:moveTo>
                    <a:pt x="1032" y="0"/>
                  </a:moveTo>
                  <a:cubicBezTo>
                    <a:pt x="505" y="0"/>
                    <a:pt x="1" y="311"/>
                    <a:pt x="33" y="906"/>
                  </a:cubicBezTo>
                  <a:cubicBezTo>
                    <a:pt x="94" y="1927"/>
                    <a:pt x="1031" y="2552"/>
                    <a:pt x="1969" y="2651"/>
                  </a:cubicBezTo>
                  <a:cubicBezTo>
                    <a:pt x="1984" y="2651"/>
                    <a:pt x="1992" y="2636"/>
                    <a:pt x="1977" y="2636"/>
                  </a:cubicBezTo>
                  <a:cubicBezTo>
                    <a:pt x="1321" y="2522"/>
                    <a:pt x="727" y="2194"/>
                    <a:pt x="368" y="1622"/>
                  </a:cubicBezTo>
                  <a:cubicBezTo>
                    <a:pt x="178" y="1310"/>
                    <a:pt x="102" y="936"/>
                    <a:pt x="170" y="571"/>
                  </a:cubicBezTo>
                  <a:cubicBezTo>
                    <a:pt x="231" y="244"/>
                    <a:pt x="574" y="144"/>
                    <a:pt x="919" y="144"/>
                  </a:cubicBezTo>
                  <a:cubicBezTo>
                    <a:pt x="1177" y="144"/>
                    <a:pt x="1437" y="199"/>
                    <a:pt x="1580" y="258"/>
                  </a:cubicBezTo>
                  <a:cubicBezTo>
                    <a:pt x="1586" y="261"/>
                    <a:pt x="1592" y="262"/>
                    <a:pt x="1599" y="262"/>
                  </a:cubicBezTo>
                  <a:cubicBezTo>
                    <a:pt x="1650" y="262"/>
                    <a:pt x="1711" y="186"/>
                    <a:pt x="1656" y="159"/>
                  </a:cubicBezTo>
                  <a:cubicBezTo>
                    <a:pt x="1468" y="53"/>
                    <a:pt x="1248"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0"/>
            <p:cNvSpPr/>
            <p:nvPr/>
          </p:nvSpPr>
          <p:spPr>
            <a:xfrm>
              <a:off x="5263475" y="365125"/>
              <a:ext cx="67775" cy="70150"/>
            </a:xfrm>
            <a:custGeom>
              <a:avLst/>
              <a:gdLst/>
              <a:ahLst/>
              <a:cxnLst/>
              <a:rect l="l" t="t" r="r" b="b"/>
              <a:pathLst>
                <a:path w="2711" h="2806" extrusionOk="0">
                  <a:moveTo>
                    <a:pt x="1458" y="0"/>
                  </a:moveTo>
                  <a:cubicBezTo>
                    <a:pt x="1437" y="0"/>
                    <a:pt x="1416" y="1"/>
                    <a:pt x="1395" y="3"/>
                  </a:cubicBezTo>
                  <a:cubicBezTo>
                    <a:pt x="0" y="148"/>
                    <a:pt x="381" y="2137"/>
                    <a:pt x="1067" y="2801"/>
                  </a:cubicBezTo>
                  <a:cubicBezTo>
                    <a:pt x="1069" y="2804"/>
                    <a:pt x="1072" y="2806"/>
                    <a:pt x="1075" y="2806"/>
                  </a:cubicBezTo>
                  <a:cubicBezTo>
                    <a:pt x="1084" y="2806"/>
                    <a:pt x="1096" y="2791"/>
                    <a:pt x="1090" y="2785"/>
                  </a:cubicBezTo>
                  <a:cubicBezTo>
                    <a:pt x="755" y="2358"/>
                    <a:pt x="564" y="1833"/>
                    <a:pt x="557" y="1291"/>
                  </a:cubicBezTo>
                  <a:cubicBezTo>
                    <a:pt x="550" y="847"/>
                    <a:pt x="898" y="139"/>
                    <a:pt x="1380" y="139"/>
                  </a:cubicBezTo>
                  <a:cubicBezTo>
                    <a:pt x="1477" y="139"/>
                    <a:pt x="1579" y="167"/>
                    <a:pt x="1684" y="232"/>
                  </a:cubicBezTo>
                  <a:cubicBezTo>
                    <a:pt x="2271" y="583"/>
                    <a:pt x="2462" y="1573"/>
                    <a:pt x="2576" y="2191"/>
                  </a:cubicBezTo>
                  <a:cubicBezTo>
                    <a:pt x="2582" y="2217"/>
                    <a:pt x="2603" y="2227"/>
                    <a:pt x="2626" y="2227"/>
                  </a:cubicBezTo>
                  <a:cubicBezTo>
                    <a:pt x="2665" y="2227"/>
                    <a:pt x="2711" y="2198"/>
                    <a:pt x="2706" y="2160"/>
                  </a:cubicBezTo>
                  <a:cubicBezTo>
                    <a:pt x="2631" y="1573"/>
                    <a:pt x="2274" y="0"/>
                    <a:pt x="1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0"/>
            <p:cNvSpPr/>
            <p:nvPr/>
          </p:nvSpPr>
          <p:spPr>
            <a:xfrm>
              <a:off x="5328825" y="405125"/>
              <a:ext cx="37925" cy="47000"/>
            </a:xfrm>
            <a:custGeom>
              <a:avLst/>
              <a:gdLst/>
              <a:ahLst/>
              <a:cxnLst/>
              <a:rect l="l" t="t" r="r" b="b"/>
              <a:pathLst>
                <a:path w="1517" h="1880" extrusionOk="0">
                  <a:moveTo>
                    <a:pt x="875" y="1"/>
                  </a:moveTo>
                  <a:cubicBezTo>
                    <a:pt x="728" y="1"/>
                    <a:pt x="579" y="50"/>
                    <a:pt x="435" y="126"/>
                  </a:cubicBezTo>
                  <a:cubicBezTo>
                    <a:pt x="252" y="217"/>
                    <a:pt x="0" y="423"/>
                    <a:pt x="0" y="652"/>
                  </a:cubicBezTo>
                  <a:cubicBezTo>
                    <a:pt x="0" y="659"/>
                    <a:pt x="8" y="667"/>
                    <a:pt x="23" y="675"/>
                  </a:cubicBezTo>
                  <a:lnTo>
                    <a:pt x="61" y="690"/>
                  </a:lnTo>
                  <a:cubicBezTo>
                    <a:pt x="63" y="691"/>
                    <a:pt x="64" y="692"/>
                    <a:pt x="66" y="692"/>
                  </a:cubicBezTo>
                  <a:cubicBezTo>
                    <a:pt x="72" y="692"/>
                    <a:pt x="77" y="681"/>
                    <a:pt x="77" y="675"/>
                  </a:cubicBezTo>
                  <a:cubicBezTo>
                    <a:pt x="38" y="492"/>
                    <a:pt x="473" y="248"/>
                    <a:pt x="572" y="194"/>
                  </a:cubicBezTo>
                  <a:cubicBezTo>
                    <a:pt x="663" y="151"/>
                    <a:pt x="751" y="130"/>
                    <a:pt x="833" y="130"/>
                  </a:cubicBezTo>
                  <a:cubicBezTo>
                    <a:pt x="1052" y="130"/>
                    <a:pt x="1228" y="276"/>
                    <a:pt x="1311" y="515"/>
                  </a:cubicBezTo>
                  <a:cubicBezTo>
                    <a:pt x="1479" y="1010"/>
                    <a:pt x="1227" y="1391"/>
                    <a:pt x="999" y="1795"/>
                  </a:cubicBezTo>
                  <a:cubicBezTo>
                    <a:pt x="972" y="1843"/>
                    <a:pt x="1012" y="1879"/>
                    <a:pt x="1054" y="1879"/>
                  </a:cubicBezTo>
                  <a:cubicBezTo>
                    <a:pt x="1073" y="1879"/>
                    <a:pt x="1091" y="1872"/>
                    <a:pt x="1105" y="1856"/>
                  </a:cubicBezTo>
                  <a:cubicBezTo>
                    <a:pt x="1296" y="1612"/>
                    <a:pt x="1486" y="1300"/>
                    <a:pt x="1502" y="987"/>
                  </a:cubicBezTo>
                  <a:cubicBezTo>
                    <a:pt x="1517" y="728"/>
                    <a:pt x="1494" y="309"/>
                    <a:pt x="1258" y="134"/>
                  </a:cubicBezTo>
                  <a:cubicBezTo>
                    <a:pt x="1135" y="40"/>
                    <a:pt x="1006" y="1"/>
                    <a:pt x="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0"/>
            <p:cNvSpPr/>
            <p:nvPr/>
          </p:nvSpPr>
          <p:spPr>
            <a:xfrm>
              <a:off x="5348825" y="442475"/>
              <a:ext cx="50325" cy="62050"/>
            </a:xfrm>
            <a:custGeom>
              <a:avLst/>
              <a:gdLst/>
              <a:ahLst/>
              <a:cxnLst/>
              <a:rect l="l" t="t" r="r" b="b"/>
              <a:pathLst>
                <a:path w="2013" h="2482" extrusionOk="0">
                  <a:moveTo>
                    <a:pt x="948" y="0"/>
                  </a:moveTo>
                  <a:cubicBezTo>
                    <a:pt x="538" y="0"/>
                    <a:pt x="73" y="303"/>
                    <a:pt x="1" y="667"/>
                  </a:cubicBezTo>
                  <a:cubicBezTo>
                    <a:pt x="1" y="674"/>
                    <a:pt x="2" y="678"/>
                    <a:pt x="5" y="678"/>
                  </a:cubicBezTo>
                  <a:cubicBezTo>
                    <a:pt x="8" y="678"/>
                    <a:pt x="12" y="674"/>
                    <a:pt x="16" y="667"/>
                  </a:cubicBezTo>
                  <a:cubicBezTo>
                    <a:pt x="223" y="365"/>
                    <a:pt x="588" y="113"/>
                    <a:pt x="920" y="113"/>
                  </a:cubicBezTo>
                  <a:cubicBezTo>
                    <a:pt x="1148" y="113"/>
                    <a:pt x="1361" y="232"/>
                    <a:pt x="1494" y="537"/>
                  </a:cubicBezTo>
                  <a:cubicBezTo>
                    <a:pt x="1814" y="1292"/>
                    <a:pt x="1403" y="1932"/>
                    <a:pt x="847" y="2404"/>
                  </a:cubicBezTo>
                  <a:cubicBezTo>
                    <a:pt x="809" y="2435"/>
                    <a:pt x="827" y="2481"/>
                    <a:pt x="860" y="2481"/>
                  </a:cubicBezTo>
                  <a:cubicBezTo>
                    <a:pt x="868" y="2481"/>
                    <a:pt x="876" y="2479"/>
                    <a:pt x="885" y="2473"/>
                  </a:cubicBezTo>
                  <a:cubicBezTo>
                    <a:pt x="1654" y="2054"/>
                    <a:pt x="2013" y="956"/>
                    <a:pt x="1441" y="225"/>
                  </a:cubicBezTo>
                  <a:cubicBezTo>
                    <a:pt x="1319" y="67"/>
                    <a:pt x="1140" y="0"/>
                    <a:pt x="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0"/>
            <p:cNvSpPr/>
            <p:nvPr/>
          </p:nvSpPr>
          <p:spPr>
            <a:xfrm>
              <a:off x="5297950" y="386800"/>
              <a:ext cx="30775" cy="100950"/>
            </a:xfrm>
            <a:custGeom>
              <a:avLst/>
              <a:gdLst/>
              <a:ahLst/>
              <a:cxnLst/>
              <a:rect l="l" t="t" r="r" b="b"/>
              <a:pathLst>
                <a:path w="1231" h="4038" extrusionOk="0">
                  <a:moveTo>
                    <a:pt x="26" y="0"/>
                  </a:moveTo>
                  <a:cubicBezTo>
                    <a:pt x="14" y="0"/>
                    <a:pt x="1" y="8"/>
                    <a:pt x="1" y="21"/>
                  </a:cubicBezTo>
                  <a:cubicBezTo>
                    <a:pt x="54" y="1453"/>
                    <a:pt x="519" y="2757"/>
                    <a:pt x="1151" y="4022"/>
                  </a:cubicBezTo>
                  <a:cubicBezTo>
                    <a:pt x="1158" y="4033"/>
                    <a:pt x="1169" y="4038"/>
                    <a:pt x="1179" y="4038"/>
                  </a:cubicBezTo>
                  <a:cubicBezTo>
                    <a:pt x="1204" y="4038"/>
                    <a:pt x="1231" y="4013"/>
                    <a:pt x="1220" y="3991"/>
                  </a:cubicBezTo>
                  <a:cubicBezTo>
                    <a:pt x="641" y="2711"/>
                    <a:pt x="130" y="1431"/>
                    <a:pt x="46" y="21"/>
                  </a:cubicBezTo>
                  <a:cubicBezTo>
                    <a:pt x="46" y="6"/>
                    <a:pt x="36"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0"/>
            <p:cNvSpPr/>
            <p:nvPr/>
          </p:nvSpPr>
          <p:spPr>
            <a:xfrm>
              <a:off x="5332125" y="498325"/>
              <a:ext cx="9775" cy="13625"/>
            </a:xfrm>
            <a:custGeom>
              <a:avLst/>
              <a:gdLst/>
              <a:ahLst/>
              <a:cxnLst/>
              <a:rect l="l" t="t" r="r" b="b"/>
              <a:pathLst>
                <a:path w="391" h="545" extrusionOk="0">
                  <a:moveTo>
                    <a:pt x="30" y="1"/>
                  </a:moveTo>
                  <a:cubicBezTo>
                    <a:pt x="17" y="1"/>
                    <a:pt x="0" y="15"/>
                    <a:pt x="5" y="26"/>
                  </a:cubicBezTo>
                  <a:cubicBezTo>
                    <a:pt x="89" y="209"/>
                    <a:pt x="204" y="376"/>
                    <a:pt x="326" y="536"/>
                  </a:cubicBezTo>
                  <a:cubicBezTo>
                    <a:pt x="331" y="542"/>
                    <a:pt x="338" y="544"/>
                    <a:pt x="345" y="544"/>
                  </a:cubicBezTo>
                  <a:cubicBezTo>
                    <a:pt x="367" y="544"/>
                    <a:pt x="390" y="521"/>
                    <a:pt x="379" y="498"/>
                  </a:cubicBezTo>
                  <a:cubicBezTo>
                    <a:pt x="257" y="346"/>
                    <a:pt x="143" y="178"/>
                    <a:pt x="44" y="10"/>
                  </a:cubicBezTo>
                  <a:cubicBezTo>
                    <a:pt x="41" y="3"/>
                    <a:pt x="36" y="1"/>
                    <a:pt x="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0"/>
            <p:cNvSpPr/>
            <p:nvPr/>
          </p:nvSpPr>
          <p:spPr>
            <a:xfrm>
              <a:off x="5172400" y="438175"/>
              <a:ext cx="75850" cy="63475"/>
            </a:xfrm>
            <a:custGeom>
              <a:avLst/>
              <a:gdLst/>
              <a:ahLst/>
              <a:cxnLst/>
              <a:rect l="l" t="t" r="r" b="b"/>
              <a:pathLst>
                <a:path w="3034" h="2539" extrusionOk="0">
                  <a:moveTo>
                    <a:pt x="1258" y="0"/>
                  </a:moveTo>
                  <a:cubicBezTo>
                    <a:pt x="981" y="0"/>
                    <a:pt x="699" y="108"/>
                    <a:pt x="435" y="359"/>
                  </a:cubicBezTo>
                  <a:cubicBezTo>
                    <a:pt x="0" y="763"/>
                    <a:pt x="107" y="1662"/>
                    <a:pt x="785" y="1708"/>
                  </a:cubicBezTo>
                  <a:cubicBezTo>
                    <a:pt x="798" y="1709"/>
                    <a:pt x="811" y="1709"/>
                    <a:pt x="823" y="1709"/>
                  </a:cubicBezTo>
                  <a:cubicBezTo>
                    <a:pt x="1308" y="1709"/>
                    <a:pt x="1400" y="994"/>
                    <a:pt x="999" y="785"/>
                  </a:cubicBezTo>
                  <a:lnTo>
                    <a:pt x="999" y="785"/>
                  </a:lnTo>
                  <a:cubicBezTo>
                    <a:pt x="983" y="785"/>
                    <a:pt x="976" y="793"/>
                    <a:pt x="991" y="801"/>
                  </a:cubicBezTo>
                  <a:cubicBezTo>
                    <a:pt x="1441" y="1088"/>
                    <a:pt x="1156" y="1626"/>
                    <a:pt x="743" y="1626"/>
                  </a:cubicBezTo>
                  <a:cubicBezTo>
                    <a:pt x="729" y="1626"/>
                    <a:pt x="715" y="1625"/>
                    <a:pt x="701" y="1624"/>
                  </a:cubicBezTo>
                  <a:cubicBezTo>
                    <a:pt x="160" y="1578"/>
                    <a:pt x="198" y="824"/>
                    <a:pt x="412" y="511"/>
                  </a:cubicBezTo>
                  <a:cubicBezTo>
                    <a:pt x="607" y="218"/>
                    <a:pt x="904" y="96"/>
                    <a:pt x="1214" y="96"/>
                  </a:cubicBezTo>
                  <a:cubicBezTo>
                    <a:pt x="1461" y="96"/>
                    <a:pt x="1716" y="174"/>
                    <a:pt x="1936" y="305"/>
                  </a:cubicBezTo>
                  <a:cubicBezTo>
                    <a:pt x="2690" y="755"/>
                    <a:pt x="2942" y="1662"/>
                    <a:pt x="2790" y="2477"/>
                  </a:cubicBezTo>
                  <a:cubicBezTo>
                    <a:pt x="2820" y="2485"/>
                    <a:pt x="2858" y="2500"/>
                    <a:pt x="2889" y="2516"/>
                  </a:cubicBezTo>
                  <a:lnTo>
                    <a:pt x="2912" y="2538"/>
                  </a:lnTo>
                  <a:cubicBezTo>
                    <a:pt x="3033" y="1944"/>
                    <a:pt x="2912" y="1327"/>
                    <a:pt x="2569" y="831"/>
                  </a:cubicBezTo>
                  <a:cubicBezTo>
                    <a:pt x="2236" y="347"/>
                    <a:pt x="1755" y="0"/>
                    <a:pt x="1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0"/>
            <p:cNvSpPr/>
            <p:nvPr/>
          </p:nvSpPr>
          <p:spPr>
            <a:xfrm>
              <a:off x="5149325" y="420250"/>
              <a:ext cx="109025" cy="82550"/>
            </a:xfrm>
            <a:custGeom>
              <a:avLst/>
              <a:gdLst/>
              <a:ahLst/>
              <a:cxnLst/>
              <a:rect l="l" t="t" r="r" b="b"/>
              <a:pathLst>
                <a:path w="4361" h="3302" extrusionOk="0">
                  <a:moveTo>
                    <a:pt x="2453" y="1"/>
                  </a:moveTo>
                  <a:cubicBezTo>
                    <a:pt x="1608" y="1"/>
                    <a:pt x="595" y="536"/>
                    <a:pt x="344" y="1259"/>
                  </a:cubicBezTo>
                  <a:cubicBezTo>
                    <a:pt x="1" y="2272"/>
                    <a:pt x="977" y="3210"/>
                    <a:pt x="1952" y="3263"/>
                  </a:cubicBezTo>
                  <a:cubicBezTo>
                    <a:pt x="1974" y="3264"/>
                    <a:pt x="1994" y="3265"/>
                    <a:pt x="2015" y="3265"/>
                  </a:cubicBezTo>
                  <a:cubicBezTo>
                    <a:pt x="3015" y="3265"/>
                    <a:pt x="2908" y="1659"/>
                    <a:pt x="1937" y="1510"/>
                  </a:cubicBezTo>
                  <a:cubicBezTo>
                    <a:pt x="1937" y="1510"/>
                    <a:pt x="1929" y="1518"/>
                    <a:pt x="1937" y="1518"/>
                  </a:cubicBezTo>
                  <a:cubicBezTo>
                    <a:pt x="2508" y="1762"/>
                    <a:pt x="3156" y="2646"/>
                    <a:pt x="2204" y="3103"/>
                  </a:cubicBezTo>
                  <a:cubicBezTo>
                    <a:pt x="2127" y="3140"/>
                    <a:pt x="2044" y="3156"/>
                    <a:pt x="1959" y="3156"/>
                  </a:cubicBezTo>
                  <a:cubicBezTo>
                    <a:pt x="1620" y="3156"/>
                    <a:pt x="1237" y="2908"/>
                    <a:pt x="999" y="2737"/>
                  </a:cubicBezTo>
                  <a:cubicBezTo>
                    <a:pt x="131" y="2127"/>
                    <a:pt x="313" y="1144"/>
                    <a:pt x="1106" y="588"/>
                  </a:cubicBezTo>
                  <a:cubicBezTo>
                    <a:pt x="1479" y="323"/>
                    <a:pt x="1934" y="173"/>
                    <a:pt x="2376" y="173"/>
                  </a:cubicBezTo>
                  <a:cubicBezTo>
                    <a:pt x="2898" y="173"/>
                    <a:pt x="3401" y="383"/>
                    <a:pt x="3728" y="862"/>
                  </a:cubicBezTo>
                  <a:cubicBezTo>
                    <a:pt x="4231" y="1617"/>
                    <a:pt x="4063" y="2448"/>
                    <a:pt x="3796" y="3225"/>
                  </a:cubicBezTo>
                  <a:lnTo>
                    <a:pt x="3804" y="3233"/>
                  </a:lnTo>
                  <a:cubicBezTo>
                    <a:pt x="3842" y="3263"/>
                    <a:pt x="3880" y="3278"/>
                    <a:pt x="3918" y="3301"/>
                  </a:cubicBezTo>
                  <a:cubicBezTo>
                    <a:pt x="4360" y="2181"/>
                    <a:pt x="4292" y="695"/>
                    <a:pt x="3095" y="131"/>
                  </a:cubicBezTo>
                  <a:cubicBezTo>
                    <a:pt x="2907" y="42"/>
                    <a:pt x="2687" y="1"/>
                    <a:pt x="24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0"/>
            <p:cNvSpPr/>
            <p:nvPr/>
          </p:nvSpPr>
          <p:spPr>
            <a:xfrm>
              <a:off x="5199300" y="459850"/>
              <a:ext cx="8375" cy="25725"/>
            </a:xfrm>
            <a:custGeom>
              <a:avLst/>
              <a:gdLst/>
              <a:ahLst/>
              <a:cxnLst/>
              <a:rect l="l" t="t" r="r" b="b"/>
              <a:pathLst>
                <a:path w="335" h="1029" extrusionOk="0">
                  <a:moveTo>
                    <a:pt x="17" y="0"/>
                  </a:moveTo>
                  <a:cubicBezTo>
                    <a:pt x="9" y="0"/>
                    <a:pt x="0" y="13"/>
                    <a:pt x="6" y="25"/>
                  </a:cubicBezTo>
                  <a:cubicBezTo>
                    <a:pt x="121" y="147"/>
                    <a:pt x="197" y="300"/>
                    <a:pt x="243" y="467"/>
                  </a:cubicBezTo>
                  <a:cubicBezTo>
                    <a:pt x="281" y="642"/>
                    <a:pt x="205" y="818"/>
                    <a:pt x="128" y="970"/>
                  </a:cubicBezTo>
                  <a:cubicBezTo>
                    <a:pt x="113" y="1001"/>
                    <a:pt x="133" y="1029"/>
                    <a:pt x="156" y="1029"/>
                  </a:cubicBezTo>
                  <a:cubicBezTo>
                    <a:pt x="168" y="1029"/>
                    <a:pt x="180" y="1023"/>
                    <a:pt x="189" y="1008"/>
                  </a:cubicBezTo>
                  <a:cubicBezTo>
                    <a:pt x="288" y="848"/>
                    <a:pt x="334" y="665"/>
                    <a:pt x="311" y="475"/>
                  </a:cubicBezTo>
                  <a:cubicBezTo>
                    <a:pt x="288" y="284"/>
                    <a:pt x="151" y="132"/>
                    <a:pt x="22" y="2"/>
                  </a:cubicBezTo>
                  <a:cubicBezTo>
                    <a:pt x="20" y="1"/>
                    <a:pt x="19" y="0"/>
                    <a:pt x="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0"/>
            <p:cNvSpPr/>
            <p:nvPr/>
          </p:nvSpPr>
          <p:spPr>
            <a:xfrm>
              <a:off x="5188775" y="488275"/>
              <a:ext cx="7450" cy="1450"/>
            </a:xfrm>
            <a:custGeom>
              <a:avLst/>
              <a:gdLst/>
              <a:ahLst/>
              <a:cxnLst/>
              <a:rect l="l" t="t" r="r" b="b"/>
              <a:pathLst>
                <a:path w="298" h="58" extrusionOk="0">
                  <a:moveTo>
                    <a:pt x="31" y="1"/>
                  </a:moveTo>
                  <a:cubicBezTo>
                    <a:pt x="16" y="1"/>
                    <a:pt x="1" y="31"/>
                    <a:pt x="23" y="39"/>
                  </a:cubicBezTo>
                  <a:cubicBezTo>
                    <a:pt x="85" y="50"/>
                    <a:pt x="146" y="57"/>
                    <a:pt x="208" y="57"/>
                  </a:cubicBezTo>
                  <a:cubicBezTo>
                    <a:pt x="230" y="57"/>
                    <a:pt x="252" y="56"/>
                    <a:pt x="275" y="54"/>
                  </a:cubicBezTo>
                  <a:cubicBezTo>
                    <a:pt x="296" y="54"/>
                    <a:pt x="298" y="8"/>
                    <a:pt x="279" y="8"/>
                  </a:cubicBezTo>
                  <a:lnTo>
                    <a:pt x="279" y="8"/>
                  </a:lnTo>
                  <a:cubicBezTo>
                    <a:pt x="278" y="8"/>
                    <a:pt x="276" y="8"/>
                    <a:pt x="275" y="9"/>
                  </a:cubicBezTo>
                  <a:cubicBezTo>
                    <a:pt x="250" y="11"/>
                    <a:pt x="227" y="12"/>
                    <a:pt x="203" y="12"/>
                  </a:cubicBezTo>
                  <a:cubicBezTo>
                    <a:pt x="146" y="12"/>
                    <a:pt x="90" y="6"/>
                    <a:pt x="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0"/>
            <p:cNvSpPr/>
            <p:nvPr/>
          </p:nvSpPr>
          <p:spPr>
            <a:xfrm>
              <a:off x="5235675" y="450700"/>
              <a:ext cx="16575" cy="50650"/>
            </a:xfrm>
            <a:custGeom>
              <a:avLst/>
              <a:gdLst/>
              <a:ahLst/>
              <a:cxnLst/>
              <a:rect l="l" t="t" r="r" b="b"/>
              <a:pathLst>
                <a:path w="663" h="2026" extrusionOk="0">
                  <a:moveTo>
                    <a:pt x="61" y="0"/>
                  </a:moveTo>
                  <a:cubicBezTo>
                    <a:pt x="31" y="0"/>
                    <a:pt x="0" y="38"/>
                    <a:pt x="22" y="71"/>
                  </a:cubicBezTo>
                  <a:cubicBezTo>
                    <a:pt x="350" y="620"/>
                    <a:pt x="579" y="1374"/>
                    <a:pt x="381" y="1999"/>
                  </a:cubicBezTo>
                  <a:cubicBezTo>
                    <a:pt x="376" y="2014"/>
                    <a:pt x="387" y="2026"/>
                    <a:pt x="397" y="2026"/>
                  </a:cubicBezTo>
                  <a:cubicBezTo>
                    <a:pt x="403" y="2026"/>
                    <a:pt x="408" y="2022"/>
                    <a:pt x="411" y="2015"/>
                  </a:cubicBezTo>
                  <a:cubicBezTo>
                    <a:pt x="663" y="1374"/>
                    <a:pt x="441" y="582"/>
                    <a:pt x="91" y="18"/>
                  </a:cubicBezTo>
                  <a:cubicBezTo>
                    <a:pt x="83" y="5"/>
                    <a:pt x="72" y="0"/>
                    <a:pt x="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0"/>
            <p:cNvSpPr/>
            <p:nvPr/>
          </p:nvSpPr>
          <p:spPr>
            <a:xfrm>
              <a:off x="5151600" y="430050"/>
              <a:ext cx="76025" cy="56525"/>
            </a:xfrm>
            <a:custGeom>
              <a:avLst/>
              <a:gdLst/>
              <a:ahLst/>
              <a:cxnLst/>
              <a:rect l="l" t="t" r="r" b="b"/>
              <a:pathLst>
                <a:path w="3041" h="2261" extrusionOk="0">
                  <a:moveTo>
                    <a:pt x="2113" y="0"/>
                  </a:moveTo>
                  <a:cubicBezTo>
                    <a:pt x="1034" y="0"/>
                    <a:pt x="0" y="1391"/>
                    <a:pt x="1221" y="2254"/>
                  </a:cubicBezTo>
                  <a:cubicBezTo>
                    <a:pt x="1228" y="2258"/>
                    <a:pt x="1234" y="2260"/>
                    <a:pt x="1240" y="2260"/>
                  </a:cubicBezTo>
                  <a:cubicBezTo>
                    <a:pt x="1274" y="2260"/>
                    <a:pt x="1291" y="2196"/>
                    <a:pt x="1259" y="2170"/>
                  </a:cubicBezTo>
                  <a:cubicBezTo>
                    <a:pt x="893" y="1895"/>
                    <a:pt x="664" y="1659"/>
                    <a:pt x="741" y="1141"/>
                  </a:cubicBezTo>
                  <a:cubicBezTo>
                    <a:pt x="802" y="707"/>
                    <a:pt x="1137" y="425"/>
                    <a:pt x="1503" y="234"/>
                  </a:cubicBezTo>
                  <a:cubicBezTo>
                    <a:pt x="1696" y="130"/>
                    <a:pt x="1908" y="79"/>
                    <a:pt x="2119" y="79"/>
                  </a:cubicBezTo>
                  <a:cubicBezTo>
                    <a:pt x="2448" y="79"/>
                    <a:pt x="2773" y="203"/>
                    <a:pt x="3019" y="440"/>
                  </a:cubicBezTo>
                  <a:cubicBezTo>
                    <a:pt x="3023" y="443"/>
                    <a:pt x="3026" y="445"/>
                    <a:pt x="3029" y="445"/>
                  </a:cubicBezTo>
                  <a:cubicBezTo>
                    <a:pt x="3038" y="445"/>
                    <a:pt x="3041" y="430"/>
                    <a:pt x="3035" y="425"/>
                  </a:cubicBezTo>
                  <a:cubicBezTo>
                    <a:pt x="2763" y="125"/>
                    <a:pt x="2436" y="0"/>
                    <a:pt x="2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0"/>
            <p:cNvSpPr/>
            <p:nvPr/>
          </p:nvSpPr>
          <p:spPr>
            <a:xfrm>
              <a:off x="5124425" y="447350"/>
              <a:ext cx="35300" cy="23750"/>
            </a:xfrm>
            <a:custGeom>
              <a:avLst/>
              <a:gdLst/>
              <a:ahLst/>
              <a:cxnLst/>
              <a:rect l="l" t="t" r="r" b="b"/>
              <a:pathLst>
                <a:path w="1412" h="950" extrusionOk="0">
                  <a:moveTo>
                    <a:pt x="1212" y="1"/>
                  </a:moveTo>
                  <a:cubicBezTo>
                    <a:pt x="1050" y="1"/>
                    <a:pt x="888" y="206"/>
                    <a:pt x="799" y="335"/>
                  </a:cubicBezTo>
                  <a:cubicBezTo>
                    <a:pt x="707" y="487"/>
                    <a:pt x="608" y="639"/>
                    <a:pt x="494" y="777"/>
                  </a:cubicBezTo>
                  <a:cubicBezTo>
                    <a:pt x="440" y="839"/>
                    <a:pt x="386" y="865"/>
                    <a:pt x="335" y="865"/>
                  </a:cubicBezTo>
                  <a:cubicBezTo>
                    <a:pt x="206" y="865"/>
                    <a:pt x="92" y="704"/>
                    <a:pt x="21" y="579"/>
                  </a:cubicBezTo>
                  <a:cubicBezTo>
                    <a:pt x="19" y="576"/>
                    <a:pt x="17" y="576"/>
                    <a:pt x="14" y="576"/>
                  </a:cubicBezTo>
                  <a:cubicBezTo>
                    <a:pt x="7" y="576"/>
                    <a:pt x="1" y="583"/>
                    <a:pt x="6" y="594"/>
                  </a:cubicBezTo>
                  <a:cubicBezTo>
                    <a:pt x="86" y="793"/>
                    <a:pt x="201" y="950"/>
                    <a:pt x="346" y="950"/>
                  </a:cubicBezTo>
                  <a:cubicBezTo>
                    <a:pt x="423" y="950"/>
                    <a:pt x="508" y="905"/>
                    <a:pt x="601" y="800"/>
                  </a:cubicBezTo>
                  <a:cubicBezTo>
                    <a:pt x="765" y="622"/>
                    <a:pt x="930" y="143"/>
                    <a:pt x="1197" y="143"/>
                  </a:cubicBezTo>
                  <a:cubicBezTo>
                    <a:pt x="1239" y="143"/>
                    <a:pt x="1284" y="155"/>
                    <a:pt x="1332" y="182"/>
                  </a:cubicBezTo>
                  <a:cubicBezTo>
                    <a:pt x="1341" y="187"/>
                    <a:pt x="1349" y="189"/>
                    <a:pt x="1356" y="189"/>
                  </a:cubicBezTo>
                  <a:cubicBezTo>
                    <a:pt x="1394" y="189"/>
                    <a:pt x="1411" y="130"/>
                    <a:pt x="1386" y="98"/>
                  </a:cubicBezTo>
                  <a:cubicBezTo>
                    <a:pt x="1330" y="29"/>
                    <a:pt x="1271" y="1"/>
                    <a:pt x="12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0"/>
            <p:cNvSpPr/>
            <p:nvPr/>
          </p:nvSpPr>
          <p:spPr>
            <a:xfrm>
              <a:off x="5125950" y="462350"/>
              <a:ext cx="32950" cy="15525"/>
            </a:xfrm>
            <a:custGeom>
              <a:avLst/>
              <a:gdLst/>
              <a:ahLst/>
              <a:cxnLst/>
              <a:rect l="l" t="t" r="r" b="b"/>
              <a:pathLst>
                <a:path w="1318" h="621" extrusionOk="0">
                  <a:moveTo>
                    <a:pt x="1275" y="0"/>
                  </a:moveTo>
                  <a:cubicBezTo>
                    <a:pt x="1255" y="0"/>
                    <a:pt x="1233" y="14"/>
                    <a:pt x="1226" y="39"/>
                  </a:cubicBezTo>
                  <a:cubicBezTo>
                    <a:pt x="1158" y="316"/>
                    <a:pt x="1018" y="505"/>
                    <a:pt x="725" y="505"/>
                  </a:cubicBezTo>
                  <a:cubicBezTo>
                    <a:pt x="719" y="505"/>
                    <a:pt x="713" y="505"/>
                    <a:pt x="707" y="504"/>
                  </a:cubicBezTo>
                  <a:cubicBezTo>
                    <a:pt x="433" y="504"/>
                    <a:pt x="159" y="306"/>
                    <a:pt x="21" y="78"/>
                  </a:cubicBezTo>
                  <a:cubicBezTo>
                    <a:pt x="19" y="76"/>
                    <a:pt x="17" y="75"/>
                    <a:pt x="14" y="75"/>
                  </a:cubicBezTo>
                  <a:cubicBezTo>
                    <a:pt x="7" y="75"/>
                    <a:pt x="1" y="82"/>
                    <a:pt x="6" y="93"/>
                  </a:cubicBezTo>
                  <a:cubicBezTo>
                    <a:pt x="136" y="390"/>
                    <a:pt x="418" y="596"/>
                    <a:pt x="745" y="619"/>
                  </a:cubicBezTo>
                  <a:cubicBezTo>
                    <a:pt x="759" y="620"/>
                    <a:pt x="771" y="620"/>
                    <a:pt x="784" y="620"/>
                  </a:cubicBezTo>
                  <a:cubicBezTo>
                    <a:pt x="1104" y="620"/>
                    <a:pt x="1302" y="348"/>
                    <a:pt x="1317" y="47"/>
                  </a:cubicBezTo>
                  <a:cubicBezTo>
                    <a:pt x="1317" y="16"/>
                    <a:pt x="1297" y="0"/>
                    <a:pt x="1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0"/>
            <p:cNvSpPr/>
            <p:nvPr/>
          </p:nvSpPr>
          <p:spPr>
            <a:xfrm>
              <a:off x="5143050" y="457825"/>
              <a:ext cx="14750" cy="13175"/>
            </a:xfrm>
            <a:custGeom>
              <a:avLst/>
              <a:gdLst/>
              <a:ahLst/>
              <a:cxnLst/>
              <a:rect l="l" t="t" r="r" b="b"/>
              <a:pathLst>
                <a:path w="590" h="527" extrusionOk="0">
                  <a:moveTo>
                    <a:pt x="559" y="0"/>
                  </a:moveTo>
                  <a:cubicBezTo>
                    <a:pt x="551" y="0"/>
                    <a:pt x="542" y="5"/>
                    <a:pt x="534" y="15"/>
                  </a:cubicBezTo>
                  <a:cubicBezTo>
                    <a:pt x="412" y="220"/>
                    <a:pt x="275" y="449"/>
                    <a:pt x="23" y="487"/>
                  </a:cubicBezTo>
                  <a:cubicBezTo>
                    <a:pt x="2" y="487"/>
                    <a:pt x="1" y="526"/>
                    <a:pt x="18" y="526"/>
                  </a:cubicBezTo>
                  <a:cubicBezTo>
                    <a:pt x="20" y="526"/>
                    <a:pt x="22" y="526"/>
                    <a:pt x="23" y="525"/>
                  </a:cubicBezTo>
                  <a:cubicBezTo>
                    <a:pt x="298" y="495"/>
                    <a:pt x="458" y="266"/>
                    <a:pt x="580" y="38"/>
                  </a:cubicBezTo>
                  <a:cubicBezTo>
                    <a:pt x="590" y="17"/>
                    <a:pt x="576" y="0"/>
                    <a:pt x="5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0"/>
            <p:cNvSpPr/>
            <p:nvPr/>
          </p:nvSpPr>
          <p:spPr>
            <a:xfrm>
              <a:off x="5163550" y="520800"/>
              <a:ext cx="131950" cy="77775"/>
            </a:xfrm>
            <a:custGeom>
              <a:avLst/>
              <a:gdLst/>
              <a:ahLst/>
              <a:cxnLst/>
              <a:rect l="l" t="t" r="r" b="b"/>
              <a:pathLst>
                <a:path w="5278" h="3111" extrusionOk="0">
                  <a:moveTo>
                    <a:pt x="4643" y="1"/>
                  </a:moveTo>
                  <a:cubicBezTo>
                    <a:pt x="4624" y="1"/>
                    <a:pt x="4612" y="6"/>
                    <a:pt x="4615" y="18"/>
                  </a:cubicBezTo>
                  <a:cubicBezTo>
                    <a:pt x="4914" y="1315"/>
                    <a:pt x="3600" y="2949"/>
                    <a:pt x="2151" y="2949"/>
                  </a:cubicBezTo>
                  <a:cubicBezTo>
                    <a:pt x="1939" y="2949"/>
                    <a:pt x="1725" y="2914"/>
                    <a:pt x="1513" y="2838"/>
                  </a:cubicBezTo>
                  <a:cubicBezTo>
                    <a:pt x="689" y="2556"/>
                    <a:pt x="461" y="1611"/>
                    <a:pt x="857" y="895"/>
                  </a:cubicBezTo>
                  <a:cubicBezTo>
                    <a:pt x="1080" y="488"/>
                    <a:pt x="1523" y="204"/>
                    <a:pt x="1977" y="204"/>
                  </a:cubicBezTo>
                  <a:cubicBezTo>
                    <a:pt x="2160" y="204"/>
                    <a:pt x="2345" y="251"/>
                    <a:pt x="2519" y="354"/>
                  </a:cubicBezTo>
                  <a:cubicBezTo>
                    <a:pt x="3262" y="793"/>
                    <a:pt x="2603" y="1393"/>
                    <a:pt x="2168" y="1393"/>
                  </a:cubicBezTo>
                  <a:cubicBezTo>
                    <a:pt x="2036" y="1393"/>
                    <a:pt x="1924" y="1338"/>
                    <a:pt x="1878" y="1207"/>
                  </a:cubicBezTo>
                  <a:cubicBezTo>
                    <a:pt x="1878" y="1205"/>
                    <a:pt x="1877" y="1204"/>
                    <a:pt x="1874" y="1204"/>
                  </a:cubicBezTo>
                  <a:cubicBezTo>
                    <a:pt x="1870" y="1204"/>
                    <a:pt x="1863" y="1207"/>
                    <a:pt x="1863" y="1207"/>
                  </a:cubicBezTo>
                  <a:cubicBezTo>
                    <a:pt x="1885" y="1437"/>
                    <a:pt x="2013" y="1528"/>
                    <a:pt x="2173" y="1528"/>
                  </a:cubicBezTo>
                  <a:cubicBezTo>
                    <a:pt x="2508" y="1528"/>
                    <a:pt x="2986" y="1136"/>
                    <a:pt x="2961" y="796"/>
                  </a:cubicBezTo>
                  <a:cubicBezTo>
                    <a:pt x="2923" y="323"/>
                    <a:pt x="2496" y="102"/>
                    <a:pt x="2069" y="49"/>
                  </a:cubicBezTo>
                  <a:cubicBezTo>
                    <a:pt x="2039" y="46"/>
                    <a:pt x="2009" y="45"/>
                    <a:pt x="1979" y="45"/>
                  </a:cubicBezTo>
                  <a:cubicBezTo>
                    <a:pt x="1467" y="45"/>
                    <a:pt x="1009" y="467"/>
                    <a:pt x="735" y="841"/>
                  </a:cubicBezTo>
                  <a:cubicBezTo>
                    <a:pt x="0" y="1855"/>
                    <a:pt x="1001" y="3110"/>
                    <a:pt x="2105" y="3110"/>
                  </a:cubicBezTo>
                  <a:cubicBezTo>
                    <a:pt x="2146" y="3110"/>
                    <a:pt x="2188" y="3109"/>
                    <a:pt x="2229" y="3105"/>
                  </a:cubicBezTo>
                  <a:cubicBezTo>
                    <a:pt x="3608" y="3006"/>
                    <a:pt x="5278" y="1558"/>
                    <a:pt x="4805" y="72"/>
                  </a:cubicBezTo>
                  <a:cubicBezTo>
                    <a:pt x="4794" y="38"/>
                    <a:pt x="4693" y="1"/>
                    <a:pt x="4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0"/>
            <p:cNvSpPr/>
            <p:nvPr/>
          </p:nvSpPr>
          <p:spPr>
            <a:xfrm>
              <a:off x="5148375" y="496425"/>
              <a:ext cx="127325" cy="125350"/>
            </a:xfrm>
            <a:custGeom>
              <a:avLst/>
              <a:gdLst/>
              <a:ahLst/>
              <a:cxnLst/>
              <a:rect l="l" t="t" r="r" b="b"/>
              <a:pathLst>
                <a:path w="5093" h="5014" extrusionOk="0">
                  <a:moveTo>
                    <a:pt x="3030" y="1"/>
                  </a:moveTo>
                  <a:cubicBezTo>
                    <a:pt x="2725" y="1"/>
                    <a:pt x="2402" y="52"/>
                    <a:pt x="2081" y="155"/>
                  </a:cubicBezTo>
                  <a:cubicBezTo>
                    <a:pt x="519" y="666"/>
                    <a:pt x="1" y="2419"/>
                    <a:pt x="717" y="3790"/>
                  </a:cubicBezTo>
                  <a:cubicBezTo>
                    <a:pt x="1156" y="4632"/>
                    <a:pt x="1957" y="5014"/>
                    <a:pt x="2782" y="5014"/>
                  </a:cubicBezTo>
                  <a:cubicBezTo>
                    <a:pt x="3534" y="5014"/>
                    <a:pt x="4306" y="4696"/>
                    <a:pt x="4840" y="4118"/>
                  </a:cubicBezTo>
                  <a:cubicBezTo>
                    <a:pt x="4884" y="4069"/>
                    <a:pt x="4841" y="4015"/>
                    <a:pt x="4790" y="4015"/>
                  </a:cubicBezTo>
                  <a:cubicBezTo>
                    <a:pt x="4771" y="4015"/>
                    <a:pt x="4751" y="4023"/>
                    <a:pt x="4734" y="4042"/>
                  </a:cubicBezTo>
                  <a:cubicBezTo>
                    <a:pt x="4207" y="4610"/>
                    <a:pt x="3564" y="4856"/>
                    <a:pt x="2941" y="4856"/>
                  </a:cubicBezTo>
                  <a:cubicBezTo>
                    <a:pt x="1473" y="4856"/>
                    <a:pt x="112" y="3490"/>
                    <a:pt x="626" y="1740"/>
                  </a:cubicBezTo>
                  <a:cubicBezTo>
                    <a:pt x="908" y="749"/>
                    <a:pt x="1937" y="224"/>
                    <a:pt x="2882" y="102"/>
                  </a:cubicBezTo>
                  <a:cubicBezTo>
                    <a:pt x="2973" y="89"/>
                    <a:pt x="3062" y="83"/>
                    <a:pt x="3149" y="83"/>
                  </a:cubicBezTo>
                  <a:cubicBezTo>
                    <a:pt x="3921" y="83"/>
                    <a:pt x="4514" y="563"/>
                    <a:pt x="4597" y="1413"/>
                  </a:cubicBezTo>
                  <a:cubicBezTo>
                    <a:pt x="4604" y="1839"/>
                    <a:pt x="4467" y="2251"/>
                    <a:pt x="4193" y="2579"/>
                  </a:cubicBezTo>
                  <a:cubicBezTo>
                    <a:pt x="3881" y="2849"/>
                    <a:pt x="3600" y="2983"/>
                    <a:pt x="3351" y="2983"/>
                  </a:cubicBezTo>
                  <a:cubicBezTo>
                    <a:pt x="3010" y="2983"/>
                    <a:pt x="2729" y="2730"/>
                    <a:pt x="2508" y="2228"/>
                  </a:cubicBezTo>
                  <a:lnTo>
                    <a:pt x="2493" y="2228"/>
                  </a:lnTo>
                  <a:cubicBezTo>
                    <a:pt x="2382" y="2812"/>
                    <a:pt x="2733" y="3050"/>
                    <a:pt x="3179" y="3050"/>
                  </a:cubicBezTo>
                  <a:cubicBezTo>
                    <a:pt x="3717" y="3050"/>
                    <a:pt x="4395" y="2705"/>
                    <a:pt x="4574" y="2205"/>
                  </a:cubicBezTo>
                  <a:cubicBezTo>
                    <a:pt x="5093" y="744"/>
                    <a:pt x="4192" y="1"/>
                    <a:pt x="3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0"/>
            <p:cNvSpPr/>
            <p:nvPr/>
          </p:nvSpPr>
          <p:spPr>
            <a:xfrm>
              <a:off x="5212825" y="528625"/>
              <a:ext cx="44375" cy="38500"/>
            </a:xfrm>
            <a:custGeom>
              <a:avLst/>
              <a:gdLst/>
              <a:ahLst/>
              <a:cxnLst/>
              <a:rect l="l" t="t" r="r" b="b"/>
              <a:pathLst>
                <a:path w="1775" h="1540" extrusionOk="0">
                  <a:moveTo>
                    <a:pt x="1628" y="1"/>
                  </a:moveTo>
                  <a:cubicBezTo>
                    <a:pt x="1602" y="1"/>
                    <a:pt x="1569" y="22"/>
                    <a:pt x="1569" y="56"/>
                  </a:cubicBezTo>
                  <a:cubicBezTo>
                    <a:pt x="1592" y="452"/>
                    <a:pt x="1508" y="849"/>
                    <a:pt x="1241" y="1161"/>
                  </a:cubicBezTo>
                  <a:cubicBezTo>
                    <a:pt x="1089" y="1339"/>
                    <a:pt x="863" y="1432"/>
                    <a:pt x="641" y="1432"/>
                  </a:cubicBezTo>
                  <a:cubicBezTo>
                    <a:pt x="397" y="1432"/>
                    <a:pt x="157" y="1320"/>
                    <a:pt x="22" y="1085"/>
                  </a:cubicBezTo>
                  <a:cubicBezTo>
                    <a:pt x="20" y="1083"/>
                    <a:pt x="17" y="1082"/>
                    <a:pt x="15" y="1082"/>
                  </a:cubicBezTo>
                  <a:cubicBezTo>
                    <a:pt x="8" y="1082"/>
                    <a:pt x="1" y="1089"/>
                    <a:pt x="7" y="1100"/>
                  </a:cubicBezTo>
                  <a:cubicBezTo>
                    <a:pt x="116" y="1404"/>
                    <a:pt x="378" y="1539"/>
                    <a:pt x="659" y="1539"/>
                  </a:cubicBezTo>
                  <a:cubicBezTo>
                    <a:pt x="829" y="1539"/>
                    <a:pt x="1005" y="1489"/>
                    <a:pt x="1157" y="1397"/>
                  </a:cubicBezTo>
                  <a:cubicBezTo>
                    <a:pt x="1599" y="1131"/>
                    <a:pt x="1775" y="513"/>
                    <a:pt x="1660" y="25"/>
                  </a:cubicBezTo>
                  <a:cubicBezTo>
                    <a:pt x="1658" y="8"/>
                    <a:pt x="1644" y="1"/>
                    <a:pt x="1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0"/>
            <p:cNvSpPr/>
            <p:nvPr/>
          </p:nvSpPr>
          <p:spPr>
            <a:xfrm>
              <a:off x="5243525" y="513800"/>
              <a:ext cx="9175" cy="7600"/>
            </a:xfrm>
            <a:custGeom>
              <a:avLst/>
              <a:gdLst/>
              <a:ahLst/>
              <a:cxnLst/>
              <a:rect l="l" t="t" r="r" b="b"/>
              <a:pathLst>
                <a:path w="367" h="304" extrusionOk="0">
                  <a:moveTo>
                    <a:pt x="52" y="0"/>
                  </a:moveTo>
                  <a:cubicBezTo>
                    <a:pt x="24" y="0"/>
                    <a:pt x="0" y="40"/>
                    <a:pt x="28" y="54"/>
                  </a:cubicBezTo>
                  <a:cubicBezTo>
                    <a:pt x="143" y="108"/>
                    <a:pt x="242" y="192"/>
                    <a:pt x="310" y="291"/>
                  </a:cubicBezTo>
                  <a:cubicBezTo>
                    <a:pt x="315" y="300"/>
                    <a:pt x="322" y="303"/>
                    <a:pt x="329" y="303"/>
                  </a:cubicBezTo>
                  <a:cubicBezTo>
                    <a:pt x="347" y="303"/>
                    <a:pt x="367" y="282"/>
                    <a:pt x="356" y="260"/>
                  </a:cubicBezTo>
                  <a:cubicBezTo>
                    <a:pt x="288" y="146"/>
                    <a:pt x="181" y="54"/>
                    <a:pt x="59" y="1"/>
                  </a:cubicBezTo>
                  <a:cubicBezTo>
                    <a:pt x="57" y="1"/>
                    <a:pt x="54" y="0"/>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0"/>
            <p:cNvSpPr/>
            <p:nvPr/>
          </p:nvSpPr>
          <p:spPr>
            <a:xfrm>
              <a:off x="5164375" y="507700"/>
              <a:ext cx="69000" cy="94000"/>
            </a:xfrm>
            <a:custGeom>
              <a:avLst/>
              <a:gdLst/>
              <a:ahLst/>
              <a:cxnLst/>
              <a:rect l="l" t="t" r="r" b="b"/>
              <a:pathLst>
                <a:path w="2760" h="3760" extrusionOk="0">
                  <a:moveTo>
                    <a:pt x="2502" y="0"/>
                  </a:moveTo>
                  <a:cubicBezTo>
                    <a:pt x="1488" y="0"/>
                    <a:pt x="111" y="454"/>
                    <a:pt x="54" y="1632"/>
                  </a:cubicBezTo>
                  <a:cubicBezTo>
                    <a:pt x="0" y="2852"/>
                    <a:pt x="733" y="3760"/>
                    <a:pt x="1767" y="3760"/>
                  </a:cubicBezTo>
                  <a:cubicBezTo>
                    <a:pt x="2044" y="3760"/>
                    <a:pt x="2342" y="3695"/>
                    <a:pt x="2653" y="3553"/>
                  </a:cubicBezTo>
                  <a:cubicBezTo>
                    <a:pt x="2693" y="3533"/>
                    <a:pt x="2687" y="3472"/>
                    <a:pt x="2649" y="3472"/>
                  </a:cubicBezTo>
                  <a:cubicBezTo>
                    <a:pt x="2643" y="3472"/>
                    <a:pt x="2637" y="3474"/>
                    <a:pt x="2630" y="3477"/>
                  </a:cubicBezTo>
                  <a:cubicBezTo>
                    <a:pt x="2326" y="3556"/>
                    <a:pt x="2034" y="3617"/>
                    <a:pt x="1758" y="3617"/>
                  </a:cubicBezTo>
                  <a:cubicBezTo>
                    <a:pt x="1370" y="3617"/>
                    <a:pt x="1012" y="3497"/>
                    <a:pt x="687" y="3141"/>
                  </a:cubicBezTo>
                  <a:cubicBezTo>
                    <a:pt x="291" y="2714"/>
                    <a:pt x="153" y="2006"/>
                    <a:pt x="245" y="1457"/>
                  </a:cubicBezTo>
                  <a:cubicBezTo>
                    <a:pt x="408" y="414"/>
                    <a:pt x="1742" y="38"/>
                    <a:pt x="2649" y="38"/>
                  </a:cubicBezTo>
                  <a:cubicBezTo>
                    <a:pt x="2676" y="38"/>
                    <a:pt x="2703" y="39"/>
                    <a:pt x="2730" y="39"/>
                  </a:cubicBezTo>
                  <a:cubicBezTo>
                    <a:pt x="2752" y="39"/>
                    <a:pt x="2760" y="9"/>
                    <a:pt x="2737" y="9"/>
                  </a:cubicBezTo>
                  <a:cubicBezTo>
                    <a:pt x="2662" y="3"/>
                    <a:pt x="2583" y="0"/>
                    <a:pt x="2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0"/>
            <p:cNvSpPr/>
            <p:nvPr/>
          </p:nvSpPr>
          <p:spPr>
            <a:xfrm>
              <a:off x="5188775" y="559500"/>
              <a:ext cx="87875" cy="58225"/>
            </a:xfrm>
            <a:custGeom>
              <a:avLst/>
              <a:gdLst/>
              <a:ahLst/>
              <a:cxnLst/>
              <a:rect l="l" t="t" r="r" b="b"/>
              <a:pathLst>
                <a:path w="3515" h="2329" extrusionOk="0">
                  <a:moveTo>
                    <a:pt x="3470" y="1"/>
                  </a:moveTo>
                  <a:cubicBezTo>
                    <a:pt x="3442" y="1"/>
                    <a:pt x="3408" y="19"/>
                    <a:pt x="3400" y="48"/>
                  </a:cubicBezTo>
                  <a:cubicBezTo>
                    <a:pt x="3156" y="810"/>
                    <a:pt x="2828" y="1351"/>
                    <a:pt x="2173" y="1824"/>
                  </a:cubicBezTo>
                  <a:cubicBezTo>
                    <a:pt x="1847" y="2061"/>
                    <a:pt x="1332" y="2216"/>
                    <a:pt x="846" y="2216"/>
                  </a:cubicBezTo>
                  <a:cubicBezTo>
                    <a:pt x="536" y="2216"/>
                    <a:pt x="237" y="2152"/>
                    <a:pt x="8" y="2007"/>
                  </a:cubicBezTo>
                  <a:cubicBezTo>
                    <a:pt x="8" y="2007"/>
                    <a:pt x="1" y="2007"/>
                    <a:pt x="1" y="2014"/>
                  </a:cubicBezTo>
                  <a:cubicBezTo>
                    <a:pt x="226" y="2244"/>
                    <a:pt x="542" y="2328"/>
                    <a:pt x="873" y="2328"/>
                  </a:cubicBezTo>
                  <a:cubicBezTo>
                    <a:pt x="1291" y="2328"/>
                    <a:pt x="1735" y="2194"/>
                    <a:pt x="2058" y="2045"/>
                  </a:cubicBezTo>
                  <a:cubicBezTo>
                    <a:pt x="2790" y="1709"/>
                    <a:pt x="3476" y="856"/>
                    <a:pt x="3514" y="40"/>
                  </a:cubicBezTo>
                  <a:cubicBezTo>
                    <a:pt x="3514" y="13"/>
                    <a:pt x="3494" y="1"/>
                    <a:pt x="3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0"/>
            <p:cNvSpPr/>
            <p:nvPr/>
          </p:nvSpPr>
          <p:spPr>
            <a:xfrm>
              <a:off x="5189350" y="619550"/>
              <a:ext cx="57675" cy="66125"/>
            </a:xfrm>
            <a:custGeom>
              <a:avLst/>
              <a:gdLst/>
              <a:ahLst/>
              <a:cxnLst/>
              <a:rect l="l" t="t" r="r" b="b"/>
              <a:pathLst>
                <a:path w="2307" h="2645" extrusionOk="0">
                  <a:moveTo>
                    <a:pt x="645" y="0"/>
                  </a:moveTo>
                  <a:cubicBezTo>
                    <a:pt x="636" y="0"/>
                    <a:pt x="626" y="3"/>
                    <a:pt x="618" y="9"/>
                  </a:cubicBezTo>
                  <a:cubicBezTo>
                    <a:pt x="54" y="428"/>
                    <a:pt x="0" y="1556"/>
                    <a:pt x="343" y="2120"/>
                  </a:cubicBezTo>
                  <a:cubicBezTo>
                    <a:pt x="529" y="2430"/>
                    <a:pt x="988" y="2644"/>
                    <a:pt x="1407" y="2644"/>
                  </a:cubicBezTo>
                  <a:cubicBezTo>
                    <a:pt x="1709" y="2644"/>
                    <a:pt x="1991" y="2533"/>
                    <a:pt x="2134" y="2265"/>
                  </a:cubicBezTo>
                  <a:cubicBezTo>
                    <a:pt x="2307" y="1939"/>
                    <a:pt x="2233" y="1319"/>
                    <a:pt x="1855" y="1319"/>
                  </a:cubicBezTo>
                  <a:cubicBezTo>
                    <a:pt x="1782" y="1319"/>
                    <a:pt x="1697" y="1343"/>
                    <a:pt x="1601" y="1396"/>
                  </a:cubicBezTo>
                  <a:cubicBezTo>
                    <a:pt x="1386" y="1506"/>
                    <a:pt x="1518" y="1890"/>
                    <a:pt x="1665" y="1890"/>
                  </a:cubicBezTo>
                  <a:cubicBezTo>
                    <a:pt x="1700" y="1890"/>
                    <a:pt x="1736" y="1868"/>
                    <a:pt x="1769" y="1815"/>
                  </a:cubicBezTo>
                  <a:cubicBezTo>
                    <a:pt x="1780" y="1804"/>
                    <a:pt x="1770" y="1784"/>
                    <a:pt x="1758" y="1784"/>
                  </a:cubicBezTo>
                  <a:cubicBezTo>
                    <a:pt x="1754" y="1784"/>
                    <a:pt x="1750" y="1786"/>
                    <a:pt x="1746" y="1792"/>
                  </a:cubicBezTo>
                  <a:lnTo>
                    <a:pt x="1578" y="1662"/>
                  </a:lnTo>
                  <a:cubicBezTo>
                    <a:pt x="1646" y="1507"/>
                    <a:pt x="1726" y="1429"/>
                    <a:pt x="1819" y="1429"/>
                  </a:cubicBezTo>
                  <a:cubicBezTo>
                    <a:pt x="1904" y="1429"/>
                    <a:pt x="1999" y="1494"/>
                    <a:pt x="2104" y="1624"/>
                  </a:cubicBezTo>
                  <a:cubicBezTo>
                    <a:pt x="2180" y="1784"/>
                    <a:pt x="2127" y="1998"/>
                    <a:pt x="2073" y="2150"/>
                  </a:cubicBezTo>
                  <a:cubicBezTo>
                    <a:pt x="1964" y="2423"/>
                    <a:pt x="1718" y="2519"/>
                    <a:pt x="1452" y="2519"/>
                  </a:cubicBezTo>
                  <a:cubicBezTo>
                    <a:pt x="1185" y="2519"/>
                    <a:pt x="897" y="2421"/>
                    <a:pt x="709" y="2310"/>
                  </a:cubicBezTo>
                  <a:cubicBezTo>
                    <a:pt x="23" y="1891"/>
                    <a:pt x="199" y="573"/>
                    <a:pt x="686" y="85"/>
                  </a:cubicBezTo>
                  <a:cubicBezTo>
                    <a:pt x="724" y="48"/>
                    <a:pt x="685"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0"/>
            <p:cNvSpPr/>
            <p:nvPr/>
          </p:nvSpPr>
          <p:spPr>
            <a:xfrm>
              <a:off x="5173725" y="619175"/>
              <a:ext cx="86075" cy="91325"/>
            </a:xfrm>
            <a:custGeom>
              <a:avLst/>
              <a:gdLst/>
              <a:ahLst/>
              <a:cxnLst/>
              <a:rect l="l" t="t" r="r" b="b"/>
              <a:pathLst>
                <a:path w="3443" h="3653" extrusionOk="0">
                  <a:moveTo>
                    <a:pt x="1250" y="1"/>
                  </a:moveTo>
                  <a:cubicBezTo>
                    <a:pt x="84" y="298"/>
                    <a:pt x="1" y="2226"/>
                    <a:pt x="595" y="3026"/>
                  </a:cubicBezTo>
                  <a:cubicBezTo>
                    <a:pt x="875" y="3405"/>
                    <a:pt x="1428" y="3653"/>
                    <a:pt x="1924" y="3653"/>
                  </a:cubicBezTo>
                  <a:cubicBezTo>
                    <a:pt x="2036" y="3653"/>
                    <a:pt x="2146" y="3640"/>
                    <a:pt x="2249" y="3613"/>
                  </a:cubicBezTo>
                  <a:cubicBezTo>
                    <a:pt x="2980" y="3423"/>
                    <a:pt x="3308" y="2981"/>
                    <a:pt x="3438" y="2264"/>
                  </a:cubicBezTo>
                  <a:cubicBezTo>
                    <a:pt x="3443" y="2240"/>
                    <a:pt x="3423" y="2225"/>
                    <a:pt x="3404" y="2225"/>
                  </a:cubicBezTo>
                  <a:cubicBezTo>
                    <a:pt x="3393" y="2225"/>
                    <a:pt x="3382" y="2230"/>
                    <a:pt x="3377" y="2241"/>
                  </a:cubicBezTo>
                  <a:cubicBezTo>
                    <a:pt x="3148" y="2844"/>
                    <a:pt x="2904" y="3278"/>
                    <a:pt x="2211" y="3446"/>
                  </a:cubicBezTo>
                  <a:cubicBezTo>
                    <a:pt x="2105" y="3472"/>
                    <a:pt x="1999" y="3484"/>
                    <a:pt x="1895" y="3484"/>
                  </a:cubicBezTo>
                  <a:cubicBezTo>
                    <a:pt x="1387" y="3484"/>
                    <a:pt x="907" y="3196"/>
                    <a:pt x="610" y="2798"/>
                  </a:cubicBezTo>
                  <a:cubicBezTo>
                    <a:pt x="61" y="2066"/>
                    <a:pt x="389" y="382"/>
                    <a:pt x="1258" y="16"/>
                  </a:cubicBezTo>
                  <a:cubicBezTo>
                    <a:pt x="1266" y="16"/>
                    <a:pt x="1258" y="1"/>
                    <a:pt x="1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0"/>
            <p:cNvSpPr/>
            <p:nvPr/>
          </p:nvSpPr>
          <p:spPr>
            <a:xfrm>
              <a:off x="5212600" y="630575"/>
              <a:ext cx="43750" cy="38900"/>
            </a:xfrm>
            <a:custGeom>
              <a:avLst/>
              <a:gdLst/>
              <a:ahLst/>
              <a:cxnLst/>
              <a:rect l="l" t="t" r="r" b="b"/>
              <a:pathLst>
                <a:path w="1750" h="1556" extrusionOk="0">
                  <a:moveTo>
                    <a:pt x="1120" y="0"/>
                  </a:moveTo>
                  <a:cubicBezTo>
                    <a:pt x="716" y="0"/>
                    <a:pt x="274" y="271"/>
                    <a:pt x="122" y="627"/>
                  </a:cubicBezTo>
                  <a:cubicBezTo>
                    <a:pt x="0" y="901"/>
                    <a:pt x="23" y="1252"/>
                    <a:pt x="252" y="1458"/>
                  </a:cubicBezTo>
                  <a:cubicBezTo>
                    <a:pt x="315" y="1514"/>
                    <a:pt x="461" y="1556"/>
                    <a:pt x="595" y="1556"/>
                  </a:cubicBezTo>
                  <a:cubicBezTo>
                    <a:pt x="750" y="1556"/>
                    <a:pt x="887" y="1499"/>
                    <a:pt x="854" y="1343"/>
                  </a:cubicBezTo>
                  <a:cubicBezTo>
                    <a:pt x="854" y="1334"/>
                    <a:pt x="851" y="1331"/>
                    <a:pt x="848" y="1331"/>
                  </a:cubicBezTo>
                  <a:cubicBezTo>
                    <a:pt x="845" y="1331"/>
                    <a:pt x="842" y="1333"/>
                    <a:pt x="839" y="1336"/>
                  </a:cubicBezTo>
                  <a:cubicBezTo>
                    <a:pt x="753" y="1399"/>
                    <a:pt x="665" y="1428"/>
                    <a:pt x="582" y="1428"/>
                  </a:cubicBezTo>
                  <a:cubicBezTo>
                    <a:pt x="406" y="1428"/>
                    <a:pt x="255" y="1297"/>
                    <a:pt x="214" y="1084"/>
                  </a:cubicBezTo>
                  <a:cubicBezTo>
                    <a:pt x="176" y="848"/>
                    <a:pt x="252" y="619"/>
                    <a:pt x="412" y="444"/>
                  </a:cubicBezTo>
                  <a:cubicBezTo>
                    <a:pt x="585" y="249"/>
                    <a:pt x="878" y="123"/>
                    <a:pt x="1155" y="123"/>
                  </a:cubicBezTo>
                  <a:cubicBezTo>
                    <a:pt x="1366" y="123"/>
                    <a:pt x="1568" y="197"/>
                    <a:pt x="1700" y="368"/>
                  </a:cubicBezTo>
                  <a:cubicBezTo>
                    <a:pt x="1703" y="371"/>
                    <a:pt x="1708" y="373"/>
                    <a:pt x="1713" y="373"/>
                  </a:cubicBezTo>
                  <a:cubicBezTo>
                    <a:pt x="1730" y="373"/>
                    <a:pt x="1750" y="355"/>
                    <a:pt x="1738" y="337"/>
                  </a:cubicBezTo>
                  <a:cubicBezTo>
                    <a:pt x="1594" y="99"/>
                    <a:pt x="1364" y="0"/>
                    <a:pt x="1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0"/>
            <p:cNvSpPr/>
            <p:nvPr/>
          </p:nvSpPr>
          <p:spPr>
            <a:xfrm>
              <a:off x="5220975" y="637950"/>
              <a:ext cx="37125" cy="29325"/>
            </a:xfrm>
            <a:custGeom>
              <a:avLst/>
              <a:gdLst/>
              <a:ahLst/>
              <a:cxnLst/>
              <a:rect l="l" t="t" r="r" b="b"/>
              <a:pathLst>
                <a:path w="1485" h="1173" extrusionOk="0">
                  <a:moveTo>
                    <a:pt x="756" y="0"/>
                  </a:moveTo>
                  <a:cubicBezTo>
                    <a:pt x="485" y="0"/>
                    <a:pt x="216" y="123"/>
                    <a:pt x="92" y="378"/>
                  </a:cubicBezTo>
                  <a:cubicBezTo>
                    <a:pt x="1" y="599"/>
                    <a:pt x="16" y="850"/>
                    <a:pt x="130" y="1056"/>
                  </a:cubicBezTo>
                  <a:cubicBezTo>
                    <a:pt x="170" y="1131"/>
                    <a:pt x="232" y="1173"/>
                    <a:pt x="295" y="1173"/>
                  </a:cubicBezTo>
                  <a:cubicBezTo>
                    <a:pt x="342" y="1173"/>
                    <a:pt x="389" y="1150"/>
                    <a:pt x="427" y="1102"/>
                  </a:cubicBezTo>
                  <a:cubicBezTo>
                    <a:pt x="439" y="1084"/>
                    <a:pt x="428" y="1066"/>
                    <a:pt x="415" y="1066"/>
                  </a:cubicBezTo>
                  <a:cubicBezTo>
                    <a:pt x="412" y="1066"/>
                    <a:pt x="408" y="1068"/>
                    <a:pt x="405" y="1071"/>
                  </a:cubicBezTo>
                  <a:cubicBezTo>
                    <a:pt x="377" y="1094"/>
                    <a:pt x="352" y="1103"/>
                    <a:pt x="330" y="1103"/>
                  </a:cubicBezTo>
                  <a:cubicBezTo>
                    <a:pt x="225" y="1103"/>
                    <a:pt x="181" y="886"/>
                    <a:pt x="168" y="805"/>
                  </a:cubicBezTo>
                  <a:cubicBezTo>
                    <a:pt x="138" y="637"/>
                    <a:pt x="176" y="469"/>
                    <a:pt x="267" y="332"/>
                  </a:cubicBezTo>
                  <a:cubicBezTo>
                    <a:pt x="377" y="177"/>
                    <a:pt x="612" y="121"/>
                    <a:pt x="806" y="121"/>
                  </a:cubicBezTo>
                  <a:cubicBezTo>
                    <a:pt x="842" y="121"/>
                    <a:pt x="876" y="123"/>
                    <a:pt x="908" y="126"/>
                  </a:cubicBezTo>
                  <a:cubicBezTo>
                    <a:pt x="1144" y="164"/>
                    <a:pt x="1289" y="340"/>
                    <a:pt x="1411" y="515"/>
                  </a:cubicBezTo>
                  <a:cubicBezTo>
                    <a:pt x="1420" y="525"/>
                    <a:pt x="1432" y="529"/>
                    <a:pt x="1443" y="529"/>
                  </a:cubicBezTo>
                  <a:cubicBezTo>
                    <a:pt x="1465" y="529"/>
                    <a:pt x="1484" y="510"/>
                    <a:pt x="1479" y="484"/>
                  </a:cubicBezTo>
                  <a:cubicBezTo>
                    <a:pt x="1385" y="165"/>
                    <a:pt x="1069"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0"/>
            <p:cNvSpPr/>
            <p:nvPr/>
          </p:nvSpPr>
          <p:spPr>
            <a:xfrm>
              <a:off x="5179825" y="649200"/>
              <a:ext cx="78175" cy="52925"/>
            </a:xfrm>
            <a:custGeom>
              <a:avLst/>
              <a:gdLst/>
              <a:ahLst/>
              <a:cxnLst/>
              <a:rect l="l" t="t" r="r" b="b"/>
              <a:pathLst>
                <a:path w="3127" h="2117" extrusionOk="0">
                  <a:moveTo>
                    <a:pt x="153" y="0"/>
                  </a:moveTo>
                  <a:cubicBezTo>
                    <a:pt x="149" y="0"/>
                    <a:pt x="145" y="4"/>
                    <a:pt x="145" y="12"/>
                  </a:cubicBezTo>
                  <a:cubicBezTo>
                    <a:pt x="0" y="766"/>
                    <a:pt x="282" y="1818"/>
                    <a:pt x="1121" y="2054"/>
                  </a:cubicBezTo>
                  <a:cubicBezTo>
                    <a:pt x="1267" y="2097"/>
                    <a:pt x="1414" y="2117"/>
                    <a:pt x="1560" y="2117"/>
                  </a:cubicBezTo>
                  <a:cubicBezTo>
                    <a:pt x="2303" y="2117"/>
                    <a:pt x="2990" y="1591"/>
                    <a:pt x="3118" y="819"/>
                  </a:cubicBezTo>
                  <a:cubicBezTo>
                    <a:pt x="3127" y="782"/>
                    <a:pt x="3096" y="756"/>
                    <a:pt x="3065" y="756"/>
                  </a:cubicBezTo>
                  <a:cubicBezTo>
                    <a:pt x="3046" y="756"/>
                    <a:pt x="3027" y="766"/>
                    <a:pt x="3018" y="789"/>
                  </a:cubicBezTo>
                  <a:cubicBezTo>
                    <a:pt x="2785" y="1491"/>
                    <a:pt x="2253" y="1956"/>
                    <a:pt x="1524" y="1956"/>
                  </a:cubicBezTo>
                  <a:cubicBezTo>
                    <a:pt x="1445" y="1956"/>
                    <a:pt x="1364" y="1951"/>
                    <a:pt x="1281" y="1940"/>
                  </a:cubicBezTo>
                  <a:cubicBezTo>
                    <a:pt x="397" y="1825"/>
                    <a:pt x="107" y="751"/>
                    <a:pt x="160" y="12"/>
                  </a:cubicBezTo>
                  <a:cubicBezTo>
                    <a:pt x="160" y="4"/>
                    <a:pt x="157" y="0"/>
                    <a:pt x="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0"/>
            <p:cNvSpPr/>
            <p:nvPr/>
          </p:nvSpPr>
          <p:spPr>
            <a:xfrm>
              <a:off x="5166475" y="700900"/>
              <a:ext cx="47850" cy="31000"/>
            </a:xfrm>
            <a:custGeom>
              <a:avLst/>
              <a:gdLst/>
              <a:ahLst/>
              <a:cxnLst/>
              <a:rect l="l" t="t" r="r" b="b"/>
              <a:pathLst>
                <a:path w="1914" h="1240" extrusionOk="0">
                  <a:moveTo>
                    <a:pt x="1263" y="0"/>
                  </a:moveTo>
                  <a:cubicBezTo>
                    <a:pt x="1262" y="0"/>
                    <a:pt x="1260" y="1"/>
                    <a:pt x="1258" y="1"/>
                  </a:cubicBezTo>
                  <a:cubicBezTo>
                    <a:pt x="725" y="123"/>
                    <a:pt x="626" y="794"/>
                    <a:pt x="85" y="870"/>
                  </a:cubicBezTo>
                  <a:cubicBezTo>
                    <a:pt x="1" y="885"/>
                    <a:pt x="1" y="1015"/>
                    <a:pt x="85" y="1030"/>
                  </a:cubicBezTo>
                  <a:cubicBezTo>
                    <a:pt x="368" y="1101"/>
                    <a:pt x="668" y="1239"/>
                    <a:pt x="958" y="1239"/>
                  </a:cubicBezTo>
                  <a:cubicBezTo>
                    <a:pt x="1105" y="1239"/>
                    <a:pt x="1250" y="1204"/>
                    <a:pt x="1388" y="1106"/>
                  </a:cubicBezTo>
                  <a:cubicBezTo>
                    <a:pt x="1670" y="908"/>
                    <a:pt x="1914" y="535"/>
                    <a:pt x="1700" y="200"/>
                  </a:cubicBezTo>
                  <a:cubicBezTo>
                    <a:pt x="1685" y="179"/>
                    <a:pt x="1663" y="169"/>
                    <a:pt x="1641" y="169"/>
                  </a:cubicBezTo>
                  <a:cubicBezTo>
                    <a:pt x="1599" y="169"/>
                    <a:pt x="1558" y="203"/>
                    <a:pt x="1563" y="253"/>
                  </a:cubicBezTo>
                  <a:cubicBezTo>
                    <a:pt x="1594" y="596"/>
                    <a:pt x="1479" y="870"/>
                    <a:pt x="1152" y="1015"/>
                  </a:cubicBezTo>
                  <a:cubicBezTo>
                    <a:pt x="1068" y="1052"/>
                    <a:pt x="983" y="1066"/>
                    <a:pt x="896" y="1066"/>
                  </a:cubicBezTo>
                  <a:cubicBezTo>
                    <a:pt x="713" y="1066"/>
                    <a:pt x="525" y="1001"/>
                    <a:pt x="344" y="939"/>
                  </a:cubicBezTo>
                  <a:cubicBezTo>
                    <a:pt x="725" y="718"/>
                    <a:pt x="816" y="200"/>
                    <a:pt x="1266" y="32"/>
                  </a:cubicBezTo>
                  <a:cubicBezTo>
                    <a:pt x="1280" y="25"/>
                    <a:pt x="1275" y="0"/>
                    <a:pt x="1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0"/>
            <p:cNvSpPr/>
            <p:nvPr/>
          </p:nvSpPr>
          <p:spPr>
            <a:xfrm>
              <a:off x="5204200" y="707550"/>
              <a:ext cx="58350" cy="45900"/>
            </a:xfrm>
            <a:custGeom>
              <a:avLst/>
              <a:gdLst/>
              <a:ahLst/>
              <a:cxnLst/>
              <a:rect l="l" t="t" r="r" b="b"/>
              <a:pathLst>
                <a:path w="2334" h="1836" extrusionOk="0">
                  <a:moveTo>
                    <a:pt x="246" y="0"/>
                  </a:moveTo>
                  <a:cubicBezTo>
                    <a:pt x="240" y="0"/>
                    <a:pt x="234" y="3"/>
                    <a:pt x="230" y="10"/>
                  </a:cubicBezTo>
                  <a:cubicBezTo>
                    <a:pt x="1" y="330"/>
                    <a:pt x="199" y="658"/>
                    <a:pt x="458" y="894"/>
                  </a:cubicBezTo>
                  <a:cubicBezTo>
                    <a:pt x="633" y="1054"/>
                    <a:pt x="855" y="1145"/>
                    <a:pt x="1091" y="1153"/>
                  </a:cubicBezTo>
                  <a:cubicBezTo>
                    <a:pt x="1388" y="1183"/>
                    <a:pt x="2173" y="1282"/>
                    <a:pt x="2028" y="1785"/>
                  </a:cubicBezTo>
                  <a:cubicBezTo>
                    <a:pt x="2023" y="1815"/>
                    <a:pt x="2047" y="1835"/>
                    <a:pt x="2073" y="1835"/>
                  </a:cubicBezTo>
                  <a:cubicBezTo>
                    <a:pt x="2087" y="1835"/>
                    <a:pt x="2101" y="1829"/>
                    <a:pt x="2112" y="1816"/>
                  </a:cubicBezTo>
                  <a:cubicBezTo>
                    <a:pt x="2333" y="1534"/>
                    <a:pt x="1929" y="1252"/>
                    <a:pt x="1700" y="1145"/>
                  </a:cubicBezTo>
                  <a:cubicBezTo>
                    <a:pt x="1411" y="1008"/>
                    <a:pt x="1098" y="1092"/>
                    <a:pt x="809" y="985"/>
                  </a:cubicBezTo>
                  <a:cubicBezTo>
                    <a:pt x="451" y="856"/>
                    <a:pt x="54" y="414"/>
                    <a:pt x="260" y="25"/>
                  </a:cubicBezTo>
                  <a:cubicBezTo>
                    <a:pt x="271" y="14"/>
                    <a:pt x="259"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0"/>
            <p:cNvSpPr/>
            <p:nvPr/>
          </p:nvSpPr>
          <p:spPr>
            <a:xfrm>
              <a:off x="5238325" y="707200"/>
              <a:ext cx="33550" cy="47000"/>
            </a:xfrm>
            <a:custGeom>
              <a:avLst/>
              <a:gdLst/>
              <a:ahLst/>
              <a:cxnLst/>
              <a:rect l="l" t="t" r="r" b="b"/>
              <a:pathLst>
                <a:path w="1342" h="1880" extrusionOk="0">
                  <a:moveTo>
                    <a:pt x="23" y="1"/>
                  </a:moveTo>
                  <a:cubicBezTo>
                    <a:pt x="8" y="1"/>
                    <a:pt x="0" y="24"/>
                    <a:pt x="23" y="24"/>
                  </a:cubicBezTo>
                  <a:cubicBezTo>
                    <a:pt x="762" y="138"/>
                    <a:pt x="1342" y="1220"/>
                    <a:pt x="686" y="1777"/>
                  </a:cubicBezTo>
                  <a:cubicBezTo>
                    <a:pt x="646" y="1810"/>
                    <a:pt x="671" y="1880"/>
                    <a:pt x="719" y="1880"/>
                  </a:cubicBezTo>
                  <a:cubicBezTo>
                    <a:pt x="725" y="1880"/>
                    <a:pt x="732" y="1878"/>
                    <a:pt x="739" y="1876"/>
                  </a:cubicBezTo>
                  <a:cubicBezTo>
                    <a:pt x="1098" y="1708"/>
                    <a:pt x="1128" y="1197"/>
                    <a:pt x="1037" y="854"/>
                  </a:cubicBezTo>
                  <a:cubicBezTo>
                    <a:pt x="907" y="351"/>
                    <a:pt x="557" y="16"/>
                    <a:pt x="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0"/>
            <p:cNvSpPr/>
            <p:nvPr/>
          </p:nvSpPr>
          <p:spPr>
            <a:xfrm>
              <a:off x="5224475" y="709850"/>
              <a:ext cx="26275" cy="15725"/>
            </a:xfrm>
            <a:custGeom>
              <a:avLst/>
              <a:gdLst/>
              <a:ahLst/>
              <a:cxnLst/>
              <a:rect l="l" t="t" r="r" b="b"/>
              <a:pathLst>
                <a:path w="1051" h="629" extrusionOk="0">
                  <a:moveTo>
                    <a:pt x="21" y="0"/>
                  </a:moveTo>
                  <a:cubicBezTo>
                    <a:pt x="4" y="0"/>
                    <a:pt x="0" y="25"/>
                    <a:pt x="21" y="32"/>
                  </a:cubicBezTo>
                  <a:cubicBezTo>
                    <a:pt x="371" y="162"/>
                    <a:pt x="699" y="360"/>
                    <a:pt x="973" y="619"/>
                  </a:cubicBezTo>
                  <a:cubicBezTo>
                    <a:pt x="980" y="626"/>
                    <a:pt x="989" y="629"/>
                    <a:pt x="997" y="629"/>
                  </a:cubicBezTo>
                  <a:cubicBezTo>
                    <a:pt x="1024" y="629"/>
                    <a:pt x="1050" y="597"/>
                    <a:pt x="1027" y="573"/>
                  </a:cubicBezTo>
                  <a:cubicBezTo>
                    <a:pt x="760" y="276"/>
                    <a:pt x="409" y="116"/>
                    <a:pt x="28" y="2"/>
                  </a:cubicBezTo>
                  <a:cubicBezTo>
                    <a:pt x="26" y="1"/>
                    <a:pt x="23" y="0"/>
                    <a:pt x="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0"/>
            <p:cNvSpPr/>
            <p:nvPr/>
          </p:nvSpPr>
          <p:spPr>
            <a:xfrm>
              <a:off x="5255725" y="734475"/>
              <a:ext cx="3575" cy="11050"/>
            </a:xfrm>
            <a:custGeom>
              <a:avLst/>
              <a:gdLst/>
              <a:ahLst/>
              <a:cxnLst/>
              <a:rect l="l" t="t" r="r" b="b"/>
              <a:pathLst>
                <a:path w="143" h="442" extrusionOk="0">
                  <a:moveTo>
                    <a:pt x="36" y="1"/>
                  </a:moveTo>
                  <a:cubicBezTo>
                    <a:pt x="19" y="1"/>
                    <a:pt x="0" y="17"/>
                    <a:pt x="5" y="38"/>
                  </a:cubicBezTo>
                  <a:cubicBezTo>
                    <a:pt x="51" y="160"/>
                    <a:pt x="74" y="282"/>
                    <a:pt x="74" y="411"/>
                  </a:cubicBezTo>
                  <a:cubicBezTo>
                    <a:pt x="74" y="432"/>
                    <a:pt x="88" y="442"/>
                    <a:pt x="104" y="442"/>
                  </a:cubicBezTo>
                  <a:cubicBezTo>
                    <a:pt x="122" y="442"/>
                    <a:pt x="142" y="428"/>
                    <a:pt x="142" y="404"/>
                  </a:cubicBezTo>
                  <a:cubicBezTo>
                    <a:pt x="135" y="274"/>
                    <a:pt x="104" y="145"/>
                    <a:pt x="59" y="15"/>
                  </a:cubicBezTo>
                  <a:cubicBezTo>
                    <a:pt x="54" y="5"/>
                    <a:pt x="45" y="1"/>
                    <a:pt x="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0"/>
            <p:cNvSpPr/>
            <p:nvPr/>
          </p:nvSpPr>
          <p:spPr>
            <a:xfrm>
              <a:off x="5174100" y="722600"/>
              <a:ext cx="16500" cy="3650"/>
            </a:xfrm>
            <a:custGeom>
              <a:avLst/>
              <a:gdLst/>
              <a:ahLst/>
              <a:cxnLst/>
              <a:rect l="l" t="t" r="r" b="b"/>
              <a:pathLst>
                <a:path w="660" h="146" extrusionOk="0">
                  <a:moveTo>
                    <a:pt x="585" y="0"/>
                  </a:moveTo>
                  <a:cubicBezTo>
                    <a:pt x="581" y="0"/>
                    <a:pt x="577" y="1"/>
                    <a:pt x="572" y="2"/>
                  </a:cubicBezTo>
                  <a:cubicBezTo>
                    <a:pt x="457" y="60"/>
                    <a:pt x="327" y="89"/>
                    <a:pt x="198" y="89"/>
                  </a:cubicBezTo>
                  <a:cubicBezTo>
                    <a:pt x="139" y="89"/>
                    <a:pt x="81" y="83"/>
                    <a:pt x="24" y="71"/>
                  </a:cubicBezTo>
                  <a:cubicBezTo>
                    <a:pt x="8" y="71"/>
                    <a:pt x="1" y="86"/>
                    <a:pt x="16" y="94"/>
                  </a:cubicBezTo>
                  <a:cubicBezTo>
                    <a:pt x="102" y="130"/>
                    <a:pt x="189" y="145"/>
                    <a:pt x="275" y="145"/>
                  </a:cubicBezTo>
                  <a:cubicBezTo>
                    <a:pt x="387" y="145"/>
                    <a:pt x="499" y="120"/>
                    <a:pt x="610" y="86"/>
                  </a:cubicBezTo>
                  <a:cubicBezTo>
                    <a:pt x="659" y="72"/>
                    <a:pt x="631" y="0"/>
                    <a:pt x="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0"/>
            <p:cNvSpPr/>
            <p:nvPr/>
          </p:nvSpPr>
          <p:spPr>
            <a:xfrm>
              <a:off x="5259900" y="721950"/>
              <a:ext cx="69850" cy="110425"/>
            </a:xfrm>
            <a:custGeom>
              <a:avLst/>
              <a:gdLst/>
              <a:ahLst/>
              <a:cxnLst/>
              <a:rect l="l" t="t" r="r" b="b"/>
              <a:pathLst>
                <a:path w="2794" h="4417" extrusionOk="0">
                  <a:moveTo>
                    <a:pt x="22" y="0"/>
                  </a:moveTo>
                  <a:cubicBezTo>
                    <a:pt x="12" y="0"/>
                    <a:pt x="0" y="16"/>
                    <a:pt x="6" y="28"/>
                  </a:cubicBezTo>
                  <a:cubicBezTo>
                    <a:pt x="623" y="928"/>
                    <a:pt x="524" y="1918"/>
                    <a:pt x="517" y="2955"/>
                  </a:cubicBezTo>
                  <a:cubicBezTo>
                    <a:pt x="501" y="3427"/>
                    <a:pt x="692" y="3885"/>
                    <a:pt x="1042" y="4205"/>
                  </a:cubicBezTo>
                  <a:cubicBezTo>
                    <a:pt x="1206" y="4354"/>
                    <a:pt x="1378" y="4417"/>
                    <a:pt x="1548" y="4417"/>
                  </a:cubicBezTo>
                  <a:cubicBezTo>
                    <a:pt x="2045" y="4417"/>
                    <a:pt x="2514" y="3882"/>
                    <a:pt x="2628" y="3427"/>
                  </a:cubicBezTo>
                  <a:cubicBezTo>
                    <a:pt x="2793" y="2738"/>
                    <a:pt x="2279" y="2205"/>
                    <a:pt x="1655" y="2205"/>
                  </a:cubicBezTo>
                  <a:cubicBezTo>
                    <a:pt x="1589" y="2205"/>
                    <a:pt x="1522" y="2211"/>
                    <a:pt x="1454" y="2223"/>
                  </a:cubicBezTo>
                  <a:cubicBezTo>
                    <a:pt x="1210" y="2261"/>
                    <a:pt x="989" y="2627"/>
                    <a:pt x="1035" y="2863"/>
                  </a:cubicBezTo>
                  <a:cubicBezTo>
                    <a:pt x="1099" y="3188"/>
                    <a:pt x="1273" y="3284"/>
                    <a:pt x="1531" y="3284"/>
                  </a:cubicBezTo>
                  <a:cubicBezTo>
                    <a:pt x="1612" y="3284"/>
                    <a:pt x="1701" y="3274"/>
                    <a:pt x="1797" y="3260"/>
                  </a:cubicBezTo>
                  <a:cubicBezTo>
                    <a:pt x="1873" y="3244"/>
                    <a:pt x="1858" y="3138"/>
                    <a:pt x="1782" y="3138"/>
                  </a:cubicBezTo>
                  <a:cubicBezTo>
                    <a:pt x="1769" y="3139"/>
                    <a:pt x="1757" y="3140"/>
                    <a:pt x="1745" y="3140"/>
                  </a:cubicBezTo>
                  <a:cubicBezTo>
                    <a:pt x="1355" y="3140"/>
                    <a:pt x="1466" y="2327"/>
                    <a:pt x="1916" y="2327"/>
                  </a:cubicBezTo>
                  <a:cubicBezTo>
                    <a:pt x="2000" y="2327"/>
                    <a:pt x="2095" y="2355"/>
                    <a:pt x="2201" y="2421"/>
                  </a:cubicBezTo>
                  <a:cubicBezTo>
                    <a:pt x="2513" y="2612"/>
                    <a:pt x="2521" y="3092"/>
                    <a:pt x="2483" y="3404"/>
                  </a:cubicBezTo>
                  <a:cubicBezTo>
                    <a:pt x="2409" y="3943"/>
                    <a:pt x="2100" y="4166"/>
                    <a:pt x="1754" y="4166"/>
                  </a:cubicBezTo>
                  <a:cubicBezTo>
                    <a:pt x="1277" y="4166"/>
                    <a:pt x="731" y="3743"/>
                    <a:pt x="639" y="3138"/>
                  </a:cubicBezTo>
                  <a:cubicBezTo>
                    <a:pt x="456" y="1995"/>
                    <a:pt x="837" y="996"/>
                    <a:pt x="29" y="5"/>
                  </a:cubicBezTo>
                  <a:cubicBezTo>
                    <a:pt x="27" y="2"/>
                    <a:pt x="24" y="0"/>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0"/>
            <p:cNvSpPr/>
            <p:nvPr/>
          </p:nvSpPr>
          <p:spPr>
            <a:xfrm>
              <a:off x="5271875" y="791125"/>
              <a:ext cx="45575" cy="27375"/>
            </a:xfrm>
            <a:custGeom>
              <a:avLst/>
              <a:gdLst/>
              <a:ahLst/>
              <a:cxnLst/>
              <a:rect l="l" t="t" r="r" b="b"/>
              <a:pathLst>
                <a:path w="1823" h="1095" extrusionOk="0">
                  <a:moveTo>
                    <a:pt x="1491" y="1"/>
                  </a:moveTo>
                  <a:cubicBezTo>
                    <a:pt x="1475" y="1"/>
                    <a:pt x="1458" y="2"/>
                    <a:pt x="1440" y="5"/>
                  </a:cubicBezTo>
                  <a:cubicBezTo>
                    <a:pt x="1265" y="28"/>
                    <a:pt x="1067" y="348"/>
                    <a:pt x="1310" y="409"/>
                  </a:cubicBezTo>
                  <a:cubicBezTo>
                    <a:pt x="1326" y="409"/>
                    <a:pt x="1333" y="394"/>
                    <a:pt x="1326" y="386"/>
                  </a:cubicBezTo>
                  <a:cubicBezTo>
                    <a:pt x="1224" y="257"/>
                    <a:pt x="1298" y="192"/>
                    <a:pt x="1399" y="192"/>
                  </a:cubicBezTo>
                  <a:cubicBezTo>
                    <a:pt x="1495" y="192"/>
                    <a:pt x="1616" y="252"/>
                    <a:pt x="1630" y="371"/>
                  </a:cubicBezTo>
                  <a:cubicBezTo>
                    <a:pt x="1630" y="500"/>
                    <a:pt x="1592" y="630"/>
                    <a:pt x="1509" y="729"/>
                  </a:cubicBezTo>
                  <a:cubicBezTo>
                    <a:pt x="1393" y="879"/>
                    <a:pt x="1198" y="937"/>
                    <a:pt x="1011" y="937"/>
                  </a:cubicBezTo>
                  <a:cubicBezTo>
                    <a:pt x="989" y="937"/>
                    <a:pt x="967" y="936"/>
                    <a:pt x="945" y="935"/>
                  </a:cubicBezTo>
                  <a:cubicBezTo>
                    <a:pt x="533" y="912"/>
                    <a:pt x="266" y="615"/>
                    <a:pt x="114" y="264"/>
                  </a:cubicBezTo>
                  <a:cubicBezTo>
                    <a:pt x="107" y="246"/>
                    <a:pt x="89" y="236"/>
                    <a:pt x="72" y="236"/>
                  </a:cubicBezTo>
                  <a:cubicBezTo>
                    <a:pt x="53" y="236"/>
                    <a:pt x="34" y="248"/>
                    <a:pt x="30" y="272"/>
                  </a:cubicBezTo>
                  <a:cubicBezTo>
                    <a:pt x="0" y="747"/>
                    <a:pt x="544" y="1094"/>
                    <a:pt x="1029" y="1094"/>
                  </a:cubicBezTo>
                  <a:cubicBezTo>
                    <a:pt x="1290" y="1094"/>
                    <a:pt x="1533" y="994"/>
                    <a:pt x="1661" y="759"/>
                  </a:cubicBezTo>
                  <a:cubicBezTo>
                    <a:pt x="1755" y="578"/>
                    <a:pt x="1822" y="1"/>
                    <a:pt x="1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0"/>
            <p:cNvSpPr/>
            <p:nvPr/>
          </p:nvSpPr>
          <p:spPr>
            <a:xfrm>
              <a:off x="5295275" y="784575"/>
              <a:ext cx="16700" cy="16600"/>
            </a:xfrm>
            <a:custGeom>
              <a:avLst/>
              <a:gdLst/>
              <a:ahLst/>
              <a:cxnLst/>
              <a:rect l="l" t="t" r="r" b="b"/>
              <a:pathLst>
                <a:path w="668" h="664" extrusionOk="0">
                  <a:moveTo>
                    <a:pt x="490" y="0"/>
                  </a:moveTo>
                  <a:cubicBezTo>
                    <a:pt x="334" y="0"/>
                    <a:pt x="184" y="87"/>
                    <a:pt x="108" y="229"/>
                  </a:cubicBezTo>
                  <a:cubicBezTo>
                    <a:pt x="1" y="404"/>
                    <a:pt x="31" y="602"/>
                    <a:pt x="237" y="663"/>
                  </a:cubicBezTo>
                  <a:cubicBezTo>
                    <a:pt x="252" y="663"/>
                    <a:pt x="260" y="656"/>
                    <a:pt x="252" y="648"/>
                  </a:cubicBezTo>
                  <a:cubicBezTo>
                    <a:pt x="108" y="556"/>
                    <a:pt x="100" y="412"/>
                    <a:pt x="191" y="282"/>
                  </a:cubicBezTo>
                  <a:cubicBezTo>
                    <a:pt x="271" y="169"/>
                    <a:pt x="403" y="102"/>
                    <a:pt x="537" y="102"/>
                  </a:cubicBezTo>
                  <a:cubicBezTo>
                    <a:pt x="556" y="102"/>
                    <a:pt x="576" y="104"/>
                    <a:pt x="595" y="107"/>
                  </a:cubicBezTo>
                  <a:cubicBezTo>
                    <a:pt x="600" y="108"/>
                    <a:pt x="605" y="109"/>
                    <a:pt x="609" y="109"/>
                  </a:cubicBezTo>
                  <a:cubicBezTo>
                    <a:pt x="652" y="109"/>
                    <a:pt x="668" y="44"/>
                    <a:pt x="626" y="23"/>
                  </a:cubicBezTo>
                  <a:cubicBezTo>
                    <a:pt x="581" y="8"/>
                    <a:pt x="536" y="0"/>
                    <a:pt x="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0"/>
            <p:cNvSpPr/>
            <p:nvPr/>
          </p:nvSpPr>
          <p:spPr>
            <a:xfrm>
              <a:off x="5300250" y="825575"/>
              <a:ext cx="20600" cy="40825"/>
            </a:xfrm>
            <a:custGeom>
              <a:avLst/>
              <a:gdLst/>
              <a:ahLst/>
              <a:cxnLst/>
              <a:rect l="l" t="t" r="r" b="b"/>
              <a:pathLst>
                <a:path w="824" h="1633" extrusionOk="0">
                  <a:moveTo>
                    <a:pt x="446" y="1"/>
                  </a:moveTo>
                  <a:cubicBezTo>
                    <a:pt x="444" y="1"/>
                    <a:pt x="442" y="3"/>
                    <a:pt x="442" y="6"/>
                  </a:cubicBezTo>
                  <a:cubicBezTo>
                    <a:pt x="366" y="182"/>
                    <a:pt x="183" y="288"/>
                    <a:pt x="92" y="448"/>
                  </a:cubicBezTo>
                  <a:cubicBezTo>
                    <a:pt x="23" y="601"/>
                    <a:pt x="0" y="776"/>
                    <a:pt x="46" y="944"/>
                  </a:cubicBezTo>
                  <a:cubicBezTo>
                    <a:pt x="99" y="1294"/>
                    <a:pt x="374" y="1569"/>
                    <a:pt x="724" y="1630"/>
                  </a:cubicBezTo>
                  <a:cubicBezTo>
                    <a:pt x="731" y="1632"/>
                    <a:pt x="737" y="1633"/>
                    <a:pt x="744" y="1633"/>
                  </a:cubicBezTo>
                  <a:cubicBezTo>
                    <a:pt x="805" y="1633"/>
                    <a:pt x="824" y="1536"/>
                    <a:pt x="755" y="1515"/>
                  </a:cubicBezTo>
                  <a:cubicBezTo>
                    <a:pt x="435" y="1401"/>
                    <a:pt x="198" y="1111"/>
                    <a:pt x="160" y="768"/>
                  </a:cubicBezTo>
                  <a:cubicBezTo>
                    <a:pt x="145" y="578"/>
                    <a:pt x="213" y="387"/>
                    <a:pt x="343" y="250"/>
                  </a:cubicBezTo>
                  <a:cubicBezTo>
                    <a:pt x="404" y="182"/>
                    <a:pt x="442" y="98"/>
                    <a:pt x="450" y="6"/>
                  </a:cubicBezTo>
                  <a:cubicBezTo>
                    <a:pt x="450" y="3"/>
                    <a:pt x="448"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0"/>
            <p:cNvSpPr/>
            <p:nvPr/>
          </p:nvSpPr>
          <p:spPr>
            <a:xfrm>
              <a:off x="5309375" y="822775"/>
              <a:ext cx="16425" cy="41650"/>
            </a:xfrm>
            <a:custGeom>
              <a:avLst/>
              <a:gdLst/>
              <a:ahLst/>
              <a:cxnLst/>
              <a:rect l="l" t="t" r="r" b="b"/>
              <a:pathLst>
                <a:path w="657" h="1666" extrusionOk="0">
                  <a:moveTo>
                    <a:pt x="82" y="1"/>
                  </a:moveTo>
                  <a:cubicBezTo>
                    <a:pt x="39" y="1"/>
                    <a:pt x="1" y="53"/>
                    <a:pt x="31" y="95"/>
                  </a:cubicBezTo>
                  <a:cubicBezTo>
                    <a:pt x="222" y="377"/>
                    <a:pt x="321" y="583"/>
                    <a:pt x="306" y="934"/>
                  </a:cubicBezTo>
                  <a:cubicBezTo>
                    <a:pt x="283" y="1170"/>
                    <a:pt x="298" y="1406"/>
                    <a:pt x="344" y="1643"/>
                  </a:cubicBezTo>
                  <a:cubicBezTo>
                    <a:pt x="348" y="1658"/>
                    <a:pt x="361" y="1665"/>
                    <a:pt x="372" y="1665"/>
                  </a:cubicBezTo>
                  <a:cubicBezTo>
                    <a:pt x="384" y="1665"/>
                    <a:pt x="393" y="1658"/>
                    <a:pt x="390" y="1643"/>
                  </a:cubicBezTo>
                  <a:cubicBezTo>
                    <a:pt x="321" y="1117"/>
                    <a:pt x="656" y="385"/>
                    <a:pt x="115" y="12"/>
                  </a:cubicBezTo>
                  <a:cubicBezTo>
                    <a:pt x="104" y="4"/>
                    <a:pt x="93" y="1"/>
                    <a:pt x="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0"/>
            <p:cNvSpPr/>
            <p:nvPr/>
          </p:nvSpPr>
          <p:spPr>
            <a:xfrm>
              <a:off x="5313200" y="825825"/>
              <a:ext cx="61500" cy="26350"/>
            </a:xfrm>
            <a:custGeom>
              <a:avLst/>
              <a:gdLst/>
              <a:ahLst/>
              <a:cxnLst/>
              <a:rect l="l" t="t" r="r" b="b"/>
              <a:pathLst>
                <a:path w="2460" h="1054" extrusionOk="0">
                  <a:moveTo>
                    <a:pt x="38" y="0"/>
                  </a:moveTo>
                  <a:cubicBezTo>
                    <a:pt x="31" y="0"/>
                    <a:pt x="23" y="4"/>
                    <a:pt x="23" y="12"/>
                  </a:cubicBezTo>
                  <a:cubicBezTo>
                    <a:pt x="0" y="446"/>
                    <a:pt x="336" y="888"/>
                    <a:pt x="755" y="1010"/>
                  </a:cubicBezTo>
                  <a:cubicBezTo>
                    <a:pt x="860" y="1040"/>
                    <a:pt x="961" y="1054"/>
                    <a:pt x="1058" y="1054"/>
                  </a:cubicBezTo>
                  <a:cubicBezTo>
                    <a:pt x="1545" y="1054"/>
                    <a:pt x="1945" y="719"/>
                    <a:pt x="2409" y="522"/>
                  </a:cubicBezTo>
                  <a:cubicBezTo>
                    <a:pt x="2460" y="500"/>
                    <a:pt x="2441" y="415"/>
                    <a:pt x="2385" y="415"/>
                  </a:cubicBezTo>
                  <a:cubicBezTo>
                    <a:pt x="2383" y="415"/>
                    <a:pt x="2381" y="415"/>
                    <a:pt x="2378" y="416"/>
                  </a:cubicBezTo>
                  <a:cubicBezTo>
                    <a:pt x="2050" y="492"/>
                    <a:pt x="1776" y="682"/>
                    <a:pt x="1464" y="819"/>
                  </a:cubicBezTo>
                  <a:cubicBezTo>
                    <a:pt x="1347" y="871"/>
                    <a:pt x="1224" y="895"/>
                    <a:pt x="1103" y="895"/>
                  </a:cubicBezTo>
                  <a:cubicBezTo>
                    <a:pt x="615" y="895"/>
                    <a:pt x="139" y="512"/>
                    <a:pt x="54" y="12"/>
                  </a:cubicBezTo>
                  <a:cubicBezTo>
                    <a:pt x="54" y="4"/>
                    <a:pt x="46" y="0"/>
                    <a:pt x="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0"/>
            <p:cNvSpPr/>
            <p:nvPr/>
          </p:nvSpPr>
          <p:spPr>
            <a:xfrm>
              <a:off x="5310900" y="817600"/>
              <a:ext cx="68425" cy="26125"/>
            </a:xfrm>
            <a:custGeom>
              <a:avLst/>
              <a:gdLst/>
              <a:ahLst/>
              <a:cxnLst/>
              <a:rect l="l" t="t" r="r" b="b"/>
              <a:pathLst>
                <a:path w="2737" h="1045" extrusionOk="0">
                  <a:moveTo>
                    <a:pt x="1685" y="1"/>
                  </a:moveTo>
                  <a:cubicBezTo>
                    <a:pt x="1228" y="1"/>
                    <a:pt x="790" y="284"/>
                    <a:pt x="336" y="284"/>
                  </a:cubicBezTo>
                  <a:cubicBezTo>
                    <a:pt x="233" y="284"/>
                    <a:pt x="129" y="270"/>
                    <a:pt x="24" y="234"/>
                  </a:cubicBezTo>
                  <a:cubicBezTo>
                    <a:pt x="9" y="234"/>
                    <a:pt x="1" y="249"/>
                    <a:pt x="16" y="257"/>
                  </a:cubicBezTo>
                  <a:cubicBezTo>
                    <a:pt x="163" y="329"/>
                    <a:pt x="305" y="357"/>
                    <a:pt x="447" y="357"/>
                  </a:cubicBezTo>
                  <a:cubicBezTo>
                    <a:pt x="636" y="357"/>
                    <a:pt x="825" y="307"/>
                    <a:pt x="1030" y="242"/>
                  </a:cubicBezTo>
                  <a:cubicBezTo>
                    <a:pt x="1195" y="189"/>
                    <a:pt x="1379" y="159"/>
                    <a:pt x="1557" y="159"/>
                  </a:cubicBezTo>
                  <a:cubicBezTo>
                    <a:pt x="2028" y="159"/>
                    <a:pt x="2463" y="372"/>
                    <a:pt x="2424" y="958"/>
                  </a:cubicBezTo>
                  <a:cubicBezTo>
                    <a:pt x="2420" y="1010"/>
                    <a:pt x="2463" y="1045"/>
                    <a:pt x="2503" y="1045"/>
                  </a:cubicBezTo>
                  <a:cubicBezTo>
                    <a:pt x="2527" y="1045"/>
                    <a:pt x="2550" y="1032"/>
                    <a:pt x="2562" y="1004"/>
                  </a:cubicBezTo>
                  <a:cubicBezTo>
                    <a:pt x="2737" y="600"/>
                    <a:pt x="2501" y="280"/>
                    <a:pt x="2127" y="104"/>
                  </a:cubicBezTo>
                  <a:cubicBezTo>
                    <a:pt x="1977" y="29"/>
                    <a:pt x="1830" y="1"/>
                    <a:pt x="16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0"/>
            <p:cNvSpPr/>
            <p:nvPr/>
          </p:nvSpPr>
          <p:spPr>
            <a:xfrm>
              <a:off x="5317425" y="829500"/>
              <a:ext cx="24000" cy="5300"/>
            </a:xfrm>
            <a:custGeom>
              <a:avLst/>
              <a:gdLst/>
              <a:ahLst/>
              <a:cxnLst/>
              <a:rect l="l" t="t" r="r" b="b"/>
              <a:pathLst>
                <a:path w="960" h="212" extrusionOk="0">
                  <a:moveTo>
                    <a:pt x="30" y="1"/>
                  </a:moveTo>
                  <a:cubicBezTo>
                    <a:pt x="11" y="1"/>
                    <a:pt x="1" y="26"/>
                    <a:pt x="14" y="40"/>
                  </a:cubicBezTo>
                  <a:cubicBezTo>
                    <a:pt x="235" y="150"/>
                    <a:pt x="480" y="211"/>
                    <a:pt x="725" y="211"/>
                  </a:cubicBezTo>
                  <a:cubicBezTo>
                    <a:pt x="786" y="211"/>
                    <a:pt x="846" y="207"/>
                    <a:pt x="906" y="200"/>
                  </a:cubicBezTo>
                  <a:cubicBezTo>
                    <a:pt x="959" y="185"/>
                    <a:pt x="952" y="108"/>
                    <a:pt x="898" y="108"/>
                  </a:cubicBezTo>
                  <a:cubicBezTo>
                    <a:pt x="818" y="119"/>
                    <a:pt x="738" y="124"/>
                    <a:pt x="658" y="124"/>
                  </a:cubicBezTo>
                  <a:cubicBezTo>
                    <a:pt x="443" y="124"/>
                    <a:pt x="232" y="85"/>
                    <a:pt x="37" y="2"/>
                  </a:cubicBezTo>
                  <a:cubicBezTo>
                    <a:pt x="35" y="1"/>
                    <a:pt x="32" y="1"/>
                    <a:pt x="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0"/>
            <p:cNvSpPr/>
            <p:nvPr/>
          </p:nvSpPr>
          <p:spPr>
            <a:xfrm>
              <a:off x="5354350" y="831050"/>
              <a:ext cx="12275" cy="3750"/>
            </a:xfrm>
            <a:custGeom>
              <a:avLst/>
              <a:gdLst/>
              <a:ahLst/>
              <a:cxnLst/>
              <a:rect l="l" t="t" r="r" b="b"/>
              <a:pathLst>
                <a:path w="491" h="150" extrusionOk="0">
                  <a:moveTo>
                    <a:pt x="16" y="1"/>
                  </a:moveTo>
                  <a:cubicBezTo>
                    <a:pt x="1" y="1"/>
                    <a:pt x="1" y="24"/>
                    <a:pt x="16" y="31"/>
                  </a:cubicBezTo>
                  <a:cubicBezTo>
                    <a:pt x="153" y="46"/>
                    <a:pt x="290" y="85"/>
                    <a:pt x="420" y="146"/>
                  </a:cubicBezTo>
                  <a:cubicBezTo>
                    <a:pt x="426" y="149"/>
                    <a:pt x="431" y="150"/>
                    <a:pt x="437" y="150"/>
                  </a:cubicBezTo>
                  <a:cubicBezTo>
                    <a:pt x="472" y="150"/>
                    <a:pt x="490" y="90"/>
                    <a:pt x="450" y="77"/>
                  </a:cubicBezTo>
                  <a:cubicBezTo>
                    <a:pt x="313" y="24"/>
                    <a:pt x="161" y="1"/>
                    <a:pt x="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0"/>
            <p:cNvSpPr/>
            <p:nvPr/>
          </p:nvSpPr>
          <p:spPr>
            <a:xfrm>
              <a:off x="5309950" y="832550"/>
              <a:ext cx="2625" cy="15725"/>
            </a:xfrm>
            <a:custGeom>
              <a:avLst/>
              <a:gdLst/>
              <a:ahLst/>
              <a:cxnLst/>
              <a:rect l="l" t="t" r="r" b="b"/>
              <a:pathLst>
                <a:path w="105" h="629" extrusionOk="0">
                  <a:moveTo>
                    <a:pt x="51" y="0"/>
                  </a:moveTo>
                  <a:cubicBezTo>
                    <a:pt x="39" y="0"/>
                    <a:pt x="27" y="8"/>
                    <a:pt x="24" y="25"/>
                  </a:cubicBezTo>
                  <a:cubicBezTo>
                    <a:pt x="1" y="215"/>
                    <a:pt x="1" y="398"/>
                    <a:pt x="8" y="589"/>
                  </a:cubicBezTo>
                  <a:cubicBezTo>
                    <a:pt x="8" y="616"/>
                    <a:pt x="29" y="628"/>
                    <a:pt x="50" y="628"/>
                  </a:cubicBezTo>
                  <a:cubicBezTo>
                    <a:pt x="76" y="628"/>
                    <a:pt x="104" y="610"/>
                    <a:pt x="100" y="581"/>
                  </a:cubicBezTo>
                  <a:cubicBezTo>
                    <a:pt x="77" y="398"/>
                    <a:pt x="77" y="215"/>
                    <a:pt x="85" y="40"/>
                  </a:cubicBezTo>
                  <a:cubicBezTo>
                    <a:pt x="85" y="14"/>
                    <a:pt x="67" y="0"/>
                    <a:pt x="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0"/>
            <p:cNvSpPr/>
            <p:nvPr/>
          </p:nvSpPr>
          <p:spPr>
            <a:xfrm>
              <a:off x="5263900" y="727700"/>
              <a:ext cx="12350" cy="7825"/>
            </a:xfrm>
            <a:custGeom>
              <a:avLst/>
              <a:gdLst/>
              <a:ahLst/>
              <a:cxnLst/>
              <a:rect l="l" t="t" r="r" b="b"/>
              <a:pathLst>
                <a:path w="494" h="313" extrusionOk="0">
                  <a:moveTo>
                    <a:pt x="14" y="1"/>
                  </a:moveTo>
                  <a:cubicBezTo>
                    <a:pt x="7" y="1"/>
                    <a:pt x="0" y="8"/>
                    <a:pt x="6" y="19"/>
                  </a:cubicBezTo>
                  <a:cubicBezTo>
                    <a:pt x="63" y="171"/>
                    <a:pt x="199" y="312"/>
                    <a:pt x="361" y="312"/>
                  </a:cubicBezTo>
                  <a:cubicBezTo>
                    <a:pt x="394" y="312"/>
                    <a:pt x="428" y="307"/>
                    <a:pt x="463" y="294"/>
                  </a:cubicBezTo>
                  <a:cubicBezTo>
                    <a:pt x="494" y="286"/>
                    <a:pt x="494" y="225"/>
                    <a:pt x="456" y="225"/>
                  </a:cubicBezTo>
                  <a:cubicBezTo>
                    <a:pt x="265" y="217"/>
                    <a:pt x="128" y="179"/>
                    <a:pt x="21" y="4"/>
                  </a:cubicBezTo>
                  <a:cubicBezTo>
                    <a:pt x="19" y="2"/>
                    <a:pt x="17" y="1"/>
                    <a:pt x="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0"/>
            <p:cNvSpPr/>
            <p:nvPr/>
          </p:nvSpPr>
          <p:spPr>
            <a:xfrm>
              <a:off x="5261900" y="726450"/>
              <a:ext cx="11500" cy="5750"/>
            </a:xfrm>
            <a:custGeom>
              <a:avLst/>
              <a:gdLst/>
              <a:ahLst/>
              <a:cxnLst/>
              <a:rect l="l" t="t" r="r" b="b"/>
              <a:pathLst>
                <a:path w="460" h="230" extrusionOk="0">
                  <a:moveTo>
                    <a:pt x="34" y="0"/>
                  </a:moveTo>
                  <a:cubicBezTo>
                    <a:pt x="17" y="0"/>
                    <a:pt x="0" y="22"/>
                    <a:pt x="17" y="39"/>
                  </a:cubicBezTo>
                  <a:cubicBezTo>
                    <a:pt x="117" y="153"/>
                    <a:pt x="261" y="222"/>
                    <a:pt x="406" y="229"/>
                  </a:cubicBezTo>
                  <a:cubicBezTo>
                    <a:pt x="444" y="229"/>
                    <a:pt x="459" y="176"/>
                    <a:pt x="421" y="161"/>
                  </a:cubicBezTo>
                  <a:cubicBezTo>
                    <a:pt x="284" y="123"/>
                    <a:pt x="155" y="107"/>
                    <a:pt x="48" y="8"/>
                  </a:cubicBezTo>
                  <a:cubicBezTo>
                    <a:pt x="44" y="3"/>
                    <a:pt x="39" y="0"/>
                    <a:pt x="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0"/>
            <p:cNvSpPr/>
            <p:nvPr/>
          </p:nvSpPr>
          <p:spPr>
            <a:xfrm>
              <a:off x="5260500" y="722575"/>
              <a:ext cx="13400" cy="6000"/>
            </a:xfrm>
            <a:custGeom>
              <a:avLst/>
              <a:gdLst/>
              <a:ahLst/>
              <a:cxnLst/>
              <a:rect l="l" t="t" r="r" b="b"/>
              <a:pathLst>
                <a:path w="536" h="240" extrusionOk="0">
                  <a:moveTo>
                    <a:pt x="34" y="0"/>
                  </a:moveTo>
                  <a:cubicBezTo>
                    <a:pt x="15" y="0"/>
                    <a:pt x="0" y="36"/>
                    <a:pt x="20" y="49"/>
                  </a:cubicBezTo>
                  <a:cubicBezTo>
                    <a:pt x="142" y="156"/>
                    <a:pt x="287" y="217"/>
                    <a:pt x="447" y="239"/>
                  </a:cubicBezTo>
                  <a:cubicBezTo>
                    <a:pt x="449" y="240"/>
                    <a:pt x="452" y="240"/>
                    <a:pt x="454" y="240"/>
                  </a:cubicBezTo>
                  <a:cubicBezTo>
                    <a:pt x="524" y="240"/>
                    <a:pt x="536" y="133"/>
                    <a:pt x="462" y="125"/>
                  </a:cubicBezTo>
                  <a:cubicBezTo>
                    <a:pt x="317" y="102"/>
                    <a:pt x="180" y="64"/>
                    <a:pt x="43" y="3"/>
                  </a:cubicBezTo>
                  <a:cubicBezTo>
                    <a:pt x="40" y="1"/>
                    <a:pt x="37" y="0"/>
                    <a:pt x="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0"/>
            <p:cNvSpPr/>
            <p:nvPr/>
          </p:nvSpPr>
          <p:spPr>
            <a:xfrm>
              <a:off x="5259900" y="718800"/>
              <a:ext cx="9300" cy="3475"/>
            </a:xfrm>
            <a:custGeom>
              <a:avLst/>
              <a:gdLst/>
              <a:ahLst/>
              <a:cxnLst/>
              <a:rect l="l" t="t" r="r" b="b"/>
              <a:pathLst>
                <a:path w="372" h="139" extrusionOk="0">
                  <a:moveTo>
                    <a:pt x="36" y="1"/>
                  </a:moveTo>
                  <a:cubicBezTo>
                    <a:pt x="11" y="1"/>
                    <a:pt x="0" y="34"/>
                    <a:pt x="21" y="47"/>
                  </a:cubicBezTo>
                  <a:cubicBezTo>
                    <a:pt x="113" y="93"/>
                    <a:pt x="212" y="124"/>
                    <a:pt x="311" y="139"/>
                  </a:cubicBezTo>
                  <a:cubicBezTo>
                    <a:pt x="357" y="139"/>
                    <a:pt x="372" y="70"/>
                    <a:pt x="326" y="70"/>
                  </a:cubicBezTo>
                  <a:cubicBezTo>
                    <a:pt x="235" y="63"/>
                    <a:pt x="136" y="40"/>
                    <a:pt x="44" y="2"/>
                  </a:cubicBezTo>
                  <a:cubicBezTo>
                    <a:pt x="41" y="1"/>
                    <a:pt x="39" y="1"/>
                    <a:pt x="36"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0"/>
            <p:cNvSpPr/>
            <p:nvPr/>
          </p:nvSpPr>
          <p:spPr>
            <a:xfrm>
              <a:off x="5237175" y="683850"/>
              <a:ext cx="35075" cy="38900"/>
            </a:xfrm>
            <a:custGeom>
              <a:avLst/>
              <a:gdLst/>
              <a:ahLst/>
              <a:cxnLst/>
              <a:rect l="l" t="t" r="r" b="b"/>
              <a:pathLst>
                <a:path w="1403" h="1556" extrusionOk="0">
                  <a:moveTo>
                    <a:pt x="798" y="0"/>
                  </a:moveTo>
                  <a:cubicBezTo>
                    <a:pt x="786" y="0"/>
                    <a:pt x="773" y="4"/>
                    <a:pt x="763" y="13"/>
                  </a:cubicBezTo>
                  <a:cubicBezTo>
                    <a:pt x="679" y="97"/>
                    <a:pt x="610" y="203"/>
                    <a:pt x="572" y="310"/>
                  </a:cubicBezTo>
                  <a:cubicBezTo>
                    <a:pt x="481" y="546"/>
                    <a:pt x="290" y="683"/>
                    <a:pt x="84" y="813"/>
                  </a:cubicBezTo>
                  <a:cubicBezTo>
                    <a:pt x="54" y="836"/>
                    <a:pt x="69" y="889"/>
                    <a:pt x="107" y="897"/>
                  </a:cubicBezTo>
                  <a:lnTo>
                    <a:pt x="115" y="897"/>
                  </a:lnTo>
                  <a:cubicBezTo>
                    <a:pt x="84" y="904"/>
                    <a:pt x="54" y="920"/>
                    <a:pt x="23" y="927"/>
                  </a:cubicBezTo>
                  <a:cubicBezTo>
                    <a:pt x="0" y="927"/>
                    <a:pt x="0" y="965"/>
                    <a:pt x="23" y="965"/>
                  </a:cubicBezTo>
                  <a:cubicBezTo>
                    <a:pt x="77" y="965"/>
                    <a:pt x="130" y="965"/>
                    <a:pt x="191" y="950"/>
                  </a:cubicBezTo>
                  <a:cubicBezTo>
                    <a:pt x="191" y="973"/>
                    <a:pt x="206" y="988"/>
                    <a:pt x="221" y="988"/>
                  </a:cubicBezTo>
                  <a:cubicBezTo>
                    <a:pt x="359" y="1026"/>
                    <a:pt x="488" y="1087"/>
                    <a:pt x="610" y="1163"/>
                  </a:cubicBezTo>
                  <a:lnTo>
                    <a:pt x="633" y="1179"/>
                  </a:lnTo>
                  <a:cubicBezTo>
                    <a:pt x="671" y="1202"/>
                    <a:pt x="709" y="1232"/>
                    <a:pt x="740" y="1270"/>
                  </a:cubicBezTo>
                  <a:cubicBezTo>
                    <a:pt x="747" y="1270"/>
                    <a:pt x="747" y="1278"/>
                    <a:pt x="755" y="1278"/>
                  </a:cubicBezTo>
                  <a:cubicBezTo>
                    <a:pt x="747" y="1316"/>
                    <a:pt x="770" y="1362"/>
                    <a:pt x="801" y="1385"/>
                  </a:cubicBezTo>
                  <a:cubicBezTo>
                    <a:pt x="892" y="1438"/>
                    <a:pt x="984" y="1476"/>
                    <a:pt x="1083" y="1506"/>
                  </a:cubicBezTo>
                  <a:lnTo>
                    <a:pt x="1090" y="1522"/>
                  </a:lnTo>
                  <a:cubicBezTo>
                    <a:pt x="1108" y="1544"/>
                    <a:pt x="1136" y="1556"/>
                    <a:pt x="1166" y="1556"/>
                  </a:cubicBezTo>
                  <a:cubicBezTo>
                    <a:pt x="1187" y="1556"/>
                    <a:pt x="1208" y="1550"/>
                    <a:pt x="1227" y="1537"/>
                  </a:cubicBezTo>
                  <a:cubicBezTo>
                    <a:pt x="1403" y="1377"/>
                    <a:pt x="1227" y="1263"/>
                    <a:pt x="1182" y="1163"/>
                  </a:cubicBezTo>
                  <a:cubicBezTo>
                    <a:pt x="1182" y="1148"/>
                    <a:pt x="1166" y="1133"/>
                    <a:pt x="1151" y="1125"/>
                  </a:cubicBezTo>
                  <a:cubicBezTo>
                    <a:pt x="1098" y="973"/>
                    <a:pt x="1029" y="836"/>
                    <a:pt x="991" y="683"/>
                  </a:cubicBezTo>
                  <a:cubicBezTo>
                    <a:pt x="991" y="592"/>
                    <a:pt x="976" y="493"/>
                    <a:pt x="938" y="401"/>
                  </a:cubicBezTo>
                  <a:cubicBezTo>
                    <a:pt x="938" y="386"/>
                    <a:pt x="923" y="371"/>
                    <a:pt x="900" y="363"/>
                  </a:cubicBezTo>
                  <a:cubicBezTo>
                    <a:pt x="900" y="340"/>
                    <a:pt x="892" y="325"/>
                    <a:pt x="884" y="302"/>
                  </a:cubicBezTo>
                  <a:lnTo>
                    <a:pt x="884" y="287"/>
                  </a:lnTo>
                  <a:lnTo>
                    <a:pt x="884" y="272"/>
                  </a:lnTo>
                  <a:cubicBezTo>
                    <a:pt x="884" y="257"/>
                    <a:pt x="877" y="241"/>
                    <a:pt x="862" y="234"/>
                  </a:cubicBezTo>
                  <a:cubicBezTo>
                    <a:pt x="869" y="180"/>
                    <a:pt x="869" y="119"/>
                    <a:pt x="869" y="58"/>
                  </a:cubicBezTo>
                  <a:cubicBezTo>
                    <a:pt x="864" y="25"/>
                    <a:pt x="831" y="0"/>
                    <a:pt x="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0"/>
            <p:cNvSpPr/>
            <p:nvPr/>
          </p:nvSpPr>
          <p:spPr>
            <a:xfrm>
              <a:off x="5257000" y="688050"/>
              <a:ext cx="2875" cy="5125"/>
            </a:xfrm>
            <a:custGeom>
              <a:avLst/>
              <a:gdLst/>
              <a:ahLst/>
              <a:cxnLst/>
              <a:rect l="l" t="t" r="r" b="b"/>
              <a:pathLst>
                <a:path w="115" h="205" extrusionOk="0">
                  <a:moveTo>
                    <a:pt x="58" y="1"/>
                  </a:moveTo>
                  <a:cubicBezTo>
                    <a:pt x="51" y="1"/>
                    <a:pt x="46" y="5"/>
                    <a:pt x="46" y="12"/>
                  </a:cubicBezTo>
                  <a:cubicBezTo>
                    <a:pt x="38" y="66"/>
                    <a:pt x="0" y="165"/>
                    <a:pt x="53" y="195"/>
                  </a:cubicBezTo>
                  <a:cubicBezTo>
                    <a:pt x="62" y="202"/>
                    <a:pt x="71" y="205"/>
                    <a:pt x="79" y="205"/>
                  </a:cubicBezTo>
                  <a:cubicBezTo>
                    <a:pt x="99" y="205"/>
                    <a:pt x="114" y="187"/>
                    <a:pt x="114" y="165"/>
                  </a:cubicBezTo>
                  <a:cubicBezTo>
                    <a:pt x="107" y="111"/>
                    <a:pt x="91" y="66"/>
                    <a:pt x="76" y="12"/>
                  </a:cubicBezTo>
                  <a:cubicBezTo>
                    <a:pt x="72" y="5"/>
                    <a:pt x="65" y="1"/>
                    <a:pt x="58"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0"/>
            <p:cNvSpPr/>
            <p:nvPr/>
          </p:nvSpPr>
          <p:spPr>
            <a:xfrm>
              <a:off x="5234325" y="616375"/>
              <a:ext cx="16975" cy="17125"/>
            </a:xfrm>
            <a:custGeom>
              <a:avLst/>
              <a:gdLst/>
              <a:ahLst/>
              <a:cxnLst/>
              <a:rect l="l" t="t" r="r" b="b"/>
              <a:pathLst>
                <a:path w="679" h="685" extrusionOk="0">
                  <a:moveTo>
                    <a:pt x="313" y="1"/>
                  </a:moveTo>
                  <a:cubicBezTo>
                    <a:pt x="281" y="1"/>
                    <a:pt x="253" y="38"/>
                    <a:pt x="282" y="67"/>
                  </a:cubicBezTo>
                  <a:cubicBezTo>
                    <a:pt x="374" y="174"/>
                    <a:pt x="374" y="326"/>
                    <a:pt x="297" y="433"/>
                  </a:cubicBezTo>
                  <a:cubicBezTo>
                    <a:pt x="229" y="540"/>
                    <a:pt x="130" y="616"/>
                    <a:pt x="8" y="662"/>
                  </a:cubicBezTo>
                  <a:cubicBezTo>
                    <a:pt x="0" y="669"/>
                    <a:pt x="8" y="684"/>
                    <a:pt x="15" y="684"/>
                  </a:cubicBezTo>
                  <a:cubicBezTo>
                    <a:pt x="252" y="616"/>
                    <a:pt x="678" y="235"/>
                    <a:pt x="343" y="14"/>
                  </a:cubicBezTo>
                  <a:cubicBezTo>
                    <a:pt x="334" y="4"/>
                    <a:pt x="323"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0"/>
            <p:cNvSpPr/>
            <p:nvPr/>
          </p:nvSpPr>
          <p:spPr>
            <a:xfrm>
              <a:off x="5244575" y="614475"/>
              <a:ext cx="17075" cy="8100"/>
            </a:xfrm>
            <a:custGeom>
              <a:avLst/>
              <a:gdLst/>
              <a:ahLst/>
              <a:cxnLst/>
              <a:rect l="l" t="t" r="r" b="b"/>
              <a:pathLst>
                <a:path w="683" h="324" extrusionOk="0">
                  <a:moveTo>
                    <a:pt x="436" y="0"/>
                  </a:moveTo>
                  <a:cubicBezTo>
                    <a:pt x="264" y="0"/>
                    <a:pt x="98" y="123"/>
                    <a:pt x="17" y="280"/>
                  </a:cubicBezTo>
                  <a:cubicBezTo>
                    <a:pt x="1" y="302"/>
                    <a:pt x="23" y="323"/>
                    <a:pt x="42" y="323"/>
                  </a:cubicBezTo>
                  <a:cubicBezTo>
                    <a:pt x="50" y="323"/>
                    <a:pt x="58" y="320"/>
                    <a:pt x="63" y="311"/>
                  </a:cubicBezTo>
                  <a:cubicBezTo>
                    <a:pt x="153" y="187"/>
                    <a:pt x="293" y="117"/>
                    <a:pt x="441" y="117"/>
                  </a:cubicBezTo>
                  <a:cubicBezTo>
                    <a:pt x="492" y="117"/>
                    <a:pt x="545" y="125"/>
                    <a:pt x="596" y="143"/>
                  </a:cubicBezTo>
                  <a:cubicBezTo>
                    <a:pt x="601" y="145"/>
                    <a:pt x="606" y="145"/>
                    <a:pt x="611" y="145"/>
                  </a:cubicBezTo>
                  <a:cubicBezTo>
                    <a:pt x="651" y="145"/>
                    <a:pt x="683" y="94"/>
                    <a:pt x="642" y="67"/>
                  </a:cubicBezTo>
                  <a:cubicBezTo>
                    <a:pt x="576" y="21"/>
                    <a:pt x="505" y="0"/>
                    <a:pt x="436"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0"/>
            <p:cNvSpPr/>
            <p:nvPr/>
          </p:nvSpPr>
          <p:spPr>
            <a:xfrm>
              <a:off x="5241175" y="626275"/>
              <a:ext cx="15700" cy="7350"/>
            </a:xfrm>
            <a:custGeom>
              <a:avLst/>
              <a:gdLst/>
              <a:ahLst/>
              <a:cxnLst/>
              <a:rect l="l" t="t" r="r" b="b"/>
              <a:pathLst>
                <a:path w="628" h="294" extrusionOk="0">
                  <a:moveTo>
                    <a:pt x="224" y="1"/>
                  </a:moveTo>
                  <a:cubicBezTo>
                    <a:pt x="155" y="1"/>
                    <a:pt x="86" y="14"/>
                    <a:pt x="23" y="37"/>
                  </a:cubicBezTo>
                  <a:cubicBezTo>
                    <a:pt x="0" y="37"/>
                    <a:pt x="8" y="67"/>
                    <a:pt x="31" y="67"/>
                  </a:cubicBezTo>
                  <a:cubicBezTo>
                    <a:pt x="57" y="64"/>
                    <a:pt x="82" y="62"/>
                    <a:pt x="106" y="62"/>
                  </a:cubicBezTo>
                  <a:cubicBezTo>
                    <a:pt x="276" y="62"/>
                    <a:pt x="393" y="154"/>
                    <a:pt x="526" y="281"/>
                  </a:cubicBezTo>
                  <a:cubicBezTo>
                    <a:pt x="535" y="290"/>
                    <a:pt x="546" y="294"/>
                    <a:pt x="557" y="294"/>
                  </a:cubicBezTo>
                  <a:cubicBezTo>
                    <a:pt x="592" y="294"/>
                    <a:pt x="628" y="255"/>
                    <a:pt x="610" y="220"/>
                  </a:cubicBezTo>
                  <a:cubicBezTo>
                    <a:pt x="536" y="66"/>
                    <a:pt x="381" y="1"/>
                    <a:pt x="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0"/>
            <p:cNvSpPr/>
            <p:nvPr/>
          </p:nvSpPr>
          <p:spPr>
            <a:xfrm>
              <a:off x="5240400" y="604300"/>
              <a:ext cx="25100" cy="34425"/>
            </a:xfrm>
            <a:custGeom>
              <a:avLst/>
              <a:gdLst/>
              <a:ahLst/>
              <a:cxnLst/>
              <a:rect l="l" t="t" r="r" b="b"/>
              <a:pathLst>
                <a:path w="1004" h="1377" extrusionOk="0">
                  <a:moveTo>
                    <a:pt x="893" y="1"/>
                  </a:moveTo>
                  <a:cubicBezTo>
                    <a:pt x="881" y="1"/>
                    <a:pt x="868" y="3"/>
                    <a:pt x="855" y="9"/>
                  </a:cubicBezTo>
                  <a:cubicBezTo>
                    <a:pt x="695" y="100"/>
                    <a:pt x="534" y="199"/>
                    <a:pt x="390" y="321"/>
                  </a:cubicBezTo>
                  <a:lnTo>
                    <a:pt x="230" y="420"/>
                  </a:lnTo>
                  <a:lnTo>
                    <a:pt x="222" y="420"/>
                  </a:lnTo>
                  <a:cubicBezTo>
                    <a:pt x="192" y="428"/>
                    <a:pt x="169" y="451"/>
                    <a:pt x="161" y="474"/>
                  </a:cubicBezTo>
                  <a:lnTo>
                    <a:pt x="161" y="489"/>
                  </a:lnTo>
                  <a:cubicBezTo>
                    <a:pt x="161" y="504"/>
                    <a:pt x="161" y="520"/>
                    <a:pt x="176" y="535"/>
                  </a:cubicBezTo>
                  <a:cubicBezTo>
                    <a:pt x="161" y="542"/>
                    <a:pt x="153" y="550"/>
                    <a:pt x="146" y="565"/>
                  </a:cubicBezTo>
                  <a:cubicBezTo>
                    <a:pt x="95" y="627"/>
                    <a:pt x="148" y="693"/>
                    <a:pt x="210" y="693"/>
                  </a:cubicBezTo>
                  <a:cubicBezTo>
                    <a:pt x="232" y="693"/>
                    <a:pt x="255" y="684"/>
                    <a:pt x="275" y="664"/>
                  </a:cubicBezTo>
                  <a:cubicBezTo>
                    <a:pt x="321" y="619"/>
                    <a:pt x="367" y="573"/>
                    <a:pt x="420" y="527"/>
                  </a:cubicBezTo>
                  <a:cubicBezTo>
                    <a:pt x="445" y="514"/>
                    <a:pt x="471" y="508"/>
                    <a:pt x="496" y="508"/>
                  </a:cubicBezTo>
                  <a:cubicBezTo>
                    <a:pt x="570" y="508"/>
                    <a:pt x="635" y="562"/>
                    <a:pt x="641" y="642"/>
                  </a:cubicBezTo>
                  <a:cubicBezTo>
                    <a:pt x="626" y="771"/>
                    <a:pt x="603" y="901"/>
                    <a:pt x="565" y="1023"/>
                  </a:cubicBezTo>
                  <a:cubicBezTo>
                    <a:pt x="489" y="1007"/>
                    <a:pt x="413" y="992"/>
                    <a:pt x="336" y="977"/>
                  </a:cubicBezTo>
                  <a:cubicBezTo>
                    <a:pt x="280" y="951"/>
                    <a:pt x="219" y="937"/>
                    <a:pt x="158" y="937"/>
                  </a:cubicBezTo>
                  <a:cubicBezTo>
                    <a:pt x="112" y="937"/>
                    <a:pt x="67" y="945"/>
                    <a:pt x="24" y="962"/>
                  </a:cubicBezTo>
                  <a:cubicBezTo>
                    <a:pt x="1" y="977"/>
                    <a:pt x="1" y="1015"/>
                    <a:pt x="31" y="1023"/>
                  </a:cubicBezTo>
                  <a:lnTo>
                    <a:pt x="39" y="1023"/>
                  </a:lnTo>
                  <a:cubicBezTo>
                    <a:pt x="39" y="1038"/>
                    <a:pt x="54" y="1061"/>
                    <a:pt x="70" y="1061"/>
                  </a:cubicBezTo>
                  <a:cubicBezTo>
                    <a:pt x="207" y="1099"/>
                    <a:pt x="336" y="1152"/>
                    <a:pt x="451" y="1228"/>
                  </a:cubicBezTo>
                  <a:cubicBezTo>
                    <a:pt x="481" y="1266"/>
                    <a:pt x="512" y="1312"/>
                    <a:pt x="534" y="1350"/>
                  </a:cubicBezTo>
                  <a:cubicBezTo>
                    <a:pt x="550" y="1368"/>
                    <a:pt x="569" y="1377"/>
                    <a:pt x="589" y="1377"/>
                  </a:cubicBezTo>
                  <a:cubicBezTo>
                    <a:pt x="618" y="1377"/>
                    <a:pt x="647" y="1357"/>
                    <a:pt x="656" y="1320"/>
                  </a:cubicBezTo>
                  <a:cubicBezTo>
                    <a:pt x="656" y="1289"/>
                    <a:pt x="664" y="1259"/>
                    <a:pt x="664" y="1228"/>
                  </a:cubicBezTo>
                  <a:cubicBezTo>
                    <a:pt x="687" y="1221"/>
                    <a:pt x="702" y="1205"/>
                    <a:pt x="717" y="1190"/>
                  </a:cubicBezTo>
                  <a:cubicBezTo>
                    <a:pt x="809" y="1000"/>
                    <a:pt x="839" y="786"/>
                    <a:pt x="794" y="581"/>
                  </a:cubicBezTo>
                  <a:lnTo>
                    <a:pt x="794" y="520"/>
                  </a:lnTo>
                  <a:cubicBezTo>
                    <a:pt x="794" y="497"/>
                    <a:pt x="786" y="474"/>
                    <a:pt x="763" y="466"/>
                  </a:cubicBezTo>
                  <a:lnTo>
                    <a:pt x="763" y="466"/>
                  </a:lnTo>
                  <a:cubicBezTo>
                    <a:pt x="769" y="468"/>
                    <a:pt x="774" y="468"/>
                    <a:pt x="780" y="468"/>
                  </a:cubicBezTo>
                  <a:cubicBezTo>
                    <a:pt x="807" y="468"/>
                    <a:pt x="836" y="455"/>
                    <a:pt x="855" y="436"/>
                  </a:cubicBezTo>
                  <a:cubicBezTo>
                    <a:pt x="916" y="344"/>
                    <a:pt x="961" y="238"/>
                    <a:pt x="984" y="131"/>
                  </a:cubicBezTo>
                  <a:cubicBezTo>
                    <a:pt x="1004" y="85"/>
                    <a:pt x="962" y="1"/>
                    <a:pt x="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0"/>
            <p:cNvSpPr/>
            <p:nvPr/>
          </p:nvSpPr>
          <p:spPr>
            <a:xfrm>
              <a:off x="5282775" y="522225"/>
              <a:ext cx="10450" cy="42750"/>
            </a:xfrm>
            <a:custGeom>
              <a:avLst/>
              <a:gdLst/>
              <a:ahLst/>
              <a:cxnLst/>
              <a:rect l="l" t="t" r="r" b="b"/>
              <a:pathLst>
                <a:path w="418" h="1710" extrusionOk="0">
                  <a:moveTo>
                    <a:pt x="22" y="1"/>
                  </a:moveTo>
                  <a:cubicBezTo>
                    <a:pt x="10" y="1"/>
                    <a:pt x="0" y="12"/>
                    <a:pt x="6" y="22"/>
                  </a:cubicBezTo>
                  <a:cubicBezTo>
                    <a:pt x="234" y="533"/>
                    <a:pt x="265" y="1112"/>
                    <a:pt x="97" y="1646"/>
                  </a:cubicBezTo>
                  <a:cubicBezTo>
                    <a:pt x="88" y="1683"/>
                    <a:pt x="122" y="1709"/>
                    <a:pt x="155" y="1709"/>
                  </a:cubicBezTo>
                  <a:cubicBezTo>
                    <a:pt x="175" y="1709"/>
                    <a:pt x="195" y="1699"/>
                    <a:pt x="204" y="1676"/>
                  </a:cubicBezTo>
                  <a:cubicBezTo>
                    <a:pt x="417" y="1120"/>
                    <a:pt x="349" y="502"/>
                    <a:pt x="36" y="7"/>
                  </a:cubicBezTo>
                  <a:cubicBezTo>
                    <a:pt x="32" y="3"/>
                    <a:pt x="26" y="1"/>
                    <a:pt x="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0"/>
            <p:cNvSpPr/>
            <p:nvPr/>
          </p:nvSpPr>
          <p:spPr>
            <a:xfrm>
              <a:off x="5286000" y="524075"/>
              <a:ext cx="15975" cy="27500"/>
            </a:xfrm>
            <a:custGeom>
              <a:avLst/>
              <a:gdLst/>
              <a:ahLst/>
              <a:cxnLst/>
              <a:rect l="l" t="t" r="r" b="b"/>
              <a:pathLst>
                <a:path w="639" h="1100" extrusionOk="0">
                  <a:moveTo>
                    <a:pt x="23" y="0"/>
                  </a:moveTo>
                  <a:cubicBezTo>
                    <a:pt x="10" y="0"/>
                    <a:pt x="1" y="19"/>
                    <a:pt x="14" y="32"/>
                  </a:cubicBezTo>
                  <a:cubicBezTo>
                    <a:pt x="357" y="276"/>
                    <a:pt x="395" y="665"/>
                    <a:pt x="425" y="1053"/>
                  </a:cubicBezTo>
                  <a:cubicBezTo>
                    <a:pt x="429" y="1084"/>
                    <a:pt x="454" y="1099"/>
                    <a:pt x="480" y="1099"/>
                  </a:cubicBezTo>
                  <a:cubicBezTo>
                    <a:pt x="505" y="1099"/>
                    <a:pt x="532" y="1084"/>
                    <a:pt x="540" y="1053"/>
                  </a:cubicBezTo>
                  <a:cubicBezTo>
                    <a:pt x="639" y="650"/>
                    <a:pt x="395" y="192"/>
                    <a:pt x="29" y="2"/>
                  </a:cubicBezTo>
                  <a:cubicBezTo>
                    <a:pt x="27" y="1"/>
                    <a:pt x="25" y="0"/>
                    <a:pt x="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0"/>
            <p:cNvSpPr/>
            <p:nvPr/>
          </p:nvSpPr>
          <p:spPr>
            <a:xfrm>
              <a:off x="5285100" y="525300"/>
              <a:ext cx="8675" cy="20075"/>
            </a:xfrm>
            <a:custGeom>
              <a:avLst/>
              <a:gdLst/>
              <a:ahLst/>
              <a:cxnLst/>
              <a:rect l="l" t="t" r="r" b="b"/>
              <a:pathLst>
                <a:path w="347" h="803" extrusionOk="0">
                  <a:moveTo>
                    <a:pt x="40" y="1"/>
                  </a:moveTo>
                  <a:cubicBezTo>
                    <a:pt x="20" y="1"/>
                    <a:pt x="1" y="21"/>
                    <a:pt x="12" y="37"/>
                  </a:cubicBezTo>
                  <a:cubicBezTo>
                    <a:pt x="149" y="250"/>
                    <a:pt x="210" y="494"/>
                    <a:pt x="179" y="745"/>
                  </a:cubicBezTo>
                  <a:cubicBezTo>
                    <a:pt x="171" y="780"/>
                    <a:pt x="202" y="803"/>
                    <a:pt x="233" y="803"/>
                  </a:cubicBezTo>
                  <a:cubicBezTo>
                    <a:pt x="256" y="803"/>
                    <a:pt x="279" y="790"/>
                    <a:pt x="286" y="761"/>
                  </a:cubicBezTo>
                  <a:cubicBezTo>
                    <a:pt x="347" y="486"/>
                    <a:pt x="210" y="227"/>
                    <a:pt x="65" y="14"/>
                  </a:cubicBezTo>
                  <a:cubicBezTo>
                    <a:pt x="58" y="4"/>
                    <a:pt x="49" y="1"/>
                    <a:pt x="40"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0"/>
            <p:cNvSpPr/>
            <p:nvPr/>
          </p:nvSpPr>
          <p:spPr>
            <a:xfrm>
              <a:off x="5285875" y="524450"/>
              <a:ext cx="15725" cy="34700"/>
            </a:xfrm>
            <a:custGeom>
              <a:avLst/>
              <a:gdLst/>
              <a:ahLst/>
              <a:cxnLst/>
              <a:rect l="l" t="t" r="r" b="b"/>
              <a:pathLst>
                <a:path w="629" h="1388" extrusionOk="0">
                  <a:moveTo>
                    <a:pt x="147" y="1"/>
                  </a:moveTo>
                  <a:cubicBezTo>
                    <a:pt x="107" y="1"/>
                    <a:pt x="68" y="37"/>
                    <a:pt x="87" y="86"/>
                  </a:cubicBezTo>
                  <a:lnTo>
                    <a:pt x="110" y="132"/>
                  </a:lnTo>
                  <a:lnTo>
                    <a:pt x="103" y="124"/>
                  </a:lnTo>
                  <a:lnTo>
                    <a:pt x="87" y="124"/>
                  </a:lnTo>
                  <a:cubicBezTo>
                    <a:pt x="72" y="109"/>
                    <a:pt x="57" y="93"/>
                    <a:pt x="42" y="86"/>
                  </a:cubicBezTo>
                  <a:cubicBezTo>
                    <a:pt x="39" y="83"/>
                    <a:pt x="35" y="82"/>
                    <a:pt x="32" y="82"/>
                  </a:cubicBezTo>
                  <a:cubicBezTo>
                    <a:pt x="17" y="82"/>
                    <a:pt x="0" y="104"/>
                    <a:pt x="19" y="116"/>
                  </a:cubicBezTo>
                  <a:cubicBezTo>
                    <a:pt x="34" y="139"/>
                    <a:pt x="42" y="154"/>
                    <a:pt x="57" y="170"/>
                  </a:cubicBezTo>
                  <a:cubicBezTo>
                    <a:pt x="64" y="330"/>
                    <a:pt x="156" y="459"/>
                    <a:pt x="209" y="604"/>
                  </a:cubicBezTo>
                  <a:cubicBezTo>
                    <a:pt x="194" y="619"/>
                    <a:pt x="186" y="642"/>
                    <a:pt x="186" y="665"/>
                  </a:cubicBezTo>
                  <a:cubicBezTo>
                    <a:pt x="186" y="772"/>
                    <a:pt x="179" y="886"/>
                    <a:pt x="156" y="1000"/>
                  </a:cubicBezTo>
                  <a:cubicBezTo>
                    <a:pt x="118" y="1084"/>
                    <a:pt x="87" y="1176"/>
                    <a:pt x="49" y="1267"/>
                  </a:cubicBezTo>
                  <a:cubicBezTo>
                    <a:pt x="28" y="1331"/>
                    <a:pt x="77" y="1387"/>
                    <a:pt x="127" y="1387"/>
                  </a:cubicBezTo>
                  <a:cubicBezTo>
                    <a:pt x="148" y="1387"/>
                    <a:pt x="170" y="1376"/>
                    <a:pt x="186" y="1351"/>
                  </a:cubicBezTo>
                  <a:cubicBezTo>
                    <a:pt x="186" y="1351"/>
                    <a:pt x="194" y="1343"/>
                    <a:pt x="194" y="1336"/>
                  </a:cubicBezTo>
                  <a:lnTo>
                    <a:pt x="202" y="1320"/>
                  </a:lnTo>
                  <a:cubicBezTo>
                    <a:pt x="225" y="1282"/>
                    <a:pt x="247" y="1244"/>
                    <a:pt x="263" y="1199"/>
                  </a:cubicBezTo>
                  <a:cubicBezTo>
                    <a:pt x="278" y="1199"/>
                    <a:pt x="301" y="1191"/>
                    <a:pt x="308" y="1176"/>
                  </a:cubicBezTo>
                  <a:cubicBezTo>
                    <a:pt x="324" y="1153"/>
                    <a:pt x="331" y="1130"/>
                    <a:pt x="346" y="1107"/>
                  </a:cubicBezTo>
                  <a:cubicBezTo>
                    <a:pt x="346" y="1107"/>
                    <a:pt x="354" y="1107"/>
                    <a:pt x="354" y="1099"/>
                  </a:cubicBezTo>
                  <a:cubicBezTo>
                    <a:pt x="628" y="802"/>
                    <a:pt x="392" y="421"/>
                    <a:pt x="232" y="116"/>
                  </a:cubicBezTo>
                  <a:lnTo>
                    <a:pt x="202" y="40"/>
                  </a:lnTo>
                  <a:cubicBezTo>
                    <a:pt x="191" y="12"/>
                    <a:pt x="169"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0"/>
            <p:cNvSpPr/>
            <p:nvPr/>
          </p:nvSpPr>
          <p:spPr>
            <a:xfrm>
              <a:off x="5294125" y="526750"/>
              <a:ext cx="26025" cy="22400"/>
            </a:xfrm>
            <a:custGeom>
              <a:avLst/>
              <a:gdLst/>
              <a:ahLst/>
              <a:cxnLst/>
              <a:rect l="l" t="t" r="r" b="b"/>
              <a:pathLst>
                <a:path w="1041" h="896" extrusionOk="0">
                  <a:moveTo>
                    <a:pt x="923" y="0"/>
                  </a:moveTo>
                  <a:cubicBezTo>
                    <a:pt x="918" y="0"/>
                    <a:pt x="913" y="1"/>
                    <a:pt x="908" y="1"/>
                  </a:cubicBezTo>
                  <a:cubicBezTo>
                    <a:pt x="817" y="32"/>
                    <a:pt x="733" y="47"/>
                    <a:pt x="641" y="62"/>
                  </a:cubicBezTo>
                  <a:cubicBezTo>
                    <a:pt x="617" y="64"/>
                    <a:pt x="592" y="65"/>
                    <a:pt x="568" y="65"/>
                  </a:cubicBezTo>
                  <a:cubicBezTo>
                    <a:pt x="496" y="65"/>
                    <a:pt x="426" y="57"/>
                    <a:pt x="352" y="40"/>
                  </a:cubicBezTo>
                  <a:cubicBezTo>
                    <a:pt x="348" y="39"/>
                    <a:pt x="345" y="39"/>
                    <a:pt x="341" y="39"/>
                  </a:cubicBezTo>
                  <a:cubicBezTo>
                    <a:pt x="286" y="39"/>
                    <a:pt x="246" y="96"/>
                    <a:pt x="268" y="154"/>
                  </a:cubicBezTo>
                  <a:cubicBezTo>
                    <a:pt x="291" y="245"/>
                    <a:pt x="291" y="337"/>
                    <a:pt x="268" y="428"/>
                  </a:cubicBezTo>
                  <a:cubicBezTo>
                    <a:pt x="254" y="509"/>
                    <a:pt x="225" y="541"/>
                    <a:pt x="189" y="541"/>
                  </a:cubicBezTo>
                  <a:cubicBezTo>
                    <a:pt x="148" y="541"/>
                    <a:pt x="96" y="497"/>
                    <a:pt x="47" y="436"/>
                  </a:cubicBezTo>
                  <a:cubicBezTo>
                    <a:pt x="45" y="431"/>
                    <a:pt x="41" y="430"/>
                    <a:pt x="37" y="430"/>
                  </a:cubicBezTo>
                  <a:cubicBezTo>
                    <a:pt x="29" y="430"/>
                    <a:pt x="19" y="440"/>
                    <a:pt x="24" y="451"/>
                  </a:cubicBezTo>
                  <a:cubicBezTo>
                    <a:pt x="47" y="527"/>
                    <a:pt x="93" y="596"/>
                    <a:pt x="154" y="642"/>
                  </a:cubicBezTo>
                  <a:cubicBezTo>
                    <a:pt x="123" y="680"/>
                    <a:pt x="93" y="718"/>
                    <a:pt x="55" y="748"/>
                  </a:cubicBezTo>
                  <a:cubicBezTo>
                    <a:pt x="0" y="815"/>
                    <a:pt x="61" y="896"/>
                    <a:pt x="130" y="896"/>
                  </a:cubicBezTo>
                  <a:cubicBezTo>
                    <a:pt x="148" y="896"/>
                    <a:pt x="167" y="890"/>
                    <a:pt x="184" y="878"/>
                  </a:cubicBezTo>
                  <a:cubicBezTo>
                    <a:pt x="466" y="680"/>
                    <a:pt x="641" y="329"/>
                    <a:pt x="962" y="161"/>
                  </a:cubicBezTo>
                  <a:cubicBezTo>
                    <a:pt x="1041" y="118"/>
                    <a:pt x="1004" y="0"/>
                    <a:pt x="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0"/>
            <p:cNvSpPr/>
            <p:nvPr/>
          </p:nvSpPr>
          <p:spPr>
            <a:xfrm>
              <a:off x="5283550" y="523350"/>
              <a:ext cx="7700" cy="8150"/>
            </a:xfrm>
            <a:custGeom>
              <a:avLst/>
              <a:gdLst/>
              <a:ahLst/>
              <a:cxnLst/>
              <a:rect l="l" t="t" r="r" b="b"/>
              <a:pathLst>
                <a:path w="308" h="326" extrusionOk="0">
                  <a:moveTo>
                    <a:pt x="87" y="0"/>
                  </a:moveTo>
                  <a:cubicBezTo>
                    <a:pt x="36" y="0"/>
                    <a:pt x="1" y="72"/>
                    <a:pt x="43" y="115"/>
                  </a:cubicBezTo>
                  <a:cubicBezTo>
                    <a:pt x="66" y="137"/>
                    <a:pt x="89" y="160"/>
                    <a:pt x="104" y="183"/>
                  </a:cubicBezTo>
                  <a:cubicBezTo>
                    <a:pt x="135" y="229"/>
                    <a:pt x="165" y="267"/>
                    <a:pt x="188" y="305"/>
                  </a:cubicBezTo>
                  <a:cubicBezTo>
                    <a:pt x="197" y="319"/>
                    <a:pt x="214" y="325"/>
                    <a:pt x="231" y="325"/>
                  </a:cubicBezTo>
                  <a:cubicBezTo>
                    <a:pt x="268" y="325"/>
                    <a:pt x="308" y="296"/>
                    <a:pt x="287" y="259"/>
                  </a:cubicBezTo>
                  <a:lnTo>
                    <a:pt x="279" y="244"/>
                  </a:lnTo>
                  <a:lnTo>
                    <a:pt x="272" y="229"/>
                  </a:lnTo>
                  <a:cubicBezTo>
                    <a:pt x="272" y="229"/>
                    <a:pt x="272" y="221"/>
                    <a:pt x="272" y="221"/>
                  </a:cubicBezTo>
                  <a:cubicBezTo>
                    <a:pt x="295" y="198"/>
                    <a:pt x="295" y="160"/>
                    <a:pt x="272" y="137"/>
                  </a:cubicBezTo>
                  <a:cubicBezTo>
                    <a:pt x="257" y="115"/>
                    <a:pt x="241" y="92"/>
                    <a:pt x="218" y="61"/>
                  </a:cubicBezTo>
                  <a:cubicBezTo>
                    <a:pt x="207" y="44"/>
                    <a:pt x="187" y="35"/>
                    <a:pt x="168" y="35"/>
                  </a:cubicBezTo>
                  <a:cubicBezTo>
                    <a:pt x="162" y="35"/>
                    <a:pt x="156" y="36"/>
                    <a:pt x="150" y="38"/>
                  </a:cubicBezTo>
                  <a:lnTo>
                    <a:pt x="127" y="15"/>
                  </a:lnTo>
                  <a:cubicBezTo>
                    <a:pt x="113" y="5"/>
                    <a:pt x="99" y="0"/>
                    <a:pt x="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0"/>
            <p:cNvSpPr/>
            <p:nvPr/>
          </p:nvSpPr>
          <p:spPr>
            <a:xfrm>
              <a:off x="5206675" y="536875"/>
              <a:ext cx="20625" cy="19900"/>
            </a:xfrm>
            <a:custGeom>
              <a:avLst/>
              <a:gdLst/>
              <a:ahLst/>
              <a:cxnLst/>
              <a:rect l="l" t="t" r="r" b="b"/>
              <a:pathLst>
                <a:path w="825" h="796" extrusionOk="0">
                  <a:moveTo>
                    <a:pt x="457" y="312"/>
                  </a:moveTo>
                  <a:cubicBezTo>
                    <a:pt x="492" y="312"/>
                    <a:pt x="525" y="334"/>
                    <a:pt x="542" y="374"/>
                  </a:cubicBezTo>
                  <a:cubicBezTo>
                    <a:pt x="542" y="389"/>
                    <a:pt x="542" y="404"/>
                    <a:pt x="542" y="427"/>
                  </a:cubicBezTo>
                  <a:cubicBezTo>
                    <a:pt x="504" y="458"/>
                    <a:pt x="466" y="488"/>
                    <a:pt x="420" y="511"/>
                  </a:cubicBezTo>
                  <a:cubicBezTo>
                    <a:pt x="420" y="511"/>
                    <a:pt x="420" y="503"/>
                    <a:pt x="420" y="503"/>
                  </a:cubicBezTo>
                  <a:cubicBezTo>
                    <a:pt x="397" y="450"/>
                    <a:pt x="352" y="359"/>
                    <a:pt x="420" y="320"/>
                  </a:cubicBezTo>
                  <a:cubicBezTo>
                    <a:pt x="432" y="314"/>
                    <a:pt x="445" y="312"/>
                    <a:pt x="457" y="312"/>
                  </a:cubicBezTo>
                  <a:close/>
                  <a:moveTo>
                    <a:pt x="470" y="0"/>
                  </a:moveTo>
                  <a:cubicBezTo>
                    <a:pt x="302" y="0"/>
                    <a:pt x="152" y="101"/>
                    <a:pt x="92" y="259"/>
                  </a:cubicBezTo>
                  <a:cubicBezTo>
                    <a:pt x="1" y="435"/>
                    <a:pt x="62" y="648"/>
                    <a:pt x="230" y="755"/>
                  </a:cubicBezTo>
                  <a:cubicBezTo>
                    <a:pt x="278" y="783"/>
                    <a:pt x="326" y="796"/>
                    <a:pt x="373" y="796"/>
                  </a:cubicBezTo>
                  <a:cubicBezTo>
                    <a:pt x="491" y="796"/>
                    <a:pt x="599" y="717"/>
                    <a:pt x="664" y="602"/>
                  </a:cubicBezTo>
                  <a:cubicBezTo>
                    <a:pt x="687" y="564"/>
                    <a:pt x="702" y="519"/>
                    <a:pt x="710" y="473"/>
                  </a:cubicBezTo>
                  <a:cubicBezTo>
                    <a:pt x="725" y="450"/>
                    <a:pt x="740" y="427"/>
                    <a:pt x="756" y="397"/>
                  </a:cubicBezTo>
                  <a:cubicBezTo>
                    <a:pt x="824" y="237"/>
                    <a:pt x="725" y="46"/>
                    <a:pt x="550" y="8"/>
                  </a:cubicBezTo>
                  <a:cubicBezTo>
                    <a:pt x="523" y="3"/>
                    <a:pt x="496" y="0"/>
                    <a:pt x="4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0"/>
            <p:cNvSpPr/>
            <p:nvPr/>
          </p:nvSpPr>
          <p:spPr>
            <a:xfrm>
              <a:off x="5132750" y="499200"/>
              <a:ext cx="27400" cy="55450"/>
            </a:xfrm>
            <a:custGeom>
              <a:avLst/>
              <a:gdLst/>
              <a:ahLst/>
              <a:cxnLst/>
              <a:rect l="l" t="t" r="r" b="b"/>
              <a:pathLst>
                <a:path w="1096" h="2218" extrusionOk="0">
                  <a:moveTo>
                    <a:pt x="490" y="1"/>
                  </a:moveTo>
                  <a:cubicBezTo>
                    <a:pt x="474" y="1"/>
                    <a:pt x="457" y="7"/>
                    <a:pt x="443" y="21"/>
                  </a:cubicBezTo>
                  <a:cubicBezTo>
                    <a:pt x="1" y="730"/>
                    <a:pt x="62" y="2071"/>
                    <a:pt x="1060" y="2216"/>
                  </a:cubicBezTo>
                  <a:cubicBezTo>
                    <a:pt x="1062" y="2217"/>
                    <a:pt x="1064" y="2217"/>
                    <a:pt x="1066" y="2217"/>
                  </a:cubicBezTo>
                  <a:cubicBezTo>
                    <a:pt x="1086" y="2217"/>
                    <a:pt x="1096" y="2185"/>
                    <a:pt x="1068" y="2178"/>
                  </a:cubicBezTo>
                  <a:cubicBezTo>
                    <a:pt x="130" y="1812"/>
                    <a:pt x="344" y="837"/>
                    <a:pt x="550" y="67"/>
                  </a:cubicBezTo>
                  <a:cubicBezTo>
                    <a:pt x="555" y="30"/>
                    <a:pt x="524" y="1"/>
                    <a:pt x="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0"/>
            <p:cNvSpPr/>
            <p:nvPr/>
          </p:nvSpPr>
          <p:spPr>
            <a:xfrm>
              <a:off x="5145200" y="500975"/>
              <a:ext cx="18250" cy="50900"/>
            </a:xfrm>
            <a:custGeom>
              <a:avLst/>
              <a:gdLst/>
              <a:ahLst/>
              <a:cxnLst/>
              <a:rect l="l" t="t" r="r" b="b"/>
              <a:pathLst>
                <a:path w="730" h="2036" extrusionOk="0">
                  <a:moveTo>
                    <a:pt x="13" y="0"/>
                  </a:moveTo>
                  <a:cubicBezTo>
                    <a:pt x="7" y="0"/>
                    <a:pt x="1" y="6"/>
                    <a:pt x="6" y="11"/>
                  </a:cubicBezTo>
                  <a:cubicBezTo>
                    <a:pt x="204" y="316"/>
                    <a:pt x="433" y="552"/>
                    <a:pt x="517" y="910"/>
                  </a:cubicBezTo>
                  <a:cubicBezTo>
                    <a:pt x="608" y="1276"/>
                    <a:pt x="448" y="1634"/>
                    <a:pt x="517" y="1993"/>
                  </a:cubicBezTo>
                  <a:cubicBezTo>
                    <a:pt x="524" y="2020"/>
                    <a:pt x="551" y="2036"/>
                    <a:pt x="574" y="2036"/>
                  </a:cubicBezTo>
                  <a:cubicBezTo>
                    <a:pt x="596" y="2036"/>
                    <a:pt x="616" y="2022"/>
                    <a:pt x="616" y="1993"/>
                  </a:cubicBezTo>
                  <a:cubicBezTo>
                    <a:pt x="623" y="1642"/>
                    <a:pt x="730" y="1231"/>
                    <a:pt x="638" y="880"/>
                  </a:cubicBezTo>
                  <a:cubicBezTo>
                    <a:pt x="539" y="499"/>
                    <a:pt x="296" y="270"/>
                    <a:pt x="21" y="4"/>
                  </a:cubicBezTo>
                  <a:cubicBezTo>
                    <a:pt x="19" y="1"/>
                    <a:pt x="16" y="0"/>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0"/>
            <p:cNvSpPr/>
            <p:nvPr/>
          </p:nvSpPr>
          <p:spPr>
            <a:xfrm>
              <a:off x="5143250" y="554600"/>
              <a:ext cx="18675" cy="27900"/>
            </a:xfrm>
            <a:custGeom>
              <a:avLst/>
              <a:gdLst/>
              <a:ahLst/>
              <a:cxnLst/>
              <a:rect l="l" t="t" r="r" b="b"/>
              <a:pathLst>
                <a:path w="747" h="1116" extrusionOk="0">
                  <a:moveTo>
                    <a:pt x="716" y="0"/>
                  </a:moveTo>
                  <a:cubicBezTo>
                    <a:pt x="419" y="0"/>
                    <a:pt x="175" y="8"/>
                    <a:pt x="69" y="343"/>
                  </a:cubicBezTo>
                  <a:cubicBezTo>
                    <a:pt x="0" y="595"/>
                    <a:pt x="53" y="869"/>
                    <a:pt x="213" y="1082"/>
                  </a:cubicBezTo>
                  <a:cubicBezTo>
                    <a:pt x="232" y="1105"/>
                    <a:pt x="256" y="1115"/>
                    <a:pt x="281" y="1115"/>
                  </a:cubicBezTo>
                  <a:cubicBezTo>
                    <a:pt x="337" y="1115"/>
                    <a:pt x="393" y="1062"/>
                    <a:pt x="366" y="999"/>
                  </a:cubicBezTo>
                  <a:cubicBezTo>
                    <a:pt x="290" y="823"/>
                    <a:pt x="252" y="633"/>
                    <a:pt x="244" y="442"/>
                  </a:cubicBezTo>
                  <a:cubicBezTo>
                    <a:pt x="252" y="351"/>
                    <a:pt x="290" y="259"/>
                    <a:pt x="351" y="191"/>
                  </a:cubicBezTo>
                  <a:cubicBezTo>
                    <a:pt x="434" y="84"/>
                    <a:pt x="610" y="92"/>
                    <a:pt x="724" y="31"/>
                  </a:cubicBezTo>
                  <a:cubicBezTo>
                    <a:pt x="747" y="23"/>
                    <a:pt x="739"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0"/>
            <p:cNvSpPr/>
            <p:nvPr/>
          </p:nvSpPr>
          <p:spPr>
            <a:xfrm>
              <a:off x="5150475" y="553975"/>
              <a:ext cx="11075" cy="30225"/>
            </a:xfrm>
            <a:custGeom>
              <a:avLst/>
              <a:gdLst/>
              <a:ahLst/>
              <a:cxnLst/>
              <a:rect l="l" t="t" r="r" b="b"/>
              <a:pathLst>
                <a:path w="443" h="1209" extrusionOk="0">
                  <a:moveTo>
                    <a:pt x="348" y="0"/>
                  </a:moveTo>
                  <a:cubicBezTo>
                    <a:pt x="330" y="0"/>
                    <a:pt x="313" y="12"/>
                    <a:pt x="313" y="40"/>
                  </a:cubicBezTo>
                  <a:cubicBezTo>
                    <a:pt x="306" y="269"/>
                    <a:pt x="252" y="498"/>
                    <a:pt x="153" y="711"/>
                  </a:cubicBezTo>
                  <a:cubicBezTo>
                    <a:pt x="85" y="871"/>
                    <a:pt x="1" y="1016"/>
                    <a:pt x="8" y="1191"/>
                  </a:cubicBezTo>
                  <a:cubicBezTo>
                    <a:pt x="8" y="1203"/>
                    <a:pt x="18" y="1208"/>
                    <a:pt x="28" y="1208"/>
                  </a:cubicBezTo>
                  <a:cubicBezTo>
                    <a:pt x="39" y="1208"/>
                    <a:pt x="50" y="1203"/>
                    <a:pt x="54" y="1191"/>
                  </a:cubicBezTo>
                  <a:cubicBezTo>
                    <a:pt x="115" y="970"/>
                    <a:pt x="290" y="780"/>
                    <a:pt x="374" y="566"/>
                  </a:cubicBezTo>
                  <a:cubicBezTo>
                    <a:pt x="435" y="399"/>
                    <a:pt x="443" y="216"/>
                    <a:pt x="397" y="40"/>
                  </a:cubicBezTo>
                  <a:cubicBezTo>
                    <a:pt x="393" y="16"/>
                    <a:pt x="369"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0"/>
            <p:cNvSpPr/>
            <p:nvPr/>
          </p:nvSpPr>
          <p:spPr>
            <a:xfrm>
              <a:off x="5199250" y="619500"/>
              <a:ext cx="25750" cy="22200"/>
            </a:xfrm>
            <a:custGeom>
              <a:avLst/>
              <a:gdLst/>
              <a:ahLst/>
              <a:cxnLst/>
              <a:rect l="l" t="t" r="r" b="b"/>
              <a:pathLst>
                <a:path w="1030" h="888" extrusionOk="0">
                  <a:moveTo>
                    <a:pt x="397" y="308"/>
                  </a:moveTo>
                  <a:cubicBezTo>
                    <a:pt x="435" y="323"/>
                    <a:pt x="466" y="346"/>
                    <a:pt x="489" y="376"/>
                  </a:cubicBezTo>
                  <a:lnTo>
                    <a:pt x="489" y="399"/>
                  </a:lnTo>
                  <a:lnTo>
                    <a:pt x="489" y="476"/>
                  </a:lnTo>
                  <a:cubicBezTo>
                    <a:pt x="489" y="483"/>
                    <a:pt x="481" y="491"/>
                    <a:pt x="481" y="491"/>
                  </a:cubicBezTo>
                  <a:cubicBezTo>
                    <a:pt x="466" y="514"/>
                    <a:pt x="450" y="529"/>
                    <a:pt x="428" y="537"/>
                  </a:cubicBezTo>
                  <a:lnTo>
                    <a:pt x="397" y="559"/>
                  </a:lnTo>
                  <a:cubicBezTo>
                    <a:pt x="384" y="561"/>
                    <a:pt x="372" y="561"/>
                    <a:pt x="360" y="561"/>
                  </a:cubicBezTo>
                  <a:cubicBezTo>
                    <a:pt x="298" y="561"/>
                    <a:pt x="242" y="545"/>
                    <a:pt x="191" y="514"/>
                  </a:cubicBezTo>
                  <a:cubicBezTo>
                    <a:pt x="214" y="415"/>
                    <a:pt x="290" y="338"/>
                    <a:pt x="389" y="308"/>
                  </a:cubicBezTo>
                  <a:close/>
                  <a:moveTo>
                    <a:pt x="557" y="0"/>
                  </a:moveTo>
                  <a:cubicBezTo>
                    <a:pt x="537" y="0"/>
                    <a:pt x="517" y="1"/>
                    <a:pt x="496" y="3"/>
                  </a:cubicBezTo>
                  <a:cubicBezTo>
                    <a:pt x="344" y="18"/>
                    <a:pt x="199" y="102"/>
                    <a:pt x="115" y="232"/>
                  </a:cubicBezTo>
                  <a:cubicBezTo>
                    <a:pt x="69" y="285"/>
                    <a:pt x="39" y="346"/>
                    <a:pt x="24" y="415"/>
                  </a:cubicBezTo>
                  <a:cubicBezTo>
                    <a:pt x="8" y="460"/>
                    <a:pt x="1" y="506"/>
                    <a:pt x="8" y="559"/>
                  </a:cubicBezTo>
                  <a:cubicBezTo>
                    <a:pt x="16" y="582"/>
                    <a:pt x="24" y="605"/>
                    <a:pt x="46" y="613"/>
                  </a:cubicBezTo>
                  <a:cubicBezTo>
                    <a:pt x="85" y="735"/>
                    <a:pt x="184" y="819"/>
                    <a:pt x="298" y="841"/>
                  </a:cubicBezTo>
                  <a:lnTo>
                    <a:pt x="313" y="841"/>
                  </a:lnTo>
                  <a:cubicBezTo>
                    <a:pt x="389" y="872"/>
                    <a:pt x="466" y="887"/>
                    <a:pt x="542" y="887"/>
                  </a:cubicBezTo>
                  <a:cubicBezTo>
                    <a:pt x="809" y="864"/>
                    <a:pt x="1014" y="651"/>
                    <a:pt x="1022" y="384"/>
                  </a:cubicBezTo>
                  <a:cubicBezTo>
                    <a:pt x="1029" y="124"/>
                    <a:pt x="797" y="0"/>
                    <a:pt x="5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0"/>
            <p:cNvSpPr/>
            <p:nvPr/>
          </p:nvSpPr>
          <p:spPr>
            <a:xfrm>
              <a:off x="5279475" y="757175"/>
              <a:ext cx="23075" cy="24625"/>
            </a:xfrm>
            <a:custGeom>
              <a:avLst/>
              <a:gdLst/>
              <a:ahLst/>
              <a:cxnLst/>
              <a:rect l="l" t="t" r="r" b="b"/>
              <a:pathLst>
                <a:path w="923" h="985" extrusionOk="0">
                  <a:moveTo>
                    <a:pt x="328" y="243"/>
                  </a:moveTo>
                  <a:cubicBezTo>
                    <a:pt x="336" y="258"/>
                    <a:pt x="343" y="265"/>
                    <a:pt x="351" y="273"/>
                  </a:cubicBezTo>
                  <a:lnTo>
                    <a:pt x="374" y="288"/>
                  </a:lnTo>
                  <a:cubicBezTo>
                    <a:pt x="488" y="357"/>
                    <a:pt x="420" y="578"/>
                    <a:pt x="298" y="601"/>
                  </a:cubicBezTo>
                  <a:cubicBezTo>
                    <a:pt x="290" y="602"/>
                    <a:pt x="284" y="602"/>
                    <a:pt x="278" y="602"/>
                  </a:cubicBezTo>
                  <a:cubicBezTo>
                    <a:pt x="153" y="602"/>
                    <a:pt x="230" y="392"/>
                    <a:pt x="259" y="334"/>
                  </a:cubicBezTo>
                  <a:cubicBezTo>
                    <a:pt x="275" y="296"/>
                    <a:pt x="305" y="265"/>
                    <a:pt x="328" y="243"/>
                  </a:cubicBezTo>
                  <a:close/>
                  <a:moveTo>
                    <a:pt x="522" y="0"/>
                  </a:moveTo>
                  <a:cubicBezTo>
                    <a:pt x="274" y="0"/>
                    <a:pt x="5" y="257"/>
                    <a:pt x="31" y="525"/>
                  </a:cubicBezTo>
                  <a:cubicBezTo>
                    <a:pt x="0" y="700"/>
                    <a:pt x="84" y="867"/>
                    <a:pt x="244" y="944"/>
                  </a:cubicBezTo>
                  <a:cubicBezTo>
                    <a:pt x="304" y="971"/>
                    <a:pt x="367" y="984"/>
                    <a:pt x="429" y="984"/>
                  </a:cubicBezTo>
                  <a:cubicBezTo>
                    <a:pt x="575" y="984"/>
                    <a:pt x="718" y="914"/>
                    <a:pt x="808" y="791"/>
                  </a:cubicBezTo>
                  <a:cubicBezTo>
                    <a:pt x="923" y="601"/>
                    <a:pt x="923" y="372"/>
                    <a:pt x="816" y="182"/>
                  </a:cubicBezTo>
                  <a:cubicBezTo>
                    <a:pt x="742" y="53"/>
                    <a:pt x="634" y="0"/>
                    <a:pt x="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0"/>
            <p:cNvSpPr/>
            <p:nvPr/>
          </p:nvSpPr>
          <p:spPr>
            <a:xfrm>
              <a:off x="5317950" y="849575"/>
              <a:ext cx="22900" cy="17825"/>
            </a:xfrm>
            <a:custGeom>
              <a:avLst/>
              <a:gdLst/>
              <a:ahLst/>
              <a:cxnLst/>
              <a:rect l="l" t="t" r="r" b="b"/>
              <a:pathLst>
                <a:path w="916" h="713" extrusionOk="0">
                  <a:moveTo>
                    <a:pt x="313" y="197"/>
                  </a:moveTo>
                  <a:cubicBezTo>
                    <a:pt x="367" y="243"/>
                    <a:pt x="390" y="319"/>
                    <a:pt x="351" y="380"/>
                  </a:cubicBezTo>
                  <a:cubicBezTo>
                    <a:pt x="336" y="388"/>
                    <a:pt x="313" y="395"/>
                    <a:pt x="298" y="411"/>
                  </a:cubicBezTo>
                  <a:cubicBezTo>
                    <a:pt x="290" y="418"/>
                    <a:pt x="283" y="433"/>
                    <a:pt x="275" y="449"/>
                  </a:cubicBezTo>
                  <a:cubicBezTo>
                    <a:pt x="245" y="441"/>
                    <a:pt x="222" y="426"/>
                    <a:pt x="199" y="403"/>
                  </a:cubicBezTo>
                  <a:cubicBezTo>
                    <a:pt x="161" y="357"/>
                    <a:pt x="199" y="304"/>
                    <a:pt x="230" y="266"/>
                  </a:cubicBezTo>
                  <a:lnTo>
                    <a:pt x="230" y="273"/>
                  </a:lnTo>
                  <a:cubicBezTo>
                    <a:pt x="252" y="243"/>
                    <a:pt x="275" y="212"/>
                    <a:pt x="313" y="197"/>
                  </a:cubicBezTo>
                  <a:close/>
                  <a:moveTo>
                    <a:pt x="473" y="1"/>
                  </a:moveTo>
                  <a:cubicBezTo>
                    <a:pt x="402" y="1"/>
                    <a:pt x="331" y="20"/>
                    <a:pt x="268" y="60"/>
                  </a:cubicBezTo>
                  <a:cubicBezTo>
                    <a:pt x="138" y="136"/>
                    <a:pt x="1" y="281"/>
                    <a:pt x="69" y="449"/>
                  </a:cubicBezTo>
                  <a:cubicBezTo>
                    <a:pt x="77" y="464"/>
                    <a:pt x="85" y="487"/>
                    <a:pt x="100" y="502"/>
                  </a:cubicBezTo>
                  <a:cubicBezTo>
                    <a:pt x="108" y="609"/>
                    <a:pt x="191" y="685"/>
                    <a:pt x="298" y="700"/>
                  </a:cubicBezTo>
                  <a:cubicBezTo>
                    <a:pt x="325" y="709"/>
                    <a:pt x="349" y="713"/>
                    <a:pt x="372" y="713"/>
                  </a:cubicBezTo>
                  <a:cubicBezTo>
                    <a:pt x="388" y="713"/>
                    <a:pt x="404" y="711"/>
                    <a:pt x="420" y="708"/>
                  </a:cubicBezTo>
                  <a:cubicBezTo>
                    <a:pt x="458" y="708"/>
                    <a:pt x="496" y="700"/>
                    <a:pt x="534" y="685"/>
                  </a:cubicBezTo>
                  <a:cubicBezTo>
                    <a:pt x="755" y="593"/>
                    <a:pt x="915" y="312"/>
                    <a:pt x="725" y="98"/>
                  </a:cubicBezTo>
                  <a:cubicBezTo>
                    <a:pt x="656" y="34"/>
                    <a:pt x="565" y="1"/>
                    <a:pt x="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0"/>
            <p:cNvSpPr/>
            <p:nvPr/>
          </p:nvSpPr>
          <p:spPr>
            <a:xfrm>
              <a:off x="5230325" y="738250"/>
              <a:ext cx="31550" cy="23475"/>
            </a:xfrm>
            <a:custGeom>
              <a:avLst/>
              <a:gdLst/>
              <a:ahLst/>
              <a:cxnLst/>
              <a:rect l="l" t="t" r="r" b="b"/>
              <a:pathLst>
                <a:path w="1262" h="939" extrusionOk="0">
                  <a:moveTo>
                    <a:pt x="481" y="307"/>
                  </a:moveTo>
                  <a:cubicBezTo>
                    <a:pt x="508" y="307"/>
                    <a:pt x="532" y="326"/>
                    <a:pt x="549" y="375"/>
                  </a:cubicBezTo>
                  <a:cubicBezTo>
                    <a:pt x="595" y="489"/>
                    <a:pt x="526" y="664"/>
                    <a:pt x="404" y="679"/>
                  </a:cubicBezTo>
                  <a:cubicBezTo>
                    <a:pt x="358" y="618"/>
                    <a:pt x="335" y="550"/>
                    <a:pt x="343" y="474"/>
                  </a:cubicBezTo>
                  <a:cubicBezTo>
                    <a:pt x="348" y="405"/>
                    <a:pt x="420" y="307"/>
                    <a:pt x="481" y="307"/>
                  </a:cubicBezTo>
                  <a:close/>
                  <a:moveTo>
                    <a:pt x="510" y="1"/>
                  </a:moveTo>
                  <a:cubicBezTo>
                    <a:pt x="398" y="1"/>
                    <a:pt x="289" y="27"/>
                    <a:pt x="206" y="85"/>
                  </a:cubicBezTo>
                  <a:cubicBezTo>
                    <a:pt x="69" y="169"/>
                    <a:pt x="0" y="352"/>
                    <a:pt x="61" y="512"/>
                  </a:cubicBezTo>
                  <a:cubicBezTo>
                    <a:pt x="76" y="641"/>
                    <a:pt x="160" y="748"/>
                    <a:pt x="274" y="801"/>
                  </a:cubicBezTo>
                  <a:cubicBezTo>
                    <a:pt x="366" y="878"/>
                    <a:pt x="480" y="923"/>
                    <a:pt x="595" y="939"/>
                  </a:cubicBezTo>
                  <a:cubicBezTo>
                    <a:pt x="600" y="939"/>
                    <a:pt x="604" y="939"/>
                    <a:pt x="609" y="939"/>
                  </a:cubicBezTo>
                  <a:cubicBezTo>
                    <a:pt x="801" y="939"/>
                    <a:pt x="961" y="797"/>
                    <a:pt x="983" y="611"/>
                  </a:cubicBezTo>
                  <a:cubicBezTo>
                    <a:pt x="1262" y="268"/>
                    <a:pt x="868" y="1"/>
                    <a:pt x="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0"/>
            <p:cNvSpPr/>
            <p:nvPr/>
          </p:nvSpPr>
          <p:spPr>
            <a:xfrm>
              <a:off x="5497875" y="493050"/>
              <a:ext cx="78275" cy="35950"/>
            </a:xfrm>
            <a:custGeom>
              <a:avLst/>
              <a:gdLst/>
              <a:ahLst/>
              <a:cxnLst/>
              <a:rect l="l" t="t" r="r" b="b"/>
              <a:pathLst>
                <a:path w="3131" h="1438" extrusionOk="0">
                  <a:moveTo>
                    <a:pt x="1509" y="0"/>
                  </a:moveTo>
                  <a:cubicBezTo>
                    <a:pt x="1504" y="0"/>
                    <a:pt x="1498" y="0"/>
                    <a:pt x="1492" y="0"/>
                  </a:cubicBezTo>
                  <a:cubicBezTo>
                    <a:pt x="1424" y="0"/>
                    <a:pt x="1447" y="115"/>
                    <a:pt x="1507" y="115"/>
                  </a:cubicBezTo>
                  <a:cubicBezTo>
                    <a:pt x="1637" y="115"/>
                    <a:pt x="1759" y="122"/>
                    <a:pt x="1881" y="138"/>
                  </a:cubicBezTo>
                  <a:cubicBezTo>
                    <a:pt x="2041" y="168"/>
                    <a:pt x="2986" y="412"/>
                    <a:pt x="2384" y="869"/>
                  </a:cubicBezTo>
                  <a:cubicBezTo>
                    <a:pt x="2201" y="1014"/>
                    <a:pt x="1995" y="1121"/>
                    <a:pt x="1774" y="1189"/>
                  </a:cubicBezTo>
                  <a:cubicBezTo>
                    <a:pt x="1486" y="1277"/>
                    <a:pt x="1167" y="1342"/>
                    <a:pt x="853" y="1342"/>
                  </a:cubicBezTo>
                  <a:cubicBezTo>
                    <a:pt x="568" y="1342"/>
                    <a:pt x="287" y="1289"/>
                    <a:pt x="37" y="1151"/>
                  </a:cubicBezTo>
                  <a:cubicBezTo>
                    <a:pt x="33" y="1150"/>
                    <a:pt x="30" y="1150"/>
                    <a:pt x="27" y="1150"/>
                  </a:cubicBezTo>
                  <a:cubicBezTo>
                    <a:pt x="10" y="1150"/>
                    <a:pt x="1" y="1168"/>
                    <a:pt x="14" y="1174"/>
                  </a:cubicBezTo>
                  <a:cubicBezTo>
                    <a:pt x="274" y="1351"/>
                    <a:pt x="656" y="1437"/>
                    <a:pt x="1052" y="1437"/>
                  </a:cubicBezTo>
                  <a:cubicBezTo>
                    <a:pt x="1592" y="1437"/>
                    <a:pt x="2158" y="1276"/>
                    <a:pt x="2475" y="968"/>
                  </a:cubicBezTo>
                  <a:cubicBezTo>
                    <a:pt x="3131" y="328"/>
                    <a:pt x="2014" y="0"/>
                    <a:pt x="15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0"/>
            <p:cNvSpPr/>
            <p:nvPr/>
          </p:nvSpPr>
          <p:spPr>
            <a:xfrm>
              <a:off x="5534400" y="428875"/>
              <a:ext cx="49625" cy="66300"/>
            </a:xfrm>
            <a:custGeom>
              <a:avLst/>
              <a:gdLst/>
              <a:ahLst/>
              <a:cxnLst/>
              <a:rect l="l" t="t" r="r" b="b"/>
              <a:pathLst>
                <a:path w="1985" h="2652" extrusionOk="0">
                  <a:moveTo>
                    <a:pt x="953" y="0"/>
                  </a:moveTo>
                  <a:cubicBezTo>
                    <a:pt x="737" y="0"/>
                    <a:pt x="517" y="53"/>
                    <a:pt x="328" y="159"/>
                  </a:cubicBezTo>
                  <a:cubicBezTo>
                    <a:pt x="281" y="186"/>
                    <a:pt x="336" y="262"/>
                    <a:pt x="387" y="262"/>
                  </a:cubicBezTo>
                  <a:cubicBezTo>
                    <a:pt x="393" y="262"/>
                    <a:pt x="399" y="261"/>
                    <a:pt x="405" y="258"/>
                  </a:cubicBezTo>
                  <a:cubicBezTo>
                    <a:pt x="551" y="199"/>
                    <a:pt x="811" y="144"/>
                    <a:pt x="1069" y="144"/>
                  </a:cubicBezTo>
                  <a:cubicBezTo>
                    <a:pt x="1414" y="144"/>
                    <a:pt x="1757" y="244"/>
                    <a:pt x="1822" y="571"/>
                  </a:cubicBezTo>
                  <a:cubicBezTo>
                    <a:pt x="1883" y="936"/>
                    <a:pt x="1815" y="1310"/>
                    <a:pt x="1624" y="1622"/>
                  </a:cubicBezTo>
                  <a:cubicBezTo>
                    <a:pt x="1258" y="2194"/>
                    <a:pt x="664" y="2522"/>
                    <a:pt x="8" y="2636"/>
                  </a:cubicBezTo>
                  <a:cubicBezTo>
                    <a:pt x="1" y="2636"/>
                    <a:pt x="8" y="2651"/>
                    <a:pt x="16" y="2651"/>
                  </a:cubicBezTo>
                  <a:cubicBezTo>
                    <a:pt x="953" y="2552"/>
                    <a:pt x="1891" y="1927"/>
                    <a:pt x="1952" y="906"/>
                  </a:cubicBezTo>
                  <a:cubicBezTo>
                    <a:pt x="1984" y="311"/>
                    <a:pt x="1480" y="0"/>
                    <a:pt x="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0"/>
            <p:cNvSpPr/>
            <p:nvPr/>
          </p:nvSpPr>
          <p:spPr>
            <a:xfrm>
              <a:off x="5501900" y="365125"/>
              <a:ext cx="67775" cy="70150"/>
            </a:xfrm>
            <a:custGeom>
              <a:avLst/>
              <a:gdLst/>
              <a:ahLst/>
              <a:cxnLst/>
              <a:rect l="l" t="t" r="r" b="b"/>
              <a:pathLst>
                <a:path w="2711" h="2806" extrusionOk="0">
                  <a:moveTo>
                    <a:pt x="1260" y="0"/>
                  </a:moveTo>
                  <a:cubicBezTo>
                    <a:pt x="444" y="0"/>
                    <a:pt x="79" y="1573"/>
                    <a:pt x="5" y="2160"/>
                  </a:cubicBezTo>
                  <a:cubicBezTo>
                    <a:pt x="0" y="2198"/>
                    <a:pt x="46" y="2227"/>
                    <a:pt x="85" y="2227"/>
                  </a:cubicBezTo>
                  <a:cubicBezTo>
                    <a:pt x="108" y="2227"/>
                    <a:pt x="129" y="2217"/>
                    <a:pt x="135" y="2191"/>
                  </a:cubicBezTo>
                  <a:cubicBezTo>
                    <a:pt x="249" y="1573"/>
                    <a:pt x="447" y="583"/>
                    <a:pt x="1026" y="232"/>
                  </a:cubicBezTo>
                  <a:cubicBezTo>
                    <a:pt x="1133" y="167"/>
                    <a:pt x="1236" y="139"/>
                    <a:pt x="1334" y="139"/>
                  </a:cubicBezTo>
                  <a:cubicBezTo>
                    <a:pt x="1818" y="139"/>
                    <a:pt x="2161" y="847"/>
                    <a:pt x="2154" y="1291"/>
                  </a:cubicBezTo>
                  <a:cubicBezTo>
                    <a:pt x="2147" y="1833"/>
                    <a:pt x="1964" y="2358"/>
                    <a:pt x="1628" y="2785"/>
                  </a:cubicBezTo>
                  <a:cubicBezTo>
                    <a:pt x="1617" y="2791"/>
                    <a:pt x="1627" y="2806"/>
                    <a:pt x="1636" y="2806"/>
                  </a:cubicBezTo>
                  <a:cubicBezTo>
                    <a:pt x="1639" y="2806"/>
                    <a:pt x="1642" y="2804"/>
                    <a:pt x="1644" y="2801"/>
                  </a:cubicBezTo>
                  <a:cubicBezTo>
                    <a:pt x="2330" y="2137"/>
                    <a:pt x="2711" y="148"/>
                    <a:pt x="1324" y="3"/>
                  </a:cubicBezTo>
                  <a:cubicBezTo>
                    <a:pt x="1302" y="1"/>
                    <a:pt x="1281"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0"/>
            <p:cNvSpPr/>
            <p:nvPr/>
          </p:nvSpPr>
          <p:spPr>
            <a:xfrm>
              <a:off x="5466375" y="405125"/>
              <a:ext cx="37950" cy="47000"/>
            </a:xfrm>
            <a:custGeom>
              <a:avLst/>
              <a:gdLst/>
              <a:ahLst/>
              <a:cxnLst/>
              <a:rect l="l" t="t" r="r" b="b"/>
              <a:pathLst>
                <a:path w="1518" h="1880" extrusionOk="0">
                  <a:moveTo>
                    <a:pt x="646" y="1"/>
                  </a:moveTo>
                  <a:cubicBezTo>
                    <a:pt x="516" y="1"/>
                    <a:pt x="386" y="40"/>
                    <a:pt x="260" y="134"/>
                  </a:cubicBezTo>
                  <a:cubicBezTo>
                    <a:pt x="31" y="309"/>
                    <a:pt x="1" y="728"/>
                    <a:pt x="16" y="987"/>
                  </a:cubicBezTo>
                  <a:cubicBezTo>
                    <a:pt x="39" y="1300"/>
                    <a:pt x="230" y="1612"/>
                    <a:pt x="420" y="1856"/>
                  </a:cubicBezTo>
                  <a:cubicBezTo>
                    <a:pt x="434" y="1872"/>
                    <a:pt x="452" y="1879"/>
                    <a:pt x="470" y="1879"/>
                  </a:cubicBezTo>
                  <a:cubicBezTo>
                    <a:pt x="510" y="1879"/>
                    <a:pt x="546" y="1843"/>
                    <a:pt x="519" y="1795"/>
                  </a:cubicBezTo>
                  <a:cubicBezTo>
                    <a:pt x="298" y="1391"/>
                    <a:pt x="47" y="1010"/>
                    <a:pt x="214" y="515"/>
                  </a:cubicBezTo>
                  <a:cubicBezTo>
                    <a:pt x="298" y="276"/>
                    <a:pt x="473" y="130"/>
                    <a:pt x="692" y="130"/>
                  </a:cubicBezTo>
                  <a:cubicBezTo>
                    <a:pt x="774" y="130"/>
                    <a:pt x="862" y="151"/>
                    <a:pt x="954" y="194"/>
                  </a:cubicBezTo>
                  <a:cubicBezTo>
                    <a:pt x="1053" y="248"/>
                    <a:pt x="1487" y="492"/>
                    <a:pt x="1441" y="675"/>
                  </a:cubicBezTo>
                  <a:cubicBezTo>
                    <a:pt x="1441" y="681"/>
                    <a:pt x="1451" y="692"/>
                    <a:pt x="1459" y="692"/>
                  </a:cubicBezTo>
                  <a:cubicBezTo>
                    <a:pt x="1461" y="692"/>
                    <a:pt x="1463" y="691"/>
                    <a:pt x="1464" y="690"/>
                  </a:cubicBezTo>
                  <a:lnTo>
                    <a:pt x="1502" y="675"/>
                  </a:lnTo>
                  <a:cubicBezTo>
                    <a:pt x="1510" y="667"/>
                    <a:pt x="1518" y="659"/>
                    <a:pt x="1518" y="652"/>
                  </a:cubicBezTo>
                  <a:cubicBezTo>
                    <a:pt x="1518" y="423"/>
                    <a:pt x="1266" y="217"/>
                    <a:pt x="1083" y="126"/>
                  </a:cubicBezTo>
                  <a:cubicBezTo>
                    <a:pt x="938" y="50"/>
                    <a:pt x="792"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0"/>
            <p:cNvSpPr/>
            <p:nvPr/>
          </p:nvSpPr>
          <p:spPr>
            <a:xfrm>
              <a:off x="5434000" y="442475"/>
              <a:ext cx="50500" cy="62050"/>
            </a:xfrm>
            <a:custGeom>
              <a:avLst/>
              <a:gdLst/>
              <a:ahLst/>
              <a:cxnLst/>
              <a:rect l="l" t="t" r="r" b="b"/>
              <a:pathLst>
                <a:path w="2020" h="2482" extrusionOk="0">
                  <a:moveTo>
                    <a:pt x="1065" y="0"/>
                  </a:moveTo>
                  <a:cubicBezTo>
                    <a:pt x="873" y="0"/>
                    <a:pt x="693" y="67"/>
                    <a:pt x="572" y="225"/>
                  </a:cubicBezTo>
                  <a:cubicBezTo>
                    <a:pt x="0" y="956"/>
                    <a:pt x="366" y="2054"/>
                    <a:pt x="1128" y="2473"/>
                  </a:cubicBezTo>
                  <a:cubicBezTo>
                    <a:pt x="1138" y="2479"/>
                    <a:pt x="1148" y="2481"/>
                    <a:pt x="1156" y="2481"/>
                  </a:cubicBezTo>
                  <a:cubicBezTo>
                    <a:pt x="1193" y="2481"/>
                    <a:pt x="1211" y="2435"/>
                    <a:pt x="1174" y="2404"/>
                  </a:cubicBezTo>
                  <a:cubicBezTo>
                    <a:pt x="610" y="1932"/>
                    <a:pt x="198" y="1292"/>
                    <a:pt x="526" y="537"/>
                  </a:cubicBezTo>
                  <a:cubicBezTo>
                    <a:pt x="657" y="232"/>
                    <a:pt x="869" y="113"/>
                    <a:pt x="1097" y="113"/>
                  </a:cubicBezTo>
                  <a:cubicBezTo>
                    <a:pt x="1428" y="113"/>
                    <a:pt x="1794" y="365"/>
                    <a:pt x="1997" y="667"/>
                  </a:cubicBezTo>
                  <a:cubicBezTo>
                    <a:pt x="2001" y="674"/>
                    <a:pt x="2007" y="678"/>
                    <a:pt x="2011" y="678"/>
                  </a:cubicBezTo>
                  <a:cubicBezTo>
                    <a:pt x="2016" y="678"/>
                    <a:pt x="2020" y="674"/>
                    <a:pt x="2020" y="667"/>
                  </a:cubicBezTo>
                  <a:cubicBezTo>
                    <a:pt x="1942" y="303"/>
                    <a:pt x="1475"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0"/>
            <p:cNvSpPr/>
            <p:nvPr/>
          </p:nvSpPr>
          <p:spPr>
            <a:xfrm>
              <a:off x="5504550" y="386800"/>
              <a:ext cx="30825" cy="100950"/>
            </a:xfrm>
            <a:custGeom>
              <a:avLst/>
              <a:gdLst/>
              <a:ahLst/>
              <a:cxnLst/>
              <a:rect l="l" t="t" r="r" b="b"/>
              <a:pathLst>
                <a:path w="1233" h="4038" extrusionOk="0">
                  <a:moveTo>
                    <a:pt x="1208" y="0"/>
                  </a:moveTo>
                  <a:cubicBezTo>
                    <a:pt x="1197" y="0"/>
                    <a:pt x="1187" y="6"/>
                    <a:pt x="1187" y="21"/>
                  </a:cubicBezTo>
                  <a:cubicBezTo>
                    <a:pt x="1096" y="1431"/>
                    <a:pt x="585" y="2711"/>
                    <a:pt x="6" y="3991"/>
                  </a:cubicBezTo>
                  <a:cubicBezTo>
                    <a:pt x="0" y="4013"/>
                    <a:pt x="29" y="4038"/>
                    <a:pt x="52" y="4038"/>
                  </a:cubicBezTo>
                  <a:cubicBezTo>
                    <a:pt x="61" y="4038"/>
                    <a:pt x="70" y="4033"/>
                    <a:pt x="74" y="4022"/>
                  </a:cubicBezTo>
                  <a:cubicBezTo>
                    <a:pt x="715" y="2757"/>
                    <a:pt x="1180" y="1453"/>
                    <a:pt x="1233" y="21"/>
                  </a:cubicBezTo>
                  <a:cubicBezTo>
                    <a:pt x="1233" y="8"/>
                    <a:pt x="1220" y="0"/>
                    <a:pt x="1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0"/>
            <p:cNvSpPr/>
            <p:nvPr/>
          </p:nvSpPr>
          <p:spPr>
            <a:xfrm>
              <a:off x="5491325" y="498325"/>
              <a:ext cx="9700" cy="13550"/>
            </a:xfrm>
            <a:custGeom>
              <a:avLst/>
              <a:gdLst/>
              <a:ahLst/>
              <a:cxnLst/>
              <a:rect l="l" t="t" r="r" b="b"/>
              <a:pathLst>
                <a:path w="388" h="542" extrusionOk="0">
                  <a:moveTo>
                    <a:pt x="358" y="1"/>
                  </a:moveTo>
                  <a:cubicBezTo>
                    <a:pt x="352" y="1"/>
                    <a:pt x="347" y="3"/>
                    <a:pt x="344" y="10"/>
                  </a:cubicBezTo>
                  <a:cubicBezTo>
                    <a:pt x="245" y="178"/>
                    <a:pt x="139" y="346"/>
                    <a:pt x="17" y="498"/>
                  </a:cubicBezTo>
                  <a:cubicBezTo>
                    <a:pt x="0" y="520"/>
                    <a:pt x="22" y="541"/>
                    <a:pt x="42" y="541"/>
                  </a:cubicBezTo>
                  <a:cubicBezTo>
                    <a:pt x="50" y="541"/>
                    <a:pt x="58" y="538"/>
                    <a:pt x="62" y="529"/>
                  </a:cubicBezTo>
                  <a:cubicBezTo>
                    <a:pt x="192" y="376"/>
                    <a:pt x="299" y="209"/>
                    <a:pt x="382" y="26"/>
                  </a:cubicBezTo>
                  <a:cubicBezTo>
                    <a:pt x="388" y="15"/>
                    <a:pt x="371" y="1"/>
                    <a:pt x="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0"/>
            <p:cNvSpPr/>
            <p:nvPr/>
          </p:nvSpPr>
          <p:spPr>
            <a:xfrm>
              <a:off x="5537825" y="520800"/>
              <a:ext cx="131775" cy="77775"/>
            </a:xfrm>
            <a:custGeom>
              <a:avLst/>
              <a:gdLst/>
              <a:ahLst/>
              <a:cxnLst/>
              <a:rect l="l" t="t" r="r" b="b"/>
              <a:pathLst>
                <a:path w="5271" h="3111" extrusionOk="0">
                  <a:moveTo>
                    <a:pt x="628" y="1"/>
                  </a:moveTo>
                  <a:cubicBezTo>
                    <a:pt x="577" y="1"/>
                    <a:pt x="477" y="38"/>
                    <a:pt x="466" y="72"/>
                  </a:cubicBezTo>
                  <a:cubicBezTo>
                    <a:pt x="1" y="1558"/>
                    <a:pt x="1662" y="3006"/>
                    <a:pt x="3049" y="3105"/>
                  </a:cubicBezTo>
                  <a:cubicBezTo>
                    <a:pt x="3091" y="3109"/>
                    <a:pt x="3132" y="3110"/>
                    <a:pt x="3173" y="3110"/>
                  </a:cubicBezTo>
                  <a:cubicBezTo>
                    <a:pt x="4277" y="3110"/>
                    <a:pt x="5270" y="1855"/>
                    <a:pt x="4536" y="841"/>
                  </a:cubicBezTo>
                  <a:cubicBezTo>
                    <a:pt x="4262" y="467"/>
                    <a:pt x="3811" y="45"/>
                    <a:pt x="3299" y="45"/>
                  </a:cubicBezTo>
                  <a:cubicBezTo>
                    <a:pt x="3269" y="45"/>
                    <a:pt x="3240" y="46"/>
                    <a:pt x="3210" y="49"/>
                  </a:cubicBezTo>
                  <a:cubicBezTo>
                    <a:pt x="2775" y="102"/>
                    <a:pt x="2356" y="323"/>
                    <a:pt x="2318" y="796"/>
                  </a:cubicBezTo>
                  <a:cubicBezTo>
                    <a:pt x="2292" y="1136"/>
                    <a:pt x="2771" y="1528"/>
                    <a:pt x="3103" y="1528"/>
                  </a:cubicBezTo>
                  <a:cubicBezTo>
                    <a:pt x="3262" y="1528"/>
                    <a:pt x="3388" y="1437"/>
                    <a:pt x="3408" y="1207"/>
                  </a:cubicBezTo>
                  <a:cubicBezTo>
                    <a:pt x="3413" y="1207"/>
                    <a:pt x="3404" y="1204"/>
                    <a:pt x="3398" y="1204"/>
                  </a:cubicBezTo>
                  <a:cubicBezTo>
                    <a:pt x="3395" y="1204"/>
                    <a:pt x="3392" y="1205"/>
                    <a:pt x="3392" y="1207"/>
                  </a:cubicBezTo>
                  <a:cubicBezTo>
                    <a:pt x="3348" y="1338"/>
                    <a:pt x="3238" y="1393"/>
                    <a:pt x="3107" y="1393"/>
                  </a:cubicBezTo>
                  <a:cubicBezTo>
                    <a:pt x="2675" y="1393"/>
                    <a:pt x="2015" y="793"/>
                    <a:pt x="2752" y="354"/>
                  </a:cubicBezTo>
                  <a:cubicBezTo>
                    <a:pt x="2926" y="251"/>
                    <a:pt x="3111" y="204"/>
                    <a:pt x="3294" y="204"/>
                  </a:cubicBezTo>
                  <a:cubicBezTo>
                    <a:pt x="3749" y="204"/>
                    <a:pt x="4193" y="488"/>
                    <a:pt x="4421" y="895"/>
                  </a:cubicBezTo>
                  <a:cubicBezTo>
                    <a:pt x="4810" y="1611"/>
                    <a:pt x="4581" y="2556"/>
                    <a:pt x="3766" y="2838"/>
                  </a:cubicBezTo>
                  <a:cubicBezTo>
                    <a:pt x="3553" y="2914"/>
                    <a:pt x="3339" y="2949"/>
                    <a:pt x="3127" y="2949"/>
                  </a:cubicBezTo>
                  <a:cubicBezTo>
                    <a:pt x="1677" y="2949"/>
                    <a:pt x="357" y="1315"/>
                    <a:pt x="656" y="18"/>
                  </a:cubicBezTo>
                  <a:cubicBezTo>
                    <a:pt x="658" y="6"/>
                    <a:pt x="647" y="1"/>
                    <a:pt x="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0"/>
            <p:cNvSpPr/>
            <p:nvPr/>
          </p:nvSpPr>
          <p:spPr>
            <a:xfrm>
              <a:off x="5557450" y="496425"/>
              <a:ext cx="127325" cy="125350"/>
            </a:xfrm>
            <a:custGeom>
              <a:avLst/>
              <a:gdLst/>
              <a:ahLst/>
              <a:cxnLst/>
              <a:rect l="l" t="t" r="r" b="b"/>
              <a:pathLst>
                <a:path w="5093" h="5014" extrusionOk="0">
                  <a:moveTo>
                    <a:pt x="2067" y="1"/>
                  </a:moveTo>
                  <a:cubicBezTo>
                    <a:pt x="901" y="1"/>
                    <a:pt x="0" y="744"/>
                    <a:pt x="519" y="2205"/>
                  </a:cubicBezTo>
                  <a:cubicBezTo>
                    <a:pt x="698" y="2705"/>
                    <a:pt x="1376" y="3050"/>
                    <a:pt x="1914" y="3050"/>
                  </a:cubicBezTo>
                  <a:cubicBezTo>
                    <a:pt x="2360" y="3050"/>
                    <a:pt x="2710" y="2812"/>
                    <a:pt x="2600" y="2228"/>
                  </a:cubicBezTo>
                  <a:lnTo>
                    <a:pt x="2592" y="2228"/>
                  </a:lnTo>
                  <a:cubicBezTo>
                    <a:pt x="2372" y="2730"/>
                    <a:pt x="2090" y="2983"/>
                    <a:pt x="1748" y="2983"/>
                  </a:cubicBezTo>
                  <a:cubicBezTo>
                    <a:pt x="1498" y="2983"/>
                    <a:pt x="1215" y="2849"/>
                    <a:pt x="900" y="2579"/>
                  </a:cubicBezTo>
                  <a:cubicBezTo>
                    <a:pt x="634" y="2251"/>
                    <a:pt x="489" y="1839"/>
                    <a:pt x="504" y="1413"/>
                  </a:cubicBezTo>
                  <a:cubicBezTo>
                    <a:pt x="579" y="563"/>
                    <a:pt x="1178" y="83"/>
                    <a:pt x="1951" y="83"/>
                  </a:cubicBezTo>
                  <a:cubicBezTo>
                    <a:pt x="2038" y="83"/>
                    <a:pt x="2128" y="89"/>
                    <a:pt x="2219" y="102"/>
                  </a:cubicBezTo>
                  <a:cubicBezTo>
                    <a:pt x="3164" y="224"/>
                    <a:pt x="4193" y="749"/>
                    <a:pt x="4475" y="1740"/>
                  </a:cubicBezTo>
                  <a:cubicBezTo>
                    <a:pt x="4983" y="3490"/>
                    <a:pt x="3625" y="4856"/>
                    <a:pt x="2156" y="4856"/>
                  </a:cubicBezTo>
                  <a:cubicBezTo>
                    <a:pt x="1532" y="4856"/>
                    <a:pt x="888" y="4610"/>
                    <a:pt x="359" y="4042"/>
                  </a:cubicBezTo>
                  <a:cubicBezTo>
                    <a:pt x="342" y="4023"/>
                    <a:pt x="322" y="4015"/>
                    <a:pt x="303" y="4015"/>
                  </a:cubicBezTo>
                  <a:cubicBezTo>
                    <a:pt x="252" y="4015"/>
                    <a:pt x="211" y="4069"/>
                    <a:pt x="260" y="4118"/>
                  </a:cubicBezTo>
                  <a:cubicBezTo>
                    <a:pt x="794" y="4696"/>
                    <a:pt x="1566" y="5014"/>
                    <a:pt x="2318" y="5014"/>
                  </a:cubicBezTo>
                  <a:cubicBezTo>
                    <a:pt x="3143" y="5014"/>
                    <a:pt x="3945" y="4632"/>
                    <a:pt x="4383" y="3790"/>
                  </a:cubicBezTo>
                  <a:cubicBezTo>
                    <a:pt x="5092" y="2419"/>
                    <a:pt x="4581" y="666"/>
                    <a:pt x="3019" y="155"/>
                  </a:cubicBezTo>
                  <a:cubicBezTo>
                    <a:pt x="2697" y="52"/>
                    <a:pt x="2373" y="1"/>
                    <a:pt x="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0"/>
            <p:cNvSpPr/>
            <p:nvPr/>
          </p:nvSpPr>
          <p:spPr>
            <a:xfrm>
              <a:off x="5576125" y="528625"/>
              <a:ext cx="44225" cy="38500"/>
            </a:xfrm>
            <a:custGeom>
              <a:avLst/>
              <a:gdLst/>
              <a:ahLst/>
              <a:cxnLst/>
              <a:rect l="l" t="t" r="r" b="b"/>
              <a:pathLst>
                <a:path w="1769" h="1540" extrusionOk="0">
                  <a:moveTo>
                    <a:pt x="145" y="1"/>
                  </a:moveTo>
                  <a:cubicBezTo>
                    <a:pt x="128" y="1"/>
                    <a:pt x="113" y="8"/>
                    <a:pt x="108" y="25"/>
                  </a:cubicBezTo>
                  <a:cubicBezTo>
                    <a:pt x="1" y="513"/>
                    <a:pt x="169" y="1131"/>
                    <a:pt x="618" y="1397"/>
                  </a:cubicBezTo>
                  <a:cubicBezTo>
                    <a:pt x="768" y="1489"/>
                    <a:pt x="942" y="1539"/>
                    <a:pt x="1111" y="1539"/>
                  </a:cubicBezTo>
                  <a:cubicBezTo>
                    <a:pt x="1391" y="1539"/>
                    <a:pt x="1655" y="1404"/>
                    <a:pt x="1769" y="1100"/>
                  </a:cubicBezTo>
                  <a:cubicBezTo>
                    <a:pt x="1769" y="1089"/>
                    <a:pt x="1761" y="1082"/>
                    <a:pt x="1753" y="1082"/>
                  </a:cubicBezTo>
                  <a:cubicBezTo>
                    <a:pt x="1751" y="1082"/>
                    <a:pt x="1748" y="1083"/>
                    <a:pt x="1746" y="1085"/>
                  </a:cubicBezTo>
                  <a:cubicBezTo>
                    <a:pt x="1615" y="1320"/>
                    <a:pt x="1374" y="1432"/>
                    <a:pt x="1130" y="1432"/>
                  </a:cubicBezTo>
                  <a:cubicBezTo>
                    <a:pt x="906" y="1432"/>
                    <a:pt x="679" y="1339"/>
                    <a:pt x="527" y="1161"/>
                  </a:cubicBezTo>
                  <a:cubicBezTo>
                    <a:pt x="260" y="849"/>
                    <a:pt x="184" y="452"/>
                    <a:pt x="207" y="56"/>
                  </a:cubicBezTo>
                  <a:cubicBezTo>
                    <a:pt x="207" y="22"/>
                    <a:pt x="174" y="1"/>
                    <a:pt x="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0"/>
            <p:cNvSpPr/>
            <p:nvPr/>
          </p:nvSpPr>
          <p:spPr>
            <a:xfrm>
              <a:off x="5580625" y="513800"/>
              <a:ext cx="9200" cy="7600"/>
            </a:xfrm>
            <a:custGeom>
              <a:avLst/>
              <a:gdLst/>
              <a:ahLst/>
              <a:cxnLst/>
              <a:rect l="l" t="t" r="r" b="b"/>
              <a:pathLst>
                <a:path w="368" h="304" extrusionOk="0">
                  <a:moveTo>
                    <a:pt x="316" y="0"/>
                  </a:moveTo>
                  <a:cubicBezTo>
                    <a:pt x="313" y="0"/>
                    <a:pt x="311" y="1"/>
                    <a:pt x="309" y="1"/>
                  </a:cubicBezTo>
                  <a:cubicBezTo>
                    <a:pt x="187" y="54"/>
                    <a:pt x="80" y="146"/>
                    <a:pt x="11" y="260"/>
                  </a:cubicBezTo>
                  <a:cubicBezTo>
                    <a:pt x="1" y="282"/>
                    <a:pt x="20" y="303"/>
                    <a:pt x="38" y="303"/>
                  </a:cubicBezTo>
                  <a:cubicBezTo>
                    <a:pt x="46" y="303"/>
                    <a:pt x="53" y="300"/>
                    <a:pt x="57" y="291"/>
                  </a:cubicBezTo>
                  <a:cubicBezTo>
                    <a:pt x="126" y="192"/>
                    <a:pt x="225" y="108"/>
                    <a:pt x="339" y="54"/>
                  </a:cubicBezTo>
                  <a:cubicBezTo>
                    <a:pt x="367" y="40"/>
                    <a:pt x="343" y="0"/>
                    <a:pt x="316"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0"/>
            <p:cNvSpPr/>
            <p:nvPr/>
          </p:nvSpPr>
          <p:spPr>
            <a:xfrm>
              <a:off x="5599750" y="507700"/>
              <a:ext cx="69175" cy="94000"/>
            </a:xfrm>
            <a:custGeom>
              <a:avLst/>
              <a:gdLst/>
              <a:ahLst/>
              <a:cxnLst/>
              <a:rect l="l" t="t" r="r" b="b"/>
              <a:pathLst>
                <a:path w="2767" h="3760" extrusionOk="0">
                  <a:moveTo>
                    <a:pt x="260" y="0"/>
                  </a:moveTo>
                  <a:cubicBezTo>
                    <a:pt x="179" y="0"/>
                    <a:pt x="100" y="3"/>
                    <a:pt x="24" y="9"/>
                  </a:cubicBezTo>
                  <a:cubicBezTo>
                    <a:pt x="1" y="9"/>
                    <a:pt x="16" y="39"/>
                    <a:pt x="31" y="39"/>
                  </a:cubicBezTo>
                  <a:cubicBezTo>
                    <a:pt x="58" y="39"/>
                    <a:pt x="85" y="38"/>
                    <a:pt x="112" y="38"/>
                  </a:cubicBezTo>
                  <a:cubicBezTo>
                    <a:pt x="1019" y="38"/>
                    <a:pt x="2353" y="414"/>
                    <a:pt x="2524" y="1457"/>
                  </a:cubicBezTo>
                  <a:cubicBezTo>
                    <a:pt x="2607" y="2006"/>
                    <a:pt x="2470" y="2714"/>
                    <a:pt x="2082" y="3141"/>
                  </a:cubicBezTo>
                  <a:cubicBezTo>
                    <a:pt x="1752" y="3497"/>
                    <a:pt x="1392" y="3617"/>
                    <a:pt x="1005" y="3617"/>
                  </a:cubicBezTo>
                  <a:cubicBezTo>
                    <a:pt x="729" y="3617"/>
                    <a:pt x="439" y="3556"/>
                    <a:pt x="138" y="3477"/>
                  </a:cubicBezTo>
                  <a:cubicBezTo>
                    <a:pt x="130" y="3474"/>
                    <a:pt x="123" y="3472"/>
                    <a:pt x="117" y="3472"/>
                  </a:cubicBezTo>
                  <a:cubicBezTo>
                    <a:pt x="74" y="3472"/>
                    <a:pt x="69" y="3533"/>
                    <a:pt x="115" y="3553"/>
                  </a:cubicBezTo>
                  <a:cubicBezTo>
                    <a:pt x="424" y="3695"/>
                    <a:pt x="722" y="3760"/>
                    <a:pt x="999" y="3760"/>
                  </a:cubicBezTo>
                  <a:cubicBezTo>
                    <a:pt x="2030" y="3760"/>
                    <a:pt x="2767" y="2852"/>
                    <a:pt x="2706" y="1632"/>
                  </a:cubicBezTo>
                  <a:cubicBezTo>
                    <a:pt x="2650" y="454"/>
                    <a:pt x="1280" y="0"/>
                    <a:pt x="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0"/>
            <p:cNvSpPr/>
            <p:nvPr/>
          </p:nvSpPr>
          <p:spPr>
            <a:xfrm>
              <a:off x="5556700" y="559500"/>
              <a:ext cx="87850" cy="58225"/>
            </a:xfrm>
            <a:custGeom>
              <a:avLst/>
              <a:gdLst/>
              <a:ahLst/>
              <a:cxnLst/>
              <a:rect l="l" t="t" r="r" b="b"/>
              <a:pathLst>
                <a:path w="3514" h="2329" extrusionOk="0">
                  <a:moveTo>
                    <a:pt x="41" y="1"/>
                  </a:moveTo>
                  <a:cubicBezTo>
                    <a:pt x="19" y="1"/>
                    <a:pt x="0" y="13"/>
                    <a:pt x="0" y="40"/>
                  </a:cubicBezTo>
                  <a:cubicBezTo>
                    <a:pt x="39" y="856"/>
                    <a:pt x="724" y="1709"/>
                    <a:pt x="1456" y="2045"/>
                  </a:cubicBezTo>
                  <a:cubicBezTo>
                    <a:pt x="1779" y="2194"/>
                    <a:pt x="2223" y="2328"/>
                    <a:pt x="2641" y="2328"/>
                  </a:cubicBezTo>
                  <a:cubicBezTo>
                    <a:pt x="2973" y="2328"/>
                    <a:pt x="3288" y="2244"/>
                    <a:pt x="3514" y="2014"/>
                  </a:cubicBezTo>
                  <a:cubicBezTo>
                    <a:pt x="3514" y="2007"/>
                    <a:pt x="3506" y="2007"/>
                    <a:pt x="3506" y="2007"/>
                  </a:cubicBezTo>
                  <a:cubicBezTo>
                    <a:pt x="3277" y="2152"/>
                    <a:pt x="2979" y="2216"/>
                    <a:pt x="2668" y="2216"/>
                  </a:cubicBezTo>
                  <a:cubicBezTo>
                    <a:pt x="2183" y="2216"/>
                    <a:pt x="1667" y="2061"/>
                    <a:pt x="1342" y="1824"/>
                  </a:cubicBezTo>
                  <a:cubicBezTo>
                    <a:pt x="679" y="1351"/>
                    <a:pt x="359" y="810"/>
                    <a:pt x="107" y="48"/>
                  </a:cubicBezTo>
                  <a:cubicBezTo>
                    <a:pt x="99" y="19"/>
                    <a:pt x="67" y="1"/>
                    <a:pt x="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0"/>
            <p:cNvSpPr/>
            <p:nvPr/>
          </p:nvSpPr>
          <p:spPr>
            <a:xfrm>
              <a:off x="5586125" y="619550"/>
              <a:ext cx="57875" cy="66125"/>
            </a:xfrm>
            <a:custGeom>
              <a:avLst/>
              <a:gdLst/>
              <a:ahLst/>
              <a:cxnLst/>
              <a:rect l="l" t="t" r="r" b="b"/>
              <a:pathLst>
                <a:path w="2315" h="2645" extrusionOk="0">
                  <a:moveTo>
                    <a:pt x="1663" y="0"/>
                  </a:moveTo>
                  <a:cubicBezTo>
                    <a:pt x="1624" y="0"/>
                    <a:pt x="1590" y="48"/>
                    <a:pt x="1621" y="85"/>
                  </a:cubicBezTo>
                  <a:cubicBezTo>
                    <a:pt x="2108" y="573"/>
                    <a:pt x="2291" y="1891"/>
                    <a:pt x="1605" y="2310"/>
                  </a:cubicBezTo>
                  <a:cubicBezTo>
                    <a:pt x="1418" y="2421"/>
                    <a:pt x="1128" y="2519"/>
                    <a:pt x="859" y="2519"/>
                  </a:cubicBezTo>
                  <a:cubicBezTo>
                    <a:pt x="593" y="2519"/>
                    <a:pt x="347" y="2423"/>
                    <a:pt x="241" y="2150"/>
                  </a:cubicBezTo>
                  <a:cubicBezTo>
                    <a:pt x="180" y="1998"/>
                    <a:pt x="127" y="1784"/>
                    <a:pt x="203" y="1624"/>
                  </a:cubicBezTo>
                  <a:cubicBezTo>
                    <a:pt x="308" y="1494"/>
                    <a:pt x="403" y="1429"/>
                    <a:pt x="488" y="1429"/>
                  </a:cubicBezTo>
                  <a:cubicBezTo>
                    <a:pt x="581" y="1429"/>
                    <a:pt x="661" y="1507"/>
                    <a:pt x="729" y="1662"/>
                  </a:cubicBezTo>
                  <a:lnTo>
                    <a:pt x="569" y="1792"/>
                  </a:lnTo>
                  <a:cubicBezTo>
                    <a:pt x="563" y="1786"/>
                    <a:pt x="558" y="1784"/>
                    <a:pt x="553" y="1784"/>
                  </a:cubicBezTo>
                  <a:cubicBezTo>
                    <a:pt x="540" y="1784"/>
                    <a:pt x="533" y="1804"/>
                    <a:pt x="538" y="1815"/>
                  </a:cubicBezTo>
                  <a:cubicBezTo>
                    <a:pt x="571" y="1868"/>
                    <a:pt x="607" y="1890"/>
                    <a:pt x="642" y="1890"/>
                  </a:cubicBezTo>
                  <a:cubicBezTo>
                    <a:pt x="789" y="1890"/>
                    <a:pt x="921" y="1506"/>
                    <a:pt x="706" y="1396"/>
                  </a:cubicBezTo>
                  <a:cubicBezTo>
                    <a:pt x="609" y="1343"/>
                    <a:pt x="525" y="1319"/>
                    <a:pt x="452" y="1319"/>
                  </a:cubicBezTo>
                  <a:cubicBezTo>
                    <a:pt x="74" y="1319"/>
                    <a:pt x="0" y="1939"/>
                    <a:pt x="172" y="2265"/>
                  </a:cubicBezTo>
                  <a:cubicBezTo>
                    <a:pt x="316" y="2533"/>
                    <a:pt x="599" y="2644"/>
                    <a:pt x="903" y="2644"/>
                  </a:cubicBezTo>
                  <a:cubicBezTo>
                    <a:pt x="1324" y="2644"/>
                    <a:pt x="1785" y="2430"/>
                    <a:pt x="1971" y="2120"/>
                  </a:cubicBezTo>
                  <a:cubicBezTo>
                    <a:pt x="2314" y="1556"/>
                    <a:pt x="2253" y="428"/>
                    <a:pt x="1689" y="9"/>
                  </a:cubicBezTo>
                  <a:cubicBezTo>
                    <a:pt x="1681" y="3"/>
                    <a:pt x="1671" y="0"/>
                    <a:pt x="1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0"/>
            <p:cNvSpPr/>
            <p:nvPr/>
          </p:nvSpPr>
          <p:spPr>
            <a:xfrm>
              <a:off x="5573350" y="619175"/>
              <a:ext cx="86075" cy="91325"/>
            </a:xfrm>
            <a:custGeom>
              <a:avLst/>
              <a:gdLst/>
              <a:ahLst/>
              <a:cxnLst/>
              <a:rect l="l" t="t" r="r" b="b"/>
              <a:pathLst>
                <a:path w="3443" h="3653" extrusionOk="0">
                  <a:moveTo>
                    <a:pt x="2192" y="1"/>
                  </a:moveTo>
                  <a:cubicBezTo>
                    <a:pt x="2185" y="1"/>
                    <a:pt x="2177" y="16"/>
                    <a:pt x="2185" y="16"/>
                  </a:cubicBezTo>
                  <a:cubicBezTo>
                    <a:pt x="3054" y="382"/>
                    <a:pt x="3381" y="2066"/>
                    <a:pt x="2833" y="2798"/>
                  </a:cubicBezTo>
                  <a:cubicBezTo>
                    <a:pt x="2536" y="3196"/>
                    <a:pt x="2055" y="3484"/>
                    <a:pt x="1552" y="3484"/>
                  </a:cubicBezTo>
                  <a:cubicBezTo>
                    <a:pt x="1449" y="3484"/>
                    <a:pt x="1344" y="3472"/>
                    <a:pt x="1240" y="3446"/>
                  </a:cubicBezTo>
                  <a:cubicBezTo>
                    <a:pt x="539" y="3278"/>
                    <a:pt x="295" y="2844"/>
                    <a:pt x="66" y="2241"/>
                  </a:cubicBezTo>
                  <a:cubicBezTo>
                    <a:pt x="61" y="2230"/>
                    <a:pt x="50" y="2225"/>
                    <a:pt x="39" y="2225"/>
                  </a:cubicBezTo>
                  <a:cubicBezTo>
                    <a:pt x="20" y="2225"/>
                    <a:pt x="0" y="2240"/>
                    <a:pt x="5" y="2264"/>
                  </a:cubicBezTo>
                  <a:cubicBezTo>
                    <a:pt x="142" y="2981"/>
                    <a:pt x="462" y="3423"/>
                    <a:pt x="1194" y="3613"/>
                  </a:cubicBezTo>
                  <a:cubicBezTo>
                    <a:pt x="1297" y="3640"/>
                    <a:pt x="1407" y="3653"/>
                    <a:pt x="1520" y="3653"/>
                  </a:cubicBezTo>
                  <a:cubicBezTo>
                    <a:pt x="2018" y="3653"/>
                    <a:pt x="2576" y="3405"/>
                    <a:pt x="2856" y="3026"/>
                  </a:cubicBezTo>
                  <a:cubicBezTo>
                    <a:pt x="3442" y="2226"/>
                    <a:pt x="3366" y="298"/>
                    <a:pt x="2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0"/>
            <p:cNvSpPr/>
            <p:nvPr/>
          </p:nvSpPr>
          <p:spPr>
            <a:xfrm>
              <a:off x="5576825" y="630575"/>
              <a:ext cx="43725" cy="38900"/>
            </a:xfrm>
            <a:custGeom>
              <a:avLst/>
              <a:gdLst/>
              <a:ahLst/>
              <a:cxnLst/>
              <a:rect l="l" t="t" r="r" b="b"/>
              <a:pathLst>
                <a:path w="1749" h="1556" extrusionOk="0">
                  <a:moveTo>
                    <a:pt x="629" y="0"/>
                  </a:moveTo>
                  <a:cubicBezTo>
                    <a:pt x="385" y="0"/>
                    <a:pt x="155" y="99"/>
                    <a:pt x="11" y="337"/>
                  </a:cubicBezTo>
                  <a:cubicBezTo>
                    <a:pt x="0" y="359"/>
                    <a:pt x="16" y="377"/>
                    <a:pt x="32" y="377"/>
                  </a:cubicBezTo>
                  <a:cubicBezTo>
                    <a:pt x="39" y="377"/>
                    <a:pt x="45" y="374"/>
                    <a:pt x="49" y="368"/>
                  </a:cubicBezTo>
                  <a:cubicBezTo>
                    <a:pt x="184" y="197"/>
                    <a:pt x="388" y="123"/>
                    <a:pt x="600" y="123"/>
                  </a:cubicBezTo>
                  <a:cubicBezTo>
                    <a:pt x="878" y="123"/>
                    <a:pt x="1172" y="249"/>
                    <a:pt x="1345" y="444"/>
                  </a:cubicBezTo>
                  <a:cubicBezTo>
                    <a:pt x="1505" y="619"/>
                    <a:pt x="1573" y="848"/>
                    <a:pt x="1543" y="1084"/>
                  </a:cubicBezTo>
                  <a:cubicBezTo>
                    <a:pt x="1501" y="1297"/>
                    <a:pt x="1351" y="1428"/>
                    <a:pt x="1174" y="1428"/>
                  </a:cubicBezTo>
                  <a:cubicBezTo>
                    <a:pt x="1092" y="1428"/>
                    <a:pt x="1003" y="1399"/>
                    <a:pt x="918" y="1336"/>
                  </a:cubicBezTo>
                  <a:cubicBezTo>
                    <a:pt x="915" y="1333"/>
                    <a:pt x="910" y="1331"/>
                    <a:pt x="906" y="1331"/>
                  </a:cubicBezTo>
                  <a:cubicBezTo>
                    <a:pt x="900" y="1331"/>
                    <a:pt x="895" y="1334"/>
                    <a:pt x="895" y="1343"/>
                  </a:cubicBezTo>
                  <a:cubicBezTo>
                    <a:pt x="862" y="1499"/>
                    <a:pt x="1001" y="1556"/>
                    <a:pt x="1157" y="1556"/>
                  </a:cubicBezTo>
                  <a:cubicBezTo>
                    <a:pt x="1291" y="1556"/>
                    <a:pt x="1437" y="1514"/>
                    <a:pt x="1497" y="1458"/>
                  </a:cubicBezTo>
                  <a:cubicBezTo>
                    <a:pt x="1726" y="1252"/>
                    <a:pt x="1749" y="901"/>
                    <a:pt x="1634" y="627"/>
                  </a:cubicBezTo>
                  <a:cubicBezTo>
                    <a:pt x="1478" y="271"/>
                    <a:pt x="1034" y="0"/>
                    <a:pt x="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0"/>
            <p:cNvSpPr/>
            <p:nvPr/>
          </p:nvSpPr>
          <p:spPr>
            <a:xfrm>
              <a:off x="5575125" y="637950"/>
              <a:ext cx="37050" cy="29325"/>
            </a:xfrm>
            <a:custGeom>
              <a:avLst/>
              <a:gdLst/>
              <a:ahLst/>
              <a:cxnLst/>
              <a:rect l="l" t="t" r="r" b="b"/>
              <a:pathLst>
                <a:path w="1482" h="1173" extrusionOk="0">
                  <a:moveTo>
                    <a:pt x="734" y="0"/>
                  </a:moveTo>
                  <a:cubicBezTo>
                    <a:pt x="420" y="0"/>
                    <a:pt x="104" y="165"/>
                    <a:pt x="10" y="484"/>
                  </a:cubicBezTo>
                  <a:cubicBezTo>
                    <a:pt x="0" y="510"/>
                    <a:pt x="21" y="529"/>
                    <a:pt x="43" y="529"/>
                  </a:cubicBezTo>
                  <a:cubicBezTo>
                    <a:pt x="53" y="529"/>
                    <a:pt x="64" y="525"/>
                    <a:pt x="71" y="515"/>
                  </a:cubicBezTo>
                  <a:cubicBezTo>
                    <a:pt x="201" y="340"/>
                    <a:pt x="346" y="164"/>
                    <a:pt x="582" y="126"/>
                  </a:cubicBezTo>
                  <a:cubicBezTo>
                    <a:pt x="614" y="123"/>
                    <a:pt x="648" y="121"/>
                    <a:pt x="683" y="121"/>
                  </a:cubicBezTo>
                  <a:cubicBezTo>
                    <a:pt x="876" y="121"/>
                    <a:pt x="1105" y="177"/>
                    <a:pt x="1215" y="332"/>
                  </a:cubicBezTo>
                  <a:cubicBezTo>
                    <a:pt x="1306" y="469"/>
                    <a:pt x="1344" y="637"/>
                    <a:pt x="1321" y="805"/>
                  </a:cubicBezTo>
                  <a:cubicBezTo>
                    <a:pt x="1309" y="886"/>
                    <a:pt x="1265" y="1103"/>
                    <a:pt x="1160" y="1103"/>
                  </a:cubicBezTo>
                  <a:cubicBezTo>
                    <a:pt x="1138" y="1103"/>
                    <a:pt x="1113" y="1094"/>
                    <a:pt x="1085" y="1071"/>
                  </a:cubicBezTo>
                  <a:cubicBezTo>
                    <a:pt x="1080" y="1068"/>
                    <a:pt x="1075" y="1066"/>
                    <a:pt x="1070" y="1066"/>
                  </a:cubicBezTo>
                  <a:cubicBezTo>
                    <a:pt x="1054" y="1066"/>
                    <a:pt x="1043" y="1084"/>
                    <a:pt x="1054" y="1102"/>
                  </a:cubicBezTo>
                  <a:cubicBezTo>
                    <a:pt x="1093" y="1150"/>
                    <a:pt x="1141" y="1173"/>
                    <a:pt x="1189" y="1173"/>
                  </a:cubicBezTo>
                  <a:cubicBezTo>
                    <a:pt x="1255" y="1173"/>
                    <a:pt x="1320" y="1131"/>
                    <a:pt x="1359" y="1056"/>
                  </a:cubicBezTo>
                  <a:cubicBezTo>
                    <a:pt x="1474" y="850"/>
                    <a:pt x="1481" y="599"/>
                    <a:pt x="1397" y="378"/>
                  </a:cubicBezTo>
                  <a:cubicBezTo>
                    <a:pt x="1274" y="123"/>
                    <a:pt x="1005"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0"/>
            <p:cNvSpPr/>
            <p:nvPr/>
          </p:nvSpPr>
          <p:spPr>
            <a:xfrm>
              <a:off x="5575125" y="649200"/>
              <a:ext cx="78400" cy="52925"/>
            </a:xfrm>
            <a:custGeom>
              <a:avLst/>
              <a:gdLst/>
              <a:ahLst/>
              <a:cxnLst/>
              <a:rect l="l" t="t" r="r" b="b"/>
              <a:pathLst>
                <a:path w="3136" h="2117" extrusionOk="0">
                  <a:moveTo>
                    <a:pt x="2979" y="0"/>
                  </a:moveTo>
                  <a:cubicBezTo>
                    <a:pt x="2975" y="0"/>
                    <a:pt x="2971" y="4"/>
                    <a:pt x="2967" y="12"/>
                  </a:cubicBezTo>
                  <a:cubicBezTo>
                    <a:pt x="3028" y="751"/>
                    <a:pt x="2731" y="1825"/>
                    <a:pt x="1855" y="1940"/>
                  </a:cubicBezTo>
                  <a:cubicBezTo>
                    <a:pt x="1772" y="1951"/>
                    <a:pt x="1691" y="1956"/>
                    <a:pt x="1612" y="1956"/>
                  </a:cubicBezTo>
                  <a:cubicBezTo>
                    <a:pt x="881" y="1956"/>
                    <a:pt x="343" y="1491"/>
                    <a:pt x="109" y="789"/>
                  </a:cubicBezTo>
                  <a:cubicBezTo>
                    <a:pt x="101" y="766"/>
                    <a:pt x="82" y="756"/>
                    <a:pt x="63" y="756"/>
                  </a:cubicBezTo>
                  <a:cubicBezTo>
                    <a:pt x="32" y="756"/>
                    <a:pt x="1" y="782"/>
                    <a:pt x="10" y="819"/>
                  </a:cubicBezTo>
                  <a:cubicBezTo>
                    <a:pt x="138" y="1591"/>
                    <a:pt x="830" y="2117"/>
                    <a:pt x="1575" y="2117"/>
                  </a:cubicBezTo>
                  <a:cubicBezTo>
                    <a:pt x="1721" y="2117"/>
                    <a:pt x="1869" y="2097"/>
                    <a:pt x="2015" y="2054"/>
                  </a:cubicBezTo>
                  <a:cubicBezTo>
                    <a:pt x="2846" y="1818"/>
                    <a:pt x="3135" y="766"/>
                    <a:pt x="2990" y="12"/>
                  </a:cubicBezTo>
                  <a:cubicBezTo>
                    <a:pt x="2987" y="4"/>
                    <a:pt x="2983" y="0"/>
                    <a:pt x="2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0"/>
            <p:cNvSpPr/>
            <p:nvPr/>
          </p:nvSpPr>
          <p:spPr>
            <a:xfrm>
              <a:off x="5618825" y="700900"/>
              <a:ext cx="48025" cy="31000"/>
            </a:xfrm>
            <a:custGeom>
              <a:avLst/>
              <a:gdLst/>
              <a:ahLst/>
              <a:cxnLst/>
              <a:rect l="l" t="t" r="r" b="b"/>
              <a:pathLst>
                <a:path w="1921" h="1240" extrusionOk="0">
                  <a:moveTo>
                    <a:pt x="656" y="0"/>
                  </a:moveTo>
                  <a:cubicBezTo>
                    <a:pt x="639" y="0"/>
                    <a:pt x="635" y="25"/>
                    <a:pt x="655" y="32"/>
                  </a:cubicBezTo>
                  <a:cubicBezTo>
                    <a:pt x="1098" y="200"/>
                    <a:pt x="1197" y="718"/>
                    <a:pt x="1578" y="939"/>
                  </a:cubicBezTo>
                  <a:cubicBezTo>
                    <a:pt x="1397" y="1001"/>
                    <a:pt x="1209" y="1066"/>
                    <a:pt x="1025" y="1066"/>
                  </a:cubicBezTo>
                  <a:cubicBezTo>
                    <a:pt x="939" y="1066"/>
                    <a:pt x="853" y="1052"/>
                    <a:pt x="770" y="1015"/>
                  </a:cubicBezTo>
                  <a:cubicBezTo>
                    <a:pt x="442" y="870"/>
                    <a:pt x="320" y="596"/>
                    <a:pt x="351" y="253"/>
                  </a:cubicBezTo>
                  <a:cubicBezTo>
                    <a:pt x="356" y="203"/>
                    <a:pt x="315" y="169"/>
                    <a:pt x="273" y="169"/>
                  </a:cubicBezTo>
                  <a:cubicBezTo>
                    <a:pt x="251" y="169"/>
                    <a:pt x="229" y="179"/>
                    <a:pt x="213" y="200"/>
                  </a:cubicBezTo>
                  <a:cubicBezTo>
                    <a:pt x="0" y="535"/>
                    <a:pt x="244" y="908"/>
                    <a:pt x="526" y="1106"/>
                  </a:cubicBezTo>
                  <a:cubicBezTo>
                    <a:pt x="667" y="1204"/>
                    <a:pt x="813" y="1239"/>
                    <a:pt x="960" y="1239"/>
                  </a:cubicBezTo>
                  <a:cubicBezTo>
                    <a:pt x="1252" y="1239"/>
                    <a:pt x="1551" y="1101"/>
                    <a:pt x="1829" y="1030"/>
                  </a:cubicBezTo>
                  <a:cubicBezTo>
                    <a:pt x="1921" y="1015"/>
                    <a:pt x="1921" y="885"/>
                    <a:pt x="1829" y="870"/>
                  </a:cubicBezTo>
                  <a:cubicBezTo>
                    <a:pt x="1288" y="794"/>
                    <a:pt x="1189" y="123"/>
                    <a:pt x="663" y="1"/>
                  </a:cubicBezTo>
                  <a:cubicBezTo>
                    <a:pt x="661" y="1"/>
                    <a:pt x="658" y="0"/>
                    <a:pt x="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0"/>
            <p:cNvSpPr/>
            <p:nvPr/>
          </p:nvSpPr>
          <p:spPr>
            <a:xfrm>
              <a:off x="5570600" y="707550"/>
              <a:ext cx="58525" cy="45900"/>
            </a:xfrm>
            <a:custGeom>
              <a:avLst/>
              <a:gdLst/>
              <a:ahLst/>
              <a:cxnLst/>
              <a:rect l="l" t="t" r="r" b="b"/>
              <a:pathLst>
                <a:path w="2341" h="1836" extrusionOk="0">
                  <a:moveTo>
                    <a:pt x="2091" y="0"/>
                  </a:moveTo>
                  <a:cubicBezTo>
                    <a:pt x="2078" y="0"/>
                    <a:pt x="2063" y="14"/>
                    <a:pt x="2074" y="25"/>
                  </a:cubicBezTo>
                  <a:cubicBezTo>
                    <a:pt x="2280" y="414"/>
                    <a:pt x="1883" y="856"/>
                    <a:pt x="1525" y="985"/>
                  </a:cubicBezTo>
                  <a:cubicBezTo>
                    <a:pt x="1235" y="1092"/>
                    <a:pt x="923" y="1008"/>
                    <a:pt x="633" y="1145"/>
                  </a:cubicBezTo>
                  <a:cubicBezTo>
                    <a:pt x="405" y="1252"/>
                    <a:pt x="1" y="1534"/>
                    <a:pt x="229" y="1816"/>
                  </a:cubicBezTo>
                  <a:cubicBezTo>
                    <a:pt x="237" y="1829"/>
                    <a:pt x="251" y="1835"/>
                    <a:pt x="265" y="1835"/>
                  </a:cubicBezTo>
                  <a:cubicBezTo>
                    <a:pt x="290" y="1835"/>
                    <a:pt x="316" y="1815"/>
                    <a:pt x="306" y="1785"/>
                  </a:cubicBezTo>
                  <a:cubicBezTo>
                    <a:pt x="161" y="1282"/>
                    <a:pt x="946" y="1183"/>
                    <a:pt x="1251" y="1153"/>
                  </a:cubicBezTo>
                  <a:cubicBezTo>
                    <a:pt x="1479" y="1145"/>
                    <a:pt x="1708" y="1054"/>
                    <a:pt x="1876" y="894"/>
                  </a:cubicBezTo>
                  <a:cubicBezTo>
                    <a:pt x="2135" y="658"/>
                    <a:pt x="2341" y="330"/>
                    <a:pt x="2104" y="10"/>
                  </a:cubicBezTo>
                  <a:cubicBezTo>
                    <a:pt x="2102" y="3"/>
                    <a:pt x="2097" y="0"/>
                    <a:pt x="20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0"/>
            <p:cNvSpPr/>
            <p:nvPr/>
          </p:nvSpPr>
          <p:spPr>
            <a:xfrm>
              <a:off x="5561475" y="707200"/>
              <a:ext cx="33550" cy="47000"/>
            </a:xfrm>
            <a:custGeom>
              <a:avLst/>
              <a:gdLst/>
              <a:ahLst/>
              <a:cxnLst/>
              <a:rect l="l" t="t" r="r" b="b"/>
              <a:pathLst>
                <a:path w="1342" h="1880" extrusionOk="0">
                  <a:moveTo>
                    <a:pt x="1311" y="1"/>
                  </a:moveTo>
                  <a:cubicBezTo>
                    <a:pt x="785" y="16"/>
                    <a:pt x="434" y="351"/>
                    <a:pt x="297" y="854"/>
                  </a:cubicBezTo>
                  <a:cubicBezTo>
                    <a:pt x="206" y="1197"/>
                    <a:pt x="244" y="1708"/>
                    <a:pt x="602" y="1876"/>
                  </a:cubicBezTo>
                  <a:cubicBezTo>
                    <a:pt x="609" y="1878"/>
                    <a:pt x="616" y="1880"/>
                    <a:pt x="622" y="1880"/>
                  </a:cubicBezTo>
                  <a:cubicBezTo>
                    <a:pt x="671" y="1880"/>
                    <a:pt x="696" y="1810"/>
                    <a:pt x="655" y="1777"/>
                  </a:cubicBezTo>
                  <a:cubicBezTo>
                    <a:pt x="0" y="1220"/>
                    <a:pt x="579" y="138"/>
                    <a:pt x="1311" y="24"/>
                  </a:cubicBezTo>
                  <a:cubicBezTo>
                    <a:pt x="1341" y="24"/>
                    <a:pt x="1334" y="1"/>
                    <a:pt x="1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0"/>
            <p:cNvSpPr/>
            <p:nvPr/>
          </p:nvSpPr>
          <p:spPr>
            <a:xfrm>
              <a:off x="5582600" y="709850"/>
              <a:ext cx="26100" cy="15725"/>
            </a:xfrm>
            <a:custGeom>
              <a:avLst/>
              <a:gdLst/>
              <a:ahLst/>
              <a:cxnLst/>
              <a:rect l="l" t="t" r="r" b="b"/>
              <a:pathLst>
                <a:path w="1044" h="629" extrusionOk="0">
                  <a:moveTo>
                    <a:pt x="1022" y="0"/>
                  </a:moveTo>
                  <a:cubicBezTo>
                    <a:pt x="1019" y="0"/>
                    <a:pt x="1017" y="1"/>
                    <a:pt x="1015" y="2"/>
                  </a:cubicBezTo>
                  <a:cubicBezTo>
                    <a:pt x="641" y="116"/>
                    <a:pt x="283" y="276"/>
                    <a:pt x="24" y="573"/>
                  </a:cubicBezTo>
                  <a:cubicBezTo>
                    <a:pt x="0" y="597"/>
                    <a:pt x="22" y="629"/>
                    <a:pt x="50" y="629"/>
                  </a:cubicBezTo>
                  <a:cubicBezTo>
                    <a:pt x="59" y="629"/>
                    <a:pt x="68" y="626"/>
                    <a:pt x="77" y="619"/>
                  </a:cubicBezTo>
                  <a:cubicBezTo>
                    <a:pt x="352" y="360"/>
                    <a:pt x="672" y="162"/>
                    <a:pt x="1030" y="32"/>
                  </a:cubicBezTo>
                  <a:cubicBezTo>
                    <a:pt x="1043" y="25"/>
                    <a:pt x="1039" y="0"/>
                    <a:pt x="1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0"/>
            <p:cNvSpPr/>
            <p:nvPr/>
          </p:nvSpPr>
          <p:spPr>
            <a:xfrm>
              <a:off x="5573925" y="734475"/>
              <a:ext cx="3625" cy="11050"/>
            </a:xfrm>
            <a:custGeom>
              <a:avLst/>
              <a:gdLst/>
              <a:ahLst/>
              <a:cxnLst/>
              <a:rect l="l" t="t" r="r" b="b"/>
              <a:pathLst>
                <a:path w="145" h="442" extrusionOk="0">
                  <a:moveTo>
                    <a:pt x="107" y="1"/>
                  </a:moveTo>
                  <a:cubicBezTo>
                    <a:pt x="99" y="1"/>
                    <a:pt x="91" y="5"/>
                    <a:pt x="89" y="15"/>
                  </a:cubicBezTo>
                  <a:cubicBezTo>
                    <a:pt x="43" y="145"/>
                    <a:pt x="13" y="274"/>
                    <a:pt x="5" y="404"/>
                  </a:cubicBezTo>
                  <a:cubicBezTo>
                    <a:pt x="1" y="428"/>
                    <a:pt x="21" y="442"/>
                    <a:pt x="41" y="442"/>
                  </a:cubicBezTo>
                  <a:cubicBezTo>
                    <a:pt x="58" y="442"/>
                    <a:pt x="74" y="432"/>
                    <a:pt x="74" y="411"/>
                  </a:cubicBezTo>
                  <a:cubicBezTo>
                    <a:pt x="74" y="282"/>
                    <a:pt x="96" y="160"/>
                    <a:pt x="135" y="38"/>
                  </a:cubicBezTo>
                  <a:cubicBezTo>
                    <a:pt x="145" y="17"/>
                    <a:pt x="124"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0"/>
            <p:cNvSpPr/>
            <p:nvPr/>
          </p:nvSpPr>
          <p:spPr>
            <a:xfrm>
              <a:off x="5642750" y="722600"/>
              <a:ext cx="16300" cy="3650"/>
            </a:xfrm>
            <a:custGeom>
              <a:avLst/>
              <a:gdLst/>
              <a:ahLst/>
              <a:cxnLst/>
              <a:rect l="l" t="t" r="r" b="b"/>
              <a:pathLst>
                <a:path w="652" h="146" extrusionOk="0">
                  <a:moveTo>
                    <a:pt x="67" y="0"/>
                  </a:moveTo>
                  <a:cubicBezTo>
                    <a:pt x="22" y="0"/>
                    <a:pt x="0" y="72"/>
                    <a:pt x="49" y="86"/>
                  </a:cubicBezTo>
                  <a:cubicBezTo>
                    <a:pt x="161" y="120"/>
                    <a:pt x="270" y="145"/>
                    <a:pt x="379" y="145"/>
                  </a:cubicBezTo>
                  <a:cubicBezTo>
                    <a:pt x="464" y="145"/>
                    <a:pt x="549" y="130"/>
                    <a:pt x="636" y="94"/>
                  </a:cubicBezTo>
                  <a:cubicBezTo>
                    <a:pt x="651" y="86"/>
                    <a:pt x="644" y="71"/>
                    <a:pt x="628" y="71"/>
                  </a:cubicBezTo>
                  <a:cubicBezTo>
                    <a:pt x="571" y="83"/>
                    <a:pt x="513" y="89"/>
                    <a:pt x="455" y="89"/>
                  </a:cubicBezTo>
                  <a:cubicBezTo>
                    <a:pt x="328" y="89"/>
                    <a:pt x="200" y="60"/>
                    <a:pt x="80" y="2"/>
                  </a:cubicBezTo>
                  <a:cubicBezTo>
                    <a:pt x="75" y="1"/>
                    <a:pt x="71"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0"/>
            <p:cNvSpPr/>
            <p:nvPr/>
          </p:nvSpPr>
          <p:spPr>
            <a:xfrm>
              <a:off x="5503425" y="721950"/>
              <a:ext cx="69975" cy="110425"/>
            </a:xfrm>
            <a:custGeom>
              <a:avLst/>
              <a:gdLst/>
              <a:ahLst/>
              <a:cxnLst/>
              <a:rect l="l" t="t" r="r" b="b"/>
              <a:pathLst>
                <a:path w="2799" h="4417" extrusionOk="0">
                  <a:moveTo>
                    <a:pt x="2775" y="0"/>
                  </a:moveTo>
                  <a:cubicBezTo>
                    <a:pt x="2772" y="0"/>
                    <a:pt x="2768" y="2"/>
                    <a:pt x="2764" y="5"/>
                  </a:cubicBezTo>
                  <a:cubicBezTo>
                    <a:pt x="1956" y="996"/>
                    <a:pt x="2337" y="1995"/>
                    <a:pt x="2154" y="3138"/>
                  </a:cubicBezTo>
                  <a:cubicBezTo>
                    <a:pt x="2062" y="3743"/>
                    <a:pt x="1516" y="4166"/>
                    <a:pt x="1041" y="4166"/>
                  </a:cubicBezTo>
                  <a:cubicBezTo>
                    <a:pt x="696" y="4166"/>
                    <a:pt x="388" y="3943"/>
                    <a:pt x="318" y="3404"/>
                  </a:cubicBezTo>
                  <a:cubicBezTo>
                    <a:pt x="272" y="3092"/>
                    <a:pt x="279" y="2612"/>
                    <a:pt x="592" y="2421"/>
                  </a:cubicBezTo>
                  <a:cubicBezTo>
                    <a:pt x="698" y="2355"/>
                    <a:pt x="793" y="2327"/>
                    <a:pt x="876" y="2327"/>
                  </a:cubicBezTo>
                  <a:cubicBezTo>
                    <a:pt x="1327" y="2327"/>
                    <a:pt x="1438" y="3140"/>
                    <a:pt x="1048" y="3140"/>
                  </a:cubicBezTo>
                  <a:cubicBezTo>
                    <a:pt x="1036" y="3140"/>
                    <a:pt x="1024" y="3139"/>
                    <a:pt x="1011" y="3138"/>
                  </a:cubicBezTo>
                  <a:cubicBezTo>
                    <a:pt x="935" y="3138"/>
                    <a:pt x="920" y="3244"/>
                    <a:pt x="996" y="3260"/>
                  </a:cubicBezTo>
                  <a:cubicBezTo>
                    <a:pt x="1092" y="3274"/>
                    <a:pt x="1181" y="3284"/>
                    <a:pt x="1262" y="3284"/>
                  </a:cubicBezTo>
                  <a:cubicBezTo>
                    <a:pt x="1520" y="3284"/>
                    <a:pt x="1694" y="3188"/>
                    <a:pt x="1758" y="2863"/>
                  </a:cubicBezTo>
                  <a:cubicBezTo>
                    <a:pt x="1804" y="2627"/>
                    <a:pt x="1583" y="2261"/>
                    <a:pt x="1346" y="2223"/>
                  </a:cubicBezTo>
                  <a:cubicBezTo>
                    <a:pt x="1278" y="2211"/>
                    <a:pt x="1210" y="2205"/>
                    <a:pt x="1143" y="2205"/>
                  </a:cubicBezTo>
                  <a:cubicBezTo>
                    <a:pt x="514" y="2205"/>
                    <a:pt x="0" y="2738"/>
                    <a:pt x="173" y="3427"/>
                  </a:cubicBezTo>
                  <a:cubicBezTo>
                    <a:pt x="286" y="3882"/>
                    <a:pt x="756" y="4417"/>
                    <a:pt x="1252" y="4417"/>
                  </a:cubicBezTo>
                  <a:cubicBezTo>
                    <a:pt x="1422" y="4417"/>
                    <a:pt x="1595" y="4354"/>
                    <a:pt x="1758" y="4205"/>
                  </a:cubicBezTo>
                  <a:cubicBezTo>
                    <a:pt x="2109" y="3885"/>
                    <a:pt x="2299" y="3427"/>
                    <a:pt x="2284" y="2955"/>
                  </a:cubicBezTo>
                  <a:cubicBezTo>
                    <a:pt x="2269" y="1918"/>
                    <a:pt x="2170" y="928"/>
                    <a:pt x="2787" y="28"/>
                  </a:cubicBezTo>
                  <a:cubicBezTo>
                    <a:pt x="2799" y="16"/>
                    <a:pt x="2788" y="0"/>
                    <a:pt x="2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0"/>
            <p:cNvSpPr/>
            <p:nvPr/>
          </p:nvSpPr>
          <p:spPr>
            <a:xfrm>
              <a:off x="5515700" y="791125"/>
              <a:ext cx="45700" cy="27375"/>
            </a:xfrm>
            <a:custGeom>
              <a:avLst/>
              <a:gdLst/>
              <a:ahLst/>
              <a:cxnLst/>
              <a:rect l="l" t="t" r="r" b="b"/>
              <a:pathLst>
                <a:path w="1828" h="1095" extrusionOk="0">
                  <a:moveTo>
                    <a:pt x="339" y="1"/>
                  </a:moveTo>
                  <a:cubicBezTo>
                    <a:pt x="1" y="1"/>
                    <a:pt x="68" y="578"/>
                    <a:pt x="170" y="759"/>
                  </a:cubicBezTo>
                  <a:cubicBezTo>
                    <a:pt x="297" y="994"/>
                    <a:pt x="541" y="1094"/>
                    <a:pt x="801" y="1094"/>
                  </a:cubicBezTo>
                  <a:cubicBezTo>
                    <a:pt x="1285" y="1094"/>
                    <a:pt x="1828" y="747"/>
                    <a:pt x="1793" y="272"/>
                  </a:cubicBezTo>
                  <a:cubicBezTo>
                    <a:pt x="1793" y="248"/>
                    <a:pt x="1776" y="236"/>
                    <a:pt x="1758" y="236"/>
                  </a:cubicBezTo>
                  <a:cubicBezTo>
                    <a:pt x="1742" y="236"/>
                    <a:pt x="1724" y="246"/>
                    <a:pt x="1717" y="264"/>
                  </a:cubicBezTo>
                  <a:cubicBezTo>
                    <a:pt x="1564" y="615"/>
                    <a:pt x="1298" y="912"/>
                    <a:pt x="886" y="935"/>
                  </a:cubicBezTo>
                  <a:cubicBezTo>
                    <a:pt x="864" y="936"/>
                    <a:pt x="842" y="937"/>
                    <a:pt x="819" y="937"/>
                  </a:cubicBezTo>
                  <a:cubicBezTo>
                    <a:pt x="632" y="937"/>
                    <a:pt x="438" y="879"/>
                    <a:pt x="322" y="729"/>
                  </a:cubicBezTo>
                  <a:cubicBezTo>
                    <a:pt x="238" y="630"/>
                    <a:pt x="192" y="500"/>
                    <a:pt x="200" y="371"/>
                  </a:cubicBezTo>
                  <a:cubicBezTo>
                    <a:pt x="211" y="252"/>
                    <a:pt x="331" y="192"/>
                    <a:pt x="429" y="192"/>
                  </a:cubicBezTo>
                  <a:cubicBezTo>
                    <a:pt x="530" y="192"/>
                    <a:pt x="606" y="257"/>
                    <a:pt x="505" y="386"/>
                  </a:cubicBezTo>
                  <a:cubicBezTo>
                    <a:pt x="497" y="394"/>
                    <a:pt x="505" y="409"/>
                    <a:pt x="513" y="409"/>
                  </a:cubicBezTo>
                  <a:cubicBezTo>
                    <a:pt x="756" y="348"/>
                    <a:pt x="558" y="28"/>
                    <a:pt x="391" y="5"/>
                  </a:cubicBezTo>
                  <a:cubicBezTo>
                    <a:pt x="372" y="2"/>
                    <a:pt x="355" y="1"/>
                    <a:pt x="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0"/>
            <p:cNvSpPr/>
            <p:nvPr/>
          </p:nvSpPr>
          <p:spPr>
            <a:xfrm>
              <a:off x="5521150" y="784575"/>
              <a:ext cx="16700" cy="16600"/>
            </a:xfrm>
            <a:custGeom>
              <a:avLst/>
              <a:gdLst/>
              <a:ahLst/>
              <a:cxnLst/>
              <a:rect l="l" t="t" r="r" b="b"/>
              <a:pathLst>
                <a:path w="668" h="664" extrusionOk="0">
                  <a:moveTo>
                    <a:pt x="185" y="0"/>
                  </a:moveTo>
                  <a:cubicBezTo>
                    <a:pt x="141" y="0"/>
                    <a:pt x="95" y="8"/>
                    <a:pt x="51" y="23"/>
                  </a:cubicBezTo>
                  <a:cubicBezTo>
                    <a:pt x="0" y="45"/>
                    <a:pt x="18" y="107"/>
                    <a:pt x="65" y="107"/>
                  </a:cubicBezTo>
                  <a:cubicBezTo>
                    <a:pt x="68" y="107"/>
                    <a:pt x="71" y="107"/>
                    <a:pt x="73" y="107"/>
                  </a:cubicBezTo>
                  <a:cubicBezTo>
                    <a:pt x="94" y="104"/>
                    <a:pt x="114" y="102"/>
                    <a:pt x="134" y="102"/>
                  </a:cubicBezTo>
                  <a:cubicBezTo>
                    <a:pt x="271" y="102"/>
                    <a:pt x="398" y="169"/>
                    <a:pt x="477" y="282"/>
                  </a:cubicBezTo>
                  <a:cubicBezTo>
                    <a:pt x="576" y="412"/>
                    <a:pt x="569" y="556"/>
                    <a:pt x="424" y="648"/>
                  </a:cubicBezTo>
                  <a:cubicBezTo>
                    <a:pt x="409" y="656"/>
                    <a:pt x="424" y="663"/>
                    <a:pt x="432" y="663"/>
                  </a:cubicBezTo>
                  <a:cubicBezTo>
                    <a:pt x="645" y="602"/>
                    <a:pt x="668" y="404"/>
                    <a:pt x="569" y="229"/>
                  </a:cubicBezTo>
                  <a:cubicBezTo>
                    <a:pt x="486" y="87"/>
                    <a:pt x="339" y="0"/>
                    <a:pt x="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0"/>
            <p:cNvSpPr/>
            <p:nvPr/>
          </p:nvSpPr>
          <p:spPr>
            <a:xfrm>
              <a:off x="5512475" y="825575"/>
              <a:ext cx="20625" cy="40825"/>
            </a:xfrm>
            <a:custGeom>
              <a:avLst/>
              <a:gdLst/>
              <a:ahLst/>
              <a:cxnLst/>
              <a:rect l="l" t="t" r="r" b="b"/>
              <a:pathLst>
                <a:path w="825" h="1633" extrusionOk="0">
                  <a:moveTo>
                    <a:pt x="379" y="1"/>
                  </a:moveTo>
                  <a:cubicBezTo>
                    <a:pt x="377" y="1"/>
                    <a:pt x="375" y="3"/>
                    <a:pt x="375" y="6"/>
                  </a:cubicBezTo>
                  <a:cubicBezTo>
                    <a:pt x="382" y="98"/>
                    <a:pt x="420" y="182"/>
                    <a:pt x="481" y="250"/>
                  </a:cubicBezTo>
                  <a:cubicBezTo>
                    <a:pt x="611" y="387"/>
                    <a:pt x="680" y="578"/>
                    <a:pt x="664" y="768"/>
                  </a:cubicBezTo>
                  <a:cubicBezTo>
                    <a:pt x="626" y="1111"/>
                    <a:pt x="390" y="1401"/>
                    <a:pt x="70" y="1515"/>
                  </a:cubicBezTo>
                  <a:cubicBezTo>
                    <a:pt x="1" y="1536"/>
                    <a:pt x="20" y="1633"/>
                    <a:pt x="81" y="1633"/>
                  </a:cubicBezTo>
                  <a:cubicBezTo>
                    <a:pt x="87" y="1633"/>
                    <a:pt x="94" y="1632"/>
                    <a:pt x="100" y="1630"/>
                  </a:cubicBezTo>
                  <a:cubicBezTo>
                    <a:pt x="451" y="1569"/>
                    <a:pt x="725" y="1294"/>
                    <a:pt x="779" y="944"/>
                  </a:cubicBezTo>
                  <a:cubicBezTo>
                    <a:pt x="824" y="776"/>
                    <a:pt x="802" y="601"/>
                    <a:pt x="733" y="448"/>
                  </a:cubicBezTo>
                  <a:cubicBezTo>
                    <a:pt x="642" y="288"/>
                    <a:pt x="459" y="182"/>
                    <a:pt x="382" y="6"/>
                  </a:cubicBezTo>
                  <a:cubicBezTo>
                    <a:pt x="382" y="3"/>
                    <a:pt x="380"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0"/>
            <p:cNvSpPr/>
            <p:nvPr/>
          </p:nvSpPr>
          <p:spPr>
            <a:xfrm>
              <a:off x="5507550" y="822700"/>
              <a:ext cx="16350" cy="41725"/>
            </a:xfrm>
            <a:custGeom>
              <a:avLst/>
              <a:gdLst/>
              <a:ahLst/>
              <a:cxnLst/>
              <a:rect l="l" t="t" r="r" b="b"/>
              <a:pathLst>
                <a:path w="654" h="1669" extrusionOk="0">
                  <a:moveTo>
                    <a:pt x="570" y="1"/>
                  </a:moveTo>
                  <a:cubicBezTo>
                    <a:pt x="558" y="1"/>
                    <a:pt x="545" y="5"/>
                    <a:pt x="534" y="15"/>
                  </a:cubicBezTo>
                  <a:cubicBezTo>
                    <a:pt x="0" y="388"/>
                    <a:pt x="335" y="1120"/>
                    <a:pt x="267" y="1646"/>
                  </a:cubicBezTo>
                  <a:cubicBezTo>
                    <a:pt x="263" y="1661"/>
                    <a:pt x="273" y="1668"/>
                    <a:pt x="284" y="1668"/>
                  </a:cubicBezTo>
                  <a:cubicBezTo>
                    <a:pt x="295" y="1668"/>
                    <a:pt x="309" y="1661"/>
                    <a:pt x="313" y="1646"/>
                  </a:cubicBezTo>
                  <a:cubicBezTo>
                    <a:pt x="358" y="1409"/>
                    <a:pt x="374" y="1173"/>
                    <a:pt x="351" y="937"/>
                  </a:cubicBezTo>
                  <a:cubicBezTo>
                    <a:pt x="335" y="586"/>
                    <a:pt x="427" y="380"/>
                    <a:pt x="617" y="98"/>
                  </a:cubicBezTo>
                  <a:cubicBezTo>
                    <a:pt x="653" y="57"/>
                    <a:pt x="614"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0"/>
            <p:cNvSpPr/>
            <p:nvPr/>
          </p:nvSpPr>
          <p:spPr>
            <a:xfrm>
              <a:off x="5458625" y="825825"/>
              <a:ext cx="61325" cy="26350"/>
            </a:xfrm>
            <a:custGeom>
              <a:avLst/>
              <a:gdLst/>
              <a:ahLst/>
              <a:cxnLst/>
              <a:rect l="l" t="t" r="r" b="b"/>
              <a:pathLst>
                <a:path w="2453" h="1054" extrusionOk="0">
                  <a:moveTo>
                    <a:pt x="2414" y="0"/>
                  </a:moveTo>
                  <a:cubicBezTo>
                    <a:pt x="2407" y="0"/>
                    <a:pt x="2399" y="4"/>
                    <a:pt x="2399" y="12"/>
                  </a:cubicBezTo>
                  <a:cubicBezTo>
                    <a:pt x="2314" y="512"/>
                    <a:pt x="1843" y="895"/>
                    <a:pt x="1353" y="895"/>
                  </a:cubicBezTo>
                  <a:cubicBezTo>
                    <a:pt x="1231" y="895"/>
                    <a:pt x="1108" y="871"/>
                    <a:pt x="989" y="819"/>
                  </a:cubicBezTo>
                  <a:cubicBezTo>
                    <a:pt x="684" y="682"/>
                    <a:pt x="410" y="492"/>
                    <a:pt x="75" y="416"/>
                  </a:cubicBezTo>
                  <a:cubicBezTo>
                    <a:pt x="72" y="415"/>
                    <a:pt x="70" y="415"/>
                    <a:pt x="68" y="415"/>
                  </a:cubicBezTo>
                  <a:cubicBezTo>
                    <a:pt x="13" y="415"/>
                    <a:pt x="1" y="500"/>
                    <a:pt x="52" y="522"/>
                  </a:cubicBezTo>
                  <a:cubicBezTo>
                    <a:pt x="516" y="719"/>
                    <a:pt x="910" y="1054"/>
                    <a:pt x="1400" y="1054"/>
                  </a:cubicBezTo>
                  <a:cubicBezTo>
                    <a:pt x="1498" y="1054"/>
                    <a:pt x="1599" y="1040"/>
                    <a:pt x="1706" y="1010"/>
                  </a:cubicBezTo>
                  <a:cubicBezTo>
                    <a:pt x="2125" y="888"/>
                    <a:pt x="2453" y="446"/>
                    <a:pt x="2430" y="12"/>
                  </a:cubicBezTo>
                  <a:cubicBezTo>
                    <a:pt x="2430" y="4"/>
                    <a:pt x="2422" y="0"/>
                    <a:pt x="2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0"/>
            <p:cNvSpPr/>
            <p:nvPr/>
          </p:nvSpPr>
          <p:spPr>
            <a:xfrm>
              <a:off x="5454000" y="817600"/>
              <a:ext cx="68225" cy="26125"/>
            </a:xfrm>
            <a:custGeom>
              <a:avLst/>
              <a:gdLst/>
              <a:ahLst/>
              <a:cxnLst/>
              <a:rect l="l" t="t" r="r" b="b"/>
              <a:pathLst>
                <a:path w="2729" h="1045" extrusionOk="0">
                  <a:moveTo>
                    <a:pt x="1041" y="1"/>
                  </a:moveTo>
                  <a:cubicBezTo>
                    <a:pt x="895" y="1"/>
                    <a:pt x="747" y="29"/>
                    <a:pt x="595" y="104"/>
                  </a:cubicBezTo>
                  <a:cubicBezTo>
                    <a:pt x="237" y="280"/>
                    <a:pt x="1" y="600"/>
                    <a:pt x="168" y="1004"/>
                  </a:cubicBezTo>
                  <a:cubicBezTo>
                    <a:pt x="180" y="1032"/>
                    <a:pt x="203" y="1045"/>
                    <a:pt x="227" y="1045"/>
                  </a:cubicBezTo>
                  <a:cubicBezTo>
                    <a:pt x="267" y="1045"/>
                    <a:pt x="310" y="1010"/>
                    <a:pt x="305" y="958"/>
                  </a:cubicBezTo>
                  <a:cubicBezTo>
                    <a:pt x="267" y="372"/>
                    <a:pt x="701" y="159"/>
                    <a:pt x="1173" y="159"/>
                  </a:cubicBezTo>
                  <a:cubicBezTo>
                    <a:pt x="1351" y="159"/>
                    <a:pt x="1535" y="189"/>
                    <a:pt x="1700" y="242"/>
                  </a:cubicBezTo>
                  <a:cubicBezTo>
                    <a:pt x="1905" y="307"/>
                    <a:pt x="2094" y="357"/>
                    <a:pt x="2283" y="357"/>
                  </a:cubicBezTo>
                  <a:cubicBezTo>
                    <a:pt x="2425" y="357"/>
                    <a:pt x="2567" y="329"/>
                    <a:pt x="2714" y="257"/>
                  </a:cubicBezTo>
                  <a:cubicBezTo>
                    <a:pt x="2729" y="249"/>
                    <a:pt x="2721" y="234"/>
                    <a:pt x="2706" y="234"/>
                  </a:cubicBezTo>
                  <a:cubicBezTo>
                    <a:pt x="2601" y="270"/>
                    <a:pt x="2497" y="284"/>
                    <a:pt x="2394" y="284"/>
                  </a:cubicBezTo>
                  <a:cubicBezTo>
                    <a:pt x="1939" y="284"/>
                    <a:pt x="1502"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0"/>
            <p:cNvSpPr/>
            <p:nvPr/>
          </p:nvSpPr>
          <p:spPr>
            <a:xfrm>
              <a:off x="5491725" y="829500"/>
              <a:ext cx="24175" cy="5300"/>
            </a:xfrm>
            <a:custGeom>
              <a:avLst/>
              <a:gdLst/>
              <a:ahLst/>
              <a:cxnLst/>
              <a:rect l="l" t="t" r="r" b="b"/>
              <a:pathLst>
                <a:path w="967" h="212" extrusionOk="0">
                  <a:moveTo>
                    <a:pt x="937" y="1"/>
                  </a:moveTo>
                  <a:cubicBezTo>
                    <a:pt x="935" y="1"/>
                    <a:pt x="933" y="1"/>
                    <a:pt x="930" y="2"/>
                  </a:cubicBezTo>
                  <a:cubicBezTo>
                    <a:pt x="730" y="85"/>
                    <a:pt x="517" y="124"/>
                    <a:pt x="305" y="124"/>
                  </a:cubicBezTo>
                  <a:cubicBezTo>
                    <a:pt x="226" y="124"/>
                    <a:pt x="147" y="119"/>
                    <a:pt x="69" y="108"/>
                  </a:cubicBezTo>
                  <a:cubicBezTo>
                    <a:pt x="16" y="108"/>
                    <a:pt x="1" y="185"/>
                    <a:pt x="54" y="200"/>
                  </a:cubicBezTo>
                  <a:cubicBezTo>
                    <a:pt x="115" y="207"/>
                    <a:pt x="177" y="211"/>
                    <a:pt x="237" y="211"/>
                  </a:cubicBezTo>
                  <a:cubicBezTo>
                    <a:pt x="485" y="211"/>
                    <a:pt x="725" y="150"/>
                    <a:pt x="946" y="40"/>
                  </a:cubicBezTo>
                  <a:cubicBezTo>
                    <a:pt x="966" y="26"/>
                    <a:pt x="956" y="1"/>
                    <a:pt x="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0"/>
            <p:cNvSpPr/>
            <p:nvPr/>
          </p:nvSpPr>
          <p:spPr>
            <a:xfrm>
              <a:off x="5466700" y="831050"/>
              <a:ext cx="12275" cy="3750"/>
            </a:xfrm>
            <a:custGeom>
              <a:avLst/>
              <a:gdLst/>
              <a:ahLst/>
              <a:cxnLst/>
              <a:rect l="l" t="t" r="r" b="b"/>
              <a:pathLst>
                <a:path w="491" h="150" extrusionOk="0">
                  <a:moveTo>
                    <a:pt x="476" y="1"/>
                  </a:moveTo>
                  <a:cubicBezTo>
                    <a:pt x="323" y="1"/>
                    <a:pt x="178" y="24"/>
                    <a:pt x="34" y="77"/>
                  </a:cubicBezTo>
                  <a:cubicBezTo>
                    <a:pt x="0" y="90"/>
                    <a:pt x="19" y="150"/>
                    <a:pt x="50" y="150"/>
                  </a:cubicBezTo>
                  <a:cubicBezTo>
                    <a:pt x="54" y="150"/>
                    <a:pt x="59" y="149"/>
                    <a:pt x="64" y="146"/>
                  </a:cubicBezTo>
                  <a:cubicBezTo>
                    <a:pt x="194" y="85"/>
                    <a:pt x="331" y="46"/>
                    <a:pt x="476" y="31"/>
                  </a:cubicBezTo>
                  <a:cubicBezTo>
                    <a:pt x="491" y="24"/>
                    <a:pt x="491" y="1"/>
                    <a:pt x="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0"/>
            <p:cNvSpPr/>
            <p:nvPr/>
          </p:nvSpPr>
          <p:spPr>
            <a:xfrm>
              <a:off x="5520700" y="832550"/>
              <a:ext cx="2675" cy="15625"/>
            </a:xfrm>
            <a:custGeom>
              <a:avLst/>
              <a:gdLst/>
              <a:ahLst/>
              <a:cxnLst/>
              <a:rect l="l" t="t" r="r" b="b"/>
              <a:pathLst>
                <a:path w="107" h="625" extrusionOk="0">
                  <a:moveTo>
                    <a:pt x="49" y="0"/>
                  </a:moveTo>
                  <a:cubicBezTo>
                    <a:pt x="32" y="0"/>
                    <a:pt x="15" y="14"/>
                    <a:pt x="15" y="40"/>
                  </a:cubicBezTo>
                  <a:cubicBezTo>
                    <a:pt x="31" y="215"/>
                    <a:pt x="23" y="398"/>
                    <a:pt x="0" y="581"/>
                  </a:cubicBezTo>
                  <a:cubicBezTo>
                    <a:pt x="0" y="610"/>
                    <a:pt x="24" y="625"/>
                    <a:pt x="48" y="625"/>
                  </a:cubicBezTo>
                  <a:cubicBezTo>
                    <a:pt x="68" y="625"/>
                    <a:pt x="88" y="613"/>
                    <a:pt x="91" y="589"/>
                  </a:cubicBezTo>
                  <a:cubicBezTo>
                    <a:pt x="107" y="398"/>
                    <a:pt x="99" y="215"/>
                    <a:pt x="76" y="25"/>
                  </a:cubicBezTo>
                  <a:cubicBezTo>
                    <a:pt x="73" y="8"/>
                    <a:pt x="61" y="0"/>
                    <a:pt x="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0"/>
            <p:cNvSpPr/>
            <p:nvPr/>
          </p:nvSpPr>
          <p:spPr>
            <a:xfrm>
              <a:off x="5556900" y="727700"/>
              <a:ext cx="12400" cy="7825"/>
            </a:xfrm>
            <a:custGeom>
              <a:avLst/>
              <a:gdLst/>
              <a:ahLst/>
              <a:cxnLst/>
              <a:rect l="l" t="t" r="r" b="b"/>
              <a:pathLst>
                <a:path w="496" h="313" extrusionOk="0">
                  <a:moveTo>
                    <a:pt x="483" y="1"/>
                  </a:moveTo>
                  <a:cubicBezTo>
                    <a:pt x="481" y="1"/>
                    <a:pt x="480" y="2"/>
                    <a:pt x="480" y="4"/>
                  </a:cubicBezTo>
                  <a:cubicBezTo>
                    <a:pt x="374" y="179"/>
                    <a:pt x="229" y="217"/>
                    <a:pt x="38" y="225"/>
                  </a:cubicBezTo>
                  <a:cubicBezTo>
                    <a:pt x="0" y="225"/>
                    <a:pt x="0" y="286"/>
                    <a:pt x="31" y="294"/>
                  </a:cubicBezTo>
                  <a:cubicBezTo>
                    <a:pt x="66" y="307"/>
                    <a:pt x="100" y="312"/>
                    <a:pt x="134" y="312"/>
                  </a:cubicBezTo>
                  <a:cubicBezTo>
                    <a:pt x="298" y="312"/>
                    <a:pt x="439" y="171"/>
                    <a:pt x="495" y="19"/>
                  </a:cubicBezTo>
                  <a:cubicBezTo>
                    <a:pt x="495" y="8"/>
                    <a:pt x="487" y="1"/>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0"/>
            <p:cNvSpPr/>
            <p:nvPr/>
          </p:nvSpPr>
          <p:spPr>
            <a:xfrm>
              <a:off x="5559950" y="726450"/>
              <a:ext cx="11350" cy="5750"/>
            </a:xfrm>
            <a:custGeom>
              <a:avLst/>
              <a:gdLst/>
              <a:ahLst/>
              <a:cxnLst/>
              <a:rect l="l" t="t" r="r" b="b"/>
              <a:pathLst>
                <a:path w="454" h="230" extrusionOk="0">
                  <a:moveTo>
                    <a:pt x="422" y="0"/>
                  </a:moveTo>
                  <a:cubicBezTo>
                    <a:pt x="416" y="0"/>
                    <a:pt x="410" y="3"/>
                    <a:pt x="404" y="8"/>
                  </a:cubicBezTo>
                  <a:cubicBezTo>
                    <a:pt x="297" y="107"/>
                    <a:pt x="168" y="123"/>
                    <a:pt x="31" y="161"/>
                  </a:cubicBezTo>
                  <a:cubicBezTo>
                    <a:pt x="0" y="176"/>
                    <a:pt x="8" y="229"/>
                    <a:pt x="46" y="229"/>
                  </a:cubicBezTo>
                  <a:cubicBezTo>
                    <a:pt x="198" y="222"/>
                    <a:pt x="343" y="153"/>
                    <a:pt x="442" y="39"/>
                  </a:cubicBezTo>
                  <a:cubicBezTo>
                    <a:pt x="454" y="22"/>
                    <a:pt x="439"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0"/>
            <p:cNvSpPr/>
            <p:nvPr/>
          </p:nvSpPr>
          <p:spPr>
            <a:xfrm>
              <a:off x="5559425" y="722575"/>
              <a:ext cx="13425" cy="6000"/>
            </a:xfrm>
            <a:custGeom>
              <a:avLst/>
              <a:gdLst/>
              <a:ahLst/>
              <a:cxnLst/>
              <a:rect l="l" t="t" r="r" b="b"/>
              <a:pathLst>
                <a:path w="537" h="240" extrusionOk="0">
                  <a:moveTo>
                    <a:pt x="498" y="0"/>
                  </a:moveTo>
                  <a:cubicBezTo>
                    <a:pt x="494" y="0"/>
                    <a:pt x="490" y="1"/>
                    <a:pt x="486" y="3"/>
                  </a:cubicBezTo>
                  <a:cubicBezTo>
                    <a:pt x="356" y="64"/>
                    <a:pt x="212" y="102"/>
                    <a:pt x="67" y="125"/>
                  </a:cubicBezTo>
                  <a:cubicBezTo>
                    <a:pt x="0" y="133"/>
                    <a:pt x="13" y="240"/>
                    <a:pt x="82" y="240"/>
                  </a:cubicBezTo>
                  <a:cubicBezTo>
                    <a:pt x="85" y="240"/>
                    <a:pt x="87" y="240"/>
                    <a:pt x="90" y="239"/>
                  </a:cubicBezTo>
                  <a:cubicBezTo>
                    <a:pt x="242" y="217"/>
                    <a:pt x="394" y="156"/>
                    <a:pt x="516" y="49"/>
                  </a:cubicBezTo>
                  <a:cubicBezTo>
                    <a:pt x="536" y="36"/>
                    <a:pt x="522" y="0"/>
                    <a:pt x="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0"/>
            <p:cNvSpPr/>
            <p:nvPr/>
          </p:nvSpPr>
          <p:spPr>
            <a:xfrm>
              <a:off x="5563950" y="718800"/>
              <a:ext cx="9475" cy="3475"/>
            </a:xfrm>
            <a:custGeom>
              <a:avLst/>
              <a:gdLst/>
              <a:ahLst/>
              <a:cxnLst/>
              <a:rect l="l" t="t" r="r" b="b"/>
              <a:pathLst>
                <a:path w="379" h="139" extrusionOk="0">
                  <a:moveTo>
                    <a:pt x="342" y="1"/>
                  </a:moveTo>
                  <a:cubicBezTo>
                    <a:pt x="340" y="1"/>
                    <a:pt x="337" y="1"/>
                    <a:pt x="335" y="2"/>
                  </a:cubicBezTo>
                  <a:cubicBezTo>
                    <a:pt x="236" y="40"/>
                    <a:pt x="145" y="63"/>
                    <a:pt x="46" y="70"/>
                  </a:cubicBezTo>
                  <a:cubicBezTo>
                    <a:pt x="0" y="70"/>
                    <a:pt x="8" y="139"/>
                    <a:pt x="61" y="139"/>
                  </a:cubicBezTo>
                  <a:cubicBezTo>
                    <a:pt x="168" y="124"/>
                    <a:pt x="259" y="93"/>
                    <a:pt x="351" y="47"/>
                  </a:cubicBezTo>
                  <a:cubicBezTo>
                    <a:pt x="378" y="34"/>
                    <a:pt x="362" y="1"/>
                    <a:pt x="342"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0"/>
            <p:cNvSpPr/>
            <p:nvPr/>
          </p:nvSpPr>
          <p:spPr>
            <a:xfrm>
              <a:off x="5560900" y="683825"/>
              <a:ext cx="35450" cy="38925"/>
            </a:xfrm>
            <a:custGeom>
              <a:avLst/>
              <a:gdLst/>
              <a:ahLst/>
              <a:cxnLst/>
              <a:rect l="l" t="t" r="r" b="b"/>
              <a:pathLst>
                <a:path w="1418" h="1557" extrusionOk="0">
                  <a:moveTo>
                    <a:pt x="612" y="0"/>
                  </a:moveTo>
                  <a:cubicBezTo>
                    <a:pt x="578" y="0"/>
                    <a:pt x="549" y="22"/>
                    <a:pt x="549" y="59"/>
                  </a:cubicBezTo>
                  <a:cubicBezTo>
                    <a:pt x="541" y="120"/>
                    <a:pt x="541" y="174"/>
                    <a:pt x="556" y="235"/>
                  </a:cubicBezTo>
                  <a:cubicBezTo>
                    <a:pt x="541" y="242"/>
                    <a:pt x="526" y="258"/>
                    <a:pt x="526" y="273"/>
                  </a:cubicBezTo>
                  <a:lnTo>
                    <a:pt x="526" y="288"/>
                  </a:lnTo>
                  <a:lnTo>
                    <a:pt x="526" y="303"/>
                  </a:lnTo>
                  <a:cubicBezTo>
                    <a:pt x="518" y="319"/>
                    <a:pt x="518" y="341"/>
                    <a:pt x="511" y="364"/>
                  </a:cubicBezTo>
                  <a:cubicBezTo>
                    <a:pt x="496" y="372"/>
                    <a:pt x="480" y="387"/>
                    <a:pt x="473" y="402"/>
                  </a:cubicBezTo>
                  <a:cubicBezTo>
                    <a:pt x="435" y="494"/>
                    <a:pt x="419" y="593"/>
                    <a:pt x="427" y="684"/>
                  </a:cubicBezTo>
                  <a:cubicBezTo>
                    <a:pt x="381" y="837"/>
                    <a:pt x="313" y="974"/>
                    <a:pt x="259" y="1126"/>
                  </a:cubicBezTo>
                  <a:cubicBezTo>
                    <a:pt x="244" y="1134"/>
                    <a:pt x="236" y="1149"/>
                    <a:pt x="229" y="1164"/>
                  </a:cubicBezTo>
                  <a:cubicBezTo>
                    <a:pt x="175" y="1264"/>
                    <a:pt x="0" y="1378"/>
                    <a:pt x="191" y="1538"/>
                  </a:cubicBezTo>
                  <a:cubicBezTo>
                    <a:pt x="210" y="1551"/>
                    <a:pt x="230" y="1557"/>
                    <a:pt x="250" y="1557"/>
                  </a:cubicBezTo>
                  <a:cubicBezTo>
                    <a:pt x="278" y="1557"/>
                    <a:pt x="306" y="1545"/>
                    <a:pt x="328" y="1523"/>
                  </a:cubicBezTo>
                  <a:lnTo>
                    <a:pt x="335" y="1507"/>
                  </a:lnTo>
                  <a:cubicBezTo>
                    <a:pt x="435" y="1477"/>
                    <a:pt x="526" y="1439"/>
                    <a:pt x="617" y="1386"/>
                  </a:cubicBezTo>
                  <a:cubicBezTo>
                    <a:pt x="648" y="1363"/>
                    <a:pt x="671" y="1317"/>
                    <a:pt x="663" y="1279"/>
                  </a:cubicBezTo>
                  <a:lnTo>
                    <a:pt x="678" y="1271"/>
                  </a:lnTo>
                  <a:cubicBezTo>
                    <a:pt x="709" y="1233"/>
                    <a:pt x="747" y="1203"/>
                    <a:pt x="785" y="1172"/>
                  </a:cubicBezTo>
                  <a:lnTo>
                    <a:pt x="808" y="1164"/>
                  </a:lnTo>
                  <a:cubicBezTo>
                    <a:pt x="930" y="1088"/>
                    <a:pt x="1060" y="1027"/>
                    <a:pt x="1197" y="989"/>
                  </a:cubicBezTo>
                  <a:cubicBezTo>
                    <a:pt x="1212" y="982"/>
                    <a:pt x="1227" y="974"/>
                    <a:pt x="1227" y="951"/>
                  </a:cubicBezTo>
                  <a:cubicBezTo>
                    <a:pt x="1288" y="966"/>
                    <a:pt x="1341" y="966"/>
                    <a:pt x="1395" y="966"/>
                  </a:cubicBezTo>
                  <a:cubicBezTo>
                    <a:pt x="1418" y="966"/>
                    <a:pt x="1418" y="928"/>
                    <a:pt x="1395" y="928"/>
                  </a:cubicBezTo>
                  <a:cubicBezTo>
                    <a:pt x="1364" y="921"/>
                    <a:pt x="1334" y="905"/>
                    <a:pt x="1303" y="898"/>
                  </a:cubicBezTo>
                  <a:lnTo>
                    <a:pt x="1311" y="898"/>
                  </a:lnTo>
                  <a:cubicBezTo>
                    <a:pt x="1349" y="890"/>
                    <a:pt x="1364" y="837"/>
                    <a:pt x="1334" y="814"/>
                  </a:cubicBezTo>
                  <a:cubicBezTo>
                    <a:pt x="1128" y="677"/>
                    <a:pt x="945" y="547"/>
                    <a:pt x="846" y="311"/>
                  </a:cubicBezTo>
                  <a:cubicBezTo>
                    <a:pt x="808" y="197"/>
                    <a:pt x="739" y="98"/>
                    <a:pt x="656" y="14"/>
                  </a:cubicBezTo>
                  <a:cubicBezTo>
                    <a:pt x="642" y="4"/>
                    <a:pt x="626" y="0"/>
                    <a:pt x="6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0"/>
            <p:cNvSpPr/>
            <p:nvPr/>
          </p:nvSpPr>
          <p:spPr>
            <a:xfrm>
              <a:off x="5573325" y="688050"/>
              <a:ext cx="2825" cy="5125"/>
            </a:xfrm>
            <a:custGeom>
              <a:avLst/>
              <a:gdLst/>
              <a:ahLst/>
              <a:cxnLst/>
              <a:rect l="l" t="t" r="r" b="b"/>
              <a:pathLst>
                <a:path w="113" h="205" extrusionOk="0">
                  <a:moveTo>
                    <a:pt x="57" y="1"/>
                  </a:moveTo>
                  <a:cubicBezTo>
                    <a:pt x="50" y="1"/>
                    <a:pt x="44" y="5"/>
                    <a:pt x="44" y="12"/>
                  </a:cubicBezTo>
                  <a:cubicBezTo>
                    <a:pt x="29" y="66"/>
                    <a:pt x="14" y="111"/>
                    <a:pt x="6" y="165"/>
                  </a:cubicBezTo>
                  <a:cubicBezTo>
                    <a:pt x="1" y="187"/>
                    <a:pt x="19" y="205"/>
                    <a:pt x="38" y="205"/>
                  </a:cubicBezTo>
                  <a:cubicBezTo>
                    <a:pt x="45" y="205"/>
                    <a:pt x="53" y="202"/>
                    <a:pt x="59" y="195"/>
                  </a:cubicBezTo>
                  <a:cubicBezTo>
                    <a:pt x="113" y="165"/>
                    <a:pt x="82" y="66"/>
                    <a:pt x="75" y="12"/>
                  </a:cubicBezTo>
                  <a:cubicBezTo>
                    <a:pt x="71" y="5"/>
                    <a:pt x="63" y="1"/>
                    <a:pt x="57"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0"/>
            <p:cNvSpPr/>
            <p:nvPr/>
          </p:nvSpPr>
          <p:spPr>
            <a:xfrm>
              <a:off x="5581850" y="616375"/>
              <a:ext cx="17175" cy="17125"/>
            </a:xfrm>
            <a:custGeom>
              <a:avLst/>
              <a:gdLst/>
              <a:ahLst/>
              <a:cxnLst/>
              <a:rect l="l" t="t" r="r" b="b"/>
              <a:pathLst>
                <a:path w="687" h="685" extrusionOk="0">
                  <a:moveTo>
                    <a:pt x="366" y="1"/>
                  </a:moveTo>
                  <a:cubicBezTo>
                    <a:pt x="356" y="1"/>
                    <a:pt x="345" y="4"/>
                    <a:pt x="336" y="14"/>
                  </a:cubicBezTo>
                  <a:cubicBezTo>
                    <a:pt x="0" y="235"/>
                    <a:pt x="427" y="616"/>
                    <a:pt x="664" y="684"/>
                  </a:cubicBezTo>
                  <a:cubicBezTo>
                    <a:pt x="679" y="684"/>
                    <a:pt x="686" y="669"/>
                    <a:pt x="671" y="662"/>
                  </a:cubicBezTo>
                  <a:cubicBezTo>
                    <a:pt x="557" y="616"/>
                    <a:pt x="458" y="540"/>
                    <a:pt x="389" y="433"/>
                  </a:cubicBezTo>
                  <a:cubicBezTo>
                    <a:pt x="305" y="326"/>
                    <a:pt x="313" y="174"/>
                    <a:pt x="397" y="67"/>
                  </a:cubicBezTo>
                  <a:cubicBezTo>
                    <a:pt x="426" y="38"/>
                    <a:pt x="398" y="1"/>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0"/>
            <p:cNvSpPr/>
            <p:nvPr/>
          </p:nvSpPr>
          <p:spPr>
            <a:xfrm>
              <a:off x="5571500" y="614475"/>
              <a:ext cx="17125" cy="8100"/>
            </a:xfrm>
            <a:custGeom>
              <a:avLst/>
              <a:gdLst/>
              <a:ahLst/>
              <a:cxnLst/>
              <a:rect l="l" t="t" r="r" b="b"/>
              <a:pathLst>
                <a:path w="685" h="324" extrusionOk="0">
                  <a:moveTo>
                    <a:pt x="251" y="0"/>
                  </a:moveTo>
                  <a:cubicBezTo>
                    <a:pt x="181" y="0"/>
                    <a:pt x="109" y="21"/>
                    <a:pt x="41" y="67"/>
                  </a:cubicBezTo>
                  <a:cubicBezTo>
                    <a:pt x="0" y="94"/>
                    <a:pt x="38" y="145"/>
                    <a:pt x="79" y="145"/>
                  </a:cubicBezTo>
                  <a:cubicBezTo>
                    <a:pt x="84" y="145"/>
                    <a:pt x="89" y="145"/>
                    <a:pt x="94" y="143"/>
                  </a:cubicBezTo>
                  <a:cubicBezTo>
                    <a:pt x="144" y="125"/>
                    <a:pt x="195" y="117"/>
                    <a:pt x="245" y="117"/>
                  </a:cubicBezTo>
                  <a:cubicBezTo>
                    <a:pt x="389" y="117"/>
                    <a:pt x="530" y="187"/>
                    <a:pt x="620" y="311"/>
                  </a:cubicBezTo>
                  <a:cubicBezTo>
                    <a:pt x="627" y="320"/>
                    <a:pt x="636" y="323"/>
                    <a:pt x="644" y="323"/>
                  </a:cubicBezTo>
                  <a:cubicBezTo>
                    <a:pt x="665" y="323"/>
                    <a:pt x="684" y="302"/>
                    <a:pt x="674" y="280"/>
                  </a:cubicBezTo>
                  <a:cubicBezTo>
                    <a:pt x="587" y="123"/>
                    <a:pt x="423" y="0"/>
                    <a:pt x="251"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0"/>
            <p:cNvSpPr/>
            <p:nvPr/>
          </p:nvSpPr>
          <p:spPr>
            <a:xfrm>
              <a:off x="5576325" y="626275"/>
              <a:ext cx="15850" cy="7350"/>
            </a:xfrm>
            <a:custGeom>
              <a:avLst/>
              <a:gdLst/>
              <a:ahLst/>
              <a:cxnLst/>
              <a:rect l="l" t="t" r="r" b="b"/>
              <a:pathLst>
                <a:path w="634" h="294" extrusionOk="0">
                  <a:moveTo>
                    <a:pt x="408" y="1"/>
                  </a:moveTo>
                  <a:cubicBezTo>
                    <a:pt x="249" y="1"/>
                    <a:pt x="92" y="66"/>
                    <a:pt x="23" y="220"/>
                  </a:cubicBezTo>
                  <a:cubicBezTo>
                    <a:pt x="0" y="255"/>
                    <a:pt x="39" y="294"/>
                    <a:pt x="75" y="294"/>
                  </a:cubicBezTo>
                  <a:cubicBezTo>
                    <a:pt x="87" y="294"/>
                    <a:pt x="98" y="290"/>
                    <a:pt x="107" y="281"/>
                  </a:cubicBezTo>
                  <a:cubicBezTo>
                    <a:pt x="234" y="154"/>
                    <a:pt x="350" y="62"/>
                    <a:pt x="525" y="62"/>
                  </a:cubicBezTo>
                  <a:cubicBezTo>
                    <a:pt x="550" y="62"/>
                    <a:pt x="575" y="64"/>
                    <a:pt x="603" y="67"/>
                  </a:cubicBezTo>
                  <a:cubicBezTo>
                    <a:pt x="625" y="67"/>
                    <a:pt x="633" y="37"/>
                    <a:pt x="610" y="37"/>
                  </a:cubicBezTo>
                  <a:cubicBezTo>
                    <a:pt x="547" y="14"/>
                    <a:pt x="477" y="1"/>
                    <a:pt x="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0"/>
            <p:cNvSpPr/>
            <p:nvPr/>
          </p:nvSpPr>
          <p:spPr>
            <a:xfrm>
              <a:off x="5567650" y="604300"/>
              <a:ext cx="25075" cy="34875"/>
            </a:xfrm>
            <a:custGeom>
              <a:avLst/>
              <a:gdLst/>
              <a:ahLst/>
              <a:cxnLst/>
              <a:rect l="l" t="t" r="r" b="b"/>
              <a:pathLst>
                <a:path w="1003" h="1395" extrusionOk="0">
                  <a:moveTo>
                    <a:pt x="114" y="1"/>
                  </a:moveTo>
                  <a:cubicBezTo>
                    <a:pt x="48" y="1"/>
                    <a:pt x="0" y="87"/>
                    <a:pt x="20" y="146"/>
                  </a:cubicBezTo>
                  <a:cubicBezTo>
                    <a:pt x="50" y="253"/>
                    <a:pt x="88" y="360"/>
                    <a:pt x="149" y="451"/>
                  </a:cubicBezTo>
                  <a:cubicBezTo>
                    <a:pt x="168" y="470"/>
                    <a:pt x="197" y="483"/>
                    <a:pt x="224" y="483"/>
                  </a:cubicBezTo>
                  <a:cubicBezTo>
                    <a:pt x="230" y="483"/>
                    <a:pt x="235" y="483"/>
                    <a:pt x="241" y="481"/>
                  </a:cubicBezTo>
                  <a:lnTo>
                    <a:pt x="241" y="481"/>
                  </a:lnTo>
                  <a:cubicBezTo>
                    <a:pt x="218" y="497"/>
                    <a:pt x="210" y="512"/>
                    <a:pt x="210" y="535"/>
                  </a:cubicBezTo>
                  <a:lnTo>
                    <a:pt x="210" y="603"/>
                  </a:lnTo>
                  <a:cubicBezTo>
                    <a:pt x="172" y="809"/>
                    <a:pt x="195" y="1015"/>
                    <a:pt x="286" y="1205"/>
                  </a:cubicBezTo>
                  <a:cubicBezTo>
                    <a:pt x="302" y="1228"/>
                    <a:pt x="317" y="1244"/>
                    <a:pt x="340" y="1244"/>
                  </a:cubicBezTo>
                  <a:cubicBezTo>
                    <a:pt x="340" y="1274"/>
                    <a:pt x="347" y="1305"/>
                    <a:pt x="355" y="1343"/>
                  </a:cubicBezTo>
                  <a:cubicBezTo>
                    <a:pt x="360" y="1376"/>
                    <a:pt x="388" y="1394"/>
                    <a:pt x="418" y="1394"/>
                  </a:cubicBezTo>
                  <a:cubicBezTo>
                    <a:pt x="436" y="1394"/>
                    <a:pt x="455" y="1388"/>
                    <a:pt x="469" y="1373"/>
                  </a:cubicBezTo>
                  <a:cubicBezTo>
                    <a:pt x="492" y="1327"/>
                    <a:pt x="523" y="1289"/>
                    <a:pt x="553" y="1244"/>
                  </a:cubicBezTo>
                  <a:cubicBezTo>
                    <a:pt x="675" y="1167"/>
                    <a:pt x="797" y="1114"/>
                    <a:pt x="934" y="1084"/>
                  </a:cubicBezTo>
                  <a:cubicBezTo>
                    <a:pt x="950" y="1076"/>
                    <a:pt x="965" y="1061"/>
                    <a:pt x="965" y="1038"/>
                  </a:cubicBezTo>
                  <a:lnTo>
                    <a:pt x="972" y="1038"/>
                  </a:lnTo>
                  <a:cubicBezTo>
                    <a:pt x="1003" y="1030"/>
                    <a:pt x="1003" y="992"/>
                    <a:pt x="980" y="984"/>
                  </a:cubicBezTo>
                  <a:cubicBezTo>
                    <a:pt x="935" y="967"/>
                    <a:pt x="886" y="958"/>
                    <a:pt x="838" y="958"/>
                  </a:cubicBezTo>
                  <a:cubicBezTo>
                    <a:pt x="781" y="958"/>
                    <a:pt x="725" y="971"/>
                    <a:pt x="675" y="1000"/>
                  </a:cubicBezTo>
                  <a:cubicBezTo>
                    <a:pt x="591" y="1007"/>
                    <a:pt x="515" y="1023"/>
                    <a:pt x="439" y="1045"/>
                  </a:cubicBezTo>
                  <a:cubicBezTo>
                    <a:pt x="401" y="916"/>
                    <a:pt x="378" y="794"/>
                    <a:pt x="363" y="664"/>
                  </a:cubicBezTo>
                  <a:cubicBezTo>
                    <a:pt x="369" y="583"/>
                    <a:pt x="436" y="524"/>
                    <a:pt x="512" y="524"/>
                  </a:cubicBezTo>
                  <a:cubicBezTo>
                    <a:pt x="536" y="524"/>
                    <a:pt x="560" y="530"/>
                    <a:pt x="584" y="542"/>
                  </a:cubicBezTo>
                  <a:cubicBezTo>
                    <a:pt x="637" y="588"/>
                    <a:pt x="683" y="634"/>
                    <a:pt x="736" y="687"/>
                  </a:cubicBezTo>
                  <a:cubicBezTo>
                    <a:pt x="753" y="706"/>
                    <a:pt x="774" y="715"/>
                    <a:pt x="794" y="715"/>
                  </a:cubicBezTo>
                  <a:cubicBezTo>
                    <a:pt x="854" y="715"/>
                    <a:pt x="909" y="643"/>
                    <a:pt x="858" y="581"/>
                  </a:cubicBezTo>
                  <a:cubicBezTo>
                    <a:pt x="850" y="573"/>
                    <a:pt x="843" y="558"/>
                    <a:pt x="835" y="550"/>
                  </a:cubicBezTo>
                  <a:cubicBezTo>
                    <a:pt x="843" y="535"/>
                    <a:pt x="843" y="520"/>
                    <a:pt x="843" y="504"/>
                  </a:cubicBezTo>
                  <a:lnTo>
                    <a:pt x="843" y="497"/>
                  </a:lnTo>
                  <a:cubicBezTo>
                    <a:pt x="835" y="466"/>
                    <a:pt x="812" y="443"/>
                    <a:pt x="790" y="443"/>
                  </a:cubicBezTo>
                  <a:lnTo>
                    <a:pt x="774" y="443"/>
                  </a:lnTo>
                  <a:lnTo>
                    <a:pt x="614" y="337"/>
                  </a:lnTo>
                  <a:cubicBezTo>
                    <a:pt x="469" y="215"/>
                    <a:pt x="317" y="108"/>
                    <a:pt x="149" y="9"/>
                  </a:cubicBezTo>
                  <a:cubicBezTo>
                    <a:pt x="137" y="3"/>
                    <a:pt x="125" y="1"/>
                    <a:pt x="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0"/>
            <p:cNvSpPr/>
            <p:nvPr/>
          </p:nvSpPr>
          <p:spPr>
            <a:xfrm>
              <a:off x="5540125" y="522225"/>
              <a:ext cx="10450" cy="42750"/>
            </a:xfrm>
            <a:custGeom>
              <a:avLst/>
              <a:gdLst/>
              <a:ahLst/>
              <a:cxnLst/>
              <a:rect l="l" t="t" r="r" b="b"/>
              <a:pathLst>
                <a:path w="418" h="1710" extrusionOk="0">
                  <a:moveTo>
                    <a:pt x="393" y="1"/>
                  </a:moveTo>
                  <a:cubicBezTo>
                    <a:pt x="388" y="1"/>
                    <a:pt x="384" y="3"/>
                    <a:pt x="381" y="7"/>
                  </a:cubicBezTo>
                  <a:cubicBezTo>
                    <a:pt x="61" y="502"/>
                    <a:pt x="0" y="1120"/>
                    <a:pt x="206" y="1676"/>
                  </a:cubicBezTo>
                  <a:cubicBezTo>
                    <a:pt x="215" y="1699"/>
                    <a:pt x="236" y="1709"/>
                    <a:pt x="257" y="1709"/>
                  </a:cubicBezTo>
                  <a:cubicBezTo>
                    <a:pt x="292" y="1709"/>
                    <a:pt x="327" y="1683"/>
                    <a:pt x="313" y="1646"/>
                  </a:cubicBezTo>
                  <a:cubicBezTo>
                    <a:pt x="145" y="1112"/>
                    <a:pt x="183" y="533"/>
                    <a:pt x="412" y="22"/>
                  </a:cubicBezTo>
                  <a:cubicBezTo>
                    <a:pt x="417" y="12"/>
                    <a:pt x="404"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0"/>
            <p:cNvSpPr/>
            <p:nvPr/>
          </p:nvSpPr>
          <p:spPr>
            <a:xfrm>
              <a:off x="5531350" y="524075"/>
              <a:ext cx="15825" cy="27575"/>
            </a:xfrm>
            <a:custGeom>
              <a:avLst/>
              <a:gdLst/>
              <a:ahLst/>
              <a:cxnLst/>
              <a:rect l="l" t="t" r="r" b="b"/>
              <a:pathLst>
                <a:path w="633" h="1103" extrusionOk="0">
                  <a:moveTo>
                    <a:pt x="611" y="0"/>
                  </a:moveTo>
                  <a:cubicBezTo>
                    <a:pt x="609" y="0"/>
                    <a:pt x="606" y="1"/>
                    <a:pt x="603" y="2"/>
                  </a:cubicBezTo>
                  <a:cubicBezTo>
                    <a:pt x="237" y="192"/>
                    <a:pt x="1" y="650"/>
                    <a:pt x="100" y="1053"/>
                  </a:cubicBezTo>
                  <a:cubicBezTo>
                    <a:pt x="108" y="1085"/>
                    <a:pt x="136" y="1102"/>
                    <a:pt x="161" y="1102"/>
                  </a:cubicBezTo>
                  <a:cubicBezTo>
                    <a:pt x="185" y="1102"/>
                    <a:pt x="207" y="1087"/>
                    <a:pt x="207" y="1053"/>
                  </a:cubicBezTo>
                  <a:cubicBezTo>
                    <a:pt x="245" y="665"/>
                    <a:pt x="275" y="276"/>
                    <a:pt x="626" y="32"/>
                  </a:cubicBezTo>
                  <a:cubicBezTo>
                    <a:pt x="632" y="19"/>
                    <a:pt x="628" y="0"/>
                    <a:pt x="611"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0"/>
            <p:cNvSpPr/>
            <p:nvPr/>
          </p:nvSpPr>
          <p:spPr>
            <a:xfrm>
              <a:off x="5539550" y="525300"/>
              <a:ext cx="8475" cy="20075"/>
            </a:xfrm>
            <a:custGeom>
              <a:avLst/>
              <a:gdLst/>
              <a:ahLst/>
              <a:cxnLst/>
              <a:rect l="l" t="t" r="r" b="b"/>
              <a:pathLst>
                <a:path w="339" h="803" extrusionOk="0">
                  <a:moveTo>
                    <a:pt x="302" y="1"/>
                  </a:moveTo>
                  <a:cubicBezTo>
                    <a:pt x="294" y="1"/>
                    <a:pt x="287" y="4"/>
                    <a:pt x="283" y="14"/>
                  </a:cubicBezTo>
                  <a:cubicBezTo>
                    <a:pt x="130" y="227"/>
                    <a:pt x="1" y="486"/>
                    <a:pt x="62" y="761"/>
                  </a:cubicBezTo>
                  <a:cubicBezTo>
                    <a:pt x="68" y="790"/>
                    <a:pt x="91" y="803"/>
                    <a:pt x="115" y="803"/>
                  </a:cubicBezTo>
                  <a:cubicBezTo>
                    <a:pt x="146" y="803"/>
                    <a:pt x="177" y="780"/>
                    <a:pt x="168" y="745"/>
                  </a:cubicBezTo>
                  <a:cubicBezTo>
                    <a:pt x="138" y="494"/>
                    <a:pt x="199" y="250"/>
                    <a:pt x="328" y="37"/>
                  </a:cubicBezTo>
                  <a:cubicBezTo>
                    <a:pt x="339" y="21"/>
                    <a:pt x="320"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0"/>
            <p:cNvSpPr/>
            <p:nvPr/>
          </p:nvSpPr>
          <p:spPr>
            <a:xfrm>
              <a:off x="5531550" y="524450"/>
              <a:ext cx="15925" cy="34700"/>
            </a:xfrm>
            <a:custGeom>
              <a:avLst/>
              <a:gdLst/>
              <a:ahLst/>
              <a:cxnLst/>
              <a:rect l="l" t="t" r="r" b="b"/>
              <a:pathLst>
                <a:path w="637" h="1388" extrusionOk="0">
                  <a:moveTo>
                    <a:pt x="488" y="1"/>
                  </a:moveTo>
                  <a:cubicBezTo>
                    <a:pt x="467" y="1"/>
                    <a:pt x="446" y="12"/>
                    <a:pt x="435" y="40"/>
                  </a:cubicBezTo>
                  <a:cubicBezTo>
                    <a:pt x="420" y="63"/>
                    <a:pt x="412" y="93"/>
                    <a:pt x="397" y="116"/>
                  </a:cubicBezTo>
                  <a:cubicBezTo>
                    <a:pt x="244" y="421"/>
                    <a:pt x="0" y="802"/>
                    <a:pt x="275" y="1099"/>
                  </a:cubicBezTo>
                  <a:cubicBezTo>
                    <a:pt x="282" y="1107"/>
                    <a:pt x="290" y="1107"/>
                    <a:pt x="290" y="1107"/>
                  </a:cubicBezTo>
                  <a:cubicBezTo>
                    <a:pt x="298" y="1130"/>
                    <a:pt x="305" y="1153"/>
                    <a:pt x="321" y="1176"/>
                  </a:cubicBezTo>
                  <a:cubicBezTo>
                    <a:pt x="328" y="1191"/>
                    <a:pt x="351" y="1199"/>
                    <a:pt x="366" y="1199"/>
                  </a:cubicBezTo>
                  <a:cubicBezTo>
                    <a:pt x="389" y="1244"/>
                    <a:pt x="404" y="1282"/>
                    <a:pt x="427" y="1320"/>
                  </a:cubicBezTo>
                  <a:lnTo>
                    <a:pt x="435" y="1336"/>
                  </a:lnTo>
                  <a:cubicBezTo>
                    <a:pt x="435" y="1343"/>
                    <a:pt x="442" y="1351"/>
                    <a:pt x="442" y="1351"/>
                  </a:cubicBezTo>
                  <a:cubicBezTo>
                    <a:pt x="459" y="1376"/>
                    <a:pt x="481" y="1387"/>
                    <a:pt x="504" y="1387"/>
                  </a:cubicBezTo>
                  <a:cubicBezTo>
                    <a:pt x="555" y="1387"/>
                    <a:pt x="606" y="1331"/>
                    <a:pt x="580" y="1267"/>
                  </a:cubicBezTo>
                  <a:cubicBezTo>
                    <a:pt x="549" y="1176"/>
                    <a:pt x="511" y="1084"/>
                    <a:pt x="473" y="1000"/>
                  </a:cubicBezTo>
                  <a:cubicBezTo>
                    <a:pt x="458" y="886"/>
                    <a:pt x="450" y="772"/>
                    <a:pt x="450" y="665"/>
                  </a:cubicBezTo>
                  <a:cubicBezTo>
                    <a:pt x="450" y="642"/>
                    <a:pt x="442" y="619"/>
                    <a:pt x="427" y="604"/>
                  </a:cubicBezTo>
                  <a:cubicBezTo>
                    <a:pt x="473" y="459"/>
                    <a:pt x="564" y="330"/>
                    <a:pt x="580" y="170"/>
                  </a:cubicBezTo>
                  <a:cubicBezTo>
                    <a:pt x="595" y="154"/>
                    <a:pt x="595" y="139"/>
                    <a:pt x="618" y="116"/>
                  </a:cubicBezTo>
                  <a:cubicBezTo>
                    <a:pt x="636" y="104"/>
                    <a:pt x="615" y="82"/>
                    <a:pt x="598" y="82"/>
                  </a:cubicBezTo>
                  <a:cubicBezTo>
                    <a:pt x="594" y="82"/>
                    <a:pt x="590" y="83"/>
                    <a:pt x="587" y="86"/>
                  </a:cubicBezTo>
                  <a:cubicBezTo>
                    <a:pt x="572" y="93"/>
                    <a:pt x="564" y="109"/>
                    <a:pt x="549" y="124"/>
                  </a:cubicBezTo>
                  <a:lnTo>
                    <a:pt x="534" y="124"/>
                  </a:lnTo>
                  <a:lnTo>
                    <a:pt x="526" y="132"/>
                  </a:lnTo>
                  <a:cubicBezTo>
                    <a:pt x="534" y="116"/>
                    <a:pt x="542" y="101"/>
                    <a:pt x="542" y="86"/>
                  </a:cubicBezTo>
                  <a:cubicBezTo>
                    <a:pt x="561" y="37"/>
                    <a:pt x="525" y="1"/>
                    <a:pt x="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0"/>
            <p:cNvSpPr/>
            <p:nvPr/>
          </p:nvSpPr>
          <p:spPr>
            <a:xfrm>
              <a:off x="5513000" y="526750"/>
              <a:ext cx="26025" cy="22400"/>
            </a:xfrm>
            <a:custGeom>
              <a:avLst/>
              <a:gdLst/>
              <a:ahLst/>
              <a:cxnLst/>
              <a:rect l="l" t="t" r="r" b="b"/>
              <a:pathLst>
                <a:path w="1041" h="896" extrusionOk="0">
                  <a:moveTo>
                    <a:pt x="124" y="0"/>
                  </a:moveTo>
                  <a:cubicBezTo>
                    <a:pt x="37" y="0"/>
                    <a:pt x="0" y="118"/>
                    <a:pt x="79" y="161"/>
                  </a:cubicBezTo>
                  <a:cubicBezTo>
                    <a:pt x="399" y="329"/>
                    <a:pt x="575" y="680"/>
                    <a:pt x="857" y="878"/>
                  </a:cubicBezTo>
                  <a:cubicBezTo>
                    <a:pt x="874" y="890"/>
                    <a:pt x="893" y="896"/>
                    <a:pt x="911" y="896"/>
                  </a:cubicBezTo>
                  <a:cubicBezTo>
                    <a:pt x="980" y="896"/>
                    <a:pt x="1041" y="815"/>
                    <a:pt x="986" y="748"/>
                  </a:cubicBezTo>
                  <a:cubicBezTo>
                    <a:pt x="948" y="718"/>
                    <a:pt x="918" y="680"/>
                    <a:pt x="887" y="642"/>
                  </a:cubicBezTo>
                  <a:cubicBezTo>
                    <a:pt x="956" y="596"/>
                    <a:pt x="1002" y="527"/>
                    <a:pt x="1017" y="451"/>
                  </a:cubicBezTo>
                  <a:cubicBezTo>
                    <a:pt x="1022" y="440"/>
                    <a:pt x="1012" y="430"/>
                    <a:pt x="1003" y="430"/>
                  </a:cubicBezTo>
                  <a:cubicBezTo>
                    <a:pt x="1000" y="430"/>
                    <a:pt x="996" y="431"/>
                    <a:pt x="994" y="436"/>
                  </a:cubicBezTo>
                  <a:cubicBezTo>
                    <a:pt x="945" y="497"/>
                    <a:pt x="895" y="541"/>
                    <a:pt x="855" y="541"/>
                  </a:cubicBezTo>
                  <a:cubicBezTo>
                    <a:pt x="819" y="541"/>
                    <a:pt x="791" y="509"/>
                    <a:pt x="773" y="428"/>
                  </a:cubicBezTo>
                  <a:cubicBezTo>
                    <a:pt x="750" y="337"/>
                    <a:pt x="750" y="245"/>
                    <a:pt x="773" y="154"/>
                  </a:cubicBezTo>
                  <a:cubicBezTo>
                    <a:pt x="794" y="96"/>
                    <a:pt x="755" y="39"/>
                    <a:pt x="699" y="39"/>
                  </a:cubicBezTo>
                  <a:cubicBezTo>
                    <a:pt x="696" y="39"/>
                    <a:pt x="693" y="39"/>
                    <a:pt x="689" y="40"/>
                  </a:cubicBezTo>
                  <a:cubicBezTo>
                    <a:pt x="615" y="57"/>
                    <a:pt x="545" y="65"/>
                    <a:pt x="473" y="65"/>
                  </a:cubicBezTo>
                  <a:cubicBezTo>
                    <a:pt x="449" y="65"/>
                    <a:pt x="424" y="64"/>
                    <a:pt x="399" y="62"/>
                  </a:cubicBezTo>
                  <a:cubicBezTo>
                    <a:pt x="316" y="47"/>
                    <a:pt x="224" y="32"/>
                    <a:pt x="140" y="1"/>
                  </a:cubicBezTo>
                  <a:cubicBezTo>
                    <a:pt x="135" y="1"/>
                    <a:pt x="130" y="0"/>
                    <a:pt x="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0"/>
            <p:cNvSpPr/>
            <p:nvPr/>
          </p:nvSpPr>
          <p:spPr>
            <a:xfrm>
              <a:off x="5541875" y="523350"/>
              <a:ext cx="7875" cy="8150"/>
            </a:xfrm>
            <a:custGeom>
              <a:avLst/>
              <a:gdLst/>
              <a:ahLst/>
              <a:cxnLst/>
              <a:rect l="l" t="t" r="r" b="b"/>
              <a:pathLst>
                <a:path w="315" h="326" extrusionOk="0">
                  <a:moveTo>
                    <a:pt x="227" y="0"/>
                  </a:moveTo>
                  <a:cubicBezTo>
                    <a:pt x="215" y="0"/>
                    <a:pt x="202" y="5"/>
                    <a:pt x="190" y="15"/>
                  </a:cubicBezTo>
                  <a:lnTo>
                    <a:pt x="167" y="38"/>
                  </a:lnTo>
                  <a:cubicBezTo>
                    <a:pt x="159" y="36"/>
                    <a:pt x="152" y="35"/>
                    <a:pt x="145" y="35"/>
                  </a:cubicBezTo>
                  <a:cubicBezTo>
                    <a:pt x="125" y="35"/>
                    <a:pt x="108" y="44"/>
                    <a:pt x="90" y="61"/>
                  </a:cubicBezTo>
                  <a:cubicBezTo>
                    <a:pt x="75" y="92"/>
                    <a:pt x="60" y="115"/>
                    <a:pt x="37" y="137"/>
                  </a:cubicBezTo>
                  <a:cubicBezTo>
                    <a:pt x="22" y="160"/>
                    <a:pt x="22" y="198"/>
                    <a:pt x="37" y="221"/>
                  </a:cubicBezTo>
                  <a:cubicBezTo>
                    <a:pt x="37" y="221"/>
                    <a:pt x="37" y="229"/>
                    <a:pt x="37" y="229"/>
                  </a:cubicBezTo>
                  <a:lnTo>
                    <a:pt x="29" y="244"/>
                  </a:lnTo>
                  <a:lnTo>
                    <a:pt x="22" y="259"/>
                  </a:lnTo>
                  <a:cubicBezTo>
                    <a:pt x="1" y="296"/>
                    <a:pt x="41" y="325"/>
                    <a:pt x="78" y="325"/>
                  </a:cubicBezTo>
                  <a:cubicBezTo>
                    <a:pt x="95" y="325"/>
                    <a:pt x="111" y="319"/>
                    <a:pt x="121" y="305"/>
                  </a:cubicBezTo>
                  <a:cubicBezTo>
                    <a:pt x="151" y="267"/>
                    <a:pt x="182" y="229"/>
                    <a:pt x="212" y="183"/>
                  </a:cubicBezTo>
                  <a:cubicBezTo>
                    <a:pt x="228" y="160"/>
                    <a:pt x="251" y="137"/>
                    <a:pt x="266" y="115"/>
                  </a:cubicBezTo>
                  <a:cubicBezTo>
                    <a:pt x="314" y="72"/>
                    <a:pt x="276" y="0"/>
                    <a:pt x="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0"/>
            <p:cNvSpPr/>
            <p:nvPr/>
          </p:nvSpPr>
          <p:spPr>
            <a:xfrm>
              <a:off x="5605850" y="536875"/>
              <a:ext cx="20600" cy="19825"/>
            </a:xfrm>
            <a:custGeom>
              <a:avLst/>
              <a:gdLst/>
              <a:ahLst/>
              <a:cxnLst/>
              <a:rect l="l" t="t" r="r" b="b"/>
              <a:pathLst>
                <a:path w="824" h="793" extrusionOk="0">
                  <a:moveTo>
                    <a:pt x="368" y="312"/>
                  </a:moveTo>
                  <a:cubicBezTo>
                    <a:pt x="380" y="312"/>
                    <a:pt x="393" y="314"/>
                    <a:pt x="405" y="320"/>
                  </a:cubicBezTo>
                  <a:cubicBezTo>
                    <a:pt x="473" y="351"/>
                    <a:pt x="428" y="450"/>
                    <a:pt x="405" y="503"/>
                  </a:cubicBezTo>
                  <a:cubicBezTo>
                    <a:pt x="405" y="503"/>
                    <a:pt x="405" y="503"/>
                    <a:pt x="405" y="511"/>
                  </a:cubicBezTo>
                  <a:cubicBezTo>
                    <a:pt x="359" y="488"/>
                    <a:pt x="321" y="458"/>
                    <a:pt x="283" y="420"/>
                  </a:cubicBezTo>
                  <a:cubicBezTo>
                    <a:pt x="283" y="404"/>
                    <a:pt x="283" y="389"/>
                    <a:pt x="283" y="374"/>
                  </a:cubicBezTo>
                  <a:cubicBezTo>
                    <a:pt x="300" y="334"/>
                    <a:pt x="333" y="312"/>
                    <a:pt x="368" y="312"/>
                  </a:cubicBezTo>
                  <a:close/>
                  <a:moveTo>
                    <a:pt x="356" y="0"/>
                  </a:moveTo>
                  <a:cubicBezTo>
                    <a:pt x="329" y="0"/>
                    <a:pt x="302" y="3"/>
                    <a:pt x="275" y="8"/>
                  </a:cubicBezTo>
                  <a:cubicBezTo>
                    <a:pt x="100" y="46"/>
                    <a:pt x="1" y="237"/>
                    <a:pt x="69" y="397"/>
                  </a:cubicBezTo>
                  <a:cubicBezTo>
                    <a:pt x="85" y="427"/>
                    <a:pt x="100" y="450"/>
                    <a:pt x="123" y="473"/>
                  </a:cubicBezTo>
                  <a:cubicBezTo>
                    <a:pt x="130" y="519"/>
                    <a:pt x="146" y="564"/>
                    <a:pt x="168" y="602"/>
                  </a:cubicBezTo>
                  <a:cubicBezTo>
                    <a:pt x="229" y="717"/>
                    <a:pt x="336" y="793"/>
                    <a:pt x="453" y="793"/>
                  </a:cubicBezTo>
                  <a:cubicBezTo>
                    <a:pt x="500" y="793"/>
                    <a:pt x="548" y="781"/>
                    <a:pt x="595" y="755"/>
                  </a:cubicBezTo>
                  <a:cubicBezTo>
                    <a:pt x="763" y="648"/>
                    <a:pt x="824" y="435"/>
                    <a:pt x="740" y="259"/>
                  </a:cubicBezTo>
                  <a:cubicBezTo>
                    <a:pt x="681" y="101"/>
                    <a:pt x="525" y="0"/>
                    <a:pt x="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0"/>
            <p:cNvSpPr/>
            <p:nvPr/>
          </p:nvSpPr>
          <p:spPr>
            <a:xfrm>
              <a:off x="5673175" y="499200"/>
              <a:ext cx="27400" cy="55450"/>
            </a:xfrm>
            <a:custGeom>
              <a:avLst/>
              <a:gdLst/>
              <a:ahLst/>
              <a:cxnLst/>
              <a:rect l="l" t="t" r="r" b="b"/>
              <a:pathLst>
                <a:path w="1096" h="2218" extrusionOk="0">
                  <a:moveTo>
                    <a:pt x="605" y="1"/>
                  </a:moveTo>
                  <a:cubicBezTo>
                    <a:pt x="572" y="1"/>
                    <a:pt x="542" y="30"/>
                    <a:pt x="547" y="67"/>
                  </a:cubicBezTo>
                  <a:cubicBezTo>
                    <a:pt x="745" y="837"/>
                    <a:pt x="966" y="1812"/>
                    <a:pt x="21" y="2178"/>
                  </a:cubicBezTo>
                  <a:cubicBezTo>
                    <a:pt x="0" y="2185"/>
                    <a:pt x="11" y="2217"/>
                    <a:pt x="30" y="2217"/>
                  </a:cubicBezTo>
                  <a:cubicBezTo>
                    <a:pt x="32" y="2217"/>
                    <a:pt x="34" y="2217"/>
                    <a:pt x="36" y="2216"/>
                  </a:cubicBezTo>
                  <a:cubicBezTo>
                    <a:pt x="1027" y="2071"/>
                    <a:pt x="1096" y="730"/>
                    <a:pt x="646" y="21"/>
                  </a:cubicBezTo>
                  <a:cubicBezTo>
                    <a:pt x="634" y="7"/>
                    <a:pt x="619" y="1"/>
                    <a:pt x="6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0"/>
            <p:cNvSpPr/>
            <p:nvPr/>
          </p:nvSpPr>
          <p:spPr>
            <a:xfrm>
              <a:off x="5669875" y="500975"/>
              <a:ext cx="18075" cy="50900"/>
            </a:xfrm>
            <a:custGeom>
              <a:avLst/>
              <a:gdLst/>
              <a:ahLst/>
              <a:cxnLst/>
              <a:rect l="l" t="t" r="r" b="b"/>
              <a:pathLst>
                <a:path w="723" h="2036" extrusionOk="0">
                  <a:moveTo>
                    <a:pt x="716" y="0"/>
                  </a:moveTo>
                  <a:cubicBezTo>
                    <a:pt x="714" y="0"/>
                    <a:pt x="712" y="1"/>
                    <a:pt x="709" y="4"/>
                  </a:cubicBezTo>
                  <a:cubicBezTo>
                    <a:pt x="435" y="270"/>
                    <a:pt x="191" y="499"/>
                    <a:pt x="92" y="880"/>
                  </a:cubicBezTo>
                  <a:cubicBezTo>
                    <a:pt x="1" y="1231"/>
                    <a:pt x="107" y="1642"/>
                    <a:pt x="115" y="1993"/>
                  </a:cubicBezTo>
                  <a:cubicBezTo>
                    <a:pt x="115" y="2022"/>
                    <a:pt x="134" y="2036"/>
                    <a:pt x="156" y="2036"/>
                  </a:cubicBezTo>
                  <a:cubicBezTo>
                    <a:pt x="178" y="2036"/>
                    <a:pt x="202" y="2020"/>
                    <a:pt x="206" y="1993"/>
                  </a:cubicBezTo>
                  <a:cubicBezTo>
                    <a:pt x="275" y="1634"/>
                    <a:pt x="115" y="1276"/>
                    <a:pt x="206" y="910"/>
                  </a:cubicBezTo>
                  <a:cubicBezTo>
                    <a:pt x="298" y="552"/>
                    <a:pt x="526" y="316"/>
                    <a:pt x="717" y="11"/>
                  </a:cubicBezTo>
                  <a:cubicBezTo>
                    <a:pt x="722" y="6"/>
                    <a:pt x="720"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0"/>
            <p:cNvSpPr/>
            <p:nvPr/>
          </p:nvSpPr>
          <p:spPr>
            <a:xfrm>
              <a:off x="5671400" y="554600"/>
              <a:ext cx="18700" cy="27800"/>
            </a:xfrm>
            <a:custGeom>
              <a:avLst/>
              <a:gdLst/>
              <a:ahLst/>
              <a:cxnLst/>
              <a:rect l="l" t="t" r="r" b="b"/>
              <a:pathLst>
                <a:path w="748" h="1112" extrusionOk="0">
                  <a:moveTo>
                    <a:pt x="23" y="0"/>
                  </a:moveTo>
                  <a:cubicBezTo>
                    <a:pt x="1" y="0"/>
                    <a:pt x="1" y="23"/>
                    <a:pt x="16" y="31"/>
                  </a:cubicBezTo>
                  <a:cubicBezTo>
                    <a:pt x="138" y="92"/>
                    <a:pt x="305" y="84"/>
                    <a:pt x="397" y="191"/>
                  </a:cubicBezTo>
                  <a:cubicBezTo>
                    <a:pt x="458" y="259"/>
                    <a:pt x="488" y="351"/>
                    <a:pt x="496" y="442"/>
                  </a:cubicBezTo>
                  <a:cubicBezTo>
                    <a:pt x="496" y="633"/>
                    <a:pt x="458" y="823"/>
                    <a:pt x="382" y="999"/>
                  </a:cubicBezTo>
                  <a:cubicBezTo>
                    <a:pt x="360" y="1063"/>
                    <a:pt x="410" y="1112"/>
                    <a:pt x="463" y="1112"/>
                  </a:cubicBezTo>
                  <a:cubicBezTo>
                    <a:pt x="485" y="1112"/>
                    <a:pt x="508" y="1103"/>
                    <a:pt x="526" y="1082"/>
                  </a:cubicBezTo>
                  <a:cubicBezTo>
                    <a:pt x="694" y="869"/>
                    <a:pt x="747" y="595"/>
                    <a:pt x="671" y="343"/>
                  </a:cubicBezTo>
                  <a:cubicBezTo>
                    <a:pt x="572" y="8"/>
                    <a:pt x="328" y="0"/>
                    <a:pt x="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0"/>
            <p:cNvSpPr/>
            <p:nvPr/>
          </p:nvSpPr>
          <p:spPr>
            <a:xfrm>
              <a:off x="5671600" y="553975"/>
              <a:ext cx="11250" cy="30225"/>
            </a:xfrm>
            <a:custGeom>
              <a:avLst/>
              <a:gdLst/>
              <a:ahLst/>
              <a:cxnLst/>
              <a:rect l="l" t="t" r="r" b="b"/>
              <a:pathLst>
                <a:path w="450" h="1209" extrusionOk="0">
                  <a:moveTo>
                    <a:pt x="99" y="0"/>
                  </a:moveTo>
                  <a:cubicBezTo>
                    <a:pt x="77" y="0"/>
                    <a:pt x="54" y="16"/>
                    <a:pt x="46" y="40"/>
                  </a:cubicBezTo>
                  <a:cubicBezTo>
                    <a:pt x="0" y="216"/>
                    <a:pt x="8" y="399"/>
                    <a:pt x="76" y="566"/>
                  </a:cubicBezTo>
                  <a:cubicBezTo>
                    <a:pt x="160" y="780"/>
                    <a:pt x="335" y="970"/>
                    <a:pt x="396" y="1191"/>
                  </a:cubicBezTo>
                  <a:cubicBezTo>
                    <a:pt x="400" y="1203"/>
                    <a:pt x="410" y="1208"/>
                    <a:pt x="418" y="1208"/>
                  </a:cubicBezTo>
                  <a:cubicBezTo>
                    <a:pt x="427" y="1208"/>
                    <a:pt x="435" y="1203"/>
                    <a:pt x="435" y="1191"/>
                  </a:cubicBezTo>
                  <a:cubicBezTo>
                    <a:pt x="450" y="1016"/>
                    <a:pt x="366" y="871"/>
                    <a:pt x="290" y="711"/>
                  </a:cubicBezTo>
                  <a:cubicBezTo>
                    <a:pt x="191" y="498"/>
                    <a:pt x="137" y="269"/>
                    <a:pt x="137" y="40"/>
                  </a:cubicBezTo>
                  <a:cubicBezTo>
                    <a:pt x="134" y="12"/>
                    <a:pt x="117" y="0"/>
                    <a:pt x="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0"/>
            <p:cNvSpPr/>
            <p:nvPr/>
          </p:nvSpPr>
          <p:spPr>
            <a:xfrm>
              <a:off x="5608150" y="619500"/>
              <a:ext cx="25550" cy="22200"/>
            </a:xfrm>
            <a:custGeom>
              <a:avLst/>
              <a:gdLst/>
              <a:ahLst/>
              <a:cxnLst/>
              <a:rect l="l" t="t" r="r" b="b"/>
              <a:pathLst>
                <a:path w="1022" h="888" extrusionOk="0">
                  <a:moveTo>
                    <a:pt x="640" y="315"/>
                  </a:moveTo>
                  <a:cubicBezTo>
                    <a:pt x="740" y="346"/>
                    <a:pt x="808" y="415"/>
                    <a:pt x="839" y="514"/>
                  </a:cubicBezTo>
                  <a:cubicBezTo>
                    <a:pt x="793" y="548"/>
                    <a:pt x="739" y="565"/>
                    <a:pt x="685" y="565"/>
                  </a:cubicBezTo>
                  <a:cubicBezTo>
                    <a:pt x="668" y="565"/>
                    <a:pt x="650" y="563"/>
                    <a:pt x="633" y="559"/>
                  </a:cubicBezTo>
                  <a:lnTo>
                    <a:pt x="595" y="544"/>
                  </a:lnTo>
                  <a:cubicBezTo>
                    <a:pt x="579" y="529"/>
                    <a:pt x="564" y="514"/>
                    <a:pt x="549" y="498"/>
                  </a:cubicBezTo>
                  <a:cubicBezTo>
                    <a:pt x="549" y="498"/>
                    <a:pt x="541" y="483"/>
                    <a:pt x="541" y="483"/>
                  </a:cubicBezTo>
                  <a:lnTo>
                    <a:pt x="541" y="399"/>
                  </a:lnTo>
                  <a:lnTo>
                    <a:pt x="541" y="376"/>
                  </a:lnTo>
                  <a:cubicBezTo>
                    <a:pt x="564" y="354"/>
                    <a:pt x="595" y="323"/>
                    <a:pt x="625" y="315"/>
                  </a:cubicBezTo>
                  <a:close/>
                  <a:moveTo>
                    <a:pt x="468" y="0"/>
                  </a:moveTo>
                  <a:cubicBezTo>
                    <a:pt x="240" y="0"/>
                    <a:pt x="0" y="124"/>
                    <a:pt x="0" y="384"/>
                  </a:cubicBezTo>
                  <a:cubicBezTo>
                    <a:pt x="15" y="651"/>
                    <a:pt x="221" y="864"/>
                    <a:pt x="480" y="887"/>
                  </a:cubicBezTo>
                  <a:cubicBezTo>
                    <a:pt x="557" y="887"/>
                    <a:pt x="633" y="872"/>
                    <a:pt x="709" y="841"/>
                  </a:cubicBezTo>
                  <a:lnTo>
                    <a:pt x="724" y="841"/>
                  </a:lnTo>
                  <a:cubicBezTo>
                    <a:pt x="846" y="826"/>
                    <a:pt x="945" y="735"/>
                    <a:pt x="976" y="613"/>
                  </a:cubicBezTo>
                  <a:cubicBezTo>
                    <a:pt x="999" y="605"/>
                    <a:pt x="1014" y="582"/>
                    <a:pt x="1014" y="559"/>
                  </a:cubicBezTo>
                  <a:cubicBezTo>
                    <a:pt x="1022" y="514"/>
                    <a:pt x="1014" y="460"/>
                    <a:pt x="999" y="415"/>
                  </a:cubicBezTo>
                  <a:cubicBezTo>
                    <a:pt x="991" y="346"/>
                    <a:pt x="953" y="285"/>
                    <a:pt x="907" y="232"/>
                  </a:cubicBezTo>
                  <a:cubicBezTo>
                    <a:pt x="823" y="102"/>
                    <a:pt x="679" y="18"/>
                    <a:pt x="526" y="3"/>
                  </a:cubicBezTo>
                  <a:cubicBezTo>
                    <a:pt x="507" y="1"/>
                    <a:pt x="488" y="0"/>
                    <a:pt x="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0"/>
            <p:cNvSpPr/>
            <p:nvPr/>
          </p:nvSpPr>
          <p:spPr>
            <a:xfrm>
              <a:off x="5530400" y="757050"/>
              <a:ext cx="23275" cy="24750"/>
            </a:xfrm>
            <a:custGeom>
              <a:avLst/>
              <a:gdLst/>
              <a:ahLst/>
              <a:cxnLst/>
              <a:rect l="l" t="t" r="r" b="b"/>
              <a:pathLst>
                <a:path w="931" h="990" extrusionOk="0">
                  <a:moveTo>
                    <a:pt x="603" y="248"/>
                  </a:moveTo>
                  <a:cubicBezTo>
                    <a:pt x="633" y="270"/>
                    <a:pt x="656" y="301"/>
                    <a:pt x="671" y="331"/>
                  </a:cubicBezTo>
                  <a:cubicBezTo>
                    <a:pt x="700" y="389"/>
                    <a:pt x="776" y="601"/>
                    <a:pt x="658" y="601"/>
                  </a:cubicBezTo>
                  <a:cubicBezTo>
                    <a:pt x="651" y="601"/>
                    <a:pt x="642" y="600"/>
                    <a:pt x="633" y="598"/>
                  </a:cubicBezTo>
                  <a:cubicBezTo>
                    <a:pt x="511" y="583"/>
                    <a:pt x="450" y="362"/>
                    <a:pt x="557" y="286"/>
                  </a:cubicBezTo>
                  <a:lnTo>
                    <a:pt x="580" y="270"/>
                  </a:lnTo>
                  <a:cubicBezTo>
                    <a:pt x="588" y="263"/>
                    <a:pt x="595" y="255"/>
                    <a:pt x="603" y="248"/>
                  </a:cubicBezTo>
                  <a:close/>
                  <a:moveTo>
                    <a:pt x="412" y="1"/>
                  </a:moveTo>
                  <a:cubicBezTo>
                    <a:pt x="298" y="1"/>
                    <a:pt x="189" y="55"/>
                    <a:pt x="115" y="187"/>
                  </a:cubicBezTo>
                  <a:cubicBezTo>
                    <a:pt x="1" y="369"/>
                    <a:pt x="8" y="606"/>
                    <a:pt x="123" y="796"/>
                  </a:cubicBezTo>
                  <a:cubicBezTo>
                    <a:pt x="213" y="919"/>
                    <a:pt x="356" y="989"/>
                    <a:pt x="501" y="989"/>
                  </a:cubicBezTo>
                  <a:cubicBezTo>
                    <a:pt x="564" y="989"/>
                    <a:pt x="627" y="976"/>
                    <a:pt x="687" y="949"/>
                  </a:cubicBezTo>
                  <a:cubicBezTo>
                    <a:pt x="847" y="872"/>
                    <a:pt x="931" y="697"/>
                    <a:pt x="900" y="530"/>
                  </a:cubicBezTo>
                  <a:cubicBezTo>
                    <a:pt x="926" y="258"/>
                    <a:pt x="659" y="1"/>
                    <a:pt x="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0"/>
            <p:cNvSpPr/>
            <p:nvPr/>
          </p:nvSpPr>
          <p:spPr>
            <a:xfrm>
              <a:off x="5492500" y="849425"/>
              <a:ext cx="22875" cy="17850"/>
            </a:xfrm>
            <a:custGeom>
              <a:avLst/>
              <a:gdLst/>
              <a:ahLst/>
              <a:cxnLst/>
              <a:rect l="l" t="t" r="r" b="b"/>
              <a:pathLst>
                <a:path w="915" h="714" extrusionOk="0">
                  <a:moveTo>
                    <a:pt x="602" y="196"/>
                  </a:moveTo>
                  <a:cubicBezTo>
                    <a:pt x="633" y="218"/>
                    <a:pt x="663" y="241"/>
                    <a:pt x="686" y="272"/>
                  </a:cubicBezTo>
                  <a:cubicBezTo>
                    <a:pt x="709" y="310"/>
                    <a:pt x="747" y="363"/>
                    <a:pt x="716" y="401"/>
                  </a:cubicBezTo>
                  <a:cubicBezTo>
                    <a:pt x="694" y="424"/>
                    <a:pt x="663" y="439"/>
                    <a:pt x="633" y="447"/>
                  </a:cubicBezTo>
                  <a:cubicBezTo>
                    <a:pt x="633" y="432"/>
                    <a:pt x="625" y="417"/>
                    <a:pt x="610" y="409"/>
                  </a:cubicBezTo>
                  <a:cubicBezTo>
                    <a:pt x="595" y="394"/>
                    <a:pt x="579" y="386"/>
                    <a:pt x="556" y="378"/>
                  </a:cubicBezTo>
                  <a:cubicBezTo>
                    <a:pt x="526" y="318"/>
                    <a:pt x="541" y="241"/>
                    <a:pt x="602" y="196"/>
                  </a:cubicBezTo>
                  <a:close/>
                  <a:moveTo>
                    <a:pt x="439" y="1"/>
                  </a:moveTo>
                  <a:cubicBezTo>
                    <a:pt x="349" y="1"/>
                    <a:pt x="259" y="36"/>
                    <a:pt x="191" y="104"/>
                  </a:cubicBezTo>
                  <a:cubicBezTo>
                    <a:pt x="0" y="318"/>
                    <a:pt x="152" y="599"/>
                    <a:pt x="381" y="683"/>
                  </a:cubicBezTo>
                  <a:cubicBezTo>
                    <a:pt x="412" y="706"/>
                    <a:pt x="450" y="714"/>
                    <a:pt x="488" y="714"/>
                  </a:cubicBezTo>
                  <a:cubicBezTo>
                    <a:pt x="534" y="714"/>
                    <a:pt x="572" y="714"/>
                    <a:pt x="610" y="706"/>
                  </a:cubicBezTo>
                  <a:cubicBezTo>
                    <a:pt x="716" y="691"/>
                    <a:pt x="800" y="607"/>
                    <a:pt x="816" y="500"/>
                  </a:cubicBezTo>
                  <a:cubicBezTo>
                    <a:pt x="823" y="485"/>
                    <a:pt x="838" y="470"/>
                    <a:pt x="846" y="447"/>
                  </a:cubicBezTo>
                  <a:cubicBezTo>
                    <a:pt x="915" y="287"/>
                    <a:pt x="770" y="142"/>
                    <a:pt x="640" y="66"/>
                  </a:cubicBezTo>
                  <a:cubicBezTo>
                    <a:pt x="580" y="22"/>
                    <a:pt x="509"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0"/>
            <p:cNvSpPr/>
            <p:nvPr/>
          </p:nvSpPr>
          <p:spPr>
            <a:xfrm>
              <a:off x="5571125" y="738250"/>
              <a:ext cx="31700" cy="23500"/>
            </a:xfrm>
            <a:custGeom>
              <a:avLst/>
              <a:gdLst/>
              <a:ahLst/>
              <a:cxnLst/>
              <a:rect l="l" t="t" r="r" b="b"/>
              <a:pathLst>
                <a:path w="1268" h="940" extrusionOk="0">
                  <a:moveTo>
                    <a:pt x="785" y="311"/>
                  </a:moveTo>
                  <a:cubicBezTo>
                    <a:pt x="847" y="311"/>
                    <a:pt x="920" y="409"/>
                    <a:pt x="925" y="474"/>
                  </a:cubicBezTo>
                  <a:cubicBezTo>
                    <a:pt x="940" y="550"/>
                    <a:pt x="917" y="626"/>
                    <a:pt x="864" y="679"/>
                  </a:cubicBezTo>
                  <a:cubicBezTo>
                    <a:pt x="742" y="672"/>
                    <a:pt x="673" y="489"/>
                    <a:pt x="719" y="375"/>
                  </a:cubicBezTo>
                  <a:cubicBezTo>
                    <a:pt x="735" y="329"/>
                    <a:pt x="759" y="311"/>
                    <a:pt x="785" y="311"/>
                  </a:cubicBezTo>
                  <a:close/>
                  <a:moveTo>
                    <a:pt x="757" y="1"/>
                  </a:moveTo>
                  <a:cubicBezTo>
                    <a:pt x="401" y="1"/>
                    <a:pt x="0" y="268"/>
                    <a:pt x="285" y="611"/>
                  </a:cubicBezTo>
                  <a:cubicBezTo>
                    <a:pt x="299" y="799"/>
                    <a:pt x="459" y="940"/>
                    <a:pt x="645" y="940"/>
                  </a:cubicBezTo>
                  <a:cubicBezTo>
                    <a:pt x="654" y="940"/>
                    <a:pt x="664" y="939"/>
                    <a:pt x="673" y="939"/>
                  </a:cubicBezTo>
                  <a:cubicBezTo>
                    <a:pt x="795" y="931"/>
                    <a:pt x="910" y="885"/>
                    <a:pt x="1001" y="809"/>
                  </a:cubicBezTo>
                  <a:cubicBezTo>
                    <a:pt x="1115" y="756"/>
                    <a:pt x="1199" y="641"/>
                    <a:pt x="1214" y="512"/>
                  </a:cubicBezTo>
                  <a:cubicBezTo>
                    <a:pt x="1268" y="352"/>
                    <a:pt x="1207" y="169"/>
                    <a:pt x="1054" y="85"/>
                  </a:cubicBezTo>
                  <a:cubicBezTo>
                    <a:pt x="975" y="27"/>
                    <a:pt x="86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0"/>
            <p:cNvSpPr/>
            <p:nvPr/>
          </p:nvSpPr>
          <p:spPr>
            <a:xfrm>
              <a:off x="5586425" y="436775"/>
              <a:ext cx="75850" cy="63350"/>
            </a:xfrm>
            <a:custGeom>
              <a:avLst/>
              <a:gdLst/>
              <a:ahLst/>
              <a:cxnLst/>
              <a:rect l="l" t="t" r="r" b="b"/>
              <a:pathLst>
                <a:path w="3034" h="2534" extrusionOk="0">
                  <a:moveTo>
                    <a:pt x="1771" y="1"/>
                  </a:moveTo>
                  <a:cubicBezTo>
                    <a:pt x="1276" y="1"/>
                    <a:pt x="797" y="343"/>
                    <a:pt x="465" y="826"/>
                  </a:cubicBezTo>
                  <a:cubicBezTo>
                    <a:pt x="122" y="1329"/>
                    <a:pt x="0" y="1939"/>
                    <a:pt x="122" y="2533"/>
                  </a:cubicBezTo>
                  <a:lnTo>
                    <a:pt x="153" y="2518"/>
                  </a:lnTo>
                  <a:cubicBezTo>
                    <a:pt x="176" y="2495"/>
                    <a:pt x="214" y="2488"/>
                    <a:pt x="244" y="2480"/>
                  </a:cubicBezTo>
                  <a:cubicBezTo>
                    <a:pt x="92" y="1665"/>
                    <a:pt x="343" y="758"/>
                    <a:pt x="1105" y="300"/>
                  </a:cubicBezTo>
                  <a:cubicBezTo>
                    <a:pt x="1319" y="170"/>
                    <a:pt x="1569" y="94"/>
                    <a:pt x="1811" y="94"/>
                  </a:cubicBezTo>
                  <a:cubicBezTo>
                    <a:pt x="2122" y="94"/>
                    <a:pt x="2421" y="219"/>
                    <a:pt x="2622" y="514"/>
                  </a:cubicBezTo>
                  <a:cubicBezTo>
                    <a:pt x="2836" y="819"/>
                    <a:pt x="2881" y="1573"/>
                    <a:pt x="2333" y="1626"/>
                  </a:cubicBezTo>
                  <a:cubicBezTo>
                    <a:pt x="2318" y="1628"/>
                    <a:pt x="2305" y="1628"/>
                    <a:pt x="2291" y="1628"/>
                  </a:cubicBezTo>
                  <a:cubicBezTo>
                    <a:pt x="1878" y="1628"/>
                    <a:pt x="1593" y="1091"/>
                    <a:pt x="2051" y="803"/>
                  </a:cubicBezTo>
                  <a:cubicBezTo>
                    <a:pt x="2058" y="796"/>
                    <a:pt x="2051" y="788"/>
                    <a:pt x="2035" y="788"/>
                  </a:cubicBezTo>
                  <a:lnTo>
                    <a:pt x="2035" y="788"/>
                  </a:lnTo>
                  <a:cubicBezTo>
                    <a:pt x="1632" y="990"/>
                    <a:pt x="1726" y="1711"/>
                    <a:pt x="2218" y="1711"/>
                  </a:cubicBezTo>
                  <a:cubicBezTo>
                    <a:pt x="2228" y="1711"/>
                    <a:pt x="2238" y="1711"/>
                    <a:pt x="2249" y="1710"/>
                  </a:cubicBezTo>
                  <a:cubicBezTo>
                    <a:pt x="2927" y="1665"/>
                    <a:pt x="3034" y="765"/>
                    <a:pt x="2599" y="361"/>
                  </a:cubicBezTo>
                  <a:cubicBezTo>
                    <a:pt x="2333" y="109"/>
                    <a:pt x="2049" y="1"/>
                    <a:pt x="17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0"/>
            <p:cNvSpPr/>
            <p:nvPr/>
          </p:nvSpPr>
          <p:spPr>
            <a:xfrm>
              <a:off x="5576325" y="418725"/>
              <a:ext cx="109200" cy="82725"/>
            </a:xfrm>
            <a:custGeom>
              <a:avLst/>
              <a:gdLst/>
              <a:ahLst/>
              <a:cxnLst/>
              <a:rect l="l" t="t" r="r" b="b"/>
              <a:pathLst>
                <a:path w="4368" h="3309" extrusionOk="0">
                  <a:moveTo>
                    <a:pt x="1907" y="1"/>
                  </a:moveTo>
                  <a:cubicBezTo>
                    <a:pt x="1674" y="1"/>
                    <a:pt x="1454" y="42"/>
                    <a:pt x="1266" y="131"/>
                  </a:cubicBezTo>
                  <a:cubicBezTo>
                    <a:pt x="69" y="702"/>
                    <a:pt x="0" y="2188"/>
                    <a:pt x="443" y="3309"/>
                  </a:cubicBezTo>
                  <a:cubicBezTo>
                    <a:pt x="481" y="3286"/>
                    <a:pt x="519" y="3263"/>
                    <a:pt x="557" y="3240"/>
                  </a:cubicBezTo>
                  <a:lnTo>
                    <a:pt x="564" y="3233"/>
                  </a:lnTo>
                  <a:cubicBezTo>
                    <a:pt x="298" y="2455"/>
                    <a:pt x="130" y="1617"/>
                    <a:pt x="633" y="870"/>
                  </a:cubicBezTo>
                  <a:cubicBezTo>
                    <a:pt x="960" y="386"/>
                    <a:pt x="1465" y="173"/>
                    <a:pt x="1988" y="173"/>
                  </a:cubicBezTo>
                  <a:cubicBezTo>
                    <a:pt x="2429" y="173"/>
                    <a:pt x="2882" y="323"/>
                    <a:pt x="3255" y="588"/>
                  </a:cubicBezTo>
                  <a:cubicBezTo>
                    <a:pt x="4047" y="1152"/>
                    <a:pt x="4230" y="2127"/>
                    <a:pt x="3361" y="2745"/>
                  </a:cubicBezTo>
                  <a:cubicBezTo>
                    <a:pt x="3124" y="2909"/>
                    <a:pt x="2737" y="3156"/>
                    <a:pt x="2396" y="3156"/>
                  </a:cubicBezTo>
                  <a:cubicBezTo>
                    <a:pt x="2310" y="3156"/>
                    <a:pt x="2227" y="3140"/>
                    <a:pt x="2150" y="3103"/>
                  </a:cubicBezTo>
                  <a:cubicBezTo>
                    <a:pt x="1205" y="2653"/>
                    <a:pt x="1852" y="1762"/>
                    <a:pt x="2424" y="1518"/>
                  </a:cubicBezTo>
                  <a:cubicBezTo>
                    <a:pt x="2432" y="1518"/>
                    <a:pt x="2424" y="1510"/>
                    <a:pt x="2424" y="1510"/>
                  </a:cubicBezTo>
                  <a:cubicBezTo>
                    <a:pt x="1455" y="1667"/>
                    <a:pt x="1346" y="3266"/>
                    <a:pt x="2339" y="3266"/>
                  </a:cubicBezTo>
                  <a:cubicBezTo>
                    <a:pt x="2362" y="3266"/>
                    <a:pt x="2385" y="3265"/>
                    <a:pt x="2409" y="3263"/>
                  </a:cubicBezTo>
                  <a:cubicBezTo>
                    <a:pt x="3384" y="3217"/>
                    <a:pt x="4368" y="2280"/>
                    <a:pt x="4017" y="1266"/>
                  </a:cubicBezTo>
                  <a:cubicBezTo>
                    <a:pt x="3766" y="538"/>
                    <a:pt x="2752"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0"/>
            <p:cNvSpPr/>
            <p:nvPr/>
          </p:nvSpPr>
          <p:spPr>
            <a:xfrm>
              <a:off x="5627000" y="458500"/>
              <a:ext cx="8375" cy="25750"/>
            </a:xfrm>
            <a:custGeom>
              <a:avLst/>
              <a:gdLst/>
              <a:ahLst/>
              <a:cxnLst/>
              <a:rect l="l" t="t" r="r" b="b"/>
              <a:pathLst>
                <a:path w="335" h="1030" extrusionOk="0">
                  <a:moveTo>
                    <a:pt x="318" y="1"/>
                  </a:moveTo>
                  <a:cubicBezTo>
                    <a:pt x="316" y="1"/>
                    <a:pt x="315" y="1"/>
                    <a:pt x="313" y="3"/>
                  </a:cubicBezTo>
                  <a:cubicBezTo>
                    <a:pt x="184" y="133"/>
                    <a:pt x="46" y="277"/>
                    <a:pt x="24" y="475"/>
                  </a:cubicBezTo>
                  <a:cubicBezTo>
                    <a:pt x="1" y="658"/>
                    <a:pt x="46" y="849"/>
                    <a:pt x="146" y="1009"/>
                  </a:cubicBezTo>
                  <a:cubicBezTo>
                    <a:pt x="155" y="1024"/>
                    <a:pt x="167" y="1030"/>
                    <a:pt x="178" y="1030"/>
                  </a:cubicBezTo>
                  <a:cubicBezTo>
                    <a:pt x="202" y="1030"/>
                    <a:pt x="222" y="1002"/>
                    <a:pt x="207" y="971"/>
                  </a:cubicBezTo>
                  <a:cubicBezTo>
                    <a:pt x="130" y="818"/>
                    <a:pt x="54" y="643"/>
                    <a:pt x="92" y="468"/>
                  </a:cubicBezTo>
                  <a:cubicBezTo>
                    <a:pt x="130" y="300"/>
                    <a:pt x="214" y="148"/>
                    <a:pt x="328" y="18"/>
                  </a:cubicBezTo>
                  <a:cubicBezTo>
                    <a:pt x="335" y="12"/>
                    <a:pt x="326" y="1"/>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0"/>
            <p:cNvSpPr/>
            <p:nvPr/>
          </p:nvSpPr>
          <p:spPr>
            <a:xfrm>
              <a:off x="5638450" y="486750"/>
              <a:ext cx="7250" cy="1450"/>
            </a:xfrm>
            <a:custGeom>
              <a:avLst/>
              <a:gdLst/>
              <a:ahLst/>
              <a:cxnLst/>
              <a:rect l="l" t="t" r="r" b="b"/>
              <a:pathLst>
                <a:path w="290" h="58" extrusionOk="0">
                  <a:moveTo>
                    <a:pt x="259" y="1"/>
                  </a:moveTo>
                  <a:cubicBezTo>
                    <a:pt x="215" y="10"/>
                    <a:pt x="170" y="14"/>
                    <a:pt x="124" y="14"/>
                  </a:cubicBezTo>
                  <a:cubicBezTo>
                    <a:pt x="91" y="14"/>
                    <a:pt x="58" y="12"/>
                    <a:pt x="23" y="9"/>
                  </a:cubicBezTo>
                  <a:cubicBezTo>
                    <a:pt x="0" y="9"/>
                    <a:pt x="0" y="54"/>
                    <a:pt x="23" y="54"/>
                  </a:cubicBezTo>
                  <a:cubicBezTo>
                    <a:pt x="45" y="56"/>
                    <a:pt x="68" y="57"/>
                    <a:pt x="90" y="57"/>
                  </a:cubicBezTo>
                  <a:cubicBezTo>
                    <a:pt x="152" y="57"/>
                    <a:pt x="213" y="50"/>
                    <a:pt x="274" y="39"/>
                  </a:cubicBezTo>
                  <a:cubicBezTo>
                    <a:pt x="290" y="39"/>
                    <a:pt x="282" y="1"/>
                    <a:pt x="2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0"/>
            <p:cNvSpPr/>
            <p:nvPr/>
          </p:nvSpPr>
          <p:spPr>
            <a:xfrm>
              <a:off x="5582425" y="449275"/>
              <a:ext cx="16450" cy="50625"/>
            </a:xfrm>
            <a:custGeom>
              <a:avLst/>
              <a:gdLst/>
              <a:ahLst/>
              <a:cxnLst/>
              <a:rect l="l" t="t" r="r" b="b"/>
              <a:pathLst>
                <a:path w="658" h="2025" extrusionOk="0">
                  <a:moveTo>
                    <a:pt x="599" y="1"/>
                  </a:moveTo>
                  <a:cubicBezTo>
                    <a:pt x="587" y="1"/>
                    <a:pt x="575" y="7"/>
                    <a:pt x="564" y="21"/>
                  </a:cubicBezTo>
                  <a:cubicBezTo>
                    <a:pt x="221" y="578"/>
                    <a:pt x="0" y="1378"/>
                    <a:pt x="252" y="2018"/>
                  </a:cubicBezTo>
                  <a:cubicBezTo>
                    <a:pt x="254" y="2023"/>
                    <a:pt x="258" y="2024"/>
                    <a:pt x="263" y="2024"/>
                  </a:cubicBezTo>
                  <a:cubicBezTo>
                    <a:pt x="274" y="2024"/>
                    <a:pt x="288" y="2014"/>
                    <a:pt x="282" y="2003"/>
                  </a:cubicBezTo>
                  <a:cubicBezTo>
                    <a:pt x="84" y="1370"/>
                    <a:pt x="313" y="616"/>
                    <a:pt x="641" y="75"/>
                  </a:cubicBezTo>
                  <a:cubicBezTo>
                    <a:pt x="657" y="42"/>
                    <a:pt x="630" y="1"/>
                    <a:pt x="5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0"/>
            <p:cNvSpPr/>
            <p:nvPr/>
          </p:nvSpPr>
          <p:spPr>
            <a:xfrm>
              <a:off x="5607025" y="428600"/>
              <a:ext cx="76000" cy="56450"/>
            </a:xfrm>
            <a:custGeom>
              <a:avLst/>
              <a:gdLst/>
              <a:ahLst/>
              <a:cxnLst/>
              <a:rect l="l" t="t" r="r" b="b"/>
              <a:pathLst>
                <a:path w="3040" h="2258" extrusionOk="0">
                  <a:moveTo>
                    <a:pt x="933" y="1"/>
                  </a:moveTo>
                  <a:cubicBezTo>
                    <a:pt x="609" y="1"/>
                    <a:pt x="280" y="126"/>
                    <a:pt x="7" y="429"/>
                  </a:cubicBezTo>
                  <a:cubicBezTo>
                    <a:pt x="1" y="435"/>
                    <a:pt x="5" y="447"/>
                    <a:pt x="15" y="447"/>
                  </a:cubicBezTo>
                  <a:cubicBezTo>
                    <a:pt x="17" y="447"/>
                    <a:pt x="19" y="446"/>
                    <a:pt x="22" y="444"/>
                  </a:cubicBezTo>
                  <a:cubicBezTo>
                    <a:pt x="268" y="204"/>
                    <a:pt x="592" y="78"/>
                    <a:pt x="919" y="78"/>
                  </a:cubicBezTo>
                  <a:cubicBezTo>
                    <a:pt x="1131" y="78"/>
                    <a:pt x="1344" y="131"/>
                    <a:pt x="1539" y="239"/>
                  </a:cubicBezTo>
                  <a:cubicBezTo>
                    <a:pt x="1905" y="429"/>
                    <a:pt x="2240" y="704"/>
                    <a:pt x="2301" y="1138"/>
                  </a:cubicBezTo>
                  <a:cubicBezTo>
                    <a:pt x="2377" y="1664"/>
                    <a:pt x="2149" y="1900"/>
                    <a:pt x="1783" y="2174"/>
                  </a:cubicBezTo>
                  <a:cubicBezTo>
                    <a:pt x="1751" y="2200"/>
                    <a:pt x="1767" y="2258"/>
                    <a:pt x="1800" y="2258"/>
                  </a:cubicBezTo>
                  <a:cubicBezTo>
                    <a:pt x="1807" y="2258"/>
                    <a:pt x="1814" y="2256"/>
                    <a:pt x="1821" y="2251"/>
                  </a:cubicBezTo>
                  <a:cubicBezTo>
                    <a:pt x="3040" y="1389"/>
                    <a:pt x="2010" y="1"/>
                    <a:pt x="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0"/>
            <p:cNvSpPr/>
            <p:nvPr/>
          </p:nvSpPr>
          <p:spPr>
            <a:xfrm>
              <a:off x="5674950" y="445825"/>
              <a:ext cx="35275" cy="23850"/>
            </a:xfrm>
            <a:custGeom>
              <a:avLst/>
              <a:gdLst/>
              <a:ahLst/>
              <a:cxnLst/>
              <a:rect l="l" t="t" r="r" b="b"/>
              <a:pathLst>
                <a:path w="1411" h="954" extrusionOk="0">
                  <a:moveTo>
                    <a:pt x="203" y="1"/>
                  </a:moveTo>
                  <a:cubicBezTo>
                    <a:pt x="144" y="1"/>
                    <a:pt x="84" y="29"/>
                    <a:pt x="26" y="98"/>
                  </a:cubicBezTo>
                  <a:cubicBezTo>
                    <a:pt x="0" y="131"/>
                    <a:pt x="18" y="196"/>
                    <a:pt x="57" y="196"/>
                  </a:cubicBezTo>
                  <a:cubicBezTo>
                    <a:pt x="64" y="196"/>
                    <a:pt x="72" y="194"/>
                    <a:pt x="80" y="190"/>
                  </a:cubicBezTo>
                  <a:cubicBezTo>
                    <a:pt x="128" y="163"/>
                    <a:pt x="173" y="150"/>
                    <a:pt x="216" y="150"/>
                  </a:cubicBezTo>
                  <a:cubicBezTo>
                    <a:pt x="483" y="150"/>
                    <a:pt x="647" y="623"/>
                    <a:pt x="811" y="807"/>
                  </a:cubicBezTo>
                  <a:cubicBezTo>
                    <a:pt x="904" y="910"/>
                    <a:pt x="989" y="954"/>
                    <a:pt x="1065" y="954"/>
                  </a:cubicBezTo>
                  <a:cubicBezTo>
                    <a:pt x="1210" y="954"/>
                    <a:pt x="1326" y="798"/>
                    <a:pt x="1406" y="594"/>
                  </a:cubicBezTo>
                  <a:cubicBezTo>
                    <a:pt x="1411" y="589"/>
                    <a:pt x="1405" y="580"/>
                    <a:pt x="1399" y="580"/>
                  </a:cubicBezTo>
                  <a:cubicBezTo>
                    <a:pt x="1396" y="580"/>
                    <a:pt x="1393" y="581"/>
                    <a:pt x="1390" y="586"/>
                  </a:cubicBezTo>
                  <a:cubicBezTo>
                    <a:pt x="1313" y="707"/>
                    <a:pt x="1201" y="868"/>
                    <a:pt x="1072" y="868"/>
                  </a:cubicBezTo>
                  <a:cubicBezTo>
                    <a:pt x="1023" y="868"/>
                    <a:pt x="971" y="844"/>
                    <a:pt x="918" y="784"/>
                  </a:cubicBezTo>
                  <a:cubicBezTo>
                    <a:pt x="804" y="640"/>
                    <a:pt x="705" y="495"/>
                    <a:pt x="613" y="335"/>
                  </a:cubicBezTo>
                  <a:cubicBezTo>
                    <a:pt x="524" y="206"/>
                    <a:pt x="365"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0"/>
            <p:cNvSpPr/>
            <p:nvPr/>
          </p:nvSpPr>
          <p:spPr>
            <a:xfrm>
              <a:off x="5675775" y="460825"/>
              <a:ext cx="32925" cy="15525"/>
            </a:xfrm>
            <a:custGeom>
              <a:avLst/>
              <a:gdLst/>
              <a:ahLst/>
              <a:cxnLst/>
              <a:rect l="l" t="t" r="r" b="b"/>
              <a:pathLst>
                <a:path w="1317" h="621" extrusionOk="0">
                  <a:moveTo>
                    <a:pt x="43" y="0"/>
                  </a:moveTo>
                  <a:cubicBezTo>
                    <a:pt x="21" y="0"/>
                    <a:pt x="1" y="16"/>
                    <a:pt x="1" y="47"/>
                  </a:cubicBezTo>
                  <a:cubicBezTo>
                    <a:pt x="15" y="344"/>
                    <a:pt x="209" y="621"/>
                    <a:pt x="523" y="621"/>
                  </a:cubicBezTo>
                  <a:cubicBezTo>
                    <a:pt x="539" y="621"/>
                    <a:pt x="556" y="620"/>
                    <a:pt x="572" y="619"/>
                  </a:cubicBezTo>
                  <a:cubicBezTo>
                    <a:pt x="900" y="596"/>
                    <a:pt x="1182" y="390"/>
                    <a:pt x="1312" y="93"/>
                  </a:cubicBezTo>
                  <a:cubicBezTo>
                    <a:pt x="1317" y="88"/>
                    <a:pt x="1311" y="79"/>
                    <a:pt x="1305" y="79"/>
                  </a:cubicBezTo>
                  <a:cubicBezTo>
                    <a:pt x="1302" y="79"/>
                    <a:pt x="1299" y="81"/>
                    <a:pt x="1296" y="85"/>
                  </a:cubicBezTo>
                  <a:cubicBezTo>
                    <a:pt x="1159" y="306"/>
                    <a:pt x="885" y="512"/>
                    <a:pt x="611" y="512"/>
                  </a:cubicBezTo>
                  <a:cubicBezTo>
                    <a:pt x="605" y="512"/>
                    <a:pt x="599" y="512"/>
                    <a:pt x="594" y="512"/>
                  </a:cubicBezTo>
                  <a:cubicBezTo>
                    <a:pt x="300" y="512"/>
                    <a:pt x="160" y="316"/>
                    <a:pt x="92" y="40"/>
                  </a:cubicBezTo>
                  <a:cubicBezTo>
                    <a:pt x="85" y="14"/>
                    <a:pt x="63"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0"/>
            <p:cNvSpPr/>
            <p:nvPr/>
          </p:nvSpPr>
          <p:spPr>
            <a:xfrm>
              <a:off x="5676850" y="456325"/>
              <a:ext cx="14975" cy="13300"/>
            </a:xfrm>
            <a:custGeom>
              <a:avLst/>
              <a:gdLst/>
              <a:ahLst/>
              <a:cxnLst/>
              <a:rect l="l" t="t" r="r" b="b"/>
              <a:pathLst>
                <a:path w="599" h="532" extrusionOk="0">
                  <a:moveTo>
                    <a:pt x="34" y="1"/>
                  </a:moveTo>
                  <a:cubicBezTo>
                    <a:pt x="16" y="1"/>
                    <a:pt x="1" y="21"/>
                    <a:pt x="11" y="37"/>
                  </a:cubicBezTo>
                  <a:cubicBezTo>
                    <a:pt x="133" y="265"/>
                    <a:pt x="301" y="494"/>
                    <a:pt x="575" y="532"/>
                  </a:cubicBezTo>
                  <a:cubicBezTo>
                    <a:pt x="598" y="532"/>
                    <a:pt x="590" y="494"/>
                    <a:pt x="575" y="494"/>
                  </a:cubicBezTo>
                  <a:cubicBezTo>
                    <a:pt x="316" y="448"/>
                    <a:pt x="179" y="220"/>
                    <a:pt x="57" y="14"/>
                  </a:cubicBezTo>
                  <a:cubicBezTo>
                    <a:pt x="50" y="5"/>
                    <a:pt x="42" y="1"/>
                    <a:pt x="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0"/>
            <p:cNvSpPr/>
            <p:nvPr/>
          </p:nvSpPr>
          <p:spPr>
            <a:xfrm>
              <a:off x="5371875" y="814100"/>
              <a:ext cx="30675" cy="36675"/>
            </a:xfrm>
            <a:custGeom>
              <a:avLst/>
              <a:gdLst/>
              <a:ahLst/>
              <a:cxnLst/>
              <a:rect l="l" t="t" r="r" b="b"/>
              <a:pathLst>
                <a:path w="1227" h="1467" extrusionOk="0">
                  <a:moveTo>
                    <a:pt x="1129" y="0"/>
                  </a:moveTo>
                  <a:cubicBezTo>
                    <a:pt x="770" y="69"/>
                    <a:pt x="458" y="282"/>
                    <a:pt x="260" y="587"/>
                  </a:cubicBezTo>
                  <a:cubicBezTo>
                    <a:pt x="138" y="763"/>
                    <a:pt x="1" y="1106"/>
                    <a:pt x="130" y="1319"/>
                  </a:cubicBezTo>
                  <a:cubicBezTo>
                    <a:pt x="194" y="1425"/>
                    <a:pt x="294" y="1466"/>
                    <a:pt x="409" y="1466"/>
                  </a:cubicBezTo>
                  <a:cubicBezTo>
                    <a:pt x="689" y="1466"/>
                    <a:pt x="1054" y="1219"/>
                    <a:pt x="1190" y="1067"/>
                  </a:cubicBezTo>
                  <a:cubicBezTo>
                    <a:pt x="1227" y="1030"/>
                    <a:pt x="1183" y="983"/>
                    <a:pt x="1141" y="983"/>
                  </a:cubicBezTo>
                  <a:cubicBezTo>
                    <a:pt x="1132" y="983"/>
                    <a:pt x="1122" y="986"/>
                    <a:pt x="1113" y="991"/>
                  </a:cubicBezTo>
                  <a:cubicBezTo>
                    <a:pt x="974" y="1070"/>
                    <a:pt x="625" y="1326"/>
                    <a:pt x="391" y="1326"/>
                  </a:cubicBezTo>
                  <a:cubicBezTo>
                    <a:pt x="330" y="1326"/>
                    <a:pt x="276" y="1308"/>
                    <a:pt x="237" y="1266"/>
                  </a:cubicBezTo>
                  <a:cubicBezTo>
                    <a:pt x="77" y="1083"/>
                    <a:pt x="298" y="694"/>
                    <a:pt x="397" y="542"/>
                  </a:cubicBezTo>
                  <a:cubicBezTo>
                    <a:pt x="572" y="282"/>
                    <a:pt x="831" y="100"/>
                    <a:pt x="1129" y="16"/>
                  </a:cubicBezTo>
                  <a:cubicBezTo>
                    <a:pt x="1136" y="16"/>
                    <a:pt x="1129" y="0"/>
                    <a:pt x="11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0"/>
            <p:cNvSpPr/>
            <p:nvPr/>
          </p:nvSpPr>
          <p:spPr>
            <a:xfrm>
              <a:off x="5374175" y="839350"/>
              <a:ext cx="30250" cy="40525"/>
            </a:xfrm>
            <a:custGeom>
              <a:avLst/>
              <a:gdLst/>
              <a:ahLst/>
              <a:cxnLst/>
              <a:rect l="l" t="t" r="r" b="b"/>
              <a:pathLst>
                <a:path w="1210" h="1621" extrusionOk="0">
                  <a:moveTo>
                    <a:pt x="1057" y="1"/>
                  </a:moveTo>
                  <a:cubicBezTo>
                    <a:pt x="1056" y="1"/>
                    <a:pt x="1054" y="2"/>
                    <a:pt x="1052" y="4"/>
                  </a:cubicBezTo>
                  <a:cubicBezTo>
                    <a:pt x="656" y="408"/>
                    <a:pt x="0" y="591"/>
                    <a:pt x="61" y="1277"/>
                  </a:cubicBezTo>
                  <a:cubicBezTo>
                    <a:pt x="98" y="1470"/>
                    <a:pt x="266" y="1620"/>
                    <a:pt x="458" y="1620"/>
                  </a:cubicBezTo>
                  <a:cubicBezTo>
                    <a:pt x="463" y="1620"/>
                    <a:pt x="468" y="1620"/>
                    <a:pt x="473" y="1620"/>
                  </a:cubicBezTo>
                  <a:cubicBezTo>
                    <a:pt x="800" y="1620"/>
                    <a:pt x="1014" y="1391"/>
                    <a:pt x="1182" y="1132"/>
                  </a:cubicBezTo>
                  <a:cubicBezTo>
                    <a:pt x="1210" y="1087"/>
                    <a:pt x="1171" y="1033"/>
                    <a:pt x="1127" y="1033"/>
                  </a:cubicBezTo>
                  <a:cubicBezTo>
                    <a:pt x="1112" y="1033"/>
                    <a:pt x="1096" y="1040"/>
                    <a:pt x="1082" y="1056"/>
                  </a:cubicBezTo>
                  <a:cubicBezTo>
                    <a:pt x="930" y="1224"/>
                    <a:pt x="770" y="1414"/>
                    <a:pt x="541" y="1475"/>
                  </a:cubicBezTo>
                  <a:cubicBezTo>
                    <a:pt x="505" y="1484"/>
                    <a:pt x="471" y="1488"/>
                    <a:pt x="441" y="1488"/>
                  </a:cubicBezTo>
                  <a:cubicBezTo>
                    <a:pt x="111" y="1488"/>
                    <a:pt x="176" y="985"/>
                    <a:pt x="267" y="789"/>
                  </a:cubicBezTo>
                  <a:cubicBezTo>
                    <a:pt x="412" y="454"/>
                    <a:pt x="823" y="286"/>
                    <a:pt x="1060" y="12"/>
                  </a:cubicBezTo>
                  <a:cubicBezTo>
                    <a:pt x="1060" y="6"/>
                    <a:pt x="1060"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0"/>
            <p:cNvSpPr/>
            <p:nvPr/>
          </p:nvSpPr>
          <p:spPr>
            <a:xfrm>
              <a:off x="5392450" y="865250"/>
              <a:ext cx="44050" cy="38375"/>
            </a:xfrm>
            <a:custGeom>
              <a:avLst/>
              <a:gdLst/>
              <a:ahLst/>
              <a:cxnLst/>
              <a:rect l="l" t="t" r="r" b="b"/>
              <a:pathLst>
                <a:path w="1762" h="1535" extrusionOk="0">
                  <a:moveTo>
                    <a:pt x="1525" y="0"/>
                  </a:moveTo>
                  <a:cubicBezTo>
                    <a:pt x="1493" y="0"/>
                    <a:pt x="1460" y="24"/>
                    <a:pt x="1464" y="66"/>
                  </a:cubicBezTo>
                  <a:cubicBezTo>
                    <a:pt x="1464" y="431"/>
                    <a:pt x="1525" y="957"/>
                    <a:pt x="1274" y="1255"/>
                  </a:cubicBezTo>
                  <a:cubicBezTo>
                    <a:pt x="1217" y="1323"/>
                    <a:pt x="1142" y="1349"/>
                    <a:pt x="1061" y="1349"/>
                  </a:cubicBezTo>
                  <a:cubicBezTo>
                    <a:pt x="870" y="1349"/>
                    <a:pt x="644" y="1199"/>
                    <a:pt x="542" y="1087"/>
                  </a:cubicBezTo>
                  <a:cubicBezTo>
                    <a:pt x="321" y="828"/>
                    <a:pt x="237" y="409"/>
                    <a:pt x="382" y="104"/>
                  </a:cubicBezTo>
                  <a:cubicBezTo>
                    <a:pt x="387" y="93"/>
                    <a:pt x="374" y="79"/>
                    <a:pt x="363" y="79"/>
                  </a:cubicBezTo>
                  <a:cubicBezTo>
                    <a:pt x="358" y="79"/>
                    <a:pt x="354" y="81"/>
                    <a:pt x="351" y="88"/>
                  </a:cubicBezTo>
                  <a:cubicBezTo>
                    <a:pt x="1" y="629"/>
                    <a:pt x="399" y="1534"/>
                    <a:pt x="1071" y="1534"/>
                  </a:cubicBezTo>
                  <a:cubicBezTo>
                    <a:pt x="1100" y="1534"/>
                    <a:pt x="1129" y="1532"/>
                    <a:pt x="1159" y="1529"/>
                  </a:cubicBezTo>
                  <a:cubicBezTo>
                    <a:pt x="1761" y="1453"/>
                    <a:pt x="1678" y="454"/>
                    <a:pt x="1586" y="50"/>
                  </a:cubicBezTo>
                  <a:cubicBezTo>
                    <a:pt x="1579" y="16"/>
                    <a:pt x="1552" y="0"/>
                    <a:pt x="1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0"/>
            <p:cNvSpPr/>
            <p:nvPr/>
          </p:nvSpPr>
          <p:spPr>
            <a:xfrm>
              <a:off x="5428175" y="842950"/>
              <a:ext cx="28525" cy="32600"/>
            </a:xfrm>
            <a:custGeom>
              <a:avLst/>
              <a:gdLst/>
              <a:ahLst/>
              <a:cxnLst/>
              <a:rect l="l" t="t" r="r" b="b"/>
              <a:pathLst>
                <a:path w="1141" h="1304" extrusionOk="0">
                  <a:moveTo>
                    <a:pt x="470" y="0"/>
                  </a:moveTo>
                  <a:cubicBezTo>
                    <a:pt x="418" y="0"/>
                    <a:pt x="371" y="66"/>
                    <a:pt x="424" y="119"/>
                  </a:cubicBezTo>
                  <a:cubicBezTo>
                    <a:pt x="584" y="325"/>
                    <a:pt x="759" y="523"/>
                    <a:pt x="805" y="790"/>
                  </a:cubicBezTo>
                  <a:cubicBezTo>
                    <a:pt x="813" y="973"/>
                    <a:pt x="683" y="1140"/>
                    <a:pt x="500" y="1171"/>
                  </a:cubicBezTo>
                  <a:cubicBezTo>
                    <a:pt x="481" y="1175"/>
                    <a:pt x="462" y="1177"/>
                    <a:pt x="444" y="1177"/>
                  </a:cubicBezTo>
                  <a:cubicBezTo>
                    <a:pt x="300" y="1177"/>
                    <a:pt x="152" y="1059"/>
                    <a:pt x="58" y="965"/>
                  </a:cubicBezTo>
                  <a:cubicBezTo>
                    <a:pt x="53" y="960"/>
                    <a:pt x="47" y="958"/>
                    <a:pt x="42" y="958"/>
                  </a:cubicBezTo>
                  <a:cubicBezTo>
                    <a:pt x="21" y="958"/>
                    <a:pt x="0" y="985"/>
                    <a:pt x="12" y="1003"/>
                  </a:cubicBezTo>
                  <a:cubicBezTo>
                    <a:pt x="144" y="1175"/>
                    <a:pt x="350" y="1303"/>
                    <a:pt x="545" y="1303"/>
                  </a:cubicBezTo>
                  <a:cubicBezTo>
                    <a:pt x="687" y="1303"/>
                    <a:pt x="823" y="1235"/>
                    <a:pt x="919" y="1064"/>
                  </a:cubicBezTo>
                  <a:cubicBezTo>
                    <a:pt x="1140" y="683"/>
                    <a:pt x="813" y="256"/>
                    <a:pt x="515" y="20"/>
                  </a:cubicBezTo>
                  <a:cubicBezTo>
                    <a:pt x="501" y="6"/>
                    <a:pt x="485" y="0"/>
                    <a:pt x="4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0"/>
            <p:cNvSpPr/>
            <p:nvPr/>
          </p:nvSpPr>
          <p:spPr>
            <a:xfrm>
              <a:off x="5431200" y="812750"/>
              <a:ext cx="26075" cy="35775"/>
            </a:xfrm>
            <a:custGeom>
              <a:avLst/>
              <a:gdLst/>
              <a:ahLst/>
              <a:cxnLst/>
              <a:rect l="l" t="t" r="r" b="b"/>
              <a:pathLst>
                <a:path w="1043" h="1431" extrusionOk="0">
                  <a:moveTo>
                    <a:pt x="89" y="1"/>
                  </a:moveTo>
                  <a:cubicBezTo>
                    <a:pt x="26" y="1"/>
                    <a:pt x="0" y="86"/>
                    <a:pt x="59" y="123"/>
                  </a:cubicBezTo>
                  <a:cubicBezTo>
                    <a:pt x="333" y="222"/>
                    <a:pt x="577" y="405"/>
                    <a:pt x="760" y="634"/>
                  </a:cubicBezTo>
                  <a:cubicBezTo>
                    <a:pt x="852" y="763"/>
                    <a:pt x="890" y="923"/>
                    <a:pt x="874" y="1076"/>
                  </a:cubicBezTo>
                  <a:cubicBezTo>
                    <a:pt x="852" y="1258"/>
                    <a:pt x="733" y="1340"/>
                    <a:pt x="599" y="1340"/>
                  </a:cubicBezTo>
                  <a:cubicBezTo>
                    <a:pt x="510" y="1340"/>
                    <a:pt x="413" y="1303"/>
                    <a:pt x="333" y="1236"/>
                  </a:cubicBezTo>
                  <a:cubicBezTo>
                    <a:pt x="328" y="1233"/>
                    <a:pt x="324" y="1232"/>
                    <a:pt x="319" y="1232"/>
                  </a:cubicBezTo>
                  <a:cubicBezTo>
                    <a:pt x="294" y="1232"/>
                    <a:pt x="276" y="1262"/>
                    <a:pt x="295" y="1281"/>
                  </a:cubicBezTo>
                  <a:cubicBezTo>
                    <a:pt x="398" y="1384"/>
                    <a:pt x="515" y="1431"/>
                    <a:pt x="625" y="1431"/>
                  </a:cubicBezTo>
                  <a:cubicBezTo>
                    <a:pt x="843" y="1431"/>
                    <a:pt x="1034" y="1250"/>
                    <a:pt x="1034" y="961"/>
                  </a:cubicBezTo>
                  <a:cubicBezTo>
                    <a:pt x="1042" y="489"/>
                    <a:pt x="547" y="54"/>
                    <a:pt x="97" y="1"/>
                  </a:cubicBezTo>
                  <a:cubicBezTo>
                    <a:pt x="94" y="1"/>
                    <a:pt x="92"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0"/>
            <p:cNvSpPr/>
            <p:nvPr/>
          </p:nvSpPr>
          <p:spPr>
            <a:xfrm>
              <a:off x="5409600" y="822625"/>
              <a:ext cx="6800" cy="57500"/>
            </a:xfrm>
            <a:custGeom>
              <a:avLst/>
              <a:gdLst/>
              <a:ahLst/>
              <a:cxnLst/>
              <a:rect l="l" t="t" r="r" b="b"/>
              <a:pathLst>
                <a:path w="272" h="2300" extrusionOk="0">
                  <a:moveTo>
                    <a:pt x="227" y="0"/>
                  </a:moveTo>
                  <a:cubicBezTo>
                    <a:pt x="215" y="0"/>
                    <a:pt x="202" y="8"/>
                    <a:pt x="199" y="25"/>
                  </a:cubicBezTo>
                  <a:cubicBezTo>
                    <a:pt x="1" y="765"/>
                    <a:pt x="46" y="1511"/>
                    <a:pt x="184" y="2266"/>
                  </a:cubicBezTo>
                  <a:cubicBezTo>
                    <a:pt x="187" y="2289"/>
                    <a:pt x="204" y="2299"/>
                    <a:pt x="222" y="2299"/>
                  </a:cubicBezTo>
                  <a:cubicBezTo>
                    <a:pt x="246" y="2299"/>
                    <a:pt x="272" y="2281"/>
                    <a:pt x="268" y="2251"/>
                  </a:cubicBezTo>
                  <a:cubicBezTo>
                    <a:pt x="207" y="1511"/>
                    <a:pt x="100" y="772"/>
                    <a:pt x="252" y="33"/>
                  </a:cubicBezTo>
                  <a:cubicBezTo>
                    <a:pt x="256" y="12"/>
                    <a:pt x="242" y="0"/>
                    <a:pt x="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0"/>
            <p:cNvSpPr/>
            <p:nvPr/>
          </p:nvSpPr>
          <p:spPr>
            <a:xfrm>
              <a:off x="5414175" y="884300"/>
              <a:ext cx="6550" cy="14550"/>
            </a:xfrm>
            <a:custGeom>
              <a:avLst/>
              <a:gdLst/>
              <a:ahLst/>
              <a:cxnLst/>
              <a:rect l="l" t="t" r="r" b="b"/>
              <a:pathLst>
                <a:path w="262" h="582" extrusionOk="0">
                  <a:moveTo>
                    <a:pt x="84" y="1"/>
                  </a:moveTo>
                  <a:cubicBezTo>
                    <a:pt x="64" y="1"/>
                    <a:pt x="43" y="12"/>
                    <a:pt x="39" y="35"/>
                  </a:cubicBezTo>
                  <a:cubicBezTo>
                    <a:pt x="1" y="211"/>
                    <a:pt x="24" y="386"/>
                    <a:pt x="115" y="546"/>
                  </a:cubicBezTo>
                  <a:cubicBezTo>
                    <a:pt x="129" y="570"/>
                    <a:pt x="153" y="581"/>
                    <a:pt x="177" y="581"/>
                  </a:cubicBezTo>
                  <a:cubicBezTo>
                    <a:pt x="220" y="581"/>
                    <a:pt x="261" y="546"/>
                    <a:pt x="237" y="493"/>
                  </a:cubicBezTo>
                  <a:cubicBezTo>
                    <a:pt x="176" y="348"/>
                    <a:pt x="138" y="195"/>
                    <a:pt x="123" y="35"/>
                  </a:cubicBezTo>
                  <a:cubicBezTo>
                    <a:pt x="123" y="12"/>
                    <a:pt x="104" y="1"/>
                    <a:pt x="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0"/>
            <p:cNvSpPr/>
            <p:nvPr/>
          </p:nvSpPr>
          <p:spPr>
            <a:xfrm>
              <a:off x="5382750" y="824500"/>
              <a:ext cx="7875" cy="10675"/>
            </a:xfrm>
            <a:custGeom>
              <a:avLst/>
              <a:gdLst/>
              <a:ahLst/>
              <a:cxnLst/>
              <a:rect l="l" t="t" r="r" b="b"/>
              <a:pathLst>
                <a:path w="315" h="427" extrusionOk="0">
                  <a:moveTo>
                    <a:pt x="269" y="0"/>
                  </a:moveTo>
                  <a:cubicBezTo>
                    <a:pt x="261" y="0"/>
                    <a:pt x="252" y="3"/>
                    <a:pt x="244" y="11"/>
                  </a:cubicBezTo>
                  <a:cubicBezTo>
                    <a:pt x="137" y="118"/>
                    <a:pt x="0" y="248"/>
                    <a:pt x="8" y="415"/>
                  </a:cubicBezTo>
                  <a:cubicBezTo>
                    <a:pt x="8" y="423"/>
                    <a:pt x="13" y="427"/>
                    <a:pt x="20" y="427"/>
                  </a:cubicBezTo>
                  <a:cubicBezTo>
                    <a:pt x="27" y="427"/>
                    <a:pt x="34" y="423"/>
                    <a:pt x="38" y="415"/>
                  </a:cubicBezTo>
                  <a:cubicBezTo>
                    <a:pt x="114" y="286"/>
                    <a:pt x="198" y="164"/>
                    <a:pt x="297" y="49"/>
                  </a:cubicBezTo>
                  <a:cubicBezTo>
                    <a:pt x="314" y="27"/>
                    <a:pt x="294" y="0"/>
                    <a:pt x="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0"/>
            <p:cNvSpPr/>
            <p:nvPr/>
          </p:nvSpPr>
          <p:spPr>
            <a:xfrm>
              <a:off x="5385125" y="829750"/>
              <a:ext cx="5500" cy="4500"/>
            </a:xfrm>
            <a:custGeom>
              <a:avLst/>
              <a:gdLst/>
              <a:ahLst/>
              <a:cxnLst/>
              <a:rect l="l" t="t" r="r" b="b"/>
              <a:pathLst>
                <a:path w="220" h="180" extrusionOk="0">
                  <a:moveTo>
                    <a:pt x="177" y="1"/>
                  </a:moveTo>
                  <a:cubicBezTo>
                    <a:pt x="171" y="1"/>
                    <a:pt x="164" y="3"/>
                    <a:pt x="157" y="7"/>
                  </a:cubicBezTo>
                  <a:cubicBezTo>
                    <a:pt x="96" y="38"/>
                    <a:pt x="50" y="91"/>
                    <a:pt x="12" y="152"/>
                  </a:cubicBezTo>
                  <a:cubicBezTo>
                    <a:pt x="0" y="164"/>
                    <a:pt x="11" y="180"/>
                    <a:pt x="27" y="180"/>
                  </a:cubicBezTo>
                  <a:cubicBezTo>
                    <a:pt x="32" y="180"/>
                    <a:pt x="37" y="178"/>
                    <a:pt x="42" y="175"/>
                  </a:cubicBezTo>
                  <a:cubicBezTo>
                    <a:pt x="88" y="129"/>
                    <a:pt x="141" y="91"/>
                    <a:pt x="195" y="53"/>
                  </a:cubicBezTo>
                  <a:cubicBezTo>
                    <a:pt x="219" y="34"/>
                    <a:pt x="204" y="1"/>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0"/>
            <p:cNvSpPr/>
            <p:nvPr/>
          </p:nvSpPr>
          <p:spPr>
            <a:xfrm>
              <a:off x="5389125" y="831800"/>
              <a:ext cx="3600" cy="2600"/>
            </a:xfrm>
            <a:custGeom>
              <a:avLst/>
              <a:gdLst/>
              <a:ahLst/>
              <a:cxnLst/>
              <a:rect l="l" t="t" r="r" b="b"/>
              <a:pathLst>
                <a:path w="144" h="104" extrusionOk="0">
                  <a:moveTo>
                    <a:pt x="110" y="1"/>
                  </a:moveTo>
                  <a:cubicBezTo>
                    <a:pt x="103" y="1"/>
                    <a:pt x="96" y="3"/>
                    <a:pt x="88" y="9"/>
                  </a:cubicBezTo>
                  <a:cubicBezTo>
                    <a:pt x="73" y="32"/>
                    <a:pt x="50" y="47"/>
                    <a:pt x="20" y="62"/>
                  </a:cubicBezTo>
                  <a:cubicBezTo>
                    <a:pt x="0" y="75"/>
                    <a:pt x="13" y="104"/>
                    <a:pt x="31" y="104"/>
                  </a:cubicBezTo>
                  <a:cubicBezTo>
                    <a:pt x="35" y="104"/>
                    <a:pt x="39" y="103"/>
                    <a:pt x="42" y="100"/>
                  </a:cubicBezTo>
                  <a:cubicBezTo>
                    <a:pt x="73" y="85"/>
                    <a:pt x="103" y="70"/>
                    <a:pt x="126" y="47"/>
                  </a:cubicBezTo>
                  <a:cubicBezTo>
                    <a:pt x="144" y="24"/>
                    <a:pt x="130" y="1"/>
                    <a:pt x="1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0"/>
            <p:cNvSpPr/>
            <p:nvPr/>
          </p:nvSpPr>
          <p:spPr>
            <a:xfrm>
              <a:off x="5439525" y="823250"/>
              <a:ext cx="10000" cy="10275"/>
            </a:xfrm>
            <a:custGeom>
              <a:avLst/>
              <a:gdLst/>
              <a:ahLst/>
              <a:cxnLst/>
              <a:rect l="l" t="t" r="r" b="b"/>
              <a:pathLst>
                <a:path w="400" h="411" extrusionOk="0">
                  <a:moveTo>
                    <a:pt x="8" y="0"/>
                  </a:moveTo>
                  <a:cubicBezTo>
                    <a:pt x="0" y="0"/>
                    <a:pt x="0" y="0"/>
                    <a:pt x="0" y="8"/>
                  </a:cubicBezTo>
                  <a:cubicBezTo>
                    <a:pt x="145" y="107"/>
                    <a:pt x="259" y="244"/>
                    <a:pt x="343" y="397"/>
                  </a:cubicBezTo>
                  <a:cubicBezTo>
                    <a:pt x="348" y="407"/>
                    <a:pt x="357" y="411"/>
                    <a:pt x="365" y="411"/>
                  </a:cubicBezTo>
                  <a:cubicBezTo>
                    <a:pt x="382" y="411"/>
                    <a:pt x="399" y="394"/>
                    <a:pt x="389" y="374"/>
                  </a:cubicBezTo>
                  <a:cubicBezTo>
                    <a:pt x="305" y="214"/>
                    <a:pt x="168" y="84"/>
                    <a:pt x="8"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0"/>
            <p:cNvSpPr/>
            <p:nvPr/>
          </p:nvSpPr>
          <p:spPr>
            <a:xfrm>
              <a:off x="5440175" y="828000"/>
              <a:ext cx="5800" cy="7400"/>
            </a:xfrm>
            <a:custGeom>
              <a:avLst/>
              <a:gdLst/>
              <a:ahLst/>
              <a:cxnLst/>
              <a:rect l="l" t="t" r="r" b="b"/>
              <a:pathLst>
                <a:path w="232" h="296" extrusionOk="0">
                  <a:moveTo>
                    <a:pt x="33" y="0"/>
                  </a:moveTo>
                  <a:cubicBezTo>
                    <a:pt x="15" y="0"/>
                    <a:pt x="1" y="22"/>
                    <a:pt x="12" y="39"/>
                  </a:cubicBezTo>
                  <a:cubicBezTo>
                    <a:pt x="81" y="115"/>
                    <a:pt x="134" y="199"/>
                    <a:pt x="188" y="283"/>
                  </a:cubicBezTo>
                  <a:cubicBezTo>
                    <a:pt x="192" y="292"/>
                    <a:pt x="198" y="296"/>
                    <a:pt x="204" y="296"/>
                  </a:cubicBezTo>
                  <a:cubicBezTo>
                    <a:pt x="218" y="296"/>
                    <a:pt x="231" y="276"/>
                    <a:pt x="226" y="260"/>
                  </a:cubicBezTo>
                  <a:cubicBezTo>
                    <a:pt x="195" y="161"/>
                    <a:pt x="127" y="69"/>
                    <a:pt x="51" y="8"/>
                  </a:cubicBezTo>
                  <a:cubicBezTo>
                    <a:pt x="45" y="3"/>
                    <a:pt x="39" y="0"/>
                    <a:pt x="33"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0"/>
            <p:cNvSpPr/>
            <p:nvPr/>
          </p:nvSpPr>
          <p:spPr>
            <a:xfrm>
              <a:off x="5439575" y="832450"/>
              <a:ext cx="2550" cy="3875"/>
            </a:xfrm>
            <a:custGeom>
              <a:avLst/>
              <a:gdLst/>
              <a:ahLst/>
              <a:cxnLst/>
              <a:rect l="l" t="t" r="r" b="b"/>
              <a:pathLst>
                <a:path w="102" h="155" extrusionOk="0">
                  <a:moveTo>
                    <a:pt x="18" y="1"/>
                  </a:moveTo>
                  <a:cubicBezTo>
                    <a:pt x="8" y="1"/>
                    <a:pt x="0" y="17"/>
                    <a:pt x="6" y="29"/>
                  </a:cubicBezTo>
                  <a:cubicBezTo>
                    <a:pt x="36" y="51"/>
                    <a:pt x="52" y="90"/>
                    <a:pt x="52" y="135"/>
                  </a:cubicBezTo>
                  <a:cubicBezTo>
                    <a:pt x="52" y="149"/>
                    <a:pt x="62" y="155"/>
                    <a:pt x="73" y="155"/>
                  </a:cubicBezTo>
                  <a:cubicBezTo>
                    <a:pt x="87" y="155"/>
                    <a:pt x="102" y="145"/>
                    <a:pt x="97" y="128"/>
                  </a:cubicBezTo>
                  <a:cubicBezTo>
                    <a:pt x="90" y="82"/>
                    <a:pt x="67" y="36"/>
                    <a:pt x="29" y="6"/>
                  </a:cubicBezTo>
                  <a:cubicBezTo>
                    <a:pt x="25" y="2"/>
                    <a:pt x="22" y="1"/>
                    <a:pt x="18"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0"/>
            <p:cNvSpPr/>
            <p:nvPr/>
          </p:nvSpPr>
          <p:spPr>
            <a:xfrm>
              <a:off x="5381225" y="856175"/>
              <a:ext cx="7700" cy="14325"/>
            </a:xfrm>
            <a:custGeom>
              <a:avLst/>
              <a:gdLst/>
              <a:ahLst/>
              <a:cxnLst/>
              <a:rect l="l" t="t" r="r" b="b"/>
              <a:pathLst>
                <a:path w="308" h="573" extrusionOk="0">
                  <a:moveTo>
                    <a:pt x="253" y="0"/>
                  </a:moveTo>
                  <a:cubicBezTo>
                    <a:pt x="245" y="0"/>
                    <a:pt x="237" y="3"/>
                    <a:pt x="229" y="9"/>
                  </a:cubicBezTo>
                  <a:cubicBezTo>
                    <a:pt x="84" y="147"/>
                    <a:pt x="0" y="352"/>
                    <a:pt x="8" y="558"/>
                  </a:cubicBezTo>
                  <a:cubicBezTo>
                    <a:pt x="8" y="568"/>
                    <a:pt x="14" y="573"/>
                    <a:pt x="22" y="573"/>
                  </a:cubicBezTo>
                  <a:cubicBezTo>
                    <a:pt x="31" y="573"/>
                    <a:pt x="42" y="567"/>
                    <a:pt x="46" y="558"/>
                  </a:cubicBezTo>
                  <a:cubicBezTo>
                    <a:pt x="84" y="375"/>
                    <a:pt x="168" y="208"/>
                    <a:pt x="290" y="63"/>
                  </a:cubicBezTo>
                  <a:cubicBezTo>
                    <a:pt x="308" y="39"/>
                    <a:pt x="283" y="0"/>
                    <a:pt x="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0"/>
            <p:cNvSpPr/>
            <p:nvPr/>
          </p:nvSpPr>
          <p:spPr>
            <a:xfrm>
              <a:off x="5385475" y="862100"/>
              <a:ext cx="5150" cy="6575"/>
            </a:xfrm>
            <a:custGeom>
              <a:avLst/>
              <a:gdLst/>
              <a:ahLst/>
              <a:cxnLst/>
              <a:rect l="l" t="t" r="r" b="b"/>
              <a:pathLst>
                <a:path w="206" h="263" extrusionOk="0">
                  <a:moveTo>
                    <a:pt x="158" y="1"/>
                  </a:moveTo>
                  <a:cubicBezTo>
                    <a:pt x="150" y="1"/>
                    <a:pt x="142" y="3"/>
                    <a:pt x="135" y="9"/>
                  </a:cubicBezTo>
                  <a:cubicBezTo>
                    <a:pt x="82" y="77"/>
                    <a:pt x="36" y="153"/>
                    <a:pt x="5" y="230"/>
                  </a:cubicBezTo>
                  <a:cubicBezTo>
                    <a:pt x="0" y="246"/>
                    <a:pt x="14" y="262"/>
                    <a:pt x="28" y="262"/>
                  </a:cubicBezTo>
                  <a:cubicBezTo>
                    <a:pt x="33" y="262"/>
                    <a:pt x="39" y="259"/>
                    <a:pt x="44" y="253"/>
                  </a:cubicBezTo>
                  <a:cubicBezTo>
                    <a:pt x="89" y="184"/>
                    <a:pt x="135" y="115"/>
                    <a:pt x="188" y="54"/>
                  </a:cubicBezTo>
                  <a:cubicBezTo>
                    <a:pt x="206" y="25"/>
                    <a:pt x="183" y="1"/>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0"/>
            <p:cNvSpPr/>
            <p:nvPr/>
          </p:nvSpPr>
          <p:spPr>
            <a:xfrm>
              <a:off x="5416650" y="844625"/>
              <a:ext cx="2500" cy="13375"/>
            </a:xfrm>
            <a:custGeom>
              <a:avLst/>
              <a:gdLst/>
              <a:ahLst/>
              <a:cxnLst/>
              <a:rect l="l" t="t" r="r" b="b"/>
              <a:pathLst>
                <a:path w="100" h="535" extrusionOk="0">
                  <a:moveTo>
                    <a:pt x="96" y="1"/>
                  </a:moveTo>
                  <a:cubicBezTo>
                    <a:pt x="94" y="1"/>
                    <a:pt x="92" y="3"/>
                    <a:pt x="92" y="6"/>
                  </a:cubicBezTo>
                  <a:cubicBezTo>
                    <a:pt x="24" y="167"/>
                    <a:pt x="1" y="342"/>
                    <a:pt x="31" y="510"/>
                  </a:cubicBezTo>
                  <a:cubicBezTo>
                    <a:pt x="31" y="527"/>
                    <a:pt x="44" y="535"/>
                    <a:pt x="57" y="535"/>
                  </a:cubicBezTo>
                  <a:cubicBezTo>
                    <a:pt x="72" y="535"/>
                    <a:pt x="89" y="523"/>
                    <a:pt x="85" y="502"/>
                  </a:cubicBezTo>
                  <a:cubicBezTo>
                    <a:pt x="62" y="334"/>
                    <a:pt x="69" y="167"/>
                    <a:pt x="100" y="6"/>
                  </a:cubicBezTo>
                  <a:cubicBezTo>
                    <a:pt x="100" y="3"/>
                    <a:pt x="98" y="1"/>
                    <a:pt x="96"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0"/>
            <p:cNvSpPr/>
            <p:nvPr/>
          </p:nvSpPr>
          <p:spPr>
            <a:xfrm>
              <a:off x="5420850" y="852925"/>
              <a:ext cx="1675" cy="4825"/>
            </a:xfrm>
            <a:custGeom>
              <a:avLst/>
              <a:gdLst/>
              <a:ahLst/>
              <a:cxnLst/>
              <a:rect l="l" t="t" r="r" b="b"/>
              <a:pathLst>
                <a:path w="67" h="193" extrusionOk="0">
                  <a:moveTo>
                    <a:pt x="23" y="0"/>
                  </a:moveTo>
                  <a:cubicBezTo>
                    <a:pt x="16" y="0"/>
                    <a:pt x="8" y="6"/>
                    <a:pt x="8" y="17"/>
                  </a:cubicBezTo>
                  <a:cubicBezTo>
                    <a:pt x="0" y="71"/>
                    <a:pt x="8" y="124"/>
                    <a:pt x="23" y="178"/>
                  </a:cubicBezTo>
                  <a:cubicBezTo>
                    <a:pt x="26" y="188"/>
                    <a:pt x="32" y="192"/>
                    <a:pt x="39" y="192"/>
                  </a:cubicBezTo>
                  <a:cubicBezTo>
                    <a:pt x="52" y="192"/>
                    <a:pt x="66" y="177"/>
                    <a:pt x="61" y="162"/>
                  </a:cubicBezTo>
                  <a:cubicBezTo>
                    <a:pt x="54" y="117"/>
                    <a:pt x="46" y="63"/>
                    <a:pt x="39" y="17"/>
                  </a:cubicBezTo>
                  <a:cubicBezTo>
                    <a:pt x="39" y="6"/>
                    <a:pt x="31" y="0"/>
                    <a:pt x="23"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0"/>
            <p:cNvSpPr/>
            <p:nvPr/>
          </p:nvSpPr>
          <p:spPr>
            <a:xfrm>
              <a:off x="5480475" y="797200"/>
              <a:ext cx="33300" cy="25600"/>
            </a:xfrm>
            <a:custGeom>
              <a:avLst/>
              <a:gdLst/>
              <a:ahLst/>
              <a:cxnLst/>
              <a:rect l="l" t="t" r="r" b="b"/>
              <a:pathLst>
                <a:path w="1332" h="1024" extrusionOk="0">
                  <a:moveTo>
                    <a:pt x="489" y="227"/>
                  </a:moveTo>
                  <a:cubicBezTo>
                    <a:pt x="489" y="234"/>
                    <a:pt x="489" y="250"/>
                    <a:pt x="489" y="257"/>
                  </a:cubicBezTo>
                  <a:cubicBezTo>
                    <a:pt x="542" y="356"/>
                    <a:pt x="534" y="478"/>
                    <a:pt x="458" y="570"/>
                  </a:cubicBezTo>
                  <a:cubicBezTo>
                    <a:pt x="423" y="618"/>
                    <a:pt x="383" y="639"/>
                    <a:pt x="344" y="639"/>
                  </a:cubicBezTo>
                  <a:cubicBezTo>
                    <a:pt x="289" y="639"/>
                    <a:pt x="238" y="598"/>
                    <a:pt x="207" y="532"/>
                  </a:cubicBezTo>
                  <a:cubicBezTo>
                    <a:pt x="153" y="410"/>
                    <a:pt x="245" y="326"/>
                    <a:pt x="336" y="280"/>
                  </a:cubicBezTo>
                  <a:cubicBezTo>
                    <a:pt x="382" y="257"/>
                    <a:pt x="435" y="234"/>
                    <a:pt x="489" y="227"/>
                  </a:cubicBezTo>
                  <a:close/>
                  <a:moveTo>
                    <a:pt x="666" y="1"/>
                  </a:moveTo>
                  <a:cubicBezTo>
                    <a:pt x="418" y="1"/>
                    <a:pt x="151" y="115"/>
                    <a:pt x="54" y="295"/>
                  </a:cubicBezTo>
                  <a:cubicBezTo>
                    <a:pt x="1" y="410"/>
                    <a:pt x="9" y="547"/>
                    <a:pt x="77" y="654"/>
                  </a:cubicBezTo>
                  <a:cubicBezTo>
                    <a:pt x="153" y="791"/>
                    <a:pt x="275" y="905"/>
                    <a:pt x="428" y="974"/>
                  </a:cubicBezTo>
                  <a:cubicBezTo>
                    <a:pt x="499" y="1008"/>
                    <a:pt x="570" y="1023"/>
                    <a:pt x="639" y="1023"/>
                  </a:cubicBezTo>
                  <a:cubicBezTo>
                    <a:pt x="1018" y="1023"/>
                    <a:pt x="1331" y="565"/>
                    <a:pt x="1106" y="204"/>
                  </a:cubicBezTo>
                  <a:cubicBezTo>
                    <a:pt x="1019" y="62"/>
                    <a:pt x="847" y="1"/>
                    <a:pt x="6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0"/>
            <p:cNvSpPr/>
            <p:nvPr/>
          </p:nvSpPr>
          <p:spPr>
            <a:xfrm>
              <a:off x="5322350" y="795750"/>
              <a:ext cx="32950" cy="25350"/>
            </a:xfrm>
            <a:custGeom>
              <a:avLst/>
              <a:gdLst/>
              <a:ahLst/>
              <a:cxnLst/>
              <a:rect l="l" t="t" r="r" b="b"/>
              <a:pathLst>
                <a:path w="1318" h="1014" extrusionOk="0">
                  <a:moveTo>
                    <a:pt x="644" y="261"/>
                  </a:moveTo>
                  <a:cubicBezTo>
                    <a:pt x="661" y="261"/>
                    <a:pt x="678" y="270"/>
                    <a:pt x="694" y="292"/>
                  </a:cubicBezTo>
                  <a:cubicBezTo>
                    <a:pt x="770" y="391"/>
                    <a:pt x="747" y="536"/>
                    <a:pt x="640" y="605"/>
                  </a:cubicBezTo>
                  <a:cubicBezTo>
                    <a:pt x="625" y="597"/>
                    <a:pt x="602" y="582"/>
                    <a:pt x="587" y="567"/>
                  </a:cubicBezTo>
                  <a:cubicBezTo>
                    <a:pt x="480" y="485"/>
                    <a:pt x="561" y="261"/>
                    <a:pt x="644" y="261"/>
                  </a:cubicBezTo>
                  <a:close/>
                  <a:moveTo>
                    <a:pt x="556" y="1"/>
                  </a:moveTo>
                  <a:cubicBezTo>
                    <a:pt x="554" y="1"/>
                    <a:pt x="552" y="1"/>
                    <a:pt x="549" y="3"/>
                  </a:cubicBezTo>
                  <a:cubicBezTo>
                    <a:pt x="0" y="125"/>
                    <a:pt x="137" y="948"/>
                    <a:pt x="656" y="1009"/>
                  </a:cubicBezTo>
                  <a:cubicBezTo>
                    <a:pt x="682" y="1012"/>
                    <a:pt x="707" y="1014"/>
                    <a:pt x="731" y="1014"/>
                  </a:cubicBezTo>
                  <a:cubicBezTo>
                    <a:pt x="1317" y="1014"/>
                    <a:pt x="1287" y="77"/>
                    <a:pt x="701" y="18"/>
                  </a:cubicBezTo>
                  <a:cubicBezTo>
                    <a:pt x="682" y="15"/>
                    <a:pt x="663" y="13"/>
                    <a:pt x="645" y="13"/>
                  </a:cubicBezTo>
                  <a:cubicBezTo>
                    <a:pt x="618" y="13"/>
                    <a:pt x="591" y="17"/>
                    <a:pt x="564" y="26"/>
                  </a:cubicBezTo>
                  <a:cubicBezTo>
                    <a:pt x="570" y="13"/>
                    <a:pt x="566" y="1"/>
                    <a:pt x="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0"/>
            <p:cNvSpPr/>
            <p:nvPr/>
          </p:nvSpPr>
          <p:spPr>
            <a:xfrm>
              <a:off x="5369775" y="812550"/>
              <a:ext cx="23475" cy="21675"/>
            </a:xfrm>
            <a:custGeom>
              <a:avLst/>
              <a:gdLst/>
              <a:ahLst/>
              <a:cxnLst/>
              <a:rect l="l" t="t" r="r" b="b"/>
              <a:pathLst>
                <a:path w="939" h="867" extrusionOk="0">
                  <a:moveTo>
                    <a:pt x="582" y="0"/>
                  </a:moveTo>
                  <a:cubicBezTo>
                    <a:pt x="579" y="0"/>
                    <a:pt x="576" y="1"/>
                    <a:pt x="572" y="1"/>
                  </a:cubicBezTo>
                  <a:cubicBezTo>
                    <a:pt x="313" y="17"/>
                    <a:pt x="1" y="276"/>
                    <a:pt x="9" y="550"/>
                  </a:cubicBezTo>
                  <a:cubicBezTo>
                    <a:pt x="12" y="558"/>
                    <a:pt x="18" y="562"/>
                    <a:pt x="24" y="562"/>
                  </a:cubicBezTo>
                  <a:cubicBezTo>
                    <a:pt x="29" y="562"/>
                    <a:pt x="35" y="558"/>
                    <a:pt x="39" y="550"/>
                  </a:cubicBezTo>
                  <a:cubicBezTo>
                    <a:pt x="39" y="543"/>
                    <a:pt x="54" y="527"/>
                    <a:pt x="54" y="512"/>
                  </a:cubicBezTo>
                  <a:cubicBezTo>
                    <a:pt x="69" y="588"/>
                    <a:pt x="69" y="665"/>
                    <a:pt x="69" y="741"/>
                  </a:cubicBezTo>
                  <a:cubicBezTo>
                    <a:pt x="69" y="764"/>
                    <a:pt x="77" y="779"/>
                    <a:pt x="100" y="794"/>
                  </a:cubicBezTo>
                  <a:cubicBezTo>
                    <a:pt x="108" y="809"/>
                    <a:pt x="123" y="825"/>
                    <a:pt x="146" y="832"/>
                  </a:cubicBezTo>
                  <a:cubicBezTo>
                    <a:pt x="157" y="855"/>
                    <a:pt x="178" y="867"/>
                    <a:pt x="199" y="867"/>
                  </a:cubicBezTo>
                  <a:cubicBezTo>
                    <a:pt x="220" y="867"/>
                    <a:pt x="241" y="855"/>
                    <a:pt x="252" y="832"/>
                  </a:cubicBezTo>
                  <a:cubicBezTo>
                    <a:pt x="291" y="756"/>
                    <a:pt x="329" y="680"/>
                    <a:pt x="374" y="604"/>
                  </a:cubicBezTo>
                  <a:cubicBezTo>
                    <a:pt x="519" y="444"/>
                    <a:pt x="733" y="337"/>
                    <a:pt x="893" y="200"/>
                  </a:cubicBezTo>
                  <a:cubicBezTo>
                    <a:pt x="938" y="154"/>
                    <a:pt x="908" y="70"/>
                    <a:pt x="839" y="70"/>
                  </a:cubicBezTo>
                  <a:lnTo>
                    <a:pt x="748" y="70"/>
                  </a:lnTo>
                  <a:cubicBezTo>
                    <a:pt x="748" y="62"/>
                    <a:pt x="733" y="55"/>
                    <a:pt x="725" y="55"/>
                  </a:cubicBezTo>
                  <a:cubicBezTo>
                    <a:pt x="710" y="51"/>
                    <a:pt x="694" y="49"/>
                    <a:pt x="679" y="49"/>
                  </a:cubicBezTo>
                  <a:cubicBezTo>
                    <a:pt x="664" y="49"/>
                    <a:pt x="649" y="51"/>
                    <a:pt x="633" y="55"/>
                  </a:cubicBezTo>
                  <a:cubicBezTo>
                    <a:pt x="627" y="28"/>
                    <a:pt x="608" y="0"/>
                    <a:pt x="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0"/>
            <p:cNvSpPr/>
            <p:nvPr/>
          </p:nvSpPr>
          <p:spPr>
            <a:xfrm>
              <a:off x="5389225" y="815250"/>
              <a:ext cx="3825" cy="1925"/>
            </a:xfrm>
            <a:custGeom>
              <a:avLst/>
              <a:gdLst/>
              <a:ahLst/>
              <a:cxnLst/>
              <a:rect l="l" t="t" r="r" b="b"/>
              <a:pathLst>
                <a:path w="153" h="77" extrusionOk="0">
                  <a:moveTo>
                    <a:pt x="122" y="0"/>
                  </a:moveTo>
                  <a:cubicBezTo>
                    <a:pt x="84" y="15"/>
                    <a:pt x="54" y="23"/>
                    <a:pt x="23" y="46"/>
                  </a:cubicBezTo>
                  <a:cubicBezTo>
                    <a:pt x="0" y="54"/>
                    <a:pt x="23" y="76"/>
                    <a:pt x="38" y="76"/>
                  </a:cubicBezTo>
                  <a:cubicBezTo>
                    <a:pt x="69" y="61"/>
                    <a:pt x="99" y="46"/>
                    <a:pt x="130" y="31"/>
                  </a:cubicBezTo>
                  <a:cubicBezTo>
                    <a:pt x="153" y="23"/>
                    <a:pt x="137" y="0"/>
                    <a:pt x="122"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0"/>
            <p:cNvSpPr/>
            <p:nvPr/>
          </p:nvSpPr>
          <p:spPr>
            <a:xfrm>
              <a:off x="5358725" y="808750"/>
              <a:ext cx="15225" cy="14100"/>
            </a:xfrm>
            <a:custGeom>
              <a:avLst/>
              <a:gdLst/>
              <a:ahLst/>
              <a:cxnLst/>
              <a:rect l="l" t="t" r="r" b="b"/>
              <a:pathLst>
                <a:path w="609" h="564" extrusionOk="0">
                  <a:moveTo>
                    <a:pt x="571" y="0"/>
                  </a:moveTo>
                  <a:cubicBezTo>
                    <a:pt x="569" y="0"/>
                    <a:pt x="567" y="1"/>
                    <a:pt x="565" y="1"/>
                  </a:cubicBezTo>
                  <a:cubicBezTo>
                    <a:pt x="306" y="39"/>
                    <a:pt x="1" y="230"/>
                    <a:pt x="115" y="527"/>
                  </a:cubicBezTo>
                  <a:cubicBezTo>
                    <a:pt x="122" y="552"/>
                    <a:pt x="144" y="563"/>
                    <a:pt x="166" y="563"/>
                  </a:cubicBezTo>
                  <a:cubicBezTo>
                    <a:pt x="192" y="563"/>
                    <a:pt x="218" y="548"/>
                    <a:pt x="222" y="519"/>
                  </a:cubicBezTo>
                  <a:cubicBezTo>
                    <a:pt x="229" y="413"/>
                    <a:pt x="260" y="314"/>
                    <a:pt x="321" y="230"/>
                  </a:cubicBezTo>
                  <a:cubicBezTo>
                    <a:pt x="390" y="153"/>
                    <a:pt x="481" y="93"/>
                    <a:pt x="580" y="62"/>
                  </a:cubicBezTo>
                  <a:cubicBezTo>
                    <a:pt x="609" y="48"/>
                    <a:pt x="597" y="0"/>
                    <a:pt x="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0"/>
            <p:cNvSpPr/>
            <p:nvPr/>
          </p:nvSpPr>
          <p:spPr>
            <a:xfrm>
              <a:off x="5355500" y="805625"/>
              <a:ext cx="11400" cy="15000"/>
            </a:xfrm>
            <a:custGeom>
              <a:avLst/>
              <a:gdLst/>
              <a:ahLst/>
              <a:cxnLst/>
              <a:rect l="l" t="t" r="r" b="b"/>
              <a:pathLst>
                <a:path w="456" h="600" extrusionOk="0">
                  <a:moveTo>
                    <a:pt x="430" y="1"/>
                  </a:moveTo>
                  <a:cubicBezTo>
                    <a:pt x="427" y="1"/>
                    <a:pt x="423" y="2"/>
                    <a:pt x="419" y="4"/>
                  </a:cubicBezTo>
                  <a:cubicBezTo>
                    <a:pt x="198" y="118"/>
                    <a:pt x="0" y="278"/>
                    <a:pt x="0" y="545"/>
                  </a:cubicBezTo>
                  <a:cubicBezTo>
                    <a:pt x="0" y="580"/>
                    <a:pt x="32" y="600"/>
                    <a:pt x="65" y="600"/>
                  </a:cubicBezTo>
                  <a:cubicBezTo>
                    <a:pt x="95" y="600"/>
                    <a:pt x="126" y="582"/>
                    <a:pt x="130" y="545"/>
                  </a:cubicBezTo>
                  <a:cubicBezTo>
                    <a:pt x="145" y="332"/>
                    <a:pt x="259" y="149"/>
                    <a:pt x="442" y="35"/>
                  </a:cubicBezTo>
                  <a:cubicBezTo>
                    <a:pt x="455" y="28"/>
                    <a:pt x="447"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0"/>
            <p:cNvSpPr/>
            <p:nvPr/>
          </p:nvSpPr>
          <p:spPr>
            <a:xfrm>
              <a:off x="5441625" y="811250"/>
              <a:ext cx="23250" cy="22150"/>
            </a:xfrm>
            <a:custGeom>
              <a:avLst/>
              <a:gdLst/>
              <a:ahLst/>
              <a:cxnLst/>
              <a:rect l="l" t="t" r="r" b="b"/>
              <a:pathLst>
                <a:path w="930" h="886" extrusionOk="0">
                  <a:moveTo>
                    <a:pt x="427" y="0"/>
                  </a:moveTo>
                  <a:cubicBezTo>
                    <a:pt x="404" y="0"/>
                    <a:pt x="381" y="0"/>
                    <a:pt x="366" y="15"/>
                  </a:cubicBezTo>
                  <a:cubicBezTo>
                    <a:pt x="320" y="15"/>
                    <a:pt x="282" y="46"/>
                    <a:pt x="267" y="92"/>
                  </a:cubicBezTo>
                  <a:cubicBezTo>
                    <a:pt x="262" y="91"/>
                    <a:pt x="258" y="90"/>
                    <a:pt x="253" y="90"/>
                  </a:cubicBezTo>
                  <a:cubicBezTo>
                    <a:pt x="214" y="90"/>
                    <a:pt x="182" y="119"/>
                    <a:pt x="175" y="160"/>
                  </a:cubicBezTo>
                  <a:cubicBezTo>
                    <a:pt x="137" y="145"/>
                    <a:pt x="107" y="137"/>
                    <a:pt x="69" y="130"/>
                  </a:cubicBezTo>
                  <a:cubicBezTo>
                    <a:pt x="54" y="130"/>
                    <a:pt x="54" y="145"/>
                    <a:pt x="61" y="153"/>
                  </a:cubicBezTo>
                  <a:lnTo>
                    <a:pt x="54" y="153"/>
                  </a:lnTo>
                  <a:cubicBezTo>
                    <a:pt x="23" y="153"/>
                    <a:pt x="0" y="198"/>
                    <a:pt x="38" y="214"/>
                  </a:cubicBezTo>
                  <a:cubicBezTo>
                    <a:pt x="69" y="221"/>
                    <a:pt x="107" y="236"/>
                    <a:pt x="137" y="252"/>
                  </a:cubicBezTo>
                  <a:cubicBezTo>
                    <a:pt x="137" y="267"/>
                    <a:pt x="145" y="282"/>
                    <a:pt x="160" y="297"/>
                  </a:cubicBezTo>
                  <a:cubicBezTo>
                    <a:pt x="214" y="328"/>
                    <a:pt x="290" y="374"/>
                    <a:pt x="358" y="427"/>
                  </a:cubicBezTo>
                  <a:cubicBezTo>
                    <a:pt x="419" y="511"/>
                    <a:pt x="473" y="602"/>
                    <a:pt x="511" y="701"/>
                  </a:cubicBezTo>
                  <a:cubicBezTo>
                    <a:pt x="518" y="709"/>
                    <a:pt x="526" y="717"/>
                    <a:pt x="534" y="724"/>
                  </a:cubicBezTo>
                  <a:lnTo>
                    <a:pt x="534" y="739"/>
                  </a:lnTo>
                  <a:cubicBezTo>
                    <a:pt x="541" y="762"/>
                    <a:pt x="557" y="770"/>
                    <a:pt x="572" y="778"/>
                  </a:cubicBezTo>
                  <a:cubicBezTo>
                    <a:pt x="579" y="800"/>
                    <a:pt x="587" y="816"/>
                    <a:pt x="587" y="838"/>
                  </a:cubicBezTo>
                  <a:cubicBezTo>
                    <a:pt x="596" y="872"/>
                    <a:pt x="621" y="886"/>
                    <a:pt x="647" y="886"/>
                  </a:cubicBezTo>
                  <a:cubicBezTo>
                    <a:pt x="686" y="886"/>
                    <a:pt x="729" y="854"/>
                    <a:pt x="724" y="808"/>
                  </a:cubicBezTo>
                  <a:cubicBezTo>
                    <a:pt x="724" y="762"/>
                    <a:pt x="724" y="724"/>
                    <a:pt x="709" y="686"/>
                  </a:cubicBezTo>
                  <a:lnTo>
                    <a:pt x="709" y="686"/>
                  </a:lnTo>
                  <a:cubicBezTo>
                    <a:pt x="720" y="694"/>
                    <a:pt x="734" y="697"/>
                    <a:pt x="747" y="697"/>
                  </a:cubicBezTo>
                  <a:cubicBezTo>
                    <a:pt x="760" y="697"/>
                    <a:pt x="774" y="694"/>
                    <a:pt x="785" y="686"/>
                  </a:cubicBezTo>
                  <a:cubicBezTo>
                    <a:pt x="831" y="678"/>
                    <a:pt x="869" y="640"/>
                    <a:pt x="861" y="595"/>
                  </a:cubicBezTo>
                  <a:cubicBezTo>
                    <a:pt x="907" y="579"/>
                    <a:pt x="930" y="541"/>
                    <a:pt x="922" y="496"/>
                  </a:cubicBezTo>
                  <a:cubicBezTo>
                    <a:pt x="854" y="290"/>
                    <a:pt x="656" y="23"/>
                    <a:pt x="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0"/>
            <p:cNvSpPr/>
            <p:nvPr/>
          </p:nvSpPr>
          <p:spPr>
            <a:xfrm>
              <a:off x="5460825" y="811075"/>
              <a:ext cx="9200" cy="11625"/>
            </a:xfrm>
            <a:custGeom>
              <a:avLst/>
              <a:gdLst/>
              <a:ahLst/>
              <a:cxnLst/>
              <a:rect l="l" t="t" r="r" b="b"/>
              <a:pathLst>
                <a:path w="368" h="465" extrusionOk="0">
                  <a:moveTo>
                    <a:pt x="49" y="1"/>
                  </a:moveTo>
                  <a:cubicBezTo>
                    <a:pt x="20" y="1"/>
                    <a:pt x="0" y="36"/>
                    <a:pt x="25" y="60"/>
                  </a:cubicBezTo>
                  <a:cubicBezTo>
                    <a:pt x="124" y="167"/>
                    <a:pt x="208" y="297"/>
                    <a:pt x="261" y="434"/>
                  </a:cubicBezTo>
                  <a:cubicBezTo>
                    <a:pt x="273" y="455"/>
                    <a:pt x="292" y="464"/>
                    <a:pt x="311" y="464"/>
                  </a:cubicBezTo>
                  <a:cubicBezTo>
                    <a:pt x="340" y="464"/>
                    <a:pt x="368" y="443"/>
                    <a:pt x="368" y="411"/>
                  </a:cubicBezTo>
                  <a:cubicBezTo>
                    <a:pt x="345" y="228"/>
                    <a:pt x="208" y="106"/>
                    <a:pt x="71" y="7"/>
                  </a:cubicBezTo>
                  <a:cubicBezTo>
                    <a:pt x="63" y="3"/>
                    <a:pt x="56" y="1"/>
                    <a:pt x="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0"/>
            <p:cNvSpPr/>
            <p:nvPr/>
          </p:nvSpPr>
          <p:spPr>
            <a:xfrm>
              <a:off x="5468250" y="808425"/>
              <a:ext cx="7975" cy="10300"/>
            </a:xfrm>
            <a:custGeom>
              <a:avLst/>
              <a:gdLst/>
              <a:ahLst/>
              <a:cxnLst/>
              <a:rect l="l" t="t" r="r" b="b"/>
              <a:pathLst>
                <a:path w="319" h="412" extrusionOk="0">
                  <a:moveTo>
                    <a:pt x="50" y="1"/>
                  </a:moveTo>
                  <a:cubicBezTo>
                    <a:pt x="22" y="1"/>
                    <a:pt x="0" y="39"/>
                    <a:pt x="17" y="67"/>
                  </a:cubicBezTo>
                  <a:cubicBezTo>
                    <a:pt x="94" y="159"/>
                    <a:pt x="147" y="258"/>
                    <a:pt x="185" y="372"/>
                  </a:cubicBezTo>
                  <a:cubicBezTo>
                    <a:pt x="196" y="400"/>
                    <a:pt x="218" y="411"/>
                    <a:pt x="240" y="411"/>
                  </a:cubicBezTo>
                  <a:cubicBezTo>
                    <a:pt x="279" y="411"/>
                    <a:pt x="319" y="375"/>
                    <a:pt x="299" y="327"/>
                  </a:cubicBezTo>
                  <a:cubicBezTo>
                    <a:pt x="254" y="205"/>
                    <a:pt x="177" y="98"/>
                    <a:pt x="78" y="14"/>
                  </a:cubicBezTo>
                  <a:cubicBezTo>
                    <a:pt x="69" y="5"/>
                    <a:pt x="59" y="1"/>
                    <a:pt x="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0"/>
            <p:cNvSpPr/>
            <p:nvPr/>
          </p:nvSpPr>
          <p:spPr>
            <a:xfrm>
              <a:off x="5360450" y="443500"/>
              <a:ext cx="3825" cy="2900"/>
            </a:xfrm>
            <a:custGeom>
              <a:avLst/>
              <a:gdLst/>
              <a:ahLst/>
              <a:cxnLst/>
              <a:rect l="l" t="t" r="r" b="b"/>
              <a:pathLst>
                <a:path w="153" h="116" extrusionOk="0">
                  <a:moveTo>
                    <a:pt x="69" y="1"/>
                  </a:moveTo>
                  <a:cubicBezTo>
                    <a:pt x="0" y="1"/>
                    <a:pt x="16" y="115"/>
                    <a:pt x="84" y="115"/>
                  </a:cubicBezTo>
                  <a:cubicBezTo>
                    <a:pt x="153" y="115"/>
                    <a:pt x="145" y="1"/>
                    <a:pt x="69"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0"/>
            <p:cNvSpPr/>
            <p:nvPr/>
          </p:nvSpPr>
          <p:spPr>
            <a:xfrm>
              <a:off x="5361775" y="441025"/>
              <a:ext cx="5125" cy="5025"/>
            </a:xfrm>
            <a:custGeom>
              <a:avLst/>
              <a:gdLst/>
              <a:ahLst/>
              <a:cxnLst/>
              <a:rect l="l" t="t" r="r" b="b"/>
              <a:pathLst>
                <a:path w="205" h="201" extrusionOk="0">
                  <a:moveTo>
                    <a:pt x="96" y="0"/>
                  </a:moveTo>
                  <a:cubicBezTo>
                    <a:pt x="92" y="0"/>
                    <a:pt x="89" y="0"/>
                    <a:pt x="85" y="1"/>
                  </a:cubicBezTo>
                  <a:cubicBezTo>
                    <a:pt x="39" y="8"/>
                    <a:pt x="1" y="54"/>
                    <a:pt x="1" y="107"/>
                  </a:cubicBezTo>
                  <a:cubicBezTo>
                    <a:pt x="8" y="168"/>
                    <a:pt x="54" y="168"/>
                    <a:pt x="92" y="191"/>
                  </a:cubicBezTo>
                  <a:cubicBezTo>
                    <a:pt x="101" y="198"/>
                    <a:pt x="110" y="201"/>
                    <a:pt x="119" y="201"/>
                  </a:cubicBezTo>
                  <a:cubicBezTo>
                    <a:pt x="141" y="201"/>
                    <a:pt x="161" y="183"/>
                    <a:pt x="161" y="161"/>
                  </a:cubicBezTo>
                  <a:cubicBezTo>
                    <a:pt x="205" y="95"/>
                    <a:pt x="192" y="0"/>
                    <a:pt x="96"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0"/>
            <p:cNvSpPr/>
            <p:nvPr/>
          </p:nvSpPr>
          <p:spPr>
            <a:xfrm>
              <a:off x="5333000" y="347350"/>
              <a:ext cx="92550" cy="99050"/>
            </a:xfrm>
            <a:custGeom>
              <a:avLst/>
              <a:gdLst/>
              <a:ahLst/>
              <a:cxnLst/>
              <a:rect l="l" t="t" r="r" b="b"/>
              <a:pathLst>
                <a:path w="3702" h="3962" extrusionOk="0">
                  <a:moveTo>
                    <a:pt x="1654" y="0"/>
                  </a:moveTo>
                  <a:cubicBezTo>
                    <a:pt x="1609" y="0"/>
                    <a:pt x="1564" y="2"/>
                    <a:pt x="1518" y="6"/>
                  </a:cubicBezTo>
                  <a:cubicBezTo>
                    <a:pt x="557" y="82"/>
                    <a:pt x="1" y="1195"/>
                    <a:pt x="740" y="1873"/>
                  </a:cubicBezTo>
                  <a:cubicBezTo>
                    <a:pt x="932" y="2052"/>
                    <a:pt x="1162" y="2129"/>
                    <a:pt x="1381" y="2129"/>
                  </a:cubicBezTo>
                  <a:cubicBezTo>
                    <a:pt x="1981" y="2129"/>
                    <a:pt x="2496" y="1551"/>
                    <a:pt x="1899" y="920"/>
                  </a:cubicBezTo>
                  <a:cubicBezTo>
                    <a:pt x="1883" y="904"/>
                    <a:pt x="1861" y="898"/>
                    <a:pt x="1838" y="898"/>
                  </a:cubicBezTo>
                  <a:cubicBezTo>
                    <a:pt x="1774" y="898"/>
                    <a:pt x="1705" y="951"/>
                    <a:pt x="1762" y="996"/>
                  </a:cubicBezTo>
                  <a:cubicBezTo>
                    <a:pt x="2082" y="1271"/>
                    <a:pt x="2204" y="1850"/>
                    <a:pt x="1495" y="1980"/>
                  </a:cubicBezTo>
                  <a:cubicBezTo>
                    <a:pt x="1450" y="1988"/>
                    <a:pt x="1406" y="1992"/>
                    <a:pt x="1363" y="1992"/>
                  </a:cubicBezTo>
                  <a:cubicBezTo>
                    <a:pt x="715" y="1992"/>
                    <a:pt x="273" y="1118"/>
                    <a:pt x="809" y="547"/>
                  </a:cubicBezTo>
                  <a:cubicBezTo>
                    <a:pt x="1054" y="285"/>
                    <a:pt x="1376" y="173"/>
                    <a:pt x="1700" y="173"/>
                  </a:cubicBezTo>
                  <a:cubicBezTo>
                    <a:pt x="2122" y="173"/>
                    <a:pt x="2547" y="364"/>
                    <a:pt x="2806" y="661"/>
                  </a:cubicBezTo>
                  <a:cubicBezTo>
                    <a:pt x="3701" y="1692"/>
                    <a:pt x="2524" y="3734"/>
                    <a:pt x="1254" y="3734"/>
                  </a:cubicBezTo>
                  <a:cubicBezTo>
                    <a:pt x="1238" y="3734"/>
                    <a:pt x="1221" y="3733"/>
                    <a:pt x="1205" y="3733"/>
                  </a:cubicBezTo>
                  <a:lnTo>
                    <a:pt x="1205" y="3733"/>
                  </a:lnTo>
                  <a:cubicBezTo>
                    <a:pt x="1182" y="3733"/>
                    <a:pt x="1205" y="3961"/>
                    <a:pt x="1220" y="3961"/>
                  </a:cubicBezTo>
                  <a:cubicBezTo>
                    <a:pt x="2287" y="3847"/>
                    <a:pt x="3019" y="2795"/>
                    <a:pt x="3210" y="2041"/>
                  </a:cubicBezTo>
                  <a:cubicBezTo>
                    <a:pt x="3495" y="1003"/>
                    <a:pt x="2707" y="0"/>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0"/>
            <p:cNvSpPr/>
            <p:nvPr/>
          </p:nvSpPr>
          <p:spPr>
            <a:xfrm>
              <a:off x="5349600" y="349350"/>
              <a:ext cx="32400" cy="38000"/>
            </a:xfrm>
            <a:custGeom>
              <a:avLst/>
              <a:gdLst/>
              <a:ahLst/>
              <a:cxnLst/>
              <a:rect l="l" t="t" r="r" b="b"/>
              <a:pathLst>
                <a:path w="1296" h="1520" extrusionOk="0">
                  <a:moveTo>
                    <a:pt x="916" y="1"/>
                  </a:moveTo>
                  <a:cubicBezTo>
                    <a:pt x="655" y="1"/>
                    <a:pt x="401" y="113"/>
                    <a:pt x="221" y="314"/>
                  </a:cubicBezTo>
                  <a:cubicBezTo>
                    <a:pt x="0" y="589"/>
                    <a:pt x="23" y="1077"/>
                    <a:pt x="267" y="1320"/>
                  </a:cubicBezTo>
                  <a:cubicBezTo>
                    <a:pt x="402" y="1450"/>
                    <a:pt x="582" y="1520"/>
                    <a:pt x="766" y="1520"/>
                  </a:cubicBezTo>
                  <a:cubicBezTo>
                    <a:pt x="852" y="1520"/>
                    <a:pt x="939" y="1504"/>
                    <a:pt x="1021" y="1473"/>
                  </a:cubicBezTo>
                  <a:cubicBezTo>
                    <a:pt x="1265" y="1366"/>
                    <a:pt x="1296" y="1099"/>
                    <a:pt x="1166" y="901"/>
                  </a:cubicBezTo>
                  <a:cubicBezTo>
                    <a:pt x="1163" y="893"/>
                    <a:pt x="1157" y="890"/>
                    <a:pt x="1150" y="890"/>
                  </a:cubicBezTo>
                  <a:cubicBezTo>
                    <a:pt x="1137" y="890"/>
                    <a:pt x="1123" y="902"/>
                    <a:pt x="1128" y="916"/>
                  </a:cubicBezTo>
                  <a:cubicBezTo>
                    <a:pt x="1196" y="1218"/>
                    <a:pt x="998" y="1370"/>
                    <a:pt x="768" y="1370"/>
                  </a:cubicBezTo>
                  <a:cubicBezTo>
                    <a:pt x="637" y="1370"/>
                    <a:pt x="497" y="1321"/>
                    <a:pt x="389" y="1221"/>
                  </a:cubicBezTo>
                  <a:cubicBezTo>
                    <a:pt x="168" y="1023"/>
                    <a:pt x="198" y="612"/>
                    <a:pt x="381" y="391"/>
                  </a:cubicBezTo>
                  <a:cubicBezTo>
                    <a:pt x="579" y="139"/>
                    <a:pt x="930" y="208"/>
                    <a:pt x="1212" y="162"/>
                  </a:cubicBezTo>
                  <a:cubicBezTo>
                    <a:pt x="1265" y="154"/>
                    <a:pt x="1280" y="78"/>
                    <a:pt x="1227" y="55"/>
                  </a:cubicBezTo>
                  <a:cubicBezTo>
                    <a:pt x="1125" y="18"/>
                    <a:pt x="1020"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0"/>
            <p:cNvSpPr/>
            <p:nvPr/>
          </p:nvSpPr>
          <p:spPr>
            <a:xfrm>
              <a:off x="5358325" y="351200"/>
              <a:ext cx="33125" cy="30025"/>
            </a:xfrm>
            <a:custGeom>
              <a:avLst/>
              <a:gdLst/>
              <a:ahLst/>
              <a:cxnLst/>
              <a:rect l="l" t="t" r="r" b="b"/>
              <a:pathLst>
                <a:path w="1325" h="1201" extrusionOk="0">
                  <a:moveTo>
                    <a:pt x="852" y="1"/>
                  </a:moveTo>
                  <a:cubicBezTo>
                    <a:pt x="411" y="1"/>
                    <a:pt x="0" y="316"/>
                    <a:pt x="108" y="820"/>
                  </a:cubicBezTo>
                  <a:cubicBezTo>
                    <a:pt x="162" y="1041"/>
                    <a:pt x="360" y="1201"/>
                    <a:pt x="581" y="1201"/>
                  </a:cubicBezTo>
                  <a:cubicBezTo>
                    <a:pt x="809" y="1193"/>
                    <a:pt x="863" y="1003"/>
                    <a:pt x="771" y="820"/>
                  </a:cubicBezTo>
                  <a:cubicBezTo>
                    <a:pt x="766" y="815"/>
                    <a:pt x="760" y="812"/>
                    <a:pt x="753" y="812"/>
                  </a:cubicBezTo>
                  <a:cubicBezTo>
                    <a:pt x="739" y="812"/>
                    <a:pt x="726" y="822"/>
                    <a:pt x="726" y="842"/>
                  </a:cubicBezTo>
                  <a:cubicBezTo>
                    <a:pt x="776" y="1004"/>
                    <a:pt x="704" y="1092"/>
                    <a:pt x="587" y="1092"/>
                  </a:cubicBezTo>
                  <a:cubicBezTo>
                    <a:pt x="544" y="1092"/>
                    <a:pt x="495" y="1080"/>
                    <a:pt x="444" y="1056"/>
                  </a:cubicBezTo>
                  <a:cubicBezTo>
                    <a:pt x="253" y="964"/>
                    <a:pt x="207" y="721"/>
                    <a:pt x="245" y="530"/>
                  </a:cubicBezTo>
                  <a:cubicBezTo>
                    <a:pt x="304" y="216"/>
                    <a:pt x="695" y="93"/>
                    <a:pt x="1016" y="93"/>
                  </a:cubicBezTo>
                  <a:cubicBezTo>
                    <a:pt x="1115" y="93"/>
                    <a:pt x="1208" y="104"/>
                    <a:pt x="1282" y="126"/>
                  </a:cubicBezTo>
                  <a:cubicBezTo>
                    <a:pt x="1294" y="130"/>
                    <a:pt x="1301" y="132"/>
                    <a:pt x="1305" y="132"/>
                  </a:cubicBezTo>
                  <a:cubicBezTo>
                    <a:pt x="1325" y="132"/>
                    <a:pt x="1263" y="92"/>
                    <a:pt x="1206" y="73"/>
                  </a:cubicBezTo>
                  <a:cubicBezTo>
                    <a:pt x="1092" y="24"/>
                    <a:pt x="971" y="1"/>
                    <a:pt x="8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0"/>
            <p:cNvSpPr/>
            <p:nvPr/>
          </p:nvSpPr>
          <p:spPr>
            <a:xfrm>
              <a:off x="5363700" y="357950"/>
              <a:ext cx="48225" cy="72425"/>
            </a:xfrm>
            <a:custGeom>
              <a:avLst/>
              <a:gdLst/>
              <a:ahLst/>
              <a:cxnLst/>
              <a:rect l="l" t="t" r="r" b="b"/>
              <a:pathLst>
                <a:path w="1929" h="2897" extrusionOk="0">
                  <a:moveTo>
                    <a:pt x="1425" y="1"/>
                  </a:moveTo>
                  <a:lnTo>
                    <a:pt x="1425" y="1"/>
                  </a:lnTo>
                  <a:cubicBezTo>
                    <a:pt x="1417" y="1"/>
                    <a:pt x="1426" y="22"/>
                    <a:pt x="1440" y="47"/>
                  </a:cubicBezTo>
                  <a:cubicBezTo>
                    <a:pt x="1806" y="588"/>
                    <a:pt x="1783" y="1190"/>
                    <a:pt x="1509" y="1792"/>
                  </a:cubicBezTo>
                  <a:cubicBezTo>
                    <a:pt x="1250" y="2371"/>
                    <a:pt x="655" y="2828"/>
                    <a:pt x="15" y="2836"/>
                  </a:cubicBezTo>
                  <a:cubicBezTo>
                    <a:pt x="0" y="2836"/>
                    <a:pt x="0" y="2859"/>
                    <a:pt x="15" y="2859"/>
                  </a:cubicBezTo>
                  <a:cubicBezTo>
                    <a:pt x="97" y="2885"/>
                    <a:pt x="179" y="2896"/>
                    <a:pt x="261" y="2896"/>
                  </a:cubicBezTo>
                  <a:cubicBezTo>
                    <a:pt x="788" y="2896"/>
                    <a:pt x="1311" y="2411"/>
                    <a:pt x="1555" y="1982"/>
                  </a:cubicBezTo>
                  <a:cubicBezTo>
                    <a:pt x="1913" y="1365"/>
                    <a:pt x="1928" y="489"/>
                    <a:pt x="1456" y="24"/>
                  </a:cubicBezTo>
                  <a:cubicBezTo>
                    <a:pt x="1439" y="7"/>
                    <a:pt x="1430" y="1"/>
                    <a:pt x="1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0"/>
            <p:cNvSpPr/>
            <p:nvPr/>
          </p:nvSpPr>
          <p:spPr>
            <a:xfrm>
              <a:off x="5366175" y="433725"/>
              <a:ext cx="10400" cy="3150"/>
            </a:xfrm>
            <a:custGeom>
              <a:avLst/>
              <a:gdLst/>
              <a:ahLst/>
              <a:cxnLst/>
              <a:rect l="l" t="t" r="r" b="b"/>
              <a:pathLst>
                <a:path w="416" h="126" extrusionOk="0">
                  <a:moveTo>
                    <a:pt x="370" y="1"/>
                  </a:moveTo>
                  <a:cubicBezTo>
                    <a:pt x="367" y="1"/>
                    <a:pt x="363" y="1"/>
                    <a:pt x="358" y="3"/>
                  </a:cubicBezTo>
                  <a:cubicBezTo>
                    <a:pt x="252" y="41"/>
                    <a:pt x="145" y="72"/>
                    <a:pt x="31" y="87"/>
                  </a:cubicBezTo>
                  <a:cubicBezTo>
                    <a:pt x="0" y="87"/>
                    <a:pt x="8" y="125"/>
                    <a:pt x="31" y="125"/>
                  </a:cubicBezTo>
                  <a:cubicBezTo>
                    <a:pt x="153" y="117"/>
                    <a:pt x="274" y="95"/>
                    <a:pt x="381" y="57"/>
                  </a:cubicBezTo>
                  <a:cubicBezTo>
                    <a:pt x="415" y="50"/>
                    <a:pt x="401" y="1"/>
                    <a:pt x="370"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0"/>
            <p:cNvSpPr/>
            <p:nvPr/>
          </p:nvSpPr>
          <p:spPr>
            <a:xfrm>
              <a:off x="5383925" y="428025"/>
              <a:ext cx="3800" cy="1850"/>
            </a:xfrm>
            <a:custGeom>
              <a:avLst/>
              <a:gdLst/>
              <a:ahLst/>
              <a:cxnLst/>
              <a:rect l="l" t="t" r="r" b="b"/>
              <a:pathLst>
                <a:path w="152" h="74" extrusionOk="0">
                  <a:moveTo>
                    <a:pt x="143" y="0"/>
                  </a:moveTo>
                  <a:cubicBezTo>
                    <a:pt x="141" y="0"/>
                    <a:pt x="139" y="1"/>
                    <a:pt x="136" y="3"/>
                  </a:cubicBezTo>
                  <a:cubicBezTo>
                    <a:pt x="90" y="18"/>
                    <a:pt x="45" y="41"/>
                    <a:pt x="6" y="63"/>
                  </a:cubicBezTo>
                  <a:cubicBezTo>
                    <a:pt x="0" y="63"/>
                    <a:pt x="4" y="73"/>
                    <a:pt x="10" y="73"/>
                  </a:cubicBezTo>
                  <a:cubicBezTo>
                    <a:pt x="11" y="73"/>
                    <a:pt x="13" y="73"/>
                    <a:pt x="14" y="71"/>
                  </a:cubicBezTo>
                  <a:cubicBezTo>
                    <a:pt x="52" y="56"/>
                    <a:pt x="98" y="33"/>
                    <a:pt x="144" y="18"/>
                  </a:cubicBezTo>
                  <a:cubicBezTo>
                    <a:pt x="150" y="12"/>
                    <a:pt x="151" y="0"/>
                    <a:pt x="143"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0"/>
            <p:cNvSpPr/>
            <p:nvPr/>
          </p:nvSpPr>
          <p:spPr>
            <a:xfrm>
              <a:off x="5317950" y="326700"/>
              <a:ext cx="37275" cy="29200"/>
            </a:xfrm>
            <a:custGeom>
              <a:avLst/>
              <a:gdLst/>
              <a:ahLst/>
              <a:cxnLst/>
              <a:rect l="l" t="t" r="r" b="b"/>
              <a:pathLst>
                <a:path w="1491" h="1168" extrusionOk="0">
                  <a:moveTo>
                    <a:pt x="359" y="1"/>
                  </a:moveTo>
                  <a:cubicBezTo>
                    <a:pt x="69" y="146"/>
                    <a:pt x="62" y="595"/>
                    <a:pt x="222" y="816"/>
                  </a:cubicBezTo>
                  <a:cubicBezTo>
                    <a:pt x="466" y="1167"/>
                    <a:pt x="1205" y="1068"/>
                    <a:pt x="1449" y="1159"/>
                  </a:cubicBezTo>
                  <a:cubicBezTo>
                    <a:pt x="1452" y="1161"/>
                    <a:pt x="1455" y="1162"/>
                    <a:pt x="1458" y="1162"/>
                  </a:cubicBezTo>
                  <a:cubicBezTo>
                    <a:pt x="1482" y="1162"/>
                    <a:pt x="1491" y="1111"/>
                    <a:pt x="1457" y="1091"/>
                  </a:cubicBezTo>
                  <a:cubicBezTo>
                    <a:pt x="1190" y="984"/>
                    <a:pt x="870" y="1045"/>
                    <a:pt x="588" y="954"/>
                  </a:cubicBezTo>
                  <a:cubicBezTo>
                    <a:pt x="268" y="847"/>
                    <a:pt x="1" y="275"/>
                    <a:pt x="359" y="31"/>
                  </a:cubicBezTo>
                  <a:cubicBezTo>
                    <a:pt x="367" y="24"/>
                    <a:pt x="367" y="1"/>
                    <a:pt x="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0"/>
            <p:cNvSpPr/>
            <p:nvPr/>
          </p:nvSpPr>
          <p:spPr>
            <a:xfrm>
              <a:off x="5323675" y="326500"/>
              <a:ext cx="39475" cy="28075"/>
            </a:xfrm>
            <a:custGeom>
              <a:avLst/>
              <a:gdLst/>
              <a:ahLst/>
              <a:cxnLst/>
              <a:rect l="l" t="t" r="r" b="b"/>
              <a:pathLst>
                <a:path w="1579" h="1123" extrusionOk="0">
                  <a:moveTo>
                    <a:pt x="128" y="0"/>
                  </a:moveTo>
                  <a:cubicBezTo>
                    <a:pt x="125" y="0"/>
                    <a:pt x="122" y="3"/>
                    <a:pt x="122" y="9"/>
                  </a:cubicBezTo>
                  <a:cubicBezTo>
                    <a:pt x="1" y="245"/>
                    <a:pt x="275" y="291"/>
                    <a:pt x="458" y="299"/>
                  </a:cubicBezTo>
                  <a:cubicBezTo>
                    <a:pt x="478" y="298"/>
                    <a:pt x="499" y="297"/>
                    <a:pt x="519" y="297"/>
                  </a:cubicBezTo>
                  <a:cubicBezTo>
                    <a:pt x="657" y="297"/>
                    <a:pt x="790" y="319"/>
                    <a:pt x="923" y="352"/>
                  </a:cubicBezTo>
                  <a:cubicBezTo>
                    <a:pt x="1235" y="466"/>
                    <a:pt x="1403" y="756"/>
                    <a:pt x="1228" y="1061"/>
                  </a:cubicBezTo>
                  <a:cubicBezTo>
                    <a:pt x="1206" y="1093"/>
                    <a:pt x="1242" y="1122"/>
                    <a:pt x="1276" y="1122"/>
                  </a:cubicBezTo>
                  <a:cubicBezTo>
                    <a:pt x="1289" y="1122"/>
                    <a:pt x="1303" y="1117"/>
                    <a:pt x="1311" y="1106"/>
                  </a:cubicBezTo>
                  <a:cubicBezTo>
                    <a:pt x="1578" y="786"/>
                    <a:pt x="1327" y="443"/>
                    <a:pt x="1014" y="283"/>
                  </a:cubicBezTo>
                  <a:cubicBezTo>
                    <a:pt x="907" y="230"/>
                    <a:pt x="794" y="206"/>
                    <a:pt x="676" y="206"/>
                  </a:cubicBezTo>
                  <a:cubicBezTo>
                    <a:pt x="659" y="206"/>
                    <a:pt x="642" y="206"/>
                    <a:pt x="625" y="207"/>
                  </a:cubicBezTo>
                  <a:cubicBezTo>
                    <a:pt x="585" y="207"/>
                    <a:pt x="519" y="212"/>
                    <a:pt x="448" y="212"/>
                  </a:cubicBezTo>
                  <a:cubicBezTo>
                    <a:pt x="282" y="212"/>
                    <a:pt x="90" y="186"/>
                    <a:pt x="138" y="9"/>
                  </a:cubicBezTo>
                  <a:cubicBezTo>
                    <a:pt x="138" y="5"/>
                    <a:pt x="133" y="0"/>
                    <a:pt x="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0"/>
            <p:cNvSpPr/>
            <p:nvPr/>
          </p:nvSpPr>
          <p:spPr>
            <a:xfrm>
              <a:off x="5336625" y="341225"/>
              <a:ext cx="19200" cy="13900"/>
            </a:xfrm>
            <a:custGeom>
              <a:avLst/>
              <a:gdLst/>
              <a:ahLst/>
              <a:cxnLst/>
              <a:rect l="l" t="t" r="r" b="b"/>
              <a:pathLst>
                <a:path w="768" h="556" extrusionOk="0">
                  <a:moveTo>
                    <a:pt x="408" y="1"/>
                  </a:moveTo>
                  <a:cubicBezTo>
                    <a:pt x="344" y="1"/>
                    <a:pt x="282" y="23"/>
                    <a:pt x="229" y="75"/>
                  </a:cubicBezTo>
                  <a:cubicBezTo>
                    <a:pt x="1" y="319"/>
                    <a:pt x="412" y="502"/>
                    <a:pt x="671" y="556"/>
                  </a:cubicBezTo>
                  <a:cubicBezTo>
                    <a:pt x="679" y="556"/>
                    <a:pt x="671" y="510"/>
                    <a:pt x="664" y="510"/>
                  </a:cubicBezTo>
                  <a:cubicBezTo>
                    <a:pt x="496" y="464"/>
                    <a:pt x="130" y="350"/>
                    <a:pt x="260" y="136"/>
                  </a:cubicBezTo>
                  <a:cubicBezTo>
                    <a:pt x="294" y="86"/>
                    <a:pt x="339" y="65"/>
                    <a:pt x="388" y="65"/>
                  </a:cubicBezTo>
                  <a:cubicBezTo>
                    <a:pt x="541" y="65"/>
                    <a:pt x="734" y="260"/>
                    <a:pt x="763" y="380"/>
                  </a:cubicBezTo>
                  <a:cubicBezTo>
                    <a:pt x="765" y="390"/>
                    <a:pt x="766" y="393"/>
                    <a:pt x="766" y="393"/>
                  </a:cubicBezTo>
                  <a:cubicBezTo>
                    <a:pt x="767" y="393"/>
                    <a:pt x="763" y="357"/>
                    <a:pt x="763" y="335"/>
                  </a:cubicBezTo>
                  <a:cubicBezTo>
                    <a:pt x="752" y="158"/>
                    <a:pt x="576" y="1"/>
                    <a:pt x="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0"/>
            <p:cNvSpPr/>
            <p:nvPr/>
          </p:nvSpPr>
          <p:spPr>
            <a:xfrm>
              <a:off x="5333575" y="337375"/>
              <a:ext cx="24200" cy="15650"/>
            </a:xfrm>
            <a:custGeom>
              <a:avLst/>
              <a:gdLst/>
              <a:ahLst/>
              <a:cxnLst/>
              <a:rect l="l" t="t" r="r" b="b"/>
              <a:pathLst>
                <a:path w="968" h="626" extrusionOk="0">
                  <a:moveTo>
                    <a:pt x="432" y="1"/>
                  </a:moveTo>
                  <a:cubicBezTo>
                    <a:pt x="428" y="1"/>
                    <a:pt x="424" y="1"/>
                    <a:pt x="420" y="1"/>
                  </a:cubicBezTo>
                  <a:cubicBezTo>
                    <a:pt x="283" y="1"/>
                    <a:pt x="153" y="77"/>
                    <a:pt x="85" y="199"/>
                  </a:cubicBezTo>
                  <a:cubicBezTo>
                    <a:pt x="1" y="344"/>
                    <a:pt x="77" y="511"/>
                    <a:pt x="184" y="618"/>
                  </a:cubicBezTo>
                  <a:cubicBezTo>
                    <a:pt x="190" y="623"/>
                    <a:pt x="197" y="625"/>
                    <a:pt x="205" y="625"/>
                  </a:cubicBezTo>
                  <a:cubicBezTo>
                    <a:pt x="231" y="625"/>
                    <a:pt x="257" y="596"/>
                    <a:pt x="245" y="572"/>
                  </a:cubicBezTo>
                  <a:cubicBezTo>
                    <a:pt x="130" y="367"/>
                    <a:pt x="161" y="130"/>
                    <a:pt x="435" y="100"/>
                  </a:cubicBezTo>
                  <a:cubicBezTo>
                    <a:pt x="444" y="99"/>
                    <a:pt x="452" y="99"/>
                    <a:pt x="460" y="99"/>
                  </a:cubicBezTo>
                  <a:cubicBezTo>
                    <a:pt x="715" y="99"/>
                    <a:pt x="914" y="322"/>
                    <a:pt x="885" y="580"/>
                  </a:cubicBezTo>
                  <a:cubicBezTo>
                    <a:pt x="885" y="595"/>
                    <a:pt x="888" y="603"/>
                    <a:pt x="892" y="603"/>
                  </a:cubicBezTo>
                  <a:cubicBezTo>
                    <a:pt x="895" y="603"/>
                    <a:pt x="897" y="601"/>
                    <a:pt x="900" y="595"/>
                  </a:cubicBezTo>
                  <a:cubicBezTo>
                    <a:pt x="968" y="287"/>
                    <a:pt x="739"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0"/>
            <p:cNvSpPr/>
            <p:nvPr/>
          </p:nvSpPr>
          <p:spPr>
            <a:xfrm>
              <a:off x="5409900" y="347350"/>
              <a:ext cx="92525" cy="99050"/>
            </a:xfrm>
            <a:custGeom>
              <a:avLst/>
              <a:gdLst/>
              <a:ahLst/>
              <a:cxnLst/>
              <a:rect l="l" t="t" r="r" b="b"/>
              <a:pathLst>
                <a:path w="3701" h="3962" extrusionOk="0">
                  <a:moveTo>
                    <a:pt x="2058" y="1"/>
                  </a:moveTo>
                  <a:cubicBezTo>
                    <a:pt x="1007" y="1"/>
                    <a:pt x="213" y="1007"/>
                    <a:pt x="492" y="2041"/>
                  </a:cubicBezTo>
                  <a:cubicBezTo>
                    <a:pt x="690" y="2795"/>
                    <a:pt x="1414" y="3847"/>
                    <a:pt x="2481" y="3961"/>
                  </a:cubicBezTo>
                  <a:cubicBezTo>
                    <a:pt x="2496" y="3961"/>
                    <a:pt x="2519" y="3733"/>
                    <a:pt x="2496" y="3733"/>
                  </a:cubicBezTo>
                  <a:lnTo>
                    <a:pt x="2496" y="3733"/>
                  </a:lnTo>
                  <a:cubicBezTo>
                    <a:pt x="2480" y="3733"/>
                    <a:pt x="2464" y="3734"/>
                    <a:pt x="2448" y="3734"/>
                  </a:cubicBezTo>
                  <a:cubicBezTo>
                    <a:pt x="1185" y="3734"/>
                    <a:pt x="0" y="1692"/>
                    <a:pt x="896" y="661"/>
                  </a:cubicBezTo>
                  <a:cubicBezTo>
                    <a:pt x="1154" y="364"/>
                    <a:pt x="1579" y="173"/>
                    <a:pt x="2003" y="173"/>
                  </a:cubicBezTo>
                  <a:cubicBezTo>
                    <a:pt x="2328" y="173"/>
                    <a:pt x="2652" y="285"/>
                    <a:pt x="2900" y="547"/>
                  </a:cubicBezTo>
                  <a:cubicBezTo>
                    <a:pt x="3429" y="1118"/>
                    <a:pt x="2993" y="1992"/>
                    <a:pt x="2346" y="1992"/>
                  </a:cubicBezTo>
                  <a:cubicBezTo>
                    <a:pt x="2303" y="1992"/>
                    <a:pt x="2259" y="1988"/>
                    <a:pt x="2214" y="1980"/>
                  </a:cubicBezTo>
                  <a:cubicBezTo>
                    <a:pt x="1498" y="1850"/>
                    <a:pt x="1620" y="1271"/>
                    <a:pt x="1940" y="996"/>
                  </a:cubicBezTo>
                  <a:cubicBezTo>
                    <a:pt x="1996" y="951"/>
                    <a:pt x="1927" y="898"/>
                    <a:pt x="1863" y="898"/>
                  </a:cubicBezTo>
                  <a:cubicBezTo>
                    <a:pt x="1840" y="898"/>
                    <a:pt x="1818" y="904"/>
                    <a:pt x="1803" y="920"/>
                  </a:cubicBezTo>
                  <a:cubicBezTo>
                    <a:pt x="1205" y="1551"/>
                    <a:pt x="1721" y="2129"/>
                    <a:pt x="2324" y="2129"/>
                  </a:cubicBezTo>
                  <a:cubicBezTo>
                    <a:pt x="2544" y="2129"/>
                    <a:pt x="2775" y="2052"/>
                    <a:pt x="2969" y="1873"/>
                  </a:cubicBezTo>
                  <a:cubicBezTo>
                    <a:pt x="3700" y="1195"/>
                    <a:pt x="3144" y="82"/>
                    <a:pt x="2184" y="6"/>
                  </a:cubicBezTo>
                  <a:cubicBezTo>
                    <a:pt x="2142" y="3"/>
                    <a:pt x="2100" y="1"/>
                    <a:pt x="2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0"/>
            <p:cNvSpPr/>
            <p:nvPr/>
          </p:nvSpPr>
          <p:spPr>
            <a:xfrm>
              <a:off x="5453425" y="349350"/>
              <a:ext cx="32425" cy="38000"/>
            </a:xfrm>
            <a:custGeom>
              <a:avLst/>
              <a:gdLst/>
              <a:ahLst/>
              <a:cxnLst/>
              <a:rect l="l" t="t" r="r" b="b"/>
              <a:pathLst>
                <a:path w="1297" h="1520" extrusionOk="0">
                  <a:moveTo>
                    <a:pt x="380" y="1"/>
                  </a:moveTo>
                  <a:cubicBezTo>
                    <a:pt x="276" y="1"/>
                    <a:pt x="171" y="18"/>
                    <a:pt x="69" y="55"/>
                  </a:cubicBezTo>
                  <a:cubicBezTo>
                    <a:pt x="16" y="78"/>
                    <a:pt x="31" y="154"/>
                    <a:pt x="85" y="162"/>
                  </a:cubicBezTo>
                  <a:cubicBezTo>
                    <a:pt x="367" y="208"/>
                    <a:pt x="709" y="139"/>
                    <a:pt x="915" y="391"/>
                  </a:cubicBezTo>
                  <a:cubicBezTo>
                    <a:pt x="1098" y="612"/>
                    <a:pt x="1129" y="1023"/>
                    <a:pt x="908" y="1221"/>
                  </a:cubicBezTo>
                  <a:cubicBezTo>
                    <a:pt x="800" y="1321"/>
                    <a:pt x="659" y="1370"/>
                    <a:pt x="528" y="1370"/>
                  </a:cubicBezTo>
                  <a:cubicBezTo>
                    <a:pt x="299" y="1370"/>
                    <a:pt x="100" y="1218"/>
                    <a:pt x="168" y="916"/>
                  </a:cubicBezTo>
                  <a:cubicBezTo>
                    <a:pt x="173" y="902"/>
                    <a:pt x="162" y="890"/>
                    <a:pt x="149" y="890"/>
                  </a:cubicBezTo>
                  <a:cubicBezTo>
                    <a:pt x="143" y="890"/>
                    <a:pt x="136" y="893"/>
                    <a:pt x="130" y="901"/>
                  </a:cubicBezTo>
                  <a:cubicBezTo>
                    <a:pt x="1" y="1099"/>
                    <a:pt x="31" y="1366"/>
                    <a:pt x="275" y="1473"/>
                  </a:cubicBezTo>
                  <a:cubicBezTo>
                    <a:pt x="358" y="1504"/>
                    <a:pt x="444" y="1520"/>
                    <a:pt x="530" y="1520"/>
                  </a:cubicBezTo>
                  <a:cubicBezTo>
                    <a:pt x="714" y="1520"/>
                    <a:pt x="895" y="1450"/>
                    <a:pt x="1030" y="1320"/>
                  </a:cubicBezTo>
                  <a:cubicBezTo>
                    <a:pt x="1281" y="1077"/>
                    <a:pt x="1296" y="589"/>
                    <a:pt x="1075" y="314"/>
                  </a:cubicBezTo>
                  <a:cubicBezTo>
                    <a:pt x="895" y="113"/>
                    <a:pt x="641" y="1"/>
                    <a:pt x="3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0"/>
            <p:cNvSpPr/>
            <p:nvPr/>
          </p:nvSpPr>
          <p:spPr>
            <a:xfrm>
              <a:off x="5443925" y="351200"/>
              <a:ext cx="33175" cy="30025"/>
            </a:xfrm>
            <a:custGeom>
              <a:avLst/>
              <a:gdLst/>
              <a:ahLst/>
              <a:cxnLst/>
              <a:rect l="l" t="t" r="r" b="b"/>
              <a:pathLst>
                <a:path w="1327" h="1201" extrusionOk="0">
                  <a:moveTo>
                    <a:pt x="476" y="1"/>
                  </a:moveTo>
                  <a:cubicBezTo>
                    <a:pt x="357" y="1"/>
                    <a:pt x="235" y="24"/>
                    <a:pt x="122" y="73"/>
                  </a:cubicBezTo>
                  <a:cubicBezTo>
                    <a:pt x="58" y="92"/>
                    <a:pt x="0" y="132"/>
                    <a:pt x="22" y="132"/>
                  </a:cubicBezTo>
                  <a:cubicBezTo>
                    <a:pt x="26" y="132"/>
                    <a:pt x="34" y="130"/>
                    <a:pt x="45" y="126"/>
                  </a:cubicBezTo>
                  <a:cubicBezTo>
                    <a:pt x="119" y="104"/>
                    <a:pt x="212" y="93"/>
                    <a:pt x="311" y="93"/>
                  </a:cubicBezTo>
                  <a:cubicBezTo>
                    <a:pt x="632" y="93"/>
                    <a:pt x="1024" y="216"/>
                    <a:pt x="1082" y="530"/>
                  </a:cubicBezTo>
                  <a:cubicBezTo>
                    <a:pt x="1120" y="721"/>
                    <a:pt x="1074" y="964"/>
                    <a:pt x="884" y="1056"/>
                  </a:cubicBezTo>
                  <a:cubicBezTo>
                    <a:pt x="832" y="1080"/>
                    <a:pt x="783" y="1092"/>
                    <a:pt x="741" y="1092"/>
                  </a:cubicBezTo>
                  <a:cubicBezTo>
                    <a:pt x="624" y="1092"/>
                    <a:pt x="552" y="1004"/>
                    <a:pt x="602" y="842"/>
                  </a:cubicBezTo>
                  <a:cubicBezTo>
                    <a:pt x="602" y="822"/>
                    <a:pt x="588" y="812"/>
                    <a:pt x="575" y="812"/>
                  </a:cubicBezTo>
                  <a:cubicBezTo>
                    <a:pt x="568" y="812"/>
                    <a:pt x="561" y="815"/>
                    <a:pt x="556" y="820"/>
                  </a:cubicBezTo>
                  <a:cubicBezTo>
                    <a:pt x="472" y="1003"/>
                    <a:pt x="518" y="1193"/>
                    <a:pt x="747" y="1201"/>
                  </a:cubicBezTo>
                  <a:cubicBezTo>
                    <a:pt x="975" y="1201"/>
                    <a:pt x="1166" y="1041"/>
                    <a:pt x="1219" y="820"/>
                  </a:cubicBezTo>
                  <a:cubicBezTo>
                    <a:pt x="1327" y="316"/>
                    <a:pt x="916" y="1"/>
                    <a:pt x="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0"/>
            <p:cNvSpPr/>
            <p:nvPr/>
          </p:nvSpPr>
          <p:spPr>
            <a:xfrm>
              <a:off x="5423525" y="357950"/>
              <a:ext cx="48225" cy="72425"/>
            </a:xfrm>
            <a:custGeom>
              <a:avLst/>
              <a:gdLst/>
              <a:ahLst/>
              <a:cxnLst/>
              <a:rect l="l" t="t" r="r" b="b"/>
              <a:pathLst>
                <a:path w="1929" h="2897" extrusionOk="0">
                  <a:moveTo>
                    <a:pt x="503" y="1"/>
                  </a:moveTo>
                  <a:lnTo>
                    <a:pt x="503" y="1"/>
                  </a:lnTo>
                  <a:cubicBezTo>
                    <a:pt x="499" y="1"/>
                    <a:pt x="489" y="7"/>
                    <a:pt x="473" y="24"/>
                  </a:cubicBezTo>
                  <a:cubicBezTo>
                    <a:pt x="0" y="489"/>
                    <a:pt x="15" y="1365"/>
                    <a:pt x="374" y="1982"/>
                  </a:cubicBezTo>
                  <a:cubicBezTo>
                    <a:pt x="617" y="2411"/>
                    <a:pt x="1141" y="2896"/>
                    <a:pt x="1667" y="2896"/>
                  </a:cubicBezTo>
                  <a:cubicBezTo>
                    <a:pt x="1750" y="2896"/>
                    <a:pt x="1832" y="2885"/>
                    <a:pt x="1913" y="2859"/>
                  </a:cubicBezTo>
                  <a:cubicBezTo>
                    <a:pt x="1928" y="2859"/>
                    <a:pt x="1928" y="2836"/>
                    <a:pt x="1913" y="2836"/>
                  </a:cubicBezTo>
                  <a:cubicBezTo>
                    <a:pt x="1273" y="2828"/>
                    <a:pt x="678" y="2371"/>
                    <a:pt x="419" y="1792"/>
                  </a:cubicBezTo>
                  <a:cubicBezTo>
                    <a:pt x="145" y="1190"/>
                    <a:pt x="122" y="588"/>
                    <a:pt x="488" y="47"/>
                  </a:cubicBezTo>
                  <a:cubicBezTo>
                    <a:pt x="503" y="22"/>
                    <a:pt x="511"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0"/>
            <p:cNvSpPr/>
            <p:nvPr/>
          </p:nvSpPr>
          <p:spPr>
            <a:xfrm>
              <a:off x="5458875" y="433725"/>
              <a:ext cx="10400" cy="3150"/>
            </a:xfrm>
            <a:custGeom>
              <a:avLst/>
              <a:gdLst/>
              <a:ahLst/>
              <a:cxnLst/>
              <a:rect l="l" t="t" r="r" b="b"/>
              <a:pathLst>
                <a:path w="416" h="126" extrusionOk="0">
                  <a:moveTo>
                    <a:pt x="45" y="1"/>
                  </a:moveTo>
                  <a:cubicBezTo>
                    <a:pt x="15" y="1"/>
                    <a:pt x="0" y="50"/>
                    <a:pt x="34" y="57"/>
                  </a:cubicBezTo>
                  <a:cubicBezTo>
                    <a:pt x="149" y="95"/>
                    <a:pt x="263" y="117"/>
                    <a:pt x="385" y="125"/>
                  </a:cubicBezTo>
                  <a:cubicBezTo>
                    <a:pt x="408" y="125"/>
                    <a:pt x="415" y="87"/>
                    <a:pt x="392" y="87"/>
                  </a:cubicBezTo>
                  <a:cubicBezTo>
                    <a:pt x="270" y="72"/>
                    <a:pt x="164" y="41"/>
                    <a:pt x="57" y="3"/>
                  </a:cubicBezTo>
                  <a:cubicBezTo>
                    <a:pt x="53" y="1"/>
                    <a:pt x="49" y="1"/>
                    <a:pt x="45"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0"/>
            <p:cNvSpPr/>
            <p:nvPr/>
          </p:nvSpPr>
          <p:spPr>
            <a:xfrm>
              <a:off x="5447750" y="428025"/>
              <a:ext cx="3750" cy="1850"/>
            </a:xfrm>
            <a:custGeom>
              <a:avLst/>
              <a:gdLst/>
              <a:ahLst/>
              <a:cxnLst/>
              <a:rect l="l" t="t" r="r" b="b"/>
              <a:pathLst>
                <a:path w="150" h="74" extrusionOk="0">
                  <a:moveTo>
                    <a:pt x="10" y="0"/>
                  </a:moveTo>
                  <a:cubicBezTo>
                    <a:pt x="4" y="0"/>
                    <a:pt x="0" y="12"/>
                    <a:pt x="7" y="18"/>
                  </a:cubicBezTo>
                  <a:cubicBezTo>
                    <a:pt x="52" y="33"/>
                    <a:pt x="98" y="56"/>
                    <a:pt x="144" y="71"/>
                  </a:cubicBezTo>
                  <a:cubicBezTo>
                    <a:pt x="144" y="73"/>
                    <a:pt x="144" y="73"/>
                    <a:pt x="145" y="73"/>
                  </a:cubicBezTo>
                  <a:cubicBezTo>
                    <a:pt x="146" y="73"/>
                    <a:pt x="150" y="63"/>
                    <a:pt x="144" y="63"/>
                  </a:cubicBezTo>
                  <a:cubicBezTo>
                    <a:pt x="106" y="41"/>
                    <a:pt x="60" y="18"/>
                    <a:pt x="14" y="3"/>
                  </a:cubicBezTo>
                  <a:cubicBezTo>
                    <a:pt x="13" y="1"/>
                    <a:pt x="11" y="0"/>
                    <a:pt x="10"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0"/>
            <p:cNvSpPr/>
            <p:nvPr/>
          </p:nvSpPr>
          <p:spPr>
            <a:xfrm>
              <a:off x="5480200" y="326700"/>
              <a:ext cx="37275" cy="29200"/>
            </a:xfrm>
            <a:custGeom>
              <a:avLst/>
              <a:gdLst/>
              <a:ahLst/>
              <a:cxnLst/>
              <a:rect l="l" t="t" r="r" b="b"/>
              <a:pathLst>
                <a:path w="1491" h="1168" extrusionOk="0">
                  <a:moveTo>
                    <a:pt x="1132" y="1"/>
                  </a:moveTo>
                  <a:cubicBezTo>
                    <a:pt x="1125" y="1"/>
                    <a:pt x="1125" y="24"/>
                    <a:pt x="1132" y="31"/>
                  </a:cubicBezTo>
                  <a:cubicBezTo>
                    <a:pt x="1490" y="275"/>
                    <a:pt x="1224" y="847"/>
                    <a:pt x="904" y="954"/>
                  </a:cubicBezTo>
                  <a:cubicBezTo>
                    <a:pt x="622" y="1045"/>
                    <a:pt x="302" y="984"/>
                    <a:pt x="35" y="1091"/>
                  </a:cubicBezTo>
                  <a:cubicBezTo>
                    <a:pt x="1" y="1111"/>
                    <a:pt x="9" y="1162"/>
                    <a:pt x="33" y="1162"/>
                  </a:cubicBezTo>
                  <a:cubicBezTo>
                    <a:pt x="36" y="1162"/>
                    <a:pt x="39" y="1161"/>
                    <a:pt x="42" y="1159"/>
                  </a:cubicBezTo>
                  <a:cubicBezTo>
                    <a:pt x="286" y="1068"/>
                    <a:pt x="1026" y="1167"/>
                    <a:pt x="1269" y="816"/>
                  </a:cubicBezTo>
                  <a:cubicBezTo>
                    <a:pt x="1429" y="595"/>
                    <a:pt x="1422" y="146"/>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0"/>
            <p:cNvSpPr/>
            <p:nvPr/>
          </p:nvSpPr>
          <p:spPr>
            <a:xfrm>
              <a:off x="5472300" y="326500"/>
              <a:ext cx="39450" cy="28075"/>
            </a:xfrm>
            <a:custGeom>
              <a:avLst/>
              <a:gdLst/>
              <a:ahLst/>
              <a:cxnLst/>
              <a:rect l="l" t="t" r="r" b="b"/>
              <a:pathLst>
                <a:path w="1578" h="1123" extrusionOk="0">
                  <a:moveTo>
                    <a:pt x="1450" y="0"/>
                  </a:moveTo>
                  <a:cubicBezTo>
                    <a:pt x="1446" y="0"/>
                    <a:pt x="1441" y="5"/>
                    <a:pt x="1441" y="9"/>
                  </a:cubicBezTo>
                  <a:cubicBezTo>
                    <a:pt x="1489" y="186"/>
                    <a:pt x="1296" y="212"/>
                    <a:pt x="1130" y="212"/>
                  </a:cubicBezTo>
                  <a:cubicBezTo>
                    <a:pt x="1060" y="212"/>
                    <a:pt x="994" y="207"/>
                    <a:pt x="953" y="207"/>
                  </a:cubicBezTo>
                  <a:cubicBezTo>
                    <a:pt x="937" y="206"/>
                    <a:pt x="921" y="206"/>
                    <a:pt x="905" y="206"/>
                  </a:cubicBezTo>
                  <a:cubicBezTo>
                    <a:pt x="790" y="206"/>
                    <a:pt x="671" y="230"/>
                    <a:pt x="564" y="283"/>
                  </a:cubicBezTo>
                  <a:cubicBezTo>
                    <a:pt x="244" y="443"/>
                    <a:pt x="0" y="786"/>
                    <a:pt x="267" y="1106"/>
                  </a:cubicBezTo>
                  <a:cubicBezTo>
                    <a:pt x="278" y="1117"/>
                    <a:pt x="292" y="1122"/>
                    <a:pt x="306" y="1122"/>
                  </a:cubicBezTo>
                  <a:cubicBezTo>
                    <a:pt x="340" y="1122"/>
                    <a:pt x="373" y="1093"/>
                    <a:pt x="351" y="1061"/>
                  </a:cubicBezTo>
                  <a:cubicBezTo>
                    <a:pt x="175" y="756"/>
                    <a:pt x="343" y="466"/>
                    <a:pt x="656" y="352"/>
                  </a:cubicBezTo>
                  <a:cubicBezTo>
                    <a:pt x="788" y="319"/>
                    <a:pt x="927" y="297"/>
                    <a:pt x="1061" y="297"/>
                  </a:cubicBezTo>
                  <a:cubicBezTo>
                    <a:pt x="1081" y="297"/>
                    <a:pt x="1101" y="298"/>
                    <a:pt x="1121" y="299"/>
                  </a:cubicBezTo>
                  <a:cubicBezTo>
                    <a:pt x="1303" y="291"/>
                    <a:pt x="1578" y="245"/>
                    <a:pt x="1456" y="9"/>
                  </a:cubicBezTo>
                  <a:cubicBezTo>
                    <a:pt x="1456" y="3"/>
                    <a:pt x="1453"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0"/>
            <p:cNvSpPr/>
            <p:nvPr/>
          </p:nvSpPr>
          <p:spPr>
            <a:xfrm>
              <a:off x="5479625" y="341225"/>
              <a:ext cx="19375" cy="13900"/>
            </a:xfrm>
            <a:custGeom>
              <a:avLst/>
              <a:gdLst/>
              <a:ahLst/>
              <a:cxnLst/>
              <a:rect l="l" t="t" r="r" b="b"/>
              <a:pathLst>
                <a:path w="775" h="556" extrusionOk="0">
                  <a:moveTo>
                    <a:pt x="359" y="1"/>
                  </a:moveTo>
                  <a:cubicBezTo>
                    <a:pt x="191" y="1"/>
                    <a:pt x="15" y="158"/>
                    <a:pt x="4" y="335"/>
                  </a:cubicBezTo>
                  <a:cubicBezTo>
                    <a:pt x="4" y="357"/>
                    <a:pt x="0" y="393"/>
                    <a:pt x="1" y="393"/>
                  </a:cubicBezTo>
                  <a:cubicBezTo>
                    <a:pt x="2" y="393"/>
                    <a:pt x="3" y="390"/>
                    <a:pt x="4" y="380"/>
                  </a:cubicBezTo>
                  <a:cubicBezTo>
                    <a:pt x="33" y="260"/>
                    <a:pt x="227" y="65"/>
                    <a:pt x="379" y="65"/>
                  </a:cubicBezTo>
                  <a:cubicBezTo>
                    <a:pt x="428" y="65"/>
                    <a:pt x="474" y="86"/>
                    <a:pt x="507" y="136"/>
                  </a:cubicBezTo>
                  <a:cubicBezTo>
                    <a:pt x="637" y="350"/>
                    <a:pt x="271" y="464"/>
                    <a:pt x="111" y="510"/>
                  </a:cubicBezTo>
                  <a:cubicBezTo>
                    <a:pt x="96" y="510"/>
                    <a:pt x="88" y="556"/>
                    <a:pt x="96" y="556"/>
                  </a:cubicBezTo>
                  <a:cubicBezTo>
                    <a:pt x="355" y="502"/>
                    <a:pt x="774" y="319"/>
                    <a:pt x="538" y="75"/>
                  </a:cubicBezTo>
                  <a:cubicBezTo>
                    <a:pt x="486" y="23"/>
                    <a:pt x="423" y="1"/>
                    <a:pt x="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0"/>
            <p:cNvSpPr/>
            <p:nvPr/>
          </p:nvSpPr>
          <p:spPr>
            <a:xfrm>
              <a:off x="5477650" y="337375"/>
              <a:ext cx="24200" cy="15650"/>
            </a:xfrm>
            <a:custGeom>
              <a:avLst/>
              <a:gdLst/>
              <a:ahLst/>
              <a:cxnLst/>
              <a:rect l="l" t="t" r="r" b="b"/>
              <a:pathLst>
                <a:path w="968" h="626" extrusionOk="0">
                  <a:moveTo>
                    <a:pt x="536" y="1"/>
                  </a:moveTo>
                  <a:cubicBezTo>
                    <a:pt x="230" y="1"/>
                    <a:pt x="1" y="287"/>
                    <a:pt x="76" y="595"/>
                  </a:cubicBezTo>
                  <a:cubicBezTo>
                    <a:pt x="76" y="601"/>
                    <a:pt x="78" y="603"/>
                    <a:pt x="80" y="603"/>
                  </a:cubicBezTo>
                  <a:cubicBezTo>
                    <a:pt x="85" y="603"/>
                    <a:pt x="91" y="595"/>
                    <a:pt x="91" y="580"/>
                  </a:cubicBezTo>
                  <a:cubicBezTo>
                    <a:pt x="54" y="322"/>
                    <a:pt x="253" y="99"/>
                    <a:pt x="508" y="99"/>
                  </a:cubicBezTo>
                  <a:cubicBezTo>
                    <a:pt x="516" y="99"/>
                    <a:pt x="525" y="99"/>
                    <a:pt x="533" y="100"/>
                  </a:cubicBezTo>
                  <a:cubicBezTo>
                    <a:pt x="807" y="130"/>
                    <a:pt x="838" y="367"/>
                    <a:pt x="724" y="572"/>
                  </a:cubicBezTo>
                  <a:cubicBezTo>
                    <a:pt x="712" y="596"/>
                    <a:pt x="737" y="625"/>
                    <a:pt x="764" y="625"/>
                  </a:cubicBezTo>
                  <a:cubicBezTo>
                    <a:pt x="771" y="625"/>
                    <a:pt x="778" y="623"/>
                    <a:pt x="785" y="618"/>
                  </a:cubicBezTo>
                  <a:cubicBezTo>
                    <a:pt x="891" y="511"/>
                    <a:pt x="968" y="344"/>
                    <a:pt x="884" y="199"/>
                  </a:cubicBezTo>
                  <a:cubicBezTo>
                    <a:pt x="815" y="77"/>
                    <a:pt x="686" y="1"/>
                    <a:pt x="548" y="1"/>
                  </a:cubicBezTo>
                  <a:cubicBezTo>
                    <a:pt x="544" y="1"/>
                    <a:pt x="540"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0"/>
            <p:cNvSpPr/>
            <p:nvPr/>
          </p:nvSpPr>
          <p:spPr>
            <a:xfrm>
              <a:off x="5379650" y="433850"/>
              <a:ext cx="47700" cy="28800"/>
            </a:xfrm>
            <a:custGeom>
              <a:avLst/>
              <a:gdLst/>
              <a:ahLst/>
              <a:cxnLst/>
              <a:rect l="l" t="t" r="r" b="b"/>
              <a:pathLst>
                <a:path w="1908" h="1152" extrusionOk="0">
                  <a:moveTo>
                    <a:pt x="629" y="0"/>
                  </a:moveTo>
                  <a:cubicBezTo>
                    <a:pt x="289" y="0"/>
                    <a:pt x="0" y="163"/>
                    <a:pt x="63" y="562"/>
                  </a:cubicBezTo>
                  <a:cubicBezTo>
                    <a:pt x="63" y="566"/>
                    <a:pt x="67" y="568"/>
                    <a:pt x="71" y="568"/>
                  </a:cubicBezTo>
                  <a:cubicBezTo>
                    <a:pt x="75" y="568"/>
                    <a:pt x="78" y="566"/>
                    <a:pt x="78" y="562"/>
                  </a:cubicBezTo>
                  <a:cubicBezTo>
                    <a:pt x="111" y="224"/>
                    <a:pt x="374" y="86"/>
                    <a:pt x="661" y="86"/>
                  </a:cubicBezTo>
                  <a:cubicBezTo>
                    <a:pt x="846" y="86"/>
                    <a:pt x="1042" y="143"/>
                    <a:pt x="1191" y="242"/>
                  </a:cubicBezTo>
                  <a:cubicBezTo>
                    <a:pt x="1290" y="311"/>
                    <a:pt x="1366" y="410"/>
                    <a:pt x="1405" y="524"/>
                  </a:cubicBezTo>
                  <a:cubicBezTo>
                    <a:pt x="1504" y="782"/>
                    <a:pt x="1259" y="1022"/>
                    <a:pt x="1014" y="1022"/>
                  </a:cubicBezTo>
                  <a:cubicBezTo>
                    <a:pt x="976" y="1022"/>
                    <a:pt x="938" y="1016"/>
                    <a:pt x="902" y="1004"/>
                  </a:cubicBezTo>
                  <a:cubicBezTo>
                    <a:pt x="757" y="951"/>
                    <a:pt x="688" y="798"/>
                    <a:pt x="856" y="745"/>
                  </a:cubicBezTo>
                  <a:cubicBezTo>
                    <a:pt x="889" y="732"/>
                    <a:pt x="913" y="726"/>
                    <a:pt x="930" y="726"/>
                  </a:cubicBezTo>
                  <a:cubicBezTo>
                    <a:pt x="963" y="726"/>
                    <a:pt x="965" y="753"/>
                    <a:pt x="940" y="814"/>
                  </a:cubicBezTo>
                  <a:cubicBezTo>
                    <a:pt x="922" y="860"/>
                    <a:pt x="958" y="903"/>
                    <a:pt x="1000" y="903"/>
                  </a:cubicBezTo>
                  <a:cubicBezTo>
                    <a:pt x="1013" y="903"/>
                    <a:pt x="1026" y="899"/>
                    <a:pt x="1039" y="890"/>
                  </a:cubicBezTo>
                  <a:cubicBezTo>
                    <a:pt x="1123" y="821"/>
                    <a:pt x="1184" y="669"/>
                    <a:pt x="1054" y="608"/>
                  </a:cubicBezTo>
                  <a:cubicBezTo>
                    <a:pt x="1011" y="593"/>
                    <a:pt x="966" y="585"/>
                    <a:pt x="921" y="585"/>
                  </a:cubicBezTo>
                  <a:cubicBezTo>
                    <a:pt x="832" y="585"/>
                    <a:pt x="744" y="615"/>
                    <a:pt x="673" y="676"/>
                  </a:cubicBezTo>
                  <a:cubicBezTo>
                    <a:pt x="566" y="768"/>
                    <a:pt x="574" y="928"/>
                    <a:pt x="681" y="1012"/>
                  </a:cubicBezTo>
                  <a:cubicBezTo>
                    <a:pt x="773" y="1104"/>
                    <a:pt x="896" y="1152"/>
                    <a:pt x="1021" y="1152"/>
                  </a:cubicBezTo>
                  <a:cubicBezTo>
                    <a:pt x="1142" y="1152"/>
                    <a:pt x="1265" y="1106"/>
                    <a:pt x="1359" y="1012"/>
                  </a:cubicBezTo>
                  <a:cubicBezTo>
                    <a:pt x="1907" y="454"/>
                    <a:pt x="1197" y="0"/>
                    <a:pt x="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0"/>
            <p:cNvSpPr/>
            <p:nvPr/>
          </p:nvSpPr>
          <p:spPr>
            <a:xfrm>
              <a:off x="5411125" y="433325"/>
              <a:ext cx="43475" cy="27675"/>
            </a:xfrm>
            <a:custGeom>
              <a:avLst/>
              <a:gdLst/>
              <a:ahLst/>
              <a:cxnLst/>
              <a:rect l="l" t="t" r="r" b="b"/>
              <a:pathLst>
                <a:path w="1739" h="1107" extrusionOk="0">
                  <a:moveTo>
                    <a:pt x="1090" y="0"/>
                  </a:moveTo>
                  <a:cubicBezTo>
                    <a:pt x="1010" y="0"/>
                    <a:pt x="928" y="10"/>
                    <a:pt x="847" y="27"/>
                  </a:cubicBezTo>
                  <a:cubicBezTo>
                    <a:pt x="450" y="111"/>
                    <a:pt x="1" y="568"/>
                    <a:pt x="389" y="941"/>
                  </a:cubicBezTo>
                  <a:cubicBezTo>
                    <a:pt x="486" y="1049"/>
                    <a:pt x="621" y="1106"/>
                    <a:pt x="762" y="1106"/>
                  </a:cubicBezTo>
                  <a:cubicBezTo>
                    <a:pt x="810" y="1106"/>
                    <a:pt x="859" y="1100"/>
                    <a:pt x="908" y="1086"/>
                  </a:cubicBezTo>
                  <a:cubicBezTo>
                    <a:pt x="1037" y="1040"/>
                    <a:pt x="1167" y="941"/>
                    <a:pt x="1152" y="781"/>
                  </a:cubicBezTo>
                  <a:cubicBezTo>
                    <a:pt x="1135" y="615"/>
                    <a:pt x="1029" y="529"/>
                    <a:pt x="920" y="529"/>
                  </a:cubicBezTo>
                  <a:cubicBezTo>
                    <a:pt x="824" y="529"/>
                    <a:pt x="726" y="596"/>
                    <a:pt x="687" y="736"/>
                  </a:cubicBezTo>
                  <a:cubicBezTo>
                    <a:pt x="676" y="772"/>
                    <a:pt x="713" y="802"/>
                    <a:pt x="746" y="802"/>
                  </a:cubicBezTo>
                  <a:cubicBezTo>
                    <a:pt x="761" y="802"/>
                    <a:pt x="776" y="796"/>
                    <a:pt x="786" y="781"/>
                  </a:cubicBezTo>
                  <a:cubicBezTo>
                    <a:pt x="806" y="740"/>
                    <a:pt x="858" y="649"/>
                    <a:pt x="925" y="649"/>
                  </a:cubicBezTo>
                  <a:cubicBezTo>
                    <a:pt x="931" y="649"/>
                    <a:pt x="939" y="650"/>
                    <a:pt x="946" y="652"/>
                  </a:cubicBezTo>
                  <a:cubicBezTo>
                    <a:pt x="1022" y="675"/>
                    <a:pt x="1037" y="797"/>
                    <a:pt x="1014" y="858"/>
                  </a:cubicBezTo>
                  <a:cubicBezTo>
                    <a:pt x="984" y="957"/>
                    <a:pt x="847" y="987"/>
                    <a:pt x="763" y="995"/>
                  </a:cubicBezTo>
                  <a:cubicBezTo>
                    <a:pt x="750" y="996"/>
                    <a:pt x="738" y="997"/>
                    <a:pt x="726" y="997"/>
                  </a:cubicBezTo>
                  <a:cubicBezTo>
                    <a:pt x="573" y="997"/>
                    <a:pt x="437" y="870"/>
                    <a:pt x="367" y="743"/>
                  </a:cubicBezTo>
                  <a:cubicBezTo>
                    <a:pt x="214" y="446"/>
                    <a:pt x="572" y="217"/>
                    <a:pt x="801" y="133"/>
                  </a:cubicBezTo>
                  <a:cubicBezTo>
                    <a:pt x="872" y="107"/>
                    <a:pt x="965" y="92"/>
                    <a:pt x="1062" y="92"/>
                  </a:cubicBezTo>
                  <a:cubicBezTo>
                    <a:pt x="1379" y="92"/>
                    <a:pt x="1739" y="244"/>
                    <a:pt x="1540" y="606"/>
                  </a:cubicBezTo>
                  <a:cubicBezTo>
                    <a:pt x="1535" y="617"/>
                    <a:pt x="1545" y="624"/>
                    <a:pt x="1555" y="624"/>
                  </a:cubicBezTo>
                  <a:cubicBezTo>
                    <a:pt x="1558" y="624"/>
                    <a:pt x="1561" y="623"/>
                    <a:pt x="1563" y="621"/>
                  </a:cubicBezTo>
                  <a:cubicBezTo>
                    <a:pt x="1685" y="499"/>
                    <a:pt x="1685" y="301"/>
                    <a:pt x="1563" y="179"/>
                  </a:cubicBezTo>
                  <a:cubicBezTo>
                    <a:pt x="1432" y="48"/>
                    <a:pt x="1265" y="0"/>
                    <a:pt x="1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0"/>
            <p:cNvSpPr/>
            <p:nvPr/>
          </p:nvSpPr>
          <p:spPr>
            <a:xfrm>
              <a:off x="5401225" y="461775"/>
              <a:ext cx="11650" cy="8875"/>
            </a:xfrm>
            <a:custGeom>
              <a:avLst/>
              <a:gdLst/>
              <a:ahLst/>
              <a:cxnLst/>
              <a:rect l="l" t="t" r="r" b="b"/>
              <a:pathLst>
                <a:path w="466" h="355" extrusionOk="0">
                  <a:moveTo>
                    <a:pt x="212" y="112"/>
                  </a:moveTo>
                  <a:cubicBezTo>
                    <a:pt x="249" y="112"/>
                    <a:pt x="286" y="130"/>
                    <a:pt x="305" y="169"/>
                  </a:cubicBezTo>
                  <a:cubicBezTo>
                    <a:pt x="351" y="223"/>
                    <a:pt x="229" y="253"/>
                    <a:pt x="199" y="261"/>
                  </a:cubicBezTo>
                  <a:lnTo>
                    <a:pt x="199" y="268"/>
                  </a:lnTo>
                  <a:cubicBezTo>
                    <a:pt x="160" y="268"/>
                    <a:pt x="115" y="253"/>
                    <a:pt x="84" y="215"/>
                  </a:cubicBezTo>
                  <a:cubicBezTo>
                    <a:pt x="84" y="215"/>
                    <a:pt x="100" y="207"/>
                    <a:pt x="100" y="200"/>
                  </a:cubicBezTo>
                  <a:cubicBezTo>
                    <a:pt x="113" y="143"/>
                    <a:pt x="163" y="112"/>
                    <a:pt x="212" y="112"/>
                  </a:cubicBezTo>
                  <a:close/>
                  <a:moveTo>
                    <a:pt x="189" y="0"/>
                  </a:moveTo>
                  <a:cubicBezTo>
                    <a:pt x="126" y="0"/>
                    <a:pt x="65" y="23"/>
                    <a:pt x="31" y="78"/>
                  </a:cubicBezTo>
                  <a:cubicBezTo>
                    <a:pt x="23" y="85"/>
                    <a:pt x="23" y="93"/>
                    <a:pt x="16" y="101"/>
                  </a:cubicBezTo>
                  <a:cubicBezTo>
                    <a:pt x="8" y="116"/>
                    <a:pt x="8" y="131"/>
                    <a:pt x="0" y="146"/>
                  </a:cubicBezTo>
                  <a:lnTo>
                    <a:pt x="0" y="154"/>
                  </a:lnTo>
                  <a:lnTo>
                    <a:pt x="0" y="169"/>
                  </a:lnTo>
                  <a:cubicBezTo>
                    <a:pt x="0" y="184"/>
                    <a:pt x="8" y="200"/>
                    <a:pt x="16" y="207"/>
                  </a:cubicBezTo>
                  <a:cubicBezTo>
                    <a:pt x="31" y="245"/>
                    <a:pt x="46" y="276"/>
                    <a:pt x="77" y="299"/>
                  </a:cubicBezTo>
                  <a:cubicBezTo>
                    <a:pt x="121" y="337"/>
                    <a:pt x="173" y="355"/>
                    <a:pt x="224" y="355"/>
                  </a:cubicBezTo>
                  <a:cubicBezTo>
                    <a:pt x="304" y="355"/>
                    <a:pt x="382" y="310"/>
                    <a:pt x="420" y="230"/>
                  </a:cubicBezTo>
                  <a:cubicBezTo>
                    <a:pt x="466" y="101"/>
                    <a:pt x="321" y="0"/>
                    <a:pt x="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0"/>
            <p:cNvSpPr/>
            <p:nvPr/>
          </p:nvSpPr>
          <p:spPr>
            <a:xfrm>
              <a:off x="5407925" y="456850"/>
              <a:ext cx="21600" cy="16425"/>
            </a:xfrm>
            <a:custGeom>
              <a:avLst/>
              <a:gdLst/>
              <a:ahLst/>
              <a:cxnLst/>
              <a:rect l="l" t="t" r="r" b="b"/>
              <a:pathLst>
                <a:path w="864" h="657" extrusionOk="0">
                  <a:moveTo>
                    <a:pt x="365" y="122"/>
                  </a:moveTo>
                  <a:cubicBezTo>
                    <a:pt x="371" y="133"/>
                    <a:pt x="380" y="141"/>
                    <a:pt x="391" y="141"/>
                  </a:cubicBezTo>
                  <a:cubicBezTo>
                    <a:pt x="395" y="141"/>
                    <a:pt x="399" y="140"/>
                    <a:pt x="403" y="138"/>
                  </a:cubicBezTo>
                  <a:cubicBezTo>
                    <a:pt x="416" y="134"/>
                    <a:pt x="429" y="133"/>
                    <a:pt x="442" y="133"/>
                  </a:cubicBezTo>
                  <a:cubicBezTo>
                    <a:pt x="519" y="133"/>
                    <a:pt x="587" y="189"/>
                    <a:pt x="594" y="267"/>
                  </a:cubicBezTo>
                  <a:cubicBezTo>
                    <a:pt x="624" y="366"/>
                    <a:pt x="578" y="473"/>
                    <a:pt x="479" y="519"/>
                  </a:cubicBezTo>
                  <a:cubicBezTo>
                    <a:pt x="453" y="531"/>
                    <a:pt x="422" y="537"/>
                    <a:pt x="388" y="537"/>
                  </a:cubicBezTo>
                  <a:cubicBezTo>
                    <a:pt x="274" y="537"/>
                    <a:pt x="142" y="469"/>
                    <a:pt x="159" y="351"/>
                  </a:cubicBezTo>
                  <a:cubicBezTo>
                    <a:pt x="190" y="244"/>
                    <a:pt x="266" y="160"/>
                    <a:pt x="365" y="122"/>
                  </a:cubicBezTo>
                  <a:close/>
                  <a:moveTo>
                    <a:pt x="487" y="0"/>
                  </a:moveTo>
                  <a:cubicBezTo>
                    <a:pt x="448" y="0"/>
                    <a:pt x="407" y="14"/>
                    <a:pt x="365" y="46"/>
                  </a:cubicBezTo>
                  <a:cubicBezTo>
                    <a:pt x="357" y="54"/>
                    <a:pt x="350" y="61"/>
                    <a:pt x="350" y="77"/>
                  </a:cubicBezTo>
                  <a:cubicBezTo>
                    <a:pt x="205" y="107"/>
                    <a:pt x="98" y="214"/>
                    <a:pt x="53" y="351"/>
                  </a:cubicBezTo>
                  <a:cubicBezTo>
                    <a:pt x="0" y="554"/>
                    <a:pt x="236" y="656"/>
                    <a:pt x="414" y="656"/>
                  </a:cubicBezTo>
                  <a:cubicBezTo>
                    <a:pt x="443" y="656"/>
                    <a:pt x="470" y="653"/>
                    <a:pt x="495" y="648"/>
                  </a:cubicBezTo>
                  <a:cubicBezTo>
                    <a:pt x="864" y="569"/>
                    <a:pt x="731" y="0"/>
                    <a:pt x="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0"/>
            <p:cNvSpPr/>
            <p:nvPr/>
          </p:nvSpPr>
          <p:spPr>
            <a:xfrm>
              <a:off x="5422425" y="459525"/>
              <a:ext cx="13125" cy="11100"/>
            </a:xfrm>
            <a:custGeom>
              <a:avLst/>
              <a:gdLst/>
              <a:ahLst/>
              <a:cxnLst/>
              <a:rect l="l" t="t" r="r" b="b"/>
              <a:pathLst>
                <a:path w="525" h="444" extrusionOk="0">
                  <a:moveTo>
                    <a:pt x="204" y="92"/>
                  </a:moveTo>
                  <a:cubicBezTo>
                    <a:pt x="212" y="107"/>
                    <a:pt x="227" y="114"/>
                    <a:pt x="242" y="122"/>
                  </a:cubicBezTo>
                  <a:cubicBezTo>
                    <a:pt x="288" y="122"/>
                    <a:pt x="326" y="152"/>
                    <a:pt x="341" y="191"/>
                  </a:cubicBezTo>
                  <a:cubicBezTo>
                    <a:pt x="364" y="244"/>
                    <a:pt x="341" y="305"/>
                    <a:pt x="296" y="328"/>
                  </a:cubicBezTo>
                  <a:lnTo>
                    <a:pt x="303" y="328"/>
                  </a:lnTo>
                  <a:cubicBezTo>
                    <a:pt x="288" y="333"/>
                    <a:pt x="273" y="336"/>
                    <a:pt x="259" y="336"/>
                  </a:cubicBezTo>
                  <a:cubicBezTo>
                    <a:pt x="190" y="336"/>
                    <a:pt x="128" y="281"/>
                    <a:pt x="128" y="206"/>
                  </a:cubicBezTo>
                  <a:cubicBezTo>
                    <a:pt x="136" y="160"/>
                    <a:pt x="166" y="114"/>
                    <a:pt x="204" y="92"/>
                  </a:cubicBezTo>
                  <a:close/>
                  <a:moveTo>
                    <a:pt x="318" y="0"/>
                  </a:moveTo>
                  <a:cubicBezTo>
                    <a:pt x="288" y="0"/>
                    <a:pt x="258" y="0"/>
                    <a:pt x="227" y="8"/>
                  </a:cubicBezTo>
                  <a:cubicBezTo>
                    <a:pt x="227" y="8"/>
                    <a:pt x="219" y="15"/>
                    <a:pt x="219" y="23"/>
                  </a:cubicBezTo>
                  <a:cubicBezTo>
                    <a:pt x="128" y="53"/>
                    <a:pt x="67" y="122"/>
                    <a:pt x="37" y="213"/>
                  </a:cubicBezTo>
                  <a:cubicBezTo>
                    <a:pt x="1" y="342"/>
                    <a:pt x="152" y="444"/>
                    <a:pt x="272" y="444"/>
                  </a:cubicBezTo>
                  <a:cubicBezTo>
                    <a:pt x="280" y="444"/>
                    <a:pt x="288" y="443"/>
                    <a:pt x="296" y="442"/>
                  </a:cubicBezTo>
                  <a:cubicBezTo>
                    <a:pt x="524" y="427"/>
                    <a:pt x="517" y="61"/>
                    <a:pt x="334" y="8"/>
                  </a:cubicBezTo>
                  <a:cubicBezTo>
                    <a:pt x="334" y="8"/>
                    <a:pt x="334"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0"/>
            <p:cNvSpPr/>
            <p:nvPr/>
          </p:nvSpPr>
          <p:spPr>
            <a:xfrm>
              <a:off x="5400450" y="468800"/>
              <a:ext cx="21575" cy="14975"/>
            </a:xfrm>
            <a:custGeom>
              <a:avLst/>
              <a:gdLst/>
              <a:ahLst/>
              <a:cxnLst/>
              <a:rect l="l" t="t" r="r" b="b"/>
              <a:pathLst>
                <a:path w="863" h="599" extrusionOk="0">
                  <a:moveTo>
                    <a:pt x="360" y="1"/>
                  </a:moveTo>
                  <a:cubicBezTo>
                    <a:pt x="359" y="1"/>
                    <a:pt x="359" y="1"/>
                    <a:pt x="359" y="2"/>
                  </a:cubicBezTo>
                  <a:cubicBezTo>
                    <a:pt x="1" y="10"/>
                    <a:pt x="31" y="483"/>
                    <a:pt x="329" y="582"/>
                  </a:cubicBezTo>
                  <a:cubicBezTo>
                    <a:pt x="367" y="593"/>
                    <a:pt x="407" y="599"/>
                    <a:pt x="447" y="599"/>
                  </a:cubicBezTo>
                  <a:cubicBezTo>
                    <a:pt x="565" y="599"/>
                    <a:pt x="681" y="549"/>
                    <a:pt x="755" y="452"/>
                  </a:cubicBezTo>
                  <a:cubicBezTo>
                    <a:pt x="862" y="323"/>
                    <a:pt x="763" y="170"/>
                    <a:pt x="618" y="132"/>
                  </a:cubicBezTo>
                  <a:cubicBezTo>
                    <a:pt x="616" y="132"/>
                    <a:pt x="613" y="131"/>
                    <a:pt x="610" y="131"/>
                  </a:cubicBezTo>
                  <a:cubicBezTo>
                    <a:pt x="569" y="131"/>
                    <a:pt x="544" y="187"/>
                    <a:pt x="580" y="216"/>
                  </a:cubicBezTo>
                  <a:cubicBezTo>
                    <a:pt x="656" y="277"/>
                    <a:pt x="717" y="330"/>
                    <a:pt x="626" y="406"/>
                  </a:cubicBezTo>
                  <a:cubicBezTo>
                    <a:pt x="572" y="451"/>
                    <a:pt x="502" y="476"/>
                    <a:pt x="432" y="476"/>
                  </a:cubicBezTo>
                  <a:cubicBezTo>
                    <a:pt x="394" y="476"/>
                    <a:pt x="356" y="468"/>
                    <a:pt x="321" y="452"/>
                  </a:cubicBezTo>
                  <a:cubicBezTo>
                    <a:pt x="237" y="414"/>
                    <a:pt x="176" y="330"/>
                    <a:pt x="176" y="239"/>
                  </a:cubicBezTo>
                  <a:cubicBezTo>
                    <a:pt x="169" y="124"/>
                    <a:pt x="245" y="33"/>
                    <a:pt x="359" y="18"/>
                  </a:cubicBezTo>
                  <a:cubicBezTo>
                    <a:pt x="366" y="18"/>
                    <a:pt x="361" y="1"/>
                    <a:pt x="3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0"/>
            <p:cNvSpPr/>
            <p:nvPr/>
          </p:nvSpPr>
          <p:spPr>
            <a:xfrm>
              <a:off x="5418550" y="467450"/>
              <a:ext cx="17375" cy="15725"/>
            </a:xfrm>
            <a:custGeom>
              <a:avLst/>
              <a:gdLst/>
              <a:ahLst/>
              <a:cxnLst/>
              <a:rect l="l" t="t" r="r" b="b"/>
              <a:pathLst>
                <a:path w="695" h="629" extrusionOk="0">
                  <a:moveTo>
                    <a:pt x="214" y="102"/>
                  </a:moveTo>
                  <a:cubicBezTo>
                    <a:pt x="222" y="117"/>
                    <a:pt x="237" y="125"/>
                    <a:pt x="252" y="125"/>
                  </a:cubicBezTo>
                  <a:cubicBezTo>
                    <a:pt x="367" y="133"/>
                    <a:pt x="473" y="148"/>
                    <a:pt x="512" y="262"/>
                  </a:cubicBezTo>
                  <a:cubicBezTo>
                    <a:pt x="542" y="377"/>
                    <a:pt x="466" y="483"/>
                    <a:pt x="352" y="499"/>
                  </a:cubicBezTo>
                  <a:cubicBezTo>
                    <a:pt x="330" y="503"/>
                    <a:pt x="308" y="505"/>
                    <a:pt x="286" y="505"/>
                  </a:cubicBezTo>
                  <a:cubicBezTo>
                    <a:pt x="185" y="505"/>
                    <a:pt x="94" y="459"/>
                    <a:pt x="100" y="346"/>
                  </a:cubicBezTo>
                  <a:cubicBezTo>
                    <a:pt x="108" y="247"/>
                    <a:pt x="146" y="163"/>
                    <a:pt x="214" y="102"/>
                  </a:cubicBezTo>
                  <a:close/>
                  <a:moveTo>
                    <a:pt x="369" y="0"/>
                  </a:moveTo>
                  <a:cubicBezTo>
                    <a:pt x="343" y="0"/>
                    <a:pt x="317" y="4"/>
                    <a:pt x="291" y="11"/>
                  </a:cubicBezTo>
                  <a:lnTo>
                    <a:pt x="283" y="11"/>
                  </a:lnTo>
                  <a:lnTo>
                    <a:pt x="245" y="26"/>
                  </a:lnTo>
                  <a:lnTo>
                    <a:pt x="237" y="26"/>
                  </a:lnTo>
                  <a:cubicBezTo>
                    <a:pt x="100" y="102"/>
                    <a:pt x="16" y="239"/>
                    <a:pt x="1" y="392"/>
                  </a:cubicBezTo>
                  <a:cubicBezTo>
                    <a:pt x="1" y="563"/>
                    <a:pt x="153" y="628"/>
                    <a:pt x="305" y="628"/>
                  </a:cubicBezTo>
                  <a:cubicBezTo>
                    <a:pt x="336" y="628"/>
                    <a:pt x="367" y="626"/>
                    <a:pt x="397" y="620"/>
                  </a:cubicBezTo>
                  <a:cubicBezTo>
                    <a:pt x="573" y="590"/>
                    <a:pt x="695" y="422"/>
                    <a:pt x="656" y="247"/>
                  </a:cubicBezTo>
                  <a:cubicBezTo>
                    <a:pt x="637" y="99"/>
                    <a:pt x="509" y="0"/>
                    <a:pt x="3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0"/>
            <p:cNvSpPr/>
            <p:nvPr/>
          </p:nvSpPr>
          <p:spPr>
            <a:xfrm>
              <a:off x="5411350" y="478900"/>
              <a:ext cx="18100" cy="12775"/>
            </a:xfrm>
            <a:custGeom>
              <a:avLst/>
              <a:gdLst/>
              <a:ahLst/>
              <a:cxnLst/>
              <a:rect l="l" t="t" r="r" b="b"/>
              <a:pathLst>
                <a:path w="724" h="511" extrusionOk="0">
                  <a:moveTo>
                    <a:pt x="213" y="71"/>
                  </a:moveTo>
                  <a:lnTo>
                    <a:pt x="213" y="71"/>
                  </a:lnTo>
                  <a:cubicBezTo>
                    <a:pt x="199" y="105"/>
                    <a:pt x="210" y="150"/>
                    <a:pt x="254" y="150"/>
                  </a:cubicBezTo>
                  <a:cubicBezTo>
                    <a:pt x="260" y="150"/>
                    <a:pt x="266" y="149"/>
                    <a:pt x="274" y="147"/>
                  </a:cubicBezTo>
                  <a:cubicBezTo>
                    <a:pt x="298" y="142"/>
                    <a:pt x="322" y="139"/>
                    <a:pt x="344" y="139"/>
                  </a:cubicBezTo>
                  <a:cubicBezTo>
                    <a:pt x="392" y="139"/>
                    <a:pt x="433" y="154"/>
                    <a:pt x="464" y="201"/>
                  </a:cubicBezTo>
                  <a:cubicBezTo>
                    <a:pt x="495" y="262"/>
                    <a:pt x="480" y="338"/>
                    <a:pt x="426" y="376"/>
                  </a:cubicBezTo>
                  <a:lnTo>
                    <a:pt x="434" y="376"/>
                  </a:lnTo>
                  <a:cubicBezTo>
                    <a:pt x="401" y="390"/>
                    <a:pt x="366" y="397"/>
                    <a:pt x="331" y="397"/>
                  </a:cubicBezTo>
                  <a:cubicBezTo>
                    <a:pt x="253" y="397"/>
                    <a:pt x="176" y="363"/>
                    <a:pt x="129" y="300"/>
                  </a:cubicBezTo>
                  <a:cubicBezTo>
                    <a:pt x="60" y="208"/>
                    <a:pt x="121" y="109"/>
                    <a:pt x="213" y="71"/>
                  </a:cubicBezTo>
                  <a:close/>
                  <a:moveTo>
                    <a:pt x="361" y="0"/>
                  </a:moveTo>
                  <a:cubicBezTo>
                    <a:pt x="324" y="0"/>
                    <a:pt x="285" y="10"/>
                    <a:pt x="243" y="33"/>
                  </a:cubicBezTo>
                  <a:cubicBezTo>
                    <a:pt x="243" y="33"/>
                    <a:pt x="236" y="41"/>
                    <a:pt x="236" y="48"/>
                  </a:cubicBezTo>
                  <a:cubicBezTo>
                    <a:pt x="228" y="47"/>
                    <a:pt x="220" y="47"/>
                    <a:pt x="213" y="47"/>
                  </a:cubicBezTo>
                  <a:cubicBezTo>
                    <a:pt x="88" y="47"/>
                    <a:pt x="1" y="162"/>
                    <a:pt x="22" y="284"/>
                  </a:cubicBezTo>
                  <a:cubicBezTo>
                    <a:pt x="41" y="433"/>
                    <a:pt x="194" y="511"/>
                    <a:pt x="337" y="511"/>
                  </a:cubicBezTo>
                  <a:cubicBezTo>
                    <a:pt x="371" y="511"/>
                    <a:pt x="403" y="506"/>
                    <a:pt x="434" y="498"/>
                  </a:cubicBezTo>
                  <a:cubicBezTo>
                    <a:pt x="724" y="406"/>
                    <a:pt x="598" y="0"/>
                    <a:pt x="3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0"/>
            <p:cNvSpPr/>
            <p:nvPr/>
          </p:nvSpPr>
          <p:spPr>
            <a:xfrm>
              <a:off x="5391800" y="426050"/>
              <a:ext cx="31175" cy="21875"/>
            </a:xfrm>
            <a:custGeom>
              <a:avLst/>
              <a:gdLst/>
              <a:ahLst/>
              <a:cxnLst/>
              <a:rect l="l" t="t" r="r" b="b"/>
              <a:pathLst>
                <a:path w="1247" h="875" extrusionOk="0">
                  <a:moveTo>
                    <a:pt x="374" y="1"/>
                  </a:moveTo>
                  <a:cubicBezTo>
                    <a:pt x="252" y="1"/>
                    <a:pt x="131" y="35"/>
                    <a:pt x="27" y="112"/>
                  </a:cubicBezTo>
                  <a:cubicBezTo>
                    <a:pt x="1" y="125"/>
                    <a:pt x="20" y="161"/>
                    <a:pt x="45" y="161"/>
                  </a:cubicBezTo>
                  <a:cubicBezTo>
                    <a:pt x="49" y="161"/>
                    <a:pt x="53" y="160"/>
                    <a:pt x="57" y="158"/>
                  </a:cubicBezTo>
                  <a:cubicBezTo>
                    <a:pt x="151" y="109"/>
                    <a:pt x="253" y="87"/>
                    <a:pt x="354" y="87"/>
                  </a:cubicBezTo>
                  <a:cubicBezTo>
                    <a:pt x="747" y="87"/>
                    <a:pt x="1128" y="422"/>
                    <a:pt x="964" y="859"/>
                  </a:cubicBezTo>
                  <a:cubicBezTo>
                    <a:pt x="960" y="868"/>
                    <a:pt x="966" y="875"/>
                    <a:pt x="972" y="875"/>
                  </a:cubicBezTo>
                  <a:cubicBezTo>
                    <a:pt x="976" y="875"/>
                    <a:pt x="980" y="872"/>
                    <a:pt x="980" y="867"/>
                  </a:cubicBezTo>
                  <a:cubicBezTo>
                    <a:pt x="1247" y="427"/>
                    <a:pt x="805" y="1"/>
                    <a:pt x="3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0"/>
            <p:cNvSpPr/>
            <p:nvPr/>
          </p:nvSpPr>
          <p:spPr>
            <a:xfrm>
              <a:off x="5411850" y="426600"/>
              <a:ext cx="28275" cy="19675"/>
            </a:xfrm>
            <a:custGeom>
              <a:avLst/>
              <a:gdLst/>
              <a:ahLst/>
              <a:cxnLst/>
              <a:rect l="l" t="t" r="r" b="b"/>
              <a:pathLst>
                <a:path w="1131" h="787" extrusionOk="0">
                  <a:moveTo>
                    <a:pt x="926" y="0"/>
                  </a:moveTo>
                  <a:cubicBezTo>
                    <a:pt x="543" y="0"/>
                    <a:pt x="1" y="416"/>
                    <a:pt x="178" y="776"/>
                  </a:cubicBezTo>
                  <a:cubicBezTo>
                    <a:pt x="181" y="783"/>
                    <a:pt x="189" y="787"/>
                    <a:pt x="197" y="787"/>
                  </a:cubicBezTo>
                  <a:cubicBezTo>
                    <a:pt x="206" y="787"/>
                    <a:pt x="216" y="781"/>
                    <a:pt x="216" y="768"/>
                  </a:cubicBezTo>
                  <a:cubicBezTo>
                    <a:pt x="170" y="334"/>
                    <a:pt x="741" y="105"/>
                    <a:pt x="1084" y="98"/>
                  </a:cubicBezTo>
                  <a:cubicBezTo>
                    <a:pt x="1087" y="98"/>
                    <a:pt x="1090" y="98"/>
                    <a:pt x="1093" y="98"/>
                  </a:cubicBezTo>
                  <a:cubicBezTo>
                    <a:pt x="1130" y="98"/>
                    <a:pt x="1128" y="51"/>
                    <a:pt x="1100" y="37"/>
                  </a:cubicBezTo>
                  <a:cubicBezTo>
                    <a:pt x="1049" y="12"/>
                    <a:pt x="990" y="0"/>
                    <a:pt x="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0"/>
            <p:cNvSpPr/>
            <p:nvPr/>
          </p:nvSpPr>
          <p:spPr>
            <a:xfrm>
              <a:off x="5375700" y="319400"/>
              <a:ext cx="31975" cy="39125"/>
            </a:xfrm>
            <a:custGeom>
              <a:avLst/>
              <a:gdLst/>
              <a:ahLst/>
              <a:cxnLst/>
              <a:rect l="l" t="t" r="r" b="b"/>
              <a:pathLst>
                <a:path w="1279" h="1565" extrusionOk="0">
                  <a:moveTo>
                    <a:pt x="770" y="1"/>
                  </a:moveTo>
                  <a:cubicBezTo>
                    <a:pt x="581" y="1"/>
                    <a:pt x="399" y="88"/>
                    <a:pt x="290" y="278"/>
                  </a:cubicBezTo>
                  <a:cubicBezTo>
                    <a:pt x="0" y="788"/>
                    <a:pt x="633" y="1284"/>
                    <a:pt x="960" y="1558"/>
                  </a:cubicBezTo>
                  <a:cubicBezTo>
                    <a:pt x="963" y="1563"/>
                    <a:pt x="966" y="1565"/>
                    <a:pt x="969" y="1565"/>
                  </a:cubicBezTo>
                  <a:cubicBezTo>
                    <a:pt x="975" y="1565"/>
                    <a:pt x="981" y="1556"/>
                    <a:pt x="976" y="1550"/>
                  </a:cubicBezTo>
                  <a:cubicBezTo>
                    <a:pt x="717" y="1230"/>
                    <a:pt x="358" y="1009"/>
                    <a:pt x="320" y="567"/>
                  </a:cubicBezTo>
                  <a:cubicBezTo>
                    <a:pt x="288" y="241"/>
                    <a:pt x="495" y="117"/>
                    <a:pt x="734" y="117"/>
                  </a:cubicBezTo>
                  <a:cubicBezTo>
                    <a:pt x="891" y="117"/>
                    <a:pt x="1062" y="170"/>
                    <a:pt x="1189" y="255"/>
                  </a:cubicBezTo>
                  <a:cubicBezTo>
                    <a:pt x="1197" y="263"/>
                    <a:pt x="1206" y="266"/>
                    <a:pt x="1215" y="266"/>
                  </a:cubicBezTo>
                  <a:cubicBezTo>
                    <a:pt x="1248" y="266"/>
                    <a:pt x="1279" y="218"/>
                    <a:pt x="1242" y="194"/>
                  </a:cubicBezTo>
                  <a:cubicBezTo>
                    <a:pt x="1110" y="69"/>
                    <a:pt x="937" y="1"/>
                    <a:pt x="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0"/>
            <p:cNvSpPr/>
            <p:nvPr/>
          </p:nvSpPr>
          <p:spPr>
            <a:xfrm>
              <a:off x="5393800" y="300375"/>
              <a:ext cx="21450" cy="25825"/>
            </a:xfrm>
            <a:custGeom>
              <a:avLst/>
              <a:gdLst/>
              <a:ahLst/>
              <a:cxnLst/>
              <a:rect l="l" t="t" r="r" b="b"/>
              <a:pathLst>
                <a:path w="858" h="1033" extrusionOk="0">
                  <a:moveTo>
                    <a:pt x="272" y="0"/>
                  </a:moveTo>
                  <a:cubicBezTo>
                    <a:pt x="179" y="0"/>
                    <a:pt x="101" y="38"/>
                    <a:pt x="61" y="139"/>
                  </a:cubicBezTo>
                  <a:cubicBezTo>
                    <a:pt x="0" y="299"/>
                    <a:pt x="99" y="528"/>
                    <a:pt x="168" y="673"/>
                  </a:cubicBezTo>
                  <a:cubicBezTo>
                    <a:pt x="226" y="811"/>
                    <a:pt x="354" y="1033"/>
                    <a:pt x="524" y="1033"/>
                  </a:cubicBezTo>
                  <a:cubicBezTo>
                    <a:pt x="532" y="1033"/>
                    <a:pt x="541" y="1032"/>
                    <a:pt x="549" y="1031"/>
                  </a:cubicBezTo>
                  <a:cubicBezTo>
                    <a:pt x="557" y="1023"/>
                    <a:pt x="557" y="1008"/>
                    <a:pt x="549" y="1001"/>
                  </a:cubicBezTo>
                  <a:cubicBezTo>
                    <a:pt x="320" y="863"/>
                    <a:pt x="122" y="459"/>
                    <a:pt x="168" y="193"/>
                  </a:cubicBezTo>
                  <a:cubicBezTo>
                    <a:pt x="175" y="143"/>
                    <a:pt x="208" y="123"/>
                    <a:pt x="256" y="123"/>
                  </a:cubicBezTo>
                  <a:cubicBezTo>
                    <a:pt x="402" y="123"/>
                    <a:pt x="684" y="311"/>
                    <a:pt x="747" y="345"/>
                  </a:cubicBezTo>
                  <a:cubicBezTo>
                    <a:pt x="757" y="355"/>
                    <a:pt x="768" y="359"/>
                    <a:pt x="780" y="359"/>
                  </a:cubicBezTo>
                  <a:cubicBezTo>
                    <a:pt x="820" y="359"/>
                    <a:pt x="857" y="305"/>
                    <a:pt x="816" y="269"/>
                  </a:cubicBezTo>
                  <a:cubicBezTo>
                    <a:pt x="723" y="166"/>
                    <a:pt x="466" y="0"/>
                    <a:pt x="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0"/>
            <p:cNvSpPr/>
            <p:nvPr/>
          </p:nvSpPr>
          <p:spPr>
            <a:xfrm>
              <a:off x="5405975" y="264500"/>
              <a:ext cx="34050" cy="45250"/>
            </a:xfrm>
            <a:custGeom>
              <a:avLst/>
              <a:gdLst/>
              <a:ahLst/>
              <a:cxnLst/>
              <a:rect l="l" t="t" r="r" b="b"/>
              <a:pathLst>
                <a:path w="1362" h="1810" extrusionOk="0">
                  <a:moveTo>
                    <a:pt x="679" y="0"/>
                  </a:moveTo>
                  <a:cubicBezTo>
                    <a:pt x="644" y="0"/>
                    <a:pt x="606" y="4"/>
                    <a:pt x="565" y="12"/>
                  </a:cubicBezTo>
                  <a:cubicBezTo>
                    <a:pt x="237" y="73"/>
                    <a:pt x="77" y="485"/>
                    <a:pt x="39" y="782"/>
                  </a:cubicBezTo>
                  <a:cubicBezTo>
                    <a:pt x="1" y="1049"/>
                    <a:pt x="54" y="1552"/>
                    <a:pt x="298" y="1712"/>
                  </a:cubicBezTo>
                  <a:cubicBezTo>
                    <a:pt x="300" y="1714"/>
                    <a:pt x="303" y="1715"/>
                    <a:pt x="305" y="1715"/>
                  </a:cubicBezTo>
                  <a:cubicBezTo>
                    <a:pt x="312" y="1715"/>
                    <a:pt x="319" y="1707"/>
                    <a:pt x="313" y="1696"/>
                  </a:cubicBezTo>
                  <a:cubicBezTo>
                    <a:pt x="161" y="1521"/>
                    <a:pt x="138" y="1186"/>
                    <a:pt x="131" y="965"/>
                  </a:cubicBezTo>
                  <a:cubicBezTo>
                    <a:pt x="108" y="629"/>
                    <a:pt x="275" y="180"/>
                    <a:pt x="641" y="103"/>
                  </a:cubicBezTo>
                  <a:cubicBezTo>
                    <a:pt x="660" y="100"/>
                    <a:pt x="677" y="98"/>
                    <a:pt x="694" y="98"/>
                  </a:cubicBezTo>
                  <a:cubicBezTo>
                    <a:pt x="1052" y="98"/>
                    <a:pt x="1044" y="844"/>
                    <a:pt x="1030" y="1041"/>
                  </a:cubicBezTo>
                  <a:cubicBezTo>
                    <a:pt x="1015" y="1285"/>
                    <a:pt x="961" y="1521"/>
                    <a:pt x="931" y="1750"/>
                  </a:cubicBezTo>
                  <a:cubicBezTo>
                    <a:pt x="927" y="1788"/>
                    <a:pt x="955" y="1809"/>
                    <a:pt x="983" y="1809"/>
                  </a:cubicBezTo>
                  <a:cubicBezTo>
                    <a:pt x="1005" y="1809"/>
                    <a:pt x="1026" y="1795"/>
                    <a:pt x="1030" y="1765"/>
                  </a:cubicBezTo>
                  <a:cubicBezTo>
                    <a:pt x="1110" y="1395"/>
                    <a:pt x="1361" y="0"/>
                    <a:pt x="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0"/>
            <p:cNvSpPr/>
            <p:nvPr/>
          </p:nvSpPr>
          <p:spPr>
            <a:xfrm>
              <a:off x="5431125" y="299875"/>
              <a:ext cx="17750" cy="25425"/>
            </a:xfrm>
            <a:custGeom>
              <a:avLst/>
              <a:gdLst/>
              <a:ahLst/>
              <a:cxnLst/>
              <a:rect l="l" t="t" r="r" b="b"/>
              <a:pathLst>
                <a:path w="710" h="1017" extrusionOk="0">
                  <a:moveTo>
                    <a:pt x="381" y="1"/>
                  </a:moveTo>
                  <a:cubicBezTo>
                    <a:pt x="358" y="1"/>
                    <a:pt x="335" y="3"/>
                    <a:pt x="313" y="7"/>
                  </a:cubicBezTo>
                  <a:cubicBezTo>
                    <a:pt x="146" y="30"/>
                    <a:pt x="24" y="213"/>
                    <a:pt x="1" y="373"/>
                  </a:cubicBezTo>
                  <a:cubicBezTo>
                    <a:pt x="1" y="382"/>
                    <a:pt x="10" y="389"/>
                    <a:pt x="16" y="389"/>
                  </a:cubicBezTo>
                  <a:cubicBezTo>
                    <a:pt x="21" y="389"/>
                    <a:pt x="24" y="386"/>
                    <a:pt x="24" y="380"/>
                  </a:cubicBezTo>
                  <a:cubicBezTo>
                    <a:pt x="72" y="237"/>
                    <a:pt x="208" y="71"/>
                    <a:pt x="360" y="71"/>
                  </a:cubicBezTo>
                  <a:cubicBezTo>
                    <a:pt x="402" y="71"/>
                    <a:pt x="446" y="84"/>
                    <a:pt x="489" y="114"/>
                  </a:cubicBezTo>
                  <a:cubicBezTo>
                    <a:pt x="603" y="190"/>
                    <a:pt x="534" y="365"/>
                    <a:pt x="489" y="457"/>
                  </a:cubicBezTo>
                  <a:cubicBezTo>
                    <a:pt x="420" y="624"/>
                    <a:pt x="298" y="784"/>
                    <a:pt x="230" y="960"/>
                  </a:cubicBezTo>
                  <a:cubicBezTo>
                    <a:pt x="224" y="986"/>
                    <a:pt x="249" y="1017"/>
                    <a:pt x="272" y="1017"/>
                  </a:cubicBezTo>
                  <a:cubicBezTo>
                    <a:pt x="282" y="1017"/>
                    <a:pt x="291" y="1011"/>
                    <a:pt x="298" y="998"/>
                  </a:cubicBezTo>
                  <a:cubicBezTo>
                    <a:pt x="451" y="761"/>
                    <a:pt x="710" y="464"/>
                    <a:pt x="626" y="159"/>
                  </a:cubicBezTo>
                  <a:cubicBezTo>
                    <a:pt x="601" y="47"/>
                    <a:pt x="48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0"/>
            <p:cNvSpPr/>
            <p:nvPr/>
          </p:nvSpPr>
          <p:spPr>
            <a:xfrm>
              <a:off x="5436125" y="320050"/>
              <a:ext cx="28950" cy="34575"/>
            </a:xfrm>
            <a:custGeom>
              <a:avLst/>
              <a:gdLst/>
              <a:ahLst/>
              <a:cxnLst/>
              <a:rect l="l" t="t" r="r" b="b"/>
              <a:pathLst>
                <a:path w="1158" h="1383" extrusionOk="0">
                  <a:moveTo>
                    <a:pt x="546" y="1"/>
                  </a:moveTo>
                  <a:cubicBezTo>
                    <a:pt x="354" y="1"/>
                    <a:pt x="148" y="82"/>
                    <a:pt x="7" y="206"/>
                  </a:cubicBezTo>
                  <a:cubicBezTo>
                    <a:pt x="1" y="212"/>
                    <a:pt x="9" y="223"/>
                    <a:pt x="17" y="223"/>
                  </a:cubicBezTo>
                  <a:cubicBezTo>
                    <a:pt x="19" y="223"/>
                    <a:pt x="21" y="223"/>
                    <a:pt x="22" y="221"/>
                  </a:cubicBezTo>
                  <a:cubicBezTo>
                    <a:pt x="155" y="135"/>
                    <a:pt x="306" y="89"/>
                    <a:pt x="464" y="89"/>
                  </a:cubicBezTo>
                  <a:cubicBezTo>
                    <a:pt x="487" y="89"/>
                    <a:pt x="510" y="90"/>
                    <a:pt x="533" y="92"/>
                  </a:cubicBezTo>
                  <a:cubicBezTo>
                    <a:pt x="769" y="115"/>
                    <a:pt x="944" y="328"/>
                    <a:pt x="929" y="564"/>
                  </a:cubicBezTo>
                  <a:cubicBezTo>
                    <a:pt x="906" y="877"/>
                    <a:pt x="548" y="1105"/>
                    <a:pt x="342" y="1296"/>
                  </a:cubicBezTo>
                  <a:cubicBezTo>
                    <a:pt x="305" y="1327"/>
                    <a:pt x="333" y="1382"/>
                    <a:pt x="373" y="1382"/>
                  </a:cubicBezTo>
                  <a:cubicBezTo>
                    <a:pt x="383" y="1382"/>
                    <a:pt x="393" y="1379"/>
                    <a:pt x="403" y="1372"/>
                  </a:cubicBezTo>
                  <a:cubicBezTo>
                    <a:pt x="731" y="1166"/>
                    <a:pt x="1158" y="778"/>
                    <a:pt x="1028" y="351"/>
                  </a:cubicBezTo>
                  <a:cubicBezTo>
                    <a:pt x="952" y="99"/>
                    <a:pt x="757" y="1"/>
                    <a:pt x="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0"/>
            <p:cNvSpPr/>
            <p:nvPr/>
          </p:nvSpPr>
          <p:spPr>
            <a:xfrm>
              <a:off x="5402600" y="359400"/>
              <a:ext cx="30025" cy="10850"/>
            </a:xfrm>
            <a:custGeom>
              <a:avLst/>
              <a:gdLst/>
              <a:ahLst/>
              <a:cxnLst/>
              <a:rect l="l" t="t" r="r" b="b"/>
              <a:pathLst>
                <a:path w="1201" h="434" extrusionOk="0">
                  <a:moveTo>
                    <a:pt x="25" y="0"/>
                  </a:moveTo>
                  <a:cubicBezTo>
                    <a:pt x="20" y="0"/>
                    <a:pt x="14" y="4"/>
                    <a:pt x="14" y="11"/>
                  </a:cubicBezTo>
                  <a:cubicBezTo>
                    <a:pt x="0" y="306"/>
                    <a:pt x="322" y="433"/>
                    <a:pt x="638" y="433"/>
                  </a:cubicBezTo>
                  <a:cubicBezTo>
                    <a:pt x="846" y="433"/>
                    <a:pt x="1051" y="378"/>
                    <a:pt x="1157" y="278"/>
                  </a:cubicBezTo>
                  <a:cubicBezTo>
                    <a:pt x="1200" y="247"/>
                    <a:pt x="1169" y="192"/>
                    <a:pt x="1127" y="192"/>
                  </a:cubicBezTo>
                  <a:cubicBezTo>
                    <a:pt x="1117" y="192"/>
                    <a:pt x="1106" y="195"/>
                    <a:pt x="1096" y="202"/>
                  </a:cubicBezTo>
                  <a:cubicBezTo>
                    <a:pt x="984" y="271"/>
                    <a:pt x="784" y="319"/>
                    <a:pt x="587" y="319"/>
                  </a:cubicBezTo>
                  <a:cubicBezTo>
                    <a:pt x="329" y="319"/>
                    <a:pt x="76" y="236"/>
                    <a:pt x="37" y="11"/>
                  </a:cubicBezTo>
                  <a:cubicBezTo>
                    <a:pt x="37" y="4"/>
                    <a:pt x="31" y="0"/>
                    <a:pt x="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0"/>
            <p:cNvSpPr/>
            <p:nvPr/>
          </p:nvSpPr>
          <p:spPr>
            <a:xfrm>
              <a:off x="5419325" y="306750"/>
              <a:ext cx="3275" cy="55775"/>
            </a:xfrm>
            <a:custGeom>
              <a:avLst/>
              <a:gdLst/>
              <a:ahLst/>
              <a:cxnLst/>
              <a:rect l="l" t="t" r="r" b="b"/>
              <a:pathLst>
                <a:path w="131" h="2231" extrusionOk="0">
                  <a:moveTo>
                    <a:pt x="69" y="1"/>
                  </a:moveTo>
                  <a:cubicBezTo>
                    <a:pt x="54" y="1"/>
                    <a:pt x="39" y="10"/>
                    <a:pt x="39" y="29"/>
                  </a:cubicBezTo>
                  <a:cubicBezTo>
                    <a:pt x="0" y="753"/>
                    <a:pt x="23" y="1492"/>
                    <a:pt x="100" y="2217"/>
                  </a:cubicBezTo>
                  <a:cubicBezTo>
                    <a:pt x="100" y="2227"/>
                    <a:pt x="106" y="2231"/>
                    <a:pt x="113" y="2231"/>
                  </a:cubicBezTo>
                  <a:cubicBezTo>
                    <a:pt x="121" y="2231"/>
                    <a:pt x="130" y="2225"/>
                    <a:pt x="130" y="2217"/>
                  </a:cubicBezTo>
                  <a:cubicBezTo>
                    <a:pt x="122" y="1485"/>
                    <a:pt x="92" y="753"/>
                    <a:pt x="100" y="29"/>
                  </a:cubicBezTo>
                  <a:cubicBezTo>
                    <a:pt x="100" y="10"/>
                    <a:pt x="84" y="1"/>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0"/>
            <p:cNvSpPr/>
            <p:nvPr/>
          </p:nvSpPr>
          <p:spPr>
            <a:xfrm>
              <a:off x="5418950" y="280075"/>
              <a:ext cx="1550" cy="18325"/>
            </a:xfrm>
            <a:custGeom>
              <a:avLst/>
              <a:gdLst/>
              <a:ahLst/>
              <a:cxnLst/>
              <a:rect l="l" t="t" r="r" b="b"/>
              <a:pathLst>
                <a:path w="62" h="733" extrusionOk="0">
                  <a:moveTo>
                    <a:pt x="46" y="1"/>
                  </a:moveTo>
                  <a:cubicBezTo>
                    <a:pt x="42" y="1"/>
                    <a:pt x="38" y="3"/>
                    <a:pt x="38" y="6"/>
                  </a:cubicBezTo>
                  <a:cubicBezTo>
                    <a:pt x="23" y="243"/>
                    <a:pt x="0" y="479"/>
                    <a:pt x="8" y="715"/>
                  </a:cubicBezTo>
                  <a:cubicBezTo>
                    <a:pt x="8" y="727"/>
                    <a:pt x="17" y="732"/>
                    <a:pt x="27" y="732"/>
                  </a:cubicBezTo>
                  <a:cubicBezTo>
                    <a:pt x="36" y="732"/>
                    <a:pt x="46" y="727"/>
                    <a:pt x="46" y="715"/>
                  </a:cubicBezTo>
                  <a:cubicBezTo>
                    <a:pt x="54" y="479"/>
                    <a:pt x="61" y="243"/>
                    <a:pt x="54" y="6"/>
                  </a:cubicBezTo>
                  <a:cubicBezTo>
                    <a:pt x="54" y="3"/>
                    <a:pt x="50" y="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0"/>
            <p:cNvSpPr/>
            <p:nvPr/>
          </p:nvSpPr>
          <p:spPr>
            <a:xfrm>
              <a:off x="5390375" y="327825"/>
              <a:ext cx="14700" cy="18550"/>
            </a:xfrm>
            <a:custGeom>
              <a:avLst/>
              <a:gdLst/>
              <a:ahLst/>
              <a:cxnLst/>
              <a:rect l="l" t="t" r="r" b="b"/>
              <a:pathLst>
                <a:path w="588" h="742" extrusionOk="0">
                  <a:moveTo>
                    <a:pt x="15" y="1"/>
                  </a:moveTo>
                  <a:cubicBezTo>
                    <a:pt x="9" y="1"/>
                    <a:pt x="0" y="7"/>
                    <a:pt x="0" y="17"/>
                  </a:cubicBezTo>
                  <a:cubicBezTo>
                    <a:pt x="69" y="322"/>
                    <a:pt x="274" y="535"/>
                    <a:pt x="503" y="733"/>
                  </a:cubicBezTo>
                  <a:cubicBezTo>
                    <a:pt x="510" y="739"/>
                    <a:pt x="518" y="742"/>
                    <a:pt x="526" y="742"/>
                  </a:cubicBezTo>
                  <a:cubicBezTo>
                    <a:pt x="558" y="742"/>
                    <a:pt x="587" y="697"/>
                    <a:pt x="556" y="672"/>
                  </a:cubicBezTo>
                  <a:cubicBezTo>
                    <a:pt x="343" y="482"/>
                    <a:pt x="122" y="291"/>
                    <a:pt x="23" y="9"/>
                  </a:cubicBezTo>
                  <a:cubicBezTo>
                    <a:pt x="23" y="3"/>
                    <a:pt x="20" y="1"/>
                    <a:pt x="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0"/>
            <p:cNvSpPr/>
            <p:nvPr/>
          </p:nvSpPr>
          <p:spPr>
            <a:xfrm>
              <a:off x="5407800" y="349100"/>
              <a:ext cx="8075" cy="5875"/>
            </a:xfrm>
            <a:custGeom>
              <a:avLst/>
              <a:gdLst/>
              <a:ahLst/>
              <a:cxnLst/>
              <a:rect l="l" t="t" r="r" b="b"/>
              <a:pathLst>
                <a:path w="323" h="235" extrusionOk="0">
                  <a:moveTo>
                    <a:pt x="31" y="1"/>
                  </a:moveTo>
                  <a:cubicBezTo>
                    <a:pt x="13" y="1"/>
                    <a:pt x="0" y="30"/>
                    <a:pt x="19" y="42"/>
                  </a:cubicBezTo>
                  <a:cubicBezTo>
                    <a:pt x="103" y="103"/>
                    <a:pt x="187" y="164"/>
                    <a:pt x="271" y="233"/>
                  </a:cubicBezTo>
                  <a:cubicBezTo>
                    <a:pt x="274" y="234"/>
                    <a:pt x="277" y="234"/>
                    <a:pt x="280" y="234"/>
                  </a:cubicBezTo>
                  <a:cubicBezTo>
                    <a:pt x="306" y="234"/>
                    <a:pt x="323" y="207"/>
                    <a:pt x="309" y="180"/>
                  </a:cubicBezTo>
                  <a:cubicBezTo>
                    <a:pt x="225" y="119"/>
                    <a:pt x="134" y="58"/>
                    <a:pt x="42" y="4"/>
                  </a:cubicBezTo>
                  <a:cubicBezTo>
                    <a:pt x="39" y="2"/>
                    <a:pt x="35" y="1"/>
                    <a:pt x="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0"/>
            <p:cNvSpPr/>
            <p:nvPr/>
          </p:nvSpPr>
          <p:spPr>
            <a:xfrm>
              <a:off x="5429725" y="343750"/>
              <a:ext cx="8950" cy="6325"/>
            </a:xfrm>
            <a:custGeom>
              <a:avLst/>
              <a:gdLst/>
              <a:ahLst/>
              <a:cxnLst/>
              <a:rect l="l" t="t" r="r" b="b"/>
              <a:pathLst>
                <a:path w="358" h="253" extrusionOk="0">
                  <a:moveTo>
                    <a:pt x="326" y="1"/>
                  </a:moveTo>
                  <a:cubicBezTo>
                    <a:pt x="322" y="1"/>
                    <a:pt x="319" y="2"/>
                    <a:pt x="316" y="5"/>
                  </a:cubicBezTo>
                  <a:cubicBezTo>
                    <a:pt x="217" y="89"/>
                    <a:pt x="118" y="150"/>
                    <a:pt x="19" y="226"/>
                  </a:cubicBezTo>
                  <a:cubicBezTo>
                    <a:pt x="0" y="232"/>
                    <a:pt x="12" y="253"/>
                    <a:pt x="25" y="253"/>
                  </a:cubicBezTo>
                  <a:cubicBezTo>
                    <a:pt x="28" y="253"/>
                    <a:pt x="31" y="252"/>
                    <a:pt x="34" y="249"/>
                  </a:cubicBezTo>
                  <a:cubicBezTo>
                    <a:pt x="148" y="188"/>
                    <a:pt x="248" y="119"/>
                    <a:pt x="339" y="35"/>
                  </a:cubicBezTo>
                  <a:cubicBezTo>
                    <a:pt x="357" y="23"/>
                    <a:pt x="341"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0"/>
            <p:cNvSpPr/>
            <p:nvPr/>
          </p:nvSpPr>
          <p:spPr>
            <a:xfrm>
              <a:off x="5443975" y="332700"/>
              <a:ext cx="5750" cy="6525"/>
            </a:xfrm>
            <a:custGeom>
              <a:avLst/>
              <a:gdLst/>
              <a:ahLst/>
              <a:cxnLst/>
              <a:rect l="l" t="t" r="r" b="b"/>
              <a:pathLst>
                <a:path w="230" h="261" extrusionOk="0">
                  <a:moveTo>
                    <a:pt x="182" y="0"/>
                  </a:moveTo>
                  <a:cubicBezTo>
                    <a:pt x="173" y="0"/>
                    <a:pt x="164" y="4"/>
                    <a:pt x="158" y="12"/>
                  </a:cubicBezTo>
                  <a:cubicBezTo>
                    <a:pt x="112" y="81"/>
                    <a:pt x="66" y="157"/>
                    <a:pt x="13" y="218"/>
                  </a:cubicBezTo>
                  <a:cubicBezTo>
                    <a:pt x="0" y="237"/>
                    <a:pt x="13" y="260"/>
                    <a:pt x="31" y="260"/>
                  </a:cubicBezTo>
                  <a:cubicBezTo>
                    <a:pt x="35" y="260"/>
                    <a:pt x="39" y="259"/>
                    <a:pt x="43" y="256"/>
                  </a:cubicBezTo>
                  <a:cubicBezTo>
                    <a:pt x="112" y="195"/>
                    <a:pt x="173" y="127"/>
                    <a:pt x="219" y="51"/>
                  </a:cubicBezTo>
                  <a:cubicBezTo>
                    <a:pt x="230" y="23"/>
                    <a:pt x="205"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0"/>
            <p:cNvSpPr/>
            <p:nvPr/>
          </p:nvSpPr>
          <p:spPr>
            <a:xfrm>
              <a:off x="5403425" y="310100"/>
              <a:ext cx="7975" cy="7075"/>
            </a:xfrm>
            <a:custGeom>
              <a:avLst/>
              <a:gdLst/>
              <a:ahLst/>
              <a:cxnLst/>
              <a:rect l="l" t="t" r="r" b="b"/>
              <a:pathLst>
                <a:path w="319" h="283" extrusionOk="0">
                  <a:moveTo>
                    <a:pt x="36" y="0"/>
                  </a:moveTo>
                  <a:cubicBezTo>
                    <a:pt x="17" y="0"/>
                    <a:pt x="1" y="18"/>
                    <a:pt x="12" y="40"/>
                  </a:cubicBezTo>
                  <a:cubicBezTo>
                    <a:pt x="88" y="124"/>
                    <a:pt x="172" y="208"/>
                    <a:pt x="263" y="276"/>
                  </a:cubicBezTo>
                  <a:cubicBezTo>
                    <a:pt x="269" y="281"/>
                    <a:pt x="275" y="282"/>
                    <a:pt x="280" y="282"/>
                  </a:cubicBezTo>
                  <a:cubicBezTo>
                    <a:pt x="303" y="282"/>
                    <a:pt x="318" y="249"/>
                    <a:pt x="293" y="231"/>
                  </a:cubicBezTo>
                  <a:cubicBezTo>
                    <a:pt x="217" y="154"/>
                    <a:pt x="133" y="86"/>
                    <a:pt x="57" y="10"/>
                  </a:cubicBezTo>
                  <a:cubicBezTo>
                    <a:pt x="51" y="3"/>
                    <a:pt x="43" y="0"/>
                    <a:pt x="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0"/>
            <p:cNvSpPr/>
            <p:nvPr/>
          </p:nvSpPr>
          <p:spPr>
            <a:xfrm>
              <a:off x="5433900" y="310500"/>
              <a:ext cx="5350" cy="4725"/>
            </a:xfrm>
            <a:custGeom>
              <a:avLst/>
              <a:gdLst/>
              <a:ahLst/>
              <a:cxnLst/>
              <a:rect l="l" t="t" r="r" b="b"/>
              <a:pathLst>
                <a:path w="214" h="189" extrusionOk="0">
                  <a:moveTo>
                    <a:pt x="189" y="1"/>
                  </a:moveTo>
                  <a:cubicBezTo>
                    <a:pt x="184" y="1"/>
                    <a:pt x="178" y="3"/>
                    <a:pt x="172" y="9"/>
                  </a:cubicBezTo>
                  <a:cubicBezTo>
                    <a:pt x="126" y="54"/>
                    <a:pt x="73" y="100"/>
                    <a:pt x="20" y="146"/>
                  </a:cubicBezTo>
                  <a:cubicBezTo>
                    <a:pt x="1" y="165"/>
                    <a:pt x="13" y="188"/>
                    <a:pt x="30" y="188"/>
                  </a:cubicBezTo>
                  <a:cubicBezTo>
                    <a:pt x="34" y="188"/>
                    <a:pt x="38" y="187"/>
                    <a:pt x="42" y="184"/>
                  </a:cubicBezTo>
                  <a:cubicBezTo>
                    <a:pt x="103" y="138"/>
                    <a:pt x="157" y="85"/>
                    <a:pt x="202" y="32"/>
                  </a:cubicBezTo>
                  <a:cubicBezTo>
                    <a:pt x="214" y="20"/>
                    <a:pt x="204"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0"/>
            <p:cNvSpPr/>
            <p:nvPr/>
          </p:nvSpPr>
          <p:spPr>
            <a:xfrm>
              <a:off x="5258200" y="458100"/>
              <a:ext cx="24825" cy="25150"/>
            </a:xfrm>
            <a:custGeom>
              <a:avLst/>
              <a:gdLst/>
              <a:ahLst/>
              <a:cxnLst/>
              <a:rect l="l" t="t" r="r" b="b"/>
              <a:pathLst>
                <a:path w="993" h="1006" extrusionOk="0">
                  <a:moveTo>
                    <a:pt x="16" y="1"/>
                  </a:moveTo>
                  <a:cubicBezTo>
                    <a:pt x="10" y="1"/>
                    <a:pt x="0" y="6"/>
                    <a:pt x="5" y="11"/>
                  </a:cubicBezTo>
                  <a:cubicBezTo>
                    <a:pt x="127" y="476"/>
                    <a:pt x="554" y="773"/>
                    <a:pt x="958" y="1002"/>
                  </a:cubicBezTo>
                  <a:cubicBezTo>
                    <a:pt x="961" y="1004"/>
                    <a:pt x="964" y="1005"/>
                    <a:pt x="967" y="1005"/>
                  </a:cubicBezTo>
                  <a:cubicBezTo>
                    <a:pt x="984" y="1005"/>
                    <a:pt x="993" y="969"/>
                    <a:pt x="973" y="956"/>
                  </a:cubicBezTo>
                  <a:cubicBezTo>
                    <a:pt x="592" y="728"/>
                    <a:pt x="158" y="453"/>
                    <a:pt x="21" y="4"/>
                  </a:cubicBezTo>
                  <a:cubicBezTo>
                    <a:pt x="21" y="1"/>
                    <a:pt x="19" y="1"/>
                    <a:pt x="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0"/>
            <p:cNvSpPr/>
            <p:nvPr/>
          </p:nvSpPr>
          <p:spPr>
            <a:xfrm>
              <a:off x="5264100" y="458850"/>
              <a:ext cx="16250" cy="17175"/>
            </a:xfrm>
            <a:custGeom>
              <a:avLst/>
              <a:gdLst/>
              <a:ahLst/>
              <a:cxnLst/>
              <a:rect l="l" t="t" r="r" b="b"/>
              <a:pathLst>
                <a:path w="650" h="687" extrusionOk="0">
                  <a:moveTo>
                    <a:pt x="25" y="0"/>
                  </a:moveTo>
                  <a:cubicBezTo>
                    <a:pt x="12" y="0"/>
                    <a:pt x="1" y="12"/>
                    <a:pt x="6" y="27"/>
                  </a:cubicBezTo>
                  <a:cubicBezTo>
                    <a:pt x="143" y="286"/>
                    <a:pt x="349" y="515"/>
                    <a:pt x="600" y="682"/>
                  </a:cubicBezTo>
                  <a:cubicBezTo>
                    <a:pt x="604" y="685"/>
                    <a:pt x="609" y="687"/>
                    <a:pt x="613" y="687"/>
                  </a:cubicBezTo>
                  <a:cubicBezTo>
                    <a:pt x="633" y="687"/>
                    <a:pt x="649" y="663"/>
                    <a:pt x="631" y="644"/>
                  </a:cubicBezTo>
                  <a:cubicBezTo>
                    <a:pt x="387" y="484"/>
                    <a:pt x="189" y="263"/>
                    <a:pt x="44" y="12"/>
                  </a:cubicBezTo>
                  <a:cubicBezTo>
                    <a:pt x="38" y="4"/>
                    <a:pt x="31" y="0"/>
                    <a:pt x="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0"/>
            <p:cNvSpPr/>
            <p:nvPr/>
          </p:nvSpPr>
          <p:spPr>
            <a:xfrm>
              <a:off x="5272150" y="458800"/>
              <a:ext cx="9175" cy="8825"/>
            </a:xfrm>
            <a:custGeom>
              <a:avLst/>
              <a:gdLst/>
              <a:ahLst/>
              <a:cxnLst/>
              <a:rect l="l" t="t" r="r" b="b"/>
              <a:pathLst>
                <a:path w="367" h="353" extrusionOk="0">
                  <a:moveTo>
                    <a:pt x="27" y="0"/>
                  </a:moveTo>
                  <a:cubicBezTo>
                    <a:pt x="13" y="0"/>
                    <a:pt x="0" y="13"/>
                    <a:pt x="11" y="29"/>
                  </a:cubicBezTo>
                  <a:cubicBezTo>
                    <a:pt x="95" y="159"/>
                    <a:pt x="194" y="265"/>
                    <a:pt x="324" y="349"/>
                  </a:cubicBezTo>
                  <a:cubicBezTo>
                    <a:pt x="327" y="351"/>
                    <a:pt x="330" y="352"/>
                    <a:pt x="333" y="352"/>
                  </a:cubicBezTo>
                  <a:cubicBezTo>
                    <a:pt x="352" y="352"/>
                    <a:pt x="366" y="317"/>
                    <a:pt x="347" y="303"/>
                  </a:cubicBezTo>
                  <a:cubicBezTo>
                    <a:pt x="240" y="212"/>
                    <a:pt x="133" y="113"/>
                    <a:pt x="42" y="6"/>
                  </a:cubicBezTo>
                  <a:cubicBezTo>
                    <a:pt x="38" y="2"/>
                    <a:pt x="32" y="0"/>
                    <a:pt x="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0"/>
            <p:cNvSpPr/>
            <p:nvPr/>
          </p:nvSpPr>
          <p:spPr>
            <a:xfrm>
              <a:off x="5278525" y="453100"/>
              <a:ext cx="5300" cy="6025"/>
            </a:xfrm>
            <a:custGeom>
              <a:avLst/>
              <a:gdLst/>
              <a:ahLst/>
              <a:cxnLst/>
              <a:rect l="l" t="t" r="r" b="b"/>
              <a:pathLst>
                <a:path w="212" h="241" extrusionOk="0">
                  <a:moveTo>
                    <a:pt x="20" y="1"/>
                  </a:moveTo>
                  <a:cubicBezTo>
                    <a:pt x="9" y="1"/>
                    <a:pt x="0" y="17"/>
                    <a:pt x="0" y="28"/>
                  </a:cubicBezTo>
                  <a:cubicBezTo>
                    <a:pt x="54" y="105"/>
                    <a:pt x="115" y="173"/>
                    <a:pt x="176" y="234"/>
                  </a:cubicBezTo>
                  <a:cubicBezTo>
                    <a:pt x="180" y="239"/>
                    <a:pt x="185" y="241"/>
                    <a:pt x="190" y="241"/>
                  </a:cubicBezTo>
                  <a:cubicBezTo>
                    <a:pt x="202" y="241"/>
                    <a:pt x="211" y="230"/>
                    <a:pt x="206" y="219"/>
                  </a:cubicBezTo>
                  <a:cubicBezTo>
                    <a:pt x="153" y="143"/>
                    <a:pt x="99" y="74"/>
                    <a:pt x="31" y="6"/>
                  </a:cubicBezTo>
                  <a:cubicBezTo>
                    <a:pt x="27" y="2"/>
                    <a:pt x="24" y="1"/>
                    <a:pt x="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0"/>
            <p:cNvSpPr/>
            <p:nvPr/>
          </p:nvSpPr>
          <p:spPr>
            <a:xfrm>
              <a:off x="5344600" y="428525"/>
              <a:ext cx="12450" cy="24050"/>
            </a:xfrm>
            <a:custGeom>
              <a:avLst/>
              <a:gdLst/>
              <a:ahLst/>
              <a:cxnLst/>
              <a:rect l="l" t="t" r="r" b="b"/>
              <a:pathLst>
                <a:path w="498" h="962" extrusionOk="0">
                  <a:moveTo>
                    <a:pt x="480" y="0"/>
                  </a:moveTo>
                  <a:cubicBezTo>
                    <a:pt x="477" y="0"/>
                    <a:pt x="474" y="2"/>
                    <a:pt x="474" y="5"/>
                  </a:cubicBezTo>
                  <a:cubicBezTo>
                    <a:pt x="436" y="348"/>
                    <a:pt x="200" y="623"/>
                    <a:pt x="17" y="905"/>
                  </a:cubicBezTo>
                  <a:cubicBezTo>
                    <a:pt x="0" y="933"/>
                    <a:pt x="21" y="962"/>
                    <a:pt x="46" y="962"/>
                  </a:cubicBezTo>
                  <a:cubicBezTo>
                    <a:pt x="54" y="962"/>
                    <a:pt x="63" y="958"/>
                    <a:pt x="70" y="950"/>
                  </a:cubicBezTo>
                  <a:cubicBezTo>
                    <a:pt x="276" y="668"/>
                    <a:pt x="497" y="371"/>
                    <a:pt x="490" y="13"/>
                  </a:cubicBezTo>
                  <a:cubicBezTo>
                    <a:pt x="490" y="4"/>
                    <a:pt x="484"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0"/>
            <p:cNvSpPr/>
            <p:nvPr/>
          </p:nvSpPr>
          <p:spPr>
            <a:xfrm>
              <a:off x="5343950" y="434025"/>
              <a:ext cx="7950" cy="11525"/>
            </a:xfrm>
            <a:custGeom>
              <a:avLst/>
              <a:gdLst/>
              <a:ahLst/>
              <a:cxnLst/>
              <a:rect l="l" t="t" r="r" b="b"/>
              <a:pathLst>
                <a:path w="318" h="461" extrusionOk="0">
                  <a:moveTo>
                    <a:pt x="297" y="0"/>
                  </a:moveTo>
                  <a:cubicBezTo>
                    <a:pt x="290" y="0"/>
                    <a:pt x="283" y="4"/>
                    <a:pt x="279" y="14"/>
                  </a:cubicBezTo>
                  <a:cubicBezTo>
                    <a:pt x="226" y="166"/>
                    <a:pt x="135" y="304"/>
                    <a:pt x="13" y="426"/>
                  </a:cubicBezTo>
                  <a:cubicBezTo>
                    <a:pt x="0" y="438"/>
                    <a:pt x="18" y="460"/>
                    <a:pt x="33" y="460"/>
                  </a:cubicBezTo>
                  <a:cubicBezTo>
                    <a:pt x="37" y="460"/>
                    <a:pt x="40" y="459"/>
                    <a:pt x="43" y="456"/>
                  </a:cubicBezTo>
                  <a:cubicBezTo>
                    <a:pt x="180" y="342"/>
                    <a:pt x="279" y="189"/>
                    <a:pt x="317" y="22"/>
                  </a:cubicBezTo>
                  <a:cubicBezTo>
                    <a:pt x="317" y="8"/>
                    <a:pt x="307" y="0"/>
                    <a:pt x="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0"/>
            <p:cNvSpPr/>
            <p:nvPr/>
          </p:nvSpPr>
          <p:spPr>
            <a:xfrm>
              <a:off x="5342600" y="430475"/>
              <a:ext cx="3300" cy="6050"/>
            </a:xfrm>
            <a:custGeom>
              <a:avLst/>
              <a:gdLst/>
              <a:ahLst/>
              <a:cxnLst/>
              <a:rect l="l" t="t" r="r" b="b"/>
              <a:pathLst>
                <a:path w="132" h="242" extrusionOk="0">
                  <a:moveTo>
                    <a:pt x="106" y="1"/>
                  </a:moveTo>
                  <a:cubicBezTo>
                    <a:pt x="94" y="1"/>
                    <a:pt x="82" y="8"/>
                    <a:pt x="82" y="26"/>
                  </a:cubicBezTo>
                  <a:cubicBezTo>
                    <a:pt x="67" y="87"/>
                    <a:pt x="44" y="148"/>
                    <a:pt x="6" y="209"/>
                  </a:cubicBezTo>
                  <a:cubicBezTo>
                    <a:pt x="0" y="226"/>
                    <a:pt x="14" y="242"/>
                    <a:pt x="28" y="242"/>
                  </a:cubicBezTo>
                  <a:cubicBezTo>
                    <a:pt x="34" y="242"/>
                    <a:pt x="39" y="239"/>
                    <a:pt x="44" y="232"/>
                  </a:cubicBezTo>
                  <a:cubicBezTo>
                    <a:pt x="97" y="171"/>
                    <a:pt x="120" y="103"/>
                    <a:pt x="128" y="26"/>
                  </a:cubicBezTo>
                  <a:cubicBezTo>
                    <a:pt x="132" y="10"/>
                    <a:pt x="119" y="1"/>
                    <a:pt x="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0"/>
            <p:cNvSpPr/>
            <p:nvPr/>
          </p:nvSpPr>
          <p:spPr>
            <a:xfrm>
              <a:off x="5374725" y="458375"/>
              <a:ext cx="13000" cy="33450"/>
            </a:xfrm>
            <a:custGeom>
              <a:avLst/>
              <a:gdLst/>
              <a:ahLst/>
              <a:cxnLst/>
              <a:rect l="l" t="t" r="r" b="b"/>
              <a:pathLst>
                <a:path w="520" h="1338" extrusionOk="0">
                  <a:moveTo>
                    <a:pt x="307" y="0"/>
                  </a:moveTo>
                  <a:cubicBezTo>
                    <a:pt x="297" y="0"/>
                    <a:pt x="286" y="8"/>
                    <a:pt x="291" y="23"/>
                  </a:cubicBezTo>
                  <a:cubicBezTo>
                    <a:pt x="451" y="465"/>
                    <a:pt x="245" y="900"/>
                    <a:pt x="16" y="1273"/>
                  </a:cubicBezTo>
                  <a:cubicBezTo>
                    <a:pt x="0" y="1305"/>
                    <a:pt x="30" y="1338"/>
                    <a:pt x="59" y="1338"/>
                  </a:cubicBezTo>
                  <a:cubicBezTo>
                    <a:pt x="71" y="1338"/>
                    <a:pt x="84" y="1332"/>
                    <a:pt x="93" y="1319"/>
                  </a:cubicBezTo>
                  <a:cubicBezTo>
                    <a:pt x="336" y="930"/>
                    <a:pt x="519" y="458"/>
                    <a:pt x="321" y="8"/>
                  </a:cubicBezTo>
                  <a:cubicBezTo>
                    <a:pt x="318" y="3"/>
                    <a:pt x="313"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0"/>
            <p:cNvSpPr/>
            <p:nvPr/>
          </p:nvSpPr>
          <p:spPr>
            <a:xfrm>
              <a:off x="5372650" y="464350"/>
              <a:ext cx="7075" cy="18225"/>
            </a:xfrm>
            <a:custGeom>
              <a:avLst/>
              <a:gdLst/>
              <a:ahLst/>
              <a:cxnLst/>
              <a:rect l="l" t="t" r="r" b="b"/>
              <a:pathLst>
                <a:path w="283" h="729" extrusionOk="0">
                  <a:moveTo>
                    <a:pt x="253" y="0"/>
                  </a:moveTo>
                  <a:cubicBezTo>
                    <a:pt x="240" y="0"/>
                    <a:pt x="229" y="6"/>
                    <a:pt x="229" y="20"/>
                  </a:cubicBezTo>
                  <a:cubicBezTo>
                    <a:pt x="214" y="257"/>
                    <a:pt x="99" y="462"/>
                    <a:pt x="15" y="676"/>
                  </a:cubicBezTo>
                  <a:cubicBezTo>
                    <a:pt x="1" y="706"/>
                    <a:pt x="24" y="729"/>
                    <a:pt x="49" y="729"/>
                  </a:cubicBezTo>
                  <a:cubicBezTo>
                    <a:pt x="63" y="729"/>
                    <a:pt x="76" y="722"/>
                    <a:pt x="84" y="706"/>
                  </a:cubicBezTo>
                  <a:cubicBezTo>
                    <a:pt x="191" y="485"/>
                    <a:pt x="282" y="272"/>
                    <a:pt x="282" y="20"/>
                  </a:cubicBezTo>
                  <a:cubicBezTo>
                    <a:pt x="282" y="8"/>
                    <a:pt x="267" y="0"/>
                    <a:pt x="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0"/>
            <p:cNvSpPr/>
            <p:nvPr/>
          </p:nvSpPr>
          <p:spPr>
            <a:xfrm>
              <a:off x="5371475" y="467850"/>
              <a:ext cx="2900" cy="5350"/>
            </a:xfrm>
            <a:custGeom>
              <a:avLst/>
              <a:gdLst/>
              <a:ahLst/>
              <a:cxnLst/>
              <a:rect l="l" t="t" r="r" b="b"/>
              <a:pathLst>
                <a:path w="116" h="214" extrusionOk="0">
                  <a:moveTo>
                    <a:pt x="94" y="0"/>
                  </a:moveTo>
                  <a:cubicBezTo>
                    <a:pt x="85" y="0"/>
                    <a:pt x="78" y="6"/>
                    <a:pt x="78" y="18"/>
                  </a:cubicBezTo>
                  <a:cubicBezTo>
                    <a:pt x="62" y="71"/>
                    <a:pt x="47" y="124"/>
                    <a:pt x="17" y="170"/>
                  </a:cubicBezTo>
                  <a:cubicBezTo>
                    <a:pt x="1" y="192"/>
                    <a:pt x="23" y="213"/>
                    <a:pt x="42" y="213"/>
                  </a:cubicBezTo>
                  <a:cubicBezTo>
                    <a:pt x="50" y="213"/>
                    <a:pt x="58" y="209"/>
                    <a:pt x="62" y="201"/>
                  </a:cubicBezTo>
                  <a:cubicBezTo>
                    <a:pt x="101" y="147"/>
                    <a:pt x="116" y="79"/>
                    <a:pt x="116" y="18"/>
                  </a:cubicBezTo>
                  <a:cubicBezTo>
                    <a:pt x="112" y="6"/>
                    <a:pt x="102" y="0"/>
                    <a:pt x="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0"/>
            <p:cNvSpPr/>
            <p:nvPr/>
          </p:nvSpPr>
          <p:spPr>
            <a:xfrm>
              <a:off x="5367150" y="468225"/>
              <a:ext cx="2675" cy="2800"/>
            </a:xfrm>
            <a:custGeom>
              <a:avLst/>
              <a:gdLst/>
              <a:ahLst/>
              <a:cxnLst/>
              <a:rect l="l" t="t" r="r" b="b"/>
              <a:pathLst>
                <a:path w="107" h="112" extrusionOk="0">
                  <a:moveTo>
                    <a:pt x="74" y="1"/>
                  </a:moveTo>
                  <a:cubicBezTo>
                    <a:pt x="68" y="1"/>
                    <a:pt x="62" y="4"/>
                    <a:pt x="60" y="10"/>
                  </a:cubicBezTo>
                  <a:cubicBezTo>
                    <a:pt x="37" y="33"/>
                    <a:pt x="22" y="64"/>
                    <a:pt x="7" y="86"/>
                  </a:cubicBezTo>
                  <a:cubicBezTo>
                    <a:pt x="1" y="99"/>
                    <a:pt x="10" y="111"/>
                    <a:pt x="21" y="111"/>
                  </a:cubicBezTo>
                  <a:cubicBezTo>
                    <a:pt x="24" y="111"/>
                    <a:pt x="27" y="111"/>
                    <a:pt x="30" y="109"/>
                  </a:cubicBezTo>
                  <a:cubicBezTo>
                    <a:pt x="53" y="86"/>
                    <a:pt x="68" y="64"/>
                    <a:pt x="91" y="33"/>
                  </a:cubicBezTo>
                  <a:cubicBezTo>
                    <a:pt x="107" y="17"/>
                    <a:pt x="89" y="1"/>
                    <a:pt x="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0"/>
            <p:cNvSpPr/>
            <p:nvPr/>
          </p:nvSpPr>
          <p:spPr>
            <a:xfrm>
              <a:off x="5280525" y="512025"/>
              <a:ext cx="33275" cy="9050"/>
            </a:xfrm>
            <a:custGeom>
              <a:avLst/>
              <a:gdLst/>
              <a:ahLst/>
              <a:cxnLst/>
              <a:rect l="l" t="t" r="r" b="b"/>
              <a:pathLst>
                <a:path w="1331" h="362" extrusionOk="0">
                  <a:moveTo>
                    <a:pt x="33" y="0"/>
                  </a:moveTo>
                  <a:cubicBezTo>
                    <a:pt x="14" y="0"/>
                    <a:pt x="1" y="35"/>
                    <a:pt x="27" y="42"/>
                  </a:cubicBezTo>
                  <a:cubicBezTo>
                    <a:pt x="416" y="278"/>
                    <a:pt x="842" y="354"/>
                    <a:pt x="1292" y="362"/>
                  </a:cubicBezTo>
                  <a:cubicBezTo>
                    <a:pt x="1330" y="362"/>
                    <a:pt x="1330" y="301"/>
                    <a:pt x="1292" y="301"/>
                  </a:cubicBezTo>
                  <a:cubicBezTo>
                    <a:pt x="858" y="263"/>
                    <a:pt x="431" y="217"/>
                    <a:pt x="42" y="4"/>
                  </a:cubicBezTo>
                  <a:cubicBezTo>
                    <a:pt x="39" y="1"/>
                    <a:pt x="36" y="0"/>
                    <a:pt x="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0"/>
            <p:cNvSpPr/>
            <p:nvPr/>
          </p:nvSpPr>
          <p:spPr>
            <a:xfrm>
              <a:off x="5292225" y="510375"/>
              <a:ext cx="14325" cy="3850"/>
            </a:xfrm>
            <a:custGeom>
              <a:avLst/>
              <a:gdLst/>
              <a:ahLst/>
              <a:cxnLst/>
              <a:rect l="l" t="t" r="r" b="b"/>
              <a:pathLst>
                <a:path w="573" h="154" extrusionOk="0">
                  <a:moveTo>
                    <a:pt x="24" y="1"/>
                  </a:moveTo>
                  <a:cubicBezTo>
                    <a:pt x="9" y="1"/>
                    <a:pt x="1" y="24"/>
                    <a:pt x="16" y="24"/>
                  </a:cubicBezTo>
                  <a:cubicBezTo>
                    <a:pt x="184" y="77"/>
                    <a:pt x="359" y="115"/>
                    <a:pt x="534" y="153"/>
                  </a:cubicBezTo>
                  <a:cubicBezTo>
                    <a:pt x="565" y="153"/>
                    <a:pt x="573" y="115"/>
                    <a:pt x="542" y="108"/>
                  </a:cubicBezTo>
                  <a:cubicBezTo>
                    <a:pt x="367" y="70"/>
                    <a:pt x="192" y="47"/>
                    <a:pt x="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0"/>
            <p:cNvSpPr/>
            <p:nvPr/>
          </p:nvSpPr>
          <p:spPr>
            <a:xfrm>
              <a:off x="5301200" y="504975"/>
              <a:ext cx="6625" cy="1450"/>
            </a:xfrm>
            <a:custGeom>
              <a:avLst/>
              <a:gdLst/>
              <a:ahLst/>
              <a:cxnLst/>
              <a:rect l="l" t="t" r="r" b="b"/>
              <a:pathLst>
                <a:path w="265" h="58" extrusionOk="0">
                  <a:moveTo>
                    <a:pt x="83" y="1"/>
                  </a:moveTo>
                  <a:cubicBezTo>
                    <a:pt x="63" y="1"/>
                    <a:pt x="43" y="2"/>
                    <a:pt x="23" y="4"/>
                  </a:cubicBezTo>
                  <a:cubicBezTo>
                    <a:pt x="0" y="4"/>
                    <a:pt x="0" y="42"/>
                    <a:pt x="23" y="42"/>
                  </a:cubicBezTo>
                  <a:cubicBezTo>
                    <a:pt x="92" y="42"/>
                    <a:pt x="160" y="49"/>
                    <a:pt x="229" y="57"/>
                  </a:cubicBezTo>
                  <a:cubicBezTo>
                    <a:pt x="232" y="58"/>
                    <a:pt x="234" y="58"/>
                    <a:pt x="237" y="58"/>
                  </a:cubicBezTo>
                  <a:cubicBezTo>
                    <a:pt x="260" y="58"/>
                    <a:pt x="264" y="26"/>
                    <a:pt x="236" y="19"/>
                  </a:cubicBezTo>
                  <a:cubicBezTo>
                    <a:pt x="186" y="8"/>
                    <a:pt x="136" y="1"/>
                    <a:pt x="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0"/>
            <p:cNvSpPr/>
            <p:nvPr/>
          </p:nvSpPr>
          <p:spPr>
            <a:xfrm>
              <a:off x="5305200" y="412175"/>
              <a:ext cx="10625" cy="32225"/>
            </a:xfrm>
            <a:custGeom>
              <a:avLst/>
              <a:gdLst/>
              <a:ahLst/>
              <a:cxnLst/>
              <a:rect l="l" t="t" r="r" b="b"/>
              <a:pathLst>
                <a:path w="425" h="1289" extrusionOk="0">
                  <a:moveTo>
                    <a:pt x="15" y="0"/>
                  </a:moveTo>
                  <a:cubicBezTo>
                    <a:pt x="8" y="0"/>
                    <a:pt x="0" y="4"/>
                    <a:pt x="0" y="12"/>
                  </a:cubicBezTo>
                  <a:cubicBezTo>
                    <a:pt x="92" y="446"/>
                    <a:pt x="214" y="865"/>
                    <a:pt x="374" y="1277"/>
                  </a:cubicBezTo>
                  <a:cubicBezTo>
                    <a:pt x="379" y="1285"/>
                    <a:pt x="387" y="1288"/>
                    <a:pt x="395" y="1288"/>
                  </a:cubicBezTo>
                  <a:cubicBezTo>
                    <a:pt x="410" y="1288"/>
                    <a:pt x="424" y="1276"/>
                    <a:pt x="419" y="1261"/>
                  </a:cubicBezTo>
                  <a:cubicBezTo>
                    <a:pt x="267" y="858"/>
                    <a:pt x="137" y="438"/>
                    <a:pt x="31" y="12"/>
                  </a:cubicBezTo>
                  <a:cubicBezTo>
                    <a:pt x="31" y="4"/>
                    <a:pt x="23" y="0"/>
                    <a:pt x="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0"/>
            <p:cNvSpPr/>
            <p:nvPr/>
          </p:nvSpPr>
          <p:spPr>
            <a:xfrm>
              <a:off x="5311850" y="416025"/>
              <a:ext cx="4725" cy="18750"/>
            </a:xfrm>
            <a:custGeom>
              <a:avLst/>
              <a:gdLst/>
              <a:ahLst/>
              <a:cxnLst/>
              <a:rect l="l" t="t" r="r" b="b"/>
              <a:pathLst>
                <a:path w="189" h="750" extrusionOk="0">
                  <a:moveTo>
                    <a:pt x="16" y="0"/>
                  </a:moveTo>
                  <a:cubicBezTo>
                    <a:pt x="9" y="0"/>
                    <a:pt x="1" y="6"/>
                    <a:pt x="1" y="18"/>
                  </a:cubicBezTo>
                  <a:cubicBezTo>
                    <a:pt x="24" y="254"/>
                    <a:pt x="62" y="498"/>
                    <a:pt x="123" y="726"/>
                  </a:cubicBezTo>
                  <a:cubicBezTo>
                    <a:pt x="126" y="742"/>
                    <a:pt x="139" y="749"/>
                    <a:pt x="152" y="749"/>
                  </a:cubicBezTo>
                  <a:cubicBezTo>
                    <a:pt x="170" y="749"/>
                    <a:pt x="188" y="736"/>
                    <a:pt x="184" y="719"/>
                  </a:cubicBezTo>
                  <a:cubicBezTo>
                    <a:pt x="115" y="483"/>
                    <a:pt x="70" y="254"/>
                    <a:pt x="31" y="18"/>
                  </a:cubicBezTo>
                  <a:cubicBezTo>
                    <a:pt x="31" y="6"/>
                    <a:pt x="24" y="0"/>
                    <a:pt x="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0"/>
            <p:cNvSpPr/>
            <p:nvPr/>
          </p:nvSpPr>
          <p:spPr>
            <a:xfrm>
              <a:off x="5317325" y="420075"/>
              <a:ext cx="3125" cy="7225"/>
            </a:xfrm>
            <a:custGeom>
              <a:avLst/>
              <a:gdLst/>
              <a:ahLst/>
              <a:cxnLst/>
              <a:rect l="l" t="t" r="r" b="b"/>
              <a:pathLst>
                <a:path w="125" h="289" extrusionOk="0">
                  <a:moveTo>
                    <a:pt x="31" y="1"/>
                  </a:moveTo>
                  <a:cubicBezTo>
                    <a:pt x="17" y="1"/>
                    <a:pt x="1" y="16"/>
                    <a:pt x="11" y="31"/>
                  </a:cubicBezTo>
                  <a:cubicBezTo>
                    <a:pt x="41" y="115"/>
                    <a:pt x="64" y="191"/>
                    <a:pt x="87" y="275"/>
                  </a:cubicBezTo>
                  <a:cubicBezTo>
                    <a:pt x="90" y="284"/>
                    <a:pt x="97" y="289"/>
                    <a:pt x="105" y="289"/>
                  </a:cubicBezTo>
                  <a:cubicBezTo>
                    <a:pt x="115" y="289"/>
                    <a:pt x="125" y="280"/>
                    <a:pt x="125" y="267"/>
                  </a:cubicBezTo>
                  <a:cubicBezTo>
                    <a:pt x="110" y="183"/>
                    <a:pt x="87" y="100"/>
                    <a:pt x="49" y="16"/>
                  </a:cubicBezTo>
                  <a:cubicBezTo>
                    <a:pt x="46" y="5"/>
                    <a:pt x="39" y="1"/>
                    <a:pt x="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0"/>
            <p:cNvSpPr/>
            <p:nvPr/>
          </p:nvSpPr>
          <p:spPr>
            <a:xfrm>
              <a:off x="5280225" y="385125"/>
              <a:ext cx="4225" cy="18450"/>
            </a:xfrm>
            <a:custGeom>
              <a:avLst/>
              <a:gdLst/>
              <a:ahLst/>
              <a:cxnLst/>
              <a:rect l="l" t="t" r="r" b="b"/>
              <a:pathLst>
                <a:path w="169" h="738" extrusionOk="0">
                  <a:moveTo>
                    <a:pt x="156" y="1"/>
                  </a:moveTo>
                  <a:cubicBezTo>
                    <a:pt x="154" y="1"/>
                    <a:pt x="153" y="2"/>
                    <a:pt x="153" y="4"/>
                  </a:cubicBezTo>
                  <a:cubicBezTo>
                    <a:pt x="47" y="225"/>
                    <a:pt x="1" y="476"/>
                    <a:pt x="24" y="720"/>
                  </a:cubicBezTo>
                  <a:cubicBezTo>
                    <a:pt x="24" y="732"/>
                    <a:pt x="35" y="737"/>
                    <a:pt x="47" y="737"/>
                  </a:cubicBezTo>
                  <a:cubicBezTo>
                    <a:pt x="58" y="737"/>
                    <a:pt x="69" y="732"/>
                    <a:pt x="69" y="720"/>
                  </a:cubicBezTo>
                  <a:cubicBezTo>
                    <a:pt x="54" y="484"/>
                    <a:pt x="92" y="240"/>
                    <a:pt x="169" y="19"/>
                  </a:cubicBezTo>
                  <a:cubicBezTo>
                    <a:pt x="169" y="8"/>
                    <a:pt x="160"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0"/>
            <p:cNvSpPr/>
            <p:nvPr/>
          </p:nvSpPr>
          <p:spPr>
            <a:xfrm>
              <a:off x="5286150" y="392275"/>
              <a:ext cx="1725" cy="7425"/>
            </a:xfrm>
            <a:custGeom>
              <a:avLst/>
              <a:gdLst/>
              <a:ahLst/>
              <a:cxnLst/>
              <a:rect l="l" t="t" r="r" b="b"/>
              <a:pathLst>
                <a:path w="69" h="297" extrusionOk="0">
                  <a:moveTo>
                    <a:pt x="56" y="1"/>
                  </a:moveTo>
                  <a:cubicBezTo>
                    <a:pt x="51" y="1"/>
                    <a:pt x="46" y="5"/>
                    <a:pt x="46" y="15"/>
                  </a:cubicBezTo>
                  <a:cubicBezTo>
                    <a:pt x="23" y="99"/>
                    <a:pt x="15" y="190"/>
                    <a:pt x="0" y="282"/>
                  </a:cubicBezTo>
                  <a:cubicBezTo>
                    <a:pt x="0" y="290"/>
                    <a:pt x="9" y="296"/>
                    <a:pt x="19" y="296"/>
                  </a:cubicBezTo>
                  <a:cubicBezTo>
                    <a:pt x="27" y="296"/>
                    <a:pt x="35" y="292"/>
                    <a:pt x="38" y="282"/>
                  </a:cubicBezTo>
                  <a:cubicBezTo>
                    <a:pt x="53" y="198"/>
                    <a:pt x="53" y="106"/>
                    <a:pt x="69" y="15"/>
                  </a:cubicBezTo>
                  <a:cubicBezTo>
                    <a:pt x="69" y="7"/>
                    <a:pt x="62" y="1"/>
                    <a:pt x="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0"/>
            <p:cNvSpPr/>
            <p:nvPr/>
          </p:nvSpPr>
          <p:spPr>
            <a:xfrm>
              <a:off x="5448575" y="466475"/>
              <a:ext cx="20225" cy="29075"/>
            </a:xfrm>
            <a:custGeom>
              <a:avLst/>
              <a:gdLst/>
              <a:ahLst/>
              <a:cxnLst/>
              <a:rect l="l" t="t" r="r" b="b"/>
              <a:pathLst>
                <a:path w="809" h="1163" extrusionOk="0">
                  <a:moveTo>
                    <a:pt x="17" y="0"/>
                  </a:moveTo>
                  <a:cubicBezTo>
                    <a:pt x="8" y="0"/>
                    <a:pt x="0" y="4"/>
                    <a:pt x="4" y="12"/>
                  </a:cubicBezTo>
                  <a:cubicBezTo>
                    <a:pt x="80" y="507"/>
                    <a:pt x="370" y="873"/>
                    <a:pt x="766" y="1155"/>
                  </a:cubicBezTo>
                  <a:cubicBezTo>
                    <a:pt x="770" y="1161"/>
                    <a:pt x="775" y="1163"/>
                    <a:pt x="780" y="1163"/>
                  </a:cubicBezTo>
                  <a:cubicBezTo>
                    <a:pt x="794" y="1163"/>
                    <a:pt x="808" y="1142"/>
                    <a:pt x="797" y="1124"/>
                  </a:cubicBezTo>
                  <a:cubicBezTo>
                    <a:pt x="431" y="827"/>
                    <a:pt x="126" y="492"/>
                    <a:pt x="35" y="12"/>
                  </a:cubicBezTo>
                  <a:cubicBezTo>
                    <a:pt x="35" y="4"/>
                    <a:pt x="25" y="0"/>
                    <a:pt x="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0"/>
            <p:cNvSpPr/>
            <p:nvPr/>
          </p:nvSpPr>
          <p:spPr>
            <a:xfrm>
              <a:off x="5456100" y="466900"/>
              <a:ext cx="10900" cy="20975"/>
            </a:xfrm>
            <a:custGeom>
              <a:avLst/>
              <a:gdLst/>
              <a:ahLst/>
              <a:cxnLst/>
              <a:rect l="l" t="t" r="r" b="b"/>
              <a:pathLst>
                <a:path w="436" h="839" extrusionOk="0">
                  <a:moveTo>
                    <a:pt x="17" y="0"/>
                  </a:moveTo>
                  <a:cubicBezTo>
                    <a:pt x="8" y="0"/>
                    <a:pt x="0" y="6"/>
                    <a:pt x="0" y="18"/>
                  </a:cubicBezTo>
                  <a:cubicBezTo>
                    <a:pt x="54" y="315"/>
                    <a:pt x="183" y="597"/>
                    <a:pt x="381" y="825"/>
                  </a:cubicBezTo>
                  <a:cubicBezTo>
                    <a:pt x="388" y="835"/>
                    <a:pt x="397" y="838"/>
                    <a:pt x="404" y="838"/>
                  </a:cubicBezTo>
                  <a:cubicBezTo>
                    <a:pt x="422" y="838"/>
                    <a:pt x="436" y="819"/>
                    <a:pt x="420" y="803"/>
                  </a:cubicBezTo>
                  <a:cubicBezTo>
                    <a:pt x="237" y="574"/>
                    <a:pt x="107" y="300"/>
                    <a:pt x="38" y="18"/>
                  </a:cubicBezTo>
                  <a:cubicBezTo>
                    <a:pt x="35" y="6"/>
                    <a:pt x="25" y="0"/>
                    <a:pt x="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0"/>
            <p:cNvSpPr/>
            <p:nvPr/>
          </p:nvSpPr>
          <p:spPr>
            <a:xfrm>
              <a:off x="5465325" y="473225"/>
              <a:ext cx="3325" cy="4550"/>
            </a:xfrm>
            <a:custGeom>
              <a:avLst/>
              <a:gdLst/>
              <a:ahLst/>
              <a:cxnLst/>
              <a:rect l="l" t="t" r="r" b="b"/>
              <a:pathLst>
                <a:path w="133" h="182" extrusionOk="0">
                  <a:moveTo>
                    <a:pt x="17" y="0"/>
                  </a:moveTo>
                  <a:cubicBezTo>
                    <a:pt x="7" y="0"/>
                    <a:pt x="0" y="7"/>
                    <a:pt x="5" y="16"/>
                  </a:cubicBezTo>
                  <a:cubicBezTo>
                    <a:pt x="20" y="85"/>
                    <a:pt x="51" y="138"/>
                    <a:pt x="104" y="176"/>
                  </a:cubicBezTo>
                  <a:cubicBezTo>
                    <a:pt x="107" y="180"/>
                    <a:pt x="111" y="181"/>
                    <a:pt x="114" y="181"/>
                  </a:cubicBezTo>
                  <a:cubicBezTo>
                    <a:pt x="125" y="181"/>
                    <a:pt x="133" y="165"/>
                    <a:pt x="127" y="153"/>
                  </a:cubicBezTo>
                  <a:cubicBezTo>
                    <a:pt x="89" y="107"/>
                    <a:pt x="58" y="54"/>
                    <a:pt x="35" y="8"/>
                  </a:cubicBezTo>
                  <a:cubicBezTo>
                    <a:pt x="29" y="3"/>
                    <a:pt x="23" y="0"/>
                    <a:pt x="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0"/>
            <p:cNvSpPr/>
            <p:nvPr/>
          </p:nvSpPr>
          <p:spPr>
            <a:xfrm>
              <a:off x="5470825" y="470275"/>
              <a:ext cx="3225" cy="3800"/>
            </a:xfrm>
            <a:custGeom>
              <a:avLst/>
              <a:gdLst/>
              <a:ahLst/>
              <a:cxnLst/>
              <a:rect l="l" t="t" r="r" b="b"/>
              <a:pathLst>
                <a:path w="129" h="152" extrusionOk="0">
                  <a:moveTo>
                    <a:pt x="25" y="1"/>
                  </a:moveTo>
                  <a:cubicBezTo>
                    <a:pt x="12" y="1"/>
                    <a:pt x="1" y="12"/>
                    <a:pt x="6" y="27"/>
                  </a:cubicBezTo>
                  <a:cubicBezTo>
                    <a:pt x="29" y="65"/>
                    <a:pt x="52" y="104"/>
                    <a:pt x="82" y="142"/>
                  </a:cubicBezTo>
                  <a:cubicBezTo>
                    <a:pt x="89" y="148"/>
                    <a:pt x="96" y="151"/>
                    <a:pt x="103" y="151"/>
                  </a:cubicBezTo>
                  <a:cubicBezTo>
                    <a:pt x="118" y="151"/>
                    <a:pt x="129" y="135"/>
                    <a:pt x="113" y="119"/>
                  </a:cubicBezTo>
                  <a:cubicBezTo>
                    <a:pt x="90" y="88"/>
                    <a:pt x="59" y="50"/>
                    <a:pt x="44" y="12"/>
                  </a:cubicBezTo>
                  <a:cubicBezTo>
                    <a:pt x="39" y="4"/>
                    <a:pt x="31" y="1"/>
                    <a:pt x="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0"/>
            <p:cNvSpPr/>
            <p:nvPr/>
          </p:nvSpPr>
          <p:spPr>
            <a:xfrm>
              <a:off x="5476475" y="418300"/>
              <a:ext cx="5800" cy="27925"/>
            </a:xfrm>
            <a:custGeom>
              <a:avLst/>
              <a:gdLst/>
              <a:ahLst/>
              <a:cxnLst/>
              <a:rect l="l" t="t" r="r" b="b"/>
              <a:pathLst>
                <a:path w="232" h="1117" extrusionOk="0">
                  <a:moveTo>
                    <a:pt x="50" y="1"/>
                  </a:moveTo>
                  <a:cubicBezTo>
                    <a:pt x="41" y="1"/>
                    <a:pt x="31" y="7"/>
                    <a:pt x="31" y="18"/>
                  </a:cubicBezTo>
                  <a:cubicBezTo>
                    <a:pt x="1" y="392"/>
                    <a:pt x="16" y="757"/>
                    <a:pt x="176" y="1100"/>
                  </a:cubicBezTo>
                  <a:cubicBezTo>
                    <a:pt x="182" y="1111"/>
                    <a:pt x="191" y="1117"/>
                    <a:pt x="201" y="1117"/>
                  </a:cubicBezTo>
                  <a:cubicBezTo>
                    <a:pt x="217" y="1117"/>
                    <a:pt x="232" y="1102"/>
                    <a:pt x="222" y="1077"/>
                  </a:cubicBezTo>
                  <a:cubicBezTo>
                    <a:pt x="108" y="742"/>
                    <a:pt x="54" y="376"/>
                    <a:pt x="69" y="18"/>
                  </a:cubicBezTo>
                  <a:cubicBezTo>
                    <a:pt x="69" y="7"/>
                    <a:pt x="60" y="1"/>
                    <a:pt x="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0"/>
            <p:cNvSpPr/>
            <p:nvPr/>
          </p:nvSpPr>
          <p:spPr>
            <a:xfrm>
              <a:off x="5481825" y="424700"/>
              <a:ext cx="1650" cy="10925"/>
            </a:xfrm>
            <a:custGeom>
              <a:avLst/>
              <a:gdLst/>
              <a:ahLst/>
              <a:cxnLst/>
              <a:rect l="l" t="t" r="r" b="b"/>
              <a:pathLst>
                <a:path w="66" h="437" extrusionOk="0">
                  <a:moveTo>
                    <a:pt x="27" y="0"/>
                  </a:moveTo>
                  <a:cubicBezTo>
                    <a:pt x="21" y="0"/>
                    <a:pt x="16" y="2"/>
                    <a:pt x="16" y="6"/>
                  </a:cubicBezTo>
                  <a:cubicBezTo>
                    <a:pt x="0" y="143"/>
                    <a:pt x="0" y="280"/>
                    <a:pt x="16" y="418"/>
                  </a:cubicBezTo>
                  <a:cubicBezTo>
                    <a:pt x="16" y="431"/>
                    <a:pt x="26" y="437"/>
                    <a:pt x="37" y="437"/>
                  </a:cubicBezTo>
                  <a:cubicBezTo>
                    <a:pt x="51" y="437"/>
                    <a:pt x="66" y="427"/>
                    <a:pt x="61" y="410"/>
                  </a:cubicBezTo>
                  <a:cubicBezTo>
                    <a:pt x="54" y="273"/>
                    <a:pt x="46" y="143"/>
                    <a:pt x="38" y="6"/>
                  </a:cubicBezTo>
                  <a:cubicBezTo>
                    <a:pt x="38" y="2"/>
                    <a:pt x="33" y="0"/>
                    <a:pt x="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0"/>
            <p:cNvSpPr/>
            <p:nvPr/>
          </p:nvSpPr>
          <p:spPr>
            <a:xfrm>
              <a:off x="5486775" y="427825"/>
              <a:ext cx="2050" cy="3800"/>
            </a:xfrm>
            <a:custGeom>
              <a:avLst/>
              <a:gdLst/>
              <a:ahLst/>
              <a:cxnLst/>
              <a:rect l="l" t="t" r="r" b="b"/>
              <a:pathLst>
                <a:path w="82" h="152" extrusionOk="0">
                  <a:moveTo>
                    <a:pt x="19" y="1"/>
                  </a:moveTo>
                  <a:cubicBezTo>
                    <a:pt x="10" y="1"/>
                    <a:pt x="0" y="7"/>
                    <a:pt x="0" y="18"/>
                  </a:cubicBezTo>
                  <a:cubicBezTo>
                    <a:pt x="0" y="56"/>
                    <a:pt x="16" y="102"/>
                    <a:pt x="39" y="140"/>
                  </a:cubicBezTo>
                  <a:cubicBezTo>
                    <a:pt x="41" y="148"/>
                    <a:pt x="48" y="151"/>
                    <a:pt x="54" y="151"/>
                  </a:cubicBezTo>
                  <a:cubicBezTo>
                    <a:pt x="67" y="151"/>
                    <a:pt x="82" y="140"/>
                    <a:pt x="77" y="125"/>
                  </a:cubicBezTo>
                  <a:cubicBezTo>
                    <a:pt x="61" y="87"/>
                    <a:pt x="46" y="56"/>
                    <a:pt x="39" y="18"/>
                  </a:cubicBezTo>
                  <a:cubicBezTo>
                    <a:pt x="39" y="7"/>
                    <a:pt x="29" y="1"/>
                    <a:pt x="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0"/>
            <p:cNvSpPr/>
            <p:nvPr/>
          </p:nvSpPr>
          <p:spPr>
            <a:xfrm>
              <a:off x="5489875" y="428600"/>
              <a:ext cx="1825" cy="2225"/>
            </a:xfrm>
            <a:custGeom>
              <a:avLst/>
              <a:gdLst/>
              <a:ahLst/>
              <a:cxnLst/>
              <a:rect l="l" t="t" r="r" b="b"/>
              <a:pathLst>
                <a:path w="73" h="89" extrusionOk="0">
                  <a:moveTo>
                    <a:pt x="28" y="1"/>
                  </a:moveTo>
                  <a:cubicBezTo>
                    <a:pt x="14" y="1"/>
                    <a:pt x="1" y="17"/>
                    <a:pt x="6" y="33"/>
                  </a:cubicBezTo>
                  <a:cubicBezTo>
                    <a:pt x="14" y="48"/>
                    <a:pt x="21" y="63"/>
                    <a:pt x="29" y="79"/>
                  </a:cubicBezTo>
                  <a:cubicBezTo>
                    <a:pt x="33" y="85"/>
                    <a:pt x="39" y="88"/>
                    <a:pt x="45" y="88"/>
                  </a:cubicBezTo>
                  <a:cubicBezTo>
                    <a:pt x="59" y="88"/>
                    <a:pt x="72" y="72"/>
                    <a:pt x="67" y="56"/>
                  </a:cubicBezTo>
                  <a:cubicBezTo>
                    <a:pt x="59" y="40"/>
                    <a:pt x="52" y="25"/>
                    <a:pt x="44" y="10"/>
                  </a:cubicBezTo>
                  <a:cubicBezTo>
                    <a:pt x="40" y="3"/>
                    <a:pt x="34" y="1"/>
                    <a:pt x="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0"/>
            <p:cNvSpPr/>
            <p:nvPr/>
          </p:nvSpPr>
          <p:spPr>
            <a:xfrm>
              <a:off x="5511550" y="381725"/>
              <a:ext cx="11950" cy="30750"/>
            </a:xfrm>
            <a:custGeom>
              <a:avLst/>
              <a:gdLst/>
              <a:ahLst/>
              <a:cxnLst/>
              <a:rect l="l" t="t" r="r" b="b"/>
              <a:pathLst>
                <a:path w="478" h="1230" extrusionOk="0">
                  <a:moveTo>
                    <a:pt x="455" y="0"/>
                  </a:moveTo>
                  <a:cubicBezTo>
                    <a:pt x="453" y="0"/>
                    <a:pt x="451" y="1"/>
                    <a:pt x="450" y="3"/>
                  </a:cubicBezTo>
                  <a:cubicBezTo>
                    <a:pt x="145" y="330"/>
                    <a:pt x="38" y="757"/>
                    <a:pt x="0" y="1191"/>
                  </a:cubicBezTo>
                  <a:cubicBezTo>
                    <a:pt x="0" y="1216"/>
                    <a:pt x="20" y="1230"/>
                    <a:pt x="39" y="1230"/>
                  </a:cubicBezTo>
                  <a:cubicBezTo>
                    <a:pt x="54" y="1230"/>
                    <a:pt x="69" y="1220"/>
                    <a:pt x="69" y="1199"/>
                  </a:cubicBezTo>
                  <a:cubicBezTo>
                    <a:pt x="122" y="788"/>
                    <a:pt x="198" y="353"/>
                    <a:pt x="465" y="25"/>
                  </a:cubicBezTo>
                  <a:cubicBezTo>
                    <a:pt x="478" y="13"/>
                    <a:pt x="465" y="0"/>
                    <a:pt x="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0"/>
            <p:cNvSpPr/>
            <p:nvPr/>
          </p:nvSpPr>
          <p:spPr>
            <a:xfrm>
              <a:off x="5519925" y="393675"/>
              <a:ext cx="3450" cy="10900"/>
            </a:xfrm>
            <a:custGeom>
              <a:avLst/>
              <a:gdLst/>
              <a:ahLst/>
              <a:cxnLst/>
              <a:rect l="l" t="t" r="r" b="b"/>
              <a:pathLst>
                <a:path w="138" h="436" extrusionOk="0">
                  <a:moveTo>
                    <a:pt x="125" y="1"/>
                  </a:moveTo>
                  <a:cubicBezTo>
                    <a:pt x="119" y="1"/>
                    <a:pt x="111" y="5"/>
                    <a:pt x="107" y="12"/>
                  </a:cubicBezTo>
                  <a:cubicBezTo>
                    <a:pt x="62" y="142"/>
                    <a:pt x="31" y="271"/>
                    <a:pt x="1" y="409"/>
                  </a:cubicBezTo>
                  <a:cubicBezTo>
                    <a:pt x="1" y="426"/>
                    <a:pt x="15" y="436"/>
                    <a:pt x="29" y="436"/>
                  </a:cubicBezTo>
                  <a:cubicBezTo>
                    <a:pt x="40" y="436"/>
                    <a:pt x="51" y="430"/>
                    <a:pt x="54" y="416"/>
                  </a:cubicBezTo>
                  <a:cubicBezTo>
                    <a:pt x="84" y="287"/>
                    <a:pt x="115" y="149"/>
                    <a:pt x="138" y="12"/>
                  </a:cubicBezTo>
                  <a:cubicBezTo>
                    <a:pt x="138" y="5"/>
                    <a:pt x="132" y="1"/>
                    <a:pt x="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0"/>
            <p:cNvSpPr/>
            <p:nvPr/>
          </p:nvSpPr>
          <p:spPr>
            <a:xfrm>
              <a:off x="5525650" y="396400"/>
              <a:ext cx="1725" cy="8525"/>
            </a:xfrm>
            <a:custGeom>
              <a:avLst/>
              <a:gdLst/>
              <a:ahLst/>
              <a:cxnLst/>
              <a:rect l="l" t="t" r="r" b="b"/>
              <a:pathLst>
                <a:path w="69" h="341" extrusionOk="0">
                  <a:moveTo>
                    <a:pt x="46" y="0"/>
                  </a:moveTo>
                  <a:cubicBezTo>
                    <a:pt x="38" y="0"/>
                    <a:pt x="31" y="6"/>
                    <a:pt x="31" y="18"/>
                  </a:cubicBezTo>
                  <a:cubicBezTo>
                    <a:pt x="31" y="117"/>
                    <a:pt x="15" y="216"/>
                    <a:pt x="0" y="322"/>
                  </a:cubicBezTo>
                  <a:cubicBezTo>
                    <a:pt x="4" y="335"/>
                    <a:pt x="16" y="341"/>
                    <a:pt x="26" y="341"/>
                  </a:cubicBezTo>
                  <a:cubicBezTo>
                    <a:pt x="34" y="341"/>
                    <a:pt x="42" y="337"/>
                    <a:pt x="46" y="330"/>
                  </a:cubicBezTo>
                  <a:cubicBezTo>
                    <a:pt x="69" y="223"/>
                    <a:pt x="69" y="117"/>
                    <a:pt x="61" y="18"/>
                  </a:cubicBezTo>
                  <a:cubicBezTo>
                    <a:pt x="61" y="6"/>
                    <a:pt x="54" y="0"/>
                    <a:pt x="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0"/>
            <p:cNvSpPr/>
            <p:nvPr/>
          </p:nvSpPr>
          <p:spPr>
            <a:xfrm>
              <a:off x="5548400" y="390250"/>
              <a:ext cx="6025" cy="24350"/>
            </a:xfrm>
            <a:custGeom>
              <a:avLst/>
              <a:gdLst/>
              <a:ahLst/>
              <a:cxnLst/>
              <a:rect l="l" t="t" r="r" b="b"/>
              <a:pathLst>
                <a:path w="241" h="974" extrusionOk="0">
                  <a:moveTo>
                    <a:pt x="161" y="1"/>
                  </a:moveTo>
                  <a:cubicBezTo>
                    <a:pt x="155" y="1"/>
                    <a:pt x="150" y="4"/>
                    <a:pt x="150" y="12"/>
                  </a:cubicBezTo>
                  <a:cubicBezTo>
                    <a:pt x="180" y="332"/>
                    <a:pt x="89" y="637"/>
                    <a:pt x="5" y="942"/>
                  </a:cubicBezTo>
                  <a:cubicBezTo>
                    <a:pt x="0" y="961"/>
                    <a:pt x="16" y="974"/>
                    <a:pt x="30" y="974"/>
                  </a:cubicBezTo>
                  <a:cubicBezTo>
                    <a:pt x="39" y="974"/>
                    <a:pt x="48" y="969"/>
                    <a:pt x="50" y="957"/>
                  </a:cubicBezTo>
                  <a:cubicBezTo>
                    <a:pt x="165" y="652"/>
                    <a:pt x="241" y="347"/>
                    <a:pt x="172" y="12"/>
                  </a:cubicBezTo>
                  <a:cubicBezTo>
                    <a:pt x="172" y="4"/>
                    <a:pt x="167" y="1"/>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0"/>
            <p:cNvSpPr/>
            <p:nvPr/>
          </p:nvSpPr>
          <p:spPr>
            <a:xfrm>
              <a:off x="5547075" y="397725"/>
              <a:ext cx="2225" cy="8175"/>
            </a:xfrm>
            <a:custGeom>
              <a:avLst/>
              <a:gdLst/>
              <a:ahLst/>
              <a:cxnLst/>
              <a:rect l="l" t="t" r="r" b="b"/>
              <a:pathLst>
                <a:path w="89" h="327" extrusionOk="0">
                  <a:moveTo>
                    <a:pt x="65" y="1"/>
                  </a:moveTo>
                  <a:cubicBezTo>
                    <a:pt x="58" y="1"/>
                    <a:pt x="50" y="7"/>
                    <a:pt x="50" y="18"/>
                  </a:cubicBezTo>
                  <a:cubicBezTo>
                    <a:pt x="50" y="117"/>
                    <a:pt x="35" y="208"/>
                    <a:pt x="4" y="300"/>
                  </a:cubicBezTo>
                  <a:cubicBezTo>
                    <a:pt x="0" y="317"/>
                    <a:pt x="13" y="327"/>
                    <a:pt x="26" y="327"/>
                  </a:cubicBezTo>
                  <a:cubicBezTo>
                    <a:pt x="36" y="327"/>
                    <a:pt x="47" y="321"/>
                    <a:pt x="50" y="308"/>
                  </a:cubicBezTo>
                  <a:cubicBezTo>
                    <a:pt x="73" y="216"/>
                    <a:pt x="88" y="117"/>
                    <a:pt x="81" y="18"/>
                  </a:cubicBezTo>
                  <a:cubicBezTo>
                    <a:pt x="81" y="7"/>
                    <a:pt x="7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0"/>
            <p:cNvSpPr/>
            <p:nvPr/>
          </p:nvSpPr>
          <p:spPr>
            <a:xfrm>
              <a:off x="5542750" y="400975"/>
              <a:ext cx="1775" cy="3550"/>
            </a:xfrm>
            <a:custGeom>
              <a:avLst/>
              <a:gdLst/>
              <a:ahLst/>
              <a:cxnLst/>
              <a:rect l="l" t="t" r="r" b="b"/>
              <a:pathLst>
                <a:path w="71" h="142" extrusionOk="0">
                  <a:moveTo>
                    <a:pt x="28" y="1"/>
                  </a:moveTo>
                  <a:cubicBezTo>
                    <a:pt x="14" y="1"/>
                    <a:pt x="0" y="14"/>
                    <a:pt x="10" y="33"/>
                  </a:cubicBezTo>
                  <a:cubicBezTo>
                    <a:pt x="17" y="63"/>
                    <a:pt x="25" y="94"/>
                    <a:pt x="25" y="124"/>
                  </a:cubicBezTo>
                  <a:cubicBezTo>
                    <a:pt x="25" y="136"/>
                    <a:pt x="36" y="141"/>
                    <a:pt x="48" y="141"/>
                  </a:cubicBezTo>
                  <a:cubicBezTo>
                    <a:pt x="59" y="141"/>
                    <a:pt x="71" y="136"/>
                    <a:pt x="71" y="124"/>
                  </a:cubicBezTo>
                  <a:cubicBezTo>
                    <a:pt x="71" y="86"/>
                    <a:pt x="63" y="48"/>
                    <a:pt x="48" y="18"/>
                  </a:cubicBezTo>
                  <a:cubicBezTo>
                    <a:pt x="45" y="6"/>
                    <a:pt x="36" y="1"/>
                    <a:pt x="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0"/>
            <p:cNvSpPr/>
            <p:nvPr/>
          </p:nvSpPr>
          <p:spPr>
            <a:xfrm>
              <a:off x="5540925" y="462475"/>
              <a:ext cx="29950" cy="26250"/>
            </a:xfrm>
            <a:custGeom>
              <a:avLst/>
              <a:gdLst/>
              <a:ahLst/>
              <a:cxnLst/>
              <a:rect l="l" t="t" r="r" b="b"/>
              <a:pathLst>
                <a:path w="1198" h="1050" extrusionOk="0">
                  <a:moveTo>
                    <a:pt x="1168" y="1"/>
                  </a:moveTo>
                  <a:cubicBezTo>
                    <a:pt x="1159" y="1"/>
                    <a:pt x="1150" y="4"/>
                    <a:pt x="1142" y="12"/>
                  </a:cubicBezTo>
                  <a:cubicBezTo>
                    <a:pt x="891" y="454"/>
                    <a:pt x="540" y="896"/>
                    <a:pt x="22" y="1018"/>
                  </a:cubicBezTo>
                  <a:cubicBezTo>
                    <a:pt x="1" y="1018"/>
                    <a:pt x="5" y="1049"/>
                    <a:pt x="18" y="1049"/>
                  </a:cubicBezTo>
                  <a:cubicBezTo>
                    <a:pt x="19" y="1049"/>
                    <a:pt x="20" y="1049"/>
                    <a:pt x="22" y="1048"/>
                  </a:cubicBezTo>
                  <a:cubicBezTo>
                    <a:pt x="563" y="941"/>
                    <a:pt x="952" y="507"/>
                    <a:pt x="1188" y="34"/>
                  </a:cubicBezTo>
                  <a:cubicBezTo>
                    <a:pt x="1198" y="14"/>
                    <a:pt x="1184" y="1"/>
                    <a:pt x="1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0"/>
            <p:cNvSpPr/>
            <p:nvPr/>
          </p:nvSpPr>
          <p:spPr>
            <a:xfrm>
              <a:off x="5549275" y="466850"/>
              <a:ext cx="13025" cy="12700"/>
            </a:xfrm>
            <a:custGeom>
              <a:avLst/>
              <a:gdLst/>
              <a:ahLst/>
              <a:cxnLst/>
              <a:rect l="l" t="t" r="r" b="b"/>
              <a:pathLst>
                <a:path w="521" h="508" extrusionOk="0">
                  <a:moveTo>
                    <a:pt x="494" y="1"/>
                  </a:moveTo>
                  <a:cubicBezTo>
                    <a:pt x="486" y="1"/>
                    <a:pt x="478" y="4"/>
                    <a:pt x="473" y="12"/>
                  </a:cubicBezTo>
                  <a:cubicBezTo>
                    <a:pt x="366" y="210"/>
                    <a:pt x="206" y="378"/>
                    <a:pt x="15" y="484"/>
                  </a:cubicBezTo>
                  <a:cubicBezTo>
                    <a:pt x="0" y="492"/>
                    <a:pt x="15" y="507"/>
                    <a:pt x="15" y="507"/>
                  </a:cubicBezTo>
                  <a:cubicBezTo>
                    <a:pt x="236" y="408"/>
                    <a:pt x="412" y="241"/>
                    <a:pt x="511" y="27"/>
                  </a:cubicBezTo>
                  <a:cubicBezTo>
                    <a:pt x="521" y="12"/>
                    <a:pt x="508" y="1"/>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0"/>
            <p:cNvSpPr/>
            <p:nvPr/>
          </p:nvSpPr>
          <p:spPr>
            <a:xfrm>
              <a:off x="5553700" y="460750"/>
              <a:ext cx="6150" cy="5675"/>
            </a:xfrm>
            <a:custGeom>
              <a:avLst/>
              <a:gdLst/>
              <a:ahLst/>
              <a:cxnLst/>
              <a:rect l="l" t="t" r="r" b="b"/>
              <a:pathLst>
                <a:path w="246" h="227" extrusionOk="0">
                  <a:moveTo>
                    <a:pt x="217" y="0"/>
                  </a:moveTo>
                  <a:cubicBezTo>
                    <a:pt x="213" y="0"/>
                    <a:pt x="209" y="1"/>
                    <a:pt x="204" y="4"/>
                  </a:cubicBezTo>
                  <a:cubicBezTo>
                    <a:pt x="143" y="73"/>
                    <a:pt x="82" y="134"/>
                    <a:pt x="14" y="195"/>
                  </a:cubicBezTo>
                  <a:cubicBezTo>
                    <a:pt x="1" y="208"/>
                    <a:pt x="10" y="227"/>
                    <a:pt x="28" y="227"/>
                  </a:cubicBezTo>
                  <a:cubicBezTo>
                    <a:pt x="31" y="227"/>
                    <a:pt x="34" y="226"/>
                    <a:pt x="37" y="225"/>
                  </a:cubicBezTo>
                  <a:cubicBezTo>
                    <a:pt x="113" y="172"/>
                    <a:pt x="174" y="111"/>
                    <a:pt x="227" y="35"/>
                  </a:cubicBezTo>
                  <a:cubicBezTo>
                    <a:pt x="246" y="23"/>
                    <a:pt x="234" y="0"/>
                    <a:pt x="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0"/>
            <p:cNvSpPr/>
            <p:nvPr/>
          </p:nvSpPr>
          <p:spPr>
            <a:xfrm>
              <a:off x="5558150" y="453750"/>
              <a:ext cx="4900" cy="3375"/>
            </a:xfrm>
            <a:custGeom>
              <a:avLst/>
              <a:gdLst/>
              <a:ahLst/>
              <a:cxnLst/>
              <a:rect l="l" t="t" r="r" b="b"/>
              <a:pathLst>
                <a:path w="196" h="135" extrusionOk="0">
                  <a:moveTo>
                    <a:pt x="156" y="1"/>
                  </a:moveTo>
                  <a:cubicBezTo>
                    <a:pt x="151" y="1"/>
                    <a:pt x="145" y="4"/>
                    <a:pt x="141" y="10"/>
                  </a:cubicBezTo>
                  <a:cubicBezTo>
                    <a:pt x="103" y="33"/>
                    <a:pt x="72" y="63"/>
                    <a:pt x="34" y="79"/>
                  </a:cubicBezTo>
                  <a:cubicBezTo>
                    <a:pt x="0" y="92"/>
                    <a:pt x="14" y="135"/>
                    <a:pt x="38" y="135"/>
                  </a:cubicBezTo>
                  <a:cubicBezTo>
                    <a:pt x="42" y="135"/>
                    <a:pt x="45" y="134"/>
                    <a:pt x="49" y="132"/>
                  </a:cubicBezTo>
                  <a:cubicBezTo>
                    <a:pt x="95" y="109"/>
                    <a:pt x="133" y="86"/>
                    <a:pt x="171" y="56"/>
                  </a:cubicBezTo>
                  <a:cubicBezTo>
                    <a:pt x="195" y="38"/>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0"/>
            <p:cNvSpPr/>
            <p:nvPr/>
          </p:nvSpPr>
          <p:spPr>
            <a:xfrm>
              <a:off x="5516550" y="516375"/>
              <a:ext cx="26100" cy="6250"/>
            </a:xfrm>
            <a:custGeom>
              <a:avLst/>
              <a:gdLst/>
              <a:ahLst/>
              <a:cxnLst/>
              <a:rect l="l" t="t" r="r" b="b"/>
              <a:pathLst>
                <a:path w="1044" h="250" extrusionOk="0">
                  <a:moveTo>
                    <a:pt x="986" y="1"/>
                  </a:moveTo>
                  <a:cubicBezTo>
                    <a:pt x="980" y="1"/>
                    <a:pt x="973" y="2"/>
                    <a:pt x="966" y="5"/>
                  </a:cubicBezTo>
                  <a:cubicBezTo>
                    <a:pt x="728" y="88"/>
                    <a:pt x="489" y="181"/>
                    <a:pt x="240" y="181"/>
                  </a:cubicBezTo>
                  <a:cubicBezTo>
                    <a:pt x="171" y="181"/>
                    <a:pt x="100" y="174"/>
                    <a:pt x="29" y="157"/>
                  </a:cubicBezTo>
                  <a:cubicBezTo>
                    <a:pt x="27" y="156"/>
                    <a:pt x="25" y="156"/>
                    <a:pt x="24" y="156"/>
                  </a:cubicBezTo>
                  <a:cubicBezTo>
                    <a:pt x="11" y="156"/>
                    <a:pt x="1" y="181"/>
                    <a:pt x="21" y="188"/>
                  </a:cubicBezTo>
                  <a:cubicBezTo>
                    <a:pt x="124" y="232"/>
                    <a:pt x="229" y="250"/>
                    <a:pt x="335" y="250"/>
                  </a:cubicBezTo>
                  <a:cubicBezTo>
                    <a:pt x="558" y="250"/>
                    <a:pt x="785" y="169"/>
                    <a:pt x="997" y="81"/>
                  </a:cubicBezTo>
                  <a:cubicBezTo>
                    <a:pt x="1043" y="61"/>
                    <a:pt x="1026"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0"/>
            <p:cNvSpPr/>
            <p:nvPr/>
          </p:nvSpPr>
          <p:spPr>
            <a:xfrm>
              <a:off x="5527175" y="512450"/>
              <a:ext cx="14050" cy="3025"/>
            </a:xfrm>
            <a:custGeom>
              <a:avLst/>
              <a:gdLst/>
              <a:ahLst/>
              <a:cxnLst/>
              <a:rect l="l" t="t" r="r" b="b"/>
              <a:pathLst>
                <a:path w="562" h="121" extrusionOk="0">
                  <a:moveTo>
                    <a:pt x="518" y="1"/>
                  </a:moveTo>
                  <a:cubicBezTo>
                    <a:pt x="515" y="1"/>
                    <a:pt x="513" y="1"/>
                    <a:pt x="511" y="2"/>
                  </a:cubicBezTo>
                  <a:cubicBezTo>
                    <a:pt x="351" y="48"/>
                    <a:pt x="183" y="70"/>
                    <a:pt x="23" y="86"/>
                  </a:cubicBezTo>
                  <a:cubicBezTo>
                    <a:pt x="0" y="86"/>
                    <a:pt x="0" y="116"/>
                    <a:pt x="23" y="116"/>
                  </a:cubicBezTo>
                  <a:cubicBezTo>
                    <a:pt x="57" y="119"/>
                    <a:pt x="92" y="121"/>
                    <a:pt x="126" y="121"/>
                  </a:cubicBezTo>
                  <a:cubicBezTo>
                    <a:pt x="262" y="121"/>
                    <a:pt x="399" y="98"/>
                    <a:pt x="526" y="55"/>
                  </a:cubicBezTo>
                  <a:cubicBezTo>
                    <a:pt x="561" y="41"/>
                    <a:pt x="544" y="1"/>
                    <a:pt x="5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0"/>
            <p:cNvSpPr/>
            <p:nvPr/>
          </p:nvSpPr>
          <p:spPr>
            <a:xfrm>
              <a:off x="5537075" y="506000"/>
              <a:ext cx="5550" cy="925"/>
            </a:xfrm>
            <a:custGeom>
              <a:avLst/>
              <a:gdLst/>
              <a:ahLst/>
              <a:cxnLst/>
              <a:rect l="l" t="t" r="r" b="b"/>
              <a:pathLst>
                <a:path w="222" h="37" extrusionOk="0">
                  <a:moveTo>
                    <a:pt x="23" y="1"/>
                  </a:moveTo>
                  <a:cubicBezTo>
                    <a:pt x="8" y="1"/>
                    <a:pt x="0" y="31"/>
                    <a:pt x="23" y="31"/>
                  </a:cubicBezTo>
                  <a:cubicBezTo>
                    <a:pt x="54" y="35"/>
                    <a:pt x="84" y="37"/>
                    <a:pt x="114" y="37"/>
                  </a:cubicBezTo>
                  <a:cubicBezTo>
                    <a:pt x="143" y="37"/>
                    <a:pt x="172" y="35"/>
                    <a:pt x="199" y="31"/>
                  </a:cubicBezTo>
                  <a:cubicBezTo>
                    <a:pt x="201" y="32"/>
                    <a:pt x="203" y="32"/>
                    <a:pt x="204" y="32"/>
                  </a:cubicBezTo>
                  <a:cubicBezTo>
                    <a:pt x="221" y="32"/>
                    <a:pt x="219" y="1"/>
                    <a:pt x="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0"/>
            <p:cNvSpPr/>
            <p:nvPr/>
          </p:nvSpPr>
          <p:spPr>
            <a:xfrm>
              <a:off x="5518350" y="437300"/>
              <a:ext cx="15900" cy="36125"/>
            </a:xfrm>
            <a:custGeom>
              <a:avLst/>
              <a:gdLst/>
              <a:ahLst/>
              <a:cxnLst/>
              <a:rect l="l" t="t" r="r" b="b"/>
              <a:pathLst>
                <a:path w="636" h="1445" extrusionOk="0">
                  <a:moveTo>
                    <a:pt x="604" y="1"/>
                  </a:moveTo>
                  <a:cubicBezTo>
                    <a:pt x="594" y="1"/>
                    <a:pt x="585" y="7"/>
                    <a:pt x="582" y="20"/>
                  </a:cubicBezTo>
                  <a:cubicBezTo>
                    <a:pt x="452" y="508"/>
                    <a:pt x="216" y="950"/>
                    <a:pt x="10" y="1407"/>
                  </a:cubicBezTo>
                  <a:cubicBezTo>
                    <a:pt x="0" y="1428"/>
                    <a:pt x="20" y="1445"/>
                    <a:pt x="40" y="1445"/>
                  </a:cubicBezTo>
                  <a:cubicBezTo>
                    <a:pt x="49" y="1445"/>
                    <a:pt x="58" y="1440"/>
                    <a:pt x="64" y="1430"/>
                  </a:cubicBezTo>
                  <a:cubicBezTo>
                    <a:pt x="292" y="973"/>
                    <a:pt x="513" y="523"/>
                    <a:pt x="635" y="28"/>
                  </a:cubicBezTo>
                  <a:cubicBezTo>
                    <a:pt x="631" y="11"/>
                    <a:pt x="617" y="1"/>
                    <a:pt x="6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0"/>
            <p:cNvSpPr/>
            <p:nvPr/>
          </p:nvSpPr>
          <p:spPr>
            <a:xfrm>
              <a:off x="5527875" y="449900"/>
              <a:ext cx="8850" cy="19150"/>
            </a:xfrm>
            <a:custGeom>
              <a:avLst/>
              <a:gdLst/>
              <a:ahLst/>
              <a:cxnLst/>
              <a:rect l="l" t="t" r="r" b="b"/>
              <a:pathLst>
                <a:path w="354" h="766" extrusionOk="0">
                  <a:moveTo>
                    <a:pt x="331" y="1"/>
                  </a:moveTo>
                  <a:cubicBezTo>
                    <a:pt x="328" y="1"/>
                    <a:pt x="325" y="2"/>
                    <a:pt x="323" y="4"/>
                  </a:cubicBezTo>
                  <a:cubicBezTo>
                    <a:pt x="216" y="248"/>
                    <a:pt x="102" y="484"/>
                    <a:pt x="10" y="728"/>
                  </a:cubicBezTo>
                  <a:cubicBezTo>
                    <a:pt x="0" y="748"/>
                    <a:pt x="17" y="765"/>
                    <a:pt x="34" y="765"/>
                  </a:cubicBezTo>
                  <a:cubicBezTo>
                    <a:pt x="42" y="765"/>
                    <a:pt x="51" y="761"/>
                    <a:pt x="56" y="751"/>
                  </a:cubicBezTo>
                  <a:cubicBezTo>
                    <a:pt x="170" y="507"/>
                    <a:pt x="269" y="263"/>
                    <a:pt x="353" y="19"/>
                  </a:cubicBezTo>
                  <a:cubicBezTo>
                    <a:pt x="353" y="8"/>
                    <a:pt x="341"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0"/>
            <p:cNvSpPr/>
            <p:nvPr/>
          </p:nvSpPr>
          <p:spPr>
            <a:xfrm>
              <a:off x="5536950" y="456225"/>
              <a:ext cx="2925" cy="6025"/>
            </a:xfrm>
            <a:custGeom>
              <a:avLst/>
              <a:gdLst/>
              <a:ahLst/>
              <a:cxnLst/>
              <a:rect l="l" t="t" r="r" b="b"/>
              <a:pathLst>
                <a:path w="117" h="241" extrusionOk="0">
                  <a:moveTo>
                    <a:pt x="90" y="0"/>
                  </a:moveTo>
                  <a:cubicBezTo>
                    <a:pt x="79" y="0"/>
                    <a:pt x="66" y="8"/>
                    <a:pt x="59" y="25"/>
                  </a:cubicBezTo>
                  <a:cubicBezTo>
                    <a:pt x="44" y="86"/>
                    <a:pt x="28" y="147"/>
                    <a:pt x="5" y="208"/>
                  </a:cubicBezTo>
                  <a:cubicBezTo>
                    <a:pt x="1" y="227"/>
                    <a:pt x="16" y="240"/>
                    <a:pt x="31" y="240"/>
                  </a:cubicBezTo>
                  <a:cubicBezTo>
                    <a:pt x="40" y="240"/>
                    <a:pt x="48" y="235"/>
                    <a:pt x="51" y="224"/>
                  </a:cubicBezTo>
                  <a:cubicBezTo>
                    <a:pt x="74" y="163"/>
                    <a:pt x="97" y="94"/>
                    <a:pt x="112" y="33"/>
                  </a:cubicBezTo>
                  <a:cubicBezTo>
                    <a:pt x="116" y="12"/>
                    <a:pt x="104" y="0"/>
                    <a:pt x="90"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0"/>
            <p:cNvSpPr/>
            <p:nvPr/>
          </p:nvSpPr>
          <p:spPr>
            <a:xfrm>
              <a:off x="5539550" y="461750"/>
              <a:ext cx="1075" cy="1775"/>
            </a:xfrm>
            <a:custGeom>
              <a:avLst/>
              <a:gdLst/>
              <a:ahLst/>
              <a:cxnLst/>
              <a:rect l="l" t="t" r="r" b="b"/>
              <a:pathLst>
                <a:path w="43" h="71" extrusionOk="0">
                  <a:moveTo>
                    <a:pt x="22" y="1"/>
                  </a:moveTo>
                  <a:cubicBezTo>
                    <a:pt x="12" y="1"/>
                    <a:pt x="1" y="6"/>
                    <a:pt x="1" y="18"/>
                  </a:cubicBezTo>
                  <a:lnTo>
                    <a:pt x="1" y="56"/>
                  </a:lnTo>
                  <a:cubicBezTo>
                    <a:pt x="1" y="64"/>
                    <a:pt x="12" y="70"/>
                    <a:pt x="22" y="70"/>
                  </a:cubicBezTo>
                  <a:cubicBezTo>
                    <a:pt x="31" y="70"/>
                    <a:pt x="39" y="66"/>
                    <a:pt x="39" y="56"/>
                  </a:cubicBezTo>
                  <a:cubicBezTo>
                    <a:pt x="39" y="33"/>
                    <a:pt x="39" y="33"/>
                    <a:pt x="39" y="18"/>
                  </a:cubicBezTo>
                  <a:cubicBezTo>
                    <a:pt x="42" y="6"/>
                    <a:pt x="33" y="1"/>
                    <a:pt x="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0"/>
            <p:cNvSpPr/>
            <p:nvPr/>
          </p:nvSpPr>
          <p:spPr>
            <a:xfrm>
              <a:off x="5262525" y="664000"/>
              <a:ext cx="28750" cy="80850"/>
            </a:xfrm>
            <a:custGeom>
              <a:avLst/>
              <a:gdLst/>
              <a:ahLst/>
              <a:cxnLst/>
              <a:rect l="l" t="t" r="r" b="b"/>
              <a:pathLst>
                <a:path w="1150" h="3234" extrusionOk="0">
                  <a:moveTo>
                    <a:pt x="46" y="1"/>
                  </a:moveTo>
                  <a:cubicBezTo>
                    <a:pt x="42" y="1"/>
                    <a:pt x="38" y="3"/>
                    <a:pt x="38" y="6"/>
                  </a:cubicBezTo>
                  <a:cubicBezTo>
                    <a:pt x="0" y="1165"/>
                    <a:pt x="434" y="2255"/>
                    <a:pt x="1059" y="3215"/>
                  </a:cubicBezTo>
                  <a:cubicBezTo>
                    <a:pt x="1068" y="3228"/>
                    <a:pt x="1080" y="3234"/>
                    <a:pt x="1092" y="3234"/>
                  </a:cubicBezTo>
                  <a:cubicBezTo>
                    <a:pt x="1121" y="3234"/>
                    <a:pt x="1150" y="3200"/>
                    <a:pt x="1128" y="3162"/>
                  </a:cubicBezTo>
                  <a:cubicBezTo>
                    <a:pt x="572" y="2186"/>
                    <a:pt x="84" y="1157"/>
                    <a:pt x="53" y="6"/>
                  </a:cubicBezTo>
                  <a:cubicBezTo>
                    <a:pt x="53" y="3"/>
                    <a:pt x="50" y="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0"/>
            <p:cNvSpPr/>
            <p:nvPr/>
          </p:nvSpPr>
          <p:spPr>
            <a:xfrm>
              <a:off x="5269950" y="686625"/>
              <a:ext cx="14350" cy="35950"/>
            </a:xfrm>
            <a:custGeom>
              <a:avLst/>
              <a:gdLst/>
              <a:ahLst/>
              <a:cxnLst/>
              <a:rect l="l" t="t" r="r" b="b"/>
              <a:pathLst>
                <a:path w="574" h="1438" extrusionOk="0">
                  <a:moveTo>
                    <a:pt x="21" y="0"/>
                  </a:moveTo>
                  <a:cubicBezTo>
                    <a:pt x="12" y="0"/>
                    <a:pt x="0" y="7"/>
                    <a:pt x="0" y="16"/>
                  </a:cubicBezTo>
                  <a:cubicBezTo>
                    <a:pt x="115" y="504"/>
                    <a:pt x="282" y="976"/>
                    <a:pt x="503" y="1418"/>
                  </a:cubicBezTo>
                  <a:cubicBezTo>
                    <a:pt x="509" y="1432"/>
                    <a:pt x="520" y="1438"/>
                    <a:pt x="532" y="1438"/>
                  </a:cubicBezTo>
                  <a:cubicBezTo>
                    <a:pt x="553" y="1438"/>
                    <a:pt x="574" y="1420"/>
                    <a:pt x="564" y="1395"/>
                  </a:cubicBezTo>
                  <a:cubicBezTo>
                    <a:pt x="351" y="946"/>
                    <a:pt x="176" y="481"/>
                    <a:pt x="31" y="8"/>
                  </a:cubicBezTo>
                  <a:cubicBezTo>
                    <a:pt x="31" y="3"/>
                    <a:pt x="26" y="0"/>
                    <a:pt x="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0"/>
            <p:cNvSpPr/>
            <p:nvPr/>
          </p:nvSpPr>
          <p:spPr>
            <a:xfrm>
              <a:off x="5269175" y="668475"/>
              <a:ext cx="2825" cy="10925"/>
            </a:xfrm>
            <a:custGeom>
              <a:avLst/>
              <a:gdLst/>
              <a:ahLst/>
              <a:cxnLst/>
              <a:rect l="l" t="t" r="r" b="b"/>
              <a:pathLst>
                <a:path w="113" h="437" extrusionOk="0">
                  <a:moveTo>
                    <a:pt x="12" y="1"/>
                  </a:moveTo>
                  <a:cubicBezTo>
                    <a:pt x="7" y="1"/>
                    <a:pt x="1" y="7"/>
                    <a:pt x="1" y="18"/>
                  </a:cubicBezTo>
                  <a:cubicBezTo>
                    <a:pt x="8" y="155"/>
                    <a:pt x="31" y="285"/>
                    <a:pt x="69" y="422"/>
                  </a:cubicBezTo>
                  <a:cubicBezTo>
                    <a:pt x="72" y="432"/>
                    <a:pt x="78" y="437"/>
                    <a:pt x="85" y="437"/>
                  </a:cubicBezTo>
                  <a:cubicBezTo>
                    <a:pt x="98" y="437"/>
                    <a:pt x="112" y="422"/>
                    <a:pt x="108" y="407"/>
                  </a:cubicBezTo>
                  <a:cubicBezTo>
                    <a:pt x="69" y="285"/>
                    <a:pt x="47" y="148"/>
                    <a:pt x="24" y="18"/>
                  </a:cubicBezTo>
                  <a:cubicBezTo>
                    <a:pt x="24" y="7"/>
                    <a:pt x="18" y="1"/>
                    <a:pt x="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0"/>
            <p:cNvSpPr/>
            <p:nvPr/>
          </p:nvSpPr>
          <p:spPr>
            <a:xfrm>
              <a:off x="5281000" y="548300"/>
              <a:ext cx="28700" cy="37575"/>
            </a:xfrm>
            <a:custGeom>
              <a:avLst/>
              <a:gdLst/>
              <a:ahLst/>
              <a:cxnLst/>
              <a:rect l="l" t="t" r="r" b="b"/>
              <a:pathLst>
                <a:path w="1148" h="1503" extrusionOk="0">
                  <a:moveTo>
                    <a:pt x="1122" y="0"/>
                  </a:moveTo>
                  <a:cubicBezTo>
                    <a:pt x="1117" y="0"/>
                    <a:pt x="1111" y="3"/>
                    <a:pt x="1105" y="8"/>
                  </a:cubicBezTo>
                  <a:cubicBezTo>
                    <a:pt x="641" y="412"/>
                    <a:pt x="259" y="923"/>
                    <a:pt x="0" y="1487"/>
                  </a:cubicBezTo>
                  <a:cubicBezTo>
                    <a:pt x="0" y="1496"/>
                    <a:pt x="6" y="1503"/>
                    <a:pt x="12" y="1503"/>
                  </a:cubicBezTo>
                  <a:cubicBezTo>
                    <a:pt x="16" y="1503"/>
                    <a:pt x="20" y="1500"/>
                    <a:pt x="23" y="1494"/>
                  </a:cubicBezTo>
                  <a:cubicBezTo>
                    <a:pt x="290" y="938"/>
                    <a:pt x="702" y="481"/>
                    <a:pt x="1136" y="39"/>
                  </a:cubicBezTo>
                  <a:cubicBezTo>
                    <a:pt x="1147" y="22"/>
                    <a:pt x="1137"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0"/>
            <p:cNvSpPr/>
            <p:nvPr/>
          </p:nvSpPr>
          <p:spPr>
            <a:xfrm>
              <a:off x="5290450" y="562075"/>
              <a:ext cx="12700" cy="14225"/>
            </a:xfrm>
            <a:custGeom>
              <a:avLst/>
              <a:gdLst/>
              <a:ahLst/>
              <a:cxnLst/>
              <a:rect l="l" t="t" r="r" b="b"/>
              <a:pathLst>
                <a:path w="508" h="569" extrusionOk="0">
                  <a:moveTo>
                    <a:pt x="478" y="1"/>
                  </a:moveTo>
                  <a:cubicBezTo>
                    <a:pt x="472" y="1"/>
                    <a:pt x="465" y="4"/>
                    <a:pt x="461" y="14"/>
                  </a:cubicBezTo>
                  <a:cubicBezTo>
                    <a:pt x="308" y="189"/>
                    <a:pt x="148" y="364"/>
                    <a:pt x="11" y="547"/>
                  </a:cubicBezTo>
                  <a:cubicBezTo>
                    <a:pt x="0" y="558"/>
                    <a:pt x="9" y="569"/>
                    <a:pt x="17" y="569"/>
                  </a:cubicBezTo>
                  <a:cubicBezTo>
                    <a:pt x="20" y="569"/>
                    <a:pt x="24" y="567"/>
                    <a:pt x="26" y="562"/>
                  </a:cubicBezTo>
                  <a:cubicBezTo>
                    <a:pt x="179" y="387"/>
                    <a:pt x="346" y="219"/>
                    <a:pt x="491" y="36"/>
                  </a:cubicBezTo>
                  <a:cubicBezTo>
                    <a:pt x="507" y="20"/>
                    <a:pt x="493" y="1"/>
                    <a:pt x="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0"/>
            <p:cNvSpPr/>
            <p:nvPr/>
          </p:nvSpPr>
          <p:spPr>
            <a:xfrm>
              <a:off x="5312725" y="537425"/>
              <a:ext cx="10975" cy="8950"/>
            </a:xfrm>
            <a:custGeom>
              <a:avLst/>
              <a:gdLst/>
              <a:ahLst/>
              <a:cxnLst/>
              <a:rect l="l" t="t" r="r" b="b"/>
              <a:pathLst>
                <a:path w="439" h="358" extrusionOk="0">
                  <a:moveTo>
                    <a:pt x="384" y="1"/>
                  </a:moveTo>
                  <a:cubicBezTo>
                    <a:pt x="377" y="1"/>
                    <a:pt x="370" y="3"/>
                    <a:pt x="362" y="9"/>
                  </a:cubicBezTo>
                  <a:cubicBezTo>
                    <a:pt x="233" y="100"/>
                    <a:pt x="111" y="207"/>
                    <a:pt x="12" y="329"/>
                  </a:cubicBezTo>
                  <a:cubicBezTo>
                    <a:pt x="1" y="345"/>
                    <a:pt x="10" y="358"/>
                    <a:pt x="21" y="358"/>
                  </a:cubicBezTo>
                  <a:cubicBezTo>
                    <a:pt x="25" y="358"/>
                    <a:pt x="30" y="356"/>
                    <a:pt x="35" y="352"/>
                  </a:cubicBezTo>
                  <a:cubicBezTo>
                    <a:pt x="149" y="245"/>
                    <a:pt x="271" y="154"/>
                    <a:pt x="408" y="70"/>
                  </a:cubicBezTo>
                  <a:cubicBezTo>
                    <a:pt x="439" y="45"/>
                    <a:pt x="415" y="1"/>
                    <a:pt x="3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0"/>
            <p:cNvSpPr/>
            <p:nvPr/>
          </p:nvSpPr>
          <p:spPr>
            <a:xfrm>
              <a:off x="5558300" y="645475"/>
              <a:ext cx="12725" cy="63525"/>
            </a:xfrm>
            <a:custGeom>
              <a:avLst/>
              <a:gdLst/>
              <a:ahLst/>
              <a:cxnLst/>
              <a:rect l="l" t="t" r="r" b="b"/>
              <a:pathLst>
                <a:path w="509" h="2541" extrusionOk="0">
                  <a:moveTo>
                    <a:pt x="386" y="1"/>
                  </a:moveTo>
                  <a:cubicBezTo>
                    <a:pt x="439" y="862"/>
                    <a:pt x="234" y="1670"/>
                    <a:pt x="5" y="2493"/>
                  </a:cubicBezTo>
                  <a:cubicBezTo>
                    <a:pt x="0" y="2521"/>
                    <a:pt x="28" y="2541"/>
                    <a:pt x="53" y="2541"/>
                  </a:cubicBezTo>
                  <a:cubicBezTo>
                    <a:pt x="68" y="2541"/>
                    <a:pt x="83" y="2533"/>
                    <a:pt x="89" y="2516"/>
                  </a:cubicBezTo>
                  <a:cubicBezTo>
                    <a:pt x="371" y="1700"/>
                    <a:pt x="508" y="862"/>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0"/>
            <p:cNvSpPr/>
            <p:nvPr/>
          </p:nvSpPr>
          <p:spPr>
            <a:xfrm>
              <a:off x="5551050" y="713525"/>
              <a:ext cx="7525" cy="15225"/>
            </a:xfrm>
            <a:custGeom>
              <a:avLst/>
              <a:gdLst/>
              <a:ahLst/>
              <a:cxnLst/>
              <a:rect l="l" t="t" r="r" b="b"/>
              <a:pathLst>
                <a:path w="301" h="609" extrusionOk="0">
                  <a:moveTo>
                    <a:pt x="264" y="0"/>
                  </a:moveTo>
                  <a:cubicBezTo>
                    <a:pt x="255" y="0"/>
                    <a:pt x="247" y="4"/>
                    <a:pt x="242" y="15"/>
                  </a:cubicBezTo>
                  <a:cubicBezTo>
                    <a:pt x="165" y="198"/>
                    <a:pt x="82" y="380"/>
                    <a:pt x="5" y="571"/>
                  </a:cubicBezTo>
                  <a:cubicBezTo>
                    <a:pt x="0" y="591"/>
                    <a:pt x="22" y="608"/>
                    <a:pt x="42" y="608"/>
                  </a:cubicBezTo>
                  <a:cubicBezTo>
                    <a:pt x="52" y="608"/>
                    <a:pt x="61" y="604"/>
                    <a:pt x="66" y="594"/>
                  </a:cubicBezTo>
                  <a:cubicBezTo>
                    <a:pt x="150" y="411"/>
                    <a:pt x="226" y="228"/>
                    <a:pt x="295" y="37"/>
                  </a:cubicBezTo>
                  <a:cubicBezTo>
                    <a:pt x="300" y="17"/>
                    <a:pt x="282" y="0"/>
                    <a:pt x="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0"/>
            <p:cNvSpPr/>
            <p:nvPr/>
          </p:nvSpPr>
          <p:spPr>
            <a:xfrm>
              <a:off x="5554350" y="659550"/>
              <a:ext cx="10375" cy="48300"/>
            </a:xfrm>
            <a:custGeom>
              <a:avLst/>
              <a:gdLst/>
              <a:ahLst/>
              <a:cxnLst/>
              <a:rect l="l" t="t" r="r" b="b"/>
              <a:pathLst>
                <a:path w="415" h="1932" extrusionOk="0">
                  <a:moveTo>
                    <a:pt x="368" y="0"/>
                  </a:moveTo>
                  <a:cubicBezTo>
                    <a:pt x="361" y="0"/>
                    <a:pt x="354" y="5"/>
                    <a:pt x="354" y="9"/>
                  </a:cubicBezTo>
                  <a:cubicBezTo>
                    <a:pt x="361" y="657"/>
                    <a:pt x="201" y="1274"/>
                    <a:pt x="11" y="1884"/>
                  </a:cubicBezTo>
                  <a:cubicBezTo>
                    <a:pt x="0" y="1910"/>
                    <a:pt x="25" y="1932"/>
                    <a:pt x="46" y="1932"/>
                  </a:cubicBezTo>
                  <a:cubicBezTo>
                    <a:pt x="57" y="1932"/>
                    <a:pt x="67" y="1927"/>
                    <a:pt x="72" y="1914"/>
                  </a:cubicBezTo>
                  <a:cubicBezTo>
                    <a:pt x="308" y="1305"/>
                    <a:pt x="415" y="657"/>
                    <a:pt x="376" y="9"/>
                  </a:cubicBezTo>
                  <a:cubicBezTo>
                    <a:pt x="376" y="3"/>
                    <a:pt x="372" y="0"/>
                    <a:pt x="3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0"/>
            <p:cNvSpPr/>
            <p:nvPr/>
          </p:nvSpPr>
          <p:spPr>
            <a:xfrm>
              <a:off x="5451325" y="784500"/>
              <a:ext cx="51375" cy="20300"/>
            </a:xfrm>
            <a:custGeom>
              <a:avLst/>
              <a:gdLst/>
              <a:ahLst/>
              <a:cxnLst/>
              <a:rect l="l" t="t" r="r" b="b"/>
              <a:pathLst>
                <a:path w="2055" h="812" extrusionOk="0">
                  <a:moveTo>
                    <a:pt x="2010" y="0"/>
                  </a:moveTo>
                  <a:cubicBezTo>
                    <a:pt x="2006" y="0"/>
                    <a:pt x="2002" y="1"/>
                    <a:pt x="1998" y="3"/>
                  </a:cubicBezTo>
                  <a:cubicBezTo>
                    <a:pt x="1365" y="331"/>
                    <a:pt x="725" y="628"/>
                    <a:pt x="24" y="773"/>
                  </a:cubicBezTo>
                  <a:cubicBezTo>
                    <a:pt x="1" y="773"/>
                    <a:pt x="8" y="811"/>
                    <a:pt x="24" y="811"/>
                  </a:cubicBezTo>
                  <a:cubicBezTo>
                    <a:pt x="732" y="674"/>
                    <a:pt x="1411" y="422"/>
                    <a:pt x="2028" y="49"/>
                  </a:cubicBezTo>
                  <a:cubicBezTo>
                    <a:pt x="2054" y="36"/>
                    <a:pt x="2035" y="0"/>
                    <a:pt x="2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0"/>
            <p:cNvSpPr/>
            <p:nvPr/>
          </p:nvSpPr>
          <p:spPr>
            <a:xfrm>
              <a:off x="5506800" y="770900"/>
              <a:ext cx="12100" cy="10875"/>
            </a:xfrm>
            <a:custGeom>
              <a:avLst/>
              <a:gdLst/>
              <a:ahLst/>
              <a:cxnLst/>
              <a:rect l="l" t="t" r="r" b="b"/>
              <a:pathLst>
                <a:path w="484" h="435" extrusionOk="0">
                  <a:moveTo>
                    <a:pt x="454" y="1"/>
                  </a:moveTo>
                  <a:cubicBezTo>
                    <a:pt x="450" y="1"/>
                    <a:pt x="445" y="2"/>
                    <a:pt x="442" y="6"/>
                  </a:cubicBezTo>
                  <a:cubicBezTo>
                    <a:pt x="305" y="151"/>
                    <a:pt x="152" y="280"/>
                    <a:pt x="7" y="410"/>
                  </a:cubicBezTo>
                  <a:cubicBezTo>
                    <a:pt x="1" y="417"/>
                    <a:pt x="5" y="434"/>
                    <a:pt x="17" y="434"/>
                  </a:cubicBezTo>
                  <a:cubicBezTo>
                    <a:pt x="18" y="434"/>
                    <a:pt x="20" y="434"/>
                    <a:pt x="23" y="433"/>
                  </a:cubicBezTo>
                  <a:cubicBezTo>
                    <a:pt x="175" y="303"/>
                    <a:pt x="327" y="174"/>
                    <a:pt x="472" y="29"/>
                  </a:cubicBezTo>
                  <a:cubicBezTo>
                    <a:pt x="484" y="17"/>
                    <a:pt x="469"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0"/>
            <p:cNvSpPr/>
            <p:nvPr/>
          </p:nvSpPr>
          <p:spPr>
            <a:xfrm>
              <a:off x="5335150" y="784900"/>
              <a:ext cx="58225" cy="22950"/>
            </a:xfrm>
            <a:custGeom>
              <a:avLst/>
              <a:gdLst/>
              <a:ahLst/>
              <a:cxnLst/>
              <a:rect l="l" t="t" r="r" b="b"/>
              <a:pathLst>
                <a:path w="2329" h="918" extrusionOk="0">
                  <a:moveTo>
                    <a:pt x="23" y="1"/>
                  </a:moveTo>
                  <a:cubicBezTo>
                    <a:pt x="10" y="1"/>
                    <a:pt x="1" y="19"/>
                    <a:pt x="14" y="25"/>
                  </a:cubicBezTo>
                  <a:cubicBezTo>
                    <a:pt x="685" y="505"/>
                    <a:pt x="1462" y="818"/>
                    <a:pt x="2285" y="917"/>
                  </a:cubicBezTo>
                  <a:cubicBezTo>
                    <a:pt x="2287" y="917"/>
                    <a:pt x="2290" y="918"/>
                    <a:pt x="2292" y="918"/>
                  </a:cubicBezTo>
                  <a:cubicBezTo>
                    <a:pt x="2324" y="918"/>
                    <a:pt x="2329" y="864"/>
                    <a:pt x="2293" y="864"/>
                  </a:cubicBezTo>
                  <a:cubicBezTo>
                    <a:pt x="1485" y="711"/>
                    <a:pt x="723" y="460"/>
                    <a:pt x="29" y="2"/>
                  </a:cubicBezTo>
                  <a:cubicBezTo>
                    <a:pt x="27" y="1"/>
                    <a:pt x="25" y="1"/>
                    <a:pt x="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0"/>
            <p:cNvSpPr/>
            <p:nvPr/>
          </p:nvSpPr>
          <p:spPr>
            <a:xfrm>
              <a:off x="5398550" y="807250"/>
              <a:ext cx="15650" cy="1975"/>
            </a:xfrm>
            <a:custGeom>
              <a:avLst/>
              <a:gdLst/>
              <a:ahLst/>
              <a:cxnLst/>
              <a:rect l="l" t="t" r="r" b="b"/>
              <a:pathLst>
                <a:path w="626" h="79" extrusionOk="0">
                  <a:moveTo>
                    <a:pt x="24" y="0"/>
                  </a:moveTo>
                  <a:cubicBezTo>
                    <a:pt x="8" y="0"/>
                    <a:pt x="1" y="23"/>
                    <a:pt x="16" y="31"/>
                  </a:cubicBezTo>
                  <a:cubicBezTo>
                    <a:pt x="175" y="62"/>
                    <a:pt x="339" y="78"/>
                    <a:pt x="499" y="78"/>
                  </a:cubicBezTo>
                  <a:cubicBezTo>
                    <a:pt x="531" y="78"/>
                    <a:pt x="563" y="78"/>
                    <a:pt x="595" y="76"/>
                  </a:cubicBezTo>
                  <a:cubicBezTo>
                    <a:pt x="626" y="76"/>
                    <a:pt x="618" y="31"/>
                    <a:pt x="588" y="31"/>
                  </a:cubicBezTo>
                  <a:cubicBezTo>
                    <a:pt x="397" y="31"/>
                    <a:pt x="214" y="23"/>
                    <a:pt x="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0"/>
            <p:cNvSpPr/>
            <p:nvPr/>
          </p:nvSpPr>
          <p:spPr>
            <a:xfrm>
              <a:off x="5358975" y="793875"/>
              <a:ext cx="33250" cy="9975"/>
            </a:xfrm>
            <a:custGeom>
              <a:avLst/>
              <a:gdLst/>
              <a:ahLst/>
              <a:cxnLst/>
              <a:rect l="l" t="t" r="r" b="b"/>
              <a:pathLst>
                <a:path w="1330" h="399" extrusionOk="0">
                  <a:moveTo>
                    <a:pt x="20" y="0"/>
                  </a:moveTo>
                  <a:cubicBezTo>
                    <a:pt x="4" y="0"/>
                    <a:pt x="1" y="19"/>
                    <a:pt x="14" y="32"/>
                  </a:cubicBezTo>
                  <a:cubicBezTo>
                    <a:pt x="410" y="245"/>
                    <a:pt x="844" y="367"/>
                    <a:pt x="1294" y="398"/>
                  </a:cubicBezTo>
                  <a:cubicBezTo>
                    <a:pt x="1296" y="398"/>
                    <a:pt x="1299" y="399"/>
                    <a:pt x="1301" y="399"/>
                  </a:cubicBezTo>
                  <a:cubicBezTo>
                    <a:pt x="1326" y="399"/>
                    <a:pt x="1330" y="359"/>
                    <a:pt x="1302" y="352"/>
                  </a:cubicBezTo>
                  <a:cubicBezTo>
                    <a:pt x="860" y="306"/>
                    <a:pt x="433" y="184"/>
                    <a:pt x="29" y="2"/>
                  </a:cubicBezTo>
                  <a:cubicBezTo>
                    <a:pt x="26" y="1"/>
                    <a:pt x="23" y="0"/>
                    <a:pt x="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0"/>
            <p:cNvSpPr/>
            <p:nvPr/>
          </p:nvSpPr>
          <p:spPr>
            <a:xfrm>
              <a:off x="5374750" y="794475"/>
              <a:ext cx="18075" cy="4800"/>
            </a:xfrm>
            <a:custGeom>
              <a:avLst/>
              <a:gdLst/>
              <a:ahLst/>
              <a:cxnLst/>
              <a:rect l="l" t="t" r="r" b="b"/>
              <a:pathLst>
                <a:path w="723" h="192" extrusionOk="0">
                  <a:moveTo>
                    <a:pt x="23" y="0"/>
                  </a:moveTo>
                  <a:cubicBezTo>
                    <a:pt x="8" y="0"/>
                    <a:pt x="0" y="16"/>
                    <a:pt x="15" y="23"/>
                  </a:cubicBezTo>
                  <a:cubicBezTo>
                    <a:pt x="236" y="92"/>
                    <a:pt x="457" y="153"/>
                    <a:pt x="686" y="191"/>
                  </a:cubicBezTo>
                  <a:cubicBezTo>
                    <a:pt x="688" y="191"/>
                    <a:pt x="689" y="192"/>
                    <a:pt x="691" y="192"/>
                  </a:cubicBezTo>
                  <a:cubicBezTo>
                    <a:pt x="717" y="192"/>
                    <a:pt x="722" y="138"/>
                    <a:pt x="694" y="138"/>
                  </a:cubicBezTo>
                  <a:cubicBezTo>
                    <a:pt x="465" y="92"/>
                    <a:pt x="244" y="39"/>
                    <a:pt x="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0"/>
            <p:cNvSpPr/>
            <p:nvPr/>
          </p:nvSpPr>
          <p:spPr>
            <a:xfrm>
              <a:off x="5453625" y="507300"/>
              <a:ext cx="25900" cy="10950"/>
            </a:xfrm>
            <a:custGeom>
              <a:avLst/>
              <a:gdLst/>
              <a:ahLst/>
              <a:cxnLst/>
              <a:rect l="l" t="t" r="r" b="b"/>
              <a:pathLst>
                <a:path w="1036" h="438" extrusionOk="0">
                  <a:moveTo>
                    <a:pt x="5" y="0"/>
                  </a:moveTo>
                  <a:cubicBezTo>
                    <a:pt x="0" y="0"/>
                    <a:pt x="1" y="17"/>
                    <a:pt x="8" y="17"/>
                  </a:cubicBezTo>
                  <a:cubicBezTo>
                    <a:pt x="366" y="93"/>
                    <a:pt x="679" y="261"/>
                    <a:pt x="991" y="436"/>
                  </a:cubicBezTo>
                  <a:cubicBezTo>
                    <a:pt x="993" y="437"/>
                    <a:pt x="996" y="437"/>
                    <a:pt x="998" y="437"/>
                  </a:cubicBezTo>
                  <a:cubicBezTo>
                    <a:pt x="1024" y="437"/>
                    <a:pt x="1035" y="397"/>
                    <a:pt x="1014" y="383"/>
                  </a:cubicBezTo>
                  <a:cubicBezTo>
                    <a:pt x="701" y="193"/>
                    <a:pt x="366" y="63"/>
                    <a:pt x="8" y="2"/>
                  </a:cubicBezTo>
                  <a:cubicBezTo>
                    <a:pt x="7" y="1"/>
                    <a:pt x="6" y="0"/>
                    <a:pt x="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0"/>
            <p:cNvSpPr/>
            <p:nvPr/>
          </p:nvSpPr>
          <p:spPr>
            <a:xfrm>
              <a:off x="5460300" y="512100"/>
              <a:ext cx="14550" cy="6000"/>
            </a:xfrm>
            <a:custGeom>
              <a:avLst/>
              <a:gdLst/>
              <a:ahLst/>
              <a:cxnLst/>
              <a:rect l="l" t="t" r="r" b="b"/>
              <a:pathLst>
                <a:path w="582" h="240" extrusionOk="0">
                  <a:moveTo>
                    <a:pt x="15" y="1"/>
                  </a:moveTo>
                  <a:cubicBezTo>
                    <a:pt x="8" y="1"/>
                    <a:pt x="0" y="8"/>
                    <a:pt x="8" y="16"/>
                  </a:cubicBezTo>
                  <a:cubicBezTo>
                    <a:pt x="175" y="100"/>
                    <a:pt x="358" y="168"/>
                    <a:pt x="534" y="237"/>
                  </a:cubicBezTo>
                  <a:cubicBezTo>
                    <a:pt x="538" y="239"/>
                    <a:pt x="542" y="240"/>
                    <a:pt x="546" y="240"/>
                  </a:cubicBezTo>
                  <a:cubicBezTo>
                    <a:pt x="569" y="240"/>
                    <a:pt x="582" y="204"/>
                    <a:pt x="549" y="191"/>
                  </a:cubicBezTo>
                  <a:cubicBezTo>
                    <a:pt x="373" y="107"/>
                    <a:pt x="191" y="62"/>
                    <a:pt x="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0"/>
            <p:cNvSpPr/>
            <p:nvPr/>
          </p:nvSpPr>
          <p:spPr>
            <a:xfrm>
              <a:off x="5466775" y="518000"/>
              <a:ext cx="6625" cy="2550"/>
            </a:xfrm>
            <a:custGeom>
              <a:avLst/>
              <a:gdLst/>
              <a:ahLst/>
              <a:cxnLst/>
              <a:rect l="l" t="t" r="r" b="b"/>
              <a:pathLst>
                <a:path w="265" h="102" extrusionOk="0">
                  <a:moveTo>
                    <a:pt x="15" y="1"/>
                  </a:moveTo>
                  <a:cubicBezTo>
                    <a:pt x="0" y="1"/>
                    <a:pt x="0" y="24"/>
                    <a:pt x="15" y="24"/>
                  </a:cubicBezTo>
                  <a:cubicBezTo>
                    <a:pt x="92" y="47"/>
                    <a:pt x="168" y="85"/>
                    <a:pt x="244" y="100"/>
                  </a:cubicBezTo>
                  <a:cubicBezTo>
                    <a:pt x="246" y="101"/>
                    <a:pt x="248" y="101"/>
                    <a:pt x="250" y="101"/>
                  </a:cubicBezTo>
                  <a:cubicBezTo>
                    <a:pt x="261" y="101"/>
                    <a:pt x="265" y="84"/>
                    <a:pt x="252" y="77"/>
                  </a:cubicBezTo>
                  <a:cubicBezTo>
                    <a:pt x="175" y="54"/>
                    <a:pt x="99" y="24"/>
                    <a:pt x="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0"/>
            <p:cNvSpPr/>
            <p:nvPr/>
          </p:nvSpPr>
          <p:spPr>
            <a:xfrm>
              <a:off x="5358925" y="666925"/>
              <a:ext cx="16875" cy="29975"/>
            </a:xfrm>
            <a:custGeom>
              <a:avLst/>
              <a:gdLst/>
              <a:ahLst/>
              <a:cxnLst/>
              <a:rect l="l" t="t" r="r" b="b"/>
              <a:pathLst>
                <a:path w="675" h="1199" extrusionOk="0">
                  <a:moveTo>
                    <a:pt x="6" y="0"/>
                  </a:moveTo>
                  <a:cubicBezTo>
                    <a:pt x="4" y="0"/>
                    <a:pt x="0" y="4"/>
                    <a:pt x="0" y="4"/>
                  </a:cubicBezTo>
                  <a:cubicBezTo>
                    <a:pt x="107" y="446"/>
                    <a:pt x="328" y="857"/>
                    <a:pt x="641" y="1193"/>
                  </a:cubicBezTo>
                  <a:cubicBezTo>
                    <a:pt x="645" y="1197"/>
                    <a:pt x="650" y="1199"/>
                    <a:pt x="655" y="1199"/>
                  </a:cubicBezTo>
                  <a:cubicBezTo>
                    <a:pt x="666" y="1199"/>
                    <a:pt x="674" y="1188"/>
                    <a:pt x="664" y="1177"/>
                  </a:cubicBezTo>
                  <a:cubicBezTo>
                    <a:pt x="366" y="834"/>
                    <a:pt x="145" y="438"/>
                    <a:pt x="8" y="4"/>
                  </a:cubicBezTo>
                  <a:cubicBezTo>
                    <a:pt x="8" y="1"/>
                    <a:pt x="7"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0"/>
            <p:cNvSpPr/>
            <p:nvPr/>
          </p:nvSpPr>
          <p:spPr>
            <a:xfrm>
              <a:off x="5365200" y="671875"/>
              <a:ext cx="9450" cy="15775"/>
            </a:xfrm>
            <a:custGeom>
              <a:avLst/>
              <a:gdLst/>
              <a:ahLst/>
              <a:cxnLst/>
              <a:rect l="l" t="t" r="r" b="b"/>
              <a:pathLst>
                <a:path w="378" h="631" extrusionOk="0">
                  <a:moveTo>
                    <a:pt x="22" y="0"/>
                  </a:moveTo>
                  <a:cubicBezTo>
                    <a:pt x="11" y="0"/>
                    <a:pt x="1" y="12"/>
                    <a:pt x="1" y="27"/>
                  </a:cubicBezTo>
                  <a:cubicBezTo>
                    <a:pt x="77" y="240"/>
                    <a:pt x="184" y="446"/>
                    <a:pt x="321" y="621"/>
                  </a:cubicBezTo>
                  <a:cubicBezTo>
                    <a:pt x="325" y="628"/>
                    <a:pt x="332" y="631"/>
                    <a:pt x="339" y="631"/>
                  </a:cubicBezTo>
                  <a:cubicBezTo>
                    <a:pt x="357" y="631"/>
                    <a:pt x="378" y="613"/>
                    <a:pt x="367" y="591"/>
                  </a:cubicBezTo>
                  <a:cubicBezTo>
                    <a:pt x="230" y="415"/>
                    <a:pt x="123" y="217"/>
                    <a:pt x="39" y="12"/>
                  </a:cubicBezTo>
                  <a:cubicBezTo>
                    <a:pt x="34" y="4"/>
                    <a:pt x="28" y="0"/>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0"/>
            <p:cNvSpPr/>
            <p:nvPr/>
          </p:nvSpPr>
          <p:spPr>
            <a:xfrm>
              <a:off x="5372075" y="672450"/>
              <a:ext cx="4550" cy="4925"/>
            </a:xfrm>
            <a:custGeom>
              <a:avLst/>
              <a:gdLst/>
              <a:ahLst/>
              <a:cxnLst/>
              <a:rect l="l" t="t" r="r" b="b"/>
              <a:pathLst>
                <a:path w="182" h="197" extrusionOk="0">
                  <a:moveTo>
                    <a:pt x="16" y="1"/>
                  </a:moveTo>
                  <a:cubicBezTo>
                    <a:pt x="9" y="1"/>
                    <a:pt x="0" y="8"/>
                    <a:pt x="0" y="19"/>
                  </a:cubicBezTo>
                  <a:cubicBezTo>
                    <a:pt x="31" y="88"/>
                    <a:pt x="84" y="156"/>
                    <a:pt x="160" y="194"/>
                  </a:cubicBezTo>
                  <a:cubicBezTo>
                    <a:pt x="163" y="196"/>
                    <a:pt x="166" y="196"/>
                    <a:pt x="168" y="196"/>
                  </a:cubicBezTo>
                  <a:cubicBezTo>
                    <a:pt x="178" y="196"/>
                    <a:pt x="182" y="184"/>
                    <a:pt x="176" y="171"/>
                  </a:cubicBezTo>
                  <a:cubicBezTo>
                    <a:pt x="115" y="126"/>
                    <a:pt x="61" y="65"/>
                    <a:pt x="23" y="4"/>
                  </a:cubicBezTo>
                  <a:cubicBezTo>
                    <a:pt x="21" y="2"/>
                    <a:pt x="19" y="1"/>
                    <a:pt x="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0"/>
            <p:cNvSpPr/>
            <p:nvPr/>
          </p:nvSpPr>
          <p:spPr>
            <a:xfrm>
              <a:off x="5376075" y="671775"/>
              <a:ext cx="1350" cy="2000"/>
            </a:xfrm>
            <a:custGeom>
              <a:avLst/>
              <a:gdLst/>
              <a:ahLst/>
              <a:cxnLst/>
              <a:rect l="l" t="t" r="r" b="b"/>
              <a:pathLst>
                <a:path w="54" h="80" extrusionOk="0">
                  <a:moveTo>
                    <a:pt x="0" y="0"/>
                  </a:moveTo>
                  <a:cubicBezTo>
                    <a:pt x="16" y="23"/>
                    <a:pt x="23" y="54"/>
                    <a:pt x="31" y="76"/>
                  </a:cubicBezTo>
                  <a:cubicBezTo>
                    <a:pt x="33" y="79"/>
                    <a:pt x="36" y="80"/>
                    <a:pt x="39" y="80"/>
                  </a:cubicBezTo>
                  <a:cubicBezTo>
                    <a:pt x="46" y="80"/>
                    <a:pt x="54" y="74"/>
                    <a:pt x="54" y="69"/>
                  </a:cubicBezTo>
                  <a:cubicBezTo>
                    <a:pt x="39" y="46"/>
                    <a:pt x="23" y="23"/>
                    <a:pt x="8"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0"/>
            <p:cNvSpPr/>
            <p:nvPr/>
          </p:nvSpPr>
          <p:spPr>
            <a:xfrm>
              <a:off x="5358550" y="657550"/>
              <a:ext cx="975" cy="2300"/>
            </a:xfrm>
            <a:custGeom>
              <a:avLst/>
              <a:gdLst/>
              <a:ahLst/>
              <a:cxnLst/>
              <a:rect l="l" t="t" r="r" b="b"/>
              <a:pathLst>
                <a:path w="39" h="92" extrusionOk="0">
                  <a:moveTo>
                    <a:pt x="18" y="0"/>
                  </a:moveTo>
                  <a:cubicBezTo>
                    <a:pt x="9" y="0"/>
                    <a:pt x="0" y="8"/>
                    <a:pt x="0" y="21"/>
                  </a:cubicBezTo>
                  <a:lnTo>
                    <a:pt x="0" y="74"/>
                  </a:lnTo>
                  <a:cubicBezTo>
                    <a:pt x="0" y="85"/>
                    <a:pt x="10" y="91"/>
                    <a:pt x="19" y="91"/>
                  </a:cubicBezTo>
                  <a:cubicBezTo>
                    <a:pt x="29" y="91"/>
                    <a:pt x="38" y="85"/>
                    <a:pt x="38" y="74"/>
                  </a:cubicBezTo>
                  <a:lnTo>
                    <a:pt x="38" y="21"/>
                  </a:lnTo>
                  <a:cubicBezTo>
                    <a:pt x="35" y="6"/>
                    <a:pt x="26" y="0"/>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0"/>
            <p:cNvSpPr/>
            <p:nvPr/>
          </p:nvSpPr>
          <p:spPr>
            <a:xfrm>
              <a:off x="5464600" y="665025"/>
              <a:ext cx="9375" cy="17300"/>
            </a:xfrm>
            <a:custGeom>
              <a:avLst/>
              <a:gdLst/>
              <a:ahLst/>
              <a:cxnLst/>
              <a:rect l="l" t="t" r="r" b="b"/>
              <a:pathLst>
                <a:path w="375" h="692" extrusionOk="0">
                  <a:moveTo>
                    <a:pt x="349" y="0"/>
                  </a:moveTo>
                  <a:cubicBezTo>
                    <a:pt x="343" y="0"/>
                    <a:pt x="336" y="4"/>
                    <a:pt x="331" y="11"/>
                  </a:cubicBezTo>
                  <a:cubicBezTo>
                    <a:pt x="247" y="240"/>
                    <a:pt x="141" y="453"/>
                    <a:pt x="11" y="659"/>
                  </a:cubicBezTo>
                  <a:cubicBezTo>
                    <a:pt x="0" y="675"/>
                    <a:pt x="12" y="691"/>
                    <a:pt x="26" y="691"/>
                  </a:cubicBezTo>
                  <a:cubicBezTo>
                    <a:pt x="31" y="691"/>
                    <a:pt x="37" y="689"/>
                    <a:pt x="41" y="682"/>
                  </a:cubicBezTo>
                  <a:cubicBezTo>
                    <a:pt x="186" y="484"/>
                    <a:pt x="301" y="263"/>
                    <a:pt x="369" y="34"/>
                  </a:cubicBezTo>
                  <a:cubicBezTo>
                    <a:pt x="374" y="14"/>
                    <a:pt x="362" y="0"/>
                    <a:pt x="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0"/>
            <p:cNvSpPr/>
            <p:nvPr/>
          </p:nvSpPr>
          <p:spPr>
            <a:xfrm>
              <a:off x="5463625" y="667450"/>
              <a:ext cx="5600" cy="7775"/>
            </a:xfrm>
            <a:custGeom>
              <a:avLst/>
              <a:gdLst/>
              <a:ahLst/>
              <a:cxnLst/>
              <a:rect l="l" t="t" r="r" b="b"/>
              <a:pathLst>
                <a:path w="224" h="311" extrusionOk="0">
                  <a:moveTo>
                    <a:pt x="195" y="1"/>
                  </a:moveTo>
                  <a:cubicBezTo>
                    <a:pt x="192" y="1"/>
                    <a:pt x="189" y="2"/>
                    <a:pt x="187" y="6"/>
                  </a:cubicBezTo>
                  <a:cubicBezTo>
                    <a:pt x="126" y="97"/>
                    <a:pt x="65" y="189"/>
                    <a:pt x="12" y="272"/>
                  </a:cubicBezTo>
                  <a:cubicBezTo>
                    <a:pt x="0" y="290"/>
                    <a:pt x="15" y="311"/>
                    <a:pt x="29" y="311"/>
                  </a:cubicBezTo>
                  <a:cubicBezTo>
                    <a:pt x="34" y="311"/>
                    <a:pt x="39" y="309"/>
                    <a:pt x="42" y="303"/>
                  </a:cubicBezTo>
                  <a:cubicBezTo>
                    <a:pt x="111" y="219"/>
                    <a:pt x="172" y="128"/>
                    <a:pt x="218" y="28"/>
                  </a:cubicBezTo>
                  <a:cubicBezTo>
                    <a:pt x="223" y="17"/>
                    <a:pt x="207"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0"/>
            <p:cNvSpPr/>
            <p:nvPr/>
          </p:nvSpPr>
          <p:spPr>
            <a:xfrm>
              <a:off x="5459975" y="668075"/>
              <a:ext cx="1475" cy="2200"/>
            </a:xfrm>
            <a:custGeom>
              <a:avLst/>
              <a:gdLst/>
              <a:ahLst/>
              <a:cxnLst/>
              <a:rect l="l" t="t" r="r" b="b"/>
              <a:pathLst>
                <a:path w="59" h="88" extrusionOk="0">
                  <a:moveTo>
                    <a:pt x="41" y="0"/>
                  </a:moveTo>
                  <a:cubicBezTo>
                    <a:pt x="34" y="0"/>
                    <a:pt x="28" y="4"/>
                    <a:pt x="28" y="11"/>
                  </a:cubicBezTo>
                  <a:lnTo>
                    <a:pt x="5" y="64"/>
                  </a:lnTo>
                  <a:cubicBezTo>
                    <a:pt x="1" y="79"/>
                    <a:pt x="11" y="88"/>
                    <a:pt x="22" y="88"/>
                  </a:cubicBezTo>
                  <a:cubicBezTo>
                    <a:pt x="28" y="88"/>
                    <a:pt x="33" y="85"/>
                    <a:pt x="36" y="80"/>
                  </a:cubicBezTo>
                  <a:cubicBezTo>
                    <a:pt x="59" y="42"/>
                    <a:pt x="51" y="57"/>
                    <a:pt x="59" y="19"/>
                  </a:cubicBezTo>
                  <a:cubicBezTo>
                    <a:pt x="59" y="6"/>
                    <a:pt x="50" y="0"/>
                    <a:pt x="41"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60"/>
          <p:cNvGrpSpPr/>
          <p:nvPr/>
        </p:nvGrpSpPr>
        <p:grpSpPr>
          <a:xfrm rot="789083">
            <a:off x="7863076" y="3887128"/>
            <a:ext cx="560380" cy="614268"/>
            <a:chOff x="2515400" y="3453200"/>
            <a:chExt cx="384500" cy="421475"/>
          </a:xfrm>
        </p:grpSpPr>
        <p:sp>
          <p:nvSpPr>
            <p:cNvPr id="10727" name="Google Shape;10727;p60"/>
            <p:cNvSpPr/>
            <p:nvPr/>
          </p:nvSpPr>
          <p:spPr>
            <a:xfrm>
              <a:off x="2515400" y="3453200"/>
              <a:ext cx="384500" cy="421475"/>
            </a:xfrm>
            <a:custGeom>
              <a:avLst/>
              <a:gdLst/>
              <a:ahLst/>
              <a:cxnLst/>
              <a:rect l="l" t="t" r="r" b="b"/>
              <a:pathLst>
                <a:path w="15380" h="16859" extrusionOk="0">
                  <a:moveTo>
                    <a:pt x="7682" y="0"/>
                  </a:moveTo>
                  <a:cubicBezTo>
                    <a:pt x="7317" y="0"/>
                    <a:pt x="6966" y="122"/>
                    <a:pt x="6684" y="343"/>
                  </a:cubicBezTo>
                  <a:lnTo>
                    <a:pt x="6646" y="374"/>
                  </a:lnTo>
                  <a:cubicBezTo>
                    <a:pt x="6532" y="450"/>
                    <a:pt x="6425" y="534"/>
                    <a:pt x="6326" y="625"/>
                  </a:cubicBezTo>
                  <a:cubicBezTo>
                    <a:pt x="6059" y="869"/>
                    <a:pt x="5861" y="1189"/>
                    <a:pt x="5762" y="1540"/>
                  </a:cubicBezTo>
                  <a:cubicBezTo>
                    <a:pt x="5693" y="1319"/>
                    <a:pt x="5579" y="1121"/>
                    <a:pt x="5419" y="961"/>
                  </a:cubicBezTo>
                  <a:cubicBezTo>
                    <a:pt x="5167" y="701"/>
                    <a:pt x="4824" y="557"/>
                    <a:pt x="4466" y="557"/>
                  </a:cubicBezTo>
                  <a:lnTo>
                    <a:pt x="4436" y="557"/>
                  </a:lnTo>
                  <a:cubicBezTo>
                    <a:pt x="3597" y="587"/>
                    <a:pt x="2911" y="1098"/>
                    <a:pt x="2690" y="1868"/>
                  </a:cubicBezTo>
                  <a:cubicBezTo>
                    <a:pt x="2584" y="2256"/>
                    <a:pt x="2614" y="2675"/>
                    <a:pt x="2789" y="3041"/>
                  </a:cubicBezTo>
                  <a:cubicBezTo>
                    <a:pt x="2668" y="3003"/>
                    <a:pt x="2546" y="2980"/>
                    <a:pt x="2416" y="2965"/>
                  </a:cubicBezTo>
                  <a:cubicBezTo>
                    <a:pt x="2340" y="2957"/>
                    <a:pt x="2256" y="2950"/>
                    <a:pt x="2180" y="2950"/>
                  </a:cubicBezTo>
                  <a:cubicBezTo>
                    <a:pt x="1555" y="2950"/>
                    <a:pt x="976" y="3247"/>
                    <a:pt x="610" y="3750"/>
                  </a:cubicBezTo>
                  <a:cubicBezTo>
                    <a:pt x="152" y="4360"/>
                    <a:pt x="0" y="5259"/>
                    <a:pt x="229" y="6036"/>
                  </a:cubicBezTo>
                  <a:cubicBezTo>
                    <a:pt x="495" y="6943"/>
                    <a:pt x="1387" y="7873"/>
                    <a:pt x="2416" y="7873"/>
                  </a:cubicBezTo>
                  <a:cubicBezTo>
                    <a:pt x="2759" y="7873"/>
                    <a:pt x="3102" y="7766"/>
                    <a:pt x="3384" y="7561"/>
                  </a:cubicBezTo>
                  <a:cubicBezTo>
                    <a:pt x="3422" y="7622"/>
                    <a:pt x="3453" y="7683"/>
                    <a:pt x="3475" y="7744"/>
                  </a:cubicBezTo>
                  <a:cubicBezTo>
                    <a:pt x="3483" y="7949"/>
                    <a:pt x="3521" y="8148"/>
                    <a:pt x="3613" y="8330"/>
                  </a:cubicBezTo>
                  <a:cubicBezTo>
                    <a:pt x="3666" y="8445"/>
                    <a:pt x="3735" y="8551"/>
                    <a:pt x="3826" y="8651"/>
                  </a:cubicBezTo>
                  <a:cubicBezTo>
                    <a:pt x="3925" y="8986"/>
                    <a:pt x="4017" y="9336"/>
                    <a:pt x="4085" y="9679"/>
                  </a:cubicBezTo>
                  <a:cubicBezTo>
                    <a:pt x="3978" y="9878"/>
                    <a:pt x="3925" y="10106"/>
                    <a:pt x="3925" y="10327"/>
                  </a:cubicBezTo>
                  <a:cubicBezTo>
                    <a:pt x="3925" y="10693"/>
                    <a:pt x="4070" y="11051"/>
                    <a:pt x="4329" y="11310"/>
                  </a:cubicBezTo>
                  <a:cubicBezTo>
                    <a:pt x="4382" y="11752"/>
                    <a:pt x="4398" y="12202"/>
                    <a:pt x="4375" y="12652"/>
                  </a:cubicBezTo>
                  <a:cubicBezTo>
                    <a:pt x="4321" y="12621"/>
                    <a:pt x="4268" y="12598"/>
                    <a:pt x="4215" y="12576"/>
                  </a:cubicBezTo>
                  <a:cubicBezTo>
                    <a:pt x="3997" y="12477"/>
                    <a:pt x="3763" y="12428"/>
                    <a:pt x="3527" y="12428"/>
                  </a:cubicBezTo>
                  <a:cubicBezTo>
                    <a:pt x="3415" y="12428"/>
                    <a:pt x="3304" y="12439"/>
                    <a:pt x="3193" y="12461"/>
                  </a:cubicBezTo>
                  <a:cubicBezTo>
                    <a:pt x="3125" y="12476"/>
                    <a:pt x="3064" y="12492"/>
                    <a:pt x="3011" y="12522"/>
                  </a:cubicBezTo>
                  <a:lnTo>
                    <a:pt x="2736" y="12637"/>
                  </a:lnTo>
                  <a:cubicBezTo>
                    <a:pt x="2675" y="12659"/>
                    <a:pt x="2614" y="12690"/>
                    <a:pt x="2568" y="12728"/>
                  </a:cubicBezTo>
                  <a:cubicBezTo>
                    <a:pt x="2538" y="12743"/>
                    <a:pt x="2515" y="12766"/>
                    <a:pt x="2492" y="12781"/>
                  </a:cubicBezTo>
                  <a:cubicBezTo>
                    <a:pt x="2210" y="13002"/>
                    <a:pt x="2004" y="13300"/>
                    <a:pt x="1898" y="13643"/>
                  </a:cubicBezTo>
                  <a:cubicBezTo>
                    <a:pt x="1860" y="13734"/>
                    <a:pt x="1822" y="13825"/>
                    <a:pt x="1791" y="13925"/>
                  </a:cubicBezTo>
                  <a:cubicBezTo>
                    <a:pt x="1753" y="13986"/>
                    <a:pt x="1723" y="14046"/>
                    <a:pt x="1700" y="14107"/>
                  </a:cubicBezTo>
                  <a:cubicBezTo>
                    <a:pt x="1524" y="14496"/>
                    <a:pt x="1540" y="14938"/>
                    <a:pt x="1745" y="15312"/>
                  </a:cubicBezTo>
                  <a:cubicBezTo>
                    <a:pt x="2256" y="16257"/>
                    <a:pt x="3247" y="16859"/>
                    <a:pt x="4268" y="16859"/>
                  </a:cubicBezTo>
                  <a:cubicBezTo>
                    <a:pt x="4680" y="16859"/>
                    <a:pt x="5076" y="16744"/>
                    <a:pt x="5426" y="16546"/>
                  </a:cubicBezTo>
                  <a:cubicBezTo>
                    <a:pt x="5640" y="16676"/>
                    <a:pt x="5891" y="16752"/>
                    <a:pt x="6151" y="16752"/>
                  </a:cubicBezTo>
                  <a:cubicBezTo>
                    <a:pt x="6402" y="16752"/>
                    <a:pt x="6646" y="16683"/>
                    <a:pt x="6859" y="16546"/>
                  </a:cubicBezTo>
                  <a:cubicBezTo>
                    <a:pt x="7074" y="16680"/>
                    <a:pt x="7320" y="16748"/>
                    <a:pt x="7567" y="16748"/>
                  </a:cubicBezTo>
                  <a:cubicBezTo>
                    <a:pt x="7713" y="16748"/>
                    <a:pt x="7861" y="16724"/>
                    <a:pt x="8003" y="16676"/>
                  </a:cubicBezTo>
                  <a:cubicBezTo>
                    <a:pt x="8178" y="16645"/>
                    <a:pt x="8345" y="16584"/>
                    <a:pt x="8490" y="16493"/>
                  </a:cubicBezTo>
                  <a:cubicBezTo>
                    <a:pt x="8704" y="16630"/>
                    <a:pt x="8948" y="16699"/>
                    <a:pt x="9199" y="16699"/>
                  </a:cubicBezTo>
                  <a:cubicBezTo>
                    <a:pt x="9458" y="16699"/>
                    <a:pt x="9710" y="16630"/>
                    <a:pt x="9923" y="16493"/>
                  </a:cubicBezTo>
                  <a:cubicBezTo>
                    <a:pt x="10289" y="16699"/>
                    <a:pt x="10693" y="16798"/>
                    <a:pt x="11112" y="16798"/>
                  </a:cubicBezTo>
                  <a:cubicBezTo>
                    <a:pt x="12141" y="16798"/>
                    <a:pt x="13132" y="16188"/>
                    <a:pt x="13635" y="15251"/>
                  </a:cubicBezTo>
                  <a:cubicBezTo>
                    <a:pt x="13879" y="14816"/>
                    <a:pt x="13856" y="14283"/>
                    <a:pt x="13589" y="13864"/>
                  </a:cubicBezTo>
                  <a:cubicBezTo>
                    <a:pt x="13558" y="13764"/>
                    <a:pt x="13520" y="13673"/>
                    <a:pt x="13475" y="13582"/>
                  </a:cubicBezTo>
                  <a:cubicBezTo>
                    <a:pt x="13376" y="13239"/>
                    <a:pt x="13170" y="12941"/>
                    <a:pt x="12895" y="12728"/>
                  </a:cubicBezTo>
                  <a:cubicBezTo>
                    <a:pt x="12873" y="12713"/>
                    <a:pt x="12850" y="12690"/>
                    <a:pt x="12819" y="12675"/>
                  </a:cubicBezTo>
                  <a:cubicBezTo>
                    <a:pt x="12766" y="12637"/>
                    <a:pt x="12705" y="12606"/>
                    <a:pt x="12644" y="12583"/>
                  </a:cubicBezTo>
                  <a:lnTo>
                    <a:pt x="12370" y="12461"/>
                  </a:lnTo>
                  <a:cubicBezTo>
                    <a:pt x="12316" y="12438"/>
                    <a:pt x="12248" y="12423"/>
                    <a:pt x="12187" y="12408"/>
                  </a:cubicBezTo>
                  <a:cubicBezTo>
                    <a:pt x="12076" y="12386"/>
                    <a:pt x="11965" y="12375"/>
                    <a:pt x="11853" y="12375"/>
                  </a:cubicBezTo>
                  <a:cubicBezTo>
                    <a:pt x="11617" y="12375"/>
                    <a:pt x="11380" y="12424"/>
                    <a:pt x="11158" y="12522"/>
                  </a:cubicBezTo>
                  <a:cubicBezTo>
                    <a:pt x="11104" y="12545"/>
                    <a:pt x="11051" y="12568"/>
                    <a:pt x="11005" y="12598"/>
                  </a:cubicBezTo>
                  <a:cubicBezTo>
                    <a:pt x="10982" y="12134"/>
                    <a:pt x="11005" y="11669"/>
                    <a:pt x="11059" y="11211"/>
                  </a:cubicBezTo>
                  <a:cubicBezTo>
                    <a:pt x="11257" y="10960"/>
                    <a:pt x="11371" y="10647"/>
                    <a:pt x="11371" y="10327"/>
                  </a:cubicBezTo>
                  <a:cubicBezTo>
                    <a:pt x="11371" y="10144"/>
                    <a:pt x="11333" y="9961"/>
                    <a:pt x="11264" y="9794"/>
                  </a:cubicBezTo>
                  <a:cubicBezTo>
                    <a:pt x="11348" y="9352"/>
                    <a:pt x="11455" y="8917"/>
                    <a:pt x="11592" y="8498"/>
                  </a:cubicBezTo>
                  <a:cubicBezTo>
                    <a:pt x="11707" y="8323"/>
                    <a:pt x="11783" y="8117"/>
                    <a:pt x="11806" y="7911"/>
                  </a:cubicBezTo>
                  <a:cubicBezTo>
                    <a:pt x="11867" y="7766"/>
                    <a:pt x="11928" y="7637"/>
                    <a:pt x="11996" y="7507"/>
                  </a:cubicBezTo>
                  <a:cubicBezTo>
                    <a:pt x="12278" y="7713"/>
                    <a:pt x="12613" y="7820"/>
                    <a:pt x="12964" y="7820"/>
                  </a:cubicBezTo>
                  <a:cubicBezTo>
                    <a:pt x="13993" y="7820"/>
                    <a:pt x="14885" y="6882"/>
                    <a:pt x="15151" y="5983"/>
                  </a:cubicBezTo>
                  <a:cubicBezTo>
                    <a:pt x="15380" y="5206"/>
                    <a:pt x="15228" y="4306"/>
                    <a:pt x="14770" y="3697"/>
                  </a:cubicBezTo>
                  <a:cubicBezTo>
                    <a:pt x="14404" y="3194"/>
                    <a:pt x="13825" y="2896"/>
                    <a:pt x="13200" y="2896"/>
                  </a:cubicBezTo>
                  <a:cubicBezTo>
                    <a:pt x="13124" y="2896"/>
                    <a:pt x="13040" y="2896"/>
                    <a:pt x="12964" y="2912"/>
                  </a:cubicBezTo>
                  <a:cubicBezTo>
                    <a:pt x="12834" y="2927"/>
                    <a:pt x="12713" y="2950"/>
                    <a:pt x="12591" y="2988"/>
                  </a:cubicBezTo>
                  <a:cubicBezTo>
                    <a:pt x="12766" y="2622"/>
                    <a:pt x="12796" y="2203"/>
                    <a:pt x="12690" y="1814"/>
                  </a:cubicBezTo>
                  <a:cubicBezTo>
                    <a:pt x="12461" y="1029"/>
                    <a:pt x="11790" y="534"/>
                    <a:pt x="10929" y="503"/>
                  </a:cubicBezTo>
                  <a:lnTo>
                    <a:pt x="10899" y="503"/>
                  </a:lnTo>
                  <a:cubicBezTo>
                    <a:pt x="10548" y="503"/>
                    <a:pt x="10205" y="648"/>
                    <a:pt x="9961" y="900"/>
                  </a:cubicBezTo>
                  <a:cubicBezTo>
                    <a:pt x="9794" y="1067"/>
                    <a:pt x="9679" y="1265"/>
                    <a:pt x="9618" y="1486"/>
                  </a:cubicBezTo>
                  <a:cubicBezTo>
                    <a:pt x="9512" y="1136"/>
                    <a:pt x="9321" y="816"/>
                    <a:pt x="9054" y="572"/>
                  </a:cubicBezTo>
                  <a:cubicBezTo>
                    <a:pt x="8864" y="397"/>
                    <a:pt x="8353" y="0"/>
                    <a:pt x="7682" y="0"/>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0"/>
            <p:cNvSpPr/>
            <p:nvPr/>
          </p:nvSpPr>
          <p:spPr>
            <a:xfrm>
              <a:off x="2740025" y="3716125"/>
              <a:ext cx="16600" cy="77200"/>
            </a:xfrm>
            <a:custGeom>
              <a:avLst/>
              <a:gdLst/>
              <a:ahLst/>
              <a:cxnLst/>
              <a:rect l="l" t="t" r="r" b="b"/>
              <a:pathLst>
                <a:path w="664" h="3088" extrusionOk="0">
                  <a:moveTo>
                    <a:pt x="405" y="222"/>
                  </a:moveTo>
                  <a:cubicBezTo>
                    <a:pt x="351" y="618"/>
                    <a:pt x="298" y="1053"/>
                    <a:pt x="275" y="1495"/>
                  </a:cubicBezTo>
                  <a:cubicBezTo>
                    <a:pt x="252" y="1060"/>
                    <a:pt x="229" y="641"/>
                    <a:pt x="229" y="222"/>
                  </a:cubicBezTo>
                  <a:close/>
                  <a:moveTo>
                    <a:pt x="1" y="1"/>
                  </a:moveTo>
                  <a:cubicBezTo>
                    <a:pt x="8" y="1030"/>
                    <a:pt x="77" y="2066"/>
                    <a:pt x="199" y="3087"/>
                  </a:cubicBezTo>
                  <a:lnTo>
                    <a:pt x="572" y="3087"/>
                  </a:lnTo>
                  <a:cubicBezTo>
                    <a:pt x="405" y="2089"/>
                    <a:pt x="519" y="969"/>
                    <a:pt x="664" y="1"/>
                  </a:cubicBezTo>
                  <a:close/>
                </a:path>
              </a:pathLst>
            </a:custGeom>
            <a:solidFill>
              <a:srgbClr val="FFE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0"/>
            <p:cNvSpPr/>
            <p:nvPr/>
          </p:nvSpPr>
          <p:spPr>
            <a:xfrm>
              <a:off x="2740025" y="3651150"/>
              <a:ext cx="31075" cy="55675"/>
            </a:xfrm>
            <a:custGeom>
              <a:avLst/>
              <a:gdLst/>
              <a:ahLst/>
              <a:cxnLst/>
              <a:rect l="l" t="t" r="r" b="b"/>
              <a:pathLst>
                <a:path w="1243" h="2227" extrusionOk="0">
                  <a:moveTo>
                    <a:pt x="938" y="230"/>
                  </a:moveTo>
                  <a:cubicBezTo>
                    <a:pt x="755" y="809"/>
                    <a:pt x="618" y="1403"/>
                    <a:pt x="527" y="2005"/>
                  </a:cubicBezTo>
                  <a:lnTo>
                    <a:pt x="229" y="2005"/>
                  </a:lnTo>
                  <a:cubicBezTo>
                    <a:pt x="245" y="1411"/>
                    <a:pt x="298" y="816"/>
                    <a:pt x="382" y="230"/>
                  </a:cubicBezTo>
                  <a:close/>
                  <a:moveTo>
                    <a:pt x="184" y="1"/>
                  </a:moveTo>
                  <a:cubicBezTo>
                    <a:pt x="77" y="740"/>
                    <a:pt x="8" y="1479"/>
                    <a:pt x="1" y="2226"/>
                  </a:cubicBezTo>
                  <a:lnTo>
                    <a:pt x="717" y="2226"/>
                  </a:lnTo>
                  <a:cubicBezTo>
                    <a:pt x="725" y="2165"/>
                    <a:pt x="740" y="2104"/>
                    <a:pt x="748" y="2051"/>
                  </a:cubicBezTo>
                  <a:cubicBezTo>
                    <a:pt x="854" y="1350"/>
                    <a:pt x="1022" y="672"/>
                    <a:pt x="1243" y="1"/>
                  </a:cubicBezTo>
                  <a:close/>
                </a:path>
              </a:pathLst>
            </a:custGeom>
            <a:solidFill>
              <a:srgbClr val="FFE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0"/>
            <p:cNvSpPr/>
            <p:nvPr/>
          </p:nvSpPr>
          <p:spPr>
            <a:xfrm>
              <a:off x="2540550" y="3476825"/>
              <a:ext cx="334975" cy="374050"/>
            </a:xfrm>
            <a:custGeom>
              <a:avLst/>
              <a:gdLst/>
              <a:ahLst/>
              <a:cxnLst/>
              <a:rect l="l" t="t" r="r" b="b"/>
              <a:pathLst>
                <a:path w="13399" h="14962" extrusionOk="0">
                  <a:moveTo>
                    <a:pt x="12195" y="3745"/>
                  </a:moveTo>
                  <a:cubicBezTo>
                    <a:pt x="12303" y="3745"/>
                    <a:pt x="12390" y="3804"/>
                    <a:pt x="12453" y="3925"/>
                  </a:cubicBezTo>
                  <a:cubicBezTo>
                    <a:pt x="12522" y="4070"/>
                    <a:pt x="12545" y="4230"/>
                    <a:pt x="12522" y="4390"/>
                  </a:cubicBezTo>
                  <a:cubicBezTo>
                    <a:pt x="12438" y="4291"/>
                    <a:pt x="12339" y="4215"/>
                    <a:pt x="12232" y="4154"/>
                  </a:cubicBezTo>
                  <a:cubicBezTo>
                    <a:pt x="12095" y="4070"/>
                    <a:pt x="11935" y="4024"/>
                    <a:pt x="11775" y="4017"/>
                  </a:cubicBezTo>
                  <a:cubicBezTo>
                    <a:pt x="11729" y="4017"/>
                    <a:pt x="11691" y="4024"/>
                    <a:pt x="11646" y="4032"/>
                  </a:cubicBezTo>
                  <a:cubicBezTo>
                    <a:pt x="11752" y="3941"/>
                    <a:pt x="11867" y="3864"/>
                    <a:pt x="11989" y="3803"/>
                  </a:cubicBezTo>
                  <a:cubicBezTo>
                    <a:pt x="12064" y="3764"/>
                    <a:pt x="12133" y="3745"/>
                    <a:pt x="12195" y="3745"/>
                  </a:cubicBezTo>
                  <a:close/>
                  <a:moveTo>
                    <a:pt x="1197" y="3796"/>
                  </a:moveTo>
                  <a:cubicBezTo>
                    <a:pt x="1273" y="3803"/>
                    <a:pt x="1341" y="3819"/>
                    <a:pt x="1410" y="3857"/>
                  </a:cubicBezTo>
                  <a:cubicBezTo>
                    <a:pt x="1532" y="3918"/>
                    <a:pt x="1646" y="3994"/>
                    <a:pt x="1753" y="4085"/>
                  </a:cubicBezTo>
                  <a:cubicBezTo>
                    <a:pt x="1708" y="4079"/>
                    <a:pt x="1663" y="4075"/>
                    <a:pt x="1618" y="4075"/>
                  </a:cubicBezTo>
                  <a:cubicBezTo>
                    <a:pt x="1458" y="4075"/>
                    <a:pt x="1303" y="4118"/>
                    <a:pt x="1166" y="4207"/>
                  </a:cubicBezTo>
                  <a:cubicBezTo>
                    <a:pt x="1059" y="4268"/>
                    <a:pt x="960" y="4345"/>
                    <a:pt x="877" y="4436"/>
                  </a:cubicBezTo>
                  <a:cubicBezTo>
                    <a:pt x="854" y="4284"/>
                    <a:pt x="877" y="4116"/>
                    <a:pt x="945" y="3979"/>
                  </a:cubicBezTo>
                  <a:cubicBezTo>
                    <a:pt x="991" y="3872"/>
                    <a:pt x="1090" y="3803"/>
                    <a:pt x="1197" y="3796"/>
                  </a:cubicBezTo>
                  <a:close/>
                  <a:moveTo>
                    <a:pt x="6694" y="224"/>
                  </a:moveTo>
                  <a:cubicBezTo>
                    <a:pt x="6902" y="224"/>
                    <a:pt x="7123" y="356"/>
                    <a:pt x="7271" y="488"/>
                  </a:cubicBezTo>
                  <a:cubicBezTo>
                    <a:pt x="7385" y="595"/>
                    <a:pt x="7461" y="732"/>
                    <a:pt x="7507" y="884"/>
                  </a:cubicBezTo>
                  <a:cubicBezTo>
                    <a:pt x="7553" y="1052"/>
                    <a:pt x="7500" y="1136"/>
                    <a:pt x="7416" y="1265"/>
                  </a:cubicBezTo>
                  <a:lnTo>
                    <a:pt x="7164" y="1631"/>
                  </a:lnTo>
                  <a:cubicBezTo>
                    <a:pt x="7164" y="1639"/>
                    <a:pt x="7157" y="1639"/>
                    <a:pt x="7157" y="1647"/>
                  </a:cubicBezTo>
                  <a:cubicBezTo>
                    <a:pt x="7125" y="1697"/>
                    <a:pt x="7073" y="1727"/>
                    <a:pt x="7016" y="1727"/>
                  </a:cubicBezTo>
                  <a:cubicBezTo>
                    <a:pt x="7005" y="1727"/>
                    <a:pt x="6993" y="1725"/>
                    <a:pt x="6981" y="1723"/>
                  </a:cubicBezTo>
                  <a:lnTo>
                    <a:pt x="6966" y="1723"/>
                  </a:lnTo>
                  <a:lnTo>
                    <a:pt x="6966" y="6600"/>
                  </a:lnTo>
                  <a:lnTo>
                    <a:pt x="7888" y="6600"/>
                  </a:lnTo>
                  <a:cubicBezTo>
                    <a:pt x="8094" y="5526"/>
                    <a:pt x="8406" y="4466"/>
                    <a:pt x="8803" y="3445"/>
                  </a:cubicBezTo>
                  <a:cubicBezTo>
                    <a:pt x="8940" y="3117"/>
                    <a:pt x="9092" y="2797"/>
                    <a:pt x="9260" y="2485"/>
                  </a:cubicBezTo>
                  <a:cubicBezTo>
                    <a:pt x="9359" y="2302"/>
                    <a:pt x="9801" y="1677"/>
                    <a:pt x="9763" y="1471"/>
                  </a:cubicBezTo>
                  <a:cubicBezTo>
                    <a:pt x="9748" y="1418"/>
                    <a:pt x="9755" y="1365"/>
                    <a:pt x="9786" y="1319"/>
                  </a:cubicBezTo>
                  <a:cubicBezTo>
                    <a:pt x="9763" y="1189"/>
                    <a:pt x="9748" y="1060"/>
                    <a:pt x="9755" y="923"/>
                  </a:cubicBezTo>
                  <a:cubicBezTo>
                    <a:pt x="9748" y="831"/>
                    <a:pt x="9824" y="747"/>
                    <a:pt x="9923" y="740"/>
                  </a:cubicBezTo>
                  <a:cubicBezTo>
                    <a:pt x="10205" y="747"/>
                    <a:pt x="10479" y="884"/>
                    <a:pt x="10571" y="1205"/>
                  </a:cubicBezTo>
                  <a:cubicBezTo>
                    <a:pt x="10662" y="1517"/>
                    <a:pt x="10434" y="1768"/>
                    <a:pt x="10190" y="1845"/>
                  </a:cubicBezTo>
                  <a:cubicBezTo>
                    <a:pt x="10174" y="1851"/>
                    <a:pt x="10157" y="1854"/>
                    <a:pt x="10141" y="1854"/>
                  </a:cubicBezTo>
                  <a:cubicBezTo>
                    <a:pt x="10095" y="1854"/>
                    <a:pt x="10050" y="1831"/>
                    <a:pt x="10022" y="1791"/>
                  </a:cubicBezTo>
                  <a:cubicBezTo>
                    <a:pt x="9908" y="2111"/>
                    <a:pt x="9664" y="2462"/>
                    <a:pt x="9550" y="2668"/>
                  </a:cubicBezTo>
                  <a:cubicBezTo>
                    <a:pt x="9070" y="3582"/>
                    <a:pt x="8704" y="4550"/>
                    <a:pt x="8445" y="5549"/>
                  </a:cubicBezTo>
                  <a:cubicBezTo>
                    <a:pt x="8353" y="5899"/>
                    <a:pt x="8285" y="6250"/>
                    <a:pt x="8224" y="6608"/>
                  </a:cubicBezTo>
                  <a:lnTo>
                    <a:pt x="9367" y="6608"/>
                  </a:lnTo>
                  <a:cubicBezTo>
                    <a:pt x="9557" y="6090"/>
                    <a:pt x="9801" y="5594"/>
                    <a:pt x="10091" y="5130"/>
                  </a:cubicBezTo>
                  <a:cubicBezTo>
                    <a:pt x="10533" y="4413"/>
                    <a:pt x="11257" y="3239"/>
                    <a:pt x="12118" y="3140"/>
                  </a:cubicBezTo>
                  <a:cubicBezTo>
                    <a:pt x="12153" y="3136"/>
                    <a:pt x="12187" y="3134"/>
                    <a:pt x="12220" y="3134"/>
                  </a:cubicBezTo>
                  <a:cubicBezTo>
                    <a:pt x="12919" y="3134"/>
                    <a:pt x="13237" y="4033"/>
                    <a:pt x="13040" y="4710"/>
                  </a:cubicBezTo>
                  <a:cubicBezTo>
                    <a:pt x="12901" y="5183"/>
                    <a:pt x="12408" y="5701"/>
                    <a:pt x="11985" y="5701"/>
                  </a:cubicBezTo>
                  <a:cubicBezTo>
                    <a:pt x="11759" y="5701"/>
                    <a:pt x="11554" y="5554"/>
                    <a:pt x="11432" y="5175"/>
                  </a:cubicBezTo>
                  <a:cubicBezTo>
                    <a:pt x="11282" y="4712"/>
                    <a:pt x="11412" y="4244"/>
                    <a:pt x="11777" y="4244"/>
                  </a:cubicBezTo>
                  <a:cubicBezTo>
                    <a:pt x="11874" y="4244"/>
                    <a:pt x="11988" y="4277"/>
                    <a:pt x="12118" y="4352"/>
                  </a:cubicBezTo>
                  <a:cubicBezTo>
                    <a:pt x="12674" y="4665"/>
                    <a:pt x="12469" y="5038"/>
                    <a:pt x="12042" y="5160"/>
                  </a:cubicBezTo>
                  <a:cubicBezTo>
                    <a:pt x="12101" y="5184"/>
                    <a:pt x="12156" y="5196"/>
                    <a:pt x="12208" y="5196"/>
                  </a:cubicBezTo>
                  <a:cubicBezTo>
                    <a:pt x="12358" y="5196"/>
                    <a:pt x="12479" y="5097"/>
                    <a:pt x="12575" y="4893"/>
                  </a:cubicBezTo>
                  <a:cubicBezTo>
                    <a:pt x="12933" y="4361"/>
                    <a:pt x="12736" y="3524"/>
                    <a:pt x="12199" y="3524"/>
                  </a:cubicBezTo>
                  <a:cubicBezTo>
                    <a:pt x="12106" y="3524"/>
                    <a:pt x="12002" y="3549"/>
                    <a:pt x="11889" y="3605"/>
                  </a:cubicBezTo>
                  <a:cubicBezTo>
                    <a:pt x="11089" y="4009"/>
                    <a:pt x="10487" y="5084"/>
                    <a:pt x="10045" y="5884"/>
                  </a:cubicBezTo>
                  <a:cubicBezTo>
                    <a:pt x="9893" y="6158"/>
                    <a:pt x="9763" y="6440"/>
                    <a:pt x="9649" y="6738"/>
                  </a:cubicBezTo>
                  <a:cubicBezTo>
                    <a:pt x="9679" y="6821"/>
                    <a:pt x="9641" y="6913"/>
                    <a:pt x="9565" y="6959"/>
                  </a:cubicBezTo>
                  <a:cubicBezTo>
                    <a:pt x="9321" y="7690"/>
                    <a:pt x="9138" y="8437"/>
                    <a:pt x="9031" y="9199"/>
                  </a:cubicBezTo>
                  <a:lnTo>
                    <a:pt x="9054" y="9199"/>
                  </a:lnTo>
                  <a:cubicBezTo>
                    <a:pt x="9268" y="9199"/>
                    <a:pt x="9268" y="9573"/>
                    <a:pt x="9054" y="9573"/>
                  </a:cubicBezTo>
                  <a:lnTo>
                    <a:pt x="8978" y="9573"/>
                  </a:lnTo>
                  <a:cubicBezTo>
                    <a:pt x="8955" y="9748"/>
                    <a:pt x="8932" y="9923"/>
                    <a:pt x="8909" y="10099"/>
                  </a:cubicBezTo>
                  <a:cubicBezTo>
                    <a:pt x="8810" y="10952"/>
                    <a:pt x="8818" y="11813"/>
                    <a:pt x="8940" y="12659"/>
                  </a:cubicBezTo>
                  <a:lnTo>
                    <a:pt x="9275" y="12659"/>
                  </a:lnTo>
                  <a:cubicBezTo>
                    <a:pt x="9489" y="12659"/>
                    <a:pt x="9489" y="13033"/>
                    <a:pt x="9275" y="13033"/>
                  </a:cubicBezTo>
                  <a:lnTo>
                    <a:pt x="8993" y="13033"/>
                  </a:lnTo>
                  <a:cubicBezTo>
                    <a:pt x="9162" y="13790"/>
                    <a:pt x="9722" y="14293"/>
                    <a:pt x="10294" y="14293"/>
                  </a:cubicBezTo>
                  <a:cubicBezTo>
                    <a:pt x="10574" y="14293"/>
                    <a:pt x="10856" y="14172"/>
                    <a:pt x="11097" y="13902"/>
                  </a:cubicBezTo>
                  <a:cubicBezTo>
                    <a:pt x="11097" y="13871"/>
                    <a:pt x="11097" y="13841"/>
                    <a:pt x="11112" y="13818"/>
                  </a:cubicBezTo>
                  <a:cubicBezTo>
                    <a:pt x="11143" y="13742"/>
                    <a:pt x="11158" y="13658"/>
                    <a:pt x="11173" y="13574"/>
                  </a:cubicBezTo>
                  <a:cubicBezTo>
                    <a:pt x="11112" y="13551"/>
                    <a:pt x="11074" y="13483"/>
                    <a:pt x="11089" y="13414"/>
                  </a:cubicBezTo>
                  <a:cubicBezTo>
                    <a:pt x="11089" y="13368"/>
                    <a:pt x="11089" y="13323"/>
                    <a:pt x="11089" y="13277"/>
                  </a:cubicBezTo>
                  <a:cubicBezTo>
                    <a:pt x="11059" y="13460"/>
                    <a:pt x="10914" y="13589"/>
                    <a:pt x="10777" y="13696"/>
                  </a:cubicBezTo>
                  <a:cubicBezTo>
                    <a:pt x="10754" y="13715"/>
                    <a:pt x="10725" y="13725"/>
                    <a:pt x="10696" y="13725"/>
                  </a:cubicBezTo>
                  <a:cubicBezTo>
                    <a:pt x="10666" y="13725"/>
                    <a:pt x="10636" y="13715"/>
                    <a:pt x="10609" y="13696"/>
                  </a:cubicBezTo>
                  <a:cubicBezTo>
                    <a:pt x="10426" y="13551"/>
                    <a:pt x="10258" y="13345"/>
                    <a:pt x="10304" y="13071"/>
                  </a:cubicBezTo>
                  <a:cubicBezTo>
                    <a:pt x="10342" y="12880"/>
                    <a:pt x="10479" y="12720"/>
                    <a:pt x="10662" y="12652"/>
                  </a:cubicBezTo>
                  <a:cubicBezTo>
                    <a:pt x="10726" y="12626"/>
                    <a:pt x="10796" y="12613"/>
                    <a:pt x="10866" y="12613"/>
                  </a:cubicBezTo>
                  <a:cubicBezTo>
                    <a:pt x="10979" y="12613"/>
                    <a:pt x="11094" y="12647"/>
                    <a:pt x="11188" y="12713"/>
                  </a:cubicBezTo>
                  <a:cubicBezTo>
                    <a:pt x="11295" y="12812"/>
                    <a:pt x="11371" y="12934"/>
                    <a:pt x="11394" y="13079"/>
                  </a:cubicBezTo>
                  <a:cubicBezTo>
                    <a:pt x="11470" y="13201"/>
                    <a:pt x="11508" y="13345"/>
                    <a:pt x="11501" y="13483"/>
                  </a:cubicBezTo>
                  <a:cubicBezTo>
                    <a:pt x="11623" y="13513"/>
                    <a:pt x="11684" y="13650"/>
                    <a:pt x="11615" y="13757"/>
                  </a:cubicBezTo>
                  <a:cubicBezTo>
                    <a:pt x="11317" y="14317"/>
                    <a:pt x="10716" y="14688"/>
                    <a:pt x="10133" y="14688"/>
                  </a:cubicBezTo>
                  <a:cubicBezTo>
                    <a:pt x="9717" y="14688"/>
                    <a:pt x="9311" y="14499"/>
                    <a:pt x="9031" y="14054"/>
                  </a:cubicBezTo>
                  <a:cubicBezTo>
                    <a:pt x="8841" y="13734"/>
                    <a:pt x="8704" y="13391"/>
                    <a:pt x="8620" y="13033"/>
                  </a:cubicBezTo>
                  <a:lnTo>
                    <a:pt x="8224" y="13033"/>
                  </a:lnTo>
                  <a:cubicBezTo>
                    <a:pt x="8277" y="13475"/>
                    <a:pt x="8338" y="13909"/>
                    <a:pt x="8406" y="14351"/>
                  </a:cubicBezTo>
                  <a:cubicBezTo>
                    <a:pt x="8425" y="14493"/>
                    <a:pt x="8317" y="14586"/>
                    <a:pt x="8219" y="14586"/>
                  </a:cubicBezTo>
                  <a:cubicBezTo>
                    <a:pt x="8154" y="14586"/>
                    <a:pt x="8094" y="14545"/>
                    <a:pt x="8079" y="14450"/>
                  </a:cubicBezTo>
                  <a:cubicBezTo>
                    <a:pt x="8010" y="13978"/>
                    <a:pt x="7942" y="13505"/>
                    <a:pt x="7881" y="13025"/>
                  </a:cubicBezTo>
                  <a:lnTo>
                    <a:pt x="6958" y="13025"/>
                  </a:lnTo>
                  <a:lnTo>
                    <a:pt x="6958" y="14397"/>
                  </a:lnTo>
                  <a:cubicBezTo>
                    <a:pt x="6900" y="14510"/>
                    <a:pt x="6790" y="14568"/>
                    <a:pt x="6680" y="14568"/>
                  </a:cubicBezTo>
                  <a:cubicBezTo>
                    <a:pt x="6589" y="14568"/>
                    <a:pt x="6498" y="14529"/>
                    <a:pt x="6433" y="14450"/>
                  </a:cubicBezTo>
                  <a:lnTo>
                    <a:pt x="6433" y="13033"/>
                  </a:lnTo>
                  <a:lnTo>
                    <a:pt x="5510" y="13033"/>
                  </a:lnTo>
                  <a:cubicBezTo>
                    <a:pt x="5449" y="13521"/>
                    <a:pt x="5381" y="14016"/>
                    <a:pt x="5312" y="14504"/>
                  </a:cubicBezTo>
                  <a:cubicBezTo>
                    <a:pt x="5297" y="14599"/>
                    <a:pt x="5236" y="14640"/>
                    <a:pt x="5171" y="14640"/>
                  </a:cubicBezTo>
                  <a:cubicBezTo>
                    <a:pt x="5073" y="14640"/>
                    <a:pt x="4966" y="14549"/>
                    <a:pt x="4984" y="14412"/>
                  </a:cubicBezTo>
                  <a:cubicBezTo>
                    <a:pt x="5053" y="13947"/>
                    <a:pt x="5122" y="13490"/>
                    <a:pt x="5175" y="13041"/>
                  </a:cubicBezTo>
                  <a:lnTo>
                    <a:pt x="4786" y="13041"/>
                  </a:lnTo>
                  <a:cubicBezTo>
                    <a:pt x="4702" y="13414"/>
                    <a:pt x="4558" y="13780"/>
                    <a:pt x="4360" y="14115"/>
                  </a:cubicBezTo>
                  <a:cubicBezTo>
                    <a:pt x="4081" y="14555"/>
                    <a:pt x="3676" y="14743"/>
                    <a:pt x="3261" y="14743"/>
                  </a:cubicBezTo>
                  <a:cubicBezTo>
                    <a:pt x="2677" y="14743"/>
                    <a:pt x="2074" y="14372"/>
                    <a:pt x="1776" y="13810"/>
                  </a:cubicBezTo>
                  <a:cubicBezTo>
                    <a:pt x="1715" y="13704"/>
                    <a:pt x="1768" y="13574"/>
                    <a:pt x="1890" y="13544"/>
                  </a:cubicBezTo>
                  <a:cubicBezTo>
                    <a:pt x="1883" y="13399"/>
                    <a:pt x="1921" y="13262"/>
                    <a:pt x="1997" y="13140"/>
                  </a:cubicBezTo>
                  <a:cubicBezTo>
                    <a:pt x="2020" y="12995"/>
                    <a:pt x="2096" y="12865"/>
                    <a:pt x="2203" y="12774"/>
                  </a:cubicBezTo>
                  <a:cubicBezTo>
                    <a:pt x="2296" y="12704"/>
                    <a:pt x="2408" y="12668"/>
                    <a:pt x="2522" y="12668"/>
                  </a:cubicBezTo>
                  <a:cubicBezTo>
                    <a:pt x="2595" y="12668"/>
                    <a:pt x="2668" y="12683"/>
                    <a:pt x="2736" y="12713"/>
                  </a:cubicBezTo>
                  <a:cubicBezTo>
                    <a:pt x="2919" y="12781"/>
                    <a:pt x="3049" y="12934"/>
                    <a:pt x="3087" y="13124"/>
                  </a:cubicBezTo>
                  <a:cubicBezTo>
                    <a:pt x="3132" y="13399"/>
                    <a:pt x="2965" y="13604"/>
                    <a:pt x="2782" y="13757"/>
                  </a:cubicBezTo>
                  <a:cubicBezTo>
                    <a:pt x="2755" y="13772"/>
                    <a:pt x="2727" y="13780"/>
                    <a:pt x="2698" y="13780"/>
                  </a:cubicBezTo>
                  <a:cubicBezTo>
                    <a:pt x="2669" y="13780"/>
                    <a:pt x="2641" y="13772"/>
                    <a:pt x="2614" y="13757"/>
                  </a:cubicBezTo>
                  <a:cubicBezTo>
                    <a:pt x="2477" y="13650"/>
                    <a:pt x="2332" y="13513"/>
                    <a:pt x="2302" y="13338"/>
                  </a:cubicBezTo>
                  <a:cubicBezTo>
                    <a:pt x="2302" y="13383"/>
                    <a:pt x="2302" y="13429"/>
                    <a:pt x="2302" y="13467"/>
                  </a:cubicBezTo>
                  <a:cubicBezTo>
                    <a:pt x="2317" y="13536"/>
                    <a:pt x="2279" y="13604"/>
                    <a:pt x="2218" y="13635"/>
                  </a:cubicBezTo>
                  <a:cubicBezTo>
                    <a:pt x="2233" y="13711"/>
                    <a:pt x="2248" y="13795"/>
                    <a:pt x="2279" y="13871"/>
                  </a:cubicBezTo>
                  <a:cubicBezTo>
                    <a:pt x="2294" y="13902"/>
                    <a:pt x="2294" y="13932"/>
                    <a:pt x="2294" y="13963"/>
                  </a:cubicBezTo>
                  <a:cubicBezTo>
                    <a:pt x="2533" y="14231"/>
                    <a:pt x="2815" y="14351"/>
                    <a:pt x="3094" y="14351"/>
                  </a:cubicBezTo>
                  <a:cubicBezTo>
                    <a:pt x="3680" y="14351"/>
                    <a:pt x="4256" y="13825"/>
                    <a:pt x="4405" y="13041"/>
                  </a:cubicBezTo>
                  <a:lnTo>
                    <a:pt x="4253" y="13041"/>
                  </a:lnTo>
                  <a:cubicBezTo>
                    <a:pt x="4039" y="13041"/>
                    <a:pt x="4039" y="12667"/>
                    <a:pt x="4253" y="12667"/>
                  </a:cubicBezTo>
                  <a:lnTo>
                    <a:pt x="4459" y="12667"/>
                  </a:lnTo>
                  <a:cubicBezTo>
                    <a:pt x="4573" y="11836"/>
                    <a:pt x="4581" y="10990"/>
                    <a:pt x="4481" y="10152"/>
                  </a:cubicBezTo>
                  <a:cubicBezTo>
                    <a:pt x="4459" y="9961"/>
                    <a:pt x="4436" y="9771"/>
                    <a:pt x="4405" y="9580"/>
                  </a:cubicBezTo>
                  <a:lnTo>
                    <a:pt x="4253" y="9580"/>
                  </a:lnTo>
                  <a:cubicBezTo>
                    <a:pt x="4039" y="9580"/>
                    <a:pt x="4039" y="9207"/>
                    <a:pt x="4253" y="9207"/>
                  </a:cubicBezTo>
                  <a:lnTo>
                    <a:pt x="4352" y="9207"/>
                  </a:lnTo>
                  <a:cubicBezTo>
                    <a:pt x="4238" y="8452"/>
                    <a:pt x="4055" y="7706"/>
                    <a:pt x="3811" y="6982"/>
                  </a:cubicBezTo>
                  <a:cubicBezTo>
                    <a:pt x="3643" y="6982"/>
                    <a:pt x="3605" y="6768"/>
                    <a:pt x="3689" y="6661"/>
                  </a:cubicBezTo>
                  <a:cubicBezTo>
                    <a:pt x="3590" y="6418"/>
                    <a:pt x="3475" y="6174"/>
                    <a:pt x="3346" y="5945"/>
                  </a:cubicBezTo>
                  <a:cubicBezTo>
                    <a:pt x="2904" y="5145"/>
                    <a:pt x="2302" y="4070"/>
                    <a:pt x="1502" y="3659"/>
                  </a:cubicBezTo>
                  <a:cubicBezTo>
                    <a:pt x="1389" y="3603"/>
                    <a:pt x="1286" y="3578"/>
                    <a:pt x="1194" y="3578"/>
                  </a:cubicBezTo>
                  <a:cubicBezTo>
                    <a:pt x="655" y="3578"/>
                    <a:pt x="458" y="4421"/>
                    <a:pt x="816" y="4954"/>
                  </a:cubicBezTo>
                  <a:cubicBezTo>
                    <a:pt x="912" y="5152"/>
                    <a:pt x="1033" y="5249"/>
                    <a:pt x="1182" y="5249"/>
                  </a:cubicBezTo>
                  <a:cubicBezTo>
                    <a:pt x="1234" y="5249"/>
                    <a:pt x="1290" y="5237"/>
                    <a:pt x="1349" y="5213"/>
                  </a:cubicBezTo>
                  <a:cubicBezTo>
                    <a:pt x="922" y="5099"/>
                    <a:pt x="717" y="4726"/>
                    <a:pt x="1273" y="4405"/>
                  </a:cubicBezTo>
                  <a:cubicBezTo>
                    <a:pt x="1402" y="4332"/>
                    <a:pt x="1515" y="4300"/>
                    <a:pt x="1612" y="4300"/>
                  </a:cubicBezTo>
                  <a:cubicBezTo>
                    <a:pt x="1981" y="4300"/>
                    <a:pt x="2116" y="4766"/>
                    <a:pt x="1959" y="5236"/>
                  </a:cubicBezTo>
                  <a:cubicBezTo>
                    <a:pt x="1837" y="5613"/>
                    <a:pt x="1633" y="5760"/>
                    <a:pt x="1409" y="5760"/>
                  </a:cubicBezTo>
                  <a:cubicBezTo>
                    <a:pt x="985" y="5760"/>
                    <a:pt x="490" y="5237"/>
                    <a:pt x="351" y="4764"/>
                  </a:cubicBezTo>
                  <a:cubicBezTo>
                    <a:pt x="154" y="4080"/>
                    <a:pt x="472" y="3188"/>
                    <a:pt x="1171" y="3188"/>
                  </a:cubicBezTo>
                  <a:cubicBezTo>
                    <a:pt x="1204" y="3188"/>
                    <a:pt x="1238" y="3190"/>
                    <a:pt x="1273" y="3194"/>
                  </a:cubicBezTo>
                  <a:cubicBezTo>
                    <a:pt x="2134" y="3293"/>
                    <a:pt x="2866" y="4474"/>
                    <a:pt x="3300" y="5183"/>
                  </a:cubicBezTo>
                  <a:cubicBezTo>
                    <a:pt x="3582" y="5640"/>
                    <a:pt x="3818" y="6113"/>
                    <a:pt x="4009" y="6608"/>
                  </a:cubicBezTo>
                  <a:lnTo>
                    <a:pt x="5160" y="6608"/>
                  </a:lnTo>
                  <a:cubicBezTo>
                    <a:pt x="5099" y="6273"/>
                    <a:pt x="5030" y="5945"/>
                    <a:pt x="4939" y="5610"/>
                  </a:cubicBezTo>
                  <a:cubicBezTo>
                    <a:pt x="4687" y="4604"/>
                    <a:pt x="4314" y="3643"/>
                    <a:pt x="3841" y="2729"/>
                  </a:cubicBezTo>
                  <a:cubicBezTo>
                    <a:pt x="3727" y="2508"/>
                    <a:pt x="3483" y="2172"/>
                    <a:pt x="3361" y="1845"/>
                  </a:cubicBezTo>
                  <a:cubicBezTo>
                    <a:pt x="3337" y="1887"/>
                    <a:pt x="3288" y="1910"/>
                    <a:pt x="3239" y="1910"/>
                  </a:cubicBezTo>
                  <a:cubicBezTo>
                    <a:pt x="3226" y="1910"/>
                    <a:pt x="3214" y="1909"/>
                    <a:pt x="3201" y="1906"/>
                  </a:cubicBezTo>
                  <a:cubicBezTo>
                    <a:pt x="2950" y="1822"/>
                    <a:pt x="2729" y="1563"/>
                    <a:pt x="2820" y="1258"/>
                  </a:cubicBezTo>
                  <a:cubicBezTo>
                    <a:pt x="2911" y="953"/>
                    <a:pt x="3186" y="808"/>
                    <a:pt x="3468" y="801"/>
                  </a:cubicBezTo>
                  <a:cubicBezTo>
                    <a:pt x="3567" y="801"/>
                    <a:pt x="3643" y="884"/>
                    <a:pt x="3635" y="983"/>
                  </a:cubicBezTo>
                  <a:cubicBezTo>
                    <a:pt x="3635" y="1113"/>
                    <a:pt x="3628" y="1250"/>
                    <a:pt x="3605" y="1380"/>
                  </a:cubicBezTo>
                  <a:cubicBezTo>
                    <a:pt x="3635" y="1418"/>
                    <a:pt x="3643" y="1479"/>
                    <a:pt x="3628" y="1525"/>
                  </a:cubicBezTo>
                  <a:cubicBezTo>
                    <a:pt x="3582" y="1738"/>
                    <a:pt x="4032" y="2363"/>
                    <a:pt x="4123" y="2538"/>
                  </a:cubicBezTo>
                  <a:cubicBezTo>
                    <a:pt x="4299" y="2851"/>
                    <a:pt x="4451" y="3171"/>
                    <a:pt x="4588" y="3506"/>
                  </a:cubicBezTo>
                  <a:cubicBezTo>
                    <a:pt x="4977" y="4512"/>
                    <a:pt x="5282" y="5549"/>
                    <a:pt x="5495" y="6608"/>
                  </a:cubicBezTo>
                  <a:lnTo>
                    <a:pt x="6440" y="6608"/>
                  </a:lnTo>
                  <a:lnTo>
                    <a:pt x="6440" y="1768"/>
                  </a:lnTo>
                  <a:lnTo>
                    <a:pt x="6425" y="1768"/>
                  </a:lnTo>
                  <a:cubicBezTo>
                    <a:pt x="6409" y="1774"/>
                    <a:pt x="6394" y="1776"/>
                    <a:pt x="6379" y="1776"/>
                  </a:cubicBezTo>
                  <a:cubicBezTo>
                    <a:pt x="6327" y="1776"/>
                    <a:pt x="6279" y="1747"/>
                    <a:pt x="6250" y="1700"/>
                  </a:cubicBezTo>
                  <a:cubicBezTo>
                    <a:pt x="6250" y="1692"/>
                    <a:pt x="6242" y="1692"/>
                    <a:pt x="6234" y="1685"/>
                  </a:cubicBezTo>
                  <a:lnTo>
                    <a:pt x="5990" y="1319"/>
                  </a:lnTo>
                  <a:cubicBezTo>
                    <a:pt x="5907" y="1197"/>
                    <a:pt x="5853" y="1105"/>
                    <a:pt x="5899" y="938"/>
                  </a:cubicBezTo>
                  <a:cubicBezTo>
                    <a:pt x="5937" y="785"/>
                    <a:pt x="6021" y="648"/>
                    <a:pt x="6135" y="541"/>
                  </a:cubicBezTo>
                  <a:cubicBezTo>
                    <a:pt x="6212" y="473"/>
                    <a:pt x="6295" y="412"/>
                    <a:pt x="6379" y="366"/>
                  </a:cubicBezTo>
                  <a:cubicBezTo>
                    <a:pt x="6394" y="351"/>
                    <a:pt x="6417" y="328"/>
                    <a:pt x="6433" y="313"/>
                  </a:cubicBezTo>
                  <a:cubicBezTo>
                    <a:pt x="6512" y="250"/>
                    <a:pt x="6601" y="224"/>
                    <a:pt x="6694" y="224"/>
                  </a:cubicBezTo>
                  <a:close/>
                  <a:moveTo>
                    <a:pt x="6692" y="0"/>
                  </a:moveTo>
                  <a:cubicBezTo>
                    <a:pt x="6547" y="0"/>
                    <a:pt x="6402" y="54"/>
                    <a:pt x="6288" y="145"/>
                  </a:cubicBezTo>
                  <a:cubicBezTo>
                    <a:pt x="6272" y="160"/>
                    <a:pt x="6257" y="176"/>
                    <a:pt x="6234" y="191"/>
                  </a:cubicBezTo>
                  <a:cubicBezTo>
                    <a:pt x="6143" y="244"/>
                    <a:pt x="6059" y="305"/>
                    <a:pt x="5983" y="381"/>
                  </a:cubicBezTo>
                  <a:cubicBezTo>
                    <a:pt x="5838" y="511"/>
                    <a:pt x="5731" y="686"/>
                    <a:pt x="5678" y="884"/>
                  </a:cubicBezTo>
                  <a:cubicBezTo>
                    <a:pt x="5625" y="1075"/>
                    <a:pt x="5670" y="1288"/>
                    <a:pt x="5800" y="1448"/>
                  </a:cubicBezTo>
                  <a:lnTo>
                    <a:pt x="6067" y="1845"/>
                  </a:lnTo>
                  <a:lnTo>
                    <a:pt x="6082" y="1852"/>
                  </a:lnTo>
                  <a:cubicBezTo>
                    <a:pt x="6112" y="1898"/>
                    <a:pt x="6158" y="1929"/>
                    <a:pt x="6204" y="1959"/>
                  </a:cubicBezTo>
                  <a:lnTo>
                    <a:pt x="6204" y="6379"/>
                  </a:lnTo>
                  <a:lnTo>
                    <a:pt x="5686" y="6379"/>
                  </a:lnTo>
                  <a:cubicBezTo>
                    <a:pt x="5480" y="5366"/>
                    <a:pt x="5183" y="4375"/>
                    <a:pt x="4802" y="3415"/>
                  </a:cubicBezTo>
                  <a:cubicBezTo>
                    <a:pt x="4680" y="3095"/>
                    <a:pt x="4527" y="2782"/>
                    <a:pt x="4367" y="2485"/>
                  </a:cubicBezTo>
                  <a:lnTo>
                    <a:pt x="4337" y="2424"/>
                  </a:lnTo>
                  <a:cubicBezTo>
                    <a:pt x="4314" y="2378"/>
                    <a:pt x="4268" y="2302"/>
                    <a:pt x="4207" y="2218"/>
                  </a:cubicBezTo>
                  <a:cubicBezTo>
                    <a:pt x="4116" y="2066"/>
                    <a:pt x="3864" y="1669"/>
                    <a:pt x="3857" y="1563"/>
                  </a:cubicBezTo>
                  <a:cubicBezTo>
                    <a:pt x="3879" y="1486"/>
                    <a:pt x="3872" y="1410"/>
                    <a:pt x="3849" y="1342"/>
                  </a:cubicBezTo>
                  <a:cubicBezTo>
                    <a:pt x="3864" y="1220"/>
                    <a:pt x="3872" y="1098"/>
                    <a:pt x="3872" y="976"/>
                  </a:cubicBezTo>
                  <a:cubicBezTo>
                    <a:pt x="3872" y="862"/>
                    <a:pt x="3826" y="755"/>
                    <a:pt x="3750" y="679"/>
                  </a:cubicBezTo>
                  <a:cubicBezTo>
                    <a:pt x="3674" y="602"/>
                    <a:pt x="3575" y="564"/>
                    <a:pt x="3475" y="564"/>
                  </a:cubicBezTo>
                  <a:cubicBezTo>
                    <a:pt x="3041" y="580"/>
                    <a:pt x="2721" y="808"/>
                    <a:pt x="2614" y="1189"/>
                  </a:cubicBezTo>
                  <a:cubicBezTo>
                    <a:pt x="2492" y="1616"/>
                    <a:pt x="2790" y="1997"/>
                    <a:pt x="3140" y="2111"/>
                  </a:cubicBezTo>
                  <a:cubicBezTo>
                    <a:pt x="3178" y="2119"/>
                    <a:pt x="3216" y="2127"/>
                    <a:pt x="3254" y="2127"/>
                  </a:cubicBezTo>
                  <a:cubicBezTo>
                    <a:pt x="3338" y="2294"/>
                    <a:pt x="3430" y="2454"/>
                    <a:pt x="3514" y="2592"/>
                  </a:cubicBezTo>
                  <a:cubicBezTo>
                    <a:pt x="3567" y="2683"/>
                    <a:pt x="3613" y="2759"/>
                    <a:pt x="3651" y="2820"/>
                  </a:cubicBezTo>
                  <a:cubicBezTo>
                    <a:pt x="4116" y="3720"/>
                    <a:pt x="4481" y="4672"/>
                    <a:pt x="4733" y="5655"/>
                  </a:cubicBezTo>
                  <a:cubicBezTo>
                    <a:pt x="4786" y="5876"/>
                    <a:pt x="4840" y="6113"/>
                    <a:pt x="4893" y="6379"/>
                  </a:cubicBezTo>
                  <a:lnTo>
                    <a:pt x="4169" y="6379"/>
                  </a:lnTo>
                  <a:cubicBezTo>
                    <a:pt x="3978" y="5922"/>
                    <a:pt x="3757" y="5480"/>
                    <a:pt x="3498" y="5061"/>
                  </a:cubicBezTo>
                  <a:cubicBezTo>
                    <a:pt x="3041" y="4322"/>
                    <a:pt x="2279" y="3079"/>
                    <a:pt x="1311" y="2965"/>
                  </a:cubicBezTo>
                  <a:cubicBezTo>
                    <a:pt x="1268" y="2960"/>
                    <a:pt x="1225" y="2957"/>
                    <a:pt x="1183" y="2957"/>
                  </a:cubicBezTo>
                  <a:cubicBezTo>
                    <a:pt x="863" y="2957"/>
                    <a:pt x="562" y="3107"/>
                    <a:pt x="374" y="3377"/>
                  </a:cubicBezTo>
                  <a:cubicBezTo>
                    <a:pt x="92" y="3750"/>
                    <a:pt x="0" y="4329"/>
                    <a:pt x="145" y="4825"/>
                  </a:cubicBezTo>
                  <a:cubicBezTo>
                    <a:pt x="305" y="5366"/>
                    <a:pt x="869" y="5975"/>
                    <a:pt x="1418" y="5975"/>
                  </a:cubicBezTo>
                  <a:cubicBezTo>
                    <a:pt x="1623" y="5975"/>
                    <a:pt x="1989" y="5884"/>
                    <a:pt x="2180" y="5297"/>
                  </a:cubicBezTo>
                  <a:cubicBezTo>
                    <a:pt x="2264" y="5061"/>
                    <a:pt x="2271" y="4802"/>
                    <a:pt x="2218" y="4566"/>
                  </a:cubicBezTo>
                  <a:lnTo>
                    <a:pt x="2218" y="4566"/>
                  </a:lnTo>
                  <a:cubicBezTo>
                    <a:pt x="2584" y="5023"/>
                    <a:pt x="2896" y="5579"/>
                    <a:pt x="3155" y="6044"/>
                  </a:cubicBezTo>
                  <a:cubicBezTo>
                    <a:pt x="3262" y="6235"/>
                    <a:pt x="3361" y="6440"/>
                    <a:pt x="3445" y="6646"/>
                  </a:cubicBezTo>
                  <a:cubicBezTo>
                    <a:pt x="3414" y="6753"/>
                    <a:pt x="3414" y="6875"/>
                    <a:pt x="3468" y="6974"/>
                  </a:cubicBezTo>
                  <a:cubicBezTo>
                    <a:pt x="3498" y="7058"/>
                    <a:pt x="3567" y="7119"/>
                    <a:pt x="3643" y="7157"/>
                  </a:cubicBezTo>
                  <a:cubicBezTo>
                    <a:pt x="3841" y="7759"/>
                    <a:pt x="3994" y="8376"/>
                    <a:pt x="4093" y="9009"/>
                  </a:cubicBezTo>
                  <a:cubicBezTo>
                    <a:pt x="3956" y="9077"/>
                    <a:pt x="3864" y="9222"/>
                    <a:pt x="3872" y="9382"/>
                  </a:cubicBezTo>
                  <a:cubicBezTo>
                    <a:pt x="3857" y="9588"/>
                    <a:pt x="4009" y="9763"/>
                    <a:pt x="4215" y="9794"/>
                  </a:cubicBezTo>
                  <a:cubicBezTo>
                    <a:pt x="4230" y="9916"/>
                    <a:pt x="4245" y="10045"/>
                    <a:pt x="4260" y="10175"/>
                  </a:cubicBezTo>
                  <a:cubicBezTo>
                    <a:pt x="4352" y="10922"/>
                    <a:pt x="4352" y="11684"/>
                    <a:pt x="4268" y="12431"/>
                  </a:cubicBezTo>
                  <a:lnTo>
                    <a:pt x="4253" y="12431"/>
                  </a:lnTo>
                  <a:cubicBezTo>
                    <a:pt x="4032" y="12431"/>
                    <a:pt x="3857" y="12621"/>
                    <a:pt x="3872" y="12842"/>
                  </a:cubicBezTo>
                  <a:cubicBezTo>
                    <a:pt x="3864" y="13010"/>
                    <a:pt x="3963" y="13170"/>
                    <a:pt x="4123" y="13231"/>
                  </a:cubicBezTo>
                  <a:cubicBezTo>
                    <a:pt x="3940" y="13749"/>
                    <a:pt x="3529" y="14115"/>
                    <a:pt x="3094" y="14115"/>
                  </a:cubicBezTo>
                  <a:cubicBezTo>
                    <a:pt x="2957" y="14115"/>
                    <a:pt x="2812" y="14077"/>
                    <a:pt x="2690" y="14001"/>
                  </a:cubicBezTo>
                  <a:cubicBezTo>
                    <a:pt x="2774" y="14001"/>
                    <a:pt x="2858" y="13970"/>
                    <a:pt x="2927" y="13917"/>
                  </a:cubicBezTo>
                  <a:cubicBezTo>
                    <a:pt x="3224" y="13673"/>
                    <a:pt x="3353" y="13391"/>
                    <a:pt x="3308" y="13086"/>
                  </a:cubicBezTo>
                  <a:cubicBezTo>
                    <a:pt x="3254" y="12819"/>
                    <a:pt x="3072" y="12598"/>
                    <a:pt x="2820" y="12499"/>
                  </a:cubicBezTo>
                  <a:cubicBezTo>
                    <a:pt x="2723" y="12459"/>
                    <a:pt x="2620" y="12438"/>
                    <a:pt x="2517" y="12438"/>
                  </a:cubicBezTo>
                  <a:cubicBezTo>
                    <a:pt x="2465" y="12438"/>
                    <a:pt x="2414" y="12444"/>
                    <a:pt x="2363" y="12454"/>
                  </a:cubicBezTo>
                  <a:lnTo>
                    <a:pt x="2088" y="12568"/>
                  </a:lnTo>
                  <a:lnTo>
                    <a:pt x="2065" y="12591"/>
                  </a:lnTo>
                  <a:cubicBezTo>
                    <a:pt x="1921" y="12705"/>
                    <a:pt x="1814" y="12865"/>
                    <a:pt x="1776" y="13041"/>
                  </a:cubicBezTo>
                  <a:cubicBezTo>
                    <a:pt x="1715" y="13155"/>
                    <a:pt x="1677" y="13277"/>
                    <a:pt x="1662" y="13399"/>
                  </a:cubicBezTo>
                  <a:cubicBezTo>
                    <a:pt x="1616" y="13437"/>
                    <a:pt x="1578" y="13490"/>
                    <a:pt x="1547" y="13551"/>
                  </a:cubicBezTo>
                  <a:cubicBezTo>
                    <a:pt x="1502" y="13665"/>
                    <a:pt x="1509" y="13803"/>
                    <a:pt x="1578" y="13909"/>
                  </a:cubicBezTo>
                  <a:cubicBezTo>
                    <a:pt x="1913" y="14542"/>
                    <a:pt x="2591" y="14961"/>
                    <a:pt x="3262" y="14961"/>
                  </a:cubicBezTo>
                  <a:cubicBezTo>
                    <a:pt x="3796" y="14961"/>
                    <a:pt x="4283" y="14679"/>
                    <a:pt x="4550" y="14222"/>
                  </a:cubicBezTo>
                  <a:cubicBezTo>
                    <a:pt x="4695" y="13986"/>
                    <a:pt x="4809" y="13734"/>
                    <a:pt x="4893" y="13475"/>
                  </a:cubicBezTo>
                  <a:lnTo>
                    <a:pt x="4893" y="13475"/>
                  </a:lnTo>
                  <a:cubicBezTo>
                    <a:pt x="4855" y="13757"/>
                    <a:pt x="4817" y="14054"/>
                    <a:pt x="4771" y="14367"/>
                  </a:cubicBezTo>
                  <a:cubicBezTo>
                    <a:pt x="4748" y="14489"/>
                    <a:pt x="4779" y="14618"/>
                    <a:pt x="4863" y="14717"/>
                  </a:cubicBezTo>
                  <a:cubicBezTo>
                    <a:pt x="4939" y="14801"/>
                    <a:pt x="5053" y="14854"/>
                    <a:pt x="5175" y="14862"/>
                  </a:cubicBezTo>
                  <a:cubicBezTo>
                    <a:pt x="5358" y="14862"/>
                    <a:pt x="5518" y="14717"/>
                    <a:pt x="5533" y="14534"/>
                  </a:cubicBezTo>
                  <a:cubicBezTo>
                    <a:pt x="5594" y="14108"/>
                    <a:pt x="5655" y="13673"/>
                    <a:pt x="5716" y="13254"/>
                  </a:cubicBezTo>
                  <a:lnTo>
                    <a:pt x="6204" y="13254"/>
                  </a:lnTo>
                  <a:lnTo>
                    <a:pt x="6204" y="14450"/>
                  </a:lnTo>
                  <a:cubicBezTo>
                    <a:pt x="6196" y="14671"/>
                    <a:pt x="6372" y="14854"/>
                    <a:pt x="6593" y="14854"/>
                  </a:cubicBezTo>
                  <a:cubicBezTo>
                    <a:pt x="6661" y="14854"/>
                    <a:pt x="6730" y="14832"/>
                    <a:pt x="6783" y="14801"/>
                  </a:cubicBezTo>
                  <a:lnTo>
                    <a:pt x="6791" y="14801"/>
                  </a:lnTo>
                  <a:cubicBezTo>
                    <a:pt x="7012" y="14801"/>
                    <a:pt x="7195" y="14618"/>
                    <a:pt x="7187" y="14397"/>
                  </a:cubicBezTo>
                  <a:lnTo>
                    <a:pt x="7187" y="13254"/>
                  </a:lnTo>
                  <a:lnTo>
                    <a:pt x="7682" y="13254"/>
                  </a:lnTo>
                  <a:cubicBezTo>
                    <a:pt x="7743" y="13665"/>
                    <a:pt x="7804" y="14077"/>
                    <a:pt x="7865" y="14481"/>
                  </a:cubicBezTo>
                  <a:cubicBezTo>
                    <a:pt x="7881" y="14664"/>
                    <a:pt x="8041" y="14809"/>
                    <a:pt x="8224" y="14809"/>
                  </a:cubicBezTo>
                  <a:cubicBezTo>
                    <a:pt x="8345" y="14809"/>
                    <a:pt x="8460" y="14755"/>
                    <a:pt x="8536" y="14664"/>
                  </a:cubicBezTo>
                  <a:cubicBezTo>
                    <a:pt x="8620" y="14565"/>
                    <a:pt x="8650" y="14443"/>
                    <a:pt x="8627" y="14321"/>
                  </a:cubicBezTo>
                  <a:cubicBezTo>
                    <a:pt x="8582" y="14016"/>
                    <a:pt x="8544" y="13711"/>
                    <a:pt x="8506" y="13422"/>
                  </a:cubicBezTo>
                  <a:lnTo>
                    <a:pt x="8506" y="13422"/>
                  </a:lnTo>
                  <a:cubicBezTo>
                    <a:pt x="8589" y="13681"/>
                    <a:pt x="8704" y="13932"/>
                    <a:pt x="8849" y="14168"/>
                  </a:cubicBezTo>
                  <a:cubicBezTo>
                    <a:pt x="9115" y="14626"/>
                    <a:pt x="9603" y="14908"/>
                    <a:pt x="10137" y="14908"/>
                  </a:cubicBezTo>
                  <a:cubicBezTo>
                    <a:pt x="10800" y="14908"/>
                    <a:pt x="11486" y="14489"/>
                    <a:pt x="11821" y="13864"/>
                  </a:cubicBezTo>
                  <a:cubicBezTo>
                    <a:pt x="11920" y="13688"/>
                    <a:pt x="11874" y="13475"/>
                    <a:pt x="11729" y="13353"/>
                  </a:cubicBezTo>
                  <a:cubicBezTo>
                    <a:pt x="11714" y="13223"/>
                    <a:pt x="11676" y="13101"/>
                    <a:pt x="11615" y="12995"/>
                  </a:cubicBezTo>
                  <a:cubicBezTo>
                    <a:pt x="11569" y="12812"/>
                    <a:pt x="11470" y="12652"/>
                    <a:pt x="11325" y="12538"/>
                  </a:cubicBezTo>
                  <a:lnTo>
                    <a:pt x="11295" y="12515"/>
                  </a:lnTo>
                  <a:lnTo>
                    <a:pt x="11021" y="12400"/>
                  </a:lnTo>
                  <a:cubicBezTo>
                    <a:pt x="10970" y="12390"/>
                    <a:pt x="10919" y="12385"/>
                    <a:pt x="10868" y="12385"/>
                  </a:cubicBezTo>
                  <a:cubicBezTo>
                    <a:pt x="10767" y="12385"/>
                    <a:pt x="10667" y="12405"/>
                    <a:pt x="10571" y="12446"/>
                  </a:cubicBezTo>
                  <a:cubicBezTo>
                    <a:pt x="10319" y="12545"/>
                    <a:pt x="10137" y="12766"/>
                    <a:pt x="10083" y="13033"/>
                  </a:cubicBezTo>
                  <a:cubicBezTo>
                    <a:pt x="10037" y="13338"/>
                    <a:pt x="10167" y="13620"/>
                    <a:pt x="10464" y="13871"/>
                  </a:cubicBezTo>
                  <a:cubicBezTo>
                    <a:pt x="10533" y="13925"/>
                    <a:pt x="10609" y="13947"/>
                    <a:pt x="10693" y="13947"/>
                  </a:cubicBezTo>
                  <a:cubicBezTo>
                    <a:pt x="10579" y="14024"/>
                    <a:pt x="10434" y="14062"/>
                    <a:pt x="10289" y="14069"/>
                  </a:cubicBezTo>
                  <a:cubicBezTo>
                    <a:pt x="9877" y="14069"/>
                    <a:pt x="9489" y="13742"/>
                    <a:pt x="9291" y="13254"/>
                  </a:cubicBezTo>
                  <a:cubicBezTo>
                    <a:pt x="9794" y="13193"/>
                    <a:pt x="9771" y="12469"/>
                    <a:pt x="9268" y="12438"/>
                  </a:cubicBezTo>
                  <a:lnTo>
                    <a:pt x="9130" y="12438"/>
                  </a:lnTo>
                  <a:cubicBezTo>
                    <a:pt x="9039" y="11669"/>
                    <a:pt x="9039" y="10891"/>
                    <a:pt x="9130" y="10122"/>
                  </a:cubicBezTo>
                  <a:cubicBezTo>
                    <a:pt x="9138" y="10007"/>
                    <a:pt x="9153" y="9893"/>
                    <a:pt x="9169" y="9779"/>
                  </a:cubicBezTo>
                  <a:cubicBezTo>
                    <a:pt x="9336" y="9718"/>
                    <a:pt x="9443" y="9558"/>
                    <a:pt x="9435" y="9382"/>
                  </a:cubicBezTo>
                  <a:cubicBezTo>
                    <a:pt x="9435" y="9253"/>
                    <a:pt x="9382" y="9131"/>
                    <a:pt x="9275" y="9055"/>
                  </a:cubicBezTo>
                  <a:cubicBezTo>
                    <a:pt x="9382" y="8391"/>
                    <a:pt x="9542" y="7736"/>
                    <a:pt x="9755" y="7096"/>
                  </a:cubicBezTo>
                  <a:cubicBezTo>
                    <a:pt x="9847" y="7004"/>
                    <a:pt x="9893" y="6882"/>
                    <a:pt x="9877" y="6760"/>
                  </a:cubicBezTo>
                  <a:cubicBezTo>
                    <a:pt x="9984" y="6494"/>
                    <a:pt x="10098" y="6242"/>
                    <a:pt x="10236" y="5998"/>
                  </a:cubicBezTo>
                  <a:cubicBezTo>
                    <a:pt x="10495" y="5533"/>
                    <a:pt x="10807" y="4977"/>
                    <a:pt x="11173" y="4520"/>
                  </a:cubicBezTo>
                  <a:lnTo>
                    <a:pt x="11173" y="4520"/>
                  </a:lnTo>
                  <a:cubicBezTo>
                    <a:pt x="11120" y="4764"/>
                    <a:pt x="11127" y="5015"/>
                    <a:pt x="11211" y="5251"/>
                  </a:cubicBezTo>
                  <a:cubicBezTo>
                    <a:pt x="11402" y="5838"/>
                    <a:pt x="11775" y="5930"/>
                    <a:pt x="11973" y="5930"/>
                  </a:cubicBezTo>
                  <a:cubicBezTo>
                    <a:pt x="12522" y="5930"/>
                    <a:pt x="13086" y="5320"/>
                    <a:pt x="13246" y="4779"/>
                  </a:cubicBezTo>
                  <a:cubicBezTo>
                    <a:pt x="13398" y="4284"/>
                    <a:pt x="13307" y="3704"/>
                    <a:pt x="13025" y="3323"/>
                  </a:cubicBezTo>
                  <a:cubicBezTo>
                    <a:pt x="12839" y="3064"/>
                    <a:pt x="12543" y="2909"/>
                    <a:pt x="12227" y="2909"/>
                  </a:cubicBezTo>
                  <a:cubicBezTo>
                    <a:pt x="12181" y="2909"/>
                    <a:pt x="12134" y="2912"/>
                    <a:pt x="12088" y="2919"/>
                  </a:cubicBezTo>
                  <a:cubicBezTo>
                    <a:pt x="11120" y="3026"/>
                    <a:pt x="10350" y="4268"/>
                    <a:pt x="9900" y="5015"/>
                  </a:cubicBezTo>
                  <a:cubicBezTo>
                    <a:pt x="9634" y="5450"/>
                    <a:pt x="9397" y="5907"/>
                    <a:pt x="9214" y="6379"/>
                  </a:cubicBezTo>
                  <a:lnTo>
                    <a:pt x="8498" y="6379"/>
                  </a:lnTo>
                  <a:cubicBezTo>
                    <a:pt x="8551" y="6097"/>
                    <a:pt x="8605" y="5846"/>
                    <a:pt x="8666" y="5610"/>
                  </a:cubicBezTo>
                  <a:cubicBezTo>
                    <a:pt x="8917" y="4627"/>
                    <a:pt x="9283" y="3674"/>
                    <a:pt x="9748" y="2775"/>
                  </a:cubicBezTo>
                  <a:cubicBezTo>
                    <a:pt x="9786" y="2706"/>
                    <a:pt x="9832" y="2630"/>
                    <a:pt x="9885" y="2546"/>
                  </a:cubicBezTo>
                  <a:cubicBezTo>
                    <a:pt x="9961" y="2409"/>
                    <a:pt x="10060" y="2249"/>
                    <a:pt x="10144" y="2081"/>
                  </a:cubicBezTo>
                  <a:cubicBezTo>
                    <a:pt x="10182" y="2081"/>
                    <a:pt x="10220" y="2073"/>
                    <a:pt x="10251" y="2066"/>
                  </a:cubicBezTo>
                  <a:cubicBezTo>
                    <a:pt x="10609" y="1951"/>
                    <a:pt x="10906" y="1570"/>
                    <a:pt x="10784" y="1144"/>
                  </a:cubicBezTo>
                  <a:cubicBezTo>
                    <a:pt x="10678" y="762"/>
                    <a:pt x="10358" y="534"/>
                    <a:pt x="9916" y="519"/>
                  </a:cubicBezTo>
                  <a:cubicBezTo>
                    <a:pt x="9816" y="519"/>
                    <a:pt x="9717" y="557"/>
                    <a:pt x="9649" y="633"/>
                  </a:cubicBezTo>
                  <a:cubicBezTo>
                    <a:pt x="9573" y="709"/>
                    <a:pt x="9527" y="816"/>
                    <a:pt x="9527" y="930"/>
                  </a:cubicBezTo>
                  <a:cubicBezTo>
                    <a:pt x="9527" y="1052"/>
                    <a:pt x="9534" y="1174"/>
                    <a:pt x="9550" y="1288"/>
                  </a:cubicBezTo>
                  <a:cubicBezTo>
                    <a:pt x="9527" y="1357"/>
                    <a:pt x="9519" y="1433"/>
                    <a:pt x="9534" y="1502"/>
                  </a:cubicBezTo>
                  <a:cubicBezTo>
                    <a:pt x="9534" y="1616"/>
                    <a:pt x="9283" y="2020"/>
                    <a:pt x="9191" y="2172"/>
                  </a:cubicBezTo>
                  <a:cubicBezTo>
                    <a:pt x="9130" y="2256"/>
                    <a:pt x="9085" y="2332"/>
                    <a:pt x="9062" y="2378"/>
                  </a:cubicBezTo>
                  <a:lnTo>
                    <a:pt x="9031" y="2439"/>
                  </a:lnTo>
                  <a:cubicBezTo>
                    <a:pt x="8864" y="2736"/>
                    <a:pt x="8719" y="3049"/>
                    <a:pt x="8589" y="3369"/>
                  </a:cubicBezTo>
                  <a:cubicBezTo>
                    <a:pt x="8208" y="4345"/>
                    <a:pt x="7911" y="5358"/>
                    <a:pt x="7698" y="6379"/>
                  </a:cubicBezTo>
                  <a:lnTo>
                    <a:pt x="7187" y="6379"/>
                  </a:lnTo>
                  <a:lnTo>
                    <a:pt x="7187" y="1906"/>
                  </a:lnTo>
                  <a:cubicBezTo>
                    <a:pt x="7240" y="1883"/>
                    <a:pt x="7286" y="1845"/>
                    <a:pt x="7317" y="1799"/>
                  </a:cubicBezTo>
                  <a:lnTo>
                    <a:pt x="7599" y="1395"/>
                  </a:lnTo>
                  <a:cubicBezTo>
                    <a:pt x="7728" y="1235"/>
                    <a:pt x="7774" y="1022"/>
                    <a:pt x="7721" y="831"/>
                  </a:cubicBezTo>
                  <a:cubicBezTo>
                    <a:pt x="7667" y="641"/>
                    <a:pt x="7560" y="465"/>
                    <a:pt x="7416" y="328"/>
                  </a:cubicBezTo>
                  <a:cubicBezTo>
                    <a:pt x="7332" y="252"/>
                    <a:pt x="7035" y="0"/>
                    <a:pt x="6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0"/>
            <p:cNvSpPr/>
            <p:nvPr/>
          </p:nvSpPr>
          <p:spPr>
            <a:xfrm>
              <a:off x="2714700" y="3716125"/>
              <a:ext cx="21925" cy="77200"/>
            </a:xfrm>
            <a:custGeom>
              <a:avLst/>
              <a:gdLst/>
              <a:ahLst/>
              <a:cxnLst/>
              <a:rect l="l" t="t" r="r" b="b"/>
              <a:pathLst>
                <a:path w="877" h="3088" extrusionOk="0">
                  <a:moveTo>
                    <a:pt x="434" y="222"/>
                  </a:moveTo>
                  <a:cubicBezTo>
                    <a:pt x="457" y="1106"/>
                    <a:pt x="518" y="1990"/>
                    <a:pt x="625" y="2866"/>
                  </a:cubicBezTo>
                  <a:lnTo>
                    <a:pt x="221" y="2866"/>
                  </a:lnTo>
                  <a:lnTo>
                    <a:pt x="221" y="222"/>
                  </a:lnTo>
                  <a:close/>
                  <a:moveTo>
                    <a:pt x="0" y="1"/>
                  </a:moveTo>
                  <a:lnTo>
                    <a:pt x="0" y="3087"/>
                  </a:lnTo>
                  <a:lnTo>
                    <a:pt x="876" y="3087"/>
                  </a:lnTo>
                  <a:cubicBezTo>
                    <a:pt x="739" y="2066"/>
                    <a:pt x="671" y="1030"/>
                    <a:pt x="663" y="1"/>
                  </a:cubicBezTo>
                  <a:close/>
                </a:path>
              </a:pathLst>
            </a:custGeom>
            <a:solidFill>
              <a:srgbClr val="FFE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0"/>
            <p:cNvSpPr/>
            <p:nvPr/>
          </p:nvSpPr>
          <p:spPr>
            <a:xfrm>
              <a:off x="2680000" y="3651150"/>
              <a:ext cx="21575" cy="55675"/>
            </a:xfrm>
            <a:custGeom>
              <a:avLst/>
              <a:gdLst/>
              <a:ahLst/>
              <a:cxnLst/>
              <a:rect l="l" t="t" r="r" b="b"/>
              <a:pathLst>
                <a:path w="863" h="2227" extrusionOk="0">
                  <a:moveTo>
                    <a:pt x="634" y="230"/>
                  </a:moveTo>
                  <a:lnTo>
                    <a:pt x="634" y="2005"/>
                  </a:lnTo>
                  <a:lnTo>
                    <a:pt x="412" y="2005"/>
                  </a:lnTo>
                  <a:cubicBezTo>
                    <a:pt x="397" y="1411"/>
                    <a:pt x="344" y="816"/>
                    <a:pt x="260" y="230"/>
                  </a:cubicBezTo>
                  <a:close/>
                  <a:moveTo>
                    <a:pt x="1" y="1"/>
                  </a:moveTo>
                  <a:cubicBezTo>
                    <a:pt x="115" y="740"/>
                    <a:pt x="184" y="1479"/>
                    <a:pt x="191" y="2226"/>
                  </a:cubicBezTo>
                  <a:lnTo>
                    <a:pt x="862" y="2226"/>
                  </a:lnTo>
                  <a:lnTo>
                    <a:pt x="862" y="1"/>
                  </a:lnTo>
                  <a:close/>
                </a:path>
              </a:pathLst>
            </a:custGeom>
            <a:solidFill>
              <a:srgbClr val="FFE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0"/>
            <p:cNvSpPr/>
            <p:nvPr/>
          </p:nvSpPr>
          <p:spPr>
            <a:xfrm>
              <a:off x="2714700" y="3651150"/>
              <a:ext cx="21350" cy="55675"/>
            </a:xfrm>
            <a:custGeom>
              <a:avLst/>
              <a:gdLst/>
              <a:ahLst/>
              <a:cxnLst/>
              <a:rect l="l" t="t" r="r" b="b"/>
              <a:pathLst>
                <a:path w="854" h="2227" extrusionOk="0">
                  <a:moveTo>
                    <a:pt x="587" y="230"/>
                  </a:moveTo>
                  <a:cubicBezTo>
                    <a:pt x="511" y="816"/>
                    <a:pt x="457" y="1411"/>
                    <a:pt x="442" y="2005"/>
                  </a:cubicBezTo>
                  <a:lnTo>
                    <a:pt x="221" y="2005"/>
                  </a:lnTo>
                  <a:lnTo>
                    <a:pt x="221" y="230"/>
                  </a:lnTo>
                  <a:close/>
                  <a:moveTo>
                    <a:pt x="0" y="1"/>
                  </a:moveTo>
                  <a:lnTo>
                    <a:pt x="0" y="2226"/>
                  </a:lnTo>
                  <a:lnTo>
                    <a:pt x="663" y="2226"/>
                  </a:lnTo>
                  <a:cubicBezTo>
                    <a:pt x="678" y="1479"/>
                    <a:pt x="739" y="740"/>
                    <a:pt x="854" y="1"/>
                  </a:cubicBezTo>
                  <a:close/>
                </a:path>
              </a:pathLst>
            </a:custGeom>
            <a:solidFill>
              <a:srgbClr val="FFE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0"/>
            <p:cNvSpPr/>
            <p:nvPr/>
          </p:nvSpPr>
          <p:spPr>
            <a:xfrm>
              <a:off x="2659250" y="3716125"/>
              <a:ext cx="16775" cy="77200"/>
            </a:xfrm>
            <a:custGeom>
              <a:avLst/>
              <a:gdLst/>
              <a:ahLst/>
              <a:cxnLst/>
              <a:rect l="l" t="t" r="r" b="b"/>
              <a:pathLst>
                <a:path w="671" h="3088" extrusionOk="0">
                  <a:moveTo>
                    <a:pt x="450" y="222"/>
                  </a:moveTo>
                  <a:cubicBezTo>
                    <a:pt x="450" y="649"/>
                    <a:pt x="427" y="1083"/>
                    <a:pt x="397" y="1540"/>
                  </a:cubicBezTo>
                  <a:cubicBezTo>
                    <a:pt x="374" y="1083"/>
                    <a:pt x="320" y="633"/>
                    <a:pt x="259" y="222"/>
                  </a:cubicBezTo>
                  <a:close/>
                  <a:moveTo>
                    <a:pt x="0" y="1"/>
                  </a:moveTo>
                  <a:cubicBezTo>
                    <a:pt x="145" y="961"/>
                    <a:pt x="267" y="2081"/>
                    <a:pt x="115" y="3087"/>
                  </a:cubicBezTo>
                  <a:lnTo>
                    <a:pt x="480" y="3087"/>
                  </a:lnTo>
                  <a:cubicBezTo>
                    <a:pt x="602" y="2066"/>
                    <a:pt x="663" y="1030"/>
                    <a:pt x="671" y="1"/>
                  </a:cubicBezTo>
                  <a:close/>
                </a:path>
              </a:pathLst>
            </a:custGeom>
            <a:solidFill>
              <a:srgbClr val="FFE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0"/>
            <p:cNvSpPr/>
            <p:nvPr/>
          </p:nvSpPr>
          <p:spPr>
            <a:xfrm>
              <a:off x="2644375" y="3651150"/>
              <a:ext cx="31650" cy="55675"/>
            </a:xfrm>
            <a:custGeom>
              <a:avLst/>
              <a:gdLst/>
              <a:ahLst/>
              <a:cxnLst/>
              <a:rect l="l" t="t" r="r" b="b"/>
              <a:pathLst>
                <a:path w="1266" h="2227" extrusionOk="0">
                  <a:moveTo>
                    <a:pt x="885" y="230"/>
                  </a:moveTo>
                  <a:cubicBezTo>
                    <a:pt x="969" y="816"/>
                    <a:pt x="1022" y="1411"/>
                    <a:pt x="1045" y="2005"/>
                  </a:cubicBezTo>
                  <a:lnTo>
                    <a:pt x="732" y="2005"/>
                  </a:lnTo>
                  <a:cubicBezTo>
                    <a:pt x="633" y="1403"/>
                    <a:pt x="496" y="809"/>
                    <a:pt x="313" y="230"/>
                  </a:cubicBezTo>
                  <a:close/>
                  <a:moveTo>
                    <a:pt x="1" y="1"/>
                  </a:moveTo>
                  <a:cubicBezTo>
                    <a:pt x="229" y="687"/>
                    <a:pt x="405" y="1388"/>
                    <a:pt x="519" y="2097"/>
                  </a:cubicBezTo>
                  <a:cubicBezTo>
                    <a:pt x="527" y="2142"/>
                    <a:pt x="527" y="2181"/>
                    <a:pt x="534" y="2226"/>
                  </a:cubicBezTo>
                  <a:lnTo>
                    <a:pt x="1266" y="2226"/>
                  </a:lnTo>
                  <a:cubicBezTo>
                    <a:pt x="1251" y="1479"/>
                    <a:pt x="1190" y="740"/>
                    <a:pt x="1075" y="1"/>
                  </a:cubicBezTo>
                  <a:close/>
                </a:path>
              </a:pathLst>
            </a:custGeom>
            <a:solidFill>
              <a:srgbClr val="FFE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0"/>
            <p:cNvSpPr/>
            <p:nvPr/>
          </p:nvSpPr>
          <p:spPr>
            <a:xfrm>
              <a:off x="2679625" y="3716125"/>
              <a:ext cx="21950" cy="77200"/>
            </a:xfrm>
            <a:custGeom>
              <a:avLst/>
              <a:gdLst/>
              <a:ahLst/>
              <a:cxnLst/>
              <a:rect l="l" t="t" r="r" b="b"/>
              <a:pathLst>
                <a:path w="878" h="3088" extrusionOk="0">
                  <a:moveTo>
                    <a:pt x="649" y="222"/>
                  </a:moveTo>
                  <a:lnTo>
                    <a:pt x="649" y="2866"/>
                  </a:lnTo>
                  <a:lnTo>
                    <a:pt x="252" y="2866"/>
                  </a:lnTo>
                  <a:cubicBezTo>
                    <a:pt x="367" y="1899"/>
                    <a:pt x="420" y="1030"/>
                    <a:pt x="435" y="222"/>
                  </a:cubicBezTo>
                  <a:close/>
                  <a:moveTo>
                    <a:pt x="206" y="1"/>
                  </a:moveTo>
                  <a:cubicBezTo>
                    <a:pt x="199" y="1030"/>
                    <a:pt x="130" y="2066"/>
                    <a:pt x="1" y="3087"/>
                  </a:cubicBezTo>
                  <a:lnTo>
                    <a:pt x="877" y="3087"/>
                  </a:lnTo>
                  <a:lnTo>
                    <a:pt x="877" y="1"/>
                  </a:lnTo>
                  <a:close/>
                </a:path>
              </a:pathLst>
            </a:custGeom>
            <a:solidFill>
              <a:srgbClr val="FFE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0"/>
            <p:cNvSpPr/>
            <p:nvPr/>
          </p:nvSpPr>
          <p:spPr>
            <a:xfrm>
              <a:off x="2544575" y="3482275"/>
              <a:ext cx="327075" cy="363025"/>
            </a:xfrm>
            <a:custGeom>
              <a:avLst/>
              <a:gdLst/>
              <a:ahLst/>
              <a:cxnLst/>
              <a:rect l="l" t="t" r="r" b="b"/>
              <a:pathLst>
                <a:path w="13083" h="14521" extrusionOk="0">
                  <a:moveTo>
                    <a:pt x="5067" y="6756"/>
                  </a:moveTo>
                  <a:cubicBezTo>
                    <a:pt x="5174" y="7495"/>
                    <a:pt x="5243" y="8242"/>
                    <a:pt x="5258" y="8981"/>
                  </a:cubicBezTo>
                  <a:lnTo>
                    <a:pt x="4526" y="8981"/>
                  </a:lnTo>
                  <a:cubicBezTo>
                    <a:pt x="4526" y="8943"/>
                    <a:pt x="4519" y="8897"/>
                    <a:pt x="4511" y="8852"/>
                  </a:cubicBezTo>
                  <a:cubicBezTo>
                    <a:pt x="4397" y="8143"/>
                    <a:pt x="4221" y="7442"/>
                    <a:pt x="3993" y="6756"/>
                  </a:cubicBezTo>
                  <a:close/>
                  <a:moveTo>
                    <a:pt x="6264" y="6756"/>
                  </a:moveTo>
                  <a:lnTo>
                    <a:pt x="6272" y="8981"/>
                  </a:lnTo>
                  <a:lnTo>
                    <a:pt x="5608" y="8981"/>
                  </a:lnTo>
                  <a:cubicBezTo>
                    <a:pt x="5593" y="8234"/>
                    <a:pt x="5525" y="7495"/>
                    <a:pt x="5410" y="6756"/>
                  </a:cubicBezTo>
                  <a:close/>
                  <a:moveTo>
                    <a:pt x="7659" y="6756"/>
                  </a:moveTo>
                  <a:cubicBezTo>
                    <a:pt x="7537" y="7495"/>
                    <a:pt x="7476" y="8234"/>
                    <a:pt x="7468" y="8981"/>
                  </a:cubicBezTo>
                  <a:lnTo>
                    <a:pt x="6797" y="8981"/>
                  </a:lnTo>
                  <a:lnTo>
                    <a:pt x="6797" y="6756"/>
                  </a:lnTo>
                  <a:close/>
                  <a:moveTo>
                    <a:pt x="9061" y="6756"/>
                  </a:moveTo>
                  <a:cubicBezTo>
                    <a:pt x="8840" y="7427"/>
                    <a:pt x="8672" y="8105"/>
                    <a:pt x="8566" y="8806"/>
                  </a:cubicBezTo>
                  <a:lnTo>
                    <a:pt x="8558" y="8806"/>
                  </a:lnTo>
                  <a:cubicBezTo>
                    <a:pt x="8550" y="8859"/>
                    <a:pt x="8543" y="8920"/>
                    <a:pt x="8535" y="8981"/>
                  </a:cubicBezTo>
                  <a:lnTo>
                    <a:pt x="7811" y="8981"/>
                  </a:lnTo>
                  <a:cubicBezTo>
                    <a:pt x="7826" y="8234"/>
                    <a:pt x="7887" y="7495"/>
                    <a:pt x="8002" y="6756"/>
                  </a:cubicBezTo>
                  <a:close/>
                  <a:moveTo>
                    <a:pt x="5258" y="9355"/>
                  </a:moveTo>
                  <a:cubicBezTo>
                    <a:pt x="5250" y="10384"/>
                    <a:pt x="5189" y="11420"/>
                    <a:pt x="5067" y="12441"/>
                  </a:cubicBezTo>
                  <a:lnTo>
                    <a:pt x="4702" y="12441"/>
                  </a:lnTo>
                  <a:cubicBezTo>
                    <a:pt x="4854" y="11435"/>
                    <a:pt x="4732" y="10315"/>
                    <a:pt x="4587" y="9355"/>
                  </a:cubicBezTo>
                  <a:close/>
                  <a:moveTo>
                    <a:pt x="6279" y="9355"/>
                  </a:moveTo>
                  <a:lnTo>
                    <a:pt x="6272" y="12441"/>
                  </a:lnTo>
                  <a:lnTo>
                    <a:pt x="5403" y="12441"/>
                  </a:lnTo>
                  <a:cubicBezTo>
                    <a:pt x="5532" y="11420"/>
                    <a:pt x="5601" y="10384"/>
                    <a:pt x="5616" y="9355"/>
                  </a:cubicBezTo>
                  <a:close/>
                  <a:moveTo>
                    <a:pt x="7460" y="9355"/>
                  </a:moveTo>
                  <a:cubicBezTo>
                    <a:pt x="7468" y="10384"/>
                    <a:pt x="7544" y="11420"/>
                    <a:pt x="7674" y="12441"/>
                  </a:cubicBezTo>
                  <a:lnTo>
                    <a:pt x="6797" y="12441"/>
                  </a:lnTo>
                  <a:lnTo>
                    <a:pt x="6797" y="9355"/>
                  </a:lnTo>
                  <a:close/>
                  <a:moveTo>
                    <a:pt x="8482" y="9355"/>
                  </a:moveTo>
                  <a:cubicBezTo>
                    <a:pt x="8337" y="10323"/>
                    <a:pt x="8223" y="11443"/>
                    <a:pt x="8390" y="12441"/>
                  </a:cubicBezTo>
                  <a:lnTo>
                    <a:pt x="8009" y="12441"/>
                  </a:lnTo>
                  <a:cubicBezTo>
                    <a:pt x="7887" y="11420"/>
                    <a:pt x="7819" y="10384"/>
                    <a:pt x="7811" y="9355"/>
                  </a:cubicBezTo>
                  <a:close/>
                  <a:moveTo>
                    <a:pt x="6538" y="1"/>
                  </a:moveTo>
                  <a:cubicBezTo>
                    <a:pt x="6444" y="1"/>
                    <a:pt x="6353" y="28"/>
                    <a:pt x="6272" y="95"/>
                  </a:cubicBezTo>
                  <a:cubicBezTo>
                    <a:pt x="6256" y="110"/>
                    <a:pt x="6241" y="125"/>
                    <a:pt x="6226" y="148"/>
                  </a:cubicBezTo>
                  <a:cubicBezTo>
                    <a:pt x="6134" y="194"/>
                    <a:pt x="6051" y="247"/>
                    <a:pt x="5974" y="316"/>
                  </a:cubicBezTo>
                  <a:cubicBezTo>
                    <a:pt x="5860" y="430"/>
                    <a:pt x="5784" y="567"/>
                    <a:pt x="5738" y="720"/>
                  </a:cubicBezTo>
                  <a:cubicBezTo>
                    <a:pt x="5692" y="880"/>
                    <a:pt x="5746" y="971"/>
                    <a:pt x="5829" y="1101"/>
                  </a:cubicBezTo>
                  <a:lnTo>
                    <a:pt x="6081" y="1467"/>
                  </a:lnTo>
                  <a:cubicBezTo>
                    <a:pt x="6081" y="1474"/>
                    <a:pt x="6089" y="1474"/>
                    <a:pt x="6089" y="1482"/>
                  </a:cubicBezTo>
                  <a:cubicBezTo>
                    <a:pt x="6120" y="1526"/>
                    <a:pt x="6172" y="1554"/>
                    <a:pt x="6228" y="1554"/>
                  </a:cubicBezTo>
                  <a:cubicBezTo>
                    <a:pt x="6240" y="1554"/>
                    <a:pt x="6252" y="1553"/>
                    <a:pt x="6264" y="1550"/>
                  </a:cubicBezTo>
                  <a:lnTo>
                    <a:pt x="6279" y="1550"/>
                  </a:lnTo>
                  <a:lnTo>
                    <a:pt x="6279" y="6382"/>
                  </a:lnTo>
                  <a:lnTo>
                    <a:pt x="5349" y="6382"/>
                  </a:lnTo>
                  <a:cubicBezTo>
                    <a:pt x="5136" y="5323"/>
                    <a:pt x="4839" y="4287"/>
                    <a:pt x="4442" y="3281"/>
                  </a:cubicBezTo>
                  <a:cubicBezTo>
                    <a:pt x="4305" y="2953"/>
                    <a:pt x="4153" y="2625"/>
                    <a:pt x="3985" y="2313"/>
                  </a:cubicBezTo>
                  <a:cubicBezTo>
                    <a:pt x="3886" y="2137"/>
                    <a:pt x="3444" y="1512"/>
                    <a:pt x="3482" y="1307"/>
                  </a:cubicBezTo>
                  <a:cubicBezTo>
                    <a:pt x="3497" y="1253"/>
                    <a:pt x="3490" y="1200"/>
                    <a:pt x="3459" y="1154"/>
                  </a:cubicBezTo>
                  <a:cubicBezTo>
                    <a:pt x="3482" y="1025"/>
                    <a:pt x="3497" y="895"/>
                    <a:pt x="3490" y="758"/>
                  </a:cubicBezTo>
                  <a:cubicBezTo>
                    <a:pt x="3497" y="666"/>
                    <a:pt x="3421" y="583"/>
                    <a:pt x="3322" y="575"/>
                  </a:cubicBezTo>
                  <a:cubicBezTo>
                    <a:pt x="3040" y="583"/>
                    <a:pt x="2766" y="720"/>
                    <a:pt x="2674" y="1032"/>
                  </a:cubicBezTo>
                  <a:cubicBezTo>
                    <a:pt x="2583" y="1352"/>
                    <a:pt x="2811" y="1604"/>
                    <a:pt x="3055" y="1680"/>
                  </a:cubicBezTo>
                  <a:cubicBezTo>
                    <a:pt x="3071" y="1686"/>
                    <a:pt x="3088" y="1689"/>
                    <a:pt x="3104" y="1689"/>
                  </a:cubicBezTo>
                  <a:cubicBezTo>
                    <a:pt x="3150" y="1689"/>
                    <a:pt x="3195" y="1666"/>
                    <a:pt x="3223" y="1627"/>
                  </a:cubicBezTo>
                  <a:cubicBezTo>
                    <a:pt x="3337" y="1947"/>
                    <a:pt x="3581" y="2290"/>
                    <a:pt x="3696" y="2503"/>
                  </a:cubicBezTo>
                  <a:cubicBezTo>
                    <a:pt x="4176" y="3418"/>
                    <a:pt x="4541" y="4386"/>
                    <a:pt x="4801" y="5384"/>
                  </a:cubicBezTo>
                  <a:cubicBezTo>
                    <a:pt x="4884" y="5719"/>
                    <a:pt x="4953" y="6055"/>
                    <a:pt x="5014" y="6382"/>
                  </a:cubicBezTo>
                  <a:lnTo>
                    <a:pt x="3856" y="6382"/>
                  </a:lnTo>
                  <a:cubicBezTo>
                    <a:pt x="3665" y="5895"/>
                    <a:pt x="3429" y="5415"/>
                    <a:pt x="3147" y="4965"/>
                  </a:cubicBezTo>
                  <a:cubicBezTo>
                    <a:pt x="2712" y="4248"/>
                    <a:pt x="1981" y="3075"/>
                    <a:pt x="1119" y="2968"/>
                  </a:cubicBezTo>
                  <a:cubicBezTo>
                    <a:pt x="1088" y="2965"/>
                    <a:pt x="1056" y="2963"/>
                    <a:pt x="1026" y="2963"/>
                  </a:cubicBezTo>
                  <a:cubicBezTo>
                    <a:pt x="321" y="2963"/>
                    <a:pt x="0" y="3866"/>
                    <a:pt x="197" y="4546"/>
                  </a:cubicBezTo>
                  <a:cubicBezTo>
                    <a:pt x="337" y="5010"/>
                    <a:pt x="833" y="5532"/>
                    <a:pt x="1257" y="5532"/>
                  </a:cubicBezTo>
                  <a:cubicBezTo>
                    <a:pt x="1481" y="5532"/>
                    <a:pt x="1684" y="5387"/>
                    <a:pt x="1805" y="5011"/>
                  </a:cubicBezTo>
                  <a:cubicBezTo>
                    <a:pt x="1956" y="4542"/>
                    <a:pt x="1826" y="4078"/>
                    <a:pt x="1463" y="4078"/>
                  </a:cubicBezTo>
                  <a:cubicBezTo>
                    <a:pt x="1365" y="4078"/>
                    <a:pt x="1250" y="4112"/>
                    <a:pt x="1119" y="4187"/>
                  </a:cubicBezTo>
                  <a:cubicBezTo>
                    <a:pt x="563" y="4500"/>
                    <a:pt x="769" y="4873"/>
                    <a:pt x="1196" y="4988"/>
                  </a:cubicBezTo>
                  <a:cubicBezTo>
                    <a:pt x="1134" y="5014"/>
                    <a:pt x="1076" y="5028"/>
                    <a:pt x="1022" y="5028"/>
                  </a:cubicBezTo>
                  <a:cubicBezTo>
                    <a:pt x="876" y="5028"/>
                    <a:pt x="757" y="4929"/>
                    <a:pt x="662" y="4729"/>
                  </a:cubicBezTo>
                  <a:cubicBezTo>
                    <a:pt x="299" y="4197"/>
                    <a:pt x="499" y="3357"/>
                    <a:pt x="1035" y="3357"/>
                  </a:cubicBezTo>
                  <a:cubicBezTo>
                    <a:pt x="1130" y="3357"/>
                    <a:pt x="1234" y="3383"/>
                    <a:pt x="1348" y="3441"/>
                  </a:cubicBezTo>
                  <a:cubicBezTo>
                    <a:pt x="2148" y="3845"/>
                    <a:pt x="2750" y="4919"/>
                    <a:pt x="3192" y="5719"/>
                  </a:cubicBezTo>
                  <a:cubicBezTo>
                    <a:pt x="3322" y="5956"/>
                    <a:pt x="3436" y="6192"/>
                    <a:pt x="3535" y="6443"/>
                  </a:cubicBezTo>
                  <a:cubicBezTo>
                    <a:pt x="3452" y="6542"/>
                    <a:pt x="3490" y="6756"/>
                    <a:pt x="3650" y="6756"/>
                  </a:cubicBezTo>
                  <a:cubicBezTo>
                    <a:pt x="3901" y="7480"/>
                    <a:pt x="4084" y="8227"/>
                    <a:pt x="4191" y="8981"/>
                  </a:cubicBezTo>
                  <a:lnTo>
                    <a:pt x="4099" y="8981"/>
                  </a:lnTo>
                  <a:cubicBezTo>
                    <a:pt x="3886" y="8981"/>
                    <a:pt x="3886" y="9355"/>
                    <a:pt x="4099" y="9355"/>
                  </a:cubicBezTo>
                  <a:lnTo>
                    <a:pt x="4252" y="9355"/>
                  </a:lnTo>
                  <a:cubicBezTo>
                    <a:pt x="4282" y="9545"/>
                    <a:pt x="4305" y="9743"/>
                    <a:pt x="4328" y="9934"/>
                  </a:cubicBezTo>
                  <a:cubicBezTo>
                    <a:pt x="4427" y="10765"/>
                    <a:pt x="4420" y="11611"/>
                    <a:pt x="4305" y="12441"/>
                  </a:cubicBezTo>
                  <a:lnTo>
                    <a:pt x="4099" y="12441"/>
                  </a:lnTo>
                  <a:cubicBezTo>
                    <a:pt x="3886" y="12441"/>
                    <a:pt x="3886" y="12815"/>
                    <a:pt x="4099" y="12815"/>
                  </a:cubicBezTo>
                  <a:lnTo>
                    <a:pt x="4252" y="12815"/>
                  </a:lnTo>
                  <a:cubicBezTo>
                    <a:pt x="4102" y="13599"/>
                    <a:pt x="3526" y="14125"/>
                    <a:pt x="2941" y="14125"/>
                  </a:cubicBezTo>
                  <a:cubicBezTo>
                    <a:pt x="2661" y="14125"/>
                    <a:pt x="2380" y="14005"/>
                    <a:pt x="2141" y="13737"/>
                  </a:cubicBezTo>
                  <a:cubicBezTo>
                    <a:pt x="2141" y="13707"/>
                    <a:pt x="2141" y="13676"/>
                    <a:pt x="2126" y="13646"/>
                  </a:cubicBezTo>
                  <a:cubicBezTo>
                    <a:pt x="2095" y="13569"/>
                    <a:pt x="2080" y="13493"/>
                    <a:pt x="2065" y="13409"/>
                  </a:cubicBezTo>
                  <a:cubicBezTo>
                    <a:pt x="2126" y="13379"/>
                    <a:pt x="2164" y="13318"/>
                    <a:pt x="2148" y="13249"/>
                  </a:cubicBezTo>
                  <a:cubicBezTo>
                    <a:pt x="2148" y="13204"/>
                    <a:pt x="2148" y="13158"/>
                    <a:pt x="2148" y="13112"/>
                  </a:cubicBezTo>
                  <a:cubicBezTo>
                    <a:pt x="2179" y="13295"/>
                    <a:pt x="2324" y="13425"/>
                    <a:pt x="2461" y="13531"/>
                  </a:cubicBezTo>
                  <a:cubicBezTo>
                    <a:pt x="2484" y="13550"/>
                    <a:pt x="2512" y="13560"/>
                    <a:pt x="2542" y="13560"/>
                  </a:cubicBezTo>
                  <a:cubicBezTo>
                    <a:pt x="2571" y="13560"/>
                    <a:pt x="2602" y="13550"/>
                    <a:pt x="2629" y="13531"/>
                  </a:cubicBezTo>
                  <a:cubicBezTo>
                    <a:pt x="2811" y="13379"/>
                    <a:pt x="2979" y="13173"/>
                    <a:pt x="2933" y="12906"/>
                  </a:cubicBezTo>
                  <a:cubicBezTo>
                    <a:pt x="2895" y="12716"/>
                    <a:pt x="2758" y="12556"/>
                    <a:pt x="2575" y="12487"/>
                  </a:cubicBezTo>
                  <a:cubicBezTo>
                    <a:pt x="2512" y="12458"/>
                    <a:pt x="2443" y="12445"/>
                    <a:pt x="2374" y="12445"/>
                  </a:cubicBezTo>
                  <a:cubicBezTo>
                    <a:pt x="2260" y="12445"/>
                    <a:pt x="2144" y="12482"/>
                    <a:pt x="2049" y="12548"/>
                  </a:cubicBezTo>
                  <a:cubicBezTo>
                    <a:pt x="1943" y="12640"/>
                    <a:pt x="1866" y="12769"/>
                    <a:pt x="1844" y="12914"/>
                  </a:cubicBezTo>
                  <a:cubicBezTo>
                    <a:pt x="1767" y="13036"/>
                    <a:pt x="1729" y="13181"/>
                    <a:pt x="1737" y="13318"/>
                  </a:cubicBezTo>
                  <a:cubicBezTo>
                    <a:pt x="1615" y="13348"/>
                    <a:pt x="1562" y="13486"/>
                    <a:pt x="1615" y="13585"/>
                  </a:cubicBezTo>
                  <a:cubicBezTo>
                    <a:pt x="1918" y="14146"/>
                    <a:pt x="2524" y="14520"/>
                    <a:pt x="3109" y="14520"/>
                  </a:cubicBezTo>
                  <a:cubicBezTo>
                    <a:pt x="3524" y="14520"/>
                    <a:pt x="3928" y="14332"/>
                    <a:pt x="4206" y="13890"/>
                  </a:cubicBezTo>
                  <a:cubicBezTo>
                    <a:pt x="4404" y="13554"/>
                    <a:pt x="4549" y="13196"/>
                    <a:pt x="4633" y="12815"/>
                  </a:cubicBezTo>
                  <a:lnTo>
                    <a:pt x="5022" y="12815"/>
                  </a:lnTo>
                  <a:cubicBezTo>
                    <a:pt x="4968" y="13272"/>
                    <a:pt x="4900" y="13729"/>
                    <a:pt x="4831" y="14187"/>
                  </a:cubicBezTo>
                  <a:cubicBezTo>
                    <a:pt x="4813" y="14327"/>
                    <a:pt x="4919" y="14419"/>
                    <a:pt x="5016" y="14419"/>
                  </a:cubicBezTo>
                  <a:cubicBezTo>
                    <a:pt x="5082" y="14419"/>
                    <a:pt x="5143" y="14377"/>
                    <a:pt x="5159" y="14278"/>
                  </a:cubicBezTo>
                  <a:cubicBezTo>
                    <a:pt x="5227" y="13790"/>
                    <a:pt x="5296" y="13303"/>
                    <a:pt x="5357" y="12807"/>
                  </a:cubicBezTo>
                  <a:lnTo>
                    <a:pt x="6279" y="12807"/>
                  </a:lnTo>
                  <a:lnTo>
                    <a:pt x="6279" y="14232"/>
                  </a:lnTo>
                  <a:cubicBezTo>
                    <a:pt x="6343" y="14310"/>
                    <a:pt x="6433" y="14348"/>
                    <a:pt x="6523" y="14348"/>
                  </a:cubicBezTo>
                  <a:cubicBezTo>
                    <a:pt x="6635" y="14348"/>
                    <a:pt x="6746" y="14289"/>
                    <a:pt x="6805" y="14179"/>
                  </a:cubicBezTo>
                  <a:lnTo>
                    <a:pt x="6805" y="12815"/>
                  </a:lnTo>
                  <a:lnTo>
                    <a:pt x="7727" y="12815"/>
                  </a:lnTo>
                  <a:cubicBezTo>
                    <a:pt x="7796" y="13287"/>
                    <a:pt x="7857" y="13760"/>
                    <a:pt x="7925" y="14232"/>
                  </a:cubicBezTo>
                  <a:cubicBezTo>
                    <a:pt x="7941" y="14327"/>
                    <a:pt x="8002" y="14368"/>
                    <a:pt x="8067" y="14368"/>
                  </a:cubicBezTo>
                  <a:cubicBezTo>
                    <a:pt x="8164" y="14368"/>
                    <a:pt x="8271" y="14278"/>
                    <a:pt x="8253" y="14141"/>
                  </a:cubicBezTo>
                  <a:cubicBezTo>
                    <a:pt x="8184" y="13699"/>
                    <a:pt x="8124" y="13257"/>
                    <a:pt x="8070" y="12815"/>
                  </a:cubicBezTo>
                  <a:lnTo>
                    <a:pt x="8466" y="12815"/>
                  </a:lnTo>
                  <a:cubicBezTo>
                    <a:pt x="8550" y="13181"/>
                    <a:pt x="8688" y="13524"/>
                    <a:pt x="8878" y="13844"/>
                  </a:cubicBezTo>
                  <a:cubicBezTo>
                    <a:pt x="9157" y="14284"/>
                    <a:pt x="9562" y="14471"/>
                    <a:pt x="9976" y="14471"/>
                  </a:cubicBezTo>
                  <a:cubicBezTo>
                    <a:pt x="10560" y="14471"/>
                    <a:pt x="11163" y="14100"/>
                    <a:pt x="11462" y="13539"/>
                  </a:cubicBezTo>
                  <a:cubicBezTo>
                    <a:pt x="11523" y="13432"/>
                    <a:pt x="11469" y="13303"/>
                    <a:pt x="11347" y="13272"/>
                  </a:cubicBezTo>
                  <a:cubicBezTo>
                    <a:pt x="11355" y="13127"/>
                    <a:pt x="11317" y="12990"/>
                    <a:pt x="11241" y="12868"/>
                  </a:cubicBezTo>
                  <a:cubicBezTo>
                    <a:pt x="11218" y="12723"/>
                    <a:pt x="11142" y="12594"/>
                    <a:pt x="11035" y="12502"/>
                  </a:cubicBezTo>
                  <a:cubicBezTo>
                    <a:pt x="10942" y="12433"/>
                    <a:pt x="10829" y="12397"/>
                    <a:pt x="10716" y="12397"/>
                  </a:cubicBezTo>
                  <a:cubicBezTo>
                    <a:pt x="10643" y="12397"/>
                    <a:pt x="10570" y="12412"/>
                    <a:pt x="10501" y="12441"/>
                  </a:cubicBezTo>
                  <a:cubicBezTo>
                    <a:pt x="10318" y="12510"/>
                    <a:pt x="10189" y="12662"/>
                    <a:pt x="10151" y="12861"/>
                  </a:cubicBezTo>
                  <a:cubicBezTo>
                    <a:pt x="10105" y="13127"/>
                    <a:pt x="10273" y="13333"/>
                    <a:pt x="10456" y="13486"/>
                  </a:cubicBezTo>
                  <a:cubicBezTo>
                    <a:pt x="10482" y="13501"/>
                    <a:pt x="10511" y="13508"/>
                    <a:pt x="10540" y="13508"/>
                  </a:cubicBezTo>
                  <a:cubicBezTo>
                    <a:pt x="10568" y="13508"/>
                    <a:pt x="10597" y="13501"/>
                    <a:pt x="10623" y="13486"/>
                  </a:cubicBezTo>
                  <a:cubicBezTo>
                    <a:pt x="10761" y="13379"/>
                    <a:pt x="10905" y="13242"/>
                    <a:pt x="10936" y="13066"/>
                  </a:cubicBezTo>
                  <a:cubicBezTo>
                    <a:pt x="10936" y="13112"/>
                    <a:pt x="10936" y="13158"/>
                    <a:pt x="10936" y="13204"/>
                  </a:cubicBezTo>
                  <a:cubicBezTo>
                    <a:pt x="10921" y="13265"/>
                    <a:pt x="10959" y="13333"/>
                    <a:pt x="11020" y="13364"/>
                  </a:cubicBezTo>
                  <a:cubicBezTo>
                    <a:pt x="11004" y="13447"/>
                    <a:pt x="10989" y="13524"/>
                    <a:pt x="10959" y="13600"/>
                  </a:cubicBezTo>
                  <a:cubicBezTo>
                    <a:pt x="10943" y="13630"/>
                    <a:pt x="10943" y="13661"/>
                    <a:pt x="10943" y="13691"/>
                  </a:cubicBezTo>
                  <a:cubicBezTo>
                    <a:pt x="10704" y="13959"/>
                    <a:pt x="10422" y="14078"/>
                    <a:pt x="10143" y="14078"/>
                  </a:cubicBezTo>
                  <a:cubicBezTo>
                    <a:pt x="9571" y="14078"/>
                    <a:pt x="9009" y="13576"/>
                    <a:pt x="8840" y="12823"/>
                  </a:cubicBezTo>
                  <a:lnTo>
                    <a:pt x="9122" y="12823"/>
                  </a:lnTo>
                  <a:cubicBezTo>
                    <a:pt x="9335" y="12823"/>
                    <a:pt x="9335" y="12449"/>
                    <a:pt x="9122" y="12449"/>
                  </a:cubicBezTo>
                  <a:lnTo>
                    <a:pt x="8779" y="12449"/>
                  </a:lnTo>
                  <a:cubicBezTo>
                    <a:pt x="8657" y="11595"/>
                    <a:pt x="8649" y="10734"/>
                    <a:pt x="8756" y="9881"/>
                  </a:cubicBezTo>
                  <a:cubicBezTo>
                    <a:pt x="8771" y="9705"/>
                    <a:pt x="8794" y="9530"/>
                    <a:pt x="8817" y="9355"/>
                  </a:cubicBezTo>
                  <a:lnTo>
                    <a:pt x="8893" y="9355"/>
                  </a:lnTo>
                  <a:cubicBezTo>
                    <a:pt x="9107" y="9355"/>
                    <a:pt x="9107" y="8989"/>
                    <a:pt x="8893" y="8989"/>
                  </a:cubicBezTo>
                  <a:lnTo>
                    <a:pt x="8870" y="8989"/>
                  </a:lnTo>
                  <a:cubicBezTo>
                    <a:pt x="8985" y="8219"/>
                    <a:pt x="9160" y="7472"/>
                    <a:pt x="9412" y="6741"/>
                  </a:cubicBezTo>
                  <a:cubicBezTo>
                    <a:pt x="9488" y="6695"/>
                    <a:pt x="9518" y="6603"/>
                    <a:pt x="9495" y="6520"/>
                  </a:cubicBezTo>
                  <a:cubicBezTo>
                    <a:pt x="9602" y="6222"/>
                    <a:pt x="9739" y="5940"/>
                    <a:pt x="9884" y="5666"/>
                  </a:cubicBezTo>
                  <a:cubicBezTo>
                    <a:pt x="10334" y="4866"/>
                    <a:pt x="10928" y="3791"/>
                    <a:pt x="11728" y="3387"/>
                  </a:cubicBezTo>
                  <a:cubicBezTo>
                    <a:pt x="11840" y="3331"/>
                    <a:pt x="11944" y="3306"/>
                    <a:pt x="12037" y="3306"/>
                  </a:cubicBezTo>
                  <a:cubicBezTo>
                    <a:pt x="12577" y="3306"/>
                    <a:pt x="12778" y="4150"/>
                    <a:pt x="12414" y="4683"/>
                  </a:cubicBezTo>
                  <a:cubicBezTo>
                    <a:pt x="12324" y="4880"/>
                    <a:pt x="12200" y="4978"/>
                    <a:pt x="12052" y="4978"/>
                  </a:cubicBezTo>
                  <a:cubicBezTo>
                    <a:pt x="12001" y="4978"/>
                    <a:pt x="11946" y="4966"/>
                    <a:pt x="11888" y="4942"/>
                  </a:cubicBezTo>
                  <a:cubicBezTo>
                    <a:pt x="12308" y="4820"/>
                    <a:pt x="12513" y="4454"/>
                    <a:pt x="11965" y="4134"/>
                  </a:cubicBezTo>
                  <a:cubicBezTo>
                    <a:pt x="11834" y="4061"/>
                    <a:pt x="11720" y="4029"/>
                    <a:pt x="11622" y="4029"/>
                  </a:cubicBezTo>
                  <a:cubicBezTo>
                    <a:pt x="11251" y="4029"/>
                    <a:pt x="11120" y="4494"/>
                    <a:pt x="11271" y="4965"/>
                  </a:cubicBezTo>
                  <a:cubicBezTo>
                    <a:pt x="11392" y="5339"/>
                    <a:pt x="11597" y="5485"/>
                    <a:pt x="11821" y="5485"/>
                  </a:cubicBezTo>
                  <a:cubicBezTo>
                    <a:pt x="12245" y="5485"/>
                    <a:pt x="12740" y="4966"/>
                    <a:pt x="12879" y="4492"/>
                  </a:cubicBezTo>
                  <a:cubicBezTo>
                    <a:pt x="13083" y="3801"/>
                    <a:pt x="12759" y="2916"/>
                    <a:pt x="12053" y="2916"/>
                  </a:cubicBezTo>
                  <a:cubicBezTo>
                    <a:pt x="12020" y="2916"/>
                    <a:pt x="11985" y="2918"/>
                    <a:pt x="11949" y="2922"/>
                  </a:cubicBezTo>
                  <a:cubicBezTo>
                    <a:pt x="11096" y="3014"/>
                    <a:pt x="10364" y="4195"/>
                    <a:pt x="9930" y="4912"/>
                  </a:cubicBezTo>
                  <a:cubicBezTo>
                    <a:pt x="9640" y="5376"/>
                    <a:pt x="9396" y="5872"/>
                    <a:pt x="9206" y="6382"/>
                  </a:cubicBezTo>
                  <a:lnTo>
                    <a:pt x="8063" y="6382"/>
                  </a:lnTo>
                  <a:cubicBezTo>
                    <a:pt x="8124" y="6032"/>
                    <a:pt x="8192" y="5681"/>
                    <a:pt x="8284" y="5331"/>
                  </a:cubicBezTo>
                  <a:cubicBezTo>
                    <a:pt x="8543" y="4332"/>
                    <a:pt x="8909" y="3364"/>
                    <a:pt x="9389" y="2450"/>
                  </a:cubicBezTo>
                  <a:cubicBezTo>
                    <a:pt x="9503" y="2236"/>
                    <a:pt x="9747" y="1893"/>
                    <a:pt x="9869" y="1573"/>
                  </a:cubicBezTo>
                  <a:cubicBezTo>
                    <a:pt x="9891" y="1613"/>
                    <a:pt x="9935" y="1636"/>
                    <a:pt x="9980" y="1636"/>
                  </a:cubicBezTo>
                  <a:cubicBezTo>
                    <a:pt x="9996" y="1636"/>
                    <a:pt x="10013" y="1633"/>
                    <a:pt x="10029" y="1627"/>
                  </a:cubicBezTo>
                  <a:cubicBezTo>
                    <a:pt x="10280" y="1550"/>
                    <a:pt x="10501" y="1291"/>
                    <a:pt x="10410" y="987"/>
                  </a:cubicBezTo>
                  <a:cubicBezTo>
                    <a:pt x="10318" y="674"/>
                    <a:pt x="10044" y="529"/>
                    <a:pt x="9762" y="522"/>
                  </a:cubicBezTo>
                  <a:cubicBezTo>
                    <a:pt x="9663" y="529"/>
                    <a:pt x="9587" y="613"/>
                    <a:pt x="9594" y="705"/>
                  </a:cubicBezTo>
                  <a:cubicBezTo>
                    <a:pt x="9594" y="842"/>
                    <a:pt x="9602" y="971"/>
                    <a:pt x="9625" y="1101"/>
                  </a:cubicBezTo>
                  <a:cubicBezTo>
                    <a:pt x="9594" y="1147"/>
                    <a:pt x="9587" y="1200"/>
                    <a:pt x="9602" y="1253"/>
                  </a:cubicBezTo>
                  <a:cubicBezTo>
                    <a:pt x="9648" y="1459"/>
                    <a:pt x="9198" y="2084"/>
                    <a:pt x="9107" y="2267"/>
                  </a:cubicBezTo>
                  <a:cubicBezTo>
                    <a:pt x="8931" y="2579"/>
                    <a:pt x="8779" y="2899"/>
                    <a:pt x="8649" y="3227"/>
                  </a:cubicBezTo>
                  <a:cubicBezTo>
                    <a:pt x="8245" y="4248"/>
                    <a:pt x="7941" y="5308"/>
                    <a:pt x="7727" y="6382"/>
                  </a:cubicBezTo>
                  <a:lnTo>
                    <a:pt x="6805" y="6382"/>
                  </a:lnTo>
                  <a:lnTo>
                    <a:pt x="6805" y="1497"/>
                  </a:lnTo>
                  <a:lnTo>
                    <a:pt x="6820" y="1497"/>
                  </a:lnTo>
                  <a:cubicBezTo>
                    <a:pt x="6834" y="1500"/>
                    <a:pt x="6848" y="1502"/>
                    <a:pt x="6861" y="1502"/>
                  </a:cubicBezTo>
                  <a:cubicBezTo>
                    <a:pt x="6915" y="1502"/>
                    <a:pt x="6965" y="1477"/>
                    <a:pt x="6996" y="1429"/>
                  </a:cubicBezTo>
                  <a:cubicBezTo>
                    <a:pt x="6996" y="1421"/>
                    <a:pt x="7003" y="1421"/>
                    <a:pt x="7011" y="1413"/>
                  </a:cubicBezTo>
                  <a:lnTo>
                    <a:pt x="7255" y="1047"/>
                  </a:lnTo>
                  <a:cubicBezTo>
                    <a:pt x="7339" y="926"/>
                    <a:pt x="7392" y="834"/>
                    <a:pt x="7346" y="666"/>
                  </a:cubicBezTo>
                  <a:cubicBezTo>
                    <a:pt x="7308" y="514"/>
                    <a:pt x="7224" y="377"/>
                    <a:pt x="7110" y="262"/>
                  </a:cubicBezTo>
                  <a:cubicBezTo>
                    <a:pt x="6963" y="132"/>
                    <a:pt x="6745" y="1"/>
                    <a:pt x="6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60"/>
          <p:cNvGrpSpPr/>
          <p:nvPr/>
        </p:nvGrpSpPr>
        <p:grpSpPr>
          <a:xfrm>
            <a:off x="4730653" y="2707772"/>
            <a:ext cx="1300237" cy="1698095"/>
            <a:chOff x="5923675" y="246875"/>
            <a:chExt cx="501325" cy="654725"/>
          </a:xfrm>
        </p:grpSpPr>
        <p:sp>
          <p:nvSpPr>
            <p:cNvPr id="10739" name="Google Shape;10739;p60"/>
            <p:cNvSpPr/>
            <p:nvPr/>
          </p:nvSpPr>
          <p:spPr>
            <a:xfrm>
              <a:off x="5923675" y="246875"/>
              <a:ext cx="500350" cy="654725"/>
            </a:xfrm>
            <a:custGeom>
              <a:avLst/>
              <a:gdLst/>
              <a:ahLst/>
              <a:cxnLst/>
              <a:rect l="l" t="t" r="r" b="b"/>
              <a:pathLst>
                <a:path w="20014" h="26189" extrusionOk="0">
                  <a:moveTo>
                    <a:pt x="10411" y="2485"/>
                  </a:moveTo>
                  <a:cubicBezTo>
                    <a:pt x="11455" y="2485"/>
                    <a:pt x="12347" y="2653"/>
                    <a:pt x="13063" y="2981"/>
                  </a:cubicBezTo>
                  <a:cubicBezTo>
                    <a:pt x="13170" y="3034"/>
                    <a:pt x="13239" y="3118"/>
                    <a:pt x="13330" y="3308"/>
                  </a:cubicBezTo>
                  <a:cubicBezTo>
                    <a:pt x="13178" y="3331"/>
                    <a:pt x="13033" y="3369"/>
                    <a:pt x="12880" y="3423"/>
                  </a:cubicBezTo>
                  <a:cubicBezTo>
                    <a:pt x="12751" y="3468"/>
                    <a:pt x="12614" y="3522"/>
                    <a:pt x="12476" y="3583"/>
                  </a:cubicBezTo>
                  <a:cubicBezTo>
                    <a:pt x="12286" y="3666"/>
                    <a:pt x="12095" y="3766"/>
                    <a:pt x="11920" y="3887"/>
                  </a:cubicBezTo>
                  <a:cubicBezTo>
                    <a:pt x="11737" y="4009"/>
                    <a:pt x="11562" y="4147"/>
                    <a:pt x="11402" y="4299"/>
                  </a:cubicBezTo>
                  <a:cubicBezTo>
                    <a:pt x="11242" y="3674"/>
                    <a:pt x="10731" y="3293"/>
                    <a:pt x="10068" y="3293"/>
                  </a:cubicBezTo>
                  <a:cubicBezTo>
                    <a:pt x="9855" y="3301"/>
                    <a:pt x="9641" y="3331"/>
                    <a:pt x="9435" y="3392"/>
                  </a:cubicBezTo>
                  <a:cubicBezTo>
                    <a:pt x="8818" y="3560"/>
                    <a:pt x="8452" y="3827"/>
                    <a:pt x="8231" y="4101"/>
                  </a:cubicBezTo>
                  <a:cubicBezTo>
                    <a:pt x="7782" y="3743"/>
                    <a:pt x="7187" y="3552"/>
                    <a:pt x="6471" y="3552"/>
                  </a:cubicBezTo>
                  <a:lnTo>
                    <a:pt x="6433" y="3552"/>
                  </a:lnTo>
                  <a:cubicBezTo>
                    <a:pt x="6524" y="3339"/>
                    <a:pt x="6677" y="3171"/>
                    <a:pt x="7073" y="2981"/>
                  </a:cubicBezTo>
                  <a:cubicBezTo>
                    <a:pt x="7523" y="2775"/>
                    <a:pt x="8132" y="2699"/>
                    <a:pt x="8711" y="2622"/>
                  </a:cubicBezTo>
                  <a:lnTo>
                    <a:pt x="8932" y="2592"/>
                  </a:lnTo>
                  <a:cubicBezTo>
                    <a:pt x="9420" y="2523"/>
                    <a:pt x="9916" y="2485"/>
                    <a:pt x="10411" y="2485"/>
                  </a:cubicBezTo>
                  <a:close/>
                  <a:moveTo>
                    <a:pt x="11394" y="1"/>
                  </a:moveTo>
                  <a:cubicBezTo>
                    <a:pt x="10823" y="1"/>
                    <a:pt x="10259" y="46"/>
                    <a:pt x="9702" y="130"/>
                  </a:cubicBezTo>
                  <a:lnTo>
                    <a:pt x="9443" y="130"/>
                  </a:lnTo>
                  <a:cubicBezTo>
                    <a:pt x="8285" y="145"/>
                    <a:pt x="6799" y="252"/>
                    <a:pt x="5549" y="991"/>
                  </a:cubicBezTo>
                  <a:cubicBezTo>
                    <a:pt x="5053" y="1296"/>
                    <a:pt x="4642" y="1731"/>
                    <a:pt x="4367" y="2241"/>
                  </a:cubicBezTo>
                  <a:cubicBezTo>
                    <a:pt x="4329" y="2295"/>
                    <a:pt x="4299" y="2356"/>
                    <a:pt x="4276" y="2417"/>
                  </a:cubicBezTo>
                  <a:lnTo>
                    <a:pt x="4253" y="2447"/>
                  </a:lnTo>
                  <a:cubicBezTo>
                    <a:pt x="4192" y="2577"/>
                    <a:pt x="4131" y="2714"/>
                    <a:pt x="4085" y="2859"/>
                  </a:cubicBezTo>
                  <a:cubicBezTo>
                    <a:pt x="4040" y="2958"/>
                    <a:pt x="3994" y="3064"/>
                    <a:pt x="3956" y="3163"/>
                  </a:cubicBezTo>
                  <a:cubicBezTo>
                    <a:pt x="3887" y="3324"/>
                    <a:pt x="3826" y="3476"/>
                    <a:pt x="3758" y="3613"/>
                  </a:cubicBezTo>
                  <a:lnTo>
                    <a:pt x="3712" y="3590"/>
                  </a:lnTo>
                  <a:cubicBezTo>
                    <a:pt x="3476" y="3476"/>
                    <a:pt x="3224" y="3415"/>
                    <a:pt x="2957" y="3415"/>
                  </a:cubicBezTo>
                  <a:cubicBezTo>
                    <a:pt x="2287" y="3415"/>
                    <a:pt x="1662" y="3766"/>
                    <a:pt x="1311" y="4337"/>
                  </a:cubicBezTo>
                  <a:cubicBezTo>
                    <a:pt x="1052" y="4779"/>
                    <a:pt x="1021" y="5313"/>
                    <a:pt x="1220" y="5785"/>
                  </a:cubicBezTo>
                  <a:cubicBezTo>
                    <a:pt x="1121" y="5892"/>
                    <a:pt x="1037" y="6006"/>
                    <a:pt x="953" y="6121"/>
                  </a:cubicBezTo>
                  <a:cubicBezTo>
                    <a:pt x="778" y="6395"/>
                    <a:pt x="625" y="6692"/>
                    <a:pt x="518" y="6997"/>
                  </a:cubicBezTo>
                  <a:cubicBezTo>
                    <a:pt x="473" y="7081"/>
                    <a:pt x="435" y="7165"/>
                    <a:pt x="397" y="7249"/>
                  </a:cubicBezTo>
                  <a:cubicBezTo>
                    <a:pt x="31" y="7873"/>
                    <a:pt x="0" y="8719"/>
                    <a:pt x="313" y="9558"/>
                  </a:cubicBezTo>
                  <a:cubicBezTo>
                    <a:pt x="458" y="10122"/>
                    <a:pt x="785" y="10617"/>
                    <a:pt x="1250" y="10968"/>
                  </a:cubicBezTo>
                  <a:cubicBezTo>
                    <a:pt x="1380" y="11090"/>
                    <a:pt x="1532" y="11166"/>
                    <a:pt x="1700" y="11212"/>
                  </a:cubicBezTo>
                  <a:cubicBezTo>
                    <a:pt x="366" y="13772"/>
                    <a:pt x="252" y="16798"/>
                    <a:pt x="1403" y="19450"/>
                  </a:cubicBezTo>
                  <a:cubicBezTo>
                    <a:pt x="1867" y="20525"/>
                    <a:pt x="2538" y="21493"/>
                    <a:pt x="3369" y="22316"/>
                  </a:cubicBezTo>
                  <a:lnTo>
                    <a:pt x="3369" y="22339"/>
                  </a:lnTo>
                  <a:cubicBezTo>
                    <a:pt x="3293" y="22407"/>
                    <a:pt x="3224" y="22484"/>
                    <a:pt x="3163" y="22568"/>
                  </a:cubicBezTo>
                  <a:cubicBezTo>
                    <a:pt x="2995" y="22789"/>
                    <a:pt x="2896" y="23048"/>
                    <a:pt x="2866" y="23330"/>
                  </a:cubicBezTo>
                  <a:cubicBezTo>
                    <a:pt x="2790" y="23436"/>
                    <a:pt x="2713" y="23551"/>
                    <a:pt x="2637" y="23680"/>
                  </a:cubicBezTo>
                  <a:cubicBezTo>
                    <a:pt x="2584" y="23695"/>
                    <a:pt x="2531" y="23711"/>
                    <a:pt x="2485" y="23741"/>
                  </a:cubicBezTo>
                  <a:cubicBezTo>
                    <a:pt x="2424" y="23772"/>
                    <a:pt x="2363" y="23810"/>
                    <a:pt x="2310" y="23848"/>
                  </a:cubicBezTo>
                  <a:cubicBezTo>
                    <a:pt x="2165" y="23955"/>
                    <a:pt x="2050" y="24092"/>
                    <a:pt x="1982" y="24252"/>
                  </a:cubicBezTo>
                  <a:cubicBezTo>
                    <a:pt x="1860" y="24526"/>
                    <a:pt x="1875" y="24839"/>
                    <a:pt x="2020" y="25105"/>
                  </a:cubicBezTo>
                  <a:cubicBezTo>
                    <a:pt x="2203" y="25715"/>
                    <a:pt x="2599" y="25921"/>
                    <a:pt x="2881" y="25990"/>
                  </a:cubicBezTo>
                  <a:cubicBezTo>
                    <a:pt x="2942" y="26028"/>
                    <a:pt x="3003" y="26058"/>
                    <a:pt x="3064" y="26089"/>
                  </a:cubicBezTo>
                  <a:cubicBezTo>
                    <a:pt x="3201" y="26150"/>
                    <a:pt x="3354" y="26188"/>
                    <a:pt x="3498" y="26188"/>
                  </a:cubicBezTo>
                  <a:cubicBezTo>
                    <a:pt x="3826" y="26180"/>
                    <a:pt x="4123" y="26028"/>
                    <a:pt x="4314" y="25761"/>
                  </a:cubicBezTo>
                  <a:cubicBezTo>
                    <a:pt x="4367" y="25685"/>
                    <a:pt x="4413" y="25601"/>
                    <a:pt x="4443" y="25509"/>
                  </a:cubicBezTo>
                  <a:cubicBezTo>
                    <a:pt x="4474" y="25448"/>
                    <a:pt x="4489" y="25387"/>
                    <a:pt x="4504" y="25326"/>
                  </a:cubicBezTo>
                  <a:cubicBezTo>
                    <a:pt x="4573" y="25258"/>
                    <a:pt x="4642" y="25182"/>
                    <a:pt x="4710" y="25105"/>
                  </a:cubicBezTo>
                  <a:cubicBezTo>
                    <a:pt x="4809" y="24991"/>
                    <a:pt x="4924" y="24877"/>
                    <a:pt x="5046" y="24755"/>
                  </a:cubicBezTo>
                  <a:cubicBezTo>
                    <a:pt x="5084" y="24732"/>
                    <a:pt x="5114" y="24709"/>
                    <a:pt x="5152" y="24694"/>
                  </a:cubicBezTo>
                  <a:cubicBezTo>
                    <a:pt x="5373" y="24549"/>
                    <a:pt x="5564" y="24359"/>
                    <a:pt x="5693" y="24130"/>
                  </a:cubicBezTo>
                  <a:cubicBezTo>
                    <a:pt x="5724" y="24115"/>
                    <a:pt x="5762" y="24092"/>
                    <a:pt x="5792" y="24069"/>
                  </a:cubicBezTo>
                  <a:cubicBezTo>
                    <a:pt x="7172" y="24770"/>
                    <a:pt x="8696" y="25136"/>
                    <a:pt x="10236" y="25136"/>
                  </a:cubicBezTo>
                  <a:lnTo>
                    <a:pt x="10304" y="25136"/>
                  </a:lnTo>
                  <a:cubicBezTo>
                    <a:pt x="11768" y="25121"/>
                    <a:pt x="13208" y="24770"/>
                    <a:pt x="14519" y="24107"/>
                  </a:cubicBezTo>
                  <a:lnTo>
                    <a:pt x="14565" y="24138"/>
                  </a:lnTo>
                  <a:cubicBezTo>
                    <a:pt x="14694" y="24366"/>
                    <a:pt x="14885" y="24557"/>
                    <a:pt x="15106" y="24701"/>
                  </a:cubicBezTo>
                  <a:lnTo>
                    <a:pt x="15144" y="24724"/>
                  </a:lnTo>
                  <a:cubicBezTo>
                    <a:pt x="15251" y="24839"/>
                    <a:pt x="15350" y="24938"/>
                    <a:pt x="15456" y="25052"/>
                  </a:cubicBezTo>
                  <a:cubicBezTo>
                    <a:pt x="15571" y="25174"/>
                    <a:pt x="15670" y="25288"/>
                    <a:pt x="15769" y="25387"/>
                  </a:cubicBezTo>
                  <a:cubicBezTo>
                    <a:pt x="15776" y="25426"/>
                    <a:pt x="15792" y="25471"/>
                    <a:pt x="15815" y="25517"/>
                  </a:cubicBezTo>
                  <a:cubicBezTo>
                    <a:pt x="15845" y="25608"/>
                    <a:pt x="15891" y="25692"/>
                    <a:pt x="15944" y="25768"/>
                  </a:cubicBezTo>
                  <a:cubicBezTo>
                    <a:pt x="16135" y="26035"/>
                    <a:pt x="16440" y="26188"/>
                    <a:pt x="16760" y="26188"/>
                  </a:cubicBezTo>
                  <a:cubicBezTo>
                    <a:pt x="16773" y="26188"/>
                    <a:pt x="16786" y="26189"/>
                    <a:pt x="16798" y="26189"/>
                  </a:cubicBezTo>
                  <a:cubicBezTo>
                    <a:pt x="16937" y="26189"/>
                    <a:pt x="17069" y="26152"/>
                    <a:pt x="17194" y="26096"/>
                  </a:cubicBezTo>
                  <a:cubicBezTo>
                    <a:pt x="17568" y="25913"/>
                    <a:pt x="17827" y="25616"/>
                    <a:pt x="18017" y="25403"/>
                  </a:cubicBezTo>
                  <a:lnTo>
                    <a:pt x="18109" y="25296"/>
                  </a:lnTo>
                  <a:cubicBezTo>
                    <a:pt x="18368" y="25014"/>
                    <a:pt x="18436" y="24602"/>
                    <a:pt x="18284" y="24252"/>
                  </a:cubicBezTo>
                  <a:cubicBezTo>
                    <a:pt x="18192" y="24046"/>
                    <a:pt x="18032" y="23878"/>
                    <a:pt x="17827" y="23772"/>
                  </a:cubicBezTo>
                  <a:cubicBezTo>
                    <a:pt x="17766" y="23734"/>
                    <a:pt x="17697" y="23711"/>
                    <a:pt x="17628" y="23688"/>
                  </a:cubicBezTo>
                  <a:cubicBezTo>
                    <a:pt x="17552" y="23566"/>
                    <a:pt x="17476" y="23452"/>
                    <a:pt x="17392" y="23337"/>
                  </a:cubicBezTo>
                  <a:cubicBezTo>
                    <a:pt x="17362" y="23063"/>
                    <a:pt x="17263" y="22796"/>
                    <a:pt x="17095" y="22575"/>
                  </a:cubicBezTo>
                  <a:cubicBezTo>
                    <a:pt x="17049" y="22507"/>
                    <a:pt x="16996" y="22438"/>
                    <a:pt x="16935" y="22385"/>
                  </a:cubicBezTo>
                  <a:lnTo>
                    <a:pt x="16943" y="22377"/>
                  </a:lnTo>
                  <a:cubicBezTo>
                    <a:pt x="18741" y="20594"/>
                    <a:pt x="19762" y="18170"/>
                    <a:pt x="19770" y="15632"/>
                  </a:cubicBezTo>
                  <a:lnTo>
                    <a:pt x="19770" y="15624"/>
                  </a:lnTo>
                  <a:cubicBezTo>
                    <a:pt x="19762" y="13795"/>
                    <a:pt x="19229" y="12004"/>
                    <a:pt x="18223" y="10472"/>
                  </a:cubicBezTo>
                  <a:lnTo>
                    <a:pt x="18253" y="10472"/>
                  </a:lnTo>
                  <a:cubicBezTo>
                    <a:pt x="18353" y="10472"/>
                    <a:pt x="18444" y="10457"/>
                    <a:pt x="18535" y="10427"/>
                  </a:cubicBezTo>
                  <a:cubicBezTo>
                    <a:pt x="18703" y="10396"/>
                    <a:pt x="18856" y="10328"/>
                    <a:pt x="18985" y="10221"/>
                  </a:cubicBezTo>
                  <a:cubicBezTo>
                    <a:pt x="19099" y="10168"/>
                    <a:pt x="19198" y="10091"/>
                    <a:pt x="19282" y="10000"/>
                  </a:cubicBezTo>
                  <a:cubicBezTo>
                    <a:pt x="19778" y="9489"/>
                    <a:pt x="20014" y="8773"/>
                    <a:pt x="19930" y="8064"/>
                  </a:cubicBezTo>
                  <a:cubicBezTo>
                    <a:pt x="19793" y="6951"/>
                    <a:pt x="18939" y="5953"/>
                    <a:pt x="18170" y="5259"/>
                  </a:cubicBezTo>
                  <a:cubicBezTo>
                    <a:pt x="18261" y="5046"/>
                    <a:pt x="18307" y="4817"/>
                    <a:pt x="18299" y="4581"/>
                  </a:cubicBezTo>
                  <a:cubicBezTo>
                    <a:pt x="18292" y="3666"/>
                    <a:pt x="17491" y="2836"/>
                    <a:pt x="16546" y="2775"/>
                  </a:cubicBezTo>
                  <a:lnTo>
                    <a:pt x="16447" y="2775"/>
                  </a:lnTo>
                  <a:cubicBezTo>
                    <a:pt x="16257" y="2775"/>
                    <a:pt x="16074" y="2813"/>
                    <a:pt x="15898" y="2874"/>
                  </a:cubicBezTo>
                  <a:cubicBezTo>
                    <a:pt x="15868" y="2820"/>
                    <a:pt x="15845" y="2760"/>
                    <a:pt x="15815" y="2683"/>
                  </a:cubicBezTo>
                  <a:cubicBezTo>
                    <a:pt x="15761" y="2539"/>
                    <a:pt x="15693" y="2371"/>
                    <a:pt x="15609" y="2188"/>
                  </a:cubicBezTo>
                  <a:cubicBezTo>
                    <a:pt x="15365" y="1693"/>
                    <a:pt x="14976" y="1273"/>
                    <a:pt x="14496" y="999"/>
                  </a:cubicBezTo>
                  <a:cubicBezTo>
                    <a:pt x="14443" y="946"/>
                    <a:pt x="14389" y="900"/>
                    <a:pt x="14336" y="862"/>
                  </a:cubicBezTo>
                  <a:cubicBezTo>
                    <a:pt x="13620" y="283"/>
                    <a:pt x="12652" y="1"/>
                    <a:pt x="11394" y="1"/>
                  </a:cubicBezTo>
                  <a:close/>
                </a:path>
              </a:pathLst>
            </a:cu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0"/>
            <p:cNvSpPr/>
            <p:nvPr/>
          </p:nvSpPr>
          <p:spPr>
            <a:xfrm>
              <a:off x="5944250" y="367000"/>
              <a:ext cx="179700" cy="125450"/>
            </a:xfrm>
            <a:custGeom>
              <a:avLst/>
              <a:gdLst/>
              <a:ahLst/>
              <a:cxnLst/>
              <a:rect l="l" t="t" r="r" b="b"/>
              <a:pathLst>
                <a:path w="7188" h="5018" extrusionOk="0">
                  <a:moveTo>
                    <a:pt x="4695" y="1"/>
                  </a:moveTo>
                  <a:cubicBezTo>
                    <a:pt x="4271" y="1"/>
                    <a:pt x="3886" y="47"/>
                    <a:pt x="3651" y="111"/>
                  </a:cubicBezTo>
                  <a:cubicBezTo>
                    <a:pt x="2729" y="371"/>
                    <a:pt x="1464" y="1041"/>
                    <a:pt x="923" y="1857"/>
                  </a:cubicBezTo>
                  <a:cubicBezTo>
                    <a:pt x="473" y="2512"/>
                    <a:pt x="0" y="4044"/>
                    <a:pt x="648" y="4715"/>
                  </a:cubicBezTo>
                  <a:cubicBezTo>
                    <a:pt x="857" y="4932"/>
                    <a:pt x="1084" y="5017"/>
                    <a:pt x="1318" y="5017"/>
                  </a:cubicBezTo>
                  <a:cubicBezTo>
                    <a:pt x="1903" y="5017"/>
                    <a:pt x="2531" y="4488"/>
                    <a:pt x="3026" y="4189"/>
                  </a:cubicBezTo>
                  <a:cubicBezTo>
                    <a:pt x="3842" y="3716"/>
                    <a:pt x="7187" y="2253"/>
                    <a:pt x="6890" y="934"/>
                  </a:cubicBezTo>
                  <a:cubicBezTo>
                    <a:pt x="6733" y="219"/>
                    <a:pt x="5620" y="1"/>
                    <a:pt x="46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0"/>
            <p:cNvSpPr/>
            <p:nvPr/>
          </p:nvSpPr>
          <p:spPr>
            <a:xfrm>
              <a:off x="5971550" y="365475"/>
              <a:ext cx="42450" cy="26125"/>
            </a:xfrm>
            <a:custGeom>
              <a:avLst/>
              <a:gdLst/>
              <a:ahLst/>
              <a:cxnLst/>
              <a:rect l="l" t="t" r="r" b="b"/>
              <a:pathLst>
                <a:path w="1698" h="1045" extrusionOk="0">
                  <a:moveTo>
                    <a:pt x="853" y="0"/>
                  </a:moveTo>
                  <a:cubicBezTo>
                    <a:pt x="413" y="0"/>
                    <a:pt x="0" y="557"/>
                    <a:pt x="379" y="919"/>
                  </a:cubicBezTo>
                  <a:cubicBezTo>
                    <a:pt x="472" y="1008"/>
                    <a:pt x="582" y="1045"/>
                    <a:pt x="695" y="1045"/>
                  </a:cubicBezTo>
                  <a:cubicBezTo>
                    <a:pt x="1170" y="1045"/>
                    <a:pt x="1697" y="391"/>
                    <a:pt x="1182" y="121"/>
                  </a:cubicBezTo>
                  <a:lnTo>
                    <a:pt x="1182" y="121"/>
                  </a:lnTo>
                  <a:cubicBezTo>
                    <a:pt x="1079" y="36"/>
                    <a:pt x="965" y="0"/>
                    <a:pt x="8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0"/>
            <p:cNvSpPr/>
            <p:nvPr/>
          </p:nvSpPr>
          <p:spPr>
            <a:xfrm>
              <a:off x="6017600" y="270575"/>
              <a:ext cx="295725" cy="103800"/>
            </a:xfrm>
            <a:custGeom>
              <a:avLst/>
              <a:gdLst/>
              <a:ahLst/>
              <a:cxnLst/>
              <a:rect l="l" t="t" r="r" b="b"/>
              <a:pathLst>
                <a:path w="11829" h="4152" extrusionOk="0">
                  <a:moveTo>
                    <a:pt x="7638" y="0"/>
                  </a:moveTo>
                  <a:cubicBezTo>
                    <a:pt x="6456" y="0"/>
                    <a:pt x="5186" y="279"/>
                    <a:pt x="4253" y="440"/>
                  </a:cubicBezTo>
                  <a:cubicBezTo>
                    <a:pt x="3278" y="600"/>
                    <a:pt x="2272" y="645"/>
                    <a:pt x="1647" y="1499"/>
                  </a:cubicBezTo>
                  <a:cubicBezTo>
                    <a:pt x="1102" y="2250"/>
                    <a:pt x="1010" y="3068"/>
                    <a:pt x="445" y="3738"/>
                  </a:cubicBezTo>
                  <a:lnTo>
                    <a:pt x="445" y="3738"/>
                  </a:lnTo>
                  <a:cubicBezTo>
                    <a:pt x="1432" y="3266"/>
                    <a:pt x="1312" y="2251"/>
                    <a:pt x="2096" y="1537"/>
                  </a:cubicBezTo>
                  <a:cubicBezTo>
                    <a:pt x="3055" y="671"/>
                    <a:pt x="4884" y="320"/>
                    <a:pt x="6340" y="320"/>
                  </a:cubicBezTo>
                  <a:cubicBezTo>
                    <a:pt x="6691" y="320"/>
                    <a:pt x="7020" y="340"/>
                    <a:pt x="7309" y="379"/>
                  </a:cubicBezTo>
                  <a:cubicBezTo>
                    <a:pt x="8072" y="485"/>
                    <a:pt x="9154" y="546"/>
                    <a:pt x="9756" y="1057"/>
                  </a:cubicBezTo>
                  <a:cubicBezTo>
                    <a:pt x="10602" y="1766"/>
                    <a:pt x="10724" y="2764"/>
                    <a:pt x="11829" y="3321"/>
                  </a:cubicBezTo>
                  <a:cubicBezTo>
                    <a:pt x="11242" y="2482"/>
                    <a:pt x="10792" y="1301"/>
                    <a:pt x="9985" y="653"/>
                  </a:cubicBezTo>
                  <a:cubicBezTo>
                    <a:pt x="9377" y="160"/>
                    <a:pt x="8533" y="0"/>
                    <a:pt x="7638" y="0"/>
                  </a:cubicBezTo>
                  <a:close/>
                  <a:moveTo>
                    <a:pt x="445" y="3738"/>
                  </a:moveTo>
                  <a:cubicBezTo>
                    <a:pt x="368" y="3775"/>
                    <a:pt x="283" y="3809"/>
                    <a:pt x="191" y="3839"/>
                  </a:cubicBezTo>
                  <a:lnTo>
                    <a:pt x="1" y="4151"/>
                  </a:lnTo>
                  <a:cubicBezTo>
                    <a:pt x="178" y="4022"/>
                    <a:pt x="323" y="3883"/>
                    <a:pt x="445" y="37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0"/>
            <p:cNvSpPr/>
            <p:nvPr/>
          </p:nvSpPr>
          <p:spPr>
            <a:xfrm>
              <a:off x="6134775" y="361875"/>
              <a:ext cx="66525" cy="72700"/>
            </a:xfrm>
            <a:custGeom>
              <a:avLst/>
              <a:gdLst/>
              <a:ahLst/>
              <a:cxnLst/>
              <a:rect l="l" t="t" r="r" b="b"/>
              <a:pathLst>
                <a:path w="2661" h="2908" extrusionOk="0">
                  <a:moveTo>
                    <a:pt x="1543" y="1"/>
                  </a:moveTo>
                  <a:cubicBezTo>
                    <a:pt x="589" y="1"/>
                    <a:pt x="371" y="1069"/>
                    <a:pt x="1258" y="1513"/>
                  </a:cubicBezTo>
                  <a:cubicBezTo>
                    <a:pt x="1273" y="1856"/>
                    <a:pt x="1182" y="1711"/>
                    <a:pt x="1365" y="2016"/>
                  </a:cubicBezTo>
                  <a:cubicBezTo>
                    <a:pt x="931" y="2206"/>
                    <a:pt x="473" y="2336"/>
                    <a:pt x="1" y="2397"/>
                  </a:cubicBezTo>
                  <a:cubicBezTo>
                    <a:pt x="24" y="2580"/>
                    <a:pt x="92" y="2755"/>
                    <a:pt x="184" y="2908"/>
                  </a:cubicBezTo>
                  <a:lnTo>
                    <a:pt x="435" y="2649"/>
                  </a:lnTo>
                  <a:cubicBezTo>
                    <a:pt x="661" y="2578"/>
                    <a:pt x="988" y="2559"/>
                    <a:pt x="1340" y="2559"/>
                  </a:cubicBezTo>
                  <a:cubicBezTo>
                    <a:pt x="1727" y="2559"/>
                    <a:pt x="2146" y="2581"/>
                    <a:pt x="2497" y="2581"/>
                  </a:cubicBezTo>
                  <a:cubicBezTo>
                    <a:pt x="2548" y="2581"/>
                    <a:pt x="2598" y="2581"/>
                    <a:pt x="2645" y="2580"/>
                  </a:cubicBezTo>
                  <a:cubicBezTo>
                    <a:pt x="2661" y="2054"/>
                    <a:pt x="2005" y="2138"/>
                    <a:pt x="1769" y="1642"/>
                  </a:cubicBezTo>
                  <a:cubicBezTo>
                    <a:pt x="1578" y="1254"/>
                    <a:pt x="1723" y="438"/>
                    <a:pt x="1632" y="4"/>
                  </a:cubicBezTo>
                  <a:cubicBezTo>
                    <a:pt x="1601" y="2"/>
                    <a:pt x="1572" y="1"/>
                    <a:pt x="1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0"/>
            <p:cNvSpPr/>
            <p:nvPr/>
          </p:nvSpPr>
          <p:spPr>
            <a:xfrm>
              <a:off x="6217475" y="357625"/>
              <a:ext cx="170350" cy="120975"/>
            </a:xfrm>
            <a:custGeom>
              <a:avLst/>
              <a:gdLst/>
              <a:ahLst/>
              <a:cxnLst/>
              <a:rect l="l" t="t" r="r" b="b"/>
              <a:pathLst>
                <a:path w="6814" h="4839" extrusionOk="0">
                  <a:moveTo>
                    <a:pt x="2256" y="3581"/>
                  </a:moveTo>
                  <a:cubicBezTo>
                    <a:pt x="2291" y="3620"/>
                    <a:pt x="2327" y="3656"/>
                    <a:pt x="2364" y="3688"/>
                  </a:cubicBezTo>
                  <a:lnTo>
                    <a:pt x="2364" y="3688"/>
                  </a:lnTo>
                  <a:lnTo>
                    <a:pt x="2256" y="3581"/>
                  </a:lnTo>
                  <a:close/>
                  <a:moveTo>
                    <a:pt x="2382" y="0"/>
                  </a:moveTo>
                  <a:cubicBezTo>
                    <a:pt x="2179" y="0"/>
                    <a:pt x="1979" y="19"/>
                    <a:pt x="1784" y="60"/>
                  </a:cubicBezTo>
                  <a:cubicBezTo>
                    <a:pt x="1014" y="212"/>
                    <a:pt x="0" y="715"/>
                    <a:pt x="313" y="1660"/>
                  </a:cubicBezTo>
                  <a:cubicBezTo>
                    <a:pt x="564" y="2399"/>
                    <a:pt x="1883" y="2750"/>
                    <a:pt x="2500" y="3085"/>
                  </a:cubicBezTo>
                  <a:cubicBezTo>
                    <a:pt x="2493" y="3267"/>
                    <a:pt x="2470" y="3547"/>
                    <a:pt x="2387" y="3708"/>
                  </a:cubicBezTo>
                  <a:lnTo>
                    <a:pt x="2387" y="3708"/>
                  </a:lnTo>
                  <a:cubicBezTo>
                    <a:pt x="2379" y="3702"/>
                    <a:pt x="2372" y="3695"/>
                    <a:pt x="2364" y="3688"/>
                  </a:cubicBezTo>
                  <a:lnTo>
                    <a:pt x="2364" y="3688"/>
                  </a:lnTo>
                  <a:lnTo>
                    <a:pt x="2386" y="3710"/>
                  </a:lnTo>
                  <a:cubicBezTo>
                    <a:pt x="2386" y="3709"/>
                    <a:pt x="2387" y="3709"/>
                    <a:pt x="2387" y="3708"/>
                  </a:cubicBezTo>
                  <a:lnTo>
                    <a:pt x="2387" y="3708"/>
                  </a:lnTo>
                  <a:cubicBezTo>
                    <a:pt x="2522" y="3819"/>
                    <a:pt x="2663" y="3877"/>
                    <a:pt x="2787" y="3877"/>
                  </a:cubicBezTo>
                  <a:cubicBezTo>
                    <a:pt x="2998" y="3877"/>
                    <a:pt x="3158" y="3706"/>
                    <a:pt x="3140" y="3337"/>
                  </a:cubicBezTo>
                  <a:lnTo>
                    <a:pt x="3140" y="3337"/>
                  </a:lnTo>
                  <a:cubicBezTo>
                    <a:pt x="4192" y="3825"/>
                    <a:pt x="5495" y="4709"/>
                    <a:pt x="6677" y="4838"/>
                  </a:cubicBezTo>
                  <a:cubicBezTo>
                    <a:pt x="6814" y="3931"/>
                    <a:pt x="6677" y="2933"/>
                    <a:pt x="6174" y="2148"/>
                  </a:cubicBezTo>
                  <a:cubicBezTo>
                    <a:pt x="5425" y="971"/>
                    <a:pt x="3832" y="0"/>
                    <a:pt x="2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0"/>
            <p:cNvSpPr/>
            <p:nvPr/>
          </p:nvSpPr>
          <p:spPr>
            <a:xfrm>
              <a:off x="6308925" y="342725"/>
              <a:ext cx="45900" cy="30250"/>
            </a:xfrm>
            <a:custGeom>
              <a:avLst/>
              <a:gdLst/>
              <a:ahLst/>
              <a:cxnLst/>
              <a:rect l="l" t="t" r="r" b="b"/>
              <a:pathLst>
                <a:path w="1836" h="1210" extrusionOk="0">
                  <a:moveTo>
                    <a:pt x="1129" y="0"/>
                  </a:moveTo>
                  <a:cubicBezTo>
                    <a:pt x="351" y="0"/>
                    <a:pt x="1" y="1113"/>
                    <a:pt x="961" y="1204"/>
                  </a:cubicBezTo>
                  <a:cubicBezTo>
                    <a:pt x="994" y="1208"/>
                    <a:pt x="1026" y="1209"/>
                    <a:pt x="1057" y="1209"/>
                  </a:cubicBezTo>
                  <a:cubicBezTo>
                    <a:pt x="1836" y="1209"/>
                    <a:pt x="1706" y="127"/>
                    <a:pt x="877" y="61"/>
                  </a:cubicBezTo>
                  <a:lnTo>
                    <a:pt x="11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0"/>
            <p:cNvSpPr/>
            <p:nvPr/>
          </p:nvSpPr>
          <p:spPr>
            <a:xfrm>
              <a:off x="5965025" y="436075"/>
              <a:ext cx="435375" cy="406875"/>
            </a:xfrm>
            <a:custGeom>
              <a:avLst/>
              <a:gdLst/>
              <a:ahLst/>
              <a:cxnLst/>
              <a:rect l="l" t="t" r="r" b="b"/>
              <a:pathLst>
                <a:path w="17415" h="16275" extrusionOk="0">
                  <a:moveTo>
                    <a:pt x="8620" y="1"/>
                  </a:moveTo>
                  <a:cubicBezTo>
                    <a:pt x="5846" y="1"/>
                    <a:pt x="4085" y="1388"/>
                    <a:pt x="2043" y="2782"/>
                  </a:cubicBezTo>
                  <a:cubicBezTo>
                    <a:pt x="2210" y="2668"/>
                    <a:pt x="2309" y="2691"/>
                    <a:pt x="2469" y="2630"/>
                  </a:cubicBezTo>
                  <a:lnTo>
                    <a:pt x="2469" y="2630"/>
                  </a:lnTo>
                  <a:cubicBezTo>
                    <a:pt x="2950" y="3391"/>
                    <a:pt x="2580" y="4665"/>
                    <a:pt x="1606" y="4665"/>
                  </a:cubicBezTo>
                  <a:cubicBezTo>
                    <a:pt x="1545" y="4665"/>
                    <a:pt x="1483" y="4660"/>
                    <a:pt x="1418" y="4650"/>
                  </a:cubicBezTo>
                  <a:cubicBezTo>
                    <a:pt x="1380" y="4619"/>
                    <a:pt x="1425" y="4520"/>
                    <a:pt x="1395" y="4474"/>
                  </a:cubicBezTo>
                  <a:lnTo>
                    <a:pt x="1395" y="4474"/>
                  </a:lnTo>
                  <a:cubicBezTo>
                    <a:pt x="457" y="6997"/>
                    <a:pt x="0" y="9383"/>
                    <a:pt x="1341" y="11867"/>
                  </a:cubicBezTo>
                  <a:cubicBezTo>
                    <a:pt x="2652" y="14298"/>
                    <a:pt x="5548" y="16204"/>
                    <a:pt x="8307" y="16272"/>
                  </a:cubicBezTo>
                  <a:cubicBezTo>
                    <a:pt x="8362" y="16273"/>
                    <a:pt x="8416" y="16274"/>
                    <a:pt x="8470" y="16274"/>
                  </a:cubicBezTo>
                  <a:cubicBezTo>
                    <a:pt x="11134" y="16274"/>
                    <a:pt x="13532" y="14813"/>
                    <a:pt x="15228" y="12736"/>
                  </a:cubicBezTo>
                  <a:cubicBezTo>
                    <a:pt x="17194" y="10343"/>
                    <a:pt x="17415" y="7043"/>
                    <a:pt x="15929" y="4345"/>
                  </a:cubicBezTo>
                  <a:cubicBezTo>
                    <a:pt x="14305" y="1403"/>
                    <a:pt x="11722" y="1"/>
                    <a:pt x="8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0"/>
            <p:cNvSpPr/>
            <p:nvPr/>
          </p:nvSpPr>
          <p:spPr>
            <a:xfrm>
              <a:off x="5965200" y="436075"/>
              <a:ext cx="424350" cy="392025"/>
            </a:xfrm>
            <a:custGeom>
              <a:avLst/>
              <a:gdLst/>
              <a:ahLst/>
              <a:cxnLst/>
              <a:rect l="l" t="t" r="r" b="b"/>
              <a:pathLst>
                <a:path w="16974" h="15681" extrusionOk="0">
                  <a:moveTo>
                    <a:pt x="8407" y="1"/>
                  </a:moveTo>
                  <a:cubicBezTo>
                    <a:pt x="5701" y="1"/>
                    <a:pt x="3987" y="1342"/>
                    <a:pt x="1997" y="2683"/>
                  </a:cubicBezTo>
                  <a:cubicBezTo>
                    <a:pt x="2158" y="2577"/>
                    <a:pt x="2257" y="2592"/>
                    <a:pt x="2409" y="2531"/>
                  </a:cubicBezTo>
                  <a:lnTo>
                    <a:pt x="2409" y="2531"/>
                  </a:lnTo>
                  <a:cubicBezTo>
                    <a:pt x="2876" y="3270"/>
                    <a:pt x="2517" y="4496"/>
                    <a:pt x="1564" y="4496"/>
                  </a:cubicBezTo>
                  <a:cubicBezTo>
                    <a:pt x="1505" y="4496"/>
                    <a:pt x="1444" y="4492"/>
                    <a:pt x="1380" y="4482"/>
                  </a:cubicBezTo>
                  <a:cubicBezTo>
                    <a:pt x="1350" y="4452"/>
                    <a:pt x="1388" y="4352"/>
                    <a:pt x="1357" y="4314"/>
                  </a:cubicBezTo>
                  <a:lnTo>
                    <a:pt x="1357" y="4314"/>
                  </a:lnTo>
                  <a:cubicBezTo>
                    <a:pt x="450" y="6738"/>
                    <a:pt x="1" y="9040"/>
                    <a:pt x="1312" y="11440"/>
                  </a:cubicBezTo>
                  <a:cubicBezTo>
                    <a:pt x="2592" y="13780"/>
                    <a:pt x="5412" y="15617"/>
                    <a:pt x="8095" y="15678"/>
                  </a:cubicBezTo>
                  <a:cubicBezTo>
                    <a:pt x="8156" y="15679"/>
                    <a:pt x="8217" y="15680"/>
                    <a:pt x="8278" y="15680"/>
                  </a:cubicBezTo>
                  <a:cubicBezTo>
                    <a:pt x="10872" y="15680"/>
                    <a:pt x="13194" y="14267"/>
                    <a:pt x="14847" y="12279"/>
                  </a:cubicBezTo>
                  <a:cubicBezTo>
                    <a:pt x="16760" y="9969"/>
                    <a:pt x="16973" y="6791"/>
                    <a:pt x="15525" y="4192"/>
                  </a:cubicBezTo>
                  <a:cubicBezTo>
                    <a:pt x="13940" y="1350"/>
                    <a:pt x="11425" y="1"/>
                    <a:pt x="84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0"/>
            <p:cNvSpPr/>
            <p:nvPr/>
          </p:nvSpPr>
          <p:spPr>
            <a:xfrm>
              <a:off x="6001775" y="458375"/>
              <a:ext cx="351200" cy="351175"/>
            </a:xfrm>
            <a:custGeom>
              <a:avLst/>
              <a:gdLst/>
              <a:ahLst/>
              <a:cxnLst/>
              <a:rect l="l" t="t" r="r" b="b"/>
              <a:pathLst>
                <a:path w="14048" h="14047" extrusionOk="0">
                  <a:moveTo>
                    <a:pt x="7028" y="0"/>
                  </a:moveTo>
                  <a:cubicBezTo>
                    <a:pt x="3141" y="0"/>
                    <a:pt x="1" y="3140"/>
                    <a:pt x="1" y="7020"/>
                  </a:cubicBezTo>
                  <a:cubicBezTo>
                    <a:pt x="1" y="10907"/>
                    <a:pt x="3141" y="14047"/>
                    <a:pt x="7028" y="14047"/>
                  </a:cubicBezTo>
                  <a:cubicBezTo>
                    <a:pt x="10907" y="14047"/>
                    <a:pt x="14047" y="10907"/>
                    <a:pt x="14047" y="7020"/>
                  </a:cubicBezTo>
                  <a:cubicBezTo>
                    <a:pt x="14047" y="3140"/>
                    <a:pt x="10907" y="0"/>
                    <a:pt x="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0"/>
            <p:cNvSpPr/>
            <p:nvPr/>
          </p:nvSpPr>
          <p:spPr>
            <a:xfrm>
              <a:off x="6014375" y="470950"/>
              <a:ext cx="326025" cy="326025"/>
            </a:xfrm>
            <a:custGeom>
              <a:avLst/>
              <a:gdLst/>
              <a:ahLst/>
              <a:cxnLst/>
              <a:rect l="l" t="t" r="r" b="b"/>
              <a:pathLst>
                <a:path w="13041" h="13041" extrusionOk="0">
                  <a:moveTo>
                    <a:pt x="6524" y="0"/>
                  </a:moveTo>
                  <a:cubicBezTo>
                    <a:pt x="2919" y="0"/>
                    <a:pt x="0" y="2919"/>
                    <a:pt x="0" y="6517"/>
                  </a:cubicBezTo>
                  <a:cubicBezTo>
                    <a:pt x="0" y="10122"/>
                    <a:pt x="2919" y="13041"/>
                    <a:pt x="6524" y="13041"/>
                  </a:cubicBezTo>
                  <a:cubicBezTo>
                    <a:pt x="10121" y="13041"/>
                    <a:pt x="13040" y="10122"/>
                    <a:pt x="13040" y="6517"/>
                  </a:cubicBezTo>
                  <a:cubicBezTo>
                    <a:pt x="13040" y="2919"/>
                    <a:pt x="10121" y="0"/>
                    <a:pt x="6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0"/>
            <p:cNvSpPr/>
            <p:nvPr/>
          </p:nvSpPr>
          <p:spPr>
            <a:xfrm>
              <a:off x="6038175" y="486750"/>
              <a:ext cx="276875" cy="213625"/>
            </a:xfrm>
            <a:custGeom>
              <a:avLst/>
              <a:gdLst/>
              <a:ahLst/>
              <a:cxnLst/>
              <a:rect l="l" t="t" r="r" b="b"/>
              <a:pathLst>
                <a:path w="11075" h="8545" extrusionOk="0">
                  <a:moveTo>
                    <a:pt x="5541" y="1"/>
                  </a:moveTo>
                  <a:cubicBezTo>
                    <a:pt x="2478" y="1"/>
                    <a:pt x="1" y="1914"/>
                    <a:pt x="1" y="4277"/>
                  </a:cubicBezTo>
                  <a:cubicBezTo>
                    <a:pt x="1" y="6632"/>
                    <a:pt x="2478" y="8544"/>
                    <a:pt x="5541" y="8544"/>
                  </a:cubicBezTo>
                  <a:cubicBezTo>
                    <a:pt x="8598" y="8544"/>
                    <a:pt x="11075" y="6632"/>
                    <a:pt x="11075" y="4277"/>
                  </a:cubicBezTo>
                  <a:cubicBezTo>
                    <a:pt x="11075" y="1914"/>
                    <a:pt x="8598" y="1"/>
                    <a:pt x="5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0"/>
            <p:cNvSpPr/>
            <p:nvPr/>
          </p:nvSpPr>
          <p:spPr>
            <a:xfrm>
              <a:off x="6120500" y="534775"/>
              <a:ext cx="123850" cy="126950"/>
            </a:xfrm>
            <a:custGeom>
              <a:avLst/>
              <a:gdLst/>
              <a:ahLst/>
              <a:cxnLst/>
              <a:rect l="l" t="t" r="r" b="b"/>
              <a:pathLst>
                <a:path w="4954" h="5078" extrusionOk="0">
                  <a:moveTo>
                    <a:pt x="4924" y="0"/>
                  </a:moveTo>
                  <a:cubicBezTo>
                    <a:pt x="4367" y="633"/>
                    <a:pt x="3529" y="1075"/>
                    <a:pt x="3110" y="1830"/>
                  </a:cubicBezTo>
                  <a:cubicBezTo>
                    <a:pt x="2782" y="2439"/>
                    <a:pt x="2965" y="3804"/>
                    <a:pt x="2157" y="3964"/>
                  </a:cubicBezTo>
                  <a:cubicBezTo>
                    <a:pt x="1395" y="2683"/>
                    <a:pt x="1349" y="2051"/>
                    <a:pt x="0" y="1128"/>
                  </a:cubicBezTo>
                  <a:lnTo>
                    <a:pt x="0" y="1128"/>
                  </a:lnTo>
                  <a:cubicBezTo>
                    <a:pt x="407" y="2356"/>
                    <a:pt x="1245" y="3137"/>
                    <a:pt x="2111" y="4001"/>
                  </a:cubicBezTo>
                  <a:lnTo>
                    <a:pt x="2111" y="4001"/>
                  </a:lnTo>
                  <a:cubicBezTo>
                    <a:pt x="1629" y="4221"/>
                    <a:pt x="1467" y="4881"/>
                    <a:pt x="2096" y="5038"/>
                  </a:cubicBezTo>
                  <a:cubicBezTo>
                    <a:pt x="2202" y="5065"/>
                    <a:pt x="2291" y="5078"/>
                    <a:pt x="2366" y="5078"/>
                  </a:cubicBezTo>
                  <a:cubicBezTo>
                    <a:pt x="2989" y="5078"/>
                    <a:pt x="2645" y="4227"/>
                    <a:pt x="2835" y="3880"/>
                  </a:cubicBezTo>
                  <a:cubicBezTo>
                    <a:pt x="3262" y="3095"/>
                    <a:pt x="4154" y="2805"/>
                    <a:pt x="4550" y="1784"/>
                  </a:cubicBezTo>
                  <a:cubicBezTo>
                    <a:pt x="4756" y="1243"/>
                    <a:pt x="4954" y="587"/>
                    <a:pt x="49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0"/>
            <p:cNvSpPr/>
            <p:nvPr/>
          </p:nvSpPr>
          <p:spPr>
            <a:xfrm>
              <a:off x="5995700" y="806225"/>
              <a:ext cx="64600" cy="67200"/>
            </a:xfrm>
            <a:custGeom>
              <a:avLst/>
              <a:gdLst/>
              <a:ahLst/>
              <a:cxnLst/>
              <a:rect l="l" t="t" r="r" b="b"/>
              <a:pathLst>
                <a:path w="2584" h="2688" extrusionOk="0">
                  <a:moveTo>
                    <a:pt x="2148" y="1"/>
                  </a:moveTo>
                  <a:cubicBezTo>
                    <a:pt x="1496" y="1"/>
                    <a:pt x="684" y="2236"/>
                    <a:pt x="8" y="2236"/>
                  </a:cubicBezTo>
                  <a:cubicBezTo>
                    <a:pt x="6" y="2236"/>
                    <a:pt x="3" y="2236"/>
                    <a:pt x="0" y="2236"/>
                  </a:cubicBezTo>
                  <a:lnTo>
                    <a:pt x="0" y="2236"/>
                  </a:lnTo>
                  <a:cubicBezTo>
                    <a:pt x="52" y="2567"/>
                    <a:pt x="148" y="2688"/>
                    <a:pt x="264" y="2688"/>
                  </a:cubicBezTo>
                  <a:cubicBezTo>
                    <a:pt x="508" y="2688"/>
                    <a:pt x="843" y="2158"/>
                    <a:pt x="1059" y="1901"/>
                  </a:cubicBezTo>
                  <a:cubicBezTo>
                    <a:pt x="1456" y="1436"/>
                    <a:pt x="2073" y="697"/>
                    <a:pt x="2584" y="445"/>
                  </a:cubicBezTo>
                  <a:cubicBezTo>
                    <a:pt x="2450" y="128"/>
                    <a:pt x="2304" y="1"/>
                    <a:pt x="2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0"/>
            <p:cNvSpPr/>
            <p:nvPr/>
          </p:nvSpPr>
          <p:spPr>
            <a:xfrm>
              <a:off x="6275125" y="801725"/>
              <a:ext cx="77850" cy="74125"/>
            </a:xfrm>
            <a:custGeom>
              <a:avLst/>
              <a:gdLst/>
              <a:ahLst/>
              <a:cxnLst/>
              <a:rect l="l" t="t" r="r" b="b"/>
              <a:pathLst>
                <a:path w="3114" h="2965" extrusionOk="0">
                  <a:moveTo>
                    <a:pt x="1406" y="0"/>
                  </a:moveTo>
                  <a:lnTo>
                    <a:pt x="1281" y="24"/>
                  </a:lnTo>
                  <a:lnTo>
                    <a:pt x="1281" y="24"/>
                  </a:lnTo>
                  <a:cubicBezTo>
                    <a:pt x="1291" y="26"/>
                    <a:pt x="1300" y="28"/>
                    <a:pt x="1309" y="31"/>
                  </a:cubicBezTo>
                  <a:lnTo>
                    <a:pt x="1309" y="31"/>
                  </a:lnTo>
                  <a:cubicBezTo>
                    <a:pt x="1339" y="20"/>
                    <a:pt x="1372" y="10"/>
                    <a:pt x="1406" y="0"/>
                  </a:cubicBezTo>
                  <a:close/>
                  <a:moveTo>
                    <a:pt x="1237" y="20"/>
                  </a:moveTo>
                  <a:cubicBezTo>
                    <a:pt x="1190" y="20"/>
                    <a:pt x="1143" y="33"/>
                    <a:pt x="1094" y="61"/>
                  </a:cubicBezTo>
                  <a:lnTo>
                    <a:pt x="1281" y="24"/>
                  </a:lnTo>
                  <a:lnTo>
                    <a:pt x="1281" y="24"/>
                  </a:lnTo>
                  <a:cubicBezTo>
                    <a:pt x="1267" y="22"/>
                    <a:pt x="1252" y="20"/>
                    <a:pt x="1237" y="20"/>
                  </a:cubicBezTo>
                  <a:close/>
                  <a:moveTo>
                    <a:pt x="1309" y="31"/>
                  </a:moveTo>
                  <a:lnTo>
                    <a:pt x="1309" y="31"/>
                  </a:lnTo>
                  <a:cubicBezTo>
                    <a:pt x="1" y="503"/>
                    <a:pt x="2375" y="2302"/>
                    <a:pt x="2755" y="2965"/>
                  </a:cubicBezTo>
                  <a:cubicBezTo>
                    <a:pt x="2892" y="2850"/>
                    <a:pt x="3014" y="2706"/>
                    <a:pt x="3113" y="2546"/>
                  </a:cubicBezTo>
                  <a:cubicBezTo>
                    <a:pt x="2316" y="2321"/>
                    <a:pt x="1891" y="197"/>
                    <a:pt x="1309" y="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0"/>
            <p:cNvSpPr/>
            <p:nvPr/>
          </p:nvSpPr>
          <p:spPr>
            <a:xfrm>
              <a:off x="5941000" y="364825"/>
              <a:ext cx="171325" cy="135100"/>
            </a:xfrm>
            <a:custGeom>
              <a:avLst/>
              <a:gdLst/>
              <a:ahLst/>
              <a:cxnLst/>
              <a:rect l="l" t="t" r="r" b="b"/>
              <a:pathLst>
                <a:path w="6853" h="5404" extrusionOk="0">
                  <a:moveTo>
                    <a:pt x="6212" y="0"/>
                  </a:moveTo>
                  <a:lnTo>
                    <a:pt x="6212" y="0"/>
                  </a:lnTo>
                  <a:cubicBezTo>
                    <a:pt x="6365" y="1143"/>
                    <a:pt x="4368" y="770"/>
                    <a:pt x="3735" y="1143"/>
                  </a:cubicBezTo>
                  <a:cubicBezTo>
                    <a:pt x="2905" y="1639"/>
                    <a:pt x="2691" y="2973"/>
                    <a:pt x="1807" y="3308"/>
                  </a:cubicBezTo>
                  <a:cubicBezTo>
                    <a:pt x="1715" y="3342"/>
                    <a:pt x="1620" y="3358"/>
                    <a:pt x="1528" y="3358"/>
                  </a:cubicBezTo>
                  <a:cubicBezTo>
                    <a:pt x="1086" y="3358"/>
                    <a:pt x="704" y="2989"/>
                    <a:pt x="969" y="2485"/>
                  </a:cubicBezTo>
                  <a:lnTo>
                    <a:pt x="969" y="2485"/>
                  </a:lnTo>
                  <a:lnTo>
                    <a:pt x="763" y="2744"/>
                  </a:lnTo>
                  <a:cubicBezTo>
                    <a:pt x="1" y="3338"/>
                    <a:pt x="435" y="4908"/>
                    <a:pt x="1136" y="5404"/>
                  </a:cubicBezTo>
                  <a:cubicBezTo>
                    <a:pt x="1030" y="5107"/>
                    <a:pt x="1053" y="4794"/>
                    <a:pt x="1068" y="4482"/>
                  </a:cubicBezTo>
                  <a:lnTo>
                    <a:pt x="1068" y="4482"/>
                  </a:lnTo>
                  <a:cubicBezTo>
                    <a:pt x="1159" y="4588"/>
                    <a:pt x="1403" y="4649"/>
                    <a:pt x="1517" y="4725"/>
                  </a:cubicBezTo>
                  <a:cubicBezTo>
                    <a:pt x="1495" y="4588"/>
                    <a:pt x="1578" y="4436"/>
                    <a:pt x="1571" y="4314"/>
                  </a:cubicBezTo>
                  <a:lnTo>
                    <a:pt x="1571" y="4314"/>
                  </a:lnTo>
                  <a:cubicBezTo>
                    <a:pt x="1725" y="4414"/>
                    <a:pt x="1878" y="4457"/>
                    <a:pt x="2026" y="4457"/>
                  </a:cubicBezTo>
                  <a:cubicBezTo>
                    <a:pt x="2678" y="4457"/>
                    <a:pt x="3220" y="3606"/>
                    <a:pt x="3301" y="3003"/>
                  </a:cubicBezTo>
                  <a:cubicBezTo>
                    <a:pt x="3507" y="3117"/>
                    <a:pt x="3697" y="3270"/>
                    <a:pt x="3842" y="3453"/>
                  </a:cubicBezTo>
                  <a:cubicBezTo>
                    <a:pt x="3781" y="3072"/>
                    <a:pt x="3583" y="2713"/>
                    <a:pt x="3552" y="2332"/>
                  </a:cubicBezTo>
                  <a:lnTo>
                    <a:pt x="3552" y="2332"/>
                  </a:lnTo>
                  <a:cubicBezTo>
                    <a:pt x="3593" y="2343"/>
                    <a:pt x="3638" y="2345"/>
                    <a:pt x="3683" y="2345"/>
                  </a:cubicBezTo>
                  <a:cubicBezTo>
                    <a:pt x="3713" y="2345"/>
                    <a:pt x="3743" y="2344"/>
                    <a:pt x="3773" y="2344"/>
                  </a:cubicBezTo>
                  <a:cubicBezTo>
                    <a:pt x="3825" y="2344"/>
                    <a:pt x="3875" y="2347"/>
                    <a:pt x="3918" y="2363"/>
                  </a:cubicBezTo>
                  <a:cubicBezTo>
                    <a:pt x="3933" y="2264"/>
                    <a:pt x="3926" y="2165"/>
                    <a:pt x="3888" y="2073"/>
                  </a:cubicBezTo>
                  <a:cubicBezTo>
                    <a:pt x="3917" y="1780"/>
                    <a:pt x="4357" y="1527"/>
                    <a:pt x="4743" y="1527"/>
                  </a:cubicBezTo>
                  <a:cubicBezTo>
                    <a:pt x="4858" y="1527"/>
                    <a:pt x="4968" y="1550"/>
                    <a:pt x="5061" y="1601"/>
                  </a:cubicBezTo>
                  <a:cubicBezTo>
                    <a:pt x="5077" y="1502"/>
                    <a:pt x="5145" y="1410"/>
                    <a:pt x="5160" y="1311"/>
                  </a:cubicBezTo>
                  <a:cubicBezTo>
                    <a:pt x="5473" y="1349"/>
                    <a:pt x="5755" y="1509"/>
                    <a:pt x="5945" y="1761"/>
                  </a:cubicBezTo>
                  <a:cubicBezTo>
                    <a:pt x="5930" y="1646"/>
                    <a:pt x="5976" y="1509"/>
                    <a:pt x="5961" y="1395"/>
                  </a:cubicBezTo>
                  <a:lnTo>
                    <a:pt x="5961" y="1395"/>
                  </a:lnTo>
                  <a:cubicBezTo>
                    <a:pt x="6052" y="1502"/>
                    <a:pt x="6258" y="1578"/>
                    <a:pt x="6365" y="1685"/>
                  </a:cubicBezTo>
                  <a:cubicBezTo>
                    <a:pt x="6418" y="1250"/>
                    <a:pt x="6814" y="1441"/>
                    <a:pt x="6837" y="877"/>
                  </a:cubicBezTo>
                  <a:cubicBezTo>
                    <a:pt x="6852" y="488"/>
                    <a:pt x="6578" y="137"/>
                    <a:pt x="6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0"/>
            <p:cNvSpPr/>
            <p:nvPr/>
          </p:nvSpPr>
          <p:spPr>
            <a:xfrm>
              <a:off x="5978125" y="368250"/>
              <a:ext cx="37775" cy="17700"/>
            </a:xfrm>
            <a:custGeom>
              <a:avLst/>
              <a:gdLst/>
              <a:ahLst/>
              <a:cxnLst/>
              <a:rect l="l" t="t" r="r" b="b"/>
              <a:pathLst>
                <a:path w="1511" h="708" extrusionOk="0">
                  <a:moveTo>
                    <a:pt x="1016" y="0"/>
                  </a:moveTo>
                  <a:lnTo>
                    <a:pt x="1016" y="0"/>
                  </a:lnTo>
                  <a:cubicBezTo>
                    <a:pt x="871" y="153"/>
                    <a:pt x="695" y="199"/>
                    <a:pt x="574" y="282"/>
                  </a:cubicBezTo>
                  <a:cubicBezTo>
                    <a:pt x="452" y="176"/>
                    <a:pt x="299" y="99"/>
                    <a:pt x="132" y="61"/>
                  </a:cubicBezTo>
                  <a:lnTo>
                    <a:pt x="132" y="61"/>
                  </a:lnTo>
                  <a:cubicBezTo>
                    <a:pt x="1" y="460"/>
                    <a:pt x="257" y="707"/>
                    <a:pt x="601" y="707"/>
                  </a:cubicBezTo>
                  <a:cubicBezTo>
                    <a:pt x="659" y="707"/>
                    <a:pt x="718" y="700"/>
                    <a:pt x="779" y="686"/>
                  </a:cubicBezTo>
                  <a:cubicBezTo>
                    <a:pt x="1511" y="519"/>
                    <a:pt x="962" y="61"/>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0"/>
            <p:cNvSpPr/>
            <p:nvPr/>
          </p:nvSpPr>
          <p:spPr>
            <a:xfrm>
              <a:off x="6324925" y="348825"/>
              <a:ext cx="20225" cy="21775"/>
            </a:xfrm>
            <a:custGeom>
              <a:avLst/>
              <a:gdLst/>
              <a:ahLst/>
              <a:cxnLst/>
              <a:rect l="l" t="t" r="r" b="b"/>
              <a:pathLst>
                <a:path w="809" h="871" extrusionOk="0">
                  <a:moveTo>
                    <a:pt x="85" y="0"/>
                  </a:moveTo>
                  <a:cubicBezTo>
                    <a:pt x="1" y="107"/>
                    <a:pt x="8" y="206"/>
                    <a:pt x="31" y="343"/>
                  </a:cubicBezTo>
                  <a:cubicBezTo>
                    <a:pt x="72" y="650"/>
                    <a:pt x="399" y="871"/>
                    <a:pt x="681" y="871"/>
                  </a:cubicBezTo>
                  <a:cubicBezTo>
                    <a:pt x="714" y="871"/>
                    <a:pt x="747" y="868"/>
                    <a:pt x="778" y="861"/>
                  </a:cubicBezTo>
                  <a:cubicBezTo>
                    <a:pt x="809" y="480"/>
                    <a:pt x="435" y="84"/>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0"/>
            <p:cNvSpPr/>
            <p:nvPr/>
          </p:nvSpPr>
          <p:spPr>
            <a:xfrm>
              <a:off x="6224725" y="357575"/>
              <a:ext cx="169600" cy="119300"/>
            </a:xfrm>
            <a:custGeom>
              <a:avLst/>
              <a:gdLst/>
              <a:ahLst/>
              <a:cxnLst/>
              <a:rect l="l" t="t" r="r" b="b"/>
              <a:pathLst>
                <a:path w="6784" h="4772" extrusionOk="0">
                  <a:moveTo>
                    <a:pt x="1311" y="1"/>
                  </a:moveTo>
                  <a:cubicBezTo>
                    <a:pt x="617" y="344"/>
                    <a:pt x="0" y="885"/>
                    <a:pt x="15" y="1723"/>
                  </a:cubicBezTo>
                  <a:cubicBezTo>
                    <a:pt x="137" y="1586"/>
                    <a:pt x="358" y="1464"/>
                    <a:pt x="518" y="1350"/>
                  </a:cubicBezTo>
                  <a:lnTo>
                    <a:pt x="518" y="1350"/>
                  </a:lnTo>
                  <a:cubicBezTo>
                    <a:pt x="511" y="1494"/>
                    <a:pt x="602" y="1746"/>
                    <a:pt x="594" y="1891"/>
                  </a:cubicBezTo>
                  <a:cubicBezTo>
                    <a:pt x="684" y="1839"/>
                    <a:pt x="743" y="1818"/>
                    <a:pt x="786" y="1818"/>
                  </a:cubicBezTo>
                  <a:cubicBezTo>
                    <a:pt x="918" y="1818"/>
                    <a:pt x="883" y="2014"/>
                    <a:pt x="1044" y="2066"/>
                  </a:cubicBezTo>
                  <a:cubicBezTo>
                    <a:pt x="1197" y="2119"/>
                    <a:pt x="1425" y="2135"/>
                    <a:pt x="1593" y="2188"/>
                  </a:cubicBezTo>
                  <a:cubicBezTo>
                    <a:pt x="1876" y="2287"/>
                    <a:pt x="2032" y="2356"/>
                    <a:pt x="2218" y="2356"/>
                  </a:cubicBezTo>
                  <a:cubicBezTo>
                    <a:pt x="2348" y="2356"/>
                    <a:pt x="2493" y="2323"/>
                    <a:pt x="2706" y="2241"/>
                  </a:cubicBezTo>
                  <a:lnTo>
                    <a:pt x="2706" y="2241"/>
                  </a:lnTo>
                  <a:cubicBezTo>
                    <a:pt x="2637" y="2439"/>
                    <a:pt x="2568" y="2630"/>
                    <a:pt x="2485" y="2821"/>
                  </a:cubicBezTo>
                  <a:cubicBezTo>
                    <a:pt x="2675" y="2622"/>
                    <a:pt x="2995" y="2356"/>
                    <a:pt x="3292" y="2287"/>
                  </a:cubicBezTo>
                  <a:cubicBezTo>
                    <a:pt x="3323" y="2318"/>
                    <a:pt x="3292" y="2401"/>
                    <a:pt x="3308" y="2439"/>
                  </a:cubicBezTo>
                  <a:cubicBezTo>
                    <a:pt x="3358" y="2422"/>
                    <a:pt x="3415" y="2418"/>
                    <a:pt x="3475" y="2418"/>
                  </a:cubicBezTo>
                  <a:cubicBezTo>
                    <a:pt x="3523" y="2418"/>
                    <a:pt x="3573" y="2420"/>
                    <a:pt x="3622" y="2420"/>
                  </a:cubicBezTo>
                  <a:cubicBezTo>
                    <a:pt x="3669" y="2420"/>
                    <a:pt x="3714" y="2418"/>
                    <a:pt x="3757" y="2409"/>
                  </a:cubicBezTo>
                  <a:lnTo>
                    <a:pt x="3757" y="2409"/>
                  </a:lnTo>
                  <a:cubicBezTo>
                    <a:pt x="3727" y="2493"/>
                    <a:pt x="3719" y="2592"/>
                    <a:pt x="3681" y="2683"/>
                  </a:cubicBezTo>
                  <a:cubicBezTo>
                    <a:pt x="3805" y="2510"/>
                    <a:pt x="3936" y="2441"/>
                    <a:pt x="4068" y="2441"/>
                  </a:cubicBezTo>
                  <a:cubicBezTo>
                    <a:pt x="4277" y="2441"/>
                    <a:pt x="4487" y="2615"/>
                    <a:pt x="4664" y="2821"/>
                  </a:cubicBezTo>
                  <a:cubicBezTo>
                    <a:pt x="4969" y="3171"/>
                    <a:pt x="5030" y="3232"/>
                    <a:pt x="4855" y="3743"/>
                  </a:cubicBezTo>
                  <a:cubicBezTo>
                    <a:pt x="4908" y="3621"/>
                    <a:pt x="4992" y="3575"/>
                    <a:pt x="5061" y="3476"/>
                  </a:cubicBezTo>
                  <a:lnTo>
                    <a:pt x="5061" y="3476"/>
                  </a:lnTo>
                  <a:cubicBezTo>
                    <a:pt x="5083" y="3545"/>
                    <a:pt x="5045" y="3636"/>
                    <a:pt x="5076" y="3705"/>
                  </a:cubicBezTo>
                  <a:cubicBezTo>
                    <a:pt x="5086" y="3708"/>
                    <a:pt x="5100" y="3709"/>
                    <a:pt x="5116" y="3709"/>
                  </a:cubicBezTo>
                  <a:cubicBezTo>
                    <a:pt x="5144" y="3709"/>
                    <a:pt x="5178" y="3706"/>
                    <a:pt x="5208" y="3706"/>
                  </a:cubicBezTo>
                  <a:cubicBezTo>
                    <a:pt x="5235" y="3706"/>
                    <a:pt x="5260" y="3709"/>
                    <a:pt x="5274" y="3720"/>
                  </a:cubicBezTo>
                  <a:cubicBezTo>
                    <a:pt x="5472" y="4253"/>
                    <a:pt x="5929" y="4573"/>
                    <a:pt x="6455" y="4772"/>
                  </a:cubicBezTo>
                  <a:cubicBezTo>
                    <a:pt x="6707" y="4368"/>
                    <a:pt x="6783" y="3888"/>
                    <a:pt x="6661" y="3430"/>
                  </a:cubicBezTo>
                  <a:lnTo>
                    <a:pt x="6661" y="3430"/>
                  </a:lnTo>
                  <a:cubicBezTo>
                    <a:pt x="6482" y="3570"/>
                    <a:pt x="6325" y="3628"/>
                    <a:pt x="6184" y="3628"/>
                  </a:cubicBezTo>
                  <a:cubicBezTo>
                    <a:pt x="5571" y="3628"/>
                    <a:pt x="5269" y="2516"/>
                    <a:pt x="4817" y="2150"/>
                  </a:cubicBezTo>
                  <a:cubicBezTo>
                    <a:pt x="3963" y="1464"/>
                    <a:pt x="2820" y="1921"/>
                    <a:pt x="2012" y="1296"/>
                  </a:cubicBezTo>
                  <a:cubicBezTo>
                    <a:pt x="1646" y="1014"/>
                    <a:pt x="1341" y="481"/>
                    <a:pt x="1562" y="39"/>
                  </a:cubicBezTo>
                  <a:lnTo>
                    <a:pt x="1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0"/>
            <p:cNvSpPr/>
            <p:nvPr/>
          </p:nvSpPr>
          <p:spPr>
            <a:xfrm>
              <a:off x="5946525" y="363825"/>
              <a:ext cx="148625" cy="84700"/>
            </a:xfrm>
            <a:custGeom>
              <a:avLst/>
              <a:gdLst/>
              <a:ahLst/>
              <a:cxnLst/>
              <a:rect l="l" t="t" r="r" b="b"/>
              <a:pathLst>
                <a:path w="5945" h="3388" extrusionOk="0">
                  <a:moveTo>
                    <a:pt x="5075" y="0"/>
                  </a:moveTo>
                  <a:cubicBezTo>
                    <a:pt x="4755" y="0"/>
                    <a:pt x="4396" y="63"/>
                    <a:pt x="4215" y="124"/>
                  </a:cubicBezTo>
                  <a:cubicBezTo>
                    <a:pt x="3400" y="391"/>
                    <a:pt x="2562" y="940"/>
                    <a:pt x="1845" y="1412"/>
                  </a:cubicBezTo>
                  <a:cubicBezTo>
                    <a:pt x="1396" y="1702"/>
                    <a:pt x="1" y="3005"/>
                    <a:pt x="1136" y="3348"/>
                  </a:cubicBezTo>
                  <a:cubicBezTo>
                    <a:pt x="1223" y="3375"/>
                    <a:pt x="1306" y="3387"/>
                    <a:pt x="1386" y="3387"/>
                  </a:cubicBezTo>
                  <a:cubicBezTo>
                    <a:pt x="2195" y="3387"/>
                    <a:pt x="2726" y="2131"/>
                    <a:pt x="3232" y="1694"/>
                  </a:cubicBezTo>
                  <a:cubicBezTo>
                    <a:pt x="3865" y="1138"/>
                    <a:pt x="5000" y="1260"/>
                    <a:pt x="5534" y="627"/>
                  </a:cubicBezTo>
                  <a:cubicBezTo>
                    <a:pt x="5944" y="139"/>
                    <a:pt x="5552" y="0"/>
                    <a:pt x="5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0"/>
            <p:cNvSpPr/>
            <p:nvPr/>
          </p:nvSpPr>
          <p:spPr>
            <a:xfrm>
              <a:off x="6262200" y="357800"/>
              <a:ext cx="132325" cy="87800"/>
            </a:xfrm>
            <a:custGeom>
              <a:avLst/>
              <a:gdLst/>
              <a:ahLst/>
              <a:cxnLst/>
              <a:rect l="l" t="t" r="r" b="b"/>
              <a:pathLst>
                <a:path w="5293" h="3512" extrusionOk="0">
                  <a:moveTo>
                    <a:pt x="643" y="1"/>
                  </a:moveTo>
                  <a:cubicBezTo>
                    <a:pt x="271" y="1"/>
                    <a:pt x="1" y="162"/>
                    <a:pt x="71" y="655"/>
                  </a:cubicBezTo>
                  <a:cubicBezTo>
                    <a:pt x="216" y="1645"/>
                    <a:pt x="1786" y="1546"/>
                    <a:pt x="2457" y="1844"/>
                  </a:cubicBezTo>
                  <a:cubicBezTo>
                    <a:pt x="3234" y="2179"/>
                    <a:pt x="3600" y="3261"/>
                    <a:pt x="4408" y="3475"/>
                  </a:cubicBezTo>
                  <a:cubicBezTo>
                    <a:pt x="4502" y="3500"/>
                    <a:pt x="4581" y="3511"/>
                    <a:pt x="4646" y="3511"/>
                  </a:cubicBezTo>
                  <a:cubicBezTo>
                    <a:pt x="5292" y="3511"/>
                    <a:pt x="4599" y="2376"/>
                    <a:pt x="4301" y="2065"/>
                  </a:cubicBezTo>
                  <a:cubicBezTo>
                    <a:pt x="3714" y="1440"/>
                    <a:pt x="2860" y="921"/>
                    <a:pt x="2129" y="472"/>
                  </a:cubicBezTo>
                  <a:cubicBezTo>
                    <a:pt x="1863" y="308"/>
                    <a:pt x="1157" y="1"/>
                    <a:pt x="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0"/>
            <p:cNvSpPr/>
            <p:nvPr/>
          </p:nvSpPr>
          <p:spPr>
            <a:xfrm>
              <a:off x="6145250" y="363200"/>
              <a:ext cx="23350" cy="28700"/>
            </a:xfrm>
            <a:custGeom>
              <a:avLst/>
              <a:gdLst/>
              <a:ahLst/>
              <a:cxnLst/>
              <a:rect l="l" t="t" r="r" b="b"/>
              <a:pathLst>
                <a:path w="934" h="1148" extrusionOk="0">
                  <a:moveTo>
                    <a:pt x="618" y="0"/>
                  </a:moveTo>
                  <a:cubicBezTo>
                    <a:pt x="567" y="0"/>
                    <a:pt x="504" y="25"/>
                    <a:pt x="428" y="80"/>
                  </a:cubicBezTo>
                  <a:cubicBezTo>
                    <a:pt x="1" y="393"/>
                    <a:pt x="572" y="1003"/>
                    <a:pt x="877" y="1147"/>
                  </a:cubicBezTo>
                  <a:lnTo>
                    <a:pt x="877" y="1117"/>
                  </a:lnTo>
                  <a:cubicBezTo>
                    <a:pt x="838" y="907"/>
                    <a:pt x="934" y="0"/>
                    <a:pt x="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0"/>
            <p:cNvSpPr/>
            <p:nvPr/>
          </p:nvSpPr>
          <p:spPr>
            <a:xfrm>
              <a:off x="5945775" y="424200"/>
              <a:ext cx="448550" cy="427075"/>
            </a:xfrm>
            <a:custGeom>
              <a:avLst/>
              <a:gdLst/>
              <a:ahLst/>
              <a:cxnLst/>
              <a:rect l="l" t="t" r="r" b="b"/>
              <a:pathLst>
                <a:path w="17942" h="17083" extrusionOk="0">
                  <a:moveTo>
                    <a:pt x="9307" y="155"/>
                  </a:moveTo>
                  <a:cubicBezTo>
                    <a:pt x="10687" y="155"/>
                    <a:pt x="12075" y="494"/>
                    <a:pt x="13330" y="1192"/>
                  </a:cubicBezTo>
                  <a:cubicBezTo>
                    <a:pt x="15982" y="2663"/>
                    <a:pt x="17606" y="5536"/>
                    <a:pt x="17629" y="8547"/>
                  </a:cubicBezTo>
                  <a:cubicBezTo>
                    <a:pt x="17598" y="12220"/>
                    <a:pt x="15190" y="15535"/>
                    <a:pt x="11661" y="16618"/>
                  </a:cubicBezTo>
                  <a:cubicBezTo>
                    <a:pt x="10903" y="16849"/>
                    <a:pt x="10130" y="16959"/>
                    <a:pt x="9365" y="16959"/>
                  </a:cubicBezTo>
                  <a:cubicBezTo>
                    <a:pt x="6478" y="16959"/>
                    <a:pt x="3695" y="15391"/>
                    <a:pt x="2165" y="12860"/>
                  </a:cubicBezTo>
                  <a:cubicBezTo>
                    <a:pt x="267" y="9713"/>
                    <a:pt x="732" y="5620"/>
                    <a:pt x="3140" y="2892"/>
                  </a:cubicBezTo>
                  <a:cubicBezTo>
                    <a:pt x="4736" y="1096"/>
                    <a:pt x="7009" y="155"/>
                    <a:pt x="9307" y="155"/>
                  </a:cubicBezTo>
                  <a:close/>
                  <a:moveTo>
                    <a:pt x="9364" y="0"/>
                  </a:moveTo>
                  <a:cubicBezTo>
                    <a:pt x="7102" y="0"/>
                    <a:pt x="4855" y="875"/>
                    <a:pt x="3209" y="2480"/>
                  </a:cubicBezTo>
                  <a:cubicBezTo>
                    <a:pt x="694" y="4934"/>
                    <a:pt x="0" y="8775"/>
                    <a:pt x="1395" y="11984"/>
                  </a:cubicBezTo>
                  <a:cubicBezTo>
                    <a:pt x="2759" y="15129"/>
                    <a:pt x="5969" y="17083"/>
                    <a:pt x="9354" y="17083"/>
                  </a:cubicBezTo>
                  <a:cubicBezTo>
                    <a:pt x="9373" y="17083"/>
                    <a:pt x="9393" y="17083"/>
                    <a:pt x="9413" y="17083"/>
                  </a:cubicBezTo>
                  <a:cubicBezTo>
                    <a:pt x="11653" y="17052"/>
                    <a:pt x="13803" y="16168"/>
                    <a:pt x="15403" y="14598"/>
                  </a:cubicBezTo>
                  <a:cubicBezTo>
                    <a:pt x="17019" y="12998"/>
                    <a:pt x="17933" y="10818"/>
                    <a:pt x="17941" y="8539"/>
                  </a:cubicBezTo>
                  <a:lnTo>
                    <a:pt x="17941" y="8539"/>
                  </a:lnTo>
                  <a:cubicBezTo>
                    <a:pt x="17941" y="8539"/>
                    <a:pt x="17941" y="8539"/>
                    <a:pt x="17941" y="8539"/>
                  </a:cubicBezTo>
                  <a:lnTo>
                    <a:pt x="17941" y="8539"/>
                  </a:lnTo>
                  <a:cubicBezTo>
                    <a:pt x="17941" y="8539"/>
                    <a:pt x="17941" y="8539"/>
                    <a:pt x="17941" y="8539"/>
                  </a:cubicBezTo>
                  <a:cubicBezTo>
                    <a:pt x="17941" y="8539"/>
                    <a:pt x="17941" y="8539"/>
                    <a:pt x="17941" y="8538"/>
                  </a:cubicBezTo>
                  <a:lnTo>
                    <a:pt x="17941" y="8538"/>
                  </a:lnTo>
                  <a:cubicBezTo>
                    <a:pt x="17910" y="5048"/>
                    <a:pt x="15776" y="1924"/>
                    <a:pt x="12545" y="613"/>
                  </a:cubicBezTo>
                  <a:cubicBezTo>
                    <a:pt x="11524" y="199"/>
                    <a:pt x="10442" y="0"/>
                    <a:pt x="9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0"/>
            <p:cNvSpPr/>
            <p:nvPr/>
          </p:nvSpPr>
          <p:spPr>
            <a:xfrm>
              <a:off x="5981975" y="459225"/>
              <a:ext cx="384900" cy="356625"/>
            </a:xfrm>
            <a:custGeom>
              <a:avLst/>
              <a:gdLst/>
              <a:ahLst/>
              <a:cxnLst/>
              <a:rect l="l" t="t" r="r" b="b"/>
              <a:pathLst>
                <a:path w="15396" h="14265" extrusionOk="0">
                  <a:moveTo>
                    <a:pt x="7904" y="134"/>
                  </a:moveTo>
                  <a:cubicBezTo>
                    <a:pt x="11721" y="134"/>
                    <a:pt x="14862" y="3345"/>
                    <a:pt x="14893" y="7138"/>
                  </a:cubicBezTo>
                  <a:cubicBezTo>
                    <a:pt x="14923" y="10987"/>
                    <a:pt x="11638" y="14104"/>
                    <a:pt x="7850" y="14134"/>
                  </a:cubicBezTo>
                  <a:cubicBezTo>
                    <a:pt x="4009" y="14104"/>
                    <a:pt x="839" y="10987"/>
                    <a:pt x="808" y="7130"/>
                  </a:cubicBezTo>
                  <a:cubicBezTo>
                    <a:pt x="785" y="3282"/>
                    <a:pt x="4063" y="164"/>
                    <a:pt x="7850" y="134"/>
                  </a:cubicBezTo>
                  <a:cubicBezTo>
                    <a:pt x="7868" y="134"/>
                    <a:pt x="7886" y="134"/>
                    <a:pt x="7904" y="134"/>
                  </a:cubicBezTo>
                  <a:close/>
                  <a:moveTo>
                    <a:pt x="7904" y="1"/>
                  </a:moveTo>
                  <a:cubicBezTo>
                    <a:pt x="5317" y="1"/>
                    <a:pt x="2818" y="1456"/>
                    <a:pt x="1563" y="3815"/>
                  </a:cubicBezTo>
                  <a:cubicBezTo>
                    <a:pt x="0" y="6749"/>
                    <a:pt x="793" y="10469"/>
                    <a:pt x="3300" y="12610"/>
                  </a:cubicBezTo>
                  <a:cubicBezTo>
                    <a:pt x="4573" y="13677"/>
                    <a:pt x="6189" y="14264"/>
                    <a:pt x="7850" y="14264"/>
                  </a:cubicBezTo>
                  <a:cubicBezTo>
                    <a:pt x="7851" y="14264"/>
                    <a:pt x="7851" y="14264"/>
                    <a:pt x="7851" y="14264"/>
                  </a:cubicBezTo>
                  <a:lnTo>
                    <a:pt x="7851" y="14264"/>
                  </a:lnTo>
                  <a:cubicBezTo>
                    <a:pt x="11334" y="14226"/>
                    <a:pt x="14290" y="11688"/>
                    <a:pt x="14854" y="8251"/>
                  </a:cubicBezTo>
                  <a:cubicBezTo>
                    <a:pt x="15396" y="4913"/>
                    <a:pt x="13422" y="1597"/>
                    <a:pt x="10266" y="424"/>
                  </a:cubicBezTo>
                  <a:cubicBezTo>
                    <a:pt x="9493" y="137"/>
                    <a:pt x="8694" y="1"/>
                    <a:pt x="7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0"/>
            <p:cNvSpPr/>
            <p:nvPr/>
          </p:nvSpPr>
          <p:spPr>
            <a:xfrm>
              <a:off x="5992075" y="470575"/>
              <a:ext cx="373650" cy="333375"/>
            </a:xfrm>
            <a:custGeom>
              <a:avLst/>
              <a:gdLst/>
              <a:ahLst/>
              <a:cxnLst/>
              <a:rect l="l" t="t" r="r" b="b"/>
              <a:pathLst>
                <a:path w="14946" h="13335" extrusionOk="0">
                  <a:moveTo>
                    <a:pt x="7354" y="75"/>
                  </a:moveTo>
                  <a:cubicBezTo>
                    <a:pt x="9891" y="75"/>
                    <a:pt x="12347" y="1584"/>
                    <a:pt x="13452" y="3986"/>
                  </a:cubicBezTo>
                  <a:cubicBezTo>
                    <a:pt x="14946" y="7263"/>
                    <a:pt x="13406" y="11219"/>
                    <a:pt x="10152" y="12705"/>
                  </a:cubicBezTo>
                  <a:cubicBezTo>
                    <a:pt x="9305" y="13093"/>
                    <a:pt x="8415" y="13275"/>
                    <a:pt x="7535" y="13275"/>
                  </a:cubicBezTo>
                  <a:cubicBezTo>
                    <a:pt x="4998" y="13275"/>
                    <a:pt x="2546" y="11765"/>
                    <a:pt x="1448" y="9359"/>
                  </a:cubicBezTo>
                  <a:cubicBezTo>
                    <a:pt x="0" y="6059"/>
                    <a:pt x="1456" y="2142"/>
                    <a:pt x="4748" y="640"/>
                  </a:cubicBezTo>
                  <a:cubicBezTo>
                    <a:pt x="5592" y="255"/>
                    <a:pt x="6478" y="75"/>
                    <a:pt x="7354" y="75"/>
                  </a:cubicBezTo>
                  <a:close/>
                  <a:moveTo>
                    <a:pt x="7445" y="0"/>
                  </a:moveTo>
                  <a:cubicBezTo>
                    <a:pt x="4499" y="0"/>
                    <a:pt x="1842" y="2044"/>
                    <a:pt x="1014" y="4878"/>
                  </a:cubicBezTo>
                  <a:cubicBezTo>
                    <a:pt x="587" y="6379"/>
                    <a:pt x="701" y="7986"/>
                    <a:pt x="1341" y="9411"/>
                  </a:cubicBezTo>
                  <a:lnTo>
                    <a:pt x="1341" y="9411"/>
                  </a:lnTo>
                  <a:cubicBezTo>
                    <a:pt x="1341" y="9412"/>
                    <a:pt x="1341" y="9412"/>
                    <a:pt x="1342" y="9413"/>
                  </a:cubicBezTo>
                  <a:cubicBezTo>
                    <a:pt x="1342" y="9413"/>
                    <a:pt x="1342" y="9413"/>
                    <a:pt x="1342" y="9413"/>
                  </a:cubicBezTo>
                  <a:lnTo>
                    <a:pt x="1342" y="9413"/>
                  </a:lnTo>
                  <a:cubicBezTo>
                    <a:pt x="1342" y="9413"/>
                    <a:pt x="1342" y="9414"/>
                    <a:pt x="1343" y="9414"/>
                  </a:cubicBezTo>
                  <a:lnTo>
                    <a:pt x="1343" y="9414"/>
                  </a:lnTo>
                  <a:cubicBezTo>
                    <a:pt x="2460" y="11846"/>
                    <a:pt x="4883" y="13334"/>
                    <a:pt x="7460" y="13334"/>
                  </a:cubicBezTo>
                  <a:cubicBezTo>
                    <a:pt x="8032" y="13334"/>
                    <a:pt x="8610" y="13261"/>
                    <a:pt x="9184" y="13109"/>
                  </a:cubicBezTo>
                  <a:cubicBezTo>
                    <a:pt x="12255" y="12286"/>
                    <a:pt x="14328" y="9321"/>
                    <a:pt x="14123" y="6166"/>
                  </a:cubicBezTo>
                  <a:cubicBezTo>
                    <a:pt x="13909" y="2866"/>
                    <a:pt x="11150" y="236"/>
                    <a:pt x="7881" y="15"/>
                  </a:cubicBezTo>
                  <a:cubicBezTo>
                    <a:pt x="7735" y="5"/>
                    <a:pt x="7590" y="0"/>
                    <a:pt x="7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0"/>
            <p:cNvSpPr/>
            <p:nvPr/>
          </p:nvSpPr>
          <p:spPr>
            <a:xfrm>
              <a:off x="6294525" y="719725"/>
              <a:ext cx="64850" cy="81350"/>
            </a:xfrm>
            <a:custGeom>
              <a:avLst/>
              <a:gdLst/>
              <a:ahLst/>
              <a:cxnLst/>
              <a:rect l="l" t="t" r="r" b="b"/>
              <a:pathLst>
                <a:path w="2594" h="3254" extrusionOk="0">
                  <a:moveTo>
                    <a:pt x="2535" y="0"/>
                  </a:moveTo>
                  <a:cubicBezTo>
                    <a:pt x="2520" y="0"/>
                    <a:pt x="2505" y="8"/>
                    <a:pt x="2497" y="26"/>
                  </a:cubicBezTo>
                  <a:cubicBezTo>
                    <a:pt x="1910" y="1276"/>
                    <a:pt x="1148" y="2404"/>
                    <a:pt x="13" y="3219"/>
                  </a:cubicBezTo>
                  <a:cubicBezTo>
                    <a:pt x="0" y="3231"/>
                    <a:pt x="8" y="3254"/>
                    <a:pt x="23" y="3254"/>
                  </a:cubicBezTo>
                  <a:cubicBezTo>
                    <a:pt x="27" y="3254"/>
                    <a:pt x="31" y="3252"/>
                    <a:pt x="36" y="3250"/>
                  </a:cubicBezTo>
                  <a:cubicBezTo>
                    <a:pt x="1202" y="2487"/>
                    <a:pt x="2093" y="1367"/>
                    <a:pt x="2573" y="64"/>
                  </a:cubicBezTo>
                  <a:cubicBezTo>
                    <a:pt x="2594" y="29"/>
                    <a:pt x="2564"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0"/>
            <p:cNvSpPr/>
            <p:nvPr/>
          </p:nvSpPr>
          <p:spPr>
            <a:xfrm>
              <a:off x="6300825" y="731425"/>
              <a:ext cx="45025" cy="53450"/>
            </a:xfrm>
            <a:custGeom>
              <a:avLst/>
              <a:gdLst/>
              <a:ahLst/>
              <a:cxnLst/>
              <a:rect l="l" t="t" r="r" b="b"/>
              <a:pathLst>
                <a:path w="1801" h="2138" extrusionOk="0">
                  <a:moveTo>
                    <a:pt x="1733" y="1"/>
                  </a:moveTo>
                  <a:cubicBezTo>
                    <a:pt x="1716" y="1"/>
                    <a:pt x="1699" y="7"/>
                    <a:pt x="1689" y="23"/>
                  </a:cubicBezTo>
                  <a:cubicBezTo>
                    <a:pt x="1247" y="800"/>
                    <a:pt x="683" y="1501"/>
                    <a:pt x="20" y="2096"/>
                  </a:cubicBezTo>
                  <a:cubicBezTo>
                    <a:pt x="1" y="2108"/>
                    <a:pt x="14" y="2137"/>
                    <a:pt x="36" y="2137"/>
                  </a:cubicBezTo>
                  <a:cubicBezTo>
                    <a:pt x="41" y="2137"/>
                    <a:pt x="45" y="2136"/>
                    <a:pt x="50" y="2134"/>
                  </a:cubicBezTo>
                  <a:cubicBezTo>
                    <a:pt x="744" y="1562"/>
                    <a:pt x="1392" y="891"/>
                    <a:pt x="1780" y="68"/>
                  </a:cubicBezTo>
                  <a:cubicBezTo>
                    <a:pt x="1801" y="28"/>
                    <a:pt x="1767"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0"/>
            <p:cNvSpPr/>
            <p:nvPr/>
          </p:nvSpPr>
          <p:spPr>
            <a:xfrm>
              <a:off x="6312800" y="740850"/>
              <a:ext cx="18675" cy="21750"/>
            </a:xfrm>
            <a:custGeom>
              <a:avLst/>
              <a:gdLst/>
              <a:ahLst/>
              <a:cxnLst/>
              <a:rect l="l" t="t" r="r" b="b"/>
              <a:pathLst>
                <a:path w="747" h="870" extrusionOk="0">
                  <a:moveTo>
                    <a:pt x="704" y="0"/>
                  </a:moveTo>
                  <a:cubicBezTo>
                    <a:pt x="697" y="0"/>
                    <a:pt x="690" y="4"/>
                    <a:pt x="684" y="11"/>
                  </a:cubicBezTo>
                  <a:cubicBezTo>
                    <a:pt x="493" y="316"/>
                    <a:pt x="272" y="591"/>
                    <a:pt x="13" y="835"/>
                  </a:cubicBezTo>
                  <a:cubicBezTo>
                    <a:pt x="1" y="847"/>
                    <a:pt x="9" y="869"/>
                    <a:pt x="24" y="869"/>
                  </a:cubicBezTo>
                  <a:cubicBezTo>
                    <a:pt x="28" y="869"/>
                    <a:pt x="32" y="868"/>
                    <a:pt x="36" y="865"/>
                  </a:cubicBezTo>
                  <a:cubicBezTo>
                    <a:pt x="318" y="636"/>
                    <a:pt x="547" y="362"/>
                    <a:pt x="730" y="57"/>
                  </a:cubicBezTo>
                  <a:cubicBezTo>
                    <a:pt x="747" y="29"/>
                    <a:pt x="726" y="0"/>
                    <a:pt x="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0"/>
            <p:cNvSpPr/>
            <p:nvPr/>
          </p:nvSpPr>
          <p:spPr>
            <a:xfrm>
              <a:off x="5977775" y="546900"/>
              <a:ext cx="22650" cy="94575"/>
            </a:xfrm>
            <a:custGeom>
              <a:avLst/>
              <a:gdLst/>
              <a:ahLst/>
              <a:cxnLst/>
              <a:rect l="l" t="t" r="r" b="b"/>
              <a:pathLst>
                <a:path w="906" h="3783" extrusionOk="0">
                  <a:moveTo>
                    <a:pt x="837" y="1"/>
                  </a:moveTo>
                  <a:cubicBezTo>
                    <a:pt x="820" y="1"/>
                    <a:pt x="803" y="8"/>
                    <a:pt x="793" y="26"/>
                  </a:cubicBezTo>
                  <a:cubicBezTo>
                    <a:pt x="222" y="1192"/>
                    <a:pt x="1" y="2473"/>
                    <a:pt x="31" y="3768"/>
                  </a:cubicBezTo>
                  <a:cubicBezTo>
                    <a:pt x="31" y="3779"/>
                    <a:pt x="41" y="3783"/>
                    <a:pt x="51" y="3783"/>
                  </a:cubicBezTo>
                  <a:cubicBezTo>
                    <a:pt x="63" y="3783"/>
                    <a:pt x="77" y="3777"/>
                    <a:pt x="77" y="3768"/>
                  </a:cubicBezTo>
                  <a:cubicBezTo>
                    <a:pt x="100" y="2480"/>
                    <a:pt x="405" y="1261"/>
                    <a:pt x="885" y="72"/>
                  </a:cubicBezTo>
                  <a:cubicBezTo>
                    <a:pt x="905" y="31"/>
                    <a:pt x="871" y="1"/>
                    <a:pt x="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0"/>
            <p:cNvSpPr/>
            <p:nvPr/>
          </p:nvSpPr>
          <p:spPr>
            <a:xfrm>
              <a:off x="6003550" y="504875"/>
              <a:ext cx="28250" cy="34375"/>
            </a:xfrm>
            <a:custGeom>
              <a:avLst/>
              <a:gdLst/>
              <a:ahLst/>
              <a:cxnLst/>
              <a:rect l="l" t="t" r="r" b="b"/>
              <a:pathLst>
                <a:path w="1130" h="1375" extrusionOk="0">
                  <a:moveTo>
                    <a:pt x="1089" y="1"/>
                  </a:moveTo>
                  <a:cubicBezTo>
                    <a:pt x="1084" y="1"/>
                    <a:pt x="1078" y="3"/>
                    <a:pt x="1073" y="8"/>
                  </a:cubicBezTo>
                  <a:cubicBezTo>
                    <a:pt x="654" y="404"/>
                    <a:pt x="242" y="815"/>
                    <a:pt x="6" y="1357"/>
                  </a:cubicBezTo>
                  <a:cubicBezTo>
                    <a:pt x="1" y="1368"/>
                    <a:pt x="11" y="1375"/>
                    <a:pt x="21" y="1375"/>
                  </a:cubicBezTo>
                  <a:cubicBezTo>
                    <a:pt x="24" y="1375"/>
                    <a:pt x="27" y="1374"/>
                    <a:pt x="29" y="1372"/>
                  </a:cubicBezTo>
                  <a:cubicBezTo>
                    <a:pt x="296" y="854"/>
                    <a:pt x="723" y="457"/>
                    <a:pt x="1111" y="46"/>
                  </a:cubicBezTo>
                  <a:cubicBezTo>
                    <a:pt x="1129" y="28"/>
                    <a:pt x="1110" y="1"/>
                    <a:pt x="1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0"/>
            <p:cNvSpPr/>
            <p:nvPr/>
          </p:nvSpPr>
          <p:spPr>
            <a:xfrm>
              <a:off x="5989400" y="559525"/>
              <a:ext cx="12525" cy="47550"/>
            </a:xfrm>
            <a:custGeom>
              <a:avLst/>
              <a:gdLst/>
              <a:ahLst/>
              <a:cxnLst/>
              <a:rect l="l" t="t" r="r" b="b"/>
              <a:pathLst>
                <a:path w="501" h="1902" extrusionOk="0">
                  <a:moveTo>
                    <a:pt x="481" y="1"/>
                  </a:moveTo>
                  <a:cubicBezTo>
                    <a:pt x="475" y="1"/>
                    <a:pt x="468" y="3"/>
                    <a:pt x="466" y="9"/>
                  </a:cubicBezTo>
                  <a:cubicBezTo>
                    <a:pt x="222" y="596"/>
                    <a:pt x="62" y="1228"/>
                    <a:pt x="1" y="1869"/>
                  </a:cubicBezTo>
                  <a:cubicBezTo>
                    <a:pt x="1" y="1889"/>
                    <a:pt x="19" y="1901"/>
                    <a:pt x="36" y="1901"/>
                  </a:cubicBezTo>
                  <a:cubicBezTo>
                    <a:pt x="49" y="1901"/>
                    <a:pt x="62" y="1893"/>
                    <a:pt x="62" y="1876"/>
                  </a:cubicBezTo>
                  <a:cubicBezTo>
                    <a:pt x="130" y="1244"/>
                    <a:pt x="275" y="619"/>
                    <a:pt x="496" y="17"/>
                  </a:cubicBezTo>
                  <a:cubicBezTo>
                    <a:pt x="501" y="7"/>
                    <a:pt x="491" y="1"/>
                    <a:pt x="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0"/>
            <p:cNvSpPr/>
            <p:nvPr/>
          </p:nvSpPr>
          <p:spPr>
            <a:xfrm>
              <a:off x="5996425" y="570425"/>
              <a:ext cx="7025" cy="21075"/>
            </a:xfrm>
            <a:custGeom>
              <a:avLst/>
              <a:gdLst/>
              <a:ahLst/>
              <a:cxnLst/>
              <a:rect l="l" t="t" r="r" b="b"/>
              <a:pathLst>
                <a:path w="281" h="843" extrusionOk="0">
                  <a:moveTo>
                    <a:pt x="251" y="0"/>
                  </a:moveTo>
                  <a:cubicBezTo>
                    <a:pt x="243" y="0"/>
                    <a:pt x="236" y="4"/>
                    <a:pt x="230" y="15"/>
                  </a:cubicBezTo>
                  <a:cubicBezTo>
                    <a:pt x="124" y="266"/>
                    <a:pt x="55" y="533"/>
                    <a:pt x="9" y="800"/>
                  </a:cubicBezTo>
                  <a:cubicBezTo>
                    <a:pt x="0" y="827"/>
                    <a:pt x="22" y="843"/>
                    <a:pt x="44" y="843"/>
                  </a:cubicBezTo>
                  <a:cubicBezTo>
                    <a:pt x="59" y="843"/>
                    <a:pt x="75" y="834"/>
                    <a:pt x="78" y="815"/>
                  </a:cubicBezTo>
                  <a:cubicBezTo>
                    <a:pt x="116" y="548"/>
                    <a:pt x="185" y="289"/>
                    <a:pt x="276" y="30"/>
                  </a:cubicBezTo>
                  <a:cubicBezTo>
                    <a:pt x="281" y="15"/>
                    <a:pt x="266"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0"/>
            <p:cNvSpPr/>
            <p:nvPr/>
          </p:nvSpPr>
          <p:spPr>
            <a:xfrm>
              <a:off x="6028400" y="801000"/>
              <a:ext cx="34375" cy="31325"/>
            </a:xfrm>
            <a:custGeom>
              <a:avLst/>
              <a:gdLst/>
              <a:ahLst/>
              <a:cxnLst/>
              <a:rect l="l" t="t" r="r" b="b"/>
              <a:pathLst>
                <a:path w="1375" h="1253" extrusionOk="0">
                  <a:moveTo>
                    <a:pt x="531" y="1"/>
                  </a:moveTo>
                  <a:cubicBezTo>
                    <a:pt x="156" y="1"/>
                    <a:pt x="1" y="523"/>
                    <a:pt x="102" y="860"/>
                  </a:cubicBezTo>
                  <a:cubicBezTo>
                    <a:pt x="193" y="1098"/>
                    <a:pt x="425" y="1252"/>
                    <a:pt x="681" y="1252"/>
                  </a:cubicBezTo>
                  <a:cubicBezTo>
                    <a:pt x="704" y="1252"/>
                    <a:pt x="727" y="1251"/>
                    <a:pt x="750" y="1248"/>
                  </a:cubicBezTo>
                  <a:cubicBezTo>
                    <a:pt x="1001" y="1218"/>
                    <a:pt x="1352" y="944"/>
                    <a:pt x="1375" y="677"/>
                  </a:cubicBezTo>
                  <a:cubicBezTo>
                    <a:pt x="1375" y="637"/>
                    <a:pt x="1336" y="592"/>
                    <a:pt x="1297" y="592"/>
                  </a:cubicBezTo>
                  <a:cubicBezTo>
                    <a:pt x="1284" y="592"/>
                    <a:pt x="1272" y="597"/>
                    <a:pt x="1261" y="608"/>
                  </a:cubicBezTo>
                  <a:cubicBezTo>
                    <a:pt x="1108" y="738"/>
                    <a:pt x="1039" y="921"/>
                    <a:pt x="849" y="1020"/>
                  </a:cubicBezTo>
                  <a:cubicBezTo>
                    <a:pt x="790" y="1048"/>
                    <a:pt x="729" y="1061"/>
                    <a:pt x="668" y="1061"/>
                  </a:cubicBezTo>
                  <a:cubicBezTo>
                    <a:pt x="499" y="1061"/>
                    <a:pt x="339" y="959"/>
                    <a:pt x="277" y="791"/>
                  </a:cubicBezTo>
                  <a:cubicBezTo>
                    <a:pt x="155" y="479"/>
                    <a:pt x="331" y="98"/>
                    <a:pt x="681" y="98"/>
                  </a:cubicBezTo>
                  <a:cubicBezTo>
                    <a:pt x="719" y="98"/>
                    <a:pt x="727" y="44"/>
                    <a:pt x="689" y="29"/>
                  </a:cubicBezTo>
                  <a:cubicBezTo>
                    <a:pt x="633" y="10"/>
                    <a:pt x="580" y="1"/>
                    <a:pt x="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0"/>
            <p:cNvSpPr/>
            <p:nvPr/>
          </p:nvSpPr>
          <p:spPr>
            <a:xfrm>
              <a:off x="6032075" y="801900"/>
              <a:ext cx="27275" cy="21750"/>
            </a:xfrm>
            <a:custGeom>
              <a:avLst/>
              <a:gdLst/>
              <a:ahLst/>
              <a:cxnLst/>
              <a:rect l="l" t="t" r="r" b="b"/>
              <a:pathLst>
                <a:path w="1091" h="870" extrusionOk="0">
                  <a:moveTo>
                    <a:pt x="438" y="242"/>
                  </a:moveTo>
                  <a:cubicBezTo>
                    <a:pt x="452" y="242"/>
                    <a:pt x="466" y="243"/>
                    <a:pt x="481" y="245"/>
                  </a:cubicBezTo>
                  <a:cubicBezTo>
                    <a:pt x="496" y="245"/>
                    <a:pt x="504" y="245"/>
                    <a:pt x="519" y="252"/>
                  </a:cubicBezTo>
                  <a:cubicBezTo>
                    <a:pt x="534" y="275"/>
                    <a:pt x="550" y="298"/>
                    <a:pt x="557" y="321"/>
                  </a:cubicBezTo>
                  <a:cubicBezTo>
                    <a:pt x="588" y="389"/>
                    <a:pt x="580" y="473"/>
                    <a:pt x="527" y="534"/>
                  </a:cubicBezTo>
                  <a:cubicBezTo>
                    <a:pt x="503" y="536"/>
                    <a:pt x="479" y="537"/>
                    <a:pt x="455" y="537"/>
                  </a:cubicBezTo>
                  <a:cubicBezTo>
                    <a:pt x="372" y="537"/>
                    <a:pt x="291" y="526"/>
                    <a:pt x="214" y="496"/>
                  </a:cubicBezTo>
                  <a:cubicBezTo>
                    <a:pt x="214" y="481"/>
                    <a:pt x="214" y="466"/>
                    <a:pt x="214" y="443"/>
                  </a:cubicBezTo>
                  <a:lnTo>
                    <a:pt x="214" y="420"/>
                  </a:lnTo>
                  <a:cubicBezTo>
                    <a:pt x="228" y="309"/>
                    <a:pt x="305" y="242"/>
                    <a:pt x="438" y="242"/>
                  </a:cubicBezTo>
                  <a:close/>
                  <a:moveTo>
                    <a:pt x="387" y="1"/>
                  </a:moveTo>
                  <a:cubicBezTo>
                    <a:pt x="329" y="1"/>
                    <a:pt x="269" y="15"/>
                    <a:pt x="214" y="46"/>
                  </a:cubicBezTo>
                  <a:cubicBezTo>
                    <a:pt x="16" y="161"/>
                    <a:pt x="1" y="450"/>
                    <a:pt x="85" y="633"/>
                  </a:cubicBezTo>
                  <a:cubicBezTo>
                    <a:pt x="91" y="660"/>
                    <a:pt x="121" y="680"/>
                    <a:pt x="154" y="680"/>
                  </a:cubicBezTo>
                  <a:cubicBezTo>
                    <a:pt x="158" y="680"/>
                    <a:pt x="163" y="680"/>
                    <a:pt x="168" y="679"/>
                  </a:cubicBezTo>
                  <a:cubicBezTo>
                    <a:pt x="176" y="687"/>
                    <a:pt x="191" y="694"/>
                    <a:pt x="207" y="709"/>
                  </a:cubicBezTo>
                  <a:cubicBezTo>
                    <a:pt x="267" y="756"/>
                    <a:pt x="338" y="779"/>
                    <a:pt x="417" y="779"/>
                  </a:cubicBezTo>
                  <a:cubicBezTo>
                    <a:pt x="428" y="779"/>
                    <a:pt x="439" y="779"/>
                    <a:pt x="450" y="778"/>
                  </a:cubicBezTo>
                  <a:lnTo>
                    <a:pt x="458" y="778"/>
                  </a:lnTo>
                  <a:cubicBezTo>
                    <a:pt x="596" y="811"/>
                    <a:pt x="706" y="866"/>
                    <a:pt x="812" y="866"/>
                  </a:cubicBezTo>
                  <a:cubicBezTo>
                    <a:pt x="828" y="866"/>
                    <a:pt x="845" y="865"/>
                    <a:pt x="862" y="862"/>
                  </a:cubicBezTo>
                  <a:cubicBezTo>
                    <a:pt x="885" y="862"/>
                    <a:pt x="908" y="870"/>
                    <a:pt x="931" y="870"/>
                  </a:cubicBezTo>
                  <a:cubicBezTo>
                    <a:pt x="984" y="870"/>
                    <a:pt x="1030" y="831"/>
                    <a:pt x="1037" y="770"/>
                  </a:cubicBezTo>
                  <a:lnTo>
                    <a:pt x="1045" y="770"/>
                  </a:lnTo>
                  <a:cubicBezTo>
                    <a:pt x="1091" y="725"/>
                    <a:pt x="1075" y="641"/>
                    <a:pt x="1007" y="626"/>
                  </a:cubicBezTo>
                  <a:cubicBezTo>
                    <a:pt x="953" y="618"/>
                    <a:pt x="908" y="595"/>
                    <a:pt x="870" y="557"/>
                  </a:cubicBezTo>
                  <a:lnTo>
                    <a:pt x="862" y="542"/>
                  </a:lnTo>
                  <a:cubicBezTo>
                    <a:pt x="877" y="504"/>
                    <a:pt x="854" y="466"/>
                    <a:pt x="824" y="450"/>
                  </a:cubicBezTo>
                  <a:cubicBezTo>
                    <a:pt x="832" y="344"/>
                    <a:pt x="786" y="252"/>
                    <a:pt x="702" y="191"/>
                  </a:cubicBezTo>
                  <a:cubicBezTo>
                    <a:pt x="639" y="71"/>
                    <a:pt x="515"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0"/>
            <p:cNvSpPr/>
            <p:nvPr/>
          </p:nvSpPr>
          <p:spPr>
            <a:xfrm>
              <a:off x="6039775" y="822850"/>
              <a:ext cx="12475" cy="3850"/>
            </a:xfrm>
            <a:custGeom>
              <a:avLst/>
              <a:gdLst/>
              <a:ahLst/>
              <a:cxnLst/>
              <a:rect l="l" t="t" r="r" b="b"/>
              <a:pathLst>
                <a:path w="499" h="154" extrusionOk="0">
                  <a:moveTo>
                    <a:pt x="37" y="0"/>
                  </a:moveTo>
                  <a:cubicBezTo>
                    <a:pt x="17" y="0"/>
                    <a:pt x="0" y="33"/>
                    <a:pt x="28" y="47"/>
                  </a:cubicBezTo>
                  <a:cubicBezTo>
                    <a:pt x="158" y="115"/>
                    <a:pt x="303" y="146"/>
                    <a:pt x="447" y="153"/>
                  </a:cubicBezTo>
                  <a:cubicBezTo>
                    <a:pt x="449" y="154"/>
                    <a:pt x="451" y="154"/>
                    <a:pt x="452" y="154"/>
                  </a:cubicBezTo>
                  <a:cubicBezTo>
                    <a:pt x="499" y="154"/>
                    <a:pt x="499" y="54"/>
                    <a:pt x="452" y="54"/>
                  </a:cubicBezTo>
                  <a:cubicBezTo>
                    <a:pt x="451" y="54"/>
                    <a:pt x="449" y="54"/>
                    <a:pt x="447" y="54"/>
                  </a:cubicBezTo>
                  <a:cubicBezTo>
                    <a:pt x="430" y="55"/>
                    <a:pt x="412" y="56"/>
                    <a:pt x="394" y="56"/>
                  </a:cubicBezTo>
                  <a:cubicBezTo>
                    <a:pt x="275" y="56"/>
                    <a:pt x="156" y="34"/>
                    <a:pt x="43" y="1"/>
                  </a:cubicBezTo>
                  <a:cubicBezTo>
                    <a:pt x="41" y="0"/>
                    <a:pt x="39" y="0"/>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0"/>
            <p:cNvSpPr/>
            <p:nvPr/>
          </p:nvSpPr>
          <p:spPr>
            <a:xfrm>
              <a:off x="6014800" y="820225"/>
              <a:ext cx="35025" cy="26350"/>
            </a:xfrm>
            <a:custGeom>
              <a:avLst/>
              <a:gdLst/>
              <a:ahLst/>
              <a:cxnLst/>
              <a:rect l="l" t="t" r="r" b="b"/>
              <a:pathLst>
                <a:path w="1401" h="1054" extrusionOk="0">
                  <a:moveTo>
                    <a:pt x="638" y="1"/>
                  </a:moveTo>
                  <a:cubicBezTo>
                    <a:pt x="224" y="1"/>
                    <a:pt x="1" y="633"/>
                    <a:pt x="303" y="922"/>
                  </a:cubicBezTo>
                  <a:cubicBezTo>
                    <a:pt x="403" y="1014"/>
                    <a:pt x="527" y="1054"/>
                    <a:pt x="653" y="1054"/>
                  </a:cubicBezTo>
                  <a:cubicBezTo>
                    <a:pt x="775" y="1054"/>
                    <a:pt x="899" y="1016"/>
                    <a:pt x="1004" y="952"/>
                  </a:cubicBezTo>
                  <a:cubicBezTo>
                    <a:pt x="1202" y="830"/>
                    <a:pt x="1401" y="502"/>
                    <a:pt x="1256" y="289"/>
                  </a:cubicBezTo>
                  <a:cubicBezTo>
                    <a:pt x="1247" y="274"/>
                    <a:pt x="1232" y="267"/>
                    <a:pt x="1218" y="267"/>
                  </a:cubicBezTo>
                  <a:cubicBezTo>
                    <a:pt x="1197" y="267"/>
                    <a:pt x="1176" y="281"/>
                    <a:pt x="1172" y="304"/>
                  </a:cubicBezTo>
                  <a:cubicBezTo>
                    <a:pt x="1126" y="510"/>
                    <a:pt x="1134" y="662"/>
                    <a:pt x="959" y="807"/>
                  </a:cubicBezTo>
                  <a:cubicBezTo>
                    <a:pt x="876" y="879"/>
                    <a:pt x="773" y="915"/>
                    <a:pt x="670" y="915"/>
                  </a:cubicBezTo>
                  <a:cubicBezTo>
                    <a:pt x="565" y="915"/>
                    <a:pt x="460" y="877"/>
                    <a:pt x="379" y="800"/>
                  </a:cubicBezTo>
                  <a:cubicBezTo>
                    <a:pt x="273" y="662"/>
                    <a:pt x="250" y="472"/>
                    <a:pt x="326" y="319"/>
                  </a:cubicBezTo>
                  <a:cubicBezTo>
                    <a:pt x="402" y="159"/>
                    <a:pt x="562" y="53"/>
                    <a:pt x="745" y="45"/>
                  </a:cubicBezTo>
                  <a:cubicBezTo>
                    <a:pt x="760" y="45"/>
                    <a:pt x="760" y="15"/>
                    <a:pt x="745" y="15"/>
                  </a:cubicBezTo>
                  <a:cubicBezTo>
                    <a:pt x="708" y="5"/>
                    <a:pt x="672" y="1"/>
                    <a:pt x="6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0"/>
            <p:cNvSpPr/>
            <p:nvPr/>
          </p:nvSpPr>
          <p:spPr>
            <a:xfrm>
              <a:off x="6021025" y="826375"/>
              <a:ext cx="25375" cy="15650"/>
            </a:xfrm>
            <a:custGeom>
              <a:avLst/>
              <a:gdLst/>
              <a:ahLst/>
              <a:cxnLst/>
              <a:rect l="l" t="t" r="r" b="b"/>
              <a:pathLst>
                <a:path w="1015" h="626" extrusionOk="0">
                  <a:moveTo>
                    <a:pt x="169" y="0"/>
                  </a:moveTo>
                  <a:cubicBezTo>
                    <a:pt x="164" y="0"/>
                    <a:pt x="159" y="2"/>
                    <a:pt x="153" y="5"/>
                  </a:cubicBezTo>
                  <a:cubicBezTo>
                    <a:pt x="69" y="96"/>
                    <a:pt x="16" y="218"/>
                    <a:pt x="1" y="348"/>
                  </a:cubicBezTo>
                  <a:cubicBezTo>
                    <a:pt x="1" y="385"/>
                    <a:pt x="30" y="411"/>
                    <a:pt x="60" y="411"/>
                  </a:cubicBezTo>
                  <a:cubicBezTo>
                    <a:pt x="74" y="411"/>
                    <a:pt x="88" y="405"/>
                    <a:pt x="100" y="394"/>
                  </a:cubicBezTo>
                  <a:cubicBezTo>
                    <a:pt x="100" y="401"/>
                    <a:pt x="100" y="409"/>
                    <a:pt x="100" y="424"/>
                  </a:cubicBezTo>
                  <a:cubicBezTo>
                    <a:pt x="95" y="466"/>
                    <a:pt x="130" y="498"/>
                    <a:pt x="167" y="498"/>
                  </a:cubicBezTo>
                  <a:cubicBezTo>
                    <a:pt x="183" y="498"/>
                    <a:pt x="200" y="491"/>
                    <a:pt x="214" y="477"/>
                  </a:cubicBezTo>
                  <a:cubicBezTo>
                    <a:pt x="229" y="500"/>
                    <a:pt x="252" y="508"/>
                    <a:pt x="275" y="508"/>
                  </a:cubicBezTo>
                  <a:cubicBezTo>
                    <a:pt x="322" y="548"/>
                    <a:pt x="386" y="570"/>
                    <a:pt x="447" y="570"/>
                  </a:cubicBezTo>
                  <a:cubicBezTo>
                    <a:pt x="456" y="570"/>
                    <a:pt x="465" y="570"/>
                    <a:pt x="473" y="569"/>
                  </a:cubicBezTo>
                  <a:cubicBezTo>
                    <a:pt x="489" y="589"/>
                    <a:pt x="511" y="599"/>
                    <a:pt x="533" y="599"/>
                  </a:cubicBezTo>
                  <a:cubicBezTo>
                    <a:pt x="544" y="599"/>
                    <a:pt x="555" y="597"/>
                    <a:pt x="565" y="592"/>
                  </a:cubicBezTo>
                  <a:lnTo>
                    <a:pt x="572" y="592"/>
                  </a:lnTo>
                  <a:cubicBezTo>
                    <a:pt x="586" y="614"/>
                    <a:pt x="609" y="626"/>
                    <a:pt x="634" y="626"/>
                  </a:cubicBezTo>
                  <a:cubicBezTo>
                    <a:pt x="652" y="626"/>
                    <a:pt x="671" y="620"/>
                    <a:pt x="687" y="607"/>
                  </a:cubicBezTo>
                  <a:cubicBezTo>
                    <a:pt x="717" y="584"/>
                    <a:pt x="740" y="561"/>
                    <a:pt x="771" y="538"/>
                  </a:cubicBezTo>
                  <a:cubicBezTo>
                    <a:pt x="775" y="540"/>
                    <a:pt x="779" y="540"/>
                    <a:pt x="783" y="540"/>
                  </a:cubicBezTo>
                  <a:cubicBezTo>
                    <a:pt x="802" y="540"/>
                    <a:pt x="819" y="528"/>
                    <a:pt x="831" y="515"/>
                  </a:cubicBezTo>
                  <a:cubicBezTo>
                    <a:pt x="862" y="485"/>
                    <a:pt x="892" y="455"/>
                    <a:pt x="915" y="416"/>
                  </a:cubicBezTo>
                  <a:cubicBezTo>
                    <a:pt x="931" y="401"/>
                    <a:pt x="946" y="378"/>
                    <a:pt x="969" y="363"/>
                  </a:cubicBezTo>
                  <a:cubicBezTo>
                    <a:pt x="1015" y="294"/>
                    <a:pt x="952" y="225"/>
                    <a:pt x="886" y="225"/>
                  </a:cubicBezTo>
                  <a:cubicBezTo>
                    <a:pt x="864" y="225"/>
                    <a:pt x="842" y="232"/>
                    <a:pt x="824" y="249"/>
                  </a:cubicBezTo>
                  <a:cubicBezTo>
                    <a:pt x="811" y="242"/>
                    <a:pt x="799" y="239"/>
                    <a:pt x="786" y="239"/>
                  </a:cubicBezTo>
                  <a:cubicBezTo>
                    <a:pt x="768" y="239"/>
                    <a:pt x="750" y="246"/>
                    <a:pt x="732" y="264"/>
                  </a:cubicBezTo>
                  <a:cubicBezTo>
                    <a:pt x="725" y="272"/>
                    <a:pt x="717" y="279"/>
                    <a:pt x="702" y="287"/>
                  </a:cubicBezTo>
                  <a:cubicBezTo>
                    <a:pt x="690" y="275"/>
                    <a:pt x="673" y="270"/>
                    <a:pt x="656" y="270"/>
                  </a:cubicBezTo>
                  <a:cubicBezTo>
                    <a:pt x="639" y="270"/>
                    <a:pt x="622" y="275"/>
                    <a:pt x="610" y="287"/>
                  </a:cubicBezTo>
                  <a:cubicBezTo>
                    <a:pt x="588" y="302"/>
                    <a:pt x="572" y="317"/>
                    <a:pt x="549" y="333"/>
                  </a:cubicBezTo>
                  <a:cubicBezTo>
                    <a:pt x="542" y="325"/>
                    <a:pt x="527" y="325"/>
                    <a:pt x="519" y="325"/>
                  </a:cubicBezTo>
                  <a:cubicBezTo>
                    <a:pt x="481" y="333"/>
                    <a:pt x="450" y="340"/>
                    <a:pt x="412" y="348"/>
                  </a:cubicBezTo>
                  <a:cubicBezTo>
                    <a:pt x="401" y="320"/>
                    <a:pt x="378" y="301"/>
                    <a:pt x="349" y="301"/>
                  </a:cubicBezTo>
                  <a:cubicBezTo>
                    <a:pt x="338" y="301"/>
                    <a:pt x="326" y="303"/>
                    <a:pt x="313" y="310"/>
                  </a:cubicBezTo>
                  <a:lnTo>
                    <a:pt x="298" y="317"/>
                  </a:lnTo>
                  <a:cubicBezTo>
                    <a:pt x="283" y="287"/>
                    <a:pt x="275" y="256"/>
                    <a:pt x="252" y="226"/>
                  </a:cubicBezTo>
                  <a:cubicBezTo>
                    <a:pt x="245" y="203"/>
                    <a:pt x="229" y="188"/>
                    <a:pt x="207" y="188"/>
                  </a:cubicBezTo>
                  <a:cubicBezTo>
                    <a:pt x="207" y="173"/>
                    <a:pt x="199" y="157"/>
                    <a:pt x="199" y="142"/>
                  </a:cubicBezTo>
                  <a:cubicBezTo>
                    <a:pt x="191" y="112"/>
                    <a:pt x="176" y="96"/>
                    <a:pt x="146" y="89"/>
                  </a:cubicBezTo>
                  <a:cubicBezTo>
                    <a:pt x="153" y="66"/>
                    <a:pt x="168" y="43"/>
                    <a:pt x="176" y="20"/>
                  </a:cubicBezTo>
                  <a:cubicBezTo>
                    <a:pt x="181" y="6"/>
                    <a:pt x="177" y="0"/>
                    <a:pt x="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0"/>
            <p:cNvSpPr/>
            <p:nvPr/>
          </p:nvSpPr>
          <p:spPr>
            <a:xfrm>
              <a:off x="6031125" y="831750"/>
              <a:ext cx="1925" cy="4950"/>
            </a:xfrm>
            <a:custGeom>
              <a:avLst/>
              <a:gdLst/>
              <a:ahLst/>
              <a:cxnLst/>
              <a:rect l="l" t="t" r="r" b="b"/>
              <a:pathLst>
                <a:path w="77" h="198" extrusionOk="0">
                  <a:moveTo>
                    <a:pt x="15" y="0"/>
                  </a:moveTo>
                  <a:cubicBezTo>
                    <a:pt x="8" y="0"/>
                    <a:pt x="1" y="5"/>
                    <a:pt x="1" y="11"/>
                  </a:cubicBezTo>
                  <a:cubicBezTo>
                    <a:pt x="8" y="64"/>
                    <a:pt x="8" y="110"/>
                    <a:pt x="1" y="163"/>
                  </a:cubicBezTo>
                  <a:cubicBezTo>
                    <a:pt x="1" y="186"/>
                    <a:pt x="20" y="198"/>
                    <a:pt x="39" y="198"/>
                  </a:cubicBezTo>
                  <a:cubicBezTo>
                    <a:pt x="58" y="198"/>
                    <a:pt x="77" y="186"/>
                    <a:pt x="77" y="163"/>
                  </a:cubicBezTo>
                  <a:cubicBezTo>
                    <a:pt x="69" y="102"/>
                    <a:pt x="54" y="49"/>
                    <a:pt x="24" y="3"/>
                  </a:cubicBezTo>
                  <a:cubicBezTo>
                    <a:pt x="21" y="1"/>
                    <a:pt x="18" y="0"/>
                    <a:pt x="15"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0"/>
            <p:cNvSpPr/>
            <p:nvPr/>
          </p:nvSpPr>
          <p:spPr>
            <a:xfrm>
              <a:off x="5994625" y="862275"/>
              <a:ext cx="18100" cy="15425"/>
            </a:xfrm>
            <a:custGeom>
              <a:avLst/>
              <a:gdLst/>
              <a:ahLst/>
              <a:cxnLst/>
              <a:rect l="l" t="t" r="r" b="b"/>
              <a:pathLst>
                <a:path w="724" h="617" extrusionOk="0">
                  <a:moveTo>
                    <a:pt x="41" y="0"/>
                  </a:moveTo>
                  <a:cubicBezTo>
                    <a:pt x="21" y="0"/>
                    <a:pt x="1" y="19"/>
                    <a:pt x="20" y="32"/>
                  </a:cubicBezTo>
                  <a:cubicBezTo>
                    <a:pt x="203" y="238"/>
                    <a:pt x="401" y="489"/>
                    <a:pt x="645" y="611"/>
                  </a:cubicBezTo>
                  <a:cubicBezTo>
                    <a:pt x="653" y="615"/>
                    <a:pt x="660" y="617"/>
                    <a:pt x="667" y="617"/>
                  </a:cubicBezTo>
                  <a:cubicBezTo>
                    <a:pt x="702" y="617"/>
                    <a:pt x="724" y="575"/>
                    <a:pt x="699" y="543"/>
                  </a:cubicBezTo>
                  <a:cubicBezTo>
                    <a:pt x="615" y="444"/>
                    <a:pt x="516" y="360"/>
                    <a:pt x="409" y="284"/>
                  </a:cubicBezTo>
                  <a:cubicBezTo>
                    <a:pt x="287" y="185"/>
                    <a:pt x="173" y="93"/>
                    <a:pt x="51" y="2"/>
                  </a:cubicBezTo>
                  <a:cubicBezTo>
                    <a:pt x="48" y="1"/>
                    <a:pt x="44" y="0"/>
                    <a:pt x="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0"/>
            <p:cNvSpPr/>
            <p:nvPr/>
          </p:nvSpPr>
          <p:spPr>
            <a:xfrm>
              <a:off x="5995875" y="861350"/>
              <a:ext cx="9125" cy="3275"/>
            </a:xfrm>
            <a:custGeom>
              <a:avLst/>
              <a:gdLst/>
              <a:ahLst/>
              <a:cxnLst/>
              <a:rect l="l" t="t" r="r" b="b"/>
              <a:pathLst>
                <a:path w="365" h="131" extrusionOk="0">
                  <a:moveTo>
                    <a:pt x="125" y="1"/>
                  </a:moveTo>
                  <a:cubicBezTo>
                    <a:pt x="94" y="1"/>
                    <a:pt x="63" y="3"/>
                    <a:pt x="31" y="8"/>
                  </a:cubicBezTo>
                  <a:cubicBezTo>
                    <a:pt x="1" y="8"/>
                    <a:pt x="1" y="54"/>
                    <a:pt x="31" y="54"/>
                  </a:cubicBezTo>
                  <a:cubicBezTo>
                    <a:pt x="123" y="69"/>
                    <a:pt x="199" y="115"/>
                    <a:pt x="290" y="130"/>
                  </a:cubicBezTo>
                  <a:cubicBezTo>
                    <a:pt x="293" y="130"/>
                    <a:pt x="295" y="131"/>
                    <a:pt x="298" y="131"/>
                  </a:cubicBezTo>
                  <a:cubicBezTo>
                    <a:pt x="346" y="131"/>
                    <a:pt x="364" y="60"/>
                    <a:pt x="313" y="39"/>
                  </a:cubicBezTo>
                  <a:cubicBezTo>
                    <a:pt x="256" y="13"/>
                    <a:pt x="192" y="1"/>
                    <a:pt x="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0"/>
            <p:cNvSpPr/>
            <p:nvPr/>
          </p:nvSpPr>
          <p:spPr>
            <a:xfrm>
              <a:off x="6010625" y="870200"/>
              <a:ext cx="3200" cy="6200"/>
            </a:xfrm>
            <a:custGeom>
              <a:avLst/>
              <a:gdLst/>
              <a:ahLst/>
              <a:cxnLst/>
              <a:rect l="l" t="t" r="r" b="b"/>
              <a:pathLst>
                <a:path w="128" h="248" extrusionOk="0">
                  <a:moveTo>
                    <a:pt x="48" y="1"/>
                  </a:moveTo>
                  <a:cubicBezTo>
                    <a:pt x="24" y="1"/>
                    <a:pt x="0" y="21"/>
                    <a:pt x="5" y="50"/>
                  </a:cubicBezTo>
                  <a:cubicBezTo>
                    <a:pt x="20" y="104"/>
                    <a:pt x="28" y="165"/>
                    <a:pt x="28" y="226"/>
                  </a:cubicBezTo>
                  <a:cubicBezTo>
                    <a:pt x="23" y="237"/>
                    <a:pt x="36" y="247"/>
                    <a:pt x="50" y="247"/>
                  </a:cubicBezTo>
                  <a:cubicBezTo>
                    <a:pt x="56" y="247"/>
                    <a:pt x="62" y="245"/>
                    <a:pt x="66" y="241"/>
                  </a:cubicBezTo>
                  <a:cubicBezTo>
                    <a:pt x="120" y="180"/>
                    <a:pt x="127" y="89"/>
                    <a:pt x="81" y="20"/>
                  </a:cubicBezTo>
                  <a:cubicBezTo>
                    <a:pt x="73" y="7"/>
                    <a:pt x="61" y="1"/>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0"/>
            <p:cNvSpPr/>
            <p:nvPr/>
          </p:nvSpPr>
          <p:spPr>
            <a:xfrm>
              <a:off x="6003250" y="837725"/>
              <a:ext cx="18100" cy="25650"/>
            </a:xfrm>
            <a:custGeom>
              <a:avLst/>
              <a:gdLst/>
              <a:ahLst/>
              <a:cxnLst/>
              <a:rect l="l" t="t" r="r" b="b"/>
              <a:pathLst>
                <a:path w="724" h="1026" extrusionOk="0">
                  <a:moveTo>
                    <a:pt x="675" y="0"/>
                  </a:moveTo>
                  <a:cubicBezTo>
                    <a:pt x="667" y="0"/>
                    <a:pt x="658" y="3"/>
                    <a:pt x="651" y="8"/>
                  </a:cubicBezTo>
                  <a:cubicBezTo>
                    <a:pt x="399" y="313"/>
                    <a:pt x="186" y="641"/>
                    <a:pt x="11" y="991"/>
                  </a:cubicBezTo>
                  <a:cubicBezTo>
                    <a:pt x="0" y="1012"/>
                    <a:pt x="14" y="1025"/>
                    <a:pt x="29" y="1025"/>
                  </a:cubicBezTo>
                  <a:cubicBezTo>
                    <a:pt x="36" y="1025"/>
                    <a:pt x="44" y="1022"/>
                    <a:pt x="49" y="1014"/>
                  </a:cubicBezTo>
                  <a:cubicBezTo>
                    <a:pt x="323" y="732"/>
                    <a:pt x="552" y="404"/>
                    <a:pt x="712" y="46"/>
                  </a:cubicBezTo>
                  <a:cubicBezTo>
                    <a:pt x="723" y="23"/>
                    <a:pt x="700" y="0"/>
                    <a:pt x="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0"/>
            <p:cNvSpPr/>
            <p:nvPr/>
          </p:nvSpPr>
          <p:spPr>
            <a:xfrm>
              <a:off x="6010775" y="843800"/>
              <a:ext cx="26075" cy="26400"/>
            </a:xfrm>
            <a:custGeom>
              <a:avLst/>
              <a:gdLst/>
              <a:ahLst/>
              <a:cxnLst/>
              <a:rect l="l" t="t" r="r" b="b"/>
              <a:pathLst>
                <a:path w="1043" h="1056" extrusionOk="0">
                  <a:moveTo>
                    <a:pt x="957" y="1"/>
                  </a:moveTo>
                  <a:cubicBezTo>
                    <a:pt x="947" y="1"/>
                    <a:pt x="938" y="3"/>
                    <a:pt x="929" y="9"/>
                  </a:cubicBezTo>
                  <a:cubicBezTo>
                    <a:pt x="548" y="261"/>
                    <a:pt x="312" y="703"/>
                    <a:pt x="7" y="1038"/>
                  </a:cubicBezTo>
                  <a:cubicBezTo>
                    <a:pt x="1" y="1044"/>
                    <a:pt x="9" y="1055"/>
                    <a:pt x="17" y="1055"/>
                  </a:cubicBezTo>
                  <a:cubicBezTo>
                    <a:pt x="19" y="1055"/>
                    <a:pt x="21" y="1055"/>
                    <a:pt x="22" y="1053"/>
                  </a:cubicBezTo>
                  <a:cubicBezTo>
                    <a:pt x="205" y="931"/>
                    <a:pt x="365" y="779"/>
                    <a:pt x="502" y="611"/>
                  </a:cubicBezTo>
                  <a:cubicBezTo>
                    <a:pt x="662" y="428"/>
                    <a:pt x="830" y="261"/>
                    <a:pt x="1005" y="85"/>
                  </a:cubicBezTo>
                  <a:cubicBezTo>
                    <a:pt x="1042" y="48"/>
                    <a:pt x="999" y="1"/>
                    <a:pt x="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0"/>
            <p:cNvSpPr/>
            <p:nvPr/>
          </p:nvSpPr>
          <p:spPr>
            <a:xfrm>
              <a:off x="6010725" y="848450"/>
              <a:ext cx="14425" cy="17800"/>
            </a:xfrm>
            <a:custGeom>
              <a:avLst/>
              <a:gdLst/>
              <a:ahLst/>
              <a:cxnLst/>
              <a:rect l="l" t="t" r="r" b="b"/>
              <a:pathLst>
                <a:path w="577" h="712" extrusionOk="0">
                  <a:moveTo>
                    <a:pt x="540" y="1"/>
                  </a:moveTo>
                  <a:cubicBezTo>
                    <a:pt x="535" y="1"/>
                    <a:pt x="531" y="2"/>
                    <a:pt x="527" y="6"/>
                  </a:cubicBezTo>
                  <a:cubicBezTo>
                    <a:pt x="337" y="212"/>
                    <a:pt x="161" y="425"/>
                    <a:pt x="16" y="661"/>
                  </a:cubicBezTo>
                  <a:cubicBezTo>
                    <a:pt x="0" y="689"/>
                    <a:pt x="23" y="712"/>
                    <a:pt x="45" y="712"/>
                  </a:cubicBezTo>
                  <a:cubicBezTo>
                    <a:pt x="54" y="712"/>
                    <a:pt x="63" y="708"/>
                    <a:pt x="70" y="699"/>
                  </a:cubicBezTo>
                  <a:cubicBezTo>
                    <a:pt x="237" y="478"/>
                    <a:pt x="390" y="250"/>
                    <a:pt x="565" y="36"/>
                  </a:cubicBezTo>
                  <a:cubicBezTo>
                    <a:pt x="577" y="19"/>
                    <a:pt x="557"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0"/>
            <p:cNvSpPr/>
            <p:nvPr/>
          </p:nvSpPr>
          <p:spPr>
            <a:xfrm>
              <a:off x="6013225" y="849950"/>
              <a:ext cx="7575" cy="9675"/>
            </a:xfrm>
            <a:custGeom>
              <a:avLst/>
              <a:gdLst/>
              <a:ahLst/>
              <a:cxnLst/>
              <a:rect l="l" t="t" r="r" b="b"/>
              <a:pathLst>
                <a:path w="303" h="387" extrusionOk="0">
                  <a:moveTo>
                    <a:pt x="284" y="1"/>
                  </a:moveTo>
                  <a:cubicBezTo>
                    <a:pt x="280" y="1"/>
                    <a:pt x="277" y="2"/>
                    <a:pt x="275" y="7"/>
                  </a:cubicBezTo>
                  <a:cubicBezTo>
                    <a:pt x="176" y="106"/>
                    <a:pt x="92" y="220"/>
                    <a:pt x="16" y="342"/>
                  </a:cubicBezTo>
                  <a:cubicBezTo>
                    <a:pt x="0" y="368"/>
                    <a:pt x="26" y="387"/>
                    <a:pt x="52" y="387"/>
                  </a:cubicBezTo>
                  <a:cubicBezTo>
                    <a:pt x="65" y="387"/>
                    <a:pt x="77" y="383"/>
                    <a:pt x="84" y="373"/>
                  </a:cubicBezTo>
                  <a:cubicBezTo>
                    <a:pt x="153" y="251"/>
                    <a:pt x="229" y="136"/>
                    <a:pt x="298" y="22"/>
                  </a:cubicBezTo>
                  <a:cubicBezTo>
                    <a:pt x="303" y="11"/>
                    <a:pt x="293" y="1"/>
                    <a:pt x="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0"/>
            <p:cNvSpPr/>
            <p:nvPr/>
          </p:nvSpPr>
          <p:spPr>
            <a:xfrm>
              <a:off x="6291200" y="801000"/>
              <a:ext cx="34350" cy="31325"/>
            </a:xfrm>
            <a:custGeom>
              <a:avLst/>
              <a:gdLst/>
              <a:ahLst/>
              <a:cxnLst/>
              <a:rect l="l" t="t" r="r" b="b"/>
              <a:pathLst>
                <a:path w="1374" h="1253" extrusionOk="0">
                  <a:moveTo>
                    <a:pt x="845" y="1"/>
                  </a:moveTo>
                  <a:cubicBezTo>
                    <a:pt x="796" y="1"/>
                    <a:pt x="743" y="10"/>
                    <a:pt x="687" y="29"/>
                  </a:cubicBezTo>
                  <a:cubicBezTo>
                    <a:pt x="649" y="44"/>
                    <a:pt x="656" y="98"/>
                    <a:pt x="694" y="98"/>
                  </a:cubicBezTo>
                  <a:cubicBezTo>
                    <a:pt x="1045" y="98"/>
                    <a:pt x="1220" y="479"/>
                    <a:pt x="1098" y="791"/>
                  </a:cubicBezTo>
                  <a:cubicBezTo>
                    <a:pt x="1037" y="959"/>
                    <a:pt x="876" y="1061"/>
                    <a:pt x="708" y="1061"/>
                  </a:cubicBezTo>
                  <a:cubicBezTo>
                    <a:pt x="647" y="1061"/>
                    <a:pt x="585" y="1048"/>
                    <a:pt x="527" y="1020"/>
                  </a:cubicBezTo>
                  <a:cubicBezTo>
                    <a:pt x="336" y="921"/>
                    <a:pt x="268" y="738"/>
                    <a:pt x="115" y="608"/>
                  </a:cubicBezTo>
                  <a:cubicBezTo>
                    <a:pt x="104" y="597"/>
                    <a:pt x="91" y="592"/>
                    <a:pt x="79" y="592"/>
                  </a:cubicBezTo>
                  <a:cubicBezTo>
                    <a:pt x="40" y="592"/>
                    <a:pt x="1" y="637"/>
                    <a:pt x="1" y="677"/>
                  </a:cubicBezTo>
                  <a:cubicBezTo>
                    <a:pt x="24" y="944"/>
                    <a:pt x="374" y="1218"/>
                    <a:pt x="626" y="1248"/>
                  </a:cubicBezTo>
                  <a:cubicBezTo>
                    <a:pt x="649" y="1251"/>
                    <a:pt x="672" y="1252"/>
                    <a:pt x="694" y="1252"/>
                  </a:cubicBezTo>
                  <a:cubicBezTo>
                    <a:pt x="950" y="1252"/>
                    <a:pt x="1182" y="1098"/>
                    <a:pt x="1266" y="860"/>
                  </a:cubicBezTo>
                  <a:cubicBezTo>
                    <a:pt x="1374" y="523"/>
                    <a:pt x="1219" y="1"/>
                    <a:pt x="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0"/>
            <p:cNvSpPr/>
            <p:nvPr/>
          </p:nvSpPr>
          <p:spPr>
            <a:xfrm>
              <a:off x="6303400" y="805425"/>
              <a:ext cx="20800" cy="12325"/>
            </a:xfrm>
            <a:custGeom>
              <a:avLst/>
              <a:gdLst/>
              <a:ahLst/>
              <a:cxnLst/>
              <a:rect l="l" t="t" r="r" b="b"/>
              <a:pathLst>
                <a:path w="832" h="493" extrusionOk="0">
                  <a:moveTo>
                    <a:pt x="555" y="0"/>
                  </a:moveTo>
                  <a:cubicBezTo>
                    <a:pt x="542" y="0"/>
                    <a:pt x="531" y="21"/>
                    <a:pt x="549" y="27"/>
                  </a:cubicBezTo>
                  <a:cubicBezTo>
                    <a:pt x="603" y="73"/>
                    <a:pt x="770" y="203"/>
                    <a:pt x="702" y="302"/>
                  </a:cubicBezTo>
                  <a:cubicBezTo>
                    <a:pt x="633" y="355"/>
                    <a:pt x="542" y="386"/>
                    <a:pt x="458" y="386"/>
                  </a:cubicBezTo>
                  <a:cubicBezTo>
                    <a:pt x="446" y="387"/>
                    <a:pt x="433" y="387"/>
                    <a:pt x="421" y="387"/>
                  </a:cubicBezTo>
                  <a:cubicBezTo>
                    <a:pt x="336" y="387"/>
                    <a:pt x="257" y="364"/>
                    <a:pt x="184" y="317"/>
                  </a:cubicBezTo>
                  <a:cubicBezTo>
                    <a:pt x="161" y="294"/>
                    <a:pt x="153" y="264"/>
                    <a:pt x="161" y="241"/>
                  </a:cubicBezTo>
                  <a:cubicBezTo>
                    <a:pt x="184" y="187"/>
                    <a:pt x="206" y="134"/>
                    <a:pt x="237" y="88"/>
                  </a:cubicBezTo>
                  <a:cubicBezTo>
                    <a:pt x="249" y="52"/>
                    <a:pt x="218" y="21"/>
                    <a:pt x="182" y="21"/>
                  </a:cubicBezTo>
                  <a:cubicBezTo>
                    <a:pt x="172" y="21"/>
                    <a:pt x="162" y="23"/>
                    <a:pt x="153" y="27"/>
                  </a:cubicBezTo>
                  <a:cubicBezTo>
                    <a:pt x="23" y="111"/>
                    <a:pt x="1" y="286"/>
                    <a:pt x="107" y="401"/>
                  </a:cubicBezTo>
                  <a:cubicBezTo>
                    <a:pt x="191" y="460"/>
                    <a:pt x="288" y="492"/>
                    <a:pt x="389" y="492"/>
                  </a:cubicBezTo>
                  <a:cubicBezTo>
                    <a:pt x="417" y="492"/>
                    <a:pt x="445" y="490"/>
                    <a:pt x="473" y="485"/>
                  </a:cubicBezTo>
                  <a:cubicBezTo>
                    <a:pt x="580" y="477"/>
                    <a:pt x="740" y="439"/>
                    <a:pt x="778" y="325"/>
                  </a:cubicBezTo>
                  <a:cubicBezTo>
                    <a:pt x="831" y="180"/>
                    <a:pt x="671" y="65"/>
                    <a:pt x="565" y="4"/>
                  </a:cubicBezTo>
                  <a:cubicBezTo>
                    <a:pt x="562" y="2"/>
                    <a:pt x="558" y="0"/>
                    <a:pt x="555"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0"/>
            <p:cNvSpPr/>
            <p:nvPr/>
          </p:nvSpPr>
          <p:spPr>
            <a:xfrm>
              <a:off x="6294450" y="802100"/>
              <a:ext cx="27450" cy="21750"/>
            </a:xfrm>
            <a:custGeom>
              <a:avLst/>
              <a:gdLst/>
              <a:ahLst/>
              <a:cxnLst/>
              <a:rect l="l" t="t" r="r" b="b"/>
              <a:pathLst>
                <a:path w="1098" h="870" extrusionOk="0">
                  <a:moveTo>
                    <a:pt x="665" y="235"/>
                  </a:moveTo>
                  <a:cubicBezTo>
                    <a:pt x="800" y="235"/>
                    <a:pt x="878" y="307"/>
                    <a:pt x="885" y="412"/>
                  </a:cubicBezTo>
                  <a:lnTo>
                    <a:pt x="885" y="442"/>
                  </a:lnTo>
                  <a:cubicBezTo>
                    <a:pt x="885" y="458"/>
                    <a:pt x="885" y="480"/>
                    <a:pt x="885" y="496"/>
                  </a:cubicBezTo>
                  <a:cubicBezTo>
                    <a:pt x="808" y="525"/>
                    <a:pt x="726" y="536"/>
                    <a:pt x="647" y="536"/>
                  </a:cubicBezTo>
                  <a:cubicBezTo>
                    <a:pt x="625" y="536"/>
                    <a:pt x="602" y="536"/>
                    <a:pt x="580" y="534"/>
                  </a:cubicBezTo>
                  <a:cubicBezTo>
                    <a:pt x="526" y="473"/>
                    <a:pt x="511" y="389"/>
                    <a:pt x="549" y="320"/>
                  </a:cubicBezTo>
                  <a:cubicBezTo>
                    <a:pt x="557" y="290"/>
                    <a:pt x="564" y="267"/>
                    <a:pt x="580" y="244"/>
                  </a:cubicBezTo>
                  <a:cubicBezTo>
                    <a:pt x="595" y="244"/>
                    <a:pt x="610" y="244"/>
                    <a:pt x="625" y="237"/>
                  </a:cubicBezTo>
                  <a:cubicBezTo>
                    <a:pt x="639" y="235"/>
                    <a:pt x="652" y="235"/>
                    <a:pt x="665" y="235"/>
                  </a:cubicBezTo>
                  <a:close/>
                  <a:moveTo>
                    <a:pt x="712" y="0"/>
                  </a:moveTo>
                  <a:cubicBezTo>
                    <a:pt x="583" y="0"/>
                    <a:pt x="460" y="70"/>
                    <a:pt x="397" y="191"/>
                  </a:cubicBezTo>
                  <a:cubicBezTo>
                    <a:pt x="313" y="252"/>
                    <a:pt x="267" y="343"/>
                    <a:pt x="275" y="450"/>
                  </a:cubicBezTo>
                  <a:cubicBezTo>
                    <a:pt x="244" y="465"/>
                    <a:pt x="221" y="503"/>
                    <a:pt x="229" y="541"/>
                  </a:cubicBezTo>
                  <a:lnTo>
                    <a:pt x="229" y="549"/>
                  </a:lnTo>
                  <a:cubicBezTo>
                    <a:pt x="191" y="595"/>
                    <a:pt x="145" y="618"/>
                    <a:pt x="92" y="625"/>
                  </a:cubicBezTo>
                  <a:cubicBezTo>
                    <a:pt x="23" y="640"/>
                    <a:pt x="0" y="724"/>
                    <a:pt x="54" y="770"/>
                  </a:cubicBezTo>
                  <a:lnTo>
                    <a:pt x="61" y="770"/>
                  </a:lnTo>
                  <a:cubicBezTo>
                    <a:pt x="69" y="823"/>
                    <a:pt x="115" y="869"/>
                    <a:pt x="168" y="869"/>
                  </a:cubicBezTo>
                  <a:cubicBezTo>
                    <a:pt x="191" y="862"/>
                    <a:pt x="214" y="862"/>
                    <a:pt x="229" y="862"/>
                  </a:cubicBezTo>
                  <a:cubicBezTo>
                    <a:pt x="247" y="865"/>
                    <a:pt x="264" y="866"/>
                    <a:pt x="282" y="866"/>
                  </a:cubicBezTo>
                  <a:cubicBezTo>
                    <a:pt x="391" y="866"/>
                    <a:pt x="496" y="811"/>
                    <a:pt x="641" y="778"/>
                  </a:cubicBezTo>
                  <a:lnTo>
                    <a:pt x="648" y="778"/>
                  </a:lnTo>
                  <a:cubicBezTo>
                    <a:pt x="658" y="778"/>
                    <a:pt x="667" y="779"/>
                    <a:pt x="676" y="779"/>
                  </a:cubicBezTo>
                  <a:cubicBezTo>
                    <a:pt x="757" y="779"/>
                    <a:pt x="831" y="750"/>
                    <a:pt x="892" y="709"/>
                  </a:cubicBezTo>
                  <a:cubicBezTo>
                    <a:pt x="907" y="694"/>
                    <a:pt x="923" y="686"/>
                    <a:pt x="930" y="679"/>
                  </a:cubicBezTo>
                  <a:cubicBezTo>
                    <a:pt x="968" y="679"/>
                    <a:pt x="999" y="663"/>
                    <a:pt x="1014" y="625"/>
                  </a:cubicBezTo>
                  <a:cubicBezTo>
                    <a:pt x="1098" y="450"/>
                    <a:pt x="1083" y="160"/>
                    <a:pt x="885" y="46"/>
                  </a:cubicBezTo>
                  <a:cubicBezTo>
                    <a:pt x="830" y="15"/>
                    <a:pt x="770" y="0"/>
                    <a:pt x="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0"/>
            <p:cNvSpPr/>
            <p:nvPr/>
          </p:nvSpPr>
          <p:spPr>
            <a:xfrm>
              <a:off x="6301550" y="822850"/>
              <a:ext cx="12675" cy="3850"/>
            </a:xfrm>
            <a:custGeom>
              <a:avLst/>
              <a:gdLst/>
              <a:ahLst/>
              <a:cxnLst/>
              <a:rect l="l" t="t" r="r" b="b"/>
              <a:pathLst>
                <a:path w="507" h="154" extrusionOk="0">
                  <a:moveTo>
                    <a:pt x="469" y="0"/>
                  </a:moveTo>
                  <a:cubicBezTo>
                    <a:pt x="467" y="0"/>
                    <a:pt x="465" y="0"/>
                    <a:pt x="463" y="1"/>
                  </a:cubicBezTo>
                  <a:cubicBezTo>
                    <a:pt x="350" y="34"/>
                    <a:pt x="232" y="56"/>
                    <a:pt x="113" y="56"/>
                  </a:cubicBezTo>
                  <a:cubicBezTo>
                    <a:pt x="95" y="56"/>
                    <a:pt x="77" y="55"/>
                    <a:pt x="59" y="54"/>
                  </a:cubicBezTo>
                  <a:cubicBezTo>
                    <a:pt x="57" y="54"/>
                    <a:pt x="56" y="54"/>
                    <a:pt x="54" y="54"/>
                  </a:cubicBezTo>
                  <a:cubicBezTo>
                    <a:pt x="1" y="54"/>
                    <a:pt x="7" y="154"/>
                    <a:pt x="54" y="154"/>
                  </a:cubicBezTo>
                  <a:cubicBezTo>
                    <a:pt x="56" y="154"/>
                    <a:pt x="58" y="154"/>
                    <a:pt x="59" y="153"/>
                  </a:cubicBezTo>
                  <a:cubicBezTo>
                    <a:pt x="204" y="146"/>
                    <a:pt x="349" y="115"/>
                    <a:pt x="479" y="47"/>
                  </a:cubicBezTo>
                  <a:cubicBezTo>
                    <a:pt x="506" y="33"/>
                    <a:pt x="490" y="0"/>
                    <a:pt x="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0"/>
            <p:cNvSpPr/>
            <p:nvPr/>
          </p:nvSpPr>
          <p:spPr>
            <a:xfrm>
              <a:off x="6304175" y="820225"/>
              <a:ext cx="35000" cy="26325"/>
            </a:xfrm>
            <a:custGeom>
              <a:avLst/>
              <a:gdLst/>
              <a:ahLst/>
              <a:cxnLst/>
              <a:rect l="l" t="t" r="r" b="b"/>
              <a:pathLst>
                <a:path w="1400" h="1053" extrusionOk="0">
                  <a:moveTo>
                    <a:pt x="762" y="1"/>
                  </a:moveTo>
                  <a:cubicBezTo>
                    <a:pt x="727" y="1"/>
                    <a:pt x="692" y="5"/>
                    <a:pt x="656" y="15"/>
                  </a:cubicBezTo>
                  <a:cubicBezTo>
                    <a:pt x="633" y="15"/>
                    <a:pt x="633" y="37"/>
                    <a:pt x="656" y="45"/>
                  </a:cubicBezTo>
                  <a:cubicBezTo>
                    <a:pt x="831" y="53"/>
                    <a:pt x="991" y="159"/>
                    <a:pt x="1067" y="319"/>
                  </a:cubicBezTo>
                  <a:cubicBezTo>
                    <a:pt x="1151" y="472"/>
                    <a:pt x="1128" y="662"/>
                    <a:pt x="1021" y="800"/>
                  </a:cubicBezTo>
                  <a:cubicBezTo>
                    <a:pt x="940" y="877"/>
                    <a:pt x="836" y="915"/>
                    <a:pt x="731" y="915"/>
                  </a:cubicBezTo>
                  <a:cubicBezTo>
                    <a:pt x="628" y="915"/>
                    <a:pt x="525" y="879"/>
                    <a:pt x="442" y="807"/>
                  </a:cubicBezTo>
                  <a:cubicBezTo>
                    <a:pt x="267" y="662"/>
                    <a:pt x="274" y="510"/>
                    <a:pt x="229" y="304"/>
                  </a:cubicBezTo>
                  <a:cubicBezTo>
                    <a:pt x="224" y="281"/>
                    <a:pt x="203" y="267"/>
                    <a:pt x="183" y="267"/>
                  </a:cubicBezTo>
                  <a:cubicBezTo>
                    <a:pt x="168" y="267"/>
                    <a:pt x="154" y="274"/>
                    <a:pt x="145" y="289"/>
                  </a:cubicBezTo>
                  <a:cubicBezTo>
                    <a:pt x="0" y="502"/>
                    <a:pt x="198" y="830"/>
                    <a:pt x="389" y="944"/>
                  </a:cubicBezTo>
                  <a:cubicBezTo>
                    <a:pt x="499" y="1013"/>
                    <a:pt x="625" y="1053"/>
                    <a:pt x="748" y="1053"/>
                  </a:cubicBezTo>
                  <a:cubicBezTo>
                    <a:pt x="871" y="1053"/>
                    <a:pt x="991" y="1013"/>
                    <a:pt x="1090" y="922"/>
                  </a:cubicBezTo>
                  <a:cubicBezTo>
                    <a:pt x="1399" y="633"/>
                    <a:pt x="1170"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0"/>
            <p:cNvSpPr/>
            <p:nvPr/>
          </p:nvSpPr>
          <p:spPr>
            <a:xfrm>
              <a:off x="6307575" y="826375"/>
              <a:ext cx="25325" cy="15650"/>
            </a:xfrm>
            <a:custGeom>
              <a:avLst/>
              <a:gdLst/>
              <a:ahLst/>
              <a:cxnLst/>
              <a:rect l="l" t="t" r="r" b="b"/>
              <a:pathLst>
                <a:path w="1013" h="626" extrusionOk="0">
                  <a:moveTo>
                    <a:pt x="845" y="0"/>
                  </a:moveTo>
                  <a:cubicBezTo>
                    <a:pt x="839" y="0"/>
                    <a:pt x="835" y="6"/>
                    <a:pt x="840" y="20"/>
                  </a:cubicBezTo>
                  <a:cubicBezTo>
                    <a:pt x="847" y="43"/>
                    <a:pt x="855" y="66"/>
                    <a:pt x="863" y="89"/>
                  </a:cubicBezTo>
                  <a:cubicBezTo>
                    <a:pt x="840" y="96"/>
                    <a:pt x="817" y="112"/>
                    <a:pt x="817" y="142"/>
                  </a:cubicBezTo>
                  <a:cubicBezTo>
                    <a:pt x="817" y="157"/>
                    <a:pt x="809" y="173"/>
                    <a:pt x="809" y="188"/>
                  </a:cubicBezTo>
                  <a:cubicBezTo>
                    <a:pt x="786" y="188"/>
                    <a:pt x="771" y="203"/>
                    <a:pt x="756" y="226"/>
                  </a:cubicBezTo>
                  <a:cubicBezTo>
                    <a:pt x="741" y="256"/>
                    <a:pt x="733" y="287"/>
                    <a:pt x="718" y="317"/>
                  </a:cubicBezTo>
                  <a:cubicBezTo>
                    <a:pt x="710" y="317"/>
                    <a:pt x="702" y="310"/>
                    <a:pt x="695" y="310"/>
                  </a:cubicBezTo>
                  <a:cubicBezTo>
                    <a:pt x="684" y="303"/>
                    <a:pt x="673" y="301"/>
                    <a:pt x="663" y="301"/>
                  </a:cubicBezTo>
                  <a:cubicBezTo>
                    <a:pt x="634" y="301"/>
                    <a:pt x="609" y="320"/>
                    <a:pt x="603" y="348"/>
                  </a:cubicBezTo>
                  <a:cubicBezTo>
                    <a:pt x="565" y="340"/>
                    <a:pt x="535" y="333"/>
                    <a:pt x="497" y="325"/>
                  </a:cubicBezTo>
                  <a:cubicBezTo>
                    <a:pt x="481" y="325"/>
                    <a:pt x="474" y="325"/>
                    <a:pt x="459" y="333"/>
                  </a:cubicBezTo>
                  <a:cubicBezTo>
                    <a:pt x="443" y="317"/>
                    <a:pt x="428" y="302"/>
                    <a:pt x="405" y="287"/>
                  </a:cubicBezTo>
                  <a:cubicBezTo>
                    <a:pt x="394" y="275"/>
                    <a:pt x="377" y="270"/>
                    <a:pt x="360" y="270"/>
                  </a:cubicBezTo>
                  <a:cubicBezTo>
                    <a:pt x="342" y="270"/>
                    <a:pt x="325" y="275"/>
                    <a:pt x="314" y="287"/>
                  </a:cubicBezTo>
                  <a:cubicBezTo>
                    <a:pt x="299" y="279"/>
                    <a:pt x="291" y="272"/>
                    <a:pt x="276" y="264"/>
                  </a:cubicBezTo>
                  <a:cubicBezTo>
                    <a:pt x="262" y="246"/>
                    <a:pt x="246" y="239"/>
                    <a:pt x="229" y="239"/>
                  </a:cubicBezTo>
                  <a:cubicBezTo>
                    <a:pt x="217" y="239"/>
                    <a:pt x="204" y="242"/>
                    <a:pt x="192" y="249"/>
                  </a:cubicBezTo>
                  <a:cubicBezTo>
                    <a:pt x="173" y="232"/>
                    <a:pt x="151" y="225"/>
                    <a:pt x="130" y="225"/>
                  </a:cubicBezTo>
                  <a:cubicBezTo>
                    <a:pt x="64" y="225"/>
                    <a:pt x="1" y="294"/>
                    <a:pt x="47" y="363"/>
                  </a:cubicBezTo>
                  <a:cubicBezTo>
                    <a:pt x="62" y="378"/>
                    <a:pt x="78" y="401"/>
                    <a:pt x="100" y="416"/>
                  </a:cubicBezTo>
                  <a:cubicBezTo>
                    <a:pt x="123" y="455"/>
                    <a:pt x="146" y="485"/>
                    <a:pt x="177" y="515"/>
                  </a:cubicBezTo>
                  <a:cubicBezTo>
                    <a:pt x="189" y="528"/>
                    <a:pt x="212" y="540"/>
                    <a:pt x="232" y="540"/>
                  </a:cubicBezTo>
                  <a:cubicBezTo>
                    <a:pt x="237" y="540"/>
                    <a:pt x="241" y="540"/>
                    <a:pt x="245" y="538"/>
                  </a:cubicBezTo>
                  <a:cubicBezTo>
                    <a:pt x="268" y="561"/>
                    <a:pt x="299" y="584"/>
                    <a:pt x="321" y="607"/>
                  </a:cubicBezTo>
                  <a:cubicBezTo>
                    <a:pt x="337" y="620"/>
                    <a:pt x="356" y="626"/>
                    <a:pt x="374" y="626"/>
                  </a:cubicBezTo>
                  <a:cubicBezTo>
                    <a:pt x="400" y="626"/>
                    <a:pt x="426" y="614"/>
                    <a:pt x="443" y="592"/>
                  </a:cubicBezTo>
                  <a:lnTo>
                    <a:pt x="451" y="592"/>
                  </a:lnTo>
                  <a:cubicBezTo>
                    <a:pt x="461" y="597"/>
                    <a:pt x="472" y="599"/>
                    <a:pt x="483" y="599"/>
                  </a:cubicBezTo>
                  <a:cubicBezTo>
                    <a:pt x="504" y="599"/>
                    <a:pt x="525" y="589"/>
                    <a:pt x="535" y="569"/>
                  </a:cubicBezTo>
                  <a:cubicBezTo>
                    <a:pt x="544" y="570"/>
                    <a:pt x="554" y="570"/>
                    <a:pt x="563" y="570"/>
                  </a:cubicBezTo>
                  <a:cubicBezTo>
                    <a:pt x="628" y="570"/>
                    <a:pt x="687" y="548"/>
                    <a:pt x="741" y="508"/>
                  </a:cubicBezTo>
                  <a:cubicBezTo>
                    <a:pt x="763" y="508"/>
                    <a:pt x="786" y="500"/>
                    <a:pt x="802" y="477"/>
                  </a:cubicBezTo>
                  <a:cubicBezTo>
                    <a:pt x="816" y="491"/>
                    <a:pt x="833" y="498"/>
                    <a:pt x="849" y="498"/>
                  </a:cubicBezTo>
                  <a:cubicBezTo>
                    <a:pt x="886" y="498"/>
                    <a:pt x="921" y="466"/>
                    <a:pt x="916" y="424"/>
                  </a:cubicBezTo>
                  <a:cubicBezTo>
                    <a:pt x="916" y="409"/>
                    <a:pt x="916" y="401"/>
                    <a:pt x="916" y="394"/>
                  </a:cubicBezTo>
                  <a:cubicBezTo>
                    <a:pt x="928" y="405"/>
                    <a:pt x="942" y="411"/>
                    <a:pt x="955" y="411"/>
                  </a:cubicBezTo>
                  <a:cubicBezTo>
                    <a:pt x="985" y="411"/>
                    <a:pt x="1013" y="385"/>
                    <a:pt x="1007" y="348"/>
                  </a:cubicBezTo>
                  <a:cubicBezTo>
                    <a:pt x="1000" y="218"/>
                    <a:pt x="946" y="96"/>
                    <a:pt x="855" y="5"/>
                  </a:cubicBezTo>
                  <a:cubicBezTo>
                    <a:pt x="852" y="2"/>
                    <a:pt x="848" y="0"/>
                    <a:pt x="8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0"/>
            <p:cNvSpPr/>
            <p:nvPr/>
          </p:nvSpPr>
          <p:spPr>
            <a:xfrm>
              <a:off x="6325950" y="824325"/>
              <a:ext cx="4725" cy="10525"/>
            </a:xfrm>
            <a:custGeom>
              <a:avLst/>
              <a:gdLst/>
              <a:ahLst/>
              <a:cxnLst/>
              <a:rect l="l" t="t" r="r" b="b"/>
              <a:pathLst>
                <a:path w="189" h="421" extrusionOk="0">
                  <a:moveTo>
                    <a:pt x="18" y="1"/>
                  </a:moveTo>
                  <a:cubicBezTo>
                    <a:pt x="6" y="1"/>
                    <a:pt x="0" y="15"/>
                    <a:pt x="6" y="26"/>
                  </a:cubicBezTo>
                  <a:cubicBezTo>
                    <a:pt x="44" y="148"/>
                    <a:pt x="51" y="270"/>
                    <a:pt x="82" y="392"/>
                  </a:cubicBezTo>
                  <a:cubicBezTo>
                    <a:pt x="89" y="411"/>
                    <a:pt x="107" y="420"/>
                    <a:pt x="124" y="420"/>
                  </a:cubicBezTo>
                  <a:cubicBezTo>
                    <a:pt x="141" y="420"/>
                    <a:pt x="158" y="411"/>
                    <a:pt x="166" y="392"/>
                  </a:cubicBezTo>
                  <a:cubicBezTo>
                    <a:pt x="188" y="255"/>
                    <a:pt x="105" y="117"/>
                    <a:pt x="36" y="11"/>
                  </a:cubicBezTo>
                  <a:cubicBezTo>
                    <a:pt x="29" y="4"/>
                    <a:pt x="23" y="1"/>
                    <a:pt x="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0"/>
            <p:cNvSpPr/>
            <p:nvPr/>
          </p:nvSpPr>
          <p:spPr>
            <a:xfrm>
              <a:off x="6323275" y="828325"/>
              <a:ext cx="3600" cy="8425"/>
            </a:xfrm>
            <a:custGeom>
              <a:avLst/>
              <a:gdLst/>
              <a:ahLst/>
              <a:cxnLst/>
              <a:rect l="l" t="t" r="r" b="b"/>
              <a:pathLst>
                <a:path w="144" h="337" extrusionOk="0">
                  <a:moveTo>
                    <a:pt x="20" y="0"/>
                  </a:moveTo>
                  <a:cubicBezTo>
                    <a:pt x="11" y="0"/>
                    <a:pt x="0" y="7"/>
                    <a:pt x="6" y="18"/>
                  </a:cubicBezTo>
                  <a:cubicBezTo>
                    <a:pt x="36" y="110"/>
                    <a:pt x="52" y="209"/>
                    <a:pt x="67" y="308"/>
                  </a:cubicBezTo>
                  <a:cubicBezTo>
                    <a:pt x="67" y="327"/>
                    <a:pt x="82" y="336"/>
                    <a:pt x="97" y="336"/>
                  </a:cubicBezTo>
                  <a:cubicBezTo>
                    <a:pt x="113" y="336"/>
                    <a:pt x="128" y="327"/>
                    <a:pt x="128" y="308"/>
                  </a:cubicBezTo>
                  <a:cubicBezTo>
                    <a:pt x="143" y="194"/>
                    <a:pt x="105" y="79"/>
                    <a:pt x="29" y="3"/>
                  </a:cubicBezTo>
                  <a:cubicBezTo>
                    <a:pt x="27" y="1"/>
                    <a:pt x="24" y="0"/>
                    <a:pt x="20"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0"/>
            <p:cNvSpPr/>
            <p:nvPr/>
          </p:nvSpPr>
          <p:spPr>
            <a:xfrm>
              <a:off x="6320925" y="831750"/>
              <a:ext cx="1950" cy="4950"/>
            </a:xfrm>
            <a:custGeom>
              <a:avLst/>
              <a:gdLst/>
              <a:ahLst/>
              <a:cxnLst/>
              <a:rect l="l" t="t" r="r" b="b"/>
              <a:pathLst>
                <a:path w="78" h="198" extrusionOk="0">
                  <a:moveTo>
                    <a:pt x="62" y="0"/>
                  </a:moveTo>
                  <a:cubicBezTo>
                    <a:pt x="59" y="0"/>
                    <a:pt x="56" y="1"/>
                    <a:pt x="54" y="3"/>
                  </a:cubicBezTo>
                  <a:cubicBezTo>
                    <a:pt x="24" y="49"/>
                    <a:pt x="1" y="102"/>
                    <a:pt x="1" y="163"/>
                  </a:cubicBezTo>
                  <a:cubicBezTo>
                    <a:pt x="1" y="186"/>
                    <a:pt x="20" y="198"/>
                    <a:pt x="39" y="198"/>
                  </a:cubicBezTo>
                  <a:cubicBezTo>
                    <a:pt x="58" y="198"/>
                    <a:pt x="77" y="186"/>
                    <a:pt x="77" y="163"/>
                  </a:cubicBezTo>
                  <a:cubicBezTo>
                    <a:pt x="69" y="110"/>
                    <a:pt x="69" y="64"/>
                    <a:pt x="77" y="11"/>
                  </a:cubicBezTo>
                  <a:cubicBezTo>
                    <a:pt x="77" y="5"/>
                    <a:pt x="69" y="0"/>
                    <a:pt x="62"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0"/>
            <p:cNvSpPr/>
            <p:nvPr/>
          </p:nvSpPr>
          <p:spPr>
            <a:xfrm>
              <a:off x="6318600" y="833600"/>
              <a:ext cx="3050" cy="4200"/>
            </a:xfrm>
            <a:custGeom>
              <a:avLst/>
              <a:gdLst/>
              <a:ahLst/>
              <a:cxnLst/>
              <a:rect l="l" t="t" r="r" b="b"/>
              <a:pathLst>
                <a:path w="122" h="168" extrusionOk="0">
                  <a:moveTo>
                    <a:pt x="78" y="1"/>
                  </a:moveTo>
                  <a:cubicBezTo>
                    <a:pt x="63" y="1"/>
                    <a:pt x="47" y="9"/>
                    <a:pt x="40" y="28"/>
                  </a:cubicBezTo>
                  <a:cubicBezTo>
                    <a:pt x="25" y="59"/>
                    <a:pt x="18" y="66"/>
                    <a:pt x="10" y="120"/>
                  </a:cubicBezTo>
                  <a:cubicBezTo>
                    <a:pt x="1" y="148"/>
                    <a:pt x="29" y="168"/>
                    <a:pt x="56" y="168"/>
                  </a:cubicBezTo>
                  <a:cubicBezTo>
                    <a:pt x="72" y="168"/>
                    <a:pt x="88" y="160"/>
                    <a:pt x="94" y="143"/>
                  </a:cubicBezTo>
                  <a:cubicBezTo>
                    <a:pt x="101" y="112"/>
                    <a:pt x="109" y="82"/>
                    <a:pt x="117" y="44"/>
                  </a:cubicBezTo>
                  <a:cubicBezTo>
                    <a:pt x="121" y="17"/>
                    <a:pt x="100" y="1"/>
                    <a:pt x="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0"/>
            <p:cNvSpPr/>
            <p:nvPr/>
          </p:nvSpPr>
          <p:spPr>
            <a:xfrm>
              <a:off x="6341250" y="862275"/>
              <a:ext cx="17950" cy="15425"/>
            </a:xfrm>
            <a:custGeom>
              <a:avLst/>
              <a:gdLst/>
              <a:ahLst/>
              <a:cxnLst/>
              <a:rect l="l" t="t" r="r" b="b"/>
              <a:pathLst>
                <a:path w="718" h="617" extrusionOk="0">
                  <a:moveTo>
                    <a:pt x="683" y="0"/>
                  </a:moveTo>
                  <a:cubicBezTo>
                    <a:pt x="680" y="0"/>
                    <a:pt x="677" y="1"/>
                    <a:pt x="674" y="2"/>
                  </a:cubicBezTo>
                  <a:cubicBezTo>
                    <a:pt x="552" y="93"/>
                    <a:pt x="438" y="185"/>
                    <a:pt x="316" y="284"/>
                  </a:cubicBezTo>
                  <a:cubicBezTo>
                    <a:pt x="209" y="360"/>
                    <a:pt x="110" y="444"/>
                    <a:pt x="26" y="543"/>
                  </a:cubicBezTo>
                  <a:cubicBezTo>
                    <a:pt x="1" y="575"/>
                    <a:pt x="23" y="617"/>
                    <a:pt x="58" y="617"/>
                  </a:cubicBezTo>
                  <a:cubicBezTo>
                    <a:pt x="64" y="617"/>
                    <a:pt x="72" y="615"/>
                    <a:pt x="80" y="611"/>
                  </a:cubicBezTo>
                  <a:cubicBezTo>
                    <a:pt x="323" y="489"/>
                    <a:pt x="522" y="238"/>
                    <a:pt x="704" y="32"/>
                  </a:cubicBezTo>
                  <a:cubicBezTo>
                    <a:pt x="718" y="19"/>
                    <a:pt x="702" y="0"/>
                    <a:pt x="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0"/>
            <p:cNvSpPr/>
            <p:nvPr/>
          </p:nvSpPr>
          <p:spPr>
            <a:xfrm>
              <a:off x="6349000" y="861350"/>
              <a:ext cx="9100" cy="3275"/>
            </a:xfrm>
            <a:custGeom>
              <a:avLst/>
              <a:gdLst/>
              <a:ahLst/>
              <a:cxnLst/>
              <a:rect l="l" t="t" r="r" b="b"/>
              <a:pathLst>
                <a:path w="364" h="131" extrusionOk="0">
                  <a:moveTo>
                    <a:pt x="240" y="1"/>
                  </a:moveTo>
                  <a:cubicBezTo>
                    <a:pt x="172" y="1"/>
                    <a:pt x="106" y="13"/>
                    <a:pt x="44" y="39"/>
                  </a:cubicBezTo>
                  <a:cubicBezTo>
                    <a:pt x="0" y="60"/>
                    <a:pt x="19" y="131"/>
                    <a:pt x="67" y="131"/>
                  </a:cubicBezTo>
                  <a:cubicBezTo>
                    <a:pt x="69" y="131"/>
                    <a:pt x="72" y="130"/>
                    <a:pt x="74" y="130"/>
                  </a:cubicBezTo>
                  <a:cubicBezTo>
                    <a:pt x="166" y="115"/>
                    <a:pt x="242" y="69"/>
                    <a:pt x="333" y="54"/>
                  </a:cubicBezTo>
                  <a:cubicBezTo>
                    <a:pt x="364" y="54"/>
                    <a:pt x="364" y="8"/>
                    <a:pt x="333" y="8"/>
                  </a:cubicBezTo>
                  <a:cubicBezTo>
                    <a:pt x="302" y="3"/>
                    <a:pt x="271" y="1"/>
                    <a:pt x="2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0"/>
            <p:cNvSpPr/>
            <p:nvPr/>
          </p:nvSpPr>
          <p:spPr>
            <a:xfrm>
              <a:off x="6340175" y="870200"/>
              <a:ext cx="3125" cy="6200"/>
            </a:xfrm>
            <a:custGeom>
              <a:avLst/>
              <a:gdLst/>
              <a:ahLst/>
              <a:cxnLst/>
              <a:rect l="l" t="t" r="r" b="b"/>
              <a:pathLst>
                <a:path w="125" h="248" extrusionOk="0">
                  <a:moveTo>
                    <a:pt x="76" y="1"/>
                  </a:moveTo>
                  <a:cubicBezTo>
                    <a:pt x="64" y="1"/>
                    <a:pt x="52" y="7"/>
                    <a:pt x="46" y="20"/>
                  </a:cubicBezTo>
                  <a:cubicBezTo>
                    <a:pt x="1" y="89"/>
                    <a:pt x="8" y="180"/>
                    <a:pt x="62" y="241"/>
                  </a:cubicBezTo>
                  <a:cubicBezTo>
                    <a:pt x="66" y="245"/>
                    <a:pt x="72" y="247"/>
                    <a:pt x="78" y="247"/>
                  </a:cubicBezTo>
                  <a:cubicBezTo>
                    <a:pt x="91" y="247"/>
                    <a:pt x="105" y="237"/>
                    <a:pt x="100" y="226"/>
                  </a:cubicBezTo>
                  <a:cubicBezTo>
                    <a:pt x="100" y="165"/>
                    <a:pt x="100" y="104"/>
                    <a:pt x="115" y="50"/>
                  </a:cubicBezTo>
                  <a:cubicBezTo>
                    <a:pt x="125" y="21"/>
                    <a:pt x="99" y="1"/>
                    <a:pt x="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0"/>
            <p:cNvSpPr/>
            <p:nvPr/>
          </p:nvSpPr>
          <p:spPr>
            <a:xfrm>
              <a:off x="6332600" y="837725"/>
              <a:ext cx="18150" cy="25650"/>
            </a:xfrm>
            <a:custGeom>
              <a:avLst/>
              <a:gdLst/>
              <a:ahLst/>
              <a:cxnLst/>
              <a:rect l="l" t="t" r="r" b="b"/>
              <a:pathLst>
                <a:path w="726" h="1026" extrusionOk="0">
                  <a:moveTo>
                    <a:pt x="48" y="0"/>
                  </a:moveTo>
                  <a:cubicBezTo>
                    <a:pt x="25" y="0"/>
                    <a:pt x="1" y="23"/>
                    <a:pt x="6" y="46"/>
                  </a:cubicBezTo>
                  <a:cubicBezTo>
                    <a:pt x="174" y="404"/>
                    <a:pt x="403" y="732"/>
                    <a:pt x="677" y="1014"/>
                  </a:cubicBezTo>
                  <a:cubicBezTo>
                    <a:pt x="682" y="1022"/>
                    <a:pt x="690" y="1025"/>
                    <a:pt x="697" y="1025"/>
                  </a:cubicBezTo>
                  <a:cubicBezTo>
                    <a:pt x="712" y="1025"/>
                    <a:pt x="725" y="1012"/>
                    <a:pt x="715" y="991"/>
                  </a:cubicBezTo>
                  <a:cubicBezTo>
                    <a:pt x="540" y="641"/>
                    <a:pt x="326" y="313"/>
                    <a:pt x="67" y="8"/>
                  </a:cubicBezTo>
                  <a:cubicBezTo>
                    <a:pt x="62" y="3"/>
                    <a:pt x="55" y="0"/>
                    <a:pt x="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0"/>
            <p:cNvSpPr/>
            <p:nvPr/>
          </p:nvSpPr>
          <p:spPr>
            <a:xfrm>
              <a:off x="6317150" y="843800"/>
              <a:ext cx="26075" cy="26400"/>
            </a:xfrm>
            <a:custGeom>
              <a:avLst/>
              <a:gdLst/>
              <a:ahLst/>
              <a:cxnLst/>
              <a:rect l="l" t="t" r="r" b="b"/>
              <a:pathLst>
                <a:path w="1043" h="1056" extrusionOk="0">
                  <a:moveTo>
                    <a:pt x="86" y="1"/>
                  </a:moveTo>
                  <a:cubicBezTo>
                    <a:pt x="44" y="1"/>
                    <a:pt x="0" y="48"/>
                    <a:pt x="37" y="85"/>
                  </a:cubicBezTo>
                  <a:cubicBezTo>
                    <a:pt x="213" y="261"/>
                    <a:pt x="380" y="428"/>
                    <a:pt x="540" y="611"/>
                  </a:cubicBezTo>
                  <a:cubicBezTo>
                    <a:pt x="678" y="779"/>
                    <a:pt x="838" y="931"/>
                    <a:pt x="1021" y="1053"/>
                  </a:cubicBezTo>
                  <a:cubicBezTo>
                    <a:pt x="1022" y="1055"/>
                    <a:pt x="1024" y="1055"/>
                    <a:pt x="1026" y="1055"/>
                  </a:cubicBezTo>
                  <a:cubicBezTo>
                    <a:pt x="1033" y="1055"/>
                    <a:pt x="1042" y="1044"/>
                    <a:pt x="1036" y="1038"/>
                  </a:cubicBezTo>
                  <a:cubicBezTo>
                    <a:pt x="731" y="703"/>
                    <a:pt x="495" y="261"/>
                    <a:pt x="114" y="9"/>
                  </a:cubicBezTo>
                  <a:cubicBezTo>
                    <a:pt x="105" y="3"/>
                    <a:pt x="96"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0"/>
            <p:cNvSpPr/>
            <p:nvPr/>
          </p:nvSpPr>
          <p:spPr>
            <a:xfrm>
              <a:off x="6328875" y="848450"/>
              <a:ext cx="14400" cy="17800"/>
            </a:xfrm>
            <a:custGeom>
              <a:avLst/>
              <a:gdLst/>
              <a:ahLst/>
              <a:cxnLst/>
              <a:rect l="l" t="t" r="r" b="b"/>
              <a:pathLst>
                <a:path w="576" h="712" extrusionOk="0">
                  <a:moveTo>
                    <a:pt x="36" y="1"/>
                  </a:moveTo>
                  <a:cubicBezTo>
                    <a:pt x="19" y="1"/>
                    <a:pt x="0" y="19"/>
                    <a:pt x="18" y="36"/>
                  </a:cubicBezTo>
                  <a:cubicBezTo>
                    <a:pt x="186" y="250"/>
                    <a:pt x="338" y="478"/>
                    <a:pt x="506" y="699"/>
                  </a:cubicBezTo>
                  <a:cubicBezTo>
                    <a:pt x="512" y="708"/>
                    <a:pt x="521" y="712"/>
                    <a:pt x="530" y="712"/>
                  </a:cubicBezTo>
                  <a:cubicBezTo>
                    <a:pt x="553" y="712"/>
                    <a:pt x="576" y="689"/>
                    <a:pt x="559" y="661"/>
                  </a:cubicBezTo>
                  <a:cubicBezTo>
                    <a:pt x="414" y="425"/>
                    <a:pt x="239" y="212"/>
                    <a:pt x="49" y="6"/>
                  </a:cubicBezTo>
                  <a:cubicBezTo>
                    <a:pt x="45" y="2"/>
                    <a:pt x="41" y="1"/>
                    <a:pt x="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0"/>
            <p:cNvSpPr/>
            <p:nvPr/>
          </p:nvSpPr>
          <p:spPr>
            <a:xfrm>
              <a:off x="6333175" y="849950"/>
              <a:ext cx="7425" cy="9675"/>
            </a:xfrm>
            <a:custGeom>
              <a:avLst/>
              <a:gdLst/>
              <a:ahLst/>
              <a:cxnLst/>
              <a:rect l="l" t="t" r="r" b="b"/>
              <a:pathLst>
                <a:path w="297" h="387" extrusionOk="0">
                  <a:moveTo>
                    <a:pt x="16" y="1"/>
                  </a:moveTo>
                  <a:cubicBezTo>
                    <a:pt x="7" y="1"/>
                    <a:pt x="1" y="11"/>
                    <a:pt x="6" y="22"/>
                  </a:cubicBezTo>
                  <a:cubicBezTo>
                    <a:pt x="75" y="136"/>
                    <a:pt x="151" y="251"/>
                    <a:pt x="220" y="373"/>
                  </a:cubicBezTo>
                  <a:cubicBezTo>
                    <a:pt x="227" y="383"/>
                    <a:pt x="238" y="387"/>
                    <a:pt x="250" y="387"/>
                  </a:cubicBezTo>
                  <a:cubicBezTo>
                    <a:pt x="273" y="387"/>
                    <a:pt x="296" y="368"/>
                    <a:pt x="281" y="342"/>
                  </a:cubicBezTo>
                  <a:cubicBezTo>
                    <a:pt x="212" y="220"/>
                    <a:pt x="121" y="106"/>
                    <a:pt x="29" y="7"/>
                  </a:cubicBezTo>
                  <a:cubicBezTo>
                    <a:pt x="25" y="2"/>
                    <a:pt x="20" y="1"/>
                    <a:pt x="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0"/>
            <p:cNvSpPr/>
            <p:nvPr/>
          </p:nvSpPr>
          <p:spPr>
            <a:xfrm>
              <a:off x="6164875" y="492475"/>
              <a:ext cx="19650" cy="19650"/>
            </a:xfrm>
            <a:custGeom>
              <a:avLst/>
              <a:gdLst/>
              <a:ahLst/>
              <a:cxnLst/>
              <a:rect l="l" t="t" r="r" b="b"/>
              <a:pathLst>
                <a:path w="786" h="786" extrusionOk="0">
                  <a:moveTo>
                    <a:pt x="304" y="135"/>
                  </a:moveTo>
                  <a:cubicBezTo>
                    <a:pt x="377" y="135"/>
                    <a:pt x="445" y="185"/>
                    <a:pt x="458" y="260"/>
                  </a:cubicBezTo>
                  <a:cubicBezTo>
                    <a:pt x="473" y="344"/>
                    <a:pt x="420" y="420"/>
                    <a:pt x="336" y="443"/>
                  </a:cubicBezTo>
                  <a:cubicBezTo>
                    <a:pt x="327" y="444"/>
                    <a:pt x="317" y="445"/>
                    <a:pt x="308" y="445"/>
                  </a:cubicBezTo>
                  <a:cubicBezTo>
                    <a:pt x="236" y="445"/>
                    <a:pt x="174" y="395"/>
                    <a:pt x="161" y="321"/>
                  </a:cubicBezTo>
                  <a:cubicBezTo>
                    <a:pt x="138" y="237"/>
                    <a:pt x="191" y="161"/>
                    <a:pt x="275" y="138"/>
                  </a:cubicBezTo>
                  <a:cubicBezTo>
                    <a:pt x="285" y="136"/>
                    <a:pt x="295" y="135"/>
                    <a:pt x="304" y="135"/>
                  </a:cubicBezTo>
                  <a:close/>
                  <a:moveTo>
                    <a:pt x="397" y="1"/>
                  </a:moveTo>
                  <a:cubicBezTo>
                    <a:pt x="176" y="1"/>
                    <a:pt x="1" y="176"/>
                    <a:pt x="1" y="389"/>
                  </a:cubicBezTo>
                  <a:cubicBezTo>
                    <a:pt x="1" y="610"/>
                    <a:pt x="176" y="786"/>
                    <a:pt x="397" y="786"/>
                  </a:cubicBezTo>
                  <a:cubicBezTo>
                    <a:pt x="611" y="786"/>
                    <a:pt x="786" y="610"/>
                    <a:pt x="786" y="389"/>
                  </a:cubicBezTo>
                  <a:cubicBezTo>
                    <a:pt x="786" y="176"/>
                    <a:pt x="611" y="1"/>
                    <a:pt x="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0"/>
            <p:cNvSpPr/>
            <p:nvPr/>
          </p:nvSpPr>
          <p:spPr>
            <a:xfrm>
              <a:off x="6095525" y="513650"/>
              <a:ext cx="22525" cy="19600"/>
            </a:xfrm>
            <a:custGeom>
              <a:avLst/>
              <a:gdLst/>
              <a:ahLst/>
              <a:cxnLst/>
              <a:rect l="l" t="t" r="r" b="b"/>
              <a:pathLst>
                <a:path w="901" h="784" extrusionOk="0">
                  <a:moveTo>
                    <a:pt x="325" y="194"/>
                  </a:moveTo>
                  <a:cubicBezTo>
                    <a:pt x="367" y="194"/>
                    <a:pt x="410" y="214"/>
                    <a:pt x="443" y="251"/>
                  </a:cubicBezTo>
                  <a:cubicBezTo>
                    <a:pt x="496" y="312"/>
                    <a:pt x="488" y="403"/>
                    <a:pt x="428" y="464"/>
                  </a:cubicBezTo>
                  <a:cubicBezTo>
                    <a:pt x="397" y="488"/>
                    <a:pt x="361" y="500"/>
                    <a:pt x="327" y="500"/>
                  </a:cubicBezTo>
                  <a:cubicBezTo>
                    <a:pt x="284" y="500"/>
                    <a:pt x="243" y="483"/>
                    <a:pt x="214" y="449"/>
                  </a:cubicBezTo>
                  <a:cubicBezTo>
                    <a:pt x="153" y="388"/>
                    <a:pt x="161" y="289"/>
                    <a:pt x="222" y="236"/>
                  </a:cubicBezTo>
                  <a:cubicBezTo>
                    <a:pt x="253" y="208"/>
                    <a:pt x="289" y="194"/>
                    <a:pt x="325" y="194"/>
                  </a:cubicBezTo>
                  <a:close/>
                  <a:moveTo>
                    <a:pt x="452" y="1"/>
                  </a:moveTo>
                  <a:cubicBezTo>
                    <a:pt x="384" y="1"/>
                    <a:pt x="315" y="18"/>
                    <a:pt x="252" y="53"/>
                  </a:cubicBezTo>
                  <a:cubicBezTo>
                    <a:pt x="69" y="160"/>
                    <a:pt x="1" y="403"/>
                    <a:pt x="107" y="586"/>
                  </a:cubicBezTo>
                  <a:cubicBezTo>
                    <a:pt x="184" y="714"/>
                    <a:pt x="315" y="783"/>
                    <a:pt x="451" y="783"/>
                  </a:cubicBezTo>
                  <a:cubicBezTo>
                    <a:pt x="518" y="783"/>
                    <a:pt x="586" y="766"/>
                    <a:pt x="649" y="731"/>
                  </a:cubicBezTo>
                  <a:cubicBezTo>
                    <a:pt x="839" y="624"/>
                    <a:pt x="900" y="388"/>
                    <a:pt x="793" y="198"/>
                  </a:cubicBezTo>
                  <a:cubicBezTo>
                    <a:pt x="722" y="70"/>
                    <a:pt x="589" y="1"/>
                    <a:pt x="4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0"/>
            <p:cNvSpPr/>
            <p:nvPr/>
          </p:nvSpPr>
          <p:spPr>
            <a:xfrm>
              <a:off x="6048075" y="565975"/>
              <a:ext cx="20800" cy="19600"/>
            </a:xfrm>
            <a:custGeom>
              <a:avLst/>
              <a:gdLst/>
              <a:ahLst/>
              <a:cxnLst/>
              <a:rect l="l" t="t" r="r" b="b"/>
              <a:pathLst>
                <a:path w="832" h="784" extrusionOk="0">
                  <a:moveTo>
                    <a:pt x="343" y="131"/>
                  </a:moveTo>
                  <a:cubicBezTo>
                    <a:pt x="421" y="131"/>
                    <a:pt x="489" y="190"/>
                    <a:pt x="496" y="269"/>
                  </a:cubicBezTo>
                  <a:cubicBezTo>
                    <a:pt x="504" y="353"/>
                    <a:pt x="443" y="429"/>
                    <a:pt x="359" y="429"/>
                  </a:cubicBezTo>
                  <a:cubicBezTo>
                    <a:pt x="351" y="431"/>
                    <a:pt x="343" y="431"/>
                    <a:pt x="336" y="431"/>
                  </a:cubicBezTo>
                  <a:cubicBezTo>
                    <a:pt x="262" y="431"/>
                    <a:pt x="198" y="368"/>
                    <a:pt x="192" y="292"/>
                  </a:cubicBezTo>
                  <a:cubicBezTo>
                    <a:pt x="184" y="208"/>
                    <a:pt x="245" y="140"/>
                    <a:pt x="329" y="132"/>
                  </a:cubicBezTo>
                  <a:cubicBezTo>
                    <a:pt x="333" y="132"/>
                    <a:pt x="338" y="131"/>
                    <a:pt x="343" y="131"/>
                  </a:cubicBezTo>
                  <a:close/>
                  <a:moveTo>
                    <a:pt x="416" y="0"/>
                  </a:moveTo>
                  <a:cubicBezTo>
                    <a:pt x="220" y="0"/>
                    <a:pt x="53" y="147"/>
                    <a:pt x="31" y="353"/>
                  </a:cubicBezTo>
                  <a:cubicBezTo>
                    <a:pt x="1" y="566"/>
                    <a:pt x="161" y="757"/>
                    <a:pt x="374" y="780"/>
                  </a:cubicBezTo>
                  <a:cubicBezTo>
                    <a:pt x="393" y="782"/>
                    <a:pt x="411" y="784"/>
                    <a:pt x="428" y="784"/>
                  </a:cubicBezTo>
                  <a:cubicBezTo>
                    <a:pt x="626" y="784"/>
                    <a:pt x="788" y="633"/>
                    <a:pt x="809" y="437"/>
                  </a:cubicBezTo>
                  <a:cubicBezTo>
                    <a:pt x="832" y="216"/>
                    <a:pt x="679" y="25"/>
                    <a:pt x="458" y="2"/>
                  </a:cubicBezTo>
                  <a:cubicBezTo>
                    <a:pt x="444" y="1"/>
                    <a:pt x="43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0"/>
            <p:cNvSpPr/>
            <p:nvPr/>
          </p:nvSpPr>
          <p:spPr>
            <a:xfrm>
              <a:off x="6031700" y="635400"/>
              <a:ext cx="22500" cy="19600"/>
            </a:xfrm>
            <a:custGeom>
              <a:avLst/>
              <a:gdLst/>
              <a:ahLst/>
              <a:cxnLst/>
              <a:rect l="l" t="t" r="r" b="b"/>
              <a:pathLst>
                <a:path w="900" h="784" extrusionOk="0">
                  <a:moveTo>
                    <a:pt x="319" y="200"/>
                  </a:moveTo>
                  <a:cubicBezTo>
                    <a:pt x="362" y="200"/>
                    <a:pt x="406" y="218"/>
                    <a:pt x="435" y="251"/>
                  </a:cubicBezTo>
                  <a:cubicBezTo>
                    <a:pt x="488" y="312"/>
                    <a:pt x="488" y="411"/>
                    <a:pt x="420" y="464"/>
                  </a:cubicBezTo>
                  <a:cubicBezTo>
                    <a:pt x="391" y="489"/>
                    <a:pt x="356" y="503"/>
                    <a:pt x="320" y="503"/>
                  </a:cubicBezTo>
                  <a:cubicBezTo>
                    <a:pt x="280" y="503"/>
                    <a:pt x="239" y="486"/>
                    <a:pt x="206" y="449"/>
                  </a:cubicBezTo>
                  <a:cubicBezTo>
                    <a:pt x="153" y="388"/>
                    <a:pt x="161" y="297"/>
                    <a:pt x="222" y="236"/>
                  </a:cubicBezTo>
                  <a:cubicBezTo>
                    <a:pt x="249" y="212"/>
                    <a:pt x="284" y="200"/>
                    <a:pt x="319" y="200"/>
                  </a:cubicBezTo>
                  <a:close/>
                  <a:moveTo>
                    <a:pt x="448" y="0"/>
                  </a:moveTo>
                  <a:cubicBezTo>
                    <a:pt x="381" y="0"/>
                    <a:pt x="313" y="17"/>
                    <a:pt x="252" y="53"/>
                  </a:cubicBezTo>
                  <a:cubicBezTo>
                    <a:pt x="62" y="167"/>
                    <a:pt x="1" y="404"/>
                    <a:pt x="115" y="594"/>
                  </a:cubicBezTo>
                  <a:cubicBezTo>
                    <a:pt x="186" y="716"/>
                    <a:pt x="318" y="784"/>
                    <a:pt x="452" y="784"/>
                  </a:cubicBezTo>
                  <a:cubicBezTo>
                    <a:pt x="520" y="784"/>
                    <a:pt x="587" y="767"/>
                    <a:pt x="648" y="731"/>
                  </a:cubicBezTo>
                  <a:cubicBezTo>
                    <a:pt x="839" y="617"/>
                    <a:pt x="900" y="381"/>
                    <a:pt x="786" y="190"/>
                  </a:cubicBezTo>
                  <a:cubicBezTo>
                    <a:pt x="714" y="68"/>
                    <a:pt x="582" y="0"/>
                    <a:pt x="4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0"/>
            <p:cNvSpPr/>
            <p:nvPr/>
          </p:nvSpPr>
          <p:spPr>
            <a:xfrm>
              <a:off x="6053225" y="703300"/>
              <a:ext cx="21750" cy="19675"/>
            </a:xfrm>
            <a:custGeom>
              <a:avLst/>
              <a:gdLst/>
              <a:ahLst/>
              <a:cxnLst/>
              <a:rect l="l" t="t" r="r" b="b"/>
              <a:pathLst>
                <a:path w="870" h="787" extrusionOk="0">
                  <a:moveTo>
                    <a:pt x="323" y="165"/>
                  </a:moveTo>
                  <a:cubicBezTo>
                    <a:pt x="381" y="165"/>
                    <a:pt x="438" y="200"/>
                    <a:pt x="466" y="256"/>
                  </a:cubicBezTo>
                  <a:cubicBezTo>
                    <a:pt x="496" y="325"/>
                    <a:pt x="466" y="416"/>
                    <a:pt x="389" y="454"/>
                  </a:cubicBezTo>
                  <a:cubicBezTo>
                    <a:pt x="367" y="465"/>
                    <a:pt x="344" y="470"/>
                    <a:pt x="321" y="470"/>
                  </a:cubicBezTo>
                  <a:cubicBezTo>
                    <a:pt x="265" y="470"/>
                    <a:pt x="213" y="439"/>
                    <a:pt x="191" y="385"/>
                  </a:cubicBezTo>
                  <a:cubicBezTo>
                    <a:pt x="153" y="309"/>
                    <a:pt x="184" y="218"/>
                    <a:pt x="260" y="180"/>
                  </a:cubicBezTo>
                  <a:cubicBezTo>
                    <a:pt x="280" y="170"/>
                    <a:pt x="302" y="165"/>
                    <a:pt x="323" y="165"/>
                  </a:cubicBezTo>
                  <a:close/>
                  <a:moveTo>
                    <a:pt x="433" y="0"/>
                  </a:moveTo>
                  <a:cubicBezTo>
                    <a:pt x="401" y="0"/>
                    <a:pt x="369" y="4"/>
                    <a:pt x="336" y="12"/>
                  </a:cubicBezTo>
                  <a:cubicBezTo>
                    <a:pt x="130" y="65"/>
                    <a:pt x="1" y="279"/>
                    <a:pt x="54" y="492"/>
                  </a:cubicBezTo>
                  <a:cubicBezTo>
                    <a:pt x="99" y="672"/>
                    <a:pt x="257" y="787"/>
                    <a:pt x="429" y="787"/>
                  </a:cubicBezTo>
                  <a:cubicBezTo>
                    <a:pt x="461" y="787"/>
                    <a:pt x="494" y="783"/>
                    <a:pt x="527" y="774"/>
                  </a:cubicBezTo>
                  <a:cubicBezTo>
                    <a:pt x="740" y="721"/>
                    <a:pt x="870" y="507"/>
                    <a:pt x="816" y="302"/>
                  </a:cubicBezTo>
                  <a:cubicBezTo>
                    <a:pt x="771" y="121"/>
                    <a:pt x="611"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0"/>
            <p:cNvSpPr/>
            <p:nvPr/>
          </p:nvSpPr>
          <p:spPr>
            <a:xfrm>
              <a:off x="6106000" y="751650"/>
              <a:ext cx="21000" cy="19525"/>
            </a:xfrm>
            <a:custGeom>
              <a:avLst/>
              <a:gdLst/>
              <a:ahLst/>
              <a:cxnLst/>
              <a:rect l="l" t="t" r="r" b="b"/>
              <a:pathLst>
                <a:path w="840" h="781" extrusionOk="0">
                  <a:moveTo>
                    <a:pt x="312" y="152"/>
                  </a:moveTo>
                  <a:cubicBezTo>
                    <a:pt x="374" y="152"/>
                    <a:pt x="434" y="190"/>
                    <a:pt x="458" y="258"/>
                  </a:cubicBezTo>
                  <a:cubicBezTo>
                    <a:pt x="481" y="334"/>
                    <a:pt x="443" y="418"/>
                    <a:pt x="367" y="448"/>
                  </a:cubicBezTo>
                  <a:lnTo>
                    <a:pt x="359" y="448"/>
                  </a:lnTo>
                  <a:cubicBezTo>
                    <a:pt x="346" y="452"/>
                    <a:pt x="332" y="454"/>
                    <a:pt x="319" y="454"/>
                  </a:cubicBezTo>
                  <a:cubicBezTo>
                    <a:pt x="255" y="454"/>
                    <a:pt x="194" y="412"/>
                    <a:pt x="169" y="349"/>
                  </a:cubicBezTo>
                  <a:cubicBezTo>
                    <a:pt x="146" y="273"/>
                    <a:pt x="191" y="189"/>
                    <a:pt x="268" y="159"/>
                  </a:cubicBezTo>
                  <a:cubicBezTo>
                    <a:pt x="282" y="154"/>
                    <a:pt x="297" y="152"/>
                    <a:pt x="312" y="152"/>
                  </a:cubicBezTo>
                  <a:close/>
                  <a:moveTo>
                    <a:pt x="427" y="0"/>
                  </a:moveTo>
                  <a:cubicBezTo>
                    <a:pt x="405" y="0"/>
                    <a:pt x="382" y="2"/>
                    <a:pt x="359" y="6"/>
                  </a:cubicBezTo>
                  <a:cubicBezTo>
                    <a:pt x="146" y="29"/>
                    <a:pt x="1" y="235"/>
                    <a:pt x="31" y="448"/>
                  </a:cubicBezTo>
                  <a:cubicBezTo>
                    <a:pt x="59" y="643"/>
                    <a:pt x="226" y="780"/>
                    <a:pt x="417" y="780"/>
                  </a:cubicBezTo>
                  <a:cubicBezTo>
                    <a:pt x="435" y="780"/>
                    <a:pt x="454" y="779"/>
                    <a:pt x="473" y="776"/>
                  </a:cubicBezTo>
                  <a:cubicBezTo>
                    <a:pt x="687" y="746"/>
                    <a:pt x="839" y="547"/>
                    <a:pt x="809" y="334"/>
                  </a:cubicBezTo>
                  <a:cubicBezTo>
                    <a:pt x="781" y="143"/>
                    <a:pt x="619" y="0"/>
                    <a:pt x="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0"/>
            <p:cNvSpPr/>
            <p:nvPr/>
          </p:nvSpPr>
          <p:spPr>
            <a:xfrm>
              <a:off x="6175175" y="767300"/>
              <a:ext cx="21550" cy="19500"/>
            </a:xfrm>
            <a:custGeom>
              <a:avLst/>
              <a:gdLst/>
              <a:ahLst/>
              <a:cxnLst/>
              <a:rect l="l" t="t" r="r" b="b"/>
              <a:pathLst>
                <a:path w="862" h="780" extrusionOk="0">
                  <a:moveTo>
                    <a:pt x="313" y="161"/>
                  </a:moveTo>
                  <a:cubicBezTo>
                    <a:pt x="372" y="161"/>
                    <a:pt x="429" y="193"/>
                    <a:pt x="458" y="249"/>
                  </a:cubicBezTo>
                  <a:cubicBezTo>
                    <a:pt x="496" y="325"/>
                    <a:pt x="465" y="417"/>
                    <a:pt x="382" y="447"/>
                  </a:cubicBezTo>
                  <a:lnTo>
                    <a:pt x="389" y="447"/>
                  </a:lnTo>
                  <a:cubicBezTo>
                    <a:pt x="367" y="458"/>
                    <a:pt x="343" y="464"/>
                    <a:pt x="320" y="464"/>
                  </a:cubicBezTo>
                  <a:cubicBezTo>
                    <a:pt x="264" y="464"/>
                    <a:pt x="210" y="433"/>
                    <a:pt x="183" y="379"/>
                  </a:cubicBezTo>
                  <a:cubicBezTo>
                    <a:pt x="145" y="302"/>
                    <a:pt x="176" y="211"/>
                    <a:pt x="252" y="173"/>
                  </a:cubicBezTo>
                  <a:cubicBezTo>
                    <a:pt x="272" y="165"/>
                    <a:pt x="292" y="161"/>
                    <a:pt x="313" y="161"/>
                  </a:cubicBezTo>
                  <a:close/>
                  <a:moveTo>
                    <a:pt x="429" y="0"/>
                  </a:moveTo>
                  <a:cubicBezTo>
                    <a:pt x="396" y="0"/>
                    <a:pt x="362" y="4"/>
                    <a:pt x="328" y="13"/>
                  </a:cubicBezTo>
                  <a:cubicBezTo>
                    <a:pt x="122" y="66"/>
                    <a:pt x="0" y="280"/>
                    <a:pt x="54" y="485"/>
                  </a:cubicBezTo>
                  <a:cubicBezTo>
                    <a:pt x="99" y="660"/>
                    <a:pt x="259" y="779"/>
                    <a:pt x="432" y="779"/>
                  </a:cubicBezTo>
                  <a:cubicBezTo>
                    <a:pt x="463" y="779"/>
                    <a:pt x="495" y="775"/>
                    <a:pt x="526" y="767"/>
                  </a:cubicBezTo>
                  <a:cubicBezTo>
                    <a:pt x="740" y="714"/>
                    <a:pt x="862" y="501"/>
                    <a:pt x="808" y="287"/>
                  </a:cubicBezTo>
                  <a:cubicBezTo>
                    <a:pt x="763" y="114"/>
                    <a:pt x="605"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0"/>
            <p:cNvSpPr/>
            <p:nvPr/>
          </p:nvSpPr>
          <p:spPr>
            <a:xfrm>
              <a:off x="6243200" y="746100"/>
              <a:ext cx="21350" cy="19600"/>
            </a:xfrm>
            <a:custGeom>
              <a:avLst/>
              <a:gdLst/>
              <a:ahLst/>
              <a:cxnLst/>
              <a:rect l="l" t="t" r="r" b="b"/>
              <a:pathLst>
                <a:path w="854" h="784" extrusionOk="0">
                  <a:moveTo>
                    <a:pt x="325" y="154"/>
                  </a:moveTo>
                  <a:cubicBezTo>
                    <a:pt x="385" y="154"/>
                    <a:pt x="442" y="194"/>
                    <a:pt x="465" y="251"/>
                  </a:cubicBezTo>
                  <a:cubicBezTo>
                    <a:pt x="496" y="327"/>
                    <a:pt x="450" y="419"/>
                    <a:pt x="374" y="449"/>
                  </a:cubicBezTo>
                  <a:cubicBezTo>
                    <a:pt x="356" y="456"/>
                    <a:pt x="338" y="460"/>
                    <a:pt x="320" y="460"/>
                  </a:cubicBezTo>
                  <a:cubicBezTo>
                    <a:pt x="262" y="460"/>
                    <a:pt x="207" y="422"/>
                    <a:pt x="183" y="358"/>
                  </a:cubicBezTo>
                  <a:cubicBezTo>
                    <a:pt x="153" y="282"/>
                    <a:pt x="191" y="198"/>
                    <a:pt x="267" y="167"/>
                  </a:cubicBezTo>
                  <a:cubicBezTo>
                    <a:pt x="286" y="158"/>
                    <a:pt x="306" y="154"/>
                    <a:pt x="325" y="154"/>
                  </a:cubicBezTo>
                  <a:close/>
                  <a:moveTo>
                    <a:pt x="430" y="1"/>
                  </a:moveTo>
                  <a:cubicBezTo>
                    <a:pt x="406" y="1"/>
                    <a:pt x="382" y="3"/>
                    <a:pt x="358" y="7"/>
                  </a:cubicBezTo>
                  <a:cubicBezTo>
                    <a:pt x="145" y="45"/>
                    <a:pt x="0" y="243"/>
                    <a:pt x="38" y="457"/>
                  </a:cubicBezTo>
                  <a:cubicBezTo>
                    <a:pt x="72" y="647"/>
                    <a:pt x="240" y="783"/>
                    <a:pt x="427" y="783"/>
                  </a:cubicBezTo>
                  <a:cubicBezTo>
                    <a:pt x="450" y="783"/>
                    <a:pt x="473" y="781"/>
                    <a:pt x="496" y="777"/>
                  </a:cubicBezTo>
                  <a:cubicBezTo>
                    <a:pt x="709" y="739"/>
                    <a:pt x="854" y="533"/>
                    <a:pt x="816" y="320"/>
                  </a:cubicBezTo>
                  <a:cubicBezTo>
                    <a:pt x="775" y="130"/>
                    <a:pt x="614"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0"/>
            <p:cNvSpPr/>
            <p:nvPr/>
          </p:nvSpPr>
          <p:spPr>
            <a:xfrm>
              <a:off x="6291200" y="693675"/>
              <a:ext cx="21750" cy="19675"/>
            </a:xfrm>
            <a:custGeom>
              <a:avLst/>
              <a:gdLst/>
              <a:ahLst/>
              <a:cxnLst/>
              <a:rect l="l" t="t" r="r" b="b"/>
              <a:pathLst>
                <a:path w="870" h="787" extrusionOk="0">
                  <a:moveTo>
                    <a:pt x="321" y="167"/>
                  </a:moveTo>
                  <a:cubicBezTo>
                    <a:pt x="377" y="167"/>
                    <a:pt x="431" y="198"/>
                    <a:pt x="458" y="252"/>
                  </a:cubicBezTo>
                  <a:cubicBezTo>
                    <a:pt x="496" y="328"/>
                    <a:pt x="466" y="420"/>
                    <a:pt x="390" y="458"/>
                  </a:cubicBezTo>
                  <a:cubicBezTo>
                    <a:pt x="370" y="469"/>
                    <a:pt x="348" y="474"/>
                    <a:pt x="325" y="474"/>
                  </a:cubicBezTo>
                  <a:cubicBezTo>
                    <a:pt x="271" y="474"/>
                    <a:pt x="216" y="443"/>
                    <a:pt x="184" y="389"/>
                  </a:cubicBezTo>
                  <a:cubicBezTo>
                    <a:pt x="146" y="313"/>
                    <a:pt x="176" y="222"/>
                    <a:pt x="252" y="184"/>
                  </a:cubicBezTo>
                  <a:cubicBezTo>
                    <a:pt x="275" y="173"/>
                    <a:pt x="298" y="167"/>
                    <a:pt x="321" y="167"/>
                  </a:cubicBezTo>
                  <a:close/>
                  <a:moveTo>
                    <a:pt x="437" y="0"/>
                  </a:moveTo>
                  <a:cubicBezTo>
                    <a:pt x="401" y="0"/>
                    <a:pt x="365" y="5"/>
                    <a:pt x="329" y="16"/>
                  </a:cubicBezTo>
                  <a:cubicBezTo>
                    <a:pt x="115" y="77"/>
                    <a:pt x="1" y="298"/>
                    <a:pt x="62" y="504"/>
                  </a:cubicBezTo>
                  <a:cubicBezTo>
                    <a:pt x="106" y="674"/>
                    <a:pt x="264" y="786"/>
                    <a:pt x="434" y="786"/>
                  </a:cubicBezTo>
                  <a:cubicBezTo>
                    <a:pt x="470" y="786"/>
                    <a:pt x="506" y="781"/>
                    <a:pt x="542" y="770"/>
                  </a:cubicBezTo>
                  <a:cubicBezTo>
                    <a:pt x="755" y="710"/>
                    <a:pt x="870" y="496"/>
                    <a:pt x="809" y="283"/>
                  </a:cubicBezTo>
                  <a:cubicBezTo>
                    <a:pt x="765" y="113"/>
                    <a:pt x="607"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0"/>
            <p:cNvSpPr/>
            <p:nvPr/>
          </p:nvSpPr>
          <p:spPr>
            <a:xfrm>
              <a:off x="6307400" y="624275"/>
              <a:ext cx="20600" cy="19575"/>
            </a:xfrm>
            <a:custGeom>
              <a:avLst/>
              <a:gdLst/>
              <a:ahLst/>
              <a:cxnLst/>
              <a:rect l="l" t="t" r="r" b="b"/>
              <a:pathLst>
                <a:path w="824" h="783" extrusionOk="0">
                  <a:moveTo>
                    <a:pt x="324" y="146"/>
                  </a:moveTo>
                  <a:cubicBezTo>
                    <a:pt x="384" y="146"/>
                    <a:pt x="442" y="188"/>
                    <a:pt x="466" y="254"/>
                  </a:cubicBezTo>
                  <a:cubicBezTo>
                    <a:pt x="488" y="338"/>
                    <a:pt x="443" y="429"/>
                    <a:pt x="359" y="452"/>
                  </a:cubicBezTo>
                  <a:lnTo>
                    <a:pt x="359" y="445"/>
                  </a:lnTo>
                  <a:cubicBezTo>
                    <a:pt x="346" y="449"/>
                    <a:pt x="332" y="450"/>
                    <a:pt x="318" y="450"/>
                  </a:cubicBezTo>
                  <a:cubicBezTo>
                    <a:pt x="253" y="450"/>
                    <a:pt x="187" y="408"/>
                    <a:pt x="168" y="346"/>
                  </a:cubicBezTo>
                  <a:cubicBezTo>
                    <a:pt x="145" y="262"/>
                    <a:pt x="191" y="178"/>
                    <a:pt x="275" y="155"/>
                  </a:cubicBezTo>
                  <a:cubicBezTo>
                    <a:pt x="291" y="149"/>
                    <a:pt x="308" y="146"/>
                    <a:pt x="324" y="146"/>
                  </a:cubicBezTo>
                  <a:close/>
                  <a:moveTo>
                    <a:pt x="416" y="0"/>
                  </a:moveTo>
                  <a:cubicBezTo>
                    <a:pt x="402" y="0"/>
                    <a:pt x="388" y="1"/>
                    <a:pt x="374" y="3"/>
                  </a:cubicBezTo>
                  <a:cubicBezTo>
                    <a:pt x="161" y="25"/>
                    <a:pt x="1" y="216"/>
                    <a:pt x="24" y="429"/>
                  </a:cubicBezTo>
                  <a:cubicBezTo>
                    <a:pt x="45" y="629"/>
                    <a:pt x="213" y="782"/>
                    <a:pt x="410" y="782"/>
                  </a:cubicBezTo>
                  <a:cubicBezTo>
                    <a:pt x="423" y="782"/>
                    <a:pt x="437" y="781"/>
                    <a:pt x="450" y="780"/>
                  </a:cubicBezTo>
                  <a:cubicBezTo>
                    <a:pt x="664" y="765"/>
                    <a:pt x="824" y="574"/>
                    <a:pt x="801" y="353"/>
                  </a:cubicBezTo>
                  <a:cubicBezTo>
                    <a:pt x="787" y="153"/>
                    <a:pt x="619"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0"/>
            <p:cNvSpPr/>
            <p:nvPr/>
          </p:nvSpPr>
          <p:spPr>
            <a:xfrm>
              <a:off x="6286075" y="556250"/>
              <a:ext cx="20600" cy="19750"/>
            </a:xfrm>
            <a:custGeom>
              <a:avLst/>
              <a:gdLst/>
              <a:ahLst/>
              <a:cxnLst/>
              <a:rect l="l" t="t" r="r" b="b"/>
              <a:pathLst>
                <a:path w="824" h="790" extrusionOk="0">
                  <a:moveTo>
                    <a:pt x="342" y="132"/>
                  </a:moveTo>
                  <a:cubicBezTo>
                    <a:pt x="419" y="132"/>
                    <a:pt x="481" y="190"/>
                    <a:pt x="495" y="269"/>
                  </a:cubicBezTo>
                  <a:cubicBezTo>
                    <a:pt x="503" y="353"/>
                    <a:pt x="442" y="430"/>
                    <a:pt x="358" y="437"/>
                  </a:cubicBezTo>
                  <a:cubicBezTo>
                    <a:pt x="354" y="438"/>
                    <a:pt x="349" y="438"/>
                    <a:pt x="344" y="438"/>
                  </a:cubicBezTo>
                  <a:cubicBezTo>
                    <a:pt x="266" y="438"/>
                    <a:pt x="198" y="379"/>
                    <a:pt x="191" y="300"/>
                  </a:cubicBezTo>
                  <a:cubicBezTo>
                    <a:pt x="183" y="216"/>
                    <a:pt x="244" y="140"/>
                    <a:pt x="328" y="132"/>
                  </a:cubicBezTo>
                  <a:cubicBezTo>
                    <a:pt x="333" y="132"/>
                    <a:pt x="337" y="132"/>
                    <a:pt x="342" y="132"/>
                  </a:cubicBezTo>
                  <a:close/>
                  <a:moveTo>
                    <a:pt x="417" y="1"/>
                  </a:moveTo>
                  <a:cubicBezTo>
                    <a:pt x="219" y="1"/>
                    <a:pt x="45" y="154"/>
                    <a:pt x="31" y="353"/>
                  </a:cubicBezTo>
                  <a:cubicBezTo>
                    <a:pt x="0" y="574"/>
                    <a:pt x="160" y="765"/>
                    <a:pt x="374" y="788"/>
                  </a:cubicBezTo>
                  <a:cubicBezTo>
                    <a:pt x="387" y="789"/>
                    <a:pt x="401" y="790"/>
                    <a:pt x="414" y="790"/>
                  </a:cubicBezTo>
                  <a:cubicBezTo>
                    <a:pt x="612" y="790"/>
                    <a:pt x="786" y="637"/>
                    <a:pt x="800" y="437"/>
                  </a:cubicBezTo>
                  <a:cubicBezTo>
                    <a:pt x="823" y="224"/>
                    <a:pt x="671" y="33"/>
                    <a:pt x="457" y="3"/>
                  </a:cubicBezTo>
                  <a:cubicBezTo>
                    <a:pt x="444" y="1"/>
                    <a:pt x="430" y="1"/>
                    <a:pt x="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0"/>
            <p:cNvSpPr/>
            <p:nvPr/>
          </p:nvSpPr>
          <p:spPr>
            <a:xfrm>
              <a:off x="6233275" y="508100"/>
              <a:ext cx="21750" cy="19650"/>
            </a:xfrm>
            <a:custGeom>
              <a:avLst/>
              <a:gdLst/>
              <a:ahLst/>
              <a:cxnLst/>
              <a:rect l="l" t="t" r="r" b="b"/>
              <a:pathLst>
                <a:path w="870" h="786" extrusionOk="0">
                  <a:moveTo>
                    <a:pt x="377" y="114"/>
                  </a:moveTo>
                  <a:cubicBezTo>
                    <a:pt x="381" y="114"/>
                    <a:pt x="385" y="114"/>
                    <a:pt x="390" y="115"/>
                  </a:cubicBezTo>
                  <a:cubicBezTo>
                    <a:pt x="473" y="122"/>
                    <a:pt x="534" y="199"/>
                    <a:pt x="527" y="282"/>
                  </a:cubicBezTo>
                  <a:cubicBezTo>
                    <a:pt x="527" y="362"/>
                    <a:pt x="459" y="420"/>
                    <a:pt x="381" y="420"/>
                  </a:cubicBezTo>
                  <a:cubicBezTo>
                    <a:pt x="376" y="420"/>
                    <a:pt x="372" y="420"/>
                    <a:pt x="367" y="420"/>
                  </a:cubicBezTo>
                  <a:cubicBezTo>
                    <a:pt x="283" y="412"/>
                    <a:pt x="222" y="343"/>
                    <a:pt x="230" y="260"/>
                  </a:cubicBezTo>
                  <a:cubicBezTo>
                    <a:pt x="237" y="180"/>
                    <a:pt x="299" y="114"/>
                    <a:pt x="377" y="114"/>
                  </a:cubicBezTo>
                  <a:close/>
                  <a:moveTo>
                    <a:pt x="434" y="0"/>
                  </a:moveTo>
                  <a:cubicBezTo>
                    <a:pt x="264" y="0"/>
                    <a:pt x="105" y="114"/>
                    <a:pt x="54" y="290"/>
                  </a:cubicBezTo>
                  <a:cubicBezTo>
                    <a:pt x="1" y="496"/>
                    <a:pt x="123" y="709"/>
                    <a:pt x="329" y="770"/>
                  </a:cubicBezTo>
                  <a:cubicBezTo>
                    <a:pt x="366" y="781"/>
                    <a:pt x="403" y="786"/>
                    <a:pt x="439" y="786"/>
                  </a:cubicBezTo>
                  <a:cubicBezTo>
                    <a:pt x="612" y="786"/>
                    <a:pt x="766" y="672"/>
                    <a:pt x="816" y="496"/>
                  </a:cubicBezTo>
                  <a:cubicBezTo>
                    <a:pt x="870" y="290"/>
                    <a:pt x="748" y="69"/>
                    <a:pt x="542" y="16"/>
                  </a:cubicBezTo>
                  <a:cubicBezTo>
                    <a:pt x="506" y="5"/>
                    <a:pt x="470"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0"/>
            <p:cNvSpPr/>
            <p:nvPr/>
          </p:nvSpPr>
          <p:spPr>
            <a:xfrm>
              <a:off x="6157450" y="630200"/>
              <a:ext cx="43475" cy="36075"/>
            </a:xfrm>
            <a:custGeom>
              <a:avLst/>
              <a:gdLst/>
              <a:ahLst/>
              <a:cxnLst/>
              <a:rect l="l" t="t" r="r" b="b"/>
              <a:pathLst>
                <a:path w="1739" h="1443" extrusionOk="0">
                  <a:moveTo>
                    <a:pt x="790" y="466"/>
                  </a:moveTo>
                  <a:cubicBezTo>
                    <a:pt x="863" y="466"/>
                    <a:pt x="937" y="496"/>
                    <a:pt x="991" y="558"/>
                  </a:cubicBezTo>
                  <a:cubicBezTo>
                    <a:pt x="953" y="703"/>
                    <a:pt x="862" y="833"/>
                    <a:pt x="732" y="916"/>
                  </a:cubicBezTo>
                  <a:cubicBezTo>
                    <a:pt x="704" y="926"/>
                    <a:pt x="673" y="932"/>
                    <a:pt x="642" y="932"/>
                  </a:cubicBezTo>
                  <a:cubicBezTo>
                    <a:pt x="624" y="932"/>
                    <a:pt x="605" y="930"/>
                    <a:pt x="588" y="924"/>
                  </a:cubicBezTo>
                  <a:cubicBezTo>
                    <a:pt x="534" y="871"/>
                    <a:pt x="504" y="794"/>
                    <a:pt x="511" y="718"/>
                  </a:cubicBezTo>
                  <a:cubicBezTo>
                    <a:pt x="511" y="688"/>
                    <a:pt x="511" y="650"/>
                    <a:pt x="527" y="619"/>
                  </a:cubicBezTo>
                  <a:cubicBezTo>
                    <a:pt x="549" y="596"/>
                    <a:pt x="572" y="573"/>
                    <a:pt x="595" y="551"/>
                  </a:cubicBezTo>
                  <a:cubicBezTo>
                    <a:pt x="648" y="494"/>
                    <a:pt x="719" y="466"/>
                    <a:pt x="790" y="466"/>
                  </a:cubicBezTo>
                  <a:close/>
                  <a:moveTo>
                    <a:pt x="942" y="1"/>
                  </a:moveTo>
                  <a:cubicBezTo>
                    <a:pt x="800" y="1"/>
                    <a:pt x="647" y="48"/>
                    <a:pt x="519" y="116"/>
                  </a:cubicBezTo>
                  <a:cubicBezTo>
                    <a:pt x="191" y="299"/>
                    <a:pt x="1" y="718"/>
                    <a:pt x="206" y="1061"/>
                  </a:cubicBezTo>
                  <a:cubicBezTo>
                    <a:pt x="360" y="1307"/>
                    <a:pt x="624" y="1443"/>
                    <a:pt x="896" y="1443"/>
                  </a:cubicBezTo>
                  <a:cubicBezTo>
                    <a:pt x="1029" y="1443"/>
                    <a:pt x="1164" y="1411"/>
                    <a:pt x="1289" y="1343"/>
                  </a:cubicBezTo>
                  <a:cubicBezTo>
                    <a:pt x="1533" y="1221"/>
                    <a:pt x="1738" y="1008"/>
                    <a:pt x="1715" y="718"/>
                  </a:cubicBezTo>
                  <a:cubicBezTo>
                    <a:pt x="1685" y="482"/>
                    <a:pt x="1533" y="276"/>
                    <a:pt x="1312" y="177"/>
                  </a:cubicBezTo>
                  <a:cubicBezTo>
                    <a:pt x="1223" y="50"/>
                    <a:pt x="1088" y="1"/>
                    <a:pt x="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0"/>
            <p:cNvSpPr/>
            <p:nvPr/>
          </p:nvSpPr>
          <p:spPr>
            <a:xfrm>
              <a:off x="6185700" y="523975"/>
              <a:ext cx="66275" cy="110725"/>
            </a:xfrm>
            <a:custGeom>
              <a:avLst/>
              <a:gdLst/>
              <a:ahLst/>
              <a:cxnLst/>
              <a:rect l="l" t="t" r="r" b="b"/>
              <a:pathLst>
                <a:path w="2651" h="4429" extrusionOk="0">
                  <a:moveTo>
                    <a:pt x="2570" y="1"/>
                  </a:moveTo>
                  <a:cubicBezTo>
                    <a:pt x="2547" y="1"/>
                    <a:pt x="2522" y="12"/>
                    <a:pt x="2506" y="36"/>
                  </a:cubicBezTo>
                  <a:cubicBezTo>
                    <a:pt x="2117" y="859"/>
                    <a:pt x="1904" y="1736"/>
                    <a:pt x="1645" y="2605"/>
                  </a:cubicBezTo>
                  <a:cubicBezTo>
                    <a:pt x="1363" y="3542"/>
                    <a:pt x="585" y="3748"/>
                    <a:pt x="6" y="4403"/>
                  </a:cubicBezTo>
                  <a:cubicBezTo>
                    <a:pt x="0" y="4416"/>
                    <a:pt x="9" y="4428"/>
                    <a:pt x="21" y="4428"/>
                  </a:cubicBezTo>
                  <a:cubicBezTo>
                    <a:pt x="24" y="4428"/>
                    <a:pt x="26" y="4428"/>
                    <a:pt x="29" y="4426"/>
                  </a:cubicBezTo>
                  <a:cubicBezTo>
                    <a:pt x="601" y="3984"/>
                    <a:pt x="1195" y="3771"/>
                    <a:pt x="1591" y="3123"/>
                  </a:cubicBezTo>
                  <a:cubicBezTo>
                    <a:pt x="2125" y="2231"/>
                    <a:pt x="2224" y="1042"/>
                    <a:pt x="2636" y="90"/>
                  </a:cubicBezTo>
                  <a:cubicBezTo>
                    <a:pt x="2650" y="36"/>
                    <a:pt x="2612" y="1"/>
                    <a:pt x="2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0"/>
            <p:cNvSpPr/>
            <p:nvPr/>
          </p:nvSpPr>
          <p:spPr>
            <a:xfrm>
              <a:off x="6178425" y="526225"/>
              <a:ext cx="71425" cy="111750"/>
            </a:xfrm>
            <a:custGeom>
              <a:avLst/>
              <a:gdLst/>
              <a:ahLst/>
              <a:cxnLst/>
              <a:rect l="l" t="t" r="r" b="b"/>
              <a:pathLst>
                <a:path w="2857" h="4470" extrusionOk="0">
                  <a:moveTo>
                    <a:pt x="2775" y="0"/>
                  </a:moveTo>
                  <a:cubicBezTo>
                    <a:pt x="2759" y="0"/>
                    <a:pt x="2742" y="7"/>
                    <a:pt x="2728" y="22"/>
                  </a:cubicBezTo>
                  <a:cubicBezTo>
                    <a:pt x="2012" y="838"/>
                    <a:pt x="1037" y="1570"/>
                    <a:pt x="587" y="2576"/>
                  </a:cubicBezTo>
                  <a:cubicBezTo>
                    <a:pt x="381" y="3048"/>
                    <a:pt x="0" y="4016"/>
                    <a:pt x="389" y="4466"/>
                  </a:cubicBezTo>
                  <a:cubicBezTo>
                    <a:pt x="391" y="4468"/>
                    <a:pt x="394" y="4469"/>
                    <a:pt x="396" y="4469"/>
                  </a:cubicBezTo>
                  <a:cubicBezTo>
                    <a:pt x="401" y="4469"/>
                    <a:pt x="404" y="4466"/>
                    <a:pt x="404" y="4466"/>
                  </a:cubicBezTo>
                  <a:cubicBezTo>
                    <a:pt x="168" y="3681"/>
                    <a:pt x="732" y="2537"/>
                    <a:pt x="1189" y="1935"/>
                  </a:cubicBezTo>
                  <a:cubicBezTo>
                    <a:pt x="1692" y="1272"/>
                    <a:pt x="2446" y="830"/>
                    <a:pt x="2835" y="83"/>
                  </a:cubicBezTo>
                  <a:cubicBezTo>
                    <a:pt x="2857" y="40"/>
                    <a:pt x="2817" y="0"/>
                    <a:pt x="2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0"/>
            <p:cNvSpPr/>
            <p:nvPr/>
          </p:nvSpPr>
          <p:spPr>
            <a:xfrm>
              <a:off x="6190800" y="582625"/>
              <a:ext cx="38675" cy="28425"/>
            </a:xfrm>
            <a:custGeom>
              <a:avLst/>
              <a:gdLst/>
              <a:ahLst/>
              <a:cxnLst/>
              <a:rect l="l" t="t" r="r" b="b"/>
              <a:pathLst>
                <a:path w="1547" h="1137" extrusionOk="0">
                  <a:moveTo>
                    <a:pt x="399" y="1"/>
                  </a:moveTo>
                  <a:cubicBezTo>
                    <a:pt x="392" y="1"/>
                    <a:pt x="385" y="5"/>
                    <a:pt x="381" y="15"/>
                  </a:cubicBezTo>
                  <a:cubicBezTo>
                    <a:pt x="290" y="312"/>
                    <a:pt x="0" y="868"/>
                    <a:pt x="404" y="1074"/>
                  </a:cubicBezTo>
                  <a:cubicBezTo>
                    <a:pt x="489" y="1117"/>
                    <a:pt x="577" y="1136"/>
                    <a:pt x="665" y="1136"/>
                  </a:cubicBezTo>
                  <a:cubicBezTo>
                    <a:pt x="996" y="1136"/>
                    <a:pt x="1330" y="868"/>
                    <a:pt x="1517" y="609"/>
                  </a:cubicBezTo>
                  <a:cubicBezTo>
                    <a:pt x="1547" y="573"/>
                    <a:pt x="1516" y="519"/>
                    <a:pt x="1479" y="519"/>
                  </a:cubicBezTo>
                  <a:cubicBezTo>
                    <a:pt x="1469" y="519"/>
                    <a:pt x="1458" y="523"/>
                    <a:pt x="1448" y="533"/>
                  </a:cubicBezTo>
                  <a:cubicBezTo>
                    <a:pt x="1232" y="723"/>
                    <a:pt x="965" y="1015"/>
                    <a:pt x="657" y="1015"/>
                  </a:cubicBezTo>
                  <a:cubicBezTo>
                    <a:pt x="607" y="1015"/>
                    <a:pt x="556" y="1007"/>
                    <a:pt x="503" y="990"/>
                  </a:cubicBezTo>
                  <a:cubicBezTo>
                    <a:pt x="115" y="853"/>
                    <a:pt x="381" y="297"/>
                    <a:pt x="420" y="22"/>
                  </a:cubicBezTo>
                  <a:cubicBezTo>
                    <a:pt x="420" y="9"/>
                    <a:pt x="40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0"/>
            <p:cNvSpPr/>
            <p:nvPr/>
          </p:nvSpPr>
          <p:spPr>
            <a:xfrm>
              <a:off x="6186000" y="593925"/>
              <a:ext cx="11625" cy="32200"/>
            </a:xfrm>
            <a:custGeom>
              <a:avLst/>
              <a:gdLst/>
              <a:ahLst/>
              <a:cxnLst/>
              <a:rect l="l" t="t" r="r" b="b"/>
              <a:pathLst>
                <a:path w="465" h="1288" extrusionOk="0">
                  <a:moveTo>
                    <a:pt x="420" y="0"/>
                  </a:moveTo>
                  <a:cubicBezTo>
                    <a:pt x="408" y="0"/>
                    <a:pt x="396" y="6"/>
                    <a:pt x="391" y="20"/>
                  </a:cubicBezTo>
                  <a:cubicBezTo>
                    <a:pt x="261" y="424"/>
                    <a:pt x="109" y="813"/>
                    <a:pt x="9" y="1224"/>
                  </a:cubicBezTo>
                  <a:cubicBezTo>
                    <a:pt x="0" y="1262"/>
                    <a:pt x="34" y="1288"/>
                    <a:pt x="67" y="1288"/>
                  </a:cubicBezTo>
                  <a:cubicBezTo>
                    <a:pt x="88" y="1288"/>
                    <a:pt x="107" y="1278"/>
                    <a:pt x="116" y="1255"/>
                  </a:cubicBezTo>
                  <a:cubicBezTo>
                    <a:pt x="253" y="858"/>
                    <a:pt x="360" y="447"/>
                    <a:pt x="459" y="43"/>
                  </a:cubicBezTo>
                  <a:cubicBezTo>
                    <a:pt x="464" y="19"/>
                    <a:pt x="441" y="0"/>
                    <a:pt x="420"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0"/>
            <p:cNvSpPr/>
            <p:nvPr/>
          </p:nvSpPr>
          <p:spPr>
            <a:xfrm>
              <a:off x="6186175" y="595500"/>
              <a:ext cx="12775" cy="31925"/>
            </a:xfrm>
            <a:custGeom>
              <a:avLst/>
              <a:gdLst/>
              <a:ahLst/>
              <a:cxnLst/>
              <a:rect l="l" t="t" r="r" b="b"/>
              <a:pathLst>
                <a:path w="511" h="1277" extrusionOk="0">
                  <a:moveTo>
                    <a:pt x="469" y="0"/>
                  </a:moveTo>
                  <a:cubicBezTo>
                    <a:pt x="459" y="0"/>
                    <a:pt x="450" y="5"/>
                    <a:pt x="445" y="18"/>
                  </a:cubicBezTo>
                  <a:cubicBezTo>
                    <a:pt x="361" y="224"/>
                    <a:pt x="269" y="437"/>
                    <a:pt x="185" y="643"/>
                  </a:cubicBezTo>
                  <a:cubicBezTo>
                    <a:pt x="94" y="818"/>
                    <a:pt x="33" y="1016"/>
                    <a:pt x="10" y="1215"/>
                  </a:cubicBezTo>
                  <a:cubicBezTo>
                    <a:pt x="1" y="1251"/>
                    <a:pt x="30" y="1277"/>
                    <a:pt x="58" y="1277"/>
                  </a:cubicBezTo>
                  <a:cubicBezTo>
                    <a:pt x="77" y="1277"/>
                    <a:pt x="95" y="1265"/>
                    <a:pt x="102" y="1237"/>
                  </a:cubicBezTo>
                  <a:cubicBezTo>
                    <a:pt x="193" y="1062"/>
                    <a:pt x="254" y="879"/>
                    <a:pt x="300" y="689"/>
                  </a:cubicBezTo>
                  <a:cubicBezTo>
                    <a:pt x="368" y="475"/>
                    <a:pt x="437" y="254"/>
                    <a:pt x="506" y="41"/>
                  </a:cubicBezTo>
                  <a:cubicBezTo>
                    <a:pt x="511" y="21"/>
                    <a:pt x="489" y="0"/>
                    <a:pt x="469"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0"/>
            <p:cNvSpPr/>
            <p:nvPr/>
          </p:nvSpPr>
          <p:spPr>
            <a:xfrm>
              <a:off x="6186100" y="596350"/>
              <a:ext cx="11275" cy="29100"/>
            </a:xfrm>
            <a:custGeom>
              <a:avLst/>
              <a:gdLst/>
              <a:ahLst/>
              <a:cxnLst/>
              <a:rect l="l" t="t" r="r" b="b"/>
              <a:pathLst>
                <a:path w="451" h="1164" extrusionOk="0">
                  <a:moveTo>
                    <a:pt x="418" y="0"/>
                  </a:moveTo>
                  <a:cubicBezTo>
                    <a:pt x="411" y="0"/>
                    <a:pt x="404" y="4"/>
                    <a:pt x="402" y="14"/>
                  </a:cubicBezTo>
                  <a:cubicBezTo>
                    <a:pt x="204" y="350"/>
                    <a:pt x="66" y="716"/>
                    <a:pt x="5" y="1097"/>
                  </a:cubicBezTo>
                  <a:cubicBezTo>
                    <a:pt x="1" y="1135"/>
                    <a:pt x="34" y="1164"/>
                    <a:pt x="66" y="1164"/>
                  </a:cubicBezTo>
                  <a:cubicBezTo>
                    <a:pt x="85" y="1164"/>
                    <a:pt x="104" y="1153"/>
                    <a:pt x="112" y="1127"/>
                  </a:cubicBezTo>
                  <a:cubicBezTo>
                    <a:pt x="234" y="769"/>
                    <a:pt x="295" y="388"/>
                    <a:pt x="440" y="37"/>
                  </a:cubicBezTo>
                  <a:cubicBezTo>
                    <a:pt x="450" y="17"/>
                    <a:pt x="433" y="0"/>
                    <a:pt x="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0"/>
            <p:cNvSpPr/>
            <p:nvPr/>
          </p:nvSpPr>
          <p:spPr>
            <a:xfrm>
              <a:off x="6185075" y="594500"/>
              <a:ext cx="9550" cy="32300"/>
            </a:xfrm>
            <a:custGeom>
              <a:avLst/>
              <a:gdLst/>
              <a:ahLst/>
              <a:cxnLst/>
              <a:rect l="l" t="t" r="r" b="b"/>
              <a:pathLst>
                <a:path w="382" h="1292" extrusionOk="0">
                  <a:moveTo>
                    <a:pt x="351" y="1"/>
                  </a:moveTo>
                  <a:cubicBezTo>
                    <a:pt x="344" y="1"/>
                    <a:pt x="336" y="5"/>
                    <a:pt x="336" y="12"/>
                  </a:cubicBezTo>
                  <a:cubicBezTo>
                    <a:pt x="290" y="431"/>
                    <a:pt x="1" y="820"/>
                    <a:pt x="16" y="1239"/>
                  </a:cubicBezTo>
                  <a:cubicBezTo>
                    <a:pt x="20" y="1274"/>
                    <a:pt x="47" y="1292"/>
                    <a:pt x="75" y="1292"/>
                  </a:cubicBezTo>
                  <a:cubicBezTo>
                    <a:pt x="96" y="1292"/>
                    <a:pt x="117" y="1282"/>
                    <a:pt x="130" y="1262"/>
                  </a:cubicBezTo>
                  <a:cubicBezTo>
                    <a:pt x="268" y="881"/>
                    <a:pt x="382" y="416"/>
                    <a:pt x="367" y="12"/>
                  </a:cubicBezTo>
                  <a:cubicBezTo>
                    <a:pt x="367" y="5"/>
                    <a:pt x="359"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0"/>
            <p:cNvSpPr/>
            <p:nvPr/>
          </p:nvSpPr>
          <p:spPr>
            <a:xfrm>
              <a:off x="6188650" y="601650"/>
              <a:ext cx="8850" cy="26700"/>
            </a:xfrm>
            <a:custGeom>
              <a:avLst/>
              <a:gdLst/>
              <a:ahLst/>
              <a:cxnLst/>
              <a:rect l="l" t="t" r="r" b="b"/>
              <a:pathLst>
                <a:path w="354" h="1068" extrusionOk="0">
                  <a:moveTo>
                    <a:pt x="318" y="0"/>
                  </a:moveTo>
                  <a:cubicBezTo>
                    <a:pt x="303" y="0"/>
                    <a:pt x="288" y="10"/>
                    <a:pt x="285" y="31"/>
                  </a:cubicBezTo>
                  <a:cubicBezTo>
                    <a:pt x="201" y="351"/>
                    <a:pt x="48" y="664"/>
                    <a:pt x="10" y="991"/>
                  </a:cubicBezTo>
                  <a:cubicBezTo>
                    <a:pt x="1" y="1038"/>
                    <a:pt x="35" y="1068"/>
                    <a:pt x="69" y="1068"/>
                  </a:cubicBezTo>
                  <a:cubicBezTo>
                    <a:pt x="91" y="1068"/>
                    <a:pt x="113" y="1056"/>
                    <a:pt x="125" y="1029"/>
                  </a:cubicBezTo>
                  <a:cubicBezTo>
                    <a:pt x="254" y="709"/>
                    <a:pt x="330" y="382"/>
                    <a:pt x="353" y="39"/>
                  </a:cubicBezTo>
                  <a:cubicBezTo>
                    <a:pt x="353" y="14"/>
                    <a:pt x="335" y="0"/>
                    <a:pt x="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0"/>
            <p:cNvSpPr/>
            <p:nvPr/>
          </p:nvSpPr>
          <p:spPr>
            <a:xfrm>
              <a:off x="6188350" y="603775"/>
              <a:ext cx="11150" cy="24575"/>
            </a:xfrm>
            <a:custGeom>
              <a:avLst/>
              <a:gdLst/>
              <a:ahLst/>
              <a:cxnLst/>
              <a:rect l="l" t="t" r="r" b="b"/>
              <a:pathLst>
                <a:path w="446" h="983" extrusionOk="0">
                  <a:moveTo>
                    <a:pt x="416" y="0"/>
                  </a:moveTo>
                  <a:cubicBezTo>
                    <a:pt x="405" y="0"/>
                    <a:pt x="394" y="7"/>
                    <a:pt x="388" y="22"/>
                  </a:cubicBezTo>
                  <a:cubicBezTo>
                    <a:pt x="281" y="320"/>
                    <a:pt x="98" y="602"/>
                    <a:pt x="15" y="906"/>
                  </a:cubicBezTo>
                  <a:cubicBezTo>
                    <a:pt x="1" y="953"/>
                    <a:pt x="38" y="983"/>
                    <a:pt x="78" y="983"/>
                  </a:cubicBezTo>
                  <a:cubicBezTo>
                    <a:pt x="103" y="983"/>
                    <a:pt x="129" y="971"/>
                    <a:pt x="144" y="944"/>
                  </a:cubicBezTo>
                  <a:cubicBezTo>
                    <a:pt x="274" y="655"/>
                    <a:pt x="373" y="350"/>
                    <a:pt x="441" y="38"/>
                  </a:cubicBezTo>
                  <a:cubicBezTo>
                    <a:pt x="446" y="15"/>
                    <a:pt x="431" y="0"/>
                    <a:pt x="416"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0"/>
            <p:cNvSpPr/>
            <p:nvPr/>
          </p:nvSpPr>
          <p:spPr>
            <a:xfrm>
              <a:off x="6185075" y="604500"/>
              <a:ext cx="34300" cy="27900"/>
            </a:xfrm>
            <a:custGeom>
              <a:avLst/>
              <a:gdLst/>
              <a:ahLst/>
              <a:cxnLst/>
              <a:rect l="l" t="t" r="r" b="b"/>
              <a:pathLst>
                <a:path w="1372" h="1116" extrusionOk="0">
                  <a:moveTo>
                    <a:pt x="460" y="1"/>
                  </a:moveTo>
                  <a:cubicBezTo>
                    <a:pt x="418" y="1"/>
                    <a:pt x="380" y="30"/>
                    <a:pt x="374" y="77"/>
                  </a:cubicBezTo>
                  <a:cubicBezTo>
                    <a:pt x="367" y="138"/>
                    <a:pt x="367" y="207"/>
                    <a:pt x="374" y="268"/>
                  </a:cubicBezTo>
                  <a:cubicBezTo>
                    <a:pt x="290" y="428"/>
                    <a:pt x="207" y="588"/>
                    <a:pt x="130" y="755"/>
                  </a:cubicBezTo>
                  <a:cubicBezTo>
                    <a:pt x="100" y="755"/>
                    <a:pt x="85" y="778"/>
                    <a:pt x="77" y="801"/>
                  </a:cubicBezTo>
                  <a:cubicBezTo>
                    <a:pt x="54" y="870"/>
                    <a:pt x="39" y="938"/>
                    <a:pt x="24" y="992"/>
                  </a:cubicBezTo>
                  <a:cubicBezTo>
                    <a:pt x="1" y="1053"/>
                    <a:pt x="46" y="1114"/>
                    <a:pt x="115" y="1114"/>
                  </a:cubicBezTo>
                  <a:cubicBezTo>
                    <a:pt x="120" y="1115"/>
                    <a:pt x="126" y="1116"/>
                    <a:pt x="131" y="1116"/>
                  </a:cubicBezTo>
                  <a:cubicBezTo>
                    <a:pt x="156" y="1116"/>
                    <a:pt x="179" y="1102"/>
                    <a:pt x="191" y="1083"/>
                  </a:cubicBezTo>
                  <a:cubicBezTo>
                    <a:pt x="252" y="999"/>
                    <a:pt x="306" y="893"/>
                    <a:pt x="397" y="855"/>
                  </a:cubicBezTo>
                  <a:cubicBezTo>
                    <a:pt x="450" y="832"/>
                    <a:pt x="504" y="809"/>
                    <a:pt x="550" y="786"/>
                  </a:cubicBezTo>
                  <a:cubicBezTo>
                    <a:pt x="557" y="786"/>
                    <a:pt x="565" y="778"/>
                    <a:pt x="572" y="778"/>
                  </a:cubicBezTo>
                  <a:lnTo>
                    <a:pt x="595" y="771"/>
                  </a:lnTo>
                  <a:cubicBezTo>
                    <a:pt x="763" y="679"/>
                    <a:pt x="915" y="580"/>
                    <a:pt x="1068" y="466"/>
                  </a:cubicBezTo>
                  <a:cubicBezTo>
                    <a:pt x="1083" y="451"/>
                    <a:pt x="1091" y="435"/>
                    <a:pt x="1098" y="412"/>
                  </a:cubicBezTo>
                  <a:cubicBezTo>
                    <a:pt x="1159" y="359"/>
                    <a:pt x="1220" y="313"/>
                    <a:pt x="1289" y="268"/>
                  </a:cubicBezTo>
                  <a:cubicBezTo>
                    <a:pt x="1371" y="217"/>
                    <a:pt x="1311" y="108"/>
                    <a:pt x="1232" y="108"/>
                  </a:cubicBezTo>
                  <a:cubicBezTo>
                    <a:pt x="1216" y="108"/>
                    <a:pt x="1199" y="113"/>
                    <a:pt x="1182" y="123"/>
                  </a:cubicBezTo>
                  <a:lnTo>
                    <a:pt x="1129" y="169"/>
                  </a:lnTo>
                  <a:cubicBezTo>
                    <a:pt x="1121" y="165"/>
                    <a:pt x="1113" y="163"/>
                    <a:pt x="1107" y="163"/>
                  </a:cubicBezTo>
                  <a:cubicBezTo>
                    <a:pt x="1100" y="163"/>
                    <a:pt x="1094" y="165"/>
                    <a:pt x="1091" y="169"/>
                  </a:cubicBezTo>
                  <a:cubicBezTo>
                    <a:pt x="1022" y="184"/>
                    <a:pt x="961" y="199"/>
                    <a:pt x="900" y="222"/>
                  </a:cubicBezTo>
                  <a:cubicBezTo>
                    <a:pt x="887" y="209"/>
                    <a:pt x="868" y="204"/>
                    <a:pt x="848" y="204"/>
                  </a:cubicBezTo>
                  <a:cubicBezTo>
                    <a:pt x="831" y="204"/>
                    <a:pt x="815" y="207"/>
                    <a:pt x="801" y="214"/>
                  </a:cubicBezTo>
                  <a:cubicBezTo>
                    <a:pt x="778" y="237"/>
                    <a:pt x="755" y="252"/>
                    <a:pt x="732" y="268"/>
                  </a:cubicBezTo>
                  <a:cubicBezTo>
                    <a:pt x="725" y="252"/>
                    <a:pt x="717" y="237"/>
                    <a:pt x="710" y="222"/>
                  </a:cubicBezTo>
                  <a:cubicBezTo>
                    <a:pt x="717" y="191"/>
                    <a:pt x="710" y="153"/>
                    <a:pt x="679" y="138"/>
                  </a:cubicBezTo>
                  <a:cubicBezTo>
                    <a:pt x="626" y="85"/>
                    <a:pt x="565" y="47"/>
                    <a:pt x="496" y="9"/>
                  </a:cubicBezTo>
                  <a:cubicBezTo>
                    <a:pt x="484" y="3"/>
                    <a:pt x="472" y="1"/>
                    <a:pt x="4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0"/>
            <p:cNvSpPr/>
            <p:nvPr/>
          </p:nvSpPr>
          <p:spPr>
            <a:xfrm>
              <a:off x="6214775" y="533500"/>
              <a:ext cx="29350" cy="34625"/>
            </a:xfrm>
            <a:custGeom>
              <a:avLst/>
              <a:gdLst/>
              <a:ahLst/>
              <a:cxnLst/>
              <a:rect l="l" t="t" r="r" b="b"/>
              <a:pathLst>
                <a:path w="1174" h="1385" extrusionOk="0">
                  <a:moveTo>
                    <a:pt x="1156" y="1"/>
                  </a:moveTo>
                  <a:cubicBezTo>
                    <a:pt x="1152" y="1"/>
                    <a:pt x="1149" y="2"/>
                    <a:pt x="1145" y="6"/>
                  </a:cubicBezTo>
                  <a:cubicBezTo>
                    <a:pt x="794" y="463"/>
                    <a:pt x="375" y="867"/>
                    <a:pt x="17" y="1317"/>
                  </a:cubicBezTo>
                  <a:cubicBezTo>
                    <a:pt x="0" y="1350"/>
                    <a:pt x="25" y="1384"/>
                    <a:pt x="54" y="1384"/>
                  </a:cubicBezTo>
                  <a:cubicBezTo>
                    <a:pt x="65" y="1384"/>
                    <a:pt x="76" y="1380"/>
                    <a:pt x="86" y="1370"/>
                  </a:cubicBezTo>
                  <a:cubicBezTo>
                    <a:pt x="474" y="943"/>
                    <a:pt x="832" y="494"/>
                    <a:pt x="1168" y="21"/>
                  </a:cubicBezTo>
                  <a:cubicBezTo>
                    <a:pt x="1174" y="15"/>
                    <a:pt x="1166" y="1"/>
                    <a:pt x="1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0"/>
            <p:cNvSpPr/>
            <p:nvPr/>
          </p:nvSpPr>
          <p:spPr>
            <a:xfrm>
              <a:off x="6211725" y="536675"/>
              <a:ext cx="31400" cy="44700"/>
            </a:xfrm>
            <a:custGeom>
              <a:avLst/>
              <a:gdLst/>
              <a:ahLst/>
              <a:cxnLst/>
              <a:rect l="l" t="t" r="r" b="b"/>
              <a:pathLst>
                <a:path w="1256" h="1788" extrusionOk="0">
                  <a:moveTo>
                    <a:pt x="1220" y="0"/>
                  </a:moveTo>
                  <a:cubicBezTo>
                    <a:pt x="1215" y="0"/>
                    <a:pt x="1210" y="3"/>
                    <a:pt x="1206" y="8"/>
                  </a:cubicBezTo>
                  <a:cubicBezTo>
                    <a:pt x="817" y="588"/>
                    <a:pt x="360" y="1121"/>
                    <a:pt x="17" y="1723"/>
                  </a:cubicBezTo>
                  <a:cubicBezTo>
                    <a:pt x="1" y="1755"/>
                    <a:pt x="34" y="1788"/>
                    <a:pt x="63" y="1788"/>
                  </a:cubicBezTo>
                  <a:cubicBezTo>
                    <a:pt x="75" y="1788"/>
                    <a:pt x="87" y="1782"/>
                    <a:pt x="93" y="1769"/>
                  </a:cubicBezTo>
                  <a:cubicBezTo>
                    <a:pt x="490" y="1197"/>
                    <a:pt x="893" y="633"/>
                    <a:pt x="1244" y="39"/>
                  </a:cubicBezTo>
                  <a:cubicBezTo>
                    <a:pt x="1255" y="22"/>
                    <a:pt x="1237"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0"/>
            <p:cNvSpPr/>
            <p:nvPr/>
          </p:nvSpPr>
          <p:spPr>
            <a:xfrm>
              <a:off x="6217825" y="543650"/>
              <a:ext cx="22600" cy="37325"/>
            </a:xfrm>
            <a:custGeom>
              <a:avLst/>
              <a:gdLst/>
              <a:ahLst/>
              <a:cxnLst/>
              <a:rect l="l" t="t" r="r" b="b"/>
              <a:pathLst>
                <a:path w="904" h="1493" extrusionOk="0">
                  <a:moveTo>
                    <a:pt x="870" y="0"/>
                  </a:moveTo>
                  <a:cubicBezTo>
                    <a:pt x="861" y="0"/>
                    <a:pt x="853" y="4"/>
                    <a:pt x="848" y="11"/>
                  </a:cubicBezTo>
                  <a:cubicBezTo>
                    <a:pt x="573" y="484"/>
                    <a:pt x="284" y="941"/>
                    <a:pt x="17" y="1421"/>
                  </a:cubicBezTo>
                  <a:cubicBezTo>
                    <a:pt x="0" y="1455"/>
                    <a:pt x="40" y="1492"/>
                    <a:pt x="75" y="1492"/>
                  </a:cubicBezTo>
                  <a:cubicBezTo>
                    <a:pt x="88" y="1492"/>
                    <a:pt x="100" y="1487"/>
                    <a:pt x="108" y="1475"/>
                  </a:cubicBezTo>
                  <a:cubicBezTo>
                    <a:pt x="390" y="1002"/>
                    <a:pt x="649" y="530"/>
                    <a:pt x="893" y="34"/>
                  </a:cubicBezTo>
                  <a:cubicBezTo>
                    <a:pt x="904" y="14"/>
                    <a:pt x="887" y="0"/>
                    <a:pt x="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0"/>
            <p:cNvSpPr/>
            <p:nvPr/>
          </p:nvSpPr>
          <p:spPr>
            <a:xfrm>
              <a:off x="6224525" y="547475"/>
              <a:ext cx="16025" cy="28900"/>
            </a:xfrm>
            <a:custGeom>
              <a:avLst/>
              <a:gdLst/>
              <a:ahLst/>
              <a:cxnLst/>
              <a:rect l="l" t="t" r="r" b="b"/>
              <a:pathLst>
                <a:path w="641" h="1156" extrusionOk="0">
                  <a:moveTo>
                    <a:pt x="628" y="0"/>
                  </a:moveTo>
                  <a:cubicBezTo>
                    <a:pt x="626" y="0"/>
                    <a:pt x="625" y="1"/>
                    <a:pt x="625" y="3"/>
                  </a:cubicBezTo>
                  <a:cubicBezTo>
                    <a:pt x="389" y="354"/>
                    <a:pt x="183" y="720"/>
                    <a:pt x="16" y="1101"/>
                  </a:cubicBezTo>
                  <a:cubicBezTo>
                    <a:pt x="0" y="1132"/>
                    <a:pt x="27" y="1156"/>
                    <a:pt x="53" y="1156"/>
                  </a:cubicBezTo>
                  <a:cubicBezTo>
                    <a:pt x="65" y="1156"/>
                    <a:pt x="77" y="1151"/>
                    <a:pt x="84" y="1139"/>
                  </a:cubicBezTo>
                  <a:cubicBezTo>
                    <a:pt x="260" y="758"/>
                    <a:pt x="435" y="377"/>
                    <a:pt x="641" y="18"/>
                  </a:cubicBezTo>
                  <a:cubicBezTo>
                    <a:pt x="641" y="7"/>
                    <a:pt x="632" y="0"/>
                    <a:pt x="6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0"/>
            <p:cNvSpPr/>
            <p:nvPr/>
          </p:nvSpPr>
          <p:spPr>
            <a:xfrm>
              <a:off x="6119250" y="554875"/>
              <a:ext cx="55950" cy="80500"/>
            </a:xfrm>
            <a:custGeom>
              <a:avLst/>
              <a:gdLst/>
              <a:ahLst/>
              <a:cxnLst/>
              <a:rect l="l" t="t" r="r" b="b"/>
              <a:pathLst>
                <a:path w="2238" h="3220" extrusionOk="0">
                  <a:moveTo>
                    <a:pt x="102" y="0"/>
                  </a:moveTo>
                  <a:cubicBezTo>
                    <a:pt x="52" y="0"/>
                    <a:pt x="1" y="71"/>
                    <a:pt x="42" y="119"/>
                  </a:cubicBezTo>
                  <a:cubicBezTo>
                    <a:pt x="408" y="523"/>
                    <a:pt x="881" y="774"/>
                    <a:pt x="1231" y="1201"/>
                  </a:cubicBezTo>
                  <a:cubicBezTo>
                    <a:pt x="1704" y="1780"/>
                    <a:pt x="2024" y="2474"/>
                    <a:pt x="2161" y="3205"/>
                  </a:cubicBezTo>
                  <a:cubicBezTo>
                    <a:pt x="2161" y="3214"/>
                    <a:pt x="2170" y="3220"/>
                    <a:pt x="2179" y="3220"/>
                  </a:cubicBezTo>
                  <a:cubicBezTo>
                    <a:pt x="2186" y="3220"/>
                    <a:pt x="2192" y="3216"/>
                    <a:pt x="2192" y="3205"/>
                  </a:cubicBezTo>
                  <a:cubicBezTo>
                    <a:pt x="2237" y="2626"/>
                    <a:pt x="1971" y="2115"/>
                    <a:pt x="1681" y="1628"/>
                  </a:cubicBezTo>
                  <a:cubicBezTo>
                    <a:pt x="1270" y="919"/>
                    <a:pt x="698" y="584"/>
                    <a:pt x="142" y="20"/>
                  </a:cubicBezTo>
                  <a:cubicBezTo>
                    <a:pt x="130" y="6"/>
                    <a:pt x="116" y="0"/>
                    <a:pt x="1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0"/>
            <p:cNvSpPr/>
            <p:nvPr/>
          </p:nvSpPr>
          <p:spPr>
            <a:xfrm>
              <a:off x="6122875" y="555825"/>
              <a:ext cx="52275" cy="78900"/>
            </a:xfrm>
            <a:custGeom>
              <a:avLst/>
              <a:gdLst/>
              <a:ahLst/>
              <a:cxnLst/>
              <a:rect l="l" t="t" r="r" b="b"/>
              <a:pathLst>
                <a:path w="2091" h="3156" extrusionOk="0">
                  <a:moveTo>
                    <a:pt x="10" y="1"/>
                  </a:moveTo>
                  <a:cubicBezTo>
                    <a:pt x="4" y="1"/>
                    <a:pt x="0" y="4"/>
                    <a:pt x="4" y="12"/>
                  </a:cubicBezTo>
                  <a:cubicBezTo>
                    <a:pt x="35" y="1239"/>
                    <a:pt x="896" y="2573"/>
                    <a:pt x="1978" y="3144"/>
                  </a:cubicBezTo>
                  <a:cubicBezTo>
                    <a:pt x="1990" y="3152"/>
                    <a:pt x="2001" y="3156"/>
                    <a:pt x="2011" y="3156"/>
                  </a:cubicBezTo>
                  <a:cubicBezTo>
                    <a:pt x="2062" y="3156"/>
                    <a:pt x="2091" y="3076"/>
                    <a:pt x="2047" y="3038"/>
                  </a:cubicBezTo>
                  <a:cubicBezTo>
                    <a:pt x="1056" y="2138"/>
                    <a:pt x="309" y="1369"/>
                    <a:pt x="27" y="12"/>
                  </a:cubicBezTo>
                  <a:cubicBezTo>
                    <a:pt x="23" y="4"/>
                    <a:pt x="16" y="1"/>
                    <a:pt x="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0"/>
            <p:cNvSpPr/>
            <p:nvPr/>
          </p:nvSpPr>
          <p:spPr>
            <a:xfrm>
              <a:off x="6143600" y="591425"/>
              <a:ext cx="20175" cy="22175"/>
            </a:xfrm>
            <a:custGeom>
              <a:avLst/>
              <a:gdLst/>
              <a:ahLst/>
              <a:cxnLst/>
              <a:rect l="l" t="t" r="r" b="b"/>
              <a:pathLst>
                <a:path w="807" h="887" extrusionOk="0">
                  <a:moveTo>
                    <a:pt x="566" y="1"/>
                  </a:moveTo>
                  <a:cubicBezTo>
                    <a:pt x="532" y="1"/>
                    <a:pt x="501" y="32"/>
                    <a:pt x="517" y="74"/>
                  </a:cubicBezTo>
                  <a:cubicBezTo>
                    <a:pt x="570" y="265"/>
                    <a:pt x="608" y="471"/>
                    <a:pt x="524" y="661"/>
                  </a:cubicBezTo>
                  <a:cubicBezTo>
                    <a:pt x="478" y="750"/>
                    <a:pt x="418" y="784"/>
                    <a:pt x="354" y="784"/>
                  </a:cubicBezTo>
                  <a:cubicBezTo>
                    <a:pt x="237" y="784"/>
                    <a:pt x="105" y="671"/>
                    <a:pt x="21" y="577"/>
                  </a:cubicBezTo>
                  <a:cubicBezTo>
                    <a:pt x="19" y="575"/>
                    <a:pt x="16" y="574"/>
                    <a:pt x="13" y="574"/>
                  </a:cubicBezTo>
                  <a:cubicBezTo>
                    <a:pt x="7" y="574"/>
                    <a:pt x="1" y="580"/>
                    <a:pt x="6" y="585"/>
                  </a:cubicBezTo>
                  <a:cubicBezTo>
                    <a:pt x="92" y="736"/>
                    <a:pt x="236" y="887"/>
                    <a:pt x="393" y="887"/>
                  </a:cubicBezTo>
                  <a:cubicBezTo>
                    <a:pt x="458" y="887"/>
                    <a:pt x="526" y="861"/>
                    <a:pt x="593" y="798"/>
                  </a:cubicBezTo>
                  <a:cubicBezTo>
                    <a:pt x="806" y="608"/>
                    <a:pt x="768" y="234"/>
                    <a:pt x="608" y="21"/>
                  </a:cubicBezTo>
                  <a:cubicBezTo>
                    <a:pt x="596" y="7"/>
                    <a:pt x="581"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0"/>
            <p:cNvSpPr/>
            <p:nvPr/>
          </p:nvSpPr>
          <p:spPr>
            <a:xfrm>
              <a:off x="6152925" y="611725"/>
              <a:ext cx="15075" cy="15125"/>
            </a:xfrm>
            <a:custGeom>
              <a:avLst/>
              <a:gdLst/>
              <a:ahLst/>
              <a:cxnLst/>
              <a:rect l="l" t="t" r="r" b="b"/>
              <a:pathLst>
                <a:path w="603" h="605" extrusionOk="0">
                  <a:moveTo>
                    <a:pt x="35" y="0"/>
                  </a:moveTo>
                  <a:cubicBezTo>
                    <a:pt x="16" y="0"/>
                    <a:pt x="1" y="19"/>
                    <a:pt x="14" y="32"/>
                  </a:cubicBezTo>
                  <a:cubicBezTo>
                    <a:pt x="159" y="230"/>
                    <a:pt x="319" y="413"/>
                    <a:pt x="494" y="588"/>
                  </a:cubicBezTo>
                  <a:cubicBezTo>
                    <a:pt x="504" y="600"/>
                    <a:pt x="516" y="605"/>
                    <a:pt x="528" y="605"/>
                  </a:cubicBezTo>
                  <a:cubicBezTo>
                    <a:pt x="564" y="605"/>
                    <a:pt x="603" y="562"/>
                    <a:pt x="586" y="527"/>
                  </a:cubicBezTo>
                  <a:cubicBezTo>
                    <a:pt x="471" y="306"/>
                    <a:pt x="235" y="154"/>
                    <a:pt x="44" y="2"/>
                  </a:cubicBezTo>
                  <a:cubicBezTo>
                    <a:pt x="41" y="0"/>
                    <a:pt x="38" y="0"/>
                    <a:pt x="35"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0"/>
            <p:cNvSpPr/>
            <p:nvPr/>
          </p:nvSpPr>
          <p:spPr>
            <a:xfrm>
              <a:off x="6156075" y="612125"/>
              <a:ext cx="13650" cy="19325"/>
            </a:xfrm>
            <a:custGeom>
              <a:avLst/>
              <a:gdLst/>
              <a:ahLst/>
              <a:cxnLst/>
              <a:rect l="l" t="t" r="r" b="b"/>
              <a:pathLst>
                <a:path w="546" h="773" extrusionOk="0">
                  <a:moveTo>
                    <a:pt x="47" y="0"/>
                  </a:moveTo>
                  <a:cubicBezTo>
                    <a:pt x="22" y="0"/>
                    <a:pt x="0" y="23"/>
                    <a:pt x="18" y="47"/>
                  </a:cubicBezTo>
                  <a:cubicBezTo>
                    <a:pt x="101" y="184"/>
                    <a:pt x="170" y="321"/>
                    <a:pt x="246" y="458"/>
                  </a:cubicBezTo>
                  <a:cubicBezTo>
                    <a:pt x="292" y="580"/>
                    <a:pt x="361" y="679"/>
                    <a:pt x="452" y="763"/>
                  </a:cubicBezTo>
                  <a:cubicBezTo>
                    <a:pt x="462" y="770"/>
                    <a:pt x="473" y="773"/>
                    <a:pt x="483" y="773"/>
                  </a:cubicBezTo>
                  <a:cubicBezTo>
                    <a:pt x="518" y="773"/>
                    <a:pt x="546" y="737"/>
                    <a:pt x="528" y="702"/>
                  </a:cubicBezTo>
                  <a:cubicBezTo>
                    <a:pt x="475" y="580"/>
                    <a:pt x="406" y="466"/>
                    <a:pt x="322" y="367"/>
                  </a:cubicBezTo>
                  <a:cubicBezTo>
                    <a:pt x="239" y="245"/>
                    <a:pt x="162" y="123"/>
                    <a:pt x="71" y="8"/>
                  </a:cubicBezTo>
                  <a:cubicBezTo>
                    <a:pt x="63" y="3"/>
                    <a:pt x="55" y="0"/>
                    <a:pt x="47"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0"/>
            <p:cNvSpPr/>
            <p:nvPr/>
          </p:nvSpPr>
          <p:spPr>
            <a:xfrm>
              <a:off x="6158275" y="610700"/>
              <a:ext cx="13450" cy="22150"/>
            </a:xfrm>
            <a:custGeom>
              <a:avLst/>
              <a:gdLst/>
              <a:ahLst/>
              <a:cxnLst/>
              <a:rect l="l" t="t" r="r" b="b"/>
              <a:pathLst>
                <a:path w="538" h="886" extrusionOk="0">
                  <a:moveTo>
                    <a:pt x="40" y="0"/>
                  </a:moveTo>
                  <a:cubicBezTo>
                    <a:pt x="21" y="0"/>
                    <a:pt x="1" y="18"/>
                    <a:pt x="6" y="43"/>
                  </a:cubicBezTo>
                  <a:cubicBezTo>
                    <a:pt x="67" y="218"/>
                    <a:pt x="135" y="386"/>
                    <a:pt x="212" y="553"/>
                  </a:cubicBezTo>
                  <a:cubicBezTo>
                    <a:pt x="265" y="667"/>
                    <a:pt x="333" y="835"/>
                    <a:pt x="463" y="881"/>
                  </a:cubicBezTo>
                  <a:cubicBezTo>
                    <a:pt x="470" y="884"/>
                    <a:pt x="477" y="886"/>
                    <a:pt x="484" y="886"/>
                  </a:cubicBezTo>
                  <a:cubicBezTo>
                    <a:pt x="511" y="886"/>
                    <a:pt x="538" y="865"/>
                    <a:pt x="532" y="835"/>
                  </a:cubicBezTo>
                  <a:cubicBezTo>
                    <a:pt x="501" y="706"/>
                    <a:pt x="387" y="599"/>
                    <a:pt x="318" y="492"/>
                  </a:cubicBezTo>
                  <a:cubicBezTo>
                    <a:pt x="219" y="340"/>
                    <a:pt x="135" y="180"/>
                    <a:pt x="67" y="20"/>
                  </a:cubicBezTo>
                  <a:cubicBezTo>
                    <a:pt x="61" y="6"/>
                    <a:pt x="51" y="0"/>
                    <a:pt x="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0"/>
            <p:cNvSpPr/>
            <p:nvPr/>
          </p:nvSpPr>
          <p:spPr>
            <a:xfrm>
              <a:off x="6155475" y="603850"/>
              <a:ext cx="19400" cy="29950"/>
            </a:xfrm>
            <a:custGeom>
              <a:avLst/>
              <a:gdLst/>
              <a:ahLst/>
              <a:cxnLst/>
              <a:rect l="l" t="t" r="r" b="b"/>
              <a:pathLst>
                <a:path w="776" h="1198" extrusionOk="0">
                  <a:moveTo>
                    <a:pt x="261" y="1"/>
                  </a:moveTo>
                  <a:cubicBezTo>
                    <a:pt x="215" y="1"/>
                    <a:pt x="167" y="33"/>
                    <a:pt x="171" y="96"/>
                  </a:cubicBezTo>
                  <a:lnTo>
                    <a:pt x="171" y="126"/>
                  </a:lnTo>
                  <a:cubicBezTo>
                    <a:pt x="163" y="141"/>
                    <a:pt x="163" y="156"/>
                    <a:pt x="163" y="179"/>
                  </a:cubicBezTo>
                  <a:cubicBezTo>
                    <a:pt x="103" y="240"/>
                    <a:pt x="49" y="324"/>
                    <a:pt x="19" y="416"/>
                  </a:cubicBezTo>
                  <a:cubicBezTo>
                    <a:pt x="1" y="469"/>
                    <a:pt x="47" y="522"/>
                    <a:pt x="97" y="522"/>
                  </a:cubicBezTo>
                  <a:cubicBezTo>
                    <a:pt x="112" y="522"/>
                    <a:pt x="127" y="517"/>
                    <a:pt x="141" y="507"/>
                  </a:cubicBezTo>
                  <a:cubicBezTo>
                    <a:pt x="179" y="484"/>
                    <a:pt x="209" y="461"/>
                    <a:pt x="232" y="431"/>
                  </a:cubicBezTo>
                  <a:cubicBezTo>
                    <a:pt x="278" y="545"/>
                    <a:pt x="331" y="667"/>
                    <a:pt x="392" y="781"/>
                  </a:cubicBezTo>
                  <a:cubicBezTo>
                    <a:pt x="400" y="812"/>
                    <a:pt x="423" y="835"/>
                    <a:pt x="453" y="842"/>
                  </a:cubicBezTo>
                  <a:cubicBezTo>
                    <a:pt x="499" y="949"/>
                    <a:pt x="545" y="1056"/>
                    <a:pt x="606" y="1163"/>
                  </a:cubicBezTo>
                  <a:cubicBezTo>
                    <a:pt x="620" y="1187"/>
                    <a:pt x="643" y="1197"/>
                    <a:pt x="668" y="1197"/>
                  </a:cubicBezTo>
                  <a:cubicBezTo>
                    <a:pt x="719" y="1197"/>
                    <a:pt x="776" y="1151"/>
                    <a:pt x="766" y="1094"/>
                  </a:cubicBezTo>
                  <a:cubicBezTo>
                    <a:pt x="735" y="949"/>
                    <a:pt x="682" y="812"/>
                    <a:pt x="598" y="682"/>
                  </a:cubicBezTo>
                  <a:cubicBezTo>
                    <a:pt x="628" y="660"/>
                    <a:pt x="636" y="629"/>
                    <a:pt x="636" y="599"/>
                  </a:cubicBezTo>
                  <a:cubicBezTo>
                    <a:pt x="590" y="423"/>
                    <a:pt x="522" y="210"/>
                    <a:pt x="362" y="103"/>
                  </a:cubicBezTo>
                  <a:lnTo>
                    <a:pt x="346" y="103"/>
                  </a:lnTo>
                  <a:cubicBezTo>
                    <a:pt x="346" y="88"/>
                    <a:pt x="346" y="88"/>
                    <a:pt x="346" y="73"/>
                  </a:cubicBezTo>
                  <a:cubicBezTo>
                    <a:pt x="339" y="24"/>
                    <a:pt x="301" y="1"/>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0"/>
            <p:cNvSpPr/>
            <p:nvPr/>
          </p:nvSpPr>
          <p:spPr>
            <a:xfrm>
              <a:off x="6123425" y="557725"/>
              <a:ext cx="29675" cy="49250"/>
            </a:xfrm>
            <a:custGeom>
              <a:avLst/>
              <a:gdLst/>
              <a:ahLst/>
              <a:cxnLst/>
              <a:rect l="l" t="t" r="r" b="b"/>
              <a:pathLst>
                <a:path w="1187" h="1970" extrusionOk="0">
                  <a:moveTo>
                    <a:pt x="21" y="1"/>
                  </a:moveTo>
                  <a:cubicBezTo>
                    <a:pt x="11" y="1"/>
                    <a:pt x="0" y="10"/>
                    <a:pt x="5" y="20"/>
                  </a:cubicBezTo>
                  <a:cubicBezTo>
                    <a:pt x="241" y="729"/>
                    <a:pt x="577" y="1407"/>
                    <a:pt x="1095" y="1956"/>
                  </a:cubicBezTo>
                  <a:cubicBezTo>
                    <a:pt x="1103" y="1966"/>
                    <a:pt x="1113" y="1970"/>
                    <a:pt x="1124" y="1970"/>
                  </a:cubicBezTo>
                  <a:cubicBezTo>
                    <a:pt x="1154" y="1970"/>
                    <a:pt x="1186" y="1936"/>
                    <a:pt x="1164" y="1902"/>
                  </a:cubicBezTo>
                  <a:cubicBezTo>
                    <a:pt x="729" y="1308"/>
                    <a:pt x="318" y="698"/>
                    <a:pt x="36" y="12"/>
                  </a:cubicBezTo>
                  <a:cubicBezTo>
                    <a:pt x="33" y="4"/>
                    <a:pt x="27" y="1"/>
                    <a:pt x="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0"/>
            <p:cNvSpPr/>
            <p:nvPr/>
          </p:nvSpPr>
          <p:spPr>
            <a:xfrm>
              <a:off x="6133125" y="571675"/>
              <a:ext cx="17150" cy="26525"/>
            </a:xfrm>
            <a:custGeom>
              <a:avLst/>
              <a:gdLst/>
              <a:ahLst/>
              <a:cxnLst/>
              <a:rect l="l" t="t" r="r" b="b"/>
              <a:pathLst>
                <a:path w="686" h="1061" extrusionOk="0">
                  <a:moveTo>
                    <a:pt x="20" y="0"/>
                  </a:moveTo>
                  <a:cubicBezTo>
                    <a:pt x="11" y="0"/>
                    <a:pt x="0" y="7"/>
                    <a:pt x="6" y="18"/>
                  </a:cubicBezTo>
                  <a:cubicBezTo>
                    <a:pt x="189" y="361"/>
                    <a:pt x="387" y="704"/>
                    <a:pt x="585" y="1040"/>
                  </a:cubicBezTo>
                  <a:cubicBezTo>
                    <a:pt x="596" y="1054"/>
                    <a:pt x="608" y="1060"/>
                    <a:pt x="621" y="1060"/>
                  </a:cubicBezTo>
                  <a:cubicBezTo>
                    <a:pt x="654" y="1060"/>
                    <a:pt x="685" y="1019"/>
                    <a:pt x="669" y="986"/>
                  </a:cubicBezTo>
                  <a:cubicBezTo>
                    <a:pt x="478" y="643"/>
                    <a:pt x="242" y="331"/>
                    <a:pt x="29" y="3"/>
                  </a:cubicBezTo>
                  <a:cubicBezTo>
                    <a:pt x="27" y="1"/>
                    <a:pt x="23" y="0"/>
                    <a:pt x="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0"/>
            <p:cNvSpPr/>
            <p:nvPr/>
          </p:nvSpPr>
          <p:spPr>
            <a:xfrm>
              <a:off x="6141300" y="579800"/>
              <a:ext cx="8425" cy="12425"/>
            </a:xfrm>
            <a:custGeom>
              <a:avLst/>
              <a:gdLst/>
              <a:ahLst/>
              <a:cxnLst/>
              <a:rect l="l" t="t" r="r" b="b"/>
              <a:pathLst>
                <a:path w="337" h="497" extrusionOk="0">
                  <a:moveTo>
                    <a:pt x="29" y="1"/>
                  </a:moveTo>
                  <a:cubicBezTo>
                    <a:pt x="13" y="1"/>
                    <a:pt x="1" y="19"/>
                    <a:pt x="6" y="36"/>
                  </a:cubicBezTo>
                  <a:cubicBezTo>
                    <a:pt x="113" y="173"/>
                    <a:pt x="182" y="333"/>
                    <a:pt x="281" y="478"/>
                  </a:cubicBezTo>
                  <a:cubicBezTo>
                    <a:pt x="286" y="491"/>
                    <a:pt x="294" y="496"/>
                    <a:pt x="303" y="496"/>
                  </a:cubicBezTo>
                  <a:cubicBezTo>
                    <a:pt x="320" y="496"/>
                    <a:pt x="337" y="476"/>
                    <a:pt x="327" y="455"/>
                  </a:cubicBezTo>
                  <a:cubicBezTo>
                    <a:pt x="250" y="295"/>
                    <a:pt x="151" y="143"/>
                    <a:pt x="45" y="6"/>
                  </a:cubicBezTo>
                  <a:cubicBezTo>
                    <a:pt x="39" y="2"/>
                    <a:pt x="34" y="1"/>
                    <a:pt x="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0"/>
            <p:cNvSpPr/>
            <p:nvPr/>
          </p:nvSpPr>
          <p:spPr>
            <a:xfrm>
              <a:off x="6153650" y="647550"/>
              <a:ext cx="18000" cy="23950"/>
            </a:xfrm>
            <a:custGeom>
              <a:avLst/>
              <a:gdLst/>
              <a:ahLst/>
              <a:cxnLst/>
              <a:rect l="l" t="t" r="r" b="b"/>
              <a:pathLst>
                <a:path w="720" h="958" extrusionOk="0">
                  <a:moveTo>
                    <a:pt x="48" y="1"/>
                  </a:moveTo>
                  <a:cubicBezTo>
                    <a:pt x="43" y="1"/>
                    <a:pt x="38" y="3"/>
                    <a:pt x="38" y="9"/>
                  </a:cubicBezTo>
                  <a:cubicBezTo>
                    <a:pt x="0" y="436"/>
                    <a:pt x="343" y="741"/>
                    <a:pt x="663" y="954"/>
                  </a:cubicBezTo>
                  <a:cubicBezTo>
                    <a:pt x="668" y="956"/>
                    <a:pt x="673" y="958"/>
                    <a:pt x="678" y="958"/>
                  </a:cubicBezTo>
                  <a:cubicBezTo>
                    <a:pt x="702" y="958"/>
                    <a:pt x="719" y="928"/>
                    <a:pt x="694" y="908"/>
                  </a:cubicBezTo>
                  <a:cubicBezTo>
                    <a:pt x="412" y="687"/>
                    <a:pt x="61" y="413"/>
                    <a:pt x="69" y="17"/>
                  </a:cubicBezTo>
                  <a:cubicBezTo>
                    <a:pt x="69" y="7"/>
                    <a:pt x="57" y="1"/>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0"/>
            <p:cNvSpPr/>
            <p:nvPr/>
          </p:nvSpPr>
          <p:spPr>
            <a:xfrm>
              <a:off x="6153125" y="657500"/>
              <a:ext cx="9050" cy="11350"/>
            </a:xfrm>
            <a:custGeom>
              <a:avLst/>
              <a:gdLst/>
              <a:ahLst/>
              <a:cxnLst/>
              <a:rect l="l" t="t" r="r" b="b"/>
              <a:pathLst>
                <a:path w="362" h="454" extrusionOk="0">
                  <a:moveTo>
                    <a:pt x="13" y="1"/>
                  </a:moveTo>
                  <a:cubicBezTo>
                    <a:pt x="6" y="1"/>
                    <a:pt x="1" y="10"/>
                    <a:pt x="6" y="15"/>
                  </a:cubicBezTo>
                  <a:cubicBezTo>
                    <a:pt x="75" y="175"/>
                    <a:pt x="181" y="327"/>
                    <a:pt x="311" y="449"/>
                  </a:cubicBezTo>
                  <a:cubicBezTo>
                    <a:pt x="315" y="452"/>
                    <a:pt x="320" y="453"/>
                    <a:pt x="324" y="453"/>
                  </a:cubicBezTo>
                  <a:cubicBezTo>
                    <a:pt x="344" y="453"/>
                    <a:pt x="361" y="430"/>
                    <a:pt x="349" y="411"/>
                  </a:cubicBezTo>
                  <a:cubicBezTo>
                    <a:pt x="227" y="289"/>
                    <a:pt x="113" y="152"/>
                    <a:pt x="21" y="7"/>
                  </a:cubicBezTo>
                  <a:cubicBezTo>
                    <a:pt x="19" y="3"/>
                    <a:pt x="16" y="1"/>
                    <a:pt x="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0"/>
            <p:cNvSpPr/>
            <p:nvPr/>
          </p:nvSpPr>
          <p:spPr>
            <a:xfrm>
              <a:off x="6150275" y="665575"/>
              <a:ext cx="5850" cy="5675"/>
            </a:xfrm>
            <a:custGeom>
              <a:avLst/>
              <a:gdLst/>
              <a:ahLst/>
              <a:cxnLst/>
              <a:rect l="l" t="t" r="r" b="b"/>
              <a:pathLst>
                <a:path w="234" h="227" extrusionOk="0">
                  <a:moveTo>
                    <a:pt x="27" y="0"/>
                  </a:moveTo>
                  <a:cubicBezTo>
                    <a:pt x="14" y="0"/>
                    <a:pt x="1" y="23"/>
                    <a:pt x="13" y="35"/>
                  </a:cubicBezTo>
                  <a:cubicBezTo>
                    <a:pt x="74" y="96"/>
                    <a:pt x="135" y="157"/>
                    <a:pt x="204" y="225"/>
                  </a:cubicBezTo>
                  <a:cubicBezTo>
                    <a:pt x="205" y="226"/>
                    <a:pt x="206" y="227"/>
                    <a:pt x="208" y="227"/>
                  </a:cubicBezTo>
                  <a:cubicBezTo>
                    <a:pt x="217" y="227"/>
                    <a:pt x="233" y="208"/>
                    <a:pt x="227" y="195"/>
                  </a:cubicBezTo>
                  <a:cubicBezTo>
                    <a:pt x="166" y="134"/>
                    <a:pt x="97" y="73"/>
                    <a:pt x="36" y="4"/>
                  </a:cubicBezTo>
                  <a:cubicBezTo>
                    <a:pt x="33" y="1"/>
                    <a:pt x="30" y="0"/>
                    <a:pt x="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0"/>
            <p:cNvSpPr/>
            <p:nvPr/>
          </p:nvSpPr>
          <p:spPr>
            <a:xfrm>
              <a:off x="6201800" y="634725"/>
              <a:ext cx="10175" cy="18050"/>
            </a:xfrm>
            <a:custGeom>
              <a:avLst/>
              <a:gdLst/>
              <a:ahLst/>
              <a:cxnLst/>
              <a:rect l="l" t="t" r="r" b="b"/>
              <a:pathLst>
                <a:path w="407" h="722" extrusionOk="0">
                  <a:moveTo>
                    <a:pt x="42" y="0"/>
                  </a:moveTo>
                  <a:cubicBezTo>
                    <a:pt x="21" y="0"/>
                    <a:pt x="1" y="25"/>
                    <a:pt x="18" y="42"/>
                  </a:cubicBezTo>
                  <a:cubicBezTo>
                    <a:pt x="178" y="240"/>
                    <a:pt x="284" y="461"/>
                    <a:pt x="345" y="705"/>
                  </a:cubicBezTo>
                  <a:cubicBezTo>
                    <a:pt x="348" y="717"/>
                    <a:pt x="358" y="722"/>
                    <a:pt x="369" y="722"/>
                  </a:cubicBezTo>
                  <a:cubicBezTo>
                    <a:pt x="386" y="722"/>
                    <a:pt x="406" y="708"/>
                    <a:pt x="406" y="690"/>
                  </a:cubicBezTo>
                  <a:cubicBezTo>
                    <a:pt x="368" y="431"/>
                    <a:pt x="246" y="194"/>
                    <a:pt x="63" y="11"/>
                  </a:cubicBezTo>
                  <a:cubicBezTo>
                    <a:pt x="57" y="3"/>
                    <a:pt x="50" y="0"/>
                    <a:pt x="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0"/>
            <p:cNvSpPr/>
            <p:nvPr/>
          </p:nvSpPr>
          <p:spPr>
            <a:xfrm>
              <a:off x="6211425" y="635675"/>
              <a:ext cx="3525" cy="6500"/>
            </a:xfrm>
            <a:custGeom>
              <a:avLst/>
              <a:gdLst/>
              <a:ahLst/>
              <a:cxnLst/>
              <a:rect l="l" t="t" r="r" b="b"/>
              <a:pathLst>
                <a:path w="141" h="260" extrusionOk="0">
                  <a:moveTo>
                    <a:pt x="11" y="1"/>
                  </a:moveTo>
                  <a:cubicBezTo>
                    <a:pt x="7" y="1"/>
                    <a:pt x="1" y="6"/>
                    <a:pt x="6" y="11"/>
                  </a:cubicBezTo>
                  <a:cubicBezTo>
                    <a:pt x="44" y="88"/>
                    <a:pt x="75" y="164"/>
                    <a:pt x="98" y="248"/>
                  </a:cubicBezTo>
                  <a:cubicBezTo>
                    <a:pt x="100" y="256"/>
                    <a:pt x="107" y="259"/>
                    <a:pt x="113" y="259"/>
                  </a:cubicBezTo>
                  <a:cubicBezTo>
                    <a:pt x="126" y="259"/>
                    <a:pt x="141" y="247"/>
                    <a:pt x="136" y="232"/>
                  </a:cubicBezTo>
                  <a:cubicBezTo>
                    <a:pt x="113" y="149"/>
                    <a:pt x="75" y="72"/>
                    <a:pt x="14" y="4"/>
                  </a:cubicBezTo>
                  <a:cubicBezTo>
                    <a:pt x="14" y="2"/>
                    <a:pt x="12" y="1"/>
                    <a:pt x="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0"/>
            <p:cNvSpPr/>
            <p:nvPr/>
          </p:nvSpPr>
          <p:spPr>
            <a:xfrm>
              <a:off x="6216900" y="637300"/>
              <a:ext cx="2700" cy="4500"/>
            </a:xfrm>
            <a:custGeom>
              <a:avLst/>
              <a:gdLst/>
              <a:ahLst/>
              <a:cxnLst/>
              <a:rect l="l" t="t" r="r" b="b"/>
              <a:pathLst>
                <a:path w="108" h="180" extrusionOk="0">
                  <a:moveTo>
                    <a:pt x="43" y="1"/>
                  </a:moveTo>
                  <a:cubicBezTo>
                    <a:pt x="23" y="1"/>
                    <a:pt x="1" y="18"/>
                    <a:pt x="16" y="38"/>
                  </a:cubicBezTo>
                  <a:cubicBezTo>
                    <a:pt x="39" y="76"/>
                    <a:pt x="54" y="114"/>
                    <a:pt x="54" y="160"/>
                  </a:cubicBezTo>
                  <a:cubicBezTo>
                    <a:pt x="57" y="173"/>
                    <a:pt x="68" y="179"/>
                    <a:pt x="79" y="179"/>
                  </a:cubicBezTo>
                  <a:cubicBezTo>
                    <a:pt x="93" y="179"/>
                    <a:pt x="107" y="169"/>
                    <a:pt x="107" y="152"/>
                  </a:cubicBezTo>
                  <a:cubicBezTo>
                    <a:pt x="100" y="107"/>
                    <a:pt x="92" y="61"/>
                    <a:pt x="69" y="15"/>
                  </a:cubicBezTo>
                  <a:cubicBezTo>
                    <a:pt x="64" y="5"/>
                    <a:pt x="54" y="1"/>
                    <a:pt x="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0"/>
            <p:cNvSpPr/>
            <p:nvPr/>
          </p:nvSpPr>
          <p:spPr>
            <a:xfrm>
              <a:off x="6017850" y="763375"/>
              <a:ext cx="89025" cy="68150"/>
            </a:xfrm>
            <a:custGeom>
              <a:avLst/>
              <a:gdLst/>
              <a:ahLst/>
              <a:cxnLst/>
              <a:rect l="l" t="t" r="r" b="b"/>
              <a:pathLst>
                <a:path w="3561" h="2726" extrusionOk="0">
                  <a:moveTo>
                    <a:pt x="21" y="0"/>
                  </a:moveTo>
                  <a:cubicBezTo>
                    <a:pt x="10" y="0"/>
                    <a:pt x="1" y="14"/>
                    <a:pt x="6" y="25"/>
                  </a:cubicBezTo>
                  <a:cubicBezTo>
                    <a:pt x="821" y="1290"/>
                    <a:pt x="2125" y="2113"/>
                    <a:pt x="3474" y="2723"/>
                  </a:cubicBezTo>
                  <a:cubicBezTo>
                    <a:pt x="3477" y="2724"/>
                    <a:pt x="3481" y="2725"/>
                    <a:pt x="3485" y="2725"/>
                  </a:cubicBezTo>
                  <a:cubicBezTo>
                    <a:pt x="3521" y="2725"/>
                    <a:pt x="3560" y="2667"/>
                    <a:pt x="3519" y="2647"/>
                  </a:cubicBezTo>
                  <a:cubicBezTo>
                    <a:pt x="2208" y="1968"/>
                    <a:pt x="898" y="1244"/>
                    <a:pt x="36" y="10"/>
                  </a:cubicBezTo>
                  <a:cubicBezTo>
                    <a:pt x="32" y="3"/>
                    <a:pt x="26" y="0"/>
                    <a:pt x="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0"/>
            <p:cNvSpPr/>
            <p:nvPr/>
          </p:nvSpPr>
          <p:spPr>
            <a:xfrm>
              <a:off x="6031050" y="773925"/>
              <a:ext cx="68800" cy="48825"/>
            </a:xfrm>
            <a:custGeom>
              <a:avLst/>
              <a:gdLst/>
              <a:ahLst/>
              <a:cxnLst/>
              <a:rect l="l" t="t" r="r" b="b"/>
              <a:pathLst>
                <a:path w="2752" h="1953" extrusionOk="0">
                  <a:moveTo>
                    <a:pt x="50" y="1"/>
                  </a:moveTo>
                  <a:cubicBezTo>
                    <a:pt x="27" y="1"/>
                    <a:pt x="0" y="34"/>
                    <a:pt x="19" y="53"/>
                  </a:cubicBezTo>
                  <a:cubicBezTo>
                    <a:pt x="804" y="815"/>
                    <a:pt x="1650" y="1524"/>
                    <a:pt x="2671" y="1950"/>
                  </a:cubicBezTo>
                  <a:cubicBezTo>
                    <a:pt x="2675" y="1952"/>
                    <a:pt x="2679" y="1953"/>
                    <a:pt x="2683" y="1953"/>
                  </a:cubicBezTo>
                  <a:cubicBezTo>
                    <a:pt x="2717" y="1953"/>
                    <a:pt x="2751" y="1895"/>
                    <a:pt x="2717" y="1874"/>
                  </a:cubicBezTo>
                  <a:cubicBezTo>
                    <a:pt x="1749" y="1379"/>
                    <a:pt x="857" y="746"/>
                    <a:pt x="65" y="7"/>
                  </a:cubicBezTo>
                  <a:cubicBezTo>
                    <a:pt x="60" y="3"/>
                    <a:pt x="55" y="1"/>
                    <a:pt x="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0"/>
            <p:cNvSpPr/>
            <p:nvPr/>
          </p:nvSpPr>
          <p:spPr>
            <a:xfrm>
              <a:off x="6049100" y="781475"/>
              <a:ext cx="35825" cy="27450"/>
            </a:xfrm>
            <a:custGeom>
              <a:avLst/>
              <a:gdLst/>
              <a:ahLst/>
              <a:cxnLst/>
              <a:rect l="l" t="t" r="r" b="b"/>
              <a:pathLst>
                <a:path w="1433" h="1098" extrusionOk="0">
                  <a:moveTo>
                    <a:pt x="32" y="1"/>
                  </a:moveTo>
                  <a:cubicBezTo>
                    <a:pt x="21" y="1"/>
                    <a:pt x="0" y="20"/>
                    <a:pt x="13" y="33"/>
                  </a:cubicBezTo>
                  <a:cubicBezTo>
                    <a:pt x="425" y="437"/>
                    <a:pt x="875" y="787"/>
                    <a:pt x="1362" y="1092"/>
                  </a:cubicBezTo>
                  <a:cubicBezTo>
                    <a:pt x="1367" y="1096"/>
                    <a:pt x="1372" y="1097"/>
                    <a:pt x="1377" y="1097"/>
                  </a:cubicBezTo>
                  <a:cubicBezTo>
                    <a:pt x="1405" y="1097"/>
                    <a:pt x="1433" y="1050"/>
                    <a:pt x="1400" y="1031"/>
                  </a:cubicBezTo>
                  <a:cubicBezTo>
                    <a:pt x="920" y="726"/>
                    <a:pt x="463" y="391"/>
                    <a:pt x="36" y="2"/>
                  </a:cubicBezTo>
                  <a:cubicBezTo>
                    <a:pt x="35" y="1"/>
                    <a:pt x="34" y="1"/>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0"/>
            <p:cNvSpPr/>
            <p:nvPr/>
          </p:nvSpPr>
          <p:spPr>
            <a:xfrm>
              <a:off x="6061675" y="785800"/>
              <a:ext cx="17375" cy="12250"/>
            </a:xfrm>
            <a:custGeom>
              <a:avLst/>
              <a:gdLst/>
              <a:ahLst/>
              <a:cxnLst/>
              <a:rect l="l" t="t" r="r" b="b"/>
              <a:pathLst>
                <a:path w="695" h="490" extrusionOk="0">
                  <a:moveTo>
                    <a:pt x="40" y="1"/>
                  </a:moveTo>
                  <a:cubicBezTo>
                    <a:pt x="20" y="1"/>
                    <a:pt x="1" y="30"/>
                    <a:pt x="13" y="43"/>
                  </a:cubicBezTo>
                  <a:cubicBezTo>
                    <a:pt x="219" y="195"/>
                    <a:pt x="410" y="355"/>
                    <a:pt x="623" y="485"/>
                  </a:cubicBezTo>
                  <a:cubicBezTo>
                    <a:pt x="628" y="488"/>
                    <a:pt x="633" y="490"/>
                    <a:pt x="638" y="490"/>
                  </a:cubicBezTo>
                  <a:cubicBezTo>
                    <a:pt x="666" y="490"/>
                    <a:pt x="695" y="444"/>
                    <a:pt x="669" y="431"/>
                  </a:cubicBezTo>
                  <a:cubicBezTo>
                    <a:pt x="463" y="294"/>
                    <a:pt x="257" y="142"/>
                    <a:pt x="51" y="4"/>
                  </a:cubicBezTo>
                  <a:cubicBezTo>
                    <a:pt x="48" y="2"/>
                    <a:pt x="44" y="1"/>
                    <a:pt x="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0"/>
            <p:cNvSpPr/>
            <p:nvPr/>
          </p:nvSpPr>
          <p:spPr>
            <a:xfrm>
              <a:off x="6068725" y="785075"/>
              <a:ext cx="10725" cy="7400"/>
            </a:xfrm>
            <a:custGeom>
              <a:avLst/>
              <a:gdLst/>
              <a:ahLst/>
              <a:cxnLst/>
              <a:rect l="l" t="t" r="r" b="b"/>
              <a:pathLst>
                <a:path w="429" h="296" extrusionOk="0">
                  <a:moveTo>
                    <a:pt x="57" y="0"/>
                  </a:moveTo>
                  <a:cubicBezTo>
                    <a:pt x="34" y="0"/>
                    <a:pt x="1" y="43"/>
                    <a:pt x="21" y="56"/>
                  </a:cubicBezTo>
                  <a:cubicBezTo>
                    <a:pt x="135" y="133"/>
                    <a:pt x="250" y="224"/>
                    <a:pt x="364" y="293"/>
                  </a:cubicBezTo>
                  <a:cubicBezTo>
                    <a:pt x="367" y="295"/>
                    <a:pt x="371" y="296"/>
                    <a:pt x="375" y="296"/>
                  </a:cubicBezTo>
                  <a:cubicBezTo>
                    <a:pt x="398" y="296"/>
                    <a:pt x="428" y="260"/>
                    <a:pt x="402" y="247"/>
                  </a:cubicBezTo>
                  <a:cubicBezTo>
                    <a:pt x="288" y="163"/>
                    <a:pt x="181" y="79"/>
                    <a:pt x="67" y="3"/>
                  </a:cubicBezTo>
                  <a:cubicBezTo>
                    <a:pt x="64" y="1"/>
                    <a:pt x="61" y="0"/>
                    <a:pt x="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0"/>
            <p:cNvSpPr/>
            <p:nvPr/>
          </p:nvSpPr>
          <p:spPr>
            <a:xfrm>
              <a:off x="6004500" y="741750"/>
              <a:ext cx="12650" cy="18650"/>
            </a:xfrm>
            <a:custGeom>
              <a:avLst/>
              <a:gdLst/>
              <a:ahLst/>
              <a:cxnLst/>
              <a:rect l="l" t="t" r="r" b="b"/>
              <a:pathLst>
                <a:path w="506" h="746" extrusionOk="0">
                  <a:moveTo>
                    <a:pt x="32" y="1"/>
                  </a:moveTo>
                  <a:cubicBezTo>
                    <a:pt x="17" y="1"/>
                    <a:pt x="0" y="17"/>
                    <a:pt x="6" y="29"/>
                  </a:cubicBezTo>
                  <a:cubicBezTo>
                    <a:pt x="151" y="273"/>
                    <a:pt x="296" y="509"/>
                    <a:pt x="456" y="738"/>
                  </a:cubicBezTo>
                  <a:cubicBezTo>
                    <a:pt x="460" y="743"/>
                    <a:pt x="465" y="746"/>
                    <a:pt x="471" y="746"/>
                  </a:cubicBezTo>
                  <a:cubicBezTo>
                    <a:pt x="487" y="746"/>
                    <a:pt x="505" y="726"/>
                    <a:pt x="494" y="715"/>
                  </a:cubicBezTo>
                  <a:cubicBezTo>
                    <a:pt x="342" y="478"/>
                    <a:pt x="189" y="250"/>
                    <a:pt x="44" y="6"/>
                  </a:cubicBezTo>
                  <a:cubicBezTo>
                    <a:pt x="41" y="2"/>
                    <a:pt x="37" y="1"/>
                    <a:pt x="32"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0"/>
            <p:cNvSpPr/>
            <p:nvPr/>
          </p:nvSpPr>
          <p:spPr>
            <a:xfrm>
              <a:off x="6111150" y="470950"/>
              <a:ext cx="15650" cy="5725"/>
            </a:xfrm>
            <a:custGeom>
              <a:avLst/>
              <a:gdLst/>
              <a:ahLst/>
              <a:cxnLst/>
              <a:rect l="l" t="t" r="r" b="b"/>
              <a:pathLst>
                <a:path w="626" h="229" extrusionOk="0">
                  <a:moveTo>
                    <a:pt x="603" y="0"/>
                  </a:moveTo>
                  <a:cubicBezTo>
                    <a:pt x="412" y="61"/>
                    <a:pt x="214" y="138"/>
                    <a:pt x="16" y="198"/>
                  </a:cubicBezTo>
                  <a:cubicBezTo>
                    <a:pt x="1" y="206"/>
                    <a:pt x="1" y="229"/>
                    <a:pt x="16" y="229"/>
                  </a:cubicBezTo>
                  <a:cubicBezTo>
                    <a:pt x="214" y="168"/>
                    <a:pt x="412" y="92"/>
                    <a:pt x="603" y="31"/>
                  </a:cubicBezTo>
                  <a:cubicBezTo>
                    <a:pt x="626" y="23"/>
                    <a:pt x="626" y="0"/>
                    <a:pt x="603"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0"/>
            <p:cNvSpPr/>
            <p:nvPr/>
          </p:nvSpPr>
          <p:spPr>
            <a:xfrm>
              <a:off x="6104100" y="465975"/>
              <a:ext cx="38500" cy="13425"/>
            </a:xfrm>
            <a:custGeom>
              <a:avLst/>
              <a:gdLst/>
              <a:ahLst/>
              <a:cxnLst/>
              <a:rect l="l" t="t" r="r" b="b"/>
              <a:pathLst>
                <a:path w="1540" h="537" extrusionOk="0">
                  <a:moveTo>
                    <a:pt x="1523" y="0"/>
                  </a:moveTo>
                  <a:lnTo>
                    <a:pt x="1523" y="0"/>
                  </a:lnTo>
                  <a:cubicBezTo>
                    <a:pt x="1521" y="0"/>
                    <a:pt x="1519" y="0"/>
                    <a:pt x="1517" y="1"/>
                  </a:cubicBezTo>
                  <a:cubicBezTo>
                    <a:pt x="1007" y="146"/>
                    <a:pt x="504" y="321"/>
                    <a:pt x="8" y="527"/>
                  </a:cubicBezTo>
                  <a:cubicBezTo>
                    <a:pt x="2" y="527"/>
                    <a:pt x="1" y="537"/>
                    <a:pt x="5" y="537"/>
                  </a:cubicBezTo>
                  <a:cubicBezTo>
                    <a:pt x="6" y="537"/>
                    <a:pt x="7" y="536"/>
                    <a:pt x="8" y="535"/>
                  </a:cubicBezTo>
                  <a:cubicBezTo>
                    <a:pt x="511" y="359"/>
                    <a:pt x="1014" y="207"/>
                    <a:pt x="1517" y="39"/>
                  </a:cubicBezTo>
                  <a:cubicBezTo>
                    <a:pt x="1538" y="32"/>
                    <a:pt x="1540" y="0"/>
                    <a:pt x="1523"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0"/>
            <p:cNvSpPr/>
            <p:nvPr/>
          </p:nvSpPr>
          <p:spPr>
            <a:xfrm>
              <a:off x="6109625" y="464600"/>
              <a:ext cx="40350" cy="12675"/>
            </a:xfrm>
            <a:custGeom>
              <a:avLst/>
              <a:gdLst/>
              <a:ahLst/>
              <a:cxnLst/>
              <a:rect l="l" t="t" r="r" b="b"/>
              <a:pathLst>
                <a:path w="1614" h="507" extrusionOk="0">
                  <a:moveTo>
                    <a:pt x="1588" y="1"/>
                  </a:moveTo>
                  <a:lnTo>
                    <a:pt x="1588" y="1"/>
                  </a:lnTo>
                  <a:cubicBezTo>
                    <a:pt x="1585" y="1"/>
                    <a:pt x="1582" y="1"/>
                    <a:pt x="1578" y="3"/>
                  </a:cubicBezTo>
                  <a:cubicBezTo>
                    <a:pt x="1045" y="125"/>
                    <a:pt x="527" y="285"/>
                    <a:pt x="16" y="468"/>
                  </a:cubicBezTo>
                  <a:cubicBezTo>
                    <a:pt x="2" y="475"/>
                    <a:pt x="1" y="507"/>
                    <a:pt x="18" y="507"/>
                  </a:cubicBezTo>
                  <a:cubicBezTo>
                    <a:pt x="20" y="507"/>
                    <a:pt x="22" y="507"/>
                    <a:pt x="24" y="506"/>
                  </a:cubicBezTo>
                  <a:cubicBezTo>
                    <a:pt x="527" y="323"/>
                    <a:pt x="1052" y="209"/>
                    <a:pt x="1571" y="71"/>
                  </a:cubicBezTo>
                  <a:cubicBezTo>
                    <a:pt x="1598" y="58"/>
                    <a:pt x="1613" y="1"/>
                    <a:pt x="1588"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0"/>
            <p:cNvSpPr/>
            <p:nvPr/>
          </p:nvSpPr>
          <p:spPr>
            <a:xfrm>
              <a:off x="5971000" y="391425"/>
              <a:ext cx="155900" cy="112575"/>
            </a:xfrm>
            <a:custGeom>
              <a:avLst/>
              <a:gdLst/>
              <a:ahLst/>
              <a:cxnLst/>
              <a:rect l="l" t="t" r="r" b="b"/>
              <a:pathLst>
                <a:path w="6236" h="4503" extrusionOk="0">
                  <a:moveTo>
                    <a:pt x="6151" y="0"/>
                  </a:moveTo>
                  <a:cubicBezTo>
                    <a:pt x="6131" y="0"/>
                    <a:pt x="6108" y="10"/>
                    <a:pt x="6087" y="34"/>
                  </a:cubicBezTo>
                  <a:cubicBezTo>
                    <a:pt x="5279" y="880"/>
                    <a:pt x="4357" y="1619"/>
                    <a:pt x="3351" y="2221"/>
                  </a:cubicBezTo>
                  <a:cubicBezTo>
                    <a:pt x="2208" y="2922"/>
                    <a:pt x="1171" y="3776"/>
                    <a:pt x="20" y="4454"/>
                  </a:cubicBezTo>
                  <a:cubicBezTo>
                    <a:pt x="1" y="4467"/>
                    <a:pt x="3" y="4503"/>
                    <a:pt x="24" y="4503"/>
                  </a:cubicBezTo>
                  <a:cubicBezTo>
                    <a:pt x="27" y="4503"/>
                    <a:pt x="31" y="4502"/>
                    <a:pt x="35" y="4500"/>
                  </a:cubicBezTo>
                  <a:cubicBezTo>
                    <a:pt x="1255" y="3989"/>
                    <a:pt x="2291" y="3052"/>
                    <a:pt x="3412" y="2358"/>
                  </a:cubicBezTo>
                  <a:cubicBezTo>
                    <a:pt x="4441" y="1718"/>
                    <a:pt x="5401" y="1055"/>
                    <a:pt x="6186" y="125"/>
                  </a:cubicBezTo>
                  <a:cubicBezTo>
                    <a:pt x="6235" y="65"/>
                    <a:pt x="6202" y="0"/>
                    <a:pt x="6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0"/>
            <p:cNvSpPr/>
            <p:nvPr/>
          </p:nvSpPr>
          <p:spPr>
            <a:xfrm>
              <a:off x="5949950" y="359400"/>
              <a:ext cx="176550" cy="144550"/>
            </a:xfrm>
            <a:custGeom>
              <a:avLst/>
              <a:gdLst/>
              <a:ahLst/>
              <a:cxnLst/>
              <a:rect l="l" t="t" r="r" b="b"/>
              <a:pathLst>
                <a:path w="7062" h="5782" extrusionOk="0">
                  <a:moveTo>
                    <a:pt x="5422" y="0"/>
                  </a:moveTo>
                  <a:cubicBezTo>
                    <a:pt x="4164" y="0"/>
                    <a:pt x="2578" y="786"/>
                    <a:pt x="1861" y="1292"/>
                  </a:cubicBezTo>
                  <a:cubicBezTo>
                    <a:pt x="1159" y="1795"/>
                    <a:pt x="245" y="2626"/>
                    <a:pt x="115" y="3533"/>
                  </a:cubicBezTo>
                  <a:cubicBezTo>
                    <a:pt x="1" y="4318"/>
                    <a:pt x="131" y="5354"/>
                    <a:pt x="877" y="5781"/>
                  </a:cubicBezTo>
                  <a:cubicBezTo>
                    <a:pt x="879" y="5782"/>
                    <a:pt x="880" y="5782"/>
                    <a:pt x="882" y="5782"/>
                  </a:cubicBezTo>
                  <a:cubicBezTo>
                    <a:pt x="898" y="5782"/>
                    <a:pt x="922" y="5749"/>
                    <a:pt x="908" y="5735"/>
                  </a:cubicBezTo>
                  <a:cubicBezTo>
                    <a:pt x="268" y="5125"/>
                    <a:pt x="85" y="4142"/>
                    <a:pt x="313" y="3304"/>
                  </a:cubicBezTo>
                  <a:cubicBezTo>
                    <a:pt x="542" y="2473"/>
                    <a:pt x="1441" y="1749"/>
                    <a:pt x="2112" y="1269"/>
                  </a:cubicBezTo>
                  <a:cubicBezTo>
                    <a:pt x="2850" y="748"/>
                    <a:pt x="4121" y="176"/>
                    <a:pt x="5218" y="176"/>
                  </a:cubicBezTo>
                  <a:cubicBezTo>
                    <a:pt x="5933" y="176"/>
                    <a:pt x="6574" y="419"/>
                    <a:pt x="6944" y="1078"/>
                  </a:cubicBezTo>
                  <a:cubicBezTo>
                    <a:pt x="6954" y="1094"/>
                    <a:pt x="6967" y="1101"/>
                    <a:pt x="6981" y="1101"/>
                  </a:cubicBezTo>
                  <a:cubicBezTo>
                    <a:pt x="7019" y="1101"/>
                    <a:pt x="7062" y="1049"/>
                    <a:pt x="7051" y="1010"/>
                  </a:cubicBezTo>
                  <a:cubicBezTo>
                    <a:pt x="6776" y="267"/>
                    <a:pt x="6154" y="0"/>
                    <a:pt x="5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0"/>
            <p:cNvSpPr/>
            <p:nvPr/>
          </p:nvSpPr>
          <p:spPr>
            <a:xfrm>
              <a:off x="5954925" y="361925"/>
              <a:ext cx="153200" cy="91000"/>
            </a:xfrm>
            <a:custGeom>
              <a:avLst/>
              <a:gdLst/>
              <a:ahLst/>
              <a:cxnLst/>
              <a:rect l="l" t="t" r="r" b="b"/>
              <a:pathLst>
                <a:path w="6128" h="3640" extrusionOk="0">
                  <a:moveTo>
                    <a:pt x="5534" y="1"/>
                  </a:moveTo>
                  <a:cubicBezTo>
                    <a:pt x="5493" y="1"/>
                    <a:pt x="5444" y="67"/>
                    <a:pt x="5480" y="109"/>
                  </a:cubicBezTo>
                  <a:cubicBezTo>
                    <a:pt x="6128" y="901"/>
                    <a:pt x="4200" y="1023"/>
                    <a:pt x="3963" y="1061"/>
                  </a:cubicBezTo>
                  <a:cubicBezTo>
                    <a:pt x="3605" y="1137"/>
                    <a:pt x="3270" y="1298"/>
                    <a:pt x="2988" y="1526"/>
                  </a:cubicBezTo>
                  <a:cubicBezTo>
                    <a:pt x="2706" y="1747"/>
                    <a:pt x="2515" y="2090"/>
                    <a:pt x="2325" y="2387"/>
                  </a:cubicBezTo>
                  <a:cubicBezTo>
                    <a:pt x="2180" y="2601"/>
                    <a:pt x="2027" y="2814"/>
                    <a:pt x="1860" y="3012"/>
                  </a:cubicBezTo>
                  <a:cubicBezTo>
                    <a:pt x="1684" y="3203"/>
                    <a:pt x="1471" y="3355"/>
                    <a:pt x="1227" y="3454"/>
                  </a:cubicBezTo>
                  <a:cubicBezTo>
                    <a:pt x="1070" y="3534"/>
                    <a:pt x="932" y="3574"/>
                    <a:pt x="813" y="3574"/>
                  </a:cubicBezTo>
                  <a:cubicBezTo>
                    <a:pt x="489" y="3574"/>
                    <a:pt x="310" y="3278"/>
                    <a:pt x="282" y="2692"/>
                  </a:cubicBezTo>
                  <a:cubicBezTo>
                    <a:pt x="288" y="2687"/>
                    <a:pt x="285" y="2681"/>
                    <a:pt x="278" y="2681"/>
                  </a:cubicBezTo>
                  <a:cubicBezTo>
                    <a:pt x="275" y="2681"/>
                    <a:pt x="271" y="2682"/>
                    <a:pt x="267" y="2685"/>
                  </a:cubicBezTo>
                  <a:cubicBezTo>
                    <a:pt x="0" y="2944"/>
                    <a:pt x="61" y="3538"/>
                    <a:pt x="496" y="3614"/>
                  </a:cubicBezTo>
                  <a:cubicBezTo>
                    <a:pt x="581" y="3631"/>
                    <a:pt x="665" y="3639"/>
                    <a:pt x="748" y="3639"/>
                  </a:cubicBezTo>
                  <a:cubicBezTo>
                    <a:pt x="1336" y="3639"/>
                    <a:pt x="1847" y="3234"/>
                    <a:pt x="2187" y="2753"/>
                  </a:cubicBezTo>
                  <a:cubicBezTo>
                    <a:pt x="2591" y="2182"/>
                    <a:pt x="2889" y="1610"/>
                    <a:pt x="3552" y="1298"/>
                  </a:cubicBezTo>
                  <a:cubicBezTo>
                    <a:pt x="4062" y="1061"/>
                    <a:pt x="4642" y="1198"/>
                    <a:pt x="5152" y="993"/>
                  </a:cubicBezTo>
                  <a:cubicBezTo>
                    <a:pt x="5587" y="817"/>
                    <a:pt x="5937" y="436"/>
                    <a:pt x="5564" y="17"/>
                  </a:cubicBezTo>
                  <a:cubicBezTo>
                    <a:pt x="5556" y="6"/>
                    <a:pt x="5545" y="1"/>
                    <a:pt x="5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0"/>
            <p:cNvSpPr/>
            <p:nvPr/>
          </p:nvSpPr>
          <p:spPr>
            <a:xfrm>
              <a:off x="5949200" y="435800"/>
              <a:ext cx="9700" cy="45700"/>
            </a:xfrm>
            <a:custGeom>
              <a:avLst/>
              <a:gdLst/>
              <a:ahLst/>
              <a:cxnLst/>
              <a:rect l="l" t="t" r="r" b="b"/>
              <a:pathLst>
                <a:path w="388" h="1828" extrusionOk="0">
                  <a:moveTo>
                    <a:pt x="380" y="0"/>
                  </a:moveTo>
                  <a:cubicBezTo>
                    <a:pt x="376" y="0"/>
                    <a:pt x="370" y="4"/>
                    <a:pt x="366" y="12"/>
                  </a:cubicBezTo>
                  <a:cubicBezTo>
                    <a:pt x="61" y="507"/>
                    <a:pt x="0" y="1292"/>
                    <a:pt x="290" y="1810"/>
                  </a:cubicBezTo>
                  <a:cubicBezTo>
                    <a:pt x="298" y="1823"/>
                    <a:pt x="310" y="1828"/>
                    <a:pt x="321" y="1828"/>
                  </a:cubicBezTo>
                  <a:cubicBezTo>
                    <a:pt x="352" y="1828"/>
                    <a:pt x="387" y="1792"/>
                    <a:pt x="382" y="1765"/>
                  </a:cubicBezTo>
                  <a:cubicBezTo>
                    <a:pt x="214" y="1193"/>
                    <a:pt x="145" y="560"/>
                    <a:pt x="382" y="12"/>
                  </a:cubicBezTo>
                  <a:cubicBezTo>
                    <a:pt x="385" y="4"/>
                    <a:pt x="383" y="0"/>
                    <a:pt x="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0"/>
            <p:cNvSpPr/>
            <p:nvPr/>
          </p:nvSpPr>
          <p:spPr>
            <a:xfrm>
              <a:off x="6012275" y="427575"/>
              <a:ext cx="10350" cy="19750"/>
            </a:xfrm>
            <a:custGeom>
              <a:avLst/>
              <a:gdLst/>
              <a:ahLst/>
              <a:cxnLst/>
              <a:rect l="l" t="t" r="r" b="b"/>
              <a:pathLst>
                <a:path w="414" h="790" extrusionOk="0">
                  <a:moveTo>
                    <a:pt x="35" y="0"/>
                  </a:moveTo>
                  <a:cubicBezTo>
                    <a:pt x="19" y="0"/>
                    <a:pt x="0" y="20"/>
                    <a:pt x="0" y="36"/>
                  </a:cubicBezTo>
                  <a:cubicBezTo>
                    <a:pt x="69" y="287"/>
                    <a:pt x="168" y="539"/>
                    <a:pt x="290" y="767"/>
                  </a:cubicBezTo>
                  <a:cubicBezTo>
                    <a:pt x="298" y="783"/>
                    <a:pt x="311" y="790"/>
                    <a:pt x="325" y="790"/>
                  </a:cubicBezTo>
                  <a:cubicBezTo>
                    <a:pt x="364" y="790"/>
                    <a:pt x="413" y="738"/>
                    <a:pt x="396" y="699"/>
                  </a:cubicBezTo>
                  <a:cubicBezTo>
                    <a:pt x="282" y="463"/>
                    <a:pt x="153" y="242"/>
                    <a:pt x="54" y="13"/>
                  </a:cubicBezTo>
                  <a:cubicBezTo>
                    <a:pt x="49" y="4"/>
                    <a:pt x="42" y="0"/>
                    <a:pt x="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0"/>
            <p:cNvSpPr/>
            <p:nvPr/>
          </p:nvSpPr>
          <p:spPr>
            <a:xfrm>
              <a:off x="6015225" y="423325"/>
              <a:ext cx="12000" cy="23825"/>
            </a:xfrm>
            <a:custGeom>
              <a:avLst/>
              <a:gdLst/>
              <a:ahLst/>
              <a:cxnLst/>
              <a:rect l="l" t="t" r="r" b="b"/>
              <a:pathLst>
                <a:path w="480" h="953" extrusionOk="0">
                  <a:moveTo>
                    <a:pt x="56" y="1"/>
                  </a:moveTo>
                  <a:cubicBezTo>
                    <a:pt x="30" y="1"/>
                    <a:pt x="1" y="33"/>
                    <a:pt x="12" y="61"/>
                  </a:cubicBezTo>
                  <a:cubicBezTo>
                    <a:pt x="157" y="335"/>
                    <a:pt x="225" y="640"/>
                    <a:pt x="339" y="922"/>
                  </a:cubicBezTo>
                  <a:cubicBezTo>
                    <a:pt x="346" y="944"/>
                    <a:pt x="360" y="953"/>
                    <a:pt x="378" y="953"/>
                  </a:cubicBezTo>
                  <a:cubicBezTo>
                    <a:pt x="421" y="953"/>
                    <a:pt x="480" y="897"/>
                    <a:pt x="469" y="854"/>
                  </a:cubicBezTo>
                  <a:cubicBezTo>
                    <a:pt x="385" y="556"/>
                    <a:pt x="256" y="267"/>
                    <a:pt x="80" y="15"/>
                  </a:cubicBezTo>
                  <a:cubicBezTo>
                    <a:pt x="74" y="5"/>
                    <a:pt x="65" y="1"/>
                    <a:pt x="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0"/>
            <p:cNvSpPr/>
            <p:nvPr/>
          </p:nvSpPr>
          <p:spPr>
            <a:xfrm>
              <a:off x="6020000" y="418600"/>
              <a:ext cx="11250" cy="21725"/>
            </a:xfrm>
            <a:custGeom>
              <a:avLst/>
              <a:gdLst/>
              <a:ahLst/>
              <a:cxnLst/>
              <a:rect l="l" t="t" r="r" b="b"/>
              <a:pathLst>
                <a:path w="450" h="869" extrusionOk="0">
                  <a:moveTo>
                    <a:pt x="67" y="1"/>
                  </a:moveTo>
                  <a:cubicBezTo>
                    <a:pt x="37" y="1"/>
                    <a:pt x="0" y="42"/>
                    <a:pt x="11" y="75"/>
                  </a:cubicBezTo>
                  <a:cubicBezTo>
                    <a:pt x="95" y="341"/>
                    <a:pt x="202" y="601"/>
                    <a:pt x="339" y="844"/>
                  </a:cubicBezTo>
                  <a:cubicBezTo>
                    <a:pt x="350" y="861"/>
                    <a:pt x="363" y="868"/>
                    <a:pt x="377" y="868"/>
                  </a:cubicBezTo>
                  <a:cubicBezTo>
                    <a:pt x="412" y="868"/>
                    <a:pt x="449" y="822"/>
                    <a:pt x="438" y="783"/>
                  </a:cubicBezTo>
                  <a:cubicBezTo>
                    <a:pt x="347" y="517"/>
                    <a:pt x="202" y="273"/>
                    <a:pt x="95" y="21"/>
                  </a:cubicBezTo>
                  <a:cubicBezTo>
                    <a:pt x="89" y="7"/>
                    <a:pt x="78"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0"/>
            <p:cNvSpPr/>
            <p:nvPr/>
          </p:nvSpPr>
          <p:spPr>
            <a:xfrm>
              <a:off x="6023175" y="413400"/>
              <a:ext cx="7700" cy="15825"/>
            </a:xfrm>
            <a:custGeom>
              <a:avLst/>
              <a:gdLst/>
              <a:ahLst/>
              <a:cxnLst/>
              <a:rect l="l" t="t" r="r" b="b"/>
              <a:pathLst>
                <a:path w="308" h="633" extrusionOk="0">
                  <a:moveTo>
                    <a:pt x="31" y="0"/>
                  </a:moveTo>
                  <a:cubicBezTo>
                    <a:pt x="16" y="0"/>
                    <a:pt x="0" y="22"/>
                    <a:pt x="6" y="39"/>
                  </a:cubicBezTo>
                  <a:cubicBezTo>
                    <a:pt x="82" y="229"/>
                    <a:pt x="121" y="435"/>
                    <a:pt x="220" y="618"/>
                  </a:cubicBezTo>
                  <a:cubicBezTo>
                    <a:pt x="226" y="628"/>
                    <a:pt x="235" y="632"/>
                    <a:pt x="245" y="632"/>
                  </a:cubicBezTo>
                  <a:cubicBezTo>
                    <a:pt x="273" y="632"/>
                    <a:pt x="307" y="600"/>
                    <a:pt x="296" y="572"/>
                  </a:cubicBezTo>
                  <a:cubicBezTo>
                    <a:pt x="235" y="374"/>
                    <a:pt x="151" y="184"/>
                    <a:pt x="44" y="8"/>
                  </a:cubicBezTo>
                  <a:cubicBezTo>
                    <a:pt x="41" y="3"/>
                    <a:pt x="36" y="0"/>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0"/>
            <p:cNvSpPr/>
            <p:nvPr/>
          </p:nvSpPr>
          <p:spPr>
            <a:xfrm>
              <a:off x="6028900" y="415850"/>
              <a:ext cx="5300" cy="8450"/>
            </a:xfrm>
            <a:custGeom>
              <a:avLst/>
              <a:gdLst/>
              <a:ahLst/>
              <a:cxnLst/>
              <a:rect l="l" t="t" r="r" b="b"/>
              <a:pathLst>
                <a:path w="212" h="338" extrusionOk="0">
                  <a:moveTo>
                    <a:pt x="64" y="1"/>
                  </a:moveTo>
                  <a:cubicBezTo>
                    <a:pt x="38" y="1"/>
                    <a:pt x="1" y="32"/>
                    <a:pt x="6" y="63"/>
                  </a:cubicBezTo>
                  <a:cubicBezTo>
                    <a:pt x="21" y="131"/>
                    <a:pt x="59" y="329"/>
                    <a:pt x="158" y="337"/>
                  </a:cubicBezTo>
                  <a:cubicBezTo>
                    <a:pt x="189" y="337"/>
                    <a:pt x="212" y="307"/>
                    <a:pt x="204" y="276"/>
                  </a:cubicBezTo>
                  <a:cubicBezTo>
                    <a:pt x="158" y="192"/>
                    <a:pt x="120" y="108"/>
                    <a:pt x="90" y="25"/>
                  </a:cubicBezTo>
                  <a:cubicBezTo>
                    <a:pt x="87" y="8"/>
                    <a:pt x="77"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0"/>
            <p:cNvSpPr/>
            <p:nvPr/>
          </p:nvSpPr>
          <p:spPr>
            <a:xfrm>
              <a:off x="6032975" y="414625"/>
              <a:ext cx="5800" cy="5675"/>
            </a:xfrm>
            <a:custGeom>
              <a:avLst/>
              <a:gdLst/>
              <a:ahLst/>
              <a:cxnLst/>
              <a:rect l="l" t="t" r="r" b="b"/>
              <a:pathLst>
                <a:path w="232" h="227" extrusionOk="0">
                  <a:moveTo>
                    <a:pt x="76" y="1"/>
                  </a:moveTo>
                  <a:cubicBezTo>
                    <a:pt x="43" y="1"/>
                    <a:pt x="0" y="37"/>
                    <a:pt x="11" y="74"/>
                  </a:cubicBezTo>
                  <a:cubicBezTo>
                    <a:pt x="30" y="139"/>
                    <a:pt x="72" y="226"/>
                    <a:pt x="146" y="226"/>
                  </a:cubicBezTo>
                  <a:cubicBezTo>
                    <a:pt x="158" y="226"/>
                    <a:pt x="172" y="224"/>
                    <a:pt x="186" y="218"/>
                  </a:cubicBezTo>
                  <a:cubicBezTo>
                    <a:pt x="209" y="218"/>
                    <a:pt x="232" y="180"/>
                    <a:pt x="209" y="157"/>
                  </a:cubicBezTo>
                  <a:cubicBezTo>
                    <a:pt x="163" y="127"/>
                    <a:pt x="132" y="81"/>
                    <a:pt x="110" y="28"/>
                  </a:cubicBezTo>
                  <a:cubicBezTo>
                    <a:pt x="105" y="9"/>
                    <a:pt x="92" y="1"/>
                    <a:pt x="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0"/>
            <p:cNvSpPr/>
            <p:nvPr/>
          </p:nvSpPr>
          <p:spPr>
            <a:xfrm>
              <a:off x="6038400" y="415975"/>
              <a:ext cx="4075" cy="4675"/>
            </a:xfrm>
            <a:custGeom>
              <a:avLst/>
              <a:gdLst/>
              <a:ahLst/>
              <a:cxnLst/>
              <a:rect l="l" t="t" r="r" b="b"/>
              <a:pathLst>
                <a:path w="163" h="187" extrusionOk="0">
                  <a:moveTo>
                    <a:pt x="28" y="0"/>
                  </a:moveTo>
                  <a:cubicBezTo>
                    <a:pt x="15" y="0"/>
                    <a:pt x="1" y="23"/>
                    <a:pt x="7" y="35"/>
                  </a:cubicBezTo>
                  <a:cubicBezTo>
                    <a:pt x="45" y="73"/>
                    <a:pt x="76" y="119"/>
                    <a:pt x="91" y="172"/>
                  </a:cubicBezTo>
                  <a:cubicBezTo>
                    <a:pt x="95" y="182"/>
                    <a:pt x="102" y="187"/>
                    <a:pt x="111" y="187"/>
                  </a:cubicBezTo>
                  <a:cubicBezTo>
                    <a:pt x="133" y="187"/>
                    <a:pt x="163" y="156"/>
                    <a:pt x="152" y="134"/>
                  </a:cubicBezTo>
                  <a:cubicBezTo>
                    <a:pt x="121" y="81"/>
                    <a:pt x="83" y="35"/>
                    <a:pt x="37" y="4"/>
                  </a:cubicBezTo>
                  <a:cubicBezTo>
                    <a:pt x="34" y="1"/>
                    <a:pt x="31" y="0"/>
                    <a:pt x="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0"/>
            <p:cNvSpPr/>
            <p:nvPr/>
          </p:nvSpPr>
          <p:spPr>
            <a:xfrm>
              <a:off x="6073050" y="386725"/>
              <a:ext cx="16450" cy="17075"/>
            </a:xfrm>
            <a:custGeom>
              <a:avLst/>
              <a:gdLst/>
              <a:ahLst/>
              <a:cxnLst/>
              <a:rect l="l" t="t" r="r" b="b"/>
              <a:pathLst>
                <a:path w="658" h="683" extrusionOk="0">
                  <a:moveTo>
                    <a:pt x="16" y="1"/>
                  </a:moveTo>
                  <a:cubicBezTo>
                    <a:pt x="8" y="1"/>
                    <a:pt x="0" y="8"/>
                    <a:pt x="8" y="16"/>
                  </a:cubicBezTo>
                  <a:cubicBezTo>
                    <a:pt x="244" y="184"/>
                    <a:pt x="359" y="473"/>
                    <a:pt x="564" y="671"/>
                  </a:cubicBezTo>
                  <a:cubicBezTo>
                    <a:pt x="572" y="679"/>
                    <a:pt x="581" y="683"/>
                    <a:pt x="590" y="683"/>
                  </a:cubicBezTo>
                  <a:cubicBezTo>
                    <a:pt x="624" y="683"/>
                    <a:pt x="657" y="633"/>
                    <a:pt x="633" y="603"/>
                  </a:cubicBezTo>
                  <a:cubicBezTo>
                    <a:pt x="465" y="374"/>
                    <a:pt x="290" y="115"/>
                    <a:pt x="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0"/>
            <p:cNvSpPr/>
            <p:nvPr/>
          </p:nvSpPr>
          <p:spPr>
            <a:xfrm>
              <a:off x="6081650" y="387075"/>
              <a:ext cx="13975" cy="14900"/>
            </a:xfrm>
            <a:custGeom>
              <a:avLst/>
              <a:gdLst/>
              <a:ahLst/>
              <a:cxnLst/>
              <a:rect l="l" t="t" r="r" b="b"/>
              <a:pathLst>
                <a:path w="559" h="596" extrusionOk="0">
                  <a:moveTo>
                    <a:pt x="24" y="0"/>
                  </a:moveTo>
                  <a:cubicBezTo>
                    <a:pt x="11" y="0"/>
                    <a:pt x="0" y="18"/>
                    <a:pt x="7" y="25"/>
                  </a:cubicBezTo>
                  <a:cubicBezTo>
                    <a:pt x="190" y="185"/>
                    <a:pt x="312" y="391"/>
                    <a:pt x="457" y="581"/>
                  </a:cubicBezTo>
                  <a:cubicBezTo>
                    <a:pt x="463" y="591"/>
                    <a:pt x="472" y="595"/>
                    <a:pt x="482" y="595"/>
                  </a:cubicBezTo>
                  <a:cubicBezTo>
                    <a:pt x="516" y="595"/>
                    <a:pt x="558" y="542"/>
                    <a:pt x="540" y="513"/>
                  </a:cubicBezTo>
                  <a:cubicBezTo>
                    <a:pt x="411" y="307"/>
                    <a:pt x="236" y="131"/>
                    <a:pt x="30" y="2"/>
                  </a:cubicBezTo>
                  <a:cubicBezTo>
                    <a:pt x="28" y="1"/>
                    <a:pt x="26" y="0"/>
                    <a:pt x="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0"/>
            <p:cNvSpPr/>
            <p:nvPr/>
          </p:nvSpPr>
          <p:spPr>
            <a:xfrm>
              <a:off x="6088150" y="383175"/>
              <a:ext cx="22150" cy="23300"/>
            </a:xfrm>
            <a:custGeom>
              <a:avLst/>
              <a:gdLst/>
              <a:ahLst/>
              <a:cxnLst/>
              <a:rect l="l" t="t" r="r" b="b"/>
              <a:pathLst>
                <a:path w="886" h="932" extrusionOk="0">
                  <a:moveTo>
                    <a:pt x="19" y="0"/>
                  </a:moveTo>
                  <a:cubicBezTo>
                    <a:pt x="8" y="0"/>
                    <a:pt x="0" y="17"/>
                    <a:pt x="6" y="28"/>
                  </a:cubicBezTo>
                  <a:cubicBezTo>
                    <a:pt x="280" y="310"/>
                    <a:pt x="540" y="608"/>
                    <a:pt x="783" y="920"/>
                  </a:cubicBezTo>
                  <a:cubicBezTo>
                    <a:pt x="790" y="928"/>
                    <a:pt x="798" y="931"/>
                    <a:pt x="807" y="931"/>
                  </a:cubicBezTo>
                  <a:cubicBezTo>
                    <a:pt x="841" y="931"/>
                    <a:pt x="886" y="880"/>
                    <a:pt x="867" y="844"/>
                  </a:cubicBezTo>
                  <a:cubicBezTo>
                    <a:pt x="631" y="524"/>
                    <a:pt x="349" y="242"/>
                    <a:pt x="29" y="5"/>
                  </a:cubicBezTo>
                  <a:cubicBezTo>
                    <a:pt x="25" y="2"/>
                    <a:pt x="22" y="0"/>
                    <a:pt x="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0"/>
            <p:cNvSpPr/>
            <p:nvPr/>
          </p:nvSpPr>
          <p:spPr>
            <a:xfrm>
              <a:off x="6094125" y="380675"/>
              <a:ext cx="20550" cy="20850"/>
            </a:xfrm>
            <a:custGeom>
              <a:avLst/>
              <a:gdLst/>
              <a:ahLst/>
              <a:cxnLst/>
              <a:rect l="l" t="t" r="r" b="b"/>
              <a:pathLst>
                <a:path w="822" h="834" extrusionOk="0">
                  <a:moveTo>
                    <a:pt x="63" y="1"/>
                  </a:moveTo>
                  <a:cubicBezTo>
                    <a:pt x="33" y="1"/>
                    <a:pt x="1" y="41"/>
                    <a:pt x="26" y="60"/>
                  </a:cubicBezTo>
                  <a:cubicBezTo>
                    <a:pt x="278" y="296"/>
                    <a:pt x="491" y="570"/>
                    <a:pt x="720" y="822"/>
                  </a:cubicBezTo>
                  <a:cubicBezTo>
                    <a:pt x="728" y="830"/>
                    <a:pt x="737" y="833"/>
                    <a:pt x="746" y="833"/>
                  </a:cubicBezTo>
                  <a:cubicBezTo>
                    <a:pt x="782" y="833"/>
                    <a:pt x="822" y="784"/>
                    <a:pt x="804" y="753"/>
                  </a:cubicBezTo>
                  <a:cubicBezTo>
                    <a:pt x="598" y="471"/>
                    <a:pt x="354" y="220"/>
                    <a:pt x="80" y="6"/>
                  </a:cubicBezTo>
                  <a:cubicBezTo>
                    <a:pt x="74" y="3"/>
                    <a:pt x="69" y="1"/>
                    <a:pt x="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0"/>
            <p:cNvSpPr/>
            <p:nvPr/>
          </p:nvSpPr>
          <p:spPr>
            <a:xfrm>
              <a:off x="6096725" y="375825"/>
              <a:ext cx="17175" cy="16600"/>
            </a:xfrm>
            <a:custGeom>
              <a:avLst/>
              <a:gdLst/>
              <a:ahLst/>
              <a:cxnLst/>
              <a:rect l="l" t="t" r="r" b="b"/>
              <a:pathLst>
                <a:path w="687" h="664" extrusionOk="0">
                  <a:moveTo>
                    <a:pt x="32" y="1"/>
                  </a:moveTo>
                  <a:cubicBezTo>
                    <a:pt x="21" y="1"/>
                    <a:pt x="1" y="20"/>
                    <a:pt x="14" y="33"/>
                  </a:cubicBezTo>
                  <a:cubicBezTo>
                    <a:pt x="219" y="231"/>
                    <a:pt x="410" y="444"/>
                    <a:pt x="608" y="658"/>
                  </a:cubicBezTo>
                  <a:cubicBezTo>
                    <a:pt x="612" y="662"/>
                    <a:pt x="617" y="663"/>
                    <a:pt x="622" y="663"/>
                  </a:cubicBezTo>
                  <a:cubicBezTo>
                    <a:pt x="649" y="663"/>
                    <a:pt x="687" y="622"/>
                    <a:pt x="662" y="597"/>
                  </a:cubicBezTo>
                  <a:cubicBezTo>
                    <a:pt x="471" y="383"/>
                    <a:pt x="258" y="185"/>
                    <a:pt x="37" y="2"/>
                  </a:cubicBezTo>
                  <a:cubicBezTo>
                    <a:pt x="36" y="1"/>
                    <a:pt x="34" y="1"/>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0"/>
            <p:cNvSpPr/>
            <p:nvPr/>
          </p:nvSpPr>
          <p:spPr>
            <a:xfrm>
              <a:off x="6097675" y="370300"/>
              <a:ext cx="20000" cy="18425"/>
            </a:xfrm>
            <a:custGeom>
              <a:avLst/>
              <a:gdLst/>
              <a:ahLst/>
              <a:cxnLst/>
              <a:rect l="l" t="t" r="r" b="b"/>
              <a:pathLst>
                <a:path w="800" h="737" extrusionOk="0">
                  <a:moveTo>
                    <a:pt x="37" y="1"/>
                  </a:moveTo>
                  <a:cubicBezTo>
                    <a:pt x="22" y="1"/>
                    <a:pt x="1" y="20"/>
                    <a:pt x="14" y="33"/>
                  </a:cubicBezTo>
                  <a:cubicBezTo>
                    <a:pt x="250" y="254"/>
                    <a:pt x="479" y="490"/>
                    <a:pt x="700" y="726"/>
                  </a:cubicBezTo>
                  <a:cubicBezTo>
                    <a:pt x="707" y="734"/>
                    <a:pt x="715" y="737"/>
                    <a:pt x="724" y="737"/>
                  </a:cubicBezTo>
                  <a:cubicBezTo>
                    <a:pt x="760" y="737"/>
                    <a:pt x="799" y="681"/>
                    <a:pt x="768" y="650"/>
                  </a:cubicBezTo>
                  <a:cubicBezTo>
                    <a:pt x="547" y="414"/>
                    <a:pt x="303" y="193"/>
                    <a:pt x="44" y="2"/>
                  </a:cubicBezTo>
                  <a:cubicBezTo>
                    <a:pt x="42" y="1"/>
                    <a:pt x="40" y="1"/>
                    <a:pt x="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0"/>
            <p:cNvSpPr/>
            <p:nvPr/>
          </p:nvSpPr>
          <p:spPr>
            <a:xfrm>
              <a:off x="6069100" y="392800"/>
              <a:ext cx="8850" cy="8850"/>
            </a:xfrm>
            <a:custGeom>
              <a:avLst/>
              <a:gdLst/>
              <a:ahLst/>
              <a:cxnLst/>
              <a:rect l="l" t="t" r="r" b="b"/>
              <a:pathLst>
                <a:path w="354" h="354" extrusionOk="0">
                  <a:moveTo>
                    <a:pt x="39" y="0"/>
                  </a:moveTo>
                  <a:cubicBezTo>
                    <a:pt x="23" y="0"/>
                    <a:pt x="1" y="26"/>
                    <a:pt x="21" y="40"/>
                  </a:cubicBezTo>
                  <a:cubicBezTo>
                    <a:pt x="120" y="131"/>
                    <a:pt x="204" y="230"/>
                    <a:pt x="280" y="345"/>
                  </a:cubicBezTo>
                  <a:cubicBezTo>
                    <a:pt x="285" y="351"/>
                    <a:pt x="291" y="354"/>
                    <a:pt x="298" y="354"/>
                  </a:cubicBezTo>
                  <a:cubicBezTo>
                    <a:pt x="323" y="354"/>
                    <a:pt x="353" y="317"/>
                    <a:pt x="341" y="299"/>
                  </a:cubicBezTo>
                  <a:cubicBezTo>
                    <a:pt x="265" y="177"/>
                    <a:pt x="166" y="70"/>
                    <a:pt x="44" y="2"/>
                  </a:cubicBezTo>
                  <a:cubicBezTo>
                    <a:pt x="42" y="1"/>
                    <a:pt x="41" y="0"/>
                    <a:pt x="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0"/>
            <p:cNvSpPr/>
            <p:nvPr/>
          </p:nvSpPr>
          <p:spPr>
            <a:xfrm>
              <a:off x="6067000" y="395650"/>
              <a:ext cx="5650" cy="6250"/>
            </a:xfrm>
            <a:custGeom>
              <a:avLst/>
              <a:gdLst/>
              <a:ahLst/>
              <a:cxnLst/>
              <a:rect l="l" t="t" r="r" b="b"/>
              <a:pathLst>
                <a:path w="226" h="250" extrusionOk="0">
                  <a:moveTo>
                    <a:pt x="46" y="1"/>
                  </a:moveTo>
                  <a:cubicBezTo>
                    <a:pt x="24" y="1"/>
                    <a:pt x="1" y="33"/>
                    <a:pt x="21" y="40"/>
                  </a:cubicBezTo>
                  <a:cubicBezTo>
                    <a:pt x="82" y="93"/>
                    <a:pt x="136" y="162"/>
                    <a:pt x="174" y="238"/>
                  </a:cubicBezTo>
                  <a:cubicBezTo>
                    <a:pt x="178" y="246"/>
                    <a:pt x="183" y="249"/>
                    <a:pt x="189" y="249"/>
                  </a:cubicBezTo>
                  <a:cubicBezTo>
                    <a:pt x="206" y="249"/>
                    <a:pt x="225" y="224"/>
                    <a:pt x="220" y="208"/>
                  </a:cubicBezTo>
                  <a:cubicBezTo>
                    <a:pt x="212" y="116"/>
                    <a:pt x="143" y="32"/>
                    <a:pt x="52" y="2"/>
                  </a:cubicBezTo>
                  <a:cubicBezTo>
                    <a:pt x="50" y="1"/>
                    <a:pt x="48" y="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0"/>
            <p:cNvSpPr/>
            <p:nvPr/>
          </p:nvSpPr>
          <p:spPr>
            <a:xfrm>
              <a:off x="6067000" y="398850"/>
              <a:ext cx="2400" cy="3675"/>
            </a:xfrm>
            <a:custGeom>
              <a:avLst/>
              <a:gdLst/>
              <a:ahLst/>
              <a:cxnLst/>
              <a:rect l="l" t="t" r="r" b="b"/>
              <a:pathLst>
                <a:path w="96" h="147" extrusionOk="0">
                  <a:moveTo>
                    <a:pt x="21" y="1"/>
                  </a:moveTo>
                  <a:cubicBezTo>
                    <a:pt x="12" y="1"/>
                    <a:pt x="0" y="9"/>
                    <a:pt x="6" y="26"/>
                  </a:cubicBezTo>
                  <a:cubicBezTo>
                    <a:pt x="29" y="64"/>
                    <a:pt x="44" y="103"/>
                    <a:pt x="67" y="141"/>
                  </a:cubicBezTo>
                  <a:cubicBezTo>
                    <a:pt x="69" y="145"/>
                    <a:pt x="73" y="147"/>
                    <a:pt x="77" y="147"/>
                  </a:cubicBezTo>
                  <a:cubicBezTo>
                    <a:pt x="86" y="147"/>
                    <a:pt x="95" y="136"/>
                    <a:pt x="90" y="125"/>
                  </a:cubicBezTo>
                  <a:cubicBezTo>
                    <a:pt x="75" y="87"/>
                    <a:pt x="52" y="49"/>
                    <a:pt x="29" y="3"/>
                  </a:cubicBezTo>
                  <a:cubicBezTo>
                    <a:pt x="27" y="2"/>
                    <a:pt x="24" y="1"/>
                    <a:pt x="21"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0"/>
            <p:cNvSpPr/>
            <p:nvPr/>
          </p:nvSpPr>
          <p:spPr>
            <a:xfrm>
              <a:off x="6065850" y="400250"/>
              <a:ext cx="2375" cy="2450"/>
            </a:xfrm>
            <a:custGeom>
              <a:avLst/>
              <a:gdLst/>
              <a:ahLst/>
              <a:cxnLst/>
              <a:rect l="l" t="t" r="r" b="b"/>
              <a:pathLst>
                <a:path w="95" h="98" extrusionOk="0">
                  <a:moveTo>
                    <a:pt x="31" y="0"/>
                  </a:moveTo>
                  <a:cubicBezTo>
                    <a:pt x="16" y="0"/>
                    <a:pt x="1" y="20"/>
                    <a:pt x="6" y="31"/>
                  </a:cubicBezTo>
                  <a:cubicBezTo>
                    <a:pt x="22" y="47"/>
                    <a:pt x="37" y="69"/>
                    <a:pt x="45" y="92"/>
                  </a:cubicBezTo>
                  <a:cubicBezTo>
                    <a:pt x="48" y="96"/>
                    <a:pt x="53" y="97"/>
                    <a:pt x="57" y="97"/>
                  </a:cubicBezTo>
                  <a:cubicBezTo>
                    <a:pt x="74" y="97"/>
                    <a:pt x="94" y="79"/>
                    <a:pt x="83" y="62"/>
                  </a:cubicBezTo>
                  <a:cubicBezTo>
                    <a:pt x="67" y="47"/>
                    <a:pt x="60" y="24"/>
                    <a:pt x="45" y="8"/>
                  </a:cubicBezTo>
                  <a:cubicBezTo>
                    <a:pt x="41" y="3"/>
                    <a:pt x="36" y="0"/>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0"/>
            <p:cNvSpPr/>
            <p:nvPr/>
          </p:nvSpPr>
          <p:spPr>
            <a:xfrm>
              <a:off x="5960250" y="419525"/>
              <a:ext cx="8750" cy="20900"/>
            </a:xfrm>
            <a:custGeom>
              <a:avLst/>
              <a:gdLst/>
              <a:ahLst/>
              <a:cxnLst/>
              <a:rect l="l" t="t" r="r" b="b"/>
              <a:pathLst>
                <a:path w="350" h="836" extrusionOk="0">
                  <a:moveTo>
                    <a:pt x="312" y="1"/>
                  </a:moveTo>
                  <a:cubicBezTo>
                    <a:pt x="299" y="1"/>
                    <a:pt x="284" y="8"/>
                    <a:pt x="275" y="22"/>
                  </a:cubicBezTo>
                  <a:cubicBezTo>
                    <a:pt x="107" y="259"/>
                    <a:pt x="1" y="533"/>
                    <a:pt x="69" y="823"/>
                  </a:cubicBezTo>
                  <a:cubicBezTo>
                    <a:pt x="71" y="832"/>
                    <a:pt x="76" y="836"/>
                    <a:pt x="81" y="836"/>
                  </a:cubicBezTo>
                  <a:cubicBezTo>
                    <a:pt x="93" y="836"/>
                    <a:pt x="107" y="818"/>
                    <a:pt x="107" y="807"/>
                  </a:cubicBezTo>
                  <a:cubicBezTo>
                    <a:pt x="84" y="525"/>
                    <a:pt x="191" y="282"/>
                    <a:pt x="336" y="45"/>
                  </a:cubicBezTo>
                  <a:cubicBezTo>
                    <a:pt x="350" y="17"/>
                    <a:pt x="333" y="1"/>
                    <a:pt x="312"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0"/>
            <p:cNvSpPr/>
            <p:nvPr/>
          </p:nvSpPr>
          <p:spPr>
            <a:xfrm>
              <a:off x="5967675" y="476625"/>
              <a:ext cx="7700" cy="13275"/>
            </a:xfrm>
            <a:custGeom>
              <a:avLst/>
              <a:gdLst/>
              <a:ahLst/>
              <a:cxnLst/>
              <a:rect l="l" t="t" r="r" b="b"/>
              <a:pathLst>
                <a:path w="308" h="531" extrusionOk="0">
                  <a:moveTo>
                    <a:pt x="34" y="0"/>
                  </a:moveTo>
                  <a:cubicBezTo>
                    <a:pt x="20" y="0"/>
                    <a:pt x="1" y="16"/>
                    <a:pt x="1" y="32"/>
                  </a:cubicBezTo>
                  <a:cubicBezTo>
                    <a:pt x="54" y="208"/>
                    <a:pt x="130" y="368"/>
                    <a:pt x="229" y="520"/>
                  </a:cubicBezTo>
                  <a:cubicBezTo>
                    <a:pt x="235" y="527"/>
                    <a:pt x="242" y="530"/>
                    <a:pt x="250" y="530"/>
                  </a:cubicBezTo>
                  <a:cubicBezTo>
                    <a:pt x="276" y="530"/>
                    <a:pt x="308" y="498"/>
                    <a:pt x="290" y="475"/>
                  </a:cubicBezTo>
                  <a:cubicBezTo>
                    <a:pt x="199" y="322"/>
                    <a:pt x="115" y="170"/>
                    <a:pt x="47" y="10"/>
                  </a:cubicBezTo>
                  <a:cubicBezTo>
                    <a:pt x="44" y="3"/>
                    <a:pt x="39" y="0"/>
                    <a:pt x="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0"/>
            <p:cNvSpPr/>
            <p:nvPr/>
          </p:nvSpPr>
          <p:spPr>
            <a:xfrm>
              <a:off x="5973250" y="476275"/>
              <a:ext cx="5275" cy="7625"/>
            </a:xfrm>
            <a:custGeom>
              <a:avLst/>
              <a:gdLst/>
              <a:ahLst/>
              <a:cxnLst/>
              <a:rect l="l" t="t" r="r" b="b"/>
              <a:pathLst>
                <a:path w="211" h="305" extrusionOk="0">
                  <a:moveTo>
                    <a:pt x="24" y="0"/>
                  </a:moveTo>
                  <a:cubicBezTo>
                    <a:pt x="12" y="0"/>
                    <a:pt x="1" y="20"/>
                    <a:pt x="6" y="31"/>
                  </a:cubicBezTo>
                  <a:cubicBezTo>
                    <a:pt x="22" y="130"/>
                    <a:pt x="75" y="229"/>
                    <a:pt x="151" y="298"/>
                  </a:cubicBezTo>
                  <a:cubicBezTo>
                    <a:pt x="158" y="303"/>
                    <a:pt x="164" y="305"/>
                    <a:pt x="170" y="305"/>
                  </a:cubicBezTo>
                  <a:cubicBezTo>
                    <a:pt x="193" y="305"/>
                    <a:pt x="211" y="276"/>
                    <a:pt x="205" y="252"/>
                  </a:cubicBezTo>
                  <a:cubicBezTo>
                    <a:pt x="174" y="161"/>
                    <a:pt x="83" y="92"/>
                    <a:pt x="37" y="8"/>
                  </a:cubicBezTo>
                  <a:cubicBezTo>
                    <a:pt x="33" y="2"/>
                    <a:pt x="29" y="0"/>
                    <a:pt x="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0"/>
            <p:cNvSpPr/>
            <p:nvPr/>
          </p:nvSpPr>
          <p:spPr>
            <a:xfrm>
              <a:off x="5977875" y="477050"/>
              <a:ext cx="3075" cy="3325"/>
            </a:xfrm>
            <a:custGeom>
              <a:avLst/>
              <a:gdLst/>
              <a:ahLst/>
              <a:cxnLst/>
              <a:rect l="l" t="t" r="r" b="b"/>
              <a:pathLst>
                <a:path w="123" h="133" extrusionOk="0">
                  <a:moveTo>
                    <a:pt x="35" y="1"/>
                  </a:moveTo>
                  <a:cubicBezTo>
                    <a:pt x="16" y="1"/>
                    <a:pt x="0" y="28"/>
                    <a:pt x="12" y="46"/>
                  </a:cubicBezTo>
                  <a:cubicBezTo>
                    <a:pt x="27" y="69"/>
                    <a:pt x="50" y="99"/>
                    <a:pt x="73" y="122"/>
                  </a:cubicBezTo>
                  <a:cubicBezTo>
                    <a:pt x="78" y="129"/>
                    <a:pt x="84" y="132"/>
                    <a:pt x="90" y="132"/>
                  </a:cubicBezTo>
                  <a:cubicBezTo>
                    <a:pt x="108" y="132"/>
                    <a:pt x="123" y="102"/>
                    <a:pt x="111" y="84"/>
                  </a:cubicBezTo>
                  <a:cubicBezTo>
                    <a:pt x="88" y="61"/>
                    <a:pt x="73" y="31"/>
                    <a:pt x="50" y="8"/>
                  </a:cubicBezTo>
                  <a:cubicBezTo>
                    <a:pt x="45" y="3"/>
                    <a:pt x="40" y="1"/>
                    <a:pt x="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0"/>
            <p:cNvSpPr/>
            <p:nvPr/>
          </p:nvSpPr>
          <p:spPr>
            <a:xfrm>
              <a:off x="5982075" y="474975"/>
              <a:ext cx="3825" cy="4475"/>
            </a:xfrm>
            <a:custGeom>
              <a:avLst/>
              <a:gdLst/>
              <a:ahLst/>
              <a:cxnLst/>
              <a:rect l="l" t="t" r="r" b="b"/>
              <a:pathLst>
                <a:path w="153" h="179" extrusionOk="0">
                  <a:moveTo>
                    <a:pt x="43" y="1"/>
                  </a:moveTo>
                  <a:cubicBezTo>
                    <a:pt x="22" y="1"/>
                    <a:pt x="1" y="34"/>
                    <a:pt x="19" y="53"/>
                  </a:cubicBezTo>
                  <a:cubicBezTo>
                    <a:pt x="42" y="91"/>
                    <a:pt x="65" y="129"/>
                    <a:pt x="88" y="167"/>
                  </a:cubicBezTo>
                  <a:cubicBezTo>
                    <a:pt x="94" y="175"/>
                    <a:pt x="101" y="178"/>
                    <a:pt x="109" y="178"/>
                  </a:cubicBezTo>
                  <a:cubicBezTo>
                    <a:pt x="130" y="178"/>
                    <a:pt x="152" y="152"/>
                    <a:pt x="141" y="129"/>
                  </a:cubicBezTo>
                  <a:cubicBezTo>
                    <a:pt x="126" y="83"/>
                    <a:pt x="95" y="45"/>
                    <a:pt x="57" y="7"/>
                  </a:cubicBezTo>
                  <a:cubicBezTo>
                    <a:pt x="53" y="3"/>
                    <a:pt x="48" y="1"/>
                    <a:pt x="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0"/>
            <p:cNvSpPr/>
            <p:nvPr/>
          </p:nvSpPr>
          <p:spPr>
            <a:xfrm>
              <a:off x="5972450" y="356175"/>
              <a:ext cx="42700" cy="38025"/>
            </a:xfrm>
            <a:custGeom>
              <a:avLst/>
              <a:gdLst/>
              <a:ahLst/>
              <a:cxnLst/>
              <a:rect l="l" t="t" r="r" b="b"/>
              <a:pathLst>
                <a:path w="1708" h="1521" extrusionOk="0">
                  <a:moveTo>
                    <a:pt x="977" y="177"/>
                  </a:moveTo>
                  <a:cubicBezTo>
                    <a:pt x="1024" y="177"/>
                    <a:pt x="1070" y="180"/>
                    <a:pt x="1113" y="186"/>
                  </a:cubicBezTo>
                  <a:cubicBezTo>
                    <a:pt x="1319" y="217"/>
                    <a:pt x="1479" y="369"/>
                    <a:pt x="1532" y="567"/>
                  </a:cubicBezTo>
                  <a:cubicBezTo>
                    <a:pt x="1608" y="796"/>
                    <a:pt x="1365" y="1032"/>
                    <a:pt x="1258" y="1207"/>
                  </a:cubicBezTo>
                  <a:cubicBezTo>
                    <a:pt x="1243" y="1230"/>
                    <a:pt x="1243" y="1268"/>
                    <a:pt x="1265" y="1284"/>
                  </a:cubicBezTo>
                  <a:cubicBezTo>
                    <a:pt x="1140" y="1371"/>
                    <a:pt x="1008" y="1419"/>
                    <a:pt x="879" y="1419"/>
                  </a:cubicBezTo>
                  <a:cubicBezTo>
                    <a:pt x="749" y="1419"/>
                    <a:pt x="621" y="1371"/>
                    <a:pt x="503" y="1268"/>
                  </a:cubicBezTo>
                  <a:cubicBezTo>
                    <a:pt x="313" y="1101"/>
                    <a:pt x="221" y="849"/>
                    <a:pt x="275" y="598"/>
                  </a:cubicBezTo>
                  <a:cubicBezTo>
                    <a:pt x="353" y="302"/>
                    <a:pt x="687" y="177"/>
                    <a:pt x="977" y="177"/>
                  </a:cubicBezTo>
                  <a:close/>
                  <a:moveTo>
                    <a:pt x="1014" y="1"/>
                  </a:moveTo>
                  <a:cubicBezTo>
                    <a:pt x="685" y="1"/>
                    <a:pt x="342" y="187"/>
                    <a:pt x="183" y="453"/>
                  </a:cubicBezTo>
                  <a:cubicBezTo>
                    <a:pt x="0" y="758"/>
                    <a:pt x="122" y="1139"/>
                    <a:pt x="366" y="1360"/>
                  </a:cubicBezTo>
                  <a:cubicBezTo>
                    <a:pt x="484" y="1471"/>
                    <a:pt x="626" y="1521"/>
                    <a:pt x="770" y="1521"/>
                  </a:cubicBezTo>
                  <a:cubicBezTo>
                    <a:pt x="952" y="1521"/>
                    <a:pt x="1137" y="1440"/>
                    <a:pt x="1273" y="1299"/>
                  </a:cubicBezTo>
                  <a:lnTo>
                    <a:pt x="1273" y="1291"/>
                  </a:lnTo>
                  <a:cubicBezTo>
                    <a:pt x="1281" y="1293"/>
                    <a:pt x="1288" y="1294"/>
                    <a:pt x="1295" y="1294"/>
                  </a:cubicBezTo>
                  <a:cubicBezTo>
                    <a:pt x="1315" y="1294"/>
                    <a:pt x="1332" y="1286"/>
                    <a:pt x="1349" y="1268"/>
                  </a:cubicBezTo>
                  <a:cubicBezTo>
                    <a:pt x="1525" y="1078"/>
                    <a:pt x="1692" y="849"/>
                    <a:pt x="1700" y="582"/>
                  </a:cubicBezTo>
                  <a:cubicBezTo>
                    <a:pt x="1707" y="361"/>
                    <a:pt x="1525" y="171"/>
                    <a:pt x="1342" y="72"/>
                  </a:cubicBezTo>
                  <a:cubicBezTo>
                    <a:pt x="1240" y="23"/>
                    <a:pt x="1128"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0"/>
            <p:cNvSpPr/>
            <p:nvPr/>
          </p:nvSpPr>
          <p:spPr>
            <a:xfrm>
              <a:off x="5977400" y="366125"/>
              <a:ext cx="18950" cy="25650"/>
            </a:xfrm>
            <a:custGeom>
              <a:avLst/>
              <a:gdLst/>
              <a:ahLst/>
              <a:cxnLst/>
              <a:rect l="l" t="t" r="r" b="b"/>
              <a:pathLst>
                <a:path w="758" h="1026" extrusionOk="0">
                  <a:moveTo>
                    <a:pt x="136" y="0"/>
                  </a:moveTo>
                  <a:cubicBezTo>
                    <a:pt x="130" y="0"/>
                    <a:pt x="122" y="5"/>
                    <a:pt x="122" y="9"/>
                  </a:cubicBezTo>
                  <a:cubicBezTo>
                    <a:pt x="0" y="345"/>
                    <a:pt x="130" y="848"/>
                    <a:pt x="458" y="1023"/>
                  </a:cubicBezTo>
                  <a:cubicBezTo>
                    <a:pt x="462" y="1024"/>
                    <a:pt x="466" y="1025"/>
                    <a:pt x="470" y="1025"/>
                  </a:cubicBezTo>
                  <a:cubicBezTo>
                    <a:pt x="506" y="1025"/>
                    <a:pt x="547" y="973"/>
                    <a:pt x="526" y="939"/>
                  </a:cubicBezTo>
                  <a:cubicBezTo>
                    <a:pt x="488" y="878"/>
                    <a:pt x="450" y="809"/>
                    <a:pt x="420" y="741"/>
                  </a:cubicBezTo>
                  <a:lnTo>
                    <a:pt x="420" y="741"/>
                  </a:lnTo>
                  <a:cubicBezTo>
                    <a:pt x="481" y="832"/>
                    <a:pt x="572" y="893"/>
                    <a:pt x="671" y="931"/>
                  </a:cubicBezTo>
                  <a:cubicBezTo>
                    <a:pt x="678" y="935"/>
                    <a:pt x="685" y="936"/>
                    <a:pt x="692" y="936"/>
                  </a:cubicBezTo>
                  <a:cubicBezTo>
                    <a:pt x="729" y="936"/>
                    <a:pt x="758" y="888"/>
                    <a:pt x="732" y="855"/>
                  </a:cubicBezTo>
                  <a:cubicBezTo>
                    <a:pt x="549" y="634"/>
                    <a:pt x="305" y="474"/>
                    <a:pt x="290" y="146"/>
                  </a:cubicBezTo>
                  <a:cubicBezTo>
                    <a:pt x="290" y="130"/>
                    <a:pt x="280" y="124"/>
                    <a:pt x="267" y="124"/>
                  </a:cubicBezTo>
                  <a:cubicBezTo>
                    <a:pt x="242" y="124"/>
                    <a:pt x="206" y="147"/>
                    <a:pt x="206" y="177"/>
                  </a:cubicBezTo>
                  <a:lnTo>
                    <a:pt x="206" y="184"/>
                  </a:lnTo>
                  <a:lnTo>
                    <a:pt x="206" y="192"/>
                  </a:lnTo>
                  <a:cubicBezTo>
                    <a:pt x="206" y="345"/>
                    <a:pt x="229" y="497"/>
                    <a:pt x="275" y="642"/>
                  </a:cubicBezTo>
                  <a:cubicBezTo>
                    <a:pt x="153" y="451"/>
                    <a:pt x="107" y="230"/>
                    <a:pt x="145" y="9"/>
                  </a:cubicBezTo>
                  <a:cubicBezTo>
                    <a:pt x="145" y="3"/>
                    <a:pt x="141" y="0"/>
                    <a:pt x="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0"/>
            <p:cNvSpPr/>
            <p:nvPr/>
          </p:nvSpPr>
          <p:spPr>
            <a:xfrm>
              <a:off x="5986600" y="371075"/>
              <a:ext cx="8725" cy="12850"/>
            </a:xfrm>
            <a:custGeom>
              <a:avLst/>
              <a:gdLst/>
              <a:ahLst/>
              <a:cxnLst/>
              <a:rect l="l" t="t" r="r" b="b"/>
              <a:pathLst>
                <a:path w="349" h="514" extrusionOk="0">
                  <a:moveTo>
                    <a:pt x="41" y="0"/>
                  </a:moveTo>
                  <a:cubicBezTo>
                    <a:pt x="22" y="0"/>
                    <a:pt x="0" y="18"/>
                    <a:pt x="6" y="40"/>
                  </a:cubicBezTo>
                  <a:cubicBezTo>
                    <a:pt x="36" y="139"/>
                    <a:pt x="75" y="230"/>
                    <a:pt x="113" y="322"/>
                  </a:cubicBezTo>
                  <a:cubicBezTo>
                    <a:pt x="151" y="398"/>
                    <a:pt x="212" y="505"/>
                    <a:pt x="296" y="512"/>
                  </a:cubicBezTo>
                  <a:cubicBezTo>
                    <a:pt x="299" y="513"/>
                    <a:pt x="302" y="514"/>
                    <a:pt x="305" y="514"/>
                  </a:cubicBezTo>
                  <a:cubicBezTo>
                    <a:pt x="330" y="514"/>
                    <a:pt x="348" y="486"/>
                    <a:pt x="341" y="459"/>
                  </a:cubicBezTo>
                  <a:cubicBezTo>
                    <a:pt x="326" y="421"/>
                    <a:pt x="303" y="390"/>
                    <a:pt x="273" y="368"/>
                  </a:cubicBezTo>
                  <a:cubicBezTo>
                    <a:pt x="235" y="329"/>
                    <a:pt x="204" y="291"/>
                    <a:pt x="181" y="253"/>
                  </a:cubicBezTo>
                  <a:cubicBezTo>
                    <a:pt x="128" y="177"/>
                    <a:pt x="90" y="93"/>
                    <a:pt x="59" y="9"/>
                  </a:cubicBezTo>
                  <a:cubicBezTo>
                    <a:pt x="55" y="3"/>
                    <a:pt x="48" y="0"/>
                    <a:pt x="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0"/>
            <p:cNvSpPr/>
            <p:nvPr/>
          </p:nvSpPr>
          <p:spPr>
            <a:xfrm>
              <a:off x="5990050" y="373400"/>
              <a:ext cx="14500" cy="7700"/>
            </a:xfrm>
            <a:custGeom>
              <a:avLst/>
              <a:gdLst/>
              <a:ahLst/>
              <a:cxnLst/>
              <a:rect l="l" t="t" r="r" b="b"/>
              <a:pathLst>
                <a:path w="580" h="308" extrusionOk="0">
                  <a:moveTo>
                    <a:pt x="42" y="1"/>
                  </a:moveTo>
                  <a:cubicBezTo>
                    <a:pt x="22" y="1"/>
                    <a:pt x="1" y="28"/>
                    <a:pt x="13" y="46"/>
                  </a:cubicBezTo>
                  <a:cubicBezTo>
                    <a:pt x="58" y="122"/>
                    <a:pt x="104" y="214"/>
                    <a:pt x="150" y="290"/>
                  </a:cubicBezTo>
                  <a:cubicBezTo>
                    <a:pt x="158" y="302"/>
                    <a:pt x="168" y="307"/>
                    <a:pt x="179" y="307"/>
                  </a:cubicBezTo>
                  <a:cubicBezTo>
                    <a:pt x="206" y="307"/>
                    <a:pt x="234" y="272"/>
                    <a:pt x="234" y="244"/>
                  </a:cubicBezTo>
                  <a:lnTo>
                    <a:pt x="234" y="175"/>
                  </a:lnTo>
                  <a:lnTo>
                    <a:pt x="249" y="191"/>
                  </a:lnTo>
                  <a:cubicBezTo>
                    <a:pt x="257" y="206"/>
                    <a:pt x="270" y="214"/>
                    <a:pt x="283" y="214"/>
                  </a:cubicBezTo>
                  <a:cubicBezTo>
                    <a:pt x="297" y="214"/>
                    <a:pt x="310" y="206"/>
                    <a:pt x="318" y="191"/>
                  </a:cubicBezTo>
                  <a:cubicBezTo>
                    <a:pt x="325" y="183"/>
                    <a:pt x="333" y="175"/>
                    <a:pt x="340" y="168"/>
                  </a:cubicBezTo>
                  <a:cubicBezTo>
                    <a:pt x="340" y="175"/>
                    <a:pt x="348" y="175"/>
                    <a:pt x="356" y="183"/>
                  </a:cubicBezTo>
                  <a:cubicBezTo>
                    <a:pt x="362" y="185"/>
                    <a:pt x="368" y="186"/>
                    <a:pt x="374" y="186"/>
                  </a:cubicBezTo>
                  <a:cubicBezTo>
                    <a:pt x="387" y="186"/>
                    <a:pt x="398" y="181"/>
                    <a:pt x="409" y="175"/>
                  </a:cubicBezTo>
                  <a:cubicBezTo>
                    <a:pt x="462" y="130"/>
                    <a:pt x="523" y="122"/>
                    <a:pt x="561" y="61"/>
                  </a:cubicBezTo>
                  <a:cubicBezTo>
                    <a:pt x="580" y="43"/>
                    <a:pt x="564" y="9"/>
                    <a:pt x="536" y="9"/>
                  </a:cubicBezTo>
                  <a:cubicBezTo>
                    <a:pt x="530" y="9"/>
                    <a:pt x="523" y="11"/>
                    <a:pt x="516" y="15"/>
                  </a:cubicBezTo>
                  <a:cubicBezTo>
                    <a:pt x="478" y="31"/>
                    <a:pt x="440" y="46"/>
                    <a:pt x="401" y="69"/>
                  </a:cubicBezTo>
                  <a:cubicBezTo>
                    <a:pt x="394" y="54"/>
                    <a:pt x="379" y="46"/>
                    <a:pt x="371" y="31"/>
                  </a:cubicBezTo>
                  <a:cubicBezTo>
                    <a:pt x="362" y="21"/>
                    <a:pt x="351" y="17"/>
                    <a:pt x="341" y="17"/>
                  </a:cubicBezTo>
                  <a:cubicBezTo>
                    <a:pt x="310" y="17"/>
                    <a:pt x="279" y="53"/>
                    <a:pt x="279" y="76"/>
                  </a:cubicBezTo>
                  <a:cubicBezTo>
                    <a:pt x="264" y="69"/>
                    <a:pt x="249" y="54"/>
                    <a:pt x="241" y="38"/>
                  </a:cubicBezTo>
                  <a:cubicBezTo>
                    <a:pt x="239" y="35"/>
                    <a:pt x="235" y="34"/>
                    <a:pt x="230" y="34"/>
                  </a:cubicBezTo>
                  <a:cubicBezTo>
                    <a:pt x="211" y="34"/>
                    <a:pt x="180" y="58"/>
                    <a:pt x="180" y="76"/>
                  </a:cubicBezTo>
                  <a:cubicBezTo>
                    <a:pt x="180" y="107"/>
                    <a:pt x="180" y="130"/>
                    <a:pt x="173" y="153"/>
                  </a:cubicBezTo>
                  <a:cubicBezTo>
                    <a:pt x="135" y="107"/>
                    <a:pt x="97" y="61"/>
                    <a:pt x="58" y="8"/>
                  </a:cubicBezTo>
                  <a:cubicBezTo>
                    <a:pt x="53" y="3"/>
                    <a:pt x="48" y="1"/>
                    <a:pt x="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0"/>
            <p:cNvSpPr/>
            <p:nvPr/>
          </p:nvSpPr>
          <p:spPr>
            <a:xfrm>
              <a:off x="6002200" y="368000"/>
              <a:ext cx="6100" cy="7750"/>
            </a:xfrm>
            <a:custGeom>
              <a:avLst/>
              <a:gdLst/>
              <a:ahLst/>
              <a:cxnLst/>
              <a:rect l="l" t="t" r="r" b="b"/>
              <a:pathLst>
                <a:path w="244" h="310" extrusionOk="0">
                  <a:moveTo>
                    <a:pt x="24" y="1"/>
                  </a:moveTo>
                  <a:cubicBezTo>
                    <a:pt x="14" y="1"/>
                    <a:pt x="1" y="12"/>
                    <a:pt x="7" y="18"/>
                  </a:cubicBezTo>
                  <a:cubicBezTo>
                    <a:pt x="45" y="64"/>
                    <a:pt x="75" y="109"/>
                    <a:pt x="106" y="163"/>
                  </a:cubicBezTo>
                  <a:cubicBezTo>
                    <a:pt x="121" y="209"/>
                    <a:pt x="144" y="254"/>
                    <a:pt x="175" y="300"/>
                  </a:cubicBezTo>
                  <a:cubicBezTo>
                    <a:pt x="179" y="307"/>
                    <a:pt x="185" y="309"/>
                    <a:pt x="192" y="309"/>
                  </a:cubicBezTo>
                  <a:cubicBezTo>
                    <a:pt x="215" y="309"/>
                    <a:pt x="243" y="272"/>
                    <a:pt x="243" y="254"/>
                  </a:cubicBezTo>
                  <a:cubicBezTo>
                    <a:pt x="220" y="148"/>
                    <a:pt x="106" y="64"/>
                    <a:pt x="30" y="3"/>
                  </a:cubicBezTo>
                  <a:cubicBezTo>
                    <a:pt x="28" y="1"/>
                    <a:pt x="26" y="1"/>
                    <a:pt x="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0"/>
            <p:cNvSpPr/>
            <p:nvPr/>
          </p:nvSpPr>
          <p:spPr>
            <a:xfrm>
              <a:off x="6002400" y="362325"/>
              <a:ext cx="9500" cy="13750"/>
            </a:xfrm>
            <a:custGeom>
              <a:avLst/>
              <a:gdLst/>
              <a:ahLst/>
              <a:cxnLst/>
              <a:rect l="l" t="t" r="r" b="b"/>
              <a:pathLst>
                <a:path w="380" h="550" extrusionOk="0">
                  <a:moveTo>
                    <a:pt x="40" y="0"/>
                  </a:moveTo>
                  <a:cubicBezTo>
                    <a:pt x="24" y="0"/>
                    <a:pt x="0" y="32"/>
                    <a:pt x="14" y="39"/>
                  </a:cubicBezTo>
                  <a:cubicBezTo>
                    <a:pt x="182" y="154"/>
                    <a:pt x="258" y="352"/>
                    <a:pt x="319" y="535"/>
                  </a:cubicBezTo>
                  <a:cubicBezTo>
                    <a:pt x="321" y="545"/>
                    <a:pt x="326" y="549"/>
                    <a:pt x="333" y="549"/>
                  </a:cubicBezTo>
                  <a:cubicBezTo>
                    <a:pt x="352" y="549"/>
                    <a:pt x="380" y="519"/>
                    <a:pt x="380" y="497"/>
                  </a:cubicBezTo>
                  <a:cubicBezTo>
                    <a:pt x="357" y="291"/>
                    <a:pt x="235" y="100"/>
                    <a:pt x="45" y="1"/>
                  </a:cubicBezTo>
                  <a:cubicBezTo>
                    <a:pt x="43" y="0"/>
                    <a:pt x="42" y="0"/>
                    <a:pt x="40"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0"/>
            <p:cNvSpPr/>
            <p:nvPr/>
          </p:nvSpPr>
          <p:spPr>
            <a:xfrm>
              <a:off x="6036550" y="460775"/>
              <a:ext cx="10150" cy="10150"/>
            </a:xfrm>
            <a:custGeom>
              <a:avLst/>
              <a:gdLst/>
              <a:ahLst/>
              <a:cxnLst/>
              <a:rect l="l" t="t" r="r" b="b"/>
              <a:pathLst>
                <a:path w="406" h="406" extrusionOk="0">
                  <a:moveTo>
                    <a:pt x="48" y="0"/>
                  </a:moveTo>
                  <a:cubicBezTo>
                    <a:pt x="26" y="0"/>
                    <a:pt x="0" y="37"/>
                    <a:pt x="20" y="57"/>
                  </a:cubicBezTo>
                  <a:cubicBezTo>
                    <a:pt x="111" y="179"/>
                    <a:pt x="210" y="293"/>
                    <a:pt x="325" y="400"/>
                  </a:cubicBezTo>
                  <a:cubicBezTo>
                    <a:pt x="329" y="404"/>
                    <a:pt x="335" y="406"/>
                    <a:pt x="341" y="406"/>
                  </a:cubicBezTo>
                  <a:cubicBezTo>
                    <a:pt x="368" y="406"/>
                    <a:pt x="406" y="370"/>
                    <a:pt x="393" y="339"/>
                  </a:cubicBezTo>
                  <a:cubicBezTo>
                    <a:pt x="310" y="202"/>
                    <a:pt x="195" y="87"/>
                    <a:pt x="58" y="3"/>
                  </a:cubicBezTo>
                  <a:cubicBezTo>
                    <a:pt x="55" y="1"/>
                    <a:pt x="51" y="0"/>
                    <a:pt x="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0"/>
            <p:cNvSpPr/>
            <p:nvPr/>
          </p:nvSpPr>
          <p:spPr>
            <a:xfrm>
              <a:off x="6053650" y="448800"/>
              <a:ext cx="9800" cy="10325"/>
            </a:xfrm>
            <a:custGeom>
              <a:avLst/>
              <a:gdLst/>
              <a:ahLst/>
              <a:cxnLst/>
              <a:rect l="l" t="t" r="r" b="b"/>
              <a:pathLst>
                <a:path w="392" h="413" extrusionOk="0">
                  <a:moveTo>
                    <a:pt x="31" y="1"/>
                  </a:moveTo>
                  <a:cubicBezTo>
                    <a:pt x="16" y="1"/>
                    <a:pt x="0" y="20"/>
                    <a:pt x="7" y="33"/>
                  </a:cubicBezTo>
                  <a:cubicBezTo>
                    <a:pt x="90" y="170"/>
                    <a:pt x="190" y="292"/>
                    <a:pt x="304" y="406"/>
                  </a:cubicBezTo>
                  <a:cubicBezTo>
                    <a:pt x="310" y="410"/>
                    <a:pt x="316" y="412"/>
                    <a:pt x="323" y="412"/>
                  </a:cubicBezTo>
                  <a:cubicBezTo>
                    <a:pt x="354" y="412"/>
                    <a:pt x="391" y="376"/>
                    <a:pt x="372" y="345"/>
                  </a:cubicBezTo>
                  <a:cubicBezTo>
                    <a:pt x="281" y="216"/>
                    <a:pt x="167" y="101"/>
                    <a:pt x="37" y="2"/>
                  </a:cubicBezTo>
                  <a:cubicBezTo>
                    <a:pt x="35" y="1"/>
                    <a:pt x="33" y="1"/>
                    <a:pt x="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0"/>
            <p:cNvSpPr/>
            <p:nvPr/>
          </p:nvSpPr>
          <p:spPr>
            <a:xfrm>
              <a:off x="6045050" y="451600"/>
              <a:ext cx="13475" cy="16400"/>
            </a:xfrm>
            <a:custGeom>
              <a:avLst/>
              <a:gdLst/>
              <a:ahLst/>
              <a:cxnLst/>
              <a:rect l="l" t="t" r="r" b="b"/>
              <a:pathLst>
                <a:path w="539" h="656" extrusionOk="0">
                  <a:moveTo>
                    <a:pt x="230" y="1"/>
                  </a:moveTo>
                  <a:cubicBezTo>
                    <a:pt x="188" y="1"/>
                    <a:pt x="135" y="50"/>
                    <a:pt x="130" y="96"/>
                  </a:cubicBezTo>
                  <a:cubicBezTo>
                    <a:pt x="130" y="104"/>
                    <a:pt x="122" y="111"/>
                    <a:pt x="122" y="119"/>
                  </a:cubicBezTo>
                  <a:lnTo>
                    <a:pt x="122" y="111"/>
                  </a:lnTo>
                  <a:cubicBezTo>
                    <a:pt x="113" y="104"/>
                    <a:pt x="103" y="101"/>
                    <a:pt x="93" y="101"/>
                  </a:cubicBezTo>
                  <a:cubicBezTo>
                    <a:pt x="59" y="101"/>
                    <a:pt x="21" y="135"/>
                    <a:pt x="15" y="165"/>
                  </a:cubicBezTo>
                  <a:cubicBezTo>
                    <a:pt x="0" y="172"/>
                    <a:pt x="0" y="180"/>
                    <a:pt x="0" y="187"/>
                  </a:cubicBezTo>
                  <a:cubicBezTo>
                    <a:pt x="61" y="348"/>
                    <a:pt x="183" y="492"/>
                    <a:pt x="274" y="630"/>
                  </a:cubicBezTo>
                  <a:cubicBezTo>
                    <a:pt x="285" y="648"/>
                    <a:pt x="299" y="655"/>
                    <a:pt x="314" y="655"/>
                  </a:cubicBezTo>
                  <a:cubicBezTo>
                    <a:pt x="356" y="655"/>
                    <a:pt x="404" y="598"/>
                    <a:pt x="381" y="553"/>
                  </a:cubicBezTo>
                  <a:lnTo>
                    <a:pt x="373" y="546"/>
                  </a:lnTo>
                  <a:cubicBezTo>
                    <a:pt x="396" y="530"/>
                    <a:pt x="412" y="515"/>
                    <a:pt x="427" y="492"/>
                  </a:cubicBezTo>
                  <a:cubicBezTo>
                    <a:pt x="436" y="499"/>
                    <a:pt x="446" y="502"/>
                    <a:pt x="455" y="502"/>
                  </a:cubicBezTo>
                  <a:cubicBezTo>
                    <a:pt x="499" y="502"/>
                    <a:pt x="538" y="437"/>
                    <a:pt x="526" y="393"/>
                  </a:cubicBezTo>
                  <a:cubicBezTo>
                    <a:pt x="457" y="256"/>
                    <a:pt x="373" y="127"/>
                    <a:pt x="267" y="20"/>
                  </a:cubicBezTo>
                  <a:cubicBezTo>
                    <a:pt x="257" y="6"/>
                    <a:pt x="244" y="1"/>
                    <a:pt x="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0"/>
            <p:cNvSpPr/>
            <p:nvPr/>
          </p:nvSpPr>
          <p:spPr>
            <a:xfrm>
              <a:off x="6211700" y="396525"/>
              <a:ext cx="171125" cy="88250"/>
            </a:xfrm>
            <a:custGeom>
              <a:avLst/>
              <a:gdLst/>
              <a:ahLst/>
              <a:cxnLst/>
              <a:rect l="l" t="t" r="r" b="b"/>
              <a:pathLst>
                <a:path w="6845" h="3530" extrusionOk="0">
                  <a:moveTo>
                    <a:pt x="36" y="0"/>
                  </a:moveTo>
                  <a:cubicBezTo>
                    <a:pt x="15" y="0"/>
                    <a:pt x="0" y="18"/>
                    <a:pt x="18" y="35"/>
                  </a:cubicBezTo>
                  <a:cubicBezTo>
                    <a:pt x="1032" y="897"/>
                    <a:pt x="2335" y="1392"/>
                    <a:pt x="3463" y="2070"/>
                  </a:cubicBezTo>
                  <a:cubicBezTo>
                    <a:pt x="4499" y="2695"/>
                    <a:pt x="5528" y="3259"/>
                    <a:pt x="6710" y="3526"/>
                  </a:cubicBezTo>
                  <a:cubicBezTo>
                    <a:pt x="6719" y="3528"/>
                    <a:pt x="6728" y="3529"/>
                    <a:pt x="6737" y="3529"/>
                  </a:cubicBezTo>
                  <a:cubicBezTo>
                    <a:pt x="6822" y="3529"/>
                    <a:pt x="6845" y="3432"/>
                    <a:pt x="6748" y="3404"/>
                  </a:cubicBezTo>
                  <a:cubicBezTo>
                    <a:pt x="5620" y="3061"/>
                    <a:pt x="4545" y="2573"/>
                    <a:pt x="3554" y="1956"/>
                  </a:cubicBezTo>
                  <a:cubicBezTo>
                    <a:pt x="2411" y="1255"/>
                    <a:pt x="1184" y="714"/>
                    <a:pt x="56" y="5"/>
                  </a:cubicBezTo>
                  <a:cubicBezTo>
                    <a:pt x="49" y="2"/>
                    <a:pt x="42" y="0"/>
                    <a:pt x="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0"/>
            <p:cNvSpPr/>
            <p:nvPr/>
          </p:nvSpPr>
          <p:spPr>
            <a:xfrm>
              <a:off x="6212125" y="352475"/>
              <a:ext cx="212875" cy="128675"/>
            </a:xfrm>
            <a:custGeom>
              <a:avLst/>
              <a:gdLst/>
              <a:ahLst/>
              <a:cxnLst/>
              <a:rect l="l" t="t" r="r" b="b"/>
              <a:pathLst>
                <a:path w="8515" h="5147" extrusionOk="0">
                  <a:moveTo>
                    <a:pt x="2285" y="1"/>
                  </a:moveTo>
                  <a:cubicBezTo>
                    <a:pt x="2065" y="1"/>
                    <a:pt x="1852" y="30"/>
                    <a:pt x="1655" y="98"/>
                  </a:cubicBezTo>
                  <a:cubicBezTo>
                    <a:pt x="908" y="357"/>
                    <a:pt x="47" y="936"/>
                    <a:pt x="1" y="1797"/>
                  </a:cubicBezTo>
                  <a:cubicBezTo>
                    <a:pt x="1" y="1811"/>
                    <a:pt x="16" y="1819"/>
                    <a:pt x="31" y="1819"/>
                  </a:cubicBezTo>
                  <a:cubicBezTo>
                    <a:pt x="41" y="1819"/>
                    <a:pt x="51" y="1815"/>
                    <a:pt x="54" y="1805"/>
                  </a:cubicBezTo>
                  <a:cubicBezTo>
                    <a:pt x="306" y="967"/>
                    <a:pt x="1098" y="349"/>
                    <a:pt x="1952" y="174"/>
                  </a:cubicBezTo>
                  <a:cubicBezTo>
                    <a:pt x="2077" y="148"/>
                    <a:pt x="2206" y="136"/>
                    <a:pt x="2339" y="136"/>
                  </a:cubicBezTo>
                  <a:cubicBezTo>
                    <a:pt x="3103" y="136"/>
                    <a:pt x="3964" y="529"/>
                    <a:pt x="4581" y="860"/>
                  </a:cubicBezTo>
                  <a:cubicBezTo>
                    <a:pt x="5908" y="1546"/>
                    <a:pt x="8011" y="3482"/>
                    <a:pt x="6944" y="5075"/>
                  </a:cubicBezTo>
                  <a:cubicBezTo>
                    <a:pt x="6917" y="5113"/>
                    <a:pt x="6963" y="5147"/>
                    <a:pt x="7006" y="5147"/>
                  </a:cubicBezTo>
                  <a:cubicBezTo>
                    <a:pt x="7023" y="5147"/>
                    <a:pt x="7040" y="5141"/>
                    <a:pt x="7051" y="5128"/>
                  </a:cubicBezTo>
                  <a:cubicBezTo>
                    <a:pt x="8514" y="3550"/>
                    <a:pt x="5671" y="1287"/>
                    <a:pt x="4444" y="639"/>
                  </a:cubicBezTo>
                  <a:cubicBezTo>
                    <a:pt x="3857" y="333"/>
                    <a:pt x="3029" y="1"/>
                    <a:pt x="2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0"/>
            <p:cNvSpPr/>
            <p:nvPr/>
          </p:nvSpPr>
          <p:spPr>
            <a:xfrm>
              <a:off x="6253350" y="353875"/>
              <a:ext cx="140950" cy="96900"/>
            </a:xfrm>
            <a:custGeom>
              <a:avLst/>
              <a:gdLst/>
              <a:ahLst/>
              <a:cxnLst/>
              <a:rect l="l" t="t" r="r" b="b"/>
              <a:pathLst>
                <a:path w="5638" h="3876" extrusionOk="0">
                  <a:moveTo>
                    <a:pt x="680" y="0"/>
                  </a:moveTo>
                  <a:cubicBezTo>
                    <a:pt x="352" y="0"/>
                    <a:pt x="1" y="286"/>
                    <a:pt x="105" y="644"/>
                  </a:cubicBezTo>
                  <a:cubicBezTo>
                    <a:pt x="303" y="1330"/>
                    <a:pt x="981" y="1665"/>
                    <a:pt x="1644" y="1764"/>
                  </a:cubicBezTo>
                  <a:cubicBezTo>
                    <a:pt x="2346" y="1856"/>
                    <a:pt x="2978" y="1871"/>
                    <a:pt x="3565" y="2321"/>
                  </a:cubicBezTo>
                  <a:cubicBezTo>
                    <a:pt x="4007" y="2664"/>
                    <a:pt x="4152" y="3243"/>
                    <a:pt x="4563" y="3609"/>
                  </a:cubicBezTo>
                  <a:cubicBezTo>
                    <a:pt x="4744" y="3765"/>
                    <a:pt x="4962" y="3876"/>
                    <a:pt x="5161" y="3876"/>
                  </a:cubicBezTo>
                  <a:cubicBezTo>
                    <a:pt x="5349" y="3876"/>
                    <a:pt x="5519" y="3777"/>
                    <a:pt x="5623" y="3525"/>
                  </a:cubicBezTo>
                  <a:cubicBezTo>
                    <a:pt x="5637" y="3486"/>
                    <a:pt x="5593" y="3459"/>
                    <a:pt x="5551" y="3459"/>
                  </a:cubicBezTo>
                  <a:cubicBezTo>
                    <a:pt x="5527" y="3459"/>
                    <a:pt x="5504" y="3468"/>
                    <a:pt x="5493" y="3487"/>
                  </a:cubicBezTo>
                  <a:cubicBezTo>
                    <a:pt x="5404" y="3693"/>
                    <a:pt x="5287" y="3775"/>
                    <a:pt x="5158" y="3775"/>
                  </a:cubicBezTo>
                  <a:cubicBezTo>
                    <a:pt x="4696" y="3775"/>
                    <a:pt x="4075" y="2721"/>
                    <a:pt x="3961" y="2572"/>
                  </a:cubicBezTo>
                  <a:cubicBezTo>
                    <a:pt x="3733" y="2290"/>
                    <a:pt x="3435" y="2062"/>
                    <a:pt x="3100" y="1917"/>
                  </a:cubicBezTo>
                  <a:cubicBezTo>
                    <a:pt x="2780" y="1757"/>
                    <a:pt x="2391" y="1749"/>
                    <a:pt x="2041" y="1719"/>
                  </a:cubicBezTo>
                  <a:cubicBezTo>
                    <a:pt x="1782" y="1688"/>
                    <a:pt x="1522" y="1650"/>
                    <a:pt x="1279" y="1581"/>
                  </a:cubicBezTo>
                  <a:cubicBezTo>
                    <a:pt x="1027" y="1513"/>
                    <a:pt x="791" y="1391"/>
                    <a:pt x="593" y="1223"/>
                  </a:cubicBezTo>
                  <a:cubicBezTo>
                    <a:pt x="59" y="835"/>
                    <a:pt x="143" y="438"/>
                    <a:pt x="844" y="42"/>
                  </a:cubicBezTo>
                  <a:cubicBezTo>
                    <a:pt x="852" y="42"/>
                    <a:pt x="852" y="27"/>
                    <a:pt x="844" y="27"/>
                  </a:cubicBezTo>
                  <a:cubicBezTo>
                    <a:pt x="792" y="9"/>
                    <a:pt x="736" y="0"/>
                    <a:pt x="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0"/>
            <p:cNvSpPr/>
            <p:nvPr/>
          </p:nvSpPr>
          <p:spPr>
            <a:xfrm>
              <a:off x="6225075" y="354425"/>
              <a:ext cx="41950" cy="20575"/>
            </a:xfrm>
            <a:custGeom>
              <a:avLst/>
              <a:gdLst/>
              <a:ahLst/>
              <a:cxnLst/>
              <a:rect l="l" t="t" r="r" b="b"/>
              <a:pathLst>
                <a:path w="1678" h="823" extrusionOk="0">
                  <a:moveTo>
                    <a:pt x="1546" y="0"/>
                  </a:moveTo>
                  <a:cubicBezTo>
                    <a:pt x="988" y="0"/>
                    <a:pt x="330" y="297"/>
                    <a:pt x="24" y="759"/>
                  </a:cubicBezTo>
                  <a:cubicBezTo>
                    <a:pt x="1" y="789"/>
                    <a:pt x="45" y="822"/>
                    <a:pt x="81" y="822"/>
                  </a:cubicBezTo>
                  <a:cubicBezTo>
                    <a:pt x="91" y="822"/>
                    <a:pt x="101" y="820"/>
                    <a:pt x="108" y="813"/>
                  </a:cubicBezTo>
                  <a:cubicBezTo>
                    <a:pt x="527" y="409"/>
                    <a:pt x="1061" y="66"/>
                    <a:pt x="1663" y="20"/>
                  </a:cubicBezTo>
                  <a:cubicBezTo>
                    <a:pt x="1678" y="20"/>
                    <a:pt x="1670" y="5"/>
                    <a:pt x="1663" y="5"/>
                  </a:cubicBezTo>
                  <a:cubicBezTo>
                    <a:pt x="1624" y="2"/>
                    <a:pt x="1585" y="0"/>
                    <a:pt x="15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0"/>
            <p:cNvSpPr/>
            <p:nvPr/>
          </p:nvSpPr>
          <p:spPr>
            <a:xfrm>
              <a:off x="6283900" y="399175"/>
              <a:ext cx="15400" cy="16775"/>
            </a:xfrm>
            <a:custGeom>
              <a:avLst/>
              <a:gdLst/>
              <a:ahLst/>
              <a:cxnLst/>
              <a:rect l="l" t="t" r="r" b="b"/>
              <a:pathLst>
                <a:path w="616" h="671" extrusionOk="0">
                  <a:moveTo>
                    <a:pt x="570" y="1"/>
                  </a:moveTo>
                  <a:cubicBezTo>
                    <a:pt x="563" y="1"/>
                    <a:pt x="557" y="2"/>
                    <a:pt x="552" y="6"/>
                  </a:cubicBezTo>
                  <a:cubicBezTo>
                    <a:pt x="361" y="181"/>
                    <a:pt x="186" y="379"/>
                    <a:pt x="34" y="593"/>
                  </a:cubicBezTo>
                  <a:cubicBezTo>
                    <a:pt x="0" y="632"/>
                    <a:pt x="57" y="671"/>
                    <a:pt x="102" y="671"/>
                  </a:cubicBezTo>
                  <a:cubicBezTo>
                    <a:pt x="118" y="671"/>
                    <a:pt x="132" y="666"/>
                    <a:pt x="140" y="654"/>
                  </a:cubicBezTo>
                  <a:cubicBezTo>
                    <a:pt x="300" y="448"/>
                    <a:pt x="438" y="234"/>
                    <a:pt x="598" y="36"/>
                  </a:cubicBezTo>
                  <a:cubicBezTo>
                    <a:pt x="615" y="18"/>
                    <a:pt x="592"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0"/>
            <p:cNvSpPr/>
            <p:nvPr/>
          </p:nvSpPr>
          <p:spPr>
            <a:xfrm>
              <a:off x="6285750" y="400125"/>
              <a:ext cx="18850" cy="19875"/>
            </a:xfrm>
            <a:custGeom>
              <a:avLst/>
              <a:gdLst/>
              <a:ahLst/>
              <a:cxnLst/>
              <a:rect l="l" t="t" r="r" b="b"/>
              <a:pathLst>
                <a:path w="754" h="795" extrusionOk="0">
                  <a:moveTo>
                    <a:pt x="696" y="1"/>
                  </a:moveTo>
                  <a:cubicBezTo>
                    <a:pt x="685" y="1"/>
                    <a:pt x="675" y="5"/>
                    <a:pt x="669" y="13"/>
                  </a:cubicBezTo>
                  <a:cubicBezTo>
                    <a:pt x="486" y="265"/>
                    <a:pt x="249" y="463"/>
                    <a:pt x="44" y="692"/>
                  </a:cubicBezTo>
                  <a:cubicBezTo>
                    <a:pt x="1" y="741"/>
                    <a:pt x="75" y="794"/>
                    <a:pt x="130" y="794"/>
                  </a:cubicBezTo>
                  <a:cubicBezTo>
                    <a:pt x="144" y="794"/>
                    <a:pt x="156" y="791"/>
                    <a:pt x="166" y="783"/>
                  </a:cubicBezTo>
                  <a:cubicBezTo>
                    <a:pt x="394" y="570"/>
                    <a:pt x="592" y="326"/>
                    <a:pt x="737" y="52"/>
                  </a:cubicBezTo>
                  <a:cubicBezTo>
                    <a:pt x="753" y="24"/>
                    <a:pt x="723" y="1"/>
                    <a:pt x="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0"/>
            <p:cNvSpPr/>
            <p:nvPr/>
          </p:nvSpPr>
          <p:spPr>
            <a:xfrm>
              <a:off x="6294300" y="402450"/>
              <a:ext cx="16900" cy="18150"/>
            </a:xfrm>
            <a:custGeom>
              <a:avLst/>
              <a:gdLst/>
              <a:ahLst/>
              <a:cxnLst/>
              <a:rect l="l" t="t" r="r" b="b"/>
              <a:pathLst>
                <a:path w="676" h="726" extrusionOk="0">
                  <a:moveTo>
                    <a:pt x="595" y="1"/>
                  </a:moveTo>
                  <a:cubicBezTo>
                    <a:pt x="582" y="1"/>
                    <a:pt x="571" y="4"/>
                    <a:pt x="563" y="12"/>
                  </a:cubicBezTo>
                  <a:cubicBezTo>
                    <a:pt x="365" y="202"/>
                    <a:pt x="182" y="423"/>
                    <a:pt x="22" y="652"/>
                  </a:cubicBezTo>
                  <a:cubicBezTo>
                    <a:pt x="1" y="694"/>
                    <a:pt x="42" y="726"/>
                    <a:pt x="82" y="726"/>
                  </a:cubicBezTo>
                  <a:cubicBezTo>
                    <a:pt x="99" y="726"/>
                    <a:pt x="117" y="719"/>
                    <a:pt x="128" y="705"/>
                  </a:cubicBezTo>
                  <a:cubicBezTo>
                    <a:pt x="319" y="507"/>
                    <a:pt x="471" y="271"/>
                    <a:pt x="647" y="58"/>
                  </a:cubicBezTo>
                  <a:cubicBezTo>
                    <a:pt x="675" y="29"/>
                    <a:pt x="631" y="1"/>
                    <a:pt x="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0"/>
            <p:cNvSpPr/>
            <p:nvPr/>
          </p:nvSpPr>
          <p:spPr>
            <a:xfrm>
              <a:off x="6304325" y="402400"/>
              <a:ext cx="12325" cy="13100"/>
            </a:xfrm>
            <a:custGeom>
              <a:avLst/>
              <a:gdLst/>
              <a:ahLst/>
              <a:cxnLst/>
              <a:rect l="l" t="t" r="r" b="b"/>
              <a:pathLst>
                <a:path w="493" h="524" extrusionOk="0">
                  <a:moveTo>
                    <a:pt x="454" y="0"/>
                  </a:moveTo>
                  <a:cubicBezTo>
                    <a:pt x="447" y="0"/>
                    <a:pt x="440" y="2"/>
                    <a:pt x="436" y="6"/>
                  </a:cubicBezTo>
                  <a:cubicBezTo>
                    <a:pt x="307" y="166"/>
                    <a:pt x="139" y="296"/>
                    <a:pt x="25" y="464"/>
                  </a:cubicBezTo>
                  <a:cubicBezTo>
                    <a:pt x="1" y="494"/>
                    <a:pt x="38" y="524"/>
                    <a:pt x="70" y="524"/>
                  </a:cubicBezTo>
                  <a:cubicBezTo>
                    <a:pt x="79" y="524"/>
                    <a:pt x="87" y="522"/>
                    <a:pt x="93" y="517"/>
                  </a:cubicBezTo>
                  <a:cubicBezTo>
                    <a:pt x="246" y="372"/>
                    <a:pt x="375" y="204"/>
                    <a:pt x="482" y="29"/>
                  </a:cubicBezTo>
                  <a:cubicBezTo>
                    <a:pt x="493" y="13"/>
                    <a:pt x="472" y="0"/>
                    <a:pt x="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0"/>
            <p:cNvSpPr/>
            <p:nvPr/>
          </p:nvSpPr>
          <p:spPr>
            <a:xfrm>
              <a:off x="6309875" y="408975"/>
              <a:ext cx="7975" cy="7275"/>
            </a:xfrm>
            <a:custGeom>
              <a:avLst/>
              <a:gdLst/>
              <a:ahLst/>
              <a:cxnLst/>
              <a:rect l="l" t="t" r="r" b="b"/>
              <a:pathLst>
                <a:path w="319" h="291" extrusionOk="0">
                  <a:moveTo>
                    <a:pt x="242" y="1"/>
                  </a:moveTo>
                  <a:cubicBezTo>
                    <a:pt x="232" y="1"/>
                    <a:pt x="222" y="4"/>
                    <a:pt x="214" y="10"/>
                  </a:cubicBezTo>
                  <a:cubicBezTo>
                    <a:pt x="161" y="56"/>
                    <a:pt x="1" y="178"/>
                    <a:pt x="39" y="262"/>
                  </a:cubicBezTo>
                  <a:cubicBezTo>
                    <a:pt x="48" y="280"/>
                    <a:pt x="66" y="290"/>
                    <a:pt x="83" y="290"/>
                  </a:cubicBezTo>
                  <a:cubicBezTo>
                    <a:pt x="95" y="290"/>
                    <a:pt x="106" y="286"/>
                    <a:pt x="115" y="277"/>
                  </a:cubicBezTo>
                  <a:cubicBezTo>
                    <a:pt x="161" y="201"/>
                    <a:pt x="222" y="132"/>
                    <a:pt x="283" y="63"/>
                  </a:cubicBezTo>
                  <a:cubicBezTo>
                    <a:pt x="319" y="39"/>
                    <a:pt x="279" y="1"/>
                    <a:pt x="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0"/>
            <p:cNvSpPr/>
            <p:nvPr/>
          </p:nvSpPr>
          <p:spPr>
            <a:xfrm>
              <a:off x="6314650" y="412150"/>
              <a:ext cx="6400" cy="6175"/>
            </a:xfrm>
            <a:custGeom>
              <a:avLst/>
              <a:gdLst/>
              <a:ahLst/>
              <a:cxnLst/>
              <a:rect l="l" t="t" r="r" b="b"/>
              <a:pathLst>
                <a:path w="256" h="247" extrusionOk="0">
                  <a:moveTo>
                    <a:pt x="164" y="1"/>
                  </a:moveTo>
                  <a:cubicBezTo>
                    <a:pt x="152" y="1"/>
                    <a:pt x="140" y="4"/>
                    <a:pt x="130" y="13"/>
                  </a:cubicBezTo>
                  <a:cubicBezTo>
                    <a:pt x="77" y="66"/>
                    <a:pt x="0" y="165"/>
                    <a:pt x="77" y="234"/>
                  </a:cubicBezTo>
                  <a:cubicBezTo>
                    <a:pt x="84" y="241"/>
                    <a:pt x="99" y="247"/>
                    <a:pt x="114" y="247"/>
                  </a:cubicBezTo>
                  <a:cubicBezTo>
                    <a:pt x="128" y="247"/>
                    <a:pt x="141" y="241"/>
                    <a:pt x="145" y="226"/>
                  </a:cubicBezTo>
                  <a:cubicBezTo>
                    <a:pt x="153" y="173"/>
                    <a:pt x="176" y="127"/>
                    <a:pt x="214" y="89"/>
                  </a:cubicBezTo>
                  <a:cubicBezTo>
                    <a:pt x="255" y="47"/>
                    <a:pt x="209"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0"/>
            <p:cNvSpPr/>
            <p:nvPr/>
          </p:nvSpPr>
          <p:spPr>
            <a:xfrm>
              <a:off x="6317475" y="417200"/>
              <a:ext cx="3675" cy="4750"/>
            </a:xfrm>
            <a:custGeom>
              <a:avLst/>
              <a:gdLst/>
              <a:ahLst/>
              <a:cxnLst/>
              <a:rect l="l" t="t" r="r" b="b"/>
              <a:pathLst>
                <a:path w="147" h="190" extrusionOk="0">
                  <a:moveTo>
                    <a:pt x="124" y="0"/>
                  </a:moveTo>
                  <a:cubicBezTo>
                    <a:pt x="117" y="0"/>
                    <a:pt x="111" y="3"/>
                    <a:pt x="108" y="9"/>
                  </a:cubicBezTo>
                  <a:cubicBezTo>
                    <a:pt x="85" y="62"/>
                    <a:pt x="55" y="108"/>
                    <a:pt x="17" y="146"/>
                  </a:cubicBezTo>
                  <a:cubicBezTo>
                    <a:pt x="1" y="167"/>
                    <a:pt x="26" y="189"/>
                    <a:pt x="51" y="189"/>
                  </a:cubicBezTo>
                  <a:cubicBezTo>
                    <a:pt x="61" y="189"/>
                    <a:pt x="71" y="185"/>
                    <a:pt x="78" y="176"/>
                  </a:cubicBezTo>
                  <a:cubicBezTo>
                    <a:pt x="108" y="131"/>
                    <a:pt x="131" y="77"/>
                    <a:pt x="146" y="16"/>
                  </a:cubicBezTo>
                  <a:cubicBezTo>
                    <a:pt x="146" y="7"/>
                    <a:pt x="135" y="0"/>
                    <a:pt x="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0"/>
            <p:cNvSpPr/>
            <p:nvPr/>
          </p:nvSpPr>
          <p:spPr>
            <a:xfrm>
              <a:off x="6353650" y="434650"/>
              <a:ext cx="9800" cy="21325"/>
            </a:xfrm>
            <a:custGeom>
              <a:avLst/>
              <a:gdLst/>
              <a:ahLst/>
              <a:cxnLst/>
              <a:rect l="l" t="t" r="r" b="b"/>
              <a:pathLst>
                <a:path w="392" h="853" extrusionOk="0">
                  <a:moveTo>
                    <a:pt x="345" y="1"/>
                  </a:moveTo>
                  <a:cubicBezTo>
                    <a:pt x="343" y="1"/>
                    <a:pt x="341" y="2"/>
                    <a:pt x="338" y="4"/>
                  </a:cubicBezTo>
                  <a:cubicBezTo>
                    <a:pt x="300" y="294"/>
                    <a:pt x="94" y="530"/>
                    <a:pt x="10" y="805"/>
                  </a:cubicBezTo>
                  <a:cubicBezTo>
                    <a:pt x="1" y="833"/>
                    <a:pt x="32" y="852"/>
                    <a:pt x="61" y="852"/>
                  </a:cubicBezTo>
                  <a:cubicBezTo>
                    <a:pt x="79" y="852"/>
                    <a:pt x="96" y="845"/>
                    <a:pt x="102" y="827"/>
                  </a:cubicBezTo>
                  <a:cubicBezTo>
                    <a:pt x="231" y="568"/>
                    <a:pt x="391" y="302"/>
                    <a:pt x="353" y="4"/>
                  </a:cubicBezTo>
                  <a:cubicBezTo>
                    <a:pt x="353" y="4"/>
                    <a:pt x="350"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0"/>
            <p:cNvSpPr/>
            <p:nvPr/>
          </p:nvSpPr>
          <p:spPr>
            <a:xfrm>
              <a:off x="6357875" y="442550"/>
              <a:ext cx="8625" cy="17950"/>
            </a:xfrm>
            <a:custGeom>
              <a:avLst/>
              <a:gdLst/>
              <a:ahLst/>
              <a:cxnLst/>
              <a:rect l="l" t="t" r="r" b="b"/>
              <a:pathLst>
                <a:path w="345" h="718" extrusionOk="0">
                  <a:moveTo>
                    <a:pt x="319" y="0"/>
                  </a:moveTo>
                  <a:cubicBezTo>
                    <a:pt x="312" y="0"/>
                    <a:pt x="306" y="3"/>
                    <a:pt x="306" y="8"/>
                  </a:cubicBezTo>
                  <a:cubicBezTo>
                    <a:pt x="253" y="245"/>
                    <a:pt x="116" y="443"/>
                    <a:pt x="17" y="656"/>
                  </a:cubicBezTo>
                  <a:cubicBezTo>
                    <a:pt x="0" y="689"/>
                    <a:pt x="42" y="718"/>
                    <a:pt x="78" y="718"/>
                  </a:cubicBezTo>
                  <a:cubicBezTo>
                    <a:pt x="93" y="718"/>
                    <a:pt x="107" y="713"/>
                    <a:pt x="116" y="702"/>
                  </a:cubicBezTo>
                  <a:cubicBezTo>
                    <a:pt x="238" y="489"/>
                    <a:pt x="321" y="260"/>
                    <a:pt x="344" y="16"/>
                  </a:cubicBezTo>
                  <a:cubicBezTo>
                    <a:pt x="344" y="7"/>
                    <a:pt x="330" y="0"/>
                    <a:pt x="319"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0"/>
            <p:cNvSpPr/>
            <p:nvPr/>
          </p:nvSpPr>
          <p:spPr>
            <a:xfrm>
              <a:off x="6360550" y="446450"/>
              <a:ext cx="12225" cy="29150"/>
            </a:xfrm>
            <a:custGeom>
              <a:avLst/>
              <a:gdLst/>
              <a:ahLst/>
              <a:cxnLst/>
              <a:rect l="l" t="t" r="r" b="b"/>
              <a:pathLst>
                <a:path w="489" h="1166" extrusionOk="0">
                  <a:moveTo>
                    <a:pt x="471" y="1"/>
                  </a:moveTo>
                  <a:cubicBezTo>
                    <a:pt x="466" y="1"/>
                    <a:pt x="461" y="4"/>
                    <a:pt x="458" y="12"/>
                  </a:cubicBezTo>
                  <a:cubicBezTo>
                    <a:pt x="329" y="378"/>
                    <a:pt x="184" y="752"/>
                    <a:pt x="16" y="1110"/>
                  </a:cubicBezTo>
                  <a:cubicBezTo>
                    <a:pt x="1" y="1141"/>
                    <a:pt x="42" y="1165"/>
                    <a:pt x="77" y="1165"/>
                  </a:cubicBezTo>
                  <a:cubicBezTo>
                    <a:pt x="93" y="1165"/>
                    <a:pt x="108" y="1160"/>
                    <a:pt x="115" y="1148"/>
                  </a:cubicBezTo>
                  <a:cubicBezTo>
                    <a:pt x="298" y="790"/>
                    <a:pt x="420" y="409"/>
                    <a:pt x="489" y="20"/>
                  </a:cubicBezTo>
                  <a:cubicBezTo>
                    <a:pt x="489" y="10"/>
                    <a:pt x="480" y="1"/>
                    <a:pt x="4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0"/>
            <p:cNvSpPr/>
            <p:nvPr/>
          </p:nvSpPr>
          <p:spPr>
            <a:xfrm>
              <a:off x="6367150" y="451200"/>
              <a:ext cx="11100" cy="26075"/>
            </a:xfrm>
            <a:custGeom>
              <a:avLst/>
              <a:gdLst/>
              <a:ahLst/>
              <a:cxnLst/>
              <a:rect l="l" t="t" r="r" b="b"/>
              <a:pathLst>
                <a:path w="444" h="1043" extrusionOk="0">
                  <a:moveTo>
                    <a:pt x="395" y="1"/>
                  </a:moveTo>
                  <a:cubicBezTo>
                    <a:pt x="383" y="1"/>
                    <a:pt x="372" y="7"/>
                    <a:pt x="370" y="21"/>
                  </a:cubicBezTo>
                  <a:cubicBezTo>
                    <a:pt x="271" y="356"/>
                    <a:pt x="126" y="661"/>
                    <a:pt x="11" y="988"/>
                  </a:cubicBezTo>
                  <a:cubicBezTo>
                    <a:pt x="1" y="1015"/>
                    <a:pt x="39" y="1042"/>
                    <a:pt x="71" y="1042"/>
                  </a:cubicBezTo>
                  <a:cubicBezTo>
                    <a:pt x="84" y="1042"/>
                    <a:pt x="96" y="1038"/>
                    <a:pt x="103" y="1027"/>
                  </a:cubicBezTo>
                  <a:cubicBezTo>
                    <a:pt x="263" y="714"/>
                    <a:pt x="377" y="386"/>
                    <a:pt x="438" y="43"/>
                  </a:cubicBezTo>
                  <a:cubicBezTo>
                    <a:pt x="443" y="19"/>
                    <a:pt x="417" y="1"/>
                    <a:pt x="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0"/>
            <p:cNvSpPr/>
            <p:nvPr/>
          </p:nvSpPr>
          <p:spPr>
            <a:xfrm>
              <a:off x="6375175" y="450925"/>
              <a:ext cx="8275" cy="21675"/>
            </a:xfrm>
            <a:custGeom>
              <a:avLst/>
              <a:gdLst/>
              <a:ahLst/>
              <a:cxnLst/>
              <a:rect l="l" t="t" r="r" b="b"/>
              <a:pathLst>
                <a:path w="331" h="867" extrusionOk="0">
                  <a:moveTo>
                    <a:pt x="308" y="0"/>
                  </a:moveTo>
                  <a:cubicBezTo>
                    <a:pt x="302" y="0"/>
                    <a:pt x="295" y="3"/>
                    <a:pt x="293" y="9"/>
                  </a:cubicBezTo>
                  <a:cubicBezTo>
                    <a:pt x="209" y="283"/>
                    <a:pt x="102" y="550"/>
                    <a:pt x="11" y="824"/>
                  </a:cubicBezTo>
                  <a:cubicBezTo>
                    <a:pt x="1" y="849"/>
                    <a:pt x="25" y="867"/>
                    <a:pt x="50" y="867"/>
                  </a:cubicBezTo>
                  <a:cubicBezTo>
                    <a:pt x="64" y="867"/>
                    <a:pt x="78" y="861"/>
                    <a:pt x="87" y="847"/>
                  </a:cubicBezTo>
                  <a:cubicBezTo>
                    <a:pt x="186" y="573"/>
                    <a:pt x="262" y="298"/>
                    <a:pt x="331" y="16"/>
                  </a:cubicBezTo>
                  <a:cubicBezTo>
                    <a:pt x="331" y="7"/>
                    <a:pt x="319"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0"/>
            <p:cNvSpPr/>
            <p:nvPr/>
          </p:nvSpPr>
          <p:spPr>
            <a:xfrm>
              <a:off x="6379750" y="449325"/>
              <a:ext cx="8850" cy="24725"/>
            </a:xfrm>
            <a:custGeom>
              <a:avLst/>
              <a:gdLst/>
              <a:ahLst/>
              <a:cxnLst/>
              <a:rect l="l" t="t" r="r" b="b"/>
              <a:pathLst>
                <a:path w="354" h="989" extrusionOk="0">
                  <a:moveTo>
                    <a:pt x="330" y="0"/>
                  </a:moveTo>
                  <a:cubicBezTo>
                    <a:pt x="324" y="0"/>
                    <a:pt x="318" y="3"/>
                    <a:pt x="315" y="12"/>
                  </a:cubicBezTo>
                  <a:cubicBezTo>
                    <a:pt x="231" y="324"/>
                    <a:pt x="125" y="629"/>
                    <a:pt x="10" y="934"/>
                  </a:cubicBezTo>
                  <a:cubicBezTo>
                    <a:pt x="1" y="967"/>
                    <a:pt x="36" y="989"/>
                    <a:pt x="70" y="989"/>
                  </a:cubicBezTo>
                  <a:cubicBezTo>
                    <a:pt x="90" y="989"/>
                    <a:pt x="109" y="981"/>
                    <a:pt x="117" y="964"/>
                  </a:cubicBezTo>
                  <a:cubicBezTo>
                    <a:pt x="224" y="660"/>
                    <a:pt x="300" y="339"/>
                    <a:pt x="353" y="19"/>
                  </a:cubicBezTo>
                  <a:cubicBezTo>
                    <a:pt x="353" y="10"/>
                    <a:pt x="341" y="0"/>
                    <a:pt x="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0"/>
            <p:cNvSpPr/>
            <p:nvPr/>
          </p:nvSpPr>
          <p:spPr>
            <a:xfrm>
              <a:off x="6350600" y="434175"/>
              <a:ext cx="5225" cy="10675"/>
            </a:xfrm>
            <a:custGeom>
              <a:avLst/>
              <a:gdLst/>
              <a:ahLst/>
              <a:cxnLst/>
              <a:rect l="l" t="t" r="r" b="b"/>
              <a:pathLst>
                <a:path w="209" h="427" extrusionOk="0">
                  <a:moveTo>
                    <a:pt x="176" y="0"/>
                  </a:moveTo>
                  <a:cubicBezTo>
                    <a:pt x="169" y="0"/>
                    <a:pt x="163" y="3"/>
                    <a:pt x="163" y="8"/>
                  </a:cubicBezTo>
                  <a:cubicBezTo>
                    <a:pt x="125" y="145"/>
                    <a:pt x="79" y="267"/>
                    <a:pt x="10" y="389"/>
                  </a:cubicBezTo>
                  <a:cubicBezTo>
                    <a:pt x="0" y="409"/>
                    <a:pt x="27" y="426"/>
                    <a:pt x="51" y="426"/>
                  </a:cubicBezTo>
                  <a:cubicBezTo>
                    <a:pt x="63" y="426"/>
                    <a:pt x="74" y="422"/>
                    <a:pt x="79" y="412"/>
                  </a:cubicBezTo>
                  <a:cubicBezTo>
                    <a:pt x="155" y="298"/>
                    <a:pt x="201" y="160"/>
                    <a:pt x="209" y="23"/>
                  </a:cubicBezTo>
                  <a:cubicBezTo>
                    <a:pt x="209" y="9"/>
                    <a:pt x="189" y="0"/>
                    <a:pt x="176"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0"/>
            <p:cNvSpPr/>
            <p:nvPr/>
          </p:nvSpPr>
          <p:spPr>
            <a:xfrm>
              <a:off x="6347900" y="433700"/>
              <a:ext cx="4675" cy="6825"/>
            </a:xfrm>
            <a:custGeom>
              <a:avLst/>
              <a:gdLst/>
              <a:ahLst/>
              <a:cxnLst/>
              <a:rect l="l" t="t" r="r" b="b"/>
              <a:pathLst>
                <a:path w="187" h="273" extrusionOk="0">
                  <a:moveTo>
                    <a:pt x="140" y="0"/>
                  </a:moveTo>
                  <a:cubicBezTo>
                    <a:pt x="132" y="0"/>
                    <a:pt x="126" y="3"/>
                    <a:pt x="126" y="12"/>
                  </a:cubicBezTo>
                  <a:cubicBezTo>
                    <a:pt x="103" y="96"/>
                    <a:pt x="73" y="172"/>
                    <a:pt x="19" y="233"/>
                  </a:cubicBezTo>
                  <a:cubicBezTo>
                    <a:pt x="0" y="258"/>
                    <a:pt x="34" y="273"/>
                    <a:pt x="54" y="273"/>
                  </a:cubicBezTo>
                  <a:cubicBezTo>
                    <a:pt x="59" y="273"/>
                    <a:pt x="62" y="272"/>
                    <a:pt x="65" y="271"/>
                  </a:cubicBezTo>
                  <a:cubicBezTo>
                    <a:pt x="149" y="210"/>
                    <a:pt x="187" y="118"/>
                    <a:pt x="172" y="19"/>
                  </a:cubicBezTo>
                  <a:cubicBezTo>
                    <a:pt x="172" y="10"/>
                    <a:pt x="153" y="0"/>
                    <a:pt x="140" y="0"/>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0"/>
            <p:cNvSpPr/>
            <p:nvPr/>
          </p:nvSpPr>
          <p:spPr>
            <a:xfrm>
              <a:off x="6346350" y="434775"/>
              <a:ext cx="2950" cy="3250"/>
            </a:xfrm>
            <a:custGeom>
              <a:avLst/>
              <a:gdLst/>
              <a:ahLst/>
              <a:cxnLst/>
              <a:rect l="l" t="t" r="r" b="b"/>
              <a:pathLst>
                <a:path w="118" h="130" extrusionOk="0">
                  <a:moveTo>
                    <a:pt x="96" y="1"/>
                  </a:moveTo>
                  <a:cubicBezTo>
                    <a:pt x="91" y="1"/>
                    <a:pt x="86" y="2"/>
                    <a:pt x="81" y="7"/>
                  </a:cubicBezTo>
                  <a:cubicBezTo>
                    <a:pt x="58" y="37"/>
                    <a:pt x="28" y="75"/>
                    <a:pt x="5" y="114"/>
                  </a:cubicBezTo>
                  <a:cubicBezTo>
                    <a:pt x="0" y="123"/>
                    <a:pt x="7" y="130"/>
                    <a:pt x="15" y="130"/>
                  </a:cubicBezTo>
                  <a:cubicBezTo>
                    <a:pt x="20" y="130"/>
                    <a:pt x="25" y="127"/>
                    <a:pt x="28" y="121"/>
                  </a:cubicBezTo>
                  <a:cubicBezTo>
                    <a:pt x="58" y="91"/>
                    <a:pt x="81" y="53"/>
                    <a:pt x="112" y="22"/>
                  </a:cubicBezTo>
                  <a:cubicBezTo>
                    <a:pt x="117" y="11"/>
                    <a:pt x="107" y="1"/>
                    <a:pt x="96"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0"/>
            <p:cNvSpPr/>
            <p:nvPr/>
          </p:nvSpPr>
          <p:spPr>
            <a:xfrm>
              <a:off x="6345425" y="434400"/>
              <a:ext cx="2300" cy="2500"/>
            </a:xfrm>
            <a:custGeom>
              <a:avLst/>
              <a:gdLst/>
              <a:ahLst/>
              <a:cxnLst/>
              <a:rect l="l" t="t" r="r" b="b"/>
              <a:pathLst>
                <a:path w="92" h="100" extrusionOk="0">
                  <a:moveTo>
                    <a:pt x="59" y="1"/>
                  </a:moveTo>
                  <a:cubicBezTo>
                    <a:pt x="52" y="1"/>
                    <a:pt x="46" y="2"/>
                    <a:pt x="42" y="7"/>
                  </a:cubicBezTo>
                  <a:cubicBezTo>
                    <a:pt x="34" y="30"/>
                    <a:pt x="19" y="52"/>
                    <a:pt x="12" y="68"/>
                  </a:cubicBezTo>
                  <a:cubicBezTo>
                    <a:pt x="1" y="84"/>
                    <a:pt x="21" y="100"/>
                    <a:pt x="36" y="100"/>
                  </a:cubicBezTo>
                  <a:cubicBezTo>
                    <a:pt x="42" y="100"/>
                    <a:pt x="47" y="97"/>
                    <a:pt x="50" y="90"/>
                  </a:cubicBezTo>
                  <a:cubicBezTo>
                    <a:pt x="57" y="68"/>
                    <a:pt x="73" y="52"/>
                    <a:pt x="80" y="30"/>
                  </a:cubicBezTo>
                  <a:cubicBezTo>
                    <a:pt x="91" y="13"/>
                    <a:pt x="74" y="1"/>
                    <a:pt x="59"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0"/>
            <p:cNvSpPr/>
            <p:nvPr/>
          </p:nvSpPr>
          <p:spPr>
            <a:xfrm>
              <a:off x="6218450" y="362675"/>
              <a:ext cx="27175" cy="32975"/>
            </a:xfrm>
            <a:custGeom>
              <a:avLst/>
              <a:gdLst/>
              <a:ahLst/>
              <a:cxnLst/>
              <a:rect l="l" t="t" r="r" b="b"/>
              <a:pathLst>
                <a:path w="1087" h="1319" extrusionOk="0">
                  <a:moveTo>
                    <a:pt x="1053" y="0"/>
                  </a:moveTo>
                  <a:cubicBezTo>
                    <a:pt x="1050" y="0"/>
                    <a:pt x="1046" y="1"/>
                    <a:pt x="1044" y="2"/>
                  </a:cubicBezTo>
                  <a:cubicBezTo>
                    <a:pt x="556" y="269"/>
                    <a:pt x="190" y="711"/>
                    <a:pt x="15" y="1237"/>
                  </a:cubicBezTo>
                  <a:cubicBezTo>
                    <a:pt x="0" y="1286"/>
                    <a:pt x="47" y="1319"/>
                    <a:pt x="91" y="1319"/>
                  </a:cubicBezTo>
                  <a:cubicBezTo>
                    <a:pt x="117" y="1319"/>
                    <a:pt x="141" y="1308"/>
                    <a:pt x="152" y="1283"/>
                  </a:cubicBezTo>
                  <a:cubicBezTo>
                    <a:pt x="358" y="787"/>
                    <a:pt x="640" y="345"/>
                    <a:pt x="1074" y="25"/>
                  </a:cubicBezTo>
                  <a:cubicBezTo>
                    <a:pt x="1087" y="13"/>
                    <a:pt x="1069" y="0"/>
                    <a:pt x="1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0"/>
            <p:cNvSpPr/>
            <p:nvPr/>
          </p:nvSpPr>
          <p:spPr>
            <a:xfrm>
              <a:off x="6225250" y="381650"/>
              <a:ext cx="9875" cy="11900"/>
            </a:xfrm>
            <a:custGeom>
              <a:avLst/>
              <a:gdLst/>
              <a:ahLst/>
              <a:cxnLst/>
              <a:rect l="l" t="t" r="r" b="b"/>
              <a:pathLst>
                <a:path w="395" h="476" extrusionOk="0">
                  <a:moveTo>
                    <a:pt x="358" y="1"/>
                  </a:moveTo>
                  <a:cubicBezTo>
                    <a:pt x="353" y="1"/>
                    <a:pt x="348" y="2"/>
                    <a:pt x="345" y="6"/>
                  </a:cubicBezTo>
                  <a:cubicBezTo>
                    <a:pt x="215" y="127"/>
                    <a:pt x="101" y="272"/>
                    <a:pt x="17" y="432"/>
                  </a:cubicBezTo>
                  <a:cubicBezTo>
                    <a:pt x="1" y="454"/>
                    <a:pt x="31" y="475"/>
                    <a:pt x="57" y="475"/>
                  </a:cubicBezTo>
                  <a:cubicBezTo>
                    <a:pt x="68" y="475"/>
                    <a:pt x="79" y="472"/>
                    <a:pt x="86" y="463"/>
                  </a:cubicBezTo>
                  <a:cubicBezTo>
                    <a:pt x="170" y="310"/>
                    <a:pt x="269" y="173"/>
                    <a:pt x="383" y="36"/>
                  </a:cubicBezTo>
                  <a:cubicBezTo>
                    <a:pt x="395" y="18"/>
                    <a:pt x="375" y="1"/>
                    <a:pt x="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0"/>
            <p:cNvSpPr/>
            <p:nvPr/>
          </p:nvSpPr>
          <p:spPr>
            <a:xfrm>
              <a:off x="6232325" y="386375"/>
              <a:ext cx="5650" cy="7525"/>
            </a:xfrm>
            <a:custGeom>
              <a:avLst/>
              <a:gdLst/>
              <a:ahLst/>
              <a:cxnLst/>
              <a:rect l="l" t="t" r="r" b="b"/>
              <a:pathLst>
                <a:path w="226" h="301" extrusionOk="0">
                  <a:moveTo>
                    <a:pt x="193" y="1"/>
                  </a:moveTo>
                  <a:cubicBezTo>
                    <a:pt x="186" y="1"/>
                    <a:pt x="180" y="3"/>
                    <a:pt x="176" y="7"/>
                  </a:cubicBezTo>
                  <a:cubicBezTo>
                    <a:pt x="92" y="76"/>
                    <a:pt x="31" y="159"/>
                    <a:pt x="1" y="266"/>
                  </a:cubicBezTo>
                  <a:cubicBezTo>
                    <a:pt x="1" y="287"/>
                    <a:pt x="21" y="300"/>
                    <a:pt x="42" y="300"/>
                  </a:cubicBezTo>
                  <a:cubicBezTo>
                    <a:pt x="52" y="300"/>
                    <a:pt x="62" y="297"/>
                    <a:pt x="69" y="289"/>
                  </a:cubicBezTo>
                  <a:cubicBezTo>
                    <a:pt x="138" y="220"/>
                    <a:pt x="153" y="106"/>
                    <a:pt x="214" y="30"/>
                  </a:cubicBezTo>
                  <a:cubicBezTo>
                    <a:pt x="225" y="13"/>
                    <a:pt x="209" y="1"/>
                    <a:pt x="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0"/>
            <p:cNvSpPr/>
            <p:nvPr/>
          </p:nvSpPr>
          <p:spPr>
            <a:xfrm>
              <a:off x="6236600" y="391075"/>
              <a:ext cx="2725" cy="3250"/>
            </a:xfrm>
            <a:custGeom>
              <a:avLst/>
              <a:gdLst/>
              <a:ahLst/>
              <a:cxnLst/>
              <a:rect l="l" t="t" r="r" b="b"/>
              <a:pathLst>
                <a:path w="109" h="130" extrusionOk="0">
                  <a:moveTo>
                    <a:pt x="74" y="1"/>
                  </a:moveTo>
                  <a:cubicBezTo>
                    <a:pt x="63" y="1"/>
                    <a:pt x="54" y="6"/>
                    <a:pt x="51" y="17"/>
                  </a:cubicBezTo>
                  <a:cubicBezTo>
                    <a:pt x="36" y="40"/>
                    <a:pt x="20" y="71"/>
                    <a:pt x="5" y="101"/>
                  </a:cubicBezTo>
                  <a:cubicBezTo>
                    <a:pt x="1" y="120"/>
                    <a:pt x="18" y="130"/>
                    <a:pt x="35" y="130"/>
                  </a:cubicBezTo>
                  <a:cubicBezTo>
                    <a:pt x="45" y="130"/>
                    <a:pt x="55" y="125"/>
                    <a:pt x="59" y="116"/>
                  </a:cubicBezTo>
                  <a:cubicBezTo>
                    <a:pt x="74" y="86"/>
                    <a:pt x="89" y="63"/>
                    <a:pt x="104" y="32"/>
                  </a:cubicBezTo>
                  <a:cubicBezTo>
                    <a:pt x="109" y="14"/>
                    <a:pt x="90" y="1"/>
                    <a:pt x="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0"/>
            <p:cNvSpPr/>
            <p:nvPr/>
          </p:nvSpPr>
          <p:spPr>
            <a:xfrm>
              <a:off x="6239500" y="394125"/>
              <a:ext cx="3650" cy="4300"/>
            </a:xfrm>
            <a:custGeom>
              <a:avLst/>
              <a:gdLst/>
              <a:ahLst/>
              <a:cxnLst/>
              <a:rect l="l" t="t" r="r" b="b"/>
              <a:pathLst>
                <a:path w="146" h="172" extrusionOk="0">
                  <a:moveTo>
                    <a:pt x="108" y="1"/>
                  </a:moveTo>
                  <a:cubicBezTo>
                    <a:pt x="97" y="1"/>
                    <a:pt x="86" y="6"/>
                    <a:pt x="80" y="17"/>
                  </a:cubicBezTo>
                  <a:cubicBezTo>
                    <a:pt x="57" y="55"/>
                    <a:pt x="34" y="93"/>
                    <a:pt x="11" y="131"/>
                  </a:cubicBezTo>
                  <a:cubicBezTo>
                    <a:pt x="0" y="153"/>
                    <a:pt x="24" y="171"/>
                    <a:pt x="48" y="171"/>
                  </a:cubicBezTo>
                  <a:cubicBezTo>
                    <a:pt x="57" y="171"/>
                    <a:pt x="66" y="168"/>
                    <a:pt x="72" y="162"/>
                  </a:cubicBezTo>
                  <a:cubicBezTo>
                    <a:pt x="103" y="124"/>
                    <a:pt x="125" y="78"/>
                    <a:pt x="141" y="32"/>
                  </a:cubicBezTo>
                  <a:cubicBezTo>
                    <a:pt x="145" y="14"/>
                    <a:pt x="127" y="1"/>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0"/>
            <p:cNvSpPr/>
            <p:nvPr/>
          </p:nvSpPr>
          <p:spPr>
            <a:xfrm>
              <a:off x="6315400" y="340025"/>
              <a:ext cx="42150" cy="37175"/>
            </a:xfrm>
            <a:custGeom>
              <a:avLst/>
              <a:gdLst/>
              <a:ahLst/>
              <a:cxnLst/>
              <a:rect l="l" t="t" r="r" b="b"/>
              <a:pathLst>
                <a:path w="1686" h="1487" extrusionOk="0">
                  <a:moveTo>
                    <a:pt x="633" y="1305"/>
                  </a:moveTo>
                  <a:cubicBezTo>
                    <a:pt x="634" y="1305"/>
                    <a:pt x="635" y="1305"/>
                    <a:pt x="635" y="1305"/>
                  </a:cubicBezTo>
                  <a:lnTo>
                    <a:pt x="635" y="1305"/>
                  </a:lnTo>
                  <a:cubicBezTo>
                    <a:pt x="637" y="1305"/>
                    <a:pt x="639" y="1305"/>
                    <a:pt x="641" y="1305"/>
                  </a:cubicBezTo>
                  <a:close/>
                  <a:moveTo>
                    <a:pt x="832" y="143"/>
                  </a:moveTo>
                  <a:cubicBezTo>
                    <a:pt x="1138" y="143"/>
                    <a:pt x="1391" y="448"/>
                    <a:pt x="1487" y="710"/>
                  </a:cubicBezTo>
                  <a:cubicBezTo>
                    <a:pt x="1548" y="908"/>
                    <a:pt x="1487" y="1122"/>
                    <a:pt x="1335" y="1259"/>
                  </a:cubicBezTo>
                  <a:cubicBezTo>
                    <a:pt x="1263" y="1331"/>
                    <a:pt x="1163" y="1352"/>
                    <a:pt x="1056" y="1352"/>
                  </a:cubicBezTo>
                  <a:cubicBezTo>
                    <a:pt x="913" y="1352"/>
                    <a:pt x="757" y="1314"/>
                    <a:pt x="635" y="1305"/>
                  </a:cubicBezTo>
                  <a:lnTo>
                    <a:pt x="635" y="1305"/>
                  </a:lnTo>
                  <a:cubicBezTo>
                    <a:pt x="601" y="1306"/>
                    <a:pt x="580" y="1322"/>
                    <a:pt x="580" y="1350"/>
                  </a:cubicBezTo>
                  <a:cubicBezTo>
                    <a:pt x="306" y="1206"/>
                    <a:pt x="168" y="969"/>
                    <a:pt x="245" y="665"/>
                  </a:cubicBezTo>
                  <a:cubicBezTo>
                    <a:pt x="306" y="413"/>
                    <a:pt x="489" y="222"/>
                    <a:pt x="732" y="154"/>
                  </a:cubicBezTo>
                  <a:cubicBezTo>
                    <a:pt x="766" y="147"/>
                    <a:pt x="799" y="143"/>
                    <a:pt x="832" y="143"/>
                  </a:cubicBezTo>
                  <a:close/>
                  <a:moveTo>
                    <a:pt x="783" y="0"/>
                  </a:moveTo>
                  <a:cubicBezTo>
                    <a:pt x="452" y="0"/>
                    <a:pt x="188" y="265"/>
                    <a:pt x="100" y="573"/>
                  </a:cubicBezTo>
                  <a:cubicBezTo>
                    <a:pt x="1" y="931"/>
                    <a:pt x="237" y="1259"/>
                    <a:pt x="572" y="1358"/>
                  </a:cubicBezTo>
                  <a:lnTo>
                    <a:pt x="580" y="1358"/>
                  </a:lnTo>
                  <a:cubicBezTo>
                    <a:pt x="580" y="1381"/>
                    <a:pt x="603" y="1404"/>
                    <a:pt x="626" y="1411"/>
                  </a:cubicBezTo>
                  <a:cubicBezTo>
                    <a:pt x="761" y="1454"/>
                    <a:pt x="911" y="1487"/>
                    <a:pt x="1058" y="1487"/>
                  </a:cubicBezTo>
                  <a:cubicBezTo>
                    <a:pt x="1175" y="1487"/>
                    <a:pt x="1290" y="1466"/>
                    <a:pt x="1395" y="1411"/>
                  </a:cubicBezTo>
                  <a:cubicBezTo>
                    <a:pt x="1594" y="1320"/>
                    <a:pt x="1685" y="1068"/>
                    <a:pt x="1685" y="863"/>
                  </a:cubicBezTo>
                  <a:cubicBezTo>
                    <a:pt x="1677" y="428"/>
                    <a:pt x="1243" y="32"/>
                    <a:pt x="824" y="1"/>
                  </a:cubicBezTo>
                  <a:cubicBezTo>
                    <a:pt x="810" y="1"/>
                    <a:pt x="797" y="0"/>
                    <a:pt x="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0"/>
            <p:cNvSpPr/>
            <p:nvPr/>
          </p:nvSpPr>
          <p:spPr>
            <a:xfrm>
              <a:off x="6319800" y="342325"/>
              <a:ext cx="19450" cy="24150"/>
            </a:xfrm>
            <a:custGeom>
              <a:avLst/>
              <a:gdLst/>
              <a:ahLst/>
              <a:cxnLst/>
              <a:rect l="l" t="t" r="r" b="b"/>
              <a:pathLst>
                <a:path w="778" h="966" extrusionOk="0">
                  <a:moveTo>
                    <a:pt x="747" y="1"/>
                  </a:moveTo>
                  <a:cubicBezTo>
                    <a:pt x="404" y="47"/>
                    <a:pt x="8" y="397"/>
                    <a:pt x="0" y="763"/>
                  </a:cubicBezTo>
                  <a:cubicBezTo>
                    <a:pt x="0" y="793"/>
                    <a:pt x="35" y="813"/>
                    <a:pt x="66" y="813"/>
                  </a:cubicBezTo>
                  <a:cubicBezTo>
                    <a:pt x="83" y="813"/>
                    <a:pt x="99" y="807"/>
                    <a:pt x="107" y="794"/>
                  </a:cubicBezTo>
                  <a:cubicBezTo>
                    <a:pt x="145" y="725"/>
                    <a:pt x="183" y="664"/>
                    <a:pt x="236" y="603"/>
                  </a:cubicBezTo>
                  <a:lnTo>
                    <a:pt x="236" y="603"/>
                  </a:lnTo>
                  <a:cubicBezTo>
                    <a:pt x="183" y="702"/>
                    <a:pt x="168" y="809"/>
                    <a:pt x="175" y="923"/>
                  </a:cubicBezTo>
                  <a:cubicBezTo>
                    <a:pt x="180" y="950"/>
                    <a:pt x="205" y="966"/>
                    <a:pt x="229" y="966"/>
                  </a:cubicBezTo>
                  <a:cubicBezTo>
                    <a:pt x="247" y="966"/>
                    <a:pt x="265" y="957"/>
                    <a:pt x="274" y="938"/>
                  </a:cubicBezTo>
                  <a:cubicBezTo>
                    <a:pt x="389" y="672"/>
                    <a:pt x="419" y="382"/>
                    <a:pt x="701" y="222"/>
                  </a:cubicBezTo>
                  <a:cubicBezTo>
                    <a:pt x="741" y="202"/>
                    <a:pt x="693" y="158"/>
                    <a:pt x="655" y="158"/>
                  </a:cubicBezTo>
                  <a:cubicBezTo>
                    <a:pt x="650" y="158"/>
                    <a:pt x="645" y="159"/>
                    <a:pt x="640" y="161"/>
                  </a:cubicBezTo>
                  <a:lnTo>
                    <a:pt x="633" y="169"/>
                  </a:lnTo>
                  <a:lnTo>
                    <a:pt x="625" y="169"/>
                  </a:lnTo>
                  <a:cubicBezTo>
                    <a:pt x="495" y="237"/>
                    <a:pt x="366" y="321"/>
                    <a:pt x="259" y="428"/>
                  </a:cubicBezTo>
                  <a:cubicBezTo>
                    <a:pt x="366" y="237"/>
                    <a:pt x="549" y="92"/>
                    <a:pt x="762" y="24"/>
                  </a:cubicBezTo>
                  <a:cubicBezTo>
                    <a:pt x="777" y="24"/>
                    <a:pt x="762" y="1"/>
                    <a:pt x="7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0"/>
            <p:cNvSpPr/>
            <p:nvPr/>
          </p:nvSpPr>
          <p:spPr>
            <a:xfrm>
              <a:off x="6328375" y="350775"/>
              <a:ext cx="9600" cy="12675"/>
            </a:xfrm>
            <a:custGeom>
              <a:avLst/>
              <a:gdLst/>
              <a:ahLst/>
              <a:cxnLst/>
              <a:rect l="l" t="t" r="r" b="b"/>
              <a:pathLst>
                <a:path w="384" h="507" extrusionOk="0">
                  <a:moveTo>
                    <a:pt x="338" y="1"/>
                  </a:moveTo>
                  <a:cubicBezTo>
                    <a:pt x="332" y="1"/>
                    <a:pt x="325" y="2"/>
                    <a:pt x="320" y="6"/>
                  </a:cubicBezTo>
                  <a:cubicBezTo>
                    <a:pt x="252" y="74"/>
                    <a:pt x="175" y="151"/>
                    <a:pt x="114" y="235"/>
                  </a:cubicBezTo>
                  <a:cubicBezTo>
                    <a:pt x="69" y="295"/>
                    <a:pt x="0" y="395"/>
                    <a:pt x="31" y="478"/>
                  </a:cubicBezTo>
                  <a:cubicBezTo>
                    <a:pt x="35" y="497"/>
                    <a:pt x="51" y="507"/>
                    <a:pt x="68" y="507"/>
                  </a:cubicBezTo>
                  <a:cubicBezTo>
                    <a:pt x="79" y="507"/>
                    <a:pt x="90" y="503"/>
                    <a:pt x="99" y="494"/>
                  </a:cubicBezTo>
                  <a:cubicBezTo>
                    <a:pt x="122" y="463"/>
                    <a:pt x="137" y="425"/>
                    <a:pt x="145" y="387"/>
                  </a:cubicBezTo>
                  <a:cubicBezTo>
                    <a:pt x="160" y="341"/>
                    <a:pt x="183" y="295"/>
                    <a:pt x="213" y="250"/>
                  </a:cubicBezTo>
                  <a:cubicBezTo>
                    <a:pt x="259" y="174"/>
                    <a:pt x="313" y="105"/>
                    <a:pt x="366" y="36"/>
                  </a:cubicBezTo>
                  <a:cubicBezTo>
                    <a:pt x="384" y="19"/>
                    <a:pt x="360" y="1"/>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0"/>
            <p:cNvSpPr/>
            <p:nvPr/>
          </p:nvSpPr>
          <p:spPr>
            <a:xfrm>
              <a:off x="6331375" y="354950"/>
              <a:ext cx="11300" cy="12550"/>
            </a:xfrm>
            <a:custGeom>
              <a:avLst/>
              <a:gdLst/>
              <a:ahLst/>
              <a:cxnLst/>
              <a:rect l="l" t="t" r="r" b="b"/>
              <a:pathLst>
                <a:path w="452" h="502" extrusionOk="0">
                  <a:moveTo>
                    <a:pt x="195" y="0"/>
                  </a:moveTo>
                  <a:cubicBezTo>
                    <a:pt x="188" y="0"/>
                    <a:pt x="182" y="2"/>
                    <a:pt x="177" y="7"/>
                  </a:cubicBezTo>
                  <a:cubicBezTo>
                    <a:pt x="132" y="90"/>
                    <a:pt x="71" y="167"/>
                    <a:pt x="25" y="243"/>
                  </a:cubicBezTo>
                  <a:cubicBezTo>
                    <a:pt x="1" y="285"/>
                    <a:pt x="44" y="308"/>
                    <a:pt x="78" y="308"/>
                  </a:cubicBezTo>
                  <a:cubicBezTo>
                    <a:pt x="87" y="308"/>
                    <a:pt x="95" y="307"/>
                    <a:pt x="101" y="304"/>
                  </a:cubicBezTo>
                  <a:lnTo>
                    <a:pt x="162" y="273"/>
                  </a:lnTo>
                  <a:lnTo>
                    <a:pt x="154" y="289"/>
                  </a:lnTo>
                  <a:cubicBezTo>
                    <a:pt x="139" y="319"/>
                    <a:pt x="162" y="342"/>
                    <a:pt x="185" y="349"/>
                  </a:cubicBezTo>
                  <a:lnTo>
                    <a:pt x="223" y="349"/>
                  </a:lnTo>
                  <a:cubicBezTo>
                    <a:pt x="215" y="357"/>
                    <a:pt x="215" y="365"/>
                    <a:pt x="215" y="372"/>
                  </a:cubicBezTo>
                  <a:cubicBezTo>
                    <a:pt x="215" y="395"/>
                    <a:pt x="231" y="410"/>
                    <a:pt x="246" y="418"/>
                  </a:cubicBezTo>
                  <a:cubicBezTo>
                    <a:pt x="314" y="441"/>
                    <a:pt x="345" y="487"/>
                    <a:pt x="414" y="502"/>
                  </a:cubicBezTo>
                  <a:cubicBezTo>
                    <a:pt x="444" y="502"/>
                    <a:pt x="452" y="464"/>
                    <a:pt x="436" y="449"/>
                  </a:cubicBezTo>
                  <a:cubicBezTo>
                    <a:pt x="406" y="418"/>
                    <a:pt x="375" y="388"/>
                    <a:pt x="337" y="365"/>
                  </a:cubicBezTo>
                  <a:cubicBezTo>
                    <a:pt x="345" y="349"/>
                    <a:pt x="353" y="334"/>
                    <a:pt x="353" y="319"/>
                  </a:cubicBezTo>
                  <a:cubicBezTo>
                    <a:pt x="365" y="283"/>
                    <a:pt x="324" y="261"/>
                    <a:pt x="292" y="261"/>
                  </a:cubicBezTo>
                  <a:cubicBezTo>
                    <a:pt x="283" y="261"/>
                    <a:pt x="275" y="262"/>
                    <a:pt x="269" y="266"/>
                  </a:cubicBezTo>
                  <a:cubicBezTo>
                    <a:pt x="276" y="243"/>
                    <a:pt x="284" y="228"/>
                    <a:pt x="284" y="205"/>
                  </a:cubicBezTo>
                  <a:cubicBezTo>
                    <a:pt x="295" y="182"/>
                    <a:pt x="270" y="168"/>
                    <a:pt x="246" y="168"/>
                  </a:cubicBezTo>
                  <a:cubicBezTo>
                    <a:pt x="237" y="168"/>
                    <a:pt x="229" y="170"/>
                    <a:pt x="223" y="174"/>
                  </a:cubicBezTo>
                  <a:cubicBezTo>
                    <a:pt x="200" y="189"/>
                    <a:pt x="177" y="197"/>
                    <a:pt x="154" y="197"/>
                  </a:cubicBezTo>
                  <a:cubicBezTo>
                    <a:pt x="177" y="144"/>
                    <a:pt x="208" y="90"/>
                    <a:pt x="231" y="29"/>
                  </a:cubicBezTo>
                  <a:cubicBezTo>
                    <a:pt x="236" y="13"/>
                    <a:pt x="214" y="0"/>
                    <a:pt x="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0"/>
            <p:cNvSpPr/>
            <p:nvPr/>
          </p:nvSpPr>
          <p:spPr>
            <a:xfrm>
              <a:off x="6341775" y="363025"/>
              <a:ext cx="5475" cy="8025"/>
            </a:xfrm>
            <a:custGeom>
              <a:avLst/>
              <a:gdLst/>
              <a:ahLst/>
              <a:cxnLst/>
              <a:rect l="l" t="t" r="r" b="b"/>
              <a:pathLst>
                <a:path w="219" h="321" extrusionOk="0">
                  <a:moveTo>
                    <a:pt x="203" y="1"/>
                  </a:moveTo>
                  <a:cubicBezTo>
                    <a:pt x="200" y="1"/>
                    <a:pt x="198" y="2"/>
                    <a:pt x="196" y="4"/>
                  </a:cubicBezTo>
                  <a:cubicBezTo>
                    <a:pt x="165" y="57"/>
                    <a:pt x="142" y="103"/>
                    <a:pt x="104" y="148"/>
                  </a:cubicBezTo>
                  <a:cubicBezTo>
                    <a:pt x="74" y="187"/>
                    <a:pt x="36" y="232"/>
                    <a:pt x="13" y="270"/>
                  </a:cubicBezTo>
                  <a:cubicBezTo>
                    <a:pt x="1" y="300"/>
                    <a:pt x="41" y="321"/>
                    <a:pt x="69" y="321"/>
                  </a:cubicBezTo>
                  <a:cubicBezTo>
                    <a:pt x="77" y="321"/>
                    <a:pt x="84" y="319"/>
                    <a:pt x="89" y="316"/>
                  </a:cubicBezTo>
                  <a:cubicBezTo>
                    <a:pt x="180" y="255"/>
                    <a:pt x="203" y="110"/>
                    <a:pt x="219" y="19"/>
                  </a:cubicBezTo>
                  <a:cubicBezTo>
                    <a:pt x="219" y="8"/>
                    <a:pt x="210"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0"/>
            <p:cNvSpPr/>
            <p:nvPr/>
          </p:nvSpPr>
          <p:spPr>
            <a:xfrm>
              <a:off x="6343325" y="360850"/>
              <a:ext cx="9250" cy="13825"/>
            </a:xfrm>
            <a:custGeom>
              <a:avLst/>
              <a:gdLst/>
              <a:ahLst/>
              <a:cxnLst/>
              <a:rect l="l" t="t" r="r" b="b"/>
              <a:pathLst>
                <a:path w="370" h="553" extrusionOk="0">
                  <a:moveTo>
                    <a:pt x="342" y="1"/>
                  </a:moveTo>
                  <a:cubicBezTo>
                    <a:pt x="332" y="1"/>
                    <a:pt x="324" y="5"/>
                    <a:pt x="324" y="14"/>
                  </a:cubicBezTo>
                  <a:cubicBezTo>
                    <a:pt x="294" y="213"/>
                    <a:pt x="157" y="373"/>
                    <a:pt x="19" y="510"/>
                  </a:cubicBezTo>
                  <a:cubicBezTo>
                    <a:pt x="1" y="528"/>
                    <a:pt x="38" y="552"/>
                    <a:pt x="64" y="552"/>
                  </a:cubicBezTo>
                  <a:cubicBezTo>
                    <a:pt x="70" y="552"/>
                    <a:pt x="76" y="551"/>
                    <a:pt x="80" y="548"/>
                  </a:cubicBezTo>
                  <a:cubicBezTo>
                    <a:pt x="256" y="434"/>
                    <a:pt x="370" y="235"/>
                    <a:pt x="370" y="22"/>
                  </a:cubicBezTo>
                  <a:cubicBezTo>
                    <a:pt x="370" y="9"/>
                    <a:pt x="355"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0"/>
            <p:cNvSpPr/>
            <p:nvPr/>
          </p:nvSpPr>
          <p:spPr>
            <a:xfrm>
              <a:off x="6274550" y="436125"/>
              <a:ext cx="6025" cy="12325"/>
            </a:xfrm>
            <a:custGeom>
              <a:avLst/>
              <a:gdLst/>
              <a:ahLst/>
              <a:cxnLst/>
              <a:rect l="l" t="t" r="r" b="b"/>
              <a:pathLst>
                <a:path w="241" h="493" extrusionOk="0">
                  <a:moveTo>
                    <a:pt x="202" y="1"/>
                  </a:moveTo>
                  <a:cubicBezTo>
                    <a:pt x="189" y="1"/>
                    <a:pt x="177" y="5"/>
                    <a:pt x="171" y="14"/>
                  </a:cubicBezTo>
                  <a:cubicBezTo>
                    <a:pt x="103" y="151"/>
                    <a:pt x="50" y="296"/>
                    <a:pt x="11" y="441"/>
                  </a:cubicBezTo>
                  <a:cubicBezTo>
                    <a:pt x="1" y="472"/>
                    <a:pt x="30" y="493"/>
                    <a:pt x="57" y="493"/>
                  </a:cubicBezTo>
                  <a:cubicBezTo>
                    <a:pt x="69" y="493"/>
                    <a:pt x="80" y="488"/>
                    <a:pt x="88" y="479"/>
                  </a:cubicBezTo>
                  <a:cubicBezTo>
                    <a:pt x="179" y="342"/>
                    <a:pt x="232" y="189"/>
                    <a:pt x="240" y="29"/>
                  </a:cubicBezTo>
                  <a:cubicBezTo>
                    <a:pt x="240" y="11"/>
                    <a:pt x="221"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0"/>
            <p:cNvSpPr/>
            <p:nvPr/>
          </p:nvSpPr>
          <p:spPr>
            <a:xfrm>
              <a:off x="6292600" y="445625"/>
              <a:ext cx="6075" cy="12325"/>
            </a:xfrm>
            <a:custGeom>
              <a:avLst/>
              <a:gdLst/>
              <a:ahLst/>
              <a:cxnLst/>
              <a:rect l="l" t="t" r="r" b="b"/>
              <a:pathLst>
                <a:path w="243" h="493" extrusionOk="0">
                  <a:moveTo>
                    <a:pt x="215" y="1"/>
                  </a:moveTo>
                  <a:cubicBezTo>
                    <a:pt x="210" y="1"/>
                    <a:pt x="206" y="3"/>
                    <a:pt x="204" y="7"/>
                  </a:cubicBezTo>
                  <a:cubicBezTo>
                    <a:pt x="120" y="144"/>
                    <a:pt x="52" y="289"/>
                    <a:pt x="6" y="442"/>
                  </a:cubicBezTo>
                  <a:cubicBezTo>
                    <a:pt x="0" y="469"/>
                    <a:pt x="34" y="492"/>
                    <a:pt x="62" y="492"/>
                  </a:cubicBezTo>
                  <a:cubicBezTo>
                    <a:pt x="73" y="492"/>
                    <a:pt x="83" y="489"/>
                    <a:pt x="90" y="480"/>
                  </a:cubicBezTo>
                  <a:cubicBezTo>
                    <a:pt x="166" y="335"/>
                    <a:pt x="212" y="183"/>
                    <a:pt x="242" y="23"/>
                  </a:cubicBezTo>
                  <a:cubicBezTo>
                    <a:pt x="242" y="12"/>
                    <a:pt x="227"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0"/>
            <p:cNvSpPr/>
            <p:nvPr/>
          </p:nvSpPr>
          <p:spPr>
            <a:xfrm>
              <a:off x="6280250" y="440900"/>
              <a:ext cx="14850" cy="14725"/>
            </a:xfrm>
            <a:custGeom>
              <a:avLst/>
              <a:gdLst/>
              <a:ahLst/>
              <a:cxnLst/>
              <a:rect l="l" t="t" r="r" b="b"/>
              <a:pathLst>
                <a:path w="594" h="589" extrusionOk="0">
                  <a:moveTo>
                    <a:pt x="308" y="0"/>
                  </a:moveTo>
                  <a:cubicBezTo>
                    <a:pt x="304" y="0"/>
                    <a:pt x="298" y="2"/>
                    <a:pt x="294" y="6"/>
                  </a:cubicBezTo>
                  <a:cubicBezTo>
                    <a:pt x="180" y="128"/>
                    <a:pt x="111" y="311"/>
                    <a:pt x="27" y="448"/>
                  </a:cubicBezTo>
                  <a:cubicBezTo>
                    <a:pt x="0" y="497"/>
                    <a:pt x="51" y="538"/>
                    <a:pt x="96" y="538"/>
                  </a:cubicBezTo>
                  <a:cubicBezTo>
                    <a:pt x="114" y="538"/>
                    <a:pt x="131" y="532"/>
                    <a:pt x="142" y="516"/>
                  </a:cubicBezTo>
                  <a:lnTo>
                    <a:pt x="149" y="501"/>
                  </a:lnTo>
                  <a:cubicBezTo>
                    <a:pt x="172" y="516"/>
                    <a:pt x="195" y="524"/>
                    <a:pt x="218" y="524"/>
                  </a:cubicBezTo>
                  <a:cubicBezTo>
                    <a:pt x="213" y="565"/>
                    <a:pt x="258" y="588"/>
                    <a:pt x="301" y="588"/>
                  </a:cubicBezTo>
                  <a:cubicBezTo>
                    <a:pt x="322" y="588"/>
                    <a:pt x="342" y="582"/>
                    <a:pt x="355" y="570"/>
                  </a:cubicBezTo>
                  <a:cubicBezTo>
                    <a:pt x="446" y="448"/>
                    <a:pt x="523" y="311"/>
                    <a:pt x="568" y="173"/>
                  </a:cubicBezTo>
                  <a:cubicBezTo>
                    <a:pt x="594" y="122"/>
                    <a:pt x="529" y="77"/>
                    <a:pt x="471" y="77"/>
                  </a:cubicBezTo>
                  <a:cubicBezTo>
                    <a:pt x="460" y="77"/>
                    <a:pt x="449" y="78"/>
                    <a:pt x="439" y="82"/>
                  </a:cubicBezTo>
                  <a:lnTo>
                    <a:pt x="416" y="82"/>
                  </a:lnTo>
                  <a:lnTo>
                    <a:pt x="416" y="74"/>
                  </a:lnTo>
                  <a:cubicBezTo>
                    <a:pt x="429" y="36"/>
                    <a:pt x="382" y="2"/>
                    <a:pt x="339" y="2"/>
                  </a:cubicBezTo>
                  <a:cubicBezTo>
                    <a:pt x="331" y="2"/>
                    <a:pt x="324" y="3"/>
                    <a:pt x="317" y="6"/>
                  </a:cubicBezTo>
                  <a:cubicBezTo>
                    <a:pt x="317" y="2"/>
                    <a:pt x="313"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0"/>
            <p:cNvSpPr/>
            <p:nvPr/>
          </p:nvSpPr>
          <p:spPr>
            <a:xfrm>
              <a:off x="6134775" y="417025"/>
              <a:ext cx="74150" cy="13425"/>
            </a:xfrm>
            <a:custGeom>
              <a:avLst/>
              <a:gdLst/>
              <a:ahLst/>
              <a:cxnLst/>
              <a:rect l="l" t="t" r="r" b="b"/>
              <a:pathLst>
                <a:path w="2966" h="537" extrusionOk="0">
                  <a:moveTo>
                    <a:pt x="2889" y="0"/>
                  </a:moveTo>
                  <a:cubicBezTo>
                    <a:pt x="1952" y="46"/>
                    <a:pt x="1014" y="69"/>
                    <a:pt x="85" y="138"/>
                  </a:cubicBezTo>
                  <a:cubicBezTo>
                    <a:pt x="46" y="138"/>
                    <a:pt x="1" y="206"/>
                    <a:pt x="39" y="237"/>
                  </a:cubicBezTo>
                  <a:cubicBezTo>
                    <a:pt x="146" y="328"/>
                    <a:pt x="245" y="427"/>
                    <a:pt x="344" y="534"/>
                  </a:cubicBezTo>
                  <a:cubicBezTo>
                    <a:pt x="345" y="535"/>
                    <a:pt x="347" y="536"/>
                    <a:pt x="349" y="536"/>
                  </a:cubicBezTo>
                  <a:cubicBezTo>
                    <a:pt x="356" y="536"/>
                    <a:pt x="365" y="525"/>
                    <a:pt x="359" y="519"/>
                  </a:cubicBezTo>
                  <a:cubicBezTo>
                    <a:pt x="275" y="305"/>
                    <a:pt x="176" y="252"/>
                    <a:pt x="488" y="244"/>
                  </a:cubicBezTo>
                  <a:cubicBezTo>
                    <a:pt x="793" y="237"/>
                    <a:pt x="1075" y="229"/>
                    <a:pt x="1373" y="214"/>
                  </a:cubicBezTo>
                  <a:lnTo>
                    <a:pt x="2234" y="176"/>
                  </a:lnTo>
                  <a:cubicBezTo>
                    <a:pt x="2339" y="168"/>
                    <a:pt x="2484" y="131"/>
                    <a:pt x="2587" y="131"/>
                  </a:cubicBezTo>
                  <a:cubicBezTo>
                    <a:pt x="2693" y="131"/>
                    <a:pt x="2757" y="170"/>
                    <a:pt x="2691" y="321"/>
                  </a:cubicBezTo>
                  <a:cubicBezTo>
                    <a:pt x="2675" y="361"/>
                    <a:pt x="2695" y="378"/>
                    <a:pt x="2723" y="378"/>
                  </a:cubicBezTo>
                  <a:cubicBezTo>
                    <a:pt x="2747" y="378"/>
                    <a:pt x="2776" y="365"/>
                    <a:pt x="2790" y="343"/>
                  </a:cubicBezTo>
                  <a:cubicBezTo>
                    <a:pt x="2851" y="275"/>
                    <a:pt x="2904" y="191"/>
                    <a:pt x="2943" y="100"/>
                  </a:cubicBezTo>
                  <a:cubicBezTo>
                    <a:pt x="2965" y="46"/>
                    <a:pt x="2950" y="0"/>
                    <a:pt x="2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0"/>
            <p:cNvSpPr/>
            <p:nvPr/>
          </p:nvSpPr>
          <p:spPr>
            <a:xfrm>
              <a:off x="6157825" y="409200"/>
              <a:ext cx="27475" cy="12050"/>
            </a:xfrm>
            <a:custGeom>
              <a:avLst/>
              <a:gdLst/>
              <a:ahLst/>
              <a:cxnLst/>
              <a:rect l="l" t="t" r="r" b="b"/>
              <a:pathLst>
                <a:path w="1099" h="482" extrusionOk="0">
                  <a:moveTo>
                    <a:pt x="689" y="0"/>
                  </a:moveTo>
                  <a:cubicBezTo>
                    <a:pt x="588" y="0"/>
                    <a:pt x="487" y="16"/>
                    <a:pt x="390" y="47"/>
                  </a:cubicBezTo>
                  <a:cubicBezTo>
                    <a:pt x="260" y="85"/>
                    <a:pt x="69" y="146"/>
                    <a:pt x="31" y="291"/>
                  </a:cubicBezTo>
                  <a:cubicBezTo>
                    <a:pt x="1" y="458"/>
                    <a:pt x="329" y="474"/>
                    <a:pt x="420" y="481"/>
                  </a:cubicBezTo>
                  <a:cubicBezTo>
                    <a:pt x="435" y="481"/>
                    <a:pt x="451" y="458"/>
                    <a:pt x="435" y="451"/>
                  </a:cubicBezTo>
                  <a:cubicBezTo>
                    <a:pt x="351" y="428"/>
                    <a:pt x="275" y="397"/>
                    <a:pt x="199" y="352"/>
                  </a:cubicBezTo>
                  <a:cubicBezTo>
                    <a:pt x="176" y="344"/>
                    <a:pt x="161" y="329"/>
                    <a:pt x="146" y="306"/>
                  </a:cubicBezTo>
                  <a:cubicBezTo>
                    <a:pt x="140" y="300"/>
                    <a:pt x="143" y="289"/>
                    <a:pt x="141" y="289"/>
                  </a:cubicBezTo>
                  <a:lnTo>
                    <a:pt x="141" y="289"/>
                  </a:lnTo>
                  <a:cubicBezTo>
                    <a:pt x="140" y="289"/>
                    <a:pt x="140" y="289"/>
                    <a:pt x="138" y="291"/>
                  </a:cubicBezTo>
                  <a:cubicBezTo>
                    <a:pt x="169" y="222"/>
                    <a:pt x="329" y="184"/>
                    <a:pt x="412" y="169"/>
                  </a:cubicBezTo>
                  <a:cubicBezTo>
                    <a:pt x="493" y="145"/>
                    <a:pt x="574" y="133"/>
                    <a:pt x="657" y="133"/>
                  </a:cubicBezTo>
                  <a:cubicBezTo>
                    <a:pt x="707" y="133"/>
                    <a:pt x="757" y="137"/>
                    <a:pt x="809" y="146"/>
                  </a:cubicBezTo>
                  <a:cubicBezTo>
                    <a:pt x="847" y="146"/>
                    <a:pt x="885" y="169"/>
                    <a:pt x="915" y="199"/>
                  </a:cubicBezTo>
                  <a:cubicBezTo>
                    <a:pt x="938" y="245"/>
                    <a:pt x="915" y="298"/>
                    <a:pt x="908" y="336"/>
                  </a:cubicBezTo>
                  <a:cubicBezTo>
                    <a:pt x="898" y="360"/>
                    <a:pt x="922" y="375"/>
                    <a:pt x="949" y="375"/>
                  </a:cubicBezTo>
                  <a:cubicBezTo>
                    <a:pt x="964" y="375"/>
                    <a:pt x="980" y="370"/>
                    <a:pt x="992" y="359"/>
                  </a:cubicBezTo>
                  <a:cubicBezTo>
                    <a:pt x="1098" y="253"/>
                    <a:pt x="1053" y="70"/>
                    <a:pt x="908" y="24"/>
                  </a:cubicBezTo>
                  <a:cubicBezTo>
                    <a:pt x="835" y="8"/>
                    <a:pt x="762" y="0"/>
                    <a:pt x="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0"/>
            <p:cNvSpPr/>
            <p:nvPr/>
          </p:nvSpPr>
          <p:spPr>
            <a:xfrm>
              <a:off x="6145650" y="353050"/>
              <a:ext cx="41350" cy="58725"/>
            </a:xfrm>
            <a:custGeom>
              <a:avLst/>
              <a:gdLst/>
              <a:ahLst/>
              <a:cxnLst/>
              <a:rect l="l" t="t" r="r" b="b"/>
              <a:pathLst>
                <a:path w="1654" h="2349" extrusionOk="0">
                  <a:moveTo>
                    <a:pt x="1179" y="1"/>
                  </a:moveTo>
                  <a:cubicBezTo>
                    <a:pt x="1062" y="1"/>
                    <a:pt x="934" y="26"/>
                    <a:pt x="808" y="60"/>
                  </a:cubicBezTo>
                  <a:cubicBezTo>
                    <a:pt x="549" y="136"/>
                    <a:pt x="0" y="342"/>
                    <a:pt x="8" y="700"/>
                  </a:cubicBezTo>
                  <a:cubicBezTo>
                    <a:pt x="23" y="1271"/>
                    <a:pt x="579" y="1935"/>
                    <a:pt x="945" y="2346"/>
                  </a:cubicBezTo>
                  <a:cubicBezTo>
                    <a:pt x="947" y="2348"/>
                    <a:pt x="948" y="2348"/>
                    <a:pt x="950" y="2348"/>
                  </a:cubicBezTo>
                  <a:cubicBezTo>
                    <a:pt x="958" y="2348"/>
                    <a:pt x="967" y="2337"/>
                    <a:pt x="960" y="2331"/>
                  </a:cubicBezTo>
                  <a:cubicBezTo>
                    <a:pt x="770" y="1973"/>
                    <a:pt x="564" y="1622"/>
                    <a:pt x="381" y="1264"/>
                  </a:cubicBezTo>
                  <a:cubicBezTo>
                    <a:pt x="259" y="1028"/>
                    <a:pt x="0" y="692"/>
                    <a:pt x="320" y="425"/>
                  </a:cubicBezTo>
                  <a:cubicBezTo>
                    <a:pt x="503" y="281"/>
                    <a:pt x="778" y="212"/>
                    <a:pt x="999" y="159"/>
                  </a:cubicBezTo>
                  <a:cubicBezTo>
                    <a:pt x="1055" y="146"/>
                    <a:pt x="1105" y="140"/>
                    <a:pt x="1150" y="140"/>
                  </a:cubicBezTo>
                  <a:cubicBezTo>
                    <a:pt x="1531" y="140"/>
                    <a:pt x="1494" y="576"/>
                    <a:pt x="1425" y="890"/>
                  </a:cubicBezTo>
                  <a:cubicBezTo>
                    <a:pt x="1334" y="1348"/>
                    <a:pt x="1189" y="1797"/>
                    <a:pt x="1181" y="2270"/>
                  </a:cubicBezTo>
                  <a:cubicBezTo>
                    <a:pt x="1181" y="2298"/>
                    <a:pt x="1198" y="2310"/>
                    <a:pt x="1217" y="2310"/>
                  </a:cubicBezTo>
                  <a:cubicBezTo>
                    <a:pt x="1239" y="2310"/>
                    <a:pt x="1265" y="2294"/>
                    <a:pt x="1273" y="2270"/>
                  </a:cubicBezTo>
                  <a:cubicBezTo>
                    <a:pt x="1380" y="1866"/>
                    <a:pt x="1441" y="1447"/>
                    <a:pt x="1532" y="1035"/>
                  </a:cubicBezTo>
                  <a:cubicBezTo>
                    <a:pt x="1585" y="829"/>
                    <a:pt x="1654" y="601"/>
                    <a:pt x="1623" y="387"/>
                  </a:cubicBezTo>
                  <a:cubicBezTo>
                    <a:pt x="1583" y="92"/>
                    <a:pt x="1402" y="1"/>
                    <a:pt x="1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0"/>
            <p:cNvSpPr/>
            <p:nvPr/>
          </p:nvSpPr>
          <p:spPr>
            <a:xfrm>
              <a:off x="6156125" y="377550"/>
              <a:ext cx="12625" cy="31575"/>
            </a:xfrm>
            <a:custGeom>
              <a:avLst/>
              <a:gdLst/>
              <a:ahLst/>
              <a:cxnLst/>
              <a:rect l="l" t="t" r="r" b="b"/>
              <a:pathLst>
                <a:path w="505" h="1263" extrusionOk="0">
                  <a:moveTo>
                    <a:pt x="32" y="1"/>
                  </a:moveTo>
                  <a:cubicBezTo>
                    <a:pt x="18" y="1"/>
                    <a:pt x="0" y="22"/>
                    <a:pt x="0" y="32"/>
                  </a:cubicBezTo>
                  <a:cubicBezTo>
                    <a:pt x="31" y="459"/>
                    <a:pt x="221" y="848"/>
                    <a:pt x="381" y="1237"/>
                  </a:cubicBezTo>
                  <a:cubicBezTo>
                    <a:pt x="390" y="1255"/>
                    <a:pt x="403" y="1262"/>
                    <a:pt x="417" y="1262"/>
                  </a:cubicBezTo>
                  <a:cubicBezTo>
                    <a:pt x="456" y="1262"/>
                    <a:pt x="505" y="1207"/>
                    <a:pt x="488" y="1168"/>
                  </a:cubicBezTo>
                  <a:cubicBezTo>
                    <a:pt x="359" y="779"/>
                    <a:pt x="130" y="421"/>
                    <a:pt x="46" y="17"/>
                  </a:cubicBezTo>
                  <a:cubicBezTo>
                    <a:pt x="44" y="5"/>
                    <a:pt x="38" y="1"/>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0"/>
            <p:cNvSpPr/>
            <p:nvPr/>
          </p:nvSpPr>
          <p:spPr>
            <a:xfrm>
              <a:off x="6161825" y="378850"/>
              <a:ext cx="10800" cy="32625"/>
            </a:xfrm>
            <a:custGeom>
              <a:avLst/>
              <a:gdLst/>
              <a:ahLst/>
              <a:cxnLst/>
              <a:rect l="l" t="t" r="r" b="b"/>
              <a:pathLst>
                <a:path w="432" h="1305" extrusionOk="0">
                  <a:moveTo>
                    <a:pt x="20" y="0"/>
                  </a:moveTo>
                  <a:cubicBezTo>
                    <a:pt x="13" y="0"/>
                    <a:pt x="1" y="7"/>
                    <a:pt x="1" y="18"/>
                  </a:cubicBezTo>
                  <a:cubicBezTo>
                    <a:pt x="131" y="430"/>
                    <a:pt x="161" y="872"/>
                    <a:pt x="321" y="1284"/>
                  </a:cubicBezTo>
                  <a:cubicBezTo>
                    <a:pt x="325" y="1298"/>
                    <a:pt x="336" y="1304"/>
                    <a:pt x="348" y="1304"/>
                  </a:cubicBezTo>
                  <a:cubicBezTo>
                    <a:pt x="382" y="1304"/>
                    <a:pt x="431" y="1261"/>
                    <a:pt x="420" y="1223"/>
                  </a:cubicBezTo>
                  <a:cubicBezTo>
                    <a:pt x="329" y="803"/>
                    <a:pt x="191" y="400"/>
                    <a:pt x="24" y="3"/>
                  </a:cubicBezTo>
                  <a:cubicBezTo>
                    <a:pt x="24" y="1"/>
                    <a:pt x="22" y="0"/>
                    <a:pt x="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0"/>
            <p:cNvSpPr/>
            <p:nvPr/>
          </p:nvSpPr>
          <p:spPr>
            <a:xfrm>
              <a:off x="6167550" y="380925"/>
              <a:ext cx="5500" cy="26200"/>
            </a:xfrm>
            <a:custGeom>
              <a:avLst/>
              <a:gdLst/>
              <a:ahLst/>
              <a:cxnLst/>
              <a:rect l="l" t="t" r="r" b="b"/>
              <a:pathLst>
                <a:path w="220" h="1048" extrusionOk="0">
                  <a:moveTo>
                    <a:pt x="81" y="1"/>
                  </a:moveTo>
                  <a:cubicBezTo>
                    <a:pt x="77" y="1"/>
                    <a:pt x="69" y="6"/>
                    <a:pt x="69" y="12"/>
                  </a:cubicBezTo>
                  <a:cubicBezTo>
                    <a:pt x="92" y="347"/>
                    <a:pt x="1" y="713"/>
                    <a:pt x="145" y="1033"/>
                  </a:cubicBezTo>
                  <a:cubicBezTo>
                    <a:pt x="150" y="1043"/>
                    <a:pt x="157" y="1047"/>
                    <a:pt x="166" y="1047"/>
                  </a:cubicBezTo>
                  <a:cubicBezTo>
                    <a:pt x="189" y="1047"/>
                    <a:pt x="220" y="1017"/>
                    <a:pt x="214" y="995"/>
                  </a:cubicBezTo>
                  <a:cubicBezTo>
                    <a:pt x="153" y="667"/>
                    <a:pt x="168" y="324"/>
                    <a:pt x="84" y="4"/>
                  </a:cubicBezTo>
                  <a:cubicBezTo>
                    <a:pt x="84" y="2"/>
                    <a:pt x="83" y="1"/>
                    <a:pt x="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0"/>
            <p:cNvSpPr/>
            <p:nvPr/>
          </p:nvSpPr>
          <p:spPr>
            <a:xfrm>
              <a:off x="6170975" y="384975"/>
              <a:ext cx="4025" cy="25675"/>
            </a:xfrm>
            <a:custGeom>
              <a:avLst/>
              <a:gdLst/>
              <a:ahLst/>
              <a:cxnLst/>
              <a:rect l="l" t="t" r="r" b="b"/>
              <a:pathLst>
                <a:path w="161" h="1027" extrusionOk="0">
                  <a:moveTo>
                    <a:pt x="55" y="1"/>
                  </a:moveTo>
                  <a:cubicBezTo>
                    <a:pt x="32" y="1"/>
                    <a:pt x="1" y="30"/>
                    <a:pt x="1" y="55"/>
                  </a:cubicBezTo>
                  <a:cubicBezTo>
                    <a:pt x="31" y="376"/>
                    <a:pt x="31" y="688"/>
                    <a:pt x="77" y="1000"/>
                  </a:cubicBezTo>
                  <a:cubicBezTo>
                    <a:pt x="80" y="1019"/>
                    <a:pt x="91" y="1027"/>
                    <a:pt x="105" y="1027"/>
                  </a:cubicBezTo>
                  <a:cubicBezTo>
                    <a:pt x="129" y="1027"/>
                    <a:pt x="161" y="1002"/>
                    <a:pt x="161" y="978"/>
                  </a:cubicBezTo>
                  <a:cubicBezTo>
                    <a:pt x="161" y="658"/>
                    <a:pt x="130" y="337"/>
                    <a:pt x="77" y="25"/>
                  </a:cubicBezTo>
                  <a:cubicBezTo>
                    <a:pt x="75" y="8"/>
                    <a:pt x="66" y="1"/>
                    <a:pt x="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0"/>
            <p:cNvSpPr/>
            <p:nvPr/>
          </p:nvSpPr>
          <p:spPr>
            <a:xfrm>
              <a:off x="6006975" y="281250"/>
              <a:ext cx="314500" cy="103250"/>
            </a:xfrm>
            <a:custGeom>
              <a:avLst/>
              <a:gdLst/>
              <a:ahLst/>
              <a:cxnLst/>
              <a:rect l="l" t="t" r="r" b="b"/>
              <a:pathLst>
                <a:path w="12580" h="4130" extrusionOk="0">
                  <a:moveTo>
                    <a:pt x="7114" y="1"/>
                  </a:moveTo>
                  <a:cubicBezTo>
                    <a:pt x="6845" y="1"/>
                    <a:pt x="6581" y="9"/>
                    <a:pt x="6325" y="20"/>
                  </a:cubicBezTo>
                  <a:cubicBezTo>
                    <a:pt x="5212" y="74"/>
                    <a:pt x="3550" y="173"/>
                    <a:pt x="2659" y="958"/>
                  </a:cubicBezTo>
                  <a:cubicBezTo>
                    <a:pt x="2224" y="1339"/>
                    <a:pt x="2057" y="1804"/>
                    <a:pt x="1874" y="2337"/>
                  </a:cubicBezTo>
                  <a:cubicBezTo>
                    <a:pt x="1576" y="3229"/>
                    <a:pt x="837" y="3717"/>
                    <a:pt x="22" y="4090"/>
                  </a:cubicBezTo>
                  <a:cubicBezTo>
                    <a:pt x="8" y="4097"/>
                    <a:pt x="0" y="4129"/>
                    <a:pt x="16" y="4129"/>
                  </a:cubicBezTo>
                  <a:cubicBezTo>
                    <a:pt x="18" y="4129"/>
                    <a:pt x="20" y="4129"/>
                    <a:pt x="22" y="4128"/>
                  </a:cubicBezTo>
                  <a:cubicBezTo>
                    <a:pt x="860" y="3922"/>
                    <a:pt x="1554" y="3351"/>
                    <a:pt x="1927" y="2573"/>
                  </a:cubicBezTo>
                  <a:cubicBezTo>
                    <a:pt x="2026" y="2360"/>
                    <a:pt x="2102" y="2147"/>
                    <a:pt x="2171" y="1926"/>
                  </a:cubicBezTo>
                  <a:cubicBezTo>
                    <a:pt x="2384" y="1331"/>
                    <a:pt x="2796" y="996"/>
                    <a:pt x="3345" y="744"/>
                  </a:cubicBezTo>
                  <a:cubicBezTo>
                    <a:pt x="3992" y="439"/>
                    <a:pt x="4770" y="363"/>
                    <a:pt x="5471" y="264"/>
                  </a:cubicBezTo>
                  <a:cubicBezTo>
                    <a:pt x="5986" y="196"/>
                    <a:pt x="6529" y="155"/>
                    <a:pt x="7075" y="155"/>
                  </a:cubicBezTo>
                  <a:cubicBezTo>
                    <a:pt x="8129" y="155"/>
                    <a:pt x="9199" y="310"/>
                    <a:pt x="10128" y="737"/>
                  </a:cubicBezTo>
                  <a:cubicBezTo>
                    <a:pt x="10859" y="1072"/>
                    <a:pt x="10928" y="1857"/>
                    <a:pt x="11294" y="2474"/>
                  </a:cubicBezTo>
                  <a:cubicBezTo>
                    <a:pt x="11553" y="2909"/>
                    <a:pt x="12010" y="3214"/>
                    <a:pt x="12414" y="3503"/>
                  </a:cubicBezTo>
                  <a:cubicBezTo>
                    <a:pt x="12425" y="3511"/>
                    <a:pt x="12437" y="3514"/>
                    <a:pt x="12449" y="3514"/>
                  </a:cubicBezTo>
                  <a:cubicBezTo>
                    <a:pt x="12513" y="3514"/>
                    <a:pt x="12579" y="3426"/>
                    <a:pt x="12528" y="3381"/>
                  </a:cubicBezTo>
                  <a:cubicBezTo>
                    <a:pt x="11980" y="2993"/>
                    <a:pt x="11515" y="2604"/>
                    <a:pt x="11225" y="1979"/>
                  </a:cubicBezTo>
                  <a:cubicBezTo>
                    <a:pt x="10996" y="1499"/>
                    <a:pt x="10905" y="996"/>
                    <a:pt x="10402" y="699"/>
                  </a:cubicBezTo>
                  <a:cubicBezTo>
                    <a:pt x="9441" y="138"/>
                    <a:pt x="8242" y="1"/>
                    <a:pt x="7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0"/>
            <p:cNvSpPr/>
            <p:nvPr/>
          </p:nvSpPr>
          <p:spPr>
            <a:xfrm>
              <a:off x="6012325" y="273800"/>
              <a:ext cx="310375" cy="96600"/>
            </a:xfrm>
            <a:custGeom>
              <a:avLst/>
              <a:gdLst/>
              <a:ahLst/>
              <a:cxnLst/>
              <a:rect l="l" t="t" r="r" b="b"/>
              <a:pathLst>
                <a:path w="12415" h="3864" extrusionOk="0">
                  <a:moveTo>
                    <a:pt x="6610" y="0"/>
                  </a:moveTo>
                  <a:cubicBezTo>
                    <a:pt x="6369" y="0"/>
                    <a:pt x="6135" y="3"/>
                    <a:pt x="5912" y="6"/>
                  </a:cubicBezTo>
                  <a:cubicBezTo>
                    <a:pt x="4762" y="21"/>
                    <a:pt x="3504" y="135"/>
                    <a:pt x="2498" y="730"/>
                  </a:cubicBezTo>
                  <a:cubicBezTo>
                    <a:pt x="2079" y="981"/>
                    <a:pt x="1782" y="1378"/>
                    <a:pt x="1561" y="1804"/>
                  </a:cubicBezTo>
                  <a:cubicBezTo>
                    <a:pt x="1461" y="2033"/>
                    <a:pt x="1378" y="2269"/>
                    <a:pt x="1309" y="2521"/>
                  </a:cubicBezTo>
                  <a:cubicBezTo>
                    <a:pt x="1088" y="3184"/>
                    <a:pt x="593" y="3496"/>
                    <a:pt x="21" y="3824"/>
                  </a:cubicBezTo>
                  <a:cubicBezTo>
                    <a:pt x="0" y="3831"/>
                    <a:pt x="5" y="3863"/>
                    <a:pt x="23" y="3863"/>
                  </a:cubicBezTo>
                  <a:cubicBezTo>
                    <a:pt x="25" y="3863"/>
                    <a:pt x="27" y="3863"/>
                    <a:pt x="29" y="3862"/>
                  </a:cubicBezTo>
                  <a:cubicBezTo>
                    <a:pt x="1301" y="3458"/>
                    <a:pt x="1271" y="2490"/>
                    <a:pt x="1888" y="1484"/>
                  </a:cubicBezTo>
                  <a:cubicBezTo>
                    <a:pt x="2689" y="189"/>
                    <a:pt x="4823" y="166"/>
                    <a:pt x="6149" y="151"/>
                  </a:cubicBezTo>
                  <a:cubicBezTo>
                    <a:pt x="6243" y="150"/>
                    <a:pt x="6339" y="149"/>
                    <a:pt x="6435" y="149"/>
                  </a:cubicBezTo>
                  <a:cubicBezTo>
                    <a:pt x="7685" y="149"/>
                    <a:pt x="9131" y="253"/>
                    <a:pt x="10241" y="783"/>
                  </a:cubicBezTo>
                  <a:cubicBezTo>
                    <a:pt x="11362" y="1317"/>
                    <a:pt x="11087" y="2803"/>
                    <a:pt x="12253" y="3230"/>
                  </a:cubicBezTo>
                  <a:cubicBezTo>
                    <a:pt x="12259" y="3231"/>
                    <a:pt x="12265" y="3232"/>
                    <a:pt x="12271" y="3232"/>
                  </a:cubicBezTo>
                  <a:cubicBezTo>
                    <a:pt x="12342" y="3232"/>
                    <a:pt x="12415" y="3112"/>
                    <a:pt x="12337" y="3077"/>
                  </a:cubicBezTo>
                  <a:cubicBezTo>
                    <a:pt x="11567" y="2803"/>
                    <a:pt x="11514" y="2170"/>
                    <a:pt x="11209" y="1515"/>
                  </a:cubicBezTo>
                  <a:cubicBezTo>
                    <a:pt x="10988" y="1058"/>
                    <a:pt x="10584" y="768"/>
                    <a:pt x="10135" y="555"/>
                  </a:cubicBezTo>
                  <a:cubicBezTo>
                    <a:pt x="9122" y="67"/>
                    <a:pt x="7785" y="0"/>
                    <a:pt x="6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0"/>
            <p:cNvSpPr/>
            <p:nvPr/>
          </p:nvSpPr>
          <p:spPr>
            <a:xfrm>
              <a:off x="6042075" y="330100"/>
              <a:ext cx="10700" cy="19075"/>
            </a:xfrm>
            <a:custGeom>
              <a:avLst/>
              <a:gdLst/>
              <a:ahLst/>
              <a:cxnLst/>
              <a:rect l="l" t="t" r="r" b="b"/>
              <a:pathLst>
                <a:path w="428" h="763" extrusionOk="0">
                  <a:moveTo>
                    <a:pt x="414" y="0"/>
                  </a:moveTo>
                  <a:cubicBezTo>
                    <a:pt x="407" y="0"/>
                    <a:pt x="397" y="6"/>
                    <a:pt x="393" y="17"/>
                  </a:cubicBezTo>
                  <a:cubicBezTo>
                    <a:pt x="287" y="254"/>
                    <a:pt x="165" y="490"/>
                    <a:pt x="20" y="711"/>
                  </a:cubicBezTo>
                  <a:cubicBezTo>
                    <a:pt x="1" y="744"/>
                    <a:pt x="20" y="763"/>
                    <a:pt x="45" y="763"/>
                  </a:cubicBezTo>
                  <a:cubicBezTo>
                    <a:pt x="60" y="763"/>
                    <a:pt x="77" y="756"/>
                    <a:pt x="89" y="741"/>
                  </a:cubicBezTo>
                  <a:cubicBezTo>
                    <a:pt x="233" y="520"/>
                    <a:pt x="348" y="276"/>
                    <a:pt x="424" y="17"/>
                  </a:cubicBezTo>
                  <a:cubicBezTo>
                    <a:pt x="428" y="6"/>
                    <a:pt x="42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0"/>
            <p:cNvSpPr/>
            <p:nvPr/>
          </p:nvSpPr>
          <p:spPr>
            <a:xfrm>
              <a:off x="6031750" y="333100"/>
              <a:ext cx="17500" cy="27900"/>
            </a:xfrm>
            <a:custGeom>
              <a:avLst/>
              <a:gdLst/>
              <a:ahLst/>
              <a:cxnLst/>
              <a:rect l="l" t="t" r="r" b="b"/>
              <a:pathLst>
                <a:path w="700" h="1116" extrusionOk="0">
                  <a:moveTo>
                    <a:pt x="687" y="0"/>
                  </a:moveTo>
                  <a:cubicBezTo>
                    <a:pt x="681" y="0"/>
                    <a:pt x="673" y="4"/>
                    <a:pt x="669" y="12"/>
                  </a:cubicBezTo>
                  <a:cubicBezTo>
                    <a:pt x="540" y="416"/>
                    <a:pt x="288" y="728"/>
                    <a:pt x="29" y="1048"/>
                  </a:cubicBezTo>
                  <a:cubicBezTo>
                    <a:pt x="1" y="1082"/>
                    <a:pt x="18" y="1116"/>
                    <a:pt x="48" y="1116"/>
                  </a:cubicBezTo>
                  <a:cubicBezTo>
                    <a:pt x="58" y="1116"/>
                    <a:pt x="70" y="1112"/>
                    <a:pt x="82" y="1102"/>
                  </a:cubicBezTo>
                  <a:cubicBezTo>
                    <a:pt x="387" y="804"/>
                    <a:pt x="601" y="431"/>
                    <a:pt x="700" y="12"/>
                  </a:cubicBezTo>
                  <a:cubicBezTo>
                    <a:pt x="700" y="4"/>
                    <a:pt x="694"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0"/>
            <p:cNvSpPr/>
            <p:nvPr/>
          </p:nvSpPr>
          <p:spPr>
            <a:xfrm>
              <a:off x="6012475" y="355050"/>
              <a:ext cx="24675" cy="18825"/>
            </a:xfrm>
            <a:custGeom>
              <a:avLst/>
              <a:gdLst/>
              <a:ahLst/>
              <a:cxnLst/>
              <a:rect l="l" t="t" r="r" b="b"/>
              <a:pathLst>
                <a:path w="987" h="753" extrusionOk="0">
                  <a:moveTo>
                    <a:pt x="967" y="1"/>
                  </a:moveTo>
                  <a:cubicBezTo>
                    <a:pt x="962" y="1"/>
                    <a:pt x="957" y="3"/>
                    <a:pt x="952" y="10"/>
                  </a:cubicBezTo>
                  <a:cubicBezTo>
                    <a:pt x="686" y="285"/>
                    <a:pt x="358" y="460"/>
                    <a:pt x="38" y="673"/>
                  </a:cubicBezTo>
                  <a:cubicBezTo>
                    <a:pt x="1" y="698"/>
                    <a:pt x="14" y="752"/>
                    <a:pt x="48" y="752"/>
                  </a:cubicBezTo>
                  <a:cubicBezTo>
                    <a:pt x="56" y="752"/>
                    <a:pt x="66" y="749"/>
                    <a:pt x="76" y="742"/>
                  </a:cubicBezTo>
                  <a:cubicBezTo>
                    <a:pt x="419" y="559"/>
                    <a:pt x="724" y="323"/>
                    <a:pt x="975" y="33"/>
                  </a:cubicBezTo>
                  <a:cubicBezTo>
                    <a:pt x="986" y="17"/>
                    <a:pt x="978" y="1"/>
                    <a:pt x="967" y="1"/>
                  </a:cubicBezTo>
                  <a:close/>
                </a:path>
              </a:pathLst>
            </a:custGeom>
            <a:solidFill>
              <a:srgbClr val="705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0"/>
            <p:cNvSpPr/>
            <p:nvPr/>
          </p:nvSpPr>
          <p:spPr>
            <a:xfrm>
              <a:off x="6013600" y="360750"/>
              <a:ext cx="16375" cy="13250"/>
            </a:xfrm>
            <a:custGeom>
              <a:avLst/>
              <a:gdLst/>
              <a:ahLst/>
              <a:cxnLst/>
              <a:rect l="l" t="t" r="r" b="b"/>
              <a:pathLst>
                <a:path w="655" h="530" extrusionOk="0">
                  <a:moveTo>
                    <a:pt x="615" y="0"/>
                  </a:moveTo>
                  <a:cubicBezTo>
                    <a:pt x="607" y="0"/>
                    <a:pt x="598" y="3"/>
                    <a:pt x="587" y="11"/>
                  </a:cubicBezTo>
                  <a:cubicBezTo>
                    <a:pt x="382" y="163"/>
                    <a:pt x="191" y="331"/>
                    <a:pt x="8" y="514"/>
                  </a:cubicBezTo>
                  <a:cubicBezTo>
                    <a:pt x="1" y="521"/>
                    <a:pt x="8" y="529"/>
                    <a:pt x="16" y="529"/>
                  </a:cubicBezTo>
                  <a:cubicBezTo>
                    <a:pt x="214" y="377"/>
                    <a:pt x="427" y="239"/>
                    <a:pt x="618" y="79"/>
                  </a:cubicBezTo>
                  <a:cubicBezTo>
                    <a:pt x="655" y="55"/>
                    <a:pt x="647" y="0"/>
                    <a:pt x="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0"/>
            <p:cNvSpPr/>
            <p:nvPr/>
          </p:nvSpPr>
          <p:spPr>
            <a:xfrm>
              <a:off x="6168325" y="276425"/>
              <a:ext cx="34175" cy="7450"/>
            </a:xfrm>
            <a:custGeom>
              <a:avLst/>
              <a:gdLst/>
              <a:ahLst/>
              <a:cxnLst/>
              <a:rect l="l" t="t" r="r" b="b"/>
              <a:pathLst>
                <a:path w="1367" h="298" extrusionOk="0">
                  <a:moveTo>
                    <a:pt x="1324" y="0"/>
                  </a:moveTo>
                  <a:cubicBezTo>
                    <a:pt x="1316" y="0"/>
                    <a:pt x="1307" y="3"/>
                    <a:pt x="1296" y="8"/>
                  </a:cubicBezTo>
                  <a:cubicBezTo>
                    <a:pt x="1258" y="23"/>
                    <a:pt x="1220" y="38"/>
                    <a:pt x="1181" y="46"/>
                  </a:cubicBezTo>
                  <a:lnTo>
                    <a:pt x="1082" y="46"/>
                  </a:lnTo>
                  <a:cubicBezTo>
                    <a:pt x="1082" y="33"/>
                    <a:pt x="1072" y="21"/>
                    <a:pt x="1060" y="21"/>
                  </a:cubicBezTo>
                  <a:cubicBezTo>
                    <a:pt x="1057" y="21"/>
                    <a:pt x="1055" y="21"/>
                    <a:pt x="1052" y="23"/>
                  </a:cubicBezTo>
                  <a:lnTo>
                    <a:pt x="716" y="23"/>
                  </a:lnTo>
                  <a:cubicBezTo>
                    <a:pt x="709" y="23"/>
                    <a:pt x="694" y="23"/>
                    <a:pt x="686" y="30"/>
                  </a:cubicBezTo>
                  <a:cubicBezTo>
                    <a:pt x="686" y="15"/>
                    <a:pt x="676" y="4"/>
                    <a:pt x="665" y="4"/>
                  </a:cubicBezTo>
                  <a:cubicBezTo>
                    <a:pt x="659" y="4"/>
                    <a:pt x="653" y="7"/>
                    <a:pt x="648" y="15"/>
                  </a:cubicBezTo>
                  <a:cubicBezTo>
                    <a:pt x="541" y="91"/>
                    <a:pt x="434" y="160"/>
                    <a:pt x="320" y="213"/>
                  </a:cubicBezTo>
                  <a:cubicBezTo>
                    <a:pt x="313" y="221"/>
                    <a:pt x="305" y="221"/>
                    <a:pt x="305" y="229"/>
                  </a:cubicBezTo>
                  <a:cubicBezTo>
                    <a:pt x="206" y="259"/>
                    <a:pt x="107" y="267"/>
                    <a:pt x="15" y="267"/>
                  </a:cubicBezTo>
                  <a:cubicBezTo>
                    <a:pt x="8" y="267"/>
                    <a:pt x="0" y="282"/>
                    <a:pt x="15" y="282"/>
                  </a:cubicBezTo>
                  <a:cubicBezTo>
                    <a:pt x="40" y="284"/>
                    <a:pt x="64" y="285"/>
                    <a:pt x="89" y="285"/>
                  </a:cubicBezTo>
                  <a:cubicBezTo>
                    <a:pt x="156" y="285"/>
                    <a:pt x="223" y="278"/>
                    <a:pt x="290" y="267"/>
                  </a:cubicBezTo>
                  <a:cubicBezTo>
                    <a:pt x="290" y="282"/>
                    <a:pt x="290" y="297"/>
                    <a:pt x="313" y="297"/>
                  </a:cubicBezTo>
                  <a:cubicBezTo>
                    <a:pt x="412" y="297"/>
                    <a:pt x="518" y="274"/>
                    <a:pt x="610" y="236"/>
                  </a:cubicBezTo>
                  <a:cubicBezTo>
                    <a:pt x="615" y="247"/>
                    <a:pt x="625" y="254"/>
                    <a:pt x="639" y="254"/>
                  </a:cubicBezTo>
                  <a:cubicBezTo>
                    <a:pt x="644" y="254"/>
                    <a:pt x="649" y="253"/>
                    <a:pt x="656" y="251"/>
                  </a:cubicBezTo>
                  <a:cubicBezTo>
                    <a:pt x="716" y="251"/>
                    <a:pt x="770" y="236"/>
                    <a:pt x="831" y="221"/>
                  </a:cubicBezTo>
                  <a:lnTo>
                    <a:pt x="831" y="221"/>
                  </a:lnTo>
                  <a:cubicBezTo>
                    <a:pt x="817" y="256"/>
                    <a:pt x="822" y="298"/>
                    <a:pt x="859" y="298"/>
                  </a:cubicBezTo>
                  <a:cubicBezTo>
                    <a:pt x="862" y="298"/>
                    <a:pt x="866" y="298"/>
                    <a:pt x="869" y="297"/>
                  </a:cubicBezTo>
                  <a:cubicBezTo>
                    <a:pt x="907" y="290"/>
                    <a:pt x="938" y="282"/>
                    <a:pt x="976" y="267"/>
                  </a:cubicBezTo>
                  <a:cubicBezTo>
                    <a:pt x="983" y="270"/>
                    <a:pt x="991" y="272"/>
                    <a:pt x="998" y="272"/>
                  </a:cubicBezTo>
                  <a:cubicBezTo>
                    <a:pt x="1006" y="272"/>
                    <a:pt x="1014" y="270"/>
                    <a:pt x="1021" y="267"/>
                  </a:cubicBezTo>
                  <a:cubicBezTo>
                    <a:pt x="1120" y="236"/>
                    <a:pt x="1212" y="198"/>
                    <a:pt x="1296" y="152"/>
                  </a:cubicBezTo>
                  <a:lnTo>
                    <a:pt x="1311" y="145"/>
                  </a:lnTo>
                  <a:cubicBezTo>
                    <a:pt x="1334" y="129"/>
                    <a:pt x="1341" y="107"/>
                    <a:pt x="1341" y="84"/>
                  </a:cubicBezTo>
                  <a:cubicBezTo>
                    <a:pt x="1367" y="58"/>
                    <a:pt x="1366" y="0"/>
                    <a:pt x="13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0"/>
            <p:cNvSpPr/>
            <p:nvPr/>
          </p:nvSpPr>
          <p:spPr>
            <a:xfrm>
              <a:off x="6200325" y="278025"/>
              <a:ext cx="12200" cy="5875"/>
            </a:xfrm>
            <a:custGeom>
              <a:avLst/>
              <a:gdLst/>
              <a:ahLst/>
              <a:cxnLst/>
              <a:rect l="l" t="t" r="r" b="b"/>
              <a:pathLst>
                <a:path w="488" h="235" extrusionOk="0">
                  <a:moveTo>
                    <a:pt x="448" y="0"/>
                  </a:moveTo>
                  <a:lnTo>
                    <a:pt x="448" y="0"/>
                  </a:lnTo>
                  <a:cubicBezTo>
                    <a:pt x="442" y="0"/>
                    <a:pt x="435" y="2"/>
                    <a:pt x="427" y="4"/>
                  </a:cubicBezTo>
                  <a:cubicBezTo>
                    <a:pt x="290" y="58"/>
                    <a:pt x="153" y="126"/>
                    <a:pt x="23" y="195"/>
                  </a:cubicBezTo>
                  <a:cubicBezTo>
                    <a:pt x="3" y="209"/>
                    <a:pt x="1" y="234"/>
                    <a:pt x="22" y="234"/>
                  </a:cubicBezTo>
                  <a:cubicBezTo>
                    <a:pt x="25" y="234"/>
                    <a:pt x="28" y="234"/>
                    <a:pt x="31" y="233"/>
                  </a:cubicBezTo>
                  <a:cubicBezTo>
                    <a:pt x="168" y="187"/>
                    <a:pt x="305" y="142"/>
                    <a:pt x="443" y="81"/>
                  </a:cubicBezTo>
                  <a:cubicBezTo>
                    <a:pt x="482" y="61"/>
                    <a:pt x="487" y="0"/>
                    <a:pt x="4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0"/>
            <p:cNvSpPr/>
            <p:nvPr/>
          </p:nvSpPr>
          <p:spPr>
            <a:xfrm>
              <a:off x="6209275" y="278625"/>
              <a:ext cx="11250" cy="5275"/>
            </a:xfrm>
            <a:custGeom>
              <a:avLst/>
              <a:gdLst/>
              <a:ahLst/>
              <a:cxnLst/>
              <a:rect l="l" t="t" r="r" b="b"/>
              <a:pathLst>
                <a:path w="450" h="211" extrusionOk="0">
                  <a:moveTo>
                    <a:pt x="418" y="1"/>
                  </a:moveTo>
                  <a:lnTo>
                    <a:pt x="418" y="1"/>
                  </a:lnTo>
                  <a:cubicBezTo>
                    <a:pt x="414" y="1"/>
                    <a:pt x="410" y="2"/>
                    <a:pt x="405" y="3"/>
                  </a:cubicBezTo>
                  <a:cubicBezTo>
                    <a:pt x="275" y="64"/>
                    <a:pt x="145" y="118"/>
                    <a:pt x="16" y="179"/>
                  </a:cubicBezTo>
                  <a:cubicBezTo>
                    <a:pt x="2" y="185"/>
                    <a:pt x="1" y="210"/>
                    <a:pt x="11" y="210"/>
                  </a:cubicBezTo>
                  <a:cubicBezTo>
                    <a:pt x="13" y="210"/>
                    <a:pt x="14" y="210"/>
                    <a:pt x="16" y="209"/>
                  </a:cubicBezTo>
                  <a:cubicBezTo>
                    <a:pt x="153" y="156"/>
                    <a:pt x="283" y="118"/>
                    <a:pt x="412" y="64"/>
                  </a:cubicBezTo>
                  <a:cubicBezTo>
                    <a:pt x="446" y="51"/>
                    <a:pt x="450"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0"/>
            <p:cNvSpPr/>
            <p:nvPr/>
          </p:nvSpPr>
          <p:spPr>
            <a:xfrm>
              <a:off x="6213275" y="280025"/>
              <a:ext cx="12800" cy="4050"/>
            </a:xfrm>
            <a:custGeom>
              <a:avLst/>
              <a:gdLst/>
              <a:ahLst/>
              <a:cxnLst/>
              <a:rect l="l" t="t" r="r" b="b"/>
              <a:pathLst>
                <a:path w="512" h="162" extrusionOk="0">
                  <a:moveTo>
                    <a:pt x="480" y="0"/>
                  </a:moveTo>
                  <a:cubicBezTo>
                    <a:pt x="478" y="0"/>
                    <a:pt x="475" y="0"/>
                    <a:pt x="473" y="1"/>
                  </a:cubicBezTo>
                  <a:cubicBezTo>
                    <a:pt x="328" y="54"/>
                    <a:pt x="184" y="85"/>
                    <a:pt x="39" y="115"/>
                  </a:cubicBezTo>
                  <a:cubicBezTo>
                    <a:pt x="16" y="115"/>
                    <a:pt x="1" y="161"/>
                    <a:pt x="31" y="161"/>
                  </a:cubicBezTo>
                  <a:cubicBezTo>
                    <a:pt x="46" y="162"/>
                    <a:pt x="61" y="162"/>
                    <a:pt x="77" y="162"/>
                  </a:cubicBezTo>
                  <a:cubicBezTo>
                    <a:pt x="215" y="162"/>
                    <a:pt x="357" y="130"/>
                    <a:pt x="481" y="62"/>
                  </a:cubicBezTo>
                  <a:cubicBezTo>
                    <a:pt x="510" y="55"/>
                    <a:pt x="511"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0"/>
            <p:cNvSpPr/>
            <p:nvPr/>
          </p:nvSpPr>
          <p:spPr>
            <a:xfrm>
              <a:off x="6221350" y="282300"/>
              <a:ext cx="6950" cy="3175"/>
            </a:xfrm>
            <a:custGeom>
              <a:avLst/>
              <a:gdLst/>
              <a:ahLst/>
              <a:cxnLst/>
              <a:rect l="l" t="t" r="r" b="b"/>
              <a:pathLst>
                <a:path w="278" h="127" extrusionOk="0">
                  <a:moveTo>
                    <a:pt x="249" y="0"/>
                  </a:moveTo>
                  <a:cubicBezTo>
                    <a:pt x="247" y="0"/>
                    <a:pt x="244" y="1"/>
                    <a:pt x="242" y="1"/>
                  </a:cubicBezTo>
                  <a:cubicBezTo>
                    <a:pt x="165" y="16"/>
                    <a:pt x="97" y="47"/>
                    <a:pt x="21" y="85"/>
                  </a:cubicBezTo>
                  <a:cubicBezTo>
                    <a:pt x="8" y="92"/>
                    <a:pt x="0" y="126"/>
                    <a:pt x="18" y="126"/>
                  </a:cubicBezTo>
                  <a:cubicBezTo>
                    <a:pt x="20" y="126"/>
                    <a:pt x="24" y="125"/>
                    <a:pt x="28" y="123"/>
                  </a:cubicBezTo>
                  <a:cubicBezTo>
                    <a:pt x="97" y="93"/>
                    <a:pt x="165" y="70"/>
                    <a:pt x="242" y="47"/>
                  </a:cubicBezTo>
                  <a:cubicBezTo>
                    <a:pt x="263" y="47"/>
                    <a:pt x="278" y="0"/>
                    <a:pt x="2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0"/>
            <p:cNvSpPr/>
            <p:nvPr/>
          </p:nvSpPr>
          <p:spPr>
            <a:xfrm>
              <a:off x="6293300" y="334550"/>
              <a:ext cx="13625" cy="17075"/>
            </a:xfrm>
            <a:custGeom>
              <a:avLst/>
              <a:gdLst/>
              <a:ahLst/>
              <a:cxnLst/>
              <a:rect l="l" t="t" r="r" b="b"/>
              <a:pathLst>
                <a:path w="545" h="683" extrusionOk="0">
                  <a:moveTo>
                    <a:pt x="15" y="1"/>
                  </a:moveTo>
                  <a:cubicBezTo>
                    <a:pt x="8" y="1"/>
                    <a:pt x="1" y="12"/>
                    <a:pt x="1" y="22"/>
                  </a:cubicBezTo>
                  <a:cubicBezTo>
                    <a:pt x="92" y="274"/>
                    <a:pt x="214" y="548"/>
                    <a:pt x="458" y="678"/>
                  </a:cubicBezTo>
                  <a:cubicBezTo>
                    <a:pt x="464" y="681"/>
                    <a:pt x="470" y="683"/>
                    <a:pt x="476" y="683"/>
                  </a:cubicBezTo>
                  <a:cubicBezTo>
                    <a:pt x="510" y="683"/>
                    <a:pt x="545" y="635"/>
                    <a:pt x="519" y="609"/>
                  </a:cubicBezTo>
                  <a:cubicBezTo>
                    <a:pt x="313" y="441"/>
                    <a:pt x="153" y="236"/>
                    <a:pt x="24" y="7"/>
                  </a:cubicBezTo>
                  <a:cubicBezTo>
                    <a:pt x="21" y="3"/>
                    <a:pt x="18" y="1"/>
                    <a:pt x="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0"/>
            <p:cNvSpPr/>
            <p:nvPr/>
          </p:nvSpPr>
          <p:spPr>
            <a:xfrm>
              <a:off x="6299100" y="340475"/>
              <a:ext cx="12350" cy="11800"/>
            </a:xfrm>
            <a:custGeom>
              <a:avLst/>
              <a:gdLst/>
              <a:ahLst/>
              <a:cxnLst/>
              <a:rect l="l" t="t" r="r" b="b"/>
              <a:pathLst>
                <a:path w="494" h="472" extrusionOk="0">
                  <a:moveTo>
                    <a:pt x="44" y="0"/>
                  </a:moveTo>
                  <a:cubicBezTo>
                    <a:pt x="23" y="0"/>
                    <a:pt x="0" y="35"/>
                    <a:pt x="13" y="60"/>
                  </a:cubicBezTo>
                  <a:cubicBezTo>
                    <a:pt x="127" y="204"/>
                    <a:pt x="256" y="342"/>
                    <a:pt x="394" y="464"/>
                  </a:cubicBezTo>
                  <a:cubicBezTo>
                    <a:pt x="400" y="469"/>
                    <a:pt x="408" y="471"/>
                    <a:pt x="416" y="471"/>
                  </a:cubicBezTo>
                  <a:cubicBezTo>
                    <a:pt x="452" y="471"/>
                    <a:pt x="494" y="419"/>
                    <a:pt x="462" y="387"/>
                  </a:cubicBezTo>
                  <a:cubicBezTo>
                    <a:pt x="325" y="265"/>
                    <a:pt x="188" y="143"/>
                    <a:pt x="58" y="6"/>
                  </a:cubicBezTo>
                  <a:cubicBezTo>
                    <a:pt x="54" y="2"/>
                    <a:pt x="49"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0"/>
            <p:cNvSpPr/>
            <p:nvPr/>
          </p:nvSpPr>
          <p:spPr>
            <a:xfrm>
              <a:off x="6308000" y="353725"/>
              <a:ext cx="9800" cy="7350"/>
            </a:xfrm>
            <a:custGeom>
              <a:avLst/>
              <a:gdLst/>
              <a:ahLst/>
              <a:cxnLst/>
              <a:rect l="l" t="t" r="r" b="b"/>
              <a:pathLst>
                <a:path w="392" h="294" extrusionOk="0">
                  <a:moveTo>
                    <a:pt x="18" y="0"/>
                  </a:moveTo>
                  <a:cubicBezTo>
                    <a:pt x="10" y="0"/>
                    <a:pt x="1" y="13"/>
                    <a:pt x="7" y="25"/>
                  </a:cubicBezTo>
                  <a:cubicBezTo>
                    <a:pt x="76" y="139"/>
                    <a:pt x="182" y="231"/>
                    <a:pt x="304" y="292"/>
                  </a:cubicBezTo>
                  <a:cubicBezTo>
                    <a:pt x="309" y="293"/>
                    <a:pt x="313" y="294"/>
                    <a:pt x="318" y="294"/>
                  </a:cubicBezTo>
                  <a:cubicBezTo>
                    <a:pt x="358" y="294"/>
                    <a:pt x="391" y="236"/>
                    <a:pt x="350" y="216"/>
                  </a:cubicBezTo>
                  <a:cubicBezTo>
                    <a:pt x="236" y="155"/>
                    <a:pt x="129" y="86"/>
                    <a:pt x="22" y="2"/>
                  </a:cubicBezTo>
                  <a:cubicBezTo>
                    <a:pt x="21" y="1"/>
                    <a:pt x="19" y="0"/>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60"/>
          <p:cNvGrpSpPr/>
          <p:nvPr/>
        </p:nvGrpSpPr>
        <p:grpSpPr>
          <a:xfrm>
            <a:off x="6566032" y="2157203"/>
            <a:ext cx="1234509" cy="2399892"/>
            <a:chOff x="6872510" y="1928603"/>
            <a:chExt cx="1234509" cy="2399892"/>
          </a:xfrm>
        </p:grpSpPr>
        <p:grpSp>
          <p:nvGrpSpPr>
            <p:cNvPr id="10945" name="Google Shape;10945;p60"/>
            <p:cNvGrpSpPr/>
            <p:nvPr/>
          </p:nvGrpSpPr>
          <p:grpSpPr>
            <a:xfrm>
              <a:off x="6872510" y="1928603"/>
              <a:ext cx="1234509" cy="2399892"/>
              <a:chOff x="5090850" y="4065200"/>
              <a:chExt cx="416150" cy="809025"/>
            </a:xfrm>
          </p:grpSpPr>
          <p:sp>
            <p:nvSpPr>
              <p:cNvPr id="10946" name="Google Shape;10946;p60"/>
              <p:cNvSpPr/>
              <p:nvPr/>
            </p:nvSpPr>
            <p:spPr>
              <a:xfrm>
                <a:off x="5090850" y="4065200"/>
                <a:ext cx="416150" cy="809025"/>
              </a:xfrm>
              <a:custGeom>
                <a:avLst/>
                <a:gdLst/>
                <a:ahLst/>
                <a:cxnLst/>
                <a:rect l="l" t="t" r="r" b="b"/>
                <a:pathLst>
                  <a:path w="16646" h="32361" extrusionOk="0">
                    <a:moveTo>
                      <a:pt x="8208" y="32361"/>
                    </a:moveTo>
                    <a:cubicBezTo>
                      <a:pt x="8033" y="32361"/>
                      <a:pt x="7446" y="32307"/>
                      <a:pt x="7164" y="31598"/>
                    </a:cubicBezTo>
                    <a:cubicBezTo>
                      <a:pt x="7149" y="31560"/>
                      <a:pt x="7134" y="31522"/>
                      <a:pt x="7119" y="31492"/>
                    </a:cubicBezTo>
                    <a:cubicBezTo>
                      <a:pt x="6791" y="31278"/>
                      <a:pt x="6593" y="30913"/>
                      <a:pt x="6593" y="30524"/>
                    </a:cubicBezTo>
                    <a:lnTo>
                      <a:pt x="6593" y="30509"/>
                    </a:lnTo>
                    <a:cubicBezTo>
                      <a:pt x="6585" y="30349"/>
                      <a:pt x="6608" y="30196"/>
                      <a:pt x="6654" y="30044"/>
                    </a:cubicBezTo>
                    <a:lnTo>
                      <a:pt x="6577" y="30036"/>
                    </a:lnTo>
                    <a:cubicBezTo>
                      <a:pt x="6509" y="30127"/>
                      <a:pt x="6433" y="30204"/>
                      <a:pt x="6341" y="30265"/>
                    </a:cubicBezTo>
                    <a:cubicBezTo>
                      <a:pt x="6128" y="30425"/>
                      <a:pt x="5869" y="30509"/>
                      <a:pt x="5602" y="30509"/>
                    </a:cubicBezTo>
                    <a:cubicBezTo>
                      <a:pt x="5427" y="30509"/>
                      <a:pt x="5251" y="30470"/>
                      <a:pt x="5091" y="30409"/>
                    </a:cubicBezTo>
                    <a:cubicBezTo>
                      <a:pt x="4908" y="30448"/>
                      <a:pt x="4718" y="30470"/>
                      <a:pt x="4527" y="30470"/>
                    </a:cubicBezTo>
                    <a:cubicBezTo>
                      <a:pt x="3651" y="30470"/>
                      <a:pt x="2904" y="30006"/>
                      <a:pt x="2431" y="29152"/>
                    </a:cubicBezTo>
                    <a:cubicBezTo>
                      <a:pt x="2020" y="28428"/>
                      <a:pt x="1951" y="27673"/>
                      <a:pt x="1913" y="27018"/>
                    </a:cubicBezTo>
                    <a:cubicBezTo>
                      <a:pt x="1898" y="26797"/>
                      <a:pt x="1890" y="26584"/>
                      <a:pt x="1883" y="26363"/>
                    </a:cubicBezTo>
                    <a:cubicBezTo>
                      <a:pt x="1646" y="26286"/>
                      <a:pt x="1448" y="26134"/>
                      <a:pt x="1319" y="25928"/>
                    </a:cubicBezTo>
                    <a:cubicBezTo>
                      <a:pt x="1212" y="25760"/>
                      <a:pt x="1151" y="25570"/>
                      <a:pt x="1151" y="25372"/>
                    </a:cubicBezTo>
                    <a:cubicBezTo>
                      <a:pt x="861" y="25158"/>
                      <a:pt x="648" y="24861"/>
                      <a:pt x="534" y="24518"/>
                    </a:cubicBezTo>
                    <a:cubicBezTo>
                      <a:pt x="160" y="24008"/>
                      <a:pt x="0" y="23360"/>
                      <a:pt x="92" y="22727"/>
                    </a:cubicBezTo>
                    <a:cubicBezTo>
                      <a:pt x="153" y="22308"/>
                      <a:pt x="351" y="21919"/>
                      <a:pt x="663" y="21630"/>
                    </a:cubicBezTo>
                    <a:cubicBezTo>
                      <a:pt x="587" y="21416"/>
                      <a:pt x="541" y="21188"/>
                      <a:pt x="526" y="20959"/>
                    </a:cubicBezTo>
                    <a:cubicBezTo>
                      <a:pt x="473" y="20464"/>
                      <a:pt x="465" y="19961"/>
                      <a:pt x="503" y="19458"/>
                    </a:cubicBezTo>
                    <a:cubicBezTo>
                      <a:pt x="427" y="19290"/>
                      <a:pt x="374" y="19115"/>
                      <a:pt x="351" y="18932"/>
                    </a:cubicBezTo>
                    <a:lnTo>
                      <a:pt x="351" y="18909"/>
                    </a:lnTo>
                    <a:cubicBezTo>
                      <a:pt x="61" y="18452"/>
                      <a:pt x="92" y="17857"/>
                      <a:pt x="435" y="17430"/>
                    </a:cubicBezTo>
                    <a:cubicBezTo>
                      <a:pt x="503" y="17331"/>
                      <a:pt x="572" y="17232"/>
                      <a:pt x="648" y="17133"/>
                    </a:cubicBezTo>
                    <a:lnTo>
                      <a:pt x="656" y="17118"/>
                    </a:lnTo>
                    <a:cubicBezTo>
                      <a:pt x="648" y="16828"/>
                      <a:pt x="747" y="16554"/>
                      <a:pt x="922" y="16333"/>
                    </a:cubicBezTo>
                    <a:cubicBezTo>
                      <a:pt x="1082" y="16119"/>
                      <a:pt x="1258" y="15914"/>
                      <a:pt x="1441" y="15723"/>
                    </a:cubicBezTo>
                    <a:cubicBezTo>
                      <a:pt x="1471" y="15472"/>
                      <a:pt x="1585" y="15228"/>
                      <a:pt x="1761" y="15045"/>
                    </a:cubicBezTo>
                    <a:cubicBezTo>
                      <a:pt x="1860" y="14930"/>
                      <a:pt x="1959" y="14801"/>
                      <a:pt x="2043" y="14671"/>
                    </a:cubicBezTo>
                    <a:cubicBezTo>
                      <a:pt x="2050" y="14267"/>
                      <a:pt x="2287" y="13963"/>
                      <a:pt x="2386" y="13841"/>
                    </a:cubicBezTo>
                    <a:lnTo>
                      <a:pt x="2401" y="13818"/>
                    </a:lnTo>
                    <a:cubicBezTo>
                      <a:pt x="2340" y="13520"/>
                      <a:pt x="2386" y="13208"/>
                      <a:pt x="2523" y="12941"/>
                    </a:cubicBezTo>
                    <a:cubicBezTo>
                      <a:pt x="2409" y="12743"/>
                      <a:pt x="2348" y="12514"/>
                      <a:pt x="2332" y="12286"/>
                    </a:cubicBezTo>
                    <a:cubicBezTo>
                      <a:pt x="2317" y="11973"/>
                      <a:pt x="2355" y="11661"/>
                      <a:pt x="2447" y="11364"/>
                    </a:cubicBezTo>
                    <a:cubicBezTo>
                      <a:pt x="2348" y="11135"/>
                      <a:pt x="2294" y="10891"/>
                      <a:pt x="2279" y="10647"/>
                    </a:cubicBezTo>
                    <a:cubicBezTo>
                      <a:pt x="2226" y="9885"/>
                      <a:pt x="2317" y="9115"/>
                      <a:pt x="2569" y="8399"/>
                    </a:cubicBezTo>
                    <a:lnTo>
                      <a:pt x="2569" y="8384"/>
                    </a:lnTo>
                    <a:cubicBezTo>
                      <a:pt x="2630" y="8201"/>
                      <a:pt x="2729" y="8025"/>
                      <a:pt x="2866" y="7888"/>
                    </a:cubicBezTo>
                    <a:lnTo>
                      <a:pt x="2866" y="7881"/>
                    </a:lnTo>
                    <a:cubicBezTo>
                      <a:pt x="2881" y="7835"/>
                      <a:pt x="2896" y="7789"/>
                      <a:pt x="2912" y="7736"/>
                    </a:cubicBezTo>
                    <a:cubicBezTo>
                      <a:pt x="3026" y="7370"/>
                      <a:pt x="3201" y="7019"/>
                      <a:pt x="3430" y="6715"/>
                    </a:cubicBezTo>
                    <a:cubicBezTo>
                      <a:pt x="3178" y="6463"/>
                      <a:pt x="3018" y="6074"/>
                      <a:pt x="3102" y="5556"/>
                    </a:cubicBezTo>
                    <a:cubicBezTo>
                      <a:pt x="3209" y="4908"/>
                      <a:pt x="3674" y="4611"/>
                      <a:pt x="4070" y="4558"/>
                    </a:cubicBezTo>
                    <a:cubicBezTo>
                      <a:pt x="4184" y="4535"/>
                      <a:pt x="4299" y="4527"/>
                      <a:pt x="4405" y="4527"/>
                    </a:cubicBezTo>
                    <a:cubicBezTo>
                      <a:pt x="4459" y="4527"/>
                      <a:pt x="4504" y="4527"/>
                      <a:pt x="4550" y="4535"/>
                    </a:cubicBezTo>
                    <a:cubicBezTo>
                      <a:pt x="4550" y="4482"/>
                      <a:pt x="4550" y="4436"/>
                      <a:pt x="4558" y="4382"/>
                    </a:cubicBezTo>
                    <a:cubicBezTo>
                      <a:pt x="4588" y="3879"/>
                      <a:pt x="4916" y="3369"/>
                      <a:pt x="5350" y="3041"/>
                    </a:cubicBezTo>
                    <a:cubicBezTo>
                      <a:pt x="5122" y="2576"/>
                      <a:pt x="5023" y="2058"/>
                      <a:pt x="5053" y="1540"/>
                    </a:cubicBezTo>
                    <a:cubicBezTo>
                      <a:pt x="5122" y="617"/>
                      <a:pt x="5899" y="252"/>
                      <a:pt x="6158" y="137"/>
                    </a:cubicBezTo>
                    <a:cubicBezTo>
                      <a:pt x="6349" y="46"/>
                      <a:pt x="6562" y="0"/>
                      <a:pt x="6768" y="0"/>
                    </a:cubicBezTo>
                    <a:cubicBezTo>
                      <a:pt x="7225" y="8"/>
                      <a:pt x="7652" y="221"/>
                      <a:pt x="7926" y="579"/>
                    </a:cubicBezTo>
                    <a:cubicBezTo>
                      <a:pt x="7972" y="640"/>
                      <a:pt x="8018" y="694"/>
                      <a:pt x="8071" y="747"/>
                    </a:cubicBezTo>
                    <a:cubicBezTo>
                      <a:pt x="8262" y="663"/>
                      <a:pt x="8475" y="617"/>
                      <a:pt x="8681" y="617"/>
                    </a:cubicBezTo>
                    <a:cubicBezTo>
                      <a:pt x="8757" y="617"/>
                      <a:pt x="8833" y="625"/>
                      <a:pt x="8910" y="633"/>
                    </a:cubicBezTo>
                    <a:lnTo>
                      <a:pt x="8940" y="640"/>
                    </a:lnTo>
                    <a:cubicBezTo>
                      <a:pt x="9054" y="511"/>
                      <a:pt x="9176" y="396"/>
                      <a:pt x="9314" y="297"/>
                    </a:cubicBezTo>
                    <a:cubicBezTo>
                      <a:pt x="9565" y="114"/>
                      <a:pt x="9878" y="8"/>
                      <a:pt x="10190" y="8"/>
                    </a:cubicBezTo>
                    <a:cubicBezTo>
                      <a:pt x="10472" y="8"/>
                      <a:pt x="10739" y="92"/>
                      <a:pt x="10975" y="236"/>
                    </a:cubicBezTo>
                    <a:lnTo>
                      <a:pt x="10998" y="252"/>
                    </a:lnTo>
                    <a:cubicBezTo>
                      <a:pt x="11059" y="275"/>
                      <a:pt x="11120" y="305"/>
                      <a:pt x="11173" y="343"/>
                    </a:cubicBezTo>
                    <a:cubicBezTo>
                      <a:pt x="11600" y="602"/>
                      <a:pt x="11867" y="1052"/>
                      <a:pt x="11890" y="1547"/>
                    </a:cubicBezTo>
                    <a:cubicBezTo>
                      <a:pt x="11905" y="1982"/>
                      <a:pt x="11844" y="2424"/>
                      <a:pt x="11714" y="2843"/>
                    </a:cubicBezTo>
                    <a:cubicBezTo>
                      <a:pt x="12233" y="3102"/>
                      <a:pt x="12560" y="3597"/>
                      <a:pt x="12682" y="4321"/>
                    </a:cubicBezTo>
                    <a:cubicBezTo>
                      <a:pt x="12697" y="4421"/>
                      <a:pt x="12705" y="4512"/>
                      <a:pt x="12705" y="4611"/>
                    </a:cubicBezTo>
                    <a:cubicBezTo>
                      <a:pt x="12766" y="4603"/>
                      <a:pt x="12819" y="4596"/>
                      <a:pt x="12880" y="4596"/>
                    </a:cubicBezTo>
                    <a:cubicBezTo>
                      <a:pt x="13521" y="4611"/>
                      <a:pt x="14077" y="5046"/>
                      <a:pt x="14245" y="5670"/>
                    </a:cubicBezTo>
                    <a:cubicBezTo>
                      <a:pt x="14359" y="6090"/>
                      <a:pt x="14229" y="6547"/>
                      <a:pt x="13909" y="6844"/>
                    </a:cubicBezTo>
                    <a:cubicBezTo>
                      <a:pt x="14138" y="7157"/>
                      <a:pt x="14321" y="7507"/>
                      <a:pt x="14450" y="7873"/>
                    </a:cubicBezTo>
                    <a:lnTo>
                      <a:pt x="14488" y="7965"/>
                    </a:lnTo>
                    <a:cubicBezTo>
                      <a:pt x="14519" y="8033"/>
                      <a:pt x="14549" y="8109"/>
                      <a:pt x="14588" y="8186"/>
                    </a:cubicBezTo>
                    <a:cubicBezTo>
                      <a:pt x="14725" y="8483"/>
                      <a:pt x="14892" y="8856"/>
                      <a:pt x="14915" y="9321"/>
                    </a:cubicBezTo>
                    <a:cubicBezTo>
                      <a:pt x="14938" y="9748"/>
                      <a:pt x="14930" y="10167"/>
                      <a:pt x="14930" y="10571"/>
                    </a:cubicBezTo>
                    <a:lnTo>
                      <a:pt x="14930" y="10899"/>
                    </a:lnTo>
                    <a:cubicBezTo>
                      <a:pt x="14930" y="11158"/>
                      <a:pt x="14847" y="11417"/>
                      <a:pt x="14694" y="11630"/>
                    </a:cubicBezTo>
                    <a:cubicBezTo>
                      <a:pt x="14702" y="11676"/>
                      <a:pt x="14709" y="11722"/>
                      <a:pt x="14717" y="11768"/>
                    </a:cubicBezTo>
                    <a:cubicBezTo>
                      <a:pt x="14725" y="11851"/>
                      <a:pt x="14740" y="11928"/>
                      <a:pt x="14755" y="12011"/>
                    </a:cubicBezTo>
                    <a:cubicBezTo>
                      <a:pt x="14801" y="12362"/>
                      <a:pt x="14725" y="12713"/>
                      <a:pt x="14542" y="13002"/>
                    </a:cubicBezTo>
                    <a:lnTo>
                      <a:pt x="14572" y="13094"/>
                    </a:lnTo>
                    <a:cubicBezTo>
                      <a:pt x="14656" y="13330"/>
                      <a:pt x="14671" y="13581"/>
                      <a:pt x="14618" y="13825"/>
                    </a:cubicBezTo>
                    <a:cubicBezTo>
                      <a:pt x="14679" y="13932"/>
                      <a:pt x="14732" y="14031"/>
                      <a:pt x="14786" y="14138"/>
                    </a:cubicBezTo>
                    <a:lnTo>
                      <a:pt x="14786" y="14145"/>
                    </a:lnTo>
                    <a:cubicBezTo>
                      <a:pt x="14923" y="14397"/>
                      <a:pt x="14984" y="14679"/>
                      <a:pt x="14976" y="14961"/>
                    </a:cubicBezTo>
                    <a:cubicBezTo>
                      <a:pt x="15030" y="15022"/>
                      <a:pt x="15091" y="15083"/>
                      <a:pt x="15151" y="15151"/>
                    </a:cubicBezTo>
                    <a:lnTo>
                      <a:pt x="15174" y="15182"/>
                    </a:lnTo>
                    <a:cubicBezTo>
                      <a:pt x="15388" y="15395"/>
                      <a:pt x="15525" y="15685"/>
                      <a:pt x="15555" y="15990"/>
                    </a:cubicBezTo>
                    <a:cubicBezTo>
                      <a:pt x="15677" y="16119"/>
                      <a:pt x="15784" y="16249"/>
                      <a:pt x="15883" y="16394"/>
                    </a:cubicBezTo>
                    <a:lnTo>
                      <a:pt x="15891" y="16409"/>
                    </a:lnTo>
                    <a:cubicBezTo>
                      <a:pt x="16074" y="16661"/>
                      <a:pt x="16173" y="16973"/>
                      <a:pt x="16165" y="17285"/>
                    </a:cubicBezTo>
                    <a:cubicBezTo>
                      <a:pt x="16196" y="17354"/>
                      <a:pt x="16218" y="17423"/>
                      <a:pt x="16241" y="17484"/>
                    </a:cubicBezTo>
                    <a:cubicBezTo>
                      <a:pt x="16264" y="17545"/>
                      <a:pt x="16287" y="17606"/>
                      <a:pt x="16295" y="17621"/>
                    </a:cubicBezTo>
                    <a:cubicBezTo>
                      <a:pt x="16554" y="18009"/>
                      <a:pt x="16600" y="18497"/>
                      <a:pt x="16401" y="18924"/>
                    </a:cubicBezTo>
                    <a:cubicBezTo>
                      <a:pt x="16394" y="18955"/>
                      <a:pt x="16386" y="18993"/>
                      <a:pt x="16386" y="19031"/>
                    </a:cubicBezTo>
                    <a:cubicBezTo>
                      <a:pt x="16348" y="19298"/>
                      <a:pt x="16249" y="19557"/>
                      <a:pt x="16097" y="19785"/>
                    </a:cubicBezTo>
                    <a:cubicBezTo>
                      <a:pt x="16066" y="19861"/>
                      <a:pt x="16028" y="19938"/>
                      <a:pt x="15982" y="20006"/>
                    </a:cubicBezTo>
                    <a:cubicBezTo>
                      <a:pt x="15982" y="20349"/>
                      <a:pt x="15967" y="20685"/>
                      <a:pt x="15952" y="21012"/>
                    </a:cubicBezTo>
                    <a:cubicBezTo>
                      <a:pt x="15944" y="21195"/>
                      <a:pt x="15936" y="21371"/>
                      <a:pt x="15929" y="21553"/>
                    </a:cubicBezTo>
                    <a:cubicBezTo>
                      <a:pt x="15929" y="21622"/>
                      <a:pt x="15929" y="21691"/>
                      <a:pt x="15921" y="21759"/>
                    </a:cubicBezTo>
                    <a:lnTo>
                      <a:pt x="15952" y="21782"/>
                    </a:lnTo>
                    <a:cubicBezTo>
                      <a:pt x="16401" y="22125"/>
                      <a:pt x="16645" y="22666"/>
                      <a:pt x="16607" y="23223"/>
                    </a:cubicBezTo>
                    <a:cubicBezTo>
                      <a:pt x="16592" y="23482"/>
                      <a:pt x="16554" y="24137"/>
                      <a:pt x="16104" y="24709"/>
                    </a:cubicBezTo>
                    <a:cubicBezTo>
                      <a:pt x="16104" y="24762"/>
                      <a:pt x="16089" y="24823"/>
                      <a:pt x="16074" y="24876"/>
                    </a:cubicBezTo>
                    <a:cubicBezTo>
                      <a:pt x="15967" y="25242"/>
                      <a:pt x="15700" y="25539"/>
                      <a:pt x="15342" y="25677"/>
                    </a:cubicBezTo>
                    <a:cubicBezTo>
                      <a:pt x="15342" y="25943"/>
                      <a:pt x="15251" y="26210"/>
                      <a:pt x="15075" y="26424"/>
                    </a:cubicBezTo>
                    <a:cubicBezTo>
                      <a:pt x="14969" y="26553"/>
                      <a:pt x="14831" y="26660"/>
                      <a:pt x="14671" y="26728"/>
                    </a:cubicBezTo>
                    <a:cubicBezTo>
                      <a:pt x="14648" y="27300"/>
                      <a:pt x="14572" y="27872"/>
                      <a:pt x="14450" y="28436"/>
                    </a:cubicBezTo>
                    <a:cubicBezTo>
                      <a:pt x="14199" y="29518"/>
                      <a:pt x="13353" y="30219"/>
                      <a:pt x="12233" y="30242"/>
                    </a:cubicBezTo>
                    <a:lnTo>
                      <a:pt x="12149" y="30242"/>
                    </a:lnTo>
                    <a:cubicBezTo>
                      <a:pt x="11867" y="30509"/>
                      <a:pt x="11486" y="30661"/>
                      <a:pt x="11097" y="30661"/>
                    </a:cubicBezTo>
                    <a:cubicBezTo>
                      <a:pt x="10967" y="30661"/>
                      <a:pt x="10830" y="30638"/>
                      <a:pt x="10701" y="30600"/>
                    </a:cubicBezTo>
                    <a:cubicBezTo>
                      <a:pt x="10411" y="30516"/>
                      <a:pt x="10159" y="30318"/>
                      <a:pt x="10022" y="30044"/>
                    </a:cubicBezTo>
                    <a:lnTo>
                      <a:pt x="10007" y="30044"/>
                    </a:lnTo>
                    <a:cubicBezTo>
                      <a:pt x="10015" y="30082"/>
                      <a:pt x="10022" y="30120"/>
                      <a:pt x="10022" y="30158"/>
                    </a:cubicBezTo>
                    <a:lnTo>
                      <a:pt x="10022" y="30173"/>
                    </a:lnTo>
                    <a:cubicBezTo>
                      <a:pt x="10060" y="30402"/>
                      <a:pt x="10045" y="30646"/>
                      <a:pt x="9999" y="30874"/>
                    </a:cubicBezTo>
                    <a:cubicBezTo>
                      <a:pt x="9908" y="31263"/>
                      <a:pt x="9626" y="31583"/>
                      <a:pt x="9253" y="31720"/>
                    </a:cubicBezTo>
                    <a:cubicBezTo>
                      <a:pt x="9207" y="31781"/>
                      <a:pt x="9161" y="31850"/>
                      <a:pt x="9108" y="31911"/>
                    </a:cubicBezTo>
                    <a:cubicBezTo>
                      <a:pt x="8788" y="32284"/>
                      <a:pt x="8445" y="32361"/>
                      <a:pt x="8208" y="32361"/>
                    </a:cubicBezTo>
                    <a:close/>
                    <a:moveTo>
                      <a:pt x="4360" y="26667"/>
                    </a:moveTo>
                    <a:cubicBezTo>
                      <a:pt x="4367" y="26881"/>
                      <a:pt x="4382" y="27094"/>
                      <a:pt x="4398" y="27308"/>
                    </a:cubicBezTo>
                    <a:cubicBezTo>
                      <a:pt x="4398" y="27391"/>
                      <a:pt x="4405" y="27468"/>
                      <a:pt x="4413" y="27536"/>
                    </a:cubicBezTo>
                    <a:cubicBezTo>
                      <a:pt x="4497" y="27384"/>
                      <a:pt x="4543" y="27216"/>
                      <a:pt x="4558" y="27048"/>
                    </a:cubicBezTo>
                    <a:cubicBezTo>
                      <a:pt x="4565" y="26911"/>
                      <a:pt x="4581" y="26774"/>
                      <a:pt x="4604" y="26645"/>
                    </a:cubicBezTo>
                    <a:cubicBezTo>
                      <a:pt x="4527" y="26660"/>
                      <a:pt x="4451" y="26667"/>
                      <a:pt x="4367" y="26667"/>
                    </a:cubicBezTo>
                    <a:close/>
                    <a:moveTo>
                      <a:pt x="12111" y="27216"/>
                    </a:moveTo>
                    <a:lnTo>
                      <a:pt x="12194" y="27231"/>
                    </a:lnTo>
                    <a:cubicBezTo>
                      <a:pt x="12202" y="27170"/>
                      <a:pt x="12202" y="27102"/>
                      <a:pt x="12210" y="27033"/>
                    </a:cubicBezTo>
                    <a:cubicBezTo>
                      <a:pt x="12179" y="27094"/>
                      <a:pt x="12149" y="27155"/>
                      <a:pt x="12118" y="27216"/>
                    </a:cubicBezTo>
                    <a:close/>
                  </a:path>
                </a:pathLst>
              </a:custGeom>
              <a:solidFill>
                <a:srgbClr val="FFFFFF"/>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0"/>
              <p:cNvSpPr/>
              <p:nvPr/>
            </p:nvSpPr>
            <p:spPr>
              <a:xfrm>
                <a:off x="5111225" y="4087300"/>
                <a:ext cx="371575" cy="764625"/>
              </a:xfrm>
              <a:custGeom>
                <a:avLst/>
                <a:gdLst/>
                <a:ahLst/>
                <a:cxnLst/>
                <a:rect l="l" t="t" r="r" b="b"/>
                <a:pathLst>
                  <a:path w="14863" h="30585" extrusionOk="0">
                    <a:moveTo>
                      <a:pt x="14169" y="21424"/>
                    </a:moveTo>
                    <a:cubicBezTo>
                      <a:pt x="14298" y="21485"/>
                      <a:pt x="14428" y="21561"/>
                      <a:pt x="14542" y="21645"/>
                    </a:cubicBezTo>
                    <a:cubicBezTo>
                      <a:pt x="14748" y="21790"/>
                      <a:pt x="14862" y="22026"/>
                      <a:pt x="14847" y="22278"/>
                    </a:cubicBezTo>
                    <a:cubicBezTo>
                      <a:pt x="14817" y="22758"/>
                      <a:pt x="14695" y="23200"/>
                      <a:pt x="14260" y="23489"/>
                    </a:cubicBezTo>
                    <a:cubicBezTo>
                      <a:pt x="14413" y="23672"/>
                      <a:pt x="14367" y="23832"/>
                      <a:pt x="14154" y="23909"/>
                    </a:cubicBezTo>
                    <a:cubicBezTo>
                      <a:pt x="14123" y="23924"/>
                      <a:pt x="14093" y="23931"/>
                      <a:pt x="14062" y="23931"/>
                    </a:cubicBezTo>
                    <a:cubicBezTo>
                      <a:pt x="13788" y="23931"/>
                      <a:pt x="13590" y="24114"/>
                      <a:pt x="13384" y="24267"/>
                    </a:cubicBezTo>
                    <a:cubicBezTo>
                      <a:pt x="13323" y="24312"/>
                      <a:pt x="13338" y="24373"/>
                      <a:pt x="13376" y="24434"/>
                    </a:cubicBezTo>
                    <a:cubicBezTo>
                      <a:pt x="13437" y="24533"/>
                      <a:pt x="13498" y="24617"/>
                      <a:pt x="13544" y="24716"/>
                    </a:cubicBezTo>
                    <a:cubicBezTo>
                      <a:pt x="13590" y="24785"/>
                      <a:pt x="13574" y="24869"/>
                      <a:pt x="13529" y="24930"/>
                    </a:cubicBezTo>
                    <a:cubicBezTo>
                      <a:pt x="13475" y="24998"/>
                      <a:pt x="13399" y="24983"/>
                      <a:pt x="13338" y="24968"/>
                    </a:cubicBezTo>
                    <a:cubicBezTo>
                      <a:pt x="12927" y="24876"/>
                      <a:pt x="12942" y="24876"/>
                      <a:pt x="12927" y="25288"/>
                    </a:cubicBezTo>
                    <a:cubicBezTo>
                      <a:pt x="12927" y="25974"/>
                      <a:pt x="12850" y="26660"/>
                      <a:pt x="12713" y="27331"/>
                    </a:cubicBezTo>
                    <a:cubicBezTo>
                      <a:pt x="12553" y="28009"/>
                      <a:pt x="12081" y="28390"/>
                      <a:pt x="11395" y="28405"/>
                    </a:cubicBezTo>
                    <a:cubicBezTo>
                      <a:pt x="11250" y="28405"/>
                      <a:pt x="11105" y="28367"/>
                      <a:pt x="10975" y="28283"/>
                    </a:cubicBezTo>
                    <a:cubicBezTo>
                      <a:pt x="10907" y="28245"/>
                      <a:pt x="10854" y="28207"/>
                      <a:pt x="10846" y="28352"/>
                    </a:cubicBezTo>
                    <a:cubicBezTo>
                      <a:pt x="10831" y="28649"/>
                      <a:pt x="10450" y="28885"/>
                      <a:pt x="10160" y="28801"/>
                    </a:cubicBezTo>
                    <a:cubicBezTo>
                      <a:pt x="10084" y="28794"/>
                      <a:pt x="10030" y="28718"/>
                      <a:pt x="10061" y="28641"/>
                    </a:cubicBezTo>
                    <a:cubicBezTo>
                      <a:pt x="10091" y="28565"/>
                      <a:pt x="10122" y="28489"/>
                      <a:pt x="10160" y="28413"/>
                    </a:cubicBezTo>
                    <a:cubicBezTo>
                      <a:pt x="10229" y="28276"/>
                      <a:pt x="10236" y="28108"/>
                      <a:pt x="10168" y="27971"/>
                    </a:cubicBezTo>
                    <a:cubicBezTo>
                      <a:pt x="10084" y="27811"/>
                      <a:pt x="10038" y="27628"/>
                      <a:pt x="9947" y="27475"/>
                    </a:cubicBezTo>
                    <a:cubicBezTo>
                      <a:pt x="9771" y="27193"/>
                      <a:pt x="9649" y="26881"/>
                      <a:pt x="9573" y="26553"/>
                    </a:cubicBezTo>
                    <a:cubicBezTo>
                      <a:pt x="9550" y="26416"/>
                      <a:pt x="9482" y="26355"/>
                      <a:pt x="9337" y="26408"/>
                    </a:cubicBezTo>
                    <a:cubicBezTo>
                      <a:pt x="9184" y="26462"/>
                      <a:pt x="9032" y="26439"/>
                      <a:pt x="8841" y="26446"/>
                    </a:cubicBezTo>
                    <a:cubicBezTo>
                      <a:pt x="8963" y="26622"/>
                      <a:pt x="9078" y="26805"/>
                      <a:pt x="9169" y="26995"/>
                    </a:cubicBezTo>
                    <a:cubicBezTo>
                      <a:pt x="9383" y="27376"/>
                      <a:pt x="9337" y="27757"/>
                      <a:pt x="9154" y="28138"/>
                    </a:cubicBezTo>
                    <a:cubicBezTo>
                      <a:pt x="9108" y="28230"/>
                      <a:pt x="9040" y="28245"/>
                      <a:pt x="8956" y="28177"/>
                    </a:cubicBezTo>
                    <a:cubicBezTo>
                      <a:pt x="8819" y="28077"/>
                      <a:pt x="8666" y="27986"/>
                      <a:pt x="8620" y="27788"/>
                    </a:cubicBezTo>
                    <a:cubicBezTo>
                      <a:pt x="8582" y="28215"/>
                      <a:pt x="8377" y="28580"/>
                      <a:pt x="8232" y="28962"/>
                    </a:cubicBezTo>
                    <a:cubicBezTo>
                      <a:pt x="8178" y="29099"/>
                      <a:pt x="8247" y="29243"/>
                      <a:pt x="8262" y="29381"/>
                    </a:cubicBezTo>
                    <a:cubicBezTo>
                      <a:pt x="8285" y="29503"/>
                      <a:pt x="8285" y="29632"/>
                      <a:pt x="8262" y="29762"/>
                    </a:cubicBezTo>
                    <a:cubicBezTo>
                      <a:pt x="8224" y="29922"/>
                      <a:pt x="8102" y="29990"/>
                      <a:pt x="7957" y="29907"/>
                    </a:cubicBezTo>
                    <a:cubicBezTo>
                      <a:pt x="7820" y="29815"/>
                      <a:pt x="7813" y="29891"/>
                      <a:pt x="7790" y="29990"/>
                    </a:cubicBezTo>
                    <a:cubicBezTo>
                      <a:pt x="7752" y="30143"/>
                      <a:pt x="7675" y="30288"/>
                      <a:pt x="7569" y="30410"/>
                    </a:cubicBezTo>
                    <a:cubicBezTo>
                      <a:pt x="7424" y="30585"/>
                      <a:pt x="7317" y="30570"/>
                      <a:pt x="7241" y="30364"/>
                    </a:cubicBezTo>
                    <a:cubicBezTo>
                      <a:pt x="7172" y="30211"/>
                      <a:pt x="7127" y="30059"/>
                      <a:pt x="7096" y="29907"/>
                    </a:cubicBezTo>
                    <a:cubicBezTo>
                      <a:pt x="7073" y="29823"/>
                      <a:pt x="7058" y="29762"/>
                      <a:pt x="6944" y="29800"/>
                    </a:cubicBezTo>
                    <a:cubicBezTo>
                      <a:pt x="6799" y="29838"/>
                      <a:pt x="6738" y="29754"/>
                      <a:pt x="6738" y="29625"/>
                    </a:cubicBezTo>
                    <a:cubicBezTo>
                      <a:pt x="6730" y="29556"/>
                      <a:pt x="6738" y="29495"/>
                      <a:pt x="6761" y="29434"/>
                    </a:cubicBezTo>
                    <a:cubicBezTo>
                      <a:pt x="6913" y="29091"/>
                      <a:pt x="6746" y="28809"/>
                      <a:pt x="6586" y="28535"/>
                    </a:cubicBezTo>
                    <a:cubicBezTo>
                      <a:pt x="6479" y="28344"/>
                      <a:pt x="6426" y="28131"/>
                      <a:pt x="6410" y="27910"/>
                    </a:cubicBezTo>
                    <a:cubicBezTo>
                      <a:pt x="6311" y="27986"/>
                      <a:pt x="6235" y="28047"/>
                      <a:pt x="6159" y="28093"/>
                    </a:cubicBezTo>
                    <a:cubicBezTo>
                      <a:pt x="6075" y="28138"/>
                      <a:pt x="5968" y="28268"/>
                      <a:pt x="5854" y="28184"/>
                    </a:cubicBezTo>
                    <a:cubicBezTo>
                      <a:pt x="5709" y="28100"/>
                      <a:pt x="5633" y="27940"/>
                      <a:pt x="5663" y="27773"/>
                    </a:cubicBezTo>
                    <a:cubicBezTo>
                      <a:pt x="5709" y="27460"/>
                      <a:pt x="5823" y="27155"/>
                      <a:pt x="5991" y="26881"/>
                    </a:cubicBezTo>
                    <a:cubicBezTo>
                      <a:pt x="6029" y="26835"/>
                      <a:pt x="6060" y="26789"/>
                      <a:pt x="6098" y="26744"/>
                    </a:cubicBezTo>
                    <a:cubicBezTo>
                      <a:pt x="6128" y="26698"/>
                      <a:pt x="6151" y="26660"/>
                      <a:pt x="6128" y="26622"/>
                    </a:cubicBezTo>
                    <a:cubicBezTo>
                      <a:pt x="6105" y="26576"/>
                      <a:pt x="6060" y="26599"/>
                      <a:pt x="6022" y="26606"/>
                    </a:cubicBezTo>
                    <a:cubicBezTo>
                      <a:pt x="5983" y="26606"/>
                      <a:pt x="5968" y="26614"/>
                      <a:pt x="5945" y="26614"/>
                    </a:cubicBezTo>
                    <a:cubicBezTo>
                      <a:pt x="5823" y="26614"/>
                      <a:pt x="5663" y="26568"/>
                      <a:pt x="5595" y="26629"/>
                    </a:cubicBezTo>
                    <a:cubicBezTo>
                      <a:pt x="5503" y="26744"/>
                      <a:pt x="5435" y="26888"/>
                      <a:pt x="5404" y="27041"/>
                    </a:cubicBezTo>
                    <a:cubicBezTo>
                      <a:pt x="5343" y="27262"/>
                      <a:pt x="5244" y="27475"/>
                      <a:pt x="5122" y="27666"/>
                    </a:cubicBezTo>
                    <a:cubicBezTo>
                      <a:pt x="5008" y="27841"/>
                      <a:pt x="5016" y="28055"/>
                      <a:pt x="5038" y="28260"/>
                    </a:cubicBezTo>
                    <a:cubicBezTo>
                      <a:pt x="5054" y="28390"/>
                      <a:pt x="5092" y="28527"/>
                      <a:pt x="4962" y="28619"/>
                    </a:cubicBezTo>
                    <a:cubicBezTo>
                      <a:pt x="4840" y="28710"/>
                      <a:pt x="4695" y="28680"/>
                      <a:pt x="4566" y="28611"/>
                    </a:cubicBezTo>
                    <a:cubicBezTo>
                      <a:pt x="4452" y="28542"/>
                      <a:pt x="4314" y="28527"/>
                      <a:pt x="4185" y="28565"/>
                    </a:cubicBezTo>
                    <a:cubicBezTo>
                      <a:pt x="3423" y="28771"/>
                      <a:pt x="2836" y="28497"/>
                      <a:pt x="2447" y="27803"/>
                    </a:cubicBezTo>
                    <a:cubicBezTo>
                      <a:pt x="2142" y="27262"/>
                      <a:pt x="2089" y="26675"/>
                      <a:pt x="2051" y="26081"/>
                    </a:cubicBezTo>
                    <a:cubicBezTo>
                      <a:pt x="2028" y="25661"/>
                      <a:pt x="2005" y="25235"/>
                      <a:pt x="2013" y="24815"/>
                    </a:cubicBezTo>
                    <a:cubicBezTo>
                      <a:pt x="2013" y="24610"/>
                      <a:pt x="1906" y="24564"/>
                      <a:pt x="1754" y="24549"/>
                    </a:cubicBezTo>
                    <a:cubicBezTo>
                      <a:pt x="1662" y="24541"/>
                      <a:pt x="1571" y="24556"/>
                      <a:pt x="1487" y="24572"/>
                    </a:cubicBezTo>
                    <a:cubicBezTo>
                      <a:pt x="1418" y="24587"/>
                      <a:pt x="1357" y="24602"/>
                      <a:pt x="1312" y="24533"/>
                    </a:cubicBezTo>
                    <a:cubicBezTo>
                      <a:pt x="1266" y="24465"/>
                      <a:pt x="1312" y="24404"/>
                      <a:pt x="1357" y="24343"/>
                    </a:cubicBezTo>
                    <a:cubicBezTo>
                      <a:pt x="1434" y="24236"/>
                      <a:pt x="1555" y="24183"/>
                      <a:pt x="1639" y="24099"/>
                    </a:cubicBezTo>
                    <a:cubicBezTo>
                      <a:pt x="1670" y="24107"/>
                      <a:pt x="1693" y="24091"/>
                      <a:pt x="1708" y="24069"/>
                    </a:cubicBezTo>
                    <a:cubicBezTo>
                      <a:pt x="1776" y="24107"/>
                      <a:pt x="1906" y="23916"/>
                      <a:pt x="1929" y="24122"/>
                    </a:cubicBezTo>
                    <a:cubicBezTo>
                      <a:pt x="1784" y="24168"/>
                      <a:pt x="1662" y="24259"/>
                      <a:pt x="1578" y="24381"/>
                    </a:cubicBezTo>
                    <a:cubicBezTo>
                      <a:pt x="1708" y="24351"/>
                      <a:pt x="1845" y="24366"/>
                      <a:pt x="1967" y="24434"/>
                    </a:cubicBezTo>
                    <a:cubicBezTo>
                      <a:pt x="2180" y="24556"/>
                      <a:pt x="2401" y="24495"/>
                      <a:pt x="2615" y="24457"/>
                    </a:cubicBezTo>
                    <a:cubicBezTo>
                      <a:pt x="2714" y="24442"/>
                      <a:pt x="2851" y="24442"/>
                      <a:pt x="2882" y="24335"/>
                    </a:cubicBezTo>
                    <a:cubicBezTo>
                      <a:pt x="2912" y="24236"/>
                      <a:pt x="2752" y="24206"/>
                      <a:pt x="2706" y="24122"/>
                    </a:cubicBezTo>
                    <a:cubicBezTo>
                      <a:pt x="2706" y="24015"/>
                      <a:pt x="2729" y="23893"/>
                      <a:pt x="2691" y="23794"/>
                    </a:cubicBezTo>
                    <a:cubicBezTo>
                      <a:pt x="2592" y="23550"/>
                      <a:pt x="2752" y="23588"/>
                      <a:pt x="2882" y="23596"/>
                    </a:cubicBezTo>
                    <a:cubicBezTo>
                      <a:pt x="2912" y="23596"/>
                      <a:pt x="2950" y="23596"/>
                      <a:pt x="2981" y="23604"/>
                    </a:cubicBezTo>
                    <a:cubicBezTo>
                      <a:pt x="3095" y="23627"/>
                      <a:pt x="3491" y="23436"/>
                      <a:pt x="3537" y="23329"/>
                    </a:cubicBezTo>
                    <a:cubicBezTo>
                      <a:pt x="3537" y="23322"/>
                      <a:pt x="3514" y="23299"/>
                      <a:pt x="3507" y="23291"/>
                    </a:cubicBezTo>
                    <a:cubicBezTo>
                      <a:pt x="3507" y="23230"/>
                      <a:pt x="3476" y="23169"/>
                      <a:pt x="3423" y="23177"/>
                    </a:cubicBezTo>
                    <a:cubicBezTo>
                      <a:pt x="3148" y="23230"/>
                      <a:pt x="2912" y="22979"/>
                      <a:pt x="2630" y="23085"/>
                    </a:cubicBezTo>
                    <a:cubicBezTo>
                      <a:pt x="2539" y="23124"/>
                      <a:pt x="2493" y="23063"/>
                      <a:pt x="2546" y="22979"/>
                    </a:cubicBezTo>
                    <a:cubicBezTo>
                      <a:pt x="2676" y="22750"/>
                      <a:pt x="2744" y="22506"/>
                      <a:pt x="2760" y="22247"/>
                    </a:cubicBezTo>
                    <a:cubicBezTo>
                      <a:pt x="2782" y="21942"/>
                      <a:pt x="2874" y="21645"/>
                      <a:pt x="2836" y="21333"/>
                    </a:cubicBezTo>
                    <a:cubicBezTo>
                      <a:pt x="2836" y="21226"/>
                      <a:pt x="2912" y="21180"/>
                      <a:pt x="2988" y="21127"/>
                    </a:cubicBezTo>
                    <a:cubicBezTo>
                      <a:pt x="3011" y="21104"/>
                      <a:pt x="3042" y="21081"/>
                      <a:pt x="3019" y="21051"/>
                    </a:cubicBezTo>
                    <a:cubicBezTo>
                      <a:pt x="3004" y="21028"/>
                      <a:pt x="2981" y="21020"/>
                      <a:pt x="2958" y="21020"/>
                    </a:cubicBezTo>
                    <a:cubicBezTo>
                      <a:pt x="2485" y="21012"/>
                      <a:pt x="2005" y="20944"/>
                      <a:pt x="1533" y="21066"/>
                    </a:cubicBezTo>
                    <a:cubicBezTo>
                      <a:pt x="1510" y="21211"/>
                      <a:pt x="1655" y="21195"/>
                      <a:pt x="1715" y="21256"/>
                    </a:cubicBezTo>
                    <a:cubicBezTo>
                      <a:pt x="1655" y="21851"/>
                      <a:pt x="1578" y="22438"/>
                      <a:pt x="1944" y="22979"/>
                    </a:cubicBezTo>
                    <a:cubicBezTo>
                      <a:pt x="1997" y="23055"/>
                      <a:pt x="1952" y="23101"/>
                      <a:pt x="1860" y="23101"/>
                    </a:cubicBezTo>
                    <a:cubicBezTo>
                      <a:pt x="1807" y="23101"/>
                      <a:pt x="1769" y="23055"/>
                      <a:pt x="1723" y="23047"/>
                    </a:cubicBezTo>
                    <a:cubicBezTo>
                      <a:pt x="1578" y="23009"/>
                      <a:pt x="1441" y="22864"/>
                      <a:pt x="1296" y="22986"/>
                    </a:cubicBezTo>
                    <a:cubicBezTo>
                      <a:pt x="1174" y="23093"/>
                      <a:pt x="1030" y="23169"/>
                      <a:pt x="877" y="23207"/>
                    </a:cubicBezTo>
                    <a:cubicBezTo>
                      <a:pt x="824" y="23215"/>
                      <a:pt x="778" y="23238"/>
                      <a:pt x="786" y="23299"/>
                    </a:cubicBezTo>
                    <a:cubicBezTo>
                      <a:pt x="816" y="23497"/>
                      <a:pt x="961" y="23657"/>
                      <a:pt x="1159" y="23710"/>
                    </a:cubicBezTo>
                    <a:cubicBezTo>
                      <a:pt x="1251" y="23726"/>
                      <a:pt x="1350" y="23733"/>
                      <a:pt x="1441" y="23756"/>
                    </a:cubicBezTo>
                    <a:cubicBezTo>
                      <a:pt x="1502" y="23764"/>
                      <a:pt x="1578" y="23794"/>
                      <a:pt x="1502" y="23878"/>
                    </a:cubicBezTo>
                    <a:cubicBezTo>
                      <a:pt x="1411" y="23985"/>
                      <a:pt x="1502" y="23969"/>
                      <a:pt x="1563" y="23969"/>
                    </a:cubicBezTo>
                    <a:cubicBezTo>
                      <a:pt x="1624" y="23969"/>
                      <a:pt x="1715" y="23909"/>
                      <a:pt x="1693" y="24046"/>
                    </a:cubicBezTo>
                    <a:cubicBezTo>
                      <a:pt x="1662" y="24046"/>
                      <a:pt x="1639" y="24046"/>
                      <a:pt x="1624" y="24084"/>
                    </a:cubicBezTo>
                    <a:cubicBezTo>
                      <a:pt x="1487" y="24099"/>
                      <a:pt x="1365" y="24099"/>
                      <a:pt x="1319" y="23931"/>
                    </a:cubicBezTo>
                    <a:cubicBezTo>
                      <a:pt x="1289" y="23855"/>
                      <a:pt x="1212" y="23870"/>
                      <a:pt x="1152" y="23855"/>
                    </a:cubicBezTo>
                    <a:cubicBezTo>
                      <a:pt x="870" y="23771"/>
                      <a:pt x="656" y="23535"/>
                      <a:pt x="603" y="23238"/>
                    </a:cubicBezTo>
                    <a:cubicBezTo>
                      <a:pt x="595" y="23169"/>
                      <a:pt x="549" y="23146"/>
                      <a:pt x="504" y="23101"/>
                    </a:cubicBezTo>
                    <a:cubicBezTo>
                      <a:pt x="145" y="22681"/>
                      <a:pt x="1" y="21714"/>
                      <a:pt x="610" y="21340"/>
                    </a:cubicBezTo>
                    <a:cubicBezTo>
                      <a:pt x="831" y="21203"/>
                      <a:pt x="854" y="21073"/>
                      <a:pt x="824" y="20868"/>
                    </a:cubicBezTo>
                    <a:cubicBezTo>
                      <a:pt x="809" y="20715"/>
                      <a:pt x="778" y="20563"/>
                      <a:pt x="732" y="20418"/>
                    </a:cubicBezTo>
                    <a:cubicBezTo>
                      <a:pt x="679" y="20281"/>
                      <a:pt x="656" y="20144"/>
                      <a:pt x="649" y="20006"/>
                    </a:cubicBezTo>
                    <a:cubicBezTo>
                      <a:pt x="610" y="19465"/>
                      <a:pt x="572" y="18932"/>
                      <a:pt x="656" y="18398"/>
                    </a:cubicBezTo>
                    <a:cubicBezTo>
                      <a:pt x="656" y="18368"/>
                      <a:pt x="679" y="18330"/>
                      <a:pt x="664" y="18322"/>
                    </a:cubicBezTo>
                    <a:cubicBezTo>
                      <a:pt x="405" y="18132"/>
                      <a:pt x="527" y="17781"/>
                      <a:pt x="351" y="17552"/>
                    </a:cubicBezTo>
                    <a:cubicBezTo>
                      <a:pt x="245" y="17423"/>
                      <a:pt x="252" y="17232"/>
                      <a:pt x="367" y="17110"/>
                    </a:cubicBezTo>
                    <a:cubicBezTo>
                      <a:pt x="519" y="16904"/>
                      <a:pt x="664" y="16691"/>
                      <a:pt x="816" y="16485"/>
                    </a:cubicBezTo>
                    <a:cubicBezTo>
                      <a:pt x="862" y="16417"/>
                      <a:pt x="885" y="16379"/>
                      <a:pt x="816" y="16310"/>
                    </a:cubicBezTo>
                    <a:cubicBezTo>
                      <a:pt x="732" y="16219"/>
                      <a:pt x="778" y="16119"/>
                      <a:pt x="847" y="16028"/>
                    </a:cubicBezTo>
                    <a:cubicBezTo>
                      <a:pt x="999" y="15822"/>
                      <a:pt x="1167" y="15632"/>
                      <a:pt x="1350" y="15449"/>
                    </a:cubicBezTo>
                    <a:cubicBezTo>
                      <a:pt x="1472" y="15327"/>
                      <a:pt x="1586" y="15197"/>
                      <a:pt x="1555" y="14999"/>
                    </a:cubicBezTo>
                    <a:cubicBezTo>
                      <a:pt x="1548" y="14923"/>
                      <a:pt x="1578" y="14854"/>
                      <a:pt x="1632" y="14809"/>
                    </a:cubicBezTo>
                    <a:cubicBezTo>
                      <a:pt x="1784" y="14626"/>
                      <a:pt x="1929" y="14435"/>
                      <a:pt x="2058" y="14237"/>
                    </a:cubicBezTo>
                    <a:cubicBezTo>
                      <a:pt x="2135" y="14123"/>
                      <a:pt x="2249" y="14046"/>
                      <a:pt x="2173" y="13856"/>
                    </a:cubicBezTo>
                    <a:cubicBezTo>
                      <a:pt x="2127" y="13719"/>
                      <a:pt x="2287" y="13582"/>
                      <a:pt x="2371" y="13452"/>
                    </a:cubicBezTo>
                    <a:cubicBezTo>
                      <a:pt x="2462" y="13300"/>
                      <a:pt x="2531" y="13132"/>
                      <a:pt x="2569" y="12957"/>
                    </a:cubicBezTo>
                    <a:cubicBezTo>
                      <a:pt x="2577" y="12918"/>
                      <a:pt x="2592" y="12850"/>
                      <a:pt x="2569" y="12827"/>
                    </a:cubicBezTo>
                    <a:cubicBezTo>
                      <a:pt x="2424" y="12667"/>
                      <a:pt x="2516" y="12522"/>
                      <a:pt x="2592" y="12377"/>
                    </a:cubicBezTo>
                    <a:cubicBezTo>
                      <a:pt x="2661" y="12255"/>
                      <a:pt x="2706" y="12126"/>
                      <a:pt x="2744" y="11996"/>
                    </a:cubicBezTo>
                    <a:cubicBezTo>
                      <a:pt x="2775" y="11851"/>
                      <a:pt x="2851" y="11684"/>
                      <a:pt x="2592" y="11623"/>
                    </a:cubicBezTo>
                    <a:cubicBezTo>
                      <a:pt x="2470" y="11600"/>
                      <a:pt x="2462" y="11448"/>
                      <a:pt x="2447" y="11333"/>
                    </a:cubicBezTo>
                    <a:cubicBezTo>
                      <a:pt x="2447" y="11097"/>
                      <a:pt x="2478" y="10868"/>
                      <a:pt x="2554" y="10647"/>
                    </a:cubicBezTo>
                    <a:cubicBezTo>
                      <a:pt x="2615" y="10480"/>
                      <a:pt x="2600" y="10289"/>
                      <a:pt x="2508" y="10129"/>
                    </a:cubicBezTo>
                    <a:cubicBezTo>
                      <a:pt x="2440" y="9999"/>
                      <a:pt x="2401" y="9855"/>
                      <a:pt x="2401" y="9710"/>
                    </a:cubicBezTo>
                    <a:cubicBezTo>
                      <a:pt x="2348" y="9070"/>
                      <a:pt x="2432" y="8437"/>
                      <a:pt x="2638" y="7835"/>
                    </a:cubicBezTo>
                    <a:cubicBezTo>
                      <a:pt x="2653" y="7774"/>
                      <a:pt x="2676" y="7721"/>
                      <a:pt x="2714" y="7683"/>
                    </a:cubicBezTo>
                    <a:cubicBezTo>
                      <a:pt x="2904" y="7553"/>
                      <a:pt x="2935" y="7347"/>
                      <a:pt x="2996" y="7157"/>
                    </a:cubicBezTo>
                    <a:cubicBezTo>
                      <a:pt x="3103" y="6844"/>
                      <a:pt x="3225" y="6547"/>
                      <a:pt x="3468" y="6303"/>
                    </a:cubicBezTo>
                    <a:cubicBezTo>
                      <a:pt x="3575" y="6204"/>
                      <a:pt x="3628" y="6052"/>
                      <a:pt x="3606" y="5899"/>
                    </a:cubicBezTo>
                    <a:cubicBezTo>
                      <a:pt x="3583" y="5808"/>
                      <a:pt x="3583" y="5709"/>
                      <a:pt x="3583" y="5617"/>
                    </a:cubicBezTo>
                    <a:cubicBezTo>
                      <a:pt x="3590" y="5442"/>
                      <a:pt x="3606" y="5282"/>
                      <a:pt x="3369" y="5206"/>
                    </a:cubicBezTo>
                    <a:cubicBezTo>
                      <a:pt x="3209" y="5160"/>
                      <a:pt x="3202" y="4985"/>
                      <a:pt x="3225" y="4825"/>
                    </a:cubicBezTo>
                    <a:cubicBezTo>
                      <a:pt x="3240" y="4733"/>
                      <a:pt x="3278" y="4634"/>
                      <a:pt x="3392" y="4611"/>
                    </a:cubicBezTo>
                    <a:cubicBezTo>
                      <a:pt x="3560" y="4588"/>
                      <a:pt x="3750" y="4565"/>
                      <a:pt x="3872" y="4718"/>
                    </a:cubicBezTo>
                    <a:cubicBezTo>
                      <a:pt x="4086" y="4985"/>
                      <a:pt x="4276" y="5267"/>
                      <a:pt x="4261" y="5640"/>
                    </a:cubicBezTo>
                    <a:cubicBezTo>
                      <a:pt x="4269" y="5678"/>
                      <a:pt x="4269" y="5724"/>
                      <a:pt x="4284" y="5770"/>
                    </a:cubicBezTo>
                    <a:cubicBezTo>
                      <a:pt x="4307" y="5914"/>
                      <a:pt x="4360" y="5991"/>
                      <a:pt x="4520" y="5899"/>
                    </a:cubicBezTo>
                    <a:cubicBezTo>
                      <a:pt x="4574" y="5876"/>
                      <a:pt x="4627" y="5853"/>
                      <a:pt x="4680" y="5846"/>
                    </a:cubicBezTo>
                    <a:cubicBezTo>
                      <a:pt x="5038" y="5732"/>
                      <a:pt x="5046" y="5716"/>
                      <a:pt x="5031" y="5343"/>
                    </a:cubicBezTo>
                    <a:cubicBezTo>
                      <a:pt x="5023" y="5137"/>
                      <a:pt x="5107" y="5023"/>
                      <a:pt x="5290" y="4992"/>
                    </a:cubicBezTo>
                    <a:cubicBezTo>
                      <a:pt x="5458" y="4954"/>
                      <a:pt x="5625" y="5061"/>
                      <a:pt x="5663" y="5236"/>
                    </a:cubicBezTo>
                    <a:cubicBezTo>
                      <a:pt x="5694" y="5343"/>
                      <a:pt x="5709" y="5442"/>
                      <a:pt x="5862" y="5381"/>
                    </a:cubicBezTo>
                    <a:cubicBezTo>
                      <a:pt x="5922" y="5358"/>
                      <a:pt x="5983" y="5404"/>
                      <a:pt x="6037" y="5442"/>
                    </a:cubicBezTo>
                    <a:cubicBezTo>
                      <a:pt x="6090" y="5480"/>
                      <a:pt x="6113" y="5511"/>
                      <a:pt x="6159" y="5541"/>
                    </a:cubicBezTo>
                    <a:cubicBezTo>
                      <a:pt x="6357" y="5655"/>
                      <a:pt x="6418" y="5625"/>
                      <a:pt x="6456" y="5396"/>
                    </a:cubicBezTo>
                    <a:cubicBezTo>
                      <a:pt x="6494" y="5213"/>
                      <a:pt x="6479" y="5023"/>
                      <a:pt x="6418" y="4855"/>
                    </a:cubicBezTo>
                    <a:cubicBezTo>
                      <a:pt x="6342" y="4657"/>
                      <a:pt x="6182" y="4596"/>
                      <a:pt x="6006" y="4703"/>
                    </a:cubicBezTo>
                    <a:cubicBezTo>
                      <a:pt x="5656" y="4893"/>
                      <a:pt x="5237" y="4855"/>
                      <a:pt x="4932" y="4611"/>
                    </a:cubicBezTo>
                    <a:cubicBezTo>
                      <a:pt x="4856" y="4543"/>
                      <a:pt x="4810" y="4451"/>
                      <a:pt x="4779" y="4352"/>
                    </a:cubicBezTo>
                    <a:cubicBezTo>
                      <a:pt x="4703" y="4093"/>
                      <a:pt x="4680" y="3826"/>
                      <a:pt x="4703" y="3552"/>
                    </a:cubicBezTo>
                    <a:cubicBezTo>
                      <a:pt x="4726" y="3224"/>
                      <a:pt x="5145" y="2797"/>
                      <a:pt x="5465" y="2759"/>
                    </a:cubicBezTo>
                    <a:cubicBezTo>
                      <a:pt x="5519" y="2752"/>
                      <a:pt x="5587" y="2759"/>
                      <a:pt x="5618" y="2698"/>
                    </a:cubicBezTo>
                    <a:cubicBezTo>
                      <a:pt x="5663" y="2599"/>
                      <a:pt x="5724" y="2508"/>
                      <a:pt x="5785" y="2416"/>
                    </a:cubicBezTo>
                    <a:cubicBezTo>
                      <a:pt x="5846" y="2325"/>
                      <a:pt x="5976" y="2332"/>
                      <a:pt x="6044" y="2264"/>
                    </a:cubicBezTo>
                    <a:cubicBezTo>
                      <a:pt x="6044" y="2249"/>
                      <a:pt x="6044" y="2241"/>
                      <a:pt x="6037" y="2226"/>
                    </a:cubicBezTo>
                    <a:cubicBezTo>
                      <a:pt x="5671" y="2264"/>
                      <a:pt x="5534" y="2005"/>
                      <a:pt x="5404" y="1746"/>
                    </a:cubicBezTo>
                    <a:cubicBezTo>
                      <a:pt x="5244" y="1425"/>
                      <a:pt x="5176" y="1075"/>
                      <a:pt x="5198" y="717"/>
                    </a:cubicBezTo>
                    <a:cubicBezTo>
                      <a:pt x="5221" y="381"/>
                      <a:pt x="5480" y="237"/>
                      <a:pt x="5747" y="115"/>
                    </a:cubicBezTo>
                    <a:cubicBezTo>
                      <a:pt x="5991" y="0"/>
                      <a:pt x="6212" y="84"/>
                      <a:pt x="6380" y="290"/>
                    </a:cubicBezTo>
                    <a:cubicBezTo>
                      <a:pt x="6555" y="526"/>
                      <a:pt x="6784" y="717"/>
                      <a:pt x="7043" y="854"/>
                    </a:cubicBezTo>
                    <a:cubicBezTo>
                      <a:pt x="7165" y="930"/>
                      <a:pt x="7317" y="930"/>
                      <a:pt x="7432" y="846"/>
                    </a:cubicBezTo>
                    <a:cubicBezTo>
                      <a:pt x="7592" y="747"/>
                      <a:pt x="7752" y="648"/>
                      <a:pt x="7950" y="686"/>
                    </a:cubicBezTo>
                    <a:cubicBezTo>
                      <a:pt x="8064" y="701"/>
                      <a:pt x="8171" y="762"/>
                      <a:pt x="8247" y="854"/>
                    </a:cubicBezTo>
                    <a:cubicBezTo>
                      <a:pt x="8361" y="976"/>
                      <a:pt x="8445" y="968"/>
                      <a:pt x="8544" y="823"/>
                    </a:cubicBezTo>
                    <a:cubicBezTo>
                      <a:pt x="8704" y="602"/>
                      <a:pt x="8826" y="351"/>
                      <a:pt x="9055" y="183"/>
                    </a:cubicBezTo>
                    <a:cubicBezTo>
                      <a:pt x="9230" y="46"/>
                      <a:pt x="9474" y="31"/>
                      <a:pt x="9665" y="153"/>
                    </a:cubicBezTo>
                    <a:cubicBezTo>
                      <a:pt x="9726" y="191"/>
                      <a:pt x="9794" y="221"/>
                      <a:pt x="9848" y="259"/>
                    </a:cubicBezTo>
                    <a:cubicBezTo>
                      <a:pt x="10015" y="351"/>
                      <a:pt x="10122" y="518"/>
                      <a:pt x="10129" y="709"/>
                    </a:cubicBezTo>
                    <a:cubicBezTo>
                      <a:pt x="10137" y="1052"/>
                      <a:pt x="10084" y="1387"/>
                      <a:pt x="9977" y="1715"/>
                    </a:cubicBezTo>
                    <a:cubicBezTo>
                      <a:pt x="9931" y="1867"/>
                      <a:pt x="9802" y="1974"/>
                      <a:pt x="9642" y="1989"/>
                    </a:cubicBezTo>
                    <a:cubicBezTo>
                      <a:pt x="9550" y="2012"/>
                      <a:pt x="9405" y="2035"/>
                      <a:pt x="9405" y="2142"/>
                    </a:cubicBezTo>
                    <a:cubicBezTo>
                      <a:pt x="9413" y="2249"/>
                      <a:pt x="9535" y="2332"/>
                      <a:pt x="9657" y="2355"/>
                    </a:cubicBezTo>
                    <a:cubicBezTo>
                      <a:pt x="9794" y="2393"/>
                      <a:pt x="9901" y="2431"/>
                      <a:pt x="9962" y="2584"/>
                    </a:cubicBezTo>
                    <a:cubicBezTo>
                      <a:pt x="10008" y="2691"/>
                      <a:pt x="10152" y="2713"/>
                      <a:pt x="10259" y="2736"/>
                    </a:cubicBezTo>
                    <a:cubicBezTo>
                      <a:pt x="10732" y="2828"/>
                      <a:pt x="10861" y="3186"/>
                      <a:pt x="10930" y="3590"/>
                    </a:cubicBezTo>
                    <a:cubicBezTo>
                      <a:pt x="10968" y="3872"/>
                      <a:pt x="10922" y="4146"/>
                      <a:pt x="10800" y="4398"/>
                    </a:cubicBezTo>
                    <a:cubicBezTo>
                      <a:pt x="10732" y="4604"/>
                      <a:pt x="10526" y="4726"/>
                      <a:pt x="10312" y="4695"/>
                    </a:cubicBezTo>
                    <a:cubicBezTo>
                      <a:pt x="9985" y="4657"/>
                      <a:pt x="9657" y="4665"/>
                      <a:pt x="9337" y="4718"/>
                    </a:cubicBezTo>
                    <a:cubicBezTo>
                      <a:pt x="9078" y="4764"/>
                      <a:pt x="9063" y="4794"/>
                      <a:pt x="9146" y="5046"/>
                    </a:cubicBezTo>
                    <a:cubicBezTo>
                      <a:pt x="9169" y="5107"/>
                      <a:pt x="9162" y="5175"/>
                      <a:pt x="9131" y="5229"/>
                    </a:cubicBezTo>
                    <a:cubicBezTo>
                      <a:pt x="9002" y="5434"/>
                      <a:pt x="8994" y="5655"/>
                      <a:pt x="9017" y="5876"/>
                    </a:cubicBezTo>
                    <a:lnTo>
                      <a:pt x="9017" y="5876"/>
                    </a:lnTo>
                    <a:cubicBezTo>
                      <a:pt x="8933" y="5892"/>
                      <a:pt x="8895" y="5846"/>
                      <a:pt x="8895" y="5770"/>
                    </a:cubicBezTo>
                    <a:cubicBezTo>
                      <a:pt x="8895" y="5602"/>
                      <a:pt x="8880" y="5427"/>
                      <a:pt x="8963" y="5267"/>
                    </a:cubicBezTo>
                    <a:cubicBezTo>
                      <a:pt x="9009" y="5190"/>
                      <a:pt x="9009" y="5091"/>
                      <a:pt x="8963" y="5015"/>
                    </a:cubicBezTo>
                    <a:cubicBezTo>
                      <a:pt x="8872" y="4855"/>
                      <a:pt x="8956" y="4657"/>
                      <a:pt x="9139" y="4611"/>
                    </a:cubicBezTo>
                    <a:cubicBezTo>
                      <a:pt x="9268" y="4573"/>
                      <a:pt x="9413" y="4550"/>
                      <a:pt x="9550" y="4527"/>
                    </a:cubicBezTo>
                    <a:cubicBezTo>
                      <a:pt x="9771" y="4489"/>
                      <a:pt x="9992" y="4489"/>
                      <a:pt x="10213" y="4527"/>
                    </a:cubicBezTo>
                    <a:cubicBezTo>
                      <a:pt x="10351" y="4550"/>
                      <a:pt x="10518" y="4565"/>
                      <a:pt x="10602" y="4398"/>
                    </a:cubicBezTo>
                    <a:cubicBezTo>
                      <a:pt x="10686" y="4261"/>
                      <a:pt x="10732" y="4108"/>
                      <a:pt x="10739" y="3948"/>
                    </a:cubicBezTo>
                    <a:cubicBezTo>
                      <a:pt x="10907" y="3567"/>
                      <a:pt x="10648" y="3026"/>
                      <a:pt x="10251" y="2919"/>
                    </a:cubicBezTo>
                    <a:cubicBezTo>
                      <a:pt x="10084" y="2881"/>
                      <a:pt x="9924" y="2805"/>
                      <a:pt x="9787" y="2706"/>
                    </a:cubicBezTo>
                    <a:cubicBezTo>
                      <a:pt x="9794" y="2622"/>
                      <a:pt x="9779" y="2569"/>
                      <a:pt x="9680" y="2561"/>
                    </a:cubicBezTo>
                    <a:cubicBezTo>
                      <a:pt x="9596" y="2546"/>
                      <a:pt x="9512" y="2508"/>
                      <a:pt x="9444" y="2454"/>
                    </a:cubicBezTo>
                    <a:cubicBezTo>
                      <a:pt x="9314" y="2325"/>
                      <a:pt x="9192" y="2165"/>
                      <a:pt x="8971" y="2233"/>
                    </a:cubicBezTo>
                    <a:cubicBezTo>
                      <a:pt x="8948" y="2233"/>
                      <a:pt x="8918" y="2203"/>
                      <a:pt x="8895" y="2188"/>
                    </a:cubicBezTo>
                    <a:cubicBezTo>
                      <a:pt x="9215" y="2165"/>
                      <a:pt x="9398" y="1867"/>
                      <a:pt x="9703" y="1799"/>
                    </a:cubicBezTo>
                    <a:cubicBezTo>
                      <a:pt x="9794" y="1776"/>
                      <a:pt x="9817" y="1692"/>
                      <a:pt x="9825" y="1601"/>
                    </a:cubicBezTo>
                    <a:cubicBezTo>
                      <a:pt x="9916" y="1357"/>
                      <a:pt x="9969" y="1098"/>
                      <a:pt x="9969" y="839"/>
                    </a:cubicBezTo>
                    <a:cubicBezTo>
                      <a:pt x="9985" y="572"/>
                      <a:pt x="9832" y="389"/>
                      <a:pt x="9512" y="275"/>
                    </a:cubicBezTo>
                    <a:cubicBezTo>
                      <a:pt x="9299" y="206"/>
                      <a:pt x="9139" y="297"/>
                      <a:pt x="9002" y="450"/>
                    </a:cubicBezTo>
                    <a:cubicBezTo>
                      <a:pt x="8895" y="572"/>
                      <a:pt x="8811" y="701"/>
                      <a:pt x="8742" y="846"/>
                    </a:cubicBezTo>
                    <a:cubicBezTo>
                      <a:pt x="8963" y="983"/>
                      <a:pt x="9123" y="831"/>
                      <a:pt x="9291" y="740"/>
                    </a:cubicBezTo>
                    <a:cubicBezTo>
                      <a:pt x="9459" y="648"/>
                      <a:pt x="9573" y="686"/>
                      <a:pt x="9657" y="816"/>
                    </a:cubicBezTo>
                    <a:cubicBezTo>
                      <a:pt x="9733" y="953"/>
                      <a:pt x="9657" y="1387"/>
                      <a:pt x="9543" y="1486"/>
                    </a:cubicBezTo>
                    <a:cubicBezTo>
                      <a:pt x="9428" y="1578"/>
                      <a:pt x="9329" y="1509"/>
                      <a:pt x="9245" y="1441"/>
                    </a:cubicBezTo>
                    <a:cubicBezTo>
                      <a:pt x="9139" y="1349"/>
                      <a:pt x="9032" y="1243"/>
                      <a:pt x="8948" y="1121"/>
                    </a:cubicBezTo>
                    <a:cubicBezTo>
                      <a:pt x="8841" y="991"/>
                      <a:pt x="8727" y="976"/>
                      <a:pt x="8567" y="1037"/>
                    </a:cubicBezTo>
                    <a:cubicBezTo>
                      <a:pt x="8361" y="1121"/>
                      <a:pt x="8468" y="1288"/>
                      <a:pt x="8438" y="1418"/>
                    </a:cubicBezTo>
                    <a:cubicBezTo>
                      <a:pt x="8392" y="1486"/>
                      <a:pt x="8300" y="1601"/>
                      <a:pt x="8407" y="1631"/>
                    </a:cubicBezTo>
                    <a:cubicBezTo>
                      <a:pt x="8697" y="1715"/>
                      <a:pt x="8720" y="1928"/>
                      <a:pt x="8758" y="2149"/>
                    </a:cubicBezTo>
                    <a:cubicBezTo>
                      <a:pt x="8796" y="2332"/>
                      <a:pt x="8742" y="2561"/>
                      <a:pt x="9002" y="2630"/>
                    </a:cubicBezTo>
                    <a:cubicBezTo>
                      <a:pt x="9078" y="2652"/>
                      <a:pt x="9063" y="2736"/>
                      <a:pt x="9040" y="2797"/>
                    </a:cubicBezTo>
                    <a:cubicBezTo>
                      <a:pt x="8986" y="2927"/>
                      <a:pt x="8895" y="3034"/>
                      <a:pt x="8773" y="3110"/>
                    </a:cubicBezTo>
                    <a:cubicBezTo>
                      <a:pt x="8620" y="3224"/>
                      <a:pt x="8430" y="3308"/>
                      <a:pt x="8323" y="3491"/>
                    </a:cubicBezTo>
                    <a:cubicBezTo>
                      <a:pt x="8293" y="3544"/>
                      <a:pt x="8285" y="3636"/>
                      <a:pt x="8201" y="3605"/>
                    </a:cubicBezTo>
                    <a:cubicBezTo>
                      <a:pt x="8133" y="3590"/>
                      <a:pt x="8156" y="3514"/>
                      <a:pt x="8163" y="3453"/>
                    </a:cubicBezTo>
                    <a:cubicBezTo>
                      <a:pt x="8194" y="2988"/>
                      <a:pt x="8125" y="2531"/>
                      <a:pt x="8125" y="2066"/>
                    </a:cubicBezTo>
                    <a:cubicBezTo>
                      <a:pt x="8125" y="1951"/>
                      <a:pt x="8095" y="1906"/>
                      <a:pt x="7988" y="1936"/>
                    </a:cubicBezTo>
                    <a:cubicBezTo>
                      <a:pt x="7950" y="1928"/>
                      <a:pt x="7919" y="1928"/>
                      <a:pt x="7904" y="1967"/>
                    </a:cubicBezTo>
                    <a:lnTo>
                      <a:pt x="7721" y="1982"/>
                    </a:lnTo>
                    <a:cubicBezTo>
                      <a:pt x="7553" y="1921"/>
                      <a:pt x="7462" y="1974"/>
                      <a:pt x="7447" y="2149"/>
                    </a:cubicBezTo>
                    <a:cubicBezTo>
                      <a:pt x="7416" y="2370"/>
                      <a:pt x="7363" y="2592"/>
                      <a:pt x="7294" y="2805"/>
                    </a:cubicBezTo>
                    <a:cubicBezTo>
                      <a:pt x="7233" y="3018"/>
                      <a:pt x="7195" y="3239"/>
                      <a:pt x="7317" y="3453"/>
                    </a:cubicBezTo>
                    <a:cubicBezTo>
                      <a:pt x="7355" y="3537"/>
                      <a:pt x="7378" y="3628"/>
                      <a:pt x="7279" y="3697"/>
                    </a:cubicBezTo>
                    <a:cubicBezTo>
                      <a:pt x="7089" y="3399"/>
                      <a:pt x="6913" y="3095"/>
                      <a:pt x="6586" y="2904"/>
                    </a:cubicBezTo>
                    <a:cubicBezTo>
                      <a:pt x="6372" y="2782"/>
                      <a:pt x="6387" y="2592"/>
                      <a:pt x="6563" y="2409"/>
                    </a:cubicBezTo>
                    <a:cubicBezTo>
                      <a:pt x="6662" y="2317"/>
                      <a:pt x="6715" y="2188"/>
                      <a:pt x="6700" y="2050"/>
                    </a:cubicBezTo>
                    <a:cubicBezTo>
                      <a:pt x="6593" y="2104"/>
                      <a:pt x="6494" y="2142"/>
                      <a:pt x="6387" y="2172"/>
                    </a:cubicBezTo>
                    <a:cubicBezTo>
                      <a:pt x="6281" y="2203"/>
                      <a:pt x="6197" y="2271"/>
                      <a:pt x="6144" y="2355"/>
                    </a:cubicBezTo>
                    <a:cubicBezTo>
                      <a:pt x="6006" y="2531"/>
                      <a:pt x="5785" y="2645"/>
                      <a:pt x="5694" y="2858"/>
                    </a:cubicBezTo>
                    <a:cubicBezTo>
                      <a:pt x="5679" y="2881"/>
                      <a:pt x="5610" y="2874"/>
                      <a:pt x="5564" y="2881"/>
                    </a:cubicBezTo>
                    <a:cubicBezTo>
                      <a:pt x="5229" y="2904"/>
                      <a:pt x="4817" y="3323"/>
                      <a:pt x="4825" y="3659"/>
                    </a:cubicBezTo>
                    <a:cubicBezTo>
                      <a:pt x="4825" y="3880"/>
                      <a:pt x="4856" y="4093"/>
                      <a:pt x="4909" y="4306"/>
                    </a:cubicBezTo>
                    <a:cubicBezTo>
                      <a:pt x="4939" y="4436"/>
                      <a:pt x="5023" y="4535"/>
                      <a:pt x="5145" y="4588"/>
                    </a:cubicBezTo>
                    <a:cubicBezTo>
                      <a:pt x="5412" y="4695"/>
                      <a:pt x="5686" y="4764"/>
                      <a:pt x="5953" y="4588"/>
                    </a:cubicBezTo>
                    <a:cubicBezTo>
                      <a:pt x="6075" y="4489"/>
                      <a:pt x="6258" y="4489"/>
                      <a:pt x="6387" y="4588"/>
                    </a:cubicBezTo>
                    <a:cubicBezTo>
                      <a:pt x="6479" y="4642"/>
                      <a:pt x="6547" y="4726"/>
                      <a:pt x="6578" y="4825"/>
                    </a:cubicBezTo>
                    <a:cubicBezTo>
                      <a:pt x="6662" y="5061"/>
                      <a:pt x="6662" y="5320"/>
                      <a:pt x="6570" y="5556"/>
                    </a:cubicBezTo>
                    <a:cubicBezTo>
                      <a:pt x="6555" y="5602"/>
                      <a:pt x="6486" y="5663"/>
                      <a:pt x="6563" y="5724"/>
                    </a:cubicBezTo>
                    <a:cubicBezTo>
                      <a:pt x="6654" y="5800"/>
                      <a:pt x="6715" y="5914"/>
                      <a:pt x="6822" y="5975"/>
                    </a:cubicBezTo>
                    <a:lnTo>
                      <a:pt x="7043" y="6219"/>
                    </a:lnTo>
                    <a:cubicBezTo>
                      <a:pt x="7066" y="6242"/>
                      <a:pt x="7073" y="6311"/>
                      <a:pt x="7134" y="6280"/>
                    </a:cubicBezTo>
                    <a:cubicBezTo>
                      <a:pt x="7188" y="6257"/>
                      <a:pt x="7218" y="6212"/>
                      <a:pt x="7203" y="6158"/>
                    </a:cubicBezTo>
                    <a:cubicBezTo>
                      <a:pt x="7180" y="5892"/>
                      <a:pt x="7249" y="5625"/>
                      <a:pt x="7203" y="5358"/>
                    </a:cubicBezTo>
                    <a:cubicBezTo>
                      <a:pt x="7218" y="5267"/>
                      <a:pt x="7188" y="5168"/>
                      <a:pt x="7249" y="5091"/>
                    </a:cubicBezTo>
                    <a:lnTo>
                      <a:pt x="7287" y="5091"/>
                    </a:lnTo>
                    <a:cubicBezTo>
                      <a:pt x="7294" y="5198"/>
                      <a:pt x="7310" y="5305"/>
                      <a:pt x="7325" y="5411"/>
                    </a:cubicBezTo>
                    <a:cubicBezTo>
                      <a:pt x="7393" y="5678"/>
                      <a:pt x="7325" y="5953"/>
                      <a:pt x="7386" y="6212"/>
                    </a:cubicBezTo>
                    <a:cubicBezTo>
                      <a:pt x="7371" y="6250"/>
                      <a:pt x="7363" y="6303"/>
                      <a:pt x="7340" y="6318"/>
                    </a:cubicBezTo>
                    <a:cubicBezTo>
                      <a:pt x="7142" y="6402"/>
                      <a:pt x="7157" y="6570"/>
                      <a:pt x="7180" y="6738"/>
                    </a:cubicBezTo>
                    <a:cubicBezTo>
                      <a:pt x="7119" y="6844"/>
                      <a:pt x="7066" y="6837"/>
                      <a:pt x="7005" y="6738"/>
                    </a:cubicBezTo>
                    <a:cubicBezTo>
                      <a:pt x="6967" y="6577"/>
                      <a:pt x="6982" y="6387"/>
                      <a:pt x="6860" y="6273"/>
                    </a:cubicBezTo>
                    <a:cubicBezTo>
                      <a:pt x="6639" y="6074"/>
                      <a:pt x="6540" y="5724"/>
                      <a:pt x="6159" y="5716"/>
                    </a:cubicBezTo>
                    <a:cubicBezTo>
                      <a:pt x="6098" y="5716"/>
                      <a:pt x="6037" y="5640"/>
                      <a:pt x="5983" y="5602"/>
                    </a:cubicBezTo>
                    <a:cubicBezTo>
                      <a:pt x="5953" y="5564"/>
                      <a:pt x="5900" y="5541"/>
                      <a:pt x="5846" y="5541"/>
                    </a:cubicBezTo>
                    <a:cubicBezTo>
                      <a:pt x="5648" y="5579"/>
                      <a:pt x="5564" y="5480"/>
                      <a:pt x="5541" y="5297"/>
                    </a:cubicBezTo>
                    <a:cubicBezTo>
                      <a:pt x="5534" y="5221"/>
                      <a:pt x="5473" y="5160"/>
                      <a:pt x="5397" y="5160"/>
                    </a:cubicBezTo>
                    <a:cubicBezTo>
                      <a:pt x="5336" y="5160"/>
                      <a:pt x="5267" y="5160"/>
                      <a:pt x="5229" y="5221"/>
                    </a:cubicBezTo>
                    <a:cubicBezTo>
                      <a:pt x="5198" y="5282"/>
                      <a:pt x="5191" y="5350"/>
                      <a:pt x="5206" y="5411"/>
                    </a:cubicBezTo>
                    <a:cubicBezTo>
                      <a:pt x="5221" y="5800"/>
                      <a:pt x="5130" y="5914"/>
                      <a:pt x="4749" y="5983"/>
                    </a:cubicBezTo>
                    <a:cubicBezTo>
                      <a:pt x="4657" y="5991"/>
                      <a:pt x="4574" y="6014"/>
                      <a:pt x="4490" y="6044"/>
                    </a:cubicBezTo>
                    <a:cubicBezTo>
                      <a:pt x="4246" y="6151"/>
                      <a:pt x="4246" y="6158"/>
                      <a:pt x="4170" y="5892"/>
                    </a:cubicBezTo>
                    <a:cubicBezTo>
                      <a:pt x="4147" y="5823"/>
                      <a:pt x="4131" y="5747"/>
                      <a:pt x="4139" y="5663"/>
                    </a:cubicBezTo>
                    <a:cubicBezTo>
                      <a:pt x="4177" y="5328"/>
                      <a:pt x="3979" y="5084"/>
                      <a:pt x="3819" y="4825"/>
                    </a:cubicBezTo>
                    <a:cubicBezTo>
                      <a:pt x="3735" y="4695"/>
                      <a:pt x="3598" y="4726"/>
                      <a:pt x="3484" y="4748"/>
                    </a:cubicBezTo>
                    <a:cubicBezTo>
                      <a:pt x="3362" y="4764"/>
                      <a:pt x="3392" y="4855"/>
                      <a:pt x="3385" y="4931"/>
                    </a:cubicBezTo>
                    <a:cubicBezTo>
                      <a:pt x="3362" y="5046"/>
                      <a:pt x="3438" y="5152"/>
                      <a:pt x="3552" y="5168"/>
                    </a:cubicBezTo>
                    <a:cubicBezTo>
                      <a:pt x="3705" y="5198"/>
                      <a:pt x="3735" y="5297"/>
                      <a:pt x="3743" y="5419"/>
                    </a:cubicBezTo>
                    <a:cubicBezTo>
                      <a:pt x="3758" y="5526"/>
                      <a:pt x="3766" y="5632"/>
                      <a:pt x="3766" y="5739"/>
                    </a:cubicBezTo>
                    <a:cubicBezTo>
                      <a:pt x="3766" y="5937"/>
                      <a:pt x="3849" y="6166"/>
                      <a:pt x="3674" y="6326"/>
                    </a:cubicBezTo>
                    <a:cubicBezTo>
                      <a:pt x="3194" y="6760"/>
                      <a:pt x="3087" y="7393"/>
                      <a:pt x="2813" y="7934"/>
                    </a:cubicBezTo>
                    <a:cubicBezTo>
                      <a:pt x="2584" y="8399"/>
                      <a:pt x="2569" y="8925"/>
                      <a:pt x="2546" y="9436"/>
                    </a:cubicBezTo>
                    <a:cubicBezTo>
                      <a:pt x="2539" y="9611"/>
                      <a:pt x="2493" y="9801"/>
                      <a:pt x="2584" y="9946"/>
                    </a:cubicBezTo>
                    <a:cubicBezTo>
                      <a:pt x="2798" y="10304"/>
                      <a:pt x="2729" y="10655"/>
                      <a:pt x="2638" y="11021"/>
                    </a:cubicBezTo>
                    <a:cubicBezTo>
                      <a:pt x="2630" y="11074"/>
                      <a:pt x="2630" y="11120"/>
                      <a:pt x="2630" y="11173"/>
                    </a:cubicBezTo>
                    <a:cubicBezTo>
                      <a:pt x="2607" y="11379"/>
                      <a:pt x="2607" y="11562"/>
                      <a:pt x="2897" y="11539"/>
                    </a:cubicBezTo>
                    <a:cubicBezTo>
                      <a:pt x="2927" y="11539"/>
                      <a:pt x="2965" y="11585"/>
                      <a:pt x="3004" y="11608"/>
                    </a:cubicBezTo>
                    <a:cubicBezTo>
                      <a:pt x="2943" y="11897"/>
                      <a:pt x="2904" y="12179"/>
                      <a:pt x="2767" y="12438"/>
                    </a:cubicBezTo>
                    <a:cubicBezTo>
                      <a:pt x="2661" y="12545"/>
                      <a:pt x="2653" y="12713"/>
                      <a:pt x="2744" y="12835"/>
                    </a:cubicBezTo>
                    <a:cubicBezTo>
                      <a:pt x="2683" y="13086"/>
                      <a:pt x="2653" y="13345"/>
                      <a:pt x="2501" y="13559"/>
                    </a:cubicBezTo>
                    <a:cubicBezTo>
                      <a:pt x="2371" y="13688"/>
                      <a:pt x="2325" y="13825"/>
                      <a:pt x="2440" y="13985"/>
                    </a:cubicBezTo>
                    <a:lnTo>
                      <a:pt x="1898" y="14717"/>
                    </a:lnTo>
                    <a:cubicBezTo>
                      <a:pt x="1746" y="14854"/>
                      <a:pt x="1655" y="15007"/>
                      <a:pt x="1738" y="15220"/>
                    </a:cubicBezTo>
                    <a:cubicBezTo>
                      <a:pt x="1594" y="15434"/>
                      <a:pt x="1411" y="15632"/>
                      <a:pt x="1212" y="15815"/>
                    </a:cubicBezTo>
                    <a:cubicBezTo>
                      <a:pt x="1174" y="15853"/>
                      <a:pt x="1121" y="15883"/>
                      <a:pt x="1121" y="15952"/>
                    </a:cubicBezTo>
                    <a:cubicBezTo>
                      <a:pt x="1014" y="16066"/>
                      <a:pt x="824" y="16165"/>
                      <a:pt x="1037" y="16356"/>
                    </a:cubicBezTo>
                    <a:cubicBezTo>
                      <a:pt x="1052" y="16363"/>
                      <a:pt x="1037" y="16417"/>
                      <a:pt x="1037" y="16447"/>
                    </a:cubicBezTo>
                    <a:cubicBezTo>
                      <a:pt x="877" y="16607"/>
                      <a:pt x="755" y="16805"/>
                      <a:pt x="679" y="17019"/>
                    </a:cubicBezTo>
                    <a:cubicBezTo>
                      <a:pt x="397" y="17194"/>
                      <a:pt x="367" y="17331"/>
                      <a:pt x="549" y="17606"/>
                    </a:cubicBezTo>
                    <a:cubicBezTo>
                      <a:pt x="588" y="17659"/>
                      <a:pt x="626" y="17712"/>
                      <a:pt x="603" y="17781"/>
                    </a:cubicBezTo>
                    <a:cubicBezTo>
                      <a:pt x="542" y="17949"/>
                      <a:pt x="618" y="18063"/>
                      <a:pt x="732" y="18170"/>
                    </a:cubicBezTo>
                    <a:cubicBezTo>
                      <a:pt x="816" y="18231"/>
                      <a:pt x="854" y="18337"/>
                      <a:pt x="831" y="18436"/>
                    </a:cubicBezTo>
                    <a:cubicBezTo>
                      <a:pt x="725" y="19023"/>
                      <a:pt x="778" y="19610"/>
                      <a:pt x="847" y="20189"/>
                    </a:cubicBezTo>
                    <a:cubicBezTo>
                      <a:pt x="877" y="20456"/>
                      <a:pt x="999" y="20700"/>
                      <a:pt x="1007" y="20974"/>
                    </a:cubicBezTo>
                    <a:cubicBezTo>
                      <a:pt x="1007" y="21355"/>
                      <a:pt x="1258" y="21637"/>
                      <a:pt x="1388" y="21965"/>
                    </a:cubicBezTo>
                    <a:cubicBezTo>
                      <a:pt x="1395" y="21980"/>
                      <a:pt x="1411" y="21996"/>
                      <a:pt x="1426" y="22011"/>
                    </a:cubicBezTo>
                    <a:cubicBezTo>
                      <a:pt x="1456" y="22034"/>
                      <a:pt x="1502" y="22026"/>
                      <a:pt x="1502" y="21988"/>
                    </a:cubicBezTo>
                    <a:cubicBezTo>
                      <a:pt x="1502" y="21767"/>
                      <a:pt x="1639" y="21531"/>
                      <a:pt x="1456" y="21317"/>
                    </a:cubicBezTo>
                    <a:cubicBezTo>
                      <a:pt x="1365" y="21226"/>
                      <a:pt x="1327" y="21089"/>
                      <a:pt x="1357" y="20967"/>
                    </a:cubicBezTo>
                    <a:cubicBezTo>
                      <a:pt x="1449" y="20898"/>
                      <a:pt x="1563" y="20868"/>
                      <a:pt x="1677" y="20868"/>
                    </a:cubicBezTo>
                    <a:cubicBezTo>
                      <a:pt x="1769" y="20868"/>
                      <a:pt x="1799" y="20822"/>
                      <a:pt x="1784" y="20738"/>
                    </a:cubicBezTo>
                    <a:cubicBezTo>
                      <a:pt x="1754" y="20616"/>
                      <a:pt x="1731" y="20494"/>
                      <a:pt x="1700" y="20365"/>
                    </a:cubicBezTo>
                    <a:lnTo>
                      <a:pt x="1738" y="20365"/>
                    </a:lnTo>
                    <a:cubicBezTo>
                      <a:pt x="1815" y="20487"/>
                      <a:pt x="1815" y="20624"/>
                      <a:pt x="1845" y="20746"/>
                    </a:cubicBezTo>
                    <a:cubicBezTo>
                      <a:pt x="1860" y="20807"/>
                      <a:pt x="1860" y="20860"/>
                      <a:pt x="1944" y="20860"/>
                    </a:cubicBezTo>
                    <a:lnTo>
                      <a:pt x="2318" y="20860"/>
                    </a:lnTo>
                    <a:cubicBezTo>
                      <a:pt x="2051" y="20387"/>
                      <a:pt x="1990" y="19907"/>
                      <a:pt x="1982" y="19420"/>
                    </a:cubicBezTo>
                    <a:cubicBezTo>
                      <a:pt x="1975" y="18581"/>
                      <a:pt x="2173" y="17758"/>
                      <a:pt x="2554" y="17019"/>
                    </a:cubicBezTo>
                    <a:cubicBezTo>
                      <a:pt x="3011" y="16112"/>
                      <a:pt x="3491" y="15220"/>
                      <a:pt x="4002" y="14351"/>
                    </a:cubicBezTo>
                    <a:cubicBezTo>
                      <a:pt x="4421" y="13658"/>
                      <a:pt x="4650" y="12865"/>
                      <a:pt x="4657" y="12065"/>
                    </a:cubicBezTo>
                    <a:cubicBezTo>
                      <a:pt x="4657" y="11592"/>
                      <a:pt x="4680" y="11127"/>
                      <a:pt x="4734" y="10663"/>
                    </a:cubicBezTo>
                    <a:cubicBezTo>
                      <a:pt x="4787" y="10320"/>
                      <a:pt x="4764" y="9954"/>
                      <a:pt x="4962" y="9641"/>
                    </a:cubicBezTo>
                    <a:cubicBezTo>
                      <a:pt x="5198" y="9253"/>
                      <a:pt x="5557" y="8955"/>
                      <a:pt x="5976" y="8788"/>
                    </a:cubicBezTo>
                    <a:cubicBezTo>
                      <a:pt x="6723" y="8490"/>
                      <a:pt x="7523" y="8429"/>
                      <a:pt x="8323" y="8483"/>
                    </a:cubicBezTo>
                    <a:cubicBezTo>
                      <a:pt x="8849" y="8506"/>
                      <a:pt x="9360" y="8643"/>
                      <a:pt x="9832" y="8879"/>
                    </a:cubicBezTo>
                    <a:cubicBezTo>
                      <a:pt x="9977" y="8948"/>
                      <a:pt x="10137" y="9009"/>
                      <a:pt x="10152" y="9207"/>
                    </a:cubicBezTo>
                    <a:cubicBezTo>
                      <a:pt x="10091" y="9260"/>
                      <a:pt x="10076" y="9192"/>
                      <a:pt x="10053" y="9169"/>
                    </a:cubicBezTo>
                    <a:cubicBezTo>
                      <a:pt x="10053" y="9146"/>
                      <a:pt x="10030" y="9123"/>
                      <a:pt x="10008" y="9123"/>
                    </a:cubicBezTo>
                    <a:lnTo>
                      <a:pt x="9969" y="9093"/>
                    </a:lnTo>
                    <a:cubicBezTo>
                      <a:pt x="9969" y="9085"/>
                      <a:pt x="9962" y="9085"/>
                      <a:pt x="9954" y="9085"/>
                    </a:cubicBezTo>
                    <a:lnTo>
                      <a:pt x="9939" y="9085"/>
                    </a:lnTo>
                    <a:lnTo>
                      <a:pt x="9939" y="9070"/>
                    </a:lnTo>
                    <a:lnTo>
                      <a:pt x="9908" y="9047"/>
                    </a:lnTo>
                    <a:lnTo>
                      <a:pt x="9901" y="9047"/>
                    </a:lnTo>
                    <a:lnTo>
                      <a:pt x="9840" y="9009"/>
                    </a:lnTo>
                    <a:lnTo>
                      <a:pt x="9825" y="9001"/>
                    </a:lnTo>
                    <a:lnTo>
                      <a:pt x="9779" y="8978"/>
                    </a:lnTo>
                    <a:cubicBezTo>
                      <a:pt x="9398" y="8856"/>
                      <a:pt x="9032" y="8711"/>
                      <a:pt x="8636" y="8658"/>
                    </a:cubicBezTo>
                    <a:cubicBezTo>
                      <a:pt x="7935" y="8567"/>
                      <a:pt x="7241" y="8651"/>
                      <a:pt x="6547" y="8765"/>
                    </a:cubicBezTo>
                    <a:cubicBezTo>
                      <a:pt x="6105" y="8841"/>
                      <a:pt x="5694" y="9054"/>
                      <a:pt x="5374" y="9367"/>
                    </a:cubicBezTo>
                    <a:cubicBezTo>
                      <a:pt x="5183" y="9535"/>
                      <a:pt x="5023" y="9733"/>
                      <a:pt x="4977" y="9992"/>
                    </a:cubicBezTo>
                    <a:cubicBezTo>
                      <a:pt x="4871" y="10571"/>
                      <a:pt x="4817" y="11158"/>
                      <a:pt x="4825" y="11752"/>
                    </a:cubicBezTo>
                    <a:cubicBezTo>
                      <a:pt x="4856" y="12393"/>
                      <a:pt x="4756" y="13033"/>
                      <a:pt x="4535" y="13635"/>
                    </a:cubicBezTo>
                    <a:cubicBezTo>
                      <a:pt x="4299" y="14260"/>
                      <a:pt x="3926" y="14809"/>
                      <a:pt x="3613" y="15388"/>
                    </a:cubicBezTo>
                    <a:cubicBezTo>
                      <a:pt x="3194" y="16180"/>
                      <a:pt x="2714" y="16943"/>
                      <a:pt x="2424" y="17796"/>
                    </a:cubicBezTo>
                    <a:cubicBezTo>
                      <a:pt x="2097" y="18764"/>
                      <a:pt x="2028" y="19740"/>
                      <a:pt x="2409" y="20715"/>
                    </a:cubicBezTo>
                    <a:cubicBezTo>
                      <a:pt x="2455" y="20837"/>
                      <a:pt x="2516" y="20890"/>
                      <a:pt x="2645" y="20875"/>
                    </a:cubicBezTo>
                    <a:cubicBezTo>
                      <a:pt x="2790" y="20860"/>
                      <a:pt x="2935" y="20875"/>
                      <a:pt x="3064" y="20921"/>
                    </a:cubicBezTo>
                    <a:cubicBezTo>
                      <a:pt x="3179" y="20959"/>
                      <a:pt x="3255" y="20997"/>
                      <a:pt x="3133" y="21127"/>
                    </a:cubicBezTo>
                    <a:cubicBezTo>
                      <a:pt x="2996" y="21279"/>
                      <a:pt x="2950" y="21614"/>
                      <a:pt x="3034" y="21736"/>
                    </a:cubicBezTo>
                    <a:cubicBezTo>
                      <a:pt x="3339" y="22140"/>
                      <a:pt x="3720" y="22430"/>
                      <a:pt x="4231" y="22514"/>
                    </a:cubicBezTo>
                    <a:cubicBezTo>
                      <a:pt x="5298" y="22704"/>
                      <a:pt x="6380" y="22727"/>
                      <a:pt x="7470" y="22704"/>
                    </a:cubicBezTo>
                    <a:cubicBezTo>
                      <a:pt x="7698" y="22704"/>
                      <a:pt x="7927" y="22712"/>
                      <a:pt x="8163" y="22704"/>
                    </a:cubicBezTo>
                    <a:cubicBezTo>
                      <a:pt x="8925" y="22697"/>
                      <a:pt x="9687" y="22803"/>
                      <a:pt x="10450" y="22681"/>
                    </a:cubicBezTo>
                    <a:cubicBezTo>
                      <a:pt x="10953" y="22598"/>
                      <a:pt x="11448" y="22514"/>
                      <a:pt x="11844" y="22156"/>
                    </a:cubicBezTo>
                    <a:cubicBezTo>
                      <a:pt x="11882" y="22118"/>
                      <a:pt x="11936" y="22095"/>
                      <a:pt x="11936" y="22026"/>
                    </a:cubicBezTo>
                    <a:cubicBezTo>
                      <a:pt x="11936" y="21820"/>
                      <a:pt x="12027" y="21607"/>
                      <a:pt x="11791" y="21439"/>
                    </a:cubicBezTo>
                    <a:cubicBezTo>
                      <a:pt x="11646" y="21348"/>
                      <a:pt x="11692" y="21218"/>
                      <a:pt x="11875" y="21180"/>
                    </a:cubicBezTo>
                    <a:cubicBezTo>
                      <a:pt x="11989" y="21157"/>
                      <a:pt x="12103" y="21150"/>
                      <a:pt x="12218" y="21157"/>
                    </a:cubicBezTo>
                    <a:cubicBezTo>
                      <a:pt x="12309" y="21172"/>
                      <a:pt x="12401" y="21127"/>
                      <a:pt x="12431" y="21035"/>
                    </a:cubicBezTo>
                    <a:cubicBezTo>
                      <a:pt x="12751" y="20288"/>
                      <a:pt x="12927" y="19526"/>
                      <a:pt x="12766" y="18703"/>
                    </a:cubicBezTo>
                    <a:cubicBezTo>
                      <a:pt x="12645" y="18139"/>
                      <a:pt x="12454" y="17590"/>
                      <a:pt x="12195" y="17072"/>
                    </a:cubicBezTo>
                    <a:cubicBezTo>
                      <a:pt x="11943" y="16516"/>
                      <a:pt x="11654" y="15975"/>
                      <a:pt x="11349" y="15434"/>
                    </a:cubicBezTo>
                    <a:cubicBezTo>
                      <a:pt x="10854" y="14549"/>
                      <a:pt x="10579" y="13612"/>
                      <a:pt x="10633" y="12583"/>
                    </a:cubicBezTo>
                    <a:cubicBezTo>
                      <a:pt x="10663" y="12050"/>
                      <a:pt x="10686" y="11516"/>
                      <a:pt x="10709" y="10975"/>
                    </a:cubicBezTo>
                    <a:cubicBezTo>
                      <a:pt x="10762" y="10922"/>
                      <a:pt x="10762" y="10838"/>
                      <a:pt x="10709" y="10785"/>
                    </a:cubicBezTo>
                    <a:cubicBezTo>
                      <a:pt x="10678" y="10396"/>
                      <a:pt x="10648" y="10015"/>
                      <a:pt x="10442" y="9664"/>
                    </a:cubicBezTo>
                    <a:cubicBezTo>
                      <a:pt x="10541" y="9603"/>
                      <a:pt x="10572" y="9664"/>
                      <a:pt x="10594" y="9733"/>
                    </a:cubicBezTo>
                    <a:cubicBezTo>
                      <a:pt x="10663" y="9885"/>
                      <a:pt x="10709" y="10038"/>
                      <a:pt x="10739" y="10190"/>
                    </a:cubicBezTo>
                    <a:cubicBezTo>
                      <a:pt x="10838" y="10891"/>
                      <a:pt x="10861" y="11592"/>
                      <a:pt x="10808" y="12301"/>
                    </a:cubicBezTo>
                    <a:cubicBezTo>
                      <a:pt x="10762" y="13185"/>
                      <a:pt x="10846" y="14039"/>
                      <a:pt x="11250" y="14839"/>
                    </a:cubicBezTo>
                    <a:cubicBezTo>
                      <a:pt x="11471" y="15273"/>
                      <a:pt x="11700" y="15700"/>
                      <a:pt x="11928" y="16135"/>
                    </a:cubicBezTo>
                    <a:cubicBezTo>
                      <a:pt x="12256" y="16729"/>
                      <a:pt x="12530" y="17347"/>
                      <a:pt x="12759" y="17987"/>
                    </a:cubicBezTo>
                    <a:cubicBezTo>
                      <a:pt x="13010" y="18711"/>
                      <a:pt x="13102" y="19427"/>
                      <a:pt x="12919" y="20174"/>
                    </a:cubicBezTo>
                    <a:cubicBezTo>
                      <a:pt x="12835" y="20456"/>
                      <a:pt x="12736" y="20730"/>
                      <a:pt x="12614" y="20997"/>
                    </a:cubicBezTo>
                    <a:cubicBezTo>
                      <a:pt x="12553" y="21134"/>
                      <a:pt x="12561" y="21203"/>
                      <a:pt x="12728" y="21188"/>
                    </a:cubicBezTo>
                    <a:cubicBezTo>
                      <a:pt x="12850" y="21180"/>
                      <a:pt x="12972" y="21180"/>
                      <a:pt x="13094" y="21180"/>
                    </a:cubicBezTo>
                    <a:lnTo>
                      <a:pt x="13376" y="21211"/>
                    </a:lnTo>
                    <a:cubicBezTo>
                      <a:pt x="13582" y="21264"/>
                      <a:pt x="13605" y="21348"/>
                      <a:pt x="13475" y="21515"/>
                    </a:cubicBezTo>
                    <a:cubicBezTo>
                      <a:pt x="13430" y="21576"/>
                      <a:pt x="13323" y="21599"/>
                      <a:pt x="13338" y="21706"/>
                    </a:cubicBezTo>
                    <a:cubicBezTo>
                      <a:pt x="13346" y="21858"/>
                      <a:pt x="13361" y="22003"/>
                      <a:pt x="13376" y="22171"/>
                    </a:cubicBezTo>
                    <a:cubicBezTo>
                      <a:pt x="13460" y="22125"/>
                      <a:pt x="13529" y="22049"/>
                      <a:pt x="13567" y="21950"/>
                    </a:cubicBezTo>
                    <a:cubicBezTo>
                      <a:pt x="13643" y="21775"/>
                      <a:pt x="13712" y="21599"/>
                      <a:pt x="13811" y="21432"/>
                    </a:cubicBezTo>
                    <a:cubicBezTo>
                      <a:pt x="13917" y="21233"/>
                      <a:pt x="13971" y="21012"/>
                      <a:pt x="13978" y="20784"/>
                    </a:cubicBezTo>
                    <a:cubicBezTo>
                      <a:pt x="14024" y="19961"/>
                      <a:pt x="14055" y="19138"/>
                      <a:pt x="14024" y="18307"/>
                    </a:cubicBezTo>
                    <a:cubicBezTo>
                      <a:pt x="14016" y="18154"/>
                      <a:pt x="13986" y="18002"/>
                      <a:pt x="13948" y="17857"/>
                    </a:cubicBezTo>
                    <a:cubicBezTo>
                      <a:pt x="13811" y="17179"/>
                      <a:pt x="13437" y="16607"/>
                      <a:pt x="13140" y="15998"/>
                    </a:cubicBezTo>
                    <a:cubicBezTo>
                      <a:pt x="12949" y="15616"/>
                      <a:pt x="12660" y="15296"/>
                      <a:pt x="12507" y="14900"/>
                    </a:cubicBezTo>
                    <a:cubicBezTo>
                      <a:pt x="12370" y="14534"/>
                      <a:pt x="12111" y="14229"/>
                      <a:pt x="12020" y="13841"/>
                    </a:cubicBezTo>
                    <a:cubicBezTo>
                      <a:pt x="11860" y="13170"/>
                      <a:pt x="11692" y="12507"/>
                      <a:pt x="11783" y="11813"/>
                    </a:cubicBezTo>
                    <a:cubicBezTo>
                      <a:pt x="11814" y="11562"/>
                      <a:pt x="11760" y="11295"/>
                      <a:pt x="11806" y="11044"/>
                    </a:cubicBezTo>
                    <a:cubicBezTo>
                      <a:pt x="11898" y="10503"/>
                      <a:pt x="11814" y="9977"/>
                      <a:pt x="11669" y="9458"/>
                    </a:cubicBezTo>
                    <a:cubicBezTo>
                      <a:pt x="11661" y="9413"/>
                      <a:pt x="11639" y="9367"/>
                      <a:pt x="11616" y="9329"/>
                    </a:cubicBezTo>
                    <a:cubicBezTo>
                      <a:pt x="11364" y="8894"/>
                      <a:pt x="11029" y="8513"/>
                      <a:pt x="10709" y="8125"/>
                    </a:cubicBezTo>
                    <a:cubicBezTo>
                      <a:pt x="10480" y="7835"/>
                      <a:pt x="10206" y="7637"/>
                      <a:pt x="9809" y="7660"/>
                    </a:cubicBezTo>
                    <a:cubicBezTo>
                      <a:pt x="9695" y="7652"/>
                      <a:pt x="9581" y="7599"/>
                      <a:pt x="9505" y="7515"/>
                    </a:cubicBezTo>
                    <a:cubicBezTo>
                      <a:pt x="9360" y="7378"/>
                      <a:pt x="9162" y="7324"/>
                      <a:pt x="8971" y="7378"/>
                    </a:cubicBezTo>
                    <a:cubicBezTo>
                      <a:pt x="8910" y="7401"/>
                      <a:pt x="8849" y="7378"/>
                      <a:pt x="8819" y="7332"/>
                    </a:cubicBezTo>
                    <a:cubicBezTo>
                      <a:pt x="8910" y="7157"/>
                      <a:pt x="9139" y="7164"/>
                      <a:pt x="9253" y="7020"/>
                    </a:cubicBezTo>
                    <a:cubicBezTo>
                      <a:pt x="9314" y="6829"/>
                      <a:pt x="9093" y="6623"/>
                      <a:pt x="9261" y="6433"/>
                    </a:cubicBezTo>
                    <a:cubicBezTo>
                      <a:pt x="9268" y="6425"/>
                      <a:pt x="9230" y="6395"/>
                      <a:pt x="9223" y="6372"/>
                    </a:cubicBezTo>
                    <a:cubicBezTo>
                      <a:pt x="9215" y="6318"/>
                      <a:pt x="9146" y="6257"/>
                      <a:pt x="9215" y="6219"/>
                    </a:cubicBezTo>
                    <a:cubicBezTo>
                      <a:pt x="9284" y="6174"/>
                      <a:pt x="9322" y="6242"/>
                      <a:pt x="9360" y="6280"/>
                    </a:cubicBezTo>
                    <a:cubicBezTo>
                      <a:pt x="9405" y="6318"/>
                      <a:pt x="9421" y="6334"/>
                      <a:pt x="9444" y="6364"/>
                    </a:cubicBezTo>
                    <a:cubicBezTo>
                      <a:pt x="9489" y="6478"/>
                      <a:pt x="9360" y="6600"/>
                      <a:pt x="9451" y="6715"/>
                    </a:cubicBezTo>
                    <a:cubicBezTo>
                      <a:pt x="9428" y="6882"/>
                      <a:pt x="9505" y="7073"/>
                      <a:pt x="9329" y="7218"/>
                    </a:cubicBezTo>
                    <a:cubicBezTo>
                      <a:pt x="9558" y="7309"/>
                      <a:pt x="9741" y="7431"/>
                      <a:pt x="9977" y="7500"/>
                    </a:cubicBezTo>
                    <a:cubicBezTo>
                      <a:pt x="10267" y="7568"/>
                      <a:pt x="10351" y="7469"/>
                      <a:pt x="10457" y="7263"/>
                    </a:cubicBezTo>
                    <a:cubicBezTo>
                      <a:pt x="10511" y="7172"/>
                      <a:pt x="10518" y="7134"/>
                      <a:pt x="10419" y="7081"/>
                    </a:cubicBezTo>
                    <a:cubicBezTo>
                      <a:pt x="10137" y="6943"/>
                      <a:pt x="9832" y="6859"/>
                      <a:pt x="9558" y="6699"/>
                    </a:cubicBezTo>
                    <a:cubicBezTo>
                      <a:pt x="9543" y="6661"/>
                      <a:pt x="9451" y="6646"/>
                      <a:pt x="9497" y="6585"/>
                    </a:cubicBezTo>
                    <a:cubicBezTo>
                      <a:pt x="9543" y="6524"/>
                      <a:pt x="9626" y="6547"/>
                      <a:pt x="9687" y="6570"/>
                    </a:cubicBezTo>
                    <a:cubicBezTo>
                      <a:pt x="9931" y="6684"/>
                      <a:pt x="10175" y="6791"/>
                      <a:pt x="10404" y="6928"/>
                    </a:cubicBezTo>
                    <a:cubicBezTo>
                      <a:pt x="10556" y="7027"/>
                      <a:pt x="10655" y="7035"/>
                      <a:pt x="10777" y="6890"/>
                    </a:cubicBezTo>
                    <a:cubicBezTo>
                      <a:pt x="10907" y="6745"/>
                      <a:pt x="11288" y="6738"/>
                      <a:pt x="11448" y="6867"/>
                    </a:cubicBezTo>
                    <a:cubicBezTo>
                      <a:pt x="11334" y="6989"/>
                      <a:pt x="11189" y="6920"/>
                      <a:pt x="11067" y="6936"/>
                    </a:cubicBezTo>
                    <a:cubicBezTo>
                      <a:pt x="10846" y="6951"/>
                      <a:pt x="10465" y="7317"/>
                      <a:pt x="10434" y="7530"/>
                    </a:cubicBezTo>
                    <a:cubicBezTo>
                      <a:pt x="10411" y="7675"/>
                      <a:pt x="10503" y="7705"/>
                      <a:pt x="10594" y="7751"/>
                    </a:cubicBezTo>
                    <a:cubicBezTo>
                      <a:pt x="10678" y="7805"/>
                      <a:pt x="10701" y="7698"/>
                      <a:pt x="10739" y="7652"/>
                    </a:cubicBezTo>
                    <a:cubicBezTo>
                      <a:pt x="10777" y="7614"/>
                      <a:pt x="10815" y="7538"/>
                      <a:pt x="10861" y="7477"/>
                    </a:cubicBezTo>
                    <a:cubicBezTo>
                      <a:pt x="11036" y="7241"/>
                      <a:pt x="11379" y="7157"/>
                      <a:pt x="11585" y="7355"/>
                    </a:cubicBezTo>
                    <a:cubicBezTo>
                      <a:pt x="11799" y="7553"/>
                      <a:pt x="12020" y="7576"/>
                      <a:pt x="12256" y="7644"/>
                    </a:cubicBezTo>
                    <a:cubicBezTo>
                      <a:pt x="12363" y="7675"/>
                      <a:pt x="12492" y="7698"/>
                      <a:pt x="12561" y="7858"/>
                    </a:cubicBezTo>
                    <a:cubicBezTo>
                      <a:pt x="12393" y="7789"/>
                      <a:pt x="12210" y="7744"/>
                      <a:pt x="12020" y="7728"/>
                    </a:cubicBezTo>
                    <a:cubicBezTo>
                      <a:pt x="11745" y="7705"/>
                      <a:pt x="11486" y="7850"/>
                      <a:pt x="11364" y="8094"/>
                    </a:cubicBezTo>
                    <a:cubicBezTo>
                      <a:pt x="11235" y="8338"/>
                      <a:pt x="11288" y="8551"/>
                      <a:pt x="11517" y="8765"/>
                    </a:cubicBezTo>
                    <a:cubicBezTo>
                      <a:pt x="11616" y="8894"/>
                      <a:pt x="11730" y="8894"/>
                      <a:pt x="11776" y="8765"/>
                    </a:cubicBezTo>
                    <a:cubicBezTo>
                      <a:pt x="11814" y="8681"/>
                      <a:pt x="11806" y="8590"/>
                      <a:pt x="11745" y="8521"/>
                    </a:cubicBezTo>
                    <a:cubicBezTo>
                      <a:pt x="11768" y="8422"/>
                      <a:pt x="11677" y="8292"/>
                      <a:pt x="11829" y="8231"/>
                    </a:cubicBezTo>
                    <a:cubicBezTo>
                      <a:pt x="11829" y="8239"/>
                      <a:pt x="11829" y="8247"/>
                      <a:pt x="11829" y="8254"/>
                    </a:cubicBezTo>
                    <a:cubicBezTo>
                      <a:pt x="12035" y="8590"/>
                      <a:pt x="11997" y="8757"/>
                      <a:pt x="11677" y="8993"/>
                    </a:cubicBezTo>
                    <a:cubicBezTo>
                      <a:pt x="11646" y="9016"/>
                      <a:pt x="11639" y="9039"/>
                      <a:pt x="11669" y="9070"/>
                    </a:cubicBezTo>
                    <a:cubicBezTo>
                      <a:pt x="11860" y="9275"/>
                      <a:pt x="11882" y="9542"/>
                      <a:pt x="11951" y="9801"/>
                    </a:cubicBezTo>
                    <a:cubicBezTo>
                      <a:pt x="12012" y="10213"/>
                      <a:pt x="12012" y="10624"/>
                      <a:pt x="11951" y="11028"/>
                    </a:cubicBezTo>
                    <a:cubicBezTo>
                      <a:pt x="11936" y="11150"/>
                      <a:pt x="11936" y="11280"/>
                      <a:pt x="11951" y="11402"/>
                    </a:cubicBezTo>
                    <a:cubicBezTo>
                      <a:pt x="11928" y="11691"/>
                      <a:pt x="11898" y="11989"/>
                      <a:pt x="11875" y="12278"/>
                    </a:cubicBezTo>
                    <a:lnTo>
                      <a:pt x="11905" y="12286"/>
                    </a:lnTo>
                    <a:lnTo>
                      <a:pt x="12210" y="11615"/>
                    </a:lnTo>
                    <a:cubicBezTo>
                      <a:pt x="12096" y="11608"/>
                      <a:pt x="12004" y="11524"/>
                      <a:pt x="11981" y="11417"/>
                    </a:cubicBezTo>
                    <a:lnTo>
                      <a:pt x="12027" y="11036"/>
                    </a:lnTo>
                    <a:cubicBezTo>
                      <a:pt x="12088" y="10815"/>
                      <a:pt x="12248" y="10632"/>
                      <a:pt x="12309" y="10403"/>
                    </a:cubicBezTo>
                    <a:cubicBezTo>
                      <a:pt x="12324" y="10335"/>
                      <a:pt x="12385" y="10274"/>
                      <a:pt x="12309" y="10213"/>
                    </a:cubicBezTo>
                    <a:cubicBezTo>
                      <a:pt x="12187" y="10099"/>
                      <a:pt x="12126" y="9939"/>
                      <a:pt x="12142" y="9778"/>
                    </a:cubicBezTo>
                    <a:cubicBezTo>
                      <a:pt x="12088" y="9771"/>
                      <a:pt x="12042" y="9824"/>
                      <a:pt x="11989" y="9801"/>
                    </a:cubicBezTo>
                    <a:cubicBezTo>
                      <a:pt x="11974" y="9679"/>
                      <a:pt x="12027" y="9611"/>
                      <a:pt x="12149" y="9611"/>
                    </a:cubicBezTo>
                    <a:cubicBezTo>
                      <a:pt x="12263" y="9611"/>
                      <a:pt x="12302" y="9695"/>
                      <a:pt x="12302" y="9801"/>
                    </a:cubicBezTo>
                    <a:cubicBezTo>
                      <a:pt x="12302" y="9954"/>
                      <a:pt x="12340" y="10083"/>
                      <a:pt x="12515" y="10114"/>
                    </a:cubicBezTo>
                    <a:cubicBezTo>
                      <a:pt x="12515" y="10160"/>
                      <a:pt x="12515" y="10205"/>
                      <a:pt x="12515" y="10243"/>
                    </a:cubicBezTo>
                    <a:cubicBezTo>
                      <a:pt x="12492" y="10480"/>
                      <a:pt x="12347" y="10663"/>
                      <a:pt x="12263" y="10876"/>
                    </a:cubicBezTo>
                    <a:cubicBezTo>
                      <a:pt x="12149" y="10983"/>
                      <a:pt x="12134" y="11127"/>
                      <a:pt x="12111" y="11272"/>
                    </a:cubicBezTo>
                    <a:cubicBezTo>
                      <a:pt x="12081" y="11364"/>
                      <a:pt x="12157" y="11455"/>
                      <a:pt x="12256" y="11448"/>
                    </a:cubicBezTo>
                    <a:cubicBezTo>
                      <a:pt x="12401" y="11448"/>
                      <a:pt x="12431" y="11524"/>
                      <a:pt x="12416" y="11646"/>
                    </a:cubicBezTo>
                    <a:cubicBezTo>
                      <a:pt x="12309" y="11859"/>
                      <a:pt x="12225" y="12095"/>
                      <a:pt x="12172" y="12332"/>
                    </a:cubicBezTo>
                    <a:cubicBezTo>
                      <a:pt x="12042" y="12408"/>
                      <a:pt x="12058" y="12553"/>
                      <a:pt x="12020" y="12675"/>
                    </a:cubicBezTo>
                    <a:cubicBezTo>
                      <a:pt x="11997" y="12781"/>
                      <a:pt x="12012" y="12835"/>
                      <a:pt x="12126" y="12842"/>
                    </a:cubicBezTo>
                    <a:cubicBezTo>
                      <a:pt x="12263" y="12835"/>
                      <a:pt x="12370" y="12941"/>
                      <a:pt x="12378" y="13071"/>
                    </a:cubicBezTo>
                    <a:cubicBezTo>
                      <a:pt x="12378" y="13193"/>
                      <a:pt x="12370" y="13322"/>
                      <a:pt x="12363" y="13444"/>
                    </a:cubicBezTo>
                    <a:cubicBezTo>
                      <a:pt x="12210" y="13574"/>
                      <a:pt x="12279" y="13749"/>
                      <a:pt x="12256" y="13902"/>
                    </a:cubicBezTo>
                    <a:cubicBezTo>
                      <a:pt x="12225" y="14123"/>
                      <a:pt x="12309" y="14222"/>
                      <a:pt x="12530" y="14222"/>
                    </a:cubicBezTo>
                    <a:cubicBezTo>
                      <a:pt x="12645" y="14222"/>
                      <a:pt x="12728" y="14245"/>
                      <a:pt x="12728" y="14382"/>
                    </a:cubicBezTo>
                    <a:cubicBezTo>
                      <a:pt x="12728" y="14519"/>
                      <a:pt x="12728" y="14633"/>
                      <a:pt x="12728" y="14763"/>
                    </a:cubicBezTo>
                    <a:cubicBezTo>
                      <a:pt x="12721" y="15037"/>
                      <a:pt x="12881" y="15289"/>
                      <a:pt x="13071" y="15266"/>
                    </a:cubicBezTo>
                    <a:cubicBezTo>
                      <a:pt x="13277" y="15243"/>
                      <a:pt x="13346" y="15350"/>
                      <a:pt x="13376" y="15517"/>
                    </a:cubicBezTo>
                    <a:cubicBezTo>
                      <a:pt x="13414" y="15670"/>
                      <a:pt x="13430" y="15830"/>
                      <a:pt x="13422" y="15990"/>
                    </a:cubicBezTo>
                    <a:cubicBezTo>
                      <a:pt x="13399" y="16173"/>
                      <a:pt x="13491" y="16310"/>
                      <a:pt x="13582" y="16447"/>
                    </a:cubicBezTo>
                    <a:cubicBezTo>
                      <a:pt x="13651" y="16554"/>
                      <a:pt x="13750" y="16539"/>
                      <a:pt x="13856" y="16516"/>
                    </a:cubicBezTo>
                    <a:cubicBezTo>
                      <a:pt x="13902" y="16508"/>
                      <a:pt x="13933" y="16569"/>
                      <a:pt x="13963" y="16615"/>
                    </a:cubicBezTo>
                    <a:cubicBezTo>
                      <a:pt x="13963" y="16661"/>
                      <a:pt x="13963" y="16714"/>
                      <a:pt x="13955" y="16767"/>
                    </a:cubicBezTo>
                    <a:cubicBezTo>
                      <a:pt x="13910" y="16950"/>
                      <a:pt x="13910" y="17148"/>
                      <a:pt x="13963" y="17339"/>
                    </a:cubicBezTo>
                    <a:cubicBezTo>
                      <a:pt x="14138" y="17773"/>
                      <a:pt x="14230" y="18231"/>
                      <a:pt x="14230" y="18696"/>
                    </a:cubicBezTo>
                    <a:cubicBezTo>
                      <a:pt x="14253" y="19351"/>
                      <a:pt x="14207" y="20006"/>
                      <a:pt x="14184" y="20662"/>
                    </a:cubicBezTo>
                    <a:cubicBezTo>
                      <a:pt x="14184" y="20913"/>
                      <a:pt x="14138" y="21157"/>
                      <a:pt x="14055" y="21393"/>
                    </a:cubicBezTo>
                    <a:cubicBezTo>
                      <a:pt x="13963" y="21599"/>
                      <a:pt x="13864" y="21797"/>
                      <a:pt x="13773" y="21996"/>
                    </a:cubicBezTo>
                    <a:cubicBezTo>
                      <a:pt x="13734" y="22072"/>
                      <a:pt x="13727" y="22110"/>
                      <a:pt x="13833" y="22118"/>
                    </a:cubicBezTo>
                    <a:cubicBezTo>
                      <a:pt x="14138" y="22156"/>
                      <a:pt x="14215" y="22232"/>
                      <a:pt x="14237" y="22552"/>
                    </a:cubicBezTo>
                    <a:cubicBezTo>
                      <a:pt x="14215" y="22750"/>
                      <a:pt x="14093" y="22925"/>
                      <a:pt x="13910" y="23017"/>
                    </a:cubicBezTo>
                    <a:cubicBezTo>
                      <a:pt x="13712" y="23124"/>
                      <a:pt x="13475" y="23154"/>
                      <a:pt x="13285" y="23299"/>
                    </a:cubicBezTo>
                    <a:cubicBezTo>
                      <a:pt x="13376" y="23337"/>
                      <a:pt x="13452" y="23375"/>
                      <a:pt x="13529" y="23398"/>
                    </a:cubicBezTo>
                    <a:cubicBezTo>
                      <a:pt x="13818" y="23489"/>
                      <a:pt x="14062" y="23543"/>
                      <a:pt x="14321" y="23261"/>
                    </a:cubicBezTo>
                    <a:cubicBezTo>
                      <a:pt x="14794" y="22735"/>
                      <a:pt x="14801" y="22049"/>
                      <a:pt x="14268" y="21576"/>
                    </a:cubicBezTo>
                    <a:cubicBezTo>
                      <a:pt x="14230" y="21554"/>
                      <a:pt x="14199" y="21531"/>
                      <a:pt x="14161" y="21508"/>
                    </a:cubicBezTo>
                    <a:cubicBezTo>
                      <a:pt x="14085" y="21432"/>
                      <a:pt x="14169" y="21447"/>
                      <a:pt x="14169" y="21424"/>
                    </a:cubicBezTo>
                    <a:close/>
                    <a:moveTo>
                      <a:pt x="2859" y="27788"/>
                    </a:moveTo>
                    <a:lnTo>
                      <a:pt x="2813" y="27750"/>
                    </a:lnTo>
                    <a:cubicBezTo>
                      <a:pt x="2729" y="27628"/>
                      <a:pt x="2661" y="27498"/>
                      <a:pt x="2615" y="27361"/>
                    </a:cubicBezTo>
                    <a:cubicBezTo>
                      <a:pt x="2478" y="26957"/>
                      <a:pt x="2455" y="26538"/>
                      <a:pt x="2432" y="26119"/>
                    </a:cubicBezTo>
                    <a:cubicBezTo>
                      <a:pt x="2409" y="25631"/>
                      <a:pt x="2455" y="25143"/>
                      <a:pt x="2379" y="24663"/>
                    </a:cubicBezTo>
                    <a:cubicBezTo>
                      <a:pt x="2234" y="24678"/>
                      <a:pt x="2173" y="24716"/>
                      <a:pt x="2188" y="24884"/>
                    </a:cubicBezTo>
                    <a:cubicBezTo>
                      <a:pt x="2219" y="25258"/>
                      <a:pt x="2219" y="25639"/>
                      <a:pt x="2234" y="26012"/>
                    </a:cubicBezTo>
                    <a:cubicBezTo>
                      <a:pt x="2234" y="26416"/>
                      <a:pt x="2287" y="26820"/>
                      <a:pt x="2394" y="27209"/>
                    </a:cubicBezTo>
                    <a:cubicBezTo>
                      <a:pt x="2501" y="27544"/>
                      <a:pt x="2630" y="27872"/>
                      <a:pt x="2935" y="28093"/>
                    </a:cubicBezTo>
                    <a:cubicBezTo>
                      <a:pt x="3194" y="28443"/>
                      <a:pt x="3545" y="28535"/>
                      <a:pt x="3964" y="28443"/>
                    </a:cubicBezTo>
                    <a:cubicBezTo>
                      <a:pt x="4025" y="28443"/>
                      <a:pt x="4093" y="28443"/>
                      <a:pt x="4154" y="28436"/>
                    </a:cubicBezTo>
                    <a:cubicBezTo>
                      <a:pt x="4238" y="28420"/>
                      <a:pt x="4253" y="28352"/>
                      <a:pt x="4231" y="28291"/>
                    </a:cubicBezTo>
                    <a:cubicBezTo>
                      <a:pt x="4208" y="28222"/>
                      <a:pt x="4200" y="28161"/>
                      <a:pt x="4116" y="28184"/>
                    </a:cubicBezTo>
                    <a:cubicBezTo>
                      <a:pt x="4063" y="28199"/>
                      <a:pt x="4017" y="28230"/>
                      <a:pt x="3964" y="28260"/>
                    </a:cubicBezTo>
                    <a:cubicBezTo>
                      <a:pt x="3583" y="28344"/>
                      <a:pt x="3247" y="28306"/>
                      <a:pt x="3004" y="27955"/>
                    </a:cubicBezTo>
                    <a:cubicBezTo>
                      <a:pt x="2973" y="27917"/>
                      <a:pt x="2958" y="27864"/>
                      <a:pt x="2889" y="27864"/>
                    </a:cubicBezTo>
                    <a:lnTo>
                      <a:pt x="2889" y="27864"/>
                    </a:lnTo>
                    <a:cubicBezTo>
                      <a:pt x="2897" y="27826"/>
                      <a:pt x="2882" y="27795"/>
                      <a:pt x="2851" y="27780"/>
                    </a:cubicBezTo>
                    <a:close/>
                    <a:moveTo>
                      <a:pt x="5747" y="24861"/>
                    </a:moveTo>
                    <a:lnTo>
                      <a:pt x="5747" y="24861"/>
                    </a:lnTo>
                    <a:cubicBezTo>
                      <a:pt x="5557" y="24442"/>
                      <a:pt x="5153" y="24259"/>
                      <a:pt x="4795" y="24076"/>
                    </a:cubicBezTo>
                    <a:cubicBezTo>
                      <a:pt x="4429" y="23893"/>
                      <a:pt x="3979" y="23817"/>
                      <a:pt x="3552" y="23764"/>
                    </a:cubicBezTo>
                    <a:cubicBezTo>
                      <a:pt x="3369" y="23748"/>
                      <a:pt x="3186" y="23832"/>
                      <a:pt x="3011" y="23787"/>
                    </a:cubicBezTo>
                    <a:cubicBezTo>
                      <a:pt x="2828" y="23741"/>
                      <a:pt x="2836" y="23840"/>
                      <a:pt x="2851" y="23954"/>
                    </a:cubicBezTo>
                    <a:cubicBezTo>
                      <a:pt x="2874" y="24038"/>
                      <a:pt x="2920" y="24107"/>
                      <a:pt x="2981" y="24168"/>
                    </a:cubicBezTo>
                    <a:cubicBezTo>
                      <a:pt x="3087" y="24274"/>
                      <a:pt x="3049" y="24457"/>
                      <a:pt x="2912" y="24511"/>
                    </a:cubicBezTo>
                    <a:cubicBezTo>
                      <a:pt x="2874" y="24533"/>
                      <a:pt x="2828" y="24533"/>
                      <a:pt x="2805" y="24579"/>
                    </a:cubicBezTo>
                    <a:cubicBezTo>
                      <a:pt x="2897" y="24686"/>
                      <a:pt x="3057" y="24701"/>
                      <a:pt x="3171" y="24633"/>
                    </a:cubicBezTo>
                    <a:cubicBezTo>
                      <a:pt x="3217" y="24610"/>
                      <a:pt x="3286" y="24579"/>
                      <a:pt x="3316" y="24602"/>
                    </a:cubicBezTo>
                    <a:cubicBezTo>
                      <a:pt x="3514" y="24732"/>
                      <a:pt x="3674" y="24648"/>
                      <a:pt x="3834" y="24533"/>
                    </a:cubicBezTo>
                    <a:cubicBezTo>
                      <a:pt x="3880" y="24503"/>
                      <a:pt x="3926" y="24488"/>
                      <a:pt x="3979" y="24488"/>
                    </a:cubicBezTo>
                    <a:cubicBezTo>
                      <a:pt x="4185" y="24488"/>
                      <a:pt x="4314" y="24358"/>
                      <a:pt x="4436" y="24221"/>
                    </a:cubicBezTo>
                    <a:cubicBezTo>
                      <a:pt x="4566" y="24206"/>
                      <a:pt x="4703" y="24168"/>
                      <a:pt x="4825" y="24244"/>
                    </a:cubicBezTo>
                    <a:cubicBezTo>
                      <a:pt x="4810" y="24305"/>
                      <a:pt x="4734" y="24305"/>
                      <a:pt x="4688" y="24351"/>
                    </a:cubicBezTo>
                    <a:cubicBezTo>
                      <a:pt x="5046" y="24518"/>
                      <a:pt x="5374" y="24762"/>
                      <a:pt x="5633" y="25075"/>
                    </a:cubicBezTo>
                    <a:cubicBezTo>
                      <a:pt x="5724" y="25166"/>
                      <a:pt x="5740" y="25059"/>
                      <a:pt x="5778" y="25021"/>
                    </a:cubicBezTo>
                    <a:cubicBezTo>
                      <a:pt x="5930" y="24930"/>
                      <a:pt x="5839" y="24892"/>
                      <a:pt x="5740" y="24861"/>
                    </a:cubicBezTo>
                    <a:close/>
                    <a:moveTo>
                      <a:pt x="5625" y="26439"/>
                    </a:moveTo>
                    <a:lnTo>
                      <a:pt x="5915" y="26439"/>
                    </a:lnTo>
                    <a:cubicBezTo>
                      <a:pt x="5953" y="26439"/>
                      <a:pt x="5999" y="26439"/>
                      <a:pt x="5983" y="26385"/>
                    </a:cubicBezTo>
                    <a:cubicBezTo>
                      <a:pt x="5945" y="26264"/>
                      <a:pt x="6006" y="26142"/>
                      <a:pt x="5945" y="26027"/>
                    </a:cubicBezTo>
                    <a:cubicBezTo>
                      <a:pt x="5900" y="25951"/>
                      <a:pt x="5846" y="25829"/>
                      <a:pt x="5915" y="25783"/>
                    </a:cubicBezTo>
                    <a:cubicBezTo>
                      <a:pt x="6022" y="25715"/>
                      <a:pt x="5983" y="25905"/>
                      <a:pt x="6075" y="25913"/>
                    </a:cubicBezTo>
                    <a:cubicBezTo>
                      <a:pt x="6090" y="26012"/>
                      <a:pt x="6144" y="26096"/>
                      <a:pt x="6121" y="26203"/>
                    </a:cubicBezTo>
                    <a:cubicBezTo>
                      <a:pt x="6098" y="26309"/>
                      <a:pt x="6136" y="26424"/>
                      <a:pt x="6227" y="26492"/>
                    </a:cubicBezTo>
                    <a:cubicBezTo>
                      <a:pt x="6319" y="26553"/>
                      <a:pt x="6357" y="26401"/>
                      <a:pt x="6426" y="26363"/>
                    </a:cubicBezTo>
                    <a:cubicBezTo>
                      <a:pt x="6570" y="26309"/>
                      <a:pt x="6639" y="26142"/>
                      <a:pt x="6563" y="26004"/>
                    </a:cubicBezTo>
                    <a:cubicBezTo>
                      <a:pt x="6525" y="25921"/>
                      <a:pt x="6532" y="25821"/>
                      <a:pt x="6570" y="25738"/>
                    </a:cubicBezTo>
                    <a:cubicBezTo>
                      <a:pt x="6639" y="25791"/>
                      <a:pt x="6639" y="25852"/>
                      <a:pt x="6654" y="25905"/>
                    </a:cubicBezTo>
                    <a:cubicBezTo>
                      <a:pt x="6723" y="26134"/>
                      <a:pt x="6791" y="26355"/>
                      <a:pt x="7050" y="26446"/>
                    </a:cubicBezTo>
                    <a:cubicBezTo>
                      <a:pt x="7127" y="26477"/>
                      <a:pt x="7188" y="26568"/>
                      <a:pt x="7241" y="26629"/>
                    </a:cubicBezTo>
                    <a:cubicBezTo>
                      <a:pt x="7279" y="26667"/>
                      <a:pt x="7310" y="26728"/>
                      <a:pt x="7264" y="26767"/>
                    </a:cubicBezTo>
                    <a:cubicBezTo>
                      <a:pt x="7226" y="26812"/>
                      <a:pt x="7165" y="26774"/>
                      <a:pt x="7134" y="26736"/>
                    </a:cubicBezTo>
                    <a:cubicBezTo>
                      <a:pt x="7020" y="26584"/>
                      <a:pt x="6814" y="26553"/>
                      <a:pt x="6692" y="26408"/>
                    </a:cubicBezTo>
                    <a:cubicBezTo>
                      <a:pt x="6639" y="26340"/>
                      <a:pt x="6593" y="26385"/>
                      <a:pt x="6547" y="26424"/>
                    </a:cubicBezTo>
                    <a:cubicBezTo>
                      <a:pt x="6128" y="26774"/>
                      <a:pt x="5862" y="27270"/>
                      <a:pt x="5785" y="27811"/>
                    </a:cubicBezTo>
                    <a:cubicBezTo>
                      <a:pt x="5762" y="27925"/>
                      <a:pt x="5884" y="28055"/>
                      <a:pt x="5968" y="28009"/>
                    </a:cubicBezTo>
                    <a:cubicBezTo>
                      <a:pt x="6113" y="27933"/>
                      <a:pt x="6288" y="27856"/>
                      <a:pt x="6304" y="27673"/>
                    </a:cubicBezTo>
                    <a:cubicBezTo>
                      <a:pt x="6342" y="27315"/>
                      <a:pt x="6593" y="27102"/>
                      <a:pt x="6761" y="26820"/>
                    </a:cubicBezTo>
                    <a:cubicBezTo>
                      <a:pt x="6791" y="26774"/>
                      <a:pt x="6837" y="26713"/>
                      <a:pt x="6898" y="26736"/>
                    </a:cubicBezTo>
                    <a:cubicBezTo>
                      <a:pt x="6974" y="26759"/>
                      <a:pt x="6959" y="26828"/>
                      <a:pt x="6951" y="26896"/>
                    </a:cubicBezTo>
                    <a:cubicBezTo>
                      <a:pt x="6791" y="27087"/>
                      <a:pt x="6654" y="27292"/>
                      <a:pt x="6540" y="27506"/>
                    </a:cubicBezTo>
                    <a:cubicBezTo>
                      <a:pt x="6502" y="27597"/>
                      <a:pt x="6486" y="27696"/>
                      <a:pt x="6509" y="27788"/>
                    </a:cubicBezTo>
                    <a:cubicBezTo>
                      <a:pt x="6555" y="28253"/>
                      <a:pt x="6822" y="28626"/>
                      <a:pt x="6997" y="29030"/>
                    </a:cubicBezTo>
                    <a:cubicBezTo>
                      <a:pt x="7020" y="29198"/>
                      <a:pt x="6913" y="29350"/>
                      <a:pt x="6898" y="29510"/>
                    </a:cubicBezTo>
                    <a:cubicBezTo>
                      <a:pt x="6890" y="29571"/>
                      <a:pt x="6868" y="29647"/>
                      <a:pt x="6982" y="29609"/>
                    </a:cubicBezTo>
                    <a:cubicBezTo>
                      <a:pt x="7096" y="29564"/>
                      <a:pt x="7165" y="29640"/>
                      <a:pt x="7203" y="29754"/>
                    </a:cubicBezTo>
                    <a:cubicBezTo>
                      <a:pt x="7264" y="29937"/>
                      <a:pt x="7294" y="30135"/>
                      <a:pt x="7409" y="30310"/>
                    </a:cubicBezTo>
                    <a:cubicBezTo>
                      <a:pt x="7515" y="30150"/>
                      <a:pt x="7592" y="29983"/>
                      <a:pt x="7637" y="29807"/>
                    </a:cubicBezTo>
                    <a:cubicBezTo>
                      <a:pt x="7698" y="29617"/>
                      <a:pt x="7759" y="29594"/>
                      <a:pt x="7935" y="29686"/>
                    </a:cubicBezTo>
                    <a:cubicBezTo>
                      <a:pt x="8064" y="29754"/>
                      <a:pt x="8095" y="29708"/>
                      <a:pt x="8079" y="29586"/>
                    </a:cubicBezTo>
                    <a:cubicBezTo>
                      <a:pt x="8064" y="29396"/>
                      <a:pt x="8041" y="29198"/>
                      <a:pt x="8026" y="29000"/>
                    </a:cubicBezTo>
                    <a:cubicBezTo>
                      <a:pt x="8194" y="28519"/>
                      <a:pt x="8438" y="28055"/>
                      <a:pt x="8453" y="27529"/>
                    </a:cubicBezTo>
                    <a:cubicBezTo>
                      <a:pt x="8460" y="27239"/>
                      <a:pt x="8529" y="26934"/>
                      <a:pt x="8247" y="26721"/>
                    </a:cubicBezTo>
                    <a:cubicBezTo>
                      <a:pt x="8148" y="26538"/>
                      <a:pt x="8148" y="26378"/>
                      <a:pt x="8338" y="26241"/>
                    </a:cubicBezTo>
                    <a:cubicBezTo>
                      <a:pt x="8438" y="26164"/>
                      <a:pt x="8483" y="26035"/>
                      <a:pt x="8468" y="25913"/>
                    </a:cubicBezTo>
                    <a:cubicBezTo>
                      <a:pt x="8453" y="25821"/>
                      <a:pt x="8460" y="25722"/>
                      <a:pt x="8499" y="25631"/>
                    </a:cubicBezTo>
                    <a:cubicBezTo>
                      <a:pt x="8521" y="25570"/>
                      <a:pt x="8529" y="25479"/>
                      <a:pt x="8613" y="25501"/>
                    </a:cubicBezTo>
                    <a:cubicBezTo>
                      <a:pt x="8674" y="25524"/>
                      <a:pt x="8659" y="25600"/>
                      <a:pt x="8651" y="25654"/>
                    </a:cubicBezTo>
                    <a:cubicBezTo>
                      <a:pt x="8643" y="25715"/>
                      <a:pt x="8636" y="25768"/>
                      <a:pt x="8628" y="25829"/>
                    </a:cubicBezTo>
                    <a:cubicBezTo>
                      <a:pt x="8605" y="26020"/>
                      <a:pt x="8620" y="26195"/>
                      <a:pt x="8758" y="26340"/>
                    </a:cubicBezTo>
                    <a:cubicBezTo>
                      <a:pt x="8781" y="26363"/>
                      <a:pt x="8811" y="26431"/>
                      <a:pt x="8834" y="26393"/>
                    </a:cubicBezTo>
                    <a:cubicBezTo>
                      <a:pt x="8918" y="26210"/>
                      <a:pt x="9078" y="26317"/>
                      <a:pt x="9200" y="26294"/>
                    </a:cubicBezTo>
                    <a:cubicBezTo>
                      <a:pt x="9322" y="26279"/>
                      <a:pt x="9428" y="26279"/>
                      <a:pt x="9474" y="26142"/>
                    </a:cubicBezTo>
                    <a:cubicBezTo>
                      <a:pt x="9588" y="26233"/>
                      <a:pt x="9665" y="26370"/>
                      <a:pt x="9672" y="26523"/>
                    </a:cubicBezTo>
                    <a:cubicBezTo>
                      <a:pt x="9726" y="27003"/>
                      <a:pt x="10053" y="27369"/>
                      <a:pt x="10213" y="27803"/>
                    </a:cubicBezTo>
                    <a:cubicBezTo>
                      <a:pt x="10312" y="28055"/>
                      <a:pt x="10343" y="28276"/>
                      <a:pt x="10229" y="28512"/>
                    </a:cubicBezTo>
                    <a:cubicBezTo>
                      <a:pt x="10206" y="28573"/>
                      <a:pt x="10145" y="28626"/>
                      <a:pt x="10175" y="28702"/>
                    </a:cubicBezTo>
                    <a:cubicBezTo>
                      <a:pt x="10556" y="28626"/>
                      <a:pt x="10739" y="28474"/>
                      <a:pt x="10640" y="28093"/>
                    </a:cubicBezTo>
                    <a:cubicBezTo>
                      <a:pt x="10602" y="27940"/>
                      <a:pt x="10655" y="27765"/>
                      <a:pt x="10739" y="27590"/>
                    </a:cubicBezTo>
                    <a:cubicBezTo>
                      <a:pt x="10815" y="27803"/>
                      <a:pt x="10968" y="27803"/>
                      <a:pt x="11128" y="27795"/>
                    </a:cubicBezTo>
                    <a:cubicBezTo>
                      <a:pt x="11143" y="27826"/>
                      <a:pt x="11174" y="27841"/>
                      <a:pt x="11204" y="27826"/>
                    </a:cubicBezTo>
                    <a:cubicBezTo>
                      <a:pt x="11326" y="27826"/>
                      <a:pt x="11448" y="27811"/>
                      <a:pt x="11570" y="27780"/>
                    </a:cubicBezTo>
                    <a:cubicBezTo>
                      <a:pt x="11898" y="27666"/>
                      <a:pt x="12218" y="27521"/>
                      <a:pt x="12256" y="27102"/>
                    </a:cubicBezTo>
                    <a:cubicBezTo>
                      <a:pt x="12271" y="26972"/>
                      <a:pt x="12302" y="26850"/>
                      <a:pt x="12309" y="26721"/>
                    </a:cubicBezTo>
                    <a:cubicBezTo>
                      <a:pt x="12347" y="26157"/>
                      <a:pt x="12385" y="25593"/>
                      <a:pt x="12378" y="25029"/>
                    </a:cubicBezTo>
                    <a:cubicBezTo>
                      <a:pt x="12378" y="24899"/>
                      <a:pt x="12332" y="24892"/>
                      <a:pt x="12233" y="24915"/>
                    </a:cubicBezTo>
                    <a:cubicBezTo>
                      <a:pt x="12134" y="24937"/>
                      <a:pt x="11997" y="24983"/>
                      <a:pt x="11921" y="24907"/>
                    </a:cubicBezTo>
                    <a:cubicBezTo>
                      <a:pt x="11760" y="24747"/>
                      <a:pt x="11517" y="24785"/>
                      <a:pt x="11364" y="24640"/>
                    </a:cubicBezTo>
                    <a:cubicBezTo>
                      <a:pt x="11311" y="24602"/>
                      <a:pt x="11235" y="24587"/>
                      <a:pt x="11174" y="24610"/>
                    </a:cubicBezTo>
                    <a:cubicBezTo>
                      <a:pt x="11021" y="24655"/>
                      <a:pt x="10846" y="24610"/>
                      <a:pt x="10739" y="24488"/>
                    </a:cubicBezTo>
                    <a:cubicBezTo>
                      <a:pt x="10633" y="24366"/>
                      <a:pt x="10442" y="24373"/>
                      <a:pt x="10351" y="24503"/>
                    </a:cubicBezTo>
                    <a:cubicBezTo>
                      <a:pt x="10274" y="24587"/>
                      <a:pt x="10183" y="24648"/>
                      <a:pt x="10084" y="24694"/>
                    </a:cubicBezTo>
                    <a:cubicBezTo>
                      <a:pt x="9870" y="24823"/>
                      <a:pt x="9695" y="24991"/>
                      <a:pt x="9566" y="25197"/>
                    </a:cubicBezTo>
                    <a:cubicBezTo>
                      <a:pt x="9855" y="25258"/>
                      <a:pt x="10122" y="25258"/>
                      <a:pt x="10358" y="25387"/>
                    </a:cubicBezTo>
                    <a:cubicBezTo>
                      <a:pt x="10564" y="25509"/>
                      <a:pt x="10610" y="25646"/>
                      <a:pt x="10480" y="25852"/>
                    </a:cubicBezTo>
                    <a:cubicBezTo>
                      <a:pt x="10419" y="25951"/>
                      <a:pt x="10335" y="26043"/>
                      <a:pt x="10236" y="26111"/>
                    </a:cubicBezTo>
                    <a:cubicBezTo>
                      <a:pt x="10183" y="26149"/>
                      <a:pt x="10160" y="26187"/>
                      <a:pt x="10198" y="26256"/>
                    </a:cubicBezTo>
                    <a:cubicBezTo>
                      <a:pt x="10335" y="26492"/>
                      <a:pt x="10427" y="26759"/>
                      <a:pt x="10572" y="26995"/>
                    </a:cubicBezTo>
                    <a:cubicBezTo>
                      <a:pt x="10648" y="27148"/>
                      <a:pt x="10808" y="27254"/>
                      <a:pt x="10983" y="27254"/>
                    </a:cubicBezTo>
                    <a:cubicBezTo>
                      <a:pt x="11082" y="27270"/>
                      <a:pt x="11189" y="27285"/>
                      <a:pt x="11288" y="27308"/>
                    </a:cubicBezTo>
                    <a:cubicBezTo>
                      <a:pt x="11402" y="27331"/>
                      <a:pt x="11418" y="27407"/>
                      <a:pt x="11387" y="27513"/>
                    </a:cubicBezTo>
                    <a:cubicBezTo>
                      <a:pt x="11357" y="27613"/>
                      <a:pt x="11235" y="27681"/>
                      <a:pt x="11189" y="27788"/>
                    </a:cubicBezTo>
                    <a:lnTo>
                      <a:pt x="11128" y="27795"/>
                    </a:lnTo>
                    <a:cubicBezTo>
                      <a:pt x="11120" y="27750"/>
                      <a:pt x="11136" y="27712"/>
                      <a:pt x="11158" y="27673"/>
                    </a:cubicBezTo>
                    <a:cubicBezTo>
                      <a:pt x="11273" y="27445"/>
                      <a:pt x="11273" y="27430"/>
                      <a:pt x="11014" y="27414"/>
                    </a:cubicBezTo>
                    <a:cubicBezTo>
                      <a:pt x="10800" y="27407"/>
                      <a:pt x="10617" y="27346"/>
                      <a:pt x="10488" y="27178"/>
                    </a:cubicBezTo>
                    <a:cubicBezTo>
                      <a:pt x="10366" y="27018"/>
                      <a:pt x="10259" y="26835"/>
                      <a:pt x="10183" y="26645"/>
                    </a:cubicBezTo>
                    <a:cubicBezTo>
                      <a:pt x="10114" y="26424"/>
                      <a:pt x="9977" y="26233"/>
                      <a:pt x="9802" y="26088"/>
                    </a:cubicBezTo>
                    <a:cubicBezTo>
                      <a:pt x="9726" y="26027"/>
                      <a:pt x="9596" y="25936"/>
                      <a:pt x="9687" y="25837"/>
                    </a:cubicBezTo>
                    <a:cubicBezTo>
                      <a:pt x="9779" y="25745"/>
                      <a:pt x="9848" y="25898"/>
                      <a:pt x="9924" y="25943"/>
                    </a:cubicBezTo>
                    <a:cubicBezTo>
                      <a:pt x="9985" y="25982"/>
                      <a:pt x="10030" y="26081"/>
                      <a:pt x="10114" y="26012"/>
                    </a:cubicBezTo>
                    <a:cubicBezTo>
                      <a:pt x="10221" y="25921"/>
                      <a:pt x="10366" y="25814"/>
                      <a:pt x="10351" y="25661"/>
                    </a:cubicBezTo>
                    <a:cubicBezTo>
                      <a:pt x="10335" y="25524"/>
                      <a:pt x="10168" y="25509"/>
                      <a:pt x="10061" y="25486"/>
                    </a:cubicBezTo>
                    <a:cubicBezTo>
                      <a:pt x="9733" y="25433"/>
                      <a:pt x="9413" y="25318"/>
                      <a:pt x="9085" y="25471"/>
                    </a:cubicBezTo>
                    <a:cubicBezTo>
                      <a:pt x="9002" y="25509"/>
                      <a:pt x="8841" y="25540"/>
                      <a:pt x="8811" y="25425"/>
                    </a:cubicBezTo>
                    <a:cubicBezTo>
                      <a:pt x="8781" y="25334"/>
                      <a:pt x="8933" y="25334"/>
                      <a:pt x="9009" y="25288"/>
                    </a:cubicBezTo>
                    <a:cubicBezTo>
                      <a:pt x="9146" y="25296"/>
                      <a:pt x="9284" y="25250"/>
                      <a:pt x="9390" y="25143"/>
                    </a:cubicBezTo>
                    <a:cubicBezTo>
                      <a:pt x="9596" y="24899"/>
                      <a:pt x="9832" y="24678"/>
                      <a:pt x="10091" y="24480"/>
                    </a:cubicBezTo>
                    <a:lnTo>
                      <a:pt x="9764" y="24480"/>
                    </a:lnTo>
                    <a:cubicBezTo>
                      <a:pt x="9962" y="24297"/>
                      <a:pt x="10221" y="24290"/>
                      <a:pt x="10465" y="24244"/>
                    </a:cubicBezTo>
                    <a:cubicBezTo>
                      <a:pt x="10617" y="24244"/>
                      <a:pt x="10770" y="24305"/>
                      <a:pt x="10884" y="24412"/>
                    </a:cubicBezTo>
                    <a:cubicBezTo>
                      <a:pt x="10945" y="24473"/>
                      <a:pt x="11036" y="24495"/>
                      <a:pt x="11128" y="24480"/>
                    </a:cubicBezTo>
                    <a:cubicBezTo>
                      <a:pt x="11280" y="24457"/>
                      <a:pt x="11440" y="24503"/>
                      <a:pt x="11555" y="24602"/>
                    </a:cubicBezTo>
                    <a:cubicBezTo>
                      <a:pt x="11692" y="24716"/>
                      <a:pt x="11829" y="24701"/>
                      <a:pt x="11951" y="24587"/>
                    </a:cubicBezTo>
                    <a:cubicBezTo>
                      <a:pt x="11997" y="24549"/>
                      <a:pt x="12050" y="24503"/>
                      <a:pt x="12103" y="24465"/>
                    </a:cubicBezTo>
                    <a:cubicBezTo>
                      <a:pt x="12225" y="24373"/>
                      <a:pt x="12241" y="24267"/>
                      <a:pt x="12142" y="24130"/>
                    </a:cubicBezTo>
                    <a:cubicBezTo>
                      <a:pt x="11981" y="23886"/>
                      <a:pt x="11715" y="23870"/>
                      <a:pt x="11471" y="23832"/>
                    </a:cubicBezTo>
                    <a:cubicBezTo>
                      <a:pt x="10747" y="23726"/>
                      <a:pt x="10137" y="23985"/>
                      <a:pt x="9626" y="24480"/>
                    </a:cubicBezTo>
                    <a:cubicBezTo>
                      <a:pt x="9550" y="24533"/>
                      <a:pt x="9482" y="24602"/>
                      <a:pt x="9436" y="24671"/>
                    </a:cubicBezTo>
                    <a:cubicBezTo>
                      <a:pt x="9329" y="24747"/>
                      <a:pt x="9276" y="24861"/>
                      <a:pt x="9169" y="24945"/>
                    </a:cubicBezTo>
                    <a:cubicBezTo>
                      <a:pt x="9078" y="25036"/>
                      <a:pt x="8941" y="25044"/>
                      <a:pt x="8834" y="24976"/>
                    </a:cubicBezTo>
                    <a:cubicBezTo>
                      <a:pt x="8712" y="24899"/>
                      <a:pt x="8742" y="24793"/>
                      <a:pt x="8765" y="24686"/>
                    </a:cubicBezTo>
                    <a:cubicBezTo>
                      <a:pt x="8781" y="24625"/>
                      <a:pt x="8826" y="24572"/>
                      <a:pt x="8796" y="24495"/>
                    </a:cubicBezTo>
                    <a:cubicBezTo>
                      <a:pt x="8659" y="24511"/>
                      <a:pt x="8537" y="24633"/>
                      <a:pt x="8399" y="24526"/>
                    </a:cubicBezTo>
                    <a:cubicBezTo>
                      <a:pt x="8270" y="24373"/>
                      <a:pt x="8331" y="24198"/>
                      <a:pt x="8323" y="24030"/>
                    </a:cubicBezTo>
                    <a:cubicBezTo>
                      <a:pt x="8323" y="23931"/>
                      <a:pt x="8346" y="23832"/>
                      <a:pt x="8232" y="23787"/>
                    </a:cubicBezTo>
                    <a:cubicBezTo>
                      <a:pt x="8079" y="23718"/>
                      <a:pt x="8011" y="23581"/>
                      <a:pt x="7927" y="23451"/>
                    </a:cubicBezTo>
                    <a:cubicBezTo>
                      <a:pt x="7881" y="23383"/>
                      <a:pt x="7843" y="23306"/>
                      <a:pt x="7759" y="23284"/>
                    </a:cubicBezTo>
                    <a:cubicBezTo>
                      <a:pt x="7691" y="23184"/>
                      <a:pt x="7614" y="23192"/>
                      <a:pt x="7531" y="23245"/>
                    </a:cubicBezTo>
                    <a:cubicBezTo>
                      <a:pt x="7393" y="23329"/>
                      <a:pt x="7271" y="23444"/>
                      <a:pt x="7172" y="23566"/>
                    </a:cubicBezTo>
                    <a:cubicBezTo>
                      <a:pt x="6982" y="23710"/>
                      <a:pt x="6875" y="23939"/>
                      <a:pt x="6890" y="24175"/>
                    </a:cubicBezTo>
                    <a:cubicBezTo>
                      <a:pt x="6898" y="24381"/>
                      <a:pt x="6959" y="24610"/>
                      <a:pt x="6768" y="24770"/>
                    </a:cubicBezTo>
                    <a:cubicBezTo>
                      <a:pt x="6929" y="24854"/>
                      <a:pt x="7134" y="24846"/>
                      <a:pt x="7203" y="25052"/>
                    </a:cubicBezTo>
                    <a:cubicBezTo>
                      <a:pt x="7127" y="25029"/>
                      <a:pt x="7058" y="25006"/>
                      <a:pt x="6982" y="24983"/>
                    </a:cubicBezTo>
                    <a:cubicBezTo>
                      <a:pt x="6395" y="24770"/>
                      <a:pt x="6105" y="24846"/>
                      <a:pt x="5709" y="25318"/>
                    </a:cubicBezTo>
                    <a:cubicBezTo>
                      <a:pt x="5641" y="25410"/>
                      <a:pt x="5534" y="25456"/>
                      <a:pt x="5427" y="25456"/>
                    </a:cubicBezTo>
                    <a:cubicBezTo>
                      <a:pt x="5221" y="25456"/>
                      <a:pt x="5046" y="25509"/>
                      <a:pt x="4947" y="25707"/>
                    </a:cubicBezTo>
                    <a:cubicBezTo>
                      <a:pt x="4886" y="25814"/>
                      <a:pt x="4848" y="25928"/>
                      <a:pt x="4856" y="26058"/>
                    </a:cubicBezTo>
                    <a:cubicBezTo>
                      <a:pt x="4909" y="26416"/>
                      <a:pt x="4764" y="26736"/>
                      <a:pt x="4642" y="27056"/>
                    </a:cubicBezTo>
                    <a:cubicBezTo>
                      <a:pt x="4513" y="27399"/>
                      <a:pt x="4391" y="27757"/>
                      <a:pt x="3933" y="27795"/>
                    </a:cubicBezTo>
                    <a:cubicBezTo>
                      <a:pt x="3933" y="27795"/>
                      <a:pt x="3926" y="27811"/>
                      <a:pt x="3918" y="27818"/>
                    </a:cubicBezTo>
                    <a:cubicBezTo>
                      <a:pt x="4109" y="27864"/>
                      <a:pt x="4292" y="27971"/>
                      <a:pt x="4337" y="28146"/>
                    </a:cubicBezTo>
                    <a:cubicBezTo>
                      <a:pt x="4391" y="28359"/>
                      <a:pt x="4528" y="28413"/>
                      <a:pt x="4688" y="28481"/>
                    </a:cubicBezTo>
                    <a:cubicBezTo>
                      <a:pt x="4848" y="28550"/>
                      <a:pt x="4878" y="28497"/>
                      <a:pt x="4863" y="28337"/>
                    </a:cubicBezTo>
                    <a:cubicBezTo>
                      <a:pt x="4833" y="28100"/>
                      <a:pt x="4795" y="27841"/>
                      <a:pt x="4924" y="27643"/>
                    </a:cubicBezTo>
                    <a:cubicBezTo>
                      <a:pt x="5115" y="27353"/>
                      <a:pt x="5206" y="27033"/>
                      <a:pt x="5320" y="26728"/>
                    </a:cubicBezTo>
                    <a:cubicBezTo>
                      <a:pt x="5427" y="26454"/>
                      <a:pt x="5595" y="26187"/>
                      <a:pt x="5595" y="25898"/>
                    </a:cubicBezTo>
                    <a:cubicBezTo>
                      <a:pt x="5595" y="25600"/>
                      <a:pt x="5732" y="25448"/>
                      <a:pt x="5945" y="25303"/>
                    </a:cubicBezTo>
                    <a:cubicBezTo>
                      <a:pt x="6189" y="25120"/>
                      <a:pt x="6494" y="25021"/>
                      <a:pt x="6799" y="25029"/>
                    </a:cubicBezTo>
                    <a:cubicBezTo>
                      <a:pt x="6776" y="25090"/>
                      <a:pt x="6730" y="25136"/>
                      <a:pt x="6662" y="25151"/>
                    </a:cubicBezTo>
                    <a:cubicBezTo>
                      <a:pt x="6624" y="25136"/>
                      <a:pt x="6578" y="25158"/>
                      <a:pt x="6570" y="25204"/>
                    </a:cubicBezTo>
                    <a:cubicBezTo>
                      <a:pt x="6456" y="25212"/>
                      <a:pt x="6357" y="25258"/>
                      <a:pt x="6273" y="25326"/>
                    </a:cubicBezTo>
                    <a:cubicBezTo>
                      <a:pt x="6052" y="25395"/>
                      <a:pt x="5823" y="25517"/>
                      <a:pt x="5793" y="25738"/>
                    </a:cubicBezTo>
                    <a:cubicBezTo>
                      <a:pt x="5770" y="25982"/>
                      <a:pt x="5709" y="26225"/>
                      <a:pt x="5618" y="26454"/>
                    </a:cubicBezTo>
                    <a:lnTo>
                      <a:pt x="5610" y="26469"/>
                    </a:lnTo>
                    <a:close/>
                    <a:moveTo>
                      <a:pt x="7211" y="1334"/>
                    </a:moveTo>
                    <a:cubicBezTo>
                      <a:pt x="7279" y="1730"/>
                      <a:pt x="7515" y="1944"/>
                      <a:pt x="7904" y="1791"/>
                    </a:cubicBezTo>
                    <a:cubicBezTo>
                      <a:pt x="7927" y="1784"/>
                      <a:pt x="7957" y="1776"/>
                      <a:pt x="7980" y="1768"/>
                    </a:cubicBezTo>
                    <a:cubicBezTo>
                      <a:pt x="8125" y="1761"/>
                      <a:pt x="8178" y="1677"/>
                      <a:pt x="8178" y="1540"/>
                    </a:cubicBezTo>
                    <a:cubicBezTo>
                      <a:pt x="8186" y="1509"/>
                      <a:pt x="8201" y="1486"/>
                      <a:pt x="8209" y="1456"/>
                    </a:cubicBezTo>
                    <a:cubicBezTo>
                      <a:pt x="8323" y="1197"/>
                      <a:pt x="8300" y="1098"/>
                      <a:pt x="8117" y="922"/>
                    </a:cubicBezTo>
                    <a:cubicBezTo>
                      <a:pt x="7996" y="800"/>
                      <a:pt x="7820" y="808"/>
                      <a:pt x="7607" y="922"/>
                    </a:cubicBezTo>
                    <a:cubicBezTo>
                      <a:pt x="7508" y="968"/>
                      <a:pt x="7432" y="1082"/>
                      <a:pt x="7302" y="1067"/>
                    </a:cubicBezTo>
                    <a:cubicBezTo>
                      <a:pt x="7172" y="1052"/>
                      <a:pt x="7188" y="1113"/>
                      <a:pt x="7211" y="1204"/>
                    </a:cubicBezTo>
                    <a:cubicBezTo>
                      <a:pt x="7211" y="1243"/>
                      <a:pt x="7211" y="1288"/>
                      <a:pt x="7211" y="1334"/>
                    </a:cubicBezTo>
                    <a:close/>
                    <a:moveTo>
                      <a:pt x="466" y="21782"/>
                    </a:moveTo>
                    <a:cubicBezTo>
                      <a:pt x="306" y="22041"/>
                      <a:pt x="336" y="22697"/>
                      <a:pt x="527" y="22941"/>
                    </a:cubicBezTo>
                    <a:cubicBezTo>
                      <a:pt x="618" y="23070"/>
                      <a:pt x="984" y="23063"/>
                      <a:pt x="1098" y="22941"/>
                    </a:cubicBezTo>
                    <a:cubicBezTo>
                      <a:pt x="1144" y="22880"/>
                      <a:pt x="1098" y="22849"/>
                      <a:pt x="1060" y="22811"/>
                    </a:cubicBezTo>
                    <a:cubicBezTo>
                      <a:pt x="938" y="22697"/>
                      <a:pt x="877" y="22529"/>
                      <a:pt x="892" y="22361"/>
                    </a:cubicBezTo>
                    <a:cubicBezTo>
                      <a:pt x="969" y="22224"/>
                      <a:pt x="908" y="22049"/>
                      <a:pt x="1022" y="21919"/>
                    </a:cubicBezTo>
                    <a:cubicBezTo>
                      <a:pt x="1136" y="21790"/>
                      <a:pt x="1106" y="21599"/>
                      <a:pt x="969" y="21462"/>
                    </a:cubicBezTo>
                    <a:cubicBezTo>
                      <a:pt x="831" y="21325"/>
                      <a:pt x="755" y="21477"/>
                      <a:pt x="664" y="21531"/>
                    </a:cubicBezTo>
                    <a:cubicBezTo>
                      <a:pt x="565" y="21584"/>
                      <a:pt x="519" y="21683"/>
                      <a:pt x="466" y="21775"/>
                    </a:cubicBezTo>
                    <a:close/>
                    <a:moveTo>
                      <a:pt x="12553" y="25547"/>
                    </a:moveTo>
                    <a:cubicBezTo>
                      <a:pt x="12545" y="26004"/>
                      <a:pt x="12485" y="26454"/>
                      <a:pt x="12469" y="26911"/>
                    </a:cubicBezTo>
                    <a:cubicBezTo>
                      <a:pt x="12446" y="27346"/>
                      <a:pt x="12263" y="27689"/>
                      <a:pt x="11829" y="27872"/>
                    </a:cubicBezTo>
                    <a:cubicBezTo>
                      <a:pt x="11547" y="27986"/>
                      <a:pt x="11273" y="28001"/>
                      <a:pt x="10991" y="28032"/>
                    </a:cubicBezTo>
                    <a:cubicBezTo>
                      <a:pt x="11219" y="28207"/>
                      <a:pt x="11219" y="28207"/>
                      <a:pt x="11402" y="28207"/>
                    </a:cubicBezTo>
                    <a:cubicBezTo>
                      <a:pt x="11966" y="28207"/>
                      <a:pt x="12370" y="27872"/>
                      <a:pt x="12515" y="27308"/>
                    </a:cubicBezTo>
                    <a:cubicBezTo>
                      <a:pt x="12660" y="26744"/>
                      <a:pt x="12706" y="26149"/>
                      <a:pt x="12774" y="25562"/>
                    </a:cubicBezTo>
                    <a:cubicBezTo>
                      <a:pt x="12774" y="25395"/>
                      <a:pt x="12782" y="25219"/>
                      <a:pt x="12782" y="25044"/>
                    </a:cubicBezTo>
                    <a:cubicBezTo>
                      <a:pt x="12782" y="24945"/>
                      <a:pt x="12706" y="24907"/>
                      <a:pt x="12606" y="24907"/>
                    </a:cubicBezTo>
                    <a:cubicBezTo>
                      <a:pt x="12492" y="24907"/>
                      <a:pt x="12515" y="24991"/>
                      <a:pt x="12515" y="25052"/>
                    </a:cubicBezTo>
                    <a:cubicBezTo>
                      <a:pt x="12507" y="25219"/>
                      <a:pt x="12523" y="25387"/>
                      <a:pt x="12553" y="25547"/>
                    </a:cubicBezTo>
                    <a:close/>
                    <a:moveTo>
                      <a:pt x="6890" y="1303"/>
                    </a:moveTo>
                    <a:cubicBezTo>
                      <a:pt x="6730" y="1227"/>
                      <a:pt x="6608" y="1220"/>
                      <a:pt x="6448" y="1387"/>
                    </a:cubicBezTo>
                    <a:cubicBezTo>
                      <a:pt x="6220" y="1631"/>
                      <a:pt x="6006" y="1563"/>
                      <a:pt x="5930" y="1258"/>
                    </a:cubicBezTo>
                    <a:cubicBezTo>
                      <a:pt x="5900" y="1121"/>
                      <a:pt x="5823" y="953"/>
                      <a:pt x="5961" y="846"/>
                    </a:cubicBezTo>
                    <a:cubicBezTo>
                      <a:pt x="6098" y="732"/>
                      <a:pt x="6250" y="846"/>
                      <a:pt x="6387" y="907"/>
                    </a:cubicBezTo>
                    <a:cubicBezTo>
                      <a:pt x="6578" y="1014"/>
                      <a:pt x="6776" y="1105"/>
                      <a:pt x="6974" y="1182"/>
                    </a:cubicBezTo>
                    <a:cubicBezTo>
                      <a:pt x="7020" y="1189"/>
                      <a:pt x="7073" y="1204"/>
                      <a:pt x="7081" y="1136"/>
                    </a:cubicBezTo>
                    <a:cubicBezTo>
                      <a:pt x="7096" y="1090"/>
                      <a:pt x="7066" y="1075"/>
                      <a:pt x="7028" y="1060"/>
                    </a:cubicBezTo>
                    <a:cubicBezTo>
                      <a:pt x="6723" y="915"/>
                      <a:pt x="6464" y="701"/>
                      <a:pt x="6265" y="435"/>
                    </a:cubicBezTo>
                    <a:cubicBezTo>
                      <a:pt x="6166" y="290"/>
                      <a:pt x="6022" y="206"/>
                      <a:pt x="5854" y="275"/>
                    </a:cubicBezTo>
                    <a:cubicBezTo>
                      <a:pt x="5648" y="351"/>
                      <a:pt x="5435" y="442"/>
                      <a:pt x="5397" y="686"/>
                    </a:cubicBezTo>
                    <a:cubicBezTo>
                      <a:pt x="5351" y="961"/>
                      <a:pt x="5389" y="1243"/>
                      <a:pt x="5511" y="1494"/>
                    </a:cubicBezTo>
                    <a:cubicBezTo>
                      <a:pt x="5534" y="1646"/>
                      <a:pt x="5648" y="1761"/>
                      <a:pt x="5701" y="1906"/>
                    </a:cubicBezTo>
                    <a:cubicBezTo>
                      <a:pt x="5732" y="1982"/>
                      <a:pt x="5808" y="2035"/>
                      <a:pt x="5892" y="2050"/>
                    </a:cubicBezTo>
                    <a:cubicBezTo>
                      <a:pt x="6197" y="2134"/>
                      <a:pt x="6525" y="2012"/>
                      <a:pt x="6708" y="1761"/>
                    </a:cubicBezTo>
                    <a:cubicBezTo>
                      <a:pt x="6761" y="1669"/>
                      <a:pt x="6837" y="1601"/>
                      <a:pt x="6929" y="1555"/>
                    </a:cubicBezTo>
                    <a:cubicBezTo>
                      <a:pt x="6989" y="1517"/>
                      <a:pt x="7096" y="1532"/>
                      <a:pt x="7081" y="1418"/>
                    </a:cubicBezTo>
                    <a:cubicBezTo>
                      <a:pt x="7073" y="1303"/>
                      <a:pt x="6974" y="1319"/>
                      <a:pt x="6890" y="1303"/>
                    </a:cubicBezTo>
                    <a:close/>
                    <a:moveTo>
                      <a:pt x="12363" y="24480"/>
                    </a:moveTo>
                    <a:cubicBezTo>
                      <a:pt x="12248" y="24579"/>
                      <a:pt x="12065" y="24594"/>
                      <a:pt x="11989" y="24793"/>
                    </a:cubicBezTo>
                    <a:cubicBezTo>
                      <a:pt x="12469" y="24678"/>
                      <a:pt x="12927" y="24755"/>
                      <a:pt x="13399" y="24793"/>
                    </a:cubicBezTo>
                    <a:cubicBezTo>
                      <a:pt x="13369" y="24640"/>
                      <a:pt x="13239" y="24556"/>
                      <a:pt x="13178" y="24427"/>
                    </a:cubicBezTo>
                    <a:cubicBezTo>
                      <a:pt x="13155" y="24259"/>
                      <a:pt x="13216" y="24137"/>
                      <a:pt x="13384" y="24091"/>
                    </a:cubicBezTo>
                    <a:cubicBezTo>
                      <a:pt x="13437" y="24076"/>
                      <a:pt x="13475" y="24038"/>
                      <a:pt x="13491" y="23985"/>
                    </a:cubicBezTo>
                    <a:cubicBezTo>
                      <a:pt x="13529" y="23893"/>
                      <a:pt x="13605" y="23878"/>
                      <a:pt x="13696" y="23855"/>
                    </a:cubicBezTo>
                    <a:cubicBezTo>
                      <a:pt x="13864" y="23817"/>
                      <a:pt x="14047" y="23809"/>
                      <a:pt x="14237" y="23665"/>
                    </a:cubicBezTo>
                    <a:lnTo>
                      <a:pt x="13765" y="23588"/>
                    </a:lnTo>
                    <a:cubicBezTo>
                      <a:pt x="13475" y="23489"/>
                      <a:pt x="13216" y="23345"/>
                      <a:pt x="12896" y="23398"/>
                    </a:cubicBezTo>
                    <a:cubicBezTo>
                      <a:pt x="12782" y="23413"/>
                      <a:pt x="12759" y="23352"/>
                      <a:pt x="12827" y="23261"/>
                    </a:cubicBezTo>
                    <a:cubicBezTo>
                      <a:pt x="12888" y="23162"/>
                      <a:pt x="12957" y="23070"/>
                      <a:pt x="13033" y="22986"/>
                    </a:cubicBezTo>
                    <a:cubicBezTo>
                      <a:pt x="13117" y="22895"/>
                      <a:pt x="13163" y="22773"/>
                      <a:pt x="13170" y="22651"/>
                    </a:cubicBezTo>
                    <a:cubicBezTo>
                      <a:pt x="13186" y="22384"/>
                      <a:pt x="13193" y="22118"/>
                      <a:pt x="13201" y="21851"/>
                    </a:cubicBezTo>
                    <a:cubicBezTo>
                      <a:pt x="13201" y="21782"/>
                      <a:pt x="13224" y="21721"/>
                      <a:pt x="13170" y="21668"/>
                    </a:cubicBezTo>
                    <a:cubicBezTo>
                      <a:pt x="13170" y="21592"/>
                      <a:pt x="13201" y="21523"/>
                      <a:pt x="13254" y="21485"/>
                    </a:cubicBezTo>
                    <a:cubicBezTo>
                      <a:pt x="13292" y="21447"/>
                      <a:pt x="13353" y="21416"/>
                      <a:pt x="13338" y="21363"/>
                    </a:cubicBezTo>
                    <a:cubicBezTo>
                      <a:pt x="13315" y="21310"/>
                      <a:pt x="13239" y="21317"/>
                      <a:pt x="13186" y="21317"/>
                    </a:cubicBezTo>
                    <a:cubicBezTo>
                      <a:pt x="12919" y="21325"/>
                      <a:pt x="12652" y="21310"/>
                      <a:pt x="12385" y="21287"/>
                    </a:cubicBezTo>
                    <a:cubicBezTo>
                      <a:pt x="12203" y="21272"/>
                      <a:pt x="12027" y="21272"/>
                      <a:pt x="11852" y="21279"/>
                    </a:cubicBezTo>
                    <a:cubicBezTo>
                      <a:pt x="11943" y="21424"/>
                      <a:pt x="12164" y="21439"/>
                      <a:pt x="12088" y="21660"/>
                    </a:cubicBezTo>
                    <a:cubicBezTo>
                      <a:pt x="12088" y="21851"/>
                      <a:pt x="12081" y="22041"/>
                      <a:pt x="12096" y="22232"/>
                    </a:cubicBezTo>
                    <a:cubicBezTo>
                      <a:pt x="12103" y="22422"/>
                      <a:pt x="12111" y="22659"/>
                      <a:pt x="12241" y="22819"/>
                    </a:cubicBezTo>
                    <a:cubicBezTo>
                      <a:pt x="12340" y="22941"/>
                      <a:pt x="12401" y="23085"/>
                      <a:pt x="12431" y="23238"/>
                    </a:cubicBezTo>
                    <a:cubicBezTo>
                      <a:pt x="12462" y="23390"/>
                      <a:pt x="12416" y="23451"/>
                      <a:pt x="12263" y="23421"/>
                    </a:cubicBezTo>
                    <a:cubicBezTo>
                      <a:pt x="12065" y="23383"/>
                      <a:pt x="11867" y="23383"/>
                      <a:pt x="11669" y="23398"/>
                    </a:cubicBezTo>
                    <a:cubicBezTo>
                      <a:pt x="11570" y="23398"/>
                      <a:pt x="11471" y="23390"/>
                      <a:pt x="11364" y="23390"/>
                    </a:cubicBezTo>
                    <a:cubicBezTo>
                      <a:pt x="11326" y="23390"/>
                      <a:pt x="11273" y="23383"/>
                      <a:pt x="11250" y="23436"/>
                    </a:cubicBezTo>
                    <a:cubicBezTo>
                      <a:pt x="11235" y="23489"/>
                      <a:pt x="11280" y="23520"/>
                      <a:pt x="11326" y="23527"/>
                    </a:cubicBezTo>
                    <a:cubicBezTo>
                      <a:pt x="11578" y="23611"/>
                      <a:pt x="11783" y="23809"/>
                      <a:pt x="12050" y="23855"/>
                    </a:cubicBezTo>
                    <a:cubicBezTo>
                      <a:pt x="12103" y="23870"/>
                      <a:pt x="12142" y="23893"/>
                      <a:pt x="12180" y="23931"/>
                    </a:cubicBezTo>
                    <a:cubicBezTo>
                      <a:pt x="12393" y="24069"/>
                      <a:pt x="12370" y="24274"/>
                      <a:pt x="12363" y="24480"/>
                    </a:cubicBezTo>
                    <a:close/>
                    <a:moveTo>
                      <a:pt x="6776" y="23741"/>
                    </a:moveTo>
                    <a:lnTo>
                      <a:pt x="7172" y="23284"/>
                    </a:lnTo>
                    <a:lnTo>
                      <a:pt x="7371" y="23139"/>
                    </a:lnTo>
                    <a:cubicBezTo>
                      <a:pt x="7607" y="22963"/>
                      <a:pt x="7714" y="22971"/>
                      <a:pt x="7927" y="23169"/>
                    </a:cubicBezTo>
                    <a:cubicBezTo>
                      <a:pt x="7973" y="23215"/>
                      <a:pt x="8003" y="23276"/>
                      <a:pt x="8072" y="23291"/>
                    </a:cubicBezTo>
                    <a:cubicBezTo>
                      <a:pt x="8095" y="23398"/>
                      <a:pt x="8163" y="23497"/>
                      <a:pt x="8255" y="23566"/>
                    </a:cubicBezTo>
                    <a:cubicBezTo>
                      <a:pt x="8369" y="23642"/>
                      <a:pt x="8453" y="23741"/>
                      <a:pt x="8506" y="23870"/>
                    </a:cubicBezTo>
                    <a:cubicBezTo>
                      <a:pt x="8537" y="23939"/>
                      <a:pt x="8453" y="24091"/>
                      <a:pt x="8590" y="24076"/>
                    </a:cubicBezTo>
                    <a:cubicBezTo>
                      <a:pt x="8872" y="24038"/>
                      <a:pt x="9162" y="24130"/>
                      <a:pt x="9444" y="24091"/>
                    </a:cubicBezTo>
                    <a:cubicBezTo>
                      <a:pt x="9703" y="24053"/>
                      <a:pt x="9969" y="24061"/>
                      <a:pt x="10175" y="23863"/>
                    </a:cubicBezTo>
                    <a:cubicBezTo>
                      <a:pt x="10495" y="23771"/>
                      <a:pt x="10808" y="23642"/>
                      <a:pt x="11158" y="23665"/>
                    </a:cubicBezTo>
                    <a:cubicBezTo>
                      <a:pt x="11029" y="23306"/>
                      <a:pt x="11075" y="23230"/>
                      <a:pt x="11433" y="23238"/>
                    </a:cubicBezTo>
                    <a:cubicBezTo>
                      <a:pt x="11692" y="23253"/>
                      <a:pt x="11959" y="23200"/>
                      <a:pt x="12218" y="23276"/>
                    </a:cubicBezTo>
                    <a:cubicBezTo>
                      <a:pt x="12286" y="23291"/>
                      <a:pt x="12317" y="23253"/>
                      <a:pt x="12286" y="23192"/>
                    </a:cubicBezTo>
                    <a:cubicBezTo>
                      <a:pt x="12256" y="23124"/>
                      <a:pt x="12210" y="23070"/>
                      <a:pt x="12164" y="23017"/>
                    </a:cubicBezTo>
                    <a:cubicBezTo>
                      <a:pt x="12042" y="22910"/>
                      <a:pt x="11974" y="22758"/>
                      <a:pt x="11974" y="22598"/>
                    </a:cubicBezTo>
                    <a:cubicBezTo>
                      <a:pt x="11959" y="22529"/>
                      <a:pt x="11951" y="22468"/>
                      <a:pt x="11943" y="22407"/>
                    </a:cubicBezTo>
                    <a:cubicBezTo>
                      <a:pt x="11928" y="22339"/>
                      <a:pt x="11966" y="22285"/>
                      <a:pt x="11913" y="22262"/>
                    </a:cubicBezTo>
                    <a:cubicBezTo>
                      <a:pt x="11860" y="22239"/>
                      <a:pt x="11821" y="22316"/>
                      <a:pt x="11776" y="22346"/>
                    </a:cubicBezTo>
                    <a:cubicBezTo>
                      <a:pt x="11555" y="22514"/>
                      <a:pt x="11334" y="22689"/>
                      <a:pt x="11044" y="22742"/>
                    </a:cubicBezTo>
                    <a:cubicBezTo>
                      <a:pt x="10457" y="22864"/>
                      <a:pt x="9863" y="22918"/>
                      <a:pt x="9261" y="22910"/>
                    </a:cubicBezTo>
                    <a:cubicBezTo>
                      <a:pt x="8575" y="22895"/>
                      <a:pt x="7881" y="22849"/>
                      <a:pt x="7188" y="22880"/>
                    </a:cubicBezTo>
                    <a:cubicBezTo>
                      <a:pt x="6525" y="22910"/>
                      <a:pt x="5854" y="22849"/>
                      <a:pt x="5183" y="22811"/>
                    </a:cubicBezTo>
                    <a:cubicBezTo>
                      <a:pt x="4817" y="22796"/>
                      <a:pt x="4459" y="22742"/>
                      <a:pt x="4101" y="22659"/>
                    </a:cubicBezTo>
                    <a:cubicBezTo>
                      <a:pt x="3659" y="22552"/>
                      <a:pt x="3270" y="22300"/>
                      <a:pt x="2981" y="21942"/>
                    </a:cubicBezTo>
                    <a:lnTo>
                      <a:pt x="2935" y="22239"/>
                    </a:lnTo>
                    <a:cubicBezTo>
                      <a:pt x="2927" y="22438"/>
                      <a:pt x="2897" y="22636"/>
                      <a:pt x="2828" y="22826"/>
                    </a:cubicBezTo>
                    <a:cubicBezTo>
                      <a:pt x="2813" y="22857"/>
                      <a:pt x="2805" y="22925"/>
                      <a:pt x="2843" y="22910"/>
                    </a:cubicBezTo>
                    <a:cubicBezTo>
                      <a:pt x="3026" y="22849"/>
                      <a:pt x="3148" y="23032"/>
                      <a:pt x="3324" y="23009"/>
                    </a:cubicBezTo>
                    <a:cubicBezTo>
                      <a:pt x="3606" y="22963"/>
                      <a:pt x="3758" y="23169"/>
                      <a:pt x="3621" y="23459"/>
                    </a:cubicBezTo>
                    <a:cubicBezTo>
                      <a:pt x="3567" y="23581"/>
                      <a:pt x="3613" y="23604"/>
                      <a:pt x="3712" y="23627"/>
                    </a:cubicBezTo>
                    <a:cubicBezTo>
                      <a:pt x="3933" y="23672"/>
                      <a:pt x="4162" y="23710"/>
                      <a:pt x="4391" y="23718"/>
                    </a:cubicBezTo>
                    <a:cubicBezTo>
                      <a:pt x="4673" y="23848"/>
                      <a:pt x="4939" y="24023"/>
                      <a:pt x="5275" y="24015"/>
                    </a:cubicBezTo>
                    <a:cubicBezTo>
                      <a:pt x="5648" y="24015"/>
                      <a:pt x="6022" y="24046"/>
                      <a:pt x="6387" y="24053"/>
                    </a:cubicBezTo>
                    <a:cubicBezTo>
                      <a:pt x="6700" y="24053"/>
                      <a:pt x="6708" y="24046"/>
                      <a:pt x="6776" y="23741"/>
                    </a:cubicBezTo>
                    <a:close/>
                    <a:moveTo>
                      <a:pt x="4017" y="28047"/>
                    </a:moveTo>
                    <a:cubicBezTo>
                      <a:pt x="4010" y="28009"/>
                      <a:pt x="3979" y="28001"/>
                      <a:pt x="3949" y="27986"/>
                    </a:cubicBezTo>
                    <a:cubicBezTo>
                      <a:pt x="3849" y="27940"/>
                      <a:pt x="3735" y="27887"/>
                      <a:pt x="3750" y="27757"/>
                    </a:cubicBezTo>
                    <a:cubicBezTo>
                      <a:pt x="3766" y="27628"/>
                      <a:pt x="3895" y="27620"/>
                      <a:pt x="3994" y="27590"/>
                    </a:cubicBezTo>
                    <a:cubicBezTo>
                      <a:pt x="4093" y="27559"/>
                      <a:pt x="4208" y="27574"/>
                      <a:pt x="4269" y="27468"/>
                    </a:cubicBezTo>
                    <a:cubicBezTo>
                      <a:pt x="4474" y="27064"/>
                      <a:pt x="4688" y="26660"/>
                      <a:pt x="4703" y="26195"/>
                    </a:cubicBezTo>
                    <a:cubicBezTo>
                      <a:pt x="4703" y="25928"/>
                      <a:pt x="4802" y="25669"/>
                      <a:pt x="4970" y="25463"/>
                    </a:cubicBezTo>
                    <a:cubicBezTo>
                      <a:pt x="5107" y="25303"/>
                      <a:pt x="5290" y="25334"/>
                      <a:pt x="5465" y="25318"/>
                    </a:cubicBezTo>
                    <a:cubicBezTo>
                      <a:pt x="5511" y="25326"/>
                      <a:pt x="5557" y="25303"/>
                      <a:pt x="5580" y="25258"/>
                    </a:cubicBezTo>
                    <a:cubicBezTo>
                      <a:pt x="5602" y="25204"/>
                      <a:pt x="5549" y="25181"/>
                      <a:pt x="5519" y="25151"/>
                    </a:cubicBezTo>
                    <a:cubicBezTo>
                      <a:pt x="5366" y="25014"/>
                      <a:pt x="5198" y="24892"/>
                      <a:pt x="5061" y="24739"/>
                    </a:cubicBezTo>
                    <a:cubicBezTo>
                      <a:pt x="4947" y="24610"/>
                      <a:pt x="4779" y="24579"/>
                      <a:pt x="4642" y="24480"/>
                    </a:cubicBezTo>
                    <a:cubicBezTo>
                      <a:pt x="4436" y="24335"/>
                      <a:pt x="4345" y="24526"/>
                      <a:pt x="4208" y="24587"/>
                    </a:cubicBezTo>
                    <a:cubicBezTo>
                      <a:pt x="4177" y="24610"/>
                      <a:pt x="4139" y="24617"/>
                      <a:pt x="4101" y="24625"/>
                    </a:cubicBezTo>
                    <a:cubicBezTo>
                      <a:pt x="3987" y="24625"/>
                      <a:pt x="3872" y="24671"/>
                      <a:pt x="3789" y="24747"/>
                    </a:cubicBezTo>
                    <a:cubicBezTo>
                      <a:pt x="3667" y="24846"/>
                      <a:pt x="3499" y="24854"/>
                      <a:pt x="3369" y="24770"/>
                    </a:cubicBezTo>
                    <a:cubicBezTo>
                      <a:pt x="3331" y="24739"/>
                      <a:pt x="3278" y="24732"/>
                      <a:pt x="3232" y="24755"/>
                    </a:cubicBezTo>
                    <a:cubicBezTo>
                      <a:pt x="3042" y="24861"/>
                      <a:pt x="2889" y="24808"/>
                      <a:pt x="2737" y="24678"/>
                    </a:cubicBezTo>
                    <a:cubicBezTo>
                      <a:pt x="2691" y="24640"/>
                      <a:pt x="2638" y="24564"/>
                      <a:pt x="2577" y="24610"/>
                    </a:cubicBezTo>
                    <a:cubicBezTo>
                      <a:pt x="2516" y="24640"/>
                      <a:pt x="2546" y="24716"/>
                      <a:pt x="2546" y="24770"/>
                    </a:cubicBezTo>
                    <a:cubicBezTo>
                      <a:pt x="2577" y="25341"/>
                      <a:pt x="2607" y="25913"/>
                      <a:pt x="2638" y="26477"/>
                    </a:cubicBezTo>
                    <a:cubicBezTo>
                      <a:pt x="2668" y="27018"/>
                      <a:pt x="2782" y="27529"/>
                      <a:pt x="3202" y="27925"/>
                    </a:cubicBezTo>
                    <a:cubicBezTo>
                      <a:pt x="3438" y="28146"/>
                      <a:pt x="3705" y="28207"/>
                      <a:pt x="4010" y="28047"/>
                    </a:cubicBezTo>
                    <a:close/>
                    <a:moveTo>
                      <a:pt x="5198" y="24183"/>
                    </a:moveTo>
                    <a:cubicBezTo>
                      <a:pt x="5549" y="24305"/>
                      <a:pt x="5709" y="24587"/>
                      <a:pt x="5900" y="24831"/>
                    </a:cubicBezTo>
                    <a:cubicBezTo>
                      <a:pt x="5930" y="24876"/>
                      <a:pt x="5961" y="24915"/>
                      <a:pt x="6022" y="24869"/>
                    </a:cubicBezTo>
                    <a:cubicBezTo>
                      <a:pt x="6197" y="24724"/>
                      <a:pt x="6479" y="24815"/>
                      <a:pt x="6624" y="24587"/>
                    </a:cubicBezTo>
                    <a:cubicBezTo>
                      <a:pt x="6654" y="24541"/>
                      <a:pt x="6761" y="24533"/>
                      <a:pt x="6746" y="24434"/>
                    </a:cubicBezTo>
                    <a:cubicBezTo>
                      <a:pt x="6730" y="24351"/>
                      <a:pt x="6738" y="24267"/>
                      <a:pt x="6723" y="24183"/>
                    </a:cubicBezTo>
                    <a:cubicBezTo>
                      <a:pt x="6723" y="24137"/>
                      <a:pt x="6677" y="24137"/>
                      <a:pt x="6631" y="24145"/>
                    </a:cubicBezTo>
                    <a:cubicBezTo>
                      <a:pt x="6250" y="24221"/>
                      <a:pt x="5869" y="24160"/>
                      <a:pt x="5480" y="24152"/>
                    </a:cubicBezTo>
                    <a:cubicBezTo>
                      <a:pt x="5389" y="24137"/>
                      <a:pt x="5290" y="24145"/>
                      <a:pt x="5198" y="24183"/>
                    </a:cubicBezTo>
                    <a:close/>
                    <a:moveTo>
                      <a:pt x="7111" y="3079"/>
                    </a:moveTo>
                    <a:cubicBezTo>
                      <a:pt x="7111" y="2706"/>
                      <a:pt x="7279" y="2386"/>
                      <a:pt x="7302" y="2028"/>
                    </a:cubicBezTo>
                    <a:cubicBezTo>
                      <a:pt x="7317" y="1883"/>
                      <a:pt x="7302" y="1746"/>
                      <a:pt x="7157" y="1730"/>
                    </a:cubicBezTo>
                    <a:cubicBezTo>
                      <a:pt x="6974" y="1707"/>
                      <a:pt x="6822" y="1776"/>
                      <a:pt x="6829" y="1997"/>
                    </a:cubicBezTo>
                    <a:cubicBezTo>
                      <a:pt x="6837" y="2180"/>
                      <a:pt x="6776" y="2355"/>
                      <a:pt x="6662" y="2492"/>
                    </a:cubicBezTo>
                    <a:cubicBezTo>
                      <a:pt x="6570" y="2561"/>
                      <a:pt x="6578" y="2698"/>
                      <a:pt x="6677" y="2752"/>
                    </a:cubicBezTo>
                    <a:cubicBezTo>
                      <a:pt x="6807" y="2866"/>
                      <a:pt x="6959" y="2965"/>
                      <a:pt x="7111" y="3079"/>
                    </a:cubicBezTo>
                    <a:close/>
                    <a:moveTo>
                      <a:pt x="9162" y="27590"/>
                    </a:moveTo>
                    <a:cubicBezTo>
                      <a:pt x="9123" y="27407"/>
                      <a:pt x="9123" y="27231"/>
                      <a:pt x="9040" y="27064"/>
                    </a:cubicBezTo>
                    <a:cubicBezTo>
                      <a:pt x="8918" y="26828"/>
                      <a:pt x="8781" y="26606"/>
                      <a:pt x="8659" y="26378"/>
                    </a:cubicBezTo>
                    <a:cubicBezTo>
                      <a:pt x="8628" y="26317"/>
                      <a:pt x="8598" y="26187"/>
                      <a:pt x="8506" y="26294"/>
                    </a:cubicBezTo>
                    <a:cubicBezTo>
                      <a:pt x="8445" y="26363"/>
                      <a:pt x="8217" y="26370"/>
                      <a:pt x="8377" y="26553"/>
                    </a:cubicBezTo>
                    <a:cubicBezTo>
                      <a:pt x="8567" y="26759"/>
                      <a:pt x="8689" y="27010"/>
                      <a:pt x="8727" y="27285"/>
                    </a:cubicBezTo>
                    <a:cubicBezTo>
                      <a:pt x="8750" y="27452"/>
                      <a:pt x="8788" y="27613"/>
                      <a:pt x="8811" y="27780"/>
                    </a:cubicBezTo>
                    <a:cubicBezTo>
                      <a:pt x="8819" y="27887"/>
                      <a:pt x="8902" y="27978"/>
                      <a:pt x="9002" y="28001"/>
                    </a:cubicBezTo>
                    <a:cubicBezTo>
                      <a:pt x="9085" y="28009"/>
                      <a:pt x="9085" y="27887"/>
                      <a:pt x="9108" y="27826"/>
                    </a:cubicBezTo>
                    <a:cubicBezTo>
                      <a:pt x="9139" y="27750"/>
                      <a:pt x="9154" y="27666"/>
                      <a:pt x="9162" y="27590"/>
                    </a:cubicBezTo>
                    <a:close/>
                    <a:moveTo>
                      <a:pt x="13125" y="23116"/>
                    </a:moveTo>
                    <a:cubicBezTo>
                      <a:pt x="13148" y="23116"/>
                      <a:pt x="13170" y="23124"/>
                      <a:pt x="13193" y="23124"/>
                    </a:cubicBezTo>
                    <a:cubicBezTo>
                      <a:pt x="13483" y="23078"/>
                      <a:pt x="13712" y="22910"/>
                      <a:pt x="13933" y="22742"/>
                    </a:cubicBezTo>
                    <a:cubicBezTo>
                      <a:pt x="14055" y="22636"/>
                      <a:pt x="14085" y="22460"/>
                      <a:pt x="14009" y="22323"/>
                    </a:cubicBezTo>
                    <a:cubicBezTo>
                      <a:pt x="13925" y="22178"/>
                      <a:pt x="13742" y="22232"/>
                      <a:pt x="13612" y="22209"/>
                    </a:cubicBezTo>
                    <a:cubicBezTo>
                      <a:pt x="13529" y="22194"/>
                      <a:pt x="13330" y="22491"/>
                      <a:pt x="13323" y="22605"/>
                    </a:cubicBezTo>
                    <a:cubicBezTo>
                      <a:pt x="13315" y="22796"/>
                      <a:pt x="13292" y="22979"/>
                      <a:pt x="13125" y="23124"/>
                    </a:cubicBezTo>
                    <a:close/>
                    <a:moveTo>
                      <a:pt x="8270" y="3277"/>
                    </a:moveTo>
                    <a:cubicBezTo>
                      <a:pt x="8491" y="3171"/>
                      <a:pt x="8689" y="3011"/>
                      <a:pt x="8857" y="2828"/>
                    </a:cubicBezTo>
                    <a:cubicBezTo>
                      <a:pt x="8880" y="2797"/>
                      <a:pt x="8910" y="2752"/>
                      <a:pt x="8857" y="2729"/>
                    </a:cubicBezTo>
                    <a:cubicBezTo>
                      <a:pt x="8567" y="2637"/>
                      <a:pt x="8628" y="2370"/>
                      <a:pt x="8590" y="2165"/>
                    </a:cubicBezTo>
                    <a:cubicBezTo>
                      <a:pt x="8582" y="2050"/>
                      <a:pt x="8552" y="1944"/>
                      <a:pt x="8506" y="1837"/>
                    </a:cubicBezTo>
                    <a:cubicBezTo>
                      <a:pt x="8483" y="1799"/>
                      <a:pt x="8445" y="1776"/>
                      <a:pt x="8407" y="1784"/>
                    </a:cubicBezTo>
                    <a:cubicBezTo>
                      <a:pt x="8361" y="1784"/>
                      <a:pt x="8346" y="1822"/>
                      <a:pt x="8338" y="1860"/>
                    </a:cubicBezTo>
                    <a:cubicBezTo>
                      <a:pt x="8323" y="1906"/>
                      <a:pt x="8316" y="1959"/>
                      <a:pt x="8316" y="2012"/>
                    </a:cubicBezTo>
                    <a:cubicBezTo>
                      <a:pt x="8354" y="2431"/>
                      <a:pt x="8331" y="2858"/>
                      <a:pt x="8262" y="3285"/>
                    </a:cubicBezTo>
                    <a:close/>
                    <a:moveTo>
                      <a:pt x="10716" y="7858"/>
                    </a:moveTo>
                    <a:lnTo>
                      <a:pt x="11029" y="8186"/>
                    </a:lnTo>
                    <a:cubicBezTo>
                      <a:pt x="11082" y="8239"/>
                      <a:pt x="11136" y="8239"/>
                      <a:pt x="11151" y="8155"/>
                    </a:cubicBezTo>
                    <a:cubicBezTo>
                      <a:pt x="11204" y="7911"/>
                      <a:pt x="11387" y="7766"/>
                      <a:pt x="11578" y="7637"/>
                    </a:cubicBezTo>
                    <a:cubicBezTo>
                      <a:pt x="11669" y="7576"/>
                      <a:pt x="11654" y="7538"/>
                      <a:pt x="11585" y="7477"/>
                    </a:cubicBezTo>
                    <a:cubicBezTo>
                      <a:pt x="11402" y="7317"/>
                      <a:pt x="11128" y="7340"/>
                      <a:pt x="10975" y="7523"/>
                    </a:cubicBezTo>
                    <a:cubicBezTo>
                      <a:pt x="10884" y="7637"/>
                      <a:pt x="10838" y="7774"/>
                      <a:pt x="10716" y="7858"/>
                    </a:cubicBezTo>
                    <a:close/>
                    <a:moveTo>
                      <a:pt x="1647" y="22872"/>
                    </a:moveTo>
                    <a:cubicBezTo>
                      <a:pt x="1609" y="22750"/>
                      <a:pt x="1578" y="22628"/>
                      <a:pt x="1555" y="22499"/>
                    </a:cubicBezTo>
                    <a:cubicBezTo>
                      <a:pt x="1548" y="22308"/>
                      <a:pt x="1517" y="22156"/>
                      <a:pt x="1334" y="22041"/>
                    </a:cubicBezTo>
                    <a:cubicBezTo>
                      <a:pt x="1197" y="21957"/>
                      <a:pt x="1129" y="21950"/>
                      <a:pt x="1098" y="22110"/>
                    </a:cubicBezTo>
                    <a:cubicBezTo>
                      <a:pt x="1068" y="22262"/>
                      <a:pt x="1060" y="22422"/>
                      <a:pt x="1075" y="22582"/>
                    </a:cubicBezTo>
                    <a:cubicBezTo>
                      <a:pt x="1083" y="22666"/>
                      <a:pt x="1098" y="22826"/>
                      <a:pt x="1220" y="22811"/>
                    </a:cubicBezTo>
                    <a:cubicBezTo>
                      <a:pt x="1365" y="22781"/>
                      <a:pt x="1517" y="22803"/>
                      <a:pt x="1647" y="22880"/>
                    </a:cubicBezTo>
                    <a:close/>
                    <a:moveTo>
                      <a:pt x="9687" y="24206"/>
                    </a:moveTo>
                    <a:cubicBezTo>
                      <a:pt x="9314" y="24267"/>
                      <a:pt x="8948" y="24213"/>
                      <a:pt x="8582" y="24244"/>
                    </a:cubicBezTo>
                    <a:cubicBezTo>
                      <a:pt x="8544" y="24244"/>
                      <a:pt x="8491" y="24229"/>
                      <a:pt x="8483" y="24282"/>
                    </a:cubicBezTo>
                    <a:cubicBezTo>
                      <a:pt x="8476" y="24312"/>
                      <a:pt x="8483" y="24343"/>
                      <a:pt x="8499" y="24373"/>
                    </a:cubicBezTo>
                    <a:cubicBezTo>
                      <a:pt x="8537" y="24412"/>
                      <a:pt x="8582" y="24389"/>
                      <a:pt x="8620" y="24373"/>
                    </a:cubicBezTo>
                    <a:cubicBezTo>
                      <a:pt x="8720" y="24335"/>
                      <a:pt x="8803" y="24267"/>
                      <a:pt x="8910" y="24358"/>
                    </a:cubicBezTo>
                    <a:cubicBezTo>
                      <a:pt x="9009" y="24450"/>
                      <a:pt x="8956" y="24556"/>
                      <a:pt x="8925" y="24663"/>
                    </a:cubicBezTo>
                    <a:cubicBezTo>
                      <a:pt x="8918" y="24686"/>
                      <a:pt x="8910" y="24709"/>
                      <a:pt x="8910" y="24732"/>
                    </a:cubicBezTo>
                    <a:cubicBezTo>
                      <a:pt x="8902" y="24793"/>
                      <a:pt x="8880" y="24854"/>
                      <a:pt x="8941" y="24892"/>
                    </a:cubicBezTo>
                    <a:cubicBezTo>
                      <a:pt x="9009" y="24922"/>
                      <a:pt x="9055" y="24876"/>
                      <a:pt x="9093" y="24838"/>
                    </a:cubicBezTo>
                    <a:cubicBezTo>
                      <a:pt x="9284" y="24633"/>
                      <a:pt x="9451" y="24404"/>
                      <a:pt x="9687" y="24213"/>
                    </a:cubicBezTo>
                    <a:close/>
                    <a:moveTo>
                      <a:pt x="9512" y="1022"/>
                    </a:moveTo>
                    <a:cubicBezTo>
                      <a:pt x="9520" y="877"/>
                      <a:pt x="9474" y="846"/>
                      <a:pt x="9360" y="884"/>
                    </a:cubicBezTo>
                    <a:cubicBezTo>
                      <a:pt x="9070" y="983"/>
                      <a:pt x="9055" y="1037"/>
                      <a:pt x="9268" y="1258"/>
                    </a:cubicBezTo>
                    <a:cubicBezTo>
                      <a:pt x="9314" y="1311"/>
                      <a:pt x="9360" y="1380"/>
                      <a:pt x="9444" y="1357"/>
                    </a:cubicBezTo>
                    <a:cubicBezTo>
                      <a:pt x="9520" y="1326"/>
                      <a:pt x="9474" y="1243"/>
                      <a:pt x="9489" y="1182"/>
                    </a:cubicBezTo>
                    <a:cubicBezTo>
                      <a:pt x="9505" y="1121"/>
                      <a:pt x="9505" y="1067"/>
                      <a:pt x="9512" y="1029"/>
                    </a:cubicBezTo>
                    <a:close/>
                    <a:moveTo>
                      <a:pt x="11959" y="12934"/>
                    </a:moveTo>
                    <a:cubicBezTo>
                      <a:pt x="11981" y="13132"/>
                      <a:pt x="12020" y="13322"/>
                      <a:pt x="12081" y="13505"/>
                    </a:cubicBezTo>
                    <a:cubicBezTo>
                      <a:pt x="12248" y="13162"/>
                      <a:pt x="12302" y="12957"/>
                      <a:pt x="11959" y="12941"/>
                    </a:cubicBezTo>
                    <a:close/>
                    <a:moveTo>
                      <a:pt x="6083" y="1082"/>
                    </a:moveTo>
                    <a:cubicBezTo>
                      <a:pt x="6083" y="1227"/>
                      <a:pt x="6136" y="1349"/>
                      <a:pt x="6197" y="1342"/>
                    </a:cubicBezTo>
                    <a:cubicBezTo>
                      <a:pt x="6304" y="1326"/>
                      <a:pt x="6395" y="1258"/>
                      <a:pt x="6433" y="1166"/>
                    </a:cubicBezTo>
                    <a:cubicBezTo>
                      <a:pt x="6448" y="1136"/>
                      <a:pt x="6197" y="983"/>
                      <a:pt x="6136" y="991"/>
                    </a:cubicBezTo>
                    <a:cubicBezTo>
                      <a:pt x="6060" y="999"/>
                      <a:pt x="6090" y="1052"/>
                      <a:pt x="6083" y="1090"/>
                    </a:cubicBezTo>
                    <a:close/>
                    <a:moveTo>
                      <a:pt x="13239" y="15792"/>
                    </a:moveTo>
                    <a:cubicBezTo>
                      <a:pt x="13254" y="15670"/>
                      <a:pt x="13239" y="15548"/>
                      <a:pt x="13193" y="15434"/>
                    </a:cubicBezTo>
                    <a:cubicBezTo>
                      <a:pt x="13178" y="15388"/>
                      <a:pt x="13125" y="15373"/>
                      <a:pt x="13087" y="15395"/>
                    </a:cubicBezTo>
                    <a:cubicBezTo>
                      <a:pt x="13041" y="15426"/>
                      <a:pt x="13048" y="15456"/>
                      <a:pt x="13064" y="15495"/>
                    </a:cubicBezTo>
                    <a:cubicBezTo>
                      <a:pt x="13117" y="15586"/>
                      <a:pt x="13163" y="15670"/>
                      <a:pt x="13239" y="15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0"/>
              <p:cNvSpPr/>
              <p:nvPr/>
            </p:nvSpPr>
            <p:spPr>
              <a:xfrm>
                <a:off x="5332825" y="4202750"/>
                <a:ext cx="147875" cy="346625"/>
              </a:xfrm>
              <a:custGeom>
                <a:avLst/>
                <a:gdLst/>
                <a:ahLst/>
                <a:cxnLst/>
                <a:rect l="l" t="t" r="r" b="b"/>
                <a:pathLst>
                  <a:path w="5915" h="13865" extrusionOk="0">
                    <a:moveTo>
                      <a:pt x="145" y="1266"/>
                    </a:moveTo>
                    <a:cubicBezTo>
                      <a:pt x="275" y="1251"/>
                      <a:pt x="397" y="1213"/>
                      <a:pt x="511" y="1152"/>
                    </a:cubicBezTo>
                    <a:cubicBezTo>
                      <a:pt x="610" y="1083"/>
                      <a:pt x="732" y="1121"/>
                      <a:pt x="862" y="1129"/>
                    </a:cubicBezTo>
                    <a:cubicBezTo>
                      <a:pt x="846" y="1037"/>
                      <a:pt x="831" y="953"/>
                      <a:pt x="823" y="870"/>
                    </a:cubicBezTo>
                    <a:cubicBezTo>
                      <a:pt x="793" y="679"/>
                      <a:pt x="930" y="504"/>
                      <a:pt x="1121" y="496"/>
                    </a:cubicBezTo>
                    <a:cubicBezTo>
                      <a:pt x="1174" y="481"/>
                      <a:pt x="1227" y="489"/>
                      <a:pt x="1265" y="527"/>
                    </a:cubicBezTo>
                    <a:cubicBezTo>
                      <a:pt x="1380" y="656"/>
                      <a:pt x="1509" y="778"/>
                      <a:pt x="1586" y="923"/>
                    </a:cubicBezTo>
                    <a:cubicBezTo>
                      <a:pt x="1631" y="1045"/>
                      <a:pt x="1746" y="1129"/>
                      <a:pt x="1868" y="1136"/>
                    </a:cubicBezTo>
                    <a:cubicBezTo>
                      <a:pt x="2028" y="1159"/>
                      <a:pt x="2180" y="1182"/>
                      <a:pt x="2340" y="1228"/>
                    </a:cubicBezTo>
                    <a:cubicBezTo>
                      <a:pt x="2439" y="1266"/>
                      <a:pt x="2554" y="1190"/>
                      <a:pt x="2554" y="1075"/>
                    </a:cubicBezTo>
                    <a:cubicBezTo>
                      <a:pt x="2569" y="946"/>
                      <a:pt x="2584" y="809"/>
                      <a:pt x="2607" y="679"/>
                    </a:cubicBezTo>
                    <a:cubicBezTo>
                      <a:pt x="2675" y="389"/>
                      <a:pt x="2813" y="153"/>
                      <a:pt x="3117" y="62"/>
                    </a:cubicBezTo>
                    <a:cubicBezTo>
                      <a:pt x="3308" y="1"/>
                      <a:pt x="3590" y="176"/>
                      <a:pt x="3643" y="397"/>
                    </a:cubicBezTo>
                    <a:cubicBezTo>
                      <a:pt x="3689" y="572"/>
                      <a:pt x="3582" y="710"/>
                      <a:pt x="3354" y="763"/>
                    </a:cubicBezTo>
                    <a:cubicBezTo>
                      <a:pt x="3232" y="786"/>
                      <a:pt x="3163" y="839"/>
                      <a:pt x="3186" y="984"/>
                    </a:cubicBezTo>
                    <a:cubicBezTo>
                      <a:pt x="3209" y="1159"/>
                      <a:pt x="3224" y="1327"/>
                      <a:pt x="3224" y="1502"/>
                    </a:cubicBezTo>
                    <a:cubicBezTo>
                      <a:pt x="3232" y="1609"/>
                      <a:pt x="3270" y="1708"/>
                      <a:pt x="3346" y="1777"/>
                    </a:cubicBezTo>
                    <a:cubicBezTo>
                      <a:pt x="3651" y="2066"/>
                      <a:pt x="3781" y="2447"/>
                      <a:pt x="3933" y="2828"/>
                    </a:cubicBezTo>
                    <a:cubicBezTo>
                      <a:pt x="4070" y="3164"/>
                      <a:pt x="4276" y="3484"/>
                      <a:pt x="4299" y="3872"/>
                    </a:cubicBezTo>
                    <a:cubicBezTo>
                      <a:pt x="4322" y="4383"/>
                      <a:pt x="4306" y="4886"/>
                      <a:pt x="4299" y="5389"/>
                    </a:cubicBezTo>
                    <a:cubicBezTo>
                      <a:pt x="4306" y="5481"/>
                      <a:pt x="4268" y="5557"/>
                      <a:pt x="4207" y="5618"/>
                    </a:cubicBezTo>
                    <a:cubicBezTo>
                      <a:pt x="4017" y="5747"/>
                      <a:pt x="4047" y="5938"/>
                      <a:pt x="4055" y="6121"/>
                    </a:cubicBezTo>
                    <a:cubicBezTo>
                      <a:pt x="4070" y="6304"/>
                      <a:pt x="4108" y="6464"/>
                      <a:pt x="4131" y="6631"/>
                    </a:cubicBezTo>
                    <a:cubicBezTo>
                      <a:pt x="4169" y="6814"/>
                      <a:pt x="4101" y="7005"/>
                      <a:pt x="3941" y="7112"/>
                    </a:cubicBezTo>
                    <a:cubicBezTo>
                      <a:pt x="3819" y="7180"/>
                      <a:pt x="3773" y="7333"/>
                      <a:pt x="3834" y="7462"/>
                    </a:cubicBezTo>
                    <a:cubicBezTo>
                      <a:pt x="3887" y="7615"/>
                      <a:pt x="3941" y="7767"/>
                      <a:pt x="3994" y="7912"/>
                    </a:cubicBezTo>
                    <a:cubicBezTo>
                      <a:pt x="4047" y="8034"/>
                      <a:pt x="4024" y="8179"/>
                      <a:pt x="3948" y="8285"/>
                    </a:cubicBezTo>
                    <a:cubicBezTo>
                      <a:pt x="3880" y="8361"/>
                      <a:pt x="3887" y="8483"/>
                      <a:pt x="3963" y="8560"/>
                    </a:cubicBezTo>
                    <a:cubicBezTo>
                      <a:pt x="4070" y="8720"/>
                      <a:pt x="4162" y="8880"/>
                      <a:pt x="4245" y="9055"/>
                    </a:cubicBezTo>
                    <a:cubicBezTo>
                      <a:pt x="4337" y="9238"/>
                      <a:pt x="4421" y="9406"/>
                      <a:pt x="4276" y="9596"/>
                    </a:cubicBezTo>
                    <a:cubicBezTo>
                      <a:pt x="4230" y="9649"/>
                      <a:pt x="4276" y="9703"/>
                      <a:pt x="4299" y="9756"/>
                    </a:cubicBezTo>
                    <a:cubicBezTo>
                      <a:pt x="4406" y="9954"/>
                      <a:pt x="4596" y="10092"/>
                      <a:pt x="4733" y="10267"/>
                    </a:cubicBezTo>
                    <a:cubicBezTo>
                      <a:pt x="4855" y="10404"/>
                      <a:pt x="5038" y="10534"/>
                      <a:pt x="4817" y="10739"/>
                    </a:cubicBezTo>
                    <a:cubicBezTo>
                      <a:pt x="4764" y="10785"/>
                      <a:pt x="4840" y="10816"/>
                      <a:pt x="4863" y="10838"/>
                    </a:cubicBezTo>
                    <a:cubicBezTo>
                      <a:pt x="5069" y="11014"/>
                      <a:pt x="5251" y="11212"/>
                      <a:pt x="5412" y="11425"/>
                    </a:cubicBezTo>
                    <a:cubicBezTo>
                      <a:pt x="5495" y="11555"/>
                      <a:pt x="5594" y="11684"/>
                      <a:pt x="5488" y="11844"/>
                    </a:cubicBezTo>
                    <a:cubicBezTo>
                      <a:pt x="5465" y="11883"/>
                      <a:pt x="5472" y="11928"/>
                      <a:pt x="5503" y="11959"/>
                    </a:cubicBezTo>
                    <a:cubicBezTo>
                      <a:pt x="5648" y="12165"/>
                      <a:pt x="5678" y="12431"/>
                      <a:pt x="5823" y="12652"/>
                    </a:cubicBezTo>
                    <a:cubicBezTo>
                      <a:pt x="5899" y="12759"/>
                      <a:pt x="5915" y="12904"/>
                      <a:pt x="5854" y="13033"/>
                    </a:cubicBezTo>
                    <a:cubicBezTo>
                      <a:pt x="5808" y="13148"/>
                      <a:pt x="5770" y="13270"/>
                      <a:pt x="5762" y="13399"/>
                    </a:cubicBezTo>
                    <a:cubicBezTo>
                      <a:pt x="5739" y="13567"/>
                      <a:pt x="5663" y="13727"/>
                      <a:pt x="5549" y="13849"/>
                    </a:cubicBezTo>
                    <a:cubicBezTo>
                      <a:pt x="5434" y="13864"/>
                      <a:pt x="5373" y="13803"/>
                      <a:pt x="5442" y="13712"/>
                    </a:cubicBezTo>
                    <a:cubicBezTo>
                      <a:pt x="5594" y="13506"/>
                      <a:pt x="5594" y="13262"/>
                      <a:pt x="5678" y="13033"/>
                    </a:cubicBezTo>
                    <a:cubicBezTo>
                      <a:pt x="5739" y="12904"/>
                      <a:pt x="5724" y="12759"/>
                      <a:pt x="5640" y="12645"/>
                    </a:cubicBezTo>
                    <a:cubicBezTo>
                      <a:pt x="5511" y="12416"/>
                      <a:pt x="5450" y="12149"/>
                      <a:pt x="5297" y="11928"/>
                    </a:cubicBezTo>
                    <a:cubicBezTo>
                      <a:pt x="5358" y="11738"/>
                      <a:pt x="5351" y="11570"/>
                      <a:pt x="5198" y="11418"/>
                    </a:cubicBezTo>
                    <a:cubicBezTo>
                      <a:pt x="5061" y="11197"/>
                      <a:pt x="4848" y="11052"/>
                      <a:pt x="4649" y="10884"/>
                    </a:cubicBezTo>
                    <a:cubicBezTo>
                      <a:pt x="4573" y="10793"/>
                      <a:pt x="4535" y="10701"/>
                      <a:pt x="4649" y="10610"/>
                    </a:cubicBezTo>
                    <a:cubicBezTo>
                      <a:pt x="4726" y="10549"/>
                      <a:pt x="4687" y="10488"/>
                      <a:pt x="4634" y="10434"/>
                    </a:cubicBezTo>
                    <a:cubicBezTo>
                      <a:pt x="4535" y="10328"/>
                      <a:pt x="4436" y="10221"/>
                      <a:pt x="4337" y="10114"/>
                    </a:cubicBezTo>
                    <a:cubicBezTo>
                      <a:pt x="4207" y="9992"/>
                      <a:pt x="4146" y="9817"/>
                      <a:pt x="4040" y="9680"/>
                    </a:cubicBezTo>
                    <a:cubicBezTo>
                      <a:pt x="4032" y="9611"/>
                      <a:pt x="4047" y="9550"/>
                      <a:pt x="4093" y="9505"/>
                    </a:cubicBezTo>
                    <a:cubicBezTo>
                      <a:pt x="4169" y="9413"/>
                      <a:pt x="4177" y="9291"/>
                      <a:pt x="4116" y="9192"/>
                    </a:cubicBezTo>
                    <a:cubicBezTo>
                      <a:pt x="4017" y="8903"/>
                      <a:pt x="3796" y="8682"/>
                      <a:pt x="3712" y="8392"/>
                    </a:cubicBezTo>
                    <a:cubicBezTo>
                      <a:pt x="3742" y="8232"/>
                      <a:pt x="3925" y="8095"/>
                      <a:pt x="3788" y="7912"/>
                    </a:cubicBezTo>
                    <a:cubicBezTo>
                      <a:pt x="3803" y="7836"/>
                      <a:pt x="3750" y="7782"/>
                      <a:pt x="3727" y="7721"/>
                    </a:cubicBezTo>
                    <a:cubicBezTo>
                      <a:pt x="3643" y="7500"/>
                      <a:pt x="3514" y="7279"/>
                      <a:pt x="3689" y="7035"/>
                    </a:cubicBezTo>
                    <a:cubicBezTo>
                      <a:pt x="3948" y="6974"/>
                      <a:pt x="4047" y="6814"/>
                      <a:pt x="3956" y="6555"/>
                    </a:cubicBezTo>
                    <a:cubicBezTo>
                      <a:pt x="3956" y="6532"/>
                      <a:pt x="3948" y="6517"/>
                      <a:pt x="3948" y="6494"/>
                    </a:cubicBezTo>
                    <a:cubicBezTo>
                      <a:pt x="3941" y="6441"/>
                      <a:pt x="3941" y="6380"/>
                      <a:pt x="3925" y="6327"/>
                    </a:cubicBezTo>
                    <a:cubicBezTo>
                      <a:pt x="3857" y="6029"/>
                      <a:pt x="3788" y="5740"/>
                      <a:pt x="4063" y="5503"/>
                    </a:cubicBezTo>
                    <a:cubicBezTo>
                      <a:pt x="4124" y="5435"/>
                      <a:pt x="4162" y="5343"/>
                      <a:pt x="4162" y="5252"/>
                    </a:cubicBezTo>
                    <a:cubicBezTo>
                      <a:pt x="4192" y="4878"/>
                      <a:pt x="4200" y="4497"/>
                      <a:pt x="4184" y="4116"/>
                    </a:cubicBezTo>
                    <a:cubicBezTo>
                      <a:pt x="4200" y="3834"/>
                      <a:pt x="4131" y="3552"/>
                      <a:pt x="3986" y="3316"/>
                    </a:cubicBezTo>
                    <a:cubicBezTo>
                      <a:pt x="3864" y="3126"/>
                      <a:pt x="3803" y="2920"/>
                      <a:pt x="3712" y="2722"/>
                    </a:cubicBezTo>
                    <a:cubicBezTo>
                      <a:pt x="3598" y="2485"/>
                      <a:pt x="3544" y="2219"/>
                      <a:pt x="3354" y="2028"/>
                    </a:cubicBezTo>
                    <a:cubicBezTo>
                      <a:pt x="3163" y="1845"/>
                      <a:pt x="3057" y="1594"/>
                      <a:pt x="3064" y="1335"/>
                    </a:cubicBezTo>
                    <a:cubicBezTo>
                      <a:pt x="3072" y="1251"/>
                      <a:pt x="3064" y="1174"/>
                      <a:pt x="3057" y="1091"/>
                    </a:cubicBezTo>
                    <a:cubicBezTo>
                      <a:pt x="3018" y="748"/>
                      <a:pt x="3034" y="732"/>
                      <a:pt x="3369" y="611"/>
                    </a:cubicBezTo>
                    <a:cubicBezTo>
                      <a:pt x="3506" y="580"/>
                      <a:pt x="3552" y="405"/>
                      <a:pt x="3445" y="313"/>
                    </a:cubicBezTo>
                    <a:cubicBezTo>
                      <a:pt x="3361" y="199"/>
                      <a:pt x="3209" y="161"/>
                      <a:pt x="3087" y="229"/>
                    </a:cubicBezTo>
                    <a:cubicBezTo>
                      <a:pt x="2912" y="313"/>
                      <a:pt x="2790" y="481"/>
                      <a:pt x="2759" y="679"/>
                    </a:cubicBezTo>
                    <a:cubicBezTo>
                      <a:pt x="2721" y="854"/>
                      <a:pt x="2706" y="1030"/>
                      <a:pt x="2683" y="1213"/>
                    </a:cubicBezTo>
                    <a:cubicBezTo>
                      <a:pt x="2668" y="1296"/>
                      <a:pt x="2675" y="1357"/>
                      <a:pt x="2531" y="1365"/>
                    </a:cubicBezTo>
                    <a:cubicBezTo>
                      <a:pt x="2264" y="1365"/>
                      <a:pt x="2012" y="1274"/>
                      <a:pt x="1753" y="1274"/>
                    </a:cubicBezTo>
                    <a:cubicBezTo>
                      <a:pt x="1639" y="1274"/>
                      <a:pt x="1532" y="1205"/>
                      <a:pt x="1487" y="1106"/>
                    </a:cubicBezTo>
                    <a:cubicBezTo>
                      <a:pt x="1441" y="938"/>
                      <a:pt x="1304" y="847"/>
                      <a:pt x="1212" y="725"/>
                    </a:cubicBezTo>
                    <a:cubicBezTo>
                      <a:pt x="1182" y="679"/>
                      <a:pt x="1159" y="626"/>
                      <a:pt x="1090" y="649"/>
                    </a:cubicBezTo>
                    <a:cubicBezTo>
                      <a:pt x="1029" y="679"/>
                      <a:pt x="968" y="702"/>
                      <a:pt x="953" y="771"/>
                    </a:cubicBezTo>
                    <a:cubicBezTo>
                      <a:pt x="923" y="923"/>
                      <a:pt x="968" y="1083"/>
                      <a:pt x="1067" y="1205"/>
                    </a:cubicBezTo>
                    <a:cubicBezTo>
                      <a:pt x="1090" y="1228"/>
                      <a:pt x="1159" y="1235"/>
                      <a:pt x="1136" y="1296"/>
                    </a:cubicBezTo>
                    <a:cubicBezTo>
                      <a:pt x="1105" y="1357"/>
                      <a:pt x="1052" y="1357"/>
                      <a:pt x="1006" y="1357"/>
                    </a:cubicBezTo>
                    <a:cubicBezTo>
                      <a:pt x="938" y="1350"/>
                      <a:pt x="877" y="1335"/>
                      <a:pt x="816" y="1312"/>
                    </a:cubicBezTo>
                    <a:cubicBezTo>
                      <a:pt x="709" y="1274"/>
                      <a:pt x="595" y="1266"/>
                      <a:pt x="480" y="1289"/>
                    </a:cubicBezTo>
                    <a:cubicBezTo>
                      <a:pt x="313" y="1327"/>
                      <a:pt x="153" y="1380"/>
                      <a:pt x="0" y="1456"/>
                    </a:cubicBezTo>
                    <a:cubicBezTo>
                      <a:pt x="16" y="1335"/>
                      <a:pt x="115" y="1327"/>
                      <a:pt x="145" y="1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0"/>
              <p:cNvSpPr/>
              <p:nvPr/>
            </p:nvSpPr>
            <p:spPr>
              <a:xfrm>
                <a:off x="5458575" y="4505700"/>
                <a:ext cx="16225" cy="48225"/>
              </a:xfrm>
              <a:custGeom>
                <a:avLst/>
                <a:gdLst/>
                <a:ahLst/>
                <a:cxnLst/>
                <a:rect l="l" t="t" r="r" b="b"/>
                <a:pathLst>
                  <a:path w="649" h="1929" extrusionOk="0">
                    <a:moveTo>
                      <a:pt x="648" y="915"/>
                    </a:moveTo>
                    <a:cubicBezTo>
                      <a:pt x="572" y="1144"/>
                      <a:pt x="564" y="1388"/>
                      <a:pt x="420" y="1594"/>
                    </a:cubicBezTo>
                    <a:cubicBezTo>
                      <a:pt x="351" y="1685"/>
                      <a:pt x="412" y="1746"/>
                      <a:pt x="526" y="1731"/>
                    </a:cubicBezTo>
                    <a:cubicBezTo>
                      <a:pt x="534" y="1876"/>
                      <a:pt x="397" y="1876"/>
                      <a:pt x="321" y="1929"/>
                    </a:cubicBezTo>
                    <a:cubicBezTo>
                      <a:pt x="321" y="1464"/>
                      <a:pt x="229" y="999"/>
                      <a:pt x="54" y="572"/>
                    </a:cubicBezTo>
                    <a:cubicBezTo>
                      <a:pt x="0" y="382"/>
                      <a:pt x="0" y="184"/>
                      <a:pt x="46" y="1"/>
                    </a:cubicBezTo>
                    <a:cubicBezTo>
                      <a:pt x="92" y="39"/>
                      <a:pt x="122" y="100"/>
                      <a:pt x="130" y="161"/>
                    </a:cubicBezTo>
                    <a:cubicBezTo>
                      <a:pt x="206" y="466"/>
                      <a:pt x="397" y="732"/>
                      <a:pt x="648" y="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0"/>
              <p:cNvSpPr/>
              <p:nvPr/>
            </p:nvSpPr>
            <p:spPr>
              <a:xfrm>
                <a:off x="5454000" y="4621350"/>
                <a:ext cx="17175" cy="29000"/>
              </a:xfrm>
              <a:custGeom>
                <a:avLst/>
                <a:gdLst/>
                <a:ahLst/>
                <a:cxnLst/>
                <a:rect l="l" t="t" r="r" b="b"/>
                <a:pathLst>
                  <a:path w="687" h="1160" extrusionOk="0">
                    <a:moveTo>
                      <a:pt x="458" y="62"/>
                    </a:moveTo>
                    <a:cubicBezTo>
                      <a:pt x="458" y="85"/>
                      <a:pt x="374" y="70"/>
                      <a:pt x="435" y="115"/>
                    </a:cubicBezTo>
                    <a:cubicBezTo>
                      <a:pt x="473" y="138"/>
                      <a:pt x="504" y="161"/>
                      <a:pt x="542" y="184"/>
                    </a:cubicBezTo>
                    <a:cubicBezTo>
                      <a:pt x="458" y="329"/>
                      <a:pt x="511" y="458"/>
                      <a:pt x="565" y="595"/>
                    </a:cubicBezTo>
                    <a:cubicBezTo>
                      <a:pt x="641" y="786"/>
                      <a:pt x="686" y="984"/>
                      <a:pt x="511" y="1159"/>
                    </a:cubicBezTo>
                    <a:cubicBezTo>
                      <a:pt x="481" y="839"/>
                      <a:pt x="412" y="756"/>
                      <a:pt x="100" y="725"/>
                    </a:cubicBezTo>
                    <a:cubicBezTo>
                      <a:pt x="1" y="717"/>
                      <a:pt x="8" y="672"/>
                      <a:pt x="39" y="603"/>
                    </a:cubicBezTo>
                    <a:lnTo>
                      <a:pt x="328" y="1"/>
                    </a:lnTo>
                    <a:cubicBezTo>
                      <a:pt x="382" y="1"/>
                      <a:pt x="427" y="24"/>
                      <a:pt x="458" y="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0"/>
              <p:cNvSpPr/>
              <p:nvPr/>
            </p:nvSpPr>
            <p:spPr>
              <a:xfrm>
                <a:off x="5161900" y="4300875"/>
                <a:ext cx="272500" cy="355950"/>
              </a:xfrm>
              <a:custGeom>
                <a:avLst/>
                <a:gdLst/>
                <a:ahLst/>
                <a:cxnLst/>
                <a:rect l="l" t="t" r="r" b="b"/>
                <a:pathLst>
                  <a:path w="10900" h="14238" extrusionOk="0">
                    <a:moveTo>
                      <a:pt x="8415" y="1106"/>
                    </a:moveTo>
                    <a:cubicBezTo>
                      <a:pt x="8621" y="1456"/>
                      <a:pt x="8651" y="1838"/>
                      <a:pt x="8682" y="2226"/>
                    </a:cubicBezTo>
                    <a:cubicBezTo>
                      <a:pt x="8666" y="2287"/>
                      <a:pt x="8666" y="2356"/>
                      <a:pt x="8682" y="2417"/>
                    </a:cubicBezTo>
                    <a:cubicBezTo>
                      <a:pt x="8659" y="2958"/>
                      <a:pt x="8636" y="3491"/>
                      <a:pt x="8606" y="4033"/>
                    </a:cubicBezTo>
                    <a:cubicBezTo>
                      <a:pt x="8552" y="5054"/>
                      <a:pt x="8827" y="5991"/>
                      <a:pt x="9322" y="6875"/>
                    </a:cubicBezTo>
                    <a:cubicBezTo>
                      <a:pt x="9619" y="7416"/>
                      <a:pt x="9916" y="7958"/>
                      <a:pt x="10168" y="8514"/>
                    </a:cubicBezTo>
                    <a:cubicBezTo>
                      <a:pt x="10419" y="9032"/>
                      <a:pt x="10610" y="9581"/>
                      <a:pt x="10739" y="10145"/>
                    </a:cubicBezTo>
                    <a:cubicBezTo>
                      <a:pt x="10900" y="10968"/>
                      <a:pt x="10724" y="11730"/>
                      <a:pt x="10397" y="12477"/>
                    </a:cubicBezTo>
                    <a:cubicBezTo>
                      <a:pt x="10374" y="12568"/>
                      <a:pt x="10282" y="12622"/>
                      <a:pt x="10191" y="12599"/>
                    </a:cubicBezTo>
                    <a:cubicBezTo>
                      <a:pt x="10076" y="12591"/>
                      <a:pt x="9962" y="12599"/>
                      <a:pt x="9848" y="12622"/>
                    </a:cubicBezTo>
                    <a:cubicBezTo>
                      <a:pt x="9665" y="12660"/>
                      <a:pt x="9612" y="12790"/>
                      <a:pt x="9756" y="12881"/>
                    </a:cubicBezTo>
                    <a:cubicBezTo>
                      <a:pt x="10000" y="13049"/>
                      <a:pt x="9909" y="13262"/>
                      <a:pt x="9909" y="13468"/>
                    </a:cubicBezTo>
                    <a:cubicBezTo>
                      <a:pt x="9909" y="13536"/>
                      <a:pt x="9855" y="13559"/>
                      <a:pt x="9817" y="13597"/>
                    </a:cubicBezTo>
                    <a:cubicBezTo>
                      <a:pt x="9421" y="13956"/>
                      <a:pt x="8918" y="14039"/>
                      <a:pt x="8415" y="14123"/>
                    </a:cubicBezTo>
                    <a:cubicBezTo>
                      <a:pt x="7653" y="14238"/>
                      <a:pt x="6891" y="14138"/>
                      <a:pt x="6129" y="14146"/>
                    </a:cubicBezTo>
                    <a:cubicBezTo>
                      <a:pt x="5900" y="14146"/>
                      <a:pt x="5671" y="14138"/>
                      <a:pt x="5435" y="14146"/>
                    </a:cubicBezTo>
                    <a:cubicBezTo>
                      <a:pt x="4353" y="14169"/>
                      <a:pt x="3271" y="14146"/>
                      <a:pt x="2196" y="13956"/>
                    </a:cubicBezTo>
                    <a:cubicBezTo>
                      <a:pt x="1693" y="13872"/>
                      <a:pt x="1304" y="13582"/>
                      <a:pt x="1007" y="13178"/>
                    </a:cubicBezTo>
                    <a:cubicBezTo>
                      <a:pt x="916" y="13056"/>
                      <a:pt x="961" y="12721"/>
                      <a:pt x="1106" y="12568"/>
                    </a:cubicBezTo>
                    <a:cubicBezTo>
                      <a:pt x="1228" y="12439"/>
                      <a:pt x="1152" y="12401"/>
                      <a:pt x="1037" y="12363"/>
                    </a:cubicBezTo>
                    <a:cubicBezTo>
                      <a:pt x="900" y="12317"/>
                      <a:pt x="763" y="12302"/>
                      <a:pt x="618" y="12317"/>
                    </a:cubicBezTo>
                    <a:cubicBezTo>
                      <a:pt x="489" y="12332"/>
                      <a:pt x="428" y="12279"/>
                      <a:pt x="382" y="12157"/>
                    </a:cubicBezTo>
                    <a:cubicBezTo>
                      <a:pt x="1" y="11181"/>
                      <a:pt x="70" y="10206"/>
                      <a:pt x="397" y="9238"/>
                    </a:cubicBezTo>
                    <a:cubicBezTo>
                      <a:pt x="679" y="8384"/>
                      <a:pt x="1159" y="7622"/>
                      <a:pt x="1586" y="6830"/>
                    </a:cubicBezTo>
                    <a:cubicBezTo>
                      <a:pt x="1899" y="6250"/>
                      <a:pt x="2272" y="5702"/>
                      <a:pt x="2501" y="5077"/>
                    </a:cubicBezTo>
                    <a:cubicBezTo>
                      <a:pt x="2729" y="4475"/>
                      <a:pt x="2829" y="3834"/>
                      <a:pt x="2798" y="3194"/>
                    </a:cubicBezTo>
                    <a:cubicBezTo>
                      <a:pt x="2790" y="2600"/>
                      <a:pt x="2836" y="2013"/>
                      <a:pt x="2943" y="1434"/>
                    </a:cubicBezTo>
                    <a:cubicBezTo>
                      <a:pt x="2989" y="1175"/>
                      <a:pt x="3156" y="976"/>
                      <a:pt x="3339" y="809"/>
                    </a:cubicBezTo>
                    <a:cubicBezTo>
                      <a:pt x="3667" y="489"/>
                      <a:pt x="4078" y="283"/>
                      <a:pt x="4520" y="207"/>
                    </a:cubicBezTo>
                    <a:cubicBezTo>
                      <a:pt x="5214" y="92"/>
                      <a:pt x="5900" y="1"/>
                      <a:pt x="6609" y="100"/>
                    </a:cubicBezTo>
                    <a:cubicBezTo>
                      <a:pt x="7005" y="153"/>
                      <a:pt x="7371" y="298"/>
                      <a:pt x="7752" y="420"/>
                    </a:cubicBezTo>
                    <a:lnTo>
                      <a:pt x="7798" y="443"/>
                    </a:lnTo>
                    <a:lnTo>
                      <a:pt x="7805" y="450"/>
                    </a:lnTo>
                    <a:lnTo>
                      <a:pt x="7874" y="489"/>
                    </a:lnTo>
                    <a:lnTo>
                      <a:pt x="7881" y="489"/>
                    </a:lnTo>
                    <a:lnTo>
                      <a:pt x="7912" y="511"/>
                    </a:lnTo>
                    <a:lnTo>
                      <a:pt x="7912" y="519"/>
                    </a:lnTo>
                    <a:lnTo>
                      <a:pt x="7920" y="519"/>
                    </a:lnTo>
                    <a:lnTo>
                      <a:pt x="7920" y="534"/>
                    </a:lnTo>
                    <a:lnTo>
                      <a:pt x="7935" y="534"/>
                    </a:lnTo>
                    <a:lnTo>
                      <a:pt x="7973" y="565"/>
                    </a:lnTo>
                    <a:cubicBezTo>
                      <a:pt x="7973" y="595"/>
                      <a:pt x="7996" y="611"/>
                      <a:pt x="8019" y="611"/>
                    </a:cubicBezTo>
                    <a:cubicBezTo>
                      <a:pt x="8049" y="633"/>
                      <a:pt x="8057" y="710"/>
                      <a:pt x="8118" y="649"/>
                    </a:cubicBezTo>
                    <a:lnTo>
                      <a:pt x="8125" y="649"/>
                    </a:lnTo>
                    <a:cubicBezTo>
                      <a:pt x="8080" y="740"/>
                      <a:pt x="8125" y="763"/>
                      <a:pt x="8202" y="763"/>
                    </a:cubicBezTo>
                    <a:lnTo>
                      <a:pt x="8202" y="763"/>
                    </a:lnTo>
                    <a:cubicBezTo>
                      <a:pt x="8202" y="915"/>
                      <a:pt x="8346" y="969"/>
                      <a:pt x="8400" y="1091"/>
                    </a:cubicBezTo>
                    <a:cubicBezTo>
                      <a:pt x="8407" y="1098"/>
                      <a:pt x="8407" y="1106"/>
                      <a:pt x="8415" y="11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0"/>
              <p:cNvSpPr/>
              <p:nvPr/>
            </p:nvSpPr>
            <p:spPr>
              <a:xfrm>
                <a:off x="5289375" y="4134550"/>
                <a:ext cx="172850" cy="506275"/>
              </a:xfrm>
              <a:custGeom>
                <a:avLst/>
                <a:gdLst/>
                <a:ahLst/>
                <a:cxnLst/>
                <a:rect l="l" t="t" r="r" b="b"/>
                <a:pathLst>
                  <a:path w="6914" h="20251" extrusionOk="0">
                    <a:moveTo>
                      <a:pt x="1891" y="3986"/>
                    </a:moveTo>
                    <a:cubicBezTo>
                      <a:pt x="1860" y="4047"/>
                      <a:pt x="1761" y="4055"/>
                      <a:pt x="1746" y="4177"/>
                    </a:cubicBezTo>
                    <a:cubicBezTo>
                      <a:pt x="1898" y="4101"/>
                      <a:pt x="2066" y="4047"/>
                      <a:pt x="2234" y="4017"/>
                    </a:cubicBezTo>
                    <a:cubicBezTo>
                      <a:pt x="2340" y="3986"/>
                      <a:pt x="2455" y="3994"/>
                      <a:pt x="2561" y="4032"/>
                    </a:cubicBezTo>
                    <a:cubicBezTo>
                      <a:pt x="2622" y="4063"/>
                      <a:pt x="2683" y="4078"/>
                      <a:pt x="2752" y="4078"/>
                    </a:cubicBezTo>
                    <a:cubicBezTo>
                      <a:pt x="2798" y="4078"/>
                      <a:pt x="2859" y="4078"/>
                      <a:pt x="2882" y="4017"/>
                    </a:cubicBezTo>
                    <a:cubicBezTo>
                      <a:pt x="2904" y="3963"/>
                      <a:pt x="2843" y="3956"/>
                      <a:pt x="2813" y="3925"/>
                    </a:cubicBezTo>
                    <a:cubicBezTo>
                      <a:pt x="2714" y="3803"/>
                      <a:pt x="2668" y="3643"/>
                      <a:pt x="2706" y="3491"/>
                    </a:cubicBezTo>
                    <a:cubicBezTo>
                      <a:pt x="2714" y="3422"/>
                      <a:pt x="2775" y="3392"/>
                      <a:pt x="2843" y="3377"/>
                    </a:cubicBezTo>
                    <a:cubicBezTo>
                      <a:pt x="2904" y="3354"/>
                      <a:pt x="2927" y="3399"/>
                      <a:pt x="2958" y="3445"/>
                    </a:cubicBezTo>
                    <a:cubicBezTo>
                      <a:pt x="3057" y="3575"/>
                      <a:pt x="3186" y="3659"/>
                      <a:pt x="3232" y="3826"/>
                    </a:cubicBezTo>
                    <a:cubicBezTo>
                      <a:pt x="3278" y="3933"/>
                      <a:pt x="3385" y="4002"/>
                      <a:pt x="3499" y="3994"/>
                    </a:cubicBezTo>
                    <a:cubicBezTo>
                      <a:pt x="3758" y="3994"/>
                      <a:pt x="4010" y="4093"/>
                      <a:pt x="4276" y="4085"/>
                    </a:cubicBezTo>
                    <a:cubicBezTo>
                      <a:pt x="4421" y="4085"/>
                      <a:pt x="4421" y="4017"/>
                      <a:pt x="4429" y="3933"/>
                    </a:cubicBezTo>
                    <a:cubicBezTo>
                      <a:pt x="4452" y="3758"/>
                      <a:pt x="4467" y="3575"/>
                      <a:pt x="4505" y="3399"/>
                    </a:cubicBezTo>
                    <a:cubicBezTo>
                      <a:pt x="4535" y="3209"/>
                      <a:pt x="4657" y="3041"/>
                      <a:pt x="4833" y="2950"/>
                    </a:cubicBezTo>
                    <a:cubicBezTo>
                      <a:pt x="4955" y="2889"/>
                      <a:pt x="5107" y="2919"/>
                      <a:pt x="5191" y="3034"/>
                    </a:cubicBezTo>
                    <a:cubicBezTo>
                      <a:pt x="5298" y="3125"/>
                      <a:pt x="5252" y="3300"/>
                      <a:pt x="5115" y="3339"/>
                    </a:cubicBezTo>
                    <a:cubicBezTo>
                      <a:pt x="4779" y="3453"/>
                      <a:pt x="4772" y="3476"/>
                      <a:pt x="4802" y="3811"/>
                    </a:cubicBezTo>
                    <a:cubicBezTo>
                      <a:pt x="4810" y="3895"/>
                      <a:pt x="4817" y="3979"/>
                      <a:pt x="4817" y="4063"/>
                    </a:cubicBezTo>
                    <a:cubicBezTo>
                      <a:pt x="4810" y="4322"/>
                      <a:pt x="4909" y="4573"/>
                      <a:pt x="5099" y="4748"/>
                    </a:cubicBezTo>
                    <a:cubicBezTo>
                      <a:pt x="5298" y="4939"/>
                      <a:pt x="5343" y="5206"/>
                      <a:pt x="5458" y="5442"/>
                    </a:cubicBezTo>
                    <a:cubicBezTo>
                      <a:pt x="5557" y="5640"/>
                      <a:pt x="5610" y="5854"/>
                      <a:pt x="5732" y="6036"/>
                    </a:cubicBezTo>
                    <a:cubicBezTo>
                      <a:pt x="5877" y="6280"/>
                      <a:pt x="5945" y="6562"/>
                      <a:pt x="5938" y="6844"/>
                    </a:cubicBezTo>
                    <a:cubicBezTo>
                      <a:pt x="5945" y="7218"/>
                      <a:pt x="5938" y="7599"/>
                      <a:pt x="5907" y="7972"/>
                    </a:cubicBezTo>
                    <a:cubicBezTo>
                      <a:pt x="5907" y="8064"/>
                      <a:pt x="5869" y="8155"/>
                      <a:pt x="5808" y="8224"/>
                    </a:cubicBezTo>
                    <a:cubicBezTo>
                      <a:pt x="5534" y="8468"/>
                      <a:pt x="5602" y="8757"/>
                      <a:pt x="5671" y="9047"/>
                    </a:cubicBezTo>
                    <a:cubicBezTo>
                      <a:pt x="5686" y="9108"/>
                      <a:pt x="5694" y="9161"/>
                      <a:pt x="5701" y="9222"/>
                    </a:cubicBezTo>
                    <a:cubicBezTo>
                      <a:pt x="5618" y="9184"/>
                      <a:pt x="5549" y="9123"/>
                      <a:pt x="5450" y="9154"/>
                    </a:cubicBezTo>
                    <a:cubicBezTo>
                      <a:pt x="5351" y="9192"/>
                      <a:pt x="5244" y="9138"/>
                      <a:pt x="5206" y="9039"/>
                    </a:cubicBezTo>
                    <a:cubicBezTo>
                      <a:pt x="5191" y="9001"/>
                      <a:pt x="5183" y="8948"/>
                      <a:pt x="5130" y="8955"/>
                    </a:cubicBezTo>
                    <a:cubicBezTo>
                      <a:pt x="5214" y="8742"/>
                      <a:pt x="5351" y="8552"/>
                      <a:pt x="5374" y="8323"/>
                    </a:cubicBezTo>
                    <a:cubicBezTo>
                      <a:pt x="5381" y="8277"/>
                      <a:pt x="5381" y="8239"/>
                      <a:pt x="5374" y="8193"/>
                    </a:cubicBezTo>
                    <a:cubicBezTo>
                      <a:pt x="5450" y="7934"/>
                      <a:pt x="5496" y="7675"/>
                      <a:pt x="5503" y="7408"/>
                    </a:cubicBezTo>
                    <a:cubicBezTo>
                      <a:pt x="5534" y="7294"/>
                      <a:pt x="5480" y="7203"/>
                      <a:pt x="5435" y="7103"/>
                    </a:cubicBezTo>
                    <a:cubicBezTo>
                      <a:pt x="5397" y="7004"/>
                      <a:pt x="5328" y="6943"/>
                      <a:pt x="5351" y="6837"/>
                    </a:cubicBezTo>
                    <a:cubicBezTo>
                      <a:pt x="5351" y="6799"/>
                      <a:pt x="5351" y="6745"/>
                      <a:pt x="5305" y="6753"/>
                    </a:cubicBezTo>
                    <a:cubicBezTo>
                      <a:pt x="5259" y="6761"/>
                      <a:pt x="5282" y="6806"/>
                      <a:pt x="5282" y="6844"/>
                    </a:cubicBezTo>
                    <a:lnTo>
                      <a:pt x="5275" y="6913"/>
                    </a:lnTo>
                    <a:cubicBezTo>
                      <a:pt x="5160" y="6745"/>
                      <a:pt x="5054" y="6585"/>
                      <a:pt x="4932" y="6425"/>
                    </a:cubicBezTo>
                    <a:cubicBezTo>
                      <a:pt x="4878" y="6341"/>
                      <a:pt x="4833" y="6235"/>
                      <a:pt x="4695" y="6311"/>
                    </a:cubicBezTo>
                    <a:cubicBezTo>
                      <a:pt x="4543" y="6379"/>
                      <a:pt x="4642" y="6501"/>
                      <a:pt x="4619" y="6600"/>
                    </a:cubicBezTo>
                    <a:cubicBezTo>
                      <a:pt x="4528" y="6661"/>
                      <a:pt x="4444" y="6745"/>
                      <a:pt x="4391" y="6844"/>
                    </a:cubicBezTo>
                    <a:cubicBezTo>
                      <a:pt x="4154" y="6631"/>
                      <a:pt x="4109" y="6425"/>
                      <a:pt x="4238" y="6181"/>
                    </a:cubicBezTo>
                    <a:cubicBezTo>
                      <a:pt x="4360" y="5937"/>
                      <a:pt x="4619" y="5793"/>
                      <a:pt x="4894" y="5815"/>
                    </a:cubicBezTo>
                    <a:cubicBezTo>
                      <a:pt x="5077" y="5831"/>
                      <a:pt x="5259" y="5869"/>
                      <a:pt x="5435" y="5945"/>
                    </a:cubicBezTo>
                    <a:cubicBezTo>
                      <a:pt x="5359" y="5777"/>
                      <a:pt x="5237" y="5754"/>
                      <a:pt x="5130" y="5724"/>
                    </a:cubicBezTo>
                    <a:cubicBezTo>
                      <a:pt x="4894" y="5655"/>
                      <a:pt x="4657" y="5617"/>
                      <a:pt x="4459" y="5442"/>
                    </a:cubicBezTo>
                    <a:cubicBezTo>
                      <a:pt x="4261" y="5259"/>
                      <a:pt x="3903" y="5328"/>
                      <a:pt x="3728" y="5564"/>
                    </a:cubicBezTo>
                    <a:cubicBezTo>
                      <a:pt x="3689" y="5617"/>
                      <a:pt x="3659" y="5686"/>
                      <a:pt x="3613" y="5739"/>
                    </a:cubicBezTo>
                    <a:cubicBezTo>
                      <a:pt x="3567" y="5793"/>
                      <a:pt x="3560" y="5892"/>
                      <a:pt x="3461" y="5838"/>
                    </a:cubicBezTo>
                    <a:cubicBezTo>
                      <a:pt x="3362" y="5785"/>
                      <a:pt x="3278" y="5754"/>
                      <a:pt x="3301" y="5610"/>
                    </a:cubicBezTo>
                    <a:cubicBezTo>
                      <a:pt x="3339" y="5396"/>
                      <a:pt x="3720" y="5038"/>
                      <a:pt x="3941" y="5015"/>
                    </a:cubicBezTo>
                    <a:cubicBezTo>
                      <a:pt x="4063" y="5008"/>
                      <a:pt x="4208" y="5069"/>
                      <a:pt x="4322" y="4947"/>
                    </a:cubicBezTo>
                    <a:lnTo>
                      <a:pt x="4429" y="4947"/>
                    </a:lnTo>
                    <a:cubicBezTo>
                      <a:pt x="4581" y="5160"/>
                      <a:pt x="4756" y="5358"/>
                      <a:pt x="4955" y="5533"/>
                    </a:cubicBezTo>
                    <a:cubicBezTo>
                      <a:pt x="4993" y="5564"/>
                      <a:pt x="5038" y="5633"/>
                      <a:pt x="5099" y="5579"/>
                    </a:cubicBezTo>
                    <a:cubicBezTo>
                      <a:pt x="5153" y="5526"/>
                      <a:pt x="5092" y="5473"/>
                      <a:pt x="5054" y="5434"/>
                    </a:cubicBezTo>
                    <a:cubicBezTo>
                      <a:pt x="4833" y="5206"/>
                      <a:pt x="4612" y="4977"/>
                      <a:pt x="4383" y="4748"/>
                    </a:cubicBezTo>
                    <a:cubicBezTo>
                      <a:pt x="4345" y="4703"/>
                      <a:pt x="4269" y="4687"/>
                      <a:pt x="4322" y="4611"/>
                    </a:cubicBezTo>
                    <a:cubicBezTo>
                      <a:pt x="4360" y="4566"/>
                      <a:pt x="4421" y="4550"/>
                      <a:pt x="4474" y="4566"/>
                    </a:cubicBezTo>
                    <a:cubicBezTo>
                      <a:pt x="4520" y="4588"/>
                      <a:pt x="4558" y="4604"/>
                      <a:pt x="4596" y="4627"/>
                    </a:cubicBezTo>
                    <a:cubicBezTo>
                      <a:pt x="4634" y="4642"/>
                      <a:pt x="4688" y="4657"/>
                      <a:pt x="4711" y="4611"/>
                    </a:cubicBezTo>
                    <a:cubicBezTo>
                      <a:pt x="4734" y="4558"/>
                      <a:pt x="4688" y="4543"/>
                      <a:pt x="4657" y="4512"/>
                    </a:cubicBezTo>
                    <a:cubicBezTo>
                      <a:pt x="4528" y="4398"/>
                      <a:pt x="4383" y="4421"/>
                      <a:pt x="4154" y="4558"/>
                    </a:cubicBezTo>
                    <a:lnTo>
                      <a:pt x="4101" y="4558"/>
                    </a:lnTo>
                    <a:cubicBezTo>
                      <a:pt x="4116" y="4444"/>
                      <a:pt x="4032" y="4482"/>
                      <a:pt x="3971" y="4482"/>
                    </a:cubicBezTo>
                    <a:cubicBezTo>
                      <a:pt x="3788" y="4482"/>
                      <a:pt x="3606" y="4489"/>
                      <a:pt x="3423" y="4474"/>
                    </a:cubicBezTo>
                    <a:cubicBezTo>
                      <a:pt x="3346" y="4466"/>
                      <a:pt x="3232" y="4451"/>
                      <a:pt x="3209" y="4367"/>
                    </a:cubicBezTo>
                    <a:cubicBezTo>
                      <a:pt x="3194" y="4291"/>
                      <a:pt x="3308" y="4291"/>
                      <a:pt x="3346" y="4230"/>
                    </a:cubicBezTo>
                    <a:cubicBezTo>
                      <a:pt x="3354" y="4215"/>
                      <a:pt x="3354" y="4200"/>
                      <a:pt x="3354" y="4184"/>
                    </a:cubicBezTo>
                    <a:cubicBezTo>
                      <a:pt x="3080" y="4154"/>
                      <a:pt x="3042" y="4192"/>
                      <a:pt x="3019" y="4436"/>
                    </a:cubicBezTo>
                    <a:cubicBezTo>
                      <a:pt x="2912" y="4413"/>
                      <a:pt x="2782" y="4428"/>
                      <a:pt x="2691" y="4337"/>
                    </a:cubicBezTo>
                    <a:cubicBezTo>
                      <a:pt x="2775" y="4329"/>
                      <a:pt x="2843" y="4291"/>
                      <a:pt x="2889" y="4223"/>
                    </a:cubicBezTo>
                    <a:cubicBezTo>
                      <a:pt x="2722" y="4238"/>
                      <a:pt x="2592" y="4245"/>
                      <a:pt x="2462" y="4261"/>
                    </a:cubicBezTo>
                    <a:cubicBezTo>
                      <a:pt x="2394" y="4268"/>
                      <a:pt x="2356" y="4345"/>
                      <a:pt x="2386" y="4406"/>
                    </a:cubicBezTo>
                    <a:cubicBezTo>
                      <a:pt x="2356" y="4398"/>
                      <a:pt x="2318" y="4421"/>
                      <a:pt x="2302" y="4444"/>
                    </a:cubicBezTo>
                    <a:cubicBezTo>
                      <a:pt x="2279" y="4421"/>
                      <a:pt x="2249" y="4390"/>
                      <a:pt x="2226" y="4367"/>
                    </a:cubicBezTo>
                    <a:cubicBezTo>
                      <a:pt x="2196" y="4337"/>
                      <a:pt x="2127" y="4268"/>
                      <a:pt x="2074" y="4299"/>
                    </a:cubicBezTo>
                    <a:cubicBezTo>
                      <a:pt x="2028" y="4329"/>
                      <a:pt x="2074" y="4398"/>
                      <a:pt x="2089" y="4451"/>
                    </a:cubicBezTo>
                    <a:cubicBezTo>
                      <a:pt x="2089" y="4474"/>
                      <a:pt x="2127" y="4512"/>
                      <a:pt x="2119" y="4520"/>
                    </a:cubicBezTo>
                    <a:cubicBezTo>
                      <a:pt x="1952" y="4710"/>
                      <a:pt x="2173" y="4909"/>
                      <a:pt x="2112" y="5099"/>
                    </a:cubicBezTo>
                    <a:cubicBezTo>
                      <a:pt x="1990" y="5099"/>
                      <a:pt x="1868" y="5076"/>
                      <a:pt x="1754" y="5030"/>
                    </a:cubicBezTo>
                    <a:cubicBezTo>
                      <a:pt x="1632" y="4992"/>
                      <a:pt x="1601" y="4825"/>
                      <a:pt x="1449" y="4870"/>
                    </a:cubicBezTo>
                    <a:cubicBezTo>
                      <a:pt x="1464" y="4771"/>
                      <a:pt x="1601" y="4710"/>
                      <a:pt x="1548" y="4596"/>
                    </a:cubicBezTo>
                    <a:cubicBezTo>
                      <a:pt x="1502" y="4512"/>
                      <a:pt x="1517" y="4413"/>
                      <a:pt x="1578" y="4352"/>
                    </a:cubicBezTo>
                    <a:cubicBezTo>
                      <a:pt x="1624" y="4291"/>
                      <a:pt x="1655" y="4215"/>
                      <a:pt x="1647" y="4139"/>
                    </a:cubicBezTo>
                    <a:cubicBezTo>
                      <a:pt x="1723" y="3872"/>
                      <a:pt x="1708" y="3628"/>
                      <a:pt x="1525" y="3415"/>
                    </a:cubicBezTo>
                    <a:cubicBezTo>
                      <a:pt x="1464" y="3346"/>
                      <a:pt x="1418" y="3270"/>
                      <a:pt x="1373" y="3201"/>
                    </a:cubicBezTo>
                    <a:cubicBezTo>
                      <a:pt x="1251" y="3034"/>
                      <a:pt x="1228" y="2820"/>
                      <a:pt x="1083" y="2668"/>
                    </a:cubicBezTo>
                    <a:cubicBezTo>
                      <a:pt x="976" y="2432"/>
                      <a:pt x="1113" y="2172"/>
                      <a:pt x="1045" y="1906"/>
                    </a:cubicBezTo>
                    <a:cubicBezTo>
                      <a:pt x="1030" y="1921"/>
                      <a:pt x="1014" y="1936"/>
                      <a:pt x="999" y="1959"/>
                    </a:cubicBezTo>
                    <a:cubicBezTo>
                      <a:pt x="991" y="1974"/>
                      <a:pt x="984" y="1990"/>
                      <a:pt x="984" y="2012"/>
                    </a:cubicBezTo>
                    <a:cubicBezTo>
                      <a:pt x="862" y="2668"/>
                      <a:pt x="877" y="3308"/>
                      <a:pt x="1251" y="3895"/>
                    </a:cubicBezTo>
                    <a:cubicBezTo>
                      <a:pt x="1334" y="4070"/>
                      <a:pt x="1380" y="4261"/>
                      <a:pt x="1373" y="4459"/>
                    </a:cubicBezTo>
                    <a:cubicBezTo>
                      <a:pt x="1373" y="4489"/>
                      <a:pt x="1373" y="4527"/>
                      <a:pt x="1373" y="4558"/>
                    </a:cubicBezTo>
                    <a:cubicBezTo>
                      <a:pt x="1395" y="4619"/>
                      <a:pt x="1380" y="4687"/>
                      <a:pt x="1334" y="4733"/>
                    </a:cubicBezTo>
                    <a:cubicBezTo>
                      <a:pt x="1258" y="4840"/>
                      <a:pt x="1235" y="4969"/>
                      <a:pt x="1266" y="5099"/>
                    </a:cubicBezTo>
                    <a:cubicBezTo>
                      <a:pt x="1273" y="5137"/>
                      <a:pt x="1319" y="5191"/>
                      <a:pt x="1243" y="5206"/>
                    </a:cubicBezTo>
                    <a:cubicBezTo>
                      <a:pt x="1197" y="5213"/>
                      <a:pt x="1152" y="5198"/>
                      <a:pt x="1129" y="5152"/>
                    </a:cubicBezTo>
                    <a:cubicBezTo>
                      <a:pt x="1098" y="5107"/>
                      <a:pt x="1098" y="5015"/>
                      <a:pt x="1007" y="5038"/>
                    </a:cubicBezTo>
                    <a:cubicBezTo>
                      <a:pt x="1007" y="5046"/>
                      <a:pt x="999" y="5053"/>
                      <a:pt x="999" y="5053"/>
                    </a:cubicBezTo>
                    <a:cubicBezTo>
                      <a:pt x="1022" y="5191"/>
                      <a:pt x="908" y="5419"/>
                      <a:pt x="1228" y="5351"/>
                    </a:cubicBezTo>
                    <a:cubicBezTo>
                      <a:pt x="1357" y="5328"/>
                      <a:pt x="1502" y="5419"/>
                      <a:pt x="1647" y="5404"/>
                    </a:cubicBezTo>
                    <a:cubicBezTo>
                      <a:pt x="1655" y="5412"/>
                      <a:pt x="1662" y="5412"/>
                      <a:pt x="1677" y="5412"/>
                    </a:cubicBezTo>
                    <a:cubicBezTo>
                      <a:pt x="1708" y="5465"/>
                      <a:pt x="1769" y="5480"/>
                      <a:pt x="1822" y="5457"/>
                    </a:cubicBezTo>
                    <a:cubicBezTo>
                      <a:pt x="2013" y="5412"/>
                      <a:pt x="2218" y="5465"/>
                      <a:pt x="2356" y="5602"/>
                    </a:cubicBezTo>
                    <a:cubicBezTo>
                      <a:pt x="2440" y="5686"/>
                      <a:pt x="2554" y="5739"/>
                      <a:pt x="2668" y="5739"/>
                    </a:cubicBezTo>
                    <a:cubicBezTo>
                      <a:pt x="3064" y="5724"/>
                      <a:pt x="3331" y="5922"/>
                      <a:pt x="3567" y="6204"/>
                    </a:cubicBezTo>
                    <a:cubicBezTo>
                      <a:pt x="3880" y="6600"/>
                      <a:pt x="4215" y="6974"/>
                      <a:pt x="4474" y="7416"/>
                    </a:cubicBezTo>
                    <a:cubicBezTo>
                      <a:pt x="4497" y="7454"/>
                      <a:pt x="4513" y="7500"/>
                      <a:pt x="4528" y="7538"/>
                    </a:cubicBezTo>
                    <a:cubicBezTo>
                      <a:pt x="4673" y="8064"/>
                      <a:pt x="4756" y="8590"/>
                      <a:pt x="4665" y="9131"/>
                    </a:cubicBezTo>
                    <a:cubicBezTo>
                      <a:pt x="4619" y="9375"/>
                      <a:pt x="4673" y="9641"/>
                      <a:pt x="4642" y="9893"/>
                    </a:cubicBezTo>
                    <a:cubicBezTo>
                      <a:pt x="4551" y="10594"/>
                      <a:pt x="4718" y="11257"/>
                      <a:pt x="4871" y="11920"/>
                    </a:cubicBezTo>
                    <a:cubicBezTo>
                      <a:pt x="4970" y="12309"/>
                      <a:pt x="5221" y="12621"/>
                      <a:pt x="5366" y="12987"/>
                    </a:cubicBezTo>
                    <a:cubicBezTo>
                      <a:pt x="5526" y="13383"/>
                      <a:pt x="5808" y="13704"/>
                      <a:pt x="5999" y="14085"/>
                    </a:cubicBezTo>
                    <a:cubicBezTo>
                      <a:pt x="6296" y="14687"/>
                      <a:pt x="6662" y="15266"/>
                      <a:pt x="6807" y="15937"/>
                    </a:cubicBezTo>
                    <a:cubicBezTo>
                      <a:pt x="6845" y="16089"/>
                      <a:pt x="6868" y="16242"/>
                      <a:pt x="6883" y="16394"/>
                    </a:cubicBezTo>
                    <a:cubicBezTo>
                      <a:pt x="6913" y="17217"/>
                      <a:pt x="6883" y="18040"/>
                      <a:pt x="6837" y="18871"/>
                    </a:cubicBezTo>
                    <a:cubicBezTo>
                      <a:pt x="6829" y="19100"/>
                      <a:pt x="6768" y="19313"/>
                      <a:pt x="6662" y="19511"/>
                    </a:cubicBezTo>
                    <a:cubicBezTo>
                      <a:pt x="6570" y="19679"/>
                      <a:pt x="6502" y="19862"/>
                      <a:pt x="6418" y="20037"/>
                    </a:cubicBezTo>
                    <a:cubicBezTo>
                      <a:pt x="6387" y="20128"/>
                      <a:pt x="6319" y="20205"/>
                      <a:pt x="6227" y="20250"/>
                    </a:cubicBezTo>
                    <a:cubicBezTo>
                      <a:pt x="6220" y="20090"/>
                      <a:pt x="6204" y="19938"/>
                      <a:pt x="6189" y="19793"/>
                    </a:cubicBezTo>
                    <a:cubicBezTo>
                      <a:pt x="6182" y="19679"/>
                      <a:pt x="6288" y="19664"/>
                      <a:pt x="6334" y="19603"/>
                    </a:cubicBezTo>
                    <a:cubicBezTo>
                      <a:pt x="6464" y="19435"/>
                      <a:pt x="6441" y="19343"/>
                      <a:pt x="6235" y="19298"/>
                    </a:cubicBezTo>
                    <a:cubicBezTo>
                      <a:pt x="6235" y="19260"/>
                      <a:pt x="6243" y="19221"/>
                      <a:pt x="6250" y="19191"/>
                    </a:cubicBezTo>
                    <a:cubicBezTo>
                      <a:pt x="6433" y="18696"/>
                      <a:pt x="6433" y="18193"/>
                      <a:pt x="6395" y="17682"/>
                    </a:cubicBezTo>
                    <a:cubicBezTo>
                      <a:pt x="6380" y="17530"/>
                      <a:pt x="6349" y="17377"/>
                      <a:pt x="6342" y="17225"/>
                    </a:cubicBezTo>
                    <a:cubicBezTo>
                      <a:pt x="6304" y="16539"/>
                      <a:pt x="6136" y="15860"/>
                      <a:pt x="5854" y="15228"/>
                    </a:cubicBezTo>
                    <a:cubicBezTo>
                      <a:pt x="5458" y="14306"/>
                      <a:pt x="4977" y="13429"/>
                      <a:pt x="4612" y="12499"/>
                    </a:cubicBezTo>
                    <a:cubicBezTo>
                      <a:pt x="4269" y="11646"/>
                      <a:pt x="4124" y="10716"/>
                      <a:pt x="4200" y="9794"/>
                    </a:cubicBezTo>
                    <a:cubicBezTo>
                      <a:pt x="4238" y="9283"/>
                      <a:pt x="4231" y="8773"/>
                      <a:pt x="4223" y="8262"/>
                    </a:cubicBezTo>
                    <a:cubicBezTo>
                      <a:pt x="4208" y="7713"/>
                      <a:pt x="3979" y="7195"/>
                      <a:pt x="3583" y="6821"/>
                    </a:cubicBezTo>
                    <a:cubicBezTo>
                      <a:pt x="3194" y="6425"/>
                      <a:pt x="2683" y="6219"/>
                      <a:pt x="2158" y="6090"/>
                    </a:cubicBezTo>
                    <a:cubicBezTo>
                      <a:pt x="2119" y="6006"/>
                      <a:pt x="2043" y="6014"/>
                      <a:pt x="1975" y="5991"/>
                    </a:cubicBezTo>
                    <a:cubicBezTo>
                      <a:pt x="1815" y="5945"/>
                      <a:pt x="1647" y="5907"/>
                      <a:pt x="1479" y="5861"/>
                    </a:cubicBezTo>
                    <a:cubicBezTo>
                      <a:pt x="1426" y="5846"/>
                      <a:pt x="1365" y="5838"/>
                      <a:pt x="1342" y="5754"/>
                    </a:cubicBezTo>
                    <a:cubicBezTo>
                      <a:pt x="1289" y="5549"/>
                      <a:pt x="1243" y="5533"/>
                      <a:pt x="1030" y="5594"/>
                    </a:cubicBezTo>
                    <a:cubicBezTo>
                      <a:pt x="976" y="5633"/>
                      <a:pt x="923" y="5671"/>
                      <a:pt x="870" y="5701"/>
                    </a:cubicBezTo>
                    <a:cubicBezTo>
                      <a:pt x="618" y="5815"/>
                      <a:pt x="367" y="5724"/>
                      <a:pt x="397" y="5511"/>
                    </a:cubicBezTo>
                    <a:cubicBezTo>
                      <a:pt x="405" y="5389"/>
                      <a:pt x="374" y="5267"/>
                      <a:pt x="298" y="5175"/>
                    </a:cubicBezTo>
                    <a:cubicBezTo>
                      <a:pt x="260" y="5130"/>
                      <a:pt x="229" y="5061"/>
                      <a:pt x="290" y="5008"/>
                    </a:cubicBezTo>
                    <a:cubicBezTo>
                      <a:pt x="351" y="4947"/>
                      <a:pt x="397" y="4992"/>
                      <a:pt x="443" y="5030"/>
                    </a:cubicBezTo>
                    <a:cubicBezTo>
                      <a:pt x="580" y="5152"/>
                      <a:pt x="633" y="5114"/>
                      <a:pt x="656" y="4947"/>
                    </a:cubicBezTo>
                    <a:cubicBezTo>
                      <a:pt x="679" y="4832"/>
                      <a:pt x="694" y="4695"/>
                      <a:pt x="877" y="4825"/>
                    </a:cubicBezTo>
                    <a:cubicBezTo>
                      <a:pt x="885" y="4703"/>
                      <a:pt x="854" y="4634"/>
                      <a:pt x="763" y="4604"/>
                    </a:cubicBezTo>
                    <a:cubicBezTo>
                      <a:pt x="717" y="4588"/>
                      <a:pt x="671" y="4611"/>
                      <a:pt x="664" y="4657"/>
                    </a:cubicBezTo>
                    <a:cubicBezTo>
                      <a:pt x="626" y="4886"/>
                      <a:pt x="504" y="4969"/>
                      <a:pt x="283" y="4893"/>
                    </a:cubicBezTo>
                    <a:cubicBezTo>
                      <a:pt x="245" y="4893"/>
                      <a:pt x="214" y="4893"/>
                      <a:pt x="184" y="4901"/>
                    </a:cubicBezTo>
                    <a:cubicBezTo>
                      <a:pt x="168" y="4809"/>
                      <a:pt x="92" y="4840"/>
                      <a:pt x="39" y="4825"/>
                    </a:cubicBezTo>
                    <a:cubicBezTo>
                      <a:pt x="16" y="4657"/>
                      <a:pt x="1" y="4489"/>
                      <a:pt x="191" y="4406"/>
                    </a:cubicBezTo>
                    <a:cubicBezTo>
                      <a:pt x="222" y="4390"/>
                      <a:pt x="229" y="4337"/>
                      <a:pt x="245" y="4299"/>
                    </a:cubicBezTo>
                    <a:cubicBezTo>
                      <a:pt x="290" y="4284"/>
                      <a:pt x="328" y="4245"/>
                      <a:pt x="336" y="4192"/>
                    </a:cubicBezTo>
                    <a:cubicBezTo>
                      <a:pt x="374" y="4017"/>
                      <a:pt x="397" y="3842"/>
                      <a:pt x="405" y="3666"/>
                    </a:cubicBezTo>
                    <a:cubicBezTo>
                      <a:pt x="420" y="3422"/>
                      <a:pt x="420" y="3178"/>
                      <a:pt x="397" y="2935"/>
                    </a:cubicBezTo>
                    <a:cubicBezTo>
                      <a:pt x="359" y="2729"/>
                      <a:pt x="359" y="2515"/>
                      <a:pt x="397" y="2310"/>
                    </a:cubicBezTo>
                    <a:cubicBezTo>
                      <a:pt x="511" y="1662"/>
                      <a:pt x="481" y="1014"/>
                      <a:pt x="534" y="366"/>
                    </a:cubicBezTo>
                    <a:lnTo>
                      <a:pt x="580" y="77"/>
                    </a:lnTo>
                    <a:lnTo>
                      <a:pt x="763" y="61"/>
                    </a:lnTo>
                    <a:cubicBezTo>
                      <a:pt x="816" y="115"/>
                      <a:pt x="831" y="69"/>
                      <a:pt x="847" y="31"/>
                    </a:cubicBezTo>
                    <a:cubicBezTo>
                      <a:pt x="961" y="0"/>
                      <a:pt x="991" y="46"/>
                      <a:pt x="991" y="153"/>
                    </a:cubicBezTo>
                    <a:cubicBezTo>
                      <a:pt x="991" y="618"/>
                      <a:pt x="1052" y="1083"/>
                      <a:pt x="1022" y="1547"/>
                    </a:cubicBezTo>
                    <a:cubicBezTo>
                      <a:pt x="1022" y="1601"/>
                      <a:pt x="999" y="1677"/>
                      <a:pt x="1068" y="1700"/>
                    </a:cubicBezTo>
                    <a:cubicBezTo>
                      <a:pt x="1152" y="1730"/>
                      <a:pt x="1159" y="1639"/>
                      <a:pt x="1190" y="1586"/>
                    </a:cubicBezTo>
                    <a:cubicBezTo>
                      <a:pt x="1289" y="1403"/>
                      <a:pt x="1479" y="1326"/>
                      <a:pt x="1632" y="1205"/>
                    </a:cubicBezTo>
                    <a:cubicBezTo>
                      <a:pt x="1754" y="1128"/>
                      <a:pt x="1845" y="1022"/>
                      <a:pt x="1906" y="892"/>
                    </a:cubicBezTo>
                    <a:cubicBezTo>
                      <a:pt x="1921" y="831"/>
                      <a:pt x="1944" y="740"/>
                      <a:pt x="1868" y="724"/>
                    </a:cubicBezTo>
                    <a:cubicBezTo>
                      <a:pt x="1601" y="656"/>
                      <a:pt x="1655" y="427"/>
                      <a:pt x="1616" y="244"/>
                    </a:cubicBezTo>
                    <a:lnTo>
                      <a:pt x="1754" y="282"/>
                    </a:lnTo>
                    <a:cubicBezTo>
                      <a:pt x="1776" y="298"/>
                      <a:pt x="1815" y="336"/>
                      <a:pt x="1830" y="328"/>
                    </a:cubicBezTo>
                    <a:cubicBezTo>
                      <a:pt x="2058" y="267"/>
                      <a:pt x="2173" y="427"/>
                      <a:pt x="2302" y="549"/>
                    </a:cubicBezTo>
                    <a:cubicBezTo>
                      <a:pt x="2302" y="625"/>
                      <a:pt x="2241" y="663"/>
                      <a:pt x="2203" y="709"/>
                    </a:cubicBezTo>
                    <a:cubicBezTo>
                      <a:pt x="2127" y="793"/>
                      <a:pt x="2127" y="923"/>
                      <a:pt x="2218" y="999"/>
                    </a:cubicBezTo>
                    <a:cubicBezTo>
                      <a:pt x="2272" y="1075"/>
                      <a:pt x="2371" y="1098"/>
                      <a:pt x="2455" y="1067"/>
                    </a:cubicBezTo>
                    <a:cubicBezTo>
                      <a:pt x="2584" y="1044"/>
                      <a:pt x="2668" y="930"/>
                      <a:pt x="2653" y="801"/>
                    </a:cubicBezTo>
                    <a:cubicBezTo>
                      <a:pt x="2790" y="907"/>
                      <a:pt x="2950" y="984"/>
                      <a:pt x="3118" y="1022"/>
                    </a:cubicBezTo>
                    <a:cubicBezTo>
                      <a:pt x="3514" y="1128"/>
                      <a:pt x="3773" y="1669"/>
                      <a:pt x="3606" y="2043"/>
                    </a:cubicBezTo>
                    <a:cubicBezTo>
                      <a:pt x="3468" y="2073"/>
                      <a:pt x="3430" y="2203"/>
                      <a:pt x="3362" y="2294"/>
                    </a:cubicBezTo>
                    <a:cubicBezTo>
                      <a:pt x="3247" y="2432"/>
                      <a:pt x="3064" y="2439"/>
                      <a:pt x="2882" y="2294"/>
                    </a:cubicBezTo>
                    <a:cubicBezTo>
                      <a:pt x="2752" y="2188"/>
                      <a:pt x="2790" y="2073"/>
                      <a:pt x="2882" y="1967"/>
                    </a:cubicBezTo>
                    <a:cubicBezTo>
                      <a:pt x="3049" y="2180"/>
                      <a:pt x="3247" y="2195"/>
                      <a:pt x="3362" y="1997"/>
                    </a:cubicBezTo>
                    <a:cubicBezTo>
                      <a:pt x="3476" y="1807"/>
                      <a:pt x="3324" y="1479"/>
                      <a:pt x="3072" y="1441"/>
                    </a:cubicBezTo>
                    <a:cubicBezTo>
                      <a:pt x="2935" y="1410"/>
                      <a:pt x="2821" y="1387"/>
                      <a:pt x="2805" y="1212"/>
                    </a:cubicBezTo>
                    <a:cubicBezTo>
                      <a:pt x="2760" y="1281"/>
                      <a:pt x="2722" y="1349"/>
                      <a:pt x="2691" y="1426"/>
                    </a:cubicBezTo>
                    <a:cubicBezTo>
                      <a:pt x="2645" y="1578"/>
                      <a:pt x="2569" y="1647"/>
                      <a:pt x="2409" y="1540"/>
                    </a:cubicBezTo>
                    <a:cubicBezTo>
                      <a:pt x="2295" y="1464"/>
                      <a:pt x="2142" y="1456"/>
                      <a:pt x="2028" y="1532"/>
                    </a:cubicBezTo>
                    <a:cubicBezTo>
                      <a:pt x="1929" y="1586"/>
                      <a:pt x="1822" y="1639"/>
                      <a:pt x="1715" y="1685"/>
                    </a:cubicBezTo>
                    <a:cubicBezTo>
                      <a:pt x="1601" y="1746"/>
                      <a:pt x="1517" y="1852"/>
                      <a:pt x="1487" y="1974"/>
                    </a:cubicBezTo>
                    <a:cubicBezTo>
                      <a:pt x="1403" y="2241"/>
                      <a:pt x="1426" y="2523"/>
                      <a:pt x="1411" y="2805"/>
                    </a:cubicBezTo>
                    <a:cubicBezTo>
                      <a:pt x="1464" y="2744"/>
                      <a:pt x="1517" y="2683"/>
                      <a:pt x="1555" y="2614"/>
                    </a:cubicBezTo>
                    <a:cubicBezTo>
                      <a:pt x="1792" y="2249"/>
                      <a:pt x="1876" y="2218"/>
                      <a:pt x="2287" y="2348"/>
                    </a:cubicBezTo>
                    <a:cubicBezTo>
                      <a:pt x="2302" y="2348"/>
                      <a:pt x="2318" y="2355"/>
                      <a:pt x="2340" y="2355"/>
                    </a:cubicBezTo>
                    <a:cubicBezTo>
                      <a:pt x="2340" y="2447"/>
                      <a:pt x="2440" y="2515"/>
                      <a:pt x="2417" y="2614"/>
                    </a:cubicBezTo>
                    <a:cubicBezTo>
                      <a:pt x="2279" y="2645"/>
                      <a:pt x="2135" y="2660"/>
                      <a:pt x="2005" y="2698"/>
                    </a:cubicBezTo>
                    <a:cubicBezTo>
                      <a:pt x="1822" y="2744"/>
                      <a:pt x="1738" y="2950"/>
                      <a:pt x="1830" y="3110"/>
                    </a:cubicBezTo>
                    <a:cubicBezTo>
                      <a:pt x="1876" y="3186"/>
                      <a:pt x="1876" y="3278"/>
                      <a:pt x="1830" y="3354"/>
                    </a:cubicBezTo>
                    <a:cubicBezTo>
                      <a:pt x="1746" y="3514"/>
                      <a:pt x="1754" y="3689"/>
                      <a:pt x="1761" y="3857"/>
                    </a:cubicBezTo>
                    <a:cubicBezTo>
                      <a:pt x="1769" y="3963"/>
                      <a:pt x="1807" y="4002"/>
                      <a:pt x="1891" y="3986"/>
                    </a:cubicBezTo>
                    <a:close/>
                    <a:moveTo>
                      <a:pt x="786" y="4085"/>
                    </a:moveTo>
                    <a:cubicBezTo>
                      <a:pt x="748" y="3247"/>
                      <a:pt x="626" y="2416"/>
                      <a:pt x="740" y="1578"/>
                    </a:cubicBezTo>
                    <a:cubicBezTo>
                      <a:pt x="481" y="2416"/>
                      <a:pt x="534" y="3247"/>
                      <a:pt x="786" y="4085"/>
                    </a:cubicBezTo>
                    <a:close/>
                    <a:moveTo>
                      <a:pt x="496" y="4200"/>
                    </a:moveTo>
                    <a:cubicBezTo>
                      <a:pt x="504" y="4291"/>
                      <a:pt x="473" y="4390"/>
                      <a:pt x="549" y="4497"/>
                    </a:cubicBezTo>
                    <a:cubicBezTo>
                      <a:pt x="595" y="4367"/>
                      <a:pt x="588" y="4276"/>
                      <a:pt x="496" y="4200"/>
                    </a:cubicBezTo>
                    <a:close/>
                    <a:moveTo>
                      <a:pt x="1418" y="5633"/>
                    </a:moveTo>
                    <a:cubicBezTo>
                      <a:pt x="1411" y="5633"/>
                      <a:pt x="1395" y="5640"/>
                      <a:pt x="1395" y="5648"/>
                    </a:cubicBezTo>
                    <a:cubicBezTo>
                      <a:pt x="1395" y="5655"/>
                      <a:pt x="1403" y="5663"/>
                      <a:pt x="1411" y="5671"/>
                    </a:cubicBezTo>
                    <a:cubicBezTo>
                      <a:pt x="1426" y="5686"/>
                      <a:pt x="1441" y="5678"/>
                      <a:pt x="1441" y="5655"/>
                    </a:cubicBezTo>
                    <a:cubicBezTo>
                      <a:pt x="1441" y="5648"/>
                      <a:pt x="1426" y="5640"/>
                      <a:pt x="1418" y="56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0"/>
              <p:cNvSpPr/>
              <p:nvPr/>
            </p:nvSpPr>
            <p:spPr>
              <a:xfrm>
                <a:off x="5209550" y="4666325"/>
                <a:ext cx="183875" cy="178375"/>
              </a:xfrm>
              <a:custGeom>
                <a:avLst/>
                <a:gdLst/>
                <a:ahLst/>
                <a:cxnLst/>
                <a:rect l="l" t="t" r="r" b="b"/>
                <a:pathLst>
                  <a:path w="7355" h="7135" extrusionOk="0">
                    <a:moveTo>
                      <a:pt x="3026" y="3727"/>
                    </a:moveTo>
                    <a:cubicBezTo>
                      <a:pt x="3034" y="3667"/>
                      <a:pt x="3041" y="3590"/>
                      <a:pt x="2965" y="3567"/>
                    </a:cubicBezTo>
                    <a:cubicBezTo>
                      <a:pt x="2904" y="3545"/>
                      <a:pt x="2858" y="3606"/>
                      <a:pt x="2835" y="3651"/>
                    </a:cubicBezTo>
                    <a:cubicBezTo>
                      <a:pt x="2668" y="3926"/>
                      <a:pt x="2409" y="4147"/>
                      <a:pt x="2378" y="4505"/>
                    </a:cubicBezTo>
                    <a:cubicBezTo>
                      <a:pt x="2363" y="4688"/>
                      <a:pt x="2180" y="4764"/>
                      <a:pt x="2035" y="4840"/>
                    </a:cubicBezTo>
                    <a:cubicBezTo>
                      <a:pt x="1959" y="4886"/>
                      <a:pt x="1837" y="4756"/>
                      <a:pt x="1852" y="4634"/>
                    </a:cubicBezTo>
                    <a:cubicBezTo>
                      <a:pt x="1929" y="4101"/>
                      <a:pt x="2203" y="3606"/>
                      <a:pt x="2614" y="3255"/>
                    </a:cubicBezTo>
                    <a:cubicBezTo>
                      <a:pt x="2660" y="3217"/>
                      <a:pt x="2714" y="3171"/>
                      <a:pt x="2767" y="3240"/>
                    </a:cubicBezTo>
                    <a:cubicBezTo>
                      <a:pt x="2881" y="3385"/>
                      <a:pt x="3087" y="3415"/>
                      <a:pt x="3209" y="3567"/>
                    </a:cubicBezTo>
                    <a:cubicBezTo>
                      <a:pt x="3239" y="3606"/>
                      <a:pt x="3293" y="3651"/>
                      <a:pt x="3338" y="3598"/>
                    </a:cubicBezTo>
                    <a:cubicBezTo>
                      <a:pt x="3384" y="3552"/>
                      <a:pt x="3346" y="3499"/>
                      <a:pt x="3316" y="3461"/>
                    </a:cubicBezTo>
                    <a:cubicBezTo>
                      <a:pt x="3255" y="3392"/>
                      <a:pt x="3201" y="3308"/>
                      <a:pt x="3125" y="3278"/>
                    </a:cubicBezTo>
                    <a:cubicBezTo>
                      <a:pt x="2866" y="3179"/>
                      <a:pt x="2790" y="2965"/>
                      <a:pt x="2721" y="2737"/>
                    </a:cubicBezTo>
                    <a:cubicBezTo>
                      <a:pt x="2706" y="2683"/>
                      <a:pt x="2706" y="2615"/>
                      <a:pt x="2645" y="2561"/>
                    </a:cubicBezTo>
                    <a:cubicBezTo>
                      <a:pt x="2599" y="2653"/>
                      <a:pt x="2599" y="2744"/>
                      <a:pt x="2630" y="2836"/>
                    </a:cubicBezTo>
                    <a:cubicBezTo>
                      <a:pt x="2706" y="2973"/>
                      <a:pt x="2645" y="3141"/>
                      <a:pt x="2500" y="3194"/>
                    </a:cubicBezTo>
                    <a:cubicBezTo>
                      <a:pt x="2424" y="3232"/>
                      <a:pt x="2386" y="3385"/>
                      <a:pt x="2294" y="3324"/>
                    </a:cubicBezTo>
                    <a:cubicBezTo>
                      <a:pt x="2211" y="3255"/>
                      <a:pt x="2165" y="3141"/>
                      <a:pt x="2195" y="3026"/>
                    </a:cubicBezTo>
                    <a:cubicBezTo>
                      <a:pt x="2218" y="2935"/>
                      <a:pt x="2165" y="2836"/>
                      <a:pt x="2150" y="2744"/>
                    </a:cubicBezTo>
                    <a:cubicBezTo>
                      <a:pt x="2172" y="2539"/>
                      <a:pt x="2241" y="2333"/>
                      <a:pt x="2348" y="2150"/>
                    </a:cubicBezTo>
                    <a:cubicBezTo>
                      <a:pt x="2439" y="2081"/>
                      <a:pt x="2538" y="2036"/>
                      <a:pt x="2653" y="2028"/>
                    </a:cubicBezTo>
                    <a:cubicBezTo>
                      <a:pt x="2698" y="2043"/>
                      <a:pt x="2729" y="2028"/>
                      <a:pt x="2744" y="1975"/>
                    </a:cubicBezTo>
                    <a:cubicBezTo>
                      <a:pt x="2805" y="1959"/>
                      <a:pt x="2858" y="1914"/>
                      <a:pt x="2881" y="1853"/>
                    </a:cubicBezTo>
                    <a:cubicBezTo>
                      <a:pt x="2576" y="1845"/>
                      <a:pt x="2271" y="1944"/>
                      <a:pt x="2028" y="2127"/>
                    </a:cubicBezTo>
                    <a:cubicBezTo>
                      <a:pt x="1814" y="2264"/>
                      <a:pt x="1677" y="2432"/>
                      <a:pt x="1677" y="2721"/>
                    </a:cubicBezTo>
                    <a:cubicBezTo>
                      <a:pt x="1669" y="3003"/>
                      <a:pt x="1502" y="3278"/>
                      <a:pt x="1403" y="3552"/>
                    </a:cubicBezTo>
                    <a:cubicBezTo>
                      <a:pt x="1281" y="3857"/>
                      <a:pt x="1197" y="4177"/>
                      <a:pt x="1006" y="4467"/>
                    </a:cubicBezTo>
                    <a:cubicBezTo>
                      <a:pt x="869" y="4665"/>
                      <a:pt x="907" y="4924"/>
                      <a:pt x="938" y="5160"/>
                    </a:cubicBezTo>
                    <a:cubicBezTo>
                      <a:pt x="961" y="5320"/>
                      <a:pt x="907" y="5366"/>
                      <a:pt x="770" y="5305"/>
                    </a:cubicBezTo>
                    <a:cubicBezTo>
                      <a:pt x="625" y="5244"/>
                      <a:pt x="473" y="5183"/>
                      <a:pt x="419" y="4970"/>
                    </a:cubicBezTo>
                    <a:cubicBezTo>
                      <a:pt x="374" y="4794"/>
                      <a:pt x="191" y="4688"/>
                      <a:pt x="0" y="4642"/>
                    </a:cubicBezTo>
                    <a:cubicBezTo>
                      <a:pt x="8" y="4634"/>
                      <a:pt x="8" y="4619"/>
                      <a:pt x="16" y="4612"/>
                    </a:cubicBezTo>
                    <a:cubicBezTo>
                      <a:pt x="465" y="4573"/>
                      <a:pt x="595" y="4223"/>
                      <a:pt x="724" y="3880"/>
                    </a:cubicBezTo>
                    <a:cubicBezTo>
                      <a:pt x="846" y="3560"/>
                      <a:pt x="983" y="3240"/>
                      <a:pt x="930" y="2874"/>
                    </a:cubicBezTo>
                    <a:cubicBezTo>
                      <a:pt x="930" y="2752"/>
                      <a:pt x="961" y="2630"/>
                      <a:pt x="1029" y="2531"/>
                    </a:cubicBezTo>
                    <a:cubicBezTo>
                      <a:pt x="1128" y="2325"/>
                      <a:pt x="1304" y="2279"/>
                      <a:pt x="1502" y="2272"/>
                    </a:cubicBezTo>
                    <a:cubicBezTo>
                      <a:pt x="1616" y="2279"/>
                      <a:pt x="1723" y="2234"/>
                      <a:pt x="1791" y="2142"/>
                    </a:cubicBezTo>
                    <a:cubicBezTo>
                      <a:pt x="2188" y="1670"/>
                      <a:pt x="2477" y="1594"/>
                      <a:pt x="3064" y="1807"/>
                    </a:cubicBezTo>
                    <a:cubicBezTo>
                      <a:pt x="3133" y="1830"/>
                      <a:pt x="3209" y="1853"/>
                      <a:pt x="3285" y="1875"/>
                    </a:cubicBezTo>
                    <a:cubicBezTo>
                      <a:pt x="3392" y="1975"/>
                      <a:pt x="3453" y="1929"/>
                      <a:pt x="3476" y="1807"/>
                    </a:cubicBezTo>
                    <a:cubicBezTo>
                      <a:pt x="3491" y="1715"/>
                      <a:pt x="3460" y="1624"/>
                      <a:pt x="3392" y="1563"/>
                    </a:cubicBezTo>
                    <a:cubicBezTo>
                      <a:pt x="3239" y="1433"/>
                      <a:pt x="3224" y="1266"/>
                      <a:pt x="3194" y="1083"/>
                    </a:cubicBezTo>
                    <a:cubicBezTo>
                      <a:pt x="3156" y="854"/>
                      <a:pt x="3178" y="618"/>
                      <a:pt x="3247" y="389"/>
                    </a:cubicBezTo>
                    <a:cubicBezTo>
                      <a:pt x="3346" y="260"/>
                      <a:pt x="3468" y="153"/>
                      <a:pt x="3605" y="69"/>
                    </a:cubicBezTo>
                    <a:cubicBezTo>
                      <a:pt x="3689" y="16"/>
                      <a:pt x="3773" y="1"/>
                      <a:pt x="3834" y="107"/>
                    </a:cubicBezTo>
                    <a:cubicBezTo>
                      <a:pt x="3826" y="168"/>
                      <a:pt x="3841" y="237"/>
                      <a:pt x="3887" y="283"/>
                    </a:cubicBezTo>
                    <a:cubicBezTo>
                      <a:pt x="4108" y="610"/>
                      <a:pt x="4162" y="1022"/>
                      <a:pt x="4032" y="1388"/>
                    </a:cubicBezTo>
                    <a:cubicBezTo>
                      <a:pt x="4009" y="1464"/>
                      <a:pt x="4017" y="1548"/>
                      <a:pt x="4047" y="1616"/>
                    </a:cubicBezTo>
                    <a:cubicBezTo>
                      <a:pt x="4063" y="1654"/>
                      <a:pt x="4070" y="1708"/>
                      <a:pt x="4123" y="1715"/>
                    </a:cubicBezTo>
                    <a:cubicBezTo>
                      <a:pt x="4177" y="1715"/>
                      <a:pt x="4192" y="1670"/>
                      <a:pt x="4215" y="1639"/>
                    </a:cubicBezTo>
                    <a:cubicBezTo>
                      <a:pt x="4276" y="1517"/>
                      <a:pt x="4367" y="1418"/>
                      <a:pt x="4474" y="1350"/>
                    </a:cubicBezTo>
                    <a:cubicBezTo>
                      <a:pt x="4611" y="1464"/>
                      <a:pt x="4741" y="1342"/>
                      <a:pt x="4870" y="1319"/>
                    </a:cubicBezTo>
                    <a:cubicBezTo>
                      <a:pt x="4908" y="1395"/>
                      <a:pt x="4855" y="1449"/>
                      <a:pt x="4848" y="1510"/>
                    </a:cubicBezTo>
                    <a:cubicBezTo>
                      <a:pt x="4817" y="1624"/>
                      <a:pt x="4794" y="1723"/>
                      <a:pt x="4916" y="1799"/>
                    </a:cubicBezTo>
                    <a:cubicBezTo>
                      <a:pt x="5023" y="1868"/>
                      <a:pt x="5160" y="1860"/>
                      <a:pt x="5251" y="1776"/>
                    </a:cubicBezTo>
                    <a:cubicBezTo>
                      <a:pt x="5351" y="1693"/>
                      <a:pt x="5404" y="1571"/>
                      <a:pt x="5511" y="1502"/>
                    </a:cubicBezTo>
                    <a:cubicBezTo>
                      <a:pt x="5556" y="1533"/>
                      <a:pt x="5533" y="1555"/>
                      <a:pt x="5518" y="1594"/>
                    </a:cubicBezTo>
                    <a:cubicBezTo>
                      <a:pt x="5442" y="1822"/>
                      <a:pt x="5259" y="1959"/>
                      <a:pt x="5084" y="2112"/>
                    </a:cubicBezTo>
                    <a:cubicBezTo>
                      <a:pt x="5015" y="2157"/>
                      <a:pt x="4863" y="2157"/>
                      <a:pt x="4893" y="2249"/>
                    </a:cubicBezTo>
                    <a:cubicBezTo>
                      <a:pt x="4924" y="2363"/>
                      <a:pt x="5084" y="2333"/>
                      <a:pt x="5160" y="2295"/>
                    </a:cubicBezTo>
                    <a:cubicBezTo>
                      <a:pt x="5495" y="2150"/>
                      <a:pt x="5815" y="2257"/>
                      <a:pt x="6136" y="2310"/>
                    </a:cubicBezTo>
                    <a:cubicBezTo>
                      <a:pt x="6250" y="2333"/>
                      <a:pt x="6418" y="2348"/>
                      <a:pt x="6433" y="2485"/>
                    </a:cubicBezTo>
                    <a:cubicBezTo>
                      <a:pt x="6440" y="2638"/>
                      <a:pt x="6303" y="2744"/>
                      <a:pt x="6196" y="2836"/>
                    </a:cubicBezTo>
                    <a:cubicBezTo>
                      <a:pt x="6113" y="2904"/>
                      <a:pt x="6059" y="2805"/>
                      <a:pt x="6006" y="2767"/>
                    </a:cubicBezTo>
                    <a:cubicBezTo>
                      <a:pt x="5930" y="2721"/>
                      <a:pt x="5846" y="2577"/>
                      <a:pt x="5770" y="2668"/>
                    </a:cubicBezTo>
                    <a:cubicBezTo>
                      <a:pt x="5693" y="2752"/>
                      <a:pt x="5808" y="2859"/>
                      <a:pt x="5884" y="2912"/>
                    </a:cubicBezTo>
                    <a:cubicBezTo>
                      <a:pt x="6059" y="3057"/>
                      <a:pt x="6196" y="3255"/>
                      <a:pt x="6265" y="3468"/>
                    </a:cubicBezTo>
                    <a:cubicBezTo>
                      <a:pt x="6341" y="3667"/>
                      <a:pt x="6448" y="3842"/>
                      <a:pt x="6570" y="4002"/>
                    </a:cubicBezTo>
                    <a:cubicBezTo>
                      <a:pt x="6692" y="4170"/>
                      <a:pt x="6882" y="4231"/>
                      <a:pt x="7096" y="4246"/>
                    </a:cubicBezTo>
                    <a:cubicBezTo>
                      <a:pt x="7355" y="4253"/>
                      <a:pt x="7355" y="4269"/>
                      <a:pt x="7241" y="4497"/>
                    </a:cubicBezTo>
                    <a:cubicBezTo>
                      <a:pt x="7218" y="4535"/>
                      <a:pt x="7203" y="4581"/>
                      <a:pt x="7210" y="4619"/>
                    </a:cubicBezTo>
                    <a:lnTo>
                      <a:pt x="7210" y="4619"/>
                    </a:lnTo>
                    <a:cubicBezTo>
                      <a:pt x="7050" y="4627"/>
                      <a:pt x="6898" y="4627"/>
                      <a:pt x="6821" y="4413"/>
                    </a:cubicBezTo>
                    <a:cubicBezTo>
                      <a:pt x="6738" y="4589"/>
                      <a:pt x="6677" y="4764"/>
                      <a:pt x="6722" y="4924"/>
                    </a:cubicBezTo>
                    <a:cubicBezTo>
                      <a:pt x="6814" y="5305"/>
                      <a:pt x="6639" y="5450"/>
                      <a:pt x="6257" y="5534"/>
                    </a:cubicBezTo>
                    <a:cubicBezTo>
                      <a:pt x="6227" y="5458"/>
                      <a:pt x="6288" y="5397"/>
                      <a:pt x="6311" y="5343"/>
                    </a:cubicBezTo>
                    <a:cubicBezTo>
                      <a:pt x="6425" y="5099"/>
                      <a:pt x="6395" y="4878"/>
                      <a:pt x="6296" y="4627"/>
                    </a:cubicBezTo>
                    <a:cubicBezTo>
                      <a:pt x="6136" y="4192"/>
                      <a:pt x="5808" y="3827"/>
                      <a:pt x="5754" y="3346"/>
                    </a:cubicBezTo>
                    <a:cubicBezTo>
                      <a:pt x="5747" y="3194"/>
                      <a:pt x="5671" y="3057"/>
                      <a:pt x="5556" y="2965"/>
                    </a:cubicBezTo>
                    <a:cubicBezTo>
                      <a:pt x="5465" y="2721"/>
                      <a:pt x="5343" y="2622"/>
                      <a:pt x="5091" y="2630"/>
                    </a:cubicBezTo>
                    <a:cubicBezTo>
                      <a:pt x="4962" y="2630"/>
                      <a:pt x="4840" y="2645"/>
                      <a:pt x="4710" y="2660"/>
                    </a:cubicBezTo>
                    <a:cubicBezTo>
                      <a:pt x="4718" y="2600"/>
                      <a:pt x="4718" y="2539"/>
                      <a:pt x="4726" y="2485"/>
                    </a:cubicBezTo>
                    <a:cubicBezTo>
                      <a:pt x="4733" y="2424"/>
                      <a:pt x="4748" y="2348"/>
                      <a:pt x="4687" y="2333"/>
                    </a:cubicBezTo>
                    <a:cubicBezTo>
                      <a:pt x="4604" y="2310"/>
                      <a:pt x="4596" y="2401"/>
                      <a:pt x="4573" y="2455"/>
                    </a:cubicBezTo>
                    <a:cubicBezTo>
                      <a:pt x="4543" y="2546"/>
                      <a:pt x="4535" y="2645"/>
                      <a:pt x="4543" y="2744"/>
                    </a:cubicBezTo>
                    <a:cubicBezTo>
                      <a:pt x="4566" y="2866"/>
                      <a:pt x="4512" y="2988"/>
                      <a:pt x="4421" y="3072"/>
                    </a:cubicBezTo>
                    <a:cubicBezTo>
                      <a:pt x="4230" y="3209"/>
                      <a:pt x="4230" y="3362"/>
                      <a:pt x="4322" y="3552"/>
                    </a:cubicBezTo>
                    <a:cubicBezTo>
                      <a:pt x="4162" y="3659"/>
                      <a:pt x="4162" y="3834"/>
                      <a:pt x="4162" y="4002"/>
                    </a:cubicBezTo>
                    <a:cubicBezTo>
                      <a:pt x="4017" y="4002"/>
                      <a:pt x="4047" y="4109"/>
                      <a:pt x="4040" y="4192"/>
                    </a:cubicBezTo>
                    <a:cubicBezTo>
                      <a:pt x="4032" y="4596"/>
                      <a:pt x="4101" y="5008"/>
                      <a:pt x="3941" y="5404"/>
                    </a:cubicBezTo>
                    <a:cubicBezTo>
                      <a:pt x="3918" y="5450"/>
                      <a:pt x="3925" y="5511"/>
                      <a:pt x="4009" y="5496"/>
                    </a:cubicBezTo>
                    <a:cubicBezTo>
                      <a:pt x="4009" y="5618"/>
                      <a:pt x="4009" y="5740"/>
                      <a:pt x="4101" y="5831"/>
                    </a:cubicBezTo>
                    <a:cubicBezTo>
                      <a:pt x="4123" y="6022"/>
                      <a:pt x="4146" y="6220"/>
                      <a:pt x="4162" y="6418"/>
                    </a:cubicBezTo>
                    <a:cubicBezTo>
                      <a:pt x="4169" y="6540"/>
                      <a:pt x="4139" y="6586"/>
                      <a:pt x="4009" y="6509"/>
                    </a:cubicBezTo>
                    <a:cubicBezTo>
                      <a:pt x="3834" y="6418"/>
                      <a:pt x="3781" y="6441"/>
                      <a:pt x="3720" y="6631"/>
                    </a:cubicBezTo>
                    <a:cubicBezTo>
                      <a:pt x="3674" y="6814"/>
                      <a:pt x="3598" y="6982"/>
                      <a:pt x="3491" y="7134"/>
                    </a:cubicBezTo>
                    <a:cubicBezTo>
                      <a:pt x="3369" y="6959"/>
                      <a:pt x="3346" y="6761"/>
                      <a:pt x="3285" y="6578"/>
                    </a:cubicBezTo>
                    <a:cubicBezTo>
                      <a:pt x="3247" y="6464"/>
                      <a:pt x="3186" y="6387"/>
                      <a:pt x="3064" y="6433"/>
                    </a:cubicBezTo>
                    <a:cubicBezTo>
                      <a:pt x="2942" y="6479"/>
                      <a:pt x="2973" y="6403"/>
                      <a:pt x="2973" y="6342"/>
                    </a:cubicBezTo>
                    <a:cubicBezTo>
                      <a:pt x="2988" y="6174"/>
                      <a:pt x="3095" y="6029"/>
                      <a:pt x="3079" y="5854"/>
                    </a:cubicBezTo>
                    <a:cubicBezTo>
                      <a:pt x="3140" y="5839"/>
                      <a:pt x="3117" y="5770"/>
                      <a:pt x="3163" y="5747"/>
                    </a:cubicBezTo>
                    <a:cubicBezTo>
                      <a:pt x="3186" y="5778"/>
                      <a:pt x="3217" y="5831"/>
                      <a:pt x="3262" y="5801"/>
                    </a:cubicBezTo>
                    <a:cubicBezTo>
                      <a:pt x="3308" y="5755"/>
                      <a:pt x="3323" y="5694"/>
                      <a:pt x="3308" y="5640"/>
                    </a:cubicBezTo>
                    <a:cubicBezTo>
                      <a:pt x="3255" y="5374"/>
                      <a:pt x="3209" y="5099"/>
                      <a:pt x="3056" y="4863"/>
                    </a:cubicBezTo>
                    <a:cubicBezTo>
                      <a:pt x="2973" y="4734"/>
                      <a:pt x="2927" y="4581"/>
                      <a:pt x="2935" y="4429"/>
                    </a:cubicBezTo>
                    <a:cubicBezTo>
                      <a:pt x="2927" y="4192"/>
                      <a:pt x="3041" y="3971"/>
                      <a:pt x="3026" y="3727"/>
                    </a:cubicBezTo>
                    <a:close/>
                    <a:moveTo>
                      <a:pt x="3659" y="2302"/>
                    </a:moveTo>
                    <a:cubicBezTo>
                      <a:pt x="3773" y="2135"/>
                      <a:pt x="3796" y="1921"/>
                      <a:pt x="3720" y="1738"/>
                    </a:cubicBezTo>
                    <a:cubicBezTo>
                      <a:pt x="3620" y="1479"/>
                      <a:pt x="3598" y="1197"/>
                      <a:pt x="3674" y="930"/>
                    </a:cubicBezTo>
                    <a:cubicBezTo>
                      <a:pt x="3681" y="885"/>
                      <a:pt x="3689" y="839"/>
                      <a:pt x="3689" y="793"/>
                    </a:cubicBezTo>
                    <a:cubicBezTo>
                      <a:pt x="3689" y="755"/>
                      <a:pt x="3689" y="702"/>
                      <a:pt x="3636" y="694"/>
                    </a:cubicBezTo>
                    <a:cubicBezTo>
                      <a:pt x="3590" y="694"/>
                      <a:pt x="3567" y="732"/>
                      <a:pt x="3552" y="763"/>
                    </a:cubicBezTo>
                    <a:cubicBezTo>
                      <a:pt x="3499" y="953"/>
                      <a:pt x="3476" y="1151"/>
                      <a:pt x="3483" y="1350"/>
                    </a:cubicBezTo>
                    <a:cubicBezTo>
                      <a:pt x="3521" y="1677"/>
                      <a:pt x="3750" y="1959"/>
                      <a:pt x="3659" y="2302"/>
                    </a:cubicBezTo>
                    <a:close/>
                    <a:moveTo>
                      <a:pt x="4078" y="2333"/>
                    </a:moveTo>
                    <a:cubicBezTo>
                      <a:pt x="3765" y="2523"/>
                      <a:pt x="3849" y="2813"/>
                      <a:pt x="3849" y="3087"/>
                    </a:cubicBezTo>
                    <a:cubicBezTo>
                      <a:pt x="3849" y="3125"/>
                      <a:pt x="3872" y="3156"/>
                      <a:pt x="3910" y="3156"/>
                    </a:cubicBezTo>
                    <a:cubicBezTo>
                      <a:pt x="3941" y="3156"/>
                      <a:pt x="3963" y="3110"/>
                      <a:pt x="3963" y="3072"/>
                    </a:cubicBezTo>
                    <a:cubicBezTo>
                      <a:pt x="3963" y="2821"/>
                      <a:pt x="3933" y="2561"/>
                      <a:pt x="4078" y="2333"/>
                    </a:cubicBezTo>
                    <a:close/>
                    <a:moveTo>
                      <a:pt x="3232" y="2500"/>
                    </a:moveTo>
                    <a:cubicBezTo>
                      <a:pt x="3239" y="2584"/>
                      <a:pt x="3255" y="2683"/>
                      <a:pt x="3361" y="2729"/>
                    </a:cubicBezTo>
                    <a:cubicBezTo>
                      <a:pt x="3407" y="2752"/>
                      <a:pt x="3430" y="2699"/>
                      <a:pt x="3415" y="2660"/>
                    </a:cubicBezTo>
                    <a:cubicBezTo>
                      <a:pt x="3377" y="2561"/>
                      <a:pt x="3430" y="2424"/>
                      <a:pt x="3293" y="2394"/>
                    </a:cubicBezTo>
                    <a:cubicBezTo>
                      <a:pt x="3239" y="2386"/>
                      <a:pt x="3232" y="2447"/>
                      <a:pt x="3232" y="2508"/>
                    </a:cubicBezTo>
                    <a:close/>
                    <a:moveTo>
                      <a:pt x="3308" y="4848"/>
                    </a:moveTo>
                    <a:cubicBezTo>
                      <a:pt x="3316" y="4955"/>
                      <a:pt x="3346" y="5054"/>
                      <a:pt x="3392" y="5137"/>
                    </a:cubicBezTo>
                    <a:cubicBezTo>
                      <a:pt x="3415" y="5168"/>
                      <a:pt x="3438" y="5206"/>
                      <a:pt x="3483" y="5183"/>
                    </a:cubicBezTo>
                    <a:cubicBezTo>
                      <a:pt x="3529" y="5168"/>
                      <a:pt x="3537" y="5122"/>
                      <a:pt x="3514" y="5069"/>
                    </a:cubicBezTo>
                    <a:cubicBezTo>
                      <a:pt x="3468" y="4977"/>
                      <a:pt x="3392" y="4909"/>
                      <a:pt x="3308" y="4855"/>
                    </a:cubicBezTo>
                    <a:close/>
                    <a:moveTo>
                      <a:pt x="3270" y="4253"/>
                    </a:moveTo>
                    <a:cubicBezTo>
                      <a:pt x="3217" y="4269"/>
                      <a:pt x="3186" y="4322"/>
                      <a:pt x="3209" y="4375"/>
                    </a:cubicBezTo>
                    <a:cubicBezTo>
                      <a:pt x="3224" y="4444"/>
                      <a:pt x="3255" y="4505"/>
                      <a:pt x="3331" y="4497"/>
                    </a:cubicBezTo>
                    <a:cubicBezTo>
                      <a:pt x="3377" y="4497"/>
                      <a:pt x="3392" y="4452"/>
                      <a:pt x="3384" y="4413"/>
                    </a:cubicBezTo>
                    <a:cubicBezTo>
                      <a:pt x="3361" y="4345"/>
                      <a:pt x="3346" y="4276"/>
                      <a:pt x="3270" y="4253"/>
                    </a:cubicBezTo>
                    <a:close/>
                    <a:moveTo>
                      <a:pt x="3651" y="6235"/>
                    </a:moveTo>
                    <a:cubicBezTo>
                      <a:pt x="3651" y="6182"/>
                      <a:pt x="3651" y="6121"/>
                      <a:pt x="3598" y="6128"/>
                    </a:cubicBezTo>
                    <a:cubicBezTo>
                      <a:pt x="3506" y="6136"/>
                      <a:pt x="3506" y="6227"/>
                      <a:pt x="3483" y="6304"/>
                    </a:cubicBezTo>
                    <a:cubicBezTo>
                      <a:pt x="3468" y="6349"/>
                      <a:pt x="3491" y="6395"/>
                      <a:pt x="3552" y="6387"/>
                    </a:cubicBezTo>
                    <a:cubicBezTo>
                      <a:pt x="3643" y="6380"/>
                      <a:pt x="3636" y="6304"/>
                      <a:pt x="3651" y="6243"/>
                    </a:cubicBezTo>
                    <a:close/>
                    <a:moveTo>
                      <a:pt x="3788" y="4794"/>
                    </a:moveTo>
                    <a:cubicBezTo>
                      <a:pt x="3773" y="4741"/>
                      <a:pt x="3720" y="4703"/>
                      <a:pt x="3666" y="4703"/>
                    </a:cubicBezTo>
                    <a:cubicBezTo>
                      <a:pt x="3628" y="4703"/>
                      <a:pt x="3605" y="4741"/>
                      <a:pt x="3620" y="4772"/>
                    </a:cubicBezTo>
                    <a:cubicBezTo>
                      <a:pt x="3628" y="4825"/>
                      <a:pt x="3681" y="4871"/>
                      <a:pt x="3742" y="4863"/>
                    </a:cubicBezTo>
                    <a:cubicBezTo>
                      <a:pt x="3781" y="4871"/>
                      <a:pt x="3796" y="4840"/>
                      <a:pt x="3796" y="47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0"/>
              <p:cNvSpPr/>
              <p:nvPr/>
            </p:nvSpPr>
            <p:spPr>
              <a:xfrm>
                <a:off x="5152000" y="4291725"/>
                <a:ext cx="292500" cy="325275"/>
              </a:xfrm>
              <a:custGeom>
                <a:avLst/>
                <a:gdLst/>
                <a:ahLst/>
                <a:cxnLst/>
                <a:rect l="l" t="t" r="r" b="b"/>
                <a:pathLst>
                  <a:path w="11700" h="13011" extrusionOk="0">
                    <a:moveTo>
                      <a:pt x="8811" y="1472"/>
                    </a:moveTo>
                    <a:cubicBezTo>
                      <a:pt x="8803" y="1472"/>
                      <a:pt x="8803" y="1464"/>
                      <a:pt x="8803" y="1457"/>
                    </a:cubicBezTo>
                    <a:cubicBezTo>
                      <a:pt x="8887" y="1335"/>
                      <a:pt x="8780" y="1159"/>
                      <a:pt x="8613" y="1137"/>
                    </a:cubicBezTo>
                    <a:lnTo>
                      <a:pt x="8613" y="1137"/>
                    </a:lnTo>
                    <a:cubicBezTo>
                      <a:pt x="8651" y="1053"/>
                      <a:pt x="8628" y="1007"/>
                      <a:pt x="8529" y="1015"/>
                    </a:cubicBezTo>
                    <a:lnTo>
                      <a:pt x="8521" y="1015"/>
                    </a:lnTo>
                    <a:cubicBezTo>
                      <a:pt x="8514" y="824"/>
                      <a:pt x="8346" y="763"/>
                      <a:pt x="8209" y="687"/>
                    </a:cubicBezTo>
                    <a:cubicBezTo>
                      <a:pt x="7736" y="458"/>
                      <a:pt x="7226" y="321"/>
                      <a:pt x="6692" y="291"/>
                    </a:cubicBezTo>
                    <a:cubicBezTo>
                      <a:pt x="5900" y="237"/>
                      <a:pt x="5099" y="306"/>
                      <a:pt x="4352" y="595"/>
                    </a:cubicBezTo>
                    <a:cubicBezTo>
                      <a:pt x="3933" y="771"/>
                      <a:pt x="3575" y="1068"/>
                      <a:pt x="3339" y="1449"/>
                    </a:cubicBezTo>
                    <a:cubicBezTo>
                      <a:pt x="3133" y="1762"/>
                      <a:pt x="3164" y="2127"/>
                      <a:pt x="3110" y="2470"/>
                    </a:cubicBezTo>
                    <a:cubicBezTo>
                      <a:pt x="3057" y="2935"/>
                      <a:pt x="3034" y="3408"/>
                      <a:pt x="3034" y="3873"/>
                    </a:cubicBezTo>
                    <a:cubicBezTo>
                      <a:pt x="3026" y="4681"/>
                      <a:pt x="2798" y="5466"/>
                      <a:pt x="2379" y="6159"/>
                    </a:cubicBezTo>
                    <a:cubicBezTo>
                      <a:pt x="1868" y="7028"/>
                      <a:pt x="1388" y="7927"/>
                      <a:pt x="930" y="8827"/>
                    </a:cubicBezTo>
                    <a:cubicBezTo>
                      <a:pt x="549" y="9566"/>
                      <a:pt x="351" y="10397"/>
                      <a:pt x="359" y="11235"/>
                    </a:cubicBezTo>
                    <a:cubicBezTo>
                      <a:pt x="366" y="11715"/>
                      <a:pt x="427" y="12203"/>
                      <a:pt x="694" y="12668"/>
                    </a:cubicBezTo>
                    <a:lnTo>
                      <a:pt x="321" y="12668"/>
                    </a:lnTo>
                    <a:cubicBezTo>
                      <a:pt x="237" y="12668"/>
                      <a:pt x="237" y="12614"/>
                      <a:pt x="222" y="12561"/>
                    </a:cubicBezTo>
                    <a:cubicBezTo>
                      <a:pt x="191" y="12431"/>
                      <a:pt x="191" y="12294"/>
                      <a:pt x="115" y="12180"/>
                    </a:cubicBezTo>
                    <a:cubicBezTo>
                      <a:pt x="77" y="11692"/>
                      <a:pt x="1" y="11212"/>
                      <a:pt x="46" y="10724"/>
                    </a:cubicBezTo>
                    <a:cubicBezTo>
                      <a:pt x="84" y="10709"/>
                      <a:pt x="107" y="10679"/>
                      <a:pt x="115" y="10640"/>
                    </a:cubicBezTo>
                    <a:cubicBezTo>
                      <a:pt x="145" y="10450"/>
                      <a:pt x="191" y="10252"/>
                      <a:pt x="229" y="10061"/>
                    </a:cubicBezTo>
                    <a:cubicBezTo>
                      <a:pt x="359" y="9436"/>
                      <a:pt x="519" y="8827"/>
                      <a:pt x="862" y="8285"/>
                    </a:cubicBezTo>
                    <a:cubicBezTo>
                      <a:pt x="1441" y="7348"/>
                      <a:pt x="1959" y="6372"/>
                      <a:pt x="2409" y="5374"/>
                    </a:cubicBezTo>
                    <a:cubicBezTo>
                      <a:pt x="2539" y="5130"/>
                      <a:pt x="2600" y="4856"/>
                      <a:pt x="2600" y="4581"/>
                    </a:cubicBezTo>
                    <a:cubicBezTo>
                      <a:pt x="2638" y="4155"/>
                      <a:pt x="2737" y="3735"/>
                      <a:pt x="2737" y="3301"/>
                    </a:cubicBezTo>
                    <a:cubicBezTo>
                      <a:pt x="2737" y="2950"/>
                      <a:pt x="2668" y="2600"/>
                      <a:pt x="2744" y="2257"/>
                    </a:cubicBezTo>
                    <a:cubicBezTo>
                      <a:pt x="2821" y="2234"/>
                      <a:pt x="2798" y="2165"/>
                      <a:pt x="2813" y="2112"/>
                    </a:cubicBezTo>
                    <a:cubicBezTo>
                      <a:pt x="2904" y="1655"/>
                      <a:pt x="3110" y="1259"/>
                      <a:pt x="3499" y="954"/>
                    </a:cubicBezTo>
                    <a:cubicBezTo>
                      <a:pt x="4124" y="474"/>
                      <a:pt x="4855" y="237"/>
                      <a:pt x="5602" y="24"/>
                    </a:cubicBezTo>
                    <a:cubicBezTo>
                      <a:pt x="5686" y="1"/>
                      <a:pt x="5785" y="9"/>
                      <a:pt x="5862" y="54"/>
                    </a:cubicBezTo>
                    <a:cubicBezTo>
                      <a:pt x="5999" y="207"/>
                      <a:pt x="6159" y="131"/>
                      <a:pt x="6304" y="108"/>
                    </a:cubicBezTo>
                    <a:cubicBezTo>
                      <a:pt x="6509" y="85"/>
                      <a:pt x="6723" y="146"/>
                      <a:pt x="6936" y="62"/>
                    </a:cubicBezTo>
                    <a:cubicBezTo>
                      <a:pt x="7028" y="31"/>
                      <a:pt x="7172" y="100"/>
                      <a:pt x="7287" y="131"/>
                    </a:cubicBezTo>
                    <a:cubicBezTo>
                      <a:pt x="7828" y="283"/>
                      <a:pt x="8369" y="443"/>
                      <a:pt x="8803" y="839"/>
                    </a:cubicBezTo>
                    <a:cubicBezTo>
                      <a:pt x="8986" y="1007"/>
                      <a:pt x="9154" y="1190"/>
                      <a:pt x="9390" y="1289"/>
                    </a:cubicBezTo>
                    <a:cubicBezTo>
                      <a:pt x="9512" y="1541"/>
                      <a:pt x="9581" y="1822"/>
                      <a:pt x="9581" y="2097"/>
                    </a:cubicBezTo>
                    <a:cubicBezTo>
                      <a:pt x="9619" y="2889"/>
                      <a:pt x="9558" y="3682"/>
                      <a:pt x="9535" y="4475"/>
                    </a:cubicBezTo>
                    <a:cubicBezTo>
                      <a:pt x="9451" y="4505"/>
                      <a:pt x="9466" y="4581"/>
                      <a:pt x="9474" y="4642"/>
                    </a:cubicBezTo>
                    <a:cubicBezTo>
                      <a:pt x="9482" y="4764"/>
                      <a:pt x="9505" y="4894"/>
                      <a:pt x="9505" y="5023"/>
                    </a:cubicBezTo>
                    <a:cubicBezTo>
                      <a:pt x="9527" y="5885"/>
                      <a:pt x="9832" y="6670"/>
                      <a:pt x="10297" y="7386"/>
                    </a:cubicBezTo>
                    <a:cubicBezTo>
                      <a:pt x="10389" y="7531"/>
                      <a:pt x="10450" y="7706"/>
                      <a:pt x="10617" y="7798"/>
                    </a:cubicBezTo>
                    <a:cubicBezTo>
                      <a:pt x="10632" y="7843"/>
                      <a:pt x="10648" y="7882"/>
                      <a:pt x="10671" y="7920"/>
                    </a:cubicBezTo>
                    <a:cubicBezTo>
                      <a:pt x="10998" y="8491"/>
                      <a:pt x="11296" y="9063"/>
                      <a:pt x="11471" y="9703"/>
                    </a:cubicBezTo>
                    <a:cubicBezTo>
                      <a:pt x="11623" y="10206"/>
                      <a:pt x="11699" y="10724"/>
                      <a:pt x="11699" y="11250"/>
                    </a:cubicBezTo>
                    <a:cubicBezTo>
                      <a:pt x="11699" y="11624"/>
                      <a:pt x="11677" y="11997"/>
                      <a:pt x="11631" y="12370"/>
                    </a:cubicBezTo>
                    <a:cubicBezTo>
                      <a:pt x="11570" y="12576"/>
                      <a:pt x="11478" y="12767"/>
                      <a:pt x="11471" y="12988"/>
                    </a:cubicBezTo>
                    <a:cubicBezTo>
                      <a:pt x="11349" y="12988"/>
                      <a:pt x="11227" y="12988"/>
                      <a:pt x="11105" y="12995"/>
                    </a:cubicBezTo>
                    <a:cubicBezTo>
                      <a:pt x="10937" y="13011"/>
                      <a:pt x="10930" y="12942"/>
                      <a:pt x="10991" y="12805"/>
                    </a:cubicBezTo>
                    <a:cubicBezTo>
                      <a:pt x="11113" y="12538"/>
                      <a:pt x="11212" y="12256"/>
                      <a:pt x="11288" y="11974"/>
                    </a:cubicBezTo>
                    <a:cubicBezTo>
                      <a:pt x="11478" y="11235"/>
                      <a:pt x="11379" y="10511"/>
                      <a:pt x="11135" y="9794"/>
                    </a:cubicBezTo>
                    <a:cubicBezTo>
                      <a:pt x="10907" y="9154"/>
                      <a:pt x="10632" y="8529"/>
                      <a:pt x="10305" y="7935"/>
                    </a:cubicBezTo>
                    <a:cubicBezTo>
                      <a:pt x="10076" y="7508"/>
                      <a:pt x="9847" y="7081"/>
                      <a:pt x="9626" y="6647"/>
                    </a:cubicBezTo>
                    <a:cubicBezTo>
                      <a:pt x="9223" y="5839"/>
                      <a:pt x="9131" y="4985"/>
                      <a:pt x="9184" y="4101"/>
                    </a:cubicBezTo>
                    <a:cubicBezTo>
                      <a:pt x="9230" y="3400"/>
                      <a:pt x="9215" y="2699"/>
                      <a:pt x="9116" y="1998"/>
                    </a:cubicBezTo>
                    <a:cubicBezTo>
                      <a:pt x="9085" y="1838"/>
                      <a:pt x="9032" y="1685"/>
                      <a:pt x="8971" y="1541"/>
                    </a:cubicBezTo>
                    <a:cubicBezTo>
                      <a:pt x="8941" y="1472"/>
                      <a:pt x="8902" y="1411"/>
                      <a:pt x="8811" y="14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0"/>
              <p:cNvSpPr/>
              <p:nvPr/>
            </p:nvSpPr>
            <p:spPr>
              <a:xfrm>
                <a:off x="5133900" y="4265625"/>
                <a:ext cx="161600" cy="345475"/>
              </a:xfrm>
              <a:custGeom>
                <a:avLst/>
                <a:gdLst/>
                <a:ahLst/>
                <a:cxnLst/>
                <a:rect l="l" t="t" r="r" b="b"/>
                <a:pathLst>
                  <a:path w="6464" h="13819" extrusionOk="0">
                    <a:moveTo>
                      <a:pt x="801" y="13224"/>
                    </a:moveTo>
                    <a:cubicBezTo>
                      <a:pt x="824" y="13346"/>
                      <a:pt x="854" y="13468"/>
                      <a:pt x="877" y="13590"/>
                    </a:cubicBezTo>
                    <a:cubicBezTo>
                      <a:pt x="892" y="13681"/>
                      <a:pt x="869" y="13727"/>
                      <a:pt x="770" y="13727"/>
                    </a:cubicBezTo>
                    <a:cubicBezTo>
                      <a:pt x="656" y="13719"/>
                      <a:pt x="542" y="13757"/>
                      <a:pt x="450" y="13818"/>
                    </a:cubicBezTo>
                    <a:lnTo>
                      <a:pt x="351" y="13605"/>
                    </a:lnTo>
                    <a:cubicBezTo>
                      <a:pt x="366" y="13536"/>
                      <a:pt x="496" y="13529"/>
                      <a:pt x="466" y="13453"/>
                    </a:cubicBezTo>
                    <a:cubicBezTo>
                      <a:pt x="435" y="13369"/>
                      <a:pt x="351" y="13437"/>
                      <a:pt x="298" y="13437"/>
                    </a:cubicBezTo>
                    <a:cubicBezTo>
                      <a:pt x="260" y="13315"/>
                      <a:pt x="488" y="13117"/>
                      <a:pt x="191" y="13072"/>
                    </a:cubicBezTo>
                    <a:cubicBezTo>
                      <a:pt x="184" y="13072"/>
                      <a:pt x="184" y="13003"/>
                      <a:pt x="176" y="12965"/>
                    </a:cubicBezTo>
                    <a:cubicBezTo>
                      <a:pt x="229" y="12957"/>
                      <a:pt x="298" y="12942"/>
                      <a:pt x="275" y="12866"/>
                    </a:cubicBezTo>
                    <a:cubicBezTo>
                      <a:pt x="252" y="12790"/>
                      <a:pt x="191" y="12820"/>
                      <a:pt x="145" y="12851"/>
                    </a:cubicBezTo>
                    <a:cubicBezTo>
                      <a:pt x="84" y="12729"/>
                      <a:pt x="62" y="12599"/>
                      <a:pt x="69" y="12469"/>
                    </a:cubicBezTo>
                    <a:cubicBezTo>
                      <a:pt x="84" y="12462"/>
                      <a:pt x="92" y="12469"/>
                      <a:pt x="107" y="12469"/>
                    </a:cubicBezTo>
                    <a:cubicBezTo>
                      <a:pt x="199" y="12523"/>
                      <a:pt x="245" y="12462"/>
                      <a:pt x="298" y="12401"/>
                    </a:cubicBezTo>
                    <a:cubicBezTo>
                      <a:pt x="321" y="12370"/>
                      <a:pt x="344" y="12332"/>
                      <a:pt x="313" y="12302"/>
                    </a:cubicBezTo>
                    <a:cubicBezTo>
                      <a:pt x="260" y="12241"/>
                      <a:pt x="199" y="12317"/>
                      <a:pt x="138" y="12309"/>
                    </a:cubicBezTo>
                    <a:cubicBezTo>
                      <a:pt x="115" y="12309"/>
                      <a:pt x="92" y="12309"/>
                      <a:pt x="62" y="12309"/>
                    </a:cubicBezTo>
                    <a:cubicBezTo>
                      <a:pt x="23" y="12226"/>
                      <a:pt x="16" y="12134"/>
                      <a:pt x="31" y="12043"/>
                    </a:cubicBezTo>
                    <a:cubicBezTo>
                      <a:pt x="69" y="12043"/>
                      <a:pt x="107" y="12050"/>
                      <a:pt x="138" y="12058"/>
                    </a:cubicBezTo>
                    <a:cubicBezTo>
                      <a:pt x="245" y="12088"/>
                      <a:pt x="283" y="12035"/>
                      <a:pt x="237" y="11959"/>
                    </a:cubicBezTo>
                    <a:cubicBezTo>
                      <a:pt x="184" y="11883"/>
                      <a:pt x="100" y="11989"/>
                      <a:pt x="31" y="11959"/>
                    </a:cubicBezTo>
                    <a:cubicBezTo>
                      <a:pt x="31" y="11715"/>
                      <a:pt x="1" y="11471"/>
                      <a:pt x="69" y="11227"/>
                    </a:cubicBezTo>
                    <a:cubicBezTo>
                      <a:pt x="145" y="11181"/>
                      <a:pt x="222" y="11349"/>
                      <a:pt x="275" y="11242"/>
                    </a:cubicBezTo>
                    <a:cubicBezTo>
                      <a:pt x="359" y="11098"/>
                      <a:pt x="161" y="11136"/>
                      <a:pt x="130" y="11059"/>
                    </a:cubicBezTo>
                    <a:cubicBezTo>
                      <a:pt x="130" y="11052"/>
                      <a:pt x="107" y="11044"/>
                      <a:pt x="100" y="11037"/>
                    </a:cubicBezTo>
                    <a:cubicBezTo>
                      <a:pt x="84" y="10877"/>
                      <a:pt x="176" y="10732"/>
                      <a:pt x="184" y="10579"/>
                    </a:cubicBezTo>
                    <a:cubicBezTo>
                      <a:pt x="321" y="10107"/>
                      <a:pt x="641" y="9718"/>
                      <a:pt x="763" y="9246"/>
                    </a:cubicBezTo>
                    <a:cubicBezTo>
                      <a:pt x="877" y="8788"/>
                      <a:pt x="1212" y="8453"/>
                      <a:pt x="1372" y="8026"/>
                    </a:cubicBezTo>
                    <a:cubicBezTo>
                      <a:pt x="1548" y="7569"/>
                      <a:pt x="1853" y="7203"/>
                      <a:pt x="2157" y="6837"/>
                    </a:cubicBezTo>
                    <a:cubicBezTo>
                      <a:pt x="2615" y="6296"/>
                      <a:pt x="2851" y="5671"/>
                      <a:pt x="2790" y="4955"/>
                    </a:cubicBezTo>
                    <a:cubicBezTo>
                      <a:pt x="2760" y="4635"/>
                      <a:pt x="2752" y="4315"/>
                      <a:pt x="2760" y="4002"/>
                    </a:cubicBezTo>
                    <a:cubicBezTo>
                      <a:pt x="2760" y="3926"/>
                      <a:pt x="2752" y="3857"/>
                      <a:pt x="2737" y="3789"/>
                    </a:cubicBezTo>
                    <a:cubicBezTo>
                      <a:pt x="2699" y="3514"/>
                      <a:pt x="2645" y="3240"/>
                      <a:pt x="2752" y="2958"/>
                    </a:cubicBezTo>
                    <a:cubicBezTo>
                      <a:pt x="2843" y="2729"/>
                      <a:pt x="2912" y="2501"/>
                      <a:pt x="2965" y="2264"/>
                    </a:cubicBezTo>
                    <a:cubicBezTo>
                      <a:pt x="3049" y="1906"/>
                      <a:pt x="3270" y="1632"/>
                      <a:pt x="3445" y="1335"/>
                    </a:cubicBezTo>
                    <a:cubicBezTo>
                      <a:pt x="3567" y="1144"/>
                      <a:pt x="4573" y="641"/>
                      <a:pt x="4810" y="626"/>
                    </a:cubicBezTo>
                    <a:cubicBezTo>
                      <a:pt x="4886" y="626"/>
                      <a:pt x="4962" y="618"/>
                      <a:pt x="5031" y="588"/>
                    </a:cubicBezTo>
                    <a:cubicBezTo>
                      <a:pt x="5397" y="412"/>
                      <a:pt x="5747" y="230"/>
                      <a:pt x="6121" y="69"/>
                    </a:cubicBezTo>
                    <a:cubicBezTo>
                      <a:pt x="6204" y="39"/>
                      <a:pt x="6281" y="1"/>
                      <a:pt x="6372" y="47"/>
                    </a:cubicBezTo>
                    <a:cubicBezTo>
                      <a:pt x="6456" y="100"/>
                      <a:pt x="6464" y="191"/>
                      <a:pt x="6441" y="283"/>
                    </a:cubicBezTo>
                    <a:cubicBezTo>
                      <a:pt x="6227" y="306"/>
                      <a:pt x="6265" y="466"/>
                      <a:pt x="6258" y="595"/>
                    </a:cubicBezTo>
                    <a:cubicBezTo>
                      <a:pt x="6212" y="618"/>
                      <a:pt x="6166" y="633"/>
                      <a:pt x="6113" y="641"/>
                    </a:cubicBezTo>
                    <a:cubicBezTo>
                      <a:pt x="5275" y="702"/>
                      <a:pt x="4604" y="1129"/>
                      <a:pt x="3979" y="1647"/>
                    </a:cubicBezTo>
                    <a:cubicBezTo>
                      <a:pt x="3316" y="2196"/>
                      <a:pt x="3247" y="2981"/>
                      <a:pt x="3285" y="3743"/>
                    </a:cubicBezTo>
                    <a:cubicBezTo>
                      <a:pt x="3331" y="4718"/>
                      <a:pt x="3224" y="5633"/>
                      <a:pt x="2744" y="6494"/>
                    </a:cubicBezTo>
                    <a:cubicBezTo>
                      <a:pt x="2379" y="7157"/>
                      <a:pt x="1982" y="7805"/>
                      <a:pt x="1594" y="8468"/>
                    </a:cubicBezTo>
                    <a:cubicBezTo>
                      <a:pt x="908" y="9627"/>
                      <a:pt x="488" y="10861"/>
                      <a:pt x="641" y="12233"/>
                    </a:cubicBezTo>
                    <a:cubicBezTo>
                      <a:pt x="664" y="12569"/>
                      <a:pt x="717" y="12896"/>
                      <a:pt x="801" y="13224"/>
                    </a:cubicBezTo>
                    <a:close/>
                    <a:moveTo>
                      <a:pt x="633" y="10305"/>
                    </a:moveTo>
                    <a:cubicBezTo>
                      <a:pt x="641" y="10236"/>
                      <a:pt x="610" y="10198"/>
                      <a:pt x="549" y="10191"/>
                    </a:cubicBezTo>
                    <a:cubicBezTo>
                      <a:pt x="488" y="10191"/>
                      <a:pt x="427" y="10236"/>
                      <a:pt x="420" y="10305"/>
                    </a:cubicBezTo>
                    <a:cubicBezTo>
                      <a:pt x="397" y="10351"/>
                      <a:pt x="435" y="10412"/>
                      <a:pt x="496" y="10404"/>
                    </a:cubicBezTo>
                    <a:cubicBezTo>
                      <a:pt x="572" y="10412"/>
                      <a:pt x="603" y="10358"/>
                      <a:pt x="633" y="10297"/>
                    </a:cubicBezTo>
                    <a:close/>
                    <a:moveTo>
                      <a:pt x="382" y="10877"/>
                    </a:moveTo>
                    <a:cubicBezTo>
                      <a:pt x="443" y="10869"/>
                      <a:pt x="488" y="10838"/>
                      <a:pt x="473" y="10762"/>
                    </a:cubicBezTo>
                    <a:cubicBezTo>
                      <a:pt x="473" y="10724"/>
                      <a:pt x="427" y="10678"/>
                      <a:pt x="405" y="10701"/>
                    </a:cubicBezTo>
                    <a:cubicBezTo>
                      <a:pt x="359" y="10739"/>
                      <a:pt x="267" y="10717"/>
                      <a:pt x="260" y="10793"/>
                    </a:cubicBezTo>
                    <a:cubicBezTo>
                      <a:pt x="267" y="10861"/>
                      <a:pt x="321" y="10877"/>
                      <a:pt x="382" y="10877"/>
                    </a:cubicBezTo>
                    <a:close/>
                    <a:moveTo>
                      <a:pt x="328" y="11410"/>
                    </a:moveTo>
                    <a:cubicBezTo>
                      <a:pt x="328" y="11357"/>
                      <a:pt x="290" y="11334"/>
                      <a:pt x="245" y="11341"/>
                    </a:cubicBezTo>
                    <a:cubicBezTo>
                      <a:pt x="191" y="11341"/>
                      <a:pt x="145" y="11372"/>
                      <a:pt x="145" y="11433"/>
                    </a:cubicBezTo>
                    <a:cubicBezTo>
                      <a:pt x="145" y="11486"/>
                      <a:pt x="191" y="11532"/>
                      <a:pt x="245" y="11524"/>
                    </a:cubicBezTo>
                    <a:cubicBezTo>
                      <a:pt x="305" y="11509"/>
                      <a:pt x="328" y="11471"/>
                      <a:pt x="328" y="11418"/>
                    </a:cubicBezTo>
                    <a:close/>
                    <a:moveTo>
                      <a:pt x="1289" y="8697"/>
                    </a:moveTo>
                    <a:cubicBezTo>
                      <a:pt x="1289" y="8651"/>
                      <a:pt x="1251" y="8613"/>
                      <a:pt x="1205" y="8613"/>
                    </a:cubicBezTo>
                    <a:cubicBezTo>
                      <a:pt x="1151" y="8605"/>
                      <a:pt x="1106" y="8644"/>
                      <a:pt x="1113" y="8697"/>
                    </a:cubicBezTo>
                    <a:cubicBezTo>
                      <a:pt x="1106" y="8750"/>
                      <a:pt x="1144" y="8788"/>
                      <a:pt x="1190" y="8788"/>
                    </a:cubicBezTo>
                    <a:cubicBezTo>
                      <a:pt x="1251" y="8796"/>
                      <a:pt x="1281" y="8758"/>
                      <a:pt x="1289" y="8697"/>
                    </a:cubicBezTo>
                    <a:close/>
                    <a:moveTo>
                      <a:pt x="748" y="9764"/>
                    </a:moveTo>
                    <a:cubicBezTo>
                      <a:pt x="702" y="9764"/>
                      <a:pt x="656" y="9779"/>
                      <a:pt x="656" y="9832"/>
                    </a:cubicBezTo>
                    <a:cubicBezTo>
                      <a:pt x="656" y="9886"/>
                      <a:pt x="694" y="9909"/>
                      <a:pt x="740" y="9909"/>
                    </a:cubicBezTo>
                    <a:cubicBezTo>
                      <a:pt x="786" y="9909"/>
                      <a:pt x="824" y="9871"/>
                      <a:pt x="824" y="9825"/>
                    </a:cubicBezTo>
                    <a:cubicBezTo>
                      <a:pt x="824" y="9771"/>
                      <a:pt x="793" y="9764"/>
                      <a:pt x="748" y="9764"/>
                    </a:cubicBezTo>
                    <a:close/>
                    <a:moveTo>
                      <a:pt x="1060" y="9230"/>
                    </a:moveTo>
                    <a:cubicBezTo>
                      <a:pt x="1060" y="9192"/>
                      <a:pt x="1052" y="9147"/>
                      <a:pt x="999" y="9154"/>
                    </a:cubicBezTo>
                    <a:cubicBezTo>
                      <a:pt x="930" y="9162"/>
                      <a:pt x="946" y="9230"/>
                      <a:pt x="930" y="9276"/>
                    </a:cubicBezTo>
                    <a:cubicBezTo>
                      <a:pt x="908" y="9314"/>
                      <a:pt x="946" y="9329"/>
                      <a:pt x="976" y="9329"/>
                    </a:cubicBezTo>
                    <a:cubicBezTo>
                      <a:pt x="1052" y="9337"/>
                      <a:pt x="1060" y="9291"/>
                      <a:pt x="1060" y="92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0"/>
              <p:cNvSpPr/>
              <p:nvPr/>
            </p:nvSpPr>
            <p:spPr>
              <a:xfrm>
                <a:off x="5173350" y="4204275"/>
                <a:ext cx="113000" cy="164075"/>
              </a:xfrm>
              <a:custGeom>
                <a:avLst/>
                <a:gdLst/>
                <a:ahLst/>
                <a:cxnLst/>
                <a:rect l="l" t="t" r="r" b="b"/>
                <a:pathLst>
                  <a:path w="4520" h="6563" extrusionOk="0">
                    <a:moveTo>
                      <a:pt x="137" y="6471"/>
                    </a:moveTo>
                    <a:cubicBezTo>
                      <a:pt x="137" y="6426"/>
                      <a:pt x="145" y="6372"/>
                      <a:pt x="153" y="6319"/>
                    </a:cubicBezTo>
                    <a:cubicBezTo>
                      <a:pt x="252" y="5961"/>
                      <a:pt x="313" y="5602"/>
                      <a:pt x="99" y="5244"/>
                    </a:cubicBezTo>
                    <a:cubicBezTo>
                      <a:pt x="0" y="5099"/>
                      <a:pt x="54" y="4909"/>
                      <a:pt x="61" y="4734"/>
                    </a:cubicBezTo>
                    <a:cubicBezTo>
                      <a:pt x="84" y="4223"/>
                      <a:pt x="99" y="3705"/>
                      <a:pt x="328" y="3232"/>
                    </a:cubicBezTo>
                    <a:cubicBezTo>
                      <a:pt x="595" y="2691"/>
                      <a:pt x="709" y="2066"/>
                      <a:pt x="1189" y="1624"/>
                    </a:cubicBezTo>
                    <a:cubicBezTo>
                      <a:pt x="1364" y="1464"/>
                      <a:pt x="1281" y="1243"/>
                      <a:pt x="1281" y="1037"/>
                    </a:cubicBezTo>
                    <a:cubicBezTo>
                      <a:pt x="1281" y="931"/>
                      <a:pt x="1273" y="824"/>
                      <a:pt x="1258" y="717"/>
                    </a:cubicBezTo>
                    <a:cubicBezTo>
                      <a:pt x="1243" y="595"/>
                      <a:pt x="1220" y="496"/>
                      <a:pt x="1067" y="473"/>
                    </a:cubicBezTo>
                    <a:cubicBezTo>
                      <a:pt x="953" y="450"/>
                      <a:pt x="877" y="344"/>
                      <a:pt x="900" y="229"/>
                    </a:cubicBezTo>
                    <a:cubicBezTo>
                      <a:pt x="907" y="153"/>
                      <a:pt x="884" y="54"/>
                      <a:pt x="991" y="47"/>
                    </a:cubicBezTo>
                    <a:cubicBezTo>
                      <a:pt x="1098" y="31"/>
                      <a:pt x="1243" y="1"/>
                      <a:pt x="1326" y="123"/>
                    </a:cubicBezTo>
                    <a:cubicBezTo>
                      <a:pt x="1494" y="382"/>
                      <a:pt x="1692" y="626"/>
                      <a:pt x="1646" y="969"/>
                    </a:cubicBezTo>
                    <a:cubicBezTo>
                      <a:pt x="1646" y="1045"/>
                      <a:pt x="1662" y="1121"/>
                      <a:pt x="1685" y="1190"/>
                    </a:cubicBezTo>
                    <a:cubicBezTo>
                      <a:pt x="1761" y="1456"/>
                      <a:pt x="1761" y="1449"/>
                      <a:pt x="2005" y="1342"/>
                    </a:cubicBezTo>
                    <a:cubicBezTo>
                      <a:pt x="2089" y="1312"/>
                      <a:pt x="2172" y="1289"/>
                      <a:pt x="2264" y="1281"/>
                    </a:cubicBezTo>
                    <a:cubicBezTo>
                      <a:pt x="2645" y="1213"/>
                      <a:pt x="2736" y="1098"/>
                      <a:pt x="2721" y="710"/>
                    </a:cubicBezTo>
                    <a:cubicBezTo>
                      <a:pt x="2706" y="649"/>
                      <a:pt x="2713" y="580"/>
                      <a:pt x="2744" y="519"/>
                    </a:cubicBezTo>
                    <a:cubicBezTo>
                      <a:pt x="2782" y="458"/>
                      <a:pt x="2843" y="458"/>
                      <a:pt x="2912" y="458"/>
                    </a:cubicBezTo>
                    <a:cubicBezTo>
                      <a:pt x="2988" y="466"/>
                      <a:pt x="3049" y="519"/>
                      <a:pt x="3056" y="595"/>
                    </a:cubicBezTo>
                    <a:cubicBezTo>
                      <a:pt x="3079" y="778"/>
                      <a:pt x="3163" y="885"/>
                      <a:pt x="3361" y="847"/>
                    </a:cubicBezTo>
                    <a:cubicBezTo>
                      <a:pt x="3415" y="839"/>
                      <a:pt x="3460" y="862"/>
                      <a:pt x="3498" y="900"/>
                    </a:cubicBezTo>
                    <a:cubicBezTo>
                      <a:pt x="3552" y="946"/>
                      <a:pt x="3613" y="1022"/>
                      <a:pt x="3666" y="1022"/>
                    </a:cubicBezTo>
                    <a:cubicBezTo>
                      <a:pt x="4047" y="1022"/>
                      <a:pt x="4154" y="1373"/>
                      <a:pt x="4375" y="1571"/>
                    </a:cubicBezTo>
                    <a:cubicBezTo>
                      <a:pt x="4489" y="1685"/>
                      <a:pt x="4482" y="1883"/>
                      <a:pt x="4520" y="2036"/>
                    </a:cubicBezTo>
                    <a:cubicBezTo>
                      <a:pt x="4436" y="2036"/>
                      <a:pt x="4428" y="2158"/>
                      <a:pt x="4337" y="2158"/>
                    </a:cubicBezTo>
                    <a:cubicBezTo>
                      <a:pt x="4223" y="2127"/>
                      <a:pt x="4116" y="2097"/>
                      <a:pt x="4108" y="2272"/>
                    </a:cubicBezTo>
                    <a:cubicBezTo>
                      <a:pt x="4055" y="2272"/>
                      <a:pt x="3994" y="2287"/>
                      <a:pt x="3948" y="2318"/>
                    </a:cubicBezTo>
                    <a:cubicBezTo>
                      <a:pt x="3872" y="2226"/>
                      <a:pt x="3925" y="2142"/>
                      <a:pt x="3963" y="2051"/>
                    </a:cubicBezTo>
                    <a:cubicBezTo>
                      <a:pt x="4009" y="1921"/>
                      <a:pt x="4093" y="1799"/>
                      <a:pt x="4055" y="1647"/>
                    </a:cubicBezTo>
                    <a:cubicBezTo>
                      <a:pt x="3994" y="1365"/>
                      <a:pt x="3659" y="1220"/>
                      <a:pt x="3323" y="1342"/>
                    </a:cubicBezTo>
                    <a:cubicBezTo>
                      <a:pt x="3186" y="1403"/>
                      <a:pt x="3034" y="1434"/>
                      <a:pt x="2881" y="1434"/>
                    </a:cubicBezTo>
                    <a:cubicBezTo>
                      <a:pt x="2744" y="1426"/>
                      <a:pt x="2614" y="1495"/>
                      <a:pt x="2538" y="1609"/>
                    </a:cubicBezTo>
                    <a:cubicBezTo>
                      <a:pt x="2515" y="1639"/>
                      <a:pt x="2477" y="1685"/>
                      <a:pt x="2523" y="1731"/>
                    </a:cubicBezTo>
                    <a:cubicBezTo>
                      <a:pt x="2569" y="1769"/>
                      <a:pt x="2599" y="1731"/>
                      <a:pt x="2622" y="1700"/>
                    </a:cubicBezTo>
                    <a:cubicBezTo>
                      <a:pt x="2683" y="1647"/>
                      <a:pt x="2759" y="1609"/>
                      <a:pt x="2843" y="1601"/>
                    </a:cubicBezTo>
                    <a:cubicBezTo>
                      <a:pt x="3003" y="1571"/>
                      <a:pt x="3156" y="1655"/>
                      <a:pt x="3224" y="1792"/>
                    </a:cubicBezTo>
                    <a:cubicBezTo>
                      <a:pt x="3293" y="1914"/>
                      <a:pt x="3194" y="1975"/>
                      <a:pt x="3148" y="2043"/>
                    </a:cubicBezTo>
                    <a:cubicBezTo>
                      <a:pt x="3072" y="2173"/>
                      <a:pt x="2919" y="2241"/>
                      <a:pt x="2774" y="2219"/>
                    </a:cubicBezTo>
                    <a:cubicBezTo>
                      <a:pt x="2637" y="2180"/>
                      <a:pt x="2515" y="2089"/>
                      <a:pt x="2378" y="2036"/>
                    </a:cubicBezTo>
                    <a:cubicBezTo>
                      <a:pt x="2363" y="1860"/>
                      <a:pt x="2226" y="1952"/>
                      <a:pt x="2142" y="1937"/>
                    </a:cubicBezTo>
                    <a:cubicBezTo>
                      <a:pt x="1928" y="1700"/>
                      <a:pt x="1471" y="1754"/>
                      <a:pt x="1364" y="2028"/>
                    </a:cubicBezTo>
                    <a:cubicBezTo>
                      <a:pt x="1334" y="2097"/>
                      <a:pt x="1281" y="2173"/>
                      <a:pt x="1410" y="2196"/>
                    </a:cubicBezTo>
                    <a:cubicBezTo>
                      <a:pt x="1403" y="2318"/>
                      <a:pt x="1342" y="2432"/>
                      <a:pt x="1380" y="2554"/>
                    </a:cubicBezTo>
                    <a:cubicBezTo>
                      <a:pt x="1349" y="2722"/>
                      <a:pt x="1220" y="2790"/>
                      <a:pt x="1075" y="2851"/>
                    </a:cubicBezTo>
                    <a:cubicBezTo>
                      <a:pt x="724" y="2988"/>
                      <a:pt x="511" y="3263"/>
                      <a:pt x="366" y="3613"/>
                    </a:cubicBezTo>
                    <a:cubicBezTo>
                      <a:pt x="473" y="3613"/>
                      <a:pt x="503" y="3545"/>
                      <a:pt x="541" y="3507"/>
                    </a:cubicBezTo>
                    <a:cubicBezTo>
                      <a:pt x="686" y="3369"/>
                      <a:pt x="816" y="3217"/>
                      <a:pt x="968" y="3087"/>
                    </a:cubicBezTo>
                    <a:cubicBezTo>
                      <a:pt x="1159" y="2927"/>
                      <a:pt x="1425" y="2927"/>
                      <a:pt x="1547" y="3057"/>
                    </a:cubicBezTo>
                    <a:cubicBezTo>
                      <a:pt x="1746" y="3270"/>
                      <a:pt x="1776" y="3606"/>
                      <a:pt x="1608" y="3804"/>
                    </a:cubicBezTo>
                    <a:cubicBezTo>
                      <a:pt x="1555" y="3659"/>
                      <a:pt x="1372" y="3667"/>
                      <a:pt x="1319" y="3537"/>
                    </a:cubicBezTo>
                    <a:cubicBezTo>
                      <a:pt x="1326" y="3499"/>
                      <a:pt x="1364" y="3446"/>
                      <a:pt x="1349" y="3415"/>
                    </a:cubicBezTo>
                    <a:cubicBezTo>
                      <a:pt x="1319" y="3369"/>
                      <a:pt x="1250" y="3392"/>
                      <a:pt x="1204" y="3400"/>
                    </a:cubicBezTo>
                    <a:cubicBezTo>
                      <a:pt x="1136" y="3423"/>
                      <a:pt x="1075" y="3461"/>
                      <a:pt x="1029" y="3514"/>
                    </a:cubicBezTo>
                    <a:cubicBezTo>
                      <a:pt x="938" y="3552"/>
                      <a:pt x="869" y="3629"/>
                      <a:pt x="846" y="3720"/>
                    </a:cubicBezTo>
                    <a:cubicBezTo>
                      <a:pt x="808" y="3888"/>
                      <a:pt x="785" y="4055"/>
                      <a:pt x="755" y="4231"/>
                    </a:cubicBezTo>
                    <a:cubicBezTo>
                      <a:pt x="656" y="4276"/>
                      <a:pt x="579" y="4353"/>
                      <a:pt x="511" y="4436"/>
                    </a:cubicBezTo>
                    <a:cubicBezTo>
                      <a:pt x="305" y="4657"/>
                      <a:pt x="282" y="4871"/>
                      <a:pt x="412" y="5130"/>
                    </a:cubicBezTo>
                    <a:cubicBezTo>
                      <a:pt x="442" y="5260"/>
                      <a:pt x="511" y="5374"/>
                      <a:pt x="602" y="5473"/>
                    </a:cubicBezTo>
                    <a:cubicBezTo>
                      <a:pt x="572" y="5679"/>
                      <a:pt x="656" y="5854"/>
                      <a:pt x="762" y="6022"/>
                    </a:cubicBezTo>
                    <a:cubicBezTo>
                      <a:pt x="839" y="6106"/>
                      <a:pt x="877" y="6212"/>
                      <a:pt x="869" y="6319"/>
                    </a:cubicBezTo>
                    <a:cubicBezTo>
                      <a:pt x="816" y="6327"/>
                      <a:pt x="755" y="6342"/>
                      <a:pt x="701" y="6342"/>
                    </a:cubicBezTo>
                    <a:cubicBezTo>
                      <a:pt x="511" y="6365"/>
                      <a:pt x="358" y="6563"/>
                      <a:pt x="137" y="647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0"/>
              <p:cNvSpPr/>
              <p:nvPr/>
            </p:nvSpPr>
            <p:spPr>
              <a:xfrm>
                <a:off x="5231650" y="4138350"/>
                <a:ext cx="61575" cy="98150"/>
              </a:xfrm>
              <a:custGeom>
                <a:avLst/>
                <a:gdLst/>
                <a:ahLst/>
                <a:cxnLst/>
                <a:rect l="l" t="t" r="r" b="b"/>
                <a:pathLst>
                  <a:path w="2463" h="3926" extrusionOk="0">
                    <a:moveTo>
                      <a:pt x="2462" y="3034"/>
                    </a:moveTo>
                    <a:lnTo>
                      <a:pt x="2424" y="3034"/>
                    </a:lnTo>
                    <a:cubicBezTo>
                      <a:pt x="2394" y="3026"/>
                      <a:pt x="2363" y="3026"/>
                      <a:pt x="2340" y="2996"/>
                    </a:cubicBezTo>
                    <a:cubicBezTo>
                      <a:pt x="2310" y="2950"/>
                      <a:pt x="2287" y="2859"/>
                      <a:pt x="2203" y="2905"/>
                    </a:cubicBezTo>
                    <a:cubicBezTo>
                      <a:pt x="2127" y="2950"/>
                      <a:pt x="2157" y="3026"/>
                      <a:pt x="2172" y="3095"/>
                    </a:cubicBezTo>
                    <a:cubicBezTo>
                      <a:pt x="2211" y="3255"/>
                      <a:pt x="2180" y="3430"/>
                      <a:pt x="2073" y="3568"/>
                    </a:cubicBezTo>
                    <a:cubicBezTo>
                      <a:pt x="2028" y="3651"/>
                      <a:pt x="1936" y="3728"/>
                      <a:pt x="2005" y="3842"/>
                    </a:cubicBezTo>
                    <a:lnTo>
                      <a:pt x="1997" y="3926"/>
                    </a:lnTo>
                    <a:cubicBezTo>
                      <a:pt x="1891" y="3865"/>
                      <a:pt x="1837" y="3750"/>
                      <a:pt x="1738" y="3674"/>
                    </a:cubicBezTo>
                    <a:cubicBezTo>
                      <a:pt x="1662" y="3613"/>
                      <a:pt x="1730" y="3552"/>
                      <a:pt x="1746" y="3507"/>
                    </a:cubicBezTo>
                    <a:cubicBezTo>
                      <a:pt x="1837" y="3270"/>
                      <a:pt x="1837" y="3011"/>
                      <a:pt x="1753" y="2775"/>
                    </a:cubicBezTo>
                    <a:cubicBezTo>
                      <a:pt x="1723" y="2676"/>
                      <a:pt x="1654" y="2592"/>
                      <a:pt x="1563" y="2539"/>
                    </a:cubicBezTo>
                    <a:cubicBezTo>
                      <a:pt x="1441" y="2440"/>
                      <a:pt x="1258" y="2440"/>
                      <a:pt x="1128" y="2539"/>
                    </a:cubicBezTo>
                    <a:cubicBezTo>
                      <a:pt x="869" y="2714"/>
                      <a:pt x="587" y="2645"/>
                      <a:pt x="320" y="2539"/>
                    </a:cubicBezTo>
                    <a:cubicBezTo>
                      <a:pt x="206" y="2493"/>
                      <a:pt x="115" y="2386"/>
                      <a:pt x="84" y="2257"/>
                    </a:cubicBezTo>
                    <a:cubicBezTo>
                      <a:pt x="31" y="2043"/>
                      <a:pt x="0" y="1830"/>
                      <a:pt x="8" y="1609"/>
                    </a:cubicBezTo>
                    <a:cubicBezTo>
                      <a:pt x="0" y="1274"/>
                      <a:pt x="404" y="862"/>
                      <a:pt x="740" y="832"/>
                    </a:cubicBezTo>
                    <a:cubicBezTo>
                      <a:pt x="785" y="832"/>
                      <a:pt x="854" y="832"/>
                      <a:pt x="869" y="809"/>
                    </a:cubicBezTo>
                    <a:cubicBezTo>
                      <a:pt x="961" y="588"/>
                      <a:pt x="1182" y="489"/>
                      <a:pt x="1319" y="306"/>
                    </a:cubicBezTo>
                    <a:cubicBezTo>
                      <a:pt x="1372" y="222"/>
                      <a:pt x="1456" y="153"/>
                      <a:pt x="1563" y="123"/>
                    </a:cubicBezTo>
                    <a:cubicBezTo>
                      <a:pt x="1669" y="92"/>
                      <a:pt x="1776" y="54"/>
                      <a:pt x="1875" y="1"/>
                    </a:cubicBezTo>
                    <a:cubicBezTo>
                      <a:pt x="1891" y="138"/>
                      <a:pt x="1837" y="268"/>
                      <a:pt x="1738" y="359"/>
                    </a:cubicBezTo>
                    <a:cubicBezTo>
                      <a:pt x="1563" y="542"/>
                      <a:pt x="1548" y="732"/>
                      <a:pt x="1761" y="854"/>
                    </a:cubicBezTo>
                    <a:cubicBezTo>
                      <a:pt x="2089" y="1045"/>
                      <a:pt x="2264" y="1350"/>
                      <a:pt x="2462" y="1647"/>
                    </a:cubicBezTo>
                    <a:cubicBezTo>
                      <a:pt x="2409" y="2112"/>
                      <a:pt x="2409" y="2577"/>
                      <a:pt x="2462" y="3034"/>
                    </a:cubicBezTo>
                    <a:close/>
                    <a:moveTo>
                      <a:pt x="191" y="1647"/>
                    </a:moveTo>
                    <a:cubicBezTo>
                      <a:pt x="229" y="1952"/>
                      <a:pt x="374" y="2028"/>
                      <a:pt x="633" y="1868"/>
                    </a:cubicBezTo>
                    <a:cubicBezTo>
                      <a:pt x="671" y="1845"/>
                      <a:pt x="709" y="1822"/>
                      <a:pt x="747" y="1799"/>
                    </a:cubicBezTo>
                    <a:cubicBezTo>
                      <a:pt x="915" y="1662"/>
                      <a:pt x="1067" y="1716"/>
                      <a:pt x="1212" y="1830"/>
                    </a:cubicBezTo>
                    <a:cubicBezTo>
                      <a:pt x="1266" y="1876"/>
                      <a:pt x="1311" y="1929"/>
                      <a:pt x="1349" y="1990"/>
                    </a:cubicBezTo>
                    <a:cubicBezTo>
                      <a:pt x="1403" y="2074"/>
                      <a:pt x="1502" y="2112"/>
                      <a:pt x="1601" y="2081"/>
                    </a:cubicBezTo>
                    <a:cubicBezTo>
                      <a:pt x="1845" y="2036"/>
                      <a:pt x="1990" y="2142"/>
                      <a:pt x="2066" y="2386"/>
                    </a:cubicBezTo>
                    <a:cubicBezTo>
                      <a:pt x="2081" y="2447"/>
                      <a:pt x="2073" y="2531"/>
                      <a:pt x="2172" y="2569"/>
                    </a:cubicBezTo>
                    <a:cubicBezTo>
                      <a:pt x="2195" y="2409"/>
                      <a:pt x="2218" y="2257"/>
                      <a:pt x="2233" y="2104"/>
                    </a:cubicBezTo>
                    <a:cubicBezTo>
                      <a:pt x="2264" y="1601"/>
                      <a:pt x="2218" y="1533"/>
                      <a:pt x="1776" y="1327"/>
                    </a:cubicBezTo>
                    <a:cubicBezTo>
                      <a:pt x="1753" y="1312"/>
                      <a:pt x="1738" y="1304"/>
                      <a:pt x="1723" y="1296"/>
                    </a:cubicBezTo>
                    <a:cubicBezTo>
                      <a:pt x="1624" y="1235"/>
                      <a:pt x="1548" y="1243"/>
                      <a:pt x="1487" y="1365"/>
                    </a:cubicBezTo>
                    <a:cubicBezTo>
                      <a:pt x="1441" y="1495"/>
                      <a:pt x="1319" y="1578"/>
                      <a:pt x="1182" y="1586"/>
                    </a:cubicBezTo>
                    <a:cubicBezTo>
                      <a:pt x="1037" y="1578"/>
                      <a:pt x="953" y="1449"/>
                      <a:pt x="915" y="1296"/>
                    </a:cubicBezTo>
                    <a:cubicBezTo>
                      <a:pt x="907" y="1258"/>
                      <a:pt x="892" y="1228"/>
                      <a:pt x="877" y="1190"/>
                    </a:cubicBezTo>
                    <a:cubicBezTo>
                      <a:pt x="907" y="1037"/>
                      <a:pt x="869" y="931"/>
                      <a:pt x="702" y="915"/>
                    </a:cubicBezTo>
                    <a:cubicBezTo>
                      <a:pt x="420" y="900"/>
                      <a:pt x="92" y="1365"/>
                      <a:pt x="191" y="1647"/>
                    </a:cubicBezTo>
                    <a:close/>
                    <a:moveTo>
                      <a:pt x="1174" y="2165"/>
                    </a:moveTo>
                    <a:cubicBezTo>
                      <a:pt x="1090" y="2165"/>
                      <a:pt x="1006" y="2188"/>
                      <a:pt x="938" y="2234"/>
                    </a:cubicBezTo>
                    <a:cubicBezTo>
                      <a:pt x="831" y="2287"/>
                      <a:pt x="717" y="2272"/>
                      <a:pt x="625" y="2203"/>
                    </a:cubicBezTo>
                    <a:cubicBezTo>
                      <a:pt x="580" y="2165"/>
                      <a:pt x="534" y="2059"/>
                      <a:pt x="465" y="2142"/>
                    </a:cubicBezTo>
                    <a:cubicBezTo>
                      <a:pt x="389" y="2234"/>
                      <a:pt x="481" y="2302"/>
                      <a:pt x="549" y="2348"/>
                    </a:cubicBezTo>
                    <a:cubicBezTo>
                      <a:pt x="641" y="2424"/>
                      <a:pt x="770" y="2440"/>
                      <a:pt x="877" y="2386"/>
                    </a:cubicBezTo>
                    <a:cubicBezTo>
                      <a:pt x="984" y="2325"/>
                      <a:pt x="1090" y="2249"/>
                      <a:pt x="1174" y="2165"/>
                    </a:cubicBezTo>
                    <a:close/>
                    <a:moveTo>
                      <a:pt x="1349" y="626"/>
                    </a:moveTo>
                    <a:cubicBezTo>
                      <a:pt x="1357" y="671"/>
                      <a:pt x="1372" y="717"/>
                      <a:pt x="1387" y="763"/>
                    </a:cubicBezTo>
                    <a:cubicBezTo>
                      <a:pt x="1418" y="824"/>
                      <a:pt x="1395" y="908"/>
                      <a:pt x="1464" y="946"/>
                    </a:cubicBezTo>
                    <a:cubicBezTo>
                      <a:pt x="1471" y="946"/>
                      <a:pt x="1502" y="931"/>
                      <a:pt x="1509" y="915"/>
                    </a:cubicBezTo>
                    <a:cubicBezTo>
                      <a:pt x="1532" y="839"/>
                      <a:pt x="1509" y="748"/>
                      <a:pt x="1448" y="687"/>
                    </a:cubicBezTo>
                    <a:cubicBezTo>
                      <a:pt x="1441" y="671"/>
                      <a:pt x="1410" y="664"/>
                      <a:pt x="1349" y="6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0"/>
              <p:cNvSpPr/>
              <p:nvPr/>
            </p:nvSpPr>
            <p:spPr>
              <a:xfrm>
                <a:off x="5184575" y="4635850"/>
                <a:ext cx="226200" cy="33750"/>
              </a:xfrm>
              <a:custGeom>
                <a:avLst/>
                <a:gdLst/>
                <a:ahLst/>
                <a:cxnLst/>
                <a:rect l="l" t="t" r="r" b="b"/>
                <a:pathLst>
                  <a:path w="9048" h="1350" extrusionOk="0">
                    <a:moveTo>
                      <a:pt x="5138" y="1349"/>
                    </a:moveTo>
                    <a:cubicBezTo>
                      <a:pt x="5069" y="1334"/>
                      <a:pt x="5031" y="1273"/>
                      <a:pt x="4985" y="1227"/>
                    </a:cubicBezTo>
                    <a:cubicBezTo>
                      <a:pt x="4780" y="1029"/>
                      <a:pt x="4673" y="1021"/>
                      <a:pt x="4437" y="1197"/>
                    </a:cubicBezTo>
                    <a:lnTo>
                      <a:pt x="4238" y="1342"/>
                    </a:lnTo>
                    <a:lnTo>
                      <a:pt x="3850" y="1342"/>
                    </a:lnTo>
                    <a:cubicBezTo>
                      <a:pt x="3804" y="1242"/>
                      <a:pt x="3713" y="1258"/>
                      <a:pt x="3636" y="1258"/>
                    </a:cubicBezTo>
                    <a:cubicBezTo>
                      <a:pt x="3370" y="1258"/>
                      <a:pt x="3103" y="1288"/>
                      <a:pt x="2851" y="1250"/>
                    </a:cubicBezTo>
                    <a:cubicBezTo>
                      <a:pt x="2219" y="1151"/>
                      <a:pt x="1601" y="1006"/>
                      <a:pt x="992" y="823"/>
                    </a:cubicBezTo>
                    <a:cubicBezTo>
                      <a:pt x="771" y="755"/>
                      <a:pt x="573" y="633"/>
                      <a:pt x="344" y="602"/>
                    </a:cubicBezTo>
                    <a:cubicBezTo>
                      <a:pt x="222" y="511"/>
                      <a:pt x="169" y="336"/>
                      <a:pt x="1" y="297"/>
                    </a:cubicBezTo>
                    <a:lnTo>
                      <a:pt x="47" y="0"/>
                    </a:lnTo>
                    <a:cubicBezTo>
                      <a:pt x="329" y="358"/>
                      <a:pt x="725" y="610"/>
                      <a:pt x="1167" y="717"/>
                    </a:cubicBezTo>
                    <a:cubicBezTo>
                      <a:pt x="1525" y="800"/>
                      <a:pt x="1883" y="854"/>
                      <a:pt x="2249" y="869"/>
                    </a:cubicBezTo>
                    <a:cubicBezTo>
                      <a:pt x="2912" y="907"/>
                      <a:pt x="3591" y="968"/>
                      <a:pt x="4254" y="938"/>
                    </a:cubicBezTo>
                    <a:cubicBezTo>
                      <a:pt x="4947" y="907"/>
                      <a:pt x="5633" y="953"/>
                      <a:pt x="6327" y="968"/>
                    </a:cubicBezTo>
                    <a:cubicBezTo>
                      <a:pt x="6921" y="976"/>
                      <a:pt x="7523" y="922"/>
                      <a:pt x="8110" y="800"/>
                    </a:cubicBezTo>
                    <a:cubicBezTo>
                      <a:pt x="8392" y="747"/>
                      <a:pt x="8621" y="572"/>
                      <a:pt x="8842" y="404"/>
                    </a:cubicBezTo>
                    <a:cubicBezTo>
                      <a:pt x="8887" y="374"/>
                      <a:pt x="8910" y="297"/>
                      <a:pt x="8979" y="320"/>
                    </a:cubicBezTo>
                    <a:cubicBezTo>
                      <a:pt x="9047" y="351"/>
                      <a:pt x="9002" y="419"/>
                      <a:pt x="9009" y="465"/>
                    </a:cubicBezTo>
                    <a:cubicBezTo>
                      <a:pt x="9017" y="511"/>
                      <a:pt x="9025" y="587"/>
                      <a:pt x="9040" y="656"/>
                    </a:cubicBezTo>
                    <a:cubicBezTo>
                      <a:pt x="8903" y="717"/>
                      <a:pt x="8788" y="808"/>
                      <a:pt x="8705" y="915"/>
                    </a:cubicBezTo>
                    <a:cubicBezTo>
                      <a:pt x="8636" y="884"/>
                      <a:pt x="8567" y="884"/>
                      <a:pt x="8499" y="900"/>
                    </a:cubicBezTo>
                    <a:cubicBezTo>
                      <a:pt x="7554" y="1105"/>
                      <a:pt x="6593" y="1212"/>
                      <a:pt x="5625" y="1227"/>
                    </a:cubicBezTo>
                    <a:cubicBezTo>
                      <a:pt x="5519" y="1227"/>
                      <a:pt x="5412" y="1250"/>
                      <a:pt x="5321" y="1296"/>
                    </a:cubicBezTo>
                    <a:cubicBezTo>
                      <a:pt x="5252" y="1311"/>
                      <a:pt x="5183" y="1288"/>
                      <a:pt x="5138" y="134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0"/>
              <p:cNvSpPr/>
              <p:nvPr/>
            </p:nvSpPr>
            <p:spPr>
              <a:xfrm>
                <a:off x="5146100" y="4280300"/>
                <a:ext cx="146925" cy="315925"/>
              </a:xfrm>
              <a:custGeom>
                <a:avLst/>
                <a:gdLst/>
                <a:ahLst/>
                <a:cxnLst/>
                <a:rect l="l" t="t" r="r" b="b"/>
                <a:pathLst>
                  <a:path w="5877" h="12637" extrusionOk="0">
                    <a:moveTo>
                      <a:pt x="313" y="12637"/>
                    </a:moveTo>
                    <a:cubicBezTo>
                      <a:pt x="229" y="12309"/>
                      <a:pt x="168" y="11974"/>
                      <a:pt x="145" y="11639"/>
                    </a:cubicBezTo>
                    <a:cubicBezTo>
                      <a:pt x="0" y="10267"/>
                      <a:pt x="420" y="9032"/>
                      <a:pt x="1098" y="7874"/>
                    </a:cubicBezTo>
                    <a:cubicBezTo>
                      <a:pt x="1487" y="7211"/>
                      <a:pt x="1883" y="6563"/>
                      <a:pt x="2249" y="5900"/>
                    </a:cubicBezTo>
                    <a:cubicBezTo>
                      <a:pt x="2729" y="5038"/>
                      <a:pt x="2836" y="4124"/>
                      <a:pt x="2790" y="3148"/>
                    </a:cubicBezTo>
                    <a:cubicBezTo>
                      <a:pt x="2759" y="2386"/>
                      <a:pt x="2820" y="1609"/>
                      <a:pt x="3483" y="1052"/>
                    </a:cubicBezTo>
                    <a:cubicBezTo>
                      <a:pt x="4108" y="534"/>
                      <a:pt x="4779" y="107"/>
                      <a:pt x="5617" y="46"/>
                    </a:cubicBezTo>
                    <a:cubicBezTo>
                      <a:pt x="5671" y="39"/>
                      <a:pt x="5716" y="24"/>
                      <a:pt x="5762" y="1"/>
                    </a:cubicBezTo>
                    <a:cubicBezTo>
                      <a:pt x="5800" y="16"/>
                      <a:pt x="5854" y="1"/>
                      <a:pt x="5869" y="39"/>
                    </a:cubicBezTo>
                    <a:cubicBezTo>
                      <a:pt x="5876" y="85"/>
                      <a:pt x="5838" y="107"/>
                      <a:pt x="5800" y="123"/>
                    </a:cubicBezTo>
                    <a:cubicBezTo>
                      <a:pt x="5686" y="168"/>
                      <a:pt x="5556" y="199"/>
                      <a:pt x="5434" y="222"/>
                    </a:cubicBezTo>
                    <a:cubicBezTo>
                      <a:pt x="4825" y="290"/>
                      <a:pt x="4337" y="595"/>
                      <a:pt x="3849" y="946"/>
                    </a:cubicBezTo>
                    <a:cubicBezTo>
                      <a:pt x="3239" y="1388"/>
                      <a:pt x="2957" y="1975"/>
                      <a:pt x="2965" y="2714"/>
                    </a:cubicBezTo>
                    <a:cubicBezTo>
                      <a:pt x="2897" y="3065"/>
                      <a:pt x="2957" y="3415"/>
                      <a:pt x="2957" y="3758"/>
                    </a:cubicBezTo>
                    <a:cubicBezTo>
                      <a:pt x="2957" y="4192"/>
                      <a:pt x="2866" y="4612"/>
                      <a:pt x="2828" y="5038"/>
                    </a:cubicBezTo>
                    <a:cubicBezTo>
                      <a:pt x="2813" y="5054"/>
                      <a:pt x="2782" y="5069"/>
                      <a:pt x="2775" y="5092"/>
                    </a:cubicBezTo>
                    <a:cubicBezTo>
                      <a:pt x="2493" y="5900"/>
                      <a:pt x="2035" y="6624"/>
                      <a:pt x="1593" y="7348"/>
                    </a:cubicBezTo>
                    <a:cubicBezTo>
                      <a:pt x="1151" y="8064"/>
                      <a:pt x="717" y="8803"/>
                      <a:pt x="488" y="9634"/>
                    </a:cubicBezTo>
                    <a:cubicBezTo>
                      <a:pt x="343" y="10137"/>
                      <a:pt x="214" y="10640"/>
                      <a:pt x="275" y="11174"/>
                    </a:cubicBezTo>
                    <a:cubicBezTo>
                      <a:pt x="229" y="11661"/>
                      <a:pt x="305" y="12149"/>
                      <a:pt x="343" y="12629"/>
                    </a:cubicBezTo>
                    <a:lnTo>
                      <a:pt x="305" y="126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0"/>
              <p:cNvSpPr/>
              <p:nvPr/>
            </p:nvSpPr>
            <p:spPr>
              <a:xfrm>
                <a:off x="5313000" y="4652225"/>
                <a:ext cx="106150" cy="33375"/>
              </a:xfrm>
              <a:custGeom>
                <a:avLst/>
                <a:gdLst/>
                <a:ahLst/>
                <a:cxnLst/>
                <a:rect l="l" t="t" r="r" b="b"/>
                <a:pathLst>
                  <a:path w="4246" h="1335" extrusionOk="0">
                    <a:moveTo>
                      <a:pt x="1" y="694"/>
                    </a:moveTo>
                    <a:cubicBezTo>
                      <a:pt x="46" y="633"/>
                      <a:pt x="115" y="656"/>
                      <a:pt x="176" y="648"/>
                    </a:cubicBezTo>
                    <a:cubicBezTo>
                      <a:pt x="580" y="679"/>
                      <a:pt x="984" y="687"/>
                      <a:pt x="1380" y="664"/>
                    </a:cubicBezTo>
                    <a:cubicBezTo>
                      <a:pt x="1898" y="641"/>
                      <a:pt x="2417" y="580"/>
                      <a:pt x="2920" y="481"/>
                    </a:cubicBezTo>
                    <a:cubicBezTo>
                      <a:pt x="3141" y="443"/>
                      <a:pt x="3385" y="427"/>
                      <a:pt x="3560" y="260"/>
                    </a:cubicBezTo>
                    <a:cubicBezTo>
                      <a:pt x="3651" y="153"/>
                      <a:pt x="3766" y="62"/>
                      <a:pt x="3895" y="1"/>
                    </a:cubicBezTo>
                    <a:cubicBezTo>
                      <a:pt x="3903" y="161"/>
                      <a:pt x="3971" y="313"/>
                      <a:pt x="4086" y="427"/>
                    </a:cubicBezTo>
                    <a:cubicBezTo>
                      <a:pt x="4139" y="473"/>
                      <a:pt x="4177" y="534"/>
                      <a:pt x="4208" y="595"/>
                    </a:cubicBezTo>
                    <a:cubicBezTo>
                      <a:pt x="4246" y="656"/>
                      <a:pt x="4208" y="694"/>
                      <a:pt x="4139" y="679"/>
                    </a:cubicBezTo>
                    <a:cubicBezTo>
                      <a:pt x="3880" y="603"/>
                      <a:pt x="3621" y="656"/>
                      <a:pt x="3362" y="648"/>
                    </a:cubicBezTo>
                    <a:cubicBezTo>
                      <a:pt x="3004" y="633"/>
                      <a:pt x="2950" y="717"/>
                      <a:pt x="3080" y="1068"/>
                    </a:cubicBezTo>
                    <a:cubicBezTo>
                      <a:pt x="2729" y="1045"/>
                      <a:pt x="2417" y="1167"/>
                      <a:pt x="2097" y="1266"/>
                    </a:cubicBezTo>
                    <a:cubicBezTo>
                      <a:pt x="2020" y="1182"/>
                      <a:pt x="1914" y="1228"/>
                      <a:pt x="1830" y="1228"/>
                    </a:cubicBezTo>
                    <a:cubicBezTo>
                      <a:pt x="1365" y="1258"/>
                      <a:pt x="900" y="1334"/>
                      <a:pt x="435" y="1273"/>
                    </a:cubicBezTo>
                    <a:cubicBezTo>
                      <a:pt x="382" y="1151"/>
                      <a:pt x="298" y="1045"/>
                      <a:pt x="184" y="969"/>
                    </a:cubicBezTo>
                    <a:cubicBezTo>
                      <a:pt x="92" y="908"/>
                      <a:pt x="24" y="801"/>
                      <a:pt x="1" y="6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0"/>
              <p:cNvSpPr/>
              <p:nvPr/>
            </p:nvSpPr>
            <p:spPr>
              <a:xfrm>
                <a:off x="5181350" y="4643475"/>
                <a:ext cx="109200" cy="37925"/>
              </a:xfrm>
              <a:custGeom>
                <a:avLst/>
                <a:gdLst/>
                <a:ahLst/>
                <a:cxnLst/>
                <a:rect l="l" t="t" r="r" b="b"/>
                <a:pathLst>
                  <a:path w="4368" h="1517" extrusionOk="0">
                    <a:moveTo>
                      <a:pt x="130" y="0"/>
                    </a:moveTo>
                    <a:cubicBezTo>
                      <a:pt x="298" y="31"/>
                      <a:pt x="351" y="206"/>
                      <a:pt x="473" y="297"/>
                    </a:cubicBezTo>
                    <a:cubicBezTo>
                      <a:pt x="526" y="419"/>
                      <a:pt x="625" y="511"/>
                      <a:pt x="747" y="549"/>
                    </a:cubicBezTo>
                    <a:cubicBezTo>
                      <a:pt x="1479" y="884"/>
                      <a:pt x="2272" y="976"/>
                      <a:pt x="3064" y="1067"/>
                    </a:cubicBezTo>
                    <a:cubicBezTo>
                      <a:pt x="3361" y="1098"/>
                      <a:pt x="3674" y="1052"/>
                      <a:pt x="3979" y="1037"/>
                    </a:cubicBezTo>
                    <a:lnTo>
                      <a:pt x="4367" y="1037"/>
                    </a:lnTo>
                    <a:lnTo>
                      <a:pt x="3971" y="1494"/>
                    </a:lnTo>
                    <a:cubicBezTo>
                      <a:pt x="3499" y="1494"/>
                      <a:pt x="3011" y="1486"/>
                      <a:pt x="2538" y="1501"/>
                    </a:cubicBezTo>
                    <a:cubicBezTo>
                      <a:pt x="2211" y="1517"/>
                      <a:pt x="1898" y="1448"/>
                      <a:pt x="1586" y="1471"/>
                    </a:cubicBezTo>
                    <a:cubicBezTo>
                      <a:pt x="1349" y="1463"/>
                      <a:pt x="1121" y="1425"/>
                      <a:pt x="900" y="1380"/>
                    </a:cubicBezTo>
                    <a:cubicBezTo>
                      <a:pt x="808" y="1357"/>
                      <a:pt x="762" y="1334"/>
                      <a:pt x="816" y="1212"/>
                    </a:cubicBezTo>
                    <a:cubicBezTo>
                      <a:pt x="953" y="922"/>
                      <a:pt x="801" y="716"/>
                      <a:pt x="511" y="762"/>
                    </a:cubicBezTo>
                    <a:cubicBezTo>
                      <a:pt x="351" y="785"/>
                      <a:pt x="221" y="602"/>
                      <a:pt x="38" y="671"/>
                    </a:cubicBezTo>
                    <a:cubicBezTo>
                      <a:pt x="0" y="678"/>
                      <a:pt x="8" y="610"/>
                      <a:pt x="23" y="579"/>
                    </a:cubicBezTo>
                    <a:cubicBezTo>
                      <a:pt x="84" y="389"/>
                      <a:pt x="122" y="191"/>
                      <a:pt x="1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0"/>
              <p:cNvSpPr/>
              <p:nvPr/>
            </p:nvSpPr>
            <p:spPr>
              <a:xfrm>
                <a:off x="5133325" y="4617925"/>
                <a:ext cx="65575" cy="56800"/>
              </a:xfrm>
              <a:custGeom>
                <a:avLst/>
                <a:gdLst/>
                <a:ahLst/>
                <a:cxnLst/>
                <a:rect l="l" t="t" r="r" b="b"/>
                <a:pathLst>
                  <a:path w="2623" h="2272" extrusionOk="0">
                    <a:moveTo>
                      <a:pt x="1" y="1975"/>
                    </a:moveTo>
                    <a:cubicBezTo>
                      <a:pt x="153" y="1937"/>
                      <a:pt x="298" y="1860"/>
                      <a:pt x="420" y="1761"/>
                    </a:cubicBezTo>
                    <a:cubicBezTo>
                      <a:pt x="557" y="1632"/>
                      <a:pt x="702" y="1784"/>
                      <a:pt x="847" y="1815"/>
                    </a:cubicBezTo>
                    <a:cubicBezTo>
                      <a:pt x="892" y="1822"/>
                      <a:pt x="931" y="1868"/>
                      <a:pt x="984" y="1868"/>
                    </a:cubicBezTo>
                    <a:cubicBezTo>
                      <a:pt x="1068" y="1868"/>
                      <a:pt x="1113" y="1822"/>
                      <a:pt x="1068" y="1746"/>
                    </a:cubicBezTo>
                    <a:cubicBezTo>
                      <a:pt x="702" y="1213"/>
                      <a:pt x="771" y="618"/>
                      <a:pt x="831" y="24"/>
                    </a:cubicBezTo>
                    <a:cubicBezTo>
                      <a:pt x="953" y="1"/>
                      <a:pt x="1022" y="24"/>
                      <a:pt x="1007" y="168"/>
                    </a:cubicBezTo>
                    <a:cubicBezTo>
                      <a:pt x="976" y="214"/>
                      <a:pt x="953" y="268"/>
                      <a:pt x="938" y="321"/>
                    </a:cubicBezTo>
                    <a:cubicBezTo>
                      <a:pt x="900" y="832"/>
                      <a:pt x="938" y="1319"/>
                      <a:pt x="1235" y="1754"/>
                    </a:cubicBezTo>
                    <a:cubicBezTo>
                      <a:pt x="1281" y="1799"/>
                      <a:pt x="1319" y="1792"/>
                      <a:pt x="1350" y="1746"/>
                    </a:cubicBezTo>
                    <a:cubicBezTo>
                      <a:pt x="1472" y="1723"/>
                      <a:pt x="1403" y="1647"/>
                      <a:pt x="1395" y="1601"/>
                    </a:cubicBezTo>
                    <a:cubicBezTo>
                      <a:pt x="1319" y="1174"/>
                      <a:pt x="1281" y="748"/>
                      <a:pt x="1281" y="321"/>
                    </a:cubicBezTo>
                    <a:cubicBezTo>
                      <a:pt x="1296" y="298"/>
                      <a:pt x="1304" y="268"/>
                      <a:pt x="1312" y="237"/>
                    </a:cubicBezTo>
                    <a:cubicBezTo>
                      <a:pt x="1312" y="161"/>
                      <a:pt x="1335" y="92"/>
                      <a:pt x="1434" y="100"/>
                    </a:cubicBezTo>
                    <a:cubicBezTo>
                      <a:pt x="1525" y="108"/>
                      <a:pt x="1502" y="184"/>
                      <a:pt x="1502" y="245"/>
                    </a:cubicBezTo>
                    <a:cubicBezTo>
                      <a:pt x="1510" y="306"/>
                      <a:pt x="1502" y="344"/>
                      <a:pt x="1502" y="397"/>
                    </a:cubicBezTo>
                    <a:cubicBezTo>
                      <a:pt x="1380" y="405"/>
                      <a:pt x="1388" y="504"/>
                      <a:pt x="1395" y="580"/>
                    </a:cubicBezTo>
                    <a:cubicBezTo>
                      <a:pt x="1411" y="816"/>
                      <a:pt x="1434" y="1053"/>
                      <a:pt x="1456" y="1289"/>
                    </a:cubicBezTo>
                    <a:cubicBezTo>
                      <a:pt x="1456" y="1327"/>
                      <a:pt x="1456" y="1380"/>
                      <a:pt x="1525" y="1380"/>
                    </a:cubicBezTo>
                    <a:cubicBezTo>
                      <a:pt x="1563" y="1335"/>
                      <a:pt x="1586" y="1274"/>
                      <a:pt x="1586" y="1213"/>
                    </a:cubicBezTo>
                    <a:cubicBezTo>
                      <a:pt x="1655" y="1197"/>
                      <a:pt x="1655" y="1144"/>
                      <a:pt x="1662" y="1091"/>
                    </a:cubicBezTo>
                    <a:cubicBezTo>
                      <a:pt x="1708" y="809"/>
                      <a:pt x="1761" y="519"/>
                      <a:pt x="1815" y="229"/>
                    </a:cubicBezTo>
                    <a:cubicBezTo>
                      <a:pt x="1822" y="146"/>
                      <a:pt x="1845" y="77"/>
                      <a:pt x="1952" y="100"/>
                    </a:cubicBezTo>
                    <a:cubicBezTo>
                      <a:pt x="1990" y="412"/>
                      <a:pt x="1898" y="710"/>
                      <a:pt x="1876" y="1014"/>
                    </a:cubicBezTo>
                    <a:cubicBezTo>
                      <a:pt x="1868" y="1266"/>
                      <a:pt x="1792" y="1517"/>
                      <a:pt x="1662" y="1738"/>
                    </a:cubicBezTo>
                    <a:cubicBezTo>
                      <a:pt x="1609" y="1830"/>
                      <a:pt x="1655" y="1883"/>
                      <a:pt x="1746" y="1853"/>
                    </a:cubicBezTo>
                    <a:cubicBezTo>
                      <a:pt x="2028" y="1746"/>
                      <a:pt x="2264" y="1990"/>
                      <a:pt x="2539" y="1944"/>
                    </a:cubicBezTo>
                    <a:cubicBezTo>
                      <a:pt x="2592" y="1937"/>
                      <a:pt x="2623" y="1998"/>
                      <a:pt x="2623" y="2051"/>
                    </a:cubicBezTo>
                    <a:cubicBezTo>
                      <a:pt x="2554" y="2051"/>
                      <a:pt x="2485" y="2074"/>
                      <a:pt x="2424" y="2104"/>
                    </a:cubicBezTo>
                    <a:cubicBezTo>
                      <a:pt x="2302" y="2165"/>
                      <a:pt x="2173" y="2226"/>
                      <a:pt x="2043" y="2097"/>
                    </a:cubicBezTo>
                    <a:cubicBezTo>
                      <a:pt x="1998" y="2036"/>
                      <a:pt x="1898" y="2036"/>
                      <a:pt x="1860" y="2104"/>
                    </a:cubicBezTo>
                    <a:cubicBezTo>
                      <a:pt x="1777" y="2203"/>
                      <a:pt x="1639" y="2241"/>
                      <a:pt x="1517" y="2196"/>
                    </a:cubicBezTo>
                    <a:cubicBezTo>
                      <a:pt x="1281" y="2104"/>
                      <a:pt x="1060" y="2165"/>
                      <a:pt x="824" y="2196"/>
                    </a:cubicBezTo>
                    <a:cubicBezTo>
                      <a:pt x="534" y="2226"/>
                      <a:pt x="214" y="2272"/>
                      <a:pt x="1" y="1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0"/>
              <p:cNvSpPr/>
              <p:nvPr/>
            </p:nvSpPr>
            <p:spPr>
              <a:xfrm>
                <a:off x="5403125" y="4627650"/>
                <a:ext cx="52425" cy="50900"/>
              </a:xfrm>
              <a:custGeom>
                <a:avLst/>
                <a:gdLst/>
                <a:ahLst/>
                <a:cxnLst/>
                <a:rect l="l" t="t" r="r" b="b"/>
                <a:pathLst>
                  <a:path w="2097" h="2036" extrusionOk="0">
                    <a:moveTo>
                      <a:pt x="1" y="1792"/>
                    </a:moveTo>
                    <a:cubicBezTo>
                      <a:pt x="199" y="1776"/>
                      <a:pt x="397" y="1776"/>
                      <a:pt x="587" y="1814"/>
                    </a:cubicBezTo>
                    <a:cubicBezTo>
                      <a:pt x="740" y="1845"/>
                      <a:pt x="793" y="1784"/>
                      <a:pt x="763" y="1631"/>
                    </a:cubicBezTo>
                    <a:cubicBezTo>
                      <a:pt x="732" y="1479"/>
                      <a:pt x="664" y="1334"/>
                      <a:pt x="572" y="1212"/>
                    </a:cubicBezTo>
                    <a:cubicBezTo>
                      <a:pt x="435" y="1052"/>
                      <a:pt x="435" y="831"/>
                      <a:pt x="427" y="625"/>
                    </a:cubicBezTo>
                    <a:cubicBezTo>
                      <a:pt x="412" y="420"/>
                      <a:pt x="427" y="244"/>
                      <a:pt x="420" y="54"/>
                    </a:cubicBezTo>
                    <a:cubicBezTo>
                      <a:pt x="527" y="77"/>
                      <a:pt x="694" y="0"/>
                      <a:pt x="694" y="214"/>
                    </a:cubicBezTo>
                    <a:cubicBezTo>
                      <a:pt x="618" y="534"/>
                      <a:pt x="648" y="869"/>
                      <a:pt x="778" y="1167"/>
                    </a:cubicBezTo>
                    <a:cubicBezTo>
                      <a:pt x="793" y="1205"/>
                      <a:pt x="786" y="1311"/>
                      <a:pt x="892" y="1250"/>
                    </a:cubicBezTo>
                    <a:lnTo>
                      <a:pt x="1037" y="1250"/>
                    </a:lnTo>
                    <a:cubicBezTo>
                      <a:pt x="1060" y="1281"/>
                      <a:pt x="1075" y="1334"/>
                      <a:pt x="1121" y="1319"/>
                    </a:cubicBezTo>
                    <a:cubicBezTo>
                      <a:pt x="1167" y="1304"/>
                      <a:pt x="1159" y="1243"/>
                      <a:pt x="1159" y="1205"/>
                    </a:cubicBezTo>
                    <a:cubicBezTo>
                      <a:pt x="1136" y="907"/>
                      <a:pt x="1098" y="618"/>
                      <a:pt x="1037" y="336"/>
                    </a:cubicBezTo>
                    <a:cubicBezTo>
                      <a:pt x="1052" y="260"/>
                      <a:pt x="991" y="138"/>
                      <a:pt x="1090" y="122"/>
                    </a:cubicBezTo>
                    <a:cubicBezTo>
                      <a:pt x="1190" y="107"/>
                      <a:pt x="1136" y="237"/>
                      <a:pt x="1159" y="298"/>
                    </a:cubicBezTo>
                    <a:cubicBezTo>
                      <a:pt x="1182" y="336"/>
                      <a:pt x="1190" y="404"/>
                      <a:pt x="1258" y="397"/>
                    </a:cubicBezTo>
                    <a:cubicBezTo>
                      <a:pt x="1312" y="397"/>
                      <a:pt x="1350" y="343"/>
                      <a:pt x="1342" y="290"/>
                    </a:cubicBezTo>
                    <a:cubicBezTo>
                      <a:pt x="1327" y="183"/>
                      <a:pt x="1395" y="77"/>
                      <a:pt x="1502" y="61"/>
                    </a:cubicBezTo>
                    <a:cubicBezTo>
                      <a:pt x="1555" y="115"/>
                      <a:pt x="1540" y="183"/>
                      <a:pt x="1533" y="244"/>
                    </a:cubicBezTo>
                    <a:cubicBezTo>
                      <a:pt x="1525" y="511"/>
                      <a:pt x="1517" y="778"/>
                      <a:pt x="1502" y="1052"/>
                    </a:cubicBezTo>
                    <a:cubicBezTo>
                      <a:pt x="1494" y="1174"/>
                      <a:pt x="1449" y="1289"/>
                      <a:pt x="1365" y="1380"/>
                    </a:cubicBezTo>
                    <a:cubicBezTo>
                      <a:pt x="1289" y="1471"/>
                      <a:pt x="1220" y="1563"/>
                      <a:pt x="1159" y="1654"/>
                    </a:cubicBezTo>
                    <a:cubicBezTo>
                      <a:pt x="1098" y="1753"/>
                      <a:pt x="1113" y="1807"/>
                      <a:pt x="1235" y="1792"/>
                    </a:cubicBezTo>
                    <a:cubicBezTo>
                      <a:pt x="1548" y="1738"/>
                      <a:pt x="1815" y="1883"/>
                      <a:pt x="2097" y="1982"/>
                    </a:cubicBezTo>
                    <a:cubicBezTo>
                      <a:pt x="1906" y="2035"/>
                      <a:pt x="1700" y="2035"/>
                      <a:pt x="1510" y="1982"/>
                    </a:cubicBezTo>
                    <a:cubicBezTo>
                      <a:pt x="1380" y="1944"/>
                      <a:pt x="1235" y="1936"/>
                      <a:pt x="1098" y="1974"/>
                    </a:cubicBezTo>
                    <a:cubicBezTo>
                      <a:pt x="709" y="2020"/>
                      <a:pt x="336" y="2013"/>
                      <a:pt x="1" y="17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0"/>
              <p:cNvSpPr/>
              <p:nvPr/>
            </p:nvSpPr>
            <p:spPr>
              <a:xfrm>
                <a:off x="5120000" y="4512175"/>
                <a:ext cx="32025" cy="125225"/>
              </a:xfrm>
              <a:custGeom>
                <a:avLst/>
                <a:gdLst/>
                <a:ahLst/>
                <a:cxnLst/>
                <a:rect l="l" t="t" r="r" b="b"/>
                <a:pathLst>
                  <a:path w="1281" h="5009" extrusionOk="0">
                    <a:moveTo>
                      <a:pt x="732" y="710"/>
                    </a:moveTo>
                    <a:cubicBezTo>
                      <a:pt x="724" y="862"/>
                      <a:pt x="640" y="1007"/>
                      <a:pt x="656" y="1167"/>
                    </a:cubicBezTo>
                    <a:cubicBezTo>
                      <a:pt x="595" y="1220"/>
                      <a:pt x="625" y="1297"/>
                      <a:pt x="618" y="1358"/>
                    </a:cubicBezTo>
                    <a:cubicBezTo>
                      <a:pt x="557" y="1594"/>
                      <a:pt x="579" y="1845"/>
                      <a:pt x="579" y="2089"/>
                    </a:cubicBezTo>
                    <a:lnTo>
                      <a:pt x="579" y="2165"/>
                    </a:lnTo>
                    <a:cubicBezTo>
                      <a:pt x="564" y="2257"/>
                      <a:pt x="579" y="2348"/>
                      <a:pt x="618" y="2432"/>
                    </a:cubicBezTo>
                    <a:lnTo>
                      <a:pt x="618" y="2585"/>
                    </a:lnTo>
                    <a:cubicBezTo>
                      <a:pt x="610" y="2722"/>
                      <a:pt x="633" y="2851"/>
                      <a:pt x="686" y="2966"/>
                    </a:cubicBezTo>
                    <a:cubicBezTo>
                      <a:pt x="686" y="3011"/>
                      <a:pt x="686" y="3057"/>
                      <a:pt x="724" y="3088"/>
                    </a:cubicBezTo>
                    <a:cubicBezTo>
                      <a:pt x="732" y="3126"/>
                      <a:pt x="732" y="3194"/>
                      <a:pt x="740" y="3194"/>
                    </a:cubicBezTo>
                    <a:cubicBezTo>
                      <a:pt x="1037" y="3240"/>
                      <a:pt x="808" y="3438"/>
                      <a:pt x="846" y="3560"/>
                    </a:cubicBezTo>
                    <a:cubicBezTo>
                      <a:pt x="823" y="3629"/>
                      <a:pt x="724" y="3728"/>
                      <a:pt x="900" y="3728"/>
                    </a:cubicBezTo>
                    <a:lnTo>
                      <a:pt x="999" y="3941"/>
                    </a:lnTo>
                    <a:cubicBezTo>
                      <a:pt x="968" y="4071"/>
                      <a:pt x="1006" y="4208"/>
                      <a:pt x="1098" y="4299"/>
                    </a:cubicBezTo>
                    <a:cubicBezTo>
                      <a:pt x="1281" y="4505"/>
                      <a:pt x="1143" y="4741"/>
                      <a:pt x="1143" y="4962"/>
                    </a:cubicBezTo>
                    <a:cubicBezTo>
                      <a:pt x="1143" y="5008"/>
                      <a:pt x="1098" y="5008"/>
                      <a:pt x="1067" y="4985"/>
                    </a:cubicBezTo>
                    <a:cubicBezTo>
                      <a:pt x="1052" y="4978"/>
                      <a:pt x="1037" y="4962"/>
                      <a:pt x="1029" y="4947"/>
                    </a:cubicBezTo>
                    <a:cubicBezTo>
                      <a:pt x="900" y="4619"/>
                      <a:pt x="648" y="4330"/>
                      <a:pt x="648" y="3956"/>
                    </a:cubicBezTo>
                    <a:cubicBezTo>
                      <a:pt x="648" y="3682"/>
                      <a:pt x="519" y="3438"/>
                      <a:pt x="488" y="3171"/>
                    </a:cubicBezTo>
                    <a:cubicBezTo>
                      <a:pt x="419" y="2585"/>
                      <a:pt x="374" y="1998"/>
                      <a:pt x="473" y="1419"/>
                    </a:cubicBezTo>
                    <a:cubicBezTo>
                      <a:pt x="496" y="1319"/>
                      <a:pt x="458" y="1213"/>
                      <a:pt x="381" y="1152"/>
                    </a:cubicBezTo>
                    <a:cubicBezTo>
                      <a:pt x="259" y="1045"/>
                      <a:pt x="191" y="931"/>
                      <a:pt x="244" y="763"/>
                    </a:cubicBezTo>
                    <a:cubicBezTo>
                      <a:pt x="267" y="694"/>
                      <a:pt x="229" y="634"/>
                      <a:pt x="191" y="580"/>
                    </a:cubicBezTo>
                    <a:cubicBezTo>
                      <a:pt x="0" y="313"/>
                      <a:pt x="38" y="169"/>
                      <a:pt x="320" y="1"/>
                    </a:cubicBezTo>
                    <a:cubicBezTo>
                      <a:pt x="343" y="54"/>
                      <a:pt x="305" y="92"/>
                      <a:pt x="298" y="146"/>
                    </a:cubicBezTo>
                    <a:cubicBezTo>
                      <a:pt x="282" y="245"/>
                      <a:pt x="313" y="336"/>
                      <a:pt x="397" y="397"/>
                    </a:cubicBezTo>
                    <a:cubicBezTo>
                      <a:pt x="480" y="466"/>
                      <a:pt x="534" y="397"/>
                      <a:pt x="595" y="359"/>
                    </a:cubicBezTo>
                    <a:cubicBezTo>
                      <a:pt x="640" y="329"/>
                      <a:pt x="701" y="313"/>
                      <a:pt x="755" y="313"/>
                    </a:cubicBezTo>
                    <a:cubicBezTo>
                      <a:pt x="770" y="451"/>
                      <a:pt x="648" y="565"/>
                      <a:pt x="732" y="7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0"/>
              <p:cNvSpPr/>
              <p:nvPr/>
            </p:nvSpPr>
            <p:spPr>
              <a:xfrm>
                <a:off x="5392275" y="4671850"/>
                <a:ext cx="74900" cy="27850"/>
              </a:xfrm>
              <a:custGeom>
                <a:avLst/>
                <a:gdLst/>
                <a:ahLst/>
                <a:cxnLst/>
                <a:rect l="l" t="t" r="r" b="b"/>
                <a:pathLst>
                  <a:path w="2996" h="1114" extrusionOk="0">
                    <a:moveTo>
                      <a:pt x="435" y="24"/>
                    </a:moveTo>
                    <a:cubicBezTo>
                      <a:pt x="770" y="245"/>
                      <a:pt x="1143" y="260"/>
                      <a:pt x="1524" y="199"/>
                    </a:cubicBezTo>
                    <a:cubicBezTo>
                      <a:pt x="1662" y="168"/>
                      <a:pt x="1806" y="168"/>
                      <a:pt x="1936" y="206"/>
                    </a:cubicBezTo>
                    <a:cubicBezTo>
                      <a:pt x="2127" y="260"/>
                      <a:pt x="2332" y="260"/>
                      <a:pt x="2523" y="206"/>
                    </a:cubicBezTo>
                    <a:lnTo>
                      <a:pt x="2995" y="283"/>
                    </a:lnTo>
                    <a:cubicBezTo>
                      <a:pt x="2805" y="427"/>
                      <a:pt x="2622" y="435"/>
                      <a:pt x="2462" y="473"/>
                    </a:cubicBezTo>
                    <a:cubicBezTo>
                      <a:pt x="2363" y="496"/>
                      <a:pt x="2287" y="511"/>
                      <a:pt x="2249" y="610"/>
                    </a:cubicBezTo>
                    <a:cubicBezTo>
                      <a:pt x="2233" y="656"/>
                      <a:pt x="2195" y="702"/>
                      <a:pt x="2149" y="709"/>
                    </a:cubicBezTo>
                    <a:cubicBezTo>
                      <a:pt x="1974" y="755"/>
                      <a:pt x="1913" y="877"/>
                      <a:pt x="1936" y="1045"/>
                    </a:cubicBezTo>
                    <a:cubicBezTo>
                      <a:pt x="1814" y="1083"/>
                      <a:pt x="1685" y="969"/>
                      <a:pt x="1563" y="1037"/>
                    </a:cubicBezTo>
                    <a:cubicBezTo>
                      <a:pt x="1418" y="1113"/>
                      <a:pt x="1281" y="1106"/>
                      <a:pt x="1121" y="1098"/>
                    </a:cubicBezTo>
                    <a:cubicBezTo>
                      <a:pt x="1121" y="900"/>
                      <a:pt x="1151" y="687"/>
                      <a:pt x="945" y="557"/>
                    </a:cubicBezTo>
                    <a:cubicBezTo>
                      <a:pt x="907" y="519"/>
                      <a:pt x="861" y="496"/>
                      <a:pt x="816" y="481"/>
                    </a:cubicBezTo>
                    <a:cubicBezTo>
                      <a:pt x="541" y="435"/>
                      <a:pt x="336" y="237"/>
                      <a:pt x="84" y="153"/>
                    </a:cubicBezTo>
                    <a:cubicBezTo>
                      <a:pt x="46" y="145"/>
                      <a:pt x="0" y="115"/>
                      <a:pt x="15" y="62"/>
                    </a:cubicBezTo>
                    <a:cubicBezTo>
                      <a:pt x="31" y="1"/>
                      <a:pt x="84" y="16"/>
                      <a:pt x="130" y="16"/>
                    </a:cubicBezTo>
                    <a:cubicBezTo>
                      <a:pt x="229" y="16"/>
                      <a:pt x="336" y="16"/>
                      <a:pt x="435" y="24"/>
                    </a:cubicBezTo>
                    <a:close/>
                    <a:moveTo>
                      <a:pt x="846" y="344"/>
                    </a:moveTo>
                    <a:lnTo>
                      <a:pt x="846" y="397"/>
                    </a:lnTo>
                    <a:cubicBezTo>
                      <a:pt x="1303" y="412"/>
                      <a:pt x="1761" y="466"/>
                      <a:pt x="2210" y="344"/>
                    </a:cubicBezTo>
                    <a:close/>
                    <a:moveTo>
                      <a:pt x="1692" y="633"/>
                    </a:moveTo>
                    <a:cubicBezTo>
                      <a:pt x="1677" y="595"/>
                      <a:pt x="1677" y="527"/>
                      <a:pt x="1608" y="542"/>
                    </a:cubicBezTo>
                    <a:cubicBezTo>
                      <a:pt x="1555" y="549"/>
                      <a:pt x="1547" y="603"/>
                      <a:pt x="1547" y="648"/>
                    </a:cubicBezTo>
                    <a:cubicBezTo>
                      <a:pt x="1555" y="694"/>
                      <a:pt x="1570" y="740"/>
                      <a:pt x="1631" y="732"/>
                    </a:cubicBezTo>
                    <a:cubicBezTo>
                      <a:pt x="1685" y="725"/>
                      <a:pt x="1692" y="687"/>
                      <a:pt x="1692" y="6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0"/>
              <p:cNvSpPr/>
              <p:nvPr/>
            </p:nvSpPr>
            <p:spPr>
              <a:xfrm>
                <a:off x="5244975" y="4092625"/>
                <a:ext cx="43675" cy="39850"/>
              </a:xfrm>
              <a:custGeom>
                <a:avLst/>
                <a:gdLst/>
                <a:ahLst/>
                <a:cxnLst/>
                <a:rect l="l" t="t" r="r" b="b"/>
                <a:pathLst>
                  <a:path w="1747" h="1594" extrusionOk="0">
                    <a:moveTo>
                      <a:pt x="161" y="1281"/>
                    </a:moveTo>
                    <a:cubicBezTo>
                      <a:pt x="39" y="1030"/>
                      <a:pt x="1" y="755"/>
                      <a:pt x="47" y="481"/>
                    </a:cubicBezTo>
                    <a:cubicBezTo>
                      <a:pt x="85" y="237"/>
                      <a:pt x="298" y="138"/>
                      <a:pt x="504" y="62"/>
                    </a:cubicBezTo>
                    <a:cubicBezTo>
                      <a:pt x="672" y="1"/>
                      <a:pt x="816" y="84"/>
                      <a:pt x="915" y="222"/>
                    </a:cubicBezTo>
                    <a:cubicBezTo>
                      <a:pt x="1114" y="496"/>
                      <a:pt x="1373" y="709"/>
                      <a:pt x="1678" y="847"/>
                    </a:cubicBezTo>
                    <a:cubicBezTo>
                      <a:pt x="1716" y="869"/>
                      <a:pt x="1746" y="885"/>
                      <a:pt x="1731" y="930"/>
                    </a:cubicBezTo>
                    <a:cubicBezTo>
                      <a:pt x="1723" y="999"/>
                      <a:pt x="1670" y="984"/>
                      <a:pt x="1632" y="969"/>
                    </a:cubicBezTo>
                    <a:cubicBezTo>
                      <a:pt x="1426" y="900"/>
                      <a:pt x="1228" y="809"/>
                      <a:pt x="1037" y="702"/>
                    </a:cubicBezTo>
                    <a:cubicBezTo>
                      <a:pt x="908" y="633"/>
                      <a:pt x="763" y="511"/>
                      <a:pt x="611" y="633"/>
                    </a:cubicBezTo>
                    <a:cubicBezTo>
                      <a:pt x="466" y="763"/>
                      <a:pt x="550" y="908"/>
                      <a:pt x="580" y="1045"/>
                    </a:cubicBezTo>
                    <a:cubicBezTo>
                      <a:pt x="656" y="1357"/>
                      <a:pt x="870" y="1426"/>
                      <a:pt x="1098" y="1174"/>
                    </a:cubicBezTo>
                    <a:cubicBezTo>
                      <a:pt x="1251" y="1007"/>
                      <a:pt x="1380" y="1022"/>
                      <a:pt x="1540" y="1098"/>
                    </a:cubicBezTo>
                    <a:cubicBezTo>
                      <a:pt x="1556" y="1151"/>
                      <a:pt x="1525" y="1197"/>
                      <a:pt x="1472" y="1212"/>
                    </a:cubicBezTo>
                    <a:cubicBezTo>
                      <a:pt x="1380" y="1251"/>
                      <a:pt x="1289" y="1304"/>
                      <a:pt x="1197" y="1342"/>
                    </a:cubicBezTo>
                    <a:cubicBezTo>
                      <a:pt x="885" y="1472"/>
                      <a:pt x="572" y="1594"/>
                      <a:pt x="275" y="1304"/>
                    </a:cubicBezTo>
                    <a:cubicBezTo>
                      <a:pt x="245" y="1281"/>
                      <a:pt x="191" y="1281"/>
                      <a:pt x="161" y="128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0"/>
              <p:cNvSpPr/>
              <p:nvPr/>
            </p:nvSpPr>
            <p:spPr>
              <a:xfrm>
                <a:off x="5130675" y="4667275"/>
                <a:ext cx="68975" cy="24800"/>
              </a:xfrm>
              <a:custGeom>
                <a:avLst/>
                <a:gdLst/>
                <a:ahLst/>
                <a:cxnLst/>
                <a:rect l="l" t="t" r="r" b="b"/>
                <a:pathLst>
                  <a:path w="2759" h="992" extrusionOk="0">
                    <a:moveTo>
                      <a:pt x="107" y="1"/>
                    </a:moveTo>
                    <a:cubicBezTo>
                      <a:pt x="320" y="298"/>
                      <a:pt x="640" y="252"/>
                      <a:pt x="930" y="222"/>
                    </a:cubicBezTo>
                    <a:cubicBezTo>
                      <a:pt x="1159" y="191"/>
                      <a:pt x="1380" y="138"/>
                      <a:pt x="1623" y="222"/>
                    </a:cubicBezTo>
                    <a:cubicBezTo>
                      <a:pt x="1745" y="275"/>
                      <a:pt x="1883" y="237"/>
                      <a:pt x="1959" y="130"/>
                    </a:cubicBezTo>
                    <a:cubicBezTo>
                      <a:pt x="2004" y="62"/>
                      <a:pt x="2096" y="62"/>
                      <a:pt x="2142" y="123"/>
                    </a:cubicBezTo>
                    <a:cubicBezTo>
                      <a:pt x="2279" y="252"/>
                      <a:pt x="2401" y="199"/>
                      <a:pt x="2523" y="138"/>
                    </a:cubicBezTo>
                    <a:cubicBezTo>
                      <a:pt x="2584" y="100"/>
                      <a:pt x="2652" y="77"/>
                      <a:pt x="2721" y="85"/>
                    </a:cubicBezTo>
                    <a:cubicBezTo>
                      <a:pt x="2736" y="100"/>
                      <a:pt x="2759" y="115"/>
                      <a:pt x="2759" y="123"/>
                    </a:cubicBezTo>
                    <a:cubicBezTo>
                      <a:pt x="2706" y="229"/>
                      <a:pt x="2317" y="420"/>
                      <a:pt x="2195" y="397"/>
                    </a:cubicBezTo>
                    <a:cubicBezTo>
                      <a:pt x="2165" y="389"/>
                      <a:pt x="2134" y="389"/>
                      <a:pt x="2104" y="389"/>
                    </a:cubicBezTo>
                    <a:cubicBezTo>
                      <a:pt x="1966" y="389"/>
                      <a:pt x="1806" y="344"/>
                      <a:pt x="1913" y="595"/>
                    </a:cubicBezTo>
                    <a:cubicBezTo>
                      <a:pt x="1951" y="687"/>
                      <a:pt x="1921" y="809"/>
                      <a:pt x="1921" y="915"/>
                    </a:cubicBezTo>
                    <a:cubicBezTo>
                      <a:pt x="1883" y="992"/>
                      <a:pt x="1799" y="984"/>
                      <a:pt x="1730" y="969"/>
                    </a:cubicBezTo>
                    <a:cubicBezTo>
                      <a:pt x="1540" y="915"/>
                      <a:pt x="1334" y="946"/>
                      <a:pt x="1143" y="915"/>
                    </a:cubicBezTo>
                    <a:cubicBezTo>
                      <a:pt x="1120" y="710"/>
                      <a:pt x="991" y="900"/>
                      <a:pt x="922" y="862"/>
                    </a:cubicBezTo>
                    <a:lnTo>
                      <a:pt x="915" y="847"/>
                    </a:lnTo>
                    <a:cubicBezTo>
                      <a:pt x="937" y="710"/>
                      <a:pt x="846" y="770"/>
                      <a:pt x="785" y="770"/>
                    </a:cubicBezTo>
                    <a:cubicBezTo>
                      <a:pt x="724" y="770"/>
                      <a:pt x="625" y="778"/>
                      <a:pt x="724" y="671"/>
                    </a:cubicBezTo>
                    <a:cubicBezTo>
                      <a:pt x="800" y="588"/>
                      <a:pt x="724" y="565"/>
                      <a:pt x="656" y="549"/>
                    </a:cubicBezTo>
                    <a:cubicBezTo>
                      <a:pt x="564" y="534"/>
                      <a:pt x="465" y="519"/>
                      <a:pt x="381" y="504"/>
                    </a:cubicBezTo>
                    <a:cubicBezTo>
                      <a:pt x="183" y="458"/>
                      <a:pt x="38" y="298"/>
                      <a:pt x="8" y="100"/>
                    </a:cubicBezTo>
                    <a:cubicBezTo>
                      <a:pt x="0" y="31"/>
                      <a:pt x="53" y="16"/>
                      <a:pt x="107" y="1"/>
                    </a:cubicBezTo>
                    <a:close/>
                    <a:moveTo>
                      <a:pt x="617" y="351"/>
                    </a:moveTo>
                    <a:cubicBezTo>
                      <a:pt x="732" y="450"/>
                      <a:pt x="869" y="450"/>
                      <a:pt x="998" y="466"/>
                    </a:cubicBezTo>
                    <a:cubicBezTo>
                      <a:pt x="1037" y="473"/>
                      <a:pt x="1067" y="443"/>
                      <a:pt x="1067" y="412"/>
                    </a:cubicBezTo>
                    <a:cubicBezTo>
                      <a:pt x="1067" y="359"/>
                      <a:pt x="1029" y="351"/>
                      <a:pt x="991" y="351"/>
                    </a:cubicBezTo>
                    <a:cubicBezTo>
                      <a:pt x="861" y="351"/>
                      <a:pt x="739" y="351"/>
                      <a:pt x="617" y="351"/>
                    </a:cubicBezTo>
                    <a:close/>
                    <a:moveTo>
                      <a:pt x="1303" y="755"/>
                    </a:moveTo>
                    <a:cubicBezTo>
                      <a:pt x="1296" y="702"/>
                      <a:pt x="1303" y="641"/>
                      <a:pt x="1235" y="641"/>
                    </a:cubicBezTo>
                    <a:cubicBezTo>
                      <a:pt x="1181" y="641"/>
                      <a:pt x="1189" y="694"/>
                      <a:pt x="1189" y="732"/>
                    </a:cubicBezTo>
                    <a:cubicBezTo>
                      <a:pt x="1189" y="763"/>
                      <a:pt x="1204" y="824"/>
                      <a:pt x="1250" y="839"/>
                    </a:cubicBezTo>
                    <a:cubicBezTo>
                      <a:pt x="1303" y="847"/>
                      <a:pt x="1303" y="793"/>
                      <a:pt x="1303" y="755"/>
                    </a:cubicBezTo>
                    <a:close/>
                    <a:moveTo>
                      <a:pt x="1456" y="839"/>
                    </a:moveTo>
                    <a:cubicBezTo>
                      <a:pt x="1501" y="831"/>
                      <a:pt x="1501" y="801"/>
                      <a:pt x="1501" y="770"/>
                    </a:cubicBezTo>
                    <a:cubicBezTo>
                      <a:pt x="1501" y="717"/>
                      <a:pt x="1456" y="671"/>
                      <a:pt x="1402" y="671"/>
                    </a:cubicBezTo>
                    <a:cubicBezTo>
                      <a:pt x="1364" y="671"/>
                      <a:pt x="1349" y="694"/>
                      <a:pt x="1364" y="732"/>
                    </a:cubicBezTo>
                    <a:cubicBezTo>
                      <a:pt x="1380" y="770"/>
                      <a:pt x="1395" y="824"/>
                      <a:pt x="1456"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0"/>
              <p:cNvSpPr/>
              <p:nvPr/>
            </p:nvSpPr>
            <p:spPr>
              <a:xfrm>
                <a:off x="5320250" y="4092250"/>
                <a:ext cx="40600" cy="39650"/>
              </a:xfrm>
              <a:custGeom>
                <a:avLst/>
                <a:gdLst/>
                <a:ahLst/>
                <a:cxnLst/>
                <a:rect l="l" t="t" r="r" b="b"/>
                <a:pathLst>
                  <a:path w="1624" h="1586" extrusionOk="0">
                    <a:moveTo>
                      <a:pt x="69" y="1220"/>
                    </a:moveTo>
                    <a:cubicBezTo>
                      <a:pt x="107" y="1090"/>
                      <a:pt x="0" y="923"/>
                      <a:pt x="198" y="839"/>
                    </a:cubicBezTo>
                    <a:cubicBezTo>
                      <a:pt x="359" y="770"/>
                      <a:pt x="480" y="785"/>
                      <a:pt x="580" y="923"/>
                    </a:cubicBezTo>
                    <a:cubicBezTo>
                      <a:pt x="671" y="1037"/>
                      <a:pt x="770" y="1144"/>
                      <a:pt x="884" y="1243"/>
                    </a:cubicBezTo>
                    <a:cubicBezTo>
                      <a:pt x="961" y="1304"/>
                      <a:pt x="1067" y="1372"/>
                      <a:pt x="1182" y="1281"/>
                    </a:cubicBezTo>
                    <a:cubicBezTo>
                      <a:pt x="1288" y="1189"/>
                      <a:pt x="1372" y="747"/>
                      <a:pt x="1288" y="618"/>
                    </a:cubicBezTo>
                    <a:cubicBezTo>
                      <a:pt x="1212" y="481"/>
                      <a:pt x="1090" y="458"/>
                      <a:pt x="923" y="542"/>
                    </a:cubicBezTo>
                    <a:cubicBezTo>
                      <a:pt x="762" y="625"/>
                      <a:pt x="602" y="785"/>
                      <a:pt x="374" y="641"/>
                    </a:cubicBezTo>
                    <a:cubicBezTo>
                      <a:pt x="450" y="503"/>
                      <a:pt x="534" y="366"/>
                      <a:pt x="641" y="244"/>
                    </a:cubicBezTo>
                    <a:cubicBezTo>
                      <a:pt x="778" y="99"/>
                      <a:pt x="938" y="0"/>
                      <a:pt x="1151" y="77"/>
                    </a:cubicBezTo>
                    <a:cubicBezTo>
                      <a:pt x="1471" y="191"/>
                      <a:pt x="1624" y="366"/>
                      <a:pt x="1608" y="641"/>
                    </a:cubicBezTo>
                    <a:cubicBezTo>
                      <a:pt x="1601" y="900"/>
                      <a:pt x="1555" y="1159"/>
                      <a:pt x="1456" y="1403"/>
                    </a:cubicBezTo>
                    <a:cubicBezTo>
                      <a:pt x="1296" y="1426"/>
                      <a:pt x="1136" y="1464"/>
                      <a:pt x="983" y="1517"/>
                    </a:cubicBezTo>
                    <a:cubicBezTo>
                      <a:pt x="846" y="1586"/>
                      <a:pt x="679" y="1548"/>
                      <a:pt x="587" y="1426"/>
                    </a:cubicBezTo>
                    <a:cubicBezTo>
                      <a:pt x="458" y="1273"/>
                      <a:pt x="267" y="1197"/>
                      <a:pt x="69" y="12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0"/>
              <p:cNvSpPr/>
              <p:nvPr/>
            </p:nvSpPr>
            <p:spPr>
              <a:xfrm>
                <a:off x="5402175" y="4290400"/>
                <a:ext cx="24800" cy="49175"/>
              </a:xfrm>
              <a:custGeom>
                <a:avLst/>
                <a:gdLst/>
                <a:ahLst/>
                <a:cxnLst/>
                <a:rect l="l" t="t" r="r" b="b"/>
                <a:pathLst>
                  <a:path w="992" h="1967" extrusionOk="0">
                    <a:moveTo>
                      <a:pt x="991" y="1182"/>
                    </a:moveTo>
                    <a:cubicBezTo>
                      <a:pt x="984" y="1441"/>
                      <a:pt x="938" y="1708"/>
                      <a:pt x="862" y="1967"/>
                    </a:cubicBezTo>
                    <a:cubicBezTo>
                      <a:pt x="686" y="1929"/>
                      <a:pt x="648" y="1807"/>
                      <a:pt x="648" y="1654"/>
                    </a:cubicBezTo>
                    <a:cubicBezTo>
                      <a:pt x="648" y="1540"/>
                      <a:pt x="618" y="1464"/>
                      <a:pt x="496" y="1456"/>
                    </a:cubicBezTo>
                    <a:cubicBezTo>
                      <a:pt x="374" y="1449"/>
                      <a:pt x="328" y="1533"/>
                      <a:pt x="343" y="1647"/>
                    </a:cubicBezTo>
                    <a:cubicBezTo>
                      <a:pt x="336" y="1654"/>
                      <a:pt x="321" y="1654"/>
                      <a:pt x="313" y="1654"/>
                    </a:cubicBezTo>
                    <a:cubicBezTo>
                      <a:pt x="244" y="1395"/>
                      <a:pt x="214" y="1129"/>
                      <a:pt x="23" y="915"/>
                    </a:cubicBezTo>
                    <a:cubicBezTo>
                      <a:pt x="1" y="892"/>
                      <a:pt x="8" y="869"/>
                      <a:pt x="39" y="839"/>
                    </a:cubicBezTo>
                    <a:cubicBezTo>
                      <a:pt x="359" y="610"/>
                      <a:pt x="389" y="443"/>
                      <a:pt x="191" y="100"/>
                    </a:cubicBezTo>
                    <a:cubicBezTo>
                      <a:pt x="191" y="92"/>
                      <a:pt x="183" y="92"/>
                      <a:pt x="183" y="84"/>
                    </a:cubicBezTo>
                    <a:cubicBezTo>
                      <a:pt x="321" y="1"/>
                      <a:pt x="366" y="115"/>
                      <a:pt x="420" y="191"/>
                    </a:cubicBezTo>
                    <a:cubicBezTo>
                      <a:pt x="542" y="351"/>
                      <a:pt x="648" y="519"/>
                      <a:pt x="763" y="679"/>
                    </a:cubicBezTo>
                    <a:cubicBezTo>
                      <a:pt x="755" y="748"/>
                      <a:pt x="763" y="809"/>
                      <a:pt x="778" y="869"/>
                    </a:cubicBezTo>
                    <a:cubicBezTo>
                      <a:pt x="831" y="984"/>
                      <a:pt x="793" y="1167"/>
                      <a:pt x="991" y="11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0"/>
              <p:cNvSpPr/>
              <p:nvPr/>
            </p:nvSpPr>
            <p:spPr>
              <a:xfrm>
                <a:off x="5442950" y="4625925"/>
                <a:ext cx="37950" cy="49375"/>
              </a:xfrm>
              <a:custGeom>
                <a:avLst/>
                <a:gdLst/>
                <a:ahLst/>
                <a:cxnLst/>
                <a:rect l="l" t="t" r="r" b="b"/>
                <a:pathLst>
                  <a:path w="1518" h="1975" extrusionOk="0">
                    <a:moveTo>
                      <a:pt x="953" y="976"/>
                    </a:moveTo>
                    <a:cubicBezTo>
                      <a:pt x="1121" y="801"/>
                      <a:pt x="1083" y="603"/>
                      <a:pt x="1007" y="412"/>
                    </a:cubicBezTo>
                    <a:cubicBezTo>
                      <a:pt x="953" y="275"/>
                      <a:pt x="900" y="146"/>
                      <a:pt x="984" y="1"/>
                    </a:cubicBezTo>
                    <a:cubicBezTo>
                      <a:pt x="1517" y="473"/>
                      <a:pt x="1510" y="1159"/>
                      <a:pt x="1029" y="1685"/>
                    </a:cubicBezTo>
                    <a:cubicBezTo>
                      <a:pt x="778" y="1975"/>
                      <a:pt x="534" y="1914"/>
                      <a:pt x="244" y="1815"/>
                    </a:cubicBezTo>
                    <a:cubicBezTo>
                      <a:pt x="168" y="1792"/>
                      <a:pt x="92" y="1754"/>
                      <a:pt x="1" y="1723"/>
                    </a:cubicBezTo>
                    <a:cubicBezTo>
                      <a:pt x="191" y="1579"/>
                      <a:pt x="427" y="1548"/>
                      <a:pt x="625" y="1434"/>
                    </a:cubicBezTo>
                    <a:cubicBezTo>
                      <a:pt x="808" y="1350"/>
                      <a:pt x="930" y="1175"/>
                      <a:pt x="953" y="9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0"/>
              <p:cNvSpPr/>
              <p:nvPr/>
            </p:nvSpPr>
            <p:spPr>
              <a:xfrm>
                <a:off x="5149150" y="4610700"/>
                <a:ext cx="38325" cy="52425"/>
              </a:xfrm>
              <a:custGeom>
                <a:avLst/>
                <a:gdLst/>
                <a:ahLst/>
                <a:cxnLst/>
                <a:rect l="l" t="t" r="r" b="b"/>
                <a:pathLst>
                  <a:path w="1533" h="2097" extrusionOk="0">
                    <a:moveTo>
                      <a:pt x="724" y="2035"/>
                    </a:moveTo>
                    <a:cubicBezTo>
                      <a:pt x="686" y="2088"/>
                      <a:pt x="648" y="2096"/>
                      <a:pt x="602" y="2043"/>
                    </a:cubicBezTo>
                    <a:cubicBezTo>
                      <a:pt x="625" y="1883"/>
                      <a:pt x="541" y="1753"/>
                      <a:pt x="496" y="1608"/>
                    </a:cubicBezTo>
                    <a:cubicBezTo>
                      <a:pt x="412" y="1303"/>
                      <a:pt x="465" y="983"/>
                      <a:pt x="450" y="671"/>
                    </a:cubicBezTo>
                    <a:cubicBezTo>
                      <a:pt x="450" y="595"/>
                      <a:pt x="473" y="503"/>
                      <a:pt x="374" y="457"/>
                    </a:cubicBezTo>
                    <a:cubicBezTo>
                      <a:pt x="397" y="320"/>
                      <a:pt x="320" y="290"/>
                      <a:pt x="206" y="313"/>
                    </a:cubicBezTo>
                    <a:cubicBezTo>
                      <a:pt x="145" y="252"/>
                      <a:pt x="0" y="267"/>
                      <a:pt x="23" y="122"/>
                    </a:cubicBezTo>
                    <a:cubicBezTo>
                      <a:pt x="488" y="0"/>
                      <a:pt x="976" y="69"/>
                      <a:pt x="1448" y="76"/>
                    </a:cubicBezTo>
                    <a:cubicBezTo>
                      <a:pt x="1471" y="76"/>
                      <a:pt x="1494" y="92"/>
                      <a:pt x="1509" y="107"/>
                    </a:cubicBezTo>
                    <a:cubicBezTo>
                      <a:pt x="1532" y="145"/>
                      <a:pt x="1502" y="168"/>
                      <a:pt x="1479" y="183"/>
                    </a:cubicBezTo>
                    <a:cubicBezTo>
                      <a:pt x="1403" y="236"/>
                      <a:pt x="1326" y="290"/>
                      <a:pt x="1326" y="389"/>
                    </a:cubicBezTo>
                    <a:cubicBezTo>
                      <a:pt x="1220" y="374"/>
                      <a:pt x="1197" y="435"/>
                      <a:pt x="1182" y="526"/>
                    </a:cubicBezTo>
                    <a:cubicBezTo>
                      <a:pt x="1136" y="808"/>
                      <a:pt x="1083" y="1098"/>
                      <a:pt x="1037" y="1387"/>
                    </a:cubicBezTo>
                    <a:cubicBezTo>
                      <a:pt x="1029" y="1441"/>
                      <a:pt x="1037" y="1494"/>
                      <a:pt x="961" y="1502"/>
                    </a:cubicBezTo>
                    <a:cubicBezTo>
                      <a:pt x="923" y="1372"/>
                      <a:pt x="907" y="1242"/>
                      <a:pt x="915" y="1105"/>
                    </a:cubicBezTo>
                    <a:cubicBezTo>
                      <a:pt x="907" y="968"/>
                      <a:pt x="945" y="823"/>
                      <a:pt x="877" y="686"/>
                    </a:cubicBezTo>
                    <a:lnTo>
                      <a:pt x="877" y="534"/>
                    </a:lnTo>
                    <a:cubicBezTo>
                      <a:pt x="877" y="488"/>
                      <a:pt x="907" y="397"/>
                      <a:pt x="808" y="389"/>
                    </a:cubicBezTo>
                    <a:cubicBezTo>
                      <a:pt x="702" y="381"/>
                      <a:pt x="694" y="450"/>
                      <a:pt x="686" y="526"/>
                    </a:cubicBezTo>
                    <a:cubicBezTo>
                      <a:pt x="679" y="557"/>
                      <a:pt x="671" y="587"/>
                      <a:pt x="656" y="618"/>
                    </a:cubicBezTo>
                    <a:cubicBezTo>
                      <a:pt x="564" y="602"/>
                      <a:pt x="526" y="640"/>
                      <a:pt x="534" y="732"/>
                    </a:cubicBezTo>
                    <a:cubicBezTo>
                      <a:pt x="564" y="1166"/>
                      <a:pt x="541" y="1616"/>
                      <a:pt x="724" y="20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0"/>
              <p:cNvSpPr/>
              <p:nvPr/>
            </p:nvSpPr>
            <p:spPr>
              <a:xfrm>
                <a:off x="5407500" y="4618875"/>
                <a:ext cx="37750" cy="39850"/>
              </a:xfrm>
              <a:custGeom>
                <a:avLst/>
                <a:gdLst/>
                <a:ahLst/>
                <a:cxnLst/>
                <a:rect l="l" t="t" r="r" b="b"/>
                <a:pathLst>
                  <a:path w="1510" h="1594" extrusionOk="0">
                    <a:moveTo>
                      <a:pt x="862" y="1594"/>
                    </a:moveTo>
                    <a:lnTo>
                      <a:pt x="710" y="1594"/>
                    </a:lnTo>
                    <a:cubicBezTo>
                      <a:pt x="687" y="1266"/>
                      <a:pt x="542" y="946"/>
                      <a:pt x="580" y="603"/>
                    </a:cubicBezTo>
                    <a:cubicBezTo>
                      <a:pt x="580" y="573"/>
                      <a:pt x="550" y="557"/>
                      <a:pt x="512" y="550"/>
                    </a:cubicBezTo>
                    <a:cubicBezTo>
                      <a:pt x="512" y="336"/>
                      <a:pt x="352" y="412"/>
                      <a:pt x="237" y="390"/>
                    </a:cubicBezTo>
                    <a:cubicBezTo>
                      <a:pt x="313" y="169"/>
                      <a:pt x="92" y="153"/>
                      <a:pt x="1" y="9"/>
                    </a:cubicBezTo>
                    <a:cubicBezTo>
                      <a:pt x="176" y="1"/>
                      <a:pt x="352" y="1"/>
                      <a:pt x="534" y="16"/>
                    </a:cubicBezTo>
                    <a:cubicBezTo>
                      <a:pt x="801" y="39"/>
                      <a:pt x="1068" y="54"/>
                      <a:pt x="1335" y="47"/>
                    </a:cubicBezTo>
                    <a:cubicBezTo>
                      <a:pt x="1388" y="47"/>
                      <a:pt x="1464" y="31"/>
                      <a:pt x="1487" y="92"/>
                    </a:cubicBezTo>
                    <a:cubicBezTo>
                      <a:pt x="1510" y="161"/>
                      <a:pt x="1441" y="176"/>
                      <a:pt x="1403" y="214"/>
                    </a:cubicBezTo>
                    <a:cubicBezTo>
                      <a:pt x="1350" y="252"/>
                      <a:pt x="1319" y="321"/>
                      <a:pt x="1319" y="397"/>
                    </a:cubicBezTo>
                    <a:cubicBezTo>
                      <a:pt x="1213" y="412"/>
                      <a:pt x="1137" y="519"/>
                      <a:pt x="1159" y="626"/>
                    </a:cubicBezTo>
                    <a:cubicBezTo>
                      <a:pt x="1167" y="679"/>
                      <a:pt x="1129" y="725"/>
                      <a:pt x="1076" y="733"/>
                    </a:cubicBezTo>
                    <a:cubicBezTo>
                      <a:pt x="1007" y="733"/>
                      <a:pt x="1007" y="672"/>
                      <a:pt x="976" y="633"/>
                    </a:cubicBezTo>
                    <a:cubicBezTo>
                      <a:pt x="946" y="573"/>
                      <a:pt x="1022" y="443"/>
                      <a:pt x="908" y="458"/>
                    </a:cubicBezTo>
                    <a:cubicBezTo>
                      <a:pt x="794" y="473"/>
                      <a:pt x="870" y="595"/>
                      <a:pt x="855" y="672"/>
                    </a:cubicBezTo>
                    <a:cubicBezTo>
                      <a:pt x="740" y="778"/>
                      <a:pt x="778" y="915"/>
                      <a:pt x="786" y="1045"/>
                    </a:cubicBezTo>
                    <a:cubicBezTo>
                      <a:pt x="809" y="1236"/>
                      <a:pt x="839" y="1411"/>
                      <a:pt x="862" y="15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0"/>
              <p:cNvSpPr/>
              <p:nvPr/>
            </p:nvSpPr>
            <p:spPr>
              <a:xfrm>
                <a:off x="5351875" y="4680050"/>
                <a:ext cx="62900" cy="20975"/>
              </a:xfrm>
              <a:custGeom>
                <a:avLst/>
                <a:gdLst/>
                <a:ahLst/>
                <a:cxnLst/>
                <a:rect l="l" t="t" r="r" b="b"/>
                <a:pathLst>
                  <a:path w="2516" h="839" extrusionOk="0">
                    <a:moveTo>
                      <a:pt x="846" y="526"/>
                    </a:moveTo>
                    <a:cubicBezTo>
                      <a:pt x="603" y="580"/>
                      <a:pt x="343" y="580"/>
                      <a:pt x="145" y="763"/>
                    </a:cubicBezTo>
                    <a:cubicBezTo>
                      <a:pt x="100" y="755"/>
                      <a:pt x="46" y="839"/>
                      <a:pt x="0" y="763"/>
                    </a:cubicBezTo>
                    <a:cubicBezTo>
                      <a:pt x="519" y="267"/>
                      <a:pt x="1121" y="0"/>
                      <a:pt x="1845" y="115"/>
                    </a:cubicBezTo>
                    <a:cubicBezTo>
                      <a:pt x="2089" y="153"/>
                      <a:pt x="2355" y="168"/>
                      <a:pt x="2516" y="412"/>
                    </a:cubicBezTo>
                    <a:cubicBezTo>
                      <a:pt x="2310" y="633"/>
                      <a:pt x="2249" y="648"/>
                      <a:pt x="1967" y="557"/>
                    </a:cubicBezTo>
                    <a:cubicBezTo>
                      <a:pt x="1906" y="541"/>
                      <a:pt x="1837" y="534"/>
                      <a:pt x="1776" y="534"/>
                    </a:cubicBezTo>
                    <a:cubicBezTo>
                      <a:pt x="1586" y="549"/>
                      <a:pt x="1388" y="519"/>
                      <a:pt x="1212" y="450"/>
                    </a:cubicBezTo>
                    <a:cubicBezTo>
                      <a:pt x="1090" y="381"/>
                      <a:pt x="938" y="412"/>
                      <a:pt x="846" y="5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0"/>
              <p:cNvSpPr/>
              <p:nvPr/>
            </p:nvSpPr>
            <p:spPr>
              <a:xfrm>
                <a:off x="5428850" y="4455600"/>
                <a:ext cx="37950" cy="46325"/>
              </a:xfrm>
              <a:custGeom>
                <a:avLst/>
                <a:gdLst/>
                <a:ahLst/>
                <a:cxnLst/>
                <a:rect l="l" t="t" r="r" b="b"/>
                <a:pathLst>
                  <a:path w="1518" h="1853" extrusionOk="0">
                    <a:moveTo>
                      <a:pt x="1365" y="1304"/>
                    </a:moveTo>
                    <a:cubicBezTo>
                      <a:pt x="1510" y="1456"/>
                      <a:pt x="1517" y="1631"/>
                      <a:pt x="1456" y="1822"/>
                    </a:cubicBezTo>
                    <a:lnTo>
                      <a:pt x="1235" y="1852"/>
                    </a:lnTo>
                    <a:cubicBezTo>
                      <a:pt x="1212" y="1807"/>
                      <a:pt x="1174" y="1746"/>
                      <a:pt x="1128" y="1753"/>
                    </a:cubicBezTo>
                    <a:cubicBezTo>
                      <a:pt x="1022" y="1776"/>
                      <a:pt x="923" y="1799"/>
                      <a:pt x="854" y="1692"/>
                    </a:cubicBezTo>
                    <a:cubicBezTo>
                      <a:pt x="770" y="1548"/>
                      <a:pt x="679" y="1410"/>
                      <a:pt x="694" y="1227"/>
                    </a:cubicBezTo>
                    <a:cubicBezTo>
                      <a:pt x="702" y="1075"/>
                      <a:pt x="694" y="907"/>
                      <a:pt x="656" y="755"/>
                    </a:cubicBezTo>
                    <a:cubicBezTo>
                      <a:pt x="618" y="587"/>
                      <a:pt x="549" y="481"/>
                      <a:pt x="343" y="503"/>
                    </a:cubicBezTo>
                    <a:cubicBezTo>
                      <a:pt x="153" y="526"/>
                      <a:pt x="1" y="275"/>
                      <a:pt x="1" y="0"/>
                    </a:cubicBezTo>
                    <a:cubicBezTo>
                      <a:pt x="161" y="92"/>
                      <a:pt x="351" y="92"/>
                      <a:pt x="504" y="0"/>
                    </a:cubicBezTo>
                    <a:cubicBezTo>
                      <a:pt x="603" y="107"/>
                      <a:pt x="702" y="214"/>
                      <a:pt x="801" y="320"/>
                    </a:cubicBezTo>
                    <a:cubicBezTo>
                      <a:pt x="854" y="374"/>
                      <a:pt x="892" y="435"/>
                      <a:pt x="816" y="496"/>
                    </a:cubicBezTo>
                    <a:cubicBezTo>
                      <a:pt x="694" y="595"/>
                      <a:pt x="732" y="679"/>
                      <a:pt x="816" y="770"/>
                    </a:cubicBezTo>
                    <a:cubicBezTo>
                      <a:pt x="831" y="907"/>
                      <a:pt x="892" y="1037"/>
                      <a:pt x="907" y="1174"/>
                    </a:cubicBezTo>
                    <a:cubicBezTo>
                      <a:pt x="946" y="1418"/>
                      <a:pt x="1167" y="1471"/>
                      <a:pt x="1365" y="130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0"/>
              <p:cNvSpPr/>
              <p:nvPr/>
            </p:nvSpPr>
            <p:spPr>
              <a:xfrm>
                <a:off x="5181350" y="4680800"/>
                <a:ext cx="40975" cy="24800"/>
              </a:xfrm>
              <a:custGeom>
                <a:avLst/>
                <a:gdLst/>
                <a:ahLst/>
                <a:cxnLst/>
                <a:rect l="l" t="t" r="r" b="b"/>
                <a:pathLst>
                  <a:path w="1639" h="992" extrusionOk="0">
                    <a:moveTo>
                      <a:pt x="1639" y="481"/>
                    </a:moveTo>
                    <a:cubicBezTo>
                      <a:pt x="1509" y="611"/>
                      <a:pt x="1387" y="748"/>
                      <a:pt x="1174" y="748"/>
                    </a:cubicBezTo>
                    <a:cubicBezTo>
                      <a:pt x="1128" y="748"/>
                      <a:pt x="1075" y="763"/>
                      <a:pt x="1029" y="793"/>
                    </a:cubicBezTo>
                    <a:cubicBezTo>
                      <a:pt x="869" y="908"/>
                      <a:pt x="709" y="992"/>
                      <a:pt x="511" y="854"/>
                    </a:cubicBezTo>
                    <a:cubicBezTo>
                      <a:pt x="488" y="839"/>
                      <a:pt x="420" y="870"/>
                      <a:pt x="366" y="885"/>
                    </a:cubicBezTo>
                    <a:cubicBezTo>
                      <a:pt x="252" y="961"/>
                      <a:pt x="92" y="938"/>
                      <a:pt x="0" y="832"/>
                    </a:cubicBezTo>
                    <a:cubicBezTo>
                      <a:pt x="23" y="786"/>
                      <a:pt x="69" y="793"/>
                      <a:pt x="107" y="771"/>
                    </a:cubicBezTo>
                    <a:cubicBezTo>
                      <a:pt x="252" y="710"/>
                      <a:pt x="282" y="527"/>
                      <a:pt x="176" y="420"/>
                    </a:cubicBezTo>
                    <a:cubicBezTo>
                      <a:pt x="115" y="367"/>
                      <a:pt x="69" y="298"/>
                      <a:pt x="46" y="214"/>
                    </a:cubicBezTo>
                    <a:cubicBezTo>
                      <a:pt x="31" y="92"/>
                      <a:pt x="23" y="1"/>
                      <a:pt x="206" y="47"/>
                    </a:cubicBezTo>
                    <a:cubicBezTo>
                      <a:pt x="381" y="92"/>
                      <a:pt x="564" y="1"/>
                      <a:pt x="747" y="24"/>
                    </a:cubicBezTo>
                    <a:cubicBezTo>
                      <a:pt x="740" y="47"/>
                      <a:pt x="724" y="69"/>
                      <a:pt x="709" y="85"/>
                    </a:cubicBezTo>
                    <a:cubicBezTo>
                      <a:pt x="641" y="184"/>
                      <a:pt x="580" y="290"/>
                      <a:pt x="663" y="405"/>
                    </a:cubicBezTo>
                    <a:cubicBezTo>
                      <a:pt x="740" y="496"/>
                      <a:pt x="862" y="542"/>
                      <a:pt x="976" y="519"/>
                    </a:cubicBezTo>
                    <a:cubicBezTo>
                      <a:pt x="1197" y="504"/>
                      <a:pt x="1418" y="504"/>
                      <a:pt x="1639" y="4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0"/>
              <p:cNvSpPr/>
              <p:nvPr/>
            </p:nvSpPr>
            <p:spPr>
              <a:xfrm>
                <a:off x="5291275" y="4135125"/>
                <a:ext cx="13000" cy="107100"/>
              </a:xfrm>
              <a:custGeom>
                <a:avLst/>
                <a:gdLst/>
                <a:ahLst/>
                <a:cxnLst/>
                <a:rect l="l" t="t" r="r" b="b"/>
                <a:pathLst>
                  <a:path w="520" h="4284" extrusionOk="0">
                    <a:moveTo>
                      <a:pt x="77" y="3163"/>
                    </a:moveTo>
                    <a:cubicBezTo>
                      <a:pt x="24" y="2698"/>
                      <a:pt x="24" y="2233"/>
                      <a:pt x="77" y="1776"/>
                    </a:cubicBezTo>
                    <a:cubicBezTo>
                      <a:pt x="176" y="1707"/>
                      <a:pt x="153" y="1616"/>
                      <a:pt x="108" y="1532"/>
                    </a:cubicBezTo>
                    <a:cubicBezTo>
                      <a:pt x="1" y="1319"/>
                      <a:pt x="31" y="1098"/>
                      <a:pt x="92" y="877"/>
                    </a:cubicBezTo>
                    <a:cubicBezTo>
                      <a:pt x="161" y="671"/>
                      <a:pt x="214" y="450"/>
                      <a:pt x="245" y="229"/>
                    </a:cubicBezTo>
                    <a:cubicBezTo>
                      <a:pt x="260" y="54"/>
                      <a:pt x="351" y="0"/>
                      <a:pt x="519" y="61"/>
                    </a:cubicBezTo>
                    <a:lnTo>
                      <a:pt x="466" y="351"/>
                    </a:lnTo>
                    <a:cubicBezTo>
                      <a:pt x="298" y="503"/>
                      <a:pt x="291" y="709"/>
                      <a:pt x="275" y="907"/>
                    </a:cubicBezTo>
                    <a:cubicBezTo>
                      <a:pt x="260" y="1159"/>
                      <a:pt x="313" y="1418"/>
                      <a:pt x="260" y="1662"/>
                    </a:cubicBezTo>
                    <a:cubicBezTo>
                      <a:pt x="138" y="2287"/>
                      <a:pt x="237" y="2912"/>
                      <a:pt x="237" y="3537"/>
                    </a:cubicBezTo>
                    <a:cubicBezTo>
                      <a:pt x="237" y="3598"/>
                      <a:pt x="237" y="3666"/>
                      <a:pt x="336" y="3651"/>
                    </a:cubicBezTo>
                    <a:cubicBezTo>
                      <a:pt x="336" y="3826"/>
                      <a:pt x="313" y="4001"/>
                      <a:pt x="275" y="4177"/>
                    </a:cubicBezTo>
                    <a:cubicBezTo>
                      <a:pt x="268" y="4230"/>
                      <a:pt x="230" y="4268"/>
                      <a:pt x="176" y="4283"/>
                    </a:cubicBezTo>
                    <a:cubicBezTo>
                      <a:pt x="123" y="4024"/>
                      <a:pt x="191" y="3750"/>
                      <a:pt x="123" y="3483"/>
                    </a:cubicBezTo>
                    <a:cubicBezTo>
                      <a:pt x="100" y="3376"/>
                      <a:pt x="85" y="3270"/>
                      <a:pt x="77" y="31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0"/>
              <p:cNvSpPr/>
              <p:nvPr/>
            </p:nvSpPr>
            <p:spPr>
              <a:xfrm>
                <a:off x="5345025" y="4243150"/>
                <a:ext cx="55075" cy="19650"/>
              </a:xfrm>
              <a:custGeom>
                <a:avLst/>
                <a:gdLst/>
                <a:ahLst/>
                <a:cxnLst/>
                <a:rect l="l" t="t" r="r" b="b"/>
                <a:pathLst>
                  <a:path w="2203" h="786" extrusionOk="0">
                    <a:moveTo>
                      <a:pt x="473" y="1"/>
                    </a:moveTo>
                    <a:cubicBezTo>
                      <a:pt x="572" y="92"/>
                      <a:pt x="694" y="77"/>
                      <a:pt x="800" y="100"/>
                    </a:cubicBezTo>
                    <a:cubicBezTo>
                      <a:pt x="915" y="252"/>
                      <a:pt x="1075" y="290"/>
                      <a:pt x="1250" y="305"/>
                    </a:cubicBezTo>
                    <a:cubicBezTo>
                      <a:pt x="1471" y="328"/>
                      <a:pt x="1669" y="244"/>
                      <a:pt x="1883" y="222"/>
                    </a:cubicBezTo>
                    <a:lnTo>
                      <a:pt x="1936" y="222"/>
                    </a:lnTo>
                    <a:cubicBezTo>
                      <a:pt x="1913" y="313"/>
                      <a:pt x="1959" y="397"/>
                      <a:pt x="2043" y="435"/>
                    </a:cubicBezTo>
                    <a:cubicBezTo>
                      <a:pt x="2104" y="488"/>
                      <a:pt x="2157" y="542"/>
                      <a:pt x="2203" y="610"/>
                    </a:cubicBezTo>
                    <a:lnTo>
                      <a:pt x="2096" y="610"/>
                    </a:lnTo>
                    <a:cubicBezTo>
                      <a:pt x="1936" y="481"/>
                      <a:pt x="1562" y="481"/>
                      <a:pt x="1425" y="633"/>
                    </a:cubicBezTo>
                    <a:cubicBezTo>
                      <a:pt x="1296" y="786"/>
                      <a:pt x="1204" y="763"/>
                      <a:pt x="1052" y="671"/>
                    </a:cubicBezTo>
                    <a:cubicBezTo>
                      <a:pt x="823" y="534"/>
                      <a:pt x="579" y="427"/>
                      <a:pt x="335" y="313"/>
                    </a:cubicBezTo>
                    <a:cubicBezTo>
                      <a:pt x="274" y="283"/>
                      <a:pt x="191" y="267"/>
                      <a:pt x="145" y="328"/>
                    </a:cubicBezTo>
                    <a:cubicBezTo>
                      <a:pt x="99" y="389"/>
                      <a:pt x="191" y="404"/>
                      <a:pt x="206" y="443"/>
                    </a:cubicBezTo>
                    <a:lnTo>
                      <a:pt x="99" y="458"/>
                    </a:lnTo>
                    <a:cubicBezTo>
                      <a:pt x="0" y="343"/>
                      <a:pt x="130" y="222"/>
                      <a:pt x="92" y="107"/>
                    </a:cubicBezTo>
                    <a:cubicBezTo>
                      <a:pt x="107" y="77"/>
                      <a:pt x="137" y="62"/>
                      <a:pt x="175" y="69"/>
                    </a:cubicBezTo>
                    <a:cubicBezTo>
                      <a:pt x="282" y="77"/>
                      <a:pt x="374" y="23"/>
                      <a:pt x="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0"/>
              <p:cNvSpPr/>
              <p:nvPr/>
            </p:nvSpPr>
            <p:spPr>
              <a:xfrm>
                <a:off x="5385975" y="4725975"/>
                <a:ext cx="44625" cy="66500"/>
              </a:xfrm>
              <a:custGeom>
                <a:avLst/>
                <a:gdLst/>
                <a:ahLst/>
                <a:cxnLst/>
                <a:rect l="l" t="t" r="r" b="b"/>
                <a:pathLst>
                  <a:path w="1785" h="2660" extrusionOk="0">
                    <a:moveTo>
                      <a:pt x="1784" y="15"/>
                    </a:moveTo>
                    <a:cubicBezTo>
                      <a:pt x="1716" y="602"/>
                      <a:pt x="1677" y="1189"/>
                      <a:pt x="1525" y="1761"/>
                    </a:cubicBezTo>
                    <a:cubicBezTo>
                      <a:pt x="1380" y="2332"/>
                      <a:pt x="976" y="2652"/>
                      <a:pt x="412" y="2660"/>
                    </a:cubicBezTo>
                    <a:cubicBezTo>
                      <a:pt x="229" y="2660"/>
                      <a:pt x="229" y="2660"/>
                      <a:pt x="1" y="2485"/>
                    </a:cubicBezTo>
                    <a:cubicBezTo>
                      <a:pt x="283" y="2454"/>
                      <a:pt x="557" y="2439"/>
                      <a:pt x="839" y="2325"/>
                    </a:cubicBezTo>
                    <a:cubicBezTo>
                      <a:pt x="1273" y="2142"/>
                      <a:pt x="1456" y="1799"/>
                      <a:pt x="1479" y="1364"/>
                    </a:cubicBezTo>
                    <a:cubicBezTo>
                      <a:pt x="1495" y="907"/>
                      <a:pt x="1555" y="457"/>
                      <a:pt x="1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0"/>
              <p:cNvSpPr/>
              <p:nvPr/>
            </p:nvSpPr>
            <p:spPr>
              <a:xfrm>
                <a:off x="5165525" y="4703875"/>
                <a:ext cx="19075" cy="85750"/>
              </a:xfrm>
              <a:custGeom>
                <a:avLst/>
                <a:gdLst/>
                <a:ahLst/>
                <a:cxnLst/>
                <a:rect l="l" t="t" r="r" b="b"/>
                <a:pathLst>
                  <a:path w="763" h="3430" extrusionOk="0">
                    <a:moveTo>
                      <a:pt x="763" y="3430"/>
                    </a:moveTo>
                    <a:cubicBezTo>
                      <a:pt x="466" y="3201"/>
                      <a:pt x="336" y="2873"/>
                      <a:pt x="229" y="2546"/>
                    </a:cubicBezTo>
                    <a:cubicBezTo>
                      <a:pt x="123" y="2157"/>
                      <a:pt x="62" y="1753"/>
                      <a:pt x="69" y="1349"/>
                    </a:cubicBezTo>
                    <a:cubicBezTo>
                      <a:pt x="54" y="968"/>
                      <a:pt x="54" y="595"/>
                      <a:pt x="16" y="221"/>
                    </a:cubicBezTo>
                    <a:cubicBezTo>
                      <a:pt x="1" y="53"/>
                      <a:pt x="62" y="8"/>
                      <a:pt x="207" y="0"/>
                    </a:cubicBezTo>
                    <a:cubicBezTo>
                      <a:pt x="290" y="480"/>
                      <a:pt x="237" y="968"/>
                      <a:pt x="268" y="1448"/>
                    </a:cubicBezTo>
                    <a:cubicBezTo>
                      <a:pt x="290" y="1867"/>
                      <a:pt x="306" y="2294"/>
                      <a:pt x="443" y="2698"/>
                    </a:cubicBezTo>
                    <a:cubicBezTo>
                      <a:pt x="496" y="2835"/>
                      <a:pt x="565" y="2965"/>
                      <a:pt x="649" y="3087"/>
                    </a:cubicBezTo>
                    <a:lnTo>
                      <a:pt x="687" y="3125"/>
                    </a:lnTo>
                    <a:lnTo>
                      <a:pt x="687" y="3125"/>
                    </a:lnTo>
                    <a:cubicBezTo>
                      <a:pt x="687" y="3155"/>
                      <a:pt x="694" y="3186"/>
                      <a:pt x="732" y="3201"/>
                    </a:cubicBezTo>
                    <a:lnTo>
                      <a:pt x="732" y="320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0"/>
              <p:cNvSpPr/>
              <p:nvPr/>
            </p:nvSpPr>
            <p:spPr>
              <a:xfrm>
                <a:off x="5220775" y="4679675"/>
                <a:ext cx="59875" cy="8975"/>
              </a:xfrm>
              <a:custGeom>
                <a:avLst/>
                <a:gdLst/>
                <a:ahLst/>
                <a:cxnLst/>
                <a:rect l="l" t="t" r="r" b="b"/>
                <a:pathLst>
                  <a:path w="2395" h="359" extrusionOk="0">
                    <a:moveTo>
                      <a:pt x="1" y="23"/>
                    </a:moveTo>
                    <a:cubicBezTo>
                      <a:pt x="321" y="0"/>
                      <a:pt x="634" y="61"/>
                      <a:pt x="954" y="53"/>
                    </a:cubicBezTo>
                    <a:cubicBezTo>
                      <a:pt x="1434" y="31"/>
                      <a:pt x="1914" y="46"/>
                      <a:pt x="2394" y="46"/>
                    </a:cubicBezTo>
                    <a:cubicBezTo>
                      <a:pt x="2326" y="351"/>
                      <a:pt x="2318" y="358"/>
                      <a:pt x="1998" y="358"/>
                    </a:cubicBezTo>
                    <a:cubicBezTo>
                      <a:pt x="1632" y="351"/>
                      <a:pt x="1259" y="320"/>
                      <a:pt x="885" y="320"/>
                    </a:cubicBezTo>
                    <a:cubicBezTo>
                      <a:pt x="550" y="328"/>
                      <a:pt x="291" y="153"/>
                      <a:pt x="1"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0"/>
              <p:cNvSpPr/>
              <p:nvPr/>
            </p:nvSpPr>
            <p:spPr>
              <a:xfrm>
                <a:off x="5195825" y="4681375"/>
                <a:ext cx="59100" cy="27650"/>
              </a:xfrm>
              <a:custGeom>
                <a:avLst/>
                <a:gdLst/>
                <a:ahLst/>
                <a:cxnLst/>
                <a:rect l="l" t="t" r="r" b="b"/>
                <a:pathLst>
                  <a:path w="2364" h="1106" extrusionOk="0">
                    <a:moveTo>
                      <a:pt x="1060" y="458"/>
                    </a:moveTo>
                    <a:cubicBezTo>
                      <a:pt x="839" y="481"/>
                      <a:pt x="618" y="481"/>
                      <a:pt x="397" y="496"/>
                    </a:cubicBezTo>
                    <a:cubicBezTo>
                      <a:pt x="283" y="519"/>
                      <a:pt x="161" y="473"/>
                      <a:pt x="84" y="382"/>
                    </a:cubicBezTo>
                    <a:cubicBezTo>
                      <a:pt x="1" y="267"/>
                      <a:pt x="62" y="161"/>
                      <a:pt x="130" y="62"/>
                    </a:cubicBezTo>
                    <a:cubicBezTo>
                      <a:pt x="145" y="46"/>
                      <a:pt x="161" y="24"/>
                      <a:pt x="168" y="1"/>
                    </a:cubicBezTo>
                    <a:cubicBezTo>
                      <a:pt x="595" y="54"/>
                      <a:pt x="1029" y="123"/>
                      <a:pt x="1411" y="313"/>
                    </a:cubicBezTo>
                    <a:cubicBezTo>
                      <a:pt x="1792" y="504"/>
                      <a:pt x="2180" y="671"/>
                      <a:pt x="2363" y="1098"/>
                    </a:cubicBezTo>
                    <a:cubicBezTo>
                      <a:pt x="2295" y="1106"/>
                      <a:pt x="2218" y="1075"/>
                      <a:pt x="2188" y="1007"/>
                    </a:cubicBezTo>
                    <a:cubicBezTo>
                      <a:pt x="2005" y="732"/>
                      <a:pt x="1731" y="595"/>
                      <a:pt x="1449" y="473"/>
                    </a:cubicBezTo>
                    <a:cubicBezTo>
                      <a:pt x="1319" y="405"/>
                      <a:pt x="1190" y="443"/>
                      <a:pt x="1060" y="4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0"/>
              <p:cNvSpPr/>
              <p:nvPr/>
            </p:nvSpPr>
            <p:spPr>
              <a:xfrm>
                <a:off x="5316625" y="4741975"/>
                <a:ext cx="23650" cy="45750"/>
              </a:xfrm>
              <a:custGeom>
                <a:avLst/>
                <a:gdLst/>
                <a:ahLst/>
                <a:cxnLst/>
                <a:rect l="l" t="t" r="r" b="b"/>
                <a:pathLst>
                  <a:path w="946" h="1830" extrusionOk="0">
                    <a:moveTo>
                      <a:pt x="946" y="1403"/>
                    </a:moveTo>
                    <a:cubicBezTo>
                      <a:pt x="938" y="1479"/>
                      <a:pt x="915" y="1563"/>
                      <a:pt x="885" y="1639"/>
                    </a:cubicBezTo>
                    <a:cubicBezTo>
                      <a:pt x="862" y="1700"/>
                      <a:pt x="862" y="1829"/>
                      <a:pt x="778" y="1807"/>
                    </a:cubicBezTo>
                    <a:cubicBezTo>
                      <a:pt x="671" y="1791"/>
                      <a:pt x="595" y="1700"/>
                      <a:pt x="587" y="1593"/>
                    </a:cubicBezTo>
                    <a:cubicBezTo>
                      <a:pt x="565" y="1426"/>
                      <a:pt x="526" y="1265"/>
                      <a:pt x="504" y="1098"/>
                    </a:cubicBezTo>
                    <a:cubicBezTo>
                      <a:pt x="465" y="823"/>
                      <a:pt x="336" y="572"/>
                      <a:pt x="153" y="366"/>
                    </a:cubicBezTo>
                    <a:cubicBezTo>
                      <a:pt x="1" y="183"/>
                      <a:pt x="222" y="176"/>
                      <a:pt x="283" y="107"/>
                    </a:cubicBezTo>
                    <a:cubicBezTo>
                      <a:pt x="374" y="0"/>
                      <a:pt x="404" y="130"/>
                      <a:pt x="435" y="191"/>
                    </a:cubicBezTo>
                    <a:cubicBezTo>
                      <a:pt x="565" y="419"/>
                      <a:pt x="702" y="641"/>
                      <a:pt x="816" y="869"/>
                    </a:cubicBezTo>
                    <a:cubicBezTo>
                      <a:pt x="915" y="1044"/>
                      <a:pt x="907" y="1220"/>
                      <a:pt x="946" y="14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0"/>
              <p:cNvSpPr/>
              <p:nvPr/>
            </p:nvSpPr>
            <p:spPr>
              <a:xfrm>
                <a:off x="5309575" y="4754925"/>
                <a:ext cx="15075" cy="57175"/>
              </a:xfrm>
              <a:custGeom>
                <a:avLst/>
                <a:gdLst/>
                <a:ahLst/>
                <a:cxnLst/>
                <a:rect l="l" t="t" r="r" b="b"/>
                <a:pathLst>
                  <a:path w="603" h="2287" extrusionOk="0">
                    <a:moveTo>
                      <a:pt x="153" y="458"/>
                    </a:moveTo>
                    <a:cubicBezTo>
                      <a:pt x="153" y="290"/>
                      <a:pt x="153" y="115"/>
                      <a:pt x="321" y="1"/>
                    </a:cubicBezTo>
                    <a:cubicBezTo>
                      <a:pt x="603" y="214"/>
                      <a:pt x="526" y="526"/>
                      <a:pt x="519" y="808"/>
                    </a:cubicBezTo>
                    <a:cubicBezTo>
                      <a:pt x="511" y="1334"/>
                      <a:pt x="267" y="1799"/>
                      <a:pt x="92" y="2287"/>
                    </a:cubicBezTo>
                    <a:cubicBezTo>
                      <a:pt x="1" y="2188"/>
                      <a:pt x="1" y="2074"/>
                      <a:pt x="1" y="1952"/>
                    </a:cubicBezTo>
                    <a:cubicBezTo>
                      <a:pt x="275" y="1532"/>
                      <a:pt x="153" y="1060"/>
                      <a:pt x="191" y="603"/>
                    </a:cubicBezTo>
                    <a:cubicBezTo>
                      <a:pt x="183" y="549"/>
                      <a:pt x="176" y="504"/>
                      <a:pt x="153" y="4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0"/>
              <p:cNvSpPr/>
              <p:nvPr/>
            </p:nvSpPr>
            <p:spPr>
              <a:xfrm>
                <a:off x="5118650" y="4631650"/>
                <a:ext cx="21000" cy="32225"/>
              </a:xfrm>
              <a:custGeom>
                <a:avLst/>
                <a:gdLst/>
                <a:ahLst/>
                <a:cxnLst/>
                <a:rect l="l" t="t" r="r" b="b"/>
                <a:pathLst>
                  <a:path w="840" h="1289" extrusionOk="0">
                    <a:moveTo>
                      <a:pt x="588" y="587"/>
                    </a:moveTo>
                    <a:cubicBezTo>
                      <a:pt x="580" y="755"/>
                      <a:pt x="641" y="915"/>
                      <a:pt x="763" y="1037"/>
                    </a:cubicBezTo>
                    <a:cubicBezTo>
                      <a:pt x="801" y="1068"/>
                      <a:pt x="839" y="1106"/>
                      <a:pt x="794" y="1159"/>
                    </a:cubicBezTo>
                    <a:cubicBezTo>
                      <a:pt x="687" y="1289"/>
                      <a:pt x="329" y="1289"/>
                      <a:pt x="222" y="1159"/>
                    </a:cubicBezTo>
                    <a:cubicBezTo>
                      <a:pt x="31" y="923"/>
                      <a:pt x="1" y="267"/>
                      <a:pt x="161" y="1"/>
                    </a:cubicBezTo>
                    <a:cubicBezTo>
                      <a:pt x="336" y="62"/>
                      <a:pt x="466" y="153"/>
                      <a:pt x="481" y="359"/>
                    </a:cubicBezTo>
                    <a:cubicBezTo>
                      <a:pt x="489" y="450"/>
                      <a:pt x="527" y="526"/>
                      <a:pt x="588" y="58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0"/>
              <p:cNvSpPr/>
              <p:nvPr/>
            </p:nvSpPr>
            <p:spPr>
              <a:xfrm>
                <a:off x="5177525" y="4378425"/>
                <a:ext cx="23475" cy="41175"/>
              </a:xfrm>
              <a:custGeom>
                <a:avLst/>
                <a:gdLst/>
                <a:ahLst/>
                <a:cxnLst/>
                <a:rect l="l" t="t" r="r" b="b"/>
                <a:pathLst>
                  <a:path w="939" h="1647" extrusionOk="0">
                    <a:moveTo>
                      <a:pt x="92" y="1167"/>
                    </a:moveTo>
                    <a:cubicBezTo>
                      <a:pt x="1" y="1052"/>
                      <a:pt x="9" y="877"/>
                      <a:pt x="115" y="778"/>
                    </a:cubicBezTo>
                    <a:cubicBezTo>
                      <a:pt x="169" y="862"/>
                      <a:pt x="291" y="892"/>
                      <a:pt x="382" y="839"/>
                    </a:cubicBezTo>
                    <a:cubicBezTo>
                      <a:pt x="481" y="793"/>
                      <a:pt x="527" y="679"/>
                      <a:pt x="496" y="580"/>
                    </a:cubicBezTo>
                    <a:cubicBezTo>
                      <a:pt x="451" y="389"/>
                      <a:pt x="458" y="184"/>
                      <a:pt x="527" y="1"/>
                    </a:cubicBezTo>
                    <a:cubicBezTo>
                      <a:pt x="908" y="466"/>
                      <a:pt x="938" y="1258"/>
                      <a:pt x="580" y="1647"/>
                    </a:cubicBezTo>
                    <a:cubicBezTo>
                      <a:pt x="595" y="1540"/>
                      <a:pt x="580" y="1426"/>
                      <a:pt x="542" y="1327"/>
                    </a:cubicBezTo>
                    <a:cubicBezTo>
                      <a:pt x="527" y="1243"/>
                      <a:pt x="542" y="1121"/>
                      <a:pt x="451" y="1098"/>
                    </a:cubicBezTo>
                    <a:cubicBezTo>
                      <a:pt x="344" y="1068"/>
                      <a:pt x="230" y="1113"/>
                      <a:pt x="161" y="12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0"/>
              <p:cNvSpPr/>
              <p:nvPr/>
            </p:nvSpPr>
            <p:spPr>
              <a:xfrm>
                <a:off x="5290725" y="4107300"/>
                <a:ext cx="28400" cy="18500"/>
              </a:xfrm>
              <a:custGeom>
                <a:avLst/>
                <a:gdLst/>
                <a:ahLst/>
                <a:cxnLst/>
                <a:rect l="l" t="t" r="r" b="b"/>
                <a:pathLst>
                  <a:path w="1136" h="740" extrusionOk="0">
                    <a:moveTo>
                      <a:pt x="31" y="534"/>
                    </a:moveTo>
                    <a:cubicBezTo>
                      <a:pt x="31" y="488"/>
                      <a:pt x="31" y="443"/>
                      <a:pt x="23" y="397"/>
                    </a:cubicBezTo>
                    <a:cubicBezTo>
                      <a:pt x="0" y="313"/>
                      <a:pt x="0" y="252"/>
                      <a:pt x="114" y="267"/>
                    </a:cubicBezTo>
                    <a:cubicBezTo>
                      <a:pt x="229" y="275"/>
                      <a:pt x="320" y="168"/>
                      <a:pt x="419" y="115"/>
                    </a:cubicBezTo>
                    <a:cubicBezTo>
                      <a:pt x="640" y="0"/>
                      <a:pt x="808" y="0"/>
                      <a:pt x="930" y="115"/>
                    </a:cubicBezTo>
                    <a:cubicBezTo>
                      <a:pt x="1120" y="298"/>
                      <a:pt x="1136" y="397"/>
                      <a:pt x="1021" y="648"/>
                    </a:cubicBezTo>
                    <a:cubicBezTo>
                      <a:pt x="1014" y="679"/>
                      <a:pt x="998" y="709"/>
                      <a:pt x="991" y="740"/>
                    </a:cubicBezTo>
                    <a:lnTo>
                      <a:pt x="869" y="725"/>
                    </a:lnTo>
                    <a:cubicBezTo>
                      <a:pt x="869" y="664"/>
                      <a:pt x="823" y="625"/>
                      <a:pt x="770" y="648"/>
                    </a:cubicBezTo>
                    <a:cubicBezTo>
                      <a:pt x="602" y="709"/>
                      <a:pt x="442" y="648"/>
                      <a:pt x="282" y="610"/>
                    </a:cubicBezTo>
                    <a:cubicBezTo>
                      <a:pt x="191" y="625"/>
                      <a:pt x="122" y="549"/>
                      <a:pt x="31" y="534"/>
                    </a:cubicBezTo>
                    <a:close/>
                    <a:moveTo>
                      <a:pt x="564" y="366"/>
                    </a:moveTo>
                    <a:cubicBezTo>
                      <a:pt x="610" y="450"/>
                      <a:pt x="716" y="481"/>
                      <a:pt x="800" y="435"/>
                    </a:cubicBezTo>
                    <a:cubicBezTo>
                      <a:pt x="823" y="427"/>
                      <a:pt x="831" y="397"/>
                      <a:pt x="816" y="374"/>
                    </a:cubicBezTo>
                    <a:cubicBezTo>
                      <a:pt x="739" y="328"/>
                      <a:pt x="640" y="328"/>
                      <a:pt x="564" y="3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0"/>
              <p:cNvSpPr/>
              <p:nvPr/>
            </p:nvSpPr>
            <p:spPr>
              <a:xfrm>
                <a:off x="5248975" y="4120075"/>
                <a:ext cx="39675" cy="20600"/>
              </a:xfrm>
              <a:custGeom>
                <a:avLst/>
                <a:gdLst/>
                <a:ahLst/>
                <a:cxnLst/>
                <a:rect l="l" t="t" r="r" b="b"/>
                <a:pathLst>
                  <a:path w="1587" h="824" extrusionOk="0">
                    <a:moveTo>
                      <a:pt x="1" y="183"/>
                    </a:moveTo>
                    <a:cubicBezTo>
                      <a:pt x="39" y="191"/>
                      <a:pt x="85" y="183"/>
                      <a:pt x="108" y="206"/>
                    </a:cubicBezTo>
                    <a:cubicBezTo>
                      <a:pt x="412" y="496"/>
                      <a:pt x="717" y="374"/>
                      <a:pt x="1030" y="244"/>
                    </a:cubicBezTo>
                    <a:cubicBezTo>
                      <a:pt x="1129" y="206"/>
                      <a:pt x="1213" y="153"/>
                      <a:pt x="1312" y="114"/>
                    </a:cubicBezTo>
                    <a:cubicBezTo>
                      <a:pt x="1365" y="99"/>
                      <a:pt x="1396" y="53"/>
                      <a:pt x="1380" y="0"/>
                    </a:cubicBezTo>
                    <a:cubicBezTo>
                      <a:pt x="1464" y="8"/>
                      <a:pt x="1556" y="0"/>
                      <a:pt x="1571" y="107"/>
                    </a:cubicBezTo>
                    <a:cubicBezTo>
                      <a:pt x="1586" y="221"/>
                      <a:pt x="1479" y="214"/>
                      <a:pt x="1419" y="244"/>
                    </a:cubicBezTo>
                    <a:cubicBezTo>
                      <a:pt x="1327" y="297"/>
                      <a:pt x="1251" y="366"/>
                      <a:pt x="1190" y="450"/>
                    </a:cubicBezTo>
                    <a:cubicBezTo>
                      <a:pt x="1007" y="709"/>
                      <a:pt x="687" y="823"/>
                      <a:pt x="382" y="739"/>
                    </a:cubicBezTo>
                    <a:cubicBezTo>
                      <a:pt x="291" y="732"/>
                      <a:pt x="222" y="678"/>
                      <a:pt x="191" y="602"/>
                    </a:cubicBezTo>
                    <a:cubicBezTo>
                      <a:pt x="138" y="450"/>
                      <a:pt x="24" y="335"/>
                      <a:pt x="1"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0"/>
              <p:cNvSpPr/>
              <p:nvPr/>
            </p:nvSpPr>
            <p:spPr>
              <a:xfrm>
                <a:off x="5318725" y="4122150"/>
                <a:ext cx="37950" cy="20050"/>
              </a:xfrm>
              <a:custGeom>
                <a:avLst/>
                <a:gdLst/>
                <a:ahLst/>
                <a:cxnLst/>
                <a:rect l="l" t="t" r="r" b="b"/>
                <a:pathLst>
                  <a:path w="1518" h="802" extrusionOk="0">
                    <a:moveTo>
                      <a:pt x="130" y="24"/>
                    </a:moveTo>
                    <a:cubicBezTo>
                      <a:pt x="328" y="1"/>
                      <a:pt x="519" y="85"/>
                      <a:pt x="641" y="237"/>
                    </a:cubicBezTo>
                    <a:cubicBezTo>
                      <a:pt x="732" y="359"/>
                      <a:pt x="900" y="397"/>
                      <a:pt x="1037" y="329"/>
                    </a:cubicBezTo>
                    <a:cubicBezTo>
                      <a:pt x="1197" y="283"/>
                      <a:pt x="1349" y="237"/>
                      <a:pt x="1517" y="214"/>
                    </a:cubicBezTo>
                    <a:cubicBezTo>
                      <a:pt x="1517" y="306"/>
                      <a:pt x="1487" y="390"/>
                      <a:pt x="1395" y="413"/>
                    </a:cubicBezTo>
                    <a:cubicBezTo>
                      <a:pt x="1090" y="481"/>
                      <a:pt x="907" y="778"/>
                      <a:pt x="587" y="801"/>
                    </a:cubicBezTo>
                    <a:lnTo>
                      <a:pt x="450" y="763"/>
                    </a:lnTo>
                    <a:cubicBezTo>
                      <a:pt x="420" y="534"/>
                      <a:pt x="389" y="321"/>
                      <a:pt x="107" y="237"/>
                    </a:cubicBezTo>
                    <a:cubicBezTo>
                      <a:pt x="0" y="207"/>
                      <a:pt x="84" y="92"/>
                      <a:pt x="13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0"/>
              <p:cNvSpPr/>
              <p:nvPr/>
            </p:nvSpPr>
            <p:spPr>
              <a:xfrm>
                <a:off x="5273575" y="4759500"/>
                <a:ext cx="14675" cy="53375"/>
              </a:xfrm>
              <a:custGeom>
                <a:avLst/>
                <a:gdLst/>
                <a:ahLst/>
                <a:cxnLst/>
                <a:rect l="l" t="t" r="r" b="b"/>
                <a:pathLst>
                  <a:path w="587" h="2135" extrusionOk="0">
                    <a:moveTo>
                      <a:pt x="587" y="2020"/>
                    </a:moveTo>
                    <a:cubicBezTo>
                      <a:pt x="541" y="2043"/>
                      <a:pt x="572" y="2112"/>
                      <a:pt x="511" y="2134"/>
                    </a:cubicBezTo>
                    <a:cubicBezTo>
                      <a:pt x="328" y="1723"/>
                      <a:pt x="61" y="1349"/>
                      <a:pt x="15" y="892"/>
                    </a:cubicBezTo>
                    <a:cubicBezTo>
                      <a:pt x="0" y="793"/>
                      <a:pt x="8" y="694"/>
                      <a:pt x="46" y="610"/>
                    </a:cubicBezTo>
                    <a:cubicBezTo>
                      <a:pt x="168" y="389"/>
                      <a:pt x="305" y="191"/>
                      <a:pt x="465" y="0"/>
                    </a:cubicBezTo>
                    <a:cubicBezTo>
                      <a:pt x="480" y="244"/>
                      <a:pt x="366" y="465"/>
                      <a:pt x="366" y="702"/>
                    </a:cubicBezTo>
                    <a:cubicBezTo>
                      <a:pt x="214" y="793"/>
                      <a:pt x="267" y="938"/>
                      <a:pt x="313" y="1037"/>
                    </a:cubicBezTo>
                    <a:cubicBezTo>
                      <a:pt x="427" y="1357"/>
                      <a:pt x="518" y="1685"/>
                      <a:pt x="587" y="20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0"/>
              <p:cNvSpPr/>
              <p:nvPr/>
            </p:nvSpPr>
            <p:spPr>
              <a:xfrm>
                <a:off x="5348250" y="4181025"/>
                <a:ext cx="31650" cy="20625"/>
              </a:xfrm>
              <a:custGeom>
                <a:avLst/>
                <a:gdLst/>
                <a:ahLst/>
                <a:cxnLst/>
                <a:rect l="l" t="t" r="r" b="b"/>
                <a:pathLst>
                  <a:path w="1266" h="825" extrusionOk="0">
                    <a:moveTo>
                      <a:pt x="542" y="131"/>
                    </a:moveTo>
                    <a:cubicBezTo>
                      <a:pt x="443" y="237"/>
                      <a:pt x="412" y="352"/>
                      <a:pt x="542" y="458"/>
                    </a:cubicBezTo>
                    <a:cubicBezTo>
                      <a:pt x="717" y="595"/>
                      <a:pt x="900" y="588"/>
                      <a:pt x="1014" y="458"/>
                    </a:cubicBezTo>
                    <a:cubicBezTo>
                      <a:pt x="1091" y="367"/>
                      <a:pt x="1129" y="237"/>
                      <a:pt x="1266" y="207"/>
                    </a:cubicBezTo>
                    <a:cubicBezTo>
                      <a:pt x="1258" y="367"/>
                      <a:pt x="1205" y="519"/>
                      <a:pt x="1129" y="656"/>
                    </a:cubicBezTo>
                    <a:cubicBezTo>
                      <a:pt x="1045" y="824"/>
                      <a:pt x="877" y="809"/>
                      <a:pt x="740" y="786"/>
                    </a:cubicBezTo>
                    <a:cubicBezTo>
                      <a:pt x="519" y="748"/>
                      <a:pt x="290" y="748"/>
                      <a:pt x="69" y="786"/>
                    </a:cubicBezTo>
                    <a:cubicBezTo>
                      <a:pt x="92" y="687"/>
                      <a:pt x="1" y="618"/>
                      <a:pt x="1" y="519"/>
                    </a:cubicBezTo>
                    <a:cubicBezTo>
                      <a:pt x="100" y="413"/>
                      <a:pt x="184" y="291"/>
                      <a:pt x="260" y="161"/>
                    </a:cubicBezTo>
                    <a:cubicBezTo>
                      <a:pt x="328" y="16"/>
                      <a:pt x="435" y="1"/>
                      <a:pt x="542"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0"/>
              <p:cNvSpPr/>
              <p:nvPr/>
            </p:nvSpPr>
            <p:spPr>
              <a:xfrm>
                <a:off x="5127425" y="4497900"/>
                <a:ext cx="19850" cy="26125"/>
              </a:xfrm>
              <a:custGeom>
                <a:avLst/>
                <a:gdLst/>
                <a:ahLst/>
                <a:cxnLst/>
                <a:rect l="l" t="t" r="r" b="b"/>
                <a:pathLst>
                  <a:path w="794" h="1045" extrusionOk="0">
                    <a:moveTo>
                      <a:pt x="473" y="892"/>
                    </a:moveTo>
                    <a:cubicBezTo>
                      <a:pt x="420" y="892"/>
                      <a:pt x="359" y="907"/>
                      <a:pt x="313" y="938"/>
                    </a:cubicBezTo>
                    <a:cubicBezTo>
                      <a:pt x="252" y="968"/>
                      <a:pt x="199" y="1044"/>
                      <a:pt x="115" y="968"/>
                    </a:cubicBezTo>
                    <a:cubicBezTo>
                      <a:pt x="31" y="915"/>
                      <a:pt x="1" y="816"/>
                      <a:pt x="16" y="724"/>
                    </a:cubicBezTo>
                    <a:cubicBezTo>
                      <a:pt x="23" y="671"/>
                      <a:pt x="61" y="625"/>
                      <a:pt x="39" y="572"/>
                    </a:cubicBezTo>
                    <a:cubicBezTo>
                      <a:pt x="115" y="359"/>
                      <a:pt x="237" y="168"/>
                      <a:pt x="397" y="0"/>
                    </a:cubicBezTo>
                    <a:cubicBezTo>
                      <a:pt x="519" y="77"/>
                      <a:pt x="664" y="92"/>
                      <a:pt x="793" y="46"/>
                    </a:cubicBezTo>
                    <a:cubicBezTo>
                      <a:pt x="709" y="336"/>
                      <a:pt x="534" y="595"/>
                      <a:pt x="473" y="8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0"/>
              <p:cNvSpPr/>
              <p:nvPr/>
            </p:nvSpPr>
            <p:spPr>
              <a:xfrm>
                <a:off x="5373025" y="4689575"/>
                <a:ext cx="44425" cy="15450"/>
              </a:xfrm>
              <a:custGeom>
                <a:avLst/>
                <a:gdLst/>
                <a:ahLst/>
                <a:cxnLst/>
                <a:rect l="l" t="t" r="r" b="b"/>
                <a:pathLst>
                  <a:path w="1777" h="618" extrusionOk="0">
                    <a:moveTo>
                      <a:pt x="0" y="145"/>
                    </a:moveTo>
                    <a:cubicBezTo>
                      <a:pt x="92" y="31"/>
                      <a:pt x="244" y="0"/>
                      <a:pt x="374" y="69"/>
                    </a:cubicBezTo>
                    <a:cubicBezTo>
                      <a:pt x="549" y="145"/>
                      <a:pt x="740" y="168"/>
                      <a:pt x="930" y="153"/>
                    </a:cubicBezTo>
                    <a:cubicBezTo>
                      <a:pt x="999" y="153"/>
                      <a:pt x="1060" y="160"/>
                      <a:pt x="1121" y="176"/>
                    </a:cubicBezTo>
                    <a:cubicBezTo>
                      <a:pt x="1410" y="275"/>
                      <a:pt x="1471" y="260"/>
                      <a:pt x="1677" y="31"/>
                    </a:cubicBezTo>
                    <a:cubicBezTo>
                      <a:pt x="1776" y="168"/>
                      <a:pt x="1761" y="275"/>
                      <a:pt x="1639" y="366"/>
                    </a:cubicBezTo>
                    <a:cubicBezTo>
                      <a:pt x="1586" y="404"/>
                      <a:pt x="1532" y="450"/>
                      <a:pt x="1487" y="488"/>
                    </a:cubicBezTo>
                    <a:cubicBezTo>
                      <a:pt x="1365" y="603"/>
                      <a:pt x="1228" y="618"/>
                      <a:pt x="1090" y="503"/>
                    </a:cubicBezTo>
                    <a:cubicBezTo>
                      <a:pt x="976" y="404"/>
                      <a:pt x="824" y="359"/>
                      <a:pt x="664" y="382"/>
                    </a:cubicBezTo>
                    <a:cubicBezTo>
                      <a:pt x="580" y="397"/>
                      <a:pt x="481" y="374"/>
                      <a:pt x="420" y="313"/>
                    </a:cubicBezTo>
                    <a:cubicBezTo>
                      <a:pt x="305" y="206"/>
                      <a:pt x="153" y="145"/>
                      <a:pt x="0" y="1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0"/>
              <p:cNvSpPr/>
              <p:nvPr/>
            </p:nvSpPr>
            <p:spPr>
              <a:xfrm>
                <a:off x="5304825" y="4669000"/>
                <a:ext cx="16400" cy="40600"/>
              </a:xfrm>
              <a:custGeom>
                <a:avLst/>
                <a:gdLst/>
                <a:ahLst/>
                <a:cxnLst/>
                <a:rect l="l" t="t" r="r" b="b"/>
                <a:pathLst>
                  <a:path w="656" h="1624" extrusionOk="0">
                    <a:moveTo>
                      <a:pt x="655" y="1250"/>
                    </a:moveTo>
                    <a:cubicBezTo>
                      <a:pt x="541" y="1319"/>
                      <a:pt x="450" y="1418"/>
                      <a:pt x="396" y="1532"/>
                    </a:cubicBezTo>
                    <a:cubicBezTo>
                      <a:pt x="373" y="1570"/>
                      <a:pt x="358" y="1624"/>
                      <a:pt x="297" y="1608"/>
                    </a:cubicBezTo>
                    <a:cubicBezTo>
                      <a:pt x="236" y="1601"/>
                      <a:pt x="236" y="1555"/>
                      <a:pt x="221" y="1509"/>
                    </a:cubicBezTo>
                    <a:cubicBezTo>
                      <a:pt x="191" y="1441"/>
                      <a:pt x="183" y="1365"/>
                      <a:pt x="206" y="1288"/>
                    </a:cubicBezTo>
                    <a:cubicBezTo>
                      <a:pt x="335" y="915"/>
                      <a:pt x="282" y="503"/>
                      <a:pt x="69" y="183"/>
                    </a:cubicBezTo>
                    <a:cubicBezTo>
                      <a:pt x="23" y="130"/>
                      <a:pt x="0" y="69"/>
                      <a:pt x="8" y="0"/>
                    </a:cubicBezTo>
                    <a:cubicBezTo>
                      <a:pt x="99" y="31"/>
                      <a:pt x="137" y="107"/>
                      <a:pt x="183" y="176"/>
                    </a:cubicBezTo>
                    <a:cubicBezTo>
                      <a:pt x="259" y="298"/>
                      <a:pt x="335" y="442"/>
                      <a:pt x="488" y="503"/>
                    </a:cubicBezTo>
                    <a:cubicBezTo>
                      <a:pt x="594" y="557"/>
                      <a:pt x="579" y="656"/>
                      <a:pt x="579" y="747"/>
                    </a:cubicBezTo>
                    <a:cubicBezTo>
                      <a:pt x="587" y="923"/>
                      <a:pt x="526" y="1098"/>
                      <a:pt x="655" y="12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0"/>
              <p:cNvSpPr/>
              <p:nvPr/>
            </p:nvSpPr>
            <p:spPr>
              <a:xfrm>
                <a:off x="5413025" y="4358425"/>
                <a:ext cx="21175" cy="20225"/>
              </a:xfrm>
              <a:custGeom>
                <a:avLst/>
                <a:gdLst/>
                <a:ahLst/>
                <a:cxnLst/>
                <a:rect l="l" t="t" r="r" b="b"/>
                <a:pathLst>
                  <a:path w="847" h="809" extrusionOk="0">
                    <a:moveTo>
                      <a:pt x="184" y="0"/>
                    </a:moveTo>
                    <a:cubicBezTo>
                      <a:pt x="237" y="0"/>
                      <a:pt x="245" y="46"/>
                      <a:pt x="260" y="84"/>
                    </a:cubicBezTo>
                    <a:cubicBezTo>
                      <a:pt x="298" y="183"/>
                      <a:pt x="405" y="237"/>
                      <a:pt x="504" y="206"/>
                    </a:cubicBezTo>
                    <a:cubicBezTo>
                      <a:pt x="603" y="176"/>
                      <a:pt x="672" y="237"/>
                      <a:pt x="755" y="267"/>
                    </a:cubicBezTo>
                    <a:cubicBezTo>
                      <a:pt x="755" y="290"/>
                      <a:pt x="755" y="305"/>
                      <a:pt x="755" y="328"/>
                    </a:cubicBezTo>
                    <a:cubicBezTo>
                      <a:pt x="847" y="587"/>
                      <a:pt x="755" y="747"/>
                      <a:pt x="489" y="808"/>
                    </a:cubicBezTo>
                    <a:cubicBezTo>
                      <a:pt x="443" y="755"/>
                      <a:pt x="382" y="770"/>
                      <a:pt x="329" y="770"/>
                    </a:cubicBezTo>
                    <a:cubicBezTo>
                      <a:pt x="344" y="648"/>
                      <a:pt x="313" y="572"/>
                      <a:pt x="176" y="572"/>
                    </a:cubicBezTo>
                    <a:cubicBezTo>
                      <a:pt x="77" y="580"/>
                      <a:pt x="1" y="488"/>
                      <a:pt x="24" y="397"/>
                    </a:cubicBezTo>
                    <a:cubicBezTo>
                      <a:pt x="47" y="260"/>
                      <a:pt x="62" y="107"/>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0"/>
              <p:cNvSpPr/>
              <p:nvPr/>
            </p:nvSpPr>
            <p:spPr>
              <a:xfrm>
                <a:off x="5419125" y="4412350"/>
                <a:ext cx="16800" cy="23650"/>
              </a:xfrm>
              <a:custGeom>
                <a:avLst/>
                <a:gdLst/>
                <a:ahLst/>
                <a:cxnLst/>
                <a:rect l="l" t="t" r="r" b="b"/>
                <a:pathLst>
                  <a:path w="672" h="946" extrusionOk="0">
                    <a:moveTo>
                      <a:pt x="275" y="8"/>
                    </a:moveTo>
                    <a:cubicBezTo>
                      <a:pt x="351" y="298"/>
                      <a:pt x="572" y="526"/>
                      <a:pt x="672" y="808"/>
                    </a:cubicBezTo>
                    <a:cubicBezTo>
                      <a:pt x="511" y="945"/>
                      <a:pt x="313" y="915"/>
                      <a:pt x="146" y="862"/>
                    </a:cubicBezTo>
                    <a:cubicBezTo>
                      <a:pt x="1" y="816"/>
                      <a:pt x="54" y="633"/>
                      <a:pt x="47" y="503"/>
                    </a:cubicBezTo>
                    <a:cubicBezTo>
                      <a:pt x="47" y="473"/>
                      <a:pt x="39" y="442"/>
                      <a:pt x="31" y="412"/>
                    </a:cubicBezTo>
                    <a:cubicBezTo>
                      <a:pt x="39" y="290"/>
                      <a:pt x="47" y="160"/>
                      <a:pt x="54" y="38"/>
                    </a:cubicBezTo>
                    <a:cubicBezTo>
                      <a:pt x="123" y="8"/>
                      <a:pt x="199" y="0"/>
                      <a:pt x="275" y="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0"/>
              <p:cNvSpPr/>
              <p:nvPr/>
            </p:nvSpPr>
            <p:spPr>
              <a:xfrm>
                <a:off x="5280425" y="4676225"/>
                <a:ext cx="16225" cy="39675"/>
              </a:xfrm>
              <a:custGeom>
                <a:avLst/>
                <a:gdLst/>
                <a:ahLst/>
                <a:cxnLst/>
                <a:rect l="l" t="t" r="r" b="b"/>
                <a:pathLst>
                  <a:path w="649" h="1587" extrusionOk="0">
                    <a:moveTo>
                      <a:pt x="404" y="1"/>
                    </a:moveTo>
                    <a:cubicBezTo>
                      <a:pt x="336" y="222"/>
                      <a:pt x="313" y="458"/>
                      <a:pt x="351" y="694"/>
                    </a:cubicBezTo>
                    <a:cubicBezTo>
                      <a:pt x="382" y="877"/>
                      <a:pt x="397" y="1037"/>
                      <a:pt x="549" y="1167"/>
                    </a:cubicBezTo>
                    <a:cubicBezTo>
                      <a:pt x="618" y="1228"/>
                      <a:pt x="648" y="1327"/>
                      <a:pt x="625" y="1411"/>
                    </a:cubicBezTo>
                    <a:cubicBezTo>
                      <a:pt x="603" y="1540"/>
                      <a:pt x="542" y="1586"/>
                      <a:pt x="435" y="1487"/>
                    </a:cubicBezTo>
                    <a:cubicBezTo>
                      <a:pt x="366" y="1281"/>
                      <a:pt x="168" y="1297"/>
                      <a:pt x="0" y="1198"/>
                    </a:cubicBezTo>
                    <a:cubicBezTo>
                      <a:pt x="191" y="1037"/>
                      <a:pt x="138" y="816"/>
                      <a:pt x="122" y="611"/>
                    </a:cubicBezTo>
                    <a:cubicBezTo>
                      <a:pt x="107" y="374"/>
                      <a:pt x="214" y="146"/>
                      <a:pt x="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0"/>
              <p:cNvSpPr/>
              <p:nvPr/>
            </p:nvSpPr>
            <p:spPr>
              <a:xfrm>
                <a:off x="5326525" y="4732075"/>
                <a:ext cx="21750" cy="15625"/>
              </a:xfrm>
              <a:custGeom>
                <a:avLst/>
                <a:gdLst/>
                <a:ahLst/>
                <a:cxnLst/>
                <a:rect l="l" t="t" r="r" b="b"/>
                <a:pathLst>
                  <a:path w="870" h="625" extrusionOk="0">
                    <a:moveTo>
                      <a:pt x="24" y="30"/>
                    </a:moveTo>
                    <a:cubicBezTo>
                      <a:pt x="153" y="15"/>
                      <a:pt x="275" y="0"/>
                      <a:pt x="405" y="0"/>
                    </a:cubicBezTo>
                    <a:cubicBezTo>
                      <a:pt x="656" y="0"/>
                      <a:pt x="778" y="91"/>
                      <a:pt x="870" y="335"/>
                    </a:cubicBezTo>
                    <a:cubicBezTo>
                      <a:pt x="832" y="480"/>
                      <a:pt x="710" y="473"/>
                      <a:pt x="595" y="495"/>
                    </a:cubicBezTo>
                    <a:cubicBezTo>
                      <a:pt x="489" y="518"/>
                      <a:pt x="313" y="412"/>
                      <a:pt x="229" y="587"/>
                    </a:cubicBezTo>
                    <a:cubicBezTo>
                      <a:pt x="207" y="625"/>
                      <a:pt x="176" y="556"/>
                      <a:pt x="153" y="534"/>
                    </a:cubicBezTo>
                    <a:cubicBezTo>
                      <a:pt x="8" y="389"/>
                      <a:pt x="1" y="213"/>
                      <a:pt x="24" y="30"/>
                    </a:cubicBezTo>
                    <a:close/>
                    <a:moveTo>
                      <a:pt x="245" y="168"/>
                    </a:moveTo>
                    <a:cubicBezTo>
                      <a:pt x="245" y="122"/>
                      <a:pt x="222" y="84"/>
                      <a:pt x="184" y="84"/>
                    </a:cubicBezTo>
                    <a:cubicBezTo>
                      <a:pt x="108" y="84"/>
                      <a:pt x="92" y="137"/>
                      <a:pt x="85" y="198"/>
                    </a:cubicBezTo>
                    <a:cubicBezTo>
                      <a:pt x="85" y="236"/>
                      <a:pt x="85" y="290"/>
                      <a:pt x="138" y="282"/>
                    </a:cubicBezTo>
                    <a:cubicBezTo>
                      <a:pt x="191" y="274"/>
                      <a:pt x="237" y="229"/>
                      <a:pt x="245" y="1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0"/>
              <p:cNvSpPr/>
              <p:nvPr/>
            </p:nvSpPr>
            <p:spPr>
              <a:xfrm>
                <a:off x="5150675" y="4690150"/>
                <a:ext cx="33550" cy="10875"/>
              </a:xfrm>
              <a:custGeom>
                <a:avLst/>
                <a:gdLst/>
                <a:ahLst/>
                <a:cxnLst/>
                <a:rect l="l" t="t" r="r" b="b"/>
                <a:pathLst>
                  <a:path w="1342" h="435" extrusionOk="0">
                    <a:moveTo>
                      <a:pt x="343" y="0"/>
                    </a:moveTo>
                    <a:cubicBezTo>
                      <a:pt x="541" y="31"/>
                      <a:pt x="740" y="0"/>
                      <a:pt x="938" y="54"/>
                    </a:cubicBezTo>
                    <a:cubicBezTo>
                      <a:pt x="999" y="69"/>
                      <a:pt x="1083" y="84"/>
                      <a:pt x="1128" y="0"/>
                    </a:cubicBezTo>
                    <a:cubicBezTo>
                      <a:pt x="1182" y="84"/>
                      <a:pt x="1342" y="99"/>
                      <a:pt x="1304" y="221"/>
                    </a:cubicBezTo>
                    <a:cubicBezTo>
                      <a:pt x="1273" y="336"/>
                      <a:pt x="1128" y="320"/>
                      <a:pt x="1037" y="336"/>
                    </a:cubicBezTo>
                    <a:cubicBezTo>
                      <a:pt x="823" y="374"/>
                      <a:pt x="602" y="435"/>
                      <a:pt x="389" y="320"/>
                    </a:cubicBezTo>
                    <a:cubicBezTo>
                      <a:pt x="275" y="252"/>
                      <a:pt x="137" y="229"/>
                      <a:pt x="0" y="259"/>
                    </a:cubicBezTo>
                    <a:cubicBezTo>
                      <a:pt x="84" y="137"/>
                      <a:pt x="206" y="54"/>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0"/>
              <p:cNvSpPr/>
              <p:nvPr/>
            </p:nvSpPr>
            <p:spPr>
              <a:xfrm>
                <a:off x="5410950" y="4696050"/>
                <a:ext cx="35450" cy="11075"/>
              </a:xfrm>
              <a:custGeom>
                <a:avLst/>
                <a:gdLst/>
                <a:ahLst/>
                <a:cxnLst/>
                <a:rect l="l" t="t" r="r" b="b"/>
                <a:pathLst>
                  <a:path w="1418" h="443" extrusionOk="0">
                    <a:moveTo>
                      <a:pt x="374" y="130"/>
                    </a:moveTo>
                    <a:cubicBezTo>
                      <a:pt x="526" y="130"/>
                      <a:pt x="671" y="145"/>
                      <a:pt x="816" y="69"/>
                    </a:cubicBezTo>
                    <a:cubicBezTo>
                      <a:pt x="938" y="1"/>
                      <a:pt x="1067" y="115"/>
                      <a:pt x="1189" y="77"/>
                    </a:cubicBezTo>
                    <a:cubicBezTo>
                      <a:pt x="1250" y="199"/>
                      <a:pt x="1380" y="290"/>
                      <a:pt x="1418" y="443"/>
                    </a:cubicBezTo>
                    <a:cubicBezTo>
                      <a:pt x="938" y="397"/>
                      <a:pt x="480" y="328"/>
                      <a:pt x="0" y="443"/>
                    </a:cubicBezTo>
                    <a:cubicBezTo>
                      <a:pt x="76" y="244"/>
                      <a:pt x="267" y="229"/>
                      <a:pt x="374" y="1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0"/>
              <p:cNvSpPr/>
              <p:nvPr/>
            </p:nvSpPr>
            <p:spPr>
              <a:xfrm>
                <a:off x="5139250" y="4467225"/>
                <a:ext cx="20025" cy="22700"/>
              </a:xfrm>
              <a:custGeom>
                <a:avLst/>
                <a:gdLst/>
                <a:ahLst/>
                <a:cxnLst/>
                <a:rect l="l" t="t" r="r" b="b"/>
                <a:pathLst>
                  <a:path w="801" h="908" extrusionOk="0">
                    <a:moveTo>
                      <a:pt x="0" y="732"/>
                    </a:moveTo>
                    <a:cubicBezTo>
                      <a:pt x="0" y="663"/>
                      <a:pt x="53" y="640"/>
                      <a:pt x="91" y="595"/>
                    </a:cubicBezTo>
                    <a:cubicBezTo>
                      <a:pt x="297" y="419"/>
                      <a:pt x="473" y="221"/>
                      <a:pt x="625" y="0"/>
                    </a:cubicBezTo>
                    <a:lnTo>
                      <a:pt x="800" y="46"/>
                    </a:lnTo>
                    <a:cubicBezTo>
                      <a:pt x="793" y="374"/>
                      <a:pt x="556" y="610"/>
                      <a:pt x="434" y="892"/>
                    </a:cubicBezTo>
                    <a:cubicBezTo>
                      <a:pt x="259" y="907"/>
                      <a:pt x="107" y="892"/>
                      <a:pt x="0" y="73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0"/>
              <p:cNvSpPr/>
              <p:nvPr/>
            </p:nvSpPr>
            <p:spPr>
              <a:xfrm>
                <a:off x="5322525" y="4681750"/>
                <a:ext cx="42900" cy="8800"/>
              </a:xfrm>
              <a:custGeom>
                <a:avLst/>
                <a:gdLst/>
                <a:ahLst/>
                <a:cxnLst/>
                <a:rect l="l" t="t" r="r" b="b"/>
                <a:pathLst>
                  <a:path w="1716" h="352" extrusionOk="0">
                    <a:moveTo>
                      <a:pt x="54" y="92"/>
                    </a:moveTo>
                    <a:cubicBezTo>
                      <a:pt x="519" y="153"/>
                      <a:pt x="984" y="77"/>
                      <a:pt x="1449" y="47"/>
                    </a:cubicBezTo>
                    <a:cubicBezTo>
                      <a:pt x="1533" y="39"/>
                      <a:pt x="1639" y="1"/>
                      <a:pt x="1716" y="85"/>
                    </a:cubicBezTo>
                    <a:cubicBezTo>
                      <a:pt x="1517" y="283"/>
                      <a:pt x="1243" y="275"/>
                      <a:pt x="992" y="313"/>
                    </a:cubicBezTo>
                    <a:cubicBezTo>
                      <a:pt x="702" y="352"/>
                      <a:pt x="428" y="260"/>
                      <a:pt x="130" y="298"/>
                    </a:cubicBezTo>
                    <a:cubicBezTo>
                      <a:pt x="1" y="313"/>
                      <a:pt x="85" y="161"/>
                      <a:pt x="54" y="9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0"/>
              <p:cNvSpPr/>
              <p:nvPr/>
            </p:nvSpPr>
            <p:spPr>
              <a:xfrm>
                <a:off x="5416275" y="4422625"/>
                <a:ext cx="21175" cy="23650"/>
              </a:xfrm>
              <a:custGeom>
                <a:avLst/>
                <a:gdLst/>
                <a:ahLst/>
                <a:cxnLst/>
                <a:rect l="l" t="t" r="r" b="b"/>
                <a:pathLst>
                  <a:path w="847" h="946" extrusionOk="0">
                    <a:moveTo>
                      <a:pt x="145" y="1"/>
                    </a:moveTo>
                    <a:cubicBezTo>
                      <a:pt x="153" y="31"/>
                      <a:pt x="161" y="62"/>
                      <a:pt x="161" y="100"/>
                    </a:cubicBezTo>
                    <a:cubicBezTo>
                      <a:pt x="168" y="222"/>
                      <a:pt x="115" y="405"/>
                      <a:pt x="260" y="451"/>
                    </a:cubicBezTo>
                    <a:cubicBezTo>
                      <a:pt x="427" y="504"/>
                      <a:pt x="625" y="542"/>
                      <a:pt x="786" y="397"/>
                    </a:cubicBezTo>
                    <a:cubicBezTo>
                      <a:pt x="846" y="496"/>
                      <a:pt x="839" y="626"/>
                      <a:pt x="763" y="710"/>
                    </a:cubicBezTo>
                    <a:cubicBezTo>
                      <a:pt x="717" y="763"/>
                      <a:pt x="702" y="824"/>
                      <a:pt x="709" y="885"/>
                    </a:cubicBezTo>
                    <a:lnTo>
                      <a:pt x="519" y="946"/>
                    </a:lnTo>
                    <a:cubicBezTo>
                      <a:pt x="519" y="801"/>
                      <a:pt x="435" y="786"/>
                      <a:pt x="313" y="786"/>
                    </a:cubicBezTo>
                    <a:cubicBezTo>
                      <a:pt x="100" y="786"/>
                      <a:pt x="16" y="679"/>
                      <a:pt x="46" y="466"/>
                    </a:cubicBezTo>
                    <a:cubicBezTo>
                      <a:pt x="61" y="306"/>
                      <a:pt x="1" y="130"/>
                      <a:pt x="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0"/>
              <p:cNvSpPr/>
              <p:nvPr/>
            </p:nvSpPr>
            <p:spPr>
              <a:xfrm>
                <a:off x="5459725" y="4500950"/>
                <a:ext cx="16600" cy="27650"/>
              </a:xfrm>
              <a:custGeom>
                <a:avLst/>
                <a:gdLst/>
                <a:ahLst/>
                <a:cxnLst/>
                <a:rect l="l" t="t" r="r" b="b"/>
                <a:pathLst>
                  <a:path w="664" h="1106" extrusionOk="0">
                    <a:moveTo>
                      <a:pt x="0" y="38"/>
                    </a:moveTo>
                    <a:lnTo>
                      <a:pt x="229" y="0"/>
                    </a:lnTo>
                    <a:cubicBezTo>
                      <a:pt x="381" y="221"/>
                      <a:pt x="435" y="488"/>
                      <a:pt x="572" y="717"/>
                    </a:cubicBezTo>
                    <a:cubicBezTo>
                      <a:pt x="656" y="831"/>
                      <a:pt x="663" y="976"/>
                      <a:pt x="602" y="1105"/>
                    </a:cubicBezTo>
                    <a:cubicBezTo>
                      <a:pt x="351" y="922"/>
                      <a:pt x="160" y="656"/>
                      <a:pt x="84" y="351"/>
                    </a:cubicBezTo>
                    <a:cubicBezTo>
                      <a:pt x="76" y="290"/>
                      <a:pt x="46" y="229"/>
                      <a:pt x="0" y="191"/>
                    </a:cubicBezTo>
                    <a:cubicBezTo>
                      <a:pt x="0" y="137"/>
                      <a:pt x="0" y="92"/>
                      <a:pt x="0" y="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0"/>
              <p:cNvSpPr/>
              <p:nvPr/>
            </p:nvSpPr>
            <p:spPr>
              <a:xfrm>
                <a:off x="5176200" y="4362225"/>
                <a:ext cx="22125" cy="14900"/>
              </a:xfrm>
              <a:custGeom>
                <a:avLst/>
                <a:gdLst/>
                <a:ahLst/>
                <a:cxnLst/>
                <a:rect l="l" t="t" r="r" b="b"/>
                <a:pathLst>
                  <a:path w="885" h="596" extrusionOk="0">
                    <a:moveTo>
                      <a:pt x="23" y="153"/>
                    </a:moveTo>
                    <a:cubicBezTo>
                      <a:pt x="244" y="252"/>
                      <a:pt x="397" y="47"/>
                      <a:pt x="587" y="31"/>
                    </a:cubicBezTo>
                    <a:cubicBezTo>
                      <a:pt x="648" y="31"/>
                      <a:pt x="702" y="16"/>
                      <a:pt x="755" y="1"/>
                    </a:cubicBezTo>
                    <a:cubicBezTo>
                      <a:pt x="816" y="54"/>
                      <a:pt x="770" y="130"/>
                      <a:pt x="793" y="184"/>
                    </a:cubicBezTo>
                    <a:cubicBezTo>
                      <a:pt x="885" y="351"/>
                      <a:pt x="793" y="390"/>
                      <a:pt x="656" y="390"/>
                    </a:cubicBezTo>
                    <a:cubicBezTo>
                      <a:pt x="549" y="390"/>
                      <a:pt x="526" y="451"/>
                      <a:pt x="526" y="534"/>
                    </a:cubicBezTo>
                    <a:cubicBezTo>
                      <a:pt x="504" y="595"/>
                      <a:pt x="443" y="573"/>
                      <a:pt x="397" y="595"/>
                    </a:cubicBezTo>
                    <a:cubicBezTo>
                      <a:pt x="366" y="565"/>
                      <a:pt x="328" y="519"/>
                      <a:pt x="298" y="519"/>
                    </a:cubicBezTo>
                    <a:cubicBezTo>
                      <a:pt x="1" y="550"/>
                      <a:pt x="8" y="359"/>
                      <a:pt x="23"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0"/>
              <p:cNvSpPr/>
              <p:nvPr/>
            </p:nvSpPr>
            <p:spPr>
              <a:xfrm>
                <a:off x="5122850" y="4620400"/>
                <a:ext cx="16600" cy="25950"/>
              </a:xfrm>
              <a:custGeom>
                <a:avLst/>
                <a:gdLst/>
                <a:ahLst/>
                <a:cxnLst/>
                <a:rect l="l" t="t" r="r" b="b"/>
                <a:pathLst>
                  <a:path w="664" h="1038" extrusionOk="0">
                    <a:moveTo>
                      <a:pt x="420" y="1037"/>
                    </a:moveTo>
                    <a:cubicBezTo>
                      <a:pt x="359" y="976"/>
                      <a:pt x="321" y="900"/>
                      <a:pt x="313" y="816"/>
                    </a:cubicBezTo>
                    <a:cubicBezTo>
                      <a:pt x="305" y="611"/>
                      <a:pt x="168" y="519"/>
                      <a:pt x="1" y="458"/>
                    </a:cubicBezTo>
                    <a:cubicBezTo>
                      <a:pt x="54" y="359"/>
                      <a:pt x="84" y="260"/>
                      <a:pt x="191" y="199"/>
                    </a:cubicBezTo>
                    <a:cubicBezTo>
                      <a:pt x="298" y="146"/>
                      <a:pt x="366" y="1"/>
                      <a:pt x="496" y="130"/>
                    </a:cubicBezTo>
                    <a:cubicBezTo>
                      <a:pt x="633" y="260"/>
                      <a:pt x="664" y="466"/>
                      <a:pt x="549" y="588"/>
                    </a:cubicBezTo>
                    <a:cubicBezTo>
                      <a:pt x="443" y="717"/>
                      <a:pt x="504" y="893"/>
                      <a:pt x="420" y="10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0"/>
              <p:cNvSpPr/>
              <p:nvPr/>
            </p:nvSpPr>
            <p:spPr>
              <a:xfrm>
                <a:off x="5410750" y="4394825"/>
                <a:ext cx="20400" cy="18500"/>
              </a:xfrm>
              <a:custGeom>
                <a:avLst/>
                <a:gdLst/>
                <a:ahLst/>
                <a:cxnLst/>
                <a:rect l="l" t="t" r="r" b="b"/>
                <a:pathLst>
                  <a:path w="816" h="740" extrusionOk="0">
                    <a:moveTo>
                      <a:pt x="610" y="709"/>
                    </a:moveTo>
                    <a:cubicBezTo>
                      <a:pt x="534" y="701"/>
                      <a:pt x="458" y="709"/>
                      <a:pt x="389" y="739"/>
                    </a:cubicBezTo>
                    <a:cubicBezTo>
                      <a:pt x="382" y="610"/>
                      <a:pt x="267" y="511"/>
                      <a:pt x="130" y="511"/>
                    </a:cubicBezTo>
                    <a:cubicBezTo>
                      <a:pt x="16" y="511"/>
                      <a:pt x="0" y="450"/>
                      <a:pt x="31" y="351"/>
                    </a:cubicBezTo>
                    <a:cubicBezTo>
                      <a:pt x="61" y="221"/>
                      <a:pt x="46" y="84"/>
                      <a:pt x="176" y="0"/>
                    </a:cubicBezTo>
                    <a:cubicBezTo>
                      <a:pt x="237" y="153"/>
                      <a:pt x="435" y="244"/>
                      <a:pt x="679" y="229"/>
                    </a:cubicBezTo>
                    <a:cubicBezTo>
                      <a:pt x="816" y="412"/>
                      <a:pt x="633" y="549"/>
                      <a:pt x="610" y="7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0"/>
              <p:cNvSpPr/>
              <p:nvPr/>
            </p:nvSpPr>
            <p:spPr>
              <a:xfrm>
                <a:off x="5438575" y="4576575"/>
                <a:ext cx="12025" cy="40425"/>
              </a:xfrm>
              <a:custGeom>
                <a:avLst/>
                <a:gdLst/>
                <a:ahLst/>
                <a:cxnLst/>
                <a:rect l="l" t="t" r="r" b="b"/>
                <a:pathLst>
                  <a:path w="481" h="1617" extrusionOk="0">
                    <a:moveTo>
                      <a:pt x="0" y="1586"/>
                    </a:moveTo>
                    <a:cubicBezTo>
                      <a:pt x="8" y="1373"/>
                      <a:pt x="99" y="1182"/>
                      <a:pt x="160" y="976"/>
                    </a:cubicBezTo>
                    <a:cubicBezTo>
                      <a:pt x="328" y="999"/>
                      <a:pt x="320" y="855"/>
                      <a:pt x="343" y="763"/>
                    </a:cubicBezTo>
                    <a:cubicBezTo>
                      <a:pt x="381" y="573"/>
                      <a:pt x="397" y="382"/>
                      <a:pt x="389" y="191"/>
                    </a:cubicBezTo>
                    <a:cubicBezTo>
                      <a:pt x="389" y="123"/>
                      <a:pt x="366" y="47"/>
                      <a:pt x="442" y="1"/>
                    </a:cubicBezTo>
                    <a:cubicBezTo>
                      <a:pt x="480" y="512"/>
                      <a:pt x="473" y="1015"/>
                      <a:pt x="297" y="1510"/>
                    </a:cubicBezTo>
                    <a:cubicBezTo>
                      <a:pt x="282" y="1540"/>
                      <a:pt x="282" y="1579"/>
                      <a:pt x="275" y="16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0"/>
              <p:cNvSpPr/>
              <p:nvPr/>
            </p:nvSpPr>
            <p:spPr>
              <a:xfrm>
                <a:off x="5169350" y="4420925"/>
                <a:ext cx="19650" cy="17925"/>
              </a:xfrm>
              <a:custGeom>
                <a:avLst/>
                <a:gdLst/>
                <a:ahLst/>
                <a:cxnLst/>
                <a:rect l="l" t="t" r="r" b="b"/>
                <a:pathLst>
                  <a:path w="786" h="717" extrusionOk="0">
                    <a:moveTo>
                      <a:pt x="107" y="625"/>
                    </a:moveTo>
                    <a:cubicBezTo>
                      <a:pt x="0" y="458"/>
                      <a:pt x="46" y="320"/>
                      <a:pt x="176" y="198"/>
                    </a:cubicBezTo>
                    <a:cubicBezTo>
                      <a:pt x="244" y="275"/>
                      <a:pt x="366" y="275"/>
                      <a:pt x="435" y="198"/>
                    </a:cubicBezTo>
                    <a:cubicBezTo>
                      <a:pt x="518" y="122"/>
                      <a:pt x="618" y="61"/>
                      <a:pt x="709" y="0"/>
                    </a:cubicBezTo>
                    <a:cubicBezTo>
                      <a:pt x="785" y="320"/>
                      <a:pt x="648" y="541"/>
                      <a:pt x="397" y="717"/>
                    </a:cubicBezTo>
                    <a:cubicBezTo>
                      <a:pt x="343" y="656"/>
                      <a:pt x="374" y="564"/>
                      <a:pt x="290" y="519"/>
                    </a:cubicBezTo>
                    <a:lnTo>
                      <a:pt x="206" y="62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0"/>
              <p:cNvSpPr/>
              <p:nvPr/>
            </p:nvSpPr>
            <p:spPr>
              <a:xfrm>
                <a:off x="5251850" y="4720250"/>
                <a:ext cx="16400" cy="28025"/>
              </a:xfrm>
              <a:custGeom>
                <a:avLst/>
                <a:gdLst/>
                <a:ahLst/>
                <a:cxnLst/>
                <a:rect l="l" t="t" r="r" b="b"/>
                <a:pathLst>
                  <a:path w="656" h="1121" extrusionOk="0">
                    <a:moveTo>
                      <a:pt x="656" y="0"/>
                    </a:moveTo>
                    <a:cubicBezTo>
                      <a:pt x="541" y="183"/>
                      <a:pt x="473" y="382"/>
                      <a:pt x="450" y="595"/>
                    </a:cubicBezTo>
                    <a:cubicBezTo>
                      <a:pt x="358" y="587"/>
                      <a:pt x="397" y="389"/>
                      <a:pt x="290" y="458"/>
                    </a:cubicBezTo>
                    <a:cubicBezTo>
                      <a:pt x="221" y="503"/>
                      <a:pt x="275" y="625"/>
                      <a:pt x="320" y="702"/>
                    </a:cubicBezTo>
                    <a:cubicBezTo>
                      <a:pt x="381" y="824"/>
                      <a:pt x="320" y="946"/>
                      <a:pt x="358" y="1060"/>
                    </a:cubicBezTo>
                    <a:cubicBezTo>
                      <a:pt x="374" y="1121"/>
                      <a:pt x="320" y="1121"/>
                      <a:pt x="290" y="1121"/>
                    </a:cubicBezTo>
                    <a:lnTo>
                      <a:pt x="0" y="1121"/>
                    </a:lnTo>
                    <a:lnTo>
                      <a:pt x="0" y="1121"/>
                    </a:lnTo>
                    <a:cubicBezTo>
                      <a:pt x="92" y="892"/>
                      <a:pt x="145" y="648"/>
                      <a:pt x="176" y="404"/>
                    </a:cubicBezTo>
                    <a:cubicBezTo>
                      <a:pt x="206" y="183"/>
                      <a:pt x="435" y="69"/>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0"/>
              <p:cNvSpPr/>
              <p:nvPr/>
            </p:nvSpPr>
            <p:spPr>
              <a:xfrm>
                <a:off x="5415125" y="4377275"/>
                <a:ext cx="13175" cy="23675"/>
              </a:xfrm>
              <a:custGeom>
                <a:avLst/>
                <a:gdLst/>
                <a:ahLst/>
                <a:cxnLst/>
                <a:rect l="l" t="t" r="r" b="b"/>
                <a:pathLst>
                  <a:path w="527" h="947" extrusionOk="0">
                    <a:moveTo>
                      <a:pt x="504" y="931"/>
                    </a:moveTo>
                    <a:cubicBezTo>
                      <a:pt x="260" y="946"/>
                      <a:pt x="62" y="855"/>
                      <a:pt x="1" y="702"/>
                    </a:cubicBezTo>
                    <a:cubicBezTo>
                      <a:pt x="54" y="466"/>
                      <a:pt x="138" y="237"/>
                      <a:pt x="245" y="16"/>
                    </a:cubicBezTo>
                    <a:cubicBezTo>
                      <a:pt x="298" y="16"/>
                      <a:pt x="359" y="1"/>
                      <a:pt x="405" y="54"/>
                    </a:cubicBezTo>
                    <a:cubicBezTo>
                      <a:pt x="229" y="298"/>
                      <a:pt x="359" y="519"/>
                      <a:pt x="443" y="740"/>
                    </a:cubicBezTo>
                    <a:cubicBezTo>
                      <a:pt x="466" y="801"/>
                      <a:pt x="527" y="855"/>
                      <a:pt x="504" y="93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0"/>
              <p:cNvSpPr/>
              <p:nvPr/>
            </p:nvSpPr>
            <p:spPr>
              <a:xfrm>
                <a:off x="5173725" y="4407575"/>
                <a:ext cx="15450" cy="20225"/>
              </a:xfrm>
              <a:custGeom>
                <a:avLst/>
                <a:gdLst/>
                <a:ahLst/>
                <a:cxnLst/>
                <a:rect l="l" t="t" r="r" b="b"/>
                <a:pathLst>
                  <a:path w="618" h="809" extrusionOk="0">
                    <a:moveTo>
                      <a:pt x="534" y="534"/>
                    </a:moveTo>
                    <a:cubicBezTo>
                      <a:pt x="443" y="595"/>
                      <a:pt x="343" y="656"/>
                      <a:pt x="260" y="725"/>
                    </a:cubicBezTo>
                    <a:cubicBezTo>
                      <a:pt x="191" y="809"/>
                      <a:pt x="69" y="809"/>
                      <a:pt x="1" y="725"/>
                    </a:cubicBezTo>
                    <a:cubicBezTo>
                      <a:pt x="153" y="511"/>
                      <a:pt x="183" y="252"/>
                      <a:pt x="244" y="1"/>
                    </a:cubicBezTo>
                    <a:lnTo>
                      <a:pt x="313" y="39"/>
                    </a:lnTo>
                    <a:cubicBezTo>
                      <a:pt x="321" y="54"/>
                      <a:pt x="336" y="85"/>
                      <a:pt x="351" y="77"/>
                    </a:cubicBezTo>
                    <a:cubicBezTo>
                      <a:pt x="618" y="47"/>
                      <a:pt x="549" y="237"/>
                      <a:pt x="549" y="382"/>
                    </a:cubicBezTo>
                    <a:cubicBezTo>
                      <a:pt x="549" y="435"/>
                      <a:pt x="534" y="481"/>
                      <a:pt x="534" y="5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0"/>
              <p:cNvSpPr/>
              <p:nvPr/>
            </p:nvSpPr>
            <p:spPr>
              <a:xfrm>
                <a:off x="5158475" y="4436550"/>
                <a:ext cx="16425" cy="21350"/>
              </a:xfrm>
              <a:custGeom>
                <a:avLst/>
                <a:gdLst/>
                <a:ahLst/>
                <a:cxnLst/>
                <a:rect l="l" t="t" r="r" b="b"/>
                <a:pathLst>
                  <a:path w="657" h="854" extrusionOk="0">
                    <a:moveTo>
                      <a:pt x="542" y="0"/>
                    </a:moveTo>
                    <a:lnTo>
                      <a:pt x="641" y="0"/>
                    </a:lnTo>
                    <a:cubicBezTo>
                      <a:pt x="656" y="328"/>
                      <a:pt x="489" y="595"/>
                      <a:pt x="321" y="854"/>
                    </a:cubicBezTo>
                    <a:cubicBezTo>
                      <a:pt x="199" y="854"/>
                      <a:pt x="85" y="808"/>
                      <a:pt x="1" y="72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0"/>
              <p:cNvSpPr/>
              <p:nvPr/>
            </p:nvSpPr>
            <p:spPr>
              <a:xfrm>
                <a:off x="5336625" y="4698900"/>
                <a:ext cx="27075" cy="20600"/>
              </a:xfrm>
              <a:custGeom>
                <a:avLst/>
                <a:gdLst/>
                <a:ahLst/>
                <a:cxnLst/>
                <a:rect l="l" t="t" r="r" b="b"/>
                <a:pathLst>
                  <a:path w="1083" h="824" extrusionOk="0">
                    <a:moveTo>
                      <a:pt x="610" y="9"/>
                    </a:moveTo>
                    <a:cubicBezTo>
                      <a:pt x="664" y="85"/>
                      <a:pt x="710" y="1"/>
                      <a:pt x="755" y="9"/>
                    </a:cubicBezTo>
                    <a:lnTo>
                      <a:pt x="1083" y="9"/>
                    </a:lnTo>
                    <a:cubicBezTo>
                      <a:pt x="824" y="207"/>
                      <a:pt x="588" y="428"/>
                      <a:pt x="382" y="672"/>
                    </a:cubicBezTo>
                    <a:cubicBezTo>
                      <a:pt x="275" y="771"/>
                      <a:pt x="138" y="824"/>
                      <a:pt x="1" y="809"/>
                    </a:cubicBezTo>
                    <a:cubicBezTo>
                      <a:pt x="168" y="664"/>
                      <a:pt x="351" y="527"/>
                      <a:pt x="435" y="298"/>
                    </a:cubicBezTo>
                    <a:cubicBezTo>
                      <a:pt x="443" y="260"/>
                      <a:pt x="466" y="230"/>
                      <a:pt x="428" y="199"/>
                    </a:cubicBezTo>
                    <a:cubicBezTo>
                      <a:pt x="473" y="123"/>
                      <a:pt x="534" y="62"/>
                      <a:pt x="610" y="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0"/>
              <p:cNvSpPr/>
              <p:nvPr/>
            </p:nvSpPr>
            <p:spPr>
              <a:xfrm>
                <a:off x="5291475" y="4120625"/>
                <a:ext cx="24225" cy="15275"/>
              </a:xfrm>
              <a:custGeom>
                <a:avLst/>
                <a:gdLst/>
                <a:ahLst/>
                <a:cxnLst/>
                <a:rect l="l" t="t" r="r" b="b"/>
                <a:pathLst>
                  <a:path w="969" h="611" extrusionOk="0">
                    <a:moveTo>
                      <a:pt x="1" y="1"/>
                    </a:moveTo>
                    <a:cubicBezTo>
                      <a:pt x="92" y="16"/>
                      <a:pt x="161" y="92"/>
                      <a:pt x="260" y="77"/>
                    </a:cubicBezTo>
                    <a:cubicBezTo>
                      <a:pt x="465" y="313"/>
                      <a:pt x="564" y="329"/>
                      <a:pt x="846" y="192"/>
                    </a:cubicBezTo>
                    <a:lnTo>
                      <a:pt x="968" y="207"/>
                    </a:lnTo>
                    <a:cubicBezTo>
                      <a:pt x="968" y="336"/>
                      <a:pt x="915" y="428"/>
                      <a:pt x="770" y="435"/>
                    </a:cubicBezTo>
                    <a:cubicBezTo>
                      <a:pt x="747" y="435"/>
                      <a:pt x="725" y="443"/>
                      <a:pt x="694" y="458"/>
                    </a:cubicBezTo>
                    <a:cubicBezTo>
                      <a:pt x="305" y="611"/>
                      <a:pt x="69" y="39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0"/>
              <p:cNvSpPr/>
              <p:nvPr/>
            </p:nvSpPr>
            <p:spPr>
              <a:xfrm>
                <a:off x="5132000" y="4485500"/>
                <a:ext cx="18125" cy="14700"/>
              </a:xfrm>
              <a:custGeom>
                <a:avLst/>
                <a:gdLst/>
                <a:ahLst/>
                <a:cxnLst/>
                <a:rect l="l" t="t" r="r" b="b"/>
                <a:pathLst>
                  <a:path w="725" h="588" extrusionOk="0">
                    <a:moveTo>
                      <a:pt x="290" y="1"/>
                    </a:moveTo>
                    <a:cubicBezTo>
                      <a:pt x="397" y="161"/>
                      <a:pt x="549" y="176"/>
                      <a:pt x="717" y="161"/>
                    </a:cubicBezTo>
                    <a:cubicBezTo>
                      <a:pt x="724" y="298"/>
                      <a:pt x="641" y="412"/>
                      <a:pt x="603" y="542"/>
                    </a:cubicBezTo>
                    <a:cubicBezTo>
                      <a:pt x="473" y="588"/>
                      <a:pt x="328" y="573"/>
                      <a:pt x="214" y="496"/>
                    </a:cubicBezTo>
                    <a:cubicBezTo>
                      <a:pt x="214" y="466"/>
                      <a:pt x="221" y="420"/>
                      <a:pt x="214" y="405"/>
                    </a:cubicBezTo>
                    <a:cubicBezTo>
                      <a:pt x="0" y="222"/>
                      <a:pt x="183" y="123"/>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0"/>
              <p:cNvSpPr/>
              <p:nvPr/>
            </p:nvSpPr>
            <p:spPr>
              <a:xfrm>
                <a:off x="5180400" y="4375575"/>
                <a:ext cx="10300" cy="25375"/>
              </a:xfrm>
              <a:custGeom>
                <a:avLst/>
                <a:gdLst/>
                <a:ahLst/>
                <a:cxnLst/>
                <a:rect l="l" t="t" r="r" b="b"/>
                <a:pathLst>
                  <a:path w="412" h="1015" extrusionOk="0">
                    <a:moveTo>
                      <a:pt x="229" y="61"/>
                    </a:moveTo>
                    <a:cubicBezTo>
                      <a:pt x="275" y="46"/>
                      <a:pt x="336" y="61"/>
                      <a:pt x="358" y="0"/>
                    </a:cubicBezTo>
                    <a:cubicBezTo>
                      <a:pt x="404" y="31"/>
                      <a:pt x="404" y="77"/>
                      <a:pt x="412" y="115"/>
                    </a:cubicBezTo>
                    <a:cubicBezTo>
                      <a:pt x="343" y="305"/>
                      <a:pt x="336" y="503"/>
                      <a:pt x="381" y="694"/>
                    </a:cubicBezTo>
                    <a:cubicBezTo>
                      <a:pt x="412" y="801"/>
                      <a:pt x="366" y="907"/>
                      <a:pt x="267" y="953"/>
                    </a:cubicBezTo>
                    <a:cubicBezTo>
                      <a:pt x="176" y="1014"/>
                      <a:pt x="54" y="984"/>
                      <a:pt x="0" y="892"/>
                    </a:cubicBezTo>
                    <a:cubicBezTo>
                      <a:pt x="130" y="625"/>
                      <a:pt x="176" y="343"/>
                      <a:pt x="229" y="6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0"/>
              <p:cNvSpPr/>
              <p:nvPr/>
            </p:nvSpPr>
            <p:spPr>
              <a:xfrm>
                <a:off x="5228600" y="4693200"/>
                <a:ext cx="27275" cy="23275"/>
              </a:xfrm>
              <a:custGeom>
                <a:avLst/>
                <a:gdLst/>
                <a:ahLst/>
                <a:cxnLst/>
                <a:rect l="l" t="t" r="r" b="b"/>
                <a:pathLst>
                  <a:path w="1091" h="931" extrusionOk="0">
                    <a:moveTo>
                      <a:pt x="138" y="0"/>
                    </a:moveTo>
                    <a:cubicBezTo>
                      <a:pt x="420" y="122"/>
                      <a:pt x="694" y="267"/>
                      <a:pt x="877" y="541"/>
                    </a:cubicBezTo>
                    <a:cubicBezTo>
                      <a:pt x="907" y="602"/>
                      <a:pt x="984" y="640"/>
                      <a:pt x="1052" y="625"/>
                    </a:cubicBezTo>
                    <a:lnTo>
                      <a:pt x="1052" y="625"/>
                    </a:lnTo>
                    <a:cubicBezTo>
                      <a:pt x="1045" y="679"/>
                      <a:pt x="1060" y="732"/>
                      <a:pt x="1090" y="785"/>
                    </a:cubicBezTo>
                    <a:cubicBezTo>
                      <a:pt x="1045" y="823"/>
                      <a:pt x="1029" y="930"/>
                      <a:pt x="938" y="831"/>
                    </a:cubicBezTo>
                    <a:cubicBezTo>
                      <a:pt x="679" y="526"/>
                      <a:pt x="359" y="282"/>
                      <a:pt x="0" y="115"/>
                    </a:cubicBezTo>
                    <a:cubicBezTo>
                      <a:pt x="39" y="69"/>
                      <a:pt x="115" y="69"/>
                      <a:pt x="1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0"/>
              <p:cNvSpPr/>
              <p:nvPr/>
            </p:nvSpPr>
            <p:spPr>
              <a:xfrm>
                <a:off x="5183625" y="4783900"/>
                <a:ext cx="26700" cy="16775"/>
              </a:xfrm>
              <a:custGeom>
                <a:avLst/>
                <a:gdLst/>
                <a:ahLst/>
                <a:cxnLst/>
                <a:rect l="l" t="t" r="r" b="b"/>
                <a:pathLst>
                  <a:path w="1068" h="671" extrusionOk="0">
                    <a:moveTo>
                      <a:pt x="39" y="229"/>
                    </a:moveTo>
                    <a:lnTo>
                      <a:pt x="1" y="0"/>
                    </a:lnTo>
                    <a:cubicBezTo>
                      <a:pt x="62" y="0"/>
                      <a:pt x="85" y="53"/>
                      <a:pt x="108" y="91"/>
                    </a:cubicBezTo>
                    <a:cubicBezTo>
                      <a:pt x="351" y="442"/>
                      <a:pt x="694" y="480"/>
                      <a:pt x="1068" y="396"/>
                    </a:cubicBezTo>
                    <a:lnTo>
                      <a:pt x="1068" y="579"/>
                    </a:lnTo>
                    <a:cubicBezTo>
                      <a:pt x="656" y="671"/>
                      <a:pt x="306" y="579"/>
                      <a:pt x="39" y="2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0"/>
              <p:cNvSpPr/>
              <p:nvPr/>
            </p:nvSpPr>
            <p:spPr>
              <a:xfrm>
                <a:off x="5342725" y="4148650"/>
                <a:ext cx="13550" cy="13750"/>
              </a:xfrm>
              <a:custGeom>
                <a:avLst/>
                <a:gdLst/>
                <a:ahLst/>
                <a:cxnLst/>
                <a:rect l="l" t="t" r="r" b="b"/>
                <a:pathLst>
                  <a:path w="542" h="550" extrusionOk="0">
                    <a:moveTo>
                      <a:pt x="527" y="252"/>
                    </a:moveTo>
                    <a:cubicBezTo>
                      <a:pt x="542" y="381"/>
                      <a:pt x="458" y="496"/>
                      <a:pt x="328" y="519"/>
                    </a:cubicBezTo>
                    <a:cubicBezTo>
                      <a:pt x="245" y="549"/>
                      <a:pt x="145" y="519"/>
                      <a:pt x="84" y="450"/>
                    </a:cubicBezTo>
                    <a:cubicBezTo>
                      <a:pt x="1" y="374"/>
                      <a:pt x="1" y="237"/>
                      <a:pt x="77" y="160"/>
                    </a:cubicBezTo>
                    <a:cubicBezTo>
                      <a:pt x="115" y="107"/>
                      <a:pt x="184" y="77"/>
                      <a:pt x="168" y="0"/>
                    </a:cubicBezTo>
                    <a:cubicBezTo>
                      <a:pt x="245" y="54"/>
                      <a:pt x="328" y="92"/>
                      <a:pt x="412" y="107"/>
                    </a:cubicBezTo>
                    <a:cubicBezTo>
                      <a:pt x="519" y="115"/>
                      <a:pt x="534" y="168"/>
                      <a:pt x="527" y="2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0"/>
              <p:cNvSpPr/>
              <p:nvPr/>
            </p:nvSpPr>
            <p:spPr>
              <a:xfrm>
                <a:off x="5272050" y="4254775"/>
                <a:ext cx="22300" cy="12025"/>
              </a:xfrm>
              <a:custGeom>
                <a:avLst/>
                <a:gdLst/>
                <a:ahLst/>
                <a:cxnLst/>
                <a:rect l="l" t="t" r="r" b="b"/>
                <a:pathLst>
                  <a:path w="892" h="481" extrusionOk="0">
                    <a:moveTo>
                      <a:pt x="389" y="145"/>
                    </a:moveTo>
                    <a:cubicBezTo>
                      <a:pt x="473" y="145"/>
                      <a:pt x="480" y="23"/>
                      <a:pt x="572" y="23"/>
                    </a:cubicBezTo>
                    <a:cubicBezTo>
                      <a:pt x="625" y="115"/>
                      <a:pt x="678" y="130"/>
                      <a:pt x="739" y="23"/>
                    </a:cubicBezTo>
                    <a:cubicBezTo>
                      <a:pt x="793" y="39"/>
                      <a:pt x="877" y="0"/>
                      <a:pt x="892" y="100"/>
                    </a:cubicBezTo>
                    <a:cubicBezTo>
                      <a:pt x="808" y="343"/>
                      <a:pt x="602" y="359"/>
                      <a:pt x="396" y="374"/>
                    </a:cubicBezTo>
                    <a:cubicBezTo>
                      <a:pt x="351" y="374"/>
                      <a:pt x="320" y="389"/>
                      <a:pt x="282" y="404"/>
                    </a:cubicBezTo>
                    <a:cubicBezTo>
                      <a:pt x="145" y="481"/>
                      <a:pt x="53" y="442"/>
                      <a:pt x="0" y="305"/>
                    </a:cubicBezTo>
                    <a:cubicBezTo>
                      <a:pt x="46" y="267"/>
                      <a:pt x="99" y="252"/>
                      <a:pt x="160" y="260"/>
                    </a:cubicBezTo>
                    <a:cubicBezTo>
                      <a:pt x="252" y="252"/>
                      <a:pt x="366" y="298"/>
                      <a:pt x="389" y="1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0"/>
              <p:cNvSpPr/>
              <p:nvPr/>
            </p:nvSpPr>
            <p:spPr>
              <a:xfrm>
                <a:off x="5152575" y="4454650"/>
                <a:ext cx="13925" cy="13725"/>
              </a:xfrm>
              <a:custGeom>
                <a:avLst/>
                <a:gdLst/>
                <a:ahLst/>
                <a:cxnLst/>
                <a:rect l="l" t="t" r="r" b="b"/>
                <a:pathLst>
                  <a:path w="557" h="549" extrusionOk="0">
                    <a:moveTo>
                      <a:pt x="244" y="0"/>
                    </a:moveTo>
                    <a:cubicBezTo>
                      <a:pt x="321" y="92"/>
                      <a:pt x="435" y="137"/>
                      <a:pt x="557" y="137"/>
                    </a:cubicBezTo>
                    <a:cubicBezTo>
                      <a:pt x="542" y="336"/>
                      <a:pt x="420" y="450"/>
                      <a:pt x="267" y="549"/>
                    </a:cubicBezTo>
                    <a:lnTo>
                      <a:pt x="84" y="503"/>
                    </a:lnTo>
                    <a:cubicBezTo>
                      <a:pt x="1" y="290"/>
                      <a:pt x="92" y="137"/>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0"/>
              <p:cNvSpPr/>
              <p:nvPr/>
            </p:nvSpPr>
            <p:spPr>
              <a:xfrm>
                <a:off x="5324050" y="4255350"/>
                <a:ext cx="18325" cy="14700"/>
              </a:xfrm>
              <a:custGeom>
                <a:avLst/>
                <a:gdLst/>
                <a:ahLst/>
                <a:cxnLst/>
                <a:rect l="l" t="t" r="r" b="b"/>
                <a:pathLst>
                  <a:path w="733" h="588" extrusionOk="0">
                    <a:moveTo>
                      <a:pt x="298" y="587"/>
                    </a:moveTo>
                    <a:cubicBezTo>
                      <a:pt x="290" y="580"/>
                      <a:pt x="275" y="580"/>
                      <a:pt x="268" y="580"/>
                    </a:cubicBezTo>
                    <a:cubicBezTo>
                      <a:pt x="275" y="526"/>
                      <a:pt x="245" y="473"/>
                      <a:pt x="191" y="450"/>
                    </a:cubicBezTo>
                    <a:cubicBezTo>
                      <a:pt x="1" y="359"/>
                      <a:pt x="16" y="206"/>
                      <a:pt x="69" y="38"/>
                    </a:cubicBezTo>
                    <a:cubicBezTo>
                      <a:pt x="222" y="0"/>
                      <a:pt x="252" y="168"/>
                      <a:pt x="374" y="206"/>
                    </a:cubicBezTo>
                    <a:cubicBezTo>
                      <a:pt x="489" y="244"/>
                      <a:pt x="610" y="267"/>
                      <a:pt x="732" y="275"/>
                    </a:cubicBezTo>
                    <a:cubicBezTo>
                      <a:pt x="618" y="427"/>
                      <a:pt x="389" y="412"/>
                      <a:pt x="298" y="5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0"/>
              <p:cNvSpPr/>
              <p:nvPr/>
            </p:nvSpPr>
            <p:spPr>
              <a:xfrm>
                <a:off x="5423700" y="4709775"/>
                <a:ext cx="7075" cy="16600"/>
              </a:xfrm>
              <a:custGeom>
                <a:avLst/>
                <a:gdLst/>
                <a:ahLst/>
                <a:cxnLst/>
                <a:rect l="l" t="t" r="r" b="b"/>
                <a:pathLst>
                  <a:path w="283" h="664" extrusionOk="0">
                    <a:moveTo>
                      <a:pt x="275" y="663"/>
                    </a:moveTo>
                    <a:lnTo>
                      <a:pt x="54" y="648"/>
                    </a:lnTo>
                    <a:cubicBezTo>
                      <a:pt x="24" y="488"/>
                      <a:pt x="8" y="320"/>
                      <a:pt x="16" y="153"/>
                    </a:cubicBezTo>
                    <a:cubicBezTo>
                      <a:pt x="16" y="84"/>
                      <a:pt x="1" y="0"/>
                      <a:pt x="115" y="0"/>
                    </a:cubicBezTo>
                    <a:cubicBezTo>
                      <a:pt x="207" y="0"/>
                      <a:pt x="283" y="46"/>
                      <a:pt x="283" y="145"/>
                    </a:cubicBezTo>
                    <a:cubicBezTo>
                      <a:pt x="283" y="320"/>
                      <a:pt x="275" y="488"/>
                      <a:pt x="275" y="6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0"/>
              <p:cNvSpPr/>
              <p:nvPr/>
            </p:nvSpPr>
            <p:spPr>
              <a:xfrm>
                <a:off x="5428850" y="4444725"/>
                <a:ext cx="12600" cy="13375"/>
              </a:xfrm>
              <a:custGeom>
                <a:avLst/>
                <a:gdLst/>
                <a:ahLst/>
                <a:cxnLst/>
                <a:rect l="l" t="t" r="r" b="b"/>
                <a:pathLst>
                  <a:path w="504" h="535" extrusionOk="0">
                    <a:moveTo>
                      <a:pt x="8" y="62"/>
                    </a:moveTo>
                    <a:lnTo>
                      <a:pt x="199" y="1"/>
                    </a:lnTo>
                    <a:cubicBezTo>
                      <a:pt x="313" y="146"/>
                      <a:pt x="366" y="321"/>
                      <a:pt x="504" y="443"/>
                    </a:cubicBezTo>
                    <a:cubicBezTo>
                      <a:pt x="351" y="534"/>
                      <a:pt x="153" y="534"/>
                      <a:pt x="1" y="443"/>
                    </a:cubicBezTo>
                    <a:cubicBezTo>
                      <a:pt x="8" y="313"/>
                      <a:pt x="8" y="184"/>
                      <a:pt x="8" y="6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0"/>
              <p:cNvSpPr/>
              <p:nvPr/>
            </p:nvSpPr>
            <p:spPr>
              <a:xfrm>
                <a:off x="5280050" y="4209800"/>
                <a:ext cx="12200" cy="24600"/>
              </a:xfrm>
              <a:custGeom>
                <a:avLst/>
                <a:gdLst/>
                <a:ahLst/>
                <a:cxnLst/>
                <a:rect l="l" t="t" r="r" b="b"/>
                <a:pathLst>
                  <a:path w="488" h="984" extrusionOk="0">
                    <a:moveTo>
                      <a:pt x="450" y="450"/>
                    </a:moveTo>
                    <a:cubicBezTo>
                      <a:pt x="366" y="656"/>
                      <a:pt x="236" y="839"/>
                      <a:pt x="69" y="984"/>
                    </a:cubicBezTo>
                    <a:cubicBezTo>
                      <a:pt x="0" y="870"/>
                      <a:pt x="92" y="793"/>
                      <a:pt x="137" y="710"/>
                    </a:cubicBezTo>
                    <a:cubicBezTo>
                      <a:pt x="236" y="565"/>
                      <a:pt x="275" y="397"/>
                      <a:pt x="236" y="229"/>
                    </a:cubicBezTo>
                    <a:cubicBezTo>
                      <a:pt x="214" y="161"/>
                      <a:pt x="191" y="77"/>
                      <a:pt x="267" y="39"/>
                    </a:cubicBezTo>
                    <a:cubicBezTo>
                      <a:pt x="351" y="1"/>
                      <a:pt x="366" y="92"/>
                      <a:pt x="404" y="138"/>
                    </a:cubicBezTo>
                    <a:cubicBezTo>
                      <a:pt x="427" y="161"/>
                      <a:pt x="458" y="161"/>
                      <a:pt x="488" y="168"/>
                    </a:cubicBezTo>
                    <a:cubicBezTo>
                      <a:pt x="435" y="260"/>
                      <a:pt x="458" y="359"/>
                      <a:pt x="450"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0"/>
              <p:cNvSpPr/>
              <p:nvPr/>
            </p:nvSpPr>
            <p:spPr>
              <a:xfrm>
                <a:off x="5399125" y="4299750"/>
                <a:ext cx="7450" cy="9550"/>
              </a:xfrm>
              <a:custGeom>
                <a:avLst/>
                <a:gdLst/>
                <a:ahLst/>
                <a:cxnLst/>
                <a:rect l="l" t="t" r="r" b="b"/>
                <a:pathLst>
                  <a:path w="298" h="382" extrusionOk="0">
                    <a:moveTo>
                      <a:pt x="1" y="252"/>
                    </a:moveTo>
                    <a:cubicBezTo>
                      <a:pt x="54" y="153"/>
                      <a:pt x="138" y="61"/>
                      <a:pt x="229" y="0"/>
                    </a:cubicBezTo>
                    <a:cubicBezTo>
                      <a:pt x="290" y="69"/>
                      <a:pt x="298" y="168"/>
                      <a:pt x="252" y="244"/>
                    </a:cubicBezTo>
                    <a:cubicBezTo>
                      <a:pt x="214" y="381"/>
                      <a:pt x="100" y="374"/>
                      <a:pt x="1" y="2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0"/>
              <p:cNvSpPr/>
              <p:nvPr/>
            </p:nvSpPr>
            <p:spPr>
              <a:xfrm>
                <a:off x="5210500" y="4791325"/>
                <a:ext cx="6875" cy="7075"/>
              </a:xfrm>
              <a:custGeom>
                <a:avLst/>
                <a:gdLst/>
                <a:ahLst/>
                <a:cxnLst/>
                <a:rect l="l" t="t" r="r" b="b"/>
                <a:pathLst>
                  <a:path w="275" h="283" extrusionOk="0">
                    <a:moveTo>
                      <a:pt x="0" y="275"/>
                    </a:moveTo>
                    <a:lnTo>
                      <a:pt x="0" y="92"/>
                    </a:lnTo>
                    <a:cubicBezTo>
                      <a:pt x="46" y="61"/>
                      <a:pt x="100" y="38"/>
                      <a:pt x="153" y="23"/>
                    </a:cubicBezTo>
                    <a:cubicBezTo>
                      <a:pt x="229" y="0"/>
                      <a:pt x="244" y="69"/>
                      <a:pt x="260" y="122"/>
                    </a:cubicBezTo>
                    <a:cubicBezTo>
                      <a:pt x="275" y="176"/>
                      <a:pt x="275" y="259"/>
                      <a:pt x="191" y="275"/>
                    </a:cubicBezTo>
                    <a:cubicBezTo>
                      <a:pt x="122" y="275"/>
                      <a:pt x="61" y="282"/>
                      <a:pt x="0" y="275"/>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0"/>
              <p:cNvSpPr/>
              <p:nvPr/>
            </p:nvSpPr>
            <p:spPr>
              <a:xfrm>
                <a:off x="5437050" y="4471800"/>
                <a:ext cx="5550" cy="10500"/>
              </a:xfrm>
              <a:custGeom>
                <a:avLst/>
                <a:gdLst/>
                <a:ahLst/>
                <a:cxnLst/>
                <a:rect l="l" t="t" r="r" b="b"/>
                <a:pathLst>
                  <a:path w="222" h="420" extrusionOk="0">
                    <a:moveTo>
                      <a:pt x="206" y="419"/>
                    </a:moveTo>
                    <a:cubicBezTo>
                      <a:pt x="130" y="290"/>
                      <a:pt x="84" y="206"/>
                      <a:pt x="31" y="122"/>
                    </a:cubicBezTo>
                    <a:cubicBezTo>
                      <a:pt x="15" y="84"/>
                      <a:pt x="0" y="54"/>
                      <a:pt x="46" y="31"/>
                    </a:cubicBezTo>
                    <a:cubicBezTo>
                      <a:pt x="92" y="0"/>
                      <a:pt x="145" y="15"/>
                      <a:pt x="160" y="61"/>
                    </a:cubicBezTo>
                    <a:cubicBezTo>
                      <a:pt x="198" y="175"/>
                      <a:pt x="221" y="297"/>
                      <a:pt x="206" y="4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0"/>
              <p:cNvSpPr/>
              <p:nvPr/>
            </p:nvSpPr>
            <p:spPr>
              <a:xfrm>
                <a:off x="5378550" y="4356525"/>
                <a:ext cx="1925" cy="4775"/>
              </a:xfrm>
              <a:custGeom>
                <a:avLst/>
                <a:gdLst/>
                <a:ahLst/>
                <a:cxnLst/>
                <a:rect l="l" t="t" r="r" b="b"/>
                <a:pathLst>
                  <a:path w="77" h="191" extrusionOk="0">
                    <a:moveTo>
                      <a:pt x="23" y="191"/>
                    </a:moveTo>
                    <a:cubicBezTo>
                      <a:pt x="0" y="130"/>
                      <a:pt x="0" y="61"/>
                      <a:pt x="23" y="0"/>
                    </a:cubicBezTo>
                    <a:cubicBezTo>
                      <a:pt x="77" y="54"/>
                      <a:pt x="77" y="137"/>
                      <a:pt x="23" y="191"/>
                    </a:cubicBezTo>
                    <a:close/>
                  </a:path>
                </a:pathLst>
              </a:custGeom>
              <a:solidFill>
                <a:srgbClr val="7D53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0"/>
              <p:cNvSpPr/>
              <p:nvPr/>
            </p:nvSpPr>
            <p:spPr>
              <a:xfrm>
                <a:off x="5254700" y="4708825"/>
                <a:ext cx="4800" cy="4025"/>
              </a:xfrm>
              <a:custGeom>
                <a:avLst/>
                <a:gdLst/>
                <a:ahLst/>
                <a:cxnLst/>
                <a:rect l="l" t="t" r="r" b="b"/>
                <a:pathLst>
                  <a:path w="192" h="161" extrusionOk="0">
                    <a:moveTo>
                      <a:pt x="39" y="160"/>
                    </a:moveTo>
                    <a:cubicBezTo>
                      <a:pt x="16" y="107"/>
                      <a:pt x="1" y="54"/>
                      <a:pt x="1" y="0"/>
                    </a:cubicBezTo>
                    <a:cubicBezTo>
                      <a:pt x="100" y="31"/>
                      <a:pt x="191" y="69"/>
                      <a:pt x="39" y="1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0"/>
              <p:cNvSpPr/>
              <p:nvPr/>
            </p:nvSpPr>
            <p:spPr>
              <a:xfrm>
                <a:off x="5275650" y="4715475"/>
                <a:ext cx="2500" cy="2125"/>
              </a:xfrm>
              <a:custGeom>
                <a:avLst/>
                <a:gdLst/>
                <a:ahLst/>
                <a:cxnLst/>
                <a:rect l="l" t="t" r="r" b="b"/>
                <a:pathLst>
                  <a:path w="100" h="85" extrusionOk="0">
                    <a:moveTo>
                      <a:pt x="100" y="16"/>
                    </a:moveTo>
                    <a:cubicBezTo>
                      <a:pt x="85" y="62"/>
                      <a:pt x="54" y="85"/>
                      <a:pt x="1" y="62"/>
                    </a:cubicBezTo>
                    <a:cubicBezTo>
                      <a:pt x="9" y="24"/>
                      <a:pt x="54" y="1"/>
                      <a:pt x="100" y="16"/>
                    </a:cubicBez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0"/>
              <p:cNvSpPr/>
              <p:nvPr/>
            </p:nvSpPr>
            <p:spPr>
              <a:xfrm>
                <a:off x="5308625" y="4135125"/>
                <a:ext cx="2125" cy="2500"/>
              </a:xfrm>
              <a:custGeom>
                <a:avLst/>
                <a:gdLst/>
                <a:ahLst/>
                <a:cxnLst/>
                <a:rect l="l" t="t" r="r" b="b"/>
                <a:pathLst>
                  <a:path w="85" h="100" extrusionOk="0">
                    <a:moveTo>
                      <a:pt x="84" y="15"/>
                    </a:moveTo>
                    <a:cubicBezTo>
                      <a:pt x="69" y="54"/>
                      <a:pt x="54" y="99"/>
                      <a:pt x="0" y="46"/>
                    </a:cubicBezTo>
                    <a:cubicBezTo>
                      <a:pt x="23" y="8"/>
                      <a:pt x="54" y="0"/>
                      <a:pt x="84" y="15"/>
                    </a:cubicBez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0"/>
              <p:cNvSpPr/>
              <p:nvPr/>
            </p:nvSpPr>
            <p:spPr>
              <a:xfrm>
                <a:off x="5357025" y="4312125"/>
                <a:ext cx="1725" cy="975"/>
              </a:xfrm>
              <a:custGeom>
                <a:avLst/>
                <a:gdLst/>
                <a:ahLst/>
                <a:cxnLst/>
                <a:rect l="l" t="t" r="r" b="b"/>
                <a:pathLst>
                  <a:path w="69" h="39" extrusionOk="0">
                    <a:moveTo>
                      <a:pt x="69" y="39"/>
                    </a:moveTo>
                    <a:lnTo>
                      <a:pt x="0" y="0"/>
                    </a:lnTo>
                    <a:close/>
                  </a:path>
                </a:pathLst>
              </a:custGeom>
              <a:solidFill>
                <a:srgbClr val="7D53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0"/>
              <p:cNvSpPr/>
              <p:nvPr/>
            </p:nvSpPr>
            <p:spPr>
              <a:xfrm>
                <a:off x="5361400" y="4315175"/>
                <a:ext cx="1350" cy="1175"/>
              </a:xfrm>
              <a:custGeom>
                <a:avLst/>
                <a:gdLst/>
                <a:ahLst/>
                <a:cxnLst/>
                <a:rect l="l" t="t" r="r" b="b"/>
                <a:pathLst>
                  <a:path w="54" h="47" extrusionOk="0">
                    <a:moveTo>
                      <a:pt x="54" y="46"/>
                    </a:moveTo>
                    <a:cubicBezTo>
                      <a:pt x="23" y="46"/>
                      <a:pt x="1" y="23"/>
                      <a:pt x="1" y="0"/>
                    </a:cubicBezTo>
                    <a:cubicBezTo>
                      <a:pt x="23" y="0"/>
                      <a:pt x="46" y="23"/>
                      <a:pt x="54" y="46"/>
                    </a:cubicBezTo>
                    <a:close/>
                  </a:path>
                </a:pathLst>
              </a:custGeom>
              <a:solidFill>
                <a:srgbClr val="7D53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0"/>
              <p:cNvSpPr/>
              <p:nvPr/>
            </p:nvSpPr>
            <p:spPr>
              <a:xfrm>
                <a:off x="5182500" y="4781975"/>
                <a:ext cx="1350" cy="1950"/>
              </a:xfrm>
              <a:custGeom>
                <a:avLst/>
                <a:gdLst/>
                <a:ahLst/>
                <a:cxnLst/>
                <a:rect l="l" t="t" r="r" b="b"/>
                <a:pathLst>
                  <a:path w="54" h="78" extrusionOk="0">
                    <a:moveTo>
                      <a:pt x="46" y="77"/>
                    </a:moveTo>
                    <a:cubicBezTo>
                      <a:pt x="8" y="62"/>
                      <a:pt x="8" y="31"/>
                      <a:pt x="0" y="1"/>
                    </a:cubicBezTo>
                    <a:cubicBezTo>
                      <a:pt x="31" y="8"/>
                      <a:pt x="53" y="47"/>
                      <a:pt x="46" y="77"/>
                    </a:cubicBezTo>
                    <a:close/>
                  </a:path>
                </a:pathLst>
              </a:custGeom>
              <a:solidFill>
                <a:srgbClr val="D0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0"/>
              <p:cNvSpPr/>
              <p:nvPr/>
            </p:nvSpPr>
            <p:spPr>
              <a:xfrm>
                <a:off x="5389600" y="4781800"/>
                <a:ext cx="1925" cy="1350"/>
              </a:xfrm>
              <a:custGeom>
                <a:avLst/>
                <a:gdLst/>
                <a:ahLst/>
                <a:cxnLst/>
                <a:rect l="l" t="t" r="r" b="b"/>
                <a:pathLst>
                  <a:path w="77" h="54" extrusionOk="0">
                    <a:moveTo>
                      <a:pt x="54" y="0"/>
                    </a:moveTo>
                    <a:lnTo>
                      <a:pt x="77" y="38"/>
                    </a:lnTo>
                    <a:cubicBezTo>
                      <a:pt x="46" y="54"/>
                      <a:pt x="8" y="38"/>
                      <a:pt x="1" y="8"/>
                    </a:cubicBezTo>
                    <a:lnTo>
                      <a:pt x="1" y="8"/>
                    </a:lnTo>
                    <a:close/>
                  </a:path>
                </a:pathLst>
              </a:custGeom>
              <a:solidFill>
                <a:srgbClr val="D2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0"/>
              <p:cNvSpPr/>
              <p:nvPr/>
            </p:nvSpPr>
            <p:spPr>
              <a:xfrm>
                <a:off x="5151825" y="4688425"/>
                <a:ext cx="2100" cy="1375"/>
              </a:xfrm>
              <a:custGeom>
                <a:avLst/>
                <a:gdLst/>
                <a:ahLst/>
                <a:cxnLst/>
                <a:rect l="l" t="t" r="r" b="b"/>
                <a:pathLst>
                  <a:path w="84" h="55" extrusionOk="0">
                    <a:moveTo>
                      <a:pt x="84" y="16"/>
                    </a:moveTo>
                    <a:cubicBezTo>
                      <a:pt x="69" y="39"/>
                      <a:pt x="46" y="54"/>
                      <a:pt x="15" y="46"/>
                    </a:cubicBezTo>
                    <a:lnTo>
                      <a:pt x="0" y="46"/>
                    </a:lnTo>
                    <a:lnTo>
                      <a:pt x="0" y="31"/>
                    </a:lnTo>
                    <a:cubicBezTo>
                      <a:pt x="15" y="1"/>
                      <a:pt x="46" y="1"/>
                      <a:pt x="69" y="1"/>
                    </a:cubicBez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0"/>
              <p:cNvSpPr/>
              <p:nvPr/>
            </p:nvSpPr>
            <p:spPr>
              <a:xfrm>
                <a:off x="5181525" y="4781025"/>
                <a:ext cx="1175" cy="975"/>
              </a:xfrm>
              <a:custGeom>
                <a:avLst/>
                <a:gdLst/>
                <a:ahLst/>
                <a:cxnLst/>
                <a:rect l="l" t="t" r="r" b="b"/>
                <a:pathLst>
                  <a:path w="47" h="39" extrusionOk="0">
                    <a:moveTo>
                      <a:pt x="47" y="39"/>
                    </a:moveTo>
                    <a:lnTo>
                      <a:pt x="1" y="1"/>
                    </a:lnTo>
                    <a:close/>
                  </a:path>
                </a:pathLst>
              </a:custGeom>
              <a:solidFill>
                <a:srgbClr val="D0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0"/>
              <p:cNvSpPr/>
              <p:nvPr/>
            </p:nvSpPr>
            <p:spPr>
              <a:xfrm>
                <a:off x="5251650" y="4748250"/>
                <a:ext cx="225" cy="425"/>
              </a:xfrm>
              <a:custGeom>
                <a:avLst/>
                <a:gdLst/>
                <a:ahLst/>
                <a:cxnLst/>
                <a:rect l="l" t="t" r="r" b="b"/>
                <a:pathLst>
                  <a:path w="9" h="17" extrusionOk="0">
                    <a:moveTo>
                      <a:pt x="8" y="1"/>
                    </a:moveTo>
                    <a:lnTo>
                      <a:pt x="1" y="16"/>
                    </a:ln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0"/>
              <p:cNvSpPr/>
              <p:nvPr/>
            </p:nvSpPr>
            <p:spPr>
              <a:xfrm>
                <a:off x="5360250" y="4314025"/>
                <a:ext cx="225" cy="400"/>
              </a:xfrm>
              <a:custGeom>
                <a:avLst/>
                <a:gdLst/>
                <a:ahLst/>
                <a:cxnLst/>
                <a:rect l="l" t="t" r="r" b="b"/>
                <a:pathLst>
                  <a:path w="9" h="16" extrusionOk="0">
                    <a:moveTo>
                      <a:pt x="8" y="16"/>
                    </a:moveTo>
                    <a:lnTo>
                      <a:pt x="1" y="16"/>
                    </a:lnTo>
                    <a:lnTo>
                      <a:pt x="1" y="1"/>
                    </a:lnTo>
                    <a:cubicBezTo>
                      <a:pt x="8" y="8"/>
                      <a:pt x="8" y="8"/>
                      <a:pt x="8" y="16"/>
                    </a:cubicBezTo>
                    <a:close/>
                  </a:path>
                </a:pathLst>
              </a:custGeom>
              <a:solidFill>
                <a:srgbClr val="7D53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0"/>
              <p:cNvSpPr/>
              <p:nvPr/>
            </p:nvSpPr>
            <p:spPr>
              <a:xfrm>
                <a:off x="5358925" y="4313275"/>
                <a:ext cx="775" cy="600"/>
              </a:xfrm>
              <a:custGeom>
                <a:avLst/>
                <a:gdLst/>
                <a:ahLst/>
                <a:cxnLst/>
                <a:rect l="l" t="t" r="r" b="b"/>
                <a:pathLst>
                  <a:path w="31" h="24" extrusionOk="0">
                    <a:moveTo>
                      <a:pt x="31" y="23"/>
                    </a:moveTo>
                    <a:lnTo>
                      <a:pt x="0" y="0"/>
                    </a:lnTo>
                    <a:close/>
                  </a:path>
                </a:pathLst>
              </a:custGeom>
              <a:solidFill>
                <a:srgbClr val="7D53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0"/>
              <p:cNvSpPr/>
              <p:nvPr/>
            </p:nvSpPr>
            <p:spPr>
              <a:xfrm>
                <a:off x="5355675" y="4311350"/>
                <a:ext cx="1175" cy="600"/>
              </a:xfrm>
              <a:custGeom>
                <a:avLst/>
                <a:gdLst/>
                <a:ahLst/>
                <a:cxnLst/>
                <a:rect l="l" t="t" r="r" b="b"/>
                <a:pathLst>
                  <a:path w="47" h="24" extrusionOk="0">
                    <a:moveTo>
                      <a:pt x="47" y="24"/>
                    </a:moveTo>
                    <a:lnTo>
                      <a:pt x="1" y="1"/>
                    </a:lnTo>
                    <a:close/>
                  </a:path>
                </a:pathLst>
              </a:custGeom>
              <a:solidFill>
                <a:srgbClr val="7D53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0"/>
              <p:cNvSpPr/>
              <p:nvPr/>
            </p:nvSpPr>
            <p:spPr>
              <a:xfrm>
                <a:off x="5449250" y="4474850"/>
                <a:ext cx="13725" cy="17550"/>
              </a:xfrm>
              <a:custGeom>
                <a:avLst/>
                <a:gdLst/>
                <a:ahLst/>
                <a:cxnLst/>
                <a:rect l="l" t="t" r="r" b="b"/>
                <a:pathLst>
                  <a:path w="549" h="702" extrusionOk="0">
                    <a:moveTo>
                      <a:pt x="549" y="534"/>
                    </a:moveTo>
                    <a:cubicBezTo>
                      <a:pt x="351" y="701"/>
                      <a:pt x="130" y="648"/>
                      <a:pt x="91" y="404"/>
                    </a:cubicBezTo>
                    <a:cubicBezTo>
                      <a:pt x="69" y="267"/>
                      <a:pt x="8" y="137"/>
                      <a:pt x="0" y="0"/>
                    </a:cubicBezTo>
                    <a:cubicBezTo>
                      <a:pt x="191" y="168"/>
                      <a:pt x="404" y="313"/>
                      <a:pt x="549" y="5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0"/>
              <p:cNvSpPr/>
              <p:nvPr/>
            </p:nvSpPr>
            <p:spPr>
              <a:xfrm>
                <a:off x="5367300" y="4319925"/>
                <a:ext cx="6900" cy="8225"/>
              </a:xfrm>
              <a:custGeom>
                <a:avLst/>
                <a:gdLst/>
                <a:ahLst/>
                <a:cxnLst/>
                <a:rect l="l" t="t" r="r" b="b"/>
                <a:pathLst>
                  <a:path w="276" h="329" extrusionOk="0">
                    <a:moveTo>
                      <a:pt x="1" y="1"/>
                    </a:moveTo>
                    <a:cubicBezTo>
                      <a:pt x="168" y="24"/>
                      <a:pt x="275" y="199"/>
                      <a:pt x="191" y="329"/>
                    </a:cubicBezTo>
                    <a:cubicBezTo>
                      <a:pt x="146" y="214"/>
                      <a:pt x="1" y="1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0"/>
              <p:cNvSpPr/>
              <p:nvPr/>
            </p:nvSpPr>
            <p:spPr>
              <a:xfrm>
                <a:off x="5364075" y="4317075"/>
                <a:ext cx="4025" cy="3075"/>
              </a:xfrm>
              <a:custGeom>
                <a:avLst/>
                <a:gdLst/>
                <a:ahLst/>
                <a:cxnLst/>
                <a:rect l="l" t="t" r="r" b="b"/>
                <a:pathLst>
                  <a:path w="161" h="123" extrusionOk="0">
                    <a:moveTo>
                      <a:pt x="46" y="1"/>
                    </a:moveTo>
                    <a:cubicBezTo>
                      <a:pt x="145" y="1"/>
                      <a:pt x="160" y="39"/>
                      <a:pt x="130" y="123"/>
                    </a:cubicBezTo>
                    <a:cubicBezTo>
                      <a:pt x="54" y="115"/>
                      <a:pt x="0" y="92"/>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0"/>
              <p:cNvSpPr/>
              <p:nvPr/>
            </p:nvSpPr>
            <p:spPr>
              <a:xfrm>
                <a:off x="5136000" y="4234950"/>
                <a:ext cx="180275" cy="294975"/>
              </a:xfrm>
              <a:custGeom>
                <a:avLst/>
                <a:gdLst/>
                <a:ahLst/>
                <a:cxnLst/>
                <a:rect l="l" t="t" r="r" b="b"/>
                <a:pathLst>
                  <a:path w="7211" h="11799" extrusionOk="0">
                    <a:moveTo>
                      <a:pt x="930" y="9337"/>
                    </a:moveTo>
                    <a:cubicBezTo>
                      <a:pt x="1083" y="9238"/>
                      <a:pt x="1205" y="9124"/>
                      <a:pt x="1220" y="8925"/>
                    </a:cubicBezTo>
                    <a:cubicBezTo>
                      <a:pt x="1395" y="8659"/>
                      <a:pt x="1555" y="8392"/>
                      <a:pt x="1540" y="8064"/>
                    </a:cubicBezTo>
                    <a:lnTo>
                      <a:pt x="1624" y="7958"/>
                    </a:lnTo>
                    <a:cubicBezTo>
                      <a:pt x="1708" y="8003"/>
                      <a:pt x="1677" y="8095"/>
                      <a:pt x="1731" y="8163"/>
                    </a:cubicBezTo>
                    <a:cubicBezTo>
                      <a:pt x="1982" y="7980"/>
                      <a:pt x="2119" y="7759"/>
                      <a:pt x="2043" y="7439"/>
                    </a:cubicBezTo>
                    <a:cubicBezTo>
                      <a:pt x="2043" y="7386"/>
                      <a:pt x="2058" y="7340"/>
                      <a:pt x="2058" y="7287"/>
                    </a:cubicBezTo>
                    <a:cubicBezTo>
                      <a:pt x="2058" y="7142"/>
                      <a:pt x="2127" y="6959"/>
                      <a:pt x="1860" y="6990"/>
                    </a:cubicBezTo>
                    <a:cubicBezTo>
                      <a:pt x="1845" y="6990"/>
                      <a:pt x="1830" y="6959"/>
                      <a:pt x="1822" y="6944"/>
                    </a:cubicBezTo>
                    <a:cubicBezTo>
                      <a:pt x="1883" y="6852"/>
                      <a:pt x="1997" y="6814"/>
                      <a:pt x="2104" y="6837"/>
                    </a:cubicBezTo>
                    <a:cubicBezTo>
                      <a:pt x="2211" y="6860"/>
                      <a:pt x="2188" y="6990"/>
                      <a:pt x="2203" y="7066"/>
                    </a:cubicBezTo>
                    <a:cubicBezTo>
                      <a:pt x="2241" y="7173"/>
                      <a:pt x="2249" y="7279"/>
                      <a:pt x="2234" y="7386"/>
                    </a:cubicBezTo>
                    <a:cubicBezTo>
                      <a:pt x="2592" y="6997"/>
                      <a:pt x="2561" y="6205"/>
                      <a:pt x="2180" y="5740"/>
                    </a:cubicBezTo>
                    <a:cubicBezTo>
                      <a:pt x="2173" y="5702"/>
                      <a:pt x="2173" y="5656"/>
                      <a:pt x="2127" y="5625"/>
                    </a:cubicBezTo>
                    <a:cubicBezTo>
                      <a:pt x="2127" y="5542"/>
                      <a:pt x="2157" y="5481"/>
                      <a:pt x="2264" y="5481"/>
                    </a:cubicBezTo>
                    <a:cubicBezTo>
                      <a:pt x="2401" y="5481"/>
                      <a:pt x="2485" y="5442"/>
                      <a:pt x="2401" y="5275"/>
                    </a:cubicBezTo>
                    <a:cubicBezTo>
                      <a:pt x="2371" y="5229"/>
                      <a:pt x="2416" y="5145"/>
                      <a:pt x="2363" y="5100"/>
                    </a:cubicBezTo>
                    <a:cubicBezTo>
                      <a:pt x="2363" y="4985"/>
                      <a:pt x="2325" y="4886"/>
                      <a:pt x="2256" y="4802"/>
                    </a:cubicBezTo>
                    <a:cubicBezTo>
                      <a:pt x="2150" y="4635"/>
                      <a:pt x="2058" y="4459"/>
                      <a:pt x="2096" y="4246"/>
                    </a:cubicBezTo>
                    <a:cubicBezTo>
                      <a:pt x="2157" y="4132"/>
                      <a:pt x="2195" y="3979"/>
                      <a:pt x="2363" y="3987"/>
                    </a:cubicBezTo>
                    <a:cubicBezTo>
                      <a:pt x="2523" y="3987"/>
                      <a:pt x="2561" y="3895"/>
                      <a:pt x="2607" y="3773"/>
                    </a:cubicBezTo>
                    <a:cubicBezTo>
                      <a:pt x="2698" y="3514"/>
                      <a:pt x="2721" y="3225"/>
                      <a:pt x="2874" y="2981"/>
                    </a:cubicBezTo>
                    <a:cubicBezTo>
                      <a:pt x="2912" y="2927"/>
                      <a:pt x="2874" y="2905"/>
                      <a:pt x="2828" y="2889"/>
                    </a:cubicBezTo>
                    <a:cubicBezTo>
                      <a:pt x="2493" y="2706"/>
                      <a:pt x="2455" y="2630"/>
                      <a:pt x="2516" y="2287"/>
                    </a:cubicBezTo>
                    <a:cubicBezTo>
                      <a:pt x="2561" y="2234"/>
                      <a:pt x="2630" y="2196"/>
                      <a:pt x="2698" y="2181"/>
                    </a:cubicBezTo>
                    <a:cubicBezTo>
                      <a:pt x="2744" y="2173"/>
                      <a:pt x="2805" y="2150"/>
                      <a:pt x="2836" y="2196"/>
                    </a:cubicBezTo>
                    <a:cubicBezTo>
                      <a:pt x="2851" y="2219"/>
                      <a:pt x="2820" y="2280"/>
                      <a:pt x="2813" y="2318"/>
                    </a:cubicBezTo>
                    <a:cubicBezTo>
                      <a:pt x="2714" y="2333"/>
                      <a:pt x="2645" y="2440"/>
                      <a:pt x="2676" y="2531"/>
                    </a:cubicBezTo>
                    <a:cubicBezTo>
                      <a:pt x="2691" y="2630"/>
                      <a:pt x="2767" y="2706"/>
                      <a:pt x="2866" y="2722"/>
                    </a:cubicBezTo>
                    <a:cubicBezTo>
                      <a:pt x="2965" y="2745"/>
                      <a:pt x="3072" y="2684"/>
                      <a:pt x="3095" y="2577"/>
                    </a:cubicBezTo>
                    <a:cubicBezTo>
                      <a:pt x="3262" y="2386"/>
                      <a:pt x="3232" y="2051"/>
                      <a:pt x="3034" y="1838"/>
                    </a:cubicBezTo>
                    <a:cubicBezTo>
                      <a:pt x="2912" y="1708"/>
                      <a:pt x="2645" y="1708"/>
                      <a:pt x="2455" y="1868"/>
                    </a:cubicBezTo>
                    <a:cubicBezTo>
                      <a:pt x="2310" y="1998"/>
                      <a:pt x="2173" y="2142"/>
                      <a:pt x="2035" y="2280"/>
                    </a:cubicBezTo>
                    <a:cubicBezTo>
                      <a:pt x="1990" y="2325"/>
                      <a:pt x="1967" y="2394"/>
                      <a:pt x="1852" y="2394"/>
                    </a:cubicBezTo>
                    <a:cubicBezTo>
                      <a:pt x="1997" y="2043"/>
                      <a:pt x="2211" y="1769"/>
                      <a:pt x="2561" y="1624"/>
                    </a:cubicBezTo>
                    <a:cubicBezTo>
                      <a:pt x="2714" y="1571"/>
                      <a:pt x="2836" y="1502"/>
                      <a:pt x="2874" y="1335"/>
                    </a:cubicBezTo>
                    <a:cubicBezTo>
                      <a:pt x="2919" y="1312"/>
                      <a:pt x="2965" y="1289"/>
                      <a:pt x="3011" y="1274"/>
                    </a:cubicBezTo>
                    <a:cubicBezTo>
                      <a:pt x="3316" y="1152"/>
                      <a:pt x="3575" y="1182"/>
                      <a:pt x="3727" y="1365"/>
                    </a:cubicBezTo>
                    <a:cubicBezTo>
                      <a:pt x="3781" y="1487"/>
                      <a:pt x="3842" y="1609"/>
                      <a:pt x="3788" y="1746"/>
                    </a:cubicBezTo>
                    <a:cubicBezTo>
                      <a:pt x="3765" y="1807"/>
                      <a:pt x="3796" y="1860"/>
                      <a:pt x="3849" y="1906"/>
                    </a:cubicBezTo>
                    <a:cubicBezTo>
                      <a:pt x="4017" y="2051"/>
                      <a:pt x="4139" y="1921"/>
                      <a:pt x="4261" y="1853"/>
                    </a:cubicBezTo>
                    <a:cubicBezTo>
                      <a:pt x="4497" y="1716"/>
                      <a:pt x="4505" y="1678"/>
                      <a:pt x="4329" y="1472"/>
                    </a:cubicBezTo>
                    <a:cubicBezTo>
                      <a:pt x="4291" y="1228"/>
                      <a:pt x="4108" y="1129"/>
                      <a:pt x="3918" y="1045"/>
                    </a:cubicBezTo>
                    <a:cubicBezTo>
                      <a:pt x="3804" y="992"/>
                      <a:pt x="3712" y="931"/>
                      <a:pt x="3865" y="824"/>
                    </a:cubicBezTo>
                    <a:cubicBezTo>
                      <a:pt x="4002" y="877"/>
                      <a:pt x="4131" y="961"/>
                      <a:pt x="4261" y="999"/>
                    </a:cubicBezTo>
                    <a:cubicBezTo>
                      <a:pt x="4406" y="1022"/>
                      <a:pt x="4558" y="953"/>
                      <a:pt x="4634" y="824"/>
                    </a:cubicBezTo>
                    <a:cubicBezTo>
                      <a:pt x="4680" y="755"/>
                      <a:pt x="4787" y="694"/>
                      <a:pt x="4710" y="572"/>
                    </a:cubicBezTo>
                    <a:cubicBezTo>
                      <a:pt x="4642" y="435"/>
                      <a:pt x="4489" y="351"/>
                      <a:pt x="4337" y="382"/>
                    </a:cubicBezTo>
                    <a:cubicBezTo>
                      <a:pt x="4253" y="390"/>
                      <a:pt x="4169" y="428"/>
                      <a:pt x="4108" y="481"/>
                    </a:cubicBezTo>
                    <a:cubicBezTo>
                      <a:pt x="4078" y="504"/>
                      <a:pt x="4047" y="542"/>
                      <a:pt x="4017" y="511"/>
                    </a:cubicBezTo>
                    <a:cubicBezTo>
                      <a:pt x="3979" y="481"/>
                      <a:pt x="4002" y="420"/>
                      <a:pt x="4025" y="390"/>
                    </a:cubicBezTo>
                    <a:cubicBezTo>
                      <a:pt x="4101" y="275"/>
                      <a:pt x="4230" y="207"/>
                      <a:pt x="4368" y="214"/>
                    </a:cubicBezTo>
                    <a:cubicBezTo>
                      <a:pt x="4520" y="214"/>
                      <a:pt x="4672" y="184"/>
                      <a:pt x="4810" y="123"/>
                    </a:cubicBezTo>
                    <a:cubicBezTo>
                      <a:pt x="5145" y="1"/>
                      <a:pt x="5480" y="146"/>
                      <a:pt x="5549" y="428"/>
                    </a:cubicBezTo>
                    <a:cubicBezTo>
                      <a:pt x="5579" y="580"/>
                      <a:pt x="5503" y="702"/>
                      <a:pt x="5450" y="832"/>
                    </a:cubicBezTo>
                    <a:cubicBezTo>
                      <a:pt x="5419" y="923"/>
                      <a:pt x="5366" y="1007"/>
                      <a:pt x="5435" y="1098"/>
                    </a:cubicBezTo>
                    <a:cubicBezTo>
                      <a:pt x="5495" y="1243"/>
                      <a:pt x="5587" y="1281"/>
                      <a:pt x="5724" y="1205"/>
                    </a:cubicBezTo>
                    <a:cubicBezTo>
                      <a:pt x="5755" y="1190"/>
                      <a:pt x="5793" y="1175"/>
                      <a:pt x="5831" y="1175"/>
                    </a:cubicBezTo>
                    <a:cubicBezTo>
                      <a:pt x="6037" y="1159"/>
                      <a:pt x="6242" y="1136"/>
                      <a:pt x="6326" y="900"/>
                    </a:cubicBezTo>
                    <a:cubicBezTo>
                      <a:pt x="6357" y="893"/>
                      <a:pt x="6387" y="885"/>
                      <a:pt x="6418" y="893"/>
                    </a:cubicBezTo>
                    <a:cubicBezTo>
                      <a:pt x="6639" y="961"/>
                      <a:pt x="6761" y="885"/>
                      <a:pt x="6799" y="656"/>
                    </a:cubicBezTo>
                    <a:cubicBezTo>
                      <a:pt x="6814" y="611"/>
                      <a:pt x="6860" y="580"/>
                      <a:pt x="6905" y="595"/>
                    </a:cubicBezTo>
                    <a:cubicBezTo>
                      <a:pt x="7005" y="626"/>
                      <a:pt x="7027" y="702"/>
                      <a:pt x="7012" y="816"/>
                    </a:cubicBezTo>
                    <a:cubicBezTo>
                      <a:pt x="6837" y="694"/>
                      <a:pt x="6814" y="832"/>
                      <a:pt x="6799" y="946"/>
                    </a:cubicBezTo>
                    <a:cubicBezTo>
                      <a:pt x="6776" y="1106"/>
                      <a:pt x="6715" y="1152"/>
                      <a:pt x="6585" y="1030"/>
                    </a:cubicBezTo>
                    <a:cubicBezTo>
                      <a:pt x="6540" y="984"/>
                      <a:pt x="6486" y="953"/>
                      <a:pt x="6433" y="999"/>
                    </a:cubicBezTo>
                    <a:cubicBezTo>
                      <a:pt x="6380" y="1045"/>
                      <a:pt x="6402" y="1121"/>
                      <a:pt x="6441" y="1175"/>
                    </a:cubicBezTo>
                    <a:cubicBezTo>
                      <a:pt x="6517" y="1266"/>
                      <a:pt x="6547" y="1380"/>
                      <a:pt x="6532" y="1502"/>
                    </a:cubicBezTo>
                    <a:cubicBezTo>
                      <a:pt x="6509" y="1716"/>
                      <a:pt x="6761" y="1807"/>
                      <a:pt x="7012" y="1693"/>
                    </a:cubicBezTo>
                    <a:cubicBezTo>
                      <a:pt x="7065" y="1662"/>
                      <a:pt x="7119" y="1632"/>
                      <a:pt x="7172" y="1594"/>
                    </a:cubicBezTo>
                    <a:cubicBezTo>
                      <a:pt x="7203" y="1609"/>
                      <a:pt x="7210" y="1647"/>
                      <a:pt x="7187" y="1670"/>
                    </a:cubicBezTo>
                    <a:cubicBezTo>
                      <a:pt x="7081" y="1876"/>
                      <a:pt x="6883" y="1860"/>
                      <a:pt x="6692" y="1876"/>
                    </a:cubicBezTo>
                    <a:cubicBezTo>
                      <a:pt x="6532" y="1883"/>
                      <a:pt x="6471" y="1792"/>
                      <a:pt x="6418" y="1662"/>
                    </a:cubicBezTo>
                    <a:cubicBezTo>
                      <a:pt x="6402" y="1609"/>
                      <a:pt x="6372" y="1563"/>
                      <a:pt x="6349" y="1510"/>
                    </a:cubicBezTo>
                    <a:cubicBezTo>
                      <a:pt x="6372" y="1418"/>
                      <a:pt x="6380" y="1327"/>
                      <a:pt x="6280" y="1274"/>
                    </a:cubicBezTo>
                    <a:cubicBezTo>
                      <a:pt x="6189" y="1220"/>
                      <a:pt x="6113" y="1258"/>
                      <a:pt x="6029" y="1296"/>
                    </a:cubicBezTo>
                    <a:cubicBezTo>
                      <a:pt x="5656" y="1449"/>
                      <a:pt x="5305" y="1639"/>
                      <a:pt x="4939" y="1815"/>
                    </a:cubicBezTo>
                    <a:cubicBezTo>
                      <a:pt x="4871" y="1838"/>
                      <a:pt x="4794" y="1853"/>
                      <a:pt x="4718" y="1853"/>
                    </a:cubicBezTo>
                    <a:cubicBezTo>
                      <a:pt x="4489" y="1868"/>
                      <a:pt x="3476" y="2363"/>
                      <a:pt x="3361" y="2554"/>
                    </a:cubicBezTo>
                    <a:cubicBezTo>
                      <a:pt x="3179" y="2851"/>
                      <a:pt x="2958" y="3133"/>
                      <a:pt x="2874" y="3484"/>
                    </a:cubicBezTo>
                    <a:cubicBezTo>
                      <a:pt x="2820" y="3720"/>
                      <a:pt x="2752" y="3956"/>
                      <a:pt x="2660" y="4185"/>
                    </a:cubicBezTo>
                    <a:cubicBezTo>
                      <a:pt x="2546" y="4459"/>
                      <a:pt x="2607" y="4734"/>
                      <a:pt x="2645" y="5016"/>
                    </a:cubicBezTo>
                    <a:cubicBezTo>
                      <a:pt x="2660" y="5084"/>
                      <a:pt x="2668" y="5153"/>
                      <a:pt x="2668" y="5221"/>
                    </a:cubicBezTo>
                    <a:cubicBezTo>
                      <a:pt x="2660" y="5542"/>
                      <a:pt x="2668" y="5862"/>
                      <a:pt x="2698" y="6182"/>
                    </a:cubicBezTo>
                    <a:cubicBezTo>
                      <a:pt x="2759" y="6891"/>
                      <a:pt x="2523" y="7523"/>
                      <a:pt x="2073" y="8064"/>
                    </a:cubicBezTo>
                    <a:cubicBezTo>
                      <a:pt x="1761" y="8430"/>
                      <a:pt x="1456" y="8796"/>
                      <a:pt x="1281" y="9253"/>
                    </a:cubicBezTo>
                    <a:cubicBezTo>
                      <a:pt x="1121" y="9680"/>
                      <a:pt x="785" y="10015"/>
                      <a:pt x="671" y="10465"/>
                    </a:cubicBezTo>
                    <a:cubicBezTo>
                      <a:pt x="549" y="10945"/>
                      <a:pt x="237" y="11334"/>
                      <a:pt x="92" y="11799"/>
                    </a:cubicBezTo>
                    <a:cubicBezTo>
                      <a:pt x="0" y="11662"/>
                      <a:pt x="122" y="11547"/>
                      <a:pt x="130" y="11418"/>
                    </a:cubicBezTo>
                    <a:cubicBezTo>
                      <a:pt x="191" y="11113"/>
                      <a:pt x="366" y="10861"/>
                      <a:pt x="443" y="10564"/>
                    </a:cubicBezTo>
                    <a:cubicBezTo>
                      <a:pt x="481" y="10442"/>
                      <a:pt x="564" y="10328"/>
                      <a:pt x="557" y="10183"/>
                    </a:cubicBezTo>
                    <a:cubicBezTo>
                      <a:pt x="686" y="9901"/>
                      <a:pt x="915" y="9665"/>
                      <a:pt x="930" y="9337"/>
                    </a:cubicBezTo>
                    <a:close/>
                    <a:moveTo>
                      <a:pt x="4695" y="1639"/>
                    </a:moveTo>
                    <a:cubicBezTo>
                      <a:pt x="4977" y="1647"/>
                      <a:pt x="5160" y="1464"/>
                      <a:pt x="5374" y="1388"/>
                    </a:cubicBezTo>
                    <a:cubicBezTo>
                      <a:pt x="5435" y="1365"/>
                      <a:pt x="5427" y="1327"/>
                      <a:pt x="5389" y="1281"/>
                    </a:cubicBezTo>
                    <a:cubicBezTo>
                      <a:pt x="5229" y="1114"/>
                      <a:pt x="5267" y="923"/>
                      <a:pt x="5328" y="725"/>
                    </a:cubicBezTo>
                    <a:cubicBezTo>
                      <a:pt x="5351" y="656"/>
                      <a:pt x="5366" y="595"/>
                      <a:pt x="5381" y="527"/>
                    </a:cubicBezTo>
                    <a:cubicBezTo>
                      <a:pt x="5396" y="481"/>
                      <a:pt x="5374" y="435"/>
                      <a:pt x="5343" y="405"/>
                    </a:cubicBezTo>
                    <a:cubicBezTo>
                      <a:pt x="5297" y="382"/>
                      <a:pt x="5282" y="443"/>
                      <a:pt x="5244" y="458"/>
                    </a:cubicBezTo>
                    <a:cubicBezTo>
                      <a:pt x="5023" y="595"/>
                      <a:pt x="4825" y="763"/>
                      <a:pt x="4665" y="969"/>
                    </a:cubicBezTo>
                    <a:cubicBezTo>
                      <a:pt x="4589" y="1060"/>
                      <a:pt x="4390" y="1022"/>
                      <a:pt x="4398" y="1152"/>
                    </a:cubicBezTo>
                    <a:cubicBezTo>
                      <a:pt x="4406" y="1258"/>
                      <a:pt x="4489" y="1373"/>
                      <a:pt x="4520" y="1487"/>
                    </a:cubicBezTo>
                    <a:cubicBezTo>
                      <a:pt x="4550" y="1594"/>
                      <a:pt x="4596" y="1670"/>
                      <a:pt x="4695" y="1632"/>
                    </a:cubicBezTo>
                    <a:close/>
                    <a:moveTo>
                      <a:pt x="3819" y="2089"/>
                    </a:moveTo>
                    <a:cubicBezTo>
                      <a:pt x="3651" y="1998"/>
                      <a:pt x="3598" y="1899"/>
                      <a:pt x="3628" y="1769"/>
                    </a:cubicBezTo>
                    <a:cubicBezTo>
                      <a:pt x="3659" y="1609"/>
                      <a:pt x="3643" y="1441"/>
                      <a:pt x="3499" y="1365"/>
                    </a:cubicBezTo>
                    <a:cubicBezTo>
                      <a:pt x="3346" y="1281"/>
                      <a:pt x="3179" y="1365"/>
                      <a:pt x="3034" y="1418"/>
                    </a:cubicBezTo>
                    <a:cubicBezTo>
                      <a:pt x="2889" y="1472"/>
                      <a:pt x="2912" y="1556"/>
                      <a:pt x="3041" y="1639"/>
                    </a:cubicBezTo>
                    <a:cubicBezTo>
                      <a:pt x="3156" y="1708"/>
                      <a:pt x="3240" y="1822"/>
                      <a:pt x="3278" y="1952"/>
                    </a:cubicBezTo>
                    <a:cubicBezTo>
                      <a:pt x="3316" y="2059"/>
                      <a:pt x="3331" y="2181"/>
                      <a:pt x="3339" y="2302"/>
                    </a:cubicBezTo>
                    <a:cubicBezTo>
                      <a:pt x="3483" y="2211"/>
                      <a:pt x="3590" y="2097"/>
                      <a:pt x="3819" y="2089"/>
                    </a:cubicBezTo>
                    <a:close/>
                    <a:moveTo>
                      <a:pt x="2485" y="4147"/>
                    </a:moveTo>
                    <a:cubicBezTo>
                      <a:pt x="2386" y="4132"/>
                      <a:pt x="2295" y="4193"/>
                      <a:pt x="2279" y="4292"/>
                    </a:cubicBezTo>
                    <a:cubicBezTo>
                      <a:pt x="2241" y="4452"/>
                      <a:pt x="2325" y="4574"/>
                      <a:pt x="2424" y="4688"/>
                    </a:cubicBezTo>
                    <a:cubicBezTo>
                      <a:pt x="2363" y="4497"/>
                      <a:pt x="2462" y="4330"/>
                      <a:pt x="2485" y="4147"/>
                    </a:cubicBezTo>
                    <a:close/>
                    <a:moveTo>
                      <a:pt x="5191" y="306"/>
                    </a:moveTo>
                    <a:cubicBezTo>
                      <a:pt x="5160" y="229"/>
                      <a:pt x="5099" y="237"/>
                      <a:pt x="5046" y="252"/>
                    </a:cubicBezTo>
                    <a:cubicBezTo>
                      <a:pt x="4947" y="268"/>
                      <a:pt x="4817" y="229"/>
                      <a:pt x="4794" y="367"/>
                    </a:cubicBezTo>
                    <a:cubicBezTo>
                      <a:pt x="4771" y="443"/>
                      <a:pt x="4840" y="511"/>
                      <a:pt x="4916" y="504"/>
                    </a:cubicBezTo>
                    <a:cubicBezTo>
                      <a:pt x="5031" y="473"/>
                      <a:pt x="5130" y="405"/>
                      <a:pt x="5191" y="306"/>
                    </a:cubicBezTo>
                    <a:close/>
                    <a:moveTo>
                      <a:pt x="2500" y="5991"/>
                    </a:moveTo>
                    <a:cubicBezTo>
                      <a:pt x="2493" y="5892"/>
                      <a:pt x="2485" y="5801"/>
                      <a:pt x="2477" y="5702"/>
                    </a:cubicBezTo>
                    <a:cubicBezTo>
                      <a:pt x="2470" y="5671"/>
                      <a:pt x="2462" y="5648"/>
                      <a:pt x="2455" y="5618"/>
                    </a:cubicBezTo>
                    <a:cubicBezTo>
                      <a:pt x="2432" y="5618"/>
                      <a:pt x="2409" y="5625"/>
                      <a:pt x="2394" y="5641"/>
                    </a:cubicBezTo>
                    <a:cubicBezTo>
                      <a:pt x="2340" y="5664"/>
                      <a:pt x="2363" y="5702"/>
                      <a:pt x="2386" y="57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0"/>
              <p:cNvSpPr/>
              <p:nvPr/>
            </p:nvSpPr>
            <p:spPr>
              <a:xfrm>
                <a:off x="5220225" y="4272500"/>
                <a:ext cx="166350" cy="75650"/>
              </a:xfrm>
              <a:custGeom>
                <a:avLst/>
                <a:gdLst/>
                <a:ahLst/>
                <a:cxnLst/>
                <a:rect l="l" t="t" r="r" b="b"/>
                <a:pathLst>
                  <a:path w="6654" h="3026" extrusionOk="0">
                    <a:moveTo>
                      <a:pt x="2980" y="0"/>
                    </a:moveTo>
                    <a:cubicBezTo>
                      <a:pt x="3003" y="54"/>
                      <a:pt x="3033" y="107"/>
                      <a:pt x="3049" y="160"/>
                    </a:cubicBezTo>
                    <a:cubicBezTo>
                      <a:pt x="3102" y="282"/>
                      <a:pt x="3163" y="374"/>
                      <a:pt x="3323" y="366"/>
                    </a:cubicBezTo>
                    <a:cubicBezTo>
                      <a:pt x="3514" y="351"/>
                      <a:pt x="3704" y="366"/>
                      <a:pt x="3826" y="160"/>
                    </a:cubicBezTo>
                    <a:cubicBezTo>
                      <a:pt x="3841" y="137"/>
                      <a:pt x="3834" y="99"/>
                      <a:pt x="3803" y="84"/>
                    </a:cubicBezTo>
                    <a:cubicBezTo>
                      <a:pt x="4017" y="23"/>
                      <a:pt x="4062" y="38"/>
                      <a:pt x="4116" y="244"/>
                    </a:cubicBezTo>
                    <a:cubicBezTo>
                      <a:pt x="4139" y="328"/>
                      <a:pt x="4199" y="328"/>
                      <a:pt x="4253" y="351"/>
                    </a:cubicBezTo>
                    <a:cubicBezTo>
                      <a:pt x="4421" y="397"/>
                      <a:pt x="4588" y="435"/>
                      <a:pt x="4748" y="480"/>
                    </a:cubicBezTo>
                    <a:cubicBezTo>
                      <a:pt x="4817" y="496"/>
                      <a:pt x="4893" y="496"/>
                      <a:pt x="4931" y="572"/>
                    </a:cubicBezTo>
                    <a:cubicBezTo>
                      <a:pt x="4763" y="610"/>
                      <a:pt x="4596" y="511"/>
                      <a:pt x="4421" y="572"/>
                    </a:cubicBezTo>
                    <a:cubicBezTo>
                      <a:pt x="4512" y="587"/>
                      <a:pt x="4611" y="595"/>
                      <a:pt x="4695" y="610"/>
                    </a:cubicBezTo>
                    <a:cubicBezTo>
                      <a:pt x="5160" y="694"/>
                      <a:pt x="5571" y="915"/>
                      <a:pt x="5960" y="1166"/>
                    </a:cubicBezTo>
                    <a:cubicBezTo>
                      <a:pt x="6273" y="1387"/>
                      <a:pt x="6516" y="1700"/>
                      <a:pt x="6654" y="2058"/>
                    </a:cubicBezTo>
                    <a:cubicBezTo>
                      <a:pt x="6417" y="1951"/>
                      <a:pt x="6250" y="1768"/>
                      <a:pt x="6067" y="1601"/>
                    </a:cubicBezTo>
                    <a:cubicBezTo>
                      <a:pt x="5640" y="1204"/>
                      <a:pt x="5099" y="1052"/>
                      <a:pt x="4550" y="900"/>
                    </a:cubicBezTo>
                    <a:cubicBezTo>
                      <a:pt x="4436" y="869"/>
                      <a:pt x="4299" y="793"/>
                      <a:pt x="4199" y="831"/>
                    </a:cubicBezTo>
                    <a:cubicBezTo>
                      <a:pt x="3986" y="915"/>
                      <a:pt x="3780" y="846"/>
                      <a:pt x="3567" y="877"/>
                    </a:cubicBezTo>
                    <a:cubicBezTo>
                      <a:pt x="3422" y="900"/>
                      <a:pt x="3270" y="976"/>
                      <a:pt x="3125" y="823"/>
                    </a:cubicBezTo>
                    <a:cubicBezTo>
                      <a:pt x="3049" y="778"/>
                      <a:pt x="2957" y="762"/>
                      <a:pt x="2873" y="793"/>
                    </a:cubicBezTo>
                    <a:cubicBezTo>
                      <a:pt x="2126" y="999"/>
                      <a:pt x="1395" y="1243"/>
                      <a:pt x="762" y="1723"/>
                    </a:cubicBezTo>
                    <a:cubicBezTo>
                      <a:pt x="374" y="2020"/>
                      <a:pt x="175" y="2416"/>
                      <a:pt x="76" y="2881"/>
                    </a:cubicBezTo>
                    <a:cubicBezTo>
                      <a:pt x="69" y="2934"/>
                      <a:pt x="84" y="3003"/>
                      <a:pt x="8" y="3026"/>
                    </a:cubicBezTo>
                    <a:cubicBezTo>
                      <a:pt x="0" y="2279"/>
                      <a:pt x="282" y="1700"/>
                      <a:pt x="892" y="1258"/>
                    </a:cubicBezTo>
                    <a:cubicBezTo>
                      <a:pt x="1380" y="907"/>
                      <a:pt x="1867" y="602"/>
                      <a:pt x="2477" y="534"/>
                    </a:cubicBezTo>
                    <a:cubicBezTo>
                      <a:pt x="2599" y="511"/>
                      <a:pt x="2721" y="480"/>
                      <a:pt x="2843" y="427"/>
                    </a:cubicBezTo>
                    <a:cubicBezTo>
                      <a:pt x="2881" y="419"/>
                      <a:pt x="2919" y="397"/>
                      <a:pt x="2904" y="351"/>
                    </a:cubicBezTo>
                    <a:cubicBezTo>
                      <a:pt x="2889" y="305"/>
                      <a:pt x="2843" y="328"/>
                      <a:pt x="2805" y="313"/>
                    </a:cubicBezTo>
                    <a:cubicBezTo>
                      <a:pt x="2805" y="176"/>
                      <a:pt x="2774" y="23"/>
                      <a:pt x="29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0"/>
              <p:cNvSpPr/>
              <p:nvPr/>
            </p:nvSpPr>
            <p:spPr>
              <a:xfrm>
                <a:off x="5330525" y="4285075"/>
                <a:ext cx="118925" cy="316500"/>
              </a:xfrm>
              <a:custGeom>
                <a:avLst/>
                <a:gdLst/>
                <a:ahLst/>
                <a:cxnLst/>
                <a:rect l="l" t="t" r="r" b="b"/>
                <a:pathLst>
                  <a:path w="4757" h="12660" extrusionOk="0">
                    <a:moveTo>
                      <a:pt x="2242" y="1555"/>
                    </a:moveTo>
                    <a:cubicBezTo>
                      <a:pt x="2097" y="1197"/>
                      <a:pt x="1861" y="884"/>
                      <a:pt x="1548" y="663"/>
                    </a:cubicBezTo>
                    <a:cubicBezTo>
                      <a:pt x="1159" y="412"/>
                      <a:pt x="748" y="191"/>
                      <a:pt x="275" y="107"/>
                    </a:cubicBezTo>
                    <a:cubicBezTo>
                      <a:pt x="191" y="92"/>
                      <a:pt x="100" y="84"/>
                      <a:pt x="1" y="69"/>
                    </a:cubicBezTo>
                    <a:cubicBezTo>
                      <a:pt x="184" y="0"/>
                      <a:pt x="351" y="99"/>
                      <a:pt x="519" y="69"/>
                    </a:cubicBezTo>
                    <a:cubicBezTo>
                      <a:pt x="1053" y="198"/>
                      <a:pt x="1563" y="412"/>
                      <a:pt x="1944" y="800"/>
                    </a:cubicBezTo>
                    <a:cubicBezTo>
                      <a:pt x="2341" y="1182"/>
                      <a:pt x="2569" y="1700"/>
                      <a:pt x="2585" y="2241"/>
                    </a:cubicBezTo>
                    <a:cubicBezTo>
                      <a:pt x="2592" y="2759"/>
                      <a:pt x="2600" y="3270"/>
                      <a:pt x="2554" y="3780"/>
                    </a:cubicBezTo>
                    <a:cubicBezTo>
                      <a:pt x="2485" y="4703"/>
                      <a:pt x="2630" y="5625"/>
                      <a:pt x="2973" y="6486"/>
                    </a:cubicBezTo>
                    <a:cubicBezTo>
                      <a:pt x="3339" y="7416"/>
                      <a:pt x="3819" y="8292"/>
                      <a:pt x="4216" y="9207"/>
                    </a:cubicBezTo>
                    <a:cubicBezTo>
                      <a:pt x="4498" y="9839"/>
                      <a:pt x="4665" y="10518"/>
                      <a:pt x="4703" y="11211"/>
                    </a:cubicBezTo>
                    <a:cubicBezTo>
                      <a:pt x="4711" y="11364"/>
                      <a:pt x="4741" y="11516"/>
                      <a:pt x="4757" y="11669"/>
                    </a:cubicBezTo>
                    <a:cubicBezTo>
                      <a:pt x="4680" y="11714"/>
                      <a:pt x="4703" y="11791"/>
                      <a:pt x="4703" y="11859"/>
                    </a:cubicBezTo>
                    <a:cubicBezTo>
                      <a:pt x="4711" y="12050"/>
                      <a:pt x="4696" y="12240"/>
                      <a:pt x="4658" y="12431"/>
                    </a:cubicBezTo>
                    <a:cubicBezTo>
                      <a:pt x="4635" y="12522"/>
                      <a:pt x="4642" y="12659"/>
                      <a:pt x="4475" y="12644"/>
                    </a:cubicBezTo>
                    <a:cubicBezTo>
                      <a:pt x="4513" y="12271"/>
                      <a:pt x="4536" y="11890"/>
                      <a:pt x="4543" y="11516"/>
                    </a:cubicBezTo>
                    <a:cubicBezTo>
                      <a:pt x="4543" y="10990"/>
                      <a:pt x="4467" y="10472"/>
                      <a:pt x="4315" y="9969"/>
                    </a:cubicBezTo>
                    <a:cubicBezTo>
                      <a:pt x="4139" y="9329"/>
                      <a:pt x="3834" y="8757"/>
                      <a:pt x="3514" y="8186"/>
                    </a:cubicBezTo>
                    <a:cubicBezTo>
                      <a:pt x="3491" y="8148"/>
                      <a:pt x="3476" y="8109"/>
                      <a:pt x="3461" y="8064"/>
                    </a:cubicBezTo>
                    <a:cubicBezTo>
                      <a:pt x="3324" y="7698"/>
                      <a:pt x="3133" y="7347"/>
                      <a:pt x="2996" y="6981"/>
                    </a:cubicBezTo>
                    <a:cubicBezTo>
                      <a:pt x="2722" y="6250"/>
                      <a:pt x="2417" y="5533"/>
                      <a:pt x="2379" y="4741"/>
                    </a:cubicBezTo>
                    <a:cubicBezTo>
                      <a:pt x="2402" y="3948"/>
                      <a:pt x="2463" y="3163"/>
                      <a:pt x="2424" y="2370"/>
                    </a:cubicBezTo>
                    <a:cubicBezTo>
                      <a:pt x="2424" y="2088"/>
                      <a:pt x="2364" y="1807"/>
                      <a:pt x="2242" y="15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0"/>
              <p:cNvSpPr/>
              <p:nvPr/>
            </p:nvSpPr>
            <p:spPr>
              <a:xfrm>
                <a:off x="5324625" y="4165425"/>
                <a:ext cx="51850" cy="39825"/>
              </a:xfrm>
              <a:custGeom>
                <a:avLst/>
                <a:gdLst/>
                <a:ahLst/>
                <a:cxnLst/>
                <a:rect l="l" t="t" r="r" b="b"/>
                <a:pathLst>
                  <a:path w="2074" h="1593" extrusionOk="0">
                    <a:moveTo>
                      <a:pt x="1487" y="755"/>
                    </a:moveTo>
                    <a:cubicBezTo>
                      <a:pt x="1380" y="633"/>
                      <a:pt x="1273" y="640"/>
                      <a:pt x="1205" y="777"/>
                    </a:cubicBezTo>
                    <a:cubicBezTo>
                      <a:pt x="1129" y="907"/>
                      <a:pt x="1045" y="1029"/>
                      <a:pt x="946" y="1143"/>
                    </a:cubicBezTo>
                    <a:cubicBezTo>
                      <a:pt x="923" y="1143"/>
                      <a:pt x="908" y="1143"/>
                      <a:pt x="885" y="1136"/>
                    </a:cubicBezTo>
                    <a:cubicBezTo>
                      <a:pt x="481" y="1006"/>
                      <a:pt x="397" y="1037"/>
                      <a:pt x="161" y="1402"/>
                    </a:cubicBezTo>
                    <a:cubicBezTo>
                      <a:pt x="115" y="1471"/>
                      <a:pt x="69" y="1532"/>
                      <a:pt x="8" y="1593"/>
                    </a:cubicBezTo>
                    <a:cubicBezTo>
                      <a:pt x="23" y="1303"/>
                      <a:pt x="1" y="1029"/>
                      <a:pt x="92" y="762"/>
                    </a:cubicBezTo>
                    <a:cubicBezTo>
                      <a:pt x="123" y="640"/>
                      <a:pt x="206" y="534"/>
                      <a:pt x="321" y="480"/>
                    </a:cubicBezTo>
                    <a:cubicBezTo>
                      <a:pt x="427" y="427"/>
                      <a:pt x="527" y="381"/>
                      <a:pt x="633" y="320"/>
                    </a:cubicBezTo>
                    <a:cubicBezTo>
                      <a:pt x="748" y="244"/>
                      <a:pt x="900" y="252"/>
                      <a:pt x="1014" y="328"/>
                    </a:cubicBezTo>
                    <a:cubicBezTo>
                      <a:pt x="1174" y="434"/>
                      <a:pt x="1243" y="366"/>
                      <a:pt x="1296" y="221"/>
                    </a:cubicBezTo>
                    <a:cubicBezTo>
                      <a:pt x="1327" y="145"/>
                      <a:pt x="1365" y="69"/>
                      <a:pt x="1403" y="0"/>
                    </a:cubicBezTo>
                    <a:cubicBezTo>
                      <a:pt x="1426" y="175"/>
                      <a:pt x="1533" y="206"/>
                      <a:pt x="1677" y="229"/>
                    </a:cubicBezTo>
                    <a:cubicBezTo>
                      <a:pt x="1929" y="274"/>
                      <a:pt x="2074" y="587"/>
                      <a:pt x="1959" y="793"/>
                    </a:cubicBezTo>
                    <a:cubicBezTo>
                      <a:pt x="1845" y="991"/>
                      <a:pt x="1647" y="960"/>
                      <a:pt x="1487" y="755"/>
                    </a:cubicBezTo>
                    <a:close/>
                    <a:moveTo>
                      <a:pt x="176" y="1158"/>
                    </a:moveTo>
                    <a:lnTo>
                      <a:pt x="206" y="1174"/>
                    </a:lnTo>
                    <a:cubicBezTo>
                      <a:pt x="245" y="1136"/>
                      <a:pt x="283" y="1090"/>
                      <a:pt x="321" y="1052"/>
                    </a:cubicBezTo>
                    <a:cubicBezTo>
                      <a:pt x="405" y="915"/>
                      <a:pt x="565" y="861"/>
                      <a:pt x="709" y="915"/>
                    </a:cubicBezTo>
                    <a:cubicBezTo>
                      <a:pt x="900" y="998"/>
                      <a:pt x="953" y="884"/>
                      <a:pt x="1030" y="770"/>
                    </a:cubicBezTo>
                    <a:cubicBezTo>
                      <a:pt x="1220" y="450"/>
                      <a:pt x="1380" y="434"/>
                      <a:pt x="1647" y="709"/>
                    </a:cubicBezTo>
                    <a:cubicBezTo>
                      <a:pt x="1685" y="747"/>
                      <a:pt x="1723" y="777"/>
                      <a:pt x="1776" y="732"/>
                    </a:cubicBezTo>
                    <a:cubicBezTo>
                      <a:pt x="1822" y="686"/>
                      <a:pt x="1883" y="655"/>
                      <a:pt x="1868" y="579"/>
                    </a:cubicBezTo>
                    <a:cubicBezTo>
                      <a:pt x="1837" y="434"/>
                      <a:pt x="1426" y="297"/>
                      <a:pt x="1319" y="404"/>
                    </a:cubicBezTo>
                    <a:cubicBezTo>
                      <a:pt x="1228" y="511"/>
                      <a:pt x="1075" y="541"/>
                      <a:pt x="953" y="473"/>
                    </a:cubicBezTo>
                    <a:cubicBezTo>
                      <a:pt x="770" y="396"/>
                      <a:pt x="336" y="594"/>
                      <a:pt x="283" y="777"/>
                    </a:cubicBezTo>
                    <a:cubicBezTo>
                      <a:pt x="229" y="899"/>
                      <a:pt x="206" y="1029"/>
                      <a:pt x="168" y="11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0"/>
              <p:cNvSpPr/>
              <p:nvPr/>
            </p:nvSpPr>
            <p:spPr>
              <a:xfrm>
                <a:off x="5311300" y="4182375"/>
                <a:ext cx="19650" cy="87850"/>
              </a:xfrm>
              <a:custGeom>
                <a:avLst/>
                <a:gdLst/>
                <a:ahLst/>
                <a:cxnLst/>
                <a:rect l="l" t="t" r="r" b="b"/>
                <a:pathLst>
                  <a:path w="786" h="3514" extrusionOk="0">
                    <a:moveTo>
                      <a:pt x="579" y="2965"/>
                    </a:moveTo>
                    <a:cubicBezTo>
                      <a:pt x="526" y="3133"/>
                      <a:pt x="518" y="3278"/>
                      <a:pt x="701" y="3377"/>
                    </a:cubicBezTo>
                    <a:cubicBezTo>
                      <a:pt x="755" y="3392"/>
                      <a:pt x="785" y="3445"/>
                      <a:pt x="778" y="3499"/>
                    </a:cubicBezTo>
                    <a:cubicBezTo>
                      <a:pt x="633" y="3514"/>
                      <a:pt x="488" y="3415"/>
                      <a:pt x="366" y="3445"/>
                    </a:cubicBezTo>
                    <a:cubicBezTo>
                      <a:pt x="38" y="3514"/>
                      <a:pt x="160" y="3285"/>
                      <a:pt x="130" y="3148"/>
                    </a:cubicBezTo>
                    <a:cubicBezTo>
                      <a:pt x="130" y="3148"/>
                      <a:pt x="137" y="3140"/>
                      <a:pt x="137" y="3133"/>
                    </a:cubicBezTo>
                    <a:cubicBezTo>
                      <a:pt x="236" y="3110"/>
                      <a:pt x="236" y="3194"/>
                      <a:pt x="267" y="3247"/>
                    </a:cubicBezTo>
                    <a:cubicBezTo>
                      <a:pt x="282" y="3285"/>
                      <a:pt x="328" y="3308"/>
                      <a:pt x="374" y="3293"/>
                    </a:cubicBezTo>
                    <a:cubicBezTo>
                      <a:pt x="457" y="3278"/>
                      <a:pt x="404" y="3232"/>
                      <a:pt x="396" y="3194"/>
                    </a:cubicBezTo>
                    <a:cubicBezTo>
                      <a:pt x="366" y="3064"/>
                      <a:pt x="396" y="2935"/>
                      <a:pt x="473" y="2828"/>
                    </a:cubicBezTo>
                    <a:cubicBezTo>
                      <a:pt x="511" y="2782"/>
                      <a:pt x="526" y="2714"/>
                      <a:pt x="511" y="2653"/>
                    </a:cubicBezTo>
                    <a:cubicBezTo>
                      <a:pt x="503" y="2614"/>
                      <a:pt x="503" y="2584"/>
                      <a:pt x="511" y="2553"/>
                    </a:cubicBezTo>
                    <a:cubicBezTo>
                      <a:pt x="518" y="2355"/>
                      <a:pt x="473" y="2165"/>
                      <a:pt x="381" y="1989"/>
                    </a:cubicBezTo>
                    <a:cubicBezTo>
                      <a:pt x="15" y="1395"/>
                      <a:pt x="0" y="762"/>
                      <a:pt x="122" y="99"/>
                    </a:cubicBezTo>
                    <a:cubicBezTo>
                      <a:pt x="122" y="84"/>
                      <a:pt x="130" y="69"/>
                      <a:pt x="137" y="46"/>
                    </a:cubicBezTo>
                    <a:cubicBezTo>
                      <a:pt x="153" y="31"/>
                      <a:pt x="168" y="16"/>
                      <a:pt x="183" y="0"/>
                    </a:cubicBezTo>
                    <a:cubicBezTo>
                      <a:pt x="252" y="267"/>
                      <a:pt x="107" y="519"/>
                      <a:pt x="221" y="762"/>
                    </a:cubicBezTo>
                    <a:cubicBezTo>
                      <a:pt x="275" y="1136"/>
                      <a:pt x="259" y="1532"/>
                      <a:pt x="518" y="1860"/>
                    </a:cubicBezTo>
                    <a:cubicBezTo>
                      <a:pt x="587" y="1799"/>
                      <a:pt x="511" y="1715"/>
                      <a:pt x="610" y="1654"/>
                    </a:cubicBezTo>
                    <a:cubicBezTo>
                      <a:pt x="694" y="1845"/>
                      <a:pt x="648" y="2066"/>
                      <a:pt x="778" y="2226"/>
                    </a:cubicBezTo>
                    <a:cubicBezTo>
                      <a:pt x="785" y="2310"/>
                      <a:pt x="762" y="2386"/>
                      <a:pt x="717" y="2439"/>
                    </a:cubicBezTo>
                    <a:cubicBezTo>
                      <a:pt x="648" y="2508"/>
                      <a:pt x="640" y="2607"/>
                      <a:pt x="678" y="2683"/>
                    </a:cubicBezTo>
                    <a:cubicBezTo>
                      <a:pt x="732" y="2805"/>
                      <a:pt x="587" y="2866"/>
                      <a:pt x="579" y="29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0"/>
              <p:cNvSpPr/>
              <p:nvPr/>
            </p:nvSpPr>
            <p:spPr>
              <a:xfrm>
                <a:off x="5294725" y="4143875"/>
                <a:ext cx="8200" cy="82925"/>
              </a:xfrm>
              <a:custGeom>
                <a:avLst/>
                <a:gdLst/>
                <a:ahLst/>
                <a:cxnLst/>
                <a:rect l="l" t="t" r="r" b="b"/>
                <a:pathLst>
                  <a:path w="328" h="3317" extrusionOk="0">
                    <a:moveTo>
                      <a:pt x="198" y="3301"/>
                    </a:moveTo>
                    <a:cubicBezTo>
                      <a:pt x="107" y="3316"/>
                      <a:pt x="99" y="3248"/>
                      <a:pt x="99" y="3187"/>
                    </a:cubicBezTo>
                    <a:cubicBezTo>
                      <a:pt x="99" y="2562"/>
                      <a:pt x="0" y="1937"/>
                      <a:pt x="122" y="1312"/>
                    </a:cubicBezTo>
                    <a:cubicBezTo>
                      <a:pt x="168" y="1068"/>
                      <a:pt x="122" y="809"/>
                      <a:pt x="137" y="557"/>
                    </a:cubicBezTo>
                    <a:cubicBezTo>
                      <a:pt x="153" y="359"/>
                      <a:pt x="160" y="146"/>
                      <a:pt x="328" y="1"/>
                    </a:cubicBezTo>
                    <a:cubicBezTo>
                      <a:pt x="274" y="649"/>
                      <a:pt x="305" y="1296"/>
                      <a:pt x="191" y="1944"/>
                    </a:cubicBezTo>
                    <a:cubicBezTo>
                      <a:pt x="160" y="2150"/>
                      <a:pt x="160" y="2363"/>
                      <a:pt x="191" y="2569"/>
                    </a:cubicBezTo>
                    <a:cubicBezTo>
                      <a:pt x="213" y="2813"/>
                      <a:pt x="213" y="3057"/>
                      <a:pt x="198" y="3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0"/>
              <p:cNvSpPr/>
              <p:nvPr/>
            </p:nvSpPr>
            <p:spPr>
              <a:xfrm>
                <a:off x="5301375" y="4173975"/>
                <a:ext cx="7850" cy="62725"/>
              </a:xfrm>
              <a:custGeom>
                <a:avLst/>
                <a:gdLst/>
                <a:ahLst/>
                <a:cxnLst/>
                <a:rect l="l" t="t" r="r" b="b"/>
                <a:pathLst>
                  <a:path w="314" h="2509" extrusionOk="0">
                    <a:moveTo>
                      <a:pt x="313" y="2508"/>
                    </a:moveTo>
                    <a:cubicBezTo>
                      <a:pt x="62" y="1670"/>
                      <a:pt x="1" y="839"/>
                      <a:pt x="260" y="1"/>
                    </a:cubicBezTo>
                    <a:cubicBezTo>
                      <a:pt x="146" y="839"/>
                      <a:pt x="268" y="1670"/>
                      <a:pt x="313" y="25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0"/>
              <p:cNvSpPr/>
              <p:nvPr/>
            </p:nvSpPr>
            <p:spPr>
              <a:xfrm>
                <a:off x="5316625" y="4201425"/>
                <a:ext cx="16025" cy="36800"/>
              </a:xfrm>
              <a:custGeom>
                <a:avLst/>
                <a:gdLst/>
                <a:ahLst/>
                <a:cxnLst/>
                <a:rect l="l" t="t" r="r" b="b"/>
                <a:pathLst>
                  <a:path w="641" h="1472" extrusionOk="0">
                    <a:moveTo>
                      <a:pt x="565" y="1471"/>
                    </a:moveTo>
                    <a:cubicBezTo>
                      <a:pt x="435" y="1304"/>
                      <a:pt x="473" y="1083"/>
                      <a:pt x="389" y="900"/>
                    </a:cubicBezTo>
                    <a:cubicBezTo>
                      <a:pt x="298" y="953"/>
                      <a:pt x="366" y="1045"/>
                      <a:pt x="305" y="1098"/>
                    </a:cubicBezTo>
                    <a:cubicBezTo>
                      <a:pt x="39" y="778"/>
                      <a:pt x="62" y="374"/>
                      <a:pt x="1" y="0"/>
                    </a:cubicBezTo>
                    <a:cubicBezTo>
                      <a:pt x="145" y="153"/>
                      <a:pt x="168" y="366"/>
                      <a:pt x="290" y="534"/>
                    </a:cubicBezTo>
                    <a:cubicBezTo>
                      <a:pt x="336" y="603"/>
                      <a:pt x="382" y="679"/>
                      <a:pt x="443" y="747"/>
                    </a:cubicBezTo>
                    <a:cubicBezTo>
                      <a:pt x="625" y="961"/>
                      <a:pt x="641" y="1212"/>
                      <a:pt x="565" y="14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0"/>
              <p:cNvSpPr/>
              <p:nvPr/>
            </p:nvSpPr>
            <p:spPr>
              <a:xfrm>
                <a:off x="5392850" y="4244875"/>
                <a:ext cx="25350" cy="30700"/>
              </a:xfrm>
              <a:custGeom>
                <a:avLst/>
                <a:gdLst/>
                <a:ahLst/>
                <a:cxnLst/>
                <a:rect l="l" t="t" r="r" b="b"/>
                <a:pathLst>
                  <a:path w="1014" h="1228" extrusionOk="0">
                    <a:moveTo>
                      <a:pt x="290" y="541"/>
                    </a:moveTo>
                    <a:cubicBezTo>
                      <a:pt x="244" y="473"/>
                      <a:pt x="191" y="419"/>
                      <a:pt x="130" y="366"/>
                    </a:cubicBezTo>
                    <a:cubicBezTo>
                      <a:pt x="46" y="328"/>
                      <a:pt x="0" y="244"/>
                      <a:pt x="23" y="153"/>
                    </a:cubicBezTo>
                    <a:cubicBezTo>
                      <a:pt x="252" y="8"/>
                      <a:pt x="404" y="0"/>
                      <a:pt x="526" y="107"/>
                    </a:cubicBezTo>
                    <a:cubicBezTo>
                      <a:pt x="556" y="130"/>
                      <a:pt x="602" y="160"/>
                      <a:pt x="579" y="206"/>
                    </a:cubicBezTo>
                    <a:cubicBezTo>
                      <a:pt x="556" y="252"/>
                      <a:pt x="503" y="236"/>
                      <a:pt x="465" y="221"/>
                    </a:cubicBezTo>
                    <a:cubicBezTo>
                      <a:pt x="427" y="198"/>
                      <a:pt x="389" y="183"/>
                      <a:pt x="343" y="168"/>
                    </a:cubicBezTo>
                    <a:cubicBezTo>
                      <a:pt x="290" y="145"/>
                      <a:pt x="229" y="160"/>
                      <a:pt x="191" y="206"/>
                    </a:cubicBezTo>
                    <a:cubicBezTo>
                      <a:pt x="137" y="282"/>
                      <a:pt x="213" y="305"/>
                      <a:pt x="252" y="343"/>
                    </a:cubicBezTo>
                    <a:cubicBezTo>
                      <a:pt x="473" y="572"/>
                      <a:pt x="694" y="800"/>
                      <a:pt x="922" y="1029"/>
                    </a:cubicBezTo>
                    <a:cubicBezTo>
                      <a:pt x="953" y="1067"/>
                      <a:pt x="1014" y="1128"/>
                      <a:pt x="960" y="1174"/>
                    </a:cubicBezTo>
                    <a:cubicBezTo>
                      <a:pt x="915" y="1227"/>
                      <a:pt x="861" y="1166"/>
                      <a:pt x="816" y="1128"/>
                    </a:cubicBezTo>
                    <a:cubicBezTo>
                      <a:pt x="625" y="945"/>
                      <a:pt x="450" y="755"/>
                      <a:pt x="290" y="5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0"/>
              <p:cNvSpPr/>
              <p:nvPr/>
            </p:nvSpPr>
            <p:spPr>
              <a:xfrm>
                <a:off x="5365025" y="4238575"/>
                <a:ext cx="27450" cy="12800"/>
              </a:xfrm>
              <a:custGeom>
                <a:avLst/>
                <a:gdLst/>
                <a:ahLst/>
                <a:cxnLst/>
                <a:rect l="l" t="t" r="r" b="b"/>
                <a:pathLst>
                  <a:path w="1098" h="512" extrusionOk="0">
                    <a:moveTo>
                      <a:pt x="1083" y="405"/>
                    </a:moveTo>
                    <a:cubicBezTo>
                      <a:pt x="869" y="427"/>
                      <a:pt x="671" y="511"/>
                      <a:pt x="450" y="488"/>
                    </a:cubicBezTo>
                    <a:cubicBezTo>
                      <a:pt x="275" y="473"/>
                      <a:pt x="115" y="435"/>
                      <a:pt x="0" y="283"/>
                    </a:cubicBezTo>
                    <a:cubicBezTo>
                      <a:pt x="23" y="39"/>
                      <a:pt x="61" y="1"/>
                      <a:pt x="336" y="31"/>
                    </a:cubicBezTo>
                    <a:cubicBezTo>
                      <a:pt x="336" y="46"/>
                      <a:pt x="336" y="62"/>
                      <a:pt x="328" y="77"/>
                    </a:cubicBezTo>
                    <a:cubicBezTo>
                      <a:pt x="290" y="138"/>
                      <a:pt x="168" y="138"/>
                      <a:pt x="191" y="222"/>
                    </a:cubicBezTo>
                    <a:cubicBezTo>
                      <a:pt x="214" y="298"/>
                      <a:pt x="328" y="313"/>
                      <a:pt x="404" y="321"/>
                    </a:cubicBezTo>
                    <a:cubicBezTo>
                      <a:pt x="587" y="336"/>
                      <a:pt x="770" y="321"/>
                      <a:pt x="953" y="328"/>
                    </a:cubicBezTo>
                    <a:cubicBezTo>
                      <a:pt x="1014" y="328"/>
                      <a:pt x="1098" y="290"/>
                      <a:pt x="1083" y="4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0"/>
              <p:cNvSpPr/>
              <p:nvPr/>
            </p:nvSpPr>
            <p:spPr>
              <a:xfrm>
                <a:off x="5421050" y="4305650"/>
                <a:ext cx="6675" cy="14300"/>
              </a:xfrm>
              <a:custGeom>
                <a:avLst/>
                <a:gdLst/>
                <a:ahLst/>
                <a:cxnLst/>
                <a:rect l="l" t="t" r="r" b="b"/>
                <a:pathLst>
                  <a:path w="267" h="572" extrusionOk="0">
                    <a:moveTo>
                      <a:pt x="236" y="572"/>
                    </a:moveTo>
                    <a:cubicBezTo>
                      <a:pt x="38" y="557"/>
                      <a:pt x="76" y="374"/>
                      <a:pt x="23" y="259"/>
                    </a:cubicBezTo>
                    <a:cubicBezTo>
                      <a:pt x="8" y="199"/>
                      <a:pt x="0" y="130"/>
                      <a:pt x="8" y="69"/>
                    </a:cubicBezTo>
                    <a:lnTo>
                      <a:pt x="15" y="0"/>
                    </a:lnTo>
                    <a:lnTo>
                      <a:pt x="84" y="0"/>
                    </a:lnTo>
                    <a:cubicBezTo>
                      <a:pt x="61" y="107"/>
                      <a:pt x="137" y="176"/>
                      <a:pt x="168" y="259"/>
                    </a:cubicBezTo>
                    <a:cubicBezTo>
                      <a:pt x="206" y="343"/>
                      <a:pt x="267" y="458"/>
                      <a:pt x="236"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0"/>
              <p:cNvSpPr/>
              <p:nvPr/>
            </p:nvSpPr>
            <p:spPr>
              <a:xfrm>
                <a:off x="5348450" y="4240300"/>
                <a:ext cx="13350" cy="4775"/>
              </a:xfrm>
              <a:custGeom>
                <a:avLst/>
                <a:gdLst/>
                <a:ahLst/>
                <a:cxnLst/>
                <a:rect l="l" t="t" r="r" b="b"/>
                <a:pathLst>
                  <a:path w="534" h="191" extrusionOk="0">
                    <a:moveTo>
                      <a:pt x="336" y="115"/>
                    </a:moveTo>
                    <a:cubicBezTo>
                      <a:pt x="237" y="137"/>
                      <a:pt x="145" y="191"/>
                      <a:pt x="31" y="183"/>
                    </a:cubicBezTo>
                    <a:cubicBezTo>
                      <a:pt x="0" y="122"/>
                      <a:pt x="38" y="46"/>
                      <a:pt x="107" y="38"/>
                    </a:cubicBezTo>
                    <a:cubicBezTo>
                      <a:pt x="237" y="23"/>
                      <a:pt x="374" y="15"/>
                      <a:pt x="534" y="0"/>
                    </a:cubicBezTo>
                    <a:cubicBezTo>
                      <a:pt x="488" y="69"/>
                      <a:pt x="419" y="107"/>
                      <a:pt x="336" y="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0"/>
              <p:cNvSpPr/>
              <p:nvPr/>
            </p:nvSpPr>
            <p:spPr>
              <a:xfrm>
                <a:off x="5301200" y="4239525"/>
                <a:ext cx="3075" cy="7450"/>
              </a:xfrm>
              <a:custGeom>
                <a:avLst/>
                <a:gdLst/>
                <a:ahLst/>
                <a:cxnLst/>
                <a:rect l="l" t="t" r="r" b="b"/>
                <a:pathLst>
                  <a:path w="123" h="298" extrusionOk="0">
                    <a:moveTo>
                      <a:pt x="23" y="1"/>
                    </a:moveTo>
                    <a:cubicBezTo>
                      <a:pt x="122" y="77"/>
                      <a:pt x="122" y="168"/>
                      <a:pt x="76" y="298"/>
                    </a:cubicBezTo>
                    <a:cubicBezTo>
                      <a:pt x="0" y="184"/>
                      <a:pt x="31" y="92"/>
                      <a:pt x="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0"/>
              <p:cNvSpPr/>
              <p:nvPr/>
            </p:nvSpPr>
            <p:spPr>
              <a:xfrm>
                <a:off x="5420650" y="4303350"/>
                <a:ext cx="2700" cy="2325"/>
              </a:xfrm>
              <a:custGeom>
                <a:avLst/>
                <a:gdLst/>
                <a:ahLst/>
                <a:cxnLst/>
                <a:rect l="l" t="t" r="r" b="b"/>
                <a:pathLst>
                  <a:path w="108" h="93" extrusionOk="0">
                    <a:moveTo>
                      <a:pt x="100" y="92"/>
                    </a:moveTo>
                    <a:lnTo>
                      <a:pt x="31" y="92"/>
                    </a:lnTo>
                    <a:cubicBezTo>
                      <a:pt x="31" y="62"/>
                      <a:pt x="1" y="9"/>
                      <a:pt x="54" y="1"/>
                    </a:cubicBezTo>
                    <a:cubicBezTo>
                      <a:pt x="108" y="1"/>
                      <a:pt x="100" y="54"/>
                      <a:pt x="100" y="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0"/>
              <p:cNvSpPr/>
              <p:nvPr/>
            </p:nvSpPr>
            <p:spPr>
              <a:xfrm>
                <a:off x="5324250" y="4275350"/>
                <a:ext cx="1175" cy="1175"/>
              </a:xfrm>
              <a:custGeom>
                <a:avLst/>
                <a:gdLst/>
                <a:ahLst/>
                <a:cxnLst/>
                <a:rect l="l" t="t" r="r" b="b"/>
                <a:pathLst>
                  <a:path w="47" h="47" extrusionOk="0">
                    <a:moveTo>
                      <a:pt x="23" y="1"/>
                    </a:moveTo>
                    <a:cubicBezTo>
                      <a:pt x="31" y="8"/>
                      <a:pt x="46" y="16"/>
                      <a:pt x="46" y="23"/>
                    </a:cubicBezTo>
                    <a:cubicBezTo>
                      <a:pt x="46" y="46"/>
                      <a:pt x="31" y="46"/>
                      <a:pt x="16" y="39"/>
                    </a:cubicBezTo>
                    <a:cubicBezTo>
                      <a:pt x="8" y="31"/>
                      <a:pt x="0" y="23"/>
                      <a:pt x="0" y="8"/>
                    </a:cubicBezTo>
                    <a:cubicBezTo>
                      <a:pt x="0" y="8"/>
                      <a:pt x="16" y="1"/>
                      <a:pt x="23" y="1"/>
                    </a:cubicBezTo>
                    <a:close/>
                  </a:path>
                </a:pathLst>
              </a:custGeom>
              <a:solidFill>
                <a:srgbClr val="A57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0"/>
              <p:cNvSpPr/>
              <p:nvPr/>
            </p:nvSpPr>
            <p:spPr>
              <a:xfrm>
                <a:off x="5296425" y="4683475"/>
                <a:ext cx="8225" cy="40425"/>
              </a:xfrm>
              <a:custGeom>
                <a:avLst/>
                <a:gdLst/>
                <a:ahLst/>
                <a:cxnLst/>
                <a:rect l="l" t="t" r="r" b="b"/>
                <a:pathLst>
                  <a:path w="329" h="1617" extrusionOk="0">
                    <a:moveTo>
                      <a:pt x="184" y="1616"/>
                    </a:moveTo>
                    <a:cubicBezTo>
                      <a:pt x="275" y="1273"/>
                      <a:pt x="46" y="984"/>
                      <a:pt x="8" y="664"/>
                    </a:cubicBezTo>
                    <a:cubicBezTo>
                      <a:pt x="1" y="465"/>
                      <a:pt x="24" y="267"/>
                      <a:pt x="77" y="77"/>
                    </a:cubicBezTo>
                    <a:cubicBezTo>
                      <a:pt x="92" y="39"/>
                      <a:pt x="115" y="1"/>
                      <a:pt x="161" y="8"/>
                    </a:cubicBezTo>
                    <a:cubicBezTo>
                      <a:pt x="222" y="8"/>
                      <a:pt x="222" y="62"/>
                      <a:pt x="214" y="107"/>
                    </a:cubicBezTo>
                    <a:cubicBezTo>
                      <a:pt x="214" y="153"/>
                      <a:pt x="206" y="199"/>
                      <a:pt x="199" y="237"/>
                    </a:cubicBezTo>
                    <a:cubicBezTo>
                      <a:pt x="130" y="504"/>
                      <a:pt x="145" y="793"/>
                      <a:pt x="245" y="1045"/>
                    </a:cubicBezTo>
                    <a:cubicBezTo>
                      <a:pt x="328" y="1235"/>
                      <a:pt x="298" y="1449"/>
                      <a:pt x="184" y="16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0"/>
              <p:cNvSpPr/>
              <p:nvPr/>
            </p:nvSpPr>
            <p:spPr>
              <a:xfrm>
                <a:off x="5278700" y="4777225"/>
                <a:ext cx="13550" cy="34875"/>
              </a:xfrm>
              <a:custGeom>
                <a:avLst/>
                <a:gdLst/>
                <a:ahLst/>
                <a:cxnLst/>
                <a:rect l="l" t="t" r="r" b="b"/>
                <a:pathLst>
                  <a:path w="542" h="1395" extrusionOk="0">
                    <a:moveTo>
                      <a:pt x="382" y="1311"/>
                    </a:moveTo>
                    <a:cubicBezTo>
                      <a:pt x="313" y="976"/>
                      <a:pt x="214" y="648"/>
                      <a:pt x="100" y="328"/>
                    </a:cubicBezTo>
                    <a:cubicBezTo>
                      <a:pt x="62" y="229"/>
                      <a:pt x="1" y="84"/>
                      <a:pt x="153" y="0"/>
                    </a:cubicBezTo>
                    <a:cubicBezTo>
                      <a:pt x="146" y="153"/>
                      <a:pt x="191" y="305"/>
                      <a:pt x="275" y="427"/>
                    </a:cubicBezTo>
                    <a:cubicBezTo>
                      <a:pt x="428" y="663"/>
                      <a:pt x="473" y="938"/>
                      <a:pt x="527" y="1204"/>
                    </a:cubicBezTo>
                    <a:cubicBezTo>
                      <a:pt x="542" y="1265"/>
                      <a:pt x="527" y="1326"/>
                      <a:pt x="489" y="1365"/>
                    </a:cubicBezTo>
                    <a:cubicBezTo>
                      <a:pt x="443" y="1395"/>
                      <a:pt x="412" y="1342"/>
                      <a:pt x="382" y="1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0"/>
              <p:cNvSpPr/>
              <p:nvPr/>
            </p:nvSpPr>
            <p:spPr>
              <a:xfrm>
                <a:off x="5307300" y="4766350"/>
                <a:ext cx="9350" cy="37750"/>
              </a:xfrm>
              <a:custGeom>
                <a:avLst/>
                <a:gdLst/>
                <a:ahLst/>
                <a:cxnLst/>
                <a:rect l="l" t="t" r="r" b="b"/>
                <a:pathLst>
                  <a:path w="374" h="1510" extrusionOk="0">
                    <a:moveTo>
                      <a:pt x="244" y="1"/>
                    </a:moveTo>
                    <a:cubicBezTo>
                      <a:pt x="267" y="47"/>
                      <a:pt x="274" y="100"/>
                      <a:pt x="282" y="146"/>
                    </a:cubicBezTo>
                    <a:cubicBezTo>
                      <a:pt x="252" y="603"/>
                      <a:pt x="374" y="1075"/>
                      <a:pt x="92" y="1502"/>
                    </a:cubicBezTo>
                    <a:cubicBezTo>
                      <a:pt x="8" y="1510"/>
                      <a:pt x="0" y="1449"/>
                      <a:pt x="23" y="1403"/>
                    </a:cubicBezTo>
                    <a:cubicBezTo>
                      <a:pt x="183" y="1007"/>
                      <a:pt x="122" y="603"/>
                      <a:pt x="122" y="191"/>
                    </a:cubicBezTo>
                    <a:cubicBezTo>
                      <a:pt x="130" y="108"/>
                      <a:pt x="99" y="1"/>
                      <a:pt x="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0"/>
              <p:cNvSpPr/>
              <p:nvPr/>
            </p:nvSpPr>
            <p:spPr>
              <a:xfrm>
                <a:off x="5303675" y="4724625"/>
                <a:ext cx="7825" cy="20800"/>
              </a:xfrm>
              <a:custGeom>
                <a:avLst/>
                <a:gdLst/>
                <a:ahLst/>
                <a:cxnLst/>
                <a:rect l="l" t="t" r="r" b="b"/>
                <a:pathLst>
                  <a:path w="313" h="832" extrusionOk="0">
                    <a:moveTo>
                      <a:pt x="313" y="1"/>
                    </a:moveTo>
                    <a:cubicBezTo>
                      <a:pt x="168" y="237"/>
                      <a:pt x="198" y="489"/>
                      <a:pt x="198" y="740"/>
                    </a:cubicBezTo>
                    <a:cubicBezTo>
                      <a:pt x="198" y="778"/>
                      <a:pt x="183" y="824"/>
                      <a:pt x="145" y="824"/>
                    </a:cubicBezTo>
                    <a:cubicBezTo>
                      <a:pt x="99" y="832"/>
                      <a:pt x="84" y="793"/>
                      <a:pt x="84" y="755"/>
                    </a:cubicBezTo>
                    <a:cubicBezTo>
                      <a:pt x="84" y="489"/>
                      <a:pt x="0" y="19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0"/>
              <p:cNvSpPr/>
              <p:nvPr/>
            </p:nvSpPr>
            <p:spPr>
              <a:xfrm>
                <a:off x="5290325" y="4725775"/>
                <a:ext cx="4975" cy="9350"/>
              </a:xfrm>
              <a:custGeom>
                <a:avLst/>
                <a:gdLst/>
                <a:ahLst/>
                <a:cxnLst/>
                <a:rect l="l" t="t" r="r" b="b"/>
                <a:pathLst>
                  <a:path w="199" h="374" extrusionOk="0">
                    <a:moveTo>
                      <a:pt x="1" y="130"/>
                    </a:moveTo>
                    <a:cubicBezTo>
                      <a:pt x="1" y="69"/>
                      <a:pt x="8" y="1"/>
                      <a:pt x="62" y="16"/>
                    </a:cubicBezTo>
                    <a:cubicBezTo>
                      <a:pt x="199" y="54"/>
                      <a:pt x="153" y="191"/>
                      <a:pt x="191" y="282"/>
                    </a:cubicBezTo>
                    <a:cubicBezTo>
                      <a:pt x="199" y="321"/>
                      <a:pt x="176" y="374"/>
                      <a:pt x="130" y="351"/>
                    </a:cubicBezTo>
                    <a:cubicBezTo>
                      <a:pt x="24" y="313"/>
                      <a:pt x="8" y="214"/>
                      <a:pt x="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0"/>
              <p:cNvSpPr/>
              <p:nvPr/>
            </p:nvSpPr>
            <p:spPr>
              <a:xfrm>
                <a:off x="5292225" y="4787700"/>
                <a:ext cx="5750" cy="8975"/>
              </a:xfrm>
              <a:custGeom>
                <a:avLst/>
                <a:gdLst/>
                <a:ahLst/>
                <a:cxnLst/>
                <a:rect l="l" t="t" r="r" b="b"/>
                <a:pathLst>
                  <a:path w="230" h="359" extrusionOk="0">
                    <a:moveTo>
                      <a:pt x="1" y="0"/>
                    </a:moveTo>
                    <a:cubicBezTo>
                      <a:pt x="85" y="54"/>
                      <a:pt x="161" y="130"/>
                      <a:pt x="207" y="221"/>
                    </a:cubicBezTo>
                    <a:cubicBezTo>
                      <a:pt x="230" y="267"/>
                      <a:pt x="230" y="313"/>
                      <a:pt x="176" y="336"/>
                    </a:cubicBezTo>
                    <a:cubicBezTo>
                      <a:pt x="123" y="359"/>
                      <a:pt x="108" y="321"/>
                      <a:pt x="85" y="290"/>
                    </a:cubicBezTo>
                    <a:cubicBezTo>
                      <a:pt x="39" y="199"/>
                      <a:pt x="9" y="10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0"/>
              <p:cNvSpPr/>
              <p:nvPr/>
            </p:nvSpPr>
            <p:spPr>
              <a:xfrm>
                <a:off x="5289200" y="4772650"/>
                <a:ext cx="5150" cy="6300"/>
              </a:xfrm>
              <a:custGeom>
                <a:avLst/>
                <a:gdLst/>
                <a:ahLst/>
                <a:cxnLst/>
                <a:rect l="l" t="t" r="r" b="b"/>
                <a:pathLst>
                  <a:path w="206" h="252" extrusionOk="0">
                    <a:moveTo>
                      <a:pt x="84" y="0"/>
                    </a:moveTo>
                    <a:cubicBezTo>
                      <a:pt x="160" y="23"/>
                      <a:pt x="183" y="99"/>
                      <a:pt x="198" y="160"/>
                    </a:cubicBezTo>
                    <a:cubicBezTo>
                      <a:pt x="206" y="199"/>
                      <a:pt x="198" y="244"/>
                      <a:pt x="145" y="252"/>
                    </a:cubicBezTo>
                    <a:cubicBezTo>
                      <a:pt x="69" y="252"/>
                      <a:pt x="38" y="191"/>
                      <a:pt x="23" y="130"/>
                    </a:cubicBezTo>
                    <a:cubicBezTo>
                      <a:pt x="0" y="77"/>
                      <a:pt x="31" y="16"/>
                      <a:pt x="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0"/>
              <p:cNvSpPr/>
              <p:nvPr/>
            </p:nvSpPr>
            <p:spPr>
              <a:xfrm>
                <a:off x="5296250" y="4819525"/>
                <a:ext cx="4775" cy="6875"/>
              </a:xfrm>
              <a:custGeom>
                <a:avLst/>
                <a:gdLst/>
                <a:ahLst/>
                <a:cxnLst/>
                <a:rect l="l" t="t" r="r" b="b"/>
                <a:pathLst>
                  <a:path w="191" h="275" extrusionOk="0">
                    <a:moveTo>
                      <a:pt x="183" y="115"/>
                    </a:moveTo>
                    <a:cubicBezTo>
                      <a:pt x="175" y="168"/>
                      <a:pt x="175" y="252"/>
                      <a:pt x="84" y="267"/>
                    </a:cubicBezTo>
                    <a:cubicBezTo>
                      <a:pt x="31" y="275"/>
                      <a:pt x="0" y="221"/>
                      <a:pt x="15" y="176"/>
                    </a:cubicBezTo>
                    <a:cubicBezTo>
                      <a:pt x="38" y="107"/>
                      <a:pt x="38" y="8"/>
                      <a:pt x="137" y="0"/>
                    </a:cubicBezTo>
                    <a:cubicBezTo>
                      <a:pt x="191" y="0"/>
                      <a:pt x="183" y="61"/>
                      <a:pt x="183" y="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0"/>
              <p:cNvSpPr/>
              <p:nvPr/>
            </p:nvSpPr>
            <p:spPr>
              <a:xfrm>
                <a:off x="5299675" y="4784075"/>
                <a:ext cx="4775" cy="4225"/>
              </a:xfrm>
              <a:custGeom>
                <a:avLst/>
                <a:gdLst/>
                <a:ahLst/>
                <a:cxnLst/>
                <a:rect l="l" t="t" r="r" b="b"/>
                <a:pathLst>
                  <a:path w="191" h="169" extrusionOk="0">
                    <a:moveTo>
                      <a:pt x="191" y="84"/>
                    </a:moveTo>
                    <a:cubicBezTo>
                      <a:pt x="191" y="130"/>
                      <a:pt x="176" y="161"/>
                      <a:pt x="137" y="161"/>
                    </a:cubicBezTo>
                    <a:cubicBezTo>
                      <a:pt x="76" y="168"/>
                      <a:pt x="31" y="123"/>
                      <a:pt x="15" y="69"/>
                    </a:cubicBezTo>
                    <a:cubicBezTo>
                      <a:pt x="0" y="31"/>
                      <a:pt x="23" y="1"/>
                      <a:pt x="61" y="1"/>
                    </a:cubicBezTo>
                    <a:cubicBezTo>
                      <a:pt x="115" y="1"/>
                      <a:pt x="168" y="31"/>
                      <a:pt x="19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0"/>
              <p:cNvSpPr/>
              <p:nvPr/>
            </p:nvSpPr>
            <p:spPr>
              <a:xfrm>
                <a:off x="5151425" y="4406250"/>
                <a:ext cx="65375" cy="153600"/>
              </a:xfrm>
              <a:custGeom>
                <a:avLst/>
                <a:gdLst/>
                <a:ahLst/>
                <a:cxnLst/>
                <a:rect l="l" t="t" r="r" b="b"/>
                <a:pathLst>
                  <a:path w="2615" h="6144" extrusionOk="0">
                    <a:moveTo>
                      <a:pt x="62" y="6143"/>
                    </a:moveTo>
                    <a:cubicBezTo>
                      <a:pt x="1" y="5610"/>
                      <a:pt x="138" y="5099"/>
                      <a:pt x="275" y="4596"/>
                    </a:cubicBezTo>
                    <a:cubicBezTo>
                      <a:pt x="511" y="3765"/>
                      <a:pt x="938" y="3041"/>
                      <a:pt x="1388" y="2310"/>
                    </a:cubicBezTo>
                    <a:cubicBezTo>
                      <a:pt x="1830" y="1578"/>
                      <a:pt x="2287" y="862"/>
                      <a:pt x="2562" y="54"/>
                    </a:cubicBezTo>
                    <a:cubicBezTo>
                      <a:pt x="2569" y="31"/>
                      <a:pt x="2600" y="23"/>
                      <a:pt x="2615" y="0"/>
                    </a:cubicBezTo>
                    <a:cubicBezTo>
                      <a:pt x="2615" y="275"/>
                      <a:pt x="2554" y="549"/>
                      <a:pt x="2424" y="793"/>
                    </a:cubicBezTo>
                    <a:cubicBezTo>
                      <a:pt x="1975" y="1799"/>
                      <a:pt x="1456" y="2767"/>
                      <a:pt x="877" y="3704"/>
                    </a:cubicBezTo>
                    <a:cubicBezTo>
                      <a:pt x="534" y="4246"/>
                      <a:pt x="374" y="4855"/>
                      <a:pt x="245" y="5480"/>
                    </a:cubicBezTo>
                    <a:cubicBezTo>
                      <a:pt x="207" y="5671"/>
                      <a:pt x="168" y="5869"/>
                      <a:pt x="130" y="6059"/>
                    </a:cubicBezTo>
                    <a:cubicBezTo>
                      <a:pt x="123" y="6105"/>
                      <a:pt x="107" y="6128"/>
                      <a:pt x="62" y="61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0"/>
              <p:cNvSpPr/>
              <p:nvPr/>
            </p:nvSpPr>
            <p:spPr>
              <a:xfrm>
                <a:off x="5387875" y="4403575"/>
                <a:ext cx="29375" cy="83100"/>
              </a:xfrm>
              <a:custGeom>
                <a:avLst/>
                <a:gdLst/>
                <a:ahLst/>
                <a:cxnLst/>
                <a:rect l="l" t="t" r="r" b="b"/>
                <a:pathLst>
                  <a:path w="1175" h="3324" extrusionOk="0">
                    <a:moveTo>
                      <a:pt x="92" y="1"/>
                    </a:moveTo>
                    <a:cubicBezTo>
                      <a:pt x="130" y="786"/>
                      <a:pt x="443" y="1502"/>
                      <a:pt x="710" y="2234"/>
                    </a:cubicBezTo>
                    <a:cubicBezTo>
                      <a:pt x="855" y="2607"/>
                      <a:pt x="1037" y="2950"/>
                      <a:pt x="1175" y="3324"/>
                    </a:cubicBezTo>
                    <a:cubicBezTo>
                      <a:pt x="1007" y="3232"/>
                      <a:pt x="946" y="3049"/>
                      <a:pt x="855" y="2904"/>
                    </a:cubicBezTo>
                    <a:cubicBezTo>
                      <a:pt x="390" y="2188"/>
                      <a:pt x="92" y="1411"/>
                      <a:pt x="62" y="542"/>
                    </a:cubicBezTo>
                    <a:cubicBezTo>
                      <a:pt x="62" y="420"/>
                      <a:pt x="39" y="290"/>
                      <a:pt x="31" y="161"/>
                    </a:cubicBezTo>
                    <a:cubicBezTo>
                      <a:pt x="24" y="107"/>
                      <a:pt x="1" y="3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0"/>
              <p:cNvSpPr/>
              <p:nvPr/>
            </p:nvSpPr>
            <p:spPr>
              <a:xfrm>
                <a:off x="5135425" y="4571250"/>
                <a:ext cx="7275" cy="7275"/>
              </a:xfrm>
              <a:custGeom>
                <a:avLst/>
                <a:gdLst/>
                <a:ahLst/>
                <a:cxnLst/>
                <a:rect l="l" t="t" r="r" b="b"/>
                <a:pathLst>
                  <a:path w="291" h="291" extrusionOk="0">
                    <a:moveTo>
                      <a:pt x="1" y="229"/>
                    </a:moveTo>
                    <a:lnTo>
                      <a:pt x="1" y="77"/>
                    </a:lnTo>
                    <a:cubicBezTo>
                      <a:pt x="31" y="69"/>
                      <a:pt x="54" y="69"/>
                      <a:pt x="84" y="77"/>
                    </a:cubicBezTo>
                    <a:cubicBezTo>
                      <a:pt x="138" y="84"/>
                      <a:pt x="199" y="1"/>
                      <a:pt x="260" y="69"/>
                    </a:cubicBezTo>
                    <a:cubicBezTo>
                      <a:pt x="290" y="100"/>
                      <a:pt x="267" y="138"/>
                      <a:pt x="237" y="168"/>
                    </a:cubicBezTo>
                    <a:cubicBezTo>
                      <a:pt x="184" y="229"/>
                      <a:pt x="138" y="290"/>
                      <a:pt x="46" y="237"/>
                    </a:cubicBezTo>
                    <a:cubicBezTo>
                      <a:pt x="31" y="229"/>
                      <a:pt x="16" y="229"/>
                      <a:pt x="1" y="22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0"/>
              <p:cNvSpPr/>
              <p:nvPr/>
            </p:nvSpPr>
            <p:spPr>
              <a:xfrm>
                <a:off x="5144000" y="4520200"/>
                <a:ext cx="5750" cy="5725"/>
              </a:xfrm>
              <a:custGeom>
                <a:avLst/>
                <a:gdLst/>
                <a:ahLst/>
                <a:cxnLst/>
                <a:rect l="l" t="t" r="r" b="b"/>
                <a:pathLst>
                  <a:path w="230" h="229" extrusionOk="0">
                    <a:moveTo>
                      <a:pt x="229" y="114"/>
                    </a:moveTo>
                    <a:cubicBezTo>
                      <a:pt x="206" y="175"/>
                      <a:pt x="168" y="229"/>
                      <a:pt x="92" y="221"/>
                    </a:cubicBezTo>
                    <a:cubicBezTo>
                      <a:pt x="39" y="221"/>
                      <a:pt x="1" y="168"/>
                      <a:pt x="16" y="114"/>
                    </a:cubicBezTo>
                    <a:cubicBezTo>
                      <a:pt x="23" y="46"/>
                      <a:pt x="84" y="0"/>
                      <a:pt x="153" y="8"/>
                    </a:cubicBezTo>
                    <a:cubicBezTo>
                      <a:pt x="206" y="8"/>
                      <a:pt x="229" y="53"/>
                      <a:pt x="229" y="114"/>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0"/>
              <p:cNvSpPr/>
              <p:nvPr/>
            </p:nvSpPr>
            <p:spPr>
              <a:xfrm>
                <a:off x="5134850" y="4541525"/>
                <a:ext cx="8025" cy="7650"/>
              </a:xfrm>
              <a:custGeom>
                <a:avLst/>
                <a:gdLst/>
                <a:ahLst/>
                <a:cxnLst/>
                <a:rect l="l" t="t" r="r" b="b"/>
                <a:pathLst>
                  <a:path w="321" h="306" extrusionOk="0">
                    <a:moveTo>
                      <a:pt x="24" y="191"/>
                    </a:moveTo>
                    <a:cubicBezTo>
                      <a:pt x="24" y="123"/>
                      <a:pt x="1" y="54"/>
                      <a:pt x="62" y="1"/>
                    </a:cubicBezTo>
                    <a:cubicBezTo>
                      <a:pt x="69" y="8"/>
                      <a:pt x="85" y="8"/>
                      <a:pt x="92" y="23"/>
                    </a:cubicBezTo>
                    <a:cubicBezTo>
                      <a:pt x="123" y="100"/>
                      <a:pt x="321" y="62"/>
                      <a:pt x="237" y="206"/>
                    </a:cubicBezTo>
                    <a:cubicBezTo>
                      <a:pt x="176" y="305"/>
                      <a:pt x="100" y="138"/>
                      <a:pt x="24" y="19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0"/>
              <p:cNvSpPr/>
              <p:nvPr/>
            </p:nvSpPr>
            <p:spPr>
              <a:xfrm>
                <a:off x="5140575" y="4532575"/>
                <a:ext cx="5550" cy="4975"/>
              </a:xfrm>
              <a:custGeom>
                <a:avLst/>
                <a:gdLst/>
                <a:ahLst/>
                <a:cxnLst/>
                <a:rect l="l" t="t" r="r" b="b"/>
                <a:pathLst>
                  <a:path w="222" h="199" extrusionOk="0">
                    <a:moveTo>
                      <a:pt x="115" y="199"/>
                    </a:moveTo>
                    <a:cubicBezTo>
                      <a:pt x="54" y="199"/>
                      <a:pt x="0" y="183"/>
                      <a:pt x="0" y="122"/>
                    </a:cubicBezTo>
                    <a:cubicBezTo>
                      <a:pt x="0" y="39"/>
                      <a:pt x="92" y="61"/>
                      <a:pt x="138" y="23"/>
                    </a:cubicBezTo>
                    <a:cubicBezTo>
                      <a:pt x="168" y="0"/>
                      <a:pt x="206" y="54"/>
                      <a:pt x="214" y="92"/>
                    </a:cubicBezTo>
                    <a:cubicBezTo>
                      <a:pt x="221" y="160"/>
                      <a:pt x="176" y="191"/>
                      <a:pt x="115" y="19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0"/>
              <p:cNvSpPr/>
              <p:nvPr/>
            </p:nvSpPr>
            <p:spPr>
              <a:xfrm>
                <a:off x="5137325" y="4549150"/>
                <a:ext cx="4800" cy="4775"/>
              </a:xfrm>
              <a:custGeom>
                <a:avLst/>
                <a:gdLst/>
                <a:ahLst/>
                <a:cxnLst/>
                <a:rect l="l" t="t" r="r" b="b"/>
                <a:pathLst>
                  <a:path w="192" h="191" extrusionOk="0">
                    <a:moveTo>
                      <a:pt x="191" y="77"/>
                    </a:moveTo>
                    <a:cubicBezTo>
                      <a:pt x="191" y="130"/>
                      <a:pt x="168" y="176"/>
                      <a:pt x="108" y="183"/>
                    </a:cubicBezTo>
                    <a:cubicBezTo>
                      <a:pt x="54" y="191"/>
                      <a:pt x="1" y="153"/>
                      <a:pt x="8" y="100"/>
                    </a:cubicBezTo>
                    <a:cubicBezTo>
                      <a:pt x="8" y="39"/>
                      <a:pt x="47" y="0"/>
                      <a:pt x="100" y="0"/>
                    </a:cubicBezTo>
                    <a:cubicBezTo>
                      <a:pt x="161" y="0"/>
                      <a:pt x="191" y="16"/>
                      <a:pt x="191" y="77"/>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0"/>
              <p:cNvSpPr/>
              <p:nvPr/>
            </p:nvSpPr>
            <p:spPr>
              <a:xfrm>
                <a:off x="5138275" y="4599825"/>
                <a:ext cx="7850" cy="5750"/>
              </a:xfrm>
              <a:custGeom>
                <a:avLst/>
                <a:gdLst/>
                <a:ahLst/>
                <a:cxnLst/>
                <a:rect l="l" t="t" r="r" b="b"/>
                <a:pathLst>
                  <a:path w="314" h="230" extrusionOk="0">
                    <a:moveTo>
                      <a:pt x="176" y="229"/>
                    </a:moveTo>
                    <a:cubicBezTo>
                      <a:pt x="1" y="229"/>
                      <a:pt x="100" y="130"/>
                      <a:pt x="115" y="62"/>
                    </a:cubicBezTo>
                    <a:cubicBezTo>
                      <a:pt x="176" y="62"/>
                      <a:pt x="260" y="1"/>
                      <a:pt x="291" y="77"/>
                    </a:cubicBezTo>
                    <a:cubicBezTo>
                      <a:pt x="313" y="146"/>
                      <a:pt x="191" y="161"/>
                      <a:pt x="176" y="22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0"/>
              <p:cNvSpPr/>
              <p:nvPr/>
            </p:nvSpPr>
            <p:spPr>
              <a:xfrm>
                <a:off x="5161525" y="4480750"/>
                <a:ext cx="4600" cy="4600"/>
              </a:xfrm>
              <a:custGeom>
                <a:avLst/>
                <a:gdLst/>
                <a:ahLst/>
                <a:cxnLst/>
                <a:rect l="l" t="t" r="r" b="b"/>
                <a:pathLst>
                  <a:path w="184" h="184" extrusionOk="0">
                    <a:moveTo>
                      <a:pt x="184" y="92"/>
                    </a:moveTo>
                    <a:cubicBezTo>
                      <a:pt x="176" y="153"/>
                      <a:pt x="146" y="183"/>
                      <a:pt x="85" y="183"/>
                    </a:cubicBezTo>
                    <a:cubicBezTo>
                      <a:pt x="31" y="183"/>
                      <a:pt x="1" y="145"/>
                      <a:pt x="1" y="99"/>
                    </a:cubicBezTo>
                    <a:cubicBezTo>
                      <a:pt x="1" y="46"/>
                      <a:pt x="46" y="0"/>
                      <a:pt x="100" y="8"/>
                    </a:cubicBezTo>
                    <a:cubicBezTo>
                      <a:pt x="146" y="8"/>
                      <a:pt x="176" y="46"/>
                      <a:pt x="184" y="92"/>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0"/>
              <p:cNvSpPr/>
              <p:nvPr/>
            </p:nvSpPr>
            <p:spPr>
              <a:xfrm>
                <a:off x="5134675" y="4562300"/>
                <a:ext cx="6300" cy="5550"/>
              </a:xfrm>
              <a:custGeom>
                <a:avLst/>
                <a:gdLst/>
                <a:ahLst/>
                <a:cxnLst/>
                <a:rect l="l" t="t" r="r" b="b"/>
                <a:pathLst>
                  <a:path w="252" h="222" extrusionOk="0">
                    <a:moveTo>
                      <a:pt x="0" y="160"/>
                    </a:moveTo>
                    <a:lnTo>
                      <a:pt x="0" y="84"/>
                    </a:lnTo>
                    <a:cubicBezTo>
                      <a:pt x="69" y="107"/>
                      <a:pt x="153" y="0"/>
                      <a:pt x="206" y="84"/>
                    </a:cubicBezTo>
                    <a:cubicBezTo>
                      <a:pt x="252" y="168"/>
                      <a:pt x="214" y="221"/>
                      <a:pt x="107" y="183"/>
                    </a:cubicBezTo>
                    <a:cubicBezTo>
                      <a:pt x="69" y="176"/>
                      <a:pt x="38" y="168"/>
                      <a:pt x="0" y="16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0"/>
              <p:cNvSpPr/>
              <p:nvPr/>
            </p:nvSpPr>
            <p:spPr>
              <a:xfrm>
                <a:off x="5150100" y="4509700"/>
                <a:ext cx="4400" cy="3650"/>
              </a:xfrm>
              <a:custGeom>
                <a:avLst/>
                <a:gdLst/>
                <a:ahLst/>
                <a:cxnLst/>
                <a:rect l="l" t="t" r="r" b="b"/>
                <a:pathLst>
                  <a:path w="176" h="146" extrusionOk="0">
                    <a:moveTo>
                      <a:pt x="100" y="1"/>
                    </a:moveTo>
                    <a:cubicBezTo>
                      <a:pt x="145" y="1"/>
                      <a:pt x="176" y="8"/>
                      <a:pt x="176" y="62"/>
                    </a:cubicBezTo>
                    <a:cubicBezTo>
                      <a:pt x="176" y="108"/>
                      <a:pt x="138" y="146"/>
                      <a:pt x="92" y="146"/>
                    </a:cubicBezTo>
                    <a:cubicBezTo>
                      <a:pt x="39" y="146"/>
                      <a:pt x="0" y="123"/>
                      <a:pt x="8" y="69"/>
                    </a:cubicBezTo>
                    <a:cubicBezTo>
                      <a:pt x="8" y="8"/>
                      <a:pt x="54" y="1"/>
                      <a:pt x="1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0"/>
              <p:cNvSpPr/>
              <p:nvPr/>
            </p:nvSpPr>
            <p:spPr>
              <a:xfrm>
                <a:off x="5156575" y="4494275"/>
                <a:ext cx="3825" cy="4800"/>
              </a:xfrm>
              <a:custGeom>
                <a:avLst/>
                <a:gdLst/>
                <a:ahLst/>
                <a:cxnLst/>
                <a:rect l="l" t="t" r="r" b="b"/>
                <a:pathLst>
                  <a:path w="153" h="192" extrusionOk="0">
                    <a:moveTo>
                      <a:pt x="153" y="84"/>
                    </a:moveTo>
                    <a:cubicBezTo>
                      <a:pt x="153" y="145"/>
                      <a:pt x="145" y="191"/>
                      <a:pt x="69" y="183"/>
                    </a:cubicBezTo>
                    <a:cubicBezTo>
                      <a:pt x="39" y="183"/>
                      <a:pt x="1" y="168"/>
                      <a:pt x="16" y="130"/>
                    </a:cubicBezTo>
                    <a:cubicBezTo>
                      <a:pt x="31" y="84"/>
                      <a:pt x="23" y="16"/>
                      <a:pt x="92" y="8"/>
                    </a:cubicBezTo>
                    <a:cubicBezTo>
                      <a:pt x="145" y="1"/>
                      <a:pt x="153" y="46"/>
                      <a:pt x="153" y="84"/>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0"/>
              <p:cNvSpPr/>
              <p:nvPr/>
            </p:nvSpPr>
            <p:spPr>
              <a:xfrm>
                <a:off x="5137150" y="4585150"/>
                <a:ext cx="4200" cy="4425"/>
              </a:xfrm>
              <a:custGeom>
                <a:avLst/>
                <a:gdLst/>
                <a:ahLst/>
                <a:cxnLst/>
                <a:rect l="l" t="t" r="r" b="b"/>
                <a:pathLst>
                  <a:path w="168" h="177" extrusionOk="0">
                    <a:moveTo>
                      <a:pt x="38" y="176"/>
                    </a:moveTo>
                    <a:cubicBezTo>
                      <a:pt x="0" y="146"/>
                      <a:pt x="8" y="100"/>
                      <a:pt x="8" y="54"/>
                    </a:cubicBezTo>
                    <a:cubicBezTo>
                      <a:pt x="61" y="31"/>
                      <a:pt x="122" y="1"/>
                      <a:pt x="145" y="77"/>
                    </a:cubicBezTo>
                    <a:cubicBezTo>
                      <a:pt x="168" y="161"/>
                      <a:pt x="99" y="169"/>
                      <a:pt x="38" y="176"/>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0"/>
              <p:cNvSpPr/>
              <p:nvPr/>
            </p:nvSpPr>
            <p:spPr>
              <a:xfrm>
                <a:off x="5182875" y="4292125"/>
                <a:ext cx="26125" cy="48975"/>
              </a:xfrm>
              <a:custGeom>
                <a:avLst/>
                <a:gdLst/>
                <a:ahLst/>
                <a:cxnLst/>
                <a:rect l="l" t="t" r="r" b="b"/>
                <a:pathLst>
                  <a:path w="1045" h="1959" extrusionOk="0">
                    <a:moveTo>
                      <a:pt x="648" y="0"/>
                    </a:moveTo>
                    <a:cubicBezTo>
                      <a:pt x="587" y="343"/>
                      <a:pt x="625" y="412"/>
                      <a:pt x="961" y="595"/>
                    </a:cubicBezTo>
                    <a:cubicBezTo>
                      <a:pt x="999" y="618"/>
                      <a:pt x="1044" y="633"/>
                      <a:pt x="1006" y="694"/>
                    </a:cubicBezTo>
                    <a:cubicBezTo>
                      <a:pt x="846" y="930"/>
                      <a:pt x="831" y="1220"/>
                      <a:pt x="732" y="1479"/>
                    </a:cubicBezTo>
                    <a:cubicBezTo>
                      <a:pt x="686" y="1608"/>
                      <a:pt x="648" y="1700"/>
                      <a:pt x="488" y="1692"/>
                    </a:cubicBezTo>
                    <a:cubicBezTo>
                      <a:pt x="328" y="1692"/>
                      <a:pt x="282" y="1845"/>
                      <a:pt x="221" y="1959"/>
                    </a:cubicBezTo>
                    <a:cubicBezTo>
                      <a:pt x="130" y="1860"/>
                      <a:pt x="61" y="1746"/>
                      <a:pt x="31" y="1616"/>
                    </a:cubicBezTo>
                    <a:cubicBezTo>
                      <a:pt x="0" y="1364"/>
                      <a:pt x="99" y="1113"/>
                      <a:pt x="305" y="961"/>
                    </a:cubicBezTo>
                    <a:cubicBezTo>
                      <a:pt x="381" y="900"/>
                      <a:pt x="473" y="831"/>
                      <a:pt x="374" y="717"/>
                    </a:cubicBezTo>
                    <a:cubicBezTo>
                      <a:pt x="404" y="549"/>
                      <a:pt x="427" y="374"/>
                      <a:pt x="465" y="206"/>
                    </a:cubicBezTo>
                    <a:cubicBezTo>
                      <a:pt x="488" y="115"/>
                      <a:pt x="557" y="38"/>
                      <a:pt x="6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0"/>
              <p:cNvSpPr/>
              <p:nvPr/>
            </p:nvSpPr>
            <p:spPr>
              <a:xfrm>
                <a:off x="5206875" y="4250775"/>
                <a:ext cx="37375" cy="23275"/>
              </a:xfrm>
              <a:custGeom>
                <a:avLst/>
                <a:gdLst/>
                <a:ahLst/>
                <a:cxnLst/>
                <a:rect l="l" t="t" r="r" b="b"/>
                <a:pathLst>
                  <a:path w="1495" h="931" extrusionOk="0">
                    <a:moveTo>
                      <a:pt x="900" y="732"/>
                    </a:moveTo>
                    <a:cubicBezTo>
                      <a:pt x="748" y="549"/>
                      <a:pt x="481" y="511"/>
                      <a:pt x="184" y="633"/>
                    </a:cubicBezTo>
                    <a:cubicBezTo>
                      <a:pt x="130" y="656"/>
                      <a:pt x="84" y="679"/>
                      <a:pt x="39" y="694"/>
                    </a:cubicBezTo>
                    <a:cubicBezTo>
                      <a:pt x="1" y="572"/>
                      <a:pt x="62" y="458"/>
                      <a:pt x="69" y="336"/>
                    </a:cubicBezTo>
                    <a:cubicBezTo>
                      <a:pt x="252" y="122"/>
                      <a:pt x="466" y="16"/>
                      <a:pt x="748" y="130"/>
                    </a:cubicBezTo>
                    <a:cubicBezTo>
                      <a:pt x="786" y="145"/>
                      <a:pt x="793" y="99"/>
                      <a:pt x="801" y="69"/>
                    </a:cubicBezTo>
                    <a:cubicBezTo>
                      <a:pt x="885" y="92"/>
                      <a:pt x="1022" y="0"/>
                      <a:pt x="1037" y="176"/>
                    </a:cubicBezTo>
                    <a:cubicBezTo>
                      <a:pt x="885" y="290"/>
                      <a:pt x="976" y="351"/>
                      <a:pt x="1090" y="404"/>
                    </a:cubicBezTo>
                    <a:cubicBezTo>
                      <a:pt x="1281" y="488"/>
                      <a:pt x="1464" y="587"/>
                      <a:pt x="1494" y="824"/>
                    </a:cubicBezTo>
                    <a:cubicBezTo>
                      <a:pt x="1418" y="930"/>
                      <a:pt x="1342" y="854"/>
                      <a:pt x="1289" y="801"/>
                    </a:cubicBezTo>
                    <a:cubicBezTo>
                      <a:pt x="1190" y="694"/>
                      <a:pt x="1030" y="663"/>
                      <a:pt x="900" y="7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0"/>
              <p:cNvSpPr/>
              <p:nvPr/>
            </p:nvSpPr>
            <p:spPr>
              <a:xfrm>
                <a:off x="5205350" y="4246775"/>
                <a:ext cx="21550" cy="12400"/>
              </a:xfrm>
              <a:custGeom>
                <a:avLst/>
                <a:gdLst/>
                <a:ahLst/>
                <a:cxnLst/>
                <a:rect l="l" t="t" r="r" b="b"/>
                <a:pathLst>
                  <a:path w="862" h="496" extrusionOk="0">
                    <a:moveTo>
                      <a:pt x="862" y="237"/>
                    </a:moveTo>
                    <a:cubicBezTo>
                      <a:pt x="854" y="267"/>
                      <a:pt x="847" y="313"/>
                      <a:pt x="809" y="298"/>
                    </a:cubicBezTo>
                    <a:cubicBezTo>
                      <a:pt x="519" y="176"/>
                      <a:pt x="313" y="282"/>
                      <a:pt x="130" y="496"/>
                    </a:cubicBezTo>
                    <a:cubicBezTo>
                      <a:pt x="1" y="480"/>
                      <a:pt x="54" y="404"/>
                      <a:pt x="77" y="336"/>
                    </a:cubicBezTo>
                    <a:cubicBezTo>
                      <a:pt x="191" y="54"/>
                      <a:pt x="648" y="0"/>
                      <a:pt x="862" y="2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0"/>
              <p:cNvSpPr/>
              <p:nvPr/>
            </p:nvSpPr>
            <p:spPr>
              <a:xfrm>
                <a:off x="5180200" y="4310025"/>
                <a:ext cx="14500" cy="22500"/>
              </a:xfrm>
              <a:custGeom>
                <a:avLst/>
                <a:gdLst/>
                <a:ahLst/>
                <a:cxnLst/>
                <a:rect l="l" t="t" r="r" b="b"/>
                <a:pathLst>
                  <a:path w="580" h="900" extrusionOk="0">
                    <a:moveTo>
                      <a:pt x="473" y="1"/>
                    </a:moveTo>
                    <a:cubicBezTo>
                      <a:pt x="580" y="115"/>
                      <a:pt x="481" y="191"/>
                      <a:pt x="405" y="252"/>
                    </a:cubicBezTo>
                    <a:cubicBezTo>
                      <a:pt x="206" y="397"/>
                      <a:pt x="100" y="648"/>
                      <a:pt x="130" y="900"/>
                    </a:cubicBezTo>
                    <a:cubicBezTo>
                      <a:pt x="1" y="641"/>
                      <a:pt x="31" y="435"/>
                      <a:pt x="237" y="206"/>
                    </a:cubicBezTo>
                    <a:cubicBezTo>
                      <a:pt x="298" y="123"/>
                      <a:pt x="382" y="54"/>
                      <a:pt x="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0"/>
              <p:cNvSpPr/>
              <p:nvPr/>
            </p:nvSpPr>
            <p:spPr>
              <a:xfrm>
                <a:off x="5202300" y="4292875"/>
                <a:ext cx="11275" cy="10700"/>
              </a:xfrm>
              <a:custGeom>
                <a:avLst/>
                <a:gdLst/>
                <a:ahLst/>
                <a:cxnLst/>
                <a:rect l="l" t="t" r="r" b="b"/>
                <a:pathLst>
                  <a:path w="451" h="428" extrusionOk="0">
                    <a:moveTo>
                      <a:pt x="450" y="260"/>
                    </a:moveTo>
                    <a:cubicBezTo>
                      <a:pt x="420" y="359"/>
                      <a:pt x="321" y="428"/>
                      <a:pt x="214" y="405"/>
                    </a:cubicBezTo>
                    <a:cubicBezTo>
                      <a:pt x="123" y="382"/>
                      <a:pt x="46" y="313"/>
                      <a:pt x="24" y="214"/>
                    </a:cubicBezTo>
                    <a:cubicBezTo>
                      <a:pt x="1" y="115"/>
                      <a:pt x="62" y="16"/>
                      <a:pt x="161" y="1"/>
                    </a:cubicBezTo>
                    <a:cubicBezTo>
                      <a:pt x="214" y="130"/>
                      <a:pt x="397" y="115"/>
                      <a:pt x="450" y="2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0"/>
              <p:cNvSpPr/>
              <p:nvPr/>
            </p:nvSpPr>
            <p:spPr>
              <a:xfrm>
                <a:off x="5276050" y="4256875"/>
                <a:ext cx="5725" cy="5350"/>
              </a:xfrm>
              <a:custGeom>
                <a:avLst/>
                <a:gdLst/>
                <a:ahLst/>
                <a:cxnLst/>
                <a:rect l="l" t="t" r="r" b="b"/>
                <a:pathLst>
                  <a:path w="229" h="214" extrusionOk="0">
                    <a:moveTo>
                      <a:pt x="229" y="61"/>
                    </a:moveTo>
                    <a:cubicBezTo>
                      <a:pt x="206" y="214"/>
                      <a:pt x="92" y="168"/>
                      <a:pt x="0" y="176"/>
                    </a:cubicBezTo>
                    <a:cubicBezTo>
                      <a:pt x="0" y="0"/>
                      <a:pt x="115" y="31"/>
                      <a:pt x="229"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0"/>
              <p:cNvSpPr/>
              <p:nvPr/>
            </p:nvSpPr>
            <p:spPr>
              <a:xfrm>
                <a:off x="5236400" y="4168075"/>
                <a:ext cx="51850" cy="34525"/>
              </a:xfrm>
              <a:custGeom>
                <a:avLst/>
                <a:gdLst/>
                <a:ahLst/>
                <a:cxnLst/>
                <a:rect l="l" t="t" r="r" b="b"/>
                <a:pathLst>
                  <a:path w="2074" h="1381" extrusionOk="0">
                    <a:moveTo>
                      <a:pt x="687" y="1"/>
                    </a:moveTo>
                    <a:cubicBezTo>
                      <a:pt x="702" y="31"/>
                      <a:pt x="717" y="69"/>
                      <a:pt x="725" y="107"/>
                    </a:cubicBezTo>
                    <a:cubicBezTo>
                      <a:pt x="763" y="260"/>
                      <a:pt x="847" y="397"/>
                      <a:pt x="992" y="397"/>
                    </a:cubicBezTo>
                    <a:cubicBezTo>
                      <a:pt x="1129" y="389"/>
                      <a:pt x="1251" y="298"/>
                      <a:pt x="1297" y="168"/>
                    </a:cubicBezTo>
                    <a:cubicBezTo>
                      <a:pt x="1358" y="54"/>
                      <a:pt x="1434" y="39"/>
                      <a:pt x="1533" y="107"/>
                    </a:cubicBezTo>
                    <a:cubicBezTo>
                      <a:pt x="1548" y="115"/>
                      <a:pt x="1563" y="123"/>
                      <a:pt x="1586" y="130"/>
                    </a:cubicBezTo>
                    <a:cubicBezTo>
                      <a:pt x="2028" y="344"/>
                      <a:pt x="2074" y="412"/>
                      <a:pt x="2043" y="915"/>
                    </a:cubicBezTo>
                    <a:cubicBezTo>
                      <a:pt x="2036" y="1068"/>
                      <a:pt x="2005" y="1213"/>
                      <a:pt x="1982" y="1380"/>
                    </a:cubicBezTo>
                    <a:cubicBezTo>
                      <a:pt x="1891" y="1334"/>
                      <a:pt x="1891" y="1258"/>
                      <a:pt x="1876" y="1197"/>
                    </a:cubicBezTo>
                    <a:cubicBezTo>
                      <a:pt x="1800" y="953"/>
                      <a:pt x="1655" y="847"/>
                      <a:pt x="1411" y="892"/>
                    </a:cubicBezTo>
                    <a:cubicBezTo>
                      <a:pt x="1312" y="923"/>
                      <a:pt x="1213" y="877"/>
                      <a:pt x="1159" y="801"/>
                    </a:cubicBezTo>
                    <a:cubicBezTo>
                      <a:pt x="1121" y="740"/>
                      <a:pt x="1076" y="687"/>
                      <a:pt x="1022" y="641"/>
                    </a:cubicBezTo>
                    <a:cubicBezTo>
                      <a:pt x="877" y="519"/>
                      <a:pt x="725" y="473"/>
                      <a:pt x="557" y="610"/>
                    </a:cubicBezTo>
                    <a:cubicBezTo>
                      <a:pt x="519" y="633"/>
                      <a:pt x="481" y="656"/>
                      <a:pt x="443" y="679"/>
                    </a:cubicBezTo>
                    <a:cubicBezTo>
                      <a:pt x="184" y="831"/>
                      <a:pt x="39" y="755"/>
                      <a:pt x="1" y="450"/>
                    </a:cubicBezTo>
                    <a:cubicBezTo>
                      <a:pt x="130" y="153"/>
                      <a:pt x="382" y="31"/>
                      <a:pt x="687" y="1"/>
                    </a:cubicBezTo>
                    <a:close/>
                    <a:moveTo>
                      <a:pt x="1891" y="892"/>
                    </a:moveTo>
                    <a:lnTo>
                      <a:pt x="1891" y="748"/>
                    </a:lnTo>
                    <a:cubicBezTo>
                      <a:pt x="1868" y="610"/>
                      <a:pt x="1922" y="443"/>
                      <a:pt x="1754" y="359"/>
                    </a:cubicBezTo>
                    <a:cubicBezTo>
                      <a:pt x="1579" y="283"/>
                      <a:pt x="1403" y="191"/>
                      <a:pt x="1258" y="420"/>
                    </a:cubicBezTo>
                    <a:cubicBezTo>
                      <a:pt x="1236" y="458"/>
                      <a:pt x="1129" y="481"/>
                      <a:pt x="1159" y="511"/>
                    </a:cubicBezTo>
                    <a:cubicBezTo>
                      <a:pt x="1228" y="588"/>
                      <a:pt x="1266" y="748"/>
                      <a:pt x="1426" y="709"/>
                    </a:cubicBezTo>
                    <a:cubicBezTo>
                      <a:pt x="1601" y="671"/>
                      <a:pt x="1739" y="725"/>
                      <a:pt x="1891" y="892"/>
                    </a:cubicBezTo>
                    <a:close/>
                    <a:moveTo>
                      <a:pt x="565" y="153"/>
                    </a:moveTo>
                    <a:cubicBezTo>
                      <a:pt x="435" y="153"/>
                      <a:pt x="199" y="359"/>
                      <a:pt x="184" y="488"/>
                    </a:cubicBezTo>
                    <a:cubicBezTo>
                      <a:pt x="176" y="572"/>
                      <a:pt x="199" y="626"/>
                      <a:pt x="291" y="580"/>
                    </a:cubicBezTo>
                    <a:cubicBezTo>
                      <a:pt x="405" y="519"/>
                      <a:pt x="504" y="443"/>
                      <a:pt x="618" y="382"/>
                    </a:cubicBezTo>
                    <a:cubicBezTo>
                      <a:pt x="694" y="328"/>
                      <a:pt x="634" y="283"/>
                      <a:pt x="626" y="229"/>
                    </a:cubicBezTo>
                    <a:cubicBezTo>
                      <a:pt x="618" y="199"/>
                      <a:pt x="626" y="146"/>
                      <a:pt x="565" y="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0"/>
              <p:cNvSpPr/>
              <p:nvPr/>
            </p:nvSpPr>
            <p:spPr>
              <a:xfrm>
                <a:off x="5234125" y="4160850"/>
                <a:ext cx="20225" cy="18675"/>
              </a:xfrm>
              <a:custGeom>
                <a:avLst/>
                <a:gdLst/>
                <a:ahLst/>
                <a:cxnLst/>
                <a:rect l="l" t="t" r="r" b="b"/>
                <a:pathLst>
                  <a:path w="809" h="747" extrusionOk="0">
                    <a:moveTo>
                      <a:pt x="778" y="290"/>
                    </a:moveTo>
                    <a:cubicBezTo>
                      <a:pt x="473" y="320"/>
                      <a:pt x="221" y="442"/>
                      <a:pt x="92" y="747"/>
                    </a:cubicBezTo>
                    <a:cubicBezTo>
                      <a:pt x="0" y="465"/>
                      <a:pt x="321" y="0"/>
                      <a:pt x="603" y="15"/>
                    </a:cubicBezTo>
                    <a:cubicBezTo>
                      <a:pt x="770" y="31"/>
                      <a:pt x="808" y="137"/>
                      <a:pt x="778" y="29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0"/>
              <p:cNvSpPr/>
              <p:nvPr/>
            </p:nvSpPr>
            <p:spPr>
              <a:xfrm>
                <a:off x="5241550" y="4190000"/>
                <a:ext cx="19475" cy="9350"/>
              </a:xfrm>
              <a:custGeom>
                <a:avLst/>
                <a:gdLst/>
                <a:ahLst/>
                <a:cxnLst/>
                <a:rect l="l" t="t" r="r" b="b"/>
                <a:pathLst>
                  <a:path w="779" h="374" extrusionOk="0">
                    <a:moveTo>
                      <a:pt x="778" y="99"/>
                    </a:moveTo>
                    <a:cubicBezTo>
                      <a:pt x="694" y="183"/>
                      <a:pt x="588" y="259"/>
                      <a:pt x="473" y="320"/>
                    </a:cubicBezTo>
                    <a:cubicBezTo>
                      <a:pt x="374" y="374"/>
                      <a:pt x="245" y="358"/>
                      <a:pt x="153" y="282"/>
                    </a:cubicBezTo>
                    <a:cubicBezTo>
                      <a:pt x="85" y="236"/>
                      <a:pt x="1" y="160"/>
                      <a:pt x="69" y="76"/>
                    </a:cubicBezTo>
                    <a:cubicBezTo>
                      <a:pt x="130" y="0"/>
                      <a:pt x="184" y="99"/>
                      <a:pt x="229" y="137"/>
                    </a:cubicBezTo>
                    <a:cubicBezTo>
                      <a:pt x="321" y="206"/>
                      <a:pt x="435" y="221"/>
                      <a:pt x="542" y="168"/>
                    </a:cubicBezTo>
                    <a:cubicBezTo>
                      <a:pt x="610" y="122"/>
                      <a:pt x="694" y="99"/>
                      <a:pt x="778" y="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0"/>
              <p:cNvSpPr/>
              <p:nvPr/>
            </p:nvSpPr>
            <p:spPr>
              <a:xfrm>
                <a:off x="5265375" y="4153975"/>
                <a:ext cx="4600" cy="8025"/>
              </a:xfrm>
              <a:custGeom>
                <a:avLst/>
                <a:gdLst/>
                <a:ahLst/>
                <a:cxnLst/>
                <a:rect l="l" t="t" r="r" b="b"/>
                <a:pathLst>
                  <a:path w="184" h="321" extrusionOk="0">
                    <a:moveTo>
                      <a:pt x="0" y="1"/>
                    </a:moveTo>
                    <a:cubicBezTo>
                      <a:pt x="69" y="39"/>
                      <a:pt x="92" y="46"/>
                      <a:pt x="107" y="62"/>
                    </a:cubicBezTo>
                    <a:cubicBezTo>
                      <a:pt x="160" y="123"/>
                      <a:pt x="183" y="214"/>
                      <a:pt x="160" y="290"/>
                    </a:cubicBezTo>
                    <a:cubicBezTo>
                      <a:pt x="160" y="306"/>
                      <a:pt x="122" y="321"/>
                      <a:pt x="115" y="321"/>
                    </a:cubicBezTo>
                    <a:cubicBezTo>
                      <a:pt x="46" y="283"/>
                      <a:pt x="69" y="199"/>
                      <a:pt x="38" y="138"/>
                    </a:cubicBezTo>
                    <a:cubicBezTo>
                      <a:pt x="23" y="92"/>
                      <a:pt x="16" y="4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0"/>
              <p:cNvSpPr/>
              <p:nvPr/>
            </p:nvSpPr>
            <p:spPr>
              <a:xfrm>
                <a:off x="5192975" y="4650900"/>
                <a:ext cx="87850" cy="20025"/>
              </a:xfrm>
              <a:custGeom>
                <a:avLst/>
                <a:gdLst/>
                <a:ahLst/>
                <a:cxnLst/>
                <a:rect l="l" t="t" r="r" b="b"/>
                <a:pathLst>
                  <a:path w="3514" h="801" extrusionOk="0">
                    <a:moveTo>
                      <a:pt x="3514" y="740"/>
                    </a:moveTo>
                    <a:cubicBezTo>
                      <a:pt x="3209" y="755"/>
                      <a:pt x="2896" y="801"/>
                      <a:pt x="2599" y="770"/>
                    </a:cubicBezTo>
                    <a:cubicBezTo>
                      <a:pt x="1807" y="686"/>
                      <a:pt x="1014" y="587"/>
                      <a:pt x="275" y="252"/>
                    </a:cubicBezTo>
                    <a:cubicBezTo>
                      <a:pt x="153" y="214"/>
                      <a:pt x="54" y="122"/>
                      <a:pt x="0" y="0"/>
                    </a:cubicBezTo>
                    <a:cubicBezTo>
                      <a:pt x="237" y="31"/>
                      <a:pt x="435" y="153"/>
                      <a:pt x="648" y="229"/>
                    </a:cubicBezTo>
                    <a:cubicBezTo>
                      <a:pt x="1258" y="404"/>
                      <a:pt x="1883" y="549"/>
                      <a:pt x="2508" y="648"/>
                    </a:cubicBezTo>
                    <a:cubicBezTo>
                      <a:pt x="2767" y="694"/>
                      <a:pt x="3034" y="656"/>
                      <a:pt x="3293" y="656"/>
                    </a:cubicBezTo>
                    <a:cubicBezTo>
                      <a:pt x="3377" y="656"/>
                      <a:pt x="3468" y="648"/>
                      <a:pt x="3514" y="7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0"/>
              <p:cNvSpPr/>
              <p:nvPr/>
            </p:nvSpPr>
            <p:spPr>
              <a:xfrm>
                <a:off x="5317400" y="4657750"/>
                <a:ext cx="84600" cy="11450"/>
              </a:xfrm>
              <a:custGeom>
                <a:avLst/>
                <a:gdLst/>
                <a:ahLst/>
                <a:cxnLst/>
                <a:rect l="l" t="t" r="r" b="b"/>
                <a:pathLst>
                  <a:path w="3384" h="458" extrusionOk="0">
                    <a:moveTo>
                      <a:pt x="3384" y="39"/>
                    </a:moveTo>
                    <a:cubicBezTo>
                      <a:pt x="3209" y="206"/>
                      <a:pt x="2965" y="222"/>
                      <a:pt x="2744" y="260"/>
                    </a:cubicBezTo>
                    <a:cubicBezTo>
                      <a:pt x="2241" y="359"/>
                      <a:pt x="1722" y="420"/>
                      <a:pt x="1204" y="443"/>
                    </a:cubicBezTo>
                    <a:cubicBezTo>
                      <a:pt x="808" y="458"/>
                      <a:pt x="404" y="458"/>
                      <a:pt x="0" y="420"/>
                    </a:cubicBezTo>
                    <a:cubicBezTo>
                      <a:pt x="99" y="374"/>
                      <a:pt x="206" y="351"/>
                      <a:pt x="312" y="351"/>
                    </a:cubicBezTo>
                    <a:cubicBezTo>
                      <a:pt x="1280" y="336"/>
                      <a:pt x="2241" y="229"/>
                      <a:pt x="3186" y="24"/>
                    </a:cubicBezTo>
                    <a:cubicBezTo>
                      <a:pt x="3247" y="1"/>
                      <a:pt x="3323" y="8"/>
                      <a:pt x="3384" y="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0"/>
              <p:cNvSpPr/>
              <p:nvPr/>
            </p:nvSpPr>
            <p:spPr>
              <a:xfrm>
                <a:off x="5155825" y="4622125"/>
                <a:ext cx="8975" cy="39650"/>
              </a:xfrm>
              <a:custGeom>
                <a:avLst/>
                <a:gdLst/>
                <a:ahLst/>
                <a:cxnLst/>
                <a:rect l="l" t="t" r="r" b="b"/>
                <a:pathLst>
                  <a:path w="359" h="1586" extrusionOk="0">
                    <a:moveTo>
                      <a:pt x="107" y="0"/>
                    </a:moveTo>
                    <a:cubicBezTo>
                      <a:pt x="198" y="46"/>
                      <a:pt x="183" y="138"/>
                      <a:pt x="183" y="214"/>
                    </a:cubicBezTo>
                    <a:cubicBezTo>
                      <a:pt x="198" y="526"/>
                      <a:pt x="145" y="846"/>
                      <a:pt x="229" y="1151"/>
                    </a:cubicBezTo>
                    <a:cubicBezTo>
                      <a:pt x="274" y="1296"/>
                      <a:pt x="358" y="1426"/>
                      <a:pt x="335" y="1586"/>
                    </a:cubicBezTo>
                    <a:cubicBezTo>
                      <a:pt x="46" y="1151"/>
                      <a:pt x="0" y="664"/>
                      <a:pt x="38" y="161"/>
                    </a:cubicBezTo>
                    <a:cubicBezTo>
                      <a:pt x="53" y="100"/>
                      <a:pt x="76" y="46"/>
                      <a:pt x="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0"/>
              <p:cNvSpPr/>
              <p:nvPr/>
            </p:nvSpPr>
            <p:spPr>
              <a:xfrm>
                <a:off x="5162300" y="4625750"/>
                <a:ext cx="7825" cy="35850"/>
              </a:xfrm>
              <a:custGeom>
                <a:avLst/>
                <a:gdLst/>
                <a:ahLst/>
                <a:cxnLst/>
                <a:rect l="l" t="t" r="r" b="b"/>
                <a:pathLst>
                  <a:path w="313" h="1434" extrusionOk="0">
                    <a:moveTo>
                      <a:pt x="198" y="1433"/>
                    </a:moveTo>
                    <a:cubicBezTo>
                      <a:pt x="15" y="1014"/>
                      <a:pt x="38" y="572"/>
                      <a:pt x="8" y="130"/>
                    </a:cubicBezTo>
                    <a:cubicBezTo>
                      <a:pt x="0" y="38"/>
                      <a:pt x="38" y="0"/>
                      <a:pt x="130" y="16"/>
                    </a:cubicBezTo>
                    <a:cubicBezTo>
                      <a:pt x="122" y="442"/>
                      <a:pt x="160" y="869"/>
                      <a:pt x="244" y="1288"/>
                    </a:cubicBezTo>
                    <a:cubicBezTo>
                      <a:pt x="252" y="1342"/>
                      <a:pt x="313" y="1418"/>
                      <a:pt x="198" y="1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0"/>
              <p:cNvSpPr/>
              <p:nvPr/>
            </p:nvSpPr>
            <p:spPr>
              <a:xfrm>
                <a:off x="5168000" y="4627850"/>
                <a:ext cx="5175" cy="24775"/>
              </a:xfrm>
              <a:custGeom>
                <a:avLst/>
                <a:gdLst/>
                <a:ahLst/>
                <a:cxnLst/>
                <a:rect l="l" t="t" r="r" b="b"/>
                <a:pathLst>
                  <a:path w="207" h="991" extrusionOk="0">
                    <a:moveTo>
                      <a:pt x="123" y="0"/>
                    </a:moveTo>
                    <a:cubicBezTo>
                      <a:pt x="184" y="137"/>
                      <a:pt x="153" y="282"/>
                      <a:pt x="161" y="419"/>
                    </a:cubicBezTo>
                    <a:cubicBezTo>
                      <a:pt x="146" y="556"/>
                      <a:pt x="161" y="686"/>
                      <a:pt x="207" y="816"/>
                    </a:cubicBezTo>
                    <a:cubicBezTo>
                      <a:pt x="199" y="884"/>
                      <a:pt x="176" y="945"/>
                      <a:pt x="138" y="991"/>
                    </a:cubicBezTo>
                    <a:cubicBezTo>
                      <a:pt x="69" y="991"/>
                      <a:pt x="77" y="930"/>
                      <a:pt x="77" y="899"/>
                    </a:cubicBezTo>
                    <a:cubicBezTo>
                      <a:pt x="47" y="663"/>
                      <a:pt x="24" y="427"/>
                      <a:pt x="8" y="191"/>
                    </a:cubicBezTo>
                    <a:cubicBezTo>
                      <a:pt x="1" y="107"/>
                      <a:pt x="1" y="15"/>
                      <a:pt x="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0"/>
              <p:cNvSpPr/>
              <p:nvPr/>
            </p:nvSpPr>
            <p:spPr>
              <a:xfrm>
                <a:off x="5418375" y="4632800"/>
                <a:ext cx="6875" cy="27650"/>
              </a:xfrm>
              <a:custGeom>
                <a:avLst/>
                <a:gdLst/>
                <a:ahLst/>
                <a:cxnLst/>
                <a:rect l="l" t="t" r="r" b="b"/>
                <a:pathLst>
                  <a:path w="275" h="1106" extrusionOk="0">
                    <a:moveTo>
                      <a:pt x="77" y="0"/>
                    </a:moveTo>
                    <a:cubicBezTo>
                      <a:pt x="115" y="0"/>
                      <a:pt x="153" y="23"/>
                      <a:pt x="145" y="54"/>
                    </a:cubicBezTo>
                    <a:cubicBezTo>
                      <a:pt x="107" y="397"/>
                      <a:pt x="252" y="709"/>
                      <a:pt x="275" y="1044"/>
                    </a:cubicBezTo>
                    <a:cubicBezTo>
                      <a:pt x="168" y="1105"/>
                      <a:pt x="183" y="999"/>
                      <a:pt x="160" y="953"/>
                    </a:cubicBezTo>
                    <a:cubicBezTo>
                      <a:pt x="31" y="656"/>
                      <a:pt x="0" y="320"/>
                      <a:pt x="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0"/>
              <p:cNvSpPr/>
              <p:nvPr/>
            </p:nvSpPr>
            <p:spPr>
              <a:xfrm>
                <a:off x="5426000" y="4635650"/>
                <a:ext cx="6300" cy="25175"/>
              </a:xfrm>
              <a:custGeom>
                <a:avLst/>
                <a:gdLst/>
                <a:ahLst/>
                <a:cxnLst/>
                <a:rect l="l" t="t" r="r" b="b"/>
                <a:pathLst>
                  <a:path w="252" h="1007" extrusionOk="0">
                    <a:moveTo>
                      <a:pt x="122" y="923"/>
                    </a:moveTo>
                    <a:cubicBezTo>
                      <a:pt x="99" y="740"/>
                      <a:pt x="69" y="565"/>
                      <a:pt x="54" y="382"/>
                    </a:cubicBezTo>
                    <a:cubicBezTo>
                      <a:pt x="38" y="252"/>
                      <a:pt x="0" y="115"/>
                      <a:pt x="115" y="1"/>
                    </a:cubicBezTo>
                    <a:cubicBezTo>
                      <a:pt x="175" y="290"/>
                      <a:pt x="221" y="580"/>
                      <a:pt x="244" y="877"/>
                    </a:cubicBezTo>
                    <a:cubicBezTo>
                      <a:pt x="244" y="915"/>
                      <a:pt x="252" y="976"/>
                      <a:pt x="198" y="991"/>
                    </a:cubicBezTo>
                    <a:cubicBezTo>
                      <a:pt x="153" y="1007"/>
                      <a:pt x="137" y="953"/>
                      <a:pt x="122" y="9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0"/>
              <p:cNvSpPr/>
              <p:nvPr/>
            </p:nvSpPr>
            <p:spPr>
              <a:xfrm>
                <a:off x="5413225" y="4680225"/>
                <a:ext cx="34325" cy="3275"/>
              </a:xfrm>
              <a:custGeom>
                <a:avLst/>
                <a:gdLst/>
                <a:ahLst/>
                <a:cxnLst/>
                <a:rect l="l" t="t" r="r" b="b"/>
                <a:pathLst>
                  <a:path w="1373" h="131" extrusionOk="0">
                    <a:moveTo>
                      <a:pt x="1" y="1"/>
                    </a:moveTo>
                    <a:lnTo>
                      <a:pt x="1372" y="1"/>
                    </a:lnTo>
                    <a:cubicBezTo>
                      <a:pt x="915" y="131"/>
                      <a:pt x="458" y="70"/>
                      <a:pt x="1" y="54"/>
                    </a:cubicBezTo>
                    <a:cubicBezTo>
                      <a:pt x="1" y="39"/>
                      <a:pt x="1" y="2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0"/>
              <p:cNvSpPr/>
              <p:nvPr/>
            </p:nvSpPr>
            <p:spPr>
              <a:xfrm>
                <a:off x="5430950" y="4685000"/>
                <a:ext cx="3650" cy="4975"/>
              </a:xfrm>
              <a:custGeom>
                <a:avLst/>
                <a:gdLst/>
                <a:ahLst/>
                <a:cxnLst/>
                <a:rect l="l" t="t" r="r" b="b"/>
                <a:pathLst>
                  <a:path w="146" h="199" extrusionOk="0">
                    <a:moveTo>
                      <a:pt x="145" y="107"/>
                    </a:moveTo>
                    <a:cubicBezTo>
                      <a:pt x="145" y="161"/>
                      <a:pt x="130" y="199"/>
                      <a:pt x="77" y="199"/>
                    </a:cubicBezTo>
                    <a:cubicBezTo>
                      <a:pt x="23" y="199"/>
                      <a:pt x="8" y="161"/>
                      <a:pt x="0" y="115"/>
                    </a:cubicBezTo>
                    <a:cubicBezTo>
                      <a:pt x="0" y="69"/>
                      <a:pt x="8" y="16"/>
                      <a:pt x="54" y="8"/>
                    </a:cubicBezTo>
                    <a:cubicBezTo>
                      <a:pt x="130" y="1"/>
                      <a:pt x="122" y="69"/>
                      <a:pt x="145" y="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0"/>
              <p:cNvSpPr/>
              <p:nvPr/>
            </p:nvSpPr>
            <p:spPr>
              <a:xfrm>
                <a:off x="5146100" y="4676050"/>
                <a:ext cx="11275" cy="3075"/>
              </a:xfrm>
              <a:custGeom>
                <a:avLst/>
                <a:gdLst/>
                <a:ahLst/>
                <a:cxnLst/>
                <a:rect l="l" t="t" r="r" b="b"/>
                <a:pathLst>
                  <a:path w="451" h="123" extrusionOk="0">
                    <a:moveTo>
                      <a:pt x="0" y="0"/>
                    </a:moveTo>
                    <a:lnTo>
                      <a:pt x="374" y="0"/>
                    </a:lnTo>
                    <a:cubicBezTo>
                      <a:pt x="412" y="0"/>
                      <a:pt x="450" y="8"/>
                      <a:pt x="450" y="61"/>
                    </a:cubicBezTo>
                    <a:cubicBezTo>
                      <a:pt x="450" y="92"/>
                      <a:pt x="420" y="122"/>
                      <a:pt x="381" y="115"/>
                    </a:cubicBezTo>
                    <a:cubicBezTo>
                      <a:pt x="252" y="92"/>
                      <a:pt x="115" y="9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0"/>
              <p:cNvSpPr/>
              <p:nvPr/>
            </p:nvSpPr>
            <p:spPr>
              <a:xfrm>
                <a:off x="5160200" y="4683100"/>
                <a:ext cx="3075" cy="5350"/>
              </a:xfrm>
              <a:custGeom>
                <a:avLst/>
                <a:gdLst/>
                <a:ahLst/>
                <a:cxnLst/>
                <a:rect l="l" t="t" r="r" b="b"/>
                <a:pathLst>
                  <a:path w="123" h="214" extrusionOk="0">
                    <a:moveTo>
                      <a:pt x="122" y="122"/>
                    </a:moveTo>
                    <a:cubicBezTo>
                      <a:pt x="122" y="160"/>
                      <a:pt x="122" y="214"/>
                      <a:pt x="69" y="206"/>
                    </a:cubicBezTo>
                    <a:cubicBezTo>
                      <a:pt x="16" y="191"/>
                      <a:pt x="8" y="145"/>
                      <a:pt x="8" y="99"/>
                    </a:cubicBezTo>
                    <a:cubicBezTo>
                      <a:pt x="8" y="46"/>
                      <a:pt x="0" y="0"/>
                      <a:pt x="54" y="8"/>
                    </a:cubicBezTo>
                    <a:cubicBezTo>
                      <a:pt x="122" y="8"/>
                      <a:pt x="115" y="69"/>
                      <a:pt x="122" y="1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0"/>
              <p:cNvSpPr/>
              <p:nvPr/>
            </p:nvSpPr>
            <p:spPr>
              <a:xfrm>
                <a:off x="5164200" y="4683850"/>
                <a:ext cx="4025" cy="4425"/>
              </a:xfrm>
              <a:custGeom>
                <a:avLst/>
                <a:gdLst/>
                <a:ahLst/>
                <a:cxnLst/>
                <a:rect l="l" t="t" r="r" b="b"/>
                <a:pathLst>
                  <a:path w="161" h="177" extrusionOk="0">
                    <a:moveTo>
                      <a:pt x="115" y="176"/>
                    </a:moveTo>
                    <a:cubicBezTo>
                      <a:pt x="54" y="161"/>
                      <a:pt x="46" y="107"/>
                      <a:pt x="23" y="69"/>
                    </a:cubicBezTo>
                    <a:cubicBezTo>
                      <a:pt x="0" y="24"/>
                      <a:pt x="23" y="1"/>
                      <a:pt x="61" y="1"/>
                    </a:cubicBezTo>
                    <a:cubicBezTo>
                      <a:pt x="115" y="1"/>
                      <a:pt x="153" y="47"/>
                      <a:pt x="153" y="100"/>
                    </a:cubicBezTo>
                    <a:cubicBezTo>
                      <a:pt x="160" y="138"/>
                      <a:pt x="153" y="168"/>
                      <a:pt x="115" y="1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0"/>
              <p:cNvSpPr/>
              <p:nvPr/>
            </p:nvSpPr>
            <p:spPr>
              <a:xfrm>
                <a:off x="5297950" y="4122550"/>
                <a:ext cx="14700" cy="6300"/>
              </a:xfrm>
              <a:custGeom>
                <a:avLst/>
                <a:gdLst/>
                <a:ahLst/>
                <a:cxnLst/>
                <a:rect l="l" t="t" r="r" b="b"/>
                <a:pathLst>
                  <a:path w="588" h="252" extrusionOk="0">
                    <a:moveTo>
                      <a:pt x="587" y="122"/>
                    </a:moveTo>
                    <a:cubicBezTo>
                      <a:pt x="298" y="252"/>
                      <a:pt x="206" y="236"/>
                      <a:pt x="1" y="0"/>
                    </a:cubicBezTo>
                    <a:cubicBezTo>
                      <a:pt x="161" y="38"/>
                      <a:pt x="313" y="99"/>
                      <a:pt x="488" y="38"/>
                    </a:cubicBezTo>
                    <a:cubicBezTo>
                      <a:pt x="542" y="15"/>
                      <a:pt x="580" y="54"/>
                      <a:pt x="587" y="1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0"/>
              <p:cNvSpPr/>
              <p:nvPr/>
            </p:nvSpPr>
            <p:spPr>
              <a:xfrm>
                <a:off x="5304825" y="4115300"/>
                <a:ext cx="6675" cy="4025"/>
              </a:xfrm>
              <a:custGeom>
                <a:avLst/>
                <a:gdLst/>
                <a:ahLst/>
                <a:cxnLst/>
                <a:rect l="l" t="t" r="r" b="b"/>
                <a:pathLst>
                  <a:path w="267" h="161" extrusionOk="0">
                    <a:moveTo>
                      <a:pt x="0" y="46"/>
                    </a:moveTo>
                    <a:cubicBezTo>
                      <a:pt x="76" y="1"/>
                      <a:pt x="175" y="8"/>
                      <a:pt x="252" y="54"/>
                    </a:cubicBezTo>
                    <a:cubicBezTo>
                      <a:pt x="267" y="69"/>
                      <a:pt x="259" y="107"/>
                      <a:pt x="236" y="115"/>
                    </a:cubicBezTo>
                    <a:cubicBezTo>
                      <a:pt x="152" y="161"/>
                      <a:pt x="46" y="130"/>
                      <a:pt x="0"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0"/>
              <p:cNvSpPr/>
              <p:nvPr/>
            </p:nvSpPr>
            <p:spPr>
              <a:xfrm>
                <a:off x="5328825" y="4734150"/>
                <a:ext cx="3825" cy="4975"/>
              </a:xfrm>
              <a:custGeom>
                <a:avLst/>
                <a:gdLst/>
                <a:ahLst/>
                <a:cxnLst/>
                <a:rect l="l" t="t" r="r" b="b"/>
                <a:pathLst>
                  <a:path w="153" h="199" extrusionOk="0">
                    <a:moveTo>
                      <a:pt x="153" y="85"/>
                    </a:moveTo>
                    <a:cubicBezTo>
                      <a:pt x="153" y="146"/>
                      <a:pt x="107" y="191"/>
                      <a:pt x="54" y="199"/>
                    </a:cubicBezTo>
                    <a:cubicBezTo>
                      <a:pt x="0" y="199"/>
                      <a:pt x="0" y="153"/>
                      <a:pt x="0" y="115"/>
                    </a:cubicBezTo>
                    <a:cubicBezTo>
                      <a:pt x="0" y="54"/>
                      <a:pt x="16" y="1"/>
                      <a:pt x="99" y="1"/>
                    </a:cubicBezTo>
                    <a:cubicBezTo>
                      <a:pt x="130" y="1"/>
                      <a:pt x="153" y="39"/>
                      <a:pt x="153" y="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0"/>
              <p:cNvSpPr/>
              <p:nvPr/>
            </p:nvSpPr>
            <p:spPr>
              <a:xfrm>
                <a:off x="5229350" y="4267350"/>
                <a:ext cx="19275" cy="18875"/>
              </a:xfrm>
              <a:custGeom>
                <a:avLst/>
                <a:gdLst/>
                <a:ahLst/>
                <a:cxnLst/>
                <a:rect l="l" t="t" r="r" b="b"/>
                <a:pathLst>
                  <a:path w="771" h="755" extrusionOk="0">
                    <a:moveTo>
                      <a:pt x="1" y="69"/>
                    </a:moveTo>
                    <a:cubicBezTo>
                      <a:pt x="131" y="0"/>
                      <a:pt x="291" y="39"/>
                      <a:pt x="390" y="145"/>
                    </a:cubicBezTo>
                    <a:cubicBezTo>
                      <a:pt x="443" y="191"/>
                      <a:pt x="519" y="275"/>
                      <a:pt x="595" y="168"/>
                    </a:cubicBezTo>
                    <a:cubicBezTo>
                      <a:pt x="771" y="374"/>
                      <a:pt x="771" y="420"/>
                      <a:pt x="534" y="549"/>
                    </a:cubicBezTo>
                    <a:cubicBezTo>
                      <a:pt x="405" y="618"/>
                      <a:pt x="291" y="755"/>
                      <a:pt x="123" y="603"/>
                    </a:cubicBezTo>
                    <a:cubicBezTo>
                      <a:pt x="62" y="557"/>
                      <a:pt x="39" y="511"/>
                      <a:pt x="62" y="442"/>
                    </a:cubicBezTo>
                    <a:cubicBezTo>
                      <a:pt x="115" y="305"/>
                      <a:pt x="54" y="183"/>
                      <a:pt x="1" y="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0"/>
              <p:cNvSpPr/>
              <p:nvPr/>
            </p:nvSpPr>
            <p:spPr>
              <a:xfrm>
                <a:off x="5255475" y="4240675"/>
                <a:ext cx="10300" cy="7075"/>
              </a:xfrm>
              <a:custGeom>
                <a:avLst/>
                <a:gdLst/>
                <a:ahLst/>
                <a:cxnLst/>
                <a:rect l="l" t="t" r="r" b="b"/>
                <a:pathLst>
                  <a:path w="412" h="283" extrusionOk="0">
                    <a:moveTo>
                      <a:pt x="412" y="77"/>
                    </a:moveTo>
                    <a:cubicBezTo>
                      <a:pt x="351" y="176"/>
                      <a:pt x="252" y="244"/>
                      <a:pt x="137" y="267"/>
                    </a:cubicBezTo>
                    <a:cubicBezTo>
                      <a:pt x="61" y="282"/>
                      <a:pt x="0" y="214"/>
                      <a:pt x="15" y="138"/>
                    </a:cubicBezTo>
                    <a:cubicBezTo>
                      <a:pt x="38" y="0"/>
                      <a:pt x="175" y="39"/>
                      <a:pt x="267" y="23"/>
                    </a:cubicBezTo>
                    <a:cubicBezTo>
                      <a:pt x="313" y="8"/>
                      <a:pt x="381" y="0"/>
                      <a:pt x="412" y="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0" name="Google Shape;11110;p60"/>
            <p:cNvSpPr/>
            <p:nvPr/>
          </p:nvSpPr>
          <p:spPr>
            <a:xfrm>
              <a:off x="7183625" y="3894525"/>
              <a:ext cx="47625" cy="92875"/>
            </a:xfrm>
            <a:custGeom>
              <a:avLst/>
              <a:gdLst/>
              <a:ahLst/>
              <a:cxnLst/>
              <a:rect l="l" t="t" r="r" b="b"/>
              <a:pathLst>
                <a:path w="1905" h="3715" extrusionOk="0">
                  <a:moveTo>
                    <a:pt x="96" y="0"/>
                  </a:moveTo>
                  <a:lnTo>
                    <a:pt x="1905" y="0"/>
                  </a:lnTo>
                  <a:lnTo>
                    <a:pt x="1143" y="3715"/>
                  </a:lnTo>
                  <a:lnTo>
                    <a:pt x="405" y="3310"/>
                  </a:lnTo>
                  <a:lnTo>
                    <a:pt x="0" y="1596"/>
                  </a:lnTo>
                  <a:close/>
                </a:path>
              </a:pathLst>
            </a:custGeom>
            <a:solidFill>
              <a:schemeClr val="lt1"/>
            </a:solidFill>
            <a:ln>
              <a:noFill/>
            </a:ln>
          </p:spPr>
        </p:sp>
        <p:sp>
          <p:nvSpPr>
            <p:cNvPr id="11111" name="Google Shape;11111;p60"/>
            <p:cNvSpPr/>
            <p:nvPr/>
          </p:nvSpPr>
          <p:spPr>
            <a:xfrm>
              <a:off x="7751575" y="3899300"/>
              <a:ext cx="47625" cy="92875"/>
            </a:xfrm>
            <a:custGeom>
              <a:avLst/>
              <a:gdLst/>
              <a:ahLst/>
              <a:cxnLst/>
              <a:rect l="l" t="t" r="r" b="b"/>
              <a:pathLst>
                <a:path w="1905" h="3715" extrusionOk="0">
                  <a:moveTo>
                    <a:pt x="96" y="0"/>
                  </a:moveTo>
                  <a:lnTo>
                    <a:pt x="1905" y="0"/>
                  </a:lnTo>
                  <a:lnTo>
                    <a:pt x="1143" y="3715"/>
                  </a:lnTo>
                  <a:lnTo>
                    <a:pt x="405" y="3310"/>
                  </a:lnTo>
                  <a:lnTo>
                    <a:pt x="0" y="1596"/>
                  </a:lnTo>
                  <a:close/>
                </a:path>
              </a:pathLst>
            </a:custGeom>
            <a:solidFill>
              <a:schemeClr val="lt1"/>
            </a:solidFill>
            <a:ln>
              <a:noFill/>
            </a:ln>
          </p:spPr>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115"/>
        <p:cNvGrpSpPr/>
        <p:nvPr/>
      </p:nvGrpSpPr>
      <p:grpSpPr>
        <a:xfrm>
          <a:off x="0" y="0"/>
          <a:ext cx="0" cy="0"/>
          <a:chOff x="0" y="0"/>
          <a:chExt cx="0" cy="0"/>
        </a:xfrm>
      </p:grpSpPr>
      <p:sp>
        <p:nvSpPr>
          <p:cNvPr id="11116" name="Google Shape;11116;p61"/>
          <p:cNvSpPr txBox="1">
            <a:spLocks noGrp="1"/>
          </p:cNvSpPr>
          <p:nvPr>
            <p:ph type="title"/>
          </p:nvPr>
        </p:nvSpPr>
        <p:spPr>
          <a:xfrm>
            <a:off x="713225" y="540275"/>
            <a:ext cx="772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1117" name="Google Shape;11117;p61"/>
          <p:cNvSpPr txBox="1">
            <a:spLocks noGrp="1"/>
          </p:cNvSpPr>
          <p:nvPr>
            <p:ph type="body" idx="2"/>
          </p:nvPr>
        </p:nvSpPr>
        <p:spPr>
          <a:xfrm>
            <a:off x="718500" y="1847850"/>
            <a:ext cx="3840000" cy="268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sz="1400"/>
          </a:p>
          <a:p>
            <a:pPr marL="457200" lvl="0" indent="0" algn="l" rtl="0">
              <a:spcBef>
                <a:spcPts val="1600"/>
              </a:spcBef>
              <a:spcAft>
                <a:spcPts val="0"/>
              </a:spcAft>
              <a:buNone/>
            </a:pPr>
            <a:r>
              <a:rPr lang="en" sz="2600">
                <a:latin typeface="IM Fell English SC"/>
                <a:ea typeface="IM Fell English SC"/>
                <a:cs typeface="IM Fell English SC"/>
                <a:sym typeface="IM Fell English SC"/>
              </a:rPr>
              <a:t>Vectors</a:t>
            </a:r>
            <a:endParaRPr sz="2600">
              <a:latin typeface="IM Fell English SC"/>
              <a:ea typeface="IM Fell English SC"/>
              <a:cs typeface="IM Fell English SC"/>
              <a:sym typeface="IM Fell English SC"/>
            </a:endParaRPr>
          </a:p>
          <a:p>
            <a:pPr marL="457200" lvl="0" indent="-317500" algn="l" rtl="0">
              <a:spcBef>
                <a:spcPts val="1000"/>
              </a:spcBef>
              <a:spcAft>
                <a:spcPts val="0"/>
              </a:spcAft>
              <a:buClr>
                <a:schemeClr val="dk1"/>
              </a:buClr>
              <a:buSzPts val="1400"/>
              <a:buChar char="◈"/>
            </a:pPr>
            <a:r>
              <a:rPr lang="en" sz="1400">
                <a:solidFill>
                  <a:schemeClr val="hlink"/>
                </a:solidFill>
                <a:uFill>
                  <a:noFill/>
                </a:uFill>
                <a:hlinkClick r:id="rId3"/>
              </a:rPr>
              <a:t>Vintage design elements collection</a:t>
            </a:r>
            <a:endParaRPr sz="1400"/>
          </a:p>
          <a:p>
            <a:pPr marL="457200" lvl="0" indent="-317500" algn="l" rtl="0">
              <a:spcBef>
                <a:spcPts val="0"/>
              </a:spcBef>
              <a:spcAft>
                <a:spcPts val="0"/>
              </a:spcAft>
              <a:buClr>
                <a:schemeClr val="dk1"/>
              </a:buClr>
              <a:buSzPts val="1400"/>
              <a:buChar char="◈"/>
            </a:pPr>
            <a:r>
              <a:rPr lang="en">
                <a:solidFill>
                  <a:schemeClr val="hlink"/>
                </a:solidFill>
                <a:uFill>
                  <a:noFill/>
                </a:uFill>
                <a:hlinkClick r:id="rId4"/>
              </a:rPr>
              <a:t>Colored education and bookstore stamps</a:t>
            </a:r>
            <a:endParaRPr sz="1400"/>
          </a:p>
          <a:p>
            <a:pPr marL="457200" lvl="0" indent="-317500" algn="l" rtl="0">
              <a:spcBef>
                <a:spcPts val="0"/>
              </a:spcBef>
              <a:spcAft>
                <a:spcPts val="0"/>
              </a:spcAft>
              <a:buClr>
                <a:schemeClr val="dk1"/>
              </a:buClr>
              <a:buSzPts val="1400"/>
              <a:buChar char="◈"/>
            </a:pPr>
            <a:r>
              <a:rPr lang="en">
                <a:solidFill>
                  <a:schemeClr val="hlink"/>
                </a:solidFill>
                <a:uFill>
                  <a:noFill/>
                </a:uFill>
                <a:hlinkClick r:id="rId5"/>
              </a:rPr>
              <a:t>Vintage colored book store poster</a:t>
            </a:r>
            <a:endParaRPr sz="1400"/>
          </a:p>
          <a:p>
            <a:pPr marL="457200" lvl="0" indent="-317500" algn="l" rtl="0">
              <a:spcBef>
                <a:spcPts val="0"/>
              </a:spcBef>
              <a:spcAft>
                <a:spcPts val="0"/>
              </a:spcAft>
              <a:buClr>
                <a:schemeClr val="dk1"/>
              </a:buClr>
              <a:buSzPts val="1400"/>
              <a:buChar char="◈"/>
            </a:pPr>
            <a:r>
              <a:rPr lang="en" sz="1400">
                <a:solidFill>
                  <a:schemeClr val="hlink"/>
                </a:solidFill>
                <a:uFill>
                  <a:noFill/>
                </a:uFill>
                <a:hlinkClick r:id="rId6"/>
              </a:rPr>
              <a:t>Several antique decor objects</a:t>
            </a:r>
            <a:endParaRPr sz="1400"/>
          </a:p>
          <a:p>
            <a:pPr marL="457200" lvl="0" indent="-317500" algn="l" rtl="0">
              <a:spcBef>
                <a:spcPts val="0"/>
              </a:spcBef>
              <a:spcAft>
                <a:spcPts val="0"/>
              </a:spcAft>
              <a:buClr>
                <a:schemeClr val="dk1"/>
              </a:buClr>
              <a:buSzPts val="1400"/>
              <a:buChar char="◈"/>
            </a:pPr>
            <a:r>
              <a:rPr lang="en">
                <a:solidFill>
                  <a:schemeClr val="hlink"/>
                </a:solidFill>
                <a:uFill>
                  <a:noFill/>
                </a:uFill>
                <a:hlinkClick r:id="rId7"/>
              </a:rPr>
              <a:t>Retro dressing table vector</a:t>
            </a:r>
            <a:r>
              <a:rPr lang="en" sz="1400"/>
              <a:t> </a:t>
            </a:r>
            <a:endParaRPr sz="1400"/>
          </a:p>
          <a:p>
            <a:pPr marL="457200" lvl="0" indent="-317500" algn="l" rtl="0">
              <a:spcBef>
                <a:spcPts val="0"/>
              </a:spcBef>
              <a:spcAft>
                <a:spcPts val="0"/>
              </a:spcAft>
              <a:buClr>
                <a:schemeClr val="dk1"/>
              </a:buClr>
              <a:buSzPts val="1400"/>
              <a:buChar char="◈"/>
            </a:pPr>
            <a:r>
              <a:rPr lang="en" sz="1400">
                <a:solidFill>
                  <a:schemeClr val="hlink"/>
                </a:solidFill>
                <a:uFill>
                  <a:noFill/>
                </a:uFill>
                <a:hlinkClick r:id="rId8"/>
              </a:rPr>
              <a:t>Sketch books set</a:t>
            </a:r>
            <a:r>
              <a:rPr lang="en" sz="1400"/>
              <a:t>  </a:t>
            </a:r>
            <a:endParaRPr sz="1400"/>
          </a:p>
          <a:p>
            <a:pPr marL="457200" lvl="0" indent="-317500" algn="l" rtl="0">
              <a:spcBef>
                <a:spcPts val="0"/>
              </a:spcBef>
              <a:spcAft>
                <a:spcPts val="0"/>
              </a:spcAft>
              <a:buClr>
                <a:schemeClr val="dk1"/>
              </a:buClr>
              <a:buSzPts val="1400"/>
              <a:buChar char="◈"/>
            </a:pPr>
            <a:r>
              <a:rPr lang="en">
                <a:uFill>
                  <a:noFill/>
                </a:uFill>
                <a:hlinkClick r:id="rId9"/>
              </a:rPr>
              <a:t>Retro gramophone seamless pattern. vintage background music sound</a:t>
            </a:r>
            <a:r>
              <a:rPr lang="en"/>
              <a:t> </a:t>
            </a:r>
            <a:endParaRPr/>
          </a:p>
          <a:p>
            <a:pPr marL="457200" lvl="0" indent="-317500" algn="l" rtl="0">
              <a:spcBef>
                <a:spcPts val="0"/>
              </a:spcBef>
              <a:spcAft>
                <a:spcPts val="0"/>
              </a:spcAft>
              <a:buClr>
                <a:schemeClr val="dk1"/>
              </a:buClr>
              <a:buSzPts val="1400"/>
              <a:buChar char="◈"/>
            </a:pPr>
            <a:r>
              <a:rPr lang="en">
                <a:uFill>
                  <a:noFill/>
                </a:uFill>
                <a:hlinkClick r:id="rId10"/>
              </a:rPr>
              <a:t>Set of vector colorful feathers in retro style</a:t>
            </a:r>
            <a:endParaRPr/>
          </a:p>
        </p:txBody>
      </p:sp>
      <p:sp>
        <p:nvSpPr>
          <p:cNvPr id="11118" name="Google Shape;11118;p61"/>
          <p:cNvSpPr txBox="1">
            <a:spLocks noGrp="1"/>
          </p:cNvSpPr>
          <p:nvPr>
            <p:ph type="body" idx="1"/>
          </p:nvPr>
        </p:nvSpPr>
        <p:spPr>
          <a:xfrm>
            <a:off x="4566600" y="1847933"/>
            <a:ext cx="3858900" cy="268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457200" lvl="0" indent="0" algn="l" rtl="0">
              <a:spcBef>
                <a:spcPts val="0"/>
              </a:spcBef>
              <a:spcAft>
                <a:spcPts val="0"/>
              </a:spcAft>
              <a:buNone/>
            </a:pPr>
            <a:r>
              <a:rPr lang="en" sz="2600">
                <a:latin typeface="IM Fell English SC"/>
                <a:ea typeface="IM Fell English SC"/>
                <a:cs typeface="IM Fell English SC"/>
                <a:sym typeface="IM Fell English SC"/>
              </a:rPr>
              <a:t>Photos</a:t>
            </a:r>
            <a:endParaRPr sz="2600">
              <a:latin typeface="IM Fell English SC"/>
              <a:ea typeface="IM Fell English SC"/>
              <a:cs typeface="IM Fell English SC"/>
              <a:sym typeface="IM Fell English SC"/>
            </a:endParaRPr>
          </a:p>
          <a:p>
            <a:pPr marL="457200" lvl="0" indent="-317500" algn="l" rtl="0">
              <a:spcBef>
                <a:spcPts val="1000"/>
              </a:spcBef>
              <a:spcAft>
                <a:spcPts val="0"/>
              </a:spcAft>
              <a:buClr>
                <a:schemeClr val="dk1"/>
              </a:buClr>
              <a:buSzPts val="1400"/>
              <a:buChar char="◈"/>
            </a:pPr>
            <a:r>
              <a:rPr lang="en">
                <a:uFill>
                  <a:noFill/>
                </a:uFill>
                <a:hlinkClick r:id="rId11"/>
              </a:rPr>
              <a:t>Young woman reading book on white blanket</a:t>
            </a:r>
            <a:endParaRPr/>
          </a:p>
          <a:p>
            <a:pPr marL="457200" lvl="0" indent="-317500" algn="l" rtl="0">
              <a:spcBef>
                <a:spcPts val="0"/>
              </a:spcBef>
              <a:spcAft>
                <a:spcPts val="0"/>
              </a:spcAft>
              <a:buClr>
                <a:schemeClr val="dk1"/>
              </a:buClr>
              <a:buSzPts val="1400"/>
              <a:buChar char="◈"/>
            </a:pPr>
            <a:r>
              <a:rPr lang="en">
                <a:uFill>
                  <a:noFill/>
                </a:uFill>
                <a:hlinkClick r:id="rId12"/>
              </a:rPr>
              <a:t>Portrait of a blonde young woman sitting on white chair at outdoors</a:t>
            </a:r>
            <a:endParaRPr/>
          </a:p>
          <a:p>
            <a:pPr marL="457200" lvl="0" indent="-317500" algn="l" rtl="0">
              <a:spcBef>
                <a:spcPts val="0"/>
              </a:spcBef>
              <a:spcAft>
                <a:spcPts val="0"/>
              </a:spcAft>
              <a:buClr>
                <a:schemeClr val="dk1"/>
              </a:buClr>
              <a:buSzPts val="1400"/>
              <a:buChar char="◈"/>
            </a:pPr>
            <a:r>
              <a:rPr lang="en">
                <a:uFill>
                  <a:noFill/>
                </a:uFill>
                <a:hlinkClick r:id="rId13"/>
              </a:rPr>
              <a:t>Portrait of handsome mature man reading newspaper</a:t>
            </a:r>
            <a:endParaRPr/>
          </a:p>
          <a:p>
            <a:pPr marL="457200" lvl="0" indent="-317500" algn="l" rtl="0">
              <a:spcBef>
                <a:spcPts val="0"/>
              </a:spcBef>
              <a:spcAft>
                <a:spcPts val="0"/>
              </a:spcAft>
              <a:buClr>
                <a:schemeClr val="dk1"/>
              </a:buClr>
              <a:buSzPts val="1400"/>
              <a:buChar char="◈"/>
            </a:pPr>
            <a:r>
              <a:rPr lang="en">
                <a:uFill>
                  <a:noFill/>
                </a:uFill>
                <a:hlinkClick r:id="rId14"/>
              </a:rPr>
              <a:t>Smiling blonde young woman sitting on garden chair looking over shoulder</a:t>
            </a:r>
            <a:r>
              <a:rPr lang="en"/>
              <a:t> </a:t>
            </a:r>
            <a:endParaRPr/>
          </a:p>
          <a:p>
            <a:pPr marL="457200" lvl="0" indent="-317500" algn="l" rtl="0">
              <a:spcBef>
                <a:spcPts val="0"/>
              </a:spcBef>
              <a:spcAft>
                <a:spcPts val="0"/>
              </a:spcAft>
              <a:buClr>
                <a:schemeClr val="dk1"/>
              </a:buClr>
              <a:buSzPts val="1400"/>
              <a:buChar char="◈"/>
            </a:pPr>
            <a:r>
              <a:rPr lang="en">
                <a:solidFill>
                  <a:schemeClr val="hlink"/>
                </a:solidFill>
                <a:uFill>
                  <a:noFill/>
                </a:uFill>
                <a:hlinkClick r:id="rId15"/>
              </a:rPr>
              <a:t>Beautiful young ballet artist dancing</a:t>
            </a:r>
            <a:endParaRPr/>
          </a:p>
        </p:txBody>
      </p:sp>
      <p:sp>
        <p:nvSpPr>
          <p:cNvPr id="11119" name="Google Shape;11119;p61"/>
          <p:cNvSpPr txBox="1"/>
          <p:nvPr/>
        </p:nvSpPr>
        <p:spPr>
          <a:xfrm>
            <a:off x="713225" y="1458450"/>
            <a:ext cx="7725900" cy="28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Fira Sans Condensed"/>
                <a:ea typeface="Fira Sans Condensed"/>
                <a:cs typeface="Fira Sans Condensed"/>
                <a:sym typeface="Fira Sans Condensed"/>
              </a:rPr>
              <a:t>Did you like the resources on this template? Get them for free at our other websites: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23"/>
        <p:cNvGrpSpPr/>
        <p:nvPr/>
      </p:nvGrpSpPr>
      <p:grpSpPr>
        <a:xfrm>
          <a:off x="0" y="0"/>
          <a:ext cx="0" cy="0"/>
          <a:chOff x="0" y="0"/>
          <a:chExt cx="0" cy="0"/>
        </a:xfrm>
      </p:grpSpPr>
      <p:sp>
        <p:nvSpPr>
          <p:cNvPr id="11124" name="Google Shape;11124;p62"/>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11125" name="Google Shape;11125;p6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1126" name="Google Shape;11126;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30"/>
        <p:cNvGrpSpPr/>
        <p:nvPr/>
      </p:nvGrpSpPr>
      <p:grpSpPr>
        <a:xfrm>
          <a:off x="0" y="0"/>
          <a:ext cx="0" cy="0"/>
          <a:chOff x="0" y="0"/>
          <a:chExt cx="0" cy="0"/>
        </a:xfrm>
      </p:grpSpPr>
      <p:sp>
        <p:nvSpPr>
          <p:cNvPr id="11131" name="Google Shape;11131;p6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1132" name="Google Shape;11132;p6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1133" name="Google Shape;11133;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37"/>
        <p:cNvGrpSpPr/>
        <p:nvPr/>
      </p:nvGrpSpPr>
      <p:grpSpPr>
        <a:xfrm>
          <a:off x="0" y="0"/>
          <a:ext cx="0" cy="0"/>
          <a:chOff x="0" y="0"/>
          <a:chExt cx="0" cy="0"/>
        </a:xfrm>
      </p:grpSpPr>
      <p:sp>
        <p:nvSpPr>
          <p:cNvPr id="11138" name="Google Shape;11138;p64"/>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1139" name="Google Shape;11139;p64"/>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chemeClr val="lt1"/>
                </a:solidFill>
              </a:rPr>
              <a:t>IM Fell English SC</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https://fonts.google.com/specimen/IM+Fell+English+SC</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 sz="1100" b="1">
                <a:solidFill>
                  <a:schemeClr val="lt1"/>
                </a:solidFill>
              </a:rPr>
              <a:t>Fira Sans Condensed</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https://fonts.google.com/specimen/Fira+Sans+Condensed</a:t>
            </a:r>
            <a:r>
              <a:rPr lang="en" sz="1100">
                <a:solidFill>
                  <a:schemeClr val="lt1"/>
                </a:solidFill>
              </a:rPr>
              <a:t>)</a:t>
            </a:r>
            <a:endParaRPr sz="1100">
              <a:solidFill>
                <a:schemeClr val="lt1"/>
              </a:solidFill>
            </a:endParaRPr>
          </a:p>
        </p:txBody>
      </p:sp>
      <p:sp>
        <p:nvSpPr>
          <p:cNvPr id="11140" name="Google Shape;11140;p64"/>
          <p:cNvSpPr/>
          <p:nvPr/>
        </p:nvSpPr>
        <p:spPr>
          <a:xfrm>
            <a:off x="3114475" y="2988225"/>
            <a:ext cx="791400" cy="754200"/>
          </a:xfrm>
          <a:prstGeom prst="roundRect">
            <a:avLst>
              <a:gd name="adj" fmla="val 16667"/>
            </a:avLst>
          </a:prstGeom>
          <a:solidFill>
            <a:srgbClr val="FCFC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4176295" y="2988225"/>
            <a:ext cx="791400" cy="754200"/>
          </a:xfrm>
          <a:prstGeom prst="roundRect">
            <a:avLst>
              <a:gd name="adj" fmla="val 16667"/>
            </a:avLst>
          </a:prstGeom>
          <a:solidFill>
            <a:srgbClr val="FBF3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5238114" y="2988225"/>
            <a:ext cx="791400" cy="754200"/>
          </a:xfrm>
          <a:prstGeom prst="roundRect">
            <a:avLst>
              <a:gd name="adj" fmla="val 16667"/>
            </a:avLst>
          </a:prstGeom>
          <a:solidFill>
            <a:srgbClr val="CF9B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accent2"/>
                </a:solidFill>
              </a:rPr>
              <a:t>#fcfcfc</a:t>
            </a:r>
            <a:endParaRPr sz="1000">
              <a:solidFill>
                <a:schemeClr val="accent2"/>
              </a:solidFill>
            </a:endParaRPr>
          </a:p>
        </p:txBody>
      </p:sp>
      <p:sp>
        <p:nvSpPr>
          <p:cNvPr id="11144" name="Google Shape;11144;p64"/>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accent2"/>
                </a:solidFill>
              </a:rPr>
              <a:t>#fbf3dc</a:t>
            </a:r>
            <a:endParaRPr sz="1000">
              <a:solidFill>
                <a:schemeClr val="accent2"/>
              </a:solidFill>
            </a:endParaRPr>
          </a:p>
        </p:txBody>
      </p:sp>
      <p:sp>
        <p:nvSpPr>
          <p:cNvPr id="11145" name="Google Shape;11145;p64"/>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#cf9b90</a:t>
            </a:r>
            <a:endParaRPr sz="1000">
              <a:solidFill>
                <a:srgbClr val="FFFFFF"/>
              </a:solidFill>
            </a:endParaRPr>
          </a:p>
        </p:txBody>
      </p:sp>
      <p:sp>
        <p:nvSpPr>
          <p:cNvPr id="11146" name="Google Shape;11146;p64"/>
          <p:cNvSpPr/>
          <p:nvPr/>
        </p:nvSpPr>
        <p:spPr>
          <a:xfrm>
            <a:off x="2583563" y="3919325"/>
            <a:ext cx="791400" cy="754200"/>
          </a:xfrm>
          <a:prstGeom prst="roundRect">
            <a:avLst>
              <a:gd name="adj" fmla="val 16667"/>
            </a:avLst>
          </a:prstGeom>
          <a:solidFill>
            <a:srgbClr val="C2AF8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3645382" y="3919325"/>
            <a:ext cx="791400" cy="754200"/>
          </a:xfrm>
          <a:prstGeom prst="roundRect">
            <a:avLst>
              <a:gd name="adj" fmla="val 16667"/>
            </a:avLst>
          </a:prstGeom>
          <a:solidFill>
            <a:srgbClr val="A68C6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4707202" y="3919325"/>
            <a:ext cx="791400" cy="754200"/>
          </a:xfrm>
          <a:prstGeom prst="roundRect">
            <a:avLst>
              <a:gd name="adj" fmla="val 16667"/>
            </a:avLst>
          </a:prstGeom>
          <a:solidFill>
            <a:srgbClr val="78644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txBox="1"/>
          <p:nvPr/>
        </p:nvSpPr>
        <p:spPr>
          <a:xfrm>
            <a:off x="258356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#c2af86</a:t>
            </a:r>
            <a:endParaRPr sz="1000">
              <a:solidFill>
                <a:srgbClr val="FFFFFF"/>
              </a:solidFill>
            </a:endParaRPr>
          </a:p>
        </p:txBody>
      </p:sp>
      <p:sp>
        <p:nvSpPr>
          <p:cNvPr id="11150" name="Google Shape;11150;p64"/>
          <p:cNvSpPr txBox="1"/>
          <p:nvPr/>
        </p:nvSpPr>
        <p:spPr>
          <a:xfrm>
            <a:off x="36453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#a68c63</a:t>
            </a:r>
            <a:endParaRPr sz="1000">
              <a:solidFill>
                <a:srgbClr val="FFFFFF"/>
              </a:solidFill>
            </a:endParaRPr>
          </a:p>
        </p:txBody>
      </p:sp>
      <p:sp>
        <p:nvSpPr>
          <p:cNvPr id="11151" name="Google Shape;11151;p64"/>
          <p:cNvSpPr txBox="1"/>
          <p:nvPr/>
        </p:nvSpPr>
        <p:spPr>
          <a:xfrm>
            <a:off x="470721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#786446</a:t>
            </a:r>
            <a:endParaRPr sz="1000">
              <a:solidFill>
                <a:srgbClr val="FFFFFF"/>
              </a:solidFill>
            </a:endParaRPr>
          </a:p>
        </p:txBody>
      </p:sp>
      <p:sp>
        <p:nvSpPr>
          <p:cNvPr id="11152" name="Google Shape;11152;p64"/>
          <p:cNvSpPr/>
          <p:nvPr/>
        </p:nvSpPr>
        <p:spPr>
          <a:xfrm>
            <a:off x="5769038" y="3919325"/>
            <a:ext cx="791400" cy="754200"/>
          </a:xfrm>
          <a:prstGeom prst="roundRect">
            <a:avLst>
              <a:gd name="adj" fmla="val 16667"/>
            </a:avLst>
          </a:prstGeom>
          <a:solidFill>
            <a:srgbClr val="483C2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txBox="1"/>
          <p:nvPr/>
        </p:nvSpPr>
        <p:spPr>
          <a:xfrm>
            <a:off x="576903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#483c2a</a:t>
            </a:r>
            <a:endParaRPr sz="1000">
              <a:solidFill>
                <a:srgbClr val="FFFFFF"/>
              </a:solidFill>
            </a:endParaRPr>
          </a:p>
        </p:txBody>
      </p:sp>
      <p:sp>
        <p:nvSpPr>
          <p:cNvPr id="11154" name="Google Shape;11154;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58"/>
        <p:cNvGrpSpPr/>
        <p:nvPr/>
      </p:nvGrpSpPr>
      <p:grpSpPr>
        <a:xfrm>
          <a:off x="0" y="0"/>
          <a:ext cx="0" cy="0"/>
          <a:chOff x="0" y="0"/>
          <a:chExt cx="0" cy="0"/>
        </a:xfrm>
      </p:grpSpPr>
      <p:sp>
        <p:nvSpPr>
          <p:cNvPr id="11159" name="Google Shape;11159;p65"/>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11160" name="Google Shape;11160;p6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1161" name="Google Shape;11161;p6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1162" name="Google Shape;11162;p6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1163" name="Google Shape;11163;p6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1164" name="Google Shape;11164;p6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1165" name="Google Shape;11165;p6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1166" name="Google Shape;11166;p6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1167" name="Google Shape;11167;p6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1168" name="Google Shape;11168;p6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1169" name="Google Shape;11169;p6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11170" name="Google Shape;11170;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ject 1" descr="preencoded.png">
            <a:extLst>
              <a:ext uri="{FF2B5EF4-FFF2-40B4-BE49-F238E27FC236}">
                <a16:creationId xmlns:a16="http://schemas.microsoft.com/office/drawing/2014/main" id="{1AFF18DF-85C4-4182-BD03-4AD9F7E04438}"/>
              </a:ext>
            </a:extLst>
          </p:cNvPr>
          <p:cNvPicPr>
            <a:picLocks noChangeAspect="1"/>
          </p:cNvPicPr>
          <p:nvPr/>
        </p:nvPicPr>
        <p:blipFill>
          <a:blip r:embed="rId2"/>
          <a:srcRect/>
          <a:stretch/>
        </p:blipFill>
        <p:spPr>
          <a:xfrm>
            <a:off x="545980" y="496797"/>
            <a:ext cx="8064620" cy="4138704"/>
          </a:xfrm>
          <a:prstGeom prst="rect">
            <a:avLst/>
          </a:prstGeom>
        </p:spPr>
      </p:pic>
    </p:spTree>
    <p:extLst>
      <p:ext uri="{BB962C8B-B14F-4D97-AF65-F5344CB8AC3E}">
        <p14:creationId xmlns:p14="http://schemas.microsoft.com/office/powerpoint/2010/main" val="29897539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74"/>
        <p:cNvGrpSpPr/>
        <p:nvPr/>
      </p:nvGrpSpPr>
      <p:grpSpPr>
        <a:xfrm>
          <a:off x="0" y="0"/>
          <a:ext cx="0" cy="0"/>
          <a:chOff x="0" y="0"/>
          <a:chExt cx="0" cy="0"/>
        </a:xfrm>
      </p:grpSpPr>
      <p:grpSp>
        <p:nvGrpSpPr>
          <p:cNvPr id="11175" name="Google Shape;11175;p66"/>
          <p:cNvGrpSpPr/>
          <p:nvPr/>
        </p:nvGrpSpPr>
        <p:grpSpPr>
          <a:xfrm>
            <a:off x="5082708" y="3095784"/>
            <a:ext cx="442841" cy="514271"/>
            <a:chOff x="4727025" y="1332775"/>
            <a:chExt cx="59900" cy="69625"/>
          </a:xfrm>
        </p:grpSpPr>
        <p:sp>
          <p:nvSpPr>
            <p:cNvPr id="11176" name="Google Shape;11176;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66"/>
          <p:cNvGrpSpPr/>
          <p:nvPr/>
        </p:nvGrpSpPr>
        <p:grpSpPr>
          <a:xfrm>
            <a:off x="5758025" y="2343272"/>
            <a:ext cx="500909" cy="500899"/>
            <a:chOff x="4820425" y="1329900"/>
            <a:chExt cx="70175" cy="70350"/>
          </a:xfrm>
        </p:grpSpPr>
        <p:sp>
          <p:nvSpPr>
            <p:cNvPr id="11179" name="Google Shape;11179;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66"/>
          <p:cNvGrpSpPr/>
          <p:nvPr/>
        </p:nvGrpSpPr>
        <p:grpSpPr>
          <a:xfrm>
            <a:off x="6410648" y="2355062"/>
            <a:ext cx="538135" cy="493119"/>
            <a:chOff x="4903200" y="1331525"/>
            <a:chExt cx="73575" cy="67425"/>
          </a:xfrm>
        </p:grpSpPr>
        <p:sp>
          <p:nvSpPr>
            <p:cNvPr id="11184" name="Google Shape;11184;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185" name="Google Shape;11185;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66"/>
          <p:cNvGrpSpPr/>
          <p:nvPr/>
        </p:nvGrpSpPr>
        <p:grpSpPr>
          <a:xfrm>
            <a:off x="5670599" y="3097040"/>
            <a:ext cx="544563" cy="511895"/>
            <a:chOff x="4815575" y="1416800"/>
            <a:chExt cx="73750" cy="71400"/>
          </a:xfrm>
        </p:grpSpPr>
        <p:sp>
          <p:nvSpPr>
            <p:cNvPr id="11187" name="Google Shape;11187;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66"/>
          <p:cNvGrpSpPr/>
          <p:nvPr/>
        </p:nvGrpSpPr>
        <p:grpSpPr>
          <a:xfrm>
            <a:off x="6367224" y="3096746"/>
            <a:ext cx="602914" cy="512477"/>
            <a:chOff x="4902475" y="1418875"/>
            <a:chExt cx="74500" cy="63775"/>
          </a:xfrm>
        </p:grpSpPr>
        <p:sp>
          <p:nvSpPr>
            <p:cNvPr id="11191" name="Google Shape;11191;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66"/>
          <p:cNvGrpSpPr/>
          <p:nvPr/>
        </p:nvGrpSpPr>
        <p:grpSpPr>
          <a:xfrm>
            <a:off x="5783096" y="3835985"/>
            <a:ext cx="515391" cy="525699"/>
            <a:chOff x="4818100" y="1507675"/>
            <a:chExt cx="71225" cy="71625"/>
          </a:xfrm>
        </p:grpSpPr>
        <p:sp>
          <p:nvSpPr>
            <p:cNvPr id="11194" name="Google Shape;11194;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66"/>
          <p:cNvGrpSpPr/>
          <p:nvPr/>
        </p:nvGrpSpPr>
        <p:grpSpPr>
          <a:xfrm>
            <a:off x="5121199" y="3857517"/>
            <a:ext cx="522956" cy="489869"/>
            <a:chOff x="4721450" y="1509475"/>
            <a:chExt cx="79350" cy="74325"/>
          </a:xfrm>
        </p:grpSpPr>
        <p:sp>
          <p:nvSpPr>
            <p:cNvPr id="11199" name="Google Shape;11199;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66"/>
          <p:cNvGrpSpPr/>
          <p:nvPr/>
        </p:nvGrpSpPr>
        <p:grpSpPr>
          <a:xfrm>
            <a:off x="6444441" y="3837269"/>
            <a:ext cx="525704" cy="535436"/>
            <a:chOff x="4906800" y="1507500"/>
            <a:chExt cx="70350" cy="71075"/>
          </a:xfrm>
        </p:grpSpPr>
        <p:sp>
          <p:nvSpPr>
            <p:cNvPr id="11204" name="Google Shape;11204;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66"/>
          <p:cNvGrpSpPr/>
          <p:nvPr/>
        </p:nvGrpSpPr>
        <p:grpSpPr>
          <a:xfrm>
            <a:off x="4477263" y="2343250"/>
            <a:ext cx="508054" cy="508095"/>
            <a:chOff x="3736598" y="2170606"/>
            <a:chExt cx="404889" cy="404889"/>
          </a:xfrm>
        </p:grpSpPr>
        <p:sp>
          <p:nvSpPr>
            <p:cNvPr id="11210" name="Google Shape;11210;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6"/>
          <p:cNvGrpSpPr/>
          <p:nvPr/>
        </p:nvGrpSpPr>
        <p:grpSpPr>
          <a:xfrm>
            <a:off x="3765303" y="2343345"/>
            <a:ext cx="575790" cy="507904"/>
            <a:chOff x="3161917" y="2170682"/>
            <a:chExt cx="458870" cy="404737"/>
          </a:xfrm>
        </p:grpSpPr>
        <p:sp>
          <p:nvSpPr>
            <p:cNvPr id="11215" name="Google Shape;11215;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216" name="Google Shape;11216;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6"/>
          <p:cNvGrpSpPr/>
          <p:nvPr/>
        </p:nvGrpSpPr>
        <p:grpSpPr>
          <a:xfrm>
            <a:off x="3792833" y="3103717"/>
            <a:ext cx="520730" cy="498567"/>
            <a:chOff x="3179914" y="2889488"/>
            <a:chExt cx="422876" cy="404911"/>
          </a:xfrm>
        </p:grpSpPr>
        <p:sp>
          <p:nvSpPr>
            <p:cNvPr id="11219" name="Google Shape;11219;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66"/>
          <p:cNvGrpSpPr/>
          <p:nvPr/>
        </p:nvGrpSpPr>
        <p:grpSpPr>
          <a:xfrm>
            <a:off x="4421513" y="3103677"/>
            <a:ext cx="516145" cy="498648"/>
            <a:chOff x="3729467" y="2889422"/>
            <a:chExt cx="419153" cy="404977"/>
          </a:xfrm>
        </p:grpSpPr>
        <p:sp>
          <p:nvSpPr>
            <p:cNvPr id="11226" name="Google Shape;11226;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3" name="Google Shape;11233;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7" name="Google Shape;11237;p66"/>
          <p:cNvGrpSpPr/>
          <p:nvPr/>
        </p:nvGrpSpPr>
        <p:grpSpPr>
          <a:xfrm>
            <a:off x="7141841" y="2550562"/>
            <a:ext cx="166473" cy="141497"/>
            <a:chOff x="4660325" y="1866850"/>
            <a:chExt cx="68350" cy="58100"/>
          </a:xfrm>
        </p:grpSpPr>
        <p:sp>
          <p:nvSpPr>
            <p:cNvPr id="11238" name="Google Shape;11238;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6"/>
          <p:cNvGrpSpPr/>
          <p:nvPr/>
        </p:nvGrpSpPr>
        <p:grpSpPr>
          <a:xfrm>
            <a:off x="7451186" y="2576286"/>
            <a:ext cx="162515" cy="90049"/>
            <a:chOff x="4791775" y="1877500"/>
            <a:chExt cx="66725" cy="36975"/>
          </a:xfrm>
        </p:grpSpPr>
        <p:sp>
          <p:nvSpPr>
            <p:cNvPr id="11241" name="Google Shape;11241;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6"/>
          <p:cNvGrpSpPr/>
          <p:nvPr/>
        </p:nvGrpSpPr>
        <p:grpSpPr>
          <a:xfrm>
            <a:off x="7772899" y="2576286"/>
            <a:ext cx="144979" cy="90049"/>
            <a:chOff x="4923925" y="1877500"/>
            <a:chExt cx="59525" cy="36975"/>
          </a:xfrm>
        </p:grpSpPr>
        <p:sp>
          <p:nvSpPr>
            <p:cNvPr id="11244" name="Google Shape;11244;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66"/>
          <p:cNvGrpSpPr/>
          <p:nvPr/>
        </p:nvGrpSpPr>
        <p:grpSpPr>
          <a:xfrm>
            <a:off x="8067390" y="2558477"/>
            <a:ext cx="141447" cy="125667"/>
            <a:chOff x="5058450" y="1870100"/>
            <a:chExt cx="58075" cy="51600"/>
          </a:xfrm>
        </p:grpSpPr>
        <p:sp>
          <p:nvSpPr>
            <p:cNvPr id="11247" name="Google Shape;11247;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6"/>
          <p:cNvGrpSpPr/>
          <p:nvPr/>
        </p:nvGrpSpPr>
        <p:grpSpPr>
          <a:xfrm>
            <a:off x="7481905" y="2980885"/>
            <a:ext cx="101077" cy="107645"/>
            <a:chOff x="4811425" y="2065025"/>
            <a:chExt cx="41500" cy="44200"/>
          </a:xfrm>
        </p:grpSpPr>
        <p:sp>
          <p:nvSpPr>
            <p:cNvPr id="11250" name="Google Shape;11250;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66"/>
          <p:cNvGrpSpPr/>
          <p:nvPr/>
        </p:nvGrpSpPr>
        <p:grpSpPr>
          <a:xfrm>
            <a:off x="7774342" y="2981098"/>
            <a:ext cx="120867" cy="107218"/>
            <a:chOff x="4929875" y="2065025"/>
            <a:chExt cx="49625" cy="44025"/>
          </a:xfrm>
        </p:grpSpPr>
        <p:sp>
          <p:nvSpPr>
            <p:cNvPr id="11253" name="Google Shape;11253;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66"/>
          <p:cNvGrpSpPr/>
          <p:nvPr/>
        </p:nvGrpSpPr>
        <p:grpSpPr>
          <a:xfrm>
            <a:off x="8103011" y="2984112"/>
            <a:ext cx="70206" cy="101191"/>
            <a:chOff x="5083925" y="2066350"/>
            <a:chExt cx="28825" cy="41550"/>
          </a:xfrm>
        </p:grpSpPr>
        <p:sp>
          <p:nvSpPr>
            <p:cNvPr id="11256" name="Google Shape;11256;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66"/>
          <p:cNvGrpSpPr/>
          <p:nvPr/>
        </p:nvGrpSpPr>
        <p:grpSpPr>
          <a:xfrm>
            <a:off x="7134565" y="2999759"/>
            <a:ext cx="181026" cy="69896"/>
            <a:chOff x="4659775" y="2072775"/>
            <a:chExt cx="74325" cy="28700"/>
          </a:xfrm>
        </p:grpSpPr>
        <p:sp>
          <p:nvSpPr>
            <p:cNvPr id="11259" name="Google Shape;11259;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6"/>
          <p:cNvGrpSpPr/>
          <p:nvPr/>
        </p:nvGrpSpPr>
        <p:grpSpPr>
          <a:xfrm>
            <a:off x="8054421" y="2790324"/>
            <a:ext cx="167387" cy="89197"/>
            <a:chOff x="4662475" y="1976500"/>
            <a:chExt cx="68725" cy="36625"/>
          </a:xfrm>
        </p:grpSpPr>
        <p:sp>
          <p:nvSpPr>
            <p:cNvPr id="11263" name="Google Shape;11263;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66"/>
          <p:cNvGrpSpPr/>
          <p:nvPr/>
        </p:nvGrpSpPr>
        <p:grpSpPr>
          <a:xfrm>
            <a:off x="7751326" y="2793764"/>
            <a:ext cx="166899" cy="82317"/>
            <a:chOff x="4920150" y="1977875"/>
            <a:chExt cx="68525" cy="33800"/>
          </a:xfrm>
        </p:grpSpPr>
        <p:sp>
          <p:nvSpPr>
            <p:cNvPr id="11267" name="Google Shape;11267;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66"/>
          <p:cNvGrpSpPr/>
          <p:nvPr/>
        </p:nvGrpSpPr>
        <p:grpSpPr>
          <a:xfrm>
            <a:off x="7162483" y="3197682"/>
            <a:ext cx="125190" cy="127859"/>
            <a:chOff x="4676550" y="2160575"/>
            <a:chExt cx="51400" cy="52500"/>
          </a:xfrm>
        </p:grpSpPr>
        <p:sp>
          <p:nvSpPr>
            <p:cNvPr id="11271" name="Google Shape;11271;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66"/>
          <p:cNvGrpSpPr/>
          <p:nvPr/>
        </p:nvGrpSpPr>
        <p:grpSpPr>
          <a:xfrm>
            <a:off x="7459741" y="3204714"/>
            <a:ext cx="145405" cy="113794"/>
            <a:chOff x="4768325" y="2163475"/>
            <a:chExt cx="59700" cy="46725"/>
          </a:xfrm>
        </p:grpSpPr>
        <p:sp>
          <p:nvSpPr>
            <p:cNvPr id="11275" name="Google Shape;11275;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7" name="Google Shape;11277;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3" name="Google Shape;11283;p66"/>
          <p:cNvGrpSpPr/>
          <p:nvPr/>
        </p:nvGrpSpPr>
        <p:grpSpPr>
          <a:xfrm>
            <a:off x="7476059" y="3459808"/>
            <a:ext cx="112768" cy="106853"/>
            <a:chOff x="4768575" y="2253950"/>
            <a:chExt cx="46300" cy="43875"/>
          </a:xfrm>
        </p:grpSpPr>
        <p:sp>
          <p:nvSpPr>
            <p:cNvPr id="11284" name="Google Shape;11284;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66"/>
          <p:cNvGrpSpPr/>
          <p:nvPr/>
        </p:nvGrpSpPr>
        <p:grpSpPr>
          <a:xfrm>
            <a:off x="7775682" y="3948834"/>
            <a:ext cx="118187" cy="146246"/>
            <a:chOff x="4960900" y="2433225"/>
            <a:chExt cx="48525" cy="60050"/>
          </a:xfrm>
        </p:grpSpPr>
        <p:sp>
          <p:nvSpPr>
            <p:cNvPr id="11287" name="Google Shape;11287;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66"/>
          <p:cNvGrpSpPr/>
          <p:nvPr/>
        </p:nvGrpSpPr>
        <p:grpSpPr>
          <a:xfrm>
            <a:off x="7464247" y="4212895"/>
            <a:ext cx="136394" cy="143810"/>
            <a:chOff x="4854075" y="2527625"/>
            <a:chExt cx="56000" cy="59050"/>
          </a:xfrm>
        </p:grpSpPr>
        <p:sp>
          <p:nvSpPr>
            <p:cNvPr id="11290" name="Google Shape;11290;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2" name="Google Shape;11292;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66"/>
          <p:cNvGrpSpPr/>
          <p:nvPr/>
        </p:nvGrpSpPr>
        <p:grpSpPr>
          <a:xfrm>
            <a:off x="8088458" y="3676639"/>
            <a:ext cx="99312" cy="160797"/>
            <a:chOff x="5059700" y="2334775"/>
            <a:chExt cx="40775" cy="66025"/>
          </a:xfrm>
        </p:grpSpPr>
        <p:sp>
          <p:nvSpPr>
            <p:cNvPr id="11296" name="Google Shape;11296;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66"/>
          <p:cNvGrpSpPr/>
          <p:nvPr/>
        </p:nvGrpSpPr>
        <p:grpSpPr>
          <a:xfrm>
            <a:off x="8045622" y="3941771"/>
            <a:ext cx="184984" cy="160371"/>
            <a:chOff x="5037700" y="2430325"/>
            <a:chExt cx="75950" cy="65850"/>
          </a:xfrm>
        </p:grpSpPr>
        <p:sp>
          <p:nvSpPr>
            <p:cNvPr id="11306" name="Google Shape;11306;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66"/>
          <p:cNvGrpSpPr/>
          <p:nvPr/>
        </p:nvGrpSpPr>
        <p:grpSpPr>
          <a:xfrm>
            <a:off x="7465128" y="3708223"/>
            <a:ext cx="173014" cy="97629"/>
            <a:chOff x="4756975" y="2341800"/>
            <a:chExt cx="91975" cy="51925"/>
          </a:xfrm>
        </p:grpSpPr>
        <p:sp>
          <p:nvSpPr>
            <p:cNvPr id="11309" name="Google Shape;11309;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66"/>
          <p:cNvGrpSpPr/>
          <p:nvPr/>
        </p:nvGrpSpPr>
        <p:grpSpPr>
          <a:xfrm>
            <a:off x="7732065" y="4196920"/>
            <a:ext cx="212497" cy="175761"/>
            <a:chOff x="4943575" y="2516350"/>
            <a:chExt cx="98675" cy="81700"/>
          </a:xfrm>
        </p:grpSpPr>
        <p:sp>
          <p:nvSpPr>
            <p:cNvPr id="11330" name="Google Shape;11330;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66"/>
          <p:cNvGrpSpPr/>
          <p:nvPr/>
        </p:nvGrpSpPr>
        <p:grpSpPr>
          <a:xfrm>
            <a:off x="1990126" y="3423163"/>
            <a:ext cx="965351" cy="134611"/>
            <a:chOff x="4411970" y="2962952"/>
            <a:chExt cx="706544" cy="104212"/>
          </a:xfrm>
        </p:grpSpPr>
        <p:sp>
          <p:nvSpPr>
            <p:cNvPr id="11409" name="Google Shape;11409;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66"/>
          <p:cNvGrpSpPr/>
          <p:nvPr/>
        </p:nvGrpSpPr>
        <p:grpSpPr>
          <a:xfrm>
            <a:off x="1990126" y="3012077"/>
            <a:ext cx="960158" cy="289172"/>
            <a:chOff x="4411970" y="2726085"/>
            <a:chExt cx="643107" cy="193659"/>
          </a:xfrm>
        </p:grpSpPr>
        <p:sp>
          <p:nvSpPr>
            <p:cNvPr id="11414" name="Google Shape;11414;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66"/>
          <p:cNvGrpSpPr/>
          <p:nvPr/>
        </p:nvGrpSpPr>
        <p:grpSpPr>
          <a:xfrm>
            <a:off x="993018" y="3278187"/>
            <a:ext cx="833173" cy="259209"/>
            <a:chOff x="4411970" y="4340222"/>
            <a:chExt cx="779467" cy="242683"/>
          </a:xfrm>
        </p:grpSpPr>
        <p:sp>
          <p:nvSpPr>
            <p:cNvPr id="11418" name="Google Shape;11418;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66"/>
          <p:cNvGrpSpPr/>
          <p:nvPr/>
        </p:nvGrpSpPr>
        <p:grpSpPr>
          <a:xfrm>
            <a:off x="1990126" y="2673933"/>
            <a:ext cx="965160" cy="216230"/>
            <a:chOff x="4411970" y="2468674"/>
            <a:chExt cx="747317" cy="167425"/>
          </a:xfrm>
        </p:grpSpPr>
        <p:sp>
          <p:nvSpPr>
            <p:cNvPr id="11422" name="Google Shape;11422;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66"/>
          <p:cNvGrpSpPr/>
          <p:nvPr/>
        </p:nvGrpSpPr>
        <p:grpSpPr>
          <a:xfrm>
            <a:off x="988873" y="2578650"/>
            <a:ext cx="810451" cy="319148"/>
            <a:chOff x="4411970" y="3686602"/>
            <a:chExt cx="797845" cy="314215"/>
          </a:xfrm>
        </p:grpSpPr>
        <p:sp>
          <p:nvSpPr>
            <p:cNvPr id="11425" name="Google Shape;11425;p6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0" name="Google Shape;11430;p6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1" name="Google Shape;11431;p66"/>
          <p:cNvGrpSpPr/>
          <p:nvPr/>
        </p:nvGrpSpPr>
        <p:grpSpPr>
          <a:xfrm>
            <a:off x="988970" y="2333174"/>
            <a:ext cx="1970333" cy="208784"/>
            <a:chOff x="6336019" y="3733725"/>
            <a:chExt cx="2566206" cy="351310"/>
          </a:xfrm>
        </p:grpSpPr>
        <p:sp>
          <p:nvSpPr>
            <p:cNvPr id="11432" name="Google Shape;11432;p6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66"/>
          <p:cNvGrpSpPr/>
          <p:nvPr/>
        </p:nvGrpSpPr>
        <p:grpSpPr>
          <a:xfrm>
            <a:off x="1990126" y="3940729"/>
            <a:ext cx="946551" cy="153200"/>
            <a:chOff x="4404545" y="3301592"/>
            <a:chExt cx="782403" cy="129272"/>
          </a:xfrm>
        </p:grpSpPr>
        <p:sp>
          <p:nvSpPr>
            <p:cNvPr id="11437" name="Google Shape;11437;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6"/>
          <p:cNvGrpSpPr/>
          <p:nvPr/>
        </p:nvGrpSpPr>
        <p:grpSpPr>
          <a:xfrm>
            <a:off x="1990126" y="3679688"/>
            <a:ext cx="962257" cy="139127"/>
            <a:chOff x="4411970" y="3131459"/>
            <a:chExt cx="710520" cy="117397"/>
          </a:xfrm>
        </p:grpSpPr>
        <p:sp>
          <p:nvSpPr>
            <p:cNvPr id="11440" name="Google Shape;11440;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2" name="Google Shape;11442;p6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3" name="Google Shape;11443;p66"/>
          <p:cNvGrpSpPr/>
          <p:nvPr/>
        </p:nvGrpSpPr>
        <p:grpSpPr>
          <a:xfrm>
            <a:off x="990271" y="3614482"/>
            <a:ext cx="823838" cy="458988"/>
            <a:chOff x="4411970" y="1801825"/>
            <a:chExt cx="734586" cy="409262"/>
          </a:xfrm>
        </p:grpSpPr>
        <p:sp>
          <p:nvSpPr>
            <p:cNvPr id="11444" name="Google Shape;11444;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6"/>
          <p:cNvGrpSpPr/>
          <p:nvPr/>
        </p:nvGrpSpPr>
        <p:grpSpPr>
          <a:xfrm>
            <a:off x="990271" y="4162908"/>
            <a:ext cx="856348" cy="212039"/>
            <a:chOff x="4411970" y="2233974"/>
            <a:chExt cx="763574" cy="189068"/>
          </a:xfrm>
        </p:grpSpPr>
        <p:sp>
          <p:nvSpPr>
            <p:cNvPr id="11447" name="Google Shape;11447;p6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66"/>
          <p:cNvGrpSpPr/>
          <p:nvPr/>
        </p:nvGrpSpPr>
        <p:grpSpPr>
          <a:xfrm>
            <a:off x="3100467" y="2338244"/>
            <a:ext cx="511602" cy="511602"/>
            <a:chOff x="5681300" y="2527788"/>
            <a:chExt cx="805800" cy="805800"/>
          </a:xfrm>
        </p:grpSpPr>
        <p:sp>
          <p:nvSpPr>
            <p:cNvPr id="11450" name="Google Shape;11450;p6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66"/>
          <p:cNvGrpSpPr/>
          <p:nvPr/>
        </p:nvGrpSpPr>
        <p:grpSpPr>
          <a:xfrm>
            <a:off x="3097662" y="3104827"/>
            <a:ext cx="513021" cy="512935"/>
            <a:chOff x="4049800" y="640400"/>
            <a:chExt cx="858900" cy="858900"/>
          </a:xfrm>
        </p:grpSpPr>
        <p:sp>
          <p:nvSpPr>
            <p:cNvPr id="11453" name="Google Shape;11453;p6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66"/>
          <p:cNvGrpSpPr/>
          <p:nvPr/>
        </p:nvGrpSpPr>
        <p:grpSpPr>
          <a:xfrm>
            <a:off x="3014861" y="3756719"/>
            <a:ext cx="686489" cy="686585"/>
            <a:chOff x="5080188" y="927900"/>
            <a:chExt cx="961200" cy="961200"/>
          </a:xfrm>
        </p:grpSpPr>
        <p:sp>
          <p:nvSpPr>
            <p:cNvPr id="11456" name="Google Shape;11456;p6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66"/>
          <p:cNvGrpSpPr/>
          <p:nvPr/>
        </p:nvGrpSpPr>
        <p:grpSpPr>
          <a:xfrm>
            <a:off x="3798012" y="3849448"/>
            <a:ext cx="510373" cy="510937"/>
            <a:chOff x="7508249" y="1522825"/>
            <a:chExt cx="1326332" cy="1322987"/>
          </a:xfrm>
        </p:grpSpPr>
        <p:sp>
          <p:nvSpPr>
            <p:cNvPr id="11465" name="Google Shape;11465;p6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66"/>
          <p:cNvGrpSpPr/>
          <p:nvPr/>
        </p:nvGrpSpPr>
        <p:grpSpPr>
          <a:xfrm>
            <a:off x="4489605" y="3850853"/>
            <a:ext cx="492652" cy="503348"/>
            <a:chOff x="6039282" y="1042577"/>
            <a:chExt cx="734315" cy="731929"/>
          </a:xfrm>
        </p:grpSpPr>
        <p:sp>
          <p:nvSpPr>
            <p:cNvPr id="11476" name="Google Shape;11476;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6"/>
          <p:cNvGrpSpPr/>
          <p:nvPr/>
        </p:nvGrpSpPr>
        <p:grpSpPr>
          <a:xfrm>
            <a:off x="5130019" y="2346894"/>
            <a:ext cx="483304" cy="504902"/>
            <a:chOff x="1825800" y="1651625"/>
            <a:chExt cx="568125" cy="591775"/>
          </a:xfrm>
        </p:grpSpPr>
        <p:sp>
          <p:nvSpPr>
            <p:cNvPr id="11498" name="Google Shape;11498;p6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4" name="Google Shape;11504;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6"/>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11509" name="Google Shape;11509;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1513"/>
        <p:cNvGrpSpPr/>
        <p:nvPr/>
      </p:nvGrpSpPr>
      <p:grpSpPr>
        <a:xfrm>
          <a:off x="0" y="0"/>
          <a:ext cx="0" cy="0"/>
          <a:chOff x="0" y="0"/>
          <a:chExt cx="0" cy="0"/>
        </a:xfrm>
      </p:grpSpPr>
      <p:grpSp>
        <p:nvGrpSpPr>
          <p:cNvPr id="11514" name="Google Shape;11514;p67"/>
          <p:cNvGrpSpPr/>
          <p:nvPr/>
        </p:nvGrpSpPr>
        <p:grpSpPr>
          <a:xfrm>
            <a:off x="722058" y="957091"/>
            <a:ext cx="2492868" cy="1379876"/>
            <a:chOff x="2654821" y="2311071"/>
            <a:chExt cx="2279715" cy="1262120"/>
          </a:xfrm>
        </p:grpSpPr>
        <p:grpSp>
          <p:nvGrpSpPr>
            <p:cNvPr id="11515" name="Google Shape;11515;p67"/>
            <p:cNvGrpSpPr/>
            <p:nvPr/>
          </p:nvGrpSpPr>
          <p:grpSpPr>
            <a:xfrm>
              <a:off x="4034269" y="2840745"/>
              <a:ext cx="40212" cy="36437"/>
              <a:chOff x="4293400" y="2574725"/>
              <a:chExt cx="84425" cy="80100"/>
            </a:xfrm>
          </p:grpSpPr>
          <p:sp>
            <p:nvSpPr>
              <p:cNvPr id="11516" name="Google Shape;11516;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17" name="Google Shape;11517;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67"/>
            <p:cNvGrpSpPr/>
            <p:nvPr/>
          </p:nvGrpSpPr>
          <p:grpSpPr>
            <a:xfrm>
              <a:off x="3894606" y="2334874"/>
              <a:ext cx="913198" cy="518984"/>
              <a:chOff x="4000175" y="1462675"/>
              <a:chExt cx="1917275" cy="1140875"/>
            </a:xfrm>
          </p:grpSpPr>
          <p:sp>
            <p:nvSpPr>
              <p:cNvPr id="11519" name="Google Shape;11519;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20" name="Google Shape;11520;p67"/>
              <p:cNvGrpSpPr/>
              <p:nvPr/>
            </p:nvGrpSpPr>
            <p:grpSpPr>
              <a:xfrm>
                <a:off x="4000175" y="1462675"/>
                <a:ext cx="1917275" cy="1140875"/>
                <a:chOff x="4000175" y="1462675"/>
                <a:chExt cx="1917275" cy="1140875"/>
              </a:xfrm>
            </p:grpSpPr>
            <p:sp>
              <p:nvSpPr>
                <p:cNvPr id="11521" name="Google Shape;11521;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22" name="Google Shape;11522;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526" name="Google Shape;11526;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27" name="Google Shape;11527;p67"/>
            <p:cNvGrpSpPr/>
            <p:nvPr/>
          </p:nvGrpSpPr>
          <p:grpSpPr>
            <a:xfrm>
              <a:off x="3875768" y="2846704"/>
              <a:ext cx="44796" cy="47366"/>
              <a:chOff x="3960625" y="2587825"/>
              <a:chExt cx="94050" cy="104125"/>
            </a:xfrm>
          </p:grpSpPr>
          <p:sp>
            <p:nvSpPr>
              <p:cNvPr id="11528" name="Google Shape;11528;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529" name="Google Shape;11529;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67"/>
            <p:cNvGrpSpPr/>
            <p:nvPr/>
          </p:nvGrpSpPr>
          <p:grpSpPr>
            <a:xfrm>
              <a:off x="3782759" y="2807162"/>
              <a:ext cx="82686" cy="85487"/>
              <a:chOff x="3765350" y="2500900"/>
              <a:chExt cx="173600" cy="187925"/>
            </a:xfrm>
          </p:grpSpPr>
          <p:sp>
            <p:nvSpPr>
              <p:cNvPr id="11531" name="Google Shape;11531;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532" name="Google Shape;11532;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67"/>
            <p:cNvGrpSpPr/>
            <p:nvPr/>
          </p:nvGrpSpPr>
          <p:grpSpPr>
            <a:xfrm>
              <a:off x="3775674" y="2798496"/>
              <a:ext cx="40545" cy="23564"/>
              <a:chOff x="3750475" y="2481850"/>
              <a:chExt cx="85125" cy="51800"/>
            </a:xfrm>
          </p:grpSpPr>
          <p:sp>
            <p:nvSpPr>
              <p:cNvPr id="11538" name="Google Shape;11538;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540" name="Google Shape;11540;p67"/>
            <p:cNvGrpSpPr/>
            <p:nvPr/>
          </p:nvGrpSpPr>
          <p:grpSpPr>
            <a:xfrm>
              <a:off x="3716946" y="2776024"/>
              <a:ext cx="81971" cy="76912"/>
              <a:chOff x="3627175" y="2432450"/>
              <a:chExt cx="172100" cy="169075"/>
            </a:xfrm>
          </p:grpSpPr>
          <p:sp>
            <p:nvSpPr>
              <p:cNvPr id="11541" name="Google Shape;11541;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543" name="Google Shape;11543;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544" name="Google Shape;11544;p67"/>
            <p:cNvGrpSpPr/>
            <p:nvPr/>
          </p:nvGrpSpPr>
          <p:grpSpPr>
            <a:xfrm>
              <a:off x="3685682" y="2845624"/>
              <a:ext cx="29311" cy="45055"/>
              <a:chOff x="3561536" y="2585450"/>
              <a:chExt cx="61539" cy="99045"/>
            </a:xfrm>
          </p:grpSpPr>
          <p:sp>
            <p:nvSpPr>
              <p:cNvPr id="11545" name="Google Shape;11545;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547" name="Google Shape;11547;p67"/>
            <p:cNvGrpSpPr/>
            <p:nvPr/>
          </p:nvGrpSpPr>
          <p:grpSpPr>
            <a:xfrm>
              <a:off x="3849905" y="2572252"/>
              <a:ext cx="74339" cy="119559"/>
              <a:chOff x="3906325" y="1984500"/>
              <a:chExt cx="156075" cy="262825"/>
            </a:xfrm>
          </p:grpSpPr>
          <p:sp>
            <p:nvSpPr>
              <p:cNvPr id="11548" name="Google Shape;11548;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549" name="Google Shape;11549;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67"/>
            <p:cNvGrpSpPr/>
            <p:nvPr/>
          </p:nvGrpSpPr>
          <p:grpSpPr>
            <a:xfrm>
              <a:off x="2654821" y="2414345"/>
              <a:ext cx="667570" cy="558731"/>
              <a:chOff x="1397225" y="1637375"/>
              <a:chExt cx="1401575" cy="1228250"/>
            </a:xfrm>
          </p:grpSpPr>
          <p:sp>
            <p:nvSpPr>
              <p:cNvPr id="11551" name="Google Shape;11551;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552" name="Google Shape;11552;p67"/>
              <p:cNvGrpSpPr/>
              <p:nvPr/>
            </p:nvGrpSpPr>
            <p:grpSpPr>
              <a:xfrm>
                <a:off x="1397225" y="1637375"/>
                <a:ext cx="1398775" cy="1228250"/>
                <a:chOff x="1397225" y="1637375"/>
                <a:chExt cx="1398775" cy="1228250"/>
              </a:xfrm>
            </p:grpSpPr>
            <p:sp>
              <p:nvSpPr>
                <p:cNvPr id="11553" name="Google Shape;11553;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55" name="Google Shape;11555;p67"/>
            <p:cNvGrpSpPr/>
            <p:nvPr/>
          </p:nvGrpSpPr>
          <p:grpSpPr>
            <a:xfrm>
              <a:off x="3230417" y="3103734"/>
              <a:ext cx="282982" cy="280332"/>
              <a:chOff x="2605700" y="3152850"/>
              <a:chExt cx="594125" cy="616250"/>
            </a:xfrm>
          </p:grpSpPr>
          <p:sp>
            <p:nvSpPr>
              <p:cNvPr id="11556" name="Google Shape;11556;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557" name="Google Shape;11557;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558" name="Google Shape;11558;p67"/>
            <p:cNvGrpSpPr/>
            <p:nvPr/>
          </p:nvGrpSpPr>
          <p:grpSpPr>
            <a:xfrm>
              <a:off x="3265985" y="3226989"/>
              <a:ext cx="87151" cy="346202"/>
              <a:chOff x="2680375" y="3423800"/>
              <a:chExt cx="182975" cy="761050"/>
            </a:xfrm>
          </p:grpSpPr>
          <p:sp>
            <p:nvSpPr>
              <p:cNvPr id="11559" name="Google Shape;11559;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560" name="Google Shape;11560;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7"/>
            <p:cNvGrpSpPr/>
            <p:nvPr/>
          </p:nvGrpSpPr>
          <p:grpSpPr>
            <a:xfrm>
              <a:off x="3855466" y="3289811"/>
              <a:ext cx="112514" cy="94210"/>
              <a:chOff x="3918000" y="3561900"/>
              <a:chExt cx="236225" cy="207100"/>
            </a:xfrm>
          </p:grpSpPr>
          <p:sp>
            <p:nvSpPr>
              <p:cNvPr id="11562" name="Google Shape;11562;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563" name="Google Shape;11563;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4" name="Google Shape;11564;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1567" name="Google Shape;11567;p67"/>
            <p:cNvGrpSpPr/>
            <p:nvPr/>
          </p:nvGrpSpPr>
          <p:grpSpPr>
            <a:xfrm>
              <a:off x="2905224" y="2311071"/>
              <a:ext cx="596721" cy="528992"/>
              <a:chOff x="1922950" y="1410350"/>
              <a:chExt cx="1252825" cy="1162875"/>
            </a:xfrm>
          </p:grpSpPr>
          <p:sp>
            <p:nvSpPr>
              <p:cNvPr id="11568" name="Google Shape;11568;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1584" name="Google Shape;11584;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604" name="Google Shape;11604;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05" name="Google Shape;11605;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6" name="Google Shape;11606;p67"/>
            <p:cNvGrpSpPr/>
            <p:nvPr/>
          </p:nvGrpSpPr>
          <p:grpSpPr>
            <a:xfrm>
              <a:off x="3280929" y="3294542"/>
              <a:ext cx="109894" cy="272224"/>
              <a:chOff x="2711750" y="3572300"/>
              <a:chExt cx="230725" cy="598425"/>
            </a:xfrm>
          </p:grpSpPr>
          <p:sp>
            <p:nvSpPr>
              <p:cNvPr id="11607" name="Google Shape;11607;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9" name="Google Shape;11609;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0" name="Google Shape;11610;p67"/>
            <p:cNvGrpSpPr/>
            <p:nvPr/>
          </p:nvGrpSpPr>
          <p:grpSpPr>
            <a:xfrm>
              <a:off x="3790439" y="2408636"/>
              <a:ext cx="73017" cy="75684"/>
              <a:chOff x="3781475" y="1624825"/>
              <a:chExt cx="153300" cy="166375"/>
            </a:xfrm>
          </p:grpSpPr>
          <p:sp>
            <p:nvSpPr>
              <p:cNvPr id="11611" name="Google Shape;11611;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5" name="Google Shape;11615;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2" name="Google Shape;11622;p67"/>
            <p:cNvGrpSpPr/>
            <p:nvPr/>
          </p:nvGrpSpPr>
          <p:grpSpPr>
            <a:xfrm>
              <a:off x="4403342" y="3107749"/>
              <a:ext cx="316680" cy="101374"/>
              <a:chOff x="5068275" y="3161675"/>
              <a:chExt cx="664875" cy="222850"/>
            </a:xfrm>
          </p:grpSpPr>
          <p:sp>
            <p:nvSpPr>
              <p:cNvPr id="11623" name="Google Shape;11623;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7" name="Google Shape;11627;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6" name="Google Shape;11656;p67"/>
            <p:cNvGrpSpPr/>
            <p:nvPr/>
          </p:nvGrpSpPr>
          <p:grpSpPr>
            <a:xfrm>
              <a:off x="3697513" y="2707266"/>
              <a:ext cx="59549" cy="79733"/>
              <a:chOff x="3586375" y="2281300"/>
              <a:chExt cx="125025" cy="175275"/>
            </a:xfrm>
          </p:grpSpPr>
          <p:sp>
            <p:nvSpPr>
              <p:cNvPr id="11657" name="Google Shape;11657;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9" name="Google Shape;11659;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0" name="Google Shape;11660;p67"/>
            <p:cNvGrpSpPr/>
            <p:nvPr/>
          </p:nvGrpSpPr>
          <p:grpSpPr>
            <a:xfrm>
              <a:off x="4513224" y="3221724"/>
              <a:ext cx="274563" cy="280321"/>
              <a:chOff x="5298975" y="3412225"/>
              <a:chExt cx="576450" cy="616225"/>
            </a:xfrm>
          </p:grpSpPr>
          <p:sp>
            <p:nvSpPr>
              <p:cNvPr id="11661" name="Google Shape;11661;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62" name="Google Shape;11662;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3" name="Google Shape;11663;p67"/>
            <p:cNvGrpSpPr/>
            <p:nvPr/>
          </p:nvGrpSpPr>
          <p:grpSpPr>
            <a:xfrm>
              <a:off x="4824403" y="3421846"/>
              <a:ext cx="110132" cy="130647"/>
              <a:chOff x="5952300" y="3852150"/>
              <a:chExt cx="231225" cy="287200"/>
            </a:xfrm>
          </p:grpSpPr>
          <p:sp>
            <p:nvSpPr>
              <p:cNvPr id="11664" name="Google Shape;11664;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6" name="Google Shape;11666;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4" name="Google Shape;11674;p67"/>
            <p:cNvGrpSpPr/>
            <p:nvPr/>
          </p:nvGrpSpPr>
          <p:grpSpPr>
            <a:xfrm>
              <a:off x="4295710" y="3079670"/>
              <a:ext cx="14968" cy="27135"/>
              <a:chOff x="4842300" y="3099950"/>
              <a:chExt cx="31425" cy="59650"/>
            </a:xfrm>
          </p:grpSpPr>
          <p:sp>
            <p:nvSpPr>
              <p:cNvPr id="11675" name="Google Shape;11675;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9" name="Google Shape;11679;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7" name="Google Shape;11687;p67"/>
            <p:cNvGrpSpPr/>
            <p:nvPr/>
          </p:nvGrpSpPr>
          <p:grpSpPr>
            <a:xfrm>
              <a:off x="3831056" y="2816010"/>
              <a:ext cx="37378" cy="27612"/>
              <a:chOff x="3866750" y="2520350"/>
              <a:chExt cx="78475" cy="60700"/>
            </a:xfrm>
          </p:grpSpPr>
          <p:sp>
            <p:nvSpPr>
              <p:cNvPr id="11688" name="Google Shape;11688;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2" name="Google Shape;11692;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709" name="Google Shape;11709;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721" name="Google Shape;11721;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4" name="Google Shape;11734;p67"/>
            <p:cNvGrpSpPr/>
            <p:nvPr/>
          </p:nvGrpSpPr>
          <p:grpSpPr>
            <a:xfrm>
              <a:off x="3632736" y="3051591"/>
              <a:ext cx="63288" cy="45217"/>
              <a:chOff x="3450375" y="3038225"/>
              <a:chExt cx="132875" cy="99400"/>
            </a:xfrm>
          </p:grpSpPr>
          <p:sp>
            <p:nvSpPr>
              <p:cNvPr id="11735" name="Google Shape;11735;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7" name="Google Shape;11737;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746" name="Google Shape;11746;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756" name="Google Shape;11756;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762" name="Google Shape;11762;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67"/>
          <p:cNvGrpSpPr/>
          <p:nvPr/>
        </p:nvGrpSpPr>
        <p:grpSpPr>
          <a:xfrm>
            <a:off x="3530618" y="1021765"/>
            <a:ext cx="2078182" cy="1366558"/>
            <a:chOff x="235800" y="830650"/>
            <a:chExt cx="6978450" cy="4588844"/>
          </a:xfrm>
        </p:grpSpPr>
        <p:sp>
          <p:nvSpPr>
            <p:cNvPr id="11773" name="Google Shape;11773;p6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67"/>
          <p:cNvGrpSpPr/>
          <p:nvPr/>
        </p:nvGrpSpPr>
        <p:grpSpPr>
          <a:xfrm>
            <a:off x="719115" y="2852867"/>
            <a:ext cx="2622876" cy="1333540"/>
            <a:chOff x="238125" y="1038125"/>
            <a:chExt cx="7146800" cy="3633625"/>
          </a:xfrm>
        </p:grpSpPr>
        <p:sp>
          <p:nvSpPr>
            <p:cNvPr id="11780" name="Google Shape;11780;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2" name="Google Shape;13352;p67"/>
          <p:cNvGrpSpPr/>
          <p:nvPr/>
        </p:nvGrpSpPr>
        <p:grpSpPr>
          <a:xfrm>
            <a:off x="5834043" y="994977"/>
            <a:ext cx="2590840" cy="1380235"/>
            <a:chOff x="233350" y="949250"/>
            <a:chExt cx="7137300" cy="3802300"/>
          </a:xfrm>
        </p:grpSpPr>
        <p:sp>
          <p:nvSpPr>
            <p:cNvPr id="13353" name="Google Shape;13353;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67"/>
          <p:cNvGrpSpPr/>
          <p:nvPr/>
        </p:nvGrpSpPr>
        <p:grpSpPr>
          <a:xfrm>
            <a:off x="7648472" y="3039750"/>
            <a:ext cx="104231" cy="320340"/>
            <a:chOff x="7564426" y="3224343"/>
            <a:chExt cx="119985" cy="368801"/>
          </a:xfrm>
        </p:grpSpPr>
        <p:sp>
          <p:nvSpPr>
            <p:cNvPr id="13405" name="Google Shape;13405;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67"/>
          <p:cNvGrpSpPr/>
          <p:nvPr/>
        </p:nvGrpSpPr>
        <p:grpSpPr>
          <a:xfrm>
            <a:off x="7347961" y="3033852"/>
            <a:ext cx="189489" cy="332132"/>
            <a:chOff x="8370831" y="3202002"/>
            <a:chExt cx="218129" cy="382376"/>
          </a:xfrm>
        </p:grpSpPr>
        <p:sp>
          <p:nvSpPr>
            <p:cNvPr id="13408" name="Google Shape;13408;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0" name="Google Shape;13410;p67"/>
          <p:cNvGrpSpPr/>
          <p:nvPr/>
        </p:nvGrpSpPr>
        <p:grpSpPr>
          <a:xfrm>
            <a:off x="8071350" y="3444984"/>
            <a:ext cx="309429" cy="267000"/>
            <a:chOff x="6742064" y="3750480"/>
            <a:chExt cx="399315" cy="344560"/>
          </a:xfrm>
        </p:grpSpPr>
        <p:sp>
          <p:nvSpPr>
            <p:cNvPr id="13411" name="Google Shape;13411;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7"/>
          <p:cNvGrpSpPr/>
          <p:nvPr/>
        </p:nvGrpSpPr>
        <p:grpSpPr>
          <a:xfrm>
            <a:off x="7610369" y="3796031"/>
            <a:ext cx="180437" cy="281608"/>
            <a:chOff x="7248525" y="3739696"/>
            <a:chExt cx="230531" cy="359790"/>
          </a:xfrm>
        </p:grpSpPr>
        <p:sp>
          <p:nvSpPr>
            <p:cNvPr id="13414" name="Google Shape;13414;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6" name="Google Shape;13416;p67"/>
          <p:cNvGrpSpPr/>
          <p:nvPr/>
        </p:nvGrpSpPr>
        <p:grpSpPr>
          <a:xfrm>
            <a:off x="7856288" y="3439255"/>
            <a:ext cx="162896" cy="278710"/>
            <a:chOff x="7601242" y="3729267"/>
            <a:chExt cx="222566" cy="380803"/>
          </a:xfrm>
        </p:grpSpPr>
        <p:sp>
          <p:nvSpPr>
            <p:cNvPr id="13417" name="Google Shape;13417;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9" name="Google Shape;13419;p67"/>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0" name="Google Shape;13420;p67"/>
          <p:cNvGrpSpPr/>
          <p:nvPr/>
        </p:nvGrpSpPr>
        <p:grpSpPr>
          <a:xfrm>
            <a:off x="7345934" y="3440396"/>
            <a:ext cx="193543" cy="275990"/>
            <a:chOff x="8304647" y="3738687"/>
            <a:chExt cx="225076" cy="320956"/>
          </a:xfrm>
        </p:grpSpPr>
        <p:sp>
          <p:nvSpPr>
            <p:cNvPr id="13421" name="Google Shape;13421;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4" name="Google Shape;13424;p67"/>
          <p:cNvGrpSpPr/>
          <p:nvPr/>
        </p:nvGrpSpPr>
        <p:grpSpPr>
          <a:xfrm>
            <a:off x="7618426" y="3440396"/>
            <a:ext cx="178492" cy="275990"/>
            <a:chOff x="8615101" y="3738687"/>
            <a:chExt cx="207573" cy="320956"/>
          </a:xfrm>
        </p:grpSpPr>
        <p:sp>
          <p:nvSpPr>
            <p:cNvPr id="13425" name="Google Shape;13425;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8" name="Google Shape;13428;p67"/>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9" name="Google Shape;13429;p67"/>
          <p:cNvGrpSpPr/>
          <p:nvPr/>
        </p:nvGrpSpPr>
        <p:grpSpPr>
          <a:xfrm>
            <a:off x="6013131" y="3561884"/>
            <a:ext cx="557670" cy="511283"/>
            <a:chOff x="6015419" y="3716859"/>
            <a:chExt cx="557671" cy="511283"/>
          </a:xfrm>
        </p:grpSpPr>
        <p:sp>
          <p:nvSpPr>
            <p:cNvPr id="13430" name="Google Shape;13430;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1" name="Google Shape;13431;p67"/>
            <p:cNvGrpSpPr/>
            <p:nvPr/>
          </p:nvGrpSpPr>
          <p:grpSpPr>
            <a:xfrm>
              <a:off x="6036094" y="3716980"/>
              <a:ext cx="529860" cy="510468"/>
              <a:chOff x="6036094" y="3716980"/>
              <a:chExt cx="529860" cy="510468"/>
            </a:xfrm>
          </p:grpSpPr>
          <p:sp>
            <p:nvSpPr>
              <p:cNvPr id="13432" name="Google Shape;13432;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42" name="Google Shape;13442;p67"/>
          <p:cNvGrpSpPr/>
          <p:nvPr/>
        </p:nvGrpSpPr>
        <p:grpSpPr>
          <a:xfrm>
            <a:off x="6642016" y="2918653"/>
            <a:ext cx="576302" cy="511871"/>
            <a:chOff x="6644304" y="3073628"/>
            <a:chExt cx="576302" cy="511871"/>
          </a:xfrm>
        </p:grpSpPr>
        <p:sp>
          <p:nvSpPr>
            <p:cNvPr id="13443" name="Google Shape;13443;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4" name="Google Shape;13444;p67"/>
            <p:cNvGrpSpPr/>
            <p:nvPr/>
          </p:nvGrpSpPr>
          <p:grpSpPr>
            <a:xfrm>
              <a:off x="6712169" y="3085440"/>
              <a:ext cx="481622" cy="494913"/>
              <a:chOff x="6712169" y="3085440"/>
              <a:chExt cx="481622" cy="494913"/>
            </a:xfrm>
          </p:grpSpPr>
          <p:sp>
            <p:nvSpPr>
              <p:cNvPr id="13445" name="Google Shape;13445;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0" name="Google Shape;13450;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3" name="Google Shape;13453;p67"/>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4" name="Google Shape;13454;p67"/>
          <p:cNvGrpSpPr/>
          <p:nvPr/>
        </p:nvGrpSpPr>
        <p:grpSpPr>
          <a:xfrm>
            <a:off x="6649867" y="3561648"/>
            <a:ext cx="560631" cy="511352"/>
            <a:chOff x="6652154" y="3716623"/>
            <a:chExt cx="560631" cy="511352"/>
          </a:xfrm>
        </p:grpSpPr>
        <p:sp>
          <p:nvSpPr>
            <p:cNvPr id="13455" name="Google Shape;13455;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6" name="Google Shape;13456;p67"/>
            <p:cNvGrpSpPr/>
            <p:nvPr/>
          </p:nvGrpSpPr>
          <p:grpSpPr>
            <a:xfrm>
              <a:off x="6669657" y="3716715"/>
              <a:ext cx="466779" cy="464290"/>
              <a:chOff x="6669657" y="3716715"/>
              <a:chExt cx="466779" cy="464290"/>
            </a:xfrm>
          </p:grpSpPr>
          <p:sp>
            <p:nvSpPr>
              <p:cNvPr id="13457" name="Google Shape;13457;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70" name="Google Shape;13470;p67"/>
          <p:cNvGrpSpPr/>
          <p:nvPr/>
        </p:nvGrpSpPr>
        <p:grpSpPr>
          <a:xfrm>
            <a:off x="7843958" y="3843056"/>
            <a:ext cx="187557" cy="187557"/>
            <a:chOff x="8565775" y="671075"/>
            <a:chExt cx="441000" cy="441000"/>
          </a:xfrm>
        </p:grpSpPr>
        <p:sp>
          <p:nvSpPr>
            <p:cNvPr id="13471" name="Google Shape;13471;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3" name="Google Shape;13473;p67"/>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7"/>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5" name="Google Shape;13475;p67"/>
          <p:cNvGrpSpPr/>
          <p:nvPr/>
        </p:nvGrpSpPr>
        <p:grpSpPr>
          <a:xfrm>
            <a:off x="5997813" y="2921275"/>
            <a:ext cx="587871" cy="512373"/>
            <a:chOff x="6000100" y="3076250"/>
            <a:chExt cx="587871" cy="512373"/>
          </a:xfrm>
        </p:grpSpPr>
        <p:sp>
          <p:nvSpPr>
            <p:cNvPr id="13476" name="Google Shape;13476;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7" name="Google Shape;13477;p67"/>
            <p:cNvGrpSpPr/>
            <p:nvPr/>
          </p:nvGrpSpPr>
          <p:grpSpPr>
            <a:xfrm>
              <a:off x="6031360" y="3076713"/>
              <a:ext cx="539107" cy="480965"/>
              <a:chOff x="6031360" y="3076713"/>
              <a:chExt cx="539107" cy="480965"/>
            </a:xfrm>
          </p:grpSpPr>
          <p:sp>
            <p:nvSpPr>
              <p:cNvPr id="13478" name="Google Shape;13478;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85" name="Google Shape;13485;p67"/>
          <p:cNvGrpSpPr/>
          <p:nvPr/>
        </p:nvGrpSpPr>
        <p:grpSpPr>
          <a:xfrm>
            <a:off x="3574273" y="2854307"/>
            <a:ext cx="2241344" cy="1330656"/>
            <a:chOff x="3597785" y="3065882"/>
            <a:chExt cx="2241344" cy="1330656"/>
          </a:xfrm>
        </p:grpSpPr>
        <p:grpSp>
          <p:nvGrpSpPr>
            <p:cNvPr id="13486" name="Google Shape;13486;p67"/>
            <p:cNvGrpSpPr/>
            <p:nvPr/>
          </p:nvGrpSpPr>
          <p:grpSpPr>
            <a:xfrm>
              <a:off x="5296908" y="3937355"/>
              <a:ext cx="143198" cy="32380"/>
              <a:chOff x="5296908" y="3937355"/>
              <a:chExt cx="143198" cy="32380"/>
            </a:xfrm>
          </p:grpSpPr>
          <p:sp>
            <p:nvSpPr>
              <p:cNvPr id="13487" name="Google Shape;13487;p6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88" name="Google Shape;13488;p67"/>
              <p:cNvGrpSpPr/>
              <p:nvPr/>
            </p:nvGrpSpPr>
            <p:grpSpPr>
              <a:xfrm>
                <a:off x="5402331" y="3937355"/>
                <a:ext cx="37776" cy="32380"/>
                <a:chOff x="5402331" y="3937355"/>
                <a:chExt cx="37776" cy="32380"/>
              </a:xfrm>
            </p:grpSpPr>
            <p:sp>
              <p:nvSpPr>
                <p:cNvPr id="13489" name="Google Shape;13489;p6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67"/>
              <p:cNvGrpSpPr/>
              <p:nvPr/>
            </p:nvGrpSpPr>
            <p:grpSpPr>
              <a:xfrm>
                <a:off x="5296908" y="3937355"/>
                <a:ext cx="37783" cy="32380"/>
                <a:chOff x="5296908" y="3937355"/>
                <a:chExt cx="37783" cy="32380"/>
              </a:xfrm>
            </p:grpSpPr>
            <p:sp>
              <p:nvSpPr>
                <p:cNvPr id="13492" name="Google Shape;13492;p6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94" name="Google Shape;13494;p67"/>
            <p:cNvGrpSpPr/>
            <p:nvPr/>
          </p:nvGrpSpPr>
          <p:grpSpPr>
            <a:xfrm>
              <a:off x="4724163" y="3119631"/>
              <a:ext cx="120838" cy="84218"/>
              <a:chOff x="4724163" y="3119631"/>
              <a:chExt cx="120838" cy="84218"/>
            </a:xfrm>
          </p:grpSpPr>
          <p:grpSp>
            <p:nvGrpSpPr>
              <p:cNvPr id="13495" name="Google Shape;13495;p67"/>
              <p:cNvGrpSpPr/>
              <p:nvPr/>
            </p:nvGrpSpPr>
            <p:grpSpPr>
              <a:xfrm>
                <a:off x="4746712" y="3132773"/>
                <a:ext cx="86869" cy="56424"/>
                <a:chOff x="4746712" y="3132773"/>
                <a:chExt cx="86869" cy="56424"/>
              </a:xfrm>
            </p:grpSpPr>
            <p:sp>
              <p:nvSpPr>
                <p:cNvPr id="13496" name="Google Shape;13496;p6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7"/>
              <p:cNvGrpSpPr/>
              <p:nvPr/>
            </p:nvGrpSpPr>
            <p:grpSpPr>
              <a:xfrm>
                <a:off x="4773634" y="3143336"/>
                <a:ext cx="37776" cy="32451"/>
                <a:chOff x="4773634" y="3143336"/>
                <a:chExt cx="37776" cy="32451"/>
              </a:xfrm>
            </p:grpSpPr>
            <p:sp>
              <p:nvSpPr>
                <p:cNvPr id="13499" name="Google Shape;13499;p6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67"/>
              <p:cNvGrpSpPr/>
              <p:nvPr/>
            </p:nvGrpSpPr>
            <p:grpSpPr>
              <a:xfrm>
                <a:off x="4724163" y="3131248"/>
                <a:ext cx="37776" cy="32459"/>
                <a:chOff x="4724163" y="3131248"/>
                <a:chExt cx="37776" cy="32459"/>
              </a:xfrm>
            </p:grpSpPr>
            <p:sp>
              <p:nvSpPr>
                <p:cNvPr id="13502" name="Google Shape;13502;p6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67"/>
              <p:cNvGrpSpPr/>
              <p:nvPr/>
            </p:nvGrpSpPr>
            <p:grpSpPr>
              <a:xfrm>
                <a:off x="4755081" y="3176054"/>
                <a:ext cx="32357" cy="27795"/>
                <a:chOff x="4755081" y="3176054"/>
                <a:chExt cx="32357" cy="27795"/>
              </a:xfrm>
            </p:grpSpPr>
            <p:sp>
              <p:nvSpPr>
                <p:cNvPr id="13505" name="Google Shape;13505;p6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7" name="Google Shape;13507;p67"/>
              <p:cNvGrpSpPr/>
              <p:nvPr/>
            </p:nvGrpSpPr>
            <p:grpSpPr>
              <a:xfrm>
                <a:off x="4812550" y="3119631"/>
                <a:ext cx="32451" cy="27803"/>
                <a:chOff x="4812550" y="3119631"/>
                <a:chExt cx="32451" cy="27803"/>
              </a:xfrm>
            </p:grpSpPr>
            <p:sp>
              <p:nvSpPr>
                <p:cNvPr id="13508" name="Google Shape;13508;p6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10" name="Google Shape;13510;p67"/>
            <p:cNvGrpSpPr/>
            <p:nvPr/>
          </p:nvGrpSpPr>
          <p:grpSpPr>
            <a:xfrm>
              <a:off x="5382826" y="4027197"/>
              <a:ext cx="268967" cy="250422"/>
              <a:chOff x="5382826" y="4027197"/>
              <a:chExt cx="268967" cy="250422"/>
            </a:xfrm>
          </p:grpSpPr>
          <p:grpSp>
            <p:nvGrpSpPr>
              <p:cNvPr id="13511" name="Google Shape;13511;p67"/>
              <p:cNvGrpSpPr/>
              <p:nvPr/>
            </p:nvGrpSpPr>
            <p:grpSpPr>
              <a:xfrm>
                <a:off x="5405280" y="4042510"/>
                <a:ext cx="237570" cy="218647"/>
                <a:chOff x="5405280" y="4042510"/>
                <a:chExt cx="237570" cy="218647"/>
              </a:xfrm>
            </p:grpSpPr>
            <p:sp>
              <p:nvSpPr>
                <p:cNvPr id="13512" name="Google Shape;13512;p6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8" name="Google Shape;13518;p67"/>
              <p:cNvGrpSpPr/>
              <p:nvPr/>
            </p:nvGrpSpPr>
            <p:grpSpPr>
              <a:xfrm>
                <a:off x="5382826" y="4125549"/>
                <a:ext cx="37776" cy="32380"/>
                <a:chOff x="5382826" y="4125549"/>
                <a:chExt cx="37776" cy="32380"/>
              </a:xfrm>
            </p:grpSpPr>
            <p:sp>
              <p:nvSpPr>
                <p:cNvPr id="13519" name="Google Shape;13519;p6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67"/>
              <p:cNvGrpSpPr/>
              <p:nvPr/>
            </p:nvGrpSpPr>
            <p:grpSpPr>
              <a:xfrm>
                <a:off x="5475680" y="4195587"/>
                <a:ext cx="37783" cy="32364"/>
                <a:chOff x="5475680" y="4195587"/>
                <a:chExt cx="37783" cy="32364"/>
              </a:xfrm>
            </p:grpSpPr>
            <p:sp>
              <p:nvSpPr>
                <p:cNvPr id="13522" name="Google Shape;13522;p6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67"/>
              <p:cNvGrpSpPr/>
              <p:nvPr/>
            </p:nvGrpSpPr>
            <p:grpSpPr>
              <a:xfrm>
                <a:off x="5532575" y="4027197"/>
                <a:ext cx="33308" cy="32262"/>
                <a:chOff x="5532575" y="4027197"/>
                <a:chExt cx="33308" cy="32262"/>
              </a:xfrm>
            </p:grpSpPr>
            <p:sp>
              <p:nvSpPr>
                <p:cNvPr id="13525" name="Google Shape;13525;p6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67"/>
              <p:cNvGrpSpPr/>
              <p:nvPr/>
            </p:nvGrpSpPr>
            <p:grpSpPr>
              <a:xfrm>
                <a:off x="5590706" y="4245348"/>
                <a:ext cx="33497" cy="32270"/>
                <a:chOff x="5590706" y="4245348"/>
                <a:chExt cx="33497" cy="32270"/>
              </a:xfrm>
            </p:grpSpPr>
            <p:sp>
              <p:nvSpPr>
                <p:cNvPr id="13528" name="Google Shape;13528;p6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67"/>
              <p:cNvGrpSpPr/>
              <p:nvPr/>
            </p:nvGrpSpPr>
            <p:grpSpPr>
              <a:xfrm>
                <a:off x="5618681" y="4109677"/>
                <a:ext cx="33112" cy="32357"/>
                <a:chOff x="5618681" y="4109677"/>
                <a:chExt cx="33112" cy="32357"/>
              </a:xfrm>
            </p:grpSpPr>
            <p:sp>
              <p:nvSpPr>
                <p:cNvPr id="13531" name="Google Shape;13531;p6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3" name="Google Shape;13533;p67"/>
              <p:cNvGrpSpPr/>
              <p:nvPr/>
            </p:nvGrpSpPr>
            <p:grpSpPr>
              <a:xfrm>
                <a:off x="5479298" y="4128262"/>
                <a:ext cx="31405" cy="26906"/>
                <a:chOff x="5479298" y="4128262"/>
                <a:chExt cx="31405" cy="26906"/>
              </a:xfrm>
            </p:grpSpPr>
            <p:sp>
              <p:nvSpPr>
                <p:cNvPr id="13534" name="Google Shape;13534;p6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67"/>
              <p:cNvGrpSpPr/>
              <p:nvPr/>
            </p:nvGrpSpPr>
            <p:grpSpPr>
              <a:xfrm>
                <a:off x="5582903" y="4180116"/>
                <a:ext cx="31499" cy="26898"/>
                <a:chOff x="5582903" y="4180116"/>
                <a:chExt cx="31499" cy="26898"/>
              </a:xfrm>
            </p:grpSpPr>
            <p:sp>
              <p:nvSpPr>
                <p:cNvPr id="13537" name="Google Shape;13537;p6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39" name="Google Shape;13539;p67"/>
            <p:cNvGrpSpPr/>
            <p:nvPr/>
          </p:nvGrpSpPr>
          <p:grpSpPr>
            <a:xfrm>
              <a:off x="3977681" y="3230323"/>
              <a:ext cx="94584" cy="84085"/>
              <a:chOff x="3977681" y="3230323"/>
              <a:chExt cx="94584" cy="84085"/>
            </a:xfrm>
          </p:grpSpPr>
          <p:grpSp>
            <p:nvGrpSpPr>
              <p:cNvPr id="13540" name="Google Shape;13540;p67"/>
              <p:cNvGrpSpPr/>
              <p:nvPr/>
            </p:nvGrpSpPr>
            <p:grpSpPr>
              <a:xfrm>
                <a:off x="4000135" y="3243041"/>
                <a:ext cx="59570" cy="57186"/>
                <a:chOff x="4000135" y="3243041"/>
                <a:chExt cx="59570" cy="57186"/>
              </a:xfrm>
            </p:grpSpPr>
            <p:sp>
              <p:nvSpPr>
                <p:cNvPr id="13541" name="Google Shape;13541;p6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67"/>
              <p:cNvGrpSpPr/>
              <p:nvPr/>
            </p:nvGrpSpPr>
            <p:grpSpPr>
              <a:xfrm>
                <a:off x="3977681" y="3245872"/>
                <a:ext cx="37783" cy="32380"/>
                <a:chOff x="3977681" y="3245872"/>
                <a:chExt cx="37783" cy="32380"/>
              </a:xfrm>
            </p:grpSpPr>
            <p:sp>
              <p:nvSpPr>
                <p:cNvPr id="13545" name="Google Shape;13545;p6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7"/>
              <p:cNvGrpSpPr/>
              <p:nvPr/>
            </p:nvGrpSpPr>
            <p:grpSpPr>
              <a:xfrm>
                <a:off x="4040860" y="3262672"/>
                <a:ext cx="31405" cy="27001"/>
                <a:chOff x="4040860" y="3262672"/>
                <a:chExt cx="31405" cy="27001"/>
              </a:xfrm>
            </p:grpSpPr>
            <p:sp>
              <p:nvSpPr>
                <p:cNvPr id="13548" name="Google Shape;13548;p6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67"/>
              <p:cNvGrpSpPr/>
              <p:nvPr/>
            </p:nvGrpSpPr>
            <p:grpSpPr>
              <a:xfrm>
                <a:off x="4021072" y="3230323"/>
                <a:ext cx="31397" cy="26906"/>
                <a:chOff x="4021072" y="3230323"/>
                <a:chExt cx="31397" cy="26906"/>
              </a:xfrm>
            </p:grpSpPr>
            <p:sp>
              <p:nvSpPr>
                <p:cNvPr id="13551" name="Google Shape;13551;p6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3" name="Google Shape;13553;p67"/>
              <p:cNvGrpSpPr/>
              <p:nvPr/>
            </p:nvGrpSpPr>
            <p:grpSpPr>
              <a:xfrm>
                <a:off x="4001472" y="3287462"/>
                <a:ext cx="31499" cy="26945"/>
                <a:chOff x="4001472" y="3287462"/>
                <a:chExt cx="31499" cy="26945"/>
              </a:xfrm>
            </p:grpSpPr>
            <p:sp>
              <p:nvSpPr>
                <p:cNvPr id="13554" name="Google Shape;13554;p6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56" name="Google Shape;13556;p67"/>
            <p:cNvGrpSpPr/>
            <p:nvPr/>
          </p:nvGrpSpPr>
          <p:grpSpPr>
            <a:xfrm>
              <a:off x="4084715" y="3258865"/>
              <a:ext cx="184961" cy="137268"/>
              <a:chOff x="4084715" y="3258865"/>
              <a:chExt cx="184961" cy="137268"/>
            </a:xfrm>
          </p:grpSpPr>
          <p:grpSp>
            <p:nvGrpSpPr>
              <p:cNvPr id="13557" name="Google Shape;13557;p67"/>
              <p:cNvGrpSpPr/>
              <p:nvPr/>
            </p:nvGrpSpPr>
            <p:grpSpPr>
              <a:xfrm>
                <a:off x="4107453" y="3271583"/>
                <a:ext cx="153470" cy="110275"/>
                <a:chOff x="4107453" y="3271583"/>
                <a:chExt cx="153470" cy="110275"/>
              </a:xfrm>
            </p:grpSpPr>
            <p:sp>
              <p:nvSpPr>
                <p:cNvPr id="13558" name="Google Shape;13558;p6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2" name="Google Shape;13562;p67"/>
              <p:cNvGrpSpPr/>
              <p:nvPr/>
            </p:nvGrpSpPr>
            <p:grpSpPr>
              <a:xfrm>
                <a:off x="4136947" y="3258865"/>
                <a:ext cx="31499" cy="27001"/>
                <a:chOff x="4136947" y="3258865"/>
                <a:chExt cx="31499" cy="27001"/>
              </a:xfrm>
            </p:grpSpPr>
            <p:sp>
              <p:nvSpPr>
                <p:cNvPr id="13563" name="Google Shape;13563;p6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67"/>
              <p:cNvGrpSpPr/>
              <p:nvPr/>
            </p:nvGrpSpPr>
            <p:grpSpPr>
              <a:xfrm>
                <a:off x="4084715" y="3266478"/>
                <a:ext cx="31468" cy="26898"/>
                <a:chOff x="4084715" y="3266478"/>
                <a:chExt cx="31468" cy="26898"/>
              </a:xfrm>
            </p:grpSpPr>
            <p:sp>
              <p:nvSpPr>
                <p:cNvPr id="13566" name="Google Shape;13566;p6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67"/>
              <p:cNvGrpSpPr/>
              <p:nvPr/>
            </p:nvGrpSpPr>
            <p:grpSpPr>
              <a:xfrm>
                <a:off x="4159213" y="3279849"/>
                <a:ext cx="31405" cy="26945"/>
                <a:chOff x="4159213" y="3279849"/>
                <a:chExt cx="31405" cy="26945"/>
              </a:xfrm>
            </p:grpSpPr>
            <p:sp>
              <p:nvSpPr>
                <p:cNvPr id="13569" name="Google Shape;13569;p6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67"/>
              <p:cNvGrpSpPr/>
              <p:nvPr/>
            </p:nvGrpSpPr>
            <p:grpSpPr>
              <a:xfrm>
                <a:off x="4201550" y="3266502"/>
                <a:ext cx="31405" cy="26883"/>
                <a:chOff x="4201550" y="3266502"/>
                <a:chExt cx="31405" cy="26883"/>
              </a:xfrm>
            </p:grpSpPr>
            <p:sp>
              <p:nvSpPr>
                <p:cNvPr id="13572" name="Google Shape;13572;p6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67"/>
              <p:cNvGrpSpPr/>
              <p:nvPr/>
            </p:nvGrpSpPr>
            <p:grpSpPr>
              <a:xfrm>
                <a:off x="4201550" y="3338278"/>
                <a:ext cx="31405" cy="26930"/>
                <a:chOff x="4201550" y="3338278"/>
                <a:chExt cx="31405" cy="26930"/>
              </a:xfrm>
            </p:grpSpPr>
            <p:sp>
              <p:nvSpPr>
                <p:cNvPr id="13575" name="Google Shape;13575;p6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67"/>
              <p:cNvGrpSpPr/>
              <p:nvPr/>
            </p:nvGrpSpPr>
            <p:grpSpPr>
              <a:xfrm>
                <a:off x="4238272" y="3369132"/>
                <a:ext cx="31405" cy="27001"/>
                <a:chOff x="4238272" y="3369132"/>
                <a:chExt cx="31405" cy="27001"/>
              </a:xfrm>
            </p:grpSpPr>
            <p:sp>
              <p:nvSpPr>
                <p:cNvPr id="13578" name="Google Shape;13578;p6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80" name="Google Shape;13580;p67"/>
            <p:cNvGrpSpPr/>
            <p:nvPr/>
          </p:nvGrpSpPr>
          <p:grpSpPr>
            <a:xfrm>
              <a:off x="4068639" y="3200169"/>
              <a:ext cx="77643" cy="37272"/>
              <a:chOff x="4068639" y="3200169"/>
              <a:chExt cx="77643" cy="37272"/>
            </a:xfrm>
          </p:grpSpPr>
          <p:sp>
            <p:nvSpPr>
              <p:cNvPr id="13581" name="Google Shape;13581;p6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2" name="Google Shape;13582;p67"/>
              <p:cNvGrpSpPr/>
              <p:nvPr/>
            </p:nvGrpSpPr>
            <p:grpSpPr>
              <a:xfrm>
                <a:off x="4114878" y="3200169"/>
                <a:ext cx="31405" cy="26993"/>
                <a:chOff x="4114878" y="3200169"/>
                <a:chExt cx="31405" cy="26993"/>
              </a:xfrm>
            </p:grpSpPr>
            <p:sp>
              <p:nvSpPr>
                <p:cNvPr id="13583" name="Google Shape;13583;p6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5" name="Google Shape;13585;p67"/>
              <p:cNvGrpSpPr/>
              <p:nvPr/>
            </p:nvGrpSpPr>
            <p:grpSpPr>
              <a:xfrm>
                <a:off x="4068639" y="3210535"/>
                <a:ext cx="31499" cy="26906"/>
                <a:chOff x="4068639" y="3210535"/>
                <a:chExt cx="31499" cy="26906"/>
              </a:xfrm>
            </p:grpSpPr>
            <p:sp>
              <p:nvSpPr>
                <p:cNvPr id="13586" name="Google Shape;13586;p6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88" name="Google Shape;13588;p67"/>
            <p:cNvGrpSpPr/>
            <p:nvPr/>
          </p:nvGrpSpPr>
          <p:grpSpPr>
            <a:xfrm>
              <a:off x="3869702" y="3066935"/>
              <a:ext cx="382664" cy="190294"/>
              <a:chOff x="3869702" y="3066935"/>
              <a:chExt cx="382664" cy="190294"/>
            </a:xfrm>
          </p:grpSpPr>
          <p:grpSp>
            <p:nvGrpSpPr>
              <p:cNvPr id="13589" name="Google Shape;13589;p67"/>
              <p:cNvGrpSpPr/>
              <p:nvPr/>
            </p:nvGrpSpPr>
            <p:grpSpPr>
              <a:xfrm>
                <a:off x="3888633" y="3082351"/>
                <a:ext cx="351172" cy="160698"/>
                <a:chOff x="3888633" y="3082351"/>
                <a:chExt cx="351172" cy="160698"/>
              </a:xfrm>
            </p:grpSpPr>
            <p:sp>
              <p:nvSpPr>
                <p:cNvPr id="13590" name="Google Shape;13590;p6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7"/>
              <p:cNvGrpSpPr/>
              <p:nvPr/>
            </p:nvGrpSpPr>
            <p:grpSpPr>
              <a:xfrm>
                <a:off x="4143703" y="3066935"/>
                <a:ext cx="37783" cy="32357"/>
                <a:chOff x="4143703" y="3066935"/>
                <a:chExt cx="37783" cy="32357"/>
              </a:xfrm>
            </p:grpSpPr>
            <p:sp>
              <p:nvSpPr>
                <p:cNvPr id="13597" name="Google Shape;13597;p6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67"/>
              <p:cNvGrpSpPr/>
              <p:nvPr/>
            </p:nvGrpSpPr>
            <p:grpSpPr>
              <a:xfrm>
                <a:off x="4044565" y="3103563"/>
                <a:ext cx="37783" cy="32451"/>
                <a:chOff x="4044565" y="3103563"/>
                <a:chExt cx="37783" cy="32451"/>
              </a:xfrm>
            </p:grpSpPr>
            <p:sp>
              <p:nvSpPr>
                <p:cNvPr id="13600" name="Google Shape;13600;p6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2" name="Google Shape;13602;p67"/>
              <p:cNvGrpSpPr/>
              <p:nvPr/>
            </p:nvGrpSpPr>
            <p:grpSpPr>
              <a:xfrm>
                <a:off x="4017454" y="3188237"/>
                <a:ext cx="37776" cy="32357"/>
                <a:chOff x="4017454" y="3188237"/>
                <a:chExt cx="37776" cy="32357"/>
              </a:xfrm>
            </p:grpSpPr>
            <p:sp>
              <p:nvSpPr>
                <p:cNvPr id="13603" name="Google Shape;13603;p6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67"/>
              <p:cNvGrpSpPr/>
              <p:nvPr/>
            </p:nvGrpSpPr>
            <p:grpSpPr>
              <a:xfrm>
                <a:off x="3921548" y="3157509"/>
                <a:ext cx="37783" cy="32357"/>
                <a:chOff x="3921548" y="3157509"/>
                <a:chExt cx="37783" cy="32357"/>
              </a:xfrm>
            </p:grpSpPr>
            <p:sp>
              <p:nvSpPr>
                <p:cNvPr id="13606" name="Google Shape;13606;p6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8" name="Google Shape;13608;p67"/>
              <p:cNvGrpSpPr/>
              <p:nvPr/>
            </p:nvGrpSpPr>
            <p:grpSpPr>
              <a:xfrm>
                <a:off x="3939056" y="3211620"/>
                <a:ext cx="37783" cy="32380"/>
                <a:chOff x="3939056" y="3211620"/>
                <a:chExt cx="37783" cy="32380"/>
              </a:xfrm>
            </p:grpSpPr>
            <p:sp>
              <p:nvSpPr>
                <p:cNvPr id="13609" name="Google Shape;13609;p6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1" name="Google Shape;13611;p67"/>
              <p:cNvGrpSpPr/>
              <p:nvPr/>
            </p:nvGrpSpPr>
            <p:grpSpPr>
              <a:xfrm>
                <a:off x="4176240" y="3136965"/>
                <a:ext cx="31405" cy="26930"/>
                <a:chOff x="4176240" y="3136965"/>
                <a:chExt cx="31405" cy="26930"/>
              </a:xfrm>
            </p:grpSpPr>
            <p:sp>
              <p:nvSpPr>
                <p:cNvPr id="13612" name="Google Shape;13612;p6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67"/>
              <p:cNvGrpSpPr/>
              <p:nvPr/>
            </p:nvGrpSpPr>
            <p:grpSpPr>
              <a:xfrm>
                <a:off x="4133148" y="3152593"/>
                <a:ext cx="31499" cy="27001"/>
                <a:chOff x="4133148" y="3152593"/>
                <a:chExt cx="31499" cy="27001"/>
              </a:xfrm>
            </p:grpSpPr>
            <p:sp>
              <p:nvSpPr>
                <p:cNvPr id="13615" name="Google Shape;13615;p6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7" name="Google Shape;13617;p67"/>
              <p:cNvGrpSpPr/>
              <p:nvPr/>
            </p:nvGrpSpPr>
            <p:grpSpPr>
              <a:xfrm>
                <a:off x="4220866" y="3073534"/>
                <a:ext cx="31499" cy="26898"/>
                <a:chOff x="4220866" y="3073534"/>
                <a:chExt cx="31499" cy="26898"/>
              </a:xfrm>
            </p:grpSpPr>
            <p:sp>
              <p:nvSpPr>
                <p:cNvPr id="13618" name="Google Shape;13618;p6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67"/>
              <p:cNvGrpSpPr/>
              <p:nvPr/>
            </p:nvGrpSpPr>
            <p:grpSpPr>
              <a:xfrm>
                <a:off x="3869702" y="3230323"/>
                <a:ext cx="31499" cy="26906"/>
                <a:chOff x="3869702" y="3230323"/>
                <a:chExt cx="31499" cy="26906"/>
              </a:xfrm>
            </p:grpSpPr>
            <p:sp>
              <p:nvSpPr>
                <p:cNvPr id="13621" name="Google Shape;13621;p6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23" name="Google Shape;13623;p67"/>
            <p:cNvGrpSpPr/>
            <p:nvPr/>
          </p:nvGrpSpPr>
          <p:grpSpPr>
            <a:xfrm>
              <a:off x="4271383" y="3065882"/>
              <a:ext cx="304556" cy="341663"/>
              <a:chOff x="4271383" y="3065882"/>
              <a:chExt cx="304556" cy="341663"/>
            </a:xfrm>
          </p:grpSpPr>
          <p:grpSp>
            <p:nvGrpSpPr>
              <p:cNvPr id="13624" name="Google Shape;13624;p67"/>
              <p:cNvGrpSpPr/>
              <p:nvPr/>
            </p:nvGrpSpPr>
            <p:grpSpPr>
              <a:xfrm>
                <a:off x="4293838" y="3078639"/>
                <a:ext cx="269353" cy="311973"/>
                <a:chOff x="4293838" y="3078639"/>
                <a:chExt cx="269353" cy="311973"/>
              </a:xfrm>
            </p:grpSpPr>
            <p:sp>
              <p:nvSpPr>
                <p:cNvPr id="13625" name="Google Shape;13625;p6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67"/>
              <p:cNvGrpSpPr/>
              <p:nvPr/>
            </p:nvGrpSpPr>
            <p:grpSpPr>
              <a:xfrm>
                <a:off x="4538164" y="3342061"/>
                <a:ext cx="37776" cy="32380"/>
                <a:chOff x="4538164" y="3342061"/>
                <a:chExt cx="37776" cy="32380"/>
              </a:xfrm>
            </p:grpSpPr>
            <p:sp>
              <p:nvSpPr>
                <p:cNvPr id="13643" name="Google Shape;13643;p6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67"/>
              <p:cNvGrpSpPr/>
              <p:nvPr/>
            </p:nvGrpSpPr>
            <p:grpSpPr>
              <a:xfrm>
                <a:off x="4271383" y="3194742"/>
                <a:ext cx="37783" cy="32420"/>
                <a:chOff x="4271383" y="3194742"/>
                <a:chExt cx="37783" cy="32420"/>
              </a:xfrm>
            </p:grpSpPr>
            <p:sp>
              <p:nvSpPr>
                <p:cNvPr id="13646" name="Google Shape;13646;p6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8" name="Google Shape;13648;p67"/>
              <p:cNvGrpSpPr/>
              <p:nvPr/>
            </p:nvGrpSpPr>
            <p:grpSpPr>
              <a:xfrm>
                <a:off x="4284416" y="3084058"/>
                <a:ext cx="37783" cy="32357"/>
                <a:chOff x="4284416" y="3084058"/>
                <a:chExt cx="37783" cy="32357"/>
              </a:xfrm>
            </p:grpSpPr>
            <p:sp>
              <p:nvSpPr>
                <p:cNvPr id="13649" name="Google Shape;13649;p6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67"/>
              <p:cNvGrpSpPr/>
              <p:nvPr/>
            </p:nvGrpSpPr>
            <p:grpSpPr>
              <a:xfrm>
                <a:off x="4478697" y="3297561"/>
                <a:ext cx="37776" cy="32451"/>
                <a:chOff x="4478697" y="3297561"/>
                <a:chExt cx="37776" cy="32451"/>
              </a:xfrm>
            </p:grpSpPr>
            <p:sp>
              <p:nvSpPr>
                <p:cNvPr id="13652" name="Google Shape;13652;p6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67"/>
              <p:cNvGrpSpPr/>
              <p:nvPr/>
            </p:nvGrpSpPr>
            <p:grpSpPr>
              <a:xfrm>
                <a:off x="4411813" y="3331711"/>
                <a:ext cx="37776" cy="32451"/>
                <a:chOff x="4411813" y="3331711"/>
                <a:chExt cx="37776" cy="32451"/>
              </a:xfrm>
            </p:grpSpPr>
            <p:sp>
              <p:nvSpPr>
                <p:cNvPr id="13655" name="Google Shape;13655;p6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67"/>
              <p:cNvGrpSpPr/>
              <p:nvPr/>
            </p:nvGrpSpPr>
            <p:grpSpPr>
              <a:xfrm>
                <a:off x="4337984" y="3375188"/>
                <a:ext cx="37776" cy="32357"/>
                <a:chOff x="4337984" y="3375188"/>
                <a:chExt cx="37776" cy="32357"/>
              </a:xfrm>
            </p:grpSpPr>
            <p:sp>
              <p:nvSpPr>
                <p:cNvPr id="13658" name="Google Shape;13658;p6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0" name="Google Shape;13660;p67"/>
              <p:cNvGrpSpPr/>
              <p:nvPr/>
            </p:nvGrpSpPr>
            <p:grpSpPr>
              <a:xfrm>
                <a:off x="4494867" y="3090530"/>
                <a:ext cx="37878" cy="32451"/>
                <a:chOff x="4494867" y="3090530"/>
                <a:chExt cx="37878" cy="32451"/>
              </a:xfrm>
            </p:grpSpPr>
            <p:sp>
              <p:nvSpPr>
                <p:cNvPr id="13661" name="Google Shape;13661;p6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67"/>
              <p:cNvGrpSpPr/>
              <p:nvPr/>
            </p:nvGrpSpPr>
            <p:grpSpPr>
              <a:xfrm>
                <a:off x="4525124" y="3207774"/>
                <a:ext cx="37783" cy="32420"/>
                <a:chOff x="4525124" y="3207774"/>
                <a:chExt cx="37783" cy="32420"/>
              </a:xfrm>
            </p:grpSpPr>
            <p:sp>
              <p:nvSpPr>
                <p:cNvPr id="13664" name="Google Shape;13664;p6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6" name="Google Shape;13666;p67"/>
              <p:cNvGrpSpPr/>
              <p:nvPr/>
            </p:nvGrpSpPr>
            <p:grpSpPr>
              <a:xfrm>
                <a:off x="4440544" y="3176479"/>
                <a:ext cx="31499" cy="26898"/>
                <a:chOff x="4440544" y="3176479"/>
                <a:chExt cx="31499" cy="26898"/>
              </a:xfrm>
            </p:grpSpPr>
            <p:sp>
              <p:nvSpPr>
                <p:cNvPr id="13667" name="Google Shape;13667;p6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9" name="Google Shape;13669;p67"/>
              <p:cNvGrpSpPr/>
              <p:nvPr/>
            </p:nvGrpSpPr>
            <p:grpSpPr>
              <a:xfrm>
                <a:off x="4350545" y="3156400"/>
                <a:ext cx="31405" cy="27001"/>
                <a:chOff x="4350545" y="3156400"/>
                <a:chExt cx="31405" cy="27001"/>
              </a:xfrm>
            </p:grpSpPr>
            <p:sp>
              <p:nvSpPr>
                <p:cNvPr id="13670" name="Google Shape;13670;p6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2" name="Google Shape;13672;p67"/>
              <p:cNvGrpSpPr/>
              <p:nvPr/>
            </p:nvGrpSpPr>
            <p:grpSpPr>
              <a:xfrm>
                <a:off x="4376703" y="3255058"/>
                <a:ext cx="31405" cy="27001"/>
                <a:chOff x="4376703" y="3255058"/>
                <a:chExt cx="31405" cy="27001"/>
              </a:xfrm>
            </p:grpSpPr>
            <p:sp>
              <p:nvSpPr>
                <p:cNvPr id="13673" name="Google Shape;13673;p6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5" name="Google Shape;13675;p67"/>
              <p:cNvGrpSpPr/>
              <p:nvPr/>
            </p:nvGrpSpPr>
            <p:grpSpPr>
              <a:xfrm>
                <a:off x="4331322" y="3283656"/>
                <a:ext cx="31405" cy="26945"/>
                <a:chOff x="4331322" y="3283656"/>
                <a:chExt cx="31405" cy="26945"/>
              </a:xfrm>
            </p:grpSpPr>
            <p:sp>
              <p:nvSpPr>
                <p:cNvPr id="13676" name="Google Shape;13676;p6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67"/>
              <p:cNvGrpSpPr/>
              <p:nvPr/>
            </p:nvGrpSpPr>
            <p:grpSpPr>
              <a:xfrm>
                <a:off x="4380510" y="3065882"/>
                <a:ext cx="31405" cy="26938"/>
                <a:chOff x="4380510" y="3065882"/>
                <a:chExt cx="31405" cy="26938"/>
              </a:xfrm>
            </p:grpSpPr>
            <p:sp>
              <p:nvSpPr>
                <p:cNvPr id="13679" name="Google Shape;13679;p6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81" name="Google Shape;13681;p67"/>
            <p:cNvGrpSpPr/>
            <p:nvPr/>
          </p:nvGrpSpPr>
          <p:grpSpPr>
            <a:xfrm>
              <a:off x="4558998" y="3188237"/>
              <a:ext cx="1280131" cy="1052746"/>
              <a:chOff x="4558998" y="3188237"/>
              <a:chExt cx="1280131" cy="1052746"/>
            </a:xfrm>
          </p:grpSpPr>
          <p:sp>
            <p:nvSpPr>
              <p:cNvPr id="13682" name="Google Shape;13682;p6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3" name="Google Shape;13683;p67"/>
              <p:cNvGrpSpPr/>
              <p:nvPr/>
            </p:nvGrpSpPr>
            <p:grpSpPr>
              <a:xfrm>
                <a:off x="4579164" y="3203653"/>
                <a:ext cx="1244833" cy="1020397"/>
                <a:chOff x="4579164" y="3203653"/>
                <a:chExt cx="1244833" cy="1020397"/>
              </a:xfrm>
            </p:grpSpPr>
            <p:sp>
              <p:nvSpPr>
                <p:cNvPr id="13684" name="Google Shape;13684;p6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6" name="Google Shape;13686;p67"/>
                <p:cNvGrpSpPr/>
                <p:nvPr/>
              </p:nvGrpSpPr>
              <p:grpSpPr>
                <a:xfrm>
                  <a:off x="4579164" y="3203653"/>
                  <a:ext cx="1244833" cy="1020397"/>
                  <a:chOff x="4579164" y="3203653"/>
                  <a:chExt cx="1244833" cy="1020397"/>
                </a:xfrm>
              </p:grpSpPr>
              <p:sp>
                <p:nvSpPr>
                  <p:cNvPr id="13687" name="Google Shape;13687;p6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9" name="Google Shape;13689;p67"/>
                  <p:cNvGrpSpPr/>
                  <p:nvPr/>
                </p:nvGrpSpPr>
                <p:grpSpPr>
                  <a:xfrm>
                    <a:off x="4579164" y="3203653"/>
                    <a:ext cx="1244833" cy="1020397"/>
                    <a:chOff x="4579164" y="3203653"/>
                    <a:chExt cx="1244833" cy="1020397"/>
                  </a:xfrm>
                </p:grpSpPr>
                <p:sp>
                  <p:nvSpPr>
                    <p:cNvPr id="13690" name="Google Shape;13690;p6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8" name="Google Shape;13698;p67"/>
                    <p:cNvGrpSpPr/>
                    <p:nvPr/>
                  </p:nvGrpSpPr>
                  <p:grpSpPr>
                    <a:xfrm>
                      <a:off x="4579164" y="3203653"/>
                      <a:ext cx="1244833" cy="1020397"/>
                      <a:chOff x="4579164" y="3203653"/>
                      <a:chExt cx="1244833" cy="1020397"/>
                    </a:xfrm>
                  </p:grpSpPr>
                  <p:sp>
                    <p:nvSpPr>
                      <p:cNvPr id="13699" name="Google Shape;13699;p6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3" name="Google Shape;13713;p67"/>
                      <p:cNvGrpSpPr/>
                      <p:nvPr/>
                    </p:nvGrpSpPr>
                    <p:grpSpPr>
                      <a:xfrm>
                        <a:off x="4579164" y="3203653"/>
                        <a:ext cx="1244833" cy="1020397"/>
                        <a:chOff x="4579164" y="3203653"/>
                        <a:chExt cx="1244833" cy="1020397"/>
                      </a:xfrm>
                    </p:grpSpPr>
                    <p:sp>
                      <p:nvSpPr>
                        <p:cNvPr id="13714" name="Google Shape;13714;p6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8" name="Google Shape;13738;p67"/>
                        <p:cNvGrpSpPr/>
                        <p:nvPr/>
                      </p:nvGrpSpPr>
                      <p:grpSpPr>
                        <a:xfrm>
                          <a:off x="4579164" y="3203653"/>
                          <a:ext cx="1244833" cy="1020397"/>
                          <a:chOff x="4579164" y="3203653"/>
                          <a:chExt cx="1244833" cy="1020397"/>
                        </a:xfrm>
                      </p:grpSpPr>
                      <p:sp>
                        <p:nvSpPr>
                          <p:cNvPr id="13739" name="Google Shape;13739;p6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0" name="Google Shape;13740;p67"/>
                          <p:cNvGrpSpPr/>
                          <p:nvPr/>
                        </p:nvGrpSpPr>
                        <p:grpSpPr>
                          <a:xfrm>
                            <a:off x="4579164" y="3203653"/>
                            <a:ext cx="1244833" cy="1020397"/>
                            <a:chOff x="4579164" y="3203653"/>
                            <a:chExt cx="1244833" cy="1020397"/>
                          </a:xfrm>
                        </p:grpSpPr>
                        <p:sp>
                          <p:nvSpPr>
                            <p:cNvPr id="13741" name="Google Shape;13741;p6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8" name="Google Shape;13748;p67"/>
                            <p:cNvGrpSpPr/>
                            <p:nvPr/>
                          </p:nvGrpSpPr>
                          <p:grpSpPr>
                            <a:xfrm>
                              <a:off x="4579164" y="3203653"/>
                              <a:ext cx="1244833" cy="1020397"/>
                              <a:chOff x="4579164" y="3203653"/>
                              <a:chExt cx="1244833" cy="1020397"/>
                            </a:xfrm>
                          </p:grpSpPr>
                          <p:sp>
                            <p:nvSpPr>
                              <p:cNvPr id="13749" name="Google Shape;13749;p6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2" name="Google Shape;13762;p67"/>
                              <p:cNvGrpSpPr/>
                              <p:nvPr/>
                            </p:nvGrpSpPr>
                            <p:grpSpPr>
                              <a:xfrm>
                                <a:off x="4579164" y="3203653"/>
                                <a:ext cx="1244833" cy="1020397"/>
                                <a:chOff x="4579164" y="3203653"/>
                                <a:chExt cx="1244833" cy="1020397"/>
                              </a:xfrm>
                            </p:grpSpPr>
                            <p:sp>
                              <p:nvSpPr>
                                <p:cNvPr id="13763" name="Google Shape;13763;p6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0" name="Google Shape;13770;p67"/>
                                <p:cNvGrpSpPr/>
                                <p:nvPr/>
                              </p:nvGrpSpPr>
                              <p:grpSpPr>
                                <a:xfrm>
                                  <a:off x="4579164" y="3203653"/>
                                  <a:ext cx="1244833" cy="1020397"/>
                                  <a:chOff x="4579164" y="3203653"/>
                                  <a:chExt cx="1244833" cy="1020397"/>
                                </a:xfrm>
                              </p:grpSpPr>
                              <p:sp>
                                <p:nvSpPr>
                                  <p:cNvPr id="13771" name="Google Shape;13771;p6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6" name="Google Shape;13776;p67"/>
                                  <p:cNvGrpSpPr/>
                                  <p:nvPr/>
                                </p:nvGrpSpPr>
                                <p:grpSpPr>
                                  <a:xfrm>
                                    <a:off x="4579164" y="3203653"/>
                                    <a:ext cx="1244833" cy="1020397"/>
                                    <a:chOff x="4579164" y="3203653"/>
                                    <a:chExt cx="1244833" cy="1020397"/>
                                  </a:xfrm>
                                </p:grpSpPr>
                                <p:sp>
                                  <p:nvSpPr>
                                    <p:cNvPr id="13777" name="Google Shape;13777;p6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3781" name="Google Shape;13781;p6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784" name="Google Shape;13784;p6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3785" name="Google Shape;13785;p67"/>
              <p:cNvGrpSpPr/>
              <p:nvPr/>
            </p:nvGrpSpPr>
            <p:grpSpPr>
              <a:xfrm>
                <a:off x="4595437" y="3598775"/>
                <a:ext cx="37776" cy="32451"/>
                <a:chOff x="4595437" y="3598775"/>
                <a:chExt cx="37776" cy="32451"/>
              </a:xfrm>
            </p:grpSpPr>
            <p:sp>
              <p:nvSpPr>
                <p:cNvPr id="13786" name="Google Shape;13786;p6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67"/>
              <p:cNvGrpSpPr/>
              <p:nvPr/>
            </p:nvGrpSpPr>
            <p:grpSpPr>
              <a:xfrm>
                <a:off x="4641864" y="3524443"/>
                <a:ext cx="37776" cy="32380"/>
                <a:chOff x="4641864" y="3524443"/>
                <a:chExt cx="37776" cy="32380"/>
              </a:xfrm>
            </p:grpSpPr>
            <p:sp>
              <p:nvSpPr>
                <p:cNvPr id="13789" name="Google Shape;13789;p6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67"/>
              <p:cNvGrpSpPr/>
              <p:nvPr/>
            </p:nvGrpSpPr>
            <p:grpSpPr>
              <a:xfrm>
                <a:off x="4648431" y="3893901"/>
                <a:ext cx="37776" cy="32357"/>
                <a:chOff x="4648431" y="3893901"/>
                <a:chExt cx="37776" cy="32357"/>
              </a:xfrm>
            </p:grpSpPr>
            <p:sp>
              <p:nvSpPr>
                <p:cNvPr id="13792" name="Google Shape;13792;p6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67"/>
              <p:cNvGrpSpPr/>
              <p:nvPr/>
            </p:nvGrpSpPr>
            <p:grpSpPr>
              <a:xfrm>
                <a:off x="4567752" y="3722908"/>
                <a:ext cx="37870" cy="32380"/>
                <a:chOff x="4567752" y="3722908"/>
                <a:chExt cx="37870" cy="32380"/>
              </a:xfrm>
            </p:grpSpPr>
            <p:sp>
              <p:nvSpPr>
                <p:cNvPr id="13795" name="Google Shape;13795;p6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7" name="Google Shape;13797;p67"/>
              <p:cNvGrpSpPr/>
              <p:nvPr/>
            </p:nvGrpSpPr>
            <p:grpSpPr>
              <a:xfrm>
                <a:off x="4617506" y="3652052"/>
                <a:ext cx="37783" cy="32357"/>
                <a:chOff x="4617506" y="3652052"/>
                <a:chExt cx="37783" cy="32357"/>
              </a:xfrm>
            </p:grpSpPr>
            <p:sp>
              <p:nvSpPr>
                <p:cNvPr id="13798" name="Google Shape;13798;p6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0" name="Google Shape;13800;p67"/>
              <p:cNvGrpSpPr/>
              <p:nvPr/>
            </p:nvGrpSpPr>
            <p:grpSpPr>
              <a:xfrm>
                <a:off x="4739005" y="3554149"/>
                <a:ext cx="37870" cy="32357"/>
                <a:chOff x="4739005" y="3554149"/>
                <a:chExt cx="37870" cy="32357"/>
              </a:xfrm>
            </p:grpSpPr>
            <p:sp>
              <p:nvSpPr>
                <p:cNvPr id="13801" name="Google Shape;13801;p6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6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3" name="Google Shape;13803;p67"/>
              <p:cNvGrpSpPr/>
              <p:nvPr/>
            </p:nvGrpSpPr>
            <p:grpSpPr>
              <a:xfrm>
                <a:off x="4806557" y="3630258"/>
                <a:ext cx="37776" cy="32364"/>
                <a:chOff x="4806557" y="3630258"/>
                <a:chExt cx="37776" cy="32364"/>
              </a:xfrm>
            </p:grpSpPr>
            <p:sp>
              <p:nvSpPr>
                <p:cNvPr id="13804" name="Google Shape;13804;p6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6" name="Google Shape;13806;p67"/>
              <p:cNvGrpSpPr/>
              <p:nvPr/>
            </p:nvGrpSpPr>
            <p:grpSpPr>
              <a:xfrm>
                <a:off x="4737007" y="4004357"/>
                <a:ext cx="37870" cy="32357"/>
                <a:chOff x="4737007" y="4004357"/>
                <a:chExt cx="37870" cy="32357"/>
              </a:xfrm>
            </p:grpSpPr>
            <p:sp>
              <p:nvSpPr>
                <p:cNvPr id="13807" name="Google Shape;13807;p6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9" name="Google Shape;13809;p67"/>
              <p:cNvGrpSpPr/>
              <p:nvPr/>
            </p:nvGrpSpPr>
            <p:grpSpPr>
              <a:xfrm>
                <a:off x="4773634" y="4208627"/>
                <a:ext cx="37776" cy="32357"/>
                <a:chOff x="4773634" y="4208627"/>
                <a:chExt cx="37776" cy="32357"/>
              </a:xfrm>
            </p:grpSpPr>
            <p:sp>
              <p:nvSpPr>
                <p:cNvPr id="13810" name="Google Shape;13810;p6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2" name="Google Shape;13812;p67"/>
              <p:cNvGrpSpPr/>
              <p:nvPr/>
            </p:nvGrpSpPr>
            <p:grpSpPr>
              <a:xfrm>
                <a:off x="4888282" y="4074764"/>
                <a:ext cx="37776" cy="32451"/>
                <a:chOff x="4888282" y="4074764"/>
                <a:chExt cx="37776" cy="32451"/>
              </a:xfrm>
            </p:grpSpPr>
            <p:sp>
              <p:nvSpPr>
                <p:cNvPr id="13813" name="Google Shape;13813;p6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67"/>
              <p:cNvGrpSpPr/>
              <p:nvPr/>
            </p:nvGrpSpPr>
            <p:grpSpPr>
              <a:xfrm>
                <a:off x="4901315" y="3804271"/>
                <a:ext cx="37776" cy="32364"/>
                <a:chOff x="4901315" y="3804271"/>
                <a:chExt cx="37776" cy="32364"/>
              </a:xfrm>
            </p:grpSpPr>
            <p:sp>
              <p:nvSpPr>
                <p:cNvPr id="13816" name="Google Shape;13816;p6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67"/>
              <p:cNvGrpSpPr/>
              <p:nvPr/>
            </p:nvGrpSpPr>
            <p:grpSpPr>
              <a:xfrm>
                <a:off x="4866394" y="3715035"/>
                <a:ext cx="37846" cy="32357"/>
                <a:chOff x="4866394" y="3715035"/>
                <a:chExt cx="37846" cy="32357"/>
              </a:xfrm>
            </p:grpSpPr>
            <p:sp>
              <p:nvSpPr>
                <p:cNvPr id="13819" name="Google Shape;13819;p6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1" name="Google Shape;13821;p67"/>
              <p:cNvGrpSpPr/>
              <p:nvPr/>
            </p:nvGrpSpPr>
            <p:grpSpPr>
              <a:xfrm>
                <a:off x="4979233" y="3839798"/>
                <a:ext cx="37878" cy="32420"/>
                <a:chOff x="4979233" y="3839798"/>
                <a:chExt cx="37878" cy="32420"/>
              </a:xfrm>
            </p:grpSpPr>
            <p:sp>
              <p:nvSpPr>
                <p:cNvPr id="13822" name="Google Shape;13822;p6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4" name="Google Shape;13824;p67"/>
              <p:cNvGrpSpPr/>
              <p:nvPr/>
            </p:nvGrpSpPr>
            <p:grpSpPr>
              <a:xfrm>
                <a:off x="4790662" y="3679147"/>
                <a:ext cx="37783" cy="32380"/>
                <a:chOff x="4790662" y="3679147"/>
                <a:chExt cx="37783" cy="32380"/>
              </a:xfrm>
            </p:grpSpPr>
            <p:sp>
              <p:nvSpPr>
                <p:cNvPr id="13825" name="Google Shape;13825;p6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67"/>
              <p:cNvGrpSpPr/>
              <p:nvPr/>
            </p:nvGrpSpPr>
            <p:grpSpPr>
              <a:xfrm>
                <a:off x="4857263" y="3557861"/>
                <a:ext cx="37776" cy="32357"/>
                <a:chOff x="4857263" y="3557861"/>
                <a:chExt cx="37776" cy="32357"/>
              </a:xfrm>
            </p:grpSpPr>
            <p:sp>
              <p:nvSpPr>
                <p:cNvPr id="13828" name="Google Shape;13828;p6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67"/>
              <p:cNvGrpSpPr/>
              <p:nvPr/>
            </p:nvGrpSpPr>
            <p:grpSpPr>
              <a:xfrm>
                <a:off x="4883902" y="3648033"/>
                <a:ext cx="37783" cy="32380"/>
                <a:chOff x="4883902" y="3648033"/>
                <a:chExt cx="37783" cy="32380"/>
              </a:xfrm>
            </p:grpSpPr>
            <p:sp>
              <p:nvSpPr>
                <p:cNvPr id="13831" name="Google Shape;13831;p6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67"/>
              <p:cNvGrpSpPr/>
              <p:nvPr/>
            </p:nvGrpSpPr>
            <p:grpSpPr>
              <a:xfrm>
                <a:off x="4907780" y="3347220"/>
                <a:ext cx="37878" cy="32357"/>
                <a:chOff x="4907780" y="3347220"/>
                <a:chExt cx="37878" cy="32357"/>
              </a:xfrm>
            </p:grpSpPr>
            <p:sp>
              <p:nvSpPr>
                <p:cNvPr id="13834" name="Google Shape;13834;p6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67"/>
              <p:cNvGrpSpPr/>
              <p:nvPr/>
            </p:nvGrpSpPr>
            <p:grpSpPr>
              <a:xfrm>
                <a:off x="5065048" y="3738150"/>
                <a:ext cx="37783" cy="32364"/>
                <a:chOff x="5065048" y="3738150"/>
                <a:chExt cx="37783" cy="32364"/>
              </a:xfrm>
            </p:grpSpPr>
            <p:sp>
              <p:nvSpPr>
                <p:cNvPr id="13837" name="Google Shape;13837;p6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9" name="Google Shape;13839;p67"/>
              <p:cNvGrpSpPr/>
              <p:nvPr/>
            </p:nvGrpSpPr>
            <p:grpSpPr>
              <a:xfrm>
                <a:off x="5071616" y="3284615"/>
                <a:ext cx="37783" cy="32357"/>
                <a:chOff x="5071616" y="3284615"/>
                <a:chExt cx="37783" cy="32357"/>
              </a:xfrm>
            </p:grpSpPr>
            <p:sp>
              <p:nvSpPr>
                <p:cNvPr id="13840" name="Google Shape;13840;p6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2" name="Google Shape;13842;p67"/>
              <p:cNvGrpSpPr/>
              <p:nvPr/>
            </p:nvGrpSpPr>
            <p:grpSpPr>
              <a:xfrm>
                <a:off x="5389291" y="3759921"/>
                <a:ext cx="37783" cy="32380"/>
                <a:chOff x="5389291" y="3759921"/>
                <a:chExt cx="37783" cy="32380"/>
              </a:xfrm>
            </p:grpSpPr>
            <p:sp>
              <p:nvSpPr>
                <p:cNvPr id="13843" name="Google Shape;13843;p6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67"/>
              <p:cNvGrpSpPr/>
              <p:nvPr/>
            </p:nvGrpSpPr>
            <p:grpSpPr>
              <a:xfrm>
                <a:off x="5431534" y="3632932"/>
                <a:ext cx="37878" cy="32451"/>
                <a:chOff x="5431534" y="3632932"/>
                <a:chExt cx="37878" cy="32451"/>
              </a:xfrm>
            </p:grpSpPr>
            <p:sp>
              <p:nvSpPr>
                <p:cNvPr id="13846" name="Google Shape;13846;p6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8" name="Google Shape;13848;p67"/>
              <p:cNvGrpSpPr/>
              <p:nvPr/>
            </p:nvGrpSpPr>
            <p:grpSpPr>
              <a:xfrm>
                <a:off x="5540755" y="3544829"/>
                <a:ext cx="37783" cy="32357"/>
                <a:chOff x="5540755" y="3544829"/>
                <a:chExt cx="37783" cy="32357"/>
              </a:xfrm>
            </p:grpSpPr>
            <p:sp>
              <p:nvSpPr>
                <p:cNvPr id="13849" name="Google Shape;13849;p6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67"/>
              <p:cNvGrpSpPr/>
              <p:nvPr/>
            </p:nvGrpSpPr>
            <p:grpSpPr>
              <a:xfrm>
                <a:off x="5579293" y="3412107"/>
                <a:ext cx="37776" cy="32357"/>
                <a:chOff x="5579293" y="3412107"/>
                <a:chExt cx="37776" cy="32357"/>
              </a:xfrm>
            </p:grpSpPr>
            <p:sp>
              <p:nvSpPr>
                <p:cNvPr id="13852" name="Google Shape;13852;p6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4" name="Google Shape;13854;p67"/>
              <p:cNvGrpSpPr/>
              <p:nvPr/>
            </p:nvGrpSpPr>
            <p:grpSpPr>
              <a:xfrm>
                <a:off x="5801346" y="3284615"/>
                <a:ext cx="37783" cy="32357"/>
                <a:chOff x="5801346" y="3284615"/>
                <a:chExt cx="37783" cy="32357"/>
              </a:xfrm>
            </p:grpSpPr>
            <p:sp>
              <p:nvSpPr>
                <p:cNvPr id="13855" name="Google Shape;13855;p6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67"/>
              <p:cNvGrpSpPr/>
              <p:nvPr/>
            </p:nvGrpSpPr>
            <p:grpSpPr>
              <a:xfrm>
                <a:off x="5763578" y="3399067"/>
                <a:ext cx="37776" cy="32364"/>
                <a:chOff x="5763578" y="3399067"/>
                <a:chExt cx="37776" cy="32364"/>
              </a:xfrm>
            </p:grpSpPr>
            <p:sp>
              <p:nvSpPr>
                <p:cNvPr id="13858" name="Google Shape;13858;p6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67"/>
              <p:cNvGrpSpPr/>
              <p:nvPr/>
            </p:nvGrpSpPr>
            <p:grpSpPr>
              <a:xfrm>
                <a:off x="5395858" y="3230952"/>
                <a:ext cx="37776" cy="32364"/>
                <a:chOff x="5395858" y="3230952"/>
                <a:chExt cx="37776" cy="32364"/>
              </a:xfrm>
            </p:grpSpPr>
            <p:sp>
              <p:nvSpPr>
                <p:cNvPr id="13861" name="Google Shape;13861;p6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3" name="Google Shape;13863;p67"/>
              <p:cNvGrpSpPr/>
              <p:nvPr/>
            </p:nvGrpSpPr>
            <p:grpSpPr>
              <a:xfrm>
                <a:off x="5264088" y="3188237"/>
                <a:ext cx="37776" cy="32357"/>
                <a:chOff x="5264088" y="3188237"/>
                <a:chExt cx="37776" cy="32357"/>
              </a:xfrm>
            </p:grpSpPr>
            <p:sp>
              <p:nvSpPr>
                <p:cNvPr id="13864" name="Google Shape;13864;p6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67"/>
              <p:cNvGrpSpPr/>
              <p:nvPr/>
            </p:nvGrpSpPr>
            <p:grpSpPr>
              <a:xfrm>
                <a:off x="5585758" y="3237425"/>
                <a:ext cx="37878" cy="32357"/>
                <a:chOff x="5585758" y="3237425"/>
                <a:chExt cx="37878" cy="32357"/>
              </a:xfrm>
            </p:grpSpPr>
            <p:sp>
              <p:nvSpPr>
                <p:cNvPr id="13867" name="Google Shape;13867;p6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9" name="Google Shape;13869;p67"/>
              <p:cNvGrpSpPr/>
              <p:nvPr/>
            </p:nvGrpSpPr>
            <p:grpSpPr>
              <a:xfrm>
                <a:off x="4874196" y="3291088"/>
                <a:ext cx="37878" cy="32451"/>
                <a:chOff x="4874196" y="3291088"/>
                <a:chExt cx="37878" cy="32451"/>
              </a:xfrm>
            </p:grpSpPr>
            <p:sp>
              <p:nvSpPr>
                <p:cNvPr id="13870" name="Google Shape;13870;p6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2" name="Google Shape;13872;p67"/>
              <p:cNvGrpSpPr/>
              <p:nvPr/>
            </p:nvGrpSpPr>
            <p:grpSpPr>
              <a:xfrm>
                <a:off x="5197770" y="3785466"/>
                <a:ext cx="37783" cy="32427"/>
                <a:chOff x="5197770" y="3785466"/>
                <a:chExt cx="37783" cy="32427"/>
              </a:xfrm>
            </p:grpSpPr>
            <p:sp>
              <p:nvSpPr>
                <p:cNvPr id="13873" name="Google Shape;13873;p6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5" name="Google Shape;13875;p67"/>
              <p:cNvGrpSpPr/>
              <p:nvPr/>
            </p:nvGrpSpPr>
            <p:grpSpPr>
              <a:xfrm>
                <a:off x="5177699" y="3492117"/>
                <a:ext cx="37776" cy="32357"/>
                <a:chOff x="5177699" y="3492117"/>
                <a:chExt cx="37776" cy="32357"/>
              </a:xfrm>
            </p:grpSpPr>
            <p:sp>
              <p:nvSpPr>
                <p:cNvPr id="13876" name="Google Shape;13876;p6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8" name="Google Shape;13878;p67"/>
              <p:cNvGrpSpPr/>
              <p:nvPr/>
            </p:nvGrpSpPr>
            <p:grpSpPr>
              <a:xfrm>
                <a:off x="5349431" y="3622346"/>
                <a:ext cx="37870" cy="32380"/>
                <a:chOff x="5349431" y="3622346"/>
                <a:chExt cx="37870" cy="32380"/>
              </a:xfrm>
            </p:grpSpPr>
            <p:sp>
              <p:nvSpPr>
                <p:cNvPr id="13879" name="Google Shape;13879;p6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1" name="Google Shape;13881;p67"/>
              <p:cNvGrpSpPr/>
              <p:nvPr/>
            </p:nvGrpSpPr>
            <p:grpSpPr>
              <a:xfrm>
                <a:off x="5068855" y="3563980"/>
                <a:ext cx="53954" cy="46223"/>
                <a:chOff x="5068855" y="3563980"/>
                <a:chExt cx="53954" cy="46223"/>
              </a:xfrm>
            </p:grpSpPr>
            <p:sp>
              <p:nvSpPr>
                <p:cNvPr id="13882" name="Google Shape;13882;p6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67"/>
              <p:cNvGrpSpPr/>
              <p:nvPr/>
            </p:nvGrpSpPr>
            <p:grpSpPr>
              <a:xfrm>
                <a:off x="5037654" y="3392507"/>
                <a:ext cx="37870" cy="32451"/>
                <a:chOff x="5037654" y="3392507"/>
                <a:chExt cx="37870" cy="32451"/>
              </a:xfrm>
            </p:grpSpPr>
            <p:sp>
              <p:nvSpPr>
                <p:cNvPr id="13885" name="Google Shape;13885;p6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67"/>
              <p:cNvGrpSpPr/>
              <p:nvPr/>
            </p:nvGrpSpPr>
            <p:grpSpPr>
              <a:xfrm>
                <a:off x="5456560" y="3368629"/>
                <a:ext cx="37870" cy="32451"/>
                <a:chOff x="5456560" y="3368629"/>
                <a:chExt cx="37870" cy="32451"/>
              </a:xfrm>
            </p:grpSpPr>
            <p:sp>
              <p:nvSpPr>
                <p:cNvPr id="13888" name="Google Shape;13888;p6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0" name="Google Shape;13890;p67"/>
              <p:cNvGrpSpPr/>
              <p:nvPr/>
            </p:nvGrpSpPr>
            <p:grpSpPr>
              <a:xfrm>
                <a:off x="4755749" y="3501516"/>
                <a:ext cx="46246" cy="39608"/>
                <a:chOff x="4755749" y="3501516"/>
                <a:chExt cx="46246" cy="39608"/>
              </a:xfrm>
            </p:grpSpPr>
            <p:sp>
              <p:nvSpPr>
                <p:cNvPr id="13891" name="Google Shape;13891;p6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67"/>
              <p:cNvGrpSpPr/>
              <p:nvPr/>
            </p:nvGrpSpPr>
            <p:grpSpPr>
              <a:xfrm>
                <a:off x="4681346" y="3485582"/>
                <a:ext cx="37783" cy="32427"/>
                <a:chOff x="4681346" y="3485582"/>
                <a:chExt cx="37783" cy="32427"/>
              </a:xfrm>
            </p:grpSpPr>
            <p:sp>
              <p:nvSpPr>
                <p:cNvPr id="13894" name="Google Shape;13894;p6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67"/>
              <p:cNvGrpSpPr/>
              <p:nvPr/>
            </p:nvGrpSpPr>
            <p:grpSpPr>
              <a:xfrm>
                <a:off x="4767067" y="3291088"/>
                <a:ext cx="37878" cy="32451"/>
                <a:chOff x="4767067" y="3291088"/>
                <a:chExt cx="37878" cy="32451"/>
              </a:xfrm>
            </p:grpSpPr>
            <p:sp>
              <p:nvSpPr>
                <p:cNvPr id="13897" name="Google Shape;13897;p6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67"/>
              <p:cNvGrpSpPr/>
              <p:nvPr/>
            </p:nvGrpSpPr>
            <p:grpSpPr>
              <a:xfrm>
                <a:off x="4687819" y="3405539"/>
                <a:ext cx="37776" cy="32451"/>
                <a:chOff x="4687819" y="3405539"/>
                <a:chExt cx="37776" cy="32451"/>
              </a:xfrm>
            </p:grpSpPr>
            <p:sp>
              <p:nvSpPr>
                <p:cNvPr id="13900" name="Google Shape;13900;p6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67"/>
              <p:cNvGrpSpPr/>
              <p:nvPr/>
            </p:nvGrpSpPr>
            <p:grpSpPr>
              <a:xfrm>
                <a:off x="4923101" y="3444809"/>
                <a:ext cx="52813" cy="45318"/>
                <a:chOff x="4923101" y="3444809"/>
                <a:chExt cx="52813" cy="45318"/>
              </a:xfrm>
            </p:grpSpPr>
            <p:sp>
              <p:nvSpPr>
                <p:cNvPr id="13903" name="Google Shape;13903;p6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67"/>
              <p:cNvGrpSpPr/>
              <p:nvPr/>
            </p:nvGrpSpPr>
            <p:grpSpPr>
              <a:xfrm>
                <a:off x="4846040" y="3654750"/>
                <a:ext cx="31405" cy="26993"/>
                <a:chOff x="4846040" y="3654750"/>
                <a:chExt cx="31405" cy="26993"/>
              </a:xfrm>
            </p:grpSpPr>
            <p:sp>
              <p:nvSpPr>
                <p:cNvPr id="13906" name="Google Shape;13906;p6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8" name="Google Shape;13908;p67"/>
              <p:cNvGrpSpPr/>
              <p:nvPr/>
            </p:nvGrpSpPr>
            <p:grpSpPr>
              <a:xfrm>
                <a:off x="4925673" y="3691700"/>
                <a:ext cx="40253" cy="34472"/>
                <a:chOff x="4925673" y="3691700"/>
                <a:chExt cx="40253" cy="34472"/>
              </a:xfrm>
            </p:grpSpPr>
            <p:sp>
              <p:nvSpPr>
                <p:cNvPr id="13909" name="Google Shape;13909;p6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67"/>
              <p:cNvGrpSpPr/>
              <p:nvPr/>
            </p:nvGrpSpPr>
            <p:grpSpPr>
              <a:xfrm>
                <a:off x="4894653" y="3740848"/>
                <a:ext cx="31405" cy="26906"/>
                <a:chOff x="4894653" y="3740848"/>
                <a:chExt cx="31405" cy="26906"/>
              </a:xfrm>
            </p:grpSpPr>
            <p:sp>
              <p:nvSpPr>
                <p:cNvPr id="13912" name="Google Shape;13912;p6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4" name="Google Shape;13914;p67"/>
              <p:cNvGrpSpPr/>
              <p:nvPr/>
            </p:nvGrpSpPr>
            <p:grpSpPr>
              <a:xfrm>
                <a:off x="4962300" y="3696348"/>
                <a:ext cx="38255" cy="32773"/>
                <a:chOff x="4962300" y="3696348"/>
                <a:chExt cx="38255" cy="32773"/>
              </a:xfrm>
            </p:grpSpPr>
            <p:sp>
              <p:nvSpPr>
                <p:cNvPr id="13915" name="Google Shape;13915;p6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67"/>
              <p:cNvGrpSpPr/>
              <p:nvPr/>
            </p:nvGrpSpPr>
            <p:grpSpPr>
              <a:xfrm>
                <a:off x="4980185" y="3743349"/>
                <a:ext cx="31499" cy="26969"/>
                <a:chOff x="4980185" y="3743349"/>
                <a:chExt cx="31499" cy="26969"/>
              </a:xfrm>
            </p:grpSpPr>
            <p:sp>
              <p:nvSpPr>
                <p:cNvPr id="13918" name="Google Shape;13918;p6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7"/>
              <p:cNvGrpSpPr/>
              <p:nvPr/>
            </p:nvGrpSpPr>
            <p:grpSpPr>
              <a:xfrm>
                <a:off x="5013768" y="3734312"/>
                <a:ext cx="31499" cy="26969"/>
                <a:chOff x="5013768" y="3734312"/>
                <a:chExt cx="31499" cy="26969"/>
              </a:xfrm>
            </p:grpSpPr>
            <p:sp>
              <p:nvSpPr>
                <p:cNvPr id="13921" name="Google Shape;13921;p6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3" name="Google Shape;13923;p67"/>
              <p:cNvGrpSpPr/>
              <p:nvPr/>
            </p:nvGrpSpPr>
            <p:grpSpPr>
              <a:xfrm>
                <a:off x="5036703" y="3764545"/>
                <a:ext cx="31499" cy="26898"/>
                <a:chOff x="5036703" y="3764545"/>
                <a:chExt cx="31499" cy="26898"/>
              </a:xfrm>
            </p:grpSpPr>
            <p:sp>
              <p:nvSpPr>
                <p:cNvPr id="13924" name="Google Shape;13924;p6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6" name="Google Shape;13926;p67"/>
              <p:cNvGrpSpPr/>
              <p:nvPr/>
            </p:nvGrpSpPr>
            <p:grpSpPr>
              <a:xfrm>
                <a:off x="4953546" y="3768352"/>
                <a:ext cx="31405" cy="26898"/>
                <a:chOff x="4953546" y="3768352"/>
                <a:chExt cx="31405" cy="26898"/>
              </a:xfrm>
            </p:grpSpPr>
            <p:sp>
              <p:nvSpPr>
                <p:cNvPr id="13927" name="Google Shape;13927;p6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9" name="Google Shape;13929;p67"/>
              <p:cNvGrpSpPr/>
              <p:nvPr/>
            </p:nvGrpSpPr>
            <p:grpSpPr>
              <a:xfrm>
                <a:off x="4964770" y="3814016"/>
                <a:ext cx="31499" cy="26993"/>
                <a:chOff x="4964770" y="3814016"/>
                <a:chExt cx="31499" cy="26993"/>
              </a:xfrm>
            </p:grpSpPr>
            <p:sp>
              <p:nvSpPr>
                <p:cNvPr id="13930" name="Google Shape;13930;p6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2" name="Google Shape;13932;p67"/>
              <p:cNvGrpSpPr/>
              <p:nvPr/>
            </p:nvGrpSpPr>
            <p:grpSpPr>
              <a:xfrm>
                <a:off x="4923290" y="3800504"/>
                <a:ext cx="31468" cy="26898"/>
                <a:chOff x="4923290" y="3800504"/>
                <a:chExt cx="31468" cy="26898"/>
              </a:xfrm>
            </p:grpSpPr>
            <p:sp>
              <p:nvSpPr>
                <p:cNvPr id="13933" name="Google Shape;13933;p6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5" name="Google Shape;13935;p67"/>
              <p:cNvGrpSpPr/>
              <p:nvPr/>
            </p:nvGrpSpPr>
            <p:grpSpPr>
              <a:xfrm>
                <a:off x="5108534" y="3650943"/>
                <a:ext cx="31405" cy="26993"/>
                <a:chOff x="5108534" y="3650943"/>
                <a:chExt cx="31405" cy="26993"/>
              </a:xfrm>
            </p:grpSpPr>
            <p:sp>
              <p:nvSpPr>
                <p:cNvPr id="13936" name="Google Shape;13936;p6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67"/>
              <p:cNvGrpSpPr/>
              <p:nvPr/>
            </p:nvGrpSpPr>
            <p:grpSpPr>
              <a:xfrm>
                <a:off x="5119380" y="3760739"/>
                <a:ext cx="31499" cy="26993"/>
                <a:chOff x="5119380" y="3760739"/>
                <a:chExt cx="31499" cy="26993"/>
              </a:xfrm>
            </p:grpSpPr>
            <p:sp>
              <p:nvSpPr>
                <p:cNvPr id="13939" name="Google Shape;13939;p6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67"/>
              <p:cNvGrpSpPr/>
              <p:nvPr/>
            </p:nvGrpSpPr>
            <p:grpSpPr>
              <a:xfrm>
                <a:off x="5119380" y="3788235"/>
                <a:ext cx="31499" cy="26993"/>
                <a:chOff x="5119380" y="3788235"/>
                <a:chExt cx="31499" cy="26993"/>
              </a:xfrm>
            </p:grpSpPr>
            <p:sp>
              <p:nvSpPr>
                <p:cNvPr id="13942" name="Google Shape;13942;p6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67"/>
              <p:cNvGrpSpPr/>
              <p:nvPr/>
            </p:nvGrpSpPr>
            <p:grpSpPr>
              <a:xfrm>
                <a:off x="5158005" y="3875284"/>
                <a:ext cx="31405" cy="27001"/>
                <a:chOff x="5158005" y="3875284"/>
                <a:chExt cx="31405" cy="27001"/>
              </a:xfrm>
            </p:grpSpPr>
            <p:sp>
              <p:nvSpPr>
                <p:cNvPr id="13945" name="Google Shape;13945;p6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67"/>
              <p:cNvGrpSpPr/>
              <p:nvPr/>
            </p:nvGrpSpPr>
            <p:grpSpPr>
              <a:xfrm>
                <a:off x="5233163" y="3764545"/>
                <a:ext cx="31499" cy="26898"/>
                <a:chOff x="5233163" y="3764545"/>
                <a:chExt cx="31499" cy="26898"/>
              </a:xfrm>
            </p:grpSpPr>
            <p:sp>
              <p:nvSpPr>
                <p:cNvPr id="13948" name="Google Shape;13948;p6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0" name="Google Shape;13950;p67"/>
              <p:cNvGrpSpPr/>
              <p:nvPr/>
            </p:nvGrpSpPr>
            <p:grpSpPr>
              <a:xfrm>
                <a:off x="5276168" y="3805545"/>
                <a:ext cx="31499" cy="26906"/>
                <a:chOff x="5276168" y="3805545"/>
                <a:chExt cx="31499" cy="26906"/>
              </a:xfrm>
            </p:grpSpPr>
            <p:sp>
              <p:nvSpPr>
                <p:cNvPr id="13951" name="Google Shape;13951;p6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3" name="Google Shape;13953;p67"/>
              <p:cNvGrpSpPr/>
              <p:nvPr/>
            </p:nvGrpSpPr>
            <p:grpSpPr>
              <a:xfrm>
                <a:off x="5294053" y="3851933"/>
                <a:ext cx="31405" cy="26945"/>
                <a:chOff x="5294053" y="3851933"/>
                <a:chExt cx="31405" cy="26945"/>
              </a:xfrm>
            </p:grpSpPr>
            <p:sp>
              <p:nvSpPr>
                <p:cNvPr id="13954" name="Google Shape;13954;p6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6" name="Google Shape;13956;p67"/>
              <p:cNvGrpSpPr/>
              <p:nvPr/>
            </p:nvGrpSpPr>
            <p:grpSpPr>
              <a:xfrm>
                <a:off x="5341723" y="3851902"/>
                <a:ext cx="31405" cy="26977"/>
                <a:chOff x="5341723" y="3851902"/>
                <a:chExt cx="31405" cy="26977"/>
              </a:xfrm>
            </p:grpSpPr>
            <p:sp>
              <p:nvSpPr>
                <p:cNvPr id="13957" name="Google Shape;13957;p6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7"/>
              <p:cNvGrpSpPr/>
              <p:nvPr/>
            </p:nvGrpSpPr>
            <p:grpSpPr>
              <a:xfrm>
                <a:off x="5054871" y="3507855"/>
                <a:ext cx="31405" cy="26993"/>
                <a:chOff x="5054871" y="3507855"/>
                <a:chExt cx="31405" cy="26993"/>
              </a:xfrm>
            </p:grpSpPr>
            <p:sp>
              <p:nvSpPr>
                <p:cNvPr id="13960" name="Google Shape;13960;p6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67"/>
              <p:cNvGrpSpPr/>
              <p:nvPr/>
            </p:nvGrpSpPr>
            <p:grpSpPr>
              <a:xfrm>
                <a:off x="4876579" y="3675325"/>
                <a:ext cx="31405" cy="26969"/>
                <a:chOff x="4876579" y="3675325"/>
                <a:chExt cx="31405" cy="26969"/>
              </a:xfrm>
            </p:grpSpPr>
            <p:sp>
              <p:nvSpPr>
                <p:cNvPr id="13963" name="Google Shape;13963;p6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5" name="Google Shape;13965;p67"/>
              <p:cNvGrpSpPr/>
              <p:nvPr/>
            </p:nvGrpSpPr>
            <p:grpSpPr>
              <a:xfrm>
                <a:off x="4842233" y="3688333"/>
                <a:ext cx="31405" cy="26993"/>
                <a:chOff x="4842233" y="3688333"/>
                <a:chExt cx="31405" cy="26993"/>
              </a:xfrm>
            </p:grpSpPr>
            <p:sp>
              <p:nvSpPr>
                <p:cNvPr id="13966" name="Google Shape;13966;p6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8" name="Google Shape;13968;p67"/>
              <p:cNvGrpSpPr/>
              <p:nvPr/>
            </p:nvGrpSpPr>
            <p:grpSpPr>
              <a:xfrm>
                <a:off x="5187876" y="3608032"/>
                <a:ext cx="31405" cy="27001"/>
                <a:chOff x="5187876" y="3608032"/>
                <a:chExt cx="31405" cy="27001"/>
              </a:xfrm>
            </p:grpSpPr>
            <p:sp>
              <p:nvSpPr>
                <p:cNvPr id="13969" name="Google Shape;13969;p6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6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3" name="Google Shape;13973;p67"/>
              <p:cNvGrpSpPr/>
              <p:nvPr/>
            </p:nvGrpSpPr>
            <p:grpSpPr>
              <a:xfrm>
                <a:off x="5269224" y="3304167"/>
                <a:ext cx="40253" cy="34402"/>
                <a:chOff x="5269224" y="3304167"/>
                <a:chExt cx="40253" cy="34402"/>
              </a:xfrm>
            </p:grpSpPr>
            <p:sp>
              <p:nvSpPr>
                <p:cNvPr id="13974" name="Google Shape;13974;p6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67"/>
              <p:cNvGrpSpPr/>
              <p:nvPr/>
            </p:nvGrpSpPr>
            <p:grpSpPr>
              <a:xfrm>
                <a:off x="5327354" y="3476615"/>
                <a:ext cx="49864" cy="42723"/>
                <a:chOff x="5327354" y="3476615"/>
                <a:chExt cx="49864" cy="42723"/>
              </a:xfrm>
            </p:grpSpPr>
            <p:sp>
              <p:nvSpPr>
                <p:cNvPr id="13977" name="Google Shape;13977;p6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9" name="Google Shape;13979;p6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1" name="Google Shape;13981;p67"/>
              <p:cNvGrpSpPr/>
              <p:nvPr/>
            </p:nvGrpSpPr>
            <p:grpSpPr>
              <a:xfrm>
                <a:off x="5341723" y="3775957"/>
                <a:ext cx="31405" cy="26898"/>
                <a:chOff x="5341723" y="3775957"/>
                <a:chExt cx="31405" cy="26898"/>
              </a:xfrm>
            </p:grpSpPr>
            <p:sp>
              <p:nvSpPr>
                <p:cNvPr id="13982" name="Google Shape;13982;p6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4" name="Google Shape;13984;p67"/>
              <p:cNvGrpSpPr/>
              <p:nvPr/>
            </p:nvGrpSpPr>
            <p:grpSpPr>
              <a:xfrm>
                <a:off x="5439053" y="3699274"/>
                <a:ext cx="31405" cy="26898"/>
                <a:chOff x="5439053" y="3699274"/>
                <a:chExt cx="31405" cy="26898"/>
              </a:xfrm>
            </p:grpSpPr>
            <p:sp>
              <p:nvSpPr>
                <p:cNvPr id="13985" name="Google Shape;13985;p6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67"/>
              <p:cNvGrpSpPr/>
              <p:nvPr/>
            </p:nvGrpSpPr>
            <p:grpSpPr>
              <a:xfrm>
                <a:off x="5412414" y="3622307"/>
                <a:ext cx="31499" cy="26993"/>
                <a:chOff x="5412414" y="3622307"/>
                <a:chExt cx="31499" cy="26993"/>
              </a:xfrm>
            </p:grpSpPr>
            <p:sp>
              <p:nvSpPr>
                <p:cNvPr id="13988" name="Google Shape;13988;p6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0" name="Google Shape;13990;p67"/>
              <p:cNvGrpSpPr/>
              <p:nvPr/>
            </p:nvGrpSpPr>
            <p:grpSpPr>
              <a:xfrm>
                <a:off x="5476254" y="3473949"/>
                <a:ext cx="26835" cy="26930"/>
                <a:chOff x="5476254" y="3473949"/>
                <a:chExt cx="26835" cy="26930"/>
              </a:xfrm>
            </p:grpSpPr>
            <p:sp>
              <p:nvSpPr>
                <p:cNvPr id="13991" name="Google Shape;13991;p6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67"/>
              <p:cNvGrpSpPr/>
              <p:nvPr/>
            </p:nvGrpSpPr>
            <p:grpSpPr>
              <a:xfrm>
                <a:off x="5564547" y="3481594"/>
                <a:ext cx="31397" cy="26898"/>
                <a:chOff x="5564547" y="3481594"/>
                <a:chExt cx="31397" cy="26898"/>
              </a:xfrm>
            </p:grpSpPr>
            <p:sp>
              <p:nvSpPr>
                <p:cNvPr id="13994" name="Google Shape;13994;p6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67"/>
              <p:cNvGrpSpPr/>
              <p:nvPr/>
            </p:nvGrpSpPr>
            <p:grpSpPr>
              <a:xfrm>
                <a:off x="5534101" y="3470174"/>
                <a:ext cx="31397" cy="26906"/>
                <a:chOff x="5534101" y="3470174"/>
                <a:chExt cx="31397" cy="26906"/>
              </a:xfrm>
            </p:grpSpPr>
            <p:sp>
              <p:nvSpPr>
                <p:cNvPr id="13997" name="Google Shape;13997;p6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9" name="Google Shape;13999;p67"/>
              <p:cNvGrpSpPr/>
              <p:nvPr/>
            </p:nvGrpSpPr>
            <p:grpSpPr>
              <a:xfrm>
                <a:off x="5610879" y="3314486"/>
                <a:ext cx="31499" cy="26938"/>
                <a:chOff x="5610879" y="3314486"/>
                <a:chExt cx="31499" cy="26938"/>
              </a:xfrm>
            </p:grpSpPr>
            <p:sp>
              <p:nvSpPr>
                <p:cNvPr id="14000" name="Google Shape;14000;p6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67"/>
              <p:cNvGrpSpPr/>
              <p:nvPr/>
            </p:nvGrpSpPr>
            <p:grpSpPr>
              <a:xfrm>
                <a:off x="4834525" y="3501382"/>
                <a:ext cx="31499" cy="26898"/>
                <a:chOff x="4834525" y="3501382"/>
                <a:chExt cx="31499" cy="26898"/>
              </a:xfrm>
            </p:grpSpPr>
            <p:sp>
              <p:nvSpPr>
                <p:cNvPr id="14003" name="Google Shape;14003;p6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5" name="Google Shape;14005;p67"/>
              <p:cNvGrpSpPr/>
              <p:nvPr/>
            </p:nvGrpSpPr>
            <p:grpSpPr>
              <a:xfrm>
                <a:off x="4898460" y="3580158"/>
                <a:ext cx="31405" cy="26898"/>
                <a:chOff x="4898460" y="3580158"/>
                <a:chExt cx="31405" cy="26898"/>
              </a:xfrm>
            </p:grpSpPr>
            <p:sp>
              <p:nvSpPr>
                <p:cNvPr id="14006" name="Google Shape;14006;p6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8" name="Google Shape;14008;p67"/>
              <p:cNvGrpSpPr/>
              <p:nvPr/>
            </p:nvGrpSpPr>
            <p:grpSpPr>
              <a:xfrm>
                <a:off x="4882667" y="3608032"/>
                <a:ext cx="31499" cy="27001"/>
                <a:chOff x="4882667" y="3608032"/>
                <a:chExt cx="31499" cy="27001"/>
              </a:xfrm>
            </p:grpSpPr>
            <p:sp>
              <p:nvSpPr>
                <p:cNvPr id="14009" name="Google Shape;14009;p6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67"/>
              <p:cNvGrpSpPr/>
              <p:nvPr/>
            </p:nvGrpSpPr>
            <p:grpSpPr>
              <a:xfrm>
                <a:off x="4843373" y="3631407"/>
                <a:ext cx="16273" cy="16186"/>
                <a:chOff x="4843373" y="3631407"/>
                <a:chExt cx="16273" cy="16186"/>
              </a:xfrm>
            </p:grpSpPr>
            <p:sp>
              <p:nvSpPr>
                <p:cNvPr id="14012" name="Google Shape;14012;p6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4" name="Google Shape;14014;p67"/>
              <p:cNvGrpSpPr/>
              <p:nvPr/>
            </p:nvGrpSpPr>
            <p:grpSpPr>
              <a:xfrm>
                <a:off x="4727773" y="3591578"/>
                <a:ext cx="31499" cy="26898"/>
                <a:chOff x="4727773" y="3591578"/>
                <a:chExt cx="31499" cy="26898"/>
              </a:xfrm>
            </p:grpSpPr>
            <p:sp>
              <p:nvSpPr>
                <p:cNvPr id="14015" name="Google Shape;14015;p6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7" name="Google Shape;14017;p6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9" name="Google Shape;14019;p67"/>
              <p:cNvGrpSpPr/>
              <p:nvPr/>
            </p:nvGrpSpPr>
            <p:grpSpPr>
              <a:xfrm>
                <a:off x="4609421" y="3577398"/>
                <a:ext cx="31499" cy="27001"/>
                <a:chOff x="4609421" y="3577398"/>
                <a:chExt cx="31499" cy="27001"/>
              </a:xfrm>
            </p:grpSpPr>
            <p:sp>
              <p:nvSpPr>
                <p:cNvPr id="14020" name="Google Shape;14020;p6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67"/>
              <p:cNvGrpSpPr/>
              <p:nvPr/>
            </p:nvGrpSpPr>
            <p:grpSpPr>
              <a:xfrm>
                <a:off x="4649289" y="3577398"/>
                <a:ext cx="31499" cy="27001"/>
                <a:chOff x="4649289" y="3577398"/>
                <a:chExt cx="31499" cy="27001"/>
              </a:xfrm>
            </p:grpSpPr>
            <p:sp>
              <p:nvSpPr>
                <p:cNvPr id="14023" name="Google Shape;14023;p6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67"/>
              <p:cNvGrpSpPr/>
              <p:nvPr/>
            </p:nvGrpSpPr>
            <p:grpSpPr>
              <a:xfrm>
                <a:off x="4605614" y="3639523"/>
                <a:ext cx="31499" cy="26906"/>
                <a:chOff x="4605614" y="3639523"/>
                <a:chExt cx="31499" cy="26906"/>
              </a:xfrm>
            </p:grpSpPr>
            <p:sp>
              <p:nvSpPr>
                <p:cNvPr id="14026" name="Google Shape;14026;p6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8" name="Google Shape;14028;p67"/>
              <p:cNvGrpSpPr/>
              <p:nvPr/>
            </p:nvGrpSpPr>
            <p:grpSpPr>
              <a:xfrm>
                <a:off x="4785149" y="3618846"/>
                <a:ext cx="26930" cy="26843"/>
                <a:chOff x="4785149" y="3618846"/>
                <a:chExt cx="26930" cy="26843"/>
              </a:xfrm>
            </p:grpSpPr>
            <p:sp>
              <p:nvSpPr>
                <p:cNvPr id="14029" name="Google Shape;14029;p6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67"/>
              <p:cNvGrpSpPr/>
              <p:nvPr/>
            </p:nvGrpSpPr>
            <p:grpSpPr>
              <a:xfrm>
                <a:off x="4810167" y="3601567"/>
                <a:ext cx="31405" cy="26898"/>
                <a:chOff x="4810167" y="3601567"/>
                <a:chExt cx="31405" cy="26898"/>
              </a:xfrm>
            </p:grpSpPr>
            <p:sp>
              <p:nvSpPr>
                <p:cNvPr id="14032" name="Google Shape;14032;p6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67"/>
              <p:cNvGrpSpPr/>
              <p:nvPr/>
            </p:nvGrpSpPr>
            <p:grpSpPr>
              <a:xfrm>
                <a:off x="4831002" y="3373230"/>
                <a:ext cx="31405" cy="26898"/>
                <a:chOff x="4831002" y="3373230"/>
                <a:chExt cx="31405" cy="26898"/>
              </a:xfrm>
            </p:grpSpPr>
            <p:sp>
              <p:nvSpPr>
                <p:cNvPr id="14035" name="Google Shape;14035;p6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7" name="Google Shape;14037;p67"/>
              <p:cNvGrpSpPr/>
              <p:nvPr/>
            </p:nvGrpSpPr>
            <p:grpSpPr>
              <a:xfrm>
                <a:off x="4719311" y="3355054"/>
                <a:ext cx="31499" cy="27001"/>
                <a:chOff x="4719311" y="3355054"/>
                <a:chExt cx="31499" cy="27001"/>
              </a:xfrm>
            </p:grpSpPr>
            <p:sp>
              <p:nvSpPr>
                <p:cNvPr id="14038" name="Google Shape;14038;p6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67"/>
              <p:cNvGrpSpPr/>
              <p:nvPr/>
            </p:nvGrpSpPr>
            <p:grpSpPr>
              <a:xfrm>
                <a:off x="4798755" y="3450260"/>
                <a:ext cx="26930" cy="26930"/>
                <a:chOff x="4798755" y="3450260"/>
                <a:chExt cx="26930" cy="26930"/>
              </a:xfrm>
            </p:grpSpPr>
            <p:sp>
              <p:nvSpPr>
                <p:cNvPr id="14041" name="Google Shape;14041;p6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67"/>
              <p:cNvGrpSpPr/>
              <p:nvPr/>
            </p:nvGrpSpPr>
            <p:grpSpPr>
              <a:xfrm>
                <a:off x="4645576" y="3467555"/>
                <a:ext cx="31405" cy="26953"/>
                <a:chOff x="4645576" y="3467555"/>
                <a:chExt cx="31405" cy="26953"/>
              </a:xfrm>
            </p:grpSpPr>
            <p:sp>
              <p:nvSpPr>
                <p:cNvPr id="14044" name="Google Shape;14044;p6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6" name="Google Shape;14046;p67"/>
              <p:cNvGrpSpPr/>
              <p:nvPr/>
            </p:nvGrpSpPr>
            <p:grpSpPr>
              <a:xfrm>
                <a:off x="4687631" y="3583965"/>
                <a:ext cx="31499" cy="26898"/>
                <a:chOff x="4687631" y="3583965"/>
                <a:chExt cx="31499" cy="26898"/>
              </a:xfrm>
            </p:grpSpPr>
            <p:sp>
              <p:nvSpPr>
                <p:cNvPr id="14047" name="Google Shape;14047;p6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67"/>
              <p:cNvGrpSpPr/>
              <p:nvPr/>
            </p:nvGrpSpPr>
            <p:grpSpPr>
              <a:xfrm>
                <a:off x="4719311" y="3471314"/>
                <a:ext cx="31499" cy="27001"/>
                <a:chOff x="4719311" y="3471314"/>
                <a:chExt cx="31499" cy="27001"/>
              </a:xfrm>
            </p:grpSpPr>
            <p:sp>
              <p:nvSpPr>
                <p:cNvPr id="14050" name="Google Shape;14050;p6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2" name="Google Shape;14052;p67"/>
              <p:cNvGrpSpPr/>
              <p:nvPr/>
            </p:nvGrpSpPr>
            <p:grpSpPr>
              <a:xfrm>
                <a:off x="4719311" y="3434404"/>
                <a:ext cx="31499" cy="26898"/>
                <a:chOff x="4719311" y="3434404"/>
                <a:chExt cx="31499" cy="26898"/>
              </a:xfrm>
            </p:grpSpPr>
            <p:sp>
              <p:nvSpPr>
                <p:cNvPr id="14053" name="Google Shape;14053;p6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5" name="Google Shape;14055;p67"/>
              <p:cNvGrpSpPr/>
              <p:nvPr/>
            </p:nvGrpSpPr>
            <p:grpSpPr>
              <a:xfrm>
                <a:off x="4768876" y="3401772"/>
                <a:ext cx="31499" cy="26898"/>
                <a:chOff x="4768876" y="3401772"/>
                <a:chExt cx="31499" cy="26898"/>
              </a:xfrm>
            </p:grpSpPr>
            <p:sp>
              <p:nvSpPr>
                <p:cNvPr id="14056" name="Google Shape;14056;p6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8" name="Google Shape;14058;p67"/>
              <p:cNvGrpSpPr/>
              <p:nvPr/>
            </p:nvGrpSpPr>
            <p:grpSpPr>
              <a:xfrm>
                <a:off x="4762214" y="3471377"/>
                <a:ext cx="26938" cy="26938"/>
                <a:chOff x="4762214" y="3471377"/>
                <a:chExt cx="26938" cy="26938"/>
              </a:xfrm>
            </p:grpSpPr>
            <p:sp>
              <p:nvSpPr>
                <p:cNvPr id="14059" name="Google Shape;14059;p6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1" name="Google Shape;14061;p67"/>
              <p:cNvGrpSpPr/>
              <p:nvPr/>
            </p:nvGrpSpPr>
            <p:grpSpPr>
              <a:xfrm>
                <a:off x="4790473" y="3344782"/>
                <a:ext cx="31405" cy="26898"/>
                <a:chOff x="4790473" y="3344782"/>
                <a:chExt cx="31405" cy="26898"/>
              </a:xfrm>
            </p:grpSpPr>
            <p:sp>
              <p:nvSpPr>
                <p:cNvPr id="14062" name="Google Shape;14062;p6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4" name="Google Shape;14064;p67"/>
              <p:cNvGrpSpPr/>
              <p:nvPr/>
            </p:nvGrpSpPr>
            <p:grpSpPr>
              <a:xfrm>
                <a:off x="4823774" y="3950733"/>
                <a:ext cx="37398" cy="32034"/>
                <a:chOff x="4823774" y="3950733"/>
                <a:chExt cx="37398" cy="32034"/>
              </a:xfrm>
            </p:grpSpPr>
            <p:sp>
              <p:nvSpPr>
                <p:cNvPr id="14065" name="Google Shape;14065;p6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7" name="Google Shape;14067;p67"/>
              <p:cNvGrpSpPr/>
              <p:nvPr/>
            </p:nvGrpSpPr>
            <p:grpSpPr>
              <a:xfrm>
                <a:off x="4823396" y="4110566"/>
                <a:ext cx="31405" cy="26906"/>
                <a:chOff x="4823396" y="4110566"/>
                <a:chExt cx="31405" cy="26906"/>
              </a:xfrm>
            </p:grpSpPr>
            <p:sp>
              <p:nvSpPr>
                <p:cNvPr id="14068" name="Google Shape;14068;p6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67"/>
              <p:cNvGrpSpPr/>
              <p:nvPr/>
            </p:nvGrpSpPr>
            <p:grpSpPr>
              <a:xfrm>
                <a:off x="4838332" y="3821150"/>
                <a:ext cx="31499" cy="26898"/>
                <a:chOff x="4838332" y="3821150"/>
                <a:chExt cx="31499" cy="26898"/>
              </a:xfrm>
            </p:grpSpPr>
            <p:sp>
              <p:nvSpPr>
                <p:cNvPr id="14071" name="Google Shape;14071;p6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7"/>
              <p:cNvGrpSpPr/>
              <p:nvPr/>
            </p:nvGrpSpPr>
            <p:grpSpPr>
              <a:xfrm>
                <a:off x="4661275" y="3815007"/>
                <a:ext cx="36824" cy="31523"/>
                <a:chOff x="4661275" y="3815007"/>
                <a:chExt cx="36824" cy="31523"/>
              </a:xfrm>
            </p:grpSpPr>
            <p:sp>
              <p:nvSpPr>
                <p:cNvPr id="14074" name="Google Shape;14074;p6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6" name="Google Shape;14076;p67"/>
              <p:cNvGrpSpPr/>
              <p:nvPr/>
            </p:nvGrpSpPr>
            <p:grpSpPr>
              <a:xfrm>
                <a:off x="4558998" y="3851037"/>
                <a:ext cx="33591" cy="28699"/>
                <a:chOff x="4558998" y="3851037"/>
                <a:chExt cx="33591" cy="28699"/>
              </a:xfrm>
            </p:grpSpPr>
            <p:sp>
              <p:nvSpPr>
                <p:cNvPr id="14077" name="Google Shape;14077;p6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9" name="Google Shape;14079;p67"/>
              <p:cNvGrpSpPr/>
              <p:nvPr/>
            </p:nvGrpSpPr>
            <p:grpSpPr>
              <a:xfrm>
                <a:off x="4696762" y="3638587"/>
                <a:ext cx="33591" cy="28794"/>
                <a:chOff x="4696762" y="3638587"/>
                <a:chExt cx="33591" cy="28794"/>
              </a:xfrm>
            </p:grpSpPr>
            <p:sp>
              <p:nvSpPr>
                <p:cNvPr id="14080" name="Google Shape;14080;p6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2" name="Google Shape;14082;p67"/>
              <p:cNvGrpSpPr/>
              <p:nvPr/>
            </p:nvGrpSpPr>
            <p:grpSpPr>
              <a:xfrm>
                <a:off x="4929479" y="3939140"/>
                <a:ext cx="33497" cy="28692"/>
                <a:chOff x="4929479" y="3939140"/>
                <a:chExt cx="33497" cy="28692"/>
              </a:xfrm>
            </p:grpSpPr>
            <p:sp>
              <p:nvSpPr>
                <p:cNvPr id="14083" name="Google Shape;14083;p6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5" name="Google Shape;14085;p67"/>
              <p:cNvGrpSpPr/>
              <p:nvPr/>
            </p:nvGrpSpPr>
            <p:grpSpPr>
              <a:xfrm>
                <a:off x="4907119" y="3986039"/>
                <a:ext cx="33497" cy="28699"/>
                <a:chOff x="4907119" y="3986039"/>
                <a:chExt cx="33497" cy="28699"/>
              </a:xfrm>
            </p:grpSpPr>
            <p:sp>
              <p:nvSpPr>
                <p:cNvPr id="14086" name="Google Shape;14086;p6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67"/>
              <p:cNvGrpSpPr/>
              <p:nvPr/>
            </p:nvGrpSpPr>
            <p:grpSpPr>
              <a:xfrm>
                <a:off x="4911783" y="4048102"/>
                <a:ext cx="33591" cy="28762"/>
                <a:chOff x="4911783" y="4048102"/>
                <a:chExt cx="33591" cy="28762"/>
              </a:xfrm>
            </p:grpSpPr>
            <p:sp>
              <p:nvSpPr>
                <p:cNvPr id="14089" name="Google Shape;14089;p6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1" name="Google Shape;14091;p6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3" name="Google Shape;14093;p67"/>
              <p:cNvGrpSpPr/>
              <p:nvPr/>
            </p:nvGrpSpPr>
            <p:grpSpPr>
              <a:xfrm>
                <a:off x="4762623" y="3837847"/>
                <a:ext cx="42416" cy="36273"/>
                <a:chOff x="4762623" y="3837847"/>
                <a:chExt cx="42416" cy="36273"/>
              </a:xfrm>
            </p:grpSpPr>
            <p:sp>
              <p:nvSpPr>
                <p:cNvPr id="14094" name="Google Shape;14094;p6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6" name="Google Shape;14096;p67"/>
              <p:cNvGrpSpPr/>
              <p:nvPr/>
            </p:nvGrpSpPr>
            <p:grpSpPr>
              <a:xfrm>
                <a:off x="4746044" y="4104966"/>
                <a:ext cx="33497" cy="28699"/>
                <a:chOff x="4746044" y="4104966"/>
                <a:chExt cx="33497" cy="28699"/>
              </a:xfrm>
            </p:grpSpPr>
            <p:sp>
              <p:nvSpPr>
                <p:cNvPr id="14097" name="Google Shape;14097;p6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9" name="Google Shape;14099;p67"/>
              <p:cNvGrpSpPr/>
              <p:nvPr/>
            </p:nvGrpSpPr>
            <p:grpSpPr>
              <a:xfrm>
                <a:off x="4859646" y="4162554"/>
                <a:ext cx="33591" cy="28762"/>
                <a:chOff x="4859646" y="4162554"/>
                <a:chExt cx="33591" cy="28762"/>
              </a:xfrm>
            </p:grpSpPr>
            <p:sp>
              <p:nvSpPr>
                <p:cNvPr id="14100" name="Google Shape;14100;p6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02" name="Google Shape;14102;p67"/>
            <p:cNvGrpSpPr/>
            <p:nvPr/>
          </p:nvGrpSpPr>
          <p:grpSpPr>
            <a:xfrm>
              <a:off x="3597785" y="3274438"/>
              <a:ext cx="855610" cy="1122100"/>
              <a:chOff x="3597785" y="3274438"/>
              <a:chExt cx="855610" cy="1122100"/>
            </a:xfrm>
          </p:grpSpPr>
          <p:grpSp>
            <p:nvGrpSpPr>
              <p:cNvPr id="14103" name="Google Shape;14103;p67"/>
              <p:cNvGrpSpPr/>
              <p:nvPr/>
            </p:nvGrpSpPr>
            <p:grpSpPr>
              <a:xfrm>
                <a:off x="3617857" y="3284717"/>
                <a:ext cx="826785" cy="1099165"/>
                <a:chOff x="3617857" y="3284717"/>
                <a:chExt cx="826785" cy="1099165"/>
              </a:xfrm>
            </p:grpSpPr>
            <p:sp>
              <p:nvSpPr>
                <p:cNvPr id="14104" name="Google Shape;14104;p6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67"/>
              <p:cNvGrpSpPr/>
              <p:nvPr/>
            </p:nvGrpSpPr>
            <p:grpSpPr>
              <a:xfrm>
                <a:off x="4180904" y="4251758"/>
                <a:ext cx="37783" cy="32420"/>
                <a:chOff x="4180904" y="4251758"/>
                <a:chExt cx="37783" cy="32420"/>
              </a:xfrm>
            </p:grpSpPr>
            <p:sp>
              <p:nvSpPr>
                <p:cNvPr id="14161" name="Google Shape;14161;p6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67"/>
              <p:cNvGrpSpPr/>
              <p:nvPr/>
            </p:nvGrpSpPr>
            <p:grpSpPr>
              <a:xfrm>
                <a:off x="4201644" y="4081324"/>
                <a:ext cx="37783" cy="32364"/>
                <a:chOff x="4201644" y="4081324"/>
                <a:chExt cx="37783" cy="32364"/>
              </a:xfrm>
            </p:grpSpPr>
            <p:sp>
              <p:nvSpPr>
                <p:cNvPr id="14164" name="Google Shape;14164;p6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67"/>
              <p:cNvGrpSpPr/>
              <p:nvPr/>
            </p:nvGrpSpPr>
            <p:grpSpPr>
              <a:xfrm>
                <a:off x="4284416" y="3887428"/>
                <a:ext cx="37783" cy="32451"/>
                <a:chOff x="4284416" y="3887428"/>
                <a:chExt cx="37783" cy="32451"/>
              </a:xfrm>
            </p:grpSpPr>
            <p:sp>
              <p:nvSpPr>
                <p:cNvPr id="14167" name="Google Shape;14167;p6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67"/>
              <p:cNvGrpSpPr/>
              <p:nvPr/>
            </p:nvGrpSpPr>
            <p:grpSpPr>
              <a:xfrm>
                <a:off x="4223721" y="3860404"/>
                <a:ext cx="37870" cy="32364"/>
                <a:chOff x="4223721" y="3860404"/>
                <a:chExt cx="37870" cy="32364"/>
              </a:xfrm>
            </p:grpSpPr>
            <p:sp>
              <p:nvSpPr>
                <p:cNvPr id="14170" name="Google Shape;14170;p6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2" name="Google Shape;14172;p67"/>
              <p:cNvGrpSpPr/>
              <p:nvPr/>
            </p:nvGrpSpPr>
            <p:grpSpPr>
              <a:xfrm>
                <a:off x="4104889" y="3699242"/>
                <a:ext cx="37776" cy="32357"/>
                <a:chOff x="4104889" y="3699242"/>
                <a:chExt cx="37776" cy="32357"/>
              </a:xfrm>
            </p:grpSpPr>
            <p:sp>
              <p:nvSpPr>
                <p:cNvPr id="14173" name="Google Shape;14173;p6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5" name="Google Shape;14175;p67"/>
              <p:cNvGrpSpPr/>
              <p:nvPr/>
            </p:nvGrpSpPr>
            <p:grpSpPr>
              <a:xfrm>
                <a:off x="4143608" y="3475121"/>
                <a:ext cx="37878" cy="32420"/>
                <a:chOff x="4143608" y="3475121"/>
                <a:chExt cx="37878" cy="32420"/>
              </a:xfrm>
            </p:grpSpPr>
            <p:sp>
              <p:nvSpPr>
                <p:cNvPr id="14176" name="Google Shape;14176;p6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67"/>
              <p:cNvGrpSpPr/>
              <p:nvPr/>
            </p:nvGrpSpPr>
            <p:grpSpPr>
              <a:xfrm>
                <a:off x="4217248" y="3570893"/>
                <a:ext cx="37776" cy="32364"/>
                <a:chOff x="4217248" y="3570893"/>
                <a:chExt cx="37776" cy="32364"/>
              </a:xfrm>
            </p:grpSpPr>
            <p:sp>
              <p:nvSpPr>
                <p:cNvPr id="14179" name="Google Shape;14179;p6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67"/>
              <p:cNvGrpSpPr/>
              <p:nvPr/>
            </p:nvGrpSpPr>
            <p:grpSpPr>
              <a:xfrm>
                <a:off x="4255307" y="3431612"/>
                <a:ext cx="37776" cy="32451"/>
                <a:chOff x="4255307" y="3431612"/>
                <a:chExt cx="37776" cy="32451"/>
              </a:xfrm>
            </p:grpSpPr>
            <p:sp>
              <p:nvSpPr>
                <p:cNvPr id="14182" name="Google Shape;14182;p6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4" name="Google Shape;14184;p67"/>
              <p:cNvGrpSpPr/>
              <p:nvPr/>
            </p:nvGrpSpPr>
            <p:grpSpPr>
              <a:xfrm>
                <a:off x="3853052" y="3577398"/>
                <a:ext cx="37776" cy="32420"/>
                <a:chOff x="3853052" y="3577398"/>
                <a:chExt cx="37776" cy="32420"/>
              </a:xfrm>
            </p:grpSpPr>
            <p:sp>
              <p:nvSpPr>
                <p:cNvPr id="14185" name="Google Shape;14185;p6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7" name="Google Shape;14187;p67"/>
              <p:cNvGrpSpPr/>
              <p:nvPr/>
            </p:nvGrpSpPr>
            <p:grpSpPr>
              <a:xfrm>
                <a:off x="4039908" y="3412107"/>
                <a:ext cx="37776" cy="32357"/>
                <a:chOff x="4039908" y="3412107"/>
                <a:chExt cx="37776" cy="32357"/>
              </a:xfrm>
            </p:grpSpPr>
            <p:sp>
              <p:nvSpPr>
                <p:cNvPr id="14188" name="Google Shape;14188;p6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0" name="Google Shape;14190;p67"/>
              <p:cNvGrpSpPr/>
              <p:nvPr/>
            </p:nvGrpSpPr>
            <p:grpSpPr>
              <a:xfrm>
                <a:off x="4017360" y="3342061"/>
                <a:ext cx="37870" cy="32380"/>
                <a:chOff x="4017360" y="3342061"/>
                <a:chExt cx="37870" cy="32380"/>
              </a:xfrm>
            </p:grpSpPr>
            <p:sp>
              <p:nvSpPr>
                <p:cNvPr id="14191" name="Google Shape;14191;p6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3" name="Google Shape;14193;p6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5" name="Google Shape;14195;p67"/>
              <p:cNvGrpSpPr/>
              <p:nvPr/>
            </p:nvGrpSpPr>
            <p:grpSpPr>
              <a:xfrm>
                <a:off x="3750870" y="3418650"/>
                <a:ext cx="37776" cy="32380"/>
                <a:chOff x="3750870" y="3418650"/>
                <a:chExt cx="37776" cy="32380"/>
              </a:xfrm>
            </p:grpSpPr>
            <p:sp>
              <p:nvSpPr>
                <p:cNvPr id="14196" name="Google Shape;14196;p6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8" name="Google Shape;14198;p67"/>
              <p:cNvGrpSpPr/>
              <p:nvPr/>
            </p:nvGrpSpPr>
            <p:grpSpPr>
              <a:xfrm>
                <a:off x="3632509" y="3274438"/>
                <a:ext cx="37783" cy="32357"/>
                <a:chOff x="3632509" y="3274438"/>
                <a:chExt cx="37783" cy="32357"/>
              </a:xfrm>
            </p:grpSpPr>
            <p:sp>
              <p:nvSpPr>
                <p:cNvPr id="14199" name="Google Shape;14199;p6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67"/>
              <p:cNvGrpSpPr/>
              <p:nvPr/>
            </p:nvGrpSpPr>
            <p:grpSpPr>
              <a:xfrm>
                <a:off x="3906424" y="3297561"/>
                <a:ext cx="37776" cy="32451"/>
                <a:chOff x="3906424" y="3297561"/>
                <a:chExt cx="37776" cy="32451"/>
              </a:xfrm>
            </p:grpSpPr>
            <p:sp>
              <p:nvSpPr>
                <p:cNvPr id="14202" name="Google Shape;14202;p6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67"/>
              <p:cNvGrpSpPr/>
              <p:nvPr/>
            </p:nvGrpSpPr>
            <p:grpSpPr>
              <a:xfrm>
                <a:off x="3866084" y="3412107"/>
                <a:ext cx="37776" cy="32357"/>
                <a:chOff x="3866084" y="3412107"/>
                <a:chExt cx="37776" cy="32357"/>
              </a:xfrm>
            </p:grpSpPr>
            <p:sp>
              <p:nvSpPr>
                <p:cNvPr id="14205" name="Google Shape;14205;p6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67"/>
              <p:cNvGrpSpPr/>
              <p:nvPr/>
            </p:nvGrpSpPr>
            <p:grpSpPr>
              <a:xfrm>
                <a:off x="4023919" y="3766409"/>
                <a:ext cx="37783" cy="32357"/>
                <a:chOff x="4023919" y="3766409"/>
                <a:chExt cx="37783" cy="32357"/>
              </a:xfrm>
            </p:grpSpPr>
            <p:sp>
              <p:nvSpPr>
                <p:cNvPr id="14208" name="Google Shape;14208;p6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67"/>
              <p:cNvGrpSpPr/>
              <p:nvPr/>
            </p:nvGrpSpPr>
            <p:grpSpPr>
              <a:xfrm>
                <a:off x="3973882" y="3779449"/>
                <a:ext cx="37776" cy="32357"/>
                <a:chOff x="3973882" y="3779449"/>
                <a:chExt cx="37776" cy="32357"/>
              </a:xfrm>
            </p:grpSpPr>
            <p:sp>
              <p:nvSpPr>
                <p:cNvPr id="14211" name="Google Shape;14211;p6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3" name="Google Shape;14213;p67"/>
              <p:cNvGrpSpPr/>
              <p:nvPr/>
            </p:nvGrpSpPr>
            <p:grpSpPr>
              <a:xfrm>
                <a:off x="4073398" y="3838028"/>
                <a:ext cx="37776" cy="32380"/>
                <a:chOff x="4073398" y="3838028"/>
                <a:chExt cx="37776" cy="32380"/>
              </a:xfrm>
            </p:grpSpPr>
            <p:sp>
              <p:nvSpPr>
                <p:cNvPr id="14214" name="Google Shape;14214;p6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67"/>
              <p:cNvGrpSpPr/>
              <p:nvPr/>
            </p:nvGrpSpPr>
            <p:grpSpPr>
              <a:xfrm>
                <a:off x="4342672" y="4144496"/>
                <a:ext cx="37752" cy="32364"/>
                <a:chOff x="4342672" y="4144496"/>
                <a:chExt cx="37752" cy="32364"/>
              </a:xfrm>
            </p:grpSpPr>
            <p:sp>
              <p:nvSpPr>
                <p:cNvPr id="14217" name="Google Shape;14217;p6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67"/>
              <p:cNvGrpSpPr/>
              <p:nvPr/>
            </p:nvGrpSpPr>
            <p:grpSpPr>
              <a:xfrm>
                <a:off x="4406386" y="4056872"/>
                <a:ext cx="37783" cy="32364"/>
                <a:chOff x="4406386" y="4056872"/>
                <a:chExt cx="37783" cy="32364"/>
              </a:xfrm>
            </p:grpSpPr>
            <p:sp>
              <p:nvSpPr>
                <p:cNvPr id="14220" name="Google Shape;14220;p6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2" name="Google Shape;14222;p67"/>
              <p:cNvGrpSpPr/>
              <p:nvPr/>
            </p:nvGrpSpPr>
            <p:grpSpPr>
              <a:xfrm>
                <a:off x="4284416" y="4245254"/>
                <a:ext cx="37783" cy="32357"/>
                <a:chOff x="4284416" y="4245254"/>
                <a:chExt cx="37783" cy="32357"/>
              </a:xfrm>
            </p:grpSpPr>
            <p:sp>
              <p:nvSpPr>
                <p:cNvPr id="14223" name="Google Shape;14223;p6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5" name="Google Shape;14225;p67"/>
              <p:cNvGrpSpPr/>
              <p:nvPr/>
            </p:nvGrpSpPr>
            <p:grpSpPr>
              <a:xfrm>
                <a:off x="4219057" y="4331258"/>
                <a:ext cx="37776" cy="32364"/>
                <a:chOff x="4219057" y="4331258"/>
                <a:chExt cx="37776" cy="32364"/>
              </a:xfrm>
            </p:grpSpPr>
            <p:sp>
              <p:nvSpPr>
                <p:cNvPr id="14226" name="Google Shape;14226;p6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8" name="Google Shape;14228;p67"/>
              <p:cNvGrpSpPr/>
              <p:nvPr/>
            </p:nvGrpSpPr>
            <p:grpSpPr>
              <a:xfrm>
                <a:off x="4204122" y="4141688"/>
                <a:ext cx="33497" cy="28699"/>
                <a:chOff x="4204122" y="4141688"/>
                <a:chExt cx="33497" cy="28699"/>
              </a:xfrm>
            </p:grpSpPr>
            <p:sp>
              <p:nvSpPr>
                <p:cNvPr id="14229" name="Google Shape;14229;p6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67"/>
              <p:cNvGrpSpPr/>
              <p:nvPr/>
            </p:nvGrpSpPr>
            <p:grpSpPr>
              <a:xfrm>
                <a:off x="4301546" y="4003869"/>
                <a:ext cx="38916" cy="33324"/>
                <a:chOff x="4301546" y="4003869"/>
                <a:chExt cx="38916" cy="33324"/>
              </a:xfrm>
            </p:grpSpPr>
            <p:sp>
              <p:nvSpPr>
                <p:cNvPr id="14232" name="Google Shape;14232;p6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7"/>
              <p:cNvGrpSpPr/>
              <p:nvPr/>
            </p:nvGrpSpPr>
            <p:grpSpPr>
              <a:xfrm>
                <a:off x="4210681" y="3924669"/>
                <a:ext cx="36549" cy="31366"/>
                <a:chOff x="4210681" y="3924669"/>
                <a:chExt cx="36549" cy="31366"/>
              </a:xfrm>
            </p:grpSpPr>
            <p:sp>
              <p:nvSpPr>
                <p:cNvPr id="14235" name="Google Shape;14235;p6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7" name="Google Shape;14237;p67"/>
              <p:cNvGrpSpPr/>
              <p:nvPr/>
            </p:nvGrpSpPr>
            <p:grpSpPr>
              <a:xfrm>
                <a:off x="3987771" y="3628874"/>
                <a:ext cx="31499" cy="26993"/>
                <a:chOff x="3987771" y="3628874"/>
                <a:chExt cx="31499" cy="26993"/>
              </a:xfrm>
            </p:grpSpPr>
            <p:sp>
              <p:nvSpPr>
                <p:cNvPr id="14238" name="Google Shape;14238;p6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0" name="Google Shape;14240;p67"/>
              <p:cNvGrpSpPr/>
              <p:nvPr/>
            </p:nvGrpSpPr>
            <p:grpSpPr>
              <a:xfrm>
                <a:off x="4087382" y="3775674"/>
                <a:ext cx="31405" cy="26898"/>
                <a:chOff x="4087382" y="3775674"/>
                <a:chExt cx="31405" cy="26898"/>
              </a:xfrm>
            </p:grpSpPr>
            <p:sp>
              <p:nvSpPr>
                <p:cNvPr id="14241" name="Google Shape;14241;p6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67"/>
              <p:cNvGrpSpPr/>
              <p:nvPr/>
            </p:nvGrpSpPr>
            <p:grpSpPr>
              <a:xfrm>
                <a:off x="4118873" y="3856637"/>
                <a:ext cx="31405" cy="26906"/>
                <a:chOff x="4118873" y="3856637"/>
                <a:chExt cx="31405" cy="26906"/>
              </a:xfrm>
            </p:grpSpPr>
            <p:sp>
              <p:nvSpPr>
                <p:cNvPr id="14244" name="Google Shape;14244;p6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6" name="Google Shape;14246;p67"/>
              <p:cNvGrpSpPr/>
              <p:nvPr/>
            </p:nvGrpSpPr>
            <p:grpSpPr>
              <a:xfrm>
                <a:off x="4168541" y="3639523"/>
                <a:ext cx="31499" cy="26906"/>
                <a:chOff x="4168541" y="3639523"/>
                <a:chExt cx="31499" cy="26906"/>
              </a:xfrm>
            </p:grpSpPr>
            <p:sp>
              <p:nvSpPr>
                <p:cNvPr id="14247" name="Google Shape;14247;p6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9" name="Google Shape;14249;p67"/>
              <p:cNvGrpSpPr/>
              <p:nvPr/>
            </p:nvGrpSpPr>
            <p:grpSpPr>
              <a:xfrm>
                <a:off x="3965789" y="3393545"/>
                <a:ext cx="31405" cy="26945"/>
                <a:chOff x="3965789" y="3393545"/>
                <a:chExt cx="31405" cy="26945"/>
              </a:xfrm>
            </p:grpSpPr>
            <p:sp>
              <p:nvSpPr>
                <p:cNvPr id="14250" name="Google Shape;14250;p6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2" name="Google Shape;14252;p67"/>
              <p:cNvGrpSpPr/>
              <p:nvPr/>
            </p:nvGrpSpPr>
            <p:grpSpPr>
              <a:xfrm>
                <a:off x="3925166" y="3491008"/>
                <a:ext cx="31405" cy="27001"/>
                <a:chOff x="3925166" y="3491008"/>
                <a:chExt cx="31405" cy="27001"/>
              </a:xfrm>
            </p:grpSpPr>
            <p:sp>
              <p:nvSpPr>
                <p:cNvPr id="14253" name="Google Shape;14253;p6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5" name="Google Shape;14255;p67"/>
              <p:cNvGrpSpPr/>
              <p:nvPr/>
            </p:nvGrpSpPr>
            <p:grpSpPr>
              <a:xfrm>
                <a:off x="3682845" y="3340976"/>
                <a:ext cx="31397" cy="26898"/>
                <a:chOff x="3682845" y="3340976"/>
                <a:chExt cx="31397" cy="26898"/>
              </a:xfrm>
            </p:grpSpPr>
            <p:sp>
              <p:nvSpPr>
                <p:cNvPr id="14256" name="Google Shape;14256;p6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67"/>
              <p:cNvGrpSpPr/>
              <p:nvPr/>
            </p:nvGrpSpPr>
            <p:grpSpPr>
              <a:xfrm>
                <a:off x="3795393" y="3353725"/>
                <a:ext cx="31499" cy="26993"/>
                <a:chOff x="3795393" y="3353725"/>
                <a:chExt cx="31499" cy="26993"/>
              </a:xfrm>
            </p:grpSpPr>
            <p:sp>
              <p:nvSpPr>
                <p:cNvPr id="14259" name="Google Shape;14259;p6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1" name="Google Shape;14261;p67"/>
              <p:cNvGrpSpPr/>
              <p:nvPr/>
            </p:nvGrpSpPr>
            <p:grpSpPr>
              <a:xfrm>
                <a:off x="4176909" y="4363221"/>
                <a:ext cx="38924" cy="33316"/>
                <a:chOff x="4176909" y="4363221"/>
                <a:chExt cx="38924" cy="33316"/>
              </a:xfrm>
            </p:grpSpPr>
            <p:sp>
              <p:nvSpPr>
                <p:cNvPr id="14262" name="Google Shape;14262;p6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67"/>
              <p:cNvGrpSpPr/>
              <p:nvPr/>
            </p:nvGrpSpPr>
            <p:grpSpPr>
              <a:xfrm>
                <a:off x="4226191" y="4007660"/>
                <a:ext cx="33560" cy="28770"/>
                <a:chOff x="4226191" y="4007660"/>
                <a:chExt cx="33560" cy="28770"/>
              </a:xfrm>
            </p:grpSpPr>
            <p:sp>
              <p:nvSpPr>
                <p:cNvPr id="14265" name="Google Shape;14265;p6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7" name="Google Shape;14267;p67"/>
              <p:cNvGrpSpPr/>
              <p:nvPr/>
            </p:nvGrpSpPr>
            <p:grpSpPr>
              <a:xfrm>
                <a:off x="3597785" y="3377045"/>
                <a:ext cx="33591" cy="28699"/>
                <a:chOff x="3597785" y="3377045"/>
                <a:chExt cx="33591" cy="28699"/>
              </a:xfrm>
            </p:grpSpPr>
            <p:sp>
              <p:nvSpPr>
                <p:cNvPr id="14268" name="Google Shape;14268;p6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67"/>
              <p:cNvGrpSpPr/>
              <p:nvPr/>
            </p:nvGrpSpPr>
            <p:grpSpPr>
              <a:xfrm>
                <a:off x="3887870" y="3669796"/>
                <a:ext cx="33591" cy="28692"/>
                <a:chOff x="3887870" y="3669796"/>
                <a:chExt cx="33591" cy="28692"/>
              </a:xfrm>
            </p:grpSpPr>
            <p:sp>
              <p:nvSpPr>
                <p:cNvPr id="14271" name="Google Shape;14271;p6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3" name="Google Shape;14273;p67"/>
              <p:cNvGrpSpPr/>
              <p:nvPr/>
            </p:nvGrpSpPr>
            <p:grpSpPr>
              <a:xfrm>
                <a:off x="3818320" y="3481625"/>
                <a:ext cx="33497" cy="28770"/>
                <a:chOff x="3818320" y="3481625"/>
                <a:chExt cx="33497" cy="28770"/>
              </a:xfrm>
            </p:grpSpPr>
            <p:sp>
              <p:nvSpPr>
                <p:cNvPr id="14274" name="Google Shape;14274;p6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6" name="Google Shape;14276;p67"/>
              <p:cNvGrpSpPr/>
              <p:nvPr/>
            </p:nvGrpSpPr>
            <p:grpSpPr>
              <a:xfrm>
                <a:off x="4278139" y="4120948"/>
                <a:ext cx="37492" cy="32129"/>
                <a:chOff x="4278139" y="4120948"/>
                <a:chExt cx="37492" cy="32129"/>
              </a:xfrm>
            </p:grpSpPr>
            <p:sp>
              <p:nvSpPr>
                <p:cNvPr id="14277" name="Google Shape;14277;p6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67"/>
              <p:cNvGrpSpPr/>
              <p:nvPr/>
            </p:nvGrpSpPr>
            <p:grpSpPr>
              <a:xfrm>
                <a:off x="4419898" y="3977388"/>
                <a:ext cx="33497" cy="28692"/>
                <a:chOff x="4419898" y="3977388"/>
                <a:chExt cx="33497" cy="28692"/>
              </a:xfrm>
            </p:grpSpPr>
            <p:sp>
              <p:nvSpPr>
                <p:cNvPr id="14280" name="Google Shape;14280;p6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67"/>
              <p:cNvGrpSpPr/>
              <p:nvPr/>
            </p:nvGrpSpPr>
            <p:grpSpPr>
              <a:xfrm>
                <a:off x="4158930" y="4034684"/>
                <a:ext cx="33497" cy="28762"/>
                <a:chOff x="4158930" y="4034684"/>
                <a:chExt cx="33497" cy="28762"/>
              </a:xfrm>
            </p:grpSpPr>
            <p:sp>
              <p:nvSpPr>
                <p:cNvPr id="14283" name="Google Shape;14283;p6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67"/>
              <p:cNvGrpSpPr/>
              <p:nvPr/>
            </p:nvGrpSpPr>
            <p:grpSpPr>
              <a:xfrm>
                <a:off x="4134949" y="3957049"/>
                <a:ext cx="33497" cy="28770"/>
                <a:chOff x="4134949" y="3957049"/>
                <a:chExt cx="33497" cy="28770"/>
              </a:xfrm>
            </p:grpSpPr>
            <p:sp>
              <p:nvSpPr>
                <p:cNvPr id="14286" name="Google Shape;14286;p6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8" name="Google Shape;14288;p67"/>
              <p:cNvGrpSpPr/>
              <p:nvPr/>
            </p:nvGrpSpPr>
            <p:grpSpPr>
              <a:xfrm>
                <a:off x="4193653" y="4184403"/>
                <a:ext cx="43580" cy="37264"/>
                <a:chOff x="4193653" y="4184403"/>
                <a:chExt cx="43580" cy="37264"/>
              </a:xfrm>
            </p:grpSpPr>
            <p:sp>
              <p:nvSpPr>
                <p:cNvPr id="14289" name="Google Shape;14289;p6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67"/>
              <p:cNvGrpSpPr/>
              <p:nvPr/>
            </p:nvGrpSpPr>
            <p:grpSpPr>
              <a:xfrm>
                <a:off x="4343600" y="3943844"/>
                <a:ext cx="43580" cy="37312"/>
                <a:chOff x="4343600" y="3943844"/>
                <a:chExt cx="43580" cy="37312"/>
              </a:xfrm>
            </p:grpSpPr>
            <p:sp>
              <p:nvSpPr>
                <p:cNvPr id="14292" name="Google Shape;14292;p6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67"/>
              <p:cNvGrpSpPr/>
              <p:nvPr/>
            </p:nvGrpSpPr>
            <p:grpSpPr>
              <a:xfrm>
                <a:off x="4172339" y="3381693"/>
                <a:ext cx="31499" cy="27001"/>
                <a:chOff x="4172339" y="3381693"/>
                <a:chExt cx="31499" cy="27001"/>
              </a:xfrm>
            </p:grpSpPr>
            <p:sp>
              <p:nvSpPr>
                <p:cNvPr id="14295" name="Google Shape;14295;p6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4300"/>
        <p:cNvGrpSpPr/>
        <p:nvPr/>
      </p:nvGrpSpPr>
      <p:grpSpPr>
        <a:xfrm>
          <a:off x="0" y="0"/>
          <a:ext cx="0" cy="0"/>
          <a:chOff x="0" y="0"/>
          <a:chExt cx="0" cy="0"/>
        </a:xfrm>
      </p:grpSpPr>
      <p:grpSp>
        <p:nvGrpSpPr>
          <p:cNvPr id="14301" name="Google Shape;14301;p68"/>
          <p:cNvGrpSpPr/>
          <p:nvPr/>
        </p:nvGrpSpPr>
        <p:grpSpPr>
          <a:xfrm>
            <a:off x="729274" y="969771"/>
            <a:ext cx="2507799" cy="206239"/>
            <a:chOff x="106648" y="895722"/>
            <a:chExt cx="4481413" cy="374300"/>
          </a:xfrm>
        </p:grpSpPr>
        <p:grpSp>
          <p:nvGrpSpPr>
            <p:cNvPr id="14302" name="Google Shape;14302;p68"/>
            <p:cNvGrpSpPr/>
            <p:nvPr/>
          </p:nvGrpSpPr>
          <p:grpSpPr>
            <a:xfrm>
              <a:off x="2233276" y="895722"/>
              <a:ext cx="1082667" cy="223591"/>
              <a:chOff x="4808316" y="2800065"/>
              <a:chExt cx="1999386" cy="412910"/>
            </a:xfrm>
          </p:grpSpPr>
          <p:sp>
            <p:nvSpPr>
              <p:cNvPr id="14303" name="Google Shape;14303;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4" name="Google Shape;14304;p68"/>
              <p:cNvGrpSpPr/>
              <p:nvPr/>
            </p:nvGrpSpPr>
            <p:grpSpPr>
              <a:xfrm>
                <a:off x="4808316" y="2800065"/>
                <a:ext cx="92400" cy="411825"/>
                <a:chOff x="845575" y="2563700"/>
                <a:chExt cx="92400" cy="411825"/>
              </a:xfrm>
            </p:grpSpPr>
            <p:cxnSp>
              <p:nvCxnSpPr>
                <p:cNvPr id="14305" name="Google Shape;14305;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306" name="Google Shape;14306;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07" name="Google Shape;14307;p68"/>
            <p:cNvGrpSpPr/>
            <p:nvPr/>
          </p:nvGrpSpPr>
          <p:grpSpPr>
            <a:xfrm>
              <a:off x="106648" y="895722"/>
              <a:ext cx="1088401" cy="223591"/>
              <a:chOff x="881025" y="2800065"/>
              <a:chExt cx="2009975" cy="412910"/>
            </a:xfrm>
          </p:grpSpPr>
          <p:sp>
            <p:nvSpPr>
              <p:cNvPr id="14308" name="Google Shape;14308;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9" name="Google Shape;14309;p68"/>
              <p:cNvGrpSpPr/>
              <p:nvPr/>
            </p:nvGrpSpPr>
            <p:grpSpPr>
              <a:xfrm>
                <a:off x="881025" y="2800065"/>
                <a:ext cx="92400" cy="411825"/>
                <a:chOff x="845575" y="2563700"/>
                <a:chExt cx="92400" cy="411825"/>
              </a:xfrm>
            </p:grpSpPr>
            <p:cxnSp>
              <p:nvCxnSpPr>
                <p:cNvPr id="14310" name="Google Shape;14310;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311" name="Google Shape;14311;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12" name="Google Shape;14312;p68"/>
            <p:cNvGrpSpPr/>
            <p:nvPr/>
          </p:nvGrpSpPr>
          <p:grpSpPr>
            <a:xfrm>
              <a:off x="1172346" y="1047018"/>
              <a:ext cx="1083151" cy="223003"/>
              <a:chOff x="2849073" y="3079467"/>
              <a:chExt cx="2000279" cy="411825"/>
            </a:xfrm>
          </p:grpSpPr>
          <p:sp>
            <p:nvSpPr>
              <p:cNvPr id="14313" name="Google Shape;14313;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4" name="Google Shape;14314;p68"/>
              <p:cNvGrpSpPr/>
              <p:nvPr/>
            </p:nvGrpSpPr>
            <p:grpSpPr>
              <a:xfrm rot="10800000">
                <a:off x="2849073" y="3079467"/>
                <a:ext cx="92400" cy="411825"/>
                <a:chOff x="2070100" y="2563700"/>
                <a:chExt cx="92400" cy="411825"/>
              </a:xfrm>
            </p:grpSpPr>
            <p:cxnSp>
              <p:nvCxnSpPr>
                <p:cNvPr id="14315" name="Google Shape;14315;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316" name="Google Shape;14316;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17" name="Google Shape;14317;p68"/>
            <p:cNvGrpSpPr/>
            <p:nvPr/>
          </p:nvGrpSpPr>
          <p:grpSpPr>
            <a:xfrm>
              <a:off x="3290132" y="1047018"/>
              <a:ext cx="1297929" cy="223003"/>
              <a:chOff x="6760035" y="3079467"/>
              <a:chExt cx="2396914" cy="411825"/>
            </a:xfrm>
          </p:grpSpPr>
          <p:sp>
            <p:nvSpPr>
              <p:cNvPr id="14318" name="Google Shape;14318;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9" name="Google Shape;14319;p68"/>
              <p:cNvGrpSpPr/>
              <p:nvPr/>
            </p:nvGrpSpPr>
            <p:grpSpPr>
              <a:xfrm rot="10800000">
                <a:off x="6760035" y="3079467"/>
                <a:ext cx="92400" cy="411825"/>
                <a:chOff x="2070100" y="2563700"/>
                <a:chExt cx="92400" cy="411825"/>
              </a:xfrm>
            </p:grpSpPr>
            <p:cxnSp>
              <p:nvCxnSpPr>
                <p:cNvPr id="14320" name="Google Shape;14320;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321" name="Google Shape;14321;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322" name="Google Shape;14322;p68"/>
          <p:cNvGrpSpPr/>
          <p:nvPr/>
        </p:nvGrpSpPr>
        <p:grpSpPr>
          <a:xfrm>
            <a:off x="2147036" y="3369142"/>
            <a:ext cx="1086701" cy="799429"/>
            <a:chOff x="2183288" y="3555572"/>
            <a:chExt cx="1136241" cy="835873"/>
          </a:xfrm>
        </p:grpSpPr>
        <p:sp>
          <p:nvSpPr>
            <p:cNvPr id="14323" name="Google Shape;14323;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4" name="Google Shape;14324;p68"/>
            <p:cNvGrpSpPr/>
            <p:nvPr/>
          </p:nvGrpSpPr>
          <p:grpSpPr>
            <a:xfrm>
              <a:off x="2205895" y="3637269"/>
              <a:ext cx="1089848" cy="724993"/>
              <a:chOff x="2205895" y="3637269"/>
              <a:chExt cx="1089848" cy="724993"/>
            </a:xfrm>
          </p:grpSpPr>
          <p:sp>
            <p:nvSpPr>
              <p:cNvPr id="14325" name="Google Shape;14325;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1" name="Google Shape;14331;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32" name="Google Shape;14332;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4333" name="Google Shape;14333;p68"/>
            <p:cNvGrpSpPr/>
            <p:nvPr/>
          </p:nvGrpSpPr>
          <p:grpSpPr>
            <a:xfrm>
              <a:off x="3173850" y="3779426"/>
              <a:ext cx="145679" cy="70048"/>
              <a:chOff x="3173850" y="3779426"/>
              <a:chExt cx="145679" cy="70048"/>
            </a:xfrm>
          </p:grpSpPr>
          <p:cxnSp>
            <p:nvCxnSpPr>
              <p:cNvPr id="14334" name="Google Shape;14334;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4335" name="Google Shape;14335;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68"/>
            <p:cNvGrpSpPr/>
            <p:nvPr/>
          </p:nvGrpSpPr>
          <p:grpSpPr>
            <a:xfrm>
              <a:off x="2183288" y="4139483"/>
              <a:ext cx="145133" cy="70048"/>
              <a:chOff x="2183288" y="4139483"/>
              <a:chExt cx="145133" cy="70048"/>
            </a:xfrm>
          </p:grpSpPr>
          <p:cxnSp>
            <p:nvCxnSpPr>
              <p:cNvPr id="14337" name="Google Shape;14337;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4338" name="Google Shape;14338;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9" name="Google Shape;14339;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40" name="Google Shape;14340;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4341" name="Google Shape;14341;p68"/>
            <p:cNvGrpSpPr/>
            <p:nvPr/>
          </p:nvGrpSpPr>
          <p:grpSpPr>
            <a:xfrm>
              <a:off x="2943836" y="4268886"/>
              <a:ext cx="60717" cy="122559"/>
              <a:chOff x="2943836" y="4268886"/>
              <a:chExt cx="60717" cy="122559"/>
            </a:xfrm>
          </p:grpSpPr>
          <p:sp>
            <p:nvSpPr>
              <p:cNvPr id="14342" name="Google Shape;14342;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43" name="Google Shape;14343;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4344" name="Google Shape;14344;p68"/>
          <p:cNvGrpSpPr/>
          <p:nvPr/>
        </p:nvGrpSpPr>
        <p:grpSpPr>
          <a:xfrm>
            <a:off x="3409981" y="1290142"/>
            <a:ext cx="1675870" cy="758251"/>
            <a:chOff x="3530532" y="1496185"/>
            <a:chExt cx="1562000" cy="706730"/>
          </a:xfrm>
        </p:grpSpPr>
        <p:cxnSp>
          <p:nvCxnSpPr>
            <p:cNvPr id="14345" name="Google Shape;14345;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4346" name="Google Shape;14346;p68"/>
            <p:cNvGrpSpPr/>
            <p:nvPr/>
          </p:nvGrpSpPr>
          <p:grpSpPr>
            <a:xfrm>
              <a:off x="3530532" y="1496185"/>
              <a:ext cx="323430" cy="463587"/>
              <a:chOff x="3530532" y="1496185"/>
              <a:chExt cx="323430" cy="463587"/>
            </a:xfrm>
          </p:grpSpPr>
          <p:grpSp>
            <p:nvGrpSpPr>
              <p:cNvPr id="14347" name="Google Shape;14347;p68"/>
              <p:cNvGrpSpPr/>
              <p:nvPr/>
            </p:nvGrpSpPr>
            <p:grpSpPr>
              <a:xfrm>
                <a:off x="3567462" y="1496185"/>
                <a:ext cx="286500" cy="361376"/>
                <a:chOff x="3567462" y="1496185"/>
                <a:chExt cx="286500" cy="361376"/>
              </a:xfrm>
            </p:grpSpPr>
            <p:cxnSp>
              <p:nvCxnSpPr>
                <p:cNvPr id="14348" name="Google Shape;14348;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4349" name="Google Shape;14349;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0" name="Google Shape;14350;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68"/>
            <p:cNvGrpSpPr/>
            <p:nvPr/>
          </p:nvGrpSpPr>
          <p:grpSpPr>
            <a:xfrm>
              <a:off x="3891569" y="1779209"/>
              <a:ext cx="323945" cy="423706"/>
              <a:chOff x="3891569" y="1779209"/>
              <a:chExt cx="323945" cy="423706"/>
            </a:xfrm>
          </p:grpSpPr>
          <p:grpSp>
            <p:nvGrpSpPr>
              <p:cNvPr id="14352" name="Google Shape;14352;p68"/>
              <p:cNvGrpSpPr/>
              <p:nvPr/>
            </p:nvGrpSpPr>
            <p:grpSpPr>
              <a:xfrm>
                <a:off x="3929014" y="1881638"/>
                <a:ext cx="286500" cy="321278"/>
                <a:chOff x="3929014" y="1881638"/>
                <a:chExt cx="286500" cy="321278"/>
              </a:xfrm>
            </p:grpSpPr>
            <p:cxnSp>
              <p:nvCxnSpPr>
                <p:cNvPr id="14353" name="Google Shape;14353;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4354" name="Google Shape;14354;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5" name="Google Shape;14355;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68"/>
            <p:cNvGrpSpPr/>
            <p:nvPr/>
          </p:nvGrpSpPr>
          <p:grpSpPr>
            <a:xfrm>
              <a:off x="4252606" y="1496185"/>
              <a:ext cx="324721" cy="463587"/>
              <a:chOff x="4252606" y="1496185"/>
              <a:chExt cx="324721" cy="463587"/>
            </a:xfrm>
          </p:grpSpPr>
          <p:grpSp>
            <p:nvGrpSpPr>
              <p:cNvPr id="14357" name="Google Shape;14357;p68"/>
              <p:cNvGrpSpPr/>
              <p:nvPr/>
            </p:nvGrpSpPr>
            <p:grpSpPr>
              <a:xfrm>
                <a:off x="4290828" y="1496185"/>
                <a:ext cx="286500" cy="361376"/>
                <a:chOff x="4290828" y="1496185"/>
                <a:chExt cx="286500" cy="361376"/>
              </a:xfrm>
            </p:grpSpPr>
            <p:cxnSp>
              <p:nvCxnSpPr>
                <p:cNvPr id="14358" name="Google Shape;14358;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4359" name="Google Shape;14359;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0" name="Google Shape;14360;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1" name="Google Shape;14361;p68"/>
            <p:cNvGrpSpPr/>
            <p:nvPr/>
          </p:nvGrpSpPr>
          <p:grpSpPr>
            <a:xfrm>
              <a:off x="4613643" y="1763716"/>
              <a:ext cx="325308" cy="439200"/>
              <a:chOff x="4613643" y="1763716"/>
              <a:chExt cx="325308" cy="439200"/>
            </a:xfrm>
          </p:grpSpPr>
          <p:grpSp>
            <p:nvGrpSpPr>
              <p:cNvPr id="14362" name="Google Shape;14362;p68"/>
              <p:cNvGrpSpPr/>
              <p:nvPr/>
            </p:nvGrpSpPr>
            <p:grpSpPr>
              <a:xfrm>
                <a:off x="4652451" y="1879538"/>
                <a:ext cx="286500" cy="323378"/>
                <a:chOff x="4652451" y="1879538"/>
                <a:chExt cx="286500" cy="323378"/>
              </a:xfrm>
            </p:grpSpPr>
            <p:cxnSp>
              <p:nvCxnSpPr>
                <p:cNvPr id="14363" name="Google Shape;14363;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4364" name="Google Shape;14364;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5" name="Google Shape;14365;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66" name="Google Shape;14366;p68"/>
          <p:cNvGrpSpPr/>
          <p:nvPr/>
        </p:nvGrpSpPr>
        <p:grpSpPr>
          <a:xfrm>
            <a:off x="3421841" y="2143768"/>
            <a:ext cx="1652173" cy="391517"/>
            <a:chOff x="3512551" y="2358270"/>
            <a:chExt cx="1597383" cy="378533"/>
          </a:xfrm>
        </p:grpSpPr>
        <p:cxnSp>
          <p:nvCxnSpPr>
            <p:cNvPr id="14367" name="Google Shape;14367;p68"/>
            <p:cNvCxnSpPr>
              <a:stCxn id="14368" idx="6"/>
              <a:endCxn id="1436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4370" name="Google Shape;14370;p68"/>
            <p:cNvGrpSpPr/>
            <p:nvPr/>
          </p:nvGrpSpPr>
          <p:grpSpPr>
            <a:xfrm>
              <a:off x="3512551" y="2358270"/>
              <a:ext cx="225647" cy="307714"/>
              <a:chOff x="2182679" y="2004714"/>
              <a:chExt cx="792300" cy="1080458"/>
            </a:xfrm>
          </p:grpSpPr>
          <p:cxnSp>
            <p:nvCxnSpPr>
              <p:cNvPr id="14371" name="Google Shape;14371;p68"/>
              <p:cNvCxnSpPr>
                <a:stCxn id="1437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4368" name="Google Shape;14368;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3" name="Google Shape;14373;p68"/>
            <p:cNvGrpSpPr/>
            <p:nvPr/>
          </p:nvGrpSpPr>
          <p:grpSpPr>
            <a:xfrm>
              <a:off x="3969644" y="2440153"/>
              <a:ext cx="225853" cy="296651"/>
              <a:chOff x="3775710" y="1729289"/>
              <a:chExt cx="136500" cy="179289"/>
            </a:xfrm>
          </p:grpSpPr>
          <p:cxnSp>
            <p:nvCxnSpPr>
              <p:cNvPr id="14374" name="Google Shape;14374;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4375" name="Google Shape;14375;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68"/>
            <p:cNvGrpSpPr/>
            <p:nvPr/>
          </p:nvGrpSpPr>
          <p:grpSpPr>
            <a:xfrm>
              <a:off x="4427051" y="2358270"/>
              <a:ext cx="225647" cy="307714"/>
              <a:chOff x="5393704" y="2004714"/>
              <a:chExt cx="792300" cy="1080458"/>
            </a:xfrm>
          </p:grpSpPr>
          <p:cxnSp>
            <p:nvCxnSpPr>
              <p:cNvPr id="14378" name="Google Shape;14378;p68"/>
              <p:cNvCxnSpPr>
                <a:stCxn id="1437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4380" name="Google Shape;14380;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68"/>
            <p:cNvGrpSpPr/>
            <p:nvPr/>
          </p:nvGrpSpPr>
          <p:grpSpPr>
            <a:xfrm>
              <a:off x="4884287" y="2440252"/>
              <a:ext cx="225647" cy="296532"/>
              <a:chOff x="6999166" y="2292572"/>
              <a:chExt cx="792300" cy="1041192"/>
            </a:xfrm>
          </p:grpSpPr>
          <p:cxnSp>
            <p:nvCxnSpPr>
              <p:cNvPr id="14382" name="Google Shape;14382;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4369" name="Google Shape;14369;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84" name="Google Shape;14384;p68"/>
          <p:cNvGrpSpPr/>
          <p:nvPr/>
        </p:nvGrpSpPr>
        <p:grpSpPr>
          <a:xfrm>
            <a:off x="6842649" y="979967"/>
            <a:ext cx="1581844" cy="732818"/>
            <a:chOff x="634175" y="2986275"/>
            <a:chExt cx="3147949" cy="1458344"/>
          </a:xfrm>
        </p:grpSpPr>
        <p:cxnSp>
          <p:nvCxnSpPr>
            <p:cNvPr id="14385" name="Google Shape;14385;p68"/>
            <p:cNvCxnSpPr>
              <a:stCxn id="14386" idx="4"/>
              <a:endCxn id="1438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4388" name="Google Shape;14388;p68"/>
            <p:cNvCxnSpPr>
              <a:stCxn id="14387" idx="0"/>
              <a:endCxn id="1438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4390" name="Google Shape;14390;p68"/>
            <p:cNvCxnSpPr>
              <a:stCxn id="14389" idx="4"/>
              <a:endCxn id="1439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4392" name="Google Shape;14392;p68"/>
            <p:cNvCxnSpPr>
              <a:stCxn id="14391" idx="0"/>
              <a:endCxn id="1439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4393" name="Google Shape;14393;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389" name="Google Shape;14389;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386" name="Google Shape;14386;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391" name="Google Shape;14391;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387" name="Google Shape;14387;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4394" name="Google Shape;14394;p68"/>
          <p:cNvGrpSpPr/>
          <p:nvPr/>
        </p:nvGrpSpPr>
        <p:grpSpPr>
          <a:xfrm>
            <a:off x="3410364" y="2674277"/>
            <a:ext cx="1675128" cy="313674"/>
            <a:chOff x="998425" y="1182125"/>
            <a:chExt cx="1065400" cy="199500"/>
          </a:xfrm>
        </p:grpSpPr>
        <p:sp>
          <p:nvSpPr>
            <p:cNvPr id="14395" name="Google Shape;14395;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68"/>
          <p:cNvGrpSpPr/>
          <p:nvPr/>
        </p:nvGrpSpPr>
        <p:grpSpPr>
          <a:xfrm>
            <a:off x="3410363" y="3630244"/>
            <a:ext cx="1675129" cy="525345"/>
            <a:chOff x="5194708" y="3484366"/>
            <a:chExt cx="3148148" cy="987304"/>
          </a:xfrm>
        </p:grpSpPr>
        <p:grpSp>
          <p:nvGrpSpPr>
            <p:cNvPr id="14401" name="Google Shape;14401;p68"/>
            <p:cNvGrpSpPr/>
            <p:nvPr/>
          </p:nvGrpSpPr>
          <p:grpSpPr>
            <a:xfrm>
              <a:off x="7531521" y="3484366"/>
              <a:ext cx="811335" cy="987304"/>
              <a:chOff x="3379425" y="1617275"/>
              <a:chExt cx="1090650" cy="1327200"/>
            </a:xfrm>
          </p:grpSpPr>
          <p:sp>
            <p:nvSpPr>
              <p:cNvPr id="14402" name="Google Shape;14402;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5" name="Google Shape;14405;p68"/>
            <p:cNvGrpSpPr/>
            <p:nvPr/>
          </p:nvGrpSpPr>
          <p:grpSpPr>
            <a:xfrm>
              <a:off x="6752546" y="3484366"/>
              <a:ext cx="811428" cy="987304"/>
              <a:chOff x="2332275" y="1617275"/>
              <a:chExt cx="1090775" cy="1327200"/>
            </a:xfrm>
          </p:grpSpPr>
          <p:sp>
            <p:nvSpPr>
              <p:cNvPr id="14406" name="Google Shape;14406;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9" name="Google Shape;14409;p68"/>
            <p:cNvGrpSpPr/>
            <p:nvPr/>
          </p:nvGrpSpPr>
          <p:grpSpPr>
            <a:xfrm>
              <a:off x="5973664" y="3484366"/>
              <a:ext cx="811335" cy="987304"/>
              <a:chOff x="1285250" y="1617275"/>
              <a:chExt cx="1090650" cy="1327200"/>
            </a:xfrm>
          </p:grpSpPr>
          <p:sp>
            <p:nvSpPr>
              <p:cNvPr id="14410" name="Google Shape;14410;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68"/>
            <p:cNvGrpSpPr/>
            <p:nvPr/>
          </p:nvGrpSpPr>
          <p:grpSpPr>
            <a:xfrm>
              <a:off x="5194708" y="3484366"/>
              <a:ext cx="811409" cy="987304"/>
              <a:chOff x="238125" y="1617275"/>
              <a:chExt cx="1090750" cy="1327200"/>
            </a:xfrm>
          </p:grpSpPr>
          <p:sp>
            <p:nvSpPr>
              <p:cNvPr id="14414" name="Google Shape;14414;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17" name="Google Shape;14417;p68"/>
          <p:cNvGrpSpPr/>
          <p:nvPr/>
        </p:nvGrpSpPr>
        <p:grpSpPr>
          <a:xfrm>
            <a:off x="6844048" y="2276133"/>
            <a:ext cx="1579046" cy="522230"/>
            <a:chOff x="6853641" y="2534077"/>
            <a:chExt cx="1515545" cy="501229"/>
          </a:xfrm>
        </p:grpSpPr>
        <p:grpSp>
          <p:nvGrpSpPr>
            <p:cNvPr id="14418" name="Google Shape;14418;p68"/>
            <p:cNvGrpSpPr/>
            <p:nvPr/>
          </p:nvGrpSpPr>
          <p:grpSpPr>
            <a:xfrm>
              <a:off x="6853641" y="2618923"/>
              <a:ext cx="1515545" cy="324556"/>
              <a:chOff x="6853641" y="2618923"/>
              <a:chExt cx="1515545" cy="324556"/>
            </a:xfrm>
          </p:grpSpPr>
          <p:sp>
            <p:nvSpPr>
              <p:cNvPr id="14419" name="Google Shape;14419;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24" name="Google Shape;14424;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9" name="Google Shape;14429;p68"/>
          <p:cNvGrpSpPr/>
          <p:nvPr/>
        </p:nvGrpSpPr>
        <p:grpSpPr>
          <a:xfrm>
            <a:off x="3438940" y="3151173"/>
            <a:ext cx="1617976" cy="346616"/>
            <a:chOff x="1808063" y="4294338"/>
            <a:chExt cx="3370782" cy="721817"/>
          </a:xfrm>
        </p:grpSpPr>
        <p:sp>
          <p:nvSpPr>
            <p:cNvPr id="14430" name="Google Shape;14430;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8"/>
          <p:cNvGrpSpPr/>
          <p:nvPr/>
        </p:nvGrpSpPr>
        <p:grpSpPr>
          <a:xfrm>
            <a:off x="5264936" y="3817923"/>
            <a:ext cx="1417067" cy="350605"/>
            <a:chOff x="4234950" y="2101012"/>
            <a:chExt cx="4219974" cy="1044090"/>
          </a:xfrm>
        </p:grpSpPr>
        <p:sp>
          <p:nvSpPr>
            <p:cNvPr id="14441" name="Google Shape;14441;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68"/>
          <p:cNvGrpSpPr/>
          <p:nvPr/>
        </p:nvGrpSpPr>
        <p:grpSpPr>
          <a:xfrm>
            <a:off x="6840408" y="1808681"/>
            <a:ext cx="1586327" cy="371557"/>
            <a:chOff x="1247650" y="2075423"/>
            <a:chExt cx="6648477" cy="1557238"/>
          </a:xfrm>
        </p:grpSpPr>
        <p:sp>
          <p:nvSpPr>
            <p:cNvPr id="14458" name="Google Shape;14458;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4" name="Google Shape;14464;p68"/>
          <p:cNvGrpSpPr/>
          <p:nvPr/>
        </p:nvGrpSpPr>
        <p:grpSpPr>
          <a:xfrm>
            <a:off x="5271678" y="961870"/>
            <a:ext cx="1415601" cy="1648533"/>
            <a:chOff x="1839112" y="2209163"/>
            <a:chExt cx="1918159" cy="2233784"/>
          </a:xfrm>
        </p:grpSpPr>
        <p:sp>
          <p:nvSpPr>
            <p:cNvPr id="14465" name="Google Shape;14465;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68" name="Google Shape;14468;p68"/>
            <p:cNvCxnSpPr>
              <a:stCxn id="14465" idx="6"/>
              <a:endCxn id="1446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4469" name="Google Shape;14469;p68"/>
            <p:cNvCxnSpPr>
              <a:stCxn id="14466" idx="4"/>
              <a:endCxn id="1447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4471" name="Google Shape;14471;p68"/>
            <p:cNvCxnSpPr>
              <a:stCxn id="14470" idx="6"/>
              <a:endCxn id="1446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4472" name="Google Shape;14472;p68"/>
            <p:cNvCxnSpPr>
              <a:stCxn id="14467" idx="4"/>
              <a:endCxn id="1447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4470" name="Google Shape;14470;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75" name="Google Shape;14475;p68"/>
            <p:cNvCxnSpPr>
              <a:endCxn id="1447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4476" name="Google Shape;14476;p68"/>
          <p:cNvGrpSpPr/>
          <p:nvPr/>
        </p:nvGrpSpPr>
        <p:grpSpPr>
          <a:xfrm>
            <a:off x="3428944" y="979954"/>
            <a:ext cx="1637968" cy="154942"/>
            <a:chOff x="238125" y="2506075"/>
            <a:chExt cx="7115411" cy="673075"/>
          </a:xfrm>
        </p:grpSpPr>
        <p:sp>
          <p:nvSpPr>
            <p:cNvPr id="14477" name="Google Shape;14477;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2" name="Google Shape;14482;p68"/>
          <p:cNvGrpSpPr/>
          <p:nvPr/>
        </p:nvGrpSpPr>
        <p:grpSpPr>
          <a:xfrm>
            <a:off x="1969680" y="1294672"/>
            <a:ext cx="1262932" cy="785408"/>
            <a:chOff x="548861" y="389676"/>
            <a:chExt cx="3843371" cy="2390163"/>
          </a:xfrm>
        </p:grpSpPr>
        <p:cxnSp>
          <p:nvCxnSpPr>
            <p:cNvPr id="14483" name="Google Shape;14483;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4484" name="Google Shape;14484;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4485" name="Google Shape;14485;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4486" name="Google Shape;14486;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4487" name="Google Shape;14487;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4488" name="Google Shape;14488;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89" name="Google Shape;14489;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4490" name="Google Shape;14490;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68"/>
          <p:cNvGrpSpPr/>
          <p:nvPr/>
        </p:nvGrpSpPr>
        <p:grpSpPr>
          <a:xfrm>
            <a:off x="757812" y="2401550"/>
            <a:ext cx="1412054" cy="633562"/>
            <a:chOff x="1187400" y="2529299"/>
            <a:chExt cx="6769193" cy="2241903"/>
          </a:xfrm>
        </p:grpSpPr>
        <p:sp>
          <p:nvSpPr>
            <p:cNvPr id="14497" name="Google Shape;14497;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4498" name="Google Shape;14498;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499" name="Google Shape;14499;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500" name="Google Shape;14500;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501" name="Google Shape;14501;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502" name="Google Shape;14502;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503" name="Google Shape;14503;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4504" name="Google Shape;14504;p68"/>
            <p:cNvCxnSpPr>
              <a:stCxn id="14497" idx="2"/>
              <a:endCxn id="1449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4505" name="Google Shape;14505;p68"/>
            <p:cNvCxnSpPr>
              <a:stCxn id="14499" idx="0"/>
              <a:endCxn id="1449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4506" name="Google Shape;14506;p68"/>
            <p:cNvCxnSpPr>
              <a:stCxn id="14499" idx="2"/>
              <a:endCxn id="1450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4507" name="Google Shape;14507;p68"/>
            <p:cNvCxnSpPr>
              <a:stCxn id="14500" idx="0"/>
              <a:endCxn id="1449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4508" name="Google Shape;14508;p68"/>
            <p:cNvCxnSpPr>
              <a:stCxn id="14498" idx="2"/>
              <a:endCxn id="1450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4509" name="Google Shape;14509;p68"/>
            <p:cNvCxnSpPr>
              <a:stCxn id="14502" idx="0"/>
              <a:endCxn id="1449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4510" name="Google Shape;14510;p68"/>
          <p:cNvGrpSpPr/>
          <p:nvPr/>
        </p:nvGrpSpPr>
        <p:grpSpPr>
          <a:xfrm>
            <a:off x="6844058" y="2894258"/>
            <a:ext cx="1579035" cy="540873"/>
            <a:chOff x="6895650" y="3126697"/>
            <a:chExt cx="1436662" cy="492105"/>
          </a:xfrm>
        </p:grpSpPr>
        <p:sp>
          <p:nvSpPr>
            <p:cNvPr id="14511" name="Google Shape;14511;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16" name="Google Shape;14516;p68"/>
            <p:cNvGrpSpPr/>
            <p:nvPr/>
          </p:nvGrpSpPr>
          <p:grpSpPr>
            <a:xfrm>
              <a:off x="6995957" y="3335810"/>
              <a:ext cx="1230393" cy="71754"/>
              <a:chOff x="6995957" y="3287964"/>
              <a:chExt cx="1230393" cy="71754"/>
            </a:xfrm>
          </p:grpSpPr>
          <p:sp>
            <p:nvSpPr>
              <p:cNvPr id="14517" name="Google Shape;14517;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22" name="Google Shape;14522;p68"/>
          <p:cNvGrpSpPr/>
          <p:nvPr/>
        </p:nvGrpSpPr>
        <p:grpSpPr>
          <a:xfrm>
            <a:off x="6842640" y="3531021"/>
            <a:ext cx="1581862" cy="650625"/>
            <a:chOff x="6777990" y="3710194"/>
            <a:chExt cx="1646915" cy="677382"/>
          </a:xfrm>
        </p:grpSpPr>
        <p:grpSp>
          <p:nvGrpSpPr>
            <p:cNvPr id="14523" name="Google Shape;14523;p68"/>
            <p:cNvGrpSpPr/>
            <p:nvPr/>
          </p:nvGrpSpPr>
          <p:grpSpPr>
            <a:xfrm>
              <a:off x="6777990" y="3874492"/>
              <a:ext cx="411129" cy="513083"/>
              <a:chOff x="6777990" y="3874492"/>
              <a:chExt cx="411129" cy="513083"/>
            </a:xfrm>
          </p:grpSpPr>
          <p:cxnSp>
            <p:nvCxnSpPr>
              <p:cNvPr id="14524" name="Google Shape;14524;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4525" name="Google Shape;14525;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6" name="Google Shape;14526;p68"/>
            <p:cNvGrpSpPr/>
            <p:nvPr/>
          </p:nvGrpSpPr>
          <p:grpSpPr>
            <a:xfrm>
              <a:off x="7188425" y="3710194"/>
              <a:ext cx="411123" cy="520535"/>
              <a:chOff x="7188425" y="3710194"/>
              <a:chExt cx="411123" cy="520535"/>
            </a:xfrm>
          </p:grpSpPr>
          <p:cxnSp>
            <p:nvCxnSpPr>
              <p:cNvPr id="14527" name="Google Shape;14527;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4528" name="Google Shape;14528;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9" name="Google Shape;14529;p68"/>
            <p:cNvGrpSpPr/>
            <p:nvPr/>
          </p:nvGrpSpPr>
          <p:grpSpPr>
            <a:xfrm>
              <a:off x="7603341" y="3874492"/>
              <a:ext cx="411474" cy="513083"/>
              <a:chOff x="7603341" y="3874492"/>
              <a:chExt cx="411474" cy="513083"/>
            </a:xfrm>
          </p:grpSpPr>
          <p:cxnSp>
            <p:nvCxnSpPr>
              <p:cNvPr id="14530" name="Google Shape;14530;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4531" name="Google Shape;14531;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2" name="Google Shape;14532;p68"/>
            <p:cNvGrpSpPr/>
            <p:nvPr/>
          </p:nvGrpSpPr>
          <p:grpSpPr>
            <a:xfrm>
              <a:off x="8013776" y="3722847"/>
              <a:ext cx="411129" cy="507881"/>
              <a:chOff x="8013776" y="3722847"/>
              <a:chExt cx="411129" cy="507881"/>
            </a:xfrm>
          </p:grpSpPr>
          <p:cxnSp>
            <p:nvCxnSpPr>
              <p:cNvPr id="14533" name="Google Shape;14533;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4534" name="Google Shape;14534;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35" name="Google Shape;14535;p68"/>
          <p:cNvGrpSpPr/>
          <p:nvPr/>
        </p:nvGrpSpPr>
        <p:grpSpPr>
          <a:xfrm>
            <a:off x="5262155" y="2703861"/>
            <a:ext cx="1421889" cy="1020603"/>
            <a:chOff x="5190863" y="2824811"/>
            <a:chExt cx="1544860" cy="1108869"/>
          </a:xfrm>
        </p:grpSpPr>
        <p:grpSp>
          <p:nvGrpSpPr>
            <p:cNvPr id="14536" name="Google Shape;14536;p68"/>
            <p:cNvGrpSpPr/>
            <p:nvPr/>
          </p:nvGrpSpPr>
          <p:grpSpPr>
            <a:xfrm>
              <a:off x="5938695" y="3176919"/>
              <a:ext cx="685761" cy="404739"/>
              <a:chOff x="5938695" y="3176919"/>
              <a:chExt cx="685761" cy="404739"/>
            </a:xfrm>
          </p:grpSpPr>
          <p:grpSp>
            <p:nvGrpSpPr>
              <p:cNvPr id="14537" name="Google Shape;14537;p68"/>
              <p:cNvGrpSpPr/>
              <p:nvPr/>
            </p:nvGrpSpPr>
            <p:grpSpPr>
              <a:xfrm>
                <a:off x="5938695" y="3176919"/>
                <a:ext cx="685761" cy="404739"/>
                <a:chOff x="5938695" y="3176919"/>
                <a:chExt cx="685761" cy="404739"/>
              </a:xfrm>
            </p:grpSpPr>
            <p:sp>
              <p:nvSpPr>
                <p:cNvPr id="14538" name="Google Shape;14538;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0" name="Google Shape;14540;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68"/>
            <p:cNvGrpSpPr/>
            <p:nvPr/>
          </p:nvGrpSpPr>
          <p:grpSpPr>
            <a:xfrm>
              <a:off x="5305233" y="3176835"/>
              <a:ext cx="685971" cy="404655"/>
              <a:chOff x="5305233" y="3176835"/>
              <a:chExt cx="685971" cy="404655"/>
            </a:xfrm>
          </p:grpSpPr>
          <p:grpSp>
            <p:nvGrpSpPr>
              <p:cNvPr id="14542" name="Google Shape;14542;p68"/>
              <p:cNvGrpSpPr/>
              <p:nvPr/>
            </p:nvGrpSpPr>
            <p:grpSpPr>
              <a:xfrm>
                <a:off x="5305233" y="3176835"/>
                <a:ext cx="685971" cy="404655"/>
                <a:chOff x="5305233" y="3176835"/>
                <a:chExt cx="685971" cy="404655"/>
              </a:xfrm>
            </p:grpSpPr>
            <p:sp>
              <p:nvSpPr>
                <p:cNvPr id="14543" name="Google Shape;14543;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5" name="Google Shape;14545;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6" name="Google Shape;14546;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7" name="Google Shape;14547;p68"/>
            <p:cNvGrpSpPr/>
            <p:nvPr/>
          </p:nvGrpSpPr>
          <p:grpSpPr>
            <a:xfrm>
              <a:off x="5657361" y="2824811"/>
              <a:ext cx="1078361" cy="404655"/>
              <a:chOff x="5657361" y="2824811"/>
              <a:chExt cx="1078361" cy="404655"/>
            </a:xfrm>
          </p:grpSpPr>
          <p:grpSp>
            <p:nvGrpSpPr>
              <p:cNvPr id="14548" name="Google Shape;14548;p68"/>
              <p:cNvGrpSpPr/>
              <p:nvPr/>
            </p:nvGrpSpPr>
            <p:grpSpPr>
              <a:xfrm>
                <a:off x="5657361" y="2824811"/>
                <a:ext cx="1078361" cy="404655"/>
                <a:chOff x="5657361" y="2824811"/>
                <a:chExt cx="1078361" cy="404655"/>
              </a:xfrm>
            </p:grpSpPr>
            <p:grpSp>
              <p:nvGrpSpPr>
                <p:cNvPr id="14549" name="Google Shape;14549;p68"/>
                <p:cNvGrpSpPr/>
                <p:nvPr/>
              </p:nvGrpSpPr>
              <p:grpSpPr>
                <a:xfrm>
                  <a:off x="5938485" y="2824811"/>
                  <a:ext cx="797237" cy="404655"/>
                  <a:chOff x="5938485" y="2824811"/>
                  <a:chExt cx="797237" cy="404655"/>
                </a:xfrm>
              </p:grpSpPr>
              <p:sp>
                <p:nvSpPr>
                  <p:cNvPr id="14550" name="Google Shape;14550;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2" name="Google Shape;14552;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3" name="Google Shape;14553;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68"/>
            <p:cNvGrpSpPr/>
            <p:nvPr/>
          </p:nvGrpSpPr>
          <p:grpSpPr>
            <a:xfrm>
              <a:off x="5190863" y="3528942"/>
              <a:ext cx="1078026" cy="404739"/>
              <a:chOff x="5190863" y="3528942"/>
              <a:chExt cx="1078026" cy="404739"/>
            </a:xfrm>
          </p:grpSpPr>
          <p:sp>
            <p:nvSpPr>
              <p:cNvPr id="14555" name="Google Shape;14555;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6" name="Google Shape;14556;p68"/>
              <p:cNvGrpSpPr/>
              <p:nvPr/>
            </p:nvGrpSpPr>
            <p:grpSpPr>
              <a:xfrm>
                <a:off x="5190863" y="3528942"/>
                <a:ext cx="1078026" cy="404739"/>
                <a:chOff x="5190863" y="3528942"/>
                <a:chExt cx="1078026" cy="404739"/>
              </a:xfrm>
            </p:grpSpPr>
            <p:sp>
              <p:nvSpPr>
                <p:cNvPr id="14557" name="Google Shape;14557;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559" name="Google Shape;14559;p68"/>
          <p:cNvGrpSpPr/>
          <p:nvPr/>
        </p:nvGrpSpPr>
        <p:grpSpPr>
          <a:xfrm>
            <a:off x="728162" y="1268329"/>
            <a:ext cx="1086719" cy="879487"/>
            <a:chOff x="803162" y="1474292"/>
            <a:chExt cx="1086719" cy="879487"/>
          </a:xfrm>
        </p:grpSpPr>
        <p:grpSp>
          <p:nvGrpSpPr>
            <p:cNvPr id="14560" name="Google Shape;14560;p68"/>
            <p:cNvGrpSpPr/>
            <p:nvPr/>
          </p:nvGrpSpPr>
          <p:grpSpPr>
            <a:xfrm>
              <a:off x="803162" y="1625948"/>
              <a:ext cx="445856" cy="576579"/>
              <a:chOff x="803162" y="1625948"/>
              <a:chExt cx="445856" cy="576579"/>
            </a:xfrm>
          </p:grpSpPr>
          <p:sp>
            <p:nvSpPr>
              <p:cNvPr id="14561" name="Google Shape;14561;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2" name="Google Shape;14562;p68"/>
              <p:cNvGrpSpPr/>
              <p:nvPr/>
            </p:nvGrpSpPr>
            <p:grpSpPr>
              <a:xfrm>
                <a:off x="1056023" y="1625948"/>
                <a:ext cx="192995" cy="576579"/>
                <a:chOff x="1056023" y="1625948"/>
                <a:chExt cx="192995" cy="576579"/>
              </a:xfrm>
            </p:grpSpPr>
            <p:sp>
              <p:nvSpPr>
                <p:cNvPr id="14563" name="Google Shape;14563;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68" name="Google Shape;14568;p68"/>
            <p:cNvGrpSpPr/>
            <p:nvPr/>
          </p:nvGrpSpPr>
          <p:grpSpPr>
            <a:xfrm>
              <a:off x="1371406" y="1474292"/>
              <a:ext cx="518475" cy="879487"/>
              <a:chOff x="1398231" y="1474292"/>
              <a:chExt cx="518475" cy="879487"/>
            </a:xfrm>
          </p:grpSpPr>
          <p:grpSp>
            <p:nvGrpSpPr>
              <p:cNvPr id="14569" name="Google Shape;14569;p68"/>
              <p:cNvGrpSpPr/>
              <p:nvPr/>
            </p:nvGrpSpPr>
            <p:grpSpPr>
              <a:xfrm>
                <a:off x="1398231" y="1474292"/>
                <a:ext cx="518475" cy="341643"/>
                <a:chOff x="1398231" y="1474292"/>
                <a:chExt cx="518475" cy="341643"/>
              </a:xfrm>
            </p:grpSpPr>
            <p:sp>
              <p:nvSpPr>
                <p:cNvPr id="14570" name="Google Shape;14570;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1" name="Google Shape;14571;p68"/>
                <p:cNvGrpSpPr/>
                <p:nvPr/>
              </p:nvGrpSpPr>
              <p:grpSpPr>
                <a:xfrm>
                  <a:off x="1616453" y="1474292"/>
                  <a:ext cx="300253" cy="341643"/>
                  <a:chOff x="1616453" y="1475379"/>
                  <a:chExt cx="300253" cy="341643"/>
                </a:xfrm>
              </p:grpSpPr>
              <p:sp>
                <p:nvSpPr>
                  <p:cNvPr id="14572" name="Google Shape;14572;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9" name="Google Shape;14579;p68"/>
                  <p:cNvGrpSpPr/>
                  <p:nvPr/>
                </p:nvGrpSpPr>
                <p:grpSpPr>
                  <a:xfrm>
                    <a:off x="1839639" y="1475379"/>
                    <a:ext cx="77067" cy="341643"/>
                    <a:chOff x="1839639" y="1475379"/>
                    <a:chExt cx="77067" cy="341643"/>
                  </a:xfrm>
                </p:grpSpPr>
                <p:sp>
                  <p:nvSpPr>
                    <p:cNvPr id="14580" name="Google Shape;14580;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582" name="Google Shape;14582;p68"/>
              <p:cNvGrpSpPr/>
              <p:nvPr/>
            </p:nvGrpSpPr>
            <p:grpSpPr>
              <a:xfrm>
                <a:off x="1398451" y="2012951"/>
                <a:ext cx="518255" cy="340828"/>
                <a:chOff x="1398451" y="2012951"/>
                <a:chExt cx="518255" cy="340828"/>
              </a:xfrm>
            </p:grpSpPr>
            <p:sp>
              <p:nvSpPr>
                <p:cNvPr id="14583" name="Google Shape;14583;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4" name="Google Shape;14584;p68"/>
                <p:cNvGrpSpPr/>
                <p:nvPr/>
              </p:nvGrpSpPr>
              <p:grpSpPr>
                <a:xfrm>
                  <a:off x="1616453" y="2012951"/>
                  <a:ext cx="300253" cy="340828"/>
                  <a:chOff x="1616453" y="2013538"/>
                  <a:chExt cx="300253" cy="340828"/>
                </a:xfrm>
              </p:grpSpPr>
              <p:sp>
                <p:nvSpPr>
                  <p:cNvPr id="14585" name="Google Shape;14585;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2" name="Google Shape;14592;p68"/>
                  <p:cNvGrpSpPr/>
                  <p:nvPr/>
                </p:nvGrpSpPr>
                <p:grpSpPr>
                  <a:xfrm>
                    <a:off x="1839639" y="2013538"/>
                    <a:ext cx="77067" cy="340828"/>
                    <a:chOff x="1839639" y="2013538"/>
                    <a:chExt cx="77067" cy="340828"/>
                  </a:xfrm>
                </p:grpSpPr>
                <p:sp>
                  <p:nvSpPr>
                    <p:cNvPr id="14593" name="Google Shape;14593;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4595" name="Google Shape;14595;p68"/>
          <p:cNvGrpSpPr/>
          <p:nvPr/>
        </p:nvGrpSpPr>
        <p:grpSpPr>
          <a:xfrm>
            <a:off x="724986" y="3399516"/>
            <a:ext cx="1368681" cy="682918"/>
            <a:chOff x="724986" y="3605478"/>
            <a:chExt cx="1368681" cy="682918"/>
          </a:xfrm>
        </p:grpSpPr>
        <p:grpSp>
          <p:nvGrpSpPr>
            <p:cNvPr id="14596" name="Google Shape;14596;p68"/>
            <p:cNvGrpSpPr/>
            <p:nvPr/>
          </p:nvGrpSpPr>
          <p:grpSpPr>
            <a:xfrm>
              <a:off x="1289102" y="3823629"/>
              <a:ext cx="240442" cy="250435"/>
              <a:chOff x="-165066" y="3843615"/>
              <a:chExt cx="221259" cy="230455"/>
            </a:xfrm>
          </p:grpSpPr>
          <p:sp>
            <p:nvSpPr>
              <p:cNvPr id="14597" name="Google Shape;14597;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68"/>
            <p:cNvGrpSpPr/>
            <p:nvPr/>
          </p:nvGrpSpPr>
          <p:grpSpPr>
            <a:xfrm>
              <a:off x="724986" y="3605478"/>
              <a:ext cx="1368681" cy="682918"/>
              <a:chOff x="724986" y="3605478"/>
              <a:chExt cx="1368681" cy="682918"/>
            </a:xfrm>
          </p:grpSpPr>
          <p:grpSp>
            <p:nvGrpSpPr>
              <p:cNvPr id="14618" name="Google Shape;14618;p68"/>
              <p:cNvGrpSpPr/>
              <p:nvPr/>
            </p:nvGrpSpPr>
            <p:grpSpPr>
              <a:xfrm>
                <a:off x="1498221" y="4047614"/>
                <a:ext cx="529172" cy="240783"/>
                <a:chOff x="1498221" y="4047614"/>
                <a:chExt cx="529172" cy="240783"/>
              </a:xfrm>
            </p:grpSpPr>
            <p:grpSp>
              <p:nvGrpSpPr>
                <p:cNvPr id="14619" name="Google Shape;14619;p68"/>
                <p:cNvGrpSpPr/>
                <p:nvPr/>
              </p:nvGrpSpPr>
              <p:grpSpPr>
                <a:xfrm>
                  <a:off x="1826655" y="4224370"/>
                  <a:ext cx="200738" cy="25631"/>
                  <a:chOff x="1826655" y="4224370"/>
                  <a:chExt cx="200738" cy="25631"/>
                </a:xfrm>
              </p:grpSpPr>
              <p:sp>
                <p:nvSpPr>
                  <p:cNvPr id="14620" name="Google Shape;14620;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68"/>
                <p:cNvGrpSpPr/>
                <p:nvPr/>
              </p:nvGrpSpPr>
              <p:grpSpPr>
                <a:xfrm>
                  <a:off x="1498221" y="4047614"/>
                  <a:ext cx="328444" cy="240783"/>
                  <a:chOff x="1498221" y="4047614"/>
                  <a:chExt cx="328444" cy="240783"/>
                </a:xfrm>
              </p:grpSpPr>
              <p:sp>
                <p:nvSpPr>
                  <p:cNvPr id="14623" name="Google Shape;14623;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4" name="Google Shape;14624;p68"/>
                  <p:cNvGrpSpPr/>
                  <p:nvPr/>
                </p:nvGrpSpPr>
                <p:grpSpPr>
                  <a:xfrm>
                    <a:off x="1498221" y="4047614"/>
                    <a:ext cx="150566" cy="190416"/>
                    <a:chOff x="1498221" y="4047614"/>
                    <a:chExt cx="150566" cy="190416"/>
                  </a:xfrm>
                </p:grpSpPr>
                <p:sp>
                  <p:nvSpPr>
                    <p:cNvPr id="14625" name="Google Shape;14625;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627" name="Google Shape;14627;p68"/>
              <p:cNvGrpSpPr/>
              <p:nvPr/>
            </p:nvGrpSpPr>
            <p:grpSpPr>
              <a:xfrm>
                <a:off x="1560718" y="3800594"/>
                <a:ext cx="532948" cy="302090"/>
                <a:chOff x="1560718" y="3800594"/>
                <a:chExt cx="532948" cy="302090"/>
              </a:xfrm>
            </p:grpSpPr>
            <p:grpSp>
              <p:nvGrpSpPr>
                <p:cNvPr id="14628" name="Google Shape;14628;p68"/>
                <p:cNvGrpSpPr/>
                <p:nvPr/>
              </p:nvGrpSpPr>
              <p:grpSpPr>
                <a:xfrm>
                  <a:off x="1912179" y="3827344"/>
                  <a:ext cx="181487" cy="25631"/>
                  <a:chOff x="1912179" y="3827344"/>
                  <a:chExt cx="181487" cy="25631"/>
                </a:xfrm>
              </p:grpSpPr>
              <p:sp>
                <p:nvSpPr>
                  <p:cNvPr id="14629" name="Google Shape;14629;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68"/>
                <p:cNvGrpSpPr/>
                <p:nvPr/>
              </p:nvGrpSpPr>
              <p:grpSpPr>
                <a:xfrm>
                  <a:off x="1912179" y="4044505"/>
                  <a:ext cx="181487" cy="25622"/>
                  <a:chOff x="1912179" y="4044506"/>
                  <a:chExt cx="181487" cy="25622"/>
                </a:xfrm>
              </p:grpSpPr>
              <p:sp>
                <p:nvSpPr>
                  <p:cNvPr id="14632" name="Google Shape;14632;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4" name="Google Shape;14634;p68"/>
                <p:cNvGrpSpPr/>
                <p:nvPr/>
              </p:nvGrpSpPr>
              <p:grpSpPr>
                <a:xfrm>
                  <a:off x="1560718" y="3800594"/>
                  <a:ext cx="351472" cy="302090"/>
                  <a:chOff x="1560718" y="3800594"/>
                  <a:chExt cx="351472" cy="302090"/>
                </a:xfrm>
              </p:grpSpPr>
              <p:grpSp>
                <p:nvGrpSpPr>
                  <p:cNvPr id="14635" name="Google Shape;14635;p68"/>
                  <p:cNvGrpSpPr/>
                  <p:nvPr/>
                </p:nvGrpSpPr>
                <p:grpSpPr>
                  <a:xfrm>
                    <a:off x="1560718" y="3842857"/>
                    <a:ext cx="173586" cy="217131"/>
                    <a:chOff x="1560718" y="3842857"/>
                    <a:chExt cx="173586" cy="217131"/>
                  </a:xfrm>
                </p:grpSpPr>
                <p:sp>
                  <p:nvSpPr>
                    <p:cNvPr id="14636" name="Google Shape;14636;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9" name="Google Shape;14639;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641" name="Google Shape;14641;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68"/>
              <p:cNvGrpSpPr/>
              <p:nvPr/>
            </p:nvGrpSpPr>
            <p:grpSpPr>
              <a:xfrm>
                <a:off x="785350" y="3605478"/>
                <a:ext cx="535311" cy="249245"/>
                <a:chOff x="785350" y="3605478"/>
                <a:chExt cx="535311" cy="249245"/>
              </a:xfrm>
            </p:grpSpPr>
            <p:grpSp>
              <p:nvGrpSpPr>
                <p:cNvPr id="14643" name="Google Shape;14643;p68"/>
                <p:cNvGrpSpPr/>
                <p:nvPr/>
              </p:nvGrpSpPr>
              <p:grpSpPr>
                <a:xfrm>
                  <a:off x="785350" y="3605478"/>
                  <a:ext cx="376191" cy="102736"/>
                  <a:chOff x="785350" y="3605478"/>
                  <a:chExt cx="376191" cy="102736"/>
                </a:xfrm>
              </p:grpSpPr>
              <p:sp>
                <p:nvSpPr>
                  <p:cNvPr id="14644" name="Google Shape;14644;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7" name="Google Shape;14647;p68"/>
                <p:cNvGrpSpPr/>
                <p:nvPr/>
              </p:nvGrpSpPr>
              <p:grpSpPr>
                <a:xfrm>
                  <a:off x="1161530" y="3655851"/>
                  <a:ext cx="159131" cy="198872"/>
                  <a:chOff x="1161530" y="3655851"/>
                  <a:chExt cx="159131" cy="198872"/>
                </a:xfrm>
              </p:grpSpPr>
              <p:sp>
                <p:nvSpPr>
                  <p:cNvPr id="14648" name="Google Shape;14648;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50" name="Google Shape;14650;p68"/>
              <p:cNvGrpSpPr/>
              <p:nvPr/>
            </p:nvGrpSpPr>
            <p:grpSpPr>
              <a:xfrm>
                <a:off x="785350" y="4047614"/>
                <a:ext cx="535311" cy="240783"/>
                <a:chOff x="785350" y="4047614"/>
                <a:chExt cx="535311" cy="240783"/>
              </a:xfrm>
            </p:grpSpPr>
            <p:grpSp>
              <p:nvGrpSpPr>
                <p:cNvPr id="14651" name="Google Shape;14651;p68"/>
                <p:cNvGrpSpPr/>
                <p:nvPr/>
              </p:nvGrpSpPr>
              <p:grpSpPr>
                <a:xfrm>
                  <a:off x="1161636" y="4047614"/>
                  <a:ext cx="159025" cy="190415"/>
                  <a:chOff x="1161636" y="4047614"/>
                  <a:chExt cx="159025" cy="190415"/>
                </a:xfrm>
              </p:grpSpPr>
              <p:sp>
                <p:nvSpPr>
                  <p:cNvPr id="14652" name="Google Shape;14652;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4" name="Google Shape;14654;p68"/>
                <p:cNvGrpSpPr/>
                <p:nvPr/>
              </p:nvGrpSpPr>
              <p:grpSpPr>
                <a:xfrm>
                  <a:off x="785350" y="4185661"/>
                  <a:ext cx="376191" cy="102736"/>
                  <a:chOff x="785350" y="4185661"/>
                  <a:chExt cx="376191" cy="102736"/>
                </a:xfrm>
              </p:grpSpPr>
              <p:sp>
                <p:nvSpPr>
                  <p:cNvPr id="14655" name="Google Shape;14655;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58" name="Google Shape;14658;p68"/>
              <p:cNvGrpSpPr/>
              <p:nvPr/>
            </p:nvGrpSpPr>
            <p:grpSpPr>
              <a:xfrm>
                <a:off x="1501054" y="3605478"/>
                <a:ext cx="526340" cy="249240"/>
                <a:chOff x="1501054" y="3605478"/>
                <a:chExt cx="526340" cy="249240"/>
              </a:xfrm>
            </p:grpSpPr>
            <p:grpSp>
              <p:nvGrpSpPr>
                <p:cNvPr id="14659" name="Google Shape;14659;p68"/>
                <p:cNvGrpSpPr/>
                <p:nvPr/>
              </p:nvGrpSpPr>
              <p:grpSpPr>
                <a:xfrm>
                  <a:off x="1834208" y="3643867"/>
                  <a:ext cx="193185" cy="25622"/>
                  <a:chOff x="1834208" y="3643867"/>
                  <a:chExt cx="193185" cy="25622"/>
                </a:xfrm>
              </p:grpSpPr>
              <p:sp>
                <p:nvSpPr>
                  <p:cNvPr id="14660" name="Google Shape;14660;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2" name="Google Shape;14662;p68"/>
                <p:cNvGrpSpPr/>
                <p:nvPr/>
              </p:nvGrpSpPr>
              <p:grpSpPr>
                <a:xfrm>
                  <a:off x="1501054" y="3605478"/>
                  <a:ext cx="333165" cy="249240"/>
                  <a:chOff x="1501054" y="3605478"/>
                  <a:chExt cx="333165" cy="249240"/>
                </a:xfrm>
              </p:grpSpPr>
              <p:sp>
                <p:nvSpPr>
                  <p:cNvPr id="14663" name="Google Shape;14663;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64" name="Google Shape;14664;p68"/>
                  <p:cNvGrpSpPr/>
                  <p:nvPr/>
                </p:nvGrpSpPr>
                <p:grpSpPr>
                  <a:xfrm>
                    <a:off x="1501054" y="3655851"/>
                    <a:ext cx="155286" cy="198867"/>
                    <a:chOff x="1501054" y="3655851"/>
                    <a:chExt cx="155286" cy="198867"/>
                  </a:xfrm>
                </p:grpSpPr>
                <p:sp>
                  <p:nvSpPr>
                    <p:cNvPr id="14665" name="Google Shape;14665;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667" name="Google Shape;14667;p68"/>
              <p:cNvGrpSpPr/>
              <p:nvPr/>
            </p:nvGrpSpPr>
            <p:grpSpPr>
              <a:xfrm>
                <a:off x="724986" y="3800594"/>
                <a:ext cx="532950" cy="302090"/>
                <a:chOff x="724986" y="3800594"/>
                <a:chExt cx="532950" cy="302090"/>
              </a:xfrm>
            </p:grpSpPr>
            <p:grpSp>
              <p:nvGrpSpPr>
                <p:cNvPr id="14668" name="Google Shape;14668;p68"/>
                <p:cNvGrpSpPr/>
                <p:nvPr/>
              </p:nvGrpSpPr>
              <p:grpSpPr>
                <a:xfrm>
                  <a:off x="724986" y="4044367"/>
                  <a:ext cx="181314" cy="25626"/>
                  <a:chOff x="724986" y="4044367"/>
                  <a:chExt cx="181314" cy="25626"/>
                </a:xfrm>
              </p:grpSpPr>
              <p:sp>
                <p:nvSpPr>
                  <p:cNvPr id="14669" name="Google Shape;14669;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68"/>
                <p:cNvGrpSpPr/>
                <p:nvPr/>
              </p:nvGrpSpPr>
              <p:grpSpPr>
                <a:xfrm>
                  <a:off x="906290" y="3800594"/>
                  <a:ext cx="351646" cy="302090"/>
                  <a:chOff x="906290" y="3800594"/>
                  <a:chExt cx="351646" cy="302090"/>
                </a:xfrm>
              </p:grpSpPr>
              <p:grpSp>
                <p:nvGrpSpPr>
                  <p:cNvPr id="14672" name="Google Shape;14672;p68"/>
                  <p:cNvGrpSpPr/>
                  <p:nvPr/>
                </p:nvGrpSpPr>
                <p:grpSpPr>
                  <a:xfrm>
                    <a:off x="1084172" y="3842857"/>
                    <a:ext cx="173764" cy="217131"/>
                    <a:chOff x="1084172" y="3842857"/>
                    <a:chExt cx="173764" cy="217131"/>
                  </a:xfrm>
                </p:grpSpPr>
                <p:grpSp>
                  <p:nvGrpSpPr>
                    <p:cNvPr id="14673" name="Google Shape;14673;p68"/>
                    <p:cNvGrpSpPr/>
                    <p:nvPr/>
                  </p:nvGrpSpPr>
                  <p:grpSpPr>
                    <a:xfrm>
                      <a:off x="1156862" y="3936509"/>
                      <a:ext cx="101073" cy="25622"/>
                      <a:chOff x="1156862" y="3936509"/>
                      <a:chExt cx="101073" cy="25622"/>
                    </a:xfrm>
                  </p:grpSpPr>
                  <p:sp>
                    <p:nvSpPr>
                      <p:cNvPr id="14674" name="Google Shape;14674;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6" name="Google Shape;14676;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9" name="Google Shape;14679;p68"/>
                <p:cNvGrpSpPr/>
                <p:nvPr/>
              </p:nvGrpSpPr>
              <p:grpSpPr>
                <a:xfrm>
                  <a:off x="724986" y="3830189"/>
                  <a:ext cx="189533" cy="25626"/>
                  <a:chOff x="724986" y="3830189"/>
                  <a:chExt cx="189533" cy="25626"/>
                </a:xfrm>
              </p:grpSpPr>
              <p:sp>
                <p:nvSpPr>
                  <p:cNvPr id="14680" name="Google Shape;14680;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4682" name="Google Shape;14682;p68"/>
          <p:cNvGrpSpPr/>
          <p:nvPr/>
        </p:nvGrpSpPr>
        <p:grpSpPr>
          <a:xfrm>
            <a:off x="2253298" y="2249677"/>
            <a:ext cx="948701" cy="935378"/>
            <a:chOff x="2253298" y="2428317"/>
            <a:chExt cx="948701" cy="935378"/>
          </a:xfrm>
        </p:grpSpPr>
        <p:sp>
          <p:nvSpPr>
            <p:cNvPr id="14683" name="Google Shape;14683;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719"/>
        <p:cNvGrpSpPr/>
        <p:nvPr/>
      </p:nvGrpSpPr>
      <p:grpSpPr>
        <a:xfrm>
          <a:off x="0" y="0"/>
          <a:ext cx="0" cy="0"/>
          <a:chOff x="0" y="0"/>
          <a:chExt cx="0" cy="0"/>
        </a:xfrm>
      </p:grpSpPr>
      <p:grpSp>
        <p:nvGrpSpPr>
          <p:cNvPr id="14720" name="Google Shape;14720;p69"/>
          <p:cNvGrpSpPr/>
          <p:nvPr/>
        </p:nvGrpSpPr>
        <p:grpSpPr>
          <a:xfrm>
            <a:off x="3339744" y="952977"/>
            <a:ext cx="2363393" cy="1017867"/>
            <a:chOff x="3292400" y="1219146"/>
            <a:chExt cx="2615240" cy="1110239"/>
          </a:xfrm>
        </p:grpSpPr>
        <p:sp>
          <p:nvSpPr>
            <p:cNvPr id="14721" name="Google Shape;14721;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14722" name="Google Shape;14722;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23" name="Google Shape;14723;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4724" name="Google Shape;14724;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4725" name="Google Shape;14725;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4726" name="Google Shape;14726;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4727" name="Google Shape;14727;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4728" name="Google Shape;14728;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4729" name="Google Shape;14729;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4730" name="Google Shape;14730;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4731" name="Google Shape;14731;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4732" name="Google Shape;14732;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4733" name="Google Shape;14733;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4734" name="Google Shape;14734;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4735" name="Google Shape;14735;p69"/>
            <p:cNvGrpSpPr/>
            <p:nvPr/>
          </p:nvGrpSpPr>
          <p:grpSpPr>
            <a:xfrm>
              <a:off x="3748438" y="1378608"/>
              <a:ext cx="2159202" cy="903971"/>
              <a:chOff x="1683525" y="2179850"/>
              <a:chExt cx="4519050" cy="2134525"/>
            </a:xfrm>
          </p:grpSpPr>
          <p:sp>
            <p:nvSpPr>
              <p:cNvPr id="14736" name="Google Shape;14736;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37" name="Google Shape;14737;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38" name="Google Shape;14738;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39" name="Google Shape;14739;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40" name="Google Shape;14740;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41" name="Google Shape;14741;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42" name="Google Shape;14742;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43" name="Google Shape;14743;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44" name="Google Shape;14744;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45" name="Google Shape;14745;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46" name="Google Shape;14746;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747" name="Google Shape;14747;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14748" name="Google Shape;14748;p69"/>
          <p:cNvGraphicFramePr/>
          <p:nvPr/>
        </p:nvGraphicFramePr>
        <p:xfrm>
          <a:off x="5935838" y="2130450"/>
          <a:ext cx="3000000" cy="3000000"/>
        </p:xfrm>
        <a:graphic>
          <a:graphicData uri="http://schemas.openxmlformats.org/drawingml/2006/table">
            <a:tbl>
              <a:tblPr>
                <a:noFill/>
                <a:tableStyleId>{4ADC4D75-8F41-4872-8589-C934A58F2C73}</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4749" name="Google Shape;14749;p69"/>
          <p:cNvGrpSpPr/>
          <p:nvPr/>
        </p:nvGrpSpPr>
        <p:grpSpPr>
          <a:xfrm>
            <a:off x="5913087" y="3189047"/>
            <a:ext cx="2519825" cy="1001454"/>
            <a:chOff x="1906114" y="789980"/>
            <a:chExt cx="1487676" cy="606868"/>
          </a:xfrm>
        </p:grpSpPr>
        <p:cxnSp>
          <p:nvCxnSpPr>
            <p:cNvPr id="14750" name="Google Shape;14750;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4751" name="Google Shape;14751;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4752" name="Google Shape;14752;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4753" name="Google Shape;14753;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4754" name="Google Shape;14754;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4755" name="Google Shape;14755;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4756" name="Google Shape;14756;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4757" name="Google Shape;14757;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4764" name="Google Shape;14764;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4765" name="Google Shape;14765;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4766" name="Google Shape;14766;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7" name="Google Shape;14767;p69"/>
          <p:cNvGrpSpPr/>
          <p:nvPr/>
        </p:nvGrpSpPr>
        <p:grpSpPr>
          <a:xfrm>
            <a:off x="712562" y="998005"/>
            <a:ext cx="2394370" cy="976502"/>
            <a:chOff x="749309" y="1112739"/>
            <a:chExt cx="2371603" cy="976502"/>
          </a:xfrm>
        </p:grpSpPr>
        <p:sp>
          <p:nvSpPr>
            <p:cNvPr id="14768" name="Google Shape;14768;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4800" name="Google Shape;14800;p69"/>
          <p:cNvGraphicFramePr/>
          <p:nvPr/>
        </p:nvGraphicFramePr>
        <p:xfrm>
          <a:off x="5935863" y="996300"/>
          <a:ext cx="3000000" cy="3000000"/>
        </p:xfrm>
        <a:graphic>
          <a:graphicData uri="http://schemas.openxmlformats.org/drawingml/2006/table">
            <a:tbl>
              <a:tblPr>
                <a:noFill/>
                <a:tableStyleId>{4ADC4D75-8F41-4872-8589-C934A58F2C73}</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14801" name="Google Shape;14801;p69"/>
          <p:cNvGraphicFramePr/>
          <p:nvPr/>
        </p:nvGraphicFramePr>
        <p:xfrm>
          <a:off x="3342575" y="2130450"/>
          <a:ext cx="3000000" cy="3000000"/>
        </p:xfrm>
        <a:graphic>
          <a:graphicData uri="http://schemas.openxmlformats.org/drawingml/2006/table">
            <a:tbl>
              <a:tblPr>
                <a:noFill/>
                <a:tableStyleId>{4ADC4D75-8F41-4872-8589-C934A58F2C73}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4802" name="Google Shape;14802;p69"/>
          <p:cNvGrpSpPr/>
          <p:nvPr/>
        </p:nvGrpSpPr>
        <p:grpSpPr>
          <a:xfrm>
            <a:off x="4086504" y="2517093"/>
            <a:ext cx="1517436" cy="74460"/>
            <a:chOff x="3980086" y="2804397"/>
            <a:chExt cx="1227600" cy="66900"/>
          </a:xfrm>
        </p:grpSpPr>
        <p:sp>
          <p:nvSpPr>
            <p:cNvPr id="14803" name="Google Shape;14803;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69"/>
          <p:cNvGrpSpPr/>
          <p:nvPr/>
        </p:nvGrpSpPr>
        <p:grpSpPr>
          <a:xfrm>
            <a:off x="4711569" y="2809680"/>
            <a:ext cx="892956" cy="74460"/>
            <a:chOff x="3980086" y="2804397"/>
            <a:chExt cx="1227600" cy="66900"/>
          </a:xfrm>
        </p:grpSpPr>
        <p:sp>
          <p:nvSpPr>
            <p:cNvPr id="14806" name="Google Shape;14806;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69"/>
          <p:cNvGrpSpPr/>
          <p:nvPr/>
        </p:nvGrpSpPr>
        <p:grpSpPr>
          <a:xfrm>
            <a:off x="3344661" y="3168563"/>
            <a:ext cx="2363244" cy="1005943"/>
            <a:chOff x="3358415" y="3361302"/>
            <a:chExt cx="2363244" cy="1024695"/>
          </a:xfrm>
        </p:grpSpPr>
        <p:grpSp>
          <p:nvGrpSpPr>
            <p:cNvPr id="14809" name="Google Shape;14809;p69"/>
            <p:cNvGrpSpPr/>
            <p:nvPr/>
          </p:nvGrpSpPr>
          <p:grpSpPr>
            <a:xfrm>
              <a:off x="3358415" y="3361302"/>
              <a:ext cx="441300" cy="1024695"/>
              <a:chOff x="3358415" y="3361302"/>
              <a:chExt cx="441300" cy="1024695"/>
            </a:xfrm>
          </p:grpSpPr>
          <p:sp>
            <p:nvSpPr>
              <p:cNvPr id="14810" name="Google Shape;14810;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6" name="Google Shape;14816;p69"/>
            <p:cNvGrpSpPr/>
            <p:nvPr/>
          </p:nvGrpSpPr>
          <p:grpSpPr>
            <a:xfrm>
              <a:off x="3838901" y="3361302"/>
              <a:ext cx="441300" cy="1024695"/>
              <a:chOff x="3838901" y="3361302"/>
              <a:chExt cx="441300" cy="1024695"/>
            </a:xfrm>
          </p:grpSpPr>
          <p:sp>
            <p:nvSpPr>
              <p:cNvPr id="14817" name="Google Shape;14817;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3" name="Google Shape;14823;p69"/>
            <p:cNvGrpSpPr/>
            <p:nvPr/>
          </p:nvGrpSpPr>
          <p:grpSpPr>
            <a:xfrm>
              <a:off x="4319387" y="3361302"/>
              <a:ext cx="441300" cy="1024695"/>
              <a:chOff x="4319387" y="3361302"/>
              <a:chExt cx="441300" cy="1024695"/>
            </a:xfrm>
          </p:grpSpPr>
          <p:sp>
            <p:nvSpPr>
              <p:cNvPr id="14824" name="Google Shape;14824;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0" name="Google Shape;14830;p69"/>
            <p:cNvGrpSpPr/>
            <p:nvPr/>
          </p:nvGrpSpPr>
          <p:grpSpPr>
            <a:xfrm>
              <a:off x="4799873" y="3361302"/>
              <a:ext cx="441300" cy="1024695"/>
              <a:chOff x="4799873" y="3361302"/>
              <a:chExt cx="441300" cy="1024695"/>
            </a:xfrm>
          </p:grpSpPr>
          <p:sp>
            <p:nvSpPr>
              <p:cNvPr id="14831" name="Google Shape;14831;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7" name="Google Shape;14837;p69"/>
            <p:cNvGrpSpPr/>
            <p:nvPr/>
          </p:nvGrpSpPr>
          <p:grpSpPr>
            <a:xfrm>
              <a:off x="5280360" y="3361302"/>
              <a:ext cx="441300" cy="1024695"/>
              <a:chOff x="5280360" y="3361302"/>
              <a:chExt cx="441300" cy="1024695"/>
            </a:xfrm>
          </p:grpSpPr>
          <p:sp>
            <p:nvSpPr>
              <p:cNvPr id="14838" name="Google Shape;14838;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4844" name="Google Shape;14844;p69"/>
          <p:cNvGraphicFramePr/>
          <p:nvPr/>
        </p:nvGraphicFramePr>
        <p:xfrm>
          <a:off x="711088" y="2130450"/>
          <a:ext cx="3000000" cy="3000000"/>
        </p:xfrm>
        <a:graphic>
          <a:graphicData uri="http://schemas.openxmlformats.org/drawingml/2006/table">
            <a:tbl>
              <a:tblPr>
                <a:noFill/>
                <a:tableStyleId>{4ADC4D75-8F41-4872-8589-C934A58F2C73}</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4845" name="Google Shape;14845;p69"/>
          <p:cNvGrpSpPr/>
          <p:nvPr/>
        </p:nvGrpSpPr>
        <p:grpSpPr>
          <a:xfrm>
            <a:off x="712613" y="3180175"/>
            <a:ext cx="2403614" cy="1005900"/>
            <a:chOff x="726450" y="3372825"/>
            <a:chExt cx="2403614" cy="1005900"/>
          </a:xfrm>
        </p:grpSpPr>
        <p:grpSp>
          <p:nvGrpSpPr>
            <p:cNvPr id="14846" name="Google Shape;14846;p69"/>
            <p:cNvGrpSpPr/>
            <p:nvPr/>
          </p:nvGrpSpPr>
          <p:grpSpPr>
            <a:xfrm>
              <a:off x="726450" y="3696000"/>
              <a:ext cx="2403614" cy="500898"/>
              <a:chOff x="726450" y="3696000"/>
              <a:chExt cx="2403614" cy="500898"/>
            </a:xfrm>
          </p:grpSpPr>
          <p:sp>
            <p:nvSpPr>
              <p:cNvPr id="14847" name="Google Shape;14847;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848" name="Google Shape;14848;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4849" name="Google Shape;14849;p69"/>
            <p:cNvGrpSpPr/>
            <p:nvPr/>
          </p:nvGrpSpPr>
          <p:grpSpPr>
            <a:xfrm>
              <a:off x="1348050" y="3372825"/>
              <a:ext cx="1720425" cy="1005900"/>
              <a:chOff x="1348050" y="3372825"/>
              <a:chExt cx="1720425" cy="1005900"/>
            </a:xfrm>
          </p:grpSpPr>
          <p:sp>
            <p:nvSpPr>
              <p:cNvPr id="14850" name="Google Shape;14850;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851" name="Google Shape;14851;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852" name="Google Shape;14852;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853" name="Google Shape;14853;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854" name="Google Shape;14854;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4855" name="Google Shape;14855;p69"/>
            <p:cNvGrpSpPr/>
            <p:nvPr/>
          </p:nvGrpSpPr>
          <p:grpSpPr>
            <a:xfrm>
              <a:off x="1455707" y="3731058"/>
              <a:ext cx="1491150" cy="417657"/>
              <a:chOff x="1455707" y="3731058"/>
              <a:chExt cx="1491150" cy="417657"/>
            </a:xfrm>
          </p:grpSpPr>
          <p:grpSp>
            <p:nvGrpSpPr>
              <p:cNvPr id="14856" name="Google Shape;14856;p69"/>
              <p:cNvGrpSpPr/>
              <p:nvPr/>
            </p:nvGrpSpPr>
            <p:grpSpPr>
              <a:xfrm>
                <a:off x="1472938" y="3745828"/>
                <a:ext cx="72126" cy="53788"/>
                <a:chOff x="1472938" y="3745828"/>
                <a:chExt cx="72126" cy="53788"/>
              </a:xfrm>
            </p:grpSpPr>
            <p:sp>
              <p:nvSpPr>
                <p:cNvPr id="14857" name="Google Shape;14857;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9" name="Google Shape;14859;p69"/>
              <p:cNvGrpSpPr/>
              <p:nvPr/>
            </p:nvGrpSpPr>
            <p:grpSpPr>
              <a:xfrm>
                <a:off x="1819181" y="4089633"/>
                <a:ext cx="72126" cy="53788"/>
                <a:chOff x="1819181" y="4089633"/>
                <a:chExt cx="72126" cy="53788"/>
              </a:xfrm>
            </p:grpSpPr>
            <p:sp>
              <p:nvSpPr>
                <p:cNvPr id="14860" name="Google Shape;14860;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69"/>
              <p:cNvGrpSpPr/>
              <p:nvPr/>
            </p:nvGrpSpPr>
            <p:grpSpPr>
              <a:xfrm>
                <a:off x="1455707" y="4084171"/>
                <a:ext cx="64321" cy="64544"/>
                <a:chOff x="1455707" y="4084171"/>
                <a:chExt cx="64321" cy="64544"/>
              </a:xfrm>
            </p:grpSpPr>
            <p:sp>
              <p:nvSpPr>
                <p:cNvPr id="14863" name="Google Shape;14863;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5" name="Google Shape;14865;p69"/>
              <p:cNvGrpSpPr/>
              <p:nvPr/>
            </p:nvGrpSpPr>
            <p:grpSpPr>
              <a:xfrm>
                <a:off x="1818610" y="3731058"/>
                <a:ext cx="64321" cy="64544"/>
                <a:chOff x="1818610" y="3731058"/>
                <a:chExt cx="64321" cy="64544"/>
              </a:xfrm>
            </p:grpSpPr>
            <p:sp>
              <p:nvSpPr>
                <p:cNvPr id="14866" name="Google Shape;14866;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8" name="Google Shape;14868;p69"/>
              <p:cNvGrpSpPr/>
              <p:nvPr/>
            </p:nvGrpSpPr>
            <p:grpSpPr>
              <a:xfrm>
                <a:off x="2172491" y="4089633"/>
                <a:ext cx="72126" cy="53788"/>
                <a:chOff x="2172491" y="4089633"/>
                <a:chExt cx="72126" cy="53788"/>
              </a:xfrm>
            </p:grpSpPr>
            <p:sp>
              <p:nvSpPr>
                <p:cNvPr id="14869" name="Google Shape;14869;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1" name="Google Shape;14871;p69"/>
              <p:cNvGrpSpPr/>
              <p:nvPr/>
            </p:nvGrpSpPr>
            <p:grpSpPr>
              <a:xfrm>
                <a:off x="2171920" y="3731058"/>
                <a:ext cx="64321" cy="64544"/>
                <a:chOff x="2171920" y="3731058"/>
                <a:chExt cx="64321" cy="64544"/>
              </a:xfrm>
            </p:grpSpPr>
            <p:sp>
              <p:nvSpPr>
                <p:cNvPr id="14872" name="Google Shape;14872;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69"/>
              <p:cNvGrpSpPr/>
              <p:nvPr/>
            </p:nvGrpSpPr>
            <p:grpSpPr>
              <a:xfrm>
                <a:off x="2874730" y="3745828"/>
                <a:ext cx="72126" cy="53788"/>
                <a:chOff x="2874730" y="3745828"/>
                <a:chExt cx="72126" cy="53788"/>
              </a:xfrm>
            </p:grpSpPr>
            <p:sp>
              <p:nvSpPr>
                <p:cNvPr id="14875" name="Google Shape;14875;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7" name="Google Shape;14877;p69"/>
              <p:cNvGrpSpPr/>
              <p:nvPr/>
            </p:nvGrpSpPr>
            <p:grpSpPr>
              <a:xfrm>
                <a:off x="2878589" y="4081481"/>
                <a:ext cx="64321" cy="64544"/>
                <a:chOff x="2878589" y="4081481"/>
                <a:chExt cx="64321" cy="64544"/>
              </a:xfrm>
            </p:grpSpPr>
            <p:sp>
              <p:nvSpPr>
                <p:cNvPr id="14878" name="Google Shape;14878;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0" name="Google Shape;14880;p69"/>
              <p:cNvGrpSpPr/>
              <p:nvPr/>
            </p:nvGrpSpPr>
            <p:grpSpPr>
              <a:xfrm>
                <a:off x="2525796" y="4089633"/>
                <a:ext cx="72126" cy="53788"/>
                <a:chOff x="2525796" y="4089633"/>
                <a:chExt cx="72126" cy="53788"/>
              </a:xfrm>
            </p:grpSpPr>
            <p:sp>
              <p:nvSpPr>
                <p:cNvPr id="14881" name="Google Shape;14881;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3" name="Google Shape;14883;p69"/>
              <p:cNvGrpSpPr/>
              <p:nvPr/>
            </p:nvGrpSpPr>
            <p:grpSpPr>
              <a:xfrm>
                <a:off x="2525225" y="3731058"/>
                <a:ext cx="64321" cy="64544"/>
                <a:chOff x="2525225" y="3731058"/>
                <a:chExt cx="64321" cy="64544"/>
              </a:xfrm>
            </p:grpSpPr>
            <p:sp>
              <p:nvSpPr>
                <p:cNvPr id="14884" name="Google Shape;14884;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889"/>
        <p:cNvGrpSpPr/>
        <p:nvPr/>
      </p:nvGrpSpPr>
      <p:grpSpPr>
        <a:xfrm>
          <a:off x="0" y="0"/>
          <a:ext cx="0" cy="0"/>
          <a:chOff x="0" y="0"/>
          <a:chExt cx="0" cy="0"/>
        </a:xfrm>
      </p:grpSpPr>
      <p:grpSp>
        <p:nvGrpSpPr>
          <p:cNvPr id="14890" name="Google Shape;14890;p70"/>
          <p:cNvGrpSpPr/>
          <p:nvPr/>
        </p:nvGrpSpPr>
        <p:grpSpPr>
          <a:xfrm>
            <a:off x="716991" y="971306"/>
            <a:ext cx="845921" cy="690752"/>
            <a:chOff x="732428" y="1198513"/>
            <a:chExt cx="845921" cy="690752"/>
          </a:xfrm>
        </p:grpSpPr>
        <p:grpSp>
          <p:nvGrpSpPr>
            <p:cNvPr id="14891" name="Google Shape;14891;p70"/>
            <p:cNvGrpSpPr/>
            <p:nvPr/>
          </p:nvGrpSpPr>
          <p:grpSpPr>
            <a:xfrm>
              <a:off x="823030" y="1198513"/>
              <a:ext cx="755319" cy="690752"/>
              <a:chOff x="823030" y="1198513"/>
              <a:chExt cx="755319" cy="690752"/>
            </a:xfrm>
          </p:grpSpPr>
          <p:sp>
            <p:nvSpPr>
              <p:cNvPr id="14892" name="Google Shape;14892;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4" name="Google Shape;14894;p70"/>
            <p:cNvGrpSpPr/>
            <p:nvPr/>
          </p:nvGrpSpPr>
          <p:grpSpPr>
            <a:xfrm>
              <a:off x="732428" y="1239937"/>
              <a:ext cx="739912" cy="607886"/>
              <a:chOff x="732428" y="1239937"/>
              <a:chExt cx="739912" cy="607886"/>
            </a:xfrm>
          </p:grpSpPr>
          <p:sp>
            <p:nvSpPr>
              <p:cNvPr id="14895" name="Google Shape;14895;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7" name="Google Shape;14897;p70"/>
            <p:cNvGrpSpPr/>
            <p:nvPr/>
          </p:nvGrpSpPr>
          <p:grpSpPr>
            <a:xfrm>
              <a:off x="732428" y="1277018"/>
              <a:ext cx="702832" cy="533758"/>
              <a:chOff x="732428" y="1277018"/>
              <a:chExt cx="702832" cy="533758"/>
            </a:xfrm>
          </p:grpSpPr>
          <p:sp>
            <p:nvSpPr>
              <p:cNvPr id="14898" name="Google Shape;14898;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70"/>
            <p:cNvGrpSpPr/>
            <p:nvPr/>
          </p:nvGrpSpPr>
          <p:grpSpPr>
            <a:xfrm>
              <a:off x="931170" y="1306653"/>
              <a:ext cx="647179" cy="474455"/>
              <a:chOff x="931170" y="1306653"/>
              <a:chExt cx="647179" cy="474455"/>
            </a:xfrm>
          </p:grpSpPr>
          <p:sp>
            <p:nvSpPr>
              <p:cNvPr id="14901" name="Google Shape;14901;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03" name="Google Shape;14903;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4" name="Google Shape;14904;p70"/>
          <p:cNvGrpSpPr/>
          <p:nvPr/>
        </p:nvGrpSpPr>
        <p:grpSpPr>
          <a:xfrm>
            <a:off x="3948600" y="971313"/>
            <a:ext cx="634656" cy="699982"/>
            <a:chOff x="5985650" y="2860025"/>
            <a:chExt cx="1396075" cy="1539775"/>
          </a:xfrm>
        </p:grpSpPr>
        <p:sp>
          <p:nvSpPr>
            <p:cNvPr id="14905" name="Google Shape;14905;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7" name="Google Shape;14937;p70"/>
          <p:cNvGrpSpPr/>
          <p:nvPr/>
        </p:nvGrpSpPr>
        <p:grpSpPr>
          <a:xfrm>
            <a:off x="4704250" y="971306"/>
            <a:ext cx="725845" cy="699975"/>
            <a:chOff x="4249973" y="1201875"/>
            <a:chExt cx="1958568" cy="1888762"/>
          </a:xfrm>
        </p:grpSpPr>
        <p:sp>
          <p:nvSpPr>
            <p:cNvPr id="14938" name="Google Shape;14938;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9" name="Google Shape;14939;p70"/>
            <p:cNvGrpSpPr/>
            <p:nvPr/>
          </p:nvGrpSpPr>
          <p:grpSpPr>
            <a:xfrm>
              <a:off x="5853086" y="1789142"/>
              <a:ext cx="355454" cy="1048099"/>
              <a:chOff x="5576108" y="2016725"/>
              <a:chExt cx="565200" cy="1666560"/>
            </a:xfrm>
          </p:grpSpPr>
          <p:sp>
            <p:nvSpPr>
              <p:cNvPr id="14940" name="Google Shape;14940;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941" name="Google Shape;14941;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2" name="Google Shape;14942;p70"/>
            <p:cNvGrpSpPr/>
            <p:nvPr/>
          </p:nvGrpSpPr>
          <p:grpSpPr>
            <a:xfrm>
              <a:off x="4869455" y="2691676"/>
              <a:ext cx="1013897" cy="398961"/>
              <a:chOff x="4012057" y="3451825"/>
              <a:chExt cx="1612175" cy="634379"/>
            </a:xfrm>
          </p:grpSpPr>
          <p:sp>
            <p:nvSpPr>
              <p:cNvPr id="14943" name="Google Shape;14943;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944" name="Google Shape;14944;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70"/>
            <p:cNvGrpSpPr/>
            <p:nvPr/>
          </p:nvGrpSpPr>
          <p:grpSpPr>
            <a:xfrm>
              <a:off x="4276937" y="2155961"/>
              <a:ext cx="651965" cy="891358"/>
              <a:chOff x="3069908" y="2599997"/>
              <a:chExt cx="1036675" cy="1417328"/>
            </a:xfrm>
          </p:grpSpPr>
          <p:sp>
            <p:nvSpPr>
              <p:cNvPr id="14946" name="Google Shape;14946;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947" name="Google Shape;14947;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70"/>
            <p:cNvGrpSpPr/>
            <p:nvPr/>
          </p:nvGrpSpPr>
          <p:grpSpPr>
            <a:xfrm>
              <a:off x="5054918" y="1201875"/>
              <a:ext cx="999548" cy="602711"/>
              <a:chOff x="4306958" y="1082925"/>
              <a:chExt cx="1589359" cy="958358"/>
            </a:xfrm>
          </p:grpSpPr>
          <p:sp>
            <p:nvSpPr>
              <p:cNvPr id="14949" name="Google Shape;14949;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950" name="Google Shape;14950;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1" name="Google Shape;14951;p70"/>
            <p:cNvGrpSpPr/>
            <p:nvPr/>
          </p:nvGrpSpPr>
          <p:grpSpPr>
            <a:xfrm>
              <a:off x="4249973" y="1303451"/>
              <a:ext cx="799317" cy="841334"/>
              <a:chOff x="3027033" y="1244439"/>
              <a:chExt cx="1270977" cy="1337786"/>
            </a:xfrm>
          </p:grpSpPr>
          <p:sp>
            <p:nvSpPr>
              <p:cNvPr id="14952" name="Google Shape;14952;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953" name="Google Shape;14953;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54" name="Google Shape;14954;p70"/>
          <p:cNvGrpSpPr/>
          <p:nvPr/>
        </p:nvGrpSpPr>
        <p:grpSpPr>
          <a:xfrm>
            <a:off x="4057114" y="1858087"/>
            <a:ext cx="750769" cy="683784"/>
            <a:chOff x="4204684" y="2104422"/>
            <a:chExt cx="699822" cy="637382"/>
          </a:xfrm>
        </p:grpSpPr>
        <p:grpSp>
          <p:nvGrpSpPr>
            <p:cNvPr id="14955" name="Google Shape;14955;p70"/>
            <p:cNvGrpSpPr/>
            <p:nvPr/>
          </p:nvGrpSpPr>
          <p:grpSpPr>
            <a:xfrm>
              <a:off x="4204684" y="2430067"/>
              <a:ext cx="342957" cy="311738"/>
              <a:chOff x="4204684" y="2430067"/>
              <a:chExt cx="342957" cy="311738"/>
            </a:xfrm>
          </p:grpSpPr>
          <p:sp>
            <p:nvSpPr>
              <p:cNvPr id="14956" name="Google Shape;14956;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8" name="Google Shape;14958;p70"/>
            <p:cNvGrpSpPr/>
            <p:nvPr/>
          </p:nvGrpSpPr>
          <p:grpSpPr>
            <a:xfrm>
              <a:off x="4561586" y="2430067"/>
              <a:ext cx="342920" cy="311738"/>
              <a:chOff x="4561586" y="2430067"/>
              <a:chExt cx="342920" cy="311738"/>
            </a:xfrm>
          </p:grpSpPr>
          <p:sp>
            <p:nvSpPr>
              <p:cNvPr id="14959" name="Google Shape;14959;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1" name="Google Shape;14961;p70"/>
            <p:cNvGrpSpPr/>
            <p:nvPr/>
          </p:nvGrpSpPr>
          <p:grpSpPr>
            <a:xfrm>
              <a:off x="4561586" y="2104422"/>
              <a:ext cx="342920" cy="311738"/>
              <a:chOff x="4561586" y="2104422"/>
              <a:chExt cx="342920" cy="311738"/>
            </a:xfrm>
          </p:grpSpPr>
          <p:sp>
            <p:nvSpPr>
              <p:cNvPr id="14962" name="Google Shape;14962;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4" name="Google Shape;14964;p70"/>
            <p:cNvGrpSpPr/>
            <p:nvPr/>
          </p:nvGrpSpPr>
          <p:grpSpPr>
            <a:xfrm>
              <a:off x="4204684" y="2104422"/>
              <a:ext cx="342957" cy="311664"/>
              <a:chOff x="4204684" y="2104422"/>
              <a:chExt cx="342957" cy="311664"/>
            </a:xfrm>
          </p:grpSpPr>
          <p:sp>
            <p:nvSpPr>
              <p:cNvPr id="14965" name="Google Shape;14965;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67" name="Google Shape;14967;p70"/>
          <p:cNvGrpSpPr/>
          <p:nvPr/>
        </p:nvGrpSpPr>
        <p:grpSpPr>
          <a:xfrm>
            <a:off x="5521547" y="971301"/>
            <a:ext cx="660591" cy="688867"/>
            <a:chOff x="5830645" y="1267368"/>
            <a:chExt cx="530340" cy="553040"/>
          </a:xfrm>
        </p:grpSpPr>
        <p:sp>
          <p:nvSpPr>
            <p:cNvPr id="14968" name="Google Shape;14968;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9" name="Google Shape;14969;p70"/>
            <p:cNvGrpSpPr/>
            <p:nvPr/>
          </p:nvGrpSpPr>
          <p:grpSpPr>
            <a:xfrm>
              <a:off x="5830645" y="1267368"/>
              <a:ext cx="259743" cy="269909"/>
              <a:chOff x="5830645" y="1267368"/>
              <a:chExt cx="259743" cy="269909"/>
            </a:xfrm>
          </p:grpSpPr>
          <p:sp>
            <p:nvSpPr>
              <p:cNvPr id="14970" name="Google Shape;14970;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2" name="Google Shape;14972;p70"/>
            <p:cNvGrpSpPr/>
            <p:nvPr/>
          </p:nvGrpSpPr>
          <p:grpSpPr>
            <a:xfrm>
              <a:off x="6101293" y="1267368"/>
              <a:ext cx="259692" cy="269909"/>
              <a:chOff x="6101293" y="1267368"/>
              <a:chExt cx="259692" cy="269909"/>
            </a:xfrm>
          </p:grpSpPr>
          <p:sp>
            <p:nvSpPr>
              <p:cNvPr id="14973" name="Google Shape;14973;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70"/>
            <p:cNvGrpSpPr/>
            <p:nvPr/>
          </p:nvGrpSpPr>
          <p:grpSpPr>
            <a:xfrm>
              <a:off x="5830645" y="1550500"/>
              <a:ext cx="259692" cy="269909"/>
              <a:chOff x="5830645" y="1550500"/>
              <a:chExt cx="259692" cy="269909"/>
            </a:xfrm>
          </p:grpSpPr>
          <p:sp>
            <p:nvSpPr>
              <p:cNvPr id="14976" name="Google Shape;14976;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8" name="Google Shape;14978;p70"/>
            <p:cNvGrpSpPr/>
            <p:nvPr/>
          </p:nvGrpSpPr>
          <p:grpSpPr>
            <a:xfrm>
              <a:off x="6101293" y="1550500"/>
              <a:ext cx="259692" cy="269909"/>
              <a:chOff x="6101293" y="1550500"/>
              <a:chExt cx="259692" cy="269909"/>
            </a:xfrm>
          </p:grpSpPr>
          <p:sp>
            <p:nvSpPr>
              <p:cNvPr id="14979" name="Google Shape;14979;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81" name="Google Shape;14981;p70"/>
          <p:cNvGrpSpPr/>
          <p:nvPr/>
        </p:nvGrpSpPr>
        <p:grpSpPr>
          <a:xfrm>
            <a:off x="723700" y="1861760"/>
            <a:ext cx="697154" cy="679574"/>
            <a:chOff x="2679875" y="2361475"/>
            <a:chExt cx="780425" cy="760575"/>
          </a:xfrm>
        </p:grpSpPr>
        <p:sp>
          <p:nvSpPr>
            <p:cNvPr id="14982" name="Google Shape;14982;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8" name="Google Shape;14988;p70"/>
          <p:cNvGrpSpPr/>
          <p:nvPr/>
        </p:nvGrpSpPr>
        <p:grpSpPr>
          <a:xfrm>
            <a:off x="3122859" y="971352"/>
            <a:ext cx="735829" cy="684547"/>
            <a:chOff x="3351965" y="1148808"/>
            <a:chExt cx="750770" cy="698375"/>
          </a:xfrm>
        </p:grpSpPr>
        <p:grpSp>
          <p:nvGrpSpPr>
            <p:cNvPr id="14989" name="Google Shape;14989;p70"/>
            <p:cNvGrpSpPr/>
            <p:nvPr/>
          </p:nvGrpSpPr>
          <p:grpSpPr>
            <a:xfrm>
              <a:off x="3586796" y="1148808"/>
              <a:ext cx="294857" cy="286830"/>
              <a:chOff x="3750225" y="1774000"/>
              <a:chExt cx="149575" cy="145525"/>
            </a:xfrm>
          </p:grpSpPr>
          <p:sp>
            <p:nvSpPr>
              <p:cNvPr id="14990" name="Google Shape;14990;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2" name="Google Shape;14992;p70"/>
            <p:cNvGrpSpPr/>
            <p:nvPr/>
          </p:nvGrpSpPr>
          <p:grpSpPr>
            <a:xfrm>
              <a:off x="3779245" y="1375768"/>
              <a:ext cx="323490" cy="286978"/>
              <a:chOff x="3847850" y="1889150"/>
              <a:chExt cx="164100" cy="145600"/>
            </a:xfrm>
          </p:grpSpPr>
          <p:sp>
            <p:nvSpPr>
              <p:cNvPr id="14993" name="Google Shape;14993;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5" name="Google Shape;14995;p70"/>
            <p:cNvGrpSpPr/>
            <p:nvPr/>
          </p:nvGrpSpPr>
          <p:grpSpPr>
            <a:xfrm>
              <a:off x="3351965" y="1330435"/>
              <a:ext cx="295449" cy="285401"/>
              <a:chOff x="3631100" y="1866150"/>
              <a:chExt cx="149875" cy="144800"/>
            </a:xfrm>
          </p:grpSpPr>
          <p:sp>
            <p:nvSpPr>
              <p:cNvPr id="14996" name="Google Shape;14996;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8" name="Google Shape;14998;p70"/>
            <p:cNvGrpSpPr/>
            <p:nvPr/>
          </p:nvGrpSpPr>
          <p:grpSpPr>
            <a:xfrm>
              <a:off x="3548208" y="1560352"/>
              <a:ext cx="294808" cy="286830"/>
              <a:chOff x="3730650" y="1982800"/>
              <a:chExt cx="149550" cy="145525"/>
            </a:xfrm>
          </p:grpSpPr>
          <p:sp>
            <p:nvSpPr>
              <p:cNvPr id="14999" name="Google Shape;14999;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01" name="Google Shape;15001;p70"/>
          <p:cNvGrpSpPr/>
          <p:nvPr/>
        </p:nvGrpSpPr>
        <p:grpSpPr>
          <a:xfrm>
            <a:off x="7624512" y="971306"/>
            <a:ext cx="804565" cy="677795"/>
            <a:chOff x="7636443" y="1204988"/>
            <a:chExt cx="804565" cy="677795"/>
          </a:xfrm>
        </p:grpSpPr>
        <p:grpSp>
          <p:nvGrpSpPr>
            <p:cNvPr id="15002" name="Google Shape;15002;p70"/>
            <p:cNvGrpSpPr/>
            <p:nvPr/>
          </p:nvGrpSpPr>
          <p:grpSpPr>
            <a:xfrm>
              <a:off x="7636443" y="1509705"/>
              <a:ext cx="804565" cy="373078"/>
              <a:chOff x="7636443" y="1509705"/>
              <a:chExt cx="804565" cy="373078"/>
            </a:xfrm>
          </p:grpSpPr>
          <p:sp>
            <p:nvSpPr>
              <p:cNvPr id="15003" name="Google Shape;15003;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70"/>
            <p:cNvGrpSpPr/>
            <p:nvPr/>
          </p:nvGrpSpPr>
          <p:grpSpPr>
            <a:xfrm>
              <a:off x="7636443" y="1408133"/>
              <a:ext cx="804565" cy="373078"/>
              <a:chOff x="7636443" y="1408133"/>
              <a:chExt cx="804565" cy="373078"/>
            </a:xfrm>
          </p:grpSpPr>
          <p:sp>
            <p:nvSpPr>
              <p:cNvPr id="15006" name="Google Shape;15006;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70"/>
            <p:cNvGrpSpPr/>
            <p:nvPr/>
          </p:nvGrpSpPr>
          <p:grpSpPr>
            <a:xfrm>
              <a:off x="7636443" y="1306560"/>
              <a:ext cx="804565" cy="373078"/>
              <a:chOff x="7636443" y="1306560"/>
              <a:chExt cx="804565" cy="373078"/>
            </a:xfrm>
          </p:grpSpPr>
          <p:sp>
            <p:nvSpPr>
              <p:cNvPr id="15009" name="Google Shape;15009;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1" name="Google Shape;15011;p70"/>
            <p:cNvGrpSpPr/>
            <p:nvPr/>
          </p:nvGrpSpPr>
          <p:grpSpPr>
            <a:xfrm>
              <a:off x="7636443" y="1204988"/>
              <a:ext cx="804565" cy="373078"/>
              <a:chOff x="7636443" y="1204988"/>
              <a:chExt cx="804565" cy="373078"/>
            </a:xfrm>
          </p:grpSpPr>
          <p:sp>
            <p:nvSpPr>
              <p:cNvPr id="15012" name="Google Shape;15012;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14" name="Google Shape;15014;p70"/>
          <p:cNvGrpSpPr/>
          <p:nvPr/>
        </p:nvGrpSpPr>
        <p:grpSpPr>
          <a:xfrm>
            <a:off x="4963358" y="1878721"/>
            <a:ext cx="661339" cy="661188"/>
            <a:chOff x="3990000" y="975400"/>
            <a:chExt cx="3934200" cy="3933300"/>
          </a:xfrm>
        </p:grpSpPr>
        <p:sp>
          <p:nvSpPr>
            <p:cNvPr id="15015" name="Google Shape;15015;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9" name="Google Shape;15019;p70"/>
          <p:cNvGrpSpPr/>
          <p:nvPr/>
        </p:nvGrpSpPr>
        <p:grpSpPr>
          <a:xfrm>
            <a:off x="6607006" y="1857359"/>
            <a:ext cx="868881" cy="684241"/>
            <a:chOff x="6598259" y="2078634"/>
            <a:chExt cx="868881" cy="684241"/>
          </a:xfrm>
        </p:grpSpPr>
        <p:sp>
          <p:nvSpPr>
            <p:cNvPr id="15020" name="Google Shape;15020;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6" name="Google Shape;15026;p70"/>
            <p:cNvGrpSpPr/>
            <p:nvPr/>
          </p:nvGrpSpPr>
          <p:grpSpPr>
            <a:xfrm>
              <a:off x="6808175" y="2078634"/>
              <a:ext cx="452229" cy="684241"/>
              <a:chOff x="6808175" y="2078634"/>
              <a:chExt cx="452229" cy="684241"/>
            </a:xfrm>
          </p:grpSpPr>
          <p:sp>
            <p:nvSpPr>
              <p:cNvPr id="15027" name="Google Shape;15027;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70"/>
              <p:cNvGrpSpPr/>
              <p:nvPr/>
            </p:nvGrpSpPr>
            <p:grpSpPr>
              <a:xfrm>
                <a:off x="6821586" y="2078634"/>
                <a:ext cx="426871" cy="684241"/>
                <a:chOff x="6821586" y="2078634"/>
                <a:chExt cx="426871" cy="684241"/>
              </a:xfrm>
            </p:grpSpPr>
            <p:grpSp>
              <p:nvGrpSpPr>
                <p:cNvPr id="15034" name="Google Shape;15034;p70"/>
                <p:cNvGrpSpPr/>
                <p:nvPr/>
              </p:nvGrpSpPr>
              <p:grpSpPr>
                <a:xfrm>
                  <a:off x="6821586" y="2078634"/>
                  <a:ext cx="426871" cy="684241"/>
                  <a:chOff x="6821586" y="2078634"/>
                  <a:chExt cx="426871" cy="684241"/>
                </a:xfrm>
              </p:grpSpPr>
              <p:sp>
                <p:nvSpPr>
                  <p:cNvPr id="15035" name="Google Shape;15035;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4" name="Google Shape;15054;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060" name="Google Shape;15060;p70"/>
          <p:cNvGrpSpPr/>
          <p:nvPr/>
        </p:nvGrpSpPr>
        <p:grpSpPr>
          <a:xfrm>
            <a:off x="5780173" y="1862968"/>
            <a:ext cx="671358" cy="671358"/>
            <a:chOff x="6535625" y="760425"/>
            <a:chExt cx="1665900" cy="1665900"/>
          </a:xfrm>
        </p:grpSpPr>
        <p:sp>
          <p:nvSpPr>
            <p:cNvPr id="15061" name="Google Shape;15061;p7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5" name="Google Shape;15065;p70"/>
          <p:cNvGrpSpPr/>
          <p:nvPr/>
        </p:nvGrpSpPr>
        <p:grpSpPr>
          <a:xfrm>
            <a:off x="716989" y="3531368"/>
            <a:ext cx="1340789" cy="640830"/>
            <a:chOff x="238125" y="1151100"/>
            <a:chExt cx="7139450" cy="3412300"/>
          </a:xfrm>
        </p:grpSpPr>
        <p:sp>
          <p:nvSpPr>
            <p:cNvPr id="15066" name="Google Shape;15066;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8" name="Google Shape;15078;p70"/>
          <p:cNvGrpSpPr/>
          <p:nvPr/>
        </p:nvGrpSpPr>
        <p:grpSpPr>
          <a:xfrm>
            <a:off x="5584212" y="2734649"/>
            <a:ext cx="985357" cy="585764"/>
            <a:chOff x="5145061" y="2881789"/>
            <a:chExt cx="1107641" cy="658458"/>
          </a:xfrm>
        </p:grpSpPr>
        <p:grpSp>
          <p:nvGrpSpPr>
            <p:cNvPr id="15079" name="Google Shape;15079;p70"/>
            <p:cNvGrpSpPr/>
            <p:nvPr/>
          </p:nvGrpSpPr>
          <p:grpSpPr>
            <a:xfrm>
              <a:off x="5722989" y="3244587"/>
              <a:ext cx="529713" cy="295659"/>
              <a:chOff x="5722989" y="3244587"/>
              <a:chExt cx="529713" cy="295659"/>
            </a:xfrm>
          </p:grpSpPr>
          <p:sp>
            <p:nvSpPr>
              <p:cNvPr id="15080" name="Google Shape;15080;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081" name="Google Shape;15081;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082" name="Google Shape;15082;p70"/>
            <p:cNvGrpSpPr/>
            <p:nvPr/>
          </p:nvGrpSpPr>
          <p:grpSpPr>
            <a:xfrm>
              <a:off x="5145061" y="3244587"/>
              <a:ext cx="536807" cy="295659"/>
              <a:chOff x="5145061" y="3244587"/>
              <a:chExt cx="536807" cy="295659"/>
            </a:xfrm>
          </p:grpSpPr>
          <p:sp>
            <p:nvSpPr>
              <p:cNvPr id="15083" name="Google Shape;15083;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084" name="Google Shape;15084;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085" name="Google Shape;15085;p70"/>
            <p:cNvGrpSpPr/>
            <p:nvPr/>
          </p:nvGrpSpPr>
          <p:grpSpPr>
            <a:xfrm>
              <a:off x="5341327" y="2898245"/>
              <a:ext cx="532309" cy="614891"/>
              <a:chOff x="5341327" y="2898245"/>
              <a:chExt cx="532309" cy="614891"/>
            </a:xfrm>
          </p:grpSpPr>
          <p:sp>
            <p:nvSpPr>
              <p:cNvPr id="15086" name="Google Shape;15086;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087" name="Google Shape;15087;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088" name="Google Shape;15088;p70"/>
            <p:cNvGrpSpPr/>
            <p:nvPr/>
          </p:nvGrpSpPr>
          <p:grpSpPr>
            <a:xfrm>
              <a:off x="5532290" y="2881789"/>
              <a:ext cx="620516" cy="305456"/>
              <a:chOff x="5532290" y="2881789"/>
              <a:chExt cx="620516" cy="305456"/>
            </a:xfrm>
          </p:grpSpPr>
          <p:sp>
            <p:nvSpPr>
              <p:cNvPr id="15089" name="Google Shape;15089;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090" name="Google Shape;15090;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5091" name="Google Shape;15091;p70"/>
          <p:cNvGrpSpPr/>
          <p:nvPr/>
        </p:nvGrpSpPr>
        <p:grpSpPr>
          <a:xfrm>
            <a:off x="8163135" y="3526707"/>
            <a:ext cx="269068" cy="645491"/>
            <a:chOff x="7026852" y="3311869"/>
            <a:chExt cx="434331" cy="1041954"/>
          </a:xfrm>
        </p:grpSpPr>
        <p:sp>
          <p:nvSpPr>
            <p:cNvPr id="15092" name="Google Shape;15092;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5" name="Google Shape;15095;p70"/>
          <p:cNvGrpSpPr/>
          <p:nvPr/>
        </p:nvGrpSpPr>
        <p:grpSpPr>
          <a:xfrm>
            <a:off x="6179716" y="3565945"/>
            <a:ext cx="293882" cy="293836"/>
            <a:chOff x="4873519" y="3311869"/>
            <a:chExt cx="499374" cy="499296"/>
          </a:xfrm>
        </p:grpSpPr>
        <p:sp>
          <p:nvSpPr>
            <p:cNvPr id="15096" name="Google Shape;15096;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70"/>
          <p:cNvGrpSpPr/>
          <p:nvPr/>
        </p:nvGrpSpPr>
        <p:grpSpPr>
          <a:xfrm>
            <a:off x="6179716" y="3878316"/>
            <a:ext cx="293882" cy="293882"/>
            <a:chOff x="4873519" y="3875839"/>
            <a:chExt cx="499374" cy="499374"/>
          </a:xfrm>
        </p:grpSpPr>
        <p:sp>
          <p:nvSpPr>
            <p:cNvPr id="15099" name="Google Shape;15099;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70"/>
          <p:cNvGrpSpPr/>
          <p:nvPr/>
        </p:nvGrpSpPr>
        <p:grpSpPr>
          <a:xfrm>
            <a:off x="2410244" y="1850269"/>
            <a:ext cx="698104" cy="698208"/>
            <a:chOff x="2565073" y="2075876"/>
            <a:chExt cx="672482" cy="672518"/>
          </a:xfrm>
        </p:grpSpPr>
        <p:sp>
          <p:nvSpPr>
            <p:cNvPr id="15102" name="Google Shape;15102;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8" name="Google Shape;15108;p70"/>
          <p:cNvGrpSpPr/>
          <p:nvPr/>
        </p:nvGrpSpPr>
        <p:grpSpPr>
          <a:xfrm>
            <a:off x="5633655" y="3534869"/>
            <a:ext cx="438354" cy="637329"/>
            <a:chOff x="1697726" y="3244179"/>
            <a:chExt cx="788124" cy="1146069"/>
          </a:xfrm>
        </p:grpSpPr>
        <p:sp>
          <p:nvSpPr>
            <p:cNvPr id="15109" name="Google Shape;15109;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11" name="Google Shape;15111;p70"/>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2" name="Google Shape;15112;p70"/>
          <p:cNvGrpSpPr/>
          <p:nvPr/>
        </p:nvGrpSpPr>
        <p:grpSpPr>
          <a:xfrm>
            <a:off x="7634869" y="1863232"/>
            <a:ext cx="799565" cy="670282"/>
            <a:chOff x="7617850" y="2063282"/>
            <a:chExt cx="799565" cy="670282"/>
          </a:xfrm>
        </p:grpSpPr>
        <p:cxnSp>
          <p:nvCxnSpPr>
            <p:cNvPr id="15113" name="Google Shape;15113;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114" name="Google Shape;15114;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115" name="Google Shape;15115;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116" name="Google Shape;15116;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117" name="Google Shape;15117;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5118" name="Google Shape;15118;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5119" name="Google Shape;15119;p70"/>
            <p:cNvGrpSpPr/>
            <p:nvPr/>
          </p:nvGrpSpPr>
          <p:grpSpPr>
            <a:xfrm>
              <a:off x="7734309" y="2063282"/>
              <a:ext cx="570957" cy="620095"/>
              <a:chOff x="7734309" y="2063282"/>
              <a:chExt cx="570957" cy="620095"/>
            </a:xfrm>
          </p:grpSpPr>
          <p:grpSp>
            <p:nvGrpSpPr>
              <p:cNvPr id="15120" name="Google Shape;15120;p70"/>
              <p:cNvGrpSpPr/>
              <p:nvPr/>
            </p:nvGrpSpPr>
            <p:grpSpPr>
              <a:xfrm>
                <a:off x="8031573" y="2063282"/>
                <a:ext cx="273693" cy="620095"/>
                <a:chOff x="8031573" y="2063282"/>
                <a:chExt cx="273693" cy="620095"/>
              </a:xfrm>
            </p:grpSpPr>
            <p:sp>
              <p:nvSpPr>
                <p:cNvPr id="15121" name="Google Shape;15121;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70"/>
              <p:cNvGrpSpPr/>
              <p:nvPr/>
            </p:nvGrpSpPr>
            <p:grpSpPr>
              <a:xfrm flipH="1">
                <a:off x="7734309" y="2063282"/>
                <a:ext cx="273693" cy="620095"/>
                <a:chOff x="8031573" y="2063282"/>
                <a:chExt cx="273693" cy="620095"/>
              </a:xfrm>
            </p:grpSpPr>
            <p:sp>
              <p:nvSpPr>
                <p:cNvPr id="15126" name="Google Shape;15126;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5130" name="Google Shape;15130;p70"/>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0"/>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32" name="Google Shape;15132;p70"/>
          <p:cNvGrpSpPr/>
          <p:nvPr/>
        </p:nvGrpSpPr>
        <p:grpSpPr>
          <a:xfrm>
            <a:off x="7821475" y="2716715"/>
            <a:ext cx="602567" cy="601884"/>
            <a:chOff x="1186975" y="238125"/>
            <a:chExt cx="5244275" cy="5238325"/>
          </a:xfrm>
        </p:grpSpPr>
        <p:sp>
          <p:nvSpPr>
            <p:cNvPr id="15133" name="Google Shape;15133;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7" name="Google Shape;15137;p70"/>
          <p:cNvGrpSpPr/>
          <p:nvPr/>
        </p:nvGrpSpPr>
        <p:grpSpPr>
          <a:xfrm>
            <a:off x="3264213" y="1856199"/>
            <a:ext cx="651848" cy="687338"/>
            <a:chOff x="3400515" y="2056248"/>
            <a:chExt cx="698134" cy="735987"/>
          </a:xfrm>
        </p:grpSpPr>
        <p:grpSp>
          <p:nvGrpSpPr>
            <p:cNvPr id="15138" name="Google Shape;15138;p70"/>
            <p:cNvGrpSpPr/>
            <p:nvPr/>
          </p:nvGrpSpPr>
          <p:grpSpPr>
            <a:xfrm>
              <a:off x="3400515" y="2283913"/>
              <a:ext cx="312919" cy="219900"/>
              <a:chOff x="3400515" y="2283913"/>
              <a:chExt cx="312919" cy="219900"/>
            </a:xfrm>
          </p:grpSpPr>
          <p:sp>
            <p:nvSpPr>
              <p:cNvPr id="15139" name="Google Shape;15139;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140" name="Google Shape;15140;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5141" name="Google Shape;15141;p70"/>
            <p:cNvGrpSpPr/>
            <p:nvPr/>
          </p:nvGrpSpPr>
          <p:grpSpPr>
            <a:xfrm>
              <a:off x="3547823" y="2461089"/>
              <a:ext cx="219900" cy="331146"/>
              <a:chOff x="3547823" y="2461089"/>
              <a:chExt cx="219900" cy="331146"/>
            </a:xfrm>
          </p:grpSpPr>
          <p:sp>
            <p:nvSpPr>
              <p:cNvPr id="15142" name="Google Shape;15142;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143" name="Google Shape;15143;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5144" name="Google Shape;15144;p70"/>
            <p:cNvGrpSpPr/>
            <p:nvPr/>
          </p:nvGrpSpPr>
          <p:grpSpPr>
            <a:xfrm>
              <a:off x="3734138" y="2461089"/>
              <a:ext cx="219900" cy="331146"/>
              <a:chOff x="3734138" y="2461089"/>
              <a:chExt cx="219900" cy="331146"/>
            </a:xfrm>
          </p:grpSpPr>
          <p:sp>
            <p:nvSpPr>
              <p:cNvPr id="15145" name="Google Shape;15145;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146" name="Google Shape;15146;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5147" name="Google Shape;15147;p70"/>
            <p:cNvGrpSpPr/>
            <p:nvPr/>
          </p:nvGrpSpPr>
          <p:grpSpPr>
            <a:xfrm>
              <a:off x="3787560" y="2281742"/>
              <a:ext cx="311089" cy="219900"/>
              <a:chOff x="3787560" y="2281742"/>
              <a:chExt cx="311089" cy="219900"/>
            </a:xfrm>
          </p:grpSpPr>
          <p:sp>
            <p:nvSpPr>
              <p:cNvPr id="15148" name="Google Shape;15148;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149" name="Google Shape;15149;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5150" name="Google Shape;15150;p70"/>
            <p:cNvGrpSpPr/>
            <p:nvPr/>
          </p:nvGrpSpPr>
          <p:grpSpPr>
            <a:xfrm>
              <a:off x="3637290" y="2056248"/>
              <a:ext cx="219900" cy="330736"/>
              <a:chOff x="3637290" y="2056248"/>
              <a:chExt cx="219900" cy="330736"/>
            </a:xfrm>
          </p:grpSpPr>
          <p:sp>
            <p:nvSpPr>
              <p:cNvPr id="15151" name="Google Shape;15151;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5152" name="Google Shape;15152;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5153" name="Google Shape;15153;p70"/>
          <p:cNvGrpSpPr/>
          <p:nvPr/>
        </p:nvGrpSpPr>
        <p:grpSpPr>
          <a:xfrm>
            <a:off x="2555919" y="2726205"/>
            <a:ext cx="1268144" cy="592394"/>
            <a:chOff x="238125" y="1188750"/>
            <a:chExt cx="7140450" cy="3335550"/>
          </a:xfrm>
        </p:grpSpPr>
        <p:sp>
          <p:nvSpPr>
            <p:cNvPr id="15154" name="Google Shape;15154;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9" name="Google Shape;15159;p70"/>
          <p:cNvGrpSpPr/>
          <p:nvPr/>
        </p:nvGrpSpPr>
        <p:grpSpPr>
          <a:xfrm>
            <a:off x="6663819" y="2728360"/>
            <a:ext cx="1053944" cy="590147"/>
            <a:chOff x="238125" y="1335475"/>
            <a:chExt cx="5418735" cy="3034175"/>
          </a:xfrm>
        </p:grpSpPr>
        <p:sp>
          <p:nvSpPr>
            <p:cNvPr id="15160" name="Google Shape;15160;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3" name="Google Shape;15163;p70"/>
          <p:cNvGrpSpPr/>
          <p:nvPr/>
        </p:nvGrpSpPr>
        <p:grpSpPr>
          <a:xfrm>
            <a:off x="4094628" y="3533259"/>
            <a:ext cx="1268207" cy="638939"/>
            <a:chOff x="3967651" y="3645904"/>
            <a:chExt cx="1479304" cy="745292"/>
          </a:xfrm>
        </p:grpSpPr>
        <p:grpSp>
          <p:nvGrpSpPr>
            <p:cNvPr id="15164" name="Google Shape;15164;p70"/>
            <p:cNvGrpSpPr/>
            <p:nvPr/>
          </p:nvGrpSpPr>
          <p:grpSpPr>
            <a:xfrm>
              <a:off x="3967651" y="4009026"/>
              <a:ext cx="1479304" cy="382170"/>
              <a:chOff x="3967651" y="4009026"/>
              <a:chExt cx="1479304" cy="382170"/>
            </a:xfrm>
          </p:grpSpPr>
          <p:grpSp>
            <p:nvGrpSpPr>
              <p:cNvPr id="15165" name="Google Shape;15165;p70"/>
              <p:cNvGrpSpPr/>
              <p:nvPr/>
            </p:nvGrpSpPr>
            <p:grpSpPr>
              <a:xfrm>
                <a:off x="4892216" y="4195630"/>
                <a:ext cx="554739" cy="195566"/>
                <a:chOff x="3604375" y="4892160"/>
                <a:chExt cx="1651500" cy="582215"/>
              </a:xfrm>
            </p:grpSpPr>
            <p:sp>
              <p:nvSpPr>
                <p:cNvPr id="15166" name="Google Shape;15166;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8" name="Google Shape;15168;p70"/>
              <p:cNvGrpSpPr/>
              <p:nvPr/>
            </p:nvGrpSpPr>
            <p:grpSpPr>
              <a:xfrm>
                <a:off x="3967651" y="4146303"/>
                <a:ext cx="579402" cy="244893"/>
                <a:chOff x="851875" y="4745310"/>
                <a:chExt cx="1724925" cy="729065"/>
              </a:xfrm>
            </p:grpSpPr>
            <p:sp>
              <p:nvSpPr>
                <p:cNvPr id="15169" name="Google Shape;15169;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70"/>
              <p:cNvGrpSpPr/>
              <p:nvPr/>
            </p:nvGrpSpPr>
            <p:grpSpPr>
              <a:xfrm>
                <a:off x="4460753" y="4009026"/>
                <a:ext cx="493110" cy="382170"/>
                <a:chOff x="2319875" y="4336625"/>
                <a:chExt cx="1468025" cy="1137750"/>
              </a:xfrm>
            </p:grpSpPr>
            <p:sp>
              <p:nvSpPr>
                <p:cNvPr id="15172" name="Google Shape;15172;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74" name="Google Shape;15174;p70"/>
            <p:cNvGrpSpPr/>
            <p:nvPr/>
          </p:nvGrpSpPr>
          <p:grpSpPr>
            <a:xfrm>
              <a:off x="4479443" y="3645904"/>
              <a:ext cx="455965" cy="388789"/>
              <a:chOff x="2957425" y="238100"/>
              <a:chExt cx="1910200" cy="1628775"/>
            </a:xfrm>
          </p:grpSpPr>
          <p:sp>
            <p:nvSpPr>
              <p:cNvPr id="15175" name="Google Shape;15175;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85" name="Google Shape;15185;p70"/>
          <p:cNvGrpSpPr/>
          <p:nvPr/>
        </p:nvGrpSpPr>
        <p:grpSpPr>
          <a:xfrm>
            <a:off x="2480742" y="3534460"/>
            <a:ext cx="1243128" cy="637739"/>
            <a:chOff x="2496310" y="3693351"/>
            <a:chExt cx="1342906" cy="688926"/>
          </a:xfrm>
        </p:grpSpPr>
        <p:grpSp>
          <p:nvGrpSpPr>
            <p:cNvPr id="15186" name="Google Shape;15186;p70"/>
            <p:cNvGrpSpPr/>
            <p:nvPr/>
          </p:nvGrpSpPr>
          <p:grpSpPr>
            <a:xfrm>
              <a:off x="2496310" y="3693351"/>
              <a:ext cx="1342906" cy="688875"/>
              <a:chOff x="2496310" y="3693351"/>
              <a:chExt cx="1342906" cy="688875"/>
            </a:xfrm>
          </p:grpSpPr>
          <p:sp>
            <p:nvSpPr>
              <p:cNvPr id="15187" name="Google Shape;15187;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93" name="Google Shape;15193;p70"/>
              <p:cNvCxnSpPr>
                <a:stCxn id="1519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5194" name="Google Shape;15194;p70"/>
              <p:cNvCxnSpPr>
                <a:stCxn id="1518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5195" name="Google Shape;15195;p70"/>
              <p:cNvCxnSpPr>
                <a:stCxn id="1518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5196" name="Google Shape;15196;p70"/>
              <p:cNvCxnSpPr>
                <a:stCxn id="1519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5197" name="Google Shape;15197;p70"/>
              <p:cNvCxnSpPr>
                <a:stCxn id="1519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5198" name="Google Shape;15198;p70"/>
            <p:cNvGrpSpPr/>
            <p:nvPr/>
          </p:nvGrpSpPr>
          <p:grpSpPr>
            <a:xfrm>
              <a:off x="2675275" y="3930557"/>
              <a:ext cx="1003306" cy="451719"/>
              <a:chOff x="2675275" y="4174282"/>
              <a:chExt cx="1003306" cy="451719"/>
            </a:xfrm>
          </p:grpSpPr>
          <p:sp>
            <p:nvSpPr>
              <p:cNvPr id="15199" name="Google Shape;15199;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02" name="Google Shape;15202;p70"/>
          <p:cNvGrpSpPr/>
          <p:nvPr/>
        </p:nvGrpSpPr>
        <p:grpSpPr>
          <a:xfrm>
            <a:off x="1654412" y="971306"/>
            <a:ext cx="574511" cy="874709"/>
            <a:chOff x="1715404" y="1112080"/>
            <a:chExt cx="642270" cy="977984"/>
          </a:xfrm>
        </p:grpSpPr>
        <p:grpSp>
          <p:nvGrpSpPr>
            <p:cNvPr id="15203" name="Google Shape;15203;p70"/>
            <p:cNvGrpSpPr/>
            <p:nvPr/>
          </p:nvGrpSpPr>
          <p:grpSpPr>
            <a:xfrm>
              <a:off x="1715404" y="1112080"/>
              <a:ext cx="642270" cy="977984"/>
              <a:chOff x="1715404" y="1112080"/>
              <a:chExt cx="642270" cy="977984"/>
            </a:xfrm>
          </p:grpSpPr>
          <p:sp>
            <p:nvSpPr>
              <p:cNvPr id="15204" name="Google Shape;15204;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6" name="Google Shape;15206;p70"/>
            <p:cNvGrpSpPr/>
            <p:nvPr/>
          </p:nvGrpSpPr>
          <p:grpSpPr>
            <a:xfrm>
              <a:off x="1768927" y="1165603"/>
              <a:ext cx="535225" cy="851367"/>
              <a:chOff x="1768927" y="1165603"/>
              <a:chExt cx="535225" cy="851367"/>
            </a:xfrm>
          </p:grpSpPr>
          <p:sp>
            <p:nvSpPr>
              <p:cNvPr id="15207" name="Google Shape;15207;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9" name="Google Shape;15209;p70"/>
            <p:cNvGrpSpPr/>
            <p:nvPr/>
          </p:nvGrpSpPr>
          <p:grpSpPr>
            <a:xfrm>
              <a:off x="1822449" y="1219125"/>
              <a:ext cx="428180" cy="718859"/>
              <a:chOff x="1822449" y="1219125"/>
              <a:chExt cx="428180" cy="718859"/>
            </a:xfrm>
          </p:grpSpPr>
          <p:sp>
            <p:nvSpPr>
              <p:cNvPr id="15210" name="Google Shape;15210;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70"/>
            <p:cNvGrpSpPr/>
            <p:nvPr/>
          </p:nvGrpSpPr>
          <p:grpSpPr>
            <a:xfrm>
              <a:off x="1875972" y="1272648"/>
              <a:ext cx="321135" cy="586939"/>
              <a:chOff x="1875972" y="1272648"/>
              <a:chExt cx="321135" cy="586939"/>
            </a:xfrm>
          </p:grpSpPr>
          <p:sp>
            <p:nvSpPr>
              <p:cNvPr id="15213" name="Google Shape;15213;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15" name="Google Shape;15215;p70"/>
          <p:cNvGrpSpPr/>
          <p:nvPr/>
        </p:nvGrpSpPr>
        <p:grpSpPr>
          <a:xfrm>
            <a:off x="7761573" y="3528028"/>
            <a:ext cx="293855" cy="644170"/>
            <a:chOff x="241025" y="3151575"/>
            <a:chExt cx="293855" cy="644170"/>
          </a:xfrm>
        </p:grpSpPr>
        <p:sp>
          <p:nvSpPr>
            <p:cNvPr id="15216" name="Google Shape;15216;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70"/>
          <p:cNvGrpSpPr/>
          <p:nvPr/>
        </p:nvGrpSpPr>
        <p:grpSpPr>
          <a:xfrm>
            <a:off x="709557" y="2728028"/>
            <a:ext cx="1779649" cy="591620"/>
            <a:chOff x="246070" y="1983375"/>
            <a:chExt cx="1855347" cy="616849"/>
          </a:xfrm>
        </p:grpSpPr>
        <p:sp>
          <p:nvSpPr>
            <p:cNvPr id="15219" name="Google Shape;15219;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8" name="Google Shape;15228;p70"/>
          <p:cNvGrpSpPr/>
          <p:nvPr/>
        </p:nvGrpSpPr>
        <p:grpSpPr>
          <a:xfrm>
            <a:off x="2320424" y="971306"/>
            <a:ext cx="711055" cy="745993"/>
            <a:chOff x="2496269" y="1171698"/>
            <a:chExt cx="761953" cy="799392"/>
          </a:xfrm>
        </p:grpSpPr>
        <p:grpSp>
          <p:nvGrpSpPr>
            <p:cNvPr id="15229" name="Google Shape;15229;p70"/>
            <p:cNvGrpSpPr/>
            <p:nvPr/>
          </p:nvGrpSpPr>
          <p:grpSpPr>
            <a:xfrm>
              <a:off x="2496269" y="1171698"/>
              <a:ext cx="761953" cy="723022"/>
              <a:chOff x="2496269" y="1171698"/>
              <a:chExt cx="761953" cy="723022"/>
            </a:xfrm>
          </p:grpSpPr>
          <p:sp>
            <p:nvSpPr>
              <p:cNvPr id="15230" name="Google Shape;15230;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2" name="Google Shape;15232;p70"/>
              <p:cNvGrpSpPr/>
              <p:nvPr/>
            </p:nvGrpSpPr>
            <p:grpSpPr>
              <a:xfrm>
                <a:off x="2496269" y="1171698"/>
                <a:ext cx="761953" cy="723022"/>
                <a:chOff x="2496269" y="1120652"/>
                <a:chExt cx="761953" cy="723022"/>
              </a:xfrm>
            </p:grpSpPr>
            <p:grpSp>
              <p:nvGrpSpPr>
                <p:cNvPr id="15233" name="Google Shape;15233;p70"/>
                <p:cNvGrpSpPr/>
                <p:nvPr/>
              </p:nvGrpSpPr>
              <p:grpSpPr>
                <a:xfrm>
                  <a:off x="2496269" y="1120652"/>
                  <a:ext cx="761953" cy="723022"/>
                  <a:chOff x="2496269" y="1120652"/>
                  <a:chExt cx="761953" cy="723022"/>
                </a:xfrm>
              </p:grpSpPr>
              <p:grpSp>
                <p:nvGrpSpPr>
                  <p:cNvPr id="15234" name="Google Shape;15234;p70"/>
                  <p:cNvGrpSpPr/>
                  <p:nvPr/>
                </p:nvGrpSpPr>
                <p:grpSpPr>
                  <a:xfrm>
                    <a:off x="2496269" y="1304589"/>
                    <a:ext cx="407089" cy="305057"/>
                    <a:chOff x="2496269" y="1304589"/>
                    <a:chExt cx="407089" cy="305057"/>
                  </a:xfrm>
                </p:grpSpPr>
                <p:sp>
                  <p:nvSpPr>
                    <p:cNvPr id="15235" name="Google Shape;15235;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70"/>
                  <p:cNvGrpSpPr/>
                  <p:nvPr/>
                </p:nvGrpSpPr>
                <p:grpSpPr>
                  <a:xfrm>
                    <a:off x="2586468" y="1493376"/>
                    <a:ext cx="358850" cy="349656"/>
                    <a:chOff x="2586468" y="1493376"/>
                    <a:chExt cx="358850" cy="349656"/>
                  </a:xfrm>
                </p:grpSpPr>
                <p:sp>
                  <p:nvSpPr>
                    <p:cNvPr id="15238" name="Google Shape;15238;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0" name="Google Shape;15240;p70"/>
                  <p:cNvGrpSpPr/>
                  <p:nvPr/>
                </p:nvGrpSpPr>
                <p:grpSpPr>
                  <a:xfrm>
                    <a:off x="2807939" y="1494024"/>
                    <a:ext cx="358857" cy="349650"/>
                    <a:chOff x="2807939" y="1494024"/>
                    <a:chExt cx="358857" cy="349650"/>
                  </a:xfrm>
                </p:grpSpPr>
                <p:sp>
                  <p:nvSpPr>
                    <p:cNvPr id="15241" name="Google Shape;15241;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3" name="Google Shape;15243;p70"/>
                  <p:cNvGrpSpPr/>
                  <p:nvPr/>
                </p:nvGrpSpPr>
                <p:grpSpPr>
                  <a:xfrm>
                    <a:off x="2851133" y="1305635"/>
                    <a:ext cx="407089" cy="305057"/>
                    <a:chOff x="2851133" y="1305635"/>
                    <a:chExt cx="407089" cy="305057"/>
                  </a:xfrm>
                </p:grpSpPr>
                <p:sp>
                  <p:nvSpPr>
                    <p:cNvPr id="15244" name="Google Shape;15244;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6" name="Google Shape;15246;p70"/>
                  <p:cNvGrpSpPr/>
                  <p:nvPr/>
                </p:nvGrpSpPr>
                <p:grpSpPr>
                  <a:xfrm>
                    <a:off x="2727495" y="1120652"/>
                    <a:ext cx="300271" cy="396358"/>
                    <a:chOff x="2727495" y="1120652"/>
                    <a:chExt cx="300271" cy="396358"/>
                  </a:xfrm>
                </p:grpSpPr>
                <p:sp>
                  <p:nvSpPr>
                    <p:cNvPr id="15247" name="Google Shape;15247;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49" name="Google Shape;15249;p70"/>
                <p:cNvGrpSpPr/>
                <p:nvPr/>
              </p:nvGrpSpPr>
              <p:grpSpPr>
                <a:xfrm>
                  <a:off x="2722305" y="1350460"/>
                  <a:ext cx="308357" cy="308344"/>
                  <a:chOff x="2722305" y="1350460"/>
                  <a:chExt cx="308357" cy="308344"/>
                </a:xfrm>
              </p:grpSpPr>
              <p:sp>
                <p:nvSpPr>
                  <p:cNvPr id="15250" name="Google Shape;15250;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51" name="Google Shape;15251;p70"/>
                  <p:cNvGrpSpPr/>
                  <p:nvPr/>
                </p:nvGrpSpPr>
                <p:grpSpPr>
                  <a:xfrm>
                    <a:off x="2725064" y="1364529"/>
                    <a:ext cx="297954" cy="280182"/>
                    <a:chOff x="2725064" y="1364529"/>
                    <a:chExt cx="297954" cy="280182"/>
                  </a:xfrm>
                </p:grpSpPr>
                <p:sp>
                  <p:nvSpPr>
                    <p:cNvPr id="15252" name="Google Shape;15252;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5257" name="Google Shape;15257;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2" name="Google Shape;15262;p70"/>
          <p:cNvGrpSpPr/>
          <p:nvPr/>
        </p:nvGrpSpPr>
        <p:grpSpPr>
          <a:xfrm>
            <a:off x="3909124" y="2727412"/>
            <a:ext cx="1569144" cy="591015"/>
            <a:chOff x="3820100" y="3023049"/>
            <a:chExt cx="1303926" cy="491162"/>
          </a:xfrm>
        </p:grpSpPr>
        <p:grpSp>
          <p:nvGrpSpPr>
            <p:cNvPr id="15263" name="Google Shape;15263;p70"/>
            <p:cNvGrpSpPr/>
            <p:nvPr/>
          </p:nvGrpSpPr>
          <p:grpSpPr>
            <a:xfrm>
              <a:off x="3820100" y="3023072"/>
              <a:ext cx="1303926" cy="491139"/>
              <a:chOff x="3820100" y="3023072"/>
              <a:chExt cx="1303926" cy="491139"/>
            </a:xfrm>
          </p:grpSpPr>
          <p:sp>
            <p:nvSpPr>
              <p:cNvPr id="15264" name="Google Shape;15264;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6" name="Google Shape;15266;p70"/>
            <p:cNvGrpSpPr/>
            <p:nvPr/>
          </p:nvGrpSpPr>
          <p:grpSpPr>
            <a:xfrm>
              <a:off x="4132439" y="3023645"/>
              <a:ext cx="393633" cy="177096"/>
              <a:chOff x="4132439" y="3023645"/>
              <a:chExt cx="393633" cy="177096"/>
            </a:xfrm>
          </p:grpSpPr>
          <p:sp>
            <p:nvSpPr>
              <p:cNvPr id="15267" name="Google Shape;15267;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9" name="Google Shape;15269;p70"/>
            <p:cNvGrpSpPr/>
            <p:nvPr/>
          </p:nvGrpSpPr>
          <p:grpSpPr>
            <a:xfrm>
              <a:off x="3921811" y="3023049"/>
              <a:ext cx="1002397" cy="388943"/>
              <a:chOff x="3921811" y="3023049"/>
              <a:chExt cx="1002397" cy="388943"/>
            </a:xfrm>
          </p:grpSpPr>
          <p:sp>
            <p:nvSpPr>
              <p:cNvPr id="15270" name="Google Shape;15270;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2" name="Google Shape;15272;p70"/>
            <p:cNvGrpSpPr/>
            <p:nvPr/>
          </p:nvGrpSpPr>
          <p:grpSpPr>
            <a:xfrm>
              <a:off x="4023645" y="3023049"/>
              <a:ext cx="683032" cy="286722"/>
              <a:chOff x="4023645" y="3023049"/>
              <a:chExt cx="683032" cy="286722"/>
            </a:xfrm>
          </p:grpSpPr>
          <p:sp>
            <p:nvSpPr>
              <p:cNvPr id="15273" name="Google Shape;15273;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75" name="Google Shape;15275;p70"/>
          <p:cNvGrpSpPr/>
          <p:nvPr/>
        </p:nvGrpSpPr>
        <p:grpSpPr>
          <a:xfrm>
            <a:off x="1541246" y="1854257"/>
            <a:ext cx="713522" cy="688025"/>
            <a:chOff x="1706078" y="2092648"/>
            <a:chExt cx="660913" cy="637296"/>
          </a:xfrm>
        </p:grpSpPr>
        <p:sp>
          <p:nvSpPr>
            <p:cNvPr id="15276" name="Google Shape;15276;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7" name="Google Shape;15277;p70"/>
            <p:cNvGrpSpPr/>
            <p:nvPr/>
          </p:nvGrpSpPr>
          <p:grpSpPr>
            <a:xfrm>
              <a:off x="1706078" y="2092648"/>
              <a:ext cx="660913" cy="575241"/>
              <a:chOff x="1706078" y="2092648"/>
              <a:chExt cx="660913" cy="575241"/>
            </a:xfrm>
          </p:grpSpPr>
          <p:sp>
            <p:nvSpPr>
              <p:cNvPr id="15278" name="Google Shape;15278;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81" name="Google Shape;15281;p70"/>
          <p:cNvGrpSpPr/>
          <p:nvPr/>
        </p:nvGrpSpPr>
        <p:grpSpPr>
          <a:xfrm>
            <a:off x="6303104" y="971806"/>
            <a:ext cx="1317459" cy="684168"/>
            <a:chOff x="238125" y="999450"/>
            <a:chExt cx="7140700" cy="3708225"/>
          </a:xfrm>
        </p:grpSpPr>
        <p:sp>
          <p:nvSpPr>
            <p:cNvPr id="15282" name="Google Shape;15282;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294"/>
        <p:cNvGrpSpPr/>
        <p:nvPr/>
      </p:nvGrpSpPr>
      <p:grpSpPr>
        <a:xfrm>
          <a:off x="0" y="0"/>
          <a:ext cx="0" cy="0"/>
          <a:chOff x="0" y="0"/>
          <a:chExt cx="0" cy="0"/>
        </a:xfrm>
      </p:grpSpPr>
      <p:grpSp>
        <p:nvGrpSpPr>
          <p:cNvPr id="15295" name="Google Shape;15295;p71"/>
          <p:cNvGrpSpPr/>
          <p:nvPr/>
        </p:nvGrpSpPr>
        <p:grpSpPr>
          <a:xfrm>
            <a:off x="717025" y="967615"/>
            <a:ext cx="1636117" cy="1526144"/>
            <a:chOff x="729238" y="1179665"/>
            <a:chExt cx="1636117" cy="1526144"/>
          </a:xfrm>
        </p:grpSpPr>
        <p:grpSp>
          <p:nvGrpSpPr>
            <p:cNvPr id="15296" name="Google Shape;15296;p71"/>
            <p:cNvGrpSpPr/>
            <p:nvPr/>
          </p:nvGrpSpPr>
          <p:grpSpPr>
            <a:xfrm>
              <a:off x="729238" y="1179665"/>
              <a:ext cx="80700" cy="1526144"/>
              <a:chOff x="729238" y="1179665"/>
              <a:chExt cx="80700" cy="1526144"/>
            </a:xfrm>
          </p:grpSpPr>
          <p:sp>
            <p:nvSpPr>
              <p:cNvPr id="15297" name="Google Shape;15297;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71"/>
            <p:cNvGrpSpPr/>
            <p:nvPr/>
          </p:nvGrpSpPr>
          <p:grpSpPr>
            <a:xfrm>
              <a:off x="903098" y="1179665"/>
              <a:ext cx="80700" cy="1526144"/>
              <a:chOff x="903098" y="1179665"/>
              <a:chExt cx="80700" cy="1526144"/>
            </a:xfrm>
          </p:grpSpPr>
          <p:sp>
            <p:nvSpPr>
              <p:cNvPr id="15308" name="Google Shape;15308;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8" name="Google Shape;15318;p71"/>
            <p:cNvGrpSpPr/>
            <p:nvPr/>
          </p:nvGrpSpPr>
          <p:grpSpPr>
            <a:xfrm>
              <a:off x="1076958" y="1179665"/>
              <a:ext cx="80700" cy="1526144"/>
              <a:chOff x="1076958" y="1179665"/>
              <a:chExt cx="80700" cy="1526144"/>
            </a:xfrm>
          </p:grpSpPr>
          <p:sp>
            <p:nvSpPr>
              <p:cNvPr id="15319" name="Google Shape;15319;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71"/>
            <p:cNvGrpSpPr/>
            <p:nvPr/>
          </p:nvGrpSpPr>
          <p:grpSpPr>
            <a:xfrm>
              <a:off x="1247707" y="1179665"/>
              <a:ext cx="80700" cy="1526144"/>
              <a:chOff x="1247707" y="1179665"/>
              <a:chExt cx="80700" cy="1526144"/>
            </a:xfrm>
          </p:grpSpPr>
          <p:sp>
            <p:nvSpPr>
              <p:cNvPr id="15330" name="Google Shape;15330;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71"/>
            <p:cNvGrpSpPr/>
            <p:nvPr/>
          </p:nvGrpSpPr>
          <p:grpSpPr>
            <a:xfrm>
              <a:off x="1421567" y="1179665"/>
              <a:ext cx="80700" cy="1526144"/>
              <a:chOff x="1421567" y="1179665"/>
              <a:chExt cx="80700" cy="1526144"/>
            </a:xfrm>
          </p:grpSpPr>
          <p:sp>
            <p:nvSpPr>
              <p:cNvPr id="15341" name="Google Shape;15341;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1" name="Google Shape;15351;p71"/>
            <p:cNvGrpSpPr/>
            <p:nvPr/>
          </p:nvGrpSpPr>
          <p:grpSpPr>
            <a:xfrm>
              <a:off x="1592327" y="1179665"/>
              <a:ext cx="80700" cy="1526144"/>
              <a:chOff x="1592327" y="1179665"/>
              <a:chExt cx="80700" cy="1526144"/>
            </a:xfrm>
          </p:grpSpPr>
          <p:sp>
            <p:nvSpPr>
              <p:cNvPr id="15352" name="Google Shape;15352;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2" name="Google Shape;15362;p71"/>
            <p:cNvGrpSpPr/>
            <p:nvPr/>
          </p:nvGrpSpPr>
          <p:grpSpPr>
            <a:xfrm>
              <a:off x="1766187" y="1179665"/>
              <a:ext cx="80700" cy="1526144"/>
              <a:chOff x="1766187" y="1179665"/>
              <a:chExt cx="80700" cy="1526144"/>
            </a:xfrm>
          </p:grpSpPr>
          <p:sp>
            <p:nvSpPr>
              <p:cNvPr id="15363" name="Google Shape;15363;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3" name="Google Shape;15373;p71"/>
            <p:cNvGrpSpPr/>
            <p:nvPr/>
          </p:nvGrpSpPr>
          <p:grpSpPr>
            <a:xfrm>
              <a:off x="1936935" y="1179665"/>
              <a:ext cx="80700" cy="1526144"/>
              <a:chOff x="1936935" y="1179665"/>
              <a:chExt cx="80700" cy="1526144"/>
            </a:xfrm>
          </p:grpSpPr>
          <p:sp>
            <p:nvSpPr>
              <p:cNvPr id="15374" name="Google Shape;15374;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4" name="Google Shape;15384;p71"/>
            <p:cNvGrpSpPr/>
            <p:nvPr/>
          </p:nvGrpSpPr>
          <p:grpSpPr>
            <a:xfrm>
              <a:off x="2110795" y="1179665"/>
              <a:ext cx="80700" cy="1526144"/>
              <a:chOff x="2110795" y="1179665"/>
              <a:chExt cx="80700" cy="1526144"/>
            </a:xfrm>
          </p:grpSpPr>
          <p:sp>
            <p:nvSpPr>
              <p:cNvPr id="15385" name="Google Shape;15385;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5" name="Google Shape;15395;p71"/>
            <p:cNvGrpSpPr/>
            <p:nvPr/>
          </p:nvGrpSpPr>
          <p:grpSpPr>
            <a:xfrm>
              <a:off x="2284655" y="1179665"/>
              <a:ext cx="80700" cy="1526144"/>
              <a:chOff x="2284655" y="1179665"/>
              <a:chExt cx="80700" cy="1526144"/>
            </a:xfrm>
          </p:grpSpPr>
          <p:sp>
            <p:nvSpPr>
              <p:cNvPr id="15396" name="Google Shape;15396;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06" name="Google Shape;15406;p71"/>
          <p:cNvGrpSpPr/>
          <p:nvPr/>
        </p:nvGrpSpPr>
        <p:grpSpPr>
          <a:xfrm>
            <a:off x="2611692" y="986753"/>
            <a:ext cx="1364248" cy="1102133"/>
            <a:chOff x="2623904" y="1198803"/>
            <a:chExt cx="1364248" cy="1102133"/>
          </a:xfrm>
        </p:grpSpPr>
        <p:grpSp>
          <p:nvGrpSpPr>
            <p:cNvPr id="15407" name="Google Shape;15407;p71"/>
            <p:cNvGrpSpPr/>
            <p:nvPr/>
          </p:nvGrpSpPr>
          <p:grpSpPr>
            <a:xfrm>
              <a:off x="2623907" y="1198803"/>
              <a:ext cx="1364245" cy="273000"/>
              <a:chOff x="2623907" y="1198803"/>
              <a:chExt cx="1364245" cy="273000"/>
            </a:xfrm>
          </p:grpSpPr>
          <p:sp>
            <p:nvSpPr>
              <p:cNvPr id="15408" name="Google Shape;15408;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3" name="Google Shape;15413;p71"/>
            <p:cNvGrpSpPr/>
            <p:nvPr/>
          </p:nvGrpSpPr>
          <p:grpSpPr>
            <a:xfrm>
              <a:off x="2623904" y="1476964"/>
              <a:ext cx="1364245" cy="273000"/>
              <a:chOff x="2623904" y="1476964"/>
              <a:chExt cx="1364245" cy="273000"/>
            </a:xfrm>
          </p:grpSpPr>
          <p:sp>
            <p:nvSpPr>
              <p:cNvPr id="15414" name="Google Shape;15414;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9" name="Google Shape;15419;p71"/>
            <p:cNvGrpSpPr/>
            <p:nvPr/>
          </p:nvGrpSpPr>
          <p:grpSpPr>
            <a:xfrm>
              <a:off x="2623907" y="1749775"/>
              <a:ext cx="1364245" cy="273000"/>
              <a:chOff x="2623907" y="1749775"/>
              <a:chExt cx="1364245" cy="273000"/>
            </a:xfrm>
          </p:grpSpPr>
          <p:sp>
            <p:nvSpPr>
              <p:cNvPr id="15420" name="Google Shape;15420;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5" name="Google Shape;15425;p71"/>
            <p:cNvGrpSpPr/>
            <p:nvPr/>
          </p:nvGrpSpPr>
          <p:grpSpPr>
            <a:xfrm>
              <a:off x="2623904" y="2027936"/>
              <a:ext cx="1364245" cy="273000"/>
              <a:chOff x="2623904" y="2027936"/>
              <a:chExt cx="1364245" cy="273000"/>
            </a:xfrm>
          </p:grpSpPr>
          <p:sp>
            <p:nvSpPr>
              <p:cNvPr id="15426" name="Google Shape;15426;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31" name="Google Shape;15431;p71"/>
          <p:cNvGrpSpPr/>
          <p:nvPr/>
        </p:nvGrpSpPr>
        <p:grpSpPr>
          <a:xfrm>
            <a:off x="2601153" y="2445826"/>
            <a:ext cx="1387541" cy="159124"/>
            <a:chOff x="3200660" y="2180272"/>
            <a:chExt cx="2563824" cy="378237"/>
          </a:xfrm>
        </p:grpSpPr>
        <p:sp>
          <p:nvSpPr>
            <p:cNvPr id="15432" name="Google Shape;15432;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71"/>
          <p:cNvGrpSpPr/>
          <p:nvPr/>
        </p:nvGrpSpPr>
        <p:grpSpPr>
          <a:xfrm>
            <a:off x="2597677" y="2723590"/>
            <a:ext cx="1390502" cy="159625"/>
            <a:chOff x="3530150" y="2790075"/>
            <a:chExt cx="1962600" cy="225300"/>
          </a:xfrm>
        </p:grpSpPr>
        <p:sp>
          <p:nvSpPr>
            <p:cNvPr id="15451" name="Google Shape;15451;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71"/>
          <p:cNvGrpSpPr/>
          <p:nvPr/>
        </p:nvGrpSpPr>
        <p:grpSpPr>
          <a:xfrm>
            <a:off x="2597735" y="3001855"/>
            <a:ext cx="1411629" cy="154175"/>
            <a:chOff x="3558802" y="4011244"/>
            <a:chExt cx="1866000" cy="111600"/>
          </a:xfrm>
        </p:grpSpPr>
        <p:sp>
          <p:nvSpPr>
            <p:cNvPr id="15454" name="Google Shape;15454;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6" name="Google Shape;15456;p71"/>
          <p:cNvGrpSpPr/>
          <p:nvPr/>
        </p:nvGrpSpPr>
        <p:grpSpPr>
          <a:xfrm>
            <a:off x="2598023" y="2207425"/>
            <a:ext cx="1383503" cy="119761"/>
            <a:chOff x="3465975" y="2270258"/>
            <a:chExt cx="1986364" cy="171947"/>
          </a:xfrm>
        </p:grpSpPr>
        <p:sp>
          <p:nvSpPr>
            <p:cNvPr id="15457" name="Google Shape;15457;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5" name="Google Shape;15465;p71"/>
          <p:cNvGrpSpPr/>
          <p:nvPr/>
        </p:nvGrpSpPr>
        <p:grpSpPr>
          <a:xfrm>
            <a:off x="2609030" y="3571198"/>
            <a:ext cx="1369531" cy="195460"/>
            <a:chOff x="723300" y="4253549"/>
            <a:chExt cx="2276482" cy="324900"/>
          </a:xfrm>
        </p:grpSpPr>
        <p:sp>
          <p:nvSpPr>
            <p:cNvPr id="15466" name="Google Shape;15466;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1" name="Google Shape;15471;p71"/>
          <p:cNvGrpSpPr/>
          <p:nvPr/>
        </p:nvGrpSpPr>
        <p:grpSpPr>
          <a:xfrm>
            <a:off x="2598591" y="3272439"/>
            <a:ext cx="1389066" cy="180119"/>
            <a:chOff x="705948" y="3788465"/>
            <a:chExt cx="2308953" cy="299400"/>
          </a:xfrm>
        </p:grpSpPr>
        <p:sp>
          <p:nvSpPr>
            <p:cNvPr id="15472" name="Google Shape;15472;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7" name="Google Shape;15477;p71"/>
          <p:cNvGrpSpPr/>
          <p:nvPr/>
        </p:nvGrpSpPr>
        <p:grpSpPr>
          <a:xfrm>
            <a:off x="4195581" y="1876393"/>
            <a:ext cx="1433821" cy="191501"/>
            <a:chOff x="4273350" y="2088443"/>
            <a:chExt cx="1433821" cy="191501"/>
          </a:xfrm>
        </p:grpSpPr>
        <p:grpSp>
          <p:nvGrpSpPr>
            <p:cNvPr id="15478" name="Google Shape;15478;p71"/>
            <p:cNvGrpSpPr/>
            <p:nvPr/>
          </p:nvGrpSpPr>
          <p:grpSpPr>
            <a:xfrm>
              <a:off x="4273350" y="2088443"/>
              <a:ext cx="1433821" cy="0"/>
              <a:chOff x="5224975" y="2962250"/>
              <a:chExt cx="1544400" cy="0"/>
            </a:xfrm>
          </p:grpSpPr>
          <p:cxnSp>
            <p:nvCxnSpPr>
              <p:cNvPr id="15479" name="Google Shape;15479;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5480" name="Google Shape;15480;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5481" name="Google Shape;15481;p71"/>
            <p:cNvGrpSpPr/>
            <p:nvPr/>
          </p:nvGrpSpPr>
          <p:grpSpPr>
            <a:xfrm>
              <a:off x="4273350" y="2279944"/>
              <a:ext cx="1433821" cy="0"/>
              <a:chOff x="5224975" y="2962250"/>
              <a:chExt cx="1544400" cy="0"/>
            </a:xfrm>
          </p:grpSpPr>
          <p:cxnSp>
            <p:nvCxnSpPr>
              <p:cNvPr id="15482" name="Google Shape;15482;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5483" name="Google Shape;15483;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5484" name="Google Shape;15484;p71"/>
          <p:cNvGrpSpPr/>
          <p:nvPr/>
        </p:nvGrpSpPr>
        <p:grpSpPr>
          <a:xfrm>
            <a:off x="2646528" y="3885297"/>
            <a:ext cx="1304609" cy="294074"/>
            <a:chOff x="2658741" y="4097347"/>
            <a:chExt cx="1304609" cy="294074"/>
          </a:xfrm>
        </p:grpSpPr>
        <p:grpSp>
          <p:nvGrpSpPr>
            <p:cNvPr id="15485" name="Google Shape;15485;p71"/>
            <p:cNvGrpSpPr/>
            <p:nvPr/>
          </p:nvGrpSpPr>
          <p:grpSpPr>
            <a:xfrm>
              <a:off x="2658741" y="4097347"/>
              <a:ext cx="118572" cy="294074"/>
              <a:chOff x="3343310" y="4475555"/>
              <a:chExt cx="127717" cy="316753"/>
            </a:xfrm>
          </p:grpSpPr>
          <p:sp>
            <p:nvSpPr>
              <p:cNvPr id="15486" name="Google Shape;15486;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8" name="Google Shape;15488;p71"/>
            <p:cNvGrpSpPr/>
            <p:nvPr/>
          </p:nvGrpSpPr>
          <p:grpSpPr>
            <a:xfrm>
              <a:off x="3815519" y="4098388"/>
              <a:ext cx="147831" cy="291991"/>
              <a:chOff x="3527539" y="4476677"/>
              <a:chExt cx="159232" cy="314510"/>
            </a:xfrm>
          </p:grpSpPr>
          <p:sp>
            <p:nvSpPr>
              <p:cNvPr id="15489" name="Google Shape;15489;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71"/>
            <p:cNvGrpSpPr/>
            <p:nvPr/>
          </p:nvGrpSpPr>
          <p:grpSpPr>
            <a:xfrm>
              <a:off x="3511696" y="4098388"/>
              <a:ext cx="147831" cy="291991"/>
              <a:chOff x="3527539" y="4476677"/>
              <a:chExt cx="159232" cy="314510"/>
            </a:xfrm>
          </p:grpSpPr>
          <p:sp>
            <p:nvSpPr>
              <p:cNvPr id="15492" name="Google Shape;15492;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4" name="Google Shape;15494;p71"/>
            <p:cNvGrpSpPr/>
            <p:nvPr/>
          </p:nvGrpSpPr>
          <p:grpSpPr>
            <a:xfrm>
              <a:off x="3207874" y="4098388"/>
              <a:ext cx="147831" cy="291991"/>
              <a:chOff x="3527539" y="4476677"/>
              <a:chExt cx="159232" cy="314510"/>
            </a:xfrm>
          </p:grpSpPr>
          <p:sp>
            <p:nvSpPr>
              <p:cNvPr id="15495" name="Google Shape;15495;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71"/>
            <p:cNvGrpSpPr/>
            <p:nvPr/>
          </p:nvGrpSpPr>
          <p:grpSpPr>
            <a:xfrm>
              <a:off x="2933305" y="4097347"/>
              <a:ext cx="118572" cy="294074"/>
              <a:chOff x="3343310" y="4475555"/>
              <a:chExt cx="127717" cy="316753"/>
            </a:xfrm>
          </p:grpSpPr>
          <p:sp>
            <p:nvSpPr>
              <p:cNvPr id="15498" name="Google Shape;15498;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00" name="Google Shape;15500;p71"/>
          <p:cNvGrpSpPr/>
          <p:nvPr/>
        </p:nvGrpSpPr>
        <p:grpSpPr>
          <a:xfrm>
            <a:off x="4197136" y="963991"/>
            <a:ext cx="1430711" cy="751237"/>
            <a:chOff x="5159450" y="1919950"/>
            <a:chExt cx="1541050" cy="862500"/>
          </a:xfrm>
        </p:grpSpPr>
        <p:sp>
          <p:nvSpPr>
            <p:cNvPr id="15501" name="Google Shape;15501;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5502" name="Google Shape;15502;p71"/>
            <p:cNvGrpSpPr/>
            <p:nvPr/>
          </p:nvGrpSpPr>
          <p:grpSpPr>
            <a:xfrm>
              <a:off x="5159450" y="1919950"/>
              <a:ext cx="1541050" cy="862500"/>
              <a:chOff x="5159450" y="1919950"/>
              <a:chExt cx="1541050" cy="862500"/>
            </a:xfrm>
          </p:grpSpPr>
          <p:cxnSp>
            <p:nvCxnSpPr>
              <p:cNvPr id="15503" name="Google Shape;15503;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5504" name="Google Shape;15504;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5505" name="Google Shape;15505;p71"/>
          <p:cNvGrpSpPr/>
          <p:nvPr/>
        </p:nvGrpSpPr>
        <p:grpSpPr>
          <a:xfrm>
            <a:off x="4245274" y="2227761"/>
            <a:ext cx="1334436" cy="967914"/>
            <a:chOff x="4294923" y="2439811"/>
            <a:chExt cx="1334436" cy="967914"/>
          </a:xfrm>
        </p:grpSpPr>
        <p:grpSp>
          <p:nvGrpSpPr>
            <p:cNvPr id="15506" name="Google Shape;15506;p71"/>
            <p:cNvGrpSpPr/>
            <p:nvPr/>
          </p:nvGrpSpPr>
          <p:grpSpPr>
            <a:xfrm>
              <a:off x="4960455" y="2469658"/>
              <a:ext cx="668904" cy="885524"/>
              <a:chOff x="4960455" y="2469658"/>
              <a:chExt cx="668904" cy="885524"/>
            </a:xfrm>
          </p:grpSpPr>
          <p:sp>
            <p:nvSpPr>
              <p:cNvPr id="15507" name="Google Shape;15507;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3" name="Google Shape;15513;p71"/>
            <p:cNvGrpSpPr/>
            <p:nvPr/>
          </p:nvGrpSpPr>
          <p:grpSpPr>
            <a:xfrm>
              <a:off x="4294923" y="2469658"/>
              <a:ext cx="668951" cy="885524"/>
              <a:chOff x="4294923" y="2469658"/>
              <a:chExt cx="668951" cy="885524"/>
            </a:xfrm>
          </p:grpSpPr>
          <p:sp>
            <p:nvSpPr>
              <p:cNvPr id="15514" name="Google Shape;15514;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20" name="Google Shape;15520;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71"/>
          <p:cNvGrpSpPr/>
          <p:nvPr/>
        </p:nvGrpSpPr>
        <p:grpSpPr>
          <a:xfrm>
            <a:off x="4231477" y="3282206"/>
            <a:ext cx="1430949" cy="897289"/>
            <a:chOff x="4351371" y="3547942"/>
            <a:chExt cx="1345130" cy="843475"/>
          </a:xfrm>
        </p:grpSpPr>
        <p:grpSp>
          <p:nvGrpSpPr>
            <p:cNvPr id="15522" name="Google Shape;15522;p71"/>
            <p:cNvGrpSpPr/>
            <p:nvPr/>
          </p:nvGrpSpPr>
          <p:grpSpPr>
            <a:xfrm>
              <a:off x="4351371" y="4209917"/>
              <a:ext cx="1345130" cy="181500"/>
              <a:chOff x="4351371" y="4209917"/>
              <a:chExt cx="1345130" cy="181500"/>
            </a:xfrm>
          </p:grpSpPr>
          <p:sp>
            <p:nvSpPr>
              <p:cNvPr id="15523" name="Google Shape;15523;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24" name="Google Shape;15524;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5525" name="Google Shape;15525;p71"/>
            <p:cNvGrpSpPr/>
            <p:nvPr/>
          </p:nvGrpSpPr>
          <p:grpSpPr>
            <a:xfrm>
              <a:off x="4403010" y="3985221"/>
              <a:ext cx="1109518" cy="181500"/>
              <a:chOff x="4403010" y="3985221"/>
              <a:chExt cx="1109518" cy="181500"/>
            </a:xfrm>
          </p:grpSpPr>
          <p:sp>
            <p:nvSpPr>
              <p:cNvPr id="15526" name="Google Shape;15526;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27" name="Google Shape;15527;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5528" name="Google Shape;15528;p71"/>
            <p:cNvGrpSpPr/>
            <p:nvPr/>
          </p:nvGrpSpPr>
          <p:grpSpPr>
            <a:xfrm>
              <a:off x="4618704" y="3766582"/>
              <a:ext cx="807858" cy="181500"/>
              <a:chOff x="4618704" y="3766582"/>
              <a:chExt cx="807858" cy="181500"/>
            </a:xfrm>
          </p:grpSpPr>
          <p:sp>
            <p:nvSpPr>
              <p:cNvPr id="15529" name="Google Shape;15529;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30" name="Google Shape;15530;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5531" name="Google Shape;15531;p71"/>
            <p:cNvGrpSpPr/>
            <p:nvPr/>
          </p:nvGrpSpPr>
          <p:grpSpPr>
            <a:xfrm>
              <a:off x="4735238" y="3547942"/>
              <a:ext cx="462839" cy="181500"/>
              <a:chOff x="4735238" y="3547942"/>
              <a:chExt cx="462839" cy="181500"/>
            </a:xfrm>
          </p:grpSpPr>
          <p:sp>
            <p:nvSpPr>
              <p:cNvPr id="15532" name="Google Shape;15532;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33" name="Google Shape;15533;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5534" name="Google Shape;15534;p71"/>
          <p:cNvGrpSpPr/>
          <p:nvPr/>
        </p:nvGrpSpPr>
        <p:grpSpPr>
          <a:xfrm>
            <a:off x="7407835" y="2217530"/>
            <a:ext cx="1020955" cy="928853"/>
            <a:chOff x="926675" y="238125"/>
            <a:chExt cx="5755100" cy="5232975"/>
          </a:xfrm>
        </p:grpSpPr>
        <p:sp>
          <p:nvSpPr>
            <p:cNvPr id="15535" name="Google Shape;15535;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9" name="Google Shape;15539;p71"/>
          <p:cNvGrpSpPr/>
          <p:nvPr/>
        </p:nvGrpSpPr>
        <p:grpSpPr>
          <a:xfrm>
            <a:off x="715208" y="2616265"/>
            <a:ext cx="1695374" cy="1560837"/>
            <a:chOff x="727421" y="2828315"/>
            <a:chExt cx="1695374" cy="1560837"/>
          </a:xfrm>
        </p:grpSpPr>
        <p:grpSp>
          <p:nvGrpSpPr>
            <p:cNvPr id="15540" name="Google Shape;15540;p71"/>
            <p:cNvGrpSpPr/>
            <p:nvPr/>
          </p:nvGrpSpPr>
          <p:grpSpPr>
            <a:xfrm>
              <a:off x="727421" y="2828315"/>
              <a:ext cx="1695374" cy="1560837"/>
              <a:chOff x="734799" y="2782450"/>
              <a:chExt cx="1571100" cy="1577400"/>
            </a:xfrm>
          </p:grpSpPr>
          <p:cxnSp>
            <p:nvCxnSpPr>
              <p:cNvPr id="15541" name="Google Shape;15541;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5542" name="Google Shape;15542;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5543" name="Google Shape;15543;p71"/>
            <p:cNvGrpSpPr/>
            <p:nvPr/>
          </p:nvGrpSpPr>
          <p:grpSpPr>
            <a:xfrm>
              <a:off x="819108" y="2882501"/>
              <a:ext cx="1556791" cy="1426186"/>
              <a:chOff x="819108" y="2882501"/>
              <a:chExt cx="1556791" cy="1426186"/>
            </a:xfrm>
          </p:grpSpPr>
          <p:grpSp>
            <p:nvGrpSpPr>
              <p:cNvPr id="15544" name="Google Shape;15544;p71"/>
              <p:cNvGrpSpPr/>
              <p:nvPr/>
            </p:nvGrpSpPr>
            <p:grpSpPr>
              <a:xfrm>
                <a:off x="819108" y="2882501"/>
                <a:ext cx="103104" cy="1426186"/>
                <a:chOff x="4674013" y="3100904"/>
                <a:chExt cx="122758" cy="1698043"/>
              </a:xfrm>
            </p:grpSpPr>
            <p:sp>
              <p:nvSpPr>
                <p:cNvPr id="15545" name="Google Shape;15545;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2" name="Google Shape;15552;p71"/>
              <p:cNvGrpSpPr/>
              <p:nvPr/>
            </p:nvGrpSpPr>
            <p:grpSpPr>
              <a:xfrm>
                <a:off x="1062475" y="2882501"/>
                <a:ext cx="103104" cy="1426186"/>
                <a:chOff x="4940438" y="3100904"/>
                <a:chExt cx="122758" cy="1698043"/>
              </a:xfrm>
            </p:grpSpPr>
            <p:sp>
              <p:nvSpPr>
                <p:cNvPr id="15553" name="Google Shape;15553;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0" name="Google Shape;15560;p71"/>
              <p:cNvGrpSpPr/>
              <p:nvPr/>
            </p:nvGrpSpPr>
            <p:grpSpPr>
              <a:xfrm>
                <a:off x="1299324" y="2882501"/>
                <a:ext cx="103104" cy="1426186"/>
                <a:chOff x="5206863" y="3100904"/>
                <a:chExt cx="122758" cy="1698043"/>
              </a:xfrm>
            </p:grpSpPr>
            <p:sp>
              <p:nvSpPr>
                <p:cNvPr id="15561" name="Google Shape;15561;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8" name="Google Shape;15568;p71"/>
              <p:cNvGrpSpPr/>
              <p:nvPr/>
            </p:nvGrpSpPr>
            <p:grpSpPr>
              <a:xfrm>
                <a:off x="1786057" y="2882501"/>
                <a:ext cx="103104" cy="1426186"/>
                <a:chOff x="6006138" y="3143629"/>
                <a:chExt cx="122758" cy="1698043"/>
              </a:xfrm>
            </p:grpSpPr>
            <p:sp>
              <p:nvSpPr>
                <p:cNvPr id="15569" name="Google Shape;15569;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6" name="Google Shape;15576;p71"/>
              <p:cNvGrpSpPr/>
              <p:nvPr/>
            </p:nvGrpSpPr>
            <p:grpSpPr>
              <a:xfrm>
                <a:off x="2029422" y="2882501"/>
                <a:ext cx="103104" cy="1426186"/>
                <a:chOff x="6805413" y="3100904"/>
                <a:chExt cx="122758" cy="1698043"/>
              </a:xfrm>
            </p:grpSpPr>
            <p:sp>
              <p:nvSpPr>
                <p:cNvPr id="15577" name="Google Shape;15577;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4" name="Google Shape;15584;p71"/>
              <p:cNvGrpSpPr/>
              <p:nvPr/>
            </p:nvGrpSpPr>
            <p:grpSpPr>
              <a:xfrm>
                <a:off x="2272795" y="2882501"/>
                <a:ext cx="103104" cy="1426186"/>
                <a:chOff x="5206863" y="3100904"/>
                <a:chExt cx="122758" cy="1698043"/>
              </a:xfrm>
            </p:grpSpPr>
            <p:sp>
              <p:nvSpPr>
                <p:cNvPr id="15585" name="Google Shape;15585;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2" name="Google Shape;15592;p71"/>
              <p:cNvGrpSpPr/>
              <p:nvPr/>
            </p:nvGrpSpPr>
            <p:grpSpPr>
              <a:xfrm>
                <a:off x="1542694" y="2882501"/>
                <a:ext cx="103104" cy="1426186"/>
                <a:chOff x="6006138" y="3143629"/>
                <a:chExt cx="122758" cy="1698043"/>
              </a:xfrm>
            </p:grpSpPr>
            <p:sp>
              <p:nvSpPr>
                <p:cNvPr id="15593" name="Google Shape;15593;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600" name="Google Shape;15600;p71"/>
          <p:cNvGrpSpPr/>
          <p:nvPr/>
        </p:nvGrpSpPr>
        <p:grpSpPr>
          <a:xfrm>
            <a:off x="5671259" y="3305987"/>
            <a:ext cx="2749952" cy="870677"/>
            <a:chOff x="238125" y="1725700"/>
            <a:chExt cx="7139025" cy="2260325"/>
          </a:xfrm>
        </p:grpSpPr>
        <p:sp>
          <p:nvSpPr>
            <p:cNvPr id="15601" name="Google Shape;15601;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1" name="Google Shape;15611;p71"/>
          <p:cNvGrpSpPr/>
          <p:nvPr/>
        </p:nvGrpSpPr>
        <p:grpSpPr>
          <a:xfrm>
            <a:off x="5941423" y="2247733"/>
            <a:ext cx="1105452" cy="916747"/>
            <a:chOff x="5249100" y="1210600"/>
            <a:chExt cx="3502700" cy="2904775"/>
          </a:xfrm>
        </p:grpSpPr>
        <p:sp>
          <p:nvSpPr>
            <p:cNvPr id="15612" name="Google Shape;15612;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16" name="Google Shape;15616;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5617" name="Google Shape;15617;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5618" name="Google Shape;15618;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5619" name="Google Shape;15619;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5620" name="Google Shape;15620;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1" name="Google Shape;15621;p71"/>
          <p:cNvGrpSpPr/>
          <p:nvPr/>
        </p:nvGrpSpPr>
        <p:grpSpPr>
          <a:xfrm>
            <a:off x="7123971" y="967151"/>
            <a:ext cx="1304650" cy="1124856"/>
            <a:chOff x="7287122" y="1165658"/>
            <a:chExt cx="1219413" cy="1051365"/>
          </a:xfrm>
        </p:grpSpPr>
        <p:grpSp>
          <p:nvGrpSpPr>
            <p:cNvPr id="15622" name="Google Shape;15622;p71"/>
            <p:cNvGrpSpPr/>
            <p:nvPr/>
          </p:nvGrpSpPr>
          <p:grpSpPr>
            <a:xfrm>
              <a:off x="7287122" y="1969723"/>
              <a:ext cx="1219413" cy="247300"/>
              <a:chOff x="7287122" y="1969723"/>
              <a:chExt cx="1219413" cy="247300"/>
            </a:xfrm>
          </p:grpSpPr>
          <p:sp>
            <p:nvSpPr>
              <p:cNvPr id="15623" name="Google Shape;15623;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4" name="Google Shape;15624;p71"/>
              <p:cNvGrpSpPr/>
              <p:nvPr/>
            </p:nvGrpSpPr>
            <p:grpSpPr>
              <a:xfrm>
                <a:off x="7287122" y="2063892"/>
                <a:ext cx="1151753" cy="73428"/>
                <a:chOff x="7287122" y="2063892"/>
                <a:chExt cx="1151753" cy="73428"/>
              </a:xfrm>
            </p:grpSpPr>
            <p:sp>
              <p:nvSpPr>
                <p:cNvPr id="15625" name="Google Shape;15625;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26" name="Google Shape;15626;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5627" name="Google Shape;15627;p71"/>
            <p:cNvGrpSpPr/>
            <p:nvPr/>
          </p:nvGrpSpPr>
          <p:grpSpPr>
            <a:xfrm>
              <a:off x="7287122" y="1712201"/>
              <a:ext cx="1219403" cy="246767"/>
              <a:chOff x="7287122" y="1712201"/>
              <a:chExt cx="1219403" cy="246767"/>
            </a:xfrm>
          </p:grpSpPr>
          <p:sp>
            <p:nvSpPr>
              <p:cNvPr id="15628" name="Google Shape;15628;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9" name="Google Shape;15629;p71"/>
              <p:cNvGrpSpPr/>
              <p:nvPr/>
            </p:nvGrpSpPr>
            <p:grpSpPr>
              <a:xfrm>
                <a:off x="7287122" y="1842861"/>
                <a:ext cx="1005303" cy="73419"/>
                <a:chOff x="7287122" y="1842861"/>
                <a:chExt cx="1005303" cy="73419"/>
              </a:xfrm>
            </p:grpSpPr>
            <p:sp>
              <p:nvSpPr>
                <p:cNvPr id="15630" name="Google Shape;15630;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31" name="Google Shape;15631;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5632" name="Google Shape;15632;p71"/>
            <p:cNvGrpSpPr/>
            <p:nvPr/>
          </p:nvGrpSpPr>
          <p:grpSpPr>
            <a:xfrm>
              <a:off x="7287122" y="1447520"/>
              <a:ext cx="1219403" cy="286667"/>
              <a:chOff x="7287122" y="1447520"/>
              <a:chExt cx="1219403" cy="286667"/>
            </a:xfrm>
          </p:grpSpPr>
          <p:sp>
            <p:nvSpPr>
              <p:cNvPr id="15633" name="Google Shape;15633;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4" name="Google Shape;15634;p71"/>
              <p:cNvGrpSpPr/>
              <p:nvPr/>
            </p:nvGrpSpPr>
            <p:grpSpPr>
              <a:xfrm>
                <a:off x="7287122" y="1581977"/>
                <a:ext cx="852803" cy="73428"/>
                <a:chOff x="7287122" y="1581977"/>
                <a:chExt cx="852803" cy="73428"/>
              </a:xfrm>
            </p:grpSpPr>
            <p:sp>
              <p:nvSpPr>
                <p:cNvPr id="15635" name="Google Shape;15635;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36" name="Google Shape;15636;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5637" name="Google Shape;15637;p71"/>
            <p:cNvGrpSpPr/>
            <p:nvPr/>
          </p:nvGrpSpPr>
          <p:grpSpPr>
            <a:xfrm>
              <a:off x="7287122" y="1165658"/>
              <a:ext cx="1219403" cy="344253"/>
              <a:chOff x="7287122" y="1165658"/>
              <a:chExt cx="1219403" cy="344253"/>
            </a:xfrm>
          </p:grpSpPr>
          <p:sp>
            <p:nvSpPr>
              <p:cNvPr id="15638" name="Google Shape;15638;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9" name="Google Shape;15639;p71"/>
              <p:cNvGrpSpPr/>
              <p:nvPr/>
            </p:nvGrpSpPr>
            <p:grpSpPr>
              <a:xfrm>
                <a:off x="7287122" y="1341025"/>
                <a:ext cx="695703" cy="73419"/>
                <a:chOff x="7287122" y="1341025"/>
                <a:chExt cx="695703" cy="73419"/>
              </a:xfrm>
            </p:grpSpPr>
            <p:sp>
              <p:nvSpPr>
                <p:cNvPr id="15640" name="Google Shape;15640;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41" name="Google Shape;15641;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5642" name="Google Shape;15642;p71"/>
          <p:cNvGrpSpPr/>
          <p:nvPr/>
        </p:nvGrpSpPr>
        <p:grpSpPr>
          <a:xfrm>
            <a:off x="5790463" y="973174"/>
            <a:ext cx="1397729" cy="1098540"/>
            <a:chOff x="5900602" y="1193063"/>
            <a:chExt cx="1299851" cy="1021707"/>
          </a:xfrm>
        </p:grpSpPr>
        <p:grpSp>
          <p:nvGrpSpPr>
            <p:cNvPr id="15643" name="Google Shape;15643;p71"/>
            <p:cNvGrpSpPr/>
            <p:nvPr/>
          </p:nvGrpSpPr>
          <p:grpSpPr>
            <a:xfrm>
              <a:off x="6520337" y="1193063"/>
              <a:ext cx="341815" cy="799959"/>
              <a:chOff x="6520337" y="1193063"/>
              <a:chExt cx="341815" cy="799959"/>
            </a:xfrm>
          </p:grpSpPr>
          <p:grpSp>
            <p:nvGrpSpPr>
              <p:cNvPr id="15644" name="Google Shape;15644;p71"/>
              <p:cNvGrpSpPr/>
              <p:nvPr/>
            </p:nvGrpSpPr>
            <p:grpSpPr>
              <a:xfrm>
                <a:off x="6520337" y="1589527"/>
                <a:ext cx="213950" cy="403494"/>
                <a:chOff x="6520337" y="1589527"/>
                <a:chExt cx="213950" cy="403494"/>
              </a:xfrm>
            </p:grpSpPr>
            <p:sp>
              <p:nvSpPr>
                <p:cNvPr id="15645" name="Google Shape;15645;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7" name="Google Shape;15647;p71"/>
              <p:cNvGrpSpPr/>
              <p:nvPr/>
            </p:nvGrpSpPr>
            <p:grpSpPr>
              <a:xfrm>
                <a:off x="6577204" y="1193063"/>
                <a:ext cx="284947" cy="464512"/>
                <a:chOff x="6577204" y="1193063"/>
                <a:chExt cx="284947" cy="464512"/>
              </a:xfrm>
            </p:grpSpPr>
            <p:sp>
              <p:nvSpPr>
                <p:cNvPr id="15648" name="Google Shape;15648;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49" name="Google Shape;15649;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5650" name="Google Shape;15650;p71"/>
            <p:cNvGrpSpPr/>
            <p:nvPr/>
          </p:nvGrpSpPr>
          <p:grpSpPr>
            <a:xfrm>
              <a:off x="6238903" y="1193063"/>
              <a:ext cx="300475" cy="900152"/>
              <a:chOff x="6238903" y="1193063"/>
              <a:chExt cx="300475" cy="900152"/>
            </a:xfrm>
          </p:grpSpPr>
          <p:grpSp>
            <p:nvGrpSpPr>
              <p:cNvPr id="15651" name="Google Shape;15651;p71"/>
              <p:cNvGrpSpPr/>
              <p:nvPr/>
            </p:nvGrpSpPr>
            <p:grpSpPr>
              <a:xfrm>
                <a:off x="6290865" y="1489315"/>
                <a:ext cx="248514" cy="603900"/>
                <a:chOff x="6290865" y="1489315"/>
                <a:chExt cx="248514" cy="603900"/>
              </a:xfrm>
            </p:grpSpPr>
            <p:sp>
              <p:nvSpPr>
                <p:cNvPr id="15652" name="Google Shape;15652;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4" name="Google Shape;15654;p71"/>
              <p:cNvGrpSpPr/>
              <p:nvPr/>
            </p:nvGrpSpPr>
            <p:grpSpPr>
              <a:xfrm>
                <a:off x="6238903" y="1193063"/>
                <a:ext cx="284947" cy="333087"/>
                <a:chOff x="6238903" y="1193063"/>
                <a:chExt cx="284947" cy="333087"/>
              </a:xfrm>
            </p:grpSpPr>
            <p:sp>
              <p:nvSpPr>
                <p:cNvPr id="15655" name="Google Shape;15655;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56" name="Google Shape;15656;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5657" name="Google Shape;15657;p71"/>
            <p:cNvGrpSpPr/>
            <p:nvPr/>
          </p:nvGrpSpPr>
          <p:grpSpPr>
            <a:xfrm>
              <a:off x="5900602" y="1193063"/>
              <a:ext cx="444345" cy="1021707"/>
              <a:chOff x="5900602" y="1193063"/>
              <a:chExt cx="444345" cy="1021707"/>
            </a:xfrm>
          </p:grpSpPr>
          <p:grpSp>
            <p:nvGrpSpPr>
              <p:cNvPr id="15658" name="Google Shape;15658;p71"/>
              <p:cNvGrpSpPr/>
              <p:nvPr/>
            </p:nvGrpSpPr>
            <p:grpSpPr>
              <a:xfrm>
                <a:off x="6046501" y="1367785"/>
                <a:ext cx="298446" cy="846986"/>
                <a:chOff x="6046501" y="1367785"/>
                <a:chExt cx="298446" cy="846986"/>
              </a:xfrm>
            </p:grpSpPr>
            <p:sp>
              <p:nvSpPr>
                <p:cNvPr id="15659" name="Google Shape;15659;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1" name="Google Shape;15661;p71"/>
              <p:cNvGrpSpPr/>
              <p:nvPr/>
            </p:nvGrpSpPr>
            <p:grpSpPr>
              <a:xfrm>
                <a:off x="5900602" y="1193063"/>
                <a:ext cx="284947" cy="182312"/>
                <a:chOff x="5900602" y="1193063"/>
                <a:chExt cx="284947" cy="182312"/>
              </a:xfrm>
            </p:grpSpPr>
            <p:sp>
              <p:nvSpPr>
                <p:cNvPr id="15662" name="Google Shape;15662;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63" name="Google Shape;15663;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5664" name="Google Shape;15664;p71"/>
            <p:cNvGrpSpPr/>
            <p:nvPr/>
          </p:nvGrpSpPr>
          <p:grpSpPr>
            <a:xfrm>
              <a:off x="6738300" y="1193063"/>
              <a:ext cx="462153" cy="707634"/>
              <a:chOff x="6738300" y="1193063"/>
              <a:chExt cx="462153" cy="707634"/>
            </a:xfrm>
          </p:grpSpPr>
          <p:grpSp>
            <p:nvGrpSpPr>
              <p:cNvPr id="15665" name="Google Shape;15665;p71"/>
              <p:cNvGrpSpPr/>
              <p:nvPr/>
            </p:nvGrpSpPr>
            <p:grpSpPr>
              <a:xfrm>
                <a:off x="6915505" y="1193063"/>
                <a:ext cx="284947" cy="597387"/>
                <a:chOff x="6915505" y="1193063"/>
                <a:chExt cx="284947" cy="597387"/>
              </a:xfrm>
            </p:grpSpPr>
            <p:sp>
              <p:nvSpPr>
                <p:cNvPr id="15666" name="Google Shape;15666;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67" name="Google Shape;15667;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5668" name="Google Shape;15668;p71"/>
              <p:cNvGrpSpPr/>
              <p:nvPr/>
            </p:nvGrpSpPr>
            <p:grpSpPr>
              <a:xfrm>
                <a:off x="6738300" y="1684725"/>
                <a:ext cx="230066" cy="215971"/>
                <a:chOff x="6738300" y="1684725"/>
                <a:chExt cx="230066" cy="215971"/>
              </a:xfrm>
            </p:grpSpPr>
            <p:sp>
              <p:nvSpPr>
                <p:cNvPr id="15669" name="Google Shape;15669;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74"/>
        <p:cNvGrpSpPr/>
        <p:nvPr/>
      </p:nvGrpSpPr>
      <p:grpSpPr>
        <a:xfrm>
          <a:off x="0" y="0"/>
          <a:ext cx="0" cy="0"/>
          <a:chOff x="0" y="0"/>
          <a:chExt cx="0" cy="0"/>
        </a:xfrm>
      </p:grpSpPr>
      <p:grpSp>
        <p:nvGrpSpPr>
          <p:cNvPr id="15675" name="Google Shape;15675;p72"/>
          <p:cNvGrpSpPr/>
          <p:nvPr/>
        </p:nvGrpSpPr>
        <p:grpSpPr>
          <a:xfrm>
            <a:off x="829359" y="2307635"/>
            <a:ext cx="339235" cy="298186"/>
            <a:chOff x="898875" y="244725"/>
            <a:chExt cx="481800" cy="423500"/>
          </a:xfrm>
        </p:grpSpPr>
        <p:sp>
          <p:nvSpPr>
            <p:cNvPr id="15676" name="Google Shape;15676;p7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77" name="Google Shape;15677;p7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78" name="Google Shape;15678;p7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79" name="Google Shape;15679;p7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80" name="Google Shape;15680;p7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81" name="Google Shape;15681;p7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682" name="Google Shape;15682;p72"/>
          <p:cNvGrpSpPr/>
          <p:nvPr/>
        </p:nvGrpSpPr>
        <p:grpSpPr>
          <a:xfrm>
            <a:off x="1267741" y="2287103"/>
            <a:ext cx="298169" cy="339253"/>
            <a:chOff x="1529350" y="258825"/>
            <a:chExt cx="423475" cy="481825"/>
          </a:xfrm>
        </p:grpSpPr>
        <p:sp>
          <p:nvSpPr>
            <p:cNvPr id="15683" name="Google Shape;15683;p7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84" name="Google Shape;15684;p7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685" name="Google Shape;15685;p72"/>
          <p:cNvGrpSpPr/>
          <p:nvPr/>
        </p:nvGrpSpPr>
        <p:grpSpPr>
          <a:xfrm>
            <a:off x="1660716" y="2367273"/>
            <a:ext cx="340890" cy="178912"/>
            <a:chOff x="2084325" y="363300"/>
            <a:chExt cx="484150" cy="254100"/>
          </a:xfrm>
        </p:grpSpPr>
        <p:sp>
          <p:nvSpPr>
            <p:cNvPr id="15686" name="Google Shape;15686;p7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87" name="Google Shape;15687;p7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688" name="Google Shape;15688;p72"/>
          <p:cNvGrpSpPr/>
          <p:nvPr/>
        </p:nvGrpSpPr>
        <p:grpSpPr>
          <a:xfrm>
            <a:off x="2110011" y="2287102"/>
            <a:ext cx="298169" cy="339253"/>
            <a:chOff x="2707500" y="249400"/>
            <a:chExt cx="423475" cy="481825"/>
          </a:xfrm>
        </p:grpSpPr>
        <p:sp>
          <p:nvSpPr>
            <p:cNvPr id="15689" name="Google Shape;15689;p7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90" name="Google Shape;15690;p7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691" name="Google Shape;15691;p72"/>
          <p:cNvGrpSpPr/>
          <p:nvPr/>
        </p:nvGrpSpPr>
        <p:grpSpPr>
          <a:xfrm>
            <a:off x="2523626" y="2287428"/>
            <a:ext cx="305386" cy="338602"/>
            <a:chOff x="3300325" y="249875"/>
            <a:chExt cx="433725" cy="480900"/>
          </a:xfrm>
        </p:grpSpPr>
        <p:sp>
          <p:nvSpPr>
            <p:cNvPr id="15692" name="Google Shape;15692;p7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93" name="Google Shape;15693;p7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94" name="Google Shape;15694;p7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95" name="Google Shape;15695;p7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96" name="Google Shape;15696;p7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97" name="Google Shape;15697;p7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698" name="Google Shape;15698;p72"/>
          <p:cNvGrpSpPr/>
          <p:nvPr/>
        </p:nvGrpSpPr>
        <p:grpSpPr>
          <a:xfrm>
            <a:off x="2912712" y="2287349"/>
            <a:ext cx="352349" cy="338760"/>
            <a:chOff x="3854700" y="249750"/>
            <a:chExt cx="500425" cy="481125"/>
          </a:xfrm>
        </p:grpSpPr>
        <p:sp>
          <p:nvSpPr>
            <p:cNvPr id="15699" name="Google Shape;15699;p7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00" name="Google Shape;15700;p7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01" name="Google Shape;15701;p7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02" name="Google Shape;15702;p7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03" name="Google Shape;15703;p7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04" name="Google Shape;15704;p7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05" name="Google Shape;15705;p7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06" name="Google Shape;15706;p7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07" name="Google Shape;15707;p72"/>
          <p:cNvGrpSpPr/>
          <p:nvPr/>
        </p:nvGrpSpPr>
        <p:grpSpPr>
          <a:xfrm>
            <a:off x="3330701" y="2287349"/>
            <a:ext cx="352349" cy="338760"/>
            <a:chOff x="4447550" y="249750"/>
            <a:chExt cx="500425" cy="481125"/>
          </a:xfrm>
        </p:grpSpPr>
        <p:sp>
          <p:nvSpPr>
            <p:cNvPr id="15708" name="Google Shape;15708;p7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09" name="Google Shape;15709;p7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10" name="Google Shape;15710;p72"/>
          <p:cNvGrpSpPr/>
          <p:nvPr/>
        </p:nvGrpSpPr>
        <p:grpSpPr>
          <a:xfrm>
            <a:off x="3759902" y="2287102"/>
            <a:ext cx="339253" cy="339253"/>
            <a:chOff x="5049725" y="249400"/>
            <a:chExt cx="481825" cy="481825"/>
          </a:xfrm>
        </p:grpSpPr>
        <p:sp>
          <p:nvSpPr>
            <p:cNvPr id="15711" name="Google Shape;15711;p7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12" name="Google Shape;15712;p7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13" name="Google Shape;15713;p72"/>
          <p:cNvGrpSpPr/>
          <p:nvPr/>
        </p:nvGrpSpPr>
        <p:grpSpPr>
          <a:xfrm>
            <a:off x="4173843" y="2287102"/>
            <a:ext cx="339253" cy="339253"/>
            <a:chOff x="5660400" y="238125"/>
            <a:chExt cx="481825" cy="481825"/>
          </a:xfrm>
        </p:grpSpPr>
        <p:sp>
          <p:nvSpPr>
            <p:cNvPr id="15714" name="Google Shape;15714;p7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15" name="Google Shape;15715;p7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16" name="Google Shape;15716;p72"/>
          <p:cNvGrpSpPr/>
          <p:nvPr/>
        </p:nvGrpSpPr>
        <p:grpSpPr>
          <a:xfrm>
            <a:off x="4590529" y="2287102"/>
            <a:ext cx="339253" cy="339253"/>
            <a:chOff x="6235400" y="249400"/>
            <a:chExt cx="481825" cy="481825"/>
          </a:xfrm>
        </p:grpSpPr>
        <p:sp>
          <p:nvSpPr>
            <p:cNvPr id="15717" name="Google Shape;15717;p7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18" name="Google Shape;15718;p7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19" name="Google Shape;15719;p7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20" name="Google Shape;15720;p7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21" name="Google Shape;15721;p7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22" name="Google Shape;15722;p72"/>
          <p:cNvGrpSpPr/>
          <p:nvPr/>
        </p:nvGrpSpPr>
        <p:grpSpPr>
          <a:xfrm>
            <a:off x="828875" y="2731810"/>
            <a:ext cx="340204" cy="298116"/>
            <a:chOff x="899850" y="871450"/>
            <a:chExt cx="483175" cy="423400"/>
          </a:xfrm>
        </p:grpSpPr>
        <p:sp>
          <p:nvSpPr>
            <p:cNvPr id="15723" name="Google Shape;15723;p7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24" name="Google Shape;15724;p7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25" name="Google Shape;15725;p7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26" name="Google Shape;15726;p7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727" name="Google Shape;15727;p7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728" name="Google Shape;15728;p72"/>
          <p:cNvGrpSpPr/>
          <p:nvPr/>
        </p:nvGrpSpPr>
        <p:grpSpPr>
          <a:xfrm>
            <a:off x="1660875" y="2711232"/>
            <a:ext cx="340573" cy="339271"/>
            <a:chOff x="2085450" y="842250"/>
            <a:chExt cx="483700" cy="481850"/>
          </a:xfrm>
        </p:grpSpPr>
        <p:sp>
          <p:nvSpPr>
            <p:cNvPr id="15729" name="Google Shape;15729;p7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30" name="Google Shape;15730;p7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31" name="Google Shape;15731;p7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32" name="Google Shape;15732;p72"/>
          <p:cNvGrpSpPr/>
          <p:nvPr/>
        </p:nvGrpSpPr>
        <p:grpSpPr>
          <a:xfrm>
            <a:off x="2089443" y="2711241"/>
            <a:ext cx="339306" cy="339253"/>
            <a:chOff x="2685825" y="840375"/>
            <a:chExt cx="481900" cy="481825"/>
          </a:xfrm>
        </p:grpSpPr>
        <p:sp>
          <p:nvSpPr>
            <p:cNvPr id="15733" name="Google Shape;15733;p7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34" name="Google Shape;15734;p7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35" name="Google Shape;15735;p72"/>
          <p:cNvGrpSpPr/>
          <p:nvPr/>
        </p:nvGrpSpPr>
        <p:grpSpPr>
          <a:xfrm>
            <a:off x="2501104" y="2710924"/>
            <a:ext cx="350431" cy="339887"/>
            <a:chOff x="3270675" y="841800"/>
            <a:chExt cx="497700" cy="482725"/>
          </a:xfrm>
        </p:grpSpPr>
        <p:sp>
          <p:nvSpPr>
            <p:cNvPr id="15736" name="Google Shape;15736;p7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37" name="Google Shape;15737;p7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38" name="Google Shape;15738;p7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739" name="Google Shape;15739;p7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740" name="Google Shape;15740;p72"/>
          <p:cNvGrpSpPr/>
          <p:nvPr/>
        </p:nvGrpSpPr>
        <p:grpSpPr>
          <a:xfrm>
            <a:off x="3337249" y="2731783"/>
            <a:ext cx="339253" cy="298169"/>
            <a:chOff x="4467200" y="877100"/>
            <a:chExt cx="481825" cy="423475"/>
          </a:xfrm>
        </p:grpSpPr>
        <p:sp>
          <p:nvSpPr>
            <p:cNvPr id="15741" name="Google Shape;15741;p7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42" name="Google Shape;15742;p7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43" name="Google Shape;15743;p7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44" name="Google Shape;15744;p7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45" name="Google Shape;15745;p72"/>
          <p:cNvGrpSpPr/>
          <p:nvPr/>
        </p:nvGrpSpPr>
        <p:grpSpPr>
          <a:xfrm>
            <a:off x="3752140" y="2711232"/>
            <a:ext cx="354778" cy="339271"/>
            <a:chOff x="5045500" y="842250"/>
            <a:chExt cx="503875" cy="481850"/>
          </a:xfrm>
        </p:grpSpPr>
        <p:sp>
          <p:nvSpPr>
            <p:cNvPr id="15746" name="Google Shape;15746;p7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47" name="Google Shape;15747;p7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48" name="Google Shape;15748;p72"/>
          <p:cNvGrpSpPr/>
          <p:nvPr/>
        </p:nvGrpSpPr>
        <p:grpSpPr>
          <a:xfrm>
            <a:off x="4174987" y="2737451"/>
            <a:ext cx="336965" cy="286833"/>
            <a:chOff x="5645200" y="879425"/>
            <a:chExt cx="478575" cy="407375"/>
          </a:xfrm>
        </p:grpSpPr>
        <p:sp>
          <p:nvSpPr>
            <p:cNvPr id="15749" name="Google Shape;15749;p7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50" name="Google Shape;15750;p7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51" name="Google Shape;15751;p7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52" name="Google Shape;15752;p7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53" name="Google Shape;15753;p7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54" name="Google Shape;15754;p7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55" name="Google Shape;15755;p72"/>
          <p:cNvGrpSpPr/>
          <p:nvPr/>
        </p:nvGrpSpPr>
        <p:grpSpPr>
          <a:xfrm>
            <a:off x="4611062" y="2711241"/>
            <a:ext cx="298186" cy="339253"/>
            <a:chOff x="6264525" y="842250"/>
            <a:chExt cx="423500" cy="481825"/>
          </a:xfrm>
        </p:grpSpPr>
        <p:sp>
          <p:nvSpPr>
            <p:cNvPr id="15756" name="Google Shape;15756;p7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57" name="Google Shape;15757;p7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58" name="Google Shape;15758;p7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59" name="Google Shape;15759;p7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60" name="Google Shape;15760;p7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61" name="Google Shape;15761;p7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62" name="Google Shape;15762;p7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63" name="Google Shape;15763;p72"/>
          <p:cNvGrpSpPr/>
          <p:nvPr/>
        </p:nvGrpSpPr>
        <p:grpSpPr>
          <a:xfrm>
            <a:off x="829350" y="3125895"/>
            <a:ext cx="339253" cy="339253"/>
            <a:chOff x="900750" y="1436075"/>
            <a:chExt cx="481825" cy="481825"/>
          </a:xfrm>
        </p:grpSpPr>
        <p:sp>
          <p:nvSpPr>
            <p:cNvPr id="15764" name="Google Shape;15764;p7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65" name="Google Shape;15765;p7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66" name="Google Shape;15766;p7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67" name="Google Shape;15767;p7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68" name="Google Shape;15768;p72"/>
          <p:cNvGrpSpPr/>
          <p:nvPr/>
        </p:nvGrpSpPr>
        <p:grpSpPr>
          <a:xfrm>
            <a:off x="1247198" y="3186183"/>
            <a:ext cx="339253" cy="218676"/>
            <a:chOff x="1492675" y="1520750"/>
            <a:chExt cx="481825" cy="310575"/>
          </a:xfrm>
        </p:grpSpPr>
        <p:sp>
          <p:nvSpPr>
            <p:cNvPr id="15769" name="Google Shape;15769;p7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70" name="Google Shape;15770;p7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71" name="Google Shape;15771;p72"/>
          <p:cNvGrpSpPr/>
          <p:nvPr/>
        </p:nvGrpSpPr>
        <p:grpSpPr>
          <a:xfrm>
            <a:off x="1654995" y="3125877"/>
            <a:ext cx="352332" cy="339288"/>
            <a:chOff x="2071000" y="1435025"/>
            <a:chExt cx="500400" cy="481875"/>
          </a:xfrm>
        </p:grpSpPr>
        <p:sp>
          <p:nvSpPr>
            <p:cNvPr id="15772" name="Google Shape;15772;p7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73" name="Google Shape;15773;p7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74" name="Google Shape;15774;p7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75" name="Google Shape;15775;p72"/>
          <p:cNvGrpSpPr/>
          <p:nvPr/>
        </p:nvGrpSpPr>
        <p:grpSpPr>
          <a:xfrm>
            <a:off x="2083159" y="3146709"/>
            <a:ext cx="351874" cy="297623"/>
            <a:chOff x="2678350" y="1464650"/>
            <a:chExt cx="499750" cy="422700"/>
          </a:xfrm>
        </p:grpSpPr>
        <p:sp>
          <p:nvSpPr>
            <p:cNvPr id="15776" name="Google Shape;15776;p7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77" name="Google Shape;15777;p7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78" name="Google Shape;15778;p7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79" name="Google Shape;15779;p72"/>
          <p:cNvGrpSpPr/>
          <p:nvPr/>
        </p:nvGrpSpPr>
        <p:grpSpPr>
          <a:xfrm>
            <a:off x="2506692" y="3125895"/>
            <a:ext cx="339253" cy="339253"/>
            <a:chOff x="3271200" y="1435075"/>
            <a:chExt cx="481825" cy="481825"/>
          </a:xfrm>
        </p:grpSpPr>
        <p:sp>
          <p:nvSpPr>
            <p:cNvPr id="15780" name="Google Shape;15780;p7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81" name="Google Shape;15781;p7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82" name="Google Shape;15782;p72"/>
          <p:cNvGrpSpPr/>
          <p:nvPr/>
        </p:nvGrpSpPr>
        <p:grpSpPr>
          <a:xfrm>
            <a:off x="2917165" y="3125877"/>
            <a:ext cx="343442" cy="339288"/>
            <a:chOff x="3858100" y="1435075"/>
            <a:chExt cx="487775" cy="481875"/>
          </a:xfrm>
        </p:grpSpPr>
        <p:sp>
          <p:nvSpPr>
            <p:cNvPr id="15783" name="Google Shape;15783;p7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84" name="Google Shape;15784;p7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85" name="Google Shape;15785;p7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86" name="Google Shape;15786;p7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87" name="Google Shape;15787;p7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788" name="Google Shape;15788;p72"/>
          <p:cNvGrpSpPr/>
          <p:nvPr/>
        </p:nvGrpSpPr>
        <p:grpSpPr>
          <a:xfrm>
            <a:off x="3337249" y="3125895"/>
            <a:ext cx="339253" cy="339253"/>
            <a:chOff x="4456875" y="1435075"/>
            <a:chExt cx="481825" cy="481825"/>
          </a:xfrm>
        </p:grpSpPr>
        <p:sp>
          <p:nvSpPr>
            <p:cNvPr id="15789" name="Google Shape;15789;p7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90" name="Google Shape;15790;p7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91" name="Google Shape;15791;p7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92" name="Google Shape;15792;p7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93" name="Google Shape;15793;p7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94" name="Google Shape;15794;p7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95" name="Google Shape;15795;p7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96" name="Google Shape;15796;p7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97" name="Google Shape;15797;p7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98" name="Google Shape;15798;p7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99" name="Google Shape;15799;p7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00" name="Google Shape;15800;p7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01" name="Google Shape;15801;p7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02" name="Google Shape;15802;p7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03" name="Google Shape;15803;p7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04" name="Google Shape;15804;p7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05" name="Google Shape;15805;p7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06" name="Google Shape;15806;p7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07" name="Google Shape;15807;p7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08" name="Google Shape;15808;p72"/>
          <p:cNvGrpSpPr/>
          <p:nvPr/>
        </p:nvGrpSpPr>
        <p:grpSpPr>
          <a:xfrm>
            <a:off x="3758239" y="3125886"/>
            <a:ext cx="342580" cy="339271"/>
            <a:chOff x="5049725" y="1435050"/>
            <a:chExt cx="486550" cy="481850"/>
          </a:xfrm>
        </p:grpSpPr>
        <p:sp>
          <p:nvSpPr>
            <p:cNvPr id="15809" name="Google Shape;15809;p7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10" name="Google Shape;15810;p7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11" name="Google Shape;15811;p7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12" name="Google Shape;15812;p7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13" name="Google Shape;15813;p72"/>
          <p:cNvGrpSpPr/>
          <p:nvPr/>
        </p:nvGrpSpPr>
        <p:grpSpPr>
          <a:xfrm>
            <a:off x="4173790" y="3125895"/>
            <a:ext cx="339359" cy="339253"/>
            <a:chOff x="5642475" y="1435075"/>
            <a:chExt cx="481975" cy="481825"/>
          </a:xfrm>
        </p:grpSpPr>
        <p:sp>
          <p:nvSpPr>
            <p:cNvPr id="15814" name="Google Shape;15814;p7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15" name="Google Shape;15815;p7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16" name="Google Shape;15816;p7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17" name="Google Shape;15817;p72"/>
          <p:cNvGrpSpPr/>
          <p:nvPr/>
        </p:nvGrpSpPr>
        <p:grpSpPr>
          <a:xfrm>
            <a:off x="4588276" y="3125886"/>
            <a:ext cx="343759" cy="339271"/>
            <a:chOff x="6232000" y="1435050"/>
            <a:chExt cx="488225" cy="481850"/>
          </a:xfrm>
        </p:grpSpPr>
        <p:sp>
          <p:nvSpPr>
            <p:cNvPr id="15818" name="Google Shape;15818;p7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19" name="Google Shape;15819;p7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20" name="Google Shape;15820;p7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21" name="Google Shape;15821;p7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22" name="Google Shape;15822;p7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23" name="Google Shape;15823;p72"/>
          <p:cNvGrpSpPr/>
          <p:nvPr/>
        </p:nvGrpSpPr>
        <p:grpSpPr>
          <a:xfrm>
            <a:off x="849012" y="3539545"/>
            <a:ext cx="299929" cy="337792"/>
            <a:chOff x="924450" y="2028975"/>
            <a:chExt cx="425975" cy="479750"/>
          </a:xfrm>
        </p:grpSpPr>
        <p:sp>
          <p:nvSpPr>
            <p:cNvPr id="15824" name="Google Shape;15824;p7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25" name="Google Shape;15825;p7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26" name="Google Shape;15826;p7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27" name="Google Shape;15827;p72"/>
          <p:cNvGrpSpPr/>
          <p:nvPr/>
        </p:nvGrpSpPr>
        <p:grpSpPr>
          <a:xfrm>
            <a:off x="1661509" y="3559347"/>
            <a:ext cx="339306" cy="298186"/>
            <a:chOff x="2085450" y="2057100"/>
            <a:chExt cx="481900" cy="423500"/>
          </a:xfrm>
        </p:grpSpPr>
        <p:sp>
          <p:nvSpPr>
            <p:cNvPr id="15828" name="Google Shape;15828;p7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29" name="Google Shape;15829;p7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30" name="Google Shape;15830;p7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31" name="Google Shape;15831;p72"/>
          <p:cNvGrpSpPr/>
          <p:nvPr/>
        </p:nvGrpSpPr>
        <p:grpSpPr>
          <a:xfrm>
            <a:off x="2089442" y="3582592"/>
            <a:ext cx="339306" cy="251698"/>
            <a:chOff x="2678275" y="2090100"/>
            <a:chExt cx="481900" cy="357475"/>
          </a:xfrm>
        </p:grpSpPr>
        <p:sp>
          <p:nvSpPr>
            <p:cNvPr id="15832" name="Google Shape;15832;p7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33" name="Google Shape;15833;p7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34" name="Google Shape;15834;p7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35" name="Google Shape;15835;p7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36" name="Google Shape;15836;p7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37" name="Google Shape;15837;p72"/>
          <p:cNvGrpSpPr/>
          <p:nvPr/>
        </p:nvGrpSpPr>
        <p:grpSpPr>
          <a:xfrm>
            <a:off x="2566646" y="3594790"/>
            <a:ext cx="219345" cy="227301"/>
            <a:chOff x="3357325" y="2093500"/>
            <a:chExt cx="311525" cy="322825"/>
          </a:xfrm>
        </p:grpSpPr>
        <p:sp>
          <p:nvSpPr>
            <p:cNvPr id="15838" name="Google Shape;15838;p7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39" name="Google Shape;15839;p7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40" name="Google Shape;15840;p7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841" name="Google Shape;15841;p7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842" name="Google Shape;15842;p72"/>
          <p:cNvGrpSpPr/>
          <p:nvPr/>
        </p:nvGrpSpPr>
        <p:grpSpPr>
          <a:xfrm>
            <a:off x="3360836" y="3538814"/>
            <a:ext cx="292078" cy="339253"/>
            <a:chOff x="4492800" y="2027925"/>
            <a:chExt cx="414825" cy="481825"/>
          </a:xfrm>
        </p:grpSpPr>
        <p:sp>
          <p:nvSpPr>
            <p:cNvPr id="15843" name="Google Shape;15843;p7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44" name="Google Shape;15844;p7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45" name="Google Shape;15845;p72"/>
          <p:cNvGrpSpPr/>
          <p:nvPr/>
        </p:nvGrpSpPr>
        <p:grpSpPr>
          <a:xfrm>
            <a:off x="3759928" y="3538805"/>
            <a:ext cx="339200" cy="339271"/>
            <a:chOff x="5049725" y="2027900"/>
            <a:chExt cx="481750" cy="481850"/>
          </a:xfrm>
        </p:grpSpPr>
        <p:sp>
          <p:nvSpPr>
            <p:cNvPr id="15846" name="Google Shape;15846;p7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47" name="Google Shape;15847;p7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48" name="Google Shape;15848;p7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49" name="Google Shape;15849;p7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50" name="Google Shape;15850;p7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51" name="Google Shape;15851;p7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52" name="Google Shape;15852;p7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53" name="Google Shape;15853;p7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54" name="Google Shape;15854;p72"/>
          <p:cNvGrpSpPr/>
          <p:nvPr/>
        </p:nvGrpSpPr>
        <p:grpSpPr>
          <a:xfrm>
            <a:off x="4233524" y="3538893"/>
            <a:ext cx="219890" cy="339095"/>
            <a:chOff x="5726350" y="2028150"/>
            <a:chExt cx="312300" cy="481600"/>
          </a:xfrm>
        </p:grpSpPr>
        <p:sp>
          <p:nvSpPr>
            <p:cNvPr id="15855" name="Google Shape;15855;p7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56" name="Google Shape;15856;p7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57" name="Google Shape;15857;p7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58" name="Google Shape;15858;p72"/>
          <p:cNvGrpSpPr/>
          <p:nvPr/>
        </p:nvGrpSpPr>
        <p:grpSpPr>
          <a:xfrm>
            <a:off x="4593715" y="3542000"/>
            <a:ext cx="332881" cy="332881"/>
            <a:chOff x="6239925" y="2032450"/>
            <a:chExt cx="472775" cy="472775"/>
          </a:xfrm>
        </p:grpSpPr>
        <p:sp>
          <p:nvSpPr>
            <p:cNvPr id="15859" name="Google Shape;15859;p7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60" name="Google Shape;15860;p7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61" name="Google Shape;15861;p72"/>
          <p:cNvGrpSpPr/>
          <p:nvPr/>
        </p:nvGrpSpPr>
        <p:grpSpPr>
          <a:xfrm>
            <a:off x="5042807" y="2364092"/>
            <a:ext cx="334641" cy="185425"/>
            <a:chOff x="903075" y="2730000"/>
            <a:chExt cx="475275" cy="263350"/>
          </a:xfrm>
        </p:grpSpPr>
        <p:sp>
          <p:nvSpPr>
            <p:cNvPr id="15862" name="Google Shape;15862;p7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63" name="Google Shape;15863;p7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64" name="Google Shape;15864;p7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65" name="Google Shape;15865;p72"/>
          <p:cNvGrpSpPr/>
          <p:nvPr/>
        </p:nvGrpSpPr>
        <p:grpSpPr>
          <a:xfrm>
            <a:off x="1247198" y="3538814"/>
            <a:ext cx="339253" cy="339253"/>
            <a:chOff x="1492675" y="2027925"/>
            <a:chExt cx="481825" cy="481825"/>
          </a:xfrm>
        </p:grpSpPr>
        <p:sp>
          <p:nvSpPr>
            <p:cNvPr id="15866" name="Google Shape;15866;p7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67" name="Google Shape;15867;p7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68" name="Google Shape;15868;p7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69" name="Google Shape;15869;p7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70" name="Google Shape;15870;p7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71" name="Google Shape;15871;p72"/>
          <p:cNvGrpSpPr/>
          <p:nvPr/>
        </p:nvGrpSpPr>
        <p:grpSpPr>
          <a:xfrm>
            <a:off x="5473575" y="2287178"/>
            <a:ext cx="339253" cy="339253"/>
            <a:chOff x="1492675" y="2620775"/>
            <a:chExt cx="481825" cy="481825"/>
          </a:xfrm>
        </p:grpSpPr>
        <p:sp>
          <p:nvSpPr>
            <p:cNvPr id="15872" name="Google Shape;15872;p7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73" name="Google Shape;15873;p7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874" name="Google Shape;15874;p7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875" name="Google Shape;15875;p72"/>
          <p:cNvGrpSpPr/>
          <p:nvPr/>
        </p:nvGrpSpPr>
        <p:grpSpPr>
          <a:xfrm>
            <a:off x="6297328" y="2303161"/>
            <a:ext cx="333585" cy="307287"/>
            <a:chOff x="2682350" y="2643425"/>
            <a:chExt cx="473775" cy="436425"/>
          </a:xfrm>
        </p:grpSpPr>
        <p:sp>
          <p:nvSpPr>
            <p:cNvPr id="15876" name="Google Shape;15876;p7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77" name="Google Shape;15877;p7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78" name="Google Shape;15878;p7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79" name="Google Shape;15879;p7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80" name="Google Shape;15880;p7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81" name="Google Shape;15881;p7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82" name="Google Shape;15882;p7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83" name="Google Shape;15883;p72"/>
          <p:cNvGrpSpPr/>
          <p:nvPr/>
        </p:nvGrpSpPr>
        <p:grpSpPr>
          <a:xfrm>
            <a:off x="6762818" y="2287178"/>
            <a:ext cx="238531" cy="339253"/>
            <a:chOff x="3342725" y="2620775"/>
            <a:chExt cx="338775" cy="481825"/>
          </a:xfrm>
        </p:grpSpPr>
        <p:sp>
          <p:nvSpPr>
            <p:cNvPr id="15884" name="Google Shape;15884;p7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85" name="Google Shape;15885;p7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86" name="Google Shape;15886;p7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87" name="Google Shape;15887;p72"/>
          <p:cNvGrpSpPr/>
          <p:nvPr/>
        </p:nvGrpSpPr>
        <p:grpSpPr>
          <a:xfrm>
            <a:off x="7156568" y="2287178"/>
            <a:ext cx="278296" cy="339253"/>
            <a:chOff x="3907325" y="2620775"/>
            <a:chExt cx="395250" cy="481825"/>
          </a:xfrm>
        </p:grpSpPr>
        <p:sp>
          <p:nvSpPr>
            <p:cNvPr id="15888" name="Google Shape;15888;p7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89" name="Google Shape;15889;p7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90" name="Google Shape;15890;p7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91" name="Google Shape;15891;p7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92" name="Google Shape;15892;p72"/>
          <p:cNvGrpSpPr/>
          <p:nvPr/>
        </p:nvGrpSpPr>
        <p:grpSpPr>
          <a:xfrm>
            <a:off x="7549755" y="2297783"/>
            <a:ext cx="339253" cy="318042"/>
            <a:chOff x="4456875" y="2635825"/>
            <a:chExt cx="481825" cy="451700"/>
          </a:xfrm>
        </p:grpSpPr>
        <p:sp>
          <p:nvSpPr>
            <p:cNvPr id="15893" name="Google Shape;15893;p7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94" name="Google Shape;15894;p7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95" name="Google Shape;15895;p7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96" name="Google Shape;15896;p7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97" name="Google Shape;15897;p7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98" name="Google Shape;15898;p7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99" name="Google Shape;15899;p72"/>
          <p:cNvGrpSpPr/>
          <p:nvPr/>
        </p:nvGrpSpPr>
        <p:grpSpPr>
          <a:xfrm>
            <a:off x="7974679" y="2297783"/>
            <a:ext cx="339253" cy="318042"/>
            <a:chOff x="5049725" y="2635825"/>
            <a:chExt cx="481825" cy="451700"/>
          </a:xfrm>
        </p:grpSpPr>
        <p:sp>
          <p:nvSpPr>
            <p:cNvPr id="15900" name="Google Shape;15900;p7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01" name="Google Shape;15901;p7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02" name="Google Shape;15902;p7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03" name="Google Shape;15903;p72"/>
          <p:cNvGrpSpPr/>
          <p:nvPr/>
        </p:nvGrpSpPr>
        <p:grpSpPr>
          <a:xfrm>
            <a:off x="2375386" y="3952243"/>
            <a:ext cx="338566" cy="338373"/>
            <a:chOff x="5643000" y="2621375"/>
            <a:chExt cx="480850" cy="480575"/>
          </a:xfrm>
        </p:grpSpPr>
        <p:sp>
          <p:nvSpPr>
            <p:cNvPr id="15904" name="Google Shape;15904;p7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05" name="Google Shape;15905;p7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06" name="Google Shape;15906;p7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07" name="Google Shape;15907;p7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08" name="Google Shape;15908;p7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09" name="Google Shape;15909;p7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10" name="Google Shape;15910;p7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11" name="Google Shape;15911;p72"/>
          <p:cNvGrpSpPr/>
          <p:nvPr/>
        </p:nvGrpSpPr>
        <p:grpSpPr>
          <a:xfrm>
            <a:off x="4192782" y="3951803"/>
            <a:ext cx="339359" cy="339253"/>
            <a:chOff x="6235250" y="2620775"/>
            <a:chExt cx="481975" cy="481825"/>
          </a:xfrm>
        </p:grpSpPr>
        <p:sp>
          <p:nvSpPr>
            <p:cNvPr id="15912" name="Google Shape;15912;p7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13" name="Google Shape;15913;p7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14" name="Google Shape;15914;p7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15" name="Google Shape;15915;p7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16" name="Google Shape;15916;p7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917" name="Google Shape;15917;p7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918" name="Google Shape;15918;p72"/>
          <p:cNvGrpSpPr/>
          <p:nvPr/>
        </p:nvGrpSpPr>
        <p:grpSpPr>
          <a:xfrm>
            <a:off x="5472652" y="2711317"/>
            <a:ext cx="341101" cy="339253"/>
            <a:chOff x="1535000" y="3223325"/>
            <a:chExt cx="484450" cy="481825"/>
          </a:xfrm>
        </p:grpSpPr>
        <p:sp>
          <p:nvSpPr>
            <p:cNvPr id="15919" name="Google Shape;15919;p7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20" name="Google Shape;15920;p7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21" name="Google Shape;15921;p7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22" name="Google Shape;15922;p72"/>
          <p:cNvGrpSpPr/>
          <p:nvPr/>
        </p:nvGrpSpPr>
        <p:grpSpPr>
          <a:xfrm>
            <a:off x="5880219" y="2746618"/>
            <a:ext cx="339253" cy="268649"/>
            <a:chOff x="2085525" y="3263750"/>
            <a:chExt cx="481825" cy="381550"/>
          </a:xfrm>
        </p:grpSpPr>
        <p:sp>
          <p:nvSpPr>
            <p:cNvPr id="15923" name="Google Shape;15923;p7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24" name="Google Shape;15924;p7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925" name="Google Shape;15925;p7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926" name="Google Shape;15926;p72"/>
          <p:cNvGrpSpPr/>
          <p:nvPr/>
        </p:nvGrpSpPr>
        <p:grpSpPr>
          <a:xfrm>
            <a:off x="6711982" y="2711308"/>
            <a:ext cx="340204" cy="339271"/>
            <a:chOff x="3270450" y="3213625"/>
            <a:chExt cx="483175" cy="481850"/>
          </a:xfrm>
        </p:grpSpPr>
        <p:sp>
          <p:nvSpPr>
            <p:cNvPr id="15927" name="Google Shape;15927;p7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28" name="Google Shape;15928;p7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29" name="Google Shape;15929;p72"/>
          <p:cNvGrpSpPr/>
          <p:nvPr/>
        </p:nvGrpSpPr>
        <p:grpSpPr>
          <a:xfrm>
            <a:off x="7211250" y="2711317"/>
            <a:ext cx="168931" cy="339253"/>
            <a:chOff x="3984950" y="3213600"/>
            <a:chExt cx="239925" cy="481825"/>
          </a:xfrm>
        </p:grpSpPr>
        <p:sp>
          <p:nvSpPr>
            <p:cNvPr id="15930" name="Google Shape;15930;p7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31" name="Google Shape;15931;p7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932" name="Google Shape;15932;p7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33" name="Google Shape;15933;p7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934" name="Google Shape;15934;p72"/>
          <p:cNvGrpSpPr/>
          <p:nvPr/>
        </p:nvGrpSpPr>
        <p:grpSpPr>
          <a:xfrm>
            <a:off x="1874281" y="3981487"/>
            <a:ext cx="355218" cy="279880"/>
            <a:chOff x="5629975" y="3255775"/>
            <a:chExt cx="504500" cy="397500"/>
          </a:xfrm>
        </p:grpSpPr>
        <p:sp>
          <p:nvSpPr>
            <p:cNvPr id="15935" name="Google Shape;15935;p7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36" name="Google Shape;15936;p7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37" name="Google Shape;15937;p7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38" name="Google Shape;15938;p7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39" name="Google Shape;15939;p7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40" name="Google Shape;15940;p72"/>
          <p:cNvGrpSpPr/>
          <p:nvPr/>
        </p:nvGrpSpPr>
        <p:grpSpPr>
          <a:xfrm>
            <a:off x="3755839" y="3981593"/>
            <a:ext cx="340256" cy="279669"/>
            <a:chOff x="6234950" y="3255925"/>
            <a:chExt cx="483250" cy="397200"/>
          </a:xfrm>
        </p:grpSpPr>
        <p:sp>
          <p:nvSpPr>
            <p:cNvPr id="15941" name="Google Shape;15941;p7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42" name="Google Shape;15942;p7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43" name="Google Shape;15943;p7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44" name="Google Shape;15944;p7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45" name="Google Shape;15945;p7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46" name="Google Shape;15946;p7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47" name="Google Shape;15947;p72"/>
          <p:cNvGrpSpPr/>
          <p:nvPr/>
        </p:nvGrpSpPr>
        <p:grpSpPr>
          <a:xfrm>
            <a:off x="5051107" y="3125970"/>
            <a:ext cx="318042" cy="339253"/>
            <a:chOff x="914900" y="3806450"/>
            <a:chExt cx="451700" cy="481825"/>
          </a:xfrm>
        </p:grpSpPr>
        <p:sp>
          <p:nvSpPr>
            <p:cNvPr id="15948" name="Google Shape;15948;p7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49" name="Google Shape;15949;p7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50" name="Google Shape;15950;p7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51" name="Google Shape;15951;p7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52" name="Google Shape;15952;p7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53" name="Google Shape;15953;p72"/>
          <p:cNvGrpSpPr/>
          <p:nvPr/>
        </p:nvGrpSpPr>
        <p:grpSpPr>
          <a:xfrm>
            <a:off x="5470028" y="3125785"/>
            <a:ext cx="346347" cy="339623"/>
            <a:chOff x="1490050" y="3805975"/>
            <a:chExt cx="491900" cy="482350"/>
          </a:xfrm>
        </p:grpSpPr>
        <p:sp>
          <p:nvSpPr>
            <p:cNvPr id="15954" name="Google Shape;15954;p7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55" name="Google Shape;15955;p7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56" name="Google Shape;15956;p7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57" name="Google Shape;15957;p7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58" name="Google Shape;15958;p72"/>
          <p:cNvGrpSpPr/>
          <p:nvPr/>
        </p:nvGrpSpPr>
        <p:grpSpPr>
          <a:xfrm>
            <a:off x="5893896" y="3125970"/>
            <a:ext cx="311899" cy="339253"/>
            <a:chOff x="2104275" y="3806450"/>
            <a:chExt cx="442975" cy="481825"/>
          </a:xfrm>
        </p:grpSpPr>
        <p:sp>
          <p:nvSpPr>
            <p:cNvPr id="15959" name="Google Shape;15959;p7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60" name="Google Shape;15960;p7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61" name="Google Shape;15961;p72"/>
          <p:cNvGrpSpPr/>
          <p:nvPr/>
        </p:nvGrpSpPr>
        <p:grpSpPr>
          <a:xfrm>
            <a:off x="6317413" y="3125970"/>
            <a:ext cx="293416" cy="339253"/>
            <a:chOff x="2710875" y="3806450"/>
            <a:chExt cx="416725" cy="481825"/>
          </a:xfrm>
        </p:grpSpPr>
        <p:sp>
          <p:nvSpPr>
            <p:cNvPr id="15962" name="Google Shape;15962;p7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63" name="Google Shape;15963;p7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64" name="Google Shape;15964;p72"/>
          <p:cNvGrpSpPr/>
          <p:nvPr/>
        </p:nvGrpSpPr>
        <p:grpSpPr>
          <a:xfrm>
            <a:off x="6712457" y="3166412"/>
            <a:ext cx="339253" cy="258369"/>
            <a:chOff x="3271200" y="3863875"/>
            <a:chExt cx="481825" cy="366950"/>
          </a:xfrm>
        </p:grpSpPr>
        <p:sp>
          <p:nvSpPr>
            <p:cNvPr id="15965" name="Google Shape;15965;p7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66" name="Google Shape;15966;p7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67" name="Google Shape;15967;p72"/>
          <p:cNvGrpSpPr/>
          <p:nvPr/>
        </p:nvGrpSpPr>
        <p:grpSpPr>
          <a:xfrm>
            <a:off x="7147952" y="3126199"/>
            <a:ext cx="295528" cy="338795"/>
            <a:chOff x="3895050" y="3806775"/>
            <a:chExt cx="419725" cy="481175"/>
          </a:xfrm>
        </p:grpSpPr>
        <p:sp>
          <p:nvSpPr>
            <p:cNvPr id="15968" name="Google Shape;15968;p7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69" name="Google Shape;15969;p7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70" name="Google Shape;15970;p72"/>
          <p:cNvGrpSpPr/>
          <p:nvPr/>
        </p:nvGrpSpPr>
        <p:grpSpPr>
          <a:xfrm>
            <a:off x="7551234" y="3125979"/>
            <a:ext cx="336296" cy="339235"/>
            <a:chOff x="4464775" y="3806475"/>
            <a:chExt cx="477625" cy="481800"/>
          </a:xfrm>
        </p:grpSpPr>
        <p:sp>
          <p:nvSpPr>
            <p:cNvPr id="15971" name="Google Shape;15971;p7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72" name="Google Shape;15972;p7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73" name="Google Shape;15973;p7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74" name="Google Shape;15974;p7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75" name="Google Shape;15975;p7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76" name="Google Shape;15976;p7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77" name="Google Shape;15977;p72"/>
          <p:cNvGrpSpPr/>
          <p:nvPr/>
        </p:nvGrpSpPr>
        <p:grpSpPr>
          <a:xfrm>
            <a:off x="7974679" y="3125970"/>
            <a:ext cx="339253" cy="339253"/>
            <a:chOff x="5049725" y="3806450"/>
            <a:chExt cx="481825" cy="481825"/>
          </a:xfrm>
        </p:grpSpPr>
        <p:sp>
          <p:nvSpPr>
            <p:cNvPr id="15978" name="Google Shape;15978;p7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79" name="Google Shape;15979;p7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80" name="Google Shape;15980;p7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81" name="Google Shape;15981;p72"/>
          <p:cNvGrpSpPr/>
          <p:nvPr/>
        </p:nvGrpSpPr>
        <p:grpSpPr>
          <a:xfrm>
            <a:off x="1461983" y="3951798"/>
            <a:ext cx="339253" cy="339253"/>
            <a:chOff x="5651375" y="3806450"/>
            <a:chExt cx="481825" cy="481825"/>
          </a:xfrm>
        </p:grpSpPr>
        <p:sp>
          <p:nvSpPr>
            <p:cNvPr id="15982" name="Google Shape;15982;p7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83" name="Google Shape;15983;p7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84" name="Google Shape;15984;p7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85" name="Google Shape;15985;p7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86" name="Google Shape;15986;p72"/>
          <p:cNvGrpSpPr/>
          <p:nvPr/>
        </p:nvGrpSpPr>
        <p:grpSpPr>
          <a:xfrm>
            <a:off x="3360663" y="3953787"/>
            <a:ext cx="298503" cy="335275"/>
            <a:chOff x="6264300" y="3809300"/>
            <a:chExt cx="423950" cy="476175"/>
          </a:xfrm>
        </p:grpSpPr>
        <p:sp>
          <p:nvSpPr>
            <p:cNvPr id="15987" name="Google Shape;15987;p7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88" name="Google Shape;15988;p7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89" name="Google Shape;15989;p7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90" name="Google Shape;15990;p72"/>
          <p:cNvGrpSpPr/>
          <p:nvPr/>
        </p:nvGrpSpPr>
        <p:grpSpPr>
          <a:xfrm>
            <a:off x="5039841" y="3538881"/>
            <a:ext cx="340573" cy="339271"/>
            <a:chOff x="898875" y="4399275"/>
            <a:chExt cx="483700" cy="481850"/>
          </a:xfrm>
        </p:grpSpPr>
        <p:sp>
          <p:nvSpPr>
            <p:cNvPr id="15991" name="Google Shape;15991;p7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92" name="Google Shape;15992;p7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93" name="Google Shape;15993;p7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94" name="Google Shape;15994;p7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95" name="Google Shape;15995;p7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96" name="Google Shape;15996;p7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97" name="Google Shape;15997;p7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98" name="Google Shape;15998;p7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999" name="Google Shape;15999;p72"/>
          <p:cNvGrpSpPr/>
          <p:nvPr/>
        </p:nvGrpSpPr>
        <p:grpSpPr>
          <a:xfrm>
            <a:off x="5473575" y="3554133"/>
            <a:ext cx="339253" cy="308765"/>
            <a:chOff x="1492675" y="4420975"/>
            <a:chExt cx="481825" cy="438525"/>
          </a:xfrm>
        </p:grpSpPr>
        <p:sp>
          <p:nvSpPr>
            <p:cNvPr id="16000" name="Google Shape;16000;p7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01" name="Google Shape;16001;p7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02" name="Google Shape;16002;p7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03" name="Google Shape;16003;p7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04" name="Google Shape;16004;p7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05" name="Google Shape;16005;p72"/>
          <p:cNvGrpSpPr/>
          <p:nvPr/>
        </p:nvGrpSpPr>
        <p:grpSpPr>
          <a:xfrm>
            <a:off x="5878556" y="3539558"/>
            <a:ext cx="342580" cy="337915"/>
            <a:chOff x="2084100" y="4400250"/>
            <a:chExt cx="486550" cy="479925"/>
          </a:xfrm>
        </p:grpSpPr>
        <p:sp>
          <p:nvSpPr>
            <p:cNvPr id="16006" name="Google Shape;16006;p7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07" name="Google Shape;16007;p7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08" name="Google Shape;16008;p7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09" name="Google Shape;16009;p7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10" name="Google Shape;16010;p7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11" name="Google Shape;16011;p7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12" name="Google Shape;16012;p72"/>
          <p:cNvGrpSpPr/>
          <p:nvPr/>
        </p:nvGrpSpPr>
        <p:grpSpPr>
          <a:xfrm>
            <a:off x="6315036" y="3538907"/>
            <a:ext cx="298169" cy="339218"/>
            <a:chOff x="2707950" y="4399325"/>
            <a:chExt cx="423475" cy="481775"/>
          </a:xfrm>
        </p:grpSpPr>
        <p:sp>
          <p:nvSpPr>
            <p:cNvPr id="16013" name="Google Shape;16013;p7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14" name="Google Shape;16014;p7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15" name="Google Shape;16015;p7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16" name="Google Shape;16016;p7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17" name="Google Shape;16017;p7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18" name="Google Shape;16018;p7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19" name="Google Shape;16019;p7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20" name="Google Shape;16020;p7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21" name="Google Shape;16021;p7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22" name="Google Shape;16022;p7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23" name="Google Shape;16023;p7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24" name="Google Shape;16024;p7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25" name="Google Shape;16025;p72"/>
          <p:cNvGrpSpPr/>
          <p:nvPr/>
        </p:nvGrpSpPr>
        <p:grpSpPr>
          <a:xfrm>
            <a:off x="6744555" y="3538881"/>
            <a:ext cx="275057" cy="339271"/>
            <a:chOff x="3330525" y="4399275"/>
            <a:chExt cx="390650" cy="481850"/>
          </a:xfrm>
        </p:grpSpPr>
        <p:sp>
          <p:nvSpPr>
            <p:cNvPr id="16026" name="Google Shape;16026;p7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27" name="Google Shape;16027;p7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28" name="Google Shape;16028;p7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29" name="Google Shape;16029;p7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30" name="Google Shape;16030;p7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31" name="Google Shape;16031;p7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32" name="Google Shape;16032;p7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33" name="Google Shape;16033;p72"/>
          <p:cNvGrpSpPr/>
          <p:nvPr/>
        </p:nvGrpSpPr>
        <p:grpSpPr>
          <a:xfrm>
            <a:off x="7169084" y="3538890"/>
            <a:ext cx="253265" cy="339253"/>
            <a:chOff x="3938800" y="4399275"/>
            <a:chExt cx="359700" cy="481825"/>
          </a:xfrm>
        </p:grpSpPr>
        <p:sp>
          <p:nvSpPr>
            <p:cNvPr id="16034" name="Google Shape;16034;p7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35" name="Google Shape;16035;p7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36" name="Google Shape;16036;p7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37" name="Google Shape;16037;p7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38" name="Google Shape;16038;p7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39" name="Google Shape;16039;p72"/>
          <p:cNvGrpSpPr/>
          <p:nvPr/>
        </p:nvGrpSpPr>
        <p:grpSpPr>
          <a:xfrm>
            <a:off x="7639862" y="3538890"/>
            <a:ext cx="159039" cy="339253"/>
            <a:chOff x="4584850" y="4399275"/>
            <a:chExt cx="225875" cy="481825"/>
          </a:xfrm>
        </p:grpSpPr>
        <p:sp>
          <p:nvSpPr>
            <p:cNvPr id="16040" name="Google Shape;16040;p7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41" name="Google Shape;16041;p7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6042" name="Google Shape;16042;p7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6043" name="Google Shape;16043;p72"/>
          <p:cNvGrpSpPr/>
          <p:nvPr/>
        </p:nvGrpSpPr>
        <p:grpSpPr>
          <a:xfrm>
            <a:off x="1049680" y="3951795"/>
            <a:ext cx="339253" cy="339253"/>
            <a:chOff x="5642550" y="4399275"/>
            <a:chExt cx="481825" cy="481825"/>
          </a:xfrm>
        </p:grpSpPr>
        <p:sp>
          <p:nvSpPr>
            <p:cNvPr id="16044" name="Google Shape;16044;p7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45" name="Google Shape;16045;p7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46" name="Google Shape;16046;p72"/>
          <p:cNvGrpSpPr/>
          <p:nvPr/>
        </p:nvGrpSpPr>
        <p:grpSpPr>
          <a:xfrm>
            <a:off x="2859815" y="3963703"/>
            <a:ext cx="363316" cy="315437"/>
            <a:chOff x="6218300" y="4416175"/>
            <a:chExt cx="516000" cy="448000"/>
          </a:xfrm>
        </p:grpSpPr>
        <p:sp>
          <p:nvSpPr>
            <p:cNvPr id="16047" name="Google Shape;16047;p7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48" name="Google Shape;16048;p7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49" name="Google Shape;16049;p7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50" name="Google Shape;16050;p72"/>
          <p:cNvGrpSpPr/>
          <p:nvPr/>
        </p:nvGrpSpPr>
        <p:grpSpPr>
          <a:xfrm>
            <a:off x="5918879" y="3951792"/>
            <a:ext cx="339253" cy="339253"/>
            <a:chOff x="899850" y="4992125"/>
            <a:chExt cx="481825" cy="481825"/>
          </a:xfrm>
        </p:grpSpPr>
        <p:sp>
          <p:nvSpPr>
            <p:cNvPr id="16051" name="Google Shape;16051;p7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52" name="Google Shape;16052;p7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53" name="Google Shape;16053;p7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54" name="Google Shape;16054;p72"/>
          <p:cNvGrpSpPr/>
          <p:nvPr/>
        </p:nvGrpSpPr>
        <p:grpSpPr>
          <a:xfrm>
            <a:off x="5461708" y="3951792"/>
            <a:ext cx="339253" cy="339253"/>
            <a:chOff x="1492675" y="4992125"/>
            <a:chExt cx="481825" cy="481825"/>
          </a:xfrm>
        </p:grpSpPr>
        <p:sp>
          <p:nvSpPr>
            <p:cNvPr id="16055" name="Google Shape;16055;p7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56" name="Google Shape;16056;p7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57" name="Google Shape;16057;p72"/>
          <p:cNvGrpSpPr/>
          <p:nvPr/>
        </p:nvGrpSpPr>
        <p:grpSpPr>
          <a:xfrm>
            <a:off x="5004462" y="3951792"/>
            <a:ext cx="339253" cy="339253"/>
            <a:chOff x="2085525" y="4992125"/>
            <a:chExt cx="481825" cy="481825"/>
          </a:xfrm>
        </p:grpSpPr>
        <p:sp>
          <p:nvSpPr>
            <p:cNvPr id="16058" name="Google Shape;16058;p7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59" name="Google Shape;16059;p7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60" name="Google Shape;16060;p72"/>
          <p:cNvGrpSpPr/>
          <p:nvPr/>
        </p:nvGrpSpPr>
        <p:grpSpPr>
          <a:xfrm>
            <a:off x="6833221" y="3951792"/>
            <a:ext cx="339253" cy="339253"/>
            <a:chOff x="2678350" y="4992125"/>
            <a:chExt cx="481825" cy="481825"/>
          </a:xfrm>
        </p:grpSpPr>
        <p:sp>
          <p:nvSpPr>
            <p:cNvPr id="16061" name="Google Shape;16061;p7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62" name="Google Shape;16062;p7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63" name="Google Shape;16063;p7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64" name="Google Shape;16064;p72"/>
          <p:cNvGrpSpPr/>
          <p:nvPr/>
        </p:nvGrpSpPr>
        <p:grpSpPr>
          <a:xfrm>
            <a:off x="4628816" y="3951792"/>
            <a:ext cx="339253" cy="339253"/>
            <a:chOff x="3271200" y="4992125"/>
            <a:chExt cx="481825" cy="481825"/>
          </a:xfrm>
        </p:grpSpPr>
        <p:sp>
          <p:nvSpPr>
            <p:cNvPr id="16065" name="Google Shape;16065;p7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66" name="Google Shape;16066;p7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67" name="Google Shape;16067;p7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68" name="Google Shape;16068;p72"/>
          <p:cNvGrpSpPr/>
          <p:nvPr/>
        </p:nvGrpSpPr>
        <p:grpSpPr>
          <a:xfrm>
            <a:off x="7290263" y="3952822"/>
            <a:ext cx="339411" cy="337193"/>
            <a:chOff x="3863900" y="4993625"/>
            <a:chExt cx="482050" cy="478900"/>
          </a:xfrm>
        </p:grpSpPr>
        <p:sp>
          <p:nvSpPr>
            <p:cNvPr id="16069" name="Google Shape;16069;p7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70" name="Google Shape;16070;p7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71" name="Google Shape;16071;p7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72" name="Google Shape;16072;p7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73" name="Google Shape;16073;p72"/>
          <p:cNvGrpSpPr/>
          <p:nvPr/>
        </p:nvGrpSpPr>
        <p:grpSpPr>
          <a:xfrm>
            <a:off x="7747437" y="3952822"/>
            <a:ext cx="339411" cy="337193"/>
            <a:chOff x="4456725" y="4993625"/>
            <a:chExt cx="482050" cy="478900"/>
          </a:xfrm>
        </p:grpSpPr>
        <p:sp>
          <p:nvSpPr>
            <p:cNvPr id="16074" name="Google Shape;16074;p7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75" name="Google Shape;16075;p7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76" name="Google Shape;16076;p7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77" name="Google Shape;16077;p7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078" name="Google Shape;16078;p72"/>
          <p:cNvGrpSpPr/>
          <p:nvPr/>
        </p:nvGrpSpPr>
        <p:grpSpPr>
          <a:xfrm>
            <a:off x="6376030" y="3952813"/>
            <a:ext cx="339411" cy="337211"/>
            <a:chOff x="5049575" y="4993600"/>
            <a:chExt cx="482050" cy="478925"/>
          </a:xfrm>
        </p:grpSpPr>
        <p:sp>
          <p:nvSpPr>
            <p:cNvPr id="16079" name="Google Shape;16079;p7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80" name="Google Shape;16080;p7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81" name="Google Shape;16081;p7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82" name="Google Shape;16082;p7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6083" name="Google Shape;16083;p7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6084" name="Google Shape;16084;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88"/>
        <p:cNvGrpSpPr/>
        <p:nvPr/>
      </p:nvGrpSpPr>
      <p:grpSpPr>
        <a:xfrm>
          <a:off x="0" y="0"/>
          <a:ext cx="0" cy="0"/>
          <a:chOff x="0" y="0"/>
          <a:chExt cx="0" cy="0"/>
        </a:xfrm>
      </p:grpSpPr>
      <p:grpSp>
        <p:nvGrpSpPr>
          <p:cNvPr id="16089" name="Google Shape;16089;p73"/>
          <p:cNvGrpSpPr/>
          <p:nvPr/>
        </p:nvGrpSpPr>
        <p:grpSpPr>
          <a:xfrm>
            <a:off x="876361" y="1308054"/>
            <a:ext cx="322099" cy="370529"/>
            <a:chOff x="-42971725" y="3217825"/>
            <a:chExt cx="275675" cy="317125"/>
          </a:xfrm>
        </p:grpSpPr>
        <p:sp>
          <p:nvSpPr>
            <p:cNvPr id="16090" name="Google Shape;16090;p7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3" name="Google Shape;16093;p73"/>
          <p:cNvGrpSpPr/>
          <p:nvPr/>
        </p:nvGrpSpPr>
        <p:grpSpPr>
          <a:xfrm>
            <a:off x="848276" y="1776710"/>
            <a:ext cx="378270" cy="337551"/>
            <a:chOff x="-42996150" y="3612600"/>
            <a:chExt cx="323750" cy="288900"/>
          </a:xfrm>
        </p:grpSpPr>
        <p:sp>
          <p:nvSpPr>
            <p:cNvPr id="16094" name="Google Shape;16094;p7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7" name="Google Shape;16097;p73"/>
          <p:cNvGrpSpPr/>
          <p:nvPr/>
        </p:nvGrpSpPr>
        <p:grpSpPr>
          <a:xfrm>
            <a:off x="851036" y="2186080"/>
            <a:ext cx="372749" cy="370909"/>
            <a:chOff x="-42994575" y="3950300"/>
            <a:chExt cx="319025" cy="317450"/>
          </a:xfrm>
        </p:grpSpPr>
        <p:sp>
          <p:nvSpPr>
            <p:cNvPr id="16098" name="Google Shape;16098;p7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1" name="Google Shape;16101;p73"/>
          <p:cNvGrpSpPr/>
          <p:nvPr/>
        </p:nvGrpSpPr>
        <p:grpSpPr>
          <a:xfrm>
            <a:off x="3004431" y="1332912"/>
            <a:ext cx="371785" cy="370879"/>
            <a:chOff x="-41111350" y="3239100"/>
            <a:chExt cx="318200" cy="317425"/>
          </a:xfrm>
        </p:grpSpPr>
        <p:sp>
          <p:nvSpPr>
            <p:cNvPr id="16102" name="Google Shape;16102;p7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73"/>
          <p:cNvGrpSpPr/>
          <p:nvPr/>
        </p:nvGrpSpPr>
        <p:grpSpPr>
          <a:xfrm>
            <a:off x="3000751" y="1768444"/>
            <a:ext cx="379146" cy="370967"/>
            <a:chOff x="-41117650" y="3605525"/>
            <a:chExt cx="324500" cy="317500"/>
          </a:xfrm>
        </p:grpSpPr>
        <p:sp>
          <p:nvSpPr>
            <p:cNvPr id="16107" name="Google Shape;16107;p7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10" name="Google Shape;16110;p73"/>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11" name="Google Shape;16111;p73"/>
          <p:cNvGrpSpPr/>
          <p:nvPr/>
        </p:nvGrpSpPr>
        <p:grpSpPr>
          <a:xfrm>
            <a:off x="1827005" y="2659967"/>
            <a:ext cx="216271" cy="371814"/>
            <a:chOff x="-39205300" y="3220175"/>
            <a:chExt cx="185100" cy="318225"/>
          </a:xfrm>
        </p:grpSpPr>
        <p:sp>
          <p:nvSpPr>
            <p:cNvPr id="16112" name="Google Shape;16112;p7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4" name="Google Shape;16114;p73"/>
          <p:cNvGrpSpPr/>
          <p:nvPr/>
        </p:nvGrpSpPr>
        <p:grpSpPr>
          <a:xfrm>
            <a:off x="1792533" y="3120038"/>
            <a:ext cx="300016" cy="369273"/>
            <a:chOff x="-39248625" y="3588600"/>
            <a:chExt cx="256775" cy="316050"/>
          </a:xfrm>
        </p:grpSpPr>
        <p:sp>
          <p:nvSpPr>
            <p:cNvPr id="16115" name="Google Shape;16115;p7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17" name="Google Shape;16117;p73"/>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3"/>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19" name="Google Shape;16119;p73"/>
          <p:cNvGrpSpPr/>
          <p:nvPr/>
        </p:nvGrpSpPr>
        <p:grpSpPr>
          <a:xfrm>
            <a:off x="1243246" y="1308054"/>
            <a:ext cx="429504" cy="370879"/>
            <a:chOff x="-42651700" y="3217825"/>
            <a:chExt cx="367600" cy="317425"/>
          </a:xfrm>
        </p:grpSpPr>
        <p:sp>
          <p:nvSpPr>
            <p:cNvPr id="16120" name="Google Shape;16120;p7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4" name="Google Shape;16124;p73"/>
          <p:cNvGrpSpPr/>
          <p:nvPr/>
        </p:nvGrpSpPr>
        <p:grpSpPr>
          <a:xfrm>
            <a:off x="1278678" y="1747704"/>
            <a:ext cx="358640" cy="363226"/>
            <a:chOff x="-42617300" y="3587775"/>
            <a:chExt cx="306950" cy="310875"/>
          </a:xfrm>
        </p:grpSpPr>
        <p:sp>
          <p:nvSpPr>
            <p:cNvPr id="16125" name="Google Shape;16125;p7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27" name="Google Shape;16127;p73"/>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8" name="Google Shape;16128;p73"/>
          <p:cNvGrpSpPr/>
          <p:nvPr/>
        </p:nvGrpSpPr>
        <p:grpSpPr>
          <a:xfrm>
            <a:off x="3450506" y="1332445"/>
            <a:ext cx="376926" cy="370324"/>
            <a:chOff x="-40748275" y="3238700"/>
            <a:chExt cx="322600" cy="316950"/>
          </a:xfrm>
        </p:grpSpPr>
        <p:sp>
          <p:nvSpPr>
            <p:cNvPr id="16129" name="Google Shape;16129;p7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5" name="Google Shape;16135;p73"/>
          <p:cNvGrpSpPr/>
          <p:nvPr/>
        </p:nvGrpSpPr>
        <p:grpSpPr>
          <a:xfrm>
            <a:off x="3453062" y="1800429"/>
            <a:ext cx="371814" cy="338690"/>
            <a:chOff x="-40745125" y="3632900"/>
            <a:chExt cx="318225" cy="289875"/>
          </a:xfrm>
        </p:grpSpPr>
        <p:sp>
          <p:nvSpPr>
            <p:cNvPr id="16136" name="Google Shape;16136;p7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3" name="Google Shape;16143;p73"/>
          <p:cNvGrpSpPr/>
          <p:nvPr/>
        </p:nvGrpSpPr>
        <p:grpSpPr>
          <a:xfrm>
            <a:off x="3457209" y="2211639"/>
            <a:ext cx="363518" cy="370178"/>
            <a:chOff x="-40742750" y="3972175"/>
            <a:chExt cx="311125" cy="316825"/>
          </a:xfrm>
        </p:grpSpPr>
        <p:sp>
          <p:nvSpPr>
            <p:cNvPr id="16144" name="Google Shape;16144;p7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6" name="Google Shape;16146;p73"/>
          <p:cNvGrpSpPr/>
          <p:nvPr/>
        </p:nvGrpSpPr>
        <p:grpSpPr>
          <a:xfrm>
            <a:off x="2239871" y="2661807"/>
            <a:ext cx="266892" cy="369974"/>
            <a:chOff x="-38860325" y="3221750"/>
            <a:chExt cx="228425" cy="316650"/>
          </a:xfrm>
        </p:grpSpPr>
        <p:sp>
          <p:nvSpPr>
            <p:cNvPr id="16147" name="Google Shape;16147;p7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73"/>
          <p:cNvGrpSpPr/>
          <p:nvPr/>
        </p:nvGrpSpPr>
        <p:grpSpPr>
          <a:xfrm>
            <a:off x="2190678" y="3123864"/>
            <a:ext cx="380081" cy="367111"/>
            <a:chOff x="-38905225" y="3591875"/>
            <a:chExt cx="325300" cy="314200"/>
          </a:xfrm>
        </p:grpSpPr>
        <p:sp>
          <p:nvSpPr>
            <p:cNvPr id="16152" name="Google Shape;16152;p7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55" name="Google Shape;16155;p73"/>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56" name="Google Shape;16156;p73"/>
          <p:cNvGrpSpPr/>
          <p:nvPr/>
        </p:nvGrpSpPr>
        <p:grpSpPr>
          <a:xfrm>
            <a:off x="3997427" y="3108944"/>
            <a:ext cx="290815" cy="369740"/>
            <a:chOff x="-37370925" y="3579105"/>
            <a:chExt cx="248900" cy="316450"/>
          </a:xfrm>
        </p:grpSpPr>
        <p:sp>
          <p:nvSpPr>
            <p:cNvPr id="16157" name="Google Shape;16157;p7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59" name="Google Shape;16159;p73"/>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3"/>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61" name="Google Shape;16161;p73"/>
          <p:cNvGrpSpPr/>
          <p:nvPr/>
        </p:nvGrpSpPr>
        <p:grpSpPr>
          <a:xfrm>
            <a:off x="1690803" y="2187015"/>
            <a:ext cx="371814" cy="369974"/>
            <a:chOff x="-42259725" y="3951100"/>
            <a:chExt cx="318225" cy="316650"/>
          </a:xfrm>
        </p:grpSpPr>
        <p:sp>
          <p:nvSpPr>
            <p:cNvPr id="16162" name="Google Shape;16162;p7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4" name="Google Shape;16164;p73"/>
          <p:cNvGrpSpPr/>
          <p:nvPr/>
        </p:nvGrpSpPr>
        <p:grpSpPr>
          <a:xfrm>
            <a:off x="3889164" y="1366036"/>
            <a:ext cx="370879" cy="337755"/>
            <a:chOff x="-40378075" y="3267450"/>
            <a:chExt cx="317425" cy="289075"/>
          </a:xfrm>
        </p:grpSpPr>
        <p:sp>
          <p:nvSpPr>
            <p:cNvPr id="16165" name="Google Shape;16165;p7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73"/>
          <p:cNvGrpSpPr/>
          <p:nvPr/>
        </p:nvGrpSpPr>
        <p:grpSpPr>
          <a:xfrm>
            <a:off x="3892830" y="1767304"/>
            <a:ext cx="363548" cy="369974"/>
            <a:chOff x="-40372575" y="3604550"/>
            <a:chExt cx="311150" cy="316650"/>
          </a:xfrm>
        </p:grpSpPr>
        <p:sp>
          <p:nvSpPr>
            <p:cNvPr id="16170" name="Google Shape;16170;p7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73" name="Google Shape;16173;p73"/>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74" name="Google Shape;16174;p73"/>
          <p:cNvGrpSpPr/>
          <p:nvPr/>
        </p:nvGrpSpPr>
        <p:grpSpPr>
          <a:xfrm>
            <a:off x="2616780" y="2659967"/>
            <a:ext cx="399038" cy="372165"/>
            <a:chOff x="-38542250" y="3220175"/>
            <a:chExt cx="341525" cy="318525"/>
          </a:xfrm>
        </p:grpSpPr>
        <p:sp>
          <p:nvSpPr>
            <p:cNvPr id="16175" name="Google Shape;16175;p7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8" name="Google Shape;16178;p73"/>
          <p:cNvGrpSpPr/>
          <p:nvPr/>
        </p:nvGrpSpPr>
        <p:grpSpPr>
          <a:xfrm>
            <a:off x="2638712" y="3119337"/>
            <a:ext cx="369974" cy="369068"/>
            <a:chOff x="-38537400" y="3588000"/>
            <a:chExt cx="316650" cy="315875"/>
          </a:xfrm>
        </p:grpSpPr>
        <p:sp>
          <p:nvSpPr>
            <p:cNvPr id="16179" name="Google Shape;16179;p7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3" name="Google Shape;16183;p73"/>
          <p:cNvGrpSpPr/>
          <p:nvPr/>
        </p:nvGrpSpPr>
        <p:grpSpPr>
          <a:xfrm>
            <a:off x="2637792" y="3576866"/>
            <a:ext cx="371814" cy="369974"/>
            <a:chOff x="-38538975" y="3954250"/>
            <a:chExt cx="318225" cy="316650"/>
          </a:xfrm>
        </p:grpSpPr>
        <p:sp>
          <p:nvSpPr>
            <p:cNvPr id="16184" name="Google Shape;16184;p7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6" name="Google Shape;16186;p73"/>
          <p:cNvGrpSpPr/>
          <p:nvPr/>
        </p:nvGrpSpPr>
        <p:grpSpPr>
          <a:xfrm>
            <a:off x="3955104" y="3571793"/>
            <a:ext cx="375465" cy="371814"/>
            <a:chOff x="-37385100" y="3949908"/>
            <a:chExt cx="321350" cy="318225"/>
          </a:xfrm>
        </p:grpSpPr>
        <p:sp>
          <p:nvSpPr>
            <p:cNvPr id="16187" name="Google Shape;16187;p7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9" name="Google Shape;16189;p73"/>
          <p:cNvGrpSpPr/>
          <p:nvPr/>
        </p:nvGrpSpPr>
        <p:grpSpPr>
          <a:xfrm>
            <a:off x="2130763" y="1307353"/>
            <a:ext cx="370909" cy="370675"/>
            <a:chOff x="-41895050" y="3217225"/>
            <a:chExt cx="317450" cy="317250"/>
          </a:xfrm>
        </p:grpSpPr>
        <p:sp>
          <p:nvSpPr>
            <p:cNvPr id="16190" name="Google Shape;16190;p7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5" name="Google Shape;16195;p73"/>
          <p:cNvGrpSpPr/>
          <p:nvPr/>
        </p:nvGrpSpPr>
        <p:grpSpPr>
          <a:xfrm>
            <a:off x="2130310" y="1744287"/>
            <a:ext cx="371814" cy="369974"/>
            <a:chOff x="-41893475" y="3584850"/>
            <a:chExt cx="318225" cy="316650"/>
          </a:xfrm>
        </p:grpSpPr>
        <p:sp>
          <p:nvSpPr>
            <p:cNvPr id="16196" name="Google Shape;16196;p7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0" name="Google Shape;16200;p73"/>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3"/>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02" name="Google Shape;16202;p73"/>
          <p:cNvGrpSpPr/>
          <p:nvPr/>
        </p:nvGrpSpPr>
        <p:grpSpPr>
          <a:xfrm>
            <a:off x="900338" y="3139579"/>
            <a:ext cx="337522" cy="370909"/>
            <a:chOff x="-39998250" y="3605325"/>
            <a:chExt cx="288875" cy="317450"/>
          </a:xfrm>
        </p:grpSpPr>
        <p:sp>
          <p:nvSpPr>
            <p:cNvPr id="16203" name="Google Shape;16203;p7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5" name="Google Shape;16205;p73"/>
          <p:cNvGrpSpPr/>
          <p:nvPr/>
        </p:nvGrpSpPr>
        <p:grpSpPr>
          <a:xfrm>
            <a:off x="884112" y="3598043"/>
            <a:ext cx="369974" cy="369945"/>
            <a:chOff x="-40011050" y="3972375"/>
            <a:chExt cx="316650" cy="316625"/>
          </a:xfrm>
        </p:grpSpPr>
        <p:sp>
          <p:nvSpPr>
            <p:cNvPr id="16206" name="Google Shape;16206;p7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8" name="Google Shape;16208;p73"/>
          <p:cNvGrpSpPr/>
          <p:nvPr/>
        </p:nvGrpSpPr>
        <p:grpSpPr>
          <a:xfrm>
            <a:off x="3116043" y="2662742"/>
            <a:ext cx="266921" cy="369039"/>
            <a:chOff x="-38129425" y="3222550"/>
            <a:chExt cx="228450" cy="315850"/>
          </a:xfrm>
        </p:grpSpPr>
        <p:sp>
          <p:nvSpPr>
            <p:cNvPr id="16209" name="Google Shape;16209;p7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1" name="Google Shape;16211;p73"/>
          <p:cNvGrpSpPr/>
          <p:nvPr/>
        </p:nvGrpSpPr>
        <p:grpSpPr>
          <a:xfrm>
            <a:off x="3071012" y="3119337"/>
            <a:ext cx="371785" cy="369974"/>
            <a:chOff x="-38172725" y="3588000"/>
            <a:chExt cx="318200" cy="316650"/>
          </a:xfrm>
        </p:grpSpPr>
        <p:sp>
          <p:nvSpPr>
            <p:cNvPr id="16212" name="Google Shape;16212;p7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0" name="Google Shape;16220;p73"/>
          <p:cNvGrpSpPr/>
          <p:nvPr/>
        </p:nvGrpSpPr>
        <p:grpSpPr>
          <a:xfrm>
            <a:off x="3146914" y="3577772"/>
            <a:ext cx="219981" cy="369974"/>
            <a:chOff x="-38109725" y="3955025"/>
            <a:chExt cx="188275" cy="316650"/>
          </a:xfrm>
        </p:grpSpPr>
        <p:sp>
          <p:nvSpPr>
            <p:cNvPr id="16221" name="Google Shape;16221;p7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23" name="Google Shape;16223;p73"/>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24" name="Google Shape;16224;p73"/>
          <p:cNvGrpSpPr/>
          <p:nvPr/>
        </p:nvGrpSpPr>
        <p:grpSpPr>
          <a:xfrm>
            <a:off x="2562313" y="1309193"/>
            <a:ext cx="373654" cy="369068"/>
            <a:chOff x="-41530375" y="3218800"/>
            <a:chExt cx="319800" cy="315875"/>
          </a:xfrm>
        </p:grpSpPr>
        <p:sp>
          <p:nvSpPr>
            <p:cNvPr id="16225" name="Google Shape;16225;p7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7" name="Google Shape;16227;p73"/>
          <p:cNvGrpSpPr/>
          <p:nvPr/>
        </p:nvGrpSpPr>
        <p:grpSpPr>
          <a:xfrm>
            <a:off x="2564607" y="1824351"/>
            <a:ext cx="369068" cy="289004"/>
            <a:chOff x="-41526450" y="3653375"/>
            <a:chExt cx="315875" cy="247350"/>
          </a:xfrm>
        </p:grpSpPr>
        <p:sp>
          <p:nvSpPr>
            <p:cNvPr id="16228" name="Google Shape;16228;p7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0" name="Google Shape;16230;p73"/>
          <p:cNvGrpSpPr/>
          <p:nvPr/>
        </p:nvGrpSpPr>
        <p:grpSpPr>
          <a:xfrm>
            <a:off x="2565994" y="2187015"/>
            <a:ext cx="366293" cy="369974"/>
            <a:chOff x="-41526450" y="3951100"/>
            <a:chExt cx="313500" cy="316650"/>
          </a:xfrm>
        </p:grpSpPr>
        <p:sp>
          <p:nvSpPr>
            <p:cNvPr id="16231" name="Google Shape;16231;p7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4" name="Google Shape;16234;p73"/>
          <p:cNvGrpSpPr/>
          <p:nvPr/>
        </p:nvGrpSpPr>
        <p:grpSpPr>
          <a:xfrm>
            <a:off x="1331249" y="2681144"/>
            <a:ext cx="339595" cy="371814"/>
            <a:chOff x="-39625900" y="3238300"/>
            <a:chExt cx="290650" cy="318225"/>
          </a:xfrm>
        </p:grpSpPr>
        <p:sp>
          <p:nvSpPr>
            <p:cNvPr id="16235" name="Google Shape;16235;p7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37" name="Google Shape;16237;p73"/>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38" name="Google Shape;16238;p73"/>
          <p:cNvGrpSpPr/>
          <p:nvPr/>
        </p:nvGrpSpPr>
        <p:grpSpPr>
          <a:xfrm>
            <a:off x="1325300" y="3597605"/>
            <a:ext cx="366293" cy="370441"/>
            <a:chOff x="-39647175" y="3972000"/>
            <a:chExt cx="313500" cy="317050"/>
          </a:xfrm>
        </p:grpSpPr>
        <p:sp>
          <p:nvSpPr>
            <p:cNvPr id="16239" name="Google Shape;16239;p7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73"/>
          <p:cNvGrpSpPr/>
          <p:nvPr/>
        </p:nvGrpSpPr>
        <p:grpSpPr>
          <a:xfrm>
            <a:off x="3494427" y="2661603"/>
            <a:ext cx="375495" cy="370879"/>
            <a:chOff x="-37808850" y="3221575"/>
            <a:chExt cx="321375" cy="317425"/>
          </a:xfrm>
        </p:grpSpPr>
        <p:sp>
          <p:nvSpPr>
            <p:cNvPr id="16243" name="Google Shape;16243;p7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5" name="Google Shape;16245;p73"/>
          <p:cNvGrpSpPr/>
          <p:nvPr/>
        </p:nvGrpSpPr>
        <p:grpSpPr>
          <a:xfrm>
            <a:off x="3503201" y="3183634"/>
            <a:ext cx="372749" cy="241158"/>
            <a:chOff x="-37806500" y="3643030"/>
            <a:chExt cx="319025" cy="206400"/>
          </a:xfrm>
        </p:grpSpPr>
        <p:sp>
          <p:nvSpPr>
            <p:cNvPr id="16246" name="Google Shape;16246;p7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8" name="Google Shape;16248;p73"/>
          <p:cNvGrpSpPr/>
          <p:nvPr/>
        </p:nvGrpSpPr>
        <p:grpSpPr>
          <a:xfrm>
            <a:off x="3505508" y="3575931"/>
            <a:ext cx="368134" cy="371814"/>
            <a:chOff x="-37804925" y="3953450"/>
            <a:chExt cx="315075" cy="318225"/>
          </a:xfrm>
        </p:grpSpPr>
        <p:sp>
          <p:nvSpPr>
            <p:cNvPr id="16249" name="Google Shape;16249;p7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52" name="Google Shape;16252;p73"/>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53" name="Google Shape;16253;p73"/>
          <p:cNvGrpSpPr/>
          <p:nvPr/>
        </p:nvGrpSpPr>
        <p:grpSpPr>
          <a:xfrm>
            <a:off x="4860977" y="1328538"/>
            <a:ext cx="355663" cy="308725"/>
            <a:chOff x="-28462125" y="3199700"/>
            <a:chExt cx="298550" cy="259150"/>
          </a:xfrm>
        </p:grpSpPr>
        <p:sp>
          <p:nvSpPr>
            <p:cNvPr id="16254" name="Google Shape;16254;p7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7" name="Google Shape;16257;p73"/>
          <p:cNvGrpSpPr/>
          <p:nvPr/>
        </p:nvGrpSpPr>
        <p:grpSpPr>
          <a:xfrm>
            <a:off x="4861930" y="1763228"/>
            <a:ext cx="353757" cy="352833"/>
            <a:chOff x="-28461325" y="3545475"/>
            <a:chExt cx="296950" cy="296175"/>
          </a:xfrm>
        </p:grpSpPr>
        <p:sp>
          <p:nvSpPr>
            <p:cNvPr id="16258" name="Google Shape;16258;p7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4" name="Google Shape;16264;p73"/>
          <p:cNvGrpSpPr/>
          <p:nvPr/>
        </p:nvGrpSpPr>
        <p:grpSpPr>
          <a:xfrm>
            <a:off x="4858162" y="2213272"/>
            <a:ext cx="361292" cy="352803"/>
            <a:chOff x="-28463700" y="3914875"/>
            <a:chExt cx="303275" cy="296150"/>
          </a:xfrm>
        </p:grpSpPr>
        <p:sp>
          <p:nvSpPr>
            <p:cNvPr id="16265" name="Google Shape;16265;p7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7" name="Google Shape;16267;p73"/>
          <p:cNvGrpSpPr/>
          <p:nvPr/>
        </p:nvGrpSpPr>
        <p:grpSpPr>
          <a:xfrm>
            <a:off x="7092947" y="1369355"/>
            <a:ext cx="351880" cy="227092"/>
            <a:chOff x="-26573400" y="3224125"/>
            <a:chExt cx="295375" cy="190625"/>
          </a:xfrm>
        </p:grpSpPr>
        <p:sp>
          <p:nvSpPr>
            <p:cNvPr id="16268" name="Google Shape;16268;p7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0" name="Google Shape;16270;p73"/>
          <p:cNvGrpSpPr/>
          <p:nvPr/>
        </p:nvGrpSpPr>
        <p:grpSpPr>
          <a:xfrm>
            <a:off x="7092947" y="1763690"/>
            <a:ext cx="351880" cy="351910"/>
            <a:chOff x="-26573400" y="3546250"/>
            <a:chExt cx="295375" cy="295400"/>
          </a:xfrm>
        </p:grpSpPr>
        <p:sp>
          <p:nvSpPr>
            <p:cNvPr id="16271" name="Google Shape;16271;p7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6" name="Google Shape;16276;p73"/>
          <p:cNvGrpSpPr/>
          <p:nvPr/>
        </p:nvGrpSpPr>
        <p:grpSpPr>
          <a:xfrm>
            <a:off x="7081228" y="2213599"/>
            <a:ext cx="375319" cy="352148"/>
            <a:chOff x="-26583625" y="3917025"/>
            <a:chExt cx="315050" cy="295600"/>
          </a:xfrm>
        </p:grpSpPr>
        <p:sp>
          <p:nvSpPr>
            <p:cNvPr id="16277" name="Google Shape;16277;p7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81" name="Google Shape;16281;p73"/>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82" name="Google Shape;16282;p73"/>
          <p:cNvGrpSpPr/>
          <p:nvPr/>
        </p:nvGrpSpPr>
        <p:grpSpPr>
          <a:xfrm>
            <a:off x="5779742" y="3172629"/>
            <a:ext cx="289039" cy="352833"/>
            <a:chOff x="-24694925" y="3518700"/>
            <a:chExt cx="242625" cy="296175"/>
          </a:xfrm>
        </p:grpSpPr>
        <p:sp>
          <p:nvSpPr>
            <p:cNvPr id="16283" name="Google Shape;16283;p7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7" name="Google Shape;16287;p73"/>
          <p:cNvGrpSpPr/>
          <p:nvPr/>
        </p:nvGrpSpPr>
        <p:grpSpPr>
          <a:xfrm>
            <a:off x="5779280" y="3622657"/>
            <a:ext cx="289962" cy="352833"/>
            <a:chOff x="-24709100" y="3888875"/>
            <a:chExt cx="243400" cy="296175"/>
          </a:xfrm>
        </p:grpSpPr>
        <p:sp>
          <p:nvSpPr>
            <p:cNvPr id="16288" name="Google Shape;16288;p7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73"/>
          <p:cNvGrpSpPr/>
          <p:nvPr/>
        </p:nvGrpSpPr>
        <p:grpSpPr>
          <a:xfrm>
            <a:off x="7979280" y="2695320"/>
            <a:ext cx="356556" cy="349557"/>
            <a:chOff x="-22863675" y="3131775"/>
            <a:chExt cx="299300" cy="293425"/>
          </a:xfrm>
        </p:grpSpPr>
        <p:sp>
          <p:nvSpPr>
            <p:cNvPr id="16292" name="Google Shape;16292;p7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5" name="Google Shape;16295;p73"/>
          <p:cNvGrpSpPr/>
          <p:nvPr/>
        </p:nvGrpSpPr>
        <p:grpSpPr>
          <a:xfrm>
            <a:off x="5322144" y="1306499"/>
            <a:ext cx="310602" cy="352803"/>
            <a:chOff x="-28069875" y="3175300"/>
            <a:chExt cx="260725" cy="296150"/>
          </a:xfrm>
        </p:grpSpPr>
        <p:sp>
          <p:nvSpPr>
            <p:cNvPr id="16296" name="Google Shape;16296;p7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05" name="Google Shape;16305;p73"/>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06" name="Google Shape;16306;p73"/>
          <p:cNvGrpSpPr/>
          <p:nvPr/>
        </p:nvGrpSpPr>
        <p:grpSpPr>
          <a:xfrm>
            <a:off x="5363423" y="2213733"/>
            <a:ext cx="228045" cy="351880"/>
            <a:chOff x="-28032075" y="3916450"/>
            <a:chExt cx="191425" cy="295375"/>
          </a:xfrm>
        </p:grpSpPr>
        <p:sp>
          <p:nvSpPr>
            <p:cNvPr id="16307" name="Google Shape;16307;p7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0" name="Google Shape;16310;p73"/>
          <p:cNvGrpSpPr/>
          <p:nvPr/>
        </p:nvGrpSpPr>
        <p:grpSpPr>
          <a:xfrm>
            <a:off x="7528769" y="1306484"/>
            <a:ext cx="352833" cy="352833"/>
            <a:chOff x="-26201650" y="3176075"/>
            <a:chExt cx="296175" cy="296175"/>
          </a:xfrm>
        </p:grpSpPr>
        <p:sp>
          <p:nvSpPr>
            <p:cNvPr id="16311" name="Google Shape;16311;p7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3" name="Google Shape;16313;p73"/>
          <p:cNvGrpSpPr/>
          <p:nvPr/>
        </p:nvGrpSpPr>
        <p:grpSpPr>
          <a:xfrm>
            <a:off x="7528293" y="1763705"/>
            <a:ext cx="353786" cy="351880"/>
            <a:chOff x="-26204800" y="3547050"/>
            <a:chExt cx="296975" cy="295375"/>
          </a:xfrm>
        </p:grpSpPr>
        <p:sp>
          <p:nvSpPr>
            <p:cNvPr id="16314" name="Google Shape;16314;p7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16" name="Google Shape;16316;p73"/>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17" name="Google Shape;16317;p73"/>
          <p:cNvGrpSpPr/>
          <p:nvPr/>
        </p:nvGrpSpPr>
        <p:grpSpPr>
          <a:xfrm>
            <a:off x="6199548" y="2693683"/>
            <a:ext cx="345328" cy="352833"/>
            <a:chOff x="-24353875" y="3147725"/>
            <a:chExt cx="289875" cy="296175"/>
          </a:xfrm>
        </p:grpSpPr>
        <p:sp>
          <p:nvSpPr>
            <p:cNvPr id="16318" name="Google Shape;16318;p7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0" name="Google Shape;16320;p73"/>
          <p:cNvGrpSpPr/>
          <p:nvPr/>
        </p:nvGrpSpPr>
        <p:grpSpPr>
          <a:xfrm>
            <a:off x="6207530" y="3173090"/>
            <a:ext cx="329365" cy="351910"/>
            <a:chOff x="-24344425" y="3519475"/>
            <a:chExt cx="276475" cy="295400"/>
          </a:xfrm>
        </p:grpSpPr>
        <p:sp>
          <p:nvSpPr>
            <p:cNvPr id="16321" name="Google Shape;16321;p7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3" name="Google Shape;16323;p73"/>
          <p:cNvGrpSpPr/>
          <p:nvPr/>
        </p:nvGrpSpPr>
        <p:grpSpPr>
          <a:xfrm>
            <a:off x="6197210" y="3625010"/>
            <a:ext cx="350004" cy="348128"/>
            <a:chOff x="-24353075" y="3891250"/>
            <a:chExt cx="293800" cy="292225"/>
          </a:xfrm>
        </p:grpSpPr>
        <p:sp>
          <p:nvSpPr>
            <p:cNvPr id="16324" name="Google Shape;16324;p7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6" name="Google Shape;16326;p73"/>
          <p:cNvGrpSpPr/>
          <p:nvPr/>
        </p:nvGrpSpPr>
        <p:grpSpPr>
          <a:xfrm>
            <a:off x="7980681" y="3173313"/>
            <a:ext cx="353757" cy="351463"/>
            <a:chOff x="-22845575" y="3504075"/>
            <a:chExt cx="296950" cy="295025"/>
          </a:xfrm>
        </p:grpSpPr>
        <p:sp>
          <p:nvSpPr>
            <p:cNvPr id="16327" name="Google Shape;16327;p7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9" name="Google Shape;16329;p73"/>
          <p:cNvGrpSpPr/>
          <p:nvPr/>
        </p:nvGrpSpPr>
        <p:grpSpPr>
          <a:xfrm>
            <a:off x="5773862" y="1306961"/>
            <a:ext cx="299344" cy="351880"/>
            <a:chOff x="-27691025" y="3175300"/>
            <a:chExt cx="251275" cy="295375"/>
          </a:xfrm>
        </p:grpSpPr>
        <p:sp>
          <p:nvSpPr>
            <p:cNvPr id="16330" name="Google Shape;16330;p7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4" name="Google Shape;16334;p73"/>
          <p:cNvGrpSpPr/>
          <p:nvPr/>
        </p:nvGrpSpPr>
        <p:grpSpPr>
          <a:xfrm>
            <a:off x="5746179" y="1825637"/>
            <a:ext cx="354710" cy="228015"/>
            <a:chOff x="-27721750" y="3598250"/>
            <a:chExt cx="297750" cy="191400"/>
          </a:xfrm>
        </p:grpSpPr>
        <p:sp>
          <p:nvSpPr>
            <p:cNvPr id="16335" name="Google Shape;16335;p7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7" name="Google Shape;16337;p73"/>
          <p:cNvGrpSpPr/>
          <p:nvPr/>
        </p:nvGrpSpPr>
        <p:grpSpPr>
          <a:xfrm>
            <a:off x="5747579" y="2219183"/>
            <a:ext cx="351910" cy="340980"/>
            <a:chOff x="-27719400" y="3925600"/>
            <a:chExt cx="295400" cy="286225"/>
          </a:xfrm>
        </p:grpSpPr>
        <p:sp>
          <p:nvSpPr>
            <p:cNvPr id="16338" name="Google Shape;16338;p7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0" name="Google Shape;16340;p73"/>
          <p:cNvGrpSpPr/>
          <p:nvPr/>
        </p:nvGrpSpPr>
        <p:grpSpPr>
          <a:xfrm>
            <a:off x="7968851" y="1306023"/>
            <a:ext cx="353757" cy="353757"/>
            <a:chOff x="-25834600" y="3176875"/>
            <a:chExt cx="296950" cy="296950"/>
          </a:xfrm>
        </p:grpSpPr>
        <p:sp>
          <p:nvSpPr>
            <p:cNvPr id="16341" name="Google Shape;16341;p7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6" name="Google Shape;16346;p73"/>
          <p:cNvGrpSpPr/>
          <p:nvPr/>
        </p:nvGrpSpPr>
        <p:grpSpPr>
          <a:xfrm>
            <a:off x="7968851" y="1774024"/>
            <a:ext cx="353757" cy="331241"/>
            <a:chOff x="-25834600" y="3564375"/>
            <a:chExt cx="296950" cy="278050"/>
          </a:xfrm>
        </p:grpSpPr>
        <p:sp>
          <p:nvSpPr>
            <p:cNvPr id="16347" name="Google Shape;16347;p7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5" name="Google Shape;16355;p73"/>
          <p:cNvGrpSpPr/>
          <p:nvPr/>
        </p:nvGrpSpPr>
        <p:grpSpPr>
          <a:xfrm>
            <a:off x="7966974" y="2213376"/>
            <a:ext cx="357509" cy="352595"/>
            <a:chOff x="-25834600" y="3915850"/>
            <a:chExt cx="300100" cy="295975"/>
          </a:xfrm>
        </p:grpSpPr>
        <p:sp>
          <p:nvSpPr>
            <p:cNvPr id="16356" name="Google Shape;16356;p7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9" name="Google Shape;16359;p73"/>
          <p:cNvGrpSpPr/>
          <p:nvPr/>
        </p:nvGrpSpPr>
        <p:grpSpPr>
          <a:xfrm>
            <a:off x="6702402" y="2694606"/>
            <a:ext cx="228968" cy="350987"/>
            <a:chOff x="-23930925" y="3149300"/>
            <a:chExt cx="192200" cy="294625"/>
          </a:xfrm>
        </p:grpSpPr>
        <p:sp>
          <p:nvSpPr>
            <p:cNvPr id="16360" name="Google Shape;16360;p7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4" name="Google Shape;16364;p73"/>
          <p:cNvGrpSpPr/>
          <p:nvPr/>
        </p:nvGrpSpPr>
        <p:grpSpPr>
          <a:xfrm>
            <a:off x="6659232" y="3173090"/>
            <a:ext cx="315307" cy="351910"/>
            <a:chOff x="-23962425" y="3519475"/>
            <a:chExt cx="264675" cy="295400"/>
          </a:xfrm>
        </p:grpSpPr>
        <p:sp>
          <p:nvSpPr>
            <p:cNvPr id="16365" name="Google Shape;16365;p7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67" name="Google Shape;16367;p73"/>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68" name="Google Shape;16368;p73"/>
          <p:cNvGrpSpPr/>
          <p:nvPr/>
        </p:nvGrpSpPr>
        <p:grpSpPr>
          <a:xfrm>
            <a:off x="8037908" y="3623134"/>
            <a:ext cx="239302" cy="351880"/>
            <a:chOff x="-22788075" y="3904625"/>
            <a:chExt cx="200875" cy="295375"/>
          </a:xfrm>
        </p:grpSpPr>
        <p:sp>
          <p:nvSpPr>
            <p:cNvPr id="16369" name="Google Shape;16369;p7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3" name="Google Shape;16373;p73"/>
          <p:cNvGrpSpPr/>
          <p:nvPr/>
        </p:nvGrpSpPr>
        <p:grpSpPr>
          <a:xfrm>
            <a:off x="6193206" y="1306499"/>
            <a:ext cx="354710" cy="352803"/>
            <a:chOff x="-27351575" y="3175300"/>
            <a:chExt cx="297750" cy="296150"/>
          </a:xfrm>
        </p:grpSpPr>
        <p:sp>
          <p:nvSpPr>
            <p:cNvPr id="16374" name="Google Shape;16374;p7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8" name="Google Shape;16378;p73"/>
          <p:cNvGrpSpPr/>
          <p:nvPr/>
        </p:nvGrpSpPr>
        <p:grpSpPr>
          <a:xfrm>
            <a:off x="6235914" y="1763109"/>
            <a:ext cx="269293" cy="353072"/>
            <a:chOff x="-27313750" y="3545275"/>
            <a:chExt cx="226050" cy="296375"/>
          </a:xfrm>
        </p:grpSpPr>
        <p:sp>
          <p:nvSpPr>
            <p:cNvPr id="16379" name="Google Shape;16379;p7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2" name="Google Shape;16382;p73"/>
          <p:cNvGrpSpPr/>
          <p:nvPr/>
        </p:nvGrpSpPr>
        <p:grpSpPr>
          <a:xfrm>
            <a:off x="6193206" y="2211380"/>
            <a:ext cx="354710" cy="356586"/>
            <a:chOff x="-27351575" y="3915650"/>
            <a:chExt cx="297750" cy="299325"/>
          </a:xfrm>
        </p:grpSpPr>
        <p:sp>
          <p:nvSpPr>
            <p:cNvPr id="16383" name="Google Shape;16383;p7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5" name="Google Shape;16385;p73"/>
          <p:cNvGrpSpPr/>
          <p:nvPr/>
        </p:nvGrpSpPr>
        <p:grpSpPr>
          <a:xfrm>
            <a:off x="4880696" y="2693579"/>
            <a:ext cx="319060" cy="353042"/>
            <a:chOff x="-25445525" y="3175900"/>
            <a:chExt cx="267825" cy="296350"/>
          </a:xfrm>
        </p:grpSpPr>
        <p:sp>
          <p:nvSpPr>
            <p:cNvPr id="16386" name="Google Shape;16386;p7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9" name="Google Shape;16389;p73"/>
          <p:cNvGrpSpPr/>
          <p:nvPr/>
        </p:nvGrpSpPr>
        <p:grpSpPr>
          <a:xfrm>
            <a:off x="4862410" y="3183902"/>
            <a:ext cx="355633" cy="330288"/>
            <a:chOff x="-25465200" y="3565175"/>
            <a:chExt cx="298525" cy="277250"/>
          </a:xfrm>
        </p:grpSpPr>
        <p:sp>
          <p:nvSpPr>
            <p:cNvPr id="16390" name="Google Shape;16390;p7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2" name="Google Shape;16392;p73"/>
          <p:cNvGrpSpPr/>
          <p:nvPr/>
        </p:nvGrpSpPr>
        <p:grpSpPr>
          <a:xfrm>
            <a:off x="4861948" y="3623432"/>
            <a:ext cx="356556" cy="351285"/>
            <a:chOff x="-25465200" y="3916150"/>
            <a:chExt cx="299300" cy="294875"/>
          </a:xfrm>
        </p:grpSpPr>
        <p:sp>
          <p:nvSpPr>
            <p:cNvPr id="16393" name="Google Shape;16393;p7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7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5" name="Google Shape;16395;p73"/>
          <p:cNvGrpSpPr/>
          <p:nvPr/>
        </p:nvGrpSpPr>
        <p:grpSpPr>
          <a:xfrm>
            <a:off x="7089388" y="2693698"/>
            <a:ext cx="351880" cy="352803"/>
            <a:chOff x="-23615075" y="3148525"/>
            <a:chExt cx="295375" cy="296150"/>
          </a:xfrm>
        </p:grpSpPr>
        <p:sp>
          <p:nvSpPr>
            <p:cNvPr id="16396" name="Google Shape;16396;p7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00" name="Google Shape;16400;p73"/>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1" name="Google Shape;16401;p73"/>
          <p:cNvGrpSpPr/>
          <p:nvPr/>
        </p:nvGrpSpPr>
        <p:grpSpPr>
          <a:xfrm>
            <a:off x="7088911" y="3632977"/>
            <a:ext cx="352833" cy="332194"/>
            <a:chOff x="-23615075" y="3906200"/>
            <a:chExt cx="296175" cy="278850"/>
          </a:xfrm>
        </p:grpSpPr>
        <p:sp>
          <p:nvSpPr>
            <p:cNvPr id="16402" name="Google Shape;16402;p7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05" name="Google Shape;16405;p73"/>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6" name="Google Shape;16406;p73"/>
          <p:cNvGrpSpPr/>
          <p:nvPr/>
        </p:nvGrpSpPr>
        <p:grpSpPr>
          <a:xfrm>
            <a:off x="6637880" y="1306618"/>
            <a:ext cx="353757" cy="352565"/>
            <a:chOff x="-26980600" y="3175500"/>
            <a:chExt cx="296950" cy="295950"/>
          </a:xfrm>
        </p:grpSpPr>
        <p:sp>
          <p:nvSpPr>
            <p:cNvPr id="16407" name="Google Shape;16407;p7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10" name="Google Shape;16410;p73"/>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11" name="Google Shape;16411;p73"/>
          <p:cNvGrpSpPr/>
          <p:nvPr/>
        </p:nvGrpSpPr>
        <p:grpSpPr>
          <a:xfrm>
            <a:off x="6638357" y="2245154"/>
            <a:ext cx="352803" cy="289039"/>
            <a:chOff x="-26981375" y="3951875"/>
            <a:chExt cx="296150" cy="242625"/>
          </a:xfrm>
        </p:grpSpPr>
        <p:sp>
          <p:nvSpPr>
            <p:cNvPr id="16412" name="Google Shape;16412;p7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5" name="Google Shape;16415;p73"/>
          <p:cNvGrpSpPr/>
          <p:nvPr/>
        </p:nvGrpSpPr>
        <p:grpSpPr>
          <a:xfrm>
            <a:off x="5303399" y="2692745"/>
            <a:ext cx="351910" cy="354710"/>
            <a:chOff x="-25094250" y="3176075"/>
            <a:chExt cx="295400" cy="297750"/>
          </a:xfrm>
        </p:grpSpPr>
        <p:sp>
          <p:nvSpPr>
            <p:cNvPr id="16416" name="Google Shape;16416;p7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9" name="Google Shape;16419;p73"/>
          <p:cNvGrpSpPr/>
          <p:nvPr/>
        </p:nvGrpSpPr>
        <p:grpSpPr>
          <a:xfrm>
            <a:off x="5303399" y="3173106"/>
            <a:ext cx="351910" cy="351880"/>
            <a:chOff x="-25094250" y="3547050"/>
            <a:chExt cx="295400" cy="295375"/>
          </a:xfrm>
        </p:grpSpPr>
        <p:sp>
          <p:nvSpPr>
            <p:cNvPr id="16420" name="Google Shape;16420;p7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25" name="Google Shape;16425;p73"/>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6" name="Google Shape;16426;p73"/>
          <p:cNvGrpSpPr/>
          <p:nvPr/>
        </p:nvGrpSpPr>
        <p:grpSpPr>
          <a:xfrm>
            <a:off x="7535476" y="2693698"/>
            <a:ext cx="352803" cy="352803"/>
            <a:chOff x="-23245675" y="3148525"/>
            <a:chExt cx="296150" cy="296150"/>
          </a:xfrm>
        </p:grpSpPr>
        <p:sp>
          <p:nvSpPr>
            <p:cNvPr id="16427" name="Google Shape;16427;p7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30" name="Google Shape;16430;p73"/>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1" name="Google Shape;16431;p73"/>
          <p:cNvGrpSpPr/>
          <p:nvPr/>
        </p:nvGrpSpPr>
        <p:grpSpPr>
          <a:xfrm>
            <a:off x="7535938" y="3622672"/>
            <a:ext cx="351880" cy="352803"/>
            <a:chOff x="-23244900" y="3888100"/>
            <a:chExt cx="295375" cy="296150"/>
          </a:xfrm>
        </p:grpSpPr>
        <p:sp>
          <p:nvSpPr>
            <p:cNvPr id="16432" name="Google Shape;16432;p7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43" name="Google Shape;16443;p73"/>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6445" name="Google Shape;16445;p7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449"/>
        <p:cNvGrpSpPr/>
        <p:nvPr/>
      </p:nvGrpSpPr>
      <p:grpSpPr>
        <a:xfrm>
          <a:off x="0" y="0"/>
          <a:ext cx="0" cy="0"/>
          <a:chOff x="0" y="0"/>
          <a:chExt cx="0" cy="0"/>
        </a:xfrm>
      </p:grpSpPr>
      <p:sp>
        <p:nvSpPr>
          <p:cNvPr id="16450" name="Google Shape;16450;p74"/>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51" name="Google Shape;16451;p74"/>
          <p:cNvGrpSpPr/>
          <p:nvPr/>
        </p:nvGrpSpPr>
        <p:grpSpPr>
          <a:xfrm>
            <a:off x="850004" y="1823018"/>
            <a:ext cx="367261" cy="367261"/>
            <a:chOff x="-65145700" y="3727425"/>
            <a:chExt cx="317425" cy="317425"/>
          </a:xfrm>
        </p:grpSpPr>
        <p:sp>
          <p:nvSpPr>
            <p:cNvPr id="16452" name="Google Shape;16452;p7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4" name="Google Shape;16454;p74"/>
          <p:cNvGrpSpPr/>
          <p:nvPr/>
        </p:nvGrpSpPr>
        <p:grpSpPr>
          <a:xfrm>
            <a:off x="853201" y="2251933"/>
            <a:ext cx="360868" cy="367261"/>
            <a:chOff x="-65144125" y="4094450"/>
            <a:chExt cx="311900" cy="317425"/>
          </a:xfrm>
        </p:grpSpPr>
        <p:sp>
          <p:nvSpPr>
            <p:cNvPr id="16455" name="Google Shape;16455;p7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58" name="Google Shape;16458;p74"/>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59" name="Google Shape;16459;p74"/>
          <p:cNvGrpSpPr/>
          <p:nvPr/>
        </p:nvGrpSpPr>
        <p:grpSpPr>
          <a:xfrm>
            <a:off x="3056770" y="1822628"/>
            <a:ext cx="370645" cy="368042"/>
            <a:chOff x="-63250675" y="3744075"/>
            <a:chExt cx="320350" cy="318100"/>
          </a:xfrm>
        </p:grpSpPr>
        <p:sp>
          <p:nvSpPr>
            <p:cNvPr id="16460" name="Google Shape;16460;p7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3" name="Google Shape;16463;p74"/>
          <p:cNvGrpSpPr/>
          <p:nvPr/>
        </p:nvGrpSpPr>
        <p:grpSpPr>
          <a:xfrm>
            <a:off x="3058462" y="2251933"/>
            <a:ext cx="367261" cy="367261"/>
            <a:chOff x="-63250675" y="4110200"/>
            <a:chExt cx="317425" cy="317425"/>
          </a:xfrm>
        </p:grpSpPr>
        <p:sp>
          <p:nvSpPr>
            <p:cNvPr id="16464" name="Google Shape;16464;p7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3" name="Google Shape;16473;p74"/>
          <p:cNvGrpSpPr/>
          <p:nvPr/>
        </p:nvGrpSpPr>
        <p:grpSpPr>
          <a:xfrm>
            <a:off x="1737509" y="2749028"/>
            <a:ext cx="359075" cy="358844"/>
            <a:chOff x="-61351725" y="3372400"/>
            <a:chExt cx="310350" cy="310150"/>
          </a:xfrm>
        </p:grpSpPr>
        <p:sp>
          <p:nvSpPr>
            <p:cNvPr id="16474" name="Google Shape;16474;p7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7" name="Google Shape;16477;p74"/>
          <p:cNvGrpSpPr/>
          <p:nvPr/>
        </p:nvGrpSpPr>
        <p:grpSpPr>
          <a:xfrm>
            <a:off x="1733864" y="3212084"/>
            <a:ext cx="366364" cy="333534"/>
            <a:chOff x="-61354875" y="3751050"/>
            <a:chExt cx="316650" cy="288275"/>
          </a:xfrm>
        </p:grpSpPr>
        <p:sp>
          <p:nvSpPr>
            <p:cNvPr id="16478" name="Google Shape;16478;p7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1" name="Google Shape;16481;p74"/>
          <p:cNvGrpSpPr/>
          <p:nvPr/>
        </p:nvGrpSpPr>
        <p:grpSpPr>
          <a:xfrm>
            <a:off x="1733864" y="3653724"/>
            <a:ext cx="366364" cy="367290"/>
            <a:chOff x="-61354875" y="4101525"/>
            <a:chExt cx="316650" cy="317450"/>
          </a:xfrm>
        </p:grpSpPr>
        <p:sp>
          <p:nvSpPr>
            <p:cNvPr id="16482" name="Google Shape;16482;p7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4" name="Google Shape;16484;p74"/>
          <p:cNvGrpSpPr/>
          <p:nvPr/>
        </p:nvGrpSpPr>
        <p:grpSpPr>
          <a:xfrm>
            <a:off x="3950299" y="2745600"/>
            <a:ext cx="368157" cy="365699"/>
            <a:chOff x="-59470075" y="3308975"/>
            <a:chExt cx="318200" cy="316075"/>
          </a:xfrm>
        </p:grpSpPr>
        <p:sp>
          <p:nvSpPr>
            <p:cNvPr id="16485" name="Google Shape;16485;p7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4" name="Google Shape;16494;p74"/>
          <p:cNvGrpSpPr/>
          <p:nvPr/>
        </p:nvGrpSpPr>
        <p:grpSpPr>
          <a:xfrm>
            <a:off x="1295729" y="1381305"/>
            <a:ext cx="367261" cy="364686"/>
            <a:chOff x="-64781025" y="3361050"/>
            <a:chExt cx="317425" cy="315200"/>
          </a:xfrm>
        </p:grpSpPr>
        <p:sp>
          <p:nvSpPr>
            <p:cNvPr id="16495" name="Google Shape;16495;p7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99" name="Google Shape;16499;p74"/>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4"/>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4"/>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2" name="Google Shape;16502;p74"/>
          <p:cNvGrpSpPr/>
          <p:nvPr/>
        </p:nvGrpSpPr>
        <p:grpSpPr>
          <a:xfrm>
            <a:off x="3500129" y="1822744"/>
            <a:ext cx="382765" cy="367810"/>
            <a:chOff x="-62890750" y="3747425"/>
            <a:chExt cx="330825" cy="317900"/>
          </a:xfrm>
        </p:grpSpPr>
        <p:sp>
          <p:nvSpPr>
            <p:cNvPr id="16503" name="Google Shape;16503;p7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74"/>
          <p:cNvGrpSpPr/>
          <p:nvPr/>
        </p:nvGrpSpPr>
        <p:grpSpPr>
          <a:xfrm>
            <a:off x="3507881" y="2252381"/>
            <a:ext cx="367261" cy="366364"/>
            <a:chOff x="-62884425" y="4111775"/>
            <a:chExt cx="317425" cy="316650"/>
          </a:xfrm>
        </p:grpSpPr>
        <p:sp>
          <p:nvSpPr>
            <p:cNvPr id="16518" name="Google Shape;16518;p7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0" name="Google Shape;16520;p74"/>
          <p:cNvGrpSpPr/>
          <p:nvPr/>
        </p:nvGrpSpPr>
        <p:grpSpPr>
          <a:xfrm>
            <a:off x="2180515" y="2748450"/>
            <a:ext cx="365438" cy="360001"/>
            <a:chOff x="-60991775" y="3376900"/>
            <a:chExt cx="315850" cy="311150"/>
          </a:xfrm>
        </p:grpSpPr>
        <p:sp>
          <p:nvSpPr>
            <p:cNvPr id="16521" name="Google Shape;16521;p7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4" name="Google Shape;16524;p74"/>
          <p:cNvGrpSpPr/>
          <p:nvPr/>
        </p:nvGrpSpPr>
        <p:grpSpPr>
          <a:xfrm>
            <a:off x="2180052" y="3199314"/>
            <a:ext cx="366364" cy="359075"/>
            <a:chOff x="-60988625" y="3740800"/>
            <a:chExt cx="316650" cy="310350"/>
          </a:xfrm>
        </p:grpSpPr>
        <p:sp>
          <p:nvSpPr>
            <p:cNvPr id="16525" name="Google Shape;16525;p7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8" name="Google Shape;16528;p74"/>
          <p:cNvGrpSpPr/>
          <p:nvPr/>
        </p:nvGrpSpPr>
        <p:grpSpPr>
          <a:xfrm>
            <a:off x="2180052" y="3654765"/>
            <a:ext cx="366364" cy="365207"/>
            <a:chOff x="-60987850" y="4100950"/>
            <a:chExt cx="316650" cy="315650"/>
          </a:xfrm>
        </p:grpSpPr>
        <p:sp>
          <p:nvSpPr>
            <p:cNvPr id="16529" name="Google Shape;16529;p7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4" name="Google Shape;16534;p74"/>
          <p:cNvGrpSpPr/>
          <p:nvPr/>
        </p:nvGrpSpPr>
        <p:grpSpPr>
          <a:xfrm>
            <a:off x="3949836" y="3200225"/>
            <a:ext cx="369083" cy="357253"/>
            <a:chOff x="-59447250" y="3706150"/>
            <a:chExt cx="319000" cy="308775"/>
          </a:xfrm>
        </p:grpSpPr>
        <p:sp>
          <p:nvSpPr>
            <p:cNvPr id="16535" name="Google Shape;16535;p7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7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9" name="Google Shape;16539;p74"/>
          <p:cNvGrpSpPr/>
          <p:nvPr/>
        </p:nvGrpSpPr>
        <p:grpSpPr>
          <a:xfrm>
            <a:off x="1738564" y="1381536"/>
            <a:ext cx="368186" cy="364224"/>
            <a:chOff x="-64406125" y="3362225"/>
            <a:chExt cx="318225" cy="314800"/>
          </a:xfrm>
        </p:grpSpPr>
        <p:sp>
          <p:nvSpPr>
            <p:cNvPr id="16540" name="Google Shape;16540;p7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42" name="Google Shape;16542;p74"/>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43" name="Google Shape;16543;p74"/>
          <p:cNvGrpSpPr/>
          <p:nvPr/>
        </p:nvGrpSpPr>
        <p:grpSpPr>
          <a:xfrm>
            <a:off x="1739027" y="2252381"/>
            <a:ext cx="367261" cy="366364"/>
            <a:chOff x="-64410850" y="4094450"/>
            <a:chExt cx="317425" cy="316650"/>
          </a:xfrm>
        </p:grpSpPr>
        <p:sp>
          <p:nvSpPr>
            <p:cNvPr id="16544" name="Google Shape;16544;p7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47" name="Google Shape;16547;p74"/>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48" name="Google Shape;16548;p74"/>
          <p:cNvGrpSpPr/>
          <p:nvPr/>
        </p:nvGrpSpPr>
        <p:grpSpPr>
          <a:xfrm>
            <a:off x="3960575" y="1822454"/>
            <a:ext cx="365467" cy="368389"/>
            <a:chOff x="-62516625" y="3743175"/>
            <a:chExt cx="315875" cy="318400"/>
          </a:xfrm>
        </p:grpSpPr>
        <p:sp>
          <p:nvSpPr>
            <p:cNvPr id="16549" name="Google Shape;16549;p7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7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74"/>
          <p:cNvGrpSpPr/>
          <p:nvPr/>
        </p:nvGrpSpPr>
        <p:grpSpPr>
          <a:xfrm>
            <a:off x="3967415" y="2272426"/>
            <a:ext cx="351786" cy="326274"/>
            <a:chOff x="-62511900" y="4129100"/>
            <a:chExt cx="304050" cy="282000"/>
          </a:xfrm>
        </p:grpSpPr>
        <p:sp>
          <p:nvSpPr>
            <p:cNvPr id="16552" name="Google Shape;16552;p7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7" name="Google Shape;16557;p74"/>
          <p:cNvGrpSpPr/>
          <p:nvPr/>
        </p:nvGrpSpPr>
        <p:grpSpPr>
          <a:xfrm>
            <a:off x="2645537" y="2744820"/>
            <a:ext cx="310770" cy="367261"/>
            <a:chOff x="-60597975" y="3367475"/>
            <a:chExt cx="268600" cy="317425"/>
          </a:xfrm>
        </p:grpSpPr>
        <p:sp>
          <p:nvSpPr>
            <p:cNvPr id="16558" name="Google Shape;16558;p7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63" name="Google Shape;16563;p74"/>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64" name="Google Shape;16564;p74"/>
          <p:cNvGrpSpPr/>
          <p:nvPr/>
        </p:nvGrpSpPr>
        <p:grpSpPr>
          <a:xfrm>
            <a:off x="2617740" y="3706136"/>
            <a:ext cx="366364" cy="262465"/>
            <a:chOff x="-60621600" y="4145650"/>
            <a:chExt cx="316650" cy="226850"/>
          </a:xfrm>
        </p:grpSpPr>
        <p:sp>
          <p:nvSpPr>
            <p:cNvPr id="16565" name="Google Shape;16565;p7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8" name="Google Shape;16568;p74"/>
          <p:cNvGrpSpPr/>
          <p:nvPr/>
        </p:nvGrpSpPr>
        <p:grpSpPr>
          <a:xfrm>
            <a:off x="3954392" y="3654635"/>
            <a:ext cx="359972" cy="365467"/>
            <a:chOff x="-59400775" y="4084200"/>
            <a:chExt cx="311125" cy="315875"/>
          </a:xfrm>
        </p:grpSpPr>
        <p:sp>
          <p:nvSpPr>
            <p:cNvPr id="16569" name="Google Shape;16569;p7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5" name="Google Shape;16575;p74"/>
          <p:cNvGrpSpPr/>
          <p:nvPr/>
        </p:nvGrpSpPr>
        <p:grpSpPr>
          <a:xfrm>
            <a:off x="2178486" y="1380466"/>
            <a:ext cx="365438" cy="366364"/>
            <a:chOff x="-64044600" y="3360375"/>
            <a:chExt cx="315850" cy="316650"/>
          </a:xfrm>
        </p:grpSpPr>
        <p:sp>
          <p:nvSpPr>
            <p:cNvPr id="16576" name="Google Shape;16576;p7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9" name="Google Shape;16579;p74"/>
          <p:cNvGrpSpPr/>
          <p:nvPr/>
        </p:nvGrpSpPr>
        <p:grpSpPr>
          <a:xfrm>
            <a:off x="2204909" y="1823018"/>
            <a:ext cx="312592" cy="367261"/>
            <a:chOff x="-64022550" y="3727425"/>
            <a:chExt cx="270175" cy="317425"/>
          </a:xfrm>
        </p:grpSpPr>
        <p:sp>
          <p:nvSpPr>
            <p:cNvPr id="16580" name="Google Shape;16580;p7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3" name="Google Shape;16583;p74"/>
          <p:cNvGrpSpPr/>
          <p:nvPr/>
        </p:nvGrpSpPr>
        <p:grpSpPr>
          <a:xfrm>
            <a:off x="2229047" y="2251918"/>
            <a:ext cx="264317" cy="367290"/>
            <a:chOff x="-64001300" y="4093650"/>
            <a:chExt cx="228450" cy="317450"/>
          </a:xfrm>
        </p:grpSpPr>
        <p:sp>
          <p:nvSpPr>
            <p:cNvPr id="16584" name="Google Shape;16584;p7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8" name="Google Shape;16588;p74"/>
          <p:cNvGrpSpPr/>
          <p:nvPr/>
        </p:nvGrpSpPr>
        <p:grpSpPr>
          <a:xfrm>
            <a:off x="848051" y="2745210"/>
            <a:ext cx="359972" cy="366480"/>
            <a:chOff x="-62148800" y="3377700"/>
            <a:chExt cx="311125" cy="316750"/>
          </a:xfrm>
        </p:grpSpPr>
        <p:sp>
          <p:nvSpPr>
            <p:cNvPr id="16589" name="Google Shape;16589;p7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1" name="Google Shape;16591;p74"/>
          <p:cNvGrpSpPr/>
          <p:nvPr/>
        </p:nvGrpSpPr>
        <p:grpSpPr>
          <a:xfrm>
            <a:off x="843958" y="3195207"/>
            <a:ext cx="368157" cy="367290"/>
            <a:chOff x="-62154300" y="3743950"/>
            <a:chExt cx="318200" cy="317450"/>
          </a:xfrm>
        </p:grpSpPr>
        <p:sp>
          <p:nvSpPr>
            <p:cNvPr id="16592" name="Google Shape;16592;p7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4" name="Google Shape;16594;p74"/>
          <p:cNvGrpSpPr/>
          <p:nvPr/>
        </p:nvGrpSpPr>
        <p:grpSpPr>
          <a:xfrm>
            <a:off x="843944" y="3654187"/>
            <a:ext cx="368186" cy="366364"/>
            <a:chOff x="-62151950" y="4111775"/>
            <a:chExt cx="318225" cy="316650"/>
          </a:xfrm>
        </p:grpSpPr>
        <p:sp>
          <p:nvSpPr>
            <p:cNvPr id="16595" name="Google Shape;16595;p7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74"/>
          <p:cNvGrpSpPr/>
          <p:nvPr/>
        </p:nvGrpSpPr>
        <p:grpSpPr>
          <a:xfrm>
            <a:off x="3062568" y="2744733"/>
            <a:ext cx="368157" cy="367434"/>
            <a:chOff x="-60254550" y="3367325"/>
            <a:chExt cx="318200" cy="317575"/>
          </a:xfrm>
        </p:grpSpPr>
        <p:sp>
          <p:nvSpPr>
            <p:cNvPr id="16600" name="Google Shape;16600;p7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4" name="Google Shape;16604;p74"/>
          <p:cNvGrpSpPr/>
          <p:nvPr/>
        </p:nvGrpSpPr>
        <p:grpSpPr>
          <a:xfrm>
            <a:off x="3063465" y="3195727"/>
            <a:ext cx="366364" cy="366248"/>
            <a:chOff x="-60255350" y="3733825"/>
            <a:chExt cx="316650" cy="316550"/>
          </a:xfrm>
        </p:grpSpPr>
        <p:sp>
          <p:nvSpPr>
            <p:cNvPr id="16605" name="Google Shape;16605;p7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74"/>
          <p:cNvGrpSpPr/>
          <p:nvPr/>
        </p:nvGrpSpPr>
        <p:grpSpPr>
          <a:xfrm>
            <a:off x="3091262" y="3654635"/>
            <a:ext cx="310770" cy="365467"/>
            <a:chOff x="-60232500" y="4101525"/>
            <a:chExt cx="268600" cy="315875"/>
          </a:xfrm>
        </p:grpSpPr>
        <p:sp>
          <p:nvSpPr>
            <p:cNvPr id="16613" name="Google Shape;16613;p7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15" name="Google Shape;16615;p74"/>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16" name="Google Shape;16616;p74"/>
          <p:cNvGrpSpPr/>
          <p:nvPr/>
        </p:nvGrpSpPr>
        <p:grpSpPr>
          <a:xfrm>
            <a:off x="2624262" y="1380466"/>
            <a:ext cx="368186" cy="366364"/>
            <a:chOff x="-63679950" y="3360375"/>
            <a:chExt cx="318225" cy="316650"/>
          </a:xfrm>
        </p:grpSpPr>
        <p:sp>
          <p:nvSpPr>
            <p:cNvPr id="16617" name="Google Shape;16617;p7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1" name="Google Shape;16621;p74"/>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22" name="Google Shape;16622;p74"/>
          <p:cNvGrpSpPr/>
          <p:nvPr/>
        </p:nvGrpSpPr>
        <p:grpSpPr>
          <a:xfrm>
            <a:off x="2622889" y="2251803"/>
            <a:ext cx="370934" cy="367521"/>
            <a:chOff x="-63679950" y="4093450"/>
            <a:chExt cx="320600" cy="317650"/>
          </a:xfrm>
        </p:grpSpPr>
        <p:sp>
          <p:nvSpPr>
            <p:cNvPr id="16623" name="Google Shape;16623;p7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6" name="Google Shape;16626;p74"/>
          <p:cNvGrpSpPr/>
          <p:nvPr/>
        </p:nvGrpSpPr>
        <p:grpSpPr>
          <a:xfrm>
            <a:off x="1283006" y="2744805"/>
            <a:ext cx="366364" cy="367290"/>
            <a:chOff x="-61784125" y="3377700"/>
            <a:chExt cx="316650" cy="317450"/>
          </a:xfrm>
        </p:grpSpPr>
        <p:sp>
          <p:nvSpPr>
            <p:cNvPr id="16627" name="Google Shape;16627;p7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4" name="Google Shape;16634;p74"/>
          <p:cNvGrpSpPr/>
          <p:nvPr/>
        </p:nvGrpSpPr>
        <p:grpSpPr>
          <a:xfrm>
            <a:off x="1283006" y="3195207"/>
            <a:ext cx="366364" cy="367290"/>
            <a:chOff x="-61783350" y="3743950"/>
            <a:chExt cx="316650" cy="317450"/>
          </a:xfrm>
        </p:grpSpPr>
        <p:sp>
          <p:nvSpPr>
            <p:cNvPr id="16635" name="Google Shape;16635;p7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37" name="Google Shape;16637;p74"/>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74"/>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4"/>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0" name="Google Shape;16640;p74"/>
          <p:cNvGrpSpPr/>
          <p:nvPr/>
        </p:nvGrpSpPr>
        <p:grpSpPr>
          <a:xfrm>
            <a:off x="3504430" y="3655040"/>
            <a:ext cx="369112" cy="364657"/>
            <a:chOff x="-59869425" y="4102225"/>
            <a:chExt cx="319025" cy="315175"/>
          </a:xfrm>
        </p:grpSpPr>
        <p:sp>
          <p:nvSpPr>
            <p:cNvPr id="16641" name="Google Shape;16641;p7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74"/>
          <p:cNvGrpSpPr/>
          <p:nvPr/>
        </p:nvGrpSpPr>
        <p:grpSpPr>
          <a:xfrm>
            <a:off x="2623233" y="4123862"/>
            <a:ext cx="366364" cy="365467"/>
            <a:chOff x="-59029025" y="3711650"/>
            <a:chExt cx="316650" cy="315875"/>
          </a:xfrm>
        </p:grpSpPr>
        <p:sp>
          <p:nvSpPr>
            <p:cNvPr id="16646" name="Google Shape;16646;p7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74"/>
          <p:cNvGrpSpPr/>
          <p:nvPr/>
        </p:nvGrpSpPr>
        <p:grpSpPr>
          <a:xfrm>
            <a:off x="4859311" y="1379917"/>
            <a:ext cx="351940" cy="348188"/>
            <a:chOff x="581525" y="3254850"/>
            <a:chExt cx="297750" cy="294575"/>
          </a:xfrm>
        </p:grpSpPr>
        <p:sp>
          <p:nvSpPr>
            <p:cNvPr id="16654" name="Google Shape;16654;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7" name="Google Shape;16657;p74"/>
          <p:cNvGrpSpPr/>
          <p:nvPr/>
        </p:nvGrpSpPr>
        <p:grpSpPr>
          <a:xfrm>
            <a:off x="4858380" y="1818853"/>
            <a:ext cx="353802" cy="351497"/>
            <a:chOff x="580725" y="3617925"/>
            <a:chExt cx="299325" cy="297375"/>
          </a:xfrm>
        </p:grpSpPr>
        <p:sp>
          <p:nvSpPr>
            <p:cNvPr id="16658" name="Google Shape;16658;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3" name="Google Shape;16663;p74"/>
          <p:cNvGrpSpPr/>
          <p:nvPr/>
        </p:nvGrpSpPr>
        <p:grpSpPr>
          <a:xfrm>
            <a:off x="4860242" y="2266043"/>
            <a:ext cx="350079" cy="350079"/>
            <a:chOff x="583100" y="3982600"/>
            <a:chExt cx="296175" cy="296175"/>
          </a:xfrm>
        </p:grpSpPr>
        <p:sp>
          <p:nvSpPr>
            <p:cNvPr id="16664" name="Google Shape;16664;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1" name="Google Shape;16671;p74"/>
          <p:cNvGrpSpPr/>
          <p:nvPr/>
        </p:nvGrpSpPr>
        <p:grpSpPr>
          <a:xfrm>
            <a:off x="7092856" y="1379667"/>
            <a:ext cx="307231" cy="348690"/>
            <a:chOff x="2423775" y="3226875"/>
            <a:chExt cx="259925" cy="295000"/>
          </a:xfrm>
        </p:grpSpPr>
        <p:sp>
          <p:nvSpPr>
            <p:cNvPr id="16672" name="Google Shape;16672;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5" name="Google Shape;16675;p74"/>
          <p:cNvGrpSpPr/>
          <p:nvPr/>
        </p:nvGrpSpPr>
        <p:grpSpPr>
          <a:xfrm>
            <a:off x="7070043" y="1820952"/>
            <a:ext cx="352857" cy="347301"/>
            <a:chOff x="2404875" y="3592725"/>
            <a:chExt cx="298525" cy="293825"/>
          </a:xfrm>
        </p:grpSpPr>
        <p:sp>
          <p:nvSpPr>
            <p:cNvPr id="16676" name="Google Shape;16676;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9" name="Google Shape;16679;p74"/>
          <p:cNvGrpSpPr/>
          <p:nvPr/>
        </p:nvGrpSpPr>
        <p:grpSpPr>
          <a:xfrm>
            <a:off x="7070974" y="2266517"/>
            <a:ext cx="350995" cy="349133"/>
            <a:chOff x="2404875" y="3955825"/>
            <a:chExt cx="296950" cy="295375"/>
          </a:xfrm>
        </p:grpSpPr>
        <p:sp>
          <p:nvSpPr>
            <p:cNvPr id="16680" name="Google Shape;16680;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4" name="Google Shape;16684;p74"/>
          <p:cNvGrpSpPr/>
          <p:nvPr/>
        </p:nvGrpSpPr>
        <p:grpSpPr>
          <a:xfrm>
            <a:off x="5764954" y="2730711"/>
            <a:ext cx="349163" cy="350079"/>
            <a:chOff x="4263650" y="3235150"/>
            <a:chExt cx="295400" cy="296175"/>
          </a:xfrm>
        </p:grpSpPr>
        <p:sp>
          <p:nvSpPr>
            <p:cNvPr id="16685" name="Google Shape;16685;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0" name="Google Shape;16690;p74"/>
          <p:cNvGrpSpPr/>
          <p:nvPr/>
        </p:nvGrpSpPr>
        <p:grpSpPr>
          <a:xfrm>
            <a:off x="5762634" y="3189872"/>
            <a:ext cx="353802" cy="327739"/>
            <a:chOff x="4266025" y="3609275"/>
            <a:chExt cx="299325" cy="277275"/>
          </a:xfrm>
        </p:grpSpPr>
        <p:sp>
          <p:nvSpPr>
            <p:cNvPr id="16691" name="Google Shape;16691;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3" name="Google Shape;16693;p74"/>
          <p:cNvGrpSpPr/>
          <p:nvPr/>
        </p:nvGrpSpPr>
        <p:grpSpPr>
          <a:xfrm>
            <a:off x="5763092" y="3655259"/>
            <a:ext cx="352886" cy="349133"/>
            <a:chOff x="4263650" y="3963700"/>
            <a:chExt cx="298550" cy="295375"/>
          </a:xfrm>
        </p:grpSpPr>
        <p:sp>
          <p:nvSpPr>
            <p:cNvPr id="16694" name="Google Shape;16694;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1" name="Google Shape;16701;p74"/>
          <p:cNvGrpSpPr/>
          <p:nvPr/>
        </p:nvGrpSpPr>
        <p:grpSpPr>
          <a:xfrm>
            <a:off x="8041429" y="2730711"/>
            <a:ext cx="226264" cy="350079"/>
            <a:chOff x="6164975" y="3211525"/>
            <a:chExt cx="191425" cy="296175"/>
          </a:xfrm>
        </p:grpSpPr>
        <p:sp>
          <p:nvSpPr>
            <p:cNvPr id="16702" name="Google Shape;16702;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9" name="Google Shape;16709;p74"/>
          <p:cNvGrpSpPr/>
          <p:nvPr/>
        </p:nvGrpSpPr>
        <p:grpSpPr>
          <a:xfrm>
            <a:off x="5303466" y="1378987"/>
            <a:ext cx="352886" cy="350049"/>
            <a:chOff x="946175" y="3253275"/>
            <a:chExt cx="298550" cy="296150"/>
          </a:xfrm>
        </p:grpSpPr>
        <p:sp>
          <p:nvSpPr>
            <p:cNvPr id="16710" name="Google Shape;16710;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5" name="Google Shape;16715;p74"/>
          <p:cNvGrpSpPr/>
          <p:nvPr/>
        </p:nvGrpSpPr>
        <p:grpSpPr>
          <a:xfrm>
            <a:off x="5304397" y="1820951"/>
            <a:ext cx="351024" cy="347301"/>
            <a:chOff x="946175" y="3619500"/>
            <a:chExt cx="296975" cy="293825"/>
          </a:xfrm>
        </p:grpSpPr>
        <p:sp>
          <p:nvSpPr>
            <p:cNvPr id="16716" name="Google Shape;16716;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2" name="Google Shape;16722;p74"/>
          <p:cNvGrpSpPr/>
          <p:nvPr/>
        </p:nvGrpSpPr>
        <p:grpSpPr>
          <a:xfrm>
            <a:off x="5303939" y="2265585"/>
            <a:ext cx="351940" cy="350995"/>
            <a:chOff x="944600" y="3981825"/>
            <a:chExt cx="297750" cy="296950"/>
          </a:xfrm>
        </p:grpSpPr>
        <p:sp>
          <p:nvSpPr>
            <p:cNvPr id="16723" name="Google Shape;16723;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7" name="Google Shape;16727;p74"/>
          <p:cNvGrpSpPr/>
          <p:nvPr/>
        </p:nvGrpSpPr>
        <p:grpSpPr>
          <a:xfrm>
            <a:off x="7520875" y="1379445"/>
            <a:ext cx="350079" cy="349133"/>
            <a:chOff x="2768750" y="3227275"/>
            <a:chExt cx="296175" cy="295375"/>
          </a:xfrm>
        </p:grpSpPr>
        <p:sp>
          <p:nvSpPr>
            <p:cNvPr id="16728" name="Google Shape;16728;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6" name="Google Shape;16736;p74"/>
          <p:cNvGrpSpPr/>
          <p:nvPr/>
        </p:nvGrpSpPr>
        <p:grpSpPr>
          <a:xfrm>
            <a:off x="7541826" y="1820317"/>
            <a:ext cx="308177" cy="348572"/>
            <a:chOff x="2786075" y="3591800"/>
            <a:chExt cx="260725" cy="294900"/>
          </a:xfrm>
        </p:grpSpPr>
        <p:sp>
          <p:nvSpPr>
            <p:cNvPr id="16737" name="Google Shape;16737;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2" name="Google Shape;16742;p74"/>
          <p:cNvGrpSpPr/>
          <p:nvPr/>
        </p:nvGrpSpPr>
        <p:grpSpPr>
          <a:xfrm>
            <a:off x="7582324" y="2266044"/>
            <a:ext cx="227180" cy="350079"/>
            <a:chOff x="2819150" y="3955025"/>
            <a:chExt cx="192200" cy="296175"/>
          </a:xfrm>
        </p:grpSpPr>
        <p:sp>
          <p:nvSpPr>
            <p:cNvPr id="16743" name="Google Shape;16743;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7" name="Google Shape;16747;p74"/>
          <p:cNvGrpSpPr/>
          <p:nvPr/>
        </p:nvGrpSpPr>
        <p:grpSpPr>
          <a:xfrm>
            <a:off x="6206097" y="2731642"/>
            <a:ext cx="349133" cy="348217"/>
            <a:chOff x="4629125" y="3235150"/>
            <a:chExt cx="295375" cy="294600"/>
          </a:xfrm>
        </p:grpSpPr>
        <p:sp>
          <p:nvSpPr>
            <p:cNvPr id="16748" name="Google Shape;16748;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3" name="Google Shape;16753;p74"/>
          <p:cNvGrpSpPr/>
          <p:nvPr/>
        </p:nvGrpSpPr>
        <p:grpSpPr>
          <a:xfrm>
            <a:off x="6206082" y="3179175"/>
            <a:ext cx="349163" cy="349133"/>
            <a:chOff x="4628325" y="3599825"/>
            <a:chExt cx="295400" cy="295375"/>
          </a:xfrm>
        </p:grpSpPr>
        <p:sp>
          <p:nvSpPr>
            <p:cNvPr id="16754" name="Google Shape;16754;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6" name="Google Shape;16766;p74"/>
          <p:cNvGrpSpPr/>
          <p:nvPr/>
        </p:nvGrpSpPr>
        <p:grpSpPr>
          <a:xfrm>
            <a:off x="6227033" y="3654786"/>
            <a:ext cx="307261" cy="350079"/>
            <a:chOff x="4645650" y="3962900"/>
            <a:chExt cx="259950" cy="296175"/>
          </a:xfrm>
        </p:grpSpPr>
        <p:sp>
          <p:nvSpPr>
            <p:cNvPr id="16767" name="Google Shape;16767;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3" name="Google Shape;16773;p74"/>
          <p:cNvGrpSpPr/>
          <p:nvPr/>
        </p:nvGrpSpPr>
        <p:grpSpPr>
          <a:xfrm>
            <a:off x="7979994" y="3179648"/>
            <a:ext cx="349133" cy="348188"/>
            <a:chOff x="6143725" y="3582500"/>
            <a:chExt cx="295375" cy="294575"/>
          </a:xfrm>
        </p:grpSpPr>
        <p:sp>
          <p:nvSpPr>
            <p:cNvPr id="16774" name="Google Shape;16774;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1" name="Google Shape;16781;p74"/>
          <p:cNvGrpSpPr/>
          <p:nvPr/>
        </p:nvGrpSpPr>
        <p:grpSpPr>
          <a:xfrm>
            <a:off x="5748820" y="1378987"/>
            <a:ext cx="350995" cy="350049"/>
            <a:chOff x="1310075" y="3253275"/>
            <a:chExt cx="296950" cy="296150"/>
          </a:xfrm>
        </p:grpSpPr>
        <p:sp>
          <p:nvSpPr>
            <p:cNvPr id="16782" name="Google Shape;16782;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85" name="Google Shape;16785;p74"/>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86" name="Google Shape;16786;p74"/>
          <p:cNvGrpSpPr/>
          <p:nvPr/>
        </p:nvGrpSpPr>
        <p:grpSpPr>
          <a:xfrm>
            <a:off x="5748347" y="2265246"/>
            <a:ext cx="351941" cy="351675"/>
            <a:chOff x="1310075" y="3980250"/>
            <a:chExt cx="297750" cy="297525"/>
          </a:xfrm>
        </p:grpSpPr>
        <p:sp>
          <p:nvSpPr>
            <p:cNvPr id="16787" name="Google Shape;16787;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1" name="Google Shape;16791;p74"/>
          <p:cNvGrpSpPr/>
          <p:nvPr/>
        </p:nvGrpSpPr>
        <p:grpSpPr>
          <a:xfrm>
            <a:off x="8013136" y="1379445"/>
            <a:ext cx="266305" cy="349133"/>
            <a:chOff x="3167275" y="3227275"/>
            <a:chExt cx="225300" cy="295375"/>
          </a:xfrm>
        </p:grpSpPr>
        <p:sp>
          <p:nvSpPr>
            <p:cNvPr id="16792" name="Google Shape;16792;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7" name="Google Shape;16797;p74"/>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98" name="Google Shape;16798;p74"/>
          <p:cNvGrpSpPr/>
          <p:nvPr/>
        </p:nvGrpSpPr>
        <p:grpSpPr>
          <a:xfrm>
            <a:off x="7970318" y="2266502"/>
            <a:ext cx="351940" cy="349163"/>
            <a:chOff x="3133425" y="3955025"/>
            <a:chExt cx="297750" cy="295400"/>
          </a:xfrm>
        </p:grpSpPr>
        <p:sp>
          <p:nvSpPr>
            <p:cNvPr id="16799" name="Google Shape;16799;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2" name="Google Shape;16802;p74"/>
          <p:cNvGrpSpPr/>
          <p:nvPr/>
        </p:nvGrpSpPr>
        <p:grpSpPr>
          <a:xfrm>
            <a:off x="6650491" y="2730090"/>
            <a:ext cx="350079" cy="351320"/>
            <a:chOff x="4991425" y="3234750"/>
            <a:chExt cx="296175" cy="297225"/>
          </a:xfrm>
        </p:grpSpPr>
        <p:sp>
          <p:nvSpPr>
            <p:cNvPr id="16803" name="Google Shape;16803;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9" name="Google Shape;16809;p74"/>
          <p:cNvGrpSpPr/>
          <p:nvPr/>
        </p:nvGrpSpPr>
        <p:grpSpPr>
          <a:xfrm>
            <a:off x="6650491" y="3199653"/>
            <a:ext cx="350079" cy="308177"/>
            <a:chOff x="4991425" y="3617150"/>
            <a:chExt cx="296175" cy="260725"/>
          </a:xfrm>
        </p:grpSpPr>
        <p:sp>
          <p:nvSpPr>
            <p:cNvPr id="16810" name="Google Shape;16810;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7" name="Google Shape;16817;p74"/>
          <p:cNvGrpSpPr/>
          <p:nvPr/>
        </p:nvGrpSpPr>
        <p:grpSpPr>
          <a:xfrm>
            <a:off x="6727764" y="3655244"/>
            <a:ext cx="195532" cy="349163"/>
            <a:chOff x="5056800" y="3962900"/>
            <a:chExt cx="165425" cy="295400"/>
          </a:xfrm>
        </p:grpSpPr>
        <p:sp>
          <p:nvSpPr>
            <p:cNvPr id="16818" name="Google Shape;16818;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1" name="Google Shape;16821;p74"/>
          <p:cNvGrpSpPr/>
          <p:nvPr/>
        </p:nvGrpSpPr>
        <p:grpSpPr>
          <a:xfrm>
            <a:off x="7979062" y="3655260"/>
            <a:ext cx="350995" cy="349133"/>
            <a:chOff x="6168925" y="3936925"/>
            <a:chExt cx="296950" cy="295375"/>
          </a:xfrm>
        </p:grpSpPr>
        <p:sp>
          <p:nvSpPr>
            <p:cNvPr id="16822" name="Google Shape;16822;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8" name="Google Shape;16828;p74"/>
          <p:cNvGrpSpPr/>
          <p:nvPr/>
        </p:nvGrpSpPr>
        <p:grpSpPr>
          <a:xfrm>
            <a:off x="6192781" y="1372332"/>
            <a:ext cx="348188" cy="349133"/>
            <a:chOff x="1674750" y="3254050"/>
            <a:chExt cx="294575" cy="295375"/>
          </a:xfrm>
        </p:grpSpPr>
        <p:sp>
          <p:nvSpPr>
            <p:cNvPr id="16829" name="Google Shape;16829;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2" name="Google Shape;16832;p74"/>
          <p:cNvGrpSpPr/>
          <p:nvPr/>
        </p:nvGrpSpPr>
        <p:grpSpPr>
          <a:xfrm>
            <a:off x="6207177" y="1820035"/>
            <a:ext cx="319347" cy="349133"/>
            <a:chOff x="1687350" y="3618725"/>
            <a:chExt cx="270175" cy="295375"/>
          </a:xfrm>
        </p:grpSpPr>
        <p:sp>
          <p:nvSpPr>
            <p:cNvPr id="16833" name="Google Shape;16833;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6" name="Google Shape;16836;p74"/>
          <p:cNvGrpSpPr/>
          <p:nvPr/>
        </p:nvGrpSpPr>
        <p:grpSpPr>
          <a:xfrm>
            <a:off x="6190880" y="2266516"/>
            <a:ext cx="351940" cy="349133"/>
            <a:chOff x="1672375" y="3982600"/>
            <a:chExt cx="297750" cy="295375"/>
          </a:xfrm>
        </p:grpSpPr>
        <p:sp>
          <p:nvSpPr>
            <p:cNvPr id="16837" name="Google Shape;16837;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0" name="Google Shape;16840;p74"/>
          <p:cNvGrpSpPr/>
          <p:nvPr/>
        </p:nvGrpSpPr>
        <p:grpSpPr>
          <a:xfrm>
            <a:off x="4882872" y="2730711"/>
            <a:ext cx="350079" cy="350079"/>
            <a:chOff x="3497300" y="3227275"/>
            <a:chExt cx="296175" cy="296175"/>
          </a:xfrm>
        </p:grpSpPr>
        <p:sp>
          <p:nvSpPr>
            <p:cNvPr id="16841" name="Google Shape;16841;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9" name="Google Shape;16849;p74"/>
          <p:cNvGrpSpPr/>
          <p:nvPr/>
        </p:nvGrpSpPr>
        <p:grpSpPr>
          <a:xfrm>
            <a:off x="4883345" y="3180106"/>
            <a:ext cx="349133" cy="347272"/>
            <a:chOff x="3497300" y="3591950"/>
            <a:chExt cx="295375" cy="293800"/>
          </a:xfrm>
        </p:grpSpPr>
        <p:sp>
          <p:nvSpPr>
            <p:cNvPr id="16850" name="Google Shape;16850;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8" name="Google Shape;16858;p74"/>
          <p:cNvGrpSpPr/>
          <p:nvPr/>
        </p:nvGrpSpPr>
        <p:grpSpPr>
          <a:xfrm>
            <a:off x="4883345" y="3655244"/>
            <a:ext cx="349133" cy="349163"/>
            <a:chOff x="3497300" y="3955025"/>
            <a:chExt cx="295375" cy="295400"/>
          </a:xfrm>
        </p:grpSpPr>
        <p:sp>
          <p:nvSpPr>
            <p:cNvPr id="16859" name="Google Shape;16859;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2" name="Google Shape;16862;p74"/>
          <p:cNvGrpSpPr/>
          <p:nvPr/>
        </p:nvGrpSpPr>
        <p:grpSpPr>
          <a:xfrm>
            <a:off x="7107917" y="2731435"/>
            <a:ext cx="327739" cy="348631"/>
            <a:chOff x="5364750" y="3235150"/>
            <a:chExt cx="277275" cy="294950"/>
          </a:xfrm>
        </p:grpSpPr>
        <p:sp>
          <p:nvSpPr>
            <p:cNvPr id="16863" name="Google Shape;16863;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1" name="Google Shape;16871;p74"/>
          <p:cNvGrpSpPr/>
          <p:nvPr/>
        </p:nvGrpSpPr>
        <p:grpSpPr>
          <a:xfrm>
            <a:off x="7096274" y="3177771"/>
            <a:ext cx="351024" cy="351941"/>
            <a:chOff x="5355300" y="3598250"/>
            <a:chExt cx="296975" cy="297750"/>
          </a:xfrm>
        </p:grpSpPr>
        <p:sp>
          <p:nvSpPr>
            <p:cNvPr id="16872" name="Google Shape;16872;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0" name="Google Shape;16880;p74"/>
          <p:cNvGrpSpPr/>
          <p:nvPr/>
        </p:nvGrpSpPr>
        <p:grpSpPr>
          <a:xfrm>
            <a:off x="7100470" y="3716693"/>
            <a:ext cx="342632" cy="226264"/>
            <a:chOff x="5358450" y="4015675"/>
            <a:chExt cx="289875" cy="191425"/>
          </a:xfrm>
        </p:grpSpPr>
        <p:sp>
          <p:nvSpPr>
            <p:cNvPr id="16881" name="Google Shape;16881;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5" name="Google Shape;16885;p74"/>
          <p:cNvGrpSpPr/>
          <p:nvPr/>
        </p:nvGrpSpPr>
        <p:grpSpPr>
          <a:xfrm>
            <a:off x="6226953" y="4099224"/>
            <a:ext cx="351024" cy="325464"/>
            <a:chOff x="6543825" y="3202075"/>
            <a:chExt cx="296975" cy="275350"/>
          </a:xfrm>
        </p:grpSpPr>
        <p:sp>
          <p:nvSpPr>
            <p:cNvPr id="16886" name="Google Shape;16886;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3" name="Google Shape;16893;p74"/>
          <p:cNvGrpSpPr/>
          <p:nvPr/>
        </p:nvGrpSpPr>
        <p:grpSpPr>
          <a:xfrm>
            <a:off x="6633934" y="1378972"/>
            <a:ext cx="350079" cy="350079"/>
            <a:chOff x="2037825" y="3254050"/>
            <a:chExt cx="296175" cy="296175"/>
          </a:xfrm>
        </p:grpSpPr>
        <p:sp>
          <p:nvSpPr>
            <p:cNvPr id="16894" name="Google Shape;16894;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0" name="Google Shape;16900;p74"/>
          <p:cNvGrpSpPr/>
          <p:nvPr/>
        </p:nvGrpSpPr>
        <p:grpSpPr>
          <a:xfrm>
            <a:off x="6632072" y="1820139"/>
            <a:ext cx="353802" cy="348926"/>
            <a:chOff x="2034675" y="3617925"/>
            <a:chExt cx="299325" cy="295200"/>
          </a:xfrm>
        </p:grpSpPr>
        <p:sp>
          <p:nvSpPr>
            <p:cNvPr id="16901" name="Google Shape;16901;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6" name="Google Shape;16906;p74"/>
          <p:cNvGrpSpPr/>
          <p:nvPr/>
        </p:nvGrpSpPr>
        <p:grpSpPr>
          <a:xfrm>
            <a:off x="6633934" y="2266516"/>
            <a:ext cx="350079" cy="349133"/>
            <a:chOff x="2037825" y="3981825"/>
            <a:chExt cx="296175" cy="295375"/>
          </a:xfrm>
        </p:grpSpPr>
        <p:sp>
          <p:nvSpPr>
            <p:cNvPr id="16907" name="Google Shape;16907;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0" name="Google Shape;16910;p74"/>
          <p:cNvGrpSpPr/>
          <p:nvPr/>
        </p:nvGrpSpPr>
        <p:grpSpPr>
          <a:xfrm>
            <a:off x="5318952" y="2762832"/>
            <a:ext cx="350079" cy="285837"/>
            <a:chOff x="3860400" y="3254050"/>
            <a:chExt cx="296175" cy="241825"/>
          </a:xfrm>
        </p:grpSpPr>
        <p:sp>
          <p:nvSpPr>
            <p:cNvPr id="16911" name="Google Shape;16911;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8" name="Google Shape;16918;p74"/>
          <p:cNvGrpSpPr/>
          <p:nvPr/>
        </p:nvGrpSpPr>
        <p:grpSpPr>
          <a:xfrm>
            <a:off x="5318479" y="3178702"/>
            <a:ext cx="351024" cy="350079"/>
            <a:chOff x="3859600" y="3591950"/>
            <a:chExt cx="296975" cy="296175"/>
          </a:xfrm>
        </p:grpSpPr>
        <p:sp>
          <p:nvSpPr>
            <p:cNvPr id="16919" name="Google Shape;16919;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74"/>
          <p:cNvGrpSpPr/>
          <p:nvPr/>
        </p:nvGrpSpPr>
        <p:grpSpPr>
          <a:xfrm>
            <a:off x="5318952" y="3654786"/>
            <a:ext cx="350079" cy="350079"/>
            <a:chOff x="3860400" y="3955025"/>
            <a:chExt cx="296175" cy="296175"/>
          </a:xfrm>
        </p:grpSpPr>
        <p:sp>
          <p:nvSpPr>
            <p:cNvPr id="16923" name="Google Shape;16923;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8" name="Google Shape;16928;p74"/>
          <p:cNvGrpSpPr/>
          <p:nvPr/>
        </p:nvGrpSpPr>
        <p:grpSpPr>
          <a:xfrm>
            <a:off x="7534167" y="2731184"/>
            <a:ext cx="355664" cy="349133"/>
            <a:chOff x="5716825" y="3235950"/>
            <a:chExt cx="300900" cy="295375"/>
          </a:xfrm>
        </p:grpSpPr>
        <p:sp>
          <p:nvSpPr>
            <p:cNvPr id="16929" name="Google Shape;16929;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3" name="Google Shape;16933;p74"/>
          <p:cNvGrpSpPr/>
          <p:nvPr/>
        </p:nvGrpSpPr>
        <p:grpSpPr>
          <a:xfrm>
            <a:off x="7547199" y="3189872"/>
            <a:ext cx="329601" cy="327739"/>
            <a:chOff x="5727850" y="3609275"/>
            <a:chExt cx="278850" cy="277275"/>
          </a:xfrm>
        </p:grpSpPr>
        <p:sp>
          <p:nvSpPr>
            <p:cNvPr id="16934" name="Google Shape;16934;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9" name="Google Shape;16939;p74"/>
          <p:cNvGrpSpPr/>
          <p:nvPr/>
        </p:nvGrpSpPr>
        <p:grpSpPr>
          <a:xfrm>
            <a:off x="7558383" y="3655259"/>
            <a:ext cx="307231" cy="349133"/>
            <a:chOff x="5736525" y="3963700"/>
            <a:chExt cx="259925" cy="295375"/>
          </a:xfrm>
        </p:grpSpPr>
        <p:sp>
          <p:nvSpPr>
            <p:cNvPr id="16940" name="Google Shape;16940;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7" name="Google Shape;16947;p74"/>
          <p:cNvGrpSpPr/>
          <p:nvPr/>
        </p:nvGrpSpPr>
        <p:grpSpPr>
          <a:xfrm>
            <a:off x="6649963" y="4104585"/>
            <a:ext cx="351024" cy="350079"/>
            <a:chOff x="6553275" y="3604550"/>
            <a:chExt cx="296975" cy="296175"/>
          </a:xfrm>
        </p:grpSpPr>
        <p:sp>
          <p:nvSpPr>
            <p:cNvPr id="16948" name="Google Shape;16948;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54" name="Google Shape;16954;p7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6955" name="Google Shape;16955;p7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59"/>
        <p:cNvGrpSpPr/>
        <p:nvPr/>
      </p:nvGrpSpPr>
      <p:grpSpPr>
        <a:xfrm>
          <a:off x="0" y="0"/>
          <a:ext cx="0" cy="0"/>
          <a:chOff x="0" y="0"/>
          <a:chExt cx="0" cy="0"/>
        </a:xfrm>
      </p:grpSpPr>
      <p:grpSp>
        <p:nvGrpSpPr>
          <p:cNvPr id="16960" name="Google Shape;16960;p75"/>
          <p:cNvGrpSpPr/>
          <p:nvPr/>
        </p:nvGrpSpPr>
        <p:grpSpPr>
          <a:xfrm>
            <a:off x="877057" y="1380546"/>
            <a:ext cx="294401" cy="353645"/>
            <a:chOff x="-35814600" y="3202075"/>
            <a:chExt cx="242625" cy="291450"/>
          </a:xfrm>
        </p:grpSpPr>
        <p:sp>
          <p:nvSpPr>
            <p:cNvPr id="16961" name="Google Shape;16961;p7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8" name="Google Shape;16968;p75"/>
          <p:cNvGrpSpPr/>
          <p:nvPr/>
        </p:nvGrpSpPr>
        <p:grpSpPr>
          <a:xfrm>
            <a:off x="847435" y="1821466"/>
            <a:ext cx="353645" cy="353888"/>
            <a:chOff x="-35839800" y="3561025"/>
            <a:chExt cx="291450" cy="291650"/>
          </a:xfrm>
        </p:grpSpPr>
        <p:sp>
          <p:nvSpPr>
            <p:cNvPr id="16969" name="Google Shape;16969;p7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76" name="Google Shape;16976;p75"/>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77" name="Google Shape;16977;p75"/>
          <p:cNvGrpSpPr/>
          <p:nvPr/>
        </p:nvGrpSpPr>
        <p:grpSpPr>
          <a:xfrm>
            <a:off x="3084980" y="1380546"/>
            <a:ext cx="353645" cy="353645"/>
            <a:chOff x="-34003850" y="3227275"/>
            <a:chExt cx="291450" cy="291450"/>
          </a:xfrm>
        </p:grpSpPr>
        <p:sp>
          <p:nvSpPr>
            <p:cNvPr id="16978" name="Google Shape;16978;p7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3" name="Google Shape;16983;p75"/>
          <p:cNvGrpSpPr/>
          <p:nvPr/>
        </p:nvGrpSpPr>
        <p:grpSpPr>
          <a:xfrm>
            <a:off x="3084510" y="1821238"/>
            <a:ext cx="354586" cy="354343"/>
            <a:chOff x="-34004625" y="3585850"/>
            <a:chExt cx="292225" cy="292025"/>
          </a:xfrm>
        </p:grpSpPr>
        <p:sp>
          <p:nvSpPr>
            <p:cNvPr id="16984" name="Google Shape;16984;p7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9" name="Google Shape;16989;p75"/>
          <p:cNvGrpSpPr/>
          <p:nvPr/>
        </p:nvGrpSpPr>
        <p:grpSpPr>
          <a:xfrm>
            <a:off x="3084025" y="2256439"/>
            <a:ext cx="355557" cy="354616"/>
            <a:chOff x="-34005425" y="3945575"/>
            <a:chExt cx="293025" cy="292250"/>
          </a:xfrm>
        </p:grpSpPr>
        <p:sp>
          <p:nvSpPr>
            <p:cNvPr id="16990" name="Google Shape;16990;p7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3" name="Google Shape;16993;p75"/>
          <p:cNvGrpSpPr/>
          <p:nvPr/>
        </p:nvGrpSpPr>
        <p:grpSpPr>
          <a:xfrm>
            <a:off x="1731124" y="2729615"/>
            <a:ext cx="358408" cy="355557"/>
            <a:chOff x="-32174975" y="3192625"/>
            <a:chExt cx="295375" cy="293025"/>
          </a:xfrm>
        </p:grpSpPr>
        <p:sp>
          <p:nvSpPr>
            <p:cNvPr id="16994" name="Google Shape;16994;p7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98" name="Google Shape;16998;p75"/>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5"/>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00" name="Google Shape;17000;p75"/>
          <p:cNvGrpSpPr/>
          <p:nvPr/>
        </p:nvGrpSpPr>
        <p:grpSpPr>
          <a:xfrm>
            <a:off x="3970274" y="2730570"/>
            <a:ext cx="354586" cy="353645"/>
            <a:chOff x="-30345325" y="3184750"/>
            <a:chExt cx="292225" cy="291450"/>
          </a:xfrm>
        </p:grpSpPr>
        <p:sp>
          <p:nvSpPr>
            <p:cNvPr id="17001" name="Google Shape;17001;p7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6" name="Google Shape;17006;p75"/>
          <p:cNvGrpSpPr/>
          <p:nvPr/>
        </p:nvGrpSpPr>
        <p:grpSpPr>
          <a:xfrm>
            <a:off x="1295026" y="1380546"/>
            <a:ext cx="353645" cy="353645"/>
            <a:chOff x="-35481425" y="3202075"/>
            <a:chExt cx="291450" cy="291450"/>
          </a:xfrm>
        </p:grpSpPr>
        <p:sp>
          <p:nvSpPr>
            <p:cNvPr id="17007" name="Google Shape;17007;p7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4" name="Google Shape;17014;p75"/>
          <p:cNvGrpSpPr/>
          <p:nvPr/>
        </p:nvGrpSpPr>
        <p:grpSpPr>
          <a:xfrm>
            <a:off x="1294556" y="1822072"/>
            <a:ext cx="354586" cy="352675"/>
            <a:chOff x="-35482200" y="3561225"/>
            <a:chExt cx="292225" cy="290650"/>
          </a:xfrm>
        </p:grpSpPr>
        <p:sp>
          <p:nvSpPr>
            <p:cNvPr id="17015" name="Google Shape;17015;p7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8" name="Google Shape;17018;p75"/>
          <p:cNvGrpSpPr/>
          <p:nvPr/>
        </p:nvGrpSpPr>
        <p:grpSpPr>
          <a:xfrm>
            <a:off x="1295026" y="2256940"/>
            <a:ext cx="353645" cy="353615"/>
            <a:chOff x="-35481425" y="3919600"/>
            <a:chExt cx="291450" cy="291425"/>
          </a:xfrm>
        </p:grpSpPr>
        <p:sp>
          <p:nvSpPr>
            <p:cNvPr id="17019" name="Google Shape;17019;p7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7" name="Google Shape;17027;p75"/>
          <p:cNvGrpSpPr/>
          <p:nvPr/>
        </p:nvGrpSpPr>
        <p:grpSpPr>
          <a:xfrm>
            <a:off x="3530661" y="1381031"/>
            <a:ext cx="357468" cy="352675"/>
            <a:chOff x="-33645475" y="3228075"/>
            <a:chExt cx="294600" cy="290650"/>
          </a:xfrm>
        </p:grpSpPr>
        <p:sp>
          <p:nvSpPr>
            <p:cNvPr id="17028" name="Google Shape;17028;p7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5" name="Google Shape;17035;p75"/>
          <p:cNvGrpSpPr/>
          <p:nvPr/>
        </p:nvGrpSpPr>
        <p:grpSpPr>
          <a:xfrm>
            <a:off x="3531631" y="1821116"/>
            <a:ext cx="355526" cy="354586"/>
            <a:chOff x="-33646250" y="3586425"/>
            <a:chExt cx="293000" cy="292225"/>
          </a:xfrm>
        </p:grpSpPr>
        <p:sp>
          <p:nvSpPr>
            <p:cNvPr id="17036" name="Google Shape;17036;p7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8" name="Google Shape;17038;p75"/>
          <p:cNvGrpSpPr/>
          <p:nvPr/>
        </p:nvGrpSpPr>
        <p:grpSpPr>
          <a:xfrm>
            <a:off x="3532101" y="2255969"/>
            <a:ext cx="354586" cy="355557"/>
            <a:chOff x="-33645475" y="3944800"/>
            <a:chExt cx="292225" cy="293025"/>
          </a:xfrm>
        </p:grpSpPr>
        <p:sp>
          <p:nvSpPr>
            <p:cNvPr id="17039" name="Google Shape;17039;p7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7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9" name="Google Shape;17049;p75"/>
          <p:cNvGrpSpPr/>
          <p:nvPr/>
        </p:nvGrpSpPr>
        <p:grpSpPr>
          <a:xfrm>
            <a:off x="2185320" y="2729706"/>
            <a:ext cx="352675" cy="355375"/>
            <a:chOff x="-31809525" y="3192625"/>
            <a:chExt cx="290650" cy="292875"/>
          </a:xfrm>
        </p:grpSpPr>
        <p:sp>
          <p:nvSpPr>
            <p:cNvPr id="17050" name="Google Shape;17050;p7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4" name="Google Shape;17054;p75"/>
          <p:cNvGrpSpPr/>
          <p:nvPr/>
        </p:nvGrpSpPr>
        <p:grpSpPr>
          <a:xfrm>
            <a:off x="2184835" y="3200258"/>
            <a:ext cx="353645" cy="355557"/>
            <a:chOff x="-31811100" y="3550975"/>
            <a:chExt cx="291450" cy="293025"/>
          </a:xfrm>
        </p:grpSpPr>
        <p:sp>
          <p:nvSpPr>
            <p:cNvPr id="17055" name="Google Shape;17055;p7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7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2" name="Google Shape;17062;p75"/>
          <p:cNvGrpSpPr/>
          <p:nvPr/>
        </p:nvGrpSpPr>
        <p:grpSpPr>
          <a:xfrm>
            <a:off x="2178631" y="3664562"/>
            <a:ext cx="366052" cy="356831"/>
            <a:chOff x="-31817400" y="3910025"/>
            <a:chExt cx="301675" cy="294075"/>
          </a:xfrm>
        </p:grpSpPr>
        <p:sp>
          <p:nvSpPr>
            <p:cNvPr id="17063" name="Google Shape;17063;p7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6" name="Google Shape;17066;p75"/>
          <p:cNvGrpSpPr/>
          <p:nvPr/>
        </p:nvGrpSpPr>
        <p:grpSpPr>
          <a:xfrm>
            <a:off x="3970259" y="3200743"/>
            <a:ext cx="354616" cy="354586"/>
            <a:chOff x="-30354000" y="3569100"/>
            <a:chExt cx="292250" cy="292225"/>
          </a:xfrm>
        </p:grpSpPr>
        <p:sp>
          <p:nvSpPr>
            <p:cNvPr id="17067" name="Google Shape;17067;p7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3" name="Google Shape;17073;p75"/>
          <p:cNvGrpSpPr/>
          <p:nvPr/>
        </p:nvGrpSpPr>
        <p:grpSpPr>
          <a:xfrm>
            <a:off x="1748837" y="1380546"/>
            <a:ext cx="342148" cy="353645"/>
            <a:chOff x="-35118325" y="3202075"/>
            <a:chExt cx="281975" cy="291450"/>
          </a:xfrm>
        </p:grpSpPr>
        <p:sp>
          <p:nvSpPr>
            <p:cNvPr id="17074" name="Google Shape;17074;p7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8" name="Google Shape;17078;p75"/>
          <p:cNvGrpSpPr/>
          <p:nvPr/>
        </p:nvGrpSpPr>
        <p:grpSpPr>
          <a:xfrm>
            <a:off x="1742618" y="1821799"/>
            <a:ext cx="354586" cy="353221"/>
            <a:chOff x="-35123050" y="3561225"/>
            <a:chExt cx="292225" cy="291100"/>
          </a:xfrm>
        </p:grpSpPr>
        <p:sp>
          <p:nvSpPr>
            <p:cNvPr id="17079" name="Google Shape;17079;p7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1" name="Google Shape;17081;p75"/>
          <p:cNvGrpSpPr/>
          <p:nvPr/>
        </p:nvGrpSpPr>
        <p:grpSpPr>
          <a:xfrm>
            <a:off x="1784677" y="2256940"/>
            <a:ext cx="270467" cy="353615"/>
            <a:chOff x="-35089175" y="3919600"/>
            <a:chExt cx="222900" cy="291425"/>
          </a:xfrm>
        </p:grpSpPr>
        <p:sp>
          <p:nvSpPr>
            <p:cNvPr id="17082" name="Google Shape;17082;p7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75"/>
          <p:cNvGrpSpPr/>
          <p:nvPr/>
        </p:nvGrpSpPr>
        <p:grpSpPr>
          <a:xfrm>
            <a:off x="3981673" y="1380303"/>
            <a:ext cx="336445" cy="354131"/>
            <a:chOff x="-33277650" y="3226875"/>
            <a:chExt cx="277275" cy="291850"/>
          </a:xfrm>
        </p:grpSpPr>
        <p:sp>
          <p:nvSpPr>
            <p:cNvPr id="17085" name="Google Shape;17085;p7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2" name="Google Shape;17092;p75"/>
          <p:cNvGrpSpPr/>
          <p:nvPr/>
        </p:nvGrpSpPr>
        <p:grpSpPr>
          <a:xfrm>
            <a:off x="3973073" y="1821587"/>
            <a:ext cx="353645" cy="353645"/>
            <a:chOff x="-33286325" y="3586425"/>
            <a:chExt cx="291450" cy="291450"/>
          </a:xfrm>
        </p:grpSpPr>
        <p:sp>
          <p:nvSpPr>
            <p:cNvPr id="17093" name="Google Shape;17093;p7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8" name="Google Shape;17098;p75"/>
          <p:cNvGrpSpPr/>
          <p:nvPr/>
        </p:nvGrpSpPr>
        <p:grpSpPr>
          <a:xfrm>
            <a:off x="3973073" y="2255969"/>
            <a:ext cx="353645" cy="355557"/>
            <a:chOff x="-33286325" y="3944800"/>
            <a:chExt cx="291450" cy="293025"/>
          </a:xfrm>
        </p:grpSpPr>
        <p:sp>
          <p:nvSpPr>
            <p:cNvPr id="17099" name="Google Shape;17099;p7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3" name="Google Shape;17103;p75"/>
          <p:cNvGrpSpPr/>
          <p:nvPr/>
        </p:nvGrpSpPr>
        <p:grpSpPr>
          <a:xfrm>
            <a:off x="2631470" y="2729129"/>
            <a:ext cx="353645" cy="356527"/>
            <a:chOff x="-31452725" y="3191825"/>
            <a:chExt cx="291450" cy="293825"/>
          </a:xfrm>
        </p:grpSpPr>
        <p:sp>
          <p:nvSpPr>
            <p:cNvPr id="17104" name="Google Shape;17104;p7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8" name="Google Shape;17108;p75"/>
          <p:cNvGrpSpPr/>
          <p:nvPr/>
        </p:nvGrpSpPr>
        <p:grpSpPr>
          <a:xfrm>
            <a:off x="2631000" y="3200744"/>
            <a:ext cx="354586" cy="354586"/>
            <a:chOff x="-31452725" y="3551775"/>
            <a:chExt cx="292225" cy="292225"/>
          </a:xfrm>
        </p:grpSpPr>
        <p:sp>
          <p:nvSpPr>
            <p:cNvPr id="17109" name="Google Shape;17109;p7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7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7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3" name="Google Shape;17113;p75"/>
          <p:cNvGrpSpPr/>
          <p:nvPr/>
        </p:nvGrpSpPr>
        <p:grpSpPr>
          <a:xfrm>
            <a:off x="2629559" y="3664729"/>
            <a:ext cx="357468" cy="356497"/>
            <a:chOff x="-31455100" y="3909350"/>
            <a:chExt cx="294600" cy="293800"/>
          </a:xfrm>
        </p:grpSpPr>
        <p:sp>
          <p:nvSpPr>
            <p:cNvPr id="17114" name="Google Shape;17114;p7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6" name="Google Shape;17116;p75"/>
          <p:cNvGrpSpPr/>
          <p:nvPr/>
        </p:nvGrpSpPr>
        <p:grpSpPr>
          <a:xfrm>
            <a:off x="3970744" y="3665684"/>
            <a:ext cx="353645" cy="354586"/>
            <a:chOff x="-30345325" y="3918800"/>
            <a:chExt cx="291450" cy="292225"/>
          </a:xfrm>
        </p:grpSpPr>
        <p:sp>
          <p:nvSpPr>
            <p:cNvPr id="17117" name="Google Shape;17117;p7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2" name="Google Shape;17122;p75"/>
          <p:cNvGrpSpPr/>
          <p:nvPr/>
        </p:nvGrpSpPr>
        <p:grpSpPr>
          <a:xfrm>
            <a:off x="2200736" y="1380546"/>
            <a:ext cx="332593" cy="353645"/>
            <a:chOff x="-34755225" y="3202075"/>
            <a:chExt cx="274100" cy="291450"/>
          </a:xfrm>
        </p:grpSpPr>
        <p:sp>
          <p:nvSpPr>
            <p:cNvPr id="17123" name="Google Shape;17123;p7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0" name="Google Shape;17130;p75"/>
          <p:cNvGrpSpPr/>
          <p:nvPr/>
        </p:nvGrpSpPr>
        <p:grpSpPr>
          <a:xfrm>
            <a:off x="2190209" y="1821587"/>
            <a:ext cx="353645" cy="353645"/>
            <a:chOff x="-34763900" y="3561225"/>
            <a:chExt cx="291450" cy="291450"/>
          </a:xfrm>
        </p:grpSpPr>
        <p:sp>
          <p:nvSpPr>
            <p:cNvPr id="17131" name="Google Shape;17131;p7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7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7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34" name="Google Shape;17134;p75"/>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35" name="Google Shape;17135;p75"/>
          <p:cNvGrpSpPr/>
          <p:nvPr/>
        </p:nvGrpSpPr>
        <p:grpSpPr>
          <a:xfrm>
            <a:off x="845106" y="2730099"/>
            <a:ext cx="354586" cy="354586"/>
            <a:chOff x="-32927950" y="3227275"/>
            <a:chExt cx="292225" cy="292225"/>
          </a:xfrm>
        </p:grpSpPr>
        <p:sp>
          <p:nvSpPr>
            <p:cNvPr id="17136" name="Google Shape;17136;p7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1" name="Google Shape;17141;p75"/>
          <p:cNvGrpSpPr/>
          <p:nvPr/>
        </p:nvGrpSpPr>
        <p:grpSpPr>
          <a:xfrm>
            <a:off x="844621" y="3201213"/>
            <a:ext cx="355557" cy="353645"/>
            <a:chOff x="-32927950" y="3586425"/>
            <a:chExt cx="293025" cy="291450"/>
          </a:xfrm>
        </p:grpSpPr>
        <p:sp>
          <p:nvSpPr>
            <p:cNvPr id="17142" name="Google Shape;17142;p7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7" name="Google Shape;17147;p75"/>
          <p:cNvGrpSpPr/>
          <p:nvPr/>
        </p:nvGrpSpPr>
        <p:grpSpPr>
          <a:xfrm>
            <a:off x="845106" y="3665198"/>
            <a:ext cx="354586" cy="355557"/>
            <a:chOff x="-32927950" y="3944800"/>
            <a:chExt cx="292225" cy="293025"/>
          </a:xfrm>
        </p:grpSpPr>
        <p:sp>
          <p:nvSpPr>
            <p:cNvPr id="17148" name="Google Shape;17148;p7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7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7" name="Google Shape;17157;p75"/>
          <p:cNvGrpSpPr/>
          <p:nvPr/>
        </p:nvGrpSpPr>
        <p:grpSpPr>
          <a:xfrm>
            <a:off x="3073898" y="2730449"/>
            <a:ext cx="354586" cy="353888"/>
            <a:chOff x="-31094350" y="3194000"/>
            <a:chExt cx="292225" cy="291650"/>
          </a:xfrm>
        </p:grpSpPr>
        <p:sp>
          <p:nvSpPr>
            <p:cNvPr id="17158" name="Google Shape;17158;p7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6" name="Google Shape;17166;p75"/>
          <p:cNvGrpSpPr/>
          <p:nvPr/>
        </p:nvGrpSpPr>
        <p:grpSpPr>
          <a:xfrm>
            <a:off x="3074368" y="3200941"/>
            <a:ext cx="353645" cy="354191"/>
            <a:chOff x="-31093575" y="3552550"/>
            <a:chExt cx="291450" cy="291900"/>
          </a:xfrm>
        </p:grpSpPr>
        <p:sp>
          <p:nvSpPr>
            <p:cNvPr id="17167" name="Google Shape;17167;p7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75"/>
          <p:cNvGrpSpPr/>
          <p:nvPr/>
        </p:nvGrpSpPr>
        <p:grpSpPr>
          <a:xfrm>
            <a:off x="3074368" y="3666169"/>
            <a:ext cx="353645" cy="353615"/>
            <a:chOff x="-31093575" y="3911725"/>
            <a:chExt cx="291450" cy="291425"/>
          </a:xfrm>
        </p:grpSpPr>
        <p:sp>
          <p:nvSpPr>
            <p:cNvPr id="17172" name="Google Shape;17172;p7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4" name="Google Shape;17174;p75"/>
          <p:cNvGrpSpPr/>
          <p:nvPr/>
        </p:nvGrpSpPr>
        <p:grpSpPr>
          <a:xfrm>
            <a:off x="2183798" y="4123136"/>
            <a:ext cx="356497" cy="354586"/>
            <a:chOff x="-29946000" y="3183175"/>
            <a:chExt cx="293800" cy="292225"/>
          </a:xfrm>
        </p:grpSpPr>
        <p:sp>
          <p:nvSpPr>
            <p:cNvPr id="17175" name="Google Shape;17175;p7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7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1" name="Google Shape;17181;p75"/>
          <p:cNvGrpSpPr/>
          <p:nvPr/>
        </p:nvGrpSpPr>
        <p:grpSpPr>
          <a:xfrm>
            <a:off x="2628330" y="1380289"/>
            <a:ext cx="358408" cy="354161"/>
            <a:chOff x="-34408675" y="3202075"/>
            <a:chExt cx="295375" cy="291875"/>
          </a:xfrm>
        </p:grpSpPr>
        <p:sp>
          <p:nvSpPr>
            <p:cNvPr id="17182" name="Google Shape;17182;p7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6" name="Google Shape;17186;p75"/>
          <p:cNvGrpSpPr/>
          <p:nvPr/>
        </p:nvGrpSpPr>
        <p:grpSpPr>
          <a:xfrm>
            <a:off x="2630241" y="1820283"/>
            <a:ext cx="354586" cy="356254"/>
            <a:chOff x="-34405525" y="3558075"/>
            <a:chExt cx="292225" cy="293600"/>
          </a:xfrm>
        </p:grpSpPr>
        <p:sp>
          <p:nvSpPr>
            <p:cNvPr id="17187" name="Google Shape;17187;p7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0" name="Google Shape;17190;p75"/>
          <p:cNvGrpSpPr/>
          <p:nvPr/>
        </p:nvGrpSpPr>
        <p:grpSpPr>
          <a:xfrm>
            <a:off x="2629755" y="2256940"/>
            <a:ext cx="355557" cy="353615"/>
            <a:chOff x="-34406325" y="3919600"/>
            <a:chExt cx="293025" cy="291425"/>
          </a:xfrm>
        </p:grpSpPr>
        <p:sp>
          <p:nvSpPr>
            <p:cNvPr id="17191" name="Google Shape;17191;p7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8" name="Google Shape;17198;p75"/>
          <p:cNvGrpSpPr/>
          <p:nvPr/>
        </p:nvGrpSpPr>
        <p:grpSpPr>
          <a:xfrm>
            <a:off x="1293653" y="2736303"/>
            <a:ext cx="353645" cy="342179"/>
            <a:chOff x="-32568800" y="3232000"/>
            <a:chExt cx="291450" cy="282000"/>
          </a:xfrm>
        </p:grpSpPr>
        <p:sp>
          <p:nvSpPr>
            <p:cNvPr id="17199" name="Google Shape;17199;p7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1" name="Google Shape;17201;p75"/>
          <p:cNvGrpSpPr/>
          <p:nvPr/>
        </p:nvGrpSpPr>
        <p:grpSpPr>
          <a:xfrm>
            <a:off x="1293183" y="3201213"/>
            <a:ext cx="354586" cy="353645"/>
            <a:chOff x="-32569575" y="3586425"/>
            <a:chExt cx="292225" cy="291450"/>
          </a:xfrm>
        </p:grpSpPr>
        <p:sp>
          <p:nvSpPr>
            <p:cNvPr id="17202" name="Google Shape;17202;p7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4" name="Google Shape;17204;p75"/>
          <p:cNvGrpSpPr/>
          <p:nvPr/>
        </p:nvGrpSpPr>
        <p:grpSpPr>
          <a:xfrm>
            <a:off x="1284098" y="3665805"/>
            <a:ext cx="372756" cy="354343"/>
            <a:chOff x="-32576675" y="3944600"/>
            <a:chExt cx="307200" cy="292025"/>
          </a:xfrm>
        </p:grpSpPr>
        <p:sp>
          <p:nvSpPr>
            <p:cNvPr id="17205" name="Google Shape;17205;p7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7" name="Google Shape;17207;p75"/>
          <p:cNvGrpSpPr/>
          <p:nvPr/>
        </p:nvGrpSpPr>
        <p:grpSpPr>
          <a:xfrm>
            <a:off x="3529065" y="2730100"/>
            <a:ext cx="354586" cy="354586"/>
            <a:chOff x="-30735200" y="3192625"/>
            <a:chExt cx="292225" cy="292225"/>
          </a:xfrm>
        </p:grpSpPr>
        <p:sp>
          <p:nvSpPr>
            <p:cNvPr id="17208" name="Google Shape;17208;p7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5" name="Google Shape;17215;p75"/>
          <p:cNvGrpSpPr/>
          <p:nvPr/>
        </p:nvGrpSpPr>
        <p:grpSpPr>
          <a:xfrm>
            <a:off x="3529065" y="3201532"/>
            <a:ext cx="354586" cy="353008"/>
            <a:chOff x="-30735200" y="3552550"/>
            <a:chExt cx="292225" cy="290925"/>
          </a:xfrm>
        </p:grpSpPr>
        <p:sp>
          <p:nvSpPr>
            <p:cNvPr id="17216" name="Google Shape;17216;p7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8" name="Google Shape;17218;p75"/>
          <p:cNvGrpSpPr/>
          <p:nvPr/>
        </p:nvGrpSpPr>
        <p:grpSpPr>
          <a:xfrm>
            <a:off x="3529065" y="3666154"/>
            <a:ext cx="354586" cy="353645"/>
            <a:chOff x="-30735200" y="3910925"/>
            <a:chExt cx="292225" cy="291450"/>
          </a:xfrm>
        </p:grpSpPr>
        <p:sp>
          <p:nvSpPr>
            <p:cNvPr id="17219" name="Google Shape;17219;p7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21" name="Google Shape;17221;p75"/>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22" name="Google Shape;17222;p75"/>
          <p:cNvGrpSpPr/>
          <p:nvPr/>
        </p:nvGrpSpPr>
        <p:grpSpPr>
          <a:xfrm>
            <a:off x="4882910" y="1379021"/>
            <a:ext cx="358971" cy="359224"/>
            <a:chOff x="-57956275" y="3197925"/>
            <a:chExt cx="319000" cy="319225"/>
          </a:xfrm>
        </p:grpSpPr>
        <p:sp>
          <p:nvSpPr>
            <p:cNvPr id="17223" name="Google Shape;17223;p7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0" name="Google Shape;17230;p75"/>
          <p:cNvGrpSpPr/>
          <p:nvPr/>
        </p:nvGrpSpPr>
        <p:grpSpPr>
          <a:xfrm>
            <a:off x="4905064" y="1835446"/>
            <a:ext cx="314662" cy="358971"/>
            <a:chOff x="-57940525" y="3590375"/>
            <a:chExt cx="279625" cy="319000"/>
          </a:xfrm>
        </p:grpSpPr>
        <p:sp>
          <p:nvSpPr>
            <p:cNvPr id="17231" name="Google Shape;17231;p7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6" name="Google Shape;17236;p75"/>
          <p:cNvGrpSpPr/>
          <p:nvPr/>
        </p:nvGrpSpPr>
        <p:grpSpPr>
          <a:xfrm>
            <a:off x="4875945" y="2276817"/>
            <a:ext cx="358099" cy="358999"/>
            <a:chOff x="-57959425" y="3982600"/>
            <a:chExt cx="318225" cy="319025"/>
          </a:xfrm>
        </p:grpSpPr>
        <p:sp>
          <p:nvSpPr>
            <p:cNvPr id="17237" name="Google Shape;17237;p7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1" name="Google Shape;17241;p75"/>
          <p:cNvGrpSpPr/>
          <p:nvPr/>
        </p:nvGrpSpPr>
        <p:grpSpPr>
          <a:xfrm>
            <a:off x="7076112" y="1380146"/>
            <a:ext cx="357226" cy="357226"/>
            <a:chOff x="-55987225" y="3198925"/>
            <a:chExt cx="317450" cy="317450"/>
          </a:xfrm>
        </p:grpSpPr>
        <p:sp>
          <p:nvSpPr>
            <p:cNvPr id="17242" name="Google Shape;17242;p7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6" name="Google Shape;17246;p75"/>
          <p:cNvGrpSpPr/>
          <p:nvPr/>
        </p:nvGrpSpPr>
        <p:grpSpPr>
          <a:xfrm>
            <a:off x="7076112" y="1836178"/>
            <a:ext cx="357226" cy="357367"/>
            <a:chOff x="-55987225" y="3591025"/>
            <a:chExt cx="317450" cy="317575"/>
          </a:xfrm>
        </p:grpSpPr>
        <p:sp>
          <p:nvSpPr>
            <p:cNvPr id="17247" name="Google Shape;17247;p7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2" name="Google Shape;17252;p75"/>
          <p:cNvGrpSpPr/>
          <p:nvPr/>
        </p:nvGrpSpPr>
        <p:grpSpPr>
          <a:xfrm>
            <a:off x="7090027" y="2276817"/>
            <a:ext cx="358999" cy="358999"/>
            <a:chOff x="-55988800" y="3982600"/>
            <a:chExt cx="319025" cy="319025"/>
          </a:xfrm>
        </p:grpSpPr>
        <p:sp>
          <p:nvSpPr>
            <p:cNvPr id="17253" name="Google Shape;17253;p7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8" name="Google Shape;17258;p75"/>
          <p:cNvGrpSpPr/>
          <p:nvPr/>
        </p:nvGrpSpPr>
        <p:grpSpPr>
          <a:xfrm>
            <a:off x="5748546" y="2734774"/>
            <a:ext cx="356326" cy="358971"/>
            <a:chOff x="-54026025" y="3192625"/>
            <a:chExt cx="316650" cy="319000"/>
          </a:xfrm>
        </p:grpSpPr>
        <p:sp>
          <p:nvSpPr>
            <p:cNvPr id="17259" name="Google Shape;17259;p7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7" name="Google Shape;17267;p75"/>
          <p:cNvGrpSpPr/>
          <p:nvPr/>
        </p:nvGrpSpPr>
        <p:grpSpPr>
          <a:xfrm>
            <a:off x="5768492" y="3205748"/>
            <a:ext cx="316434" cy="358099"/>
            <a:chOff x="-54007925" y="3584850"/>
            <a:chExt cx="281200" cy="318225"/>
          </a:xfrm>
        </p:grpSpPr>
        <p:sp>
          <p:nvSpPr>
            <p:cNvPr id="17268" name="Google Shape;17268;p7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7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4" name="Google Shape;17274;p75"/>
          <p:cNvGrpSpPr/>
          <p:nvPr/>
        </p:nvGrpSpPr>
        <p:grpSpPr>
          <a:xfrm>
            <a:off x="5768492" y="3667633"/>
            <a:ext cx="316434" cy="358914"/>
            <a:chOff x="-54007925" y="3975575"/>
            <a:chExt cx="281200" cy="318950"/>
          </a:xfrm>
        </p:grpSpPr>
        <p:sp>
          <p:nvSpPr>
            <p:cNvPr id="17275" name="Google Shape;17275;p7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9" name="Google Shape;17279;p75"/>
          <p:cNvGrpSpPr/>
          <p:nvPr/>
        </p:nvGrpSpPr>
        <p:grpSpPr>
          <a:xfrm>
            <a:off x="8003359" y="2752104"/>
            <a:ext cx="274770" cy="358492"/>
            <a:chOff x="-52005775" y="3208025"/>
            <a:chExt cx="244175" cy="318575"/>
          </a:xfrm>
        </p:grpSpPr>
        <p:sp>
          <p:nvSpPr>
            <p:cNvPr id="17280" name="Google Shape;17280;p7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7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7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75"/>
          <p:cNvGrpSpPr/>
          <p:nvPr/>
        </p:nvGrpSpPr>
        <p:grpSpPr>
          <a:xfrm>
            <a:off x="5309825" y="1380146"/>
            <a:ext cx="358099" cy="358099"/>
            <a:chOff x="-57568775" y="3198925"/>
            <a:chExt cx="318225" cy="318225"/>
          </a:xfrm>
        </p:grpSpPr>
        <p:sp>
          <p:nvSpPr>
            <p:cNvPr id="17292" name="Google Shape;17292;p7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7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8" name="Google Shape;17298;p75"/>
          <p:cNvGrpSpPr/>
          <p:nvPr/>
        </p:nvGrpSpPr>
        <p:grpSpPr>
          <a:xfrm>
            <a:off x="5331543" y="1835446"/>
            <a:ext cx="314662" cy="358099"/>
            <a:chOff x="-57549075" y="3590375"/>
            <a:chExt cx="279625" cy="318225"/>
          </a:xfrm>
        </p:grpSpPr>
        <p:sp>
          <p:nvSpPr>
            <p:cNvPr id="17299" name="Google Shape;17299;p7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7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3" name="Google Shape;17303;p75"/>
          <p:cNvGrpSpPr/>
          <p:nvPr/>
        </p:nvGrpSpPr>
        <p:grpSpPr>
          <a:xfrm>
            <a:off x="5323740" y="2276817"/>
            <a:ext cx="359871" cy="359871"/>
            <a:chOff x="-57570350" y="3982600"/>
            <a:chExt cx="319800" cy="319800"/>
          </a:xfrm>
        </p:grpSpPr>
        <p:sp>
          <p:nvSpPr>
            <p:cNvPr id="17304" name="Google Shape;17304;p7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8" name="Google Shape;17308;p75"/>
          <p:cNvGrpSpPr/>
          <p:nvPr/>
        </p:nvGrpSpPr>
        <p:grpSpPr>
          <a:xfrm>
            <a:off x="7538779" y="1379246"/>
            <a:ext cx="314662" cy="358999"/>
            <a:chOff x="-55576850" y="3198125"/>
            <a:chExt cx="279625" cy="319025"/>
          </a:xfrm>
        </p:grpSpPr>
        <p:sp>
          <p:nvSpPr>
            <p:cNvPr id="17309" name="Google Shape;17309;p7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3" name="Google Shape;17313;p75"/>
          <p:cNvGrpSpPr/>
          <p:nvPr/>
        </p:nvGrpSpPr>
        <p:grpSpPr>
          <a:xfrm>
            <a:off x="7516174" y="1835221"/>
            <a:ext cx="359871" cy="358324"/>
            <a:chOff x="-55596550" y="3590175"/>
            <a:chExt cx="319800" cy="318425"/>
          </a:xfrm>
        </p:grpSpPr>
        <p:sp>
          <p:nvSpPr>
            <p:cNvPr id="17314" name="Google Shape;17314;p7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7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8" name="Google Shape;17318;p75"/>
          <p:cNvGrpSpPr/>
          <p:nvPr/>
        </p:nvGrpSpPr>
        <p:grpSpPr>
          <a:xfrm>
            <a:off x="7531412" y="2276564"/>
            <a:ext cx="358999" cy="359252"/>
            <a:chOff x="-55595775" y="3982375"/>
            <a:chExt cx="319025" cy="319250"/>
          </a:xfrm>
        </p:grpSpPr>
        <p:sp>
          <p:nvSpPr>
            <p:cNvPr id="17319" name="Google Shape;17319;p7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5" name="Google Shape;17325;p75"/>
          <p:cNvGrpSpPr/>
          <p:nvPr/>
        </p:nvGrpSpPr>
        <p:grpSpPr>
          <a:xfrm>
            <a:off x="6188595" y="2734774"/>
            <a:ext cx="358999" cy="358099"/>
            <a:chOff x="-53635375" y="3192625"/>
            <a:chExt cx="319025" cy="318225"/>
          </a:xfrm>
        </p:grpSpPr>
        <p:sp>
          <p:nvSpPr>
            <p:cNvPr id="17326" name="Google Shape;17326;p7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9" name="Google Shape;17329;p75"/>
          <p:cNvGrpSpPr/>
          <p:nvPr/>
        </p:nvGrpSpPr>
        <p:grpSpPr>
          <a:xfrm>
            <a:off x="6210763" y="3205748"/>
            <a:ext cx="314662" cy="358999"/>
            <a:chOff x="-53615675" y="3584850"/>
            <a:chExt cx="279625" cy="319025"/>
          </a:xfrm>
        </p:grpSpPr>
        <p:sp>
          <p:nvSpPr>
            <p:cNvPr id="17330" name="Google Shape;17330;p7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75"/>
          <p:cNvGrpSpPr/>
          <p:nvPr/>
        </p:nvGrpSpPr>
        <p:grpSpPr>
          <a:xfrm>
            <a:off x="6188609" y="3668674"/>
            <a:ext cx="358971" cy="357874"/>
            <a:chOff x="-53634575" y="3976500"/>
            <a:chExt cx="319000" cy="318025"/>
          </a:xfrm>
        </p:grpSpPr>
        <p:sp>
          <p:nvSpPr>
            <p:cNvPr id="17334" name="Google Shape;17334;p7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7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2" name="Google Shape;17342;p75"/>
          <p:cNvGrpSpPr/>
          <p:nvPr/>
        </p:nvGrpSpPr>
        <p:grpSpPr>
          <a:xfrm>
            <a:off x="7983413" y="3211628"/>
            <a:ext cx="314662" cy="358436"/>
            <a:chOff x="-52023900" y="3590075"/>
            <a:chExt cx="279625" cy="318525"/>
          </a:xfrm>
        </p:grpSpPr>
        <p:sp>
          <p:nvSpPr>
            <p:cNvPr id="17343" name="Google Shape;17343;p7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7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7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0" name="Google Shape;17350;p75"/>
          <p:cNvGrpSpPr/>
          <p:nvPr/>
        </p:nvGrpSpPr>
        <p:grpSpPr>
          <a:xfrm>
            <a:off x="5746654" y="1380146"/>
            <a:ext cx="358971" cy="358971"/>
            <a:chOff x="-57173375" y="3198925"/>
            <a:chExt cx="319000" cy="319000"/>
          </a:xfrm>
        </p:grpSpPr>
        <p:sp>
          <p:nvSpPr>
            <p:cNvPr id="17351" name="Google Shape;17351;p7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5" name="Google Shape;17355;p75"/>
          <p:cNvGrpSpPr/>
          <p:nvPr/>
        </p:nvGrpSpPr>
        <p:grpSpPr>
          <a:xfrm>
            <a:off x="5747541" y="1857587"/>
            <a:ext cx="357198" cy="314690"/>
            <a:chOff x="-57176525" y="3610050"/>
            <a:chExt cx="317425" cy="279650"/>
          </a:xfrm>
        </p:grpSpPr>
        <p:sp>
          <p:nvSpPr>
            <p:cNvPr id="17356" name="Google Shape;17356;p7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75"/>
          <p:cNvGrpSpPr/>
          <p:nvPr/>
        </p:nvGrpSpPr>
        <p:grpSpPr>
          <a:xfrm>
            <a:off x="7957995" y="1380146"/>
            <a:ext cx="358099" cy="356326"/>
            <a:chOff x="-55202750" y="3198925"/>
            <a:chExt cx="318225" cy="316650"/>
          </a:xfrm>
        </p:grpSpPr>
        <p:sp>
          <p:nvSpPr>
            <p:cNvPr id="17362" name="Google Shape;17362;p7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4" name="Google Shape;17364;p75"/>
          <p:cNvGrpSpPr/>
          <p:nvPr/>
        </p:nvGrpSpPr>
        <p:grpSpPr>
          <a:xfrm>
            <a:off x="7968629" y="1835446"/>
            <a:ext cx="336830" cy="358099"/>
            <a:chOff x="-55194875" y="3590375"/>
            <a:chExt cx="299325" cy="318225"/>
          </a:xfrm>
        </p:grpSpPr>
        <p:sp>
          <p:nvSpPr>
            <p:cNvPr id="17365" name="Google Shape;17365;p7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0" name="Google Shape;17370;p75"/>
          <p:cNvGrpSpPr/>
          <p:nvPr/>
        </p:nvGrpSpPr>
        <p:grpSpPr>
          <a:xfrm>
            <a:off x="7973247" y="2277717"/>
            <a:ext cx="357198" cy="357198"/>
            <a:chOff x="-55203525" y="3983400"/>
            <a:chExt cx="317425" cy="317425"/>
          </a:xfrm>
        </p:grpSpPr>
        <p:sp>
          <p:nvSpPr>
            <p:cNvPr id="17371" name="Google Shape;17371;p7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4" name="Google Shape;17374;p75"/>
          <p:cNvGrpSpPr/>
          <p:nvPr/>
        </p:nvGrpSpPr>
        <p:grpSpPr>
          <a:xfrm>
            <a:off x="6639727" y="2734774"/>
            <a:ext cx="335930" cy="358971"/>
            <a:chOff x="-53232900" y="3192625"/>
            <a:chExt cx="298525" cy="319000"/>
          </a:xfrm>
        </p:grpSpPr>
        <p:sp>
          <p:nvSpPr>
            <p:cNvPr id="17375" name="Google Shape;17375;p7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3" name="Google Shape;17383;p75"/>
          <p:cNvGrpSpPr/>
          <p:nvPr/>
        </p:nvGrpSpPr>
        <p:grpSpPr>
          <a:xfrm>
            <a:off x="6629093" y="3205748"/>
            <a:ext cx="357198" cy="356326"/>
            <a:chOff x="-53242350" y="3584850"/>
            <a:chExt cx="317425" cy="316650"/>
          </a:xfrm>
        </p:grpSpPr>
        <p:sp>
          <p:nvSpPr>
            <p:cNvPr id="17384" name="Google Shape;17384;p7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9" name="Google Shape;17389;p75"/>
          <p:cNvGrpSpPr/>
          <p:nvPr/>
        </p:nvGrpSpPr>
        <p:grpSpPr>
          <a:xfrm>
            <a:off x="6650362" y="3668449"/>
            <a:ext cx="314662" cy="358999"/>
            <a:chOff x="-53224225" y="3976300"/>
            <a:chExt cx="279625" cy="319025"/>
          </a:xfrm>
        </p:grpSpPr>
        <p:sp>
          <p:nvSpPr>
            <p:cNvPr id="17390" name="Google Shape;17390;p7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7" name="Google Shape;17397;p75"/>
          <p:cNvGrpSpPr/>
          <p:nvPr/>
        </p:nvGrpSpPr>
        <p:grpSpPr>
          <a:xfrm>
            <a:off x="7961258" y="3676129"/>
            <a:ext cx="358971" cy="358408"/>
            <a:chOff x="-52043575" y="3983125"/>
            <a:chExt cx="319000" cy="318500"/>
          </a:xfrm>
        </p:grpSpPr>
        <p:sp>
          <p:nvSpPr>
            <p:cNvPr id="17398" name="Google Shape;17398;p7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7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7" name="Google Shape;17407;p75"/>
          <p:cNvGrpSpPr/>
          <p:nvPr/>
        </p:nvGrpSpPr>
        <p:grpSpPr>
          <a:xfrm>
            <a:off x="6215199" y="1380146"/>
            <a:ext cx="314662" cy="358971"/>
            <a:chOff x="-56766175" y="3198925"/>
            <a:chExt cx="279625" cy="319000"/>
          </a:xfrm>
        </p:grpSpPr>
        <p:sp>
          <p:nvSpPr>
            <p:cNvPr id="17408" name="Google Shape;17408;p7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5" name="Google Shape;17415;p75"/>
          <p:cNvGrpSpPr/>
          <p:nvPr/>
        </p:nvGrpSpPr>
        <p:grpSpPr>
          <a:xfrm>
            <a:off x="6214313" y="1835446"/>
            <a:ext cx="316434" cy="358099"/>
            <a:chOff x="-56766175" y="3590375"/>
            <a:chExt cx="281200" cy="318225"/>
          </a:xfrm>
        </p:grpSpPr>
        <p:sp>
          <p:nvSpPr>
            <p:cNvPr id="17416" name="Google Shape;17416;p7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0" name="Google Shape;17420;p75"/>
          <p:cNvGrpSpPr/>
          <p:nvPr/>
        </p:nvGrpSpPr>
        <p:grpSpPr>
          <a:xfrm>
            <a:off x="6251269" y="2276817"/>
            <a:ext cx="272126" cy="358099"/>
            <a:chOff x="-56747275" y="3982600"/>
            <a:chExt cx="241825" cy="318225"/>
          </a:xfrm>
        </p:grpSpPr>
        <p:sp>
          <p:nvSpPr>
            <p:cNvPr id="17421" name="Google Shape;17421;p7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8" name="Google Shape;17428;p75"/>
          <p:cNvGrpSpPr/>
          <p:nvPr/>
        </p:nvGrpSpPr>
        <p:grpSpPr>
          <a:xfrm>
            <a:off x="4859020" y="3219055"/>
            <a:ext cx="358999" cy="342991"/>
            <a:chOff x="-54812875" y="3596675"/>
            <a:chExt cx="319025" cy="304800"/>
          </a:xfrm>
        </p:grpSpPr>
        <p:sp>
          <p:nvSpPr>
            <p:cNvPr id="17429" name="Google Shape;17429;p7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36" name="Google Shape;17436;p75"/>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5"/>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38" name="Google Shape;17438;p75"/>
          <p:cNvGrpSpPr/>
          <p:nvPr/>
        </p:nvGrpSpPr>
        <p:grpSpPr>
          <a:xfrm>
            <a:off x="4881188" y="3675538"/>
            <a:ext cx="314662" cy="358099"/>
            <a:chOff x="-54793175" y="3982600"/>
            <a:chExt cx="279625" cy="318225"/>
          </a:xfrm>
        </p:grpSpPr>
        <p:sp>
          <p:nvSpPr>
            <p:cNvPr id="17439" name="Google Shape;17439;p7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6" name="Google Shape;17446;p75"/>
          <p:cNvGrpSpPr/>
          <p:nvPr/>
        </p:nvGrpSpPr>
        <p:grpSpPr>
          <a:xfrm>
            <a:off x="7092647" y="2734774"/>
            <a:ext cx="314662" cy="358099"/>
            <a:chOff x="-52832000" y="3192625"/>
            <a:chExt cx="279625" cy="318225"/>
          </a:xfrm>
        </p:grpSpPr>
        <p:sp>
          <p:nvSpPr>
            <p:cNvPr id="17447" name="Google Shape;17447;p7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7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5" name="Google Shape;17455;p75"/>
          <p:cNvGrpSpPr/>
          <p:nvPr/>
        </p:nvGrpSpPr>
        <p:grpSpPr>
          <a:xfrm>
            <a:off x="5779179" y="2276142"/>
            <a:ext cx="323524" cy="358774"/>
            <a:chOff x="-57162350" y="3982000"/>
            <a:chExt cx="287500" cy="318825"/>
          </a:xfrm>
        </p:grpSpPr>
        <p:sp>
          <p:nvSpPr>
            <p:cNvPr id="17456" name="Google Shape;17456;p7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7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4" name="Google Shape;17464;p75"/>
          <p:cNvGrpSpPr/>
          <p:nvPr/>
        </p:nvGrpSpPr>
        <p:grpSpPr>
          <a:xfrm>
            <a:off x="7070492" y="3206648"/>
            <a:ext cx="358971" cy="357198"/>
            <a:chOff x="-52851675" y="3585650"/>
            <a:chExt cx="319000" cy="317425"/>
          </a:xfrm>
        </p:grpSpPr>
        <p:sp>
          <p:nvSpPr>
            <p:cNvPr id="17465" name="Google Shape;17465;p7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7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7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1" name="Google Shape;17471;p75"/>
          <p:cNvGrpSpPr/>
          <p:nvPr/>
        </p:nvGrpSpPr>
        <p:grpSpPr>
          <a:xfrm>
            <a:off x="7092647" y="3668449"/>
            <a:ext cx="314662" cy="358999"/>
            <a:chOff x="-52832000" y="3976300"/>
            <a:chExt cx="279625" cy="319025"/>
          </a:xfrm>
        </p:grpSpPr>
        <p:sp>
          <p:nvSpPr>
            <p:cNvPr id="17472" name="Google Shape;17472;p7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7" name="Google Shape;17477;p75"/>
          <p:cNvGrpSpPr/>
          <p:nvPr/>
        </p:nvGrpSpPr>
        <p:grpSpPr>
          <a:xfrm>
            <a:off x="6209853" y="4123097"/>
            <a:ext cx="316434" cy="358099"/>
            <a:chOff x="-51633225" y="3198925"/>
            <a:chExt cx="281200" cy="318225"/>
          </a:xfrm>
        </p:grpSpPr>
        <p:sp>
          <p:nvSpPr>
            <p:cNvPr id="17478" name="Google Shape;17478;p7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7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7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5" name="Google Shape;17485;p75"/>
          <p:cNvGrpSpPr/>
          <p:nvPr/>
        </p:nvGrpSpPr>
        <p:grpSpPr>
          <a:xfrm>
            <a:off x="6628676" y="1381018"/>
            <a:ext cx="365188" cy="357226"/>
            <a:chOff x="-56396775" y="3199700"/>
            <a:chExt cx="324525" cy="317450"/>
          </a:xfrm>
        </p:grpSpPr>
        <p:sp>
          <p:nvSpPr>
            <p:cNvPr id="17486" name="Google Shape;17486;p7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2" name="Google Shape;17492;p75"/>
          <p:cNvGrpSpPr/>
          <p:nvPr/>
        </p:nvGrpSpPr>
        <p:grpSpPr>
          <a:xfrm>
            <a:off x="6631771" y="1846953"/>
            <a:ext cx="358999" cy="335958"/>
            <a:chOff x="-56394425" y="3600600"/>
            <a:chExt cx="319025" cy="298550"/>
          </a:xfrm>
        </p:grpSpPr>
        <p:sp>
          <p:nvSpPr>
            <p:cNvPr id="17493" name="Google Shape;17493;p7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6" name="Google Shape;17496;p75"/>
          <p:cNvGrpSpPr/>
          <p:nvPr/>
        </p:nvGrpSpPr>
        <p:grpSpPr>
          <a:xfrm>
            <a:off x="6662538" y="2277717"/>
            <a:ext cx="327068" cy="357198"/>
            <a:chOff x="-56379450" y="3983400"/>
            <a:chExt cx="290650" cy="317425"/>
          </a:xfrm>
        </p:grpSpPr>
        <p:sp>
          <p:nvSpPr>
            <p:cNvPr id="17497" name="Google Shape;17497;p7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7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7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5" name="Google Shape;17505;p75"/>
          <p:cNvGrpSpPr/>
          <p:nvPr/>
        </p:nvGrpSpPr>
        <p:grpSpPr>
          <a:xfrm>
            <a:off x="5326242" y="2741864"/>
            <a:ext cx="316434" cy="358971"/>
            <a:chOff x="-54401725" y="3198925"/>
            <a:chExt cx="281200" cy="319000"/>
          </a:xfrm>
        </p:grpSpPr>
        <p:sp>
          <p:nvSpPr>
            <p:cNvPr id="17506" name="Google Shape;17506;p7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7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7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7" name="Google Shape;17517;p75"/>
          <p:cNvGrpSpPr/>
          <p:nvPr/>
        </p:nvGrpSpPr>
        <p:grpSpPr>
          <a:xfrm>
            <a:off x="5327128" y="3211965"/>
            <a:ext cx="314662" cy="358099"/>
            <a:chOff x="-54401725" y="3590375"/>
            <a:chExt cx="279625" cy="318225"/>
          </a:xfrm>
        </p:grpSpPr>
        <p:sp>
          <p:nvSpPr>
            <p:cNvPr id="17518" name="Google Shape;17518;p7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4" name="Google Shape;17524;p75"/>
          <p:cNvGrpSpPr/>
          <p:nvPr/>
        </p:nvGrpSpPr>
        <p:grpSpPr>
          <a:xfrm>
            <a:off x="5324920" y="3675538"/>
            <a:ext cx="319079" cy="358099"/>
            <a:chOff x="-54403300" y="3982600"/>
            <a:chExt cx="283550" cy="318225"/>
          </a:xfrm>
        </p:grpSpPr>
        <p:sp>
          <p:nvSpPr>
            <p:cNvPr id="17525" name="Google Shape;17525;p7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0" name="Google Shape;17530;p75"/>
          <p:cNvGrpSpPr/>
          <p:nvPr/>
        </p:nvGrpSpPr>
        <p:grpSpPr>
          <a:xfrm>
            <a:off x="7512313" y="2736772"/>
            <a:ext cx="356298" cy="356973"/>
            <a:chOff x="-52458650" y="3194400"/>
            <a:chExt cx="316625" cy="317225"/>
          </a:xfrm>
        </p:grpSpPr>
        <p:sp>
          <p:nvSpPr>
            <p:cNvPr id="17531" name="Google Shape;17531;p7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7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9" name="Google Shape;17539;p75"/>
          <p:cNvGrpSpPr/>
          <p:nvPr/>
        </p:nvGrpSpPr>
        <p:grpSpPr>
          <a:xfrm>
            <a:off x="4881188" y="2741864"/>
            <a:ext cx="314662" cy="358971"/>
            <a:chOff x="-54793175" y="3198925"/>
            <a:chExt cx="279625" cy="319000"/>
          </a:xfrm>
        </p:grpSpPr>
        <p:sp>
          <p:nvSpPr>
            <p:cNvPr id="17540" name="Google Shape;17540;p7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7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7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7" name="Google Shape;17547;p75"/>
          <p:cNvGrpSpPr/>
          <p:nvPr/>
        </p:nvGrpSpPr>
        <p:grpSpPr>
          <a:xfrm>
            <a:off x="7521611" y="3205748"/>
            <a:ext cx="337703" cy="357845"/>
            <a:chOff x="-52450000" y="3584850"/>
            <a:chExt cx="300100" cy="318000"/>
          </a:xfrm>
        </p:grpSpPr>
        <p:sp>
          <p:nvSpPr>
            <p:cNvPr id="17548" name="Google Shape;17548;p7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7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5" name="Google Shape;17555;p75"/>
          <p:cNvGrpSpPr/>
          <p:nvPr/>
        </p:nvGrpSpPr>
        <p:grpSpPr>
          <a:xfrm>
            <a:off x="7533131" y="3670221"/>
            <a:ext cx="314662" cy="357226"/>
            <a:chOff x="-52440550" y="3977875"/>
            <a:chExt cx="279625" cy="317450"/>
          </a:xfrm>
        </p:grpSpPr>
        <p:sp>
          <p:nvSpPr>
            <p:cNvPr id="17556" name="Google Shape;17556;p7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4" name="Google Shape;17564;p75"/>
          <p:cNvGrpSpPr/>
          <p:nvPr/>
        </p:nvGrpSpPr>
        <p:grpSpPr>
          <a:xfrm>
            <a:off x="6645066" y="4126427"/>
            <a:ext cx="314662" cy="358999"/>
            <a:chOff x="-51623775" y="3584850"/>
            <a:chExt cx="279625" cy="319025"/>
          </a:xfrm>
        </p:grpSpPr>
        <p:sp>
          <p:nvSpPr>
            <p:cNvPr id="17565" name="Google Shape;17565;p7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74" name="Google Shape;17574;p7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7575" name="Google Shape;17575;p7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FB8BF471-0B08-4058-9474-A6394A089D76}"/>
              </a:ext>
            </a:extLst>
          </p:cNvPr>
          <p:cNvSpPr>
            <a:spLocks noGrp="1"/>
          </p:cNvSpPr>
          <p:nvPr>
            <p:ph type="title" idx="15"/>
          </p:nvPr>
        </p:nvSpPr>
        <p:spPr>
          <a:xfrm>
            <a:off x="709050" y="171975"/>
            <a:ext cx="7725900" cy="572700"/>
          </a:xfrm>
        </p:spPr>
        <p:txBody>
          <a:bodyPr/>
          <a:lstStyle/>
          <a:p>
            <a:r>
              <a:rPr lang="en-US" sz="2000" dirty="0"/>
              <a:t>KEPALA SURAT</a:t>
            </a:r>
            <a:endParaRPr lang="en-ID" sz="2000" dirty="0"/>
          </a:p>
        </p:txBody>
      </p:sp>
      <p:sp>
        <p:nvSpPr>
          <p:cNvPr id="15" name="Rectangle 3">
            <a:extLst>
              <a:ext uri="{FF2B5EF4-FFF2-40B4-BE49-F238E27FC236}">
                <a16:creationId xmlns:a16="http://schemas.microsoft.com/office/drawing/2014/main" id="{70C78752-89BB-476A-8BD1-E2FD81D3DF8B}"/>
              </a:ext>
            </a:extLst>
          </p:cNvPr>
          <p:cNvSpPr txBox="1">
            <a:spLocks noChangeArrowheads="1"/>
          </p:cNvSpPr>
          <p:nvPr/>
        </p:nvSpPr>
        <p:spPr>
          <a:xfrm>
            <a:off x="554959" y="445625"/>
            <a:ext cx="7968891" cy="1549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nSpc>
                <a:spcPct val="90000"/>
              </a:lnSpc>
              <a:buFontTx/>
              <a:buNone/>
            </a:pPr>
            <a:r>
              <a:rPr lang="en-US" altLang="en-US" sz="2400" dirty="0" err="1"/>
              <a:t>Fungsinya</a:t>
            </a:r>
            <a:r>
              <a:rPr lang="en-US" altLang="en-US" sz="2400" dirty="0"/>
              <a:t> </a:t>
            </a:r>
            <a:r>
              <a:rPr lang="en-US" altLang="en-US" sz="2400" dirty="0" err="1"/>
              <a:t>sebgai</a:t>
            </a:r>
            <a:r>
              <a:rPr lang="en-US" altLang="en-US" sz="2400" dirty="0"/>
              <a:t> </a:t>
            </a:r>
            <a:r>
              <a:rPr lang="en-US" altLang="en-US" sz="2400" dirty="0" err="1"/>
              <a:t>identitas</a:t>
            </a:r>
            <a:r>
              <a:rPr lang="en-US" altLang="en-US" sz="2400" dirty="0"/>
              <a:t> </a:t>
            </a:r>
            <a:r>
              <a:rPr lang="en-US" altLang="en-US" sz="2400" dirty="0" err="1"/>
              <a:t>diri</a:t>
            </a:r>
            <a:r>
              <a:rPr lang="en-US" altLang="en-US" sz="2400" dirty="0"/>
              <a:t> </a:t>
            </a:r>
            <a:r>
              <a:rPr lang="en-US" altLang="en-US" sz="2400" dirty="0" err="1"/>
              <a:t>bagi</a:t>
            </a:r>
            <a:r>
              <a:rPr lang="en-US" altLang="en-US" sz="2400" dirty="0"/>
              <a:t> </a:t>
            </a:r>
            <a:r>
              <a:rPr lang="en-US" altLang="en-US" sz="2400" dirty="0" err="1"/>
              <a:t>instansi</a:t>
            </a:r>
            <a:r>
              <a:rPr lang="en-US" altLang="en-US" sz="2400" dirty="0"/>
              <a:t> </a:t>
            </a:r>
            <a:r>
              <a:rPr lang="en-US" altLang="en-US" sz="2400" dirty="0" err="1"/>
              <a:t>bersangkutan</a:t>
            </a:r>
            <a:r>
              <a:rPr lang="en-US" altLang="en-US" sz="2400" dirty="0"/>
              <a:t>. </a:t>
            </a:r>
          </a:p>
          <a:p>
            <a:pPr marL="609600" indent="-609600">
              <a:lnSpc>
                <a:spcPct val="90000"/>
              </a:lnSpc>
              <a:buFontTx/>
              <a:buNone/>
            </a:pPr>
            <a:r>
              <a:rPr lang="en-US" altLang="en-US" sz="2400" dirty="0" err="1"/>
              <a:t>Dalam</a:t>
            </a:r>
            <a:r>
              <a:rPr lang="en-US" altLang="en-US" sz="2400" dirty="0"/>
              <a:t> </a:t>
            </a:r>
            <a:r>
              <a:rPr lang="en-US" altLang="en-US" sz="2400" dirty="0" err="1"/>
              <a:t>kepala</a:t>
            </a:r>
            <a:r>
              <a:rPr lang="en-US" altLang="en-US" sz="2400" dirty="0"/>
              <a:t> </a:t>
            </a:r>
            <a:r>
              <a:rPr lang="en-US" altLang="en-US" sz="2400" dirty="0" err="1"/>
              <a:t>surat</a:t>
            </a:r>
            <a:r>
              <a:rPr lang="en-US" altLang="en-US" sz="2400" dirty="0"/>
              <a:t> </a:t>
            </a:r>
            <a:r>
              <a:rPr lang="en-US" altLang="en-US" sz="2400" dirty="0" err="1"/>
              <a:t>dicantumkan</a:t>
            </a:r>
            <a:r>
              <a:rPr lang="en-US" altLang="en-US" sz="2400" dirty="0"/>
              <a:t> </a:t>
            </a:r>
            <a:r>
              <a:rPr lang="en-US" altLang="en-US" sz="2400" dirty="0" err="1"/>
              <a:t>identitas</a:t>
            </a:r>
            <a:r>
              <a:rPr lang="en-US" altLang="en-US" sz="2400" dirty="0"/>
              <a:t> </a:t>
            </a:r>
            <a:r>
              <a:rPr lang="en-US" altLang="en-US" sz="2400" dirty="0" err="1"/>
              <a:t>berikut</a:t>
            </a:r>
            <a:r>
              <a:rPr lang="en-US" altLang="en-US" sz="2400" dirty="0"/>
              <a:t> :</a:t>
            </a:r>
          </a:p>
        </p:txBody>
      </p:sp>
      <p:sp>
        <p:nvSpPr>
          <p:cNvPr id="16" name="Rectangle 3">
            <a:extLst>
              <a:ext uri="{FF2B5EF4-FFF2-40B4-BE49-F238E27FC236}">
                <a16:creationId xmlns:a16="http://schemas.microsoft.com/office/drawing/2014/main" id="{8EED07A6-3DBF-4CAE-A573-B2655E03B081}"/>
              </a:ext>
            </a:extLst>
          </p:cNvPr>
          <p:cNvSpPr txBox="1">
            <a:spLocks noChangeArrowheads="1"/>
          </p:cNvSpPr>
          <p:nvPr/>
        </p:nvSpPr>
        <p:spPr>
          <a:xfrm>
            <a:off x="2312116" y="1863313"/>
            <a:ext cx="3015891"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nSpc>
                <a:spcPct val="90000"/>
              </a:lnSpc>
              <a:buFontTx/>
              <a:buNone/>
            </a:pPr>
            <a:endParaRPr lang="en-US" altLang="en-US" sz="2400" dirty="0"/>
          </a:p>
          <a:p>
            <a:pPr marL="609600" indent="-609600">
              <a:lnSpc>
                <a:spcPct val="90000"/>
              </a:lnSpc>
              <a:buFont typeface="Wingdings" panose="05000000000000000000" pitchFamily="2" charset="2"/>
              <a:buChar char="v"/>
            </a:pPr>
            <a:r>
              <a:rPr lang="en-US" altLang="en-US" sz="2400" dirty="0"/>
              <a:t>Nama </a:t>
            </a:r>
            <a:r>
              <a:rPr lang="en-US" altLang="en-US" sz="2400" dirty="0" err="1"/>
              <a:t>instansi</a:t>
            </a:r>
            <a:endParaRPr lang="en-US" altLang="en-US" sz="2400" dirty="0"/>
          </a:p>
        </p:txBody>
      </p:sp>
      <p:sp>
        <p:nvSpPr>
          <p:cNvPr id="17" name="Rectangle 3">
            <a:extLst>
              <a:ext uri="{FF2B5EF4-FFF2-40B4-BE49-F238E27FC236}">
                <a16:creationId xmlns:a16="http://schemas.microsoft.com/office/drawing/2014/main" id="{D8E78459-3D4F-46A0-B8F2-FCD1793F665F}"/>
              </a:ext>
            </a:extLst>
          </p:cNvPr>
          <p:cNvSpPr txBox="1">
            <a:spLocks noChangeArrowheads="1"/>
          </p:cNvSpPr>
          <p:nvPr/>
        </p:nvSpPr>
        <p:spPr>
          <a:xfrm>
            <a:off x="2253890" y="2849683"/>
            <a:ext cx="4743091" cy="7354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342900">
              <a:lnSpc>
                <a:spcPct val="90000"/>
              </a:lnSpc>
              <a:buFont typeface="Wingdings" panose="05000000000000000000" pitchFamily="2" charset="2"/>
              <a:buChar char="v"/>
            </a:pPr>
            <a:r>
              <a:rPr lang="en-US" altLang="en-US" sz="2400" dirty="0"/>
              <a:t>   </a:t>
            </a:r>
            <a:r>
              <a:rPr lang="en-US" altLang="en-US" sz="2400" dirty="0" err="1"/>
              <a:t>Lambang</a:t>
            </a:r>
            <a:r>
              <a:rPr lang="en-US" altLang="en-US" sz="2400" dirty="0"/>
              <a:t> </a:t>
            </a:r>
            <a:r>
              <a:rPr lang="en-US" altLang="en-US" sz="2400" dirty="0" err="1"/>
              <a:t>atau</a:t>
            </a:r>
            <a:r>
              <a:rPr lang="en-US" altLang="en-US" sz="2400" dirty="0"/>
              <a:t> logo </a:t>
            </a:r>
            <a:r>
              <a:rPr lang="en-US" altLang="en-US" sz="2400" dirty="0" err="1"/>
              <a:t>instansi</a:t>
            </a:r>
            <a:endParaRPr lang="en-US" altLang="en-US" sz="2400" dirty="0"/>
          </a:p>
        </p:txBody>
      </p:sp>
      <p:sp>
        <p:nvSpPr>
          <p:cNvPr id="18" name="Rectangle 3">
            <a:extLst>
              <a:ext uri="{FF2B5EF4-FFF2-40B4-BE49-F238E27FC236}">
                <a16:creationId xmlns:a16="http://schemas.microsoft.com/office/drawing/2014/main" id="{7145C0A2-AE14-41C7-9180-A0135BD40458}"/>
              </a:ext>
            </a:extLst>
          </p:cNvPr>
          <p:cNvSpPr txBox="1">
            <a:spLocks noChangeArrowheads="1"/>
          </p:cNvSpPr>
          <p:nvPr/>
        </p:nvSpPr>
        <p:spPr>
          <a:xfrm>
            <a:off x="2368191" y="1552200"/>
            <a:ext cx="2352137"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nSpc>
                <a:spcPct val="90000"/>
              </a:lnSpc>
              <a:buFont typeface="Wingdings" panose="05000000000000000000" pitchFamily="2" charset="2"/>
              <a:buChar char="v"/>
            </a:pPr>
            <a:r>
              <a:rPr lang="en-US" altLang="en-US" sz="2400" dirty="0"/>
              <a:t>Kode pos</a:t>
            </a:r>
          </a:p>
        </p:txBody>
      </p:sp>
      <p:sp>
        <p:nvSpPr>
          <p:cNvPr id="19" name="Rectangle 3">
            <a:extLst>
              <a:ext uri="{FF2B5EF4-FFF2-40B4-BE49-F238E27FC236}">
                <a16:creationId xmlns:a16="http://schemas.microsoft.com/office/drawing/2014/main" id="{DEEBDCB5-D0B6-40A5-994A-7693FB67CC60}"/>
              </a:ext>
            </a:extLst>
          </p:cNvPr>
          <p:cNvSpPr txBox="1">
            <a:spLocks noChangeArrowheads="1"/>
          </p:cNvSpPr>
          <p:nvPr/>
        </p:nvSpPr>
        <p:spPr>
          <a:xfrm>
            <a:off x="2377767" y="2326477"/>
            <a:ext cx="2950240" cy="8081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nSpc>
                <a:spcPct val="90000"/>
              </a:lnSpc>
              <a:buFont typeface="Wingdings" panose="05000000000000000000" pitchFamily="2" charset="2"/>
              <a:buChar char="v"/>
            </a:pPr>
            <a:r>
              <a:rPr lang="en-US" altLang="en-US" sz="2400" dirty="0" err="1"/>
              <a:t>Nomor</a:t>
            </a:r>
            <a:r>
              <a:rPr lang="en-US" altLang="en-US" sz="2400" dirty="0"/>
              <a:t> </a:t>
            </a:r>
            <a:r>
              <a:rPr lang="en-US" altLang="en-US" sz="2400" dirty="0" err="1"/>
              <a:t>telepon</a:t>
            </a:r>
            <a:endParaRPr lang="en-US" altLang="en-US" sz="2400" dirty="0"/>
          </a:p>
        </p:txBody>
      </p:sp>
      <p:sp>
        <p:nvSpPr>
          <p:cNvPr id="20" name="Rectangle 3">
            <a:extLst>
              <a:ext uri="{FF2B5EF4-FFF2-40B4-BE49-F238E27FC236}">
                <a16:creationId xmlns:a16="http://schemas.microsoft.com/office/drawing/2014/main" id="{5AF5DA30-D5DF-4025-8B4F-F3114C742E9A}"/>
              </a:ext>
            </a:extLst>
          </p:cNvPr>
          <p:cNvSpPr txBox="1">
            <a:spLocks noChangeArrowheads="1"/>
          </p:cNvSpPr>
          <p:nvPr/>
        </p:nvSpPr>
        <p:spPr>
          <a:xfrm>
            <a:off x="2368191" y="3466104"/>
            <a:ext cx="4616090" cy="5614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nSpc>
                <a:spcPct val="90000"/>
              </a:lnSpc>
              <a:buFont typeface="Wingdings" panose="05000000000000000000" pitchFamily="2" charset="2"/>
              <a:buChar char="v"/>
            </a:pPr>
            <a:r>
              <a:rPr lang="en-US" altLang="en-US" sz="2400" dirty="0" err="1"/>
              <a:t>Nomor</a:t>
            </a:r>
            <a:r>
              <a:rPr lang="en-US" altLang="en-US" sz="2400" dirty="0"/>
              <a:t> </a:t>
            </a:r>
            <a:r>
              <a:rPr lang="en-US" altLang="en-US" sz="2400" dirty="0" err="1"/>
              <a:t>faksimile</a:t>
            </a:r>
            <a:r>
              <a:rPr lang="en-US" altLang="en-US" sz="2400" dirty="0"/>
              <a:t> </a:t>
            </a:r>
            <a:r>
              <a:rPr lang="en-US" altLang="en-US" sz="2400" dirty="0" err="1"/>
              <a:t>atau</a:t>
            </a:r>
            <a:r>
              <a:rPr lang="en-US" altLang="en-US" sz="2400" dirty="0"/>
              <a:t> e-mail</a:t>
            </a:r>
          </a:p>
        </p:txBody>
      </p:sp>
      <p:pic>
        <p:nvPicPr>
          <p:cNvPr id="22" name="Picture 21">
            <a:extLst>
              <a:ext uri="{FF2B5EF4-FFF2-40B4-BE49-F238E27FC236}">
                <a16:creationId xmlns:a16="http://schemas.microsoft.com/office/drawing/2014/main" id="{A4786D1B-7C80-4574-B9D6-816C7E35EFDF}"/>
              </a:ext>
            </a:extLst>
          </p:cNvPr>
          <p:cNvPicPr>
            <a:picLocks noChangeAspect="1"/>
          </p:cNvPicPr>
          <p:nvPr/>
        </p:nvPicPr>
        <p:blipFill>
          <a:blip r:embed="rId2"/>
          <a:stretch>
            <a:fillRect/>
          </a:stretch>
        </p:blipFill>
        <p:spPr>
          <a:xfrm>
            <a:off x="1194059" y="3989310"/>
            <a:ext cx="6781281" cy="1049180"/>
          </a:xfrm>
          <a:prstGeom prst="rect">
            <a:avLst/>
          </a:prstGeom>
        </p:spPr>
      </p:pic>
    </p:spTree>
    <p:extLst>
      <p:ext uri="{BB962C8B-B14F-4D97-AF65-F5344CB8AC3E}">
        <p14:creationId xmlns:p14="http://schemas.microsoft.com/office/powerpoint/2010/main" val="111297516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579"/>
        <p:cNvGrpSpPr/>
        <p:nvPr/>
      </p:nvGrpSpPr>
      <p:grpSpPr>
        <a:xfrm>
          <a:off x="0" y="0"/>
          <a:ext cx="0" cy="0"/>
          <a:chOff x="0" y="0"/>
          <a:chExt cx="0" cy="0"/>
        </a:xfrm>
      </p:grpSpPr>
      <p:grpSp>
        <p:nvGrpSpPr>
          <p:cNvPr id="17580" name="Google Shape;17580;p76"/>
          <p:cNvGrpSpPr/>
          <p:nvPr/>
        </p:nvGrpSpPr>
        <p:grpSpPr>
          <a:xfrm>
            <a:off x="885675" y="1386849"/>
            <a:ext cx="276003" cy="357300"/>
            <a:chOff x="-50469125" y="3183175"/>
            <a:chExt cx="233150" cy="301825"/>
          </a:xfrm>
        </p:grpSpPr>
        <p:sp>
          <p:nvSpPr>
            <p:cNvPr id="17581" name="Google Shape;17581;p7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4" name="Google Shape;17584;p76"/>
          <p:cNvGrpSpPr/>
          <p:nvPr/>
        </p:nvGrpSpPr>
        <p:grpSpPr>
          <a:xfrm>
            <a:off x="845574" y="1822251"/>
            <a:ext cx="356205" cy="355288"/>
            <a:chOff x="-50504575" y="3550975"/>
            <a:chExt cx="300900" cy="300125"/>
          </a:xfrm>
        </p:grpSpPr>
        <p:sp>
          <p:nvSpPr>
            <p:cNvPr id="17585" name="Google Shape;17585;p7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9" name="Google Shape;17589;p76"/>
          <p:cNvGrpSpPr/>
          <p:nvPr/>
        </p:nvGrpSpPr>
        <p:grpSpPr>
          <a:xfrm>
            <a:off x="845574" y="2260493"/>
            <a:ext cx="356205" cy="354341"/>
            <a:chOff x="-50503000" y="3921175"/>
            <a:chExt cx="300900" cy="299325"/>
          </a:xfrm>
        </p:grpSpPr>
        <p:sp>
          <p:nvSpPr>
            <p:cNvPr id="17590" name="Google Shape;17590;p7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7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5" name="Google Shape;17595;p76"/>
          <p:cNvGrpSpPr/>
          <p:nvPr/>
        </p:nvGrpSpPr>
        <p:grpSpPr>
          <a:xfrm>
            <a:off x="3049627" y="1406411"/>
            <a:ext cx="355258" cy="356205"/>
            <a:chOff x="-48630025" y="3199700"/>
            <a:chExt cx="300100" cy="300900"/>
          </a:xfrm>
        </p:grpSpPr>
        <p:sp>
          <p:nvSpPr>
            <p:cNvPr id="17596" name="Google Shape;17596;p7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9" name="Google Shape;17599;p76"/>
          <p:cNvGrpSpPr/>
          <p:nvPr/>
        </p:nvGrpSpPr>
        <p:grpSpPr>
          <a:xfrm>
            <a:off x="3049627" y="1843707"/>
            <a:ext cx="355258" cy="355258"/>
            <a:chOff x="-48630025" y="3569100"/>
            <a:chExt cx="300100" cy="300100"/>
          </a:xfrm>
        </p:grpSpPr>
        <p:sp>
          <p:nvSpPr>
            <p:cNvPr id="17600" name="Google Shape;17600;p7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7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7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0" name="Google Shape;17610;p76"/>
          <p:cNvGrpSpPr/>
          <p:nvPr/>
        </p:nvGrpSpPr>
        <p:grpSpPr>
          <a:xfrm>
            <a:off x="3050101" y="2281003"/>
            <a:ext cx="354311" cy="353394"/>
            <a:chOff x="-48629225" y="3938500"/>
            <a:chExt cx="299300" cy="298525"/>
          </a:xfrm>
        </p:grpSpPr>
        <p:sp>
          <p:nvSpPr>
            <p:cNvPr id="17611" name="Google Shape;17611;p7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5" name="Google Shape;17615;p76"/>
          <p:cNvGrpSpPr/>
          <p:nvPr/>
        </p:nvGrpSpPr>
        <p:grpSpPr>
          <a:xfrm>
            <a:off x="1785504" y="2752344"/>
            <a:ext cx="311458" cy="354341"/>
            <a:chOff x="-46762575" y="3200500"/>
            <a:chExt cx="263100" cy="299325"/>
          </a:xfrm>
        </p:grpSpPr>
        <p:sp>
          <p:nvSpPr>
            <p:cNvPr id="17616" name="Google Shape;17616;p7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1" name="Google Shape;17621;p76"/>
          <p:cNvGrpSpPr/>
          <p:nvPr/>
        </p:nvGrpSpPr>
        <p:grpSpPr>
          <a:xfrm>
            <a:off x="1763589" y="3211066"/>
            <a:ext cx="355288" cy="312375"/>
            <a:chOff x="-46779900" y="3588000"/>
            <a:chExt cx="300125" cy="263875"/>
          </a:xfrm>
        </p:grpSpPr>
        <p:sp>
          <p:nvSpPr>
            <p:cNvPr id="17622" name="Google Shape;17622;p7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6" name="Google Shape;17626;p76"/>
          <p:cNvGrpSpPr/>
          <p:nvPr/>
        </p:nvGrpSpPr>
        <p:grpSpPr>
          <a:xfrm>
            <a:off x="1764062" y="3625988"/>
            <a:ext cx="354341" cy="353394"/>
            <a:chOff x="-46779100" y="3938500"/>
            <a:chExt cx="299325" cy="298525"/>
          </a:xfrm>
        </p:grpSpPr>
        <p:sp>
          <p:nvSpPr>
            <p:cNvPr id="17627" name="Google Shape;17627;p7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7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9" name="Google Shape;17629;p76"/>
          <p:cNvGrpSpPr/>
          <p:nvPr/>
        </p:nvGrpSpPr>
        <p:grpSpPr>
          <a:xfrm>
            <a:off x="3971800" y="2758855"/>
            <a:ext cx="355258" cy="355288"/>
            <a:chOff x="-44924250" y="3206000"/>
            <a:chExt cx="300100" cy="300125"/>
          </a:xfrm>
        </p:grpSpPr>
        <p:sp>
          <p:nvSpPr>
            <p:cNvPr id="17630" name="Google Shape;17630;p7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5" name="Google Shape;17635;p76"/>
          <p:cNvGrpSpPr/>
          <p:nvPr/>
        </p:nvGrpSpPr>
        <p:grpSpPr>
          <a:xfrm>
            <a:off x="1286286" y="1386849"/>
            <a:ext cx="355258" cy="355258"/>
            <a:chOff x="-50134375" y="3183175"/>
            <a:chExt cx="300100" cy="300100"/>
          </a:xfrm>
        </p:grpSpPr>
        <p:sp>
          <p:nvSpPr>
            <p:cNvPr id="17636" name="Google Shape;17636;p7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7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7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7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6" name="Google Shape;17646;p76"/>
          <p:cNvGrpSpPr/>
          <p:nvPr/>
        </p:nvGrpSpPr>
        <p:grpSpPr>
          <a:xfrm>
            <a:off x="1286286" y="1822251"/>
            <a:ext cx="355258" cy="355288"/>
            <a:chOff x="-50134375" y="3550975"/>
            <a:chExt cx="300100" cy="300125"/>
          </a:xfrm>
        </p:grpSpPr>
        <p:sp>
          <p:nvSpPr>
            <p:cNvPr id="17647" name="Google Shape;17647;p7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9" name="Google Shape;17649;p76"/>
          <p:cNvGrpSpPr/>
          <p:nvPr/>
        </p:nvGrpSpPr>
        <p:grpSpPr>
          <a:xfrm>
            <a:off x="1286286" y="2259783"/>
            <a:ext cx="355258" cy="355051"/>
            <a:chOff x="-50134375" y="3920575"/>
            <a:chExt cx="300100" cy="299925"/>
          </a:xfrm>
        </p:grpSpPr>
        <p:sp>
          <p:nvSpPr>
            <p:cNvPr id="17650" name="Google Shape;17650;p7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3" name="Google Shape;17653;p76"/>
          <p:cNvGrpSpPr/>
          <p:nvPr/>
        </p:nvGrpSpPr>
        <p:grpSpPr>
          <a:xfrm>
            <a:off x="3497010" y="1407358"/>
            <a:ext cx="357123" cy="355258"/>
            <a:chOff x="-48262200" y="3200500"/>
            <a:chExt cx="301675" cy="300100"/>
          </a:xfrm>
        </p:grpSpPr>
        <p:sp>
          <p:nvSpPr>
            <p:cNvPr id="17654" name="Google Shape;17654;p7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7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7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7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7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3" name="Google Shape;17663;p76"/>
          <p:cNvGrpSpPr/>
          <p:nvPr/>
        </p:nvGrpSpPr>
        <p:grpSpPr>
          <a:xfrm>
            <a:off x="3526383" y="1844447"/>
            <a:ext cx="298377" cy="354519"/>
            <a:chOff x="-48233050" y="3569725"/>
            <a:chExt cx="252050" cy="299475"/>
          </a:xfrm>
        </p:grpSpPr>
        <p:sp>
          <p:nvSpPr>
            <p:cNvPr id="17664" name="Google Shape;17664;p7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7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7" name="Google Shape;17667;p76"/>
          <p:cNvGrpSpPr/>
          <p:nvPr/>
        </p:nvGrpSpPr>
        <p:grpSpPr>
          <a:xfrm>
            <a:off x="3550148" y="2278191"/>
            <a:ext cx="250847" cy="358070"/>
            <a:chOff x="-48216525" y="3936125"/>
            <a:chExt cx="211900" cy="302475"/>
          </a:xfrm>
        </p:grpSpPr>
        <p:sp>
          <p:nvSpPr>
            <p:cNvPr id="17668" name="Google Shape;17668;p7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2" name="Google Shape;17672;p76"/>
          <p:cNvGrpSpPr/>
          <p:nvPr/>
        </p:nvGrpSpPr>
        <p:grpSpPr>
          <a:xfrm>
            <a:off x="2205866" y="2753261"/>
            <a:ext cx="355258" cy="355288"/>
            <a:chOff x="-46410500" y="3201275"/>
            <a:chExt cx="300100" cy="300125"/>
          </a:xfrm>
        </p:grpSpPr>
        <p:sp>
          <p:nvSpPr>
            <p:cNvPr id="17673" name="Google Shape;17673;p7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7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8" name="Google Shape;17678;p76"/>
          <p:cNvGrpSpPr/>
          <p:nvPr/>
        </p:nvGrpSpPr>
        <p:grpSpPr>
          <a:xfrm>
            <a:off x="2205866" y="3188692"/>
            <a:ext cx="355258" cy="356205"/>
            <a:chOff x="-46409700" y="3569100"/>
            <a:chExt cx="300100" cy="300900"/>
          </a:xfrm>
        </p:grpSpPr>
        <p:sp>
          <p:nvSpPr>
            <p:cNvPr id="17679" name="Google Shape;17679;p7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7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4" name="Google Shape;17684;p76"/>
          <p:cNvGrpSpPr/>
          <p:nvPr/>
        </p:nvGrpSpPr>
        <p:grpSpPr>
          <a:xfrm>
            <a:off x="2193747" y="3624124"/>
            <a:ext cx="379497" cy="358070"/>
            <a:chOff x="-46422300" y="3936925"/>
            <a:chExt cx="320575" cy="302475"/>
          </a:xfrm>
        </p:grpSpPr>
        <p:sp>
          <p:nvSpPr>
            <p:cNvPr id="17685" name="Google Shape;17685;p7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7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7" name="Google Shape;17687;p76"/>
          <p:cNvGrpSpPr/>
          <p:nvPr/>
        </p:nvGrpSpPr>
        <p:grpSpPr>
          <a:xfrm>
            <a:off x="3971326" y="3178452"/>
            <a:ext cx="356205" cy="355258"/>
            <a:chOff x="-44914800" y="3560450"/>
            <a:chExt cx="300900" cy="300100"/>
          </a:xfrm>
        </p:grpSpPr>
        <p:sp>
          <p:nvSpPr>
            <p:cNvPr id="17688" name="Google Shape;17688;p7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7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7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7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3" name="Google Shape;17693;p76"/>
          <p:cNvGrpSpPr/>
          <p:nvPr/>
        </p:nvGrpSpPr>
        <p:grpSpPr>
          <a:xfrm>
            <a:off x="1726378" y="1387086"/>
            <a:ext cx="354311" cy="354104"/>
            <a:chOff x="-49764975" y="3183375"/>
            <a:chExt cx="299300" cy="299125"/>
          </a:xfrm>
        </p:grpSpPr>
        <p:sp>
          <p:nvSpPr>
            <p:cNvPr id="17694" name="Google Shape;17694;p7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7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7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7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7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7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7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7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3" name="Google Shape;17703;p76"/>
          <p:cNvGrpSpPr/>
          <p:nvPr/>
        </p:nvGrpSpPr>
        <p:grpSpPr>
          <a:xfrm>
            <a:off x="1726378" y="1822547"/>
            <a:ext cx="354311" cy="355909"/>
            <a:chOff x="-49764975" y="3551225"/>
            <a:chExt cx="299300" cy="300650"/>
          </a:xfrm>
        </p:grpSpPr>
        <p:sp>
          <p:nvSpPr>
            <p:cNvPr id="17704" name="Google Shape;17704;p7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7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7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7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7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7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7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7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7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7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7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5" name="Google Shape;17715;p76"/>
          <p:cNvGrpSpPr/>
          <p:nvPr/>
        </p:nvGrpSpPr>
        <p:grpSpPr>
          <a:xfrm>
            <a:off x="1724040" y="2259310"/>
            <a:ext cx="358987" cy="355525"/>
            <a:chOff x="-49766550" y="3920175"/>
            <a:chExt cx="303250" cy="300325"/>
          </a:xfrm>
        </p:grpSpPr>
        <p:sp>
          <p:nvSpPr>
            <p:cNvPr id="17716" name="Google Shape;17716;p7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0" name="Google Shape;17720;p76"/>
          <p:cNvGrpSpPr/>
          <p:nvPr/>
        </p:nvGrpSpPr>
        <p:grpSpPr>
          <a:xfrm>
            <a:off x="3939571" y="1407358"/>
            <a:ext cx="357123" cy="354341"/>
            <a:chOff x="-47892800" y="3200500"/>
            <a:chExt cx="301675" cy="299325"/>
          </a:xfrm>
        </p:grpSpPr>
        <p:sp>
          <p:nvSpPr>
            <p:cNvPr id="17721" name="Google Shape;17721;p7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7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7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7" name="Google Shape;17727;p76"/>
          <p:cNvGrpSpPr/>
          <p:nvPr/>
        </p:nvGrpSpPr>
        <p:grpSpPr>
          <a:xfrm>
            <a:off x="4003437" y="1843707"/>
            <a:ext cx="229391" cy="355258"/>
            <a:chOff x="-47839250" y="3569100"/>
            <a:chExt cx="193775" cy="300100"/>
          </a:xfrm>
        </p:grpSpPr>
        <p:sp>
          <p:nvSpPr>
            <p:cNvPr id="17728" name="Google Shape;17728;p7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7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7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7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7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7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4" name="Google Shape;17734;p76"/>
          <p:cNvGrpSpPr/>
          <p:nvPr/>
        </p:nvGrpSpPr>
        <p:grpSpPr>
          <a:xfrm>
            <a:off x="3940503" y="2280056"/>
            <a:ext cx="355258" cy="356205"/>
            <a:chOff x="-47892800" y="3937700"/>
            <a:chExt cx="300100" cy="300900"/>
          </a:xfrm>
        </p:grpSpPr>
        <p:sp>
          <p:nvSpPr>
            <p:cNvPr id="17735" name="Google Shape;17735;p7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7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7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7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7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7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7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3" name="Google Shape;17743;p76"/>
          <p:cNvGrpSpPr/>
          <p:nvPr/>
        </p:nvGrpSpPr>
        <p:grpSpPr>
          <a:xfrm>
            <a:off x="2645798" y="2773770"/>
            <a:ext cx="355258" cy="311458"/>
            <a:chOff x="-46042675" y="3218600"/>
            <a:chExt cx="300100" cy="263100"/>
          </a:xfrm>
        </p:grpSpPr>
        <p:sp>
          <p:nvSpPr>
            <p:cNvPr id="17744" name="Google Shape;17744;p7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7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0" name="Google Shape;17750;p76"/>
          <p:cNvGrpSpPr/>
          <p:nvPr/>
        </p:nvGrpSpPr>
        <p:grpSpPr>
          <a:xfrm>
            <a:off x="2645798" y="3188219"/>
            <a:ext cx="355258" cy="323118"/>
            <a:chOff x="-46042675" y="3568700"/>
            <a:chExt cx="300100" cy="272950"/>
          </a:xfrm>
        </p:grpSpPr>
        <p:sp>
          <p:nvSpPr>
            <p:cNvPr id="17751" name="Google Shape;17751;p7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5" name="Google Shape;17755;p76"/>
          <p:cNvGrpSpPr/>
          <p:nvPr/>
        </p:nvGrpSpPr>
        <p:grpSpPr>
          <a:xfrm>
            <a:off x="2687749" y="3625189"/>
            <a:ext cx="271357" cy="356057"/>
            <a:chOff x="-46007225" y="3937825"/>
            <a:chExt cx="229225" cy="300775"/>
          </a:xfrm>
        </p:grpSpPr>
        <p:sp>
          <p:nvSpPr>
            <p:cNvPr id="17756" name="Google Shape;17756;p7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7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7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7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6" name="Google Shape;17766;p76"/>
          <p:cNvGrpSpPr/>
          <p:nvPr/>
        </p:nvGrpSpPr>
        <p:grpSpPr>
          <a:xfrm>
            <a:off x="3993241" y="3615275"/>
            <a:ext cx="312375" cy="357596"/>
            <a:chOff x="-44895900" y="3929450"/>
            <a:chExt cx="263875" cy="302075"/>
          </a:xfrm>
        </p:grpSpPr>
        <p:sp>
          <p:nvSpPr>
            <p:cNvPr id="17767" name="Google Shape;17767;p7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7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3" name="Google Shape;17773;p76"/>
          <p:cNvGrpSpPr/>
          <p:nvPr/>
        </p:nvGrpSpPr>
        <p:grpSpPr>
          <a:xfrm>
            <a:off x="2167060" y="1398036"/>
            <a:ext cx="356205" cy="332885"/>
            <a:chOff x="-49397175" y="3192625"/>
            <a:chExt cx="300900" cy="281200"/>
          </a:xfrm>
        </p:grpSpPr>
        <p:sp>
          <p:nvSpPr>
            <p:cNvPr id="17774" name="Google Shape;17774;p7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7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7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7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1" name="Google Shape;17781;p76"/>
          <p:cNvGrpSpPr/>
          <p:nvPr/>
        </p:nvGrpSpPr>
        <p:grpSpPr>
          <a:xfrm>
            <a:off x="2193163" y="1822251"/>
            <a:ext cx="304000" cy="356205"/>
            <a:chOff x="-49375900" y="3550975"/>
            <a:chExt cx="256800" cy="300900"/>
          </a:xfrm>
        </p:grpSpPr>
        <p:sp>
          <p:nvSpPr>
            <p:cNvPr id="17782" name="Google Shape;17782;p7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7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7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7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7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7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7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7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7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7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3" name="Google Shape;17793;p76"/>
          <p:cNvGrpSpPr/>
          <p:nvPr/>
        </p:nvGrpSpPr>
        <p:grpSpPr>
          <a:xfrm>
            <a:off x="2188516" y="2259546"/>
            <a:ext cx="313293" cy="356205"/>
            <a:chOff x="-49378250" y="3920375"/>
            <a:chExt cx="264650" cy="300900"/>
          </a:xfrm>
        </p:grpSpPr>
        <p:sp>
          <p:nvSpPr>
            <p:cNvPr id="17794" name="Google Shape;17794;p7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7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1" name="Google Shape;17801;p76"/>
          <p:cNvGrpSpPr/>
          <p:nvPr/>
        </p:nvGrpSpPr>
        <p:grpSpPr>
          <a:xfrm>
            <a:off x="907504" y="2752344"/>
            <a:ext cx="312375" cy="357123"/>
            <a:chOff x="-47505300" y="3200500"/>
            <a:chExt cx="263875" cy="301675"/>
          </a:xfrm>
        </p:grpSpPr>
        <p:sp>
          <p:nvSpPr>
            <p:cNvPr id="17802" name="Google Shape;17802;p7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7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7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7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7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7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7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7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7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7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7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5" name="Google Shape;17815;p76"/>
          <p:cNvGrpSpPr/>
          <p:nvPr/>
        </p:nvGrpSpPr>
        <p:grpSpPr>
          <a:xfrm>
            <a:off x="885604" y="3188692"/>
            <a:ext cx="356176" cy="355051"/>
            <a:chOff x="-47524975" y="3569100"/>
            <a:chExt cx="300875" cy="299925"/>
          </a:xfrm>
        </p:grpSpPr>
        <p:sp>
          <p:nvSpPr>
            <p:cNvPr id="17816" name="Google Shape;17816;p7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7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7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1" name="Google Shape;17821;p76"/>
          <p:cNvGrpSpPr/>
          <p:nvPr/>
        </p:nvGrpSpPr>
        <p:grpSpPr>
          <a:xfrm>
            <a:off x="886062" y="3667954"/>
            <a:ext cx="355258" cy="270410"/>
            <a:chOff x="-47523400" y="3973950"/>
            <a:chExt cx="300100" cy="228425"/>
          </a:xfrm>
        </p:grpSpPr>
        <p:sp>
          <p:nvSpPr>
            <p:cNvPr id="17822" name="Google Shape;17822;p7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7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7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7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7" name="Google Shape;17827;p76"/>
          <p:cNvGrpSpPr/>
          <p:nvPr/>
        </p:nvGrpSpPr>
        <p:grpSpPr>
          <a:xfrm>
            <a:off x="3091183" y="2750953"/>
            <a:ext cx="354341" cy="357596"/>
            <a:chOff x="-45673275" y="3199325"/>
            <a:chExt cx="299325" cy="302075"/>
          </a:xfrm>
        </p:grpSpPr>
        <p:sp>
          <p:nvSpPr>
            <p:cNvPr id="17828" name="Google Shape;17828;p7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7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7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1" name="Google Shape;17831;p76"/>
          <p:cNvGrpSpPr/>
          <p:nvPr/>
        </p:nvGrpSpPr>
        <p:grpSpPr>
          <a:xfrm>
            <a:off x="3090251" y="3209202"/>
            <a:ext cx="356205" cy="314240"/>
            <a:chOff x="-45674075" y="3586425"/>
            <a:chExt cx="300900" cy="265450"/>
          </a:xfrm>
        </p:grpSpPr>
        <p:sp>
          <p:nvSpPr>
            <p:cNvPr id="17832" name="Google Shape;17832;p7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7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4" name="Google Shape;17834;p76"/>
          <p:cNvGrpSpPr/>
          <p:nvPr/>
        </p:nvGrpSpPr>
        <p:grpSpPr>
          <a:xfrm>
            <a:off x="3091183" y="3625041"/>
            <a:ext cx="354341" cy="356205"/>
            <a:chOff x="-45673275" y="3937700"/>
            <a:chExt cx="299325" cy="300900"/>
          </a:xfrm>
        </p:grpSpPr>
        <p:sp>
          <p:nvSpPr>
            <p:cNvPr id="17835" name="Google Shape;17835;p7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7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7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7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7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1" name="Google Shape;17841;p76"/>
          <p:cNvGrpSpPr/>
          <p:nvPr/>
        </p:nvGrpSpPr>
        <p:grpSpPr>
          <a:xfrm>
            <a:off x="2205349" y="4117825"/>
            <a:ext cx="356205" cy="356205"/>
            <a:chOff x="-44512325" y="3176075"/>
            <a:chExt cx="300900" cy="300900"/>
          </a:xfrm>
        </p:grpSpPr>
        <p:sp>
          <p:nvSpPr>
            <p:cNvPr id="17842" name="Google Shape;17842;p7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7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7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5" name="Google Shape;17845;p76"/>
          <p:cNvGrpSpPr/>
          <p:nvPr/>
        </p:nvGrpSpPr>
        <p:grpSpPr>
          <a:xfrm>
            <a:off x="2608689" y="1386849"/>
            <a:ext cx="354341" cy="354341"/>
            <a:chOff x="-49027775" y="3183175"/>
            <a:chExt cx="299325" cy="299325"/>
          </a:xfrm>
        </p:grpSpPr>
        <p:sp>
          <p:nvSpPr>
            <p:cNvPr id="17846" name="Google Shape;17846;p7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7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7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7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0" name="Google Shape;17850;p76"/>
          <p:cNvGrpSpPr/>
          <p:nvPr/>
        </p:nvGrpSpPr>
        <p:grpSpPr>
          <a:xfrm>
            <a:off x="2608230" y="1822251"/>
            <a:ext cx="355258" cy="357152"/>
            <a:chOff x="-49027775" y="3550975"/>
            <a:chExt cx="300100" cy="301700"/>
          </a:xfrm>
        </p:grpSpPr>
        <p:sp>
          <p:nvSpPr>
            <p:cNvPr id="17851" name="Google Shape;17851;p7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7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7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7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7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7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7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7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7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7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1" name="Google Shape;17861;p76"/>
          <p:cNvGrpSpPr/>
          <p:nvPr/>
        </p:nvGrpSpPr>
        <p:grpSpPr>
          <a:xfrm>
            <a:off x="2606306" y="2259310"/>
            <a:ext cx="359106" cy="355525"/>
            <a:chOff x="-49031025" y="3920175"/>
            <a:chExt cx="303350" cy="300325"/>
          </a:xfrm>
        </p:grpSpPr>
        <p:sp>
          <p:nvSpPr>
            <p:cNvPr id="17862" name="Google Shape;17862;p7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7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7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7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7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7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8" name="Google Shape;17868;p76"/>
          <p:cNvGrpSpPr/>
          <p:nvPr/>
        </p:nvGrpSpPr>
        <p:grpSpPr>
          <a:xfrm>
            <a:off x="1322411" y="2752344"/>
            <a:ext cx="356176" cy="354341"/>
            <a:chOff x="-47155575" y="3200500"/>
            <a:chExt cx="300875" cy="299325"/>
          </a:xfrm>
        </p:grpSpPr>
        <p:sp>
          <p:nvSpPr>
            <p:cNvPr id="17869" name="Google Shape;17869;p7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7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7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7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7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7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5" name="Google Shape;17875;p76"/>
          <p:cNvGrpSpPr/>
          <p:nvPr/>
        </p:nvGrpSpPr>
        <p:grpSpPr>
          <a:xfrm>
            <a:off x="1322870" y="3188692"/>
            <a:ext cx="355258" cy="355258"/>
            <a:chOff x="-47154800" y="3569100"/>
            <a:chExt cx="300100" cy="300100"/>
          </a:xfrm>
        </p:grpSpPr>
        <p:sp>
          <p:nvSpPr>
            <p:cNvPr id="17876" name="Google Shape;17876;p7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7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7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7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2" name="Google Shape;17882;p76"/>
          <p:cNvGrpSpPr/>
          <p:nvPr/>
        </p:nvGrpSpPr>
        <p:grpSpPr>
          <a:xfrm>
            <a:off x="1323343" y="3626905"/>
            <a:ext cx="354311" cy="353423"/>
            <a:chOff x="-47154000" y="3939275"/>
            <a:chExt cx="299300" cy="298550"/>
          </a:xfrm>
        </p:grpSpPr>
        <p:sp>
          <p:nvSpPr>
            <p:cNvPr id="17883" name="Google Shape;17883;p7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7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7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7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7" name="Google Shape;17887;p76"/>
          <p:cNvGrpSpPr/>
          <p:nvPr/>
        </p:nvGrpSpPr>
        <p:grpSpPr>
          <a:xfrm>
            <a:off x="3548633" y="2752344"/>
            <a:ext cx="312375" cy="354341"/>
            <a:chOff x="-45286550" y="3200500"/>
            <a:chExt cx="263875" cy="299325"/>
          </a:xfrm>
        </p:grpSpPr>
        <p:sp>
          <p:nvSpPr>
            <p:cNvPr id="17888" name="Google Shape;17888;p7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7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1" name="Google Shape;17891;p76"/>
          <p:cNvGrpSpPr/>
          <p:nvPr/>
        </p:nvGrpSpPr>
        <p:grpSpPr>
          <a:xfrm>
            <a:off x="3548633" y="3189639"/>
            <a:ext cx="312375" cy="354311"/>
            <a:chOff x="-45286550" y="3569900"/>
            <a:chExt cx="263875" cy="299300"/>
          </a:xfrm>
        </p:grpSpPr>
        <p:sp>
          <p:nvSpPr>
            <p:cNvPr id="17892" name="Google Shape;17892;p7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7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7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7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7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7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8" name="Google Shape;17898;p76"/>
          <p:cNvGrpSpPr/>
          <p:nvPr/>
        </p:nvGrpSpPr>
        <p:grpSpPr>
          <a:xfrm>
            <a:off x="3559820" y="3625988"/>
            <a:ext cx="290001" cy="355258"/>
            <a:chOff x="-45277900" y="3938500"/>
            <a:chExt cx="244975" cy="300100"/>
          </a:xfrm>
        </p:grpSpPr>
        <p:sp>
          <p:nvSpPr>
            <p:cNvPr id="17899" name="Google Shape;17899;p7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7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7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7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3" name="Google Shape;17903;p76"/>
          <p:cNvGrpSpPr/>
          <p:nvPr/>
        </p:nvGrpSpPr>
        <p:grpSpPr>
          <a:xfrm>
            <a:off x="2645769" y="4095090"/>
            <a:ext cx="355258" cy="355258"/>
            <a:chOff x="-44502875" y="3576975"/>
            <a:chExt cx="300100" cy="300100"/>
          </a:xfrm>
        </p:grpSpPr>
        <p:sp>
          <p:nvSpPr>
            <p:cNvPr id="17904" name="Google Shape;17904;p7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7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7" name="Google Shape;17907;p76"/>
          <p:cNvGrpSpPr/>
          <p:nvPr/>
        </p:nvGrpSpPr>
        <p:grpSpPr>
          <a:xfrm>
            <a:off x="4858981" y="1820745"/>
            <a:ext cx="356196" cy="354670"/>
            <a:chOff x="-13946200" y="3647075"/>
            <a:chExt cx="353650" cy="352100"/>
          </a:xfrm>
        </p:grpSpPr>
        <p:sp>
          <p:nvSpPr>
            <p:cNvPr id="17908" name="Google Shape;17908;p7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7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7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4" name="Google Shape;17914;p76"/>
          <p:cNvGrpSpPr/>
          <p:nvPr/>
        </p:nvGrpSpPr>
        <p:grpSpPr>
          <a:xfrm>
            <a:off x="6642374" y="1380228"/>
            <a:ext cx="357002" cy="354267"/>
            <a:chOff x="-12163025" y="3214275"/>
            <a:chExt cx="354450" cy="351700"/>
          </a:xfrm>
        </p:grpSpPr>
        <p:sp>
          <p:nvSpPr>
            <p:cNvPr id="17915" name="Google Shape;17915;p7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7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7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8" name="Google Shape;17918;p76"/>
          <p:cNvGrpSpPr/>
          <p:nvPr/>
        </p:nvGrpSpPr>
        <p:grpSpPr>
          <a:xfrm>
            <a:off x="6643154" y="1819965"/>
            <a:ext cx="355441" cy="356232"/>
            <a:chOff x="-12160675" y="3647875"/>
            <a:chExt cx="352900" cy="353650"/>
          </a:xfrm>
        </p:grpSpPr>
        <p:sp>
          <p:nvSpPr>
            <p:cNvPr id="17919" name="Google Shape;17919;p7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7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7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7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6" name="Google Shape;17926;p76"/>
          <p:cNvGrpSpPr/>
          <p:nvPr/>
        </p:nvGrpSpPr>
        <p:grpSpPr>
          <a:xfrm>
            <a:off x="6653870" y="2264421"/>
            <a:ext cx="354635" cy="356232"/>
            <a:chOff x="-12160675" y="4081850"/>
            <a:chExt cx="352100" cy="353650"/>
          </a:xfrm>
        </p:grpSpPr>
        <p:sp>
          <p:nvSpPr>
            <p:cNvPr id="17927" name="Google Shape;17927;p7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7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7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3" name="Google Shape;17933;p76"/>
          <p:cNvGrpSpPr/>
          <p:nvPr/>
        </p:nvGrpSpPr>
        <p:grpSpPr>
          <a:xfrm>
            <a:off x="4858836" y="2738864"/>
            <a:ext cx="355416" cy="355652"/>
            <a:chOff x="-10391650" y="3180600"/>
            <a:chExt cx="352875" cy="353075"/>
          </a:xfrm>
        </p:grpSpPr>
        <p:sp>
          <p:nvSpPr>
            <p:cNvPr id="17934" name="Google Shape;17934;p7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7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7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0" name="Google Shape;17940;p76"/>
          <p:cNvGrpSpPr/>
          <p:nvPr/>
        </p:nvGrpSpPr>
        <p:grpSpPr>
          <a:xfrm>
            <a:off x="4858835" y="3215662"/>
            <a:ext cx="354635" cy="353890"/>
            <a:chOff x="-10390875" y="3616350"/>
            <a:chExt cx="352100" cy="351325"/>
          </a:xfrm>
        </p:grpSpPr>
        <p:sp>
          <p:nvSpPr>
            <p:cNvPr id="17941" name="Google Shape;17941;p7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7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7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4" name="Google Shape;17944;p76"/>
          <p:cNvGrpSpPr/>
          <p:nvPr/>
        </p:nvGrpSpPr>
        <p:grpSpPr>
          <a:xfrm>
            <a:off x="7525810" y="2740327"/>
            <a:ext cx="312585" cy="354670"/>
            <a:chOff x="-10370400" y="4049550"/>
            <a:chExt cx="310350" cy="352100"/>
          </a:xfrm>
        </p:grpSpPr>
        <p:sp>
          <p:nvSpPr>
            <p:cNvPr id="17945" name="Google Shape;17945;p7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7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7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7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0" name="Google Shape;17950;p76"/>
          <p:cNvGrpSpPr/>
          <p:nvPr/>
        </p:nvGrpSpPr>
        <p:grpSpPr>
          <a:xfrm>
            <a:off x="6630066" y="2739268"/>
            <a:ext cx="379236" cy="354847"/>
            <a:chOff x="-8674650" y="3210975"/>
            <a:chExt cx="376525" cy="352275"/>
          </a:xfrm>
        </p:grpSpPr>
        <p:sp>
          <p:nvSpPr>
            <p:cNvPr id="17951" name="Google Shape;17951;p7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7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7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7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7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7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7" name="Google Shape;17957;p76"/>
          <p:cNvGrpSpPr/>
          <p:nvPr/>
        </p:nvGrpSpPr>
        <p:grpSpPr>
          <a:xfrm>
            <a:off x="5301563" y="1820745"/>
            <a:ext cx="356221" cy="354670"/>
            <a:chOff x="-13512225" y="3647075"/>
            <a:chExt cx="353675" cy="352100"/>
          </a:xfrm>
        </p:grpSpPr>
        <p:sp>
          <p:nvSpPr>
            <p:cNvPr id="17958" name="Google Shape;17958;p7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7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7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7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7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7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7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7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7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7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8" name="Google Shape;17968;p76"/>
          <p:cNvGrpSpPr/>
          <p:nvPr/>
        </p:nvGrpSpPr>
        <p:grpSpPr>
          <a:xfrm>
            <a:off x="5311876" y="2264811"/>
            <a:ext cx="356221" cy="355451"/>
            <a:chOff x="-13512225" y="4080275"/>
            <a:chExt cx="353675" cy="352875"/>
          </a:xfrm>
        </p:grpSpPr>
        <p:sp>
          <p:nvSpPr>
            <p:cNvPr id="17969" name="Google Shape;17969;p7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7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7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7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7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7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7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7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7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7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7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0" name="Google Shape;17980;p76"/>
          <p:cNvGrpSpPr/>
          <p:nvPr/>
        </p:nvGrpSpPr>
        <p:grpSpPr>
          <a:xfrm>
            <a:off x="7084956" y="1412172"/>
            <a:ext cx="356196" cy="290379"/>
            <a:chOff x="-11728250" y="3245400"/>
            <a:chExt cx="353650" cy="288275"/>
          </a:xfrm>
        </p:grpSpPr>
        <p:sp>
          <p:nvSpPr>
            <p:cNvPr id="17981" name="Google Shape;17981;p7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7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7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7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6" name="Google Shape;17986;p76"/>
          <p:cNvGrpSpPr/>
          <p:nvPr/>
        </p:nvGrpSpPr>
        <p:grpSpPr>
          <a:xfrm>
            <a:off x="7117464" y="2264811"/>
            <a:ext cx="311804" cy="355451"/>
            <a:chOff x="-11703850" y="4081850"/>
            <a:chExt cx="309575" cy="352875"/>
          </a:xfrm>
        </p:grpSpPr>
        <p:sp>
          <p:nvSpPr>
            <p:cNvPr id="17987" name="Google Shape;17987;p7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7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7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7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7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7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5" name="Google Shape;17995;p76"/>
          <p:cNvGrpSpPr/>
          <p:nvPr/>
        </p:nvGrpSpPr>
        <p:grpSpPr>
          <a:xfrm>
            <a:off x="5306120" y="2738964"/>
            <a:ext cx="357002" cy="355451"/>
            <a:chOff x="-9958475" y="3180025"/>
            <a:chExt cx="354450" cy="352875"/>
          </a:xfrm>
        </p:grpSpPr>
        <p:sp>
          <p:nvSpPr>
            <p:cNvPr id="17996" name="Google Shape;17996;p7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7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7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9" name="Google Shape;17999;p76"/>
          <p:cNvGrpSpPr/>
          <p:nvPr/>
        </p:nvGrpSpPr>
        <p:grpSpPr>
          <a:xfrm>
            <a:off x="5315247" y="3214945"/>
            <a:ext cx="337966" cy="355325"/>
            <a:chOff x="-9949025" y="3615575"/>
            <a:chExt cx="335550" cy="352750"/>
          </a:xfrm>
        </p:grpSpPr>
        <p:sp>
          <p:nvSpPr>
            <p:cNvPr id="18000" name="Google Shape;18000;p7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7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7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3" name="Google Shape;18003;p76"/>
          <p:cNvGrpSpPr/>
          <p:nvPr/>
        </p:nvGrpSpPr>
        <p:grpSpPr>
          <a:xfrm>
            <a:off x="7950093" y="2738451"/>
            <a:ext cx="360175" cy="358423"/>
            <a:chOff x="-9961625" y="4048175"/>
            <a:chExt cx="357600" cy="355825"/>
          </a:xfrm>
        </p:grpSpPr>
        <p:sp>
          <p:nvSpPr>
            <p:cNvPr id="18004" name="Google Shape;18004;p7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7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7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7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7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7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0" name="Google Shape;18010;p76"/>
          <p:cNvGrpSpPr/>
          <p:nvPr/>
        </p:nvGrpSpPr>
        <p:grpSpPr>
          <a:xfrm>
            <a:off x="6636814" y="3213963"/>
            <a:ext cx="364959" cy="357289"/>
            <a:chOff x="-8680950" y="3624225"/>
            <a:chExt cx="362350" cy="354700"/>
          </a:xfrm>
        </p:grpSpPr>
        <p:sp>
          <p:nvSpPr>
            <p:cNvPr id="18011" name="Google Shape;18011;p7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7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7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7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7" name="Google Shape;18017;p76"/>
          <p:cNvGrpSpPr/>
          <p:nvPr/>
        </p:nvGrpSpPr>
        <p:grpSpPr>
          <a:xfrm>
            <a:off x="5773058" y="1379624"/>
            <a:ext cx="313365" cy="355476"/>
            <a:chOff x="-13056975" y="3212300"/>
            <a:chExt cx="311125" cy="352900"/>
          </a:xfrm>
        </p:grpSpPr>
        <p:sp>
          <p:nvSpPr>
            <p:cNvPr id="18018" name="Google Shape;18018;p7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7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7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7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76"/>
          <p:cNvGrpSpPr/>
          <p:nvPr/>
        </p:nvGrpSpPr>
        <p:grpSpPr>
          <a:xfrm>
            <a:off x="5750446" y="1820418"/>
            <a:ext cx="358588" cy="355325"/>
            <a:chOff x="-13077450" y="3647075"/>
            <a:chExt cx="356025" cy="352750"/>
          </a:xfrm>
        </p:grpSpPr>
        <p:sp>
          <p:nvSpPr>
            <p:cNvPr id="18023" name="Google Shape;18023;p7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7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7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6" name="Google Shape;18026;p76"/>
          <p:cNvGrpSpPr/>
          <p:nvPr/>
        </p:nvGrpSpPr>
        <p:grpSpPr>
          <a:xfrm>
            <a:off x="5761552" y="2264018"/>
            <a:ext cx="357002" cy="357037"/>
            <a:chOff x="-13079025" y="4079475"/>
            <a:chExt cx="354450" cy="354450"/>
          </a:xfrm>
        </p:grpSpPr>
        <p:sp>
          <p:nvSpPr>
            <p:cNvPr id="18027" name="Google Shape;18027;p7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7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1" name="Google Shape;18031;p76"/>
          <p:cNvGrpSpPr/>
          <p:nvPr/>
        </p:nvGrpSpPr>
        <p:grpSpPr>
          <a:xfrm>
            <a:off x="7534619" y="1380027"/>
            <a:ext cx="356221" cy="354670"/>
            <a:chOff x="-11292700" y="3213875"/>
            <a:chExt cx="353675" cy="352100"/>
          </a:xfrm>
        </p:grpSpPr>
        <p:sp>
          <p:nvSpPr>
            <p:cNvPr id="18032" name="Google Shape;18032;p7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7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7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7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7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7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7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9" name="Google Shape;18039;p76"/>
          <p:cNvGrpSpPr/>
          <p:nvPr/>
        </p:nvGrpSpPr>
        <p:grpSpPr>
          <a:xfrm>
            <a:off x="7528677" y="1819965"/>
            <a:ext cx="368106" cy="356232"/>
            <a:chOff x="-11299000" y="3647875"/>
            <a:chExt cx="365475" cy="353650"/>
          </a:xfrm>
        </p:grpSpPr>
        <p:sp>
          <p:nvSpPr>
            <p:cNvPr id="18040" name="Google Shape;18040;p7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7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7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7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7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7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6" name="Google Shape;18046;p76"/>
          <p:cNvGrpSpPr/>
          <p:nvPr/>
        </p:nvGrpSpPr>
        <p:grpSpPr>
          <a:xfrm>
            <a:off x="7544139" y="2275916"/>
            <a:ext cx="357808" cy="333240"/>
            <a:chOff x="-11295075" y="4092875"/>
            <a:chExt cx="355250" cy="330825"/>
          </a:xfrm>
        </p:grpSpPr>
        <p:sp>
          <p:nvSpPr>
            <p:cNvPr id="18047" name="Google Shape;18047;p7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7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7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7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2" name="Google Shape;18052;p76"/>
          <p:cNvGrpSpPr/>
          <p:nvPr/>
        </p:nvGrpSpPr>
        <p:grpSpPr>
          <a:xfrm>
            <a:off x="5769739" y="2738964"/>
            <a:ext cx="312585" cy="355451"/>
            <a:chOff x="-9500075" y="3180800"/>
            <a:chExt cx="310350" cy="352875"/>
          </a:xfrm>
        </p:grpSpPr>
        <p:sp>
          <p:nvSpPr>
            <p:cNvPr id="18053" name="Google Shape;18053;p7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7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7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7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7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7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7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76"/>
          <p:cNvGrpSpPr/>
          <p:nvPr/>
        </p:nvGrpSpPr>
        <p:grpSpPr>
          <a:xfrm>
            <a:off x="5747530" y="3214479"/>
            <a:ext cx="356221" cy="356257"/>
            <a:chOff x="-9523700" y="3614000"/>
            <a:chExt cx="353675" cy="353675"/>
          </a:xfrm>
        </p:grpSpPr>
        <p:sp>
          <p:nvSpPr>
            <p:cNvPr id="18063" name="Google Shape;18063;p7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7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7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7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7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7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7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7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7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2" name="Google Shape;18072;p76"/>
          <p:cNvGrpSpPr/>
          <p:nvPr/>
        </p:nvGrpSpPr>
        <p:grpSpPr>
          <a:xfrm>
            <a:off x="7532481" y="3237121"/>
            <a:ext cx="356221" cy="354670"/>
            <a:chOff x="-9523700" y="4049550"/>
            <a:chExt cx="353675" cy="352100"/>
          </a:xfrm>
        </p:grpSpPr>
        <p:sp>
          <p:nvSpPr>
            <p:cNvPr id="18073" name="Google Shape;18073;p7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7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7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7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7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7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7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0" name="Google Shape;18080;p76"/>
          <p:cNvGrpSpPr/>
          <p:nvPr/>
        </p:nvGrpSpPr>
        <p:grpSpPr>
          <a:xfrm>
            <a:off x="7088596" y="3237094"/>
            <a:ext cx="357002" cy="311029"/>
            <a:chOff x="-8209150" y="3659675"/>
            <a:chExt cx="354450" cy="308775"/>
          </a:xfrm>
        </p:grpSpPr>
        <p:sp>
          <p:nvSpPr>
            <p:cNvPr id="18081" name="Google Shape;18081;p7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7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7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7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7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7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7" name="Google Shape;18087;p76"/>
          <p:cNvGrpSpPr/>
          <p:nvPr/>
        </p:nvGrpSpPr>
        <p:grpSpPr>
          <a:xfrm>
            <a:off x="6202157" y="2266007"/>
            <a:ext cx="356221" cy="353059"/>
            <a:chOff x="-12643475" y="4081850"/>
            <a:chExt cx="353675" cy="350500"/>
          </a:xfrm>
        </p:grpSpPr>
        <p:sp>
          <p:nvSpPr>
            <p:cNvPr id="18088" name="Google Shape;18088;p7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7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7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7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92" name="Google Shape;18092;p76"/>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93" name="Google Shape;18093;p76"/>
          <p:cNvGrpSpPr/>
          <p:nvPr/>
        </p:nvGrpSpPr>
        <p:grpSpPr>
          <a:xfrm>
            <a:off x="7984757" y="2275916"/>
            <a:ext cx="356221" cy="333240"/>
            <a:chOff x="-10858725" y="4092875"/>
            <a:chExt cx="353675" cy="330825"/>
          </a:xfrm>
        </p:grpSpPr>
        <p:sp>
          <p:nvSpPr>
            <p:cNvPr id="18094" name="Google Shape;18094;p7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7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7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7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7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7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0" name="Google Shape;18100;p76"/>
          <p:cNvGrpSpPr/>
          <p:nvPr/>
        </p:nvGrpSpPr>
        <p:grpSpPr>
          <a:xfrm>
            <a:off x="6243280" y="3214882"/>
            <a:ext cx="252278" cy="355451"/>
            <a:chOff x="-9039300" y="3614000"/>
            <a:chExt cx="250475" cy="352875"/>
          </a:xfrm>
        </p:grpSpPr>
        <p:sp>
          <p:nvSpPr>
            <p:cNvPr id="18101" name="Google Shape;18101;p7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7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3" name="Google Shape;18103;p76"/>
          <p:cNvGrpSpPr/>
          <p:nvPr/>
        </p:nvGrpSpPr>
        <p:grpSpPr>
          <a:xfrm>
            <a:off x="7975246" y="3237121"/>
            <a:ext cx="354635" cy="354670"/>
            <a:chOff x="-9088150" y="4049550"/>
            <a:chExt cx="352100" cy="352100"/>
          </a:xfrm>
        </p:grpSpPr>
        <p:sp>
          <p:nvSpPr>
            <p:cNvPr id="18104" name="Google Shape;18104;p7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7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7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7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7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7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0" name="Google Shape;18110;p76"/>
          <p:cNvGrpSpPr/>
          <p:nvPr/>
        </p:nvGrpSpPr>
        <p:grpSpPr>
          <a:xfrm>
            <a:off x="7109610" y="2739354"/>
            <a:ext cx="315757" cy="354670"/>
            <a:chOff x="-8191825" y="3174500"/>
            <a:chExt cx="313500" cy="352100"/>
          </a:xfrm>
        </p:grpSpPr>
        <p:sp>
          <p:nvSpPr>
            <p:cNvPr id="18111" name="Google Shape;18111;p7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7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4" name="Google Shape;18114;p76"/>
          <p:cNvGrpSpPr/>
          <p:nvPr/>
        </p:nvGrpSpPr>
        <p:grpSpPr>
          <a:xfrm>
            <a:off x="4858968" y="1379875"/>
            <a:ext cx="356221" cy="354973"/>
            <a:chOff x="-13947000" y="3212800"/>
            <a:chExt cx="353675" cy="352400"/>
          </a:xfrm>
        </p:grpSpPr>
        <p:sp>
          <p:nvSpPr>
            <p:cNvPr id="18115" name="Google Shape;18115;p7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7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17" name="Google Shape;18117;p76"/>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18" name="Google Shape;18118;p76"/>
          <p:cNvGrpSpPr/>
          <p:nvPr/>
        </p:nvGrpSpPr>
        <p:grpSpPr>
          <a:xfrm>
            <a:off x="5301563" y="1379233"/>
            <a:ext cx="356221" cy="356257"/>
            <a:chOff x="-13512225" y="3211525"/>
            <a:chExt cx="353675" cy="353675"/>
          </a:xfrm>
        </p:grpSpPr>
        <p:sp>
          <p:nvSpPr>
            <p:cNvPr id="18119" name="Google Shape;18119;p7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7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7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7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7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4" name="Google Shape;18124;p76"/>
          <p:cNvGrpSpPr/>
          <p:nvPr/>
        </p:nvGrpSpPr>
        <p:grpSpPr>
          <a:xfrm>
            <a:off x="6191845" y="1379624"/>
            <a:ext cx="356221" cy="355476"/>
            <a:chOff x="-12643475" y="3212300"/>
            <a:chExt cx="353675" cy="352900"/>
          </a:xfrm>
        </p:grpSpPr>
        <p:sp>
          <p:nvSpPr>
            <p:cNvPr id="18125" name="Google Shape;18125;p7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7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7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7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7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7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7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4" name="Google Shape;18134;p76"/>
          <p:cNvGrpSpPr/>
          <p:nvPr/>
        </p:nvGrpSpPr>
        <p:grpSpPr>
          <a:xfrm>
            <a:off x="6191845" y="1831398"/>
            <a:ext cx="356221" cy="333366"/>
            <a:chOff x="-12643475" y="3657325"/>
            <a:chExt cx="353675" cy="330950"/>
          </a:xfrm>
        </p:grpSpPr>
        <p:sp>
          <p:nvSpPr>
            <p:cNvPr id="18135" name="Google Shape;18135;p7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7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7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7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7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7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1" name="Google Shape;18141;p76"/>
          <p:cNvGrpSpPr/>
          <p:nvPr/>
        </p:nvGrpSpPr>
        <p:grpSpPr>
          <a:xfrm>
            <a:off x="7974847" y="1380027"/>
            <a:ext cx="355416" cy="354670"/>
            <a:chOff x="-10857925" y="3213875"/>
            <a:chExt cx="352875" cy="352100"/>
          </a:xfrm>
        </p:grpSpPr>
        <p:sp>
          <p:nvSpPr>
            <p:cNvPr id="18142" name="Google Shape;18142;p7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7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7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7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7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7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7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7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7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7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2" name="Google Shape;18152;p76"/>
          <p:cNvGrpSpPr/>
          <p:nvPr/>
        </p:nvGrpSpPr>
        <p:grpSpPr>
          <a:xfrm>
            <a:off x="6191762" y="2739455"/>
            <a:ext cx="356096" cy="354469"/>
            <a:chOff x="-9089725" y="3180200"/>
            <a:chExt cx="353550" cy="351900"/>
          </a:xfrm>
        </p:grpSpPr>
        <p:sp>
          <p:nvSpPr>
            <p:cNvPr id="18153" name="Google Shape;18153;p7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7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5" name="Google Shape;18155;p76"/>
          <p:cNvGrpSpPr/>
          <p:nvPr/>
        </p:nvGrpSpPr>
        <p:grpSpPr>
          <a:xfrm>
            <a:off x="7083760" y="1819260"/>
            <a:ext cx="358588" cy="357642"/>
            <a:chOff x="7083760" y="1971660"/>
            <a:chExt cx="358588" cy="357642"/>
          </a:xfrm>
        </p:grpSpPr>
        <p:sp>
          <p:nvSpPr>
            <p:cNvPr id="18156" name="Google Shape;18156;p7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7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7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7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7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7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7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7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68" name="Google Shape;18168;p7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8169" name="Google Shape;18169;p7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73"/>
        <p:cNvGrpSpPr/>
        <p:nvPr/>
      </p:nvGrpSpPr>
      <p:grpSpPr>
        <a:xfrm>
          <a:off x="0" y="0"/>
          <a:ext cx="0" cy="0"/>
          <a:chOff x="0" y="0"/>
          <a:chExt cx="0" cy="0"/>
        </a:xfrm>
      </p:grpSpPr>
      <p:sp>
        <p:nvSpPr>
          <p:cNvPr id="18174" name="Google Shape;18174;p7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75" name="Google Shape;18175;p77"/>
          <p:cNvGrpSpPr/>
          <p:nvPr/>
        </p:nvGrpSpPr>
        <p:grpSpPr>
          <a:xfrm>
            <a:off x="748855" y="2243507"/>
            <a:ext cx="452798" cy="449473"/>
            <a:chOff x="-21322300" y="3693325"/>
            <a:chExt cx="306400" cy="304150"/>
          </a:xfrm>
        </p:grpSpPr>
        <p:sp>
          <p:nvSpPr>
            <p:cNvPr id="18176" name="Google Shape;18176;p7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7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7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7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0" name="Google Shape;18180;p77"/>
          <p:cNvGrpSpPr/>
          <p:nvPr/>
        </p:nvGrpSpPr>
        <p:grpSpPr>
          <a:xfrm>
            <a:off x="748263" y="2810244"/>
            <a:ext cx="453980" cy="422540"/>
            <a:chOff x="-21322300" y="4077125"/>
            <a:chExt cx="307200" cy="285925"/>
          </a:xfrm>
        </p:grpSpPr>
        <p:sp>
          <p:nvSpPr>
            <p:cNvPr id="18181" name="Google Shape;18181;p7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7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7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7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7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7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7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7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7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7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7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3" name="Google Shape;18193;p77"/>
          <p:cNvGrpSpPr/>
          <p:nvPr/>
        </p:nvGrpSpPr>
        <p:grpSpPr>
          <a:xfrm>
            <a:off x="3525440" y="1689128"/>
            <a:ext cx="451653" cy="450212"/>
            <a:chOff x="-19394200" y="3333800"/>
            <a:chExt cx="305625" cy="304650"/>
          </a:xfrm>
        </p:grpSpPr>
        <p:sp>
          <p:nvSpPr>
            <p:cNvPr id="18194" name="Google Shape;18194;p7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7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7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7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7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7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7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7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3" name="Google Shape;18203;p77"/>
          <p:cNvGrpSpPr/>
          <p:nvPr/>
        </p:nvGrpSpPr>
        <p:grpSpPr>
          <a:xfrm>
            <a:off x="3524276" y="2243580"/>
            <a:ext cx="453980" cy="449325"/>
            <a:chOff x="-19396575" y="3708500"/>
            <a:chExt cx="307200" cy="304050"/>
          </a:xfrm>
        </p:grpSpPr>
        <p:sp>
          <p:nvSpPr>
            <p:cNvPr id="18204" name="Google Shape;18204;p7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7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7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7" name="Google Shape;18207;p77"/>
          <p:cNvGrpSpPr/>
          <p:nvPr/>
        </p:nvGrpSpPr>
        <p:grpSpPr>
          <a:xfrm>
            <a:off x="3518457" y="2796461"/>
            <a:ext cx="465618" cy="450101"/>
            <a:chOff x="-19394200" y="4084200"/>
            <a:chExt cx="315075" cy="304575"/>
          </a:xfrm>
        </p:grpSpPr>
        <p:sp>
          <p:nvSpPr>
            <p:cNvPr id="18208" name="Google Shape;18208;p7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7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7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7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7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7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4" name="Google Shape;18214;p77"/>
          <p:cNvGrpSpPr/>
          <p:nvPr/>
        </p:nvGrpSpPr>
        <p:grpSpPr>
          <a:xfrm>
            <a:off x="6324167" y="1689001"/>
            <a:ext cx="400447" cy="450470"/>
            <a:chOff x="-17526750" y="3309200"/>
            <a:chExt cx="270975" cy="304825"/>
          </a:xfrm>
        </p:grpSpPr>
        <p:sp>
          <p:nvSpPr>
            <p:cNvPr id="18215" name="Google Shape;18215;p7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7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7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7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7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0" name="Google Shape;18220;p77"/>
          <p:cNvGrpSpPr/>
          <p:nvPr/>
        </p:nvGrpSpPr>
        <p:grpSpPr>
          <a:xfrm>
            <a:off x="6300319" y="2244173"/>
            <a:ext cx="448143" cy="448143"/>
            <a:chOff x="-17542500" y="3684100"/>
            <a:chExt cx="303250" cy="303250"/>
          </a:xfrm>
        </p:grpSpPr>
        <p:sp>
          <p:nvSpPr>
            <p:cNvPr id="18221" name="Google Shape;18221;p7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7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7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7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7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7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7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8" name="Google Shape;18228;p77"/>
          <p:cNvGrpSpPr/>
          <p:nvPr/>
        </p:nvGrpSpPr>
        <p:grpSpPr>
          <a:xfrm>
            <a:off x="6299728" y="2810817"/>
            <a:ext cx="449325" cy="421395"/>
            <a:chOff x="-17542500" y="4068450"/>
            <a:chExt cx="304050" cy="285150"/>
          </a:xfrm>
        </p:grpSpPr>
        <p:sp>
          <p:nvSpPr>
            <p:cNvPr id="18229" name="Google Shape;18229;p7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7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7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7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7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7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5" name="Google Shape;18235;p77"/>
          <p:cNvGrpSpPr/>
          <p:nvPr/>
        </p:nvGrpSpPr>
        <p:grpSpPr>
          <a:xfrm>
            <a:off x="3530150" y="3342211"/>
            <a:ext cx="343404" cy="449325"/>
            <a:chOff x="-15652200" y="3335975"/>
            <a:chExt cx="232375" cy="304050"/>
          </a:xfrm>
        </p:grpSpPr>
        <p:sp>
          <p:nvSpPr>
            <p:cNvPr id="18236" name="Google Shape;18236;p7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7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7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7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7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7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7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7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7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5" name="Google Shape;18245;p77"/>
          <p:cNvGrpSpPr/>
          <p:nvPr/>
        </p:nvGrpSpPr>
        <p:grpSpPr>
          <a:xfrm>
            <a:off x="1303491" y="1689573"/>
            <a:ext cx="450470" cy="449325"/>
            <a:chOff x="-20946600" y="3317850"/>
            <a:chExt cx="304825" cy="304050"/>
          </a:xfrm>
        </p:grpSpPr>
        <p:sp>
          <p:nvSpPr>
            <p:cNvPr id="18246" name="Google Shape;18246;p7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7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7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9" name="Google Shape;18249;p77"/>
          <p:cNvGrpSpPr/>
          <p:nvPr/>
        </p:nvGrpSpPr>
        <p:grpSpPr>
          <a:xfrm>
            <a:off x="1304064" y="2243729"/>
            <a:ext cx="449325" cy="449030"/>
            <a:chOff x="-20945825" y="3692175"/>
            <a:chExt cx="304050" cy="303850"/>
          </a:xfrm>
        </p:grpSpPr>
        <p:sp>
          <p:nvSpPr>
            <p:cNvPr id="18250" name="Google Shape;18250;p7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7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7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7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4" name="Google Shape;18254;p77"/>
          <p:cNvGrpSpPr/>
          <p:nvPr/>
        </p:nvGrpSpPr>
        <p:grpSpPr>
          <a:xfrm>
            <a:off x="1329667" y="2797442"/>
            <a:ext cx="398119" cy="448143"/>
            <a:chOff x="-20930075" y="4066100"/>
            <a:chExt cx="269400" cy="303250"/>
          </a:xfrm>
        </p:grpSpPr>
        <p:sp>
          <p:nvSpPr>
            <p:cNvPr id="18255" name="Google Shape;18255;p7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7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7" name="Google Shape;18257;p77"/>
          <p:cNvGrpSpPr/>
          <p:nvPr/>
        </p:nvGrpSpPr>
        <p:grpSpPr>
          <a:xfrm>
            <a:off x="4110888" y="1689848"/>
            <a:ext cx="372516" cy="448771"/>
            <a:chOff x="-18994100" y="3334775"/>
            <a:chExt cx="252075" cy="303675"/>
          </a:xfrm>
        </p:grpSpPr>
        <p:sp>
          <p:nvSpPr>
            <p:cNvPr id="18258" name="Google Shape;18258;p7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7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7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7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2" name="Google Shape;18262;p77"/>
          <p:cNvGrpSpPr/>
          <p:nvPr/>
        </p:nvGrpSpPr>
        <p:grpSpPr>
          <a:xfrm>
            <a:off x="4125445" y="2244743"/>
            <a:ext cx="343404" cy="446998"/>
            <a:chOff x="-18983850" y="3710075"/>
            <a:chExt cx="232375" cy="302475"/>
          </a:xfrm>
        </p:grpSpPr>
        <p:sp>
          <p:nvSpPr>
            <p:cNvPr id="18263" name="Google Shape;18263;p7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7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7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7" name="Google Shape;18267;p77"/>
          <p:cNvGrpSpPr/>
          <p:nvPr/>
        </p:nvGrpSpPr>
        <p:grpSpPr>
          <a:xfrm>
            <a:off x="4071911" y="2797422"/>
            <a:ext cx="450470" cy="448180"/>
            <a:chOff x="-19020075" y="4084200"/>
            <a:chExt cx="304825" cy="303275"/>
          </a:xfrm>
        </p:grpSpPr>
        <p:sp>
          <p:nvSpPr>
            <p:cNvPr id="18268" name="Google Shape;18268;p7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7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7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7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7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7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7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7" name="Google Shape;18277;p77"/>
          <p:cNvGrpSpPr/>
          <p:nvPr/>
        </p:nvGrpSpPr>
        <p:grpSpPr>
          <a:xfrm>
            <a:off x="6889176" y="1689001"/>
            <a:ext cx="396937" cy="450470"/>
            <a:chOff x="-17149475" y="3309200"/>
            <a:chExt cx="268600" cy="304825"/>
          </a:xfrm>
        </p:grpSpPr>
        <p:sp>
          <p:nvSpPr>
            <p:cNvPr id="18278" name="Google Shape;18278;p7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7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0" name="Google Shape;18280;p77"/>
          <p:cNvGrpSpPr/>
          <p:nvPr/>
        </p:nvGrpSpPr>
        <p:grpSpPr>
          <a:xfrm>
            <a:off x="6862982" y="2258120"/>
            <a:ext cx="449325" cy="420249"/>
            <a:chOff x="-17168375" y="3692750"/>
            <a:chExt cx="304050" cy="284375"/>
          </a:xfrm>
        </p:grpSpPr>
        <p:sp>
          <p:nvSpPr>
            <p:cNvPr id="18281" name="Google Shape;18281;p7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7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7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7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7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7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8" name="Google Shape;18288;p77"/>
          <p:cNvGrpSpPr/>
          <p:nvPr/>
        </p:nvGrpSpPr>
        <p:grpSpPr>
          <a:xfrm>
            <a:off x="6859491" y="2796852"/>
            <a:ext cx="456308" cy="449325"/>
            <a:chOff x="-17170750" y="4058800"/>
            <a:chExt cx="308775" cy="304050"/>
          </a:xfrm>
        </p:grpSpPr>
        <p:sp>
          <p:nvSpPr>
            <p:cNvPr id="18289" name="Google Shape;18289;p7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7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7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7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7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7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7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7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7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7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7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7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7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6" name="Google Shape;18306;p77"/>
          <p:cNvGrpSpPr/>
          <p:nvPr/>
        </p:nvGrpSpPr>
        <p:grpSpPr>
          <a:xfrm>
            <a:off x="5721388" y="3343358"/>
            <a:ext cx="450470" cy="446998"/>
            <a:chOff x="-15688425" y="3707725"/>
            <a:chExt cx="304825" cy="302475"/>
          </a:xfrm>
        </p:grpSpPr>
        <p:sp>
          <p:nvSpPr>
            <p:cNvPr id="18307" name="Google Shape;18307;p7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7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7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7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7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7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3" name="Google Shape;18313;p77"/>
          <p:cNvGrpSpPr/>
          <p:nvPr/>
        </p:nvGrpSpPr>
        <p:grpSpPr>
          <a:xfrm>
            <a:off x="1865544" y="1690441"/>
            <a:ext cx="451653" cy="447589"/>
            <a:chOff x="-20572500" y="3319025"/>
            <a:chExt cx="305625" cy="302875"/>
          </a:xfrm>
        </p:grpSpPr>
        <p:sp>
          <p:nvSpPr>
            <p:cNvPr id="18314" name="Google Shape;18314;p7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7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6" name="Google Shape;18316;p77"/>
          <p:cNvGrpSpPr/>
          <p:nvPr/>
        </p:nvGrpSpPr>
        <p:grpSpPr>
          <a:xfrm>
            <a:off x="1866708" y="2305410"/>
            <a:ext cx="449325" cy="325670"/>
            <a:chOff x="-20571700" y="3722875"/>
            <a:chExt cx="304050" cy="220375"/>
          </a:xfrm>
        </p:grpSpPr>
        <p:sp>
          <p:nvSpPr>
            <p:cNvPr id="18317" name="Google Shape;18317;p7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7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7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7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4" name="Google Shape;18324;p77"/>
          <p:cNvGrpSpPr/>
          <p:nvPr/>
        </p:nvGrpSpPr>
        <p:grpSpPr>
          <a:xfrm>
            <a:off x="1866135" y="2796278"/>
            <a:ext cx="450470" cy="450470"/>
            <a:chOff x="-20571700" y="4066875"/>
            <a:chExt cx="304825" cy="304825"/>
          </a:xfrm>
        </p:grpSpPr>
        <p:sp>
          <p:nvSpPr>
            <p:cNvPr id="18325" name="Google Shape;18325;p7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7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7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7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7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1" name="Google Shape;18331;p77"/>
          <p:cNvGrpSpPr/>
          <p:nvPr/>
        </p:nvGrpSpPr>
        <p:grpSpPr>
          <a:xfrm>
            <a:off x="4632837" y="1688259"/>
            <a:ext cx="453980" cy="451948"/>
            <a:chOff x="-18645175" y="3334200"/>
            <a:chExt cx="307200" cy="305825"/>
          </a:xfrm>
        </p:grpSpPr>
        <p:sp>
          <p:nvSpPr>
            <p:cNvPr id="18332" name="Google Shape;18332;p7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7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7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7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7" name="Google Shape;18337;p77"/>
          <p:cNvGrpSpPr/>
          <p:nvPr/>
        </p:nvGrpSpPr>
        <p:grpSpPr>
          <a:xfrm>
            <a:off x="4633429" y="2242989"/>
            <a:ext cx="452798" cy="450507"/>
            <a:chOff x="-18645175" y="3708500"/>
            <a:chExt cx="306400" cy="304850"/>
          </a:xfrm>
        </p:grpSpPr>
        <p:sp>
          <p:nvSpPr>
            <p:cNvPr id="18338" name="Google Shape;18338;p7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7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7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7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7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7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7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5" name="Google Shape;18345;p77"/>
          <p:cNvGrpSpPr/>
          <p:nvPr/>
        </p:nvGrpSpPr>
        <p:grpSpPr>
          <a:xfrm>
            <a:off x="4631101" y="2795630"/>
            <a:ext cx="457453" cy="451763"/>
            <a:chOff x="-18647525" y="4082625"/>
            <a:chExt cx="309550" cy="305700"/>
          </a:xfrm>
        </p:grpSpPr>
        <p:sp>
          <p:nvSpPr>
            <p:cNvPr id="18346" name="Google Shape;18346;p7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7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7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7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0" name="Google Shape;18350;p77"/>
          <p:cNvGrpSpPr/>
          <p:nvPr/>
        </p:nvGrpSpPr>
        <p:grpSpPr>
          <a:xfrm>
            <a:off x="7441485" y="1689592"/>
            <a:ext cx="395755" cy="449288"/>
            <a:chOff x="-16775350" y="3309200"/>
            <a:chExt cx="267800" cy="304025"/>
          </a:xfrm>
        </p:grpSpPr>
        <p:sp>
          <p:nvSpPr>
            <p:cNvPr id="18351" name="Google Shape;18351;p7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7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7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4" name="Google Shape;18354;p77"/>
          <p:cNvGrpSpPr/>
          <p:nvPr/>
        </p:nvGrpSpPr>
        <p:grpSpPr>
          <a:xfrm>
            <a:off x="7441485" y="2241827"/>
            <a:ext cx="395755" cy="452835"/>
            <a:chOff x="-16775350" y="3683300"/>
            <a:chExt cx="267800" cy="306425"/>
          </a:xfrm>
        </p:grpSpPr>
        <p:sp>
          <p:nvSpPr>
            <p:cNvPr id="18355" name="Google Shape;18355;p7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7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7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8" name="Google Shape;18358;p77"/>
          <p:cNvGrpSpPr/>
          <p:nvPr/>
        </p:nvGrpSpPr>
        <p:grpSpPr>
          <a:xfrm>
            <a:off x="7413536" y="2796870"/>
            <a:ext cx="451653" cy="449288"/>
            <a:chOff x="-16794250" y="4058225"/>
            <a:chExt cx="305625" cy="304025"/>
          </a:xfrm>
        </p:grpSpPr>
        <p:sp>
          <p:nvSpPr>
            <p:cNvPr id="18359" name="Google Shape;18359;p7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7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7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7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7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7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7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7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68" name="Google Shape;18368;p7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9" name="Google Shape;18369;p77"/>
          <p:cNvGrpSpPr/>
          <p:nvPr/>
        </p:nvGrpSpPr>
        <p:grpSpPr>
          <a:xfrm>
            <a:off x="2414953" y="1689573"/>
            <a:ext cx="457453" cy="449325"/>
            <a:chOff x="-20199150" y="3317850"/>
            <a:chExt cx="309550" cy="304050"/>
          </a:xfrm>
        </p:grpSpPr>
        <p:sp>
          <p:nvSpPr>
            <p:cNvPr id="18370" name="Google Shape;18370;p7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7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7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7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7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7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7" name="Google Shape;18377;p77"/>
          <p:cNvGrpSpPr/>
          <p:nvPr/>
        </p:nvGrpSpPr>
        <p:grpSpPr>
          <a:xfrm>
            <a:off x="2417281" y="2242861"/>
            <a:ext cx="452798" cy="450766"/>
            <a:chOff x="-20199150" y="3693150"/>
            <a:chExt cx="306400" cy="305025"/>
          </a:xfrm>
        </p:grpSpPr>
        <p:sp>
          <p:nvSpPr>
            <p:cNvPr id="18378" name="Google Shape;18378;p7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7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7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7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4" name="Google Shape;18384;p77"/>
          <p:cNvGrpSpPr/>
          <p:nvPr/>
        </p:nvGrpSpPr>
        <p:grpSpPr>
          <a:xfrm>
            <a:off x="2417854" y="2795687"/>
            <a:ext cx="451653" cy="451653"/>
            <a:chOff x="-20197575" y="4066875"/>
            <a:chExt cx="305625" cy="305625"/>
          </a:xfrm>
        </p:grpSpPr>
        <p:sp>
          <p:nvSpPr>
            <p:cNvPr id="18385" name="Google Shape;18385;p7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7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7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7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7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3" name="Google Shape;18393;p77"/>
          <p:cNvGrpSpPr/>
          <p:nvPr/>
        </p:nvGrpSpPr>
        <p:grpSpPr>
          <a:xfrm>
            <a:off x="5200071" y="1687520"/>
            <a:ext cx="449325" cy="453426"/>
            <a:chOff x="-18271050" y="3333200"/>
            <a:chExt cx="304050" cy="306825"/>
          </a:xfrm>
        </p:grpSpPr>
        <p:sp>
          <p:nvSpPr>
            <p:cNvPr id="18394" name="Google Shape;18394;p7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7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7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9" name="Google Shape;18399;p77"/>
          <p:cNvGrpSpPr/>
          <p:nvPr/>
        </p:nvGrpSpPr>
        <p:grpSpPr>
          <a:xfrm>
            <a:off x="5200644" y="2244171"/>
            <a:ext cx="448180" cy="448143"/>
            <a:chOff x="-18270275" y="3710875"/>
            <a:chExt cx="303275" cy="303250"/>
          </a:xfrm>
        </p:grpSpPr>
        <p:sp>
          <p:nvSpPr>
            <p:cNvPr id="18400" name="Google Shape;18400;p7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7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7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7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7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7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6" name="Google Shape;18406;p77"/>
          <p:cNvGrpSpPr/>
          <p:nvPr/>
        </p:nvGrpSpPr>
        <p:grpSpPr>
          <a:xfrm>
            <a:off x="5254196" y="2797422"/>
            <a:ext cx="341076" cy="448180"/>
            <a:chOff x="-18234025" y="4084200"/>
            <a:chExt cx="230800" cy="303275"/>
          </a:xfrm>
        </p:grpSpPr>
        <p:sp>
          <p:nvSpPr>
            <p:cNvPr id="18407" name="Google Shape;18407;p7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7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0" name="Google Shape;18410;p77"/>
          <p:cNvGrpSpPr/>
          <p:nvPr/>
        </p:nvGrpSpPr>
        <p:grpSpPr>
          <a:xfrm>
            <a:off x="2366751" y="3341641"/>
            <a:ext cx="449325" cy="450470"/>
            <a:chOff x="-16419350" y="3308400"/>
            <a:chExt cx="304050" cy="304825"/>
          </a:xfrm>
        </p:grpSpPr>
        <p:sp>
          <p:nvSpPr>
            <p:cNvPr id="18411" name="Google Shape;18411;p7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7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7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7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7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7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7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8" name="Google Shape;18418;p77"/>
          <p:cNvGrpSpPr/>
          <p:nvPr/>
        </p:nvGrpSpPr>
        <p:grpSpPr>
          <a:xfrm>
            <a:off x="4638306" y="3340423"/>
            <a:ext cx="395755" cy="452872"/>
            <a:chOff x="-16401225" y="3683275"/>
            <a:chExt cx="267800" cy="306450"/>
          </a:xfrm>
        </p:grpSpPr>
        <p:sp>
          <p:nvSpPr>
            <p:cNvPr id="18419" name="Google Shape;18419;p7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7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7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7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7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6" name="Google Shape;18426;p77"/>
          <p:cNvGrpSpPr/>
          <p:nvPr/>
        </p:nvGrpSpPr>
        <p:grpSpPr>
          <a:xfrm>
            <a:off x="8003755" y="2797062"/>
            <a:ext cx="450470" cy="448180"/>
            <a:chOff x="-16419350" y="4058200"/>
            <a:chExt cx="304825" cy="303275"/>
          </a:xfrm>
        </p:grpSpPr>
        <p:sp>
          <p:nvSpPr>
            <p:cNvPr id="18427" name="Google Shape;18427;p7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7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7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7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7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4" name="Google Shape;18434;p77"/>
          <p:cNvGrpSpPr/>
          <p:nvPr/>
        </p:nvGrpSpPr>
        <p:grpSpPr>
          <a:xfrm>
            <a:off x="4030643" y="3343080"/>
            <a:ext cx="450507" cy="447589"/>
            <a:chOff x="-15296200" y="3326900"/>
            <a:chExt cx="304850" cy="302875"/>
          </a:xfrm>
        </p:grpSpPr>
        <p:sp>
          <p:nvSpPr>
            <p:cNvPr id="18435" name="Google Shape;18435;p7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7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7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7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0" name="Google Shape;18440;p77"/>
          <p:cNvGrpSpPr/>
          <p:nvPr/>
        </p:nvGrpSpPr>
        <p:grpSpPr>
          <a:xfrm>
            <a:off x="2946296" y="1706881"/>
            <a:ext cx="486566" cy="414708"/>
            <a:chOff x="-19835275" y="3330250"/>
            <a:chExt cx="329250" cy="280625"/>
          </a:xfrm>
        </p:grpSpPr>
        <p:sp>
          <p:nvSpPr>
            <p:cNvPr id="18441" name="Google Shape;18441;p7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7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7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4" name="Google Shape;18444;p77"/>
          <p:cNvGrpSpPr/>
          <p:nvPr/>
        </p:nvGrpSpPr>
        <p:grpSpPr>
          <a:xfrm>
            <a:off x="2964325" y="2243470"/>
            <a:ext cx="450507" cy="449547"/>
            <a:chOff x="-19822675" y="3692750"/>
            <a:chExt cx="304850" cy="304200"/>
          </a:xfrm>
        </p:grpSpPr>
        <p:sp>
          <p:nvSpPr>
            <p:cNvPr id="18445" name="Google Shape;18445;p7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7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7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7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0" name="Google Shape;18450;p77"/>
          <p:cNvGrpSpPr/>
          <p:nvPr/>
        </p:nvGrpSpPr>
        <p:grpSpPr>
          <a:xfrm>
            <a:off x="2964916" y="2796278"/>
            <a:ext cx="449325" cy="450470"/>
            <a:chOff x="-19822675" y="4066875"/>
            <a:chExt cx="304050" cy="304825"/>
          </a:xfrm>
        </p:grpSpPr>
        <p:sp>
          <p:nvSpPr>
            <p:cNvPr id="18451" name="Google Shape;18451;p7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7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7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7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7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7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7" name="Google Shape;18457;p77"/>
          <p:cNvGrpSpPr/>
          <p:nvPr/>
        </p:nvGrpSpPr>
        <p:grpSpPr>
          <a:xfrm>
            <a:off x="5773985" y="1689571"/>
            <a:ext cx="399302" cy="449325"/>
            <a:chOff x="-17878825" y="3334400"/>
            <a:chExt cx="270200" cy="304050"/>
          </a:xfrm>
        </p:grpSpPr>
        <p:sp>
          <p:nvSpPr>
            <p:cNvPr id="18458" name="Google Shape;18458;p7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7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7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7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7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7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7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5" name="Google Shape;18465;p77"/>
          <p:cNvGrpSpPr/>
          <p:nvPr/>
        </p:nvGrpSpPr>
        <p:grpSpPr>
          <a:xfrm>
            <a:off x="5747809" y="2242416"/>
            <a:ext cx="451653" cy="451653"/>
            <a:chOff x="-17896150" y="3709300"/>
            <a:chExt cx="305625" cy="305625"/>
          </a:xfrm>
        </p:grpSpPr>
        <p:sp>
          <p:nvSpPr>
            <p:cNvPr id="18466" name="Google Shape;18466;p7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7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7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0" name="Google Shape;18470;p77"/>
          <p:cNvGrpSpPr/>
          <p:nvPr/>
        </p:nvGrpSpPr>
        <p:grpSpPr>
          <a:xfrm>
            <a:off x="5775740" y="2795686"/>
            <a:ext cx="395792" cy="451653"/>
            <a:chOff x="-17878025" y="4082625"/>
            <a:chExt cx="267825" cy="305625"/>
          </a:xfrm>
        </p:grpSpPr>
        <p:sp>
          <p:nvSpPr>
            <p:cNvPr id="18471" name="Google Shape;18471;p7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7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7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7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7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7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7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8" name="Google Shape;18478;p77"/>
          <p:cNvGrpSpPr/>
          <p:nvPr/>
        </p:nvGrpSpPr>
        <p:grpSpPr>
          <a:xfrm>
            <a:off x="2919632" y="3355015"/>
            <a:ext cx="450507" cy="423722"/>
            <a:chOff x="-16044450" y="3317850"/>
            <a:chExt cx="304850" cy="286725"/>
          </a:xfrm>
        </p:grpSpPr>
        <p:sp>
          <p:nvSpPr>
            <p:cNvPr id="18479" name="Google Shape;18479;p7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7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7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83" name="Google Shape;18483;p7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84" name="Google Shape;18484;p77"/>
          <p:cNvGrpSpPr/>
          <p:nvPr/>
        </p:nvGrpSpPr>
        <p:grpSpPr>
          <a:xfrm>
            <a:off x="8042149" y="2243724"/>
            <a:ext cx="373662" cy="449030"/>
            <a:chOff x="-16018450" y="4058400"/>
            <a:chExt cx="252850" cy="303850"/>
          </a:xfrm>
        </p:grpSpPr>
        <p:sp>
          <p:nvSpPr>
            <p:cNvPr id="18485" name="Google Shape;18485;p7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7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7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7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89" name="Google Shape;18489;p7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7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94"/>
        <p:cNvGrpSpPr/>
        <p:nvPr/>
      </p:nvGrpSpPr>
      <p:grpSpPr>
        <a:xfrm>
          <a:off x="0" y="0"/>
          <a:ext cx="0" cy="0"/>
          <a:chOff x="0" y="0"/>
          <a:chExt cx="0" cy="0"/>
        </a:xfrm>
      </p:grpSpPr>
      <p:grpSp>
        <p:nvGrpSpPr>
          <p:cNvPr id="18495" name="Google Shape;18495;p78"/>
          <p:cNvGrpSpPr/>
          <p:nvPr/>
        </p:nvGrpSpPr>
        <p:grpSpPr>
          <a:xfrm>
            <a:off x="845901" y="1689241"/>
            <a:ext cx="442337" cy="419623"/>
            <a:chOff x="-6696925" y="3272575"/>
            <a:chExt cx="307200" cy="291425"/>
          </a:xfrm>
        </p:grpSpPr>
        <p:sp>
          <p:nvSpPr>
            <p:cNvPr id="18496" name="Google Shape;18496;p7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7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8" name="Google Shape;18498;p78"/>
          <p:cNvGrpSpPr/>
          <p:nvPr/>
        </p:nvGrpSpPr>
        <p:grpSpPr>
          <a:xfrm>
            <a:off x="845884" y="2204636"/>
            <a:ext cx="442373" cy="420775"/>
            <a:chOff x="-6690625" y="3631325"/>
            <a:chExt cx="307225" cy="292225"/>
          </a:xfrm>
        </p:grpSpPr>
        <p:sp>
          <p:nvSpPr>
            <p:cNvPr id="18499" name="Google Shape;18499;p7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7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7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7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7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4" name="Google Shape;18504;p78"/>
          <p:cNvGrpSpPr/>
          <p:nvPr/>
        </p:nvGrpSpPr>
        <p:grpSpPr>
          <a:xfrm>
            <a:off x="868005" y="2756972"/>
            <a:ext cx="421927" cy="419371"/>
            <a:chOff x="-6689825" y="3992050"/>
            <a:chExt cx="293025" cy="291250"/>
          </a:xfrm>
        </p:grpSpPr>
        <p:sp>
          <p:nvSpPr>
            <p:cNvPr id="18505" name="Google Shape;18505;p7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7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7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7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7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7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7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7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7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7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17" name="Google Shape;18517;p7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18" name="Google Shape;18518;p78"/>
          <p:cNvGrpSpPr/>
          <p:nvPr/>
        </p:nvGrpSpPr>
        <p:grpSpPr>
          <a:xfrm>
            <a:off x="3551317" y="2205192"/>
            <a:ext cx="423043" cy="419659"/>
            <a:chOff x="-4837325" y="3612425"/>
            <a:chExt cx="293800" cy="291450"/>
          </a:xfrm>
        </p:grpSpPr>
        <p:sp>
          <p:nvSpPr>
            <p:cNvPr id="18519" name="Google Shape;18519;p7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2" name="Google Shape;18522;p78"/>
          <p:cNvGrpSpPr/>
          <p:nvPr/>
        </p:nvGrpSpPr>
        <p:grpSpPr>
          <a:xfrm>
            <a:off x="3564349" y="2756826"/>
            <a:ext cx="420775" cy="419659"/>
            <a:chOff x="-4837325" y="3971575"/>
            <a:chExt cx="292225" cy="291450"/>
          </a:xfrm>
        </p:grpSpPr>
        <p:sp>
          <p:nvSpPr>
            <p:cNvPr id="18523" name="Google Shape;18523;p7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7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7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7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7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7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9" name="Google Shape;18529;p78"/>
          <p:cNvGrpSpPr/>
          <p:nvPr/>
        </p:nvGrpSpPr>
        <p:grpSpPr>
          <a:xfrm>
            <a:off x="6256364" y="1714185"/>
            <a:ext cx="430998" cy="369730"/>
            <a:chOff x="-3037625" y="3254850"/>
            <a:chExt cx="299325" cy="256775"/>
          </a:xfrm>
        </p:grpSpPr>
        <p:sp>
          <p:nvSpPr>
            <p:cNvPr id="18530" name="Google Shape;18530;p7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7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7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7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4" name="Google Shape;18534;p78"/>
          <p:cNvGrpSpPr/>
          <p:nvPr/>
        </p:nvGrpSpPr>
        <p:grpSpPr>
          <a:xfrm>
            <a:off x="6260324" y="2204615"/>
            <a:ext cx="423079" cy="420811"/>
            <a:chOff x="-3031325" y="3597450"/>
            <a:chExt cx="293825" cy="292250"/>
          </a:xfrm>
        </p:grpSpPr>
        <p:sp>
          <p:nvSpPr>
            <p:cNvPr id="18535" name="Google Shape;18535;p7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7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7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9" name="Google Shape;18539;p78"/>
          <p:cNvGrpSpPr/>
          <p:nvPr/>
        </p:nvGrpSpPr>
        <p:grpSpPr>
          <a:xfrm>
            <a:off x="6272798" y="2781214"/>
            <a:ext cx="421927" cy="370882"/>
            <a:chOff x="-3030525" y="3973150"/>
            <a:chExt cx="293025" cy="257575"/>
          </a:xfrm>
        </p:grpSpPr>
        <p:sp>
          <p:nvSpPr>
            <p:cNvPr id="18540" name="Google Shape;18540;p7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7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2" name="Google Shape;18542;p78"/>
          <p:cNvGrpSpPr/>
          <p:nvPr/>
        </p:nvGrpSpPr>
        <p:grpSpPr>
          <a:xfrm>
            <a:off x="1374391" y="3369426"/>
            <a:ext cx="421927" cy="297195"/>
            <a:chOff x="-1199300" y="3279250"/>
            <a:chExt cx="293025" cy="206400"/>
          </a:xfrm>
        </p:grpSpPr>
        <p:sp>
          <p:nvSpPr>
            <p:cNvPr id="18543" name="Google Shape;18543;p7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7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7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7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7" name="Google Shape;18547;p78"/>
          <p:cNvGrpSpPr/>
          <p:nvPr/>
        </p:nvGrpSpPr>
        <p:grpSpPr>
          <a:xfrm>
            <a:off x="1381477" y="1688773"/>
            <a:ext cx="444605" cy="420559"/>
            <a:chOff x="-6338550" y="3272950"/>
            <a:chExt cx="308775" cy="292075"/>
          </a:xfrm>
        </p:grpSpPr>
        <p:sp>
          <p:nvSpPr>
            <p:cNvPr id="18548" name="Google Shape;18548;p7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7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7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1" name="Google Shape;18551;p78"/>
          <p:cNvGrpSpPr/>
          <p:nvPr/>
        </p:nvGrpSpPr>
        <p:grpSpPr>
          <a:xfrm>
            <a:off x="1392817" y="2205194"/>
            <a:ext cx="421927" cy="419659"/>
            <a:chOff x="-6329100" y="3632100"/>
            <a:chExt cx="293025" cy="291450"/>
          </a:xfrm>
        </p:grpSpPr>
        <p:sp>
          <p:nvSpPr>
            <p:cNvPr id="18552" name="Google Shape;18552;p7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5" name="Google Shape;18555;p78"/>
          <p:cNvGrpSpPr/>
          <p:nvPr/>
        </p:nvGrpSpPr>
        <p:grpSpPr>
          <a:xfrm>
            <a:off x="1405867" y="2756828"/>
            <a:ext cx="419623" cy="419659"/>
            <a:chOff x="-6329875" y="3992050"/>
            <a:chExt cx="291425" cy="291450"/>
          </a:xfrm>
        </p:grpSpPr>
        <p:sp>
          <p:nvSpPr>
            <p:cNvPr id="18556" name="Google Shape;18556;p7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7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7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78"/>
          <p:cNvGrpSpPr/>
          <p:nvPr/>
        </p:nvGrpSpPr>
        <p:grpSpPr>
          <a:xfrm>
            <a:off x="4092004" y="1687530"/>
            <a:ext cx="423079" cy="423043"/>
            <a:chOff x="-4478975" y="3251700"/>
            <a:chExt cx="293825" cy="293800"/>
          </a:xfrm>
        </p:grpSpPr>
        <p:sp>
          <p:nvSpPr>
            <p:cNvPr id="18561" name="Google Shape;18561;p7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7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7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4" name="Google Shape;18564;p78"/>
          <p:cNvGrpSpPr/>
          <p:nvPr/>
        </p:nvGrpSpPr>
        <p:grpSpPr>
          <a:xfrm>
            <a:off x="4092004" y="2205192"/>
            <a:ext cx="423079" cy="419659"/>
            <a:chOff x="-4475825" y="3612425"/>
            <a:chExt cx="293825" cy="291450"/>
          </a:xfrm>
        </p:grpSpPr>
        <p:sp>
          <p:nvSpPr>
            <p:cNvPr id="18565" name="Google Shape;18565;p7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7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7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8" name="Google Shape;18568;p78"/>
          <p:cNvGrpSpPr/>
          <p:nvPr/>
        </p:nvGrpSpPr>
        <p:grpSpPr>
          <a:xfrm>
            <a:off x="4101077" y="2756844"/>
            <a:ext cx="428730" cy="419623"/>
            <a:chOff x="-4480550" y="3970800"/>
            <a:chExt cx="297750" cy="291425"/>
          </a:xfrm>
        </p:grpSpPr>
        <p:sp>
          <p:nvSpPr>
            <p:cNvPr id="18569" name="Google Shape;18569;p7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7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1" name="Google Shape;18571;p78"/>
          <p:cNvGrpSpPr/>
          <p:nvPr/>
        </p:nvGrpSpPr>
        <p:grpSpPr>
          <a:xfrm>
            <a:off x="6804910" y="1689221"/>
            <a:ext cx="415123" cy="419659"/>
            <a:chOff x="-2668225" y="3239075"/>
            <a:chExt cx="288300" cy="291450"/>
          </a:xfrm>
        </p:grpSpPr>
        <p:sp>
          <p:nvSpPr>
            <p:cNvPr id="18572" name="Google Shape;18572;p7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7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7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7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7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7" name="Google Shape;18577;p78"/>
          <p:cNvGrpSpPr/>
          <p:nvPr/>
        </p:nvGrpSpPr>
        <p:grpSpPr>
          <a:xfrm>
            <a:off x="6802066" y="2205191"/>
            <a:ext cx="420811" cy="419659"/>
            <a:chOff x="-2671375" y="3597450"/>
            <a:chExt cx="292250" cy="291450"/>
          </a:xfrm>
        </p:grpSpPr>
        <p:sp>
          <p:nvSpPr>
            <p:cNvPr id="18578" name="Google Shape;18578;p7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0" name="Google Shape;18580;p78"/>
          <p:cNvGrpSpPr/>
          <p:nvPr/>
        </p:nvGrpSpPr>
        <p:grpSpPr>
          <a:xfrm>
            <a:off x="6812849" y="2755691"/>
            <a:ext cx="423043" cy="421927"/>
            <a:chOff x="-2670575" y="3956600"/>
            <a:chExt cx="293800" cy="293025"/>
          </a:xfrm>
        </p:grpSpPr>
        <p:sp>
          <p:nvSpPr>
            <p:cNvPr id="18581" name="Google Shape;18581;p7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7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7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7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5" name="Google Shape;18585;p78"/>
          <p:cNvGrpSpPr/>
          <p:nvPr/>
        </p:nvGrpSpPr>
        <p:grpSpPr>
          <a:xfrm>
            <a:off x="3070370" y="3311947"/>
            <a:ext cx="426462" cy="418363"/>
            <a:chOff x="-1183550" y="3586525"/>
            <a:chExt cx="296175" cy="290550"/>
          </a:xfrm>
        </p:grpSpPr>
        <p:sp>
          <p:nvSpPr>
            <p:cNvPr id="18586" name="Google Shape;18586;p7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7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7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7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7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7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5" name="Google Shape;18595;p78"/>
          <p:cNvGrpSpPr/>
          <p:nvPr/>
        </p:nvGrpSpPr>
        <p:grpSpPr>
          <a:xfrm>
            <a:off x="1933980" y="1689799"/>
            <a:ext cx="420811" cy="418507"/>
            <a:chOff x="-5971525" y="3273750"/>
            <a:chExt cx="292250" cy="290650"/>
          </a:xfrm>
        </p:grpSpPr>
        <p:sp>
          <p:nvSpPr>
            <p:cNvPr id="18596" name="Google Shape;18596;p7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7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8" name="Google Shape;18598;p78"/>
          <p:cNvGrpSpPr/>
          <p:nvPr/>
        </p:nvGrpSpPr>
        <p:grpSpPr>
          <a:xfrm>
            <a:off x="1928310" y="2203826"/>
            <a:ext cx="432150" cy="422395"/>
            <a:chOff x="-5974675" y="3632100"/>
            <a:chExt cx="300125" cy="293350"/>
          </a:xfrm>
        </p:grpSpPr>
        <p:sp>
          <p:nvSpPr>
            <p:cNvPr id="18599" name="Google Shape;18599;p7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7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7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78"/>
          <p:cNvGrpSpPr/>
          <p:nvPr/>
        </p:nvGrpSpPr>
        <p:grpSpPr>
          <a:xfrm>
            <a:off x="1958351" y="2755694"/>
            <a:ext cx="395865" cy="421927"/>
            <a:chOff x="-5971525" y="3990475"/>
            <a:chExt cx="274925" cy="293025"/>
          </a:xfrm>
        </p:grpSpPr>
        <p:sp>
          <p:nvSpPr>
            <p:cNvPr id="18603" name="Google Shape;18603;p7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7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7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7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7" name="Google Shape;18607;p78"/>
          <p:cNvGrpSpPr/>
          <p:nvPr/>
        </p:nvGrpSpPr>
        <p:grpSpPr>
          <a:xfrm>
            <a:off x="4631558" y="1689798"/>
            <a:ext cx="420775" cy="418507"/>
            <a:chOff x="-4118225" y="3253275"/>
            <a:chExt cx="292225" cy="290650"/>
          </a:xfrm>
        </p:grpSpPr>
        <p:sp>
          <p:nvSpPr>
            <p:cNvPr id="18608" name="Google Shape;18608;p7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7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0" name="Google Shape;18610;p78"/>
          <p:cNvGrpSpPr/>
          <p:nvPr/>
        </p:nvGrpSpPr>
        <p:grpSpPr>
          <a:xfrm>
            <a:off x="4682008" y="2204922"/>
            <a:ext cx="319874" cy="420199"/>
            <a:chOff x="-4082800" y="3612425"/>
            <a:chExt cx="222150" cy="291825"/>
          </a:xfrm>
        </p:grpSpPr>
        <p:sp>
          <p:nvSpPr>
            <p:cNvPr id="18611" name="Google Shape;18611;p7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7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4" name="Google Shape;18614;p78"/>
          <p:cNvGrpSpPr/>
          <p:nvPr/>
        </p:nvGrpSpPr>
        <p:grpSpPr>
          <a:xfrm>
            <a:off x="4643456" y="2769876"/>
            <a:ext cx="420775" cy="393561"/>
            <a:chOff x="-4118225" y="3990475"/>
            <a:chExt cx="292225" cy="273325"/>
          </a:xfrm>
        </p:grpSpPr>
        <p:sp>
          <p:nvSpPr>
            <p:cNvPr id="18615" name="Google Shape;18615;p7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7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7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9" name="Google Shape;18619;p78"/>
          <p:cNvGrpSpPr/>
          <p:nvPr/>
        </p:nvGrpSpPr>
        <p:grpSpPr>
          <a:xfrm>
            <a:off x="7354110" y="1688087"/>
            <a:ext cx="394713" cy="421927"/>
            <a:chOff x="-2312225" y="3238300"/>
            <a:chExt cx="274125" cy="293025"/>
          </a:xfrm>
        </p:grpSpPr>
        <p:sp>
          <p:nvSpPr>
            <p:cNvPr id="18620" name="Google Shape;18620;p7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7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2" name="Google Shape;18622;p78"/>
          <p:cNvGrpSpPr/>
          <p:nvPr/>
        </p:nvGrpSpPr>
        <p:grpSpPr>
          <a:xfrm>
            <a:off x="7341062" y="2153586"/>
            <a:ext cx="420811" cy="522864"/>
            <a:chOff x="-2310650" y="3525775"/>
            <a:chExt cx="292250" cy="363125"/>
          </a:xfrm>
        </p:grpSpPr>
        <p:sp>
          <p:nvSpPr>
            <p:cNvPr id="18623" name="Google Shape;18623;p7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7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7" name="Google Shape;18627;p78"/>
          <p:cNvGrpSpPr/>
          <p:nvPr/>
        </p:nvGrpSpPr>
        <p:grpSpPr>
          <a:xfrm>
            <a:off x="7351827" y="2756825"/>
            <a:ext cx="423079" cy="419659"/>
            <a:chOff x="-2310650" y="3958175"/>
            <a:chExt cx="293825" cy="291450"/>
          </a:xfrm>
        </p:grpSpPr>
        <p:sp>
          <p:nvSpPr>
            <p:cNvPr id="18628" name="Google Shape;18628;p7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0" name="Google Shape;18630;p78"/>
          <p:cNvGrpSpPr/>
          <p:nvPr/>
        </p:nvGrpSpPr>
        <p:grpSpPr>
          <a:xfrm>
            <a:off x="4718688" y="3308459"/>
            <a:ext cx="424159" cy="419659"/>
            <a:chOff x="-1182750" y="3962900"/>
            <a:chExt cx="294575" cy="291450"/>
          </a:xfrm>
        </p:grpSpPr>
        <p:sp>
          <p:nvSpPr>
            <p:cNvPr id="18631" name="Google Shape;18631;p7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7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7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7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7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8" name="Google Shape;18638;p78"/>
          <p:cNvGrpSpPr/>
          <p:nvPr/>
        </p:nvGrpSpPr>
        <p:grpSpPr>
          <a:xfrm>
            <a:off x="2471824" y="1689223"/>
            <a:ext cx="424195" cy="419659"/>
            <a:chOff x="-5611575" y="3272950"/>
            <a:chExt cx="294600" cy="291450"/>
          </a:xfrm>
        </p:grpSpPr>
        <p:sp>
          <p:nvSpPr>
            <p:cNvPr id="18639" name="Google Shape;18639;p7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7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7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7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4" name="Google Shape;18644;p78"/>
          <p:cNvGrpSpPr/>
          <p:nvPr/>
        </p:nvGrpSpPr>
        <p:grpSpPr>
          <a:xfrm>
            <a:off x="2471824" y="2205770"/>
            <a:ext cx="424195" cy="418507"/>
            <a:chOff x="-5613150" y="3632900"/>
            <a:chExt cx="294600" cy="290650"/>
          </a:xfrm>
        </p:grpSpPr>
        <p:sp>
          <p:nvSpPr>
            <p:cNvPr id="18645" name="Google Shape;18645;p7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7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7" name="Google Shape;18647;p78"/>
          <p:cNvGrpSpPr/>
          <p:nvPr/>
        </p:nvGrpSpPr>
        <p:grpSpPr>
          <a:xfrm>
            <a:off x="2483722" y="2756270"/>
            <a:ext cx="424195" cy="420775"/>
            <a:chOff x="-5613150" y="3991275"/>
            <a:chExt cx="294600" cy="292225"/>
          </a:xfrm>
        </p:grpSpPr>
        <p:sp>
          <p:nvSpPr>
            <p:cNvPr id="18648" name="Google Shape;18648;p7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7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7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7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7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7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7" name="Google Shape;18657;p78"/>
          <p:cNvGrpSpPr/>
          <p:nvPr/>
        </p:nvGrpSpPr>
        <p:grpSpPr>
          <a:xfrm>
            <a:off x="5155210" y="1689438"/>
            <a:ext cx="434634" cy="419227"/>
            <a:chOff x="-3768700" y="3253275"/>
            <a:chExt cx="301850" cy="291150"/>
          </a:xfrm>
        </p:grpSpPr>
        <p:sp>
          <p:nvSpPr>
            <p:cNvPr id="18658" name="Google Shape;18658;p7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7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1" name="Google Shape;18661;p78"/>
          <p:cNvGrpSpPr/>
          <p:nvPr/>
        </p:nvGrpSpPr>
        <p:grpSpPr>
          <a:xfrm>
            <a:off x="5159293" y="2217090"/>
            <a:ext cx="426462" cy="395865"/>
            <a:chOff x="-3808700" y="3628950"/>
            <a:chExt cx="296175" cy="274925"/>
          </a:xfrm>
        </p:grpSpPr>
        <p:sp>
          <p:nvSpPr>
            <p:cNvPr id="18662" name="Google Shape;18662;p7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7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5" name="Google Shape;18665;p78"/>
          <p:cNvGrpSpPr/>
          <p:nvPr/>
        </p:nvGrpSpPr>
        <p:grpSpPr>
          <a:xfrm>
            <a:off x="5224504" y="2756412"/>
            <a:ext cx="419443" cy="420487"/>
            <a:chOff x="-3771675" y="3971775"/>
            <a:chExt cx="291300" cy="292025"/>
          </a:xfrm>
        </p:grpSpPr>
        <p:sp>
          <p:nvSpPr>
            <p:cNvPr id="18666" name="Google Shape;18666;p7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7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7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1" name="Google Shape;18671;p78"/>
          <p:cNvGrpSpPr/>
          <p:nvPr/>
        </p:nvGrpSpPr>
        <p:grpSpPr>
          <a:xfrm>
            <a:off x="7885948" y="1716461"/>
            <a:ext cx="420271" cy="320774"/>
            <a:chOff x="-1951475" y="3273100"/>
            <a:chExt cx="291875" cy="222775"/>
          </a:xfrm>
        </p:grpSpPr>
        <p:sp>
          <p:nvSpPr>
            <p:cNvPr id="18672" name="Google Shape;18672;p7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7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7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5" name="Google Shape;18675;p78"/>
          <p:cNvGrpSpPr/>
          <p:nvPr/>
        </p:nvGrpSpPr>
        <p:grpSpPr>
          <a:xfrm>
            <a:off x="7883429" y="2205191"/>
            <a:ext cx="425310" cy="419659"/>
            <a:chOff x="-1951475" y="3597450"/>
            <a:chExt cx="295375" cy="291450"/>
          </a:xfrm>
        </p:grpSpPr>
        <p:sp>
          <p:nvSpPr>
            <p:cNvPr id="18676" name="Google Shape;18676;p7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7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7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7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0" name="Google Shape;18680;p78"/>
          <p:cNvGrpSpPr/>
          <p:nvPr/>
        </p:nvGrpSpPr>
        <p:grpSpPr>
          <a:xfrm>
            <a:off x="7885680" y="2756825"/>
            <a:ext cx="444605" cy="419659"/>
            <a:chOff x="-1960150" y="3956600"/>
            <a:chExt cx="308775" cy="291450"/>
          </a:xfrm>
        </p:grpSpPr>
        <p:sp>
          <p:nvSpPr>
            <p:cNvPr id="18681" name="Google Shape;18681;p7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7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3" name="Google Shape;18683;p78"/>
          <p:cNvGrpSpPr/>
          <p:nvPr/>
        </p:nvGrpSpPr>
        <p:grpSpPr>
          <a:xfrm>
            <a:off x="1939718" y="3307636"/>
            <a:ext cx="420775" cy="420775"/>
            <a:chOff x="-804700" y="3226500"/>
            <a:chExt cx="292225" cy="292225"/>
          </a:xfrm>
        </p:grpSpPr>
        <p:sp>
          <p:nvSpPr>
            <p:cNvPr id="18684" name="Google Shape;18684;p7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7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7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7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7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7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7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1" name="Google Shape;18691;p78"/>
          <p:cNvGrpSpPr/>
          <p:nvPr/>
        </p:nvGrpSpPr>
        <p:grpSpPr>
          <a:xfrm>
            <a:off x="3019809" y="1688647"/>
            <a:ext cx="420775" cy="420811"/>
            <a:chOff x="-5251625" y="3272950"/>
            <a:chExt cx="292225" cy="292250"/>
          </a:xfrm>
        </p:grpSpPr>
        <p:sp>
          <p:nvSpPr>
            <p:cNvPr id="18692" name="Google Shape;18692;p7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7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7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5" name="Google Shape;18695;p78"/>
          <p:cNvGrpSpPr/>
          <p:nvPr/>
        </p:nvGrpSpPr>
        <p:grpSpPr>
          <a:xfrm>
            <a:off x="3016407" y="2204348"/>
            <a:ext cx="427578" cy="421351"/>
            <a:chOff x="-5254775" y="3631325"/>
            <a:chExt cx="296950" cy="292625"/>
          </a:xfrm>
        </p:grpSpPr>
        <p:sp>
          <p:nvSpPr>
            <p:cNvPr id="18696" name="Google Shape;18696;p7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7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7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7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7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3" name="Google Shape;18703;p78"/>
          <p:cNvGrpSpPr/>
          <p:nvPr/>
        </p:nvGrpSpPr>
        <p:grpSpPr>
          <a:xfrm>
            <a:off x="3032265" y="2756270"/>
            <a:ext cx="419659" cy="420775"/>
            <a:chOff x="-5251625" y="3991275"/>
            <a:chExt cx="291450" cy="292225"/>
          </a:xfrm>
        </p:grpSpPr>
        <p:sp>
          <p:nvSpPr>
            <p:cNvPr id="18704" name="Google Shape;18704;p7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7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9" name="Google Shape;18709;p78"/>
          <p:cNvGrpSpPr/>
          <p:nvPr/>
        </p:nvGrpSpPr>
        <p:grpSpPr>
          <a:xfrm>
            <a:off x="5772848" y="1689240"/>
            <a:ext cx="319874" cy="419623"/>
            <a:chOff x="-3365275" y="3253275"/>
            <a:chExt cx="222150" cy="291425"/>
          </a:xfrm>
        </p:grpSpPr>
        <p:sp>
          <p:nvSpPr>
            <p:cNvPr id="18710" name="Google Shape;18710;p7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7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2" name="Google Shape;18712;p78"/>
          <p:cNvGrpSpPr/>
          <p:nvPr/>
        </p:nvGrpSpPr>
        <p:grpSpPr>
          <a:xfrm>
            <a:off x="5746786" y="2204058"/>
            <a:ext cx="371998" cy="421927"/>
            <a:chOff x="-3383375" y="3611625"/>
            <a:chExt cx="258350" cy="293025"/>
          </a:xfrm>
        </p:grpSpPr>
        <p:sp>
          <p:nvSpPr>
            <p:cNvPr id="18713" name="Google Shape;18713;p7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5" name="Google Shape;18715;p78"/>
          <p:cNvGrpSpPr/>
          <p:nvPr/>
        </p:nvGrpSpPr>
        <p:grpSpPr>
          <a:xfrm>
            <a:off x="5809135" y="2756826"/>
            <a:ext cx="271097" cy="419659"/>
            <a:chOff x="-3347950" y="3971575"/>
            <a:chExt cx="188275" cy="291450"/>
          </a:xfrm>
        </p:grpSpPr>
        <p:sp>
          <p:nvSpPr>
            <p:cNvPr id="18716" name="Google Shape;18716;p7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7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7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9" name="Google Shape;18719;p78"/>
          <p:cNvGrpSpPr/>
          <p:nvPr/>
        </p:nvGrpSpPr>
        <p:grpSpPr>
          <a:xfrm>
            <a:off x="858994" y="3307061"/>
            <a:ext cx="371998" cy="421927"/>
            <a:chOff x="-1575775" y="3238300"/>
            <a:chExt cx="258350" cy="293025"/>
          </a:xfrm>
        </p:grpSpPr>
        <p:sp>
          <p:nvSpPr>
            <p:cNvPr id="18720" name="Google Shape;18720;p7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7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7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7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5" name="Google Shape;18725;p78"/>
          <p:cNvGrpSpPr/>
          <p:nvPr/>
        </p:nvGrpSpPr>
        <p:grpSpPr>
          <a:xfrm>
            <a:off x="2503892" y="3309051"/>
            <a:ext cx="423079" cy="424159"/>
            <a:chOff x="-1591550" y="3597475"/>
            <a:chExt cx="293825" cy="294575"/>
          </a:xfrm>
        </p:grpSpPr>
        <p:sp>
          <p:nvSpPr>
            <p:cNvPr id="18726" name="Google Shape;18726;p7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9" name="Google Shape;18729;p78"/>
          <p:cNvGrpSpPr/>
          <p:nvPr/>
        </p:nvGrpSpPr>
        <p:grpSpPr>
          <a:xfrm>
            <a:off x="4153362" y="3318663"/>
            <a:ext cx="421927" cy="399248"/>
            <a:chOff x="-1592325" y="3957400"/>
            <a:chExt cx="293025" cy="277275"/>
          </a:xfrm>
        </p:grpSpPr>
        <p:sp>
          <p:nvSpPr>
            <p:cNvPr id="18730" name="Google Shape;18730;p7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4" name="Google Shape;18734;p78"/>
          <p:cNvGrpSpPr/>
          <p:nvPr/>
        </p:nvGrpSpPr>
        <p:grpSpPr>
          <a:xfrm>
            <a:off x="3640232" y="3310744"/>
            <a:ext cx="369730" cy="420775"/>
            <a:chOff x="-778700" y="3612425"/>
            <a:chExt cx="256775" cy="292225"/>
          </a:xfrm>
        </p:grpSpPr>
        <p:sp>
          <p:nvSpPr>
            <p:cNvPr id="18735" name="Google Shape;18735;p7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7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7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7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1" name="Google Shape;18741;p78"/>
          <p:cNvGrpSpPr/>
          <p:nvPr/>
        </p:nvGrpSpPr>
        <p:grpSpPr>
          <a:xfrm>
            <a:off x="6111733" y="3828305"/>
            <a:ext cx="340731" cy="387641"/>
            <a:chOff x="7728464" y="1561258"/>
            <a:chExt cx="349719" cy="397866"/>
          </a:xfrm>
        </p:grpSpPr>
        <p:sp>
          <p:nvSpPr>
            <p:cNvPr id="18742" name="Google Shape;18742;p7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7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4" name="Google Shape;18744;p78"/>
          <p:cNvGrpSpPr/>
          <p:nvPr/>
        </p:nvGrpSpPr>
        <p:grpSpPr>
          <a:xfrm>
            <a:off x="4034702" y="3828305"/>
            <a:ext cx="387681" cy="387641"/>
            <a:chOff x="5611350" y="1561258"/>
            <a:chExt cx="397907" cy="397866"/>
          </a:xfrm>
        </p:grpSpPr>
        <p:sp>
          <p:nvSpPr>
            <p:cNvPr id="18745" name="Google Shape;18745;p7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7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9" name="Google Shape;18749;p78"/>
          <p:cNvGrpSpPr/>
          <p:nvPr/>
        </p:nvGrpSpPr>
        <p:grpSpPr>
          <a:xfrm>
            <a:off x="4553987" y="3925571"/>
            <a:ext cx="387610" cy="193109"/>
            <a:chOff x="6140660" y="1661097"/>
            <a:chExt cx="397835" cy="198202"/>
          </a:xfrm>
        </p:grpSpPr>
        <p:sp>
          <p:nvSpPr>
            <p:cNvPr id="18750" name="Google Shape;18750;p7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7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7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4" name="Google Shape;18754;p78"/>
          <p:cNvGrpSpPr/>
          <p:nvPr/>
        </p:nvGrpSpPr>
        <p:grpSpPr>
          <a:xfrm>
            <a:off x="5073202" y="3828305"/>
            <a:ext cx="387681" cy="387641"/>
            <a:chOff x="6669907" y="1561258"/>
            <a:chExt cx="397907" cy="397866"/>
          </a:xfrm>
        </p:grpSpPr>
        <p:sp>
          <p:nvSpPr>
            <p:cNvPr id="18755" name="Google Shape;18755;p7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7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7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0" name="Google Shape;18760;p78"/>
          <p:cNvGrpSpPr/>
          <p:nvPr/>
        </p:nvGrpSpPr>
        <p:grpSpPr>
          <a:xfrm>
            <a:off x="1958433" y="3885842"/>
            <a:ext cx="387681" cy="272572"/>
            <a:chOff x="3386036" y="1746339"/>
            <a:chExt cx="397907" cy="279762"/>
          </a:xfrm>
        </p:grpSpPr>
        <p:sp>
          <p:nvSpPr>
            <p:cNvPr id="18761" name="Google Shape;18761;p7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7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3" name="Google Shape;18763;p78"/>
          <p:cNvGrpSpPr/>
          <p:nvPr/>
        </p:nvGrpSpPr>
        <p:grpSpPr>
          <a:xfrm>
            <a:off x="2996130" y="3828288"/>
            <a:ext cx="387681" cy="387681"/>
            <a:chOff x="4417380" y="1687279"/>
            <a:chExt cx="397907" cy="397907"/>
          </a:xfrm>
        </p:grpSpPr>
        <p:sp>
          <p:nvSpPr>
            <p:cNvPr id="18764" name="Google Shape;18764;p7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7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6" name="Google Shape;18766;p78"/>
          <p:cNvGrpSpPr/>
          <p:nvPr/>
        </p:nvGrpSpPr>
        <p:grpSpPr>
          <a:xfrm>
            <a:off x="7942611" y="3308537"/>
            <a:ext cx="387661" cy="387661"/>
            <a:chOff x="2869999" y="1687279"/>
            <a:chExt cx="397887" cy="397887"/>
          </a:xfrm>
        </p:grpSpPr>
        <p:sp>
          <p:nvSpPr>
            <p:cNvPr id="18767" name="Google Shape;18767;p7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7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9" name="Google Shape;18769;p78"/>
          <p:cNvGrpSpPr/>
          <p:nvPr/>
        </p:nvGrpSpPr>
        <p:grpSpPr>
          <a:xfrm>
            <a:off x="2477718" y="3828664"/>
            <a:ext cx="386807" cy="386929"/>
            <a:chOff x="3902887" y="1687655"/>
            <a:chExt cx="397010" cy="397135"/>
          </a:xfrm>
        </p:grpSpPr>
        <p:sp>
          <p:nvSpPr>
            <p:cNvPr id="18770" name="Google Shape;18770;p7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7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2" name="Google Shape;18772;p78"/>
          <p:cNvGrpSpPr/>
          <p:nvPr/>
        </p:nvGrpSpPr>
        <p:grpSpPr>
          <a:xfrm>
            <a:off x="3515416" y="3828344"/>
            <a:ext cx="387681" cy="387681"/>
            <a:chOff x="4933458" y="1687279"/>
            <a:chExt cx="397907" cy="397907"/>
          </a:xfrm>
        </p:grpSpPr>
        <p:sp>
          <p:nvSpPr>
            <p:cNvPr id="18773" name="Google Shape;18773;p7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5" name="Google Shape;18775;p78"/>
          <p:cNvGrpSpPr/>
          <p:nvPr/>
        </p:nvGrpSpPr>
        <p:grpSpPr>
          <a:xfrm>
            <a:off x="5286246" y="3308537"/>
            <a:ext cx="387681" cy="387661"/>
            <a:chOff x="266768" y="1721375"/>
            <a:chExt cx="397907" cy="397887"/>
          </a:xfrm>
        </p:grpSpPr>
        <p:sp>
          <p:nvSpPr>
            <p:cNvPr id="18776" name="Google Shape;18776;p7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7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8" name="Google Shape;18778;p78"/>
          <p:cNvGrpSpPr/>
          <p:nvPr/>
        </p:nvGrpSpPr>
        <p:grpSpPr>
          <a:xfrm>
            <a:off x="7411672" y="3308924"/>
            <a:ext cx="387539" cy="386888"/>
            <a:chOff x="2408992" y="1722875"/>
            <a:chExt cx="397761" cy="397093"/>
          </a:xfrm>
        </p:grpSpPr>
        <p:sp>
          <p:nvSpPr>
            <p:cNvPr id="18779" name="Google Shape;18779;p7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7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1" name="Google Shape;18781;p78"/>
          <p:cNvGrpSpPr/>
          <p:nvPr/>
        </p:nvGrpSpPr>
        <p:grpSpPr>
          <a:xfrm>
            <a:off x="5592488" y="3828305"/>
            <a:ext cx="387641" cy="387641"/>
            <a:chOff x="7199196" y="1561258"/>
            <a:chExt cx="397866" cy="397866"/>
          </a:xfrm>
        </p:grpSpPr>
        <p:sp>
          <p:nvSpPr>
            <p:cNvPr id="18782" name="Google Shape;18782;p7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85" name="Google Shape;18785;p7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8786" name="Google Shape;18786;p78"/>
          <p:cNvGrpSpPr/>
          <p:nvPr/>
        </p:nvGrpSpPr>
        <p:grpSpPr>
          <a:xfrm>
            <a:off x="6348367" y="3308537"/>
            <a:ext cx="387661" cy="387661"/>
            <a:chOff x="1379798" y="1723250"/>
            <a:chExt cx="397887" cy="397887"/>
          </a:xfrm>
        </p:grpSpPr>
        <p:sp>
          <p:nvSpPr>
            <p:cNvPr id="18787" name="Google Shape;18787;p7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7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7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1" name="Google Shape;18791;p78"/>
          <p:cNvGrpSpPr/>
          <p:nvPr/>
        </p:nvGrpSpPr>
        <p:grpSpPr>
          <a:xfrm>
            <a:off x="5817327" y="3308537"/>
            <a:ext cx="387641" cy="387661"/>
            <a:chOff x="864491" y="1723250"/>
            <a:chExt cx="397866" cy="397887"/>
          </a:xfrm>
        </p:grpSpPr>
        <p:sp>
          <p:nvSpPr>
            <p:cNvPr id="18792" name="Google Shape;18792;p7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7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7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95" name="Google Shape;18795;p7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96" name="Google Shape;18796;p78"/>
          <p:cNvGrpSpPr/>
          <p:nvPr/>
        </p:nvGrpSpPr>
        <p:grpSpPr>
          <a:xfrm>
            <a:off x="6584154" y="3827060"/>
            <a:ext cx="388966" cy="388966"/>
            <a:chOff x="1190625" y="238125"/>
            <a:chExt cx="5235075" cy="5235075"/>
          </a:xfrm>
        </p:grpSpPr>
        <p:sp>
          <p:nvSpPr>
            <p:cNvPr id="18797" name="Google Shape;18797;p7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802"/>
        <p:cNvGrpSpPr/>
        <p:nvPr/>
      </p:nvGrpSpPr>
      <p:grpSpPr>
        <a:xfrm>
          <a:off x="0" y="0"/>
          <a:ext cx="0" cy="0"/>
          <a:chOff x="0" y="0"/>
          <a:chExt cx="0" cy="0"/>
        </a:xfrm>
      </p:grpSpPr>
      <p:pic>
        <p:nvPicPr>
          <p:cNvPr id="18803" name="Google Shape;18803;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a:extLst>
              <a:ext uri="{FF2B5EF4-FFF2-40B4-BE49-F238E27FC236}">
                <a16:creationId xmlns:a16="http://schemas.microsoft.com/office/drawing/2014/main" id="{22399086-7265-4A1C-8716-4E7CF9FB1A44}"/>
              </a:ext>
            </a:extLst>
          </p:cNvPr>
          <p:cNvSpPr txBox="1">
            <a:spLocks noChangeArrowheads="1"/>
          </p:cNvSpPr>
          <p:nvPr/>
        </p:nvSpPr>
        <p:spPr>
          <a:xfrm>
            <a:off x="915115" y="984250"/>
            <a:ext cx="7784385" cy="1517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gn="l">
              <a:lnSpc>
                <a:spcPct val="90000"/>
              </a:lnSpc>
              <a:buFontTx/>
              <a:buNone/>
            </a:pPr>
            <a:r>
              <a:rPr lang="en-US" altLang="en-US" sz="2300" dirty="0" err="1"/>
              <a:t>setiap</a:t>
            </a:r>
            <a:r>
              <a:rPr lang="en-US" altLang="en-US" sz="2300" dirty="0"/>
              <a:t> </a:t>
            </a:r>
            <a:r>
              <a:rPr lang="en-US" altLang="en-US" sz="2300" dirty="0" err="1"/>
              <a:t>surat</a:t>
            </a:r>
            <a:r>
              <a:rPr lang="en-US" altLang="en-US" sz="2300" dirty="0"/>
              <a:t> </a:t>
            </a:r>
            <a:r>
              <a:rPr lang="en-US" altLang="en-US" sz="2300" dirty="0" err="1"/>
              <a:t>resmi</a:t>
            </a:r>
            <a:r>
              <a:rPr lang="en-US" altLang="en-US" sz="2300" dirty="0"/>
              <a:t> yang </a:t>
            </a:r>
            <a:r>
              <a:rPr lang="en-US" altLang="en-US" sz="2300" dirty="0" err="1"/>
              <a:t>dikirim</a:t>
            </a:r>
            <a:r>
              <a:rPr lang="en-US" altLang="en-US" sz="2300" dirty="0"/>
              <a:t> </a:t>
            </a:r>
            <a:r>
              <a:rPr lang="en-US" altLang="en-US" sz="2300" dirty="0" err="1"/>
              <a:t>ke</a:t>
            </a:r>
            <a:r>
              <a:rPr lang="en-US" altLang="en-US" sz="2300" dirty="0"/>
              <a:t> </a:t>
            </a:r>
            <a:r>
              <a:rPr lang="en-US" altLang="en-US" sz="2300" dirty="0" err="1"/>
              <a:t>luar</a:t>
            </a:r>
            <a:r>
              <a:rPr lang="en-US" altLang="en-US" sz="2300" dirty="0"/>
              <a:t> </a:t>
            </a:r>
            <a:r>
              <a:rPr lang="en-US" altLang="en-US" sz="2300" dirty="0" err="1"/>
              <a:t>lingkunan</a:t>
            </a:r>
            <a:r>
              <a:rPr lang="en-US" altLang="en-US" sz="2300" dirty="0"/>
              <a:t> </a:t>
            </a:r>
            <a:r>
              <a:rPr lang="en-US" altLang="en-US" sz="2300" dirty="0" err="1"/>
              <a:t>organisasi</a:t>
            </a:r>
            <a:r>
              <a:rPr lang="en-US" altLang="en-US" sz="2300" dirty="0"/>
              <a:t> </a:t>
            </a:r>
          </a:p>
          <a:p>
            <a:pPr marL="609600" indent="-609600" algn="l">
              <a:lnSpc>
                <a:spcPct val="90000"/>
              </a:lnSpc>
              <a:buFontTx/>
              <a:buNone/>
            </a:pPr>
            <a:r>
              <a:rPr lang="en-US" altLang="en-US" sz="2300" dirty="0" err="1"/>
              <a:t>harus</a:t>
            </a:r>
            <a:r>
              <a:rPr lang="en-US" altLang="en-US" sz="2300" dirty="0"/>
              <a:t> </a:t>
            </a:r>
            <a:r>
              <a:rPr lang="en-US" altLang="en-US" sz="2300" dirty="0" err="1"/>
              <a:t>diberi</a:t>
            </a:r>
            <a:r>
              <a:rPr lang="en-US" altLang="en-US" sz="2300" dirty="0"/>
              <a:t> </a:t>
            </a:r>
            <a:r>
              <a:rPr lang="en-US" altLang="en-US" sz="2300" dirty="0" err="1"/>
              <a:t>nomor</a:t>
            </a:r>
            <a:r>
              <a:rPr lang="en-US" altLang="en-US" sz="2300" dirty="0"/>
              <a:t> dan </a:t>
            </a:r>
            <a:r>
              <a:rPr lang="en-US" altLang="en-US" sz="2300" dirty="0" err="1"/>
              <a:t>kode</a:t>
            </a:r>
            <a:r>
              <a:rPr lang="en-US" altLang="en-US" sz="2300" dirty="0"/>
              <a:t> </a:t>
            </a:r>
            <a:r>
              <a:rPr lang="en-US" altLang="en-US" sz="2300" dirty="0" err="1"/>
              <a:t>tertentu</a:t>
            </a:r>
            <a:r>
              <a:rPr lang="en-US" altLang="en-US" sz="2300" dirty="0"/>
              <a:t>. </a:t>
            </a:r>
            <a:r>
              <a:rPr lang="en-US" altLang="en-US" sz="2300" dirty="0" err="1"/>
              <a:t>Umumnya</a:t>
            </a:r>
            <a:r>
              <a:rPr lang="en-US" altLang="en-US" sz="2300" dirty="0"/>
              <a:t> </a:t>
            </a:r>
            <a:r>
              <a:rPr lang="en-US" altLang="en-US" sz="2300" dirty="0" err="1"/>
              <a:t>rangkaian</a:t>
            </a:r>
            <a:r>
              <a:rPr lang="en-US" altLang="en-US" sz="2300" dirty="0"/>
              <a:t> </a:t>
            </a:r>
          </a:p>
          <a:p>
            <a:pPr marL="609600" indent="-609600" algn="l">
              <a:lnSpc>
                <a:spcPct val="90000"/>
              </a:lnSpc>
              <a:buFontTx/>
              <a:buNone/>
            </a:pPr>
            <a:r>
              <a:rPr lang="en-US" altLang="en-US" sz="2300" dirty="0" err="1"/>
              <a:t>nomor</a:t>
            </a:r>
            <a:r>
              <a:rPr lang="en-US" altLang="en-US" sz="2300" dirty="0"/>
              <a:t> </a:t>
            </a:r>
            <a:r>
              <a:rPr lang="en-US" altLang="en-US" sz="2300" dirty="0" err="1"/>
              <a:t>surat</a:t>
            </a:r>
            <a:r>
              <a:rPr lang="en-US" altLang="en-US" sz="2300" dirty="0"/>
              <a:t> </a:t>
            </a:r>
            <a:r>
              <a:rPr lang="en-US" altLang="en-US" sz="2300" dirty="0" err="1"/>
              <a:t>atas</a:t>
            </a:r>
            <a:r>
              <a:rPr lang="en-US" altLang="en-US" sz="2300" dirty="0"/>
              <a:t> </a:t>
            </a:r>
            <a:r>
              <a:rPr lang="en-US" altLang="en-US" sz="2300" dirty="0" err="1"/>
              <a:t>nomor</a:t>
            </a:r>
            <a:r>
              <a:rPr lang="en-US" altLang="en-US" sz="2300" dirty="0"/>
              <a:t> </a:t>
            </a:r>
            <a:r>
              <a:rPr lang="en-US" altLang="en-US" sz="2300" dirty="0" err="1"/>
              <a:t>urut</a:t>
            </a:r>
            <a:r>
              <a:rPr lang="en-US" altLang="en-US" sz="2300" dirty="0"/>
              <a:t>, </a:t>
            </a:r>
            <a:r>
              <a:rPr lang="en-US" altLang="en-US" sz="2300" dirty="0" err="1"/>
              <a:t>kode</a:t>
            </a:r>
            <a:r>
              <a:rPr lang="en-US" altLang="en-US" sz="2300" dirty="0"/>
              <a:t> intern, </a:t>
            </a:r>
            <a:r>
              <a:rPr lang="en-US" altLang="en-US" sz="2300" dirty="0" err="1"/>
              <a:t>bulan</a:t>
            </a:r>
            <a:r>
              <a:rPr lang="en-US" altLang="en-US" sz="2300" dirty="0"/>
              <a:t>, dan </a:t>
            </a:r>
            <a:r>
              <a:rPr lang="en-US" altLang="en-US" sz="2300" dirty="0" err="1"/>
              <a:t>tahun</a:t>
            </a:r>
            <a:r>
              <a:rPr lang="en-US" altLang="en-US" sz="2300" dirty="0"/>
              <a:t> </a:t>
            </a:r>
          </a:p>
          <a:p>
            <a:pPr marL="609600" indent="-609600" algn="l">
              <a:lnSpc>
                <a:spcPct val="90000"/>
              </a:lnSpc>
              <a:buFontTx/>
              <a:buNone/>
            </a:pPr>
            <a:r>
              <a:rPr lang="en-US" altLang="en-US" sz="2300" dirty="0" err="1"/>
              <a:t>pembuatan</a:t>
            </a:r>
            <a:r>
              <a:rPr lang="en-US" altLang="en-US" sz="2300" dirty="0"/>
              <a:t> </a:t>
            </a:r>
            <a:r>
              <a:rPr lang="en-US" altLang="en-US" sz="2300" dirty="0" err="1"/>
              <a:t>surat</a:t>
            </a:r>
            <a:r>
              <a:rPr lang="en-US" altLang="en-US" sz="2300" dirty="0"/>
              <a:t>.</a:t>
            </a:r>
          </a:p>
          <a:p>
            <a:pPr marL="609600" indent="-609600" algn="l">
              <a:lnSpc>
                <a:spcPct val="90000"/>
              </a:lnSpc>
              <a:buFontTx/>
              <a:buNone/>
            </a:pPr>
            <a:endParaRPr lang="en-US" altLang="en-US" sz="2300" dirty="0"/>
          </a:p>
        </p:txBody>
      </p:sp>
      <p:sp>
        <p:nvSpPr>
          <p:cNvPr id="13" name="Rectangle 3">
            <a:extLst>
              <a:ext uri="{FF2B5EF4-FFF2-40B4-BE49-F238E27FC236}">
                <a16:creationId xmlns:a16="http://schemas.microsoft.com/office/drawing/2014/main" id="{60CE0864-21EF-487E-A9A2-BEBDFB32BD68}"/>
              </a:ext>
            </a:extLst>
          </p:cNvPr>
          <p:cNvSpPr txBox="1">
            <a:spLocks noChangeArrowheads="1"/>
          </p:cNvSpPr>
          <p:nvPr/>
        </p:nvSpPr>
        <p:spPr>
          <a:xfrm>
            <a:off x="3251915" y="101600"/>
            <a:ext cx="2247186" cy="7429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nSpc>
                <a:spcPct val="90000"/>
              </a:lnSpc>
              <a:buFontTx/>
              <a:buNone/>
            </a:pPr>
            <a:r>
              <a:rPr lang="en-US" altLang="en-US" sz="2400" dirty="0" err="1"/>
              <a:t>Nomor</a:t>
            </a:r>
            <a:r>
              <a:rPr lang="en-US" altLang="en-US" sz="2400" dirty="0"/>
              <a:t> </a:t>
            </a:r>
            <a:r>
              <a:rPr lang="en-US" altLang="en-US" sz="2400" dirty="0" err="1"/>
              <a:t>surat</a:t>
            </a:r>
            <a:endParaRPr lang="en-US" altLang="en-US" sz="2400" dirty="0"/>
          </a:p>
        </p:txBody>
      </p:sp>
      <p:grpSp>
        <p:nvGrpSpPr>
          <p:cNvPr id="17" name="Group 7">
            <a:extLst>
              <a:ext uri="{FF2B5EF4-FFF2-40B4-BE49-F238E27FC236}">
                <a16:creationId xmlns:a16="http://schemas.microsoft.com/office/drawing/2014/main" id="{D14F8C79-D491-4833-864C-149E393B5B5B}"/>
              </a:ext>
            </a:extLst>
          </p:cNvPr>
          <p:cNvGrpSpPr>
            <a:grpSpLocks/>
          </p:cNvGrpSpPr>
          <p:nvPr/>
        </p:nvGrpSpPr>
        <p:grpSpPr bwMode="auto">
          <a:xfrm>
            <a:off x="2616200" y="2670969"/>
            <a:ext cx="3733800" cy="1676400"/>
            <a:chOff x="960" y="2640"/>
            <a:chExt cx="2352" cy="1056"/>
          </a:xfrm>
        </p:grpSpPr>
        <p:sp>
          <p:nvSpPr>
            <p:cNvPr id="18" name="Line 5">
              <a:extLst>
                <a:ext uri="{FF2B5EF4-FFF2-40B4-BE49-F238E27FC236}">
                  <a16:creationId xmlns:a16="http://schemas.microsoft.com/office/drawing/2014/main" id="{F2D5FF94-01FA-441D-B5A7-6B021E732DD8}"/>
                </a:ext>
              </a:extLst>
            </p:cNvPr>
            <p:cNvSpPr>
              <a:spLocks noChangeShapeType="1"/>
            </p:cNvSpPr>
            <p:nvPr/>
          </p:nvSpPr>
          <p:spPr bwMode="auto">
            <a:xfrm>
              <a:off x="960" y="2640"/>
              <a:ext cx="0" cy="10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ID"/>
            </a:p>
          </p:txBody>
        </p:sp>
        <p:sp>
          <p:nvSpPr>
            <p:cNvPr id="19" name="Line 6">
              <a:extLst>
                <a:ext uri="{FF2B5EF4-FFF2-40B4-BE49-F238E27FC236}">
                  <a16:creationId xmlns:a16="http://schemas.microsoft.com/office/drawing/2014/main" id="{E6D42A1B-82B7-4F22-9E54-1E8E1D6F31A1}"/>
                </a:ext>
              </a:extLst>
            </p:cNvPr>
            <p:cNvSpPr>
              <a:spLocks noChangeShapeType="1"/>
            </p:cNvSpPr>
            <p:nvPr/>
          </p:nvSpPr>
          <p:spPr bwMode="auto">
            <a:xfrm>
              <a:off x="960" y="3696"/>
              <a:ext cx="235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ID"/>
            </a:p>
          </p:txBody>
        </p:sp>
      </p:grpSp>
      <p:grpSp>
        <p:nvGrpSpPr>
          <p:cNvPr id="20" name="Group 8">
            <a:extLst>
              <a:ext uri="{FF2B5EF4-FFF2-40B4-BE49-F238E27FC236}">
                <a16:creationId xmlns:a16="http://schemas.microsoft.com/office/drawing/2014/main" id="{3A8A8B40-9198-4B4C-A903-E1AAA962C89D}"/>
              </a:ext>
            </a:extLst>
          </p:cNvPr>
          <p:cNvGrpSpPr>
            <a:grpSpLocks/>
          </p:cNvGrpSpPr>
          <p:nvPr/>
        </p:nvGrpSpPr>
        <p:grpSpPr bwMode="auto">
          <a:xfrm>
            <a:off x="3302000" y="2696369"/>
            <a:ext cx="3048000" cy="1346200"/>
            <a:chOff x="960" y="2640"/>
            <a:chExt cx="2352" cy="1056"/>
          </a:xfrm>
        </p:grpSpPr>
        <p:sp>
          <p:nvSpPr>
            <p:cNvPr id="21" name="Line 9">
              <a:extLst>
                <a:ext uri="{FF2B5EF4-FFF2-40B4-BE49-F238E27FC236}">
                  <a16:creationId xmlns:a16="http://schemas.microsoft.com/office/drawing/2014/main" id="{C3D27EE4-A61F-4B13-AB28-65E328B61C53}"/>
                </a:ext>
              </a:extLst>
            </p:cNvPr>
            <p:cNvSpPr>
              <a:spLocks noChangeShapeType="1"/>
            </p:cNvSpPr>
            <p:nvPr/>
          </p:nvSpPr>
          <p:spPr bwMode="auto">
            <a:xfrm>
              <a:off x="960" y="2640"/>
              <a:ext cx="0" cy="10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ID"/>
            </a:p>
          </p:txBody>
        </p:sp>
        <p:sp>
          <p:nvSpPr>
            <p:cNvPr id="22" name="Line 10">
              <a:extLst>
                <a:ext uri="{FF2B5EF4-FFF2-40B4-BE49-F238E27FC236}">
                  <a16:creationId xmlns:a16="http://schemas.microsoft.com/office/drawing/2014/main" id="{E0797333-FF47-4F5C-9BC2-1A412700397F}"/>
                </a:ext>
              </a:extLst>
            </p:cNvPr>
            <p:cNvSpPr>
              <a:spLocks noChangeShapeType="1"/>
            </p:cNvSpPr>
            <p:nvPr/>
          </p:nvSpPr>
          <p:spPr bwMode="auto">
            <a:xfrm>
              <a:off x="960" y="3696"/>
              <a:ext cx="235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ID"/>
            </a:p>
          </p:txBody>
        </p:sp>
      </p:grpSp>
      <p:grpSp>
        <p:nvGrpSpPr>
          <p:cNvPr id="23" name="Group 11">
            <a:extLst>
              <a:ext uri="{FF2B5EF4-FFF2-40B4-BE49-F238E27FC236}">
                <a16:creationId xmlns:a16="http://schemas.microsoft.com/office/drawing/2014/main" id="{93482FBA-822D-4B2E-802B-483850901683}"/>
              </a:ext>
            </a:extLst>
          </p:cNvPr>
          <p:cNvGrpSpPr>
            <a:grpSpLocks/>
          </p:cNvGrpSpPr>
          <p:nvPr/>
        </p:nvGrpSpPr>
        <p:grpSpPr bwMode="auto">
          <a:xfrm>
            <a:off x="3987800" y="2696369"/>
            <a:ext cx="2362200" cy="939800"/>
            <a:chOff x="960" y="2640"/>
            <a:chExt cx="2352" cy="1056"/>
          </a:xfrm>
        </p:grpSpPr>
        <p:sp>
          <p:nvSpPr>
            <p:cNvPr id="24" name="Line 12">
              <a:extLst>
                <a:ext uri="{FF2B5EF4-FFF2-40B4-BE49-F238E27FC236}">
                  <a16:creationId xmlns:a16="http://schemas.microsoft.com/office/drawing/2014/main" id="{C88EE943-25B3-48A4-8DB5-740600646A18}"/>
                </a:ext>
              </a:extLst>
            </p:cNvPr>
            <p:cNvSpPr>
              <a:spLocks noChangeShapeType="1"/>
            </p:cNvSpPr>
            <p:nvPr/>
          </p:nvSpPr>
          <p:spPr bwMode="auto">
            <a:xfrm>
              <a:off x="960" y="2640"/>
              <a:ext cx="0" cy="10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ID"/>
            </a:p>
          </p:txBody>
        </p:sp>
        <p:sp>
          <p:nvSpPr>
            <p:cNvPr id="25" name="Line 13">
              <a:extLst>
                <a:ext uri="{FF2B5EF4-FFF2-40B4-BE49-F238E27FC236}">
                  <a16:creationId xmlns:a16="http://schemas.microsoft.com/office/drawing/2014/main" id="{0FAF8983-1A7B-4548-9636-A83569F5E5E1}"/>
                </a:ext>
              </a:extLst>
            </p:cNvPr>
            <p:cNvSpPr>
              <a:spLocks noChangeShapeType="1"/>
            </p:cNvSpPr>
            <p:nvPr/>
          </p:nvSpPr>
          <p:spPr bwMode="auto">
            <a:xfrm>
              <a:off x="960" y="3696"/>
              <a:ext cx="235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ID"/>
            </a:p>
          </p:txBody>
        </p:sp>
      </p:grpSp>
      <p:grpSp>
        <p:nvGrpSpPr>
          <p:cNvPr id="26" name="Group 14">
            <a:extLst>
              <a:ext uri="{FF2B5EF4-FFF2-40B4-BE49-F238E27FC236}">
                <a16:creationId xmlns:a16="http://schemas.microsoft.com/office/drawing/2014/main" id="{28940AF2-E65E-4E2F-BA52-2181E4B01B9C}"/>
              </a:ext>
            </a:extLst>
          </p:cNvPr>
          <p:cNvGrpSpPr>
            <a:grpSpLocks/>
          </p:cNvGrpSpPr>
          <p:nvPr/>
        </p:nvGrpSpPr>
        <p:grpSpPr bwMode="auto">
          <a:xfrm>
            <a:off x="4597400" y="2670969"/>
            <a:ext cx="1752600" cy="609600"/>
            <a:chOff x="960" y="2640"/>
            <a:chExt cx="2352" cy="1056"/>
          </a:xfrm>
        </p:grpSpPr>
        <p:sp>
          <p:nvSpPr>
            <p:cNvPr id="27" name="Line 15">
              <a:extLst>
                <a:ext uri="{FF2B5EF4-FFF2-40B4-BE49-F238E27FC236}">
                  <a16:creationId xmlns:a16="http://schemas.microsoft.com/office/drawing/2014/main" id="{A0B34E6C-2182-4295-A5A1-247FBBA890F8}"/>
                </a:ext>
              </a:extLst>
            </p:cNvPr>
            <p:cNvSpPr>
              <a:spLocks noChangeShapeType="1"/>
            </p:cNvSpPr>
            <p:nvPr/>
          </p:nvSpPr>
          <p:spPr bwMode="auto">
            <a:xfrm>
              <a:off x="960" y="2640"/>
              <a:ext cx="0" cy="10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ID"/>
            </a:p>
          </p:txBody>
        </p:sp>
        <p:sp>
          <p:nvSpPr>
            <p:cNvPr id="28" name="Line 16">
              <a:extLst>
                <a:ext uri="{FF2B5EF4-FFF2-40B4-BE49-F238E27FC236}">
                  <a16:creationId xmlns:a16="http://schemas.microsoft.com/office/drawing/2014/main" id="{A2B0588A-6EDC-4ED3-91D1-1A3F67B76D27}"/>
                </a:ext>
              </a:extLst>
            </p:cNvPr>
            <p:cNvSpPr>
              <a:spLocks noChangeShapeType="1"/>
            </p:cNvSpPr>
            <p:nvPr/>
          </p:nvSpPr>
          <p:spPr bwMode="auto">
            <a:xfrm>
              <a:off x="960" y="3696"/>
              <a:ext cx="235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ID"/>
            </a:p>
          </p:txBody>
        </p:sp>
      </p:grpSp>
      <p:sp>
        <p:nvSpPr>
          <p:cNvPr id="29" name="Text Box 17">
            <a:extLst>
              <a:ext uri="{FF2B5EF4-FFF2-40B4-BE49-F238E27FC236}">
                <a16:creationId xmlns:a16="http://schemas.microsoft.com/office/drawing/2014/main" id="{4D9EFCCE-4C05-482C-86AE-50EE806006BB}"/>
              </a:ext>
            </a:extLst>
          </p:cNvPr>
          <p:cNvSpPr txBox="1">
            <a:spLocks noChangeArrowheads="1"/>
          </p:cNvSpPr>
          <p:nvPr/>
        </p:nvSpPr>
        <p:spPr bwMode="auto">
          <a:xfrm>
            <a:off x="6426200" y="3051969"/>
            <a:ext cx="16764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omic Sans MS" panose="030F0702030302020204" pitchFamily="66" charset="0"/>
              </a:defRPr>
            </a:lvl1pPr>
            <a:lvl2pPr marL="742950" indent="-285750">
              <a:defRPr>
                <a:solidFill>
                  <a:schemeClr val="tx1"/>
                </a:solidFill>
                <a:latin typeface="Comic Sans MS" panose="030F0702030302020204" pitchFamily="66" charset="0"/>
              </a:defRPr>
            </a:lvl2pPr>
            <a:lvl3pPr marL="1143000" indent="-228600">
              <a:defRPr>
                <a:solidFill>
                  <a:schemeClr val="tx1"/>
                </a:solidFill>
                <a:latin typeface="Comic Sans MS" panose="030F0702030302020204" pitchFamily="66" charset="0"/>
              </a:defRPr>
            </a:lvl3pPr>
            <a:lvl4pPr marL="1600200" indent="-228600">
              <a:defRPr>
                <a:solidFill>
                  <a:schemeClr val="tx1"/>
                </a:solidFill>
                <a:latin typeface="Comic Sans MS" panose="030F0702030302020204" pitchFamily="66" charset="0"/>
              </a:defRPr>
            </a:lvl4pPr>
            <a:lvl5pPr marL="2057400" indent="-228600">
              <a:defRPr>
                <a:solidFill>
                  <a:schemeClr val="tx1"/>
                </a:solidFill>
                <a:latin typeface="Comic Sans MS" panose="030F0702030302020204" pitchFamily="66" charset="0"/>
              </a:defRPr>
            </a:lvl5pPr>
            <a:lvl6pPr marL="2514600" indent="-228600" eaLnBrk="0" fontAlgn="base" hangingPunct="0">
              <a:spcBef>
                <a:spcPct val="0"/>
              </a:spcBef>
              <a:spcAft>
                <a:spcPct val="0"/>
              </a:spcAft>
              <a:defRPr>
                <a:solidFill>
                  <a:schemeClr val="tx1"/>
                </a:solidFill>
                <a:latin typeface="Comic Sans MS" panose="030F0702030302020204" pitchFamily="66" charset="0"/>
              </a:defRPr>
            </a:lvl6pPr>
            <a:lvl7pPr marL="2971800" indent="-228600" eaLnBrk="0" fontAlgn="base" hangingPunct="0">
              <a:spcBef>
                <a:spcPct val="0"/>
              </a:spcBef>
              <a:spcAft>
                <a:spcPct val="0"/>
              </a:spcAft>
              <a:defRPr>
                <a:solidFill>
                  <a:schemeClr val="tx1"/>
                </a:solidFill>
                <a:latin typeface="Comic Sans MS" panose="030F0702030302020204" pitchFamily="66" charset="0"/>
              </a:defRPr>
            </a:lvl7pPr>
            <a:lvl8pPr marL="3429000" indent="-228600" eaLnBrk="0" fontAlgn="base" hangingPunct="0">
              <a:spcBef>
                <a:spcPct val="0"/>
              </a:spcBef>
              <a:spcAft>
                <a:spcPct val="0"/>
              </a:spcAft>
              <a:defRPr>
                <a:solidFill>
                  <a:schemeClr val="tx1"/>
                </a:solidFill>
                <a:latin typeface="Comic Sans MS" panose="030F0702030302020204" pitchFamily="66" charset="0"/>
              </a:defRPr>
            </a:lvl8pPr>
            <a:lvl9pPr marL="3886200" indent="-228600" eaLnBrk="0" fontAlgn="base" hangingPunct="0">
              <a:spcBef>
                <a:spcPct val="0"/>
              </a:spcBef>
              <a:spcAft>
                <a:spcPct val="0"/>
              </a:spcAft>
              <a:defRPr>
                <a:solidFill>
                  <a:schemeClr val="tx1"/>
                </a:solidFill>
                <a:latin typeface="Comic Sans MS" panose="030F0702030302020204" pitchFamily="66" charset="0"/>
              </a:defRPr>
            </a:lvl9pPr>
          </a:lstStyle>
          <a:p>
            <a:pPr eaLnBrk="1" hangingPunct="1">
              <a:spcBef>
                <a:spcPct val="50000"/>
              </a:spcBef>
            </a:pPr>
            <a:r>
              <a:rPr lang="en-US" altLang="en-US">
                <a:latin typeface="Tahoma" panose="020B0604030504040204" pitchFamily="34" charset="0"/>
              </a:rPr>
              <a:t>Angka tahun</a:t>
            </a:r>
          </a:p>
        </p:txBody>
      </p:sp>
      <p:sp>
        <p:nvSpPr>
          <p:cNvPr id="30" name="Text Box 21">
            <a:extLst>
              <a:ext uri="{FF2B5EF4-FFF2-40B4-BE49-F238E27FC236}">
                <a16:creationId xmlns:a16="http://schemas.microsoft.com/office/drawing/2014/main" id="{3A930115-7CE1-4AB5-A690-930421070850}"/>
              </a:ext>
            </a:extLst>
          </p:cNvPr>
          <p:cNvSpPr txBox="1">
            <a:spLocks noChangeArrowheads="1"/>
          </p:cNvSpPr>
          <p:nvPr/>
        </p:nvSpPr>
        <p:spPr bwMode="auto">
          <a:xfrm>
            <a:off x="6413500" y="3445669"/>
            <a:ext cx="16764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omic Sans MS" panose="030F0702030302020204" pitchFamily="66" charset="0"/>
              </a:defRPr>
            </a:lvl1pPr>
            <a:lvl2pPr marL="742950" indent="-285750">
              <a:defRPr>
                <a:solidFill>
                  <a:schemeClr val="tx1"/>
                </a:solidFill>
                <a:latin typeface="Comic Sans MS" panose="030F0702030302020204" pitchFamily="66" charset="0"/>
              </a:defRPr>
            </a:lvl2pPr>
            <a:lvl3pPr marL="1143000" indent="-228600">
              <a:defRPr>
                <a:solidFill>
                  <a:schemeClr val="tx1"/>
                </a:solidFill>
                <a:latin typeface="Comic Sans MS" panose="030F0702030302020204" pitchFamily="66" charset="0"/>
              </a:defRPr>
            </a:lvl3pPr>
            <a:lvl4pPr marL="1600200" indent="-228600">
              <a:defRPr>
                <a:solidFill>
                  <a:schemeClr val="tx1"/>
                </a:solidFill>
                <a:latin typeface="Comic Sans MS" panose="030F0702030302020204" pitchFamily="66" charset="0"/>
              </a:defRPr>
            </a:lvl4pPr>
            <a:lvl5pPr marL="2057400" indent="-228600">
              <a:defRPr>
                <a:solidFill>
                  <a:schemeClr val="tx1"/>
                </a:solidFill>
                <a:latin typeface="Comic Sans MS" panose="030F0702030302020204" pitchFamily="66" charset="0"/>
              </a:defRPr>
            </a:lvl5pPr>
            <a:lvl6pPr marL="2514600" indent="-228600" eaLnBrk="0" fontAlgn="base" hangingPunct="0">
              <a:spcBef>
                <a:spcPct val="0"/>
              </a:spcBef>
              <a:spcAft>
                <a:spcPct val="0"/>
              </a:spcAft>
              <a:defRPr>
                <a:solidFill>
                  <a:schemeClr val="tx1"/>
                </a:solidFill>
                <a:latin typeface="Comic Sans MS" panose="030F0702030302020204" pitchFamily="66" charset="0"/>
              </a:defRPr>
            </a:lvl6pPr>
            <a:lvl7pPr marL="2971800" indent="-228600" eaLnBrk="0" fontAlgn="base" hangingPunct="0">
              <a:spcBef>
                <a:spcPct val="0"/>
              </a:spcBef>
              <a:spcAft>
                <a:spcPct val="0"/>
              </a:spcAft>
              <a:defRPr>
                <a:solidFill>
                  <a:schemeClr val="tx1"/>
                </a:solidFill>
                <a:latin typeface="Comic Sans MS" panose="030F0702030302020204" pitchFamily="66" charset="0"/>
              </a:defRPr>
            </a:lvl7pPr>
            <a:lvl8pPr marL="3429000" indent="-228600" eaLnBrk="0" fontAlgn="base" hangingPunct="0">
              <a:spcBef>
                <a:spcPct val="0"/>
              </a:spcBef>
              <a:spcAft>
                <a:spcPct val="0"/>
              </a:spcAft>
              <a:defRPr>
                <a:solidFill>
                  <a:schemeClr val="tx1"/>
                </a:solidFill>
                <a:latin typeface="Comic Sans MS" panose="030F0702030302020204" pitchFamily="66" charset="0"/>
              </a:defRPr>
            </a:lvl8pPr>
            <a:lvl9pPr marL="3886200" indent="-228600" eaLnBrk="0" fontAlgn="base" hangingPunct="0">
              <a:spcBef>
                <a:spcPct val="0"/>
              </a:spcBef>
              <a:spcAft>
                <a:spcPct val="0"/>
              </a:spcAft>
              <a:defRPr>
                <a:solidFill>
                  <a:schemeClr val="tx1"/>
                </a:solidFill>
                <a:latin typeface="Comic Sans MS" panose="030F0702030302020204" pitchFamily="66" charset="0"/>
              </a:defRPr>
            </a:lvl9pPr>
          </a:lstStyle>
          <a:p>
            <a:pPr eaLnBrk="1" hangingPunct="1">
              <a:spcBef>
                <a:spcPct val="50000"/>
              </a:spcBef>
            </a:pPr>
            <a:r>
              <a:rPr lang="en-US" altLang="en-US">
                <a:latin typeface="Tahoma" panose="020B0604030504040204" pitchFamily="34" charset="0"/>
              </a:rPr>
              <a:t>Angka bulan</a:t>
            </a:r>
          </a:p>
        </p:txBody>
      </p:sp>
      <p:sp>
        <p:nvSpPr>
          <p:cNvPr id="31" name="Text Box 22">
            <a:extLst>
              <a:ext uri="{FF2B5EF4-FFF2-40B4-BE49-F238E27FC236}">
                <a16:creationId xmlns:a16="http://schemas.microsoft.com/office/drawing/2014/main" id="{322B40E2-4E92-4812-9740-E652F1D5725F}"/>
              </a:ext>
            </a:extLst>
          </p:cNvPr>
          <p:cNvSpPr txBox="1">
            <a:spLocks noChangeArrowheads="1"/>
          </p:cNvSpPr>
          <p:nvPr/>
        </p:nvSpPr>
        <p:spPr bwMode="auto">
          <a:xfrm>
            <a:off x="6400800" y="3840957"/>
            <a:ext cx="16764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omic Sans MS" panose="030F0702030302020204" pitchFamily="66" charset="0"/>
              </a:defRPr>
            </a:lvl1pPr>
            <a:lvl2pPr marL="742950" indent="-285750">
              <a:defRPr>
                <a:solidFill>
                  <a:schemeClr val="tx1"/>
                </a:solidFill>
                <a:latin typeface="Comic Sans MS" panose="030F0702030302020204" pitchFamily="66" charset="0"/>
              </a:defRPr>
            </a:lvl2pPr>
            <a:lvl3pPr marL="1143000" indent="-228600">
              <a:defRPr>
                <a:solidFill>
                  <a:schemeClr val="tx1"/>
                </a:solidFill>
                <a:latin typeface="Comic Sans MS" panose="030F0702030302020204" pitchFamily="66" charset="0"/>
              </a:defRPr>
            </a:lvl3pPr>
            <a:lvl4pPr marL="1600200" indent="-228600">
              <a:defRPr>
                <a:solidFill>
                  <a:schemeClr val="tx1"/>
                </a:solidFill>
                <a:latin typeface="Comic Sans MS" panose="030F0702030302020204" pitchFamily="66" charset="0"/>
              </a:defRPr>
            </a:lvl4pPr>
            <a:lvl5pPr marL="2057400" indent="-228600">
              <a:defRPr>
                <a:solidFill>
                  <a:schemeClr val="tx1"/>
                </a:solidFill>
                <a:latin typeface="Comic Sans MS" panose="030F0702030302020204" pitchFamily="66" charset="0"/>
              </a:defRPr>
            </a:lvl5pPr>
            <a:lvl6pPr marL="2514600" indent="-228600" eaLnBrk="0" fontAlgn="base" hangingPunct="0">
              <a:spcBef>
                <a:spcPct val="0"/>
              </a:spcBef>
              <a:spcAft>
                <a:spcPct val="0"/>
              </a:spcAft>
              <a:defRPr>
                <a:solidFill>
                  <a:schemeClr val="tx1"/>
                </a:solidFill>
                <a:latin typeface="Comic Sans MS" panose="030F0702030302020204" pitchFamily="66" charset="0"/>
              </a:defRPr>
            </a:lvl6pPr>
            <a:lvl7pPr marL="2971800" indent="-228600" eaLnBrk="0" fontAlgn="base" hangingPunct="0">
              <a:spcBef>
                <a:spcPct val="0"/>
              </a:spcBef>
              <a:spcAft>
                <a:spcPct val="0"/>
              </a:spcAft>
              <a:defRPr>
                <a:solidFill>
                  <a:schemeClr val="tx1"/>
                </a:solidFill>
                <a:latin typeface="Comic Sans MS" panose="030F0702030302020204" pitchFamily="66" charset="0"/>
              </a:defRPr>
            </a:lvl7pPr>
            <a:lvl8pPr marL="3429000" indent="-228600" eaLnBrk="0" fontAlgn="base" hangingPunct="0">
              <a:spcBef>
                <a:spcPct val="0"/>
              </a:spcBef>
              <a:spcAft>
                <a:spcPct val="0"/>
              </a:spcAft>
              <a:defRPr>
                <a:solidFill>
                  <a:schemeClr val="tx1"/>
                </a:solidFill>
                <a:latin typeface="Comic Sans MS" panose="030F0702030302020204" pitchFamily="66" charset="0"/>
              </a:defRPr>
            </a:lvl8pPr>
            <a:lvl9pPr marL="3886200" indent="-228600" eaLnBrk="0" fontAlgn="base" hangingPunct="0">
              <a:spcBef>
                <a:spcPct val="0"/>
              </a:spcBef>
              <a:spcAft>
                <a:spcPct val="0"/>
              </a:spcAft>
              <a:defRPr>
                <a:solidFill>
                  <a:schemeClr val="tx1"/>
                </a:solidFill>
                <a:latin typeface="Comic Sans MS" panose="030F0702030302020204" pitchFamily="66" charset="0"/>
              </a:defRPr>
            </a:lvl9pPr>
          </a:lstStyle>
          <a:p>
            <a:pPr eaLnBrk="1" hangingPunct="1">
              <a:spcBef>
                <a:spcPct val="50000"/>
              </a:spcBef>
            </a:pPr>
            <a:r>
              <a:rPr lang="en-US" altLang="en-US">
                <a:latin typeface="Tahoma" panose="020B0604030504040204" pitchFamily="34" charset="0"/>
              </a:rPr>
              <a:t>Kode surat</a:t>
            </a:r>
          </a:p>
        </p:txBody>
      </p:sp>
      <p:sp>
        <p:nvSpPr>
          <p:cNvPr id="32" name="Text Box 23">
            <a:extLst>
              <a:ext uri="{FF2B5EF4-FFF2-40B4-BE49-F238E27FC236}">
                <a16:creationId xmlns:a16="http://schemas.microsoft.com/office/drawing/2014/main" id="{046C6FCF-6627-490E-8C0B-3E80A39F7509}"/>
              </a:ext>
            </a:extLst>
          </p:cNvPr>
          <p:cNvSpPr txBox="1">
            <a:spLocks noChangeArrowheads="1"/>
          </p:cNvSpPr>
          <p:nvPr/>
        </p:nvSpPr>
        <p:spPr bwMode="auto">
          <a:xfrm>
            <a:off x="6413500" y="4183857"/>
            <a:ext cx="16764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omic Sans MS" panose="030F0702030302020204" pitchFamily="66" charset="0"/>
              </a:defRPr>
            </a:lvl1pPr>
            <a:lvl2pPr marL="742950" indent="-285750">
              <a:defRPr>
                <a:solidFill>
                  <a:schemeClr val="tx1"/>
                </a:solidFill>
                <a:latin typeface="Comic Sans MS" panose="030F0702030302020204" pitchFamily="66" charset="0"/>
              </a:defRPr>
            </a:lvl2pPr>
            <a:lvl3pPr marL="1143000" indent="-228600">
              <a:defRPr>
                <a:solidFill>
                  <a:schemeClr val="tx1"/>
                </a:solidFill>
                <a:latin typeface="Comic Sans MS" panose="030F0702030302020204" pitchFamily="66" charset="0"/>
              </a:defRPr>
            </a:lvl3pPr>
            <a:lvl4pPr marL="1600200" indent="-228600">
              <a:defRPr>
                <a:solidFill>
                  <a:schemeClr val="tx1"/>
                </a:solidFill>
                <a:latin typeface="Comic Sans MS" panose="030F0702030302020204" pitchFamily="66" charset="0"/>
              </a:defRPr>
            </a:lvl4pPr>
            <a:lvl5pPr marL="2057400" indent="-228600">
              <a:defRPr>
                <a:solidFill>
                  <a:schemeClr val="tx1"/>
                </a:solidFill>
                <a:latin typeface="Comic Sans MS" panose="030F0702030302020204" pitchFamily="66" charset="0"/>
              </a:defRPr>
            </a:lvl5pPr>
            <a:lvl6pPr marL="2514600" indent="-228600" eaLnBrk="0" fontAlgn="base" hangingPunct="0">
              <a:spcBef>
                <a:spcPct val="0"/>
              </a:spcBef>
              <a:spcAft>
                <a:spcPct val="0"/>
              </a:spcAft>
              <a:defRPr>
                <a:solidFill>
                  <a:schemeClr val="tx1"/>
                </a:solidFill>
                <a:latin typeface="Comic Sans MS" panose="030F0702030302020204" pitchFamily="66" charset="0"/>
              </a:defRPr>
            </a:lvl6pPr>
            <a:lvl7pPr marL="2971800" indent="-228600" eaLnBrk="0" fontAlgn="base" hangingPunct="0">
              <a:spcBef>
                <a:spcPct val="0"/>
              </a:spcBef>
              <a:spcAft>
                <a:spcPct val="0"/>
              </a:spcAft>
              <a:defRPr>
                <a:solidFill>
                  <a:schemeClr val="tx1"/>
                </a:solidFill>
                <a:latin typeface="Comic Sans MS" panose="030F0702030302020204" pitchFamily="66" charset="0"/>
              </a:defRPr>
            </a:lvl7pPr>
            <a:lvl8pPr marL="3429000" indent="-228600" eaLnBrk="0" fontAlgn="base" hangingPunct="0">
              <a:spcBef>
                <a:spcPct val="0"/>
              </a:spcBef>
              <a:spcAft>
                <a:spcPct val="0"/>
              </a:spcAft>
              <a:defRPr>
                <a:solidFill>
                  <a:schemeClr val="tx1"/>
                </a:solidFill>
                <a:latin typeface="Comic Sans MS" panose="030F0702030302020204" pitchFamily="66" charset="0"/>
              </a:defRPr>
            </a:lvl8pPr>
            <a:lvl9pPr marL="3886200" indent="-228600" eaLnBrk="0" fontAlgn="base" hangingPunct="0">
              <a:spcBef>
                <a:spcPct val="0"/>
              </a:spcBef>
              <a:spcAft>
                <a:spcPct val="0"/>
              </a:spcAft>
              <a:defRPr>
                <a:solidFill>
                  <a:schemeClr val="tx1"/>
                </a:solidFill>
                <a:latin typeface="Comic Sans MS" panose="030F0702030302020204" pitchFamily="66" charset="0"/>
              </a:defRPr>
            </a:lvl9pPr>
          </a:lstStyle>
          <a:p>
            <a:pPr eaLnBrk="1" hangingPunct="1">
              <a:spcBef>
                <a:spcPct val="50000"/>
              </a:spcBef>
            </a:pPr>
            <a:r>
              <a:rPr lang="en-US" altLang="en-US" dirty="0" err="1">
                <a:latin typeface="Tahoma" panose="020B0604030504040204" pitchFamily="34" charset="0"/>
              </a:rPr>
              <a:t>Nomor</a:t>
            </a:r>
            <a:r>
              <a:rPr lang="en-US" altLang="en-US" dirty="0">
                <a:latin typeface="Tahoma" panose="020B0604030504040204" pitchFamily="34" charset="0"/>
              </a:rPr>
              <a:t> </a:t>
            </a:r>
            <a:r>
              <a:rPr lang="en-US" altLang="en-US" dirty="0" err="1">
                <a:latin typeface="Tahoma" panose="020B0604030504040204" pitchFamily="34" charset="0"/>
              </a:rPr>
              <a:t>urut</a:t>
            </a:r>
            <a:endParaRPr lang="en-US" altLang="en-US" dirty="0">
              <a:latin typeface="Tahoma" panose="020B0604030504040204" pitchFamily="34" charset="0"/>
            </a:endParaRPr>
          </a:p>
        </p:txBody>
      </p:sp>
      <p:sp>
        <p:nvSpPr>
          <p:cNvPr id="33" name="Text Box 24">
            <a:extLst>
              <a:ext uri="{FF2B5EF4-FFF2-40B4-BE49-F238E27FC236}">
                <a16:creationId xmlns:a16="http://schemas.microsoft.com/office/drawing/2014/main" id="{13263EBC-E123-4FF8-9165-8BB6504487D6}"/>
              </a:ext>
            </a:extLst>
          </p:cNvPr>
          <p:cNvSpPr txBox="1">
            <a:spLocks noChangeArrowheads="1"/>
          </p:cNvSpPr>
          <p:nvPr/>
        </p:nvSpPr>
        <p:spPr bwMode="auto">
          <a:xfrm>
            <a:off x="2286000" y="2318544"/>
            <a:ext cx="35814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omic Sans MS" panose="030F0702030302020204" pitchFamily="66" charset="0"/>
              </a:defRPr>
            </a:lvl1pPr>
            <a:lvl2pPr marL="742950" indent="-285750">
              <a:defRPr>
                <a:solidFill>
                  <a:schemeClr val="tx1"/>
                </a:solidFill>
                <a:latin typeface="Comic Sans MS" panose="030F0702030302020204" pitchFamily="66" charset="0"/>
              </a:defRPr>
            </a:lvl2pPr>
            <a:lvl3pPr marL="1143000" indent="-228600">
              <a:defRPr>
                <a:solidFill>
                  <a:schemeClr val="tx1"/>
                </a:solidFill>
                <a:latin typeface="Comic Sans MS" panose="030F0702030302020204" pitchFamily="66" charset="0"/>
              </a:defRPr>
            </a:lvl3pPr>
            <a:lvl4pPr marL="1600200" indent="-228600">
              <a:defRPr>
                <a:solidFill>
                  <a:schemeClr val="tx1"/>
                </a:solidFill>
                <a:latin typeface="Comic Sans MS" panose="030F0702030302020204" pitchFamily="66" charset="0"/>
              </a:defRPr>
            </a:lvl4pPr>
            <a:lvl5pPr marL="2057400" indent="-228600">
              <a:defRPr>
                <a:solidFill>
                  <a:schemeClr val="tx1"/>
                </a:solidFill>
                <a:latin typeface="Comic Sans MS" panose="030F0702030302020204" pitchFamily="66" charset="0"/>
              </a:defRPr>
            </a:lvl5pPr>
            <a:lvl6pPr marL="2514600" indent="-228600" eaLnBrk="0" fontAlgn="base" hangingPunct="0">
              <a:spcBef>
                <a:spcPct val="0"/>
              </a:spcBef>
              <a:spcAft>
                <a:spcPct val="0"/>
              </a:spcAft>
              <a:defRPr>
                <a:solidFill>
                  <a:schemeClr val="tx1"/>
                </a:solidFill>
                <a:latin typeface="Comic Sans MS" panose="030F0702030302020204" pitchFamily="66" charset="0"/>
              </a:defRPr>
            </a:lvl6pPr>
            <a:lvl7pPr marL="2971800" indent="-228600" eaLnBrk="0" fontAlgn="base" hangingPunct="0">
              <a:spcBef>
                <a:spcPct val="0"/>
              </a:spcBef>
              <a:spcAft>
                <a:spcPct val="0"/>
              </a:spcAft>
              <a:defRPr>
                <a:solidFill>
                  <a:schemeClr val="tx1"/>
                </a:solidFill>
                <a:latin typeface="Comic Sans MS" panose="030F0702030302020204" pitchFamily="66" charset="0"/>
              </a:defRPr>
            </a:lvl7pPr>
            <a:lvl8pPr marL="3429000" indent="-228600" eaLnBrk="0" fontAlgn="base" hangingPunct="0">
              <a:spcBef>
                <a:spcPct val="0"/>
              </a:spcBef>
              <a:spcAft>
                <a:spcPct val="0"/>
              </a:spcAft>
              <a:defRPr>
                <a:solidFill>
                  <a:schemeClr val="tx1"/>
                </a:solidFill>
                <a:latin typeface="Comic Sans MS" panose="030F0702030302020204" pitchFamily="66" charset="0"/>
              </a:defRPr>
            </a:lvl8pPr>
            <a:lvl9pPr marL="3886200" indent="-228600" eaLnBrk="0" fontAlgn="base" hangingPunct="0">
              <a:spcBef>
                <a:spcPct val="0"/>
              </a:spcBef>
              <a:spcAft>
                <a:spcPct val="0"/>
              </a:spcAft>
              <a:defRPr>
                <a:solidFill>
                  <a:schemeClr val="tx1"/>
                </a:solidFill>
                <a:latin typeface="Comic Sans MS" panose="030F0702030302020204" pitchFamily="66" charset="0"/>
              </a:defRPr>
            </a:lvl9pPr>
          </a:lstStyle>
          <a:p>
            <a:pPr eaLnBrk="1" hangingPunct="1"/>
            <a:r>
              <a:rPr lang="en-US" altLang="en-US" dirty="0" err="1">
                <a:latin typeface="Tahoma" panose="020B0604030504040204" pitchFamily="34" charset="0"/>
              </a:rPr>
              <a:t>Nomor</a:t>
            </a:r>
            <a:r>
              <a:rPr lang="en-US" altLang="en-US" dirty="0">
                <a:latin typeface="Tahoma" panose="020B0604030504040204" pitchFamily="34" charset="0"/>
              </a:rPr>
              <a:t> : 007 / KSH-1 / IV / 2001</a:t>
            </a:r>
          </a:p>
        </p:txBody>
      </p:sp>
    </p:spTree>
    <p:extLst>
      <p:ext uri="{BB962C8B-B14F-4D97-AF65-F5344CB8AC3E}">
        <p14:creationId xmlns:p14="http://schemas.microsoft.com/office/powerpoint/2010/main" val="3000663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3CBF7766-DB99-4201-90AC-DF31ED1C2606}"/>
              </a:ext>
            </a:extLst>
          </p:cNvPr>
          <p:cNvSpPr txBox="1">
            <a:spLocks noChangeArrowheads="1"/>
          </p:cNvSpPr>
          <p:nvPr/>
        </p:nvSpPr>
        <p:spPr>
          <a:xfrm>
            <a:off x="679807" y="1206500"/>
            <a:ext cx="7784385" cy="1517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gn="l">
              <a:lnSpc>
                <a:spcPct val="90000"/>
              </a:lnSpc>
              <a:buFontTx/>
              <a:buNone/>
            </a:pPr>
            <a:r>
              <a:rPr lang="en-US" altLang="en-US" sz="2300" dirty="0"/>
              <a:t>	</a:t>
            </a:r>
            <a:r>
              <a:rPr lang="en-US" altLang="en-US" sz="2300" dirty="0" err="1"/>
              <a:t>Penulisan</a:t>
            </a:r>
            <a:r>
              <a:rPr lang="en-US" altLang="en-US" sz="2300" dirty="0"/>
              <a:t> </a:t>
            </a:r>
            <a:r>
              <a:rPr lang="en-US" altLang="en-US" sz="2300" dirty="0" err="1"/>
              <a:t>tanggal</a:t>
            </a:r>
            <a:r>
              <a:rPr lang="en-US" altLang="en-US" sz="2300" dirty="0"/>
              <a:t> </a:t>
            </a:r>
            <a:r>
              <a:rPr lang="en-US" altLang="en-US" sz="2300" dirty="0" err="1"/>
              <a:t>untuk</a:t>
            </a:r>
            <a:r>
              <a:rPr lang="en-US" altLang="en-US" sz="2300" dirty="0"/>
              <a:t> </a:t>
            </a:r>
            <a:r>
              <a:rPr lang="en-US" altLang="en-US" sz="2300" dirty="0" err="1"/>
              <a:t>surat</a:t>
            </a:r>
            <a:r>
              <a:rPr lang="en-US" altLang="en-US" sz="2300" dirty="0"/>
              <a:t> </a:t>
            </a:r>
            <a:r>
              <a:rPr lang="en-US" altLang="en-US" sz="2300" dirty="0" err="1"/>
              <a:t>resmi</a:t>
            </a:r>
            <a:r>
              <a:rPr lang="en-US" altLang="en-US" sz="2300" dirty="0"/>
              <a:t> yang </a:t>
            </a:r>
            <a:r>
              <a:rPr lang="en-US" altLang="en-US" sz="2300" dirty="0" err="1"/>
              <a:t>memakai</a:t>
            </a:r>
            <a:r>
              <a:rPr lang="en-US" altLang="en-US" sz="2300" dirty="0"/>
              <a:t> </a:t>
            </a:r>
            <a:r>
              <a:rPr lang="en-US" altLang="en-US" sz="2300" dirty="0" err="1"/>
              <a:t>kepala</a:t>
            </a:r>
            <a:r>
              <a:rPr lang="en-US" altLang="en-US" sz="2300" dirty="0"/>
              <a:t> </a:t>
            </a:r>
          </a:p>
          <a:p>
            <a:pPr marL="609600" indent="-609600" algn="l">
              <a:lnSpc>
                <a:spcPct val="90000"/>
              </a:lnSpc>
              <a:buFontTx/>
              <a:buNone/>
            </a:pPr>
            <a:r>
              <a:rPr lang="en-US" altLang="en-US" sz="2300" dirty="0" err="1"/>
              <a:t>surat</a:t>
            </a:r>
            <a:r>
              <a:rPr lang="en-US" altLang="en-US" sz="2300" dirty="0"/>
              <a:t> </a:t>
            </a:r>
            <a:r>
              <a:rPr lang="en-US" altLang="en-US" sz="2300" dirty="0" err="1"/>
              <a:t>tidak</a:t>
            </a:r>
            <a:r>
              <a:rPr lang="en-US" altLang="en-US" sz="2300" dirty="0"/>
              <a:t> </a:t>
            </a:r>
            <a:r>
              <a:rPr lang="en-US" altLang="en-US" sz="2300" dirty="0" err="1"/>
              <a:t>wajib</a:t>
            </a:r>
            <a:r>
              <a:rPr lang="en-US" altLang="en-US" sz="2300" dirty="0"/>
              <a:t> </a:t>
            </a:r>
            <a:r>
              <a:rPr lang="en-US" altLang="en-US" sz="2300" dirty="0" err="1"/>
              <a:t>diawali</a:t>
            </a:r>
            <a:r>
              <a:rPr lang="en-US" altLang="en-US" sz="2300" dirty="0"/>
              <a:t> oleh </a:t>
            </a:r>
            <a:r>
              <a:rPr lang="en-US" altLang="en-US" sz="2300" dirty="0" err="1"/>
              <a:t>nama</a:t>
            </a:r>
            <a:r>
              <a:rPr lang="en-US" altLang="en-US" sz="2300" dirty="0"/>
              <a:t> </a:t>
            </a:r>
            <a:r>
              <a:rPr lang="en-US" altLang="en-US" sz="2300" dirty="0" err="1"/>
              <a:t>kota</a:t>
            </a:r>
            <a:r>
              <a:rPr lang="en-US" altLang="en-US" sz="2300" dirty="0"/>
              <a:t>. </a:t>
            </a:r>
            <a:r>
              <a:rPr lang="en-US" altLang="en-US" sz="2300" dirty="0" err="1"/>
              <a:t>Sebab</a:t>
            </a:r>
            <a:r>
              <a:rPr lang="en-US" altLang="en-US" sz="2300" dirty="0"/>
              <a:t>, </a:t>
            </a:r>
            <a:r>
              <a:rPr lang="en-US" altLang="en-US" sz="2300" dirty="0" err="1"/>
              <a:t>nama</a:t>
            </a:r>
            <a:r>
              <a:rPr lang="en-US" altLang="en-US" sz="2300" dirty="0"/>
              <a:t> </a:t>
            </a:r>
            <a:r>
              <a:rPr lang="en-US" altLang="en-US" sz="2300" dirty="0" err="1"/>
              <a:t>kota</a:t>
            </a:r>
            <a:r>
              <a:rPr lang="en-US" altLang="en-US" sz="2300" dirty="0"/>
              <a:t> </a:t>
            </a:r>
          </a:p>
          <a:p>
            <a:pPr marL="609600" indent="-609600" algn="l">
              <a:lnSpc>
                <a:spcPct val="90000"/>
              </a:lnSpc>
              <a:buFontTx/>
              <a:buNone/>
            </a:pPr>
            <a:r>
              <a:rPr lang="en-US" altLang="en-US" sz="2300" dirty="0" err="1"/>
              <a:t>telah</a:t>
            </a:r>
            <a:r>
              <a:rPr lang="en-US" altLang="en-US" sz="2300" dirty="0"/>
              <a:t> </a:t>
            </a:r>
            <a:r>
              <a:rPr lang="en-US" altLang="en-US" sz="2300" dirty="0" err="1"/>
              <a:t>tercantum</a:t>
            </a:r>
            <a:r>
              <a:rPr lang="en-US" altLang="en-US" sz="2300" dirty="0"/>
              <a:t> pada </a:t>
            </a:r>
            <a:r>
              <a:rPr lang="en-US" altLang="en-US" sz="2300" dirty="0" err="1"/>
              <a:t>kepala</a:t>
            </a:r>
            <a:r>
              <a:rPr lang="en-US" altLang="en-US" sz="2300" dirty="0"/>
              <a:t> </a:t>
            </a:r>
            <a:r>
              <a:rPr lang="en-US" altLang="en-US" sz="2300" dirty="0" err="1"/>
              <a:t>surat</a:t>
            </a:r>
            <a:r>
              <a:rPr lang="en-US" altLang="en-US" sz="2300" dirty="0"/>
              <a:t>.</a:t>
            </a:r>
          </a:p>
          <a:p>
            <a:pPr marL="609600" indent="-609600" algn="l">
              <a:lnSpc>
                <a:spcPct val="90000"/>
              </a:lnSpc>
              <a:buFontTx/>
              <a:buNone/>
            </a:pPr>
            <a:endParaRPr lang="en-US" altLang="en-US" sz="2300" dirty="0"/>
          </a:p>
        </p:txBody>
      </p:sp>
      <p:sp>
        <p:nvSpPr>
          <p:cNvPr id="6" name="Rectangle 3">
            <a:extLst>
              <a:ext uri="{FF2B5EF4-FFF2-40B4-BE49-F238E27FC236}">
                <a16:creationId xmlns:a16="http://schemas.microsoft.com/office/drawing/2014/main" id="{81DFD76B-E567-4B2D-8BA7-F20061BB5611}"/>
              </a:ext>
            </a:extLst>
          </p:cNvPr>
          <p:cNvSpPr txBox="1">
            <a:spLocks noChangeArrowheads="1"/>
          </p:cNvSpPr>
          <p:nvPr/>
        </p:nvSpPr>
        <p:spPr>
          <a:xfrm>
            <a:off x="883004" y="2419350"/>
            <a:ext cx="7784385" cy="1517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gn="l">
              <a:lnSpc>
                <a:spcPct val="90000"/>
              </a:lnSpc>
              <a:buFontTx/>
              <a:buNone/>
            </a:pPr>
            <a:r>
              <a:rPr lang="en-US" altLang="en-US" sz="2300" dirty="0"/>
              <a:t>	</a:t>
            </a:r>
            <a:r>
              <a:rPr lang="en-US" altLang="en-US" sz="2300" dirty="0" err="1"/>
              <a:t>Tanggal</a:t>
            </a:r>
            <a:r>
              <a:rPr lang="en-US" altLang="en-US" sz="2300" dirty="0"/>
              <a:t> </a:t>
            </a:r>
            <a:r>
              <a:rPr lang="en-US" altLang="en-US" sz="2300" dirty="0" err="1"/>
              <a:t>surat</a:t>
            </a:r>
            <a:r>
              <a:rPr lang="en-US" altLang="en-US" sz="2300" dirty="0"/>
              <a:t> </a:t>
            </a:r>
            <a:r>
              <a:rPr lang="en-US" altLang="en-US" sz="2300" dirty="0" err="1"/>
              <a:t>ditulis</a:t>
            </a:r>
            <a:r>
              <a:rPr lang="en-US" altLang="en-US" sz="2300" dirty="0"/>
              <a:t> </a:t>
            </a:r>
            <a:r>
              <a:rPr lang="en-US" altLang="en-US" sz="2300" dirty="0" err="1"/>
              <a:t>dengan</a:t>
            </a:r>
            <a:r>
              <a:rPr lang="en-US" altLang="en-US" sz="2300" dirty="0"/>
              <a:t> </a:t>
            </a:r>
            <a:r>
              <a:rPr lang="en-US" altLang="en-US" sz="2300" dirty="0" err="1"/>
              <a:t>angka</a:t>
            </a:r>
            <a:r>
              <a:rPr lang="en-US" altLang="en-US" sz="2300" dirty="0"/>
              <a:t>, </a:t>
            </a:r>
            <a:r>
              <a:rPr lang="en-US" altLang="en-US" sz="2300" dirty="0" err="1"/>
              <a:t>langsung</a:t>
            </a:r>
            <a:r>
              <a:rPr lang="en-US" altLang="en-US" sz="2300" dirty="0"/>
              <a:t> </a:t>
            </a:r>
            <a:r>
              <a:rPr lang="en-US" altLang="en-US" sz="2300" dirty="0" err="1"/>
              <a:t>dilanjutkan</a:t>
            </a:r>
            <a:r>
              <a:rPr lang="en-US" altLang="en-US" sz="2300" dirty="0"/>
              <a:t> </a:t>
            </a:r>
          </a:p>
          <a:p>
            <a:pPr marL="609600" indent="-609600" algn="l">
              <a:lnSpc>
                <a:spcPct val="90000"/>
              </a:lnSpc>
              <a:buFontTx/>
              <a:buNone/>
            </a:pPr>
            <a:r>
              <a:rPr lang="en-US" altLang="en-US" sz="2300" dirty="0" err="1"/>
              <a:t>dengan</a:t>
            </a:r>
            <a:r>
              <a:rPr lang="en-US" altLang="en-US" sz="2300" dirty="0"/>
              <a:t> </a:t>
            </a:r>
            <a:r>
              <a:rPr lang="en-US" altLang="en-US" sz="2300" dirty="0" err="1"/>
              <a:t>bulan</a:t>
            </a:r>
            <a:r>
              <a:rPr lang="en-US" altLang="en-US" sz="2300" dirty="0"/>
              <a:t> (</a:t>
            </a:r>
            <a:r>
              <a:rPr lang="en-US" altLang="en-US" sz="2300" dirty="0" err="1"/>
              <a:t>tanpa</a:t>
            </a:r>
            <a:r>
              <a:rPr lang="en-US" altLang="en-US" sz="2300" dirty="0"/>
              <a:t> </a:t>
            </a:r>
            <a:r>
              <a:rPr lang="en-US" altLang="en-US" sz="2300" dirty="0" err="1"/>
              <a:t>tanda</a:t>
            </a:r>
            <a:r>
              <a:rPr lang="en-US" altLang="en-US" sz="2300" dirty="0"/>
              <a:t> </a:t>
            </a:r>
            <a:r>
              <a:rPr lang="en-US" altLang="en-US" sz="2300" dirty="0" err="1"/>
              <a:t>koma</a:t>
            </a:r>
            <a:r>
              <a:rPr lang="en-US" altLang="en-US" sz="2300" dirty="0"/>
              <a:t>) yang </a:t>
            </a:r>
            <a:r>
              <a:rPr lang="en-US" altLang="en-US" sz="2300" dirty="0" err="1"/>
              <a:t>diawali</a:t>
            </a:r>
            <a:r>
              <a:rPr lang="en-US" altLang="en-US" sz="2300" dirty="0"/>
              <a:t> </a:t>
            </a:r>
            <a:r>
              <a:rPr lang="en-US" altLang="en-US" sz="2300" dirty="0" err="1"/>
              <a:t>dengan</a:t>
            </a:r>
            <a:r>
              <a:rPr lang="en-US" altLang="en-US" sz="2300" dirty="0"/>
              <a:t> </a:t>
            </a:r>
            <a:r>
              <a:rPr lang="en-US" altLang="en-US" sz="2300" dirty="0" err="1"/>
              <a:t>huruf</a:t>
            </a:r>
            <a:r>
              <a:rPr lang="en-US" altLang="en-US" sz="2300" dirty="0"/>
              <a:t> </a:t>
            </a:r>
          </a:p>
          <a:p>
            <a:pPr marL="609600" indent="-609600" algn="l">
              <a:lnSpc>
                <a:spcPct val="90000"/>
              </a:lnSpc>
              <a:buFontTx/>
              <a:buNone/>
            </a:pPr>
            <a:r>
              <a:rPr lang="en-US" altLang="en-US" sz="2300" dirty="0" err="1"/>
              <a:t>kapital</a:t>
            </a:r>
            <a:r>
              <a:rPr lang="en-US" altLang="en-US" sz="2300" dirty="0"/>
              <a:t>, dan </a:t>
            </a:r>
            <a:r>
              <a:rPr lang="en-US" altLang="en-US" sz="2300" dirty="0" err="1"/>
              <a:t>angka</a:t>
            </a:r>
            <a:r>
              <a:rPr lang="en-US" altLang="en-US" sz="2300" dirty="0"/>
              <a:t> </a:t>
            </a:r>
            <a:r>
              <a:rPr lang="en-US" altLang="en-US" sz="2300" dirty="0" err="1"/>
              <a:t>tahun</a:t>
            </a:r>
            <a:r>
              <a:rPr lang="en-US" altLang="en-US" sz="2300" dirty="0"/>
              <a:t> yang </a:t>
            </a:r>
            <a:r>
              <a:rPr lang="en-US" altLang="en-US" sz="2300" dirty="0" err="1"/>
              <a:t>tidak</a:t>
            </a:r>
            <a:r>
              <a:rPr lang="en-US" altLang="en-US" sz="2300" dirty="0"/>
              <a:t> </a:t>
            </a:r>
            <a:r>
              <a:rPr lang="en-US" altLang="en-US" sz="2300" dirty="0" err="1"/>
              <a:t>disingkat</a:t>
            </a:r>
            <a:r>
              <a:rPr lang="en-US" altLang="en-US" sz="2300" dirty="0"/>
              <a:t>.</a:t>
            </a:r>
          </a:p>
        </p:txBody>
      </p:sp>
      <p:sp>
        <p:nvSpPr>
          <p:cNvPr id="7" name="Rectangle 3">
            <a:extLst>
              <a:ext uri="{FF2B5EF4-FFF2-40B4-BE49-F238E27FC236}">
                <a16:creationId xmlns:a16="http://schemas.microsoft.com/office/drawing/2014/main" id="{E5757F15-2B38-4549-92C1-A9733F4C6590}"/>
              </a:ext>
            </a:extLst>
          </p:cNvPr>
          <p:cNvSpPr txBox="1">
            <a:spLocks noChangeArrowheads="1"/>
          </p:cNvSpPr>
          <p:nvPr/>
        </p:nvSpPr>
        <p:spPr>
          <a:xfrm>
            <a:off x="3413301" y="533400"/>
            <a:ext cx="2723793" cy="40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gn="l">
              <a:lnSpc>
                <a:spcPct val="90000"/>
              </a:lnSpc>
              <a:buFontTx/>
              <a:buNone/>
            </a:pPr>
            <a:r>
              <a:rPr lang="en-US" altLang="en-US" sz="2300" dirty="0" err="1">
                <a:latin typeface="Elephant" panose="02020904090505020303" pitchFamily="18" charset="0"/>
              </a:rPr>
              <a:t>Tanggal</a:t>
            </a:r>
            <a:r>
              <a:rPr lang="en-US" altLang="en-US" sz="2300" dirty="0">
                <a:latin typeface="Elephant" panose="02020904090505020303" pitchFamily="18" charset="0"/>
              </a:rPr>
              <a:t> Surat</a:t>
            </a:r>
          </a:p>
        </p:txBody>
      </p:sp>
      <p:sp>
        <p:nvSpPr>
          <p:cNvPr id="9" name="Rectangle 3">
            <a:extLst>
              <a:ext uri="{FF2B5EF4-FFF2-40B4-BE49-F238E27FC236}">
                <a16:creationId xmlns:a16="http://schemas.microsoft.com/office/drawing/2014/main" id="{AD8CB673-D172-4BD5-AD64-D9A764FE2064}"/>
              </a:ext>
            </a:extLst>
          </p:cNvPr>
          <p:cNvSpPr txBox="1">
            <a:spLocks noChangeArrowheads="1"/>
          </p:cNvSpPr>
          <p:nvPr/>
        </p:nvSpPr>
        <p:spPr>
          <a:xfrm>
            <a:off x="1435100" y="3822700"/>
            <a:ext cx="4701994" cy="57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gn="l">
              <a:lnSpc>
                <a:spcPct val="90000"/>
              </a:lnSpc>
              <a:buFontTx/>
              <a:buNone/>
            </a:pPr>
            <a:r>
              <a:rPr lang="en-US" altLang="en-US" sz="2300" dirty="0" err="1"/>
              <a:t>Contoh</a:t>
            </a:r>
            <a:r>
              <a:rPr lang="en-US" altLang="en-US" sz="2300" dirty="0"/>
              <a:t> :    12 </a:t>
            </a:r>
            <a:r>
              <a:rPr lang="en-US" altLang="en-US" sz="2300" dirty="0" err="1"/>
              <a:t>Maret</a:t>
            </a:r>
            <a:r>
              <a:rPr lang="en-US" altLang="en-US" sz="2300" dirty="0"/>
              <a:t> 2022</a:t>
            </a:r>
          </a:p>
        </p:txBody>
      </p:sp>
    </p:spTree>
    <p:extLst>
      <p:ext uri="{BB962C8B-B14F-4D97-AF65-F5344CB8AC3E}">
        <p14:creationId xmlns:p14="http://schemas.microsoft.com/office/powerpoint/2010/main" val="1865575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C6D50063-7828-42BB-BA5C-ABB2064773E4}"/>
              </a:ext>
            </a:extLst>
          </p:cNvPr>
          <p:cNvSpPr txBox="1">
            <a:spLocks noChangeArrowheads="1"/>
          </p:cNvSpPr>
          <p:nvPr/>
        </p:nvSpPr>
        <p:spPr>
          <a:xfrm>
            <a:off x="679807" y="716788"/>
            <a:ext cx="7769249" cy="348437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gn="l">
              <a:lnSpc>
                <a:spcPct val="90000"/>
              </a:lnSpc>
              <a:buFontTx/>
              <a:buNone/>
            </a:pPr>
            <a:r>
              <a:rPr lang="en-US" altLang="en-US" sz="2300" dirty="0"/>
              <a:t>	Lampiran </a:t>
            </a:r>
            <a:r>
              <a:rPr lang="en-US" altLang="en-US" sz="2300" dirty="0" err="1"/>
              <a:t>adalah</a:t>
            </a:r>
            <a:r>
              <a:rPr lang="en-US" altLang="en-US" sz="2300" dirty="0"/>
              <a:t> </a:t>
            </a:r>
            <a:r>
              <a:rPr lang="en-US" altLang="en-US" sz="2300" dirty="0" err="1"/>
              <a:t>sesuatu</a:t>
            </a:r>
            <a:r>
              <a:rPr lang="en-US" altLang="en-US" sz="2300" dirty="0"/>
              <a:t> yang </a:t>
            </a:r>
            <a:r>
              <a:rPr lang="en-US" altLang="en-US" sz="2300" dirty="0" err="1"/>
              <a:t>melengkapi</a:t>
            </a:r>
            <a:r>
              <a:rPr lang="en-US" altLang="en-US" sz="2300" dirty="0"/>
              <a:t> </a:t>
            </a:r>
            <a:r>
              <a:rPr lang="en-US" altLang="en-US" sz="2300" dirty="0" err="1"/>
              <a:t>sebuah</a:t>
            </a:r>
            <a:r>
              <a:rPr lang="en-US" altLang="en-US" sz="2300" dirty="0"/>
              <a:t> </a:t>
            </a:r>
            <a:r>
              <a:rPr lang="en-US" altLang="en-US" sz="2300" dirty="0" err="1"/>
              <a:t>surat</a:t>
            </a:r>
            <a:r>
              <a:rPr lang="en-US" altLang="en-US" sz="2300" dirty="0"/>
              <a:t>. </a:t>
            </a:r>
          </a:p>
          <a:p>
            <a:pPr marL="609600" indent="-609600" algn="l">
              <a:lnSpc>
                <a:spcPct val="90000"/>
              </a:lnSpc>
              <a:buFontTx/>
              <a:buNone/>
            </a:pPr>
            <a:r>
              <a:rPr lang="en-US" altLang="en-US" sz="2300" dirty="0" err="1"/>
              <a:t>Kelengkapan</a:t>
            </a:r>
            <a:r>
              <a:rPr lang="en-US" altLang="en-US" sz="2300" dirty="0"/>
              <a:t> </a:t>
            </a:r>
            <a:r>
              <a:rPr lang="en-US" altLang="en-US" sz="2300" dirty="0" err="1"/>
              <a:t>surat</a:t>
            </a:r>
            <a:r>
              <a:rPr lang="en-US" altLang="en-US" sz="2300" dirty="0"/>
              <a:t> </a:t>
            </a:r>
            <a:r>
              <a:rPr lang="en-US" altLang="en-US" sz="2300" dirty="0" err="1"/>
              <a:t>umumnya</a:t>
            </a:r>
            <a:r>
              <a:rPr lang="en-US" altLang="en-US" sz="2300" dirty="0"/>
              <a:t> </a:t>
            </a:r>
            <a:r>
              <a:rPr lang="en-US" altLang="en-US" sz="2300" dirty="0" err="1"/>
              <a:t>berupa</a:t>
            </a:r>
            <a:r>
              <a:rPr lang="en-US" altLang="en-US" sz="2300" dirty="0"/>
              <a:t> </a:t>
            </a:r>
            <a:r>
              <a:rPr lang="en-US" altLang="en-US" sz="2300" dirty="0" err="1"/>
              <a:t>dokumen</a:t>
            </a:r>
            <a:r>
              <a:rPr lang="en-US" altLang="en-US" sz="2300" dirty="0"/>
              <a:t> yang</a:t>
            </a:r>
          </a:p>
          <a:p>
            <a:pPr marL="609600" indent="-609600" algn="l">
              <a:lnSpc>
                <a:spcPct val="90000"/>
              </a:lnSpc>
              <a:buFontTx/>
              <a:buNone/>
            </a:pPr>
            <a:r>
              <a:rPr lang="en-US" altLang="en-US" sz="2300" dirty="0" err="1"/>
              <a:t>merupakan</a:t>
            </a:r>
            <a:r>
              <a:rPr lang="en-US" altLang="en-US" sz="2300" dirty="0"/>
              <a:t> </a:t>
            </a:r>
            <a:r>
              <a:rPr lang="en-US" altLang="en-US" sz="2300" dirty="0" err="1"/>
              <a:t>kesatuan</a:t>
            </a:r>
            <a:r>
              <a:rPr lang="en-US" altLang="en-US" sz="2300" dirty="0"/>
              <a:t> </a:t>
            </a:r>
            <a:r>
              <a:rPr lang="en-US" altLang="en-US" sz="2300" dirty="0" err="1"/>
              <a:t>dengan</a:t>
            </a:r>
            <a:r>
              <a:rPr lang="en-US" altLang="en-US" sz="2300" dirty="0"/>
              <a:t> </a:t>
            </a:r>
            <a:r>
              <a:rPr lang="en-US" altLang="en-US" sz="2300" dirty="0" err="1"/>
              <a:t>suatu</a:t>
            </a:r>
            <a:r>
              <a:rPr lang="en-US" altLang="en-US" sz="2300" dirty="0"/>
              <a:t> </a:t>
            </a:r>
            <a:r>
              <a:rPr lang="en-US" altLang="en-US" sz="2300" dirty="0" err="1"/>
              <a:t>pengantarnya</a:t>
            </a:r>
            <a:r>
              <a:rPr lang="en-US" altLang="en-US" sz="2300" dirty="0"/>
              <a:t>. </a:t>
            </a:r>
            <a:r>
              <a:rPr lang="en-US" altLang="en-US" sz="2300" dirty="0" err="1"/>
              <a:t>Dengan</a:t>
            </a:r>
            <a:r>
              <a:rPr lang="en-US" altLang="en-US" sz="2300" dirty="0"/>
              <a:t> </a:t>
            </a:r>
          </a:p>
          <a:p>
            <a:pPr marL="609600" indent="-609600" algn="l">
              <a:lnSpc>
                <a:spcPct val="90000"/>
              </a:lnSpc>
              <a:buFontTx/>
              <a:buNone/>
            </a:pPr>
            <a:r>
              <a:rPr lang="en-US" altLang="en-US" sz="2300" dirty="0" err="1"/>
              <a:t>adanya</a:t>
            </a:r>
            <a:r>
              <a:rPr lang="en-US" altLang="en-US" sz="2300" dirty="0"/>
              <a:t> </a:t>
            </a:r>
            <a:r>
              <a:rPr lang="en-US" altLang="en-US" sz="2300" dirty="0" err="1"/>
              <a:t>notasi</a:t>
            </a:r>
            <a:r>
              <a:rPr lang="en-US" altLang="en-US" sz="2300" dirty="0"/>
              <a:t> </a:t>
            </a:r>
            <a:r>
              <a:rPr lang="en-US" altLang="en-US" sz="2300" dirty="0" err="1"/>
              <a:t>lampiran</a:t>
            </a:r>
            <a:r>
              <a:rPr lang="en-US" altLang="en-US" sz="2300" dirty="0"/>
              <a:t>, </a:t>
            </a:r>
            <a:r>
              <a:rPr lang="en-US" altLang="en-US" sz="2300" dirty="0" err="1"/>
              <a:t>pembaca</a:t>
            </a:r>
            <a:r>
              <a:rPr lang="en-US" altLang="en-US" sz="2300" dirty="0"/>
              <a:t> </a:t>
            </a:r>
            <a:r>
              <a:rPr lang="en-US" altLang="en-US" sz="2300" dirty="0" err="1"/>
              <a:t>segera</a:t>
            </a:r>
            <a:r>
              <a:rPr lang="en-US" altLang="en-US" sz="2300" dirty="0"/>
              <a:t> </a:t>
            </a:r>
            <a:r>
              <a:rPr lang="en-US" altLang="en-US" sz="2300" dirty="0" err="1"/>
              <a:t>mengetahui</a:t>
            </a:r>
            <a:r>
              <a:rPr lang="en-US" altLang="en-US" sz="2300" dirty="0"/>
              <a:t> </a:t>
            </a:r>
            <a:r>
              <a:rPr lang="en-US" altLang="en-US" sz="2300" dirty="0" err="1"/>
              <a:t>bahwa</a:t>
            </a:r>
            <a:r>
              <a:rPr lang="en-US" altLang="en-US" sz="2300" dirty="0"/>
              <a:t> </a:t>
            </a:r>
          </a:p>
          <a:p>
            <a:pPr marL="609600" indent="-609600" algn="l">
              <a:lnSpc>
                <a:spcPct val="90000"/>
              </a:lnSpc>
              <a:buFontTx/>
              <a:buNone/>
            </a:pPr>
            <a:r>
              <a:rPr lang="en-US" altLang="en-US" sz="2300" dirty="0" err="1"/>
              <a:t>surat</a:t>
            </a:r>
            <a:r>
              <a:rPr lang="en-US" altLang="en-US" sz="2300" dirty="0"/>
              <a:t> </a:t>
            </a:r>
            <a:r>
              <a:rPr lang="en-US" altLang="en-US" sz="2300" dirty="0" err="1"/>
              <a:t>ini</a:t>
            </a:r>
            <a:r>
              <a:rPr lang="en-US" altLang="en-US" sz="2300" dirty="0"/>
              <a:t> </a:t>
            </a:r>
            <a:r>
              <a:rPr lang="en-US" altLang="en-US" sz="2300" dirty="0" err="1"/>
              <a:t>mempunyai</a:t>
            </a:r>
            <a:r>
              <a:rPr lang="en-US" altLang="en-US" sz="2300" dirty="0"/>
              <a:t> </a:t>
            </a:r>
            <a:r>
              <a:rPr lang="en-US" altLang="en-US" sz="2300" dirty="0" err="1"/>
              <a:t>lampiran</a:t>
            </a:r>
            <a:r>
              <a:rPr lang="en-US" altLang="en-US" sz="2300" dirty="0"/>
              <a:t>, dan </a:t>
            </a:r>
            <a:r>
              <a:rPr lang="en-US" altLang="en-US" sz="2300" dirty="0" err="1"/>
              <a:t>ia</a:t>
            </a:r>
            <a:r>
              <a:rPr lang="en-US" altLang="en-US" sz="2300" dirty="0"/>
              <a:t> </a:t>
            </a:r>
            <a:r>
              <a:rPr lang="en-US" altLang="en-US" sz="2300" dirty="0" err="1"/>
              <a:t>akan</a:t>
            </a:r>
            <a:r>
              <a:rPr lang="en-US" altLang="en-US" sz="2300" dirty="0"/>
              <a:t> </a:t>
            </a:r>
            <a:r>
              <a:rPr lang="en-US" altLang="en-US" sz="2300" dirty="0" err="1"/>
              <a:t>memeriksanya</a:t>
            </a:r>
            <a:endParaRPr lang="en-US" altLang="en-US" sz="2300" dirty="0"/>
          </a:p>
          <a:p>
            <a:pPr marL="609600" indent="-609600" algn="l">
              <a:lnSpc>
                <a:spcPct val="90000"/>
              </a:lnSpc>
              <a:buFontTx/>
              <a:buNone/>
            </a:pPr>
            <a:endParaRPr lang="en-US" altLang="en-US" sz="2300" dirty="0"/>
          </a:p>
          <a:p>
            <a:pPr marL="609600" indent="-609600" algn="l">
              <a:lnSpc>
                <a:spcPct val="90000"/>
              </a:lnSpc>
              <a:buFontTx/>
              <a:buNone/>
            </a:pPr>
            <a:r>
              <a:rPr lang="en-US" altLang="en-US" sz="2300" dirty="0" err="1"/>
              <a:t>Contoh</a:t>
            </a:r>
            <a:r>
              <a:rPr lang="en-US" altLang="en-US" sz="2300" dirty="0"/>
              <a:t> </a:t>
            </a:r>
            <a:r>
              <a:rPr lang="en-US" altLang="en-US" sz="2300" dirty="0" err="1"/>
              <a:t>penulisan</a:t>
            </a:r>
            <a:r>
              <a:rPr lang="en-US" altLang="en-US" sz="2300" dirty="0"/>
              <a:t> </a:t>
            </a:r>
            <a:r>
              <a:rPr lang="en-US" altLang="en-US" sz="2300" dirty="0" err="1"/>
              <a:t>lampiran</a:t>
            </a:r>
            <a:r>
              <a:rPr lang="en-US" altLang="en-US" sz="2300" dirty="0"/>
              <a:t> yang </a:t>
            </a:r>
            <a:r>
              <a:rPr lang="en-US" altLang="en-US" sz="2300" dirty="0" err="1"/>
              <a:t>benar</a:t>
            </a:r>
            <a:r>
              <a:rPr lang="en-US" altLang="en-US" sz="2300" dirty="0"/>
              <a:t> :</a:t>
            </a:r>
          </a:p>
          <a:p>
            <a:pPr marL="609600" indent="-609600" algn="l">
              <a:lnSpc>
                <a:spcPct val="90000"/>
              </a:lnSpc>
              <a:buFontTx/>
              <a:buNone/>
            </a:pPr>
            <a:endParaRPr lang="en-US" altLang="en-US" sz="2300" dirty="0"/>
          </a:p>
          <a:p>
            <a:pPr marL="609600" indent="-609600" algn="l">
              <a:lnSpc>
                <a:spcPct val="90000"/>
              </a:lnSpc>
              <a:buFontTx/>
              <a:buNone/>
            </a:pPr>
            <a:r>
              <a:rPr lang="en-US" altLang="en-US" sz="2300" dirty="0"/>
              <a:t>Lampiran	: </a:t>
            </a:r>
            <a:r>
              <a:rPr lang="en-US" altLang="en-US" sz="2300" dirty="0" err="1"/>
              <a:t>tiga</a:t>
            </a:r>
            <a:r>
              <a:rPr lang="en-US" altLang="en-US" sz="2300" dirty="0"/>
              <a:t> </a:t>
            </a:r>
            <a:r>
              <a:rPr lang="en-US" altLang="en-US" sz="2300" dirty="0" err="1"/>
              <a:t>helai</a:t>
            </a:r>
            <a:endParaRPr lang="en-US" altLang="en-US" sz="2300" dirty="0"/>
          </a:p>
          <a:p>
            <a:pPr marL="609600" indent="-609600" algn="l">
              <a:lnSpc>
                <a:spcPct val="90000"/>
              </a:lnSpc>
              <a:buFontTx/>
              <a:buNone/>
            </a:pPr>
            <a:r>
              <a:rPr lang="en-US" altLang="en-US" sz="2300" dirty="0"/>
              <a:t>Lampiran	: </a:t>
            </a:r>
            <a:r>
              <a:rPr lang="en-US" altLang="en-US" sz="2300" dirty="0" err="1"/>
              <a:t>satu</a:t>
            </a:r>
            <a:r>
              <a:rPr lang="en-US" altLang="en-US" sz="2300" dirty="0"/>
              <a:t> </a:t>
            </a:r>
            <a:r>
              <a:rPr lang="en-US" altLang="en-US" sz="2300" dirty="0" err="1"/>
              <a:t>berkas</a:t>
            </a:r>
            <a:endParaRPr lang="en-US" altLang="en-US" sz="2300" dirty="0"/>
          </a:p>
          <a:p>
            <a:pPr marL="609600" indent="-609600" algn="l">
              <a:lnSpc>
                <a:spcPct val="90000"/>
              </a:lnSpc>
              <a:buFontTx/>
              <a:buNone/>
            </a:pPr>
            <a:r>
              <a:rPr lang="en-US" altLang="en-US" sz="2300" dirty="0"/>
              <a:t>Lampiran	: </a:t>
            </a:r>
            <a:r>
              <a:rPr lang="en-US" altLang="en-US" sz="2300" dirty="0" err="1"/>
              <a:t>satu</a:t>
            </a:r>
            <a:r>
              <a:rPr lang="en-US" altLang="en-US" sz="2300" dirty="0"/>
              <a:t> </a:t>
            </a:r>
            <a:r>
              <a:rPr lang="en-US" altLang="en-US" sz="2300" dirty="0" err="1"/>
              <a:t>lembar</a:t>
            </a:r>
            <a:endParaRPr lang="en-US" altLang="en-US" sz="2300" dirty="0"/>
          </a:p>
        </p:txBody>
      </p:sp>
      <p:sp>
        <p:nvSpPr>
          <p:cNvPr id="3" name="Rectangle 3">
            <a:extLst>
              <a:ext uri="{FF2B5EF4-FFF2-40B4-BE49-F238E27FC236}">
                <a16:creationId xmlns:a16="http://schemas.microsoft.com/office/drawing/2014/main" id="{379D3A93-1A39-4E5E-934E-94E3889171F5}"/>
              </a:ext>
            </a:extLst>
          </p:cNvPr>
          <p:cNvSpPr txBox="1">
            <a:spLocks noChangeArrowheads="1"/>
          </p:cNvSpPr>
          <p:nvPr/>
        </p:nvSpPr>
        <p:spPr>
          <a:xfrm>
            <a:off x="3730293" y="200660"/>
            <a:ext cx="2723793" cy="40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1pPr>
            <a:lvl2pPr marL="914400" marR="0" lvl="1"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2pPr>
            <a:lvl3pPr marL="1371600" marR="0" lvl="2"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3pPr>
            <a:lvl4pPr marL="1828800" marR="0" lvl="3"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4pPr>
            <a:lvl5pPr marL="2286000" marR="0" lvl="4"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5pPr>
            <a:lvl6pPr marL="2743200" marR="0" lvl="5"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6pPr>
            <a:lvl7pPr marL="3200400" marR="0" lvl="6"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7pPr>
            <a:lvl8pPr marL="3657600" marR="0" lvl="7"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8pPr>
            <a:lvl9pPr marL="4114800" marR="0" lvl="8" indent="-317500" algn="ctr" rtl="0">
              <a:lnSpc>
                <a:spcPct val="100000"/>
              </a:lnSpc>
              <a:spcBef>
                <a:spcPts val="0"/>
              </a:spcBef>
              <a:spcAft>
                <a:spcPts val="0"/>
              </a:spcAft>
              <a:buClr>
                <a:schemeClr val="dk1"/>
              </a:buClr>
              <a:buSzPts val="1400"/>
              <a:buFont typeface="Fira Sans Condensed"/>
              <a:buNone/>
              <a:defRPr sz="1400" b="0" i="0" u="none" strike="noStrike" cap="none">
                <a:solidFill>
                  <a:schemeClr val="dk1"/>
                </a:solidFill>
                <a:latin typeface="Fira Sans Condensed"/>
                <a:ea typeface="Fira Sans Condensed"/>
                <a:cs typeface="Fira Sans Condensed"/>
                <a:sym typeface="Fira Sans Condensed"/>
              </a:defRPr>
            </a:lvl9pPr>
          </a:lstStyle>
          <a:p>
            <a:pPr marL="609600" indent="-609600" algn="l">
              <a:lnSpc>
                <a:spcPct val="90000"/>
              </a:lnSpc>
              <a:buFontTx/>
              <a:buNone/>
            </a:pPr>
            <a:r>
              <a:rPr lang="en-US" altLang="en-US" sz="2300" dirty="0">
                <a:latin typeface="Elephant" panose="02020904090505020303" pitchFamily="18" charset="0"/>
              </a:rPr>
              <a:t>Lampiran</a:t>
            </a:r>
          </a:p>
        </p:txBody>
      </p:sp>
    </p:spTree>
    <p:extLst>
      <p:ext uri="{BB962C8B-B14F-4D97-AF65-F5344CB8AC3E}">
        <p14:creationId xmlns:p14="http://schemas.microsoft.com/office/powerpoint/2010/main" val="3575092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1623489"/>
      </p:ext>
    </p:extLst>
  </p:cSld>
  <p:clrMapOvr>
    <a:masterClrMapping/>
  </p:clrMapOvr>
</p:sld>
</file>

<file path=ppt/theme/theme1.xml><?xml version="1.0" encoding="utf-8"?>
<a:theme xmlns:a="http://schemas.openxmlformats.org/drawingml/2006/main" name="Light Academia Aesthetic Style Newsletter by Slidesgo">
  <a:themeElements>
    <a:clrScheme name="Simple Light">
      <a:dk1>
        <a:srgbClr val="786446"/>
      </a:dk1>
      <a:lt1>
        <a:srgbClr val="FCFCFC"/>
      </a:lt1>
      <a:dk2>
        <a:srgbClr val="483C2A"/>
      </a:dk2>
      <a:lt2>
        <a:srgbClr val="A68C63"/>
      </a:lt2>
      <a:accent1>
        <a:srgbClr val="C2AF86"/>
      </a:accent1>
      <a:accent2>
        <a:srgbClr val="FBF3DC"/>
      </a:accent2>
      <a:accent3>
        <a:srgbClr val="CF9B90"/>
      </a:accent3>
      <a:accent4>
        <a:srgbClr val="FFFFFF"/>
      </a:accent4>
      <a:accent5>
        <a:srgbClr val="FFFFFF"/>
      </a:accent5>
      <a:accent6>
        <a:srgbClr val="FFFFFF"/>
      </a:accent6>
      <a:hlink>
        <a:srgbClr val="7864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226</TotalTime>
  <Words>1911</Words>
  <Application>Microsoft Office PowerPoint</Application>
  <PresentationFormat>On-screen Show (16:9)</PresentationFormat>
  <Paragraphs>322</Paragraphs>
  <Slides>53</Slides>
  <Notes>46</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53</vt:i4>
      </vt:variant>
    </vt:vector>
  </HeadingPairs>
  <TitlesOfParts>
    <vt:vector size="66" baseType="lpstr">
      <vt:lpstr>Fira Sans Condensed</vt:lpstr>
      <vt:lpstr>Tahoma</vt:lpstr>
      <vt:lpstr>Elephant</vt:lpstr>
      <vt:lpstr>Arial</vt:lpstr>
      <vt:lpstr>Proxima Nova</vt:lpstr>
      <vt:lpstr>Amatic SC</vt:lpstr>
      <vt:lpstr>Roboto Medium</vt:lpstr>
      <vt:lpstr>Proxima Nova Semibold</vt:lpstr>
      <vt:lpstr>Wingdings</vt:lpstr>
      <vt:lpstr>IM Fell English SC</vt:lpstr>
      <vt:lpstr>Calibri</vt:lpstr>
      <vt:lpstr>Light Academia Aesthetic Style Newsletter by Slidesgo</vt:lpstr>
      <vt:lpstr>Slidesgo Final Pages</vt:lpstr>
      <vt:lpstr>SURAT</vt:lpstr>
      <vt:lpstr>Kelompok 4</vt:lpstr>
      <vt:lpstr>PowerPoint Presentation</vt:lpstr>
      <vt:lpstr>PowerPoint Presentation</vt:lpstr>
      <vt:lpstr>KEPALA SURAT</vt:lpstr>
      <vt:lpstr>PowerPoint Presentation</vt:lpstr>
      <vt:lpstr>PowerPoint Presentation</vt:lpstr>
      <vt:lpstr>PowerPoint Presentation</vt:lpstr>
      <vt:lpstr>PowerPoint Presentation</vt:lpstr>
      <vt:lpstr>PowerPoint Presentation</vt:lpstr>
      <vt:lpstr>Table of contents</vt:lpstr>
      <vt:lpstr>SURAT</vt:lpstr>
      <vt:lpstr>Announcements</vt:lpstr>
      <vt:lpstr>First announcement</vt:lpstr>
      <vt:lpstr>Second announcement</vt:lpstr>
      <vt:lpstr>02</vt:lpstr>
      <vt:lpstr>In depth</vt:lpstr>
      <vt:lpstr>In depth</vt:lpstr>
      <vt:lpstr>Sector news</vt:lpstr>
      <vt:lpstr>A picture always reinforces the concept</vt:lpstr>
      <vt:lpstr>In brief</vt:lpstr>
      <vt:lpstr>News</vt:lpstr>
      <vt:lpstr>Customer reviews</vt:lpstr>
      <vt:lpstr>—Someone Famous</vt:lpstr>
      <vt:lpstr>333,000</vt:lpstr>
      <vt:lpstr>Welcome!</vt:lpstr>
      <vt:lpstr>Welcome!</vt:lpstr>
      <vt:lpstr>Events</vt:lpstr>
      <vt:lpstr>Past events: locations &amp; months</vt:lpstr>
      <vt:lpstr>Upcoming events</vt:lpstr>
      <vt:lpstr>3,890</vt:lpstr>
      <vt:lpstr>Sneak peek</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Kelompok 4</dc:title>
  <cp:lastModifiedBy>hendrayatno26@gmail.com</cp:lastModifiedBy>
  <cp:revision>8</cp:revision>
  <dcterms:modified xsi:type="dcterms:W3CDTF">2022-03-21T09:17:11Z</dcterms:modified>
</cp:coreProperties>
</file>